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theme/theme3.xml" ContentType="application/vnd.openxmlformats-officedocument.theme+xml"/>
  <Override PartName="/ppt/tags/tag11.xml" ContentType="application/vnd.openxmlformats-officedocument.presentationml.tags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theme/theme4.xml" ContentType="application/vnd.openxmlformats-officedocument.theme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theme/theme5.xml" ContentType="application/vnd.openxmlformats-officedocument.theme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theme/theme6.xml" ContentType="application/vnd.openxmlformats-officedocument.theme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theme/theme7.xml" ContentType="application/vnd.openxmlformats-officedocument.theme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heme/theme8.xml" ContentType="application/vnd.openxmlformats-officedocument.theme+xml"/>
  <Override PartName="/ppt/theme/theme9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comments/modernComment_7FFFD9D1_2594FA75.xml" ContentType="application/vnd.ms-powerpoint.comments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8" r:id="rId4"/>
    <p:sldMasterId id="2147484004" r:id="rId5"/>
    <p:sldMasterId id="2147484005" r:id="rId6"/>
    <p:sldMasterId id="2147484006" r:id="rId7"/>
    <p:sldMasterId id="2147484007" r:id="rId8"/>
    <p:sldMasterId id="2147483796" r:id="rId9"/>
    <p:sldMasterId id="2147483798" r:id="rId10"/>
  </p:sldMasterIdLst>
  <p:notesMasterIdLst>
    <p:notesMasterId r:id="rId31"/>
  </p:notesMasterIdLst>
  <p:handoutMasterIdLst>
    <p:handoutMasterId r:id="rId32"/>
  </p:handoutMasterIdLst>
  <p:sldIdLst>
    <p:sldId id="2523" r:id="rId11"/>
    <p:sldId id="2147473900" r:id="rId12"/>
    <p:sldId id="2563" r:id="rId13"/>
    <p:sldId id="2407" r:id="rId14"/>
    <p:sldId id="2147473917" r:id="rId15"/>
    <p:sldId id="2147473895" r:id="rId16"/>
    <p:sldId id="2147473887" r:id="rId17"/>
    <p:sldId id="2147473867" r:id="rId18"/>
    <p:sldId id="2147473868" r:id="rId19"/>
    <p:sldId id="2147473869" r:id="rId20"/>
    <p:sldId id="2147473870" r:id="rId21"/>
    <p:sldId id="2147473902" r:id="rId22"/>
    <p:sldId id="2147473906" r:id="rId23"/>
    <p:sldId id="2147473873" r:id="rId24"/>
    <p:sldId id="2147473903" r:id="rId25"/>
    <p:sldId id="2147473907" r:id="rId26"/>
    <p:sldId id="2147473910" r:id="rId27"/>
    <p:sldId id="2147473909" r:id="rId28"/>
    <p:sldId id="2147473897" r:id="rId29"/>
    <p:sldId id="2147473889" r:id="rId30"/>
  </p:sldIdLst>
  <p:sldSz cx="12192000" cy="6858000"/>
  <p:notesSz cx="6858000" cy="9144000"/>
  <p:defaultTextStyle>
    <a:defPPr>
      <a:defRPr lang="de-DE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SARA @ DZ BANK" id="{508E59BF-DE6A-404F-82ED-3985936A5320}">
          <p14:sldIdLst>
            <p14:sldId id="2523"/>
            <p14:sldId id="2147473900"/>
            <p14:sldId id="2563"/>
            <p14:sldId id="2407"/>
            <p14:sldId id="2147473917"/>
            <p14:sldId id="2147473895"/>
            <p14:sldId id="2147473887"/>
            <p14:sldId id="2147473867"/>
            <p14:sldId id="2147473868"/>
            <p14:sldId id="2147473869"/>
            <p14:sldId id="2147473870"/>
            <p14:sldId id="2147473902"/>
            <p14:sldId id="2147473906"/>
            <p14:sldId id="2147473873"/>
            <p14:sldId id="2147473903"/>
            <p14:sldId id="2147473907"/>
            <p14:sldId id="2147473910"/>
            <p14:sldId id="2147473909"/>
            <p14:sldId id="2147473897"/>
            <p14:sldId id="2147473889"/>
          </p14:sldIdLst>
        </p14:section>
      </p14:sectionLst>
    </p:ext>
    <p:ext uri="{EFAFB233-063F-42B5-8137-9DF3F51BA10A}">
      <p15:sldGuideLst xmlns:p15="http://schemas.microsoft.com/office/powerpoint/2012/main">
        <p15:guide id="1" pos="824" userDrawn="1">
          <p15:clr>
            <a:srgbClr val="A4A3A4"/>
          </p15:clr>
        </p15:guide>
        <p15:guide id="2" orient="horz" pos="3543" userDrawn="1">
          <p15:clr>
            <a:srgbClr val="A4A3A4"/>
          </p15:clr>
        </p15:guide>
        <p15:guide id="3" orient="horz" pos="164" userDrawn="1">
          <p15:clr>
            <a:srgbClr val="A4A3A4"/>
          </p15:clr>
        </p15:guide>
        <p15:guide id="4" orient="horz" pos="232" userDrawn="1">
          <p15:clr>
            <a:srgbClr val="A4A3A4"/>
          </p15:clr>
        </p15:guide>
        <p15:guide id="5" orient="horz" pos="527" userDrawn="1">
          <p15:clr>
            <a:srgbClr val="A4A3A4"/>
          </p15:clr>
        </p15:guide>
        <p15:guide id="6" orient="horz" pos="2478" userDrawn="1">
          <p15:clr>
            <a:srgbClr val="A4A3A4"/>
          </p15:clr>
        </p15:guide>
        <p15:guide id="7" orient="horz" pos="2260" userDrawn="1">
          <p15:clr>
            <a:srgbClr val="A4A3A4"/>
          </p15:clr>
        </p15:guide>
      </p15:sldGuideLst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D09FFF18-F621-22B4-535F-0B836F38CA05}" name="Schneider, David" initials="DS" userId="S::david.schneider@x1f.one::0a6a3f8d-7676-4041-a5bd-3ef1278f8507" providerId="AD"/>
  <p188:author id="{E1D2D526-EE9A-E6F9-E66B-848CA7410869}" name="Emely Jung" initials="EJ" userId="102337f782112e41" providerId="Windows Live"/>
  <p188:author id="{8AD17D2A-A281-7F45-C1BD-74E827C9D3C1}" name="Boelsen, Frauke" initials="FB" userId="S::frauke.boelsen@x1f.one::d969276a-9204-49f8-bb9b-9b42d11e3179" providerId="AD"/>
  <p188:author id="{3F3C4634-C926-6C04-B24B-E002951CEB26}" name="Sann, Jana" initials="JS" userId="S::Jana.Sann@x1f.one::4c4563fa-ba52-4c46-8893-c2117f3d5115" providerId="AD"/>
  <p188:author id="{FB26FA45-8480-8CBF-30C0-6A82AB808E99}" name="Hannah Beck" initials="HB" userId="S::hannah.beck@adweko.com::5006ebe8-405d-42d2-8b8d-e1cd213c9076" providerId="AD"/>
  <p188:author id="{FE8EEA46-0E28-FDB2-70E8-ADA7A3C90E92}" name="Schröpfer, Nicole" initials="NS" userId="S::Nicole.Schroepfer@x1f.one::471cfa39-1d00-434f-ab81-84c7f1c13814" providerId="AD"/>
  <p188:author id="{62A06482-9495-FBFF-F75E-E6ADCAF18DC6}" name="Shabani, Justin" initials="" userId="S::Justin.Shabani@x1f.one::91a0f3a3-d462-4025-8e7e-f7ebac6565a7" providerId="AD"/>
  <p188:author id="{9CA27082-D098-5280-9AA3-3BBD1D1976FB}" name="Schön, Andrea" initials="AS" userId="S::Andrea.Schoen@x1f.one::d034ad91-7bf2-49a4-88b8-21de966a8098" providerId="AD"/>
  <p188:author id="{7CC73A88-CD3A-D89F-F79C-EF99C60453EB}" name="Kullick, Sarah" initials="" userId="S::Sarah.Kullick@x1f.one::08d8d731-a4dd-46fc-a770-54db3c23011c" providerId="AD"/>
  <p188:author id="{A506E4A0-E432-50F8-EF47-276DFDFF8B71}" name="Pandhuya Niking" initials="PN" userId="817a8516dba3bad1" providerId="Windows Live"/>
  <p188:author id="{A5E0F9A6-7EAF-97FB-8C6E-888A4E703ABC}" name="Rüting, Celina" initials="CR" userId="S::celina.rueting@x1f.one::6f365b09-6a4a-443d-8662-a67a6ec0ca8a" providerId="AD"/>
  <p188:author id="{FC5261B9-FB9D-A9B6-F6D9-D69D1DC17A42}" name="Schön, Andrea" initials="SA" userId="S::andrea.schoen@x1f.one::d034ad91-7bf2-49a4-88b8-21de966a8098" providerId="AD"/>
  <p188:author id="{FDBEA1D1-E425-C980-8CCC-14E7B8021625}" name="Staggenborg, Lisa" initials="SL" userId="S::lisa.staggenborg@x1f.one::b31bed82-fec7-41ec-900e-63c1903b53b9" providerId="AD"/>
  <p188:author id="{4CCABED7-3090-5696-EE5E-47517A87A9E3}" name="Moll, Isabell" initials="IM" userId="S::Isabell.Moll@x1f.one::5a52f8f1-eea9-450f-a44e-725a1ea98885" providerId="AD"/>
  <p188:author id="{0336E5D8-BA14-3A73-8B54-BC679BE5A87A}" name="Godo, Katharina" initials="GK" userId="S::katharina.godo@x1f.one::0794b9ca-8b2f-433d-8c5a-07e9e546c105" providerId="AD"/>
  <p188:author id="{2E9AA7D9-09D9-189E-6CD4-8DC41F84891A}" name="Beck, Hannah" initials="HB" userId="S::Hannah.Beck@x1f.one::872088ce-08d5-4ec4-8199-cc1ff08153bc" providerId="AD"/>
  <p188:author id="{BACBA9FF-E6DD-3977-3D51-70DCFD290D93}" name="Staggenborg, Lisa" initials="" userId="S::Lisa.Staggenborg@x1f.one::b31bed82-fec7-41ec-900e-63c1903b53b9" providerId="AD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EFEFF2"/>
    <a:srgbClr val="FBFBFD"/>
    <a:srgbClr val="676A6B"/>
    <a:srgbClr val="949698"/>
    <a:srgbClr val="D1D2D7"/>
    <a:srgbClr val="B7B9BA"/>
    <a:srgbClr val="7C8081"/>
    <a:srgbClr val="152145"/>
    <a:srgbClr val="2C2E2D"/>
    <a:srgbClr val="F5F5F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150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30AC2CCD-03AA-4890-9BBE-F58B18F7020B}" v="13" dt="2026-06-15T14:16:18.090"/>
  </p1510:revLst>
</p1510:revInfo>
</file>

<file path=ppt/tableStyles.xml><?xml version="1.0" encoding="utf-8"?>
<a:tblStyleLst xmlns:a="http://schemas.openxmlformats.org/drawingml/2006/main" def="{073A0DAA-6AF3-43AB-8588-CEC1D06C72B9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73A0DAA-6AF3-43AB-8588-CEC1D06C72B9}" styleName="Medium Style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78" d="100"/>
          <a:sy n="78" d="100"/>
        </p:scale>
        <p:origin x="774" y="51"/>
      </p:cViewPr>
      <p:guideLst>
        <p:guide pos="824"/>
        <p:guide orient="horz" pos="3543"/>
        <p:guide orient="horz" pos="164"/>
        <p:guide orient="horz" pos="232"/>
        <p:guide orient="horz" pos="527"/>
        <p:guide orient="horz" pos="2478"/>
        <p:guide orient="horz" pos="226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3.xml"/><Relationship Id="rId18" Type="http://schemas.openxmlformats.org/officeDocument/2006/relationships/slide" Target="slides/slide8.xml"/><Relationship Id="rId26" Type="http://schemas.openxmlformats.org/officeDocument/2006/relationships/slide" Target="slides/slide16.xml"/><Relationship Id="rId39" Type="http://schemas.microsoft.com/office/2018/10/relationships/authors" Target="authors.xml"/><Relationship Id="rId21" Type="http://schemas.openxmlformats.org/officeDocument/2006/relationships/slide" Target="slides/slide11.xml"/><Relationship Id="rId34" Type="http://schemas.openxmlformats.org/officeDocument/2006/relationships/viewProps" Target="viewProps.xml"/><Relationship Id="rId7" Type="http://schemas.openxmlformats.org/officeDocument/2006/relationships/slideMaster" Target="slideMasters/slideMaster4.xml"/><Relationship Id="rId12" Type="http://schemas.openxmlformats.org/officeDocument/2006/relationships/slide" Target="slides/slide2.xml"/><Relationship Id="rId17" Type="http://schemas.openxmlformats.org/officeDocument/2006/relationships/slide" Target="slides/slide7.xml"/><Relationship Id="rId25" Type="http://schemas.openxmlformats.org/officeDocument/2006/relationships/slide" Target="slides/slide15.xml"/><Relationship Id="rId33" Type="http://schemas.openxmlformats.org/officeDocument/2006/relationships/presProps" Target="presProps.xml"/><Relationship Id="rId38" Type="http://schemas.microsoft.com/office/2015/10/relationships/revisionInfo" Target="revisionInfo.xml"/><Relationship Id="rId2" Type="http://schemas.openxmlformats.org/officeDocument/2006/relationships/customXml" Target="../customXml/item2.xml"/><Relationship Id="rId16" Type="http://schemas.openxmlformats.org/officeDocument/2006/relationships/slide" Target="slides/slide6.xml"/><Relationship Id="rId20" Type="http://schemas.openxmlformats.org/officeDocument/2006/relationships/slide" Target="slides/slide10.xml"/><Relationship Id="rId29" Type="http://schemas.openxmlformats.org/officeDocument/2006/relationships/slide" Target="slides/slide19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3.xml"/><Relationship Id="rId11" Type="http://schemas.openxmlformats.org/officeDocument/2006/relationships/slide" Target="slides/slide1.xml"/><Relationship Id="rId24" Type="http://schemas.openxmlformats.org/officeDocument/2006/relationships/slide" Target="slides/slide14.xml"/><Relationship Id="rId32" Type="http://schemas.openxmlformats.org/officeDocument/2006/relationships/handoutMaster" Target="handoutMasters/handoutMaster1.xml"/><Relationship Id="rId37" Type="http://schemas.microsoft.com/office/2016/11/relationships/changesInfo" Target="changesInfos/changesInfo1.xml"/><Relationship Id="rId5" Type="http://schemas.openxmlformats.org/officeDocument/2006/relationships/slideMaster" Target="slideMasters/slideMaster2.xml"/><Relationship Id="rId15" Type="http://schemas.openxmlformats.org/officeDocument/2006/relationships/slide" Target="slides/slide5.xml"/><Relationship Id="rId23" Type="http://schemas.openxmlformats.org/officeDocument/2006/relationships/slide" Target="slides/slide13.xml"/><Relationship Id="rId28" Type="http://schemas.openxmlformats.org/officeDocument/2006/relationships/slide" Target="slides/slide18.xml"/><Relationship Id="rId36" Type="http://schemas.openxmlformats.org/officeDocument/2006/relationships/tableStyles" Target="tableStyles.xml"/><Relationship Id="rId10" Type="http://schemas.openxmlformats.org/officeDocument/2006/relationships/slideMaster" Target="slideMasters/slideMaster7.xml"/><Relationship Id="rId19" Type="http://schemas.openxmlformats.org/officeDocument/2006/relationships/slide" Target="slides/slide9.xml"/><Relationship Id="rId31" Type="http://schemas.openxmlformats.org/officeDocument/2006/relationships/notesMaster" Target="notesMasters/notesMaster1.xml"/><Relationship Id="rId4" Type="http://schemas.openxmlformats.org/officeDocument/2006/relationships/slideMaster" Target="slideMasters/slideMaster1.xml"/><Relationship Id="rId9" Type="http://schemas.openxmlformats.org/officeDocument/2006/relationships/slideMaster" Target="slideMasters/slideMaster6.xml"/><Relationship Id="rId14" Type="http://schemas.openxmlformats.org/officeDocument/2006/relationships/slide" Target="slides/slide4.xml"/><Relationship Id="rId22" Type="http://schemas.openxmlformats.org/officeDocument/2006/relationships/slide" Target="slides/slide12.xml"/><Relationship Id="rId27" Type="http://schemas.openxmlformats.org/officeDocument/2006/relationships/slide" Target="slides/slide17.xml"/><Relationship Id="rId30" Type="http://schemas.openxmlformats.org/officeDocument/2006/relationships/slide" Target="slides/slide20.xml"/><Relationship Id="rId35" Type="http://schemas.openxmlformats.org/officeDocument/2006/relationships/theme" Target="theme/theme1.xml"/><Relationship Id="rId8" Type="http://schemas.openxmlformats.org/officeDocument/2006/relationships/slideMaster" Target="slideMasters/slideMaster5.xml"/><Relationship Id="rId3" Type="http://schemas.openxmlformats.org/officeDocument/2006/relationships/customXml" Target="../customXml/item3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Boelsen, Frauke" userId="d969276a-9204-49f8-bb9b-9b42d11e3179" providerId="ADAL" clId="{0D5E71E3-49F3-41D1-9CE9-55BEC6F48B2A}"/>
    <pc:docChg chg="custSel modSld">
      <pc:chgData name="Boelsen, Frauke" userId="d969276a-9204-49f8-bb9b-9b42d11e3179" providerId="ADAL" clId="{0D5E71E3-49F3-41D1-9CE9-55BEC6F48B2A}" dt="2026-06-16T07:56:39.467" v="91" actId="20577"/>
      <pc:docMkLst>
        <pc:docMk/>
      </pc:docMkLst>
      <pc:sldChg chg="modSp mod">
        <pc:chgData name="Boelsen, Frauke" userId="d969276a-9204-49f8-bb9b-9b42d11e3179" providerId="ADAL" clId="{0D5E71E3-49F3-41D1-9CE9-55BEC6F48B2A}" dt="2026-06-16T07:54:38.407" v="5" actId="20577"/>
        <pc:sldMkLst>
          <pc:docMk/>
          <pc:sldMk cId="3307692082" sldId="2523"/>
        </pc:sldMkLst>
        <pc:spChg chg="mod">
          <ac:chgData name="Boelsen, Frauke" userId="d969276a-9204-49f8-bb9b-9b42d11e3179" providerId="ADAL" clId="{0D5E71E3-49F3-41D1-9CE9-55BEC6F48B2A}" dt="2026-06-16T07:54:38.407" v="5" actId="20577"/>
          <ac:spMkLst>
            <pc:docMk/>
            <pc:sldMk cId="3307692082" sldId="2523"/>
            <ac:spMk id="2" creationId="{F04DC325-CDD3-19D8-F34B-7C047C2583B5}"/>
          </ac:spMkLst>
        </pc:spChg>
      </pc:sldChg>
      <pc:sldChg chg="modSp mod">
        <pc:chgData name="Boelsen, Frauke" userId="d969276a-9204-49f8-bb9b-9b42d11e3179" providerId="ADAL" clId="{0D5E71E3-49F3-41D1-9CE9-55BEC6F48B2A}" dt="2026-06-16T07:54:51.275" v="17" actId="20577"/>
        <pc:sldMkLst>
          <pc:docMk/>
          <pc:sldMk cId="3455556972" sldId="2563"/>
        </pc:sldMkLst>
        <pc:spChg chg="mod">
          <ac:chgData name="Boelsen, Frauke" userId="d969276a-9204-49f8-bb9b-9b42d11e3179" providerId="ADAL" clId="{0D5E71E3-49F3-41D1-9CE9-55BEC6F48B2A}" dt="2026-06-16T07:54:51.275" v="17" actId="20577"/>
          <ac:spMkLst>
            <pc:docMk/>
            <pc:sldMk cId="3455556972" sldId="2563"/>
            <ac:spMk id="11" creationId="{BF4390B8-C54B-51B9-2BED-726A6359E990}"/>
          </ac:spMkLst>
        </pc:spChg>
      </pc:sldChg>
      <pc:sldChg chg="modSp mod">
        <pc:chgData name="Boelsen, Frauke" userId="d969276a-9204-49f8-bb9b-9b42d11e3179" providerId="ADAL" clId="{0D5E71E3-49F3-41D1-9CE9-55BEC6F48B2A}" dt="2026-06-16T07:55:15.383" v="35" actId="20577"/>
        <pc:sldMkLst>
          <pc:docMk/>
          <pc:sldMk cId="3171239129" sldId="2147473867"/>
        </pc:sldMkLst>
        <pc:spChg chg="mod">
          <ac:chgData name="Boelsen, Frauke" userId="d969276a-9204-49f8-bb9b-9b42d11e3179" providerId="ADAL" clId="{0D5E71E3-49F3-41D1-9CE9-55BEC6F48B2A}" dt="2026-06-16T07:55:15.383" v="35" actId="20577"/>
          <ac:spMkLst>
            <pc:docMk/>
            <pc:sldMk cId="3171239129" sldId="2147473867"/>
            <ac:spMk id="12" creationId="{921B3DEF-5E1E-78D5-A329-AEBC0E0497B8}"/>
          </ac:spMkLst>
        </pc:spChg>
      </pc:sldChg>
      <pc:sldChg chg="modSp mod">
        <pc:chgData name="Boelsen, Frauke" userId="d969276a-9204-49f8-bb9b-9b42d11e3179" providerId="ADAL" clId="{0D5E71E3-49F3-41D1-9CE9-55BEC6F48B2A}" dt="2026-06-16T07:55:21.500" v="41" actId="20577"/>
        <pc:sldMkLst>
          <pc:docMk/>
          <pc:sldMk cId="4119101630" sldId="2147473868"/>
        </pc:sldMkLst>
        <pc:spChg chg="mod">
          <ac:chgData name="Boelsen, Frauke" userId="d969276a-9204-49f8-bb9b-9b42d11e3179" providerId="ADAL" clId="{0D5E71E3-49F3-41D1-9CE9-55BEC6F48B2A}" dt="2026-06-16T07:55:21.500" v="41" actId="20577"/>
          <ac:spMkLst>
            <pc:docMk/>
            <pc:sldMk cId="4119101630" sldId="2147473868"/>
            <ac:spMk id="9" creationId="{8077EAB2-1BC6-397B-203E-149961671C92}"/>
          </ac:spMkLst>
        </pc:spChg>
      </pc:sldChg>
      <pc:sldChg chg="modSp mod">
        <pc:chgData name="Boelsen, Frauke" userId="d969276a-9204-49f8-bb9b-9b42d11e3179" providerId="ADAL" clId="{0D5E71E3-49F3-41D1-9CE9-55BEC6F48B2A}" dt="2026-06-16T07:55:30.781" v="49" actId="20577"/>
        <pc:sldMkLst>
          <pc:docMk/>
          <pc:sldMk cId="3727626757" sldId="2147473869"/>
        </pc:sldMkLst>
        <pc:spChg chg="mod">
          <ac:chgData name="Boelsen, Frauke" userId="d969276a-9204-49f8-bb9b-9b42d11e3179" providerId="ADAL" clId="{0D5E71E3-49F3-41D1-9CE9-55BEC6F48B2A}" dt="2026-06-16T07:55:30.781" v="49" actId="20577"/>
          <ac:spMkLst>
            <pc:docMk/>
            <pc:sldMk cId="3727626757" sldId="2147473869"/>
            <ac:spMk id="5" creationId="{6F3AC25A-0521-7471-A118-D003E2CB69B1}"/>
          </ac:spMkLst>
        </pc:spChg>
      </pc:sldChg>
      <pc:sldChg chg="modSp mod">
        <pc:chgData name="Boelsen, Frauke" userId="d969276a-9204-49f8-bb9b-9b42d11e3179" providerId="ADAL" clId="{0D5E71E3-49F3-41D1-9CE9-55BEC6F48B2A}" dt="2026-06-16T07:55:39.774" v="55" actId="20577"/>
        <pc:sldMkLst>
          <pc:docMk/>
          <pc:sldMk cId="1159318608" sldId="2147473870"/>
        </pc:sldMkLst>
        <pc:spChg chg="mod">
          <ac:chgData name="Boelsen, Frauke" userId="d969276a-9204-49f8-bb9b-9b42d11e3179" providerId="ADAL" clId="{0D5E71E3-49F3-41D1-9CE9-55BEC6F48B2A}" dt="2026-06-16T07:55:39.774" v="55" actId="20577"/>
          <ac:spMkLst>
            <pc:docMk/>
            <pc:sldMk cId="1159318608" sldId="2147473870"/>
            <ac:spMk id="7" creationId="{4912441C-70FB-1BCE-84D0-BD92DC14182D}"/>
          </ac:spMkLst>
        </pc:spChg>
      </pc:sldChg>
      <pc:sldChg chg="modSp mod">
        <pc:chgData name="Boelsen, Frauke" userId="d969276a-9204-49f8-bb9b-9b42d11e3179" providerId="ADAL" clId="{0D5E71E3-49F3-41D1-9CE9-55BEC6F48B2A}" dt="2026-06-16T07:56:05.290" v="67" actId="20577"/>
        <pc:sldMkLst>
          <pc:docMk/>
          <pc:sldMk cId="630520437" sldId="2147473873"/>
        </pc:sldMkLst>
        <pc:spChg chg="mod">
          <ac:chgData name="Boelsen, Frauke" userId="d969276a-9204-49f8-bb9b-9b42d11e3179" providerId="ADAL" clId="{0D5E71E3-49F3-41D1-9CE9-55BEC6F48B2A}" dt="2026-06-16T07:56:05.290" v="67" actId="20577"/>
          <ac:spMkLst>
            <pc:docMk/>
            <pc:sldMk cId="630520437" sldId="2147473873"/>
            <ac:spMk id="7" creationId="{0BAB293E-B93D-087F-D44E-90429CE68C1E}"/>
          </ac:spMkLst>
        </pc:spChg>
      </pc:sldChg>
      <pc:sldChg chg="modSp mod">
        <pc:chgData name="Boelsen, Frauke" userId="d969276a-9204-49f8-bb9b-9b42d11e3179" providerId="ADAL" clId="{0D5E71E3-49F3-41D1-9CE9-55BEC6F48B2A}" dt="2026-06-16T07:55:05.956" v="29" actId="20577"/>
        <pc:sldMkLst>
          <pc:docMk/>
          <pc:sldMk cId="251806692" sldId="2147473895"/>
        </pc:sldMkLst>
        <pc:spChg chg="mod">
          <ac:chgData name="Boelsen, Frauke" userId="d969276a-9204-49f8-bb9b-9b42d11e3179" providerId="ADAL" clId="{0D5E71E3-49F3-41D1-9CE9-55BEC6F48B2A}" dt="2026-06-16T07:55:05.956" v="29" actId="20577"/>
          <ac:spMkLst>
            <pc:docMk/>
            <pc:sldMk cId="251806692" sldId="2147473895"/>
            <ac:spMk id="5" creationId="{243BEE6D-7CEE-D5A0-6D43-37F42C7323D4}"/>
          </ac:spMkLst>
        </pc:spChg>
      </pc:sldChg>
      <pc:sldChg chg="modSp mod">
        <pc:chgData name="Boelsen, Frauke" userId="d969276a-9204-49f8-bb9b-9b42d11e3179" providerId="ADAL" clId="{0D5E71E3-49F3-41D1-9CE9-55BEC6F48B2A}" dt="2026-06-16T07:54:44.902" v="11" actId="20577"/>
        <pc:sldMkLst>
          <pc:docMk/>
          <pc:sldMk cId="3398162329" sldId="2147473900"/>
        </pc:sldMkLst>
        <pc:spChg chg="mod">
          <ac:chgData name="Boelsen, Frauke" userId="d969276a-9204-49f8-bb9b-9b42d11e3179" providerId="ADAL" clId="{0D5E71E3-49F3-41D1-9CE9-55BEC6F48B2A}" dt="2026-06-16T07:54:44.902" v="11" actId="20577"/>
          <ac:spMkLst>
            <pc:docMk/>
            <pc:sldMk cId="3398162329" sldId="2147473900"/>
            <ac:spMk id="15" creationId="{098A10DB-2833-EF63-93FF-BC4A0AE4A548}"/>
          </ac:spMkLst>
        </pc:spChg>
      </pc:sldChg>
      <pc:sldChg chg="modSp mod">
        <pc:chgData name="Boelsen, Frauke" userId="d969276a-9204-49f8-bb9b-9b42d11e3179" providerId="ADAL" clId="{0D5E71E3-49F3-41D1-9CE9-55BEC6F48B2A}" dt="2026-06-16T07:56:21.209" v="73" actId="20577"/>
        <pc:sldMkLst>
          <pc:docMk/>
          <pc:sldMk cId="71884978" sldId="2147473903"/>
        </pc:sldMkLst>
        <pc:spChg chg="mod">
          <ac:chgData name="Boelsen, Frauke" userId="d969276a-9204-49f8-bb9b-9b42d11e3179" providerId="ADAL" clId="{0D5E71E3-49F3-41D1-9CE9-55BEC6F48B2A}" dt="2026-06-16T07:56:21.209" v="73" actId="20577"/>
          <ac:spMkLst>
            <pc:docMk/>
            <pc:sldMk cId="71884978" sldId="2147473903"/>
            <ac:spMk id="8" creationId="{2D8E4C40-54A8-B817-7DB6-4D3A271EDB46}"/>
          </ac:spMkLst>
        </pc:spChg>
      </pc:sldChg>
      <pc:sldChg chg="modSp mod">
        <pc:chgData name="Boelsen, Frauke" userId="d969276a-9204-49f8-bb9b-9b42d11e3179" providerId="ADAL" clId="{0D5E71E3-49F3-41D1-9CE9-55BEC6F48B2A}" dt="2026-06-16T07:55:47.196" v="61" actId="20577"/>
        <pc:sldMkLst>
          <pc:docMk/>
          <pc:sldMk cId="3814749442" sldId="2147473906"/>
        </pc:sldMkLst>
        <pc:spChg chg="mod">
          <ac:chgData name="Boelsen, Frauke" userId="d969276a-9204-49f8-bb9b-9b42d11e3179" providerId="ADAL" clId="{0D5E71E3-49F3-41D1-9CE9-55BEC6F48B2A}" dt="2026-06-16T07:55:47.196" v="61" actId="20577"/>
          <ac:spMkLst>
            <pc:docMk/>
            <pc:sldMk cId="3814749442" sldId="2147473906"/>
            <ac:spMk id="8" creationId="{22754563-C5AB-86EA-764B-AA29F3328D6D}"/>
          </ac:spMkLst>
        </pc:spChg>
      </pc:sldChg>
      <pc:sldChg chg="modSp mod">
        <pc:chgData name="Boelsen, Frauke" userId="d969276a-9204-49f8-bb9b-9b42d11e3179" providerId="ADAL" clId="{0D5E71E3-49F3-41D1-9CE9-55BEC6F48B2A}" dt="2026-06-16T07:56:26.894" v="79" actId="20577"/>
        <pc:sldMkLst>
          <pc:docMk/>
          <pc:sldMk cId="4144850584" sldId="2147473907"/>
        </pc:sldMkLst>
        <pc:spChg chg="mod">
          <ac:chgData name="Boelsen, Frauke" userId="d969276a-9204-49f8-bb9b-9b42d11e3179" providerId="ADAL" clId="{0D5E71E3-49F3-41D1-9CE9-55BEC6F48B2A}" dt="2026-06-16T07:56:26.894" v="79" actId="20577"/>
          <ac:spMkLst>
            <pc:docMk/>
            <pc:sldMk cId="4144850584" sldId="2147473907"/>
            <ac:spMk id="6" creationId="{295678A0-4510-15AE-5F7C-4A00A09AA65C}"/>
          </ac:spMkLst>
        </pc:spChg>
      </pc:sldChg>
      <pc:sldChg chg="modSp mod">
        <pc:chgData name="Boelsen, Frauke" userId="d969276a-9204-49f8-bb9b-9b42d11e3179" providerId="ADAL" clId="{0D5E71E3-49F3-41D1-9CE9-55BEC6F48B2A}" dt="2026-06-16T07:56:39.467" v="91" actId="20577"/>
        <pc:sldMkLst>
          <pc:docMk/>
          <pc:sldMk cId="199027003" sldId="2147473909"/>
        </pc:sldMkLst>
        <pc:spChg chg="mod">
          <ac:chgData name="Boelsen, Frauke" userId="d969276a-9204-49f8-bb9b-9b42d11e3179" providerId="ADAL" clId="{0D5E71E3-49F3-41D1-9CE9-55BEC6F48B2A}" dt="2026-06-16T07:56:39.467" v="91" actId="20577"/>
          <ac:spMkLst>
            <pc:docMk/>
            <pc:sldMk cId="199027003" sldId="2147473909"/>
            <ac:spMk id="14" creationId="{8B4B2089-392F-648E-485D-AB90C020A0C1}"/>
          </ac:spMkLst>
        </pc:spChg>
      </pc:sldChg>
      <pc:sldChg chg="modSp mod">
        <pc:chgData name="Boelsen, Frauke" userId="d969276a-9204-49f8-bb9b-9b42d11e3179" providerId="ADAL" clId="{0D5E71E3-49F3-41D1-9CE9-55BEC6F48B2A}" dt="2026-06-16T07:56:34.093" v="85" actId="20577"/>
        <pc:sldMkLst>
          <pc:docMk/>
          <pc:sldMk cId="3734039403" sldId="2147473910"/>
        </pc:sldMkLst>
        <pc:spChg chg="mod">
          <ac:chgData name="Boelsen, Frauke" userId="d969276a-9204-49f8-bb9b-9b42d11e3179" providerId="ADAL" clId="{0D5E71E3-49F3-41D1-9CE9-55BEC6F48B2A}" dt="2026-06-16T07:56:34.093" v="85" actId="20577"/>
          <ac:spMkLst>
            <pc:docMk/>
            <pc:sldMk cId="3734039403" sldId="2147473910"/>
            <ac:spMk id="6" creationId="{79615555-4373-086D-3ED8-A54113F3DFB9}"/>
          </ac:spMkLst>
        </pc:spChg>
      </pc:sldChg>
      <pc:sldChg chg="modSp mod">
        <pc:chgData name="Boelsen, Frauke" userId="d969276a-9204-49f8-bb9b-9b42d11e3179" providerId="ADAL" clId="{0D5E71E3-49F3-41D1-9CE9-55BEC6F48B2A}" dt="2026-06-16T07:54:58.048" v="23" actId="20577"/>
        <pc:sldMkLst>
          <pc:docMk/>
          <pc:sldMk cId="2412830609" sldId="2147473917"/>
        </pc:sldMkLst>
        <pc:spChg chg="mod">
          <ac:chgData name="Boelsen, Frauke" userId="d969276a-9204-49f8-bb9b-9b42d11e3179" providerId="ADAL" clId="{0D5E71E3-49F3-41D1-9CE9-55BEC6F48B2A}" dt="2026-06-16T07:54:58.048" v="23" actId="20577"/>
          <ac:spMkLst>
            <pc:docMk/>
            <pc:sldMk cId="2412830609" sldId="2147473917"/>
            <ac:spMk id="6" creationId="{FF6EAB74-8485-4389-EB3D-E467C2C1F332}"/>
          </ac:spMkLst>
        </pc:spChg>
      </pc:sldChg>
    </pc:docChg>
  </pc:docChgLst>
</pc:chgInfo>
</file>

<file path=ppt/comments/modernComment_7FFFD9D1_2594FA75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EA424B00-E068-4FB2-A026-0608D72882A6}" authorId="{8AD17D2A-A281-7F45-C1BD-74E827C9D3C1}" created="2026-04-07T14:31:13.754">
    <ac:txMkLst xmlns:ac="http://schemas.microsoft.com/office/drawing/2013/main/command">
      <pc:docMk xmlns:pc="http://schemas.microsoft.com/office/powerpoint/2013/main/command"/>
      <pc:sldMk xmlns:pc="http://schemas.microsoft.com/office/powerpoint/2013/main/command" cId="630520437" sldId="2147473873"/>
      <ac:spMk id="3" creationId="{C08F01A2-5AC0-165F-9AEC-D2EDBDEC6C9D}"/>
      <ac:txMk cp="34" len="10">
        <ac:context len="45" hash="1405397970"/>
      </ac:txMk>
    </ac:txMkLst>
    <p188:pos x="7433582" y="200764"/>
    <p188:txBody>
      <a:bodyPr/>
      <a:lstStyle/>
      <a:p>
        <a:r>
          <a:rPr lang="de-DE"/>
          <a:t>Diese Folie ist nur für den Versand</a:t>
        </a:r>
      </a:p>
    </p188:txBody>
  </p188:cm>
</p188:cmLst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9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5CC94697-1A85-4DFF-F8A1-B5C183C47724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de-DE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DAA2C3A6-8940-CAF3-01D1-AE643831A6F4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C6774C4-2353-45A1-8DAC-1962D16EAAD5}" type="datetimeFigureOut">
              <a:rPr lang="de-DE" smtClean="0"/>
              <a:t>16.06.2026</a:t>
            </a:fld>
            <a:endParaRPr lang="de-DE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A1CCA94-EEE2-90C2-790F-8F8372566A82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de-DE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552F336-B91A-DE1D-CDC0-14EE25DCF4DC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0351AA1-C855-4601-8968-D8DCFC0A6F2F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2284478001"/>
      </p:ext>
    </p:extLst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8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Kopfzeilenplatzhalt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de-DE"/>
          </a:p>
        </p:txBody>
      </p:sp>
      <p:sp>
        <p:nvSpPr>
          <p:cNvPr id="3" name="Datumsplatzhalt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5189B73D-FD0D-AB48-B399-B1F380CBBA52}" type="datetimeFigureOut">
              <a:rPr lang="de-DE" smtClean="0"/>
              <a:t>16.06.2026</a:t>
            </a:fld>
            <a:endParaRPr lang="de-DE"/>
          </a:p>
        </p:txBody>
      </p:sp>
      <p:sp>
        <p:nvSpPr>
          <p:cNvPr id="4" name="Folienbildplatzhalt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de-DE"/>
          </a:p>
        </p:txBody>
      </p:sp>
      <p:sp>
        <p:nvSpPr>
          <p:cNvPr id="5" name="Notizenplatzhalt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6" name="Fußzeilenplatzhalt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de-DE"/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3A868A5-DDD8-2B42-92AB-0D6D15DD1545}" type="slidenum">
              <a:rPr lang="de-DE" smtClean="0"/>
              <a:t>‹Nr.›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2036243534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3A868A5-DDD8-2B42-92AB-0D6D15DD1545}" type="slidenum">
              <a:rPr lang="de-DE" smtClean="0"/>
              <a:t>3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408196067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ABCC59B-81F3-D85A-3851-37F97346F2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>
            <a:extLst>
              <a:ext uri="{FF2B5EF4-FFF2-40B4-BE49-F238E27FC236}">
                <a16:creationId xmlns:a16="http://schemas.microsoft.com/office/drawing/2014/main" id="{C4F166DE-6905-C00B-706A-731E3D6F543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>
            <a:extLst>
              <a:ext uri="{FF2B5EF4-FFF2-40B4-BE49-F238E27FC236}">
                <a16:creationId xmlns:a16="http://schemas.microsoft.com/office/drawing/2014/main" id="{D687BE40-8176-BBBF-6B97-5A8F5E4B038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4" name="Foliennummernplatzhalter 3">
            <a:extLst>
              <a:ext uri="{FF2B5EF4-FFF2-40B4-BE49-F238E27FC236}">
                <a16:creationId xmlns:a16="http://schemas.microsoft.com/office/drawing/2014/main" id="{1032AFFE-5A60-453C-1FEC-3BEB66A77915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3A868A5-DDD8-2B42-92AB-0D6D15DD1545}" type="slidenum">
              <a:rPr lang="de-DE" smtClean="0"/>
              <a:t>13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245654984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3E63D3F-A665-0F61-D449-C8CD238C77F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>
            <a:extLst>
              <a:ext uri="{FF2B5EF4-FFF2-40B4-BE49-F238E27FC236}">
                <a16:creationId xmlns:a16="http://schemas.microsoft.com/office/drawing/2014/main" id="{92A30D90-DF21-F0FD-30D4-3440FA67DB3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>
            <a:extLst>
              <a:ext uri="{FF2B5EF4-FFF2-40B4-BE49-F238E27FC236}">
                <a16:creationId xmlns:a16="http://schemas.microsoft.com/office/drawing/2014/main" id="{1635CA66-B245-C89A-117D-ACCA921580E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4" name="Foliennummernplatzhalter 3">
            <a:extLst>
              <a:ext uri="{FF2B5EF4-FFF2-40B4-BE49-F238E27FC236}">
                <a16:creationId xmlns:a16="http://schemas.microsoft.com/office/drawing/2014/main" id="{17E3A0B6-39E0-AF10-C62E-A6873480652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3A868A5-DDD8-2B42-92AB-0D6D15DD1545}" type="slidenum">
              <a:rPr lang="de-DE" smtClean="0"/>
              <a:t>14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1100889022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22A7F0E-1AC9-6926-71EF-43AD805832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>
            <a:extLst>
              <a:ext uri="{FF2B5EF4-FFF2-40B4-BE49-F238E27FC236}">
                <a16:creationId xmlns:a16="http://schemas.microsoft.com/office/drawing/2014/main" id="{C07DE012-73E4-EF39-B98E-79293A0B9A9C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>
            <a:extLst>
              <a:ext uri="{FF2B5EF4-FFF2-40B4-BE49-F238E27FC236}">
                <a16:creationId xmlns:a16="http://schemas.microsoft.com/office/drawing/2014/main" id="{452B96FA-7591-747C-022C-1E024708807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4" name="Foliennummernplatzhalter 3">
            <a:extLst>
              <a:ext uri="{FF2B5EF4-FFF2-40B4-BE49-F238E27FC236}">
                <a16:creationId xmlns:a16="http://schemas.microsoft.com/office/drawing/2014/main" id="{5CFC70A7-D95D-953C-6844-5036EAD651A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3A868A5-DDD8-2B42-92AB-0D6D15DD1545}" type="slidenum">
              <a:rPr lang="de-DE" smtClean="0"/>
              <a:t>15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271991848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3A868A5-DDD8-2B42-92AB-0D6D15DD1545}" type="slidenum">
              <a:rPr lang="de-DE" smtClean="0"/>
              <a:t>19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1755438184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3A868A5-DDD8-2B42-92AB-0D6D15DD1545}" type="slidenum">
              <a:rPr lang="de-DE" smtClean="0"/>
              <a:t>20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177839733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3A868A5-DDD8-2B42-92AB-0D6D15DD1545}" type="slidenum">
              <a:rPr lang="de-DE" smtClean="0"/>
              <a:t>4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210063454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3A868A5-DDD8-2B42-92AB-0D6D15DD1545}" type="slidenum">
              <a:rPr lang="de-DE" smtClean="0"/>
              <a:t>5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146241832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3A868A5-DDD8-2B42-92AB-0D6D15DD1545}" type="slidenum">
              <a:rPr lang="de-DE" smtClean="0"/>
              <a:t>7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43696533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3A868A5-DDD8-2B42-92AB-0D6D15DD1545}" type="slidenum">
              <a:rPr lang="de-DE" smtClean="0"/>
              <a:t>8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265838484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de-DE"/>
              <a:t>Prüfungen: </a:t>
            </a:r>
          </a:p>
          <a:p>
            <a:r>
              <a:rPr lang="de-DE"/>
              <a:t>Betragsgrenzen für Sachkonten</a:t>
            </a:r>
          </a:p>
          <a:p>
            <a:endParaRPr lang="de-DE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3A868A5-DDD8-2B42-92AB-0D6D15DD1545}" type="slidenum">
              <a:rPr lang="de-DE" smtClean="0"/>
              <a:t>9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1194154706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B1F11D-0D6A-B8B4-31C9-B90E844EA8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>
            <a:extLst>
              <a:ext uri="{FF2B5EF4-FFF2-40B4-BE49-F238E27FC236}">
                <a16:creationId xmlns:a16="http://schemas.microsoft.com/office/drawing/2014/main" id="{DEF8C39E-6A97-1990-0E04-8588EB20ABE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>
            <a:extLst>
              <a:ext uri="{FF2B5EF4-FFF2-40B4-BE49-F238E27FC236}">
                <a16:creationId xmlns:a16="http://schemas.microsoft.com/office/drawing/2014/main" id="{2091A92C-3CE0-B7F7-C974-B73791D68451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4" name="Foliennummernplatzhalter 3">
            <a:extLst>
              <a:ext uri="{FF2B5EF4-FFF2-40B4-BE49-F238E27FC236}">
                <a16:creationId xmlns:a16="http://schemas.microsoft.com/office/drawing/2014/main" id="{B8CAAF0E-9826-715C-9CE5-75A3FA6D9BD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3A868A5-DDD8-2B42-92AB-0D6D15DD1545}" type="slidenum">
              <a:rPr lang="de-DE" smtClean="0"/>
              <a:t>10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414937944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1F51F8-962D-3443-235F-13E2515D03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>
            <a:extLst>
              <a:ext uri="{FF2B5EF4-FFF2-40B4-BE49-F238E27FC236}">
                <a16:creationId xmlns:a16="http://schemas.microsoft.com/office/drawing/2014/main" id="{D408B91A-E654-C4E1-9B34-F3E01A3C0F7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>
            <a:extLst>
              <a:ext uri="{FF2B5EF4-FFF2-40B4-BE49-F238E27FC236}">
                <a16:creationId xmlns:a16="http://schemas.microsoft.com/office/drawing/2014/main" id="{56CE8E46-ADDD-E14F-EA83-507BE02EBC1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4" name="Foliennummernplatzhalter 3">
            <a:extLst>
              <a:ext uri="{FF2B5EF4-FFF2-40B4-BE49-F238E27FC236}">
                <a16:creationId xmlns:a16="http://schemas.microsoft.com/office/drawing/2014/main" id="{BB83D767-7DD8-4C29-96BD-BEB8EE0BA35E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3A868A5-DDD8-2B42-92AB-0D6D15DD1545}" type="slidenum">
              <a:rPr lang="de-DE" smtClean="0"/>
              <a:t>11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9669664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1724F95-A3A2-A51D-16FB-B011FA1FE1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>
            <a:extLst>
              <a:ext uri="{FF2B5EF4-FFF2-40B4-BE49-F238E27FC236}">
                <a16:creationId xmlns:a16="http://schemas.microsoft.com/office/drawing/2014/main" id="{7017A0A8-40D7-D430-C201-6016705B746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>
            <a:extLst>
              <a:ext uri="{FF2B5EF4-FFF2-40B4-BE49-F238E27FC236}">
                <a16:creationId xmlns:a16="http://schemas.microsoft.com/office/drawing/2014/main" id="{182F6228-E31F-531E-688B-B18AB609E9E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4" name="Foliennummernplatzhalter 3">
            <a:extLst>
              <a:ext uri="{FF2B5EF4-FFF2-40B4-BE49-F238E27FC236}">
                <a16:creationId xmlns:a16="http://schemas.microsoft.com/office/drawing/2014/main" id="{FA85B5D6-7F8D-3770-0F2A-3A3EA3A903D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3A868A5-DDD8-2B42-92AB-0D6D15DD1545}" type="slidenum">
              <a:rPr lang="de-DE" smtClean="0"/>
              <a:t>12</a:t>
            </a:fld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27054546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sv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7.svg"/><Relationship Id="rId4" Type="http://schemas.openxmlformats.org/officeDocument/2006/relationships/image" Target="../media/image6.png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9.xml"/><Relationship Id="rId4" Type="http://schemas.openxmlformats.org/officeDocument/2006/relationships/image" Target="../media/image10.emf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0.xml"/><Relationship Id="rId6" Type="http://schemas.openxmlformats.org/officeDocument/2006/relationships/image" Target="../media/image10.emf"/><Relationship Id="rId5" Type="http://schemas.openxmlformats.org/officeDocument/2006/relationships/oleObject" Target="../embeddings/oleObject4.bin"/><Relationship Id="rId4" Type="http://schemas.openxmlformats.org/officeDocument/2006/relationships/image" Target="../media/image7.svg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sv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7.svg"/><Relationship Id="rId4" Type="http://schemas.openxmlformats.org/officeDocument/2006/relationships/image" Target="../media/image6.png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.bin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13.xml"/><Relationship Id="rId4" Type="http://schemas.openxmlformats.org/officeDocument/2006/relationships/image" Target="../media/image9.emf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.bin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14.xml"/><Relationship Id="rId4" Type="http://schemas.openxmlformats.org/officeDocument/2006/relationships/image" Target="../media/image9.emf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.bin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15.xml"/><Relationship Id="rId6" Type="http://schemas.openxmlformats.org/officeDocument/2006/relationships/image" Target="../media/image7.svg"/><Relationship Id="rId5" Type="http://schemas.openxmlformats.org/officeDocument/2006/relationships/image" Target="../media/image6.png"/><Relationship Id="rId4" Type="http://schemas.openxmlformats.org/officeDocument/2006/relationships/image" Target="../media/image9.emf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.bin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16.xml"/><Relationship Id="rId6" Type="http://schemas.openxmlformats.org/officeDocument/2006/relationships/image" Target="../media/image17.svg"/><Relationship Id="rId5" Type="http://schemas.openxmlformats.org/officeDocument/2006/relationships/image" Target="../media/image2.png"/><Relationship Id="rId4" Type="http://schemas.openxmlformats.org/officeDocument/2006/relationships/image" Target="../media/image9.emf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.bin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17.xml"/><Relationship Id="rId6" Type="http://schemas.openxmlformats.org/officeDocument/2006/relationships/image" Target="../media/image17.svg"/><Relationship Id="rId5" Type="http://schemas.openxmlformats.org/officeDocument/2006/relationships/image" Target="../media/image2.png"/><Relationship Id="rId4" Type="http://schemas.openxmlformats.org/officeDocument/2006/relationships/image" Target="../media/image9.emf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0.bin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18.xml"/><Relationship Id="rId4" Type="http://schemas.openxmlformats.org/officeDocument/2006/relationships/image" Target="../media/image18.emf"/></Relationships>
</file>

<file path=ppt/slideLayouts/_rels/slideLayout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svg"/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22.svg"/><Relationship Id="rId4" Type="http://schemas.openxmlformats.org/officeDocument/2006/relationships/image" Target="../media/image21.png"/></Relationships>
</file>

<file path=ppt/slideLayouts/_rels/slideLayout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19.xml"/><Relationship Id="rId6" Type="http://schemas.openxmlformats.org/officeDocument/2006/relationships/image" Target="../media/image10.emf"/><Relationship Id="rId5" Type="http://schemas.openxmlformats.org/officeDocument/2006/relationships/oleObject" Target="../embeddings/oleObject4.bin"/><Relationship Id="rId4" Type="http://schemas.openxmlformats.org/officeDocument/2006/relationships/image" Target="../media/image7.svg"/></Relationships>
</file>

<file path=ppt/slideLayouts/_rels/slideLayout3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1.bin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21.xml"/><Relationship Id="rId6" Type="http://schemas.openxmlformats.org/officeDocument/2006/relationships/image" Target="../media/image17.svg"/><Relationship Id="rId5" Type="http://schemas.openxmlformats.org/officeDocument/2006/relationships/image" Target="../media/image2.png"/><Relationship Id="rId4" Type="http://schemas.openxmlformats.org/officeDocument/2006/relationships/image" Target="../media/image10.emf"/></Relationships>
</file>

<file path=ppt/slideLayouts/_rels/slideLayout3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2.bin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22.xml"/><Relationship Id="rId4" Type="http://schemas.openxmlformats.org/officeDocument/2006/relationships/image" Target="../media/image18.emf"/></Relationships>
</file>

<file path=ppt/slideLayouts/_rels/slideLayout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24.xml"/><Relationship Id="rId6" Type="http://schemas.openxmlformats.org/officeDocument/2006/relationships/image" Target="../media/image9.emf"/><Relationship Id="rId5" Type="http://schemas.openxmlformats.org/officeDocument/2006/relationships/oleObject" Target="../embeddings/oleObject2.bin"/><Relationship Id="rId4" Type="http://schemas.openxmlformats.org/officeDocument/2006/relationships/image" Target="../media/image24.svg"/></Relationships>
</file>

<file path=ppt/slideLayouts/_rels/slideLayout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svg"/><Relationship Id="rId3" Type="http://schemas.openxmlformats.org/officeDocument/2006/relationships/oleObject" Target="../embeddings/oleObject13.bin"/><Relationship Id="rId7" Type="http://schemas.openxmlformats.org/officeDocument/2006/relationships/image" Target="../media/image28.png"/><Relationship Id="rId12" Type="http://schemas.openxmlformats.org/officeDocument/2006/relationships/image" Target="../media/image33.svg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25.xml"/><Relationship Id="rId6" Type="http://schemas.openxmlformats.org/officeDocument/2006/relationships/image" Target="../media/image27.svg"/><Relationship Id="rId11" Type="http://schemas.openxmlformats.org/officeDocument/2006/relationships/image" Target="../media/image32.png"/><Relationship Id="rId5" Type="http://schemas.openxmlformats.org/officeDocument/2006/relationships/image" Target="../media/image26.png"/><Relationship Id="rId10" Type="http://schemas.openxmlformats.org/officeDocument/2006/relationships/image" Target="../media/image31.svg"/><Relationship Id="rId4" Type="http://schemas.openxmlformats.org/officeDocument/2006/relationships/image" Target="../media/image25.emf"/><Relationship Id="rId9" Type="http://schemas.openxmlformats.org/officeDocument/2006/relationships/image" Target="../media/image30.png"/></Relationships>
</file>

<file path=ppt/slideLayouts/_rels/slideLayout3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3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26.xml"/><Relationship Id="rId5" Type="http://schemas.openxmlformats.org/officeDocument/2006/relationships/image" Target="../media/image34.png"/><Relationship Id="rId4" Type="http://schemas.openxmlformats.org/officeDocument/2006/relationships/image" Target="../media/image25.emf"/></Relationships>
</file>

<file path=ppt/slideLayouts/_rels/slideLayout3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27.xml"/><Relationship Id="rId4" Type="http://schemas.openxmlformats.org/officeDocument/2006/relationships/image" Target="../media/image9.emf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2.xml"/><Relationship Id="rId4" Type="http://schemas.openxmlformats.org/officeDocument/2006/relationships/image" Target="../media/image9.emf"/></Relationships>
</file>

<file path=ppt/slideLayouts/_rels/slideLayout4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4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28.xml"/><Relationship Id="rId4" Type="http://schemas.openxmlformats.org/officeDocument/2006/relationships/image" Target="../media/image9.emf"/></Relationships>
</file>

<file path=ppt/slideLayouts/_rels/slideLayout4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4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29.xml"/><Relationship Id="rId4" Type="http://schemas.openxmlformats.org/officeDocument/2006/relationships/image" Target="../media/image9.emf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5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30.xml"/><Relationship Id="rId4" Type="http://schemas.openxmlformats.org/officeDocument/2006/relationships/image" Target="../media/image9.emf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31.xml"/><Relationship Id="rId6" Type="http://schemas.openxmlformats.org/officeDocument/2006/relationships/image" Target="../media/image7.svg"/><Relationship Id="rId5" Type="http://schemas.openxmlformats.org/officeDocument/2006/relationships/image" Target="../media/image6.png"/><Relationship Id="rId4" Type="http://schemas.openxmlformats.org/officeDocument/2006/relationships/image" Target="../media/image9.emf"/></Relationships>
</file>

<file path=ppt/slideLayouts/_rels/slideLayout4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32.xml"/><Relationship Id="rId6" Type="http://schemas.openxmlformats.org/officeDocument/2006/relationships/image" Target="../media/image7.svg"/><Relationship Id="rId5" Type="http://schemas.openxmlformats.org/officeDocument/2006/relationships/image" Target="../media/image6.png"/><Relationship Id="rId4" Type="http://schemas.openxmlformats.org/officeDocument/2006/relationships/image" Target="../media/image9.emf"/></Relationships>
</file>

<file path=ppt/slideLayouts/_rels/slideLayout4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33.xml"/><Relationship Id="rId6" Type="http://schemas.openxmlformats.org/officeDocument/2006/relationships/image" Target="../media/image7.svg"/><Relationship Id="rId5" Type="http://schemas.openxmlformats.org/officeDocument/2006/relationships/image" Target="../media/image6.png"/><Relationship Id="rId4" Type="http://schemas.openxmlformats.org/officeDocument/2006/relationships/image" Target="../media/image9.emf"/></Relationships>
</file>

<file path=ppt/slideLayouts/_rels/slideLayout4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34.xml"/><Relationship Id="rId6" Type="http://schemas.openxmlformats.org/officeDocument/2006/relationships/image" Target="../media/image7.svg"/><Relationship Id="rId5" Type="http://schemas.openxmlformats.org/officeDocument/2006/relationships/image" Target="../media/image6.png"/><Relationship Id="rId4" Type="http://schemas.openxmlformats.org/officeDocument/2006/relationships/image" Target="../media/image9.emf"/></Relationships>
</file>

<file path=ppt/slideLayouts/_rels/slideLayout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svg"/><Relationship Id="rId3" Type="http://schemas.openxmlformats.org/officeDocument/2006/relationships/oleObject" Target="../embeddings/oleObject4.bin"/><Relationship Id="rId7" Type="http://schemas.openxmlformats.org/officeDocument/2006/relationships/image" Target="../media/image2.png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4.xml"/><Relationship Id="rId6" Type="http://schemas.openxmlformats.org/officeDocument/2006/relationships/image" Target="../media/image12.svg"/><Relationship Id="rId5" Type="http://schemas.openxmlformats.org/officeDocument/2006/relationships/image" Target="../media/image11.png"/><Relationship Id="rId4" Type="http://schemas.openxmlformats.org/officeDocument/2006/relationships/image" Target="../media/image10.emf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6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36.xml"/><Relationship Id="rId4" Type="http://schemas.openxmlformats.org/officeDocument/2006/relationships/image" Target="../media/image9.emf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5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7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37.xml"/><Relationship Id="rId4" Type="http://schemas.openxmlformats.org/officeDocument/2006/relationships/image" Target="../media/image9.emf"/></Relationships>
</file>

<file path=ppt/slideLayouts/_rels/slideLayout5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8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38.xml"/><Relationship Id="rId4" Type="http://schemas.openxmlformats.org/officeDocument/2006/relationships/image" Target="../media/image10.emf"/></Relationships>
</file>

<file path=ppt/slideLayouts/_rels/slideLayout5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9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39.xml"/><Relationship Id="rId6" Type="http://schemas.openxmlformats.org/officeDocument/2006/relationships/image" Target="../media/image36.svg"/><Relationship Id="rId5" Type="http://schemas.openxmlformats.org/officeDocument/2006/relationships/image" Target="../media/image35.png"/><Relationship Id="rId4" Type="http://schemas.openxmlformats.org/officeDocument/2006/relationships/image" Target="../media/image9.emf"/></Relationships>
</file>

<file path=ppt/slideLayouts/_rels/slideLayout5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9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40.xml"/><Relationship Id="rId6" Type="http://schemas.openxmlformats.org/officeDocument/2006/relationships/image" Target="../media/image36.svg"/><Relationship Id="rId5" Type="http://schemas.openxmlformats.org/officeDocument/2006/relationships/image" Target="../media/image35.png"/><Relationship Id="rId4" Type="http://schemas.openxmlformats.org/officeDocument/2006/relationships/image" Target="../media/image9.emf"/></Relationships>
</file>

<file path=ppt/slideLayouts/_rels/slideLayout5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0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41.xml"/><Relationship Id="rId6" Type="http://schemas.openxmlformats.org/officeDocument/2006/relationships/image" Target="../media/image38.svg"/><Relationship Id="rId5" Type="http://schemas.openxmlformats.org/officeDocument/2006/relationships/image" Target="../media/image37.png"/><Relationship Id="rId4" Type="http://schemas.openxmlformats.org/officeDocument/2006/relationships/image" Target="../media/image9.emf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5.xml"/><Relationship Id="rId6" Type="http://schemas.openxmlformats.org/officeDocument/2006/relationships/image" Target="../media/image12.svg"/><Relationship Id="rId5" Type="http://schemas.openxmlformats.org/officeDocument/2006/relationships/image" Target="../media/image11.png"/><Relationship Id="rId4" Type="http://schemas.openxmlformats.org/officeDocument/2006/relationships/image" Target="../media/image10.emf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1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42.xml"/><Relationship Id="rId6" Type="http://schemas.openxmlformats.org/officeDocument/2006/relationships/image" Target="../media/image40.svg"/><Relationship Id="rId5" Type="http://schemas.openxmlformats.org/officeDocument/2006/relationships/image" Target="../media/image39.png"/><Relationship Id="rId4" Type="http://schemas.openxmlformats.org/officeDocument/2006/relationships/image" Target="../media/image9.emf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.png"/><Relationship Id="rId1" Type="http://schemas.openxmlformats.org/officeDocument/2006/relationships/slideMaster" Target="../slideMasters/slideMaster7.xml"/></Relationships>
</file>

<file path=ppt/slideLayouts/_rels/slideLayout6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2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43.xml"/><Relationship Id="rId4" Type="http://schemas.openxmlformats.org/officeDocument/2006/relationships/image" Target="../media/image9.emf"/></Relationships>
</file>

<file path=ppt/slideLayouts/_rels/slideLayout6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3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44.xml"/><Relationship Id="rId4" Type="http://schemas.openxmlformats.org/officeDocument/2006/relationships/image" Target="../media/image9.emf"/></Relationships>
</file>

<file path=ppt/slideLayouts/_rels/slideLayout6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3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45.xml"/><Relationship Id="rId4" Type="http://schemas.openxmlformats.org/officeDocument/2006/relationships/image" Target="../media/image9.emf"/></Relationships>
</file>

<file path=ppt/slideLayouts/_rels/slideLayout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svg"/><Relationship Id="rId3" Type="http://schemas.openxmlformats.org/officeDocument/2006/relationships/oleObject" Target="../embeddings/oleObject4.bin"/><Relationship Id="rId7" Type="http://schemas.openxmlformats.org/officeDocument/2006/relationships/image" Target="../media/image6.png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6.xml"/><Relationship Id="rId6" Type="http://schemas.openxmlformats.org/officeDocument/2006/relationships/image" Target="../media/image14.svg"/><Relationship Id="rId5" Type="http://schemas.openxmlformats.org/officeDocument/2006/relationships/image" Target="../media/image13.png"/><Relationship Id="rId4" Type="http://schemas.openxmlformats.org/officeDocument/2006/relationships/image" Target="../media/image10.emf"/></Relationships>
</file>

<file path=ppt/slideLayouts/_rels/slideLayout7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3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46.xml"/><Relationship Id="rId4" Type="http://schemas.openxmlformats.org/officeDocument/2006/relationships/image" Target="../media/image9.emf"/></Relationships>
</file>

<file path=ppt/slideLayouts/_rels/slideLayout7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3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47.xml"/><Relationship Id="rId4" Type="http://schemas.openxmlformats.org/officeDocument/2006/relationships/image" Target="../media/image9.emf"/></Relationships>
</file>

<file path=ppt/slideLayouts/_rels/slideLayout7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3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48.xml"/><Relationship Id="rId4" Type="http://schemas.openxmlformats.org/officeDocument/2006/relationships/image" Target="../media/image9.emf"/></Relationships>
</file>

<file path=ppt/slideLayouts/_rels/slideLayout7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3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49.xml"/><Relationship Id="rId4" Type="http://schemas.openxmlformats.org/officeDocument/2006/relationships/image" Target="../media/image9.emf"/></Relationships>
</file>

<file path=ppt/slideLayouts/_rels/slideLayout7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3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50.xml"/><Relationship Id="rId4" Type="http://schemas.openxmlformats.org/officeDocument/2006/relationships/image" Target="../media/image9.emf"/></Relationships>
</file>

<file path=ppt/slideLayouts/_rels/slideLayout7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3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51.xml"/><Relationship Id="rId4" Type="http://schemas.openxmlformats.org/officeDocument/2006/relationships/image" Target="../media/image9.emf"/></Relationships>
</file>

<file path=ppt/slideLayouts/_rels/slideLayout7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3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52.xml"/><Relationship Id="rId4" Type="http://schemas.openxmlformats.org/officeDocument/2006/relationships/image" Target="../media/image9.emf"/></Relationships>
</file>

<file path=ppt/slideLayouts/_rels/slideLayout7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3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53.xml"/><Relationship Id="rId4" Type="http://schemas.openxmlformats.org/officeDocument/2006/relationships/image" Target="../media/image9.emf"/></Relationships>
</file>

<file path=ppt/slideLayouts/_rels/slideLayout7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3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54.xml"/><Relationship Id="rId4" Type="http://schemas.openxmlformats.org/officeDocument/2006/relationships/image" Target="../media/image9.emf"/></Relationships>
</file>

<file path=ppt/slideLayouts/_rels/slideLayout7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3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55.xml"/><Relationship Id="rId4" Type="http://schemas.openxmlformats.org/officeDocument/2006/relationships/image" Target="../media/image9.emf"/></Relationships>
</file>

<file path=ppt/slideLayouts/_rels/slideLayout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svg"/><Relationship Id="rId3" Type="http://schemas.openxmlformats.org/officeDocument/2006/relationships/oleObject" Target="../embeddings/oleObject4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7.xml"/><Relationship Id="rId6" Type="http://schemas.openxmlformats.org/officeDocument/2006/relationships/image" Target="../media/image7.svg"/><Relationship Id="rId5" Type="http://schemas.openxmlformats.org/officeDocument/2006/relationships/image" Target="../media/image6.png"/><Relationship Id="rId4" Type="http://schemas.openxmlformats.org/officeDocument/2006/relationships/image" Target="../media/image10.emf"/></Relationships>
</file>

<file path=ppt/slideLayouts/_rels/slideLayout8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.bin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56.xml"/><Relationship Id="rId4" Type="http://schemas.openxmlformats.org/officeDocument/2006/relationships/image" Target="../media/image9.emf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8.xml"/><Relationship Id="rId4" Type="http://schemas.openxmlformats.org/officeDocument/2006/relationships/image" Target="../media/image10.emf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_Standard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1">
            <a:extLst>
              <a:ext uri="{FF2B5EF4-FFF2-40B4-BE49-F238E27FC236}">
                <a16:creationId xmlns:a16="http://schemas.microsoft.com/office/drawing/2014/main" id="{3E555BAA-64CE-33A9-23AD-0A91668DBA28}"/>
              </a:ext>
            </a:extLst>
          </p:cNvPr>
          <p:cNvSpPr/>
          <p:nvPr userDrawn="1"/>
        </p:nvSpPr>
        <p:spPr>
          <a:xfrm>
            <a:off x="-1519792" y="0"/>
            <a:ext cx="1049916" cy="345510"/>
          </a:xfrm>
          <a:prstGeom prst="rect">
            <a:avLst/>
          </a:prstGeom>
          <a:solidFill>
            <a:srgbClr val="EFEFF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5" name="Rectangle 22">
            <a:extLst>
              <a:ext uri="{FF2B5EF4-FFF2-40B4-BE49-F238E27FC236}">
                <a16:creationId xmlns:a16="http://schemas.microsoft.com/office/drawing/2014/main" id="{7A8DA164-E8F8-FFD5-D8FC-B1F0BBA375B1}"/>
              </a:ext>
            </a:extLst>
          </p:cNvPr>
          <p:cNvSpPr/>
          <p:nvPr userDrawn="1"/>
        </p:nvSpPr>
        <p:spPr>
          <a:xfrm>
            <a:off x="-1519792" y="435120"/>
            <a:ext cx="1049916" cy="345510"/>
          </a:xfrm>
          <a:prstGeom prst="rect">
            <a:avLst/>
          </a:prstGeom>
          <a:solidFill>
            <a:srgbClr val="D1D2D6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8" name="Rectangle 23">
            <a:extLst>
              <a:ext uri="{FF2B5EF4-FFF2-40B4-BE49-F238E27FC236}">
                <a16:creationId xmlns:a16="http://schemas.microsoft.com/office/drawing/2014/main" id="{B53F7C86-65A5-0EC5-C9D0-0CFCBA1947F9}"/>
              </a:ext>
            </a:extLst>
          </p:cNvPr>
          <p:cNvSpPr/>
          <p:nvPr userDrawn="1"/>
        </p:nvSpPr>
        <p:spPr>
          <a:xfrm>
            <a:off x="-1519792" y="870241"/>
            <a:ext cx="1049916" cy="345510"/>
          </a:xfrm>
          <a:prstGeom prst="rect">
            <a:avLst/>
          </a:prstGeom>
          <a:solidFill>
            <a:srgbClr val="B7B9BA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9" name="Rectangle 24">
            <a:extLst>
              <a:ext uri="{FF2B5EF4-FFF2-40B4-BE49-F238E27FC236}">
                <a16:creationId xmlns:a16="http://schemas.microsoft.com/office/drawing/2014/main" id="{EEC5A6BB-DAEA-409C-CA50-07CB00E4D29C}"/>
              </a:ext>
            </a:extLst>
          </p:cNvPr>
          <p:cNvSpPr/>
          <p:nvPr userDrawn="1"/>
        </p:nvSpPr>
        <p:spPr>
          <a:xfrm>
            <a:off x="-1519792" y="1305361"/>
            <a:ext cx="1049916" cy="345510"/>
          </a:xfrm>
          <a:prstGeom prst="rect">
            <a:avLst/>
          </a:prstGeom>
          <a:solidFill>
            <a:srgbClr val="949698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0" name="Rectangle 25">
            <a:extLst>
              <a:ext uri="{FF2B5EF4-FFF2-40B4-BE49-F238E27FC236}">
                <a16:creationId xmlns:a16="http://schemas.microsoft.com/office/drawing/2014/main" id="{51129F9D-7D02-6340-EFE5-487FE9885B68}"/>
              </a:ext>
            </a:extLst>
          </p:cNvPr>
          <p:cNvSpPr/>
          <p:nvPr userDrawn="1"/>
        </p:nvSpPr>
        <p:spPr>
          <a:xfrm>
            <a:off x="-1519792" y="1740481"/>
            <a:ext cx="1049916" cy="345510"/>
          </a:xfrm>
          <a:prstGeom prst="rect">
            <a:avLst/>
          </a:prstGeom>
          <a:solidFill>
            <a:srgbClr val="7C808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1" name="Rectangle 26">
            <a:extLst>
              <a:ext uri="{FF2B5EF4-FFF2-40B4-BE49-F238E27FC236}">
                <a16:creationId xmlns:a16="http://schemas.microsoft.com/office/drawing/2014/main" id="{18F412CF-E34D-D434-8DD6-6D5D738CA59F}"/>
              </a:ext>
            </a:extLst>
          </p:cNvPr>
          <p:cNvSpPr/>
          <p:nvPr userDrawn="1"/>
        </p:nvSpPr>
        <p:spPr>
          <a:xfrm>
            <a:off x="-1519792" y="2175602"/>
            <a:ext cx="1049916" cy="345510"/>
          </a:xfrm>
          <a:prstGeom prst="rect">
            <a:avLst/>
          </a:prstGeom>
          <a:solidFill>
            <a:srgbClr val="676A6B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2" name="Rectangle 27">
            <a:extLst>
              <a:ext uri="{FF2B5EF4-FFF2-40B4-BE49-F238E27FC236}">
                <a16:creationId xmlns:a16="http://schemas.microsoft.com/office/drawing/2014/main" id="{435C35E7-73F0-93C2-918F-6E0FC5A1A7AE}"/>
              </a:ext>
            </a:extLst>
          </p:cNvPr>
          <p:cNvSpPr/>
          <p:nvPr userDrawn="1"/>
        </p:nvSpPr>
        <p:spPr>
          <a:xfrm>
            <a:off x="-1519792" y="2610722"/>
            <a:ext cx="1049916" cy="345510"/>
          </a:xfrm>
          <a:prstGeom prst="rect">
            <a:avLst/>
          </a:prstGeom>
          <a:solidFill>
            <a:srgbClr val="4E5152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3" name="Rectangle 28">
            <a:extLst>
              <a:ext uri="{FF2B5EF4-FFF2-40B4-BE49-F238E27FC236}">
                <a16:creationId xmlns:a16="http://schemas.microsoft.com/office/drawing/2014/main" id="{0366029B-374F-3CC8-8E47-47827BCA33DC}"/>
              </a:ext>
            </a:extLst>
          </p:cNvPr>
          <p:cNvSpPr/>
          <p:nvPr userDrawn="1"/>
        </p:nvSpPr>
        <p:spPr>
          <a:xfrm>
            <a:off x="-1519792" y="3045842"/>
            <a:ext cx="1049916" cy="345510"/>
          </a:xfrm>
          <a:prstGeom prst="rect">
            <a:avLst/>
          </a:prstGeom>
          <a:solidFill>
            <a:srgbClr val="404344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4" name="Rectangle 29">
            <a:extLst>
              <a:ext uri="{FF2B5EF4-FFF2-40B4-BE49-F238E27FC236}">
                <a16:creationId xmlns:a16="http://schemas.microsoft.com/office/drawing/2014/main" id="{67B70EA9-FB00-8863-FAC3-1FA476B8A63C}"/>
              </a:ext>
            </a:extLst>
          </p:cNvPr>
          <p:cNvSpPr/>
          <p:nvPr userDrawn="1"/>
        </p:nvSpPr>
        <p:spPr>
          <a:xfrm>
            <a:off x="-1519792" y="3480963"/>
            <a:ext cx="1049916" cy="345510"/>
          </a:xfrm>
          <a:prstGeom prst="rect">
            <a:avLst/>
          </a:prstGeom>
          <a:solidFill>
            <a:srgbClr val="2D2E2D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5" name="Rectangle 30">
            <a:extLst>
              <a:ext uri="{FF2B5EF4-FFF2-40B4-BE49-F238E27FC236}">
                <a16:creationId xmlns:a16="http://schemas.microsoft.com/office/drawing/2014/main" id="{EB5884A9-15AC-DF46-C70C-CFBC7235E0E5}"/>
              </a:ext>
            </a:extLst>
          </p:cNvPr>
          <p:cNvSpPr/>
          <p:nvPr userDrawn="1"/>
        </p:nvSpPr>
        <p:spPr>
          <a:xfrm>
            <a:off x="-1519792" y="3916083"/>
            <a:ext cx="1049916" cy="345510"/>
          </a:xfrm>
          <a:prstGeom prst="rect">
            <a:avLst/>
          </a:prstGeom>
          <a:solidFill>
            <a:srgbClr val="252626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6" name="Textplatzhalter 1">
            <a:extLst>
              <a:ext uri="{FF2B5EF4-FFF2-40B4-BE49-F238E27FC236}">
                <a16:creationId xmlns:a16="http://schemas.microsoft.com/office/drawing/2014/main" id="{5BA753CD-A2F2-7675-70F4-DA1E767A0F7B}"/>
              </a:ext>
            </a:extLst>
          </p:cNvPr>
          <p:cNvSpPr txBox="1">
            <a:spLocks/>
          </p:cNvSpPr>
          <p:nvPr userDrawn="1"/>
        </p:nvSpPr>
        <p:spPr>
          <a:xfrm>
            <a:off x="-1404317" y="72968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#EFEFF1</a:t>
            </a:r>
          </a:p>
        </p:txBody>
      </p:sp>
      <p:sp>
        <p:nvSpPr>
          <p:cNvPr id="17" name="Textplatzhalter 1">
            <a:extLst>
              <a:ext uri="{FF2B5EF4-FFF2-40B4-BE49-F238E27FC236}">
                <a16:creationId xmlns:a16="http://schemas.microsoft.com/office/drawing/2014/main" id="{7D6ED089-5EDF-8069-92E1-4C3EAFB90390}"/>
              </a:ext>
            </a:extLst>
          </p:cNvPr>
          <p:cNvSpPr txBox="1">
            <a:spLocks/>
          </p:cNvSpPr>
          <p:nvPr userDrawn="1"/>
        </p:nvSpPr>
        <p:spPr>
          <a:xfrm>
            <a:off x="-1404317" y="508088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#D1D2D6</a:t>
            </a:r>
          </a:p>
        </p:txBody>
      </p:sp>
      <p:sp>
        <p:nvSpPr>
          <p:cNvPr id="18" name="Textplatzhalter 1">
            <a:extLst>
              <a:ext uri="{FF2B5EF4-FFF2-40B4-BE49-F238E27FC236}">
                <a16:creationId xmlns:a16="http://schemas.microsoft.com/office/drawing/2014/main" id="{AACBB2E9-AFFD-C140-F54C-35E71A6F0D4F}"/>
              </a:ext>
            </a:extLst>
          </p:cNvPr>
          <p:cNvSpPr txBox="1">
            <a:spLocks/>
          </p:cNvSpPr>
          <p:nvPr userDrawn="1"/>
        </p:nvSpPr>
        <p:spPr>
          <a:xfrm>
            <a:off x="-1404317" y="943209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#B7B9BA</a:t>
            </a:r>
          </a:p>
        </p:txBody>
      </p:sp>
      <p:sp>
        <p:nvSpPr>
          <p:cNvPr id="19" name="Textplatzhalter 1">
            <a:extLst>
              <a:ext uri="{FF2B5EF4-FFF2-40B4-BE49-F238E27FC236}">
                <a16:creationId xmlns:a16="http://schemas.microsoft.com/office/drawing/2014/main" id="{AFD9BDFA-E6A5-76AB-CB73-9D5BE9D50A10}"/>
              </a:ext>
            </a:extLst>
          </p:cNvPr>
          <p:cNvSpPr txBox="1">
            <a:spLocks/>
          </p:cNvSpPr>
          <p:nvPr userDrawn="1"/>
        </p:nvSpPr>
        <p:spPr>
          <a:xfrm>
            <a:off x="-1404317" y="1378329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#949698</a:t>
            </a:r>
          </a:p>
        </p:txBody>
      </p:sp>
      <p:sp>
        <p:nvSpPr>
          <p:cNvPr id="20" name="Textplatzhalter 1">
            <a:extLst>
              <a:ext uri="{FF2B5EF4-FFF2-40B4-BE49-F238E27FC236}">
                <a16:creationId xmlns:a16="http://schemas.microsoft.com/office/drawing/2014/main" id="{2A9D3B2F-4559-37E2-F6B1-13725B6EA15E}"/>
              </a:ext>
            </a:extLst>
          </p:cNvPr>
          <p:cNvSpPr txBox="1">
            <a:spLocks/>
          </p:cNvSpPr>
          <p:nvPr userDrawn="1"/>
        </p:nvSpPr>
        <p:spPr>
          <a:xfrm>
            <a:off x="-1404317" y="1813449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#7C8081</a:t>
            </a:r>
          </a:p>
        </p:txBody>
      </p:sp>
      <p:sp>
        <p:nvSpPr>
          <p:cNvPr id="21" name="Textplatzhalter 1">
            <a:extLst>
              <a:ext uri="{FF2B5EF4-FFF2-40B4-BE49-F238E27FC236}">
                <a16:creationId xmlns:a16="http://schemas.microsoft.com/office/drawing/2014/main" id="{A04726D3-6680-683B-45EB-36E2364983DC}"/>
              </a:ext>
            </a:extLst>
          </p:cNvPr>
          <p:cNvSpPr txBox="1">
            <a:spLocks/>
          </p:cNvSpPr>
          <p:nvPr userDrawn="1"/>
        </p:nvSpPr>
        <p:spPr>
          <a:xfrm>
            <a:off x="-1404317" y="2248570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#676A6B</a:t>
            </a:r>
          </a:p>
        </p:txBody>
      </p:sp>
      <p:sp>
        <p:nvSpPr>
          <p:cNvPr id="22" name="Textplatzhalter 1">
            <a:extLst>
              <a:ext uri="{FF2B5EF4-FFF2-40B4-BE49-F238E27FC236}">
                <a16:creationId xmlns:a16="http://schemas.microsoft.com/office/drawing/2014/main" id="{E3C155E4-EA68-3477-B761-E4BB83AEE707}"/>
              </a:ext>
            </a:extLst>
          </p:cNvPr>
          <p:cNvSpPr txBox="1">
            <a:spLocks/>
          </p:cNvSpPr>
          <p:nvPr userDrawn="1"/>
        </p:nvSpPr>
        <p:spPr>
          <a:xfrm>
            <a:off x="-1404317" y="2683690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#4E5152</a:t>
            </a:r>
          </a:p>
        </p:txBody>
      </p:sp>
      <p:sp>
        <p:nvSpPr>
          <p:cNvPr id="23" name="Textplatzhalter 1">
            <a:extLst>
              <a:ext uri="{FF2B5EF4-FFF2-40B4-BE49-F238E27FC236}">
                <a16:creationId xmlns:a16="http://schemas.microsoft.com/office/drawing/2014/main" id="{157CEDA3-98C9-528D-412A-1903E3D80FBF}"/>
              </a:ext>
            </a:extLst>
          </p:cNvPr>
          <p:cNvSpPr txBox="1">
            <a:spLocks/>
          </p:cNvSpPr>
          <p:nvPr userDrawn="1"/>
        </p:nvSpPr>
        <p:spPr>
          <a:xfrm>
            <a:off x="-1404317" y="3118810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#404344</a:t>
            </a:r>
          </a:p>
        </p:txBody>
      </p:sp>
      <p:sp>
        <p:nvSpPr>
          <p:cNvPr id="24" name="Textplatzhalter 1">
            <a:extLst>
              <a:ext uri="{FF2B5EF4-FFF2-40B4-BE49-F238E27FC236}">
                <a16:creationId xmlns:a16="http://schemas.microsoft.com/office/drawing/2014/main" id="{A0DC6067-750E-1A24-7B13-F75F224F53FC}"/>
              </a:ext>
            </a:extLst>
          </p:cNvPr>
          <p:cNvSpPr txBox="1">
            <a:spLocks/>
          </p:cNvSpPr>
          <p:nvPr userDrawn="1"/>
        </p:nvSpPr>
        <p:spPr>
          <a:xfrm>
            <a:off x="-1404317" y="3553931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#2D2E2D</a:t>
            </a:r>
          </a:p>
        </p:txBody>
      </p:sp>
      <p:sp>
        <p:nvSpPr>
          <p:cNvPr id="25" name="Textplatzhalter 1">
            <a:extLst>
              <a:ext uri="{FF2B5EF4-FFF2-40B4-BE49-F238E27FC236}">
                <a16:creationId xmlns:a16="http://schemas.microsoft.com/office/drawing/2014/main" id="{37AB3EBE-0E3C-B00F-3EC8-B8B53259FD1C}"/>
              </a:ext>
            </a:extLst>
          </p:cNvPr>
          <p:cNvSpPr txBox="1">
            <a:spLocks/>
          </p:cNvSpPr>
          <p:nvPr userDrawn="1"/>
        </p:nvSpPr>
        <p:spPr>
          <a:xfrm>
            <a:off x="-1404317" y="3989051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#252626</a:t>
            </a:r>
          </a:p>
        </p:txBody>
      </p:sp>
      <p:pic>
        <p:nvPicPr>
          <p:cNvPr id="27" name="Grafik 26">
            <a:extLst>
              <a:ext uri="{FF2B5EF4-FFF2-40B4-BE49-F238E27FC236}">
                <a16:creationId xmlns:a16="http://schemas.microsoft.com/office/drawing/2014/main" id="{99F6ACFA-A205-50FD-08AA-AE3885720AC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flipH="1">
            <a:off x="3032573" y="-1748441"/>
            <a:ext cx="6010034" cy="6010034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7D05A192-C975-7682-4E03-100DB34C344E}"/>
              </a:ext>
            </a:extLst>
          </p:cNvPr>
          <p:cNvGrpSpPr/>
          <p:nvPr userDrawn="1"/>
        </p:nvGrpSpPr>
        <p:grpSpPr>
          <a:xfrm>
            <a:off x="7929421" y="1316186"/>
            <a:ext cx="5538004" cy="5539515"/>
            <a:chOff x="7920526" y="1323620"/>
            <a:chExt cx="5538004" cy="5539515"/>
          </a:xfrm>
        </p:grpSpPr>
        <p:sp>
          <p:nvSpPr>
            <p:cNvPr id="31" name="Freihandform 30">
              <a:extLst>
                <a:ext uri="{FF2B5EF4-FFF2-40B4-BE49-F238E27FC236}">
                  <a16:creationId xmlns:a16="http://schemas.microsoft.com/office/drawing/2014/main" id="{4FD3CD27-4044-82CB-099B-1E8B8E72CA17}"/>
                </a:ext>
              </a:extLst>
            </p:cNvPr>
            <p:cNvSpPr/>
            <p:nvPr/>
          </p:nvSpPr>
          <p:spPr>
            <a:xfrm>
              <a:off x="10503683" y="1323620"/>
              <a:ext cx="2954847" cy="2954846"/>
            </a:xfrm>
            <a:custGeom>
              <a:avLst/>
              <a:gdLst>
                <a:gd name="connsiteX0" fmla="*/ 0 w 3335981"/>
                <a:gd name="connsiteY0" fmla="*/ 0 h 3335981"/>
                <a:gd name="connsiteX1" fmla="*/ 3335981 w 3335981"/>
                <a:gd name="connsiteY1" fmla="*/ 0 h 3335981"/>
                <a:gd name="connsiteX2" fmla="*/ 3335981 w 3335981"/>
                <a:gd name="connsiteY2" fmla="*/ 3335981 h 3335981"/>
                <a:gd name="connsiteX3" fmla="*/ 0 w 3335981"/>
                <a:gd name="connsiteY3" fmla="*/ 3335981 h 333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35981" h="3335981">
                  <a:moveTo>
                    <a:pt x="0" y="0"/>
                  </a:moveTo>
                  <a:lnTo>
                    <a:pt x="3335981" y="0"/>
                  </a:lnTo>
                  <a:lnTo>
                    <a:pt x="3335981" y="3335981"/>
                  </a:lnTo>
                  <a:lnTo>
                    <a:pt x="0" y="3335981"/>
                  </a:lnTo>
                  <a:close/>
                </a:path>
              </a:pathLst>
            </a:custGeom>
            <a:solidFill>
              <a:srgbClr val="FFFFFF"/>
            </a:solidFill>
            <a:ln w="33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2" name="Freihandform 31">
              <a:extLst>
                <a:ext uri="{FF2B5EF4-FFF2-40B4-BE49-F238E27FC236}">
                  <a16:creationId xmlns:a16="http://schemas.microsoft.com/office/drawing/2014/main" id="{74522978-81DB-BA7E-8A08-63677F8BBCBC}"/>
                </a:ext>
              </a:extLst>
            </p:cNvPr>
            <p:cNvSpPr/>
            <p:nvPr/>
          </p:nvSpPr>
          <p:spPr>
            <a:xfrm>
              <a:off x="9034352" y="4272575"/>
              <a:ext cx="1477423" cy="1477423"/>
            </a:xfrm>
            <a:custGeom>
              <a:avLst/>
              <a:gdLst>
                <a:gd name="connsiteX0" fmla="*/ 0 w 1667990"/>
                <a:gd name="connsiteY0" fmla="*/ 0 h 1667990"/>
                <a:gd name="connsiteX1" fmla="*/ 1667991 w 1667990"/>
                <a:gd name="connsiteY1" fmla="*/ 0 h 1667990"/>
                <a:gd name="connsiteX2" fmla="*/ 1667991 w 1667990"/>
                <a:gd name="connsiteY2" fmla="*/ 1667991 h 1667990"/>
                <a:gd name="connsiteX3" fmla="*/ 0 w 1667990"/>
                <a:gd name="connsiteY3" fmla="*/ 1667991 h 1667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7990" h="1667990">
                  <a:moveTo>
                    <a:pt x="0" y="0"/>
                  </a:moveTo>
                  <a:lnTo>
                    <a:pt x="1667991" y="0"/>
                  </a:lnTo>
                  <a:lnTo>
                    <a:pt x="1667991" y="1667991"/>
                  </a:lnTo>
                  <a:lnTo>
                    <a:pt x="0" y="1667991"/>
                  </a:lnTo>
                  <a:close/>
                </a:path>
              </a:pathLst>
            </a:custGeom>
            <a:solidFill>
              <a:srgbClr val="FFFFFF"/>
            </a:solidFill>
            <a:ln w="33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3" name="Freihandform 32">
              <a:extLst>
                <a:ext uri="{FF2B5EF4-FFF2-40B4-BE49-F238E27FC236}">
                  <a16:creationId xmlns:a16="http://schemas.microsoft.com/office/drawing/2014/main" id="{757E5946-6A24-3DD5-4273-1441698A45E6}"/>
                </a:ext>
              </a:extLst>
            </p:cNvPr>
            <p:cNvSpPr/>
            <p:nvPr/>
          </p:nvSpPr>
          <p:spPr>
            <a:xfrm>
              <a:off x="8301392" y="5744248"/>
              <a:ext cx="738711" cy="738711"/>
            </a:xfrm>
            <a:custGeom>
              <a:avLst/>
              <a:gdLst>
                <a:gd name="connsiteX0" fmla="*/ 0 w 833995"/>
                <a:gd name="connsiteY0" fmla="*/ 0 h 833995"/>
                <a:gd name="connsiteX1" fmla="*/ 833995 w 833995"/>
                <a:gd name="connsiteY1" fmla="*/ 0 h 833995"/>
                <a:gd name="connsiteX2" fmla="*/ 833995 w 833995"/>
                <a:gd name="connsiteY2" fmla="*/ 833995 h 833995"/>
                <a:gd name="connsiteX3" fmla="*/ 0 w 833995"/>
                <a:gd name="connsiteY3" fmla="*/ 833995 h 833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3995" h="833995">
                  <a:moveTo>
                    <a:pt x="0" y="0"/>
                  </a:moveTo>
                  <a:lnTo>
                    <a:pt x="833995" y="0"/>
                  </a:lnTo>
                  <a:lnTo>
                    <a:pt x="833995" y="833995"/>
                  </a:lnTo>
                  <a:lnTo>
                    <a:pt x="0" y="833995"/>
                  </a:lnTo>
                  <a:close/>
                </a:path>
              </a:pathLst>
            </a:custGeom>
            <a:solidFill>
              <a:srgbClr val="FFFFFF"/>
            </a:solidFill>
            <a:ln w="33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4" name="Freihandform 33">
              <a:extLst>
                <a:ext uri="{FF2B5EF4-FFF2-40B4-BE49-F238E27FC236}">
                  <a16:creationId xmlns:a16="http://schemas.microsoft.com/office/drawing/2014/main" id="{B1879F33-75A6-433C-72EB-42F5DD56E001}"/>
                </a:ext>
              </a:extLst>
            </p:cNvPr>
            <p:cNvSpPr/>
            <p:nvPr userDrawn="1"/>
          </p:nvSpPr>
          <p:spPr>
            <a:xfrm>
              <a:off x="7920526" y="6482958"/>
              <a:ext cx="380177" cy="380177"/>
            </a:xfrm>
            <a:custGeom>
              <a:avLst/>
              <a:gdLst>
                <a:gd name="connsiteX0" fmla="*/ 0 w 833995"/>
                <a:gd name="connsiteY0" fmla="*/ 0 h 833995"/>
                <a:gd name="connsiteX1" fmla="*/ 833995 w 833995"/>
                <a:gd name="connsiteY1" fmla="*/ 0 h 833995"/>
                <a:gd name="connsiteX2" fmla="*/ 833995 w 833995"/>
                <a:gd name="connsiteY2" fmla="*/ 833995 h 833995"/>
                <a:gd name="connsiteX3" fmla="*/ 0 w 833995"/>
                <a:gd name="connsiteY3" fmla="*/ 833995 h 833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3995" h="833995">
                  <a:moveTo>
                    <a:pt x="0" y="0"/>
                  </a:moveTo>
                  <a:lnTo>
                    <a:pt x="833995" y="0"/>
                  </a:lnTo>
                  <a:lnTo>
                    <a:pt x="833995" y="833995"/>
                  </a:lnTo>
                  <a:lnTo>
                    <a:pt x="0" y="833995"/>
                  </a:lnTo>
                  <a:close/>
                </a:path>
              </a:pathLst>
            </a:custGeom>
            <a:solidFill>
              <a:srgbClr val="FFFFFF"/>
            </a:solidFill>
            <a:ln w="33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de-DE"/>
            </a:p>
          </p:txBody>
        </p:sp>
      </p:grpSp>
      <p:sp>
        <p:nvSpPr>
          <p:cNvPr id="6" name="Text Placeholder 4">
            <a:extLst>
              <a:ext uri="{FF2B5EF4-FFF2-40B4-BE49-F238E27FC236}">
                <a16:creationId xmlns:a16="http://schemas.microsoft.com/office/drawing/2014/main" id="{9643B3D0-0B49-1B06-D698-7B37A89AF0A8}"/>
              </a:ext>
            </a:extLst>
          </p:cNvPr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797164" y="4528382"/>
            <a:ext cx="5795022" cy="444369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l">
              <a:buNone/>
              <a:defRPr sz="2400" b="0">
                <a:solidFill>
                  <a:schemeClr val="tx1"/>
                </a:solidFill>
                <a:latin typeface="+mj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en-US" err="1"/>
              <a:t>Titel</a:t>
            </a:r>
            <a:r>
              <a:rPr lang="en-US"/>
              <a:t> der </a:t>
            </a:r>
            <a:r>
              <a:rPr lang="en-US" err="1"/>
              <a:t>Präsentation</a:t>
            </a:r>
            <a:endParaRPr lang="en-US"/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2DA16C22-E574-58AC-1DBF-97B428BA2250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797164" y="4967758"/>
            <a:ext cx="5795022" cy="444369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>
              <a:buNone/>
              <a:defRPr sz="1600" b="0">
                <a:solidFill>
                  <a:schemeClr val="tx1"/>
                </a:solidFill>
                <a:latin typeface="+mn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Sub </a:t>
            </a:r>
            <a:r>
              <a:rPr lang="en-US" err="1"/>
              <a:t>Titel</a:t>
            </a:r>
            <a:endParaRPr lang="en-US"/>
          </a:p>
        </p:txBody>
      </p:sp>
      <p:pic>
        <p:nvPicPr>
          <p:cNvPr id="29" name="Graphic 5">
            <a:extLst>
              <a:ext uri="{FF2B5EF4-FFF2-40B4-BE49-F238E27FC236}">
                <a16:creationId xmlns:a16="http://schemas.microsoft.com/office/drawing/2014/main" id="{DAC29BA1-482C-AFEF-0A35-AFA02E81B2AD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797164" y="2610722"/>
            <a:ext cx="2135817" cy="1409638"/>
          </a:xfrm>
          <a:prstGeom prst="rect">
            <a:avLst/>
          </a:prstGeom>
        </p:spPr>
      </p:pic>
      <p:sp>
        <p:nvSpPr>
          <p:cNvPr id="4" name="Text Placeholder 4">
            <a:extLst>
              <a:ext uri="{FF2B5EF4-FFF2-40B4-BE49-F238E27FC236}">
                <a16:creationId xmlns:a16="http://schemas.microsoft.com/office/drawing/2014/main" id="{199570CE-931D-856F-1CBF-D731988DC12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695450" y="5766025"/>
            <a:ext cx="1946036" cy="402775"/>
          </a:xfrm>
          <a:prstGeom prst="rect">
            <a:avLst/>
          </a:prstGeom>
        </p:spPr>
        <p:txBody>
          <a:bodyPr anchor="ctr">
            <a:spAutoFit/>
          </a:bodyPr>
          <a:lstStyle>
            <a:lvl1pPr marL="0" indent="0" algn="l">
              <a:buNone/>
              <a:defRPr sz="1200" b="0">
                <a:solidFill>
                  <a:schemeClr val="tx1"/>
                </a:solidFill>
                <a:latin typeface="+mn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en-US" err="1"/>
              <a:t>Präsentator</a:t>
            </a:r>
            <a:r>
              <a:rPr lang="en-US"/>
              <a:t>*in</a:t>
            </a:r>
          </a:p>
        </p:txBody>
      </p:sp>
      <p:sp>
        <p:nvSpPr>
          <p:cNvPr id="35" name="Date Placeholder 4">
            <a:extLst>
              <a:ext uri="{FF2B5EF4-FFF2-40B4-BE49-F238E27FC236}">
                <a16:creationId xmlns:a16="http://schemas.microsoft.com/office/drawing/2014/main" id="{9CDC6424-938E-D20A-7076-0F85418FB77F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797164" y="5784850"/>
            <a:ext cx="1082436" cy="365125"/>
          </a:xfrm>
          <a:prstGeom prst="rect">
            <a:avLst/>
          </a:prstGeom>
        </p:spPr>
        <p:txBody>
          <a:bodyPr vert="horz" lIns="91440" tIns="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de-DE"/>
              <a:t>19.09.25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4774776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med"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Kapitelfolie_Subkap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ihandform 5">
            <a:extLst>
              <a:ext uri="{FF2B5EF4-FFF2-40B4-BE49-F238E27FC236}">
                <a16:creationId xmlns:a16="http://schemas.microsoft.com/office/drawing/2014/main" id="{1B6FBEFE-CF79-423F-046C-D070ECAA34AC}"/>
              </a:ext>
            </a:extLst>
          </p:cNvPr>
          <p:cNvSpPr/>
          <p:nvPr userDrawn="1"/>
        </p:nvSpPr>
        <p:spPr>
          <a:xfrm flipH="1">
            <a:off x="9602866" y="1594385"/>
            <a:ext cx="3386841" cy="3386841"/>
          </a:xfrm>
          <a:custGeom>
            <a:avLst/>
            <a:gdLst>
              <a:gd name="connsiteX0" fmla="*/ 33511 w 2027827"/>
              <a:gd name="connsiteY0" fmla="*/ 49397 h 2027827"/>
              <a:gd name="connsiteX1" fmla="*/ 16646 w 2027827"/>
              <a:gd name="connsiteY1" fmla="*/ 76163 h 2027827"/>
              <a:gd name="connsiteX2" fmla="*/ 0 w 2027827"/>
              <a:gd name="connsiteY2" fmla="*/ 76163 h 2027827"/>
              <a:gd name="connsiteX3" fmla="*/ 25242 w 2027827"/>
              <a:gd name="connsiteY3" fmla="*/ 36776 h 2027827"/>
              <a:gd name="connsiteX4" fmla="*/ 1632 w 2027827"/>
              <a:gd name="connsiteY4" fmla="*/ 0 h 2027827"/>
              <a:gd name="connsiteX5" fmla="*/ 18278 w 2027827"/>
              <a:gd name="connsiteY5" fmla="*/ 0 h 2027827"/>
              <a:gd name="connsiteX6" fmla="*/ 33511 w 2027827"/>
              <a:gd name="connsiteY6" fmla="*/ 23937 h 2027827"/>
              <a:gd name="connsiteX7" fmla="*/ 48744 w 2027827"/>
              <a:gd name="connsiteY7" fmla="*/ 0 h 2027827"/>
              <a:gd name="connsiteX8" fmla="*/ 65390 w 2027827"/>
              <a:gd name="connsiteY8" fmla="*/ 0 h 2027827"/>
              <a:gd name="connsiteX9" fmla="*/ 41780 w 2027827"/>
              <a:gd name="connsiteY9" fmla="*/ 36776 h 2027827"/>
              <a:gd name="connsiteX10" fmla="*/ 67022 w 2027827"/>
              <a:gd name="connsiteY10" fmla="*/ 76163 h 2027827"/>
              <a:gd name="connsiteX11" fmla="*/ 50376 w 2027827"/>
              <a:gd name="connsiteY11" fmla="*/ 76163 h 2027827"/>
              <a:gd name="connsiteX12" fmla="*/ 33511 w 2027827"/>
              <a:gd name="connsiteY12" fmla="*/ 49397 h 2027827"/>
              <a:gd name="connsiteX13" fmla="*/ 136711 w 2027827"/>
              <a:gd name="connsiteY13" fmla="*/ 49397 h 2027827"/>
              <a:gd name="connsiteX14" fmla="*/ 119846 w 2027827"/>
              <a:gd name="connsiteY14" fmla="*/ 76163 h 2027827"/>
              <a:gd name="connsiteX15" fmla="*/ 103200 w 2027827"/>
              <a:gd name="connsiteY15" fmla="*/ 76163 h 2027827"/>
              <a:gd name="connsiteX16" fmla="*/ 128442 w 2027827"/>
              <a:gd name="connsiteY16" fmla="*/ 36776 h 2027827"/>
              <a:gd name="connsiteX17" fmla="*/ 104833 w 2027827"/>
              <a:gd name="connsiteY17" fmla="*/ 0 h 2027827"/>
              <a:gd name="connsiteX18" fmla="*/ 121479 w 2027827"/>
              <a:gd name="connsiteY18" fmla="*/ 0 h 2027827"/>
              <a:gd name="connsiteX19" fmla="*/ 136711 w 2027827"/>
              <a:gd name="connsiteY19" fmla="*/ 23937 h 2027827"/>
              <a:gd name="connsiteX20" fmla="*/ 151944 w 2027827"/>
              <a:gd name="connsiteY20" fmla="*/ 0 h 2027827"/>
              <a:gd name="connsiteX21" fmla="*/ 168590 w 2027827"/>
              <a:gd name="connsiteY21" fmla="*/ 0 h 2027827"/>
              <a:gd name="connsiteX22" fmla="*/ 144981 w 2027827"/>
              <a:gd name="connsiteY22" fmla="*/ 36776 h 2027827"/>
              <a:gd name="connsiteX23" fmla="*/ 170222 w 2027827"/>
              <a:gd name="connsiteY23" fmla="*/ 76163 h 2027827"/>
              <a:gd name="connsiteX24" fmla="*/ 153576 w 2027827"/>
              <a:gd name="connsiteY24" fmla="*/ 76163 h 2027827"/>
              <a:gd name="connsiteX25" fmla="*/ 136711 w 2027827"/>
              <a:gd name="connsiteY25" fmla="*/ 49397 h 2027827"/>
              <a:gd name="connsiteX26" fmla="*/ 239911 w 2027827"/>
              <a:gd name="connsiteY26" fmla="*/ 49397 h 2027827"/>
              <a:gd name="connsiteX27" fmla="*/ 223047 w 2027827"/>
              <a:gd name="connsiteY27" fmla="*/ 76163 h 2027827"/>
              <a:gd name="connsiteX28" fmla="*/ 206401 w 2027827"/>
              <a:gd name="connsiteY28" fmla="*/ 76163 h 2027827"/>
              <a:gd name="connsiteX29" fmla="*/ 231642 w 2027827"/>
              <a:gd name="connsiteY29" fmla="*/ 36776 h 2027827"/>
              <a:gd name="connsiteX30" fmla="*/ 208033 w 2027827"/>
              <a:gd name="connsiteY30" fmla="*/ 0 h 2027827"/>
              <a:gd name="connsiteX31" fmla="*/ 224679 w 2027827"/>
              <a:gd name="connsiteY31" fmla="*/ 0 h 2027827"/>
              <a:gd name="connsiteX32" fmla="*/ 239911 w 2027827"/>
              <a:gd name="connsiteY32" fmla="*/ 23937 h 2027827"/>
              <a:gd name="connsiteX33" fmla="*/ 255144 w 2027827"/>
              <a:gd name="connsiteY33" fmla="*/ 0 h 2027827"/>
              <a:gd name="connsiteX34" fmla="*/ 271790 w 2027827"/>
              <a:gd name="connsiteY34" fmla="*/ 0 h 2027827"/>
              <a:gd name="connsiteX35" fmla="*/ 248181 w 2027827"/>
              <a:gd name="connsiteY35" fmla="*/ 36776 h 2027827"/>
              <a:gd name="connsiteX36" fmla="*/ 273423 w 2027827"/>
              <a:gd name="connsiteY36" fmla="*/ 76163 h 2027827"/>
              <a:gd name="connsiteX37" fmla="*/ 256777 w 2027827"/>
              <a:gd name="connsiteY37" fmla="*/ 76163 h 2027827"/>
              <a:gd name="connsiteX38" fmla="*/ 239911 w 2027827"/>
              <a:gd name="connsiteY38" fmla="*/ 49397 h 2027827"/>
              <a:gd name="connsiteX39" fmla="*/ 343111 w 2027827"/>
              <a:gd name="connsiteY39" fmla="*/ 49397 h 2027827"/>
              <a:gd name="connsiteX40" fmla="*/ 326247 w 2027827"/>
              <a:gd name="connsiteY40" fmla="*/ 76163 h 2027827"/>
              <a:gd name="connsiteX41" fmla="*/ 309601 w 2027827"/>
              <a:gd name="connsiteY41" fmla="*/ 76163 h 2027827"/>
              <a:gd name="connsiteX42" fmla="*/ 334843 w 2027827"/>
              <a:gd name="connsiteY42" fmla="*/ 36776 h 2027827"/>
              <a:gd name="connsiteX43" fmla="*/ 311233 w 2027827"/>
              <a:gd name="connsiteY43" fmla="*/ 0 h 2027827"/>
              <a:gd name="connsiteX44" fmla="*/ 327879 w 2027827"/>
              <a:gd name="connsiteY44" fmla="*/ 0 h 2027827"/>
              <a:gd name="connsiteX45" fmla="*/ 343111 w 2027827"/>
              <a:gd name="connsiteY45" fmla="*/ 23937 h 2027827"/>
              <a:gd name="connsiteX46" fmla="*/ 358345 w 2027827"/>
              <a:gd name="connsiteY46" fmla="*/ 0 h 2027827"/>
              <a:gd name="connsiteX47" fmla="*/ 374991 w 2027827"/>
              <a:gd name="connsiteY47" fmla="*/ 0 h 2027827"/>
              <a:gd name="connsiteX48" fmla="*/ 351381 w 2027827"/>
              <a:gd name="connsiteY48" fmla="*/ 36776 h 2027827"/>
              <a:gd name="connsiteX49" fmla="*/ 376623 w 2027827"/>
              <a:gd name="connsiteY49" fmla="*/ 76163 h 2027827"/>
              <a:gd name="connsiteX50" fmla="*/ 359977 w 2027827"/>
              <a:gd name="connsiteY50" fmla="*/ 76163 h 2027827"/>
              <a:gd name="connsiteX51" fmla="*/ 343111 w 2027827"/>
              <a:gd name="connsiteY51" fmla="*/ 49397 h 2027827"/>
              <a:gd name="connsiteX52" fmla="*/ 446312 w 2027827"/>
              <a:gd name="connsiteY52" fmla="*/ 49397 h 2027827"/>
              <a:gd name="connsiteX53" fmla="*/ 429447 w 2027827"/>
              <a:gd name="connsiteY53" fmla="*/ 76163 h 2027827"/>
              <a:gd name="connsiteX54" fmla="*/ 412801 w 2027827"/>
              <a:gd name="connsiteY54" fmla="*/ 76163 h 2027827"/>
              <a:gd name="connsiteX55" fmla="*/ 438043 w 2027827"/>
              <a:gd name="connsiteY55" fmla="*/ 36776 h 2027827"/>
              <a:gd name="connsiteX56" fmla="*/ 414433 w 2027827"/>
              <a:gd name="connsiteY56" fmla="*/ 0 h 2027827"/>
              <a:gd name="connsiteX57" fmla="*/ 431079 w 2027827"/>
              <a:gd name="connsiteY57" fmla="*/ 0 h 2027827"/>
              <a:gd name="connsiteX58" fmla="*/ 446312 w 2027827"/>
              <a:gd name="connsiteY58" fmla="*/ 23937 h 2027827"/>
              <a:gd name="connsiteX59" fmla="*/ 461545 w 2027827"/>
              <a:gd name="connsiteY59" fmla="*/ 0 h 2027827"/>
              <a:gd name="connsiteX60" fmla="*/ 478191 w 2027827"/>
              <a:gd name="connsiteY60" fmla="*/ 0 h 2027827"/>
              <a:gd name="connsiteX61" fmla="*/ 454582 w 2027827"/>
              <a:gd name="connsiteY61" fmla="*/ 36776 h 2027827"/>
              <a:gd name="connsiteX62" fmla="*/ 479823 w 2027827"/>
              <a:gd name="connsiteY62" fmla="*/ 76163 h 2027827"/>
              <a:gd name="connsiteX63" fmla="*/ 463177 w 2027827"/>
              <a:gd name="connsiteY63" fmla="*/ 76163 h 2027827"/>
              <a:gd name="connsiteX64" fmla="*/ 446312 w 2027827"/>
              <a:gd name="connsiteY64" fmla="*/ 49397 h 2027827"/>
              <a:gd name="connsiteX65" fmla="*/ 549512 w 2027827"/>
              <a:gd name="connsiteY65" fmla="*/ 49397 h 2027827"/>
              <a:gd name="connsiteX66" fmla="*/ 532648 w 2027827"/>
              <a:gd name="connsiteY66" fmla="*/ 76163 h 2027827"/>
              <a:gd name="connsiteX67" fmla="*/ 516002 w 2027827"/>
              <a:gd name="connsiteY67" fmla="*/ 76163 h 2027827"/>
              <a:gd name="connsiteX68" fmla="*/ 541243 w 2027827"/>
              <a:gd name="connsiteY68" fmla="*/ 36776 h 2027827"/>
              <a:gd name="connsiteX69" fmla="*/ 517634 w 2027827"/>
              <a:gd name="connsiteY69" fmla="*/ 0 h 2027827"/>
              <a:gd name="connsiteX70" fmla="*/ 534280 w 2027827"/>
              <a:gd name="connsiteY70" fmla="*/ 0 h 2027827"/>
              <a:gd name="connsiteX71" fmla="*/ 549512 w 2027827"/>
              <a:gd name="connsiteY71" fmla="*/ 23937 h 2027827"/>
              <a:gd name="connsiteX72" fmla="*/ 564745 w 2027827"/>
              <a:gd name="connsiteY72" fmla="*/ 0 h 2027827"/>
              <a:gd name="connsiteX73" fmla="*/ 581391 w 2027827"/>
              <a:gd name="connsiteY73" fmla="*/ 0 h 2027827"/>
              <a:gd name="connsiteX74" fmla="*/ 557782 w 2027827"/>
              <a:gd name="connsiteY74" fmla="*/ 36776 h 2027827"/>
              <a:gd name="connsiteX75" fmla="*/ 583023 w 2027827"/>
              <a:gd name="connsiteY75" fmla="*/ 76163 h 2027827"/>
              <a:gd name="connsiteX76" fmla="*/ 566378 w 2027827"/>
              <a:gd name="connsiteY76" fmla="*/ 76163 h 2027827"/>
              <a:gd name="connsiteX77" fmla="*/ 549512 w 2027827"/>
              <a:gd name="connsiteY77" fmla="*/ 49397 h 2027827"/>
              <a:gd name="connsiteX78" fmla="*/ 652712 w 2027827"/>
              <a:gd name="connsiteY78" fmla="*/ 49397 h 2027827"/>
              <a:gd name="connsiteX79" fmla="*/ 635848 w 2027827"/>
              <a:gd name="connsiteY79" fmla="*/ 76163 h 2027827"/>
              <a:gd name="connsiteX80" fmla="*/ 619202 w 2027827"/>
              <a:gd name="connsiteY80" fmla="*/ 76163 h 2027827"/>
              <a:gd name="connsiteX81" fmla="*/ 644443 w 2027827"/>
              <a:gd name="connsiteY81" fmla="*/ 36776 h 2027827"/>
              <a:gd name="connsiteX82" fmla="*/ 620834 w 2027827"/>
              <a:gd name="connsiteY82" fmla="*/ 0 h 2027827"/>
              <a:gd name="connsiteX83" fmla="*/ 637480 w 2027827"/>
              <a:gd name="connsiteY83" fmla="*/ 0 h 2027827"/>
              <a:gd name="connsiteX84" fmla="*/ 652712 w 2027827"/>
              <a:gd name="connsiteY84" fmla="*/ 23937 h 2027827"/>
              <a:gd name="connsiteX85" fmla="*/ 667945 w 2027827"/>
              <a:gd name="connsiteY85" fmla="*/ 0 h 2027827"/>
              <a:gd name="connsiteX86" fmla="*/ 684592 w 2027827"/>
              <a:gd name="connsiteY86" fmla="*/ 0 h 2027827"/>
              <a:gd name="connsiteX87" fmla="*/ 660982 w 2027827"/>
              <a:gd name="connsiteY87" fmla="*/ 36776 h 2027827"/>
              <a:gd name="connsiteX88" fmla="*/ 686224 w 2027827"/>
              <a:gd name="connsiteY88" fmla="*/ 76163 h 2027827"/>
              <a:gd name="connsiteX89" fmla="*/ 669578 w 2027827"/>
              <a:gd name="connsiteY89" fmla="*/ 76163 h 2027827"/>
              <a:gd name="connsiteX90" fmla="*/ 652712 w 2027827"/>
              <a:gd name="connsiteY90" fmla="*/ 49397 h 2027827"/>
              <a:gd name="connsiteX91" fmla="*/ 755913 w 2027827"/>
              <a:gd name="connsiteY91" fmla="*/ 49397 h 2027827"/>
              <a:gd name="connsiteX92" fmla="*/ 739048 w 2027827"/>
              <a:gd name="connsiteY92" fmla="*/ 76163 h 2027827"/>
              <a:gd name="connsiteX93" fmla="*/ 722402 w 2027827"/>
              <a:gd name="connsiteY93" fmla="*/ 76163 h 2027827"/>
              <a:gd name="connsiteX94" fmla="*/ 747644 w 2027827"/>
              <a:gd name="connsiteY94" fmla="*/ 36776 h 2027827"/>
              <a:gd name="connsiteX95" fmla="*/ 724034 w 2027827"/>
              <a:gd name="connsiteY95" fmla="*/ 0 h 2027827"/>
              <a:gd name="connsiteX96" fmla="*/ 740680 w 2027827"/>
              <a:gd name="connsiteY96" fmla="*/ 0 h 2027827"/>
              <a:gd name="connsiteX97" fmla="*/ 755913 w 2027827"/>
              <a:gd name="connsiteY97" fmla="*/ 23937 h 2027827"/>
              <a:gd name="connsiteX98" fmla="*/ 771146 w 2027827"/>
              <a:gd name="connsiteY98" fmla="*/ 0 h 2027827"/>
              <a:gd name="connsiteX99" fmla="*/ 787792 w 2027827"/>
              <a:gd name="connsiteY99" fmla="*/ 0 h 2027827"/>
              <a:gd name="connsiteX100" fmla="*/ 764182 w 2027827"/>
              <a:gd name="connsiteY100" fmla="*/ 36776 h 2027827"/>
              <a:gd name="connsiteX101" fmla="*/ 789424 w 2027827"/>
              <a:gd name="connsiteY101" fmla="*/ 76163 h 2027827"/>
              <a:gd name="connsiteX102" fmla="*/ 772778 w 2027827"/>
              <a:gd name="connsiteY102" fmla="*/ 76163 h 2027827"/>
              <a:gd name="connsiteX103" fmla="*/ 755913 w 2027827"/>
              <a:gd name="connsiteY103" fmla="*/ 49397 h 2027827"/>
              <a:gd name="connsiteX104" fmla="*/ 859113 w 2027827"/>
              <a:gd name="connsiteY104" fmla="*/ 49397 h 2027827"/>
              <a:gd name="connsiteX105" fmla="*/ 842248 w 2027827"/>
              <a:gd name="connsiteY105" fmla="*/ 76163 h 2027827"/>
              <a:gd name="connsiteX106" fmla="*/ 825602 w 2027827"/>
              <a:gd name="connsiteY106" fmla="*/ 76163 h 2027827"/>
              <a:gd name="connsiteX107" fmla="*/ 850844 w 2027827"/>
              <a:gd name="connsiteY107" fmla="*/ 36776 h 2027827"/>
              <a:gd name="connsiteX108" fmla="*/ 827235 w 2027827"/>
              <a:gd name="connsiteY108" fmla="*/ 0 h 2027827"/>
              <a:gd name="connsiteX109" fmla="*/ 843881 w 2027827"/>
              <a:gd name="connsiteY109" fmla="*/ 0 h 2027827"/>
              <a:gd name="connsiteX110" fmla="*/ 859113 w 2027827"/>
              <a:gd name="connsiteY110" fmla="*/ 23937 h 2027827"/>
              <a:gd name="connsiteX111" fmla="*/ 874346 w 2027827"/>
              <a:gd name="connsiteY111" fmla="*/ 0 h 2027827"/>
              <a:gd name="connsiteX112" fmla="*/ 890992 w 2027827"/>
              <a:gd name="connsiteY112" fmla="*/ 0 h 2027827"/>
              <a:gd name="connsiteX113" fmla="*/ 867383 w 2027827"/>
              <a:gd name="connsiteY113" fmla="*/ 36776 h 2027827"/>
              <a:gd name="connsiteX114" fmla="*/ 892624 w 2027827"/>
              <a:gd name="connsiteY114" fmla="*/ 76163 h 2027827"/>
              <a:gd name="connsiteX115" fmla="*/ 875978 w 2027827"/>
              <a:gd name="connsiteY115" fmla="*/ 76163 h 2027827"/>
              <a:gd name="connsiteX116" fmla="*/ 859113 w 2027827"/>
              <a:gd name="connsiteY116" fmla="*/ 49397 h 2027827"/>
              <a:gd name="connsiteX117" fmla="*/ 962313 w 2027827"/>
              <a:gd name="connsiteY117" fmla="*/ 49397 h 2027827"/>
              <a:gd name="connsiteX118" fmla="*/ 945449 w 2027827"/>
              <a:gd name="connsiteY118" fmla="*/ 76163 h 2027827"/>
              <a:gd name="connsiteX119" fmla="*/ 928803 w 2027827"/>
              <a:gd name="connsiteY119" fmla="*/ 76163 h 2027827"/>
              <a:gd name="connsiteX120" fmla="*/ 954044 w 2027827"/>
              <a:gd name="connsiteY120" fmla="*/ 36776 h 2027827"/>
              <a:gd name="connsiteX121" fmla="*/ 930435 w 2027827"/>
              <a:gd name="connsiteY121" fmla="*/ 0 h 2027827"/>
              <a:gd name="connsiteX122" fmla="*/ 947081 w 2027827"/>
              <a:gd name="connsiteY122" fmla="*/ 0 h 2027827"/>
              <a:gd name="connsiteX123" fmla="*/ 962313 w 2027827"/>
              <a:gd name="connsiteY123" fmla="*/ 23937 h 2027827"/>
              <a:gd name="connsiteX124" fmla="*/ 977546 w 2027827"/>
              <a:gd name="connsiteY124" fmla="*/ 0 h 2027827"/>
              <a:gd name="connsiteX125" fmla="*/ 994192 w 2027827"/>
              <a:gd name="connsiteY125" fmla="*/ 0 h 2027827"/>
              <a:gd name="connsiteX126" fmla="*/ 970583 w 2027827"/>
              <a:gd name="connsiteY126" fmla="*/ 36776 h 2027827"/>
              <a:gd name="connsiteX127" fmla="*/ 995824 w 2027827"/>
              <a:gd name="connsiteY127" fmla="*/ 76163 h 2027827"/>
              <a:gd name="connsiteX128" fmla="*/ 979179 w 2027827"/>
              <a:gd name="connsiteY128" fmla="*/ 76163 h 2027827"/>
              <a:gd name="connsiteX129" fmla="*/ 962313 w 2027827"/>
              <a:gd name="connsiteY129" fmla="*/ 49397 h 2027827"/>
              <a:gd name="connsiteX130" fmla="*/ 1065513 w 2027827"/>
              <a:gd name="connsiteY130" fmla="*/ 49397 h 2027827"/>
              <a:gd name="connsiteX131" fmla="*/ 1048649 w 2027827"/>
              <a:gd name="connsiteY131" fmla="*/ 76163 h 2027827"/>
              <a:gd name="connsiteX132" fmla="*/ 1032003 w 2027827"/>
              <a:gd name="connsiteY132" fmla="*/ 76163 h 2027827"/>
              <a:gd name="connsiteX133" fmla="*/ 1057244 w 2027827"/>
              <a:gd name="connsiteY133" fmla="*/ 36776 h 2027827"/>
              <a:gd name="connsiteX134" fmla="*/ 1033635 w 2027827"/>
              <a:gd name="connsiteY134" fmla="*/ 0 h 2027827"/>
              <a:gd name="connsiteX135" fmla="*/ 1050281 w 2027827"/>
              <a:gd name="connsiteY135" fmla="*/ 0 h 2027827"/>
              <a:gd name="connsiteX136" fmla="*/ 1065513 w 2027827"/>
              <a:gd name="connsiteY136" fmla="*/ 23937 h 2027827"/>
              <a:gd name="connsiteX137" fmla="*/ 1080747 w 2027827"/>
              <a:gd name="connsiteY137" fmla="*/ 0 h 2027827"/>
              <a:gd name="connsiteX138" fmla="*/ 1097393 w 2027827"/>
              <a:gd name="connsiteY138" fmla="*/ 0 h 2027827"/>
              <a:gd name="connsiteX139" fmla="*/ 1073783 w 2027827"/>
              <a:gd name="connsiteY139" fmla="*/ 36776 h 2027827"/>
              <a:gd name="connsiteX140" fmla="*/ 1099025 w 2027827"/>
              <a:gd name="connsiteY140" fmla="*/ 76163 h 2027827"/>
              <a:gd name="connsiteX141" fmla="*/ 1082379 w 2027827"/>
              <a:gd name="connsiteY141" fmla="*/ 76163 h 2027827"/>
              <a:gd name="connsiteX142" fmla="*/ 1065513 w 2027827"/>
              <a:gd name="connsiteY142" fmla="*/ 49397 h 2027827"/>
              <a:gd name="connsiteX143" fmla="*/ 1168714 w 2027827"/>
              <a:gd name="connsiteY143" fmla="*/ 49397 h 2027827"/>
              <a:gd name="connsiteX144" fmla="*/ 1151849 w 2027827"/>
              <a:gd name="connsiteY144" fmla="*/ 76163 h 2027827"/>
              <a:gd name="connsiteX145" fmla="*/ 1135203 w 2027827"/>
              <a:gd name="connsiteY145" fmla="*/ 76163 h 2027827"/>
              <a:gd name="connsiteX146" fmla="*/ 1160445 w 2027827"/>
              <a:gd name="connsiteY146" fmla="*/ 36776 h 2027827"/>
              <a:gd name="connsiteX147" fmla="*/ 1136835 w 2027827"/>
              <a:gd name="connsiteY147" fmla="*/ 0 h 2027827"/>
              <a:gd name="connsiteX148" fmla="*/ 1153481 w 2027827"/>
              <a:gd name="connsiteY148" fmla="*/ 0 h 2027827"/>
              <a:gd name="connsiteX149" fmla="*/ 1168714 w 2027827"/>
              <a:gd name="connsiteY149" fmla="*/ 23937 h 2027827"/>
              <a:gd name="connsiteX150" fmla="*/ 1183947 w 2027827"/>
              <a:gd name="connsiteY150" fmla="*/ 0 h 2027827"/>
              <a:gd name="connsiteX151" fmla="*/ 1200593 w 2027827"/>
              <a:gd name="connsiteY151" fmla="*/ 0 h 2027827"/>
              <a:gd name="connsiteX152" fmla="*/ 1176984 w 2027827"/>
              <a:gd name="connsiteY152" fmla="*/ 36776 h 2027827"/>
              <a:gd name="connsiteX153" fmla="*/ 1202225 w 2027827"/>
              <a:gd name="connsiteY153" fmla="*/ 76163 h 2027827"/>
              <a:gd name="connsiteX154" fmla="*/ 1185579 w 2027827"/>
              <a:gd name="connsiteY154" fmla="*/ 76163 h 2027827"/>
              <a:gd name="connsiteX155" fmla="*/ 1168714 w 2027827"/>
              <a:gd name="connsiteY155" fmla="*/ 49397 h 2027827"/>
              <a:gd name="connsiteX156" fmla="*/ 1271914 w 2027827"/>
              <a:gd name="connsiteY156" fmla="*/ 49397 h 2027827"/>
              <a:gd name="connsiteX157" fmla="*/ 1255050 w 2027827"/>
              <a:gd name="connsiteY157" fmla="*/ 76163 h 2027827"/>
              <a:gd name="connsiteX158" fmla="*/ 1238404 w 2027827"/>
              <a:gd name="connsiteY158" fmla="*/ 76163 h 2027827"/>
              <a:gd name="connsiteX159" fmla="*/ 1263645 w 2027827"/>
              <a:gd name="connsiteY159" fmla="*/ 36776 h 2027827"/>
              <a:gd name="connsiteX160" fmla="*/ 1240036 w 2027827"/>
              <a:gd name="connsiteY160" fmla="*/ 0 h 2027827"/>
              <a:gd name="connsiteX161" fmla="*/ 1256682 w 2027827"/>
              <a:gd name="connsiteY161" fmla="*/ 0 h 2027827"/>
              <a:gd name="connsiteX162" fmla="*/ 1271914 w 2027827"/>
              <a:gd name="connsiteY162" fmla="*/ 23937 h 2027827"/>
              <a:gd name="connsiteX163" fmla="*/ 1287147 w 2027827"/>
              <a:gd name="connsiteY163" fmla="*/ 0 h 2027827"/>
              <a:gd name="connsiteX164" fmla="*/ 1303793 w 2027827"/>
              <a:gd name="connsiteY164" fmla="*/ 0 h 2027827"/>
              <a:gd name="connsiteX165" fmla="*/ 1280184 w 2027827"/>
              <a:gd name="connsiteY165" fmla="*/ 36776 h 2027827"/>
              <a:gd name="connsiteX166" fmla="*/ 1305426 w 2027827"/>
              <a:gd name="connsiteY166" fmla="*/ 76163 h 2027827"/>
              <a:gd name="connsiteX167" fmla="*/ 1288779 w 2027827"/>
              <a:gd name="connsiteY167" fmla="*/ 76163 h 2027827"/>
              <a:gd name="connsiteX168" fmla="*/ 1271914 w 2027827"/>
              <a:gd name="connsiteY168" fmla="*/ 49397 h 2027827"/>
              <a:gd name="connsiteX169" fmla="*/ 1375114 w 2027827"/>
              <a:gd name="connsiteY169" fmla="*/ 49397 h 2027827"/>
              <a:gd name="connsiteX170" fmla="*/ 1358250 w 2027827"/>
              <a:gd name="connsiteY170" fmla="*/ 76163 h 2027827"/>
              <a:gd name="connsiteX171" fmla="*/ 1341604 w 2027827"/>
              <a:gd name="connsiteY171" fmla="*/ 76163 h 2027827"/>
              <a:gd name="connsiteX172" fmla="*/ 1366845 w 2027827"/>
              <a:gd name="connsiteY172" fmla="*/ 36776 h 2027827"/>
              <a:gd name="connsiteX173" fmla="*/ 1343236 w 2027827"/>
              <a:gd name="connsiteY173" fmla="*/ 0 h 2027827"/>
              <a:gd name="connsiteX174" fmla="*/ 1359882 w 2027827"/>
              <a:gd name="connsiteY174" fmla="*/ 0 h 2027827"/>
              <a:gd name="connsiteX175" fmla="*/ 1375114 w 2027827"/>
              <a:gd name="connsiteY175" fmla="*/ 23937 h 2027827"/>
              <a:gd name="connsiteX176" fmla="*/ 1390348 w 2027827"/>
              <a:gd name="connsiteY176" fmla="*/ 0 h 2027827"/>
              <a:gd name="connsiteX177" fmla="*/ 1406993 w 2027827"/>
              <a:gd name="connsiteY177" fmla="*/ 0 h 2027827"/>
              <a:gd name="connsiteX178" fmla="*/ 1383384 w 2027827"/>
              <a:gd name="connsiteY178" fmla="*/ 36776 h 2027827"/>
              <a:gd name="connsiteX179" fmla="*/ 1408626 w 2027827"/>
              <a:gd name="connsiteY179" fmla="*/ 76163 h 2027827"/>
              <a:gd name="connsiteX180" fmla="*/ 1391980 w 2027827"/>
              <a:gd name="connsiteY180" fmla="*/ 76163 h 2027827"/>
              <a:gd name="connsiteX181" fmla="*/ 1375114 w 2027827"/>
              <a:gd name="connsiteY181" fmla="*/ 49397 h 2027827"/>
              <a:gd name="connsiteX182" fmla="*/ 1478315 w 2027827"/>
              <a:gd name="connsiteY182" fmla="*/ 49397 h 2027827"/>
              <a:gd name="connsiteX183" fmla="*/ 1461450 w 2027827"/>
              <a:gd name="connsiteY183" fmla="*/ 76163 h 2027827"/>
              <a:gd name="connsiteX184" fmla="*/ 1444804 w 2027827"/>
              <a:gd name="connsiteY184" fmla="*/ 76163 h 2027827"/>
              <a:gd name="connsiteX185" fmla="*/ 1470046 w 2027827"/>
              <a:gd name="connsiteY185" fmla="*/ 36776 h 2027827"/>
              <a:gd name="connsiteX186" fmla="*/ 1446436 w 2027827"/>
              <a:gd name="connsiteY186" fmla="*/ 0 h 2027827"/>
              <a:gd name="connsiteX187" fmla="*/ 1463083 w 2027827"/>
              <a:gd name="connsiteY187" fmla="*/ 0 h 2027827"/>
              <a:gd name="connsiteX188" fmla="*/ 1478315 w 2027827"/>
              <a:gd name="connsiteY188" fmla="*/ 23937 h 2027827"/>
              <a:gd name="connsiteX189" fmla="*/ 1493548 w 2027827"/>
              <a:gd name="connsiteY189" fmla="*/ 0 h 2027827"/>
              <a:gd name="connsiteX190" fmla="*/ 1510194 w 2027827"/>
              <a:gd name="connsiteY190" fmla="*/ 0 h 2027827"/>
              <a:gd name="connsiteX191" fmla="*/ 1486584 w 2027827"/>
              <a:gd name="connsiteY191" fmla="*/ 36776 h 2027827"/>
              <a:gd name="connsiteX192" fmla="*/ 1511826 w 2027827"/>
              <a:gd name="connsiteY192" fmla="*/ 76163 h 2027827"/>
              <a:gd name="connsiteX193" fmla="*/ 1495180 w 2027827"/>
              <a:gd name="connsiteY193" fmla="*/ 76163 h 2027827"/>
              <a:gd name="connsiteX194" fmla="*/ 1478315 w 2027827"/>
              <a:gd name="connsiteY194" fmla="*/ 49397 h 2027827"/>
              <a:gd name="connsiteX195" fmla="*/ 1581515 w 2027827"/>
              <a:gd name="connsiteY195" fmla="*/ 49397 h 2027827"/>
              <a:gd name="connsiteX196" fmla="*/ 1564650 w 2027827"/>
              <a:gd name="connsiteY196" fmla="*/ 76163 h 2027827"/>
              <a:gd name="connsiteX197" fmla="*/ 1548004 w 2027827"/>
              <a:gd name="connsiteY197" fmla="*/ 76163 h 2027827"/>
              <a:gd name="connsiteX198" fmla="*/ 1573246 w 2027827"/>
              <a:gd name="connsiteY198" fmla="*/ 36776 h 2027827"/>
              <a:gd name="connsiteX199" fmla="*/ 1549636 w 2027827"/>
              <a:gd name="connsiteY199" fmla="*/ 0 h 2027827"/>
              <a:gd name="connsiteX200" fmla="*/ 1566283 w 2027827"/>
              <a:gd name="connsiteY200" fmla="*/ 0 h 2027827"/>
              <a:gd name="connsiteX201" fmla="*/ 1581515 w 2027827"/>
              <a:gd name="connsiteY201" fmla="*/ 23937 h 2027827"/>
              <a:gd name="connsiteX202" fmla="*/ 1596748 w 2027827"/>
              <a:gd name="connsiteY202" fmla="*/ 0 h 2027827"/>
              <a:gd name="connsiteX203" fmla="*/ 1613394 w 2027827"/>
              <a:gd name="connsiteY203" fmla="*/ 0 h 2027827"/>
              <a:gd name="connsiteX204" fmla="*/ 1589785 w 2027827"/>
              <a:gd name="connsiteY204" fmla="*/ 36776 h 2027827"/>
              <a:gd name="connsiteX205" fmla="*/ 1615026 w 2027827"/>
              <a:gd name="connsiteY205" fmla="*/ 76163 h 2027827"/>
              <a:gd name="connsiteX206" fmla="*/ 1598380 w 2027827"/>
              <a:gd name="connsiteY206" fmla="*/ 76163 h 2027827"/>
              <a:gd name="connsiteX207" fmla="*/ 1581515 w 2027827"/>
              <a:gd name="connsiteY207" fmla="*/ 49397 h 2027827"/>
              <a:gd name="connsiteX208" fmla="*/ 1684715 w 2027827"/>
              <a:gd name="connsiteY208" fmla="*/ 49397 h 2027827"/>
              <a:gd name="connsiteX209" fmla="*/ 1667851 w 2027827"/>
              <a:gd name="connsiteY209" fmla="*/ 76163 h 2027827"/>
              <a:gd name="connsiteX210" fmla="*/ 1651205 w 2027827"/>
              <a:gd name="connsiteY210" fmla="*/ 76163 h 2027827"/>
              <a:gd name="connsiteX211" fmla="*/ 1676446 w 2027827"/>
              <a:gd name="connsiteY211" fmla="*/ 36776 h 2027827"/>
              <a:gd name="connsiteX212" fmla="*/ 1652837 w 2027827"/>
              <a:gd name="connsiteY212" fmla="*/ 0 h 2027827"/>
              <a:gd name="connsiteX213" fmla="*/ 1669483 w 2027827"/>
              <a:gd name="connsiteY213" fmla="*/ 0 h 2027827"/>
              <a:gd name="connsiteX214" fmla="*/ 1684715 w 2027827"/>
              <a:gd name="connsiteY214" fmla="*/ 23937 h 2027827"/>
              <a:gd name="connsiteX215" fmla="*/ 1699948 w 2027827"/>
              <a:gd name="connsiteY215" fmla="*/ 0 h 2027827"/>
              <a:gd name="connsiteX216" fmla="*/ 1716595 w 2027827"/>
              <a:gd name="connsiteY216" fmla="*/ 0 h 2027827"/>
              <a:gd name="connsiteX217" fmla="*/ 1692985 w 2027827"/>
              <a:gd name="connsiteY217" fmla="*/ 36776 h 2027827"/>
              <a:gd name="connsiteX218" fmla="*/ 1718227 w 2027827"/>
              <a:gd name="connsiteY218" fmla="*/ 76163 h 2027827"/>
              <a:gd name="connsiteX219" fmla="*/ 1701581 w 2027827"/>
              <a:gd name="connsiteY219" fmla="*/ 76163 h 2027827"/>
              <a:gd name="connsiteX220" fmla="*/ 1684715 w 2027827"/>
              <a:gd name="connsiteY220" fmla="*/ 49397 h 2027827"/>
              <a:gd name="connsiteX221" fmla="*/ 1787915 w 2027827"/>
              <a:gd name="connsiteY221" fmla="*/ 49397 h 2027827"/>
              <a:gd name="connsiteX222" fmla="*/ 1771051 w 2027827"/>
              <a:gd name="connsiteY222" fmla="*/ 76163 h 2027827"/>
              <a:gd name="connsiteX223" fmla="*/ 1754405 w 2027827"/>
              <a:gd name="connsiteY223" fmla="*/ 76163 h 2027827"/>
              <a:gd name="connsiteX224" fmla="*/ 1779647 w 2027827"/>
              <a:gd name="connsiteY224" fmla="*/ 36776 h 2027827"/>
              <a:gd name="connsiteX225" fmla="*/ 1756037 w 2027827"/>
              <a:gd name="connsiteY225" fmla="*/ 0 h 2027827"/>
              <a:gd name="connsiteX226" fmla="*/ 1772683 w 2027827"/>
              <a:gd name="connsiteY226" fmla="*/ 0 h 2027827"/>
              <a:gd name="connsiteX227" fmla="*/ 1787915 w 2027827"/>
              <a:gd name="connsiteY227" fmla="*/ 23937 h 2027827"/>
              <a:gd name="connsiteX228" fmla="*/ 1803149 w 2027827"/>
              <a:gd name="connsiteY228" fmla="*/ 0 h 2027827"/>
              <a:gd name="connsiteX229" fmla="*/ 1819795 w 2027827"/>
              <a:gd name="connsiteY229" fmla="*/ 0 h 2027827"/>
              <a:gd name="connsiteX230" fmla="*/ 1796185 w 2027827"/>
              <a:gd name="connsiteY230" fmla="*/ 36776 h 2027827"/>
              <a:gd name="connsiteX231" fmla="*/ 1821427 w 2027827"/>
              <a:gd name="connsiteY231" fmla="*/ 76163 h 2027827"/>
              <a:gd name="connsiteX232" fmla="*/ 1804781 w 2027827"/>
              <a:gd name="connsiteY232" fmla="*/ 76163 h 2027827"/>
              <a:gd name="connsiteX233" fmla="*/ 1787915 w 2027827"/>
              <a:gd name="connsiteY233" fmla="*/ 49397 h 2027827"/>
              <a:gd name="connsiteX234" fmla="*/ 1891116 w 2027827"/>
              <a:gd name="connsiteY234" fmla="*/ 49397 h 2027827"/>
              <a:gd name="connsiteX235" fmla="*/ 1874251 w 2027827"/>
              <a:gd name="connsiteY235" fmla="*/ 76163 h 2027827"/>
              <a:gd name="connsiteX236" fmla="*/ 1857605 w 2027827"/>
              <a:gd name="connsiteY236" fmla="*/ 76163 h 2027827"/>
              <a:gd name="connsiteX237" fmla="*/ 1882847 w 2027827"/>
              <a:gd name="connsiteY237" fmla="*/ 36776 h 2027827"/>
              <a:gd name="connsiteX238" fmla="*/ 1859237 w 2027827"/>
              <a:gd name="connsiteY238" fmla="*/ 0 h 2027827"/>
              <a:gd name="connsiteX239" fmla="*/ 1875884 w 2027827"/>
              <a:gd name="connsiteY239" fmla="*/ 0 h 2027827"/>
              <a:gd name="connsiteX240" fmla="*/ 1891116 w 2027827"/>
              <a:gd name="connsiteY240" fmla="*/ 23937 h 2027827"/>
              <a:gd name="connsiteX241" fmla="*/ 1906349 w 2027827"/>
              <a:gd name="connsiteY241" fmla="*/ 0 h 2027827"/>
              <a:gd name="connsiteX242" fmla="*/ 1922995 w 2027827"/>
              <a:gd name="connsiteY242" fmla="*/ 0 h 2027827"/>
              <a:gd name="connsiteX243" fmla="*/ 1899385 w 2027827"/>
              <a:gd name="connsiteY243" fmla="*/ 36776 h 2027827"/>
              <a:gd name="connsiteX244" fmla="*/ 1924627 w 2027827"/>
              <a:gd name="connsiteY244" fmla="*/ 76163 h 2027827"/>
              <a:gd name="connsiteX245" fmla="*/ 1907981 w 2027827"/>
              <a:gd name="connsiteY245" fmla="*/ 76163 h 2027827"/>
              <a:gd name="connsiteX246" fmla="*/ 1891116 w 2027827"/>
              <a:gd name="connsiteY246" fmla="*/ 49397 h 2027827"/>
              <a:gd name="connsiteX247" fmla="*/ 1994316 w 2027827"/>
              <a:gd name="connsiteY247" fmla="*/ 49397 h 2027827"/>
              <a:gd name="connsiteX248" fmla="*/ 1977452 w 2027827"/>
              <a:gd name="connsiteY248" fmla="*/ 76163 h 2027827"/>
              <a:gd name="connsiteX249" fmla="*/ 1960805 w 2027827"/>
              <a:gd name="connsiteY249" fmla="*/ 76163 h 2027827"/>
              <a:gd name="connsiteX250" fmla="*/ 1986047 w 2027827"/>
              <a:gd name="connsiteY250" fmla="*/ 36776 h 2027827"/>
              <a:gd name="connsiteX251" fmla="*/ 1962438 w 2027827"/>
              <a:gd name="connsiteY251" fmla="*/ 0 h 2027827"/>
              <a:gd name="connsiteX252" fmla="*/ 1979084 w 2027827"/>
              <a:gd name="connsiteY252" fmla="*/ 0 h 2027827"/>
              <a:gd name="connsiteX253" fmla="*/ 1994316 w 2027827"/>
              <a:gd name="connsiteY253" fmla="*/ 23937 h 2027827"/>
              <a:gd name="connsiteX254" fmla="*/ 2009549 w 2027827"/>
              <a:gd name="connsiteY254" fmla="*/ 0 h 2027827"/>
              <a:gd name="connsiteX255" fmla="*/ 2026195 w 2027827"/>
              <a:gd name="connsiteY255" fmla="*/ 0 h 2027827"/>
              <a:gd name="connsiteX256" fmla="*/ 2002586 w 2027827"/>
              <a:gd name="connsiteY256" fmla="*/ 36776 h 2027827"/>
              <a:gd name="connsiteX257" fmla="*/ 2027827 w 2027827"/>
              <a:gd name="connsiteY257" fmla="*/ 76163 h 2027827"/>
              <a:gd name="connsiteX258" fmla="*/ 2011182 w 2027827"/>
              <a:gd name="connsiteY258" fmla="*/ 76163 h 2027827"/>
              <a:gd name="connsiteX259" fmla="*/ 1994316 w 2027827"/>
              <a:gd name="connsiteY259" fmla="*/ 49397 h 2027827"/>
              <a:gd name="connsiteX260" fmla="*/ 33511 w 2027827"/>
              <a:gd name="connsiteY260" fmla="*/ 164201 h 2027827"/>
              <a:gd name="connsiteX261" fmla="*/ 16646 w 2027827"/>
              <a:gd name="connsiteY261" fmla="*/ 190966 h 2027827"/>
              <a:gd name="connsiteX262" fmla="*/ 0 w 2027827"/>
              <a:gd name="connsiteY262" fmla="*/ 190966 h 2027827"/>
              <a:gd name="connsiteX263" fmla="*/ 25242 w 2027827"/>
              <a:gd name="connsiteY263" fmla="*/ 151580 h 2027827"/>
              <a:gd name="connsiteX264" fmla="*/ 1632 w 2027827"/>
              <a:gd name="connsiteY264" fmla="*/ 114804 h 2027827"/>
              <a:gd name="connsiteX265" fmla="*/ 18278 w 2027827"/>
              <a:gd name="connsiteY265" fmla="*/ 114804 h 2027827"/>
              <a:gd name="connsiteX266" fmla="*/ 33511 w 2027827"/>
              <a:gd name="connsiteY266" fmla="*/ 138741 h 2027827"/>
              <a:gd name="connsiteX267" fmla="*/ 48744 w 2027827"/>
              <a:gd name="connsiteY267" fmla="*/ 114804 h 2027827"/>
              <a:gd name="connsiteX268" fmla="*/ 65390 w 2027827"/>
              <a:gd name="connsiteY268" fmla="*/ 114804 h 2027827"/>
              <a:gd name="connsiteX269" fmla="*/ 41780 w 2027827"/>
              <a:gd name="connsiteY269" fmla="*/ 151580 h 2027827"/>
              <a:gd name="connsiteX270" fmla="*/ 67022 w 2027827"/>
              <a:gd name="connsiteY270" fmla="*/ 190966 h 2027827"/>
              <a:gd name="connsiteX271" fmla="*/ 50376 w 2027827"/>
              <a:gd name="connsiteY271" fmla="*/ 190966 h 2027827"/>
              <a:gd name="connsiteX272" fmla="*/ 33511 w 2027827"/>
              <a:gd name="connsiteY272" fmla="*/ 164201 h 2027827"/>
              <a:gd name="connsiteX273" fmla="*/ 136711 w 2027827"/>
              <a:gd name="connsiteY273" fmla="*/ 164201 h 2027827"/>
              <a:gd name="connsiteX274" fmla="*/ 119846 w 2027827"/>
              <a:gd name="connsiteY274" fmla="*/ 190966 h 2027827"/>
              <a:gd name="connsiteX275" fmla="*/ 103200 w 2027827"/>
              <a:gd name="connsiteY275" fmla="*/ 190966 h 2027827"/>
              <a:gd name="connsiteX276" fmla="*/ 128442 w 2027827"/>
              <a:gd name="connsiteY276" fmla="*/ 151580 h 2027827"/>
              <a:gd name="connsiteX277" fmla="*/ 104833 w 2027827"/>
              <a:gd name="connsiteY277" fmla="*/ 114804 h 2027827"/>
              <a:gd name="connsiteX278" fmla="*/ 121479 w 2027827"/>
              <a:gd name="connsiteY278" fmla="*/ 114804 h 2027827"/>
              <a:gd name="connsiteX279" fmla="*/ 136711 w 2027827"/>
              <a:gd name="connsiteY279" fmla="*/ 138741 h 2027827"/>
              <a:gd name="connsiteX280" fmla="*/ 151944 w 2027827"/>
              <a:gd name="connsiteY280" fmla="*/ 114804 h 2027827"/>
              <a:gd name="connsiteX281" fmla="*/ 168590 w 2027827"/>
              <a:gd name="connsiteY281" fmla="*/ 114804 h 2027827"/>
              <a:gd name="connsiteX282" fmla="*/ 144981 w 2027827"/>
              <a:gd name="connsiteY282" fmla="*/ 151580 h 2027827"/>
              <a:gd name="connsiteX283" fmla="*/ 170222 w 2027827"/>
              <a:gd name="connsiteY283" fmla="*/ 190966 h 2027827"/>
              <a:gd name="connsiteX284" fmla="*/ 153576 w 2027827"/>
              <a:gd name="connsiteY284" fmla="*/ 190966 h 2027827"/>
              <a:gd name="connsiteX285" fmla="*/ 136711 w 2027827"/>
              <a:gd name="connsiteY285" fmla="*/ 164201 h 2027827"/>
              <a:gd name="connsiteX286" fmla="*/ 239911 w 2027827"/>
              <a:gd name="connsiteY286" fmla="*/ 164201 h 2027827"/>
              <a:gd name="connsiteX287" fmla="*/ 223047 w 2027827"/>
              <a:gd name="connsiteY287" fmla="*/ 190966 h 2027827"/>
              <a:gd name="connsiteX288" fmla="*/ 206401 w 2027827"/>
              <a:gd name="connsiteY288" fmla="*/ 190966 h 2027827"/>
              <a:gd name="connsiteX289" fmla="*/ 231642 w 2027827"/>
              <a:gd name="connsiteY289" fmla="*/ 151580 h 2027827"/>
              <a:gd name="connsiteX290" fmla="*/ 208033 w 2027827"/>
              <a:gd name="connsiteY290" fmla="*/ 114804 h 2027827"/>
              <a:gd name="connsiteX291" fmla="*/ 224679 w 2027827"/>
              <a:gd name="connsiteY291" fmla="*/ 114804 h 2027827"/>
              <a:gd name="connsiteX292" fmla="*/ 239911 w 2027827"/>
              <a:gd name="connsiteY292" fmla="*/ 138741 h 2027827"/>
              <a:gd name="connsiteX293" fmla="*/ 255144 w 2027827"/>
              <a:gd name="connsiteY293" fmla="*/ 114804 h 2027827"/>
              <a:gd name="connsiteX294" fmla="*/ 271790 w 2027827"/>
              <a:gd name="connsiteY294" fmla="*/ 114804 h 2027827"/>
              <a:gd name="connsiteX295" fmla="*/ 248181 w 2027827"/>
              <a:gd name="connsiteY295" fmla="*/ 151580 h 2027827"/>
              <a:gd name="connsiteX296" fmla="*/ 273423 w 2027827"/>
              <a:gd name="connsiteY296" fmla="*/ 190966 h 2027827"/>
              <a:gd name="connsiteX297" fmla="*/ 256777 w 2027827"/>
              <a:gd name="connsiteY297" fmla="*/ 190966 h 2027827"/>
              <a:gd name="connsiteX298" fmla="*/ 239911 w 2027827"/>
              <a:gd name="connsiteY298" fmla="*/ 164201 h 2027827"/>
              <a:gd name="connsiteX299" fmla="*/ 343111 w 2027827"/>
              <a:gd name="connsiteY299" fmla="*/ 164201 h 2027827"/>
              <a:gd name="connsiteX300" fmla="*/ 326247 w 2027827"/>
              <a:gd name="connsiteY300" fmla="*/ 190966 h 2027827"/>
              <a:gd name="connsiteX301" fmla="*/ 309601 w 2027827"/>
              <a:gd name="connsiteY301" fmla="*/ 190966 h 2027827"/>
              <a:gd name="connsiteX302" fmla="*/ 334843 w 2027827"/>
              <a:gd name="connsiteY302" fmla="*/ 151580 h 2027827"/>
              <a:gd name="connsiteX303" fmla="*/ 311233 w 2027827"/>
              <a:gd name="connsiteY303" fmla="*/ 114804 h 2027827"/>
              <a:gd name="connsiteX304" fmla="*/ 327879 w 2027827"/>
              <a:gd name="connsiteY304" fmla="*/ 114804 h 2027827"/>
              <a:gd name="connsiteX305" fmla="*/ 343111 w 2027827"/>
              <a:gd name="connsiteY305" fmla="*/ 138741 h 2027827"/>
              <a:gd name="connsiteX306" fmla="*/ 358345 w 2027827"/>
              <a:gd name="connsiteY306" fmla="*/ 114804 h 2027827"/>
              <a:gd name="connsiteX307" fmla="*/ 374991 w 2027827"/>
              <a:gd name="connsiteY307" fmla="*/ 114804 h 2027827"/>
              <a:gd name="connsiteX308" fmla="*/ 351381 w 2027827"/>
              <a:gd name="connsiteY308" fmla="*/ 151580 h 2027827"/>
              <a:gd name="connsiteX309" fmla="*/ 376623 w 2027827"/>
              <a:gd name="connsiteY309" fmla="*/ 190966 h 2027827"/>
              <a:gd name="connsiteX310" fmla="*/ 359977 w 2027827"/>
              <a:gd name="connsiteY310" fmla="*/ 190966 h 2027827"/>
              <a:gd name="connsiteX311" fmla="*/ 343111 w 2027827"/>
              <a:gd name="connsiteY311" fmla="*/ 164201 h 2027827"/>
              <a:gd name="connsiteX312" fmla="*/ 446312 w 2027827"/>
              <a:gd name="connsiteY312" fmla="*/ 164201 h 2027827"/>
              <a:gd name="connsiteX313" fmla="*/ 429447 w 2027827"/>
              <a:gd name="connsiteY313" fmla="*/ 190966 h 2027827"/>
              <a:gd name="connsiteX314" fmla="*/ 412801 w 2027827"/>
              <a:gd name="connsiteY314" fmla="*/ 190966 h 2027827"/>
              <a:gd name="connsiteX315" fmla="*/ 438043 w 2027827"/>
              <a:gd name="connsiteY315" fmla="*/ 151580 h 2027827"/>
              <a:gd name="connsiteX316" fmla="*/ 414433 w 2027827"/>
              <a:gd name="connsiteY316" fmla="*/ 114804 h 2027827"/>
              <a:gd name="connsiteX317" fmla="*/ 431079 w 2027827"/>
              <a:gd name="connsiteY317" fmla="*/ 114804 h 2027827"/>
              <a:gd name="connsiteX318" fmla="*/ 446312 w 2027827"/>
              <a:gd name="connsiteY318" fmla="*/ 138741 h 2027827"/>
              <a:gd name="connsiteX319" fmla="*/ 461545 w 2027827"/>
              <a:gd name="connsiteY319" fmla="*/ 114804 h 2027827"/>
              <a:gd name="connsiteX320" fmla="*/ 478191 w 2027827"/>
              <a:gd name="connsiteY320" fmla="*/ 114804 h 2027827"/>
              <a:gd name="connsiteX321" fmla="*/ 454582 w 2027827"/>
              <a:gd name="connsiteY321" fmla="*/ 151580 h 2027827"/>
              <a:gd name="connsiteX322" fmla="*/ 479823 w 2027827"/>
              <a:gd name="connsiteY322" fmla="*/ 190966 h 2027827"/>
              <a:gd name="connsiteX323" fmla="*/ 463177 w 2027827"/>
              <a:gd name="connsiteY323" fmla="*/ 190966 h 2027827"/>
              <a:gd name="connsiteX324" fmla="*/ 446312 w 2027827"/>
              <a:gd name="connsiteY324" fmla="*/ 164201 h 2027827"/>
              <a:gd name="connsiteX325" fmla="*/ 549512 w 2027827"/>
              <a:gd name="connsiteY325" fmla="*/ 164201 h 2027827"/>
              <a:gd name="connsiteX326" fmla="*/ 532648 w 2027827"/>
              <a:gd name="connsiteY326" fmla="*/ 190966 h 2027827"/>
              <a:gd name="connsiteX327" fmla="*/ 516002 w 2027827"/>
              <a:gd name="connsiteY327" fmla="*/ 190966 h 2027827"/>
              <a:gd name="connsiteX328" fmla="*/ 541243 w 2027827"/>
              <a:gd name="connsiteY328" fmla="*/ 151580 h 2027827"/>
              <a:gd name="connsiteX329" fmla="*/ 517634 w 2027827"/>
              <a:gd name="connsiteY329" fmla="*/ 114804 h 2027827"/>
              <a:gd name="connsiteX330" fmla="*/ 534280 w 2027827"/>
              <a:gd name="connsiteY330" fmla="*/ 114804 h 2027827"/>
              <a:gd name="connsiteX331" fmla="*/ 549512 w 2027827"/>
              <a:gd name="connsiteY331" fmla="*/ 138741 h 2027827"/>
              <a:gd name="connsiteX332" fmla="*/ 564745 w 2027827"/>
              <a:gd name="connsiteY332" fmla="*/ 114804 h 2027827"/>
              <a:gd name="connsiteX333" fmla="*/ 581391 w 2027827"/>
              <a:gd name="connsiteY333" fmla="*/ 114804 h 2027827"/>
              <a:gd name="connsiteX334" fmla="*/ 557782 w 2027827"/>
              <a:gd name="connsiteY334" fmla="*/ 151580 h 2027827"/>
              <a:gd name="connsiteX335" fmla="*/ 583023 w 2027827"/>
              <a:gd name="connsiteY335" fmla="*/ 190966 h 2027827"/>
              <a:gd name="connsiteX336" fmla="*/ 566378 w 2027827"/>
              <a:gd name="connsiteY336" fmla="*/ 190966 h 2027827"/>
              <a:gd name="connsiteX337" fmla="*/ 549512 w 2027827"/>
              <a:gd name="connsiteY337" fmla="*/ 164201 h 2027827"/>
              <a:gd name="connsiteX338" fmla="*/ 652712 w 2027827"/>
              <a:gd name="connsiteY338" fmla="*/ 164201 h 2027827"/>
              <a:gd name="connsiteX339" fmla="*/ 635848 w 2027827"/>
              <a:gd name="connsiteY339" fmla="*/ 190966 h 2027827"/>
              <a:gd name="connsiteX340" fmla="*/ 619202 w 2027827"/>
              <a:gd name="connsiteY340" fmla="*/ 190966 h 2027827"/>
              <a:gd name="connsiteX341" fmla="*/ 644443 w 2027827"/>
              <a:gd name="connsiteY341" fmla="*/ 151580 h 2027827"/>
              <a:gd name="connsiteX342" fmla="*/ 620834 w 2027827"/>
              <a:gd name="connsiteY342" fmla="*/ 114804 h 2027827"/>
              <a:gd name="connsiteX343" fmla="*/ 637480 w 2027827"/>
              <a:gd name="connsiteY343" fmla="*/ 114804 h 2027827"/>
              <a:gd name="connsiteX344" fmla="*/ 652712 w 2027827"/>
              <a:gd name="connsiteY344" fmla="*/ 138741 h 2027827"/>
              <a:gd name="connsiteX345" fmla="*/ 667945 w 2027827"/>
              <a:gd name="connsiteY345" fmla="*/ 114804 h 2027827"/>
              <a:gd name="connsiteX346" fmla="*/ 684592 w 2027827"/>
              <a:gd name="connsiteY346" fmla="*/ 114804 h 2027827"/>
              <a:gd name="connsiteX347" fmla="*/ 660982 w 2027827"/>
              <a:gd name="connsiteY347" fmla="*/ 151580 h 2027827"/>
              <a:gd name="connsiteX348" fmla="*/ 686224 w 2027827"/>
              <a:gd name="connsiteY348" fmla="*/ 190966 h 2027827"/>
              <a:gd name="connsiteX349" fmla="*/ 669578 w 2027827"/>
              <a:gd name="connsiteY349" fmla="*/ 190966 h 2027827"/>
              <a:gd name="connsiteX350" fmla="*/ 652712 w 2027827"/>
              <a:gd name="connsiteY350" fmla="*/ 164201 h 2027827"/>
              <a:gd name="connsiteX351" fmla="*/ 755913 w 2027827"/>
              <a:gd name="connsiteY351" fmla="*/ 164201 h 2027827"/>
              <a:gd name="connsiteX352" fmla="*/ 739048 w 2027827"/>
              <a:gd name="connsiteY352" fmla="*/ 190966 h 2027827"/>
              <a:gd name="connsiteX353" fmla="*/ 722402 w 2027827"/>
              <a:gd name="connsiteY353" fmla="*/ 190966 h 2027827"/>
              <a:gd name="connsiteX354" fmla="*/ 747644 w 2027827"/>
              <a:gd name="connsiteY354" fmla="*/ 151580 h 2027827"/>
              <a:gd name="connsiteX355" fmla="*/ 724034 w 2027827"/>
              <a:gd name="connsiteY355" fmla="*/ 114804 h 2027827"/>
              <a:gd name="connsiteX356" fmla="*/ 740680 w 2027827"/>
              <a:gd name="connsiteY356" fmla="*/ 114804 h 2027827"/>
              <a:gd name="connsiteX357" fmla="*/ 755913 w 2027827"/>
              <a:gd name="connsiteY357" fmla="*/ 138741 h 2027827"/>
              <a:gd name="connsiteX358" fmla="*/ 771146 w 2027827"/>
              <a:gd name="connsiteY358" fmla="*/ 114804 h 2027827"/>
              <a:gd name="connsiteX359" fmla="*/ 787792 w 2027827"/>
              <a:gd name="connsiteY359" fmla="*/ 114804 h 2027827"/>
              <a:gd name="connsiteX360" fmla="*/ 764182 w 2027827"/>
              <a:gd name="connsiteY360" fmla="*/ 151580 h 2027827"/>
              <a:gd name="connsiteX361" fmla="*/ 789424 w 2027827"/>
              <a:gd name="connsiteY361" fmla="*/ 190966 h 2027827"/>
              <a:gd name="connsiteX362" fmla="*/ 772778 w 2027827"/>
              <a:gd name="connsiteY362" fmla="*/ 190966 h 2027827"/>
              <a:gd name="connsiteX363" fmla="*/ 755913 w 2027827"/>
              <a:gd name="connsiteY363" fmla="*/ 164201 h 2027827"/>
              <a:gd name="connsiteX364" fmla="*/ 859113 w 2027827"/>
              <a:gd name="connsiteY364" fmla="*/ 164201 h 2027827"/>
              <a:gd name="connsiteX365" fmla="*/ 842248 w 2027827"/>
              <a:gd name="connsiteY365" fmla="*/ 190966 h 2027827"/>
              <a:gd name="connsiteX366" fmla="*/ 825602 w 2027827"/>
              <a:gd name="connsiteY366" fmla="*/ 190966 h 2027827"/>
              <a:gd name="connsiteX367" fmla="*/ 850844 w 2027827"/>
              <a:gd name="connsiteY367" fmla="*/ 151580 h 2027827"/>
              <a:gd name="connsiteX368" fmla="*/ 827235 w 2027827"/>
              <a:gd name="connsiteY368" fmla="*/ 114804 h 2027827"/>
              <a:gd name="connsiteX369" fmla="*/ 843881 w 2027827"/>
              <a:gd name="connsiteY369" fmla="*/ 114804 h 2027827"/>
              <a:gd name="connsiteX370" fmla="*/ 859113 w 2027827"/>
              <a:gd name="connsiteY370" fmla="*/ 138741 h 2027827"/>
              <a:gd name="connsiteX371" fmla="*/ 874346 w 2027827"/>
              <a:gd name="connsiteY371" fmla="*/ 114804 h 2027827"/>
              <a:gd name="connsiteX372" fmla="*/ 890992 w 2027827"/>
              <a:gd name="connsiteY372" fmla="*/ 114804 h 2027827"/>
              <a:gd name="connsiteX373" fmla="*/ 867383 w 2027827"/>
              <a:gd name="connsiteY373" fmla="*/ 151580 h 2027827"/>
              <a:gd name="connsiteX374" fmla="*/ 892624 w 2027827"/>
              <a:gd name="connsiteY374" fmla="*/ 190966 h 2027827"/>
              <a:gd name="connsiteX375" fmla="*/ 875978 w 2027827"/>
              <a:gd name="connsiteY375" fmla="*/ 190966 h 2027827"/>
              <a:gd name="connsiteX376" fmla="*/ 859113 w 2027827"/>
              <a:gd name="connsiteY376" fmla="*/ 164201 h 2027827"/>
              <a:gd name="connsiteX377" fmla="*/ 962313 w 2027827"/>
              <a:gd name="connsiteY377" fmla="*/ 164201 h 2027827"/>
              <a:gd name="connsiteX378" fmla="*/ 945449 w 2027827"/>
              <a:gd name="connsiteY378" fmla="*/ 190966 h 2027827"/>
              <a:gd name="connsiteX379" fmla="*/ 928803 w 2027827"/>
              <a:gd name="connsiteY379" fmla="*/ 190966 h 2027827"/>
              <a:gd name="connsiteX380" fmla="*/ 954044 w 2027827"/>
              <a:gd name="connsiteY380" fmla="*/ 151580 h 2027827"/>
              <a:gd name="connsiteX381" fmla="*/ 930435 w 2027827"/>
              <a:gd name="connsiteY381" fmla="*/ 114804 h 2027827"/>
              <a:gd name="connsiteX382" fmla="*/ 947081 w 2027827"/>
              <a:gd name="connsiteY382" fmla="*/ 114804 h 2027827"/>
              <a:gd name="connsiteX383" fmla="*/ 962313 w 2027827"/>
              <a:gd name="connsiteY383" fmla="*/ 138741 h 2027827"/>
              <a:gd name="connsiteX384" fmla="*/ 977546 w 2027827"/>
              <a:gd name="connsiteY384" fmla="*/ 114804 h 2027827"/>
              <a:gd name="connsiteX385" fmla="*/ 994192 w 2027827"/>
              <a:gd name="connsiteY385" fmla="*/ 114804 h 2027827"/>
              <a:gd name="connsiteX386" fmla="*/ 970583 w 2027827"/>
              <a:gd name="connsiteY386" fmla="*/ 151580 h 2027827"/>
              <a:gd name="connsiteX387" fmla="*/ 995824 w 2027827"/>
              <a:gd name="connsiteY387" fmla="*/ 190966 h 2027827"/>
              <a:gd name="connsiteX388" fmla="*/ 979179 w 2027827"/>
              <a:gd name="connsiteY388" fmla="*/ 190966 h 2027827"/>
              <a:gd name="connsiteX389" fmla="*/ 962313 w 2027827"/>
              <a:gd name="connsiteY389" fmla="*/ 164201 h 2027827"/>
              <a:gd name="connsiteX390" fmla="*/ 1065513 w 2027827"/>
              <a:gd name="connsiteY390" fmla="*/ 164201 h 2027827"/>
              <a:gd name="connsiteX391" fmla="*/ 1048649 w 2027827"/>
              <a:gd name="connsiteY391" fmla="*/ 190966 h 2027827"/>
              <a:gd name="connsiteX392" fmla="*/ 1032003 w 2027827"/>
              <a:gd name="connsiteY392" fmla="*/ 190966 h 2027827"/>
              <a:gd name="connsiteX393" fmla="*/ 1057244 w 2027827"/>
              <a:gd name="connsiteY393" fmla="*/ 151580 h 2027827"/>
              <a:gd name="connsiteX394" fmla="*/ 1033635 w 2027827"/>
              <a:gd name="connsiteY394" fmla="*/ 114804 h 2027827"/>
              <a:gd name="connsiteX395" fmla="*/ 1050281 w 2027827"/>
              <a:gd name="connsiteY395" fmla="*/ 114804 h 2027827"/>
              <a:gd name="connsiteX396" fmla="*/ 1065513 w 2027827"/>
              <a:gd name="connsiteY396" fmla="*/ 138741 h 2027827"/>
              <a:gd name="connsiteX397" fmla="*/ 1080747 w 2027827"/>
              <a:gd name="connsiteY397" fmla="*/ 114804 h 2027827"/>
              <a:gd name="connsiteX398" fmla="*/ 1097393 w 2027827"/>
              <a:gd name="connsiteY398" fmla="*/ 114804 h 2027827"/>
              <a:gd name="connsiteX399" fmla="*/ 1073783 w 2027827"/>
              <a:gd name="connsiteY399" fmla="*/ 151580 h 2027827"/>
              <a:gd name="connsiteX400" fmla="*/ 1099025 w 2027827"/>
              <a:gd name="connsiteY400" fmla="*/ 190966 h 2027827"/>
              <a:gd name="connsiteX401" fmla="*/ 1082379 w 2027827"/>
              <a:gd name="connsiteY401" fmla="*/ 190966 h 2027827"/>
              <a:gd name="connsiteX402" fmla="*/ 1065513 w 2027827"/>
              <a:gd name="connsiteY402" fmla="*/ 164201 h 2027827"/>
              <a:gd name="connsiteX403" fmla="*/ 1168714 w 2027827"/>
              <a:gd name="connsiteY403" fmla="*/ 164201 h 2027827"/>
              <a:gd name="connsiteX404" fmla="*/ 1151849 w 2027827"/>
              <a:gd name="connsiteY404" fmla="*/ 190966 h 2027827"/>
              <a:gd name="connsiteX405" fmla="*/ 1135203 w 2027827"/>
              <a:gd name="connsiteY405" fmla="*/ 190966 h 2027827"/>
              <a:gd name="connsiteX406" fmla="*/ 1160445 w 2027827"/>
              <a:gd name="connsiteY406" fmla="*/ 151580 h 2027827"/>
              <a:gd name="connsiteX407" fmla="*/ 1136835 w 2027827"/>
              <a:gd name="connsiteY407" fmla="*/ 114804 h 2027827"/>
              <a:gd name="connsiteX408" fmla="*/ 1153481 w 2027827"/>
              <a:gd name="connsiteY408" fmla="*/ 114804 h 2027827"/>
              <a:gd name="connsiteX409" fmla="*/ 1168714 w 2027827"/>
              <a:gd name="connsiteY409" fmla="*/ 138741 h 2027827"/>
              <a:gd name="connsiteX410" fmla="*/ 1183947 w 2027827"/>
              <a:gd name="connsiteY410" fmla="*/ 114804 h 2027827"/>
              <a:gd name="connsiteX411" fmla="*/ 1200593 w 2027827"/>
              <a:gd name="connsiteY411" fmla="*/ 114804 h 2027827"/>
              <a:gd name="connsiteX412" fmla="*/ 1176984 w 2027827"/>
              <a:gd name="connsiteY412" fmla="*/ 151580 h 2027827"/>
              <a:gd name="connsiteX413" fmla="*/ 1202225 w 2027827"/>
              <a:gd name="connsiteY413" fmla="*/ 190966 h 2027827"/>
              <a:gd name="connsiteX414" fmla="*/ 1185579 w 2027827"/>
              <a:gd name="connsiteY414" fmla="*/ 190966 h 2027827"/>
              <a:gd name="connsiteX415" fmla="*/ 1168714 w 2027827"/>
              <a:gd name="connsiteY415" fmla="*/ 164201 h 2027827"/>
              <a:gd name="connsiteX416" fmla="*/ 1271914 w 2027827"/>
              <a:gd name="connsiteY416" fmla="*/ 164201 h 2027827"/>
              <a:gd name="connsiteX417" fmla="*/ 1255050 w 2027827"/>
              <a:gd name="connsiteY417" fmla="*/ 190966 h 2027827"/>
              <a:gd name="connsiteX418" fmla="*/ 1238404 w 2027827"/>
              <a:gd name="connsiteY418" fmla="*/ 190966 h 2027827"/>
              <a:gd name="connsiteX419" fmla="*/ 1263645 w 2027827"/>
              <a:gd name="connsiteY419" fmla="*/ 151580 h 2027827"/>
              <a:gd name="connsiteX420" fmla="*/ 1240036 w 2027827"/>
              <a:gd name="connsiteY420" fmla="*/ 114804 h 2027827"/>
              <a:gd name="connsiteX421" fmla="*/ 1256682 w 2027827"/>
              <a:gd name="connsiteY421" fmla="*/ 114804 h 2027827"/>
              <a:gd name="connsiteX422" fmla="*/ 1271914 w 2027827"/>
              <a:gd name="connsiteY422" fmla="*/ 138741 h 2027827"/>
              <a:gd name="connsiteX423" fmla="*/ 1287147 w 2027827"/>
              <a:gd name="connsiteY423" fmla="*/ 114804 h 2027827"/>
              <a:gd name="connsiteX424" fmla="*/ 1303793 w 2027827"/>
              <a:gd name="connsiteY424" fmla="*/ 114804 h 2027827"/>
              <a:gd name="connsiteX425" fmla="*/ 1280184 w 2027827"/>
              <a:gd name="connsiteY425" fmla="*/ 151580 h 2027827"/>
              <a:gd name="connsiteX426" fmla="*/ 1305426 w 2027827"/>
              <a:gd name="connsiteY426" fmla="*/ 190966 h 2027827"/>
              <a:gd name="connsiteX427" fmla="*/ 1288779 w 2027827"/>
              <a:gd name="connsiteY427" fmla="*/ 190966 h 2027827"/>
              <a:gd name="connsiteX428" fmla="*/ 1271914 w 2027827"/>
              <a:gd name="connsiteY428" fmla="*/ 164201 h 2027827"/>
              <a:gd name="connsiteX429" fmla="*/ 1375114 w 2027827"/>
              <a:gd name="connsiteY429" fmla="*/ 164201 h 2027827"/>
              <a:gd name="connsiteX430" fmla="*/ 1358250 w 2027827"/>
              <a:gd name="connsiteY430" fmla="*/ 190966 h 2027827"/>
              <a:gd name="connsiteX431" fmla="*/ 1341604 w 2027827"/>
              <a:gd name="connsiteY431" fmla="*/ 190966 h 2027827"/>
              <a:gd name="connsiteX432" fmla="*/ 1366845 w 2027827"/>
              <a:gd name="connsiteY432" fmla="*/ 151580 h 2027827"/>
              <a:gd name="connsiteX433" fmla="*/ 1343236 w 2027827"/>
              <a:gd name="connsiteY433" fmla="*/ 114804 h 2027827"/>
              <a:gd name="connsiteX434" fmla="*/ 1359882 w 2027827"/>
              <a:gd name="connsiteY434" fmla="*/ 114804 h 2027827"/>
              <a:gd name="connsiteX435" fmla="*/ 1375114 w 2027827"/>
              <a:gd name="connsiteY435" fmla="*/ 138741 h 2027827"/>
              <a:gd name="connsiteX436" fmla="*/ 1390348 w 2027827"/>
              <a:gd name="connsiteY436" fmla="*/ 114804 h 2027827"/>
              <a:gd name="connsiteX437" fmla="*/ 1406993 w 2027827"/>
              <a:gd name="connsiteY437" fmla="*/ 114804 h 2027827"/>
              <a:gd name="connsiteX438" fmla="*/ 1383384 w 2027827"/>
              <a:gd name="connsiteY438" fmla="*/ 151580 h 2027827"/>
              <a:gd name="connsiteX439" fmla="*/ 1408626 w 2027827"/>
              <a:gd name="connsiteY439" fmla="*/ 190966 h 2027827"/>
              <a:gd name="connsiteX440" fmla="*/ 1391980 w 2027827"/>
              <a:gd name="connsiteY440" fmla="*/ 190966 h 2027827"/>
              <a:gd name="connsiteX441" fmla="*/ 1375114 w 2027827"/>
              <a:gd name="connsiteY441" fmla="*/ 164201 h 2027827"/>
              <a:gd name="connsiteX442" fmla="*/ 1478315 w 2027827"/>
              <a:gd name="connsiteY442" fmla="*/ 164201 h 2027827"/>
              <a:gd name="connsiteX443" fmla="*/ 1461450 w 2027827"/>
              <a:gd name="connsiteY443" fmla="*/ 190966 h 2027827"/>
              <a:gd name="connsiteX444" fmla="*/ 1444804 w 2027827"/>
              <a:gd name="connsiteY444" fmla="*/ 190966 h 2027827"/>
              <a:gd name="connsiteX445" fmla="*/ 1470046 w 2027827"/>
              <a:gd name="connsiteY445" fmla="*/ 151580 h 2027827"/>
              <a:gd name="connsiteX446" fmla="*/ 1446436 w 2027827"/>
              <a:gd name="connsiteY446" fmla="*/ 114804 h 2027827"/>
              <a:gd name="connsiteX447" fmla="*/ 1463083 w 2027827"/>
              <a:gd name="connsiteY447" fmla="*/ 114804 h 2027827"/>
              <a:gd name="connsiteX448" fmla="*/ 1478315 w 2027827"/>
              <a:gd name="connsiteY448" fmla="*/ 138741 h 2027827"/>
              <a:gd name="connsiteX449" fmla="*/ 1493548 w 2027827"/>
              <a:gd name="connsiteY449" fmla="*/ 114804 h 2027827"/>
              <a:gd name="connsiteX450" fmla="*/ 1510194 w 2027827"/>
              <a:gd name="connsiteY450" fmla="*/ 114804 h 2027827"/>
              <a:gd name="connsiteX451" fmla="*/ 1486584 w 2027827"/>
              <a:gd name="connsiteY451" fmla="*/ 151580 h 2027827"/>
              <a:gd name="connsiteX452" fmla="*/ 1511826 w 2027827"/>
              <a:gd name="connsiteY452" fmla="*/ 190966 h 2027827"/>
              <a:gd name="connsiteX453" fmla="*/ 1495180 w 2027827"/>
              <a:gd name="connsiteY453" fmla="*/ 190966 h 2027827"/>
              <a:gd name="connsiteX454" fmla="*/ 1478315 w 2027827"/>
              <a:gd name="connsiteY454" fmla="*/ 164201 h 2027827"/>
              <a:gd name="connsiteX455" fmla="*/ 1581515 w 2027827"/>
              <a:gd name="connsiteY455" fmla="*/ 164201 h 2027827"/>
              <a:gd name="connsiteX456" fmla="*/ 1564650 w 2027827"/>
              <a:gd name="connsiteY456" fmla="*/ 190966 h 2027827"/>
              <a:gd name="connsiteX457" fmla="*/ 1548004 w 2027827"/>
              <a:gd name="connsiteY457" fmla="*/ 190966 h 2027827"/>
              <a:gd name="connsiteX458" fmla="*/ 1573246 w 2027827"/>
              <a:gd name="connsiteY458" fmla="*/ 151580 h 2027827"/>
              <a:gd name="connsiteX459" fmla="*/ 1549636 w 2027827"/>
              <a:gd name="connsiteY459" fmla="*/ 114804 h 2027827"/>
              <a:gd name="connsiteX460" fmla="*/ 1566283 w 2027827"/>
              <a:gd name="connsiteY460" fmla="*/ 114804 h 2027827"/>
              <a:gd name="connsiteX461" fmla="*/ 1581515 w 2027827"/>
              <a:gd name="connsiteY461" fmla="*/ 138741 h 2027827"/>
              <a:gd name="connsiteX462" fmla="*/ 1596748 w 2027827"/>
              <a:gd name="connsiteY462" fmla="*/ 114804 h 2027827"/>
              <a:gd name="connsiteX463" fmla="*/ 1613394 w 2027827"/>
              <a:gd name="connsiteY463" fmla="*/ 114804 h 2027827"/>
              <a:gd name="connsiteX464" fmla="*/ 1589785 w 2027827"/>
              <a:gd name="connsiteY464" fmla="*/ 151580 h 2027827"/>
              <a:gd name="connsiteX465" fmla="*/ 1615026 w 2027827"/>
              <a:gd name="connsiteY465" fmla="*/ 190966 h 2027827"/>
              <a:gd name="connsiteX466" fmla="*/ 1598380 w 2027827"/>
              <a:gd name="connsiteY466" fmla="*/ 190966 h 2027827"/>
              <a:gd name="connsiteX467" fmla="*/ 1581515 w 2027827"/>
              <a:gd name="connsiteY467" fmla="*/ 164201 h 2027827"/>
              <a:gd name="connsiteX468" fmla="*/ 1684715 w 2027827"/>
              <a:gd name="connsiteY468" fmla="*/ 164201 h 2027827"/>
              <a:gd name="connsiteX469" fmla="*/ 1667851 w 2027827"/>
              <a:gd name="connsiteY469" fmla="*/ 190966 h 2027827"/>
              <a:gd name="connsiteX470" fmla="*/ 1651205 w 2027827"/>
              <a:gd name="connsiteY470" fmla="*/ 190966 h 2027827"/>
              <a:gd name="connsiteX471" fmla="*/ 1676446 w 2027827"/>
              <a:gd name="connsiteY471" fmla="*/ 151580 h 2027827"/>
              <a:gd name="connsiteX472" fmla="*/ 1652837 w 2027827"/>
              <a:gd name="connsiteY472" fmla="*/ 114804 h 2027827"/>
              <a:gd name="connsiteX473" fmla="*/ 1669483 w 2027827"/>
              <a:gd name="connsiteY473" fmla="*/ 114804 h 2027827"/>
              <a:gd name="connsiteX474" fmla="*/ 1684715 w 2027827"/>
              <a:gd name="connsiteY474" fmla="*/ 138741 h 2027827"/>
              <a:gd name="connsiteX475" fmla="*/ 1699948 w 2027827"/>
              <a:gd name="connsiteY475" fmla="*/ 114804 h 2027827"/>
              <a:gd name="connsiteX476" fmla="*/ 1716595 w 2027827"/>
              <a:gd name="connsiteY476" fmla="*/ 114804 h 2027827"/>
              <a:gd name="connsiteX477" fmla="*/ 1692985 w 2027827"/>
              <a:gd name="connsiteY477" fmla="*/ 151580 h 2027827"/>
              <a:gd name="connsiteX478" fmla="*/ 1718227 w 2027827"/>
              <a:gd name="connsiteY478" fmla="*/ 190966 h 2027827"/>
              <a:gd name="connsiteX479" fmla="*/ 1701581 w 2027827"/>
              <a:gd name="connsiteY479" fmla="*/ 190966 h 2027827"/>
              <a:gd name="connsiteX480" fmla="*/ 1684715 w 2027827"/>
              <a:gd name="connsiteY480" fmla="*/ 164201 h 2027827"/>
              <a:gd name="connsiteX481" fmla="*/ 1787915 w 2027827"/>
              <a:gd name="connsiteY481" fmla="*/ 164201 h 2027827"/>
              <a:gd name="connsiteX482" fmla="*/ 1771051 w 2027827"/>
              <a:gd name="connsiteY482" fmla="*/ 190966 h 2027827"/>
              <a:gd name="connsiteX483" fmla="*/ 1754405 w 2027827"/>
              <a:gd name="connsiteY483" fmla="*/ 190966 h 2027827"/>
              <a:gd name="connsiteX484" fmla="*/ 1779647 w 2027827"/>
              <a:gd name="connsiteY484" fmla="*/ 151580 h 2027827"/>
              <a:gd name="connsiteX485" fmla="*/ 1756037 w 2027827"/>
              <a:gd name="connsiteY485" fmla="*/ 114804 h 2027827"/>
              <a:gd name="connsiteX486" fmla="*/ 1772683 w 2027827"/>
              <a:gd name="connsiteY486" fmla="*/ 114804 h 2027827"/>
              <a:gd name="connsiteX487" fmla="*/ 1787915 w 2027827"/>
              <a:gd name="connsiteY487" fmla="*/ 138741 h 2027827"/>
              <a:gd name="connsiteX488" fmla="*/ 1803149 w 2027827"/>
              <a:gd name="connsiteY488" fmla="*/ 114804 h 2027827"/>
              <a:gd name="connsiteX489" fmla="*/ 1819795 w 2027827"/>
              <a:gd name="connsiteY489" fmla="*/ 114804 h 2027827"/>
              <a:gd name="connsiteX490" fmla="*/ 1796185 w 2027827"/>
              <a:gd name="connsiteY490" fmla="*/ 151580 h 2027827"/>
              <a:gd name="connsiteX491" fmla="*/ 1821427 w 2027827"/>
              <a:gd name="connsiteY491" fmla="*/ 190966 h 2027827"/>
              <a:gd name="connsiteX492" fmla="*/ 1804781 w 2027827"/>
              <a:gd name="connsiteY492" fmla="*/ 190966 h 2027827"/>
              <a:gd name="connsiteX493" fmla="*/ 1787915 w 2027827"/>
              <a:gd name="connsiteY493" fmla="*/ 164201 h 2027827"/>
              <a:gd name="connsiteX494" fmla="*/ 1891116 w 2027827"/>
              <a:gd name="connsiteY494" fmla="*/ 164201 h 2027827"/>
              <a:gd name="connsiteX495" fmla="*/ 1874251 w 2027827"/>
              <a:gd name="connsiteY495" fmla="*/ 190966 h 2027827"/>
              <a:gd name="connsiteX496" fmla="*/ 1857605 w 2027827"/>
              <a:gd name="connsiteY496" fmla="*/ 190966 h 2027827"/>
              <a:gd name="connsiteX497" fmla="*/ 1882847 w 2027827"/>
              <a:gd name="connsiteY497" fmla="*/ 151580 h 2027827"/>
              <a:gd name="connsiteX498" fmla="*/ 1859237 w 2027827"/>
              <a:gd name="connsiteY498" fmla="*/ 114804 h 2027827"/>
              <a:gd name="connsiteX499" fmla="*/ 1875884 w 2027827"/>
              <a:gd name="connsiteY499" fmla="*/ 114804 h 2027827"/>
              <a:gd name="connsiteX500" fmla="*/ 1891116 w 2027827"/>
              <a:gd name="connsiteY500" fmla="*/ 138741 h 2027827"/>
              <a:gd name="connsiteX501" fmla="*/ 1906349 w 2027827"/>
              <a:gd name="connsiteY501" fmla="*/ 114804 h 2027827"/>
              <a:gd name="connsiteX502" fmla="*/ 1922995 w 2027827"/>
              <a:gd name="connsiteY502" fmla="*/ 114804 h 2027827"/>
              <a:gd name="connsiteX503" fmla="*/ 1899385 w 2027827"/>
              <a:gd name="connsiteY503" fmla="*/ 151580 h 2027827"/>
              <a:gd name="connsiteX504" fmla="*/ 1924627 w 2027827"/>
              <a:gd name="connsiteY504" fmla="*/ 190966 h 2027827"/>
              <a:gd name="connsiteX505" fmla="*/ 1907981 w 2027827"/>
              <a:gd name="connsiteY505" fmla="*/ 190966 h 2027827"/>
              <a:gd name="connsiteX506" fmla="*/ 1891116 w 2027827"/>
              <a:gd name="connsiteY506" fmla="*/ 164201 h 2027827"/>
              <a:gd name="connsiteX507" fmla="*/ 1994316 w 2027827"/>
              <a:gd name="connsiteY507" fmla="*/ 164201 h 2027827"/>
              <a:gd name="connsiteX508" fmla="*/ 1977452 w 2027827"/>
              <a:gd name="connsiteY508" fmla="*/ 190966 h 2027827"/>
              <a:gd name="connsiteX509" fmla="*/ 1960805 w 2027827"/>
              <a:gd name="connsiteY509" fmla="*/ 190966 h 2027827"/>
              <a:gd name="connsiteX510" fmla="*/ 1986047 w 2027827"/>
              <a:gd name="connsiteY510" fmla="*/ 151580 h 2027827"/>
              <a:gd name="connsiteX511" fmla="*/ 1962438 w 2027827"/>
              <a:gd name="connsiteY511" fmla="*/ 114804 h 2027827"/>
              <a:gd name="connsiteX512" fmla="*/ 1979084 w 2027827"/>
              <a:gd name="connsiteY512" fmla="*/ 114804 h 2027827"/>
              <a:gd name="connsiteX513" fmla="*/ 1994316 w 2027827"/>
              <a:gd name="connsiteY513" fmla="*/ 138741 h 2027827"/>
              <a:gd name="connsiteX514" fmla="*/ 2009549 w 2027827"/>
              <a:gd name="connsiteY514" fmla="*/ 114804 h 2027827"/>
              <a:gd name="connsiteX515" fmla="*/ 2026195 w 2027827"/>
              <a:gd name="connsiteY515" fmla="*/ 114804 h 2027827"/>
              <a:gd name="connsiteX516" fmla="*/ 2002586 w 2027827"/>
              <a:gd name="connsiteY516" fmla="*/ 151580 h 2027827"/>
              <a:gd name="connsiteX517" fmla="*/ 2027827 w 2027827"/>
              <a:gd name="connsiteY517" fmla="*/ 190966 h 2027827"/>
              <a:gd name="connsiteX518" fmla="*/ 2011182 w 2027827"/>
              <a:gd name="connsiteY518" fmla="*/ 190966 h 2027827"/>
              <a:gd name="connsiteX519" fmla="*/ 1994316 w 2027827"/>
              <a:gd name="connsiteY519" fmla="*/ 164201 h 2027827"/>
              <a:gd name="connsiteX520" fmla="*/ 33511 w 2027827"/>
              <a:gd name="connsiteY520" fmla="*/ 279005 h 2027827"/>
              <a:gd name="connsiteX521" fmla="*/ 16646 w 2027827"/>
              <a:gd name="connsiteY521" fmla="*/ 305770 h 2027827"/>
              <a:gd name="connsiteX522" fmla="*/ 0 w 2027827"/>
              <a:gd name="connsiteY522" fmla="*/ 305770 h 2027827"/>
              <a:gd name="connsiteX523" fmla="*/ 25242 w 2027827"/>
              <a:gd name="connsiteY523" fmla="*/ 266384 h 2027827"/>
              <a:gd name="connsiteX524" fmla="*/ 1632 w 2027827"/>
              <a:gd name="connsiteY524" fmla="*/ 229608 h 2027827"/>
              <a:gd name="connsiteX525" fmla="*/ 18278 w 2027827"/>
              <a:gd name="connsiteY525" fmla="*/ 229608 h 2027827"/>
              <a:gd name="connsiteX526" fmla="*/ 33511 w 2027827"/>
              <a:gd name="connsiteY526" fmla="*/ 253545 h 2027827"/>
              <a:gd name="connsiteX527" fmla="*/ 48744 w 2027827"/>
              <a:gd name="connsiteY527" fmla="*/ 229608 h 2027827"/>
              <a:gd name="connsiteX528" fmla="*/ 65390 w 2027827"/>
              <a:gd name="connsiteY528" fmla="*/ 229608 h 2027827"/>
              <a:gd name="connsiteX529" fmla="*/ 41780 w 2027827"/>
              <a:gd name="connsiteY529" fmla="*/ 266384 h 2027827"/>
              <a:gd name="connsiteX530" fmla="*/ 67022 w 2027827"/>
              <a:gd name="connsiteY530" fmla="*/ 305770 h 2027827"/>
              <a:gd name="connsiteX531" fmla="*/ 50376 w 2027827"/>
              <a:gd name="connsiteY531" fmla="*/ 305770 h 2027827"/>
              <a:gd name="connsiteX532" fmla="*/ 33511 w 2027827"/>
              <a:gd name="connsiteY532" fmla="*/ 279005 h 2027827"/>
              <a:gd name="connsiteX533" fmla="*/ 136711 w 2027827"/>
              <a:gd name="connsiteY533" fmla="*/ 279005 h 2027827"/>
              <a:gd name="connsiteX534" fmla="*/ 119846 w 2027827"/>
              <a:gd name="connsiteY534" fmla="*/ 305770 h 2027827"/>
              <a:gd name="connsiteX535" fmla="*/ 103200 w 2027827"/>
              <a:gd name="connsiteY535" fmla="*/ 305770 h 2027827"/>
              <a:gd name="connsiteX536" fmla="*/ 128442 w 2027827"/>
              <a:gd name="connsiteY536" fmla="*/ 266384 h 2027827"/>
              <a:gd name="connsiteX537" fmla="*/ 104833 w 2027827"/>
              <a:gd name="connsiteY537" fmla="*/ 229608 h 2027827"/>
              <a:gd name="connsiteX538" fmla="*/ 121479 w 2027827"/>
              <a:gd name="connsiteY538" fmla="*/ 229608 h 2027827"/>
              <a:gd name="connsiteX539" fmla="*/ 136711 w 2027827"/>
              <a:gd name="connsiteY539" fmla="*/ 253545 h 2027827"/>
              <a:gd name="connsiteX540" fmla="*/ 151944 w 2027827"/>
              <a:gd name="connsiteY540" fmla="*/ 229608 h 2027827"/>
              <a:gd name="connsiteX541" fmla="*/ 168590 w 2027827"/>
              <a:gd name="connsiteY541" fmla="*/ 229608 h 2027827"/>
              <a:gd name="connsiteX542" fmla="*/ 144981 w 2027827"/>
              <a:gd name="connsiteY542" fmla="*/ 266384 h 2027827"/>
              <a:gd name="connsiteX543" fmla="*/ 170222 w 2027827"/>
              <a:gd name="connsiteY543" fmla="*/ 305770 h 2027827"/>
              <a:gd name="connsiteX544" fmla="*/ 153576 w 2027827"/>
              <a:gd name="connsiteY544" fmla="*/ 305770 h 2027827"/>
              <a:gd name="connsiteX545" fmla="*/ 136711 w 2027827"/>
              <a:gd name="connsiteY545" fmla="*/ 279005 h 2027827"/>
              <a:gd name="connsiteX546" fmla="*/ 239911 w 2027827"/>
              <a:gd name="connsiteY546" fmla="*/ 279005 h 2027827"/>
              <a:gd name="connsiteX547" fmla="*/ 223047 w 2027827"/>
              <a:gd name="connsiteY547" fmla="*/ 305770 h 2027827"/>
              <a:gd name="connsiteX548" fmla="*/ 206401 w 2027827"/>
              <a:gd name="connsiteY548" fmla="*/ 305770 h 2027827"/>
              <a:gd name="connsiteX549" fmla="*/ 231642 w 2027827"/>
              <a:gd name="connsiteY549" fmla="*/ 266384 h 2027827"/>
              <a:gd name="connsiteX550" fmla="*/ 208033 w 2027827"/>
              <a:gd name="connsiteY550" fmla="*/ 229608 h 2027827"/>
              <a:gd name="connsiteX551" fmla="*/ 224679 w 2027827"/>
              <a:gd name="connsiteY551" fmla="*/ 229608 h 2027827"/>
              <a:gd name="connsiteX552" fmla="*/ 239911 w 2027827"/>
              <a:gd name="connsiteY552" fmla="*/ 253545 h 2027827"/>
              <a:gd name="connsiteX553" fmla="*/ 255144 w 2027827"/>
              <a:gd name="connsiteY553" fmla="*/ 229608 h 2027827"/>
              <a:gd name="connsiteX554" fmla="*/ 271790 w 2027827"/>
              <a:gd name="connsiteY554" fmla="*/ 229608 h 2027827"/>
              <a:gd name="connsiteX555" fmla="*/ 248181 w 2027827"/>
              <a:gd name="connsiteY555" fmla="*/ 266384 h 2027827"/>
              <a:gd name="connsiteX556" fmla="*/ 273423 w 2027827"/>
              <a:gd name="connsiteY556" fmla="*/ 305770 h 2027827"/>
              <a:gd name="connsiteX557" fmla="*/ 256777 w 2027827"/>
              <a:gd name="connsiteY557" fmla="*/ 305770 h 2027827"/>
              <a:gd name="connsiteX558" fmla="*/ 239911 w 2027827"/>
              <a:gd name="connsiteY558" fmla="*/ 279005 h 2027827"/>
              <a:gd name="connsiteX559" fmla="*/ 343111 w 2027827"/>
              <a:gd name="connsiteY559" fmla="*/ 279005 h 2027827"/>
              <a:gd name="connsiteX560" fmla="*/ 326247 w 2027827"/>
              <a:gd name="connsiteY560" fmla="*/ 305770 h 2027827"/>
              <a:gd name="connsiteX561" fmla="*/ 309601 w 2027827"/>
              <a:gd name="connsiteY561" fmla="*/ 305770 h 2027827"/>
              <a:gd name="connsiteX562" fmla="*/ 334843 w 2027827"/>
              <a:gd name="connsiteY562" fmla="*/ 266384 h 2027827"/>
              <a:gd name="connsiteX563" fmla="*/ 311233 w 2027827"/>
              <a:gd name="connsiteY563" fmla="*/ 229608 h 2027827"/>
              <a:gd name="connsiteX564" fmla="*/ 327879 w 2027827"/>
              <a:gd name="connsiteY564" fmla="*/ 229608 h 2027827"/>
              <a:gd name="connsiteX565" fmla="*/ 343111 w 2027827"/>
              <a:gd name="connsiteY565" fmla="*/ 253545 h 2027827"/>
              <a:gd name="connsiteX566" fmla="*/ 358345 w 2027827"/>
              <a:gd name="connsiteY566" fmla="*/ 229608 h 2027827"/>
              <a:gd name="connsiteX567" fmla="*/ 374991 w 2027827"/>
              <a:gd name="connsiteY567" fmla="*/ 229608 h 2027827"/>
              <a:gd name="connsiteX568" fmla="*/ 351381 w 2027827"/>
              <a:gd name="connsiteY568" fmla="*/ 266384 h 2027827"/>
              <a:gd name="connsiteX569" fmla="*/ 376623 w 2027827"/>
              <a:gd name="connsiteY569" fmla="*/ 305770 h 2027827"/>
              <a:gd name="connsiteX570" fmla="*/ 359977 w 2027827"/>
              <a:gd name="connsiteY570" fmla="*/ 305770 h 2027827"/>
              <a:gd name="connsiteX571" fmla="*/ 343111 w 2027827"/>
              <a:gd name="connsiteY571" fmla="*/ 279005 h 2027827"/>
              <a:gd name="connsiteX572" fmla="*/ 446312 w 2027827"/>
              <a:gd name="connsiteY572" fmla="*/ 279005 h 2027827"/>
              <a:gd name="connsiteX573" fmla="*/ 429447 w 2027827"/>
              <a:gd name="connsiteY573" fmla="*/ 305770 h 2027827"/>
              <a:gd name="connsiteX574" fmla="*/ 412801 w 2027827"/>
              <a:gd name="connsiteY574" fmla="*/ 305770 h 2027827"/>
              <a:gd name="connsiteX575" fmla="*/ 438043 w 2027827"/>
              <a:gd name="connsiteY575" fmla="*/ 266384 h 2027827"/>
              <a:gd name="connsiteX576" fmla="*/ 414433 w 2027827"/>
              <a:gd name="connsiteY576" fmla="*/ 229608 h 2027827"/>
              <a:gd name="connsiteX577" fmla="*/ 431079 w 2027827"/>
              <a:gd name="connsiteY577" fmla="*/ 229608 h 2027827"/>
              <a:gd name="connsiteX578" fmla="*/ 446312 w 2027827"/>
              <a:gd name="connsiteY578" fmla="*/ 253545 h 2027827"/>
              <a:gd name="connsiteX579" fmla="*/ 461545 w 2027827"/>
              <a:gd name="connsiteY579" fmla="*/ 229608 h 2027827"/>
              <a:gd name="connsiteX580" fmla="*/ 478191 w 2027827"/>
              <a:gd name="connsiteY580" fmla="*/ 229608 h 2027827"/>
              <a:gd name="connsiteX581" fmla="*/ 454582 w 2027827"/>
              <a:gd name="connsiteY581" fmla="*/ 266384 h 2027827"/>
              <a:gd name="connsiteX582" fmla="*/ 479823 w 2027827"/>
              <a:gd name="connsiteY582" fmla="*/ 305770 h 2027827"/>
              <a:gd name="connsiteX583" fmla="*/ 463177 w 2027827"/>
              <a:gd name="connsiteY583" fmla="*/ 305770 h 2027827"/>
              <a:gd name="connsiteX584" fmla="*/ 446312 w 2027827"/>
              <a:gd name="connsiteY584" fmla="*/ 279005 h 2027827"/>
              <a:gd name="connsiteX585" fmla="*/ 549512 w 2027827"/>
              <a:gd name="connsiteY585" fmla="*/ 279005 h 2027827"/>
              <a:gd name="connsiteX586" fmla="*/ 532648 w 2027827"/>
              <a:gd name="connsiteY586" fmla="*/ 305770 h 2027827"/>
              <a:gd name="connsiteX587" fmla="*/ 516002 w 2027827"/>
              <a:gd name="connsiteY587" fmla="*/ 305770 h 2027827"/>
              <a:gd name="connsiteX588" fmla="*/ 541243 w 2027827"/>
              <a:gd name="connsiteY588" fmla="*/ 266384 h 2027827"/>
              <a:gd name="connsiteX589" fmla="*/ 517634 w 2027827"/>
              <a:gd name="connsiteY589" fmla="*/ 229608 h 2027827"/>
              <a:gd name="connsiteX590" fmla="*/ 534280 w 2027827"/>
              <a:gd name="connsiteY590" fmla="*/ 229608 h 2027827"/>
              <a:gd name="connsiteX591" fmla="*/ 549512 w 2027827"/>
              <a:gd name="connsiteY591" fmla="*/ 253545 h 2027827"/>
              <a:gd name="connsiteX592" fmla="*/ 564745 w 2027827"/>
              <a:gd name="connsiteY592" fmla="*/ 229608 h 2027827"/>
              <a:gd name="connsiteX593" fmla="*/ 581391 w 2027827"/>
              <a:gd name="connsiteY593" fmla="*/ 229608 h 2027827"/>
              <a:gd name="connsiteX594" fmla="*/ 557782 w 2027827"/>
              <a:gd name="connsiteY594" fmla="*/ 266384 h 2027827"/>
              <a:gd name="connsiteX595" fmla="*/ 583023 w 2027827"/>
              <a:gd name="connsiteY595" fmla="*/ 305770 h 2027827"/>
              <a:gd name="connsiteX596" fmla="*/ 566378 w 2027827"/>
              <a:gd name="connsiteY596" fmla="*/ 305770 h 2027827"/>
              <a:gd name="connsiteX597" fmla="*/ 549512 w 2027827"/>
              <a:gd name="connsiteY597" fmla="*/ 279005 h 2027827"/>
              <a:gd name="connsiteX598" fmla="*/ 652712 w 2027827"/>
              <a:gd name="connsiteY598" fmla="*/ 279005 h 2027827"/>
              <a:gd name="connsiteX599" fmla="*/ 635848 w 2027827"/>
              <a:gd name="connsiteY599" fmla="*/ 305770 h 2027827"/>
              <a:gd name="connsiteX600" fmla="*/ 619202 w 2027827"/>
              <a:gd name="connsiteY600" fmla="*/ 305770 h 2027827"/>
              <a:gd name="connsiteX601" fmla="*/ 644443 w 2027827"/>
              <a:gd name="connsiteY601" fmla="*/ 266384 h 2027827"/>
              <a:gd name="connsiteX602" fmla="*/ 620834 w 2027827"/>
              <a:gd name="connsiteY602" fmla="*/ 229608 h 2027827"/>
              <a:gd name="connsiteX603" fmla="*/ 637480 w 2027827"/>
              <a:gd name="connsiteY603" fmla="*/ 229608 h 2027827"/>
              <a:gd name="connsiteX604" fmla="*/ 652712 w 2027827"/>
              <a:gd name="connsiteY604" fmla="*/ 253545 h 2027827"/>
              <a:gd name="connsiteX605" fmla="*/ 667945 w 2027827"/>
              <a:gd name="connsiteY605" fmla="*/ 229608 h 2027827"/>
              <a:gd name="connsiteX606" fmla="*/ 684592 w 2027827"/>
              <a:gd name="connsiteY606" fmla="*/ 229608 h 2027827"/>
              <a:gd name="connsiteX607" fmla="*/ 660982 w 2027827"/>
              <a:gd name="connsiteY607" fmla="*/ 266384 h 2027827"/>
              <a:gd name="connsiteX608" fmla="*/ 686224 w 2027827"/>
              <a:gd name="connsiteY608" fmla="*/ 305770 h 2027827"/>
              <a:gd name="connsiteX609" fmla="*/ 669578 w 2027827"/>
              <a:gd name="connsiteY609" fmla="*/ 305770 h 2027827"/>
              <a:gd name="connsiteX610" fmla="*/ 652712 w 2027827"/>
              <a:gd name="connsiteY610" fmla="*/ 279005 h 2027827"/>
              <a:gd name="connsiteX611" fmla="*/ 755913 w 2027827"/>
              <a:gd name="connsiteY611" fmla="*/ 279005 h 2027827"/>
              <a:gd name="connsiteX612" fmla="*/ 739048 w 2027827"/>
              <a:gd name="connsiteY612" fmla="*/ 305770 h 2027827"/>
              <a:gd name="connsiteX613" fmla="*/ 722402 w 2027827"/>
              <a:gd name="connsiteY613" fmla="*/ 305770 h 2027827"/>
              <a:gd name="connsiteX614" fmla="*/ 747644 w 2027827"/>
              <a:gd name="connsiteY614" fmla="*/ 266384 h 2027827"/>
              <a:gd name="connsiteX615" fmla="*/ 724034 w 2027827"/>
              <a:gd name="connsiteY615" fmla="*/ 229608 h 2027827"/>
              <a:gd name="connsiteX616" fmla="*/ 740680 w 2027827"/>
              <a:gd name="connsiteY616" fmla="*/ 229608 h 2027827"/>
              <a:gd name="connsiteX617" fmla="*/ 755913 w 2027827"/>
              <a:gd name="connsiteY617" fmla="*/ 253545 h 2027827"/>
              <a:gd name="connsiteX618" fmla="*/ 771146 w 2027827"/>
              <a:gd name="connsiteY618" fmla="*/ 229608 h 2027827"/>
              <a:gd name="connsiteX619" fmla="*/ 787792 w 2027827"/>
              <a:gd name="connsiteY619" fmla="*/ 229608 h 2027827"/>
              <a:gd name="connsiteX620" fmla="*/ 764182 w 2027827"/>
              <a:gd name="connsiteY620" fmla="*/ 266384 h 2027827"/>
              <a:gd name="connsiteX621" fmla="*/ 789424 w 2027827"/>
              <a:gd name="connsiteY621" fmla="*/ 305770 h 2027827"/>
              <a:gd name="connsiteX622" fmla="*/ 772778 w 2027827"/>
              <a:gd name="connsiteY622" fmla="*/ 305770 h 2027827"/>
              <a:gd name="connsiteX623" fmla="*/ 755913 w 2027827"/>
              <a:gd name="connsiteY623" fmla="*/ 279005 h 2027827"/>
              <a:gd name="connsiteX624" fmla="*/ 859113 w 2027827"/>
              <a:gd name="connsiteY624" fmla="*/ 279005 h 2027827"/>
              <a:gd name="connsiteX625" fmla="*/ 842248 w 2027827"/>
              <a:gd name="connsiteY625" fmla="*/ 305770 h 2027827"/>
              <a:gd name="connsiteX626" fmla="*/ 825602 w 2027827"/>
              <a:gd name="connsiteY626" fmla="*/ 305770 h 2027827"/>
              <a:gd name="connsiteX627" fmla="*/ 850844 w 2027827"/>
              <a:gd name="connsiteY627" fmla="*/ 266384 h 2027827"/>
              <a:gd name="connsiteX628" fmla="*/ 827235 w 2027827"/>
              <a:gd name="connsiteY628" fmla="*/ 229608 h 2027827"/>
              <a:gd name="connsiteX629" fmla="*/ 843881 w 2027827"/>
              <a:gd name="connsiteY629" fmla="*/ 229608 h 2027827"/>
              <a:gd name="connsiteX630" fmla="*/ 859113 w 2027827"/>
              <a:gd name="connsiteY630" fmla="*/ 253545 h 2027827"/>
              <a:gd name="connsiteX631" fmla="*/ 874346 w 2027827"/>
              <a:gd name="connsiteY631" fmla="*/ 229608 h 2027827"/>
              <a:gd name="connsiteX632" fmla="*/ 890992 w 2027827"/>
              <a:gd name="connsiteY632" fmla="*/ 229608 h 2027827"/>
              <a:gd name="connsiteX633" fmla="*/ 867383 w 2027827"/>
              <a:gd name="connsiteY633" fmla="*/ 266384 h 2027827"/>
              <a:gd name="connsiteX634" fmla="*/ 892624 w 2027827"/>
              <a:gd name="connsiteY634" fmla="*/ 305770 h 2027827"/>
              <a:gd name="connsiteX635" fmla="*/ 875978 w 2027827"/>
              <a:gd name="connsiteY635" fmla="*/ 305770 h 2027827"/>
              <a:gd name="connsiteX636" fmla="*/ 859113 w 2027827"/>
              <a:gd name="connsiteY636" fmla="*/ 279005 h 2027827"/>
              <a:gd name="connsiteX637" fmla="*/ 962313 w 2027827"/>
              <a:gd name="connsiteY637" fmla="*/ 279005 h 2027827"/>
              <a:gd name="connsiteX638" fmla="*/ 945449 w 2027827"/>
              <a:gd name="connsiteY638" fmla="*/ 305770 h 2027827"/>
              <a:gd name="connsiteX639" fmla="*/ 928803 w 2027827"/>
              <a:gd name="connsiteY639" fmla="*/ 305770 h 2027827"/>
              <a:gd name="connsiteX640" fmla="*/ 954044 w 2027827"/>
              <a:gd name="connsiteY640" fmla="*/ 266384 h 2027827"/>
              <a:gd name="connsiteX641" fmla="*/ 930435 w 2027827"/>
              <a:gd name="connsiteY641" fmla="*/ 229608 h 2027827"/>
              <a:gd name="connsiteX642" fmla="*/ 947081 w 2027827"/>
              <a:gd name="connsiteY642" fmla="*/ 229608 h 2027827"/>
              <a:gd name="connsiteX643" fmla="*/ 962313 w 2027827"/>
              <a:gd name="connsiteY643" fmla="*/ 253545 h 2027827"/>
              <a:gd name="connsiteX644" fmla="*/ 977546 w 2027827"/>
              <a:gd name="connsiteY644" fmla="*/ 229608 h 2027827"/>
              <a:gd name="connsiteX645" fmla="*/ 994192 w 2027827"/>
              <a:gd name="connsiteY645" fmla="*/ 229608 h 2027827"/>
              <a:gd name="connsiteX646" fmla="*/ 970583 w 2027827"/>
              <a:gd name="connsiteY646" fmla="*/ 266384 h 2027827"/>
              <a:gd name="connsiteX647" fmla="*/ 995824 w 2027827"/>
              <a:gd name="connsiteY647" fmla="*/ 305770 h 2027827"/>
              <a:gd name="connsiteX648" fmla="*/ 979179 w 2027827"/>
              <a:gd name="connsiteY648" fmla="*/ 305770 h 2027827"/>
              <a:gd name="connsiteX649" fmla="*/ 962313 w 2027827"/>
              <a:gd name="connsiteY649" fmla="*/ 279005 h 2027827"/>
              <a:gd name="connsiteX650" fmla="*/ 1065513 w 2027827"/>
              <a:gd name="connsiteY650" fmla="*/ 279005 h 2027827"/>
              <a:gd name="connsiteX651" fmla="*/ 1048649 w 2027827"/>
              <a:gd name="connsiteY651" fmla="*/ 305770 h 2027827"/>
              <a:gd name="connsiteX652" fmla="*/ 1032003 w 2027827"/>
              <a:gd name="connsiteY652" fmla="*/ 305770 h 2027827"/>
              <a:gd name="connsiteX653" fmla="*/ 1057244 w 2027827"/>
              <a:gd name="connsiteY653" fmla="*/ 266384 h 2027827"/>
              <a:gd name="connsiteX654" fmla="*/ 1033635 w 2027827"/>
              <a:gd name="connsiteY654" fmla="*/ 229608 h 2027827"/>
              <a:gd name="connsiteX655" fmla="*/ 1050281 w 2027827"/>
              <a:gd name="connsiteY655" fmla="*/ 229608 h 2027827"/>
              <a:gd name="connsiteX656" fmla="*/ 1065513 w 2027827"/>
              <a:gd name="connsiteY656" fmla="*/ 253545 h 2027827"/>
              <a:gd name="connsiteX657" fmla="*/ 1080747 w 2027827"/>
              <a:gd name="connsiteY657" fmla="*/ 229608 h 2027827"/>
              <a:gd name="connsiteX658" fmla="*/ 1097393 w 2027827"/>
              <a:gd name="connsiteY658" fmla="*/ 229608 h 2027827"/>
              <a:gd name="connsiteX659" fmla="*/ 1073783 w 2027827"/>
              <a:gd name="connsiteY659" fmla="*/ 266384 h 2027827"/>
              <a:gd name="connsiteX660" fmla="*/ 1099025 w 2027827"/>
              <a:gd name="connsiteY660" fmla="*/ 305770 h 2027827"/>
              <a:gd name="connsiteX661" fmla="*/ 1082379 w 2027827"/>
              <a:gd name="connsiteY661" fmla="*/ 305770 h 2027827"/>
              <a:gd name="connsiteX662" fmla="*/ 1065513 w 2027827"/>
              <a:gd name="connsiteY662" fmla="*/ 279005 h 2027827"/>
              <a:gd name="connsiteX663" fmla="*/ 1168714 w 2027827"/>
              <a:gd name="connsiteY663" fmla="*/ 279005 h 2027827"/>
              <a:gd name="connsiteX664" fmla="*/ 1151849 w 2027827"/>
              <a:gd name="connsiteY664" fmla="*/ 305770 h 2027827"/>
              <a:gd name="connsiteX665" fmla="*/ 1135203 w 2027827"/>
              <a:gd name="connsiteY665" fmla="*/ 305770 h 2027827"/>
              <a:gd name="connsiteX666" fmla="*/ 1160445 w 2027827"/>
              <a:gd name="connsiteY666" fmla="*/ 266384 h 2027827"/>
              <a:gd name="connsiteX667" fmla="*/ 1136835 w 2027827"/>
              <a:gd name="connsiteY667" fmla="*/ 229608 h 2027827"/>
              <a:gd name="connsiteX668" fmla="*/ 1153481 w 2027827"/>
              <a:gd name="connsiteY668" fmla="*/ 229608 h 2027827"/>
              <a:gd name="connsiteX669" fmla="*/ 1168714 w 2027827"/>
              <a:gd name="connsiteY669" fmla="*/ 253545 h 2027827"/>
              <a:gd name="connsiteX670" fmla="*/ 1183947 w 2027827"/>
              <a:gd name="connsiteY670" fmla="*/ 229608 h 2027827"/>
              <a:gd name="connsiteX671" fmla="*/ 1200593 w 2027827"/>
              <a:gd name="connsiteY671" fmla="*/ 229608 h 2027827"/>
              <a:gd name="connsiteX672" fmla="*/ 1176984 w 2027827"/>
              <a:gd name="connsiteY672" fmla="*/ 266384 h 2027827"/>
              <a:gd name="connsiteX673" fmla="*/ 1202225 w 2027827"/>
              <a:gd name="connsiteY673" fmla="*/ 305770 h 2027827"/>
              <a:gd name="connsiteX674" fmla="*/ 1185579 w 2027827"/>
              <a:gd name="connsiteY674" fmla="*/ 305770 h 2027827"/>
              <a:gd name="connsiteX675" fmla="*/ 1168714 w 2027827"/>
              <a:gd name="connsiteY675" fmla="*/ 279005 h 2027827"/>
              <a:gd name="connsiteX676" fmla="*/ 1271914 w 2027827"/>
              <a:gd name="connsiteY676" fmla="*/ 279005 h 2027827"/>
              <a:gd name="connsiteX677" fmla="*/ 1255050 w 2027827"/>
              <a:gd name="connsiteY677" fmla="*/ 305770 h 2027827"/>
              <a:gd name="connsiteX678" fmla="*/ 1238404 w 2027827"/>
              <a:gd name="connsiteY678" fmla="*/ 305770 h 2027827"/>
              <a:gd name="connsiteX679" fmla="*/ 1263645 w 2027827"/>
              <a:gd name="connsiteY679" fmla="*/ 266384 h 2027827"/>
              <a:gd name="connsiteX680" fmla="*/ 1240036 w 2027827"/>
              <a:gd name="connsiteY680" fmla="*/ 229608 h 2027827"/>
              <a:gd name="connsiteX681" fmla="*/ 1256682 w 2027827"/>
              <a:gd name="connsiteY681" fmla="*/ 229608 h 2027827"/>
              <a:gd name="connsiteX682" fmla="*/ 1271914 w 2027827"/>
              <a:gd name="connsiteY682" fmla="*/ 253545 h 2027827"/>
              <a:gd name="connsiteX683" fmla="*/ 1287147 w 2027827"/>
              <a:gd name="connsiteY683" fmla="*/ 229608 h 2027827"/>
              <a:gd name="connsiteX684" fmla="*/ 1303793 w 2027827"/>
              <a:gd name="connsiteY684" fmla="*/ 229608 h 2027827"/>
              <a:gd name="connsiteX685" fmla="*/ 1280184 w 2027827"/>
              <a:gd name="connsiteY685" fmla="*/ 266384 h 2027827"/>
              <a:gd name="connsiteX686" fmla="*/ 1305426 w 2027827"/>
              <a:gd name="connsiteY686" fmla="*/ 305770 h 2027827"/>
              <a:gd name="connsiteX687" fmla="*/ 1288779 w 2027827"/>
              <a:gd name="connsiteY687" fmla="*/ 305770 h 2027827"/>
              <a:gd name="connsiteX688" fmla="*/ 1271914 w 2027827"/>
              <a:gd name="connsiteY688" fmla="*/ 279005 h 2027827"/>
              <a:gd name="connsiteX689" fmla="*/ 1375114 w 2027827"/>
              <a:gd name="connsiteY689" fmla="*/ 279005 h 2027827"/>
              <a:gd name="connsiteX690" fmla="*/ 1358250 w 2027827"/>
              <a:gd name="connsiteY690" fmla="*/ 305770 h 2027827"/>
              <a:gd name="connsiteX691" fmla="*/ 1341604 w 2027827"/>
              <a:gd name="connsiteY691" fmla="*/ 305770 h 2027827"/>
              <a:gd name="connsiteX692" fmla="*/ 1366845 w 2027827"/>
              <a:gd name="connsiteY692" fmla="*/ 266384 h 2027827"/>
              <a:gd name="connsiteX693" fmla="*/ 1343236 w 2027827"/>
              <a:gd name="connsiteY693" fmla="*/ 229608 h 2027827"/>
              <a:gd name="connsiteX694" fmla="*/ 1359882 w 2027827"/>
              <a:gd name="connsiteY694" fmla="*/ 229608 h 2027827"/>
              <a:gd name="connsiteX695" fmla="*/ 1375114 w 2027827"/>
              <a:gd name="connsiteY695" fmla="*/ 253545 h 2027827"/>
              <a:gd name="connsiteX696" fmla="*/ 1390348 w 2027827"/>
              <a:gd name="connsiteY696" fmla="*/ 229608 h 2027827"/>
              <a:gd name="connsiteX697" fmla="*/ 1406993 w 2027827"/>
              <a:gd name="connsiteY697" fmla="*/ 229608 h 2027827"/>
              <a:gd name="connsiteX698" fmla="*/ 1383384 w 2027827"/>
              <a:gd name="connsiteY698" fmla="*/ 266384 h 2027827"/>
              <a:gd name="connsiteX699" fmla="*/ 1408626 w 2027827"/>
              <a:gd name="connsiteY699" fmla="*/ 305770 h 2027827"/>
              <a:gd name="connsiteX700" fmla="*/ 1391980 w 2027827"/>
              <a:gd name="connsiteY700" fmla="*/ 305770 h 2027827"/>
              <a:gd name="connsiteX701" fmla="*/ 1375114 w 2027827"/>
              <a:gd name="connsiteY701" fmla="*/ 279005 h 2027827"/>
              <a:gd name="connsiteX702" fmla="*/ 1478315 w 2027827"/>
              <a:gd name="connsiteY702" fmla="*/ 279005 h 2027827"/>
              <a:gd name="connsiteX703" fmla="*/ 1461450 w 2027827"/>
              <a:gd name="connsiteY703" fmla="*/ 305770 h 2027827"/>
              <a:gd name="connsiteX704" fmla="*/ 1444804 w 2027827"/>
              <a:gd name="connsiteY704" fmla="*/ 305770 h 2027827"/>
              <a:gd name="connsiteX705" fmla="*/ 1470046 w 2027827"/>
              <a:gd name="connsiteY705" fmla="*/ 266384 h 2027827"/>
              <a:gd name="connsiteX706" fmla="*/ 1446436 w 2027827"/>
              <a:gd name="connsiteY706" fmla="*/ 229608 h 2027827"/>
              <a:gd name="connsiteX707" fmla="*/ 1463083 w 2027827"/>
              <a:gd name="connsiteY707" fmla="*/ 229608 h 2027827"/>
              <a:gd name="connsiteX708" fmla="*/ 1478315 w 2027827"/>
              <a:gd name="connsiteY708" fmla="*/ 253545 h 2027827"/>
              <a:gd name="connsiteX709" fmla="*/ 1493548 w 2027827"/>
              <a:gd name="connsiteY709" fmla="*/ 229608 h 2027827"/>
              <a:gd name="connsiteX710" fmla="*/ 1510194 w 2027827"/>
              <a:gd name="connsiteY710" fmla="*/ 229608 h 2027827"/>
              <a:gd name="connsiteX711" fmla="*/ 1486584 w 2027827"/>
              <a:gd name="connsiteY711" fmla="*/ 266384 h 2027827"/>
              <a:gd name="connsiteX712" fmla="*/ 1511826 w 2027827"/>
              <a:gd name="connsiteY712" fmla="*/ 305770 h 2027827"/>
              <a:gd name="connsiteX713" fmla="*/ 1495180 w 2027827"/>
              <a:gd name="connsiteY713" fmla="*/ 305770 h 2027827"/>
              <a:gd name="connsiteX714" fmla="*/ 1478315 w 2027827"/>
              <a:gd name="connsiteY714" fmla="*/ 279005 h 2027827"/>
              <a:gd name="connsiteX715" fmla="*/ 1581515 w 2027827"/>
              <a:gd name="connsiteY715" fmla="*/ 279005 h 2027827"/>
              <a:gd name="connsiteX716" fmla="*/ 1564650 w 2027827"/>
              <a:gd name="connsiteY716" fmla="*/ 305770 h 2027827"/>
              <a:gd name="connsiteX717" fmla="*/ 1548004 w 2027827"/>
              <a:gd name="connsiteY717" fmla="*/ 305770 h 2027827"/>
              <a:gd name="connsiteX718" fmla="*/ 1573246 w 2027827"/>
              <a:gd name="connsiteY718" fmla="*/ 266384 h 2027827"/>
              <a:gd name="connsiteX719" fmla="*/ 1549636 w 2027827"/>
              <a:gd name="connsiteY719" fmla="*/ 229608 h 2027827"/>
              <a:gd name="connsiteX720" fmla="*/ 1566283 w 2027827"/>
              <a:gd name="connsiteY720" fmla="*/ 229608 h 2027827"/>
              <a:gd name="connsiteX721" fmla="*/ 1581515 w 2027827"/>
              <a:gd name="connsiteY721" fmla="*/ 253545 h 2027827"/>
              <a:gd name="connsiteX722" fmla="*/ 1596748 w 2027827"/>
              <a:gd name="connsiteY722" fmla="*/ 229608 h 2027827"/>
              <a:gd name="connsiteX723" fmla="*/ 1613394 w 2027827"/>
              <a:gd name="connsiteY723" fmla="*/ 229608 h 2027827"/>
              <a:gd name="connsiteX724" fmla="*/ 1589785 w 2027827"/>
              <a:gd name="connsiteY724" fmla="*/ 266384 h 2027827"/>
              <a:gd name="connsiteX725" fmla="*/ 1615026 w 2027827"/>
              <a:gd name="connsiteY725" fmla="*/ 305770 h 2027827"/>
              <a:gd name="connsiteX726" fmla="*/ 1598380 w 2027827"/>
              <a:gd name="connsiteY726" fmla="*/ 305770 h 2027827"/>
              <a:gd name="connsiteX727" fmla="*/ 1581515 w 2027827"/>
              <a:gd name="connsiteY727" fmla="*/ 279005 h 2027827"/>
              <a:gd name="connsiteX728" fmla="*/ 1684715 w 2027827"/>
              <a:gd name="connsiteY728" fmla="*/ 279005 h 2027827"/>
              <a:gd name="connsiteX729" fmla="*/ 1667851 w 2027827"/>
              <a:gd name="connsiteY729" fmla="*/ 305770 h 2027827"/>
              <a:gd name="connsiteX730" fmla="*/ 1651205 w 2027827"/>
              <a:gd name="connsiteY730" fmla="*/ 305770 h 2027827"/>
              <a:gd name="connsiteX731" fmla="*/ 1676446 w 2027827"/>
              <a:gd name="connsiteY731" fmla="*/ 266384 h 2027827"/>
              <a:gd name="connsiteX732" fmla="*/ 1652837 w 2027827"/>
              <a:gd name="connsiteY732" fmla="*/ 229608 h 2027827"/>
              <a:gd name="connsiteX733" fmla="*/ 1669483 w 2027827"/>
              <a:gd name="connsiteY733" fmla="*/ 229608 h 2027827"/>
              <a:gd name="connsiteX734" fmla="*/ 1684715 w 2027827"/>
              <a:gd name="connsiteY734" fmla="*/ 253545 h 2027827"/>
              <a:gd name="connsiteX735" fmla="*/ 1699948 w 2027827"/>
              <a:gd name="connsiteY735" fmla="*/ 229608 h 2027827"/>
              <a:gd name="connsiteX736" fmla="*/ 1716595 w 2027827"/>
              <a:gd name="connsiteY736" fmla="*/ 229608 h 2027827"/>
              <a:gd name="connsiteX737" fmla="*/ 1692985 w 2027827"/>
              <a:gd name="connsiteY737" fmla="*/ 266384 h 2027827"/>
              <a:gd name="connsiteX738" fmla="*/ 1718227 w 2027827"/>
              <a:gd name="connsiteY738" fmla="*/ 305770 h 2027827"/>
              <a:gd name="connsiteX739" fmla="*/ 1701581 w 2027827"/>
              <a:gd name="connsiteY739" fmla="*/ 305770 h 2027827"/>
              <a:gd name="connsiteX740" fmla="*/ 1684715 w 2027827"/>
              <a:gd name="connsiteY740" fmla="*/ 279005 h 2027827"/>
              <a:gd name="connsiteX741" fmla="*/ 1787915 w 2027827"/>
              <a:gd name="connsiteY741" fmla="*/ 279005 h 2027827"/>
              <a:gd name="connsiteX742" fmla="*/ 1771051 w 2027827"/>
              <a:gd name="connsiteY742" fmla="*/ 305770 h 2027827"/>
              <a:gd name="connsiteX743" fmla="*/ 1754405 w 2027827"/>
              <a:gd name="connsiteY743" fmla="*/ 305770 h 2027827"/>
              <a:gd name="connsiteX744" fmla="*/ 1779647 w 2027827"/>
              <a:gd name="connsiteY744" fmla="*/ 266384 h 2027827"/>
              <a:gd name="connsiteX745" fmla="*/ 1756037 w 2027827"/>
              <a:gd name="connsiteY745" fmla="*/ 229608 h 2027827"/>
              <a:gd name="connsiteX746" fmla="*/ 1772683 w 2027827"/>
              <a:gd name="connsiteY746" fmla="*/ 229608 h 2027827"/>
              <a:gd name="connsiteX747" fmla="*/ 1787915 w 2027827"/>
              <a:gd name="connsiteY747" fmla="*/ 253545 h 2027827"/>
              <a:gd name="connsiteX748" fmla="*/ 1803149 w 2027827"/>
              <a:gd name="connsiteY748" fmla="*/ 229608 h 2027827"/>
              <a:gd name="connsiteX749" fmla="*/ 1819795 w 2027827"/>
              <a:gd name="connsiteY749" fmla="*/ 229608 h 2027827"/>
              <a:gd name="connsiteX750" fmla="*/ 1796185 w 2027827"/>
              <a:gd name="connsiteY750" fmla="*/ 266384 h 2027827"/>
              <a:gd name="connsiteX751" fmla="*/ 1821427 w 2027827"/>
              <a:gd name="connsiteY751" fmla="*/ 305770 h 2027827"/>
              <a:gd name="connsiteX752" fmla="*/ 1804781 w 2027827"/>
              <a:gd name="connsiteY752" fmla="*/ 305770 h 2027827"/>
              <a:gd name="connsiteX753" fmla="*/ 1787915 w 2027827"/>
              <a:gd name="connsiteY753" fmla="*/ 279005 h 2027827"/>
              <a:gd name="connsiteX754" fmla="*/ 1891116 w 2027827"/>
              <a:gd name="connsiteY754" fmla="*/ 279005 h 2027827"/>
              <a:gd name="connsiteX755" fmla="*/ 1874251 w 2027827"/>
              <a:gd name="connsiteY755" fmla="*/ 305770 h 2027827"/>
              <a:gd name="connsiteX756" fmla="*/ 1857605 w 2027827"/>
              <a:gd name="connsiteY756" fmla="*/ 305770 h 2027827"/>
              <a:gd name="connsiteX757" fmla="*/ 1882847 w 2027827"/>
              <a:gd name="connsiteY757" fmla="*/ 266384 h 2027827"/>
              <a:gd name="connsiteX758" fmla="*/ 1859237 w 2027827"/>
              <a:gd name="connsiteY758" fmla="*/ 229608 h 2027827"/>
              <a:gd name="connsiteX759" fmla="*/ 1875884 w 2027827"/>
              <a:gd name="connsiteY759" fmla="*/ 229608 h 2027827"/>
              <a:gd name="connsiteX760" fmla="*/ 1891116 w 2027827"/>
              <a:gd name="connsiteY760" fmla="*/ 253545 h 2027827"/>
              <a:gd name="connsiteX761" fmla="*/ 1906349 w 2027827"/>
              <a:gd name="connsiteY761" fmla="*/ 229608 h 2027827"/>
              <a:gd name="connsiteX762" fmla="*/ 1922995 w 2027827"/>
              <a:gd name="connsiteY762" fmla="*/ 229608 h 2027827"/>
              <a:gd name="connsiteX763" fmla="*/ 1899385 w 2027827"/>
              <a:gd name="connsiteY763" fmla="*/ 266384 h 2027827"/>
              <a:gd name="connsiteX764" fmla="*/ 1924627 w 2027827"/>
              <a:gd name="connsiteY764" fmla="*/ 305770 h 2027827"/>
              <a:gd name="connsiteX765" fmla="*/ 1907981 w 2027827"/>
              <a:gd name="connsiteY765" fmla="*/ 305770 h 2027827"/>
              <a:gd name="connsiteX766" fmla="*/ 1891116 w 2027827"/>
              <a:gd name="connsiteY766" fmla="*/ 279005 h 2027827"/>
              <a:gd name="connsiteX767" fmla="*/ 1994316 w 2027827"/>
              <a:gd name="connsiteY767" fmla="*/ 279005 h 2027827"/>
              <a:gd name="connsiteX768" fmla="*/ 1977452 w 2027827"/>
              <a:gd name="connsiteY768" fmla="*/ 305770 h 2027827"/>
              <a:gd name="connsiteX769" fmla="*/ 1960805 w 2027827"/>
              <a:gd name="connsiteY769" fmla="*/ 305770 h 2027827"/>
              <a:gd name="connsiteX770" fmla="*/ 1986047 w 2027827"/>
              <a:gd name="connsiteY770" fmla="*/ 266384 h 2027827"/>
              <a:gd name="connsiteX771" fmla="*/ 1962438 w 2027827"/>
              <a:gd name="connsiteY771" fmla="*/ 229608 h 2027827"/>
              <a:gd name="connsiteX772" fmla="*/ 1979084 w 2027827"/>
              <a:gd name="connsiteY772" fmla="*/ 229608 h 2027827"/>
              <a:gd name="connsiteX773" fmla="*/ 1994316 w 2027827"/>
              <a:gd name="connsiteY773" fmla="*/ 253545 h 2027827"/>
              <a:gd name="connsiteX774" fmla="*/ 2009549 w 2027827"/>
              <a:gd name="connsiteY774" fmla="*/ 229608 h 2027827"/>
              <a:gd name="connsiteX775" fmla="*/ 2026195 w 2027827"/>
              <a:gd name="connsiteY775" fmla="*/ 229608 h 2027827"/>
              <a:gd name="connsiteX776" fmla="*/ 2002586 w 2027827"/>
              <a:gd name="connsiteY776" fmla="*/ 266384 h 2027827"/>
              <a:gd name="connsiteX777" fmla="*/ 2027827 w 2027827"/>
              <a:gd name="connsiteY777" fmla="*/ 305770 h 2027827"/>
              <a:gd name="connsiteX778" fmla="*/ 2011182 w 2027827"/>
              <a:gd name="connsiteY778" fmla="*/ 305770 h 2027827"/>
              <a:gd name="connsiteX779" fmla="*/ 1994316 w 2027827"/>
              <a:gd name="connsiteY779" fmla="*/ 279005 h 2027827"/>
              <a:gd name="connsiteX780" fmla="*/ 33511 w 2027827"/>
              <a:gd name="connsiteY780" fmla="*/ 393809 h 2027827"/>
              <a:gd name="connsiteX781" fmla="*/ 16646 w 2027827"/>
              <a:gd name="connsiteY781" fmla="*/ 420574 h 2027827"/>
              <a:gd name="connsiteX782" fmla="*/ 0 w 2027827"/>
              <a:gd name="connsiteY782" fmla="*/ 420574 h 2027827"/>
              <a:gd name="connsiteX783" fmla="*/ 25242 w 2027827"/>
              <a:gd name="connsiteY783" fmla="*/ 381187 h 2027827"/>
              <a:gd name="connsiteX784" fmla="*/ 1632 w 2027827"/>
              <a:gd name="connsiteY784" fmla="*/ 344412 h 2027827"/>
              <a:gd name="connsiteX785" fmla="*/ 18278 w 2027827"/>
              <a:gd name="connsiteY785" fmla="*/ 344412 h 2027827"/>
              <a:gd name="connsiteX786" fmla="*/ 33511 w 2027827"/>
              <a:gd name="connsiteY786" fmla="*/ 368349 h 2027827"/>
              <a:gd name="connsiteX787" fmla="*/ 48744 w 2027827"/>
              <a:gd name="connsiteY787" fmla="*/ 344412 h 2027827"/>
              <a:gd name="connsiteX788" fmla="*/ 65390 w 2027827"/>
              <a:gd name="connsiteY788" fmla="*/ 344412 h 2027827"/>
              <a:gd name="connsiteX789" fmla="*/ 41780 w 2027827"/>
              <a:gd name="connsiteY789" fmla="*/ 381187 h 2027827"/>
              <a:gd name="connsiteX790" fmla="*/ 67022 w 2027827"/>
              <a:gd name="connsiteY790" fmla="*/ 420574 h 2027827"/>
              <a:gd name="connsiteX791" fmla="*/ 50376 w 2027827"/>
              <a:gd name="connsiteY791" fmla="*/ 420574 h 2027827"/>
              <a:gd name="connsiteX792" fmla="*/ 33511 w 2027827"/>
              <a:gd name="connsiteY792" fmla="*/ 393809 h 2027827"/>
              <a:gd name="connsiteX793" fmla="*/ 136711 w 2027827"/>
              <a:gd name="connsiteY793" fmla="*/ 393809 h 2027827"/>
              <a:gd name="connsiteX794" fmla="*/ 119846 w 2027827"/>
              <a:gd name="connsiteY794" fmla="*/ 420574 h 2027827"/>
              <a:gd name="connsiteX795" fmla="*/ 103200 w 2027827"/>
              <a:gd name="connsiteY795" fmla="*/ 420574 h 2027827"/>
              <a:gd name="connsiteX796" fmla="*/ 128442 w 2027827"/>
              <a:gd name="connsiteY796" fmla="*/ 381187 h 2027827"/>
              <a:gd name="connsiteX797" fmla="*/ 104833 w 2027827"/>
              <a:gd name="connsiteY797" fmla="*/ 344412 h 2027827"/>
              <a:gd name="connsiteX798" fmla="*/ 121479 w 2027827"/>
              <a:gd name="connsiteY798" fmla="*/ 344412 h 2027827"/>
              <a:gd name="connsiteX799" fmla="*/ 136711 w 2027827"/>
              <a:gd name="connsiteY799" fmla="*/ 368349 h 2027827"/>
              <a:gd name="connsiteX800" fmla="*/ 151944 w 2027827"/>
              <a:gd name="connsiteY800" fmla="*/ 344412 h 2027827"/>
              <a:gd name="connsiteX801" fmla="*/ 168590 w 2027827"/>
              <a:gd name="connsiteY801" fmla="*/ 344412 h 2027827"/>
              <a:gd name="connsiteX802" fmla="*/ 144981 w 2027827"/>
              <a:gd name="connsiteY802" fmla="*/ 381187 h 2027827"/>
              <a:gd name="connsiteX803" fmla="*/ 170222 w 2027827"/>
              <a:gd name="connsiteY803" fmla="*/ 420574 h 2027827"/>
              <a:gd name="connsiteX804" fmla="*/ 153576 w 2027827"/>
              <a:gd name="connsiteY804" fmla="*/ 420574 h 2027827"/>
              <a:gd name="connsiteX805" fmla="*/ 136711 w 2027827"/>
              <a:gd name="connsiteY805" fmla="*/ 393809 h 2027827"/>
              <a:gd name="connsiteX806" fmla="*/ 239911 w 2027827"/>
              <a:gd name="connsiteY806" fmla="*/ 393809 h 2027827"/>
              <a:gd name="connsiteX807" fmla="*/ 223047 w 2027827"/>
              <a:gd name="connsiteY807" fmla="*/ 420574 h 2027827"/>
              <a:gd name="connsiteX808" fmla="*/ 206401 w 2027827"/>
              <a:gd name="connsiteY808" fmla="*/ 420574 h 2027827"/>
              <a:gd name="connsiteX809" fmla="*/ 231642 w 2027827"/>
              <a:gd name="connsiteY809" fmla="*/ 381187 h 2027827"/>
              <a:gd name="connsiteX810" fmla="*/ 208033 w 2027827"/>
              <a:gd name="connsiteY810" fmla="*/ 344412 h 2027827"/>
              <a:gd name="connsiteX811" fmla="*/ 224679 w 2027827"/>
              <a:gd name="connsiteY811" fmla="*/ 344412 h 2027827"/>
              <a:gd name="connsiteX812" fmla="*/ 239911 w 2027827"/>
              <a:gd name="connsiteY812" fmla="*/ 368349 h 2027827"/>
              <a:gd name="connsiteX813" fmla="*/ 255144 w 2027827"/>
              <a:gd name="connsiteY813" fmla="*/ 344412 h 2027827"/>
              <a:gd name="connsiteX814" fmla="*/ 271790 w 2027827"/>
              <a:gd name="connsiteY814" fmla="*/ 344412 h 2027827"/>
              <a:gd name="connsiteX815" fmla="*/ 248181 w 2027827"/>
              <a:gd name="connsiteY815" fmla="*/ 381187 h 2027827"/>
              <a:gd name="connsiteX816" fmla="*/ 273423 w 2027827"/>
              <a:gd name="connsiteY816" fmla="*/ 420574 h 2027827"/>
              <a:gd name="connsiteX817" fmla="*/ 256777 w 2027827"/>
              <a:gd name="connsiteY817" fmla="*/ 420574 h 2027827"/>
              <a:gd name="connsiteX818" fmla="*/ 239911 w 2027827"/>
              <a:gd name="connsiteY818" fmla="*/ 393809 h 2027827"/>
              <a:gd name="connsiteX819" fmla="*/ 343111 w 2027827"/>
              <a:gd name="connsiteY819" fmla="*/ 393809 h 2027827"/>
              <a:gd name="connsiteX820" fmla="*/ 326247 w 2027827"/>
              <a:gd name="connsiteY820" fmla="*/ 420574 h 2027827"/>
              <a:gd name="connsiteX821" fmla="*/ 309601 w 2027827"/>
              <a:gd name="connsiteY821" fmla="*/ 420574 h 2027827"/>
              <a:gd name="connsiteX822" fmla="*/ 334843 w 2027827"/>
              <a:gd name="connsiteY822" fmla="*/ 381187 h 2027827"/>
              <a:gd name="connsiteX823" fmla="*/ 311233 w 2027827"/>
              <a:gd name="connsiteY823" fmla="*/ 344412 h 2027827"/>
              <a:gd name="connsiteX824" fmla="*/ 327879 w 2027827"/>
              <a:gd name="connsiteY824" fmla="*/ 344412 h 2027827"/>
              <a:gd name="connsiteX825" fmla="*/ 343111 w 2027827"/>
              <a:gd name="connsiteY825" fmla="*/ 368349 h 2027827"/>
              <a:gd name="connsiteX826" fmla="*/ 358345 w 2027827"/>
              <a:gd name="connsiteY826" fmla="*/ 344412 h 2027827"/>
              <a:gd name="connsiteX827" fmla="*/ 374991 w 2027827"/>
              <a:gd name="connsiteY827" fmla="*/ 344412 h 2027827"/>
              <a:gd name="connsiteX828" fmla="*/ 351381 w 2027827"/>
              <a:gd name="connsiteY828" fmla="*/ 381187 h 2027827"/>
              <a:gd name="connsiteX829" fmla="*/ 376623 w 2027827"/>
              <a:gd name="connsiteY829" fmla="*/ 420574 h 2027827"/>
              <a:gd name="connsiteX830" fmla="*/ 359977 w 2027827"/>
              <a:gd name="connsiteY830" fmla="*/ 420574 h 2027827"/>
              <a:gd name="connsiteX831" fmla="*/ 343111 w 2027827"/>
              <a:gd name="connsiteY831" fmla="*/ 393809 h 2027827"/>
              <a:gd name="connsiteX832" fmla="*/ 446312 w 2027827"/>
              <a:gd name="connsiteY832" fmla="*/ 393809 h 2027827"/>
              <a:gd name="connsiteX833" fmla="*/ 429447 w 2027827"/>
              <a:gd name="connsiteY833" fmla="*/ 420574 h 2027827"/>
              <a:gd name="connsiteX834" fmla="*/ 412801 w 2027827"/>
              <a:gd name="connsiteY834" fmla="*/ 420574 h 2027827"/>
              <a:gd name="connsiteX835" fmla="*/ 438043 w 2027827"/>
              <a:gd name="connsiteY835" fmla="*/ 381187 h 2027827"/>
              <a:gd name="connsiteX836" fmla="*/ 414433 w 2027827"/>
              <a:gd name="connsiteY836" fmla="*/ 344412 h 2027827"/>
              <a:gd name="connsiteX837" fmla="*/ 431079 w 2027827"/>
              <a:gd name="connsiteY837" fmla="*/ 344412 h 2027827"/>
              <a:gd name="connsiteX838" fmla="*/ 446312 w 2027827"/>
              <a:gd name="connsiteY838" fmla="*/ 368349 h 2027827"/>
              <a:gd name="connsiteX839" fmla="*/ 461545 w 2027827"/>
              <a:gd name="connsiteY839" fmla="*/ 344412 h 2027827"/>
              <a:gd name="connsiteX840" fmla="*/ 478191 w 2027827"/>
              <a:gd name="connsiteY840" fmla="*/ 344412 h 2027827"/>
              <a:gd name="connsiteX841" fmla="*/ 454582 w 2027827"/>
              <a:gd name="connsiteY841" fmla="*/ 381187 h 2027827"/>
              <a:gd name="connsiteX842" fmla="*/ 479823 w 2027827"/>
              <a:gd name="connsiteY842" fmla="*/ 420574 h 2027827"/>
              <a:gd name="connsiteX843" fmla="*/ 463177 w 2027827"/>
              <a:gd name="connsiteY843" fmla="*/ 420574 h 2027827"/>
              <a:gd name="connsiteX844" fmla="*/ 446312 w 2027827"/>
              <a:gd name="connsiteY844" fmla="*/ 393809 h 2027827"/>
              <a:gd name="connsiteX845" fmla="*/ 549512 w 2027827"/>
              <a:gd name="connsiteY845" fmla="*/ 393809 h 2027827"/>
              <a:gd name="connsiteX846" fmla="*/ 532648 w 2027827"/>
              <a:gd name="connsiteY846" fmla="*/ 420574 h 2027827"/>
              <a:gd name="connsiteX847" fmla="*/ 516002 w 2027827"/>
              <a:gd name="connsiteY847" fmla="*/ 420574 h 2027827"/>
              <a:gd name="connsiteX848" fmla="*/ 541243 w 2027827"/>
              <a:gd name="connsiteY848" fmla="*/ 381187 h 2027827"/>
              <a:gd name="connsiteX849" fmla="*/ 517634 w 2027827"/>
              <a:gd name="connsiteY849" fmla="*/ 344412 h 2027827"/>
              <a:gd name="connsiteX850" fmla="*/ 534280 w 2027827"/>
              <a:gd name="connsiteY850" fmla="*/ 344412 h 2027827"/>
              <a:gd name="connsiteX851" fmla="*/ 549512 w 2027827"/>
              <a:gd name="connsiteY851" fmla="*/ 368349 h 2027827"/>
              <a:gd name="connsiteX852" fmla="*/ 564745 w 2027827"/>
              <a:gd name="connsiteY852" fmla="*/ 344412 h 2027827"/>
              <a:gd name="connsiteX853" fmla="*/ 581391 w 2027827"/>
              <a:gd name="connsiteY853" fmla="*/ 344412 h 2027827"/>
              <a:gd name="connsiteX854" fmla="*/ 557782 w 2027827"/>
              <a:gd name="connsiteY854" fmla="*/ 381187 h 2027827"/>
              <a:gd name="connsiteX855" fmla="*/ 583023 w 2027827"/>
              <a:gd name="connsiteY855" fmla="*/ 420574 h 2027827"/>
              <a:gd name="connsiteX856" fmla="*/ 566378 w 2027827"/>
              <a:gd name="connsiteY856" fmla="*/ 420574 h 2027827"/>
              <a:gd name="connsiteX857" fmla="*/ 549512 w 2027827"/>
              <a:gd name="connsiteY857" fmla="*/ 393809 h 2027827"/>
              <a:gd name="connsiteX858" fmla="*/ 652712 w 2027827"/>
              <a:gd name="connsiteY858" fmla="*/ 393809 h 2027827"/>
              <a:gd name="connsiteX859" fmla="*/ 635848 w 2027827"/>
              <a:gd name="connsiteY859" fmla="*/ 420574 h 2027827"/>
              <a:gd name="connsiteX860" fmla="*/ 619202 w 2027827"/>
              <a:gd name="connsiteY860" fmla="*/ 420574 h 2027827"/>
              <a:gd name="connsiteX861" fmla="*/ 644443 w 2027827"/>
              <a:gd name="connsiteY861" fmla="*/ 381187 h 2027827"/>
              <a:gd name="connsiteX862" fmla="*/ 620834 w 2027827"/>
              <a:gd name="connsiteY862" fmla="*/ 344412 h 2027827"/>
              <a:gd name="connsiteX863" fmla="*/ 637480 w 2027827"/>
              <a:gd name="connsiteY863" fmla="*/ 344412 h 2027827"/>
              <a:gd name="connsiteX864" fmla="*/ 652712 w 2027827"/>
              <a:gd name="connsiteY864" fmla="*/ 368349 h 2027827"/>
              <a:gd name="connsiteX865" fmla="*/ 667945 w 2027827"/>
              <a:gd name="connsiteY865" fmla="*/ 344412 h 2027827"/>
              <a:gd name="connsiteX866" fmla="*/ 684592 w 2027827"/>
              <a:gd name="connsiteY866" fmla="*/ 344412 h 2027827"/>
              <a:gd name="connsiteX867" fmla="*/ 660982 w 2027827"/>
              <a:gd name="connsiteY867" fmla="*/ 381187 h 2027827"/>
              <a:gd name="connsiteX868" fmla="*/ 686224 w 2027827"/>
              <a:gd name="connsiteY868" fmla="*/ 420574 h 2027827"/>
              <a:gd name="connsiteX869" fmla="*/ 669578 w 2027827"/>
              <a:gd name="connsiteY869" fmla="*/ 420574 h 2027827"/>
              <a:gd name="connsiteX870" fmla="*/ 652712 w 2027827"/>
              <a:gd name="connsiteY870" fmla="*/ 393809 h 2027827"/>
              <a:gd name="connsiteX871" fmla="*/ 755913 w 2027827"/>
              <a:gd name="connsiteY871" fmla="*/ 393809 h 2027827"/>
              <a:gd name="connsiteX872" fmla="*/ 739048 w 2027827"/>
              <a:gd name="connsiteY872" fmla="*/ 420574 h 2027827"/>
              <a:gd name="connsiteX873" fmla="*/ 722402 w 2027827"/>
              <a:gd name="connsiteY873" fmla="*/ 420574 h 2027827"/>
              <a:gd name="connsiteX874" fmla="*/ 747644 w 2027827"/>
              <a:gd name="connsiteY874" fmla="*/ 381187 h 2027827"/>
              <a:gd name="connsiteX875" fmla="*/ 724034 w 2027827"/>
              <a:gd name="connsiteY875" fmla="*/ 344412 h 2027827"/>
              <a:gd name="connsiteX876" fmla="*/ 740680 w 2027827"/>
              <a:gd name="connsiteY876" fmla="*/ 344412 h 2027827"/>
              <a:gd name="connsiteX877" fmla="*/ 755913 w 2027827"/>
              <a:gd name="connsiteY877" fmla="*/ 368349 h 2027827"/>
              <a:gd name="connsiteX878" fmla="*/ 771146 w 2027827"/>
              <a:gd name="connsiteY878" fmla="*/ 344412 h 2027827"/>
              <a:gd name="connsiteX879" fmla="*/ 787792 w 2027827"/>
              <a:gd name="connsiteY879" fmla="*/ 344412 h 2027827"/>
              <a:gd name="connsiteX880" fmla="*/ 764182 w 2027827"/>
              <a:gd name="connsiteY880" fmla="*/ 381187 h 2027827"/>
              <a:gd name="connsiteX881" fmla="*/ 789424 w 2027827"/>
              <a:gd name="connsiteY881" fmla="*/ 420574 h 2027827"/>
              <a:gd name="connsiteX882" fmla="*/ 772778 w 2027827"/>
              <a:gd name="connsiteY882" fmla="*/ 420574 h 2027827"/>
              <a:gd name="connsiteX883" fmla="*/ 755913 w 2027827"/>
              <a:gd name="connsiteY883" fmla="*/ 393809 h 2027827"/>
              <a:gd name="connsiteX884" fmla="*/ 859113 w 2027827"/>
              <a:gd name="connsiteY884" fmla="*/ 393809 h 2027827"/>
              <a:gd name="connsiteX885" fmla="*/ 842248 w 2027827"/>
              <a:gd name="connsiteY885" fmla="*/ 420574 h 2027827"/>
              <a:gd name="connsiteX886" fmla="*/ 825602 w 2027827"/>
              <a:gd name="connsiteY886" fmla="*/ 420574 h 2027827"/>
              <a:gd name="connsiteX887" fmla="*/ 850844 w 2027827"/>
              <a:gd name="connsiteY887" fmla="*/ 381187 h 2027827"/>
              <a:gd name="connsiteX888" fmla="*/ 827235 w 2027827"/>
              <a:gd name="connsiteY888" fmla="*/ 344412 h 2027827"/>
              <a:gd name="connsiteX889" fmla="*/ 843881 w 2027827"/>
              <a:gd name="connsiteY889" fmla="*/ 344412 h 2027827"/>
              <a:gd name="connsiteX890" fmla="*/ 859113 w 2027827"/>
              <a:gd name="connsiteY890" fmla="*/ 368349 h 2027827"/>
              <a:gd name="connsiteX891" fmla="*/ 874346 w 2027827"/>
              <a:gd name="connsiteY891" fmla="*/ 344412 h 2027827"/>
              <a:gd name="connsiteX892" fmla="*/ 890992 w 2027827"/>
              <a:gd name="connsiteY892" fmla="*/ 344412 h 2027827"/>
              <a:gd name="connsiteX893" fmla="*/ 867383 w 2027827"/>
              <a:gd name="connsiteY893" fmla="*/ 381187 h 2027827"/>
              <a:gd name="connsiteX894" fmla="*/ 892624 w 2027827"/>
              <a:gd name="connsiteY894" fmla="*/ 420574 h 2027827"/>
              <a:gd name="connsiteX895" fmla="*/ 875978 w 2027827"/>
              <a:gd name="connsiteY895" fmla="*/ 420574 h 2027827"/>
              <a:gd name="connsiteX896" fmla="*/ 859113 w 2027827"/>
              <a:gd name="connsiteY896" fmla="*/ 393809 h 2027827"/>
              <a:gd name="connsiteX897" fmla="*/ 962313 w 2027827"/>
              <a:gd name="connsiteY897" fmla="*/ 393809 h 2027827"/>
              <a:gd name="connsiteX898" fmla="*/ 945449 w 2027827"/>
              <a:gd name="connsiteY898" fmla="*/ 420574 h 2027827"/>
              <a:gd name="connsiteX899" fmla="*/ 928803 w 2027827"/>
              <a:gd name="connsiteY899" fmla="*/ 420574 h 2027827"/>
              <a:gd name="connsiteX900" fmla="*/ 954044 w 2027827"/>
              <a:gd name="connsiteY900" fmla="*/ 381187 h 2027827"/>
              <a:gd name="connsiteX901" fmla="*/ 930435 w 2027827"/>
              <a:gd name="connsiteY901" fmla="*/ 344412 h 2027827"/>
              <a:gd name="connsiteX902" fmla="*/ 947081 w 2027827"/>
              <a:gd name="connsiteY902" fmla="*/ 344412 h 2027827"/>
              <a:gd name="connsiteX903" fmla="*/ 962313 w 2027827"/>
              <a:gd name="connsiteY903" fmla="*/ 368349 h 2027827"/>
              <a:gd name="connsiteX904" fmla="*/ 977546 w 2027827"/>
              <a:gd name="connsiteY904" fmla="*/ 344412 h 2027827"/>
              <a:gd name="connsiteX905" fmla="*/ 994192 w 2027827"/>
              <a:gd name="connsiteY905" fmla="*/ 344412 h 2027827"/>
              <a:gd name="connsiteX906" fmla="*/ 970583 w 2027827"/>
              <a:gd name="connsiteY906" fmla="*/ 381187 h 2027827"/>
              <a:gd name="connsiteX907" fmla="*/ 995824 w 2027827"/>
              <a:gd name="connsiteY907" fmla="*/ 420574 h 2027827"/>
              <a:gd name="connsiteX908" fmla="*/ 979179 w 2027827"/>
              <a:gd name="connsiteY908" fmla="*/ 420574 h 2027827"/>
              <a:gd name="connsiteX909" fmla="*/ 962313 w 2027827"/>
              <a:gd name="connsiteY909" fmla="*/ 393809 h 2027827"/>
              <a:gd name="connsiteX910" fmla="*/ 1065513 w 2027827"/>
              <a:gd name="connsiteY910" fmla="*/ 393809 h 2027827"/>
              <a:gd name="connsiteX911" fmla="*/ 1048649 w 2027827"/>
              <a:gd name="connsiteY911" fmla="*/ 420574 h 2027827"/>
              <a:gd name="connsiteX912" fmla="*/ 1032003 w 2027827"/>
              <a:gd name="connsiteY912" fmla="*/ 420574 h 2027827"/>
              <a:gd name="connsiteX913" fmla="*/ 1057244 w 2027827"/>
              <a:gd name="connsiteY913" fmla="*/ 381187 h 2027827"/>
              <a:gd name="connsiteX914" fmla="*/ 1033635 w 2027827"/>
              <a:gd name="connsiteY914" fmla="*/ 344412 h 2027827"/>
              <a:gd name="connsiteX915" fmla="*/ 1050281 w 2027827"/>
              <a:gd name="connsiteY915" fmla="*/ 344412 h 2027827"/>
              <a:gd name="connsiteX916" fmla="*/ 1065513 w 2027827"/>
              <a:gd name="connsiteY916" fmla="*/ 368349 h 2027827"/>
              <a:gd name="connsiteX917" fmla="*/ 1080747 w 2027827"/>
              <a:gd name="connsiteY917" fmla="*/ 344412 h 2027827"/>
              <a:gd name="connsiteX918" fmla="*/ 1097393 w 2027827"/>
              <a:gd name="connsiteY918" fmla="*/ 344412 h 2027827"/>
              <a:gd name="connsiteX919" fmla="*/ 1073783 w 2027827"/>
              <a:gd name="connsiteY919" fmla="*/ 381187 h 2027827"/>
              <a:gd name="connsiteX920" fmla="*/ 1099025 w 2027827"/>
              <a:gd name="connsiteY920" fmla="*/ 420574 h 2027827"/>
              <a:gd name="connsiteX921" fmla="*/ 1082379 w 2027827"/>
              <a:gd name="connsiteY921" fmla="*/ 420574 h 2027827"/>
              <a:gd name="connsiteX922" fmla="*/ 1065513 w 2027827"/>
              <a:gd name="connsiteY922" fmla="*/ 393809 h 2027827"/>
              <a:gd name="connsiteX923" fmla="*/ 1168714 w 2027827"/>
              <a:gd name="connsiteY923" fmla="*/ 393809 h 2027827"/>
              <a:gd name="connsiteX924" fmla="*/ 1151849 w 2027827"/>
              <a:gd name="connsiteY924" fmla="*/ 420574 h 2027827"/>
              <a:gd name="connsiteX925" fmla="*/ 1135203 w 2027827"/>
              <a:gd name="connsiteY925" fmla="*/ 420574 h 2027827"/>
              <a:gd name="connsiteX926" fmla="*/ 1160445 w 2027827"/>
              <a:gd name="connsiteY926" fmla="*/ 381187 h 2027827"/>
              <a:gd name="connsiteX927" fmla="*/ 1136835 w 2027827"/>
              <a:gd name="connsiteY927" fmla="*/ 344412 h 2027827"/>
              <a:gd name="connsiteX928" fmla="*/ 1153481 w 2027827"/>
              <a:gd name="connsiteY928" fmla="*/ 344412 h 2027827"/>
              <a:gd name="connsiteX929" fmla="*/ 1168714 w 2027827"/>
              <a:gd name="connsiteY929" fmla="*/ 368349 h 2027827"/>
              <a:gd name="connsiteX930" fmla="*/ 1183947 w 2027827"/>
              <a:gd name="connsiteY930" fmla="*/ 344412 h 2027827"/>
              <a:gd name="connsiteX931" fmla="*/ 1200593 w 2027827"/>
              <a:gd name="connsiteY931" fmla="*/ 344412 h 2027827"/>
              <a:gd name="connsiteX932" fmla="*/ 1176984 w 2027827"/>
              <a:gd name="connsiteY932" fmla="*/ 381187 h 2027827"/>
              <a:gd name="connsiteX933" fmla="*/ 1202225 w 2027827"/>
              <a:gd name="connsiteY933" fmla="*/ 420574 h 2027827"/>
              <a:gd name="connsiteX934" fmla="*/ 1185579 w 2027827"/>
              <a:gd name="connsiteY934" fmla="*/ 420574 h 2027827"/>
              <a:gd name="connsiteX935" fmla="*/ 1168714 w 2027827"/>
              <a:gd name="connsiteY935" fmla="*/ 393809 h 2027827"/>
              <a:gd name="connsiteX936" fmla="*/ 1271914 w 2027827"/>
              <a:gd name="connsiteY936" fmla="*/ 393809 h 2027827"/>
              <a:gd name="connsiteX937" fmla="*/ 1255050 w 2027827"/>
              <a:gd name="connsiteY937" fmla="*/ 420574 h 2027827"/>
              <a:gd name="connsiteX938" fmla="*/ 1238404 w 2027827"/>
              <a:gd name="connsiteY938" fmla="*/ 420574 h 2027827"/>
              <a:gd name="connsiteX939" fmla="*/ 1263645 w 2027827"/>
              <a:gd name="connsiteY939" fmla="*/ 381187 h 2027827"/>
              <a:gd name="connsiteX940" fmla="*/ 1240036 w 2027827"/>
              <a:gd name="connsiteY940" fmla="*/ 344412 h 2027827"/>
              <a:gd name="connsiteX941" fmla="*/ 1256682 w 2027827"/>
              <a:gd name="connsiteY941" fmla="*/ 344412 h 2027827"/>
              <a:gd name="connsiteX942" fmla="*/ 1271914 w 2027827"/>
              <a:gd name="connsiteY942" fmla="*/ 368349 h 2027827"/>
              <a:gd name="connsiteX943" fmla="*/ 1287147 w 2027827"/>
              <a:gd name="connsiteY943" fmla="*/ 344412 h 2027827"/>
              <a:gd name="connsiteX944" fmla="*/ 1303793 w 2027827"/>
              <a:gd name="connsiteY944" fmla="*/ 344412 h 2027827"/>
              <a:gd name="connsiteX945" fmla="*/ 1280184 w 2027827"/>
              <a:gd name="connsiteY945" fmla="*/ 381187 h 2027827"/>
              <a:gd name="connsiteX946" fmla="*/ 1305426 w 2027827"/>
              <a:gd name="connsiteY946" fmla="*/ 420574 h 2027827"/>
              <a:gd name="connsiteX947" fmla="*/ 1288779 w 2027827"/>
              <a:gd name="connsiteY947" fmla="*/ 420574 h 2027827"/>
              <a:gd name="connsiteX948" fmla="*/ 1271914 w 2027827"/>
              <a:gd name="connsiteY948" fmla="*/ 393809 h 2027827"/>
              <a:gd name="connsiteX949" fmla="*/ 1375114 w 2027827"/>
              <a:gd name="connsiteY949" fmla="*/ 393809 h 2027827"/>
              <a:gd name="connsiteX950" fmla="*/ 1358250 w 2027827"/>
              <a:gd name="connsiteY950" fmla="*/ 420574 h 2027827"/>
              <a:gd name="connsiteX951" fmla="*/ 1341604 w 2027827"/>
              <a:gd name="connsiteY951" fmla="*/ 420574 h 2027827"/>
              <a:gd name="connsiteX952" fmla="*/ 1366845 w 2027827"/>
              <a:gd name="connsiteY952" fmla="*/ 381187 h 2027827"/>
              <a:gd name="connsiteX953" fmla="*/ 1343236 w 2027827"/>
              <a:gd name="connsiteY953" fmla="*/ 344412 h 2027827"/>
              <a:gd name="connsiteX954" fmla="*/ 1359882 w 2027827"/>
              <a:gd name="connsiteY954" fmla="*/ 344412 h 2027827"/>
              <a:gd name="connsiteX955" fmla="*/ 1375114 w 2027827"/>
              <a:gd name="connsiteY955" fmla="*/ 368349 h 2027827"/>
              <a:gd name="connsiteX956" fmla="*/ 1390348 w 2027827"/>
              <a:gd name="connsiteY956" fmla="*/ 344412 h 2027827"/>
              <a:gd name="connsiteX957" fmla="*/ 1406993 w 2027827"/>
              <a:gd name="connsiteY957" fmla="*/ 344412 h 2027827"/>
              <a:gd name="connsiteX958" fmla="*/ 1383384 w 2027827"/>
              <a:gd name="connsiteY958" fmla="*/ 381187 h 2027827"/>
              <a:gd name="connsiteX959" fmla="*/ 1408626 w 2027827"/>
              <a:gd name="connsiteY959" fmla="*/ 420574 h 2027827"/>
              <a:gd name="connsiteX960" fmla="*/ 1391980 w 2027827"/>
              <a:gd name="connsiteY960" fmla="*/ 420574 h 2027827"/>
              <a:gd name="connsiteX961" fmla="*/ 1375114 w 2027827"/>
              <a:gd name="connsiteY961" fmla="*/ 393809 h 2027827"/>
              <a:gd name="connsiteX962" fmla="*/ 1478315 w 2027827"/>
              <a:gd name="connsiteY962" fmla="*/ 393809 h 2027827"/>
              <a:gd name="connsiteX963" fmla="*/ 1461450 w 2027827"/>
              <a:gd name="connsiteY963" fmla="*/ 420574 h 2027827"/>
              <a:gd name="connsiteX964" fmla="*/ 1444804 w 2027827"/>
              <a:gd name="connsiteY964" fmla="*/ 420574 h 2027827"/>
              <a:gd name="connsiteX965" fmla="*/ 1470046 w 2027827"/>
              <a:gd name="connsiteY965" fmla="*/ 381187 h 2027827"/>
              <a:gd name="connsiteX966" fmla="*/ 1446436 w 2027827"/>
              <a:gd name="connsiteY966" fmla="*/ 344412 h 2027827"/>
              <a:gd name="connsiteX967" fmla="*/ 1463083 w 2027827"/>
              <a:gd name="connsiteY967" fmla="*/ 344412 h 2027827"/>
              <a:gd name="connsiteX968" fmla="*/ 1478315 w 2027827"/>
              <a:gd name="connsiteY968" fmla="*/ 368349 h 2027827"/>
              <a:gd name="connsiteX969" fmla="*/ 1493548 w 2027827"/>
              <a:gd name="connsiteY969" fmla="*/ 344412 h 2027827"/>
              <a:gd name="connsiteX970" fmla="*/ 1510194 w 2027827"/>
              <a:gd name="connsiteY970" fmla="*/ 344412 h 2027827"/>
              <a:gd name="connsiteX971" fmla="*/ 1486584 w 2027827"/>
              <a:gd name="connsiteY971" fmla="*/ 381187 h 2027827"/>
              <a:gd name="connsiteX972" fmla="*/ 1511826 w 2027827"/>
              <a:gd name="connsiteY972" fmla="*/ 420574 h 2027827"/>
              <a:gd name="connsiteX973" fmla="*/ 1495180 w 2027827"/>
              <a:gd name="connsiteY973" fmla="*/ 420574 h 2027827"/>
              <a:gd name="connsiteX974" fmla="*/ 1478315 w 2027827"/>
              <a:gd name="connsiteY974" fmla="*/ 393809 h 2027827"/>
              <a:gd name="connsiteX975" fmla="*/ 1581515 w 2027827"/>
              <a:gd name="connsiteY975" fmla="*/ 393809 h 2027827"/>
              <a:gd name="connsiteX976" fmla="*/ 1564650 w 2027827"/>
              <a:gd name="connsiteY976" fmla="*/ 420574 h 2027827"/>
              <a:gd name="connsiteX977" fmla="*/ 1548004 w 2027827"/>
              <a:gd name="connsiteY977" fmla="*/ 420574 h 2027827"/>
              <a:gd name="connsiteX978" fmla="*/ 1573246 w 2027827"/>
              <a:gd name="connsiteY978" fmla="*/ 381187 h 2027827"/>
              <a:gd name="connsiteX979" fmla="*/ 1549636 w 2027827"/>
              <a:gd name="connsiteY979" fmla="*/ 344412 h 2027827"/>
              <a:gd name="connsiteX980" fmla="*/ 1566283 w 2027827"/>
              <a:gd name="connsiteY980" fmla="*/ 344412 h 2027827"/>
              <a:gd name="connsiteX981" fmla="*/ 1581515 w 2027827"/>
              <a:gd name="connsiteY981" fmla="*/ 368349 h 2027827"/>
              <a:gd name="connsiteX982" fmla="*/ 1596748 w 2027827"/>
              <a:gd name="connsiteY982" fmla="*/ 344412 h 2027827"/>
              <a:gd name="connsiteX983" fmla="*/ 1613394 w 2027827"/>
              <a:gd name="connsiteY983" fmla="*/ 344412 h 2027827"/>
              <a:gd name="connsiteX984" fmla="*/ 1589785 w 2027827"/>
              <a:gd name="connsiteY984" fmla="*/ 381187 h 2027827"/>
              <a:gd name="connsiteX985" fmla="*/ 1615026 w 2027827"/>
              <a:gd name="connsiteY985" fmla="*/ 420574 h 2027827"/>
              <a:gd name="connsiteX986" fmla="*/ 1598380 w 2027827"/>
              <a:gd name="connsiteY986" fmla="*/ 420574 h 2027827"/>
              <a:gd name="connsiteX987" fmla="*/ 1581515 w 2027827"/>
              <a:gd name="connsiteY987" fmla="*/ 393809 h 2027827"/>
              <a:gd name="connsiteX988" fmla="*/ 1684715 w 2027827"/>
              <a:gd name="connsiteY988" fmla="*/ 393809 h 2027827"/>
              <a:gd name="connsiteX989" fmla="*/ 1667851 w 2027827"/>
              <a:gd name="connsiteY989" fmla="*/ 420574 h 2027827"/>
              <a:gd name="connsiteX990" fmla="*/ 1651205 w 2027827"/>
              <a:gd name="connsiteY990" fmla="*/ 420574 h 2027827"/>
              <a:gd name="connsiteX991" fmla="*/ 1676446 w 2027827"/>
              <a:gd name="connsiteY991" fmla="*/ 381187 h 2027827"/>
              <a:gd name="connsiteX992" fmla="*/ 1652837 w 2027827"/>
              <a:gd name="connsiteY992" fmla="*/ 344412 h 2027827"/>
              <a:gd name="connsiteX993" fmla="*/ 1669483 w 2027827"/>
              <a:gd name="connsiteY993" fmla="*/ 344412 h 2027827"/>
              <a:gd name="connsiteX994" fmla="*/ 1684715 w 2027827"/>
              <a:gd name="connsiteY994" fmla="*/ 368349 h 2027827"/>
              <a:gd name="connsiteX995" fmla="*/ 1699948 w 2027827"/>
              <a:gd name="connsiteY995" fmla="*/ 344412 h 2027827"/>
              <a:gd name="connsiteX996" fmla="*/ 1716595 w 2027827"/>
              <a:gd name="connsiteY996" fmla="*/ 344412 h 2027827"/>
              <a:gd name="connsiteX997" fmla="*/ 1692985 w 2027827"/>
              <a:gd name="connsiteY997" fmla="*/ 381187 h 2027827"/>
              <a:gd name="connsiteX998" fmla="*/ 1718227 w 2027827"/>
              <a:gd name="connsiteY998" fmla="*/ 420574 h 2027827"/>
              <a:gd name="connsiteX999" fmla="*/ 1701581 w 2027827"/>
              <a:gd name="connsiteY999" fmla="*/ 420574 h 2027827"/>
              <a:gd name="connsiteX1000" fmla="*/ 1684715 w 2027827"/>
              <a:gd name="connsiteY1000" fmla="*/ 393809 h 2027827"/>
              <a:gd name="connsiteX1001" fmla="*/ 1787915 w 2027827"/>
              <a:gd name="connsiteY1001" fmla="*/ 393809 h 2027827"/>
              <a:gd name="connsiteX1002" fmla="*/ 1771051 w 2027827"/>
              <a:gd name="connsiteY1002" fmla="*/ 420574 h 2027827"/>
              <a:gd name="connsiteX1003" fmla="*/ 1754405 w 2027827"/>
              <a:gd name="connsiteY1003" fmla="*/ 420574 h 2027827"/>
              <a:gd name="connsiteX1004" fmla="*/ 1779647 w 2027827"/>
              <a:gd name="connsiteY1004" fmla="*/ 381187 h 2027827"/>
              <a:gd name="connsiteX1005" fmla="*/ 1756037 w 2027827"/>
              <a:gd name="connsiteY1005" fmla="*/ 344412 h 2027827"/>
              <a:gd name="connsiteX1006" fmla="*/ 1772683 w 2027827"/>
              <a:gd name="connsiteY1006" fmla="*/ 344412 h 2027827"/>
              <a:gd name="connsiteX1007" fmla="*/ 1787915 w 2027827"/>
              <a:gd name="connsiteY1007" fmla="*/ 368349 h 2027827"/>
              <a:gd name="connsiteX1008" fmla="*/ 1803149 w 2027827"/>
              <a:gd name="connsiteY1008" fmla="*/ 344412 h 2027827"/>
              <a:gd name="connsiteX1009" fmla="*/ 1819795 w 2027827"/>
              <a:gd name="connsiteY1009" fmla="*/ 344412 h 2027827"/>
              <a:gd name="connsiteX1010" fmla="*/ 1796185 w 2027827"/>
              <a:gd name="connsiteY1010" fmla="*/ 381187 h 2027827"/>
              <a:gd name="connsiteX1011" fmla="*/ 1821427 w 2027827"/>
              <a:gd name="connsiteY1011" fmla="*/ 420574 h 2027827"/>
              <a:gd name="connsiteX1012" fmla="*/ 1804781 w 2027827"/>
              <a:gd name="connsiteY1012" fmla="*/ 420574 h 2027827"/>
              <a:gd name="connsiteX1013" fmla="*/ 1787915 w 2027827"/>
              <a:gd name="connsiteY1013" fmla="*/ 393809 h 2027827"/>
              <a:gd name="connsiteX1014" fmla="*/ 1891116 w 2027827"/>
              <a:gd name="connsiteY1014" fmla="*/ 393809 h 2027827"/>
              <a:gd name="connsiteX1015" fmla="*/ 1874251 w 2027827"/>
              <a:gd name="connsiteY1015" fmla="*/ 420574 h 2027827"/>
              <a:gd name="connsiteX1016" fmla="*/ 1857605 w 2027827"/>
              <a:gd name="connsiteY1016" fmla="*/ 420574 h 2027827"/>
              <a:gd name="connsiteX1017" fmla="*/ 1882847 w 2027827"/>
              <a:gd name="connsiteY1017" fmla="*/ 381187 h 2027827"/>
              <a:gd name="connsiteX1018" fmla="*/ 1859237 w 2027827"/>
              <a:gd name="connsiteY1018" fmla="*/ 344412 h 2027827"/>
              <a:gd name="connsiteX1019" fmla="*/ 1875884 w 2027827"/>
              <a:gd name="connsiteY1019" fmla="*/ 344412 h 2027827"/>
              <a:gd name="connsiteX1020" fmla="*/ 1891116 w 2027827"/>
              <a:gd name="connsiteY1020" fmla="*/ 368349 h 2027827"/>
              <a:gd name="connsiteX1021" fmla="*/ 1906349 w 2027827"/>
              <a:gd name="connsiteY1021" fmla="*/ 344412 h 2027827"/>
              <a:gd name="connsiteX1022" fmla="*/ 1922995 w 2027827"/>
              <a:gd name="connsiteY1022" fmla="*/ 344412 h 2027827"/>
              <a:gd name="connsiteX1023" fmla="*/ 1899385 w 2027827"/>
              <a:gd name="connsiteY1023" fmla="*/ 381187 h 2027827"/>
              <a:gd name="connsiteX1024" fmla="*/ 1924627 w 2027827"/>
              <a:gd name="connsiteY1024" fmla="*/ 420574 h 2027827"/>
              <a:gd name="connsiteX1025" fmla="*/ 1907981 w 2027827"/>
              <a:gd name="connsiteY1025" fmla="*/ 420574 h 2027827"/>
              <a:gd name="connsiteX1026" fmla="*/ 1891116 w 2027827"/>
              <a:gd name="connsiteY1026" fmla="*/ 393809 h 2027827"/>
              <a:gd name="connsiteX1027" fmla="*/ 1994316 w 2027827"/>
              <a:gd name="connsiteY1027" fmla="*/ 393809 h 2027827"/>
              <a:gd name="connsiteX1028" fmla="*/ 1977452 w 2027827"/>
              <a:gd name="connsiteY1028" fmla="*/ 420574 h 2027827"/>
              <a:gd name="connsiteX1029" fmla="*/ 1960805 w 2027827"/>
              <a:gd name="connsiteY1029" fmla="*/ 420574 h 2027827"/>
              <a:gd name="connsiteX1030" fmla="*/ 1986047 w 2027827"/>
              <a:gd name="connsiteY1030" fmla="*/ 381187 h 2027827"/>
              <a:gd name="connsiteX1031" fmla="*/ 1962438 w 2027827"/>
              <a:gd name="connsiteY1031" fmla="*/ 344412 h 2027827"/>
              <a:gd name="connsiteX1032" fmla="*/ 1979084 w 2027827"/>
              <a:gd name="connsiteY1032" fmla="*/ 344412 h 2027827"/>
              <a:gd name="connsiteX1033" fmla="*/ 1994316 w 2027827"/>
              <a:gd name="connsiteY1033" fmla="*/ 368349 h 2027827"/>
              <a:gd name="connsiteX1034" fmla="*/ 2009549 w 2027827"/>
              <a:gd name="connsiteY1034" fmla="*/ 344412 h 2027827"/>
              <a:gd name="connsiteX1035" fmla="*/ 2026195 w 2027827"/>
              <a:gd name="connsiteY1035" fmla="*/ 344412 h 2027827"/>
              <a:gd name="connsiteX1036" fmla="*/ 2002586 w 2027827"/>
              <a:gd name="connsiteY1036" fmla="*/ 381187 h 2027827"/>
              <a:gd name="connsiteX1037" fmla="*/ 2027827 w 2027827"/>
              <a:gd name="connsiteY1037" fmla="*/ 420574 h 2027827"/>
              <a:gd name="connsiteX1038" fmla="*/ 2011182 w 2027827"/>
              <a:gd name="connsiteY1038" fmla="*/ 420574 h 2027827"/>
              <a:gd name="connsiteX1039" fmla="*/ 1994316 w 2027827"/>
              <a:gd name="connsiteY1039" fmla="*/ 393809 h 2027827"/>
              <a:gd name="connsiteX1040" fmla="*/ 33511 w 2027827"/>
              <a:gd name="connsiteY1040" fmla="*/ 508612 h 2027827"/>
              <a:gd name="connsiteX1041" fmla="*/ 16646 w 2027827"/>
              <a:gd name="connsiteY1041" fmla="*/ 535378 h 2027827"/>
              <a:gd name="connsiteX1042" fmla="*/ 0 w 2027827"/>
              <a:gd name="connsiteY1042" fmla="*/ 535378 h 2027827"/>
              <a:gd name="connsiteX1043" fmla="*/ 25242 w 2027827"/>
              <a:gd name="connsiteY1043" fmla="*/ 495991 h 2027827"/>
              <a:gd name="connsiteX1044" fmla="*/ 1632 w 2027827"/>
              <a:gd name="connsiteY1044" fmla="*/ 459215 h 2027827"/>
              <a:gd name="connsiteX1045" fmla="*/ 18278 w 2027827"/>
              <a:gd name="connsiteY1045" fmla="*/ 459215 h 2027827"/>
              <a:gd name="connsiteX1046" fmla="*/ 33511 w 2027827"/>
              <a:gd name="connsiteY1046" fmla="*/ 483152 h 2027827"/>
              <a:gd name="connsiteX1047" fmla="*/ 48744 w 2027827"/>
              <a:gd name="connsiteY1047" fmla="*/ 459215 h 2027827"/>
              <a:gd name="connsiteX1048" fmla="*/ 65390 w 2027827"/>
              <a:gd name="connsiteY1048" fmla="*/ 459215 h 2027827"/>
              <a:gd name="connsiteX1049" fmla="*/ 41780 w 2027827"/>
              <a:gd name="connsiteY1049" fmla="*/ 495991 h 2027827"/>
              <a:gd name="connsiteX1050" fmla="*/ 67022 w 2027827"/>
              <a:gd name="connsiteY1050" fmla="*/ 535378 h 2027827"/>
              <a:gd name="connsiteX1051" fmla="*/ 50376 w 2027827"/>
              <a:gd name="connsiteY1051" fmla="*/ 535378 h 2027827"/>
              <a:gd name="connsiteX1052" fmla="*/ 33511 w 2027827"/>
              <a:gd name="connsiteY1052" fmla="*/ 508612 h 2027827"/>
              <a:gd name="connsiteX1053" fmla="*/ 136711 w 2027827"/>
              <a:gd name="connsiteY1053" fmla="*/ 508612 h 2027827"/>
              <a:gd name="connsiteX1054" fmla="*/ 119846 w 2027827"/>
              <a:gd name="connsiteY1054" fmla="*/ 535378 h 2027827"/>
              <a:gd name="connsiteX1055" fmla="*/ 103200 w 2027827"/>
              <a:gd name="connsiteY1055" fmla="*/ 535378 h 2027827"/>
              <a:gd name="connsiteX1056" fmla="*/ 128442 w 2027827"/>
              <a:gd name="connsiteY1056" fmla="*/ 495991 h 2027827"/>
              <a:gd name="connsiteX1057" fmla="*/ 104833 w 2027827"/>
              <a:gd name="connsiteY1057" fmla="*/ 459215 h 2027827"/>
              <a:gd name="connsiteX1058" fmla="*/ 121479 w 2027827"/>
              <a:gd name="connsiteY1058" fmla="*/ 459215 h 2027827"/>
              <a:gd name="connsiteX1059" fmla="*/ 136711 w 2027827"/>
              <a:gd name="connsiteY1059" fmla="*/ 483152 h 2027827"/>
              <a:gd name="connsiteX1060" fmla="*/ 151944 w 2027827"/>
              <a:gd name="connsiteY1060" fmla="*/ 459215 h 2027827"/>
              <a:gd name="connsiteX1061" fmla="*/ 168590 w 2027827"/>
              <a:gd name="connsiteY1061" fmla="*/ 459215 h 2027827"/>
              <a:gd name="connsiteX1062" fmla="*/ 144981 w 2027827"/>
              <a:gd name="connsiteY1062" fmla="*/ 495991 h 2027827"/>
              <a:gd name="connsiteX1063" fmla="*/ 170222 w 2027827"/>
              <a:gd name="connsiteY1063" fmla="*/ 535378 h 2027827"/>
              <a:gd name="connsiteX1064" fmla="*/ 153576 w 2027827"/>
              <a:gd name="connsiteY1064" fmla="*/ 535378 h 2027827"/>
              <a:gd name="connsiteX1065" fmla="*/ 136711 w 2027827"/>
              <a:gd name="connsiteY1065" fmla="*/ 508612 h 2027827"/>
              <a:gd name="connsiteX1066" fmla="*/ 239911 w 2027827"/>
              <a:gd name="connsiteY1066" fmla="*/ 508612 h 2027827"/>
              <a:gd name="connsiteX1067" fmla="*/ 223047 w 2027827"/>
              <a:gd name="connsiteY1067" fmla="*/ 535378 h 2027827"/>
              <a:gd name="connsiteX1068" fmla="*/ 206401 w 2027827"/>
              <a:gd name="connsiteY1068" fmla="*/ 535378 h 2027827"/>
              <a:gd name="connsiteX1069" fmla="*/ 231642 w 2027827"/>
              <a:gd name="connsiteY1069" fmla="*/ 495991 h 2027827"/>
              <a:gd name="connsiteX1070" fmla="*/ 208033 w 2027827"/>
              <a:gd name="connsiteY1070" fmla="*/ 459215 h 2027827"/>
              <a:gd name="connsiteX1071" fmla="*/ 224679 w 2027827"/>
              <a:gd name="connsiteY1071" fmla="*/ 459215 h 2027827"/>
              <a:gd name="connsiteX1072" fmla="*/ 239911 w 2027827"/>
              <a:gd name="connsiteY1072" fmla="*/ 483152 h 2027827"/>
              <a:gd name="connsiteX1073" fmla="*/ 255144 w 2027827"/>
              <a:gd name="connsiteY1073" fmla="*/ 459215 h 2027827"/>
              <a:gd name="connsiteX1074" fmla="*/ 271790 w 2027827"/>
              <a:gd name="connsiteY1074" fmla="*/ 459215 h 2027827"/>
              <a:gd name="connsiteX1075" fmla="*/ 248181 w 2027827"/>
              <a:gd name="connsiteY1075" fmla="*/ 495991 h 2027827"/>
              <a:gd name="connsiteX1076" fmla="*/ 273423 w 2027827"/>
              <a:gd name="connsiteY1076" fmla="*/ 535378 h 2027827"/>
              <a:gd name="connsiteX1077" fmla="*/ 256777 w 2027827"/>
              <a:gd name="connsiteY1077" fmla="*/ 535378 h 2027827"/>
              <a:gd name="connsiteX1078" fmla="*/ 239911 w 2027827"/>
              <a:gd name="connsiteY1078" fmla="*/ 508612 h 2027827"/>
              <a:gd name="connsiteX1079" fmla="*/ 343111 w 2027827"/>
              <a:gd name="connsiteY1079" fmla="*/ 508612 h 2027827"/>
              <a:gd name="connsiteX1080" fmla="*/ 326247 w 2027827"/>
              <a:gd name="connsiteY1080" fmla="*/ 535378 h 2027827"/>
              <a:gd name="connsiteX1081" fmla="*/ 309601 w 2027827"/>
              <a:gd name="connsiteY1081" fmla="*/ 535378 h 2027827"/>
              <a:gd name="connsiteX1082" fmla="*/ 334843 w 2027827"/>
              <a:gd name="connsiteY1082" fmla="*/ 495991 h 2027827"/>
              <a:gd name="connsiteX1083" fmla="*/ 311233 w 2027827"/>
              <a:gd name="connsiteY1083" fmla="*/ 459215 h 2027827"/>
              <a:gd name="connsiteX1084" fmla="*/ 327879 w 2027827"/>
              <a:gd name="connsiteY1084" fmla="*/ 459215 h 2027827"/>
              <a:gd name="connsiteX1085" fmla="*/ 343111 w 2027827"/>
              <a:gd name="connsiteY1085" fmla="*/ 483152 h 2027827"/>
              <a:gd name="connsiteX1086" fmla="*/ 358345 w 2027827"/>
              <a:gd name="connsiteY1086" fmla="*/ 459215 h 2027827"/>
              <a:gd name="connsiteX1087" fmla="*/ 374991 w 2027827"/>
              <a:gd name="connsiteY1087" fmla="*/ 459215 h 2027827"/>
              <a:gd name="connsiteX1088" fmla="*/ 351381 w 2027827"/>
              <a:gd name="connsiteY1088" fmla="*/ 495991 h 2027827"/>
              <a:gd name="connsiteX1089" fmla="*/ 376623 w 2027827"/>
              <a:gd name="connsiteY1089" fmla="*/ 535378 h 2027827"/>
              <a:gd name="connsiteX1090" fmla="*/ 359977 w 2027827"/>
              <a:gd name="connsiteY1090" fmla="*/ 535378 h 2027827"/>
              <a:gd name="connsiteX1091" fmla="*/ 343111 w 2027827"/>
              <a:gd name="connsiteY1091" fmla="*/ 508612 h 2027827"/>
              <a:gd name="connsiteX1092" fmla="*/ 446312 w 2027827"/>
              <a:gd name="connsiteY1092" fmla="*/ 508612 h 2027827"/>
              <a:gd name="connsiteX1093" fmla="*/ 429447 w 2027827"/>
              <a:gd name="connsiteY1093" fmla="*/ 535378 h 2027827"/>
              <a:gd name="connsiteX1094" fmla="*/ 412801 w 2027827"/>
              <a:gd name="connsiteY1094" fmla="*/ 535378 h 2027827"/>
              <a:gd name="connsiteX1095" fmla="*/ 438043 w 2027827"/>
              <a:gd name="connsiteY1095" fmla="*/ 495991 h 2027827"/>
              <a:gd name="connsiteX1096" fmla="*/ 414433 w 2027827"/>
              <a:gd name="connsiteY1096" fmla="*/ 459215 h 2027827"/>
              <a:gd name="connsiteX1097" fmla="*/ 431079 w 2027827"/>
              <a:gd name="connsiteY1097" fmla="*/ 459215 h 2027827"/>
              <a:gd name="connsiteX1098" fmla="*/ 446312 w 2027827"/>
              <a:gd name="connsiteY1098" fmla="*/ 483152 h 2027827"/>
              <a:gd name="connsiteX1099" fmla="*/ 461545 w 2027827"/>
              <a:gd name="connsiteY1099" fmla="*/ 459215 h 2027827"/>
              <a:gd name="connsiteX1100" fmla="*/ 478191 w 2027827"/>
              <a:gd name="connsiteY1100" fmla="*/ 459215 h 2027827"/>
              <a:gd name="connsiteX1101" fmla="*/ 454582 w 2027827"/>
              <a:gd name="connsiteY1101" fmla="*/ 495991 h 2027827"/>
              <a:gd name="connsiteX1102" fmla="*/ 479823 w 2027827"/>
              <a:gd name="connsiteY1102" fmla="*/ 535378 h 2027827"/>
              <a:gd name="connsiteX1103" fmla="*/ 463177 w 2027827"/>
              <a:gd name="connsiteY1103" fmla="*/ 535378 h 2027827"/>
              <a:gd name="connsiteX1104" fmla="*/ 446312 w 2027827"/>
              <a:gd name="connsiteY1104" fmla="*/ 508612 h 2027827"/>
              <a:gd name="connsiteX1105" fmla="*/ 549512 w 2027827"/>
              <a:gd name="connsiteY1105" fmla="*/ 508612 h 2027827"/>
              <a:gd name="connsiteX1106" fmla="*/ 532648 w 2027827"/>
              <a:gd name="connsiteY1106" fmla="*/ 535378 h 2027827"/>
              <a:gd name="connsiteX1107" fmla="*/ 516002 w 2027827"/>
              <a:gd name="connsiteY1107" fmla="*/ 535378 h 2027827"/>
              <a:gd name="connsiteX1108" fmla="*/ 541243 w 2027827"/>
              <a:gd name="connsiteY1108" fmla="*/ 495991 h 2027827"/>
              <a:gd name="connsiteX1109" fmla="*/ 517634 w 2027827"/>
              <a:gd name="connsiteY1109" fmla="*/ 459215 h 2027827"/>
              <a:gd name="connsiteX1110" fmla="*/ 534280 w 2027827"/>
              <a:gd name="connsiteY1110" fmla="*/ 459215 h 2027827"/>
              <a:gd name="connsiteX1111" fmla="*/ 549512 w 2027827"/>
              <a:gd name="connsiteY1111" fmla="*/ 483152 h 2027827"/>
              <a:gd name="connsiteX1112" fmla="*/ 564745 w 2027827"/>
              <a:gd name="connsiteY1112" fmla="*/ 459215 h 2027827"/>
              <a:gd name="connsiteX1113" fmla="*/ 581391 w 2027827"/>
              <a:gd name="connsiteY1113" fmla="*/ 459215 h 2027827"/>
              <a:gd name="connsiteX1114" fmla="*/ 557782 w 2027827"/>
              <a:gd name="connsiteY1114" fmla="*/ 495991 h 2027827"/>
              <a:gd name="connsiteX1115" fmla="*/ 583023 w 2027827"/>
              <a:gd name="connsiteY1115" fmla="*/ 535378 h 2027827"/>
              <a:gd name="connsiteX1116" fmla="*/ 566378 w 2027827"/>
              <a:gd name="connsiteY1116" fmla="*/ 535378 h 2027827"/>
              <a:gd name="connsiteX1117" fmla="*/ 549512 w 2027827"/>
              <a:gd name="connsiteY1117" fmla="*/ 508612 h 2027827"/>
              <a:gd name="connsiteX1118" fmla="*/ 652712 w 2027827"/>
              <a:gd name="connsiteY1118" fmla="*/ 508612 h 2027827"/>
              <a:gd name="connsiteX1119" fmla="*/ 635848 w 2027827"/>
              <a:gd name="connsiteY1119" fmla="*/ 535378 h 2027827"/>
              <a:gd name="connsiteX1120" fmla="*/ 619202 w 2027827"/>
              <a:gd name="connsiteY1120" fmla="*/ 535378 h 2027827"/>
              <a:gd name="connsiteX1121" fmla="*/ 644443 w 2027827"/>
              <a:gd name="connsiteY1121" fmla="*/ 495991 h 2027827"/>
              <a:gd name="connsiteX1122" fmla="*/ 620834 w 2027827"/>
              <a:gd name="connsiteY1122" fmla="*/ 459215 h 2027827"/>
              <a:gd name="connsiteX1123" fmla="*/ 637480 w 2027827"/>
              <a:gd name="connsiteY1123" fmla="*/ 459215 h 2027827"/>
              <a:gd name="connsiteX1124" fmla="*/ 652712 w 2027827"/>
              <a:gd name="connsiteY1124" fmla="*/ 483152 h 2027827"/>
              <a:gd name="connsiteX1125" fmla="*/ 667945 w 2027827"/>
              <a:gd name="connsiteY1125" fmla="*/ 459215 h 2027827"/>
              <a:gd name="connsiteX1126" fmla="*/ 684592 w 2027827"/>
              <a:gd name="connsiteY1126" fmla="*/ 459215 h 2027827"/>
              <a:gd name="connsiteX1127" fmla="*/ 660982 w 2027827"/>
              <a:gd name="connsiteY1127" fmla="*/ 495991 h 2027827"/>
              <a:gd name="connsiteX1128" fmla="*/ 686224 w 2027827"/>
              <a:gd name="connsiteY1128" fmla="*/ 535378 h 2027827"/>
              <a:gd name="connsiteX1129" fmla="*/ 669578 w 2027827"/>
              <a:gd name="connsiteY1129" fmla="*/ 535378 h 2027827"/>
              <a:gd name="connsiteX1130" fmla="*/ 652712 w 2027827"/>
              <a:gd name="connsiteY1130" fmla="*/ 508612 h 2027827"/>
              <a:gd name="connsiteX1131" fmla="*/ 755913 w 2027827"/>
              <a:gd name="connsiteY1131" fmla="*/ 508612 h 2027827"/>
              <a:gd name="connsiteX1132" fmla="*/ 739048 w 2027827"/>
              <a:gd name="connsiteY1132" fmla="*/ 535378 h 2027827"/>
              <a:gd name="connsiteX1133" fmla="*/ 722402 w 2027827"/>
              <a:gd name="connsiteY1133" fmla="*/ 535378 h 2027827"/>
              <a:gd name="connsiteX1134" fmla="*/ 747644 w 2027827"/>
              <a:gd name="connsiteY1134" fmla="*/ 495991 h 2027827"/>
              <a:gd name="connsiteX1135" fmla="*/ 724034 w 2027827"/>
              <a:gd name="connsiteY1135" fmla="*/ 459215 h 2027827"/>
              <a:gd name="connsiteX1136" fmla="*/ 740680 w 2027827"/>
              <a:gd name="connsiteY1136" fmla="*/ 459215 h 2027827"/>
              <a:gd name="connsiteX1137" fmla="*/ 755913 w 2027827"/>
              <a:gd name="connsiteY1137" fmla="*/ 483152 h 2027827"/>
              <a:gd name="connsiteX1138" fmla="*/ 771146 w 2027827"/>
              <a:gd name="connsiteY1138" fmla="*/ 459215 h 2027827"/>
              <a:gd name="connsiteX1139" fmla="*/ 787792 w 2027827"/>
              <a:gd name="connsiteY1139" fmla="*/ 459215 h 2027827"/>
              <a:gd name="connsiteX1140" fmla="*/ 764182 w 2027827"/>
              <a:gd name="connsiteY1140" fmla="*/ 495991 h 2027827"/>
              <a:gd name="connsiteX1141" fmla="*/ 789424 w 2027827"/>
              <a:gd name="connsiteY1141" fmla="*/ 535378 h 2027827"/>
              <a:gd name="connsiteX1142" fmla="*/ 772778 w 2027827"/>
              <a:gd name="connsiteY1142" fmla="*/ 535378 h 2027827"/>
              <a:gd name="connsiteX1143" fmla="*/ 755913 w 2027827"/>
              <a:gd name="connsiteY1143" fmla="*/ 508612 h 2027827"/>
              <a:gd name="connsiteX1144" fmla="*/ 859113 w 2027827"/>
              <a:gd name="connsiteY1144" fmla="*/ 508612 h 2027827"/>
              <a:gd name="connsiteX1145" fmla="*/ 842248 w 2027827"/>
              <a:gd name="connsiteY1145" fmla="*/ 535378 h 2027827"/>
              <a:gd name="connsiteX1146" fmla="*/ 825602 w 2027827"/>
              <a:gd name="connsiteY1146" fmla="*/ 535378 h 2027827"/>
              <a:gd name="connsiteX1147" fmla="*/ 850844 w 2027827"/>
              <a:gd name="connsiteY1147" fmla="*/ 495991 h 2027827"/>
              <a:gd name="connsiteX1148" fmla="*/ 827235 w 2027827"/>
              <a:gd name="connsiteY1148" fmla="*/ 459215 h 2027827"/>
              <a:gd name="connsiteX1149" fmla="*/ 843881 w 2027827"/>
              <a:gd name="connsiteY1149" fmla="*/ 459215 h 2027827"/>
              <a:gd name="connsiteX1150" fmla="*/ 859113 w 2027827"/>
              <a:gd name="connsiteY1150" fmla="*/ 483152 h 2027827"/>
              <a:gd name="connsiteX1151" fmla="*/ 874346 w 2027827"/>
              <a:gd name="connsiteY1151" fmla="*/ 459215 h 2027827"/>
              <a:gd name="connsiteX1152" fmla="*/ 890992 w 2027827"/>
              <a:gd name="connsiteY1152" fmla="*/ 459215 h 2027827"/>
              <a:gd name="connsiteX1153" fmla="*/ 867383 w 2027827"/>
              <a:gd name="connsiteY1153" fmla="*/ 495991 h 2027827"/>
              <a:gd name="connsiteX1154" fmla="*/ 892624 w 2027827"/>
              <a:gd name="connsiteY1154" fmla="*/ 535378 h 2027827"/>
              <a:gd name="connsiteX1155" fmla="*/ 875978 w 2027827"/>
              <a:gd name="connsiteY1155" fmla="*/ 535378 h 2027827"/>
              <a:gd name="connsiteX1156" fmla="*/ 859113 w 2027827"/>
              <a:gd name="connsiteY1156" fmla="*/ 508612 h 2027827"/>
              <a:gd name="connsiteX1157" fmla="*/ 962313 w 2027827"/>
              <a:gd name="connsiteY1157" fmla="*/ 508612 h 2027827"/>
              <a:gd name="connsiteX1158" fmla="*/ 945449 w 2027827"/>
              <a:gd name="connsiteY1158" fmla="*/ 535378 h 2027827"/>
              <a:gd name="connsiteX1159" fmla="*/ 928803 w 2027827"/>
              <a:gd name="connsiteY1159" fmla="*/ 535378 h 2027827"/>
              <a:gd name="connsiteX1160" fmla="*/ 954044 w 2027827"/>
              <a:gd name="connsiteY1160" fmla="*/ 495991 h 2027827"/>
              <a:gd name="connsiteX1161" fmla="*/ 930435 w 2027827"/>
              <a:gd name="connsiteY1161" fmla="*/ 459215 h 2027827"/>
              <a:gd name="connsiteX1162" fmla="*/ 947081 w 2027827"/>
              <a:gd name="connsiteY1162" fmla="*/ 459215 h 2027827"/>
              <a:gd name="connsiteX1163" fmla="*/ 962313 w 2027827"/>
              <a:gd name="connsiteY1163" fmla="*/ 483152 h 2027827"/>
              <a:gd name="connsiteX1164" fmla="*/ 977546 w 2027827"/>
              <a:gd name="connsiteY1164" fmla="*/ 459215 h 2027827"/>
              <a:gd name="connsiteX1165" fmla="*/ 994192 w 2027827"/>
              <a:gd name="connsiteY1165" fmla="*/ 459215 h 2027827"/>
              <a:gd name="connsiteX1166" fmla="*/ 970583 w 2027827"/>
              <a:gd name="connsiteY1166" fmla="*/ 495991 h 2027827"/>
              <a:gd name="connsiteX1167" fmla="*/ 995824 w 2027827"/>
              <a:gd name="connsiteY1167" fmla="*/ 535378 h 2027827"/>
              <a:gd name="connsiteX1168" fmla="*/ 979179 w 2027827"/>
              <a:gd name="connsiteY1168" fmla="*/ 535378 h 2027827"/>
              <a:gd name="connsiteX1169" fmla="*/ 962313 w 2027827"/>
              <a:gd name="connsiteY1169" fmla="*/ 508612 h 2027827"/>
              <a:gd name="connsiteX1170" fmla="*/ 1065513 w 2027827"/>
              <a:gd name="connsiteY1170" fmla="*/ 508612 h 2027827"/>
              <a:gd name="connsiteX1171" fmla="*/ 1048649 w 2027827"/>
              <a:gd name="connsiteY1171" fmla="*/ 535378 h 2027827"/>
              <a:gd name="connsiteX1172" fmla="*/ 1032003 w 2027827"/>
              <a:gd name="connsiteY1172" fmla="*/ 535378 h 2027827"/>
              <a:gd name="connsiteX1173" fmla="*/ 1057244 w 2027827"/>
              <a:gd name="connsiteY1173" fmla="*/ 495991 h 2027827"/>
              <a:gd name="connsiteX1174" fmla="*/ 1033635 w 2027827"/>
              <a:gd name="connsiteY1174" fmla="*/ 459215 h 2027827"/>
              <a:gd name="connsiteX1175" fmla="*/ 1050281 w 2027827"/>
              <a:gd name="connsiteY1175" fmla="*/ 459215 h 2027827"/>
              <a:gd name="connsiteX1176" fmla="*/ 1065513 w 2027827"/>
              <a:gd name="connsiteY1176" fmla="*/ 483152 h 2027827"/>
              <a:gd name="connsiteX1177" fmla="*/ 1080747 w 2027827"/>
              <a:gd name="connsiteY1177" fmla="*/ 459215 h 2027827"/>
              <a:gd name="connsiteX1178" fmla="*/ 1097393 w 2027827"/>
              <a:gd name="connsiteY1178" fmla="*/ 459215 h 2027827"/>
              <a:gd name="connsiteX1179" fmla="*/ 1073783 w 2027827"/>
              <a:gd name="connsiteY1179" fmla="*/ 495991 h 2027827"/>
              <a:gd name="connsiteX1180" fmla="*/ 1099025 w 2027827"/>
              <a:gd name="connsiteY1180" fmla="*/ 535378 h 2027827"/>
              <a:gd name="connsiteX1181" fmla="*/ 1082379 w 2027827"/>
              <a:gd name="connsiteY1181" fmla="*/ 535378 h 2027827"/>
              <a:gd name="connsiteX1182" fmla="*/ 1065513 w 2027827"/>
              <a:gd name="connsiteY1182" fmla="*/ 508612 h 2027827"/>
              <a:gd name="connsiteX1183" fmla="*/ 1168714 w 2027827"/>
              <a:gd name="connsiteY1183" fmla="*/ 508612 h 2027827"/>
              <a:gd name="connsiteX1184" fmla="*/ 1151849 w 2027827"/>
              <a:gd name="connsiteY1184" fmla="*/ 535378 h 2027827"/>
              <a:gd name="connsiteX1185" fmla="*/ 1135203 w 2027827"/>
              <a:gd name="connsiteY1185" fmla="*/ 535378 h 2027827"/>
              <a:gd name="connsiteX1186" fmla="*/ 1160445 w 2027827"/>
              <a:gd name="connsiteY1186" fmla="*/ 495991 h 2027827"/>
              <a:gd name="connsiteX1187" fmla="*/ 1136835 w 2027827"/>
              <a:gd name="connsiteY1187" fmla="*/ 459215 h 2027827"/>
              <a:gd name="connsiteX1188" fmla="*/ 1153481 w 2027827"/>
              <a:gd name="connsiteY1188" fmla="*/ 459215 h 2027827"/>
              <a:gd name="connsiteX1189" fmla="*/ 1168714 w 2027827"/>
              <a:gd name="connsiteY1189" fmla="*/ 483152 h 2027827"/>
              <a:gd name="connsiteX1190" fmla="*/ 1183947 w 2027827"/>
              <a:gd name="connsiteY1190" fmla="*/ 459215 h 2027827"/>
              <a:gd name="connsiteX1191" fmla="*/ 1200593 w 2027827"/>
              <a:gd name="connsiteY1191" fmla="*/ 459215 h 2027827"/>
              <a:gd name="connsiteX1192" fmla="*/ 1176984 w 2027827"/>
              <a:gd name="connsiteY1192" fmla="*/ 495991 h 2027827"/>
              <a:gd name="connsiteX1193" fmla="*/ 1202225 w 2027827"/>
              <a:gd name="connsiteY1193" fmla="*/ 535378 h 2027827"/>
              <a:gd name="connsiteX1194" fmla="*/ 1185579 w 2027827"/>
              <a:gd name="connsiteY1194" fmla="*/ 535378 h 2027827"/>
              <a:gd name="connsiteX1195" fmla="*/ 1168714 w 2027827"/>
              <a:gd name="connsiteY1195" fmla="*/ 508612 h 2027827"/>
              <a:gd name="connsiteX1196" fmla="*/ 1271914 w 2027827"/>
              <a:gd name="connsiteY1196" fmla="*/ 508612 h 2027827"/>
              <a:gd name="connsiteX1197" fmla="*/ 1255050 w 2027827"/>
              <a:gd name="connsiteY1197" fmla="*/ 535378 h 2027827"/>
              <a:gd name="connsiteX1198" fmla="*/ 1238404 w 2027827"/>
              <a:gd name="connsiteY1198" fmla="*/ 535378 h 2027827"/>
              <a:gd name="connsiteX1199" fmla="*/ 1263645 w 2027827"/>
              <a:gd name="connsiteY1199" fmla="*/ 495991 h 2027827"/>
              <a:gd name="connsiteX1200" fmla="*/ 1240036 w 2027827"/>
              <a:gd name="connsiteY1200" fmla="*/ 459215 h 2027827"/>
              <a:gd name="connsiteX1201" fmla="*/ 1256682 w 2027827"/>
              <a:gd name="connsiteY1201" fmla="*/ 459215 h 2027827"/>
              <a:gd name="connsiteX1202" fmla="*/ 1271914 w 2027827"/>
              <a:gd name="connsiteY1202" fmla="*/ 483152 h 2027827"/>
              <a:gd name="connsiteX1203" fmla="*/ 1287147 w 2027827"/>
              <a:gd name="connsiteY1203" fmla="*/ 459215 h 2027827"/>
              <a:gd name="connsiteX1204" fmla="*/ 1303793 w 2027827"/>
              <a:gd name="connsiteY1204" fmla="*/ 459215 h 2027827"/>
              <a:gd name="connsiteX1205" fmla="*/ 1280184 w 2027827"/>
              <a:gd name="connsiteY1205" fmla="*/ 495991 h 2027827"/>
              <a:gd name="connsiteX1206" fmla="*/ 1305426 w 2027827"/>
              <a:gd name="connsiteY1206" fmla="*/ 535378 h 2027827"/>
              <a:gd name="connsiteX1207" fmla="*/ 1288779 w 2027827"/>
              <a:gd name="connsiteY1207" fmla="*/ 535378 h 2027827"/>
              <a:gd name="connsiteX1208" fmla="*/ 1271914 w 2027827"/>
              <a:gd name="connsiteY1208" fmla="*/ 508612 h 2027827"/>
              <a:gd name="connsiteX1209" fmla="*/ 1375114 w 2027827"/>
              <a:gd name="connsiteY1209" fmla="*/ 508612 h 2027827"/>
              <a:gd name="connsiteX1210" fmla="*/ 1358250 w 2027827"/>
              <a:gd name="connsiteY1210" fmla="*/ 535378 h 2027827"/>
              <a:gd name="connsiteX1211" fmla="*/ 1341604 w 2027827"/>
              <a:gd name="connsiteY1211" fmla="*/ 535378 h 2027827"/>
              <a:gd name="connsiteX1212" fmla="*/ 1366845 w 2027827"/>
              <a:gd name="connsiteY1212" fmla="*/ 495991 h 2027827"/>
              <a:gd name="connsiteX1213" fmla="*/ 1343236 w 2027827"/>
              <a:gd name="connsiteY1213" fmla="*/ 459215 h 2027827"/>
              <a:gd name="connsiteX1214" fmla="*/ 1359882 w 2027827"/>
              <a:gd name="connsiteY1214" fmla="*/ 459215 h 2027827"/>
              <a:gd name="connsiteX1215" fmla="*/ 1375114 w 2027827"/>
              <a:gd name="connsiteY1215" fmla="*/ 483152 h 2027827"/>
              <a:gd name="connsiteX1216" fmla="*/ 1390348 w 2027827"/>
              <a:gd name="connsiteY1216" fmla="*/ 459215 h 2027827"/>
              <a:gd name="connsiteX1217" fmla="*/ 1406993 w 2027827"/>
              <a:gd name="connsiteY1217" fmla="*/ 459215 h 2027827"/>
              <a:gd name="connsiteX1218" fmla="*/ 1383384 w 2027827"/>
              <a:gd name="connsiteY1218" fmla="*/ 495991 h 2027827"/>
              <a:gd name="connsiteX1219" fmla="*/ 1408626 w 2027827"/>
              <a:gd name="connsiteY1219" fmla="*/ 535378 h 2027827"/>
              <a:gd name="connsiteX1220" fmla="*/ 1391980 w 2027827"/>
              <a:gd name="connsiteY1220" fmla="*/ 535378 h 2027827"/>
              <a:gd name="connsiteX1221" fmla="*/ 1375114 w 2027827"/>
              <a:gd name="connsiteY1221" fmla="*/ 508612 h 2027827"/>
              <a:gd name="connsiteX1222" fmla="*/ 1478315 w 2027827"/>
              <a:gd name="connsiteY1222" fmla="*/ 508612 h 2027827"/>
              <a:gd name="connsiteX1223" fmla="*/ 1461450 w 2027827"/>
              <a:gd name="connsiteY1223" fmla="*/ 535378 h 2027827"/>
              <a:gd name="connsiteX1224" fmla="*/ 1444804 w 2027827"/>
              <a:gd name="connsiteY1224" fmla="*/ 535378 h 2027827"/>
              <a:gd name="connsiteX1225" fmla="*/ 1470046 w 2027827"/>
              <a:gd name="connsiteY1225" fmla="*/ 495991 h 2027827"/>
              <a:gd name="connsiteX1226" fmla="*/ 1446436 w 2027827"/>
              <a:gd name="connsiteY1226" fmla="*/ 459215 h 2027827"/>
              <a:gd name="connsiteX1227" fmla="*/ 1463083 w 2027827"/>
              <a:gd name="connsiteY1227" fmla="*/ 459215 h 2027827"/>
              <a:gd name="connsiteX1228" fmla="*/ 1478315 w 2027827"/>
              <a:gd name="connsiteY1228" fmla="*/ 483152 h 2027827"/>
              <a:gd name="connsiteX1229" fmla="*/ 1493548 w 2027827"/>
              <a:gd name="connsiteY1229" fmla="*/ 459215 h 2027827"/>
              <a:gd name="connsiteX1230" fmla="*/ 1510194 w 2027827"/>
              <a:gd name="connsiteY1230" fmla="*/ 459215 h 2027827"/>
              <a:gd name="connsiteX1231" fmla="*/ 1486584 w 2027827"/>
              <a:gd name="connsiteY1231" fmla="*/ 495991 h 2027827"/>
              <a:gd name="connsiteX1232" fmla="*/ 1511826 w 2027827"/>
              <a:gd name="connsiteY1232" fmla="*/ 535378 h 2027827"/>
              <a:gd name="connsiteX1233" fmla="*/ 1495180 w 2027827"/>
              <a:gd name="connsiteY1233" fmla="*/ 535378 h 2027827"/>
              <a:gd name="connsiteX1234" fmla="*/ 1478315 w 2027827"/>
              <a:gd name="connsiteY1234" fmla="*/ 508612 h 2027827"/>
              <a:gd name="connsiteX1235" fmla="*/ 1581515 w 2027827"/>
              <a:gd name="connsiteY1235" fmla="*/ 508612 h 2027827"/>
              <a:gd name="connsiteX1236" fmla="*/ 1564650 w 2027827"/>
              <a:gd name="connsiteY1236" fmla="*/ 535378 h 2027827"/>
              <a:gd name="connsiteX1237" fmla="*/ 1548004 w 2027827"/>
              <a:gd name="connsiteY1237" fmla="*/ 535378 h 2027827"/>
              <a:gd name="connsiteX1238" fmla="*/ 1573246 w 2027827"/>
              <a:gd name="connsiteY1238" fmla="*/ 495991 h 2027827"/>
              <a:gd name="connsiteX1239" fmla="*/ 1549636 w 2027827"/>
              <a:gd name="connsiteY1239" fmla="*/ 459215 h 2027827"/>
              <a:gd name="connsiteX1240" fmla="*/ 1566283 w 2027827"/>
              <a:gd name="connsiteY1240" fmla="*/ 459215 h 2027827"/>
              <a:gd name="connsiteX1241" fmla="*/ 1581515 w 2027827"/>
              <a:gd name="connsiteY1241" fmla="*/ 483152 h 2027827"/>
              <a:gd name="connsiteX1242" fmla="*/ 1596748 w 2027827"/>
              <a:gd name="connsiteY1242" fmla="*/ 459215 h 2027827"/>
              <a:gd name="connsiteX1243" fmla="*/ 1613394 w 2027827"/>
              <a:gd name="connsiteY1243" fmla="*/ 459215 h 2027827"/>
              <a:gd name="connsiteX1244" fmla="*/ 1589785 w 2027827"/>
              <a:gd name="connsiteY1244" fmla="*/ 495991 h 2027827"/>
              <a:gd name="connsiteX1245" fmla="*/ 1615026 w 2027827"/>
              <a:gd name="connsiteY1245" fmla="*/ 535378 h 2027827"/>
              <a:gd name="connsiteX1246" fmla="*/ 1598380 w 2027827"/>
              <a:gd name="connsiteY1246" fmla="*/ 535378 h 2027827"/>
              <a:gd name="connsiteX1247" fmla="*/ 1581515 w 2027827"/>
              <a:gd name="connsiteY1247" fmla="*/ 508612 h 2027827"/>
              <a:gd name="connsiteX1248" fmla="*/ 1684715 w 2027827"/>
              <a:gd name="connsiteY1248" fmla="*/ 508612 h 2027827"/>
              <a:gd name="connsiteX1249" fmla="*/ 1667851 w 2027827"/>
              <a:gd name="connsiteY1249" fmla="*/ 535378 h 2027827"/>
              <a:gd name="connsiteX1250" fmla="*/ 1651205 w 2027827"/>
              <a:gd name="connsiteY1250" fmla="*/ 535378 h 2027827"/>
              <a:gd name="connsiteX1251" fmla="*/ 1676446 w 2027827"/>
              <a:gd name="connsiteY1251" fmla="*/ 495991 h 2027827"/>
              <a:gd name="connsiteX1252" fmla="*/ 1652837 w 2027827"/>
              <a:gd name="connsiteY1252" fmla="*/ 459215 h 2027827"/>
              <a:gd name="connsiteX1253" fmla="*/ 1669483 w 2027827"/>
              <a:gd name="connsiteY1253" fmla="*/ 459215 h 2027827"/>
              <a:gd name="connsiteX1254" fmla="*/ 1684715 w 2027827"/>
              <a:gd name="connsiteY1254" fmla="*/ 483152 h 2027827"/>
              <a:gd name="connsiteX1255" fmla="*/ 1699948 w 2027827"/>
              <a:gd name="connsiteY1255" fmla="*/ 459215 h 2027827"/>
              <a:gd name="connsiteX1256" fmla="*/ 1716595 w 2027827"/>
              <a:gd name="connsiteY1256" fmla="*/ 459215 h 2027827"/>
              <a:gd name="connsiteX1257" fmla="*/ 1692985 w 2027827"/>
              <a:gd name="connsiteY1257" fmla="*/ 495991 h 2027827"/>
              <a:gd name="connsiteX1258" fmla="*/ 1718227 w 2027827"/>
              <a:gd name="connsiteY1258" fmla="*/ 535378 h 2027827"/>
              <a:gd name="connsiteX1259" fmla="*/ 1701581 w 2027827"/>
              <a:gd name="connsiteY1259" fmla="*/ 535378 h 2027827"/>
              <a:gd name="connsiteX1260" fmla="*/ 1684715 w 2027827"/>
              <a:gd name="connsiteY1260" fmla="*/ 508612 h 2027827"/>
              <a:gd name="connsiteX1261" fmla="*/ 1787915 w 2027827"/>
              <a:gd name="connsiteY1261" fmla="*/ 508612 h 2027827"/>
              <a:gd name="connsiteX1262" fmla="*/ 1771051 w 2027827"/>
              <a:gd name="connsiteY1262" fmla="*/ 535378 h 2027827"/>
              <a:gd name="connsiteX1263" fmla="*/ 1754405 w 2027827"/>
              <a:gd name="connsiteY1263" fmla="*/ 535378 h 2027827"/>
              <a:gd name="connsiteX1264" fmla="*/ 1779647 w 2027827"/>
              <a:gd name="connsiteY1264" fmla="*/ 495991 h 2027827"/>
              <a:gd name="connsiteX1265" fmla="*/ 1756037 w 2027827"/>
              <a:gd name="connsiteY1265" fmla="*/ 459215 h 2027827"/>
              <a:gd name="connsiteX1266" fmla="*/ 1772683 w 2027827"/>
              <a:gd name="connsiteY1266" fmla="*/ 459215 h 2027827"/>
              <a:gd name="connsiteX1267" fmla="*/ 1787915 w 2027827"/>
              <a:gd name="connsiteY1267" fmla="*/ 483152 h 2027827"/>
              <a:gd name="connsiteX1268" fmla="*/ 1803149 w 2027827"/>
              <a:gd name="connsiteY1268" fmla="*/ 459215 h 2027827"/>
              <a:gd name="connsiteX1269" fmla="*/ 1819795 w 2027827"/>
              <a:gd name="connsiteY1269" fmla="*/ 459215 h 2027827"/>
              <a:gd name="connsiteX1270" fmla="*/ 1796185 w 2027827"/>
              <a:gd name="connsiteY1270" fmla="*/ 495991 h 2027827"/>
              <a:gd name="connsiteX1271" fmla="*/ 1821427 w 2027827"/>
              <a:gd name="connsiteY1271" fmla="*/ 535378 h 2027827"/>
              <a:gd name="connsiteX1272" fmla="*/ 1804781 w 2027827"/>
              <a:gd name="connsiteY1272" fmla="*/ 535378 h 2027827"/>
              <a:gd name="connsiteX1273" fmla="*/ 1787915 w 2027827"/>
              <a:gd name="connsiteY1273" fmla="*/ 508612 h 2027827"/>
              <a:gd name="connsiteX1274" fmla="*/ 1891116 w 2027827"/>
              <a:gd name="connsiteY1274" fmla="*/ 508612 h 2027827"/>
              <a:gd name="connsiteX1275" fmla="*/ 1874251 w 2027827"/>
              <a:gd name="connsiteY1275" fmla="*/ 535378 h 2027827"/>
              <a:gd name="connsiteX1276" fmla="*/ 1857605 w 2027827"/>
              <a:gd name="connsiteY1276" fmla="*/ 535378 h 2027827"/>
              <a:gd name="connsiteX1277" fmla="*/ 1882847 w 2027827"/>
              <a:gd name="connsiteY1277" fmla="*/ 495991 h 2027827"/>
              <a:gd name="connsiteX1278" fmla="*/ 1859237 w 2027827"/>
              <a:gd name="connsiteY1278" fmla="*/ 459215 h 2027827"/>
              <a:gd name="connsiteX1279" fmla="*/ 1875884 w 2027827"/>
              <a:gd name="connsiteY1279" fmla="*/ 459215 h 2027827"/>
              <a:gd name="connsiteX1280" fmla="*/ 1891116 w 2027827"/>
              <a:gd name="connsiteY1280" fmla="*/ 483152 h 2027827"/>
              <a:gd name="connsiteX1281" fmla="*/ 1906349 w 2027827"/>
              <a:gd name="connsiteY1281" fmla="*/ 459215 h 2027827"/>
              <a:gd name="connsiteX1282" fmla="*/ 1922995 w 2027827"/>
              <a:gd name="connsiteY1282" fmla="*/ 459215 h 2027827"/>
              <a:gd name="connsiteX1283" fmla="*/ 1899385 w 2027827"/>
              <a:gd name="connsiteY1283" fmla="*/ 495991 h 2027827"/>
              <a:gd name="connsiteX1284" fmla="*/ 1924627 w 2027827"/>
              <a:gd name="connsiteY1284" fmla="*/ 535378 h 2027827"/>
              <a:gd name="connsiteX1285" fmla="*/ 1907981 w 2027827"/>
              <a:gd name="connsiteY1285" fmla="*/ 535378 h 2027827"/>
              <a:gd name="connsiteX1286" fmla="*/ 1891116 w 2027827"/>
              <a:gd name="connsiteY1286" fmla="*/ 508612 h 2027827"/>
              <a:gd name="connsiteX1287" fmla="*/ 1994316 w 2027827"/>
              <a:gd name="connsiteY1287" fmla="*/ 508612 h 2027827"/>
              <a:gd name="connsiteX1288" fmla="*/ 1977452 w 2027827"/>
              <a:gd name="connsiteY1288" fmla="*/ 535378 h 2027827"/>
              <a:gd name="connsiteX1289" fmla="*/ 1960805 w 2027827"/>
              <a:gd name="connsiteY1289" fmla="*/ 535378 h 2027827"/>
              <a:gd name="connsiteX1290" fmla="*/ 1986047 w 2027827"/>
              <a:gd name="connsiteY1290" fmla="*/ 495991 h 2027827"/>
              <a:gd name="connsiteX1291" fmla="*/ 1962438 w 2027827"/>
              <a:gd name="connsiteY1291" fmla="*/ 459215 h 2027827"/>
              <a:gd name="connsiteX1292" fmla="*/ 1979084 w 2027827"/>
              <a:gd name="connsiteY1292" fmla="*/ 459215 h 2027827"/>
              <a:gd name="connsiteX1293" fmla="*/ 1994316 w 2027827"/>
              <a:gd name="connsiteY1293" fmla="*/ 483152 h 2027827"/>
              <a:gd name="connsiteX1294" fmla="*/ 2009549 w 2027827"/>
              <a:gd name="connsiteY1294" fmla="*/ 459215 h 2027827"/>
              <a:gd name="connsiteX1295" fmla="*/ 2026195 w 2027827"/>
              <a:gd name="connsiteY1295" fmla="*/ 459215 h 2027827"/>
              <a:gd name="connsiteX1296" fmla="*/ 2002586 w 2027827"/>
              <a:gd name="connsiteY1296" fmla="*/ 495991 h 2027827"/>
              <a:gd name="connsiteX1297" fmla="*/ 2027827 w 2027827"/>
              <a:gd name="connsiteY1297" fmla="*/ 535378 h 2027827"/>
              <a:gd name="connsiteX1298" fmla="*/ 2011182 w 2027827"/>
              <a:gd name="connsiteY1298" fmla="*/ 535378 h 2027827"/>
              <a:gd name="connsiteX1299" fmla="*/ 1994316 w 2027827"/>
              <a:gd name="connsiteY1299" fmla="*/ 508612 h 2027827"/>
              <a:gd name="connsiteX1300" fmla="*/ 33511 w 2027827"/>
              <a:gd name="connsiteY1300" fmla="*/ 623416 h 2027827"/>
              <a:gd name="connsiteX1301" fmla="*/ 16646 w 2027827"/>
              <a:gd name="connsiteY1301" fmla="*/ 650182 h 2027827"/>
              <a:gd name="connsiteX1302" fmla="*/ 0 w 2027827"/>
              <a:gd name="connsiteY1302" fmla="*/ 650182 h 2027827"/>
              <a:gd name="connsiteX1303" fmla="*/ 25242 w 2027827"/>
              <a:gd name="connsiteY1303" fmla="*/ 610795 h 2027827"/>
              <a:gd name="connsiteX1304" fmla="*/ 1632 w 2027827"/>
              <a:gd name="connsiteY1304" fmla="*/ 574019 h 2027827"/>
              <a:gd name="connsiteX1305" fmla="*/ 18278 w 2027827"/>
              <a:gd name="connsiteY1305" fmla="*/ 574019 h 2027827"/>
              <a:gd name="connsiteX1306" fmla="*/ 33511 w 2027827"/>
              <a:gd name="connsiteY1306" fmla="*/ 597956 h 2027827"/>
              <a:gd name="connsiteX1307" fmla="*/ 48744 w 2027827"/>
              <a:gd name="connsiteY1307" fmla="*/ 574019 h 2027827"/>
              <a:gd name="connsiteX1308" fmla="*/ 65390 w 2027827"/>
              <a:gd name="connsiteY1308" fmla="*/ 574019 h 2027827"/>
              <a:gd name="connsiteX1309" fmla="*/ 41780 w 2027827"/>
              <a:gd name="connsiteY1309" fmla="*/ 610795 h 2027827"/>
              <a:gd name="connsiteX1310" fmla="*/ 67022 w 2027827"/>
              <a:gd name="connsiteY1310" fmla="*/ 650182 h 2027827"/>
              <a:gd name="connsiteX1311" fmla="*/ 50376 w 2027827"/>
              <a:gd name="connsiteY1311" fmla="*/ 650182 h 2027827"/>
              <a:gd name="connsiteX1312" fmla="*/ 33511 w 2027827"/>
              <a:gd name="connsiteY1312" fmla="*/ 623416 h 2027827"/>
              <a:gd name="connsiteX1313" fmla="*/ 136711 w 2027827"/>
              <a:gd name="connsiteY1313" fmla="*/ 623416 h 2027827"/>
              <a:gd name="connsiteX1314" fmla="*/ 119846 w 2027827"/>
              <a:gd name="connsiteY1314" fmla="*/ 650182 h 2027827"/>
              <a:gd name="connsiteX1315" fmla="*/ 103200 w 2027827"/>
              <a:gd name="connsiteY1315" fmla="*/ 650182 h 2027827"/>
              <a:gd name="connsiteX1316" fmla="*/ 128442 w 2027827"/>
              <a:gd name="connsiteY1316" fmla="*/ 610795 h 2027827"/>
              <a:gd name="connsiteX1317" fmla="*/ 104833 w 2027827"/>
              <a:gd name="connsiteY1317" fmla="*/ 574019 h 2027827"/>
              <a:gd name="connsiteX1318" fmla="*/ 121479 w 2027827"/>
              <a:gd name="connsiteY1318" fmla="*/ 574019 h 2027827"/>
              <a:gd name="connsiteX1319" fmla="*/ 136711 w 2027827"/>
              <a:gd name="connsiteY1319" fmla="*/ 597956 h 2027827"/>
              <a:gd name="connsiteX1320" fmla="*/ 151944 w 2027827"/>
              <a:gd name="connsiteY1320" fmla="*/ 574019 h 2027827"/>
              <a:gd name="connsiteX1321" fmla="*/ 168590 w 2027827"/>
              <a:gd name="connsiteY1321" fmla="*/ 574019 h 2027827"/>
              <a:gd name="connsiteX1322" fmla="*/ 144981 w 2027827"/>
              <a:gd name="connsiteY1322" fmla="*/ 610795 h 2027827"/>
              <a:gd name="connsiteX1323" fmla="*/ 170222 w 2027827"/>
              <a:gd name="connsiteY1323" fmla="*/ 650182 h 2027827"/>
              <a:gd name="connsiteX1324" fmla="*/ 153576 w 2027827"/>
              <a:gd name="connsiteY1324" fmla="*/ 650182 h 2027827"/>
              <a:gd name="connsiteX1325" fmla="*/ 136711 w 2027827"/>
              <a:gd name="connsiteY1325" fmla="*/ 623416 h 2027827"/>
              <a:gd name="connsiteX1326" fmla="*/ 239911 w 2027827"/>
              <a:gd name="connsiteY1326" fmla="*/ 623416 h 2027827"/>
              <a:gd name="connsiteX1327" fmla="*/ 223047 w 2027827"/>
              <a:gd name="connsiteY1327" fmla="*/ 650182 h 2027827"/>
              <a:gd name="connsiteX1328" fmla="*/ 206401 w 2027827"/>
              <a:gd name="connsiteY1328" fmla="*/ 650182 h 2027827"/>
              <a:gd name="connsiteX1329" fmla="*/ 231642 w 2027827"/>
              <a:gd name="connsiteY1329" fmla="*/ 610795 h 2027827"/>
              <a:gd name="connsiteX1330" fmla="*/ 208033 w 2027827"/>
              <a:gd name="connsiteY1330" fmla="*/ 574019 h 2027827"/>
              <a:gd name="connsiteX1331" fmla="*/ 224679 w 2027827"/>
              <a:gd name="connsiteY1331" fmla="*/ 574019 h 2027827"/>
              <a:gd name="connsiteX1332" fmla="*/ 239911 w 2027827"/>
              <a:gd name="connsiteY1332" fmla="*/ 597956 h 2027827"/>
              <a:gd name="connsiteX1333" fmla="*/ 255144 w 2027827"/>
              <a:gd name="connsiteY1333" fmla="*/ 574019 h 2027827"/>
              <a:gd name="connsiteX1334" fmla="*/ 271790 w 2027827"/>
              <a:gd name="connsiteY1334" fmla="*/ 574019 h 2027827"/>
              <a:gd name="connsiteX1335" fmla="*/ 248181 w 2027827"/>
              <a:gd name="connsiteY1335" fmla="*/ 610795 h 2027827"/>
              <a:gd name="connsiteX1336" fmla="*/ 273423 w 2027827"/>
              <a:gd name="connsiteY1336" fmla="*/ 650182 h 2027827"/>
              <a:gd name="connsiteX1337" fmla="*/ 256777 w 2027827"/>
              <a:gd name="connsiteY1337" fmla="*/ 650182 h 2027827"/>
              <a:gd name="connsiteX1338" fmla="*/ 239911 w 2027827"/>
              <a:gd name="connsiteY1338" fmla="*/ 623416 h 2027827"/>
              <a:gd name="connsiteX1339" fmla="*/ 343111 w 2027827"/>
              <a:gd name="connsiteY1339" fmla="*/ 623416 h 2027827"/>
              <a:gd name="connsiteX1340" fmla="*/ 326247 w 2027827"/>
              <a:gd name="connsiteY1340" fmla="*/ 650182 h 2027827"/>
              <a:gd name="connsiteX1341" fmla="*/ 309601 w 2027827"/>
              <a:gd name="connsiteY1341" fmla="*/ 650182 h 2027827"/>
              <a:gd name="connsiteX1342" fmla="*/ 334843 w 2027827"/>
              <a:gd name="connsiteY1342" fmla="*/ 610795 h 2027827"/>
              <a:gd name="connsiteX1343" fmla="*/ 311233 w 2027827"/>
              <a:gd name="connsiteY1343" fmla="*/ 574019 h 2027827"/>
              <a:gd name="connsiteX1344" fmla="*/ 327879 w 2027827"/>
              <a:gd name="connsiteY1344" fmla="*/ 574019 h 2027827"/>
              <a:gd name="connsiteX1345" fmla="*/ 343111 w 2027827"/>
              <a:gd name="connsiteY1345" fmla="*/ 597956 h 2027827"/>
              <a:gd name="connsiteX1346" fmla="*/ 358345 w 2027827"/>
              <a:gd name="connsiteY1346" fmla="*/ 574019 h 2027827"/>
              <a:gd name="connsiteX1347" fmla="*/ 374991 w 2027827"/>
              <a:gd name="connsiteY1347" fmla="*/ 574019 h 2027827"/>
              <a:gd name="connsiteX1348" fmla="*/ 351381 w 2027827"/>
              <a:gd name="connsiteY1348" fmla="*/ 610795 h 2027827"/>
              <a:gd name="connsiteX1349" fmla="*/ 376623 w 2027827"/>
              <a:gd name="connsiteY1349" fmla="*/ 650182 h 2027827"/>
              <a:gd name="connsiteX1350" fmla="*/ 359977 w 2027827"/>
              <a:gd name="connsiteY1350" fmla="*/ 650182 h 2027827"/>
              <a:gd name="connsiteX1351" fmla="*/ 343111 w 2027827"/>
              <a:gd name="connsiteY1351" fmla="*/ 623416 h 2027827"/>
              <a:gd name="connsiteX1352" fmla="*/ 446312 w 2027827"/>
              <a:gd name="connsiteY1352" fmla="*/ 623416 h 2027827"/>
              <a:gd name="connsiteX1353" fmla="*/ 429447 w 2027827"/>
              <a:gd name="connsiteY1353" fmla="*/ 650182 h 2027827"/>
              <a:gd name="connsiteX1354" fmla="*/ 412801 w 2027827"/>
              <a:gd name="connsiteY1354" fmla="*/ 650182 h 2027827"/>
              <a:gd name="connsiteX1355" fmla="*/ 438043 w 2027827"/>
              <a:gd name="connsiteY1355" fmla="*/ 610795 h 2027827"/>
              <a:gd name="connsiteX1356" fmla="*/ 414433 w 2027827"/>
              <a:gd name="connsiteY1356" fmla="*/ 574019 h 2027827"/>
              <a:gd name="connsiteX1357" fmla="*/ 431079 w 2027827"/>
              <a:gd name="connsiteY1357" fmla="*/ 574019 h 2027827"/>
              <a:gd name="connsiteX1358" fmla="*/ 446312 w 2027827"/>
              <a:gd name="connsiteY1358" fmla="*/ 597956 h 2027827"/>
              <a:gd name="connsiteX1359" fmla="*/ 461545 w 2027827"/>
              <a:gd name="connsiteY1359" fmla="*/ 574019 h 2027827"/>
              <a:gd name="connsiteX1360" fmla="*/ 478191 w 2027827"/>
              <a:gd name="connsiteY1360" fmla="*/ 574019 h 2027827"/>
              <a:gd name="connsiteX1361" fmla="*/ 454582 w 2027827"/>
              <a:gd name="connsiteY1361" fmla="*/ 610795 h 2027827"/>
              <a:gd name="connsiteX1362" fmla="*/ 479823 w 2027827"/>
              <a:gd name="connsiteY1362" fmla="*/ 650182 h 2027827"/>
              <a:gd name="connsiteX1363" fmla="*/ 463177 w 2027827"/>
              <a:gd name="connsiteY1363" fmla="*/ 650182 h 2027827"/>
              <a:gd name="connsiteX1364" fmla="*/ 446312 w 2027827"/>
              <a:gd name="connsiteY1364" fmla="*/ 623416 h 2027827"/>
              <a:gd name="connsiteX1365" fmla="*/ 549512 w 2027827"/>
              <a:gd name="connsiteY1365" fmla="*/ 623416 h 2027827"/>
              <a:gd name="connsiteX1366" fmla="*/ 532648 w 2027827"/>
              <a:gd name="connsiteY1366" fmla="*/ 650182 h 2027827"/>
              <a:gd name="connsiteX1367" fmla="*/ 516002 w 2027827"/>
              <a:gd name="connsiteY1367" fmla="*/ 650182 h 2027827"/>
              <a:gd name="connsiteX1368" fmla="*/ 541243 w 2027827"/>
              <a:gd name="connsiteY1368" fmla="*/ 610795 h 2027827"/>
              <a:gd name="connsiteX1369" fmla="*/ 517634 w 2027827"/>
              <a:gd name="connsiteY1369" fmla="*/ 574019 h 2027827"/>
              <a:gd name="connsiteX1370" fmla="*/ 534280 w 2027827"/>
              <a:gd name="connsiteY1370" fmla="*/ 574019 h 2027827"/>
              <a:gd name="connsiteX1371" fmla="*/ 549512 w 2027827"/>
              <a:gd name="connsiteY1371" fmla="*/ 597956 h 2027827"/>
              <a:gd name="connsiteX1372" fmla="*/ 564745 w 2027827"/>
              <a:gd name="connsiteY1372" fmla="*/ 574019 h 2027827"/>
              <a:gd name="connsiteX1373" fmla="*/ 581391 w 2027827"/>
              <a:gd name="connsiteY1373" fmla="*/ 574019 h 2027827"/>
              <a:gd name="connsiteX1374" fmla="*/ 557782 w 2027827"/>
              <a:gd name="connsiteY1374" fmla="*/ 610795 h 2027827"/>
              <a:gd name="connsiteX1375" fmla="*/ 583023 w 2027827"/>
              <a:gd name="connsiteY1375" fmla="*/ 650182 h 2027827"/>
              <a:gd name="connsiteX1376" fmla="*/ 566378 w 2027827"/>
              <a:gd name="connsiteY1376" fmla="*/ 650182 h 2027827"/>
              <a:gd name="connsiteX1377" fmla="*/ 549512 w 2027827"/>
              <a:gd name="connsiteY1377" fmla="*/ 623416 h 2027827"/>
              <a:gd name="connsiteX1378" fmla="*/ 652712 w 2027827"/>
              <a:gd name="connsiteY1378" fmla="*/ 623416 h 2027827"/>
              <a:gd name="connsiteX1379" fmla="*/ 635848 w 2027827"/>
              <a:gd name="connsiteY1379" fmla="*/ 650182 h 2027827"/>
              <a:gd name="connsiteX1380" fmla="*/ 619202 w 2027827"/>
              <a:gd name="connsiteY1380" fmla="*/ 650182 h 2027827"/>
              <a:gd name="connsiteX1381" fmla="*/ 644443 w 2027827"/>
              <a:gd name="connsiteY1381" fmla="*/ 610795 h 2027827"/>
              <a:gd name="connsiteX1382" fmla="*/ 620834 w 2027827"/>
              <a:gd name="connsiteY1382" fmla="*/ 574019 h 2027827"/>
              <a:gd name="connsiteX1383" fmla="*/ 637480 w 2027827"/>
              <a:gd name="connsiteY1383" fmla="*/ 574019 h 2027827"/>
              <a:gd name="connsiteX1384" fmla="*/ 652712 w 2027827"/>
              <a:gd name="connsiteY1384" fmla="*/ 597956 h 2027827"/>
              <a:gd name="connsiteX1385" fmla="*/ 667945 w 2027827"/>
              <a:gd name="connsiteY1385" fmla="*/ 574019 h 2027827"/>
              <a:gd name="connsiteX1386" fmla="*/ 684592 w 2027827"/>
              <a:gd name="connsiteY1386" fmla="*/ 574019 h 2027827"/>
              <a:gd name="connsiteX1387" fmla="*/ 660982 w 2027827"/>
              <a:gd name="connsiteY1387" fmla="*/ 610795 h 2027827"/>
              <a:gd name="connsiteX1388" fmla="*/ 686224 w 2027827"/>
              <a:gd name="connsiteY1388" fmla="*/ 650182 h 2027827"/>
              <a:gd name="connsiteX1389" fmla="*/ 669578 w 2027827"/>
              <a:gd name="connsiteY1389" fmla="*/ 650182 h 2027827"/>
              <a:gd name="connsiteX1390" fmla="*/ 652712 w 2027827"/>
              <a:gd name="connsiteY1390" fmla="*/ 623416 h 2027827"/>
              <a:gd name="connsiteX1391" fmla="*/ 755913 w 2027827"/>
              <a:gd name="connsiteY1391" fmla="*/ 623416 h 2027827"/>
              <a:gd name="connsiteX1392" fmla="*/ 739048 w 2027827"/>
              <a:gd name="connsiteY1392" fmla="*/ 650182 h 2027827"/>
              <a:gd name="connsiteX1393" fmla="*/ 722402 w 2027827"/>
              <a:gd name="connsiteY1393" fmla="*/ 650182 h 2027827"/>
              <a:gd name="connsiteX1394" fmla="*/ 747644 w 2027827"/>
              <a:gd name="connsiteY1394" fmla="*/ 610795 h 2027827"/>
              <a:gd name="connsiteX1395" fmla="*/ 724034 w 2027827"/>
              <a:gd name="connsiteY1395" fmla="*/ 574019 h 2027827"/>
              <a:gd name="connsiteX1396" fmla="*/ 740680 w 2027827"/>
              <a:gd name="connsiteY1396" fmla="*/ 574019 h 2027827"/>
              <a:gd name="connsiteX1397" fmla="*/ 755913 w 2027827"/>
              <a:gd name="connsiteY1397" fmla="*/ 597956 h 2027827"/>
              <a:gd name="connsiteX1398" fmla="*/ 771146 w 2027827"/>
              <a:gd name="connsiteY1398" fmla="*/ 574019 h 2027827"/>
              <a:gd name="connsiteX1399" fmla="*/ 787792 w 2027827"/>
              <a:gd name="connsiteY1399" fmla="*/ 574019 h 2027827"/>
              <a:gd name="connsiteX1400" fmla="*/ 764182 w 2027827"/>
              <a:gd name="connsiteY1400" fmla="*/ 610795 h 2027827"/>
              <a:gd name="connsiteX1401" fmla="*/ 789424 w 2027827"/>
              <a:gd name="connsiteY1401" fmla="*/ 650182 h 2027827"/>
              <a:gd name="connsiteX1402" fmla="*/ 772778 w 2027827"/>
              <a:gd name="connsiteY1402" fmla="*/ 650182 h 2027827"/>
              <a:gd name="connsiteX1403" fmla="*/ 755913 w 2027827"/>
              <a:gd name="connsiteY1403" fmla="*/ 623416 h 2027827"/>
              <a:gd name="connsiteX1404" fmla="*/ 859113 w 2027827"/>
              <a:gd name="connsiteY1404" fmla="*/ 623416 h 2027827"/>
              <a:gd name="connsiteX1405" fmla="*/ 842248 w 2027827"/>
              <a:gd name="connsiteY1405" fmla="*/ 650182 h 2027827"/>
              <a:gd name="connsiteX1406" fmla="*/ 825602 w 2027827"/>
              <a:gd name="connsiteY1406" fmla="*/ 650182 h 2027827"/>
              <a:gd name="connsiteX1407" fmla="*/ 850844 w 2027827"/>
              <a:gd name="connsiteY1407" fmla="*/ 610795 h 2027827"/>
              <a:gd name="connsiteX1408" fmla="*/ 827235 w 2027827"/>
              <a:gd name="connsiteY1408" fmla="*/ 574019 h 2027827"/>
              <a:gd name="connsiteX1409" fmla="*/ 843881 w 2027827"/>
              <a:gd name="connsiteY1409" fmla="*/ 574019 h 2027827"/>
              <a:gd name="connsiteX1410" fmla="*/ 859113 w 2027827"/>
              <a:gd name="connsiteY1410" fmla="*/ 597956 h 2027827"/>
              <a:gd name="connsiteX1411" fmla="*/ 874346 w 2027827"/>
              <a:gd name="connsiteY1411" fmla="*/ 574019 h 2027827"/>
              <a:gd name="connsiteX1412" fmla="*/ 890992 w 2027827"/>
              <a:gd name="connsiteY1412" fmla="*/ 574019 h 2027827"/>
              <a:gd name="connsiteX1413" fmla="*/ 867383 w 2027827"/>
              <a:gd name="connsiteY1413" fmla="*/ 610795 h 2027827"/>
              <a:gd name="connsiteX1414" fmla="*/ 892624 w 2027827"/>
              <a:gd name="connsiteY1414" fmla="*/ 650182 h 2027827"/>
              <a:gd name="connsiteX1415" fmla="*/ 875978 w 2027827"/>
              <a:gd name="connsiteY1415" fmla="*/ 650182 h 2027827"/>
              <a:gd name="connsiteX1416" fmla="*/ 859113 w 2027827"/>
              <a:gd name="connsiteY1416" fmla="*/ 623416 h 2027827"/>
              <a:gd name="connsiteX1417" fmla="*/ 962313 w 2027827"/>
              <a:gd name="connsiteY1417" fmla="*/ 623416 h 2027827"/>
              <a:gd name="connsiteX1418" fmla="*/ 945449 w 2027827"/>
              <a:gd name="connsiteY1418" fmla="*/ 650182 h 2027827"/>
              <a:gd name="connsiteX1419" fmla="*/ 928803 w 2027827"/>
              <a:gd name="connsiteY1419" fmla="*/ 650182 h 2027827"/>
              <a:gd name="connsiteX1420" fmla="*/ 954044 w 2027827"/>
              <a:gd name="connsiteY1420" fmla="*/ 610795 h 2027827"/>
              <a:gd name="connsiteX1421" fmla="*/ 930435 w 2027827"/>
              <a:gd name="connsiteY1421" fmla="*/ 574019 h 2027827"/>
              <a:gd name="connsiteX1422" fmla="*/ 947081 w 2027827"/>
              <a:gd name="connsiteY1422" fmla="*/ 574019 h 2027827"/>
              <a:gd name="connsiteX1423" fmla="*/ 962313 w 2027827"/>
              <a:gd name="connsiteY1423" fmla="*/ 597956 h 2027827"/>
              <a:gd name="connsiteX1424" fmla="*/ 977546 w 2027827"/>
              <a:gd name="connsiteY1424" fmla="*/ 574019 h 2027827"/>
              <a:gd name="connsiteX1425" fmla="*/ 994192 w 2027827"/>
              <a:gd name="connsiteY1425" fmla="*/ 574019 h 2027827"/>
              <a:gd name="connsiteX1426" fmla="*/ 970583 w 2027827"/>
              <a:gd name="connsiteY1426" fmla="*/ 610795 h 2027827"/>
              <a:gd name="connsiteX1427" fmla="*/ 995824 w 2027827"/>
              <a:gd name="connsiteY1427" fmla="*/ 650182 h 2027827"/>
              <a:gd name="connsiteX1428" fmla="*/ 979179 w 2027827"/>
              <a:gd name="connsiteY1428" fmla="*/ 650182 h 2027827"/>
              <a:gd name="connsiteX1429" fmla="*/ 962313 w 2027827"/>
              <a:gd name="connsiteY1429" fmla="*/ 623416 h 2027827"/>
              <a:gd name="connsiteX1430" fmla="*/ 1065513 w 2027827"/>
              <a:gd name="connsiteY1430" fmla="*/ 623416 h 2027827"/>
              <a:gd name="connsiteX1431" fmla="*/ 1048649 w 2027827"/>
              <a:gd name="connsiteY1431" fmla="*/ 650182 h 2027827"/>
              <a:gd name="connsiteX1432" fmla="*/ 1032003 w 2027827"/>
              <a:gd name="connsiteY1432" fmla="*/ 650182 h 2027827"/>
              <a:gd name="connsiteX1433" fmla="*/ 1057244 w 2027827"/>
              <a:gd name="connsiteY1433" fmla="*/ 610795 h 2027827"/>
              <a:gd name="connsiteX1434" fmla="*/ 1033635 w 2027827"/>
              <a:gd name="connsiteY1434" fmla="*/ 574019 h 2027827"/>
              <a:gd name="connsiteX1435" fmla="*/ 1050281 w 2027827"/>
              <a:gd name="connsiteY1435" fmla="*/ 574019 h 2027827"/>
              <a:gd name="connsiteX1436" fmla="*/ 1065513 w 2027827"/>
              <a:gd name="connsiteY1436" fmla="*/ 597956 h 2027827"/>
              <a:gd name="connsiteX1437" fmla="*/ 1080747 w 2027827"/>
              <a:gd name="connsiteY1437" fmla="*/ 574019 h 2027827"/>
              <a:gd name="connsiteX1438" fmla="*/ 1097393 w 2027827"/>
              <a:gd name="connsiteY1438" fmla="*/ 574019 h 2027827"/>
              <a:gd name="connsiteX1439" fmla="*/ 1073783 w 2027827"/>
              <a:gd name="connsiteY1439" fmla="*/ 610795 h 2027827"/>
              <a:gd name="connsiteX1440" fmla="*/ 1099025 w 2027827"/>
              <a:gd name="connsiteY1440" fmla="*/ 650182 h 2027827"/>
              <a:gd name="connsiteX1441" fmla="*/ 1082379 w 2027827"/>
              <a:gd name="connsiteY1441" fmla="*/ 650182 h 2027827"/>
              <a:gd name="connsiteX1442" fmla="*/ 1065513 w 2027827"/>
              <a:gd name="connsiteY1442" fmla="*/ 623416 h 2027827"/>
              <a:gd name="connsiteX1443" fmla="*/ 1168714 w 2027827"/>
              <a:gd name="connsiteY1443" fmla="*/ 623416 h 2027827"/>
              <a:gd name="connsiteX1444" fmla="*/ 1151849 w 2027827"/>
              <a:gd name="connsiteY1444" fmla="*/ 650182 h 2027827"/>
              <a:gd name="connsiteX1445" fmla="*/ 1135203 w 2027827"/>
              <a:gd name="connsiteY1445" fmla="*/ 650182 h 2027827"/>
              <a:gd name="connsiteX1446" fmla="*/ 1160445 w 2027827"/>
              <a:gd name="connsiteY1446" fmla="*/ 610795 h 2027827"/>
              <a:gd name="connsiteX1447" fmla="*/ 1136835 w 2027827"/>
              <a:gd name="connsiteY1447" fmla="*/ 574019 h 2027827"/>
              <a:gd name="connsiteX1448" fmla="*/ 1153481 w 2027827"/>
              <a:gd name="connsiteY1448" fmla="*/ 574019 h 2027827"/>
              <a:gd name="connsiteX1449" fmla="*/ 1168714 w 2027827"/>
              <a:gd name="connsiteY1449" fmla="*/ 597956 h 2027827"/>
              <a:gd name="connsiteX1450" fmla="*/ 1183947 w 2027827"/>
              <a:gd name="connsiteY1450" fmla="*/ 574019 h 2027827"/>
              <a:gd name="connsiteX1451" fmla="*/ 1200593 w 2027827"/>
              <a:gd name="connsiteY1451" fmla="*/ 574019 h 2027827"/>
              <a:gd name="connsiteX1452" fmla="*/ 1176984 w 2027827"/>
              <a:gd name="connsiteY1452" fmla="*/ 610795 h 2027827"/>
              <a:gd name="connsiteX1453" fmla="*/ 1202225 w 2027827"/>
              <a:gd name="connsiteY1453" fmla="*/ 650182 h 2027827"/>
              <a:gd name="connsiteX1454" fmla="*/ 1185579 w 2027827"/>
              <a:gd name="connsiteY1454" fmla="*/ 650182 h 2027827"/>
              <a:gd name="connsiteX1455" fmla="*/ 1168714 w 2027827"/>
              <a:gd name="connsiteY1455" fmla="*/ 623416 h 2027827"/>
              <a:gd name="connsiteX1456" fmla="*/ 1271914 w 2027827"/>
              <a:gd name="connsiteY1456" fmla="*/ 623416 h 2027827"/>
              <a:gd name="connsiteX1457" fmla="*/ 1255050 w 2027827"/>
              <a:gd name="connsiteY1457" fmla="*/ 650182 h 2027827"/>
              <a:gd name="connsiteX1458" fmla="*/ 1238404 w 2027827"/>
              <a:gd name="connsiteY1458" fmla="*/ 650182 h 2027827"/>
              <a:gd name="connsiteX1459" fmla="*/ 1263645 w 2027827"/>
              <a:gd name="connsiteY1459" fmla="*/ 610795 h 2027827"/>
              <a:gd name="connsiteX1460" fmla="*/ 1240036 w 2027827"/>
              <a:gd name="connsiteY1460" fmla="*/ 574019 h 2027827"/>
              <a:gd name="connsiteX1461" fmla="*/ 1256682 w 2027827"/>
              <a:gd name="connsiteY1461" fmla="*/ 574019 h 2027827"/>
              <a:gd name="connsiteX1462" fmla="*/ 1271914 w 2027827"/>
              <a:gd name="connsiteY1462" fmla="*/ 597956 h 2027827"/>
              <a:gd name="connsiteX1463" fmla="*/ 1287147 w 2027827"/>
              <a:gd name="connsiteY1463" fmla="*/ 574019 h 2027827"/>
              <a:gd name="connsiteX1464" fmla="*/ 1303793 w 2027827"/>
              <a:gd name="connsiteY1464" fmla="*/ 574019 h 2027827"/>
              <a:gd name="connsiteX1465" fmla="*/ 1280184 w 2027827"/>
              <a:gd name="connsiteY1465" fmla="*/ 610795 h 2027827"/>
              <a:gd name="connsiteX1466" fmla="*/ 1305426 w 2027827"/>
              <a:gd name="connsiteY1466" fmla="*/ 650182 h 2027827"/>
              <a:gd name="connsiteX1467" fmla="*/ 1288779 w 2027827"/>
              <a:gd name="connsiteY1467" fmla="*/ 650182 h 2027827"/>
              <a:gd name="connsiteX1468" fmla="*/ 1271914 w 2027827"/>
              <a:gd name="connsiteY1468" fmla="*/ 623416 h 2027827"/>
              <a:gd name="connsiteX1469" fmla="*/ 1375114 w 2027827"/>
              <a:gd name="connsiteY1469" fmla="*/ 623416 h 2027827"/>
              <a:gd name="connsiteX1470" fmla="*/ 1358250 w 2027827"/>
              <a:gd name="connsiteY1470" fmla="*/ 650182 h 2027827"/>
              <a:gd name="connsiteX1471" fmla="*/ 1341604 w 2027827"/>
              <a:gd name="connsiteY1471" fmla="*/ 650182 h 2027827"/>
              <a:gd name="connsiteX1472" fmla="*/ 1366845 w 2027827"/>
              <a:gd name="connsiteY1472" fmla="*/ 610795 h 2027827"/>
              <a:gd name="connsiteX1473" fmla="*/ 1343236 w 2027827"/>
              <a:gd name="connsiteY1473" fmla="*/ 574019 h 2027827"/>
              <a:gd name="connsiteX1474" fmla="*/ 1359882 w 2027827"/>
              <a:gd name="connsiteY1474" fmla="*/ 574019 h 2027827"/>
              <a:gd name="connsiteX1475" fmla="*/ 1375114 w 2027827"/>
              <a:gd name="connsiteY1475" fmla="*/ 597956 h 2027827"/>
              <a:gd name="connsiteX1476" fmla="*/ 1390348 w 2027827"/>
              <a:gd name="connsiteY1476" fmla="*/ 574019 h 2027827"/>
              <a:gd name="connsiteX1477" fmla="*/ 1406993 w 2027827"/>
              <a:gd name="connsiteY1477" fmla="*/ 574019 h 2027827"/>
              <a:gd name="connsiteX1478" fmla="*/ 1383384 w 2027827"/>
              <a:gd name="connsiteY1478" fmla="*/ 610795 h 2027827"/>
              <a:gd name="connsiteX1479" fmla="*/ 1408626 w 2027827"/>
              <a:gd name="connsiteY1479" fmla="*/ 650182 h 2027827"/>
              <a:gd name="connsiteX1480" fmla="*/ 1391980 w 2027827"/>
              <a:gd name="connsiteY1480" fmla="*/ 650182 h 2027827"/>
              <a:gd name="connsiteX1481" fmla="*/ 1375114 w 2027827"/>
              <a:gd name="connsiteY1481" fmla="*/ 623416 h 2027827"/>
              <a:gd name="connsiteX1482" fmla="*/ 1478315 w 2027827"/>
              <a:gd name="connsiteY1482" fmla="*/ 623416 h 2027827"/>
              <a:gd name="connsiteX1483" fmla="*/ 1461450 w 2027827"/>
              <a:gd name="connsiteY1483" fmla="*/ 650182 h 2027827"/>
              <a:gd name="connsiteX1484" fmla="*/ 1444804 w 2027827"/>
              <a:gd name="connsiteY1484" fmla="*/ 650182 h 2027827"/>
              <a:gd name="connsiteX1485" fmla="*/ 1470046 w 2027827"/>
              <a:gd name="connsiteY1485" fmla="*/ 610795 h 2027827"/>
              <a:gd name="connsiteX1486" fmla="*/ 1446436 w 2027827"/>
              <a:gd name="connsiteY1486" fmla="*/ 574019 h 2027827"/>
              <a:gd name="connsiteX1487" fmla="*/ 1463083 w 2027827"/>
              <a:gd name="connsiteY1487" fmla="*/ 574019 h 2027827"/>
              <a:gd name="connsiteX1488" fmla="*/ 1478315 w 2027827"/>
              <a:gd name="connsiteY1488" fmla="*/ 597956 h 2027827"/>
              <a:gd name="connsiteX1489" fmla="*/ 1493548 w 2027827"/>
              <a:gd name="connsiteY1489" fmla="*/ 574019 h 2027827"/>
              <a:gd name="connsiteX1490" fmla="*/ 1510194 w 2027827"/>
              <a:gd name="connsiteY1490" fmla="*/ 574019 h 2027827"/>
              <a:gd name="connsiteX1491" fmla="*/ 1486584 w 2027827"/>
              <a:gd name="connsiteY1491" fmla="*/ 610795 h 2027827"/>
              <a:gd name="connsiteX1492" fmla="*/ 1511826 w 2027827"/>
              <a:gd name="connsiteY1492" fmla="*/ 650182 h 2027827"/>
              <a:gd name="connsiteX1493" fmla="*/ 1495180 w 2027827"/>
              <a:gd name="connsiteY1493" fmla="*/ 650182 h 2027827"/>
              <a:gd name="connsiteX1494" fmla="*/ 1478315 w 2027827"/>
              <a:gd name="connsiteY1494" fmla="*/ 623416 h 2027827"/>
              <a:gd name="connsiteX1495" fmla="*/ 1581515 w 2027827"/>
              <a:gd name="connsiteY1495" fmla="*/ 623416 h 2027827"/>
              <a:gd name="connsiteX1496" fmla="*/ 1564650 w 2027827"/>
              <a:gd name="connsiteY1496" fmla="*/ 650182 h 2027827"/>
              <a:gd name="connsiteX1497" fmla="*/ 1548004 w 2027827"/>
              <a:gd name="connsiteY1497" fmla="*/ 650182 h 2027827"/>
              <a:gd name="connsiteX1498" fmla="*/ 1573246 w 2027827"/>
              <a:gd name="connsiteY1498" fmla="*/ 610795 h 2027827"/>
              <a:gd name="connsiteX1499" fmla="*/ 1549636 w 2027827"/>
              <a:gd name="connsiteY1499" fmla="*/ 574019 h 2027827"/>
              <a:gd name="connsiteX1500" fmla="*/ 1566283 w 2027827"/>
              <a:gd name="connsiteY1500" fmla="*/ 574019 h 2027827"/>
              <a:gd name="connsiteX1501" fmla="*/ 1581515 w 2027827"/>
              <a:gd name="connsiteY1501" fmla="*/ 597956 h 2027827"/>
              <a:gd name="connsiteX1502" fmla="*/ 1596748 w 2027827"/>
              <a:gd name="connsiteY1502" fmla="*/ 574019 h 2027827"/>
              <a:gd name="connsiteX1503" fmla="*/ 1613394 w 2027827"/>
              <a:gd name="connsiteY1503" fmla="*/ 574019 h 2027827"/>
              <a:gd name="connsiteX1504" fmla="*/ 1589785 w 2027827"/>
              <a:gd name="connsiteY1504" fmla="*/ 610795 h 2027827"/>
              <a:gd name="connsiteX1505" fmla="*/ 1615026 w 2027827"/>
              <a:gd name="connsiteY1505" fmla="*/ 650182 h 2027827"/>
              <a:gd name="connsiteX1506" fmla="*/ 1598380 w 2027827"/>
              <a:gd name="connsiteY1506" fmla="*/ 650182 h 2027827"/>
              <a:gd name="connsiteX1507" fmla="*/ 1581515 w 2027827"/>
              <a:gd name="connsiteY1507" fmla="*/ 623416 h 2027827"/>
              <a:gd name="connsiteX1508" fmla="*/ 1684715 w 2027827"/>
              <a:gd name="connsiteY1508" fmla="*/ 623416 h 2027827"/>
              <a:gd name="connsiteX1509" fmla="*/ 1667851 w 2027827"/>
              <a:gd name="connsiteY1509" fmla="*/ 650182 h 2027827"/>
              <a:gd name="connsiteX1510" fmla="*/ 1651205 w 2027827"/>
              <a:gd name="connsiteY1510" fmla="*/ 650182 h 2027827"/>
              <a:gd name="connsiteX1511" fmla="*/ 1676446 w 2027827"/>
              <a:gd name="connsiteY1511" fmla="*/ 610795 h 2027827"/>
              <a:gd name="connsiteX1512" fmla="*/ 1652837 w 2027827"/>
              <a:gd name="connsiteY1512" fmla="*/ 574019 h 2027827"/>
              <a:gd name="connsiteX1513" fmla="*/ 1669483 w 2027827"/>
              <a:gd name="connsiteY1513" fmla="*/ 574019 h 2027827"/>
              <a:gd name="connsiteX1514" fmla="*/ 1684715 w 2027827"/>
              <a:gd name="connsiteY1514" fmla="*/ 597956 h 2027827"/>
              <a:gd name="connsiteX1515" fmla="*/ 1699948 w 2027827"/>
              <a:gd name="connsiteY1515" fmla="*/ 574019 h 2027827"/>
              <a:gd name="connsiteX1516" fmla="*/ 1716595 w 2027827"/>
              <a:gd name="connsiteY1516" fmla="*/ 574019 h 2027827"/>
              <a:gd name="connsiteX1517" fmla="*/ 1692985 w 2027827"/>
              <a:gd name="connsiteY1517" fmla="*/ 610795 h 2027827"/>
              <a:gd name="connsiteX1518" fmla="*/ 1718227 w 2027827"/>
              <a:gd name="connsiteY1518" fmla="*/ 650182 h 2027827"/>
              <a:gd name="connsiteX1519" fmla="*/ 1701581 w 2027827"/>
              <a:gd name="connsiteY1519" fmla="*/ 650182 h 2027827"/>
              <a:gd name="connsiteX1520" fmla="*/ 1684715 w 2027827"/>
              <a:gd name="connsiteY1520" fmla="*/ 623416 h 2027827"/>
              <a:gd name="connsiteX1521" fmla="*/ 1787915 w 2027827"/>
              <a:gd name="connsiteY1521" fmla="*/ 623416 h 2027827"/>
              <a:gd name="connsiteX1522" fmla="*/ 1771051 w 2027827"/>
              <a:gd name="connsiteY1522" fmla="*/ 650182 h 2027827"/>
              <a:gd name="connsiteX1523" fmla="*/ 1754405 w 2027827"/>
              <a:gd name="connsiteY1523" fmla="*/ 650182 h 2027827"/>
              <a:gd name="connsiteX1524" fmla="*/ 1779647 w 2027827"/>
              <a:gd name="connsiteY1524" fmla="*/ 610795 h 2027827"/>
              <a:gd name="connsiteX1525" fmla="*/ 1756037 w 2027827"/>
              <a:gd name="connsiteY1525" fmla="*/ 574019 h 2027827"/>
              <a:gd name="connsiteX1526" fmla="*/ 1772683 w 2027827"/>
              <a:gd name="connsiteY1526" fmla="*/ 574019 h 2027827"/>
              <a:gd name="connsiteX1527" fmla="*/ 1787915 w 2027827"/>
              <a:gd name="connsiteY1527" fmla="*/ 597956 h 2027827"/>
              <a:gd name="connsiteX1528" fmla="*/ 1803149 w 2027827"/>
              <a:gd name="connsiteY1528" fmla="*/ 574019 h 2027827"/>
              <a:gd name="connsiteX1529" fmla="*/ 1819795 w 2027827"/>
              <a:gd name="connsiteY1529" fmla="*/ 574019 h 2027827"/>
              <a:gd name="connsiteX1530" fmla="*/ 1796185 w 2027827"/>
              <a:gd name="connsiteY1530" fmla="*/ 610795 h 2027827"/>
              <a:gd name="connsiteX1531" fmla="*/ 1821427 w 2027827"/>
              <a:gd name="connsiteY1531" fmla="*/ 650182 h 2027827"/>
              <a:gd name="connsiteX1532" fmla="*/ 1804781 w 2027827"/>
              <a:gd name="connsiteY1532" fmla="*/ 650182 h 2027827"/>
              <a:gd name="connsiteX1533" fmla="*/ 1787915 w 2027827"/>
              <a:gd name="connsiteY1533" fmla="*/ 623416 h 2027827"/>
              <a:gd name="connsiteX1534" fmla="*/ 1891116 w 2027827"/>
              <a:gd name="connsiteY1534" fmla="*/ 623416 h 2027827"/>
              <a:gd name="connsiteX1535" fmla="*/ 1874251 w 2027827"/>
              <a:gd name="connsiteY1535" fmla="*/ 650182 h 2027827"/>
              <a:gd name="connsiteX1536" fmla="*/ 1857605 w 2027827"/>
              <a:gd name="connsiteY1536" fmla="*/ 650182 h 2027827"/>
              <a:gd name="connsiteX1537" fmla="*/ 1882847 w 2027827"/>
              <a:gd name="connsiteY1537" fmla="*/ 610795 h 2027827"/>
              <a:gd name="connsiteX1538" fmla="*/ 1859237 w 2027827"/>
              <a:gd name="connsiteY1538" fmla="*/ 574019 h 2027827"/>
              <a:gd name="connsiteX1539" fmla="*/ 1875884 w 2027827"/>
              <a:gd name="connsiteY1539" fmla="*/ 574019 h 2027827"/>
              <a:gd name="connsiteX1540" fmla="*/ 1891116 w 2027827"/>
              <a:gd name="connsiteY1540" fmla="*/ 597956 h 2027827"/>
              <a:gd name="connsiteX1541" fmla="*/ 1906349 w 2027827"/>
              <a:gd name="connsiteY1541" fmla="*/ 574019 h 2027827"/>
              <a:gd name="connsiteX1542" fmla="*/ 1922995 w 2027827"/>
              <a:gd name="connsiteY1542" fmla="*/ 574019 h 2027827"/>
              <a:gd name="connsiteX1543" fmla="*/ 1899385 w 2027827"/>
              <a:gd name="connsiteY1543" fmla="*/ 610795 h 2027827"/>
              <a:gd name="connsiteX1544" fmla="*/ 1924627 w 2027827"/>
              <a:gd name="connsiteY1544" fmla="*/ 650182 h 2027827"/>
              <a:gd name="connsiteX1545" fmla="*/ 1907981 w 2027827"/>
              <a:gd name="connsiteY1545" fmla="*/ 650182 h 2027827"/>
              <a:gd name="connsiteX1546" fmla="*/ 1891116 w 2027827"/>
              <a:gd name="connsiteY1546" fmla="*/ 623416 h 2027827"/>
              <a:gd name="connsiteX1547" fmla="*/ 1994316 w 2027827"/>
              <a:gd name="connsiteY1547" fmla="*/ 623416 h 2027827"/>
              <a:gd name="connsiteX1548" fmla="*/ 1977452 w 2027827"/>
              <a:gd name="connsiteY1548" fmla="*/ 650182 h 2027827"/>
              <a:gd name="connsiteX1549" fmla="*/ 1960805 w 2027827"/>
              <a:gd name="connsiteY1549" fmla="*/ 650182 h 2027827"/>
              <a:gd name="connsiteX1550" fmla="*/ 1986047 w 2027827"/>
              <a:gd name="connsiteY1550" fmla="*/ 610795 h 2027827"/>
              <a:gd name="connsiteX1551" fmla="*/ 1962438 w 2027827"/>
              <a:gd name="connsiteY1551" fmla="*/ 574019 h 2027827"/>
              <a:gd name="connsiteX1552" fmla="*/ 1979084 w 2027827"/>
              <a:gd name="connsiteY1552" fmla="*/ 574019 h 2027827"/>
              <a:gd name="connsiteX1553" fmla="*/ 1994316 w 2027827"/>
              <a:gd name="connsiteY1553" fmla="*/ 597956 h 2027827"/>
              <a:gd name="connsiteX1554" fmla="*/ 2009549 w 2027827"/>
              <a:gd name="connsiteY1554" fmla="*/ 574019 h 2027827"/>
              <a:gd name="connsiteX1555" fmla="*/ 2026195 w 2027827"/>
              <a:gd name="connsiteY1555" fmla="*/ 574019 h 2027827"/>
              <a:gd name="connsiteX1556" fmla="*/ 2002586 w 2027827"/>
              <a:gd name="connsiteY1556" fmla="*/ 610795 h 2027827"/>
              <a:gd name="connsiteX1557" fmla="*/ 2027827 w 2027827"/>
              <a:gd name="connsiteY1557" fmla="*/ 650182 h 2027827"/>
              <a:gd name="connsiteX1558" fmla="*/ 2011182 w 2027827"/>
              <a:gd name="connsiteY1558" fmla="*/ 650182 h 2027827"/>
              <a:gd name="connsiteX1559" fmla="*/ 1994316 w 2027827"/>
              <a:gd name="connsiteY1559" fmla="*/ 623416 h 2027827"/>
              <a:gd name="connsiteX1560" fmla="*/ 33511 w 2027827"/>
              <a:gd name="connsiteY1560" fmla="*/ 738220 h 2027827"/>
              <a:gd name="connsiteX1561" fmla="*/ 16646 w 2027827"/>
              <a:gd name="connsiteY1561" fmla="*/ 764986 h 2027827"/>
              <a:gd name="connsiteX1562" fmla="*/ 0 w 2027827"/>
              <a:gd name="connsiteY1562" fmla="*/ 764986 h 2027827"/>
              <a:gd name="connsiteX1563" fmla="*/ 25242 w 2027827"/>
              <a:gd name="connsiteY1563" fmla="*/ 725599 h 2027827"/>
              <a:gd name="connsiteX1564" fmla="*/ 1632 w 2027827"/>
              <a:gd name="connsiteY1564" fmla="*/ 688823 h 2027827"/>
              <a:gd name="connsiteX1565" fmla="*/ 18278 w 2027827"/>
              <a:gd name="connsiteY1565" fmla="*/ 688823 h 2027827"/>
              <a:gd name="connsiteX1566" fmla="*/ 33511 w 2027827"/>
              <a:gd name="connsiteY1566" fmla="*/ 712760 h 2027827"/>
              <a:gd name="connsiteX1567" fmla="*/ 48744 w 2027827"/>
              <a:gd name="connsiteY1567" fmla="*/ 688823 h 2027827"/>
              <a:gd name="connsiteX1568" fmla="*/ 65390 w 2027827"/>
              <a:gd name="connsiteY1568" fmla="*/ 688823 h 2027827"/>
              <a:gd name="connsiteX1569" fmla="*/ 41780 w 2027827"/>
              <a:gd name="connsiteY1569" fmla="*/ 725599 h 2027827"/>
              <a:gd name="connsiteX1570" fmla="*/ 67022 w 2027827"/>
              <a:gd name="connsiteY1570" fmla="*/ 764986 h 2027827"/>
              <a:gd name="connsiteX1571" fmla="*/ 50376 w 2027827"/>
              <a:gd name="connsiteY1571" fmla="*/ 764986 h 2027827"/>
              <a:gd name="connsiteX1572" fmla="*/ 33511 w 2027827"/>
              <a:gd name="connsiteY1572" fmla="*/ 738220 h 2027827"/>
              <a:gd name="connsiteX1573" fmla="*/ 136711 w 2027827"/>
              <a:gd name="connsiteY1573" fmla="*/ 738220 h 2027827"/>
              <a:gd name="connsiteX1574" fmla="*/ 119846 w 2027827"/>
              <a:gd name="connsiteY1574" fmla="*/ 764986 h 2027827"/>
              <a:gd name="connsiteX1575" fmla="*/ 103200 w 2027827"/>
              <a:gd name="connsiteY1575" fmla="*/ 764986 h 2027827"/>
              <a:gd name="connsiteX1576" fmla="*/ 128442 w 2027827"/>
              <a:gd name="connsiteY1576" fmla="*/ 725599 h 2027827"/>
              <a:gd name="connsiteX1577" fmla="*/ 104833 w 2027827"/>
              <a:gd name="connsiteY1577" fmla="*/ 688823 h 2027827"/>
              <a:gd name="connsiteX1578" fmla="*/ 121479 w 2027827"/>
              <a:gd name="connsiteY1578" fmla="*/ 688823 h 2027827"/>
              <a:gd name="connsiteX1579" fmla="*/ 136711 w 2027827"/>
              <a:gd name="connsiteY1579" fmla="*/ 712760 h 2027827"/>
              <a:gd name="connsiteX1580" fmla="*/ 151944 w 2027827"/>
              <a:gd name="connsiteY1580" fmla="*/ 688823 h 2027827"/>
              <a:gd name="connsiteX1581" fmla="*/ 168590 w 2027827"/>
              <a:gd name="connsiteY1581" fmla="*/ 688823 h 2027827"/>
              <a:gd name="connsiteX1582" fmla="*/ 144981 w 2027827"/>
              <a:gd name="connsiteY1582" fmla="*/ 725599 h 2027827"/>
              <a:gd name="connsiteX1583" fmla="*/ 170222 w 2027827"/>
              <a:gd name="connsiteY1583" fmla="*/ 764986 h 2027827"/>
              <a:gd name="connsiteX1584" fmla="*/ 153576 w 2027827"/>
              <a:gd name="connsiteY1584" fmla="*/ 764986 h 2027827"/>
              <a:gd name="connsiteX1585" fmla="*/ 136711 w 2027827"/>
              <a:gd name="connsiteY1585" fmla="*/ 738220 h 2027827"/>
              <a:gd name="connsiteX1586" fmla="*/ 239911 w 2027827"/>
              <a:gd name="connsiteY1586" fmla="*/ 738220 h 2027827"/>
              <a:gd name="connsiteX1587" fmla="*/ 223047 w 2027827"/>
              <a:gd name="connsiteY1587" fmla="*/ 764986 h 2027827"/>
              <a:gd name="connsiteX1588" fmla="*/ 206401 w 2027827"/>
              <a:gd name="connsiteY1588" fmla="*/ 764986 h 2027827"/>
              <a:gd name="connsiteX1589" fmla="*/ 231642 w 2027827"/>
              <a:gd name="connsiteY1589" fmla="*/ 725599 h 2027827"/>
              <a:gd name="connsiteX1590" fmla="*/ 208033 w 2027827"/>
              <a:gd name="connsiteY1590" fmla="*/ 688823 h 2027827"/>
              <a:gd name="connsiteX1591" fmla="*/ 224679 w 2027827"/>
              <a:gd name="connsiteY1591" fmla="*/ 688823 h 2027827"/>
              <a:gd name="connsiteX1592" fmla="*/ 239911 w 2027827"/>
              <a:gd name="connsiteY1592" fmla="*/ 712760 h 2027827"/>
              <a:gd name="connsiteX1593" fmla="*/ 255144 w 2027827"/>
              <a:gd name="connsiteY1593" fmla="*/ 688823 h 2027827"/>
              <a:gd name="connsiteX1594" fmla="*/ 271790 w 2027827"/>
              <a:gd name="connsiteY1594" fmla="*/ 688823 h 2027827"/>
              <a:gd name="connsiteX1595" fmla="*/ 248181 w 2027827"/>
              <a:gd name="connsiteY1595" fmla="*/ 725599 h 2027827"/>
              <a:gd name="connsiteX1596" fmla="*/ 273423 w 2027827"/>
              <a:gd name="connsiteY1596" fmla="*/ 764986 h 2027827"/>
              <a:gd name="connsiteX1597" fmla="*/ 256777 w 2027827"/>
              <a:gd name="connsiteY1597" fmla="*/ 764986 h 2027827"/>
              <a:gd name="connsiteX1598" fmla="*/ 239911 w 2027827"/>
              <a:gd name="connsiteY1598" fmla="*/ 738220 h 2027827"/>
              <a:gd name="connsiteX1599" fmla="*/ 343111 w 2027827"/>
              <a:gd name="connsiteY1599" fmla="*/ 738220 h 2027827"/>
              <a:gd name="connsiteX1600" fmla="*/ 326247 w 2027827"/>
              <a:gd name="connsiteY1600" fmla="*/ 764986 h 2027827"/>
              <a:gd name="connsiteX1601" fmla="*/ 309601 w 2027827"/>
              <a:gd name="connsiteY1601" fmla="*/ 764986 h 2027827"/>
              <a:gd name="connsiteX1602" fmla="*/ 334843 w 2027827"/>
              <a:gd name="connsiteY1602" fmla="*/ 725599 h 2027827"/>
              <a:gd name="connsiteX1603" fmla="*/ 311233 w 2027827"/>
              <a:gd name="connsiteY1603" fmla="*/ 688823 h 2027827"/>
              <a:gd name="connsiteX1604" fmla="*/ 327879 w 2027827"/>
              <a:gd name="connsiteY1604" fmla="*/ 688823 h 2027827"/>
              <a:gd name="connsiteX1605" fmla="*/ 343111 w 2027827"/>
              <a:gd name="connsiteY1605" fmla="*/ 712760 h 2027827"/>
              <a:gd name="connsiteX1606" fmla="*/ 358345 w 2027827"/>
              <a:gd name="connsiteY1606" fmla="*/ 688823 h 2027827"/>
              <a:gd name="connsiteX1607" fmla="*/ 374991 w 2027827"/>
              <a:gd name="connsiteY1607" fmla="*/ 688823 h 2027827"/>
              <a:gd name="connsiteX1608" fmla="*/ 351381 w 2027827"/>
              <a:gd name="connsiteY1608" fmla="*/ 725599 h 2027827"/>
              <a:gd name="connsiteX1609" fmla="*/ 376623 w 2027827"/>
              <a:gd name="connsiteY1609" fmla="*/ 764986 h 2027827"/>
              <a:gd name="connsiteX1610" fmla="*/ 359977 w 2027827"/>
              <a:gd name="connsiteY1610" fmla="*/ 764986 h 2027827"/>
              <a:gd name="connsiteX1611" fmla="*/ 343111 w 2027827"/>
              <a:gd name="connsiteY1611" fmla="*/ 738220 h 2027827"/>
              <a:gd name="connsiteX1612" fmla="*/ 446312 w 2027827"/>
              <a:gd name="connsiteY1612" fmla="*/ 738220 h 2027827"/>
              <a:gd name="connsiteX1613" fmla="*/ 429447 w 2027827"/>
              <a:gd name="connsiteY1613" fmla="*/ 764986 h 2027827"/>
              <a:gd name="connsiteX1614" fmla="*/ 412801 w 2027827"/>
              <a:gd name="connsiteY1614" fmla="*/ 764986 h 2027827"/>
              <a:gd name="connsiteX1615" fmla="*/ 438043 w 2027827"/>
              <a:gd name="connsiteY1615" fmla="*/ 725599 h 2027827"/>
              <a:gd name="connsiteX1616" fmla="*/ 414433 w 2027827"/>
              <a:gd name="connsiteY1616" fmla="*/ 688823 h 2027827"/>
              <a:gd name="connsiteX1617" fmla="*/ 431079 w 2027827"/>
              <a:gd name="connsiteY1617" fmla="*/ 688823 h 2027827"/>
              <a:gd name="connsiteX1618" fmla="*/ 446312 w 2027827"/>
              <a:gd name="connsiteY1618" fmla="*/ 712760 h 2027827"/>
              <a:gd name="connsiteX1619" fmla="*/ 461545 w 2027827"/>
              <a:gd name="connsiteY1619" fmla="*/ 688823 h 2027827"/>
              <a:gd name="connsiteX1620" fmla="*/ 478191 w 2027827"/>
              <a:gd name="connsiteY1620" fmla="*/ 688823 h 2027827"/>
              <a:gd name="connsiteX1621" fmla="*/ 454582 w 2027827"/>
              <a:gd name="connsiteY1621" fmla="*/ 725599 h 2027827"/>
              <a:gd name="connsiteX1622" fmla="*/ 479823 w 2027827"/>
              <a:gd name="connsiteY1622" fmla="*/ 764986 h 2027827"/>
              <a:gd name="connsiteX1623" fmla="*/ 463177 w 2027827"/>
              <a:gd name="connsiteY1623" fmla="*/ 764986 h 2027827"/>
              <a:gd name="connsiteX1624" fmla="*/ 446312 w 2027827"/>
              <a:gd name="connsiteY1624" fmla="*/ 738220 h 2027827"/>
              <a:gd name="connsiteX1625" fmla="*/ 549512 w 2027827"/>
              <a:gd name="connsiteY1625" fmla="*/ 738220 h 2027827"/>
              <a:gd name="connsiteX1626" fmla="*/ 532648 w 2027827"/>
              <a:gd name="connsiteY1626" fmla="*/ 764986 h 2027827"/>
              <a:gd name="connsiteX1627" fmla="*/ 516002 w 2027827"/>
              <a:gd name="connsiteY1627" fmla="*/ 764986 h 2027827"/>
              <a:gd name="connsiteX1628" fmla="*/ 541243 w 2027827"/>
              <a:gd name="connsiteY1628" fmla="*/ 725599 h 2027827"/>
              <a:gd name="connsiteX1629" fmla="*/ 517634 w 2027827"/>
              <a:gd name="connsiteY1629" fmla="*/ 688823 h 2027827"/>
              <a:gd name="connsiteX1630" fmla="*/ 534280 w 2027827"/>
              <a:gd name="connsiteY1630" fmla="*/ 688823 h 2027827"/>
              <a:gd name="connsiteX1631" fmla="*/ 549512 w 2027827"/>
              <a:gd name="connsiteY1631" fmla="*/ 712760 h 2027827"/>
              <a:gd name="connsiteX1632" fmla="*/ 564745 w 2027827"/>
              <a:gd name="connsiteY1632" fmla="*/ 688823 h 2027827"/>
              <a:gd name="connsiteX1633" fmla="*/ 581391 w 2027827"/>
              <a:gd name="connsiteY1633" fmla="*/ 688823 h 2027827"/>
              <a:gd name="connsiteX1634" fmla="*/ 557782 w 2027827"/>
              <a:gd name="connsiteY1634" fmla="*/ 725599 h 2027827"/>
              <a:gd name="connsiteX1635" fmla="*/ 583023 w 2027827"/>
              <a:gd name="connsiteY1635" fmla="*/ 764986 h 2027827"/>
              <a:gd name="connsiteX1636" fmla="*/ 566378 w 2027827"/>
              <a:gd name="connsiteY1636" fmla="*/ 764986 h 2027827"/>
              <a:gd name="connsiteX1637" fmla="*/ 549512 w 2027827"/>
              <a:gd name="connsiteY1637" fmla="*/ 738220 h 2027827"/>
              <a:gd name="connsiteX1638" fmla="*/ 652712 w 2027827"/>
              <a:gd name="connsiteY1638" fmla="*/ 738220 h 2027827"/>
              <a:gd name="connsiteX1639" fmla="*/ 635848 w 2027827"/>
              <a:gd name="connsiteY1639" fmla="*/ 764986 h 2027827"/>
              <a:gd name="connsiteX1640" fmla="*/ 619202 w 2027827"/>
              <a:gd name="connsiteY1640" fmla="*/ 764986 h 2027827"/>
              <a:gd name="connsiteX1641" fmla="*/ 644443 w 2027827"/>
              <a:gd name="connsiteY1641" fmla="*/ 725599 h 2027827"/>
              <a:gd name="connsiteX1642" fmla="*/ 620834 w 2027827"/>
              <a:gd name="connsiteY1642" fmla="*/ 688823 h 2027827"/>
              <a:gd name="connsiteX1643" fmla="*/ 637480 w 2027827"/>
              <a:gd name="connsiteY1643" fmla="*/ 688823 h 2027827"/>
              <a:gd name="connsiteX1644" fmla="*/ 652712 w 2027827"/>
              <a:gd name="connsiteY1644" fmla="*/ 712760 h 2027827"/>
              <a:gd name="connsiteX1645" fmla="*/ 667945 w 2027827"/>
              <a:gd name="connsiteY1645" fmla="*/ 688823 h 2027827"/>
              <a:gd name="connsiteX1646" fmla="*/ 684592 w 2027827"/>
              <a:gd name="connsiteY1646" fmla="*/ 688823 h 2027827"/>
              <a:gd name="connsiteX1647" fmla="*/ 660982 w 2027827"/>
              <a:gd name="connsiteY1647" fmla="*/ 725599 h 2027827"/>
              <a:gd name="connsiteX1648" fmla="*/ 686224 w 2027827"/>
              <a:gd name="connsiteY1648" fmla="*/ 764986 h 2027827"/>
              <a:gd name="connsiteX1649" fmla="*/ 669578 w 2027827"/>
              <a:gd name="connsiteY1649" fmla="*/ 764986 h 2027827"/>
              <a:gd name="connsiteX1650" fmla="*/ 652712 w 2027827"/>
              <a:gd name="connsiteY1650" fmla="*/ 738220 h 2027827"/>
              <a:gd name="connsiteX1651" fmla="*/ 755913 w 2027827"/>
              <a:gd name="connsiteY1651" fmla="*/ 738220 h 2027827"/>
              <a:gd name="connsiteX1652" fmla="*/ 739048 w 2027827"/>
              <a:gd name="connsiteY1652" fmla="*/ 764986 h 2027827"/>
              <a:gd name="connsiteX1653" fmla="*/ 722402 w 2027827"/>
              <a:gd name="connsiteY1653" fmla="*/ 764986 h 2027827"/>
              <a:gd name="connsiteX1654" fmla="*/ 747644 w 2027827"/>
              <a:gd name="connsiteY1654" fmla="*/ 725599 h 2027827"/>
              <a:gd name="connsiteX1655" fmla="*/ 724034 w 2027827"/>
              <a:gd name="connsiteY1655" fmla="*/ 688823 h 2027827"/>
              <a:gd name="connsiteX1656" fmla="*/ 740680 w 2027827"/>
              <a:gd name="connsiteY1656" fmla="*/ 688823 h 2027827"/>
              <a:gd name="connsiteX1657" fmla="*/ 755913 w 2027827"/>
              <a:gd name="connsiteY1657" fmla="*/ 712760 h 2027827"/>
              <a:gd name="connsiteX1658" fmla="*/ 771146 w 2027827"/>
              <a:gd name="connsiteY1658" fmla="*/ 688823 h 2027827"/>
              <a:gd name="connsiteX1659" fmla="*/ 787792 w 2027827"/>
              <a:gd name="connsiteY1659" fmla="*/ 688823 h 2027827"/>
              <a:gd name="connsiteX1660" fmla="*/ 764182 w 2027827"/>
              <a:gd name="connsiteY1660" fmla="*/ 725599 h 2027827"/>
              <a:gd name="connsiteX1661" fmla="*/ 789424 w 2027827"/>
              <a:gd name="connsiteY1661" fmla="*/ 764986 h 2027827"/>
              <a:gd name="connsiteX1662" fmla="*/ 772778 w 2027827"/>
              <a:gd name="connsiteY1662" fmla="*/ 764986 h 2027827"/>
              <a:gd name="connsiteX1663" fmla="*/ 755913 w 2027827"/>
              <a:gd name="connsiteY1663" fmla="*/ 738220 h 2027827"/>
              <a:gd name="connsiteX1664" fmla="*/ 859113 w 2027827"/>
              <a:gd name="connsiteY1664" fmla="*/ 738220 h 2027827"/>
              <a:gd name="connsiteX1665" fmla="*/ 842248 w 2027827"/>
              <a:gd name="connsiteY1665" fmla="*/ 764986 h 2027827"/>
              <a:gd name="connsiteX1666" fmla="*/ 825602 w 2027827"/>
              <a:gd name="connsiteY1666" fmla="*/ 764986 h 2027827"/>
              <a:gd name="connsiteX1667" fmla="*/ 850844 w 2027827"/>
              <a:gd name="connsiteY1667" fmla="*/ 725599 h 2027827"/>
              <a:gd name="connsiteX1668" fmla="*/ 827235 w 2027827"/>
              <a:gd name="connsiteY1668" fmla="*/ 688823 h 2027827"/>
              <a:gd name="connsiteX1669" fmla="*/ 843881 w 2027827"/>
              <a:gd name="connsiteY1669" fmla="*/ 688823 h 2027827"/>
              <a:gd name="connsiteX1670" fmla="*/ 859113 w 2027827"/>
              <a:gd name="connsiteY1670" fmla="*/ 712760 h 2027827"/>
              <a:gd name="connsiteX1671" fmla="*/ 874346 w 2027827"/>
              <a:gd name="connsiteY1671" fmla="*/ 688823 h 2027827"/>
              <a:gd name="connsiteX1672" fmla="*/ 890992 w 2027827"/>
              <a:gd name="connsiteY1672" fmla="*/ 688823 h 2027827"/>
              <a:gd name="connsiteX1673" fmla="*/ 867383 w 2027827"/>
              <a:gd name="connsiteY1673" fmla="*/ 725599 h 2027827"/>
              <a:gd name="connsiteX1674" fmla="*/ 892624 w 2027827"/>
              <a:gd name="connsiteY1674" fmla="*/ 764986 h 2027827"/>
              <a:gd name="connsiteX1675" fmla="*/ 875978 w 2027827"/>
              <a:gd name="connsiteY1675" fmla="*/ 764986 h 2027827"/>
              <a:gd name="connsiteX1676" fmla="*/ 859113 w 2027827"/>
              <a:gd name="connsiteY1676" fmla="*/ 738220 h 2027827"/>
              <a:gd name="connsiteX1677" fmla="*/ 962313 w 2027827"/>
              <a:gd name="connsiteY1677" fmla="*/ 738220 h 2027827"/>
              <a:gd name="connsiteX1678" fmla="*/ 945449 w 2027827"/>
              <a:gd name="connsiteY1678" fmla="*/ 764986 h 2027827"/>
              <a:gd name="connsiteX1679" fmla="*/ 928803 w 2027827"/>
              <a:gd name="connsiteY1679" fmla="*/ 764986 h 2027827"/>
              <a:gd name="connsiteX1680" fmla="*/ 954044 w 2027827"/>
              <a:gd name="connsiteY1680" fmla="*/ 725599 h 2027827"/>
              <a:gd name="connsiteX1681" fmla="*/ 930435 w 2027827"/>
              <a:gd name="connsiteY1681" fmla="*/ 688823 h 2027827"/>
              <a:gd name="connsiteX1682" fmla="*/ 947081 w 2027827"/>
              <a:gd name="connsiteY1682" fmla="*/ 688823 h 2027827"/>
              <a:gd name="connsiteX1683" fmla="*/ 962313 w 2027827"/>
              <a:gd name="connsiteY1683" fmla="*/ 712760 h 2027827"/>
              <a:gd name="connsiteX1684" fmla="*/ 977546 w 2027827"/>
              <a:gd name="connsiteY1684" fmla="*/ 688823 h 2027827"/>
              <a:gd name="connsiteX1685" fmla="*/ 994192 w 2027827"/>
              <a:gd name="connsiteY1685" fmla="*/ 688823 h 2027827"/>
              <a:gd name="connsiteX1686" fmla="*/ 970583 w 2027827"/>
              <a:gd name="connsiteY1686" fmla="*/ 725599 h 2027827"/>
              <a:gd name="connsiteX1687" fmla="*/ 995824 w 2027827"/>
              <a:gd name="connsiteY1687" fmla="*/ 764986 h 2027827"/>
              <a:gd name="connsiteX1688" fmla="*/ 979179 w 2027827"/>
              <a:gd name="connsiteY1688" fmla="*/ 764986 h 2027827"/>
              <a:gd name="connsiteX1689" fmla="*/ 962313 w 2027827"/>
              <a:gd name="connsiteY1689" fmla="*/ 738220 h 2027827"/>
              <a:gd name="connsiteX1690" fmla="*/ 1065513 w 2027827"/>
              <a:gd name="connsiteY1690" fmla="*/ 738220 h 2027827"/>
              <a:gd name="connsiteX1691" fmla="*/ 1048649 w 2027827"/>
              <a:gd name="connsiteY1691" fmla="*/ 764986 h 2027827"/>
              <a:gd name="connsiteX1692" fmla="*/ 1032003 w 2027827"/>
              <a:gd name="connsiteY1692" fmla="*/ 764986 h 2027827"/>
              <a:gd name="connsiteX1693" fmla="*/ 1057244 w 2027827"/>
              <a:gd name="connsiteY1693" fmla="*/ 725599 h 2027827"/>
              <a:gd name="connsiteX1694" fmla="*/ 1033635 w 2027827"/>
              <a:gd name="connsiteY1694" fmla="*/ 688823 h 2027827"/>
              <a:gd name="connsiteX1695" fmla="*/ 1050281 w 2027827"/>
              <a:gd name="connsiteY1695" fmla="*/ 688823 h 2027827"/>
              <a:gd name="connsiteX1696" fmla="*/ 1065513 w 2027827"/>
              <a:gd name="connsiteY1696" fmla="*/ 712760 h 2027827"/>
              <a:gd name="connsiteX1697" fmla="*/ 1080747 w 2027827"/>
              <a:gd name="connsiteY1697" fmla="*/ 688823 h 2027827"/>
              <a:gd name="connsiteX1698" fmla="*/ 1097393 w 2027827"/>
              <a:gd name="connsiteY1698" fmla="*/ 688823 h 2027827"/>
              <a:gd name="connsiteX1699" fmla="*/ 1073783 w 2027827"/>
              <a:gd name="connsiteY1699" fmla="*/ 725599 h 2027827"/>
              <a:gd name="connsiteX1700" fmla="*/ 1099025 w 2027827"/>
              <a:gd name="connsiteY1700" fmla="*/ 764986 h 2027827"/>
              <a:gd name="connsiteX1701" fmla="*/ 1082379 w 2027827"/>
              <a:gd name="connsiteY1701" fmla="*/ 764986 h 2027827"/>
              <a:gd name="connsiteX1702" fmla="*/ 1065513 w 2027827"/>
              <a:gd name="connsiteY1702" fmla="*/ 738220 h 2027827"/>
              <a:gd name="connsiteX1703" fmla="*/ 1168714 w 2027827"/>
              <a:gd name="connsiteY1703" fmla="*/ 738220 h 2027827"/>
              <a:gd name="connsiteX1704" fmla="*/ 1151849 w 2027827"/>
              <a:gd name="connsiteY1704" fmla="*/ 764986 h 2027827"/>
              <a:gd name="connsiteX1705" fmla="*/ 1135203 w 2027827"/>
              <a:gd name="connsiteY1705" fmla="*/ 764986 h 2027827"/>
              <a:gd name="connsiteX1706" fmla="*/ 1160445 w 2027827"/>
              <a:gd name="connsiteY1706" fmla="*/ 725599 h 2027827"/>
              <a:gd name="connsiteX1707" fmla="*/ 1136835 w 2027827"/>
              <a:gd name="connsiteY1707" fmla="*/ 688823 h 2027827"/>
              <a:gd name="connsiteX1708" fmla="*/ 1153481 w 2027827"/>
              <a:gd name="connsiteY1708" fmla="*/ 688823 h 2027827"/>
              <a:gd name="connsiteX1709" fmla="*/ 1168714 w 2027827"/>
              <a:gd name="connsiteY1709" fmla="*/ 712760 h 2027827"/>
              <a:gd name="connsiteX1710" fmla="*/ 1183947 w 2027827"/>
              <a:gd name="connsiteY1710" fmla="*/ 688823 h 2027827"/>
              <a:gd name="connsiteX1711" fmla="*/ 1200593 w 2027827"/>
              <a:gd name="connsiteY1711" fmla="*/ 688823 h 2027827"/>
              <a:gd name="connsiteX1712" fmla="*/ 1176984 w 2027827"/>
              <a:gd name="connsiteY1712" fmla="*/ 725599 h 2027827"/>
              <a:gd name="connsiteX1713" fmla="*/ 1202225 w 2027827"/>
              <a:gd name="connsiteY1713" fmla="*/ 764986 h 2027827"/>
              <a:gd name="connsiteX1714" fmla="*/ 1185579 w 2027827"/>
              <a:gd name="connsiteY1714" fmla="*/ 764986 h 2027827"/>
              <a:gd name="connsiteX1715" fmla="*/ 1168714 w 2027827"/>
              <a:gd name="connsiteY1715" fmla="*/ 738220 h 2027827"/>
              <a:gd name="connsiteX1716" fmla="*/ 1271914 w 2027827"/>
              <a:gd name="connsiteY1716" fmla="*/ 738220 h 2027827"/>
              <a:gd name="connsiteX1717" fmla="*/ 1255050 w 2027827"/>
              <a:gd name="connsiteY1717" fmla="*/ 764986 h 2027827"/>
              <a:gd name="connsiteX1718" fmla="*/ 1238404 w 2027827"/>
              <a:gd name="connsiteY1718" fmla="*/ 764986 h 2027827"/>
              <a:gd name="connsiteX1719" fmla="*/ 1263645 w 2027827"/>
              <a:gd name="connsiteY1719" fmla="*/ 725599 h 2027827"/>
              <a:gd name="connsiteX1720" fmla="*/ 1240036 w 2027827"/>
              <a:gd name="connsiteY1720" fmla="*/ 688823 h 2027827"/>
              <a:gd name="connsiteX1721" fmla="*/ 1256682 w 2027827"/>
              <a:gd name="connsiteY1721" fmla="*/ 688823 h 2027827"/>
              <a:gd name="connsiteX1722" fmla="*/ 1271914 w 2027827"/>
              <a:gd name="connsiteY1722" fmla="*/ 712760 h 2027827"/>
              <a:gd name="connsiteX1723" fmla="*/ 1287147 w 2027827"/>
              <a:gd name="connsiteY1723" fmla="*/ 688823 h 2027827"/>
              <a:gd name="connsiteX1724" fmla="*/ 1303793 w 2027827"/>
              <a:gd name="connsiteY1724" fmla="*/ 688823 h 2027827"/>
              <a:gd name="connsiteX1725" fmla="*/ 1280184 w 2027827"/>
              <a:gd name="connsiteY1725" fmla="*/ 725599 h 2027827"/>
              <a:gd name="connsiteX1726" fmla="*/ 1305426 w 2027827"/>
              <a:gd name="connsiteY1726" fmla="*/ 764986 h 2027827"/>
              <a:gd name="connsiteX1727" fmla="*/ 1288779 w 2027827"/>
              <a:gd name="connsiteY1727" fmla="*/ 764986 h 2027827"/>
              <a:gd name="connsiteX1728" fmla="*/ 1271914 w 2027827"/>
              <a:gd name="connsiteY1728" fmla="*/ 738220 h 2027827"/>
              <a:gd name="connsiteX1729" fmla="*/ 1375114 w 2027827"/>
              <a:gd name="connsiteY1729" fmla="*/ 738220 h 2027827"/>
              <a:gd name="connsiteX1730" fmla="*/ 1358250 w 2027827"/>
              <a:gd name="connsiteY1730" fmla="*/ 764986 h 2027827"/>
              <a:gd name="connsiteX1731" fmla="*/ 1341604 w 2027827"/>
              <a:gd name="connsiteY1731" fmla="*/ 764986 h 2027827"/>
              <a:gd name="connsiteX1732" fmla="*/ 1366845 w 2027827"/>
              <a:gd name="connsiteY1732" fmla="*/ 725599 h 2027827"/>
              <a:gd name="connsiteX1733" fmla="*/ 1343236 w 2027827"/>
              <a:gd name="connsiteY1733" fmla="*/ 688823 h 2027827"/>
              <a:gd name="connsiteX1734" fmla="*/ 1359882 w 2027827"/>
              <a:gd name="connsiteY1734" fmla="*/ 688823 h 2027827"/>
              <a:gd name="connsiteX1735" fmla="*/ 1375114 w 2027827"/>
              <a:gd name="connsiteY1735" fmla="*/ 712760 h 2027827"/>
              <a:gd name="connsiteX1736" fmla="*/ 1390348 w 2027827"/>
              <a:gd name="connsiteY1736" fmla="*/ 688823 h 2027827"/>
              <a:gd name="connsiteX1737" fmla="*/ 1406993 w 2027827"/>
              <a:gd name="connsiteY1737" fmla="*/ 688823 h 2027827"/>
              <a:gd name="connsiteX1738" fmla="*/ 1383384 w 2027827"/>
              <a:gd name="connsiteY1738" fmla="*/ 725599 h 2027827"/>
              <a:gd name="connsiteX1739" fmla="*/ 1408626 w 2027827"/>
              <a:gd name="connsiteY1739" fmla="*/ 764986 h 2027827"/>
              <a:gd name="connsiteX1740" fmla="*/ 1391980 w 2027827"/>
              <a:gd name="connsiteY1740" fmla="*/ 764986 h 2027827"/>
              <a:gd name="connsiteX1741" fmla="*/ 1375114 w 2027827"/>
              <a:gd name="connsiteY1741" fmla="*/ 738220 h 2027827"/>
              <a:gd name="connsiteX1742" fmla="*/ 1478315 w 2027827"/>
              <a:gd name="connsiteY1742" fmla="*/ 738220 h 2027827"/>
              <a:gd name="connsiteX1743" fmla="*/ 1461450 w 2027827"/>
              <a:gd name="connsiteY1743" fmla="*/ 764986 h 2027827"/>
              <a:gd name="connsiteX1744" fmla="*/ 1444804 w 2027827"/>
              <a:gd name="connsiteY1744" fmla="*/ 764986 h 2027827"/>
              <a:gd name="connsiteX1745" fmla="*/ 1470046 w 2027827"/>
              <a:gd name="connsiteY1745" fmla="*/ 725599 h 2027827"/>
              <a:gd name="connsiteX1746" fmla="*/ 1446436 w 2027827"/>
              <a:gd name="connsiteY1746" fmla="*/ 688823 h 2027827"/>
              <a:gd name="connsiteX1747" fmla="*/ 1463083 w 2027827"/>
              <a:gd name="connsiteY1747" fmla="*/ 688823 h 2027827"/>
              <a:gd name="connsiteX1748" fmla="*/ 1478315 w 2027827"/>
              <a:gd name="connsiteY1748" fmla="*/ 712760 h 2027827"/>
              <a:gd name="connsiteX1749" fmla="*/ 1493548 w 2027827"/>
              <a:gd name="connsiteY1749" fmla="*/ 688823 h 2027827"/>
              <a:gd name="connsiteX1750" fmla="*/ 1510194 w 2027827"/>
              <a:gd name="connsiteY1750" fmla="*/ 688823 h 2027827"/>
              <a:gd name="connsiteX1751" fmla="*/ 1486584 w 2027827"/>
              <a:gd name="connsiteY1751" fmla="*/ 725599 h 2027827"/>
              <a:gd name="connsiteX1752" fmla="*/ 1511826 w 2027827"/>
              <a:gd name="connsiteY1752" fmla="*/ 764986 h 2027827"/>
              <a:gd name="connsiteX1753" fmla="*/ 1495180 w 2027827"/>
              <a:gd name="connsiteY1753" fmla="*/ 764986 h 2027827"/>
              <a:gd name="connsiteX1754" fmla="*/ 1478315 w 2027827"/>
              <a:gd name="connsiteY1754" fmla="*/ 738220 h 2027827"/>
              <a:gd name="connsiteX1755" fmla="*/ 1581515 w 2027827"/>
              <a:gd name="connsiteY1755" fmla="*/ 738220 h 2027827"/>
              <a:gd name="connsiteX1756" fmla="*/ 1564650 w 2027827"/>
              <a:gd name="connsiteY1756" fmla="*/ 764986 h 2027827"/>
              <a:gd name="connsiteX1757" fmla="*/ 1548004 w 2027827"/>
              <a:gd name="connsiteY1757" fmla="*/ 764986 h 2027827"/>
              <a:gd name="connsiteX1758" fmla="*/ 1573246 w 2027827"/>
              <a:gd name="connsiteY1758" fmla="*/ 725599 h 2027827"/>
              <a:gd name="connsiteX1759" fmla="*/ 1549636 w 2027827"/>
              <a:gd name="connsiteY1759" fmla="*/ 688823 h 2027827"/>
              <a:gd name="connsiteX1760" fmla="*/ 1566283 w 2027827"/>
              <a:gd name="connsiteY1760" fmla="*/ 688823 h 2027827"/>
              <a:gd name="connsiteX1761" fmla="*/ 1581515 w 2027827"/>
              <a:gd name="connsiteY1761" fmla="*/ 712760 h 2027827"/>
              <a:gd name="connsiteX1762" fmla="*/ 1596748 w 2027827"/>
              <a:gd name="connsiteY1762" fmla="*/ 688823 h 2027827"/>
              <a:gd name="connsiteX1763" fmla="*/ 1613394 w 2027827"/>
              <a:gd name="connsiteY1763" fmla="*/ 688823 h 2027827"/>
              <a:gd name="connsiteX1764" fmla="*/ 1589785 w 2027827"/>
              <a:gd name="connsiteY1764" fmla="*/ 725599 h 2027827"/>
              <a:gd name="connsiteX1765" fmla="*/ 1615026 w 2027827"/>
              <a:gd name="connsiteY1765" fmla="*/ 764986 h 2027827"/>
              <a:gd name="connsiteX1766" fmla="*/ 1598380 w 2027827"/>
              <a:gd name="connsiteY1766" fmla="*/ 764986 h 2027827"/>
              <a:gd name="connsiteX1767" fmla="*/ 1581515 w 2027827"/>
              <a:gd name="connsiteY1767" fmla="*/ 738220 h 2027827"/>
              <a:gd name="connsiteX1768" fmla="*/ 1684715 w 2027827"/>
              <a:gd name="connsiteY1768" fmla="*/ 738220 h 2027827"/>
              <a:gd name="connsiteX1769" fmla="*/ 1667851 w 2027827"/>
              <a:gd name="connsiteY1769" fmla="*/ 764986 h 2027827"/>
              <a:gd name="connsiteX1770" fmla="*/ 1651205 w 2027827"/>
              <a:gd name="connsiteY1770" fmla="*/ 764986 h 2027827"/>
              <a:gd name="connsiteX1771" fmla="*/ 1676446 w 2027827"/>
              <a:gd name="connsiteY1771" fmla="*/ 725599 h 2027827"/>
              <a:gd name="connsiteX1772" fmla="*/ 1652837 w 2027827"/>
              <a:gd name="connsiteY1772" fmla="*/ 688823 h 2027827"/>
              <a:gd name="connsiteX1773" fmla="*/ 1669483 w 2027827"/>
              <a:gd name="connsiteY1773" fmla="*/ 688823 h 2027827"/>
              <a:gd name="connsiteX1774" fmla="*/ 1684715 w 2027827"/>
              <a:gd name="connsiteY1774" fmla="*/ 712760 h 2027827"/>
              <a:gd name="connsiteX1775" fmla="*/ 1699948 w 2027827"/>
              <a:gd name="connsiteY1775" fmla="*/ 688823 h 2027827"/>
              <a:gd name="connsiteX1776" fmla="*/ 1716595 w 2027827"/>
              <a:gd name="connsiteY1776" fmla="*/ 688823 h 2027827"/>
              <a:gd name="connsiteX1777" fmla="*/ 1692985 w 2027827"/>
              <a:gd name="connsiteY1777" fmla="*/ 725599 h 2027827"/>
              <a:gd name="connsiteX1778" fmla="*/ 1718227 w 2027827"/>
              <a:gd name="connsiteY1778" fmla="*/ 764986 h 2027827"/>
              <a:gd name="connsiteX1779" fmla="*/ 1701581 w 2027827"/>
              <a:gd name="connsiteY1779" fmla="*/ 764986 h 2027827"/>
              <a:gd name="connsiteX1780" fmla="*/ 1684715 w 2027827"/>
              <a:gd name="connsiteY1780" fmla="*/ 738220 h 2027827"/>
              <a:gd name="connsiteX1781" fmla="*/ 1787915 w 2027827"/>
              <a:gd name="connsiteY1781" fmla="*/ 738220 h 2027827"/>
              <a:gd name="connsiteX1782" fmla="*/ 1771051 w 2027827"/>
              <a:gd name="connsiteY1782" fmla="*/ 764986 h 2027827"/>
              <a:gd name="connsiteX1783" fmla="*/ 1754405 w 2027827"/>
              <a:gd name="connsiteY1783" fmla="*/ 764986 h 2027827"/>
              <a:gd name="connsiteX1784" fmla="*/ 1779647 w 2027827"/>
              <a:gd name="connsiteY1784" fmla="*/ 725599 h 2027827"/>
              <a:gd name="connsiteX1785" fmla="*/ 1756037 w 2027827"/>
              <a:gd name="connsiteY1785" fmla="*/ 688823 h 2027827"/>
              <a:gd name="connsiteX1786" fmla="*/ 1772683 w 2027827"/>
              <a:gd name="connsiteY1786" fmla="*/ 688823 h 2027827"/>
              <a:gd name="connsiteX1787" fmla="*/ 1787915 w 2027827"/>
              <a:gd name="connsiteY1787" fmla="*/ 712760 h 2027827"/>
              <a:gd name="connsiteX1788" fmla="*/ 1803149 w 2027827"/>
              <a:gd name="connsiteY1788" fmla="*/ 688823 h 2027827"/>
              <a:gd name="connsiteX1789" fmla="*/ 1819795 w 2027827"/>
              <a:gd name="connsiteY1789" fmla="*/ 688823 h 2027827"/>
              <a:gd name="connsiteX1790" fmla="*/ 1796185 w 2027827"/>
              <a:gd name="connsiteY1790" fmla="*/ 725599 h 2027827"/>
              <a:gd name="connsiteX1791" fmla="*/ 1821427 w 2027827"/>
              <a:gd name="connsiteY1791" fmla="*/ 764986 h 2027827"/>
              <a:gd name="connsiteX1792" fmla="*/ 1804781 w 2027827"/>
              <a:gd name="connsiteY1792" fmla="*/ 764986 h 2027827"/>
              <a:gd name="connsiteX1793" fmla="*/ 1787915 w 2027827"/>
              <a:gd name="connsiteY1793" fmla="*/ 738220 h 2027827"/>
              <a:gd name="connsiteX1794" fmla="*/ 1891116 w 2027827"/>
              <a:gd name="connsiteY1794" fmla="*/ 738220 h 2027827"/>
              <a:gd name="connsiteX1795" fmla="*/ 1874251 w 2027827"/>
              <a:gd name="connsiteY1795" fmla="*/ 764986 h 2027827"/>
              <a:gd name="connsiteX1796" fmla="*/ 1857605 w 2027827"/>
              <a:gd name="connsiteY1796" fmla="*/ 764986 h 2027827"/>
              <a:gd name="connsiteX1797" fmla="*/ 1882847 w 2027827"/>
              <a:gd name="connsiteY1797" fmla="*/ 725599 h 2027827"/>
              <a:gd name="connsiteX1798" fmla="*/ 1859237 w 2027827"/>
              <a:gd name="connsiteY1798" fmla="*/ 688823 h 2027827"/>
              <a:gd name="connsiteX1799" fmla="*/ 1875884 w 2027827"/>
              <a:gd name="connsiteY1799" fmla="*/ 688823 h 2027827"/>
              <a:gd name="connsiteX1800" fmla="*/ 1891116 w 2027827"/>
              <a:gd name="connsiteY1800" fmla="*/ 712760 h 2027827"/>
              <a:gd name="connsiteX1801" fmla="*/ 1906349 w 2027827"/>
              <a:gd name="connsiteY1801" fmla="*/ 688823 h 2027827"/>
              <a:gd name="connsiteX1802" fmla="*/ 1922995 w 2027827"/>
              <a:gd name="connsiteY1802" fmla="*/ 688823 h 2027827"/>
              <a:gd name="connsiteX1803" fmla="*/ 1899385 w 2027827"/>
              <a:gd name="connsiteY1803" fmla="*/ 725599 h 2027827"/>
              <a:gd name="connsiteX1804" fmla="*/ 1924627 w 2027827"/>
              <a:gd name="connsiteY1804" fmla="*/ 764986 h 2027827"/>
              <a:gd name="connsiteX1805" fmla="*/ 1907981 w 2027827"/>
              <a:gd name="connsiteY1805" fmla="*/ 764986 h 2027827"/>
              <a:gd name="connsiteX1806" fmla="*/ 1891116 w 2027827"/>
              <a:gd name="connsiteY1806" fmla="*/ 738220 h 2027827"/>
              <a:gd name="connsiteX1807" fmla="*/ 1994316 w 2027827"/>
              <a:gd name="connsiteY1807" fmla="*/ 738220 h 2027827"/>
              <a:gd name="connsiteX1808" fmla="*/ 1977452 w 2027827"/>
              <a:gd name="connsiteY1808" fmla="*/ 764986 h 2027827"/>
              <a:gd name="connsiteX1809" fmla="*/ 1960805 w 2027827"/>
              <a:gd name="connsiteY1809" fmla="*/ 764986 h 2027827"/>
              <a:gd name="connsiteX1810" fmla="*/ 1986047 w 2027827"/>
              <a:gd name="connsiteY1810" fmla="*/ 725599 h 2027827"/>
              <a:gd name="connsiteX1811" fmla="*/ 1962438 w 2027827"/>
              <a:gd name="connsiteY1811" fmla="*/ 688823 h 2027827"/>
              <a:gd name="connsiteX1812" fmla="*/ 1979084 w 2027827"/>
              <a:gd name="connsiteY1812" fmla="*/ 688823 h 2027827"/>
              <a:gd name="connsiteX1813" fmla="*/ 1994316 w 2027827"/>
              <a:gd name="connsiteY1813" fmla="*/ 712760 h 2027827"/>
              <a:gd name="connsiteX1814" fmla="*/ 2009549 w 2027827"/>
              <a:gd name="connsiteY1814" fmla="*/ 688823 h 2027827"/>
              <a:gd name="connsiteX1815" fmla="*/ 2026195 w 2027827"/>
              <a:gd name="connsiteY1815" fmla="*/ 688823 h 2027827"/>
              <a:gd name="connsiteX1816" fmla="*/ 2002586 w 2027827"/>
              <a:gd name="connsiteY1816" fmla="*/ 725599 h 2027827"/>
              <a:gd name="connsiteX1817" fmla="*/ 2027827 w 2027827"/>
              <a:gd name="connsiteY1817" fmla="*/ 764986 h 2027827"/>
              <a:gd name="connsiteX1818" fmla="*/ 2011182 w 2027827"/>
              <a:gd name="connsiteY1818" fmla="*/ 764986 h 2027827"/>
              <a:gd name="connsiteX1819" fmla="*/ 1994316 w 2027827"/>
              <a:gd name="connsiteY1819" fmla="*/ 738220 h 2027827"/>
              <a:gd name="connsiteX1820" fmla="*/ 33511 w 2027827"/>
              <a:gd name="connsiteY1820" fmla="*/ 853024 h 2027827"/>
              <a:gd name="connsiteX1821" fmla="*/ 16646 w 2027827"/>
              <a:gd name="connsiteY1821" fmla="*/ 879789 h 2027827"/>
              <a:gd name="connsiteX1822" fmla="*/ 0 w 2027827"/>
              <a:gd name="connsiteY1822" fmla="*/ 879789 h 2027827"/>
              <a:gd name="connsiteX1823" fmla="*/ 25242 w 2027827"/>
              <a:gd name="connsiteY1823" fmla="*/ 840403 h 2027827"/>
              <a:gd name="connsiteX1824" fmla="*/ 1632 w 2027827"/>
              <a:gd name="connsiteY1824" fmla="*/ 803627 h 2027827"/>
              <a:gd name="connsiteX1825" fmla="*/ 18278 w 2027827"/>
              <a:gd name="connsiteY1825" fmla="*/ 803627 h 2027827"/>
              <a:gd name="connsiteX1826" fmla="*/ 33511 w 2027827"/>
              <a:gd name="connsiteY1826" fmla="*/ 827564 h 2027827"/>
              <a:gd name="connsiteX1827" fmla="*/ 48744 w 2027827"/>
              <a:gd name="connsiteY1827" fmla="*/ 803627 h 2027827"/>
              <a:gd name="connsiteX1828" fmla="*/ 65390 w 2027827"/>
              <a:gd name="connsiteY1828" fmla="*/ 803627 h 2027827"/>
              <a:gd name="connsiteX1829" fmla="*/ 41780 w 2027827"/>
              <a:gd name="connsiteY1829" fmla="*/ 840403 h 2027827"/>
              <a:gd name="connsiteX1830" fmla="*/ 67022 w 2027827"/>
              <a:gd name="connsiteY1830" fmla="*/ 879789 h 2027827"/>
              <a:gd name="connsiteX1831" fmla="*/ 50376 w 2027827"/>
              <a:gd name="connsiteY1831" fmla="*/ 879789 h 2027827"/>
              <a:gd name="connsiteX1832" fmla="*/ 33511 w 2027827"/>
              <a:gd name="connsiteY1832" fmla="*/ 853024 h 2027827"/>
              <a:gd name="connsiteX1833" fmla="*/ 136711 w 2027827"/>
              <a:gd name="connsiteY1833" fmla="*/ 853024 h 2027827"/>
              <a:gd name="connsiteX1834" fmla="*/ 119846 w 2027827"/>
              <a:gd name="connsiteY1834" fmla="*/ 879789 h 2027827"/>
              <a:gd name="connsiteX1835" fmla="*/ 103200 w 2027827"/>
              <a:gd name="connsiteY1835" fmla="*/ 879789 h 2027827"/>
              <a:gd name="connsiteX1836" fmla="*/ 128442 w 2027827"/>
              <a:gd name="connsiteY1836" fmla="*/ 840403 h 2027827"/>
              <a:gd name="connsiteX1837" fmla="*/ 104833 w 2027827"/>
              <a:gd name="connsiteY1837" fmla="*/ 803627 h 2027827"/>
              <a:gd name="connsiteX1838" fmla="*/ 121479 w 2027827"/>
              <a:gd name="connsiteY1838" fmla="*/ 803627 h 2027827"/>
              <a:gd name="connsiteX1839" fmla="*/ 136711 w 2027827"/>
              <a:gd name="connsiteY1839" fmla="*/ 827564 h 2027827"/>
              <a:gd name="connsiteX1840" fmla="*/ 151944 w 2027827"/>
              <a:gd name="connsiteY1840" fmla="*/ 803627 h 2027827"/>
              <a:gd name="connsiteX1841" fmla="*/ 168590 w 2027827"/>
              <a:gd name="connsiteY1841" fmla="*/ 803627 h 2027827"/>
              <a:gd name="connsiteX1842" fmla="*/ 144981 w 2027827"/>
              <a:gd name="connsiteY1842" fmla="*/ 840403 h 2027827"/>
              <a:gd name="connsiteX1843" fmla="*/ 170222 w 2027827"/>
              <a:gd name="connsiteY1843" fmla="*/ 879789 h 2027827"/>
              <a:gd name="connsiteX1844" fmla="*/ 153576 w 2027827"/>
              <a:gd name="connsiteY1844" fmla="*/ 879789 h 2027827"/>
              <a:gd name="connsiteX1845" fmla="*/ 136711 w 2027827"/>
              <a:gd name="connsiteY1845" fmla="*/ 853024 h 2027827"/>
              <a:gd name="connsiteX1846" fmla="*/ 239911 w 2027827"/>
              <a:gd name="connsiteY1846" fmla="*/ 853024 h 2027827"/>
              <a:gd name="connsiteX1847" fmla="*/ 223047 w 2027827"/>
              <a:gd name="connsiteY1847" fmla="*/ 879789 h 2027827"/>
              <a:gd name="connsiteX1848" fmla="*/ 206401 w 2027827"/>
              <a:gd name="connsiteY1848" fmla="*/ 879789 h 2027827"/>
              <a:gd name="connsiteX1849" fmla="*/ 231642 w 2027827"/>
              <a:gd name="connsiteY1849" fmla="*/ 840403 h 2027827"/>
              <a:gd name="connsiteX1850" fmla="*/ 208033 w 2027827"/>
              <a:gd name="connsiteY1850" fmla="*/ 803627 h 2027827"/>
              <a:gd name="connsiteX1851" fmla="*/ 224679 w 2027827"/>
              <a:gd name="connsiteY1851" fmla="*/ 803627 h 2027827"/>
              <a:gd name="connsiteX1852" fmla="*/ 239911 w 2027827"/>
              <a:gd name="connsiteY1852" fmla="*/ 827564 h 2027827"/>
              <a:gd name="connsiteX1853" fmla="*/ 255144 w 2027827"/>
              <a:gd name="connsiteY1853" fmla="*/ 803627 h 2027827"/>
              <a:gd name="connsiteX1854" fmla="*/ 271790 w 2027827"/>
              <a:gd name="connsiteY1854" fmla="*/ 803627 h 2027827"/>
              <a:gd name="connsiteX1855" fmla="*/ 248181 w 2027827"/>
              <a:gd name="connsiteY1855" fmla="*/ 840403 h 2027827"/>
              <a:gd name="connsiteX1856" fmla="*/ 273423 w 2027827"/>
              <a:gd name="connsiteY1856" fmla="*/ 879789 h 2027827"/>
              <a:gd name="connsiteX1857" fmla="*/ 256777 w 2027827"/>
              <a:gd name="connsiteY1857" fmla="*/ 879789 h 2027827"/>
              <a:gd name="connsiteX1858" fmla="*/ 239911 w 2027827"/>
              <a:gd name="connsiteY1858" fmla="*/ 853024 h 2027827"/>
              <a:gd name="connsiteX1859" fmla="*/ 343111 w 2027827"/>
              <a:gd name="connsiteY1859" fmla="*/ 853024 h 2027827"/>
              <a:gd name="connsiteX1860" fmla="*/ 326247 w 2027827"/>
              <a:gd name="connsiteY1860" fmla="*/ 879789 h 2027827"/>
              <a:gd name="connsiteX1861" fmla="*/ 309601 w 2027827"/>
              <a:gd name="connsiteY1861" fmla="*/ 879789 h 2027827"/>
              <a:gd name="connsiteX1862" fmla="*/ 334843 w 2027827"/>
              <a:gd name="connsiteY1862" fmla="*/ 840403 h 2027827"/>
              <a:gd name="connsiteX1863" fmla="*/ 311233 w 2027827"/>
              <a:gd name="connsiteY1863" fmla="*/ 803627 h 2027827"/>
              <a:gd name="connsiteX1864" fmla="*/ 327879 w 2027827"/>
              <a:gd name="connsiteY1864" fmla="*/ 803627 h 2027827"/>
              <a:gd name="connsiteX1865" fmla="*/ 343111 w 2027827"/>
              <a:gd name="connsiteY1865" fmla="*/ 827564 h 2027827"/>
              <a:gd name="connsiteX1866" fmla="*/ 358345 w 2027827"/>
              <a:gd name="connsiteY1866" fmla="*/ 803627 h 2027827"/>
              <a:gd name="connsiteX1867" fmla="*/ 374991 w 2027827"/>
              <a:gd name="connsiteY1867" fmla="*/ 803627 h 2027827"/>
              <a:gd name="connsiteX1868" fmla="*/ 351381 w 2027827"/>
              <a:gd name="connsiteY1868" fmla="*/ 840403 h 2027827"/>
              <a:gd name="connsiteX1869" fmla="*/ 376623 w 2027827"/>
              <a:gd name="connsiteY1869" fmla="*/ 879789 h 2027827"/>
              <a:gd name="connsiteX1870" fmla="*/ 359977 w 2027827"/>
              <a:gd name="connsiteY1870" fmla="*/ 879789 h 2027827"/>
              <a:gd name="connsiteX1871" fmla="*/ 343111 w 2027827"/>
              <a:gd name="connsiteY1871" fmla="*/ 853024 h 2027827"/>
              <a:gd name="connsiteX1872" fmla="*/ 446312 w 2027827"/>
              <a:gd name="connsiteY1872" fmla="*/ 853024 h 2027827"/>
              <a:gd name="connsiteX1873" fmla="*/ 429447 w 2027827"/>
              <a:gd name="connsiteY1873" fmla="*/ 879789 h 2027827"/>
              <a:gd name="connsiteX1874" fmla="*/ 412801 w 2027827"/>
              <a:gd name="connsiteY1874" fmla="*/ 879789 h 2027827"/>
              <a:gd name="connsiteX1875" fmla="*/ 438043 w 2027827"/>
              <a:gd name="connsiteY1875" fmla="*/ 840403 h 2027827"/>
              <a:gd name="connsiteX1876" fmla="*/ 414433 w 2027827"/>
              <a:gd name="connsiteY1876" fmla="*/ 803627 h 2027827"/>
              <a:gd name="connsiteX1877" fmla="*/ 431079 w 2027827"/>
              <a:gd name="connsiteY1877" fmla="*/ 803627 h 2027827"/>
              <a:gd name="connsiteX1878" fmla="*/ 446312 w 2027827"/>
              <a:gd name="connsiteY1878" fmla="*/ 827564 h 2027827"/>
              <a:gd name="connsiteX1879" fmla="*/ 461545 w 2027827"/>
              <a:gd name="connsiteY1879" fmla="*/ 803627 h 2027827"/>
              <a:gd name="connsiteX1880" fmla="*/ 478191 w 2027827"/>
              <a:gd name="connsiteY1880" fmla="*/ 803627 h 2027827"/>
              <a:gd name="connsiteX1881" fmla="*/ 454582 w 2027827"/>
              <a:gd name="connsiteY1881" fmla="*/ 840403 h 2027827"/>
              <a:gd name="connsiteX1882" fmla="*/ 479823 w 2027827"/>
              <a:gd name="connsiteY1882" fmla="*/ 879789 h 2027827"/>
              <a:gd name="connsiteX1883" fmla="*/ 463177 w 2027827"/>
              <a:gd name="connsiteY1883" fmla="*/ 879789 h 2027827"/>
              <a:gd name="connsiteX1884" fmla="*/ 446312 w 2027827"/>
              <a:gd name="connsiteY1884" fmla="*/ 853024 h 2027827"/>
              <a:gd name="connsiteX1885" fmla="*/ 549512 w 2027827"/>
              <a:gd name="connsiteY1885" fmla="*/ 853024 h 2027827"/>
              <a:gd name="connsiteX1886" fmla="*/ 532648 w 2027827"/>
              <a:gd name="connsiteY1886" fmla="*/ 879789 h 2027827"/>
              <a:gd name="connsiteX1887" fmla="*/ 516002 w 2027827"/>
              <a:gd name="connsiteY1887" fmla="*/ 879789 h 2027827"/>
              <a:gd name="connsiteX1888" fmla="*/ 541243 w 2027827"/>
              <a:gd name="connsiteY1888" fmla="*/ 840403 h 2027827"/>
              <a:gd name="connsiteX1889" fmla="*/ 517634 w 2027827"/>
              <a:gd name="connsiteY1889" fmla="*/ 803627 h 2027827"/>
              <a:gd name="connsiteX1890" fmla="*/ 534280 w 2027827"/>
              <a:gd name="connsiteY1890" fmla="*/ 803627 h 2027827"/>
              <a:gd name="connsiteX1891" fmla="*/ 549512 w 2027827"/>
              <a:gd name="connsiteY1891" fmla="*/ 827564 h 2027827"/>
              <a:gd name="connsiteX1892" fmla="*/ 564745 w 2027827"/>
              <a:gd name="connsiteY1892" fmla="*/ 803627 h 2027827"/>
              <a:gd name="connsiteX1893" fmla="*/ 581391 w 2027827"/>
              <a:gd name="connsiteY1893" fmla="*/ 803627 h 2027827"/>
              <a:gd name="connsiteX1894" fmla="*/ 557782 w 2027827"/>
              <a:gd name="connsiteY1894" fmla="*/ 840403 h 2027827"/>
              <a:gd name="connsiteX1895" fmla="*/ 583023 w 2027827"/>
              <a:gd name="connsiteY1895" fmla="*/ 879789 h 2027827"/>
              <a:gd name="connsiteX1896" fmla="*/ 566378 w 2027827"/>
              <a:gd name="connsiteY1896" fmla="*/ 879789 h 2027827"/>
              <a:gd name="connsiteX1897" fmla="*/ 549512 w 2027827"/>
              <a:gd name="connsiteY1897" fmla="*/ 853024 h 2027827"/>
              <a:gd name="connsiteX1898" fmla="*/ 652712 w 2027827"/>
              <a:gd name="connsiteY1898" fmla="*/ 853024 h 2027827"/>
              <a:gd name="connsiteX1899" fmla="*/ 635848 w 2027827"/>
              <a:gd name="connsiteY1899" fmla="*/ 879789 h 2027827"/>
              <a:gd name="connsiteX1900" fmla="*/ 619202 w 2027827"/>
              <a:gd name="connsiteY1900" fmla="*/ 879789 h 2027827"/>
              <a:gd name="connsiteX1901" fmla="*/ 644443 w 2027827"/>
              <a:gd name="connsiteY1901" fmla="*/ 840403 h 2027827"/>
              <a:gd name="connsiteX1902" fmla="*/ 620834 w 2027827"/>
              <a:gd name="connsiteY1902" fmla="*/ 803627 h 2027827"/>
              <a:gd name="connsiteX1903" fmla="*/ 637480 w 2027827"/>
              <a:gd name="connsiteY1903" fmla="*/ 803627 h 2027827"/>
              <a:gd name="connsiteX1904" fmla="*/ 652712 w 2027827"/>
              <a:gd name="connsiteY1904" fmla="*/ 827564 h 2027827"/>
              <a:gd name="connsiteX1905" fmla="*/ 667945 w 2027827"/>
              <a:gd name="connsiteY1905" fmla="*/ 803627 h 2027827"/>
              <a:gd name="connsiteX1906" fmla="*/ 684592 w 2027827"/>
              <a:gd name="connsiteY1906" fmla="*/ 803627 h 2027827"/>
              <a:gd name="connsiteX1907" fmla="*/ 660982 w 2027827"/>
              <a:gd name="connsiteY1907" fmla="*/ 840403 h 2027827"/>
              <a:gd name="connsiteX1908" fmla="*/ 686224 w 2027827"/>
              <a:gd name="connsiteY1908" fmla="*/ 879789 h 2027827"/>
              <a:gd name="connsiteX1909" fmla="*/ 669578 w 2027827"/>
              <a:gd name="connsiteY1909" fmla="*/ 879789 h 2027827"/>
              <a:gd name="connsiteX1910" fmla="*/ 652712 w 2027827"/>
              <a:gd name="connsiteY1910" fmla="*/ 853024 h 2027827"/>
              <a:gd name="connsiteX1911" fmla="*/ 755913 w 2027827"/>
              <a:gd name="connsiteY1911" fmla="*/ 853024 h 2027827"/>
              <a:gd name="connsiteX1912" fmla="*/ 739048 w 2027827"/>
              <a:gd name="connsiteY1912" fmla="*/ 879789 h 2027827"/>
              <a:gd name="connsiteX1913" fmla="*/ 722402 w 2027827"/>
              <a:gd name="connsiteY1913" fmla="*/ 879789 h 2027827"/>
              <a:gd name="connsiteX1914" fmla="*/ 747644 w 2027827"/>
              <a:gd name="connsiteY1914" fmla="*/ 840403 h 2027827"/>
              <a:gd name="connsiteX1915" fmla="*/ 724034 w 2027827"/>
              <a:gd name="connsiteY1915" fmla="*/ 803627 h 2027827"/>
              <a:gd name="connsiteX1916" fmla="*/ 740680 w 2027827"/>
              <a:gd name="connsiteY1916" fmla="*/ 803627 h 2027827"/>
              <a:gd name="connsiteX1917" fmla="*/ 755913 w 2027827"/>
              <a:gd name="connsiteY1917" fmla="*/ 827564 h 2027827"/>
              <a:gd name="connsiteX1918" fmla="*/ 771146 w 2027827"/>
              <a:gd name="connsiteY1918" fmla="*/ 803627 h 2027827"/>
              <a:gd name="connsiteX1919" fmla="*/ 787792 w 2027827"/>
              <a:gd name="connsiteY1919" fmla="*/ 803627 h 2027827"/>
              <a:gd name="connsiteX1920" fmla="*/ 764182 w 2027827"/>
              <a:gd name="connsiteY1920" fmla="*/ 840403 h 2027827"/>
              <a:gd name="connsiteX1921" fmla="*/ 789424 w 2027827"/>
              <a:gd name="connsiteY1921" fmla="*/ 879789 h 2027827"/>
              <a:gd name="connsiteX1922" fmla="*/ 772778 w 2027827"/>
              <a:gd name="connsiteY1922" fmla="*/ 879789 h 2027827"/>
              <a:gd name="connsiteX1923" fmla="*/ 755913 w 2027827"/>
              <a:gd name="connsiteY1923" fmla="*/ 853024 h 2027827"/>
              <a:gd name="connsiteX1924" fmla="*/ 859113 w 2027827"/>
              <a:gd name="connsiteY1924" fmla="*/ 853024 h 2027827"/>
              <a:gd name="connsiteX1925" fmla="*/ 842248 w 2027827"/>
              <a:gd name="connsiteY1925" fmla="*/ 879789 h 2027827"/>
              <a:gd name="connsiteX1926" fmla="*/ 825602 w 2027827"/>
              <a:gd name="connsiteY1926" fmla="*/ 879789 h 2027827"/>
              <a:gd name="connsiteX1927" fmla="*/ 850844 w 2027827"/>
              <a:gd name="connsiteY1927" fmla="*/ 840403 h 2027827"/>
              <a:gd name="connsiteX1928" fmla="*/ 827235 w 2027827"/>
              <a:gd name="connsiteY1928" fmla="*/ 803627 h 2027827"/>
              <a:gd name="connsiteX1929" fmla="*/ 843881 w 2027827"/>
              <a:gd name="connsiteY1929" fmla="*/ 803627 h 2027827"/>
              <a:gd name="connsiteX1930" fmla="*/ 859113 w 2027827"/>
              <a:gd name="connsiteY1930" fmla="*/ 827564 h 2027827"/>
              <a:gd name="connsiteX1931" fmla="*/ 874346 w 2027827"/>
              <a:gd name="connsiteY1931" fmla="*/ 803627 h 2027827"/>
              <a:gd name="connsiteX1932" fmla="*/ 890992 w 2027827"/>
              <a:gd name="connsiteY1932" fmla="*/ 803627 h 2027827"/>
              <a:gd name="connsiteX1933" fmla="*/ 867383 w 2027827"/>
              <a:gd name="connsiteY1933" fmla="*/ 840403 h 2027827"/>
              <a:gd name="connsiteX1934" fmla="*/ 892624 w 2027827"/>
              <a:gd name="connsiteY1934" fmla="*/ 879789 h 2027827"/>
              <a:gd name="connsiteX1935" fmla="*/ 875978 w 2027827"/>
              <a:gd name="connsiteY1935" fmla="*/ 879789 h 2027827"/>
              <a:gd name="connsiteX1936" fmla="*/ 859113 w 2027827"/>
              <a:gd name="connsiteY1936" fmla="*/ 853024 h 2027827"/>
              <a:gd name="connsiteX1937" fmla="*/ 962313 w 2027827"/>
              <a:gd name="connsiteY1937" fmla="*/ 853024 h 2027827"/>
              <a:gd name="connsiteX1938" fmla="*/ 945449 w 2027827"/>
              <a:gd name="connsiteY1938" fmla="*/ 879789 h 2027827"/>
              <a:gd name="connsiteX1939" fmla="*/ 928803 w 2027827"/>
              <a:gd name="connsiteY1939" fmla="*/ 879789 h 2027827"/>
              <a:gd name="connsiteX1940" fmla="*/ 954044 w 2027827"/>
              <a:gd name="connsiteY1940" fmla="*/ 840403 h 2027827"/>
              <a:gd name="connsiteX1941" fmla="*/ 930435 w 2027827"/>
              <a:gd name="connsiteY1941" fmla="*/ 803627 h 2027827"/>
              <a:gd name="connsiteX1942" fmla="*/ 947081 w 2027827"/>
              <a:gd name="connsiteY1942" fmla="*/ 803627 h 2027827"/>
              <a:gd name="connsiteX1943" fmla="*/ 962313 w 2027827"/>
              <a:gd name="connsiteY1943" fmla="*/ 827564 h 2027827"/>
              <a:gd name="connsiteX1944" fmla="*/ 977546 w 2027827"/>
              <a:gd name="connsiteY1944" fmla="*/ 803627 h 2027827"/>
              <a:gd name="connsiteX1945" fmla="*/ 994192 w 2027827"/>
              <a:gd name="connsiteY1945" fmla="*/ 803627 h 2027827"/>
              <a:gd name="connsiteX1946" fmla="*/ 970583 w 2027827"/>
              <a:gd name="connsiteY1946" fmla="*/ 840403 h 2027827"/>
              <a:gd name="connsiteX1947" fmla="*/ 995824 w 2027827"/>
              <a:gd name="connsiteY1947" fmla="*/ 879789 h 2027827"/>
              <a:gd name="connsiteX1948" fmla="*/ 979179 w 2027827"/>
              <a:gd name="connsiteY1948" fmla="*/ 879789 h 2027827"/>
              <a:gd name="connsiteX1949" fmla="*/ 962313 w 2027827"/>
              <a:gd name="connsiteY1949" fmla="*/ 853024 h 2027827"/>
              <a:gd name="connsiteX1950" fmla="*/ 1065513 w 2027827"/>
              <a:gd name="connsiteY1950" fmla="*/ 853024 h 2027827"/>
              <a:gd name="connsiteX1951" fmla="*/ 1048649 w 2027827"/>
              <a:gd name="connsiteY1951" fmla="*/ 879789 h 2027827"/>
              <a:gd name="connsiteX1952" fmla="*/ 1032003 w 2027827"/>
              <a:gd name="connsiteY1952" fmla="*/ 879789 h 2027827"/>
              <a:gd name="connsiteX1953" fmla="*/ 1057244 w 2027827"/>
              <a:gd name="connsiteY1953" fmla="*/ 840403 h 2027827"/>
              <a:gd name="connsiteX1954" fmla="*/ 1033635 w 2027827"/>
              <a:gd name="connsiteY1954" fmla="*/ 803627 h 2027827"/>
              <a:gd name="connsiteX1955" fmla="*/ 1050281 w 2027827"/>
              <a:gd name="connsiteY1955" fmla="*/ 803627 h 2027827"/>
              <a:gd name="connsiteX1956" fmla="*/ 1065513 w 2027827"/>
              <a:gd name="connsiteY1956" fmla="*/ 827564 h 2027827"/>
              <a:gd name="connsiteX1957" fmla="*/ 1080747 w 2027827"/>
              <a:gd name="connsiteY1957" fmla="*/ 803627 h 2027827"/>
              <a:gd name="connsiteX1958" fmla="*/ 1097393 w 2027827"/>
              <a:gd name="connsiteY1958" fmla="*/ 803627 h 2027827"/>
              <a:gd name="connsiteX1959" fmla="*/ 1073783 w 2027827"/>
              <a:gd name="connsiteY1959" fmla="*/ 840403 h 2027827"/>
              <a:gd name="connsiteX1960" fmla="*/ 1099025 w 2027827"/>
              <a:gd name="connsiteY1960" fmla="*/ 879789 h 2027827"/>
              <a:gd name="connsiteX1961" fmla="*/ 1082379 w 2027827"/>
              <a:gd name="connsiteY1961" fmla="*/ 879789 h 2027827"/>
              <a:gd name="connsiteX1962" fmla="*/ 1065513 w 2027827"/>
              <a:gd name="connsiteY1962" fmla="*/ 853024 h 2027827"/>
              <a:gd name="connsiteX1963" fmla="*/ 1168714 w 2027827"/>
              <a:gd name="connsiteY1963" fmla="*/ 853024 h 2027827"/>
              <a:gd name="connsiteX1964" fmla="*/ 1151849 w 2027827"/>
              <a:gd name="connsiteY1964" fmla="*/ 879789 h 2027827"/>
              <a:gd name="connsiteX1965" fmla="*/ 1135203 w 2027827"/>
              <a:gd name="connsiteY1965" fmla="*/ 879789 h 2027827"/>
              <a:gd name="connsiteX1966" fmla="*/ 1160445 w 2027827"/>
              <a:gd name="connsiteY1966" fmla="*/ 840403 h 2027827"/>
              <a:gd name="connsiteX1967" fmla="*/ 1136835 w 2027827"/>
              <a:gd name="connsiteY1967" fmla="*/ 803627 h 2027827"/>
              <a:gd name="connsiteX1968" fmla="*/ 1153481 w 2027827"/>
              <a:gd name="connsiteY1968" fmla="*/ 803627 h 2027827"/>
              <a:gd name="connsiteX1969" fmla="*/ 1168714 w 2027827"/>
              <a:gd name="connsiteY1969" fmla="*/ 827564 h 2027827"/>
              <a:gd name="connsiteX1970" fmla="*/ 1183947 w 2027827"/>
              <a:gd name="connsiteY1970" fmla="*/ 803627 h 2027827"/>
              <a:gd name="connsiteX1971" fmla="*/ 1200593 w 2027827"/>
              <a:gd name="connsiteY1971" fmla="*/ 803627 h 2027827"/>
              <a:gd name="connsiteX1972" fmla="*/ 1176984 w 2027827"/>
              <a:gd name="connsiteY1972" fmla="*/ 840403 h 2027827"/>
              <a:gd name="connsiteX1973" fmla="*/ 1202225 w 2027827"/>
              <a:gd name="connsiteY1973" fmla="*/ 879789 h 2027827"/>
              <a:gd name="connsiteX1974" fmla="*/ 1185579 w 2027827"/>
              <a:gd name="connsiteY1974" fmla="*/ 879789 h 2027827"/>
              <a:gd name="connsiteX1975" fmla="*/ 1168714 w 2027827"/>
              <a:gd name="connsiteY1975" fmla="*/ 853024 h 2027827"/>
              <a:gd name="connsiteX1976" fmla="*/ 1271914 w 2027827"/>
              <a:gd name="connsiteY1976" fmla="*/ 853024 h 2027827"/>
              <a:gd name="connsiteX1977" fmla="*/ 1255050 w 2027827"/>
              <a:gd name="connsiteY1977" fmla="*/ 879789 h 2027827"/>
              <a:gd name="connsiteX1978" fmla="*/ 1238404 w 2027827"/>
              <a:gd name="connsiteY1978" fmla="*/ 879789 h 2027827"/>
              <a:gd name="connsiteX1979" fmla="*/ 1263645 w 2027827"/>
              <a:gd name="connsiteY1979" fmla="*/ 840403 h 2027827"/>
              <a:gd name="connsiteX1980" fmla="*/ 1240036 w 2027827"/>
              <a:gd name="connsiteY1980" fmla="*/ 803627 h 2027827"/>
              <a:gd name="connsiteX1981" fmla="*/ 1256682 w 2027827"/>
              <a:gd name="connsiteY1981" fmla="*/ 803627 h 2027827"/>
              <a:gd name="connsiteX1982" fmla="*/ 1271914 w 2027827"/>
              <a:gd name="connsiteY1982" fmla="*/ 827564 h 2027827"/>
              <a:gd name="connsiteX1983" fmla="*/ 1287147 w 2027827"/>
              <a:gd name="connsiteY1983" fmla="*/ 803627 h 2027827"/>
              <a:gd name="connsiteX1984" fmla="*/ 1303793 w 2027827"/>
              <a:gd name="connsiteY1984" fmla="*/ 803627 h 2027827"/>
              <a:gd name="connsiteX1985" fmla="*/ 1280184 w 2027827"/>
              <a:gd name="connsiteY1985" fmla="*/ 840403 h 2027827"/>
              <a:gd name="connsiteX1986" fmla="*/ 1305426 w 2027827"/>
              <a:gd name="connsiteY1986" fmla="*/ 879789 h 2027827"/>
              <a:gd name="connsiteX1987" fmla="*/ 1288779 w 2027827"/>
              <a:gd name="connsiteY1987" fmla="*/ 879789 h 2027827"/>
              <a:gd name="connsiteX1988" fmla="*/ 1271914 w 2027827"/>
              <a:gd name="connsiteY1988" fmla="*/ 853024 h 2027827"/>
              <a:gd name="connsiteX1989" fmla="*/ 1375114 w 2027827"/>
              <a:gd name="connsiteY1989" fmla="*/ 853024 h 2027827"/>
              <a:gd name="connsiteX1990" fmla="*/ 1358250 w 2027827"/>
              <a:gd name="connsiteY1990" fmla="*/ 879789 h 2027827"/>
              <a:gd name="connsiteX1991" fmla="*/ 1341604 w 2027827"/>
              <a:gd name="connsiteY1991" fmla="*/ 879789 h 2027827"/>
              <a:gd name="connsiteX1992" fmla="*/ 1366845 w 2027827"/>
              <a:gd name="connsiteY1992" fmla="*/ 840403 h 2027827"/>
              <a:gd name="connsiteX1993" fmla="*/ 1343236 w 2027827"/>
              <a:gd name="connsiteY1993" fmla="*/ 803627 h 2027827"/>
              <a:gd name="connsiteX1994" fmla="*/ 1359882 w 2027827"/>
              <a:gd name="connsiteY1994" fmla="*/ 803627 h 2027827"/>
              <a:gd name="connsiteX1995" fmla="*/ 1375114 w 2027827"/>
              <a:gd name="connsiteY1995" fmla="*/ 827564 h 2027827"/>
              <a:gd name="connsiteX1996" fmla="*/ 1390348 w 2027827"/>
              <a:gd name="connsiteY1996" fmla="*/ 803627 h 2027827"/>
              <a:gd name="connsiteX1997" fmla="*/ 1406993 w 2027827"/>
              <a:gd name="connsiteY1997" fmla="*/ 803627 h 2027827"/>
              <a:gd name="connsiteX1998" fmla="*/ 1383384 w 2027827"/>
              <a:gd name="connsiteY1998" fmla="*/ 840403 h 2027827"/>
              <a:gd name="connsiteX1999" fmla="*/ 1408626 w 2027827"/>
              <a:gd name="connsiteY1999" fmla="*/ 879789 h 2027827"/>
              <a:gd name="connsiteX2000" fmla="*/ 1391980 w 2027827"/>
              <a:gd name="connsiteY2000" fmla="*/ 879789 h 2027827"/>
              <a:gd name="connsiteX2001" fmla="*/ 1375114 w 2027827"/>
              <a:gd name="connsiteY2001" fmla="*/ 853024 h 2027827"/>
              <a:gd name="connsiteX2002" fmla="*/ 1478315 w 2027827"/>
              <a:gd name="connsiteY2002" fmla="*/ 853024 h 2027827"/>
              <a:gd name="connsiteX2003" fmla="*/ 1461450 w 2027827"/>
              <a:gd name="connsiteY2003" fmla="*/ 879789 h 2027827"/>
              <a:gd name="connsiteX2004" fmla="*/ 1444804 w 2027827"/>
              <a:gd name="connsiteY2004" fmla="*/ 879789 h 2027827"/>
              <a:gd name="connsiteX2005" fmla="*/ 1470046 w 2027827"/>
              <a:gd name="connsiteY2005" fmla="*/ 840403 h 2027827"/>
              <a:gd name="connsiteX2006" fmla="*/ 1446436 w 2027827"/>
              <a:gd name="connsiteY2006" fmla="*/ 803627 h 2027827"/>
              <a:gd name="connsiteX2007" fmla="*/ 1463083 w 2027827"/>
              <a:gd name="connsiteY2007" fmla="*/ 803627 h 2027827"/>
              <a:gd name="connsiteX2008" fmla="*/ 1478315 w 2027827"/>
              <a:gd name="connsiteY2008" fmla="*/ 827564 h 2027827"/>
              <a:gd name="connsiteX2009" fmla="*/ 1493548 w 2027827"/>
              <a:gd name="connsiteY2009" fmla="*/ 803627 h 2027827"/>
              <a:gd name="connsiteX2010" fmla="*/ 1510194 w 2027827"/>
              <a:gd name="connsiteY2010" fmla="*/ 803627 h 2027827"/>
              <a:gd name="connsiteX2011" fmla="*/ 1486584 w 2027827"/>
              <a:gd name="connsiteY2011" fmla="*/ 840403 h 2027827"/>
              <a:gd name="connsiteX2012" fmla="*/ 1511826 w 2027827"/>
              <a:gd name="connsiteY2012" fmla="*/ 879789 h 2027827"/>
              <a:gd name="connsiteX2013" fmla="*/ 1495180 w 2027827"/>
              <a:gd name="connsiteY2013" fmla="*/ 879789 h 2027827"/>
              <a:gd name="connsiteX2014" fmla="*/ 1478315 w 2027827"/>
              <a:gd name="connsiteY2014" fmla="*/ 853024 h 2027827"/>
              <a:gd name="connsiteX2015" fmla="*/ 1581515 w 2027827"/>
              <a:gd name="connsiteY2015" fmla="*/ 853024 h 2027827"/>
              <a:gd name="connsiteX2016" fmla="*/ 1564650 w 2027827"/>
              <a:gd name="connsiteY2016" fmla="*/ 879789 h 2027827"/>
              <a:gd name="connsiteX2017" fmla="*/ 1548004 w 2027827"/>
              <a:gd name="connsiteY2017" fmla="*/ 879789 h 2027827"/>
              <a:gd name="connsiteX2018" fmla="*/ 1573246 w 2027827"/>
              <a:gd name="connsiteY2018" fmla="*/ 840403 h 2027827"/>
              <a:gd name="connsiteX2019" fmla="*/ 1549636 w 2027827"/>
              <a:gd name="connsiteY2019" fmla="*/ 803627 h 2027827"/>
              <a:gd name="connsiteX2020" fmla="*/ 1566283 w 2027827"/>
              <a:gd name="connsiteY2020" fmla="*/ 803627 h 2027827"/>
              <a:gd name="connsiteX2021" fmla="*/ 1581515 w 2027827"/>
              <a:gd name="connsiteY2021" fmla="*/ 827564 h 2027827"/>
              <a:gd name="connsiteX2022" fmla="*/ 1596748 w 2027827"/>
              <a:gd name="connsiteY2022" fmla="*/ 803627 h 2027827"/>
              <a:gd name="connsiteX2023" fmla="*/ 1613394 w 2027827"/>
              <a:gd name="connsiteY2023" fmla="*/ 803627 h 2027827"/>
              <a:gd name="connsiteX2024" fmla="*/ 1589785 w 2027827"/>
              <a:gd name="connsiteY2024" fmla="*/ 840403 h 2027827"/>
              <a:gd name="connsiteX2025" fmla="*/ 1615026 w 2027827"/>
              <a:gd name="connsiteY2025" fmla="*/ 879789 h 2027827"/>
              <a:gd name="connsiteX2026" fmla="*/ 1598380 w 2027827"/>
              <a:gd name="connsiteY2026" fmla="*/ 879789 h 2027827"/>
              <a:gd name="connsiteX2027" fmla="*/ 1581515 w 2027827"/>
              <a:gd name="connsiteY2027" fmla="*/ 853024 h 2027827"/>
              <a:gd name="connsiteX2028" fmla="*/ 1684715 w 2027827"/>
              <a:gd name="connsiteY2028" fmla="*/ 853024 h 2027827"/>
              <a:gd name="connsiteX2029" fmla="*/ 1667851 w 2027827"/>
              <a:gd name="connsiteY2029" fmla="*/ 879789 h 2027827"/>
              <a:gd name="connsiteX2030" fmla="*/ 1651205 w 2027827"/>
              <a:gd name="connsiteY2030" fmla="*/ 879789 h 2027827"/>
              <a:gd name="connsiteX2031" fmla="*/ 1676446 w 2027827"/>
              <a:gd name="connsiteY2031" fmla="*/ 840403 h 2027827"/>
              <a:gd name="connsiteX2032" fmla="*/ 1652837 w 2027827"/>
              <a:gd name="connsiteY2032" fmla="*/ 803627 h 2027827"/>
              <a:gd name="connsiteX2033" fmla="*/ 1669483 w 2027827"/>
              <a:gd name="connsiteY2033" fmla="*/ 803627 h 2027827"/>
              <a:gd name="connsiteX2034" fmla="*/ 1684715 w 2027827"/>
              <a:gd name="connsiteY2034" fmla="*/ 827564 h 2027827"/>
              <a:gd name="connsiteX2035" fmla="*/ 1699948 w 2027827"/>
              <a:gd name="connsiteY2035" fmla="*/ 803627 h 2027827"/>
              <a:gd name="connsiteX2036" fmla="*/ 1716595 w 2027827"/>
              <a:gd name="connsiteY2036" fmla="*/ 803627 h 2027827"/>
              <a:gd name="connsiteX2037" fmla="*/ 1692985 w 2027827"/>
              <a:gd name="connsiteY2037" fmla="*/ 840403 h 2027827"/>
              <a:gd name="connsiteX2038" fmla="*/ 1718227 w 2027827"/>
              <a:gd name="connsiteY2038" fmla="*/ 879789 h 2027827"/>
              <a:gd name="connsiteX2039" fmla="*/ 1701581 w 2027827"/>
              <a:gd name="connsiteY2039" fmla="*/ 879789 h 2027827"/>
              <a:gd name="connsiteX2040" fmla="*/ 1684715 w 2027827"/>
              <a:gd name="connsiteY2040" fmla="*/ 853024 h 2027827"/>
              <a:gd name="connsiteX2041" fmla="*/ 1787915 w 2027827"/>
              <a:gd name="connsiteY2041" fmla="*/ 853024 h 2027827"/>
              <a:gd name="connsiteX2042" fmla="*/ 1771051 w 2027827"/>
              <a:gd name="connsiteY2042" fmla="*/ 879789 h 2027827"/>
              <a:gd name="connsiteX2043" fmla="*/ 1754405 w 2027827"/>
              <a:gd name="connsiteY2043" fmla="*/ 879789 h 2027827"/>
              <a:gd name="connsiteX2044" fmla="*/ 1779647 w 2027827"/>
              <a:gd name="connsiteY2044" fmla="*/ 840403 h 2027827"/>
              <a:gd name="connsiteX2045" fmla="*/ 1756037 w 2027827"/>
              <a:gd name="connsiteY2045" fmla="*/ 803627 h 2027827"/>
              <a:gd name="connsiteX2046" fmla="*/ 1772683 w 2027827"/>
              <a:gd name="connsiteY2046" fmla="*/ 803627 h 2027827"/>
              <a:gd name="connsiteX2047" fmla="*/ 1787915 w 2027827"/>
              <a:gd name="connsiteY2047" fmla="*/ 827564 h 2027827"/>
              <a:gd name="connsiteX2048" fmla="*/ 1803149 w 2027827"/>
              <a:gd name="connsiteY2048" fmla="*/ 803627 h 2027827"/>
              <a:gd name="connsiteX2049" fmla="*/ 1819795 w 2027827"/>
              <a:gd name="connsiteY2049" fmla="*/ 803627 h 2027827"/>
              <a:gd name="connsiteX2050" fmla="*/ 1796185 w 2027827"/>
              <a:gd name="connsiteY2050" fmla="*/ 840403 h 2027827"/>
              <a:gd name="connsiteX2051" fmla="*/ 1821427 w 2027827"/>
              <a:gd name="connsiteY2051" fmla="*/ 879789 h 2027827"/>
              <a:gd name="connsiteX2052" fmla="*/ 1804781 w 2027827"/>
              <a:gd name="connsiteY2052" fmla="*/ 879789 h 2027827"/>
              <a:gd name="connsiteX2053" fmla="*/ 1787915 w 2027827"/>
              <a:gd name="connsiteY2053" fmla="*/ 853024 h 2027827"/>
              <a:gd name="connsiteX2054" fmla="*/ 1891116 w 2027827"/>
              <a:gd name="connsiteY2054" fmla="*/ 853024 h 2027827"/>
              <a:gd name="connsiteX2055" fmla="*/ 1874251 w 2027827"/>
              <a:gd name="connsiteY2055" fmla="*/ 879789 h 2027827"/>
              <a:gd name="connsiteX2056" fmla="*/ 1857605 w 2027827"/>
              <a:gd name="connsiteY2056" fmla="*/ 879789 h 2027827"/>
              <a:gd name="connsiteX2057" fmla="*/ 1882847 w 2027827"/>
              <a:gd name="connsiteY2057" fmla="*/ 840403 h 2027827"/>
              <a:gd name="connsiteX2058" fmla="*/ 1859237 w 2027827"/>
              <a:gd name="connsiteY2058" fmla="*/ 803627 h 2027827"/>
              <a:gd name="connsiteX2059" fmla="*/ 1875884 w 2027827"/>
              <a:gd name="connsiteY2059" fmla="*/ 803627 h 2027827"/>
              <a:gd name="connsiteX2060" fmla="*/ 1891116 w 2027827"/>
              <a:gd name="connsiteY2060" fmla="*/ 827564 h 2027827"/>
              <a:gd name="connsiteX2061" fmla="*/ 1906349 w 2027827"/>
              <a:gd name="connsiteY2061" fmla="*/ 803627 h 2027827"/>
              <a:gd name="connsiteX2062" fmla="*/ 1922995 w 2027827"/>
              <a:gd name="connsiteY2062" fmla="*/ 803627 h 2027827"/>
              <a:gd name="connsiteX2063" fmla="*/ 1899385 w 2027827"/>
              <a:gd name="connsiteY2063" fmla="*/ 840403 h 2027827"/>
              <a:gd name="connsiteX2064" fmla="*/ 1924627 w 2027827"/>
              <a:gd name="connsiteY2064" fmla="*/ 879789 h 2027827"/>
              <a:gd name="connsiteX2065" fmla="*/ 1907981 w 2027827"/>
              <a:gd name="connsiteY2065" fmla="*/ 879789 h 2027827"/>
              <a:gd name="connsiteX2066" fmla="*/ 1891116 w 2027827"/>
              <a:gd name="connsiteY2066" fmla="*/ 853024 h 2027827"/>
              <a:gd name="connsiteX2067" fmla="*/ 1994316 w 2027827"/>
              <a:gd name="connsiteY2067" fmla="*/ 853024 h 2027827"/>
              <a:gd name="connsiteX2068" fmla="*/ 1977452 w 2027827"/>
              <a:gd name="connsiteY2068" fmla="*/ 879789 h 2027827"/>
              <a:gd name="connsiteX2069" fmla="*/ 1960805 w 2027827"/>
              <a:gd name="connsiteY2069" fmla="*/ 879789 h 2027827"/>
              <a:gd name="connsiteX2070" fmla="*/ 1986047 w 2027827"/>
              <a:gd name="connsiteY2070" fmla="*/ 840403 h 2027827"/>
              <a:gd name="connsiteX2071" fmla="*/ 1962438 w 2027827"/>
              <a:gd name="connsiteY2071" fmla="*/ 803627 h 2027827"/>
              <a:gd name="connsiteX2072" fmla="*/ 1979084 w 2027827"/>
              <a:gd name="connsiteY2072" fmla="*/ 803627 h 2027827"/>
              <a:gd name="connsiteX2073" fmla="*/ 1994316 w 2027827"/>
              <a:gd name="connsiteY2073" fmla="*/ 827564 h 2027827"/>
              <a:gd name="connsiteX2074" fmla="*/ 2009549 w 2027827"/>
              <a:gd name="connsiteY2074" fmla="*/ 803627 h 2027827"/>
              <a:gd name="connsiteX2075" fmla="*/ 2026195 w 2027827"/>
              <a:gd name="connsiteY2075" fmla="*/ 803627 h 2027827"/>
              <a:gd name="connsiteX2076" fmla="*/ 2002586 w 2027827"/>
              <a:gd name="connsiteY2076" fmla="*/ 840403 h 2027827"/>
              <a:gd name="connsiteX2077" fmla="*/ 2027827 w 2027827"/>
              <a:gd name="connsiteY2077" fmla="*/ 879789 h 2027827"/>
              <a:gd name="connsiteX2078" fmla="*/ 2011182 w 2027827"/>
              <a:gd name="connsiteY2078" fmla="*/ 879789 h 2027827"/>
              <a:gd name="connsiteX2079" fmla="*/ 1994316 w 2027827"/>
              <a:gd name="connsiteY2079" fmla="*/ 853024 h 2027827"/>
              <a:gd name="connsiteX2080" fmla="*/ 33511 w 2027827"/>
              <a:gd name="connsiteY2080" fmla="*/ 967828 h 2027827"/>
              <a:gd name="connsiteX2081" fmla="*/ 16646 w 2027827"/>
              <a:gd name="connsiteY2081" fmla="*/ 994593 h 2027827"/>
              <a:gd name="connsiteX2082" fmla="*/ 0 w 2027827"/>
              <a:gd name="connsiteY2082" fmla="*/ 994593 h 2027827"/>
              <a:gd name="connsiteX2083" fmla="*/ 25242 w 2027827"/>
              <a:gd name="connsiteY2083" fmla="*/ 955206 h 2027827"/>
              <a:gd name="connsiteX2084" fmla="*/ 1632 w 2027827"/>
              <a:gd name="connsiteY2084" fmla="*/ 918430 h 2027827"/>
              <a:gd name="connsiteX2085" fmla="*/ 18278 w 2027827"/>
              <a:gd name="connsiteY2085" fmla="*/ 918430 h 2027827"/>
              <a:gd name="connsiteX2086" fmla="*/ 33511 w 2027827"/>
              <a:gd name="connsiteY2086" fmla="*/ 942368 h 2027827"/>
              <a:gd name="connsiteX2087" fmla="*/ 48744 w 2027827"/>
              <a:gd name="connsiteY2087" fmla="*/ 918430 h 2027827"/>
              <a:gd name="connsiteX2088" fmla="*/ 65390 w 2027827"/>
              <a:gd name="connsiteY2088" fmla="*/ 918430 h 2027827"/>
              <a:gd name="connsiteX2089" fmla="*/ 41780 w 2027827"/>
              <a:gd name="connsiteY2089" fmla="*/ 955206 h 2027827"/>
              <a:gd name="connsiteX2090" fmla="*/ 67022 w 2027827"/>
              <a:gd name="connsiteY2090" fmla="*/ 994593 h 2027827"/>
              <a:gd name="connsiteX2091" fmla="*/ 50376 w 2027827"/>
              <a:gd name="connsiteY2091" fmla="*/ 994593 h 2027827"/>
              <a:gd name="connsiteX2092" fmla="*/ 33511 w 2027827"/>
              <a:gd name="connsiteY2092" fmla="*/ 967828 h 2027827"/>
              <a:gd name="connsiteX2093" fmla="*/ 136711 w 2027827"/>
              <a:gd name="connsiteY2093" fmla="*/ 967828 h 2027827"/>
              <a:gd name="connsiteX2094" fmla="*/ 119846 w 2027827"/>
              <a:gd name="connsiteY2094" fmla="*/ 994593 h 2027827"/>
              <a:gd name="connsiteX2095" fmla="*/ 103200 w 2027827"/>
              <a:gd name="connsiteY2095" fmla="*/ 994593 h 2027827"/>
              <a:gd name="connsiteX2096" fmla="*/ 128442 w 2027827"/>
              <a:gd name="connsiteY2096" fmla="*/ 955206 h 2027827"/>
              <a:gd name="connsiteX2097" fmla="*/ 104833 w 2027827"/>
              <a:gd name="connsiteY2097" fmla="*/ 918430 h 2027827"/>
              <a:gd name="connsiteX2098" fmla="*/ 121479 w 2027827"/>
              <a:gd name="connsiteY2098" fmla="*/ 918430 h 2027827"/>
              <a:gd name="connsiteX2099" fmla="*/ 136711 w 2027827"/>
              <a:gd name="connsiteY2099" fmla="*/ 942368 h 2027827"/>
              <a:gd name="connsiteX2100" fmla="*/ 151944 w 2027827"/>
              <a:gd name="connsiteY2100" fmla="*/ 918430 h 2027827"/>
              <a:gd name="connsiteX2101" fmla="*/ 168590 w 2027827"/>
              <a:gd name="connsiteY2101" fmla="*/ 918430 h 2027827"/>
              <a:gd name="connsiteX2102" fmla="*/ 144981 w 2027827"/>
              <a:gd name="connsiteY2102" fmla="*/ 955206 h 2027827"/>
              <a:gd name="connsiteX2103" fmla="*/ 170222 w 2027827"/>
              <a:gd name="connsiteY2103" fmla="*/ 994593 h 2027827"/>
              <a:gd name="connsiteX2104" fmla="*/ 153576 w 2027827"/>
              <a:gd name="connsiteY2104" fmla="*/ 994593 h 2027827"/>
              <a:gd name="connsiteX2105" fmla="*/ 136711 w 2027827"/>
              <a:gd name="connsiteY2105" fmla="*/ 967828 h 2027827"/>
              <a:gd name="connsiteX2106" fmla="*/ 239911 w 2027827"/>
              <a:gd name="connsiteY2106" fmla="*/ 967828 h 2027827"/>
              <a:gd name="connsiteX2107" fmla="*/ 223047 w 2027827"/>
              <a:gd name="connsiteY2107" fmla="*/ 994593 h 2027827"/>
              <a:gd name="connsiteX2108" fmla="*/ 206401 w 2027827"/>
              <a:gd name="connsiteY2108" fmla="*/ 994593 h 2027827"/>
              <a:gd name="connsiteX2109" fmla="*/ 231642 w 2027827"/>
              <a:gd name="connsiteY2109" fmla="*/ 955206 h 2027827"/>
              <a:gd name="connsiteX2110" fmla="*/ 208033 w 2027827"/>
              <a:gd name="connsiteY2110" fmla="*/ 918430 h 2027827"/>
              <a:gd name="connsiteX2111" fmla="*/ 224679 w 2027827"/>
              <a:gd name="connsiteY2111" fmla="*/ 918430 h 2027827"/>
              <a:gd name="connsiteX2112" fmla="*/ 239911 w 2027827"/>
              <a:gd name="connsiteY2112" fmla="*/ 942368 h 2027827"/>
              <a:gd name="connsiteX2113" fmla="*/ 255144 w 2027827"/>
              <a:gd name="connsiteY2113" fmla="*/ 918430 h 2027827"/>
              <a:gd name="connsiteX2114" fmla="*/ 271790 w 2027827"/>
              <a:gd name="connsiteY2114" fmla="*/ 918430 h 2027827"/>
              <a:gd name="connsiteX2115" fmla="*/ 248181 w 2027827"/>
              <a:gd name="connsiteY2115" fmla="*/ 955206 h 2027827"/>
              <a:gd name="connsiteX2116" fmla="*/ 273423 w 2027827"/>
              <a:gd name="connsiteY2116" fmla="*/ 994593 h 2027827"/>
              <a:gd name="connsiteX2117" fmla="*/ 256777 w 2027827"/>
              <a:gd name="connsiteY2117" fmla="*/ 994593 h 2027827"/>
              <a:gd name="connsiteX2118" fmla="*/ 239911 w 2027827"/>
              <a:gd name="connsiteY2118" fmla="*/ 967828 h 2027827"/>
              <a:gd name="connsiteX2119" fmla="*/ 343111 w 2027827"/>
              <a:gd name="connsiteY2119" fmla="*/ 967828 h 2027827"/>
              <a:gd name="connsiteX2120" fmla="*/ 326247 w 2027827"/>
              <a:gd name="connsiteY2120" fmla="*/ 994593 h 2027827"/>
              <a:gd name="connsiteX2121" fmla="*/ 309601 w 2027827"/>
              <a:gd name="connsiteY2121" fmla="*/ 994593 h 2027827"/>
              <a:gd name="connsiteX2122" fmla="*/ 334843 w 2027827"/>
              <a:gd name="connsiteY2122" fmla="*/ 955206 h 2027827"/>
              <a:gd name="connsiteX2123" fmla="*/ 311233 w 2027827"/>
              <a:gd name="connsiteY2123" fmla="*/ 918430 h 2027827"/>
              <a:gd name="connsiteX2124" fmla="*/ 327879 w 2027827"/>
              <a:gd name="connsiteY2124" fmla="*/ 918430 h 2027827"/>
              <a:gd name="connsiteX2125" fmla="*/ 343111 w 2027827"/>
              <a:gd name="connsiteY2125" fmla="*/ 942368 h 2027827"/>
              <a:gd name="connsiteX2126" fmla="*/ 358345 w 2027827"/>
              <a:gd name="connsiteY2126" fmla="*/ 918430 h 2027827"/>
              <a:gd name="connsiteX2127" fmla="*/ 374991 w 2027827"/>
              <a:gd name="connsiteY2127" fmla="*/ 918430 h 2027827"/>
              <a:gd name="connsiteX2128" fmla="*/ 351381 w 2027827"/>
              <a:gd name="connsiteY2128" fmla="*/ 955206 h 2027827"/>
              <a:gd name="connsiteX2129" fmla="*/ 376623 w 2027827"/>
              <a:gd name="connsiteY2129" fmla="*/ 994593 h 2027827"/>
              <a:gd name="connsiteX2130" fmla="*/ 359977 w 2027827"/>
              <a:gd name="connsiteY2130" fmla="*/ 994593 h 2027827"/>
              <a:gd name="connsiteX2131" fmla="*/ 343111 w 2027827"/>
              <a:gd name="connsiteY2131" fmla="*/ 967828 h 2027827"/>
              <a:gd name="connsiteX2132" fmla="*/ 446312 w 2027827"/>
              <a:gd name="connsiteY2132" fmla="*/ 967828 h 2027827"/>
              <a:gd name="connsiteX2133" fmla="*/ 429447 w 2027827"/>
              <a:gd name="connsiteY2133" fmla="*/ 994593 h 2027827"/>
              <a:gd name="connsiteX2134" fmla="*/ 412801 w 2027827"/>
              <a:gd name="connsiteY2134" fmla="*/ 994593 h 2027827"/>
              <a:gd name="connsiteX2135" fmla="*/ 438043 w 2027827"/>
              <a:gd name="connsiteY2135" fmla="*/ 955206 h 2027827"/>
              <a:gd name="connsiteX2136" fmla="*/ 414433 w 2027827"/>
              <a:gd name="connsiteY2136" fmla="*/ 918430 h 2027827"/>
              <a:gd name="connsiteX2137" fmla="*/ 431079 w 2027827"/>
              <a:gd name="connsiteY2137" fmla="*/ 918430 h 2027827"/>
              <a:gd name="connsiteX2138" fmla="*/ 446312 w 2027827"/>
              <a:gd name="connsiteY2138" fmla="*/ 942368 h 2027827"/>
              <a:gd name="connsiteX2139" fmla="*/ 461545 w 2027827"/>
              <a:gd name="connsiteY2139" fmla="*/ 918430 h 2027827"/>
              <a:gd name="connsiteX2140" fmla="*/ 478191 w 2027827"/>
              <a:gd name="connsiteY2140" fmla="*/ 918430 h 2027827"/>
              <a:gd name="connsiteX2141" fmla="*/ 454582 w 2027827"/>
              <a:gd name="connsiteY2141" fmla="*/ 955206 h 2027827"/>
              <a:gd name="connsiteX2142" fmla="*/ 479823 w 2027827"/>
              <a:gd name="connsiteY2142" fmla="*/ 994593 h 2027827"/>
              <a:gd name="connsiteX2143" fmla="*/ 463177 w 2027827"/>
              <a:gd name="connsiteY2143" fmla="*/ 994593 h 2027827"/>
              <a:gd name="connsiteX2144" fmla="*/ 446312 w 2027827"/>
              <a:gd name="connsiteY2144" fmla="*/ 967828 h 2027827"/>
              <a:gd name="connsiteX2145" fmla="*/ 549512 w 2027827"/>
              <a:gd name="connsiteY2145" fmla="*/ 967828 h 2027827"/>
              <a:gd name="connsiteX2146" fmla="*/ 532648 w 2027827"/>
              <a:gd name="connsiteY2146" fmla="*/ 994593 h 2027827"/>
              <a:gd name="connsiteX2147" fmla="*/ 516002 w 2027827"/>
              <a:gd name="connsiteY2147" fmla="*/ 994593 h 2027827"/>
              <a:gd name="connsiteX2148" fmla="*/ 541243 w 2027827"/>
              <a:gd name="connsiteY2148" fmla="*/ 955206 h 2027827"/>
              <a:gd name="connsiteX2149" fmla="*/ 517634 w 2027827"/>
              <a:gd name="connsiteY2149" fmla="*/ 918430 h 2027827"/>
              <a:gd name="connsiteX2150" fmla="*/ 534280 w 2027827"/>
              <a:gd name="connsiteY2150" fmla="*/ 918430 h 2027827"/>
              <a:gd name="connsiteX2151" fmla="*/ 549512 w 2027827"/>
              <a:gd name="connsiteY2151" fmla="*/ 942368 h 2027827"/>
              <a:gd name="connsiteX2152" fmla="*/ 564745 w 2027827"/>
              <a:gd name="connsiteY2152" fmla="*/ 918430 h 2027827"/>
              <a:gd name="connsiteX2153" fmla="*/ 581391 w 2027827"/>
              <a:gd name="connsiteY2153" fmla="*/ 918430 h 2027827"/>
              <a:gd name="connsiteX2154" fmla="*/ 557782 w 2027827"/>
              <a:gd name="connsiteY2154" fmla="*/ 955206 h 2027827"/>
              <a:gd name="connsiteX2155" fmla="*/ 583023 w 2027827"/>
              <a:gd name="connsiteY2155" fmla="*/ 994593 h 2027827"/>
              <a:gd name="connsiteX2156" fmla="*/ 566378 w 2027827"/>
              <a:gd name="connsiteY2156" fmla="*/ 994593 h 2027827"/>
              <a:gd name="connsiteX2157" fmla="*/ 549512 w 2027827"/>
              <a:gd name="connsiteY2157" fmla="*/ 967828 h 2027827"/>
              <a:gd name="connsiteX2158" fmla="*/ 652712 w 2027827"/>
              <a:gd name="connsiteY2158" fmla="*/ 967828 h 2027827"/>
              <a:gd name="connsiteX2159" fmla="*/ 635848 w 2027827"/>
              <a:gd name="connsiteY2159" fmla="*/ 994593 h 2027827"/>
              <a:gd name="connsiteX2160" fmla="*/ 619202 w 2027827"/>
              <a:gd name="connsiteY2160" fmla="*/ 994593 h 2027827"/>
              <a:gd name="connsiteX2161" fmla="*/ 644443 w 2027827"/>
              <a:gd name="connsiteY2161" fmla="*/ 955206 h 2027827"/>
              <a:gd name="connsiteX2162" fmla="*/ 620834 w 2027827"/>
              <a:gd name="connsiteY2162" fmla="*/ 918430 h 2027827"/>
              <a:gd name="connsiteX2163" fmla="*/ 637480 w 2027827"/>
              <a:gd name="connsiteY2163" fmla="*/ 918430 h 2027827"/>
              <a:gd name="connsiteX2164" fmla="*/ 652712 w 2027827"/>
              <a:gd name="connsiteY2164" fmla="*/ 942368 h 2027827"/>
              <a:gd name="connsiteX2165" fmla="*/ 667945 w 2027827"/>
              <a:gd name="connsiteY2165" fmla="*/ 918430 h 2027827"/>
              <a:gd name="connsiteX2166" fmla="*/ 684592 w 2027827"/>
              <a:gd name="connsiteY2166" fmla="*/ 918430 h 2027827"/>
              <a:gd name="connsiteX2167" fmla="*/ 660982 w 2027827"/>
              <a:gd name="connsiteY2167" fmla="*/ 955206 h 2027827"/>
              <a:gd name="connsiteX2168" fmla="*/ 686224 w 2027827"/>
              <a:gd name="connsiteY2168" fmla="*/ 994593 h 2027827"/>
              <a:gd name="connsiteX2169" fmla="*/ 669578 w 2027827"/>
              <a:gd name="connsiteY2169" fmla="*/ 994593 h 2027827"/>
              <a:gd name="connsiteX2170" fmla="*/ 652712 w 2027827"/>
              <a:gd name="connsiteY2170" fmla="*/ 967828 h 2027827"/>
              <a:gd name="connsiteX2171" fmla="*/ 755913 w 2027827"/>
              <a:gd name="connsiteY2171" fmla="*/ 967828 h 2027827"/>
              <a:gd name="connsiteX2172" fmla="*/ 739048 w 2027827"/>
              <a:gd name="connsiteY2172" fmla="*/ 994593 h 2027827"/>
              <a:gd name="connsiteX2173" fmla="*/ 722402 w 2027827"/>
              <a:gd name="connsiteY2173" fmla="*/ 994593 h 2027827"/>
              <a:gd name="connsiteX2174" fmla="*/ 747644 w 2027827"/>
              <a:gd name="connsiteY2174" fmla="*/ 955206 h 2027827"/>
              <a:gd name="connsiteX2175" fmla="*/ 724034 w 2027827"/>
              <a:gd name="connsiteY2175" fmla="*/ 918430 h 2027827"/>
              <a:gd name="connsiteX2176" fmla="*/ 740680 w 2027827"/>
              <a:gd name="connsiteY2176" fmla="*/ 918430 h 2027827"/>
              <a:gd name="connsiteX2177" fmla="*/ 755913 w 2027827"/>
              <a:gd name="connsiteY2177" fmla="*/ 942368 h 2027827"/>
              <a:gd name="connsiteX2178" fmla="*/ 771146 w 2027827"/>
              <a:gd name="connsiteY2178" fmla="*/ 918430 h 2027827"/>
              <a:gd name="connsiteX2179" fmla="*/ 787792 w 2027827"/>
              <a:gd name="connsiteY2179" fmla="*/ 918430 h 2027827"/>
              <a:gd name="connsiteX2180" fmla="*/ 764182 w 2027827"/>
              <a:gd name="connsiteY2180" fmla="*/ 955206 h 2027827"/>
              <a:gd name="connsiteX2181" fmla="*/ 789424 w 2027827"/>
              <a:gd name="connsiteY2181" fmla="*/ 994593 h 2027827"/>
              <a:gd name="connsiteX2182" fmla="*/ 772778 w 2027827"/>
              <a:gd name="connsiteY2182" fmla="*/ 994593 h 2027827"/>
              <a:gd name="connsiteX2183" fmla="*/ 755913 w 2027827"/>
              <a:gd name="connsiteY2183" fmla="*/ 967828 h 2027827"/>
              <a:gd name="connsiteX2184" fmla="*/ 859113 w 2027827"/>
              <a:gd name="connsiteY2184" fmla="*/ 967828 h 2027827"/>
              <a:gd name="connsiteX2185" fmla="*/ 842248 w 2027827"/>
              <a:gd name="connsiteY2185" fmla="*/ 994593 h 2027827"/>
              <a:gd name="connsiteX2186" fmla="*/ 825602 w 2027827"/>
              <a:gd name="connsiteY2186" fmla="*/ 994593 h 2027827"/>
              <a:gd name="connsiteX2187" fmla="*/ 850844 w 2027827"/>
              <a:gd name="connsiteY2187" fmla="*/ 955206 h 2027827"/>
              <a:gd name="connsiteX2188" fmla="*/ 827235 w 2027827"/>
              <a:gd name="connsiteY2188" fmla="*/ 918430 h 2027827"/>
              <a:gd name="connsiteX2189" fmla="*/ 843881 w 2027827"/>
              <a:gd name="connsiteY2189" fmla="*/ 918430 h 2027827"/>
              <a:gd name="connsiteX2190" fmla="*/ 859113 w 2027827"/>
              <a:gd name="connsiteY2190" fmla="*/ 942368 h 2027827"/>
              <a:gd name="connsiteX2191" fmla="*/ 874346 w 2027827"/>
              <a:gd name="connsiteY2191" fmla="*/ 918430 h 2027827"/>
              <a:gd name="connsiteX2192" fmla="*/ 890992 w 2027827"/>
              <a:gd name="connsiteY2192" fmla="*/ 918430 h 2027827"/>
              <a:gd name="connsiteX2193" fmla="*/ 867383 w 2027827"/>
              <a:gd name="connsiteY2193" fmla="*/ 955206 h 2027827"/>
              <a:gd name="connsiteX2194" fmla="*/ 892624 w 2027827"/>
              <a:gd name="connsiteY2194" fmla="*/ 994593 h 2027827"/>
              <a:gd name="connsiteX2195" fmla="*/ 875978 w 2027827"/>
              <a:gd name="connsiteY2195" fmla="*/ 994593 h 2027827"/>
              <a:gd name="connsiteX2196" fmla="*/ 859113 w 2027827"/>
              <a:gd name="connsiteY2196" fmla="*/ 967828 h 2027827"/>
              <a:gd name="connsiteX2197" fmla="*/ 962313 w 2027827"/>
              <a:gd name="connsiteY2197" fmla="*/ 967828 h 2027827"/>
              <a:gd name="connsiteX2198" fmla="*/ 945449 w 2027827"/>
              <a:gd name="connsiteY2198" fmla="*/ 994593 h 2027827"/>
              <a:gd name="connsiteX2199" fmla="*/ 928803 w 2027827"/>
              <a:gd name="connsiteY2199" fmla="*/ 994593 h 2027827"/>
              <a:gd name="connsiteX2200" fmla="*/ 954044 w 2027827"/>
              <a:gd name="connsiteY2200" fmla="*/ 955206 h 2027827"/>
              <a:gd name="connsiteX2201" fmla="*/ 930435 w 2027827"/>
              <a:gd name="connsiteY2201" fmla="*/ 918430 h 2027827"/>
              <a:gd name="connsiteX2202" fmla="*/ 947081 w 2027827"/>
              <a:gd name="connsiteY2202" fmla="*/ 918430 h 2027827"/>
              <a:gd name="connsiteX2203" fmla="*/ 962313 w 2027827"/>
              <a:gd name="connsiteY2203" fmla="*/ 942368 h 2027827"/>
              <a:gd name="connsiteX2204" fmla="*/ 977546 w 2027827"/>
              <a:gd name="connsiteY2204" fmla="*/ 918430 h 2027827"/>
              <a:gd name="connsiteX2205" fmla="*/ 994192 w 2027827"/>
              <a:gd name="connsiteY2205" fmla="*/ 918430 h 2027827"/>
              <a:gd name="connsiteX2206" fmla="*/ 970583 w 2027827"/>
              <a:gd name="connsiteY2206" fmla="*/ 955206 h 2027827"/>
              <a:gd name="connsiteX2207" fmla="*/ 995824 w 2027827"/>
              <a:gd name="connsiteY2207" fmla="*/ 994593 h 2027827"/>
              <a:gd name="connsiteX2208" fmla="*/ 979179 w 2027827"/>
              <a:gd name="connsiteY2208" fmla="*/ 994593 h 2027827"/>
              <a:gd name="connsiteX2209" fmla="*/ 962313 w 2027827"/>
              <a:gd name="connsiteY2209" fmla="*/ 967828 h 2027827"/>
              <a:gd name="connsiteX2210" fmla="*/ 1065513 w 2027827"/>
              <a:gd name="connsiteY2210" fmla="*/ 967828 h 2027827"/>
              <a:gd name="connsiteX2211" fmla="*/ 1048649 w 2027827"/>
              <a:gd name="connsiteY2211" fmla="*/ 994593 h 2027827"/>
              <a:gd name="connsiteX2212" fmla="*/ 1032003 w 2027827"/>
              <a:gd name="connsiteY2212" fmla="*/ 994593 h 2027827"/>
              <a:gd name="connsiteX2213" fmla="*/ 1057244 w 2027827"/>
              <a:gd name="connsiteY2213" fmla="*/ 955206 h 2027827"/>
              <a:gd name="connsiteX2214" fmla="*/ 1033635 w 2027827"/>
              <a:gd name="connsiteY2214" fmla="*/ 918430 h 2027827"/>
              <a:gd name="connsiteX2215" fmla="*/ 1050281 w 2027827"/>
              <a:gd name="connsiteY2215" fmla="*/ 918430 h 2027827"/>
              <a:gd name="connsiteX2216" fmla="*/ 1065513 w 2027827"/>
              <a:gd name="connsiteY2216" fmla="*/ 942368 h 2027827"/>
              <a:gd name="connsiteX2217" fmla="*/ 1080747 w 2027827"/>
              <a:gd name="connsiteY2217" fmla="*/ 918430 h 2027827"/>
              <a:gd name="connsiteX2218" fmla="*/ 1097393 w 2027827"/>
              <a:gd name="connsiteY2218" fmla="*/ 918430 h 2027827"/>
              <a:gd name="connsiteX2219" fmla="*/ 1073783 w 2027827"/>
              <a:gd name="connsiteY2219" fmla="*/ 955206 h 2027827"/>
              <a:gd name="connsiteX2220" fmla="*/ 1099025 w 2027827"/>
              <a:gd name="connsiteY2220" fmla="*/ 994593 h 2027827"/>
              <a:gd name="connsiteX2221" fmla="*/ 1082379 w 2027827"/>
              <a:gd name="connsiteY2221" fmla="*/ 994593 h 2027827"/>
              <a:gd name="connsiteX2222" fmla="*/ 1065513 w 2027827"/>
              <a:gd name="connsiteY2222" fmla="*/ 967828 h 2027827"/>
              <a:gd name="connsiteX2223" fmla="*/ 1168714 w 2027827"/>
              <a:gd name="connsiteY2223" fmla="*/ 967828 h 2027827"/>
              <a:gd name="connsiteX2224" fmla="*/ 1151849 w 2027827"/>
              <a:gd name="connsiteY2224" fmla="*/ 994593 h 2027827"/>
              <a:gd name="connsiteX2225" fmla="*/ 1135203 w 2027827"/>
              <a:gd name="connsiteY2225" fmla="*/ 994593 h 2027827"/>
              <a:gd name="connsiteX2226" fmla="*/ 1160445 w 2027827"/>
              <a:gd name="connsiteY2226" fmla="*/ 955206 h 2027827"/>
              <a:gd name="connsiteX2227" fmla="*/ 1136835 w 2027827"/>
              <a:gd name="connsiteY2227" fmla="*/ 918430 h 2027827"/>
              <a:gd name="connsiteX2228" fmla="*/ 1153481 w 2027827"/>
              <a:gd name="connsiteY2228" fmla="*/ 918430 h 2027827"/>
              <a:gd name="connsiteX2229" fmla="*/ 1168714 w 2027827"/>
              <a:gd name="connsiteY2229" fmla="*/ 942368 h 2027827"/>
              <a:gd name="connsiteX2230" fmla="*/ 1183947 w 2027827"/>
              <a:gd name="connsiteY2230" fmla="*/ 918430 h 2027827"/>
              <a:gd name="connsiteX2231" fmla="*/ 1200593 w 2027827"/>
              <a:gd name="connsiteY2231" fmla="*/ 918430 h 2027827"/>
              <a:gd name="connsiteX2232" fmla="*/ 1176984 w 2027827"/>
              <a:gd name="connsiteY2232" fmla="*/ 955206 h 2027827"/>
              <a:gd name="connsiteX2233" fmla="*/ 1202225 w 2027827"/>
              <a:gd name="connsiteY2233" fmla="*/ 994593 h 2027827"/>
              <a:gd name="connsiteX2234" fmla="*/ 1185579 w 2027827"/>
              <a:gd name="connsiteY2234" fmla="*/ 994593 h 2027827"/>
              <a:gd name="connsiteX2235" fmla="*/ 1168714 w 2027827"/>
              <a:gd name="connsiteY2235" fmla="*/ 967828 h 2027827"/>
              <a:gd name="connsiteX2236" fmla="*/ 1271914 w 2027827"/>
              <a:gd name="connsiteY2236" fmla="*/ 967828 h 2027827"/>
              <a:gd name="connsiteX2237" fmla="*/ 1255050 w 2027827"/>
              <a:gd name="connsiteY2237" fmla="*/ 994593 h 2027827"/>
              <a:gd name="connsiteX2238" fmla="*/ 1238404 w 2027827"/>
              <a:gd name="connsiteY2238" fmla="*/ 994593 h 2027827"/>
              <a:gd name="connsiteX2239" fmla="*/ 1263645 w 2027827"/>
              <a:gd name="connsiteY2239" fmla="*/ 955206 h 2027827"/>
              <a:gd name="connsiteX2240" fmla="*/ 1240036 w 2027827"/>
              <a:gd name="connsiteY2240" fmla="*/ 918430 h 2027827"/>
              <a:gd name="connsiteX2241" fmla="*/ 1256682 w 2027827"/>
              <a:gd name="connsiteY2241" fmla="*/ 918430 h 2027827"/>
              <a:gd name="connsiteX2242" fmla="*/ 1271914 w 2027827"/>
              <a:gd name="connsiteY2242" fmla="*/ 942368 h 2027827"/>
              <a:gd name="connsiteX2243" fmla="*/ 1287147 w 2027827"/>
              <a:gd name="connsiteY2243" fmla="*/ 918430 h 2027827"/>
              <a:gd name="connsiteX2244" fmla="*/ 1303793 w 2027827"/>
              <a:gd name="connsiteY2244" fmla="*/ 918430 h 2027827"/>
              <a:gd name="connsiteX2245" fmla="*/ 1280184 w 2027827"/>
              <a:gd name="connsiteY2245" fmla="*/ 955206 h 2027827"/>
              <a:gd name="connsiteX2246" fmla="*/ 1305426 w 2027827"/>
              <a:gd name="connsiteY2246" fmla="*/ 994593 h 2027827"/>
              <a:gd name="connsiteX2247" fmla="*/ 1288779 w 2027827"/>
              <a:gd name="connsiteY2247" fmla="*/ 994593 h 2027827"/>
              <a:gd name="connsiteX2248" fmla="*/ 1271914 w 2027827"/>
              <a:gd name="connsiteY2248" fmla="*/ 967828 h 2027827"/>
              <a:gd name="connsiteX2249" fmla="*/ 1375114 w 2027827"/>
              <a:gd name="connsiteY2249" fmla="*/ 967828 h 2027827"/>
              <a:gd name="connsiteX2250" fmla="*/ 1358250 w 2027827"/>
              <a:gd name="connsiteY2250" fmla="*/ 994593 h 2027827"/>
              <a:gd name="connsiteX2251" fmla="*/ 1341604 w 2027827"/>
              <a:gd name="connsiteY2251" fmla="*/ 994593 h 2027827"/>
              <a:gd name="connsiteX2252" fmla="*/ 1366845 w 2027827"/>
              <a:gd name="connsiteY2252" fmla="*/ 955206 h 2027827"/>
              <a:gd name="connsiteX2253" fmla="*/ 1343236 w 2027827"/>
              <a:gd name="connsiteY2253" fmla="*/ 918430 h 2027827"/>
              <a:gd name="connsiteX2254" fmla="*/ 1359882 w 2027827"/>
              <a:gd name="connsiteY2254" fmla="*/ 918430 h 2027827"/>
              <a:gd name="connsiteX2255" fmla="*/ 1375114 w 2027827"/>
              <a:gd name="connsiteY2255" fmla="*/ 942368 h 2027827"/>
              <a:gd name="connsiteX2256" fmla="*/ 1390348 w 2027827"/>
              <a:gd name="connsiteY2256" fmla="*/ 918430 h 2027827"/>
              <a:gd name="connsiteX2257" fmla="*/ 1406993 w 2027827"/>
              <a:gd name="connsiteY2257" fmla="*/ 918430 h 2027827"/>
              <a:gd name="connsiteX2258" fmla="*/ 1383384 w 2027827"/>
              <a:gd name="connsiteY2258" fmla="*/ 955206 h 2027827"/>
              <a:gd name="connsiteX2259" fmla="*/ 1408626 w 2027827"/>
              <a:gd name="connsiteY2259" fmla="*/ 994593 h 2027827"/>
              <a:gd name="connsiteX2260" fmla="*/ 1391980 w 2027827"/>
              <a:gd name="connsiteY2260" fmla="*/ 994593 h 2027827"/>
              <a:gd name="connsiteX2261" fmla="*/ 1375114 w 2027827"/>
              <a:gd name="connsiteY2261" fmla="*/ 967828 h 2027827"/>
              <a:gd name="connsiteX2262" fmla="*/ 1478315 w 2027827"/>
              <a:gd name="connsiteY2262" fmla="*/ 967828 h 2027827"/>
              <a:gd name="connsiteX2263" fmla="*/ 1461450 w 2027827"/>
              <a:gd name="connsiteY2263" fmla="*/ 994593 h 2027827"/>
              <a:gd name="connsiteX2264" fmla="*/ 1444804 w 2027827"/>
              <a:gd name="connsiteY2264" fmla="*/ 994593 h 2027827"/>
              <a:gd name="connsiteX2265" fmla="*/ 1470046 w 2027827"/>
              <a:gd name="connsiteY2265" fmla="*/ 955206 h 2027827"/>
              <a:gd name="connsiteX2266" fmla="*/ 1446436 w 2027827"/>
              <a:gd name="connsiteY2266" fmla="*/ 918430 h 2027827"/>
              <a:gd name="connsiteX2267" fmla="*/ 1463083 w 2027827"/>
              <a:gd name="connsiteY2267" fmla="*/ 918430 h 2027827"/>
              <a:gd name="connsiteX2268" fmla="*/ 1478315 w 2027827"/>
              <a:gd name="connsiteY2268" fmla="*/ 942368 h 2027827"/>
              <a:gd name="connsiteX2269" fmla="*/ 1493548 w 2027827"/>
              <a:gd name="connsiteY2269" fmla="*/ 918430 h 2027827"/>
              <a:gd name="connsiteX2270" fmla="*/ 1510194 w 2027827"/>
              <a:gd name="connsiteY2270" fmla="*/ 918430 h 2027827"/>
              <a:gd name="connsiteX2271" fmla="*/ 1486584 w 2027827"/>
              <a:gd name="connsiteY2271" fmla="*/ 955206 h 2027827"/>
              <a:gd name="connsiteX2272" fmla="*/ 1511826 w 2027827"/>
              <a:gd name="connsiteY2272" fmla="*/ 994593 h 2027827"/>
              <a:gd name="connsiteX2273" fmla="*/ 1495180 w 2027827"/>
              <a:gd name="connsiteY2273" fmla="*/ 994593 h 2027827"/>
              <a:gd name="connsiteX2274" fmla="*/ 1478315 w 2027827"/>
              <a:gd name="connsiteY2274" fmla="*/ 967828 h 2027827"/>
              <a:gd name="connsiteX2275" fmla="*/ 1581515 w 2027827"/>
              <a:gd name="connsiteY2275" fmla="*/ 967828 h 2027827"/>
              <a:gd name="connsiteX2276" fmla="*/ 1564650 w 2027827"/>
              <a:gd name="connsiteY2276" fmla="*/ 994593 h 2027827"/>
              <a:gd name="connsiteX2277" fmla="*/ 1548004 w 2027827"/>
              <a:gd name="connsiteY2277" fmla="*/ 994593 h 2027827"/>
              <a:gd name="connsiteX2278" fmla="*/ 1573246 w 2027827"/>
              <a:gd name="connsiteY2278" fmla="*/ 955206 h 2027827"/>
              <a:gd name="connsiteX2279" fmla="*/ 1549636 w 2027827"/>
              <a:gd name="connsiteY2279" fmla="*/ 918430 h 2027827"/>
              <a:gd name="connsiteX2280" fmla="*/ 1566283 w 2027827"/>
              <a:gd name="connsiteY2280" fmla="*/ 918430 h 2027827"/>
              <a:gd name="connsiteX2281" fmla="*/ 1581515 w 2027827"/>
              <a:gd name="connsiteY2281" fmla="*/ 942368 h 2027827"/>
              <a:gd name="connsiteX2282" fmla="*/ 1596748 w 2027827"/>
              <a:gd name="connsiteY2282" fmla="*/ 918430 h 2027827"/>
              <a:gd name="connsiteX2283" fmla="*/ 1613394 w 2027827"/>
              <a:gd name="connsiteY2283" fmla="*/ 918430 h 2027827"/>
              <a:gd name="connsiteX2284" fmla="*/ 1589785 w 2027827"/>
              <a:gd name="connsiteY2284" fmla="*/ 955206 h 2027827"/>
              <a:gd name="connsiteX2285" fmla="*/ 1615026 w 2027827"/>
              <a:gd name="connsiteY2285" fmla="*/ 994593 h 2027827"/>
              <a:gd name="connsiteX2286" fmla="*/ 1598380 w 2027827"/>
              <a:gd name="connsiteY2286" fmla="*/ 994593 h 2027827"/>
              <a:gd name="connsiteX2287" fmla="*/ 1581515 w 2027827"/>
              <a:gd name="connsiteY2287" fmla="*/ 967828 h 2027827"/>
              <a:gd name="connsiteX2288" fmla="*/ 1684715 w 2027827"/>
              <a:gd name="connsiteY2288" fmla="*/ 967828 h 2027827"/>
              <a:gd name="connsiteX2289" fmla="*/ 1667851 w 2027827"/>
              <a:gd name="connsiteY2289" fmla="*/ 994593 h 2027827"/>
              <a:gd name="connsiteX2290" fmla="*/ 1651205 w 2027827"/>
              <a:gd name="connsiteY2290" fmla="*/ 994593 h 2027827"/>
              <a:gd name="connsiteX2291" fmla="*/ 1676446 w 2027827"/>
              <a:gd name="connsiteY2291" fmla="*/ 955206 h 2027827"/>
              <a:gd name="connsiteX2292" fmla="*/ 1652837 w 2027827"/>
              <a:gd name="connsiteY2292" fmla="*/ 918430 h 2027827"/>
              <a:gd name="connsiteX2293" fmla="*/ 1669483 w 2027827"/>
              <a:gd name="connsiteY2293" fmla="*/ 918430 h 2027827"/>
              <a:gd name="connsiteX2294" fmla="*/ 1684715 w 2027827"/>
              <a:gd name="connsiteY2294" fmla="*/ 942368 h 2027827"/>
              <a:gd name="connsiteX2295" fmla="*/ 1699948 w 2027827"/>
              <a:gd name="connsiteY2295" fmla="*/ 918430 h 2027827"/>
              <a:gd name="connsiteX2296" fmla="*/ 1716595 w 2027827"/>
              <a:gd name="connsiteY2296" fmla="*/ 918430 h 2027827"/>
              <a:gd name="connsiteX2297" fmla="*/ 1692985 w 2027827"/>
              <a:gd name="connsiteY2297" fmla="*/ 955206 h 2027827"/>
              <a:gd name="connsiteX2298" fmla="*/ 1718227 w 2027827"/>
              <a:gd name="connsiteY2298" fmla="*/ 994593 h 2027827"/>
              <a:gd name="connsiteX2299" fmla="*/ 1701581 w 2027827"/>
              <a:gd name="connsiteY2299" fmla="*/ 994593 h 2027827"/>
              <a:gd name="connsiteX2300" fmla="*/ 1684715 w 2027827"/>
              <a:gd name="connsiteY2300" fmla="*/ 967828 h 2027827"/>
              <a:gd name="connsiteX2301" fmla="*/ 1787915 w 2027827"/>
              <a:gd name="connsiteY2301" fmla="*/ 967828 h 2027827"/>
              <a:gd name="connsiteX2302" fmla="*/ 1771051 w 2027827"/>
              <a:gd name="connsiteY2302" fmla="*/ 994593 h 2027827"/>
              <a:gd name="connsiteX2303" fmla="*/ 1754405 w 2027827"/>
              <a:gd name="connsiteY2303" fmla="*/ 994593 h 2027827"/>
              <a:gd name="connsiteX2304" fmla="*/ 1779647 w 2027827"/>
              <a:gd name="connsiteY2304" fmla="*/ 955206 h 2027827"/>
              <a:gd name="connsiteX2305" fmla="*/ 1756037 w 2027827"/>
              <a:gd name="connsiteY2305" fmla="*/ 918430 h 2027827"/>
              <a:gd name="connsiteX2306" fmla="*/ 1772683 w 2027827"/>
              <a:gd name="connsiteY2306" fmla="*/ 918430 h 2027827"/>
              <a:gd name="connsiteX2307" fmla="*/ 1787915 w 2027827"/>
              <a:gd name="connsiteY2307" fmla="*/ 942368 h 2027827"/>
              <a:gd name="connsiteX2308" fmla="*/ 1803149 w 2027827"/>
              <a:gd name="connsiteY2308" fmla="*/ 918430 h 2027827"/>
              <a:gd name="connsiteX2309" fmla="*/ 1819795 w 2027827"/>
              <a:gd name="connsiteY2309" fmla="*/ 918430 h 2027827"/>
              <a:gd name="connsiteX2310" fmla="*/ 1796185 w 2027827"/>
              <a:gd name="connsiteY2310" fmla="*/ 955206 h 2027827"/>
              <a:gd name="connsiteX2311" fmla="*/ 1821427 w 2027827"/>
              <a:gd name="connsiteY2311" fmla="*/ 994593 h 2027827"/>
              <a:gd name="connsiteX2312" fmla="*/ 1804781 w 2027827"/>
              <a:gd name="connsiteY2312" fmla="*/ 994593 h 2027827"/>
              <a:gd name="connsiteX2313" fmla="*/ 1787915 w 2027827"/>
              <a:gd name="connsiteY2313" fmla="*/ 967828 h 2027827"/>
              <a:gd name="connsiteX2314" fmla="*/ 1891116 w 2027827"/>
              <a:gd name="connsiteY2314" fmla="*/ 967828 h 2027827"/>
              <a:gd name="connsiteX2315" fmla="*/ 1874251 w 2027827"/>
              <a:gd name="connsiteY2315" fmla="*/ 994593 h 2027827"/>
              <a:gd name="connsiteX2316" fmla="*/ 1857605 w 2027827"/>
              <a:gd name="connsiteY2316" fmla="*/ 994593 h 2027827"/>
              <a:gd name="connsiteX2317" fmla="*/ 1882847 w 2027827"/>
              <a:gd name="connsiteY2317" fmla="*/ 955206 h 2027827"/>
              <a:gd name="connsiteX2318" fmla="*/ 1859237 w 2027827"/>
              <a:gd name="connsiteY2318" fmla="*/ 918430 h 2027827"/>
              <a:gd name="connsiteX2319" fmla="*/ 1875884 w 2027827"/>
              <a:gd name="connsiteY2319" fmla="*/ 918430 h 2027827"/>
              <a:gd name="connsiteX2320" fmla="*/ 1891116 w 2027827"/>
              <a:gd name="connsiteY2320" fmla="*/ 942368 h 2027827"/>
              <a:gd name="connsiteX2321" fmla="*/ 1906349 w 2027827"/>
              <a:gd name="connsiteY2321" fmla="*/ 918430 h 2027827"/>
              <a:gd name="connsiteX2322" fmla="*/ 1922995 w 2027827"/>
              <a:gd name="connsiteY2322" fmla="*/ 918430 h 2027827"/>
              <a:gd name="connsiteX2323" fmla="*/ 1899385 w 2027827"/>
              <a:gd name="connsiteY2323" fmla="*/ 955206 h 2027827"/>
              <a:gd name="connsiteX2324" fmla="*/ 1924627 w 2027827"/>
              <a:gd name="connsiteY2324" fmla="*/ 994593 h 2027827"/>
              <a:gd name="connsiteX2325" fmla="*/ 1907981 w 2027827"/>
              <a:gd name="connsiteY2325" fmla="*/ 994593 h 2027827"/>
              <a:gd name="connsiteX2326" fmla="*/ 1891116 w 2027827"/>
              <a:gd name="connsiteY2326" fmla="*/ 967828 h 2027827"/>
              <a:gd name="connsiteX2327" fmla="*/ 1994316 w 2027827"/>
              <a:gd name="connsiteY2327" fmla="*/ 967828 h 2027827"/>
              <a:gd name="connsiteX2328" fmla="*/ 1977452 w 2027827"/>
              <a:gd name="connsiteY2328" fmla="*/ 994593 h 2027827"/>
              <a:gd name="connsiteX2329" fmla="*/ 1960805 w 2027827"/>
              <a:gd name="connsiteY2329" fmla="*/ 994593 h 2027827"/>
              <a:gd name="connsiteX2330" fmla="*/ 1986047 w 2027827"/>
              <a:gd name="connsiteY2330" fmla="*/ 955206 h 2027827"/>
              <a:gd name="connsiteX2331" fmla="*/ 1962438 w 2027827"/>
              <a:gd name="connsiteY2331" fmla="*/ 918430 h 2027827"/>
              <a:gd name="connsiteX2332" fmla="*/ 1979084 w 2027827"/>
              <a:gd name="connsiteY2332" fmla="*/ 918430 h 2027827"/>
              <a:gd name="connsiteX2333" fmla="*/ 1994316 w 2027827"/>
              <a:gd name="connsiteY2333" fmla="*/ 942368 h 2027827"/>
              <a:gd name="connsiteX2334" fmla="*/ 2009549 w 2027827"/>
              <a:gd name="connsiteY2334" fmla="*/ 918430 h 2027827"/>
              <a:gd name="connsiteX2335" fmla="*/ 2026195 w 2027827"/>
              <a:gd name="connsiteY2335" fmla="*/ 918430 h 2027827"/>
              <a:gd name="connsiteX2336" fmla="*/ 2002586 w 2027827"/>
              <a:gd name="connsiteY2336" fmla="*/ 955206 h 2027827"/>
              <a:gd name="connsiteX2337" fmla="*/ 2027827 w 2027827"/>
              <a:gd name="connsiteY2337" fmla="*/ 994593 h 2027827"/>
              <a:gd name="connsiteX2338" fmla="*/ 2011182 w 2027827"/>
              <a:gd name="connsiteY2338" fmla="*/ 994593 h 2027827"/>
              <a:gd name="connsiteX2339" fmla="*/ 1994316 w 2027827"/>
              <a:gd name="connsiteY2339" fmla="*/ 967828 h 2027827"/>
              <a:gd name="connsiteX2340" fmla="*/ 33511 w 2027827"/>
              <a:gd name="connsiteY2340" fmla="*/ 1082631 h 2027827"/>
              <a:gd name="connsiteX2341" fmla="*/ 16646 w 2027827"/>
              <a:gd name="connsiteY2341" fmla="*/ 1109397 h 2027827"/>
              <a:gd name="connsiteX2342" fmla="*/ 0 w 2027827"/>
              <a:gd name="connsiteY2342" fmla="*/ 1109397 h 2027827"/>
              <a:gd name="connsiteX2343" fmla="*/ 25242 w 2027827"/>
              <a:gd name="connsiteY2343" fmla="*/ 1070010 h 2027827"/>
              <a:gd name="connsiteX2344" fmla="*/ 1632 w 2027827"/>
              <a:gd name="connsiteY2344" fmla="*/ 1033234 h 2027827"/>
              <a:gd name="connsiteX2345" fmla="*/ 18278 w 2027827"/>
              <a:gd name="connsiteY2345" fmla="*/ 1033234 h 2027827"/>
              <a:gd name="connsiteX2346" fmla="*/ 33511 w 2027827"/>
              <a:gd name="connsiteY2346" fmla="*/ 1057171 h 2027827"/>
              <a:gd name="connsiteX2347" fmla="*/ 48744 w 2027827"/>
              <a:gd name="connsiteY2347" fmla="*/ 1033234 h 2027827"/>
              <a:gd name="connsiteX2348" fmla="*/ 65390 w 2027827"/>
              <a:gd name="connsiteY2348" fmla="*/ 1033234 h 2027827"/>
              <a:gd name="connsiteX2349" fmla="*/ 41780 w 2027827"/>
              <a:gd name="connsiteY2349" fmla="*/ 1070010 h 2027827"/>
              <a:gd name="connsiteX2350" fmla="*/ 67022 w 2027827"/>
              <a:gd name="connsiteY2350" fmla="*/ 1109397 h 2027827"/>
              <a:gd name="connsiteX2351" fmla="*/ 50376 w 2027827"/>
              <a:gd name="connsiteY2351" fmla="*/ 1109397 h 2027827"/>
              <a:gd name="connsiteX2352" fmla="*/ 33511 w 2027827"/>
              <a:gd name="connsiteY2352" fmla="*/ 1082631 h 2027827"/>
              <a:gd name="connsiteX2353" fmla="*/ 136711 w 2027827"/>
              <a:gd name="connsiteY2353" fmla="*/ 1082631 h 2027827"/>
              <a:gd name="connsiteX2354" fmla="*/ 119846 w 2027827"/>
              <a:gd name="connsiteY2354" fmla="*/ 1109397 h 2027827"/>
              <a:gd name="connsiteX2355" fmla="*/ 103200 w 2027827"/>
              <a:gd name="connsiteY2355" fmla="*/ 1109397 h 2027827"/>
              <a:gd name="connsiteX2356" fmla="*/ 128442 w 2027827"/>
              <a:gd name="connsiteY2356" fmla="*/ 1070010 h 2027827"/>
              <a:gd name="connsiteX2357" fmla="*/ 104833 w 2027827"/>
              <a:gd name="connsiteY2357" fmla="*/ 1033234 h 2027827"/>
              <a:gd name="connsiteX2358" fmla="*/ 121479 w 2027827"/>
              <a:gd name="connsiteY2358" fmla="*/ 1033234 h 2027827"/>
              <a:gd name="connsiteX2359" fmla="*/ 136711 w 2027827"/>
              <a:gd name="connsiteY2359" fmla="*/ 1057171 h 2027827"/>
              <a:gd name="connsiteX2360" fmla="*/ 151944 w 2027827"/>
              <a:gd name="connsiteY2360" fmla="*/ 1033234 h 2027827"/>
              <a:gd name="connsiteX2361" fmla="*/ 168590 w 2027827"/>
              <a:gd name="connsiteY2361" fmla="*/ 1033234 h 2027827"/>
              <a:gd name="connsiteX2362" fmla="*/ 144981 w 2027827"/>
              <a:gd name="connsiteY2362" fmla="*/ 1070010 h 2027827"/>
              <a:gd name="connsiteX2363" fmla="*/ 170222 w 2027827"/>
              <a:gd name="connsiteY2363" fmla="*/ 1109397 h 2027827"/>
              <a:gd name="connsiteX2364" fmla="*/ 153576 w 2027827"/>
              <a:gd name="connsiteY2364" fmla="*/ 1109397 h 2027827"/>
              <a:gd name="connsiteX2365" fmla="*/ 136711 w 2027827"/>
              <a:gd name="connsiteY2365" fmla="*/ 1082631 h 2027827"/>
              <a:gd name="connsiteX2366" fmla="*/ 239911 w 2027827"/>
              <a:gd name="connsiteY2366" fmla="*/ 1082631 h 2027827"/>
              <a:gd name="connsiteX2367" fmla="*/ 223047 w 2027827"/>
              <a:gd name="connsiteY2367" fmla="*/ 1109397 h 2027827"/>
              <a:gd name="connsiteX2368" fmla="*/ 206401 w 2027827"/>
              <a:gd name="connsiteY2368" fmla="*/ 1109397 h 2027827"/>
              <a:gd name="connsiteX2369" fmla="*/ 231642 w 2027827"/>
              <a:gd name="connsiteY2369" fmla="*/ 1070010 h 2027827"/>
              <a:gd name="connsiteX2370" fmla="*/ 208033 w 2027827"/>
              <a:gd name="connsiteY2370" fmla="*/ 1033234 h 2027827"/>
              <a:gd name="connsiteX2371" fmla="*/ 224679 w 2027827"/>
              <a:gd name="connsiteY2371" fmla="*/ 1033234 h 2027827"/>
              <a:gd name="connsiteX2372" fmla="*/ 239911 w 2027827"/>
              <a:gd name="connsiteY2372" fmla="*/ 1057171 h 2027827"/>
              <a:gd name="connsiteX2373" fmla="*/ 255144 w 2027827"/>
              <a:gd name="connsiteY2373" fmla="*/ 1033234 h 2027827"/>
              <a:gd name="connsiteX2374" fmla="*/ 271790 w 2027827"/>
              <a:gd name="connsiteY2374" fmla="*/ 1033234 h 2027827"/>
              <a:gd name="connsiteX2375" fmla="*/ 248181 w 2027827"/>
              <a:gd name="connsiteY2375" fmla="*/ 1070010 h 2027827"/>
              <a:gd name="connsiteX2376" fmla="*/ 273423 w 2027827"/>
              <a:gd name="connsiteY2376" fmla="*/ 1109397 h 2027827"/>
              <a:gd name="connsiteX2377" fmla="*/ 256777 w 2027827"/>
              <a:gd name="connsiteY2377" fmla="*/ 1109397 h 2027827"/>
              <a:gd name="connsiteX2378" fmla="*/ 239911 w 2027827"/>
              <a:gd name="connsiteY2378" fmla="*/ 1082631 h 2027827"/>
              <a:gd name="connsiteX2379" fmla="*/ 343111 w 2027827"/>
              <a:gd name="connsiteY2379" fmla="*/ 1082631 h 2027827"/>
              <a:gd name="connsiteX2380" fmla="*/ 326247 w 2027827"/>
              <a:gd name="connsiteY2380" fmla="*/ 1109397 h 2027827"/>
              <a:gd name="connsiteX2381" fmla="*/ 309601 w 2027827"/>
              <a:gd name="connsiteY2381" fmla="*/ 1109397 h 2027827"/>
              <a:gd name="connsiteX2382" fmla="*/ 334843 w 2027827"/>
              <a:gd name="connsiteY2382" fmla="*/ 1070010 h 2027827"/>
              <a:gd name="connsiteX2383" fmla="*/ 311233 w 2027827"/>
              <a:gd name="connsiteY2383" fmla="*/ 1033234 h 2027827"/>
              <a:gd name="connsiteX2384" fmla="*/ 327879 w 2027827"/>
              <a:gd name="connsiteY2384" fmla="*/ 1033234 h 2027827"/>
              <a:gd name="connsiteX2385" fmla="*/ 343111 w 2027827"/>
              <a:gd name="connsiteY2385" fmla="*/ 1057171 h 2027827"/>
              <a:gd name="connsiteX2386" fmla="*/ 358345 w 2027827"/>
              <a:gd name="connsiteY2386" fmla="*/ 1033234 h 2027827"/>
              <a:gd name="connsiteX2387" fmla="*/ 374991 w 2027827"/>
              <a:gd name="connsiteY2387" fmla="*/ 1033234 h 2027827"/>
              <a:gd name="connsiteX2388" fmla="*/ 351381 w 2027827"/>
              <a:gd name="connsiteY2388" fmla="*/ 1070010 h 2027827"/>
              <a:gd name="connsiteX2389" fmla="*/ 376623 w 2027827"/>
              <a:gd name="connsiteY2389" fmla="*/ 1109397 h 2027827"/>
              <a:gd name="connsiteX2390" fmla="*/ 359977 w 2027827"/>
              <a:gd name="connsiteY2390" fmla="*/ 1109397 h 2027827"/>
              <a:gd name="connsiteX2391" fmla="*/ 343111 w 2027827"/>
              <a:gd name="connsiteY2391" fmla="*/ 1082631 h 2027827"/>
              <a:gd name="connsiteX2392" fmla="*/ 446312 w 2027827"/>
              <a:gd name="connsiteY2392" fmla="*/ 1082631 h 2027827"/>
              <a:gd name="connsiteX2393" fmla="*/ 429447 w 2027827"/>
              <a:gd name="connsiteY2393" fmla="*/ 1109397 h 2027827"/>
              <a:gd name="connsiteX2394" fmla="*/ 412801 w 2027827"/>
              <a:gd name="connsiteY2394" fmla="*/ 1109397 h 2027827"/>
              <a:gd name="connsiteX2395" fmla="*/ 438043 w 2027827"/>
              <a:gd name="connsiteY2395" fmla="*/ 1070010 h 2027827"/>
              <a:gd name="connsiteX2396" fmla="*/ 414433 w 2027827"/>
              <a:gd name="connsiteY2396" fmla="*/ 1033234 h 2027827"/>
              <a:gd name="connsiteX2397" fmla="*/ 431079 w 2027827"/>
              <a:gd name="connsiteY2397" fmla="*/ 1033234 h 2027827"/>
              <a:gd name="connsiteX2398" fmla="*/ 446312 w 2027827"/>
              <a:gd name="connsiteY2398" fmla="*/ 1057171 h 2027827"/>
              <a:gd name="connsiteX2399" fmla="*/ 461545 w 2027827"/>
              <a:gd name="connsiteY2399" fmla="*/ 1033234 h 2027827"/>
              <a:gd name="connsiteX2400" fmla="*/ 478191 w 2027827"/>
              <a:gd name="connsiteY2400" fmla="*/ 1033234 h 2027827"/>
              <a:gd name="connsiteX2401" fmla="*/ 454582 w 2027827"/>
              <a:gd name="connsiteY2401" fmla="*/ 1070010 h 2027827"/>
              <a:gd name="connsiteX2402" fmla="*/ 479823 w 2027827"/>
              <a:gd name="connsiteY2402" fmla="*/ 1109397 h 2027827"/>
              <a:gd name="connsiteX2403" fmla="*/ 463177 w 2027827"/>
              <a:gd name="connsiteY2403" fmla="*/ 1109397 h 2027827"/>
              <a:gd name="connsiteX2404" fmla="*/ 446312 w 2027827"/>
              <a:gd name="connsiteY2404" fmla="*/ 1082631 h 2027827"/>
              <a:gd name="connsiteX2405" fmla="*/ 549512 w 2027827"/>
              <a:gd name="connsiteY2405" fmla="*/ 1082631 h 2027827"/>
              <a:gd name="connsiteX2406" fmla="*/ 532648 w 2027827"/>
              <a:gd name="connsiteY2406" fmla="*/ 1109397 h 2027827"/>
              <a:gd name="connsiteX2407" fmla="*/ 516002 w 2027827"/>
              <a:gd name="connsiteY2407" fmla="*/ 1109397 h 2027827"/>
              <a:gd name="connsiteX2408" fmla="*/ 541243 w 2027827"/>
              <a:gd name="connsiteY2408" fmla="*/ 1070010 h 2027827"/>
              <a:gd name="connsiteX2409" fmla="*/ 517634 w 2027827"/>
              <a:gd name="connsiteY2409" fmla="*/ 1033234 h 2027827"/>
              <a:gd name="connsiteX2410" fmla="*/ 534280 w 2027827"/>
              <a:gd name="connsiteY2410" fmla="*/ 1033234 h 2027827"/>
              <a:gd name="connsiteX2411" fmla="*/ 549512 w 2027827"/>
              <a:gd name="connsiteY2411" fmla="*/ 1057171 h 2027827"/>
              <a:gd name="connsiteX2412" fmla="*/ 564745 w 2027827"/>
              <a:gd name="connsiteY2412" fmla="*/ 1033234 h 2027827"/>
              <a:gd name="connsiteX2413" fmla="*/ 581391 w 2027827"/>
              <a:gd name="connsiteY2413" fmla="*/ 1033234 h 2027827"/>
              <a:gd name="connsiteX2414" fmla="*/ 557782 w 2027827"/>
              <a:gd name="connsiteY2414" fmla="*/ 1070010 h 2027827"/>
              <a:gd name="connsiteX2415" fmla="*/ 583023 w 2027827"/>
              <a:gd name="connsiteY2415" fmla="*/ 1109397 h 2027827"/>
              <a:gd name="connsiteX2416" fmla="*/ 566378 w 2027827"/>
              <a:gd name="connsiteY2416" fmla="*/ 1109397 h 2027827"/>
              <a:gd name="connsiteX2417" fmla="*/ 549512 w 2027827"/>
              <a:gd name="connsiteY2417" fmla="*/ 1082631 h 2027827"/>
              <a:gd name="connsiteX2418" fmla="*/ 652712 w 2027827"/>
              <a:gd name="connsiteY2418" fmla="*/ 1082631 h 2027827"/>
              <a:gd name="connsiteX2419" fmla="*/ 635848 w 2027827"/>
              <a:gd name="connsiteY2419" fmla="*/ 1109397 h 2027827"/>
              <a:gd name="connsiteX2420" fmla="*/ 619202 w 2027827"/>
              <a:gd name="connsiteY2420" fmla="*/ 1109397 h 2027827"/>
              <a:gd name="connsiteX2421" fmla="*/ 644443 w 2027827"/>
              <a:gd name="connsiteY2421" fmla="*/ 1070010 h 2027827"/>
              <a:gd name="connsiteX2422" fmla="*/ 620834 w 2027827"/>
              <a:gd name="connsiteY2422" fmla="*/ 1033234 h 2027827"/>
              <a:gd name="connsiteX2423" fmla="*/ 637480 w 2027827"/>
              <a:gd name="connsiteY2423" fmla="*/ 1033234 h 2027827"/>
              <a:gd name="connsiteX2424" fmla="*/ 652712 w 2027827"/>
              <a:gd name="connsiteY2424" fmla="*/ 1057171 h 2027827"/>
              <a:gd name="connsiteX2425" fmla="*/ 667945 w 2027827"/>
              <a:gd name="connsiteY2425" fmla="*/ 1033234 h 2027827"/>
              <a:gd name="connsiteX2426" fmla="*/ 684592 w 2027827"/>
              <a:gd name="connsiteY2426" fmla="*/ 1033234 h 2027827"/>
              <a:gd name="connsiteX2427" fmla="*/ 660982 w 2027827"/>
              <a:gd name="connsiteY2427" fmla="*/ 1070010 h 2027827"/>
              <a:gd name="connsiteX2428" fmla="*/ 686224 w 2027827"/>
              <a:gd name="connsiteY2428" fmla="*/ 1109397 h 2027827"/>
              <a:gd name="connsiteX2429" fmla="*/ 669578 w 2027827"/>
              <a:gd name="connsiteY2429" fmla="*/ 1109397 h 2027827"/>
              <a:gd name="connsiteX2430" fmla="*/ 652712 w 2027827"/>
              <a:gd name="connsiteY2430" fmla="*/ 1082631 h 2027827"/>
              <a:gd name="connsiteX2431" fmla="*/ 755913 w 2027827"/>
              <a:gd name="connsiteY2431" fmla="*/ 1082631 h 2027827"/>
              <a:gd name="connsiteX2432" fmla="*/ 739048 w 2027827"/>
              <a:gd name="connsiteY2432" fmla="*/ 1109397 h 2027827"/>
              <a:gd name="connsiteX2433" fmla="*/ 722402 w 2027827"/>
              <a:gd name="connsiteY2433" fmla="*/ 1109397 h 2027827"/>
              <a:gd name="connsiteX2434" fmla="*/ 747644 w 2027827"/>
              <a:gd name="connsiteY2434" fmla="*/ 1070010 h 2027827"/>
              <a:gd name="connsiteX2435" fmla="*/ 724034 w 2027827"/>
              <a:gd name="connsiteY2435" fmla="*/ 1033234 h 2027827"/>
              <a:gd name="connsiteX2436" fmla="*/ 740680 w 2027827"/>
              <a:gd name="connsiteY2436" fmla="*/ 1033234 h 2027827"/>
              <a:gd name="connsiteX2437" fmla="*/ 755913 w 2027827"/>
              <a:gd name="connsiteY2437" fmla="*/ 1057171 h 2027827"/>
              <a:gd name="connsiteX2438" fmla="*/ 771146 w 2027827"/>
              <a:gd name="connsiteY2438" fmla="*/ 1033234 h 2027827"/>
              <a:gd name="connsiteX2439" fmla="*/ 787792 w 2027827"/>
              <a:gd name="connsiteY2439" fmla="*/ 1033234 h 2027827"/>
              <a:gd name="connsiteX2440" fmla="*/ 764182 w 2027827"/>
              <a:gd name="connsiteY2440" fmla="*/ 1070010 h 2027827"/>
              <a:gd name="connsiteX2441" fmla="*/ 789424 w 2027827"/>
              <a:gd name="connsiteY2441" fmla="*/ 1109397 h 2027827"/>
              <a:gd name="connsiteX2442" fmla="*/ 772778 w 2027827"/>
              <a:gd name="connsiteY2442" fmla="*/ 1109397 h 2027827"/>
              <a:gd name="connsiteX2443" fmla="*/ 755913 w 2027827"/>
              <a:gd name="connsiteY2443" fmla="*/ 1082631 h 2027827"/>
              <a:gd name="connsiteX2444" fmla="*/ 859113 w 2027827"/>
              <a:gd name="connsiteY2444" fmla="*/ 1082631 h 2027827"/>
              <a:gd name="connsiteX2445" fmla="*/ 842248 w 2027827"/>
              <a:gd name="connsiteY2445" fmla="*/ 1109397 h 2027827"/>
              <a:gd name="connsiteX2446" fmla="*/ 825602 w 2027827"/>
              <a:gd name="connsiteY2446" fmla="*/ 1109397 h 2027827"/>
              <a:gd name="connsiteX2447" fmla="*/ 850844 w 2027827"/>
              <a:gd name="connsiteY2447" fmla="*/ 1070010 h 2027827"/>
              <a:gd name="connsiteX2448" fmla="*/ 827235 w 2027827"/>
              <a:gd name="connsiteY2448" fmla="*/ 1033234 h 2027827"/>
              <a:gd name="connsiteX2449" fmla="*/ 843881 w 2027827"/>
              <a:gd name="connsiteY2449" fmla="*/ 1033234 h 2027827"/>
              <a:gd name="connsiteX2450" fmla="*/ 859113 w 2027827"/>
              <a:gd name="connsiteY2450" fmla="*/ 1057171 h 2027827"/>
              <a:gd name="connsiteX2451" fmla="*/ 874346 w 2027827"/>
              <a:gd name="connsiteY2451" fmla="*/ 1033234 h 2027827"/>
              <a:gd name="connsiteX2452" fmla="*/ 890992 w 2027827"/>
              <a:gd name="connsiteY2452" fmla="*/ 1033234 h 2027827"/>
              <a:gd name="connsiteX2453" fmla="*/ 867383 w 2027827"/>
              <a:gd name="connsiteY2453" fmla="*/ 1070010 h 2027827"/>
              <a:gd name="connsiteX2454" fmla="*/ 892624 w 2027827"/>
              <a:gd name="connsiteY2454" fmla="*/ 1109397 h 2027827"/>
              <a:gd name="connsiteX2455" fmla="*/ 875978 w 2027827"/>
              <a:gd name="connsiteY2455" fmla="*/ 1109397 h 2027827"/>
              <a:gd name="connsiteX2456" fmla="*/ 859113 w 2027827"/>
              <a:gd name="connsiteY2456" fmla="*/ 1082631 h 2027827"/>
              <a:gd name="connsiteX2457" fmla="*/ 962313 w 2027827"/>
              <a:gd name="connsiteY2457" fmla="*/ 1082631 h 2027827"/>
              <a:gd name="connsiteX2458" fmla="*/ 945449 w 2027827"/>
              <a:gd name="connsiteY2458" fmla="*/ 1109397 h 2027827"/>
              <a:gd name="connsiteX2459" fmla="*/ 928803 w 2027827"/>
              <a:gd name="connsiteY2459" fmla="*/ 1109397 h 2027827"/>
              <a:gd name="connsiteX2460" fmla="*/ 954044 w 2027827"/>
              <a:gd name="connsiteY2460" fmla="*/ 1070010 h 2027827"/>
              <a:gd name="connsiteX2461" fmla="*/ 930435 w 2027827"/>
              <a:gd name="connsiteY2461" fmla="*/ 1033234 h 2027827"/>
              <a:gd name="connsiteX2462" fmla="*/ 947081 w 2027827"/>
              <a:gd name="connsiteY2462" fmla="*/ 1033234 h 2027827"/>
              <a:gd name="connsiteX2463" fmla="*/ 962313 w 2027827"/>
              <a:gd name="connsiteY2463" fmla="*/ 1057171 h 2027827"/>
              <a:gd name="connsiteX2464" fmla="*/ 977546 w 2027827"/>
              <a:gd name="connsiteY2464" fmla="*/ 1033234 h 2027827"/>
              <a:gd name="connsiteX2465" fmla="*/ 994192 w 2027827"/>
              <a:gd name="connsiteY2465" fmla="*/ 1033234 h 2027827"/>
              <a:gd name="connsiteX2466" fmla="*/ 970583 w 2027827"/>
              <a:gd name="connsiteY2466" fmla="*/ 1070010 h 2027827"/>
              <a:gd name="connsiteX2467" fmla="*/ 995824 w 2027827"/>
              <a:gd name="connsiteY2467" fmla="*/ 1109397 h 2027827"/>
              <a:gd name="connsiteX2468" fmla="*/ 979179 w 2027827"/>
              <a:gd name="connsiteY2468" fmla="*/ 1109397 h 2027827"/>
              <a:gd name="connsiteX2469" fmla="*/ 962313 w 2027827"/>
              <a:gd name="connsiteY2469" fmla="*/ 1082631 h 2027827"/>
              <a:gd name="connsiteX2470" fmla="*/ 1065513 w 2027827"/>
              <a:gd name="connsiteY2470" fmla="*/ 1082631 h 2027827"/>
              <a:gd name="connsiteX2471" fmla="*/ 1048649 w 2027827"/>
              <a:gd name="connsiteY2471" fmla="*/ 1109397 h 2027827"/>
              <a:gd name="connsiteX2472" fmla="*/ 1032003 w 2027827"/>
              <a:gd name="connsiteY2472" fmla="*/ 1109397 h 2027827"/>
              <a:gd name="connsiteX2473" fmla="*/ 1057244 w 2027827"/>
              <a:gd name="connsiteY2473" fmla="*/ 1070010 h 2027827"/>
              <a:gd name="connsiteX2474" fmla="*/ 1033635 w 2027827"/>
              <a:gd name="connsiteY2474" fmla="*/ 1033234 h 2027827"/>
              <a:gd name="connsiteX2475" fmla="*/ 1050281 w 2027827"/>
              <a:gd name="connsiteY2475" fmla="*/ 1033234 h 2027827"/>
              <a:gd name="connsiteX2476" fmla="*/ 1065513 w 2027827"/>
              <a:gd name="connsiteY2476" fmla="*/ 1057171 h 2027827"/>
              <a:gd name="connsiteX2477" fmla="*/ 1080747 w 2027827"/>
              <a:gd name="connsiteY2477" fmla="*/ 1033234 h 2027827"/>
              <a:gd name="connsiteX2478" fmla="*/ 1097393 w 2027827"/>
              <a:gd name="connsiteY2478" fmla="*/ 1033234 h 2027827"/>
              <a:gd name="connsiteX2479" fmla="*/ 1073783 w 2027827"/>
              <a:gd name="connsiteY2479" fmla="*/ 1070010 h 2027827"/>
              <a:gd name="connsiteX2480" fmla="*/ 1099025 w 2027827"/>
              <a:gd name="connsiteY2480" fmla="*/ 1109397 h 2027827"/>
              <a:gd name="connsiteX2481" fmla="*/ 1082379 w 2027827"/>
              <a:gd name="connsiteY2481" fmla="*/ 1109397 h 2027827"/>
              <a:gd name="connsiteX2482" fmla="*/ 1065513 w 2027827"/>
              <a:gd name="connsiteY2482" fmla="*/ 1082631 h 2027827"/>
              <a:gd name="connsiteX2483" fmla="*/ 1168714 w 2027827"/>
              <a:gd name="connsiteY2483" fmla="*/ 1082631 h 2027827"/>
              <a:gd name="connsiteX2484" fmla="*/ 1151849 w 2027827"/>
              <a:gd name="connsiteY2484" fmla="*/ 1109397 h 2027827"/>
              <a:gd name="connsiteX2485" fmla="*/ 1135203 w 2027827"/>
              <a:gd name="connsiteY2485" fmla="*/ 1109397 h 2027827"/>
              <a:gd name="connsiteX2486" fmla="*/ 1160445 w 2027827"/>
              <a:gd name="connsiteY2486" fmla="*/ 1070010 h 2027827"/>
              <a:gd name="connsiteX2487" fmla="*/ 1136835 w 2027827"/>
              <a:gd name="connsiteY2487" fmla="*/ 1033234 h 2027827"/>
              <a:gd name="connsiteX2488" fmla="*/ 1153481 w 2027827"/>
              <a:gd name="connsiteY2488" fmla="*/ 1033234 h 2027827"/>
              <a:gd name="connsiteX2489" fmla="*/ 1168714 w 2027827"/>
              <a:gd name="connsiteY2489" fmla="*/ 1057171 h 2027827"/>
              <a:gd name="connsiteX2490" fmla="*/ 1183947 w 2027827"/>
              <a:gd name="connsiteY2490" fmla="*/ 1033234 h 2027827"/>
              <a:gd name="connsiteX2491" fmla="*/ 1200593 w 2027827"/>
              <a:gd name="connsiteY2491" fmla="*/ 1033234 h 2027827"/>
              <a:gd name="connsiteX2492" fmla="*/ 1176984 w 2027827"/>
              <a:gd name="connsiteY2492" fmla="*/ 1070010 h 2027827"/>
              <a:gd name="connsiteX2493" fmla="*/ 1202225 w 2027827"/>
              <a:gd name="connsiteY2493" fmla="*/ 1109397 h 2027827"/>
              <a:gd name="connsiteX2494" fmla="*/ 1185579 w 2027827"/>
              <a:gd name="connsiteY2494" fmla="*/ 1109397 h 2027827"/>
              <a:gd name="connsiteX2495" fmla="*/ 1168714 w 2027827"/>
              <a:gd name="connsiteY2495" fmla="*/ 1082631 h 2027827"/>
              <a:gd name="connsiteX2496" fmla="*/ 1271914 w 2027827"/>
              <a:gd name="connsiteY2496" fmla="*/ 1082631 h 2027827"/>
              <a:gd name="connsiteX2497" fmla="*/ 1255050 w 2027827"/>
              <a:gd name="connsiteY2497" fmla="*/ 1109397 h 2027827"/>
              <a:gd name="connsiteX2498" fmla="*/ 1238404 w 2027827"/>
              <a:gd name="connsiteY2498" fmla="*/ 1109397 h 2027827"/>
              <a:gd name="connsiteX2499" fmla="*/ 1263645 w 2027827"/>
              <a:gd name="connsiteY2499" fmla="*/ 1070010 h 2027827"/>
              <a:gd name="connsiteX2500" fmla="*/ 1240036 w 2027827"/>
              <a:gd name="connsiteY2500" fmla="*/ 1033234 h 2027827"/>
              <a:gd name="connsiteX2501" fmla="*/ 1256682 w 2027827"/>
              <a:gd name="connsiteY2501" fmla="*/ 1033234 h 2027827"/>
              <a:gd name="connsiteX2502" fmla="*/ 1271914 w 2027827"/>
              <a:gd name="connsiteY2502" fmla="*/ 1057171 h 2027827"/>
              <a:gd name="connsiteX2503" fmla="*/ 1287147 w 2027827"/>
              <a:gd name="connsiteY2503" fmla="*/ 1033234 h 2027827"/>
              <a:gd name="connsiteX2504" fmla="*/ 1303793 w 2027827"/>
              <a:gd name="connsiteY2504" fmla="*/ 1033234 h 2027827"/>
              <a:gd name="connsiteX2505" fmla="*/ 1280184 w 2027827"/>
              <a:gd name="connsiteY2505" fmla="*/ 1070010 h 2027827"/>
              <a:gd name="connsiteX2506" fmla="*/ 1305426 w 2027827"/>
              <a:gd name="connsiteY2506" fmla="*/ 1109397 h 2027827"/>
              <a:gd name="connsiteX2507" fmla="*/ 1288779 w 2027827"/>
              <a:gd name="connsiteY2507" fmla="*/ 1109397 h 2027827"/>
              <a:gd name="connsiteX2508" fmla="*/ 1271914 w 2027827"/>
              <a:gd name="connsiteY2508" fmla="*/ 1082631 h 2027827"/>
              <a:gd name="connsiteX2509" fmla="*/ 1375114 w 2027827"/>
              <a:gd name="connsiteY2509" fmla="*/ 1082631 h 2027827"/>
              <a:gd name="connsiteX2510" fmla="*/ 1358250 w 2027827"/>
              <a:gd name="connsiteY2510" fmla="*/ 1109397 h 2027827"/>
              <a:gd name="connsiteX2511" fmla="*/ 1341604 w 2027827"/>
              <a:gd name="connsiteY2511" fmla="*/ 1109397 h 2027827"/>
              <a:gd name="connsiteX2512" fmla="*/ 1366845 w 2027827"/>
              <a:gd name="connsiteY2512" fmla="*/ 1070010 h 2027827"/>
              <a:gd name="connsiteX2513" fmla="*/ 1343236 w 2027827"/>
              <a:gd name="connsiteY2513" fmla="*/ 1033234 h 2027827"/>
              <a:gd name="connsiteX2514" fmla="*/ 1359882 w 2027827"/>
              <a:gd name="connsiteY2514" fmla="*/ 1033234 h 2027827"/>
              <a:gd name="connsiteX2515" fmla="*/ 1375114 w 2027827"/>
              <a:gd name="connsiteY2515" fmla="*/ 1057171 h 2027827"/>
              <a:gd name="connsiteX2516" fmla="*/ 1390348 w 2027827"/>
              <a:gd name="connsiteY2516" fmla="*/ 1033234 h 2027827"/>
              <a:gd name="connsiteX2517" fmla="*/ 1406993 w 2027827"/>
              <a:gd name="connsiteY2517" fmla="*/ 1033234 h 2027827"/>
              <a:gd name="connsiteX2518" fmla="*/ 1383384 w 2027827"/>
              <a:gd name="connsiteY2518" fmla="*/ 1070010 h 2027827"/>
              <a:gd name="connsiteX2519" fmla="*/ 1408626 w 2027827"/>
              <a:gd name="connsiteY2519" fmla="*/ 1109397 h 2027827"/>
              <a:gd name="connsiteX2520" fmla="*/ 1391980 w 2027827"/>
              <a:gd name="connsiteY2520" fmla="*/ 1109397 h 2027827"/>
              <a:gd name="connsiteX2521" fmla="*/ 1375114 w 2027827"/>
              <a:gd name="connsiteY2521" fmla="*/ 1082631 h 2027827"/>
              <a:gd name="connsiteX2522" fmla="*/ 1478315 w 2027827"/>
              <a:gd name="connsiteY2522" fmla="*/ 1082631 h 2027827"/>
              <a:gd name="connsiteX2523" fmla="*/ 1461450 w 2027827"/>
              <a:gd name="connsiteY2523" fmla="*/ 1109397 h 2027827"/>
              <a:gd name="connsiteX2524" fmla="*/ 1444804 w 2027827"/>
              <a:gd name="connsiteY2524" fmla="*/ 1109397 h 2027827"/>
              <a:gd name="connsiteX2525" fmla="*/ 1470046 w 2027827"/>
              <a:gd name="connsiteY2525" fmla="*/ 1070010 h 2027827"/>
              <a:gd name="connsiteX2526" fmla="*/ 1446436 w 2027827"/>
              <a:gd name="connsiteY2526" fmla="*/ 1033234 h 2027827"/>
              <a:gd name="connsiteX2527" fmla="*/ 1463083 w 2027827"/>
              <a:gd name="connsiteY2527" fmla="*/ 1033234 h 2027827"/>
              <a:gd name="connsiteX2528" fmla="*/ 1478315 w 2027827"/>
              <a:gd name="connsiteY2528" fmla="*/ 1057171 h 2027827"/>
              <a:gd name="connsiteX2529" fmla="*/ 1493548 w 2027827"/>
              <a:gd name="connsiteY2529" fmla="*/ 1033234 h 2027827"/>
              <a:gd name="connsiteX2530" fmla="*/ 1510194 w 2027827"/>
              <a:gd name="connsiteY2530" fmla="*/ 1033234 h 2027827"/>
              <a:gd name="connsiteX2531" fmla="*/ 1486584 w 2027827"/>
              <a:gd name="connsiteY2531" fmla="*/ 1070010 h 2027827"/>
              <a:gd name="connsiteX2532" fmla="*/ 1511826 w 2027827"/>
              <a:gd name="connsiteY2532" fmla="*/ 1109397 h 2027827"/>
              <a:gd name="connsiteX2533" fmla="*/ 1495180 w 2027827"/>
              <a:gd name="connsiteY2533" fmla="*/ 1109397 h 2027827"/>
              <a:gd name="connsiteX2534" fmla="*/ 1478315 w 2027827"/>
              <a:gd name="connsiteY2534" fmla="*/ 1082631 h 2027827"/>
              <a:gd name="connsiteX2535" fmla="*/ 1581515 w 2027827"/>
              <a:gd name="connsiteY2535" fmla="*/ 1082631 h 2027827"/>
              <a:gd name="connsiteX2536" fmla="*/ 1564650 w 2027827"/>
              <a:gd name="connsiteY2536" fmla="*/ 1109397 h 2027827"/>
              <a:gd name="connsiteX2537" fmla="*/ 1548004 w 2027827"/>
              <a:gd name="connsiteY2537" fmla="*/ 1109397 h 2027827"/>
              <a:gd name="connsiteX2538" fmla="*/ 1573246 w 2027827"/>
              <a:gd name="connsiteY2538" fmla="*/ 1070010 h 2027827"/>
              <a:gd name="connsiteX2539" fmla="*/ 1549636 w 2027827"/>
              <a:gd name="connsiteY2539" fmla="*/ 1033234 h 2027827"/>
              <a:gd name="connsiteX2540" fmla="*/ 1566283 w 2027827"/>
              <a:gd name="connsiteY2540" fmla="*/ 1033234 h 2027827"/>
              <a:gd name="connsiteX2541" fmla="*/ 1581515 w 2027827"/>
              <a:gd name="connsiteY2541" fmla="*/ 1057171 h 2027827"/>
              <a:gd name="connsiteX2542" fmla="*/ 1596748 w 2027827"/>
              <a:gd name="connsiteY2542" fmla="*/ 1033234 h 2027827"/>
              <a:gd name="connsiteX2543" fmla="*/ 1613394 w 2027827"/>
              <a:gd name="connsiteY2543" fmla="*/ 1033234 h 2027827"/>
              <a:gd name="connsiteX2544" fmla="*/ 1589785 w 2027827"/>
              <a:gd name="connsiteY2544" fmla="*/ 1070010 h 2027827"/>
              <a:gd name="connsiteX2545" fmla="*/ 1615026 w 2027827"/>
              <a:gd name="connsiteY2545" fmla="*/ 1109397 h 2027827"/>
              <a:gd name="connsiteX2546" fmla="*/ 1598380 w 2027827"/>
              <a:gd name="connsiteY2546" fmla="*/ 1109397 h 2027827"/>
              <a:gd name="connsiteX2547" fmla="*/ 1581515 w 2027827"/>
              <a:gd name="connsiteY2547" fmla="*/ 1082631 h 2027827"/>
              <a:gd name="connsiteX2548" fmla="*/ 1684715 w 2027827"/>
              <a:gd name="connsiteY2548" fmla="*/ 1082631 h 2027827"/>
              <a:gd name="connsiteX2549" fmla="*/ 1667851 w 2027827"/>
              <a:gd name="connsiteY2549" fmla="*/ 1109397 h 2027827"/>
              <a:gd name="connsiteX2550" fmla="*/ 1651205 w 2027827"/>
              <a:gd name="connsiteY2550" fmla="*/ 1109397 h 2027827"/>
              <a:gd name="connsiteX2551" fmla="*/ 1676446 w 2027827"/>
              <a:gd name="connsiteY2551" fmla="*/ 1070010 h 2027827"/>
              <a:gd name="connsiteX2552" fmla="*/ 1652837 w 2027827"/>
              <a:gd name="connsiteY2552" fmla="*/ 1033234 h 2027827"/>
              <a:gd name="connsiteX2553" fmla="*/ 1669483 w 2027827"/>
              <a:gd name="connsiteY2553" fmla="*/ 1033234 h 2027827"/>
              <a:gd name="connsiteX2554" fmla="*/ 1684715 w 2027827"/>
              <a:gd name="connsiteY2554" fmla="*/ 1057171 h 2027827"/>
              <a:gd name="connsiteX2555" fmla="*/ 1699948 w 2027827"/>
              <a:gd name="connsiteY2555" fmla="*/ 1033234 h 2027827"/>
              <a:gd name="connsiteX2556" fmla="*/ 1716595 w 2027827"/>
              <a:gd name="connsiteY2556" fmla="*/ 1033234 h 2027827"/>
              <a:gd name="connsiteX2557" fmla="*/ 1692985 w 2027827"/>
              <a:gd name="connsiteY2557" fmla="*/ 1070010 h 2027827"/>
              <a:gd name="connsiteX2558" fmla="*/ 1718227 w 2027827"/>
              <a:gd name="connsiteY2558" fmla="*/ 1109397 h 2027827"/>
              <a:gd name="connsiteX2559" fmla="*/ 1701581 w 2027827"/>
              <a:gd name="connsiteY2559" fmla="*/ 1109397 h 2027827"/>
              <a:gd name="connsiteX2560" fmla="*/ 1684715 w 2027827"/>
              <a:gd name="connsiteY2560" fmla="*/ 1082631 h 2027827"/>
              <a:gd name="connsiteX2561" fmla="*/ 1787915 w 2027827"/>
              <a:gd name="connsiteY2561" fmla="*/ 1082631 h 2027827"/>
              <a:gd name="connsiteX2562" fmla="*/ 1771051 w 2027827"/>
              <a:gd name="connsiteY2562" fmla="*/ 1109397 h 2027827"/>
              <a:gd name="connsiteX2563" fmla="*/ 1754405 w 2027827"/>
              <a:gd name="connsiteY2563" fmla="*/ 1109397 h 2027827"/>
              <a:gd name="connsiteX2564" fmla="*/ 1779647 w 2027827"/>
              <a:gd name="connsiteY2564" fmla="*/ 1070010 h 2027827"/>
              <a:gd name="connsiteX2565" fmla="*/ 1756037 w 2027827"/>
              <a:gd name="connsiteY2565" fmla="*/ 1033234 h 2027827"/>
              <a:gd name="connsiteX2566" fmla="*/ 1772683 w 2027827"/>
              <a:gd name="connsiteY2566" fmla="*/ 1033234 h 2027827"/>
              <a:gd name="connsiteX2567" fmla="*/ 1787915 w 2027827"/>
              <a:gd name="connsiteY2567" fmla="*/ 1057171 h 2027827"/>
              <a:gd name="connsiteX2568" fmla="*/ 1803149 w 2027827"/>
              <a:gd name="connsiteY2568" fmla="*/ 1033234 h 2027827"/>
              <a:gd name="connsiteX2569" fmla="*/ 1819795 w 2027827"/>
              <a:gd name="connsiteY2569" fmla="*/ 1033234 h 2027827"/>
              <a:gd name="connsiteX2570" fmla="*/ 1796185 w 2027827"/>
              <a:gd name="connsiteY2570" fmla="*/ 1070010 h 2027827"/>
              <a:gd name="connsiteX2571" fmla="*/ 1821427 w 2027827"/>
              <a:gd name="connsiteY2571" fmla="*/ 1109397 h 2027827"/>
              <a:gd name="connsiteX2572" fmla="*/ 1804781 w 2027827"/>
              <a:gd name="connsiteY2572" fmla="*/ 1109397 h 2027827"/>
              <a:gd name="connsiteX2573" fmla="*/ 1787915 w 2027827"/>
              <a:gd name="connsiteY2573" fmla="*/ 1082631 h 2027827"/>
              <a:gd name="connsiteX2574" fmla="*/ 1891116 w 2027827"/>
              <a:gd name="connsiteY2574" fmla="*/ 1082631 h 2027827"/>
              <a:gd name="connsiteX2575" fmla="*/ 1874251 w 2027827"/>
              <a:gd name="connsiteY2575" fmla="*/ 1109397 h 2027827"/>
              <a:gd name="connsiteX2576" fmla="*/ 1857605 w 2027827"/>
              <a:gd name="connsiteY2576" fmla="*/ 1109397 h 2027827"/>
              <a:gd name="connsiteX2577" fmla="*/ 1882847 w 2027827"/>
              <a:gd name="connsiteY2577" fmla="*/ 1070010 h 2027827"/>
              <a:gd name="connsiteX2578" fmla="*/ 1859237 w 2027827"/>
              <a:gd name="connsiteY2578" fmla="*/ 1033234 h 2027827"/>
              <a:gd name="connsiteX2579" fmla="*/ 1875884 w 2027827"/>
              <a:gd name="connsiteY2579" fmla="*/ 1033234 h 2027827"/>
              <a:gd name="connsiteX2580" fmla="*/ 1891116 w 2027827"/>
              <a:gd name="connsiteY2580" fmla="*/ 1057171 h 2027827"/>
              <a:gd name="connsiteX2581" fmla="*/ 1906349 w 2027827"/>
              <a:gd name="connsiteY2581" fmla="*/ 1033234 h 2027827"/>
              <a:gd name="connsiteX2582" fmla="*/ 1922995 w 2027827"/>
              <a:gd name="connsiteY2582" fmla="*/ 1033234 h 2027827"/>
              <a:gd name="connsiteX2583" fmla="*/ 1899385 w 2027827"/>
              <a:gd name="connsiteY2583" fmla="*/ 1070010 h 2027827"/>
              <a:gd name="connsiteX2584" fmla="*/ 1924627 w 2027827"/>
              <a:gd name="connsiteY2584" fmla="*/ 1109397 h 2027827"/>
              <a:gd name="connsiteX2585" fmla="*/ 1907981 w 2027827"/>
              <a:gd name="connsiteY2585" fmla="*/ 1109397 h 2027827"/>
              <a:gd name="connsiteX2586" fmla="*/ 1891116 w 2027827"/>
              <a:gd name="connsiteY2586" fmla="*/ 1082631 h 2027827"/>
              <a:gd name="connsiteX2587" fmla="*/ 1994316 w 2027827"/>
              <a:gd name="connsiteY2587" fmla="*/ 1082631 h 2027827"/>
              <a:gd name="connsiteX2588" fmla="*/ 1977452 w 2027827"/>
              <a:gd name="connsiteY2588" fmla="*/ 1109397 h 2027827"/>
              <a:gd name="connsiteX2589" fmla="*/ 1960805 w 2027827"/>
              <a:gd name="connsiteY2589" fmla="*/ 1109397 h 2027827"/>
              <a:gd name="connsiteX2590" fmla="*/ 1986047 w 2027827"/>
              <a:gd name="connsiteY2590" fmla="*/ 1070010 h 2027827"/>
              <a:gd name="connsiteX2591" fmla="*/ 1962438 w 2027827"/>
              <a:gd name="connsiteY2591" fmla="*/ 1033234 h 2027827"/>
              <a:gd name="connsiteX2592" fmla="*/ 1979084 w 2027827"/>
              <a:gd name="connsiteY2592" fmla="*/ 1033234 h 2027827"/>
              <a:gd name="connsiteX2593" fmla="*/ 1994316 w 2027827"/>
              <a:gd name="connsiteY2593" fmla="*/ 1057171 h 2027827"/>
              <a:gd name="connsiteX2594" fmla="*/ 2009549 w 2027827"/>
              <a:gd name="connsiteY2594" fmla="*/ 1033234 h 2027827"/>
              <a:gd name="connsiteX2595" fmla="*/ 2026195 w 2027827"/>
              <a:gd name="connsiteY2595" fmla="*/ 1033234 h 2027827"/>
              <a:gd name="connsiteX2596" fmla="*/ 2002586 w 2027827"/>
              <a:gd name="connsiteY2596" fmla="*/ 1070010 h 2027827"/>
              <a:gd name="connsiteX2597" fmla="*/ 2027827 w 2027827"/>
              <a:gd name="connsiteY2597" fmla="*/ 1109397 h 2027827"/>
              <a:gd name="connsiteX2598" fmla="*/ 2011182 w 2027827"/>
              <a:gd name="connsiteY2598" fmla="*/ 1109397 h 2027827"/>
              <a:gd name="connsiteX2599" fmla="*/ 1994316 w 2027827"/>
              <a:gd name="connsiteY2599" fmla="*/ 1082631 h 2027827"/>
              <a:gd name="connsiteX2600" fmla="*/ 33511 w 2027827"/>
              <a:gd name="connsiteY2600" fmla="*/ 1197435 h 2027827"/>
              <a:gd name="connsiteX2601" fmla="*/ 16646 w 2027827"/>
              <a:gd name="connsiteY2601" fmla="*/ 1224201 h 2027827"/>
              <a:gd name="connsiteX2602" fmla="*/ 0 w 2027827"/>
              <a:gd name="connsiteY2602" fmla="*/ 1224201 h 2027827"/>
              <a:gd name="connsiteX2603" fmla="*/ 25242 w 2027827"/>
              <a:gd name="connsiteY2603" fmla="*/ 1184814 h 2027827"/>
              <a:gd name="connsiteX2604" fmla="*/ 1632 w 2027827"/>
              <a:gd name="connsiteY2604" fmla="*/ 1148038 h 2027827"/>
              <a:gd name="connsiteX2605" fmla="*/ 18278 w 2027827"/>
              <a:gd name="connsiteY2605" fmla="*/ 1148038 h 2027827"/>
              <a:gd name="connsiteX2606" fmla="*/ 33511 w 2027827"/>
              <a:gd name="connsiteY2606" fmla="*/ 1171975 h 2027827"/>
              <a:gd name="connsiteX2607" fmla="*/ 48744 w 2027827"/>
              <a:gd name="connsiteY2607" fmla="*/ 1148038 h 2027827"/>
              <a:gd name="connsiteX2608" fmla="*/ 65390 w 2027827"/>
              <a:gd name="connsiteY2608" fmla="*/ 1148038 h 2027827"/>
              <a:gd name="connsiteX2609" fmla="*/ 41780 w 2027827"/>
              <a:gd name="connsiteY2609" fmla="*/ 1184814 h 2027827"/>
              <a:gd name="connsiteX2610" fmla="*/ 67022 w 2027827"/>
              <a:gd name="connsiteY2610" fmla="*/ 1224201 h 2027827"/>
              <a:gd name="connsiteX2611" fmla="*/ 50376 w 2027827"/>
              <a:gd name="connsiteY2611" fmla="*/ 1224201 h 2027827"/>
              <a:gd name="connsiteX2612" fmla="*/ 33511 w 2027827"/>
              <a:gd name="connsiteY2612" fmla="*/ 1197435 h 2027827"/>
              <a:gd name="connsiteX2613" fmla="*/ 136711 w 2027827"/>
              <a:gd name="connsiteY2613" fmla="*/ 1197435 h 2027827"/>
              <a:gd name="connsiteX2614" fmla="*/ 119846 w 2027827"/>
              <a:gd name="connsiteY2614" fmla="*/ 1224201 h 2027827"/>
              <a:gd name="connsiteX2615" fmla="*/ 103200 w 2027827"/>
              <a:gd name="connsiteY2615" fmla="*/ 1224201 h 2027827"/>
              <a:gd name="connsiteX2616" fmla="*/ 128442 w 2027827"/>
              <a:gd name="connsiteY2616" fmla="*/ 1184814 h 2027827"/>
              <a:gd name="connsiteX2617" fmla="*/ 104833 w 2027827"/>
              <a:gd name="connsiteY2617" fmla="*/ 1148038 h 2027827"/>
              <a:gd name="connsiteX2618" fmla="*/ 121479 w 2027827"/>
              <a:gd name="connsiteY2618" fmla="*/ 1148038 h 2027827"/>
              <a:gd name="connsiteX2619" fmla="*/ 136711 w 2027827"/>
              <a:gd name="connsiteY2619" fmla="*/ 1171975 h 2027827"/>
              <a:gd name="connsiteX2620" fmla="*/ 151944 w 2027827"/>
              <a:gd name="connsiteY2620" fmla="*/ 1148038 h 2027827"/>
              <a:gd name="connsiteX2621" fmla="*/ 168590 w 2027827"/>
              <a:gd name="connsiteY2621" fmla="*/ 1148038 h 2027827"/>
              <a:gd name="connsiteX2622" fmla="*/ 144981 w 2027827"/>
              <a:gd name="connsiteY2622" fmla="*/ 1184814 h 2027827"/>
              <a:gd name="connsiteX2623" fmla="*/ 170222 w 2027827"/>
              <a:gd name="connsiteY2623" fmla="*/ 1224201 h 2027827"/>
              <a:gd name="connsiteX2624" fmla="*/ 153576 w 2027827"/>
              <a:gd name="connsiteY2624" fmla="*/ 1224201 h 2027827"/>
              <a:gd name="connsiteX2625" fmla="*/ 136711 w 2027827"/>
              <a:gd name="connsiteY2625" fmla="*/ 1197435 h 2027827"/>
              <a:gd name="connsiteX2626" fmla="*/ 239911 w 2027827"/>
              <a:gd name="connsiteY2626" fmla="*/ 1197435 h 2027827"/>
              <a:gd name="connsiteX2627" fmla="*/ 223047 w 2027827"/>
              <a:gd name="connsiteY2627" fmla="*/ 1224201 h 2027827"/>
              <a:gd name="connsiteX2628" fmla="*/ 206401 w 2027827"/>
              <a:gd name="connsiteY2628" fmla="*/ 1224201 h 2027827"/>
              <a:gd name="connsiteX2629" fmla="*/ 231642 w 2027827"/>
              <a:gd name="connsiteY2629" fmla="*/ 1184814 h 2027827"/>
              <a:gd name="connsiteX2630" fmla="*/ 208033 w 2027827"/>
              <a:gd name="connsiteY2630" fmla="*/ 1148038 h 2027827"/>
              <a:gd name="connsiteX2631" fmla="*/ 224679 w 2027827"/>
              <a:gd name="connsiteY2631" fmla="*/ 1148038 h 2027827"/>
              <a:gd name="connsiteX2632" fmla="*/ 239911 w 2027827"/>
              <a:gd name="connsiteY2632" fmla="*/ 1171975 h 2027827"/>
              <a:gd name="connsiteX2633" fmla="*/ 255144 w 2027827"/>
              <a:gd name="connsiteY2633" fmla="*/ 1148038 h 2027827"/>
              <a:gd name="connsiteX2634" fmla="*/ 271790 w 2027827"/>
              <a:gd name="connsiteY2634" fmla="*/ 1148038 h 2027827"/>
              <a:gd name="connsiteX2635" fmla="*/ 248181 w 2027827"/>
              <a:gd name="connsiteY2635" fmla="*/ 1184814 h 2027827"/>
              <a:gd name="connsiteX2636" fmla="*/ 273423 w 2027827"/>
              <a:gd name="connsiteY2636" fmla="*/ 1224201 h 2027827"/>
              <a:gd name="connsiteX2637" fmla="*/ 256777 w 2027827"/>
              <a:gd name="connsiteY2637" fmla="*/ 1224201 h 2027827"/>
              <a:gd name="connsiteX2638" fmla="*/ 239911 w 2027827"/>
              <a:gd name="connsiteY2638" fmla="*/ 1197435 h 2027827"/>
              <a:gd name="connsiteX2639" fmla="*/ 343111 w 2027827"/>
              <a:gd name="connsiteY2639" fmla="*/ 1197435 h 2027827"/>
              <a:gd name="connsiteX2640" fmla="*/ 326247 w 2027827"/>
              <a:gd name="connsiteY2640" fmla="*/ 1224201 h 2027827"/>
              <a:gd name="connsiteX2641" fmla="*/ 309601 w 2027827"/>
              <a:gd name="connsiteY2641" fmla="*/ 1224201 h 2027827"/>
              <a:gd name="connsiteX2642" fmla="*/ 334843 w 2027827"/>
              <a:gd name="connsiteY2642" fmla="*/ 1184814 h 2027827"/>
              <a:gd name="connsiteX2643" fmla="*/ 311233 w 2027827"/>
              <a:gd name="connsiteY2643" fmla="*/ 1148038 h 2027827"/>
              <a:gd name="connsiteX2644" fmla="*/ 327879 w 2027827"/>
              <a:gd name="connsiteY2644" fmla="*/ 1148038 h 2027827"/>
              <a:gd name="connsiteX2645" fmla="*/ 343111 w 2027827"/>
              <a:gd name="connsiteY2645" fmla="*/ 1171975 h 2027827"/>
              <a:gd name="connsiteX2646" fmla="*/ 358345 w 2027827"/>
              <a:gd name="connsiteY2646" fmla="*/ 1148038 h 2027827"/>
              <a:gd name="connsiteX2647" fmla="*/ 374991 w 2027827"/>
              <a:gd name="connsiteY2647" fmla="*/ 1148038 h 2027827"/>
              <a:gd name="connsiteX2648" fmla="*/ 351381 w 2027827"/>
              <a:gd name="connsiteY2648" fmla="*/ 1184814 h 2027827"/>
              <a:gd name="connsiteX2649" fmla="*/ 376623 w 2027827"/>
              <a:gd name="connsiteY2649" fmla="*/ 1224201 h 2027827"/>
              <a:gd name="connsiteX2650" fmla="*/ 359977 w 2027827"/>
              <a:gd name="connsiteY2650" fmla="*/ 1224201 h 2027827"/>
              <a:gd name="connsiteX2651" fmla="*/ 343111 w 2027827"/>
              <a:gd name="connsiteY2651" fmla="*/ 1197435 h 2027827"/>
              <a:gd name="connsiteX2652" fmla="*/ 446312 w 2027827"/>
              <a:gd name="connsiteY2652" fmla="*/ 1197435 h 2027827"/>
              <a:gd name="connsiteX2653" fmla="*/ 429447 w 2027827"/>
              <a:gd name="connsiteY2653" fmla="*/ 1224201 h 2027827"/>
              <a:gd name="connsiteX2654" fmla="*/ 412801 w 2027827"/>
              <a:gd name="connsiteY2654" fmla="*/ 1224201 h 2027827"/>
              <a:gd name="connsiteX2655" fmla="*/ 438043 w 2027827"/>
              <a:gd name="connsiteY2655" fmla="*/ 1184814 h 2027827"/>
              <a:gd name="connsiteX2656" fmla="*/ 414433 w 2027827"/>
              <a:gd name="connsiteY2656" fmla="*/ 1148038 h 2027827"/>
              <a:gd name="connsiteX2657" fmla="*/ 431079 w 2027827"/>
              <a:gd name="connsiteY2657" fmla="*/ 1148038 h 2027827"/>
              <a:gd name="connsiteX2658" fmla="*/ 446312 w 2027827"/>
              <a:gd name="connsiteY2658" fmla="*/ 1171975 h 2027827"/>
              <a:gd name="connsiteX2659" fmla="*/ 461545 w 2027827"/>
              <a:gd name="connsiteY2659" fmla="*/ 1148038 h 2027827"/>
              <a:gd name="connsiteX2660" fmla="*/ 478191 w 2027827"/>
              <a:gd name="connsiteY2660" fmla="*/ 1148038 h 2027827"/>
              <a:gd name="connsiteX2661" fmla="*/ 454582 w 2027827"/>
              <a:gd name="connsiteY2661" fmla="*/ 1184814 h 2027827"/>
              <a:gd name="connsiteX2662" fmla="*/ 479823 w 2027827"/>
              <a:gd name="connsiteY2662" fmla="*/ 1224201 h 2027827"/>
              <a:gd name="connsiteX2663" fmla="*/ 463177 w 2027827"/>
              <a:gd name="connsiteY2663" fmla="*/ 1224201 h 2027827"/>
              <a:gd name="connsiteX2664" fmla="*/ 446312 w 2027827"/>
              <a:gd name="connsiteY2664" fmla="*/ 1197435 h 2027827"/>
              <a:gd name="connsiteX2665" fmla="*/ 549512 w 2027827"/>
              <a:gd name="connsiteY2665" fmla="*/ 1197435 h 2027827"/>
              <a:gd name="connsiteX2666" fmla="*/ 532648 w 2027827"/>
              <a:gd name="connsiteY2666" fmla="*/ 1224201 h 2027827"/>
              <a:gd name="connsiteX2667" fmla="*/ 516002 w 2027827"/>
              <a:gd name="connsiteY2667" fmla="*/ 1224201 h 2027827"/>
              <a:gd name="connsiteX2668" fmla="*/ 541243 w 2027827"/>
              <a:gd name="connsiteY2668" fmla="*/ 1184814 h 2027827"/>
              <a:gd name="connsiteX2669" fmla="*/ 517634 w 2027827"/>
              <a:gd name="connsiteY2669" fmla="*/ 1148038 h 2027827"/>
              <a:gd name="connsiteX2670" fmla="*/ 534280 w 2027827"/>
              <a:gd name="connsiteY2670" fmla="*/ 1148038 h 2027827"/>
              <a:gd name="connsiteX2671" fmla="*/ 549512 w 2027827"/>
              <a:gd name="connsiteY2671" fmla="*/ 1171975 h 2027827"/>
              <a:gd name="connsiteX2672" fmla="*/ 564745 w 2027827"/>
              <a:gd name="connsiteY2672" fmla="*/ 1148038 h 2027827"/>
              <a:gd name="connsiteX2673" fmla="*/ 581391 w 2027827"/>
              <a:gd name="connsiteY2673" fmla="*/ 1148038 h 2027827"/>
              <a:gd name="connsiteX2674" fmla="*/ 557782 w 2027827"/>
              <a:gd name="connsiteY2674" fmla="*/ 1184814 h 2027827"/>
              <a:gd name="connsiteX2675" fmla="*/ 583023 w 2027827"/>
              <a:gd name="connsiteY2675" fmla="*/ 1224201 h 2027827"/>
              <a:gd name="connsiteX2676" fmla="*/ 566378 w 2027827"/>
              <a:gd name="connsiteY2676" fmla="*/ 1224201 h 2027827"/>
              <a:gd name="connsiteX2677" fmla="*/ 549512 w 2027827"/>
              <a:gd name="connsiteY2677" fmla="*/ 1197435 h 2027827"/>
              <a:gd name="connsiteX2678" fmla="*/ 652712 w 2027827"/>
              <a:gd name="connsiteY2678" fmla="*/ 1197435 h 2027827"/>
              <a:gd name="connsiteX2679" fmla="*/ 635848 w 2027827"/>
              <a:gd name="connsiteY2679" fmla="*/ 1224201 h 2027827"/>
              <a:gd name="connsiteX2680" fmla="*/ 619202 w 2027827"/>
              <a:gd name="connsiteY2680" fmla="*/ 1224201 h 2027827"/>
              <a:gd name="connsiteX2681" fmla="*/ 644443 w 2027827"/>
              <a:gd name="connsiteY2681" fmla="*/ 1184814 h 2027827"/>
              <a:gd name="connsiteX2682" fmla="*/ 620834 w 2027827"/>
              <a:gd name="connsiteY2682" fmla="*/ 1148038 h 2027827"/>
              <a:gd name="connsiteX2683" fmla="*/ 637480 w 2027827"/>
              <a:gd name="connsiteY2683" fmla="*/ 1148038 h 2027827"/>
              <a:gd name="connsiteX2684" fmla="*/ 652712 w 2027827"/>
              <a:gd name="connsiteY2684" fmla="*/ 1171975 h 2027827"/>
              <a:gd name="connsiteX2685" fmla="*/ 667945 w 2027827"/>
              <a:gd name="connsiteY2685" fmla="*/ 1148038 h 2027827"/>
              <a:gd name="connsiteX2686" fmla="*/ 684592 w 2027827"/>
              <a:gd name="connsiteY2686" fmla="*/ 1148038 h 2027827"/>
              <a:gd name="connsiteX2687" fmla="*/ 660982 w 2027827"/>
              <a:gd name="connsiteY2687" fmla="*/ 1184814 h 2027827"/>
              <a:gd name="connsiteX2688" fmla="*/ 686224 w 2027827"/>
              <a:gd name="connsiteY2688" fmla="*/ 1224201 h 2027827"/>
              <a:gd name="connsiteX2689" fmla="*/ 669578 w 2027827"/>
              <a:gd name="connsiteY2689" fmla="*/ 1224201 h 2027827"/>
              <a:gd name="connsiteX2690" fmla="*/ 652712 w 2027827"/>
              <a:gd name="connsiteY2690" fmla="*/ 1197435 h 2027827"/>
              <a:gd name="connsiteX2691" fmla="*/ 755913 w 2027827"/>
              <a:gd name="connsiteY2691" fmla="*/ 1197435 h 2027827"/>
              <a:gd name="connsiteX2692" fmla="*/ 739048 w 2027827"/>
              <a:gd name="connsiteY2692" fmla="*/ 1224201 h 2027827"/>
              <a:gd name="connsiteX2693" fmla="*/ 722402 w 2027827"/>
              <a:gd name="connsiteY2693" fmla="*/ 1224201 h 2027827"/>
              <a:gd name="connsiteX2694" fmla="*/ 747644 w 2027827"/>
              <a:gd name="connsiteY2694" fmla="*/ 1184814 h 2027827"/>
              <a:gd name="connsiteX2695" fmla="*/ 724034 w 2027827"/>
              <a:gd name="connsiteY2695" fmla="*/ 1148038 h 2027827"/>
              <a:gd name="connsiteX2696" fmla="*/ 740680 w 2027827"/>
              <a:gd name="connsiteY2696" fmla="*/ 1148038 h 2027827"/>
              <a:gd name="connsiteX2697" fmla="*/ 755913 w 2027827"/>
              <a:gd name="connsiteY2697" fmla="*/ 1171975 h 2027827"/>
              <a:gd name="connsiteX2698" fmla="*/ 771146 w 2027827"/>
              <a:gd name="connsiteY2698" fmla="*/ 1148038 h 2027827"/>
              <a:gd name="connsiteX2699" fmla="*/ 787792 w 2027827"/>
              <a:gd name="connsiteY2699" fmla="*/ 1148038 h 2027827"/>
              <a:gd name="connsiteX2700" fmla="*/ 764182 w 2027827"/>
              <a:gd name="connsiteY2700" fmla="*/ 1184814 h 2027827"/>
              <a:gd name="connsiteX2701" fmla="*/ 789424 w 2027827"/>
              <a:gd name="connsiteY2701" fmla="*/ 1224201 h 2027827"/>
              <a:gd name="connsiteX2702" fmla="*/ 772778 w 2027827"/>
              <a:gd name="connsiteY2702" fmla="*/ 1224201 h 2027827"/>
              <a:gd name="connsiteX2703" fmla="*/ 755913 w 2027827"/>
              <a:gd name="connsiteY2703" fmla="*/ 1197435 h 2027827"/>
              <a:gd name="connsiteX2704" fmla="*/ 859113 w 2027827"/>
              <a:gd name="connsiteY2704" fmla="*/ 1197435 h 2027827"/>
              <a:gd name="connsiteX2705" fmla="*/ 842248 w 2027827"/>
              <a:gd name="connsiteY2705" fmla="*/ 1224201 h 2027827"/>
              <a:gd name="connsiteX2706" fmla="*/ 825602 w 2027827"/>
              <a:gd name="connsiteY2706" fmla="*/ 1224201 h 2027827"/>
              <a:gd name="connsiteX2707" fmla="*/ 850844 w 2027827"/>
              <a:gd name="connsiteY2707" fmla="*/ 1184814 h 2027827"/>
              <a:gd name="connsiteX2708" fmla="*/ 827235 w 2027827"/>
              <a:gd name="connsiteY2708" fmla="*/ 1148038 h 2027827"/>
              <a:gd name="connsiteX2709" fmla="*/ 843881 w 2027827"/>
              <a:gd name="connsiteY2709" fmla="*/ 1148038 h 2027827"/>
              <a:gd name="connsiteX2710" fmla="*/ 859113 w 2027827"/>
              <a:gd name="connsiteY2710" fmla="*/ 1171975 h 2027827"/>
              <a:gd name="connsiteX2711" fmla="*/ 874346 w 2027827"/>
              <a:gd name="connsiteY2711" fmla="*/ 1148038 h 2027827"/>
              <a:gd name="connsiteX2712" fmla="*/ 890992 w 2027827"/>
              <a:gd name="connsiteY2712" fmla="*/ 1148038 h 2027827"/>
              <a:gd name="connsiteX2713" fmla="*/ 867383 w 2027827"/>
              <a:gd name="connsiteY2713" fmla="*/ 1184814 h 2027827"/>
              <a:gd name="connsiteX2714" fmla="*/ 892624 w 2027827"/>
              <a:gd name="connsiteY2714" fmla="*/ 1224201 h 2027827"/>
              <a:gd name="connsiteX2715" fmla="*/ 875978 w 2027827"/>
              <a:gd name="connsiteY2715" fmla="*/ 1224201 h 2027827"/>
              <a:gd name="connsiteX2716" fmla="*/ 859113 w 2027827"/>
              <a:gd name="connsiteY2716" fmla="*/ 1197435 h 2027827"/>
              <a:gd name="connsiteX2717" fmla="*/ 962313 w 2027827"/>
              <a:gd name="connsiteY2717" fmla="*/ 1197435 h 2027827"/>
              <a:gd name="connsiteX2718" fmla="*/ 945449 w 2027827"/>
              <a:gd name="connsiteY2718" fmla="*/ 1224201 h 2027827"/>
              <a:gd name="connsiteX2719" fmla="*/ 928803 w 2027827"/>
              <a:gd name="connsiteY2719" fmla="*/ 1224201 h 2027827"/>
              <a:gd name="connsiteX2720" fmla="*/ 954044 w 2027827"/>
              <a:gd name="connsiteY2720" fmla="*/ 1184814 h 2027827"/>
              <a:gd name="connsiteX2721" fmla="*/ 930435 w 2027827"/>
              <a:gd name="connsiteY2721" fmla="*/ 1148038 h 2027827"/>
              <a:gd name="connsiteX2722" fmla="*/ 947081 w 2027827"/>
              <a:gd name="connsiteY2722" fmla="*/ 1148038 h 2027827"/>
              <a:gd name="connsiteX2723" fmla="*/ 962313 w 2027827"/>
              <a:gd name="connsiteY2723" fmla="*/ 1171975 h 2027827"/>
              <a:gd name="connsiteX2724" fmla="*/ 977546 w 2027827"/>
              <a:gd name="connsiteY2724" fmla="*/ 1148038 h 2027827"/>
              <a:gd name="connsiteX2725" fmla="*/ 994192 w 2027827"/>
              <a:gd name="connsiteY2725" fmla="*/ 1148038 h 2027827"/>
              <a:gd name="connsiteX2726" fmla="*/ 970583 w 2027827"/>
              <a:gd name="connsiteY2726" fmla="*/ 1184814 h 2027827"/>
              <a:gd name="connsiteX2727" fmla="*/ 995824 w 2027827"/>
              <a:gd name="connsiteY2727" fmla="*/ 1224201 h 2027827"/>
              <a:gd name="connsiteX2728" fmla="*/ 979179 w 2027827"/>
              <a:gd name="connsiteY2728" fmla="*/ 1224201 h 2027827"/>
              <a:gd name="connsiteX2729" fmla="*/ 962313 w 2027827"/>
              <a:gd name="connsiteY2729" fmla="*/ 1197435 h 2027827"/>
              <a:gd name="connsiteX2730" fmla="*/ 1065513 w 2027827"/>
              <a:gd name="connsiteY2730" fmla="*/ 1197435 h 2027827"/>
              <a:gd name="connsiteX2731" fmla="*/ 1048649 w 2027827"/>
              <a:gd name="connsiteY2731" fmla="*/ 1224201 h 2027827"/>
              <a:gd name="connsiteX2732" fmla="*/ 1032003 w 2027827"/>
              <a:gd name="connsiteY2732" fmla="*/ 1224201 h 2027827"/>
              <a:gd name="connsiteX2733" fmla="*/ 1057244 w 2027827"/>
              <a:gd name="connsiteY2733" fmla="*/ 1184814 h 2027827"/>
              <a:gd name="connsiteX2734" fmla="*/ 1033635 w 2027827"/>
              <a:gd name="connsiteY2734" fmla="*/ 1148038 h 2027827"/>
              <a:gd name="connsiteX2735" fmla="*/ 1050281 w 2027827"/>
              <a:gd name="connsiteY2735" fmla="*/ 1148038 h 2027827"/>
              <a:gd name="connsiteX2736" fmla="*/ 1065513 w 2027827"/>
              <a:gd name="connsiteY2736" fmla="*/ 1171975 h 2027827"/>
              <a:gd name="connsiteX2737" fmla="*/ 1080747 w 2027827"/>
              <a:gd name="connsiteY2737" fmla="*/ 1148038 h 2027827"/>
              <a:gd name="connsiteX2738" fmla="*/ 1097393 w 2027827"/>
              <a:gd name="connsiteY2738" fmla="*/ 1148038 h 2027827"/>
              <a:gd name="connsiteX2739" fmla="*/ 1073783 w 2027827"/>
              <a:gd name="connsiteY2739" fmla="*/ 1184814 h 2027827"/>
              <a:gd name="connsiteX2740" fmla="*/ 1099025 w 2027827"/>
              <a:gd name="connsiteY2740" fmla="*/ 1224201 h 2027827"/>
              <a:gd name="connsiteX2741" fmla="*/ 1082379 w 2027827"/>
              <a:gd name="connsiteY2741" fmla="*/ 1224201 h 2027827"/>
              <a:gd name="connsiteX2742" fmla="*/ 1065513 w 2027827"/>
              <a:gd name="connsiteY2742" fmla="*/ 1197435 h 2027827"/>
              <a:gd name="connsiteX2743" fmla="*/ 1168714 w 2027827"/>
              <a:gd name="connsiteY2743" fmla="*/ 1197435 h 2027827"/>
              <a:gd name="connsiteX2744" fmla="*/ 1151849 w 2027827"/>
              <a:gd name="connsiteY2744" fmla="*/ 1224201 h 2027827"/>
              <a:gd name="connsiteX2745" fmla="*/ 1135203 w 2027827"/>
              <a:gd name="connsiteY2745" fmla="*/ 1224201 h 2027827"/>
              <a:gd name="connsiteX2746" fmla="*/ 1160445 w 2027827"/>
              <a:gd name="connsiteY2746" fmla="*/ 1184814 h 2027827"/>
              <a:gd name="connsiteX2747" fmla="*/ 1136835 w 2027827"/>
              <a:gd name="connsiteY2747" fmla="*/ 1148038 h 2027827"/>
              <a:gd name="connsiteX2748" fmla="*/ 1153481 w 2027827"/>
              <a:gd name="connsiteY2748" fmla="*/ 1148038 h 2027827"/>
              <a:gd name="connsiteX2749" fmla="*/ 1168714 w 2027827"/>
              <a:gd name="connsiteY2749" fmla="*/ 1171975 h 2027827"/>
              <a:gd name="connsiteX2750" fmla="*/ 1183947 w 2027827"/>
              <a:gd name="connsiteY2750" fmla="*/ 1148038 h 2027827"/>
              <a:gd name="connsiteX2751" fmla="*/ 1200593 w 2027827"/>
              <a:gd name="connsiteY2751" fmla="*/ 1148038 h 2027827"/>
              <a:gd name="connsiteX2752" fmla="*/ 1176984 w 2027827"/>
              <a:gd name="connsiteY2752" fmla="*/ 1184814 h 2027827"/>
              <a:gd name="connsiteX2753" fmla="*/ 1202225 w 2027827"/>
              <a:gd name="connsiteY2753" fmla="*/ 1224201 h 2027827"/>
              <a:gd name="connsiteX2754" fmla="*/ 1185579 w 2027827"/>
              <a:gd name="connsiteY2754" fmla="*/ 1224201 h 2027827"/>
              <a:gd name="connsiteX2755" fmla="*/ 1168714 w 2027827"/>
              <a:gd name="connsiteY2755" fmla="*/ 1197435 h 2027827"/>
              <a:gd name="connsiteX2756" fmla="*/ 1271914 w 2027827"/>
              <a:gd name="connsiteY2756" fmla="*/ 1197435 h 2027827"/>
              <a:gd name="connsiteX2757" fmla="*/ 1255050 w 2027827"/>
              <a:gd name="connsiteY2757" fmla="*/ 1224201 h 2027827"/>
              <a:gd name="connsiteX2758" fmla="*/ 1238404 w 2027827"/>
              <a:gd name="connsiteY2758" fmla="*/ 1224201 h 2027827"/>
              <a:gd name="connsiteX2759" fmla="*/ 1263645 w 2027827"/>
              <a:gd name="connsiteY2759" fmla="*/ 1184814 h 2027827"/>
              <a:gd name="connsiteX2760" fmla="*/ 1240036 w 2027827"/>
              <a:gd name="connsiteY2760" fmla="*/ 1148038 h 2027827"/>
              <a:gd name="connsiteX2761" fmla="*/ 1256682 w 2027827"/>
              <a:gd name="connsiteY2761" fmla="*/ 1148038 h 2027827"/>
              <a:gd name="connsiteX2762" fmla="*/ 1271914 w 2027827"/>
              <a:gd name="connsiteY2762" fmla="*/ 1171975 h 2027827"/>
              <a:gd name="connsiteX2763" fmla="*/ 1287147 w 2027827"/>
              <a:gd name="connsiteY2763" fmla="*/ 1148038 h 2027827"/>
              <a:gd name="connsiteX2764" fmla="*/ 1303793 w 2027827"/>
              <a:gd name="connsiteY2764" fmla="*/ 1148038 h 2027827"/>
              <a:gd name="connsiteX2765" fmla="*/ 1280184 w 2027827"/>
              <a:gd name="connsiteY2765" fmla="*/ 1184814 h 2027827"/>
              <a:gd name="connsiteX2766" fmla="*/ 1305426 w 2027827"/>
              <a:gd name="connsiteY2766" fmla="*/ 1224201 h 2027827"/>
              <a:gd name="connsiteX2767" fmla="*/ 1288779 w 2027827"/>
              <a:gd name="connsiteY2767" fmla="*/ 1224201 h 2027827"/>
              <a:gd name="connsiteX2768" fmla="*/ 1271914 w 2027827"/>
              <a:gd name="connsiteY2768" fmla="*/ 1197435 h 2027827"/>
              <a:gd name="connsiteX2769" fmla="*/ 1375114 w 2027827"/>
              <a:gd name="connsiteY2769" fmla="*/ 1197435 h 2027827"/>
              <a:gd name="connsiteX2770" fmla="*/ 1358250 w 2027827"/>
              <a:gd name="connsiteY2770" fmla="*/ 1224201 h 2027827"/>
              <a:gd name="connsiteX2771" fmla="*/ 1341604 w 2027827"/>
              <a:gd name="connsiteY2771" fmla="*/ 1224201 h 2027827"/>
              <a:gd name="connsiteX2772" fmla="*/ 1366845 w 2027827"/>
              <a:gd name="connsiteY2772" fmla="*/ 1184814 h 2027827"/>
              <a:gd name="connsiteX2773" fmla="*/ 1343236 w 2027827"/>
              <a:gd name="connsiteY2773" fmla="*/ 1148038 h 2027827"/>
              <a:gd name="connsiteX2774" fmla="*/ 1359882 w 2027827"/>
              <a:gd name="connsiteY2774" fmla="*/ 1148038 h 2027827"/>
              <a:gd name="connsiteX2775" fmla="*/ 1375114 w 2027827"/>
              <a:gd name="connsiteY2775" fmla="*/ 1171975 h 2027827"/>
              <a:gd name="connsiteX2776" fmla="*/ 1390348 w 2027827"/>
              <a:gd name="connsiteY2776" fmla="*/ 1148038 h 2027827"/>
              <a:gd name="connsiteX2777" fmla="*/ 1406993 w 2027827"/>
              <a:gd name="connsiteY2777" fmla="*/ 1148038 h 2027827"/>
              <a:gd name="connsiteX2778" fmla="*/ 1383384 w 2027827"/>
              <a:gd name="connsiteY2778" fmla="*/ 1184814 h 2027827"/>
              <a:gd name="connsiteX2779" fmla="*/ 1408626 w 2027827"/>
              <a:gd name="connsiteY2779" fmla="*/ 1224201 h 2027827"/>
              <a:gd name="connsiteX2780" fmla="*/ 1391980 w 2027827"/>
              <a:gd name="connsiteY2780" fmla="*/ 1224201 h 2027827"/>
              <a:gd name="connsiteX2781" fmla="*/ 1375114 w 2027827"/>
              <a:gd name="connsiteY2781" fmla="*/ 1197435 h 2027827"/>
              <a:gd name="connsiteX2782" fmla="*/ 1478315 w 2027827"/>
              <a:gd name="connsiteY2782" fmla="*/ 1197435 h 2027827"/>
              <a:gd name="connsiteX2783" fmla="*/ 1461450 w 2027827"/>
              <a:gd name="connsiteY2783" fmla="*/ 1224201 h 2027827"/>
              <a:gd name="connsiteX2784" fmla="*/ 1444804 w 2027827"/>
              <a:gd name="connsiteY2784" fmla="*/ 1224201 h 2027827"/>
              <a:gd name="connsiteX2785" fmla="*/ 1470046 w 2027827"/>
              <a:gd name="connsiteY2785" fmla="*/ 1184814 h 2027827"/>
              <a:gd name="connsiteX2786" fmla="*/ 1446436 w 2027827"/>
              <a:gd name="connsiteY2786" fmla="*/ 1148038 h 2027827"/>
              <a:gd name="connsiteX2787" fmla="*/ 1463083 w 2027827"/>
              <a:gd name="connsiteY2787" fmla="*/ 1148038 h 2027827"/>
              <a:gd name="connsiteX2788" fmla="*/ 1478315 w 2027827"/>
              <a:gd name="connsiteY2788" fmla="*/ 1171975 h 2027827"/>
              <a:gd name="connsiteX2789" fmla="*/ 1493548 w 2027827"/>
              <a:gd name="connsiteY2789" fmla="*/ 1148038 h 2027827"/>
              <a:gd name="connsiteX2790" fmla="*/ 1510194 w 2027827"/>
              <a:gd name="connsiteY2790" fmla="*/ 1148038 h 2027827"/>
              <a:gd name="connsiteX2791" fmla="*/ 1486584 w 2027827"/>
              <a:gd name="connsiteY2791" fmla="*/ 1184814 h 2027827"/>
              <a:gd name="connsiteX2792" fmla="*/ 1511826 w 2027827"/>
              <a:gd name="connsiteY2792" fmla="*/ 1224201 h 2027827"/>
              <a:gd name="connsiteX2793" fmla="*/ 1495180 w 2027827"/>
              <a:gd name="connsiteY2793" fmla="*/ 1224201 h 2027827"/>
              <a:gd name="connsiteX2794" fmla="*/ 1478315 w 2027827"/>
              <a:gd name="connsiteY2794" fmla="*/ 1197435 h 2027827"/>
              <a:gd name="connsiteX2795" fmla="*/ 1581515 w 2027827"/>
              <a:gd name="connsiteY2795" fmla="*/ 1197435 h 2027827"/>
              <a:gd name="connsiteX2796" fmla="*/ 1564650 w 2027827"/>
              <a:gd name="connsiteY2796" fmla="*/ 1224201 h 2027827"/>
              <a:gd name="connsiteX2797" fmla="*/ 1548004 w 2027827"/>
              <a:gd name="connsiteY2797" fmla="*/ 1224201 h 2027827"/>
              <a:gd name="connsiteX2798" fmla="*/ 1573246 w 2027827"/>
              <a:gd name="connsiteY2798" fmla="*/ 1184814 h 2027827"/>
              <a:gd name="connsiteX2799" fmla="*/ 1549636 w 2027827"/>
              <a:gd name="connsiteY2799" fmla="*/ 1148038 h 2027827"/>
              <a:gd name="connsiteX2800" fmla="*/ 1566283 w 2027827"/>
              <a:gd name="connsiteY2800" fmla="*/ 1148038 h 2027827"/>
              <a:gd name="connsiteX2801" fmla="*/ 1581515 w 2027827"/>
              <a:gd name="connsiteY2801" fmla="*/ 1171975 h 2027827"/>
              <a:gd name="connsiteX2802" fmla="*/ 1596748 w 2027827"/>
              <a:gd name="connsiteY2802" fmla="*/ 1148038 h 2027827"/>
              <a:gd name="connsiteX2803" fmla="*/ 1613394 w 2027827"/>
              <a:gd name="connsiteY2803" fmla="*/ 1148038 h 2027827"/>
              <a:gd name="connsiteX2804" fmla="*/ 1589785 w 2027827"/>
              <a:gd name="connsiteY2804" fmla="*/ 1184814 h 2027827"/>
              <a:gd name="connsiteX2805" fmla="*/ 1615026 w 2027827"/>
              <a:gd name="connsiteY2805" fmla="*/ 1224201 h 2027827"/>
              <a:gd name="connsiteX2806" fmla="*/ 1598380 w 2027827"/>
              <a:gd name="connsiteY2806" fmla="*/ 1224201 h 2027827"/>
              <a:gd name="connsiteX2807" fmla="*/ 1581515 w 2027827"/>
              <a:gd name="connsiteY2807" fmla="*/ 1197435 h 2027827"/>
              <a:gd name="connsiteX2808" fmla="*/ 1684715 w 2027827"/>
              <a:gd name="connsiteY2808" fmla="*/ 1197435 h 2027827"/>
              <a:gd name="connsiteX2809" fmla="*/ 1667851 w 2027827"/>
              <a:gd name="connsiteY2809" fmla="*/ 1224201 h 2027827"/>
              <a:gd name="connsiteX2810" fmla="*/ 1651205 w 2027827"/>
              <a:gd name="connsiteY2810" fmla="*/ 1224201 h 2027827"/>
              <a:gd name="connsiteX2811" fmla="*/ 1676446 w 2027827"/>
              <a:gd name="connsiteY2811" fmla="*/ 1184814 h 2027827"/>
              <a:gd name="connsiteX2812" fmla="*/ 1652837 w 2027827"/>
              <a:gd name="connsiteY2812" fmla="*/ 1148038 h 2027827"/>
              <a:gd name="connsiteX2813" fmla="*/ 1669483 w 2027827"/>
              <a:gd name="connsiteY2813" fmla="*/ 1148038 h 2027827"/>
              <a:gd name="connsiteX2814" fmla="*/ 1684715 w 2027827"/>
              <a:gd name="connsiteY2814" fmla="*/ 1171975 h 2027827"/>
              <a:gd name="connsiteX2815" fmla="*/ 1699948 w 2027827"/>
              <a:gd name="connsiteY2815" fmla="*/ 1148038 h 2027827"/>
              <a:gd name="connsiteX2816" fmla="*/ 1716595 w 2027827"/>
              <a:gd name="connsiteY2816" fmla="*/ 1148038 h 2027827"/>
              <a:gd name="connsiteX2817" fmla="*/ 1692985 w 2027827"/>
              <a:gd name="connsiteY2817" fmla="*/ 1184814 h 2027827"/>
              <a:gd name="connsiteX2818" fmla="*/ 1718227 w 2027827"/>
              <a:gd name="connsiteY2818" fmla="*/ 1224201 h 2027827"/>
              <a:gd name="connsiteX2819" fmla="*/ 1701581 w 2027827"/>
              <a:gd name="connsiteY2819" fmla="*/ 1224201 h 2027827"/>
              <a:gd name="connsiteX2820" fmla="*/ 1684715 w 2027827"/>
              <a:gd name="connsiteY2820" fmla="*/ 1197435 h 2027827"/>
              <a:gd name="connsiteX2821" fmla="*/ 1787915 w 2027827"/>
              <a:gd name="connsiteY2821" fmla="*/ 1197435 h 2027827"/>
              <a:gd name="connsiteX2822" fmla="*/ 1771051 w 2027827"/>
              <a:gd name="connsiteY2822" fmla="*/ 1224201 h 2027827"/>
              <a:gd name="connsiteX2823" fmla="*/ 1754405 w 2027827"/>
              <a:gd name="connsiteY2823" fmla="*/ 1224201 h 2027827"/>
              <a:gd name="connsiteX2824" fmla="*/ 1779647 w 2027827"/>
              <a:gd name="connsiteY2824" fmla="*/ 1184814 h 2027827"/>
              <a:gd name="connsiteX2825" fmla="*/ 1756037 w 2027827"/>
              <a:gd name="connsiteY2825" fmla="*/ 1148038 h 2027827"/>
              <a:gd name="connsiteX2826" fmla="*/ 1772683 w 2027827"/>
              <a:gd name="connsiteY2826" fmla="*/ 1148038 h 2027827"/>
              <a:gd name="connsiteX2827" fmla="*/ 1787915 w 2027827"/>
              <a:gd name="connsiteY2827" fmla="*/ 1171975 h 2027827"/>
              <a:gd name="connsiteX2828" fmla="*/ 1803149 w 2027827"/>
              <a:gd name="connsiteY2828" fmla="*/ 1148038 h 2027827"/>
              <a:gd name="connsiteX2829" fmla="*/ 1819795 w 2027827"/>
              <a:gd name="connsiteY2829" fmla="*/ 1148038 h 2027827"/>
              <a:gd name="connsiteX2830" fmla="*/ 1796185 w 2027827"/>
              <a:gd name="connsiteY2830" fmla="*/ 1184814 h 2027827"/>
              <a:gd name="connsiteX2831" fmla="*/ 1821427 w 2027827"/>
              <a:gd name="connsiteY2831" fmla="*/ 1224201 h 2027827"/>
              <a:gd name="connsiteX2832" fmla="*/ 1804781 w 2027827"/>
              <a:gd name="connsiteY2832" fmla="*/ 1224201 h 2027827"/>
              <a:gd name="connsiteX2833" fmla="*/ 1787915 w 2027827"/>
              <a:gd name="connsiteY2833" fmla="*/ 1197435 h 2027827"/>
              <a:gd name="connsiteX2834" fmla="*/ 1891116 w 2027827"/>
              <a:gd name="connsiteY2834" fmla="*/ 1197435 h 2027827"/>
              <a:gd name="connsiteX2835" fmla="*/ 1874251 w 2027827"/>
              <a:gd name="connsiteY2835" fmla="*/ 1224201 h 2027827"/>
              <a:gd name="connsiteX2836" fmla="*/ 1857605 w 2027827"/>
              <a:gd name="connsiteY2836" fmla="*/ 1224201 h 2027827"/>
              <a:gd name="connsiteX2837" fmla="*/ 1882847 w 2027827"/>
              <a:gd name="connsiteY2837" fmla="*/ 1184814 h 2027827"/>
              <a:gd name="connsiteX2838" fmla="*/ 1859237 w 2027827"/>
              <a:gd name="connsiteY2838" fmla="*/ 1148038 h 2027827"/>
              <a:gd name="connsiteX2839" fmla="*/ 1875884 w 2027827"/>
              <a:gd name="connsiteY2839" fmla="*/ 1148038 h 2027827"/>
              <a:gd name="connsiteX2840" fmla="*/ 1891116 w 2027827"/>
              <a:gd name="connsiteY2840" fmla="*/ 1171975 h 2027827"/>
              <a:gd name="connsiteX2841" fmla="*/ 1906349 w 2027827"/>
              <a:gd name="connsiteY2841" fmla="*/ 1148038 h 2027827"/>
              <a:gd name="connsiteX2842" fmla="*/ 1922995 w 2027827"/>
              <a:gd name="connsiteY2842" fmla="*/ 1148038 h 2027827"/>
              <a:gd name="connsiteX2843" fmla="*/ 1899385 w 2027827"/>
              <a:gd name="connsiteY2843" fmla="*/ 1184814 h 2027827"/>
              <a:gd name="connsiteX2844" fmla="*/ 1924627 w 2027827"/>
              <a:gd name="connsiteY2844" fmla="*/ 1224201 h 2027827"/>
              <a:gd name="connsiteX2845" fmla="*/ 1907981 w 2027827"/>
              <a:gd name="connsiteY2845" fmla="*/ 1224201 h 2027827"/>
              <a:gd name="connsiteX2846" fmla="*/ 1891116 w 2027827"/>
              <a:gd name="connsiteY2846" fmla="*/ 1197435 h 2027827"/>
              <a:gd name="connsiteX2847" fmla="*/ 1994316 w 2027827"/>
              <a:gd name="connsiteY2847" fmla="*/ 1197435 h 2027827"/>
              <a:gd name="connsiteX2848" fmla="*/ 1977452 w 2027827"/>
              <a:gd name="connsiteY2848" fmla="*/ 1224201 h 2027827"/>
              <a:gd name="connsiteX2849" fmla="*/ 1960805 w 2027827"/>
              <a:gd name="connsiteY2849" fmla="*/ 1224201 h 2027827"/>
              <a:gd name="connsiteX2850" fmla="*/ 1986047 w 2027827"/>
              <a:gd name="connsiteY2850" fmla="*/ 1184814 h 2027827"/>
              <a:gd name="connsiteX2851" fmla="*/ 1962438 w 2027827"/>
              <a:gd name="connsiteY2851" fmla="*/ 1148038 h 2027827"/>
              <a:gd name="connsiteX2852" fmla="*/ 1979084 w 2027827"/>
              <a:gd name="connsiteY2852" fmla="*/ 1148038 h 2027827"/>
              <a:gd name="connsiteX2853" fmla="*/ 1994316 w 2027827"/>
              <a:gd name="connsiteY2853" fmla="*/ 1171975 h 2027827"/>
              <a:gd name="connsiteX2854" fmla="*/ 2009549 w 2027827"/>
              <a:gd name="connsiteY2854" fmla="*/ 1148038 h 2027827"/>
              <a:gd name="connsiteX2855" fmla="*/ 2026195 w 2027827"/>
              <a:gd name="connsiteY2855" fmla="*/ 1148038 h 2027827"/>
              <a:gd name="connsiteX2856" fmla="*/ 2002586 w 2027827"/>
              <a:gd name="connsiteY2856" fmla="*/ 1184814 h 2027827"/>
              <a:gd name="connsiteX2857" fmla="*/ 2027827 w 2027827"/>
              <a:gd name="connsiteY2857" fmla="*/ 1224201 h 2027827"/>
              <a:gd name="connsiteX2858" fmla="*/ 2011182 w 2027827"/>
              <a:gd name="connsiteY2858" fmla="*/ 1224201 h 2027827"/>
              <a:gd name="connsiteX2859" fmla="*/ 1994316 w 2027827"/>
              <a:gd name="connsiteY2859" fmla="*/ 1197435 h 2027827"/>
              <a:gd name="connsiteX2860" fmla="*/ 33511 w 2027827"/>
              <a:gd name="connsiteY2860" fmla="*/ 1312239 h 2027827"/>
              <a:gd name="connsiteX2861" fmla="*/ 16646 w 2027827"/>
              <a:gd name="connsiteY2861" fmla="*/ 1339005 h 2027827"/>
              <a:gd name="connsiteX2862" fmla="*/ 0 w 2027827"/>
              <a:gd name="connsiteY2862" fmla="*/ 1339005 h 2027827"/>
              <a:gd name="connsiteX2863" fmla="*/ 25242 w 2027827"/>
              <a:gd name="connsiteY2863" fmla="*/ 1299618 h 2027827"/>
              <a:gd name="connsiteX2864" fmla="*/ 1632 w 2027827"/>
              <a:gd name="connsiteY2864" fmla="*/ 1262842 h 2027827"/>
              <a:gd name="connsiteX2865" fmla="*/ 18278 w 2027827"/>
              <a:gd name="connsiteY2865" fmla="*/ 1262842 h 2027827"/>
              <a:gd name="connsiteX2866" fmla="*/ 33511 w 2027827"/>
              <a:gd name="connsiteY2866" fmla="*/ 1286779 h 2027827"/>
              <a:gd name="connsiteX2867" fmla="*/ 48744 w 2027827"/>
              <a:gd name="connsiteY2867" fmla="*/ 1262842 h 2027827"/>
              <a:gd name="connsiteX2868" fmla="*/ 65390 w 2027827"/>
              <a:gd name="connsiteY2868" fmla="*/ 1262842 h 2027827"/>
              <a:gd name="connsiteX2869" fmla="*/ 41780 w 2027827"/>
              <a:gd name="connsiteY2869" fmla="*/ 1299618 h 2027827"/>
              <a:gd name="connsiteX2870" fmla="*/ 67022 w 2027827"/>
              <a:gd name="connsiteY2870" fmla="*/ 1339005 h 2027827"/>
              <a:gd name="connsiteX2871" fmla="*/ 50376 w 2027827"/>
              <a:gd name="connsiteY2871" fmla="*/ 1339005 h 2027827"/>
              <a:gd name="connsiteX2872" fmla="*/ 33511 w 2027827"/>
              <a:gd name="connsiteY2872" fmla="*/ 1312239 h 2027827"/>
              <a:gd name="connsiteX2873" fmla="*/ 136711 w 2027827"/>
              <a:gd name="connsiteY2873" fmla="*/ 1312239 h 2027827"/>
              <a:gd name="connsiteX2874" fmla="*/ 119846 w 2027827"/>
              <a:gd name="connsiteY2874" fmla="*/ 1339005 h 2027827"/>
              <a:gd name="connsiteX2875" fmla="*/ 103200 w 2027827"/>
              <a:gd name="connsiteY2875" fmla="*/ 1339005 h 2027827"/>
              <a:gd name="connsiteX2876" fmla="*/ 128442 w 2027827"/>
              <a:gd name="connsiteY2876" fmla="*/ 1299618 h 2027827"/>
              <a:gd name="connsiteX2877" fmla="*/ 104833 w 2027827"/>
              <a:gd name="connsiteY2877" fmla="*/ 1262842 h 2027827"/>
              <a:gd name="connsiteX2878" fmla="*/ 121479 w 2027827"/>
              <a:gd name="connsiteY2878" fmla="*/ 1262842 h 2027827"/>
              <a:gd name="connsiteX2879" fmla="*/ 136711 w 2027827"/>
              <a:gd name="connsiteY2879" fmla="*/ 1286779 h 2027827"/>
              <a:gd name="connsiteX2880" fmla="*/ 151944 w 2027827"/>
              <a:gd name="connsiteY2880" fmla="*/ 1262842 h 2027827"/>
              <a:gd name="connsiteX2881" fmla="*/ 168590 w 2027827"/>
              <a:gd name="connsiteY2881" fmla="*/ 1262842 h 2027827"/>
              <a:gd name="connsiteX2882" fmla="*/ 144981 w 2027827"/>
              <a:gd name="connsiteY2882" fmla="*/ 1299618 h 2027827"/>
              <a:gd name="connsiteX2883" fmla="*/ 170222 w 2027827"/>
              <a:gd name="connsiteY2883" fmla="*/ 1339005 h 2027827"/>
              <a:gd name="connsiteX2884" fmla="*/ 153576 w 2027827"/>
              <a:gd name="connsiteY2884" fmla="*/ 1339005 h 2027827"/>
              <a:gd name="connsiteX2885" fmla="*/ 136711 w 2027827"/>
              <a:gd name="connsiteY2885" fmla="*/ 1312239 h 2027827"/>
              <a:gd name="connsiteX2886" fmla="*/ 239911 w 2027827"/>
              <a:gd name="connsiteY2886" fmla="*/ 1312239 h 2027827"/>
              <a:gd name="connsiteX2887" fmla="*/ 223047 w 2027827"/>
              <a:gd name="connsiteY2887" fmla="*/ 1339005 h 2027827"/>
              <a:gd name="connsiteX2888" fmla="*/ 206401 w 2027827"/>
              <a:gd name="connsiteY2888" fmla="*/ 1339005 h 2027827"/>
              <a:gd name="connsiteX2889" fmla="*/ 231642 w 2027827"/>
              <a:gd name="connsiteY2889" fmla="*/ 1299618 h 2027827"/>
              <a:gd name="connsiteX2890" fmla="*/ 208033 w 2027827"/>
              <a:gd name="connsiteY2890" fmla="*/ 1262842 h 2027827"/>
              <a:gd name="connsiteX2891" fmla="*/ 224679 w 2027827"/>
              <a:gd name="connsiteY2891" fmla="*/ 1262842 h 2027827"/>
              <a:gd name="connsiteX2892" fmla="*/ 239911 w 2027827"/>
              <a:gd name="connsiteY2892" fmla="*/ 1286779 h 2027827"/>
              <a:gd name="connsiteX2893" fmla="*/ 255144 w 2027827"/>
              <a:gd name="connsiteY2893" fmla="*/ 1262842 h 2027827"/>
              <a:gd name="connsiteX2894" fmla="*/ 271790 w 2027827"/>
              <a:gd name="connsiteY2894" fmla="*/ 1262842 h 2027827"/>
              <a:gd name="connsiteX2895" fmla="*/ 248181 w 2027827"/>
              <a:gd name="connsiteY2895" fmla="*/ 1299618 h 2027827"/>
              <a:gd name="connsiteX2896" fmla="*/ 273423 w 2027827"/>
              <a:gd name="connsiteY2896" fmla="*/ 1339005 h 2027827"/>
              <a:gd name="connsiteX2897" fmla="*/ 256777 w 2027827"/>
              <a:gd name="connsiteY2897" fmla="*/ 1339005 h 2027827"/>
              <a:gd name="connsiteX2898" fmla="*/ 239911 w 2027827"/>
              <a:gd name="connsiteY2898" fmla="*/ 1312239 h 2027827"/>
              <a:gd name="connsiteX2899" fmla="*/ 343111 w 2027827"/>
              <a:gd name="connsiteY2899" fmla="*/ 1312239 h 2027827"/>
              <a:gd name="connsiteX2900" fmla="*/ 326247 w 2027827"/>
              <a:gd name="connsiteY2900" fmla="*/ 1339005 h 2027827"/>
              <a:gd name="connsiteX2901" fmla="*/ 309601 w 2027827"/>
              <a:gd name="connsiteY2901" fmla="*/ 1339005 h 2027827"/>
              <a:gd name="connsiteX2902" fmla="*/ 334843 w 2027827"/>
              <a:gd name="connsiteY2902" fmla="*/ 1299618 h 2027827"/>
              <a:gd name="connsiteX2903" fmla="*/ 311233 w 2027827"/>
              <a:gd name="connsiteY2903" fmla="*/ 1262842 h 2027827"/>
              <a:gd name="connsiteX2904" fmla="*/ 327879 w 2027827"/>
              <a:gd name="connsiteY2904" fmla="*/ 1262842 h 2027827"/>
              <a:gd name="connsiteX2905" fmla="*/ 343111 w 2027827"/>
              <a:gd name="connsiteY2905" fmla="*/ 1286779 h 2027827"/>
              <a:gd name="connsiteX2906" fmla="*/ 358345 w 2027827"/>
              <a:gd name="connsiteY2906" fmla="*/ 1262842 h 2027827"/>
              <a:gd name="connsiteX2907" fmla="*/ 374991 w 2027827"/>
              <a:gd name="connsiteY2907" fmla="*/ 1262842 h 2027827"/>
              <a:gd name="connsiteX2908" fmla="*/ 351381 w 2027827"/>
              <a:gd name="connsiteY2908" fmla="*/ 1299618 h 2027827"/>
              <a:gd name="connsiteX2909" fmla="*/ 376623 w 2027827"/>
              <a:gd name="connsiteY2909" fmla="*/ 1339005 h 2027827"/>
              <a:gd name="connsiteX2910" fmla="*/ 359977 w 2027827"/>
              <a:gd name="connsiteY2910" fmla="*/ 1339005 h 2027827"/>
              <a:gd name="connsiteX2911" fmla="*/ 343111 w 2027827"/>
              <a:gd name="connsiteY2911" fmla="*/ 1312239 h 2027827"/>
              <a:gd name="connsiteX2912" fmla="*/ 446312 w 2027827"/>
              <a:gd name="connsiteY2912" fmla="*/ 1312239 h 2027827"/>
              <a:gd name="connsiteX2913" fmla="*/ 429447 w 2027827"/>
              <a:gd name="connsiteY2913" fmla="*/ 1339005 h 2027827"/>
              <a:gd name="connsiteX2914" fmla="*/ 412801 w 2027827"/>
              <a:gd name="connsiteY2914" fmla="*/ 1339005 h 2027827"/>
              <a:gd name="connsiteX2915" fmla="*/ 438043 w 2027827"/>
              <a:gd name="connsiteY2915" fmla="*/ 1299618 h 2027827"/>
              <a:gd name="connsiteX2916" fmla="*/ 414433 w 2027827"/>
              <a:gd name="connsiteY2916" fmla="*/ 1262842 h 2027827"/>
              <a:gd name="connsiteX2917" fmla="*/ 431079 w 2027827"/>
              <a:gd name="connsiteY2917" fmla="*/ 1262842 h 2027827"/>
              <a:gd name="connsiteX2918" fmla="*/ 446312 w 2027827"/>
              <a:gd name="connsiteY2918" fmla="*/ 1286779 h 2027827"/>
              <a:gd name="connsiteX2919" fmla="*/ 461545 w 2027827"/>
              <a:gd name="connsiteY2919" fmla="*/ 1262842 h 2027827"/>
              <a:gd name="connsiteX2920" fmla="*/ 478191 w 2027827"/>
              <a:gd name="connsiteY2920" fmla="*/ 1262842 h 2027827"/>
              <a:gd name="connsiteX2921" fmla="*/ 454582 w 2027827"/>
              <a:gd name="connsiteY2921" fmla="*/ 1299618 h 2027827"/>
              <a:gd name="connsiteX2922" fmla="*/ 479823 w 2027827"/>
              <a:gd name="connsiteY2922" fmla="*/ 1339005 h 2027827"/>
              <a:gd name="connsiteX2923" fmla="*/ 463177 w 2027827"/>
              <a:gd name="connsiteY2923" fmla="*/ 1339005 h 2027827"/>
              <a:gd name="connsiteX2924" fmla="*/ 446312 w 2027827"/>
              <a:gd name="connsiteY2924" fmla="*/ 1312239 h 2027827"/>
              <a:gd name="connsiteX2925" fmla="*/ 549512 w 2027827"/>
              <a:gd name="connsiteY2925" fmla="*/ 1312239 h 2027827"/>
              <a:gd name="connsiteX2926" fmla="*/ 532648 w 2027827"/>
              <a:gd name="connsiteY2926" fmla="*/ 1339005 h 2027827"/>
              <a:gd name="connsiteX2927" fmla="*/ 516002 w 2027827"/>
              <a:gd name="connsiteY2927" fmla="*/ 1339005 h 2027827"/>
              <a:gd name="connsiteX2928" fmla="*/ 541243 w 2027827"/>
              <a:gd name="connsiteY2928" fmla="*/ 1299618 h 2027827"/>
              <a:gd name="connsiteX2929" fmla="*/ 517634 w 2027827"/>
              <a:gd name="connsiteY2929" fmla="*/ 1262842 h 2027827"/>
              <a:gd name="connsiteX2930" fmla="*/ 534280 w 2027827"/>
              <a:gd name="connsiteY2930" fmla="*/ 1262842 h 2027827"/>
              <a:gd name="connsiteX2931" fmla="*/ 549512 w 2027827"/>
              <a:gd name="connsiteY2931" fmla="*/ 1286779 h 2027827"/>
              <a:gd name="connsiteX2932" fmla="*/ 564745 w 2027827"/>
              <a:gd name="connsiteY2932" fmla="*/ 1262842 h 2027827"/>
              <a:gd name="connsiteX2933" fmla="*/ 581391 w 2027827"/>
              <a:gd name="connsiteY2933" fmla="*/ 1262842 h 2027827"/>
              <a:gd name="connsiteX2934" fmla="*/ 557782 w 2027827"/>
              <a:gd name="connsiteY2934" fmla="*/ 1299618 h 2027827"/>
              <a:gd name="connsiteX2935" fmla="*/ 583023 w 2027827"/>
              <a:gd name="connsiteY2935" fmla="*/ 1339005 h 2027827"/>
              <a:gd name="connsiteX2936" fmla="*/ 566378 w 2027827"/>
              <a:gd name="connsiteY2936" fmla="*/ 1339005 h 2027827"/>
              <a:gd name="connsiteX2937" fmla="*/ 549512 w 2027827"/>
              <a:gd name="connsiteY2937" fmla="*/ 1312239 h 2027827"/>
              <a:gd name="connsiteX2938" fmla="*/ 652712 w 2027827"/>
              <a:gd name="connsiteY2938" fmla="*/ 1312239 h 2027827"/>
              <a:gd name="connsiteX2939" fmla="*/ 635848 w 2027827"/>
              <a:gd name="connsiteY2939" fmla="*/ 1339005 h 2027827"/>
              <a:gd name="connsiteX2940" fmla="*/ 619202 w 2027827"/>
              <a:gd name="connsiteY2940" fmla="*/ 1339005 h 2027827"/>
              <a:gd name="connsiteX2941" fmla="*/ 644443 w 2027827"/>
              <a:gd name="connsiteY2941" fmla="*/ 1299618 h 2027827"/>
              <a:gd name="connsiteX2942" fmla="*/ 620834 w 2027827"/>
              <a:gd name="connsiteY2942" fmla="*/ 1262842 h 2027827"/>
              <a:gd name="connsiteX2943" fmla="*/ 637480 w 2027827"/>
              <a:gd name="connsiteY2943" fmla="*/ 1262842 h 2027827"/>
              <a:gd name="connsiteX2944" fmla="*/ 652712 w 2027827"/>
              <a:gd name="connsiteY2944" fmla="*/ 1286779 h 2027827"/>
              <a:gd name="connsiteX2945" fmla="*/ 667945 w 2027827"/>
              <a:gd name="connsiteY2945" fmla="*/ 1262842 h 2027827"/>
              <a:gd name="connsiteX2946" fmla="*/ 684592 w 2027827"/>
              <a:gd name="connsiteY2946" fmla="*/ 1262842 h 2027827"/>
              <a:gd name="connsiteX2947" fmla="*/ 660982 w 2027827"/>
              <a:gd name="connsiteY2947" fmla="*/ 1299618 h 2027827"/>
              <a:gd name="connsiteX2948" fmla="*/ 686224 w 2027827"/>
              <a:gd name="connsiteY2948" fmla="*/ 1339005 h 2027827"/>
              <a:gd name="connsiteX2949" fmla="*/ 669578 w 2027827"/>
              <a:gd name="connsiteY2949" fmla="*/ 1339005 h 2027827"/>
              <a:gd name="connsiteX2950" fmla="*/ 652712 w 2027827"/>
              <a:gd name="connsiteY2950" fmla="*/ 1312239 h 2027827"/>
              <a:gd name="connsiteX2951" fmla="*/ 755913 w 2027827"/>
              <a:gd name="connsiteY2951" fmla="*/ 1312239 h 2027827"/>
              <a:gd name="connsiteX2952" fmla="*/ 739048 w 2027827"/>
              <a:gd name="connsiteY2952" fmla="*/ 1339005 h 2027827"/>
              <a:gd name="connsiteX2953" fmla="*/ 722402 w 2027827"/>
              <a:gd name="connsiteY2953" fmla="*/ 1339005 h 2027827"/>
              <a:gd name="connsiteX2954" fmla="*/ 747644 w 2027827"/>
              <a:gd name="connsiteY2954" fmla="*/ 1299618 h 2027827"/>
              <a:gd name="connsiteX2955" fmla="*/ 724034 w 2027827"/>
              <a:gd name="connsiteY2955" fmla="*/ 1262842 h 2027827"/>
              <a:gd name="connsiteX2956" fmla="*/ 740680 w 2027827"/>
              <a:gd name="connsiteY2956" fmla="*/ 1262842 h 2027827"/>
              <a:gd name="connsiteX2957" fmla="*/ 755913 w 2027827"/>
              <a:gd name="connsiteY2957" fmla="*/ 1286779 h 2027827"/>
              <a:gd name="connsiteX2958" fmla="*/ 771146 w 2027827"/>
              <a:gd name="connsiteY2958" fmla="*/ 1262842 h 2027827"/>
              <a:gd name="connsiteX2959" fmla="*/ 787792 w 2027827"/>
              <a:gd name="connsiteY2959" fmla="*/ 1262842 h 2027827"/>
              <a:gd name="connsiteX2960" fmla="*/ 764182 w 2027827"/>
              <a:gd name="connsiteY2960" fmla="*/ 1299618 h 2027827"/>
              <a:gd name="connsiteX2961" fmla="*/ 789424 w 2027827"/>
              <a:gd name="connsiteY2961" fmla="*/ 1339005 h 2027827"/>
              <a:gd name="connsiteX2962" fmla="*/ 772778 w 2027827"/>
              <a:gd name="connsiteY2962" fmla="*/ 1339005 h 2027827"/>
              <a:gd name="connsiteX2963" fmla="*/ 755913 w 2027827"/>
              <a:gd name="connsiteY2963" fmla="*/ 1312239 h 2027827"/>
              <a:gd name="connsiteX2964" fmla="*/ 859113 w 2027827"/>
              <a:gd name="connsiteY2964" fmla="*/ 1312239 h 2027827"/>
              <a:gd name="connsiteX2965" fmla="*/ 842248 w 2027827"/>
              <a:gd name="connsiteY2965" fmla="*/ 1339005 h 2027827"/>
              <a:gd name="connsiteX2966" fmla="*/ 825602 w 2027827"/>
              <a:gd name="connsiteY2966" fmla="*/ 1339005 h 2027827"/>
              <a:gd name="connsiteX2967" fmla="*/ 850844 w 2027827"/>
              <a:gd name="connsiteY2967" fmla="*/ 1299618 h 2027827"/>
              <a:gd name="connsiteX2968" fmla="*/ 827235 w 2027827"/>
              <a:gd name="connsiteY2968" fmla="*/ 1262842 h 2027827"/>
              <a:gd name="connsiteX2969" fmla="*/ 843881 w 2027827"/>
              <a:gd name="connsiteY2969" fmla="*/ 1262842 h 2027827"/>
              <a:gd name="connsiteX2970" fmla="*/ 859113 w 2027827"/>
              <a:gd name="connsiteY2970" fmla="*/ 1286779 h 2027827"/>
              <a:gd name="connsiteX2971" fmla="*/ 874346 w 2027827"/>
              <a:gd name="connsiteY2971" fmla="*/ 1262842 h 2027827"/>
              <a:gd name="connsiteX2972" fmla="*/ 890992 w 2027827"/>
              <a:gd name="connsiteY2972" fmla="*/ 1262842 h 2027827"/>
              <a:gd name="connsiteX2973" fmla="*/ 867383 w 2027827"/>
              <a:gd name="connsiteY2973" fmla="*/ 1299618 h 2027827"/>
              <a:gd name="connsiteX2974" fmla="*/ 892624 w 2027827"/>
              <a:gd name="connsiteY2974" fmla="*/ 1339005 h 2027827"/>
              <a:gd name="connsiteX2975" fmla="*/ 875978 w 2027827"/>
              <a:gd name="connsiteY2975" fmla="*/ 1339005 h 2027827"/>
              <a:gd name="connsiteX2976" fmla="*/ 859113 w 2027827"/>
              <a:gd name="connsiteY2976" fmla="*/ 1312239 h 2027827"/>
              <a:gd name="connsiteX2977" fmla="*/ 962313 w 2027827"/>
              <a:gd name="connsiteY2977" fmla="*/ 1312239 h 2027827"/>
              <a:gd name="connsiteX2978" fmla="*/ 945449 w 2027827"/>
              <a:gd name="connsiteY2978" fmla="*/ 1339005 h 2027827"/>
              <a:gd name="connsiteX2979" fmla="*/ 928803 w 2027827"/>
              <a:gd name="connsiteY2979" fmla="*/ 1339005 h 2027827"/>
              <a:gd name="connsiteX2980" fmla="*/ 954044 w 2027827"/>
              <a:gd name="connsiteY2980" fmla="*/ 1299618 h 2027827"/>
              <a:gd name="connsiteX2981" fmla="*/ 930435 w 2027827"/>
              <a:gd name="connsiteY2981" fmla="*/ 1262842 h 2027827"/>
              <a:gd name="connsiteX2982" fmla="*/ 947081 w 2027827"/>
              <a:gd name="connsiteY2982" fmla="*/ 1262842 h 2027827"/>
              <a:gd name="connsiteX2983" fmla="*/ 962313 w 2027827"/>
              <a:gd name="connsiteY2983" fmla="*/ 1286779 h 2027827"/>
              <a:gd name="connsiteX2984" fmla="*/ 977546 w 2027827"/>
              <a:gd name="connsiteY2984" fmla="*/ 1262842 h 2027827"/>
              <a:gd name="connsiteX2985" fmla="*/ 994192 w 2027827"/>
              <a:gd name="connsiteY2985" fmla="*/ 1262842 h 2027827"/>
              <a:gd name="connsiteX2986" fmla="*/ 970583 w 2027827"/>
              <a:gd name="connsiteY2986" fmla="*/ 1299618 h 2027827"/>
              <a:gd name="connsiteX2987" fmla="*/ 995824 w 2027827"/>
              <a:gd name="connsiteY2987" fmla="*/ 1339005 h 2027827"/>
              <a:gd name="connsiteX2988" fmla="*/ 979179 w 2027827"/>
              <a:gd name="connsiteY2988" fmla="*/ 1339005 h 2027827"/>
              <a:gd name="connsiteX2989" fmla="*/ 962313 w 2027827"/>
              <a:gd name="connsiteY2989" fmla="*/ 1312239 h 2027827"/>
              <a:gd name="connsiteX2990" fmla="*/ 1065513 w 2027827"/>
              <a:gd name="connsiteY2990" fmla="*/ 1312239 h 2027827"/>
              <a:gd name="connsiteX2991" fmla="*/ 1048649 w 2027827"/>
              <a:gd name="connsiteY2991" fmla="*/ 1339005 h 2027827"/>
              <a:gd name="connsiteX2992" fmla="*/ 1032003 w 2027827"/>
              <a:gd name="connsiteY2992" fmla="*/ 1339005 h 2027827"/>
              <a:gd name="connsiteX2993" fmla="*/ 1057244 w 2027827"/>
              <a:gd name="connsiteY2993" fmla="*/ 1299618 h 2027827"/>
              <a:gd name="connsiteX2994" fmla="*/ 1033635 w 2027827"/>
              <a:gd name="connsiteY2994" fmla="*/ 1262842 h 2027827"/>
              <a:gd name="connsiteX2995" fmla="*/ 1050281 w 2027827"/>
              <a:gd name="connsiteY2995" fmla="*/ 1262842 h 2027827"/>
              <a:gd name="connsiteX2996" fmla="*/ 1065513 w 2027827"/>
              <a:gd name="connsiteY2996" fmla="*/ 1286779 h 2027827"/>
              <a:gd name="connsiteX2997" fmla="*/ 1080747 w 2027827"/>
              <a:gd name="connsiteY2997" fmla="*/ 1262842 h 2027827"/>
              <a:gd name="connsiteX2998" fmla="*/ 1097393 w 2027827"/>
              <a:gd name="connsiteY2998" fmla="*/ 1262842 h 2027827"/>
              <a:gd name="connsiteX2999" fmla="*/ 1073783 w 2027827"/>
              <a:gd name="connsiteY2999" fmla="*/ 1299618 h 2027827"/>
              <a:gd name="connsiteX3000" fmla="*/ 1099025 w 2027827"/>
              <a:gd name="connsiteY3000" fmla="*/ 1339005 h 2027827"/>
              <a:gd name="connsiteX3001" fmla="*/ 1082379 w 2027827"/>
              <a:gd name="connsiteY3001" fmla="*/ 1339005 h 2027827"/>
              <a:gd name="connsiteX3002" fmla="*/ 1065513 w 2027827"/>
              <a:gd name="connsiteY3002" fmla="*/ 1312239 h 2027827"/>
              <a:gd name="connsiteX3003" fmla="*/ 1168714 w 2027827"/>
              <a:gd name="connsiteY3003" fmla="*/ 1312239 h 2027827"/>
              <a:gd name="connsiteX3004" fmla="*/ 1151849 w 2027827"/>
              <a:gd name="connsiteY3004" fmla="*/ 1339005 h 2027827"/>
              <a:gd name="connsiteX3005" fmla="*/ 1135203 w 2027827"/>
              <a:gd name="connsiteY3005" fmla="*/ 1339005 h 2027827"/>
              <a:gd name="connsiteX3006" fmla="*/ 1160445 w 2027827"/>
              <a:gd name="connsiteY3006" fmla="*/ 1299618 h 2027827"/>
              <a:gd name="connsiteX3007" fmla="*/ 1136835 w 2027827"/>
              <a:gd name="connsiteY3007" fmla="*/ 1262842 h 2027827"/>
              <a:gd name="connsiteX3008" fmla="*/ 1153481 w 2027827"/>
              <a:gd name="connsiteY3008" fmla="*/ 1262842 h 2027827"/>
              <a:gd name="connsiteX3009" fmla="*/ 1168714 w 2027827"/>
              <a:gd name="connsiteY3009" fmla="*/ 1286779 h 2027827"/>
              <a:gd name="connsiteX3010" fmla="*/ 1183947 w 2027827"/>
              <a:gd name="connsiteY3010" fmla="*/ 1262842 h 2027827"/>
              <a:gd name="connsiteX3011" fmla="*/ 1200593 w 2027827"/>
              <a:gd name="connsiteY3011" fmla="*/ 1262842 h 2027827"/>
              <a:gd name="connsiteX3012" fmla="*/ 1176984 w 2027827"/>
              <a:gd name="connsiteY3012" fmla="*/ 1299618 h 2027827"/>
              <a:gd name="connsiteX3013" fmla="*/ 1202225 w 2027827"/>
              <a:gd name="connsiteY3013" fmla="*/ 1339005 h 2027827"/>
              <a:gd name="connsiteX3014" fmla="*/ 1185579 w 2027827"/>
              <a:gd name="connsiteY3014" fmla="*/ 1339005 h 2027827"/>
              <a:gd name="connsiteX3015" fmla="*/ 1168714 w 2027827"/>
              <a:gd name="connsiteY3015" fmla="*/ 1312239 h 2027827"/>
              <a:gd name="connsiteX3016" fmla="*/ 1271914 w 2027827"/>
              <a:gd name="connsiteY3016" fmla="*/ 1312239 h 2027827"/>
              <a:gd name="connsiteX3017" fmla="*/ 1255050 w 2027827"/>
              <a:gd name="connsiteY3017" fmla="*/ 1339005 h 2027827"/>
              <a:gd name="connsiteX3018" fmla="*/ 1238404 w 2027827"/>
              <a:gd name="connsiteY3018" fmla="*/ 1339005 h 2027827"/>
              <a:gd name="connsiteX3019" fmla="*/ 1263645 w 2027827"/>
              <a:gd name="connsiteY3019" fmla="*/ 1299618 h 2027827"/>
              <a:gd name="connsiteX3020" fmla="*/ 1240036 w 2027827"/>
              <a:gd name="connsiteY3020" fmla="*/ 1262842 h 2027827"/>
              <a:gd name="connsiteX3021" fmla="*/ 1256682 w 2027827"/>
              <a:gd name="connsiteY3021" fmla="*/ 1262842 h 2027827"/>
              <a:gd name="connsiteX3022" fmla="*/ 1271914 w 2027827"/>
              <a:gd name="connsiteY3022" fmla="*/ 1286779 h 2027827"/>
              <a:gd name="connsiteX3023" fmla="*/ 1287147 w 2027827"/>
              <a:gd name="connsiteY3023" fmla="*/ 1262842 h 2027827"/>
              <a:gd name="connsiteX3024" fmla="*/ 1303793 w 2027827"/>
              <a:gd name="connsiteY3024" fmla="*/ 1262842 h 2027827"/>
              <a:gd name="connsiteX3025" fmla="*/ 1280184 w 2027827"/>
              <a:gd name="connsiteY3025" fmla="*/ 1299618 h 2027827"/>
              <a:gd name="connsiteX3026" fmla="*/ 1305426 w 2027827"/>
              <a:gd name="connsiteY3026" fmla="*/ 1339005 h 2027827"/>
              <a:gd name="connsiteX3027" fmla="*/ 1288779 w 2027827"/>
              <a:gd name="connsiteY3027" fmla="*/ 1339005 h 2027827"/>
              <a:gd name="connsiteX3028" fmla="*/ 1271914 w 2027827"/>
              <a:gd name="connsiteY3028" fmla="*/ 1312239 h 2027827"/>
              <a:gd name="connsiteX3029" fmla="*/ 1375114 w 2027827"/>
              <a:gd name="connsiteY3029" fmla="*/ 1312239 h 2027827"/>
              <a:gd name="connsiteX3030" fmla="*/ 1358250 w 2027827"/>
              <a:gd name="connsiteY3030" fmla="*/ 1339005 h 2027827"/>
              <a:gd name="connsiteX3031" fmla="*/ 1341604 w 2027827"/>
              <a:gd name="connsiteY3031" fmla="*/ 1339005 h 2027827"/>
              <a:gd name="connsiteX3032" fmla="*/ 1366845 w 2027827"/>
              <a:gd name="connsiteY3032" fmla="*/ 1299618 h 2027827"/>
              <a:gd name="connsiteX3033" fmla="*/ 1343236 w 2027827"/>
              <a:gd name="connsiteY3033" fmla="*/ 1262842 h 2027827"/>
              <a:gd name="connsiteX3034" fmla="*/ 1359882 w 2027827"/>
              <a:gd name="connsiteY3034" fmla="*/ 1262842 h 2027827"/>
              <a:gd name="connsiteX3035" fmla="*/ 1375114 w 2027827"/>
              <a:gd name="connsiteY3035" fmla="*/ 1286779 h 2027827"/>
              <a:gd name="connsiteX3036" fmla="*/ 1390348 w 2027827"/>
              <a:gd name="connsiteY3036" fmla="*/ 1262842 h 2027827"/>
              <a:gd name="connsiteX3037" fmla="*/ 1406993 w 2027827"/>
              <a:gd name="connsiteY3037" fmla="*/ 1262842 h 2027827"/>
              <a:gd name="connsiteX3038" fmla="*/ 1383384 w 2027827"/>
              <a:gd name="connsiteY3038" fmla="*/ 1299618 h 2027827"/>
              <a:gd name="connsiteX3039" fmla="*/ 1408626 w 2027827"/>
              <a:gd name="connsiteY3039" fmla="*/ 1339005 h 2027827"/>
              <a:gd name="connsiteX3040" fmla="*/ 1391980 w 2027827"/>
              <a:gd name="connsiteY3040" fmla="*/ 1339005 h 2027827"/>
              <a:gd name="connsiteX3041" fmla="*/ 1375114 w 2027827"/>
              <a:gd name="connsiteY3041" fmla="*/ 1312239 h 2027827"/>
              <a:gd name="connsiteX3042" fmla="*/ 1478315 w 2027827"/>
              <a:gd name="connsiteY3042" fmla="*/ 1312239 h 2027827"/>
              <a:gd name="connsiteX3043" fmla="*/ 1461450 w 2027827"/>
              <a:gd name="connsiteY3043" fmla="*/ 1339005 h 2027827"/>
              <a:gd name="connsiteX3044" fmla="*/ 1444804 w 2027827"/>
              <a:gd name="connsiteY3044" fmla="*/ 1339005 h 2027827"/>
              <a:gd name="connsiteX3045" fmla="*/ 1470046 w 2027827"/>
              <a:gd name="connsiteY3045" fmla="*/ 1299618 h 2027827"/>
              <a:gd name="connsiteX3046" fmla="*/ 1446436 w 2027827"/>
              <a:gd name="connsiteY3046" fmla="*/ 1262842 h 2027827"/>
              <a:gd name="connsiteX3047" fmla="*/ 1463083 w 2027827"/>
              <a:gd name="connsiteY3047" fmla="*/ 1262842 h 2027827"/>
              <a:gd name="connsiteX3048" fmla="*/ 1478315 w 2027827"/>
              <a:gd name="connsiteY3048" fmla="*/ 1286779 h 2027827"/>
              <a:gd name="connsiteX3049" fmla="*/ 1493548 w 2027827"/>
              <a:gd name="connsiteY3049" fmla="*/ 1262842 h 2027827"/>
              <a:gd name="connsiteX3050" fmla="*/ 1510194 w 2027827"/>
              <a:gd name="connsiteY3050" fmla="*/ 1262842 h 2027827"/>
              <a:gd name="connsiteX3051" fmla="*/ 1486584 w 2027827"/>
              <a:gd name="connsiteY3051" fmla="*/ 1299618 h 2027827"/>
              <a:gd name="connsiteX3052" fmla="*/ 1511826 w 2027827"/>
              <a:gd name="connsiteY3052" fmla="*/ 1339005 h 2027827"/>
              <a:gd name="connsiteX3053" fmla="*/ 1495180 w 2027827"/>
              <a:gd name="connsiteY3053" fmla="*/ 1339005 h 2027827"/>
              <a:gd name="connsiteX3054" fmla="*/ 1478315 w 2027827"/>
              <a:gd name="connsiteY3054" fmla="*/ 1312239 h 2027827"/>
              <a:gd name="connsiteX3055" fmla="*/ 1581515 w 2027827"/>
              <a:gd name="connsiteY3055" fmla="*/ 1312239 h 2027827"/>
              <a:gd name="connsiteX3056" fmla="*/ 1564650 w 2027827"/>
              <a:gd name="connsiteY3056" fmla="*/ 1339005 h 2027827"/>
              <a:gd name="connsiteX3057" fmla="*/ 1548004 w 2027827"/>
              <a:gd name="connsiteY3057" fmla="*/ 1339005 h 2027827"/>
              <a:gd name="connsiteX3058" fmla="*/ 1573246 w 2027827"/>
              <a:gd name="connsiteY3058" fmla="*/ 1299618 h 2027827"/>
              <a:gd name="connsiteX3059" fmla="*/ 1549636 w 2027827"/>
              <a:gd name="connsiteY3059" fmla="*/ 1262842 h 2027827"/>
              <a:gd name="connsiteX3060" fmla="*/ 1566283 w 2027827"/>
              <a:gd name="connsiteY3060" fmla="*/ 1262842 h 2027827"/>
              <a:gd name="connsiteX3061" fmla="*/ 1581515 w 2027827"/>
              <a:gd name="connsiteY3061" fmla="*/ 1286779 h 2027827"/>
              <a:gd name="connsiteX3062" fmla="*/ 1596748 w 2027827"/>
              <a:gd name="connsiteY3062" fmla="*/ 1262842 h 2027827"/>
              <a:gd name="connsiteX3063" fmla="*/ 1613394 w 2027827"/>
              <a:gd name="connsiteY3063" fmla="*/ 1262842 h 2027827"/>
              <a:gd name="connsiteX3064" fmla="*/ 1589785 w 2027827"/>
              <a:gd name="connsiteY3064" fmla="*/ 1299618 h 2027827"/>
              <a:gd name="connsiteX3065" fmla="*/ 1615026 w 2027827"/>
              <a:gd name="connsiteY3065" fmla="*/ 1339005 h 2027827"/>
              <a:gd name="connsiteX3066" fmla="*/ 1598380 w 2027827"/>
              <a:gd name="connsiteY3066" fmla="*/ 1339005 h 2027827"/>
              <a:gd name="connsiteX3067" fmla="*/ 1581515 w 2027827"/>
              <a:gd name="connsiteY3067" fmla="*/ 1312239 h 2027827"/>
              <a:gd name="connsiteX3068" fmla="*/ 1684715 w 2027827"/>
              <a:gd name="connsiteY3068" fmla="*/ 1312239 h 2027827"/>
              <a:gd name="connsiteX3069" fmla="*/ 1667851 w 2027827"/>
              <a:gd name="connsiteY3069" fmla="*/ 1339005 h 2027827"/>
              <a:gd name="connsiteX3070" fmla="*/ 1651205 w 2027827"/>
              <a:gd name="connsiteY3070" fmla="*/ 1339005 h 2027827"/>
              <a:gd name="connsiteX3071" fmla="*/ 1676446 w 2027827"/>
              <a:gd name="connsiteY3071" fmla="*/ 1299618 h 2027827"/>
              <a:gd name="connsiteX3072" fmla="*/ 1652837 w 2027827"/>
              <a:gd name="connsiteY3072" fmla="*/ 1262842 h 2027827"/>
              <a:gd name="connsiteX3073" fmla="*/ 1669483 w 2027827"/>
              <a:gd name="connsiteY3073" fmla="*/ 1262842 h 2027827"/>
              <a:gd name="connsiteX3074" fmla="*/ 1684715 w 2027827"/>
              <a:gd name="connsiteY3074" fmla="*/ 1286779 h 2027827"/>
              <a:gd name="connsiteX3075" fmla="*/ 1699948 w 2027827"/>
              <a:gd name="connsiteY3075" fmla="*/ 1262842 h 2027827"/>
              <a:gd name="connsiteX3076" fmla="*/ 1716595 w 2027827"/>
              <a:gd name="connsiteY3076" fmla="*/ 1262842 h 2027827"/>
              <a:gd name="connsiteX3077" fmla="*/ 1692985 w 2027827"/>
              <a:gd name="connsiteY3077" fmla="*/ 1299618 h 2027827"/>
              <a:gd name="connsiteX3078" fmla="*/ 1718227 w 2027827"/>
              <a:gd name="connsiteY3078" fmla="*/ 1339005 h 2027827"/>
              <a:gd name="connsiteX3079" fmla="*/ 1701581 w 2027827"/>
              <a:gd name="connsiteY3079" fmla="*/ 1339005 h 2027827"/>
              <a:gd name="connsiteX3080" fmla="*/ 1684715 w 2027827"/>
              <a:gd name="connsiteY3080" fmla="*/ 1312239 h 2027827"/>
              <a:gd name="connsiteX3081" fmla="*/ 1787915 w 2027827"/>
              <a:gd name="connsiteY3081" fmla="*/ 1312239 h 2027827"/>
              <a:gd name="connsiteX3082" fmla="*/ 1771051 w 2027827"/>
              <a:gd name="connsiteY3082" fmla="*/ 1339005 h 2027827"/>
              <a:gd name="connsiteX3083" fmla="*/ 1754405 w 2027827"/>
              <a:gd name="connsiteY3083" fmla="*/ 1339005 h 2027827"/>
              <a:gd name="connsiteX3084" fmla="*/ 1779647 w 2027827"/>
              <a:gd name="connsiteY3084" fmla="*/ 1299618 h 2027827"/>
              <a:gd name="connsiteX3085" fmla="*/ 1756037 w 2027827"/>
              <a:gd name="connsiteY3085" fmla="*/ 1262842 h 2027827"/>
              <a:gd name="connsiteX3086" fmla="*/ 1772683 w 2027827"/>
              <a:gd name="connsiteY3086" fmla="*/ 1262842 h 2027827"/>
              <a:gd name="connsiteX3087" fmla="*/ 1787915 w 2027827"/>
              <a:gd name="connsiteY3087" fmla="*/ 1286779 h 2027827"/>
              <a:gd name="connsiteX3088" fmla="*/ 1803149 w 2027827"/>
              <a:gd name="connsiteY3088" fmla="*/ 1262842 h 2027827"/>
              <a:gd name="connsiteX3089" fmla="*/ 1819795 w 2027827"/>
              <a:gd name="connsiteY3089" fmla="*/ 1262842 h 2027827"/>
              <a:gd name="connsiteX3090" fmla="*/ 1796185 w 2027827"/>
              <a:gd name="connsiteY3090" fmla="*/ 1299618 h 2027827"/>
              <a:gd name="connsiteX3091" fmla="*/ 1821427 w 2027827"/>
              <a:gd name="connsiteY3091" fmla="*/ 1339005 h 2027827"/>
              <a:gd name="connsiteX3092" fmla="*/ 1804781 w 2027827"/>
              <a:gd name="connsiteY3092" fmla="*/ 1339005 h 2027827"/>
              <a:gd name="connsiteX3093" fmla="*/ 1787915 w 2027827"/>
              <a:gd name="connsiteY3093" fmla="*/ 1312239 h 2027827"/>
              <a:gd name="connsiteX3094" fmla="*/ 1891116 w 2027827"/>
              <a:gd name="connsiteY3094" fmla="*/ 1312239 h 2027827"/>
              <a:gd name="connsiteX3095" fmla="*/ 1874251 w 2027827"/>
              <a:gd name="connsiteY3095" fmla="*/ 1339005 h 2027827"/>
              <a:gd name="connsiteX3096" fmla="*/ 1857605 w 2027827"/>
              <a:gd name="connsiteY3096" fmla="*/ 1339005 h 2027827"/>
              <a:gd name="connsiteX3097" fmla="*/ 1882847 w 2027827"/>
              <a:gd name="connsiteY3097" fmla="*/ 1299618 h 2027827"/>
              <a:gd name="connsiteX3098" fmla="*/ 1859237 w 2027827"/>
              <a:gd name="connsiteY3098" fmla="*/ 1262842 h 2027827"/>
              <a:gd name="connsiteX3099" fmla="*/ 1875884 w 2027827"/>
              <a:gd name="connsiteY3099" fmla="*/ 1262842 h 2027827"/>
              <a:gd name="connsiteX3100" fmla="*/ 1891116 w 2027827"/>
              <a:gd name="connsiteY3100" fmla="*/ 1286779 h 2027827"/>
              <a:gd name="connsiteX3101" fmla="*/ 1906349 w 2027827"/>
              <a:gd name="connsiteY3101" fmla="*/ 1262842 h 2027827"/>
              <a:gd name="connsiteX3102" fmla="*/ 1922995 w 2027827"/>
              <a:gd name="connsiteY3102" fmla="*/ 1262842 h 2027827"/>
              <a:gd name="connsiteX3103" fmla="*/ 1899385 w 2027827"/>
              <a:gd name="connsiteY3103" fmla="*/ 1299618 h 2027827"/>
              <a:gd name="connsiteX3104" fmla="*/ 1924627 w 2027827"/>
              <a:gd name="connsiteY3104" fmla="*/ 1339005 h 2027827"/>
              <a:gd name="connsiteX3105" fmla="*/ 1907981 w 2027827"/>
              <a:gd name="connsiteY3105" fmla="*/ 1339005 h 2027827"/>
              <a:gd name="connsiteX3106" fmla="*/ 1891116 w 2027827"/>
              <a:gd name="connsiteY3106" fmla="*/ 1312239 h 2027827"/>
              <a:gd name="connsiteX3107" fmla="*/ 1994316 w 2027827"/>
              <a:gd name="connsiteY3107" fmla="*/ 1312239 h 2027827"/>
              <a:gd name="connsiteX3108" fmla="*/ 1977452 w 2027827"/>
              <a:gd name="connsiteY3108" fmla="*/ 1339005 h 2027827"/>
              <a:gd name="connsiteX3109" fmla="*/ 1960805 w 2027827"/>
              <a:gd name="connsiteY3109" fmla="*/ 1339005 h 2027827"/>
              <a:gd name="connsiteX3110" fmla="*/ 1986047 w 2027827"/>
              <a:gd name="connsiteY3110" fmla="*/ 1299618 h 2027827"/>
              <a:gd name="connsiteX3111" fmla="*/ 1962438 w 2027827"/>
              <a:gd name="connsiteY3111" fmla="*/ 1262842 h 2027827"/>
              <a:gd name="connsiteX3112" fmla="*/ 1979084 w 2027827"/>
              <a:gd name="connsiteY3112" fmla="*/ 1262842 h 2027827"/>
              <a:gd name="connsiteX3113" fmla="*/ 1994316 w 2027827"/>
              <a:gd name="connsiteY3113" fmla="*/ 1286779 h 2027827"/>
              <a:gd name="connsiteX3114" fmla="*/ 2009549 w 2027827"/>
              <a:gd name="connsiteY3114" fmla="*/ 1262842 h 2027827"/>
              <a:gd name="connsiteX3115" fmla="*/ 2026195 w 2027827"/>
              <a:gd name="connsiteY3115" fmla="*/ 1262842 h 2027827"/>
              <a:gd name="connsiteX3116" fmla="*/ 2002586 w 2027827"/>
              <a:gd name="connsiteY3116" fmla="*/ 1299618 h 2027827"/>
              <a:gd name="connsiteX3117" fmla="*/ 2027827 w 2027827"/>
              <a:gd name="connsiteY3117" fmla="*/ 1339005 h 2027827"/>
              <a:gd name="connsiteX3118" fmla="*/ 2011182 w 2027827"/>
              <a:gd name="connsiteY3118" fmla="*/ 1339005 h 2027827"/>
              <a:gd name="connsiteX3119" fmla="*/ 1994316 w 2027827"/>
              <a:gd name="connsiteY3119" fmla="*/ 1312239 h 2027827"/>
              <a:gd name="connsiteX3120" fmla="*/ 33511 w 2027827"/>
              <a:gd name="connsiteY3120" fmla="*/ 1427043 h 2027827"/>
              <a:gd name="connsiteX3121" fmla="*/ 16646 w 2027827"/>
              <a:gd name="connsiteY3121" fmla="*/ 1453808 h 2027827"/>
              <a:gd name="connsiteX3122" fmla="*/ 0 w 2027827"/>
              <a:gd name="connsiteY3122" fmla="*/ 1453808 h 2027827"/>
              <a:gd name="connsiteX3123" fmla="*/ 25242 w 2027827"/>
              <a:gd name="connsiteY3123" fmla="*/ 1414422 h 2027827"/>
              <a:gd name="connsiteX3124" fmla="*/ 1632 w 2027827"/>
              <a:gd name="connsiteY3124" fmla="*/ 1377646 h 2027827"/>
              <a:gd name="connsiteX3125" fmla="*/ 18278 w 2027827"/>
              <a:gd name="connsiteY3125" fmla="*/ 1377646 h 2027827"/>
              <a:gd name="connsiteX3126" fmla="*/ 33511 w 2027827"/>
              <a:gd name="connsiteY3126" fmla="*/ 1401583 h 2027827"/>
              <a:gd name="connsiteX3127" fmla="*/ 48744 w 2027827"/>
              <a:gd name="connsiteY3127" fmla="*/ 1377646 h 2027827"/>
              <a:gd name="connsiteX3128" fmla="*/ 65390 w 2027827"/>
              <a:gd name="connsiteY3128" fmla="*/ 1377646 h 2027827"/>
              <a:gd name="connsiteX3129" fmla="*/ 41780 w 2027827"/>
              <a:gd name="connsiteY3129" fmla="*/ 1414422 h 2027827"/>
              <a:gd name="connsiteX3130" fmla="*/ 67022 w 2027827"/>
              <a:gd name="connsiteY3130" fmla="*/ 1453808 h 2027827"/>
              <a:gd name="connsiteX3131" fmla="*/ 50376 w 2027827"/>
              <a:gd name="connsiteY3131" fmla="*/ 1453808 h 2027827"/>
              <a:gd name="connsiteX3132" fmla="*/ 33511 w 2027827"/>
              <a:gd name="connsiteY3132" fmla="*/ 1427043 h 2027827"/>
              <a:gd name="connsiteX3133" fmla="*/ 136711 w 2027827"/>
              <a:gd name="connsiteY3133" fmla="*/ 1427043 h 2027827"/>
              <a:gd name="connsiteX3134" fmla="*/ 119846 w 2027827"/>
              <a:gd name="connsiteY3134" fmla="*/ 1453808 h 2027827"/>
              <a:gd name="connsiteX3135" fmla="*/ 103200 w 2027827"/>
              <a:gd name="connsiteY3135" fmla="*/ 1453808 h 2027827"/>
              <a:gd name="connsiteX3136" fmla="*/ 128442 w 2027827"/>
              <a:gd name="connsiteY3136" fmla="*/ 1414422 h 2027827"/>
              <a:gd name="connsiteX3137" fmla="*/ 104833 w 2027827"/>
              <a:gd name="connsiteY3137" fmla="*/ 1377646 h 2027827"/>
              <a:gd name="connsiteX3138" fmla="*/ 121479 w 2027827"/>
              <a:gd name="connsiteY3138" fmla="*/ 1377646 h 2027827"/>
              <a:gd name="connsiteX3139" fmla="*/ 136711 w 2027827"/>
              <a:gd name="connsiteY3139" fmla="*/ 1401583 h 2027827"/>
              <a:gd name="connsiteX3140" fmla="*/ 151944 w 2027827"/>
              <a:gd name="connsiteY3140" fmla="*/ 1377646 h 2027827"/>
              <a:gd name="connsiteX3141" fmla="*/ 168590 w 2027827"/>
              <a:gd name="connsiteY3141" fmla="*/ 1377646 h 2027827"/>
              <a:gd name="connsiteX3142" fmla="*/ 144981 w 2027827"/>
              <a:gd name="connsiteY3142" fmla="*/ 1414422 h 2027827"/>
              <a:gd name="connsiteX3143" fmla="*/ 170222 w 2027827"/>
              <a:gd name="connsiteY3143" fmla="*/ 1453808 h 2027827"/>
              <a:gd name="connsiteX3144" fmla="*/ 153576 w 2027827"/>
              <a:gd name="connsiteY3144" fmla="*/ 1453808 h 2027827"/>
              <a:gd name="connsiteX3145" fmla="*/ 136711 w 2027827"/>
              <a:gd name="connsiteY3145" fmla="*/ 1427043 h 2027827"/>
              <a:gd name="connsiteX3146" fmla="*/ 239911 w 2027827"/>
              <a:gd name="connsiteY3146" fmla="*/ 1427043 h 2027827"/>
              <a:gd name="connsiteX3147" fmla="*/ 223047 w 2027827"/>
              <a:gd name="connsiteY3147" fmla="*/ 1453808 h 2027827"/>
              <a:gd name="connsiteX3148" fmla="*/ 206401 w 2027827"/>
              <a:gd name="connsiteY3148" fmla="*/ 1453808 h 2027827"/>
              <a:gd name="connsiteX3149" fmla="*/ 231642 w 2027827"/>
              <a:gd name="connsiteY3149" fmla="*/ 1414422 h 2027827"/>
              <a:gd name="connsiteX3150" fmla="*/ 208033 w 2027827"/>
              <a:gd name="connsiteY3150" fmla="*/ 1377646 h 2027827"/>
              <a:gd name="connsiteX3151" fmla="*/ 224679 w 2027827"/>
              <a:gd name="connsiteY3151" fmla="*/ 1377646 h 2027827"/>
              <a:gd name="connsiteX3152" fmla="*/ 239911 w 2027827"/>
              <a:gd name="connsiteY3152" fmla="*/ 1401583 h 2027827"/>
              <a:gd name="connsiteX3153" fmla="*/ 255144 w 2027827"/>
              <a:gd name="connsiteY3153" fmla="*/ 1377646 h 2027827"/>
              <a:gd name="connsiteX3154" fmla="*/ 271790 w 2027827"/>
              <a:gd name="connsiteY3154" fmla="*/ 1377646 h 2027827"/>
              <a:gd name="connsiteX3155" fmla="*/ 248181 w 2027827"/>
              <a:gd name="connsiteY3155" fmla="*/ 1414422 h 2027827"/>
              <a:gd name="connsiteX3156" fmla="*/ 273423 w 2027827"/>
              <a:gd name="connsiteY3156" fmla="*/ 1453808 h 2027827"/>
              <a:gd name="connsiteX3157" fmla="*/ 256777 w 2027827"/>
              <a:gd name="connsiteY3157" fmla="*/ 1453808 h 2027827"/>
              <a:gd name="connsiteX3158" fmla="*/ 239911 w 2027827"/>
              <a:gd name="connsiteY3158" fmla="*/ 1427043 h 2027827"/>
              <a:gd name="connsiteX3159" fmla="*/ 343111 w 2027827"/>
              <a:gd name="connsiteY3159" fmla="*/ 1427043 h 2027827"/>
              <a:gd name="connsiteX3160" fmla="*/ 326247 w 2027827"/>
              <a:gd name="connsiteY3160" fmla="*/ 1453808 h 2027827"/>
              <a:gd name="connsiteX3161" fmla="*/ 309601 w 2027827"/>
              <a:gd name="connsiteY3161" fmla="*/ 1453808 h 2027827"/>
              <a:gd name="connsiteX3162" fmla="*/ 334843 w 2027827"/>
              <a:gd name="connsiteY3162" fmla="*/ 1414422 h 2027827"/>
              <a:gd name="connsiteX3163" fmla="*/ 311233 w 2027827"/>
              <a:gd name="connsiteY3163" fmla="*/ 1377646 h 2027827"/>
              <a:gd name="connsiteX3164" fmla="*/ 327879 w 2027827"/>
              <a:gd name="connsiteY3164" fmla="*/ 1377646 h 2027827"/>
              <a:gd name="connsiteX3165" fmla="*/ 343111 w 2027827"/>
              <a:gd name="connsiteY3165" fmla="*/ 1401583 h 2027827"/>
              <a:gd name="connsiteX3166" fmla="*/ 358345 w 2027827"/>
              <a:gd name="connsiteY3166" fmla="*/ 1377646 h 2027827"/>
              <a:gd name="connsiteX3167" fmla="*/ 374991 w 2027827"/>
              <a:gd name="connsiteY3167" fmla="*/ 1377646 h 2027827"/>
              <a:gd name="connsiteX3168" fmla="*/ 351381 w 2027827"/>
              <a:gd name="connsiteY3168" fmla="*/ 1414422 h 2027827"/>
              <a:gd name="connsiteX3169" fmla="*/ 376623 w 2027827"/>
              <a:gd name="connsiteY3169" fmla="*/ 1453808 h 2027827"/>
              <a:gd name="connsiteX3170" fmla="*/ 359977 w 2027827"/>
              <a:gd name="connsiteY3170" fmla="*/ 1453808 h 2027827"/>
              <a:gd name="connsiteX3171" fmla="*/ 343111 w 2027827"/>
              <a:gd name="connsiteY3171" fmla="*/ 1427043 h 2027827"/>
              <a:gd name="connsiteX3172" fmla="*/ 446312 w 2027827"/>
              <a:gd name="connsiteY3172" fmla="*/ 1427043 h 2027827"/>
              <a:gd name="connsiteX3173" fmla="*/ 429447 w 2027827"/>
              <a:gd name="connsiteY3173" fmla="*/ 1453808 h 2027827"/>
              <a:gd name="connsiteX3174" fmla="*/ 412801 w 2027827"/>
              <a:gd name="connsiteY3174" fmla="*/ 1453808 h 2027827"/>
              <a:gd name="connsiteX3175" fmla="*/ 438043 w 2027827"/>
              <a:gd name="connsiteY3175" fmla="*/ 1414422 h 2027827"/>
              <a:gd name="connsiteX3176" fmla="*/ 414433 w 2027827"/>
              <a:gd name="connsiteY3176" fmla="*/ 1377646 h 2027827"/>
              <a:gd name="connsiteX3177" fmla="*/ 431079 w 2027827"/>
              <a:gd name="connsiteY3177" fmla="*/ 1377646 h 2027827"/>
              <a:gd name="connsiteX3178" fmla="*/ 446312 w 2027827"/>
              <a:gd name="connsiteY3178" fmla="*/ 1401583 h 2027827"/>
              <a:gd name="connsiteX3179" fmla="*/ 461545 w 2027827"/>
              <a:gd name="connsiteY3179" fmla="*/ 1377646 h 2027827"/>
              <a:gd name="connsiteX3180" fmla="*/ 478191 w 2027827"/>
              <a:gd name="connsiteY3180" fmla="*/ 1377646 h 2027827"/>
              <a:gd name="connsiteX3181" fmla="*/ 454582 w 2027827"/>
              <a:gd name="connsiteY3181" fmla="*/ 1414422 h 2027827"/>
              <a:gd name="connsiteX3182" fmla="*/ 479823 w 2027827"/>
              <a:gd name="connsiteY3182" fmla="*/ 1453808 h 2027827"/>
              <a:gd name="connsiteX3183" fmla="*/ 463177 w 2027827"/>
              <a:gd name="connsiteY3183" fmla="*/ 1453808 h 2027827"/>
              <a:gd name="connsiteX3184" fmla="*/ 446312 w 2027827"/>
              <a:gd name="connsiteY3184" fmla="*/ 1427043 h 2027827"/>
              <a:gd name="connsiteX3185" fmla="*/ 549512 w 2027827"/>
              <a:gd name="connsiteY3185" fmla="*/ 1427043 h 2027827"/>
              <a:gd name="connsiteX3186" fmla="*/ 532648 w 2027827"/>
              <a:gd name="connsiteY3186" fmla="*/ 1453808 h 2027827"/>
              <a:gd name="connsiteX3187" fmla="*/ 516002 w 2027827"/>
              <a:gd name="connsiteY3187" fmla="*/ 1453808 h 2027827"/>
              <a:gd name="connsiteX3188" fmla="*/ 541243 w 2027827"/>
              <a:gd name="connsiteY3188" fmla="*/ 1414422 h 2027827"/>
              <a:gd name="connsiteX3189" fmla="*/ 517634 w 2027827"/>
              <a:gd name="connsiteY3189" fmla="*/ 1377646 h 2027827"/>
              <a:gd name="connsiteX3190" fmla="*/ 534280 w 2027827"/>
              <a:gd name="connsiteY3190" fmla="*/ 1377646 h 2027827"/>
              <a:gd name="connsiteX3191" fmla="*/ 549512 w 2027827"/>
              <a:gd name="connsiteY3191" fmla="*/ 1401583 h 2027827"/>
              <a:gd name="connsiteX3192" fmla="*/ 564745 w 2027827"/>
              <a:gd name="connsiteY3192" fmla="*/ 1377646 h 2027827"/>
              <a:gd name="connsiteX3193" fmla="*/ 581391 w 2027827"/>
              <a:gd name="connsiteY3193" fmla="*/ 1377646 h 2027827"/>
              <a:gd name="connsiteX3194" fmla="*/ 557782 w 2027827"/>
              <a:gd name="connsiteY3194" fmla="*/ 1414422 h 2027827"/>
              <a:gd name="connsiteX3195" fmla="*/ 583023 w 2027827"/>
              <a:gd name="connsiteY3195" fmla="*/ 1453808 h 2027827"/>
              <a:gd name="connsiteX3196" fmla="*/ 566378 w 2027827"/>
              <a:gd name="connsiteY3196" fmla="*/ 1453808 h 2027827"/>
              <a:gd name="connsiteX3197" fmla="*/ 549512 w 2027827"/>
              <a:gd name="connsiteY3197" fmla="*/ 1427043 h 2027827"/>
              <a:gd name="connsiteX3198" fmla="*/ 652712 w 2027827"/>
              <a:gd name="connsiteY3198" fmla="*/ 1427043 h 2027827"/>
              <a:gd name="connsiteX3199" fmla="*/ 635848 w 2027827"/>
              <a:gd name="connsiteY3199" fmla="*/ 1453808 h 2027827"/>
              <a:gd name="connsiteX3200" fmla="*/ 619202 w 2027827"/>
              <a:gd name="connsiteY3200" fmla="*/ 1453808 h 2027827"/>
              <a:gd name="connsiteX3201" fmla="*/ 644443 w 2027827"/>
              <a:gd name="connsiteY3201" fmla="*/ 1414422 h 2027827"/>
              <a:gd name="connsiteX3202" fmla="*/ 620834 w 2027827"/>
              <a:gd name="connsiteY3202" fmla="*/ 1377646 h 2027827"/>
              <a:gd name="connsiteX3203" fmla="*/ 637480 w 2027827"/>
              <a:gd name="connsiteY3203" fmla="*/ 1377646 h 2027827"/>
              <a:gd name="connsiteX3204" fmla="*/ 652712 w 2027827"/>
              <a:gd name="connsiteY3204" fmla="*/ 1401583 h 2027827"/>
              <a:gd name="connsiteX3205" fmla="*/ 667945 w 2027827"/>
              <a:gd name="connsiteY3205" fmla="*/ 1377646 h 2027827"/>
              <a:gd name="connsiteX3206" fmla="*/ 684592 w 2027827"/>
              <a:gd name="connsiteY3206" fmla="*/ 1377646 h 2027827"/>
              <a:gd name="connsiteX3207" fmla="*/ 660982 w 2027827"/>
              <a:gd name="connsiteY3207" fmla="*/ 1414422 h 2027827"/>
              <a:gd name="connsiteX3208" fmla="*/ 686224 w 2027827"/>
              <a:gd name="connsiteY3208" fmla="*/ 1453808 h 2027827"/>
              <a:gd name="connsiteX3209" fmla="*/ 669578 w 2027827"/>
              <a:gd name="connsiteY3209" fmla="*/ 1453808 h 2027827"/>
              <a:gd name="connsiteX3210" fmla="*/ 652712 w 2027827"/>
              <a:gd name="connsiteY3210" fmla="*/ 1427043 h 2027827"/>
              <a:gd name="connsiteX3211" fmla="*/ 755913 w 2027827"/>
              <a:gd name="connsiteY3211" fmla="*/ 1427043 h 2027827"/>
              <a:gd name="connsiteX3212" fmla="*/ 739048 w 2027827"/>
              <a:gd name="connsiteY3212" fmla="*/ 1453808 h 2027827"/>
              <a:gd name="connsiteX3213" fmla="*/ 722402 w 2027827"/>
              <a:gd name="connsiteY3213" fmla="*/ 1453808 h 2027827"/>
              <a:gd name="connsiteX3214" fmla="*/ 747644 w 2027827"/>
              <a:gd name="connsiteY3214" fmla="*/ 1414422 h 2027827"/>
              <a:gd name="connsiteX3215" fmla="*/ 724034 w 2027827"/>
              <a:gd name="connsiteY3215" fmla="*/ 1377646 h 2027827"/>
              <a:gd name="connsiteX3216" fmla="*/ 740680 w 2027827"/>
              <a:gd name="connsiteY3216" fmla="*/ 1377646 h 2027827"/>
              <a:gd name="connsiteX3217" fmla="*/ 755913 w 2027827"/>
              <a:gd name="connsiteY3217" fmla="*/ 1401583 h 2027827"/>
              <a:gd name="connsiteX3218" fmla="*/ 771146 w 2027827"/>
              <a:gd name="connsiteY3218" fmla="*/ 1377646 h 2027827"/>
              <a:gd name="connsiteX3219" fmla="*/ 787792 w 2027827"/>
              <a:gd name="connsiteY3219" fmla="*/ 1377646 h 2027827"/>
              <a:gd name="connsiteX3220" fmla="*/ 764182 w 2027827"/>
              <a:gd name="connsiteY3220" fmla="*/ 1414422 h 2027827"/>
              <a:gd name="connsiteX3221" fmla="*/ 789424 w 2027827"/>
              <a:gd name="connsiteY3221" fmla="*/ 1453808 h 2027827"/>
              <a:gd name="connsiteX3222" fmla="*/ 772778 w 2027827"/>
              <a:gd name="connsiteY3222" fmla="*/ 1453808 h 2027827"/>
              <a:gd name="connsiteX3223" fmla="*/ 755913 w 2027827"/>
              <a:gd name="connsiteY3223" fmla="*/ 1427043 h 2027827"/>
              <a:gd name="connsiteX3224" fmla="*/ 859113 w 2027827"/>
              <a:gd name="connsiteY3224" fmla="*/ 1427043 h 2027827"/>
              <a:gd name="connsiteX3225" fmla="*/ 842248 w 2027827"/>
              <a:gd name="connsiteY3225" fmla="*/ 1453808 h 2027827"/>
              <a:gd name="connsiteX3226" fmla="*/ 825602 w 2027827"/>
              <a:gd name="connsiteY3226" fmla="*/ 1453808 h 2027827"/>
              <a:gd name="connsiteX3227" fmla="*/ 850844 w 2027827"/>
              <a:gd name="connsiteY3227" fmla="*/ 1414422 h 2027827"/>
              <a:gd name="connsiteX3228" fmla="*/ 827235 w 2027827"/>
              <a:gd name="connsiteY3228" fmla="*/ 1377646 h 2027827"/>
              <a:gd name="connsiteX3229" fmla="*/ 843881 w 2027827"/>
              <a:gd name="connsiteY3229" fmla="*/ 1377646 h 2027827"/>
              <a:gd name="connsiteX3230" fmla="*/ 859113 w 2027827"/>
              <a:gd name="connsiteY3230" fmla="*/ 1401583 h 2027827"/>
              <a:gd name="connsiteX3231" fmla="*/ 874346 w 2027827"/>
              <a:gd name="connsiteY3231" fmla="*/ 1377646 h 2027827"/>
              <a:gd name="connsiteX3232" fmla="*/ 890992 w 2027827"/>
              <a:gd name="connsiteY3232" fmla="*/ 1377646 h 2027827"/>
              <a:gd name="connsiteX3233" fmla="*/ 867383 w 2027827"/>
              <a:gd name="connsiteY3233" fmla="*/ 1414422 h 2027827"/>
              <a:gd name="connsiteX3234" fmla="*/ 892624 w 2027827"/>
              <a:gd name="connsiteY3234" fmla="*/ 1453808 h 2027827"/>
              <a:gd name="connsiteX3235" fmla="*/ 875978 w 2027827"/>
              <a:gd name="connsiteY3235" fmla="*/ 1453808 h 2027827"/>
              <a:gd name="connsiteX3236" fmla="*/ 859113 w 2027827"/>
              <a:gd name="connsiteY3236" fmla="*/ 1427043 h 2027827"/>
              <a:gd name="connsiteX3237" fmla="*/ 962313 w 2027827"/>
              <a:gd name="connsiteY3237" fmla="*/ 1427043 h 2027827"/>
              <a:gd name="connsiteX3238" fmla="*/ 945449 w 2027827"/>
              <a:gd name="connsiteY3238" fmla="*/ 1453808 h 2027827"/>
              <a:gd name="connsiteX3239" fmla="*/ 928803 w 2027827"/>
              <a:gd name="connsiteY3239" fmla="*/ 1453808 h 2027827"/>
              <a:gd name="connsiteX3240" fmla="*/ 954044 w 2027827"/>
              <a:gd name="connsiteY3240" fmla="*/ 1414422 h 2027827"/>
              <a:gd name="connsiteX3241" fmla="*/ 930435 w 2027827"/>
              <a:gd name="connsiteY3241" fmla="*/ 1377646 h 2027827"/>
              <a:gd name="connsiteX3242" fmla="*/ 947081 w 2027827"/>
              <a:gd name="connsiteY3242" fmla="*/ 1377646 h 2027827"/>
              <a:gd name="connsiteX3243" fmla="*/ 962313 w 2027827"/>
              <a:gd name="connsiteY3243" fmla="*/ 1401583 h 2027827"/>
              <a:gd name="connsiteX3244" fmla="*/ 977546 w 2027827"/>
              <a:gd name="connsiteY3244" fmla="*/ 1377646 h 2027827"/>
              <a:gd name="connsiteX3245" fmla="*/ 994192 w 2027827"/>
              <a:gd name="connsiteY3245" fmla="*/ 1377646 h 2027827"/>
              <a:gd name="connsiteX3246" fmla="*/ 970583 w 2027827"/>
              <a:gd name="connsiteY3246" fmla="*/ 1414422 h 2027827"/>
              <a:gd name="connsiteX3247" fmla="*/ 995824 w 2027827"/>
              <a:gd name="connsiteY3247" fmla="*/ 1453808 h 2027827"/>
              <a:gd name="connsiteX3248" fmla="*/ 979179 w 2027827"/>
              <a:gd name="connsiteY3248" fmla="*/ 1453808 h 2027827"/>
              <a:gd name="connsiteX3249" fmla="*/ 962313 w 2027827"/>
              <a:gd name="connsiteY3249" fmla="*/ 1427043 h 2027827"/>
              <a:gd name="connsiteX3250" fmla="*/ 1065513 w 2027827"/>
              <a:gd name="connsiteY3250" fmla="*/ 1427043 h 2027827"/>
              <a:gd name="connsiteX3251" fmla="*/ 1048649 w 2027827"/>
              <a:gd name="connsiteY3251" fmla="*/ 1453808 h 2027827"/>
              <a:gd name="connsiteX3252" fmla="*/ 1032003 w 2027827"/>
              <a:gd name="connsiteY3252" fmla="*/ 1453808 h 2027827"/>
              <a:gd name="connsiteX3253" fmla="*/ 1057244 w 2027827"/>
              <a:gd name="connsiteY3253" fmla="*/ 1414422 h 2027827"/>
              <a:gd name="connsiteX3254" fmla="*/ 1033635 w 2027827"/>
              <a:gd name="connsiteY3254" fmla="*/ 1377646 h 2027827"/>
              <a:gd name="connsiteX3255" fmla="*/ 1050281 w 2027827"/>
              <a:gd name="connsiteY3255" fmla="*/ 1377646 h 2027827"/>
              <a:gd name="connsiteX3256" fmla="*/ 1065513 w 2027827"/>
              <a:gd name="connsiteY3256" fmla="*/ 1401583 h 2027827"/>
              <a:gd name="connsiteX3257" fmla="*/ 1080747 w 2027827"/>
              <a:gd name="connsiteY3257" fmla="*/ 1377646 h 2027827"/>
              <a:gd name="connsiteX3258" fmla="*/ 1097393 w 2027827"/>
              <a:gd name="connsiteY3258" fmla="*/ 1377646 h 2027827"/>
              <a:gd name="connsiteX3259" fmla="*/ 1073783 w 2027827"/>
              <a:gd name="connsiteY3259" fmla="*/ 1414422 h 2027827"/>
              <a:gd name="connsiteX3260" fmla="*/ 1099025 w 2027827"/>
              <a:gd name="connsiteY3260" fmla="*/ 1453808 h 2027827"/>
              <a:gd name="connsiteX3261" fmla="*/ 1082379 w 2027827"/>
              <a:gd name="connsiteY3261" fmla="*/ 1453808 h 2027827"/>
              <a:gd name="connsiteX3262" fmla="*/ 1065513 w 2027827"/>
              <a:gd name="connsiteY3262" fmla="*/ 1427043 h 2027827"/>
              <a:gd name="connsiteX3263" fmla="*/ 1168714 w 2027827"/>
              <a:gd name="connsiteY3263" fmla="*/ 1427043 h 2027827"/>
              <a:gd name="connsiteX3264" fmla="*/ 1151849 w 2027827"/>
              <a:gd name="connsiteY3264" fmla="*/ 1453808 h 2027827"/>
              <a:gd name="connsiteX3265" fmla="*/ 1135203 w 2027827"/>
              <a:gd name="connsiteY3265" fmla="*/ 1453808 h 2027827"/>
              <a:gd name="connsiteX3266" fmla="*/ 1160445 w 2027827"/>
              <a:gd name="connsiteY3266" fmla="*/ 1414422 h 2027827"/>
              <a:gd name="connsiteX3267" fmla="*/ 1136835 w 2027827"/>
              <a:gd name="connsiteY3267" fmla="*/ 1377646 h 2027827"/>
              <a:gd name="connsiteX3268" fmla="*/ 1153481 w 2027827"/>
              <a:gd name="connsiteY3268" fmla="*/ 1377646 h 2027827"/>
              <a:gd name="connsiteX3269" fmla="*/ 1168714 w 2027827"/>
              <a:gd name="connsiteY3269" fmla="*/ 1401583 h 2027827"/>
              <a:gd name="connsiteX3270" fmla="*/ 1183947 w 2027827"/>
              <a:gd name="connsiteY3270" fmla="*/ 1377646 h 2027827"/>
              <a:gd name="connsiteX3271" fmla="*/ 1200593 w 2027827"/>
              <a:gd name="connsiteY3271" fmla="*/ 1377646 h 2027827"/>
              <a:gd name="connsiteX3272" fmla="*/ 1176984 w 2027827"/>
              <a:gd name="connsiteY3272" fmla="*/ 1414422 h 2027827"/>
              <a:gd name="connsiteX3273" fmla="*/ 1202225 w 2027827"/>
              <a:gd name="connsiteY3273" fmla="*/ 1453808 h 2027827"/>
              <a:gd name="connsiteX3274" fmla="*/ 1185579 w 2027827"/>
              <a:gd name="connsiteY3274" fmla="*/ 1453808 h 2027827"/>
              <a:gd name="connsiteX3275" fmla="*/ 1168714 w 2027827"/>
              <a:gd name="connsiteY3275" fmla="*/ 1427043 h 2027827"/>
              <a:gd name="connsiteX3276" fmla="*/ 1271914 w 2027827"/>
              <a:gd name="connsiteY3276" fmla="*/ 1427043 h 2027827"/>
              <a:gd name="connsiteX3277" fmla="*/ 1255050 w 2027827"/>
              <a:gd name="connsiteY3277" fmla="*/ 1453808 h 2027827"/>
              <a:gd name="connsiteX3278" fmla="*/ 1238404 w 2027827"/>
              <a:gd name="connsiteY3278" fmla="*/ 1453808 h 2027827"/>
              <a:gd name="connsiteX3279" fmla="*/ 1263645 w 2027827"/>
              <a:gd name="connsiteY3279" fmla="*/ 1414422 h 2027827"/>
              <a:gd name="connsiteX3280" fmla="*/ 1240036 w 2027827"/>
              <a:gd name="connsiteY3280" fmla="*/ 1377646 h 2027827"/>
              <a:gd name="connsiteX3281" fmla="*/ 1256682 w 2027827"/>
              <a:gd name="connsiteY3281" fmla="*/ 1377646 h 2027827"/>
              <a:gd name="connsiteX3282" fmla="*/ 1271914 w 2027827"/>
              <a:gd name="connsiteY3282" fmla="*/ 1401583 h 2027827"/>
              <a:gd name="connsiteX3283" fmla="*/ 1287147 w 2027827"/>
              <a:gd name="connsiteY3283" fmla="*/ 1377646 h 2027827"/>
              <a:gd name="connsiteX3284" fmla="*/ 1303793 w 2027827"/>
              <a:gd name="connsiteY3284" fmla="*/ 1377646 h 2027827"/>
              <a:gd name="connsiteX3285" fmla="*/ 1280184 w 2027827"/>
              <a:gd name="connsiteY3285" fmla="*/ 1414422 h 2027827"/>
              <a:gd name="connsiteX3286" fmla="*/ 1305426 w 2027827"/>
              <a:gd name="connsiteY3286" fmla="*/ 1453808 h 2027827"/>
              <a:gd name="connsiteX3287" fmla="*/ 1288779 w 2027827"/>
              <a:gd name="connsiteY3287" fmla="*/ 1453808 h 2027827"/>
              <a:gd name="connsiteX3288" fmla="*/ 1271914 w 2027827"/>
              <a:gd name="connsiteY3288" fmla="*/ 1427043 h 2027827"/>
              <a:gd name="connsiteX3289" fmla="*/ 1375114 w 2027827"/>
              <a:gd name="connsiteY3289" fmla="*/ 1427043 h 2027827"/>
              <a:gd name="connsiteX3290" fmla="*/ 1358250 w 2027827"/>
              <a:gd name="connsiteY3290" fmla="*/ 1453808 h 2027827"/>
              <a:gd name="connsiteX3291" fmla="*/ 1341604 w 2027827"/>
              <a:gd name="connsiteY3291" fmla="*/ 1453808 h 2027827"/>
              <a:gd name="connsiteX3292" fmla="*/ 1366845 w 2027827"/>
              <a:gd name="connsiteY3292" fmla="*/ 1414422 h 2027827"/>
              <a:gd name="connsiteX3293" fmla="*/ 1343236 w 2027827"/>
              <a:gd name="connsiteY3293" fmla="*/ 1377646 h 2027827"/>
              <a:gd name="connsiteX3294" fmla="*/ 1359882 w 2027827"/>
              <a:gd name="connsiteY3294" fmla="*/ 1377646 h 2027827"/>
              <a:gd name="connsiteX3295" fmla="*/ 1375114 w 2027827"/>
              <a:gd name="connsiteY3295" fmla="*/ 1401583 h 2027827"/>
              <a:gd name="connsiteX3296" fmla="*/ 1390348 w 2027827"/>
              <a:gd name="connsiteY3296" fmla="*/ 1377646 h 2027827"/>
              <a:gd name="connsiteX3297" fmla="*/ 1406993 w 2027827"/>
              <a:gd name="connsiteY3297" fmla="*/ 1377646 h 2027827"/>
              <a:gd name="connsiteX3298" fmla="*/ 1383384 w 2027827"/>
              <a:gd name="connsiteY3298" fmla="*/ 1414422 h 2027827"/>
              <a:gd name="connsiteX3299" fmla="*/ 1408626 w 2027827"/>
              <a:gd name="connsiteY3299" fmla="*/ 1453808 h 2027827"/>
              <a:gd name="connsiteX3300" fmla="*/ 1391980 w 2027827"/>
              <a:gd name="connsiteY3300" fmla="*/ 1453808 h 2027827"/>
              <a:gd name="connsiteX3301" fmla="*/ 1375114 w 2027827"/>
              <a:gd name="connsiteY3301" fmla="*/ 1427043 h 2027827"/>
              <a:gd name="connsiteX3302" fmla="*/ 1478315 w 2027827"/>
              <a:gd name="connsiteY3302" fmla="*/ 1427043 h 2027827"/>
              <a:gd name="connsiteX3303" fmla="*/ 1461450 w 2027827"/>
              <a:gd name="connsiteY3303" fmla="*/ 1453808 h 2027827"/>
              <a:gd name="connsiteX3304" fmla="*/ 1444804 w 2027827"/>
              <a:gd name="connsiteY3304" fmla="*/ 1453808 h 2027827"/>
              <a:gd name="connsiteX3305" fmla="*/ 1470046 w 2027827"/>
              <a:gd name="connsiteY3305" fmla="*/ 1414422 h 2027827"/>
              <a:gd name="connsiteX3306" fmla="*/ 1446436 w 2027827"/>
              <a:gd name="connsiteY3306" fmla="*/ 1377646 h 2027827"/>
              <a:gd name="connsiteX3307" fmla="*/ 1463083 w 2027827"/>
              <a:gd name="connsiteY3307" fmla="*/ 1377646 h 2027827"/>
              <a:gd name="connsiteX3308" fmla="*/ 1478315 w 2027827"/>
              <a:gd name="connsiteY3308" fmla="*/ 1401583 h 2027827"/>
              <a:gd name="connsiteX3309" fmla="*/ 1493548 w 2027827"/>
              <a:gd name="connsiteY3309" fmla="*/ 1377646 h 2027827"/>
              <a:gd name="connsiteX3310" fmla="*/ 1510194 w 2027827"/>
              <a:gd name="connsiteY3310" fmla="*/ 1377646 h 2027827"/>
              <a:gd name="connsiteX3311" fmla="*/ 1486584 w 2027827"/>
              <a:gd name="connsiteY3311" fmla="*/ 1414422 h 2027827"/>
              <a:gd name="connsiteX3312" fmla="*/ 1511826 w 2027827"/>
              <a:gd name="connsiteY3312" fmla="*/ 1453808 h 2027827"/>
              <a:gd name="connsiteX3313" fmla="*/ 1495180 w 2027827"/>
              <a:gd name="connsiteY3313" fmla="*/ 1453808 h 2027827"/>
              <a:gd name="connsiteX3314" fmla="*/ 1478315 w 2027827"/>
              <a:gd name="connsiteY3314" fmla="*/ 1427043 h 2027827"/>
              <a:gd name="connsiteX3315" fmla="*/ 1581515 w 2027827"/>
              <a:gd name="connsiteY3315" fmla="*/ 1427043 h 2027827"/>
              <a:gd name="connsiteX3316" fmla="*/ 1564650 w 2027827"/>
              <a:gd name="connsiteY3316" fmla="*/ 1453808 h 2027827"/>
              <a:gd name="connsiteX3317" fmla="*/ 1548004 w 2027827"/>
              <a:gd name="connsiteY3317" fmla="*/ 1453808 h 2027827"/>
              <a:gd name="connsiteX3318" fmla="*/ 1573246 w 2027827"/>
              <a:gd name="connsiteY3318" fmla="*/ 1414422 h 2027827"/>
              <a:gd name="connsiteX3319" fmla="*/ 1549636 w 2027827"/>
              <a:gd name="connsiteY3319" fmla="*/ 1377646 h 2027827"/>
              <a:gd name="connsiteX3320" fmla="*/ 1566283 w 2027827"/>
              <a:gd name="connsiteY3320" fmla="*/ 1377646 h 2027827"/>
              <a:gd name="connsiteX3321" fmla="*/ 1581515 w 2027827"/>
              <a:gd name="connsiteY3321" fmla="*/ 1401583 h 2027827"/>
              <a:gd name="connsiteX3322" fmla="*/ 1596748 w 2027827"/>
              <a:gd name="connsiteY3322" fmla="*/ 1377646 h 2027827"/>
              <a:gd name="connsiteX3323" fmla="*/ 1613394 w 2027827"/>
              <a:gd name="connsiteY3323" fmla="*/ 1377646 h 2027827"/>
              <a:gd name="connsiteX3324" fmla="*/ 1589785 w 2027827"/>
              <a:gd name="connsiteY3324" fmla="*/ 1414422 h 2027827"/>
              <a:gd name="connsiteX3325" fmla="*/ 1615026 w 2027827"/>
              <a:gd name="connsiteY3325" fmla="*/ 1453808 h 2027827"/>
              <a:gd name="connsiteX3326" fmla="*/ 1598380 w 2027827"/>
              <a:gd name="connsiteY3326" fmla="*/ 1453808 h 2027827"/>
              <a:gd name="connsiteX3327" fmla="*/ 1581515 w 2027827"/>
              <a:gd name="connsiteY3327" fmla="*/ 1427043 h 2027827"/>
              <a:gd name="connsiteX3328" fmla="*/ 1684715 w 2027827"/>
              <a:gd name="connsiteY3328" fmla="*/ 1427043 h 2027827"/>
              <a:gd name="connsiteX3329" fmla="*/ 1667851 w 2027827"/>
              <a:gd name="connsiteY3329" fmla="*/ 1453808 h 2027827"/>
              <a:gd name="connsiteX3330" fmla="*/ 1651205 w 2027827"/>
              <a:gd name="connsiteY3330" fmla="*/ 1453808 h 2027827"/>
              <a:gd name="connsiteX3331" fmla="*/ 1676446 w 2027827"/>
              <a:gd name="connsiteY3331" fmla="*/ 1414422 h 2027827"/>
              <a:gd name="connsiteX3332" fmla="*/ 1652837 w 2027827"/>
              <a:gd name="connsiteY3332" fmla="*/ 1377646 h 2027827"/>
              <a:gd name="connsiteX3333" fmla="*/ 1669483 w 2027827"/>
              <a:gd name="connsiteY3333" fmla="*/ 1377646 h 2027827"/>
              <a:gd name="connsiteX3334" fmla="*/ 1684715 w 2027827"/>
              <a:gd name="connsiteY3334" fmla="*/ 1401583 h 2027827"/>
              <a:gd name="connsiteX3335" fmla="*/ 1699948 w 2027827"/>
              <a:gd name="connsiteY3335" fmla="*/ 1377646 h 2027827"/>
              <a:gd name="connsiteX3336" fmla="*/ 1716595 w 2027827"/>
              <a:gd name="connsiteY3336" fmla="*/ 1377646 h 2027827"/>
              <a:gd name="connsiteX3337" fmla="*/ 1692985 w 2027827"/>
              <a:gd name="connsiteY3337" fmla="*/ 1414422 h 2027827"/>
              <a:gd name="connsiteX3338" fmla="*/ 1718227 w 2027827"/>
              <a:gd name="connsiteY3338" fmla="*/ 1453808 h 2027827"/>
              <a:gd name="connsiteX3339" fmla="*/ 1701581 w 2027827"/>
              <a:gd name="connsiteY3339" fmla="*/ 1453808 h 2027827"/>
              <a:gd name="connsiteX3340" fmla="*/ 1684715 w 2027827"/>
              <a:gd name="connsiteY3340" fmla="*/ 1427043 h 2027827"/>
              <a:gd name="connsiteX3341" fmla="*/ 1787915 w 2027827"/>
              <a:gd name="connsiteY3341" fmla="*/ 1427043 h 2027827"/>
              <a:gd name="connsiteX3342" fmla="*/ 1771051 w 2027827"/>
              <a:gd name="connsiteY3342" fmla="*/ 1453808 h 2027827"/>
              <a:gd name="connsiteX3343" fmla="*/ 1754405 w 2027827"/>
              <a:gd name="connsiteY3343" fmla="*/ 1453808 h 2027827"/>
              <a:gd name="connsiteX3344" fmla="*/ 1779647 w 2027827"/>
              <a:gd name="connsiteY3344" fmla="*/ 1414422 h 2027827"/>
              <a:gd name="connsiteX3345" fmla="*/ 1756037 w 2027827"/>
              <a:gd name="connsiteY3345" fmla="*/ 1377646 h 2027827"/>
              <a:gd name="connsiteX3346" fmla="*/ 1772683 w 2027827"/>
              <a:gd name="connsiteY3346" fmla="*/ 1377646 h 2027827"/>
              <a:gd name="connsiteX3347" fmla="*/ 1787915 w 2027827"/>
              <a:gd name="connsiteY3347" fmla="*/ 1401583 h 2027827"/>
              <a:gd name="connsiteX3348" fmla="*/ 1803149 w 2027827"/>
              <a:gd name="connsiteY3348" fmla="*/ 1377646 h 2027827"/>
              <a:gd name="connsiteX3349" fmla="*/ 1819795 w 2027827"/>
              <a:gd name="connsiteY3349" fmla="*/ 1377646 h 2027827"/>
              <a:gd name="connsiteX3350" fmla="*/ 1796185 w 2027827"/>
              <a:gd name="connsiteY3350" fmla="*/ 1414422 h 2027827"/>
              <a:gd name="connsiteX3351" fmla="*/ 1821427 w 2027827"/>
              <a:gd name="connsiteY3351" fmla="*/ 1453808 h 2027827"/>
              <a:gd name="connsiteX3352" fmla="*/ 1804781 w 2027827"/>
              <a:gd name="connsiteY3352" fmla="*/ 1453808 h 2027827"/>
              <a:gd name="connsiteX3353" fmla="*/ 1787915 w 2027827"/>
              <a:gd name="connsiteY3353" fmla="*/ 1427043 h 2027827"/>
              <a:gd name="connsiteX3354" fmla="*/ 1891116 w 2027827"/>
              <a:gd name="connsiteY3354" fmla="*/ 1427043 h 2027827"/>
              <a:gd name="connsiteX3355" fmla="*/ 1874251 w 2027827"/>
              <a:gd name="connsiteY3355" fmla="*/ 1453808 h 2027827"/>
              <a:gd name="connsiteX3356" fmla="*/ 1857605 w 2027827"/>
              <a:gd name="connsiteY3356" fmla="*/ 1453808 h 2027827"/>
              <a:gd name="connsiteX3357" fmla="*/ 1882847 w 2027827"/>
              <a:gd name="connsiteY3357" fmla="*/ 1414422 h 2027827"/>
              <a:gd name="connsiteX3358" fmla="*/ 1859237 w 2027827"/>
              <a:gd name="connsiteY3358" fmla="*/ 1377646 h 2027827"/>
              <a:gd name="connsiteX3359" fmla="*/ 1875884 w 2027827"/>
              <a:gd name="connsiteY3359" fmla="*/ 1377646 h 2027827"/>
              <a:gd name="connsiteX3360" fmla="*/ 1891116 w 2027827"/>
              <a:gd name="connsiteY3360" fmla="*/ 1401583 h 2027827"/>
              <a:gd name="connsiteX3361" fmla="*/ 1906349 w 2027827"/>
              <a:gd name="connsiteY3361" fmla="*/ 1377646 h 2027827"/>
              <a:gd name="connsiteX3362" fmla="*/ 1922995 w 2027827"/>
              <a:gd name="connsiteY3362" fmla="*/ 1377646 h 2027827"/>
              <a:gd name="connsiteX3363" fmla="*/ 1899385 w 2027827"/>
              <a:gd name="connsiteY3363" fmla="*/ 1414422 h 2027827"/>
              <a:gd name="connsiteX3364" fmla="*/ 1924627 w 2027827"/>
              <a:gd name="connsiteY3364" fmla="*/ 1453808 h 2027827"/>
              <a:gd name="connsiteX3365" fmla="*/ 1907981 w 2027827"/>
              <a:gd name="connsiteY3365" fmla="*/ 1453808 h 2027827"/>
              <a:gd name="connsiteX3366" fmla="*/ 1891116 w 2027827"/>
              <a:gd name="connsiteY3366" fmla="*/ 1427043 h 2027827"/>
              <a:gd name="connsiteX3367" fmla="*/ 1994316 w 2027827"/>
              <a:gd name="connsiteY3367" fmla="*/ 1427043 h 2027827"/>
              <a:gd name="connsiteX3368" fmla="*/ 1977452 w 2027827"/>
              <a:gd name="connsiteY3368" fmla="*/ 1453808 h 2027827"/>
              <a:gd name="connsiteX3369" fmla="*/ 1960805 w 2027827"/>
              <a:gd name="connsiteY3369" fmla="*/ 1453808 h 2027827"/>
              <a:gd name="connsiteX3370" fmla="*/ 1986047 w 2027827"/>
              <a:gd name="connsiteY3370" fmla="*/ 1414422 h 2027827"/>
              <a:gd name="connsiteX3371" fmla="*/ 1962438 w 2027827"/>
              <a:gd name="connsiteY3371" fmla="*/ 1377646 h 2027827"/>
              <a:gd name="connsiteX3372" fmla="*/ 1979084 w 2027827"/>
              <a:gd name="connsiteY3372" fmla="*/ 1377646 h 2027827"/>
              <a:gd name="connsiteX3373" fmla="*/ 1994316 w 2027827"/>
              <a:gd name="connsiteY3373" fmla="*/ 1401583 h 2027827"/>
              <a:gd name="connsiteX3374" fmla="*/ 2009549 w 2027827"/>
              <a:gd name="connsiteY3374" fmla="*/ 1377646 h 2027827"/>
              <a:gd name="connsiteX3375" fmla="*/ 2026195 w 2027827"/>
              <a:gd name="connsiteY3375" fmla="*/ 1377646 h 2027827"/>
              <a:gd name="connsiteX3376" fmla="*/ 2002586 w 2027827"/>
              <a:gd name="connsiteY3376" fmla="*/ 1414422 h 2027827"/>
              <a:gd name="connsiteX3377" fmla="*/ 2027827 w 2027827"/>
              <a:gd name="connsiteY3377" fmla="*/ 1453808 h 2027827"/>
              <a:gd name="connsiteX3378" fmla="*/ 2011182 w 2027827"/>
              <a:gd name="connsiteY3378" fmla="*/ 1453808 h 2027827"/>
              <a:gd name="connsiteX3379" fmla="*/ 1994316 w 2027827"/>
              <a:gd name="connsiteY3379" fmla="*/ 1427043 h 2027827"/>
              <a:gd name="connsiteX3380" fmla="*/ 33511 w 2027827"/>
              <a:gd name="connsiteY3380" fmla="*/ 1541847 h 2027827"/>
              <a:gd name="connsiteX3381" fmla="*/ 16646 w 2027827"/>
              <a:gd name="connsiteY3381" fmla="*/ 1568612 h 2027827"/>
              <a:gd name="connsiteX3382" fmla="*/ 0 w 2027827"/>
              <a:gd name="connsiteY3382" fmla="*/ 1568612 h 2027827"/>
              <a:gd name="connsiteX3383" fmla="*/ 25242 w 2027827"/>
              <a:gd name="connsiteY3383" fmla="*/ 1529226 h 2027827"/>
              <a:gd name="connsiteX3384" fmla="*/ 1632 w 2027827"/>
              <a:gd name="connsiteY3384" fmla="*/ 1492450 h 2027827"/>
              <a:gd name="connsiteX3385" fmla="*/ 18278 w 2027827"/>
              <a:gd name="connsiteY3385" fmla="*/ 1492450 h 2027827"/>
              <a:gd name="connsiteX3386" fmla="*/ 33511 w 2027827"/>
              <a:gd name="connsiteY3386" fmla="*/ 1516387 h 2027827"/>
              <a:gd name="connsiteX3387" fmla="*/ 48744 w 2027827"/>
              <a:gd name="connsiteY3387" fmla="*/ 1492450 h 2027827"/>
              <a:gd name="connsiteX3388" fmla="*/ 65390 w 2027827"/>
              <a:gd name="connsiteY3388" fmla="*/ 1492450 h 2027827"/>
              <a:gd name="connsiteX3389" fmla="*/ 41780 w 2027827"/>
              <a:gd name="connsiteY3389" fmla="*/ 1529226 h 2027827"/>
              <a:gd name="connsiteX3390" fmla="*/ 67022 w 2027827"/>
              <a:gd name="connsiteY3390" fmla="*/ 1568612 h 2027827"/>
              <a:gd name="connsiteX3391" fmla="*/ 50376 w 2027827"/>
              <a:gd name="connsiteY3391" fmla="*/ 1568612 h 2027827"/>
              <a:gd name="connsiteX3392" fmla="*/ 33511 w 2027827"/>
              <a:gd name="connsiteY3392" fmla="*/ 1541847 h 2027827"/>
              <a:gd name="connsiteX3393" fmla="*/ 136711 w 2027827"/>
              <a:gd name="connsiteY3393" fmla="*/ 1541847 h 2027827"/>
              <a:gd name="connsiteX3394" fmla="*/ 119846 w 2027827"/>
              <a:gd name="connsiteY3394" fmla="*/ 1568612 h 2027827"/>
              <a:gd name="connsiteX3395" fmla="*/ 103200 w 2027827"/>
              <a:gd name="connsiteY3395" fmla="*/ 1568612 h 2027827"/>
              <a:gd name="connsiteX3396" fmla="*/ 128442 w 2027827"/>
              <a:gd name="connsiteY3396" fmla="*/ 1529226 h 2027827"/>
              <a:gd name="connsiteX3397" fmla="*/ 104833 w 2027827"/>
              <a:gd name="connsiteY3397" fmla="*/ 1492450 h 2027827"/>
              <a:gd name="connsiteX3398" fmla="*/ 121479 w 2027827"/>
              <a:gd name="connsiteY3398" fmla="*/ 1492450 h 2027827"/>
              <a:gd name="connsiteX3399" fmla="*/ 136711 w 2027827"/>
              <a:gd name="connsiteY3399" fmla="*/ 1516387 h 2027827"/>
              <a:gd name="connsiteX3400" fmla="*/ 151944 w 2027827"/>
              <a:gd name="connsiteY3400" fmla="*/ 1492450 h 2027827"/>
              <a:gd name="connsiteX3401" fmla="*/ 168590 w 2027827"/>
              <a:gd name="connsiteY3401" fmla="*/ 1492450 h 2027827"/>
              <a:gd name="connsiteX3402" fmla="*/ 144981 w 2027827"/>
              <a:gd name="connsiteY3402" fmla="*/ 1529226 h 2027827"/>
              <a:gd name="connsiteX3403" fmla="*/ 170222 w 2027827"/>
              <a:gd name="connsiteY3403" fmla="*/ 1568612 h 2027827"/>
              <a:gd name="connsiteX3404" fmla="*/ 153576 w 2027827"/>
              <a:gd name="connsiteY3404" fmla="*/ 1568612 h 2027827"/>
              <a:gd name="connsiteX3405" fmla="*/ 136711 w 2027827"/>
              <a:gd name="connsiteY3405" fmla="*/ 1541847 h 2027827"/>
              <a:gd name="connsiteX3406" fmla="*/ 239911 w 2027827"/>
              <a:gd name="connsiteY3406" fmla="*/ 1541847 h 2027827"/>
              <a:gd name="connsiteX3407" fmla="*/ 223047 w 2027827"/>
              <a:gd name="connsiteY3407" fmla="*/ 1568612 h 2027827"/>
              <a:gd name="connsiteX3408" fmla="*/ 206401 w 2027827"/>
              <a:gd name="connsiteY3408" fmla="*/ 1568612 h 2027827"/>
              <a:gd name="connsiteX3409" fmla="*/ 231642 w 2027827"/>
              <a:gd name="connsiteY3409" fmla="*/ 1529226 h 2027827"/>
              <a:gd name="connsiteX3410" fmla="*/ 208033 w 2027827"/>
              <a:gd name="connsiteY3410" fmla="*/ 1492450 h 2027827"/>
              <a:gd name="connsiteX3411" fmla="*/ 224679 w 2027827"/>
              <a:gd name="connsiteY3411" fmla="*/ 1492450 h 2027827"/>
              <a:gd name="connsiteX3412" fmla="*/ 239911 w 2027827"/>
              <a:gd name="connsiteY3412" fmla="*/ 1516387 h 2027827"/>
              <a:gd name="connsiteX3413" fmla="*/ 255144 w 2027827"/>
              <a:gd name="connsiteY3413" fmla="*/ 1492450 h 2027827"/>
              <a:gd name="connsiteX3414" fmla="*/ 271790 w 2027827"/>
              <a:gd name="connsiteY3414" fmla="*/ 1492450 h 2027827"/>
              <a:gd name="connsiteX3415" fmla="*/ 248181 w 2027827"/>
              <a:gd name="connsiteY3415" fmla="*/ 1529226 h 2027827"/>
              <a:gd name="connsiteX3416" fmla="*/ 273423 w 2027827"/>
              <a:gd name="connsiteY3416" fmla="*/ 1568612 h 2027827"/>
              <a:gd name="connsiteX3417" fmla="*/ 256777 w 2027827"/>
              <a:gd name="connsiteY3417" fmla="*/ 1568612 h 2027827"/>
              <a:gd name="connsiteX3418" fmla="*/ 239911 w 2027827"/>
              <a:gd name="connsiteY3418" fmla="*/ 1541847 h 2027827"/>
              <a:gd name="connsiteX3419" fmla="*/ 343111 w 2027827"/>
              <a:gd name="connsiteY3419" fmla="*/ 1541847 h 2027827"/>
              <a:gd name="connsiteX3420" fmla="*/ 326247 w 2027827"/>
              <a:gd name="connsiteY3420" fmla="*/ 1568612 h 2027827"/>
              <a:gd name="connsiteX3421" fmla="*/ 309601 w 2027827"/>
              <a:gd name="connsiteY3421" fmla="*/ 1568612 h 2027827"/>
              <a:gd name="connsiteX3422" fmla="*/ 334843 w 2027827"/>
              <a:gd name="connsiteY3422" fmla="*/ 1529226 h 2027827"/>
              <a:gd name="connsiteX3423" fmla="*/ 311233 w 2027827"/>
              <a:gd name="connsiteY3423" fmla="*/ 1492450 h 2027827"/>
              <a:gd name="connsiteX3424" fmla="*/ 327879 w 2027827"/>
              <a:gd name="connsiteY3424" fmla="*/ 1492450 h 2027827"/>
              <a:gd name="connsiteX3425" fmla="*/ 343111 w 2027827"/>
              <a:gd name="connsiteY3425" fmla="*/ 1516387 h 2027827"/>
              <a:gd name="connsiteX3426" fmla="*/ 358345 w 2027827"/>
              <a:gd name="connsiteY3426" fmla="*/ 1492450 h 2027827"/>
              <a:gd name="connsiteX3427" fmla="*/ 374991 w 2027827"/>
              <a:gd name="connsiteY3427" fmla="*/ 1492450 h 2027827"/>
              <a:gd name="connsiteX3428" fmla="*/ 351381 w 2027827"/>
              <a:gd name="connsiteY3428" fmla="*/ 1529226 h 2027827"/>
              <a:gd name="connsiteX3429" fmla="*/ 376623 w 2027827"/>
              <a:gd name="connsiteY3429" fmla="*/ 1568612 h 2027827"/>
              <a:gd name="connsiteX3430" fmla="*/ 359977 w 2027827"/>
              <a:gd name="connsiteY3430" fmla="*/ 1568612 h 2027827"/>
              <a:gd name="connsiteX3431" fmla="*/ 343111 w 2027827"/>
              <a:gd name="connsiteY3431" fmla="*/ 1541847 h 2027827"/>
              <a:gd name="connsiteX3432" fmla="*/ 446312 w 2027827"/>
              <a:gd name="connsiteY3432" fmla="*/ 1541847 h 2027827"/>
              <a:gd name="connsiteX3433" fmla="*/ 429447 w 2027827"/>
              <a:gd name="connsiteY3433" fmla="*/ 1568612 h 2027827"/>
              <a:gd name="connsiteX3434" fmla="*/ 412801 w 2027827"/>
              <a:gd name="connsiteY3434" fmla="*/ 1568612 h 2027827"/>
              <a:gd name="connsiteX3435" fmla="*/ 438043 w 2027827"/>
              <a:gd name="connsiteY3435" fmla="*/ 1529226 h 2027827"/>
              <a:gd name="connsiteX3436" fmla="*/ 414433 w 2027827"/>
              <a:gd name="connsiteY3436" fmla="*/ 1492450 h 2027827"/>
              <a:gd name="connsiteX3437" fmla="*/ 431079 w 2027827"/>
              <a:gd name="connsiteY3437" fmla="*/ 1492450 h 2027827"/>
              <a:gd name="connsiteX3438" fmla="*/ 446312 w 2027827"/>
              <a:gd name="connsiteY3438" fmla="*/ 1516387 h 2027827"/>
              <a:gd name="connsiteX3439" fmla="*/ 461545 w 2027827"/>
              <a:gd name="connsiteY3439" fmla="*/ 1492450 h 2027827"/>
              <a:gd name="connsiteX3440" fmla="*/ 478191 w 2027827"/>
              <a:gd name="connsiteY3440" fmla="*/ 1492450 h 2027827"/>
              <a:gd name="connsiteX3441" fmla="*/ 454582 w 2027827"/>
              <a:gd name="connsiteY3441" fmla="*/ 1529226 h 2027827"/>
              <a:gd name="connsiteX3442" fmla="*/ 479823 w 2027827"/>
              <a:gd name="connsiteY3442" fmla="*/ 1568612 h 2027827"/>
              <a:gd name="connsiteX3443" fmla="*/ 463177 w 2027827"/>
              <a:gd name="connsiteY3443" fmla="*/ 1568612 h 2027827"/>
              <a:gd name="connsiteX3444" fmla="*/ 446312 w 2027827"/>
              <a:gd name="connsiteY3444" fmla="*/ 1541847 h 2027827"/>
              <a:gd name="connsiteX3445" fmla="*/ 549512 w 2027827"/>
              <a:gd name="connsiteY3445" fmla="*/ 1541847 h 2027827"/>
              <a:gd name="connsiteX3446" fmla="*/ 532648 w 2027827"/>
              <a:gd name="connsiteY3446" fmla="*/ 1568612 h 2027827"/>
              <a:gd name="connsiteX3447" fmla="*/ 516002 w 2027827"/>
              <a:gd name="connsiteY3447" fmla="*/ 1568612 h 2027827"/>
              <a:gd name="connsiteX3448" fmla="*/ 541243 w 2027827"/>
              <a:gd name="connsiteY3448" fmla="*/ 1529226 h 2027827"/>
              <a:gd name="connsiteX3449" fmla="*/ 517634 w 2027827"/>
              <a:gd name="connsiteY3449" fmla="*/ 1492450 h 2027827"/>
              <a:gd name="connsiteX3450" fmla="*/ 534280 w 2027827"/>
              <a:gd name="connsiteY3450" fmla="*/ 1492450 h 2027827"/>
              <a:gd name="connsiteX3451" fmla="*/ 549512 w 2027827"/>
              <a:gd name="connsiteY3451" fmla="*/ 1516387 h 2027827"/>
              <a:gd name="connsiteX3452" fmla="*/ 564745 w 2027827"/>
              <a:gd name="connsiteY3452" fmla="*/ 1492450 h 2027827"/>
              <a:gd name="connsiteX3453" fmla="*/ 581391 w 2027827"/>
              <a:gd name="connsiteY3453" fmla="*/ 1492450 h 2027827"/>
              <a:gd name="connsiteX3454" fmla="*/ 557782 w 2027827"/>
              <a:gd name="connsiteY3454" fmla="*/ 1529226 h 2027827"/>
              <a:gd name="connsiteX3455" fmla="*/ 583023 w 2027827"/>
              <a:gd name="connsiteY3455" fmla="*/ 1568612 h 2027827"/>
              <a:gd name="connsiteX3456" fmla="*/ 566378 w 2027827"/>
              <a:gd name="connsiteY3456" fmla="*/ 1568612 h 2027827"/>
              <a:gd name="connsiteX3457" fmla="*/ 549512 w 2027827"/>
              <a:gd name="connsiteY3457" fmla="*/ 1541847 h 2027827"/>
              <a:gd name="connsiteX3458" fmla="*/ 652712 w 2027827"/>
              <a:gd name="connsiteY3458" fmla="*/ 1541847 h 2027827"/>
              <a:gd name="connsiteX3459" fmla="*/ 635848 w 2027827"/>
              <a:gd name="connsiteY3459" fmla="*/ 1568612 h 2027827"/>
              <a:gd name="connsiteX3460" fmla="*/ 619202 w 2027827"/>
              <a:gd name="connsiteY3460" fmla="*/ 1568612 h 2027827"/>
              <a:gd name="connsiteX3461" fmla="*/ 644443 w 2027827"/>
              <a:gd name="connsiteY3461" fmla="*/ 1529226 h 2027827"/>
              <a:gd name="connsiteX3462" fmla="*/ 620834 w 2027827"/>
              <a:gd name="connsiteY3462" fmla="*/ 1492450 h 2027827"/>
              <a:gd name="connsiteX3463" fmla="*/ 637480 w 2027827"/>
              <a:gd name="connsiteY3463" fmla="*/ 1492450 h 2027827"/>
              <a:gd name="connsiteX3464" fmla="*/ 652712 w 2027827"/>
              <a:gd name="connsiteY3464" fmla="*/ 1516387 h 2027827"/>
              <a:gd name="connsiteX3465" fmla="*/ 667945 w 2027827"/>
              <a:gd name="connsiteY3465" fmla="*/ 1492450 h 2027827"/>
              <a:gd name="connsiteX3466" fmla="*/ 684592 w 2027827"/>
              <a:gd name="connsiteY3466" fmla="*/ 1492450 h 2027827"/>
              <a:gd name="connsiteX3467" fmla="*/ 660982 w 2027827"/>
              <a:gd name="connsiteY3467" fmla="*/ 1529226 h 2027827"/>
              <a:gd name="connsiteX3468" fmla="*/ 686224 w 2027827"/>
              <a:gd name="connsiteY3468" fmla="*/ 1568612 h 2027827"/>
              <a:gd name="connsiteX3469" fmla="*/ 669578 w 2027827"/>
              <a:gd name="connsiteY3469" fmla="*/ 1568612 h 2027827"/>
              <a:gd name="connsiteX3470" fmla="*/ 652712 w 2027827"/>
              <a:gd name="connsiteY3470" fmla="*/ 1541847 h 2027827"/>
              <a:gd name="connsiteX3471" fmla="*/ 755913 w 2027827"/>
              <a:gd name="connsiteY3471" fmla="*/ 1541847 h 2027827"/>
              <a:gd name="connsiteX3472" fmla="*/ 739048 w 2027827"/>
              <a:gd name="connsiteY3472" fmla="*/ 1568612 h 2027827"/>
              <a:gd name="connsiteX3473" fmla="*/ 722402 w 2027827"/>
              <a:gd name="connsiteY3473" fmla="*/ 1568612 h 2027827"/>
              <a:gd name="connsiteX3474" fmla="*/ 747644 w 2027827"/>
              <a:gd name="connsiteY3474" fmla="*/ 1529226 h 2027827"/>
              <a:gd name="connsiteX3475" fmla="*/ 724034 w 2027827"/>
              <a:gd name="connsiteY3475" fmla="*/ 1492450 h 2027827"/>
              <a:gd name="connsiteX3476" fmla="*/ 740680 w 2027827"/>
              <a:gd name="connsiteY3476" fmla="*/ 1492450 h 2027827"/>
              <a:gd name="connsiteX3477" fmla="*/ 755913 w 2027827"/>
              <a:gd name="connsiteY3477" fmla="*/ 1516387 h 2027827"/>
              <a:gd name="connsiteX3478" fmla="*/ 771146 w 2027827"/>
              <a:gd name="connsiteY3478" fmla="*/ 1492450 h 2027827"/>
              <a:gd name="connsiteX3479" fmla="*/ 787792 w 2027827"/>
              <a:gd name="connsiteY3479" fmla="*/ 1492450 h 2027827"/>
              <a:gd name="connsiteX3480" fmla="*/ 764182 w 2027827"/>
              <a:gd name="connsiteY3480" fmla="*/ 1529226 h 2027827"/>
              <a:gd name="connsiteX3481" fmla="*/ 789424 w 2027827"/>
              <a:gd name="connsiteY3481" fmla="*/ 1568612 h 2027827"/>
              <a:gd name="connsiteX3482" fmla="*/ 772778 w 2027827"/>
              <a:gd name="connsiteY3482" fmla="*/ 1568612 h 2027827"/>
              <a:gd name="connsiteX3483" fmla="*/ 755913 w 2027827"/>
              <a:gd name="connsiteY3483" fmla="*/ 1541847 h 2027827"/>
              <a:gd name="connsiteX3484" fmla="*/ 859113 w 2027827"/>
              <a:gd name="connsiteY3484" fmla="*/ 1541847 h 2027827"/>
              <a:gd name="connsiteX3485" fmla="*/ 842248 w 2027827"/>
              <a:gd name="connsiteY3485" fmla="*/ 1568612 h 2027827"/>
              <a:gd name="connsiteX3486" fmla="*/ 825602 w 2027827"/>
              <a:gd name="connsiteY3486" fmla="*/ 1568612 h 2027827"/>
              <a:gd name="connsiteX3487" fmla="*/ 850844 w 2027827"/>
              <a:gd name="connsiteY3487" fmla="*/ 1529226 h 2027827"/>
              <a:gd name="connsiteX3488" fmla="*/ 827235 w 2027827"/>
              <a:gd name="connsiteY3488" fmla="*/ 1492450 h 2027827"/>
              <a:gd name="connsiteX3489" fmla="*/ 843881 w 2027827"/>
              <a:gd name="connsiteY3489" fmla="*/ 1492450 h 2027827"/>
              <a:gd name="connsiteX3490" fmla="*/ 859113 w 2027827"/>
              <a:gd name="connsiteY3490" fmla="*/ 1516387 h 2027827"/>
              <a:gd name="connsiteX3491" fmla="*/ 874346 w 2027827"/>
              <a:gd name="connsiteY3491" fmla="*/ 1492450 h 2027827"/>
              <a:gd name="connsiteX3492" fmla="*/ 890992 w 2027827"/>
              <a:gd name="connsiteY3492" fmla="*/ 1492450 h 2027827"/>
              <a:gd name="connsiteX3493" fmla="*/ 867383 w 2027827"/>
              <a:gd name="connsiteY3493" fmla="*/ 1529226 h 2027827"/>
              <a:gd name="connsiteX3494" fmla="*/ 892624 w 2027827"/>
              <a:gd name="connsiteY3494" fmla="*/ 1568612 h 2027827"/>
              <a:gd name="connsiteX3495" fmla="*/ 875978 w 2027827"/>
              <a:gd name="connsiteY3495" fmla="*/ 1568612 h 2027827"/>
              <a:gd name="connsiteX3496" fmla="*/ 859113 w 2027827"/>
              <a:gd name="connsiteY3496" fmla="*/ 1541847 h 2027827"/>
              <a:gd name="connsiteX3497" fmla="*/ 962313 w 2027827"/>
              <a:gd name="connsiteY3497" fmla="*/ 1541847 h 2027827"/>
              <a:gd name="connsiteX3498" fmla="*/ 945449 w 2027827"/>
              <a:gd name="connsiteY3498" fmla="*/ 1568612 h 2027827"/>
              <a:gd name="connsiteX3499" fmla="*/ 928803 w 2027827"/>
              <a:gd name="connsiteY3499" fmla="*/ 1568612 h 2027827"/>
              <a:gd name="connsiteX3500" fmla="*/ 954044 w 2027827"/>
              <a:gd name="connsiteY3500" fmla="*/ 1529226 h 2027827"/>
              <a:gd name="connsiteX3501" fmla="*/ 930435 w 2027827"/>
              <a:gd name="connsiteY3501" fmla="*/ 1492450 h 2027827"/>
              <a:gd name="connsiteX3502" fmla="*/ 947081 w 2027827"/>
              <a:gd name="connsiteY3502" fmla="*/ 1492450 h 2027827"/>
              <a:gd name="connsiteX3503" fmla="*/ 962313 w 2027827"/>
              <a:gd name="connsiteY3503" fmla="*/ 1516387 h 2027827"/>
              <a:gd name="connsiteX3504" fmla="*/ 977546 w 2027827"/>
              <a:gd name="connsiteY3504" fmla="*/ 1492450 h 2027827"/>
              <a:gd name="connsiteX3505" fmla="*/ 994192 w 2027827"/>
              <a:gd name="connsiteY3505" fmla="*/ 1492450 h 2027827"/>
              <a:gd name="connsiteX3506" fmla="*/ 970583 w 2027827"/>
              <a:gd name="connsiteY3506" fmla="*/ 1529226 h 2027827"/>
              <a:gd name="connsiteX3507" fmla="*/ 995824 w 2027827"/>
              <a:gd name="connsiteY3507" fmla="*/ 1568612 h 2027827"/>
              <a:gd name="connsiteX3508" fmla="*/ 979179 w 2027827"/>
              <a:gd name="connsiteY3508" fmla="*/ 1568612 h 2027827"/>
              <a:gd name="connsiteX3509" fmla="*/ 962313 w 2027827"/>
              <a:gd name="connsiteY3509" fmla="*/ 1541847 h 2027827"/>
              <a:gd name="connsiteX3510" fmla="*/ 1065513 w 2027827"/>
              <a:gd name="connsiteY3510" fmla="*/ 1541847 h 2027827"/>
              <a:gd name="connsiteX3511" fmla="*/ 1048649 w 2027827"/>
              <a:gd name="connsiteY3511" fmla="*/ 1568612 h 2027827"/>
              <a:gd name="connsiteX3512" fmla="*/ 1032003 w 2027827"/>
              <a:gd name="connsiteY3512" fmla="*/ 1568612 h 2027827"/>
              <a:gd name="connsiteX3513" fmla="*/ 1057244 w 2027827"/>
              <a:gd name="connsiteY3513" fmla="*/ 1529226 h 2027827"/>
              <a:gd name="connsiteX3514" fmla="*/ 1033635 w 2027827"/>
              <a:gd name="connsiteY3514" fmla="*/ 1492450 h 2027827"/>
              <a:gd name="connsiteX3515" fmla="*/ 1050281 w 2027827"/>
              <a:gd name="connsiteY3515" fmla="*/ 1492450 h 2027827"/>
              <a:gd name="connsiteX3516" fmla="*/ 1065513 w 2027827"/>
              <a:gd name="connsiteY3516" fmla="*/ 1516387 h 2027827"/>
              <a:gd name="connsiteX3517" fmla="*/ 1080747 w 2027827"/>
              <a:gd name="connsiteY3517" fmla="*/ 1492450 h 2027827"/>
              <a:gd name="connsiteX3518" fmla="*/ 1097393 w 2027827"/>
              <a:gd name="connsiteY3518" fmla="*/ 1492450 h 2027827"/>
              <a:gd name="connsiteX3519" fmla="*/ 1073783 w 2027827"/>
              <a:gd name="connsiteY3519" fmla="*/ 1529226 h 2027827"/>
              <a:gd name="connsiteX3520" fmla="*/ 1099025 w 2027827"/>
              <a:gd name="connsiteY3520" fmla="*/ 1568612 h 2027827"/>
              <a:gd name="connsiteX3521" fmla="*/ 1082379 w 2027827"/>
              <a:gd name="connsiteY3521" fmla="*/ 1568612 h 2027827"/>
              <a:gd name="connsiteX3522" fmla="*/ 1065513 w 2027827"/>
              <a:gd name="connsiteY3522" fmla="*/ 1541847 h 2027827"/>
              <a:gd name="connsiteX3523" fmla="*/ 1168714 w 2027827"/>
              <a:gd name="connsiteY3523" fmla="*/ 1541847 h 2027827"/>
              <a:gd name="connsiteX3524" fmla="*/ 1151849 w 2027827"/>
              <a:gd name="connsiteY3524" fmla="*/ 1568612 h 2027827"/>
              <a:gd name="connsiteX3525" fmla="*/ 1135203 w 2027827"/>
              <a:gd name="connsiteY3525" fmla="*/ 1568612 h 2027827"/>
              <a:gd name="connsiteX3526" fmla="*/ 1160445 w 2027827"/>
              <a:gd name="connsiteY3526" fmla="*/ 1529226 h 2027827"/>
              <a:gd name="connsiteX3527" fmla="*/ 1136835 w 2027827"/>
              <a:gd name="connsiteY3527" fmla="*/ 1492450 h 2027827"/>
              <a:gd name="connsiteX3528" fmla="*/ 1153481 w 2027827"/>
              <a:gd name="connsiteY3528" fmla="*/ 1492450 h 2027827"/>
              <a:gd name="connsiteX3529" fmla="*/ 1168714 w 2027827"/>
              <a:gd name="connsiteY3529" fmla="*/ 1516387 h 2027827"/>
              <a:gd name="connsiteX3530" fmla="*/ 1183947 w 2027827"/>
              <a:gd name="connsiteY3530" fmla="*/ 1492450 h 2027827"/>
              <a:gd name="connsiteX3531" fmla="*/ 1200593 w 2027827"/>
              <a:gd name="connsiteY3531" fmla="*/ 1492450 h 2027827"/>
              <a:gd name="connsiteX3532" fmla="*/ 1176984 w 2027827"/>
              <a:gd name="connsiteY3532" fmla="*/ 1529226 h 2027827"/>
              <a:gd name="connsiteX3533" fmla="*/ 1202225 w 2027827"/>
              <a:gd name="connsiteY3533" fmla="*/ 1568612 h 2027827"/>
              <a:gd name="connsiteX3534" fmla="*/ 1185579 w 2027827"/>
              <a:gd name="connsiteY3534" fmla="*/ 1568612 h 2027827"/>
              <a:gd name="connsiteX3535" fmla="*/ 1168714 w 2027827"/>
              <a:gd name="connsiteY3535" fmla="*/ 1541847 h 2027827"/>
              <a:gd name="connsiteX3536" fmla="*/ 1271914 w 2027827"/>
              <a:gd name="connsiteY3536" fmla="*/ 1541847 h 2027827"/>
              <a:gd name="connsiteX3537" fmla="*/ 1255050 w 2027827"/>
              <a:gd name="connsiteY3537" fmla="*/ 1568612 h 2027827"/>
              <a:gd name="connsiteX3538" fmla="*/ 1238404 w 2027827"/>
              <a:gd name="connsiteY3538" fmla="*/ 1568612 h 2027827"/>
              <a:gd name="connsiteX3539" fmla="*/ 1263645 w 2027827"/>
              <a:gd name="connsiteY3539" fmla="*/ 1529226 h 2027827"/>
              <a:gd name="connsiteX3540" fmla="*/ 1240036 w 2027827"/>
              <a:gd name="connsiteY3540" fmla="*/ 1492450 h 2027827"/>
              <a:gd name="connsiteX3541" fmla="*/ 1256682 w 2027827"/>
              <a:gd name="connsiteY3541" fmla="*/ 1492450 h 2027827"/>
              <a:gd name="connsiteX3542" fmla="*/ 1271914 w 2027827"/>
              <a:gd name="connsiteY3542" fmla="*/ 1516387 h 2027827"/>
              <a:gd name="connsiteX3543" fmla="*/ 1287147 w 2027827"/>
              <a:gd name="connsiteY3543" fmla="*/ 1492450 h 2027827"/>
              <a:gd name="connsiteX3544" fmla="*/ 1303793 w 2027827"/>
              <a:gd name="connsiteY3544" fmla="*/ 1492450 h 2027827"/>
              <a:gd name="connsiteX3545" fmla="*/ 1280184 w 2027827"/>
              <a:gd name="connsiteY3545" fmla="*/ 1529226 h 2027827"/>
              <a:gd name="connsiteX3546" fmla="*/ 1305426 w 2027827"/>
              <a:gd name="connsiteY3546" fmla="*/ 1568612 h 2027827"/>
              <a:gd name="connsiteX3547" fmla="*/ 1288779 w 2027827"/>
              <a:gd name="connsiteY3547" fmla="*/ 1568612 h 2027827"/>
              <a:gd name="connsiteX3548" fmla="*/ 1271914 w 2027827"/>
              <a:gd name="connsiteY3548" fmla="*/ 1541847 h 2027827"/>
              <a:gd name="connsiteX3549" fmla="*/ 1375114 w 2027827"/>
              <a:gd name="connsiteY3549" fmla="*/ 1541847 h 2027827"/>
              <a:gd name="connsiteX3550" fmla="*/ 1358250 w 2027827"/>
              <a:gd name="connsiteY3550" fmla="*/ 1568612 h 2027827"/>
              <a:gd name="connsiteX3551" fmla="*/ 1341604 w 2027827"/>
              <a:gd name="connsiteY3551" fmla="*/ 1568612 h 2027827"/>
              <a:gd name="connsiteX3552" fmla="*/ 1366845 w 2027827"/>
              <a:gd name="connsiteY3552" fmla="*/ 1529226 h 2027827"/>
              <a:gd name="connsiteX3553" fmla="*/ 1343236 w 2027827"/>
              <a:gd name="connsiteY3553" fmla="*/ 1492450 h 2027827"/>
              <a:gd name="connsiteX3554" fmla="*/ 1359882 w 2027827"/>
              <a:gd name="connsiteY3554" fmla="*/ 1492450 h 2027827"/>
              <a:gd name="connsiteX3555" fmla="*/ 1375114 w 2027827"/>
              <a:gd name="connsiteY3555" fmla="*/ 1516387 h 2027827"/>
              <a:gd name="connsiteX3556" fmla="*/ 1390348 w 2027827"/>
              <a:gd name="connsiteY3556" fmla="*/ 1492450 h 2027827"/>
              <a:gd name="connsiteX3557" fmla="*/ 1406993 w 2027827"/>
              <a:gd name="connsiteY3557" fmla="*/ 1492450 h 2027827"/>
              <a:gd name="connsiteX3558" fmla="*/ 1383384 w 2027827"/>
              <a:gd name="connsiteY3558" fmla="*/ 1529226 h 2027827"/>
              <a:gd name="connsiteX3559" fmla="*/ 1408626 w 2027827"/>
              <a:gd name="connsiteY3559" fmla="*/ 1568612 h 2027827"/>
              <a:gd name="connsiteX3560" fmla="*/ 1391980 w 2027827"/>
              <a:gd name="connsiteY3560" fmla="*/ 1568612 h 2027827"/>
              <a:gd name="connsiteX3561" fmla="*/ 1375114 w 2027827"/>
              <a:gd name="connsiteY3561" fmla="*/ 1541847 h 2027827"/>
              <a:gd name="connsiteX3562" fmla="*/ 1478315 w 2027827"/>
              <a:gd name="connsiteY3562" fmla="*/ 1541847 h 2027827"/>
              <a:gd name="connsiteX3563" fmla="*/ 1461450 w 2027827"/>
              <a:gd name="connsiteY3563" fmla="*/ 1568612 h 2027827"/>
              <a:gd name="connsiteX3564" fmla="*/ 1444804 w 2027827"/>
              <a:gd name="connsiteY3564" fmla="*/ 1568612 h 2027827"/>
              <a:gd name="connsiteX3565" fmla="*/ 1470046 w 2027827"/>
              <a:gd name="connsiteY3565" fmla="*/ 1529226 h 2027827"/>
              <a:gd name="connsiteX3566" fmla="*/ 1446436 w 2027827"/>
              <a:gd name="connsiteY3566" fmla="*/ 1492450 h 2027827"/>
              <a:gd name="connsiteX3567" fmla="*/ 1463083 w 2027827"/>
              <a:gd name="connsiteY3567" fmla="*/ 1492450 h 2027827"/>
              <a:gd name="connsiteX3568" fmla="*/ 1478315 w 2027827"/>
              <a:gd name="connsiteY3568" fmla="*/ 1516387 h 2027827"/>
              <a:gd name="connsiteX3569" fmla="*/ 1493548 w 2027827"/>
              <a:gd name="connsiteY3569" fmla="*/ 1492450 h 2027827"/>
              <a:gd name="connsiteX3570" fmla="*/ 1510194 w 2027827"/>
              <a:gd name="connsiteY3570" fmla="*/ 1492450 h 2027827"/>
              <a:gd name="connsiteX3571" fmla="*/ 1486584 w 2027827"/>
              <a:gd name="connsiteY3571" fmla="*/ 1529226 h 2027827"/>
              <a:gd name="connsiteX3572" fmla="*/ 1511826 w 2027827"/>
              <a:gd name="connsiteY3572" fmla="*/ 1568612 h 2027827"/>
              <a:gd name="connsiteX3573" fmla="*/ 1495180 w 2027827"/>
              <a:gd name="connsiteY3573" fmla="*/ 1568612 h 2027827"/>
              <a:gd name="connsiteX3574" fmla="*/ 1478315 w 2027827"/>
              <a:gd name="connsiteY3574" fmla="*/ 1541847 h 2027827"/>
              <a:gd name="connsiteX3575" fmla="*/ 1581515 w 2027827"/>
              <a:gd name="connsiteY3575" fmla="*/ 1541847 h 2027827"/>
              <a:gd name="connsiteX3576" fmla="*/ 1564650 w 2027827"/>
              <a:gd name="connsiteY3576" fmla="*/ 1568612 h 2027827"/>
              <a:gd name="connsiteX3577" fmla="*/ 1548004 w 2027827"/>
              <a:gd name="connsiteY3577" fmla="*/ 1568612 h 2027827"/>
              <a:gd name="connsiteX3578" fmla="*/ 1573246 w 2027827"/>
              <a:gd name="connsiteY3578" fmla="*/ 1529226 h 2027827"/>
              <a:gd name="connsiteX3579" fmla="*/ 1549636 w 2027827"/>
              <a:gd name="connsiteY3579" fmla="*/ 1492450 h 2027827"/>
              <a:gd name="connsiteX3580" fmla="*/ 1566283 w 2027827"/>
              <a:gd name="connsiteY3580" fmla="*/ 1492450 h 2027827"/>
              <a:gd name="connsiteX3581" fmla="*/ 1581515 w 2027827"/>
              <a:gd name="connsiteY3581" fmla="*/ 1516387 h 2027827"/>
              <a:gd name="connsiteX3582" fmla="*/ 1596748 w 2027827"/>
              <a:gd name="connsiteY3582" fmla="*/ 1492450 h 2027827"/>
              <a:gd name="connsiteX3583" fmla="*/ 1613394 w 2027827"/>
              <a:gd name="connsiteY3583" fmla="*/ 1492450 h 2027827"/>
              <a:gd name="connsiteX3584" fmla="*/ 1589785 w 2027827"/>
              <a:gd name="connsiteY3584" fmla="*/ 1529226 h 2027827"/>
              <a:gd name="connsiteX3585" fmla="*/ 1615026 w 2027827"/>
              <a:gd name="connsiteY3585" fmla="*/ 1568612 h 2027827"/>
              <a:gd name="connsiteX3586" fmla="*/ 1598380 w 2027827"/>
              <a:gd name="connsiteY3586" fmla="*/ 1568612 h 2027827"/>
              <a:gd name="connsiteX3587" fmla="*/ 1581515 w 2027827"/>
              <a:gd name="connsiteY3587" fmla="*/ 1541847 h 2027827"/>
              <a:gd name="connsiteX3588" fmla="*/ 1684715 w 2027827"/>
              <a:gd name="connsiteY3588" fmla="*/ 1541847 h 2027827"/>
              <a:gd name="connsiteX3589" fmla="*/ 1667851 w 2027827"/>
              <a:gd name="connsiteY3589" fmla="*/ 1568612 h 2027827"/>
              <a:gd name="connsiteX3590" fmla="*/ 1651205 w 2027827"/>
              <a:gd name="connsiteY3590" fmla="*/ 1568612 h 2027827"/>
              <a:gd name="connsiteX3591" fmla="*/ 1676446 w 2027827"/>
              <a:gd name="connsiteY3591" fmla="*/ 1529226 h 2027827"/>
              <a:gd name="connsiteX3592" fmla="*/ 1652837 w 2027827"/>
              <a:gd name="connsiteY3592" fmla="*/ 1492450 h 2027827"/>
              <a:gd name="connsiteX3593" fmla="*/ 1669483 w 2027827"/>
              <a:gd name="connsiteY3593" fmla="*/ 1492450 h 2027827"/>
              <a:gd name="connsiteX3594" fmla="*/ 1684715 w 2027827"/>
              <a:gd name="connsiteY3594" fmla="*/ 1516387 h 2027827"/>
              <a:gd name="connsiteX3595" fmla="*/ 1699948 w 2027827"/>
              <a:gd name="connsiteY3595" fmla="*/ 1492450 h 2027827"/>
              <a:gd name="connsiteX3596" fmla="*/ 1716595 w 2027827"/>
              <a:gd name="connsiteY3596" fmla="*/ 1492450 h 2027827"/>
              <a:gd name="connsiteX3597" fmla="*/ 1692985 w 2027827"/>
              <a:gd name="connsiteY3597" fmla="*/ 1529226 h 2027827"/>
              <a:gd name="connsiteX3598" fmla="*/ 1718227 w 2027827"/>
              <a:gd name="connsiteY3598" fmla="*/ 1568612 h 2027827"/>
              <a:gd name="connsiteX3599" fmla="*/ 1701581 w 2027827"/>
              <a:gd name="connsiteY3599" fmla="*/ 1568612 h 2027827"/>
              <a:gd name="connsiteX3600" fmla="*/ 1684715 w 2027827"/>
              <a:gd name="connsiteY3600" fmla="*/ 1541847 h 2027827"/>
              <a:gd name="connsiteX3601" fmla="*/ 1787915 w 2027827"/>
              <a:gd name="connsiteY3601" fmla="*/ 1541847 h 2027827"/>
              <a:gd name="connsiteX3602" fmla="*/ 1771051 w 2027827"/>
              <a:gd name="connsiteY3602" fmla="*/ 1568612 h 2027827"/>
              <a:gd name="connsiteX3603" fmla="*/ 1754405 w 2027827"/>
              <a:gd name="connsiteY3603" fmla="*/ 1568612 h 2027827"/>
              <a:gd name="connsiteX3604" fmla="*/ 1779647 w 2027827"/>
              <a:gd name="connsiteY3604" fmla="*/ 1529226 h 2027827"/>
              <a:gd name="connsiteX3605" fmla="*/ 1756037 w 2027827"/>
              <a:gd name="connsiteY3605" fmla="*/ 1492450 h 2027827"/>
              <a:gd name="connsiteX3606" fmla="*/ 1772683 w 2027827"/>
              <a:gd name="connsiteY3606" fmla="*/ 1492450 h 2027827"/>
              <a:gd name="connsiteX3607" fmla="*/ 1787915 w 2027827"/>
              <a:gd name="connsiteY3607" fmla="*/ 1516387 h 2027827"/>
              <a:gd name="connsiteX3608" fmla="*/ 1803149 w 2027827"/>
              <a:gd name="connsiteY3608" fmla="*/ 1492450 h 2027827"/>
              <a:gd name="connsiteX3609" fmla="*/ 1819795 w 2027827"/>
              <a:gd name="connsiteY3609" fmla="*/ 1492450 h 2027827"/>
              <a:gd name="connsiteX3610" fmla="*/ 1796185 w 2027827"/>
              <a:gd name="connsiteY3610" fmla="*/ 1529226 h 2027827"/>
              <a:gd name="connsiteX3611" fmla="*/ 1821427 w 2027827"/>
              <a:gd name="connsiteY3611" fmla="*/ 1568612 h 2027827"/>
              <a:gd name="connsiteX3612" fmla="*/ 1804781 w 2027827"/>
              <a:gd name="connsiteY3612" fmla="*/ 1568612 h 2027827"/>
              <a:gd name="connsiteX3613" fmla="*/ 1787915 w 2027827"/>
              <a:gd name="connsiteY3613" fmla="*/ 1541847 h 2027827"/>
              <a:gd name="connsiteX3614" fmla="*/ 1891116 w 2027827"/>
              <a:gd name="connsiteY3614" fmla="*/ 1541847 h 2027827"/>
              <a:gd name="connsiteX3615" fmla="*/ 1874251 w 2027827"/>
              <a:gd name="connsiteY3615" fmla="*/ 1568612 h 2027827"/>
              <a:gd name="connsiteX3616" fmla="*/ 1857605 w 2027827"/>
              <a:gd name="connsiteY3616" fmla="*/ 1568612 h 2027827"/>
              <a:gd name="connsiteX3617" fmla="*/ 1882847 w 2027827"/>
              <a:gd name="connsiteY3617" fmla="*/ 1529226 h 2027827"/>
              <a:gd name="connsiteX3618" fmla="*/ 1859237 w 2027827"/>
              <a:gd name="connsiteY3618" fmla="*/ 1492450 h 2027827"/>
              <a:gd name="connsiteX3619" fmla="*/ 1875884 w 2027827"/>
              <a:gd name="connsiteY3619" fmla="*/ 1492450 h 2027827"/>
              <a:gd name="connsiteX3620" fmla="*/ 1891116 w 2027827"/>
              <a:gd name="connsiteY3620" fmla="*/ 1516387 h 2027827"/>
              <a:gd name="connsiteX3621" fmla="*/ 1906349 w 2027827"/>
              <a:gd name="connsiteY3621" fmla="*/ 1492450 h 2027827"/>
              <a:gd name="connsiteX3622" fmla="*/ 1922995 w 2027827"/>
              <a:gd name="connsiteY3622" fmla="*/ 1492450 h 2027827"/>
              <a:gd name="connsiteX3623" fmla="*/ 1899385 w 2027827"/>
              <a:gd name="connsiteY3623" fmla="*/ 1529226 h 2027827"/>
              <a:gd name="connsiteX3624" fmla="*/ 1924627 w 2027827"/>
              <a:gd name="connsiteY3624" fmla="*/ 1568612 h 2027827"/>
              <a:gd name="connsiteX3625" fmla="*/ 1907981 w 2027827"/>
              <a:gd name="connsiteY3625" fmla="*/ 1568612 h 2027827"/>
              <a:gd name="connsiteX3626" fmla="*/ 1891116 w 2027827"/>
              <a:gd name="connsiteY3626" fmla="*/ 1541847 h 2027827"/>
              <a:gd name="connsiteX3627" fmla="*/ 1994316 w 2027827"/>
              <a:gd name="connsiteY3627" fmla="*/ 1541847 h 2027827"/>
              <a:gd name="connsiteX3628" fmla="*/ 1977452 w 2027827"/>
              <a:gd name="connsiteY3628" fmla="*/ 1568612 h 2027827"/>
              <a:gd name="connsiteX3629" fmla="*/ 1960805 w 2027827"/>
              <a:gd name="connsiteY3629" fmla="*/ 1568612 h 2027827"/>
              <a:gd name="connsiteX3630" fmla="*/ 1986047 w 2027827"/>
              <a:gd name="connsiteY3630" fmla="*/ 1529226 h 2027827"/>
              <a:gd name="connsiteX3631" fmla="*/ 1962438 w 2027827"/>
              <a:gd name="connsiteY3631" fmla="*/ 1492450 h 2027827"/>
              <a:gd name="connsiteX3632" fmla="*/ 1979084 w 2027827"/>
              <a:gd name="connsiteY3632" fmla="*/ 1492450 h 2027827"/>
              <a:gd name="connsiteX3633" fmla="*/ 1994316 w 2027827"/>
              <a:gd name="connsiteY3633" fmla="*/ 1516387 h 2027827"/>
              <a:gd name="connsiteX3634" fmla="*/ 2009549 w 2027827"/>
              <a:gd name="connsiteY3634" fmla="*/ 1492450 h 2027827"/>
              <a:gd name="connsiteX3635" fmla="*/ 2026195 w 2027827"/>
              <a:gd name="connsiteY3635" fmla="*/ 1492450 h 2027827"/>
              <a:gd name="connsiteX3636" fmla="*/ 2002586 w 2027827"/>
              <a:gd name="connsiteY3636" fmla="*/ 1529226 h 2027827"/>
              <a:gd name="connsiteX3637" fmla="*/ 2027827 w 2027827"/>
              <a:gd name="connsiteY3637" fmla="*/ 1568612 h 2027827"/>
              <a:gd name="connsiteX3638" fmla="*/ 2011182 w 2027827"/>
              <a:gd name="connsiteY3638" fmla="*/ 1568612 h 2027827"/>
              <a:gd name="connsiteX3639" fmla="*/ 1994316 w 2027827"/>
              <a:gd name="connsiteY3639" fmla="*/ 1541847 h 2027827"/>
              <a:gd name="connsiteX3640" fmla="*/ 33511 w 2027827"/>
              <a:gd name="connsiteY3640" fmla="*/ 1656651 h 2027827"/>
              <a:gd name="connsiteX3641" fmla="*/ 16646 w 2027827"/>
              <a:gd name="connsiteY3641" fmla="*/ 1683416 h 2027827"/>
              <a:gd name="connsiteX3642" fmla="*/ 0 w 2027827"/>
              <a:gd name="connsiteY3642" fmla="*/ 1683416 h 2027827"/>
              <a:gd name="connsiteX3643" fmla="*/ 25242 w 2027827"/>
              <a:gd name="connsiteY3643" fmla="*/ 1644029 h 2027827"/>
              <a:gd name="connsiteX3644" fmla="*/ 1632 w 2027827"/>
              <a:gd name="connsiteY3644" fmla="*/ 1607253 h 2027827"/>
              <a:gd name="connsiteX3645" fmla="*/ 18278 w 2027827"/>
              <a:gd name="connsiteY3645" fmla="*/ 1607253 h 2027827"/>
              <a:gd name="connsiteX3646" fmla="*/ 33511 w 2027827"/>
              <a:gd name="connsiteY3646" fmla="*/ 1631191 h 2027827"/>
              <a:gd name="connsiteX3647" fmla="*/ 48744 w 2027827"/>
              <a:gd name="connsiteY3647" fmla="*/ 1607253 h 2027827"/>
              <a:gd name="connsiteX3648" fmla="*/ 65390 w 2027827"/>
              <a:gd name="connsiteY3648" fmla="*/ 1607253 h 2027827"/>
              <a:gd name="connsiteX3649" fmla="*/ 41780 w 2027827"/>
              <a:gd name="connsiteY3649" fmla="*/ 1644029 h 2027827"/>
              <a:gd name="connsiteX3650" fmla="*/ 67022 w 2027827"/>
              <a:gd name="connsiteY3650" fmla="*/ 1683416 h 2027827"/>
              <a:gd name="connsiteX3651" fmla="*/ 50376 w 2027827"/>
              <a:gd name="connsiteY3651" fmla="*/ 1683416 h 2027827"/>
              <a:gd name="connsiteX3652" fmla="*/ 33511 w 2027827"/>
              <a:gd name="connsiteY3652" fmla="*/ 1656651 h 2027827"/>
              <a:gd name="connsiteX3653" fmla="*/ 136711 w 2027827"/>
              <a:gd name="connsiteY3653" fmla="*/ 1656651 h 2027827"/>
              <a:gd name="connsiteX3654" fmla="*/ 119846 w 2027827"/>
              <a:gd name="connsiteY3654" fmla="*/ 1683416 h 2027827"/>
              <a:gd name="connsiteX3655" fmla="*/ 103200 w 2027827"/>
              <a:gd name="connsiteY3655" fmla="*/ 1683416 h 2027827"/>
              <a:gd name="connsiteX3656" fmla="*/ 128442 w 2027827"/>
              <a:gd name="connsiteY3656" fmla="*/ 1644029 h 2027827"/>
              <a:gd name="connsiteX3657" fmla="*/ 104833 w 2027827"/>
              <a:gd name="connsiteY3657" fmla="*/ 1607253 h 2027827"/>
              <a:gd name="connsiteX3658" fmla="*/ 121479 w 2027827"/>
              <a:gd name="connsiteY3658" fmla="*/ 1607253 h 2027827"/>
              <a:gd name="connsiteX3659" fmla="*/ 136711 w 2027827"/>
              <a:gd name="connsiteY3659" fmla="*/ 1631191 h 2027827"/>
              <a:gd name="connsiteX3660" fmla="*/ 151944 w 2027827"/>
              <a:gd name="connsiteY3660" fmla="*/ 1607253 h 2027827"/>
              <a:gd name="connsiteX3661" fmla="*/ 168590 w 2027827"/>
              <a:gd name="connsiteY3661" fmla="*/ 1607253 h 2027827"/>
              <a:gd name="connsiteX3662" fmla="*/ 144981 w 2027827"/>
              <a:gd name="connsiteY3662" fmla="*/ 1644029 h 2027827"/>
              <a:gd name="connsiteX3663" fmla="*/ 170222 w 2027827"/>
              <a:gd name="connsiteY3663" fmla="*/ 1683416 h 2027827"/>
              <a:gd name="connsiteX3664" fmla="*/ 153576 w 2027827"/>
              <a:gd name="connsiteY3664" fmla="*/ 1683416 h 2027827"/>
              <a:gd name="connsiteX3665" fmla="*/ 136711 w 2027827"/>
              <a:gd name="connsiteY3665" fmla="*/ 1656651 h 2027827"/>
              <a:gd name="connsiteX3666" fmla="*/ 239911 w 2027827"/>
              <a:gd name="connsiteY3666" fmla="*/ 1656651 h 2027827"/>
              <a:gd name="connsiteX3667" fmla="*/ 223047 w 2027827"/>
              <a:gd name="connsiteY3667" fmla="*/ 1683416 h 2027827"/>
              <a:gd name="connsiteX3668" fmla="*/ 206401 w 2027827"/>
              <a:gd name="connsiteY3668" fmla="*/ 1683416 h 2027827"/>
              <a:gd name="connsiteX3669" fmla="*/ 231642 w 2027827"/>
              <a:gd name="connsiteY3669" fmla="*/ 1644029 h 2027827"/>
              <a:gd name="connsiteX3670" fmla="*/ 208033 w 2027827"/>
              <a:gd name="connsiteY3670" fmla="*/ 1607253 h 2027827"/>
              <a:gd name="connsiteX3671" fmla="*/ 224679 w 2027827"/>
              <a:gd name="connsiteY3671" fmla="*/ 1607253 h 2027827"/>
              <a:gd name="connsiteX3672" fmla="*/ 239911 w 2027827"/>
              <a:gd name="connsiteY3672" fmla="*/ 1631191 h 2027827"/>
              <a:gd name="connsiteX3673" fmla="*/ 255144 w 2027827"/>
              <a:gd name="connsiteY3673" fmla="*/ 1607253 h 2027827"/>
              <a:gd name="connsiteX3674" fmla="*/ 271790 w 2027827"/>
              <a:gd name="connsiteY3674" fmla="*/ 1607253 h 2027827"/>
              <a:gd name="connsiteX3675" fmla="*/ 248181 w 2027827"/>
              <a:gd name="connsiteY3675" fmla="*/ 1644029 h 2027827"/>
              <a:gd name="connsiteX3676" fmla="*/ 273423 w 2027827"/>
              <a:gd name="connsiteY3676" fmla="*/ 1683416 h 2027827"/>
              <a:gd name="connsiteX3677" fmla="*/ 256777 w 2027827"/>
              <a:gd name="connsiteY3677" fmla="*/ 1683416 h 2027827"/>
              <a:gd name="connsiteX3678" fmla="*/ 239911 w 2027827"/>
              <a:gd name="connsiteY3678" fmla="*/ 1656651 h 2027827"/>
              <a:gd name="connsiteX3679" fmla="*/ 343111 w 2027827"/>
              <a:gd name="connsiteY3679" fmla="*/ 1656651 h 2027827"/>
              <a:gd name="connsiteX3680" fmla="*/ 326247 w 2027827"/>
              <a:gd name="connsiteY3680" fmla="*/ 1683416 h 2027827"/>
              <a:gd name="connsiteX3681" fmla="*/ 309601 w 2027827"/>
              <a:gd name="connsiteY3681" fmla="*/ 1683416 h 2027827"/>
              <a:gd name="connsiteX3682" fmla="*/ 334843 w 2027827"/>
              <a:gd name="connsiteY3682" fmla="*/ 1644029 h 2027827"/>
              <a:gd name="connsiteX3683" fmla="*/ 311233 w 2027827"/>
              <a:gd name="connsiteY3683" fmla="*/ 1607253 h 2027827"/>
              <a:gd name="connsiteX3684" fmla="*/ 327879 w 2027827"/>
              <a:gd name="connsiteY3684" fmla="*/ 1607253 h 2027827"/>
              <a:gd name="connsiteX3685" fmla="*/ 343111 w 2027827"/>
              <a:gd name="connsiteY3685" fmla="*/ 1631191 h 2027827"/>
              <a:gd name="connsiteX3686" fmla="*/ 358345 w 2027827"/>
              <a:gd name="connsiteY3686" fmla="*/ 1607253 h 2027827"/>
              <a:gd name="connsiteX3687" fmla="*/ 374991 w 2027827"/>
              <a:gd name="connsiteY3687" fmla="*/ 1607253 h 2027827"/>
              <a:gd name="connsiteX3688" fmla="*/ 351381 w 2027827"/>
              <a:gd name="connsiteY3688" fmla="*/ 1644029 h 2027827"/>
              <a:gd name="connsiteX3689" fmla="*/ 376623 w 2027827"/>
              <a:gd name="connsiteY3689" fmla="*/ 1683416 h 2027827"/>
              <a:gd name="connsiteX3690" fmla="*/ 359977 w 2027827"/>
              <a:gd name="connsiteY3690" fmla="*/ 1683416 h 2027827"/>
              <a:gd name="connsiteX3691" fmla="*/ 343111 w 2027827"/>
              <a:gd name="connsiteY3691" fmla="*/ 1656651 h 2027827"/>
              <a:gd name="connsiteX3692" fmla="*/ 446312 w 2027827"/>
              <a:gd name="connsiteY3692" fmla="*/ 1656651 h 2027827"/>
              <a:gd name="connsiteX3693" fmla="*/ 429447 w 2027827"/>
              <a:gd name="connsiteY3693" fmla="*/ 1683416 h 2027827"/>
              <a:gd name="connsiteX3694" fmla="*/ 412801 w 2027827"/>
              <a:gd name="connsiteY3694" fmla="*/ 1683416 h 2027827"/>
              <a:gd name="connsiteX3695" fmla="*/ 438043 w 2027827"/>
              <a:gd name="connsiteY3695" fmla="*/ 1644029 h 2027827"/>
              <a:gd name="connsiteX3696" fmla="*/ 414433 w 2027827"/>
              <a:gd name="connsiteY3696" fmla="*/ 1607253 h 2027827"/>
              <a:gd name="connsiteX3697" fmla="*/ 431079 w 2027827"/>
              <a:gd name="connsiteY3697" fmla="*/ 1607253 h 2027827"/>
              <a:gd name="connsiteX3698" fmla="*/ 446312 w 2027827"/>
              <a:gd name="connsiteY3698" fmla="*/ 1631191 h 2027827"/>
              <a:gd name="connsiteX3699" fmla="*/ 461545 w 2027827"/>
              <a:gd name="connsiteY3699" fmla="*/ 1607253 h 2027827"/>
              <a:gd name="connsiteX3700" fmla="*/ 478191 w 2027827"/>
              <a:gd name="connsiteY3700" fmla="*/ 1607253 h 2027827"/>
              <a:gd name="connsiteX3701" fmla="*/ 454582 w 2027827"/>
              <a:gd name="connsiteY3701" fmla="*/ 1644029 h 2027827"/>
              <a:gd name="connsiteX3702" fmla="*/ 479823 w 2027827"/>
              <a:gd name="connsiteY3702" fmla="*/ 1683416 h 2027827"/>
              <a:gd name="connsiteX3703" fmla="*/ 463177 w 2027827"/>
              <a:gd name="connsiteY3703" fmla="*/ 1683416 h 2027827"/>
              <a:gd name="connsiteX3704" fmla="*/ 446312 w 2027827"/>
              <a:gd name="connsiteY3704" fmla="*/ 1656651 h 2027827"/>
              <a:gd name="connsiteX3705" fmla="*/ 549512 w 2027827"/>
              <a:gd name="connsiteY3705" fmla="*/ 1656651 h 2027827"/>
              <a:gd name="connsiteX3706" fmla="*/ 532648 w 2027827"/>
              <a:gd name="connsiteY3706" fmla="*/ 1683416 h 2027827"/>
              <a:gd name="connsiteX3707" fmla="*/ 516002 w 2027827"/>
              <a:gd name="connsiteY3707" fmla="*/ 1683416 h 2027827"/>
              <a:gd name="connsiteX3708" fmla="*/ 541243 w 2027827"/>
              <a:gd name="connsiteY3708" fmla="*/ 1644029 h 2027827"/>
              <a:gd name="connsiteX3709" fmla="*/ 517634 w 2027827"/>
              <a:gd name="connsiteY3709" fmla="*/ 1607253 h 2027827"/>
              <a:gd name="connsiteX3710" fmla="*/ 534280 w 2027827"/>
              <a:gd name="connsiteY3710" fmla="*/ 1607253 h 2027827"/>
              <a:gd name="connsiteX3711" fmla="*/ 549512 w 2027827"/>
              <a:gd name="connsiteY3711" fmla="*/ 1631191 h 2027827"/>
              <a:gd name="connsiteX3712" fmla="*/ 564745 w 2027827"/>
              <a:gd name="connsiteY3712" fmla="*/ 1607253 h 2027827"/>
              <a:gd name="connsiteX3713" fmla="*/ 581391 w 2027827"/>
              <a:gd name="connsiteY3713" fmla="*/ 1607253 h 2027827"/>
              <a:gd name="connsiteX3714" fmla="*/ 557782 w 2027827"/>
              <a:gd name="connsiteY3714" fmla="*/ 1644029 h 2027827"/>
              <a:gd name="connsiteX3715" fmla="*/ 583023 w 2027827"/>
              <a:gd name="connsiteY3715" fmla="*/ 1683416 h 2027827"/>
              <a:gd name="connsiteX3716" fmla="*/ 566378 w 2027827"/>
              <a:gd name="connsiteY3716" fmla="*/ 1683416 h 2027827"/>
              <a:gd name="connsiteX3717" fmla="*/ 549512 w 2027827"/>
              <a:gd name="connsiteY3717" fmla="*/ 1656651 h 2027827"/>
              <a:gd name="connsiteX3718" fmla="*/ 652712 w 2027827"/>
              <a:gd name="connsiteY3718" fmla="*/ 1656651 h 2027827"/>
              <a:gd name="connsiteX3719" fmla="*/ 635848 w 2027827"/>
              <a:gd name="connsiteY3719" fmla="*/ 1683416 h 2027827"/>
              <a:gd name="connsiteX3720" fmla="*/ 619202 w 2027827"/>
              <a:gd name="connsiteY3720" fmla="*/ 1683416 h 2027827"/>
              <a:gd name="connsiteX3721" fmla="*/ 644443 w 2027827"/>
              <a:gd name="connsiteY3721" fmla="*/ 1644029 h 2027827"/>
              <a:gd name="connsiteX3722" fmla="*/ 620834 w 2027827"/>
              <a:gd name="connsiteY3722" fmla="*/ 1607253 h 2027827"/>
              <a:gd name="connsiteX3723" fmla="*/ 637480 w 2027827"/>
              <a:gd name="connsiteY3723" fmla="*/ 1607253 h 2027827"/>
              <a:gd name="connsiteX3724" fmla="*/ 652712 w 2027827"/>
              <a:gd name="connsiteY3724" fmla="*/ 1631191 h 2027827"/>
              <a:gd name="connsiteX3725" fmla="*/ 667945 w 2027827"/>
              <a:gd name="connsiteY3725" fmla="*/ 1607253 h 2027827"/>
              <a:gd name="connsiteX3726" fmla="*/ 684592 w 2027827"/>
              <a:gd name="connsiteY3726" fmla="*/ 1607253 h 2027827"/>
              <a:gd name="connsiteX3727" fmla="*/ 660982 w 2027827"/>
              <a:gd name="connsiteY3727" fmla="*/ 1644029 h 2027827"/>
              <a:gd name="connsiteX3728" fmla="*/ 686224 w 2027827"/>
              <a:gd name="connsiteY3728" fmla="*/ 1683416 h 2027827"/>
              <a:gd name="connsiteX3729" fmla="*/ 669578 w 2027827"/>
              <a:gd name="connsiteY3729" fmla="*/ 1683416 h 2027827"/>
              <a:gd name="connsiteX3730" fmla="*/ 652712 w 2027827"/>
              <a:gd name="connsiteY3730" fmla="*/ 1656651 h 2027827"/>
              <a:gd name="connsiteX3731" fmla="*/ 755913 w 2027827"/>
              <a:gd name="connsiteY3731" fmla="*/ 1656651 h 2027827"/>
              <a:gd name="connsiteX3732" fmla="*/ 739048 w 2027827"/>
              <a:gd name="connsiteY3732" fmla="*/ 1683416 h 2027827"/>
              <a:gd name="connsiteX3733" fmla="*/ 722402 w 2027827"/>
              <a:gd name="connsiteY3733" fmla="*/ 1683416 h 2027827"/>
              <a:gd name="connsiteX3734" fmla="*/ 747644 w 2027827"/>
              <a:gd name="connsiteY3734" fmla="*/ 1644029 h 2027827"/>
              <a:gd name="connsiteX3735" fmla="*/ 724034 w 2027827"/>
              <a:gd name="connsiteY3735" fmla="*/ 1607253 h 2027827"/>
              <a:gd name="connsiteX3736" fmla="*/ 740680 w 2027827"/>
              <a:gd name="connsiteY3736" fmla="*/ 1607253 h 2027827"/>
              <a:gd name="connsiteX3737" fmla="*/ 755913 w 2027827"/>
              <a:gd name="connsiteY3737" fmla="*/ 1631191 h 2027827"/>
              <a:gd name="connsiteX3738" fmla="*/ 771146 w 2027827"/>
              <a:gd name="connsiteY3738" fmla="*/ 1607253 h 2027827"/>
              <a:gd name="connsiteX3739" fmla="*/ 787792 w 2027827"/>
              <a:gd name="connsiteY3739" fmla="*/ 1607253 h 2027827"/>
              <a:gd name="connsiteX3740" fmla="*/ 764182 w 2027827"/>
              <a:gd name="connsiteY3740" fmla="*/ 1644029 h 2027827"/>
              <a:gd name="connsiteX3741" fmla="*/ 789424 w 2027827"/>
              <a:gd name="connsiteY3741" fmla="*/ 1683416 h 2027827"/>
              <a:gd name="connsiteX3742" fmla="*/ 772778 w 2027827"/>
              <a:gd name="connsiteY3742" fmla="*/ 1683416 h 2027827"/>
              <a:gd name="connsiteX3743" fmla="*/ 755913 w 2027827"/>
              <a:gd name="connsiteY3743" fmla="*/ 1656651 h 2027827"/>
              <a:gd name="connsiteX3744" fmla="*/ 859113 w 2027827"/>
              <a:gd name="connsiteY3744" fmla="*/ 1656651 h 2027827"/>
              <a:gd name="connsiteX3745" fmla="*/ 842248 w 2027827"/>
              <a:gd name="connsiteY3745" fmla="*/ 1683416 h 2027827"/>
              <a:gd name="connsiteX3746" fmla="*/ 825602 w 2027827"/>
              <a:gd name="connsiteY3746" fmla="*/ 1683416 h 2027827"/>
              <a:gd name="connsiteX3747" fmla="*/ 850844 w 2027827"/>
              <a:gd name="connsiteY3747" fmla="*/ 1644029 h 2027827"/>
              <a:gd name="connsiteX3748" fmla="*/ 827235 w 2027827"/>
              <a:gd name="connsiteY3748" fmla="*/ 1607253 h 2027827"/>
              <a:gd name="connsiteX3749" fmla="*/ 843881 w 2027827"/>
              <a:gd name="connsiteY3749" fmla="*/ 1607253 h 2027827"/>
              <a:gd name="connsiteX3750" fmla="*/ 859113 w 2027827"/>
              <a:gd name="connsiteY3750" fmla="*/ 1631191 h 2027827"/>
              <a:gd name="connsiteX3751" fmla="*/ 874346 w 2027827"/>
              <a:gd name="connsiteY3751" fmla="*/ 1607253 h 2027827"/>
              <a:gd name="connsiteX3752" fmla="*/ 890992 w 2027827"/>
              <a:gd name="connsiteY3752" fmla="*/ 1607253 h 2027827"/>
              <a:gd name="connsiteX3753" fmla="*/ 867383 w 2027827"/>
              <a:gd name="connsiteY3753" fmla="*/ 1644029 h 2027827"/>
              <a:gd name="connsiteX3754" fmla="*/ 892624 w 2027827"/>
              <a:gd name="connsiteY3754" fmla="*/ 1683416 h 2027827"/>
              <a:gd name="connsiteX3755" fmla="*/ 875978 w 2027827"/>
              <a:gd name="connsiteY3755" fmla="*/ 1683416 h 2027827"/>
              <a:gd name="connsiteX3756" fmla="*/ 859113 w 2027827"/>
              <a:gd name="connsiteY3756" fmla="*/ 1656651 h 2027827"/>
              <a:gd name="connsiteX3757" fmla="*/ 962313 w 2027827"/>
              <a:gd name="connsiteY3757" fmla="*/ 1656651 h 2027827"/>
              <a:gd name="connsiteX3758" fmla="*/ 945449 w 2027827"/>
              <a:gd name="connsiteY3758" fmla="*/ 1683416 h 2027827"/>
              <a:gd name="connsiteX3759" fmla="*/ 928803 w 2027827"/>
              <a:gd name="connsiteY3759" fmla="*/ 1683416 h 2027827"/>
              <a:gd name="connsiteX3760" fmla="*/ 954044 w 2027827"/>
              <a:gd name="connsiteY3760" fmla="*/ 1644029 h 2027827"/>
              <a:gd name="connsiteX3761" fmla="*/ 930435 w 2027827"/>
              <a:gd name="connsiteY3761" fmla="*/ 1607253 h 2027827"/>
              <a:gd name="connsiteX3762" fmla="*/ 947081 w 2027827"/>
              <a:gd name="connsiteY3762" fmla="*/ 1607253 h 2027827"/>
              <a:gd name="connsiteX3763" fmla="*/ 962313 w 2027827"/>
              <a:gd name="connsiteY3763" fmla="*/ 1631191 h 2027827"/>
              <a:gd name="connsiteX3764" fmla="*/ 977546 w 2027827"/>
              <a:gd name="connsiteY3764" fmla="*/ 1607253 h 2027827"/>
              <a:gd name="connsiteX3765" fmla="*/ 994192 w 2027827"/>
              <a:gd name="connsiteY3765" fmla="*/ 1607253 h 2027827"/>
              <a:gd name="connsiteX3766" fmla="*/ 970583 w 2027827"/>
              <a:gd name="connsiteY3766" fmla="*/ 1644029 h 2027827"/>
              <a:gd name="connsiteX3767" fmla="*/ 995824 w 2027827"/>
              <a:gd name="connsiteY3767" fmla="*/ 1683416 h 2027827"/>
              <a:gd name="connsiteX3768" fmla="*/ 979179 w 2027827"/>
              <a:gd name="connsiteY3768" fmla="*/ 1683416 h 2027827"/>
              <a:gd name="connsiteX3769" fmla="*/ 962313 w 2027827"/>
              <a:gd name="connsiteY3769" fmla="*/ 1656651 h 2027827"/>
              <a:gd name="connsiteX3770" fmla="*/ 1065513 w 2027827"/>
              <a:gd name="connsiteY3770" fmla="*/ 1656651 h 2027827"/>
              <a:gd name="connsiteX3771" fmla="*/ 1048649 w 2027827"/>
              <a:gd name="connsiteY3771" fmla="*/ 1683416 h 2027827"/>
              <a:gd name="connsiteX3772" fmla="*/ 1032003 w 2027827"/>
              <a:gd name="connsiteY3772" fmla="*/ 1683416 h 2027827"/>
              <a:gd name="connsiteX3773" fmla="*/ 1057244 w 2027827"/>
              <a:gd name="connsiteY3773" fmla="*/ 1644029 h 2027827"/>
              <a:gd name="connsiteX3774" fmla="*/ 1033635 w 2027827"/>
              <a:gd name="connsiteY3774" fmla="*/ 1607253 h 2027827"/>
              <a:gd name="connsiteX3775" fmla="*/ 1050281 w 2027827"/>
              <a:gd name="connsiteY3775" fmla="*/ 1607253 h 2027827"/>
              <a:gd name="connsiteX3776" fmla="*/ 1065513 w 2027827"/>
              <a:gd name="connsiteY3776" fmla="*/ 1631191 h 2027827"/>
              <a:gd name="connsiteX3777" fmla="*/ 1080747 w 2027827"/>
              <a:gd name="connsiteY3777" fmla="*/ 1607253 h 2027827"/>
              <a:gd name="connsiteX3778" fmla="*/ 1097393 w 2027827"/>
              <a:gd name="connsiteY3778" fmla="*/ 1607253 h 2027827"/>
              <a:gd name="connsiteX3779" fmla="*/ 1073783 w 2027827"/>
              <a:gd name="connsiteY3779" fmla="*/ 1644029 h 2027827"/>
              <a:gd name="connsiteX3780" fmla="*/ 1099025 w 2027827"/>
              <a:gd name="connsiteY3780" fmla="*/ 1683416 h 2027827"/>
              <a:gd name="connsiteX3781" fmla="*/ 1082379 w 2027827"/>
              <a:gd name="connsiteY3781" fmla="*/ 1683416 h 2027827"/>
              <a:gd name="connsiteX3782" fmla="*/ 1065513 w 2027827"/>
              <a:gd name="connsiteY3782" fmla="*/ 1656651 h 2027827"/>
              <a:gd name="connsiteX3783" fmla="*/ 1168714 w 2027827"/>
              <a:gd name="connsiteY3783" fmla="*/ 1656651 h 2027827"/>
              <a:gd name="connsiteX3784" fmla="*/ 1151849 w 2027827"/>
              <a:gd name="connsiteY3784" fmla="*/ 1683416 h 2027827"/>
              <a:gd name="connsiteX3785" fmla="*/ 1135203 w 2027827"/>
              <a:gd name="connsiteY3785" fmla="*/ 1683416 h 2027827"/>
              <a:gd name="connsiteX3786" fmla="*/ 1160445 w 2027827"/>
              <a:gd name="connsiteY3786" fmla="*/ 1644029 h 2027827"/>
              <a:gd name="connsiteX3787" fmla="*/ 1136835 w 2027827"/>
              <a:gd name="connsiteY3787" fmla="*/ 1607253 h 2027827"/>
              <a:gd name="connsiteX3788" fmla="*/ 1153481 w 2027827"/>
              <a:gd name="connsiteY3788" fmla="*/ 1607253 h 2027827"/>
              <a:gd name="connsiteX3789" fmla="*/ 1168714 w 2027827"/>
              <a:gd name="connsiteY3789" fmla="*/ 1631191 h 2027827"/>
              <a:gd name="connsiteX3790" fmla="*/ 1183947 w 2027827"/>
              <a:gd name="connsiteY3790" fmla="*/ 1607253 h 2027827"/>
              <a:gd name="connsiteX3791" fmla="*/ 1200593 w 2027827"/>
              <a:gd name="connsiteY3791" fmla="*/ 1607253 h 2027827"/>
              <a:gd name="connsiteX3792" fmla="*/ 1176984 w 2027827"/>
              <a:gd name="connsiteY3792" fmla="*/ 1644029 h 2027827"/>
              <a:gd name="connsiteX3793" fmla="*/ 1202225 w 2027827"/>
              <a:gd name="connsiteY3793" fmla="*/ 1683416 h 2027827"/>
              <a:gd name="connsiteX3794" fmla="*/ 1185579 w 2027827"/>
              <a:gd name="connsiteY3794" fmla="*/ 1683416 h 2027827"/>
              <a:gd name="connsiteX3795" fmla="*/ 1168714 w 2027827"/>
              <a:gd name="connsiteY3795" fmla="*/ 1656651 h 2027827"/>
              <a:gd name="connsiteX3796" fmla="*/ 1271914 w 2027827"/>
              <a:gd name="connsiteY3796" fmla="*/ 1656651 h 2027827"/>
              <a:gd name="connsiteX3797" fmla="*/ 1255050 w 2027827"/>
              <a:gd name="connsiteY3797" fmla="*/ 1683416 h 2027827"/>
              <a:gd name="connsiteX3798" fmla="*/ 1238404 w 2027827"/>
              <a:gd name="connsiteY3798" fmla="*/ 1683416 h 2027827"/>
              <a:gd name="connsiteX3799" fmla="*/ 1263645 w 2027827"/>
              <a:gd name="connsiteY3799" fmla="*/ 1644029 h 2027827"/>
              <a:gd name="connsiteX3800" fmla="*/ 1240036 w 2027827"/>
              <a:gd name="connsiteY3800" fmla="*/ 1607253 h 2027827"/>
              <a:gd name="connsiteX3801" fmla="*/ 1256682 w 2027827"/>
              <a:gd name="connsiteY3801" fmla="*/ 1607253 h 2027827"/>
              <a:gd name="connsiteX3802" fmla="*/ 1271914 w 2027827"/>
              <a:gd name="connsiteY3802" fmla="*/ 1631191 h 2027827"/>
              <a:gd name="connsiteX3803" fmla="*/ 1287147 w 2027827"/>
              <a:gd name="connsiteY3803" fmla="*/ 1607253 h 2027827"/>
              <a:gd name="connsiteX3804" fmla="*/ 1303793 w 2027827"/>
              <a:gd name="connsiteY3804" fmla="*/ 1607253 h 2027827"/>
              <a:gd name="connsiteX3805" fmla="*/ 1280184 w 2027827"/>
              <a:gd name="connsiteY3805" fmla="*/ 1644029 h 2027827"/>
              <a:gd name="connsiteX3806" fmla="*/ 1305426 w 2027827"/>
              <a:gd name="connsiteY3806" fmla="*/ 1683416 h 2027827"/>
              <a:gd name="connsiteX3807" fmla="*/ 1288779 w 2027827"/>
              <a:gd name="connsiteY3807" fmla="*/ 1683416 h 2027827"/>
              <a:gd name="connsiteX3808" fmla="*/ 1271914 w 2027827"/>
              <a:gd name="connsiteY3808" fmla="*/ 1656651 h 2027827"/>
              <a:gd name="connsiteX3809" fmla="*/ 1375114 w 2027827"/>
              <a:gd name="connsiteY3809" fmla="*/ 1656651 h 2027827"/>
              <a:gd name="connsiteX3810" fmla="*/ 1358250 w 2027827"/>
              <a:gd name="connsiteY3810" fmla="*/ 1683416 h 2027827"/>
              <a:gd name="connsiteX3811" fmla="*/ 1341604 w 2027827"/>
              <a:gd name="connsiteY3811" fmla="*/ 1683416 h 2027827"/>
              <a:gd name="connsiteX3812" fmla="*/ 1366845 w 2027827"/>
              <a:gd name="connsiteY3812" fmla="*/ 1644029 h 2027827"/>
              <a:gd name="connsiteX3813" fmla="*/ 1343236 w 2027827"/>
              <a:gd name="connsiteY3813" fmla="*/ 1607253 h 2027827"/>
              <a:gd name="connsiteX3814" fmla="*/ 1359882 w 2027827"/>
              <a:gd name="connsiteY3814" fmla="*/ 1607253 h 2027827"/>
              <a:gd name="connsiteX3815" fmla="*/ 1375114 w 2027827"/>
              <a:gd name="connsiteY3815" fmla="*/ 1631191 h 2027827"/>
              <a:gd name="connsiteX3816" fmla="*/ 1390348 w 2027827"/>
              <a:gd name="connsiteY3816" fmla="*/ 1607253 h 2027827"/>
              <a:gd name="connsiteX3817" fmla="*/ 1406993 w 2027827"/>
              <a:gd name="connsiteY3817" fmla="*/ 1607253 h 2027827"/>
              <a:gd name="connsiteX3818" fmla="*/ 1383384 w 2027827"/>
              <a:gd name="connsiteY3818" fmla="*/ 1644029 h 2027827"/>
              <a:gd name="connsiteX3819" fmla="*/ 1408626 w 2027827"/>
              <a:gd name="connsiteY3819" fmla="*/ 1683416 h 2027827"/>
              <a:gd name="connsiteX3820" fmla="*/ 1391980 w 2027827"/>
              <a:gd name="connsiteY3820" fmla="*/ 1683416 h 2027827"/>
              <a:gd name="connsiteX3821" fmla="*/ 1375114 w 2027827"/>
              <a:gd name="connsiteY3821" fmla="*/ 1656651 h 2027827"/>
              <a:gd name="connsiteX3822" fmla="*/ 1478315 w 2027827"/>
              <a:gd name="connsiteY3822" fmla="*/ 1656651 h 2027827"/>
              <a:gd name="connsiteX3823" fmla="*/ 1461450 w 2027827"/>
              <a:gd name="connsiteY3823" fmla="*/ 1683416 h 2027827"/>
              <a:gd name="connsiteX3824" fmla="*/ 1444804 w 2027827"/>
              <a:gd name="connsiteY3824" fmla="*/ 1683416 h 2027827"/>
              <a:gd name="connsiteX3825" fmla="*/ 1470046 w 2027827"/>
              <a:gd name="connsiteY3825" fmla="*/ 1644029 h 2027827"/>
              <a:gd name="connsiteX3826" fmla="*/ 1446436 w 2027827"/>
              <a:gd name="connsiteY3826" fmla="*/ 1607253 h 2027827"/>
              <a:gd name="connsiteX3827" fmla="*/ 1463083 w 2027827"/>
              <a:gd name="connsiteY3827" fmla="*/ 1607253 h 2027827"/>
              <a:gd name="connsiteX3828" fmla="*/ 1478315 w 2027827"/>
              <a:gd name="connsiteY3828" fmla="*/ 1631191 h 2027827"/>
              <a:gd name="connsiteX3829" fmla="*/ 1493548 w 2027827"/>
              <a:gd name="connsiteY3829" fmla="*/ 1607253 h 2027827"/>
              <a:gd name="connsiteX3830" fmla="*/ 1510194 w 2027827"/>
              <a:gd name="connsiteY3830" fmla="*/ 1607253 h 2027827"/>
              <a:gd name="connsiteX3831" fmla="*/ 1486584 w 2027827"/>
              <a:gd name="connsiteY3831" fmla="*/ 1644029 h 2027827"/>
              <a:gd name="connsiteX3832" fmla="*/ 1511826 w 2027827"/>
              <a:gd name="connsiteY3832" fmla="*/ 1683416 h 2027827"/>
              <a:gd name="connsiteX3833" fmla="*/ 1495180 w 2027827"/>
              <a:gd name="connsiteY3833" fmla="*/ 1683416 h 2027827"/>
              <a:gd name="connsiteX3834" fmla="*/ 1478315 w 2027827"/>
              <a:gd name="connsiteY3834" fmla="*/ 1656651 h 2027827"/>
              <a:gd name="connsiteX3835" fmla="*/ 1581515 w 2027827"/>
              <a:gd name="connsiteY3835" fmla="*/ 1656651 h 2027827"/>
              <a:gd name="connsiteX3836" fmla="*/ 1564650 w 2027827"/>
              <a:gd name="connsiteY3836" fmla="*/ 1683416 h 2027827"/>
              <a:gd name="connsiteX3837" fmla="*/ 1548004 w 2027827"/>
              <a:gd name="connsiteY3837" fmla="*/ 1683416 h 2027827"/>
              <a:gd name="connsiteX3838" fmla="*/ 1573246 w 2027827"/>
              <a:gd name="connsiteY3838" fmla="*/ 1644029 h 2027827"/>
              <a:gd name="connsiteX3839" fmla="*/ 1549636 w 2027827"/>
              <a:gd name="connsiteY3839" fmla="*/ 1607253 h 2027827"/>
              <a:gd name="connsiteX3840" fmla="*/ 1566283 w 2027827"/>
              <a:gd name="connsiteY3840" fmla="*/ 1607253 h 2027827"/>
              <a:gd name="connsiteX3841" fmla="*/ 1581515 w 2027827"/>
              <a:gd name="connsiteY3841" fmla="*/ 1631191 h 2027827"/>
              <a:gd name="connsiteX3842" fmla="*/ 1596748 w 2027827"/>
              <a:gd name="connsiteY3842" fmla="*/ 1607253 h 2027827"/>
              <a:gd name="connsiteX3843" fmla="*/ 1613394 w 2027827"/>
              <a:gd name="connsiteY3843" fmla="*/ 1607253 h 2027827"/>
              <a:gd name="connsiteX3844" fmla="*/ 1589785 w 2027827"/>
              <a:gd name="connsiteY3844" fmla="*/ 1644029 h 2027827"/>
              <a:gd name="connsiteX3845" fmla="*/ 1615026 w 2027827"/>
              <a:gd name="connsiteY3845" fmla="*/ 1683416 h 2027827"/>
              <a:gd name="connsiteX3846" fmla="*/ 1598380 w 2027827"/>
              <a:gd name="connsiteY3846" fmla="*/ 1683416 h 2027827"/>
              <a:gd name="connsiteX3847" fmla="*/ 1581515 w 2027827"/>
              <a:gd name="connsiteY3847" fmla="*/ 1656651 h 2027827"/>
              <a:gd name="connsiteX3848" fmla="*/ 1684715 w 2027827"/>
              <a:gd name="connsiteY3848" fmla="*/ 1656651 h 2027827"/>
              <a:gd name="connsiteX3849" fmla="*/ 1667851 w 2027827"/>
              <a:gd name="connsiteY3849" fmla="*/ 1683416 h 2027827"/>
              <a:gd name="connsiteX3850" fmla="*/ 1651205 w 2027827"/>
              <a:gd name="connsiteY3850" fmla="*/ 1683416 h 2027827"/>
              <a:gd name="connsiteX3851" fmla="*/ 1676446 w 2027827"/>
              <a:gd name="connsiteY3851" fmla="*/ 1644029 h 2027827"/>
              <a:gd name="connsiteX3852" fmla="*/ 1652837 w 2027827"/>
              <a:gd name="connsiteY3852" fmla="*/ 1607253 h 2027827"/>
              <a:gd name="connsiteX3853" fmla="*/ 1669483 w 2027827"/>
              <a:gd name="connsiteY3853" fmla="*/ 1607253 h 2027827"/>
              <a:gd name="connsiteX3854" fmla="*/ 1684715 w 2027827"/>
              <a:gd name="connsiteY3854" fmla="*/ 1631191 h 2027827"/>
              <a:gd name="connsiteX3855" fmla="*/ 1699948 w 2027827"/>
              <a:gd name="connsiteY3855" fmla="*/ 1607253 h 2027827"/>
              <a:gd name="connsiteX3856" fmla="*/ 1716595 w 2027827"/>
              <a:gd name="connsiteY3856" fmla="*/ 1607253 h 2027827"/>
              <a:gd name="connsiteX3857" fmla="*/ 1692985 w 2027827"/>
              <a:gd name="connsiteY3857" fmla="*/ 1644029 h 2027827"/>
              <a:gd name="connsiteX3858" fmla="*/ 1718227 w 2027827"/>
              <a:gd name="connsiteY3858" fmla="*/ 1683416 h 2027827"/>
              <a:gd name="connsiteX3859" fmla="*/ 1701581 w 2027827"/>
              <a:gd name="connsiteY3859" fmla="*/ 1683416 h 2027827"/>
              <a:gd name="connsiteX3860" fmla="*/ 1684715 w 2027827"/>
              <a:gd name="connsiteY3860" fmla="*/ 1656651 h 2027827"/>
              <a:gd name="connsiteX3861" fmla="*/ 1787915 w 2027827"/>
              <a:gd name="connsiteY3861" fmla="*/ 1656651 h 2027827"/>
              <a:gd name="connsiteX3862" fmla="*/ 1771051 w 2027827"/>
              <a:gd name="connsiteY3862" fmla="*/ 1683416 h 2027827"/>
              <a:gd name="connsiteX3863" fmla="*/ 1754405 w 2027827"/>
              <a:gd name="connsiteY3863" fmla="*/ 1683416 h 2027827"/>
              <a:gd name="connsiteX3864" fmla="*/ 1779647 w 2027827"/>
              <a:gd name="connsiteY3864" fmla="*/ 1644029 h 2027827"/>
              <a:gd name="connsiteX3865" fmla="*/ 1756037 w 2027827"/>
              <a:gd name="connsiteY3865" fmla="*/ 1607253 h 2027827"/>
              <a:gd name="connsiteX3866" fmla="*/ 1772683 w 2027827"/>
              <a:gd name="connsiteY3866" fmla="*/ 1607253 h 2027827"/>
              <a:gd name="connsiteX3867" fmla="*/ 1787915 w 2027827"/>
              <a:gd name="connsiteY3867" fmla="*/ 1631191 h 2027827"/>
              <a:gd name="connsiteX3868" fmla="*/ 1803149 w 2027827"/>
              <a:gd name="connsiteY3868" fmla="*/ 1607253 h 2027827"/>
              <a:gd name="connsiteX3869" fmla="*/ 1819795 w 2027827"/>
              <a:gd name="connsiteY3869" fmla="*/ 1607253 h 2027827"/>
              <a:gd name="connsiteX3870" fmla="*/ 1796185 w 2027827"/>
              <a:gd name="connsiteY3870" fmla="*/ 1644029 h 2027827"/>
              <a:gd name="connsiteX3871" fmla="*/ 1821427 w 2027827"/>
              <a:gd name="connsiteY3871" fmla="*/ 1683416 h 2027827"/>
              <a:gd name="connsiteX3872" fmla="*/ 1804781 w 2027827"/>
              <a:gd name="connsiteY3872" fmla="*/ 1683416 h 2027827"/>
              <a:gd name="connsiteX3873" fmla="*/ 1787915 w 2027827"/>
              <a:gd name="connsiteY3873" fmla="*/ 1656651 h 2027827"/>
              <a:gd name="connsiteX3874" fmla="*/ 1891116 w 2027827"/>
              <a:gd name="connsiteY3874" fmla="*/ 1656651 h 2027827"/>
              <a:gd name="connsiteX3875" fmla="*/ 1874251 w 2027827"/>
              <a:gd name="connsiteY3875" fmla="*/ 1683416 h 2027827"/>
              <a:gd name="connsiteX3876" fmla="*/ 1857605 w 2027827"/>
              <a:gd name="connsiteY3876" fmla="*/ 1683416 h 2027827"/>
              <a:gd name="connsiteX3877" fmla="*/ 1882847 w 2027827"/>
              <a:gd name="connsiteY3877" fmla="*/ 1644029 h 2027827"/>
              <a:gd name="connsiteX3878" fmla="*/ 1859237 w 2027827"/>
              <a:gd name="connsiteY3878" fmla="*/ 1607253 h 2027827"/>
              <a:gd name="connsiteX3879" fmla="*/ 1875884 w 2027827"/>
              <a:gd name="connsiteY3879" fmla="*/ 1607253 h 2027827"/>
              <a:gd name="connsiteX3880" fmla="*/ 1891116 w 2027827"/>
              <a:gd name="connsiteY3880" fmla="*/ 1631191 h 2027827"/>
              <a:gd name="connsiteX3881" fmla="*/ 1906349 w 2027827"/>
              <a:gd name="connsiteY3881" fmla="*/ 1607253 h 2027827"/>
              <a:gd name="connsiteX3882" fmla="*/ 1922995 w 2027827"/>
              <a:gd name="connsiteY3882" fmla="*/ 1607253 h 2027827"/>
              <a:gd name="connsiteX3883" fmla="*/ 1899385 w 2027827"/>
              <a:gd name="connsiteY3883" fmla="*/ 1644029 h 2027827"/>
              <a:gd name="connsiteX3884" fmla="*/ 1924627 w 2027827"/>
              <a:gd name="connsiteY3884" fmla="*/ 1683416 h 2027827"/>
              <a:gd name="connsiteX3885" fmla="*/ 1907981 w 2027827"/>
              <a:gd name="connsiteY3885" fmla="*/ 1683416 h 2027827"/>
              <a:gd name="connsiteX3886" fmla="*/ 1891116 w 2027827"/>
              <a:gd name="connsiteY3886" fmla="*/ 1656651 h 2027827"/>
              <a:gd name="connsiteX3887" fmla="*/ 1994316 w 2027827"/>
              <a:gd name="connsiteY3887" fmla="*/ 1656651 h 2027827"/>
              <a:gd name="connsiteX3888" fmla="*/ 1977452 w 2027827"/>
              <a:gd name="connsiteY3888" fmla="*/ 1683416 h 2027827"/>
              <a:gd name="connsiteX3889" fmla="*/ 1960805 w 2027827"/>
              <a:gd name="connsiteY3889" fmla="*/ 1683416 h 2027827"/>
              <a:gd name="connsiteX3890" fmla="*/ 1986047 w 2027827"/>
              <a:gd name="connsiteY3890" fmla="*/ 1644029 h 2027827"/>
              <a:gd name="connsiteX3891" fmla="*/ 1962438 w 2027827"/>
              <a:gd name="connsiteY3891" fmla="*/ 1607253 h 2027827"/>
              <a:gd name="connsiteX3892" fmla="*/ 1979084 w 2027827"/>
              <a:gd name="connsiteY3892" fmla="*/ 1607253 h 2027827"/>
              <a:gd name="connsiteX3893" fmla="*/ 1994316 w 2027827"/>
              <a:gd name="connsiteY3893" fmla="*/ 1631191 h 2027827"/>
              <a:gd name="connsiteX3894" fmla="*/ 2009549 w 2027827"/>
              <a:gd name="connsiteY3894" fmla="*/ 1607253 h 2027827"/>
              <a:gd name="connsiteX3895" fmla="*/ 2026195 w 2027827"/>
              <a:gd name="connsiteY3895" fmla="*/ 1607253 h 2027827"/>
              <a:gd name="connsiteX3896" fmla="*/ 2002586 w 2027827"/>
              <a:gd name="connsiteY3896" fmla="*/ 1644029 h 2027827"/>
              <a:gd name="connsiteX3897" fmla="*/ 2027827 w 2027827"/>
              <a:gd name="connsiteY3897" fmla="*/ 1683416 h 2027827"/>
              <a:gd name="connsiteX3898" fmla="*/ 2011182 w 2027827"/>
              <a:gd name="connsiteY3898" fmla="*/ 1683416 h 2027827"/>
              <a:gd name="connsiteX3899" fmla="*/ 1994316 w 2027827"/>
              <a:gd name="connsiteY3899" fmla="*/ 1656651 h 2027827"/>
              <a:gd name="connsiteX3900" fmla="*/ 33511 w 2027827"/>
              <a:gd name="connsiteY3900" fmla="*/ 1771454 h 2027827"/>
              <a:gd name="connsiteX3901" fmla="*/ 16646 w 2027827"/>
              <a:gd name="connsiteY3901" fmla="*/ 1798220 h 2027827"/>
              <a:gd name="connsiteX3902" fmla="*/ 0 w 2027827"/>
              <a:gd name="connsiteY3902" fmla="*/ 1798220 h 2027827"/>
              <a:gd name="connsiteX3903" fmla="*/ 25242 w 2027827"/>
              <a:gd name="connsiteY3903" fmla="*/ 1758833 h 2027827"/>
              <a:gd name="connsiteX3904" fmla="*/ 1632 w 2027827"/>
              <a:gd name="connsiteY3904" fmla="*/ 1722057 h 2027827"/>
              <a:gd name="connsiteX3905" fmla="*/ 18278 w 2027827"/>
              <a:gd name="connsiteY3905" fmla="*/ 1722057 h 2027827"/>
              <a:gd name="connsiteX3906" fmla="*/ 33511 w 2027827"/>
              <a:gd name="connsiteY3906" fmla="*/ 1745994 h 2027827"/>
              <a:gd name="connsiteX3907" fmla="*/ 48744 w 2027827"/>
              <a:gd name="connsiteY3907" fmla="*/ 1722057 h 2027827"/>
              <a:gd name="connsiteX3908" fmla="*/ 65390 w 2027827"/>
              <a:gd name="connsiteY3908" fmla="*/ 1722057 h 2027827"/>
              <a:gd name="connsiteX3909" fmla="*/ 41780 w 2027827"/>
              <a:gd name="connsiteY3909" fmla="*/ 1758833 h 2027827"/>
              <a:gd name="connsiteX3910" fmla="*/ 67022 w 2027827"/>
              <a:gd name="connsiteY3910" fmla="*/ 1798220 h 2027827"/>
              <a:gd name="connsiteX3911" fmla="*/ 50376 w 2027827"/>
              <a:gd name="connsiteY3911" fmla="*/ 1798220 h 2027827"/>
              <a:gd name="connsiteX3912" fmla="*/ 33511 w 2027827"/>
              <a:gd name="connsiteY3912" fmla="*/ 1771454 h 2027827"/>
              <a:gd name="connsiteX3913" fmla="*/ 136711 w 2027827"/>
              <a:gd name="connsiteY3913" fmla="*/ 1771454 h 2027827"/>
              <a:gd name="connsiteX3914" fmla="*/ 119846 w 2027827"/>
              <a:gd name="connsiteY3914" fmla="*/ 1798220 h 2027827"/>
              <a:gd name="connsiteX3915" fmla="*/ 103200 w 2027827"/>
              <a:gd name="connsiteY3915" fmla="*/ 1798220 h 2027827"/>
              <a:gd name="connsiteX3916" fmla="*/ 128442 w 2027827"/>
              <a:gd name="connsiteY3916" fmla="*/ 1758833 h 2027827"/>
              <a:gd name="connsiteX3917" fmla="*/ 104833 w 2027827"/>
              <a:gd name="connsiteY3917" fmla="*/ 1722057 h 2027827"/>
              <a:gd name="connsiteX3918" fmla="*/ 121479 w 2027827"/>
              <a:gd name="connsiteY3918" fmla="*/ 1722057 h 2027827"/>
              <a:gd name="connsiteX3919" fmla="*/ 136711 w 2027827"/>
              <a:gd name="connsiteY3919" fmla="*/ 1745994 h 2027827"/>
              <a:gd name="connsiteX3920" fmla="*/ 151944 w 2027827"/>
              <a:gd name="connsiteY3920" fmla="*/ 1722057 h 2027827"/>
              <a:gd name="connsiteX3921" fmla="*/ 168590 w 2027827"/>
              <a:gd name="connsiteY3921" fmla="*/ 1722057 h 2027827"/>
              <a:gd name="connsiteX3922" fmla="*/ 144981 w 2027827"/>
              <a:gd name="connsiteY3922" fmla="*/ 1758833 h 2027827"/>
              <a:gd name="connsiteX3923" fmla="*/ 170222 w 2027827"/>
              <a:gd name="connsiteY3923" fmla="*/ 1798220 h 2027827"/>
              <a:gd name="connsiteX3924" fmla="*/ 153576 w 2027827"/>
              <a:gd name="connsiteY3924" fmla="*/ 1798220 h 2027827"/>
              <a:gd name="connsiteX3925" fmla="*/ 136711 w 2027827"/>
              <a:gd name="connsiteY3925" fmla="*/ 1771454 h 2027827"/>
              <a:gd name="connsiteX3926" fmla="*/ 239911 w 2027827"/>
              <a:gd name="connsiteY3926" fmla="*/ 1771454 h 2027827"/>
              <a:gd name="connsiteX3927" fmla="*/ 223047 w 2027827"/>
              <a:gd name="connsiteY3927" fmla="*/ 1798220 h 2027827"/>
              <a:gd name="connsiteX3928" fmla="*/ 206401 w 2027827"/>
              <a:gd name="connsiteY3928" fmla="*/ 1798220 h 2027827"/>
              <a:gd name="connsiteX3929" fmla="*/ 231642 w 2027827"/>
              <a:gd name="connsiteY3929" fmla="*/ 1758833 h 2027827"/>
              <a:gd name="connsiteX3930" fmla="*/ 208033 w 2027827"/>
              <a:gd name="connsiteY3930" fmla="*/ 1722057 h 2027827"/>
              <a:gd name="connsiteX3931" fmla="*/ 224679 w 2027827"/>
              <a:gd name="connsiteY3931" fmla="*/ 1722057 h 2027827"/>
              <a:gd name="connsiteX3932" fmla="*/ 239911 w 2027827"/>
              <a:gd name="connsiteY3932" fmla="*/ 1745994 h 2027827"/>
              <a:gd name="connsiteX3933" fmla="*/ 255144 w 2027827"/>
              <a:gd name="connsiteY3933" fmla="*/ 1722057 h 2027827"/>
              <a:gd name="connsiteX3934" fmla="*/ 271790 w 2027827"/>
              <a:gd name="connsiteY3934" fmla="*/ 1722057 h 2027827"/>
              <a:gd name="connsiteX3935" fmla="*/ 248181 w 2027827"/>
              <a:gd name="connsiteY3935" fmla="*/ 1758833 h 2027827"/>
              <a:gd name="connsiteX3936" fmla="*/ 273423 w 2027827"/>
              <a:gd name="connsiteY3936" fmla="*/ 1798220 h 2027827"/>
              <a:gd name="connsiteX3937" fmla="*/ 256777 w 2027827"/>
              <a:gd name="connsiteY3937" fmla="*/ 1798220 h 2027827"/>
              <a:gd name="connsiteX3938" fmla="*/ 239911 w 2027827"/>
              <a:gd name="connsiteY3938" fmla="*/ 1771454 h 2027827"/>
              <a:gd name="connsiteX3939" fmla="*/ 343111 w 2027827"/>
              <a:gd name="connsiteY3939" fmla="*/ 1771454 h 2027827"/>
              <a:gd name="connsiteX3940" fmla="*/ 326247 w 2027827"/>
              <a:gd name="connsiteY3940" fmla="*/ 1798220 h 2027827"/>
              <a:gd name="connsiteX3941" fmla="*/ 309601 w 2027827"/>
              <a:gd name="connsiteY3941" fmla="*/ 1798220 h 2027827"/>
              <a:gd name="connsiteX3942" fmla="*/ 334843 w 2027827"/>
              <a:gd name="connsiteY3942" fmla="*/ 1758833 h 2027827"/>
              <a:gd name="connsiteX3943" fmla="*/ 311233 w 2027827"/>
              <a:gd name="connsiteY3943" fmla="*/ 1722057 h 2027827"/>
              <a:gd name="connsiteX3944" fmla="*/ 327879 w 2027827"/>
              <a:gd name="connsiteY3944" fmla="*/ 1722057 h 2027827"/>
              <a:gd name="connsiteX3945" fmla="*/ 343111 w 2027827"/>
              <a:gd name="connsiteY3945" fmla="*/ 1745994 h 2027827"/>
              <a:gd name="connsiteX3946" fmla="*/ 358345 w 2027827"/>
              <a:gd name="connsiteY3946" fmla="*/ 1722057 h 2027827"/>
              <a:gd name="connsiteX3947" fmla="*/ 374991 w 2027827"/>
              <a:gd name="connsiteY3947" fmla="*/ 1722057 h 2027827"/>
              <a:gd name="connsiteX3948" fmla="*/ 351381 w 2027827"/>
              <a:gd name="connsiteY3948" fmla="*/ 1758833 h 2027827"/>
              <a:gd name="connsiteX3949" fmla="*/ 376623 w 2027827"/>
              <a:gd name="connsiteY3949" fmla="*/ 1798220 h 2027827"/>
              <a:gd name="connsiteX3950" fmla="*/ 359977 w 2027827"/>
              <a:gd name="connsiteY3950" fmla="*/ 1798220 h 2027827"/>
              <a:gd name="connsiteX3951" fmla="*/ 343111 w 2027827"/>
              <a:gd name="connsiteY3951" fmla="*/ 1771454 h 2027827"/>
              <a:gd name="connsiteX3952" fmla="*/ 446312 w 2027827"/>
              <a:gd name="connsiteY3952" fmla="*/ 1771454 h 2027827"/>
              <a:gd name="connsiteX3953" fmla="*/ 429447 w 2027827"/>
              <a:gd name="connsiteY3953" fmla="*/ 1798220 h 2027827"/>
              <a:gd name="connsiteX3954" fmla="*/ 412801 w 2027827"/>
              <a:gd name="connsiteY3954" fmla="*/ 1798220 h 2027827"/>
              <a:gd name="connsiteX3955" fmla="*/ 438043 w 2027827"/>
              <a:gd name="connsiteY3955" fmla="*/ 1758833 h 2027827"/>
              <a:gd name="connsiteX3956" fmla="*/ 414433 w 2027827"/>
              <a:gd name="connsiteY3956" fmla="*/ 1722057 h 2027827"/>
              <a:gd name="connsiteX3957" fmla="*/ 431079 w 2027827"/>
              <a:gd name="connsiteY3957" fmla="*/ 1722057 h 2027827"/>
              <a:gd name="connsiteX3958" fmla="*/ 446312 w 2027827"/>
              <a:gd name="connsiteY3958" fmla="*/ 1745994 h 2027827"/>
              <a:gd name="connsiteX3959" fmla="*/ 461545 w 2027827"/>
              <a:gd name="connsiteY3959" fmla="*/ 1722057 h 2027827"/>
              <a:gd name="connsiteX3960" fmla="*/ 478191 w 2027827"/>
              <a:gd name="connsiteY3960" fmla="*/ 1722057 h 2027827"/>
              <a:gd name="connsiteX3961" fmla="*/ 454582 w 2027827"/>
              <a:gd name="connsiteY3961" fmla="*/ 1758833 h 2027827"/>
              <a:gd name="connsiteX3962" fmla="*/ 479823 w 2027827"/>
              <a:gd name="connsiteY3962" fmla="*/ 1798220 h 2027827"/>
              <a:gd name="connsiteX3963" fmla="*/ 463177 w 2027827"/>
              <a:gd name="connsiteY3963" fmla="*/ 1798220 h 2027827"/>
              <a:gd name="connsiteX3964" fmla="*/ 446312 w 2027827"/>
              <a:gd name="connsiteY3964" fmla="*/ 1771454 h 2027827"/>
              <a:gd name="connsiteX3965" fmla="*/ 549512 w 2027827"/>
              <a:gd name="connsiteY3965" fmla="*/ 1771454 h 2027827"/>
              <a:gd name="connsiteX3966" fmla="*/ 532648 w 2027827"/>
              <a:gd name="connsiteY3966" fmla="*/ 1798220 h 2027827"/>
              <a:gd name="connsiteX3967" fmla="*/ 516002 w 2027827"/>
              <a:gd name="connsiteY3967" fmla="*/ 1798220 h 2027827"/>
              <a:gd name="connsiteX3968" fmla="*/ 541243 w 2027827"/>
              <a:gd name="connsiteY3968" fmla="*/ 1758833 h 2027827"/>
              <a:gd name="connsiteX3969" fmla="*/ 517634 w 2027827"/>
              <a:gd name="connsiteY3969" fmla="*/ 1722057 h 2027827"/>
              <a:gd name="connsiteX3970" fmla="*/ 534280 w 2027827"/>
              <a:gd name="connsiteY3970" fmla="*/ 1722057 h 2027827"/>
              <a:gd name="connsiteX3971" fmla="*/ 549512 w 2027827"/>
              <a:gd name="connsiteY3971" fmla="*/ 1745994 h 2027827"/>
              <a:gd name="connsiteX3972" fmla="*/ 564745 w 2027827"/>
              <a:gd name="connsiteY3972" fmla="*/ 1722057 h 2027827"/>
              <a:gd name="connsiteX3973" fmla="*/ 581391 w 2027827"/>
              <a:gd name="connsiteY3973" fmla="*/ 1722057 h 2027827"/>
              <a:gd name="connsiteX3974" fmla="*/ 557782 w 2027827"/>
              <a:gd name="connsiteY3974" fmla="*/ 1758833 h 2027827"/>
              <a:gd name="connsiteX3975" fmla="*/ 583023 w 2027827"/>
              <a:gd name="connsiteY3975" fmla="*/ 1798220 h 2027827"/>
              <a:gd name="connsiteX3976" fmla="*/ 566378 w 2027827"/>
              <a:gd name="connsiteY3976" fmla="*/ 1798220 h 2027827"/>
              <a:gd name="connsiteX3977" fmla="*/ 549512 w 2027827"/>
              <a:gd name="connsiteY3977" fmla="*/ 1771454 h 2027827"/>
              <a:gd name="connsiteX3978" fmla="*/ 652712 w 2027827"/>
              <a:gd name="connsiteY3978" fmla="*/ 1771454 h 2027827"/>
              <a:gd name="connsiteX3979" fmla="*/ 635848 w 2027827"/>
              <a:gd name="connsiteY3979" fmla="*/ 1798220 h 2027827"/>
              <a:gd name="connsiteX3980" fmla="*/ 619202 w 2027827"/>
              <a:gd name="connsiteY3980" fmla="*/ 1798220 h 2027827"/>
              <a:gd name="connsiteX3981" fmla="*/ 644443 w 2027827"/>
              <a:gd name="connsiteY3981" fmla="*/ 1758833 h 2027827"/>
              <a:gd name="connsiteX3982" fmla="*/ 620834 w 2027827"/>
              <a:gd name="connsiteY3982" fmla="*/ 1722057 h 2027827"/>
              <a:gd name="connsiteX3983" fmla="*/ 637480 w 2027827"/>
              <a:gd name="connsiteY3983" fmla="*/ 1722057 h 2027827"/>
              <a:gd name="connsiteX3984" fmla="*/ 652712 w 2027827"/>
              <a:gd name="connsiteY3984" fmla="*/ 1745994 h 2027827"/>
              <a:gd name="connsiteX3985" fmla="*/ 667945 w 2027827"/>
              <a:gd name="connsiteY3985" fmla="*/ 1722057 h 2027827"/>
              <a:gd name="connsiteX3986" fmla="*/ 684592 w 2027827"/>
              <a:gd name="connsiteY3986" fmla="*/ 1722057 h 2027827"/>
              <a:gd name="connsiteX3987" fmla="*/ 660982 w 2027827"/>
              <a:gd name="connsiteY3987" fmla="*/ 1758833 h 2027827"/>
              <a:gd name="connsiteX3988" fmla="*/ 686224 w 2027827"/>
              <a:gd name="connsiteY3988" fmla="*/ 1798220 h 2027827"/>
              <a:gd name="connsiteX3989" fmla="*/ 669578 w 2027827"/>
              <a:gd name="connsiteY3989" fmla="*/ 1798220 h 2027827"/>
              <a:gd name="connsiteX3990" fmla="*/ 652712 w 2027827"/>
              <a:gd name="connsiteY3990" fmla="*/ 1771454 h 2027827"/>
              <a:gd name="connsiteX3991" fmla="*/ 755913 w 2027827"/>
              <a:gd name="connsiteY3991" fmla="*/ 1771454 h 2027827"/>
              <a:gd name="connsiteX3992" fmla="*/ 739048 w 2027827"/>
              <a:gd name="connsiteY3992" fmla="*/ 1798220 h 2027827"/>
              <a:gd name="connsiteX3993" fmla="*/ 722402 w 2027827"/>
              <a:gd name="connsiteY3993" fmla="*/ 1798220 h 2027827"/>
              <a:gd name="connsiteX3994" fmla="*/ 747644 w 2027827"/>
              <a:gd name="connsiteY3994" fmla="*/ 1758833 h 2027827"/>
              <a:gd name="connsiteX3995" fmla="*/ 724034 w 2027827"/>
              <a:gd name="connsiteY3995" fmla="*/ 1722057 h 2027827"/>
              <a:gd name="connsiteX3996" fmla="*/ 740680 w 2027827"/>
              <a:gd name="connsiteY3996" fmla="*/ 1722057 h 2027827"/>
              <a:gd name="connsiteX3997" fmla="*/ 755913 w 2027827"/>
              <a:gd name="connsiteY3997" fmla="*/ 1745994 h 2027827"/>
              <a:gd name="connsiteX3998" fmla="*/ 771146 w 2027827"/>
              <a:gd name="connsiteY3998" fmla="*/ 1722057 h 2027827"/>
              <a:gd name="connsiteX3999" fmla="*/ 787792 w 2027827"/>
              <a:gd name="connsiteY3999" fmla="*/ 1722057 h 2027827"/>
              <a:gd name="connsiteX4000" fmla="*/ 764182 w 2027827"/>
              <a:gd name="connsiteY4000" fmla="*/ 1758833 h 2027827"/>
              <a:gd name="connsiteX4001" fmla="*/ 789424 w 2027827"/>
              <a:gd name="connsiteY4001" fmla="*/ 1798220 h 2027827"/>
              <a:gd name="connsiteX4002" fmla="*/ 772778 w 2027827"/>
              <a:gd name="connsiteY4002" fmla="*/ 1798220 h 2027827"/>
              <a:gd name="connsiteX4003" fmla="*/ 755913 w 2027827"/>
              <a:gd name="connsiteY4003" fmla="*/ 1771454 h 2027827"/>
              <a:gd name="connsiteX4004" fmla="*/ 859113 w 2027827"/>
              <a:gd name="connsiteY4004" fmla="*/ 1771454 h 2027827"/>
              <a:gd name="connsiteX4005" fmla="*/ 842248 w 2027827"/>
              <a:gd name="connsiteY4005" fmla="*/ 1798220 h 2027827"/>
              <a:gd name="connsiteX4006" fmla="*/ 825602 w 2027827"/>
              <a:gd name="connsiteY4006" fmla="*/ 1798220 h 2027827"/>
              <a:gd name="connsiteX4007" fmla="*/ 850844 w 2027827"/>
              <a:gd name="connsiteY4007" fmla="*/ 1758833 h 2027827"/>
              <a:gd name="connsiteX4008" fmla="*/ 827235 w 2027827"/>
              <a:gd name="connsiteY4008" fmla="*/ 1722057 h 2027827"/>
              <a:gd name="connsiteX4009" fmla="*/ 843881 w 2027827"/>
              <a:gd name="connsiteY4009" fmla="*/ 1722057 h 2027827"/>
              <a:gd name="connsiteX4010" fmla="*/ 859113 w 2027827"/>
              <a:gd name="connsiteY4010" fmla="*/ 1745994 h 2027827"/>
              <a:gd name="connsiteX4011" fmla="*/ 874346 w 2027827"/>
              <a:gd name="connsiteY4011" fmla="*/ 1722057 h 2027827"/>
              <a:gd name="connsiteX4012" fmla="*/ 890992 w 2027827"/>
              <a:gd name="connsiteY4012" fmla="*/ 1722057 h 2027827"/>
              <a:gd name="connsiteX4013" fmla="*/ 867383 w 2027827"/>
              <a:gd name="connsiteY4013" fmla="*/ 1758833 h 2027827"/>
              <a:gd name="connsiteX4014" fmla="*/ 892624 w 2027827"/>
              <a:gd name="connsiteY4014" fmla="*/ 1798220 h 2027827"/>
              <a:gd name="connsiteX4015" fmla="*/ 875978 w 2027827"/>
              <a:gd name="connsiteY4015" fmla="*/ 1798220 h 2027827"/>
              <a:gd name="connsiteX4016" fmla="*/ 859113 w 2027827"/>
              <a:gd name="connsiteY4016" fmla="*/ 1771454 h 2027827"/>
              <a:gd name="connsiteX4017" fmla="*/ 962313 w 2027827"/>
              <a:gd name="connsiteY4017" fmla="*/ 1771454 h 2027827"/>
              <a:gd name="connsiteX4018" fmla="*/ 945449 w 2027827"/>
              <a:gd name="connsiteY4018" fmla="*/ 1798220 h 2027827"/>
              <a:gd name="connsiteX4019" fmla="*/ 928803 w 2027827"/>
              <a:gd name="connsiteY4019" fmla="*/ 1798220 h 2027827"/>
              <a:gd name="connsiteX4020" fmla="*/ 954044 w 2027827"/>
              <a:gd name="connsiteY4020" fmla="*/ 1758833 h 2027827"/>
              <a:gd name="connsiteX4021" fmla="*/ 930435 w 2027827"/>
              <a:gd name="connsiteY4021" fmla="*/ 1722057 h 2027827"/>
              <a:gd name="connsiteX4022" fmla="*/ 947081 w 2027827"/>
              <a:gd name="connsiteY4022" fmla="*/ 1722057 h 2027827"/>
              <a:gd name="connsiteX4023" fmla="*/ 962313 w 2027827"/>
              <a:gd name="connsiteY4023" fmla="*/ 1745994 h 2027827"/>
              <a:gd name="connsiteX4024" fmla="*/ 977546 w 2027827"/>
              <a:gd name="connsiteY4024" fmla="*/ 1722057 h 2027827"/>
              <a:gd name="connsiteX4025" fmla="*/ 994192 w 2027827"/>
              <a:gd name="connsiteY4025" fmla="*/ 1722057 h 2027827"/>
              <a:gd name="connsiteX4026" fmla="*/ 970583 w 2027827"/>
              <a:gd name="connsiteY4026" fmla="*/ 1758833 h 2027827"/>
              <a:gd name="connsiteX4027" fmla="*/ 995824 w 2027827"/>
              <a:gd name="connsiteY4027" fmla="*/ 1798220 h 2027827"/>
              <a:gd name="connsiteX4028" fmla="*/ 979179 w 2027827"/>
              <a:gd name="connsiteY4028" fmla="*/ 1798220 h 2027827"/>
              <a:gd name="connsiteX4029" fmla="*/ 962313 w 2027827"/>
              <a:gd name="connsiteY4029" fmla="*/ 1771454 h 2027827"/>
              <a:gd name="connsiteX4030" fmla="*/ 1065513 w 2027827"/>
              <a:gd name="connsiteY4030" fmla="*/ 1771454 h 2027827"/>
              <a:gd name="connsiteX4031" fmla="*/ 1048649 w 2027827"/>
              <a:gd name="connsiteY4031" fmla="*/ 1798220 h 2027827"/>
              <a:gd name="connsiteX4032" fmla="*/ 1032003 w 2027827"/>
              <a:gd name="connsiteY4032" fmla="*/ 1798220 h 2027827"/>
              <a:gd name="connsiteX4033" fmla="*/ 1057244 w 2027827"/>
              <a:gd name="connsiteY4033" fmla="*/ 1758833 h 2027827"/>
              <a:gd name="connsiteX4034" fmla="*/ 1033635 w 2027827"/>
              <a:gd name="connsiteY4034" fmla="*/ 1722057 h 2027827"/>
              <a:gd name="connsiteX4035" fmla="*/ 1050281 w 2027827"/>
              <a:gd name="connsiteY4035" fmla="*/ 1722057 h 2027827"/>
              <a:gd name="connsiteX4036" fmla="*/ 1065513 w 2027827"/>
              <a:gd name="connsiteY4036" fmla="*/ 1745994 h 2027827"/>
              <a:gd name="connsiteX4037" fmla="*/ 1080747 w 2027827"/>
              <a:gd name="connsiteY4037" fmla="*/ 1722057 h 2027827"/>
              <a:gd name="connsiteX4038" fmla="*/ 1097393 w 2027827"/>
              <a:gd name="connsiteY4038" fmla="*/ 1722057 h 2027827"/>
              <a:gd name="connsiteX4039" fmla="*/ 1073783 w 2027827"/>
              <a:gd name="connsiteY4039" fmla="*/ 1758833 h 2027827"/>
              <a:gd name="connsiteX4040" fmla="*/ 1099025 w 2027827"/>
              <a:gd name="connsiteY4040" fmla="*/ 1798220 h 2027827"/>
              <a:gd name="connsiteX4041" fmla="*/ 1082379 w 2027827"/>
              <a:gd name="connsiteY4041" fmla="*/ 1798220 h 2027827"/>
              <a:gd name="connsiteX4042" fmla="*/ 1065513 w 2027827"/>
              <a:gd name="connsiteY4042" fmla="*/ 1771454 h 2027827"/>
              <a:gd name="connsiteX4043" fmla="*/ 1168714 w 2027827"/>
              <a:gd name="connsiteY4043" fmla="*/ 1771454 h 2027827"/>
              <a:gd name="connsiteX4044" fmla="*/ 1151849 w 2027827"/>
              <a:gd name="connsiteY4044" fmla="*/ 1798220 h 2027827"/>
              <a:gd name="connsiteX4045" fmla="*/ 1135203 w 2027827"/>
              <a:gd name="connsiteY4045" fmla="*/ 1798220 h 2027827"/>
              <a:gd name="connsiteX4046" fmla="*/ 1160445 w 2027827"/>
              <a:gd name="connsiteY4046" fmla="*/ 1758833 h 2027827"/>
              <a:gd name="connsiteX4047" fmla="*/ 1136835 w 2027827"/>
              <a:gd name="connsiteY4047" fmla="*/ 1722057 h 2027827"/>
              <a:gd name="connsiteX4048" fmla="*/ 1153481 w 2027827"/>
              <a:gd name="connsiteY4048" fmla="*/ 1722057 h 2027827"/>
              <a:gd name="connsiteX4049" fmla="*/ 1168714 w 2027827"/>
              <a:gd name="connsiteY4049" fmla="*/ 1745994 h 2027827"/>
              <a:gd name="connsiteX4050" fmla="*/ 1183947 w 2027827"/>
              <a:gd name="connsiteY4050" fmla="*/ 1722057 h 2027827"/>
              <a:gd name="connsiteX4051" fmla="*/ 1200593 w 2027827"/>
              <a:gd name="connsiteY4051" fmla="*/ 1722057 h 2027827"/>
              <a:gd name="connsiteX4052" fmla="*/ 1176984 w 2027827"/>
              <a:gd name="connsiteY4052" fmla="*/ 1758833 h 2027827"/>
              <a:gd name="connsiteX4053" fmla="*/ 1202225 w 2027827"/>
              <a:gd name="connsiteY4053" fmla="*/ 1798220 h 2027827"/>
              <a:gd name="connsiteX4054" fmla="*/ 1185579 w 2027827"/>
              <a:gd name="connsiteY4054" fmla="*/ 1798220 h 2027827"/>
              <a:gd name="connsiteX4055" fmla="*/ 1168714 w 2027827"/>
              <a:gd name="connsiteY4055" fmla="*/ 1771454 h 2027827"/>
              <a:gd name="connsiteX4056" fmla="*/ 1271914 w 2027827"/>
              <a:gd name="connsiteY4056" fmla="*/ 1771454 h 2027827"/>
              <a:gd name="connsiteX4057" fmla="*/ 1255050 w 2027827"/>
              <a:gd name="connsiteY4057" fmla="*/ 1798220 h 2027827"/>
              <a:gd name="connsiteX4058" fmla="*/ 1238404 w 2027827"/>
              <a:gd name="connsiteY4058" fmla="*/ 1798220 h 2027827"/>
              <a:gd name="connsiteX4059" fmla="*/ 1263645 w 2027827"/>
              <a:gd name="connsiteY4059" fmla="*/ 1758833 h 2027827"/>
              <a:gd name="connsiteX4060" fmla="*/ 1240036 w 2027827"/>
              <a:gd name="connsiteY4060" fmla="*/ 1722057 h 2027827"/>
              <a:gd name="connsiteX4061" fmla="*/ 1256682 w 2027827"/>
              <a:gd name="connsiteY4061" fmla="*/ 1722057 h 2027827"/>
              <a:gd name="connsiteX4062" fmla="*/ 1271914 w 2027827"/>
              <a:gd name="connsiteY4062" fmla="*/ 1745994 h 2027827"/>
              <a:gd name="connsiteX4063" fmla="*/ 1287147 w 2027827"/>
              <a:gd name="connsiteY4063" fmla="*/ 1722057 h 2027827"/>
              <a:gd name="connsiteX4064" fmla="*/ 1303793 w 2027827"/>
              <a:gd name="connsiteY4064" fmla="*/ 1722057 h 2027827"/>
              <a:gd name="connsiteX4065" fmla="*/ 1280184 w 2027827"/>
              <a:gd name="connsiteY4065" fmla="*/ 1758833 h 2027827"/>
              <a:gd name="connsiteX4066" fmla="*/ 1305426 w 2027827"/>
              <a:gd name="connsiteY4066" fmla="*/ 1798220 h 2027827"/>
              <a:gd name="connsiteX4067" fmla="*/ 1288779 w 2027827"/>
              <a:gd name="connsiteY4067" fmla="*/ 1798220 h 2027827"/>
              <a:gd name="connsiteX4068" fmla="*/ 1271914 w 2027827"/>
              <a:gd name="connsiteY4068" fmla="*/ 1771454 h 2027827"/>
              <a:gd name="connsiteX4069" fmla="*/ 1375114 w 2027827"/>
              <a:gd name="connsiteY4069" fmla="*/ 1771454 h 2027827"/>
              <a:gd name="connsiteX4070" fmla="*/ 1358250 w 2027827"/>
              <a:gd name="connsiteY4070" fmla="*/ 1798220 h 2027827"/>
              <a:gd name="connsiteX4071" fmla="*/ 1341604 w 2027827"/>
              <a:gd name="connsiteY4071" fmla="*/ 1798220 h 2027827"/>
              <a:gd name="connsiteX4072" fmla="*/ 1366845 w 2027827"/>
              <a:gd name="connsiteY4072" fmla="*/ 1758833 h 2027827"/>
              <a:gd name="connsiteX4073" fmla="*/ 1343236 w 2027827"/>
              <a:gd name="connsiteY4073" fmla="*/ 1722057 h 2027827"/>
              <a:gd name="connsiteX4074" fmla="*/ 1359882 w 2027827"/>
              <a:gd name="connsiteY4074" fmla="*/ 1722057 h 2027827"/>
              <a:gd name="connsiteX4075" fmla="*/ 1375114 w 2027827"/>
              <a:gd name="connsiteY4075" fmla="*/ 1745994 h 2027827"/>
              <a:gd name="connsiteX4076" fmla="*/ 1390348 w 2027827"/>
              <a:gd name="connsiteY4076" fmla="*/ 1722057 h 2027827"/>
              <a:gd name="connsiteX4077" fmla="*/ 1406993 w 2027827"/>
              <a:gd name="connsiteY4077" fmla="*/ 1722057 h 2027827"/>
              <a:gd name="connsiteX4078" fmla="*/ 1383384 w 2027827"/>
              <a:gd name="connsiteY4078" fmla="*/ 1758833 h 2027827"/>
              <a:gd name="connsiteX4079" fmla="*/ 1408626 w 2027827"/>
              <a:gd name="connsiteY4079" fmla="*/ 1798220 h 2027827"/>
              <a:gd name="connsiteX4080" fmla="*/ 1391980 w 2027827"/>
              <a:gd name="connsiteY4080" fmla="*/ 1798220 h 2027827"/>
              <a:gd name="connsiteX4081" fmla="*/ 1375114 w 2027827"/>
              <a:gd name="connsiteY4081" fmla="*/ 1771454 h 2027827"/>
              <a:gd name="connsiteX4082" fmla="*/ 1478315 w 2027827"/>
              <a:gd name="connsiteY4082" fmla="*/ 1771454 h 2027827"/>
              <a:gd name="connsiteX4083" fmla="*/ 1461450 w 2027827"/>
              <a:gd name="connsiteY4083" fmla="*/ 1798220 h 2027827"/>
              <a:gd name="connsiteX4084" fmla="*/ 1444804 w 2027827"/>
              <a:gd name="connsiteY4084" fmla="*/ 1798220 h 2027827"/>
              <a:gd name="connsiteX4085" fmla="*/ 1470046 w 2027827"/>
              <a:gd name="connsiteY4085" fmla="*/ 1758833 h 2027827"/>
              <a:gd name="connsiteX4086" fmla="*/ 1446436 w 2027827"/>
              <a:gd name="connsiteY4086" fmla="*/ 1722057 h 2027827"/>
              <a:gd name="connsiteX4087" fmla="*/ 1463083 w 2027827"/>
              <a:gd name="connsiteY4087" fmla="*/ 1722057 h 2027827"/>
              <a:gd name="connsiteX4088" fmla="*/ 1478315 w 2027827"/>
              <a:gd name="connsiteY4088" fmla="*/ 1745994 h 2027827"/>
              <a:gd name="connsiteX4089" fmla="*/ 1493548 w 2027827"/>
              <a:gd name="connsiteY4089" fmla="*/ 1722057 h 2027827"/>
              <a:gd name="connsiteX4090" fmla="*/ 1510194 w 2027827"/>
              <a:gd name="connsiteY4090" fmla="*/ 1722057 h 2027827"/>
              <a:gd name="connsiteX4091" fmla="*/ 1486584 w 2027827"/>
              <a:gd name="connsiteY4091" fmla="*/ 1758833 h 2027827"/>
              <a:gd name="connsiteX4092" fmla="*/ 1511826 w 2027827"/>
              <a:gd name="connsiteY4092" fmla="*/ 1798220 h 2027827"/>
              <a:gd name="connsiteX4093" fmla="*/ 1495180 w 2027827"/>
              <a:gd name="connsiteY4093" fmla="*/ 1798220 h 2027827"/>
              <a:gd name="connsiteX4094" fmla="*/ 1478315 w 2027827"/>
              <a:gd name="connsiteY4094" fmla="*/ 1771454 h 2027827"/>
              <a:gd name="connsiteX4095" fmla="*/ 1581515 w 2027827"/>
              <a:gd name="connsiteY4095" fmla="*/ 1771454 h 2027827"/>
              <a:gd name="connsiteX4096" fmla="*/ 1564650 w 2027827"/>
              <a:gd name="connsiteY4096" fmla="*/ 1798220 h 2027827"/>
              <a:gd name="connsiteX4097" fmla="*/ 1548004 w 2027827"/>
              <a:gd name="connsiteY4097" fmla="*/ 1798220 h 2027827"/>
              <a:gd name="connsiteX4098" fmla="*/ 1573246 w 2027827"/>
              <a:gd name="connsiteY4098" fmla="*/ 1758833 h 2027827"/>
              <a:gd name="connsiteX4099" fmla="*/ 1549636 w 2027827"/>
              <a:gd name="connsiteY4099" fmla="*/ 1722057 h 2027827"/>
              <a:gd name="connsiteX4100" fmla="*/ 1566283 w 2027827"/>
              <a:gd name="connsiteY4100" fmla="*/ 1722057 h 2027827"/>
              <a:gd name="connsiteX4101" fmla="*/ 1581515 w 2027827"/>
              <a:gd name="connsiteY4101" fmla="*/ 1745994 h 2027827"/>
              <a:gd name="connsiteX4102" fmla="*/ 1596748 w 2027827"/>
              <a:gd name="connsiteY4102" fmla="*/ 1722057 h 2027827"/>
              <a:gd name="connsiteX4103" fmla="*/ 1613394 w 2027827"/>
              <a:gd name="connsiteY4103" fmla="*/ 1722057 h 2027827"/>
              <a:gd name="connsiteX4104" fmla="*/ 1589785 w 2027827"/>
              <a:gd name="connsiteY4104" fmla="*/ 1758833 h 2027827"/>
              <a:gd name="connsiteX4105" fmla="*/ 1615026 w 2027827"/>
              <a:gd name="connsiteY4105" fmla="*/ 1798220 h 2027827"/>
              <a:gd name="connsiteX4106" fmla="*/ 1598380 w 2027827"/>
              <a:gd name="connsiteY4106" fmla="*/ 1798220 h 2027827"/>
              <a:gd name="connsiteX4107" fmla="*/ 1581515 w 2027827"/>
              <a:gd name="connsiteY4107" fmla="*/ 1771454 h 2027827"/>
              <a:gd name="connsiteX4108" fmla="*/ 1684715 w 2027827"/>
              <a:gd name="connsiteY4108" fmla="*/ 1771454 h 2027827"/>
              <a:gd name="connsiteX4109" fmla="*/ 1667851 w 2027827"/>
              <a:gd name="connsiteY4109" fmla="*/ 1798220 h 2027827"/>
              <a:gd name="connsiteX4110" fmla="*/ 1651205 w 2027827"/>
              <a:gd name="connsiteY4110" fmla="*/ 1798220 h 2027827"/>
              <a:gd name="connsiteX4111" fmla="*/ 1676446 w 2027827"/>
              <a:gd name="connsiteY4111" fmla="*/ 1758833 h 2027827"/>
              <a:gd name="connsiteX4112" fmla="*/ 1652837 w 2027827"/>
              <a:gd name="connsiteY4112" fmla="*/ 1722057 h 2027827"/>
              <a:gd name="connsiteX4113" fmla="*/ 1669483 w 2027827"/>
              <a:gd name="connsiteY4113" fmla="*/ 1722057 h 2027827"/>
              <a:gd name="connsiteX4114" fmla="*/ 1684715 w 2027827"/>
              <a:gd name="connsiteY4114" fmla="*/ 1745994 h 2027827"/>
              <a:gd name="connsiteX4115" fmla="*/ 1699948 w 2027827"/>
              <a:gd name="connsiteY4115" fmla="*/ 1722057 h 2027827"/>
              <a:gd name="connsiteX4116" fmla="*/ 1716595 w 2027827"/>
              <a:gd name="connsiteY4116" fmla="*/ 1722057 h 2027827"/>
              <a:gd name="connsiteX4117" fmla="*/ 1692985 w 2027827"/>
              <a:gd name="connsiteY4117" fmla="*/ 1758833 h 2027827"/>
              <a:gd name="connsiteX4118" fmla="*/ 1718227 w 2027827"/>
              <a:gd name="connsiteY4118" fmla="*/ 1798220 h 2027827"/>
              <a:gd name="connsiteX4119" fmla="*/ 1701581 w 2027827"/>
              <a:gd name="connsiteY4119" fmla="*/ 1798220 h 2027827"/>
              <a:gd name="connsiteX4120" fmla="*/ 1684715 w 2027827"/>
              <a:gd name="connsiteY4120" fmla="*/ 1771454 h 2027827"/>
              <a:gd name="connsiteX4121" fmla="*/ 1787915 w 2027827"/>
              <a:gd name="connsiteY4121" fmla="*/ 1771454 h 2027827"/>
              <a:gd name="connsiteX4122" fmla="*/ 1771051 w 2027827"/>
              <a:gd name="connsiteY4122" fmla="*/ 1798220 h 2027827"/>
              <a:gd name="connsiteX4123" fmla="*/ 1754405 w 2027827"/>
              <a:gd name="connsiteY4123" fmla="*/ 1798220 h 2027827"/>
              <a:gd name="connsiteX4124" fmla="*/ 1779647 w 2027827"/>
              <a:gd name="connsiteY4124" fmla="*/ 1758833 h 2027827"/>
              <a:gd name="connsiteX4125" fmla="*/ 1756037 w 2027827"/>
              <a:gd name="connsiteY4125" fmla="*/ 1722057 h 2027827"/>
              <a:gd name="connsiteX4126" fmla="*/ 1772683 w 2027827"/>
              <a:gd name="connsiteY4126" fmla="*/ 1722057 h 2027827"/>
              <a:gd name="connsiteX4127" fmla="*/ 1787915 w 2027827"/>
              <a:gd name="connsiteY4127" fmla="*/ 1745994 h 2027827"/>
              <a:gd name="connsiteX4128" fmla="*/ 1803149 w 2027827"/>
              <a:gd name="connsiteY4128" fmla="*/ 1722057 h 2027827"/>
              <a:gd name="connsiteX4129" fmla="*/ 1819795 w 2027827"/>
              <a:gd name="connsiteY4129" fmla="*/ 1722057 h 2027827"/>
              <a:gd name="connsiteX4130" fmla="*/ 1796185 w 2027827"/>
              <a:gd name="connsiteY4130" fmla="*/ 1758833 h 2027827"/>
              <a:gd name="connsiteX4131" fmla="*/ 1821427 w 2027827"/>
              <a:gd name="connsiteY4131" fmla="*/ 1798220 h 2027827"/>
              <a:gd name="connsiteX4132" fmla="*/ 1804781 w 2027827"/>
              <a:gd name="connsiteY4132" fmla="*/ 1798220 h 2027827"/>
              <a:gd name="connsiteX4133" fmla="*/ 1787915 w 2027827"/>
              <a:gd name="connsiteY4133" fmla="*/ 1771454 h 2027827"/>
              <a:gd name="connsiteX4134" fmla="*/ 1891116 w 2027827"/>
              <a:gd name="connsiteY4134" fmla="*/ 1771454 h 2027827"/>
              <a:gd name="connsiteX4135" fmla="*/ 1874251 w 2027827"/>
              <a:gd name="connsiteY4135" fmla="*/ 1798220 h 2027827"/>
              <a:gd name="connsiteX4136" fmla="*/ 1857605 w 2027827"/>
              <a:gd name="connsiteY4136" fmla="*/ 1798220 h 2027827"/>
              <a:gd name="connsiteX4137" fmla="*/ 1882847 w 2027827"/>
              <a:gd name="connsiteY4137" fmla="*/ 1758833 h 2027827"/>
              <a:gd name="connsiteX4138" fmla="*/ 1859237 w 2027827"/>
              <a:gd name="connsiteY4138" fmla="*/ 1722057 h 2027827"/>
              <a:gd name="connsiteX4139" fmla="*/ 1875884 w 2027827"/>
              <a:gd name="connsiteY4139" fmla="*/ 1722057 h 2027827"/>
              <a:gd name="connsiteX4140" fmla="*/ 1891116 w 2027827"/>
              <a:gd name="connsiteY4140" fmla="*/ 1745994 h 2027827"/>
              <a:gd name="connsiteX4141" fmla="*/ 1906349 w 2027827"/>
              <a:gd name="connsiteY4141" fmla="*/ 1722057 h 2027827"/>
              <a:gd name="connsiteX4142" fmla="*/ 1922995 w 2027827"/>
              <a:gd name="connsiteY4142" fmla="*/ 1722057 h 2027827"/>
              <a:gd name="connsiteX4143" fmla="*/ 1899385 w 2027827"/>
              <a:gd name="connsiteY4143" fmla="*/ 1758833 h 2027827"/>
              <a:gd name="connsiteX4144" fmla="*/ 1924627 w 2027827"/>
              <a:gd name="connsiteY4144" fmla="*/ 1798220 h 2027827"/>
              <a:gd name="connsiteX4145" fmla="*/ 1907981 w 2027827"/>
              <a:gd name="connsiteY4145" fmla="*/ 1798220 h 2027827"/>
              <a:gd name="connsiteX4146" fmla="*/ 1891116 w 2027827"/>
              <a:gd name="connsiteY4146" fmla="*/ 1771454 h 2027827"/>
              <a:gd name="connsiteX4147" fmla="*/ 1994316 w 2027827"/>
              <a:gd name="connsiteY4147" fmla="*/ 1771454 h 2027827"/>
              <a:gd name="connsiteX4148" fmla="*/ 1977452 w 2027827"/>
              <a:gd name="connsiteY4148" fmla="*/ 1798220 h 2027827"/>
              <a:gd name="connsiteX4149" fmla="*/ 1960805 w 2027827"/>
              <a:gd name="connsiteY4149" fmla="*/ 1798220 h 2027827"/>
              <a:gd name="connsiteX4150" fmla="*/ 1986047 w 2027827"/>
              <a:gd name="connsiteY4150" fmla="*/ 1758833 h 2027827"/>
              <a:gd name="connsiteX4151" fmla="*/ 1962438 w 2027827"/>
              <a:gd name="connsiteY4151" fmla="*/ 1722057 h 2027827"/>
              <a:gd name="connsiteX4152" fmla="*/ 1979084 w 2027827"/>
              <a:gd name="connsiteY4152" fmla="*/ 1722057 h 2027827"/>
              <a:gd name="connsiteX4153" fmla="*/ 1994316 w 2027827"/>
              <a:gd name="connsiteY4153" fmla="*/ 1745994 h 2027827"/>
              <a:gd name="connsiteX4154" fmla="*/ 2009549 w 2027827"/>
              <a:gd name="connsiteY4154" fmla="*/ 1722057 h 2027827"/>
              <a:gd name="connsiteX4155" fmla="*/ 2026195 w 2027827"/>
              <a:gd name="connsiteY4155" fmla="*/ 1722057 h 2027827"/>
              <a:gd name="connsiteX4156" fmla="*/ 2002586 w 2027827"/>
              <a:gd name="connsiteY4156" fmla="*/ 1758833 h 2027827"/>
              <a:gd name="connsiteX4157" fmla="*/ 2027827 w 2027827"/>
              <a:gd name="connsiteY4157" fmla="*/ 1798220 h 2027827"/>
              <a:gd name="connsiteX4158" fmla="*/ 2011182 w 2027827"/>
              <a:gd name="connsiteY4158" fmla="*/ 1798220 h 2027827"/>
              <a:gd name="connsiteX4159" fmla="*/ 1994316 w 2027827"/>
              <a:gd name="connsiteY4159" fmla="*/ 1771454 h 2027827"/>
              <a:gd name="connsiteX4160" fmla="*/ 33511 w 2027827"/>
              <a:gd name="connsiteY4160" fmla="*/ 1886258 h 2027827"/>
              <a:gd name="connsiteX4161" fmla="*/ 16646 w 2027827"/>
              <a:gd name="connsiteY4161" fmla="*/ 1913024 h 2027827"/>
              <a:gd name="connsiteX4162" fmla="*/ 0 w 2027827"/>
              <a:gd name="connsiteY4162" fmla="*/ 1913024 h 2027827"/>
              <a:gd name="connsiteX4163" fmla="*/ 25242 w 2027827"/>
              <a:gd name="connsiteY4163" fmla="*/ 1873637 h 2027827"/>
              <a:gd name="connsiteX4164" fmla="*/ 1632 w 2027827"/>
              <a:gd name="connsiteY4164" fmla="*/ 1836861 h 2027827"/>
              <a:gd name="connsiteX4165" fmla="*/ 18278 w 2027827"/>
              <a:gd name="connsiteY4165" fmla="*/ 1836861 h 2027827"/>
              <a:gd name="connsiteX4166" fmla="*/ 33511 w 2027827"/>
              <a:gd name="connsiteY4166" fmla="*/ 1860798 h 2027827"/>
              <a:gd name="connsiteX4167" fmla="*/ 48744 w 2027827"/>
              <a:gd name="connsiteY4167" fmla="*/ 1836861 h 2027827"/>
              <a:gd name="connsiteX4168" fmla="*/ 65390 w 2027827"/>
              <a:gd name="connsiteY4168" fmla="*/ 1836861 h 2027827"/>
              <a:gd name="connsiteX4169" fmla="*/ 41780 w 2027827"/>
              <a:gd name="connsiteY4169" fmla="*/ 1873637 h 2027827"/>
              <a:gd name="connsiteX4170" fmla="*/ 67022 w 2027827"/>
              <a:gd name="connsiteY4170" fmla="*/ 1913024 h 2027827"/>
              <a:gd name="connsiteX4171" fmla="*/ 50376 w 2027827"/>
              <a:gd name="connsiteY4171" fmla="*/ 1913024 h 2027827"/>
              <a:gd name="connsiteX4172" fmla="*/ 33511 w 2027827"/>
              <a:gd name="connsiteY4172" fmla="*/ 1886258 h 2027827"/>
              <a:gd name="connsiteX4173" fmla="*/ 136711 w 2027827"/>
              <a:gd name="connsiteY4173" fmla="*/ 1886258 h 2027827"/>
              <a:gd name="connsiteX4174" fmla="*/ 119846 w 2027827"/>
              <a:gd name="connsiteY4174" fmla="*/ 1913024 h 2027827"/>
              <a:gd name="connsiteX4175" fmla="*/ 103200 w 2027827"/>
              <a:gd name="connsiteY4175" fmla="*/ 1913024 h 2027827"/>
              <a:gd name="connsiteX4176" fmla="*/ 128442 w 2027827"/>
              <a:gd name="connsiteY4176" fmla="*/ 1873637 h 2027827"/>
              <a:gd name="connsiteX4177" fmla="*/ 104833 w 2027827"/>
              <a:gd name="connsiteY4177" fmla="*/ 1836861 h 2027827"/>
              <a:gd name="connsiteX4178" fmla="*/ 121479 w 2027827"/>
              <a:gd name="connsiteY4178" fmla="*/ 1836861 h 2027827"/>
              <a:gd name="connsiteX4179" fmla="*/ 136711 w 2027827"/>
              <a:gd name="connsiteY4179" fmla="*/ 1860798 h 2027827"/>
              <a:gd name="connsiteX4180" fmla="*/ 151944 w 2027827"/>
              <a:gd name="connsiteY4180" fmla="*/ 1836861 h 2027827"/>
              <a:gd name="connsiteX4181" fmla="*/ 168590 w 2027827"/>
              <a:gd name="connsiteY4181" fmla="*/ 1836861 h 2027827"/>
              <a:gd name="connsiteX4182" fmla="*/ 144981 w 2027827"/>
              <a:gd name="connsiteY4182" fmla="*/ 1873637 h 2027827"/>
              <a:gd name="connsiteX4183" fmla="*/ 170222 w 2027827"/>
              <a:gd name="connsiteY4183" fmla="*/ 1913024 h 2027827"/>
              <a:gd name="connsiteX4184" fmla="*/ 153576 w 2027827"/>
              <a:gd name="connsiteY4184" fmla="*/ 1913024 h 2027827"/>
              <a:gd name="connsiteX4185" fmla="*/ 136711 w 2027827"/>
              <a:gd name="connsiteY4185" fmla="*/ 1886258 h 2027827"/>
              <a:gd name="connsiteX4186" fmla="*/ 239911 w 2027827"/>
              <a:gd name="connsiteY4186" fmla="*/ 1886258 h 2027827"/>
              <a:gd name="connsiteX4187" fmla="*/ 223047 w 2027827"/>
              <a:gd name="connsiteY4187" fmla="*/ 1913024 h 2027827"/>
              <a:gd name="connsiteX4188" fmla="*/ 206401 w 2027827"/>
              <a:gd name="connsiteY4188" fmla="*/ 1913024 h 2027827"/>
              <a:gd name="connsiteX4189" fmla="*/ 231642 w 2027827"/>
              <a:gd name="connsiteY4189" fmla="*/ 1873637 h 2027827"/>
              <a:gd name="connsiteX4190" fmla="*/ 208033 w 2027827"/>
              <a:gd name="connsiteY4190" fmla="*/ 1836861 h 2027827"/>
              <a:gd name="connsiteX4191" fmla="*/ 224679 w 2027827"/>
              <a:gd name="connsiteY4191" fmla="*/ 1836861 h 2027827"/>
              <a:gd name="connsiteX4192" fmla="*/ 239911 w 2027827"/>
              <a:gd name="connsiteY4192" fmla="*/ 1860798 h 2027827"/>
              <a:gd name="connsiteX4193" fmla="*/ 255144 w 2027827"/>
              <a:gd name="connsiteY4193" fmla="*/ 1836861 h 2027827"/>
              <a:gd name="connsiteX4194" fmla="*/ 271790 w 2027827"/>
              <a:gd name="connsiteY4194" fmla="*/ 1836861 h 2027827"/>
              <a:gd name="connsiteX4195" fmla="*/ 248181 w 2027827"/>
              <a:gd name="connsiteY4195" fmla="*/ 1873637 h 2027827"/>
              <a:gd name="connsiteX4196" fmla="*/ 273423 w 2027827"/>
              <a:gd name="connsiteY4196" fmla="*/ 1913024 h 2027827"/>
              <a:gd name="connsiteX4197" fmla="*/ 256777 w 2027827"/>
              <a:gd name="connsiteY4197" fmla="*/ 1913024 h 2027827"/>
              <a:gd name="connsiteX4198" fmla="*/ 239911 w 2027827"/>
              <a:gd name="connsiteY4198" fmla="*/ 1886258 h 2027827"/>
              <a:gd name="connsiteX4199" fmla="*/ 343111 w 2027827"/>
              <a:gd name="connsiteY4199" fmla="*/ 1886258 h 2027827"/>
              <a:gd name="connsiteX4200" fmla="*/ 326247 w 2027827"/>
              <a:gd name="connsiteY4200" fmla="*/ 1913024 h 2027827"/>
              <a:gd name="connsiteX4201" fmla="*/ 309601 w 2027827"/>
              <a:gd name="connsiteY4201" fmla="*/ 1913024 h 2027827"/>
              <a:gd name="connsiteX4202" fmla="*/ 334843 w 2027827"/>
              <a:gd name="connsiteY4202" fmla="*/ 1873637 h 2027827"/>
              <a:gd name="connsiteX4203" fmla="*/ 311233 w 2027827"/>
              <a:gd name="connsiteY4203" fmla="*/ 1836861 h 2027827"/>
              <a:gd name="connsiteX4204" fmla="*/ 327879 w 2027827"/>
              <a:gd name="connsiteY4204" fmla="*/ 1836861 h 2027827"/>
              <a:gd name="connsiteX4205" fmla="*/ 343111 w 2027827"/>
              <a:gd name="connsiteY4205" fmla="*/ 1860798 h 2027827"/>
              <a:gd name="connsiteX4206" fmla="*/ 358345 w 2027827"/>
              <a:gd name="connsiteY4206" fmla="*/ 1836861 h 2027827"/>
              <a:gd name="connsiteX4207" fmla="*/ 374991 w 2027827"/>
              <a:gd name="connsiteY4207" fmla="*/ 1836861 h 2027827"/>
              <a:gd name="connsiteX4208" fmla="*/ 351381 w 2027827"/>
              <a:gd name="connsiteY4208" fmla="*/ 1873637 h 2027827"/>
              <a:gd name="connsiteX4209" fmla="*/ 376623 w 2027827"/>
              <a:gd name="connsiteY4209" fmla="*/ 1913024 h 2027827"/>
              <a:gd name="connsiteX4210" fmla="*/ 359977 w 2027827"/>
              <a:gd name="connsiteY4210" fmla="*/ 1913024 h 2027827"/>
              <a:gd name="connsiteX4211" fmla="*/ 343111 w 2027827"/>
              <a:gd name="connsiteY4211" fmla="*/ 1886258 h 2027827"/>
              <a:gd name="connsiteX4212" fmla="*/ 446312 w 2027827"/>
              <a:gd name="connsiteY4212" fmla="*/ 1886258 h 2027827"/>
              <a:gd name="connsiteX4213" fmla="*/ 429447 w 2027827"/>
              <a:gd name="connsiteY4213" fmla="*/ 1913024 h 2027827"/>
              <a:gd name="connsiteX4214" fmla="*/ 412801 w 2027827"/>
              <a:gd name="connsiteY4214" fmla="*/ 1913024 h 2027827"/>
              <a:gd name="connsiteX4215" fmla="*/ 438043 w 2027827"/>
              <a:gd name="connsiteY4215" fmla="*/ 1873637 h 2027827"/>
              <a:gd name="connsiteX4216" fmla="*/ 414433 w 2027827"/>
              <a:gd name="connsiteY4216" fmla="*/ 1836861 h 2027827"/>
              <a:gd name="connsiteX4217" fmla="*/ 431079 w 2027827"/>
              <a:gd name="connsiteY4217" fmla="*/ 1836861 h 2027827"/>
              <a:gd name="connsiteX4218" fmla="*/ 446312 w 2027827"/>
              <a:gd name="connsiteY4218" fmla="*/ 1860798 h 2027827"/>
              <a:gd name="connsiteX4219" fmla="*/ 461545 w 2027827"/>
              <a:gd name="connsiteY4219" fmla="*/ 1836861 h 2027827"/>
              <a:gd name="connsiteX4220" fmla="*/ 478191 w 2027827"/>
              <a:gd name="connsiteY4220" fmla="*/ 1836861 h 2027827"/>
              <a:gd name="connsiteX4221" fmla="*/ 454582 w 2027827"/>
              <a:gd name="connsiteY4221" fmla="*/ 1873637 h 2027827"/>
              <a:gd name="connsiteX4222" fmla="*/ 479823 w 2027827"/>
              <a:gd name="connsiteY4222" fmla="*/ 1913024 h 2027827"/>
              <a:gd name="connsiteX4223" fmla="*/ 463177 w 2027827"/>
              <a:gd name="connsiteY4223" fmla="*/ 1913024 h 2027827"/>
              <a:gd name="connsiteX4224" fmla="*/ 446312 w 2027827"/>
              <a:gd name="connsiteY4224" fmla="*/ 1886258 h 2027827"/>
              <a:gd name="connsiteX4225" fmla="*/ 549512 w 2027827"/>
              <a:gd name="connsiteY4225" fmla="*/ 1886258 h 2027827"/>
              <a:gd name="connsiteX4226" fmla="*/ 532648 w 2027827"/>
              <a:gd name="connsiteY4226" fmla="*/ 1913024 h 2027827"/>
              <a:gd name="connsiteX4227" fmla="*/ 516002 w 2027827"/>
              <a:gd name="connsiteY4227" fmla="*/ 1913024 h 2027827"/>
              <a:gd name="connsiteX4228" fmla="*/ 541243 w 2027827"/>
              <a:gd name="connsiteY4228" fmla="*/ 1873637 h 2027827"/>
              <a:gd name="connsiteX4229" fmla="*/ 517634 w 2027827"/>
              <a:gd name="connsiteY4229" fmla="*/ 1836861 h 2027827"/>
              <a:gd name="connsiteX4230" fmla="*/ 534280 w 2027827"/>
              <a:gd name="connsiteY4230" fmla="*/ 1836861 h 2027827"/>
              <a:gd name="connsiteX4231" fmla="*/ 549512 w 2027827"/>
              <a:gd name="connsiteY4231" fmla="*/ 1860798 h 2027827"/>
              <a:gd name="connsiteX4232" fmla="*/ 564745 w 2027827"/>
              <a:gd name="connsiteY4232" fmla="*/ 1836861 h 2027827"/>
              <a:gd name="connsiteX4233" fmla="*/ 581391 w 2027827"/>
              <a:gd name="connsiteY4233" fmla="*/ 1836861 h 2027827"/>
              <a:gd name="connsiteX4234" fmla="*/ 557782 w 2027827"/>
              <a:gd name="connsiteY4234" fmla="*/ 1873637 h 2027827"/>
              <a:gd name="connsiteX4235" fmla="*/ 583023 w 2027827"/>
              <a:gd name="connsiteY4235" fmla="*/ 1913024 h 2027827"/>
              <a:gd name="connsiteX4236" fmla="*/ 566378 w 2027827"/>
              <a:gd name="connsiteY4236" fmla="*/ 1913024 h 2027827"/>
              <a:gd name="connsiteX4237" fmla="*/ 549512 w 2027827"/>
              <a:gd name="connsiteY4237" fmla="*/ 1886258 h 2027827"/>
              <a:gd name="connsiteX4238" fmla="*/ 652712 w 2027827"/>
              <a:gd name="connsiteY4238" fmla="*/ 1886258 h 2027827"/>
              <a:gd name="connsiteX4239" fmla="*/ 635848 w 2027827"/>
              <a:gd name="connsiteY4239" fmla="*/ 1913024 h 2027827"/>
              <a:gd name="connsiteX4240" fmla="*/ 619202 w 2027827"/>
              <a:gd name="connsiteY4240" fmla="*/ 1913024 h 2027827"/>
              <a:gd name="connsiteX4241" fmla="*/ 644443 w 2027827"/>
              <a:gd name="connsiteY4241" fmla="*/ 1873637 h 2027827"/>
              <a:gd name="connsiteX4242" fmla="*/ 620834 w 2027827"/>
              <a:gd name="connsiteY4242" fmla="*/ 1836861 h 2027827"/>
              <a:gd name="connsiteX4243" fmla="*/ 637480 w 2027827"/>
              <a:gd name="connsiteY4243" fmla="*/ 1836861 h 2027827"/>
              <a:gd name="connsiteX4244" fmla="*/ 652712 w 2027827"/>
              <a:gd name="connsiteY4244" fmla="*/ 1860798 h 2027827"/>
              <a:gd name="connsiteX4245" fmla="*/ 667945 w 2027827"/>
              <a:gd name="connsiteY4245" fmla="*/ 1836861 h 2027827"/>
              <a:gd name="connsiteX4246" fmla="*/ 684592 w 2027827"/>
              <a:gd name="connsiteY4246" fmla="*/ 1836861 h 2027827"/>
              <a:gd name="connsiteX4247" fmla="*/ 660982 w 2027827"/>
              <a:gd name="connsiteY4247" fmla="*/ 1873637 h 2027827"/>
              <a:gd name="connsiteX4248" fmla="*/ 686224 w 2027827"/>
              <a:gd name="connsiteY4248" fmla="*/ 1913024 h 2027827"/>
              <a:gd name="connsiteX4249" fmla="*/ 669578 w 2027827"/>
              <a:gd name="connsiteY4249" fmla="*/ 1913024 h 2027827"/>
              <a:gd name="connsiteX4250" fmla="*/ 652712 w 2027827"/>
              <a:gd name="connsiteY4250" fmla="*/ 1886258 h 2027827"/>
              <a:gd name="connsiteX4251" fmla="*/ 755913 w 2027827"/>
              <a:gd name="connsiteY4251" fmla="*/ 1886258 h 2027827"/>
              <a:gd name="connsiteX4252" fmla="*/ 739048 w 2027827"/>
              <a:gd name="connsiteY4252" fmla="*/ 1913024 h 2027827"/>
              <a:gd name="connsiteX4253" fmla="*/ 722402 w 2027827"/>
              <a:gd name="connsiteY4253" fmla="*/ 1913024 h 2027827"/>
              <a:gd name="connsiteX4254" fmla="*/ 747644 w 2027827"/>
              <a:gd name="connsiteY4254" fmla="*/ 1873637 h 2027827"/>
              <a:gd name="connsiteX4255" fmla="*/ 724034 w 2027827"/>
              <a:gd name="connsiteY4255" fmla="*/ 1836861 h 2027827"/>
              <a:gd name="connsiteX4256" fmla="*/ 740680 w 2027827"/>
              <a:gd name="connsiteY4256" fmla="*/ 1836861 h 2027827"/>
              <a:gd name="connsiteX4257" fmla="*/ 755913 w 2027827"/>
              <a:gd name="connsiteY4257" fmla="*/ 1860798 h 2027827"/>
              <a:gd name="connsiteX4258" fmla="*/ 771146 w 2027827"/>
              <a:gd name="connsiteY4258" fmla="*/ 1836861 h 2027827"/>
              <a:gd name="connsiteX4259" fmla="*/ 787792 w 2027827"/>
              <a:gd name="connsiteY4259" fmla="*/ 1836861 h 2027827"/>
              <a:gd name="connsiteX4260" fmla="*/ 764182 w 2027827"/>
              <a:gd name="connsiteY4260" fmla="*/ 1873637 h 2027827"/>
              <a:gd name="connsiteX4261" fmla="*/ 789424 w 2027827"/>
              <a:gd name="connsiteY4261" fmla="*/ 1913024 h 2027827"/>
              <a:gd name="connsiteX4262" fmla="*/ 772778 w 2027827"/>
              <a:gd name="connsiteY4262" fmla="*/ 1913024 h 2027827"/>
              <a:gd name="connsiteX4263" fmla="*/ 755913 w 2027827"/>
              <a:gd name="connsiteY4263" fmla="*/ 1886258 h 2027827"/>
              <a:gd name="connsiteX4264" fmla="*/ 859113 w 2027827"/>
              <a:gd name="connsiteY4264" fmla="*/ 1886258 h 2027827"/>
              <a:gd name="connsiteX4265" fmla="*/ 842248 w 2027827"/>
              <a:gd name="connsiteY4265" fmla="*/ 1913024 h 2027827"/>
              <a:gd name="connsiteX4266" fmla="*/ 825602 w 2027827"/>
              <a:gd name="connsiteY4266" fmla="*/ 1913024 h 2027827"/>
              <a:gd name="connsiteX4267" fmla="*/ 850844 w 2027827"/>
              <a:gd name="connsiteY4267" fmla="*/ 1873637 h 2027827"/>
              <a:gd name="connsiteX4268" fmla="*/ 827235 w 2027827"/>
              <a:gd name="connsiteY4268" fmla="*/ 1836861 h 2027827"/>
              <a:gd name="connsiteX4269" fmla="*/ 843881 w 2027827"/>
              <a:gd name="connsiteY4269" fmla="*/ 1836861 h 2027827"/>
              <a:gd name="connsiteX4270" fmla="*/ 859113 w 2027827"/>
              <a:gd name="connsiteY4270" fmla="*/ 1860798 h 2027827"/>
              <a:gd name="connsiteX4271" fmla="*/ 874346 w 2027827"/>
              <a:gd name="connsiteY4271" fmla="*/ 1836861 h 2027827"/>
              <a:gd name="connsiteX4272" fmla="*/ 890992 w 2027827"/>
              <a:gd name="connsiteY4272" fmla="*/ 1836861 h 2027827"/>
              <a:gd name="connsiteX4273" fmla="*/ 867383 w 2027827"/>
              <a:gd name="connsiteY4273" fmla="*/ 1873637 h 2027827"/>
              <a:gd name="connsiteX4274" fmla="*/ 892624 w 2027827"/>
              <a:gd name="connsiteY4274" fmla="*/ 1913024 h 2027827"/>
              <a:gd name="connsiteX4275" fmla="*/ 875978 w 2027827"/>
              <a:gd name="connsiteY4275" fmla="*/ 1913024 h 2027827"/>
              <a:gd name="connsiteX4276" fmla="*/ 859113 w 2027827"/>
              <a:gd name="connsiteY4276" fmla="*/ 1886258 h 2027827"/>
              <a:gd name="connsiteX4277" fmla="*/ 962313 w 2027827"/>
              <a:gd name="connsiteY4277" fmla="*/ 1886258 h 2027827"/>
              <a:gd name="connsiteX4278" fmla="*/ 945449 w 2027827"/>
              <a:gd name="connsiteY4278" fmla="*/ 1913024 h 2027827"/>
              <a:gd name="connsiteX4279" fmla="*/ 928803 w 2027827"/>
              <a:gd name="connsiteY4279" fmla="*/ 1913024 h 2027827"/>
              <a:gd name="connsiteX4280" fmla="*/ 954044 w 2027827"/>
              <a:gd name="connsiteY4280" fmla="*/ 1873637 h 2027827"/>
              <a:gd name="connsiteX4281" fmla="*/ 930435 w 2027827"/>
              <a:gd name="connsiteY4281" fmla="*/ 1836861 h 2027827"/>
              <a:gd name="connsiteX4282" fmla="*/ 947081 w 2027827"/>
              <a:gd name="connsiteY4282" fmla="*/ 1836861 h 2027827"/>
              <a:gd name="connsiteX4283" fmla="*/ 962313 w 2027827"/>
              <a:gd name="connsiteY4283" fmla="*/ 1860798 h 2027827"/>
              <a:gd name="connsiteX4284" fmla="*/ 977546 w 2027827"/>
              <a:gd name="connsiteY4284" fmla="*/ 1836861 h 2027827"/>
              <a:gd name="connsiteX4285" fmla="*/ 994192 w 2027827"/>
              <a:gd name="connsiteY4285" fmla="*/ 1836861 h 2027827"/>
              <a:gd name="connsiteX4286" fmla="*/ 970583 w 2027827"/>
              <a:gd name="connsiteY4286" fmla="*/ 1873637 h 2027827"/>
              <a:gd name="connsiteX4287" fmla="*/ 995824 w 2027827"/>
              <a:gd name="connsiteY4287" fmla="*/ 1913024 h 2027827"/>
              <a:gd name="connsiteX4288" fmla="*/ 979179 w 2027827"/>
              <a:gd name="connsiteY4288" fmla="*/ 1913024 h 2027827"/>
              <a:gd name="connsiteX4289" fmla="*/ 962313 w 2027827"/>
              <a:gd name="connsiteY4289" fmla="*/ 1886258 h 2027827"/>
              <a:gd name="connsiteX4290" fmla="*/ 1065513 w 2027827"/>
              <a:gd name="connsiteY4290" fmla="*/ 1886258 h 2027827"/>
              <a:gd name="connsiteX4291" fmla="*/ 1048649 w 2027827"/>
              <a:gd name="connsiteY4291" fmla="*/ 1913024 h 2027827"/>
              <a:gd name="connsiteX4292" fmla="*/ 1032003 w 2027827"/>
              <a:gd name="connsiteY4292" fmla="*/ 1913024 h 2027827"/>
              <a:gd name="connsiteX4293" fmla="*/ 1057244 w 2027827"/>
              <a:gd name="connsiteY4293" fmla="*/ 1873637 h 2027827"/>
              <a:gd name="connsiteX4294" fmla="*/ 1033635 w 2027827"/>
              <a:gd name="connsiteY4294" fmla="*/ 1836861 h 2027827"/>
              <a:gd name="connsiteX4295" fmla="*/ 1050281 w 2027827"/>
              <a:gd name="connsiteY4295" fmla="*/ 1836861 h 2027827"/>
              <a:gd name="connsiteX4296" fmla="*/ 1065513 w 2027827"/>
              <a:gd name="connsiteY4296" fmla="*/ 1860798 h 2027827"/>
              <a:gd name="connsiteX4297" fmla="*/ 1080747 w 2027827"/>
              <a:gd name="connsiteY4297" fmla="*/ 1836861 h 2027827"/>
              <a:gd name="connsiteX4298" fmla="*/ 1097393 w 2027827"/>
              <a:gd name="connsiteY4298" fmla="*/ 1836861 h 2027827"/>
              <a:gd name="connsiteX4299" fmla="*/ 1073783 w 2027827"/>
              <a:gd name="connsiteY4299" fmla="*/ 1873637 h 2027827"/>
              <a:gd name="connsiteX4300" fmla="*/ 1099025 w 2027827"/>
              <a:gd name="connsiteY4300" fmla="*/ 1913024 h 2027827"/>
              <a:gd name="connsiteX4301" fmla="*/ 1082379 w 2027827"/>
              <a:gd name="connsiteY4301" fmla="*/ 1913024 h 2027827"/>
              <a:gd name="connsiteX4302" fmla="*/ 1065513 w 2027827"/>
              <a:gd name="connsiteY4302" fmla="*/ 1886258 h 2027827"/>
              <a:gd name="connsiteX4303" fmla="*/ 1168714 w 2027827"/>
              <a:gd name="connsiteY4303" fmla="*/ 1886258 h 2027827"/>
              <a:gd name="connsiteX4304" fmla="*/ 1151849 w 2027827"/>
              <a:gd name="connsiteY4304" fmla="*/ 1913024 h 2027827"/>
              <a:gd name="connsiteX4305" fmla="*/ 1135203 w 2027827"/>
              <a:gd name="connsiteY4305" fmla="*/ 1913024 h 2027827"/>
              <a:gd name="connsiteX4306" fmla="*/ 1160445 w 2027827"/>
              <a:gd name="connsiteY4306" fmla="*/ 1873637 h 2027827"/>
              <a:gd name="connsiteX4307" fmla="*/ 1136835 w 2027827"/>
              <a:gd name="connsiteY4307" fmla="*/ 1836861 h 2027827"/>
              <a:gd name="connsiteX4308" fmla="*/ 1153481 w 2027827"/>
              <a:gd name="connsiteY4308" fmla="*/ 1836861 h 2027827"/>
              <a:gd name="connsiteX4309" fmla="*/ 1168714 w 2027827"/>
              <a:gd name="connsiteY4309" fmla="*/ 1860798 h 2027827"/>
              <a:gd name="connsiteX4310" fmla="*/ 1183947 w 2027827"/>
              <a:gd name="connsiteY4310" fmla="*/ 1836861 h 2027827"/>
              <a:gd name="connsiteX4311" fmla="*/ 1200593 w 2027827"/>
              <a:gd name="connsiteY4311" fmla="*/ 1836861 h 2027827"/>
              <a:gd name="connsiteX4312" fmla="*/ 1176984 w 2027827"/>
              <a:gd name="connsiteY4312" fmla="*/ 1873637 h 2027827"/>
              <a:gd name="connsiteX4313" fmla="*/ 1202225 w 2027827"/>
              <a:gd name="connsiteY4313" fmla="*/ 1913024 h 2027827"/>
              <a:gd name="connsiteX4314" fmla="*/ 1185579 w 2027827"/>
              <a:gd name="connsiteY4314" fmla="*/ 1913024 h 2027827"/>
              <a:gd name="connsiteX4315" fmla="*/ 1168714 w 2027827"/>
              <a:gd name="connsiteY4315" fmla="*/ 1886258 h 2027827"/>
              <a:gd name="connsiteX4316" fmla="*/ 1271914 w 2027827"/>
              <a:gd name="connsiteY4316" fmla="*/ 1886258 h 2027827"/>
              <a:gd name="connsiteX4317" fmla="*/ 1255050 w 2027827"/>
              <a:gd name="connsiteY4317" fmla="*/ 1913024 h 2027827"/>
              <a:gd name="connsiteX4318" fmla="*/ 1238404 w 2027827"/>
              <a:gd name="connsiteY4318" fmla="*/ 1913024 h 2027827"/>
              <a:gd name="connsiteX4319" fmla="*/ 1263645 w 2027827"/>
              <a:gd name="connsiteY4319" fmla="*/ 1873637 h 2027827"/>
              <a:gd name="connsiteX4320" fmla="*/ 1240036 w 2027827"/>
              <a:gd name="connsiteY4320" fmla="*/ 1836861 h 2027827"/>
              <a:gd name="connsiteX4321" fmla="*/ 1256682 w 2027827"/>
              <a:gd name="connsiteY4321" fmla="*/ 1836861 h 2027827"/>
              <a:gd name="connsiteX4322" fmla="*/ 1271914 w 2027827"/>
              <a:gd name="connsiteY4322" fmla="*/ 1860798 h 2027827"/>
              <a:gd name="connsiteX4323" fmla="*/ 1287147 w 2027827"/>
              <a:gd name="connsiteY4323" fmla="*/ 1836861 h 2027827"/>
              <a:gd name="connsiteX4324" fmla="*/ 1303793 w 2027827"/>
              <a:gd name="connsiteY4324" fmla="*/ 1836861 h 2027827"/>
              <a:gd name="connsiteX4325" fmla="*/ 1280184 w 2027827"/>
              <a:gd name="connsiteY4325" fmla="*/ 1873637 h 2027827"/>
              <a:gd name="connsiteX4326" fmla="*/ 1305426 w 2027827"/>
              <a:gd name="connsiteY4326" fmla="*/ 1913024 h 2027827"/>
              <a:gd name="connsiteX4327" fmla="*/ 1288779 w 2027827"/>
              <a:gd name="connsiteY4327" fmla="*/ 1913024 h 2027827"/>
              <a:gd name="connsiteX4328" fmla="*/ 1271914 w 2027827"/>
              <a:gd name="connsiteY4328" fmla="*/ 1886258 h 2027827"/>
              <a:gd name="connsiteX4329" fmla="*/ 1375114 w 2027827"/>
              <a:gd name="connsiteY4329" fmla="*/ 1886258 h 2027827"/>
              <a:gd name="connsiteX4330" fmla="*/ 1358250 w 2027827"/>
              <a:gd name="connsiteY4330" fmla="*/ 1913024 h 2027827"/>
              <a:gd name="connsiteX4331" fmla="*/ 1341604 w 2027827"/>
              <a:gd name="connsiteY4331" fmla="*/ 1913024 h 2027827"/>
              <a:gd name="connsiteX4332" fmla="*/ 1366845 w 2027827"/>
              <a:gd name="connsiteY4332" fmla="*/ 1873637 h 2027827"/>
              <a:gd name="connsiteX4333" fmla="*/ 1343236 w 2027827"/>
              <a:gd name="connsiteY4333" fmla="*/ 1836861 h 2027827"/>
              <a:gd name="connsiteX4334" fmla="*/ 1359882 w 2027827"/>
              <a:gd name="connsiteY4334" fmla="*/ 1836861 h 2027827"/>
              <a:gd name="connsiteX4335" fmla="*/ 1375114 w 2027827"/>
              <a:gd name="connsiteY4335" fmla="*/ 1860798 h 2027827"/>
              <a:gd name="connsiteX4336" fmla="*/ 1390348 w 2027827"/>
              <a:gd name="connsiteY4336" fmla="*/ 1836861 h 2027827"/>
              <a:gd name="connsiteX4337" fmla="*/ 1406993 w 2027827"/>
              <a:gd name="connsiteY4337" fmla="*/ 1836861 h 2027827"/>
              <a:gd name="connsiteX4338" fmla="*/ 1383384 w 2027827"/>
              <a:gd name="connsiteY4338" fmla="*/ 1873637 h 2027827"/>
              <a:gd name="connsiteX4339" fmla="*/ 1408626 w 2027827"/>
              <a:gd name="connsiteY4339" fmla="*/ 1913024 h 2027827"/>
              <a:gd name="connsiteX4340" fmla="*/ 1391980 w 2027827"/>
              <a:gd name="connsiteY4340" fmla="*/ 1913024 h 2027827"/>
              <a:gd name="connsiteX4341" fmla="*/ 1375114 w 2027827"/>
              <a:gd name="connsiteY4341" fmla="*/ 1886258 h 2027827"/>
              <a:gd name="connsiteX4342" fmla="*/ 1478315 w 2027827"/>
              <a:gd name="connsiteY4342" fmla="*/ 1886258 h 2027827"/>
              <a:gd name="connsiteX4343" fmla="*/ 1461450 w 2027827"/>
              <a:gd name="connsiteY4343" fmla="*/ 1913024 h 2027827"/>
              <a:gd name="connsiteX4344" fmla="*/ 1444804 w 2027827"/>
              <a:gd name="connsiteY4344" fmla="*/ 1913024 h 2027827"/>
              <a:gd name="connsiteX4345" fmla="*/ 1470046 w 2027827"/>
              <a:gd name="connsiteY4345" fmla="*/ 1873637 h 2027827"/>
              <a:gd name="connsiteX4346" fmla="*/ 1446436 w 2027827"/>
              <a:gd name="connsiteY4346" fmla="*/ 1836861 h 2027827"/>
              <a:gd name="connsiteX4347" fmla="*/ 1463083 w 2027827"/>
              <a:gd name="connsiteY4347" fmla="*/ 1836861 h 2027827"/>
              <a:gd name="connsiteX4348" fmla="*/ 1478315 w 2027827"/>
              <a:gd name="connsiteY4348" fmla="*/ 1860798 h 2027827"/>
              <a:gd name="connsiteX4349" fmla="*/ 1493548 w 2027827"/>
              <a:gd name="connsiteY4349" fmla="*/ 1836861 h 2027827"/>
              <a:gd name="connsiteX4350" fmla="*/ 1510194 w 2027827"/>
              <a:gd name="connsiteY4350" fmla="*/ 1836861 h 2027827"/>
              <a:gd name="connsiteX4351" fmla="*/ 1486584 w 2027827"/>
              <a:gd name="connsiteY4351" fmla="*/ 1873637 h 2027827"/>
              <a:gd name="connsiteX4352" fmla="*/ 1511826 w 2027827"/>
              <a:gd name="connsiteY4352" fmla="*/ 1913024 h 2027827"/>
              <a:gd name="connsiteX4353" fmla="*/ 1495180 w 2027827"/>
              <a:gd name="connsiteY4353" fmla="*/ 1913024 h 2027827"/>
              <a:gd name="connsiteX4354" fmla="*/ 1478315 w 2027827"/>
              <a:gd name="connsiteY4354" fmla="*/ 1886258 h 2027827"/>
              <a:gd name="connsiteX4355" fmla="*/ 1581515 w 2027827"/>
              <a:gd name="connsiteY4355" fmla="*/ 1886258 h 2027827"/>
              <a:gd name="connsiteX4356" fmla="*/ 1564650 w 2027827"/>
              <a:gd name="connsiteY4356" fmla="*/ 1913024 h 2027827"/>
              <a:gd name="connsiteX4357" fmla="*/ 1548004 w 2027827"/>
              <a:gd name="connsiteY4357" fmla="*/ 1913024 h 2027827"/>
              <a:gd name="connsiteX4358" fmla="*/ 1573246 w 2027827"/>
              <a:gd name="connsiteY4358" fmla="*/ 1873637 h 2027827"/>
              <a:gd name="connsiteX4359" fmla="*/ 1549636 w 2027827"/>
              <a:gd name="connsiteY4359" fmla="*/ 1836861 h 2027827"/>
              <a:gd name="connsiteX4360" fmla="*/ 1566283 w 2027827"/>
              <a:gd name="connsiteY4360" fmla="*/ 1836861 h 2027827"/>
              <a:gd name="connsiteX4361" fmla="*/ 1581515 w 2027827"/>
              <a:gd name="connsiteY4361" fmla="*/ 1860798 h 2027827"/>
              <a:gd name="connsiteX4362" fmla="*/ 1596748 w 2027827"/>
              <a:gd name="connsiteY4362" fmla="*/ 1836861 h 2027827"/>
              <a:gd name="connsiteX4363" fmla="*/ 1613394 w 2027827"/>
              <a:gd name="connsiteY4363" fmla="*/ 1836861 h 2027827"/>
              <a:gd name="connsiteX4364" fmla="*/ 1589785 w 2027827"/>
              <a:gd name="connsiteY4364" fmla="*/ 1873637 h 2027827"/>
              <a:gd name="connsiteX4365" fmla="*/ 1615026 w 2027827"/>
              <a:gd name="connsiteY4365" fmla="*/ 1913024 h 2027827"/>
              <a:gd name="connsiteX4366" fmla="*/ 1598380 w 2027827"/>
              <a:gd name="connsiteY4366" fmla="*/ 1913024 h 2027827"/>
              <a:gd name="connsiteX4367" fmla="*/ 1581515 w 2027827"/>
              <a:gd name="connsiteY4367" fmla="*/ 1886258 h 2027827"/>
              <a:gd name="connsiteX4368" fmla="*/ 1684715 w 2027827"/>
              <a:gd name="connsiteY4368" fmla="*/ 1886258 h 2027827"/>
              <a:gd name="connsiteX4369" fmla="*/ 1667851 w 2027827"/>
              <a:gd name="connsiteY4369" fmla="*/ 1913024 h 2027827"/>
              <a:gd name="connsiteX4370" fmla="*/ 1651205 w 2027827"/>
              <a:gd name="connsiteY4370" fmla="*/ 1913024 h 2027827"/>
              <a:gd name="connsiteX4371" fmla="*/ 1676446 w 2027827"/>
              <a:gd name="connsiteY4371" fmla="*/ 1873637 h 2027827"/>
              <a:gd name="connsiteX4372" fmla="*/ 1652837 w 2027827"/>
              <a:gd name="connsiteY4372" fmla="*/ 1836861 h 2027827"/>
              <a:gd name="connsiteX4373" fmla="*/ 1669483 w 2027827"/>
              <a:gd name="connsiteY4373" fmla="*/ 1836861 h 2027827"/>
              <a:gd name="connsiteX4374" fmla="*/ 1684715 w 2027827"/>
              <a:gd name="connsiteY4374" fmla="*/ 1860798 h 2027827"/>
              <a:gd name="connsiteX4375" fmla="*/ 1699948 w 2027827"/>
              <a:gd name="connsiteY4375" fmla="*/ 1836861 h 2027827"/>
              <a:gd name="connsiteX4376" fmla="*/ 1716595 w 2027827"/>
              <a:gd name="connsiteY4376" fmla="*/ 1836861 h 2027827"/>
              <a:gd name="connsiteX4377" fmla="*/ 1692985 w 2027827"/>
              <a:gd name="connsiteY4377" fmla="*/ 1873637 h 2027827"/>
              <a:gd name="connsiteX4378" fmla="*/ 1718227 w 2027827"/>
              <a:gd name="connsiteY4378" fmla="*/ 1913024 h 2027827"/>
              <a:gd name="connsiteX4379" fmla="*/ 1701581 w 2027827"/>
              <a:gd name="connsiteY4379" fmla="*/ 1913024 h 2027827"/>
              <a:gd name="connsiteX4380" fmla="*/ 1684715 w 2027827"/>
              <a:gd name="connsiteY4380" fmla="*/ 1886258 h 2027827"/>
              <a:gd name="connsiteX4381" fmla="*/ 1787915 w 2027827"/>
              <a:gd name="connsiteY4381" fmla="*/ 1886258 h 2027827"/>
              <a:gd name="connsiteX4382" fmla="*/ 1771051 w 2027827"/>
              <a:gd name="connsiteY4382" fmla="*/ 1913024 h 2027827"/>
              <a:gd name="connsiteX4383" fmla="*/ 1754405 w 2027827"/>
              <a:gd name="connsiteY4383" fmla="*/ 1913024 h 2027827"/>
              <a:gd name="connsiteX4384" fmla="*/ 1779647 w 2027827"/>
              <a:gd name="connsiteY4384" fmla="*/ 1873637 h 2027827"/>
              <a:gd name="connsiteX4385" fmla="*/ 1756037 w 2027827"/>
              <a:gd name="connsiteY4385" fmla="*/ 1836861 h 2027827"/>
              <a:gd name="connsiteX4386" fmla="*/ 1772683 w 2027827"/>
              <a:gd name="connsiteY4386" fmla="*/ 1836861 h 2027827"/>
              <a:gd name="connsiteX4387" fmla="*/ 1787915 w 2027827"/>
              <a:gd name="connsiteY4387" fmla="*/ 1860798 h 2027827"/>
              <a:gd name="connsiteX4388" fmla="*/ 1803149 w 2027827"/>
              <a:gd name="connsiteY4388" fmla="*/ 1836861 h 2027827"/>
              <a:gd name="connsiteX4389" fmla="*/ 1819795 w 2027827"/>
              <a:gd name="connsiteY4389" fmla="*/ 1836861 h 2027827"/>
              <a:gd name="connsiteX4390" fmla="*/ 1796185 w 2027827"/>
              <a:gd name="connsiteY4390" fmla="*/ 1873637 h 2027827"/>
              <a:gd name="connsiteX4391" fmla="*/ 1821427 w 2027827"/>
              <a:gd name="connsiteY4391" fmla="*/ 1913024 h 2027827"/>
              <a:gd name="connsiteX4392" fmla="*/ 1804781 w 2027827"/>
              <a:gd name="connsiteY4392" fmla="*/ 1913024 h 2027827"/>
              <a:gd name="connsiteX4393" fmla="*/ 1787915 w 2027827"/>
              <a:gd name="connsiteY4393" fmla="*/ 1886258 h 2027827"/>
              <a:gd name="connsiteX4394" fmla="*/ 1891116 w 2027827"/>
              <a:gd name="connsiteY4394" fmla="*/ 1886258 h 2027827"/>
              <a:gd name="connsiteX4395" fmla="*/ 1874251 w 2027827"/>
              <a:gd name="connsiteY4395" fmla="*/ 1913024 h 2027827"/>
              <a:gd name="connsiteX4396" fmla="*/ 1857605 w 2027827"/>
              <a:gd name="connsiteY4396" fmla="*/ 1913024 h 2027827"/>
              <a:gd name="connsiteX4397" fmla="*/ 1882847 w 2027827"/>
              <a:gd name="connsiteY4397" fmla="*/ 1873637 h 2027827"/>
              <a:gd name="connsiteX4398" fmla="*/ 1859237 w 2027827"/>
              <a:gd name="connsiteY4398" fmla="*/ 1836861 h 2027827"/>
              <a:gd name="connsiteX4399" fmla="*/ 1875884 w 2027827"/>
              <a:gd name="connsiteY4399" fmla="*/ 1836861 h 2027827"/>
              <a:gd name="connsiteX4400" fmla="*/ 1891116 w 2027827"/>
              <a:gd name="connsiteY4400" fmla="*/ 1860798 h 2027827"/>
              <a:gd name="connsiteX4401" fmla="*/ 1906349 w 2027827"/>
              <a:gd name="connsiteY4401" fmla="*/ 1836861 h 2027827"/>
              <a:gd name="connsiteX4402" fmla="*/ 1922995 w 2027827"/>
              <a:gd name="connsiteY4402" fmla="*/ 1836861 h 2027827"/>
              <a:gd name="connsiteX4403" fmla="*/ 1899385 w 2027827"/>
              <a:gd name="connsiteY4403" fmla="*/ 1873637 h 2027827"/>
              <a:gd name="connsiteX4404" fmla="*/ 1924627 w 2027827"/>
              <a:gd name="connsiteY4404" fmla="*/ 1913024 h 2027827"/>
              <a:gd name="connsiteX4405" fmla="*/ 1907981 w 2027827"/>
              <a:gd name="connsiteY4405" fmla="*/ 1913024 h 2027827"/>
              <a:gd name="connsiteX4406" fmla="*/ 1891116 w 2027827"/>
              <a:gd name="connsiteY4406" fmla="*/ 1886258 h 2027827"/>
              <a:gd name="connsiteX4407" fmla="*/ 1994316 w 2027827"/>
              <a:gd name="connsiteY4407" fmla="*/ 1886258 h 2027827"/>
              <a:gd name="connsiteX4408" fmla="*/ 1977452 w 2027827"/>
              <a:gd name="connsiteY4408" fmla="*/ 1913024 h 2027827"/>
              <a:gd name="connsiteX4409" fmla="*/ 1960805 w 2027827"/>
              <a:gd name="connsiteY4409" fmla="*/ 1913024 h 2027827"/>
              <a:gd name="connsiteX4410" fmla="*/ 1986047 w 2027827"/>
              <a:gd name="connsiteY4410" fmla="*/ 1873637 h 2027827"/>
              <a:gd name="connsiteX4411" fmla="*/ 1962438 w 2027827"/>
              <a:gd name="connsiteY4411" fmla="*/ 1836861 h 2027827"/>
              <a:gd name="connsiteX4412" fmla="*/ 1979084 w 2027827"/>
              <a:gd name="connsiteY4412" fmla="*/ 1836861 h 2027827"/>
              <a:gd name="connsiteX4413" fmla="*/ 1994316 w 2027827"/>
              <a:gd name="connsiteY4413" fmla="*/ 1860798 h 2027827"/>
              <a:gd name="connsiteX4414" fmla="*/ 2009549 w 2027827"/>
              <a:gd name="connsiteY4414" fmla="*/ 1836861 h 2027827"/>
              <a:gd name="connsiteX4415" fmla="*/ 2026195 w 2027827"/>
              <a:gd name="connsiteY4415" fmla="*/ 1836861 h 2027827"/>
              <a:gd name="connsiteX4416" fmla="*/ 2002586 w 2027827"/>
              <a:gd name="connsiteY4416" fmla="*/ 1873637 h 2027827"/>
              <a:gd name="connsiteX4417" fmla="*/ 2027827 w 2027827"/>
              <a:gd name="connsiteY4417" fmla="*/ 1913024 h 2027827"/>
              <a:gd name="connsiteX4418" fmla="*/ 2011182 w 2027827"/>
              <a:gd name="connsiteY4418" fmla="*/ 1913024 h 2027827"/>
              <a:gd name="connsiteX4419" fmla="*/ 1994316 w 2027827"/>
              <a:gd name="connsiteY4419" fmla="*/ 1886258 h 2027827"/>
              <a:gd name="connsiteX4420" fmla="*/ 33511 w 2027827"/>
              <a:gd name="connsiteY4420" fmla="*/ 2001062 h 2027827"/>
              <a:gd name="connsiteX4421" fmla="*/ 16646 w 2027827"/>
              <a:gd name="connsiteY4421" fmla="*/ 2027827 h 2027827"/>
              <a:gd name="connsiteX4422" fmla="*/ 0 w 2027827"/>
              <a:gd name="connsiteY4422" fmla="*/ 2027827 h 2027827"/>
              <a:gd name="connsiteX4423" fmla="*/ 25242 w 2027827"/>
              <a:gd name="connsiteY4423" fmla="*/ 1988441 h 2027827"/>
              <a:gd name="connsiteX4424" fmla="*/ 1632 w 2027827"/>
              <a:gd name="connsiteY4424" fmla="*/ 1951665 h 2027827"/>
              <a:gd name="connsiteX4425" fmla="*/ 18278 w 2027827"/>
              <a:gd name="connsiteY4425" fmla="*/ 1951665 h 2027827"/>
              <a:gd name="connsiteX4426" fmla="*/ 33511 w 2027827"/>
              <a:gd name="connsiteY4426" fmla="*/ 1975602 h 2027827"/>
              <a:gd name="connsiteX4427" fmla="*/ 48744 w 2027827"/>
              <a:gd name="connsiteY4427" fmla="*/ 1951665 h 2027827"/>
              <a:gd name="connsiteX4428" fmla="*/ 65390 w 2027827"/>
              <a:gd name="connsiteY4428" fmla="*/ 1951665 h 2027827"/>
              <a:gd name="connsiteX4429" fmla="*/ 41780 w 2027827"/>
              <a:gd name="connsiteY4429" fmla="*/ 1988441 h 2027827"/>
              <a:gd name="connsiteX4430" fmla="*/ 67022 w 2027827"/>
              <a:gd name="connsiteY4430" fmla="*/ 2027827 h 2027827"/>
              <a:gd name="connsiteX4431" fmla="*/ 50376 w 2027827"/>
              <a:gd name="connsiteY4431" fmla="*/ 2027827 h 2027827"/>
              <a:gd name="connsiteX4432" fmla="*/ 33511 w 2027827"/>
              <a:gd name="connsiteY4432" fmla="*/ 2001062 h 2027827"/>
              <a:gd name="connsiteX4433" fmla="*/ 136711 w 2027827"/>
              <a:gd name="connsiteY4433" fmla="*/ 2001062 h 2027827"/>
              <a:gd name="connsiteX4434" fmla="*/ 119846 w 2027827"/>
              <a:gd name="connsiteY4434" fmla="*/ 2027827 h 2027827"/>
              <a:gd name="connsiteX4435" fmla="*/ 103200 w 2027827"/>
              <a:gd name="connsiteY4435" fmla="*/ 2027827 h 2027827"/>
              <a:gd name="connsiteX4436" fmla="*/ 128442 w 2027827"/>
              <a:gd name="connsiteY4436" fmla="*/ 1988441 h 2027827"/>
              <a:gd name="connsiteX4437" fmla="*/ 104833 w 2027827"/>
              <a:gd name="connsiteY4437" fmla="*/ 1951665 h 2027827"/>
              <a:gd name="connsiteX4438" fmla="*/ 121479 w 2027827"/>
              <a:gd name="connsiteY4438" fmla="*/ 1951665 h 2027827"/>
              <a:gd name="connsiteX4439" fmla="*/ 136711 w 2027827"/>
              <a:gd name="connsiteY4439" fmla="*/ 1975602 h 2027827"/>
              <a:gd name="connsiteX4440" fmla="*/ 151944 w 2027827"/>
              <a:gd name="connsiteY4440" fmla="*/ 1951665 h 2027827"/>
              <a:gd name="connsiteX4441" fmla="*/ 168590 w 2027827"/>
              <a:gd name="connsiteY4441" fmla="*/ 1951665 h 2027827"/>
              <a:gd name="connsiteX4442" fmla="*/ 144981 w 2027827"/>
              <a:gd name="connsiteY4442" fmla="*/ 1988441 h 2027827"/>
              <a:gd name="connsiteX4443" fmla="*/ 170222 w 2027827"/>
              <a:gd name="connsiteY4443" fmla="*/ 2027827 h 2027827"/>
              <a:gd name="connsiteX4444" fmla="*/ 153576 w 2027827"/>
              <a:gd name="connsiteY4444" fmla="*/ 2027827 h 2027827"/>
              <a:gd name="connsiteX4445" fmla="*/ 136711 w 2027827"/>
              <a:gd name="connsiteY4445" fmla="*/ 2001062 h 2027827"/>
              <a:gd name="connsiteX4446" fmla="*/ 239911 w 2027827"/>
              <a:gd name="connsiteY4446" fmla="*/ 2001062 h 2027827"/>
              <a:gd name="connsiteX4447" fmla="*/ 223047 w 2027827"/>
              <a:gd name="connsiteY4447" fmla="*/ 2027827 h 2027827"/>
              <a:gd name="connsiteX4448" fmla="*/ 206401 w 2027827"/>
              <a:gd name="connsiteY4448" fmla="*/ 2027827 h 2027827"/>
              <a:gd name="connsiteX4449" fmla="*/ 231642 w 2027827"/>
              <a:gd name="connsiteY4449" fmla="*/ 1988441 h 2027827"/>
              <a:gd name="connsiteX4450" fmla="*/ 208033 w 2027827"/>
              <a:gd name="connsiteY4450" fmla="*/ 1951665 h 2027827"/>
              <a:gd name="connsiteX4451" fmla="*/ 224679 w 2027827"/>
              <a:gd name="connsiteY4451" fmla="*/ 1951665 h 2027827"/>
              <a:gd name="connsiteX4452" fmla="*/ 239911 w 2027827"/>
              <a:gd name="connsiteY4452" fmla="*/ 1975602 h 2027827"/>
              <a:gd name="connsiteX4453" fmla="*/ 255144 w 2027827"/>
              <a:gd name="connsiteY4453" fmla="*/ 1951665 h 2027827"/>
              <a:gd name="connsiteX4454" fmla="*/ 271790 w 2027827"/>
              <a:gd name="connsiteY4454" fmla="*/ 1951665 h 2027827"/>
              <a:gd name="connsiteX4455" fmla="*/ 248181 w 2027827"/>
              <a:gd name="connsiteY4455" fmla="*/ 1988441 h 2027827"/>
              <a:gd name="connsiteX4456" fmla="*/ 273423 w 2027827"/>
              <a:gd name="connsiteY4456" fmla="*/ 2027827 h 2027827"/>
              <a:gd name="connsiteX4457" fmla="*/ 256777 w 2027827"/>
              <a:gd name="connsiteY4457" fmla="*/ 2027827 h 2027827"/>
              <a:gd name="connsiteX4458" fmla="*/ 239911 w 2027827"/>
              <a:gd name="connsiteY4458" fmla="*/ 2001062 h 2027827"/>
              <a:gd name="connsiteX4459" fmla="*/ 343111 w 2027827"/>
              <a:gd name="connsiteY4459" fmla="*/ 2001062 h 2027827"/>
              <a:gd name="connsiteX4460" fmla="*/ 326247 w 2027827"/>
              <a:gd name="connsiteY4460" fmla="*/ 2027827 h 2027827"/>
              <a:gd name="connsiteX4461" fmla="*/ 309601 w 2027827"/>
              <a:gd name="connsiteY4461" fmla="*/ 2027827 h 2027827"/>
              <a:gd name="connsiteX4462" fmla="*/ 334843 w 2027827"/>
              <a:gd name="connsiteY4462" fmla="*/ 1988441 h 2027827"/>
              <a:gd name="connsiteX4463" fmla="*/ 311233 w 2027827"/>
              <a:gd name="connsiteY4463" fmla="*/ 1951665 h 2027827"/>
              <a:gd name="connsiteX4464" fmla="*/ 327879 w 2027827"/>
              <a:gd name="connsiteY4464" fmla="*/ 1951665 h 2027827"/>
              <a:gd name="connsiteX4465" fmla="*/ 343111 w 2027827"/>
              <a:gd name="connsiteY4465" fmla="*/ 1975602 h 2027827"/>
              <a:gd name="connsiteX4466" fmla="*/ 358345 w 2027827"/>
              <a:gd name="connsiteY4466" fmla="*/ 1951665 h 2027827"/>
              <a:gd name="connsiteX4467" fmla="*/ 374991 w 2027827"/>
              <a:gd name="connsiteY4467" fmla="*/ 1951665 h 2027827"/>
              <a:gd name="connsiteX4468" fmla="*/ 351381 w 2027827"/>
              <a:gd name="connsiteY4468" fmla="*/ 1988441 h 2027827"/>
              <a:gd name="connsiteX4469" fmla="*/ 376623 w 2027827"/>
              <a:gd name="connsiteY4469" fmla="*/ 2027827 h 2027827"/>
              <a:gd name="connsiteX4470" fmla="*/ 359977 w 2027827"/>
              <a:gd name="connsiteY4470" fmla="*/ 2027827 h 2027827"/>
              <a:gd name="connsiteX4471" fmla="*/ 343111 w 2027827"/>
              <a:gd name="connsiteY4471" fmla="*/ 2001062 h 2027827"/>
              <a:gd name="connsiteX4472" fmla="*/ 446312 w 2027827"/>
              <a:gd name="connsiteY4472" fmla="*/ 2001062 h 2027827"/>
              <a:gd name="connsiteX4473" fmla="*/ 429447 w 2027827"/>
              <a:gd name="connsiteY4473" fmla="*/ 2027827 h 2027827"/>
              <a:gd name="connsiteX4474" fmla="*/ 412801 w 2027827"/>
              <a:gd name="connsiteY4474" fmla="*/ 2027827 h 2027827"/>
              <a:gd name="connsiteX4475" fmla="*/ 438043 w 2027827"/>
              <a:gd name="connsiteY4475" fmla="*/ 1988441 h 2027827"/>
              <a:gd name="connsiteX4476" fmla="*/ 414433 w 2027827"/>
              <a:gd name="connsiteY4476" fmla="*/ 1951665 h 2027827"/>
              <a:gd name="connsiteX4477" fmla="*/ 431079 w 2027827"/>
              <a:gd name="connsiteY4477" fmla="*/ 1951665 h 2027827"/>
              <a:gd name="connsiteX4478" fmla="*/ 446312 w 2027827"/>
              <a:gd name="connsiteY4478" fmla="*/ 1975602 h 2027827"/>
              <a:gd name="connsiteX4479" fmla="*/ 461545 w 2027827"/>
              <a:gd name="connsiteY4479" fmla="*/ 1951665 h 2027827"/>
              <a:gd name="connsiteX4480" fmla="*/ 478191 w 2027827"/>
              <a:gd name="connsiteY4480" fmla="*/ 1951665 h 2027827"/>
              <a:gd name="connsiteX4481" fmla="*/ 454582 w 2027827"/>
              <a:gd name="connsiteY4481" fmla="*/ 1988441 h 2027827"/>
              <a:gd name="connsiteX4482" fmla="*/ 479823 w 2027827"/>
              <a:gd name="connsiteY4482" fmla="*/ 2027827 h 2027827"/>
              <a:gd name="connsiteX4483" fmla="*/ 463177 w 2027827"/>
              <a:gd name="connsiteY4483" fmla="*/ 2027827 h 2027827"/>
              <a:gd name="connsiteX4484" fmla="*/ 446312 w 2027827"/>
              <a:gd name="connsiteY4484" fmla="*/ 2001062 h 2027827"/>
              <a:gd name="connsiteX4485" fmla="*/ 549512 w 2027827"/>
              <a:gd name="connsiteY4485" fmla="*/ 2001062 h 2027827"/>
              <a:gd name="connsiteX4486" fmla="*/ 532648 w 2027827"/>
              <a:gd name="connsiteY4486" fmla="*/ 2027827 h 2027827"/>
              <a:gd name="connsiteX4487" fmla="*/ 516002 w 2027827"/>
              <a:gd name="connsiteY4487" fmla="*/ 2027827 h 2027827"/>
              <a:gd name="connsiteX4488" fmla="*/ 541243 w 2027827"/>
              <a:gd name="connsiteY4488" fmla="*/ 1988441 h 2027827"/>
              <a:gd name="connsiteX4489" fmla="*/ 517634 w 2027827"/>
              <a:gd name="connsiteY4489" fmla="*/ 1951665 h 2027827"/>
              <a:gd name="connsiteX4490" fmla="*/ 534280 w 2027827"/>
              <a:gd name="connsiteY4490" fmla="*/ 1951665 h 2027827"/>
              <a:gd name="connsiteX4491" fmla="*/ 549512 w 2027827"/>
              <a:gd name="connsiteY4491" fmla="*/ 1975602 h 2027827"/>
              <a:gd name="connsiteX4492" fmla="*/ 564745 w 2027827"/>
              <a:gd name="connsiteY4492" fmla="*/ 1951665 h 2027827"/>
              <a:gd name="connsiteX4493" fmla="*/ 581391 w 2027827"/>
              <a:gd name="connsiteY4493" fmla="*/ 1951665 h 2027827"/>
              <a:gd name="connsiteX4494" fmla="*/ 557782 w 2027827"/>
              <a:gd name="connsiteY4494" fmla="*/ 1988441 h 2027827"/>
              <a:gd name="connsiteX4495" fmla="*/ 583023 w 2027827"/>
              <a:gd name="connsiteY4495" fmla="*/ 2027827 h 2027827"/>
              <a:gd name="connsiteX4496" fmla="*/ 566378 w 2027827"/>
              <a:gd name="connsiteY4496" fmla="*/ 2027827 h 2027827"/>
              <a:gd name="connsiteX4497" fmla="*/ 549512 w 2027827"/>
              <a:gd name="connsiteY4497" fmla="*/ 2001062 h 2027827"/>
              <a:gd name="connsiteX4498" fmla="*/ 652712 w 2027827"/>
              <a:gd name="connsiteY4498" fmla="*/ 2001062 h 2027827"/>
              <a:gd name="connsiteX4499" fmla="*/ 635848 w 2027827"/>
              <a:gd name="connsiteY4499" fmla="*/ 2027827 h 2027827"/>
              <a:gd name="connsiteX4500" fmla="*/ 619202 w 2027827"/>
              <a:gd name="connsiteY4500" fmla="*/ 2027827 h 2027827"/>
              <a:gd name="connsiteX4501" fmla="*/ 644443 w 2027827"/>
              <a:gd name="connsiteY4501" fmla="*/ 1988441 h 2027827"/>
              <a:gd name="connsiteX4502" fmla="*/ 620834 w 2027827"/>
              <a:gd name="connsiteY4502" fmla="*/ 1951665 h 2027827"/>
              <a:gd name="connsiteX4503" fmla="*/ 637480 w 2027827"/>
              <a:gd name="connsiteY4503" fmla="*/ 1951665 h 2027827"/>
              <a:gd name="connsiteX4504" fmla="*/ 652712 w 2027827"/>
              <a:gd name="connsiteY4504" fmla="*/ 1975602 h 2027827"/>
              <a:gd name="connsiteX4505" fmla="*/ 667945 w 2027827"/>
              <a:gd name="connsiteY4505" fmla="*/ 1951665 h 2027827"/>
              <a:gd name="connsiteX4506" fmla="*/ 684592 w 2027827"/>
              <a:gd name="connsiteY4506" fmla="*/ 1951665 h 2027827"/>
              <a:gd name="connsiteX4507" fmla="*/ 660982 w 2027827"/>
              <a:gd name="connsiteY4507" fmla="*/ 1988441 h 2027827"/>
              <a:gd name="connsiteX4508" fmla="*/ 686224 w 2027827"/>
              <a:gd name="connsiteY4508" fmla="*/ 2027827 h 2027827"/>
              <a:gd name="connsiteX4509" fmla="*/ 669578 w 2027827"/>
              <a:gd name="connsiteY4509" fmla="*/ 2027827 h 2027827"/>
              <a:gd name="connsiteX4510" fmla="*/ 652712 w 2027827"/>
              <a:gd name="connsiteY4510" fmla="*/ 2001062 h 2027827"/>
              <a:gd name="connsiteX4511" fmla="*/ 755913 w 2027827"/>
              <a:gd name="connsiteY4511" fmla="*/ 2001062 h 2027827"/>
              <a:gd name="connsiteX4512" fmla="*/ 739048 w 2027827"/>
              <a:gd name="connsiteY4512" fmla="*/ 2027827 h 2027827"/>
              <a:gd name="connsiteX4513" fmla="*/ 722402 w 2027827"/>
              <a:gd name="connsiteY4513" fmla="*/ 2027827 h 2027827"/>
              <a:gd name="connsiteX4514" fmla="*/ 747644 w 2027827"/>
              <a:gd name="connsiteY4514" fmla="*/ 1988441 h 2027827"/>
              <a:gd name="connsiteX4515" fmla="*/ 724034 w 2027827"/>
              <a:gd name="connsiteY4515" fmla="*/ 1951665 h 2027827"/>
              <a:gd name="connsiteX4516" fmla="*/ 740680 w 2027827"/>
              <a:gd name="connsiteY4516" fmla="*/ 1951665 h 2027827"/>
              <a:gd name="connsiteX4517" fmla="*/ 755913 w 2027827"/>
              <a:gd name="connsiteY4517" fmla="*/ 1975602 h 2027827"/>
              <a:gd name="connsiteX4518" fmla="*/ 771146 w 2027827"/>
              <a:gd name="connsiteY4518" fmla="*/ 1951665 h 2027827"/>
              <a:gd name="connsiteX4519" fmla="*/ 787792 w 2027827"/>
              <a:gd name="connsiteY4519" fmla="*/ 1951665 h 2027827"/>
              <a:gd name="connsiteX4520" fmla="*/ 764182 w 2027827"/>
              <a:gd name="connsiteY4520" fmla="*/ 1988441 h 2027827"/>
              <a:gd name="connsiteX4521" fmla="*/ 789424 w 2027827"/>
              <a:gd name="connsiteY4521" fmla="*/ 2027827 h 2027827"/>
              <a:gd name="connsiteX4522" fmla="*/ 772778 w 2027827"/>
              <a:gd name="connsiteY4522" fmla="*/ 2027827 h 2027827"/>
              <a:gd name="connsiteX4523" fmla="*/ 755913 w 2027827"/>
              <a:gd name="connsiteY4523" fmla="*/ 2001062 h 2027827"/>
              <a:gd name="connsiteX4524" fmla="*/ 859113 w 2027827"/>
              <a:gd name="connsiteY4524" fmla="*/ 2001062 h 2027827"/>
              <a:gd name="connsiteX4525" fmla="*/ 842248 w 2027827"/>
              <a:gd name="connsiteY4525" fmla="*/ 2027827 h 2027827"/>
              <a:gd name="connsiteX4526" fmla="*/ 825602 w 2027827"/>
              <a:gd name="connsiteY4526" fmla="*/ 2027827 h 2027827"/>
              <a:gd name="connsiteX4527" fmla="*/ 850844 w 2027827"/>
              <a:gd name="connsiteY4527" fmla="*/ 1988441 h 2027827"/>
              <a:gd name="connsiteX4528" fmla="*/ 827235 w 2027827"/>
              <a:gd name="connsiteY4528" fmla="*/ 1951665 h 2027827"/>
              <a:gd name="connsiteX4529" fmla="*/ 843881 w 2027827"/>
              <a:gd name="connsiteY4529" fmla="*/ 1951665 h 2027827"/>
              <a:gd name="connsiteX4530" fmla="*/ 859113 w 2027827"/>
              <a:gd name="connsiteY4530" fmla="*/ 1975602 h 2027827"/>
              <a:gd name="connsiteX4531" fmla="*/ 874346 w 2027827"/>
              <a:gd name="connsiteY4531" fmla="*/ 1951665 h 2027827"/>
              <a:gd name="connsiteX4532" fmla="*/ 890992 w 2027827"/>
              <a:gd name="connsiteY4532" fmla="*/ 1951665 h 2027827"/>
              <a:gd name="connsiteX4533" fmla="*/ 867383 w 2027827"/>
              <a:gd name="connsiteY4533" fmla="*/ 1988441 h 2027827"/>
              <a:gd name="connsiteX4534" fmla="*/ 892624 w 2027827"/>
              <a:gd name="connsiteY4534" fmla="*/ 2027827 h 2027827"/>
              <a:gd name="connsiteX4535" fmla="*/ 875978 w 2027827"/>
              <a:gd name="connsiteY4535" fmla="*/ 2027827 h 2027827"/>
              <a:gd name="connsiteX4536" fmla="*/ 859113 w 2027827"/>
              <a:gd name="connsiteY4536" fmla="*/ 2001062 h 2027827"/>
              <a:gd name="connsiteX4537" fmla="*/ 962313 w 2027827"/>
              <a:gd name="connsiteY4537" fmla="*/ 2001062 h 2027827"/>
              <a:gd name="connsiteX4538" fmla="*/ 945449 w 2027827"/>
              <a:gd name="connsiteY4538" fmla="*/ 2027827 h 2027827"/>
              <a:gd name="connsiteX4539" fmla="*/ 928803 w 2027827"/>
              <a:gd name="connsiteY4539" fmla="*/ 2027827 h 2027827"/>
              <a:gd name="connsiteX4540" fmla="*/ 954044 w 2027827"/>
              <a:gd name="connsiteY4540" fmla="*/ 1988441 h 2027827"/>
              <a:gd name="connsiteX4541" fmla="*/ 930435 w 2027827"/>
              <a:gd name="connsiteY4541" fmla="*/ 1951665 h 2027827"/>
              <a:gd name="connsiteX4542" fmla="*/ 947081 w 2027827"/>
              <a:gd name="connsiteY4542" fmla="*/ 1951665 h 2027827"/>
              <a:gd name="connsiteX4543" fmla="*/ 962313 w 2027827"/>
              <a:gd name="connsiteY4543" fmla="*/ 1975602 h 2027827"/>
              <a:gd name="connsiteX4544" fmla="*/ 977546 w 2027827"/>
              <a:gd name="connsiteY4544" fmla="*/ 1951665 h 2027827"/>
              <a:gd name="connsiteX4545" fmla="*/ 994192 w 2027827"/>
              <a:gd name="connsiteY4545" fmla="*/ 1951665 h 2027827"/>
              <a:gd name="connsiteX4546" fmla="*/ 970583 w 2027827"/>
              <a:gd name="connsiteY4546" fmla="*/ 1988441 h 2027827"/>
              <a:gd name="connsiteX4547" fmla="*/ 995824 w 2027827"/>
              <a:gd name="connsiteY4547" fmla="*/ 2027827 h 2027827"/>
              <a:gd name="connsiteX4548" fmla="*/ 979179 w 2027827"/>
              <a:gd name="connsiteY4548" fmla="*/ 2027827 h 2027827"/>
              <a:gd name="connsiteX4549" fmla="*/ 962313 w 2027827"/>
              <a:gd name="connsiteY4549" fmla="*/ 2001062 h 2027827"/>
              <a:gd name="connsiteX4550" fmla="*/ 1065513 w 2027827"/>
              <a:gd name="connsiteY4550" fmla="*/ 2001062 h 2027827"/>
              <a:gd name="connsiteX4551" fmla="*/ 1048649 w 2027827"/>
              <a:gd name="connsiteY4551" fmla="*/ 2027827 h 2027827"/>
              <a:gd name="connsiteX4552" fmla="*/ 1032003 w 2027827"/>
              <a:gd name="connsiteY4552" fmla="*/ 2027827 h 2027827"/>
              <a:gd name="connsiteX4553" fmla="*/ 1057244 w 2027827"/>
              <a:gd name="connsiteY4553" fmla="*/ 1988441 h 2027827"/>
              <a:gd name="connsiteX4554" fmla="*/ 1033635 w 2027827"/>
              <a:gd name="connsiteY4554" fmla="*/ 1951665 h 2027827"/>
              <a:gd name="connsiteX4555" fmla="*/ 1050281 w 2027827"/>
              <a:gd name="connsiteY4555" fmla="*/ 1951665 h 2027827"/>
              <a:gd name="connsiteX4556" fmla="*/ 1065513 w 2027827"/>
              <a:gd name="connsiteY4556" fmla="*/ 1975602 h 2027827"/>
              <a:gd name="connsiteX4557" fmla="*/ 1080747 w 2027827"/>
              <a:gd name="connsiteY4557" fmla="*/ 1951665 h 2027827"/>
              <a:gd name="connsiteX4558" fmla="*/ 1097393 w 2027827"/>
              <a:gd name="connsiteY4558" fmla="*/ 1951665 h 2027827"/>
              <a:gd name="connsiteX4559" fmla="*/ 1073783 w 2027827"/>
              <a:gd name="connsiteY4559" fmla="*/ 1988441 h 2027827"/>
              <a:gd name="connsiteX4560" fmla="*/ 1099025 w 2027827"/>
              <a:gd name="connsiteY4560" fmla="*/ 2027827 h 2027827"/>
              <a:gd name="connsiteX4561" fmla="*/ 1082379 w 2027827"/>
              <a:gd name="connsiteY4561" fmla="*/ 2027827 h 2027827"/>
              <a:gd name="connsiteX4562" fmla="*/ 1065513 w 2027827"/>
              <a:gd name="connsiteY4562" fmla="*/ 2001062 h 2027827"/>
              <a:gd name="connsiteX4563" fmla="*/ 1168714 w 2027827"/>
              <a:gd name="connsiteY4563" fmla="*/ 2001062 h 2027827"/>
              <a:gd name="connsiteX4564" fmla="*/ 1151849 w 2027827"/>
              <a:gd name="connsiteY4564" fmla="*/ 2027827 h 2027827"/>
              <a:gd name="connsiteX4565" fmla="*/ 1135203 w 2027827"/>
              <a:gd name="connsiteY4565" fmla="*/ 2027827 h 2027827"/>
              <a:gd name="connsiteX4566" fmla="*/ 1160445 w 2027827"/>
              <a:gd name="connsiteY4566" fmla="*/ 1988441 h 2027827"/>
              <a:gd name="connsiteX4567" fmla="*/ 1136835 w 2027827"/>
              <a:gd name="connsiteY4567" fmla="*/ 1951665 h 2027827"/>
              <a:gd name="connsiteX4568" fmla="*/ 1153481 w 2027827"/>
              <a:gd name="connsiteY4568" fmla="*/ 1951665 h 2027827"/>
              <a:gd name="connsiteX4569" fmla="*/ 1168714 w 2027827"/>
              <a:gd name="connsiteY4569" fmla="*/ 1975602 h 2027827"/>
              <a:gd name="connsiteX4570" fmla="*/ 1183947 w 2027827"/>
              <a:gd name="connsiteY4570" fmla="*/ 1951665 h 2027827"/>
              <a:gd name="connsiteX4571" fmla="*/ 1200593 w 2027827"/>
              <a:gd name="connsiteY4571" fmla="*/ 1951665 h 2027827"/>
              <a:gd name="connsiteX4572" fmla="*/ 1176984 w 2027827"/>
              <a:gd name="connsiteY4572" fmla="*/ 1988441 h 2027827"/>
              <a:gd name="connsiteX4573" fmla="*/ 1202225 w 2027827"/>
              <a:gd name="connsiteY4573" fmla="*/ 2027827 h 2027827"/>
              <a:gd name="connsiteX4574" fmla="*/ 1185579 w 2027827"/>
              <a:gd name="connsiteY4574" fmla="*/ 2027827 h 2027827"/>
              <a:gd name="connsiteX4575" fmla="*/ 1168714 w 2027827"/>
              <a:gd name="connsiteY4575" fmla="*/ 2001062 h 2027827"/>
              <a:gd name="connsiteX4576" fmla="*/ 1271914 w 2027827"/>
              <a:gd name="connsiteY4576" fmla="*/ 2001062 h 2027827"/>
              <a:gd name="connsiteX4577" fmla="*/ 1255050 w 2027827"/>
              <a:gd name="connsiteY4577" fmla="*/ 2027827 h 2027827"/>
              <a:gd name="connsiteX4578" fmla="*/ 1238404 w 2027827"/>
              <a:gd name="connsiteY4578" fmla="*/ 2027827 h 2027827"/>
              <a:gd name="connsiteX4579" fmla="*/ 1263645 w 2027827"/>
              <a:gd name="connsiteY4579" fmla="*/ 1988441 h 2027827"/>
              <a:gd name="connsiteX4580" fmla="*/ 1240036 w 2027827"/>
              <a:gd name="connsiteY4580" fmla="*/ 1951665 h 2027827"/>
              <a:gd name="connsiteX4581" fmla="*/ 1256682 w 2027827"/>
              <a:gd name="connsiteY4581" fmla="*/ 1951665 h 2027827"/>
              <a:gd name="connsiteX4582" fmla="*/ 1271914 w 2027827"/>
              <a:gd name="connsiteY4582" fmla="*/ 1975602 h 2027827"/>
              <a:gd name="connsiteX4583" fmla="*/ 1287147 w 2027827"/>
              <a:gd name="connsiteY4583" fmla="*/ 1951665 h 2027827"/>
              <a:gd name="connsiteX4584" fmla="*/ 1303793 w 2027827"/>
              <a:gd name="connsiteY4584" fmla="*/ 1951665 h 2027827"/>
              <a:gd name="connsiteX4585" fmla="*/ 1280184 w 2027827"/>
              <a:gd name="connsiteY4585" fmla="*/ 1988441 h 2027827"/>
              <a:gd name="connsiteX4586" fmla="*/ 1305426 w 2027827"/>
              <a:gd name="connsiteY4586" fmla="*/ 2027827 h 2027827"/>
              <a:gd name="connsiteX4587" fmla="*/ 1288779 w 2027827"/>
              <a:gd name="connsiteY4587" fmla="*/ 2027827 h 2027827"/>
              <a:gd name="connsiteX4588" fmla="*/ 1271914 w 2027827"/>
              <a:gd name="connsiteY4588" fmla="*/ 2001062 h 2027827"/>
              <a:gd name="connsiteX4589" fmla="*/ 1375114 w 2027827"/>
              <a:gd name="connsiteY4589" fmla="*/ 2001062 h 2027827"/>
              <a:gd name="connsiteX4590" fmla="*/ 1358250 w 2027827"/>
              <a:gd name="connsiteY4590" fmla="*/ 2027827 h 2027827"/>
              <a:gd name="connsiteX4591" fmla="*/ 1341604 w 2027827"/>
              <a:gd name="connsiteY4591" fmla="*/ 2027827 h 2027827"/>
              <a:gd name="connsiteX4592" fmla="*/ 1366845 w 2027827"/>
              <a:gd name="connsiteY4592" fmla="*/ 1988441 h 2027827"/>
              <a:gd name="connsiteX4593" fmla="*/ 1343236 w 2027827"/>
              <a:gd name="connsiteY4593" fmla="*/ 1951665 h 2027827"/>
              <a:gd name="connsiteX4594" fmla="*/ 1359882 w 2027827"/>
              <a:gd name="connsiteY4594" fmla="*/ 1951665 h 2027827"/>
              <a:gd name="connsiteX4595" fmla="*/ 1375114 w 2027827"/>
              <a:gd name="connsiteY4595" fmla="*/ 1975602 h 2027827"/>
              <a:gd name="connsiteX4596" fmla="*/ 1390348 w 2027827"/>
              <a:gd name="connsiteY4596" fmla="*/ 1951665 h 2027827"/>
              <a:gd name="connsiteX4597" fmla="*/ 1406993 w 2027827"/>
              <a:gd name="connsiteY4597" fmla="*/ 1951665 h 2027827"/>
              <a:gd name="connsiteX4598" fmla="*/ 1383384 w 2027827"/>
              <a:gd name="connsiteY4598" fmla="*/ 1988441 h 2027827"/>
              <a:gd name="connsiteX4599" fmla="*/ 1408626 w 2027827"/>
              <a:gd name="connsiteY4599" fmla="*/ 2027827 h 2027827"/>
              <a:gd name="connsiteX4600" fmla="*/ 1391980 w 2027827"/>
              <a:gd name="connsiteY4600" fmla="*/ 2027827 h 2027827"/>
              <a:gd name="connsiteX4601" fmla="*/ 1375114 w 2027827"/>
              <a:gd name="connsiteY4601" fmla="*/ 2001062 h 2027827"/>
              <a:gd name="connsiteX4602" fmla="*/ 1478315 w 2027827"/>
              <a:gd name="connsiteY4602" fmla="*/ 2001062 h 2027827"/>
              <a:gd name="connsiteX4603" fmla="*/ 1461450 w 2027827"/>
              <a:gd name="connsiteY4603" fmla="*/ 2027827 h 2027827"/>
              <a:gd name="connsiteX4604" fmla="*/ 1444804 w 2027827"/>
              <a:gd name="connsiteY4604" fmla="*/ 2027827 h 2027827"/>
              <a:gd name="connsiteX4605" fmla="*/ 1470046 w 2027827"/>
              <a:gd name="connsiteY4605" fmla="*/ 1988441 h 2027827"/>
              <a:gd name="connsiteX4606" fmla="*/ 1446436 w 2027827"/>
              <a:gd name="connsiteY4606" fmla="*/ 1951665 h 2027827"/>
              <a:gd name="connsiteX4607" fmla="*/ 1463083 w 2027827"/>
              <a:gd name="connsiteY4607" fmla="*/ 1951665 h 2027827"/>
              <a:gd name="connsiteX4608" fmla="*/ 1478315 w 2027827"/>
              <a:gd name="connsiteY4608" fmla="*/ 1975602 h 2027827"/>
              <a:gd name="connsiteX4609" fmla="*/ 1493548 w 2027827"/>
              <a:gd name="connsiteY4609" fmla="*/ 1951665 h 2027827"/>
              <a:gd name="connsiteX4610" fmla="*/ 1510194 w 2027827"/>
              <a:gd name="connsiteY4610" fmla="*/ 1951665 h 2027827"/>
              <a:gd name="connsiteX4611" fmla="*/ 1486584 w 2027827"/>
              <a:gd name="connsiteY4611" fmla="*/ 1988441 h 2027827"/>
              <a:gd name="connsiteX4612" fmla="*/ 1511826 w 2027827"/>
              <a:gd name="connsiteY4612" fmla="*/ 2027827 h 2027827"/>
              <a:gd name="connsiteX4613" fmla="*/ 1495180 w 2027827"/>
              <a:gd name="connsiteY4613" fmla="*/ 2027827 h 2027827"/>
              <a:gd name="connsiteX4614" fmla="*/ 1478315 w 2027827"/>
              <a:gd name="connsiteY4614" fmla="*/ 2001062 h 2027827"/>
              <a:gd name="connsiteX4615" fmla="*/ 1581515 w 2027827"/>
              <a:gd name="connsiteY4615" fmla="*/ 2001062 h 2027827"/>
              <a:gd name="connsiteX4616" fmla="*/ 1564650 w 2027827"/>
              <a:gd name="connsiteY4616" fmla="*/ 2027827 h 2027827"/>
              <a:gd name="connsiteX4617" fmla="*/ 1548004 w 2027827"/>
              <a:gd name="connsiteY4617" fmla="*/ 2027827 h 2027827"/>
              <a:gd name="connsiteX4618" fmla="*/ 1573246 w 2027827"/>
              <a:gd name="connsiteY4618" fmla="*/ 1988441 h 2027827"/>
              <a:gd name="connsiteX4619" fmla="*/ 1549636 w 2027827"/>
              <a:gd name="connsiteY4619" fmla="*/ 1951665 h 2027827"/>
              <a:gd name="connsiteX4620" fmla="*/ 1566283 w 2027827"/>
              <a:gd name="connsiteY4620" fmla="*/ 1951665 h 2027827"/>
              <a:gd name="connsiteX4621" fmla="*/ 1581515 w 2027827"/>
              <a:gd name="connsiteY4621" fmla="*/ 1975602 h 2027827"/>
              <a:gd name="connsiteX4622" fmla="*/ 1596748 w 2027827"/>
              <a:gd name="connsiteY4622" fmla="*/ 1951665 h 2027827"/>
              <a:gd name="connsiteX4623" fmla="*/ 1613394 w 2027827"/>
              <a:gd name="connsiteY4623" fmla="*/ 1951665 h 2027827"/>
              <a:gd name="connsiteX4624" fmla="*/ 1589785 w 2027827"/>
              <a:gd name="connsiteY4624" fmla="*/ 1988441 h 2027827"/>
              <a:gd name="connsiteX4625" fmla="*/ 1615026 w 2027827"/>
              <a:gd name="connsiteY4625" fmla="*/ 2027827 h 2027827"/>
              <a:gd name="connsiteX4626" fmla="*/ 1598380 w 2027827"/>
              <a:gd name="connsiteY4626" fmla="*/ 2027827 h 2027827"/>
              <a:gd name="connsiteX4627" fmla="*/ 1581515 w 2027827"/>
              <a:gd name="connsiteY4627" fmla="*/ 2001062 h 2027827"/>
              <a:gd name="connsiteX4628" fmla="*/ 1684715 w 2027827"/>
              <a:gd name="connsiteY4628" fmla="*/ 2001062 h 2027827"/>
              <a:gd name="connsiteX4629" fmla="*/ 1667851 w 2027827"/>
              <a:gd name="connsiteY4629" fmla="*/ 2027827 h 2027827"/>
              <a:gd name="connsiteX4630" fmla="*/ 1651205 w 2027827"/>
              <a:gd name="connsiteY4630" fmla="*/ 2027827 h 2027827"/>
              <a:gd name="connsiteX4631" fmla="*/ 1676446 w 2027827"/>
              <a:gd name="connsiteY4631" fmla="*/ 1988441 h 2027827"/>
              <a:gd name="connsiteX4632" fmla="*/ 1652837 w 2027827"/>
              <a:gd name="connsiteY4632" fmla="*/ 1951665 h 2027827"/>
              <a:gd name="connsiteX4633" fmla="*/ 1669483 w 2027827"/>
              <a:gd name="connsiteY4633" fmla="*/ 1951665 h 2027827"/>
              <a:gd name="connsiteX4634" fmla="*/ 1684715 w 2027827"/>
              <a:gd name="connsiteY4634" fmla="*/ 1975602 h 2027827"/>
              <a:gd name="connsiteX4635" fmla="*/ 1699948 w 2027827"/>
              <a:gd name="connsiteY4635" fmla="*/ 1951665 h 2027827"/>
              <a:gd name="connsiteX4636" fmla="*/ 1716595 w 2027827"/>
              <a:gd name="connsiteY4636" fmla="*/ 1951665 h 2027827"/>
              <a:gd name="connsiteX4637" fmla="*/ 1692985 w 2027827"/>
              <a:gd name="connsiteY4637" fmla="*/ 1988441 h 2027827"/>
              <a:gd name="connsiteX4638" fmla="*/ 1718227 w 2027827"/>
              <a:gd name="connsiteY4638" fmla="*/ 2027827 h 2027827"/>
              <a:gd name="connsiteX4639" fmla="*/ 1701581 w 2027827"/>
              <a:gd name="connsiteY4639" fmla="*/ 2027827 h 2027827"/>
              <a:gd name="connsiteX4640" fmla="*/ 1684715 w 2027827"/>
              <a:gd name="connsiteY4640" fmla="*/ 2001062 h 2027827"/>
              <a:gd name="connsiteX4641" fmla="*/ 1787915 w 2027827"/>
              <a:gd name="connsiteY4641" fmla="*/ 2001062 h 2027827"/>
              <a:gd name="connsiteX4642" fmla="*/ 1771051 w 2027827"/>
              <a:gd name="connsiteY4642" fmla="*/ 2027827 h 2027827"/>
              <a:gd name="connsiteX4643" fmla="*/ 1754405 w 2027827"/>
              <a:gd name="connsiteY4643" fmla="*/ 2027827 h 2027827"/>
              <a:gd name="connsiteX4644" fmla="*/ 1779647 w 2027827"/>
              <a:gd name="connsiteY4644" fmla="*/ 1988441 h 2027827"/>
              <a:gd name="connsiteX4645" fmla="*/ 1756037 w 2027827"/>
              <a:gd name="connsiteY4645" fmla="*/ 1951665 h 2027827"/>
              <a:gd name="connsiteX4646" fmla="*/ 1772683 w 2027827"/>
              <a:gd name="connsiteY4646" fmla="*/ 1951665 h 2027827"/>
              <a:gd name="connsiteX4647" fmla="*/ 1787915 w 2027827"/>
              <a:gd name="connsiteY4647" fmla="*/ 1975602 h 2027827"/>
              <a:gd name="connsiteX4648" fmla="*/ 1803149 w 2027827"/>
              <a:gd name="connsiteY4648" fmla="*/ 1951665 h 2027827"/>
              <a:gd name="connsiteX4649" fmla="*/ 1819795 w 2027827"/>
              <a:gd name="connsiteY4649" fmla="*/ 1951665 h 2027827"/>
              <a:gd name="connsiteX4650" fmla="*/ 1796185 w 2027827"/>
              <a:gd name="connsiteY4650" fmla="*/ 1988441 h 2027827"/>
              <a:gd name="connsiteX4651" fmla="*/ 1821427 w 2027827"/>
              <a:gd name="connsiteY4651" fmla="*/ 2027827 h 2027827"/>
              <a:gd name="connsiteX4652" fmla="*/ 1804781 w 2027827"/>
              <a:gd name="connsiteY4652" fmla="*/ 2027827 h 2027827"/>
              <a:gd name="connsiteX4653" fmla="*/ 1787915 w 2027827"/>
              <a:gd name="connsiteY4653" fmla="*/ 2001062 h 2027827"/>
              <a:gd name="connsiteX4654" fmla="*/ 1891116 w 2027827"/>
              <a:gd name="connsiteY4654" fmla="*/ 2001062 h 2027827"/>
              <a:gd name="connsiteX4655" fmla="*/ 1874251 w 2027827"/>
              <a:gd name="connsiteY4655" fmla="*/ 2027827 h 2027827"/>
              <a:gd name="connsiteX4656" fmla="*/ 1857605 w 2027827"/>
              <a:gd name="connsiteY4656" fmla="*/ 2027827 h 2027827"/>
              <a:gd name="connsiteX4657" fmla="*/ 1882847 w 2027827"/>
              <a:gd name="connsiteY4657" fmla="*/ 1988441 h 2027827"/>
              <a:gd name="connsiteX4658" fmla="*/ 1859237 w 2027827"/>
              <a:gd name="connsiteY4658" fmla="*/ 1951665 h 2027827"/>
              <a:gd name="connsiteX4659" fmla="*/ 1875884 w 2027827"/>
              <a:gd name="connsiteY4659" fmla="*/ 1951665 h 2027827"/>
              <a:gd name="connsiteX4660" fmla="*/ 1891116 w 2027827"/>
              <a:gd name="connsiteY4660" fmla="*/ 1975602 h 2027827"/>
              <a:gd name="connsiteX4661" fmla="*/ 1906349 w 2027827"/>
              <a:gd name="connsiteY4661" fmla="*/ 1951665 h 2027827"/>
              <a:gd name="connsiteX4662" fmla="*/ 1922995 w 2027827"/>
              <a:gd name="connsiteY4662" fmla="*/ 1951665 h 2027827"/>
              <a:gd name="connsiteX4663" fmla="*/ 1899385 w 2027827"/>
              <a:gd name="connsiteY4663" fmla="*/ 1988441 h 2027827"/>
              <a:gd name="connsiteX4664" fmla="*/ 1924627 w 2027827"/>
              <a:gd name="connsiteY4664" fmla="*/ 2027827 h 2027827"/>
              <a:gd name="connsiteX4665" fmla="*/ 1907981 w 2027827"/>
              <a:gd name="connsiteY4665" fmla="*/ 2027827 h 2027827"/>
              <a:gd name="connsiteX4666" fmla="*/ 1891116 w 2027827"/>
              <a:gd name="connsiteY4666" fmla="*/ 2001062 h 2027827"/>
              <a:gd name="connsiteX4667" fmla="*/ 1994316 w 2027827"/>
              <a:gd name="connsiteY4667" fmla="*/ 2001062 h 2027827"/>
              <a:gd name="connsiteX4668" fmla="*/ 1977452 w 2027827"/>
              <a:gd name="connsiteY4668" fmla="*/ 2027827 h 2027827"/>
              <a:gd name="connsiteX4669" fmla="*/ 1960805 w 2027827"/>
              <a:gd name="connsiteY4669" fmla="*/ 2027827 h 2027827"/>
              <a:gd name="connsiteX4670" fmla="*/ 1986047 w 2027827"/>
              <a:gd name="connsiteY4670" fmla="*/ 1988441 h 2027827"/>
              <a:gd name="connsiteX4671" fmla="*/ 1962438 w 2027827"/>
              <a:gd name="connsiteY4671" fmla="*/ 1951665 h 2027827"/>
              <a:gd name="connsiteX4672" fmla="*/ 1979084 w 2027827"/>
              <a:gd name="connsiteY4672" fmla="*/ 1951665 h 2027827"/>
              <a:gd name="connsiteX4673" fmla="*/ 1994316 w 2027827"/>
              <a:gd name="connsiteY4673" fmla="*/ 1975602 h 2027827"/>
              <a:gd name="connsiteX4674" fmla="*/ 2009549 w 2027827"/>
              <a:gd name="connsiteY4674" fmla="*/ 1951665 h 2027827"/>
              <a:gd name="connsiteX4675" fmla="*/ 2026195 w 2027827"/>
              <a:gd name="connsiteY4675" fmla="*/ 1951665 h 2027827"/>
              <a:gd name="connsiteX4676" fmla="*/ 2002586 w 2027827"/>
              <a:gd name="connsiteY4676" fmla="*/ 1988441 h 2027827"/>
              <a:gd name="connsiteX4677" fmla="*/ 2027827 w 2027827"/>
              <a:gd name="connsiteY4677" fmla="*/ 2027827 h 2027827"/>
              <a:gd name="connsiteX4678" fmla="*/ 2011182 w 2027827"/>
              <a:gd name="connsiteY4678" fmla="*/ 2027827 h 2027827"/>
              <a:gd name="connsiteX4679" fmla="*/ 1994316 w 2027827"/>
              <a:gd name="connsiteY4679" fmla="*/ 2001062 h 20278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</a:cxnLst>
            <a:rect l="l" t="t" r="r" b="b"/>
            <a:pathLst>
              <a:path w="2027827" h="2027827">
                <a:moveTo>
                  <a:pt x="33511" y="49397"/>
                </a:moveTo>
                <a:lnTo>
                  <a:pt x="16646" y="76163"/>
                </a:lnTo>
                <a:lnTo>
                  <a:pt x="0" y="76163"/>
                </a:lnTo>
                <a:lnTo>
                  <a:pt x="25242" y="36776"/>
                </a:lnTo>
                <a:lnTo>
                  <a:pt x="1632" y="0"/>
                </a:lnTo>
                <a:lnTo>
                  <a:pt x="18278" y="0"/>
                </a:lnTo>
                <a:lnTo>
                  <a:pt x="33511" y="23937"/>
                </a:lnTo>
                <a:lnTo>
                  <a:pt x="48744" y="0"/>
                </a:lnTo>
                <a:lnTo>
                  <a:pt x="65390" y="0"/>
                </a:lnTo>
                <a:lnTo>
                  <a:pt x="41780" y="36776"/>
                </a:lnTo>
                <a:lnTo>
                  <a:pt x="67022" y="76163"/>
                </a:lnTo>
                <a:lnTo>
                  <a:pt x="50376" y="76163"/>
                </a:lnTo>
                <a:lnTo>
                  <a:pt x="33511" y="49397"/>
                </a:lnTo>
                <a:close/>
                <a:moveTo>
                  <a:pt x="136711" y="49397"/>
                </a:moveTo>
                <a:lnTo>
                  <a:pt x="119846" y="76163"/>
                </a:lnTo>
                <a:lnTo>
                  <a:pt x="103200" y="76163"/>
                </a:lnTo>
                <a:lnTo>
                  <a:pt x="128442" y="36776"/>
                </a:lnTo>
                <a:lnTo>
                  <a:pt x="104833" y="0"/>
                </a:lnTo>
                <a:lnTo>
                  <a:pt x="121479" y="0"/>
                </a:lnTo>
                <a:lnTo>
                  <a:pt x="136711" y="23937"/>
                </a:lnTo>
                <a:lnTo>
                  <a:pt x="151944" y="0"/>
                </a:lnTo>
                <a:lnTo>
                  <a:pt x="168590" y="0"/>
                </a:lnTo>
                <a:lnTo>
                  <a:pt x="144981" y="36776"/>
                </a:lnTo>
                <a:lnTo>
                  <a:pt x="170222" y="76163"/>
                </a:lnTo>
                <a:lnTo>
                  <a:pt x="153576" y="76163"/>
                </a:lnTo>
                <a:lnTo>
                  <a:pt x="136711" y="49397"/>
                </a:lnTo>
                <a:close/>
                <a:moveTo>
                  <a:pt x="239911" y="49397"/>
                </a:moveTo>
                <a:lnTo>
                  <a:pt x="223047" y="76163"/>
                </a:lnTo>
                <a:lnTo>
                  <a:pt x="206401" y="76163"/>
                </a:lnTo>
                <a:lnTo>
                  <a:pt x="231642" y="36776"/>
                </a:lnTo>
                <a:lnTo>
                  <a:pt x="208033" y="0"/>
                </a:lnTo>
                <a:lnTo>
                  <a:pt x="224679" y="0"/>
                </a:lnTo>
                <a:lnTo>
                  <a:pt x="239911" y="23937"/>
                </a:lnTo>
                <a:lnTo>
                  <a:pt x="255144" y="0"/>
                </a:lnTo>
                <a:lnTo>
                  <a:pt x="271790" y="0"/>
                </a:lnTo>
                <a:lnTo>
                  <a:pt x="248181" y="36776"/>
                </a:lnTo>
                <a:lnTo>
                  <a:pt x="273423" y="76163"/>
                </a:lnTo>
                <a:lnTo>
                  <a:pt x="256777" y="76163"/>
                </a:lnTo>
                <a:lnTo>
                  <a:pt x="239911" y="49397"/>
                </a:lnTo>
                <a:close/>
                <a:moveTo>
                  <a:pt x="343111" y="49397"/>
                </a:moveTo>
                <a:lnTo>
                  <a:pt x="326247" y="76163"/>
                </a:lnTo>
                <a:lnTo>
                  <a:pt x="309601" y="76163"/>
                </a:lnTo>
                <a:lnTo>
                  <a:pt x="334843" y="36776"/>
                </a:lnTo>
                <a:lnTo>
                  <a:pt x="311233" y="0"/>
                </a:lnTo>
                <a:lnTo>
                  <a:pt x="327879" y="0"/>
                </a:lnTo>
                <a:lnTo>
                  <a:pt x="343111" y="23937"/>
                </a:lnTo>
                <a:lnTo>
                  <a:pt x="358345" y="0"/>
                </a:lnTo>
                <a:lnTo>
                  <a:pt x="374991" y="0"/>
                </a:lnTo>
                <a:lnTo>
                  <a:pt x="351381" y="36776"/>
                </a:lnTo>
                <a:lnTo>
                  <a:pt x="376623" y="76163"/>
                </a:lnTo>
                <a:lnTo>
                  <a:pt x="359977" y="76163"/>
                </a:lnTo>
                <a:lnTo>
                  <a:pt x="343111" y="49397"/>
                </a:lnTo>
                <a:close/>
                <a:moveTo>
                  <a:pt x="446312" y="49397"/>
                </a:moveTo>
                <a:lnTo>
                  <a:pt x="429447" y="76163"/>
                </a:lnTo>
                <a:lnTo>
                  <a:pt x="412801" y="76163"/>
                </a:lnTo>
                <a:lnTo>
                  <a:pt x="438043" y="36776"/>
                </a:lnTo>
                <a:lnTo>
                  <a:pt x="414433" y="0"/>
                </a:lnTo>
                <a:lnTo>
                  <a:pt x="431079" y="0"/>
                </a:lnTo>
                <a:lnTo>
                  <a:pt x="446312" y="23937"/>
                </a:lnTo>
                <a:lnTo>
                  <a:pt x="461545" y="0"/>
                </a:lnTo>
                <a:lnTo>
                  <a:pt x="478191" y="0"/>
                </a:lnTo>
                <a:lnTo>
                  <a:pt x="454582" y="36776"/>
                </a:lnTo>
                <a:lnTo>
                  <a:pt x="479823" y="76163"/>
                </a:lnTo>
                <a:lnTo>
                  <a:pt x="463177" y="76163"/>
                </a:lnTo>
                <a:lnTo>
                  <a:pt x="446312" y="49397"/>
                </a:lnTo>
                <a:close/>
                <a:moveTo>
                  <a:pt x="549512" y="49397"/>
                </a:moveTo>
                <a:lnTo>
                  <a:pt x="532648" y="76163"/>
                </a:lnTo>
                <a:lnTo>
                  <a:pt x="516002" y="76163"/>
                </a:lnTo>
                <a:lnTo>
                  <a:pt x="541243" y="36776"/>
                </a:lnTo>
                <a:lnTo>
                  <a:pt x="517634" y="0"/>
                </a:lnTo>
                <a:lnTo>
                  <a:pt x="534280" y="0"/>
                </a:lnTo>
                <a:lnTo>
                  <a:pt x="549512" y="23937"/>
                </a:lnTo>
                <a:lnTo>
                  <a:pt x="564745" y="0"/>
                </a:lnTo>
                <a:lnTo>
                  <a:pt x="581391" y="0"/>
                </a:lnTo>
                <a:lnTo>
                  <a:pt x="557782" y="36776"/>
                </a:lnTo>
                <a:lnTo>
                  <a:pt x="583023" y="76163"/>
                </a:lnTo>
                <a:lnTo>
                  <a:pt x="566378" y="76163"/>
                </a:lnTo>
                <a:lnTo>
                  <a:pt x="549512" y="49397"/>
                </a:lnTo>
                <a:close/>
                <a:moveTo>
                  <a:pt x="652712" y="49397"/>
                </a:moveTo>
                <a:lnTo>
                  <a:pt x="635848" y="76163"/>
                </a:lnTo>
                <a:lnTo>
                  <a:pt x="619202" y="76163"/>
                </a:lnTo>
                <a:lnTo>
                  <a:pt x="644443" y="36776"/>
                </a:lnTo>
                <a:lnTo>
                  <a:pt x="620834" y="0"/>
                </a:lnTo>
                <a:lnTo>
                  <a:pt x="637480" y="0"/>
                </a:lnTo>
                <a:lnTo>
                  <a:pt x="652712" y="23937"/>
                </a:lnTo>
                <a:lnTo>
                  <a:pt x="667945" y="0"/>
                </a:lnTo>
                <a:lnTo>
                  <a:pt x="684592" y="0"/>
                </a:lnTo>
                <a:lnTo>
                  <a:pt x="660982" y="36776"/>
                </a:lnTo>
                <a:lnTo>
                  <a:pt x="686224" y="76163"/>
                </a:lnTo>
                <a:lnTo>
                  <a:pt x="669578" y="76163"/>
                </a:lnTo>
                <a:lnTo>
                  <a:pt x="652712" y="49397"/>
                </a:lnTo>
                <a:close/>
                <a:moveTo>
                  <a:pt x="755913" y="49397"/>
                </a:moveTo>
                <a:lnTo>
                  <a:pt x="739048" y="76163"/>
                </a:lnTo>
                <a:lnTo>
                  <a:pt x="722402" y="76163"/>
                </a:lnTo>
                <a:lnTo>
                  <a:pt x="747644" y="36776"/>
                </a:lnTo>
                <a:lnTo>
                  <a:pt x="724034" y="0"/>
                </a:lnTo>
                <a:lnTo>
                  <a:pt x="740680" y="0"/>
                </a:lnTo>
                <a:lnTo>
                  <a:pt x="755913" y="23937"/>
                </a:lnTo>
                <a:lnTo>
                  <a:pt x="771146" y="0"/>
                </a:lnTo>
                <a:lnTo>
                  <a:pt x="787792" y="0"/>
                </a:lnTo>
                <a:lnTo>
                  <a:pt x="764182" y="36776"/>
                </a:lnTo>
                <a:lnTo>
                  <a:pt x="789424" y="76163"/>
                </a:lnTo>
                <a:lnTo>
                  <a:pt x="772778" y="76163"/>
                </a:lnTo>
                <a:lnTo>
                  <a:pt x="755913" y="49397"/>
                </a:lnTo>
                <a:close/>
                <a:moveTo>
                  <a:pt x="859113" y="49397"/>
                </a:moveTo>
                <a:lnTo>
                  <a:pt x="842248" y="76163"/>
                </a:lnTo>
                <a:lnTo>
                  <a:pt x="825602" y="76163"/>
                </a:lnTo>
                <a:lnTo>
                  <a:pt x="850844" y="36776"/>
                </a:lnTo>
                <a:lnTo>
                  <a:pt x="827235" y="0"/>
                </a:lnTo>
                <a:lnTo>
                  <a:pt x="843881" y="0"/>
                </a:lnTo>
                <a:lnTo>
                  <a:pt x="859113" y="23937"/>
                </a:lnTo>
                <a:lnTo>
                  <a:pt x="874346" y="0"/>
                </a:lnTo>
                <a:lnTo>
                  <a:pt x="890992" y="0"/>
                </a:lnTo>
                <a:lnTo>
                  <a:pt x="867383" y="36776"/>
                </a:lnTo>
                <a:lnTo>
                  <a:pt x="892624" y="76163"/>
                </a:lnTo>
                <a:lnTo>
                  <a:pt x="875978" y="76163"/>
                </a:lnTo>
                <a:lnTo>
                  <a:pt x="859113" y="49397"/>
                </a:lnTo>
                <a:close/>
                <a:moveTo>
                  <a:pt x="962313" y="49397"/>
                </a:moveTo>
                <a:lnTo>
                  <a:pt x="945449" y="76163"/>
                </a:lnTo>
                <a:lnTo>
                  <a:pt x="928803" y="76163"/>
                </a:lnTo>
                <a:lnTo>
                  <a:pt x="954044" y="36776"/>
                </a:lnTo>
                <a:lnTo>
                  <a:pt x="930435" y="0"/>
                </a:lnTo>
                <a:lnTo>
                  <a:pt x="947081" y="0"/>
                </a:lnTo>
                <a:lnTo>
                  <a:pt x="962313" y="23937"/>
                </a:lnTo>
                <a:lnTo>
                  <a:pt x="977546" y="0"/>
                </a:lnTo>
                <a:lnTo>
                  <a:pt x="994192" y="0"/>
                </a:lnTo>
                <a:lnTo>
                  <a:pt x="970583" y="36776"/>
                </a:lnTo>
                <a:lnTo>
                  <a:pt x="995824" y="76163"/>
                </a:lnTo>
                <a:lnTo>
                  <a:pt x="979179" y="76163"/>
                </a:lnTo>
                <a:lnTo>
                  <a:pt x="962313" y="49397"/>
                </a:lnTo>
                <a:close/>
                <a:moveTo>
                  <a:pt x="1065513" y="49397"/>
                </a:moveTo>
                <a:lnTo>
                  <a:pt x="1048649" y="76163"/>
                </a:lnTo>
                <a:lnTo>
                  <a:pt x="1032003" y="76163"/>
                </a:lnTo>
                <a:lnTo>
                  <a:pt x="1057244" y="36776"/>
                </a:lnTo>
                <a:lnTo>
                  <a:pt x="1033635" y="0"/>
                </a:lnTo>
                <a:lnTo>
                  <a:pt x="1050281" y="0"/>
                </a:lnTo>
                <a:lnTo>
                  <a:pt x="1065513" y="23937"/>
                </a:lnTo>
                <a:lnTo>
                  <a:pt x="1080747" y="0"/>
                </a:lnTo>
                <a:lnTo>
                  <a:pt x="1097393" y="0"/>
                </a:lnTo>
                <a:lnTo>
                  <a:pt x="1073783" y="36776"/>
                </a:lnTo>
                <a:lnTo>
                  <a:pt x="1099025" y="76163"/>
                </a:lnTo>
                <a:lnTo>
                  <a:pt x="1082379" y="76163"/>
                </a:lnTo>
                <a:lnTo>
                  <a:pt x="1065513" y="49397"/>
                </a:lnTo>
                <a:close/>
                <a:moveTo>
                  <a:pt x="1168714" y="49397"/>
                </a:moveTo>
                <a:lnTo>
                  <a:pt x="1151849" y="76163"/>
                </a:lnTo>
                <a:lnTo>
                  <a:pt x="1135203" y="76163"/>
                </a:lnTo>
                <a:lnTo>
                  <a:pt x="1160445" y="36776"/>
                </a:lnTo>
                <a:lnTo>
                  <a:pt x="1136835" y="0"/>
                </a:lnTo>
                <a:lnTo>
                  <a:pt x="1153481" y="0"/>
                </a:lnTo>
                <a:lnTo>
                  <a:pt x="1168714" y="23937"/>
                </a:lnTo>
                <a:lnTo>
                  <a:pt x="1183947" y="0"/>
                </a:lnTo>
                <a:lnTo>
                  <a:pt x="1200593" y="0"/>
                </a:lnTo>
                <a:lnTo>
                  <a:pt x="1176984" y="36776"/>
                </a:lnTo>
                <a:lnTo>
                  <a:pt x="1202225" y="76163"/>
                </a:lnTo>
                <a:lnTo>
                  <a:pt x="1185579" y="76163"/>
                </a:lnTo>
                <a:lnTo>
                  <a:pt x="1168714" y="49397"/>
                </a:lnTo>
                <a:close/>
                <a:moveTo>
                  <a:pt x="1271914" y="49397"/>
                </a:moveTo>
                <a:lnTo>
                  <a:pt x="1255050" y="76163"/>
                </a:lnTo>
                <a:lnTo>
                  <a:pt x="1238404" y="76163"/>
                </a:lnTo>
                <a:lnTo>
                  <a:pt x="1263645" y="36776"/>
                </a:lnTo>
                <a:lnTo>
                  <a:pt x="1240036" y="0"/>
                </a:lnTo>
                <a:lnTo>
                  <a:pt x="1256682" y="0"/>
                </a:lnTo>
                <a:lnTo>
                  <a:pt x="1271914" y="23937"/>
                </a:lnTo>
                <a:lnTo>
                  <a:pt x="1287147" y="0"/>
                </a:lnTo>
                <a:lnTo>
                  <a:pt x="1303793" y="0"/>
                </a:lnTo>
                <a:lnTo>
                  <a:pt x="1280184" y="36776"/>
                </a:lnTo>
                <a:lnTo>
                  <a:pt x="1305426" y="76163"/>
                </a:lnTo>
                <a:lnTo>
                  <a:pt x="1288779" y="76163"/>
                </a:lnTo>
                <a:lnTo>
                  <a:pt x="1271914" y="49397"/>
                </a:lnTo>
                <a:close/>
                <a:moveTo>
                  <a:pt x="1375114" y="49397"/>
                </a:moveTo>
                <a:lnTo>
                  <a:pt x="1358250" y="76163"/>
                </a:lnTo>
                <a:lnTo>
                  <a:pt x="1341604" y="76163"/>
                </a:lnTo>
                <a:lnTo>
                  <a:pt x="1366845" y="36776"/>
                </a:lnTo>
                <a:lnTo>
                  <a:pt x="1343236" y="0"/>
                </a:lnTo>
                <a:lnTo>
                  <a:pt x="1359882" y="0"/>
                </a:lnTo>
                <a:lnTo>
                  <a:pt x="1375114" y="23937"/>
                </a:lnTo>
                <a:lnTo>
                  <a:pt x="1390348" y="0"/>
                </a:lnTo>
                <a:lnTo>
                  <a:pt x="1406993" y="0"/>
                </a:lnTo>
                <a:lnTo>
                  <a:pt x="1383384" y="36776"/>
                </a:lnTo>
                <a:lnTo>
                  <a:pt x="1408626" y="76163"/>
                </a:lnTo>
                <a:lnTo>
                  <a:pt x="1391980" y="76163"/>
                </a:lnTo>
                <a:lnTo>
                  <a:pt x="1375114" y="49397"/>
                </a:lnTo>
                <a:close/>
                <a:moveTo>
                  <a:pt x="1478315" y="49397"/>
                </a:moveTo>
                <a:lnTo>
                  <a:pt x="1461450" y="76163"/>
                </a:lnTo>
                <a:lnTo>
                  <a:pt x="1444804" y="76163"/>
                </a:lnTo>
                <a:lnTo>
                  <a:pt x="1470046" y="36776"/>
                </a:lnTo>
                <a:lnTo>
                  <a:pt x="1446436" y="0"/>
                </a:lnTo>
                <a:lnTo>
                  <a:pt x="1463083" y="0"/>
                </a:lnTo>
                <a:lnTo>
                  <a:pt x="1478315" y="23937"/>
                </a:lnTo>
                <a:lnTo>
                  <a:pt x="1493548" y="0"/>
                </a:lnTo>
                <a:lnTo>
                  <a:pt x="1510194" y="0"/>
                </a:lnTo>
                <a:lnTo>
                  <a:pt x="1486584" y="36776"/>
                </a:lnTo>
                <a:lnTo>
                  <a:pt x="1511826" y="76163"/>
                </a:lnTo>
                <a:lnTo>
                  <a:pt x="1495180" y="76163"/>
                </a:lnTo>
                <a:lnTo>
                  <a:pt x="1478315" y="49397"/>
                </a:lnTo>
                <a:close/>
                <a:moveTo>
                  <a:pt x="1581515" y="49397"/>
                </a:moveTo>
                <a:lnTo>
                  <a:pt x="1564650" y="76163"/>
                </a:lnTo>
                <a:lnTo>
                  <a:pt x="1548004" y="76163"/>
                </a:lnTo>
                <a:lnTo>
                  <a:pt x="1573246" y="36776"/>
                </a:lnTo>
                <a:lnTo>
                  <a:pt x="1549636" y="0"/>
                </a:lnTo>
                <a:lnTo>
                  <a:pt x="1566283" y="0"/>
                </a:lnTo>
                <a:lnTo>
                  <a:pt x="1581515" y="23937"/>
                </a:lnTo>
                <a:lnTo>
                  <a:pt x="1596748" y="0"/>
                </a:lnTo>
                <a:lnTo>
                  <a:pt x="1613394" y="0"/>
                </a:lnTo>
                <a:lnTo>
                  <a:pt x="1589785" y="36776"/>
                </a:lnTo>
                <a:lnTo>
                  <a:pt x="1615026" y="76163"/>
                </a:lnTo>
                <a:lnTo>
                  <a:pt x="1598380" y="76163"/>
                </a:lnTo>
                <a:lnTo>
                  <a:pt x="1581515" y="49397"/>
                </a:lnTo>
                <a:close/>
                <a:moveTo>
                  <a:pt x="1684715" y="49397"/>
                </a:moveTo>
                <a:lnTo>
                  <a:pt x="1667851" y="76163"/>
                </a:lnTo>
                <a:lnTo>
                  <a:pt x="1651205" y="76163"/>
                </a:lnTo>
                <a:lnTo>
                  <a:pt x="1676446" y="36776"/>
                </a:lnTo>
                <a:lnTo>
                  <a:pt x="1652837" y="0"/>
                </a:lnTo>
                <a:lnTo>
                  <a:pt x="1669483" y="0"/>
                </a:lnTo>
                <a:lnTo>
                  <a:pt x="1684715" y="23937"/>
                </a:lnTo>
                <a:lnTo>
                  <a:pt x="1699948" y="0"/>
                </a:lnTo>
                <a:lnTo>
                  <a:pt x="1716595" y="0"/>
                </a:lnTo>
                <a:lnTo>
                  <a:pt x="1692985" y="36776"/>
                </a:lnTo>
                <a:lnTo>
                  <a:pt x="1718227" y="76163"/>
                </a:lnTo>
                <a:lnTo>
                  <a:pt x="1701581" y="76163"/>
                </a:lnTo>
                <a:lnTo>
                  <a:pt x="1684715" y="49397"/>
                </a:lnTo>
                <a:close/>
                <a:moveTo>
                  <a:pt x="1787915" y="49397"/>
                </a:moveTo>
                <a:lnTo>
                  <a:pt x="1771051" y="76163"/>
                </a:lnTo>
                <a:lnTo>
                  <a:pt x="1754405" y="76163"/>
                </a:lnTo>
                <a:lnTo>
                  <a:pt x="1779647" y="36776"/>
                </a:lnTo>
                <a:lnTo>
                  <a:pt x="1756037" y="0"/>
                </a:lnTo>
                <a:lnTo>
                  <a:pt x="1772683" y="0"/>
                </a:lnTo>
                <a:lnTo>
                  <a:pt x="1787915" y="23937"/>
                </a:lnTo>
                <a:lnTo>
                  <a:pt x="1803149" y="0"/>
                </a:lnTo>
                <a:lnTo>
                  <a:pt x="1819795" y="0"/>
                </a:lnTo>
                <a:lnTo>
                  <a:pt x="1796185" y="36776"/>
                </a:lnTo>
                <a:lnTo>
                  <a:pt x="1821427" y="76163"/>
                </a:lnTo>
                <a:lnTo>
                  <a:pt x="1804781" y="76163"/>
                </a:lnTo>
                <a:lnTo>
                  <a:pt x="1787915" y="49397"/>
                </a:lnTo>
                <a:close/>
                <a:moveTo>
                  <a:pt x="1891116" y="49397"/>
                </a:moveTo>
                <a:lnTo>
                  <a:pt x="1874251" y="76163"/>
                </a:lnTo>
                <a:lnTo>
                  <a:pt x="1857605" y="76163"/>
                </a:lnTo>
                <a:lnTo>
                  <a:pt x="1882847" y="36776"/>
                </a:lnTo>
                <a:lnTo>
                  <a:pt x="1859237" y="0"/>
                </a:lnTo>
                <a:lnTo>
                  <a:pt x="1875884" y="0"/>
                </a:lnTo>
                <a:lnTo>
                  <a:pt x="1891116" y="23937"/>
                </a:lnTo>
                <a:lnTo>
                  <a:pt x="1906349" y="0"/>
                </a:lnTo>
                <a:lnTo>
                  <a:pt x="1922995" y="0"/>
                </a:lnTo>
                <a:lnTo>
                  <a:pt x="1899385" y="36776"/>
                </a:lnTo>
                <a:lnTo>
                  <a:pt x="1924627" y="76163"/>
                </a:lnTo>
                <a:lnTo>
                  <a:pt x="1907981" y="76163"/>
                </a:lnTo>
                <a:lnTo>
                  <a:pt x="1891116" y="49397"/>
                </a:lnTo>
                <a:close/>
                <a:moveTo>
                  <a:pt x="1994316" y="49397"/>
                </a:moveTo>
                <a:lnTo>
                  <a:pt x="1977452" y="76163"/>
                </a:lnTo>
                <a:lnTo>
                  <a:pt x="1960805" y="76163"/>
                </a:lnTo>
                <a:lnTo>
                  <a:pt x="1986047" y="36776"/>
                </a:lnTo>
                <a:lnTo>
                  <a:pt x="1962438" y="0"/>
                </a:lnTo>
                <a:lnTo>
                  <a:pt x="1979084" y="0"/>
                </a:lnTo>
                <a:lnTo>
                  <a:pt x="1994316" y="23937"/>
                </a:lnTo>
                <a:lnTo>
                  <a:pt x="2009549" y="0"/>
                </a:lnTo>
                <a:lnTo>
                  <a:pt x="2026195" y="0"/>
                </a:lnTo>
                <a:lnTo>
                  <a:pt x="2002586" y="36776"/>
                </a:lnTo>
                <a:lnTo>
                  <a:pt x="2027827" y="76163"/>
                </a:lnTo>
                <a:lnTo>
                  <a:pt x="2011182" y="76163"/>
                </a:lnTo>
                <a:lnTo>
                  <a:pt x="1994316" y="49397"/>
                </a:lnTo>
                <a:close/>
                <a:moveTo>
                  <a:pt x="33511" y="164201"/>
                </a:moveTo>
                <a:lnTo>
                  <a:pt x="16646" y="190966"/>
                </a:lnTo>
                <a:lnTo>
                  <a:pt x="0" y="190966"/>
                </a:lnTo>
                <a:lnTo>
                  <a:pt x="25242" y="151580"/>
                </a:lnTo>
                <a:lnTo>
                  <a:pt x="1632" y="114804"/>
                </a:lnTo>
                <a:lnTo>
                  <a:pt x="18278" y="114804"/>
                </a:lnTo>
                <a:lnTo>
                  <a:pt x="33511" y="138741"/>
                </a:lnTo>
                <a:lnTo>
                  <a:pt x="48744" y="114804"/>
                </a:lnTo>
                <a:lnTo>
                  <a:pt x="65390" y="114804"/>
                </a:lnTo>
                <a:lnTo>
                  <a:pt x="41780" y="151580"/>
                </a:lnTo>
                <a:lnTo>
                  <a:pt x="67022" y="190966"/>
                </a:lnTo>
                <a:lnTo>
                  <a:pt x="50376" y="190966"/>
                </a:lnTo>
                <a:lnTo>
                  <a:pt x="33511" y="164201"/>
                </a:lnTo>
                <a:close/>
                <a:moveTo>
                  <a:pt x="136711" y="164201"/>
                </a:moveTo>
                <a:lnTo>
                  <a:pt x="119846" y="190966"/>
                </a:lnTo>
                <a:lnTo>
                  <a:pt x="103200" y="190966"/>
                </a:lnTo>
                <a:lnTo>
                  <a:pt x="128442" y="151580"/>
                </a:lnTo>
                <a:lnTo>
                  <a:pt x="104833" y="114804"/>
                </a:lnTo>
                <a:lnTo>
                  <a:pt x="121479" y="114804"/>
                </a:lnTo>
                <a:lnTo>
                  <a:pt x="136711" y="138741"/>
                </a:lnTo>
                <a:lnTo>
                  <a:pt x="151944" y="114804"/>
                </a:lnTo>
                <a:lnTo>
                  <a:pt x="168590" y="114804"/>
                </a:lnTo>
                <a:lnTo>
                  <a:pt x="144981" y="151580"/>
                </a:lnTo>
                <a:lnTo>
                  <a:pt x="170222" y="190966"/>
                </a:lnTo>
                <a:lnTo>
                  <a:pt x="153576" y="190966"/>
                </a:lnTo>
                <a:lnTo>
                  <a:pt x="136711" y="164201"/>
                </a:lnTo>
                <a:close/>
                <a:moveTo>
                  <a:pt x="239911" y="164201"/>
                </a:moveTo>
                <a:lnTo>
                  <a:pt x="223047" y="190966"/>
                </a:lnTo>
                <a:lnTo>
                  <a:pt x="206401" y="190966"/>
                </a:lnTo>
                <a:lnTo>
                  <a:pt x="231642" y="151580"/>
                </a:lnTo>
                <a:lnTo>
                  <a:pt x="208033" y="114804"/>
                </a:lnTo>
                <a:lnTo>
                  <a:pt x="224679" y="114804"/>
                </a:lnTo>
                <a:lnTo>
                  <a:pt x="239911" y="138741"/>
                </a:lnTo>
                <a:lnTo>
                  <a:pt x="255144" y="114804"/>
                </a:lnTo>
                <a:lnTo>
                  <a:pt x="271790" y="114804"/>
                </a:lnTo>
                <a:lnTo>
                  <a:pt x="248181" y="151580"/>
                </a:lnTo>
                <a:lnTo>
                  <a:pt x="273423" y="190966"/>
                </a:lnTo>
                <a:lnTo>
                  <a:pt x="256777" y="190966"/>
                </a:lnTo>
                <a:lnTo>
                  <a:pt x="239911" y="164201"/>
                </a:lnTo>
                <a:close/>
                <a:moveTo>
                  <a:pt x="343111" y="164201"/>
                </a:moveTo>
                <a:lnTo>
                  <a:pt x="326247" y="190966"/>
                </a:lnTo>
                <a:lnTo>
                  <a:pt x="309601" y="190966"/>
                </a:lnTo>
                <a:lnTo>
                  <a:pt x="334843" y="151580"/>
                </a:lnTo>
                <a:lnTo>
                  <a:pt x="311233" y="114804"/>
                </a:lnTo>
                <a:lnTo>
                  <a:pt x="327879" y="114804"/>
                </a:lnTo>
                <a:lnTo>
                  <a:pt x="343111" y="138741"/>
                </a:lnTo>
                <a:lnTo>
                  <a:pt x="358345" y="114804"/>
                </a:lnTo>
                <a:lnTo>
                  <a:pt x="374991" y="114804"/>
                </a:lnTo>
                <a:lnTo>
                  <a:pt x="351381" y="151580"/>
                </a:lnTo>
                <a:lnTo>
                  <a:pt x="376623" y="190966"/>
                </a:lnTo>
                <a:lnTo>
                  <a:pt x="359977" y="190966"/>
                </a:lnTo>
                <a:lnTo>
                  <a:pt x="343111" y="164201"/>
                </a:lnTo>
                <a:close/>
                <a:moveTo>
                  <a:pt x="446312" y="164201"/>
                </a:moveTo>
                <a:lnTo>
                  <a:pt x="429447" y="190966"/>
                </a:lnTo>
                <a:lnTo>
                  <a:pt x="412801" y="190966"/>
                </a:lnTo>
                <a:lnTo>
                  <a:pt x="438043" y="151580"/>
                </a:lnTo>
                <a:lnTo>
                  <a:pt x="414433" y="114804"/>
                </a:lnTo>
                <a:lnTo>
                  <a:pt x="431079" y="114804"/>
                </a:lnTo>
                <a:lnTo>
                  <a:pt x="446312" y="138741"/>
                </a:lnTo>
                <a:lnTo>
                  <a:pt x="461545" y="114804"/>
                </a:lnTo>
                <a:lnTo>
                  <a:pt x="478191" y="114804"/>
                </a:lnTo>
                <a:lnTo>
                  <a:pt x="454582" y="151580"/>
                </a:lnTo>
                <a:lnTo>
                  <a:pt x="479823" y="190966"/>
                </a:lnTo>
                <a:lnTo>
                  <a:pt x="463177" y="190966"/>
                </a:lnTo>
                <a:lnTo>
                  <a:pt x="446312" y="164201"/>
                </a:lnTo>
                <a:close/>
                <a:moveTo>
                  <a:pt x="549512" y="164201"/>
                </a:moveTo>
                <a:lnTo>
                  <a:pt x="532648" y="190966"/>
                </a:lnTo>
                <a:lnTo>
                  <a:pt x="516002" y="190966"/>
                </a:lnTo>
                <a:lnTo>
                  <a:pt x="541243" y="151580"/>
                </a:lnTo>
                <a:lnTo>
                  <a:pt x="517634" y="114804"/>
                </a:lnTo>
                <a:lnTo>
                  <a:pt x="534280" y="114804"/>
                </a:lnTo>
                <a:lnTo>
                  <a:pt x="549512" y="138741"/>
                </a:lnTo>
                <a:lnTo>
                  <a:pt x="564745" y="114804"/>
                </a:lnTo>
                <a:lnTo>
                  <a:pt x="581391" y="114804"/>
                </a:lnTo>
                <a:lnTo>
                  <a:pt x="557782" y="151580"/>
                </a:lnTo>
                <a:lnTo>
                  <a:pt x="583023" y="190966"/>
                </a:lnTo>
                <a:lnTo>
                  <a:pt x="566378" y="190966"/>
                </a:lnTo>
                <a:lnTo>
                  <a:pt x="549512" y="164201"/>
                </a:lnTo>
                <a:close/>
                <a:moveTo>
                  <a:pt x="652712" y="164201"/>
                </a:moveTo>
                <a:lnTo>
                  <a:pt x="635848" y="190966"/>
                </a:lnTo>
                <a:lnTo>
                  <a:pt x="619202" y="190966"/>
                </a:lnTo>
                <a:lnTo>
                  <a:pt x="644443" y="151580"/>
                </a:lnTo>
                <a:lnTo>
                  <a:pt x="620834" y="114804"/>
                </a:lnTo>
                <a:lnTo>
                  <a:pt x="637480" y="114804"/>
                </a:lnTo>
                <a:lnTo>
                  <a:pt x="652712" y="138741"/>
                </a:lnTo>
                <a:lnTo>
                  <a:pt x="667945" y="114804"/>
                </a:lnTo>
                <a:lnTo>
                  <a:pt x="684592" y="114804"/>
                </a:lnTo>
                <a:lnTo>
                  <a:pt x="660982" y="151580"/>
                </a:lnTo>
                <a:lnTo>
                  <a:pt x="686224" y="190966"/>
                </a:lnTo>
                <a:lnTo>
                  <a:pt x="669578" y="190966"/>
                </a:lnTo>
                <a:lnTo>
                  <a:pt x="652712" y="164201"/>
                </a:lnTo>
                <a:close/>
                <a:moveTo>
                  <a:pt x="755913" y="164201"/>
                </a:moveTo>
                <a:lnTo>
                  <a:pt x="739048" y="190966"/>
                </a:lnTo>
                <a:lnTo>
                  <a:pt x="722402" y="190966"/>
                </a:lnTo>
                <a:lnTo>
                  <a:pt x="747644" y="151580"/>
                </a:lnTo>
                <a:lnTo>
                  <a:pt x="724034" y="114804"/>
                </a:lnTo>
                <a:lnTo>
                  <a:pt x="740680" y="114804"/>
                </a:lnTo>
                <a:lnTo>
                  <a:pt x="755913" y="138741"/>
                </a:lnTo>
                <a:lnTo>
                  <a:pt x="771146" y="114804"/>
                </a:lnTo>
                <a:lnTo>
                  <a:pt x="787792" y="114804"/>
                </a:lnTo>
                <a:lnTo>
                  <a:pt x="764182" y="151580"/>
                </a:lnTo>
                <a:lnTo>
                  <a:pt x="789424" y="190966"/>
                </a:lnTo>
                <a:lnTo>
                  <a:pt x="772778" y="190966"/>
                </a:lnTo>
                <a:lnTo>
                  <a:pt x="755913" y="164201"/>
                </a:lnTo>
                <a:close/>
                <a:moveTo>
                  <a:pt x="859113" y="164201"/>
                </a:moveTo>
                <a:lnTo>
                  <a:pt x="842248" y="190966"/>
                </a:lnTo>
                <a:lnTo>
                  <a:pt x="825602" y="190966"/>
                </a:lnTo>
                <a:lnTo>
                  <a:pt x="850844" y="151580"/>
                </a:lnTo>
                <a:lnTo>
                  <a:pt x="827235" y="114804"/>
                </a:lnTo>
                <a:lnTo>
                  <a:pt x="843881" y="114804"/>
                </a:lnTo>
                <a:lnTo>
                  <a:pt x="859113" y="138741"/>
                </a:lnTo>
                <a:lnTo>
                  <a:pt x="874346" y="114804"/>
                </a:lnTo>
                <a:lnTo>
                  <a:pt x="890992" y="114804"/>
                </a:lnTo>
                <a:lnTo>
                  <a:pt x="867383" y="151580"/>
                </a:lnTo>
                <a:lnTo>
                  <a:pt x="892624" y="190966"/>
                </a:lnTo>
                <a:lnTo>
                  <a:pt x="875978" y="190966"/>
                </a:lnTo>
                <a:lnTo>
                  <a:pt x="859113" y="164201"/>
                </a:lnTo>
                <a:close/>
                <a:moveTo>
                  <a:pt x="962313" y="164201"/>
                </a:moveTo>
                <a:lnTo>
                  <a:pt x="945449" y="190966"/>
                </a:lnTo>
                <a:lnTo>
                  <a:pt x="928803" y="190966"/>
                </a:lnTo>
                <a:lnTo>
                  <a:pt x="954044" y="151580"/>
                </a:lnTo>
                <a:lnTo>
                  <a:pt x="930435" y="114804"/>
                </a:lnTo>
                <a:lnTo>
                  <a:pt x="947081" y="114804"/>
                </a:lnTo>
                <a:lnTo>
                  <a:pt x="962313" y="138741"/>
                </a:lnTo>
                <a:lnTo>
                  <a:pt x="977546" y="114804"/>
                </a:lnTo>
                <a:lnTo>
                  <a:pt x="994192" y="114804"/>
                </a:lnTo>
                <a:lnTo>
                  <a:pt x="970583" y="151580"/>
                </a:lnTo>
                <a:lnTo>
                  <a:pt x="995824" y="190966"/>
                </a:lnTo>
                <a:lnTo>
                  <a:pt x="979179" y="190966"/>
                </a:lnTo>
                <a:lnTo>
                  <a:pt x="962313" y="164201"/>
                </a:lnTo>
                <a:close/>
                <a:moveTo>
                  <a:pt x="1065513" y="164201"/>
                </a:moveTo>
                <a:lnTo>
                  <a:pt x="1048649" y="190966"/>
                </a:lnTo>
                <a:lnTo>
                  <a:pt x="1032003" y="190966"/>
                </a:lnTo>
                <a:lnTo>
                  <a:pt x="1057244" y="151580"/>
                </a:lnTo>
                <a:lnTo>
                  <a:pt x="1033635" y="114804"/>
                </a:lnTo>
                <a:lnTo>
                  <a:pt x="1050281" y="114804"/>
                </a:lnTo>
                <a:lnTo>
                  <a:pt x="1065513" y="138741"/>
                </a:lnTo>
                <a:lnTo>
                  <a:pt x="1080747" y="114804"/>
                </a:lnTo>
                <a:lnTo>
                  <a:pt x="1097393" y="114804"/>
                </a:lnTo>
                <a:lnTo>
                  <a:pt x="1073783" y="151580"/>
                </a:lnTo>
                <a:lnTo>
                  <a:pt x="1099025" y="190966"/>
                </a:lnTo>
                <a:lnTo>
                  <a:pt x="1082379" y="190966"/>
                </a:lnTo>
                <a:lnTo>
                  <a:pt x="1065513" y="164201"/>
                </a:lnTo>
                <a:close/>
                <a:moveTo>
                  <a:pt x="1168714" y="164201"/>
                </a:moveTo>
                <a:lnTo>
                  <a:pt x="1151849" y="190966"/>
                </a:lnTo>
                <a:lnTo>
                  <a:pt x="1135203" y="190966"/>
                </a:lnTo>
                <a:lnTo>
                  <a:pt x="1160445" y="151580"/>
                </a:lnTo>
                <a:lnTo>
                  <a:pt x="1136835" y="114804"/>
                </a:lnTo>
                <a:lnTo>
                  <a:pt x="1153481" y="114804"/>
                </a:lnTo>
                <a:lnTo>
                  <a:pt x="1168714" y="138741"/>
                </a:lnTo>
                <a:lnTo>
                  <a:pt x="1183947" y="114804"/>
                </a:lnTo>
                <a:lnTo>
                  <a:pt x="1200593" y="114804"/>
                </a:lnTo>
                <a:lnTo>
                  <a:pt x="1176984" y="151580"/>
                </a:lnTo>
                <a:lnTo>
                  <a:pt x="1202225" y="190966"/>
                </a:lnTo>
                <a:lnTo>
                  <a:pt x="1185579" y="190966"/>
                </a:lnTo>
                <a:lnTo>
                  <a:pt x="1168714" y="164201"/>
                </a:lnTo>
                <a:close/>
                <a:moveTo>
                  <a:pt x="1271914" y="164201"/>
                </a:moveTo>
                <a:lnTo>
                  <a:pt x="1255050" y="190966"/>
                </a:lnTo>
                <a:lnTo>
                  <a:pt x="1238404" y="190966"/>
                </a:lnTo>
                <a:lnTo>
                  <a:pt x="1263645" y="151580"/>
                </a:lnTo>
                <a:lnTo>
                  <a:pt x="1240036" y="114804"/>
                </a:lnTo>
                <a:lnTo>
                  <a:pt x="1256682" y="114804"/>
                </a:lnTo>
                <a:lnTo>
                  <a:pt x="1271914" y="138741"/>
                </a:lnTo>
                <a:lnTo>
                  <a:pt x="1287147" y="114804"/>
                </a:lnTo>
                <a:lnTo>
                  <a:pt x="1303793" y="114804"/>
                </a:lnTo>
                <a:lnTo>
                  <a:pt x="1280184" y="151580"/>
                </a:lnTo>
                <a:lnTo>
                  <a:pt x="1305426" y="190966"/>
                </a:lnTo>
                <a:lnTo>
                  <a:pt x="1288779" y="190966"/>
                </a:lnTo>
                <a:lnTo>
                  <a:pt x="1271914" y="164201"/>
                </a:lnTo>
                <a:close/>
                <a:moveTo>
                  <a:pt x="1375114" y="164201"/>
                </a:moveTo>
                <a:lnTo>
                  <a:pt x="1358250" y="190966"/>
                </a:lnTo>
                <a:lnTo>
                  <a:pt x="1341604" y="190966"/>
                </a:lnTo>
                <a:lnTo>
                  <a:pt x="1366845" y="151580"/>
                </a:lnTo>
                <a:lnTo>
                  <a:pt x="1343236" y="114804"/>
                </a:lnTo>
                <a:lnTo>
                  <a:pt x="1359882" y="114804"/>
                </a:lnTo>
                <a:lnTo>
                  <a:pt x="1375114" y="138741"/>
                </a:lnTo>
                <a:lnTo>
                  <a:pt x="1390348" y="114804"/>
                </a:lnTo>
                <a:lnTo>
                  <a:pt x="1406993" y="114804"/>
                </a:lnTo>
                <a:lnTo>
                  <a:pt x="1383384" y="151580"/>
                </a:lnTo>
                <a:lnTo>
                  <a:pt x="1408626" y="190966"/>
                </a:lnTo>
                <a:lnTo>
                  <a:pt x="1391980" y="190966"/>
                </a:lnTo>
                <a:lnTo>
                  <a:pt x="1375114" y="164201"/>
                </a:lnTo>
                <a:close/>
                <a:moveTo>
                  <a:pt x="1478315" y="164201"/>
                </a:moveTo>
                <a:lnTo>
                  <a:pt x="1461450" y="190966"/>
                </a:lnTo>
                <a:lnTo>
                  <a:pt x="1444804" y="190966"/>
                </a:lnTo>
                <a:lnTo>
                  <a:pt x="1470046" y="151580"/>
                </a:lnTo>
                <a:lnTo>
                  <a:pt x="1446436" y="114804"/>
                </a:lnTo>
                <a:lnTo>
                  <a:pt x="1463083" y="114804"/>
                </a:lnTo>
                <a:lnTo>
                  <a:pt x="1478315" y="138741"/>
                </a:lnTo>
                <a:lnTo>
                  <a:pt x="1493548" y="114804"/>
                </a:lnTo>
                <a:lnTo>
                  <a:pt x="1510194" y="114804"/>
                </a:lnTo>
                <a:lnTo>
                  <a:pt x="1486584" y="151580"/>
                </a:lnTo>
                <a:lnTo>
                  <a:pt x="1511826" y="190966"/>
                </a:lnTo>
                <a:lnTo>
                  <a:pt x="1495180" y="190966"/>
                </a:lnTo>
                <a:lnTo>
                  <a:pt x="1478315" y="164201"/>
                </a:lnTo>
                <a:close/>
                <a:moveTo>
                  <a:pt x="1581515" y="164201"/>
                </a:moveTo>
                <a:lnTo>
                  <a:pt x="1564650" y="190966"/>
                </a:lnTo>
                <a:lnTo>
                  <a:pt x="1548004" y="190966"/>
                </a:lnTo>
                <a:lnTo>
                  <a:pt x="1573246" y="151580"/>
                </a:lnTo>
                <a:lnTo>
                  <a:pt x="1549636" y="114804"/>
                </a:lnTo>
                <a:lnTo>
                  <a:pt x="1566283" y="114804"/>
                </a:lnTo>
                <a:lnTo>
                  <a:pt x="1581515" y="138741"/>
                </a:lnTo>
                <a:lnTo>
                  <a:pt x="1596748" y="114804"/>
                </a:lnTo>
                <a:lnTo>
                  <a:pt x="1613394" y="114804"/>
                </a:lnTo>
                <a:lnTo>
                  <a:pt x="1589785" y="151580"/>
                </a:lnTo>
                <a:lnTo>
                  <a:pt x="1615026" y="190966"/>
                </a:lnTo>
                <a:lnTo>
                  <a:pt x="1598380" y="190966"/>
                </a:lnTo>
                <a:lnTo>
                  <a:pt x="1581515" y="164201"/>
                </a:lnTo>
                <a:close/>
                <a:moveTo>
                  <a:pt x="1684715" y="164201"/>
                </a:moveTo>
                <a:lnTo>
                  <a:pt x="1667851" y="190966"/>
                </a:lnTo>
                <a:lnTo>
                  <a:pt x="1651205" y="190966"/>
                </a:lnTo>
                <a:lnTo>
                  <a:pt x="1676446" y="151580"/>
                </a:lnTo>
                <a:lnTo>
                  <a:pt x="1652837" y="114804"/>
                </a:lnTo>
                <a:lnTo>
                  <a:pt x="1669483" y="114804"/>
                </a:lnTo>
                <a:lnTo>
                  <a:pt x="1684715" y="138741"/>
                </a:lnTo>
                <a:lnTo>
                  <a:pt x="1699948" y="114804"/>
                </a:lnTo>
                <a:lnTo>
                  <a:pt x="1716595" y="114804"/>
                </a:lnTo>
                <a:lnTo>
                  <a:pt x="1692985" y="151580"/>
                </a:lnTo>
                <a:lnTo>
                  <a:pt x="1718227" y="190966"/>
                </a:lnTo>
                <a:lnTo>
                  <a:pt x="1701581" y="190966"/>
                </a:lnTo>
                <a:lnTo>
                  <a:pt x="1684715" y="164201"/>
                </a:lnTo>
                <a:close/>
                <a:moveTo>
                  <a:pt x="1787915" y="164201"/>
                </a:moveTo>
                <a:lnTo>
                  <a:pt x="1771051" y="190966"/>
                </a:lnTo>
                <a:lnTo>
                  <a:pt x="1754405" y="190966"/>
                </a:lnTo>
                <a:lnTo>
                  <a:pt x="1779647" y="151580"/>
                </a:lnTo>
                <a:lnTo>
                  <a:pt x="1756037" y="114804"/>
                </a:lnTo>
                <a:lnTo>
                  <a:pt x="1772683" y="114804"/>
                </a:lnTo>
                <a:lnTo>
                  <a:pt x="1787915" y="138741"/>
                </a:lnTo>
                <a:lnTo>
                  <a:pt x="1803149" y="114804"/>
                </a:lnTo>
                <a:lnTo>
                  <a:pt x="1819795" y="114804"/>
                </a:lnTo>
                <a:lnTo>
                  <a:pt x="1796185" y="151580"/>
                </a:lnTo>
                <a:lnTo>
                  <a:pt x="1821427" y="190966"/>
                </a:lnTo>
                <a:lnTo>
                  <a:pt x="1804781" y="190966"/>
                </a:lnTo>
                <a:lnTo>
                  <a:pt x="1787915" y="164201"/>
                </a:lnTo>
                <a:close/>
                <a:moveTo>
                  <a:pt x="1891116" y="164201"/>
                </a:moveTo>
                <a:lnTo>
                  <a:pt x="1874251" y="190966"/>
                </a:lnTo>
                <a:lnTo>
                  <a:pt x="1857605" y="190966"/>
                </a:lnTo>
                <a:lnTo>
                  <a:pt x="1882847" y="151580"/>
                </a:lnTo>
                <a:lnTo>
                  <a:pt x="1859237" y="114804"/>
                </a:lnTo>
                <a:lnTo>
                  <a:pt x="1875884" y="114804"/>
                </a:lnTo>
                <a:lnTo>
                  <a:pt x="1891116" y="138741"/>
                </a:lnTo>
                <a:lnTo>
                  <a:pt x="1906349" y="114804"/>
                </a:lnTo>
                <a:lnTo>
                  <a:pt x="1922995" y="114804"/>
                </a:lnTo>
                <a:lnTo>
                  <a:pt x="1899385" y="151580"/>
                </a:lnTo>
                <a:lnTo>
                  <a:pt x="1924627" y="190966"/>
                </a:lnTo>
                <a:lnTo>
                  <a:pt x="1907981" y="190966"/>
                </a:lnTo>
                <a:lnTo>
                  <a:pt x="1891116" y="164201"/>
                </a:lnTo>
                <a:close/>
                <a:moveTo>
                  <a:pt x="1994316" y="164201"/>
                </a:moveTo>
                <a:lnTo>
                  <a:pt x="1977452" y="190966"/>
                </a:lnTo>
                <a:lnTo>
                  <a:pt x="1960805" y="190966"/>
                </a:lnTo>
                <a:lnTo>
                  <a:pt x="1986047" y="151580"/>
                </a:lnTo>
                <a:lnTo>
                  <a:pt x="1962438" y="114804"/>
                </a:lnTo>
                <a:lnTo>
                  <a:pt x="1979084" y="114804"/>
                </a:lnTo>
                <a:lnTo>
                  <a:pt x="1994316" y="138741"/>
                </a:lnTo>
                <a:lnTo>
                  <a:pt x="2009549" y="114804"/>
                </a:lnTo>
                <a:lnTo>
                  <a:pt x="2026195" y="114804"/>
                </a:lnTo>
                <a:lnTo>
                  <a:pt x="2002586" y="151580"/>
                </a:lnTo>
                <a:lnTo>
                  <a:pt x="2027827" y="190966"/>
                </a:lnTo>
                <a:lnTo>
                  <a:pt x="2011182" y="190966"/>
                </a:lnTo>
                <a:lnTo>
                  <a:pt x="1994316" y="164201"/>
                </a:lnTo>
                <a:close/>
                <a:moveTo>
                  <a:pt x="33511" y="279005"/>
                </a:moveTo>
                <a:lnTo>
                  <a:pt x="16646" y="305770"/>
                </a:lnTo>
                <a:lnTo>
                  <a:pt x="0" y="305770"/>
                </a:lnTo>
                <a:lnTo>
                  <a:pt x="25242" y="266384"/>
                </a:lnTo>
                <a:lnTo>
                  <a:pt x="1632" y="229608"/>
                </a:lnTo>
                <a:lnTo>
                  <a:pt x="18278" y="229608"/>
                </a:lnTo>
                <a:lnTo>
                  <a:pt x="33511" y="253545"/>
                </a:lnTo>
                <a:lnTo>
                  <a:pt x="48744" y="229608"/>
                </a:lnTo>
                <a:lnTo>
                  <a:pt x="65390" y="229608"/>
                </a:lnTo>
                <a:lnTo>
                  <a:pt x="41780" y="266384"/>
                </a:lnTo>
                <a:lnTo>
                  <a:pt x="67022" y="305770"/>
                </a:lnTo>
                <a:lnTo>
                  <a:pt x="50376" y="305770"/>
                </a:lnTo>
                <a:lnTo>
                  <a:pt x="33511" y="279005"/>
                </a:lnTo>
                <a:close/>
                <a:moveTo>
                  <a:pt x="136711" y="279005"/>
                </a:moveTo>
                <a:lnTo>
                  <a:pt x="119846" y="305770"/>
                </a:lnTo>
                <a:lnTo>
                  <a:pt x="103200" y="305770"/>
                </a:lnTo>
                <a:lnTo>
                  <a:pt x="128442" y="266384"/>
                </a:lnTo>
                <a:lnTo>
                  <a:pt x="104833" y="229608"/>
                </a:lnTo>
                <a:lnTo>
                  <a:pt x="121479" y="229608"/>
                </a:lnTo>
                <a:lnTo>
                  <a:pt x="136711" y="253545"/>
                </a:lnTo>
                <a:lnTo>
                  <a:pt x="151944" y="229608"/>
                </a:lnTo>
                <a:lnTo>
                  <a:pt x="168590" y="229608"/>
                </a:lnTo>
                <a:lnTo>
                  <a:pt x="144981" y="266384"/>
                </a:lnTo>
                <a:lnTo>
                  <a:pt x="170222" y="305770"/>
                </a:lnTo>
                <a:lnTo>
                  <a:pt x="153576" y="305770"/>
                </a:lnTo>
                <a:lnTo>
                  <a:pt x="136711" y="279005"/>
                </a:lnTo>
                <a:close/>
                <a:moveTo>
                  <a:pt x="239911" y="279005"/>
                </a:moveTo>
                <a:lnTo>
                  <a:pt x="223047" y="305770"/>
                </a:lnTo>
                <a:lnTo>
                  <a:pt x="206401" y="305770"/>
                </a:lnTo>
                <a:lnTo>
                  <a:pt x="231642" y="266384"/>
                </a:lnTo>
                <a:lnTo>
                  <a:pt x="208033" y="229608"/>
                </a:lnTo>
                <a:lnTo>
                  <a:pt x="224679" y="229608"/>
                </a:lnTo>
                <a:lnTo>
                  <a:pt x="239911" y="253545"/>
                </a:lnTo>
                <a:lnTo>
                  <a:pt x="255144" y="229608"/>
                </a:lnTo>
                <a:lnTo>
                  <a:pt x="271790" y="229608"/>
                </a:lnTo>
                <a:lnTo>
                  <a:pt x="248181" y="266384"/>
                </a:lnTo>
                <a:lnTo>
                  <a:pt x="273423" y="305770"/>
                </a:lnTo>
                <a:lnTo>
                  <a:pt x="256777" y="305770"/>
                </a:lnTo>
                <a:lnTo>
                  <a:pt x="239911" y="279005"/>
                </a:lnTo>
                <a:close/>
                <a:moveTo>
                  <a:pt x="343111" y="279005"/>
                </a:moveTo>
                <a:lnTo>
                  <a:pt x="326247" y="305770"/>
                </a:lnTo>
                <a:lnTo>
                  <a:pt x="309601" y="305770"/>
                </a:lnTo>
                <a:lnTo>
                  <a:pt x="334843" y="266384"/>
                </a:lnTo>
                <a:lnTo>
                  <a:pt x="311233" y="229608"/>
                </a:lnTo>
                <a:lnTo>
                  <a:pt x="327879" y="229608"/>
                </a:lnTo>
                <a:lnTo>
                  <a:pt x="343111" y="253545"/>
                </a:lnTo>
                <a:lnTo>
                  <a:pt x="358345" y="229608"/>
                </a:lnTo>
                <a:lnTo>
                  <a:pt x="374991" y="229608"/>
                </a:lnTo>
                <a:lnTo>
                  <a:pt x="351381" y="266384"/>
                </a:lnTo>
                <a:lnTo>
                  <a:pt x="376623" y="305770"/>
                </a:lnTo>
                <a:lnTo>
                  <a:pt x="359977" y="305770"/>
                </a:lnTo>
                <a:lnTo>
                  <a:pt x="343111" y="279005"/>
                </a:lnTo>
                <a:close/>
                <a:moveTo>
                  <a:pt x="446312" y="279005"/>
                </a:moveTo>
                <a:lnTo>
                  <a:pt x="429447" y="305770"/>
                </a:lnTo>
                <a:lnTo>
                  <a:pt x="412801" y="305770"/>
                </a:lnTo>
                <a:lnTo>
                  <a:pt x="438043" y="266384"/>
                </a:lnTo>
                <a:lnTo>
                  <a:pt x="414433" y="229608"/>
                </a:lnTo>
                <a:lnTo>
                  <a:pt x="431079" y="229608"/>
                </a:lnTo>
                <a:lnTo>
                  <a:pt x="446312" y="253545"/>
                </a:lnTo>
                <a:lnTo>
                  <a:pt x="461545" y="229608"/>
                </a:lnTo>
                <a:lnTo>
                  <a:pt x="478191" y="229608"/>
                </a:lnTo>
                <a:lnTo>
                  <a:pt x="454582" y="266384"/>
                </a:lnTo>
                <a:lnTo>
                  <a:pt x="479823" y="305770"/>
                </a:lnTo>
                <a:lnTo>
                  <a:pt x="463177" y="305770"/>
                </a:lnTo>
                <a:lnTo>
                  <a:pt x="446312" y="279005"/>
                </a:lnTo>
                <a:close/>
                <a:moveTo>
                  <a:pt x="549512" y="279005"/>
                </a:moveTo>
                <a:lnTo>
                  <a:pt x="532648" y="305770"/>
                </a:lnTo>
                <a:lnTo>
                  <a:pt x="516002" y="305770"/>
                </a:lnTo>
                <a:lnTo>
                  <a:pt x="541243" y="266384"/>
                </a:lnTo>
                <a:lnTo>
                  <a:pt x="517634" y="229608"/>
                </a:lnTo>
                <a:lnTo>
                  <a:pt x="534280" y="229608"/>
                </a:lnTo>
                <a:lnTo>
                  <a:pt x="549512" y="253545"/>
                </a:lnTo>
                <a:lnTo>
                  <a:pt x="564745" y="229608"/>
                </a:lnTo>
                <a:lnTo>
                  <a:pt x="581391" y="229608"/>
                </a:lnTo>
                <a:lnTo>
                  <a:pt x="557782" y="266384"/>
                </a:lnTo>
                <a:lnTo>
                  <a:pt x="583023" y="305770"/>
                </a:lnTo>
                <a:lnTo>
                  <a:pt x="566378" y="305770"/>
                </a:lnTo>
                <a:lnTo>
                  <a:pt x="549512" y="279005"/>
                </a:lnTo>
                <a:close/>
                <a:moveTo>
                  <a:pt x="652712" y="279005"/>
                </a:moveTo>
                <a:lnTo>
                  <a:pt x="635848" y="305770"/>
                </a:lnTo>
                <a:lnTo>
                  <a:pt x="619202" y="305770"/>
                </a:lnTo>
                <a:lnTo>
                  <a:pt x="644443" y="266384"/>
                </a:lnTo>
                <a:lnTo>
                  <a:pt x="620834" y="229608"/>
                </a:lnTo>
                <a:lnTo>
                  <a:pt x="637480" y="229608"/>
                </a:lnTo>
                <a:lnTo>
                  <a:pt x="652712" y="253545"/>
                </a:lnTo>
                <a:lnTo>
                  <a:pt x="667945" y="229608"/>
                </a:lnTo>
                <a:lnTo>
                  <a:pt x="684592" y="229608"/>
                </a:lnTo>
                <a:lnTo>
                  <a:pt x="660982" y="266384"/>
                </a:lnTo>
                <a:lnTo>
                  <a:pt x="686224" y="305770"/>
                </a:lnTo>
                <a:lnTo>
                  <a:pt x="669578" y="305770"/>
                </a:lnTo>
                <a:lnTo>
                  <a:pt x="652712" y="279005"/>
                </a:lnTo>
                <a:close/>
                <a:moveTo>
                  <a:pt x="755913" y="279005"/>
                </a:moveTo>
                <a:lnTo>
                  <a:pt x="739048" y="305770"/>
                </a:lnTo>
                <a:lnTo>
                  <a:pt x="722402" y="305770"/>
                </a:lnTo>
                <a:lnTo>
                  <a:pt x="747644" y="266384"/>
                </a:lnTo>
                <a:lnTo>
                  <a:pt x="724034" y="229608"/>
                </a:lnTo>
                <a:lnTo>
                  <a:pt x="740680" y="229608"/>
                </a:lnTo>
                <a:lnTo>
                  <a:pt x="755913" y="253545"/>
                </a:lnTo>
                <a:lnTo>
                  <a:pt x="771146" y="229608"/>
                </a:lnTo>
                <a:lnTo>
                  <a:pt x="787792" y="229608"/>
                </a:lnTo>
                <a:lnTo>
                  <a:pt x="764182" y="266384"/>
                </a:lnTo>
                <a:lnTo>
                  <a:pt x="789424" y="305770"/>
                </a:lnTo>
                <a:lnTo>
                  <a:pt x="772778" y="305770"/>
                </a:lnTo>
                <a:lnTo>
                  <a:pt x="755913" y="279005"/>
                </a:lnTo>
                <a:close/>
                <a:moveTo>
                  <a:pt x="859113" y="279005"/>
                </a:moveTo>
                <a:lnTo>
                  <a:pt x="842248" y="305770"/>
                </a:lnTo>
                <a:lnTo>
                  <a:pt x="825602" y="305770"/>
                </a:lnTo>
                <a:lnTo>
                  <a:pt x="850844" y="266384"/>
                </a:lnTo>
                <a:lnTo>
                  <a:pt x="827235" y="229608"/>
                </a:lnTo>
                <a:lnTo>
                  <a:pt x="843881" y="229608"/>
                </a:lnTo>
                <a:lnTo>
                  <a:pt x="859113" y="253545"/>
                </a:lnTo>
                <a:lnTo>
                  <a:pt x="874346" y="229608"/>
                </a:lnTo>
                <a:lnTo>
                  <a:pt x="890992" y="229608"/>
                </a:lnTo>
                <a:lnTo>
                  <a:pt x="867383" y="266384"/>
                </a:lnTo>
                <a:lnTo>
                  <a:pt x="892624" y="305770"/>
                </a:lnTo>
                <a:lnTo>
                  <a:pt x="875978" y="305770"/>
                </a:lnTo>
                <a:lnTo>
                  <a:pt x="859113" y="279005"/>
                </a:lnTo>
                <a:close/>
                <a:moveTo>
                  <a:pt x="962313" y="279005"/>
                </a:moveTo>
                <a:lnTo>
                  <a:pt x="945449" y="305770"/>
                </a:lnTo>
                <a:lnTo>
                  <a:pt x="928803" y="305770"/>
                </a:lnTo>
                <a:lnTo>
                  <a:pt x="954044" y="266384"/>
                </a:lnTo>
                <a:lnTo>
                  <a:pt x="930435" y="229608"/>
                </a:lnTo>
                <a:lnTo>
                  <a:pt x="947081" y="229608"/>
                </a:lnTo>
                <a:lnTo>
                  <a:pt x="962313" y="253545"/>
                </a:lnTo>
                <a:lnTo>
                  <a:pt x="977546" y="229608"/>
                </a:lnTo>
                <a:lnTo>
                  <a:pt x="994192" y="229608"/>
                </a:lnTo>
                <a:lnTo>
                  <a:pt x="970583" y="266384"/>
                </a:lnTo>
                <a:lnTo>
                  <a:pt x="995824" y="305770"/>
                </a:lnTo>
                <a:lnTo>
                  <a:pt x="979179" y="305770"/>
                </a:lnTo>
                <a:lnTo>
                  <a:pt x="962313" y="279005"/>
                </a:lnTo>
                <a:close/>
                <a:moveTo>
                  <a:pt x="1065513" y="279005"/>
                </a:moveTo>
                <a:lnTo>
                  <a:pt x="1048649" y="305770"/>
                </a:lnTo>
                <a:lnTo>
                  <a:pt x="1032003" y="305770"/>
                </a:lnTo>
                <a:lnTo>
                  <a:pt x="1057244" y="266384"/>
                </a:lnTo>
                <a:lnTo>
                  <a:pt x="1033635" y="229608"/>
                </a:lnTo>
                <a:lnTo>
                  <a:pt x="1050281" y="229608"/>
                </a:lnTo>
                <a:lnTo>
                  <a:pt x="1065513" y="253545"/>
                </a:lnTo>
                <a:lnTo>
                  <a:pt x="1080747" y="229608"/>
                </a:lnTo>
                <a:lnTo>
                  <a:pt x="1097393" y="229608"/>
                </a:lnTo>
                <a:lnTo>
                  <a:pt x="1073783" y="266384"/>
                </a:lnTo>
                <a:lnTo>
                  <a:pt x="1099025" y="305770"/>
                </a:lnTo>
                <a:lnTo>
                  <a:pt x="1082379" y="305770"/>
                </a:lnTo>
                <a:lnTo>
                  <a:pt x="1065513" y="279005"/>
                </a:lnTo>
                <a:close/>
                <a:moveTo>
                  <a:pt x="1168714" y="279005"/>
                </a:moveTo>
                <a:lnTo>
                  <a:pt x="1151849" y="305770"/>
                </a:lnTo>
                <a:lnTo>
                  <a:pt x="1135203" y="305770"/>
                </a:lnTo>
                <a:lnTo>
                  <a:pt x="1160445" y="266384"/>
                </a:lnTo>
                <a:lnTo>
                  <a:pt x="1136835" y="229608"/>
                </a:lnTo>
                <a:lnTo>
                  <a:pt x="1153481" y="229608"/>
                </a:lnTo>
                <a:lnTo>
                  <a:pt x="1168714" y="253545"/>
                </a:lnTo>
                <a:lnTo>
                  <a:pt x="1183947" y="229608"/>
                </a:lnTo>
                <a:lnTo>
                  <a:pt x="1200593" y="229608"/>
                </a:lnTo>
                <a:lnTo>
                  <a:pt x="1176984" y="266384"/>
                </a:lnTo>
                <a:lnTo>
                  <a:pt x="1202225" y="305770"/>
                </a:lnTo>
                <a:lnTo>
                  <a:pt x="1185579" y="305770"/>
                </a:lnTo>
                <a:lnTo>
                  <a:pt x="1168714" y="279005"/>
                </a:lnTo>
                <a:close/>
                <a:moveTo>
                  <a:pt x="1271914" y="279005"/>
                </a:moveTo>
                <a:lnTo>
                  <a:pt x="1255050" y="305770"/>
                </a:lnTo>
                <a:lnTo>
                  <a:pt x="1238404" y="305770"/>
                </a:lnTo>
                <a:lnTo>
                  <a:pt x="1263645" y="266384"/>
                </a:lnTo>
                <a:lnTo>
                  <a:pt x="1240036" y="229608"/>
                </a:lnTo>
                <a:lnTo>
                  <a:pt x="1256682" y="229608"/>
                </a:lnTo>
                <a:lnTo>
                  <a:pt x="1271914" y="253545"/>
                </a:lnTo>
                <a:lnTo>
                  <a:pt x="1287147" y="229608"/>
                </a:lnTo>
                <a:lnTo>
                  <a:pt x="1303793" y="229608"/>
                </a:lnTo>
                <a:lnTo>
                  <a:pt x="1280184" y="266384"/>
                </a:lnTo>
                <a:lnTo>
                  <a:pt x="1305426" y="305770"/>
                </a:lnTo>
                <a:lnTo>
                  <a:pt x="1288779" y="305770"/>
                </a:lnTo>
                <a:lnTo>
                  <a:pt x="1271914" y="279005"/>
                </a:lnTo>
                <a:close/>
                <a:moveTo>
                  <a:pt x="1375114" y="279005"/>
                </a:moveTo>
                <a:lnTo>
                  <a:pt x="1358250" y="305770"/>
                </a:lnTo>
                <a:lnTo>
                  <a:pt x="1341604" y="305770"/>
                </a:lnTo>
                <a:lnTo>
                  <a:pt x="1366845" y="266384"/>
                </a:lnTo>
                <a:lnTo>
                  <a:pt x="1343236" y="229608"/>
                </a:lnTo>
                <a:lnTo>
                  <a:pt x="1359882" y="229608"/>
                </a:lnTo>
                <a:lnTo>
                  <a:pt x="1375114" y="253545"/>
                </a:lnTo>
                <a:lnTo>
                  <a:pt x="1390348" y="229608"/>
                </a:lnTo>
                <a:lnTo>
                  <a:pt x="1406993" y="229608"/>
                </a:lnTo>
                <a:lnTo>
                  <a:pt x="1383384" y="266384"/>
                </a:lnTo>
                <a:lnTo>
                  <a:pt x="1408626" y="305770"/>
                </a:lnTo>
                <a:lnTo>
                  <a:pt x="1391980" y="305770"/>
                </a:lnTo>
                <a:lnTo>
                  <a:pt x="1375114" y="279005"/>
                </a:lnTo>
                <a:close/>
                <a:moveTo>
                  <a:pt x="1478315" y="279005"/>
                </a:moveTo>
                <a:lnTo>
                  <a:pt x="1461450" y="305770"/>
                </a:lnTo>
                <a:lnTo>
                  <a:pt x="1444804" y="305770"/>
                </a:lnTo>
                <a:lnTo>
                  <a:pt x="1470046" y="266384"/>
                </a:lnTo>
                <a:lnTo>
                  <a:pt x="1446436" y="229608"/>
                </a:lnTo>
                <a:lnTo>
                  <a:pt x="1463083" y="229608"/>
                </a:lnTo>
                <a:lnTo>
                  <a:pt x="1478315" y="253545"/>
                </a:lnTo>
                <a:lnTo>
                  <a:pt x="1493548" y="229608"/>
                </a:lnTo>
                <a:lnTo>
                  <a:pt x="1510194" y="229608"/>
                </a:lnTo>
                <a:lnTo>
                  <a:pt x="1486584" y="266384"/>
                </a:lnTo>
                <a:lnTo>
                  <a:pt x="1511826" y="305770"/>
                </a:lnTo>
                <a:lnTo>
                  <a:pt x="1495180" y="305770"/>
                </a:lnTo>
                <a:lnTo>
                  <a:pt x="1478315" y="279005"/>
                </a:lnTo>
                <a:close/>
                <a:moveTo>
                  <a:pt x="1581515" y="279005"/>
                </a:moveTo>
                <a:lnTo>
                  <a:pt x="1564650" y="305770"/>
                </a:lnTo>
                <a:lnTo>
                  <a:pt x="1548004" y="305770"/>
                </a:lnTo>
                <a:lnTo>
                  <a:pt x="1573246" y="266384"/>
                </a:lnTo>
                <a:lnTo>
                  <a:pt x="1549636" y="229608"/>
                </a:lnTo>
                <a:lnTo>
                  <a:pt x="1566283" y="229608"/>
                </a:lnTo>
                <a:lnTo>
                  <a:pt x="1581515" y="253545"/>
                </a:lnTo>
                <a:lnTo>
                  <a:pt x="1596748" y="229608"/>
                </a:lnTo>
                <a:lnTo>
                  <a:pt x="1613394" y="229608"/>
                </a:lnTo>
                <a:lnTo>
                  <a:pt x="1589785" y="266384"/>
                </a:lnTo>
                <a:lnTo>
                  <a:pt x="1615026" y="305770"/>
                </a:lnTo>
                <a:lnTo>
                  <a:pt x="1598380" y="305770"/>
                </a:lnTo>
                <a:lnTo>
                  <a:pt x="1581515" y="279005"/>
                </a:lnTo>
                <a:close/>
                <a:moveTo>
                  <a:pt x="1684715" y="279005"/>
                </a:moveTo>
                <a:lnTo>
                  <a:pt x="1667851" y="305770"/>
                </a:lnTo>
                <a:lnTo>
                  <a:pt x="1651205" y="305770"/>
                </a:lnTo>
                <a:lnTo>
                  <a:pt x="1676446" y="266384"/>
                </a:lnTo>
                <a:lnTo>
                  <a:pt x="1652837" y="229608"/>
                </a:lnTo>
                <a:lnTo>
                  <a:pt x="1669483" y="229608"/>
                </a:lnTo>
                <a:lnTo>
                  <a:pt x="1684715" y="253545"/>
                </a:lnTo>
                <a:lnTo>
                  <a:pt x="1699948" y="229608"/>
                </a:lnTo>
                <a:lnTo>
                  <a:pt x="1716595" y="229608"/>
                </a:lnTo>
                <a:lnTo>
                  <a:pt x="1692985" y="266384"/>
                </a:lnTo>
                <a:lnTo>
                  <a:pt x="1718227" y="305770"/>
                </a:lnTo>
                <a:lnTo>
                  <a:pt x="1701581" y="305770"/>
                </a:lnTo>
                <a:lnTo>
                  <a:pt x="1684715" y="279005"/>
                </a:lnTo>
                <a:close/>
                <a:moveTo>
                  <a:pt x="1787915" y="279005"/>
                </a:moveTo>
                <a:lnTo>
                  <a:pt x="1771051" y="305770"/>
                </a:lnTo>
                <a:lnTo>
                  <a:pt x="1754405" y="305770"/>
                </a:lnTo>
                <a:lnTo>
                  <a:pt x="1779647" y="266384"/>
                </a:lnTo>
                <a:lnTo>
                  <a:pt x="1756037" y="229608"/>
                </a:lnTo>
                <a:lnTo>
                  <a:pt x="1772683" y="229608"/>
                </a:lnTo>
                <a:lnTo>
                  <a:pt x="1787915" y="253545"/>
                </a:lnTo>
                <a:lnTo>
                  <a:pt x="1803149" y="229608"/>
                </a:lnTo>
                <a:lnTo>
                  <a:pt x="1819795" y="229608"/>
                </a:lnTo>
                <a:lnTo>
                  <a:pt x="1796185" y="266384"/>
                </a:lnTo>
                <a:lnTo>
                  <a:pt x="1821427" y="305770"/>
                </a:lnTo>
                <a:lnTo>
                  <a:pt x="1804781" y="305770"/>
                </a:lnTo>
                <a:lnTo>
                  <a:pt x="1787915" y="279005"/>
                </a:lnTo>
                <a:close/>
                <a:moveTo>
                  <a:pt x="1891116" y="279005"/>
                </a:moveTo>
                <a:lnTo>
                  <a:pt x="1874251" y="305770"/>
                </a:lnTo>
                <a:lnTo>
                  <a:pt x="1857605" y="305770"/>
                </a:lnTo>
                <a:lnTo>
                  <a:pt x="1882847" y="266384"/>
                </a:lnTo>
                <a:lnTo>
                  <a:pt x="1859237" y="229608"/>
                </a:lnTo>
                <a:lnTo>
                  <a:pt x="1875884" y="229608"/>
                </a:lnTo>
                <a:lnTo>
                  <a:pt x="1891116" y="253545"/>
                </a:lnTo>
                <a:lnTo>
                  <a:pt x="1906349" y="229608"/>
                </a:lnTo>
                <a:lnTo>
                  <a:pt x="1922995" y="229608"/>
                </a:lnTo>
                <a:lnTo>
                  <a:pt x="1899385" y="266384"/>
                </a:lnTo>
                <a:lnTo>
                  <a:pt x="1924627" y="305770"/>
                </a:lnTo>
                <a:lnTo>
                  <a:pt x="1907981" y="305770"/>
                </a:lnTo>
                <a:lnTo>
                  <a:pt x="1891116" y="279005"/>
                </a:lnTo>
                <a:close/>
                <a:moveTo>
                  <a:pt x="1994316" y="279005"/>
                </a:moveTo>
                <a:lnTo>
                  <a:pt x="1977452" y="305770"/>
                </a:lnTo>
                <a:lnTo>
                  <a:pt x="1960805" y="305770"/>
                </a:lnTo>
                <a:lnTo>
                  <a:pt x="1986047" y="266384"/>
                </a:lnTo>
                <a:lnTo>
                  <a:pt x="1962438" y="229608"/>
                </a:lnTo>
                <a:lnTo>
                  <a:pt x="1979084" y="229608"/>
                </a:lnTo>
                <a:lnTo>
                  <a:pt x="1994316" y="253545"/>
                </a:lnTo>
                <a:lnTo>
                  <a:pt x="2009549" y="229608"/>
                </a:lnTo>
                <a:lnTo>
                  <a:pt x="2026195" y="229608"/>
                </a:lnTo>
                <a:lnTo>
                  <a:pt x="2002586" y="266384"/>
                </a:lnTo>
                <a:lnTo>
                  <a:pt x="2027827" y="305770"/>
                </a:lnTo>
                <a:lnTo>
                  <a:pt x="2011182" y="305770"/>
                </a:lnTo>
                <a:lnTo>
                  <a:pt x="1994316" y="279005"/>
                </a:lnTo>
                <a:close/>
                <a:moveTo>
                  <a:pt x="33511" y="393809"/>
                </a:moveTo>
                <a:lnTo>
                  <a:pt x="16646" y="420574"/>
                </a:lnTo>
                <a:lnTo>
                  <a:pt x="0" y="420574"/>
                </a:lnTo>
                <a:lnTo>
                  <a:pt x="25242" y="381187"/>
                </a:lnTo>
                <a:lnTo>
                  <a:pt x="1632" y="344412"/>
                </a:lnTo>
                <a:lnTo>
                  <a:pt x="18278" y="344412"/>
                </a:lnTo>
                <a:lnTo>
                  <a:pt x="33511" y="368349"/>
                </a:lnTo>
                <a:lnTo>
                  <a:pt x="48744" y="344412"/>
                </a:lnTo>
                <a:lnTo>
                  <a:pt x="65390" y="344412"/>
                </a:lnTo>
                <a:lnTo>
                  <a:pt x="41780" y="381187"/>
                </a:lnTo>
                <a:lnTo>
                  <a:pt x="67022" y="420574"/>
                </a:lnTo>
                <a:lnTo>
                  <a:pt x="50376" y="420574"/>
                </a:lnTo>
                <a:lnTo>
                  <a:pt x="33511" y="393809"/>
                </a:lnTo>
                <a:close/>
                <a:moveTo>
                  <a:pt x="136711" y="393809"/>
                </a:moveTo>
                <a:lnTo>
                  <a:pt x="119846" y="420574"/>
                </a:lnTo>
                <a:lnTo>
                  <a:pt x="103200" y="420574"/>
                </a:lnTo>
                <a:lnTo>
                  <a:pt x="128442" y="381187"/>
                </a:lnTo>
                <a:lnTo>
                  <a:pt x="104833" y="344412"/>
                </a:lnTo>
                <a:lnTo>
                  <a:pt x="121479" y="344412"/>
                </a:lnTo>
                <a:lnTo>
                  <a:pt x="136711" y="368349"/>
                </a:lnTo>
                <a:lnTo>
                  <a:pt x="151944" y="344412"/>
                </a:lnTo>
                <a:lnTo>
                  <a:pt x="168590" y="344412"/>
                </a:lnTo>
                <a:lnTo>
                  <a:pt x="144981" y="381187"/>
                </a:lnTo>
                <a:lnTo>
                  <a:pt x="170222" y="420574"/>
                </a:lnTo>
                <a:lnTo>
                  <a:pt x="153576" y="420574"/>
                </a:lnTo>
                <a:lnTo>
                  <a:pt x="136711" y="393809"/>
                </a:lnTo>
                <a:close/>
                <a:moveTo>
                  <a:pt x="239911" y="393809"/>
                </a:moveTo>
                <a:lnTo>
                  <a:pt x="223047" y="420574"/>
                </a:lnTo>
                <a:lnTo>
                  <a:pt x="206401" y="420574"/>
                </a:lnTo>
                <a:lnTo>
                  <a:pt x="231642" y="381187"/>
                </a:lnTo>
                <a:lnTo>
                  <a:pt x="208033" y="344412"/>
                </a:lnTo>
                <a:lnTo>
                  <a:pt x="224679" y="344412"/>
                </a:lnTo>
                <a:lnTo>
                  <a:pt x="239911" y="368349"/>
                </a:lnTo>
                <a:lnTo>
                  <a:pt x="255144" y="344412"/>
                </a:lnTo>
                <a:lnTo>
                  <a:pt x="271790" y="344412"/>
                </a:lnTo>
                <a:lnTo>
                  <a:pt x="248181" y="381187"/>
                </a:lnTo>
                <a:lnTo>
                  <a:pt x="273423" y="420574"/>
                </a:lnTo>
                <a:lnTo>
                  <a:pt x="256777" y="420574"/>
                </a:lnTo>
                <a:lnTo>
                  <a:pt x="239911" y="393809"/>
                </a:lnTo>
                <a:close/>
                <a:moveTo>
                  <a:pt x="343111" y="393809"/>
                </a:moveTo>
                <a:lnTo>
                  <a:pt x="326247" y="420574"/>
                </a:lnTo>
                <a:lnTo>
                  <a:pt x="309601" y="420574"/>
                </a:lnTo>
                <a:lnTo>
                  <a:pt x="334843" y="381187"/>
                </a:lnTo>
                <a:lnTo>
                  <a:pt x="311233" y="344412"/>
                </a:lnTo>
                <a:lnTo>
                  <a:pt x="327879" y="344412"/>
                </a:lnTo>
                <a:lnTo>
                  <a:pt x="343111" y="368349"/>
                </a:lnTo>
                <a:lnTo>
                  <a:pt x="358345" y="344412"/>
                </a:lnTo>
                <a:lnTo>
                  <a:pt x="374991" y="344412"/>
                </a:lnTo>
                <a:lnTo>
                  <a:pt x="351381" y="381187"/>
                </a:lnTo>
                <a:lnTo>
                  <a:pt x="376623" y="420574"/>
                </a:lnTo>
                <a:lnTo>
                  <a:pt x="359977" y="420574"/>
                </a:lnTo>
                <a:lnTo>
                  <a:pt x="343111" y="393809"/>
                </a:lnTo>
                <a:close/>
                <a:moveTo>
                  <a:pt x="446312" y="393809"/>
                </a:moveTo>
                <a:lnTo>
                  <a:pt x="429447" y="420574"/>
                </a:lnTo>
                <a:lnTo>
                  <a:pt x="412801" y="420574"/>
                </a:lnTo>
                <a:lnTo>
                  <a:pt x="438043" y="381187"/>
                </a:lnTo>
                <a:lnTo>
                  <a:pt x="414433" y="344412"/>
                </a:lnTo>
                <a:lnTo>
                  <a:pt x="431079" y="344412"/>
                </a:lnTo>
                <a:lnTo>
                  <a:pt x="446312" y="368349"/>
                </a:lnTo>
                <a:lnTo>
                  <a:pt x="461545" y="344412"/>
                </a:lnTo>
                <a:lnTo>
                  <a:pt x="478191" y="344412"/>
                </a:lnTo>
                <a:lnTo>
                  <a:pt x="454582" y="381187"/>
                </a:lnTo>
                <a:lnTo>
                  <a:pt x="479823" y="420574"/>
                </a:lnTo>
                <a:lnTo>
                  <a:pt x="463177" y="420574"/>
                </a:lnTo>
                <a:lnTo>
                  <a:pt x="446312" y="393809"/>
                </a:lnTo>
                <a:close/>
                <a:moveTo>
                  <a:pt x="549512" y="393809"/>
                </a:moveTo>
                <a:lnTo>
                  <a:pt x="532648" y="420574"/>
                </a:lnTo>
                <a:lnTo>
                  <a:pt x="516002" y="420574"/>
                </a:lnTo>
                <a:lnTo>
                  <a:pt x="541243" y="381187"/>
                </a:lnTo>
                <a:lnTo>
                  <a:pt x="517634" y="344412"/>
                </a:lnTo>
                <a:lnTo>
                  <a:pt x="534280" y="344412"/>
                </a:lnTo>
                <a:lnTo>
                  <a:pt x="549512" y="368349"/>
                </a:lnTo>
                <a:lnTo>
                  <a:pt x="564745" y="344412"/>
                </a:lnTo>
                <a:lnTo>
                  <a:pt x="581391" y="344412"/>
                </a:lnTo>
                <a:lnTo>
                  <a:pt x="557782" y="381187"/>
                </a:lnTo>
                <a:lnTo>
                  <a:pt x="583023" y="420574"/>
                </a:lnTo>
                <a:lnTo>
                  <a:pt x="566378" y="420574"/>
                </a:lnTo>
                <a:lnTo>
                  <a:pt x="549512" y="393809"/>
                </a:lnTo>
                <a:close/>
                <a:moveTo>
                  <a:pt x="652712" y="393809"/>
                </a:moveTo>
                <a:lnTo>
                  <a:pt x="635848" y="420574"/>
                </a:lnTo>
                <a:lnTo>
                  <a:pt x="619202" y="420574"/>
                </a:lnTo>
                <a:lnTo>
                  <a:pt x="644443" y="381187"/>
                </a:lnTo>
                <a:lnTo>
                  <a:pt x="620834" y="344412"/>
                </a:lnTo>
                <a:lnTo>
                  <a:pt x="637480" y="344412"/>
                </a:lnTo>
                <a:lnTo>
                  <a:pt x="652712" y="368349"/>
                </a:lnTo>
                <a:lnTo>
                  <a:pt x="667945" y="344412"/>
                </a:lnTo>
                <a:lnTo>
                  <a:pt x="684592" y="344412"/>
                </a:lnTo>
                <a:lnTo>
                  <a:pt x="660982" y="381187"/>
                </a:lnTo>
                <a:lnTo>
                  <a:pt x="686224" y="420574"/>
                </a:lnTo>
                <a:lnTo>
                  <a:pt x="669578" y="420574"/>
                </a:lnTo>
                <a:lnTo>
                  <a:pt x="652712" y="393809"/>
                </a:lnTo>
                <a:close/>
                <a:moveTo>
                  <a:pt x="755913" y="393809"/>
                </a:moveTo>
                <a:lnTo>
                  <a:pt x="739048" y="420574"/>
                </a:lnTo>
                <a:lnTo>
                  <a:pt x="722402" y="420574"/>
                </a:lnTo>
                <a:lnTo>
                  <a:pt x="747644" y="381187"/>
                </a:lnTo>
                <a:lnTo>
                  <a:pt x="724034" y="344412"/>
                </a:lnTo>
                <a:lnTo>
                  <a:pt x="740680" y="344412"/>
                </a:lnTo>
                <a:lnTo>
                  <a:pt x="755913" y="368349"/>
                </a:lnTo>
                <a:lnTo>
                  <a:pt x="771146" y="344412"/>
                </a:lnTo>
                <a:lnTo>
                  <a:pt x="787792" y="344412"/>
                </a:lnTo>
                <a:lnTo>
                  <a:pt x="764182" y="381187"/>
                </a:lnTo>
                <a:lnTo>
                  <a:pt x="789424" y="420574"/>
                </a:lnTo>
                <a:lnTo>
                  <a:pt x="772778" y="420574"/>
                </a:lnTo>
                <a:lnTo>
                  <a:pt x="755913" y="393809"/>
                </a:lnTo>
                <a:close/>
                <a:moveTo>
                  <a:pt x="859113" y="393809"/>
                </a:moveTo>
                <a:lnTo>
                  <a:pt x="842248" y="420574"/>
                </a:lnTo>
                <a:lnTo>
                  <a:pt x="825602" y="420574"/>
                </a:lnTo>
                <a:lnTo>
                  <a:pt x="850844" y="381187"/>
                </a:lnTo>
                <a:lnTo>
                  <a:pt x="827235" y="344412"/>
                </a:lnTo>
                <a:lnTo>
                  <a:pt x="843881" y="344412"/>
                </a:lnTo>
                <a:lnTo>
                  <a:pt x="859113" y="368349"/>
                </a:lnTo>
                <a:lnTo>
                  <a:pt x="874346" y="344412"/>
                </a:lnTo>
                <a:lnTo>
                  <a:pt x="890992" y="344412"/>
                </a:lnTo>
                <a:lnTo>
                  <a:pt x="867383" y="381187"/>
                </a:lnTo>
                <a:lnTo>
                  <a:pt x="892624" y="420574"/>
                </a:lnTo>
                <a:lnTo>
                  <a:pt x="875978" y="420574"/>
                </a:lnTo>
                <a:lnTo>
                  <a:pt x="859113" y="393809"/>
                </a:lnTo>
                <a:close/>
                <a:moveTo>
                  <a:pt x="962313" y="393809"/>
                </a:moveTo>
                <a:lnTo>
                  <a:pt x="945449" y="420574"/>
                </a:lnTo>
                <a:lnTo>
                  <a:pt x="928803" y="420574"/>
                </a:lnTo>
                <a:lnTo>
                  <a:pt x="954044" y="381187"/>
                </a:lnTo>
                <a:lnTo>
                  <a:pt x="930435" y="344412"/>
                </a:lnTo>
                <a:lnTo>
                  <a:pt x="947081" y="344412"/>
                </a:lnTo>
                <a:lnTo>
                  <a:pt x="962313" y="368349"/>
                </a:lnTo>
                <a:lnTo>
                  <a:pt x="977546" y="344412"/>
                </a:lnTo>
                <a:lnTo>
                  <a:pt x="994192" y="344412"/>
                </a:lnTo>
                <a:lnTo>
                  <a:pt x="970583" y="381187"/>
                </a:lnTo>
                <a:lnTo>
                  <a:pt x="995824" y="420574"/>
                </a:lnTo>
                <a:lnTo>
                  <a:pt x="979179" y="420574"/>
                </a:lnTo>
                <a:lnTo>
                  <a:pt x="962313" y="393809"/>
                </a:lnTo>
                <a:close/>
                <a:moveTo>
                  <a:pt x="1065513" y="393809"/>
                </a:moveTo>
                <a:lnTo>
                  <a:pt x="1048649" y="420574"/>
                </a:lnTo>
                <a:lnTo>
                  <a:pt x="1032003" y="420574"/>
                </a:lnTo>
                <a:lnTo>
                  <a:pt x="1057244" y="381187"/>
                </a:lnTo>
                <a:lnTo>
                  <a:pt x="1033635" y="344412"/>
                </a:lnTo>
                <a:lnTo>
                  <a:pt x="1050281" y="344412"/>
                </a:lnTo>
                <a:lnTo>
                  <a:pt x="1065513" y="368349"/>
                </a:lnTo>
                <a:lnTo>
                  <a:pt x="1080747" y="344412"/>
                </a:lnTo>
                <a:lnTo>
                  <a:pt x="1097393" y="344412"/>
                </a:lnTo>
                <a:lnTo>
                  <a:pt x="1073783" y="381187"/>
                </a:lnTo>
                <a:lnTo>
                  <a:pt x="1099025" y="420574"/>
                </a:lnTo>
                <a:lnTo>
                  <a:pt x="1082379" y="420574"/>
                </a:lnTo>
                <a:lnTo>
                  <a:pt x="1065513" y="393809"/>
                </a:lnTo>
                <a:close/>
                <a:moveTo>
                  <a:pt x="1168714" y="393809"/>
                </a:moveTo>
                <a:lnTo>
                  <a:pt x="1151849" y="420574"/>
                </a:lnTo>
                <a:lnTo>
                  <a:pt x="1135203" y="420574"/>
                </a:lnTo>
                <a:lnTo>
                  <a:pt x="1160445" y="381187"/>
                </a:lnTo>
                <a:lnTo>
                  <a:pt x="1136835" y="344412"/>
                </a:lnTo>
                <a:lnTo>
                  <a:pt x="1153481" y="344412"/>
                </a:lnTo>
                <a:lnTo>
                  <a:pt x="1168714" y="368349"/>
                </a:lnTo>
                <a:lnTo>
                  <a:pt x="1183947" y="344412"/>
                </a:lnTo>
                <a:lnTo>
                  <a:pt x="1200593" y="344412"/>
                </a:lnTo>
                <a:lnTo>
                  <a:pt x="1176984" y="381187"/>
                </a:lnTo>
                <a:lnTo>
                  <a:pt x="1202225" y="420574"/>
                </a:lnTo>
                <a:lnTo>
                  <a:pt x="1185579" y="420574"/>
                </a:lnTo>
                <a:lnTo>
                  <a:pt x="1168714" y="393809"/>
                </a:lnTo>
                <a:close/>
                <a:moveTo>
                  <a:pt x="1271914" y="393809"/>
                </a:moveTo>
                <a:lnTo>
                  <a:pt x="1255050" y="420574"/>
                </a:lnTo>
                <a:lnTo>
                  <a:pt x="1238404" y="420574"/>
                </a:lnTo>
                <a:lnTo>
                  <a:pt x="1263645" y="381187"/>
                </a:lnTo>
                <a:lnTo>
                  <a:pt x="1240036" y="344412"/>
                </a:lnTo>
                <a:lnTo>
                  <a:pt x="1256682" y="344412"/>
                </a:lnTo>
                <a:lnTo>
                  <a:pt x="1271914" y="368349"/>
                </a:lnTo>
                <a:lnTo>
                  <a:pt x="1287147" y="344412"/>
                </a:lnTo>
                <a:lnTo>
                  <a:pt x="1303793" y="344412"/>
                </a:lnTo>
                <a:lnTo>
                  <a:pt x="1280184" y="381187"/>
                </a:lnTo>
                <a:lnTo>
                  <a:pt x="1305426" y="420574"/>
                </a:lnTo>
                <a:lnTo>
                  <a:pt x="1288779" y="420574"/>
                </a:lnTo>
                <a:lnTo>
                  <a:pt x="1271914" y="393809"/>
                </a:lnTo>
                <a:close/>
                <a:moveTo>
                  <a:pt x="1375114" y="393809"/>
                </a:moveTo>
                <a:lnTo>
                  <a:pt x="1358250" y="420574"/>
                </a:lnTo>
                <a:lnTo>
                  <a:pt x="1341604" y="420574"/>
                </a:lnTo>
                <a:lnTo>
                  <a:pt x="1366845" y="381187"/>
                </a:lnTo>
                <a:lnTo>
                  <a:pt x="1343236" y="344412"/>
                </a:lnTo>
                <a:lnTo>
                  <a:pt x="1359882" y="344412"/>
                </a:lnTo>
                <a:lnTo>
                  <a:pt x="1375114" y="368349"/>
                </a:lnTo>
                <a:lnTo>
                  <a:pt x="1390348" y="344412"/>
                </a:lnTo>
                <a:lnTo>
                  <a:pt x="1406993" y="344412"/>
                </a:lnTo>
                <a:lnTo>
                  <a:pt x="1383384" y="381187"/>
                </a:lnTo>
                <a:lnTo>
                  <a:pt x="1408626" y="420574"/>
                </a:lnTo>
                <a:lnTo>
                  <a:pt x="1391980" y="420574"/>
                </a:lnTo>
                <a:lnTo>
                  <a:pt x="1375114" y="393809"/>
                </a:lnTo>
                <a:close/>
                <a:moveTo>
                  <a:pt x="1478315" y="393809"/>
                </a:moveTo>
                <a:lnTo>
                  <a:pt x="1461450" y="420574"/>
                </a:lnTo>
                <a:lnTo>
                  <a:pt x="1444804" y="420574"/>
                </a:lnTo>
                <a:lnTo>
                  <a:pt x="1470046" y="381187"/>
                </a:lnTo>
                <a:lnTo>
                  <a:pt x="1446436" y="344412"/>
                </a:lnTo>
                <a:lnTo>
                  <a:pt x="1463083" y="344412"/>
                </a:lnTo>
                <a:lnTo>
                  <a:pt x="1478315" y="368349"/>
                </a:lnTo>
                <a:lnTo>
                  <a:pt x="1493548" y="344412"/>
                </a:lnTo>
                <a:lnTo>
                  <a:pt x="1510194" y="344412"/>
                </a:lnTo>
                <a:lnTo>
                  <a:pt x="1486584" y="381187"/>
                </a:lnTo>
                <a:lnTo>
                  <a:pt x="1511826" y="420574"/>
                </a:lnTo>
                <a:lnTo>
                  <a:pt x="1495180" y="420574"/>
                </a:lnTo>
                <a:lnTo>
                  <a:pt x="1478315" y="393809"/>
                </a:lnTo>
                <a:close/>
                <a:moveTo>
                  <a:pt x="1581515" y="393809"/>
                </a:moveTo>
                <a:lnTo>
                  <a:pt x="1564650" y="420574"/>
                </a:lnTo>
                <a:lnTo>
                  <a:pt x="1548004" y="420574"/>
                </a:lnTo>
                <a:lnTo>
                  <a:pt x="1573246" y="381187"/>
                </a:lnTo>
                <a:lnTo>
                  <a:pt x="1549636" y="344412"/>
                </a:lnTo>
                <a:lnTo>
                  <a:pt x="1566283" y="344412"/>
                </a:lnTo>
                <a:lnTo>
                  <a:pt x="1581515" y="368349"/>
                </a:lnTo>
                <a:lnTo>
                  <a:pt x="1596748" y="344412"/>
                </a:lnTo>
                <a:lnTo>
                  <a:pt x="1613394" y="344412"/>
                </a:lnTo>
                <a:lnTo>
                  <a:pt x="1589785" y="381187"/>
                </a:lnTo>
                <a:lnTo>
                  <a:pt x="1615026" y="420574"/>
                </a:lnTo>
                <a:lnTo>
                  <a:pt x="1598380" y="420574"/>
                </a:lnTo>
                <a:lnTo>
                  <a:pt x="1581515" y="393809"/>
                </a:lnTo>
                <a:close/>
                <a:moveTo>
                  <a:pt x="1684715" y="393809"/>
                </a:moveTo>
                <a:lnTo>
                  <a:pt x="1667851" y="420574"/>
                </a:lnTo>
                <a:lnTo>
                  <a:pt x="1651205" y="420574"/>
                </a:lnTo>
                <a:lnTo>
                  <a:pt x="1676446" y="381187"/>
                </a:lnTo>
                <a:lnTo>
                  <a:pt x="1652837" y="344412"/>
                </a:lnTo>
                <a:lnTo>
                  <a:pt x="1669483" y="344412"/>
                </a:lnTo>
                <a:lnTo>
                  <a:pt x="1684715" y="368349"/>
                </a:lnTo>
                <a:lnTo>
                  <a:pt x="1699948" y="344412"/>
                </a:lnTo>
                <a:lnTo>
                  <a:pt x="1716595" y="344412"/>
                </a:lnTo>
                <a:lnTo>
                  <a:pt x="1692985" y="381187"/>
                </a:lnTo>
                <a:lnTo>
                  <a:pt x="1718227" y="420574"/>
                </a:lnTo>
                <a:lnTo>
                  <a:pt x="1701581" y="420574"/>
                </a:lnTo>
                <a:lnTo>
                  <a:pt x="1684715" y="393809"/>
                </a:lnTo>
                <a:close/>
                <a:moveTo>
                  <a:pt x="1787915" y="393809"/>
                </a:moveTo>
                <a:lnTo>
                  <a:pt x="1771051" y="420574"/>
                </a:lnTo>
                <a:lnTo>
                  <a:pt x="1754405" y="420574"/>
                </a:lnTo>
                <a:lnTo>
                  <a:pt x="1779647" y="381187"/>
                </a:lnTo>
                <a:lnTo>
                  <a:pt x="1756037" y="344412"/>
                </a:lnTo>
                <a:lnTo>
                  <a:pt x="1772683" y="344412"/>
                </a:lnTo>
                <a:lnTo>
                  <a:pt x="1787915" y="368349"/>
                </a:lnTo>
                <a:lnTo>
                  <a:pt x="1803149" y="344412"/>
                </a:lnTo>
                <a:lnTo>
                  <a:pt x="1819795" y="344412"/>
                </a:lnTo>
                <a:lnTo>
                  <a:pt x="1796185" y="381187"/>
                </a:lnTo>
                <a:lnTo>
                  <a:pt x="1821427" y="420574"/>
                </a:lnTo>
                <a:lnTo>
                  <a:pt x="1804781" y="420574"/>
                </a:lnTo>
                <a:lnTo>
                  <a:pt x="1787915" y="393809"/>
                </a:lnTo>
                <a:close/>
                <a:moveTo>
                  <a:pt x="1891116" y="393809"/>
                </a:moveTo>
                <a:lnTo>
                  <a:pt x="1874251" y="420574"/>
                </a:lnTo>
                <a:lnTo>
                  <a:pt x="1857605" y="420574"/>
                </a:lnTo>
                <a:lnTo>
                  <a:pt x="1882847" y="381187"/>
                </a:lnTo>
                <a:lnTo>
                  <a:pt x="1859237" y="344412"/>
                </a:lnTo>
                <a:lnTo>
                  <a:pt x="1875884" y="344412"/>
                </a:lnTo>
                <a:lnTo>
                  <a:pt x="1891116" y="368349"/>
                </a:lnTo>
                <a:lnTo>
                  <a:pt x="1906349" y="344412"/>
                </a:lnTo>
                <a:lnTo>
                  <a:pt x="1922995" y="344412"/>
                </a:lnTo>
                <a:lnTo>
                  <a:pt x="1899385" y="381187"/>
                </a:lnTo>
                <a:lnTo>
                  <a:pt x="1924627" y="420574"/>
                </a:lnTo>
                <a:lnTo>
                  <a:pt x="1907981" y="420574"/>
                </a:lnTo>
                <a:lnTo>
                  <a:pt x="1891116" y="393809"/>
                </a:lnTo>
                <a:close/>
                <a:moveTo>
                  <a:pt x="1994316" y="393809"/>
                </a:moveTo>
                <a:lnTo>
                  <a:pt x="1977452" y="420574"/>
                </a:lnTo>
                <a:lnTo>
                  <a:pt x="1960805" y="420574"/>
                </a:lnTo>
                <a:lnTo>
                  <a:pt x="1986047" y="381187"/>
                </a:lnTo>
                <a:lnTo>
                  <a:pt x="1962438" y="344412"/>
                </a:lnTo>
                <a:lnTo>
                  <a:pt x="1979084" y="344412"/>
                </a:lnTo>
                <a:lnTo>
                  <a:pt x="1994316" y="368349"/>
                </a:lnTo>
                <a:lnTo>
                  <a:pt x="2009549" y="344412"/>
                </a:lnTo>
                <a:lnTo>
                  <a:pt x="2026195" y="344412"/>
                </a:lnTo>
                <a:lnTo>
                  <a:pt x="2002586" y="381187"/>
                </a:lnTo>
                <a:lnTo>
                  <a:pt x="2027827" y="420574"/>
                </a:lnTo>
                <a:lnTo>
                  <a:pt x="2011182" y="420574"/>
                </a:lnTo>
                <a:lnTo>
                  <a:pt x="1994316" y="393809"/>
                </a:lnTo>
                <a:close/>
                <a:moveTo>
                  <a:pt x="33511" y="508612"/>
                </a:moveTo>
                <a:lnTo>
                  <a:pt x="16646" y="535378"/>
                </a:lnTo>
                <a:lnTo>
                  <a:pt x="0" y="535378"/>
                </a:lnTo>
                <a:lnTo>
                  <a:pt x="25242" y="495991"/>
                </a:lnTo>
                <a:lnTo>
                  <a:pt x="1632" y="459215"/>
                </a:lnTo>
                <a:lnTo>
                  <a:pt x="18278" y="459215"/>
                </a:lnTo>
                <a:lnTo>
                  <a:pt x="33511" y="483152"/>
                </a:lnTo>
                <a:lnTo>
                  <a:pt x="48744" y="459215"/>
                </a:lnTo>
                <a:lnTo>
                  <a:pt x="65390" y="459215"/>
                </a:lnTo>
                <a:lnTo>
                  <a:pt x="41780" y="495991"/>
                </a:lnTo>
                <a:lnTo>
                  <a:pt x="67022" y="535378"/>
                </a:lnTo>
                <a:lnTo>
                  <a:pt x="50376" y="535378"/>
                </a:lnTo>
                <a:lnTo>
                  <a:pt x="33511" y="508612"/>
                </a:lnTo>
                <a:close/>
                <a:moveTo>
                  <a:pt x="136711" y="508612"/>
                </a:moveTo>
                <a:lnTo>
                  <a:pt x="119846" y="535378"/>
                </a:lnTo>
                <a:lnTo>
                  <a:pt x="103200" y="535378"/>
                </a:lnTo>
                <a:lnTo>
                  <a:pt x="128442" y="495991"/>
                </a:lnTo>
                <a:lnTo>
                  <a:pt x="104833" y="459215"/>
                </a:lnTo>
                <a:lnTo>
                  <a:pt x="121479" y="459215"/>
                </a:lnTo>
                <a:lnTo>
                  <a:pt x="136711" y="483152"/>
                </a:lnTo>
                <a:lnTo>
                  <a:pt x="151944" y="459215"/>
                </a:lnTo>
                <a:lnTo>
                  <a:pt x="168590" y="459215"/>
                </a:lnTo>
                <a:lnTo>
                  <a:pt x="144981" y="495991"/>
                </a:lnTo>
                <a:lnTo>
                  <a:pt x="170222" y="535378"/>
                </a:lnTo>
                <a:lnTo>
                  <a:pt x="153576" y="535378"/>
                </a:lnTo>
                <a:lnTo>
                  <a:pt x="136711" y="508612"/>
                </a:lnTo>
                <a:close/>
                <a:moveTo>
                  <a:pt x="239911" y="508612"/>
                </a:moveTo>
                <a:lnTo>
                  <a:pt x="223047" y="535378"/>
                </a:lnTo>
                <a:lnTo>
                  <a:pt x="206401" y="535378"/>
                </a:lnTo>
                <a:lnTo>
                  <a:pt x="231642" y="495991"/>
                </a:lnTo>
                <a:lnTo>
                  <a:pt x="208033" y="459215"/>
                </a:lnTo>
                <a:lnTo>
                  <a:pt x="224679" y="459215"/>
                </a:lnTo>
                <a:lnTo>
                  <a:pt x="239911" y="483152"/>
                </a:lnTo>
                <a:lnTo>
                  <a:pt x="255144" y="459215"/>
                </a:lnTo>
                <a:lnTo>
                  <a:pt x="271790" y="459215"/>
                </a:lnTo>
                <a:lnTo>
                  <a:pt x="248181" y="495991"/>
                </a:lnTo>
                <a:lnTo>
                  <a:pt x="273423" y="535378"/>
                </a:lnTo>
                <a:lnTo>
                  <a:pt x="256777" y="535378"/>
                </a:lnTo>
                <a:lnTo>
                  <a:pt x="239911" y="508612"/>
                </a:lnTo>
                <a:close/>
                <a:moveTo>
                  <a:pt x="343111" y="508612"/>
                </a:moveTo>
                <a:lnTo>
                  <a:pt x="326247" y="535378"/>
                </a:lnTo>
                <a:lnTo>
                  <a:pt x="309601" y="535378"/>
                </a:lnTo>
                <a:lnTo>
                  <a:pt x="334843" y="495991"/>
                </a:lnTo>
                <a:lnTo>
                  <a:pt x="311233" y="459215"/>
                </a:lnTo>
                <a:lnTo>
                  <a:pt x="327879" y="459215"/>
                </a:lnTo>
                <a:lnTo>
                  <a:pt x="343111" y="483152"/>
                </a:lnTo>
                <a:lnTo>
                  <a:pt x="358345" y="459215"/>
                </a:lnTo>
                <a:lnTo>
                  <a:pt x="374991" y="459215"/>
                </a:lnTo>
                <a:lnTo>
                  <a:pt x="351381" y="495991"/>
                </a:lnTo>
                <a:lnTo>
                  <a:pt x="376623" y="535378"/>
                </a:lnTo>
                <a:lnTo>
                  <a:pt x="359977" y="535378"/>
                </a:lnTo>
                <a:lnTo>
                  <a:pt x="343111" y="508612"/>
                </a:lnTo>
                <a:close/>
                <a:moveTo>
                  <a:pt x="446312" y="508612"/>
                </a:moveTo>
                <a:lnTo>
                  <a:pt x="429447" y="535378"/>
                </a:lnTo>
                <a:lnTo>
                  <a:pt x="412801" y="535378"/>
                </a:lnTo>
                <a:lnTo>
                  <a:pt x="438043" y="495991"/>
                </a:lnTo>
                <a:lnTo>
                  <a:pt x="414433" y="459215"/>
                </a:lnTo>
                <a:lnTo>
                  <a:pt x="431079" y="459215"/>
                </a:lnTo>
                <a:lnTo>
                  <a:pt x="446312" y="483152"/>
                </a:lnTo>
                <a:lnTo>
                  <a:pt x="461545" y="459215"/>
                </a:lnTo>
                <a:lnTo>
                  <a:pt x="478191" y="459215"/>
                </a:lnTo>
                <a:lnTo>
                  <a:pt x="454582" y="495991"/>
                </a:lnTo>
                <a:lnTo>
                  <a:pt x="479823" y="535378"/>
                </a:lnTo>
                <a:lnTo>
                  <a:pt x="463177" y="535378"/>
                </a:lnTo>
                <a:lnTo>
                  <a:pt x="446312" y="508612"/>
                </a:lnTo>
                <a:close/>
                <a:moveTo>
                  <a:pt x="549512" y="508612"/>
                </a:moveTo>
                <a:lnTo>
                  <a:pt x="532648" y="535378"/>
                </a:lnTo>
                <a:lnTo>
                  <a:pt x="516002" y="535378"/>
                </a:lnTo>
                <a:lnTo>
                  <a:pt x="541243" y="495991"/>
                </a:lnTo>
                <a:lnTo>
                  <a:pt x="517634" y="459215"/>
                </a:lnTo>
                <a:lnTo>
                  <a:pt x="534280" y="459215"/>
                </a:lnTo>
                <a:lnTo>
                  <a:pt x="549512" y="483152"/>
                </a:lnTo>
                <a:lnTo>
                  <a:pt x="564745" y="459215"/>
                </a:lnTo>
                <a:lnTo>
                  <a:pt x="581391" y="459215"/>
                </a:lnTo>
                <a:lnTo>
                  <a:pt x="557782" y="495991"/>
                </a:lnTo>
                <a:lnTo>
                  <a:pt x="583023" y="535378"/>
                </a:lnTo>
                <a:lnTo>
                  <a:pt x="566378" y="535378"/>
                </a:lnTo>
                <a:lnTo>
                  <a:pt x="549512" y="508612"/>
                </a:lnTo>
                <a:close/>
                <a:moveTo>
                  <a:pt x="652712" y="508612"/>
                </a:moveTo>
                <a:lnTo>
                  <a:pt x="635848" y="535378"/>
                </a:lnTo>
                <a:lnTo>
                  <a:pt x="619202" y="535378"/>
                </a:lnTo>
                <a:lnTo>
                  <a:pt x="644443" y="495991"/>
                </a:lnTo>
                <a:lnTo>
                  <a:pt x="620834" y="459215"/>
                </a:lnTo>
                <a:lnTo>
                  <a:pt x="637480" y="459215"/>
                </a:lnTo>
                <a:lnTo>
                  <a:pt x="652712" y="483152"/>
                </a:lnTo>
                <a:lnTo>
                  <a:pt x="667945" y="459215"/>
                </a:lnTo>
                <a:lnTo>
                  <a:pt x="684592" y="459215"/>
                </a:lnTo>
                <a:lnTo>
                  <a:pt x="660982" y="495991"/>
                </a:lnTo>
                <a:lnTo>
                  <a:pt x="686224" y="535378"/>
                </a:lnTo>
                <a:lnTo>
                  <a:pt x="669578" y="535378"/>
                </a:lnTo>
                <a:lnTo>
                  <a:pt x="652712" y="508612"/>
                </a:lnTo>
                <a:close/>
                <a:moveTo>
                  <a:pt x="755913" y="508612"/>
                </a:moveTo>
                <a:lnTo>
                  <a:pt x="739048" y="535378"/>
                </a:lnTo>
                <a:lnTo>
                  <a:pt x="722402" y="535378"/>
                </a:lnTo>
                <a:lnTo>
                  <a:pt x="747644" y="495991"/>
                </a:lnTo>
                <a:lnTo>
                  <a:pt x="724034" y="459215"/>
                </a:lnTo>
                <a:lnTo>
                  <a:pt x="740680" y="459215"/>
                </a:lnTo>
                <a:lnTo>
                  <a:pt x="755913" y="483152"/>
                </a:lnTo>
                <a:lnTo>
                  <a:pt x="771146" y="459215"/>
                </a:lnTo>
                <a:lnTo>
                  <a:pt x="787792" y="459215"/>
                </a:lnTo>
                <a:lnTo>
                  <a:pt x="764182" y="495991"/>
                </a:lnTo>
                <a:lnTo>
                  <a:pt x="789424" y="535378"/>
                </a:lnTo>
                <a:lnTo>
                  <a:pt x="772778" y="535378"/>
                </a:lnTo>
                <a:lnTo>
                  <a:pt x="755913" y="508612"/>
                </a:lnTo>
                <a:close/>
                <a:moveTo>
                  <a:pt x="859113" y="508612"/>
                </a:moveTo>
                <a:lnTo>
                  <a:pt x="842248" y="535378"/>
                </a:lnTo>
                <a:lnTo>
                  <a:pt x="825602" y="535378"/>
                </a:lnTo>
                <a:lnTo>
                  <a:pt x="850844" y="495991"/>
                </a:lnTo>
                <a:lnTo>
                  <a:pt x="827235" y="459215"/>
                </a:lnTo>
                <a:lnTo>
                  <a:pt x="843881" y="459215"/>
                </a:lnTo>
                <a:lnTo>
                  <a:pt x="859113" y="483152"/>
                </a:lnTo>
                <a:lnTo>
                  <a:pt x="874346" y="459215"/>
                </a:lnTo>
                <a:lnTo>
                  <a:pt x="890992" y="459215"/>
                </a:lnTo>
                <a:lnTo>
                  <a:pt x="867383" y="495991"/>
                </a:lnTo>
                <a:lnTo>
                  <a:pt x="892624" y="535378"/>
                </a:lnTo>
                <a:lnTo>
                  <a:pt x="875978" y="535378"/>
                </a:lnTo>
                <a:lnTo>
                  <a:pt x="859113" y="508612"/>
                </a:lnTo>
                <a:close/>
                <a:moveTo>
                  <a:pt x="962313" y="508612"/>
                </a:moveTo>
                <a:lnTo>
                  <a:pt x="945449" y="535378"/>
                </a:lnTo>
                <a:lnTo>
                  <a:pt x="928803" y="535378"/>
                </a:lnTo>
                <a:lnTo>
                  <a:pt x="954044" y="495991"/>
                </a:lnTo>
                <a:lnTo>
                  <a:pt x="930435" y="459215"/>
                </a:lnTo>
                <a:lnTo>
                  <a:pt x="947081" y="459215"/>
                </a:lnTo>
                <a:lnTo>
                  <a:pt x="962313" y="483152"/>
                </a:lnTo>
                <a:lnTo>
                  <a:pt x="977546" y="459215"/>
                </a:lnTo>
                <a:lnTo>
                  <a:pt x="994192" y="459215"/>
                </a:lnTo>
                <a:lnTo>
                  <a:pt x="970583" y="495991"/>
                </a:lnTo>
                <a:lnTo>
                  <a:pt x="995824" y="535378"/>
                </a:lnTo>
                <a:lnTo>
                  <a:pt x="979179" y="535378"/>
                </a:lnTo>
                <a:lnTo>
                  <a:pt x="962313" y="508612"/>
                </a:lnTo>
                <a:close/>
                <a:moveTo>
                  <a:pt x="1065513" y="508612"/>
                </a:moveTo>
                <a:lnTo>
                  <a:pt x="1048649" y="535378"/>
                </a:lnTo>
                <a:lnTo>
                  <a:pt x="1032003" y="535378"/>
                </a:lnTo>
                <a:lnTo>
                  <a:pt x="1057244" y="495991"/>
                </a:lnTo>
                <a:lnTo>
                  <a:pt x="1033635" y="459215"/>
                </a:lnTo>
                <a:lnTo>
                  <a:pt x="1050281" y="459215"/>
                </a:lnTo>
                <a:lnTo>
                  <a:pt x="1065513" y="483152"/>
                </a:lnTo>
                <a:lnTo>
                  <a:pt x="1080747" y="459215"/>
                </a:lnTo>
                <a:lnTo>
                  <a:pt x="1097393" y="459215"/>
                </a:lnTo>
                <a:lnTo>
                  <a:pt x="1073783" y="495991"/>
                </a:lnTo>
                <a:lnTo>
                  <a:pt x="1099025" y="535378"/>
                </a:lnTo>
                <a:lnTo>
                  <a:pt x="1082379" y="535378"/>
                </a:lnTo>
                <a:lnTo>
                  <a:pt x="1065513" y="508612"/>
                </a:lnTo>
                <a:close/>
                <a:moveTo>
                  <a:pt x="1168714" y="508612"/>
                </a:moveTo>
                <a:lnTo>
                  <a:pt x="1151849" y="535378"/>
                </a:lnTo>
                <a:lnTo>
                  <a:pt x="1135203" y="535378"/>
                </a:lnTo>
                <a:lnTo>
                  <a:pt x="1160445" y="495991"/>
                </a:lnTo>
                <a:lnTo>
                  <a:pt x="1136835" y="459215"/>
                </a:lnTo>
                <a:lnTo>
                  <a:pt x="1153481" y="459215"/>
                </a:lnTo>
                <a:lnTo>
                  <a:pt x="1168714" y="483152"/>
                </a:lnTo>
                <a:lnTo>
                  <a:pt x="1183947" y="459215"/>
                </a:lnTo>
                <a:lnTo>
                  <a:pt x="1200593" y="459215"/>
                </a:lnTo>
                <a:lnTo>
                  <a:pt x="1176984" y="495991"/>
                </a:lnTo>
                <a:lnTo>
                  <a:pt x="1202225" y="535378"/>
                </a:lnTo>
                <a:lnTo>
                  <a:pt x="1185579" y="535378"/>
                </a:lnTo>
                <a:lnTo>
                  <a:pt x="1168714" y="508612"/>
                </a:lnTo>
                <a:close/>
                <a:moveTo>
                  <a:pt x="1271914" y="508612"/>
                </a:moveTo>
                <a:lnTo>
                  <a:pt x="1255050" y="535378"/>
                </a:lnTo>
                <a:lnTo>
                  <a:pt x="1238404" y="535378"/>
                </a:lnTo>
                <a:lnTo>
                  <a:pt x="1263645" y="495991"/>
                </a:lnTo>
                <a:lnTo>
                  <a:pt x="1240036" y="459215"/>
                </a:lnTo>
                <a:lnTo>
                  <a:pt x="1256682" y="459215"/>
                </a:lnTo>
                <a:lnTo>
                  <a:pt x="1271914" y="483152"/>
                </a:lnTo>
                <a:lnTo>
                  <a:pt x="1287147" y="459215"/>
                </a:lnTo>
                <a:lnTo>
                  <a:pt x="1303793" y="459215"/>
                </a:lnTo>
                <a:lnTo>
                  <a:pt x="1280184" y="495991"/>
                </a:lnTo>
                <a:lnTo>
                  <a:pt x="1305426" y="535378"/>
                </a:lnTo>
                <a:lnTo>
                  <a:pt x="1288779" y="535378"/>
                </a:lnTo>
                <a:lnTo>
                  <a:pt x="1271914" y="508612"/>
                </a:lnTo>
                <a:close/>
                <a:moveTo>
                  <a:pt x="1375114" y="508612"/>
                </a:moveTo>
                <a:lnTo>
                  <a:pt x="1358250" y="535378"/>
                </a:lnTo>
                <a:lnTo>
                  <a:pt x="1341604" y="535378"/>
                </a:lnTo>
                <a:lnTo>
                  <a:pt x="1366845" y="495991"/>
                </a:lnTo>
                <a:lnTo>
                  <a:pt x="1343236" y="459215"/>
                </a:lnTo>
                <a:lnTo>
                  <a:pt x="1359882" y="459215"/>
                </a:lnTo>
                <a:lnTo>
                  <a:pt x="1375114" y="483152"/>
                </a:lnTo>
                <a:lnTo>
                  <a:pt x="1390348" y="459215"/>
                </a:lnTo>
                <a:lnTo>
                  <a:pt x="1406993" y="459215"/>
                </a:lnTo>
                <a:lnTo>
                  <a:pt x="1383384" y="495991"/>
                </a:lnTo>
                <a:lnTo>
                  <a:pt x="1408626" y="535378"/>
                </a:lnTo>
                <a:lnTo>
                  <a:pt x="1391980" y="535378"/>
                </a:lnTo>
                <a:lnTo>
                  <a:pt x="1375114" y="508612"/>
                </a:lnTo>
                <a:close/>
                <a:moveTo>
                  <a:pt x="1478315" y="508612"/>
                </a:moveTo>
                <a:lnTo>
                  <a:pt x="1461450" y="535378"/>
                </a:lnTo>
                <a:lnTo>
                  <a:pt x="1444804" y="535378"/>
                </a:lnTo>
                <a:lnTo>
                  <a:pt x="1470046" y="495991"/>
                </a:lnTo>
                <a:lnTo>
                  <a:pt x="1446436" y="459215"/>
                </a:lnTo>
                <a:lnTo>
                  <a:pt x="1463083" y="459215"/>
                </a:lnTo>
                <a:lnTo>
                  <a:pt x="1478315" y="483152"/>
                </a:lnTo>
                <a:lnTo>
                  <a:pt x="1493548" y="459215"/>
                </a:lnTo>
                <a:lnTo>
                  <a:pt x="1510194" y="459215"/>
                </a:lnTo>
                <a:lnTo>
                  <a:pt x="1486584" y="495991"/>
                </a:lnTo>
                <a:lnTo>
                  <a:pt x="1511826" y="535378"/>
                </a:lnTo>
                <a:lnTo>
                  <a:pt x="1495180" y="535378"/>
                </a:lnTo>
                <a:lnTo>
                  <a:pt x="1478315" y="508612"/>
                </a:lnTo>
                <a:close/>
                <a:moveTo>
                  <a:pt x="1581515" y="508612"/>
                </a:moveTo>
                <a:lnTo>
                  <a:pt x="1564650" y="535378"/>
                </a:lnTo>
                <a:lnTo>
                  <a:pt x="1548004" y="535378"/>
                </a:lnTo>
                <a:lnTo>
                  <a:pt x="1573246" y="495991"/>
                </a:lnTo>
                <a:lnTo>
                  <a:pt x="1549636" y="459215"/>
                </a:lnTo>
                <a:lnTo>
                  <a:pt x="1566283" y="459215"/>
                </a:lnTo>
                <a:lnTo>
                  <a:pt x="1581515" y="483152"/>
                </a:lnTo>
                <a:lnTo>
                  <a:pt x="1596748" y="459215"/>
                </a:lnTo>
                <a:lnTo>
                  <a:pt x="1613394" y="459215"/>
                </a:lnTo>
                <a:lnTo>
                  <a:pt x="1589785" y="495991"/>
                </a:lnTo>
                <a:lnTo>
                  <a:pt x="1615026" y="535378"/>
                </a:lnTo>
                <a:lnTo>
                  <a:pt x="1598380" y="535378"/>
                </a:lnTo>
                <a:lnTo>
                  <a:pt x="1581515" y="508612"/>
                </a:lnTo>
                <a:close/>
                <a:moveTo>
                  <a:pt x="1684715" y="508612"/>
                </a:moveTo>
                <a:lnTo>
                  <a:pt x="1667851" y="535378"/>
                </a:lnTo>
                <a:lnTo>
                  <a:pt x="1651205" y="535378"/>
                </a:lnTo>
                <a:lnTo>
                  <a:pt x="1676446" y="495991"/>
                </a:lnTo>
                <a:lnTo>
                  <a:pt x="1652837" y="459215"/>
                </a:lnTo>
                <a:lnTo>
                  <a:pt x="1669483" y="459215"/>
                </a:lnTo>
                <a:lnTo>
                  <a:pt x="1684715" y="483152"/>
                </a:lnTo>
                <a:lnTo>
                  <a:pt x="1699948" y="459215"/>
                </a:lnTo>
                <a:lnTo>
                  <a:pt x="1716595" y="459215"/>
                </a:lnTo>
                <a:lnTo>
                  <a:pt x="1692985" y="495991"/>
                </a:lnTo>
                <a:lnTo>
                  <a:pt x="1718227" y="535378"/>
                </a:lnTo>
                <a:lnTo>
                  <a:pt x="1701581" y="535378"/>
                </a:lnTo>
                <a:lnTo>
                  <a:pt x="1684715" y="508612"/>
                </a:lnTo>
                <a:close/>
                <a:moveTo>
                  <a:pt x="1787915" y="508612"/>
                </a:moveTo>
                <a:lnTo>
                  <a:pt x="1771051" y="535378"/>
                </a:lnTo>
                <a:lnTo>
                  <a:pt x="1754405" y="535378"/>
                </a:lnTo>
                <a:lnTo>
                  <a:pt x="1779647" y="495991"/>
                </a:lnTo>
                <a:lnTo>
                  <a:pt x="1756037" y="459215"/>
                </a:lnTo>
                <a:lnTo>
                  <a:pt x="1772683" y="459215"/>
                </a:lnTo>
                <a:lnTo>
                  <a:pt x="1787915" y="483152"/>
                </a:lnTo>
                <a:lnTo>
                  <a:pt x="1803149" y="459215"/>
                </a:lnTo>
                <a:lnTo>
                  <a:pt x="1819795" y="459215"/>
                </a:lnTo>
                <a:lnTo>
                  <a:pt x="1796185" y="495991"/>
                </a:lnTo>
                <a:lnTo>
                  <a:pt x="1821427" y="535378"/>
                </a:lnTo>
                <a:lnTo>
                  <a:pt x="1804781" y="535378"/>
                </a:lnTo>
                <a:lnTo>
                  <a:pt x="1787915" y="508612"/>
                </a:lnTo>
                <a:close/>
                <a:moveTo>
                  <a:pt x="1891116" y="508612"/>
                </a:moveTo>
                <a:lnTo>
                  <a:pt x="1874251" y="535378"/>
                </a:lnTo>
                <a:lnTo>
                  <a:pt x="1857605" y="535378"/>
                </a:lnTo>
                <a:lnTo>
                  <a:pt x="1882847" y="495991"/>
                </a:lnTo>
                <a:lnTo>
                  <a:pt x="1859237" y="459215"/>
                </a:lnTo>
                <a:lnTo>
                  <a:pt x="1875884" y="459215"/>
                </a:lnTo>
                <a:lnTo>
                  <a:pt x="1891116" y="483152"/>
                </a:lnTo>
                <a:lnTo>
                  <a:pt x="1906349" y="459215"/>
                </a:lnTo>
                <a:lnTo>
                  <a:pt x="1922995" y="459215"/>
                </a:lnTo>
                <a:lnTo>
                  <a:pt x="1899385" y="495991"/>
                </a:lnTo>
                <a:lnTo>
                  <a:pt x="1924627" y="535378"/>
                </a:lnTo>
                <a:lnTo>
                  <a:pt x="1907981" y="535378"/>
                </a:lnTo>
                <a:lnTo>
                  <a:pt x="1891116" y="508612"/>
                </a:lnTo>
                <a:close/>
                <a:moveTo>
                  <a:pt x="1994316" y="508612"/>
                </a:moveTo>
                <a:lnTo>
                  <a:pt x="1977452" y="535378"/>
                </a:lnTo>
                <a:lnTo>
                  <a:pt x="1960805" y="535378"/>
                </a:lnTo>
                <a:lnTo>
                  <a:pt x="1986047" y="495991"/>
                </a:lnTo>
                <a:lnTo>
                  <a:pt x="1962438" y="459215"/>
                </a:lnTo>
                <a:lnTo>
                  <a:pt x="1979084" y="459215"/>
                </a:lnTo>
                <a:lnTo>
                  <a:pt x="1994316" y="483152"/>
                </a:lnTo>
                <a:lnTo>
                  <a:pt x="2009549" y="459215"/>
                </a:lnTo>
                <a:lnTo>
                  <a:pt x="2026195" y="459215"/>
                </a:lnTo>
                <a:lnTo>
                  <a:pt x="2002586" y="495991"/>
                </a:lnTo>
                <a:lnTo>
                  <a:pt x="2027827" y="535378"/>
                </a:lnTo>
                <a:lnTo>
                  <a:pt x="2011182" y="535378"/>
                </a:lnTo>
                <a:lnTo>
                  <a:pt x="1994316" y="508612"/>
                </a:lnTo>
                <a:close/>
                <a:moveTo>
                  <a:pt x="33511" y="623416"/>
                </a:moveTo>
                <a:lnTo>
                  <a:pt x="16646" y="650182"/>
                </a:lnTo>
                <a:lnTo>
                  <a:pt x="0" y="650182"/>
                </a:lnTo>
                <a:lnTo>
                  <a:pt x="25242" y="610795"/>
                </a:lnTo>
                <a:lnTo>
                  <a:pt x="1632" y="574019"/>
                </a:lnTo>
                <a:lnTo>
                  <a:pt x="18278" y="574019"/>
                </a:lnTo>
                <a:lnTo>
                  <a:pt x="33511" y="597956"/>
                </a:lnTo>
                <a:lnTo>
                  <a:pt x="48744" y="574019"/>
                </a:lnTo>
                <a:lnTo>
                  <a:pt x="65390" y="574019"/>
                </a:lnTo>
                <a:lnTo>
                  <a:pt x="41780" y="610795"/>
                </a:lnTo>
                <a:lnTo>
                  <a:pt x="67022" y="650182"/>
                </a:lnTo>
                <a:lnTo>
                  <a:pt x="50376" y="650182"/>
                </a:lnTo>
                <a:lnTo>
                  <a:pt x="33511" y="623416"/>
                </a:lnTo>
                <a:close/>
                <a:moveTo>
                  <a:pt x="136711" y="623416"/>
                </a:moveTo>
                <a:lnTo>
                  <a:pt x="119846" y="650182"/>
                </a:lnTo>
                <a:lnTo>
                  <a:pt x="103200" y="650182"/>
                </a:lnTo>
                <a:lnTo>
                  <a:pt x="128442" y="610795"/>
                </a:lnTo>
                <a:lnTo>
                  <a:pt x="104833" y="574019"/>
                </a:lnTo>
                <a:lnTo>
                  <a:pt x="121479" y="574019"/>
                </a:lnTo>
                <a:lnTo>
                  <a:pt x="136711" y="597956"/>
                </a:lnTo>
                <a:lnTo>
                  <a:pt x="151944" y="574019"/>
                </a:lnTo>
                <a:lnTo>
                  <a:pt x="168590" y="574019"/>
                </a:lnTo>
                <a:lnTo>
                  <a:pt x="144981" y="610795"/>
                </a:lnTo>
                <a:lnTo>
                  <a:pt x="170222" y="650182"/>
                </a:lnTo>
                <a:lnTo>
                  <a:pt x="153576" y="650182"/>
                </a:lnTo>
                <a:lnTo>
                  <a:pt x="136711" y="623416"/>
                </a:lnTo>
                <a:close/>
                <a:moveTo>
                  <a:pt x="239911" y="623416"/>
                </a:moveTo>
                <a:lnTo>
                  <a:pt x="223047" y="650182"/>
                </a:lnTo>
                <a:lnTo>
                  <a:pt x="206401" y="650182"/>
                </a:lnTo>
                <a:lnTo>
                  <a:pt x="231642" y="610795"/>
                </a:lnTo>
                <a:lnTo>
                  <a:pt x="208033" y="574019"/>
                </a:lnTo>
                <a:lnTo>
                  <a:pt x="224679" y="574019"/>
                </a:lnTo>
                <a:lnTo>
                  <a:pt x="239911" y="597956"/>
                </a:lnTo>
                <a:lnTo>
                  <a:pt x="255144" y="574019"/>
                </a:lnTo>
                <a:lnTo>
                  <a:pt x="271790" y="574019"/>
                </a:lnTo>
                <a:lnTo>
                  <a:pt x="248181" y="610795"/>
                </a:lnTo>
                <a:lnTo>
                  <a:pt x="273423" y="650182"/>
                </a:lnTo>
                <a:lnTo>
                  <a:pt x="256777" y="650182"/>
                </a:lnTo>
                <a:lnTo>
                  <a:pt x="239911" y="623416"/>
                </a:lnTo>
                <a:close/>
                <a:moveTo>
                  <a:pt x="343111" y="623416"/>
                </a:moveTo>
                <a:lnTo>
                  <a:pt x="326247" y="650182"/>
                </a:lnTo>
                <a:lnTo>
                  <a:pt x="309601" y="650182"/>
                </a:lnTo>
                <a:lnTo>
                  <a:pt x="334843" y="610795"/>
                </a:lnTo>
                <a:lnTo>
                  <a:pt x="311233" y="574019"/>
                </a:lnTo>
                <a:lnTo>
                  <a:pt x="327879" y="574019"/>
                </a:lnTo>
                <a:lnTo>
                  <a:pt x="343111" y="597956"/>
                </a:lnTo>
                <a:lnTo>
                  <a:pt x="358345" y="574019"/>
                </a:lnTo>
                <a:lnTo>
                  <a:pt x="374991" y="574019"/>
                </a:lnTo>
                <a:lnTo>
                  <a:pt x="351381" y="610795"/>
                </a:lnTo>
                <a:lnTo>
                  <a:pt x="376623" y="650182"/>
                </a:lnTo>
                <a:lnTo>
                  <a:pt x="359977" y="650182"/>
                </a:lnTo>
                <a:lnTo>
                  <a:pt x="343111" y="623416"/>
                </a:lnTo>
                <a:close/>
                <a:moveTo>
                  <a:pt x="446312" y="623416"/>
                </a:moveTo>
                <a:lnTo>
                  <a:pt x="429447" y="650182"/>
                </a:lnTo>
                <a:lnTo>
                  <a:pt x="412801" y="650182"/>
                </a:lnTo>
                <a:lnTo>
                  <a:pt x="438043" y="610795"/>
                </a:lnTo>
                <a:lnTo>
                  <a:pt x="414433" y="574019"/>
                </a:lnTo>
                <a:lnTo>
                  <a:pt x="431079" y="574019"/>
                </a:lnTo>
                <a:lnTo>
                  <a:pt x="446312" y="597956"/>
                </a:lnTo>
                <a:lnTo>
                  <a:pt x="461545" y="574019"/>
                </a:lnTo>
                <a:lnTo>
                  <a:pt x="478191" y="574019"/>
                </a:lnTo>
                <a:lnTo>
                  <a:pt x="454582" y="610795"/>
                </a:lnTo>
                <a:lnTo>
                  <a:pt x="479823" y="650182"/>
                </a:lnTo>
                <a:lnTo>
                  <a:pt x="463177" y="650182"/>
                </a:lnTo>
                <a:lnTo>
                  <a:pt x="446312" y="623416"/>
                </a:lnTo>
                <a:close/>
                <a:moveTo>
                  <a:pt x="549512" y="623416"/>
                </a:moveTo>
                <a:lnTo>
                  <a:pt x="532648" y="650182"/>
                </a:lnTo>
                <a:lnTo>
                  <a:pt x="516002" y="650182"/>
                </a:lnTo>
                <a:lnTo>
                  <a:pt x="541243" y="610795"/>
                </a:lnTo>
                <a:lnTo>
                  <a:pt x="517634" y="574019"/>
                </a:lnTo>
                <a:lnTo>
                  <a:pt x="534280" y="574019"/>
                </a:lnTo>
                <a:lnTo>
                  <a:pt x="549512" y="597956"/>
                </a:lnTo>
                <a:lnTo>
                  <a:pt x="564745" y="574019"/>
                </a:lnTo>
                <a:lnTo>
                  <a:pt x="581391" y="574019"/>
                </a:lnTo>
                <a:lnTo>
                  <a:pt x="557782" y="610795"/>
                </a:lnTo>
                <a:lnTo>
                  <a:pt x="583023" y="650182"/>
                </a:lnTo>
                <a:lnTo>
                  <a:pt x="566378" y="650182"/>
                </a:lnTo>
                <a:lnTo>
                  <a:pt x="549512" y="623416"/>
                </a:lnTo>
                <a:close/>
                <a:moveTo>
                  <a:pt x="652712" y="623416"/>
                </a:moveTo>
                <a:lnTo>
                  <a:pt x="635848" y="650182"/>
                </a:lnTo>
                <a:lnTo>
                  <a:pt x="619202" y="650182"/>
                </a:lnTo>
                <a:lnTo>
                  <a:pt x="644443" y="610795"/>
                </a:lnTo>
                <a:lnTo>
                  <a:pt x="620834" y="574019"/>
                </a:lnTo>
                <a:lnTo>
                  <a:pt x="637480" y="574019"/>
                </a:lnTo>
                <a:lnTo>
                  <a:pt x="652712" y="597956"/>
                </a:lnTo>
                <a:lnTo>
                  <a:pt x="667945" y="574019"/>
                </a:lnTo>
                <a:lnTo>
                  <a:pt x="684592" y="574019"/>
                </a:lnTo>
                <a:lnTo>
                  <a:pt x="660982" y="610795"/>
                </a:lnTo>
                <a:lnTo>
                  <a:pt x="686224" y="650182"/>
                </a:lnTo>
                <a:lnTo>
                  <a:pt x="669578" y="650182"/>
                </a:lnTo>
                <a:lnTo>
                  <a:pt x="652712" y="623416"/>
                </a:lnTo>
                <a:close/>
                <a:moveTo>
                  <a:pt x="755913" y="623416"/>
                </a:moveTo>
                <a:lnTo>
                  <a:pt x="739048" y="650182"/>
                </a:lnTo>
                <a:lnTo>
                  <a:pt x="722402" y="650182"/>
                </a:lnTo>
                <a:lnTo>
                  <a:pt x="747644" y="610795"/>
                </a:lnTo>
                <a:lnTo>
                  <a:pt x="724034" y="574019"/>
                </a:lnTo>
                <a:lnTo>
                  <a:pt x="740680" y="574019"/>
                </a:lnTo>
                <a:lnTo>
                  <a:pt x="755913" y="597956"/>
                </a:lnTo>
                <a:lnTo>
                  <a:pt x="771146" y="574019"/>
                </a:lnTo>
                <a:lnTo>
                  <a:pt x="787792" y="574019"/>
                </a:lnTo>
                <a:lnTo>
                  <a:pt x="764182" y="610795"/>
                </a:lnTo>
                <a:lnTo>
                  <a:pt x="789424" y="650182"/>
                </a:lnTo>
                <a:lnTo>
                  <a:pt x="772778" y="650182"/>
                </a:lnTo>
                <a:lnTo>
                  <a:pt x="755913" y="623416"/>
                </a:lnTo>
                <a:close/>
                <a:moveTo>
                  <a:pt x="859113" y="623416"/>
                </a:moveTo>
                <a:lnTo>
                  <a:pt x="842248" y="650182"/>
                </a:lnTo>
                <a:lnTo>
                  <a:pt x="825602" y="650182"/>
                </a:lnTo>
                <a:lnTo>
                  <a:pt x="850844" y="610795"/>
                </a:lnTo>
                <a:lnTo>
                  <a:pt x="827235" y="574019"/>
                </a:lnTo>
                <a:lnTo>
                  <a:pt x="843881" y="574019"/>
                </a:lnTo>
                <a:lnTo>
                  <a:pt x="859113" y="597956"/>
                </a:lnTo>
                <a:lnTo>
                  <a:pt x="874346" y="574019"/>
                </a:lnTo>
                <a:lnTo>
                  <a:pt x="890992" y="574019"/>
                </a:lnTo>
                <a:lnTo>
                  <a:pt x="867383" y="610795"/>
                </a:lnTo>
                <a:lnTo>
                  <a:pt x="892624" y="650182"/>
                </a:lnTo>
                <a:lnTo>
                  <a:pt x="875978" y="650182"/>
                </a:lnTo>
                <a:lnTo>
                  <a:pt x="859113" y="623416"/>
                </a:lnTo>
                <a:close/>
                <a:moveTo>
                  <a:pt x="962313" y="623416"/>
                </a:moveTo>
                <a:lnTo>
                  <a:pt x="945449" y="650182"/>
                </a:lnTo>
                <a:lnTo>
                  <a:pt x="928803" y="650182"/>
                </a:lnTo>
                <a:lnTo>
                  <a:pt x="954044" y="610795"/>
                </a:lnTo>
                <a:lnTo>
                  <a:pt x="930435" y="574019"/>
                </a:lnTo>
                <a:lnTo>
                  <a:pt x="947081" y="574019"/>
                </a:lnTo>
                <a:lnTo>
                  <a:pt x="962313" y="597956"/>
                </a:lnTo>
                <a:lnTo>
                  <a:pt x="977546" y="574019"/>
                </a:lnTo>
                <a:lnTo>
                  <a:pt x="994192" y="574019"/>
                </a:lnTo>
                <a:lnTo>
                  <a:pt x="970583" y="610795"/>
                </a:lnTo>
                <a:lnTo>
                  <a:pt x="995824" y="650182"/>
                </a:lnTo>
                <a:lnTo>
                  <a:pt x="979179" y="650182"/>
                </a:lnTo>
                <a:lnTo>
                  <a:pt x="962313" y="623416"/>
                </a:lnTo>
                <a:close/>
                <a:moveTo>
                  <a:pt x="1065513" y="623416"/>
                </a:moveTo>
                <a:lnTo>
                  <a:pt x="1048649" y="650182"/>
                </a:lnTo>
                <a:lnTo>
                  <a:pt x="1032003" y="650182"/>
                </a:lnTo>
                <a:lnTo>
                  <a:pt x="1057244" y="610795"/>
                </a:lnTo>
                <a:lnTo>
                  <a:pt x="1033635" y="574019"/>
                </a:lnTo>
                <a:lnTo>
                  <a:pt x="1050281" y="574019"/>
                </a:lnTo>
                <a:lnTo>
                  <a:pt x="1065513" y="597956"/>
                </a:lnTo>
                <a:lnTo>
                  <a:pt x="1080747" y="574019"/>
                </a:lnTo>
                <a:lnTo>
                  <a:pt x="1097393" y="574019"/>
                </a:lnTo>
                <a:lnTo>
                  <a:pt x="1073783" y="610795"/>
                </a:lnTo>
                <a:lnTo>
                  <a:pt x="1099025" y="650182"/>
                </a:lnTo>
                <a:lnTo>
                  <a:pt x="1082379" y="650182"/>
                </a:lnTo>
                <a:lnTo>
                  <a:pt x="1065513" y="623416"/>
                </a:lnTo>
                <a:close/>
                <a:moveTo>
                  <a:pt x="1168714" y="623416"/>
                </a:moveTo>
                <a:lnTo>
                  <a:pt x="1151849" y="650182"/>
                </a:lnTo>
                <a:lnTo>
                  <a:pt x="1135203" y="650182"/>
                </a:lnTo>
                <a:lnTo>
                  <a:pt x="1160445" y="610795"/>
                </a:lnTo>
                <a:lnTo>
                  <a:pt x="1136835" y="574019"/>
                </a:lnTo>
                <a:lnTo>
                  <a:pt x="1153481" y="574019"/>
                </a:lnTo>
                <a:lnTo>
                  <a:pt x="1168714" y="597956"/>
                </a:lnTo>
                <a:lnTo>
                  <a:pt x="1183947" y="574019"/>
                </a:lnTo>
                <a:lnTo>
                  <a:pt x="1200593" y="574019"/>
                </a:lnTo>
                <a:lnTo>
                  <a:pt x="1176984" y="610795"/>
                </a:lnTo>
                <a:lnTo>
                  <a:pt x="1202225" y="650182"/>
                </a:lnTo>
                <a:lnTo>
                  <a:pt x="1185579" y="650182"/>
                </a:lnTo>
                <a:lnTo>
                  <a:pt x="1168714" y="623416"/>
                </a:lnTo>
                <a:close/>
                <a:moveTo>
                  <a:pt x="1271914" y="623416"/>
                </a:moveTo>
                <a:lnTo>
                  <a:pt x="1255050" y="650182"/>
                </a:lnTo>
                <a:lnTo>
                  <a:pt x="1238404" y="650182"/>
                </a:lnTo>
                <a:lnTo>
                  <a:pt x="1263645" y="610795"/>
                </a:lnTo>
                <a:lnTo>
                  <a:pt x="1240036" y="574019"/>
                </a:lnTo>
                <a:lnTo>
                  <a:pt x="1256682" y="574019"/>
                </a:lnTo>
                <a:lnTo>
                  <a:pt x="1271914" y="597956"/>
                </a:lnTo>
                <a:lnTo>
                  <a:pt x="1287147" y="574019"/>
                </a:lnTo>
                <a:lnTo>
                  <a:pt x="1303793" y="574019"/>
                </a:lnTo>
                <a:lnTo>
                  <a:pt x="1280184" y="610795"/>
                </a:lnTo>
                <a:lnTo>
                  <a:pt x="1305426" y="650182"/>
                </a:lnTo>
                <a:lnTo>
                  <a:pt x="1288779" y="650182"/>
                </a:lnTo>
                <a:lnTo>
                  <a:pt x="1271914" y="623416"/>
                </a:lnTo>
                <a:close/>
                <a:moveTo>
                  <a:pt x="1375114" y="623416"/>
                </a:moveTo>
                <a:lnTo>
                  <a:pt x="1358250" y="650182"/>
                </a:lnTo>
                <a:lnTo>
                  <a:pt x="1341604" y="650182"/>
                </a:lnTo>
                <a:lnTo>
                  <a:pt x="1366845" y="610795"/>
                </a:lnTo>
                <a:lnTo>
                  <a:pt x="1343236" y="574019"/>
                </a:lnTo>
                <a:lnTo>
                  <a:pt x="1359882" y="574019"/>
                </a:lnTo>
                <a:lnTo>
                  <a:pt x="1375114" y="597956"/>
                </a:lnTo>
                <a:lnTo>
                  <a:pt x="1390348" y="574019"/>
                </a:lnTo>
                <a:lnTo>
                  <a:pt x="1406993" y="574019"/>
                </a:lnTo>
                <a:lnTo>
                  <a:pt x="1383384" y="610795"/>
                </a:lnTo>
                <a:lnTo>
                  <a:pt x="1408626" y="650182"/>
                </a:lnTo>
                <a:lnTo>
                  <a:pt x="1391980" y="650182"/>
                </a:lnTo>
                <a:lnTo>
                  <a:pt x="1375114" y="623416"/>
                </a:lnTo>
                <a:close/>
                <a:moveTo>
                  <a:pt x="1478315" y="623416"/>
                </a:moveTo>
                <a:lnTo>
                  <a:pt x="1461450" y="650182"/>
                </a:lnTo>
                <a:lnTo>
                  <a:pt x="1444804" y="650182"/>
                </a:lnTo>
                <a:lnTo>
                  <a:pt x="1470046" y="610795"/>
                </a:lnTo>
                <a:lnTo>
                  <a:pt x="1446436" y="574019"/>
                </a:lnTo>
                <a:lnTo>
                  <a:pt x="1463083" y="574019"/>
                </a:lnTo>
                <a:lnTo>
                  <a:pt x="1478315" y="597956"/>
                </a:lnTo>
                <a:lnTo>
                  <a:pt x="1493548" y="574019"/>
                </a:lnTo>
                <a:lnTo>
                  <a:pt x="1510194" y="574019"/>
                </a:lnTo>
                <a:lnTo>
                  <a:pt x="1486584" y="610795"/>
                </a:lnTo>
                <a:lnTo>
                  <a:pt x="1511826" y="650182"/>
                </a:lnTo>
                <a:lnTo>
                  <a:pt x="1495180" y="650182"/>
                </a:lnTo>
                <a:lnTo>
                  <a:pt x="1478315" y="623416"/>
                </a:lnTo>
                <a:close/>
                <a:moveTo>
                  <a:pt x="1581515" y="623416"/>
                </a:moveTo>
                <a:lnTo>
                  <a:pt x="1564650" y="650182"/>
                </a:lnTo>
                <a:lnTo>
                  <a:pt x="1548004" y="650182"/>
                </a:lnTo>
                <a:lnTo>
                  <a:pt x="1573246" y="610795"/>
                </a:lnTo>
                <a:lnTo>
                  <a:pt x="1549636" y="574019"/>
                </a:lnTo>
                <a:lnTo>
                  <a:pt x="1566283" y="574019"/>
                </a:lnTo>
                <a:lnTo>
                  <a:pt x="1581515" y="597956"/>
                </a:lnTo>
                <a:lnTo>
                  <a:pt x="1596748" y="574019"/>
                </a:lnTo>
                <a:lnTo>
                  <a:pt x="1613394" y="574019"/>
                </a:lnTo>
                <a:lnTo>
                  <a:pt x="1589785" y="610795"/>
                </a:lnTo>
                <a:lnTo>
                  <a:pt x="1615026" y="650182"/>
                </a:lnTo>
                <a:lnTo>
                  <a:pt x="1598380" y="650182"/>
                </a:lnTo>
                <a:lnTo>
                  <a:pt x="1581515" y="623416"/>
                </a:lnTo>
                <a:close/>
                <a:moveTo>
                  <a:pt x="1684715" y="623416"/>
                </a:moveTo>
                <a:lnTo>
                  <a:pt x="1667851" y="650182"/>
                </a:lnTo>
                <a:lnTo>
                  <a:pt x="1651205" y="650182"/>
                </a:lnTo>
                <a:lnTo>
                  <a:pt x="1676446" y="610795"/>
                </a:lnTo>
                <a:lnTo>
                  <a:pt x="1652837" y="574019"/>
                </a:lnTo>
                <a:lnTo>
                  <a:pt x="1669483" y="574019"/>
                </a:lnTo>
                <a:lnTo>
                  <a:pt x="1684715" y="597956"/>
                </a:lnTo>
                <a:lnTo>
                  <a:pt x="1699948" y="574019"/>
                </a:lnTo>
                <a:lnTo>
                  <a:pt x="1716595" y="574019"/>
                </a:lnTo>
                <a:lnTo>
                  <a:pt x="1692985" y="610795"/>
                </a:lnTo>
                <a:lnTo>
                  <a:pt x="1718227" y="650182"/>
                </a:lnTo>
                <a:lnTo>
                  <a:pt x="1701581" y="650182"/>
                </a:lnTo>
                <a:lnTo>
                  <a:pt x="1684715" y="623416"/>
                </a:lnTo>
                <a:close/>
                <a:moveTo>
                  <a:pt x="1787915" y="623416"/>
                </a:moveTo>
                <a:lnTo>
                  <a:pt x="1771051" y="650182"/>
                </a:lnTo>
                <a:lnTo>
                  <a:pt x="1754405" y="650182"/>
                </a:lnTo>
                <a:lnTo>
                  <a:pt x="1779647" y="610795"/>
                </a:lnTo>
                <a:lnTo>
                  <a:pt x="1756037" y="574019"/>
                </a:lnTo>
                <a:lnTo>
                  <a:pt x="1772683" y="574019"/>
                </a:lnTo>
                <a:lnTo>
                  <a:pt x="1787915" y="597956"/>
                </a:lnTo>
                <a:lnTo>
                  <a:pt x="1803149" y="574019"/>
                </a:lnTo>
                <a:lnTo>
                  <a:pt x="1819795" y="574019"/>
                </a:lnTo>
                <a:lnTo>
                  <a:pt x="1796185" y="610795"/>
                </a:lnTo>
                <a:lnTo>
                  <a:pt x="1821427" y="650182"/>
                </a:lnTo>
                <a:lnTo>
                  <a:pt x="1804781" y="650182"/>
                </a:lnTo>
                <a:lnTo>
                  <a:pt x="1787915" y="623416"/>
                </a:lnTo>
                <a:close/>
                <a:moveTo>
                  <a:pt x="1891116" y="623416"/>
                </a:moveTo>
                <a:lnTo>
                  <a:pt x="1874251" y="650182"/>
                </a:lnTo>
                <a:lnTo>
                  <a:pt x="1857605" y="650182"/>
                </a:lnTo>
                <a:lnTo>
                  <a:pt x="1882847" y="610795"/>
                </a:lnTo>
                <a:lnTo>
                  <a:pt x="1859237" y="574019"/>
                </a:lnTo>
                <a:lnTo>
                  <a:pt x="1875884" y="574019"/>
                </a:lnTo>
                <a:lnTo>
                  <a:pt x="1891116" y="597956"/>
                </a:lnTo>
                <a:lnTo>
                  <a:pt x="1906349" y="574019"/>
                </a:lnTo>
                <a:lnTo>
                  <a:pt x="1922995" y="574019"/>
                </a:lnTo>
                <a:lnTo>
                  <a:pt x="1899385" y="610795"/>
                </a:lnTo>
                <a:lnTo>
                  <a:pt x="1924627" y="650182"/>
                </a:lnTo>
                <a:lnTo>
                  <a:pt x="1907981" y="650182"/>
                </a:lnTo>
                <a:lnTo>
                  <a:pt x="1891116" y="623416"/>
                </a:lnTo>
                <a:close/>
                <a:moveTo>
                  <a:pt x="1994316" y="623416"/>
                </a:moveTo>
                <a:lnTo>
                  <a:pt x="1977452" y="650182"/>
                </a:lnTo>
                <a:lnTo>
                  <a:pt x="1960805" y="650182"/>
                </a:lnTo>
                <a:lnTo>
                  <a:pt x="1986047" y="610795"/>
                </a:lnTo>
                <a:lnTo>
                  <a:pt x="1962438" y="574019"/>
                </a:lnTo>
                <a:lnTo>
                  <a:pt x="1979084" y="574019"/>
                </a:lnTo>
                <a:lnTo>
                  <a:pt x="1994316" y="597956"/>
                </a:lnTo>
                <a:lnTo>
                  <a:pt x="2009549" y="574019"/>
                </a:lnTo>
                <a:lnTo>
                  <a:pt x="2026195" y="574019"/>
                </a:lnTo>
                <a:lnTo>
                  <a:pt x="2002586" y="610795"/>
                </a:lnTo>
                <a:lnTo>
                  <a:pt x="2027827" y="650182"/>
                </a:lnTo>
                <a:lnTo>
                  <a:pt x="2011182" y="650182"/>
                </a:lnTo>
                <a:lnTo>
                  <a:pt x="1994316" y="623416"/>
                </a:lnTo>
                <a:close/>
                <a:moveTo>
                  <a:pt x="33511" y="738220"/>
                </a:moveTo>
                <a:lnTo>
                  <a:pt x="16646" y="764986"/>
                </a:lnTo>
                <a:lnTo>
                  <a:pt x="0" y="764986"/>
                </a:lnTo>
                <a:lnTo>
                  <a:pt x="25242" y="725599"/>
                </a:lnTo>
                <a:lnTo>
                  <a:pt x="1632" y="688823"/>
                </a:lnTo>
                <a:lnTo>
                  <a:pt x="18278" y="688823"/>
                </a:lnTo>
                <a:lnTo>
                  <a:pt x="33511" y="712760"/>
                </a:lnTo>
                <a:lnTo>
                  <a:pt x="48744" y="688823"/>
                </a:lnTo>
                <a:lnTo>
                  <a:pt x="65390" y="688823"/>
                </a:lnTo>
                <a:lnTo>
                  <a:pt x="41780" y="725599"/>
                </a:lnTo>
                <a:lnTo>
                  <a:pt x="67022" y="764986"/>
                </a:lnTo>
                <a:lnTo>
                  <a:pt x="50376" y="764986"/>
                </a:lnTo>
                <a:lnTo>
                  <a:pt x="33511" y="738220"/>
                </a:lnTo>
                <a:close/>
                <a:moveTo>
                  <a:pt x="136711" y="738220"/>
                </a:moveTo>
                <a:lnTo>
                  <a:pt x="119846" y="764986"/>
                </a:lnTo>
                <a:lnTo>
                  <a:pt x="103200" y="764986"/>
                </a:lnTo>
                <a:lnTo>
                  <a:pt x="128442" y="725599"/>
                </a:lnTo>
                <a:lnTo>
                  <a:pt x="104833" y="688823"/>
                </a:lnTo>
                <a:lnTo>
                  <a:pt x="121479" y="688823"/>
                </a:lnTo>
                <a:lnTo>
                  <a:pt x="136711" y="712760"/>
                </a:lnTo>
                <a:lnTo>
                  <a:pt x="151944" y="688823"/>
                </a:lnTo>
                <a:lnTo>
                  <a:pt x="168590" y="688823"/>
                </a:lnTo>
                <a:lnTo>
                  <a:pt x="144981" y="725599"/>
                </a:lnTo>
                <a:lnTo>
                  <a:pt x="170222" y="764986"/>
                </a:lnTo>
                <a:lnTo>
                  <a:pt x="153576" y="764986"/>
                </a:lnTo>
                <a:lnTo>
                  <a:pt x="136711" y="738220"/>
                </a:lnTo>
                <a:close/>
                <a:moveTo>
                  <a:pt x="239911" y="738220"/>
                </a:moveTo>
                <a:lnTo>
                  <a:pt x="223047" y="764986"/>
                </a:lnTo>
                <a:lnTo>
                  <a:pt x="206401" y="764986"/>
                </a:lnTo>
                <a:lnTo>
                  <a:pt x="231642" y="725599"/>
                </a:lnTo>
                <a:lnTo>
                  <a:pt x="208033" y="688823"/>
                </a:lnTo>
                <a:lnTo>
                  <a:pt x="224679" y="688823"/>
                </a:lnTo>
                <a:lnTo>
                  <a:pt x="239911" y="712760"/>
                </a:lnTo>
                <a:lnTo>
                  <a:pt x="255144" y="688823"/>
                </a:lnTo>
                <a:lnTo>
                  <a:pt x="271790" y="688823"/>
                </a:lnTo>
                <a:lnTo>
                  <a:pt x="248181" y="725599"/>
                </a:lnTo>
                <a:lnTo>
                  <a:pt x="273423" y="764986"/>
                </a:lnTo>
                <a:lnTo>
                  <a:pt x="256777" y="764986"/>
                </a:lnTo>
                <a:lnTo>
                  <a:pt x="239911" y="738220"/>
                </a:lnTo>
                <a:close/>
                <a:moveTo>
                  <a:pt x="343111" y="738220"/>
                </a:moveTo>
                <a:lnTo>
                  <a:pt x="326247" y="764986"/>
                </a:lnTo>
                <a:lnTo>
                  <a:pt x="309601" y="764986"/>
                </a:lnTo>
                <a:lnTo>
                  <a:pt x="334843" y="725599"/>
                </a:lnTo>
                <a:lnTo>
                  <a:pt x="311233" y="688823"/>
                </a:lnTo>
                <a:lnTo>
                  <a:pt x="327879" y="688823"/>
                </a:lnTo>
                <a:lnTo>
                  <a:pt x="343111" y="712760"/>
                </a:lnTo>
                <a:lnTo>
                  <a:pt x="358345" y="688823"/>
                </a:lnTo>
                <a:lnTo>
                  <a:pt x="374991" y="688823"/>
                </a:lnTo>
                <a:lnTo>
                  <a:pt x="351381" y="725599"/>
                </a:lnTo>
                <a:lnTo>
                  <a:pt x="376623" y="764986"/>
                </a:lnTo>
                <a:lnTo>
                  <a:pt x="359977" y="764986"/>
                </a:lnTo>
                <a:lnTo>
                  <a:pt x="343111" y="738220"/>
                </a:lnTo>
                <a:close/>
                <a:moveTo>
                  <a:pt x="446312" y="738220"/>
                </a:moveTo>
                <a:lnTo>
                  <a:pt x="429447" y="764986"/>
                </a:lnTo>
                <a:lnTo>
                  <a:pt x="412801" y="764986"/>
                </a:lnTo>
                <a:lnTo>
                  <a:pt x="438043" y="725599"/>
                </a:lnTo>
                <a:lnTo>
                  <a:pt x="414433" y="688823"/>
                </a:lnTo>
                <a:lnTo>
                  <a:pt x="431079" y="688823"/>
                </a:lnTo>
                <a:lnTo>
                  <a:pt x="446312" y="712760"/>
                </a:lnTo>
                <a:lnTo>
                  <a:pt x="461545" y="688823"/>
                </a:lnTo>
                <a:lnTo>
                  <a:pt x="478191" y="688823"/>
                </a:lnTo>
                <a:lnTo>
                  <a:pt x="454582" y="725599"/>
                </a:lnTo>
                <a:lnTo>
                  <a:pt x="479823" y="764986"/>
                </a:lnTo>
                <a:lnTo>
                  <a:pt x="463177" y="764986"/>
                </a:lnTo>
                <a:lnTo>
                  <a:pt x="446312" y="738220"/>
                </a:lnTo>
                <a:close/>
                <a:moveTo>
                  <a:pt x="549512" y="738220"/>
                </a:moveTo>
                <a:lnTo>
                  <a:pt x="532648" y="764986"/>
                </a:lnTo>
                <a:lnTo>
                  <a:pt x="516002" y="764986"/>
                </a:lnTo>
                <a:lnTo>
                  <a:pt x="541243" y="725599"/>
                </a:lnTo>
                <a:lnTo>
                  <a:pt x="517634" y="688823"/>
                </a:lnTo>
                <a:lnTo>
                  <a:pt x="534280" y="688823"/>
                </a:lnTo>
                <a:lnTo>
                  <a:pt x="549512" y="712760"/>
                </a:lnTo>
                <a:lnTo>
                  <a:pt x="564745" y="688823"/>
                </a:lnTo>
                <a:lnTo>
                  <a:pt x="581391" y="688823"/>
                </a:lnTo>
                <a:lnTo>
                  <a:pt x="557782" y="725599"/>
                </a:lnTo>
                <a:lnTo>
                  <a:pt x="583023" y="764986"/>
                </a:lnTo>
                <a:lnTo>
                  <a:pt x="566378" y="764986"/>
                </a:lnTo>
                <a:lnTo>
                  <a:pt x="549512" y="738220"/>
                </a:lnTo>
                <a:close/>
                <a:moveTo>
                  <a:pt x="652712" y="738220"/>
                </a:moveTo>
                <a:lnTo>
                  <a:pt x="635848" y="764986"/>
                </a:lnTo>
                <a:lnTo>
                  <a:pt x="619202" y="764986"/>
                </a:lnTo>
                <a:lnTo>
                  <a:pt x="644443" y="725599"/>
                </a:lnTo>
                <a:lnTo>
                  <a:pt x="620834" y="688823"/>
                </a:lnTo>
                <a:lnTo>
                  <a:pt x="637480" y="688823"/>
                </a:lnTo>
                <a:lnTo>
                  <a:pt x="652712" y="712760"/>
                </a:lnTo>
                <a:lnTo>
                  <a:pt x="667945" y="688823"/>
                </a:lnTo>
                <a:lnTo>
                  <a:pt x="684592" y="688823"/>
                </a:lnTo>
                <a:lnTo>
                  <a:pt x="660982" y="725599"/>
                </a:lnTo>
                <a:lnTo>
                  <a:pt x="686224" y="764986"/>
                </a:lnTo>
                <a:lnTo>
                  <a:pt x="669578" y="764986"/>
                </a:lnTo>
                <a:lnTo>
                  <a:pt x="652712" y="738220"/>
                </a:lnTo>
                <a:close/>
                <a:moveTo>
                  <a:pt x="755913" y="738220"/>
                </a:moveTo>
                <a:lnTo>
                  <a:pt x="739048" y="764986"/>
                </a:lnTo>
                <a:lnTo>
                  <a:pt x="722402" y="764986"/>
                </a:lnTo>
                <a:lnTo>
                  <a:pt x="747644" y="725599"/>
                </a:lnTo>
                <a:lnTo>
                  <a:pt x="724034" y="688823"/>
                </a:lnTo>
                <a:lnTo>
                  <a:pt x="740680" y="688823"/>
                </a:lnTo>
                <a:lnTo>
                  <a:pt x="755913" y="712760"/>
                </a:lnTo>
                <a:lnTo>
                  <a:pt x="771146" y="688823"/>
                </a:lnTo>
                <a:lnTo>
                  <a:pt x="787792" y="688823"/>
                </a:lnTo>
                <a:lnTo>
                  <a:pt x="764182" y="725599"/>
                </a:lnTo>
                <a:lnTo>
                  <a:pt x="789424" y="764986"/>
                </a:lnTo>
                <a:lnTo>
                  <a:pt x="772778" y="764986"/>
                </a:lnTo>
                <a:lnTo>
                  <a:pt x="755913" y="738220"/>
                </a:lnTo>
                <a:close/>
                <a:moveTo>
                  <a:pt x="859113" y="738220"/>
                </a:moveTo>
                <a:lnTo>
                  <a:pt x="842248" y="764986"/>
                </a:lnTo>
                <a:lnTo>
                  <a:pt x="825602" y="764986"/>
                </a:lnTo>
                <a:lnTo>
                  <a:pt x="850844" y="725599"/>
                </a:lnTo>
                <a:lnTo>
                  <a:pt x="827235" y="688823"/>
                </a:lnTo>
                <a:lnTo>
                  <a:pt x="843881" y="688823"/>
                </a:lnTo>
                <a:lnTo>
                  <a:pt x="859113" y="712760"/>
                </a:lnTo>
                <a:lnTo>
                  <a:pt x="874346" y="688823"/>
                </a:lnTo>
                <a:lnTo>
                  <a:pt x="890992" y="688823"/>
                </a:lnTo>
                <a:lnTo>
                  <a:pt x="867383" y="725599"/>
                </a:lnTo>
                <a:lnTo>
                  <a:pt x="892624" y="764986"/>
                </a:lnTo>
                <a:lnTo>
                  <a:pt x="875978" y="764986"/>
                </a:lnTo>
                <a:lnTo>
                  <a:pt x="859113" y="738220"/>
                </a:lnTo>
                <a:close/>
                <a:moveTo>
                  <a:pt x="962313" y="738220"/>
                </a:moveTo>
                <a:lnTo>
                  <a:pt x="945449" y="764986"/>
                </a:lnTo>
                <a:lnTo>
                  <a:pt x="928803" y="764986"/>
                </a:lnTo>
                <a:lnTo>
                  <a:pt x="954044" y="725599"/>
                </a:lnTo>
                <a:lnTo>
                  <a:pt x="930435" y="688823"/>
                </a:lnTo>
                <a:lnTo>
                  <a:pt x="947081" y="688823"/>
                </a:lnTo>
                <a:lnTo>
                  <a:pt x="962313" y="712760"/>
                </a:lnTo>
                <a:lnTo>
                  <a:pt x="977546" y="688823"/>
                </a:lnTo>
                <a:lnTo>
                  <a:pt x="994192" y="688823"/>
                </a:lnTo>
                <a:lnTo>
                  <a:pt x="970583" y="725599"/>
                </a:lnTo>
                <a:lnTo>
                  <a:pt x="995824" y="764986"/>
                </a:lnTo>
                <a:lnTo>
                  <a:pt x="979179" y="764986"/>
                </a:lnTo>
                <a:lnTo>
                  <a:pt x="962313" y="738220"/>
                </a:lnTo>
                <a:close/>
                <a:moveTo>
                  <a:pt x="1065513" y="738220"/>
                </a:moveTo>
                <a:lnTo>
                  <a:pt x="1048649" y="764986"/>
                </a:lnTo>
                <a:lnTo>
                  <a:pt x="1032003" y="764986"/>
                </a:lnTo>
                <a:lnTo>
                  <a:pt x="1057244" y="725599"/>
                </a:lnTo>
                <a:lnTo>
                  <a:pt x="1033635" y="688823"/>
                </a:lnTo>
                <a:lnTo>
                  <a:pt x="1050281" y="688823"/>
                </a:lnTo>
                <a:lnTo>
                  <a:pt x="1065513" y="712760"/>
                </a:lnTo>
                <a:lnTo>
                  <a:pt x="1080747" y="688823"/>
                </a:lnTo>
                <a:lnTo>
                  <a:pt x="1097393" y="688823"/>
                </a:lnTo>
                <a:lnTo>
                  <a:pt x="1073783" y="725599"/>
                </a:lnTo>
                <a:lnTo>
                  <a:pt x="1099025" y="764986"/>
                </a:lnTo>
                <a:lnTo>
                  <a:pt x="1082379" y="764986"/>
                </a:lnTo>
                <a:lnTo>
                  <a:pt x="1065513" y="738220"/>
                </a:lnTo>
                <a:close/>
                <a:moveTo>
                  <a:pt x="1168714" y="738220"/>
                </a:moveTo>
                <a:lnTo>
                  <a:pt x="1151849" y="764986"/>
                </a:lnTo>
                <a:lnTo>
                  <a:pt x="1135203" y="764986"/>
                </a:lnTo>
                <a:lnTo>
                  <a:pt x="1160445" y="725599"/>
                </a:lnTo>
                <a:lnTo>
                  <a:pt x="1136835" y="688823"/>
                </a:lnTo>
                <a:lnTo>
                  <a:pt x="1153481" y="688823"/>
                </a:lnTo>
                <a:lnTo>
                  <a:pt x="1168714" y="712760"/>
                </a:lnTo>
                <a:lnTo>
                  <a:pt x="1183947" y="688823"/>
                </a:lnTo>
                <a:lnTo>
                  <a:pt x="1200593" y="688823"/>
                </a:lnTo>
                <a:lnTo>
                  <a:pt x="1176984" y="725599"/>
                </a:lnTo>
                <a:lnTo>
                  <a:pt x="1202225" y="764986"/>
                </a:lnTo>
                <a:lnTo>
                  <a:pt x="1185579" y="764986"/>
                </a:lnTo>
                <a:lnTo>
                  <a:pt x="1168714" y="738220"/>
                </a:lnTo>
                <a:close/>
                <a:moveTo>
                  <a:pt x="1271914" y="738220"/>
                </a:moveTo>
                <a:lnTo>
                  <a:pt x="1255050" y="764986"/>
                </a:lnTo>
                <a:lnTo>
                  <a:pt x="1238404" y="764986"/>
                </a:lnTo>
                <a:lnTo>
                  <a:pt x="1263645" y="725599"/>
                </a:lnTo>
                <a:lnTo>
                  <a:pt x="1240036" y="688823"/>
                </a:lnTo>
                <a:lnTo>
                  <a:pt x="1256682" y="688823"/>
                </a:lnTo>
                <a:lnTo>
                  <a:pt x="1271914" y="712760"/>
                </a:lnTo>
                <a:lnTo>
                  <a:pt x="1287147" y="688823"/>
                </a:lnTo>
                <a:lnTo>
                  <a:pt x="1303793" y="688823"/>
                </a:lnTo>
                <a:lnTo>
                  <a:pt x="1280184" y="725599"/>
                </a:lnTo>
                <a:lnTo>
                  <a:pt x="1305426" y="764986"/>
                </a:lnTo>
                <a:lnTo>
                  <a:pt x="1288779" y="764986"/>
                </a:lnTo>
                <a:lnTo>
                  <a:pt x="1271914" y="738220"/>
                </a:lnTo>
                <a:close/>
                <a:moveTo>
                  <a:pt x="1375114" y="738220"/>
                </a:moveTo>
                <a:lnTo>
                  <a:pt x="1358250" y="764986"/>
                </a:lnTo>
                <a:lnTo>
                  <a:pt x="1341604" y="764986"/>
                </a:lnTo>
                <a:lnTo>
                  <a:pt x="1366845" y="725599"/>
                </a:lnTo>
                <a:lnTo>
                  <a:pt x="1343236" y="688823"/>
                </a:lnTo>
                <a:lnTo>
                  <a:pt x="1359882" y="688823"/>
                </a:lnTo>
                <a:lnTo>
                  <a:pt x="1375114" y="712760"/>
                </a:lnTo>
                <a:lnTo>
                  <a:pt x="1390348" y="688823"/>
                </a:lnTo>
                <a:lnTo>
                  <a:pt x="1406993" y="688823"/>
                </a:lnTo>
                <a:lnTo>
                  <a:pt x="1383384" y="725599"/>
                </a:lnTo>
                <a:lnTo>
                  <a:pt x="1408626" y="764986"/>
                </a:lnTo>
                <a:lnTo>
                  <a:pt x="1391980" y="764986"/>
                </a:lnTo>
                <a:lnTo>
                  <a:pt x="1375114" y="738220"/>
                </a:lnTo>
                <a:close/>
                <a:moveTo>
                  <a:pt x="1478315" y="738220"/>
                </a:moveTo>
                <a:lnTo>
                  <a:pt x="1461450" y="764986"/>
                </a:lnTo>
                <a:lnTo>
                  <a:pt x="1444804" y="764986"/>
                </a:lnTo>
                <a:lnTo>
                  <a:pt x="1470046" y="725599"/>
                </a:lnTo>
                <a:lnTo>
                  <a:pt x="1446436" y="688823"/>
                </a:lnTo>
                <a:lnTo>
                  <a:pt x="1463083" y="688823"/>
                </a:lnTo>
                <a:lnTo>
                  <a:pt x="1478315" y="712760"/>
                </a:lnTo>
                <a:lnTo>
                  <a:pt x="1493548" y="688823"/>
                </a:lnTo>
                <a:lnTo>
                  <a:pt x="1510194" y="688823"/>
                </a:lnTo>
                <a:lnTo>
                  <a:pt x="1486584" y="725599"/>
                </a:lnTo>
                <a:lnTo>
                  <a:pt x="1511826" y="764986"/>
                </a:lnTo>
                <a:lnTo>
                  <a:pt x="1495180" y="764986"/>
                </a:lnTo>
                <a:lnTo>
                  <a:pt x="1478315" y="738220"/>
                </a:lnTo>
                <a:close/>
                <a:moveTo>
                  <a:pt x="1581515" y="738220"/>
                </a:moveTo>
                <a:lnTo>
                  <a:pt x="1564650" y="764986"/>
                </a:lnTo>
                <a:lnTo>
                  <a:pt x="1548004" y="764986"/>
                </a:lnTo>
                <a:lnTo>
                  <a:pt x="1573246" y="725599"/>
                </a:lnTo>
                <a:lnTo>
                  <a:pt x="1549636" y="688823"/>
                </a:lnTo>
                <a:lnTo>
                  <a:pt x="1566283" y="688823"/>
                </a:lnTo>
                <a:lnTo>
                  <a:pt x="1581515" y="712760"/>
                </a:lnTo>
                <a:lnTo>
                  <a:pt x="1596748" y="688823"/>
                </a:lnTo>
                <a:lnTo>
                  <a:pt x="1613394" y="688823"/>
                </a:lnTo>
                <a:lnTo>
                  <a:pt x="1589785" y="725599"/>
                </a:lnTo>
                <a:lnTo>
                  <a:pt x="1615026" y="764986"/>
                </a:lnTo>
                <a:lnTo>
                  <a:pt x="1598380" y="764986"/>
                </a:lnTo>
                <a:lnTo>
                  <a:pt x="1581515" y="738220"/>
                </a:lnTo>
                <a:close/>
                <a:moveTo>
                  <a:pt x="1684715" y="738220"/>
                </a:moveTo>
                <a:lnTo>
                  <a:pt x="1667851" y="764986"/>
                </a:lnTo>
                <a:lnTo>
                  <a:pt x="1651205" y="764986"/>
                </a:lnTo>
                <a:lnTo>
                  <a:pt x="1676446" y="725599"/>
                </a:lnTo>
                <a:lnTo>
                  <a:pt x="1652837" y="688823"/>
                </a:lnTo>
                <a:lnTo>
                  <a:pt x="1669483" y="688823"/>
                </a:lnTo>
                <a:lnTo>
                  <a:pt x="1684715" y="712760"/>
                </a:lnTo>
                <a:lnTo>
                  <a:pt x="1699948" y="688823"/>
                </a:lnTo>
                <a:lnTo>
                  <a:pt x="1716595" y="688823"/>
                </a:lnTo>
                <a:lnTo>
                  <a:pt x="1692985" y="725599"/>
                </a:lnTo>
                <a:lnTo>
                  <a:pt x="1718227" y="764986"/>
                </a:lnTo>
                <a:lnTo>
                  <a:pt x="1701581" y="764986"/>
                </a:lnTo>
                <a:lnTo>
                  <a:pt x="1684715" y="738220"/>
                </a:lnTo>
                <a:close/>
                <a:moveTo>
                  <a:pt x="1787915" y="738220"/>
                </a:moveTo>
                <a:lnTo>
                  <a:pt x="1771051" y="764986"/>
                </a:lnTo>
                <a:lnTo>
                  <a:pt x="1754405" y="764986"/>
                </a:lnTo>
                <a:lnTo>
                  <a:pt x="1779647" y="725599"/>
                </a:lnTo>
                <a:lnTo>
                  <a:pt x="1756037" y="688823"/>
                </a:lnTo>
                <a:lnTo>
                  <a:pt x="1772683" y="688823"/>
                </a:lnTo>
                <a:lnTo>
                  <a:pt x="1787915" y="712760"/>
                </a:lnTo>
                <a:lnTo>
                  <a:pt x="1803149" y="688823"/>
                </a:lnTo>
                <a:lnTo>
                  <a:pt x="1819795" y="688823"/>
                </a:lnTo>
                <a:lnTo>
                  <a:pt x="1796185" y="725599"/>
                </a:lnTo>
                <a:lnTo>
                  <a:pt x="1821427" y="764986"/>
                </a:lnTo>
                <a:lnTo>
                  <a:pt x="1804781" y="764986"/>
                </a:lnTo>
                <a:lnTo>
                  <a:pt x="1787915" y="738220"/>
                </a:lnTo>
                <a:close/>
                <a:moveTo>
                  <a:pt x="1891116" y="738220"/>
                </a:moveTo>
                <a:lnTo>
                  <a:pt x="1874251" y="764986"/>
                </a:lnTo>
                <a:lnTo>
                  <a:pt x="1857605" y="764986"/>
                </a:lnTo>
                <a:lnTo>
                  <a:pt x="1882847" y="725599"/>
                </a:lnTo>
                <a:lnTo>
                  <a:pt x="1859237" y="688823"/>
                </a:lnTo>
                <a:lnTo>
                  <a:pt x="1875884" y="688823"/>
                </a:lnTo>
                <a:lnTo>
                  <a:pt x="1891116" y="712760"/>
                </a:lnTo>
                <a:lnTo>
                  <a:pt x="1906349" y="688823"/>
                </a:lnTo>
                <a:lnTo>
                  <a:pt x="1922995" y="688823"/>
                </a:lnTo>
                <a:lnTo>
                  <a:pt x="1899385" y="725599"/>
                </a:lnTo>
                <a:lnTo>
                  <a:pt x="1924627" y="764986"/>
                </a:lnTo>
                <a:lnTo>
                  <a:pt x="1907981" y="764986"/>
                </a:lnTo>
                <a:lnTo>
                  <a:pt x="1891116" y="738220"/>
                </a:lnTo>
                <a:close/>
                <a:moveTo>
                  <a:pt x="1994316" y="738220"/>
                </a:moveTo>
                <a:lnTo>
                  <a:pt x="1977452" y="764986"/>
                </a:lnTo>
                <a:lnTo>
                  <a:pt x="1960805" y="764986"/>
                </a:lnTo>
                <a:lnTo>
                  <a:pt x="1986047" y="725599"/>
                </a:lnTo>
                <a:lnTo>
                  <a:pt x="1962438" y="688823"/>
                </a:lnTo>
                <a:lnTo>
                  <a:pt x="1979084" y="688823"/>
                </a:lnTo>
                <a:lnTo>
                  <a:pt x="1994316" y="712760"/>
                </a:lnTo>
                <a:lnTo>
                  <a:pt x="2009549" y="688823"/>
                </a:lnTo>
                <a:lnTo>
                  <a:pt x="2026195" y="688823"/>
                </a:lnTo>
                <a:lnTo>
                  <a:pt x="2002586" y="725599"/>
                </a:lnTo>
                <a:lnTo>
                  <a:pt x="2027827" y="764986"/>
                </a:lnTo>
                <a:lnTo>
                  <a:pt x="2011182" y="764986"/>
                </a:lnTo>
                <a:lnTo>
                  <a:pt x="1994316" y="738220"/>
                </a:lnTo>
                <a:close/>
                <a:moveTo>
                  <a:pt x="33511" y="853024"/>
                </a:moveTo>
                <a:lnTo>
                  <a:pt x="16646" y="879789"/>
                </a:lnTo>
                <a:lnTo>
                  <a:pt x="0" y="879789"/>
                </a:lnTo>
                <a:lnTo>
                  <a:pt x="25242" y="840403"/>
                </a:lnTo>
                <a:lnTo>
                  <a:pt x="1632" y="803627"/>
                </a:lnTo>
                <a:lnTo>
                  <a:pt x="18278" y="803627"/>
                </a:lnTo>
                <a:lnTo>
                  <a:pt x="33511" y="827564"/>
                </a:lnTo>
                <a:lnTo>
                  <a:pt x="48744" y="803627"/>
                </a:lnTo>
                <a:lnTo>
                  <a:pt x="65390" y="803627"/>
                </a:lnTo>
                <a:lnTo>
                  <a:pt x="41780" y="840403"/>
                </a:lnTo>
                <a:lnTo>
                  <a:pt x="67022" y="879789"/>
                </a:lnTo>
                <a:lnTo>
                  <a:pt x="50376" y="879789"/>
                </a:lnTo>
                <a:lnTo>
                  <a:pt x="33511" y="853024"/>
                </a:lnTo>
                <a:close/>
                <a:moveTo>
                  <a:pt x="136711" y="853024"/>
                </a:moveTo>
                <a:lnTo>
                  <a:pt x="119846" y="879789"/>
                </a:lnTo>
                <a:lnTo>
                  <a:pt x="103200" y="879789"/>
                </a:lnTo>
                <a:lnTo>
                  <a:pt x="128442" y="840403"/>
                </a:lnTo>
                <a:lnTo>
                  <a:pt x="104833" y="803627"/>
                </a:lnTo>
                <a:lnTo>
                  <a:pt x="121479" y="803627"/>
                </a:lnTo>
                <a:lnTo>
                  <a:pt x="136711" y="827564"/>
                </a:lnTo>
                <a:lnTo>
                  <a:pt x="151944" y="803627"/>
                </a:lnTo>
                <a:lnTo>
                  <a:pt x="168590" y="803627"/>
                </a:lnTo>
                <a:lnTo>
                  <a:pt x="144981" y="840403"/>
                </a:lnTo>
                <a:lnTo>
                  <a:pt x="170222" y="879789"/>
                </a:lnTo>
                <a:lnTo>
                  <a:pt x="153576" y="879789"/>
                </a:lnTo>
                <a:lnTo>
                  <a:pt x="136711" y="853024"/>
                </a:lnTo>
                <a:close/>
                <a:moveTo>
                  <a:pt x="239911" y="853024"/>
                </a:moveTo>
                <a:lnTo>
                  <a:pt x="223047" y="879789"/>
                </a:lnTo>
                <a:lnTo>
                  <a:pt x="206401" y="879789"/>
                </a:lnTo>
                <a:lnTo>
                  <a:pt x="231642" y="840403"/>
                </a:lnTo>
                <a:lnTo>
                  <a:pt x="208033" y="803627"/>
                </a:lnTo>
                <a:lnTo>
                  <a:pt x="224679" y="803627"/>
                </a:lnTo>
                <a:lnTo>
                  <a:pt x="239911" y="827564"/>
                </a:lnTo>
                <a:lnTo>
                  <a:pt x="255144" y="803627"/>
                </a:lnTo>
                <a:lnTo>
                  <a:pt x="271790" y="803627"/>
                </a:lnTo>
                <a:lnTo>
                  <a:pt x="248181" y="840403"/>
                </a:lnTo>
                <a:lnTo>
                  <a:pt x="273423" y="879789"/>
                </a:lnTo>
                <a:lnTo>
                  <a:pt x="256777" y="879789"/>
                </a:lnTo>
                <a:lnTo>
                  <a:pt x="239911" y="853024"/>
                </a:lnTo>
                <a:close/>
                <a:moveTo>
                  <a:pt x="343111" y="853024"/>
                </a:moveTo>
                <a:lnTo>
                  <a:pt x="326247" y="879789"/>
                </a:lnTo>
                <a:lnTo>
                  <a:pt x="309601" y="879789"/>
                </a:lnTo>
                <a:lnTo>
                  <a:pt x="334843" y="840403"/>
                </a:lnTo>
                <a:lnTo>
                  <a:pt x="311233" y="803627"/>
                </a:lnTo>
                <a:lnTo>
                  <a:pt x="327879" y="803627"/>
                </a:lnTo>
                <a:lnTo>
                  <a:pt x="343111" y="827564"/>
                </a:lnTo>
                <a:lnTo>
                  <a:pt x="358345" y="803627"/>
                </a:lnTo>
                <a:lnTo>
                  <a:pt x="374991" y="803627"/>
                </a:lnTo>
                <a:lnTo>
                  <a:pt x="351381" y="840403"/>
                </a:lnTo>
                <a:lnTo>
                  <a:pt x="376623" y="879789"/>
                </a:lnTo>
                <a:lnTo>
                  <a:pt x="359977" y="879789"/>
                </a:lnTo>
                <a:lnTo>
                  <a:pt x="343111" y="853024"/>
                </a:lnTo>
                <a:close/>
                <a:moveTo>
                  <a:pt x="446312" y="853024"/>
                </a:moveTo>
                <a:lnTo>
                  <a:pt x="429447" y="879789"/>
                </a:lnTo>
                <a:lnTo>
                  <a:pt x="412801" y="879789"/>
                </a:lnTo>
                <a:lnTo>
                  <a:pt x="438043" y="840403"/>
                </a:lnTo>
                <a:lnTo>
                  <a:pt x="414433" y="803627"/>
                </a:lnTo>
                <a:lnTo>
                  <a:pt x="431079" y="803627"/>
                </a:lnTo>
                <a:lnTo>
                  <a:pt x="446312" y="827564"/>
                </a:lnTo>
                <a:lnTo>
                  <a:pt x="461545" y="803627"/>
                </a:lnTo>
                <a:lnTo>
                  <a:pt x="478191" y="803627"/>
                </a:lnTo>
                <a:lnTo>
                  <a:pt x="454582" y="840403"/>
                </a:lnTo>
                <a:lnTo>
                  <a:pt x="479823" y="879789"/>
                </a:lnTo>
                <a:lnTo>
                  <a:pt x="463177" y="879789"/>
                </a:lnTo>
                <a:lnTo>
                  <a:pt x="446312" y="853024"/>
                </a:lnTo>
                <a:close/>
                <a:moveTo>
                  <a:pt x="549512" y="853024"/>
                </a:moveTo>
                <a:lnTo>
                  <a:pt x="532648" y="879789"/>
                </a:lnTo>
                <a:lnTo>
                  <a:pt x="516002" y="879789"/>
                </a:lnTo>
                <a:lnTo>
                  <a:pt x="541243" y="840403"/>
                </a:lnTo>
                <a:lnTo>
                  <a:pt x="517634" y="803627"/>
                </a:lnTo>
                <a:lnTo>
                  <a:pt x="534280" y="803627"/>
                </a:lnTo>
                <a:lnTo>
                  <a:pt x="549512" y="827564"/>
                </a:lnTo>
                <a:lnTo>
                  <a:pt x="564745" y="803627"/>
                </a:lnTo>
                <a:lnTo>
                  <a:pt x="581391" y="803627"/>
                </a:lnTo>
                <a:lnTo>
                  <a:pt x="557782" y="840403"/>
                </a:lnTo>
                <a:lnTo>
                  <a:pt x="583023" y="879789"/>
                </a:lnTo>
                <a:lnTo>
                  <a:pt x="566378" y="879789"/>
                </a:lnTo>
                <a:lnTo>
                  <a:pt x="549512" y="853024"/>
                </a:lnTo>
                <a:close/>
                <a:moveTo>
                  <a:pt x="652712" y="853024"/>
                </a:moveTo>
                <a:lnTo>
                  <a:pt x="635848" y="879789"/>
                </a:lnTo>
                <a:lnTo>
                  <a:pt x="619202" y="879789"/>
                </a:lnTo>
                <a:lnTo>
                  <a:pt x="644443" y="840403"/>
                </a:lnTo>
                <a:lnTo>
                  <a:pt x="620834" y="803627"/>
                </a:lnTo>
                <a:lnTo>
                  <a:pt x="637480" y="803627"/>
                </a:lnTo>
                <a:lnTo>
                  <a:pt x="652712" y="827564"/>
                </a:lnTo>
                <a:lnTo>
                  <a:pt x="667945" y="803627"/>
                </a:lnTo>
                <a:lnTo>
                  <a:pt x="684592" y="803627"/>
                </a:lnTo>
                <a:lnTo>
                  <a:pt x="660982" y="840403"/>
                </a:lnTo>
                <a:lnTo>
                  <a:pt x="686224" y="879789"/>
                </a:lnTo>
                <a:lnTo>
                  <a:pt x="669578" y="879789"/>
                </a:lnTo>
                <a:lnTo>
                  <a:pt x="652712" y="853024"/>
                </a:lnTo>
                <a:close/>
                <a:moveTo>
                  <a:pt x="755913" y="853024"/>
                </a:moveTo>
                <a:lnTo>
                  <a:pt x="739048" y="879789"/>
                </a:lnTo>
                <a:lnTo>
                  <a:pt x="722402" y="879789"/>
                </a:lnTo>
                <a:lnTo>
                  <a:pt x="747644" y="840403"/>
                </a:lnTo>
                <a:lnTo>
                  <a:pt x="724034" y="803627"/>
                </a:lnTo>
                <a:lnTo>
                  <a:pt x="740680" y="803627"/>
                </a:lnTo>
                <a:lnTo>
                  <a:pt x="755913" y="827564"/>
                </a:lnTo>
                <a:lnTo>
                  <a:pt x="771146" y="803627"/>
                </a:lnTo>
                <a:lnTo>
                  <a:pt x="787792" y="803627"/>
                </a:lnTo>
                <a:lnTo>
                  <a:pt x="764182" y="840403"/>
                </a:lnTo>
                <a:lnTo>
                  <a:pt x="789424" y="879789"/>
                </a:lnTo>
                <a:lnTo>
                  <a:pt x="772778" y="879789"/>
                </a:lnTo>
                <a:lnTo>
                  <a:pt x="755913" y="853024"/>
                </a:lnTo>
                <a:close/>
                <a:moveTo>
                  <a:pt x="859113" y="853024"/>
                </a:moveTo>
                <a:lnTo>
                  <a:pt x="842248" y="879789"/>
                </a:lnTo>
                <a:lnTo>
                  <a:pt x="825602" y="879789"/>
                </a:lnTo>
                <a:lnTo>
                  <a:pt x="850844" y="840403"/>
                </a:lnTo>
                <a:lnTo>
                  <a:pt x="827235" y="803627"/>
                </a:lnTo>
                <a:lnTo>
                  <a:pt x="843881" y="803627"/>
                </a:lnTo>
                <a:lnTo>
                  <a:pt x="859113" y="827564"/>
                </a:lnTo>
                <a:lnTo>
                  <a:pt x="874346" y="803627"/>
                </a:lnTo>
                <a:lnTo>
                  <a:pt x="890992" y="803627"/>
                </a:lnTo>
                <a:lnTo>
                  <a:pt x="867383" y="840403"/>
                </a:lnTo>
                <a:lnTo>
                  <a:pt x="892624" y="879789"/>
                </a:lnTo>
                <a:lnTo>
                  <a:pt x="875978" y="879789"/>
                </a:lnTo>
                <a:lnTo>
                  <a:pt x="859113" y="853024"/>
                </a:lnTo>
                <a:close/>
                <a:moveTo>
                  <a:pt x="962313" y="853024"/>
                </a:moveTo>
                <a:lnTo>
                  <a:pt x="945449" y="879789"/>
                </a:lnTo>
                <a:lnTo>
                  <a:pt x="928803" y="879789"/>
                </a:lnTo>
                <a:lnTo>
                  <a:pt x="954044" y="840403"/>
                </a:lnTo>
                <a:lnTo>
                  <a:pt x="930435" y="803627"/>
                </a:lnTo>
                <a:lnTo>
                  <a:pt x="947081" y="803627"/>
                </a:lnTo>
                <a:lnTo>
                  <a:pt x="962313" y="827564"/>
                </a:lnTo>
                <a:lnTo>
                  <a:pt x="977546" y="803627"/>
                </a:lnTo>
                <a:lnTo>
                  <a:pt x="994192" y="803627"/>
                </a:lnTo>
                <a:lnTo>
                  <a:pt x="970583" y="840403"/>
                </a:lnTo>
                <a:lnTo>
                  <a:pt x="995824" y="879789"/>
                </a:lnTo>
                <a:lnTo>
                  <a:pt x="979179" y="879789"/>
                </a:lnTo>
                <a:lnTo>
                  <a:pt x="962313" y="853024"/>
                </a:lnTo>
                <a:close/>
                <a:moveTo>
                  <a:pt x="1065513" y="853024"/>
                </a:moveTo>
                <a:lnTo>
                  <a:pt x="1048649" y="879789"/>
                </a:lnTo>
                <a:lnTo>
                  <a:pt x="1032003" y="879789"/>
                </a:lnTo>
                <a:lnTo>
                  <a:pt x="1057244" y="840403"/>
                </a:lnTo>
                <a:lnTo>
                  <a:pt x="1033635" y="803627"/>
                </a:lnTo>
                <a:lnTo>
                  <a:pt x="1050281" y="803627"/>
                </a:lnTo>
                <a:lnTo>
                  <a:pt x="1065513" y="827564"/>
                </a:lnTo>
                <a:lnTo>
                  <a:pt x="1080747" y="803627"/>
                </a:lnTo>
                <a:lnTo>
                  <a:pt x="1097393" y="803627"/>
                </a:lnTo>
                <a:lnTo>
                  <a:pt x="1073783" y="840403"/>
                </a:lnTo>
                <a:lnTo>
                  <a:pt x="1099025" y="879789"/>
                </a:lnTo>
                <a:lnTo>
                  <a:pt x="1082379" y="879789"/>
                </a:lnTo>
                <a:lnTo>
                  <a:pt x="1065513" y="853024"/>
                </a:lnTo>
                <a:close/>
                <a:moveTo>
                  <a:pt x="1168714" y="853024"/>
                </a:moveTo>
                <a:lnTo>
                  <a:pt x="1151849" y="879789"/>
                </a:lnTo>
                <a:lnTo>
                  <a:pt x="1135203" y="879789"/>
                </a:lnTo>
                <a:lnTo>
                  <a:pt x="1160445" y="840403"/>
                </a:lnTo>
                <a:lnTo>
                  <a:pt x="1136835" y="803627"/>
                </a:lnTo>
                <a:lnTo>
                  <a:pt x="1153481" y="803627"/>
                </a:lnTo>
                <a:lnTo>
                  <a:pt x="1168714" y="827564"/>
                </a:lnTo>
                <a:lnTo>
                  <a:pt x="1183947" y="803627"/>
                </a:lnTo>
                <a:lnTo>
                  <a:pt x="1200593" y="803627"/>
                </a:lnTo>
                <a:lnTo>
                  <a:pt x="1176984" y="840403"/>
                </a:lnTo>
                <a:lnTo>
                  <a:pt x="1202225" y="879789"/>
                </a:lnTo>
                <a:lnTo>
                  <a:pt x="1185579" y="879789"/>
                </a:lnTo>
                <a:lnTo>
                  <a:pt x="1168714" y="853024"/>
                </a:lnTo>
                <a:close/>
                <a:moveTo>
                  <a:pt x="1271914" y="853024"/>
                </a:moveTo>
                <a:lnTo>
                  <a:pt x="1255050" y="879789"/>
                </a:lnTo>
                <a:lnTo>
                  <a:pt x="1238404" y="879789"/>
                </a:lnTo>
                <a:lnTo>
                  <a:pt x="1263645" y="840403"/>
                </a:lnTo>
                <a:lnTo>
                  <a:pt x="1240036" y="803627"/>
                </a:lnTo>
                <a:lnTo>
                  <a:pt x="1256682" y="803627"/>
                </a:lnTo>
                <a:lnTo>
                  <a:pt x="1271914" y="827564"/>
                </a:lnTo>
                <a:lnTo>
                  <a:pt x="1287147" y="803627"/>
                </a:lnTo>
                <a:lnTo>
                  <a:pt x="1303793" y="803627"/>
                </a:lnTo>
                <a:lnTo>
                  <a:pt x="1280184" y="840403"/>
                </a:lnTo>
                <a:lnTo>
                  <a:pt x="1305426" y="879789"/>
                </a:lnTo>
                <a:lnTo>
                  <a:pt x="1288779" y="879789"/>
                </a:lnTo>
                <a:lnTo>
                  <a:pt x="1271914" y="853024"/>
                </a:lnTo>
                <a:close/>
                <a:moveTo>
                  <a:pt x="1375114" y="853024"/>
                </a:moveTo>
                <a:lnTo>
                  <a:pt x="1358250" y="879789"/>
                </a:lnTo>
                <a:lnTo>
                  <a:pt x="1341604" y="879789"/>
                </a:lnTo>
                <a:lnTo>
                  <a:pt x="1366845" y="840403"/>
                </a:lnTo>
                <a:lnTo>
                  <a:pt x="1343236" y="803627"/>
                </a:lnTo>
                <a:lnTo>
                  <a:pt x="1359882" y="803627"/>
                </a:lnTo>
                <a:lnTo>
                  <a:pt x="1375114" y="827564"/>
                </a:lnTo>
                <a:lnTo>
                  <a:pt x="1390348" y="803627"/>
                </a:lnTo>
                <a:lnTo>
                  <a:pt x="1406993" y="803627"/>
                </a:lnTo>
                <a:lnTo>
                  <a:pt x="1383384" y="840403"/>
                </a:lnTo>
                <a:lnTo>
                  <a:pt x="1408626" y="879789"/>
                </a:lnTo>
                <a:lnTo>
                  <a:pt x="1391980" y="879789"/>
                </a:lnTo>
                <a:lnTo>
                  <a:pt x="1375114" y="853024"/>
                </a:lnTo>
                <a:close/>
                <a:moveTo>
                  <a:pt x="1478315" y="853024"/>
                </a:moveTo>
                <a:lnTo>
                  <a:pt x="1461450" y="879789"/>
                </a:lnTo>
                <a:lnTo>
                  <a:pt x="1444804" y="879789"/>
                </a:lnTo>
                <a:lnTo>
                  <a:pt x="1470046" y="840403"/>
                </a:lnTo>
                <a:lnTo>
                  <a:pt x="1446436" y="803627"/>
                </a:lnTo>
                <a:lnTo>
                  <a:pt x="1463083" y="803627"/>
                </a:lnTo>
                <a:lnTo>
                  <a:pt x="1478315" y="827564"/>
                </a:lnTo>
                <a:lnTo>
                  <a:pt x="1493548" y="803627"/>
                </a:lnTo>
                <a:lnTo>
                  <a:pt x="1510194" y="803627"/>
                </a:lnTo>
                <a:lnTo>
                  <a:pt x="1486584" y="840403"/>
                </a:lnTo>
                <a:lnTo>
                  <a:pt x="1511826" y="879789"/>
                </a:lnTo>
                <a:lnTo>
                  <a:pt x="1495180" y="879789"/>
                </a:lnTo>
                <a:lnTo>
                  <a:pt x="1478315" y="853024"/>
                </a:lnTo>
                <a:close/>
                <a:moveTo>
                  <a:pt x="1581515" y="853024"/>
                </a:moveTo>
                <a:lnTo>
                  <a:pt x="1564650" y="879789"/>
                </a:lnTo>
                <a:lnTo>
                  <a:pt x="1548004" y="879789"/>
                </a:lnTo>
                <a:lnTo>
                  <a:pt x="1573246" y="840403"/>
                </a:lnTo>
                <a:lnTo>
                  <a:pt x="1549636" y="803627"/>
                </a:lnTo>
                <a:lnTo>
                  <a:pt x="1566283" y="803627"/>
                </a:lnTo>
                <a:lnTo>
                  <a:pt x="1581515" y="827564"/>
                </a:lnTo>
                <a:lnTo>
                  <a:pt x="1596748" y="803627"/>
                </a:lnTo>
                <a:lnTo>
                  <a:pt x="1613394" y="803627"/>
                </a:lnTo>
                <a:lnTo>
                  <a:pt x="1589785" y="840403"/>
                </a:lnTo>
                <a:lnTo>
                  <a:pt x="1615026" y="879789"/>
                </a:lnTo>
                <a:lnTo>
                  <a:pt x="1598380" y="879789"/>
                </a:lnTo>
                <a:lnTo>
                  <a:pt x="1581515" y="853024"/>
                </a:lnTo>
                <a:close/>
                <a:moveTo>
                  <a:pt x="1684715" y="853024"/>
                </a:moveTo>
                <a:lnTo>
                  <a:pt x="1667851" y="879789"/>
                </a:lnTo>
                <a:lnTo>
                  <a:pt x="1651205" y="879789"/>
                </a:lnTo>
                <a:lnTo>
                  <a:pt x="1676446" y="840403"/>
                </a:lnTo>
                <a:lnTo>
                  <a:pt x="1652837" y="803627"/>
                </a:lnTo>
                <a:lnTo>
                  <a:pt x="1669483" y="803627"/>
                </a:lnTo>
                <a:lnTo>
                  <a:pt x="1684715" y="827564"/>
                </a:lnTo>
                <a:lnTo>
                  <a:pt x="1699948" y="803627"/>
                </a:lnTo>
                <a:lnTo>
                  <a:pt x="1716595" y="803627"/>
                </a:lnTo>
                <a:lnTo>
                  <a:pt x="1692985" y="840403"/>
                </a:lnTo>
                <a:lnTo>
                  <a:pt x="1718227" y="879789"/>
                </a:lnTo>
                <a:lnTo>
                  <a:pt x="1701581" y="879789"/>
                </a:lnTo>
                <a:lnTo>
                  <a:pt x="1684715" y="853024"/>
                </a:lnTo>
                <a:close/>
                <a:moveTo>
                  <a:pt x="1787915" y="853024"/>
                </a:moveTo>
                <a:lnTo>
                  <a:pt x="1771051" y="879789"/>
                </a:lnTo>
                <a:lnTo>
                  <a:pt x="1754405" y="879789"/>
                </a:lnTo>
                <a:lnTo>
                  <a:pt x="1779647" y="840403"/>
                </a:lnTo>
                <a:lnTo>
                  <a:pt x="1756037" y="803627"/>
                </a:lnTo>
                <a:lnTo>
                  <a:pt x="1772683" y="803627"/>
                </a:lnTo>
                <a:lnTo>
                  <a:pt x="1787915" y="827564"/>
                </a:lnTo>
                <a:lnTo>
                  <a:pt x="1803149" y="803627"/>
                </a:lnTo>
                <a:lnTo>
                  <a:pt x="1819795" y="803627"/>
                </a:lnTo>
                <a:lnTo>
                  <a:pt x="1796185" y="840403"/>
                </a:lnTo>
                <a:lnTo>
                  <a:pt x="1821427" y="879789"/>
                </a:lnTo>
                <a:lnTo>
                  <a:pt x="1804781" y="879789"/>
                </a:lnTo>
                <a:lnTo>
                  <a:pt x="1787915" y="853024"/>
                </a:lnTo>
                <a:close/>
                <a:moveTo>
                  <a:pt x="1891116" y="853024"/>
                </a:moveTo>
                <a:lnTo>
                  <a:pt x="1874251" y="879789"/>
                </a:lnTo>
                <a:lnTo>
                  <a:pt x="1857605" y="879789"/>
                </a:lnTo>
                <a:lnTo>
                  <a:pt x="1882847" y="840403"/>
                </a:lnTo>
                <a:lnTo>
                  <a:pt x="1859237" y="803627"/>
                </a:lnTo>
                <a:lnTo>
                  <a:pt x="1875884" y="803627"/>
                </a:lnTo>
                <a:lnTo>
                  <a:pt x="1891116" y="827564"/>
                </a:lnTo>
                <a:lnTo>
                  <a:pt x="1906349" y="803627"/>
                </a:lnTo>
                <a:lnTo>
                  <a:pt x="1922995" y="803627"/>
                </a:lnTo>
                <a:lnTo>
                  <a:pt x="1899385" y="840403"/>
                </a:lnTo>
                <a:lnTo>
                  <a:pt x="1924627" y="879789"/>
                </a:lnTo>
                <a:lnTo>
                  <a:pt x="1907981" y="879789"/>
                </a:lnTo>
                <a:lnTo>
                  <a:pt x="1891116" y="853024"/>
                </a:lnTo>
                <a:close/>
                <a:moveTo>
                  <a:pt x="1994316" y="853024"/>
                </a:moveTo>
                <a:lnTo>
                  <a:pt x="1977452" y="879789"/>
                </a:lnTo>
                <a:lnTo>
                  <a:pt x="1960805" y="879789"/>
                </a:lnTo>
                <a:lnTo>
                  <a:pt x="1986047" y="840403"/>
                </a:lnTo>
                <a:lnTo>
                  <a:pt x="1962438" y="803627"/>
                </a:lnTo>
                <a:lnTo>
                  <a:pt x="1979084" y="803627"/>
                </a:lnTo>
                <a:lnTo>
                  <a:pt x="1994316" y="827564"/>
                </a:lnTo>
                <a:lnTo>
                  <a:pt x="2009549" y="803627"/>
                </a:lnTo>
                <a:lnTo>
                  <a:pt x="2026195" y="803627"/>
                </a:lnTo>
                <a:lnTo>
                  <a:pt x="2002586" y="840403"/>
                </a:lnTo>
                <a:lnTo>
                  <a:pt x="2027827" y="879789"/>
                </a:lnTo>
                <a:lnTo>
                  <a:pt x="2011182" y="879789"/>
                </a:lnTo>
                <a:lnTo>
                  <a:pt x="1994316" y="853024"/>
                </a:lnTo>
                <a:close/>
                <a:moveTo>
                  <a:pt x="33511" y="967828"/>
                </a:moveTo>
                <a:lnTo>
                  <a:pt x="16646" y="994593"/>
                </a:lnTo>
                <a:lnTo>
                  <a:pt x="0" y="994593"/>
                </a:lnTo>
                <a:lnTo>
                  <a:pt x="25242" y="955206"/>
                </a:lnTo>
                <a:lnTo>
                  <a:pt x="1632" y="918430"/>
                </a:lnTo>
                <a:lnTo>
                  <a:pt x="18278" y="918430"/>
                </a:lnTo>
                <a:lnTo>
                  <a:pt x="33511" y="942368"/>
                </a:lnTo>
                <a:lnTo>
                  <a:pt x="48744" y="918430"/>
                </a:lnTo>
                <a:lnTo>
                  <a:pt x="65390" y="918430"/>
                </a:lnTo>
                <a:lnTo>
                  <a:pt x="41780" y="955206"/>
                </a:lnTo>
                <a:lnTo>
                  <a:pt x="67022" y="994593"/>
                </a:lnTo>
                <a:lnTo>
                  <a:pt x="50376" y="994593"/>
                </a:lnTo>
                <a:lnTo>
                  <a:pt x="33511" y="967828"/>
                </a:lnTo>
                <a:close/>
                <a:moveTo>
                  <a:pt x="136711" y="967828"/>
                </a:moveTo>
                <a:lnTo>
                  <a:pt x="119846" y="994593"/>
                </a:lnTo>
                <a:lnTo>
                  <a:pt x="103200" y="994593"/>
                </a:lnTo>
                <a:lnTo>
                  <a:pt x="128442" y="955206"/>
                </a:lnTo>
                <a:lnTo>
                  <a:pt x="104833" y="918430"/>
                </a:lnTo>
                <a:lnTo>
                  <a:pt x="121479" y="918430"/>
                </a:lnTo>
                <a:lnTo>
                  <a:pt x="136711" y="942368"/>
                </a:lnTo>
                <a:lnTo>
                  <a:pt x="151944" y="918430"/>
                </a:lnTo>
                <a:lnTo>
                  <a:pt x="168590" y="918430"/>
                </a:lnTo>
                <a:lnTo>
                  <a:pt x="144981" y="955206"/>
                </a:lnTo>
                <a:lnTo>
                  <a:pt x="170222" y="994593"/>
                </a:lnTo>
                <a:lnTo>
                  <a:pt x="153576" y="994593"/>
                </a:lnTo>
                <a:lnTo>
                  <a:pt x="136711" y="967828"/>
                </a:lnTo>
                <a:close/>
                <a:moveTo>
                  <a:pt x="239911" y="967828"/>
                </a:moveTo>
                <a:lnTo>
                  <a:pt x="223047" y="994593"/>
                </a:lnTo>
                <a:lnTo>
                  <a:pt x="206401" y="994593"/>
                </a:lnTo>
                <a:lnTo>
                  <a:pt x="231642" y="955206"/>
                </a:lnTo>
                <a:lnTo>
                  <a:pt x="208033" y="918430"/>
                </a:lnTo>
                <a:lnTo>
                  <a:pt x="224679" y="918430"/>
                </a:lnTo>
                <a:lnTo>
                  <a:pt x="239911" y="942368"/>
                </a:lnTo>
                <a:lnTo>
                  <a:pt x="255144" y="918430"/>
                </a:lnTo>
                <a:lnTo>
                  <a:pt x="271790" y="918430"/>
                </a:lnTo>
                <a:lnTo>
                  <a:pt x="248181" y="955206"/>
                </a:lnTo>
                <a:lnTo>
                  <a:pt x="273423" y="994593"/>
                </a:lnTo>
                <a:lnTo>
                  <a:pt x="256777" y="994593"/>
                </a:lnTo>
                <a:lnTo>
                  <a:pt x="239911" y="967828"/>
                </a:lnTo>
                <a:close/>
                <a:moveTo>
                  <a:pt x="343111" y="967828"/>
                </a:moveTo>
                <a:lnTo>
                  <a:pt x="326247" y="994593"/>
                </a:lnTo>
                <a:lnTo>
                  <a:pt x="309601" y="994593"/>
                </a:lnTo>
                <a:lnTo>
                  <a:pt x="334843" y="955206"/>
                </a:lnTo>
                <a:lnTo>
                  <a:pt x="311233" y="918430"/>
                </a:lnTo>
                <a:lnTo>
                  <a:pt x="327879" y="918430"/>
                </a:lnTo>
                <a:lnTo>
                  <a:pt x="343111" y="942368"/>
                </a:lnTo>
                <a:lnTo>
                  <a:pt x="358345" y="918430"/>
                </a:lnTo>
                <a:lnTo>
                  <a:pt x="374991" y="918430"/>
                </a:lnTo>
                <a:lnTo>
                  <a:pt x="351381" y="955206"/>
                </a:lnTo>
                <a:lnTo>
                  <a:pt x="376623" y="994593"/>
                </a:lnTo>
                <a:lnTo>
                  <a:pt x="359977" y="994593"/>
                </a:lnTo>
                <a:lnTo>
                  <a:pt x="343111" y="967828"/>
                </a:lnTo>
                <a:close/>
                <a:moveTo>
                  <a:pt x="446312" y="967828"/>
                </a:moveTo>
                <a:lnTo>
                  <a:pt x="429447" y="994593"/>
                </a:lnTo>
                <a:lnTo>
                  <a:pt x="412801" y="994593"/>
                </a:lnTo>
                <a:lnTo>
                  <a:pt x="438043" y="955206"/>
                </a:lnTo>
                <a:lnTo>
                  <a:pt x="414433" y="918430"/>
                </a:lnTo>
                <a:lnTo>
                  <a:pt x="431079" y="918430"/>
                </a:lnTo>
                <a:lnTo>
                  <a:pt x="446312" y="942368"/>
                </a:lnTo>
                <a:lnTo>
                  <a:pt x="461545" y="918430"/>
                </a:lnTo>
                <a:lnTo>
                  <a:pt x="478191" y="918430"/>
                </a:lnTo>
                <a:lnTo>
                  <a:pt x="454582" y="955206"/>
                </a:lnTo>
                <a:lnTo>
                  <a:pt x="479823" y="994593"/>
                </a:lnTo>
                <a:lnTo>
                  <a:pt x="463177" y="994593"/>
                </a:lnTo>
                <a:lnTo>
                  <a:pt x="446312" y="967828"/>
                </a:lnTo>
                <a:close/>
                <a:moveTo>
                  <a:pt x="549512" y="967828"/>
                </a:moveTo>
                <a:lnTo>
                  <a:pt x="532648" y="994593"/>
                </a:lnTo>
                <a:lnTo>
                  <a:pt x="516002" y="994593"/>
                </a:lnTo>
                <a:lnTo>
                  <a:pt x="541243" y="955206"/>
                </a:lnTo>
                <a:lnTo>
                  <a:pt x="517634" y="918430"/>
                </a:lnTo>
                <a:lnTo>
                  <a:pt x="534280" y="918430"/>
                </a:lnTo>
                <a:lnTo>
                  <a:pt x="549512" y="942368"/>
                </a:lnTo>
                <a:lnTo>
                  <a:pt x="564745" y="918430"/>
                </a:lnTo>
                <a:lnTo>
                  <a:pt x="581391" y="918430"/>
                </a:lnTo>
                <a:lnTo>
                  <a:pt x="557782" y="955206"/>
                </a:lnTo>
                <a:lnTo>
                  <a:pt x="583023" y="994593"/>
                </a:lnTo>
                <a:lnTo>
                  <a:pt x="566378" y="994593"/>
                </a:lnTo>
                <a:lnTo>
                  <a:pt x="549512" y="967828"/>
                </a:lnTo>
                <a:close/>
                <a:moveTo>
                  <a:pt x="652712" y="967828"/>
                </a:moveTo>
                <a:lnTo>
                  <a:pt x="635848" y="994593"/>
                </a:lnTo>
                <a:lnTo>
                  <a:pt x="619202" y="994593"/>
                </a:lnTo>
                <a:lnTo>
                  <a:pt x="644443" y="955206"/>
                </a:lnTo>
                <a:lnTo>
                  <a:pt x="620834" y="918430"/>
                </a:lnTo>
                <a:lnTo>
                  <a:pt x="637480" y="918430"/>
                </a:lnTo>
                <a:lnTo>
                  <a:pt x="652712" y="942368"/>
                </a:lnTo>
                <a:lnTo>
                  <a:pt x="667945" y="918430"/>
                </a:lnTo>
                <a:lnTo>
                  <a:pt x="684592" y="918430"/>
                </a:lnTo>
                <a:lnTo>
                  <a:pt x="660982" y="955206"/>
                </a:lnTo>
                <a:lnTo>
                  <a:pt x="686224" y="994593"/>
                </a:lnTo>
                <a:lnTo>
                  <a:pt x="669578" y="994593"/>
                </a:lnTo>
                <a:lnTo>
                  <a:pt x="652712" y="967828"/>
                </a:lnTo>
                <a:close/>
                <a:moveTo>
                  <a:pt x="755913" y="967828"/>
                </a:moveTo>
                <a:lnTo>
                  <a:pt x="739048" y="994593"/>
                </a:lnTo>
                <a:lnTo>
                  <a:pt x="722402" y="994593"/>
                </a:lnTo>
                <a:lnTo>
                  <a:pt x="747644" y="955206"/>
                </a:lnTo>
                <a:lnTo>
                  <a:pt x="724034" y="918430"/>
                </a:lnTo>
                <a:lnTo>
                  <a:pt x="740680" y="918430"/>
                </a:lnTo>
                <a:lnTo>
                  <a:pt x="755913" y="942368"/>
                </a:lnTo>
                <a:lnTo>
                  <a:pt x="771146" y="918430"/>
                </a:lnTo>
                <a:lnTo>
                  <a:pt x="787792" y="918430"/>
                </a:lnTo>
                <a:lnTo>
                  <a:pt x="764182" y="955206"/>
                </a:lnTo>
                <a:lnTo>
                  <a:pt x="789424" y="994593"/>
                </a:lnTo>
                <a:lnTo>
                  <a:pt x="772778" y="994593"/>
                </a:lnTo>
                <a:lnTo>
                  <a:pt x="755913" y="967828"/>
                </a:lnTo>
                <a:close/>
                <a:moveTo>
                  <a:pt x="859113" y="967828"/>
                </a:moveTo>
                <a:lnTo>
                  <a:pt x="842248" y="994593"/>
                </a:lnTo>
                <a:lnTo>
                  <a:pt x="825602" y="994593"/>
                </a:lnTo>
                <a:lnTo>
                  <a:pt x="850844" y="955206"/>
                </a:lnTo>
                <a:lnTo>
                  <a:pt x="827235" y="918430"/>
                </a:lnTo>
                <a:lnTo>
                  <a:pt x="843881" y="918430"/>
                </a:lnTo>
                <a:lnTo>
                  <a:pt x="859113" y="942368"/>
                </a:lnTo>
                <a:lnTo>
                  <a:pt x="874346" y="918430"/>
                </a:lnTo>
                <a:lnTo>
                  <a:pt x="890992" y="918430"/>
                </a:lnTo>
                <a:lnTo>
                  <a:pt x="867383" y="955206"/>
                </a:lnTo>
                <a:lnTo>
                  <a:pt x="892624" y="994593"/>
                </a:lnTo>
                <a:lnTo>
                  <a:pt x="875978" y="994593"/>
                </a:lnTo>
                <a:lnTo>
                  <a:pt x="859113" y="967828"/>
                </a:lnTo>
                <a:close/>
                <a:moveTo>
                  <a:pt x="962313" y="967828"/>
                </a:moveTo>
                <a:lnTo>
                  <a:pt x="945449" y="994593"/>
                </a:lnTo>
                <a:lnTo>
                  <a:pt x="928803" y="994593"/>
                </a:lnTo>
                <a:lnTo>
                  <a:pt x="954044" y="955206"/>
                </a:lnTo>
                <a:lnTo>
                  <a:pt x="930435" y="918430"/>
                </a:lnTo>
                <a:lnTo>
                  <a:pt x="947081" y="918430"/>
                </a:lnTo>
                <a:lnTo>
                  <a:pt x="962313" y="942368"/>
                </a:lnTo>
                <a:lnTo>
                  <a:pt x="977546" y="918430"/>
                </a:lnTo>
                <a:lnTo>
                  <a:pt x="994192" y="918430"/>
                </a:lnTo>
                <a:lnTo>
                  <a:pt x="970583" y="955206"/>
                </a:lnTo>
                <a:lnTo>
                  <a:pt x="995824" y="994593"/>
                </a:lnTo>
                <a:lnTo>
                  <a:pt x="979179" y="994593"/>
                </a:lnTo>
                <a:lnTo>
                  <a:pt x="962313" y="967828"/>
                </a:lnTo>
                <a:close/>
                <a:moveTo>
                  <a:pt x="1065513" y="967828"/>
                </a:moveTo>
                <a:lnTo>
                  <a:pt x="1048649" y="994593"/>
                </a:lnTo>
                <a:lnTo>
                  <a:pt x="1032003" y="994593"/>
                </a:lnTo>
                <a:lnTo>
                  <a:pt x="1057244" y="955206"/>
                </a:lnTo>
                <a:lnTo>
                  <a:pt x="1033635" y="918430"/>
                </a:lnTo>
                <a:lnTo>
                  <a:pt x="1050281" y="918430"/>
                </a:lnTo>
                <a:lnTo>
                  <a:pt x="1065513" y="942368"/>
                </a:lnTo>
                <a:lnTo>
                  <a:pt x="1080747" y="918430"/>
                </a:lnTo>
                <a:lnTo>
                  <a:pt x="1097393" y="918430"/>
                </a:lnTo>
                <a:lnTo>
                  <a:pt x="1073783" y="955206"/>
                </a:lnTo>
                <a:lnTo>
                  <a:pt x="1099025" y="994593"/>
                </a:lnTo>
                <a:lnTo>
                  <a:pt x="1082379" y="994593"/>
                </a:lnTo>
                <a:lnTo>
                  <a:pt x="1065513" y="967828"/>
                </a:lnTo>
                <a:close/>
                <a:moveTo>
                  <a:pt x="1168714" y="967828"/>
                </a:moveTo>
                <a:lnTo>
                  <a:pt x="1151849" y="994593"/>
                </a:lnTo>
                <a:lnTo>
                  <a:pt x="1135203" y="994593"/>
                </a:lnTo>
                <a:lnTo>
                  <a:pt x="1160445" y="955206"/>
                </a:lnTo>
                <a:lnTo>
                  <a:pt x="1136835" y="918430"/>
                </a:lnTo>
                <a:lnTo>
                  <a:pt x="1153481" y="918430"/>
                </a:lnTo>
                <a:lnTo>
                  <a:pt x="1168714" y="942368"/>
                </a:lnTo>
                <a:lnTo>
                  <a:pt x="1183947" y="918430"/>
                </a:lnTo>
                <a:lnTo>
                  <a:pt x="1200593" y="918430"/>
                </a:lnTo>
                <a:lnTo>
                  <a:pt x="1176984" y="955206"/>
                </a:lnTo>
                <a:lnTo>
                  <a:pt x="1202225" y="994593"/>
                </a:lnTo>
                <a:lnTo>
                  <a:pt x="1185579" y="994593"/>
                </a:lnTo>
                <a:lnTo>
                  <a:pt x="1168714" y="967828"/>
                </a:lnTo>
                <a:close/>
                <a:moveTo>
                  <a:pt x="1271914" y="967828"/>
                </a:moveTo>
                <a:lnTo>
                  <a:pt x="1255050" y="994593"/>
                </a:lnTo>
                <a:lnTo>
                  <a:pt x="1238404" y="994593"/>
                </a:lnTo>
                <a:lnTo>
                  <a:pt x="1263645" y="955206"/>
                </a:lnTo>
                <a:lnTo>
                  <a:pt x="1240036" y="918430"/>
                </a:lnTo>
                <a:lnTo>
                  <a:pt x="1256682" y="918430"/>
                </a:lnTo>
                <a:lnTo>
                  <a:pt x="1271914" y="942368"/>
                </a:lnTo>
                <a:lnTo>
                  <a:pt x="1287147" y="918430"/>
                </a:lnTo>
                <a:lnTo>
                  <a:pt x="1303793" y="918430"/>
                </a:lnTo>
                <a:lnTo>
                  <a:pt x="1280184" y="955206"/>
                </a:lnTo>
                <a:lnTo>
                  <a:pt x="1305426" y="994593"/>
                </a:lnTo>
                <a:lnTo>
                  <a:pt x="1288779" y="994593"/>
                </a:lnTo>
                <a:lnTo>
                  <a:pt x="1271914" y="967828"/>
                </a:lnTo>
                <a:close/>
                <a:moveTo>
                  <a:pt x="1375114" y="967828"/>
                </a:moveTo>
                <a:lnTo>
                  <a:pt x="1358250" y="994593"/>
                </a:lnTo>
                <a:lnTo>
                  <a:pt x="1341604" y="994593"/>
                </a:lnTo>
                <a:lnTo>
                  <a:pt x="1366845" y="955206"/>
                </a:lnTo>
                <a:lnTo>
                  <a:pt x="1343236" y="918430"/>
                </a:lnTo>
                <a:lnTo>
                  <a:pt x="1359882" y="918430"/>
                </a:lnTo>
                <a:lnTo>
                  <a:pt x="1375114" y="942368"/>
                </a:lnTo>
                <a:lnTo>
                  <a:pt x="1390348" y="918430"/>
                </a:lnTo>
                <a:lnTo>
                  <a:pt x="1406993" y="918430"/>
                </a:lnTo>
                <a:lnTo>
                  <a:pt x="1383384" y="955206"/>
                </a:lnTo>
                <a:lnTo>
                  <a:pt x="1408626" y="994593"/>
                </a:lnTo>
                <a:lnTo>
                  <a:pt x="1391980" y="994593"/>
                </a:lnTo>
                <a:lnTo>
                  <a:pt x="1375114" y="967828"/>
                </a:lnTo>
                <a:close/>
                <a:moveTo>
                  <a:pt x="1478315" y="967828"/>
                </a:moveTo>
                <a:lnTo>
                  <a:pt x="1461450" y="994593"/>
                </a:lnTo>
                <a:lnTo>
                  <a:pt x="1444804" y="994593"/>
                </a:lnTo>
                <a:lnTo>
                  <a:pt x="1470046" y="955206"/>
                </a:lnTo>
                <a:lnTo>
                  <a:pt x="1446436" y="918430"/>
                </a:lnTo>
                <a:lnTo>
                  <a:pt x="1463083" y="918430"/>
                </a:lnTo>
                <a:lnTo>
                  <a:pt x="1478315" y="942368"/>
                </a:lnTo>
                <a:lnTo>
                  <a:pt x="1493548" y="918430"/>
                </a:lnTo>
                <a:lnTo>
                  <a:pt x="1510194" y="918430"/>
                </a:lnTo>
                <a:lnTo>
                  <a:pt x="1486584" y="955206"/>
                </a:lnTo>
                <a:lnTo>
                  <a:pt x="1511826" y="994593"/>
                </a:lnTo>
                <a:lnTo>
                  <a:pt x="1495180" y="994593"/>
                </a:lnTo>
                <a:lnTo>
                  <a:pt x="1478315" y="967828"/>
                </a:lnTo>
                <a:close/>
                <a:moveTo>
                  <a:pt x="1581515" y="967828"/>
                </a:moveTo>
                <a:lnTo>
                  <a:pt x="1564650" y="994593"/>
                </a:lnTo>
                <a:lnTo>
                  <a:pt x="1548004" y="994593"/>
                </a:lnTo>
                <a:lnTo>
                  <a:pt x="1573246" y="955206"/>
                </a:lnTo>
                <a:lnTo>
                  <a:pt x="1549636" y="918430"/>
                </a:lnTo>
                <a:lnTo>
                  <a:pt x="1566283" y="918430"/>
                </a:lnTo>
                <a:lnTo>
                  <a:pt x="1581515" y="942368"/>
                </a:lnTo>
                <a:lnTo>
                  <a:pt x="1596748" y="918430"/>
                </a:lnTo>
                <a:lnTo>
                  <a:pt x="1613394" y="918430"/>
                </a:lnTo>
                <a:lnTo>
                  <a:pt x="1589785" y="955206"/>
                </a:lnTo>
                <a:lnTo>
                  <a:pt x="1615026" y="994593"/>
                </a:lnTo>
                <a:lnTo>
                  <a:pt x="1598380" y="994593"/>
                </a:lnTo>
                <a:lnTo>
                  <a:pt x="1581515" y="967828"/>
                </a:lnTo>
                <a:close/>
                <a:moveTo>
                  <a:pt x="1684715" y="967828"/>
                </a:moveTo>
                <a:lnTo>
                  <a:pt x="1667851" y="994593"/>
                </a:lnTo>
                <a:lnTo>
                  <a:pt x="1651205" y="994593"/>
                </a:lnTo>
                <a:lnTo>
                  <a:pt x="1676446" y="955206"/>
                </a:lnTo>
                <a:lnTo>
                  <a:pt x="1652837" y="918430"/>
                </a:lnTo>
                <a:lnTo>
                  <a:pt x="1669483" y="918430"/>
                </a:lnTo>
                <a:lnTo>
                  <a:pt x="1684715" y="942368"/>
                </a:lnTo>
                <a:lnTo>
                  <a:pt x="1699948" y="918430"/>
                </a:lnTo>
                <a:lnTo>
                  <a:pt x="1716595" y="918430"/>
                </a:lnTo>
                <a:lnTo>
                  <a:pt x="1692985" y="955206"/>
                </a:lnTo>
                <a:lnTo>
                  <a:pt x="1718227" y="994593"/>
                </a:lnTo>
                <a:lnTo>
                  <a:pt x="1701581" y="994593"/>
                </a:lnTo>
                <a:lnTo>
                  <a:pt x="1684715" y="967828"/>
                </a:lnTo>
                <a:close/>
                <a:moveTo>
                  <a:pt x="1787915" y="967828"/>
                </a:moveTo>
                <a:lnTo>
                  <a:pt x="1771051" y="994593"/>
                </a:lnTo>
                <a:lnTo>
                  <a:pt x="1754405" y="994593"/>
                </a:lnTo>
                <a:lnTo>
                  <a:pt x="1779647" y="955206"/>
                </a:lnTo>
                <a:lnTo>
                  <a:pt x="1756037" y="918430"/>
                </a:lnTo>
                <a:lnTo>
                  <a:pt x="1772683" y="918430"/>
                </a:lnTo>
                <a:lnTo>
                  <a:pt x="1787915" y="942368"/>
                </a:lnTo>
                <a:lnTo>
                  <a:pt x="1803149" y="918430"/>
                </a:lnTo>
                <a:lnTo>
                  <a:pt x="1819795" y="918430"/>
                </a:lnTo>
                <a:lnTo>
                  <a:pt x="1796185" y="955206"/>
                </a:lnTo>
                <a:lnTo>
                  <a:pt x="1821427" y="994593"/>
                </a:lnTo>
                <a:lnTo>
                  <a:pt x="1804781" y="994593"/>
                </a:lnTo>
                <a:lnTo>
                  <a:pt x="1787915" y="967828"/>
                </a:lnTo>
                <a:close/>
                <a:moveTo>
                  <a:pt x="1891116" y="967828"/>
                </a:moveTo>
                <a:lnTo>
                  <a:pt x="1874251" y="994593"/>
                </a:lnTo>
                <a:lnTo>
                  <a:pt x="1857605" y="994593"/>
                </a:lnTo>
                <a:lnTo>
                  <a:pt x="1882847" y="955206"/>
                </a:lnTo>
                <a:lnTo>
                  <a:pt x="1859237" y="918430"/>
                </a:lnTo>
                <a:lnTo>
                  <a:pt x="1875884" y="918430"/>
                </a:lnTo>
                <a:lnTo>
                  <a:pt x="1891116" y="942368"/>
                </a:lnTo>
                <a:lnTo>
                  <a:pt x="1906349" y="918430"/>
                </a:lnTo>
                <a:lnTo>
                  <a:pt x="1922995" y="918430"/>
                </a:lnTo>
                <a:lnTo>
                  <a:pt x="1899385" y="955206"/>
                </a:lnTo>
                <a:lnTo>
                  <a:pt x="1924627" y="994593"/>
                </a:lnTo>
                <a:lnTo>
                  <a:pt x="1907981" y="994593"/>
                </a:lnTo>
                <a:lnTo>
                  <a:pt x="1891116" y="967828"/>
                </a:lnTo>
                <a:close/>
                <a:moveTo>
                  <a:pt x="1994316" y="967828"/>
                </a:moveTo>
                <a:lnTo>
                  <a:pt x="1977452" y="994593"/>
                </a:lnTo>
                <a:lnTo>
                  <a:pt x="1960805" y="994593"/>
                </a:lnTo>
                <a:lnTo>
                  <a:pt x="1986047" y="955206"/>
                </a:lnTo>
                <a:lnTo>
                  <a:pt x="1962438" y="918430"/>
                </a:lnTo>
                <a:lnTo>
                  <a:pt x="1979084" y="918430"/>
                </a:lnTo>
                <a:lnTo>
                  <a:pt x="1994316" y="942368"/>
                </a:lnTo>
                <a:lnTo>
                  <a:pt x="2009549" y="918430"/>
                </a:lnTo>
                <a:lnTo>
                  <a:pt x="2026195" y="918430"/>
                </a:lnTo>
                <a:lnTo>
                  <a:pt x="2002586" y="955206"/>
                </a:lnTo>
                <a:lnTo>
                  <a:pt x="2027827" y="994593"/>
                </a:lnTo>
                <a:lnTo>
                  <a:pt x="2011182" y="994593"/>
                </a:lnTo>
                <a:lnTo>
                  <a:pt x="1994316" y="967828"/>
                </a:lnTo>
                <a:close/>
                <a:moveTo>
                  <a:pt x="33511" y="1082631"/>
                </a:moveTo>
                <a:lnTo>
                  <a:pt x="16646" y="1109397"/>
                </a:lnTo>
                <a:lnTo>
                  <a:pt x="0" y="1109397"/>
                </a:lnTo>
                <a:lnTo>
                  <a:pt x="25242" y="1070010"/>
                </a:lnTo>
                <a:lnTo>
                  <a:pt x="1632" y="1033234"/>
                </a:lnTo>
                <a:lnTo>
                  <a:pt x="18278" y="1033234"/>
                </a:lnTo>
                <a:lnTo>
                  <a:pt x="33511" y="1057171"/>
                </a:lnTo>
                <a:lnTo>
                  <a:pt x="48744" y="1033234"/>
                </a:lnTo>
                <a:lnTo>
                  <a:pt x="65390" y="1033234"/>
                </a:lnTo>
                <a:lnTo>
                  <a:pt x="41780" y="1070010"/>
                </a:lnTo>
                <a:lnTo>
                  <a:pt x="67022" y="1109397"/>
                </a:lnTo>
                <a:lnTo>
                  <a:pt x="50376" y="1109397"/>
                </a:lnTo>
                <a:lnTo>
                  <a:pt x="33511" y="1082631"/>
                </a:lnTo>
                <a:close/>
                <a:moveTo>
                  <a:pt x="136711" y="1082631"/>
                </a:moveTo>
                <a:lnTo>
                  <a:pt x="119846" y="1109397"/>
                </a:lnTo>
                <a:lnTo>
                  <a:pt x="103200" y="1109397"/>
                </a:lnTo>
                <a:lnTo>
                  <a:pt x="128442" y="1070010"/>
                </a:lnTo>
                <a:lnTo>
                  <a:pt x="104833" y="1033234"/>
                </a:lnTo>
                <a:lnTo>
                  <a:pt x="121479" y="1033234"/>
                </a:lnTo>
                <a:lnTo>
                  <a:pt x="136711" y="1057171"/>
                </a:lnTo>
                <a:lnTo>
                  <a:pt x="151944" y="1033234"/>
                </a:lnTo>
                <a:lnTo>
                  <a:pt x="168590" y="1033234"/>
                </a:lnTo>
                <a:lnTo>
                  <a:pt x="144981" y="1070010"/>
                </a:lnTo>
                <a:lnTo>
                  <a:pt x="170222" y="1109397"/>
                </a:lnTo>
                <a:lnTo>
                  <a:pt x="153576" y="1109397"/>
                </a:lnTo>
                <a:lnTo>
                  <a:pt x="136711" y="1082631"/>
                </a:lnTo>
                <a:close/>
                <a:moveTo>
                  <a:pt x="239911" y="1082631"/>
                </a:moveTo>
                <a:lnTo>
                  <a:pt x="223047" y="1109397"/>
                </a:lnTo>
                <a:lnTo>
                  <a:pt x="206401" y="1109397"/>
                </a:lnTo>
                <a:lnTo>
                  <a:pt x="231642" y="1070010"/>
                </a:lnTo>
                <a:lnTo>
                  <a:pt x="208033" y="1033234"/>
                </a:lnTo>
                <a:lnTo>
                  <a:pt x="224679" y="1033234"/>
                </a:lnTo>
                <a:lnTo>
                  <a:pt x="239911" y="1057171"/>
                </a:lnTo>
                <a:lnTo>
                  <a:pt x="255144" y="1033234"/>
                </a:lnTo>
                <a:lnTo>
                  <a:pt x="271790" y="1033234"/>
                </a:lnTo>
                <a:lnTo>
                  <a:pt x="248181" y="1070010"/>
                </a:lnTo>
                <a:lnTo>
                  <a:pt x="273423" y="1109397"/>
                </a:lnTo>
                <a:lnTo>
                  <a:pt x="256777" y="1109397"/>
                </a:lnTo>
                <a:lnTo>
                  <a:pt x="239911" y="1082631"/>
                </a:lnTo>
                <a:close/>
                <a:moveTo>
                  <a:pt x="343111" y="1082631"/>
                </a:moveTo>
                <a:lnTo>
                  <a:pt x="326247" y="1109397"/>
                </a:lnTo>
                <a:lnTo>
                  <a:pt x="309601" y="1109397"/>
                </a:lnTo>
                <a:lnTo>
                  <a:pt x="334843" y="1070010"/>
                </a:lnTo>
                <a:lnTo>
                  <a:pt x="311233" y="1033234"/>
                </a:lnTo>
                <a:lnTo>
                  <a:pt x="327879" y="1033234"/>
                </a:lnTo>
                <a:lnTo>
                  <a:pt x="343111" y="1057171"/>
                </a:lnTo>
                <a:lnTo>
                  <a:pt x="358345" y="1033234"/>
                </a:lnTo>
                <a:lnTo>
                  <a:pt x="374991" y="1033234"/>
                </a:lnTo>
                <a:lnTo>
                  <a:pt x="351381" y="1070010"/>
                </a:lnTo>
                <a:lnTo>
                  <a:pt x="376623" y="1109397"/>
                </a:lnTo>
                <a:lnTo>
                  <a:pt x="359977" y="1109397"/>
                </a:lnTo>
                <a:lnTo>
                  <a:pt x="343111" y="1082631"/>
                </a:lnTo>
                <a:close/>
                <a:moveTo>
                  <a:pt x="446312" y="1082631"/>
                </a:moveTo>
                <a:lnTo>
                  <a:pt x="429447" y="1109397"/>
                </a:lnTo>
                <a:lnTo>
                  <a:pt x="412801" y="1109397"/>
                </a:lnTo>
                <a:lnTo>
                  <a:pt x="438043" y="1070010"/>
                </a:lnTo>
                <a:lnTo>
                  <a:pt x="414433" y="1033234"/>
                </a:lnTo>
                <a:lnTo>
                  <a:pt x="431079" y="1033234"/>
                </a:lnTo>
                <a:lnTo>
                  <a:pt x="446312" y="1057171"/>
                </a:lnTo>
                <a:lnTo>
                  <a:pt x="461545" y="1033234"/>
                </a:lnTo>
                <a:lnTo>
                  <a:pt x="478191" y="1033234"/>
                </a:lnTo>
                <a:lnTo>
                  <a:pt x="454582" y="1070010"/>
                </a:lnTo>
                <a:lnTo>
                  <a:pt x="479823" y="1109397"/>
                </a:lnTo>
                <a:lnTo>
                  <a:pt x="463177" y="1109397"/>
                </a:lnTo>
                <a:lnTo>
                  <a:pt x="446312" y="1082631"/>
                </a:lnTo>
                <a:close/>
                <a:moveTo>
                  <a:pt x="549512" y="1082631"/>
                </a:moveTo>
                <a:lnTo>
                  <a:pt x="532648" y="1109397"/>
                </a:lnTo>
                <a:lnTo>
                  <a:pt x="516002" y="1109397"/>
                </a:lnTo>
                <a:lnTo>
                  <a:pt x="541243" y="1070010"/>
                </a:lnTo>
                <a:lnTo>
                  <a:pt x="517634" y="1033234"/>
                </a:lnTo>
                <a:lnTo>
                  <a:pt x="534280" y="1033234"/>
                </a:lnTo>
                <a:lnTo>
                  <a:pt x="549512" y="1057171"/>
                </a:lnTo>
                <a:lnTo>
                  <a:pt x="564745" y="1033234"/>
                </a:lnTo>
                <a:lnTo>
                  <a:pt x="581391" y="1033234"/>
                </a:lnTo>
                <a:lnTo>
                  <a:pt x="557782" y="1070010"/>
                </a:lnTo>
                <a:lnTo>
                  <a:pt x="583023" y="1109397"/>
                </a:lnTo>
                <a:lnTo>
                  <a:pt x="566378" y="1109397"/>
                </a:lnTo>
                <a:lnTo>
                  <a:pt x="549512" y="1082631"/>
                </a:lnTo>
                <a:close/>
                <a:moveTo>
                  <a:pt x="652712" y="1082631"/>
                </a:moveTo>
                <a:lnTo>
                  <a:pt x="635848" y="1109397"/>
                </a:lnTo>
                <a:lnTo>
                  <a:pt x="619202" y="1109397"/>
                </a:lnTo>
                <a:lnTo>
                  <a:pt x="644443" y="1070010"/>
                </a:lnTo>
                <a:lnTo>
                  <a:pt x="620834" y="1033234"/>
                </a:lnTo>
                <a:lnTo>
                  <a:pt x="637480" y="1033234"/>
                </a:lnTo>
                <a:lnTo>
                  <a:pt x="652712" y="1057171"/>
                </a:lnTo>
                <a:lnTo>
                  <a:pt x="667945" y="1033234"/>
                </a:lnTo>
                <a:lnTo>
                  <a:pt x="684592" y="1033234"/>
                </a:lnTo>
                <a:lnTo>
                  <a:pt x="660982" y="1070010"/>
                </a:lnTo>
                <a:lnTo>
                  <a:pt x="686224" y="1109397"/>
                </a:lnTo>
                <a:lnTo>
                  <a:pt x="669578" y="1109397"/>
                </a:lnTo>
                <a:lnTo>
                  <a:pt x="652712" y="1082631"/>
                </a:lnTo>
                <a:close/>
                <a:moveTo>
                  <a:pt x="755913" y="1082631"/>
                </a:moveTo>
                <a:lnTo>
                  <a:pt x="739048" y="1109397"/>
                </a:lnTo>
                <a:lnTo>
                  <a:pt x="722402" y="1109397"/>
                </a:lnTo>
                <a:lnTo>
                  <a:pt x="747644" y="1070010"/>
                </a:lnTo>
                <a:lnTo>
                  <a:pt x="724034" y="1033234"/>
                </a:lnTo>
                <a:lnTo>
                  <a:pt x="740680" y="1033234"/>
                </a:lnTo>
                <a:lnTo>
                  <a:pt x="755913" y="1057171"/>
                </a:lnTo>
                <a:lnTo>
                  <a:pt x="771146" y="1033234"/>
                </a:lnTo>
                <a:lnTo>
                  <a:pt x="787792" y="1033234"/>
                </a:lnTo>
                <a:lnTo>
                  <a:pt x="764182" y="1070010"/>
                </a:lnTo>
                <a:lnTo>
                  <a:pt x="789424" y="1109397"/>
                </a:lnTo>
                <a:lnTo>
                  <a:pt x="772778" y="1109397"/>
                </a:lnTo>
                <a:lnTo>
                  <a:pt x="755913" y="1082631"/>
                </a:lnTo>
                <a:close/>
                <a:moveTo>
                  <a:pt x="859113" y="1082631"/>
                </a:moveTo>
                <a:lnTo>
                  <a:pt x="842248" y="1109397"/>
                </a:lnTo>
                <a:lnTo>
                  <a:pt x="825602" y="1109397"/>
                </a:lnTo>
                <a:lnTo>
                  <a:pt x="850844" y="1070010"/>
                </a:lnTo>
                <a:lnTo>
                  <a:pt x="827235" y="1033234"/>
                </a:lnTo>
                <a:lnTo>
                  <a:pt x="843881" y="1033234"/>
                </a:lnTo>
                <a:lnTo>
                  <a:pt x="859113" y="1057171"/>
                </a:lnTo>
                <a:lnTo>
                  <a:pt x="874346" y="1033234"/>
                </a:lnTo>
                <a:lnTo>
                  <a:pt x="890992" y="1033234"/>
                </a:lnTo>
                <a:lnTo>
                  <a:pt x="867383" y="1070010"/>
                </a:lnTo>
                <a:lnTo>
                  <a:pt x="892624" y="1109397"/>
                </a:lnTo>
                <a:lnTo>
                  <a:pt x="875978" y="1109397"/>
                </a:lnTo>
                <a:lnTo>
                  <a:pt x="859113" y="1082631"/>
                </a:lnTo>
                <a:close/>
                <a:moveTo>
                  <a:pt x="962313" y="1082631"/>
                </a:moveTo>
                <a:lnTo>
                  <a:pt x="945449" y="1109397"/>
                </a:lnTo>
                <a:lnTo>
                  <a:pt x="928803" y="1109397"/>
                </a:lnTo>
                <a:lnTo>
                  <a:pt x="954044" y="1070010"/>
                </a:lnTo>
                <a:lnTo>
                  <a:pt x="930435" y="1033234"/>
                </a:lnTo>
                <a:lnTo>
                  <a:pt x="947081" y="1033234"/>
                </a:lnTo>
                <a:lnTo>
                  <a:pt x="962313" y="1057171"/>
                </a:lnTo>
                <a:lnTo>
                  <a:pt x="977546" y="1033234"/>
                </a:lnTo>
                <a:lnTo>
                  <a:pt x="994192" y="1033234"/>
                </a:lnTo>
                <a:lnTo>
                  <a:pt x="970583" y="1070010"/>
                </a:lnTo>
                <a:lnTo>
                  <a:pt x="995824" y="1109397"/>
                </a:lnTo>
                <a:lnTo>
                  <a:pt x="979179" y="1109397"/>
                </a:lnTo>
                <a:lnTo>
                  <a:pt x="962313" y="1082631"/>
                </a:lnTo>
                <a:close/>
                <a:moveTo>
                  <a:pt x="1065513" y="1082631"/>
                </a:moveTo>
                <a:lnTo>
                  <a:pt x="1048649" y="1109397"/>
                </a:lnTo>
                <a:lnTo>
                  <a:pt x="1032003" y="1109397"/>
                </a:lnTo>
                <a:lnTo>
                  <a:pt x="1057244" y="1070010"/>
                </a:lnTo>
                <a:lnTo>
                  <a:pt x="1033635" y="1033234"/>
                </a:lnTo>
                <a:lnTo>
                  <a:pt x="1050281" y="1033234"/>
                </a:lnTo>
                <a:lnTo>
                  <a:pt x="1065513" y="1057171"/>
                </a:lnTo>
                <a:lnTo>
                  <a:pt x="1080747" y="1033234"/>
                </a:lnTo>
                <a:lnTo>
                  <a:pt x="1097393" y="1033234"/>
                </a:lnTo>
                <a:lnTo>
                  <a:pt x="1073783" y="1070010"/>
                </a:lnTo>
                <a:lnTo>
                  <a:pt x="1099025" y="1109397"/>
                </a:lnTo>
                <a:lnTo>
                  <a:pt x="1082379" y="1109397"/>
                </a:lnTo>
                <a:lnTo>
                  <a:pt x="1065513" y="1082631"/>
                </a:lnTo>
                <a:close/>
                <a:moveTo>
                  <a:pt x="1168714" y="1082631"/>
                </a:moveTo>
                <a:lnTo>
                  <a:pt x="1151849" y="1109397"/>
                </a:lnTo>
                <a:lnTo>
                  <a:pt x="1135203" y="1109397"/>
                </a:lnTo>
                <a:lnTo>
                  <a:pt x="1160445" y="1070010"/>
                </a:lnTo>
                <a:lnTo>
                  <a:pt x="1136835" y="1033234"/>
                </a:lnTo>
                <a:lnTo>
                  <a:pt x="1153481" y="1033234"/>
                </a:lnTo>
                <a:lnTo>
                  <a:pt x="1168714" y="1057171"/>
                </a:lnTo>
                <a:lnTo>
                  <a:pt x="1183947" y="1033234"/>
                </a:lnTo>
                <a:lnTo>
                  <a:pt x="1200593" y="1033234"/>
                </a:lnTo>
                <a:lnTo>
                  <a:pt x="1176984" y="1070010"/>
                </a:lnTo>
                <a:lnTo>
                  <a:pt x="1202225" y="1109397"/>
                </a:lnTo>
                <a:lnTo>
                  <a:pt x="1185579" y="1109397"/>
                </a:lnTo>
                <a:lnTo>
                  <a:pt x="1168714" y="1082631"/>
                </a:lnTo>
                <a:close/>
                <a:moveTo>
                  <a:pt x="1271914" y="1082631"/>
                </a:moveTo>
                <a:lnTo>
                  <a:pt x="1255050" y="1109397"/>
                </a:lnTo>
                <a:lnTo>
                  <a:pt x="1238404" y="1109397"/>
                </a:lnTo>
                <a:lnTo>
                  <a:pt x="1263645" y="1070010"/>
                </a:lnTo>
                <a:lnTo>
                  <a:pt x="1240036" y="1033234"/>
                </a:lnTo>
                <a:lnTo>
                  <a:pt x="1256682" y="1033234"/>
                </a:lnTo>
                <a:lnTo>
                  <a:pt x="1271914" y="1057171"/>
                </a:lnTo>
                <a:lnTo>
                  <a:pt x="1287147" y="1033234"/>
                </a:lnTo>
                <a:lnTo>
                  <a:pt x="1303793" y="1033234"/>
                </a:lnTo>
                <a:lnTo>
                  <a:pt x="1280184" y="1070010"/>
                </a:lnTo>
                <a:lnTo>
                  <a:pt x="1305426" y="1109397"/>
                </a:lnTo>
                <a:lnTo>
                  <a:pt x="1288779" y="1109397"/>
                </a:lnTo>
                <a:lnTo>
                  <a:pt x="1271914" y="1082631"/>
                </a:lnTo>
                <a:close/>
                <a:moveTo>
                  <a:pt x="1375114" y="1082631"/>
                </a:moveTo>
                <a:lnTo>
                  <a:pt x="1358250" y="1109397"/>
                </a:lnTo>
                <a:lnTo>
                  <a:pt x="1341604" y="1109397"/>
                </a:lnTo>
                <a:lnTo>
                  <a:pt x="1366845" y="1070010"/>
                </a:lnTo>
                <a:lnTo>
                  <a:pt x="1343236" y="1033234"/>
                </a:lnTo>
                <a:lnTo>
                  <a:pt x="1359882" y="1033234"/>
                </a:lnTo>
                <a:lnTo>
                  <a:pt x="1375114" y="1057171"/>
                </a:lnTo>
                <a:lnTo>
                  <a:pt x="1390348" y="1033234"/>
                </a:lnTo>
                <a:lnTo>
                  <a:pt x="1406993" y="1033234"/>
                </a:lnTo>
                <a:lnTo>
                  <a:pt x="1383384" y="1070010"/>
                </a:lnTo>
                <a:lnTo>
                  <a:pt x="1408626" y="1109397"/>
                </a:lnTo>
                <a:lnTo>
                  <a:pt x="1391980" y="1109397"/>
                </a:lnTo>
                <a:lnTo>
                  <a:pt x="1375114" y="1082631"/>
                </a:lnTo>
                <a:close/>
                <a:moveTo>
                  <a:pt x="1478315" y="1082631"/>
                </a:moveTo>
                <a:lnTo>
                  <a:pt x="1461450" y="1109397"/>
                </a:lnTo>
                <a:lnTo>
                  <a:pt x="1444804" y="1109397"/>
                </a:lnTo>
                <a:lnTo>
                  <a:pt x="1470046" y="1070010"/>
                </a:lnTo>
                <a:lnTo>
                  <a:pt x="1446436" y="1033234"/>
                </a:lnTo>
                <a:lnTo>
                  <a:pt x="1463083" y="1033234"/>
                </a:lnTo>
                <a:lnTo>
                  <a:pt x="1478315" y="1057171"/>
                </a:lnTo>
                <a:lnTo>
                  <a:pt x="1493548" y="1033234"/>
                </a:lnTo>
                <a:lnTo>
                  <a:pt x="1510194" y="1033234"/>
                </a:lnTo>
                <a:lnTo>
                  <a:pt x="1486584" y="1070010"/>
                </a:lnTo>
                <a:lnTo>
                  <a:pt x="1511826" y="1109397"/>
                </a:lnTo>
                <a:lnTo>
                  <a:pt x="1495180" y="1109397"/>
                </a:lnTo>
                <a:lnTo>
                  <a:pt x="1478315" y="1082631"/>
                </a:lnTo>
                <a:close/>
                <a:moveTo>
                  <a:pt x="1581515" y="1082631"/>
                </a:moveTo>
                <a:lnTo>
                  <a:pt x="1564650" y="1109397"/>
                </a:lnTo>
                <a:lnTo>
                  <a:pt x="1548004" y="1109397"/>
                </a:lnTo>
                <a:lnTo>
                  <a:pt x="1573246" y="1070010"/>
                </a:lnTo>
                <a:lnTo>
                  <a:pt x="1549636" y="1033234"/>
                </a:lnTo>
                <a:lnTo>
                  <a:pt x="1566283" y="1033234"/>
                </a:lnTo>
                <a:lnTo>
                  <a:pt x="1581515" y="1057171"/>
                </a:lnTo>
                <a:lnTo>
                  <a:pt x="1596748" y="1033234"/>
                </a:lnTo>
                <a:lnTo>
                  <a:pt x="1613394" y="1033234"/>
                </a:lnTo>
                <a:lnTo>
                  <a:pt x="1589785" y="1070010"/>
                </a:lnTo>
                <a:lnTo>
                  <a:pt x="1615026" y="1109397"/>
                </a:lnTo>
                <a:lnTo>
                  <a:pt x="1598380" y="1109397"/>
                </a:lnTo>
                <a:lnTo>
                  <a:pt x="1581515" y="1082631"/>
                </a:lnTo>
                <a:close/>
                <a:moveTo>
                  <a:pt x="1684715" y="1082631"/>
                </a:moveTo>
                <a:lnTo>
                  <a:pt x="1667851" y="1109397"/>
                </a:lnTo>
                <a:lnTo>
                  <a:pt x="1651205" y="1109397"/>
                </a:lnTo>
                <a:lnTo>
                  <a:pt x="1676446" y="1070010"/>
                </a:lnTo>
                <a:lnTo>
                  <a:pt x="1652837" y="1033234"/>
                </a:lnTo>
                <a:lnTo>
                  <a:pt x="1669483" y="1033234"/>
                </a:lnTo>
                <a:lnTo>
                  <a:pt x="1684715" y="1057171"/>
                </a:lnTo>
                <a:lnTo>
                  <a:pt x="1699948" y="1033234"/>
                </a:lnTo>
                <a:lnTo>
                  <a:pt x="1716595" y="1033234"/>
                </a:lnTo>
                <a:lnTo>
                  <a:pt x="1692985" y="1070010"/>
                </a:lnTo>
                <a:lnTo>
                  <a:pt x="1718227" y="1109397"/>
                </a:lnTo>
                <a:lnTo>
                  <a:pt x="1701581" y="1109397"/>
                </a:lnTo>
                <a:lnTo>
                  <a:pt x="1684715" y="1082631"/>
                </a:lnTo>
                <a:close/>
                <a:moveTo>
                  <a:pt x="1787915" y="1082631"/>
                </a:moveTo>
                <a:lnTo>
                  <a:pt x="1771051" y="1109397"/>
                </a:lnTo>
                <a:lnTo>
                  <a:pt x="1754405" y="1109397"/>
                </a:lnTo>
                <a:lnTo>
                  <a:pt x="1779647" y="1070010"/>
                </a:lnTo>
                <a:lnTo>
                  <a:pt x="1756037" y="1033234"/>
                </a:lnTo>
                <a:lnTo>
                  <a:pt x="1772683" y="1033234"/>
                </a:lnTo>
                <a:lnTo>
                  <a:pt x="1787915" y="1057171"/>
                </a:lnTo>
                <a:lnTo>
                  <a:pt x="1803149" y="1033234"/>
                </a:lnTo>
                <a:lnTo>
                  <a:pt x="1819795" y="1033234"/>
                </a:lnTo>
                <a:lnTo>
                  <a:pt x="1796185" y="1070010"/>
                </a:lnTo>
                <a:lnTo>
                  <a:pt x="1821427" y="1109397"/>
                </a:lnTo>
                <a:lnTo>
                  <a:pt x="1804781" y="1109397"/>
                </a:lnTo>
                <a:lnTo>
                  <a:pt x="1787915" y="1082631"/>
                </a:lnTo>
                <a:close/>
                <a:moveTo>
                  <a:pt x="1891116" y="1082631"/>
                </a:moveTo>
                <a:lnTo>
                  <a:pt x="1874251" y="1109397"/>
                </a:lnTo>
                <a:lnTo>
                  <a:pt x="1857605" y="1109397"/>
                </a:lnTo>
                <a:lnTo>
                  <a:pt x="1882847" y="1070010"/>
                </a:lnTo>
                <a:lnTo>
                  <a:pt x="1859237" y="1033234"/>
                </a:lnTo>
                <a:lnTo>
                  <a:pt x="1875884" y="1033234"/>
                </a:lnTo>
                <a:lnTo>
                  <a:pt x="1891116" y="1057171"/>
                </a:lnTo>
                <a:lnTo>
                  <a:pt x="1906349" y="1033234"/>
                </a:lnTo>
                <a:lnTo>
                  <a:pt x="1922995" y="1033234"/>
                </a:lnTo>
                <a:lnTo>
                  <a:pt x="1899385" y="1070010"/>
                </a:lnTo>
                <a:lnTo>
                  <a:pt x="1924627" y="1109397"/>
                </a:lnTo>
                <a:lnTo>
                  <a:pt x="1907981" y="1109397"/>
                </a:lnTo>
                <a:lnTo>
                  <a:pt x="1891116" y="1082631"/>
                </a:lnTo>
                <a:close/>
                <a:moveTo>
                  <a:pt x="1994316" y="1082631"/>
                </a:moveTo>
                <a:lnTo>
                  <a:pt x="1977452" y="1109397"/>
                </a:lnTo>
                <a:lnTo>
                  <a:pt x="1960805" y="1109397"/>
                </a:lnTo>
                <a:lnTo>
                  <a:pt x="1986047" y="1070010"/>
                </a:lnTo>
                <a:lnTo>
                  <a:pt x="1962438" y="1033234"/>
                </a:lnTo>
                <a:lnTo>
                  <a:pt x="1979084" y="1033234"/>
                </a:lnTo>
                <a:lnTo>
                  <a:pt x="1994316" y="1057171"/>
                </a:lnTo>
                <a:lnTo>
                  <a:pt x="2009549" y="1033234"/>
                </a:lnTo>
                <a:lnTo>
                  <a:pt x="2026195" y="1033234"/>
                </a:lnTo>
                <a:lnTo>
                  <a:pt x="2002586" y="1070010"/>
                </a:lnTo>
                <a:lnTo>
                  <a:pt x="2027827" y="1109397"/>
                </a:lnTo>
                <a:lnTo>
                  <a:pt x="2011182" y="1109397"/>
                </a:lnTo>
                <a:lnTo>
                  <a:pt x="1994316" y="1082631"/>
                </a:lnTo>
                <a:close/>
                <a:moveTo>
                  <a:pt x="33511" y="1197435"/>
                </a:moveTo>
                <a:lnTo>
                  <a:pt x="16646" y="1224201"/>
                </a:lnTo>
                <a:lnTo>
                  <a:pt x="0" y="1224201"/>
                </a:lnTo>
                <a:lnTo>
                  <a:pt x="25242" y="1184814"/>
                </a:lnTo>
                <a:lnTo>
                  <a:pt x="1632" y="1148038"/>
                </a:lnTo>
                <a:lnTo>
                  <a:pt x="18278" y="1148038"/>
                </a:lnTo>
                <a:lnTo>
                  <a:pt x="33511" y="1171975"/>
                </a:lnTo>
                <a:lnTo>
                  <a:pt x="48744" y="1148038"/>
                </a:lnTo>
                <a:lnTo>
                  <a:pt x="65390" y="1148038"/>
                </a:lnTo>
                <a:lnTo>
                  <a:pt x="41780" y="1184814"/>
                </a:lnTo>
                <a:lnTo>
                  <a:pt x="67022" y="1224201"/>
                </a:lnTo>
                <a:lnTo>
                  <a:pt x="50376" y="1224201"/>
                </a:lnTo>
                <a:lnTo>
                  <a:pt x="33511" y="1197435"/>
                </a:lnTo>
                <a:close/>
                <a:moveTo>
                  <a:pt x="136711" y="1197435"/>
                </a:moveTo>
                <a:lnTo>
                  <a:pt x="119846" y="1224201"/>
                </a:lnTo>
                <a:lnTo>
                  <a:pt x="103200" y="1224201"/>
                </a:lnTo>
                <a:lnTo>
                  <a:pt x="128442" y="1184814"/>
                </a:lnTo>
                <a:lnTo>
                  <a:pt x="104833" y="1148038"/>
                </a:lnTo>
                <a:lnTo>
                  <a:pt x="121479" y="1148038"/>
                </a:lnTo>
                <a:lnTo>
                  <a:pt x="136711" y="1171975"/>
                </a:lnTo>
                <a:lnTo>
                  <a:pt x="151944" y="1148038"/>
                </a:lnTo>
                <a:lnTo>
                  <a:pt x="168590" y="1148038"/>
                </a:lnTo>
                <a:lnTo>
                  <a:pt x="144981" y="1184814"/>
                </a:lnTo>
                <a:lnTo>
                  <a:pt x="170222" y="1224201"/>
                </a:lnTo>
                <a:lnTo>
                  <a:pt x="153576" y="1224201"/>
                </a:lnTo>
                <a:lnTo>
                  <a:pt x="136711" y="1197435"/>
                </a:lnTo>
                <a:close/>
                <a:moveTo>
                  <a:pt x="239911" y="1197435"/>
                </a:moveTo>
                <a:lnTo>
                  <a:pt x="223047" y="1224201"/>
                </a:lnTo>
                <a:lnTo>
                  <a:pt x="206401" y="1224201"/>
                </a:lnTo>
                <a:lnTo>
                  <a:pt x="231642" y="1184814"/>
                </a:lnTo>
                <a:lnTo>
                  <a:pt x="208033" y="1148038"/>
                </a:lnTo>
                <a:lnTo>
                  <a:pt x="224679" y="1148038"/>
                </a:lnTo>
                <a:lnTo>
                  <a:pt x="239911" y="1171975"/>
                </a:lnTo>
                <a:lnTo>
                  <a:pt x="255144" y="1148038"/>
                </a:lnTo>
                <a:lnTo>
                  <a:pt x="271790" y="1148038"/>
                </a:lnTo>
                <a:lnTo>
                  <a:pt x="248181" y="1184814"/>
                </a:lnTo>
                <a:lnTo>
                  <a:pt x="273423" y="1224201"/>
                </a:lnTo>
                <a:lnTo>
                  <a:pt x="256777" y="1224201"/>
                </a:lnTo>
                <a:lnTo>
                  <a:pt x="239911" y="1197435"/>
                </a:lnTo>
                <a:close/>
                <a:moveTo>
                  <a:pt x="343111" y="1197435"/>
                </a:moveTo>
                <a:lnTo>
                  <a:pt x="326247" y="1224201"/>
                </a:lnTo>
                <a:lnTo>
                  <a:pt x="309601" y="1224201"/>
                </a:lnTo>
                <a:lnTo>
                  <a:pt x="334843" y="1184814"/>
                </a:lnTo>
                <a:lnTo>
                  <a:pt x="311233" y="1148038"/>
                </a:lnTo>
                <a:lnTo>
                  <a:pt x="327879" y="1148038"/>
                </a:lnTo>
                <a:lnTo>
                  <a:pt x="343111" y="1171975"/>
                </a:lnTo>
                <a:lnTo>
                  <a:pt x="358345" y="1148038"/>
                </a:lnTo>
                <a:lnTo>
                  <a:pt x="374991" y="1148038"/>
                </a:lnTo>
                <a:lnTo>
                  <a:pt x="351381" y="1184814"/>
                </a:lnTo>
                <a:lnTo>
                  <a:pt x="376623" y="1224201"/>
                </a:lnTo>
                <a:lnTo>
                  <a:pt x="359977" y="1224201"/>
                </a:lnTo>
                <a:lnTo>
                  <a:pt x="343111" y="1197435"/>
                </a:lnTo>
                <a:close/>
                <a:moveTo>
                  <a:pt x="446312" y="1197435"/>
                </a:moveTo>
                <a:lnTo>
                  <a:pt x="429447" y="1224201"/>
                </a:lnTo>
                <a:lnTo>
                  <a:pt x="412801" y="1224201"/>
                </a:lnTo>
                <a:lnTo>
                  <a:pt x="438043" y="1184814"/>
                </a:lnTo>
                <a:lnTo>
                  <a:pt x="414433" y="1148038"/>
                </a:lnTo>
                <a:lnTo>
                  <a:pt x="431079" y="1148038"/>
                </a:lnTo>
                <a:lnTo>
                  <a:pt x="446312" y="1171975"/>
                </a:lnTo>
                <a:lnTo>
                  <a:pt x="461545" y="1148038"/>
                </a:lnTo>
                <a:lnTo>
                  <a:pt x="478191" y="1148038"/>
                </a:lnTo>
                <a:lnTo>
                  <a:pt x="454582" y="1184814"/>
                </a:lnTo>
                <a:lnTo>
                  <a:pt x="479823" y="1224201"/>
                </a:lnTo>
                <a:lnTo>
                  <a:pt x="463177" y="1224201"/>
                </a:lnTo>
                <a:lnTo>
                  <a:pt x="446312" y="1197435"/>
                </a:lnTo>
                <a:close/>
                <a:moveTo>
                  <a:pt x="549512" y="1197435"/>
                </a:moveTo>
                <a:lnTo>
                  <a:pt x="532648" y="1224201"/>
                </a:lnTo>
                <a:lnTo>
                  <a:pt x="516002" y="1224201"/>
                </a:lnTo>
                <a:lnTo>
                  <a:pt x="541243" y="1184814"/>
                </a:lnTo>
                <a:lnTo>
                  <a:pt x="517634" y="1148038"/>
                </a:lnTo>
                <a:lnTo>
                  <a:pt x="534280" y="1148038"/>
                </a:lnTo>
                <a:lnTo>
                  <a:pt x="549512" y="1171975"/>
                </a:lnTo>
                <a:lnTo>
                  <a:pt x="564745" y="1148038"/>
                </a:lnTo>
                <a:lnTo>
                  <a:pt x="581391" y="1148038"/>
                </a:lnTo>
                <a:lnTo>
                  <a:pt x="557782" y="1184814"/>
                </a:lnTo>
                <a:lnTo>
                  <a:pt x="583023" y="1224201"/>
                </a:lnTo>
                <a:lnTo>
                  <a:pt x="566378" y="1224201"/>
                </a:lnTo>
                <a:lnTo>
                  <a:pt x="549512" y="1197435"/>
                </a:lnTo>
                <a:close/>
                <a:moveTo>
                  <a:pt x="652712" y="1197435"/>
                </a:moveTo>
                <a:lnTo>
                  <a:pt x="635848" y="1224201"/>
                </a:lnTo>
                <a:lnTo>
                  <a:pt x="619202" y="1224201"/>
                </a:lnTo>
                <a:lnTo>
                  <a:pt x="644443" y="1184814"/>
                </a:lnTo>
                <a:lnTo>
                  <a:pt x="620834" y="1148038"/>
                </a:lnTo>
                <a:lnTo>
                  <a:pt x="637480" y="1148038"/>
                </a:lnTo>
                <a:lnTo>
                  <a:pt x="652712" y="1171975"/>
                </a:lnTo>
                <a:lnTo>
                  <a:pt x="667945" y="1148038"/>
                </a:lnTo>
                <a:lnTo>
                  <a:pt x="684592" y="1148038"/>
                </a:lnTo>
                <a:lnTo>
                  <a:pt x="660982" y="1184814"/>
                </a:lnTo>
                <a:lnTo>
                  <a:pt x="686224" y="1224201"/>
                </a:lnTo>
                <a:lnTo>
                  <a:pt x="669578" y="1224201"/>
                </a:lnTo>
                <a:lnTo>
                  <a:pt x="652712" y="1197435"/>
                </a:lnTo>
                <a:close/>
                <a:moveTo>
                  <a:pt x="755913" y="1197435"/>
                </a:moveTo>
                <a:lnTo>
                  <a:pt x="739048" y="1224201"/>
                </a:lnTo>
                <a:lnTo>
                  <a:pt x="722402" y="1224201"/>
                </a:lnTo>
                <a:lnTo>
                  <a:pt x="747644" y="1184814"/>
                </a:lnTo>
                <a:lnTo>
                  <a:pt x="724034" y="1148038"/>
                </a:lnTo>
                <a:lnTo>
                  <a:pt x="740680" y="1148038"/>
                </a:lnTo>
                <a:lnTo>
                  <a:pt x="755913" y="1171975"/>
                </a:lnTo>
                <a:lnTo>
                  <a:pt x="771146" y="1148038"/>
                </a:lnTo>
                <a:lnTo>
                  <a:pt x="787792" y="1148038"/>
                </a:lnTo>
                <a:lnTo>
                  <a:pt x="764182" y="1184814"/>
                </a:lnTo>
                <a:lnTo>
                  <a:pt x="789424" y="1224201"/>
                </a:lnTo>
                <a:lnTo>
                  <a:pt x="772778" y="1224201"/>
                </a:lnTo>
                <a:lnTo>
                  <a:pt x="755913" y="1197435"/>
                </a:lnTo>
                <a:close/>
                <a:moveTo>
                  <a:pt x="859113" y="1197435"/>
                </a:moveTo>
                <a:lnTo>
                  <a:pt x="842248" y="1224201"/>
                </a:lnTo>
                <a:lnTo>
                  <a:pt x="825602" y="1224201"/>
                </a:lnTo>
                <a:lnTo>
                  <a:pt x="850844" y="1184814"/>
                </a:lnTo>
                <a:lnTo>
                  <a:pt x="827235" y="1148038"/>
                </a:lnTo>
                <a:lnTo>
                  <a:pt x="843881" y="1148038"/>
                </a:lnTo>
                <a:lnTo>
                  <a:pt x="859113" y="1171975"/>
                </a:lnTo>
                <a:lnTo>
                  <a:pt x="874346" y="1148038"/>
                </a:lnTo>
                <a:lnTo>
                  <a:pt x="890992" y="1148038"/>
                </a:lnTo>
                <a:lnTo>
                  <a:pt x="867383" y="1184814"/>
                </a:lnTo>
                <a:lnTo>
                  <a:pt x="892624" y="1224201"/>
                </a:lnTo>
                <a:lnTo>
                  <a:pt x="875978" y="1224201"/>
                </a:lnTo>
                <a:lnTo>
                  <a:pt x="859113" y="1197435"/>
                </a:lnTo>
                <a:close/>
                <a:moveTo>
                  <a:pt x="962313" y="1197435"/>
                </a:moveTo>
                <a:lnTo>
                  <a:pt x="945449" y="1224201"/>
                </a:lnTo>
                <a:lnTo>
                  <a:pt x="928803" y="1224201"/>
                </a:lnTo>
                <a:lnTo>
                  <a:pt x="954044" y="1184814"/>
                </a:lnTo>
                <a:lnTo>
                  <a:pt x="930435" y="1148038"/>
                </a:lnTo>
                <a:lnTo>
                  <a:pt x="947081" y="1148038"/>
                </a:lnTo>
                <a:lnTo>
                  <a:pt x="962313" y="1171975"/>
                </a:lnTo>
                <a:lnTo>
                  <a:pt x="977546" y="1148038"/>
                </a:lnTo>
                <a:lnTo>
                  <a:pt x="994192" y="1148038"/>
                </a:lnTo>
                <a:lnTo>
                  <a:pt x="970583" y="1184814"/>
                </a:lnTo>
                <a:lnTo>
                  <a:pt x="995824" y="1224201"/>
                </a:lnTo>
                <a:lnTo>
                  <a:pt x="979179" y="1224201"/>
                </a:lnTo>
                <a:lnTo>
                  <a:pt x="962313" y="1197435"/>
                </a:lnTo>
                <a:close/>
                <a:moveTo>
                  <a:pt x="1065513" y="1197435"/>
                </a:moveTo>
                <a:lnTo>
                  <a:pt x="1048649" y="1224201"/>
                </a:lnTo>
                <a:lnTo>
                  <a:pt x="1032003" y="1224201"/>
                </a:lnTo>
                <a:lnTo>
                  <a:pt x="1057244" y="1184814"/>
                </a:lnTo>
                <a:lnTo>
                  <a:pt x="1033635" y="1148038"/>
                </a:lnTo>
                <a:lnTo>
                  <a:pt x="1050281" y="1148038"/>
                </a:lnTo>
                <a:lnTo>
                  <a:pt x="1065513" y="1171975"/>
                </a:lnTo>
                <a:lnTo>
                  <a:pt x="1080747" y="1148038"/>
                </a:lnTo>
                <a:lnTo>
                  <a:pt x="1097393" y="1148038"/>
                </a:lnTo>
                <a:lnTo>
                  <a:pt x="1073783" y="1184814"/>
                </a:lnTo>
                <a:lnTo>
                  <a:pt x="1099025" y="1224201"/>
                </a:lnTo>
                <a:lnTo>
                  <a:pt x="1082379" y="1224201"/>
                </a:lnTo>
                <a:lnTo>
                  <a:pt x="1065513" y="1197435"/>
                </a:lnTo>
                <a:close/>
                <a:moveTo>
                  <a:pt x="1168714" y="1197435"/>
                </a:moveTo>
                <a:lnTo>
                  <a:pt x="1151849" y="1224201"/>
                </a:lnTo>
                <a:lnTo>
                  <a:pt x="1135203" y="1224201"/>
                </a:lnTo>
                <a:lnTo>
                  <a:pt x="1160445" y="1184814"/>
                </a:lnTo>
                <a:lnTo>
                  <a:pt x="1136835" y="1148038"/>
                </a:lnTo>
                <a:lnTo>
                  <a:pt x="1153481" y="1148038"/>
                </a:lnTo>
                <a:lnTo>
                  <a:pt x="1168714" y="1171975"/>
                </a:lnTo>
                <a:lnTo>
                  <a:pt x="1183947" y="1148038"/>
                </a:lnTo>
                <a:lnTo>
                  <a:pt x="1200593" y="1148038"/>
                </a:lnTo>
                <a:lnTo>
                  <a:pt x="1176984" y="1184814"/>
                </a:lnTo>
                <a:lnTo>
                  <a:pt x="1202225" y="1224201"/>
                </a:lnTo>
                <a:lnTo>
                  <a:pt x="1185579" y="1224201"/>
                </a:lnTo>
                <a:lnTo>
                  <a:pt x="1168714" y="1197435"/>
                </a:lnTo>
                <a:close/>
                <a:moveTo>
                  <a:pt x="1271914" y="1197435"/>
                </a:moveTo>
                <a:lnTo>
                  <a:pt x="1255050" y="1224201"/>
                </a:lnTo>
                <a:lnTo>
                  <a:pt x="1238404" y="1224201"/>
                </a:lnTo>
                <a:lnTo>
                  <a:pt x="1263645" y="1184814"/>
                </a:lnTo>
                <a:lnTo>
                  <a:pt x="1240036" y="1148038"/>
                </a:lnTo>
                <a:lnTo>
                  <a:pt x="1256682" y="1148038"/>
                </a:lnTo>
                <a:lnTo>
                  <a:pt x="1271914" y="1171975"/>
                </a:lnTo>
                <a:lnTo>
                  <a:pt x="1287147" y="1148038"/>
                </a:lnTo>
                <a:lnTo>
                  <a:pt x="1303793" y="1148038"/>
                </a:lnTo>
                <a:lnTo>
                  <a:pt x="1280184" y="1184814"/>
                </a:lnTo>
                <a:lnTo>
                  <a:pt x="1305426" y="1224201"/>
                </a:lnTo>
                <a:lnTo>
                  <a:pt x="1288779" y="1224201"/>
                </a:lnTo>
                <a:lnTo>
                  <a:pt x="1271914" y="1197435"/>
                </a:lnTo>
                <a:close/>
                <a:moveTo>
                  <a:pt x="1375114" y="1197435"/>
                </a:moveTo>
                <a:lnTo>
                  <a:pt x="1358250" y="1224201"/>
                </a:lnTo>
                <a:lnTo>
                  <a:pt x="1341604" y="1224201"/>
                </a:lnTo>
                <a:lnTo>
                  <a:pt x="1366845" y="1184814"/>
                </a:lnTo>
                <a:lnTo>
                  <a:pt x="1343236" y="1148038"/>
                </a:lnTo>
                <a:lnTo>
                  <a:pt x="1359882" y="1148038"/>
                </a:lnTo>
                <a:lnTo>
                  <a:pt x="1375114" y="1171975"/>
                </a:lnTo>
                <a:lnTo>
                  <a:pt x="1390348" y="1148038"/>
                </a:lnTo>
                <a:lnTo>
                  <a:pt x="1406993" y="1148038"/>
                </a:lnTo>
                <a:lnTo>
                  <a:pt x="1383384" y="1184814"/>
                </a:lnTo>
                <a:lnTo>
                  <a:pt x="1408626" y="1224201"/>
                </a:lnTo>
                <a:lnTo>
                  <a:pt x="1391980" y="1224201"/>
                </a:lnTo>
                <a:lnTo>
                  <a:pt x="1375114" y="1197435"/>
                </a:lnTo>
                <a:close/>
                <a:moveTo>
                  <a:pt x="1478315" y="1197435"/>
                </a:moveTo>
                <a:lnTo>
                  <a:pt x="1461450" y="1224201"/>
                </a:lnTo>
                <a:lnTo>
                  <a:pt x="1444804" y="1224201"/>
                </a:lnTo>
                <a:lnTo>
                  <a:pt x="1470046" y="1184814"/>
                </a:lnTo>
                <a:lnTo>
                  <a:pt x="1446436" y="1148038"/>
                </a:lnTo>
                <a:lnTo>
                  <a:pt x="1463083" y="1148038"/>
                </a:lnTo>
                <a:lnTo>
                  <a:pt x="1478315" y="1171975"/>
                </a:lnTo>
                <a:lnTo>
                  <a:pt x="1493548" y="1148038"/>
                </a:lnTo>
                <a:lnTo>
                  <a:pt x="1510194" y="1148038"/>
                </a:lnTo>
                <a:lnTo>
                  <a:pt x="1486584" y="1184814"/>
                </a:lnTo>
                <a:lnTo>
                  <a:pt x="1511826" y="1224201"/>
                </a:lnTo>
                <a:lnTo>
                  <a:pt x="1495180" y="1224201"/>
                </a:lnTo>
                <a:lnTo>
                  <a:pt x="1478315" y="1197435"/>
                </a:lnTo>
                <a:close/>
                <a:moveTo>
                  <a:pt x="1581515" y="1197435"/>
                </a:moveTo>
                <a:lnTo>
                  <a:pt x="1564650" y="1224201"/>
                </a:lnTo>
                <a:lnTo>
                  <a:pt x="1548004" y="1224201"/>
                </a:lnTo>
                <a:lnTo>
                  <a:pt x="1573246" y="1184814"/>
                </a:lnTo>
                <a:lnTo>
                  <a:pt x="1549636" y="1148038"/>
                </a:lnTo>
                <a:lnTo>
                  <a:pt x="1566283" y="1148038"/>
                </a:lnTo>
                <a:lnTo>
                  <a:pt x="1581515" y="1171975"/>
                </a:lnTo>
                <a:lnTo>
                  <a:pt x="1596748" y="1148038"/>
                </a:lnTo>
                <a:lnTo>
                  <a:pt x="1613394" y="1148038"/>
                </a:lnTo>
                <a:lnTo>
                  <a:pt x="1589785" y="1184814"/>
                </a:lnTo>
                <a:lnTo>
                  <a:pt x="1615026" y="1224201"/>
                </a:lnTo>
                <a:lnTo>
                  <a:pt x="1598380" y="1224201"/>
                </a:lnTo>
                <a:lnTo>
                  <a:pt x="1581515" y="1197435"/>
                </a:lnTo>
                <a:close/>
                <a:moveTo>
                  <a:pt x="1684715" y="1197435"/>
                </a:moveTo>
                <a:lnTo>
                  <a:pt x="1667851" y="1224201"/>
                </a:lnTo>
                <a:lnTo>
                  <a:pt x="1651205" y="1224201"/>
                </a:lnTo>
                <a:lnTo>
                  <a:pt x="1676446" y="1184814"/>
                </a:lnTo>
                <a:lnTo>
                  <a:pt x="1652837" y="1148038"/>
                </a:lnTo>
                <a:lnTo>
                  <a:pt x="1669483" y="1148038"/>
                </a:lnTo>
                <a:lnTo>
                  <a:pt x="1684715" y="1171975"/>
                </a:lnTo>
                <a:lnTo>
                  <a:pt x="1699948" y="1148038"/>
                </a:lnTo>
                <a:lnTo>
                  <a:pt x="1716595" y="1148038"/>
                </a:lnTo>
                <a:lnTo>
                  <a:pt x="1692985" y="1184814"/>
                </a:lnTo>
                <a:lnTo>
                  <a:pt x="1718227" y="1224201"/>
                </a:lnTo>
                <a:lnTo>
                  <a:pt x="1701581" y="1224201"/>
                </a:lnTo>
                <a:lnTo>
                  <a:pt x="1684715" y="1197435"/>
                </a:lnTo>
                <a:close/>
                <a:moveTo>
                  <a:pt x="1787915" y="1197435"/>
                </a:moveTo>
                <a:lnTo>
                  <a:pt x="1771051" y="1224201"/>
                </a:lnTo>
                <a:lnTo>
                  <a:pt x="1754405" y="1224201"/>
                </a:lnTo>
                <a:lnTo>
                  <a:pt x="1779647" y="1184814"/>
                </a:lnTo>
                <a:lnTo>
                  <a:pt x="1756037" y="1148038"/>
                </a:lnTo>
                <a:lnTo>
                  <a:pt x="1772683" y="1148038"/>
                </a:lnTo>
                <a:lnTo>
                  <a:pt x="1787915" y="1171975"/>
                </a:lnTo>
                <a:lnTo>
                  <a:pt x="1803149" y="1148038"/>
                </a:lnTo>
                <a:lnTo>
                  <a:pt x="1819795" y="1148038"/>
                </a:lnTo>
                <a:lnTo>
                  <a:pt x="1796185" y="1184814"/>
                </a:lnTo>
                <a:lnTo>
                  <a:pt x="1821427" y="1224201"/>
                </a:lnTo>
                <a:lnTo>
                  <a:pt x="1804781" y="1224201"/>
                </a:lnTo>
                <a:lnTo>
                  <a:pt x="1787915" y="1197435"/>
                </a:lnTo>
                <a:close/>
                <a:moveTo>
                  <a:pt x="1891116" y="1197435"/>
                </a:moveTo>
                <a:lnTo>
                  <a:pt x="1874251" y="1224201"/>
                </a:lnTo>
                <a:lnTo>
                  <a:pt x="1857605" y="1224201"/>
                </a:lnTo>
                <a:lnTo>
                  <a:pt x="1882847" y="1184814"/>
                </a:lnTo>
                <a:lnTo>
                  <a:pt x="1859237" y="1148038"/>
                </a:lnTo>
                <a:lnTo>
                  <a:pt x="1875884" y="1148038"/>
                </a:lnTo>
                <a:lnTo>
                  <a:pt x="1891116" y="1171975"/>
                </a:lnTo>
                <a:lnTo>
                  <a:pt x="1906349" y="1148038"/>
                </a:lnTo>
                <a:lnTo>
                  <a:pt x="1922995" y="1148038"/>
                </a:lnTo>
                <a:lnTo>
                  <a:pt x="1899385" y="1184814"/>
                </a:lnTo>
                <a:lnTo>
                  <a:pt x="1924627" y="1224201"/>
                </a:lnTo>
                <a:lnTo>
                  <a:pt x="1907981" y="1224201"/>
                </a:lnTo>
                <a:lnTo>
                  <a:pt x="1891116" y="1197435"/>
                </a:lnTo>
                <a:close/>
                <a:moveTo>
                  <a:pt x="1994316" y="1197435"/>
                </a:moveTo>
                <a:lnTo>
                  <a:pt x="1977452" y="1224201"/>
                </a:lnTo>
                <a:lnTo>
                  <a:pt x="1960805" y="1224201"/>
                </a:lnTo>
                <a:lnTo>
                  <a:pt x="1986047" y="1184814"/>
                </a:lnTo>
                <a:lnTo>
                  <a:pt x="1962438" y="1148038"/>
                </a:lnTo>
                <a:lnTo>
                  <a:pt x="1979084" y="1148038"/>
                </a:lnTo>
                <a:lnTo>
                  <a:pt x="1994316" y="1171975"/>
                </a:lnTo>
                <a:lnTo>
                  <a:pt x="2009549" y="1148038"/>
                </a:lnTo>
                <a:lnTo>
                  <a:pt x="2026195" y="1148038"/>
                </a:lnTo>
                <a:lnTo>
                  <a:pt x="2002586" y="1184814"/>
                </a:lnTo>
                <a:lnTo>
                  <a:pt x="2027827" y="1224201"/>
                </a:lnTo>
                <a:lnTo>
                  <a:pt x="2011182" y="1224201"/>
                </a:lnTo>
                <a:lnTo>
                  <a:pt x="1994316" y="1197435"/>
                </a:lnTo>
                <a:close/>
                <a:moveTo>
                  <a:pt x="33511" y="1312239"/>
                </a:moveTo>
                <a:lnTo>
                  <a:pt x="16646" y="1339005"/>
                </a:lnTo>
                <a:lnTo>
                  <a:pt x="0" y="1339005"/>
                </a:lnTo>
                <a:lnTo>
                  <a:pt x="25242" y="1299618"/>
                </a:lnTo>
                <a:lnTo>
                  <a:pt x="1632" y="1262842"/>
                </a:lnTo>
                <a:lnTo>
                  <a:pt x="18278" y="1262842"/>
                </a:lnTo>
                <a:lnTo>
                  <a:pt x="33511" y="1286779"/>
                </a:lnTo>
                <a:lnTo>
                  <a:pt x="48744" y="1262842"/>
                </a:lnTo>
                <a:lnTo>
                  <a:pt x="65390" y="1262842"/>
                </a:lnTo>
                <a:lnTo>
                  <a:pt x="41780" y="1299618"/>
                </a:lnTo>
                <a:lnTo>
                  <a:pt x="67022" y="1339005"/>
                </a:lnTo>
                <a:lnTo>
                  <a:pt x="50376" y="1339005"/>
                </a:lnTo>
                <a:lnTo>
                  <a:pt x="33511" y="1312239"/>
                </a:lnTo>
                <a:close/>
                <a:moveTo>
                  <a:pt x="136711" y="1312239"/>
                </a:moveTo>
                <a:lnTo>
                  <a:pt x="119846" y="1339005"/>
                </a:lnTo>
                <a:lnTo>
                  <a:pt x="103200" y="1339005"/>
                </a:lnTo>
                <a:lnTo>
                  <a:pt x="128442" y="1299618"/>
                </a:lnTo>
                <a:lnTo>
                  <a:pt x="104833" y="1262842"/>
                </a:lnTo>
                <a:lnTo>
                  <a:pt x="121479" y="1262842"/>
                </a:lnTo>
                <a:lnTo>
                  <a:pt x="136711" y="1286779"/>
                </a:lnTo>
                <a:lnTo>
                  <a:pt x="151944" y="1262842"/>
                </a:lnTo>
                <a:lnTo>
                  <a:pt x="168590" y="1262842"/>
                </a:lnTo>
                <a:lnTo>
                  <a:pt x="144981" y="1299618"/>
                </a:lnTo>
                <a:lnTo>
                  <a:pt x="170222" y="1339005"/>
                </a:lnTo>
                <a:lnTo>
                  <a:pt x="153576" y="1339005"/>
                </a:lnTo>
                <a:lnTo>
                  <a:pt x="136711" y="1312239"/>
                </a:lnTo>
                <a:close/>
                <a:moveTo>
                  <a:pt x="239911" y="1312239"/>
                </a:moveTo>
                <a:lnTo>
                  <a:pt x="223047" y="1339005"/>
                </a:lnTo>
                <a:lnTo>
                  <a:pt x="206401" y="1339005"/>
                </a:lnTo>
                <a:lnTo>
                  <a:pt x="231642" y="1299618"/>
                </a:lnTo>
                <a:lnTo>
                  <a:pt x="208033" y="1262842"/>
                </a:lnTo>
                <a:lnTo>
                  <a:pt x="224679" y="1262842"/>
                </a:lnTo>
                <a:lnTo>
                  <a:pt x="239911" y="1286779"/>
                </a:lnTo>
                <a:lnTo>
                  <a:pt x="255144" y="1262842"/>
                </a:lnTo>
                <a:lnTo>
                  <a:pt x="271790" y="1262842"/>
                </a:lnTo>
                <a:lnTo>
                  <a:pt x="248181" y="1299618"/>
                </a:lnTo>
                <a:lnTo>
                  <a:pt x="273423" y="1339005"/>
                </a:lnTo>
                <a:lnTo>
                  <a:pt x="256777" y="1339005"/>
                </a:lnTo>
                <a:lnTo>
                  <a:pt x="239911" y="1312239"/>
                </a:lnTo>
                <a:close/>
                <a:moveTo>
                  <a:pt x="343111" y="1312239"/>
                </a:moveTo>
                <a:lnTo>
                  <a:pt x="326247" y="1339005"/>
                </a:lnTo>
                <a:lnTo>
                  <a:pt x="309601" y="1339005"/>
                </a:lnTo>
                <a:lnTo>
                  <a:pt x="334843" y="1299618"/>
                </a:lnTo>
                <a:lnTo>
                  <a:pt x="311233" y="1262842"/>
                </a:lnTo>
                <a:lnTo>
                  <a:pt x="327879" y="1262842"/>
                </a:lnTo>
                <a:lnTo>
                  <a:pt x="343111" y="1286779"/>
                </a:lnTo>
                <a:lnTo>
                  <a:pt x="358345" y="1262842"/>
                </a:lnTo>
                <a:lnTo>
                  <a:pt x="374991" y="1262842"/>
                </a:lnTo>
                <a:lnTo>
                  <a:pt x="351381" y="1299618"/>
                </a:lnTo>
                <a:lnTo>
                  <a:pt x="376623" y="1339005"/>
                </a:lnTo>
                <a:lnTo>
                  <a:pt x="359977" y="1339005"/>
                </a:lnTo>
                <a:lnTo>
                  <a:pt x="343111" y="1312239"/>
                </a:lnTo>
                <a:close/>
                <a:moveTo>
                  <a:pt x="446312" y="1312239"/>
                </a:moveTo>
                <a:lnTo>
                  <a:pt x="429447" y="1339005"/>
                </a:lnTo>
                <a:lnTo>
                  <a:pt x="412801" y="1339005"/>
                </a:lnTo>
                <a:lnTo>
                  <a:pt x="438043" y="1299618"/>
                </a:lnTo>
                <a:lnTo>
                  <a:pt x="414433" y="1262842"/>
                </a:lnTo>
                <a:lnTo>
                  <a:pt x="431079" y="1262842"/>
                </a:lnTo>
                <a:lnTo>
                  <a:pt x="446312" y="1286779"/>
                </a:lnTo>
                <a:lnTo>
                  <a:pt x="461545" y="1262842"/>
                </a:lnTo>
                <a:lnTo>
                  <a:pt x="478191" y="1262842"/>
                </a:lnTo>
                <a:lnTo>
                  <a:pt x="454582" y="1299618"/>
                </a:lnTo>
                <a:lnTo>
                  <a:pt x="479823" y="1339005"/>
                </a:lnTo>
                <a:lnTo>
                  <a:pt x="463177" y="1339005"/>
                </a:lnTo>
                <a:lnTo>
                  <a:pt x="446312" y="1312239"/>
                </a:lnTo>
                <a:close/>
                <a:moveTo>
                  <a:pt x="549512" y="1312239"/>
                </a:moveTo>
                <a:lnTo>
                  <a:pt x="532648" y="1339005"/>
                </a:lnTo>
                <a:lnTo>
                  <a:pt x="516002" y="1339005"/>
                </a:lnTo>
                <a:lnTo>
                  <a:pt x="541243" y="1299618"/>
                </a:lnTo>
                <a:lnTo>
                  <a:pt x="517634" y="1262842"/>
                </a:lnTo>
                <a:lnTo>
                  <a:pt x="534280" y="1262842"/>
                </a:lnTo>
                <a:lnTo>
                  <a:pt x="549512" y="1286779"/>
                </a:lnTo>
                <a:lnTo>
                  <a:pt x="564745" y="1262842"/>
                </a:lnTo>
                <a:lnTo>
                  <a:pt x="581391" y="1262842"/>
                </a:lnTo>
                <a:lnTo>
                  <a:pt x="557782" y="1299618"/>
                </a:lnTo>
                <a:lnTo>
                  <a:pt x="583023" y="1339005"/>
                </a:lnTo>
                <a:lnTo>
                  <a:pt x="566378" y="1339005"/>
                </a:lnTo>
                <a:lnTo>
                  <a:pt x="549512" y="1312239"/>
                </a:lnTo>
                <a:close/>
                <a:moveTo>
                  <a:pt x="652712" y="1312239"/>
                </a:moveTo>
                <a:lnTo>
                  <a:pt x="635848" y="1339005"/>
                </a:lnTo>
                <a:lnTo>
                  <a:pt x="619202" y="1339005"/>
                </a:lnTo>
                <a:lnTo>
                  <a:pt x="644443" y="1299618"/>
                </a:lnTo>
                <a:lnTo>
                  <a:pt x="620834" y="1262842"/>
                </a:lnTo>
                <a:lnTo>
                  <a:pt x="637480" y="1262842"/>
                </a:lnTo>
                <a:lnTo>
                  <a:pt x="652712" y="1286779"/>
                </a:lnTo>
                <a:lnTo>
                  <a:pt x="667945" y="1262842"/>
                </a:lnTo>
                <a:lnTo>
                  <a:pt x="684592" y="1262842"/>
                </a:lnTo>
                <a:lnTo>
                  <a:pt x="660982" y="1299618"/>
                </a:lnTo>
                <a:lnTo>
                  <a:pt x="686224" y="1339005"/>
                </a:lnTo>
                <a:lnTo>
                  <a:pt x="669578" y="1339005"/>
                </a:lnTo>
                <a:lnTo>
                  <a:pt x="652712" y="1312239"/>
                </a:lnTo>
                <a:close/>
                <a:moveTo>
                  <a:pt x="755913" y="1312239"/>
                </a:moveTo>
                <a:lnTo>
                  <a:pt x="739048" y="1339005"/>
                </a:lnTo>
                <a:lnTo>
                  <a:pt x="722402" y="1339005"/>
                </a:lnTo>
                <a:lnTo>
                  <a:pt x="747644" y="1299618"/>
                </a:lnTo>
                <a:lnTo>
                  <a:pt x="724034" y="1262842"/>
                </a:lnTo>
                <a:lnTo>
                  <a:pt x="740680" y="1262842"/>
                </a:lnTo>
                <a:lnTo>
                  <a:pt x="755913" y="1286779"/>
                </a:lnTo>
                <a:lnTo>
                  <a:pt x="771146" y="1262842"/>
                </a:lnTo>
                <a:lnTo>
                  <a:pt x="787792" y="1262842"/>
                </a:lnTo>
                <a:lnTo>
                  <a:pt x="764182" y="1299618"/>
                </a:lnTo>
                <a:lnTo>
                  <a:pt x="789424" y="1339005"/>
                </a:lnTo>
                <a:lnTo>
                  <a:pt x="772778" y="1339005"/>
                </a:lnTo>
                <a:lnTo>
                  <a:pt x="755913" y="1312239"/>
                </a:lnTo>
                <a:close/>
                <a:moveTo>
                  <a:pt x="859113" y="1312239"/>
                </a:moveTo>
                <a:lnTo>
                  <a:pt x="842248" y="1339005"/>
                </a:lnTo>
                <a:lnTo>
                  <a:pt x="825602" y="1339005"/>
                </a:lnTo>
                <a:lnTo>
                  <a:pt x="850844" y="1299618"/>
                </a:lnTo>
                <a:lnTo>
                  <a:pt x="827235" y="1262842"/>
                </a:lnTo>
                <a:lnTo>
                  <a:pt x="843881" y="1262842"/>
                </a:lnTo>
                <a:lnTo>
                  <a:pt x="859113" y="1286779"/>
                </a:lnTo>
                <a:lnTo>
                  <a:pt x="874346" y="1262842"/>
                </a:lnTo>
                <a:lnTo>
                  <a:pt x="890992" y="1262842"/>
                </a:lnTo>
                <a:lnTo>
                  <a:pt x="867383" y="1299618"/>
                </a:lnTo>
                <a:lnTo>
                  <a:pt x="892624" y="1339005"/>
                </a:lnTo>
                <a:lnTo>
                  <a:pt x="875978" y="1339005"/>
                </a:lnTo>
                <a:lnTo>
                  <a:pt x="859113" y="1312239"/>
                </a:lnTo>
                <a:close/>
                <a:moveTo>
                  <a:pt x="962313" y="1312239"/>
                </a:moveTo>
                <a:lnTo>
                  <a:pt x="945449" y="1339005"/>
                </a:lnTo>
                <a:lnTo>
                  <a:pt x="928803" y="1339005"/>
                </a:lnTo>
                <a:lnTo>
                  <a:pt x="954044" y="1299618"/>
                </a:lnTo>
                <a:lnTo>
                  <a:pt x="930435" y="1262842"/>
                </a:lnTo>
                <a:lnTo>
                  <a:pt x="947081" y="1262842"/>
                </a:lnTo>
                <a:lnTo>
                  <a:pt x="962313" y="1286779"/>
                </a:lnTo>
                <a:lnTo>
                  <a:pt x="977546" y="1262842"/>
                </a:lnTo>
                <a:lnTo>
                  <a:pt x="994192" y="1262842"/>
                </a:lnTo>
                <a:lnTo>
                  <a:pt x="970583" y="1299618"/>
                </a:lnTo>
                <a:lnTo>
                  <a:pt x="995824" y="1339005"/>
                </a:lnTo>
                <a:lnTo>
                  <a:pt x="979179" y="1339005"/>
                </a:lnTo>
                <a:lnTo>
                  <a:pt x="962313" y="1312239"/>
                </a:lnTo>
                <a:close/>
                <a:moveTo>
                  <a:pt x="1065513" y="1312239"/>
                </a:moveTo>
                <a:lnTo>
                  <a:pt x="1048649" y="1339005"/>
                </a:lnTo>
                <a:lnTo>
                  <a:pt x="1032003" y="1339005"/>
                </a:lnTo>
                <a:lnTo>
                  <a:pt x="1057244" y="1299618"/>
                </a:lnTo>
                <a:lnTo>
                  <a:pt x="1033635" y="1262842"/>
                </a:lnTo>
                <a:lnTo>
                  <a:pt x="1050281" y="1262842"/>
                </a:lnTo>
                <a:lnTo>
                  <a:pt x="1065513" y="1286779"/>
                </a:lnTo>
                <a:lnTo>
                  <a:pt x="1080747" y="1262842"/>
                </a:lnTo>
                <a:lnTo>
                  <a:pt x="1097393" y="1262842"/>
                </a:lnTo>
                <a:lnTo>
                  <a:pt x="1073783" y="1299618"/>
                </a:lnTo>
                <a:lnTo>
                  <a:pt x="1099025" y="1339005"/>
                </a:lnTo>
                <a:lnTo>
                  <a:pt x="1082379" y="1339005"/>
                </a:lnTo>
                <a:lnTo>
                  <a:pt x="1065513" y="1312239"/>
                </a:lnTo>
                <a:close/>
                <a:moveTo>
                  <a:pt x="1168714" y="1312239"/>
                </a:moveTo>
                <a:lnTo>
                  <a:pt x="1151849" y="1339005"/>
                </a:lnTo>
                <a:lnTo>
                  <a:pt x="1135203" y="1339005"/>
                </a:lnTo>
                <a:lnTo>
                  <a:pt x="1160445" y="1299618"/>
                </a:lnTo>
                <a:lnTo>
                  <a:pt x="1136835" y="1262842"/>
                </a:lnTo>
                <a:lnTo>
                  <a:pt x="1153481" y="1262842"/>
                </a:lnTo>
                <a:lnTo>
                  <a:pt x="1168714" y="1286779"/>
                </a:lnTo>
                <a:lnTo>
                  <a:pt x="1183947" y="1262842"/>
                </a:lnTo>
                <a:lnTo>
                  <a:pt x="1200593" y="1262842"/>
                </a:lnTo>
                <a:lnTo>
                  <a:pt x="1176984" y="1299618"/>
                </a:lnTo>
                <a:lnTo>
                  <a:pt x="1202225" y="1339005"/>
                </a:lnTo>
                <a:lnTo>
                  <a:pt x="1185579" y="1339005"/>
                </a:lnTo>
                <a:lnTo>
                  <a:pt x="1168714" y="1312239"/>
                </a:lnTo>
                <a:close/>
                <a:moveTo>
                  <a:pt x="1271914" y="1312239"/>
                </a:moveTo>
                <a:lnTo>
                  <a:pt x="1255050" y="1339005"/>
                </a:lnTo>
                <a:lnTo>
                  <a:pt x="1238404" y="1339005"/>
                </a:lnTo>
                <a:lnTo>
                  <a:pt x="1263645" y="1299618"/>
                </a:lnTo>
                <a:lnTo>
                  <a:pt x="1240036" y="1262842"/>
                </a:lnTo>
                <a:lnTo>
                  <a:pt x="1256682" y="1262842"/>
                </a:lnTo>
                <a:lnTo>
                  <a:pt x="1271914" y="1286779"/>
                </a:lnTo>
                <a:lnTo>
                  <a:pt x="1287147" y="1262842"/>
                </a:lnTo>
                <a:lnTo>
                  <a:pt x="1303793" y="1262842"/>
                </a:lnTo>
                <a:lnTo>
                  <a:pt x="1280184" y="1299618"/>
                </a:lnTo>
                <a:lnTo>
                  <a:pt x="1305426" y="1339005"/>
                </a:lnTo>
                <a:lnTo>
                  <a:pt x="1288779" y="1339005"/>
                </a:lnTo>
                <a:lnTo>
                  <a:pt x="1271914" y="1312239"/>
                </a:lnTo>
                <a:close/>
                <a:moveTo>
                  <a:pt x="1375114" y="1312239"/>
                </a:moveTo>
                <a:lnTo>
                  <a:pt x="1358250" y="1339005"/>
                </a:lnTo>
                <a:lnTo>
                  <a:pt x="1341604" y="1339005"/>
                </a:lnTo>
                <a:lnTo>
                  <a:pt x="1366845" y="1299618"/>
                </a:lnTo>
                <a:lnTo>
                  <a:pt x="1343236" y="1262842"/>
                </a:lnTo>
                <a:lnTo>
                  <a:pt x="1359882" y="1262842"/>
                </a:lnTo>
                <a:lnTo>
                  <a:pt x="1375114" y="1286779"/>
                </a:lnTo>
                <a:lnTo>
                  <a:pt x="1390348" y="1262842"/>
                </a:lnTo>
                <a:lnTo>
                  <a:pt x="1406993" y="1262842"/>
                </a:lnTo>
                <a:lnTo>
                  <a:pt x="1383384" y="1299618"/>
                </a:lnTo>
                <a:lnTo>
                  <a:pt x="1408626" y="1339005"/>
                </a:lnTo>
                <a:lnTo>
                  <a:pt x="1391980" y="1339005"/>
                </a:lnTo>
                <a:lnTo>
                  <a:pt x="1375114" y="1312239"/>
                </a:lnTo>
                <a:close/>
                <a:moveTo>
                  <a:pt x="1478315" y="1312239"/>
                </a:moveTo>
                <a:lnTo>
                  <a:pt x="1461450" y="1339005"/>
                </a:lnTo>
                <a:lnTo>
                  <a:pt x="1444804" y="1339005"/>
                </a:lnTo>
                <a:lnTo>
                  <a:pt x="1470046" y="1299618"/>
                </a:lnTo>
                <a:lnTo>
                  <a:pt x="1446436" y="1262842"/>
                </a:lnTo>
                <a:lnTo>
                  <a:pt x="1463083" y="1262842"/>
                </a:lnTo>
                <a:lnTo>
                  <a:pt x="1478315" y="1286779"/>
                </a:lnTo>
                <a:lnTo>
                  <a:pt x="1493548" y="1262842"/>
                </a:lnTo>
                <a:lnTo>
                  <a:pt x="1510194" y="1262842"/>
                </a:lnTo>
                <a:lnTo>
                  <a:pt x="1486584" y="1299618"/>
                </a:lnTo>
                <a:lnTo>
                  <a:pt x="1511826" y="1339005"/>
                </a:lnTo>
                <a:lnTo>
                  <a:pt x="1495180" y="1339005"/>
                </a:lnTo>
                <a:lnTo>
                  <a:pt x="1478315" y="1312239"/>
                </a:lnTo>
                <a:close/>
                <a:moveTo>
                  <a:pt x="1581515" y="1312239"/>
                </a:moveTo>
                <a:lnTo>
                  <a:pt x="1564650" y="1339005"/>
                </a:lnTo>
                <a:lnTo>
                  <a:pt x="1548004" y="1339005"/>
                </a:lnTo>
                <a:lnTo>
                  <a:pt x="1573246" y="1299618"/>
                </a:lnTo>
                <a:lnTo>
                  <a:pt x="1549636" y="1262842"/>
                </a:lnTo>
                <a:lnTo>
                  <a:pt x="1566283" y="1262842"/>
                </a:lnTo>
                <a:lnTo>
                  <a:pt x="1581515" y="1286779"/>
                </a:lnTo>
                <a:lnTo>
                  <a:pt x="1596748" y="1262842"/>
                </a:lnTo>
                <a:lnTo>
                  <a:pt x="1613394" y="1262842"/>
                </a:lnTo>
                <a:lnTo>
                  <a:pt x="1589785" y="1299618"/>
                </a:lnTo>
                <a:lnTo>
                  <a:pt x="1615026" y="1339005"/>
                </a:lnTo>
                <a:lnTo>
                  <a:pt x="1598380" y="1339005"/>
                </a:lnTo>
                <a:lnTo>
                  <a:pt x="1581515" y="1312239"/>
                </a:lnTo>
                <a:close/>
                <a:moveTo>
                  <a:pt x="1684715" y="1312239"/>
                </a:moveTo>
                <a:lnTo>
                  <a:pt x="1667851" y="1339005"/>
                </a:lnTo>
                <a:lnTo>
                  <a:pt x="1651205" y="1339005"/>
                </a:lnTo>
                <a:lnTo>
                  <a:pt x="1676446" y="1299618"/>
                </a:lnTo>
                <a:lnTo>
                  <a:pt x="1652837" y="1262842"/>
                </a:lnTo>
                <a:lnTo>
                  <a:pt x="1669483" y="1262842"/>
                </a:lnTo>
                <a:lnTo>
                  <a:pt x="1684715" y="1286779"/>
                </a:lnTo>
                <a:lnTo>
                  <a:pt x="1699948" y="1262842"/>
                </a:lnTo>
                <a:lnTo>
                  <a:pt x="1716595" y="1262842"/>
                </a:lnTo>
                <a:lnTo>
                  <a:pt x="1692985" y="1299618"/>
                </a:lnTo>
                <a:lnTo>
                  <a:pt x="1718227" y="1339005"/>
                </a:lnTo>
                <a:lnTo>
                  <a:pt x="1701581" y="1339005"/>
                </a:lnTo>
                <a:lnTo>
                  <a:pt x="1684715" y="1312239"/>
                </a:lnTo>
                <a:close/>
                <a:moveTo>
                  <a:pt x="1787915" y="1312239"/>
                </a:moveTo>
                <a:lnTo>
                  <a:pt x="1771051" y="1339005"/>
                </a:lnTo>
                <a:lnTo>
                  <a:pt x="1754405" y="1339005"/>
                </a:lnTo>
                <a:lnTo>
                  <a:pt x="1779647" y="1299618"/>
                </a:lnTo>
                <a:lnTo>
                  <a:pt x="1756037" y="1262842"/>
                </a:lnTo>
                <a:lnTo>
                  <a:pt x="1772683" y="1262842"/>
                </a:lnTo>
                <a:lnTo>
                  <a:pt x="1787915" y="1286779"/>
                </a:lnTo>
                <a:lnTo>
                  <a:pt x="1803149" y="1262842"/>
                </a:lnTo>
                <a:lnTo>
                  <a:pt x="1819795" y="1262842"/>
                </a:lnTo>
                <a:lnTo>
                  <a:pt x="1796185" y="1299618"/>
                </a:lnTo>
                <a:lnTo>
                  <a:pt x="1821427" y="1339005"/>
                </a:lnTo>
                <a:lnTo>
                  <a:pt x="1804781" y="1339005"/>
                </a:lnTo>
                <a:lnTo>
                  <a:pt x="1787915" y="1312239"/>
                </a:lnTo>
                <a:close/>
                <a:moveTo>
                  <a:pt x="1891116" y="1312239"/>
                </a:moveTo>
                <a:lnTo>
                  <a:pt x="1874251" y="1339005"/>
                </a:lnTo>
                <a:lnTo>
                  <a:pt x="1857605" y="1339005"/>
                </a:lnTo>
                <a:lnTo>
                  <a:pt x="1882847" y="1299618"/>
                </a:lnTo>
                <a:lnTo>
                  <a:pt x="1859237" y="1262842"/>
                </a:lnTo>
                <a:lnTo>
                  <a:pt x="1875884" y="1262842"/>
                </a:lnTo>
                <a:lnTo>
                  <a:pt x="1891116" y="1286779"/>
                </a:lnTo>
                <a:lnTo>
                  <a:pt x="1906349" y="1262842"/>
                </a:lnTo>
                <a:lnTo>
                  <a:pt x="1922995" y="1262842"/>
                </a:lnTo>
                <a:lnTo>
                  <a:pt x="1899385" y="1299618"/>
                </a:lnTo>
                <a:lnTo>
                  <a:pt x="1924627" y="1339005"/>
                </a:lnTo>
                <a:lnTo>
                  <a:pt x="1907981" y="1339005"/>
                </a:lnTo>
                <a:lnTo>
                  <a:pt x="1891116" y="1312239"/>
                </a:lnTo>
                <a:close/>
                <a:moveTo>
                  <a:pt x="1994316" y="1312239"/>
                </a:moveTo>
                <a:lnTo>
                  <a:pt x="1977452" y="1339005"/>
                </a:lnTo>
                <a:lnTo>
                  <a:pt x="1960805" y="1339005"/>
                </a:lnTo>
                <a:lnTo>
                  <a:pt x="1986047" y="1299618"/>
                </a:lnTo>
                <a:lnTo>
                  <a:pt x="1962438" y="1262842"/>
                </a:lnTo>
                <a:lnTo>
                  <a:pt x="1979084" y="1262842"/>
                </a:lnTo>
                <a:lnTo>
                  <a:pt x="1994316" y="1286779"/>
                </a:lnTo>
                <a:lnTo>
                  <a:pt x="2009549" y="1262842"/>
                </a:lnTo>
                <a:lnTo>
                  <a:pt x="2026195" y="1262842"/>
                </a:lnTo>
                <a:lnTo>
                  <a:pt x="2002586" y="1299618"/>
                </a:lnTo>
                <a:lnTo>
                  <a:pt x="2027827" y="1339005"/>
                </a:lnTo>
                <a:lnTo>
                  <a:pt x="2011182" y="1339005"/>
                </a:lnTo>
                <a:lnTo>
                  <a:pt x="1994316" y="1312239"/>
                </a:lnTo>
                <a:close/>
                <a:moveTo>
                  <a:pt x="33511" y="1427043"/>
                </a:moveTo>
                <a:lnTo>
                  <a:pt x="16646" y="1453808"/>
                </a:lnTo>
                <a:lnTo>
                  <a:pt x="0" y="1453808"/>
                </a:lnTo>
                <a:lnTo>
                  <a:pt x="25242" y="1414422"/>
                </a:lnTo>
                <a:lnTo>
                  <a:pt x="1632" y="1377646"/>
                </a:lnTo>
                <a:lnTo>
                  <a:pt x="18278" y="1377646"/>
                </a:lnTo>
                <a:lnTo>
                  <a:pt x="33511" y="1401583"/>
                </a:lnTo>
                <a:lnTo>
                  <a:pt x="48744" y="1377646"/>
                </a:lnTo>
                <a:lnTo>
                  <a:pt x="65390" y="1377646"/>
                </a:lnTo>
                <a:lnTo>
                  <a:pt x="41780" y="1414422"/>
                </a:lnTo>
                <a:lnTo>
                  <a:pt x="67022" y="1453808"/>
                </a:lnTo>
                <a:lnTo>
                  <a:pt x="50376" y="1453808"/>
                </a:lnTo>
                <a:lnTo>
                  <a:pt x="33511" y="1427043"/>
                </a:lnTo>
                <a:close/>
                <a:moveTo>
                  <a:pt x="136711" y="1427043"/>
                </a:moveTo>
                <a:lnTo>
                  <a:pt x="119846" y="1453808"/>
                </a:lnTo>
                <a:lnTo>
                  <a:pt x="103200" y="1453808"/>
                </a:lnTo>
                <a:lnTo>
                  <a:pt x="128442" y="1414422"/>
                </a:lnTo>
                <a:lnTo>
                  <a:pt x="104833" y="1377646"/>
                </a:lnTo>
                <a:lnTo>
                  <a:pt x="121479" y="1377646"/>
                </a:lnTo>
                <a:lnTo>
                  <a:pt x="136711" y="1401583"/>
                </a:lnTo>
                <a:lnTo>
                  <a:pt x="151944" y="1377646"/>
                </a:lnTo>
                <a:lnTo>
                  <a:pt x="168590" y="1377646"/>
                </a:lnTo>
                <a:lnTo>
                  <a:pt x="144981" y="1414422"/>
                </a:lnTo>
                <a:lnTo>
                  <a:pt x="170222" y="1453808"/>
                </a:lnTo>
                <a:lnTo>
                  <a:pt x="153576" y="1453808"/>
                </a:lnTo>
                <a:lnTo>
                  <a:pt x="136711" y="1427043"/>
                </a:lnTo>
                <a:close/>
                <a:moveTo>
                  <a:pt x="239911" y="1427043"/>
                </a:moveTo>
                <a:lnTo>
                  <a:pt x="223047" y="1453808"/>
                </a:lnTo>
                <a:lnTo>
                  <a:pt x="206401" y="1453808"/>
                </a:lnTo>
                <a:lnTo>
                  <a:pt x="231642" y="1414422"/>
                </a:lnTo>
                <a:lnTo>
                  <a:pt x="208033" y="1377646"/>
                </a:lnTo>
                <a:lnTo>
                  <a:pt x="224679" y="1377646"/>
                </a:lnTo>
                <a:lnTo>
                  <a:pt x="239911" y="1401583"/>
                </a:lnTo>
                <a:lnTo>
                  <a:pt x="255144" y="1377646"/>
                </a:lnTo>
                <a:lnTo>
                  <a:pt x="271790" y="1377646"/>
                </a:lnTo>
                <a:lnTo>
                  <a:pt x="248181" y="1414422"/>
                </a:lnTo>
                <a:lnTo>
                  <a:pt x="273423" y="1453808"/>
                </a:lnTo>
                <a:lnTo>
                  <a:pt x="256777" y="1453808"/>
                </a:lnTo>
                <a:lnTo>
                  <a:pt x="239911" y="1427043"/>
                </a:lnTo>
                <a:close/>
                <a:moveTo>
                  <a:pt x="343111" y="1427043"/>
                </a:moveTo>
                <a:lnTo>
                  <a:pt x="326247" y="1453808"/>
                </a:lnTo>
                <a:lnTo>
                  <a:pt x="309601" y="1453808"/>
                </a:lnTo>
                <a:lnTo>
                  <a:pt x="334843" y="1414422"/>
                </a:lnTo>
                <a:lnTo>
                  <a:pt x="311233" y="1377646"/>
                </a:lnTo>
                <a:lnTo>
                  <a:pt x="327879" y="1377646"/>
                </a:lnTo>
                <a:lnTo>
                  <a:pt x="343111" y="1401583"/>
                </a:lnTo>
                <a:lnTo>
                  <a:pt x="358345" y="1377646"/>
                </a:lnTo>
                <a:lnTo>
                  <a:pt x="374991" y="1377646"/>
                </a:lnTo>
                <a:lnTo>
                  <a:pt x="351381" y="1414422"/>
                </a:lnTo>
                <a:lnTo>
                  <a:pt x="376623" y="1453808"/>
                </a:lnTo>
                <a:lnTo>
                  <a:pt x="359977" y="1453808"/>
                </a:lnTo>
                <a:lnTo>
                  <a:pt x="343111" y="1427043"/>
                </a:lnTo>
                <a:close/>
                <a:moveTo>
                  <a:pt x="446312" y="1427043"/>
                </a:moveTo>
                <a:lnTo>
                  <a:pt x="429447" y="1453808"/>
                </a:lnTo>
                <a:lnTo>
                  <a:pt x="412801" y="1453808"/>
                </a:lnTo>
                <a:lnTo>
                  <a:pt x="438043" y="1414422"/>
                </a:lnTo>
                <a:lnTo>
                  <a:pt x="414433" y="1377646"/>
                </a:lnTo>
                <a:lnTo>
                  <a:pt x="431079" y="1377646"/>
                </a:lnTo>
                <a:lnTo>
                  <a:pt x="446312" y="1401583"/>
                </a:lnTo>
                <a:lnTo>
                  <a:pt x="461545" y="1377646"/>
                </a:lnTo>
                <a:lnTo>
                  <a:pt x="478191" y="1377646"/>
                </a:lnTo>
                <a:lnTo>
                  <a:pt x="454582" y="1414422"/>
                </a:lnTo>
                <a:lnTo>
                  <a:pt x="479823" y="1453808"/>
                </a:lnTo>
                <a:lnTo>
                  <a:pt x="463177" y="1453808"/>
                </a:lnTo>
                <a:lnTo>
                  <a:pt x="446312" y="1427043"/>
                </a:lnTo>
                <a:close/>
                <a:moveTo>
                  <a:pt x="549512" y="1427043"/>
                </a:moveTo>
                <a:lnTo>
                  <a:pt x="532648" y="1453808"/>
                </a:lnTo>
                <a:lnTo>
                  <a:pt x="516002" y="1453808"/>
                </a:lnTo>
                <a:lnTo>
                  <a:pt x="541243" y="1414422"/>
                </a:lnTo>
                <a:lnTo>
                  <a:pt x="517634" y="1377646"/>
                </a:lnTo>
                <a:lnTo>
                  <a:pt x="534280" y="1377646"/>
                </a:lnTo>
                <a:lnTo>
                  <a:pt x="549512" y="1401583"/>
                </a:lnTo>
                <a:lnTo>
                  <a:pt x="564745" y="1377646"/>
                </a:lnTo>
                <a:lnTo>
                  <a:pt x="581391" y="1377646"/>
                </a:lnTo>
                <a:lnTo>
                  <a:pt x="557782" y="1414422"/>
                </a:lnTo>
                <a:lnTo>
                  <a:pt x="583023" y="1453808"/>
                </a:lnTo>
                <a:lnTo>
                  <a:pt x="566378" y="1453808"/>
                </a:lnTo>
                <a:lnTo>
                  <a:pt x="549512" y="1427043"/>
                </a:lnTo>
                <a:close/>
                <a:moveTo>
                  <a:pt x="652712" y="1427043"/>
                </a:moveTo>
                <a:lnTo>
                  <a:pt x="635848" y="1453808"/>
                </a:lnTo>
                <a:lnTo>
                  <a:pt x="619202" y="1453808"/>
                </a:lnTo>
                <a:lnTo>
                  <a:pt x="644443" y="1414422"/>
                </a:lnTo>
                <a:lnTo>
                  <a:pt x="620834" y="1377646"/>
                </a:lnTo>
                <a:lnTo>
                  <a:pt x="637480" y="1377646"/>
                </a:lnTo>
                <a:lnTo>
                  <a:pt x="652712" y="1401583"/>
                </a:lnTo>
                <a:lnTo>
                  <a:pt x="667945" y="1377646"/>
                </a:lnTo>
                <a:lnTo>
                  <a:pt x="684592" y="1377646"/>
                </a:lnTo>
                <a:lnTo>
                  <a:pt x="660982" y="1414422"/>
                </a:lnTo>
                <a:lnTo>
                  <a:pt x="686224" y="1453808"/>
                </a:lnTo>
                <a:lnTo>
                  <a:pt x="669578" y="1453808"/>
                </a:lnTo>
                <a:lnTo>
                  <a:pt x="652712" y="1427043"/>
                </a:lnTo>
                <a:close/>
                <a:moveTo>
                  <a:pt x="755913" y="1427043"/>
                </a:moveTo>
                <a:lnTo>
                  <a:pt x="739048" y="1453808"/>
                </a:lnTo>
                <a:lnTo>
                  <a:pt x="722402" y="1453808"/>
                </a:lnTo>
                <a:lnTo>
                  <a:pt x="747644" y="1414422"/>
                </a:lnTo>
                <a:lnTo>
                  <a:pt x="724034" y="1377646"/>
                </a:lnTo>
                <a:lnTo>
                  <a:pt x="740680" y="1377646"/>
                </a:lnTo>
                <a:lnTo>
                  <a:pt x="755913" y="1401583"/>
                </a:lnTo>
                <a:lnTo>
                  <a:pt x="771146" y="1377646"/>
                </a:lnTo>
                <a:lnTo>
                  <a:pt x="787792" y="1377646"/>
                </a:lnTo>
                <a:lnTo>
                  <a:pt x="764182" y="1414422"/>
                </a:lnTo>
                <a:lnTo>
                  <a:pt x="789424" y="1453808"/>
                </a:lnTo>
                <a:lnTo>
                  <a:pt x="772778" y="1453808"/>
                </a:lnTo>
                <a:lnTo>
                  <a:pt x="755913" y="1427043"/>
                </a:lnTo>
                <a:close/>
                <a:moveTo>
                  <a:pt x="859113" y="1427043"/>
                </a:moveTo>
                <a:lnTo>
                  <a:pt x="842248" y="1453808"/>
                </a:lnTo>
                <a:lnTo>
                  <a:pt x="825602" y="1453808"/>
                </a:lnTo>
                <a:lnTo>
                  <a:pt x="850844" y="1414422"/>
                </a:lnTo>
                <a:lnTo>
                  <a:pt x="827235" y="1377646"/>
                </a:lnTo>
                <a:lnTo>
                  <a:pt x="843881" y="1377646"/>
                </a:lnTo>
                <a:lnTo>
                  <a:pt x="859113" y="1401583"/>
                </a:lnTo>
                <a:lnTo>
                  <a:pt x="874346" y="1377646"/>
                </a:lnTo>
                <a:lnTo>
                  <a:pt x="890992" y="1377646"/>
                </a:lnTo>
                <a:lnTo>
                  <a:pt x="867383" y="1414422"/>
                </a:lnTo>
                <a:lnTo>
                  <a:pt x="892624" y="1453808"/>
                </a:lnTo>
                <a:lnTo>
                  <a:pt x="875978" y="1453808"/>
                </a:lnTo>
                <a:lnTo>
                  <a:pt x="859113" y="1427043"/>
                </a:lnTo>
                <a:close/>
                <a:moveTo>
                  <a:pt x="962313" y="1427043"/>
                </a:moveTo>
                <a:lnTo>
                  <a:pt x="945449" y="1453808"/>
                </a:lnTo>
                <a:lnTo>
                  <a:pt x="928803" y="1453808"/>
                </a:lnTo>
                <a:lnTo>
                  <a:pt x="954044" y="1414422"/>
                </a:lnTo>
                <a:lnTo>
                  <a:pt x="930435" y="1377646"/>
                </a:lnTo>
                <a:lnTo>
                  <a:pt x="947081" y="1377646"/>
                </a:lnTo>
                <a:lnTo>
                  <a:pt x="962313" y="1401583"/>
                </a:lnTo>
                <a:lnTo>
                  <a:pt x="977546" y="1377646"/>
                </a:lnTo>
                <a:lnTo>
                  <a:pt x="994192" y="1377646"/>
                </a:lnTo>
                <a:lnTo>
                  <a:pt x="970583" y="1414422"/>
                </a:lnTo>
                <a:lnTo>
                  <a:pt x="995824" y="1453808"/>
                </a:lnTo>
                <a:lnTo>
                  <a:pt x="979179" y="1453808"/>
                </a:lnTo>
                <a:lnTo>
                  <a:pt x="962313" y="1427043"/>
                </a:lnTo>
                <a:close/>
                <a:moveTo>
                  <a:pt x="1065513" y="1427043"/>
                </a:moveTo>
                <a:lnTo>
                  <a:pt x="1048649" y="1453808"/>
                </a:lnTo>
                <a:lnTo>
                  <a:pt x="1032003" y="1453808"/>
                </a:lnTo>
                <a:lnTo>
                  <a:pt x="1057244" y="1414422"/>
                </a:lnTo>
                <a:lnTo>
                  <a:pt x="1033635" y="1377646"/>
                </a:lnTo>
                <a:lnTo>
                  <a:pt x="1050281" y="1377646"/>
                </a:lnTo>
                <a:lnTo>
                  <a:pt x="1065513" y="1401583"/>
                </a:lnTo>
                <a:lnTo>
                  <a:pt x="1080747" y="1377646"/>
                </a:lnTo>
                <a:lnTo>
                  <a:pt x="1097393" y="1377646"/>
                </a:lnTo>
                <a:lnTo>
                  <a:pt x="1073783" y="1414422"/>
                </a:lnTo>
                <a:lnTo>
                  <a:pt x="1099025" y="1453808"/>
                </a:lnTo>
                <a:lnTo>
                  <a:pt x="1082379" y="1453808"/>
                </a:lnTo>
                <a:lnTo>
                  <a:pt x="1065513" y="1427043"/>
                </a:lnTo>
                <a:close/>
                <a:moveTo>
                  <a:pt x="1168714" y="1427043"/>
                </a:moveTo>
                <a:lnTo>
                  <a:pt x="1151849" y="1453808"/>
                </a:lnTo>
                <a:lnTo>
                  <a:pt x="1135203" y="1453808"/>
                </a:lnTo>
                <a:lnTo>
                  <a:pt x="1160445" y="1414422"/>
                </a:lnTo>
                <a:lnTo>
                  <a:pt x="1136835" y="1377646"/>
                </a:lnTo>
                <a:lnTo>
                  <a:pt x="1153481" y="1377646"/>
                </a:lnTo>
                <a:lnTo>
                  <a:pt x="1168714" y="1401583"/>
                </a:lnTo>
                <a:lnTo>
                  <a:pt x="1183947" y="1377646"/>
                </a:lnTo>
                <a:lnTo>
                  <a:pt x="1200593" y="1377646"/>
                </a:lnTo>
                <a:lnTo>
                  <a:pt x="1176984" y="1414422"/>
                </a:lnTo>
                <a:lnTo>
                  <a:pt x="1202225" y="1453808"/>
                </a:lnTo>
                <a:lnTo>
                  <a:pt x="1185579" y="1453808"/>
                </a:lnTo>
                <a:lnTo>
                  <a:pt x="1168714" y="1427043"/>
                </a:lnTo>
                <a:close/>
                <a:moveTo>
                  <a:pt x="1271914" y="1427043"/>
                </a:moveTo>
                <a:lnTo>
                  <a:pt x="1255050" y="1453808"/>
                </a:lnTo>
                <a:lnTo>
                  <a:pt x="1238404" y="1453808"/>
                </a:lnTo>
                <a:lnTo>
                  <a:pt x="1263645" y="1414422"/>
                </a:lnTo>
                <a:lnTo>
                  <a:pt x="1240036" y="1377646"/>
                </a:lnTo>
                <a:lnTo>
                  <a:pt x="1256682" y="1377646"/>
                </a:lnTo>
                <a:lnTo>
                  <a:pt x="1271914" y="1401583"/>
                </a:lnTo>
                <a:lnTo>
                  <a:pt x="1287147" y="1377646"/>
                </a:lnTo>
                <a:lnTo>
                  <a:pt x="1303793" y="1377646"/>
                </a:lnTo>
                <a:lnTo>
                  <a:pt x="1280184" y="1414422"/>
                </a:lnTo>
                <a:lnTo>
                  <a:pt x="1305426" y="1453808"/>
                </a:lnTo>
                <a:lnTo>
                  <a:pt x="1288779" y="1453808"/>
                </a:lnTo>
                <a:lnTo>
                  <a:pt x="1271914" y="1427043"/>
                </a:lnTo>
                <a:close/>
                <a:moveTo>
                  <a:pt x="1375114" y="1427043"/>
                </a:moveTo>
                <a:lnTo>
                  <a:pt x="1358250" y="1453808"/>
                </a:lnTo>
                <a:lnTo>
                  <a:pt x="1341604" y="1453808"/>
                </a:lnTo>
                <a:lnTo>
                  <a:pt x="1366845" y="1414422"/>
                </a:lnTo>
                <a:lnTo>
                  <a:pt x="1343236" y="1377646"/>
                </a:lnTo>
                <a:lnTo>
                  <a:pt x="1359882" y="1377646"/>
                </a:lnTo>
                <a:lnTo>
                  <a:pt x="1375114" y="1401583"/>
                </a:lnTo>
                <a:lnTo>
                  <a:pt x="1390348" y="1377646"/>
                </a:lnTo>
                <a:lnTo>
                  <a:pt x="1406993" y="1377646"/>
                </a:lnTo>
                <a:lnTo>
                  <a:pt x="1383384" y="1414422"/>
                </a:lnTo>
                <a:lnTo>
                  <a:pt x="1408626" y="1453808"/>
                </a:lnTo>
                <a:lnTo>
                  <a:pt x="1391980" y="1453808"/>
                </a:lnTo>
                <a:lnTo>
                  <a:pt x="1375114" y="1427043"/>
                </a:lnTo>
                <a:close/>
                <a:moveTo>
                  <a:pt x="1478315" y="1427043"/>
                </a:moveTo>
                <a:lnTo>
                  <a:pt x="1461450" y="1453808"/>
                </a:lnTo>
                <a:lnTo>
                  <a:pt x="1444804" y="1453808"/>
                </a:lnTo>
                <a:lnTo>
                  <a:pt x="1470046" y="1414422"/>
                </a:lnTo>
                <a:lnTo>
                  <a:pt x="1446436" y="1377646"/>
                </a:lnTo>
                <a:lnTo>
                  <a:pt x="1463083" y="1377646"/>
                </a:lnTo>
                <a:lnTo>
                  <a:pt x="1478315" y="1401583"/>
                </a:lnTo>
                <a:lnTo>
                  <a:pt x="1493548" y="1377646"/>
                </a:lnTo>
                <a:lnTo>
                  <a:pt x="1510194" y="1377646"/>
                </a:lnTo>
                <a:lnTo>
                  <a:pt x="1486584" y="1414422"/>
                </a:lnTo>
                <a:lnTo>
                  <a:pt x="1511826" y="1453808"/>
                </a:lnTo>
                <a:lnTo>
                  <a:pt x="1495180" y="1453808"/>
                </a:lnTo>
                <a:lnTo>
                  <a:pt x="1478315" y="1427043"/>
                </a:lnTo>
                <a:close/>
                <a:moveTo>
                  <a:pt x="1581515" y="1427043"/>
                </a:moveTo>
                <a:lnTo>
                  <a:pt x="1564650" y="1453808"/>
                </a:lnTo>
                <a:lnTo>
                  <a:pt x="1548004" y="1453808"/>
                </a:lnTo>
                <a:lnTo>
                  <a:pt x="1573246" y="1414422"/>
                </a:lnTo>
                <a:lnTo>
                  <a:pt x="1549636" y="1377646"/>
                </a:lnTo>
                <a:lnTo>
                  <a:pt x="1566283" y="1377646"/>
                </a:lnTo>
                <a:lnTo>
                  <a:pt x="1581515" y="1401583"/>
                </a:lnTo>
                <a:lnTo>
                  <a:pt x="1596748" y="1377646"/>
                </a:lnTo>
                <a:lnTo>
                  <a:pt x="1613394" y="1377646"/>
                </a:lnTo>
                <a:lnTo>
                  <a:pt x="1589785" y="1414422"/>
                </a:lnTo>
                <a:lnTo>
                  <a:pt x="1615026" y="1453808"/>
                </a:lnTo>
                <a:lnTo>
                  <a:pt x="1598380" y="1453808"/>
                </a:lnTo>
                <a:lnTo>
                  <a:pt x="1581515" y="1427043"/>
                </a:lnTo>
                <a:close/>
                <a:moveTo>
                  <a:pt x="1684715" y="1427043"/>
                </a:moveTo>
                <a:lnTo>
                  <a:pt x="1667851" y="1453808"/>
                </a:lnTo>
                <a:lnTo>
                  <a:pt x="1651205" y="1453808"/>
                </a:lnTo>
                <a:lnTo>
                  <a:pt x="1676446" y="1414422"/>
                </a:lnTo>
                <a:lnTo>
                  <a:pt x="1652837" y="1377646"/>
                </a:lnTo>
                <a:lnTo>
                  <a:pt x="1669483" y="1377646"/>
                </a:lnTo>
                <a:lnTo>
                  <a:pt x="1684715" y="1401583"/>
                </a:lnTo>
                <a:lnTo>
                  <a:pt x="1699948" y="1377646"/>
                </a:lnTo>
                <a:lnTo>
                  <a:pt x="1716595" y="1377646"/>
                </a:lnTo>
                <a:lnTo>
                  <a:pt x="1692985" y="1414422"/>
                </a:lnTo>
                <a:lnTo>
                  <a:pt x="1718227" y="1453808"/>
                </a:lnTo>
                <a:lnTo>
                  <a:pt x="1701581" y="1453808"/>
                </a:lnTo>
                <a:lnTo>
                  <a:pt x="1684715" y="1427043"/>
                </a:lnTo>
                <a:close/>
                <a:moveTo>
                  <a:pt x="1787915" y="1427043"/>
                </a:moveTo>
                <a:lnTo>
                  <a:pt x="1771051" y="1453808"/>
                </a:lnTo>
                <a:lnTo>
                  <a:pt x="1754405" y="1453808"/>
                </a:lnTo>
                <a:lnTo>
                  <a:pt x="1779647" y="1414422"/>
                </a:lnTo>
                <a:lnTo>
                  <a:pt x="1756037" y="1377646"/>
                </a:lnTo>
                <a:lnTo>
                  <a:pt x="1772683" y="1377646"/>
                </a:lnTo>
                <a:lnTo>
                  <a:pt x="1787915" y="1401583"/>
                </a:lnTo>
                <a:lnTo>
                  <a:pt x="1803149" y="1377646"/>
                </a:lnTo>
                <a:lnTo>
                  <a:pt x="1819795" y="1377646"/>
                </a:lnTo>
                <a:lnTo>
                  <a:pt x="1796185" y="1414422"/>
                </a:lnTo>
                <a:lnTo>
                  <a:pt x="1821427" y="1453808"/>
                </a:lnTo>
                <a:lnTo>
                  <a:pt x="1804781" y="1453808"/>
                </a:lnTo>
                <a:lnTo>
                  <a:pt x="1787915" y="1427043"/>
                </a:lnTo>
                <a:close/>
                <a:moveTo>
                  <a:pt x="1891116" y="1427043"/>
                </a:moveTo>
                <a:lnTo>
                  <a:pt x="1874251" y="1453808"/>
                </a:lnTo>
                <a:lnTo>
                  <a:pt x="1857605" y="1453808"/>
                </a:lnTo>
                <a:lnTo>
                  <a:pt x="1882847" y="1414422"/>
                </a:lnTo>
                <a:lnTo>
                  <a:pt x="1859237" y="1377646"/>
                </a:lnTo>
                <a:lnTo>
                  <a:pt x="1875884" y="1377646"/>
                </a:lnTo>
                <a:lnTo>
                  <a:pt x="1891116" y="1401583"/>
                </a:lnTo>
                <a:lnTo>
                  <a:pt x="1906349" y="1377646"/>
                </a:lnTo>
                <a:lnTo>
                  <a:pt x="1922995" y="1377646"/>
                </a:lnTo>
                <a:lnTo>
                  <a:pt x="1899385" y="1414422"/>
                </a:lnTo>
                <a:lnTo>
                  <a:pt x="1924627" y="1453808"/>
                </a:lnTo>
                <a:lnTo>
                  <a:pt x="1907981" y="1453808"/>
                </a:lnTo>
                <a:lnTo>
                  <a:pt x="1891116" y="1427043"/>
                </a:lnTo>
                <a:close/>
                <a:moveTo>
                  <a:pt x="1994316" y="1427043"/>
                </a:moveTo>
                <a:lnTo>
                  <a:pt x="1977452" y="1453808"/>
                </a:lnTo>
                <a:lnTo>
                  <a:pt x="1960805" y="1453808"/>
                </a:lnTo>
                <a:lnTo>
                  <a:pt x="1986047" y="1414422"/>
                </a:lnTo>
                <a:lnTo>
                  <a:pt x="1962438" y="1377646"/>
                </a:lnTo>
                <a:lnTo>
                  <a:pt x="1979084" y="1377646"/>
                </a:lnTo>
                <a:lnTo>
                  <a:pt x="1994316" y="1401583"/>
                </a:lnTo>
                <a:lnTo>
                  <a:pt x="2009549" y="1377646"/>
                </a:lnTo>
                <a:lnTo>
                  <a:pt x="2026195" y="1377646"/>
                </a:lnTo>
                <a:lnTo>
                  <a:pt x="2002586" y="1414422"/>
                </a:lnTo>
                <a:lnTo>
                  <a:pt x="2027827" y="1453808"/>
                </a:lnTo>
                <a:lnTo>
                  <a:pt x="2011182" y="1453808"/>
                </a:lnTo>
                <a:lnTo>
                  <a:pt x="1994316" y="1427043"/>
                </a:lnTo>
                <a:close/>
                <a:moveTo>
                  <a:pt x="33511" y="1541847"/>
                </a:moveTo>
                <a:lnTo>
                  <a:pt x="16646" y="1568612"/>
                </a:lnTo>
                <a:lnTo>
                  <a:pt x="0" y="1568612"/>
                </a:lnTo>
                <a:lnTo>
                  <a:pt x="25242" y="1529226"/>
                </a:lnTo>
                <a:lnTo>
                  <a:pt x="1632" y="1492450"/>
                </a:lnTo>
                <a:lnTo>
                  <a:pt x="18278" y="1492450"/>
                </a:lnTo>
                <a:lnTo>
                  <a:pt x="33511" y="1516387"/>
                </a:lnTo>
                <a:lnTo>
                  <a:pt x="48744" y="1492450"/>
                </a:lnTo>
                <a:lnTo>
                  <a:pt x="65390" y="1492450"/>
                </a:lnTo>
                <a:lnTo>
                  <a:pt x="41780" y="1529226"/>
                </a:lnTo>
                <a:lnTo>
                  <a:pt x="67022" y="1568612"/>
                </a:lnTo>
                <a:lnTo>
                  <a:pt x="50376" y="1568612"/>
                </a:lnTo>
                <a:lnTo>
                  <a:pt x="33511" y="1541847"/>
                </a:lnTo>
                <a:close/>
                <a:moveTo>
                  <a:pt x="136711" y="1541847"/>
                </a:moveTo>
                <a:lnTo>
                  <a:pt x="119846" y="1568612"/>
                </a:lnTo>
                <a:lnTo>
                  <a:pt x="103200" y="1568612"/>
                </a:lnTo>
                <a:lnTo>
                  <a:pt x="128442" y="1529226"/>
                </a:lnTo>
                <a:lnTo>
                  <a:pt x="104833" y="1492450"/>
                </a:lnTo>
                <a:lnTo>
                  <a:pt x="121479" y="1492450"/>
                </a:lnTo>
                <a:lnTo>
                  <a:pt x="136711" y="1516387"/>
                </a:lnTo>
                <a:lnTo>
                  <a:pt x="151944" y="1492450"/>
                </a:lnTo>
                <a:lnTo>
                  <a:pt x="168590" y="1492450"/>
                </a:lnTo>
                <a:lnTo>
                  <a:pt x="144981" y="1529226"/>
                </a:lnTo>
                <a:lnTo>
                  <a:pt x="170222" y="1568612"/>
                </a:lnTo>
                <a:lnTo>
                  <a:pt x="153576" y="1568612"/>
                </a:lnTo>
                <a:lnTo>
                  <a:pt x="136711" y="1541847"/>
                </a:lnTo>
                <a:close/>
                <a:moveTo>
                  <a:pt x="239911" y="1541847"/>
                </a:moveTo>
                <a:lnTo>
                  <a:pt x="223047" y="1568612"/>
                </a:lnTo>
                <a:lnTo>
                  <a:pt x="206401" y="1568612"/>
                </a:lnTo>
                <a:lnTo>
                  <a:pt x="231642" y="1529226"/>
                </a:lnTo>
                <a:lnTo>
                  <a:pt x="208033" y="1492450"/>
                </a:lnTo>
                <a:lnTo>
                  <a:pt x="224679" y="1492450"/>
                </a:lnTo>
                <a:lnTo>
                  <a:pt x="239911" y="1516387"/>
                </a:lnTo>
                <a:lnTo>
                  <a:pt x="255144" y="1492450"/>
                </a:lnTo>
                <a:lnTo>
                  <a:pt x="271790" y="1492450"/>
                </a:lnTo>
                <a:lnTo>
                  <a:pt x="248181" y="1529226"/>
                </a:lnTo>
                <a:lnTo>
                  <a:pt x="273423" y="1568612"/>
                </a:lnTo>
                <a:lnTo>
                  <a:pt x="256777" y="1568612"/>
                </a:lnTo>
                <a:lnTo>
                  <a:pt x="239911" y="1541847"/>
                </a:lnTo>
                <a:close/>
                <a:moveTo>
                  <a:pt x="343111" y="1541847"/>
                </a:moveTo>
                <a:lnTo>
                  <a:pt x="326247" y="1568612"/>
                </a:lnTo>
                <a:lnTo>
                  <a:pt x="309601" y="1568612"/>
                </a:lnTo>
                <a:lnTo>
                  <a:pt x="334843" y="1529226"/>
                </a:lnTo>
                <a:lnTo>
                  <a:pt x="311233" y="1492450"/>
                </a:lnTo>
                <a:lnTo>
                  <a:pt x="327879" y="1492450"/>
                </a:lnTo>
                <a:lnTo>
                  <a:pt x="343111" y="1516387"/>
                </a:lnTo>
                <a:lnTo>
                  <a:pt x="358345" y="1492450"/>
                </a:lnTo>
                <a:lnTo>
                  <a:pt x="374991" y="1492450"/>
                </a:lnTo>
                <a:lnTo>
                  <a:pt x="351381" y="1529226"/>
                </a:lnTo>
                <a:lnTo>
                  <a:pt x="376623" y="1568612"/>
                </a:lnTo>
                <a:lnTo>
                  <a:pt x="359977" y="1568612"/>
                </a:lnTo>
                <a:lnTo>
                  <a:pt x="343111" y="1541847"/>
                </a:lnTo>
                <a:close/>
                <a:moveTo>
                  <a:pt x="446312" y="1541847"/>
                </a:moveTo>
                <a:lnTo>
                  <a:pt x="429447" y="1568612"/>
                </a:lnTo>
                <a:lnTo>
                  <a:pt x="412801" y="1568612"/>
                </a:lnTo>
                <a:lnTo>
                  <a:pt x="438043" y="1529226"/>
                </a:lnTo>
                <a:lnTo>
                  <a:pt x="414433" y="1492450"/>
                </a:lnTo>
                <a:lnTo>
                  <a:pt x="431079" y="1492450"/>
                </a:lnTo>
                <a:lnTo>
                  <a:pt x="446312" y="1516387"/>
                </a:lnTo>
                <a:lnTo>
                  <a:pt x="461545" y="1492450"/>
                </a:lnTo>
                <a:lnTo>
                  <a:pt x="478191" y="1492450"/>
                </a:lnTo>
                <a:lnTo>
                  <a:pt x="454582" y="1529226"/>
                </a:lnTo>
                <a:lnTo>
                  <a:pt x="479823" y="1568612"/>
                </a:lnTo>
                <a:lnTo>
                  <a:pt x="463177" y="1568612"/>
                </a:lnTo>
                <a:lnTo>
                  <a:pt x="446312" y="1541847"/>
                </a:lnTo>
                <a:close/>
                <a:moveTo>
                  <a:pt x="549512" y="1541847"/>
                </a:moveTo>
                <a:lnTo>
                  <a:pt x="532648" y="1568612"/>
                </a:lnTo>
                <a:lnTo>
                  <a:pt x="516002" y="1568612"/>
                </a:lnTo>
                <a:lnTo>
                  <a:pt x="541243" y="1529226"/>
                </a:lnTo>
                <a:lnTo>
                  <a:pt x="517634" y="1492450"/>
                </a:lnTo>
                <a:lnTo>
                  <a:pt x="534280" y="1492450"/>
                </a:lnTo>
                <a:lnTo>
                  <a:pt x="549512" y="1516387"/>
                </a:lnTo>
                <a:lnTo>
                  <a:pt x="564745" y="1492450"/>
                </a:lnTo>
                <a:lnTo>
                  <a:pt x="581391" y="1492450"/>
                </a:lnTo>
                <a:lnTo>
                  <a:pt x="557782" y="1529226"/>
                </a:lnTo>
                <a:lnTo>
                  <a:pt x="583023" y="1568612"/>
                </a:lnTo>
                <a:lnTo>
                  <a:pt x="566378" y="1568612"/>
                </a:lnTo>
                <a:lnTo>
                  <a:pt x="549512" y="1541847"/>
                </a:lnTo>
                <a:close/>
                <a:moveTo>
                  <a:pt x="652712" y="1541847"/>
                </a:moveTo>
                <a:lnTo>
                  <a:pt x="635848" y="1568612"/>
                </a:lnTo>
                <a:lnTo>
                  <a:pt x="619202" y="1568612"/>
                </a:lnTo>
                <a:lnTo>
                  <a:pt x="644443" y="1529226"/>
                </a:lnTo>
                <a:lnTo>
                  <a:pt x="620834" y="1492450"/>
                </a:lnTo>
                <a:lnTo>
                  <a:pt x="637480" y="1492450"/>
                </a:lnTo>
                <a:lnTo>
                  <a:pt x="652712" y="1516387"/>
                </a:lnTo>
                <a:lnTo>
                  <a:pt x="667945" y="1492450"/>
                </a:lnTo>
                <a:lnTo>
                  <a:pt x="684592" y="1492450"/>
                </a:lnTo>
                <a:lnTo>
                  <a:pt x="660982" y="1529226"/>
                </a:lnTo>
                <a:lnTo>
                  <a:pt x="686224" y="1568612"/>
                </a:lnTo>
                <a:lnTo>
                  <a:pt x="669578" y="1568612"/>
                </a:lnTo>
                <a:lnTo>
                  <a:pt x="652712" y="1541847"/>
                </a:lnTo>
                <a:close/>
                <a:moveTo>
                  <a:pt x="755913" y="1541847"/>
                </a:moveTo>
                <a:lnTo>
                  <a:pt x="739048" y="1568612"/>
                </a:lnTo>
                <a:lnTo>
                  <a:pt x="722402" y="1568612"/>
                </a:lnTo>
                <a:lnTo>
                  <a:pt x="747644" y="1529226"/>
                </a:lnTo>
                <a:lnTo>
                  <a:pt x="724034" y="1492450"/>
                </a:lnTo>
                <a:lnTo>
                  <a:pt x="740680" y="1492450"/>
                </a:lnTo>
                <a:lnTo>
                  <a:pt x="755913" y="1516387"/>
                </a:lnTo>
                <a:lnTo>
                  <a:pt x="771146" y="1492450"/>
                </a:lnTo>
                <a:lnTo>
                  <a:pt x="787792" y="1492450"/>
                </a:lnTo>
                <a:lnTo>
                  <a:pt x="764182" y="1529226"/>
                </a:lnTo>
                <a:lnTo>
                  <a:pt x="789424" y="1568612"/>
                </a:lnTo>
                <a:lnTo>
                  <a:pt x="772778" y="1568612"/>
                </a:lnTo>
                <a:lnTo>
                  <a:pt x="755913" y="1541847"/>
                </a:lnTo>
                <a:close/>
                <a:moveTo>
                  <a:pt x="859113" y="1541847"/>
                </a:moveTo>
                <a:lnTo>
                  <a:pt x="842248" y="1568612"/>
                </a:lnTo>
                <a:lnTo>
                  <a:pt x="825602" y="1568612"/>
                </a:lnTo>
                <a:lnTo>
                  <a:pt x="850844" y="1529226"/>
                </a:lnTo>
                <a:lnTo>
                  <a:pt x="827235" y="1492450"/>
                </a:lnTo>
                <a:lnTo>
                  <a:pt x="843881" y="1492450"/>
                </a:lnTo>
                <a:lnTo>
                  <a:pt x="859113" y="1516387"/>
                </a:lnTo>
                <a:lnTo>
                  <a:pt x="874346" y="1492450"/>
                </a:lnTo>
                <a:lnTo>
                  <a:pt x="890992" y="1492450"/>
                </a:lnTo>
                <a:lnTo>
                  <a:pt x="867383" y="1529226"/>
                </a:lnTo>
                <a:lnTo>
                  <a:pt x="892624" y="1568612"/>
                </a:lnTo>
                <a:lnTo>
                  <a:pt x="875978" y="1568612"/>
                </a:lnTo>
                <a:lnTo>
                  <a:pt x="859113" y="1541847"/>
                </a:lnTo>
                <a:close/>
                <a:moveTo>
                  <a:pt x="962313" y="1541847"/>
                </a:moveTo>
                <a:lnTo>
                  <a:pt x="945449" y="1568612"/>
                </a:lnTo>
                <a:lnTo>
                  <a:pt x="928803" y="1568612"/>
                </a:lnTo>
                <a:lnTo>
                  <a:pt x="954044" y="1529226"/>
                </a:lnTo>
                <a:lnTo>
                  <a:pt x="930435" y="1492450"/>
                </a:lnTo>
                <a:lnTo>
                  <a:pt x="947081" y="1492450"/>
                </a:lnTo>
                <a:lnTo>
                  <a:pt x="962313" y="1516387"/>
                </a:lnTo>
                <a:lnTo>
                  <a:pt x="977546" y="1492450"/>
                </a:lnTo>
                <a:lnTo>
                  <a:pt x="994192" y="1492450"/>
                </a:lnTo>
                <a:lnTo>
                  <a:pt x="970583" y="1529226"/>
                </a:lnTo>
                <a:lnTo>
                  <a:pt x="995824" y="1568612"/>
                </a:lnTo>
                <a:lnTo>
                  <a:pt x="979179" y="1568612"/>
                </a:lnTo>
                <a:lnTo>
                  <a:pt x="962313" y="1541847"/>
                </a:lnTo>
                <a:close/>
                <a:moveTo>
                  <a:pt x="1065513" y="1541847"/>
                </a:moveTo>
                <a:lnTo>
                  <a:pt x="1048649" y="1568612"/>
                </a:lnTo>
                <a:lnTo>
                  <a:pt x="1032003" y="1568612"/>
                </a:lnTo>
                <a:lnTo>
                  <a:pt x="1057244" y="1529226"/>
                </a:lnTo>
                <a:lnTo>
                  <a:pt x="1033635" y="1492450"/>
                </a:lnTo>
                <a:lnTo>
                  <a:pt x="1050281" y="1492450"/>
                </a:lnTo>
                <a:lnTo>
                  <a:pt x="1065513" y="1516387"/>
                </a:lnTo>
                <a:lnTo>
                  <a:pt x="1080747" y="1492450"/>
                </a:lnTo>
                <a:lnTo>
                  <a:pt x="1097393" y="1492450"/>
                </a:lnTo>
                <a:lnTo>
                  <a:pt x="1073783" y="1529226"/>
                </a:lnTo>
                <a:lnTo>
                  <a:pt x="1099025" y="1568612"/>
                </a:lnTo>
                <a:lnTo>
                  <a:pt x="1082379" y="1568612"/>
                </a:lnTo>
                <a:lnTo>
                  <a:pt x="1065513" y="1541847"/>
                </a:lnTo>
                <a:close/>
                <a:moveTo>
                  <a:pt x="1168714" y="1541847"/>
                </a:moveTo>
                <a:lnTo>
                  <a:pt x="1151849" y="1568612"/>
                </a:lnTo>
                <a:lnTo>
                  <a:pt x="1135203" y="1568612"/>
                </a:lnTo>
                <a:lnTo>
                  <a:pt x="1160445" y="1529226"/>
                </a:lnTo>
                <a:lnTo>
                  <a:pt x="1136835" y="1492450"/>
                </a:lnTo>
                <a:lnTo>
                  <a:pt x="1153481" y="1492450"/>
                </a:lnTo>
                <a:lnTo>
                  <a:pt x="1168714" y="1516387"/>
                </a:lnTo>
                <a:lnTo>
                  <a:pt x="1183947" y="1492450"/>
                </a:lnTo>
                <a:lnTo>
                  <a:pt x="1200593" y="1492450"/>
                </a:lnTo>
                <a:lnTo>
                  <a:pt x="1176984" y="1529226"/>
                </a:lnTo>
                <a:lnTo>
                  <a:pt x="1202225" y="1568612"/>
                </a:lnTo>
                <a:lnTo>
                  <a:pt x="1185579" y="1568612"/>
                </a:lnTo>
                <a:lnTo>
                  <a:pt x="1168714" y="1541847"/>
                </a:lnTo>
                <a:close/>
                <a:moveTo>
                  <a:pt x="1271914" y="1541847"/>
                </a:moveTo>
                <a:lnTo>
                  <a:pt x="1255050" y="1568612"/>
                </a:lnTo>
                <a:lnTo>
                  <a:pt x="1238404" y="1568612"/>
                </a:lnTo>
                <a:lnTo>
                  <a:pt x="1263645" y="1529226"/>
                </a:lnTo>
                <a:lnTo>
                  <a:pt x="1240036" y="1492450"/>
                </a:lnTo>
                <a:lnTo>
                  <a:pt x="1256682" y="1492450"/>
                </a:lnTo>
                <a:lnTo>
                  <a:pt x="1271914" y="1516387"/>
                </a:lnTo>
                <a:lnTo>
                  <a:pt x="1287147" y="1492450"/>
                </a:lnTo>
                <a:lnTo>
                  <a:pt x="1303793" y="1492450"/>
                </a:lnTo>
                <a:lnTo>
                  <a:pt x="1280184" y="1529226"/>
                </a:lnTo>
                <a:lnTo>
                  <a:pt x="1305426" y="1568612"/>
                </a:lnTo>
                <a:lnTo>
                  <a:pt x="1288779" y="1568612"/>
                </a:lnTo>
                <a:lnTo>
                  <a:pt x="1271914" y="1541847"/>
                </a:lnTo>
                <a:close/>
                <a:moveTo>
                  <a:pt x="1375114" y="1541847"/>
                </a:moveTo>
                <a:lnTo>
                  <a:pt x="1358250" y="1568612"/>
                </a:lnTo>
                <a:lnTo>
                  <a:pt x="1341604" y="1568612"/>
                </a:lnTo>
                <a:lnTo>
                  <a:pt x="1366845" y="1529226"/>
                </a:lnTo>
                <a:lnTo>
                  <a:pt x="1343236" y="1492450"/>
                </a:lnTo>
                <a:lnTo>
                  <a:pt x="1359882" y="1492450"/>
                </a:lnTo>
                <a:lnTo>
                  <a:pt x="1375114" y="1516387"/>
                </a:lnTo>
                <a:lnTo>
                  <a:pt x="1390348" y="1492450"/>
                </a:lnTo>
                <a:lnTo>
                  <a:pt x="1406993" y="1492450"/>
                </a:lnTo>
                <a:lnTo>
                  <a:pt x="1383384" y="1529226"/>
                </a:lnTo>
                <a:lnTo>
                  <a:pt x="1408626" y="1568612"/>
                </a:lnTo>
                <a:lnTo>
                  <a:pt x="1391980" y="1568612"/>
                </a:lnTo>
                <a:lnTo>
                  <a:pt x="1375114" y="1541847"/>
                </a:lnTo>
                <a:close/>
                <a:moveTo>
                  <a:pt x="1478315" y="1541847"/>
                </a:moveTo>
                <a:lnTo>
                  <a:pt x="1461450" y="1568612"/>
                </a:lnTo>
                <a:lnTo>
                  <a:pt x="1444804" y="1568612"/>
                </a:lnTo>
                <a:lnTo>
                  <a:pt x="1470046" y="1529226"/>
                </a:lnTo>
                <a:lnTo>
                  <a:pt x="1446436" y="1492450"/>
                </a:lnTo>
                <a:lnTo>
                  <a:pt x="1463083" y="1492450"/>
                </a:lnTo>
                <a:lnTo>
                  <a:pt x="1478315" y="1516387"/>
                </a:lnTo>
                <a:lnTo>
                  <a:pt x="1493548" y="1492450"/>
                </a:lnTo>
                <a:lnTo>
                  <a:pt x="1510194" y="1492450"/>
                </a:lnTo>
                <a:lnTo>
                  <a:pt x="1486584" y="1529226"/>
                </a:lnTo>
                <a:lnTo>
                  <a:pt x="1511826" y="1568612"/>
                </a:lnTo>
                <a:lnTo>
                  <a:pt x="1495180" y="1568612"/>
                </a:lnTo>
                <a:lnTo>
                  <a:pt x="1478315" y="1541847"/>
                </a:lnTo>
                <a:close/>
                <a:moveTo>
                  <a:pt x="1581515" y="1541847"/>
                </a:moveTo>
                <a:lnTo>
                  <a:pt x="1564650" y="1568612"/>
                </a:lnTo>
                <a:lnTo>
                  <a:pt x="1548004" y="1568612"/>
                </a:lnTo>
                <a:lnTo>
                  <a:pt x="1573246" y="1529226"/>
                </a:lnTo>
                <a:lnTo>
                  <a:pt x="1549636" y="1492450"/>
                </a:lnTo>
                <a:lnTo>
                  <a:pt x="1566283" y="1492450"/>
                </a:lnTo>
                <a:lnTo>
                  <a:pt x="1581515" y="1516387"/>
                </a:lnTo>
                <a:lnTo>
                  <a:pt x="1596748" y="1492450"/>
                </a:lnTo>
                <a:lnTo>
                  <a:pt x="1613394" y="1492450"/>
                </a:lnTo>
                <a:lnTo>
                  <a:pt x="1589785" y="1529226"/>
                </a:lnTo>
                <a:lnTo>
                  <a:pt x="1615026" y="1568612"/>
                </a:lnTo>
                <a:lnTo>
                  <a:pt x="1598380" y="1568612"/>
                </a:lnTo>
                <a:lnTo>
                  <a:pt x="1581515" y="1541847"/>
                </a:lnTo>
                <a:close/>
                <a:moveTo>
                  <a:pt x="1684715" y="1541847"/>
                </a:moveTo>
                <a:lnTo>
                  <a:pt x="1667851" y="1568612"/>
                </a:lnTo>
                <a:lnTo>
                  <a:pt x="1651205" y="1568612"/>
                </a:lnTo>
                <a:lnTo>
                  <a:pt x="1676446" y="1529226"/>
                </a:lnTo>
                <a:lnTo>
                  <a:pt x="1652837" y="1492450"/>
                </a:lnTo>
                <a:lnTo>
                  <a:pt x="1669483" y="1492450"/>
                </a:lnTo>
                <a:lnTo>
                  <a:pt x="1684715" y="1516387"/>
                </a:lnTo>
                <a:lnTo>
                  <a:pt x="1699948" y="1492450"/>
                </a:lnTo>
                <a:lnTo>
                  <a:pt x="1716595" y="1492450"/>
                </a:lnTo>
                <a:lnTo>
                  <a:pt x="1692985" y="1529226"/>
                </a:lnTo>
                <a:lnTo>
                  <a:pt x="1718227" y="1568612"/>
                </a:lnTo>
                <a:lnTo>
                  <a:pt x="1701581" y="1568612"/>
                </a:lnTo>
                <a:lnTo>
                  <a:pt x="1684715" y="1541847"/>
                </a:lnTo>
                <a:close/>
                <a:moveTo>
                  <a:pt x="1787915" y="1541847"/>
                </a:moveTo>
                <a:lnTo>
                  <a:pt x="1771051" y="1568612"/>
                </a:lnTo>
                <a:lnTo>
                  <a:pt x="1754405" y="1568612"/>
                </a:lnTo>
                <a:lnTo>
                  <a:pt x="1779647" y="1529226"/>
                </a:lnTo>
                <a:lnTo>
                  <a:pt x="1756037" y="1492450"/>
                </a:lnTo>
                <a:lnTo>
                  <a:pt x="1772683" y="1492450"/>
                </a:lnTo>
                <a:lnTo>
                  <a:pt x="1787915" y="1516387"/>
                </a:lnTo>
                <a:lnTo>
                  <a:pt x="1803149" y="1492450"/>
                </a:lnTo>
                <a:lnTo>
                  <a:pt x="1819795" y="1492450"/>
                </a:lnTo>
                <a:lnTo>
                  <a:pt x="1796185" y="1529226"/>
                </a:lnTo>
                <a:lnTo>
                  <a:pt x="1821427" y="1568612"/>
                </a:lnTo>
                <a:lnTo>
                  <a:pt x="1804781" y="1568612"/>
                </a:lnTo>
                <a:lnTo>
                  <a:pt x="1787915" y="1541847"/>
                </a:lnTo>
                <a:close/>
                <a:moveTo>
                  <a:pt x="1891116" y="1541847"/>
                </a:moveTo>
                <a:lnTo>
                  <a:pt x="1874251" y="1568612"/>
                </a:lnTo>
                <a:lnTo>
                  <a:pt x="1857605" y="1568612"/>
                </a:lnTo>
                <a:lnTo>
                  <a:pt x="1882847" y="1529226"/>
                </a:lnTo>
                <a:lnTo>
                  <a:pt x="1859237" y="1492450"/>
                </a:lnTo>
                <a:lnTo>
                  <a:pt x="1875884" y="1492450"/>
                </a:lnTo>
                <a:lnTo>
                  <a:pt x="1891116" y="1516387"/>
                </a:lnTo>
                <a:lnTo>
                  <a:pt x="1906349" y="1492450"/>
                </a:lnTo>
                <a:lnTo>
                  <a:pt x="1922995" y="1492450"/>
                </a:lnTo>
                <a:lnTo>
                  <a:pt x="1899385" y="1529226"/>
                </a:lnTo>
                <a:lnTo>
                  <a:pt x="1924627" y="1568612"/>
                </a:lnTo>
                <a:lnTo>
                  <a:pt x="1907981" y="1568612"/>
                </a:lnTo>
                <a:lnTo>
                  <a:pt x="1891116" y="1541847"/>
                </a:lnTo>
                <a:close/>
                <a:moveTo>
                  <a:pt x="1994316" y="1541847"/>
                </a:moveTo>
                <a:lnTo>
                  <a:pt x="1977452" y="1568612"/>
                </a:lnTo>
                <a:lnTo>
                  <a:pt x="1960805" y="1568612"/>
                </a:lnTo>
                <a:lnTo>
                  <a:pt x="1986047" y="1529226"/>
                </a:lnTo>
                <a:lnTo>
                  <a:pt x="1962438" y="1492450"/>
                </a:lnTo>
                <a:lnTo>
                  <a:pt x="1979084" y="1492450"/>
                </a:lnTo>
                <a:lnTo>
                  <a:pt x="1994316" y="1516387"/>
                </a:lnTo>
                <a:lnTo>
                  <a:pt x="2009549" y="1492450"/>
                </a:lnTo>
                <a:lnTo>
                  <a:pt x="2026195" y="1492450"/>
                </a:lnTo>
                <a:lnTo>
                  <a:pt x="2002586" y="1529226"/>
                </a:lnTo>
                <a:lnTo>
                  <a:pt x="2027827" y="1568612"/>
                </a:lnTo>
                <a:lnTo>
                  <a:pt x="2011182" y="1568612"/>
                </a:lnTo>
                <a:lnTo>
                  <a:pt x="1994316" y="1541847"/>
                </a:lnTo>
                <a:close/>
                <a:moveTo>
                  <a:pt x="33511" y="1656651"/>
                </a:moveTo>
                <a:lnTo>
                  <a:pt x="16646" y="1683416"/>
                </a:lnTo>
                <a:lnTo>
                  <a:pt x="0" y="1683416"/>
                </a:lnTo>
                <a:lnTo>
                  <a:pt x="25242" y="1644029"/>
                </a:lnTo>
                <a:lnTo>
                  <a:pt x="1632" y="1607253"/>
                </a:lnTo>
                <a:lnTo>
                  <a:pt x="18278" y="1607253"/>
                </a:lnTo>
                <a:lnTo>
                  <a:pt x="33511" y="1631191"/>
                </a:lnTo>
                <a:lnTo>
                  <a:pt x="48744" y="1607253"/>
                </a:lnTo>
                <a:lnTo>
                  <a:pt x="65390" y="1607253"/>
                </a:lnTo>
                <a:lnTo>
                  <a:pt x="41780" y="1644029"/>
                </a:lnTo>
                <a:lnTo>
                  <a:pt x="67022" y="1683416"/>
                </a:lnTo>
                <a:lnTo>
                  <a:pt x="50376" y="1683416"/>
                </a:lnTo>
                <a:lnTo>
                  <a:pt x="33511" y="1656651"/>
                </a:lnTo>
                <a:close/>
                <a:moveTo>
                  <a:pt x="136711" y="1656651"/>
                </a:moveTo>
                <a:lnTo>
                  <a:pt x="119846" y="1683416"/>
                </a:lnTo>
                <a:lnTo>
                  <a:pt x="103200" y="1683416"/>
                </a:lnTo>
                <a:lnTo>
                  <a:pt x="128442" y="1644029"/>
                </a:lnTo>
                <a:lnTo>
                  <a:pt x="104833" y="1607253"/>
                </a:lnTo>
                <a:lnTo>
                  <a:pt x="121479" y="1607253"/>
                </a:lnTo>
                <a:lnTo>
                  <a:pt x="136711" y="1631191"/>
                </a:lnTo>
                <a:lnTo>
                  <a:pt x="151944" y="1607253"/>
                </a:lnTo>
                <a:lnTo>
                  <a:pt x="168590" y="1607253"/>
                </a:lnTo>
                <a:lnTo>
                  <a:pt x="144981" y="1644029"/>
                </a:lnTo>
                <a:lnTo>
                  <a:pt x="170222" y="1683416"/>
                </a:lnTo>
                <a:lnTo>
                  <a:pt x="153576" y="1683416"/>
                </a:lnTo>
                <a:lnTo>
                  <a:pt x="136711" y="1656651"/>
                </a:lnTo>
                <a:close/>
                <a:moveTo>
                  <a:pt x="239911" y="1656651"/>
                </a:moveTo>
                <a:lnTo>
                  <a:pt x="223047" y="1683416"/>
                </a:lnTo>
                <a:lnTo>
                  <a:pt x="206401" y="1683416"/>
                </a:lnTo>
                <a:lnTo>
                  <a:pt x="231642" y="1644029"/>
                </a:lnTo>
                <a:lnTo>
                  <a:pt x="208033" y="1607253"/>
                </a:lnTo>
                <a:lnTo>
                  <a:pt x="224679" y="1607253"/>
                </a:lnTo>
                <a:lnTo>
                  <a:pt x="239911" y="1631191"/>
                </a:lnTo>
                <a:lnTo>
                  <a:pt x="255144" y="1607253"/>
                </a:lnTo>
                <a:lnTo>
                  <a:pt x="271790" y="1607253"/>
                </a:lnTo>
                <a:lnTo>
                  <a:pt x="248181" y="1644029"/>
                </a:lnTo>
                <a:lnTo>
                  <a:pt x="273423" y="1683416"/>
                </a:lnTo>
                <a:lnTo>
                  <a:pt x="256777" y="1683416"/>
                </a:lnTo>
                <a:lnTo>
                  <a:pt x="239911" y="1656651"/>
                </a:lnTo>
                <a:close/>
                <a:moveTo>
                  <a:pt x="343111" y="1656651"/>
                </a:moveTo>
                <a:lnTo>
                  <a:pt x="326247" y="1683416"/>
                </a:lnTo>
                <a:lnTo>
                  <a:pt x="309601" y="1683416"/>
                </a:lnTo>
                <a:lnTo>
                  <a:pt x="334843" y="1644029"/>
                </a:lnTo>
                <a:lnTo>
                  <a:pt x="311233" y="1607253"/>
                </a:lnTo>
                <a:lnTo>
                  <a:pt x="327879" y="1607253"/>
                </a:lnTo>
                <a:lnTo>
                  <a:pt x="343111" y="1631191"/>
                </a:lnTo>
                <a:lnTo>
                  <a:pt x="358345" y="1607253"/>
                </a:lnTo>
                <a:lnTo>
                  <a:pt x="374991" y="1607253"/>
                </a:lnTo>
                <a:lnTo>
                  <a:pt x="351381" y="1644029"/>
                </a:lnTo>
                <a:lnTo>
                  <a:pt x="376623" y="1683416"/>
                </a:lnTo>
                <a:lnTo>
                  <a:pt x="359977" y="1683416"/>
                </a:lnTo>
                <a:lnTo>
                  <a:pt x="343111" y="1656651"/>
                </a:lnTo>
                <a:close/>
                <a:moveTo>
                  <a:pt x="446312" y="1656651"/>
                </a:moveTo>
                <a:lnTo>
                  <a:pt x="429447" y="1683416"/>
                </a:lnTo>
                <a:lnTo>
                  <a:pt x="412801" y="1683416"/>
                </a:lnTo>
                <a:lnTo>
                  <a:pt x="438043" y="1644029"/>
                </a:lnTo>
                <a:lnTo>
                  <a:pt x="414433" y="1607253"/>
                </a:lnTo>
                <a:lnTo>
                  <a:pt x="431079" y="1607253"/>
                </a:lnTo>
                <a:lnTo>
                  <a:pt x="446312" y="1631191"/>
                </a:lnTo>
                <a:lnTo>
                  <a:pt x="461545" y="1607253"/>
                </a:lnTo>
                <a:lnTo>
                  <a:pt x="478191" y="1607253"/>
                </a:lnTo>
                <a:lnTo>
                  <a:pt x="454582" y="1644029"/>
                </a:lnTo>
                <a:lnTo>
                  <a:pt x="479823" y="1683416"/>
                </a:lnTo>
                <a:lnTo>
                  <a:pt x="463177" y="1683416"/>
                </a:lnTo>
                <a:lnTo>
                  <a:pt x="446312" y="1656651"/>
                </a:lnTo>
                <a:close/>
                <a:moveTo>
                  <a:pt x="549512" y="1656651"/>
                </a:moveTo>
                <a:lnTo>
                  <a:pt x="532648" y="1683416"/>
                </a:lnTo>
                <a:lnTo>
                  <a:pt x="516002" y="1683416"/>
                </a:lnTo>
                <a:lnTo>
                  <a:pt x="541243" y="1644029"/>
                </a:lnTo>
                <a:lnTo>
                  <a:pt x="517634" y="1607253"/>
                </a:lnTo>
                <a:lnTo>
                  <a:pt x="534280" y="1607253"/>
                </a:lnTo>
                <a:lnTo>
                  <a:pt x="549512" y="1631191"/>
                </a:lnTo>
                <a:lnTo>
                  <a:pt x="564745" y="1607253"/>
                </a:lnTo>
                <a:lnTo>
                  <a:pt x="581391" y="1607253"/>
                </a:lnTo>
                <a:lnTo>
                  <a:pt x="557782" y="1644029"/>
                </a:lnTo>
                <a:lnTo>
                  <a:pt x="583023" y="1683416"/>
                </a:lnTo>
                <a:lnTo>
                  <a:pt x="566378" y="1683416"/>
                </a:lnTo>
                <a:lnTo>
                  <a:pt x="549512" y="1656651"/>
                </a:lnTo>
                <a:close/>
                <a:moveTo>
                  <a:pt x="652712" y="1656651"/>
                </a:moveTo>
                <a:lnTo>
                  <a:pt x="635848" y="1683416"/>
                </a:lnTo>
                <a:lnTo>
                  <a:pt x="619202" y="1683416"/>
                </a:lnTo>
                <a:lnTo>
                  <a:pt x="644443" y="1644029"/>
                </a:lnTo>
                <a:lnTo>
                  <a:pt x="620834" y="1607253"/>
                </a:lnTo>
                <a:lnTo>
                  <a:pt x="637480" y="1607253"/>
                </a:lnTo>
                <a:lnTo>
                  <a:pt x="652712" y="1631191"/>
                </a:lnTo>
                <a:lnTo>
                  <a:pt x="667945" y="1607253"/>
                </a:lnTo>
                <a:lnTo>
                  <a:pt x="684592" y="1607253"/>
                </a:lnTo>
                <a:lnTo>
                  <a:pt x="660982" y="1644029"/>
                </a:lnTo>
                <a:lnTo>
                  <a:pt x="686224" y="1683416"/>
                </a:lnTo>
                <a:lnTo>
                  <a:pt x="669578" y="1683416"/>
                </a:lnTo>
                <a:lnTo>
                  <a:pt x="652712" y="1656651"/>
                </a:lnTo>
                <a:close/>
                <a:moveTo>
                  <a:pt x="755913" y="1656651"/>
                </a:moveTo>
                <a:lnTo>
                  <a:pt x="739048" y="1683416"/>
                </a:lnTo>
                <a:lnTo>
                  <a:pt x="722402" y="1683416"/>
                </a:lnTo>
                <a:lnTo>
                  <a:pt x="747644" y="1644029"/>
                </a:lnTo>
                <a:lnTo>
                  <a:pt x="724034" y="1607253"/>
                </a:lnTo>
                <a:lnTo>
                  <a:pt x="740680" y="1607253"/>
                </a:lnTo>
                <a:lnTo>
                  <a:pt x="755913" y="1631191"/>
                </a:lnTo>
                <a:lnTo>
                  <a:pt x="771146" y="1607253"/>
                </a:lnTo>
                <a:lnTo>
                  <a:pt x="787792" y="1607253"/>
                </a:lnTo>
                <a:lnTo>
                  <a:pt x="764182" y="1644029"/>
                </a:lnTo>
                <a:lnTo>
                  <a:pt x="789424" y="1683416"/>
                </a:lnTo>
                <a:lnTo>
                  <a:pt x="772778" y="1683416"/>
                </a:lnTo>
                <a:lnTo>
                  <a:pt x="755913" y="1656651"/>
                </a:lnTo>
                <a:close/>
                <a:moveTo>
                  <a:pt x="859113" y="1656651"/>
                </a:moveTo>
                <a:lnTo>
                  <a:pt x="842248" y="1683416"/>
                </a:lnTo>
                <a:lnTo>
                  <a:pt x="825602" y="1683416"/>
                </a:lnTo>
                <a:lnTo>
                  <a:pt x="850844" y="1644029"/>
                </a:lnTo>
                <a:lnTo>
                  <a:pt x="827235" y="1607253"/>
                </a:lnTo>
                <a:lnTo>
                  <a:pt x="843881" y="1607253"/>
                </a:lnTo>
                <a:lnTo>
                  <a:pt x="859113" y="1631191"/>
                </a:lnTo>
                <a:lnTo>
                  <a:pt x="874346" y="1607253"/>
                </a:lnTo>
                <a:lnTo>
                  <a:pt x="890992" y="1607253"/>
                </a:lnTo>
                <a:lnTo>
                  <a:pt x="867383" y="1644029"/>
                </a:lnTo>
                <a:lnTo>
                  <a:pt x="892624" y="1683416"/>
                </a:lnTo>
                <a:lnTo>
                  <a:pt x="875978" y="1683416"/>
                </a:lnTo>
                <a:lnTo>
                  <a:pt x="859113" y="1656651"/>
                </a:lnTo>
                <a:close/>
                <a:moveTo>
                  <a:pt x="962313" y="1656651"/>
                </a:moveTo>
                <a:lnTo>
                  <a:pt x="945449" y="1683416"/>
                </a:lnTo>
                <a:lnTo>
                  <a:pt x="928803" y="1683416"/>
                </a:lnTo>
                <a:lnTo>
                  <a:pt x="954044" y="1644029"/>
                </a:lnTo>
                <a:lnTo>
                  <a:pt x="930435" y="1607253"/>
                </a:lnTo>
                <a:lnTo>
                  <a:pt x="947081" y="1607253"/>
                </a:lnTo>
                <a:lnTo>
                  <a:pt x="962313" y="1631191"/>
                </a:lnTo>
                <a:lnTo>
                  <a:pt x="977546" y="1607253"/>
                </a:lnTo>
                <a:lnTo>
                  <a:pt x="994192" y="1607253"/>
                </a:lnTo>
                <a:lnTo>
                  <a:pt x="970583" y="1644029"/>
                </a:lnTo>
                <a:lnTo>
                  <a:pt x="995824" y="1683416"/>
                </a:lnTo>
                <a:lnTo>
                  <a:pt x="979179" y="1683416"/>
                </a:lnTo>
                <a:lnTo>
                  <a:pt x="962313" y="1656651"/>
                </a:lnTo>
                <a:close/>
                <a:moveTo>
                  <a:pt x="1065513" y="1656651"/>
                </a:moveTo>
                <a:lnTo>
                  <a:pt x="1048649" y="1683416"/>
                </a:lnTo>
                <a:lnTo>
                  <a:pt x="1032003" y="1683416"/>
                </a:lnTo>
                <a:lnTo>
                  <a:pt x="1057244" y="1644029"/>
                </a:lnTo>
                <a:lnTo>
                  <a:pt x="1033635" y="1607253"/>
                </a:lnTo>
                <a:lnTo>
                  <a:pt x="1050281" y="1607253"/>
                </a:lnTo>
                <a:lnTo>
                  <a:pt x="1065513" y="1631191"/>
                </a:lnTo>
                <a:lnTo>
                  <a:pt x="1080747" y="1607253"/>
                </a:lnTo>
                <a:lnTo>
                  <a:pt x="1097393" y="1607253"/>
                </a:lnTo>
                <a:lnTo>
                  <a:pt x="1073783" y="1644029"/>
                </a:lnTo>
                <a:lnTo>
                  <a:pt x="1099025" y="1683416"/>
                </a:lnTo>
                <a:lnTo>
                  <a:pt x="1082379" y="1683416"/>
                </a:lnTo>
                <a:lnTo>
                  <a:pt x="1065513" y="1656651"/>
                </a:lnTo>
                <a:close/>
                <a:moveTo>
                  <a:pt x="1168714" y="1656651"/>
                </a:moveTo>
                <a:lnTo>
                  <a:pt x="1151849" y="1683416"/>
                </a:lnTo>
                <a:lnTo>
                  <a:pt x="1135203" y="1683416"/>
                </a:lnTo>
                <a:lnTo>
                  <a:pt x="1160445" y="1644029"/>
                </a:lnTo>
                <a:lnTo>
                  <a:pt x="1136835" y="1607253"/>
                </a:lnTo>
                <a:lnTo>
                  <a:pt x="1153481" y="1607253"/>
                </a:lnTo>
                <a:lnTo>
                  <a:pt x="1168714" y="1631191"/>
                </a:lnTo>
                <a:lnTo>
                  <a:pt x="1183947" y="1607253"/>
                </a:lnTo>
                <a:lnTo>
                  <a:pt x="1200593" y="1607253"/>
                </a:lnTo>
                <a:lnTo>
                  <a:pt x="1176984" y="1644029"/>
                </a:lnTo>
                <a:lnTo>
                  <a:pt x="1202225" y="1683416"/>
                </a:lnTo>
                <a:lnTo>
                  <a:pt x="1185579" y="1683416"/>
                </a:lnTo>
                <a:lnTo>
                  <a:pt x="1168714" y="1656651"/>
                </a:lnTo>
                <a:close/>
                <a:moveTo>
                  <a:pt x="1271914" y="1656651"/>
                </a:moveTo>
                <a:lnTo>
                  <a:pt x="1255050" y="1683416"/>
                </a:lnTo>
                <a:lnTo>
                  <a:pt x="1238404" y="1683416"/>
                </a:lnTo>
                <a:lnTo>
                  <a:pt x="1263645" y="1644029"/>
                </a:lnTo>
                <a:lnTo>
                  <a:pt x="1240036" y="1607253"/>
                </a:lnTo>
                <a:lnTo>
                  <a:pt x="1256682" y="1607253"/>
                </a:lnTo>
                <a:lnTo>
                  <a:pt x="1271914" y="1631191"/>
                </a:lnTo>
                <a:lnTo>
                  <a:pt x="1287147" y="1607253"/>
                </a:lnTo>
                <a:lnTo>
                  <a:pt x="1303793" y="1607253"/>
                </a:lnTo>
                <a:lnTo>
                  <a:pt x="1280184" y="1644029"/>
                </a:lnTo>
                <a:lnTo>
                  <a:pt x="1305426" y="1683416"/>
                </a:lnTo>
                <a:lnTo>
                  <a:pt x="1288779" y="1683416"/>
                </a:lnTo>
                <a:lnTo>
                  <a:pt x="1271914" y="1656651"/>
                </a:lnTo>
                <a:close/>
                <a:moveTo>
                  <a:pt x="1375114" y="1656651"/>
                </a:moveTo>
                <a:lnTo>
                  <a:pt x="1358250" y="1683416"/>
                </a:lnTo>
                <a:lnTo>
                  <a:pt x="1341604" y="1683416"/>
                </a:lnTo>
                <a:lnTo>
                  <a:pt x="1366845" y="1644029"/>
                </a:lnTo>
                <a:lnTo>
                  <a:pt x="1343236" y="1607253"/>
                </a:lnTo>
                <a:lnTo>
                  <a:pt x="1359882" y="1607253"/>
                </a:lnTo>
                <a:lnTo>
                  <a:pt x="1375114" y="1631191"/>
                </a:lnTo>
                <a:lnTo>
                  <a:pt x="1390348" y="1607253"/>
                </a:lnTo>
                <a:lnTo>
                  <a:pt x="1406993" y="1607253"/>
                </a:lnTo>
                <a:lnTo>
                  <a:pt x="1383384" y="1644029"/>
                </a:lnTo>
                <a:lnTo>
                  <a:pt x="1408626" y="1683416"/>
                </a:lnTo>
                <a:lnTo>
                  <a:pt x="1391980" y="1683416"/>
                </a:lnTo>
                <a:lnTo>
                  <a:pt x="1375114" y="1656651"/>
                </a:lnTo>
                <a:close/>
                <a:moveTo>
                  <a:pt x="1478315" y="1656651"/>
                </a:moveTo>
                <a:lnTo>
                  <a:pt x="1461450" y="1683416"/>
                </a:lnTo>
                <a:lnTo>
                  <a:pt x="1444804" y="1683416"/>
                </a:lnTo>
                <a:lnTo>
                  <a:pt x="1470046" y="1644029"/>
                </a:lnTo>
                <a:lnTo>
                  <a:pt x="1446436" y="1607253"/>
                </a:lnTo>
                <a:lnTo>
                  <a:pt x="1463083" y="1607253"/>
                </a:lnTo>
                <a:lnTo>
                  <a:pt x="1478315" y="1631191"/>
                </a:lnTo>
                <a:lnTo>
                  <a:pt x="1493548" y="1607253"/>
                </a:lnTo>
                <a:lnTo>
                  <a:pt x="1510194" y="1607253"/>
                </a:lnTo>
                <a:lnTo>
                  <a:pt x="1486584" y="1644029"/>
                </a:lnTo>
                <a:lnTo>
                  <a:pt x="1511826" y="1683416"/>
                </a:lnTo>
                <a:lnTo>
                  <a:pt x="1495180" y="1683416"/>
                </a:lnTo>
                <a:lnTo>
                  <a:pt x="1478315" y="1656651"/>
                </a:lnTo>
                <a:close/>
                <a:moveTo>
                  <a:pt x="1581515" y="1656651"/>
                </a:moveTo>
                <a:lnTo>
                  <a:pt x="1564650" y="1683416"/>
                </a:lnTo>
                <a:lnTo>
                  <a:pt x="1548004" y="1683416"/>
                </a:lnTo>
                <a:lnTo>
                  <a:pt x="1573246" y="1644029"/>
                </a:lnTo>
                <a:lnTo>
                  <a:pt x="1549636" y="1607253"/>
                </a:lnTo>
                <a:lnTo>
                  <a:pt x="1566283" y="1607253"/>
                </a:lnTo>
                <a:lnTo>
                  <a:pt x="1581515" y="1631191"/>
                </a:lnTo>
                <a:lnTo>
                  <a:pt x="1596748" y="1607253"/>
                </a:lnTo>
                <a:lnTo>
                  <a:pt x="1613394" y="1607253"/>
                </a:lnTo>
                <a:lnTo>
                  <a:pt x="1589785" y="1644029"/>
                </a:lnTo>
                <a:lnTo>
                  <a:pt x="1615026" y="1683416"/>
                </a:lnTo>
                <a:lnTo>
                  <a:pt x="1598380" y="1683416"/>
                </a:lnTo>
                <a:lnTo>
                  <a:pt x="1581515" y="1656651"/>
                </a:lnTo>
                <a:close/>
                <a:moveTo>
                  <a:pt x="1684715" y="1656651"/>
                </a:moveTo>
                <a:lnTo>
                  <a:pt x="1667851" y="1683416"/>
                </a:lnTo>
                <a:lnTo>
                  <a:pt x="1651205" y="1683416"/>
                </a:lnTo>
                <a:lnTo>
                  <a:pt x="1676446" y="1644029"/>
                </a:lnTo>
                <a:lnTo>
                  <a:pt x="1652837" y="1607253"/>
                </a:lnTo>
                <a:lnTo>
                  <a:pt x="1669483" y="1607253"/>
                </a:lnTo>
                <a:lnTo>
                  <a:pt x="1684715" y="1631191"/>
                </a:lnTo>
                <a:lnTo>
                  <a:pt x="1699948" y="1607253"/>
                </a:lnTo>
                <a:lnTo>
                  <a:pt x="1716595" y="1607253"/>
                </a:lnTo>
                <a:lnTo>
                  <a:pt x="1692985" y="1644029"/>
                </a:lnTo>
                <a:lnTo>
                  <a:pt x="1718227" y="1683416"/>
                </a:lnTo>
                <a:lnTo>
                  <a:pt x="1701581" y="1683416"/>
                </a:lnTo>
                <a:lnTo>
                  <a:pt x="1684715" y="1656651"/>
                </a:lnTo>
                <a:close/>
                <a:moveTo>
                  <a:pt x="1787915" y="1656651"/>
                </a:moveTo>
                <a:lnTo>
                  <a:pt x="1771051" y="1683416"/>
                </a:lnTo>
                <a:lnTo>
                  <a:pt x="1754405" y="1683416"/>
                </a:lnTo>
                <a:lnTo>
                  <a:pt x="1779647" y="1644029"/>
                </a:lnTo>
                <a:lnTo>
                  <a:pt x="1756037" y="1607253"/>
                </a:lnTo>
                <a:lnTo>
                  <a:pt x="1772683" y="1607253"/>
                </a:lnTo>
                <a:lnTo>
                  <a:pt x="1787915" y="1631191"/>
                </a:lnTo>
                <a:lnTo>
                  <a:pt x="1803149" y="1607253"/>
                </a:lnTo>
                <a:lnTo>
                  <a:pt x="1819795" y="1607253"/>
                </a:lnTo>
                <a:lnTo>
                  <a:pt x="1796185" y="1644029"/>
                </a:lnTo>
                <a:lnTo>
                  <a:pt x="1821427" y="1683416"/>
                </a:lnTo>
                <a:lnTo>
                  <a:pt x="1804781" y="1683416"/>
                </a:lnTo>
                <a:lnTo>
                  <a:pt x="1787915" y="1656651"/>
                </a:lnTo>
                <a:close/>
                <a:moveTo>
                  <a:pt x="1891116" y="1656651"/>
                </a:moveTo>
                <a:lnTo>
                  <a:pt x="1874251" y="1683416"/>
                </a:lnTo>
                <a:lnTo>
                  <a:pt x="1857605" y="1683416"/>
                </a:lnTo>
                <a:lnTo>
                  <a:pt x="1882847" y="1644029"/>
                </a:lnTo>
                <a:lnTo>
                  <a:pt x="1859237" y="1607253"/>
                </a:lnTo>
                <a:lnTo>
                  <a:pt x="1875884" y="1607253"/>
                </a:lnTo>
                <a:lnTo>
                  <a:pt x="1891116" y="1631191"/>
                </a:lnTo>
                <a:lnTo>
                  <a:pt x="1906349" y="1607253"/>
                </a:lnTo>
                <a:lnTo>
                  <a:pt x="1922995" y="1607253"/>
                </a:lnTo>
                <a:lnTo>
                  <a:pt x="1899385" y="1644029"/>
                </a:lnTo>
                <a:lnTo>
                  <a:pt x="1924627" y="1683416"/>
                </a:lnTo>
                <a:lnTo>
                  <a:pt x="1907981" y="1683416"/>
                </a:lnTo>
                <a:lnTo>
                  <a:pt x="1891116" y="1656651"/>
                </a:lnTo>
                <a:close/>
                <a:moveTo>
                  <a:pt x="1994316" y="1656651"/>
                </a:moveTo>
                <a:lnTo>
                  <a:pt x="1977452" y="1683416"/>
                </a:lnTo>
                <a:lnTo>
                  <a:pt x="1960805" y="1683416"/>
                </a:lnTo>
                <a:lnTo>
                  <a:pt x="1986047" y="1644029"/>
                </a:lnTo>
                <a:lnTo>
                  <a:pt x="1962438" y="1607253"/>
                </a:lnTo>
                <a:lnTo>
                  <a:pt x="1979084" y="1607253"/>
                </a:lnTo>
                <a:lnTo>
                  <a:pt x="1994316" y="1631191"/>
                </a:lnTo>
                <a:lnTo>
                  <a:pt x="2009549" y="1607253"/>
                </a:lnTo>
                <a:lnTo>
                  <a:pt x="2026195" y="1607253"/>
                </a:lnTo>
                <a:lnTo>
                  <a:pt x="2002586" y="1644029"/>
                </a:lnTo>
                <a:lnTo>
                  <a:pt x="2027827" y="1683416"/>
                </a:lnTo>
                <a:lnTo>
                  <a:pt x="2011182" y="1683416"/>
                </a:lnTo>
                <a:lnTo>
                  <a:pt x="1994316" y="1656651"/>
                </a:lnTo>
                <a:close/>
                <a:moveTo>
                  <a:pt x="33511" y="1771454"/>
                </a:moveTo>
                <a:lnTo>
                  <a:pt x="16646" y="1798220"/>
                </a:lnTo>
                <a:lnTo>
                  <a:pt x="0" y="1798220"/>
                </a:lnTo>
                <a:lnTo>
                  <a:pt x="25242" y="1758833"/>
                </a:lnTo>
                <a:lnTo>
                  <a:pt x="1632" y="1722057"/>
                </a:lnTo>
                <a:lnTo>
                  <a:pt x="18278" y="1722057"/>
                </a:lnTo>
                <a:lnTo>
                  <a:pt x="33511" y="1745994"/>
                </a:lnTo>
                <a:lnTo>
                  <a:pt x="48744" y="1722057"/>
                </a:lnTo>
                <a:lnTo>
                  <a:pt x="65390" y="1722057"/>
                </a:lnTo>
                <a:lnTo>
                  <a:pt x="41780" y="1758833"/>
                </a:lnTo>
                <a:lnTo>
                  <a:pt x="67022" y="1798220"/>
                </a:lnTo>
                <a:lnTo>
                  <a:pt x="50376" y="1798220"/>
                </a:lnTo>
                <a:lnTo>
                  <a:pt x="33511" y="1771454"/>
                </a:lnTo>
                <a:close/>
                <a:moveTo>
                  <a:pt x="136711" y="1771454"/>
                </a:moveTo>
                <a:lnTo>
                  <a:pt x="119846" y="1798220"/>
                </a:lnTo>
                <a:lnTo>
                  <a:pt x="103200" y="1798220"/>
                </a:lnTo>
                <a:lnTo>
                  <a:pt x="128442" y="1758833"/>
                </a:lnTo>
                <a:lnTo>
                  <a:pt x="104833" y="1722057"/>
                </a:lnTo>
                <a:lnTo>
                  <a:pt x="121479" y="1722057"/>
                </a:lnTo>
                <a:lnTo>
                  <a:pt x="136711" y="1745994"/>
                </a:lnTo>
                <a:lnTo>
                  <a:pt x="151944" y="1722057"/>
                </a:lnTo>
                <a:lnTo>
                  <a:pt x="168590" y="1722057"/>
                </a:lnTo>
                <a:lnTo>
                  <a:pt x="144981" y="1758833"/>
                </a:lnTo>
                <a:lnTo>
                  <a:pt x="170222" y="1798220"/>
                </a:lnTo>
                <a:lnTo>
                  <a:pt x="153576" y="1798220"/>
                </a:lnTo>
                <a:lnTo>
                  <a:pt x="136711" y="1771454"/>
                </a:lnTo>
                <a:close/>
                <a:moveTo>
                  <a:pt x="239911" y="1771454"/>
                </a:moveTo>
                <a:lnTo>
                  <a:pt x="223047" y="1798220"/>
                </a:lnTo>
                <a:lnTo>
                  <a:pt x="206401" y="1798220"/>
                </a:lnTo>
                <a:lnTo>
                  <a:pt x="231642" y="1758833"/>
                </a:lnTo>
                <a:lnTo>
                  <a:pt x="208033" y="1722057"/>
                </a:lnTo>
                <a:lnTo>
                  <a:pt x="224679" y="1722057"/>
                </a:lnTo>
                <a:lnTo>
                  <a:pt x="239911" y="1745994"/>
                </a:lnTo>
                <a:lnTo>
                  <a:pt x="255144" y="1722057"/>
                </a:lnTo>
                <a:lnTo>
                  <a:pt x="271790" y="1722057"/>
                </a:lnTo>
                <a:lnTo>
                  <a:pt x="248181" y="1758833"/>
                </a:lnTo>
                <a:lnTo>
                  <a:pt x="273423" y="1798220"/>
                </a:lnTo>
                <a:lnTo>
                  <a:pt x="256777" y="1798220"/>
                </a:lnTo>
                <a:lnTo>
                  <a:pt x="239911" y="1771454"/>
                </a:lnTo>
                <a:close/>
                <a:moveTo>
                  <a:pt x="343111" y="1771454"/>
                </a:moveTo>
                <a:lnTo>
                  <a:pt x="326247" y="1798220"/>
                </a:lnTo>
                <a:lnTo>
                  <a:pt x="309601" y="1798220"/>
                </a:lnTo>
                <a:lnTo>
                  <a:pt x="334843" y="1758833"/>
                </a:lnTo>
                <a:lnTo>
                  <a:pt x="311233" y="1722057"/>
                </a:lnTo>
                <a:lnTo>
                  <a:pt x="327879" y="1722057"/>
                </a:lnTo>
                <a:lnTo>
                  <a:pt x="343111" y="1745994"/>
                </a:lnTo>
                <a:lnTo>
                  <a:pt x="358345" y="1722057"/>
                </a:lnTo>
                <a:lnTo>
                  <a:pt x="374991" y="1722057"/>
                </a:lnTo>
                <a:lnTo>
                  <a:pt x="351381" y="1758833"/>
                </a:lnTo>
                <a:lnTo>
                  <a:pt x="376623" y="1798220"/>
                </a:lnTo>
                <a:lnTo>
                  <a:pt x="359977" y="1798220"/>
                </a:lnTo>
                <a:lnTo>
                  <a:pt x="343111" y="1771454"/>
                </a:lnTo>
                <a:close/>
                <a:moveTo>
                  <a:pt x="446312" y="1771454"/>
                </a:moveTo>
                <a:lnTo>
                  <a:pt x="429447" y="1798220"/>
                </a:lnTo>
                <a:lnTo>
                  <a:pt x="412801" y="1798220"/>
                </a:lnTo>
                <a:lnTo>
                  <a:pt x="438043" y="1758833"/>
                </a:lnTo>
                <a:lnTo>
                  <a:pt x="414433" y="1722057"/>
                </a:lnTo>
                <a:lnTo>
                  <a:pt x="431079" y="1722057"/>
                </a:lnTo>
                <a:lnTo>
                  <a:pt x="446312" y="1745994"/>
                </a:lnTo>
                <a:lnTo>
                  <a:pt x="461545" y="1722057"/>
                </a:lnTo>
                <a:lnTo>
                  <a:pt x="478191" y="1722057"/>
                </a:lnTo>
                <a:lnTo>
                  <a:pt x="454582" y="1758833"/>
                </a:lnTo>
                <a:lnTo>
                  <a:pt x="479823" y="1798220"/>
                </a:lnTo>
                <a:lnTo>
                  <a:pt x="463177" y="1798220"/>
                </a:lnTo>
                <a:lnTo>
                  <a:pt x="446312" y="1771454"/>
                </a:lnTo>
                <a:close/>
                <a:moveTo>
                  <a:pt x="549512" y="1771454"/>
                </a:moveTo>
                <a:lnTo>
                  <a:pt x="532648" y="1798220"/>
                </a:lnTo>
                <a:lnTo>
                  <a:pt x="516002" y="1798220"/>
                </a:lnTo>
                <a:lnTo>
                  <a:pt x="541243" y="1758833"/>
                </a:lnTo>
                <a:lnTo>
                  <a:pt x="517634" y="1722057"/>
                </a:lnTo>
                <a:lnTo>
                  <a:pt x="534280" y="1722057"/>
                </a:lnTo>
                <a:lnTo>
                  <a:pt x="549512" y="1745994"/>
                </a:lnTo>
                <a:lnTo>
                  <a:pt x="564745" y="1722057"/>
                </a:lnTo>
                <a:lnTo>
                  <a:pt x="581391" y="1722057"/>
                </a:lnTo>
                <a:lnTo>
                  <a:pt x="557782" y="1758833"/>
                </a:lnTo>
                <a:lnTo>
                  <a:pt x="583023" y="1798220"/>
                </a:lnTo>
                <a:lnTo>
                  <a:pt x="566378" y="1798220"/>
                </a:lnTo>
                <a:lnTo>
                  <a:pt x="549512" y="1771454"/>
                </a:lnTo>
                <a:close/>
                <a:moveTo>
                  <a:pt x="652712" y="1771454"/>
                </a:moveTo>
                <a:lnTo>
                  <a:pt x="635848" y="1798220"/>
                </a:lnTo>
                <a:lnTo>
                  <a:pt x="619202" y="1798220"/>
                </a:lnTo>
                <a:lnTo>
                  <a:pt x="644443" y="1758833"/>
                </a:lnTo>
                <a:lnTo>
                  <a:pt x="620834" y="1722057"/>
                </a:lnTo>
                <a:lnTo>
                  <a:pt x="637480" y="1722057"/>
                </a:lnTo>
                <a:lnTo>
                  <a:pt x="652712" y="1745994"/>
                </a:lnTo>
                <a:lnTo>
                  <a:pt x="667945" y="1722057"/>
                </a:lnTo>
                <a:lnTo>
                  <a:pt x="684592" y="1722057"/>
                </a:lnTo>
                <a:lnTo>
                  <a:pt x="660982" y="1758833"/>
                </a:lnTo>
                <a:lnTo>
                  <a:pt x="686224" y="1798220"/>
                </a:lnTo>
                <a:lnTo>
                  <a:pt x="669578" y="1798220"/>
                </a:lnTo>
                <a:lnTo>
                  <a:pt x="652712" y="1771454"/>
                </a:lnTo>
                <a:close/>
                <a:moveTo>
                  <a:pt x="755913" y="1771454"/>
                </a:moveTo>
                <a:lnTo>
                  <a:pt x="739048" y="1798220"/>
                </a:lnTo>
                <a:lnTo>
                  <a:pt x="722402" y="1798220"/>
                </a:lnTo>
                <a:lnTo>
                  <a:pt x="747644" y="1758833"/>
                </a:lnTo>
                <a:lnTo>
                  <a:pt x="724034" y="1722057"/>
                </a:lnTo>
                <a:lnTo>
                  <a:pt x="740680" y="1722057"/>
                </a:lnTo>
                <a:lnTo>
                  <a:pt x="755913" y="1745994"/>
                </a:lnTo>
                <a:lnTo>
                  <a:pt x="771146" y="1722057"/>
                </a:lnTo>
                <a:lnTo>
                  <a:pt x="787792" y="1722057"/>
                </a:lnTo>
                <a:lnTo>
                  <a:pt x="764182" y="1758833"/>
                </a:lnTo>
                <a:lnTo>
                  <a:pt x="789424" y="1798220"/>
                </a:lnTo>
                <a:lnTo>
                  <a:pt x="772778" y="1798220"/>
                </a:lnTo>
                <a:lnTo>
                  <a:pt x="755913" y="1771454"/>
                </a:lnTo>
                <a:close/>
                <a:moveTo>
                  <a:pt x="859113" y="1771454"/>
                </a:moveTo>
                <a:lnTo>
                  <a:pt x="842248" y="1798220"/>
                </a:lnTo>
                <a:lnTo>
                  <a:pt x="825602" y="1798220"/>
                </a:lnTo>
                <a:lnTo>
                  <a:pt x="850844" y="1758833"/>
                </a:lnTo>
                <a:lnTo>
                  <a:pt x="827235" y="1722057"/>
                </a:lnTo>
                <a:lnTo>
                  <a:pt x="843881" y="1722057"/>
                </a:lnTo>
                <a:lnTo>
                  <a:pt x="859113" y="1745994"/>
                </a:lnTo>
                <a:lnTo>
                  <a:pt x="874346" y="1722057"/>
                </a:lnTo>
                <a:lnTo>
                  <a:pt x="890992" y="1722057"/>
                </a:lnTo>
                <a:lnTo>
                  <a:pt x="867383" y="1758833"/>
                </a:lnTo>
                <a:lnTo>
                  <a:pt x="892624" y="1798220"/>
                </a:lnTo>
                <a:lnTo>
                  <a:pt x="875978" y="1798220"/>
                </a:lnTo>
                <a:lnTo>
                  <a:pt x="859113" y="1771454"/>
                </a:lnTo>
                <a:close/>
                <a:moveTo>
                  <a:pt x="962313" y="1771454"/>
                </a:moveTo>
                <a:lnTo>
                  <a:pt x="945449" y="1798220"/>
                </a:lnTo>
                <a:lnTo>
                  <a:pt x="928803" y="1798220"/>
                </a:lnTo>
                <a:lnTo>
                  <a:pt x="954044" y="1758833"/>
                </a:lnTo>
                <a:lnTo>
                  <a:pt x="930435" y="1722057"/>
                </a:lnTo>
                <a:lnTo>
                  <a:pt x="947081" y="1722057"/>
                </a:lnTo>
                <a:lnTo>
                  <a:pt x="962313" y="1745994"/>
                </a:lnTo>
                <a:lnTo>
                  <a:pt x="977546" y="1722057"/>
                </a:lnTo>
                <a:lnTo>
                  <a:pt x="994192" y="1722057"/>
                </a:lnTo>
                <a:lnTo>
                  <a:pt x="970583" y="1758833"/>
                </a:lnTo>
                <a:lnTo>
                  <a:pt x="995824" y="1798220"/>
                </a:lnTo>
                <a:lnTo>
                  <a:pt x="979179" y="1798220"/>
                </a:lnTo>
                <a:lnTo>
                  <a:pt x="962313" y="1771454"/>
                </a:lnTo>
                <a:close/>
                <a:moveTo>
                  <a:pt x="1065513" y="1771454"/>
                </a:moveTo>
                <a:lnTo>
                  <a:pt x="1048649" y="1798220"/>
                </a:lnTo>
                <a:lnTo>
                  <a:pt x="1032003" y="1798220"/>
                </a:lnTo>
                <a:lnTo>
                  <a:pt x="1057244" y="1758833"/>
                </a:lnTo>
                <a:lnTo>
                  <a:pt x="1033635" y="1722057"/>
                </a:lnTo>
                <a:lnTo>
                  <a:pt x="1050281" y="1722057"/>
                </a:lnTo>
                <a:lnTo>
                  <a:pt x="1065513" y="1745994"/>
                </a:lnTo>
                <a:lnTo>
                  <a:pt x="1080747" y="1722057"/>
                </a:lnTo>
                <a:lnTo>
                  <a:pt x="1097393" y="1722057"/>
                </a:lnTo>
                <a:lnTo>
                  <a:pt x="1073783" y="1758833"/>
                </a:lnTo>
                <a:lnTo>
                  <a:pt x="1099025" y="1798220"/>
                </a:lnTo>
                <a:lnTo>
                  <a:pt x="1082379" y="1798220"/>
                </a:lnTo>
                <a:lnTo>
                  <a:pt x="1065513" y="1771454"/>
                </a:lnTo>
                <a:close/>
                <a:moveTo>
                  <a:pt x="1168714" y="1771454"/>
                </a:moveTo>
                <a:lnTo>
                  <a:pt x="1151849" y="1798220"/>
                </a:lnTo>
                <a:lnTo>
                  <a:pt x="1135203" y="1798220"/>
                </a:lnTo>
                <a:lnTo>
                  <a:pt x="1160445" y="1758833"/>
                </a:lnTo>
                <a:lnTo>
                  <a:pt x="1136835" y="1722057"/>
                </a:lnTo>
                <a:lnTo>
                  <a:pt x="1153481" y="1722057"/>
                </a:lnTo>
                <a:lnTo>
                  <a:pt x="1168714" y="1745994"/>
                </a:lnTo>
                <a:lnTo>
                  <a:pt x="1183947" y="1722057"/>
                </a:lnTo>
                <a:lnTo>
                  <a:pt x="1200593" y="1722057"/>
                </a:lnTo>
                <a:lnTo>
                  <a:pt x="1176984" y="1758833"/>
                </a:lnTo>
                <a:lnTo>
                  <a:pt x="1202225" y="1798220"/>
                </a:lnTo>
                <a:lnTo>
                  <a:pt x="1185579" y="1798220"/>
                </a:lnTo>
                <a:lnTo>
                  <a:pt x="1168714" y="1771454"/>
                </a:lnTo>
                <a:close/>
                <a:moveTo>
                  <a:pt x="1271914" y="1771454"/>
                </a:moveTo>
                <a:lnTo>
                  <a:pt x="1255050" y="1798220"/>
                </a:lnTo>
                <a:lnTo>
                  <a:pt x="1238404" y="1798220"/>
                </a:lnTo>
                <a:lnTo>
                  <a:pt x="1263645" y="1758833"/>
                </a:lnTo>
                <a:lnTo>
                  <a:pt x="1240036" y="1722057"/>
                </a:lnTo>
                <a:lnTo>
                  <a:pt x="1256682" y="1722057"/>
                </a:lnTo>
                <a:lnTo>
                  <a:pt x="1271914" y="1745994"/>
                </a:lnTo>
                <a:lnTo>
                  <a:pt x="1287147" y="1722057"/>
                </a:lnTo>
                <a:lnTo>
                  <a:pt x="1303793" y="1722057"/>
                </a:lnTo>
                <a:lnTo>
                  <a:pt x="1280184" y="1758833"/>
                </a:lnTo>
                <a:lnTo>
                  <a:pt x="1305426" y="1798220"/>
                </a:lnTo>
                <a:lnTo>
                  <a:pt x="1288779" y="1798220"/>
                </a:lnTo>
                <a:lnTo>
                  <a:pt x="1271914" y="1771454"/>
                </a:lnTo>
                <a:close/>
                <a:moveTo>
                  <a:pt x="1375114" y="1771454"/>
                </a:moveTo>
                <a:lnTo>
                  <a:pt x="1358250" y="1798220"/>
                </a:lnTo>
                <a:lnTo>
                  <a:pt x="1341604" y="1798220"/>
                </a:lnTo>
                <a:lnTo>
                  <a:pt x="1366845" y="1758833"/>
                </a:lnTo>
                <a:lnTo>
                  <a:pt x="1343236" y="1722057"/>
                </a:lnTo>
                <a:lnTo>
                  <a:pt x="1359882" y="1722057"/>
                </a:lnTo>
                <a:lnTo>
                  <a:pt x="1375114" y="1745994"/>
                </a:lnTo>
                <a:lnTo>
                  <a:pt x="1390348" y="1722057"/>
                </a:lnTo>
                <a:lnTo>
                  <a:pt x="1406993" y="1722057"/>
                </a:lnTo>
                <a:lnTo>
                  <a:pt x="1383384" y="1758833"/>
                </a:lnTo>
                <a:lnTo>
                  <a:pt x="1408626" y="1798220"/>
                </a:lnTo>
                <a:lnTo>
                  <a:pt x="1391980" y="1798220"/>
                </a:lnTo>
                <a:lnTo>
                  <a:pt x="1375114" y="1771454"/>
                </a:lnTo>
                <a:close/>
                <a:moveTo>
                  <a:pt x="1478315" y="1771454"/>
                </a:moveTo>
                <a:lnTo>
                  <a:pt x="1461450" y="1798220"/>
                </a:lnTo>
                <a:lnTo>
                  <a:pt x="1444804" y="1798220"/>
                </a:lnTo>
                <a:lnTo>
                  <a:pt x="1470046" y="1758833"/>
                </a:lnTo>
                <a:lnTo>
                  <a:pt x="1446436" y="1722057"/>
                </a:lnTo>
                <a:lnTo>
                  <a:pt x="1463083" y="1722057"/>
                </a:lnTo>
                <a:lnTo>
                  <a:pt x="1478315" y="1745994"/>
                </a:lnTo>
                <a:lnTo>
                  <a:pt x="1493548" y="1722057"/>
                </a:lnTo>
                <a:lnTo>
                  <a:pt x="1510194" y="1722057"/>
                </a:lnTo>
                <a:lnTo>
                  <a:pt x="1486584" y="1758833"/>
                </a:lnTo>
                <a:lnTo>
                  <a:pt x="1511826" y="1798220"/>
                </a:lnTo>
                <a:lnTo>
                  <a:pt x="1495180" y="1798220"/>
                </a:lnTo>
                <a:lnTo>
                  <a:pt x="1478315" y="1771454"/>
                </a:lnTo>
                <a:close/>
                <a:moveTo>
                  <a:pt x="1581515" y="1771454"/>
                </a:moveTo>
                <a:lnTo>
                  <a:pt x="1564650" y="1798220"/>
                </a:lnTo>
                <a:lnTo>
                  <a:pt x="1548004" y="1798220"/>
                </a:lnTo>
                <a:lnTo>
                  <a:pt x="1573246" y="1758833"/>
                </a:lnTo>
                <a:lnTo>
                  <a:pt x="1549636" y="1722057"/>
                </a:lnTo>
                <a:lnTo>
                  <a:pt x="1566283" y="1722057"/>
                </a:lnTo>
                <a:lnTo>
                  <a:pt x="1581515" y="1745994"/>
                </a:lnTo>
                <a:lnTo>
                  <a:pt x="1596748" y="1722057"/>
                </a:lnTo>
                <a:lnTo>
                  <a:pt x="1613394" y="1722057"/>
                </a:lnTo>
                <a:lnTo>
                  <a:pt x="1589785" y="1758833"/>
                </a:lnTo>
                <a:lnTo>
                  <a:pt x="1615026" y="1798220"/>
                </a:lnTo>
                <a:lnTo>
                  <a:pt x="1598380" y="1798220"/>
                </a:lnTo>
                <a:lnTo>
                  <a:pt x="1581515" y="1771454"/>
                </a:lnTo>
                <a:close/>
                <a:moveTo>
                  <a:pt x="1684715" y="1771454"/>
                </a:moveTo>
                <a:lnTo>
                  <a:pt x="1667851" y="1798220"/>
                </a:lnTo>
                <a:lnTo>
                  <a:pt x="1651205" y="1798220"/>
                </a:lnTo>
                <a:lnTo>
                  <a:pt x="1676446" y="1758833"/>
                </a:lnTo>
                <a:lnTo>
                  <a:pt x="1652837" y="1722057"/>
                </a:lnTo>
                <a:lnTo>
                  <a:pt x="1669483" y="1722057"/>
                </a:lnTo>
                <a:lnTo>
                  <a:pt x="1684715" y="1745994"/>
                </a:lnTo>
                <a:lnTo>
                  <a:pt x="1699948" y="1722057"/>
                </a:lnTo>
                <a:lnTo>
                  <a:pt x="1716595" y="1722057"/>
                </a:lnTo>
                <a:lnTo>
                  <a:pt x="1692985" y="1758833"/>
                </a:lnTo>
                <a:lnTo>
                  <a:pt x="1718227" y="1798220"/>
                </a:lnTo>
                <a:lnTo>
                  <a:pt x="1701581" y="1798220"/>
                </a:lnTo>
                <a:lnTo>
                  <a:pt x="1684715" y="1771454"/>
                </a:lnTo>
                <a:close/>
                <a:moveTo>
                  <a:pt x="1787915" y="1771454"/>
                </a:moveTo>
                <a:lnTo>
                  <a:pt x="1771051" y="1798220"/>
                </a:lnTo>
                <a:lnTo>
                  <a:pt x="1754405" y="1798220"/>
                </a:lnTo>
                <a:lnTo>
                  <a:pt x="1779647" y="1758833"/>
                </a:lnTo>
                <a:lnTo>
                  <a:pt x="1756037" y="1722057"/>
                </a:lnTo>
                <a:lnTo>
                  <a:pt x="1772683" y="1722057"/>
                </a:lnTo>
                <a:lnTo>
                  <a:pt x="1787915" y="1745994"/>
                </a:lnTo>
                <a:lnTo>
                  <a:pt x="1803149" y="1722057"/>
                </a:lnTo>
                <a:lnTo>
                  <a:pt x="1819795" y="1722057"/>
                </a:lnTo>
                <a:lnTo>
                  <a:pt x="1796185" y="1758833"/>
                </a:lnTo>
                <a:lnTo>
                  <a:pt x="1821427" y="1798220"/>
                </a:lnTo>
                <a:lnTo>
                  <a:pt x="1804781" y="1798220"/>
                </a:lnTo>
                <a:lnTo>
                  <a:pt x="1787915" y="1771454"/>
                </a:lnTo>
                <a:close/>
                <a:moveTo>
                  <a:pt x="1891116" y="1771454"/>
                </a:moveTo>
                <a:lnTo>
                  <a:pt x="1874251" y="1798220"/>
                </a:lnTo>
                <a:lnTo>
                  <a:pt x="1857605" y="1798220"/>
                </a:lnTo>
                <a:lnTo>
                  <a:pt x="1882847" y="1758833"/>
                </a:lnTo>
                <a:lnTo>
                  <a:pt x="1859237" y="1722057"/>
                </a:lnTo>
                <a:lnTo>
                  <a:pt x="1875884" y="1722057"/>
                </a:lnTo>
                <a:lnTo>
                  <a:pt x="1891116" y="1745994"/>
                </a:lnTo>
                <a:lnTo>
                  <a:pt x="1906349" y="1722057"/>
                </a:lnTo>
                <a:lnTo>
                  <a:pt x="1922995" y="1722057"/>
                </a:lnTo>
                <a:lnTo>
                  <a:pt x="1899385" y="1758833"/>
                </a:lnTo>
                <a:lnTo>
                  <a:pt x="1924627" y="1798220"/>
                </a:lnTo>
                <a:lnTo>
                  <a:pt x="1907981" y="1798220"/>
                </a:lnTo>
                <a:lnTo>
                  <a:pt x="1891116" y="1771454"/>
                </a:lnTo>
                <a:close/>
                <a:moveTo>
                  <a:pt x="1994316" y="1771454"/>
                </a:moveTo>
                <a:lnTo>
                  <a:pt x="1977452" y="1798220"/>
                </a:lnTo>
                <a:lnTo>
                  <a:pt x="1960805" y="1798220"/>
                </a:lnTo>
                <a:lnTo>
                  <a:pt x="1986047" y="1758833"/>
                </a:lnTo>
                <a:lnTo>
                  <a:pt x="1962438" y="1722057"/>
                </a:lnTo>
                <a:lnTo>
                  <a:pt x="1979084" y="1722057"/>
                </a:lnTo>
                <a:lnTo>
                  <a:pt x="1994316" y="1745994"/>
                </a:lnTo>
                <a:lnTo>
                  <a:pt x="2009549" y="1722057"/>
                </a:lnTo>
                <a:lnTo>
                  <a:pt x="2026195" y="1722057"/>
                </a:lnTo>
                <a:lnTo>
                  <a:pt x="2002586" y="1758833"/>
                </a:lnTo>
                <a:lnTo>
                  <a:pt x="2027827" y="1798220"/>
                </a:lnTo>
                <a:lnTo>
                  <a:pt x="2011182" y="1798220"/>
                </a:lnTo>
                <a:lnTo>
                  <a:pt x="1994316" y="1771454"/>
                </a:lnTo>
                <a:close/>
                <a:moveTo>
                  <a:pt x="33511" y="1886258"/>
                </a:moveTo>
                <a:lnTo>
                  <a:pt x="16646" y="1913024"/>
                </a:lnTo>
                <a:lnTo>
                  <a:pt x="0" y="1913024"/>
                </a:lnTo>
                <a:lnTo>
                  <a:pt x="25242" y="1873637"/>
                </a:lnTo>
                <a:lnTo>
                  <a:pt x="1632" y="1836861"/>
                </a:lnTo>
                <a:lnTo>
                  <a:pt x="18278" y="1836861"/>
                </a:lnTo>
                <a:lnTo>
                  <a:pt x="33511" y="1860798"/>
                </a:lnTo>
                <a:lnTo>
                  <a:pt x="48744" y="1836861"/>
                </a:lnTo>
                <a:lnTo>
                  <a:pt x="65390" y="1836861"/>
                </a:lnTo>
                <a:lnTo>
                  <a:pt x="41780" y="1873637"/>
                </a:lnTo>
                <a:lnTo>
                  <a:pt x="67022" y="1913024"/>
                </a:lnTo>
                <a:lnTo>
                  <a:pt x="50376" y="1913024"/>
                </a:lnTo>
                <a:lnTo>
                  <a:pt x="33511" y="1886258"/>
                </a:lnTo>
                <a:close/>
                <a:moveTo>
                  <a:pt x="136711" y="1886258"/>
                </a:moveTo>
                <a:lnTo>
                  <a:pt x="119846" y="1913024"/>
                </a:lnTo>
                <a:lnTo>
                  <a:pt x="103200" y="1913024"/>
                </a:lnTo>
                <a:lnTo>
                  <a:pt x="128442" y="1873637"/>
                </a:lnTo>
                <a:lnTo>
                  <a:pt x="104833" y="1836861"/>
                </a:lnTo>
                <a:lnTo>
                  <a:pt x="121479" y="1836861"/>
                </a:lnTo>
                <a:lnTo>
                  <a:pt x="136711" y="1860798"/>
                </a:lnTo>
                <a:lnTo>
                  <a:pt x="151944" y="1836861"/>
                </a:lnTo>
                <a:lnTo>
                  <a:pt x="168590" y="1836861"/>
                </a:lnTo>
                <a:lnTo>
                  <a:pt x="144981" y="1873637"/>
                </a:lnTo>
                <a:lnTo>
                  <a:pt x="170222" y="1913024"/>
                </a:lnTo>
                <a:lnTo>
                  <a:pt x="153576" y="1913024"/>
                </a:lnTo>
                <a:lnTo>
                  <a:pt x="136711" y="1886258"/>
                </a:lnTo>
                <a:close/>
                <a:moveTo>
                  <a:pt x="239911" y="1886258"/>
                </a:moveTo>
                <a:lnTo>
                  <a:pt x="223047" y="1913024"/>
                </a:lnTo>
                <a:lnTo>
                  <a:pt x="206401" y="1913024"/>
                </a:lnTo>
                <a:lnTo>
                  <a:pt x="231642" y="1873637"/>
                </a:lnTo>
                <a:lnTo>
                  <a:pt x="208033" y="1836861"/>
                </a:lnTo>
                <a:lnTo>
                  <a:pt x="224679" y="1836861"/>
                </a:lnTo>
                <a:lnTo>
                  <a:pt x="239911" y="1860798"/>
                </a:lnTo>
                <a:lnTo>
                  <a:pt x="255144" y="1836861"/>
                </a:lnTo>
                <a:lnTo>
                  <a:pt x="271790" y="1836861"/>
                </a:lnTo>
                <a:lnTo>
                  <a:pt x="248181" y="1873637"/>
                </a:lnTo>
                <a:lnTo>
                  <a:pt x="273423" y="1913024"/>
                </a:lnTo>
                <a:lnTo>
                  <a:pt x="256777" y="1913024"/>
                </a:lnTo>
                <a:lnTo>
                  <a:pt x="239911" y="1886258"/>
                </a:lnTo>
                <a:close/>
                <a:moveTo>
                  <a:pt x="343111" y="1886258"/>
                </a:moveTo>
                <a:lnTo>
                  <a:pt x="326247" y="1913024"/>
                </a:lnTo>
                <a:lnTo>
                  <a:pt x="309601" y="1913024"/>
                </a:lnTo>
                <a:lnTo>
                  <a:pt x="334843" y="1873637"/>
                </a:lnTo>
                <a:lnTo>
                  <a:pt x="311233" y="1836861"/>
                </a:lnTo>
                <a:lnTo>
                  <a:pt x="327879" y="1836861"/>
                </a:lnTo>
                <a:lnTo>
                  <a:pt x="343111" y="1860798"/>
                </a:lnTo>
                <a:lnTo>
                  <a:pt x="358345" y="1836861"/>
                </a:lnTo>
                <a:lnTo>
                  <a:pt x="374991" y="1836861"/>
                </a:lnTo>
                <a:lnTo>
                  <a:pt x="351381" y="1873637"/>
                </a:lnTo>
                <a:lnTo>
                  <a:pt x="376623" y="1913024"/>
                </a:lnTo>
                <a:lnTo>
                  <a:pt x="359977" y="1913024"/>
                </a:lnTo>
                <a:lnTo>
                  <a:pt x="343111" y="1886258"/>
                </a:lnTo>
                <a:close/>
                <a:moveTo>
                  <a:pt x="446312" y="1886258"/>
                </a:moveTo>
                <a:lnTo>
                  <a:pt x="429447" y="1913024"/>
                </a:lnTo>
                <a:lnTo>
                  <a:pt x="412801" y="1913024"/>
                </a:lnTo>
                <a:lnTo>
                  <a:pt x="438043" y="1873637"/>
                </a:lnTo>
                <a:lnTo>
                  <a:pt x="414433" y="1836861"/>
                </a:lnTo>
                <a:lnTo>
                  <a:pt x="431079" y="1836861"/>
                </a:lnTo>
                <a:lnTo>
                  <a:pt x="446312" y="1860798"/>
                </a:lnTo>
                <a:lnTo>
                  <a:pt x="461545" y="1836861"/>
                </a:lnTo>
                <a:lnTo>
                  <a:pt x="478191" y="1836861"/>
                </a:lnTo>
                <a:lnTo>
                  <a:pt x="454582" y="1873637"/>
                </a:lnTo>
                <a:lnTo>
                  <a:pt x="479823" y="1913024"/>
                </a:lnTo>
                <a:lnTo>
                  <a:pt x="463177" y="1913024"/>
                </a:lnTo>
                <a:lnTo>
                  <a:pt x="446312" y="1886258"/>
                </a:lnTo>
                <a:close/>
                <a:moveTo>
                  <a:pt x="549512" y="1886258"/>
                </a:moveTo>
                <a:lnTo>
                  <a:pt x="532648" y="1913024"/>
                </a:lnTo>
                <a:lnTo>
                  <a:pt x="516002" y="1913024"/>
                </a:lnTo>
                <a:lnTo>
                  <a:pt x="541243" y="1873637"/>
                </a:lnTo>
                <a:lnTo>
                  <a:pt x="517634" y="1836861"/>
                </a:lnTo>
                <a:lnTo>
                  <a:pt x="534280" y="1836861"/>
                </a:lnTo>
                <a:lnTo>
                  <a:pt x="549512" y="1860798"/>
                </a:lnTo>
                <a:lnTo>
                  <a:pt x="564745" y="1836861"/>
                </a:lnTo>
                <a:lnTo>
                  <a:pt x="581391" y="1836861"/>
                </a:lnTo>
                <a:lnTo>
                  <a:pt x="557782" y="1873637"/>
                </a:lnTo>
                <a:lnTo>
                  <a:pt x="583023" y="1913024"/>
                </a:lnTo>
                <a:lnTo>
                  <a:pt x="566378" y="1913024"/>
                </a:lnTo>
                <a:lnTo>
                  <a:pt x="549512" y="1886258"/>
                </a:lnTo>
                <a:close/>
                <a:moveTo>
                  <a:pt x="652712" y="1886258"/>
                </a:moveTo>
                <a:lnTo>
                  <a:pt x="635848" y="1913024"/>
                </a:lnTo>
                <a:lnTo>
                  <a:pt x="619202" y="1913024"/>
                </a:lnTo>
                <a:lnTo>
                  <a:pt x="644443" y="1873637"/>
                </a:lnTo>
                <a:lnTo>
                  <a:pt x="620834" y="1836861"/>
                </a:lnTo>
                <a:lnTo>
                  <a:pt x="637480" y="1836861"/>
                </a:lnTo>
                <a:lnTo>
                  <a:pt x="652712" y="1860798"/>
                </a:lnTo>
                <a:lnTo>
                  <a:pt x="667945" y="1836861"/>
                </a:lnTo>
                <a:lnTo>
                  <a:pt x="684592" y="1836861"/>
                </a:lnTo>
                <a:lnTo>
                  <a:pt x="660982" y="1873637"/>
                </a:lnTo>
                <a:lnTo>
                  <a:pt x="686224" y="1913024"/>
                </a:lnTo>
                <a:lnTo>
                  <a:pt x="669578" y="1913024"/>
                </a:lnTo>
                <a:lnTo>
                  <a:pt x="652712" y="1886258"/>
                </a:lnTo>
                <a:close/>
                <a:moveTo>
                  <a:pt x="755913" y="1886258"/>
                </a:moveTo>
                <a:lnTo>
                  <a:pt x="739048" y="1913024"/>
                </a:lnTo>
                <a:lnTo>
                  <a:pt x="722402" y="1913024"/>
                </a:lnTo>
                <a:lnTo>
                  <a:pt x="747644" y="1873637"/>
                </a:lnTo>
                <a:lnTo>
                  <a:pt x="724034" y="1836861"/>
                </a:lnTo>
                <a:lnTo>
                  <a:pt x="740680" y="1836861"/>
                </a:lnTo>
                <a:lnTo>
                  <a:pt x="755913" y="1860798"/>
                </a:lnTo>
                <a:lnTo>
                  <a:pt x="771146" y="1836861"/>
                </a:lnTo>
                <a:lnTo>
                  <a:pt x="787792" y="1836861"/>
                </a:lnTo>
                <a:lnTo>
                  <a:pt x="764182" y="1873637"/>
                </a:lnTo>
                <a:lnTo>
                  <a:pt x="789424" y="1913024"/>
                </a:lnTo>
                <a:lnTo>
                  <a:pt x="772778" y="1913024"/>
                </a:lnTo>
                <a:lnTo>
                  <a:pt x="755913" y="1886258"/>
                </a:lnTo>
                <a:close/>
                <a:moveTo>
                  <a:pt x="859113" y="1886258"/>
                </a:moveTo>
                <a:lnTo>
                  <a:pt x="842248" y="1913024"/>
                </a:lnTo>
                <a:lnTo>
                  <a:pt x="825602" y="1913024"/>
                </a:lnTo>
                <a:lnTo>
                  <a:pt x="850844" y="1873637"/>
                </a:lnTo>
                <a:lnTo>
                  <a:pt x="827235" y="1836861"/>
                </a:lnTo>
                <a:lnTo>
                  <a:pt x="843881" y="1836861"/>
                </a:lnTo>
                <a:lnTo>
                  <a:pt x="859113" y="1860798"/>
                </a:lnTo>
                <a:lnTo>
                  <a:pt x="874346" y="1836861"/>
                </a:lnTo>
                <a:lnTo>
                  <a:pt x="890992" y="1836861"/>
                </a:lnTo>
                <a:lnTo>
                  <a:pt x="867383" y="1873637"/>
                </a:lnTo>
                <a:lnTo>
                  <a:pt x="892624" y="1913024"/>
                </a:lnTo>
                <a:lnTo>
                  <a:pt x="875978" y="1913024"/>
                </a:lnTo>
                <a:lnTo>
                  <a:pt x="859113" y="1886258"/>
                </a:lnTo>
                <a:close/>
                <a:moveTo>
                  <a:pt x="962313" y="1886258"/>
                </a:moveTo>
                <a:lnTo>
                  <a:pt x="945449" y="1913024"/>
                </a:lnTo>
                <a:lnTo>
                  <a:pt x="928803" y="1913024"/>
                </a:lnTo>
                <a:lnTo>
                  <a:pt x="954044" y="1873637"/>
                </a:lnTo>
                <a:lnTo>
                  <a:pt x="930435" y="1836861"/>
                </a:lnTo>
                <a:lnTo>
                  <a:pt x="947081" y="1836861"/>
                </a:lnTo>
                <a:lnTo>
                  <a:pt x="962313" y="1860798"/>
                </a:lnTo>
                <a:lnTo>
                  <a:pt x="977546" y="1836861"/>
                </a:lnTo>
                <a:lnTo>
                  <a:pt x="994192" y="1836861"/>
                </a:lnTo>
                <a:lnTo>
                  <a:pt x="970583" y="1873637"/>
                </a:lnTo>
                <a:lnTo>
                  <a:pt x="995824" y="1913024"/>
                </a:lnTo>
                <a:lnTo>
                  <a:pt x="979179" y="1913024"/>
                </a:lnTo>
                <a:lnTo>
                  <a:pt x="962313" y="1886258"/>
                </a:lnTo>
                <a:close/>
                <a:moveTo>
                  <a:pt x="1065513" y="1886258"/>
                </a:moveTo>
                <a:lnTo>
                  <a:pt x="1048649" y="1913024"/>
                </a:lnTo>
                <a:lnTo>
                  <a:pt x="1032003" y="1913024"/>
                </a:lnTo>
                <a:lnTo>
                  <a:pt x="1057244" y="1873637"/>
                </a:lnTo>
                <a:lnTo>
                  <a:pt x="1033635" y="1836861"/>
                </a:lnTo>
                <a:lnTo>
                  <a:pt x="1050281" y="1836861"/>
                </a:lnTo>
                <a:lnTo>
                  <a:pt x="1065513" y="1860798"/>
                </a:lnTo>
                <a:lnTo>
                  <a:pt x="1080747" y="1836861"/>
                </a:lnTo>
                <a:lnTo>
                  <a:pt x="1097393" y="1836861"/>
                </a:lnTo>
                <a:lnTo>
                  <a:pt x="1073783" y="1873637"/>
                </a:lnTo>
                <a:lnTo>
                  <a:pt x="1099025" y="1913024"/>
                </a:lnTo>
                <a:lnTo>
                  <a:pt x="1082379" y="1913024"/>
                </a:lnTo>
                <a:lnTo>
                  <a:pt x="1065513" y="1886258"/>
                </a:lnTo>
                <a:close/>
                <a:moveTo>
                  <a:pt x="1168714" y="1886258"/>
                </a:moveTo>
                <a:lnTo>
                  <a:pt x="1151849" y="1913024"/>
                </a:lnTo>
                <a:lnTo>
                  <a:pt x="1135203" y="1913024"/>
                </a:lnTo>
                <a:lnTo>
                  <a:pt x="1160445" y="1873637"/>
                </a:lnTo>
                <a:lnTo>
                  <a:pt x="1136835" y="1836861"/>
                </a:lnTo>
                <a:lnTo>
                  <a:pt x="1153481" y="1836861"/>
                </a:lnTo>
                <a:lnTo>
                  <a:pt x="1168714" y="1860798"/>
                </a:lnTo>
                <a:lnTo>
                  <a:pt x="1183947" y="1836861"/>
                </a:lnTo>
                <a:lnTo>
                  <a:pt x="1200593" y="1836861"/>
                </a:lnTo>
                <a:lnTo>
                  <a:pt x="1176984" y="1873637"/>
                </a:lnTo>
                <a:lnTo>
                  <a:pt x="1202225" y="1913024"/>
                </a:lnTo>
                <a:lnTo>
                  <a:pt x="1185579" y="1913024"/>
                </a:lnTo>
                <a:lnTo>
                  <a:pt x="1168714" y="1886258"/>
                </a:lnTo>
                <a:close/>
                <a:moveTo>
                  <a:pt x="1271914" y="1886258"/>
                </a:moveTo>
                <a:lnTo>
                  <a:pt x="1255050" y="1913024"/>
                </a:lnTo>
                <a:lnTo>
                  <a:pt x="1238404" y="1913024"/>
                </a:lnTo>
                <a:lnTo>
                  <a:pt x="1263645" y="1873637"/>
                </a:lnTo>
                <a:lnTo>
                  <a:pt x="1240036" y="1836861"/>
                </a:lnTo>
                <a:lnTo>
                  <a:pt x="1256682" y="1836861"/>
                </a:lnTo>
                <a:lnTo>
                  <a:pt x="1271914" y="1860798"/>
                </a:lnTo>
                <a:lnTo>
                  <a:pt x="1287147" y="1836861"/>
                </a:lnTo>
                <a:lnTo>
                  <a:pt x="1303793" y="1836861"/>
                </a:lnTo>
                <a:lnTo>
                  <a:pt x="1280184" y="1873637"/>
                </a:lnTo>
                <a:lnTo>
                  <a:pt x="1305426" y="1913024"/>
                </a:lnTo>
                <a:lnTo>
                  <a:pt x="1288779" y="1913024"/>
                </a:lnTo>
                <a:lnTo>
                  <a:pt x="1271914" y="1886258"/>
                </a:lnTo>
                <a:close/>
                <a:moveTo>
                  <a:pt x="1375114" y="1886258"/>
                </a:moveTo>
                <a:lnTo>
                  <a:pt x="1358250" y="1913024"/>
                </a:lnTo>
                <a:lnTo>
                  <a:pt x="1341604" y="1913024"/>
                </a:lnTo>
                <a:lnTo>
                  <a:pt x="1366845" y="1873637"/>
                </a:lnTo>
                <a:lnTo>
                  <a:pt x="1343236" y="1836861"/>
                </a:lnTo>
                <a:lnTo>
                  <a:pt x="1359882" y="1836861"/>
                </a:lnTo>
                <a:lnTo>
                  <a:pt x="1375114" y="1860798"/>
                </a:lnTo>
                <a:lnTo>
                  <a:pt x="1390348" y="1836861"/>
                </a:lnTo>
                <a:lnTo>
                  <a:pt x="1406993" y="1836861"/>
                </a:lnTo>
                <a:lnTo>
                  <a:pt x="1383384" y="1873637"/>
                </a:lnTo>
                <a:lnTo>
                  <a:pt x="1408626" y="1913024"/>
                </a:lnTo>
                <a:lnTo>
                  <a:pt x="1391980" y="1913024"/>
                </a:lnTo>
                <a:lnTo>
                  <a:pt x="1375114" y="1886258"/>
                </a:lnTo>
                <a:close/>
                <a:moveTo>
                  <a:pt x="1478315" y="1886258"/>
                </a:moveTo>
                <a:lnTo>
                  <a:pt x="1461450" y="1913024"/>
                </a:lnTo>
                <a:lnTo>
                  <a:pt x="1444804" y="1913024"/>
                </a:lnTo>
                <a:lnTo>
                  <a:pt x="1470046" y="1873637"/>
                </a:lnTo>
                <a:lnTo>
                  <a:pt x="1446436" y="1836861"/>
                </a:lnTo>
                <a:lnTo>
                  <a:pt x="1463083" y="1836861"/>
                </a:lnTo>
                <a:lnTo>
                  <a:pt x="1478315" y="1860798"/>
                </a:lnTo>
                <a:lnTo>
                  <a:pt x="1493548" y="1836861"/>
                </a:lnTo>
                <a:lnTo>
                  <a:pt x="1510194" y="1836861"/>
                </a:lnTo>
                <a:lnTo>
                  <a:pt x="1486584" y="1873637"/>
                </a:lnTo>
                <a:lnTo>
                  <a:pt x="1511826" y="1913024"/>
                </a:lnTo>
                <a:lnTo>
                  <a:pt x="1495180" y="1913024"/>
                </a:lnTo>
                <a:lnTo>
                  <a:pt x="1478315" y="1886258"/>
                </a:lnTo>
                <a:close/>
                <a:moveTo>
                  <a:pt x="1581515" y="1886258"/>
                </a:moveTo>
                <a:lnTo>
                  <a:pt x="1564650" y="1913024"/>
                </a:lnTo>
                <a:lnTo>
                  <a:pt x="1548004" y="1913024"/>
                </a:lnTo>
                <a:lnTo>
                  <a:pt x="1573246" y="1873637"/>
                </a:lnTo>
                <a:lnTo>
                  <a:pt x="1549636" y="1836861"/>
                </a:lnTo>
                <a:lnTo>
                  <a:pt x="1566283" y="1836861"/>
                </a:lnTo>
                <a:lnTo>
                  <a:pt x="1581515" y="1860798"/>
                </a:lnTo>
                <a:lnTo>
                  <a:pt x="1596748" y="1836861"/>
                </a:lnTo>
                <a:lnTo>
                  <a:pt x="1613394" y="1836861"/>
                </a:lnTo>
                <a:lnTo>
                  <a:pt x="1589785" y="1873637"/>
                </a:lnTo>
                <a:lnTo>
                  <a:pt x="1615026" y="1913024"/>
                </a:lnTo>
                <a:lnTo>
                  <a:pt x="1598380" y="1913024"/>
                </a:lnTo>
                <a:lnTo>
                  <a:pt x="1581515" y="1886258"/>
                </a:lnTo>
                <a:close/>
                <a:moveTo>
                  <a:pt x="1684715" y="1886258"/>
                </a:moveTo>
                <a:lnTo>
                  <a:pt x="1667851" y="1913024"/>
                </a:lnTo>
                <a:lnTo>
                  <a:pt x="1651205" y="1913024"/>
                </a:lnTo>
                <a:lnTo>
                  <a:pt x="1676446" y="1873637"/>
                </a:lnTo>
                <a:lnTo>
                  <a:pt x="1652837" y="1836861"/>
                </a:lnTo>
                <a:lnTo>
                  <a:pt x="1669483" y="1836861"/>
                </a:lnTo>
                <a:lnTo>
                  <a:pt x="1684715" y="1860798"/>
                </a:lnTo>
                <a:lnTo>
                  <a:pt x="1699948" y="1836861"/>
                </a:lnTo>
                <a:lnTo>
                  <a:pt x="1716595" y="1836861"/>
                </a:lnTo>
                <a:lnTo>
                  <a:pt x="1692985" y="1873637"/>
                </a:lnTo>
                <a:lnTo>
                  <a:pt x="1718227" y="1913024"/>
                </a:lnTo>
                <a:lnTo>
                  <a:pt x="1701581" y="1913024"/>
                </a:lnTo>
                <a:lnTo>
                  <a:pt x="1684715" y="1886258"/>
                </a:lnTo>
                <a:close/>
                <a:moveTo>
                  <a:pt x="1787915" y="1886258"/>
                </a:moveTo>
                <a:lnTo>
                  <a:pt x="1771051" y="1913024"/>
                </a:lnTo>
                <a:lnTo>
                  <a:pt x="1754405" y="1913024"/>
                </a:lnTo>
                <a:lnTo>
                  <a:pt x="1779647" y="1873637"/>
                </a:lnTo>
                <a:lnTo>
                  <a:pt x="1756037" y="1836861"/>
                </a:lnTo>
                <a:lnTo>
                  <a:pt x="1772683" y="1836861"/>
                </a:lnTo>
                <a:lnTo>
                  <a:pt x="1787915" y="1860798"/>
                </a:lnTo>
                <a:lnTo>
                  <a:pt x="1803149" y="1836861"/>
                </a:lnTo>
                <a:lnTo>
                  <a:pt x="1819795" y="1836861"/>
                </a:lnTo>
                <a:lnTo>
                  <a:pt x="1796185" y="1873637"/>
                </a:lnTo>
                <a:lnTo>
                  <a:pt x="1821427" y="1913024"/>
                </a:lnTo>
                <a:lnTo>
                  <a:pt x="1804781" y="1913024"/>
                </a:lnTo>
                <a:lnTo>
                  <a:pt x="1787915" y="1886258"/>
                </a:lnTo>
                <a:close/>
                <a:moveTo>
                  <a:pt x="1891116" y="1886258"/>
                </a:moveTo>
                <a:lnTo>
                  <a:pt x="1874251" y="1913024"/>
                </a:lnTo>
                <a:lnTo>
                  <a:pt x="1857605" y="1913024"/>
                </a:lnTo>
                <a:lnTo>
                  <a:pt x="1882847" y="1873637"/>
                </a:lnTo>
                <a:lnTo>
                  <a:pt x="1859237" y="1836861"/>
                </a:lnTo>
                <a:lnTo>
                  <a:pt x="1875884" y="1836861"/>
                </a:lnTo>
                <a:lnTo>
                  <a:pt x="1891116" y="1860798"/>
                </a:lnTo>
                <a:lnTo>
                  <a:pt x="1906349" y="1836861"/>
                </a:lnTo>
                <a:lnTo>
                  <a:pt x="1922995" y="1836861"/>
                </a:lnTo>
                <a:lnTo>
                  <a:pt x="1899385" y="1873637"/>
                </a:lnTo>
                <a:lnTo>
                  <a:pt x="1924627" y="1913024"/>
                </a:lnTo>
                <a:lnTo>
                  <a:pt x="1907981" y="1913024"/>
                </a:lnTo>
                <a:lnTo>
                  <a:pt x="1891116" y="1886258"/>
                </a:lnTo>
                <a:close/>
                <a:moveTo>
                  <a:pt x="1994316" y="1886258"/>
                </a:moveTo>
                <a:lnTo>
                  <a:pt x="1977452" y="1913024"/>
                </a:lnTo>
                <a:lnTo>
                  <a:pt x="1960805" y="1913024"/>
                </a:lnTo>
                <a:lnTo>
                  <a:pt x="1986047" y="1873637"/>
                </a:lnTo>
                <a:lnTo>
                  <a:pt x="1962438" y="1836861"/>
                </a:lnTo>
                <a:lnTo>
                  <a:pt x="1979084" y="1836861"/>
                </a:lnTo>
                <a:lnTo>
                  <a:pt x="1994316" y="1860798"/>
                </a:lnTo>
                <a:lnTo>
                  <a:pt x="2009549" y="1836861"/>
                </a:lnTo>
                <a:lnTo>
                  <a:pt x="2026195" y="1836861"/>
                </a:lnTo>
                <a:lnTo>
                  <a:pt x="2002586" y="1873637"/>
                </a:lnTo>
                <a:lnTo>
                  <a:pt x="2027827" y="1913024"/>
                </a:lnTo>
                <a:lnTo>
                  <a:pt x="2011182" y="1913024"/>
                </a:lnTo>
                <a:lnTo>
                  <a:pt x="1994316" y="1886258"/>
                </a:lnTo>
                <a:close/>
                <a:moveTo>
                  <a:pt x="33511" y="2001062"/>
                </a:moveTo>
                <a:lnTo>
                  <a:pt x="16646" y="2027827"/>
                </a:lnTo>
                <a:lnTo>
                  <a:pt x="0" y="2027827"/>
                </a:lnTo>
                <a:lnTo>
                  <a:pt x="25242" y="1988441"/>
                </a:lnTo>
                <a:lnTo>
                  <a:pt x="1632" y="1951665"/>
                </a:lnTo>
                <a:lnTo>
                  <a:pt x="18278" y="1951665"/>
                </a:lnTo>
                <a:lnTo>
                  <a:pt x="33511" y="1975602"/>
                </a:lnTo>
                <a:lnTo>
                  <a:pt x="48744" y="1951665"/>
                </a:lnTo>
                <a:lnTo>
                  <a:pt x="65390" y="1951665"/>
                </a:lnTo>
                <a:lnTo>
                  <a:pt x="41780" y="1988441"/>
                </a:lnTo>
                <a:lnTo>
                  <a:pt x="67022" y="2027827"/>
                </a:lnTo>
                <a:lnTo>
                  <a:pt x="50376" y="2027827"/>
                </a:lnTo>
                <a:lnTo>
                  <a:pt x="33511" y="2001062"/>
                </a:lnTo>
                <a:close/>
                <a:moveTo>
                  <a:pt x="136711" y="2001062"/>
                </a:moveTo>
                <a:lnTo>
                  <a:pt x="119846" y="2027827"/>
                </a:lnTo>
                <a:lnTo>
                  <a:pt x="103200" y="2027827"/>
                </a:lnTo>
                <a:lnTo>
                  <a:pt x="128442" y="1988441"/>
                </a:lnTo>
                <a:lnTo>
                  <a:pt x="104833" y="1951665"/>
                </a:lnTo>
                <a:lnTo>
                  <a:pt x="121479" y="1951665"/>
                </a:lnTo>
                <a:lnTo>
                  <a:pt x="136711" y="1975602"/>
                </a:lnTo>
                <a:lnTo>
                  <a:pt x="151944" y="1951665"/>
                </a:lnTo>
                <a:lnTo>
                  <a:pt x="168590" y="1951665"/>
                </a:lnTo>
                <a:lnTo>
                  <a:pt x="144981" y="1988441"/>
                </a:lnTo>
                <a:lnTo>
                  <a:pt x="170222" y="2027827"/>
                </a:lnTo>
                <a:lnTo>
                  <a:pt x="153576" y="2027827"/>
                </a:lnTo>
                <a:lnTo>
                  <a:pt x="136711" y="2001062"/>
                </a:lnTo>
                <a:close/>
                <a:moveTo>
                  <a:pt x="239911" y="2001062"/>
                </a:moveTo>
                <a:lnTo>
                  <a:pt x="223047" y="2027827"/>
                </a:lnTo>
                <a:lnTo>
                  <a:pt x="206401" y="2027827"/>
                </a:lnTo>
                <a:lnTo>
                  <a:pt x="231642" y="1988441"/>
                </a:lnTo>
                <a:lnTo>
                  <a:pt x="208033" y="1951665"/>
                </a:lnTo>
                <a:lnTo>
                  <a:pt x="224679" y="1951665"/>
                </a:lnTo>
                <a:lnTo>
                  <a:pt x="239911" y="1975602"/>
                </a:lnTo>
                <a:lnTo>
                  <a:pt x="255144" y="1951665"/>
                </a:lnTo>
                <a:lnTo>
                  <a:pt x="271790" y="1951665"/>
                </a:lnTo>
                <a:lnTo>
                  <a:pt x="248181" y="1988441"/>
                </a:lnTo>
                <a:lnTo>
                  <a:pt x="273423" y="2027827"/>
                </a:lnTo>
                <a:lnTo>
                  <a:pt x="256777" y="2027827"/>
                </a:lnTo>
                <a:lnTo>
                  <a:pt x="239911" y="2001062"/>
                </a:lnTo>
                <a:close/>
                <a:moveTo>
                  <a:pt x="343111" y="2001062"/>
                </a:moveTo>
                <a:lnTo>
                  <a:pt x="326247" y="2027827"/>
                </a:lnTo>
                <a:lnTo>
                  <a:pt x="309601" y="2027827"/>
                </a:lnTo>
                <a:lnTo>
                  <a:pt x="334843" y="1988441"/>
                </a:lnTo>
                <a:lnTo>
                  <a:pt x="311233" y="1951665"/>
                </a:lnTo>
                <a:lnTo>
                  <a:pt x="327879" y="1951665"/>
                </a:lnTo>
                <a:lnTo>
                  <a:pt x="343111" y="1975602"/>
                </a:lnTo>
                <a:lnTo>
                  <a:pt x="358345" y="1951665"/>
                </a:lnTo>
                <a:lnTo>
                  <a:pt x="374991" y="1951665"/>
                </a:lnTo>
                <a:lnTo>
                  <a:pt x="351381" y="1988441"/>
                </a:lnTo>
                <a:lnTo>
                  <a:pt x="376623" y="2027827"/>
                </a:lnTo>
                <a:lnTo>
                  <a:pt x="359977" y="2027827"/>
                </a:lnTo>
                <a:lnTo>
                  <a:pt x="343111" y="2001062"/>
                </a:lnTo>
                <a:close/>
                <a:moveTo>
                  <a:pt x="446312" y="2001062"/>
                </a:moveTo>
                <a:lnTo>
                  <a:pt x="429447" y="2027827"/>
                </a:lnTo>
                <a:lnTo>
                  <a:pt x="412801" y="2027827"/>
                </a:lnTo>
                <a:lnTo>
                  <a:pt x="438043" y="1988441"/>
                </a:lnTo>
                <a:lnTo>
                  <a:pt x="414433" y="1951665"/>
                </a:lnTo>
                <a:lnTo>
                  <a:pt x="431079" y="1951665"/>
                </a:lnTo>
                <a:lnTo>
                  <a:pt x="446312" y="1975602"/>
                </a:lnTo>
                <a:lnTo>
                  <a:pt x="461545" y="1951665"/>
                </a:lnTo>
                <a:lnTo>
                  <a:pt x="478191" y="1951665"/>
                </a:lnTo>
                <a:lnTo>
                  <a:pt x="454582" y="1988441"/>
                </a:lnTo>
                <a:lnTo>
                  <a:pt x="479823" y="2027827"/>
                </a:lnTo>
                <a:lnTo>
                  <a:pt x="463177" y="2027827"/>
                </a:lnTo>
                <a:lnTo>
                  <a:pt x="446312" y="2001062"/>
                </a:lnTo>
                <a:close/>
                <a:moveTo>
                  <a:pt x="549512" y="2001062"/>
                </a:moveTo>
                <a:lnTo>
                  <a:pt x="532648" y="2027827"/>
                </a:lnTo>
                <a:lnTo>
                  <a:pt x="516002" y="2027827"/>
                </a:lnTo>
                <a:lnTo>
                  <a:pt x="541243" y="1988441"/>
                </a:lnTo>
                <a:lnTo>
                  <a:pt x="517634" y="1951665"/>
                </a:lnTo>
                <a:lnTo>
                  <a:pt x="534280" y="1951665"/>
                </a:lnTo>
                <a:lnTo>
                  <a:pt x="549512" y="1975602"/>
                </a:lnTo>
                <a:lnTo>
                  <a:pt x="564745" y="1951665"/>
                </a:lnTo>
                <a:lnTo>
                  <a:pt x="581391" y="1951665"/>
                </a:lnTo>
                <a:lnTo>
                  <a:pt x="557782" y="1988441"/>
                </a:lnTo>
                <a:lnTo>
                  <a:pt x="583023" y="2027827"/>
                </a:lnTo>
                <a:lnTo>
                  <a:pt x="566378" y="2027827"/>
                </a:lnTo>
                <a:lnTo>
                  <a:pt x="549512" y="2001062"/>
                </a:lnTo>
                <a:close/>
                <a:moveTo>
                  <a:pt x="652712" y="2001062"/>
                </a:moveTo>
                <a:lnTo>
                  <a:pt x="635848" y="2027827"/>
                </a:lnTo>
                <a:lnTo>
                  <a:pt x="619202" y="2027827"/>
                </a:lnTo>
                <a:lnTo>
                  <a:pt x="644443" y="1988441"/>
                </a:lnTo>
                <a:lnTo>
                  <a:pt x="620834" y="1951665"/>
                </a:lnTo>
                <a:lnTo>
                  <a:pt x="637480" y="1951665"/>
                </a:lnTo>
                <a:lnTo>
                  <a:pt x="652712" y="1975602"/>
                </a:lnTo>
                <a:lnTo>
                  <a:pt x="667945" y="1951665"/>
                </a:lnTo>
                <a:lnTo>
                  <a:pt x="684592" y="1951665"/>
                </a:lnTo>
                <a:lnTo>
                  <a:pt x="660982" y="1988441"/>
                </a:lnTo>
                <a:lnTo>
                  <a:pt x="686224" y="2027827"/>
                </a:lnTo>
                <a:lnTo>
                  <a:pt x="669578" y="2027827"/>
                </a:lnTo>
                <a:lnTo>
                  <a:pt x="652712" y="2001062"/>
                </a:lnTo>
                <a:close/>
                <a:moveTo>
                  <a:pt x="755913" y="2001062"/>
                </a:moveTo>
                <a:lnTo>
                  <a:pt x="739048" y="2027827"/>
                </a:lnTo>
                <a:lnTo>
                  <a:pt x="722402" y="2027827"/>
                </a:lnTo>
                <a:lnTo>
                  <a:pt x="747644" y="1988441"/>
                </a:lnTo>
                <a:lnTo>
                  <a:pt x="724034" y="1951665"/>
                </a:lnTo>
                <a:lnTo>
                  <a:pt x="740680" y="1951665"/>
                </a:lnTo>
                <a:lnTo>
                  <a:pt x="755913" y="1975602"/>
                </a:lnTo>
                <a:lnTo>
                  <a:pt x="771146" y="1951665"/>
                </a:lnTo>
                <a:lnTo>
                  <a:pt x="787792" y="1951665"/>
                </a:lnTo>
                <a:lnTo>
                  <a:pt x="764182" y="1988441"/>
                </a:lnTo>
                <a:lnTo>
                  <a:pt x="789424" y="2027827"/>
                </a:lnTo>
                <a:lnTo>
                  <a:pt x="772778" y="2027827"/>
                </a:lnTo>
                <a:lnTo>
                  <a:pt x="755913" y="2001062"/>
                </a:lnTo>
                <a:close/>
                <a:moveTo>
                  <a:pt x="859113" y="2001062"/>
                </a:moveTo>
                <a:lnTo>
                  <a:pt x="842248" y="2027827"/>
                </a:lnTo>
                <a:lnTo>
                  <a:pt x="825602" y="2027827"/>
                </a:lnTo>
                <a:lnTo>
                  <a:pt x="850844" y="1988441"/>
                </a:lnTo>
                <a:lnTo>
                  <a:pt x="827235" y="1951665"/>
                </a:lnTo>
                <a:lnTo>
                  <a:pt x="843881" y="1951665"/>
                </a:lnTo>
                <a:lnTo>
                  <a:pt x="859113" y="1975602"/>
                </a:lnTo>
                <a:lnTo>
                  <a:pt x="874346" y="1951665"/>
                </a:lnTo>
                <a:lnTo>
                  <a:pt x="890992" y="1951665"/>
                </a:lnTo>
                <a:lnTo>
                  <a:pt x="867383" y="1988441"/>
                </a:lnTo>
                <a:lnTo>
                  <a:pt x="892624" y="2027827"/>
                </a:lnTo>
                <a:lnTo>
                  <a:pt x="875978" y="2027827"/>
                </a:lnTo>
                <a:lnTo>
                  <a:pt x="859113" y="2001062"/>
                </a:lnTo>
                <a:close/>
                <a:moveTo>
                  <a:pt x="962313" y="2001062"/>
                </a:moveTo>
                <a:lnTo>
                  <a:pt x="945449" y="2027827"/>
                </a:lnTo>
                <a:lnTo>
                  <a:pt x="928803" y="2027827"/>
                </a:lnTo>
                <a:lnTo>
                  <a:pt x="954044" y="1988441"/>
                </a:lnTo>
                <a:lnTo>
                  <a:pt x="930435" y="1951665"/>
                </a:lnTo>
                <a:lnTo>
                  <a:pt x="947081" y="1951665"/>
                </a:lnTo>
                <a:lnTo>
                  <a:pt x="962313" y="1975602"/>
                </a:lnTo>
                <a:lnTo>
                  <a:pt x="977546" y="1951665"/>
                </a:lnTo>
                <a:lnTo>
                  <a:pt x="994192" y="1951665"/>
                </a:lnTo>
                <a:lnTo>
                  <a:pt x="970583" y="1988441"/>
                </a:lnTo>
                <a:lnTo>
                  <a:pt x="995824" y="2027827"/>
                </a:lnTo>
                <a:lnTo>
                  <a:pt x="979179" y="2027827"/>
                </a:lnTo>
                <a:lnTo>
                  <a:pt x="962313" y="2001062"/>
                </a:lnTo>
                <a:close/>
                <a:moveTo>
                  <a:pt x="1065513" y="2001062"/>
                </a:moveTo>
                <a:lnTo>
                  <a:pt x="1048649" y="2027827"/>
                </a:lnTo>
                <a:lnTo>
                  <a:pt x="1032003" y="2027827"/>
                </a:lnTo>
                <a:lnTo>
                  <a:pt x="1057244" y="1988441"/>
                </a:lnTo>
                <a:lnTo>
                  <a:pt x="1033635" y="1951665"/>
                </a:lnTo>
                <a:lnTo>
                  <a:pt x="1050281" y="1951665"/>
                </a:lnTo>
                <a:lnTo>
                  <a:pt x="1065513" y="1975602"/>
                </a:lnTo>
                <a:lnTo>
                  <a:pt x="1080747" y="1951665"/>
                </a:lnTo>
                <a:lnTo>
                  <a:pt x="1097393" y="1951665"/>
                </a:lnTo>
                <a:lnTo>
                  <a:pt x="1073783" y="1988441"/>
                </a:lnTo>
                <a:lnTo>
                  <a:pt x="1099025" y="2027827"/>
                </a:lnTo>
                <a:lnTo>
                  <a:pt x="1082379" y="2027827"/>
                </a:lnTo>
                <a:lnTo>
                  <a:pt x="1065513" y="2001062"/>
                </a:lnTo>
                <a:close/>
                <a:moveTo>
                  <a:pt x="1168714" y="2001062"/>
                </a:moveTo>
                <a:lnTo>
                  <a:pt x="1151849" y="2027827"/>
                </a:lnTo>
                <a:lnTo>
                  <a:pt x="1135203" y="2027827"/>
                </a:lnTo>
                <a:lnTo>
                  <a:pt x="1160445" y="1988441"/>
                </a:lnTo>
                <a:lnTo>
                  <a:pt x="1136835" y="1951665"/>
                </a:lnTo>
                <a:lnTo>
                  <a:pt x="1153481" y="1951665"/>
                </a:lnTo>
                <a:lnTo>
                  <a:pt x="1168714" y="1975602"/>
                </a:lnTo>
                <a:lnTo>
                  <a:pt x="1183947" y="1951665"/>
                </a:lnTo>
                <a:lnTo>
                  <a:pt x="1200593" y="1951665"/>
                </a:lnTo>
                <a:lnTo>
                  <a:pt x="1176984" y="1988441"/>
                </a:lnTo>
                <a:lnTo>
                  <a:pt x="1202225" y="2027827"/>
                </a:lnTo>
                <a:lnTo>
                  <a:pt x="1185579" y="2027827"/>
                </a:lnTo>
                <a:lnTo>
                  <a:pt x="1168714" y="2001062"/>
                </a:lnTo>
                <a:close/>
                <a:moveTo>
                  <a:pt x="1271914" y="2001062"/>
                </a:moveTo>
                <a:lnTo>
                  <a:pt x="1255050" y="2027827"/>
                </a:lnTo>
                <a:lnTo>
                  <a:pt x="1238404" y="2027827"/>
                </a:lnTo>
                <a:lnTo>
                  <a:pt x="1263645" y="1988441"/>
                </a:lnTo>
                <a:lnTo>
                  <a:pt x="1240036" y="1951665"/>
                </a:lnTo>
                <a:lnTo>
                  <a:pt x="1256682" y="1951665"/>
                </a:lnTo>
                <a:lnTo>
                  <a:pt x="1271914" y="1975602"/>
                </a:lnTo>
                <a:lnTo>
                  <a:pt x="1287147" y="1951665"/>
                </a:lnTo>
                <a:lnTo>
                  <a:pt x="1303793" y="1951665"/>
                </a:lnTo>
                <a:lnTo>
                  <a:pt x="1280184" y="1988441"/>
                </a:lnTo>
                <a:lnTo>
                  <a:pt x="1305426" y="2027827"/>
                </a:lnTo>
                <a:lnTo>
                  <a:pt x="1288779" y="2027827"/>
                </a:lnTo>
                <a:lnTo>
                  <a:pt x="1271914" y="2001062"/>
                </a:lnTo>
                <a:close/>
                <a:moveTo>
                  <a:pt x="1375114" y="2001062"/>
                </a:moveTo>
                <a:lnTo>
                  <a:pt x="1358250" y="2027827"/>
                </a:lnTo>
                <a:lnTo>
                  <a:pt x="1341604" y="2027827"/>
                </a:lnTo>
                <a:lnTo>
                  <a:pt x="1366845" y="1988441"/>
                </a:lnTo>
                <a:lnTo>
                  <a:pt x="1343236" y="1951665"/>
                </a:lnTo>
                <a:lnTo>
                  <a:pt x="1359882" y="1951665"/>
                </a:lnTo>
                <a:lnTo>
                  <a:pt x="1375114" y="1975602"/>
                </a:lnTo>
                <a:lnTo>
                  <a:pt x="1390348" y="1951665"/>
                </a:lnTo>
                <a:lnTo>
                  <a:pt x="1406993" y="1951665"/>
                </a:lnTo>
                <a:lnTo>
                  <a:pt x="1383384" y="1988441"/>
                </a:lnTo>
                <a:lnTo>
                  <a:pt x="1408626" y="2027827"/>
                </a:lnTo>
                <a:lnTo>
                  <a:pt x="1391980" y="2027827"/>
                </a:lnTo>
                <a:lnTo>
                  <a:pt x="1375114" y="2001062"/>
                </a:lnTo>
                <a:close/>
                <a:moveTo>
                  <a:pt x="1478315" y="2001062"/>
                </a:moveTo>
                <a:lnTo>
                  <a:pt x="1461450" y="2027827"/>
                </a:lnTo>
                <a:lnTo>
                  <a:pt x="1444804" y="2027827"/>
                </a:lnTo>
                <a:lnTo>
                  <a:pt x="1470046" y="1988441"/>
                </a:lnTo>
                <a:lnTo>
                  <a:pt x="1446436" y="1951665"/>
                </a:lnTo>
                <a:lnTo>
                  <a:pt x="1463083" y="1951665"/>
                </a:lnTo>
                <a:lnTo>
                  <a:pt x="1478315" y="1975602"/>
                </a:lnTo>
                <a:lnTo>
                  <a:pt x="1493548" y="1951665"/>
                </a:lnTo>
                <a:lnTo>
                  <a:pt x="1510194" y="1951665"/>
                </a:lnTo>
                <a:lnTo>
                  <a:pt x="1486584" y="1988441"/>
                </a:lnTo>
                <a:lnTo>
                  <a:pt x="1511826" y="2027827"/>
                </a:lnTo>
                <a:lnTo>
                  <a:pt x="1495180" y="2027827"/>
                </a:lnTo>
                <a:lnTo>
                  <a:pt x="1478315" y="2001062"/>
                </a:lnTo>
                <a:close/>
                <a:moveTo>
                  <a:pt x="1581515" y="2001062"/>
                </a:moveTo>
                <a:lnTo>
                  <a:pt x="1564650" y="2027827"/>
                </a:lnTo>
                <a:lnTo>
                  <a:pt x="1548004" y="2027827"/>
                </a:lnTo>
                <a:lnTo>
                  <a:pt x="1573246" y="1988441"/>
                </a:lnTo>
                <a:lnTo>
                  <a:pt x="1549636" y="1951665"/>
                </a:lnTo>
                <a:lnTo>
                  <a:pt x="1566283" y="1951665"/>
                </a:lnTo>
                <a:lnTo>
                  <a:pt x="1581515" y="1975602"/>
                </a:lnTo>
                <a:lnTo>
                  <a:pt x="1596748" y="1951665"/>
                </a:lnTo>
                <a:lnTo>
                  <a:pt x="1613394" y="1951665"/>
                </a:lnTo>
                <a:lnTo>
                  <a:pt x="1589785" y="1988441"/>
                </a:lnTo>
                <a:lnTo>
                  <a:pt x="1615026" y="2027827"/>
                </a:lnTo>
                <a:lnTo>
                  <a:pt x="1598380" y="2027827"/>
                </a:lnTo>
                <a:lnTo>
                  <a:pt x="1581515" y="2001062"/>
                </a:lnTo>
                <a:close/>
                <a:moveTo>
                  <a:pt x="1684715" y="2001062"/>
                </a:moveTo>
                <a:lnTo>
                  <a:pt x="1667851" y="2027827"/>
                </a:lnTo>
                <a:lnTo>
                  <a:pt x="1651205" y="2027827"/>
                </a:lnTo>
                <a:lnTo>
                  <a:pt x="1676446" y="1988441"/>
                </a:lnTo>
                <a:lnTo>
                  <a:pt x="1652837" y="1951665"/>
                </a:lnTo>
                <a:lnTo>
                  <a:pt x="1669483" y="1951665"/>
                </a:lnTo>
                <a:lnTo>
                  <a:pt x="1684715" y="1975602"/>
                </a:lnTo>
                <a:lnTo>
                  <a:pt x="1699948" y="1951665"/>
                </a:lnTo>
                <a:lnTo>
                  <a:pt x="1716595" y="1951665"/>
                </a:lnTo>
                <a:lnTo>
                  <a:pt x="1692985" y="1988441"/>
                </a:lnTo>
                <a:lnTo>
                  <a:pt x="1718227" y="2027827"/>
                </a:lnTo>
                <a:lnTo>
                  <a:pt x="1701581" y="2027827"/>
                </a:lnTo>
                <a:lnTo>
                  <a:pt x="1684715" y="2001062"/>
                </a:lnTo>
                <a:close/>
                <a:moveTo>
                  <a:pt x="1787915" y="2001062"/>
                </a:moveTo>
                <a:lnTo>
                  <a:pt x="1771051" y="2027827"/>
                </a:lnTo>
                <a:lnTo>
                  <a:pt x="1754405" y="2027827"/>
                </a:lnTo>
                <a:lnTo>
                  <a:pt x="1779647" y="1988441"/>
                </a:lnTo>
                <a:lnTo>
                  <a:pt x="1756037" y="1951665"/>
                </a:lnTo>
                <a:lnTo>
                  <a:pt x="1772683" y="1951665"/>
                </a:lnTo>
                <a:lnTo>
                  <a:pt x="1787915" y="1975602"/>
                </a:lnTo>
                <a:lnTo>
                  <a:pt x="1803149" y="1951665"/>
                </a:lnTo>
                <a:lnTo>
                  <a:pt x="1819795" y="1951665"/>
                </a:lnTo>
                <a:lnTo>
                  <a:pt x="1796185" y="1988441"/>
                </a:lnTo>
                <a:lnTo>
                  <a:pt x="1821427" y="2027827"/>
                </a:lnTo>
                <a:lnTo>
                  <a:pt x="1804781" y="2027827"/>
                </a:lnTo>
                <a:lnTo>
                  <a:pt x="1787915" y="2001062"/>
                </a:lnTo>
                <a:close/>
                <a:moveTo>
                  <a:pt x="1891116" y="2001062"/>
                </a:moveTo>
                <a:lnTo>
                  <a:pt x="1874251" y="2027827"/>
                </a:lnTo>
                <a:lnTo>
                  <a:pt x="1857605" y="2027827"/>
                </a:lnTo>
                <a:lnTo>
                  <a:pt x="1882847" y="1988441"/>
                </a:lnTo>
                <a:lnTo>
                  <a:pt x="1859237" y="1951665"/>
                </a:lnTo>
                <a:lnTo>
                  <a:pt x="1875884" y="1951665"/>
                </a:lnTo>
                <a:lnTo>
                  <a:pt x="1891116" y="1975602"/>
                </a:lnTo>
                <a:lnTo>
                  <a:pt x="1906349" y="1951665"/>
                </a:lnTo>
                <a:lnTo>
                  <a:pt x="1922995" y="1951665"/>
                </a:lnTo>
                <a:lnTo>
                  <a:pt x="1899385" y="1988441"/>
                </a:lnTo>
                <a:lnTo>
                  <a:pt x="1924627" y="2027827"/>
                </a:lnTo>
                <a:lnTo>
                  <a:pt x="1907981" y="2027827"/>
                </a:lnTo>
                <a:lnTo>
                  <a:pt x="1891116" y="2001062"/>
                </a:lnTo>
                <a:close/>
                <a:moveTo>
                  <a:pt x="1994316" y="2001062"/>
                </a:moveTo>
                <a:lnTo>
                  <a:pt x="1977452" y="2027827"/>
                </a:lnTo>
                <a:lnTo>
                  <a:pt x="1960805" y="2027827"/>
                </a:lnTo>
                <a:lnTo>
                  <a:pt x="1986047" y="1988441"/>
                </a:lnTo>
                <a:lnTo>
                  <a:pt x="1962438" y="1951665"/>
                </a:lnTo>
                <a:lnTo>
                  <a:pt x="1979084" y="1951665"/>
                </a:lnTo>
                <a:lnTo>
                  <a:pt x="1994316" y="1975602"/>
                </a:lnTo>
                <a:lnTo>
                  <a:pt x="2009549" y="1951665"/>
                </a:lnTo>
                <a:lnTo>
                  <a:pt x="2026195" y="1951665"/>
                </a:lnTo>
                <a:lnTo>
                  <a:pt x="2002586" y="1988441"/>
                </a:lnTo>
                <a:lnTo>
                  <a:pt x="2027827" y="2027827"/>
                </a:lnTo>
                <a:lnTo>
                  <a:pt x="2011182" y="2027827"/>
                </a:lnTo>
                <a:lnTo>
                  <a:pt x="1994316" y="2001062"/>
                </a:lnTo>
                <a:close/>
              </a:path>
            </a:pathLst>
          </a:custGeom>
          <a:solidFill>
            <a:srgbClr val="000000"/>
          </a:solidFill>
          <a:ln w="2025" cap="flat">
            <a:noFill/>
            <a:prstDash val="solid"/>
            <a:miter/>
          </a:ln>
        </p:spPr>
        <p:txBody>
          <a:bodyPr rtlCol="0" anchor="ctr"/>
          <a:lstStyle/>
          <a:p>
            <a:endParaRPr lang="de-DE"/>
          </a:p>
        </p:txBody>
      </p:sp>
      <p:sp>
        <p:nvSpPr>
          <p:cNvPr id="2" name="Freihandform 1507">
            <a:extLst>
              <a:ext uri="{FF2B5EF4-FFF2-40B4-BE49-F238E27FC236}">
                <a16:creationId xmlns:a16="http://schemas.microsoft.com/office/drawing/2014/main" id="{BCA1B3CC-5865-D63C-86B1-BF05F8876C56}"/>
              </a:ext>
            </a:extLst>
          </p:cNvPr>
          <p:cNvSpPr/>
          <p:nvPr userDrawn="1"/>
        </p:nvSpPr>
        <p:spPr>
          <a:xfrm flipH="1">
            <a:off x="5176640" y="952935"/>
            <a:ext cx="650584" cy="650584"/>
          </a:xfrm>
          <a:custGeom>
            <a:avLst/>
            <a:gdLst>
              <a:gd name="connsiteX0" fmla="*/ 8378 w 506956"/>
              <a:gd name="connsiteY0" fmla="*/ 12349 h 506956"/>
              <a:gd name="connsiteX1" fmla="*/ 4162 w 506956"/>
              <a:gd name="connsiteY1" fmla="*/ 19041 h 506956"/>
              <a:gd name="connsiteX2" fmla="*/ 0 w 506956"/>
              <a:gd name="connsiteY2" fmla="*/ 19041 h 506956"/>
              <a:gd name="connsiteX3" fmla="*/ 6310 w 506956"/>
              <a:gd name="connsiteY3" fmla="*/ 9194 h 506956"/>
              <a:gd name="connsiteX4" fmla="*/ 408 w 506956"/>
              <a:gd name="connsiteY4" fmla="*/ 0 h 506956"/>
              <a:gd name="connsiteX5" fmla="*/ 4570 w 506956"/>
              <a:gd name="connsiteY5" fmla="*/ 0 h 506956"/>
              <a:gd name="connsiteX6" fmla="*/ 8378 w 506956"/>
              <a:gd name="connsiteY6" fmla="*/ 5984 h 506956"/>
              <a:gd name="connsiteX7" fmla="*/ 12186 w 506956"/>
              <a:gd name="connsiteY7" fmla="*/ 0 h 506956"/>
              <a:gd name="connsiteX8" fmla="*/ 16347 w 506956"/>
              <a:gd name="connsiteY8" fmla="*/ 0 h 506956"/>
              <a:gd name="connsiteX9" fmla="*/ 10445 w 506956"/>
              <a:gd name="connsiteY9" fmla="*/ 9194 h 506956"/>
              <a:gd name="connsiteX10" fmla="*/ 16755 w 506956"/>
              <a:gd name="connsiteY10" fmla="*/ 19041 h 506956"/>
              <a:gd name="connsiteX11" fmla="*/ 12594 w 506956"/>
              <a:gd name="connsiteY11" fmla="*/ 19041 h 506956"/>
              <a:gd name="connsiteX12" fmla="*/ 8378 w 506956"/>
              <a:gd name="connsiteY12" fmla="*/ 12349 h 506956"/>
              <a:gd name="connsiteX13" fmla="*/ 34178 w 506956"/>
              <a:gd name="connsiteY13" fmla="*/ 12349 h 506956"/>
              <a:gd name="connsiteX14" fmla="*/ 29962 w 506956"/>
              <a:gd name="connsiteY14" fmla="*/ 19041 h 506956"/>
              <a:gd name="connsiteX15" fmla="*/ 25800 w 506956"/>
              <a:gd name="connsiteY15" fmla="*/ 19041 h 506956"/>
              <a:gd name="connsiteX16" fmla="*/ 32110 w 506956"/>
              <a:gd name="connsiteY16" fmla="*/ 9194 h 506956"/>
              <a:gd name="connsiteX17" fmla="*/ 26208 w 506956"/>
              <a:gd name="connsiteY17" fmla="*/ 0 h 506956"/>
              <a:gd name="connsiteX18" fmla="*/ 30370 w 506956"/>
              <a:gd name="connsiteY18" fmla="*/ 0 h 506956"/>
              <a:gd name="connsiteX19" fmla="*/ 34178 w 506956"/>
              <a:gd name="connsiteY19" fmla="*/ 5984 h 506956"/>
              <a:gd name="connsiteX20" fmla="*/ 37986 w 506956"/>
              <a:gd name="connsiteY20" fmla="*/ 0 h 506956"/>
              <a:gd name="connsiteX21" fmla="*/ 42147 w 506956"/>
              <a:gd name="connsiteY21" fmla="*/ 0 h 506956"/>
              <a:gd name="connsiteX22" fmla="*/ 36245 w 506956"/>
              <a:gd name="connsiteY22" fmla="*/ 9194 h 506956"/>
              <a:gd name="connsiteX23" fmla="*/ 42555 w 506956"/>
              <a:gd name="connsiteY23" fmla="*/ 19041 h 506956"/>
              <a:gd name="connsiteX24" fmla="*/ 38394 w 506956"/>
              <a:gd name="connsiteY24" fmla="*/ 19041 h 506956"/>
              <a:gd name="connsiteX25" fmla="*/ 34178 w 506956"/>
              <a:gd name="connsiteY25" fmla="*/ 12349 h 506956"/>
              <a:gd name="connsiteX26" fmla="*/ 59978 w 506956"/>
              <a:gd name="connsiteY26" fmla="*/ 12349 h 506956"/>
              <a:gd name="connsiteX27" fmla="*/ 55762 w 506956"/>
              <a:gd name="connsiteY27" fmla="*/ 19041 h 506956"/>
              <a:gd name="connsiteX28" fmla="*/ 51600 w 506956"/>
              <a:gd name="connsiteY28" fmla="*/ 19041 h 506956"/>
              <a:gd name="connsiteX29" fmla="*/ 57911 w 506956"/>
              <a:gd name="connsiteY29" fmla="*/ 9194 h 506956"/>
              <a:gd name="connsiteX30" fmla="*/ 52008 w 506956"/>
              <a:gd name="connsiteY30" fmla="*/ 0 h 506956"/>
              <a:gd name="connsiteX31" fmla="*/ 56170 w 506956"/>
              <a:gd name="connsiteY31" fmla="*/ 0 h 506956"/>
              <a:gd name="connsiteX32" fmla="*/ 59978 w 506956"/>
              <a:gd name="connsiteY32" fmla="*/ 5984 h 506956"/>
              <a:gd name="connsiteX33" fmla="*/ 63786 w 506956"/>
              <a:gd name="connsiteY33" fmla="*/ 0 h 506956"/>
              <a:gd name="connsiteX34" fmla="*/ 67948 w 506956"/>
              <a:gd name="connsiteY34" fmla="*/ 0 h 506956"/>
              <a:gd name="connsiteX35" fmla="*/ 62045 w 506956"/>
              <a:gd name="connsiteY35" fmla="*/ 9194 h 506956"/>
              <a:gd name="connsiteX36" fmla="*/ 68356 w 506956"/>
              <a:gd name="connsiteY36" fmla="*/ 19041 h 506956"/>
              <a:gd name="connsiteX37" fmla="*/ 64194 w 506956"/>
              <a:gd name="connsiteY37" fmla="*/ 19041 h 506956"/>
              <a:gd name="connsiteX38" fmla="*/ 59978 w 506956"/>
              <a:gd name="connsiteY38" fmla="*/ 12349 h 506956"/>
              <a:gd name="connsiteX39" fmla="*/ 85778 w 506956"/>
              <a:gd name="connsiteY39" fmla="*/ 12349 h 506956"/>
              <a:gd name="connsiteX40" fmla="*/ 81562 w 506956"/>
              <a:gd name="connsiteY40" fmla="*/ 19041 h 506956"/>
              <a:gd name="connsiteX41" fmla="*/ 77400 w 506956"/>
              <a:gd name="connsiteY41" fmla="*/ 19041 h 506956"/>
              <a:gd name="connsiteX42" fmla="*/ 83711 w 506956"/>
              <a:gd name="connsiteY42" fmla="*/ 9194 h 506956"/>
              <a:gd name="connsiteX43" fmla="*/ 77808 w 506956"/>
              <a:gd name="connsiteY43" fmla="*/ 0 h 506956"/>
              <a:gd name="connsiteX44" fmla="*/ 81970 w 506956"/>
              <a:gd name="connsiteY44" fmla="*/ 0 h 506956"/>
              <a:gd name="connsiteX45" fmla="*/ 85778 w 506956"/>
              <a:gd name="connsiteY45" fmla="*/ 5984 h 506956"/>
              <a:gd name="connsiteX46" fmla="*/ 89586 w 506956"/>
              <a:gd name="connsiteY46" fmla="*/ 0 h 506956"/>
              <a:gd name="connsiteX47" fmla="*/ 93748 w 506956"/>
              <a:gd name="connsiteY47" fmla="*/ 0 h 506956"/>
              <a:gd name="connsiteX48" fmla="*/ 87845 w 506956"/>
              <a:gd name="connsiteY48" fmla="*/ 9194 h 506956"/>
              <a:gd name="connsiteX49" fmla="*/ 94156 w 506956"/>
              <a:gd name="connsiteY49" fmla="*/ 19041 h 506956"/>
              <a:gd name="connsiteX50" fmla="*/ 89994 w 506956"/>
              <a:gd name="connsiteY50" fmla="*/ 19041 h 506956"/>
              <a:gd name="connsiteX51" fmla="*/ 85778 w 506956"/>
              <a:gd name="connsiteY51" fmla="*/ 12349 h 506956"/>
              <a:gd name="connsiteX52" fmla="*/ 111578 w 506956"/>
              <a:gd name="connsiteY52" fmla="*/ 12349 h 506956"/>
              <a:gd name="connsiteX53" fmla="*/ 107362 w 506956"/>
              <a:gd name="connsiteY53" fmla="*/ 19041 h 506956"/>
              <a:gd name="connsiteX54" fmla="*/ 103200 w 506956"/>
              <a:gd name="connsiteY54" fmla="*/ 19041 h 506956"/>
              <a:gd name="connsiteX55" fmla="*/ 109511 w 506956"/>
              <a:gd name="connsiteY55" fmla="*/ 9194 h 506956"/>
              <a:gd name="connsiteX56" fmla="*/ 103608 w 506956"/>
              <a:gd name="connsiteY56" fmla="*/ 0 h 506956"/>
              <a:gd name="connsiteX57" fmla="*/ 107770 w 506956"/>
              <a:gd name="connsiteY57" fmla="*/ 0 h 506956"/>
              <a:gd name="connsiteX58" fmla="*/ 111578 w 506956"/>
              <a:gd name="connsiteY58" fmla="*/ 5984 h 506956"/>
              <a:gd name="connsiteX59" fmla="*/ 115386 w 506956"/>
              <a:gd name="connsiteY59" fmla="*/ 0 h 506956"/>
              <a:gd name="connsiteX60" fmla="*/ 119548 w 506956"/>
              <a:gd name="connsiteY60" fmla="*/ 0 h 506956"/>
              <a:gd name="connsiteX61" fmla="*/ 113645 w 506956"/>
              <a:gd name="connsiteY61" fmla="*/ 9194 h 506956"/>
              <a:gd name="connsiteX62" fmla="*/ 119956 w 506956"/>
              <a:gd name="connsiteY62" fmla="*/ 19041 h 506956"/>
              <a:gd name="connsiteX63" fmla="*/ 115794 w 506956"/>
              <a:gd name="connsiteY63" fmla="*/ 19041 h 506956"/>
              <a:gd name="connsiteX64" fmla="*/ 111578 w 506956"/>
              <a:gd name="connsiteY64" fmla="*/ 12349 h 506956"/>
              <a:gd name="connsiteX65" fmla="*/ 137378 w 506956"/>
              <a:gd name="connsiteY65" fmla="*/ 12349 h 506956"/>
              <a:gd name="connsiteX66" fmla="*/ 133162 w 506956"/>
              <a:gd name="connsiteY66" fmla="*/ 19041 h 506956"/>
              <a:gd name="connsiteX67" fmla="*/ 129000 w 506956"/>
              <a:gd name="connsiteY67" fmla="*/ 19041 h 506956"/>
              <a:gd name="connsiteX68" fmla="*/ 135311 w 506956"/>
              <a:gd name="connsiteY68" fmla="*/ 9194 h 506956"/>
              <a:gd name="connsiteX69" fmla="*/ 129408 w 506956"/>
              <a:gd name="connsiteY69" fmla="*/ 0 h 506956"/>
              <a:gd name="connsiteX70" fmla="*/ 133570 w 506956"/>
              <a:gd name="connsiteY70" fmla="*/ 0 h 506956"/>
              <a:gd name="connsiteX71" fmla="*/ 137378 w 506956"/>
              <a:gd name="connsiteY71" fmla="*/ 5984 h 506956"/>
              <a:gd name="connsiteX72" fmla="*/ 141186 w 506956"/>
              <a:gd name="connsiteY72" fmla="*/ 0 h 506956"/>
              <a:gd name="connsiteX73" fmla="*/ 145348 w 506956"/>
              <a:gd name="connsiteY73" fmla="*/ 0 h 506956"/>
              <a:gd name="connsiteX74" fmla="*/ 139445 w 506956"/>
              <a:gd name="connsiteY74" fmla="*/ 9194 h 506956"/>
              <a:gd name="connsiteX75" fmla="*/ 145756 w 506956"/>
              <a:gd name="connsiteY75" fmla="*/ 19041 h 506956"/>
              <a:gd name="connsiteX76" fmla="*/ 141594 w 506956"/>
              <a:gd name="connsiteY76" fmla="*/ 19041 h 506956"/>
              <a:gd name="connsiteX77" fmla="*/ 137378 w 506956"/>
              <a:gd name="connsiteY77" fmla="*/ 12349 h 506956"/>
              <a:gd name="connsiteX78" fmla="*/ 163178 w 506956"/>
              <a:gd name="connsiteY78" fmla="*/ 12349 h 506956"/>
              <a:gd name="connsiteX79" fmla="*/ 158962 w 506956"/>
              <a:gd name="connsiteY79" fmla="*/ 19041 h 506956"/>
              <a:gd name="connsiteX80" fmla="*/ 154800 w 506956"/>
              <a:gd name="connsiteY80" fmla="*/ 19041 h 506956"/>
              <a:gd name="connsiteX81" fmla="*/ 161111 w 506956"/>
              <a:gd name="connsiteY81" fmla="*/ 9194 h 506956"/>
              <a:gd name="connsiteX82" fmla="*/ 155208 w 506956"/>
              <a:gd name="connsiteY82" fmla="*/ 0 h 506956"/>
              <a:gd name="connsiteX83" fmla="*/ 159370 w 506956"/>
              <a:gd name="connsiteY83" fmla="*/ 0 h 506956"/>
              <a:gd name="connsiteX84" fmla="*/ 163178 w 506956"/>
              <a:gd name="connsiteY84" fmla="*/ 5984 h 506956"/>
              <a:gd name="connsiteX85" fmla="*/ 166986 w 506956"/>
              <a:gd name="connsiteY85" fmla="*/ 0 h 506956"/>
              <a:gd name="connsiteX86" fmla="*/ 171148 w 506956"/>
              <a:gd name="connsiteY86" fmla="*/ 0 h 506956"/>
              <a:gd name="connsiteX87" fmla="*/ 165245 w 506956"/>
              <a:gd name="connsiteY87" fmla="*/ 9194 h 506956"/>
              <a:gd name="connsiteX88" fmla="*/ 171556 w 506956"/>
              <a:gd name="connsiteY88" fmla="*/ 19041 h 506956"/>
              <a:gd name="connsiteX89" fmla="*/ 167394 w 506956"/>
              <a:gd name="connsiteY89" fmla="*/ 19041 h 506956"/>
              <a:gd name="connsiteX90" fmla="*/ 163178 w 506956"/>
              <a:gd name="connsiteY90" fmla="*/ 12349 h 506956"/>
              <a:gd name="connsiteX91" fmla="*/ 188978 w 506956"/>
              <a:gd name="connsiteY91" fmla="*/ 12349 h 506956"/>
              <a:gd name="connsiteX92" fmla="*/ 184762 w 506956"/>
              <a:gd name="connsiteY92" fmla="*/ 19041 h 506956"/>
              <a:gd name="connsiteX93" fmla="*/ 180601 w 506956"/>
              <a:gd name="connsiteY93" fmla="*/ 19041 h 506956"/>
              <a:gd name="connsiteX94" fmla="*/ 186911 w 506956"/>
              <a:gd name="connsiteY94" fmla="*/ 9194 h 506956"/>
              <a:gd name="connsiteX95" fmla="*/ 181009 w 506956"/>
              <a:gd name="connsiteY95" fmla="*/ 0 h 506956"/>
              <a:gd name="connsiteX96" fmla="*/ 185170 w 506956"/>
              <a:gd name="connsiteY96" fmla="*/ 0 h 506956"/>
              <a:gd name="connsiteX97" fmla="*/ 188978 w 506956"/>
              <a:gd name="connsiteY97" fmla="*/ 5984 h 506956"/>
              <a:gd name="connsiteX98" fmla="*/ 192786 w 506956"/>
              <a:gd name="connsiteY98" fmla="*/ 0 h 506956"/>
              <a:gd name="connsiteX99" fmla="*/ 196948 w 506956"/>
              <a:gd name="connsiteY99" fmla="*/ 0 h 506956"/>
              <a:gd name="connsiteX100" fmla="*/ 191045 w 506956"/>
              <a:gd name="connsiteY100" fmla="*/ 9194 h 506956"/>
              <a:gd name="connsiteX101" fmla="*/ 197356 w 506956"/>
              <a:gd name="connsiteY101" fmla="*/ 19041 h 506956"/>
              <a:gd name="connsiteX102" fmla="*/ 193194 w 506956"/>
              <a:gd name="connsiteY102" fmla="*/ 19041 h 506956"/>
              <a:gd name="connsiteX103" fmla="*/ 188978 w 506956"/>
              <a:gd name="connsiteY103" fmla="*/ 12349 h 506956"/>
              <a:gd name="connsiteX104" fmla="*/ 214778 w 506956"/>
              <a:gd name="connsiteY104" fmla="*/ 12349 h 506956"/>
              <a:gd name="connsiteX105" fmla="*/ 210562 w 506956"/>
              <a:gd name="connsiteY105" fmla="*/ 19041 h 506956"/>
              <a:gd name="connsiteX106" fmla="*/ 206401 w 506956"/>
              <a:gd name="connsiteY106" fmla="*/ 19041 h 506956"/>
              <a:gd name="connsiteX107" fmla="*/ 212711 w 506956"/>
              <a:gd name="connsiteY107" fmla="*/ 9194 h 506956"/>
              <a:gd name="connsiteX108" fmla="*/ 206809 w 506956"/>
              <a:gd name="connsiteY108" fmla="*/ 0 h 506956"/>
              <a:gd name="connsiteX109" fmla="*/ 210970 w 506956"/>
              <a:gd name="connsiteY109" fmla="*/ 0 h 506956"/>
              <a:gd name="connsiteX110" fmla="*/ 214778 w 506956"/>
              <a:gd name="connsiteY110" fmla="*/ 5984 h 506956"/>
              <a:gd name="connsiteX111" fmla="*/ 218586 w 506956"/>
              <a:gd name="connsiteY111" fmla="*/ 0 h 506956"/>
              <a:gd name="connsiteX112" fmla="*/ 222748 w 506956"/>
              <a:gd name="connsiteY112" fmla="*/ 0 h 506956"/>
              <a:gd name="connsiteX113" fmla="*/ 216846 w 506956"/>
              <a:gd name="connsiteY113" fmla="*/ 9194 h 506956"/>
              <a:gd name="connsiteX114" fmla="*/ 223156 w 506956"/>
              <a:gd name="connsiteY114" fmla="*/ 19041 h 506956"/>
              <a:gd name="connsiteX115" fmla="*/ 218994 w 506956"/>
              <a:gd name="connsiteY115" fmla="*/ 19041 h 506956"/>
              <a:gd name="connsiteX116" fmla="*/ 214778 w 506956"/>
              <a:gd name="connsiteY116" fmla="*/ 12349 h 506956"/>
              <a:gd name="connsiteX117" fmla="*/ 240578 w 506956"/>
              <a:gd name="connsiteY117" fmla="*/ 12349 h 506956"/>
              <a:gd name="connsiteX118" fmla="*/ 236362 w 506956"/>
              <a:gd name="connsiteY118" fmla="*/ 19041 h 506956"/>
              <a:gd name="connsiteX119" fmla="*/ 232201 w 506956"/>
              <a:gd name="connsiteY119" fmla="*/ 19041 h 506956"/>
              <a:gd name="connsiteX120" fmla="*/ 238511 w 506956"/>
              <a:gd name="connsiteY120" fmla="*/ 9194 h 506956"/>
              <a:gd name="connsiteX121" fmla="*/ 232609 w 506956"/>
              <a:gd name="connsiteY121" fmla="*/ 0 h 506956"/>
              <a:gd name="connsiteX122" fmla="*/ 236770 w 506956"/>
              <a:gd name="connsiteY122" fmla="*/ 0 h 506956"/>
              <a:gd name="connsiteX123" fmla="*/ 240578 w 506956"/>
              <a:gd name="connsiteY123" fmla="*/ 5984 h 506956"/>
              <a:gd name="connsiteX124" fmla="*/ 244386 w 506956"/>
              <a:gd name="connsiteY124" fmla="*/ 0 h 506956"/>
              <a:gd name="connsiteX125" fmla="*/ 248548 w 506956"/>
              <a:gd name="connsiteY125" fmla="*/ 0 h 506956"/>
              <a:gd name="connsiteX126" fmla="*/ 242646 w 506956"/>
              <a:gd name="connsiteY126" fmla="*/ 9194 h 506956"/>
              <a:gd name="connsiteX127" fmla="*/ 248956 w 506956"/>
              <a:gd name="connsiteY127" fmla="*/ 19041 h 506956"/>
              <a:gd name="connsiteX128" fmla="*/ 244794 w 506956"/>
              <a:gd name="connsiteY128" fmla="*/ 19041 h 506956"/>
              <a:gd name="connsiteX129" fmla="*/ 240578 w 506956"/>
              <a:gd name="connsiteY129" fmla="*/ 12349 h 506956"/>
              <a:gd name="connsiteX130" fmla="*/ 266378 w 506956"/>
              <a:gd name="connsiteY130" fmla="*/ 12349 h 506956"/>
              <a:gd name="connsiteX131" fmla="*/ 262162 w 506956"/>
              <a:gd name="connsiteY131" fmla="*/ 19041 h 506956"/>
              <a:gd name="connsiteX132" fmla="*/ 258001 w 506956"/>
              <a:gd name="connsiteY132" fmla="*/ 19041 h 506956"/>
              <a:gd name="connsiteX133" fmla="*/ 264311 w 506956"/>
              <a:gd name="connsiteY133" fmla="*/ 9194 h 506956"/>
              <a:gd name="connsiteX134" fmla="*/ 258409 w 506956"/>
              <a:gd name="connsiteY134" fmla="*/ 0 h 506956"/>
              <a:gd name="connsiteX135" fmla="*/ 262570 w 506956"/>
              <a:gd name="connsiteY135" fmla="*/ 0 h 506956"/>
              <a:gd name="connsiteX136" fmla="*/ 266378 w 506956"/>
              <a:gd name="connsiteY136" fmla="*/ 5984 h 506956"/>
              <a:gd name="connsiteX137" fmla="*/ 270187 w 506956"/>
              <a:gd name="connsiteY137" fmla="*/ 0 h 506956"/>
              <a:gd name="connsiteX138" fmla="*/ 274348 w 506956"/>
              <a:gd name="connsiteY138" fmla="*/ 0 h 506956"/>
              <a:gd name="connsiteX139" fmla="*/ 268446 w 506956"/>
              <a:gd name="connsiteY139" fmla="*/ 9194 h 506956"/>
              <a:gd name="connsiteX140" fmla="*/ 274756 w 506956"/>
              <a:gd name="connsiteY140" fmla="*/ 19041 h 506956"/>
              <a:gd name="connsiteX141" fmla="*/ 270595 w 506956"/>
              <a:gd name="connsiteY141" fmla="*/ 19041 h 506956"/>
              <a:gd name="connsiteX142" fmla="*/ 266378 w 506956"/>
              <a:gd name="connsiteY142" fmla="*/ 12349 h 506956"/>
              <a:gd name="connsiteX143" fmla="*/ 292179 w 506956"/>
              <a:gd name="connsiteY143" fmla="*/ 12349 h 506956"/>
              <a:gd name="connsiteX144" fmla="*/ 287962 w 506956"/>
              <a:gd name="connsiteY144" fmla="*/ 19041 h 506956"/>
              <a:gd name="connsiteX145" fmla="*/ 283801 w 506956"/>
              <a:gd name="connsiteY145" fmla="*/ 19041 h 506956"/>
              <a:gd name="connsiteX146" fmla="*/ 290111 w 506956"/>
              <a:gd name="connsiteY146" fmla="*/ 9194 h 506956"/>
              <a:gd name="connsiteX147" fmla="*/ 284209 w 506956"/>
              <a:gd name="connsiteY147" fmla="*/ 0 h 506956"/>
              <a:gd name="connsiteX148" fmla="*/ 288370 w 506956"/>
              <a:gd name="connsiteY148" fmla="*/ 0 h 506956"/>
              <a:gd name="connsiteX149" fmla="*/ 292179 w 506956"/>
              <a:gd name="connsiteY149" fmla="*/ 5984 h 506956"/>
              <a:gd name="connsiteX150" fmla="*/ 295987 w 506956"/>
              <a:gd name="connsiteY150" fmla="*/ 0 h 506956"/>
              <a:gd name="connsiteX151" fmla="*/ 300148 w 506956"/>
              <a:gd name="connsiteY151" fmla="*/ 0 h 506956"/>
              <a:gd name="connsiteX152" fmla="*/ 294246 w 506956"/>
              <a:gd name="connsiteY152" fmla="*/ 9194 h 506956"/>
              <a:gd name="connsiteX153" fmla="*/ 300556 w 506956"/>
              <a:gd name="connsiteY153" fmla="*/ 19041 h 506956"/>
              <a:gd name="connsiteX154" fmla="*/ 296395 w 506956"/>
              <a:gd name="connsiteY154" fmla="*/ 19041 h 506956"/>
              <a:gd name="connsiteX155" fmla="*/ 292179 w 506956"/>
              <a:gd name="connsiteY155" fmla="*/ 12349 h 506956"/>
              <a:gd name="connsiteX156" fmla="*/ 317979 w 506956"/>
              <a:gd name="connsiteY156" fmla="*/ 12349 h 506956"/>
              <a:gd name="connsiteX157" fmla="*/ 313762 w 506956"/>
              <a:gd name="connsiteY157" fmla="*/ 19041 h 506956"/>
              <a:gd name="connsiteX158" fmla="*/ 309601 w 506956"/>
              <a:gd name="connsiteY158" fmla="*/ 19041 h 506956"/>
              <a:gd name="connsiteX159" fmla="*/ 315911 w 506956"/>
              <a:gd name="connsiteY159" fmla="*/ 9194 h 506956"/>
              <a:gd name="connsiteX160" fmla="*/ 310009 w 506956"/>
              <a:gd name="connsiteY160" fmla="*/ 0 h 506956"/>
              <a:gd name="connsiteX161" fmla="*/ 314170 w 506956"/>
              <a:gd name="connsiteY161" fmla="*/ 0 h 506956"/>
              <a:gd name="connsiteX162" fmla="*/ 317979 w 506956"/>
              <a:gd name="connsiteY162" fmla="*/ 5984 h 506956"/>
              <a:gd name="connsiteX163" fmla="*/ 321787 w 506956"/>
              <a:gd name="connsiteY163" fmla="*/ 0 h 506956"/>
              <a:gd name="connsiteX164" fmla="*/ 325948 w 506956"/>
              <a:gd name="connsiteY164" fmla="*/ 0 h 506956"/>
              <a:gd name="connsiteX165" fmla="*/ 320046 w 506956"/>
              <a:gd name="connsiteY165" fmla="*/ 9194 h 506956"/>
              <a:gd name="connsiteX166" fmla="*/ 326356 w 506956"/>
              <a:gd name="connsiteY166" fmla="*/ 19041 h 506956"/>
              <a:gd name="connsiteX167" fmla="*/ 322195 w 506956"/>
              <a:gd name="connsiteY167" fmla="*/ 19041 h 506956"/>
              <a:gd name="connsiteX168" fmla="*/ 317979 w 506956"/>
              <a:gd name="connsiteY168" fmla="*/ 12349 h 506956"/>
              <a:gd name="connsiteX169" fmla="*/ 343779 w 506956"/>
              <a:gd name="connsiteY169" fmla="*/ 12349 h 506956"/>
              <a:gd name="connsiteX170" fmla="*/ 339563 w 506956"/>
              <a:gd name="connsiteY170" fmla="*/ 19041 h 506956"/>
              <a:gd name="connsiteX171" fmla="*/ 335401 w 506956"/>
              <a:gd name="connsiteY171" fmla="*/ 19041 h 506956"/>
              <a:gd name="connsiteX172" fmla="*/ 341711 w 506956"/>
              <a:gd name="connsiteY172" fmla="*/ 9194 h 506956"/>
              <a:gd name="connsiteX173" fmla="*/ 335809 w 506956"/>
              <a:gd name="connsiteY173" fmla="*/ 0 h 506956"/>
              <a:gd name="connsiteX174" fmla="*/ 339971 w 506956"/>
              <a:gd name="connsiteY174" fmla="*/ 0 h 506956"/>
              <a:gd name="connsiteX175" fmla="*/ 343779 w 506956"/>
              <a:gd name="connsiteY175" fmla="*/ 5984 h 506956"/>
              <a:gd name="connsiteX176" fmla="*/ 347587 w 506956"/>
              <a:gd name="connsiteY176" fmla="*/ 0 h 506956"/>
              <a:gd name="connsiteX177" fmla="*/ 351748 w 506956"/>
              <a:gd name="connsiteY177" fmla="*/ 0 h 506956"/>
              <a:gd name="connsiteX178" fmla="*/ 345846 w 506956"/>
              <a:gd name="connsiteY178" fmla="*/ 9194 h 506956"/>
              <a:gd name="connsiteX179" fmla="*/ 352156 w 506956"/>
              <a:gd name="connsiteY179" fmla="*/ 19041 h 506956"/>
              <a:gd name="connsiteX180" fmla="*/ 347995 w 506956"/>
              <a:gd name="connsiteY180" fmla="*/ 19041 h 506956"/>
              <a:gd name="connsiteX181" fmla="*/ 343779 w 506956"/>
              <a:gd name="connsiteY181" fmla="*/ 12349 h 506956"/>
              <a:gd name="connsiteX182" fmla="*/ 369579 w 506956"/>
              <a:gd name="connsiteY182" fmla="*/ 12349 h 506956"/>
              <a:gd name="connsiteX183" fmla="*/ 365363 w 506956"/>
              <a:gd name="connsiteY183" fmla="*/ 19041 h 506956"/>
              <a:gd name="connsiteX184" fmla="*/ 361201 w 506956"/>
              <a:gd name="connsiteY184" fmla="*/ 19041 h 506956"/>
              <a:gd name="connsiteX185" fmla="*/ 367511 w 506956"/>
              <a:gd name="connsiteY185" fmla="*/ 9194 h 506956"/>
              <a:gd name="connsiteX186" fmla="*/ 361609 w 506956"/>
              <a:gd name="connsiteY186" fmla="*/ 0 h 506956"/>
              <a:gd name="connsiteX187" fmla="*/ 365771 w 506956"/>
              <a:gd name="connsiteY187" fmla="*/ 0 h 506956"/>
              <a:gd name="connsiteX188" fmla="*/ 369579 w 506956"/>
              <a:gd name="connsiteY188" fmla="*/ 5984 h 506956"/>
              <a:gd name="connsiteX189" fmla="*/ 373387 w 506956"/>
              <a:gd name="connsiteY189" fmla="*/ 0 h 506956"/>
              <a:gd name="connsiteX190" fmla="*/ 377548 w 506956"/>
              <a:gd name="connsiteY190" fmla="*/ 0 h 506956"/>
              <a:gd name="connsiteX191" fmla="*/ 371646 w 506956"/>
              <a:gd name="connsiteY191" fmla="*/ 9194 h 506956"/>
              <a:gd name="connsiteX192" fmla="*/ 377956 w 506956"/>
              <a:gd name="connsiteY192" fmla="*/ 19041 h 506956"/>
              <a:gd name="connsiteX193" fmla="*/ 373795 w 506956"/>
              <a:gd name="connsiteY193" fmla="*/ 19041 h 506956"/>
              <a:gd name="connsiteX194" fmla="*/ 369579 w 506956"/>
              <a:gd name="connsiteY194" fmla="*/ 12349 h 506956"/>
              <a:gd name="connsiteX195" fmla="*/ 395379 w 506956"/>
              <a:gd name="connsiteY195" fmla="*/ 12349 h 506956"/>
              <a:gd name="connsiteX196" fmla="*/ 391163 w 506956"/>
              <a:gd name="connsiteY196" fmla="*/ 19041 h 506956"/>
              <a:gd name="connsiteX197" fmla="*/ 387001 w 506956"/>
              <a:gd name="connsiteY197" fmla="*/ 19041 h 506956"/>
              <a:gd name="connsiteX198" fmla="*/ 393312 w 506956"/>
              <a:gd name="connsiteY198" fmla="*/ 9194 h 506956"/>
              <a:gd name="connsiteX199" fmla="*/ 387409 w 506956"/>
              <a:gd name="connsiteY199" fmla="*/ 0 h 506956"/>
              <a:gd name="connsiteX200" fmla="*/ 391571 w 506956"/>
              <a:gd name="connsiteY200" fmla="*/ 0 h 506956"/>
              <a:gd name="connsiteX201" fmla="*/ 395379 w 506956"/>
              <a:gd name="connsiteY201" fmla="*/ 5984 h 506956"/>
              <a:gd name="connsiteX202" fmla="*/ 399187 w 506956"/>
              <a:gd name="connsiteY202" fmla="*/ 0 h 506956"/>
              <a:gd name="connsiteX203" fmla="*/ 403348 w 506956"/>
              <a:gd name="connsiteY203" fmla="*/ 0 h 506956"/>
              <a:gd name="connsiteX204" fmla="*/ 397446 w 506956"/>
              <a:gd name="connsiteY204" fmla="*/ 9194 h 506956"/>
              <a:gd name="connsiteX205" fmla="*/ 403756 w 506956"/>
              <a:gd name="connsiteY205" fmla="*/ 19041 h 506956"/>
              <a:gd name="connsiteX206" fmla="*/ 399595 w 506956"/>
              <a:gd name="connsiteY206" fmla="*/ 19041 h 506956"/>
              <a:gd name="connsiteX207" fmla="*/ 395379 w 506956"/>
              <a:gd name="connsiteY207" fmla="*/ 12349 h 506956"/>
              <a:gd name="connsiteX208" fmla="*/ 421179 w 506956"/>
              <a:gd name="connsiteY208" fmla="*/ 12349 h 506956"/>
              <a:gd name="connsiteX209" fmla="*/ 416963 w 506956"/>
              <a:gd name="connsiteY209" fmla="*/ 19041 h 506956"/>
              <a:gd name="connsiteX210" fmla="*/ 412801 w 506956"/>
              <a:gd name="connsiteY210" fmla="*/ 19041 h 506956"/>
              <a:gd name="connsiteX211" fmla="*/ 419112 w 506956"/>
              <a:gd name="connsiteY211" fmla="*/ 9194 h 506956"/>
              <a:gd name="connsiteX212" fmla="*/ 413209 w 506956"/>
              <a:gd name="connsiteY212" fmla="*/ 0 h 506956"/>
              <a:gd name="connsiteX213" fmla="*/ 417371 w 506956"/>
              <a:gd name="connsiteY213" fmla="*/ 0 h 506956"/>
              <a:gd name="connsiteX214" fmla="*/ 421179 w 506956"/>
              <a:gd name="connsiteY214" fmla="*/ 5984 h 506956"/>
              <a:gd name="connsiteX215" fmla="*/ 424987 w 506956"/>
              <a:gd name="connsiteY215" fmla="*/ 0 h 506956"/>
              <a:gd name="connsiteX216" fmla="*/ 429149 w 506956"/>
              <a:gd name="connsiteY216" fmla="*/ 0 h 506956"/>
              <a:gd name="connsiteX217" fmla="*/ 423246 w 506956"/>
              <a:gd name="connsiteY217" fmla="*/ 9194 h 506956"/>
              <a:gd name="connsiteX218" fmla="*/ 429557 w 506956"/>
              <a:gd name="connsiteY218" fmla="*/ 19041 h 506956"/>
              <a:gd name="connsiteX219" fmla="*/ 425395 w 506956"/>
              <a:gd name="connsiteY219" fmla="*/ 19041 h 506956"/>
              <a:gd name="connsiteX220" fmla="*/ 421179 w 506956"/>
              <a:gd name="connsiteY220" fmla="*/ 12349 h 506956"/>
              <a:gd name="connsiteX221" fmla="*/ 446979 w 506956"/>
              <a:gd name="connsiteY221" fmla="*/ 12349 h 506956"/>
              <a:gd name="connsiteX222" fmla="*/ 442763 w 506956"/>
              <a:gd name="connsiteY222" fmla="*/ 19041 h 506956"/>
              <a:gd name="connsiteX223" fmla="*/ 438601 w 506956"/>
              <a:gd name="connsiteY223" fmla="*/ 19041 h 506956"/>
              <a:gd name="connsiteX224" fmla="*/ 444912 w 506956"/>
              <a:gd name="connsiteY224" fmla="*/ 9194 h 506956"/>
              <a:gd name="connsiteX225" fmla="*/ 439009 w 506956"/>
              <a:gd name="connsiteY225" fmla="*/ 0 h 506956"/>
              <a:gd name="connsiteX226" fmla="*/ 443171 w 506956"/>
              <a:gd name="connsiteY226" fmla="*/ 0 h 506956"/>
              <a:gd name="connsiteX227" fmla="*/ 446979 w 506956"/>
              <a:gd name="connsiteY227" fmla="*/ 5984 h 506956"/>
              <a:gd name="connsiteX228" fmla="*/ 450787 w 506956"/>
              <a:gd name="connsiteY228" fmla="*/ 0 h 506956"/>
              <a:gd name="connsiteX229" fmla="*/ 454949 w 506956"/>
              <a:gd name="connsiteY229" fmla="*/ 0 h 506956"/>
              <a:gd name="connsiteX230" fmla="*/ 449046 w 506956"/>
              <a:gd name="connsiteY230" fmla="*/ 9194 h 506956"/>
              <a:gd name="connsiteX231" fmla="*/ 455357 w 506956"/>
              <a:gd name="connsiteY231" fmla="*/ 19041 h 506956"/>
              <a:gd name="connsiteX232" fmla="*/ 451195 w 506956"/>
              <a:gd name="connsiteY232" fmla="*/ 19041 h 506956"/>
              <a:gd name="connsiteX233" fmla="*/ 446979 w 506956"/>
              <a:gd name="connsiteY233" fmla="*/ 12349 h 506956"/>
              <a:gd name="connsiteX234" fmla="*/ 472779 w 506956"/>
              <a:gd name="connsiteY234" fmla="*/ 12349 h 506956"/>
              <a:gd name="connsiteX235" fmla="*/ 468563 w 506956"/>
              <a:gd name="connsiteY235" fmla="*/ 19041 h 506956"/>
              <a:gd name="connsiteX236" fmla="*/ 464401 w 506956"/>
              <a:gd name="connsiteY236" fmla="*/ 19041 h 506956"/>
              <a:gd name="connsiteX237" fmla="*/ 470712 w 506956"/>
              <a:gd name="connsiteY237" fmla="*/ 9194 h 506956"/>
              <a:gd name="connsiteX238" fmla="*/ 464809 w 506956"/>
              <a:gd name="connsiteY238" fmla="*/ 0 h 506956"/>
              <a:gd name="connsiteX239" fmla="*/ 468971 w 506956"/>
              <a:gd name="connsiteY239" fmla="*/ 0 h 506956"/>
              <a:gd name="connsiteX240" fmla="*/ 472779 w 506956"/>
              <a:gd name="connsiteY240" fmla="*/ 5984 h 506956"/>
              <a:gd name="connsiteX241" fmla="*/ 476587 w 506956"/>
              <a:gd name="connsiteY241" fmla="*/ 0 h 506956"/>
              <a:gd name="connsiteX242" fmla="*/ 480749 w 506956"/>
              <a:gd name="connsiteY242" fmla="*/ 0 h 506956"/>
              <a:gd name="connsiteX243" fmla="*/ 474846 w 506956"/>
              <a:gd name="connsiteY243" fmla="*/ 9194 h 506956"/>
              <a:gd name="connsiteX244" fmla="*/ 481157 w 506956"/>
              <a:gd name="connsiteY244" fmla="*/ 19041 h 506956"/>
              <a:gd name="connsiteX245" fmla="*/ 476995 w 506956"/>
              <a:gd name="connsiteY245" fmla="*/ 19041 h 506956"/>
              <a:gd name="connsiteX246" fmla="*/ 472779 w 506956"/>
              <a:gd name="connsiteY246" fmla="*/ 12349 h 506956"/>
              <a:gd name="connsiteX247" fmla="*/ 498579 w 506956"/>
              <a:gd name="connsiteY247" fmla="*/ 12349 h 506956"/>
              <a:gd name="connsiteX248" fmla="*/ 494363 w 506956"/>
              <a:gd name="connsiteY248" fmla="*/ 19041 h 506956"/>
              <a:gd name="connsiteX249" fmla="*/ 490201 w 506956"/>
              <a:gd name="connsiteY249" fmla="*/ 19041 h 506956"/>
              <a:gd name="connsiteX250" fmla="*/ 496512 w 506956"/>
              <a:gd name="connsiteY250" fmla="*/ 9194 h 506956"/>
              <a:gd name="connsiteX251" fmla="*/ 490609 w 506956"/>
              <a:gd name="connsiteY251" fmla="*/ 0 h 506956"/>
              <a:gd name="connsiteX252" fmla="*/ 494771 w 506956"/>
              <a:gd name="connsiteY252" fmla="*/ 0 h 506956"/>
              <a:gd name="connsiteX253" fmla="*/ 498579 w 506956"/>
              <a:gd name="connsiteY253" fmla="*/ 5984 h 506956"/>
              <a:gd name="connsiteX254" fmla="*/ 502387 w 506956"/>
              <a:gd name="connsiteY254" fmla="*/ 0 h 506956"/>
              <a:gd name="connsiteX255" fmla="*/ 506549 w 506956"/>
              <a:gd name="connsiteY255" fmla="*/ 0 h 506956"/>
              <a:gd name="connsiteX256" fmla="*/ 500646 w 506956"/>
              <a:gd name="connsiteY256" fmla="*/ 9194 h 506956"/>
              <a:gd name="connsiteX257" fmla="*/ 506957 w 506956"/>
              <a:gd name="connsiteY257" fmla="*/ 19041 h 506956"/>
              <a:gd name="connsiteX258" fmla="*/ 502795 w 506956"/>
              <a:gd name="connsiteY258" fmla="*/ 19041 h 506956"/>
              <a:gd name="connsiteX259" fmla="*/ 498579 w 506956"/>
              <a:gd name="connsiteY259" fmla="*/ 12349 h 506956"/>
              <a:gd name="connsiteX260" fmla="*/ 8378 w 506956"/>
              <a:gd name="connsiteY260" fmla="*/ 41050 h 506956"/>
              <a:gd name="connsiteX261" fmla="*/ 4162 w 506956"/>
              <a:gd name="connsiteY261" fmla="*/ 47742 h 506956"/>
              <a:gd name="connsiteX262" fmla="*/ 0 w 506956"/>
              <a:gd name="connsiteY262" fmla="*/ 47742 h 506956"/>
              <a:gd name="connsiteX263" fmla="*/ 6310 w 506956"/>
              <a:gd name="connsiteY263" fmla="*/ 37895 h 506956"/>
              <a:gd name="connsiteX264" fmla="*/ 408 w 506956"/>
              <a:gd name="connsiteY264" fmla="*/ 28701 h 506956"/>
              <a:gd name="connsiteX265" fmla="*/ 4570 w 506956"/>
              <a:gd name="connsiteY265" fmla="*/ 28701 h 506956"/>
              <a:gd name="connsiteX266" fmla="*/ 8378 w 506956"/>
              <a:gd name="connsiteY266" fmla="*/ 34685 h 506956"/>
              <a:gd name="connsiteX267" fmla="*/ 12186 w 506956"/>
              <a:gd name="connsiteY267" fmla="*/ 28701 h 506956"/>
              <a:gd name="connsiteX268" fmla="*/ 16347 w 506956"/>
              <a:gd name="connsiteY268" fmla="*/ 28701 h 506956"/>
              <a:gd name="connsiteX269" fmla="*/ 10445 w 506956"/>
              <a:gd name="connsiteY269" fmla="*/ 37895 h 506956"/>
              <a:gd name="connsiteX270" fmla="*/ 16755 w 506956"/>
              <a:gd name="connsiteY270" fmla="*/ 47742 h 506956"/>
              <a:gd name="connsiteX271" fmla="*/ 12594 w 506956"/>
              <a:gd name="connsiteY271" fmla="*/ 47742 h 506956"/>
              <a:gd name="connsiteX272" fmla="*/ 8378 w 506956"/>
              <a:gd name="connsiteY272" fmla="*/ 41050 h 506956"/>
              <a:gd name="connsiteX273" fmla="*/ 34178 w 506956"/>
              <a:gd name="connsiteY273" fmla="*/ 41050 h 506956"/>
              <a:gd name="connsiteX274" fmla="*/ 29962 w 506956"/>
              <a:gd name="connsiteY274" fmla="*/ 47742 h 506956"/>
              <a:gd name="connsiteX275" fmla="*/ 25800 w 506956"/>
              <a:gd name="connsiteY275" fmla="*/ 47742 h 506956"/>
              <a:gd name="connsiteX276" fmla="*/ 32110 w 506956"/>
              <a:gd name="connsiteY276" fmla="*/ 37895 h 506956"/>
              <a:gd name="connsiteX277" fmla="*/ 26208 w 506956"/>
              <a:gd name="connsiteY277" fmla="*/ 28701 h 506956"/>
              <a:gd name="connsiteX278" fmla="*/ 30370 w 506956"/>
              <a:gd name="connsiteY278" fmla="*/ 28701 h 506956"/>
              <a:gd name="connsiteX279" fmla="*/ 34178 w 506956"/>
              <a:gd name="connsiteY279" fmla="*/ 34685 h 506956"/>
              <a:gd name="connsiteX280" fmla="*/ 37986 w 506956"/>
              <a:gd name="connsiteY280" fmla="*/ 28701 h 506956"/>
              <a:gd name="connsiteX281" fmla="*/ 42147 w 506956"/>
              <a:gd name="connsiteY281" fmla="*/ 28701 h 506956"/>
              <a:gd name="connsiteX282" fmla="*/ 36245 w 506956"/>
              <a:gd name="connsiteY282" fmla="*/ 37895 h 506956"/>
              <a:gd name="connsiteX283" fmla="*/ 42555 w 506956"/>
              <a:gd name="connsiteY283" fmla="*/ 47742 h 506956"/>
              <a:gd name="connsiteX284" fmla="*/ 38394 w 506956"/>
              <a:gd name="connsiteY284" fmla="*/ 47742 h 506956"/>
              <a:gd name="connsiteX285" fmla="*/ 34178 w 506956"/>
              <a:gd name="connsiteY285" fmla="*/ 41050 h 506956"/>
              <a:gd name="connsiteX286" fmla="*/ 59978 w 506956"/>
              <a:gd name="connsiteY286" fmla="*/ 41050 h 506956"/>
              <a:gd name="connsiteX287" fmla="*/ 55762 w 506956"/>
              <a:gd name="connsiteY287" fmla="*/ 47742 h 506956"/>
              <a:gd name="connsiteX288" fmla="*/ 51600 w 506956"/>
              <a:gd name="connsiteY288" fmla="*/ 47742 h 506956"/>
              <a:gd name="connsiteX289" fmla="*/ 57911 w 506956"/>
              <a:gd name="connsiteY289" fmla="*/ 37895 h 506956"/>
              <a:gd name="connsiteX290" fmla="*/ 52008 w 506956"/>
              <a:gd name="connsiteY290" fmla="*/ 28701 h 506956"/>
              <a:gd name="connsiteX291" fmla="*/ 56170 w 506956"/>
              <a:gd name="connsiteY291" fmla="*/ 28701 h 506956"/>
              <a:gd name="connsiteX292" fmla="*/ 59978 w 506956"/>
              <a:gd name="connsiteY292" fmla="*/ 34685 h 506956"/>
              <a:gd name="connsiteX293" fmla="*/ 63786 w 506956"/>
              <a:gd name="connsiteY293" fmla="*/ 28701 h 506956"/>
              <a:gd name="connsiteX294" fmla="*/ 67948 w 506956"/>
              <a:gd name="connsiteY294" fmla="*/ 28701 h 506956"/>
              <a:gd name="connsiteX295" fmla="*/ 62045 w 506956"/>
              <a:gd name="connsiteY295" fmla="*/ 37895 h 506956"/>
              <a:gd name="connsiteX296" fmla="*/ 68356 w 506956"/>
              <a:gd name="connsiteY296" fmla="*/ 47742 h 506956"/>
              <a:gd name="connsiteX297" fmla="*/ 64194 w 506956"/>
              <a:gd name="connsiteY297" fmla="*/ 47742 h 506956"/>
              <a:gd name="connsiteX298" fmla="*/ 59978 w 506956"/>
              <a:gd name="connsiteY298" fmla="*/ 41050 h 506956"/>
              <a:gd name="connsiteX299" fmla="*/ 85778 w 506956"/>
              <a:gd name="connsiteY299" fmla="*/ 41050 h 506956"/>
              <a:gd name="connsiteX300" fmla="*/ 81562 w 506956"/>
              <a:gd name="connsiteY300" fmla="*/ 47742 h 506956"/>
              <a:gd name="connsiteX301" fmla="*/ 77400 w 506956"/>
              <a:gd name="connsiteY301" fmla="*/ 47742 h 506956"/>
              <a:gd name="connsiteX302" fmla="*/ 83711 w 506956"/>
              <a:gd name="connsiteY302" fmla="*/ 37895 h 506956"/>
              <a:gd name="connsiteX303" fmla="*/ 77808 w 506956"/>
              <a:gd name="connsiteY303" fmla="*/ 28701 h 506956"/>
              <a:gd name="connsiteX304" fmla="*/ 81970 w 506956"/>
              <a:gd name="connsiteY304" fmla="*/ 28701 h 506956"/>
              <a:gd name="connsiteX305" fmla="*/ 85778 w 506956"/>
              <a:gd name="connsiteY305" fmla="*/ 34685 h 506956"/>
              <a:gd name="connsiteX306" fmla="*/ 89586 w 506956"/>
              <a:gd name="connsiteY306" fmla="*/ 28701 h 506956"/>
              <a:gd name="connsiteX307" fmla="*/ 93748 w 506956"/>
              <a:gd name="connsiteY307" fmla="*/ 28701 h 506956"/>
              <a:gd name="connsiteX308" fmla="*/ 87845 w 506956"/>
              <a:gd name="connsiteY308" fmla="*/ 37895 h 506956"/>
              <a:gd name="connsiteX309" fmla="*/ 94156 w 506956"/>
              <a:gd name="connsiteY309" fmla="*/ 47742 h 506956"/>
              <a:gd name="connsiteX310" fmla="*/ 89994 w 506956"/>
              <a:gd name="connsiteY310" fmla="*/ 47742 h 506956"/>
              <a:gd name="connsiteX311" fmla="*/ 85778 w 506956"/>
              <a:gd name="connsiteY311" fmla="*/ 41050 h 506956"/>
              <a:gd name="connsiteX312" fmla="*/ 111578 w 506956"/>
              <a:gd name="connsiteY312" fmla="*/ 41050 h 506956"/>
              <a:gd name="connsiteX313" fmla="*/ 107362 w 506956"/>
              <a:gd name="connsiteY313" fmla="*/ 47742 h 506956"/>
              <a:gd name="connsiteX314" fmla="*/ 103200 w 506956"/>
              <a:gd name="connsiteY314" fmla="*/ 47742 h 506956"/>
              <a:gd name="connsiteX315" fmla="*/ 109511 w 506956"/>
              <a:gd name="connsiteY315" fmla="*/ 37895 h 506956"/>
              <a:gd name="connsiteX316" fmla="*/ 103608 w 506956"/>
              <a:gd name="connsiteY316" fmla="*/ 28701 h 506956"/>
              <a:gd name="connsiteX317" fmla="*/ 107770 w 506956"/>
              <a:gd name="connsiteY317" fmla="*/ 28701 h 506956"/>
              <a:gd name="connsiteX318" fmla="*/ 111578 w 506956"/>
              <a:gd name="connsiteY318" fmla="*/ 34685 h 506956"/>
              <a:gd name="connsiteX319" fmla="*/ 115386 w 506956"/>
              <a:gd name="connsiteY319" fmla="*/ 28701 h 506956"/>
              <a:gd name="connsiteX320" fmla="*/ 119548 w 506956"/>
              <a:gd name="connsiteY320" fmla="*/ 28701 h 506956"/>
              <a:gd name="connsiteX321" fmla="*/ 113645 w 506956"/>
              <a:gd name="connsiteY321" fmla="*/ 37895 h 506956"/>
              <a:gd name="connsiteX322" fmla="*/ 119956 w 506956"/>
              <a:gd name="connsiteY322" fmla="*/ 47742 h 506956"/>
              <a:gd name="connsiteX323" fmla="*/ 115794 w 506956"/>
              <a:gd name="connsiteY323" fmla="*/ 47742 h 506956"/>
              <a:gd name="connsiteX324" fmla="*/ 111578 w 506956"/>
              <a:gd name="connsiteY324" fmla="*/ 41050 h 506956"/>
              <a:gd name="connsiteX325" fmla="*/ 137378 w 506956"/>
              <a:gd name="connsiteY325" fmla="*/ 41050 h 506956"/>
              <a:gd name="connsiteX326" fmla="*/ 133162 w 506956"/>
              <a:gd name="connsiteY326" fmla="*/ 47742 h 506956"/>
              <a:gd name="connsiteX327" fmla="*/ 129000 w 506956"/>
              <a:gd name="connsiteY327" fmla="*/ 47742 h 506956"/>
              <a:gd name="connsiteX328" fmla="*/ 135311 w 506956"/>
              <a:gd name="connsiteY328" fmla="*/ 37895 h 506956"/>
              <a:gd name="connsiteX329" fmla="*/ 129408 w 506956"/>
              <a:gd name="connsiteY329" fmla="*/ 28701 h 506956"/>
              <a:gd name="connsiteX330" fmla="*/ 133570 w 506956"/>
              <a:gd name="connsiteY330" fmla="*/ 28701 h 506956"/>
              <a:gd name="connsiteX331" fmla="*/ 137378 w 506956"/>
              <a:gd name="connsiteY331" fmla="*/ 34685 h 506956"/>
              <a:gd name="connsiteX332" fmla="*/ 141186 w 506956"/>
              <a:gd name="connsiteY332" fmla="*/ 28701 h 506956"/>
              <a:gd name="connsiteX333" fmla="*/ 145348 w 506956"/>
              <a:gd name="connsiteY333" fmla="*/ 28701 h 506956"/>
              <a:gd name="connsiteX334" fmla="*/ 139445 w 506956"/>
              <a:gd name="connsiteY334" fmla="*/ 37895 h 506956"/>
              <a:gd name="connsiteX335" fmla="*/ 145756 w 506956"/>
              <a:gd name="connsiteY335" fmla="*/ 47742 h 506956"/>
              <a:gd name="connsiteX336" fmla="*/ 141594 w 506956"/>
              <a:gd name="connsiteY336" fmla="*/ 47742 h 506956"/>
              <a:gd name="connsiteX337" fmla="*/ 137378 w 506956"/>
              <a:gd name="connsiteY337" fmla="*/ 41050 h 506956"/>
              <a:gd name="connsiteX338" fmla="*/ 163178 w 506956"/>
              <a:gd name="connsiteY338" fmla="*/ 41050 h 506956"/>
              <a:gd name="connsiteX339" fmla="*/ 158962 w 506956"/>
              <a:gd name="connsiteY339" fmla="*/ 47742 h 506956"/>
              <a:gd name="connsiteX340" fmla="*/ 154800 w 506956"/>
              <a:gd name="connsiteY340" fmla="*/ 47742 h 506956"/>
              <a:gd name="connsiteX341" fmla="*/ 161111 w 506956"/>
              <a:gd name="connsiteY341" fmla="*/ 37895 h 506956"/>
              <a:gd name="connsiteX342" fmla="*/ 155208 w 506956"/>
              <a:gd name="connsiteY342" fmla="*/ 28701 h 506956"/>
              <a:gd name="connsiteX343" fmla="*/ 159370 w 506956"/>
              <a:gd name="connsiteY343" fmla="*/ 28701 h 506956"/>
              <a:gd name="connsiteX344" fmla="*/ 163178 w 506956"/>
              <a:gd name="connsiteY344" fmla="*/ 34685 h 506956"/>
              <a:gd name="connsiteX345" fmla="*/ 166986 w 506956"/>
              <a:gd name="connsiteY345" fmla="*/ 28701 h 506956"/>
              <a:gd name="connsiteX346" fmla="*/ 171148 w 506956"/>
              <a:gd name="connsiteY346" fmla="*/ 28701 h 506956"/>
              <a:gd name="connsiteX347" fmla="*/ 165245 w 506956"/>
              <a:gd name="connsiteY347" fmla="*/ 37895 h 506956"/>
              <a:gd name="connsiteX348" fmla="*/ 171556 w 506956"/>
              <a:gd name="connsiteY348" fmla="*/ 47742 h 506956"/>
              <a:gd name="connsiteX349" fmla="*/ 167394 w 506956"/>
              <a:gd name="connsiteY349" fmla="*/ 47742 h 506956"/>
              <a:gd name="connsiteX350" fmla="*/ 163178 w 506956"/>
              <a:gd name="connsiteY350" fmla="*/ 41050 h 506956"/>
              <a:gd name="connsiteX351" fmla="*/ 188978 w 506956"/>
              <a:gd name="connsiteY351" fmla="*/ 41050 h 506956"/>
              <a:gd name="connsiteX352" fmla="*/ 184762 w 506956"/>
              <a:gd name="connsiteY352" fmla="*/ 47742 h 506956"/>
              <a:gd name="connsiteX353" fmla="*/ 180601 w 506956"/>
              <a:gd name="connsiteY353" fmla="*/ 47742 h 506956"/>
              <a:gd name="connsiteX354" fmla="*/ 186911 w 506956"/>
              <a:gd name="connsiteY354" fmla="*/ 37895 h 506956"/>
              <a:gd name="connsiteX355" fmla="*/ 181009 w 506956"/>
              <a:gd name="connsiteY355" fmla="*/ 28701 h 506956"/>
              <a:gd name="connsiteX356" fmla="*/ 185170 w 506956"/>
              <a:gd name="connsiteY356" fmla="*/ 28701 h 506956"/>
              <a:gd name="connsiteX357" fmla="*/ 188978 w 506956"/>
              <a:gd name="connsiteY357" fmla="*/ 34685 h 506956"/>
              <a:gd name="connsiteX358" fmla="*/ 192786 w 506956"/>
              <a:gd name="connsiteY358" fmla="*/ 28701 h 506956"/>
              <a:gd name="connsiteX359" fmla="*/ 196948 w 506956"/>
              <a:gd name="connsiteY359" fmla="*/ 28701 h 506956"/>
              <a:gd name="connsiteX360" fmla="*/ 191045 w 506956"/>
              <a:gd name="connsiteY360" fmla="*/ 37895 h 506956"/>
              <a:gd name="connsiteX361" fmla="*/ 197356 w 506956"/>
              <a:gd name="connsiteY361" fmla="*/ 47742 h 506956"/>
              <a:gd name="connsiteX362" fmla="*/ 193194 w 506956"/>
              <a:gd name="connsiteY362" fmla="*/ 47742 h 506956"/>
              <a:gd name="connsiteX363" fmla="*/ 188978 w 506956"/>
              <a:gd name="connsiteY363" fmla="*/ 41050 h 506956"/>
              <a:gd name="connsiteX364" fmla="*/ 214778 w 506956"/>
              <a:gd name="connsiteY364" fmla="*/ 41050 h 506956"/>
              <a:gd name="connsiteX365" fmla="*/ 210562 w 506956"/>
              <a:gd name="connsiteY365" fmla="*/ 47742 h 506956"/>
              <a:gd name="connsiteX366" fmla="*/ 206401 w 506956"/>
              <a:gd name="connsiteY366" fmla="*/ 47742 h 506956"/>
              <a:gd name="connsiteX367" fmla="*/ 212711 w 506956"/>
              <a:gd name="connsiteY367" fmla="*/ 37895 h 506956"/>
              <a:gd name="connsiteX368" fmla="*/ 206809 w 506956"/>
              <a:gd name="connsiteY368" fmla="*/ 28701 h 506956"/>
              <a:gd name="connsiteX369" fmla="*/ 210970 w 506956"/>
              <a:gd name="connsiteY369" fmla="*/ 28701 h 506956"/>
              <a:gd name="connsiteX370" fmla="*/ 214778 w 506956"/>
              <a:gd name="connsiteY370" fmla="*/ 34685 h 506956"/>
              <a:gd name="connsiteX371" fmla="*/ 218586 w 506956"/>
              <a:gd name="connsiteY371" fmla="*/ 28701 h 506956"/>
              <a:gd name="connsiteX372" fmla="*/ 222748 w 506956"/>
              <a:gd name="connsiteY372" fmla="*/ 28701 h 506956"/>
              <a:gd name="connsiteX373" fmla="*/ 216846 w 506956"/>
              <a:gd name="connsiteY373" fmla="*/ 37895 h 506956"/>
              <a:gd name="connsiteX374" fmla="*/ 223156 w 506956"/>
              <a:gd name="connsiteY374" fmla="*/ 47742 h 506956"/>
              <a:gd name="connsiteX375" fmla="*/ 218994 w 506956"/>
              <a:gd name="connsiteY375" fmla="*/ 47742 h 506956"/>
              <a:gd name="connsiteX376" fmla="*/ 214778 w 506956"/>
              <a:gd name="connsiteY376" fmla="*/ 41050 h 506956"/>
              <a:gd name="connsiteX377" fmla="*/ 240578 w 506956"/>
              <a:gd name="connsiteY377" fmla="*/ 41050 h 506956"/>
              <a:gd name="connsiteX378" fmla="*/ 236362 w 506956"/>
              <a:gd name="connsiteY378" fmla="*/ 47742 h 506956"/>
              <a:gd name="connsiteX379" fmla="*/ 232201 w 506956"/>
              <a:gd name="connsiteY379" fmla="*/ 47742 h 506956"/>
              <a:gd name="connsiteX380" fmla="*/ 238511 w 506956"/>
              <a:gd name="connsiteY380" fmla="*/ 37895 h 506956"/>
              <a:gd name="connsiteX381" fmla="*/ 232609 w 506956"/>
              <a:gd name="connsiteY381" fmla="*/ 28701 h 506956"/>
              <a:gd name="connsiteX382" fmla="*/ 236770 w 506956"/>
              <a:gd name="connsiteY382" fmla="*/ 28701 h 506956"/>
              <a:gd name="connsiteX383" fmla="*/ 240578 w 506956"/>
              <a:gd name="connsiteY383" fmla="*/ 34685 h 506956"/>
              <a:gd name="connsiteX384" fmla="*/ 244386 w 506956"/>
              <a:gd name="connsiteY384" fmla="*/ 28701 h 506956"/>
              <a:gd name="connsiteX385" fmla="*/ 248548 w 506956"/>
              <a:gd name="connsiteY385" fmla="*/ 28701 h 506956"/>
              <a:gd name="connsiteX386" fmla="*/ 242646 w 506956"/>
              <a:gd name="connsiteY386" fmla="*/ 37895 h 506956"/>
              <a:gd name="connsiteX387" fmla="*/ 248956 w 506956"/>
              <a:gd name="connsiteY387" fmla="*/ 47742 h 506956"/>
              <a:gd name="connsiteX388" fmla="*/ 244794 w 506956"/>
              <a:gd name="connsiteY388" fmla="*/ 47742 h 506956"/>
              <a:gd name="connsiteX389" fmla="*/ 240578 w 506956"/>
              <a:gd name="connsiteY389" fmla="*/ 41050 h 506956"/>
              <a:gd name="connsiteX390" fmla="*/ 266378 w 506956"/>
              <a:gd name="connsiteY390" fmla="*/ 41050 h 506956"/>
              <a:gd name="connsiteX391" fmla="*/ 262162 w 506956"/>
              <a:gd name="connsiteY391" fmla="*/ 47742 h 506956"/>
              <a:gd name="connsiteX392" fmla="*/ 258001 w 506956"/>
              <a:gd name="connsiteY392" fmla="*/ 47742 h 506956"/>
              <a:gd name="connsiteX393" fmla="*/ 264311 w 506956"/>
              <a:gd name="connsiteY393" fmla="*/ 37895 h 506956"/>
              <a:gd name="connsiteX394" fmla="*/ 258409 w 506956"/>
              <a:gd name="connsiteY394" fmla="*/ 28701 h 506956"/>
              <a:gd name="connsiteX395" fmla="*/ 262570 w 506956"/>
              <a:gd name="connsiteY395" fmla="*/ 28701 h 506956"/>
              <a:gd name="connsiteX396" fmla="*/ 266378 w 506956"/>
              <a:gd name="connsiteY396" fmla="*/ 34685 h 506956"/>
              <a:gd name="connsiteX397" fmla="*/ 270187 w 506956"/>
              <a:gd name="connsiteY397" fmla="*/ 28701 h 506956"/>
              <a:gd name="connsiteX398" fmla="*/ 274348 w 506956"/>
              <a:gd name="connsiteY398" fmla="*/ 28701 h 506956"/>
              <a:gd name="connsiteX399" fmla="*/ 268446 w 506956"/>
              <a:gd name="connsiteY399" fmla="*/ 37895 h 506956"/>
              <a:gd name="connsiteX400" fmla="*/ 274756 w 506956"/>
              <a:gd name="connsiteY400" fmla="*/ 47742 h 506956"/>
              <a:gd name="connsiteX401" fmla="*/ 270595 w 506956"/>
              <a:gd name="connsiteY401" fmla="*/ 47742 h 506956"/>
              <a:gd name="connsiteX402" fmla="*/ 266378 w 506956"/>
              <a:gd name="connsiteY402" fmla="*/ 41050 h 506956"/>
              <a:gd name="connsiteX403" fmla="*/ 292179 w 506956"/>
              <a:gd name="connsiteY403" fmla="*/ 41050 h 506956"/>
              <a:gd name="connsiteX404" fmla="*/ 287962 w 506956"/>
              <a:gd name="connsiteY404" fmla="*/ 47742 h 506956"/>
              <a:gd name="connsiteX405" fmla="*/ 283801 w 506956"/>
              <a:gd name="connsiteY405" fmla="*/ 47742 h 506956"/>
              <a:gd name="connsiteX406" fmla="*/ 290111 w 506956"/>
              <a:gd name="connsiteY406" fmla="*/ 37895 h 506956"/>
              <a:gd name="connsiteX407" fmla="*/ 284209 w 506956"/>
              <a:gd name="connsiteY407" fmla="*/ 28701 h 506956"/>
              <a:gd name="connsiteX408" fmla="*/ 288370 w 506956"/>
              <a:gd name="connsiteY408" fmla="*/ 28701 h 506956"/>
              <a:gd name="connsiteX409" fmla="*/ 292179 w 506956"/>
              <a:gd name="connsiteY409" fmla="*/ 34685 h 506956"/>
              <a:gd name="connsiteX410" fmla="*/ 295987 w 506956"/>
              <a:gd name="connsiteY410" fmla="*/ 28701 h 506956"/>
              <a:gd name="connsiteX411" fmla="*/ 300148 w 506956"/>
              <a:gd name="connsiteY411" fmla="*/ 28701 h 506956"/>
              <a:gd name="connsiteX412" fmla="*/ 294246 w 506956"/>
              <a:gd name="connsiteY412" fmla="*/ 37895 h 506956"/>
              <a:gd name="connsiteX413" fmla="*/ 300556 w 506956"/>
              <a:gd name="connsiteY413" fmla="*/ 47742 h 506956"/>
              <a:gd name="connsiteX414" fmla="*/ 296395 w 506956"/>
              <a:gd name="connsiteY414" fmla="*/ 47742 h 506956"/>
              <a:gd name="connsiteX415" fmla="*/ 292179 w 506956"/>
              <a:gd name="connsiteY415" fmla="*/ 41050 h 506956"/>
              <a:gd name="connsiteX416" fmla="*/ 317979 w 506956"/>
              <a:gd name="connsiteY416" fmla="*/ 41050 h 506956"/>
              <a:gd name="connsiteX417" fmla="*/ 313762 w 506956"/>
              <a:gd name="connsiteY417" fmla="*/ 47742 h 506956"/>
              <a:gd name="connsiteX418" fmla="*/ 309601 w 506956"/>
              <a:gd name="connsiteY418" fmla="*/ 47742 h 506956"/>
              <a:gd name="connsiteX419" fmla="*/ 315911 w 506956"/>
              <a:gd name="connsiteY419" fmla="*/ 37895 h 506956"/>
              <a:gd name="connsiteX420" fmla="*/ 310009 w 506956"/>
              <a:gd name="connsiteY420" fmla="*/ 28701 h 506956"/>
              <a:gd name="connsiteX421" fmla="*/ 314170 w 506956"/>
              <a:gd name="connsiteY421" fmla="*/ 28701 h 506956"/>
              <a:gd name="connsiteX422" fmla="*/ 317979 w 506956"/>
              <a:gd name="connsiteY422" fmla="*/ 34685 h 506956"/>
              <a:gd name="connsiteX423" fmla="*/ 321787 w 506956"/>
              <a:gd name="connsiteY423" fmla="*/ 28701 h 506956"/>
              <a:gd name="connsiteX424" fmla="*/ 325948 w 506956"/>
              <a:gd name="connsiteY424" fmla="*/ 28701 h 506956"/>
              <a:gd name="connsiteX425" fmla="*/ 320046 w 506956"/>
              <a:gd name="connsiteY425" fmla="*/ 37895 h 506956"/>
              <a:gd name="connsiteX426" fmla="*/ 326356 w 506956"/>
              <a:gd name="connsiteY426" fmla="*/ 47742 h 506956"/>
              <a:gd name="connsiteX427" fmla="*/ 322195 w 506956"/>
              <a:gd name="connsiteY427" fmla="*/ 47742 h 506956"/>
              <a:gd name="connsiteX428" fmla="*/ 317979 w 506956"/>
              <a:gd name="connsiteY428" fmla="*/ 41050 h 506956"/>
              <a:gd name="connsiteX429" fmla="*/ 343779 w 506956"/>
              <a:gd name="connsiteY429" fmla="*/ 41050 h 506956"/>
              <a:gd name="connsiteX430" fmla="*/ 339563 w 506956"/>
              <a:gd name="connsiteY430" fmla="*/ 47742 h 506956"/>
              <a:gd name="connsiteX431" fmla="*/ 335401 w 506956"/>
              <a:gd name="connsiteY431" fmla="*/ 47742 h 506956"/>
              <a:gd name="connsiteX432" fmla="*/ 341711 w 506956"/>
              <a:gd name="connsiteY432" fmla="*/ 37895 h 506956"/>
              <a:gd name="connsiteX433" fmla="*/ 335809 w 506956"/>
              <a:gd name="connsiteY433" fmla="*/ 28701 h 506956"/>
              <a:gd name="connsiteX434" fmla="*/ 339971 w 506956"/>
              <a:gd name="connsiteY434" fmla="*/ 28701 h 506956"/>
              <a:gd name="connsiteX435" fmla="*/ 343779 w 506956"/>
              <a:gd name="connsiteY435" fmla="*/ 34685 h 506956"/>
              <a:gd name="connsiteX436" fmla="*/ 347587 w 506956"/>
              <a:gd name="connsiteY436" fmla="*/ 28701 h 506956"/>
              <a:gd name="connsiteX437" fmla="*/ 351748 w 506956"/>
              <a:gd name="connsiteY437" fmla="*/ 28701 h 506956"/>
              <a:gd name="connsiteX438" fmla="*/ 345846 w 506956"/>
              <a:gd name="connsiteY438" fmla="*/ 37895 h 506956"/>
              <a:gd name="connsiteX439" fmla="*/ 352156 w 506956"/>
              <a:gd name="connsiteY439" fmla="*/ 47742 h 506956"/>
              <a:gd name="connsiteX440" fmla="*/ 347995 w 506956"/>
              <a:gd name="connsiteY440" fmla="*/ 47742 h 506956"/>
              <a:gd name="connsiteX441" fmla="*/ 343779 w 506956"/>
              <a:gd name="connsiteY441" fmla="*/ 41050 h 506956"/>
              <a:gd name="connsiteX442" fmla="*/ 369579 w 506956"/>
              <a:gd name="connsiteY442" fmla="*/ 41050 h 506956"/>
              <a:gd name="connsiteX443" fmla="*/ 365363 w 506956"/>
              <a:gd name="connsiteY443" fmla="*/ 47742 h 506956"/>
              <a:gd name="connsiteX444" fmla="*/ 361201 w 506956"/>
              <a:gd name="connsiteY444" fmla="*/ 47742 h 506956"/>
              <a:gd name="connsiteX445" fmla="*/ 367511 w 506956"/>
              <a:gd name="connsiteY445" fmla="*/ 37895 h 506956"/>
              <a:gd name="connsiteX446" fmla="*/ 361609 w 506956"/>
              <a:gd name="connsiteY446" fmla="*/ 28701 h 506956"/>
              <a:gd name="connsiteX447" fmla="*/ 365771 w 506956"/>
              <a:gd name="connsiteY447" fmla="*/ 28701 h 506956"/>
              <a:gd name="connsiteX448" fmla="*/ 369579 w 506956"/>
              <a:gd name="connsiteY448" fmla="*/ 34685 h 506956"/>
              <a:gd name="connsiteX449" fmla="*/ 373387 w 506956"/>
              <a:gd name="connsiteY449" fmla="*/ 28701 h 506956"/>
              <a:gd name="connsiteX450" fmla="*/ 377548 w 506956"/>
              <a:gd name="connsiteY450" fmla="*/ 28701 h 506956"/>
              <a:gd name="connsiteX451" fmla="*/ 371646 w 506956"/>
              <a:gd name="connsiteY451" fmla="*/ 37895 h 506956"/>
              <a:gd name="connsiteX452" fmla="*/ 377956 w 506956"/>
              <a:gd name="connsiteY452" fmla="*/ 47742 h 506956"/>
              <a:gd name="connsiteX453" fmla="*/ 373795 w 506956"/>
              <a:gd name="connsiteY453" fmla="*/ 47742 h 506956"/>
              <a:gd name="connsiteX454" fmla="*/ 369579 w 506956"/>
              <a:gd name="connsiteY454" fmla="*/ 41050 h 506956"/>
              <a:gd name="connsiteX455" fmla="*/ 395379 w 506956"/>
              <a:gd name="connsiteY455" fmla="*/ 41050 h 506956"/>
              <a:gd name="connsiteX456" fmla="*/ 391163 w 506956"/>
              <a:gd name="connsiteY456" fmla="*/ 47742 h 506956"/>
              <a:gd name="connsiteX457" fmla="*/ 387001 w 506956"/>
              <a:gd name="connsiteY457" fmla="*/ 47742 h 506956"/>
              <a:gd name="connsiteX458" fmla="*/ 393312 w 506956"/>
              <a:gd name="connsiteY458" fmla="*/ 37895 h 506956"/>
              <a:gd name="connsiteX459" fmla="*/ 387409 w 506956"/>
              <a:gd name="connsiteY459" fmla="*/ 28701 h 506956"/>
              <a:gd name="connsiteX460" fmla="*/ 391571 w 506956"/>
              <a:gd name="connsiteY460" fmla="*/ 28701 h 506956"/>
              <a:gd name="connsiteX461" fmla="*/ 395379 w 506956"/>
              <a:gd name="connsiteY461" fmla="*/ 34685 h 506956"/>
              <a:gd name="connsiteX462" fmla="*/ 399187 w 506956"/>
              <a:gd name="connsiteY462" fmla="*/ 28701 h 506956"/>
              <a:gd name="connsiteX463" fmla="*/ 403348 w 506956"/>
              <a:gd name="connsiteY463" fmla="*/ 28701 h 506956"/>
              <a:gd name="connsiteX464" fmla="*/ 397446 w 506956"/>
              <a:gd name="connsiteY464" fmla="*/ 37895 h 506956"/>
              <a:gd name="connsiteX465" fmla="*/ 403756 w 506956"/>
              <a:gd name="connsiteY465" fmla="*/ 47742 h 506956"/>
              <a:gd name="connsiteX466" fmla="*/ 399595 w 506956"/>
              <a:gd name="connsiteY466" fmla="*/ 47742 h 506956"/>
              <a:gd name="connsiteX467" fmla="*/ 395379 w 506956"/>
              <a:gd name="connsiteY467" fmla="*/ 41050 h 506956"/>
              <a:gd name="connsiteX468" fmla="*/ 421179 w 506956"/>
              <a:gd name="connsiteY468" fmla="*/ 41050 h 506956"/>
              <a:gd name="connsiteX469" fmla="*/ 416963 w 506956"/>
              <a:gd name="connsiteY469" fmla="*/ 47742 h 506956"/>
              <a:gd name="connsiteX470" fmla="*/ 412801 w 506956"/>
              <a:gd name="connsiteY470" fmla="*/ 47742 h 506956"/>
              <a:gd name="connsiteX471" fmla="*/ 419112 w 506956"/>
              <a:gd name="connsiteY471" fmla="*/ 37895 h 506956"/>
              <a:gd name="connsiteX472" fmla="*/ 413209 w 506956"/>
              <a:gd name="connsiteY472" fmla="*/ 28701 h 506956"/>
              <a:gd name="connsiteX473" fmla="*/ 417371 w 506956"/>
              <a:gd name="connsiteY473" fmla="*/ 28701 h 506956"/>
              <a:gd name="connsiteX474" fmla="*/ 421179 w 506956"/>
              <a:gd name="connsiteY474" fmla="*/ 34685 h 506956"/>
              <a:gd name="connsiteX475" fmla="*/ 424987 w 506956"/>
              <a:gd name="connsiteY475" fmla="*/ 28701 h 506956"/>
              <a:gd name="connsiteX476" fmla="*/ 429149 w 506956"/>
              <a:gd name="connsiteY476" fmla="*/ 28701 h 506956"/>
              <a:gd name="connsiteX477" fmla="*/ 423246 w 506956"/>
              <a:gd name="connsiteY477" fmla="*/ 37895 h 506956"/>
              <a:gd name="connsiteX478" fmla="*/ 429557 w 506956"/>
              <a:gd name="connsiteY478" fmla="*/ 47742 h 506956"/>
              <a:gd name="connsiteX479" fmla="*/ 425395 w 506956"/>
              <a:gd name="connsiteY479" fmla="*/ 47742 h 506956"/>
              <a:gd name="connsiteX480" fmla="*/ 421179 w 506956"/>
              <a:gd name="connsiteY480" fmla="*/ 41050 h 506956"/>
              <a:gd name="connsiteX481" fmla="*/ 446979 w 506956"/>
              <a:gd name="connsiteY481" fmla="*/ 41050 h 506956"/>
              <a:gd name="connsiteX482" fmla="*/ 442763 w 506956"/>
              <a:gd name="connsiteY482" fmla="*/ 47742 h 506956"/>
              <a:gd name="connsiteX483" fmla="*/ 438601 w 506956"/>
              <a:gd name="connsiteY483" fmla="*/ 47742 h 506956"/>
              <a:gd name="connsiteX484" fmla="*/ 444912 w 506956"/>
              <a:gd name="connsiteY484" fmla="*/ 37895 h 506956"/>
              <a:gd name="connsiteX485" fmla="*/ 439009 w 506956"/>
              <a:gd name="connsiteY485" fmla="*/ 28701 h 506956"/>
              <a:gd name="connsiteX486" fmla="*/ 443171 w 506956"/>
              <a:gd name="connsiteY486" fmla="*/ 28701 h 506956"/>
              <a:gd name="connsiteX487" fmla="*/ 446979 w 506956"/>
              <a:gd name="connsiteY487" fmla="*/ 34685 h 506956"/>
              <a:gd name="connsiteX488" fmla="*/ 450787 w 506956"/>
              <a:gd name="connsiteY488" fmla="*/ 28701 h 506956"/>
              <a:gd name="connsiteX489" fmla="*/ 454949 w 506956"/>
              <a:gd name="connsiteY489" fmla="*/ 28701 h 506956"/>
              <a:gd name="connsiteX490" fmla="*/ 449046 w 506956"/>
              <a:gd name="connsiteY490" fmla="*/ 37895 h 506956"/>
              <a:gd name="connsiteX491" fmla="*/ 455357 w 506956"/>
              <a:gd name="connsiteY491" fmla="*/ 47742 h 506956"/>
              <a:gd name="connsiteX492" fmla="*/ 451195 w 506956"/>
              <a:gd name="connsiteY492" fmla="*/ 47742 h 506956"/>
              <a:gd name="connsiteX493" fmla="*/ 446979 w 506956"/>
              <a:gd name="connsiteY493" fmla="*/ 41050 h 506956"/>
              <a:gd name="connsiteX494" fmla="*/ 472779 w 506956"/>
              <a:gd name="connsiteY494" fmla="*/ 41050 h 506956"/>
              <a:gd name="connsiteX495" fmla="*/ 468563 w 506956"/>
              <a:gd name="connsiteY495" fmla="*/ 47742 h 506956"/>
              <a:gd name="connsiteX496" fmla="*/ 464401 w 506956"/>
              <a:gd name="connsiteY496" fmla="*/ 47742 h 506956"/>
              <a:gd name="connsiteX497" fmla="*/ 470712 w 506956"/>
              <a:gd name="connsiteY497" fmla="*/ 37895 h 506956"/>
              <a:gd name="connsiteX498" fmla="*/ 464809 w 506956"/>
              <a:gd name="connsiteY498" fmla="*/ 28701 h 506956"/>
              <a:gd name="connsiteX499" fmla="*/ 468971 w 506956"/>
              <a:gd name="connsiteY499" fmla="*/ 28701 h 506956"/>
              <a:gd name="connsiteX500" fmla="*/ 472779 w 506956"/>
              <a:gd name="connsiteY500" fmla="*/ 34685 h 506956"/>
              <a:gd name="connsiteX501" fmla="*/ 476587 w 506956"/>
              <a:gd name="connsiteY501" fmla="*/ 28701 h 506956"/>
              <a:gd name="connsiteX502" fmla="*/ 480749 w 506956"/>
              <a:gd name="connsiteY502" fmla="*/ 28701 h 506956"/>
              <a:gd name="connsiteX503" fmla="*/ 474846 w 506956"/>
              <a:gd name="connsiteY503" fmla="*/ 37895 h 506956"/>
              <a:gd name="connsiteX504" fmla="*/ 481157 w 506956"/>
              <a:gd name="connsiteY504" fmla="*/ 47742 h 506956"/>
              <a:gd name="connsiteX505" fmla="*/ 476995 w 506956"/>
              <a:gd name="connsiteY505" fmla="*/ 47742 h 506956"/>
              <a:gd name="connsiteX506" fmla="*/ 472779 w 506956"/>
              <a:gd name="connsiteY506" fmla="*/ 41050 h 506956"/>
              <a:gd name="connsiteX507" fmla="*/ 498579 w 506956"/>
              <a:gd name="connsiteY507" fmla="*/ 41050 h 506956"/>
              <a:gd name="connsiteX508" fmla="*/ 494363 w 506956"/>
              <a:gd name="connsiteY508" fmla="*/ 47742 h 506956"/>
              <a:gd name="connsiteX509" fmla="*/ 490201 w 506956"/>
              <a:gd name="connsiteY509" fmla="*/ 47742 h 506956"/>
              <a:gd name="connsiteX510" fmla="*/ 496512 w 506956"/>
              <a:gd name="connsiteY510" fmla="*/ 37895 h 506956"/>
              <a:gd name="connsiteX511" fmla="*/ 490609 w 506956"/>
              <a:gd name="connsiteY511" fmla="*/ 28701 h 506956"/>
              <a:gd name="connsiteX512" fmla="*/ 494771 w 506956"/>
              <a:gd name="connsiteY512" fmla="*/ 28701 h 506956"/>
              <a:gd name="connsiteX513" fmla="*/ 498579 w 506956"/>
              <a:gd name="connsiteY513" fmla="*/ 34685 h 506956"/>
              <a:gd name="connsiteX514" fmla="*/ 502387 w 506956"/>
              <a:gd name="connsiteY514" fmla="*/ 28701 h 506956"/>
              <a:gd name="connsiteX515" fmla="*/ 506549 w 506956"/>
              <a:gd name="connsiteY515" fmla="*/ 28701 h 506956"/>
              <a:gd name="connsiteX516" fmla="*/ 500646 w 506956"/>
              <a:gd name="connsiteY516" fmla="*/ 37895 h 506956"/>
              <a:gd name="connsiteX517" fmla="*/ 506957 w 506956"/>
              <a:gd name="connsiteY517" fmla="*/ 47742 h 506956"/>
              <a:gd name="connsiteX518" fmla="*/ 502795 w 506956"/>
              <a:gd name="connsiteY518" fmla="*/ 47742 h 506956"/>
              <a:gd name="connsiteX519" fmla="*/ 498579 w 506956"/>
              <a:gd name="connsiteY519" fmla="*/ 41050 h 506956"/>
              <a:gd name="connsiteX520" fmla="*/ 8378 w 506956"/>
              <a:gd name="connsiteY520" fmla="*/ 69751 h 506956"/>
              <a:gd name="connsiteX521" fmla="*/ 4162 w 506956"/>
              <a:gd name="connsiteY521" fmla="*/ 76443 h 506956"/>
              <a:gd name="connsiteX522" fmla="*/ 0 w 506956"/>
              <a:gd name="connsiteY522" fmla="*/ 76443 h 506956"/>
              <a:gd name="connsiteX523" fmla="*/ 6310 w 506956"/>
              <a:gd name="connsiteY523" fmla="*/ 66596 h 506956"/>
              <a:gd name="connsiteX524" fmla="*/ 408 w 506956"/>
              <a:gd name="connsiteY524" fmla="*/ 57402 h 506956"/>
              <a:gd name="connsiteX525" fmla="*/ 4570 w 506956"/>
              <a:gd name="connsiteY525" fmla="*/ 57402 h 506956"/>
              <a:gd name="connsiteX526" fmla="*/ 8378 w 506956"/>
              <a:gd name="connsiteY526" fmla="*/ 63386 h 506956"/>
              <a:gd name="connsiteX527" fmla="*/ 12186 w 506956"/>
              <a:gd name="connsiteY527" fmla="*/ 57402 h 506956"/>
              <a:gd name="connsiteX528" fmla="*/ 16347 w 506956"/>
              <a:gd name="connsiteY528" fmla="*/ 57402 h 506956"/>
              <a:gd name="connsiteX529" fmla="*/ 10445 w 506956"/>
              <a:gd name="connsiteY529" fmla="*/ 66596 h 506956"/>
              <a:gd name="connsiteX530" fmla="*/ 16755 w 506956"/>
              <a:gd name="connsiteY530" fmla="*/ 76443 h 506956"/>
              <a:gd name="connsiteX531" fmla="*/ 12594 w 506956"/>
              <a:gd name="connsiteY531" fmla="*/ 76443 h 506956"/>
              <a:gd name="connsiteX532" fmla="*/ 8378 w 506956"/>
              <a:gd name="connsiteY532" fmla="*/ 69751 h 506956"/>
              <a:gd name="connsiteX533" fmla="*/ 34178 w 506956"/>
              <a:gd name="connsiteY533" fmla="*/ 69751 h 506956"/>
              <a:gd name="connsiteX534" fmla="*/ 29962 w 506956"/>
              <a:gd name="connsiteY534" fmla="*/ 76443 h 506956"/>
              <a:gd name="connsiteX535" fmla="*/ 25800 w 506956"/>
              <a:gd name="connsiteY535" fmla="*/ 76443 h 506956"/>
              <a:gd name="connsiteX536" fmla="*/ 32110 w 506956"/>
              <a:gd name="connsiteY536" fmla="*/ 66596 h 506956"/>
              <a:gd name="connsiteX537" fmla="*/ 26208 w 506956"/>
              <a:gd name="connsiteY537" fmla="*/ 57402 h 506956"/>
              <a:gd name="connsiteX538" fmla="*/ 30370 w 506956"/>
              <a:gd name="connsiteY538" fmla="*/ 57402 h 506956"/>
              <a:gd name="connsiteX539" fmla="*/ 34178 w 506956"/>
              <a:gd name="connsiteY539" fmla="*/ 63386 h 506956"/>
              <a:gd name="connsiteX540" fmla="*/ 37986 w 506956"/>
              <a:gd name="connsiteY540" fmla="*/ 57402 h 506956"/>
              <a:gd name="connsiteX541" fmla="*/ 42147 w 506956"/>
              <a:gd name="connsiteY541" fmla="*/ 57402 h 506956"/>
              <a:gd name="connsiteX542" fmla="*/ 36245 w 506956"/>
              <a:gd name="connsiteY542" fmla="*/ 66596 h 506956"/>
              <a:gd name="connsiteX543" fmla="*/ 42555 w 506956"/>
              <a:gd name="connsiteY543" fmla="*/ 76443 h 506956"/>
              <a:gd name="connsiteX544" fmla="*/ 38394 w 506956"/>
              <a:gd name="connsiteY544" fmla="*/ 76443 h 506956"/>
              <a:gd name="connsiteX545" fmla="*/ 34178 w 506956"/>
              <a:gd name="connsiteY545" fmla="*/ 69751 h 506956"/>
              <a:gd name="connsiteX546" fmla="*/ 59978 w 506956"/>
              <a:gd name="connsiteY546" fmla="*/ 69751 h 506956"/>
              <a:gd name="connsiteX547" fmla="*/ 55762 w 506956"/>
              <a:gd name="connsiteY547" fmla="*/ 76443 h 506956"/>
              <a:gd name="connsiteX548" fmla="*/ 51600 w 506956"/>
              <a:gd name="connsiteY548" fmla="*/ 76443 h 506956"/>
              <a:gd name="connsiteX549" fmla="*/ 57911 w 506956"/>
              <a:gd name="connsiteY549" fmla="*/ 66596 h 506956"/>
              <a:gd name="connsiteX550" fmla="*/ 52008 w 506956"/>
              <a:gd name="connsiteY550" fmla="*/ 57402 h 506956"/>
              <a:gd name="connsiteX551" fmla="*/ 56170 w 506956"/>
              <a:gd name="connsiteY551" fmla="*/ 57402 h 506956"/>
              <a:gd name="connsiteX552" fmla="*/ 59978 w 506956"/>
              <a:gd name="connsiteY552" fmla="*/ 63386 h 506956"/>
              <a:gd name="connsiteX553" fmla="*/ 63786 w 506956"/>
              <a:gd name="connsiteY553" fmla="*/ 57402 h 506956"/>
              <a:gd name="connsiteX554" fmla="*/ 67948 w 506956"/>
              <a:gd name="connsiteY554" fmla="*/ 57402 h 506956"/>
              <a:gd name="connsiteX555" fmla="*/ 62045 w 506956"/>
              <a:gd name="connsiteY555" fmla="*/ 66596 h 506956"/>
              <a:gd name="connsiteX556" fmla="*/ 68356 w 506956"/>
              <a:gd name="connsiteY556" fmla="*/ 76443 h 506956"/>
              <a:gd name="connsiteX557" fmla="*/ 64194 w 506956"/>
              <a:gd name="connsiteY557" fmla="*/ 76443 h 506956"/>
              <a:gd name="connsiteX558" fmla="*/ 59978 w 506956"/>
              <a:gd name="connsiteY558" fmla="*/ 69751 h 506956"/>
              <a:gd name="connsiteX559" fmla="*/ 85778 w 506956"/>
              <a:gd name="connsiteY559" fmla="*/ 69751 h 506956"/>
              <a:gd name="connsiteX560" fmla="*/ 81562 w 506956"/>
              <a:gd name="connsiteY560" fmla="*/ 76443 h 506956"/>
              <a:gd name="connsiteX561" fmla="*/ 77400 w 506956"/>
              <a:gd name="connsiteY561" fmla="*/ 76443 h 506956"/>
              <a:gd name="connsiteX562" fmla="*/ 83711 w 506956"/>
              <a:gd name="connsiteY562" fmla="*/ 66596 h 506956"/>
              <a:gd name="connsiteX563" fmla="*/ 77808 w 506956"/>
              <a:gd name="connsiteY563" fmla="*/ 57402 h 506956"/>
              <a:gd name="connsiteX564" fmla="*/ 81970 w 506956"/>
              <a:gd name="connsiteY564" fmla="*/ 57402 h 506956"/>
              <a:gd name="connsiteX565" fmla="*/ 85778 w 506956"/>
              <a:gd name="connsiteY565" fmla="*/ 63386 h 506956"/>
              <a:gd name="connsiteX566" fmla="*/ 89586 w 506956"/>
              <a:gd name="connsiteY566" fmla="*/ 57402 h 506956"/>
              <a:gd name="connsiteX567" fmla="*/ 93748 w 506956"/>
              <a:gd name="connsiteY567" fmla="*/ 57402 h 506956"/>
              <a:gd name="connsiteX568" fmla="*/ 87845 w 506956"/>
              <a:gd name="connsiteY568" fmla="*/ 66596 h 506956"/>
              <a:gd name="connsiteX569" fmla="*/ 94156 w 506956"/>
              <a:gd name="connsiteY569" fmla="*/ 76443 h 506956"/>
              <a:gd name="connsiteX570" fmla="*/ 89994 w 506956"/>
              <a:gd name="connsiteY570" fmla="*/ 76443 h 506956"/>
              <a:gd name="connsiteX571" fmla="*/ 85778 w 506956"/>
              <a:gd name="connsiteY571" fmla="*/ 69751 h 506956"/>
              <a:gd name="connsiteX572" fmla="*/ 111578 w 506956"/>
              <a:gd name="connsiteY572" fmla="*/ 69751 h 506956"/>
              <a:gd name="connsiteX573" fmla="*/ 107362 w 506956"/>
              <a:gd name="connsiteY573" fmla="*/ 76443 h 506956"/>
              <a:gd name="connsiteX574" fmla="*/ 103200 w 506956"/>
              <a:gd name="connsiteY574" fmla="*/ 76443 h 506956"/>
              <a:gd name="connsiteX575" fmla="*/ 109511 w 506956"/>
              <a:gd name="connsiteY575" fmla="*/ 66596 h 506956"/>
              <a:gd name="connsiteX576" fmla="*/ 103608 w 506956"/>
              <a:gd name="connsiteY576" fmla="*/ 57402 h 506956"/>
              <a:gd name="connsiteX577" fmla="*/ 107770 w 506956"/>
              <a:gd name="connsiteY577" fmla="*/ 57402 h 506956"/>
              <a:gd name="connsiteX578" fmla="*/ 111578 w 506956"/>
              <a:gd name="connsiteY578" fmla="*/ 63386 h 506956"/>
              <a:gd name="connsiteX579" fmla="*/ 115386 w 506956"/>
              <a:gd name="connsiteY579" fmla="*/ 57402 h 506956"/>
              <a:gd name="connsiteX580" fmla="*/ 119548 w 506956"/>
              <a:gd name="connsiteY580" fmla="*/ 57402 h 506956"/>
              <a:gd name="connsiteX581" fmla="*/ 113645 w 506956"/>
              <a:gd name="connsiteY581" fmla="*/ 66596 h 506956"/>
              <a:gd name="connsiteX582" fmla="*/ 119956 w 506956"/>
              <a:gd name="connsiteY582" fmla="*/ 76443 h 506956"/>
              <a:gd name="connsiteX583" fmla="*/ 115794 w 506956"/>
              <a:gd name="connsiteY583" fmla="*/ 76443 h 506956"/>
              <a:gd name="connsiteX584" fmla="*/ 111578 w 506956"/>
              <a:gd name="connsiteY584" fmla="*/ 69751 h 506956"/>
              <a:gd name="connsiteX585" fmla="*/ 137378 w 506956"/>
              <a:gd name="connsiteY585" fmla="*/ 69751 h 506956"/>
              <a:gd name="connsiteX586" fmla="*/ 133162 w 506956"/>
              <a:gd name="connsiteY586" fmla="*/ 76443 h 506956"/>
              <a:gd name="connsiteX587" fmla="*/ 129000 w 506956"/>
              <a:gd name="connsiteY587" fmla="*/ 76443 h 506956"/>
              <a:gd name="connsiteX588" fmla="*/ 135311 w 506956"/>
              <a:gd name="connsiteY588" fmla="*/ 66596 h 506956"/>
              <a:gd name="connsiteX589" fmla="*/ 129408 w 506956"/>
              <a:gd name="connsiteY589" fmla="*/ 57402 h 506956"/>
              <a:gd name="connsiteX590" fmla="*/ 133570 w 506956"/>
              <a:gd name="connsiteY590" fmla="*/ 57402 h 506956"/>
              <a:gd name="connsiteX591" fmla="*/ 137378 w 506956"/>
              <a:gd name="connsiteY591" fmla="*/ 63386 h 506956"/>
              <a:gd name="connsiteX592" fmla="*/ 141186 w 506956"/>
              <a:gd name="connsiteY592" fmla="*/ 57402 h 506956"/>
              <a:gd name="connsiteX593" fmla="*/ 145348 w 506956"/>
              <a:gd name="connsiteY593" fmla="*/ 57402 h 506956"/>
              <a:gd name="connsiteX594" fmla="*/ 139445 w 506956"/>
              <a:gd name="connsiteY594" fmla="*/ 66596 h 506956"/>
              <a:gd name="connsiteX595" fmla="*/ 145756 w 506956"/>
              <a:gd name="connsiteY595" fmla="*/ 76443 h 506956"/>
              <a:gd name="connsiteX596" fmla="*/ 141594 w 506956"/>
              <a:gd name="connsiteY596" fmla="*/ 76443 h 506956"/>
              <a:gd name="connsiteX597" fmla="*/ 137378 w 506956"/>
              <a:gd name="connsiteY597" fmla="*/ 69751 h 506956"/>
              <a:gd name="connsiteX598" fmla="*/ 163178 w 506956"/>
              <a:gd name="connsiteY598" fmla="*/ 69751 h 506956"/>
              <a:gd name="connsiteX599" fmla="*/ 158962 w 506956"/>
              <a:gd name="connsiteY599" fmla="*/ 76443 h 506956"/>
              <a:gd name="connsiteX600" fmla="*/ 154800 w 506956"/>
              <a:gd name="connsiteY600" fmla="*/ 76443 h 506956"/>
              <a:gd name="connsiteX601" fmla="*/ 161111 w 506956"/>
              <a:gd name="connsiteY601" fmla="*/ 66596 h 506956"/>
              <a:gd name="connsiteX602" fmla="*/ 155208 w 506956"/>
              <a:gd name="connsiteY602" fmla="*/ 57402 h 506956"/>
              <a:gd name="connsiteX603" fmla="*/ 159370 w 506956"/>
              <a:gd name="connsiteY603" fmla="*/ 57402 h 506956"/>
              <a:gd name="connsiteX604" fmla="*/ 163178 w 506956"/>
              <a:gd name="connsiteY604" fmla="*/ 63386 h 506956"/>
              <a:gd name="connsiteX605" fmla="*/ 166986 w 506956"/>
              <a:gd name="connsiteY605" fmla="*/ 57402 h 506956"/>
              <a:gd name="connsiteX606" fmla="*/ 171148 w 506956"/>
              <a:gd name="connsiteY606" fmla="*/ 57402 h 506956"/>
              <a:gd name="connsiteX607" fmla="*/ 165245 w 506956"/>
              <a:gd name="connsiteY607" fmla="*/ 66596 h 506956"/>
              <a:gd name="connsiteX608" fmla="*/ 171556 w 506956"/>
              <a:gd name="connsiteY608" fmla="*/ 76443 h 506956"/>
              <a:gd name="connsiteX609" fmla="*/ 167394 w 506956"/>
              <a:gd name="connsiteY609" fmla="*/ 76443 h 506956"/>
              <a:gd name="connsiteX610" fmla="*/ 163178 w 506956"/>
              <a:gd name="connsiteY610" fmla="*/ 69751 h 506956"/>
              <a:gd name="connsiteX611" fmla="*/ 188978 w 506956"/>
              <a:gd name="connsiteY611" fmla="*/ 69751 h 506956"/>
              <a:gd name="connsiteX612" fmla="*/ 184762 w 506956"/>
              <a:gd name="connsiteY612" fmla="*/ 76443 h 506956"/>
              <a:gd name="connsiteX613" fmla="*/ 180601 w 506956"/>
              <a:gd name="connsiteY613" fmla="*/ 76443 h 506956"/>
              <a:gd name="connsiteX614" fmla="*/ 186911 w 506956"/>
              <a:gd name="connsiteY614" fmla="*/ 66596 h 506956"/>
              <a:gd name="connsiteX615" fmla="*/ 181009 w 506956"/>
              <a:gd name="connsiteY615" fmla="*/ 57402 h 506956"/>
              <a:gd name="connsiteX616" fmla="*/ 185170 w 506956"/>
              <a:gd name="connsiteY616" fmla="*/ 57402 h 506956"/>
              <a:gd name="connsiteX617" fmla="*/ 188978 w 506956"/>
              <a:gd name="connsiteY617" fmla="*/ 63386 h 506956"/>
              <a:gd name="connsiteX618" fmla="*/ 192786 w 506956"/>
              <a:gd name="connsiteY618" fmla="*/ 57402 h 506956"/>
              <a:gd name="connsiteX619" fmla="*/ 196948 w 506956"/>
              <a:gd name="connsiteY619" fmla="*/ 57402 h 506956"/>
              <a:gd name="connsiteX620" fmla="*/ 191045 w 506956"/>
              <a:gd name="connsiteY620" fmla="*/ 66596 h 506956"/>
              <a:gd name="connsiteX621" fmla="*/ 197356 w 506956"/>
              <a:gd name="connsiteY621" fmla="*/ 76443 h 506956"/>
              <a:gd name="connsiteX622" fmla="*/ 193194 w 506956"/>
              <a:gd name="connsiteY622" fmla="*/ 76443 h 506956"/>
              <a:gd name="connsiteX623" fmla="*/ 188978 w 506956"/>
              <a:gd name="connsiteY623" fmla="*/ 69751 h 506956"/>
              <a:gd name="connsiteX624" fmla="*/ 214778 w 506956"/>
              <a:gd name="connsiteY624" fmla="*/ 69751 h 506956"/>
              <a:gd name="connsiteX625" fmla="*/ 210562 w 506956"/>
              <a:gd name="connsiteY625" fmla="*/ 76443 h 506956"/>
              <a:gd name="connsiteX626" fmla="*/ 206401 w 506956"/>
              <a:gd name="connsiteY626" fmla="*/ 76443 h 506956"/>
              <a:gd name="connsiteX627" fmla="*/ 212711 w 506956"/>
              <a:gd name="connsiteY627" fmla="*/ 66596 h 506956"/>
              <a:gd name="connsiteX628" fmla="*/ 206809 w 506956"/>
              <a:gd name="connsiteY628" fmla="*/ 57402 h 506956"/>
              <a:gd name="connsiteX629" fmla="*/ 210970 w 506956"/>
              <a:gd name="connsiteY629" fmla="*/ 57402 h 506956"/>
              <a:gd name="connsiteX630" fmla="*/ 214778 w 506956"/>
              <a:gd name="connsiteY630" fmla="*/ 63386 h 506956"/>
              <a:gd name="connsiteX631" fmla="*/ 218586 w 506956"/>
              <a:gd name="connsiteY631" fmla="*/ 57402 h 506956"/>
              <a:gd name="connsiteX632" fmla="*/ 222748 w 506956"/>
              <a:gd name="connsiteY632" fmla="*/ 57402 h 506956"/>
              <a:gd name="connsiteX633" fmla="*/ 216846 w 506956"/>
              <a:gd name="connsiteY633" fmla="*/ 66596 h 506956"/>
              <a:gd name="connsiteX634" fmla="*/ 223156 w 506956"/>
              <a:gd name="connsiteY634" fmla="*/ 76443 h 506956"/>
              <a:gd name="connsiteX635" fmla="*/ 218994 w 506956"/>
              <a:gd name="connsiteY635" fmla="*/ 76443 h 506956"/>
              <a:gd name="connsiteX636" fmla="*/ 214778 w 506956"/>
              <a:gd name="connsiteY636" fmla="*/ 69751 h 506956"/>
              <a:gd name="connsiteX637" fmla="*/ 240578 w 506956"/>
              <a:gd name="connsiteY637" fmla="*/ 69751 h 506956"/>
              <a:gd name="connsiteX638" fmla="*/ 236362 w 506956"/>
              <a:gd name="connsiteY638" fmla="*/ 76443 h 506956"/>
              <a:gd name="connsiteX639" fmla="*/ 232201 w 506956"/>
              <a:gd name="connsiteY639" fmla="*/ 76443 h 506956"/>
              <a:gd name="connsiteX640" fmla="*/ 238511 w 506956"/>
              <a:gd name="connsiteY640" fmla="*/ 66596 h 506956"/>
              <a:gd name="connsiteX641" fmla="*/ 232609 w 506956"/>
              <a:gd name="connsiteY641" fmla="*/ 57402 h 506956"/>
              <a:gd name="connsiteX642" fmla="*/ 236770 w 506956"/>
              <a:gd name="connsiteY642" fmla="*/ 57402 h 506956"/>
              <a:gd name="connsiteX643" fmla="*/ 240578 w 506956"/>
              <a:gd name="connsiteY643" fmla="*/ 63386 h 506956"/>
              <a:gd name="connsiteX644" fmla="*/ 244386 w 506956"/>
              <a:gd name="connsiteY644" fmla="*/ 57402 h 506956"/>
              <a:gd name="connsiteX645" fmla="*/ 248548 w 506956"/>
              <a:gd name="connsiteY645" fmla="*/ 57402 h 506956"/>
              <a:gd name="connsiteX646" fmla="*/ 242646 w 506956"/>
              <a:gd name="connsiteY646" fmla="*/ 66596 h 506956"/>
              <a:gd name="connsiteX647" fmla="*/ 248956 w 506956"/>
              <a:gd name="connsiteY647" fmla="*/ 76443 h 506956"/>
              <a:gd name="connsiteX648" fmla="*/ 244794 w 506956"/>
              <a:gd name="connsiteY648" fmla="*/ 76443 h 506956"/>
              <a:gd name="connsiteX649" fmla="*/ 240578 w 506956"/>
              <a:gd name="connsiteY649" fmla="*/ 69751 h 506956"/>
              <a:gd name="connsiteX650" fmla="*/ 266378 w 506956"/>
              <a:gd name="connsiteY650" fmla="*/ 69751 h 506956"/>
              <a:gd name="connsiteX651" fmla="*/ 262162 w 506956"/>
              <a:gd name="connsiteY651" fmla="*/ 76443 h 506956"/>
              <a:gd name="connsiteX652" fmla="*/ 258001 w 506956"/>
              <a:gd name="connsiteY652" fmla="*/ 76443 h 506956"/>
              <a:gd name="connsiteX653" fmla="*/ 264311 w 506956"/>
              <a:gd name="connsiteY653" fmla="*/ 66596 h 506956"/>
              <a:gd name="connsiteX654" fmla="*/ 258409 w 506956"/>
              <a:gd name="connsiteY654" fmla="*/ 57402 h 506956"/>
              <a:gd name="connsiteX655" fmla="*/ 262570 w 506956"/>
              <a:gd name="connsiteY655" fmla="*/ 57402 h 506956"/>
              <a:gd name="connsiteX656" fmla="*/ 266378 w 506956"/>
              <a:gd name="connsiteY656" fmla="*/ 63386 h 506956"/>
              <a:gd name="connsiteX657" fmla="*/ 270187 w 506956"/>
              <a:gd name="connsiteY657" fmla="*/ 57402 h 506956"/>
              <a:gd name="connsiteX658" fmla="*/ 274348 w 506956"/>
              <a:gd name="connsiteY658" fmla="*/ 57402 h 506956"/>
              <a:gd name="connsiteX659" fmla="*/ 268446 w 506956"/>
              <a:gd name="connsiteY659" fmla="*/ 66596 h 506956"/>
              <a:gd name="connsiteX660" fmla="*/ 274756 w 506956"/>
              <a:gd name="connsiteY660" fmla="*/ 76443 h 506956"/>
              <a:gd name="connsiteX661" fmla="*/ 270595 w 506956"/>
              <a:gd name="connsiteY661" fmla="*/ 76443 h 506956"/>
              <a:gd name="connsiteX662" fmla="*/ 266378 w 506956"/>
              <a:gd name="connsiteY662" fmla="*/ 69751 h 506956"/>
              <a:gd name="connsiteX663" fmla="*/ 292179 w 506956"/>
              <a:gd name="connsiteY663" fmla="*/ 69751 h 506956"/>
              <a:gd name="connsiteX664" fmla="*/ 287962 w 506956"/>
              <a:gd name="connsiteY664" fmla="*/ 76443 h 506956"/>
              <a:gd name="connsiteX665" fmla="*/ 283801 w 506956"/>
              <a:gd name="connsiteY665" fmla="*/ 76443 h 506956"/>
              <a:gd name="connsiteX666" fmla="*/ 290111 w 506956"/>
              <a:gd name="connsiteY666" fmla="*/ 66596 h 506956"/>
              <a:gd name="connsiteX667" fmla="*/ 284209 w 506956"/>
              <a:gd name="connsiteY667" fmla="*/ 57402 h 506956"/>
              <a:gd name="connsiteX668" fmla="*/ 288370 w 506956"/>
              <a:gd name="connsiteY668" fmla="*/ 57402 h 506956"/>
              <a:gd name="connsiteX669" fmla="*/ 292179 w 506956"/>
              <a:gd name="connsiteY669" fmla="*/ 63386 h 506956"/>
              <a:gd name="connsiteX670" fmla="*/ 295987 w 506956"/>
              <a:gd name="connsiteY670" fmla="*/ 57402 h 506956"/>
              <a:gd name="connsiteX671" fmla="*/ 300148 w 506956"/>
              <a:gd name="connsiteY671" fmla="*/ 57402 h 506956"/>
              <a:gd name="connsiteX672" fmla="*/ 294246 w 506956"/>
              <a:gd name="connsiteY672" fmla="*/ 66596 h 506956"/>
              <a:gd name="connsiteX673" fmla="*/ 300556 w 506956"/>
              <a:gd name="connsiteY673" fmla="*/ 76443 h 506956"/>
              <a:gd name="connsiteX674" fmla="*/ 296395 w 506956"/>
              <a:gd name="connsiteY674" fmla="*/ 76443 h 506956"/>
              <a:gd name="connsiteX675" fmla="*/ 292179 w 506956"/>
              <a:gd name="connsiteY675" fmla="*/ 69751 h 506956"/>
              <a:gd name="connsiteX676" fmla="*/ 317979 w 506956"/>
              <a:gd name="connsiteY676" fmla="*/ 69751 h 506956"/>
              <a:gd name="connsiteX677" fmla="*/ 313762 w 506956"/>
              <a:gd name="connsiteY677" fmla="*/ 76443 h 506956"/>
              <a:gd name="connsiteX678" fmla="*/ 309601 w 506956"/>
              <a:gd name="connsiteY678" fmla="*/ 76443 h 506956"/>
              <a:gd name="connsiteX679" fmla="*/ 315911 w 506956"/>
              <a:gd name="connsiteY679" fmla="*/ 66596 h 506956"/>
              <a:gd name="connsiteX680" fmla="*/ 310009 w 506956"/>
              <a:gd name="connsiteY680" fmla="*/ 57402 h 506956"/>
              <a:gd name="connsiteX681" fmla="*/ 314170 w 506956"/>
              <a:gd name="connsiteY681" fmla="*/ 57402 h 506956"/>
              <a:gd name="connsiteX682" fmla="*/ 317979 w 506956"/>
              <a:gd name="connsiteY682" fmla="*/ 63386 h 506956"/>
              <a:gd name="connsiteX683" fmla="*/ 321787 w 506956"/>
              <a:gd name="connsiteY683" fmla="*/ 57402 h 506956"/>
              <a:gd name="connsiteX684" fmla="*/ 325948 w 506956"/>
              <a:gd name="connsiteY684" fmla="*/ 57402 h 506956"/>
              <a:gd name="connsiteX685" fmla="*/ 320046 w 506956"/>
              <a:gd name="connsiteY685" fmla="*/ 66596 h 506956"/>
              <a:gd name="connsiteX686" fmla="*/ 326356 w 506956"/>
              <a:gd name="connsiteY686" fmla="*/ 76443 h 506956"/>
              <a:gd name="connsiteX687" fmla="*/ 322195 w 506956"/>
              <a:gd name="connsiteY687" fmla="*/ 76443 h 506956"/>
              <a:gd name="connsiteX688" fmla="*/ 317979 w 506956"/>
              <a:gd name="connsiteY688" fmla="*/ 69751 h 506956"/>
              <a:gd name="connsiteX689" fmla="*/ 343779 w 506956"/>
              <a:gd name="connsiteY689" fmla="*/ 69751 h 506956"/>
              <a:gd name="connsiteX690" fmla="*/ 339563 w 506956"/>
              <a:gd name="connsiteY690" fmla="*/ 76443 h 506956"/>
              <a:gd name="connsiteX691" fmla="*/ 335401 w 506956"/>
              <a:gd name="connsiteY691" fmla="*/ 76443 h 506956"/>
              <a:gd name="connsiteX692" fmla="*/ 341711 w 506956"/>
              <a:gd name="connsiteY692" fmla="*/ 66596 h 506956"/>
              <a:gd name="connsiteX693" fmla="*/ 335809 w 506956"/>
              <a:gd name="connsiteY693" fmla="*/ 57402 h 506956"/>
              <a:gd name="connsiteX694" fmla="*/ 339971 w 506956"/>
              <a:gd name="connsiteY694" fmla="*/ 57402 h 506956"/>
              <a:gd name="connsiteX695" fmla="*/ 343779 w 506956"/>
              <a:gd name="connsiteY695" fmla="*/ 63386 h 506956"/>
              <a:gd name="connsiteX696" fmla="*/ 347587 w 506956"/>
              <a:gd name="connsiteY696" fmla="*/ 57402 h 506956"/>
              <a:gd name="connsiteX697" fmla="*/ 351748 w 506956"/>
              <a:gd name="connsiteY697" fmla="*/ 57402 h 506956"/>
              <a:gd name="connsiteX698" fmla="*/ 345846 w 506956"/>
              <a:gd name="connsiteY698" fmla="*/ 66596 h 506956"/>
              <a:gd name="connsiteX699" fmla="*/ 352156 w 506956"/>
              <a:gd name="connsiteY699" fmla="*/ 76443 h 506956"/>
              <a:gd name="connsiteX700" fmla="*/ 347995 w 506956"/>
              <a:gd name="connsiteY700" fmla="*/ 76443 h 506956"/>
              <a:gd name="connsiteX701" fmla="*/ 343779 w 506956"/>
              <a:gd name="connsiteY701" fmla="*/ 69751 h 506956"/>
              <a:gd name="connsiteX702" fmla="*/ 369579 w 506956"/>
              <a:gd name="connsiteY702" fmla="*/ 69751 h 506956"/>
              <a:gd name="connsiteX703" fmla="*/ 365363 w 506956"/>
              <a:gd name="connsiteY703" fmla="*/ 76443 h 506956"/>
              <a:gd name="connsiteX704" fmla="*/ 361201 w 506956"/>
              <a:gd name="connsiteY704" fmla="*/ 76443 h 506956"/>
              <a:gd name="connsiteX705" fmla="*/ 367511 w 506956"/>
              <a:gd name="connsiteY705" fmla="*/ 66596 h 506956"/>
              <a:gd name="connsiteX706" fmla="*/ 361609 w 506956"/>
              <a:gd name="connsiteY706" fmla="*/ 57402 h 506956"/>
              <a:gd name="connsiteX707" fmla="*/ 365771 w 506956"/>
              <a:gd name="connsiteY707" fmla="*/ 57402 h 506956"/>
              <a:gd name="connsiteX708" fmla="*/ 369579 w 506956"/>
              <a:gd name="connsiteY708" fmla="*/ 63386 h 506956"/>
              <a:gd name="connsiteX709" fmla="*/ 373387 w 506956"/>
              <a:gd name="connsiteY709" fmla="*/ 57402 h 506956"/>
              <a:gd name="connsiteX710" fmla="*/ 377548 w 506956"/>
              <a:gd name="connsiteY710" fmla="*/ 57402 h 506956"/>
              <a:gd name="connsiteX711" fmla="*/ 371646 w 506956"/>
              <a:gd name="connsiteY711" fmla="*/ 66596 h 506956"/>
              <a:gd name="connsiteX712" fmla="*/ 377956 w 506956"/>
              <a:gd name="connsiteY712" fmla="*/ 76443 h 506956"/>
              <a:gd name="connsiteX713" fmla="*/ 373795 w 506956"/>
              <a:gd name="connsiteY713" fmla="*/ 76443 h 506956"/>
              <a:gd name="connsiteX714" fmla="*/ 369579 w 506956"/>
              <a:gd name="connsiteY714" fmla="*/ 69751 h 506956"/>
              <a:gd name="connsiteX715" fmla="*/ 395379 w 506956"/>
              <a:gd name="connsiteY715" fmla="*/ 69751 h 506956"/>
              <a:gd name="connsiteX716" fmla="*/ 391163 w 506956"/>
              <a:gd name="connsiteY716" fmla="*/ 76443 h 506956"/>
              <a:gd name="connsiteX717" fmla="*/ 387001 w 506956"/>
              <a:gd name="connsiteY717" fmla="*/ 76443 h 506956"/>
              <a:gd name="connsiteX718" fmla="*/ 393312 w 506956"/>
              <a:gd name="connsiteY718" fmla="*/ 66596 h 506956"/>
              <a:gd name="connsiteX719" fmla="*/ 387409 w 506956"/>
              <a:gd name="connsiteY719" fmla="*/ 57402 h 506956"/>
              <a:gd name="connsiteX720" fmla="*/ 391571 w 506956"/>
              <a:gd name="connsiteY720" fmla="*/ 57402 h 506956"/>
              <a:gd name="connsiteX721" fmla="*/ 395379 w 506956"/>
              <a:gd name="connsiteY721" fmla="*/ 63386 h 506956"/>
              <a:gd name="connsiteX722" fmla="*/ 399187 w 506956"/>
              <a:gd name="connsiteY722" fmla="*/ 57402 h 506956"/>
              <a:gd name="connsiteX723" fmla="*/ 403348 w 506956"/>
              <a:gd name="connsiteY723" fmla="*/ 57402 h 506956"/>
              <a:gd name="connsiteX724" fmla="*/ 397446 w 506956"/>
              <a:gd name="connsiteY724" fmla="*/ 66596 h 506956"/>
              <a:gd name="connsiteX725" fmla="*/ 403756 w 506956"/>
              <a:gd name="connsiteY725" fmla="*/ 76443 h 506956"/>
              <a:gd name="connsiteX726" fmla="*/ 399595 w 506956"/>
              <a:gd name="connsiteY726" fmla="*/ 76443 h 506956"/>
              <a:gd name="connsiteX727" fmla="*/ 395379 w 506956"/>
              <a:gd name="connsiteY727" fmla="*/ 69751 h 506956"/>
              <a:gd name="connsiteX728" fmla="*/ 421179 w 506956"/>
              <a:gd name="connsiteY728" fmla="*/ 69751 h 506956"/>
              <a:gd name="connsiteX729" fmla="*/ 416963 w 506956"/>
              <a:gd name="connsiteY729" fmla="*/ 76443 h 506956"/>
              <a:gd name="connsiteX730" fmla="*/ 412801 w 506956"/>
              <a:gd name="connsiteY730" fmla="*/ 76443 h 506956"/>
              <a:gd name="connsiteX731" fmla="*/ 419112 w 506956"/>
              <a:gd name="connsiteY731" fmla="*/ 66596 h 506956"/>
              <a:gd name="connsiteX732" fmla="*/ 413209 w 506956"/>
              <a:gd name="connsiteY732" fmla="*/ 57402 h 506956"/>
              <a:gd name="connsiteX733" fmla="*/ 417371 w 506956"/>
              <a:gd name="connsiteY733" fmla="*/ 57402 h 506956"/>
              <a:gd name="connsiteX734" fmla="*/ 421179 w 506956"/>
              <a:gd name="connsiteY734" fmla="*/ 63386 h 506956"/>
              <a:gd name="connsiteX735" fmla="*/ 424987 w 506956"/>
              <a:gd name="connsiteY735" fmla="*/ 57402 h 506956"/>
              <a:gd name="connsiteX736" fmla="*/ 429149 w 506956"/>
              <a:gd name="connsiteY736" fmla="*/ 57402 h 506956"/>
              <a:gd name="connsiteX737" fmla="*/ 423246 w 506956"/>
              <a:gd name="connsiteY737" fmla="*/ 66596 h 506956"/>
              <a:gd name="connsiteX738" fmla="*/ 429557 w 506956"/>
              <a:gd name="connsiteY738" fmla="*/ 76443 h 506956"/>
              <a:gd name="connsiteX739" fmla="*/ 425395 w 506956"/>
              <a:gd name="connsiteY739" fmla="*/ 76443 h 506956"/>
              <a:gd name="connsiteX740" fmla="*/ 421179 w 506956"/>
              <a:gd name="connsiteY740" fmla="*/ 69751 h 506956"/>
              <a:gd name="connsiteX741" fmla="*/ 446979 w 506956"/>
              <a:gd name="connsiteY741" fmla="*/ 69751 h 506956"/>
              <a:gd name="connsiteX742" fmla="*/ 442763 w 506956"/>
              <a:gd name="connsiteY742" fmla="*/ 76443 h 506956"/>
              <a:gd name="connsiteX743" fmla="*/ 438601 w 506956"/>
              <a:gd name="connsiteY743" fmla="*/ 76443 h 506956"/>
              <a:gd name="connsiteX744" fmla="*/ 444912 w 506956"/>
              <a:gd name="connsiteY744" fmla="*/ 66596 h 506956"/>
              <a:gd name="connsiteX745" fmla="*/ 439009 w 506956"/>
              <a:gd name="connsiteY745" fmla="*/ 57402 h 506956"/>
              <a:gd name="connsiteX746" fmla="*/ 443171 w 506956"/>
              <a:gd name="connsiteY746" fmla="*/ 57402 h 506956"/>
              <a:gd name="connsiteX747" fmla="*/ 446979 w 506956"/>
              <a:gd name="connsiteY747" fmla="*/ 63386 h 506956"/>
              <a:gd name="connsiteX748" fmla="*/ 450787 w 506956"/>
              <a:gd name="connsiteY748" fmla="*/ 57402 h 506956"/>
              <a:gd name="connsiteX749" fmla="*/ 454949 w 506956"/>
              <a:gd name="connsiteY749" fmla="*/ 57402 h 506956"/>
              <a:gd name="connsiteX750" fmla="*/ 449046 w 506956"/>
              <a:gd name="connsiteY750" fmla="*/ 66596 h 506956"/>
              <a:gd name="connsiteX751" fmla="*/ 455357 w 506956"/>
              <a:gd name="connsiteY751" fmla="*/ 76443 h 506956"/>
              <a:gd name="connsiteX752" fmla="*/ 451195 w 506956"/>
              <a:gd name="connsiteY752" fmla="*/ 76443 h 506956"/>
              <a:gd name="connsiteX753" fmla="*/ 446979 w 506956"/>
              <a:gd name="connsiteY753" fmla="*/ 69751 h 506956"/>
              <a:gd name="connsiteX754" fmla="*/ 472779 w 506956"/>
              <a:gd name="connsiteY754" fmla="*/ 69751 h 506956"/>
              <a:gd name="connsiteX755" fmla="*/ 468563 w 506956"/>
              <a:gd name="connsiteY755" fmla="*/ 76443 h 506956"/>
              <a:gd name="connsiteX756" fmla="*/ 464401 w 506956"/>
              <a:gd name="connsiteY756" fmla="*/ 76443 h 506956"/>
              <a:gd name="connsiteX757" fmla="*/ 470712 w 506956"/>
              <a:gd name="connsiteY757" fmla="*/ 66596 h 506956"/>
              <a:gd name="connsiteX758" fmla="*/ 464809 w 506956"/>
              <a:gd name="connsiteY758" fmla="*/ 57402 h 506956"/>
              <a:gd name="connsiteX759" fmla="*/ 468971 w 506956"/>
              <a:gd name="connsiteY759" fmla="*/ 57402 h 506956"/>
              <a:gd name="connsiteX760" fmla="*/ 472779 w 506956"/>
              <a:gd name="connsiteY760" fmla="*/ 63386 h 506956"/>
              <a:gd name="connsiteX761" fmla="*/ 476587 w 506956"/>
              <a:gd name="connsiteY761" fmla="*/ 57402 h 506956"/>
              <a:gd name="connsiteX762" fmla="*/ 480749 w 506956"/>
              <a:gd name="connsiteY762" fmla="*/ 57402 h 506956"/>
              <a:gd name="connsiteX763" fmla="*/ 474846 w 506956"/>
              <a:gd name="connsiteY763" fmla="*/ 66596 h 506956"/>
              <a:gd name="connsiteX764" fmla="*/ 481157 w 506956"/>
              <a:gd name="connsiteY764" fmla="*/ 76443 h 506956"/>
              <a:gd name="connsiteX765" fmla="*/ 476995 w 506956"/>
              <a:gd name="connsiteY765" fmla="*/ 76443 h 506956"/>
              <a:gd name="connsiteX766" fmla="*/ 472779 w 506956"/>
              <a:gd name="connsiteY766" fmla="*/ 69751 h 506956"/>
              <a:gd name="connsiteX767" fmla="*/ 498579 w 506956"/>
              <a:gd name="connsiteY767" fmla="*/ 69751 h 506956"/>
              <a:gd name="connsiteX768" fmla="*/ 494363 w 506956"/>
              <a:gd name="connsiteY768" fmla="*/ 76443 h 506956"/>
              <a:gd name="connsiteX769" fmla="*/ 490201 w 506956"/>
              <a:gd name="connsiteY769" fmla="*/ 76443 h 506956"/>
              <a:gd name="connsiteX770" fmla="*/ 496512 w 506956"/>
              <a:gd name="connsiteY770" fmla="*/ 66596 h 506956"/>
              <a:gd name="connsiteX771" fmla="*/ 490609 w 506956"/>
              <a:gd name="connsiteY771" fmla="*/ 57402 h 506956"/>
              <a:gd name="connsiteX772" fmla="*/ 494771 w 506956"/>
              <a:gd name="connsiteY772" fmla="*/ 57402 h 506956"/>
              <a:gd name="connsiteX773" fmla="*/ 498579 w 506956"/>
              <a:gd name="connsiteY773" fmla="*/ 63386 h 506956"/>
              <a:gd name="connsiteX774" fmla="*/ 502387 w 506956"/>
              <a:gd name="connsiteY774" fmla="*/ 57402 h 506956"/>
              <a:gd name="connsiteX775" fmla="*/ 506549 w 506956"/>
              <a:gd name="connsiteY775" fmla="*/ 57402 h 506956"/>
              <a:gd name="connsiteX776" fmla="*/ 500646 w 506956"/>
              <a:gd name="connsiteY776" fmla="*/ 66596 h 506956"/>
              <a:gd name="connsiteX777" fmla="*/ 506957 w 506956"/>
              <a:gd name="connsiteY777" fmla="*/ 76443 h 506956"/>
              <a:gd name="connsiteX778" fmla="*/ 502795 w 506956"/>
              <a:gd name="connsiteY778" fmla="*/ 76443 h 506956"/>
              <a:gd name="connsiteX779" fmla="*/ 498579 w 506956"/>
              <a:gd name="connsiteY779" fmla="*/ 69751 h 506956"/>
              <a:gd name="connsiteX780" fmla="*/ 8378 w 506956"/>
              <a:gd name="connsiteY780" fmla="*/ 98452 h 506956"/>
              <a:gd name="connsiteX781" fmla="*/ 4162 w 506956"/>
              <a:gd name="connsiteY781" fmla="*/ 105144 h 506956"/>
              <a:gd name="connsiteX782" fmla="*/ 0 w 506956"/>
              <a:gd name="connsiteY782" fmla="*/ 105144 h 506956"/>
              <a:gd name="connsiteX783" fmla="*/ 6310 w 506956"/>
              <a:gd name="connsiteY783" fmla="*/ 95297 h 506956"/>
              <a:gd name="connsiteX784" fmla="*/ 408 w 506956"/>
              <a:gd name="connsiteY784" fmla="*/ 86103 h 506956"/>
              <a:gd name="connsiteX785" fmla="*/ 4570 w 506956"/>
              <a:gd name="connsiteY785" fmla="*/ 86103 h 506956"/>
              <a:gd name="connsiteX786" fmla="*/ 8378 w 506956"/>
              <a:gd name="connsiteY786" fmla="*/ 92087 h 506956"/>
              <a:gd name="connsiteX787" fmla="*/ 12186 w 506956"/>
              <a:gd name="connsiteY787" fmla="*/ 86103 h 506956"/>
              <a:gd name="connsiteX788" fmla="*/ 16347 w 506956"/>
              <a:gd name="connsiteY788" fmla="*/ 86103 h 506956"/>
              <a:gd name="connsiteX789" fmla="*/ 10445 w 506956"/>
              <a:gd name="connsiteY789" fmla="*/ 95297 h 506956"/>
              <a:gd name="connsiteX790" fmla="*/ 16755 w 506956"/>
              <a:gd name="connsiteY790" fmla="*/ 105144 h 506956"/>
              <a:gd name="connsiteX791" fmla="*/ 12594 w 506956"/>
              <a:gd name="connsiteY791" fmla="*/ 105144 h 506956"/>
              <a:gd name="connsiteX792" fmla="*/ 8378 w 506956"/>
              <a:gd name="connsiteY792" fmla="*/ 98452 h 506956"/>
              <a:gd name="connsiteX793" fmla="*/ 34178 w 506956"/>
              <a:gd name="connsiteY793" fmla="*/ 98452 h 506956"/>
              <a:gd name="connsiteX794" fmla="*/ 29962 w 506956"/>
              <a:gd name="connsiteY794" fmla="*/ 105144 h 506956"/>
              <a:gd name="connsiteX795" fmla="*/ 25800 w 506956"/>
              <a:gd name="connsiteY795" fmla="*/ 105144 h 506956"/>
              <a:gd name="connsiteX796" fmla="*/ 32110 w 506956"/>
              <a:gd name="connsiteY796" fmla="*/ 95297 h 506956"/>
              <a:gd name="connsiteX797" fmla="*/ 26208 w 506956"/>
              <a:gd name="connsiteY797" fmla="*/ 86103 h 506956"/>
              <a:gd name="connsiteX798" fmla="*/ 30370 w 506956"/>
              <a:gd name="connsiteY798" fmla="*/ 86103 h 506956"/>
              <a:gd name="connsiteX799" fmla="*/ 34178 w 506956"/>
              <a:gd name="connsiteY799" fmla="*/ 92087 h 506956"/>
              <a:gd name="connsiteX800" fmla="*/ 37986 w 506956"/>
              <a:gd name="connsiteY800" fmla="*/ 86103 h 506956"/>
              <a:gd name="connsiteX801" fmla="*/ 42147 w 506956"/>
              <a:gd name="connsiteY801" fmla="*/ 86103 h 506956"/>
              <a:gd name="connsiteX802" fmla="*/ 36245 w 506956"/>
              <a:gd name="connsiteY802" fmla="*/ 95297 h 506956"/>
              <a:gd name="connsiteX803" fmla="*/ 42555 w 506956"/>
              <a:gd name="connsiteY803" fmla="*/ 105144 h 506956"/>
              <a:gd name="connsiteX804" fmla="*/ 38394 w 506956"/>
              <a:gd name="connsiteY804" fmla="*/ 105144 h 506956"/>
              <a:gd name="connsiteX805" fmla="*/ 34178 w 506956"/>
              <a:gd name="connsiteY805" fmla="*/ 98452 h 506956"/>
              <a:gd name="connsiteX806" fmla="*/ 59978 w 506956"/>
              <a:gd name="connsiteY806" fmla="*/ 98452 h 506956"/>
              <a:gd name="connsiteX807" fmla="*/ 55762 w 506956"/>
              <a:gd name="connsiteY807" fmla="*/ 105144 h 506956"/>
              <a:gd name="connsiteX808" fmla="*/ 51600 w 506956"/>
              <a:gd name="connsiteY808" fmla="*/ 105144 h 506956"/>
              <a:gd name="connsiteX809" fmla="*/ 57911 w 506956"/>
              <a:gd name="connsiteY809" fmla="*/ 95297 h 506956"/>
              <a:gd name="connsiteX810" fmla="*/ 52008 w 506956"/>
              <a:gd name="connsiteY810" fmla="*/ 86103 h 506956"/>
              <a:gd name="connsiteX811" fmla="*/ 56170 w 506956"/>
              <a:gd name="connsiteY811" fmla="*/ 86103 h 506956"/>
              <a:gd name="connsiteX812" fmla="*/ 59978 w 506956"/>
              <a:gd name="connsiteY812" fmla="*/ 92087 h 506956"/>
              <a:gd name="connsiteX813" fmla="*/ 63786 w 506956"/>
              <a:gd name="connsiteY813" fmla="*/ 86103 h 506956"/>
              <a:gd name="connsiteX814" fmla="*/ 67948 w 506956"/>
              <a:gd name="connsiteY814" fmla="*/ 86103 h 506956"/>
              <a:gd name="connsiteX815" fmla="*/ 62045 w 506956"/>
              <a:gd name="connsiteY815" fmla="*/ 95297 h 506956"/>
              <a:gd name="connsiteX816" fmla="*/ 68356 w 506956"/>
              <a:gd name="connsiteY816" fmla="*/ 105144 h 506956"/>
              <a:gd name="connsiteX817" fmla="*/ 64194 w 506956"/>
              <a:gd name="connsiteY817" fmla="*/ 105144 h 506956"/>
              <a:gd name="connsiteX818" fmla="*/ 59978 w 506956"/>
              <a:gd name="connsiteY818" fmla="*/ 98452 h 506956"/>
              <a:gd name="connsiteX819" fmla="*/ 85778 w 506956"/>
              <a:gd name="connsiteY819" fmla="*/ 98452 h 506956"/>
              <a:gd name="connsiteX820" fmla="*/ 81562 w 506956"/>
              <a:gd name="connsiteY820" fmla="*/ 105144 h 506956"/>
              <a:gd name="connsiteX821" fmla="*/ 77400 w 506956"/>
              <a:gd name="connsiteY821" fmla="*/ 105144 h 506956"/>
              <a:gd name="connsiteX822" fmla="*/ 83711 w 506956"/>
              <a:gd name="connsiteY822" fmla="*/ 95297 h 506956"/>
              <a:gd name="connsiteX823" fmla="*/ 77808 w 506956"/>
              <a:gd name="connsiteY823" fmla="*/ 86103 h 506956"/>
              <a:gd name="connsiteX824" fmla="*/ 81970 w 506956"/>
              <a:gd name="connsiteY824" fmla="*/ 86103 h 506956"/>
              <a:gd name="connsiteX825" fmla="*/ 85778 w 506956"/>
              <a:gd name="connsiteY825" fmla="*/ 92087 h 506956"/>
              <a:gd name="connsiteX826" fmla="*/ 89586 w 506956"/>
              <a:gd name="connsiteY826" fmla="*/ 86103 h 506956"/>
              <a:gd name="connsiteX827" fmla="*/ 93748 w 506956"/>
              <a:gd name="connsiteY827" fmla="*/ 86103 h 506956"/>
              <a:gd name="connsiteX828" fmla="*/ 87845 w 506956"/>
              <a:gd name="connsiteY828" fmla="*/ 95297 h 506956"/>
              <a:gd name="connsiteX829" fmla="*/ 94156 w 506956"/>
              <a:gd name="connsiteY829" fmla="*/ 105144 h 506956"/>
              <a:gd name="connsiteX830" fmla="*/ 89994 w 506956"/>
              <a:gd name="connsiteY830" fmla="*/ 105144 h 506956"/>
              <a:gd name="connsiteX831" fmla="*/ 85778 w 506956"/>
              <a:gd name="connsiteY831" fmla="*/ 98452 h 506956"/>
              <a:gd name="connsiteX832" fmla="*/ 111578 w 506956"/>
              <a:gd name="connsiteY832" fmla="*/ 98452 h 506956"/>
              <a:gd name="connsiteX833" fmla="*/ 107362 w 506956"/>
              <a:gd name="connsiteY833" fmla="*/ 105144 h 506956"/>
              <a:gd name="connsiteX834" fmla="*/ 103200 w 506956"/>
              <a:gd name="connsiteY834" fmla="*/ 105144 h 506956"/>
              <a:gd name="connsiteX835" fmla="*/ 109511 w 506956"/>
              <a:gd name="connsiteY835" fmla="*/ 95297 h 506956"/>
              <a:gd name="connsiteX836" fmla="*/ 103608 w 506956"/>
              <a:gd name="connsiteY836" fmla="*/ 86103 h 506956"/>
              <a:gd name="connsiteX837" fmla="*/ 107770 w 506956"/>
              <a:gd name="connsiteY837" fmla="*/ 86103 h 506956"/>
              <a:gd name="connsiteX838" fmla="*/ 111578 w 506956"/>
              <a:gd name="connsiteY838" fmla="*/ 92087 h 506956"/>
              <a:gd name="connsiteX839" fmla="*/ 115386 w 506956"/>
              <a:gd name="connsiteY839" fmla="*/ 86103 h 506956"/>
              <a:gd name="connsiteX840" fmla="*/ 119548 w 506956"/>
              <a:gd name="connsiteY840" fmla="*/ 86103 h 506956"/>
              <a:gd name="connsiteX841" fmla="*/ 113645 w 506956"/>
              <a:gd name="connsiteY841" fmla="*/ 95297 h 506956"/>
              <a:gd name="connsiteX842" fmla="*/ 119956 w 506956"/>
              <a:gd name="connsiteY842" fmla="*/ 105144 h 506956"/>
              <a:gd name="connsiteX843" fmla="*/ 115794 w 506956"/>
              <a:gd name="connsiteY843" fmla="*/ 105144 h 506956"/>
              <a:gd name="connsiteX844" fmla="*/ 111578 w 506956"/>
              <a:gd name="connsiteY844" fmla="*/ 98452 h 506956"/>
              <a:gd name="connsiteX845" fmla="*/ 137378 w 506956"/>
              <a:gd name="connsiteY845" fmla="*/ 98452 h 506956"/>
              <a:gd name="connsiteX846" fmla="*/ 133162 w 506956"/>
              <a:gd name="connsiteY846" fmla="*/ 105144 h 506956"/>
              <a:gd name="connsiteX847" fmla="*/ 129000 w 506956"/>
              <a:gd name="connsiteY847" fmla="*/ 105144 h 506956"/>
              <a:gd name="connsiteX848" fmla="*/ 135311 w 506956"/>
              <a:gd name="connsiteY848" fmla="*/ 95297 h 506956"/>
              <a:gd name="connsiteX849" fmla="*/ 129408 w 506956"/>
              <a:gd name="connsiteY849" fmla="*/ 86103 h 506956"/>
              <a:gd name="connsiteX850" fmla="*/ 133570 w 506956"/>
              <a:gd name="connsiteY850" fmla="*/ 86103 h 506956"/>
              <a:gd name="connsiteX851" fmla="*/ 137378 w 506956"/>
              <a:gd name="connsiteY851" fmla="*/ 92087 h 506956"/>
              <a:gd name="connsiteX852" fmla="*/ 141186 w 506956"/>
              <a:gd name="connsiteY852" fmla="*/ 86103 h 506956"/>
              <a:gd name="connsiteX853" fmla="*/ 145348 w 506956"/>
              <a:gd name="connsiteY853" fmla="*/ 86103 h 506956"/>
              <a:gd name="connsiteX854" fmla="*/ 139445 w 506956"/>
              <a:gd name="connsiteY854" fmla="*/ 95297 h 506956"/>
              <a:gd name="connsiteX855" fmla="*/ 145756 w 506956"/>
              <a:gd name="connsiteY855" fmla="*/ 105144 h 506956"/>
              <a:gd name="connsiteX856" fmla="*/ 141594 w 506956"/>
              <a:gd name="connsiteY856" fmla="*/ 105144 h 506956"/>
              <a:gd name="connsiteX857" fmla="*/ 137378 w 506956"/>
              <a:gd name="connsiteY857" fmla="*/ 98452 h 506956"/>
              <a:gd name="connsiteX858" fmla="*/ 163178 w 506956"/>
              <a:gd name="connsiteY858" fmla="*/ 98452 h 506956"/>
              <a:gd name="connsiteX859" fmla="*/ 158962 w 506956"/>
              <a:gd name="connsiteY859" fmla="*/ 105144 h 506956"/>
              <a:gd name="connsiteX860" fmla="*/ 154800 w 506956"/>
              <a:gd name="connsiteY860" fmla="*/ 105144 h 506956"/>
              <a:gd name="connsiteX861" fmla="*/ 161111 w 506956"/>
              <a:gd name="connsiteY861" fmla="*/ 95297 h 506956"/>
              <a:gd name="connsiteX862" fmla="*/ 155208 w 506956"/>
              <a:gd name="connsiteY862" fmla="*/ 86103 h 506956"/>
              <a:gd name="connsiteX863" fmla="*/ 159370 w 506956"/>
              <a:gd name="connsiteY863" fmla="*/ 86103 h 506956"/>
              <a:gd name="connsiteX864" fmla="*/ 163178 w 506956"/>
              <a:gd name="connsiteY864" fmla="*/ 92087 h 506956"/>
              <a:gd name="connsiteX865" fmla="*/ 166986 w 506956"/>
              <a:gd name="connsiteY865" fmla="*/ 86103 h 506956"/>
              <a:gd name="connsiteX866" fmla="*/ 171148 w 506956"/>
              <a:gd name="connsiteY866" fmla="*/ 86103 h 506956"/>
              <a:gd name="connsiteX867" fmla="*/ 165245 w 506956"/>
              <a:gd name="connsiteY867" fmla="*/ 95297 h 506956"/>
              <a:gd name="connsiteX868" fmla="*/ 171556 w 506956"/>
              <a:gd name="connsiteY868" fmla="*/ 105144 h 506956"/>
              <a:gd name="connsiteX869" fmla="*/ 167394 w 506956"/>
              <a:gd name="connsiteY869" fmla="*/ 105144 h 506956"/>
              <a:gd name="connsiteX870" fmla="*/ 163178 w 506956"/>
              <a:gd name="connsiteY870" fmla="*/ 98452 h 506956"/>
              <a:gd name="connsiteX871" fmla="*/ 188978 w 506956"/>
              <a:gd name="connsiteY871" fmla="*/ 98452 h 506956"/>
              <a:gd name="connsiteX872" fmla="*/ 184762 w 506956"/>
              <a:gd name="connsiteY872" fmla="*/ 105144 h 506956"/>
              <a:gd name="connsiteX873" fmla="*/ 180601 w 506956"/>
              <a:gd name="connsiteY873" fmla="*/ 105144 h 506956"/>
              <a:gd name="connsiteX874" fmla="*/ 186911 w 506956"/>
              <a:gd name="connsiteY874" fmla="*/ 95297 h 506956"/>
              <a:gd name="connsiteX875" fmla="*/ 181009 w 506956"/>
              <a:gd name="connsiteY875" fmla="*/ 86103 h 506956"/>
              <a:gd name="connsiteX876" fmla="*/ 185170 w 506956"/>
              <a:gd name="connsiteY876" fmla="*/ 86103 h 506956"/>
              <a:gd name="connsiteX877" fmla="*/ 188978 w 506956"/>
              <a:gd name="connsiteY877" fmla="*/ 92087 h 506956"/>
              <a:gd name="connsiteX878" fmla="*/ 192786 w 506956"/>
              <a:gd name="connsiteY878" fmla="*/ 86103 h 506956"/>
              <a:gd name="connsiteX879" fmla="*/ 196948 w 506956"/>
              <a:gd name="connsiteY879" fmla="*/ 86103 h 506956"/>
              <a:gd name="connsiteX880" fmla="*/ 191045 w 506956"/>
              <a:gd name="connsiteY880" fmla="*/ 95297 h 506956"/>
              <a:gd name="connsiteX881" fmla="*/ 197356 w 506956"/>
              <a:gd name="connsiteY881" fmla="*/ 105144 h 506956"/>
              <a:gd name="connsiteX882" fmla="*/ 193194 w 506956"/>
              <a:gd name="connsiteY882" fmla="*/ 105144 h 506956"/>
              <a:gd name="connsiteX883" fmla="*/ 188978 w 506956"/>
              <a:gd name="connsiteY883" fmla="*/ 98452 h 506956"/>
              <a:gd name="connsiteX884" fmla="*/ 214778 w 506956"/>
              <a:gd name="connsiteY884" fmla="*/ 98452 h 506956"/>
              <a:gd name="connsiteX885" fmla="*/ 210562 w 506956"/>
              <a:gd name="connsiteY885" fmla="*/ 105144 h 506956"/>
              <a:gd name="connsiteX886" fmla="*/ 206401 w 506956"/>
              <a:gd name="connsiteY886" fmla="*/ 105144 h 506956"/>
              <a:gd name="connsiteX887" fmla="*/ 212711 w 506956"/>
              <a:gd name="connsiteY887" fmla="*/ 95297 h 506956"/>
              <a:gd name="connsiteX888" fmla="*/ 206809 w 506956"/>
              <a:gd name="connsiteY888" fmla="*/ 86103 h 506956"/>
              <a:gd name="connsiteX889" fmla="*/ 210970 w 506956"/>
              <a:gd name="connsiteY889" fmla="*/ 86103 h 506956"/>
              <a:gd name="connsiteX890" fmla="*/ 214778 w 506956"/>
              <a:gd name="connsiteY890" fmla="*/ 92087 h 506956"/>
              <a:gd name="connsiteX891" fmla="*/ 218586 w 506956"/>
              <a:gd name="connsiteY891" fmla="*/ 86103 h 506956"/>
              <a:gd name="connsiteX892" fmla="*/ 222748 w 506956"/>
              <a:gd name="connsiteY892" fmla="*/ 86103 h 506956"/>
              <a:gd name="connsiteX893" fmla="*/ 216846 w 506956"/>
              <a:gd name="connsiteY893" fmla="*/ 95297 h 506956"/>
              <a:gd name="connsiteX894" fmla="*/ 223156 w 506956"/>
              <a:gd name="connsiteY894" fmla="*/ 105144 h 506956"/>
              <a:gd name="connsiteX895" fmla="*/ 218994 w 506956"/>
              <a:gd name="connsiteY895" fmla="*/ 105144 h 506956"/>
              <a:gd name="connsiteX896" fmla="*/ 214778 w 506956"/>
              <a:gd name="connsiteY896" fmla="*/ 98452 h 506956"/>
              <a:gd name="connsiteX897" fmla="*/ 240578 w 506956"/>
              <a:gd name="connsiteY897" fmla="*/ 98452 h 506956"/>
              <a:gd name="connsiteX898" fmla="*/ 236362 w 506956"/>
              <a:gd name="connsiteY898" fmla="*/ 105144 h 506956"/>
              <a:gd name="connsiteX899" fmla="*/ 232201 w 506956"/>
              <a:gd name="connsiteY899" fmla="*/ 105144 h 506956"/>
              <a:gd name="connsiteX900" fmla="*/ 238511 w 506956"/>
              <a:gd name="connsiteY900" fmla="*/ 95297 h 506956"/>
              <a:gd name="connsiteX901" fmla="*/ 232609 w 506956"/>
              <a:gd name="connsiteY901" fmla="*/ 86103 h 506956"/>
              <a:gd name="connsiteX902" fmla="*/ 236770 w 506956"/>
              <a:gd name="connsiteY902" fmla="*/ 86103 h 506956"/>
              <a:gd name="connsiteX903" fmla="*/ 240578 w 506956"/>
              <a:gd name="connsiteY903" fmla="*/ 92087 h 506956"/>
              <a:gd name="connsiteX904" fmla="*/ 244386 w 506956"/>
              <a:gd name="connsiteY904" fmla="*/ 86103 h 506956"/>
              <a:gd name="connsiteX905" fmla="*/ 248548 w 506956"/>
              <a:gd name="connsiteY905" fmla="*/ 86103 h 506956"/>
              <a:gd name="connsiteX906" fmla="*/ 242646 w 506956"/>
              <a:gd name="connsiteY906" fmla="*/ 95297 h 506956"/>
              <a:gd name="connsiteX907" fmla="*/ 248956 w 506956"/>
              <a:gd name="connsiteY907" fmla="*/ 105144 h 506956"/>
              <a:gd name="connsiteX908" fmla="*/ 244794 w 506956"/>
              <a:gd name="connsiteY908" fmla="*/ 105144 h 506956"/>
              <a:gd name="connsiteX909" fmla="*/ 240578 w 506956"/>
              <a:gd name="connsiteY909" fmla="*/ 98452 h 506956"/>
              <a:gd name="connsiteX910" fmla="*/ 266378 w 506956"/>
              <a:gd name="connsiteY910" fmla="*/ 98452 h 506956"/>
              <a:gd name="connsiteX911" fmla="*/ 262162 w 506956"/>
              <a:gd name="connsiteY911" fmla="*/ 105144 h 506956"/>
              <a:gd name="connsiteX912" fmla="*/ 258001 w 506956"/>
              <a:gd name="connsiteY912" fmla="*/ 105144 h 506956"/>
              <a:gd name="connsiteX913" fmla="*/ 264311 w 506956"/>
              <a:gd name="connsiteY913" fmla="*/ 95297 h 506956"/>
              <a:gd name="connsiteX914" fmla="*/ 258409 w 506956"/>
              <a:gd name="connsiteY914" fmla="*/ 86103 h 506956"/>
              <a:gd name="connsiteX915" fmla="*/ 262570 w 506956"/>
              <a:gd name="connsiteY915" fmla="*/ 86103 h 506956"/>
              <a:gd name="connsiteX916" fmla="*/ 266378 w 506956"/>
              <a:gd name="connsiteY916" fmla="*/ 92087 h 506956"/>
              <a:gd name="connsiteX917" fmla="*/ 270187 w 506956"/>
              <a:gd name="connsiteY917" fmla="*/ 86103 h 506956"/>
              <a:gd name="connsiteX918" fmla="*/ 274348 w 506956"/>
              <a:gd name="connsiteY918" fmla="*/ 86103 h 506956"/>
              <a:gd name="connsiteX919" fmla="*/ 268446 w 506956"/>
              <a:gd name="connsiteY919" fmla="*/ 95297 h 506956"/>
              <a:gd name="connsiteX920" fmla="*/ 274756 w 506956"/>
              <a:gd name="connsiteY920" fmla="*/ 105144 h 506956"/>
              <a:gd name="connsiteX921" fmla="*/ 270595 w 506956"/>
              <a:gd name="connsiteY921" fmla="*/ 105144 h 506956"/>
              <a:gd name="connsiteX922" fmla="*/ 266378 w 506956"/>
              <a:gd name="connsiteY922" fmla="*/ 98452 h 506956"/>
              <a:gd name="connsiteX923" fmla="*/ 292179 w 506956"/>
              <a:gd name="connsiteY923" fmla="*/ 98452 h 506956"/>
              <a:gd name="connsiteX924" fmla="*/ 287962 w 506956"/>
              <a:gd name="connsiteY924" fmla="*/ 105144 h 506956"/>
              <a:gd name="connsiteX925" fmla="*/ 283801 w 506956"/>
              <a:gd name="connsiteY925" fmla="*/ 105144 h 506956"/>
              <a:gd name="connsiteX926" fmla="*/ 290111 w 506956"/>
              <a:gd name="connsiteY926" fmla="*/ 95297 h 506956"/>
              <a:gd name="connsiteX927" fmla="*/ 284209 w 506956"/>
              <a:gd name="connsiteY927" fmla="*/ 86103 h 506956"/>
              <a:gd name="connsiteX928" fmla="*/ 288370 w 506956"/>
              <a:gd name="connsiteY928" fmla="*/ 86103 h 506956"/>
              <a:gd name="connsiteX929" fmla="*/ 292179 w 506956"/>
              <a:gd name="connsiteY929" fmla="*/ 92087 h 506956"/>
              <a:gd name="connsiteX930" fmla="*/ 295987 w 506956"/>
              <a:gd name="connsiteY930" fmla="*/ 86103 h 506956"/>
              <a:gd name="connsiteX931" fmla="*/ 300148 w 506956"/>
              <a:gd name="connsiteY931" fmla="*/ 86103 h 506956"/>
              <a:gd name="connsiteX932" fmla="*/ 294246 w 506956"/>
              <a:gd name="connsiteY932" fmla="*/ 95297 h 506956"/>
              <a:gd name="connsiteX933" fmla="*/ 300556 w 506956"/>
              <a:gd name="connsiteY933" fmla="*/ 105144 h 506956"/>
              <a:gd name="connsiteX934" fmla="*/ 296395 w 506956"/>
              <a:gd name="connsiteY934" fmla="*/ 105144 h 506956"/>
              <a:gd name="connsiteX935" fmla="*/ 292179 w 506956"/>
              <a:gd name="connsiteY935" fmla="*/ 98452 h 506956"/>
              <a:gd name="connsiteX936" fmla="*/ 317979 w 506956"/>
              <a:gd name="connsiteY936" fmla="*/ 98452 h 506956"/>
              <a:gd name="connsiteX937" fmla="*/ 313762 w 506956"/>
              <a:gd name="connsiteY937" fmla="*/ 105144 h 506956"/>
              <a:gd name="connsiteX938" fmla="*/ 309601 w 506956"/>
              <a:gd name="connsiteY938" fmla="*/ 105144 h 506956"/>
              <a:gd name="connsiteX939" fmla="*/ 315911 w 506956"/>
              <a:gd name="connsiteY939" fmla="*/ 95297 h 506956"/>
              <a:gd name="connsiteX940" fmla="*/ 310009 w 506956"/>
              <a:gd name="connsiteY940" fmla="*/ 86103 h 506956"/>
              <a:gd name="connsiteX941" fmla="*/ 314170 w 506956"/>
              <a:gd name="connsiteY941" fmla="*/ 86103 h 506956"/>
              <a:gd name="connsiteX942" fmla="*/ 317979 w 506956"/>
              <a:gd name="connsiteY942" fmla="*/ 92087 h 506956"/>
              <a:gd name="connsiteX943" fmla="*/ 321787 w 506956"/>
              <a:gd name="connsiteY943" fmla="*/ 86103 h 506956"/>
              <a:gd name="connsiteX944" fmla="*/ 325948 w 506956"/>
              <a:gd name="connsiteY944" fmla="*/ 86103 h 506956"/>
              <a:gd name="connsiteX945" fmla="*/ 320046 w 506956"/>
              <a:gd name="connsiteY945" fmla="*/ 95297 h 506956"/>
              <a:gd name="connsiteX946" fmla="*/ 326356 w 506956"/>
              <a:gd name="connsiteY946" fmla="*/ 105144 h 506956"/>
              <a:gd name="connsiteX947" fmla="*/ 322195 w 506956"/>
              <a:gd name="connsiteY947" fmla="*/ 105144 h 506956"/>
              <a:gd name="connsiteX948" fmla="*/ 317979 w 506956"/>
              <a:gd name="connsiteY948" fmla="*/ 98452 h 506956"/>
              <a:gd name="connsiteX949" fmla="*/ 343779 w 506956"/>
              <a:gd name="connsiteY949" fmla="*/ 98452 h 506956"/>
              <a:gd name="connsiteX950" fmla="*/ 339563 w 506956"/>
              <a:gd name="connsiteY950" fmla="*/ 105144 h 506956"/>
              <a:gd name="connsiteX951" fmla="*/ 335401 w 506956"/>
              <a:gd name="connsiteY951" fmla="*/ 105144 h 506956"/>
              <a:gd name="connsiteX952" fmla="*/ 341711 w 506956"/>
              <a:gd name="connsiteY952" fmla="*/ 95297 h 506956"/>
              <a:gd name="connsiteX953" fmla="*/ 335809 w 506956"/>
              <a:gd name="connsiteY953" fmla="*/ 86103 h 506956"/>
              <a:gd name="connsiteX954" fmla="*/ 339971 w 506956"/>
              <a:gd name="connsiteY954" fmla="*/ 86103 h 506956"/>
              <a:gd name="connsiteX955" fmla="*/ 343779 w 506956"/>
              <a:gd name="connsiteY955" fmla="*/ 92087 h 506956"/>
              <a:gd name="connsiteX956" fmla="*/ 347587 w 506956"/>
              <a:gd name="connsiteY956" fmla="*/ 86103 h 506956"/>
              <a:gd name="connsiteX957" fmla="*/ 351748 w 506956"/>
              <a:gd name="connsiteY957" fmla="*/ 86103 h 506956"/>
              <a:gd name="connsiteX958" fmla="*/ 345846 w 506956"/>
              <a:gd name="connsiteY958" fmla="*/ 95297 h 506956"/>
              <a:gd name="connsiteX959" fmla="*/ 352156 w 506956"/>
              <a:gd name="connsiteY959" fmla="*/ 105144 h 506956"/>
              <a:gd name="connsiteX960" fmla="*/ 347995 w 506956"/>
              <a:gd name="connsiteY960" fmla="*/ 105144 h 506956"/>
              <a:gd name="connsiteX961" fmla="*/ 343779 w 506956"/>
              <a:gd name="connsiteY961" fmla="*/ 98452 h 506956"/>
              <a:gd name="connsiteX962" fmla="*/ 369579 w 506956"/>
              <a:gd name="connsiteY962" fmla="*/ 98452 h 506956"/>
              <a:gd name="connsiteX963" fmla="*/ 365363 w 506956"/>
              <a:gd name="connsiteY963" fmla="*/ 105144 h 506956"/>
              <a:gd name="connsiteX964" fmla="*/ 361201 w 506956"/>
              <a:gd name="connsiteY964" fmla="*/ 105144 h 506956"/>
              <a:gd name="connsiteX965" fmla="*/ 367511 w 506956"/>
              <a:gd name="connsiteY965" fmla="*/ 95297 h 506956"/>
              <a:gd name="connsiteX966" fmla="*/ 361609 w 506956"/>
              <a:gd name="connsiteY966" fmla="*/ 86103 h 506956"/>
              <a:gd name="connsiteX967" fmla="*/ 365771 w 506956"/>
              <a:gd name="connsiteY967" fmla="*/ 86103 h 506956"/>
              <a:gd name="connsiteX968" fmla="*/ 369579 w 506956"/>
              <a:gd name="connsiteY968" fmla="*/ 92087 h 506956"/>
              <a:gd name="connsiteX969" fmla="*/ 373387 w 506956"/>
              <a:gd name="connsiteY969" fmla="*/ 86103 h 506956"/>
              <a:gd name="connsiteX970" fmla="*/ 377548 w 506956"/>
              <a:gd name="connsiteY970" fmla="*/ 86103 h 506956"/>
              <a:gd name="connsiteX971" fmla="*/ 371646 w 506956"/>
              <a:gd name="connsiteY971" fmla="*/ 95297 h 506956"/>
              <a:gd name="connsiteX972" fmla="*/ 377956 w 506956"/>
              <a:gd name="connsiteY972" fmla="*/ 105144 h 506956"/>
              <a:gd name="connsiteX973" fmla="*/ 373795 w 506956"/>
              <a:gd name="connsiteY973" fmla="*/ 105144 h 506956"/>
              <a:gd name="connsiteX974" fmla="*/ 369579 w 506956"/>
              <a:gd name="connsiteY974" fmla="*/ 98452 h 506956"/>
              <a:gd name="connsiteX975" fmla="*/ 395379 w 506956"/>
              <a:gd name="connsiteY975" fmla="*/ 98452 h 506956"/>
              <a:gd name="connsiteX976" fmla="*/ 391163 w 506956"/>
              <a:gd name="connsiteY976" fmla="*/ 105144 h 506956"/>
              <a:gd name="connsiteX977" fmla="*/ 387001 w 506956"/>
              <a:gd name="connsiteY977" fmla="*/ 105144 h 506956"/>
              <a:gd name="connsiteX978" fmla="*/ 393312 w 506956"/>
              <a:gd name="connsiteY978" fmla="*/ 95297 h 506956"/>
              <a:gd name="connsiteX979" fmla="*/ 387409 w 506956"/>
              <a:gd name="connsiteY979" fmla="*/ 86103 h 506956"/>
              <a:gd name="connsiteX980" fmla="*/ 391571 w 506956"/>
              <a:gd name="connsiteY980" fmla="*/ 86103 h 506956"/>
              <a:gd name="connsiteX981" fmla="*/ 395379 w 506956"/>
              <a:gd name="connsiteY981" fmla="*/ 92087 h 506956"/>
              <a:gd name="connsiteX982" fmla="*/ 399187 w 506956"/>
              <a:gd name="connsiteY982" fmla="*/ 86103 h 506956"/>
              <a:gd name="connsiteX983" fmla="*/ 403348 w 506956"/>
              <a:gd name="connsiteY983" fmla="*/ 86103 h 506956"/>
              <a:gd name="connsiteX984" fmla="*/ 397446 w 506956"/>
              <a:gd name="connsiteY984" fmla="*/ 95297 h 506956"/>
              <a:gd name="connsiteX985" fmla="*/ 403756 w 506956"/>
              <a:gd name="connsiteY985" fmla="*/ 105144 h 506956"/>
              <a:gd name="connsiteX986" fmla="*/ 399595 w 506956"/>
              <a:gd name="connsiteY986" fmla="*/ 105144 h 506956"/>
              <a:gd name="connsiteX987" fmla="*/ 395379 w 506956"/>
              <a:gd name="connsiteY987" fmla="*/ 98452 h 506956"/>
              <a:gd name="connsiteX988" fmla="*/ 421179 w 506956"/>
              <a:gd name="connsiteY988" fmla="*/ 98452 h 506956"/>
              <a:gd name="connsiteX989" fmla="*/ 416963 w 506956"/>
              <a:gd name="connsiteY989" fmla="*/ 105144 h 506956"/>
              <a:gd name="connsiteX990" fmla="*/ 412801 w 506956"/>
              <a:gd name="connsiteY990" fmla="*/ 105144 h 506956"/>
              <a:gd name="connsiteX991" fmla="*/ 419112 w 506956"/>
              <a:gd name="connsiteY991" fmla="*/ 95297 h 506956"/>
              <a:gd name="connsiteX992" fmla="*/ 413209 w 506956"/>
              <a:gd name="connsiteY992" fmla="*/ 86103 h 506956"/>
              <a:gd name="connsiteX993" fmla="*/ 417371 w 506956"/>
              <a:gd name="connsiteY993" fmla="*/ 86103 h 506956"/>
              <a:gd name="connsiteX994" fmla="*/ 421179 w 506956"/>
              <a:gd name="connsiteY994" fmla="*/ 92087 h 506956"/>
              <a:gd name="connsiteX995" fmla="*/ 424987 w 506956"/>
              <a:gd name="connsiteY995" fmla="*/ 86103 h 506956"/>
              <a:gd name="connsiteX996" fmla="*/ 429149 w 506956"/>
              <a:gd name="connsiteY996" fmla="*/ 86103 h 506956"/>
              <a:gd name="connsiteX997" fmla="*/ 423246 w 506956"/>
              <a:gd name="connsiteY997" fmla="*/ 95297 h 506956"/>
              <a:gd name="connsiteX998" fmla="*/ 429557 w 506956"/>
              <a:gd name="connsiteY998" fmla="*/ 105144 h 506956"/>
              <a:gd name="connsiteX999" fmla="*/ 425395 w 506956"/>
              <a:gd name="connsiteY999" fmla="*/ 105144 h 506956"/>
              <a:gd name="connsiteX1000" fmla="*/ 421179 w 506956"/>
              <a:gd name="connsiteY1000" fmla="*/ 98452 h 506956"/>
              <a:gd name="connsiteX1001" fmla="*/ 446979 w 506956"/>
              <a:gd name="connsiteY1001" fmla="*/ 98452 h 506956"/>
              <a:gd name="connsiteX1002" fmla="*/ 442763 w 506956"/>
              <a:gd name="connsiteY1002" fmla="*/ 105144 h 506956"/>
              <a:gd name="connsiteX1003" fmla="*/ 438601 w 506956"/>
              <a:gd name="connsiteY1003" fmla="*/ 105144 h 506956"/>
              <a:gd name="connsiteX1004" fmla="*/ 444912 w 506956"/>
              <a:gd name="connsiteY1004" fmla="*/ 95297 h 506956"/>
              <a:gd name="connsiteX1005" fmla="*/ 439009 w 506956"/>
              <a:gd name="connsiteY1005" fmla="*/ 86103 h 506956"/>
              <a:gd name="connsiteX1006" fmla="*/ 443171 w 506956"/>
              <a:gd name="connsiteY1006" fmla="*/ 86103 h 506956"/>
              <a:gd name="connsiteX1007" fmla="*/ 446979 w 506956"/>
              <a:gd name="connsiteY1007" fmla="*/ 92087 h 506956"/>
              <a:gd name="connsiteX1008" fmla="*/ 450787 w 506956"/>
              <a:gd name="connsiteY1008" fmla="*/ 86103 h 506956"/>
              <a:gd name="connsiteX1009" fmla="*/ 454949 w 506956"/>
              <a:gd name="connsiteY1009" fmla="*/ 86103 h 506956"/>
              <a:gd name="connsiteX1010" fmla="*/ 449046 w 506956"/>
              <a:gd name="connsiteY1010" fmla="*/ 95297 h 506956"/>
              <a:gd name="connsiteX1011" fmla="*/ 455357 w 506956"/>
              <a:gd name="connsiteY1011" fmla="*/ 105144 h 506956"/>
              <a:gd name="connsiteX1012" fmla="*/ 451195 w 506956"/>
              <a:gd name="connsiteY1012" fmla="*/ 105144 h 506956"/>
              <a:gd name="connsiteX1013" fmla="*/ 446979 w 506956"/>
              <a:gd name="connsiteY1013" fmla="*/ 98452 h 506956"/>
              <a:gd name="connsiteX1014" fmla="*/ 472779 w 506956"/>
              <a:gd name="connsiteY1014" fmla="*/ 98452 h 506956"/>
              <a:gd name="connsiteX1015" fmla="*/ 468563 w 506956"/>
              <a:gd name="connsiteY1015" fmla="*/ 105144 h 506956"/>
              <a:gd name="connsiteX1016" fmla="*/ 464401 w 506956"/>
              <a:gd name="connsiteY1016" fmla="*/ 105144 h 506956"/>
              <a:gd name="connsiteX1017" fmla="*/ 470712 w 506956"/>
              <a:gd name="connsiteY1017" fmla="*/ 95297 h 506956"/>
              <a:gd name="connsiteX1018" fmla="*/ 464809 w 506956"/>
              <a:gd name="connsiteY1018" fmla="*/ 86103 h 506956"/>
              <a:gd name="connsiteX1019" fmla="*/ 468971 w 506956"/>
              <a:gd name="connsiteY1019" fmla="*/ 86103 h 506956"/>
              <a:gd name="connsiteX1020" fmla="*/ 472779 w 506956"/>
              <a:gd name="connsiteY1020" fmla="*/ 92087 h 506956"/>
              <a:gd name="connsiteX1021" fmla="*/ 476587 w 506956"/>
              <a:gd name="connsiteY1021" fmla="*/ 86103 h 506956"/>
              <a:gd name="connsiteX1022" fmla="*/ 480749 w 506956"/>
              <a:gd name="connsiteY1022" fmla="*/ 86103 h 506956"/>
              <a:gd name="connsiteX1023" fmla="*/ 474846 w 506956"/>
              <a:gd name="connsiteY1023" fmla="*/ 95297 h 506956"/>
              <a:gd name="connsiteX1024" fmla="*/ 481157 w 506956"/>
              <a:gd name="connsiteY1024" fmla="*/ 105144 h 506956"/>
              <a:gd name="connsiteX1025" fmla="*/ 476995 w 506956"/>
              <a:gd name="connsiteY1025" fmla="*/ 105144 h 506956"/>
              <a:gd name="connsiteX1026" fmla="*/ 472779 w 506956"/>
              <a:gd name="connsiteY1026" fmla="*/ 98452 h 506956"/>
              <a:gd name="connsiteX1027" fmla="*/ 498579 w 506956"/>
              <a:gd name="connsiteY1027" fmla="*/ 98452 h 506956"/>
              <a:gd name="connsiteX1028" fmla="*/ 494363 w 506956"/>
              <a:gd name="connsiteY1028" fmla="*/ 105144 h 506956"/>
              <a:gd name="connsiteX1029" fmla="*/ 490201 w 506956"/>
              <a:gd name="connsiteY1029" fmla="*/ 105144 h 506956"/>
              <a:gd name="connsiteX1030" fmla="*/ 496512 w 506956"/>
              <a:gd name="connsiteY1030" fmla="*/ 95297 h 506956"/>
              <a:gd name="connsiteX1031" fmla="*/ 490609 w 506956"/>
              <a:gd name="connsiteY1031" fmla="*/ 86103 h 506956"/>
              <a:gd name="connsiteX1032" fmla="*/ 494771 w 506956"/>
              <a:gd name="connsiteY1032" fmla="*/ 86103 h 506956"/>
              <a:gd name="connsiteX1033" fmla="*/ 498579 w 506956"/>
              <a:gd name="connsiteY1033" fmla="*/ 92087 h 506956"/>
              <a:gd name="connsiteX1034" fmla="*/ 502387 w 506956"/>
              <a:gd name="connsiteY1034" fmla="*/ 86103 h 506956"/>
              <a:gd name="connsiteX1035" fmla="*/ 506549 w 506956"/>
              <a:gd name="connsiteY1035" fmla="*/ 86103 h 506956"/>
              <a:gd name="connsiteX1036" fmla="*/ 500646 w 506956"/>
              <a:gd name="connsiteY1036" fmla="*/ 95297 h 506956"/>
              <a:gd name="connsiteX1037" fmla="*/ 506957 w 506956"/>
              <a:gd name="connsiteY1037" fmla="*/ 105144 h 506956"/>
              <a:gd name="connsiteX1038" fmla="*/ 502795 w 506956"/>
              <a:gd name="connsiteY1038" fmla="*/ 105144 h 506956"/>
              <a:gd name="connsiteX1039" fmla="*/ 498579 w 506956"/>
              <a:gd name="connsiteY1039" fmla="*/ 98452 h 506956"/>
              <a:gd name="connsiteX1040" fmla="*/ 8378 w 506956"/>
              <a:gd name="connsiteY1040" fmla="*/ 127153 h 506956"/>
              <a:gd name="connsiteX1041" fmla="*/ 4162 w 506956"/>
              <a:gd name="connsiteY1041" fmla="*/ 133845 h 506956"/>
              <a:gd name="connsiteX1042" fmla="*/ 0 w 506956"/>
              <a:gd name="connsiteY1042" fmla="*/ 133845 h 506956"/>
              <a:gd name="connsiteX1043" fmla="*/ 6310 w 506956"/>
              <a:gd name="connsiteY1043" fmla="*/ 123998 h 506956"/>
              <a:gd name="connsiteX1044" fmla="*/ 408 w 506956"/>
              <a:gd name="connsiteY1044" fmla="*/ 114804 h 506956"/>
              <a:gd name="connsiteX1045" fmla="*/ 4570 w 506956"/>
              <a:gd name="connsiteY1045" fmla="*/ 114804 h 506956"/>
              <a:gd name="connsiteX1046" fmla="*/ 8378 w 506956"/>
              <a:gd name="connsiteY1046" fmla="*/ 120788 h 506956"/>
              <a:gd name="connsiteX1047" fmla="*/ 12186 w 506956"/>
              <a:gd name="connsiteY1047" fmla="*/ 114804 h 506956"/>
              <a:gd name="connsiteX1048" fmla="*/ 16347 w 506956"/>
              <a:gd name="connsiteY1048" fmla="*/ 114804 h 506956"/>
              <a:gd name="connsiteX1049" fmla="*/ 10445 w 506956"/>
              <a:gd name="connsiteY1049" fmla="*/ 123998 h 506956"/>
              <a:gd name="connsiteX1050" fmla="*/ 16755 w 506956"/>
              <a:gd name="connsiteY1050" fmla="*/ 133845 h 506956"/>
              <a:gd name="connsiteX1051" fmla="*/ 12594 w 506956"/>
              <a:gd name="connsiteY1051" fmla="*/ 133845 h 506956"/>
              <a:gd name="connsiteX1052" fmla="*/ 8378 w 506956"/>
              <a:gd name="connsiteY1052" fmla="*/ 127153 h 506956"/>
              <a:gd name="connsiteX1053" fmla="*/ 34178 w 506956"/>
              <a:gd name="connsiteY1053" fmla="*/ 127153 h 506956"/>
              <a:gd name="connsiteX1054" fmla="*/ 29962 w 506956"/>
              <a:gd name="connsiteY1054" fmla="*/ 133845 h 506956"/>
              <a:gd name="connsiteX1055" fmla="*/ 25800 w 506956"/>
              <a:gd name="connsiteY1055" fmla="*/ 133845 h 506956"/>
              <a:gd name="connsiteX1056" fmla="*/ 32110 w 506956"/>
              <a:gd name="connsiteY1056" fmla="*/ 123998 h 506956"/>
              <a:gd name="connsiteX1057" fmla="*/ 26208 w 506956"/>
              <a:gd name="connsiteY1057" fmla="*/ 114804 h 506956"/>
              <a:gd name="connsiteX1058" fmla="*/ 30370 w 506956"/>
              <a:gd name="connsiteY1058" fmla="*/ 114804 h 506956"/>
              <a:gd name="connsiteX1059" fmla="*/ 34178 w 506956"/>
              <a:gd name="connsiteY1059" fmla="*/ 120788 h 506956"/>
              <a:gd name="connsiteX1060" fmla="*/ 37986 w 506956"/>
              <a:gd name="connsiteY1060" fmla="*/ 114804 h 506956"/>
              <a:gd name="connsiteX1061" fmla="*/ 42147 w 506956"/>
              <a:gd name="connsiteY1061" fmla="*/ 114804 h 506956"/>
              <a:gd name="connsiteX1062" fmla="*/ 36245 w 506956"/>
              <a:gd name="connsiteY1062" fmla="*/ 123998 h 506956"/>
              <a:gd name="connsiteX1063" fmla="*/ 42555 w 506956"/>
              <a:gd name="connsiteY1063" fmla="*/ 133845 h 506956"/>
              <a:gd name="connsiteX1064" fmla="*/ 38394 w 506956"/>
              <a:gd name="connsiteY1064" fmla="*/ 133845 h 506956"/>
              <a:gd name="connsiteX1065" fmla="*/ 34178 w 506956"/>
              <a:gd name="connsiteY1065" fmla="*/ 127153 h 506956"/>
              <a:gd name="connsiteX1066" fmla="*/ 59978 w 506956"/>
              <a:gd name="connsiteY1066" fmla="*/ 127153 h 506956"/>
              <a:gd name="connsiteX1067" fmla="*/ 55762 w 506956"/>
              <a:gd name="connsiteY1067" fmla="*/ 133845 h 506956"/>
              <a:gd name="connsiteX1068" fmla="*/ 51600 w 506956"/>
              <a:gd name="connsiteY1068" fmla="*/ 133845 h 506956"/>
              <a:gd name="connsiteX1069" fmla="*/ 57911 w 506956"/>
              <a:gd name="connsiteY1069" fmla="*/ 123998 h 506956"/>
              <a:gd name="connsiteX1070" fmla="*/ 52008 w 506956"/>
              <a:gd name="connsiteY1070" fmla="*/ 114804 h 506956"/>
              <a:gd name="connsiteX1071" fmla="*/ 56170 w 506956"/>
              <a:gd name="connsiteY1071" fmla="*/ 114804 h 506956"/>
              <a:gd name="connsiteX1072" fmla="*/ 59978 w 506956"/>
              <a:gd name="connsiteY1072" fmla="*/ 120788 h 506956"/>
              <a:gd name="connsiteX1073" fmla="*/ 63786 w 506956"/>
              <a:gd name="connsiteY1073" fmla="*/ 114804 h 506956"/>
              <a:gd name="connsiteX1074" fmla="*/ 67948 w 506956"/>
              <a:gd name="connsiteY1074" fmla="*/ 114804 h 506956"/>
              <a:gd name="connsiteX1075" fmla="*/ 62045 w 506956"/>
              <a:gd name="connsiteY1075" fmla="*/ 123998 h 506956"/>
              <a:gd name="connsiteX1076" fmla="*/ 68356 w 506956"/>
              <a:gd name="connsiteY1076" fmla="*/ 133845 h 506956"/>
              <a:gd name="connsiteX1077" fmla="*/ 64194 w 506956"/>
              <a:gd name="connsiteY1077" fmla="*/ 133845 h 506956"/>
              <a:gd name="connsiteX1078" fmla="*/ 59978 w 506956"/>
              <a:gd name="connsiteY1078" fmla="*/ 127153 h 506956"/>
              <a:gd name="connsiteX1079" fmla="*/ 85778 w 506956"/>
              <a:gd name="connsiteY1079" fmla="*/ 127153 h 506956"/>
              <a:gd name="connsiteX1080" fmla="*/ 81562 w 506956"/>
              <a:gd name="connsiteY1080" fmla="*/ 133845 h 506956"/>
              <a:gd name="connsiteX1081" fmla="*/ 77400 w 506956"/>
              <a:gd name="connsiteY1081" fmla="*/ 133845 h 506956"/>
              <a:gd name="connsiteX1082" fmla="*/ 83711 w 506956"/>
              <a:gd name="connsiteY1082" fmla="*/ 123998 h 506956"/>
              <a:gd name="connsiteX1083" fmla="*/ 77808 w 506956"/>
              <a:gd name="connsiteY1083" fmla="*/ 114804 h 506956"/>
              <a:gd name="connsiteX1084" fmla="*/ 81970 w 506956"/>
              <a:gd name="connsiteY1084" fmla="*/ 114804 h 506956"/>
              <a:gd name="connsiteX1085" fmla="*/ 85778 w 506956"/>
              <a:gd name="connsiteY1085" fmla="*/ 120788 h 506956"/>
              <a:gd name="connsiteX1086" fmla="*/ 89586 w 506956"/>
              <a:gd name="connsiteY1086" fmla="*/ 114804 h 506956"/>
              <a:gd name="connsiteX1087" fmla="*/ 93748 w 506956"/>
              <a:gd name="connsiteY1087" fmla="*/ 114804 h 506956"/>
              <a:gd name="connsiteX1088" fmla="*/ 87845 w 506956"/>
              <a:gd name="connsiteY1088" fmla="*/ 123998 h 506956"/>
              <a:gd name="connsiteX1089" fmla="*/ 94156 w 506956"/>
              <a:gd name="connsiteY1089" fmla="*/ 133845 h 506956"/>
              <a:gd name="connsiteX1090" fmla="*/ 89994 w 506956"/>
              <a:gd name="connsiteY1090" fmla="*/ 133845 h 506956"/>
              <a:gd name="connsiteX1091" fmla="*/ 85778 w 506956"/>
              <a:gd name="connsiteY1091" fmla="*/ 127153 h 506956"/>
              <a:gd name="connsiteX1092" fmla="*/ 111578 w 506956"/>
              <a:gd name="connsiteY1092" fmla="*/ 127153 h 506956"/>
              <a:gd name="connsiteX1093" fmla="*/ 107362 w 506956"/>
              <a:gd name="connsiteY1093" fmla="*/ 133845 h 506956"/>
              <a:gd name="connsiteX1094" fmla="*/ 103200 w 506956"/>
              <a:gd name="connsiteY1094" fmla="*/ 133845 h 506956"/>
              <a:gd name="connsiteX1095" fmla="*/ 109511 w 506956"/>
              <a:gd name="connsiteY1095" fmla="*/ 123998 h 506956"/>
              <a:gd name="connsiteX1096" fmla="*/ 103608 w 506956"/>
              <a:gd name="connsiteY1096" fmla="*/ 114804 h 506956"/>
              <a:gd name="connsiteX1097" fmla="*/ 107770 w 506956"/>
              <a:gd name="connsiteY1097" fmla="*/ 114804 h 506956"/>
              <a:gd name="connsiteX1098" fmla="*/ 111578 w 506956"/>
              <a:gd name="connsiteY1098" fmla="*/ 120788 h 506956"/>
              <a:gd name="connsiteX1099" fmla="*/ 115386 w 506956"/>
              <a:gd name="connsiteY1099" fmla="*/ 114804 h 506956"/>
              <a:gd name="connsiteX1100" fmla="*/ 119548 w 506956"/>
              <a:gd name="connsiteY1100" fmla="*/ 114804 h 506956"/>
              <a:gd name="connsiteX1101" fmla="*/ 113645 w 506956"/>
              <a:gd name="connsiteY1101" fmla="*/ 123998 h 506956"/>
              <a:gd name="connsiteX1102" fmla="*/ 119956 w 506956"/>
              <a:gd name="connsiteY1102" fmla="*/ 133845 h 506956"/>
              <a:gd name="connsiteX1103" fmla="*/ 115794 w 506956"/>
              <a:gd name="connsiteY1103" fmla="*/ 133845 h 506956"/>
              <a:gd name="connsiteX1104" fmla="*/ 111578 w 506956"/>
              <a:gd name="connsiteY1104" fmla="*/ 127153 h 506956"/>
              <a:gd name="connsiteX1105" fmla="*/ 137378 w 506956"/>
              <a:gd name="connsiteY1105" fmla="*/ 127153 h 506956"/>
              <a:gd name="connsiteX1106" fmla="*/ 133162 w 506956"/>
              <a:gd name="connsiteY1106" fmla="*/ 133845 h 506956"/>
              <a:gd name="connsiteX1107" fmla="*/ 129000 w 506956"/>
              <a:gd name="connsiteY1107" fmla="*/ 133845 h 506956"/>
              <a:gd name="connsiteX1108" fmla="*/ 135311 w 506956"/>
              <a:gd name="connsiteY1108" fmla="*/ 123998 h 506956"/>
              <a:gd name="connsiteX1109" fmla="*/ 129408 w 506956"/>
              <a:gd name="connsiteY1109" fmla="*/ 114804 h 506956"/>
              <a:gd name="connsiteX1110" fmla="*/ 133570 w 506956"/>
              <a:gd name="connsiteY1110" fmla="*/ 114804 h 506956"/>
              <a:gd name="connsiteX1111" fmla="*/ 137378 w 506956"/>
              <a:gd name="connsiteY1111" fmla="*/ 120788 h 506956"/>
              <a:gd name="connsiteX1112" fmla="*/ 141186 w 506956"/>
              <a:gd name="connsiteY1112" fmla="*/ 114804 h 506956"/>
              <a:gd name="connsiteX1113" fmla="*/ 145348 w 506956"/>
              <a:gd name="connsiteY1113" fmla="*/ 114804 h 506956"/>
              <a:gd name="connsiteX1114" fmla="*/ 139445 w 506956"/>
              <a:gd name="connsiteY1114" fmla="*/ 123998 h 506956"/>
              <a:gd name="connsiteX1115" fmla="*/ 145756 w 506956"/>
              <a:gd name="connsiteY1115" fmla="*/ 133845 h 506956"/>
              <a:gd name="connsiteX1116" fmla="*/ 141594 w 506956"/>
              <a:gd name="connsiteY1116" fmla="*/ 133845 h 506956"/>
              <a:gd name="connsiteX1117" fmla="*/ 137378 w 506956"/>
              <a:gd name="connsiteY1117" fmla="*/ 127153 h 506956"/>
              <a:gd name="connsiteX1118" fmla="*/ 163178 w 506956"/>
              <a:gd name="connsiteY1118" fmla="*/ 127153 h 506956"/>
              <a:gd name="connsiteX1119" fmla="*/ 158962 w 506956"/>
              <a:gd name="connsiteY1119" fmla="*/ 133845 h 506956"/>
              <a:gd name="connsiteX1120" fmla="*/ 154800 w 506956"/>
              <a:gd name="connsiteY1120" fmla="*/ 133845 h 506956"/>
              <a:gd name="connsiteX1121" fmla="*/ 161111 w 506956"/>
              <a:gd name="connsiteY1121" fmla="*/ 123998 h 506956"/>
              <a:gd name="connsiteX1122" fmla="*/ 155208 w 506956"/>
              <a:gd name="connsiteY1122" fmla="*/ 114804 h 506956"/>
              <a:gd name="connsiteX1123" fmla="*/ 159370 w 506956"/>
              <a:gd name="connsiteY1123" fmla="*/ 114804 h 506956"/>
              <a:gd name="connsiteX1124" fmla="*/ 163178 w 506956"/>
              <a:gd name="connsiteY1124" fmla="*/ 120788 h 506956"/>
              <a:gd name="connsiteX1125" fmla="*/ 166986 w 506956"/>
              <a:gd name="connsiteY1125" fmla="*/ 114804 h 506956"/>
              <a:gd name="connsiteX1126" fmla="*/ 171148 w 506956"/>
              <a:gd name="connsiteY1126" fmla="*/ 114804 h 506956"/>
              <a:gd name="connsiteX1127" fmla="*/ 165245 w 506956"/>
              <a:gd name="connsiteY1127" fmla="*/ 123998 h 506956"/>
              <a:gd name="connsiteX1128" fmla="*/ 171556 w 506956"/>
              <a:gd name="connsiteY1128" fmla="*/ 133845 h 506956"/>
              <a:gd name="connsiteX1129" fmla="*/ 167394 w 506956"/>
              <a:gd name="connsiteY1129" fmla="*/ 133845 h 506956"/>
              <a:gd name="connsiteX1130" fmla="*/ 163178 w 506956"/>
              <a:gd name="connsiteY1130" fmla="*/ 127153 h 506956"/>
              <a:gd name="connsiteX1131" fmla="*/ 188978 w 506956"/>
              <a:gd name="connsiteY1131" fmla="*/ 127153 h 506956"/>
              <a:gd name="connsiteX1132" fmla="*/ 184762 w 506956"/>
              <a:gd name="connsiteY1132" fmla="*/ 133845 h 506956"/>
              <a:gd name="connsiteX1133" fmla="*/ 180601 w 506956"/>
              <a:gd name="connsiteY1133" fmla="*/ 133845 h 506956"/>
              <a:gd name="connsiteX1134" fmla="*/ 186911 w 506956"/>
              <a:gd name="connsiteY1134" fmla="*/ 123998 h 506956"/>
              <a:gd name="connsiteX1135" fmla="*/ 181009 w 506956"/>
              <a:gd name="connsiteY1135" fmla="*/ 114804 h 506956"/>
              <a:gd name="connsiteX1136" fmla="*/ 185170 w 506956"/>
              <a:gd name="connsiteY1136" fmla="*/ 114804 h 506956"/>
              <a:gd name="connsiteX1137" fmla="*/ 188978 w 506956"/>
              <a:gd name="connsiteY1137" fmla="*/ 120788 h 506956"/>
              <a:gd name="connsiteX1138" fmla="*/ 192786 w 506956"/>
              <a:gd name="connsiteY1138" fmla="*/ 114804 h 506956"/>
              <a:gd name="connsiteX1139" fmla="*/ 196948 w 506956"/>
              <a:gd name="connsiteY1139" fmla="*/ 114804 h 506956"/>
              <a:gd name="connsiteX1140" fmla="*/ 191045 w 506956"/>
              <a:gd name="connsiteY1140" fmla="*/ 123998 h 506956"/>
              <a:gd name="connsiteX1141" fmla="*/ 197356 w 506956"/>
              <a:gd name="connsiteY1141" fmla="*/ 133845 h 506956"/>
              <a:gd name="connsiteX1142" fmla="*/ 193194 w 506956"/>
              <a:gd name="connsiteY1142" fmla="*/ 133845 h 506956"/>
              <a:gd name="connsiteX1143" fmla="*/ 188978 w 506956"/>
              <a:gd name="connsiteY1143" fmla="*/ 127153 h 506956"/>
              <a:gd name="connsiteX1144" fmla="*/ 214778 w 506956"/>
              <a:gd name="connsiteY1144" fmla="*/ 127153 h 506956"/>
              <a:gd name="connsiteX1145" fmla="*/ 210562 w 506956"/>
              <a:gd name="connsiteY1145" fmla="*/ 133845 h 506956"/>
              <a:gd name="connsiteX1146" fmla="*/ 206401 w 506956"/>
              <a:gd name="connsiteY1146" fmla="*/ 133845 h 506956"/>
              <a:gd name="connsiteX1147" fmla="*/ 212711 w 506956"/>
              <a:gd name="connsiteY1147" fmla="*/ 123998 h 506956"/>
              <a:gd name="connsiteX1148" fmla="*/ 206809 w 506956"/>
              <a:gd name="connsiteY1148" fmla="*/ 114804 h 506956"/>
              <a:gd name="connsiteX1149" fmla="*/ 210970 w 506956"/>
              <a:gd name="connsiteY1149" fmla="*/ 114804 h 506956"/>
              <a:gd name="connsiteX1150" fmla="*/ 214778 w 506956"/>
              <a:gd name="connsiteY1150" fmla="*/ 120788 h 506956"/>
              <a:gd name="connsiteX1151" fmla="*/ 218586 w 506956"/>
              <a:gd name="connsiteY1151" fmla="*/ 114804 h 506956"/>
              <a:gd name="connsiteX1152" fmla="*/ 222748 w 506956"/>
              <a:gd name="connsiteY1152" fmla="*/ 114804 h 506956"/>
              <a:gd name="connsiteX1153" fmla="*/ 216846 w 506956"/>
              <a:gd name="connsiteY1153" fmla="*/ 123998 h 506956"/>
              <a:gd name="connsiteX1154" fmla="*/ 223156 w 506956"/>
              <a:gd name="connsiteY1154" fmla="*/ 133845 h 506956"/>
              <a:gd name="connsiteX1155" fmla="*/ 218994 w 506956"/>
              <a:gd name="connsiteY1155" fmla="*/ 133845 h 506956"/>
              <a:gd name="connsiteX1156" fmla="*/ 214778 w 506956"/>
              <a:gd name="connsiteY1156" fmla="*/ 127153 h 506956"/>
              <a:gd name="connsiteX1157" fmla="*/ 240578 w 506956"/>
              <a:gd name="connsiteY1157" fmla="*/ 127153 h 506956"/>
              <a:gd name="connsiteX1158" fmla="*/ 236362 w 506956"/>
              <a:gd name="connsiteY1158" fmla="*/ 133845 h 506956"/>
              <a:gd name="connsiteX1159" fmla="*/ 232201 w 506956"/>
              <a:gd name="connsiteY1159" fmla="*/ 133845 h 506956"/>
              <a:gd name="connsiteX1160" fmla="*/ 238511 w 506956"/>
              <a:gd name="connsiteY1160" fmla="*/ 123998 h 506956"/>
              <a:gd name="connsiteX1161" fmla="*/ 232609 w 506956"/>
              <a:gd name="connsiteY1161" fmla="*/ 114804 h 506956"/>
              <a:gd name="connsiteX1162" fmla="*/ 236770 w 506956"/>
              <a:gd name="connsiteY1162" fmla="*/ 114804 h 506956"/>
              <a:gd name="connsiteX1163" fmla="*/ 240578 w 506956"/>
              <a:gd name="connsiteY1163" fmla="*/ 120788 h 506956"/>
              <a:gd name="connsiteX1164" fmla="*/ 244386 w 506956"/>
              <a:gd name="connsiteY1164" fmla="*/ 114804 h 506956"/>
              <a:gd name="connsiteX1165" fmla="*/ 248548 w 506956"/>
              <a:gd name="connsiteY1165" fmla="*/ 114804 h 506956"/>
              <a:gd name="connsiteX1166" fmla="*/ 242646 w 506956"/>
              <a:gd name="connsiteY1166" fmla="*/ 123998 h 506956"/>
              <a:gd name="connsiteX1167" fmla="*/ 248956 w 506956"/>
              <a:gd name="connsiteY1167" fmla="*/ 133845 h 506956"/>
              <a:gd name="connsiteX1168" fmla="*/ 244794 w 506956"/>
              <a:gd name="connsiteY1168" fmla="*/ 133845 h 506956"/>
              <a:gd name="connsiteX1169" fmla="*/ 240578 w 506956"/>
              <a:gd name="connsiteY1169" fmla="*/ 127153 h 506956"/>
              <a:gd name="connsiteX1170" fmla="*/ 266378 w 506956"/>
              <a:gd name="connsiteY1170" fmla="*/ 127153 h 506956"/>
              <a:gd name="connsiteX1171" fmla="*/ 262162 w 506956"/>
              <a:gd name="connsiteY1171" fmla="*/ 133845 h 506956"/>
              <a:gd name="connsiteX1172" fmla="*/ 258001 w 506956"/>
              <a:gd name="connsiteY1172" fmla="*/ 133845 h 506956"/>
              <a:gd name="connsiteX1173" fmla="*/ 264311 w 506956"/>
              <a:gd name="connsiteY1173" fmla="*/ 123998 h 506956"/>
              <a:gd name="connsiteX1174" fmla="*/ 258409 w 506956"/>
              <a:gd name="connsiteY1174" fmla="*/ 114804 h 506956"/>
              <a:gd name="connsiteX1175" fmla="*/ 262570 w 506956"/>
              <a:gd name="connsiteY1175" fmla="*/ 114804 h 506956"/>
              <a:gd name="connsiteX1176" fmla="*/ 266378 w 506956"/>
              <a:gd name="connsiteY1176" fmla="*/ 120788 h 506956"/>
              <a:gd name="connsiteX1177" fmla="*/ 270187 w 506956"/>
              <a:gd name="connsiteY1177" fmla="*/ 114804 h 506956"/>
              <a:gd name="connsiteX1178" fmla="*/ 274348 w 506956"/>
              <a:gd name="connsiteY1178" fmla="*/ 114804 h 506956"/>
              <a:gd name="connsiteX1179" fmla="*/ 268446 w 506956"/>
              <a:gd name="connsiteY1179" fmla="*/ 123998 h 506956"/>
              <a:gd name="connsiteX1180" fmla="*/ 274756 w 506956"/>
              <a:gd name="connsiteY1180" fmla="*/ 133845 h 506956"/>
              <a:gd name="connsiteX1181" fmla="*/ 270595 w 506956"/>
              <a:gd name="connsiteY1181" fmla="*/ 133845 h 506956"/>
              <a:gd name="connsiteX1182" fmla="*/ 266378 w 506956"/>
              <a:gd name="connsiteY1182" fmla="*/ 127153 h 506956"/>
              <a:gd name="connsiteX1183" fmla="*/ 292179 w 506956"/>
              <a:gd name="connsiteY1183" fmla="*/ 127153 h 506956"/>
              <a:gd name="connsiteX1184" fmla="*/ 287962 w 506956"/>
              <a:gd name="connsiteY1184" fmla="*/ 133845 h 506956"/>
              <a:gd name="connsiteX1185" fmla="*/ 283801 w 506956"/>
              <a:gd name="connsiteY1185" fmla="*/ 133845 h 506956"/>
              <a:gd name="connsiteX1186" fmla="*/ 290111 w 506956"/>
              <a:gd name="connsiteY1186" fmla="*/ 123998 h 506956"/>
              <a:gd name="connsiteX1187" fmla="*/ 284209 w 506956"/>
              <a:gd name="connsiteY1187" fmla="*/ 114804 h 506956"/>
              <a:gd name="connsiteX1188" fmla="*/ 288370 w 506956"/>
              <a:gd name="connsiteY1188" fmla="*/ 114804 h 506956"/>
              <a:gd name="connsiteX1189" fmla="*/ 292179 w 506956"/>
              <a:gd name="connsiteY1189" fmla="*/ 120788 h 506956"/>
              <a:gd name="connsiteX1190" fmla="*/ 295987 w 506956"/>
              <a:gd name="connsiteY1190" fmla="*/ 114804 h 506956"/>
              <a:gd name="connsiteX1191" fmla="*/ 300148 w 506956"/>
              <a:gd name="connsiteY1191" fmla="*/ 114804 h 506956"/>
              <a:gd name="connsiteX1192" fmla="*/ 294246 w 506956"/>
              <a:gd name="connsiteY1192" fmla="*/ 123998 h 506956"/>
              <a:gd name="connsiteX1193" fmla="*/ 300556 w 506956"/>
              <a:gd name="connsiteY1193" fmla="*/ 133845 h 506956"/>
              <a:gd name="connsiteX1194" fmla="*/ 296395 w 506956"/>
              <a:gd name="connsiteY1194" fmla="*/ 133845 h 506956"/>
              <a:gd name="connsiteX1195" fmla="*/ 292179 w 506956"/>
              <a:gd name="connsiteY1195" fmla="*/ 127153 h 506956"/>
              <a:gd name="connsiteX1196" fmla="*/ 317979 w 506956"/>
              <a:gd name="connsiteY1196" fmla="*/ 127153 h 506956"/>
              <a:gd name="connsiteX1197" fmla="*/ 313762 w 506956"/>
              <a:gd name="connsiteY1197" fmla="*/ 133845 h 506956"/>
              <a:gd name="connsiteX1198" fmla="*/ 309601 w 506956"/>
              <a:gd name="connsiteY1198" fmla="*/ 133845 h 506956"/>
              <a:gd name="connsiteX1199" fmla="*/ 315911 w 506956"/>
              <a:gd name="connsiteY1199" fmla="*/ 123998 h 506956"/>
              <a:gd name="connsiteX1200" fmla="*/ 310009 w 506956"/>
              <a:gd name="connsiteY1200" fmla="*/ 114804 h 506956"/>
              <a:gd name="connsiteX1201" fmla="*/ 314170 w 506956"/>
              <a:gd name="connsiteY1201" fmla="*/ 114804 h 506956"/>
              <a:gd name="connsiteX1202" fmla="*/ 317979 w 506956"/>
              <a:gd name="connsiteY1202" fmla="*/ 120788 h 506956"/>
              <a:gd name="connsiteX1203" fmla="*/ 321787 w 506956"/>
              <a:gd name="connsiteY1203" fmla="*/ 114804 h 506956"/>
              <a:gd name="connsiteX1204" fmla="*/ 325948 w 506956"/>
              <a:gd name="connsiteY1204" fmla="*/ 114804 h 506956"/>
              <a:gd name="connsiteX1205" fmla="*/ 320046 w 506956"/>
              <a:gd name="connsiteY1205" fmla="*/ 123998 h 506956"/>
              <a:gd name="connsiteX1206" fmla="*/ 326356 w 506956"/>
              <a:gd name="connsiteY1206" fmla="*/ 133845 h 506956"/>
              <a:gd name="connsiteX1207" fmla="*/ 322195 w 506956"/>
              <a:gd name="connsiteY1207" fmla="*/ 133845 h 506956"/>
              <a:gd name="connsiteX1208" fmla="*/ 317979 w 506956"/>
              <a:gd name="connsiteY1208" fmla="*/ 127153 h 506956"/>
              <a:gd name="connsiteX1209" fmla="*/ 343779 w 506956"/>
              <a:gd name="connsiteY1209" fmla="*/ 127153 h 506956"/>
              <a:gd name="connsiteX1210" fmla="*/ 339563 w 506956"/>
              <a:gd name="connsiteY1210" fmla="*/ 133845 h 506956"/>
              <a:gd name="connsiteX1211" fmla="*/ 335401 w 506956"/>
              <a:gd name="connsiteY1211" fmla="*/ 133845 h 506956"/>
              <a:gd name="connsiteX1212" fmla="*/ 341711 w 506956"/>
              <a:gd name="connsiteY1212" fmla="*/ 123998 h 506956"/>
              <a:gd name="connsiteX1213" fmla="*/ 335809 w 506956"/>
              <a:gd name="connsiteY1213" fmla="*/ 114804 h 506956"/>
              <a:gd name="connsiteX1214" fmla="*/ 339971 w 506956"/>
              <a:gd name="connsiteY1214" fmla="*/ 114804 h 506956"/>
              <a:gd name="connsiteX1215" fmla="*/ 343779 w 506956"/>
              <a:gd name="connsiteY1215" fmla="*/ 120788 h 506956"/>
              <a:gd name="connsiteX1216" fmla="*/ 347587 w 506956"/>
              <a:gd name="connsiteY1216" fmla="*/ 114804 h 506956"/>
              <a:gd name="connsiteX1217" fmla="*/ 351748 w 506956"/>
              <a:gd name="connsiteY1217" fmla="*/ 114804 h 506956"/>
              <a:gd name="connsiteX1218" fmla="*/ 345846 w 506956"/>
              <a:gd name="connsiteY1218" fmla="*/ 123998 h 506956"/>
              <a:gd name="connsiteX1219" fmla="*/ 352156 w 506956"/>
              <a:gd name="connsiteY1219" fmla="*/ 133845 h 506956"/>
              <a:gd name="connsiteX1220" fmla="*/ 347995 w 506956"/>
              <a:gd name="connsiteY1220" fmla="*/ 133845 h 506956"/>
              <a:gd name="connsiteX1221" fmla="*/ 343779 w 506956"/>
              <a:gd name="connsiteY1221" fmla="*/ 127153 h 506956"/>
              <a:gd name="connsiteX1222" fmla="*/ 369579 w 506956"/>
              <a:gd name="connsiteY1222" fmla="*/ 127153 h 506956"/>
              <a:gd name="connsiteX1223" fmla="*/ 365363 w 506956"/>
              <a:gd name="connsiteY1223" fmla="*/ 133845 h 506956"/>
              <a:gd name="connsiteX1224" fmla="*/ 361201 w 506956"/>
              <a:gd name="connsiteY1224" fmla="*/ 133845 h 506956"/>
              <a:gd name="connsiteX1225" fmla="*/ 367511 w 506956"/>
              <a:gd name="connsiteY1225" fmla="*/ 123998 h 506956"/>
              <a:gd name="connsiteX1226" fmla="*/ 361609 w 506956"/>
              <a:gd name="connsiteY1226" fmla="*/ 114804 h 506956"/>
              <a:gd name="connsiteX1227" fmla="*/ 365771 w 506956"/>
              <a:gd name="connsiteY1227" fmla="*/ 114804 h 506956"/>
              <a:gd name="connsiteX1228" fmla="*/ 369579 w 506956"/>
              <a:gd name="connsiteY1228" fmla="*/ 120788 h 506956"/>
              <a:gd name="connsiteX1229" fmla="*/ 373387 w 506956"/>
              <a:gd name="connsiteY1229" fmla="*/ 114804 h 506956"/>
              <a:gd name="connsiteX1230" fmla="*/ 377548 w 506956"/>
              <a:gd name="connsiteY1230" fmla="*/ 114804 h 506956"/>
              <a:gd name="connsiteX1231" fmla="*/ 371646 w 506956"/>
              <a:gd name="connsiteY1231" fmla="*/ 123998 h 506956"/>
              <a:gd name="connsiteX1232" fmla="*/ 377956 w 506956"/>
              <a:gd name="connsiteY1232" fmla="*/ 133845 h 506956"/>
              <a:gd name="connsiteX1233" fmla="*/ 373795 w 506956"/>
              <a:gd name="connsiteY1233" fmla="*/ 133845 h 506956"/>
              <a:gd name="connsiteX1234" fmla="*/ 369579 w 506956"/>
              <a:gd name="connsiteY1234" fmla="*/ 127153 h 506956"/>
              <a:gd name="connsiteX1235" fmla="*/ 395379 w 506956"/>
              <a:gd name="connsiteY1235" fmla="*/ 127153 h 506956"/>
              <a:gd name="connsiteX1236" fmla="*/ 391163 w 506956"/>
              <a:gd name="connsiteY1236" fmla="*/ 133845 h 506956"/>
              <a:gd name="connsiteX1237" fmla="*/ 387001 w 506956"/>
              <a:gd name="connsiteY1237" fmla="*/ 133845 h 506956"/>
              <a:gd name="connsiteX1238" fmla="*/ 393312 w 506956"/>
              <a:gd name="connsiteY1238" fmla="*/ 123998 h 506956"/>
              <a:gd name="connsiteX1239" fmla="*/ 387409 w 506956"/>
              <a:gd name="connsiteY1239" fmla="*/ 114804 h 506956"/>
              <a:gd name="connsiteX1240" fmla="*/ 391571 w 506956"/>
              <a:gd name="connsiteY1240" fmla="*/ 114804 h 506956"/>
              <a:gd name="connsiteX1241" fmla="*/ 395379 w 506956"/>
              <a:gd name="connsiteY1241" fmla="*/ 120788 h 506956"/>
              <a:gd name="connsiteX1242" fmla="*/ 399187 w 506956"/>
              <a:gd name="connsiteY1242" fmla="*/ 114804 h 506956"/>
              <a:gd name="connsiteX1243" fmla="*/ 403348 w 506956"/>
              <a:gd name="connsiteY1243" fmla="*/ 114804 h 506956"/>
              <a:gd name="connsiteX1244" fmla="*/ 397446 w 506956"/>
              <a:gd name="connsiteY1244" fmla="*/ 123998 h 506956"/>
              <a:gd name="connsiteX1245" fmla="*/ 403756 w 506956"/>
              <a:gd name="connsiteY1245" fmla="*/ 133845 h 506956"/>
              <a:gd name="connsiteX1246" fmla="*/ 399595 w 506956"/>
              <a:gd name="connsiteY1246" fmla="*/ 133845 h 506956"/>
              <a:gd name="connsiteX1247" fmla="*/ 395379 w 506956"/>
              <a:gd name="connsiteY1247" fmla="*/ 127153 h 506956"/>
              <a:gd name="connsiteX1248" fmla="*/ 421179 w 506956"/>
              <a:gd name="connsiteY1248" fmla="*/ 127153 h 506956"/>
              <a:gd name="connsiteX1249" fmla="*/ 416963 w 506956"/>
              <a:gd name="connsiteY1249" fmla="*/ 133845 h 506956"/>
              <a:gd name="connsiteX1250" fmla="*/ 412801 w 506956"/>
              <a:gd name="connsiteY1250" fmla="*/ 133845 h 506956"/>
              <a:gd name="connsiteX1251" fmla="*/ 419112 w 506956"/>
              <a:gd name="connsiteY1251" fmla="*/ 123998 h 506956"/>
              <a:gd name="connsiteX1252" fmla="*/ 413209 w 506956"/>
              <a:gd name="connsiteY1252" fmla="*/ 114804 h 506956"/>
              <a:gd name="connsiteX1253" fmla="*/ 417371 w 506956"/>
              <a:gd name="connsiteY1253" fmla="*/ 114804 h 506956"/>
              <a:gd name="connsiteX1254" fmla="*/ 421179 w 506956"/>
              <a:gd name="connsiteY1254" fmla="*/ 120788 h 506956"/>
              <a:gd name="connsiteX1255" fmla="*/ 424987 w 506956"/>
              <a:gd name="connsiteY1255" fmla="*/ 114804 h 506956"/>
              <a:gd name="connsiteX1256" fmla="*/ 429149 w 506956"/>
              <a:gd name="connsiteY1256" fmla="*/ 114804 h 506956"/>
              <a:gd name="connsiteX1257" fmla="*/ 423246 w 506956"/>
              <a:gd name="connsiteY1257" fmla="*/ 123998 h 506956"/>
              <a:gd name="connsiteX1258" fmla="*/ 429557 w 506956"/>
              <a:gd name="connsiteY1258" fmla="*/ 133845 h 506956"/>
              <a:gd name="connsiteX1259" fmla="*/ 425395 w 506956"/>
              <a:gd name="connsiteY1259" fmla="*/ 133845 h 506956"/>
              <a:gd name="connsiteX1260" fmla="*/ 421179 w 506956"/>
              <a:gd name="connsiteY1260" fmla="*/ 127153 h 506956"/>
              <a:gd name="connsiteX1261" fmla="*/ 446979 w 506956"/>
              <a:gd name="connsiteY1261" fmla="*/ 127153 h 506956"/>
              <a:gd name="connsiteX1262" fmla="*/ 442763 w 506956"/>
              <a:gd name="connsiteY1262" fmla="*/ 133845 h 506956"/>
              <a:gd name="connsiteX1263" fmla="*/ 438601 w 506956"/>
              <a:gd name="connsiteY1263" fmla="*/ 133845 h 506956"/>
              <a:gd name="connsiteX1264" fmla="*/ 444912 w 506956"/>
              <a:gd name="connsiteY1264" fmla="*/ 123998 h 506956"/>
              <a:gd name="connsiteX1265" fmla="*/ 439009 w 506956"/>
              <a:gd name="connsiteY1265" fmla="*/ 114804 h 506956"/>
              <a:gd name="connsiteX1266" fmla="*/ 443171 w 506956"/>
              <a:gd name="connsiteY1266" fmla="*/ 114804 h 506956"/>
              <a:gd name="connsiteX1267" fmla="*/ 446979 w 506956"/>
              <a:gd name="connsiteY1267" fmla="*/ 120788 h 506956"/>
              <a:gd name="connsiteX1268" fmla="*/ 450787 w 506956"/>
              <a:gd name="connsiteY1268" fmla="*/ 114804 h 506956"/>
              <a:gd name="connsiteX1269" fmla="*/ 454949 w 506956"/>
              <a:gd name="connsiteY1269" fmla="*/ 114804 h 506956"/>
              <a:gd name="connsiteX1270" fmla="*/ 449046 w 506956"/>
              <a:gd name="connsiteY1270" fmla="*/ 123998 h 506956"/>
              <a:gd name="connsiteX1271" fmla="*/ 455357 w 506956"/>
              <a:gd name="connsiteY1271" fmla="*/ 133845 h 506956"/>
              <a:gd name="connsiteX1272" fmla="*/ 451195 w 506956"/>
              <a:gd name="connsiteY1272" fmla="*/ 133845 h 506956"/>
              <a:gd name="connsiteX1273" fmla="*/ 446979 w 506956"/>
              <a:gd name="connsiteY1273" fmla="*/ 127153 h 506956"/>
              <a:gd name="connsiteX1274" fmla="*/ 472779 w 506956"/>
              <a:gd name="connsiteY1274" fmla="*/ 127153 h 506956"/>
              <a:gd name="connsiteX1275" fmla="*/ 468563 w 506956"/>
              <a:gd name="connsiteY1275" fmla="*/ 133845 h 506956"/>
              <a:gd name="connsiteX1276" fmla="*/ 464401 w 506956"/>
              <a:gd name="connsiteY1276" fmla="*/ 133845 h 506956"/>
              <a:gd name="connsiteX1277" fmla="*/ 470712 w 506956"/>
              <a:gd name="connsiteY1277" fmla="*/ 123998 h 506956"/>
              <a:gd name="connsiteX1278" fmla="*/ 464809 w 506956"/>
              <a:gd name="connsiteY1278" fmla="*/ 114804 h 506956"/>
              <a:gd name="connsiteX1279" fmla="*/ 468971 w 506956"/>
              <a:gd name="connsiteY1279" fmla="*/ 114804 h 506956"/>
              <a:gd name="connsiteX1280" fmla="*/ 472779 w 506956"/>
              <a:gd name="connsiteY1280" fmla="*/ 120788 h 506956"/>
              <a:gd name="connsiteX1281" fmla="*/ 476587 w 506956"/>
              <a:gd name="connsiteY1281" fmla="*/ 114804 h 506956"/>
              <a:gd name="connsiteX1282" fmla="*/ 480749 w 506956"/>
              <a:gd name="connsiteY1282" fmla="*/ 114804 h 506956"/>
              <a:gd name="connsiteX1283" fmla="*/ 474846 w 506956"/>
              <a:gd name="connsiteY1283" fmla="*/ 123998 h 506956"/>
              <a:gd name="connsiteX1284" fmla="*/ 481157 w 506956"/>
              <a:gd name="connsiteY1284" fmla="*/ 133845 h 506956"/>
              <a:gd name="connsiteX1285" fmla="*/ 476995 w 506956"/>
              <a:gd name="connsiteY1285" fmla="*/ 133845 h 506956"/>
              <a:gd name="connsiteX1286" fmla="*/ 472779 w 506956"/>
              <a:gd name="connsiteY1286" fmla="*/ 127153 h 506956"/>
              <a:gd name="connsiteX1287" fmla="*/ 498579 w 506956"/>
              <a:gd name="connsiteY1287" fmla="*/ 127153 h 506956"/>
              <a:gd name="connsiteX1288" fmla="*/ 494363 w 506956"/>
              <a:gd name="connsiteY1288" fmla="*/ 133845 h 506956"/>
              <a:gd name="connsiteX1289" fmla="*/ 490201 w 506956"/>
              <a:gd name="connsiteY1289" fmla="*/ 133845 h 506956"/>
              <a:gd name="connsiteX1290" fmla="*/ 496512 w 506956"/>
              <a:gd name="connsiteY1290" fmla="*/ 123998 h 506956"/>
              <a:gd name="connsiteX1291" fmla="*/ 490609 w 506956"/>
              <a:gd name="connsiteY1291" fmla="*/ 114804 h 506956"/>
              <a:gd name="connsiteX1292" fmla="*/ 494771 w 506956"/>
              <a:gd name="connsiteY1292" fmla="*/ 114804 h 506956"/>
              <a:gd name="connsiteX1293" fmla="*/ 498579 w 506956"/>
              <a:gd name="connsiteY1293" fmla="*/ 120788 h 506956"/>
              <a:gd name="connsiteX1294" fmla="*/ 502387 w 506956"/>
              <a:gd name="connsiteY1294" fmla="*/ 114804 h 506956"/>
              <a:gd name="connsiteX1295" fmla="*/ 506549 w 506956"/>
              <a:gd name="connsiteY1295" fmla="*/ 114804 h 506956"/>
              <a:gd name="connsiteX1296" fmla="*/ 500646 w 506956"/>
              <a:gd name="connsiteY1296" fmla="*/ 123998 h 506956"/>
              <a:gd name="connsiteX1297" fmla="*/ 506957 w 506956"/>
              <a:gd name="connsiteY1297" fmla="*/ 133845 h 506956"/>
              <a:gd name="connsiteX1298" fmla="*/ 502795 w 506956"/>
              <a:gd name="connsiteY1298" fmla="*/ 133845 h 506956"/>
              <a:gd name="connsiteX1299" fmla="*/ 498579 w 506956"/>
              <a:gd name="connsiteY1299" fmla="*/ 127153 h 506956"/>
              <a:gd name="connsiteX1300" fmla="*/ 8378 w 506956"/>
              <a:gd name="connsiteY1300" fmla="*/ 155854 h 506956"/>
              <a:gd name="connsiteX1301" fmla="*/ 4162 w 506956"/>
              <a:gd name="connsiteY1301" fmla="*/ 162545 h 506956"/>
              <a:gd name="connsiteX1302" fmla="*/ 0 w 506956"/>
              <a:gd name="connsiteY1302" fmla="*/ 162545 h 506956"/>
              <a:gd name="connsiteX1303" fmla="*/ 6310 w 506956"/>
              <a:gd name="connsiteY1303" fmla="*/ 152699 h 506956"/>
              <a:gd name="connsiteX1304" fmla="*/ 408 w 506956"/>
              <a:gd name="connsiteY1304" fmla="*/ 143505 h 506956"/>
              <a:gd name="connsiteX1305" fmla="*/ 4570 w 506956"/>
              <a:gd name="connsiteY1305" fmla="*/ 143505 h 506956"/>
              <a:gd name="connsiteX1306" fmla="*/ 8378 w 506956"/>
              <a:gd name="connsiteY1306" fmla="*/ 149489 h 506956"/>
              <a:gd name="connsiteX1307" fmla="*/ 12186 w 506956"/>
              <a:gd name="connsiteY1307" fmla="*/ 143505 h 506956"/>
              <a:gd name="connsiteX1308" fmla="*/ 16347 w 506956"/>
              <a:gd name="connsiteY1308" fmla="*/ 143505 h 506956"/>
              <a:gd name="connsiteX1309" fmla="*/ 10445 w 506956"/>
              <a:gd name="connsiteY1309" fmla="*/ 152699 h 506956"/>
              <a:gd name="connsiteX1310" fmla="*/ 16755 w 506956"/>
              <a:gd name="connsiteY1310" fmla="*/ 162545 h 506956"/>
              <a:gd name="connsiteX1311" fmla="*/ 12594 w 506956"/>
              <a:gd name="connsiteY1311" fmla="*/ 162545 h 506956"/>
              <a:gd name="connsiteX1312" fmla="*/ 8378 w 506956"/>
              <a:gd name="connsiteY1312" fmla="*/ 155854 h 506956"/>
              <a:gd name="connsiteX1313" fmla="*/ 34178 w 506956"/>
              <a:gd name="connsiteY1313" fmla="*/ 155854 h 506956"/>
              <a:gd name="connsiteX1314" fmla="*/ 29962 w 506956"/>
              <a:gd name="connsiteY1314" fmla="*/ 162545 h 506956"/>
              <a:gd name="connsiteX1315" fmla="*/ 25800 w 506956"/>
              <a:gd name="connsiteY1315" fmla="*/ 162545 h 506956"/>
              <a:gd name="connsiteX1316" fmla="*/ 32110 w 506956"/>
              <a:gd name="connsiteY1316" fmla="*/ 152699 h 506956"/>
              <a:gd name="connsiteX1317" fmla="*/ 26208 w 506956"/>
              <a:gd name="connsiteY1317" fmla="*/ 143505 h 506956"/>
              <a:gd name="connsiteX1318" fmla="*/ 30370 w 506956"/>
              <a:gd name="connsiteY1318" fmla="*/ 143505 h 506956"/>
              <a:gd name="connsiteX1319" fmla="*/ 34178 w 506956"/>
              <a:gd name="connsiteY1319" fmla="*/ 149489 h 506956"/>
              <a:gd name="connsiteX1320" fmla="*/ 37986 w 506956"/>
              <a:gd name="connsiteY1320" fmla="*/ 143505 h 506956"/>
              <a:gd name="connsiteX1321" fmla="*/ 42147 w 506956"/>
              <a:gd name="connsiteY1321" fmla="*/ 143505 h 506956"/>
              <a:gd name="connsiteX1322" fmla="*/ 36245 w 506956"/>
              <a:gd name="connsiteY1322" fmla="*/ 152699 h 506956"/>
              <a:gd name="connsiteX1323" fmla="*/ 42555 w 506956"/>
              <a:gd name="connsiteY1323" fmla="*/ 162545 h 506956"/>
              <a:gd name="connsiteX1324" fmla="*/ 38394 w 506956"/>
              <a:gd name="connsiteY1324" fmla="*/ 162545 h 506956"/>
              <a:gd name="connsiteX1325" fmla="*/ 34178 w 506956"/>
              <a:gd name="connsiteY1325" fmla="*/ 155854 h 506956"/>
              <a:gd name="connsiteX1326" fmla="*/ 59978 w 506956"/>
              <a:gd name="connsiteY1326" fmla="*/ 155854 h 506956"/>
              <a:gd name="connsiteX1327" fmla="*/ 55762 w 506956"/>
              <a:gd name="connsiteY1327" fmla="*/ 162545 h 506956"/>
              <a:gd name="connsiteX1328" fmla="*/ 51600 w 506956"/>
              <a:gd name="connsiteY1328" fmla="*/ 162545 h 506956"/>
              <a:gd name="connsiteX1329" fmla="*/ 57911 w 506956"/>
              <a:gd name="connsiteY1329" fmla="*/ 152699 h 506956"/>
              <a:gd name="connsiteX1330" fmla="*/ 52008 w 506956"/>
              <a:gd name="connsiteY1330" fmla="*/ 143505 h 506956"/>
              <a:gd name="connsiteX1331" fmla="*/ 56170 w 506956"/>
              <a:gd name="connsiteY1331" fmla="*/ 143505 h 506956"/>
              <a:gd name="connsiteX1332" fmla="*/ 59978 w 506956"/>
              <a:gd name="connsiteY1332" fmla="*/ 149489 h 506956"/>
              <a:gd name="connsiteX1333" fmla="*/ 63786 w 506956"/>
              <a:gd name="connsiteY1333" fmla="*/ 143505 h 506956"/>
              <a:gd name="connsiteX1334" fmla="*/ 67948 w 506956"/>
              <a:gd name="connsiteY1334" fmla="*/ 143505 h 506956"/>
              <a:gd name="connsiteX1335" fmla="*/ 62045 w 506956"/>
              <a:gd name="connsiteY1335" fmla="*/ 152699 h 506956"/>
              <a:gd name="connsiteX1336" fmla="*/ 68356 w 506956"/>
              <a:gd name="connsiteY1336" fmla="*/ 162545 h 506956"/>
              <a:gd name="connsiteX1337" fmla="*/ 64194 w 506956"/>
              <a:gd name="connsiteY1337" fmla="*/ 162545 h 506956"/>
              <a:gd name="connsiteX1338" fmla="*/ 59978 w 506956"/>
              <a:gd name="connsiteY1338" fmla="*/ 155854 h 506956"/>
              <a:gd name="connsiteX1339" fmla="*/ 85778 w 506956"/>
              <a:gd name="connsiteY1339" fmla="*/ 155854 h 506956"/>
              <a:gd name="connsiteX1340" fmla="*/ 81562 w 506956"/>
              <a:gd name="connsiteY1340" fmla="*/ 162545 h 506956"/>
              <a:gd name="connsiteX1341" fmla="*/ 77400 w 506956"/>
              <a:gd name="connsiteY1341" fmla="*/ 162545 h 506956"/>
              <a:gd name="connsiteX1342" fmla="*/ 83711 w 506956"/>
              <a:gd name="connsiteY1342" fmla="*/ 152699 h 506956"/>
              <a:gd name="connsiteX1343" fmla="*/ 77808 w 506956"/>
              <a:gd name="connsiteY1343" fmla="*/ 143505 h 506956"/>
              <a:gd name="connsiteX1344" fmla="*/ 81970 w 506956"/>
              <a:gd name="connsiteY1344" fmla="*/ 143505 h 506956"/>
              <a:gd name="connsiteX1345" fmla="*/ 85778 w 506956"/>
              <a:gd name="connsiteY1345" fmla="*/ 149489 h 506956"/>
              <a:gd name="connsiteX1346" fmla="*/ 89586 w 506956"/>
              <a:gd name="connsiteY1346" fmla="*/ 143505 h 506956"/>
              <a:gd name="connsiteX1347" fmla="*/ 93748 w 506956"/>
              <a:gd name="connsiteY1347" fmla="*/ 143505 h 506956"/>
              <a:gd name="connsiteX1348" fmla="*/ 87845 w 506956"/>
              <a:gd name="connsiteY1348" fmla="*/ 152699 h 506956"/>
              <a:gd name="connsiteX1349" fmla="*/ 94156 w 506956"/>
              <a:gd name="connsiteY1349" fmla="*/ 162545 h 506956"/>
              <a:gd name="connsiteX1350" fmla="*/ 89994 w 506956"/>
              <a:gd name="connsiteY1350" fmla="*/ 162545 h 506956"/>
              <a:gd name="connsiteX1351" fmla="*/ 85778 w 506956"/>
              <a:gd name="connsiteY1351" fmla="*/ 155854 h 506956"/>
              <a:gd name="connsiteX1352" fmla="*/ 111578 w 506956"/>
              <a:gd name="connsiteY1352" fmla="*/ 155854 h 506956"/>
              <a:gd name="connsiteX1353" fmla="*/ 107362 w 506956"/>
              <a:gd name="connsiteY1353" fmla="*/ 162545 h 506956"/>
              <a:gd name="connsiteX1354" fmla="*/ 103200 w 506956"/>
              <a:gd name="connsiteY1354" fmla="*/ 162545 h 506956"/>
              <a:gd name="connsiteX1355" fmla="*/ 109511 w 506956"/>
              <a:gd name="connsiteY1355" fmla="*/ 152699 h 506956"/>
              <a:gd name="connsiteX1356" fmla="*/ 103608 w 506956"/>
              <a:gd name="connsiteY1356" fmla="*/ 143505 h 506956"/>
              <a:gd name="connsiteX1357" fmla="*/ 107770 w 506956"/>
              <a:gd name="connsiteY1357" fmla="*/ 143505 h 506956"/>
              <a:gd name="connsiteX1358" fmla="*/ 111578 w 506956"/>
              <a:gd name="connsiteY1358" fmla="*/ 149489 h 506956"/>
              <a:gd name="connsiteX1359" fmla="*/ 115386 w 506956"/>
              <a:gd name="connsiteY1359" fmla="*/ 143505 h 506956"/>
              <a:gd name="connsiteX1360" fmla="*/ 119548 w 506956"/>
              <a:gd name="connsiteY1360" fmla="*/ 143505 h 506956"/>
              <a:gd name="connsiteX1361" fmla="*/ 113645 w 506956"/>
              <a:gd name="connsiteY1361" fmla="*/ 152699 h 506956"/>
              <a:gd name="connsiteX1362" fmla="*/ 119956 w 506956"/>
              <a:gd name="connsiteY1362" fmla="*/ 162545 h 506956"/>
              <a:gd name="connsiteX1363" fmla="*/ 115794 w 506956"/>
              <a:gd name="connsiteY1363" fmla="*/ 162545 h 506956"/>
              <a:gd name="connsiteX1364" fmla="*/ 111578 w 506956"/>
              <a:gd name="connsiteY1364" fmla="*/ 155854 h 506956"/>
              <a:gd name="connsiteX1365" fmla="*/ 137378 w 506956"/>
              <a:gd name="connsiteY1365" fmla="*/ 155854 h 506956"/>
              <a:gd name="connsiteX1366" fmla="*/ 133162 w 506956"/>
              <a:gd name="connsiteY1366" fmla="*/ 162545 h 506956"/>
              <a:gd name="connsiteX1367" fmla="*/ 129000 w 506956"/>
              <a:gd name="connsiteY1367" fmla="*/ 162545 h 506956"/>
              <a:gd name="connsiteX1368" fmla="*/ 135311 w 506956"/>
              <a:gd name="connsiteY1368" fmla="*/ 152699 h 506956"/>
              <a:gd name="connsiteX1369" fmla="*/ 129408 w 506956"/>
              <a:gd name="connsiteY1369" fmla="*/ 143505 h 506956"/>
              <a:gd name="connsiteX1370" fmla="*/ 133570 w 506956"/>
              <a:gd name="connsiteY1370" fmla="*/ 143505 h 506956"/>
              <a:gd name="connsiteX1371" fmla="*/ 137378 w 506956"/>
              <a:gd name="connsiteY1371" fmla="*/ 149489 h 506956"/>
              <a:gd name="connsiteX1372" fmla="*/ 141186 w 506956"/>
              <a:gd name="connsiteY1372" fmla="*/ 143505 h 506956"/>
              <a:gd name="connsiteX1373" fmla="*/ 145348 w 506956"/>
              <a:gd name="connsiteY1373" fmla="*/ 143505 h 506956"/>
              <a:gd name="connsiteX1374" fmla="*/ 139445 w 506956"/>
              <a:gd name="connsiteY1374" fmla="*/ 152699 h 506956"/>
              <a:gd name="connsiteX1375" fmla="*/ 145756 w 506956"/>
              <a:gd name="connsiteY1375" fmla="*/ 162545 h 506956"/>
              <a:gd name="connsiteX1376" fmla="*/ 141594 w 506956"/>
              <a:gd name="connsiteY1376" fmla="*/ 162545 h 506956"/>
              <a:gd name="connsiteX1377" fmla="*/ 137378 w 506956"/>
              <a:gd name="connsiteY1377" fmla="*/ 155854 h 506956"/>
              <a:gd name="connsiteX1378" fmla="*/ 163178 w 506956"/>
              <a:gd name="connsiteY1378" fmla="*/ 155854 h 506956"/>
              <a:gd name="connsiteX1379" fmla="*/ 158962 w 506956"/>
              <a:gd name="connsiteY1379" fmla="*/ 162545 h 506956"/>
              <a:gd name="connsiteX1380" fmla="*/ 154800 w 506956"/>
              <a:gd name="connsiteY1380" fmla="*/ 162545 h 506956"/>
              <a:gd name="connsiteX1381" fmla="*/ 161111 w 506956"/>
              <a:gd name="connsiteY1381" fmla="*/ 152699 h 506956"/>
              <a:gd name="connsiteX1382" fmla="*/ 155208 w 506956"/>
              <a:gd name="connsiteY1382" fmla="*/ 143505 h 506956"/>
              <a:gd name="connsiteX1383" fmla="*/ 159370 w 506956"/>
              <a:gd name="connsiteY1383" fmla="*/ 143505 h 506956"/>
              <a:gd name="connsiteX1384" fmla="*/ 163178 w 506956"/>
              <a:gd name="connsiteY1384" fmla="*/ 149489 h 506956"/>
              <a:gd name="connsiteX1385" fmla="*/ 166986 w 506956"/>
              <a:gd name="connsiteY1385" fmla="*/ 143505 h 506956"/>
              <a:gd name="connsiteX1386" fmla="*/ 171148 w 506956"/>
              <a:gd name="connsiteY1386" fmla="*/ 143505 h 506956"/>
              <a:gd name="connsiteX1387" fmla="*/ 165245 w 506956"/>
              <a:gd name="connsiteY1387" fmla="*/ 152699 h 506956"/>
              <a:gd name="connsiteX1388" fmla="*/ 171556 w 506956"/>
              <a:gd name="connsiteY1388" fmla="*/ 162545 h 506956"/>
              <a:gd name="connsiteX1389" fmla="*/ 167394 w 506956"/>
              <a:gd name="connsiteY1389" fmla="*/ 162545 h 506956"/>
              <a:gd name="connsiteX1390" fmla="*/ 163178 w 506956"/>
              <a:gd name="connsiteY1390" fmla="*/ 155854 h 506956"/>
              <a:gd name="connsiteX1391" fmla="*/ 188978 w 506956"/>
              <a:gd name="connsiteY1391" fmla="*/ 155854 h 506956"/>
              <a:gd name="connsiteX1392" fmla="*/ 184762 w 506956"/>
              <a:gd name="connsiteY1392" fmla="*/ 162545 h 506956"/>
              <a:gd name="connsiteX1393" fmla="*/ 180601 w 506956"/>
              <a:gd name="connsiteY1393" fmla="*/ 162545 h 506956"/>
              <a:gd name="connsiteX1394" fmla="*/ 186911 w 506956"/>
              <a:gd name="connsiteY1394" fmla="*/ 152699 h 506956"/>
              <a:gd name="connsiteX1395" fmla="*/ 181009 w 506956"/>
              <a:gd name="connsiteY1395" fmla="*/ 143505 h 506956"/>
              <a:gd name="connsiteX1396" fmla="*/ 185170 w 506956"/>
              <a:gd name="connsiteY1396" fmla="*/ 143505 h 506956"/>
              <a:gd name="connsiteX1397" fmla="*/ 188978 w 506956"/>
              <a:gd name="connsiteY1397" fmla="*/ 149489 h 506956"/>
              <a:gd name="connsiteX1398" fmla="*/ 192786 w 506956"/>
              <a:gd name="connsiteY1398" fmla="*/ 143505 h 506956"/>
              <a:gd name="connsiteX1399" fmla="*/ 196948 w 506956"/>
              <a:gd name="connsiteY1399" fmla="*/ 143505 h 506956"/>
              <a:gd name="connsiteX1400" fmla="*/ 191045 w 506956"/>
              <a:gd name="connsiteY1400" fmla="*/ 152699 h 506956"/>
              <a:gd name="connsiteX1401" fmla="*/ 197356 w 506956"/>
              <a:gd name="connsiteY1401" fmla="*/ 162545 h 506956"/>
              <a:gd name="connsiteX1402" fmla="*/ 193194 w 506956"/>
              <a:gd name="connsiteY1402" fmla="*/ 162545 h 506956"/>
              <a:gd name="connsiteX1403" fmla="*/ 188978 w 506956"/>
              <a:gd name="connsiteY1403" fmla="*/ 155854 h 506956"/>
              <a:gd name="connsiteX1404" fmla="*/ 214778 w 506956"/>
              <a:gd name="connsiteY1404" fmla="*/ 155854 h 506956"/>
              <a:gd name="connsiteX1405" fmla="*/ 210562 w 506956"/>
              <a:gd name="connsiteY1405" fmla="*/ 162545 h 506956"/>
              <a:gd name="connsiteX1406" fmla="*/ 206401 w 506956"/>
              <a:gd name="connsiteY1406" fmla="*/ 162545 h 506956"/>
              <a:gd name="connsiteX1407" fmla="*/ 212711 w 506956"/>
              <a:gd name="connsiteY1407" fmla="*/ 152699 h 506956"/>
              <a:gd name="connsiteX1408" fmla="*/ 206809 w 506956"/>
              <a:gd name="connsiteY1408" fmla="*/ 143505 h 506956"/>
              <a:gd name="connsiteX1409" fmla="*/ 210970 w 506956"/>
              <a:gd name="connsiteY1409" fmla="*/ 143505 h 506956"/>
              <a:gd name="connsiteX1410" fmla="*/ 214778 w 506956"/>
              <a:gd name="connsiteY1410" fmla="*/ 149489 h 506956"/>
              <a:gd name="connsiteX1411" fmla="*/ 218586 w 506956"/>
              <a:gd name="connsiteY1411" fmla="*/ 143505 h 506956"/>
              <a:gd name="connsiteX1412" fmla="*/ 222748 w 506956"/>
              <a:gd name="connsiteY1412" fmla="*/ 143505 h 506956"/>
              <a:gd name="connsiteX1413" fmla="*/ 216846 w 506956"/>
              <a:gd name="connsiteY1413" fmla="*/ 152699 h 506956"/>
              <a:gd name="connsiteX1414" fmla="*/ 223156 w 506956"/>
              <a:gd name="connsiteY1414" fmla="*/ 162545 h 506956"/>
              <a:gd name="connsiteX1415" fmla="*/ 218994 w 506956"/>
              <a:gd name="connsiteY1415" fmla="*/ 162545 h 506956"/>
              <a:gd name="connsiteX1416" fmla="*/ 214778 w 506956"/>
              <a:gd name="connsiteY1416" fmla="*/ 155854 h 506956"/>
              <a:gd name="connsiteX1417" fmla="*/ 240578 w 506956"/>
              <a:gd name="connsiteY1417" fmla="*/ 155854 h 506956"/>
              <a:gd name="connsiteX1418" fmla="*/ 236362 w 506956"/>
              <a:gd name="connsiteY1418" fmla="*/ 162545 h 506956"/>
              <a:gd name="connsiteX1419" fmla="*/ 232201 w 506956"/>
              <a:gd name="connsiteY1419" fmla="*/ 162545 h 506956"/>
              <a:gd name="connsiteX1420" fmla="*/ 238511 w 506956"/>
              <a:gd name="connsiteY1420" fmla="*/ 152699 h 506956"/>
              <a:gd name="connsiteX1421" fmla="*/ 232609 w 506956"/>
              <a:gd name="connsiteY1421" fmla="*/ 143505 h 506956"/>
              <a:gd name="connsiteX1422" fmla="*/ 236770 w 506956"/>
              <a:gd name="connsiteY1422" fmla="*/ 143505 h 506956"/>
              <a:gd name="connsiteX1423" fmla="*/ 240578 w 506956"/>
              <a:gd name="connsiteY1423" fmla="*/ 149489 h 506956"/>
              <a:gd name="connsiteX1424" fmla="*/ 244386 w 506956"/>
              <a:gd name="connsiteY1424" fmla="*/ 143505 h 506956"/>
              <a:gd name="connsiteX1425" fmla="*/ 248548 w 506956"/>
              <a:gd name="connsiteY1425" fmla="*/ 143505 h 506956"/>
              <a:gd name="connsiteX1426" fmla="*/ 242646 w 506956"/>
              <a:gd name="connsiteY1426" fmla="*/ 152699 h 506956"/>
              <a:gd name="connsiteX1427" fmla="*/ 248956 w 506956"/>
              <a:gd name="connsiteY1427" fmla="*/ 162545 h 506956"/>
              <a:gd name="connsiteX1428" fmla="*/ 244794 w 506956"/>
              <a:gd name="connsiteY1428" fmla="*/ 162545 h 506956"/>
              <a:gd name="connsiteX1429" fmla="*/ 240578 w 506956"/>
              <a:gd name="connsiteY1429" fmla="*/ 155854 h 506956"/>
              <a:gd name="connsiteX1430" fmla="*/ 266378 w 506956"/>
              <a:gd name="connsiteY1430" fmla="*/ 155854 h 506956"/>
              <a:gd name="connsiteX1431" fmla="*/ 262162 w 506956"/>
              <a:gd name="connsiteY1431" fmla="*/ 162545 h 506956"/>
              <a:gd name="connsiteX1432" fmla="*/ 258001 w 506956"/>
              <a:gd name="connsiteY1432" fmla="*/ 162545 h 506956"/>
              <a:gd name="connsiteX1433" fmla="*/ 264311 w 506956"/>
              <a:gd name="connsiteY1433" fmla="*/ 152699 h 506956"/>
              <a:gd name="connsiteX1434" fmla="*/ 258409 w 506956"/>
              <a:gd name="connsiteY1434" fmla="*/ 143505 h 506956"/>
              <a:gd name="connsiteX1435" fmla="*/ 262570 w 506956"/>
              <a:gd name="connsiteY1435" fmla="*/ 143505 h 506956"/>
              <a:gd name="connsiteX1436" fmla="*/ 266378 w 506956"/>
              <a:gd name="connsiteY1436" fmla="*/ 149489 h 506956"/>
              <a:gd name="connsiteX1437" fmla="*/ 270187 w 506956"/>
              <a:gd name="connsiteY1437" fmla="*/ 143505 h 506956"/>
              <a:gd name="connsiteX1438" fmla="*/ 274348 w 506956"/>
              <a:gd name="connsiteY1438" fmla="*/ 143505 h 506956"/>
              <a:gd name="connsiteX1439" fmla="*/ 268446 w 506956"/>
              <a:gd name="connsiteY1439" fmla="*/ 152699 h 506956"/>
              <a:gd name="connsiteX1440" fmla="*/ 274756 w 506956"/>
              <a:gd name="connsiteY1440" fmla="*/ 162545 h 506956"/>
              <a:gd name="connsiteX1441" fmla="*/ 270595 w 506956"/>
              <a:gd name="connsiteY1441" fmla="*/ 162545 h 506956"/>
              <a:gd name="connsiteX1442" fmla="*/ 266378 w 506956"/>
              <a:gd name="connsiteY1442" fmla="*/ 155854 h 506956"/>
              <a:gd name="connsiteX1443" fmla="*/ 292179 w 506956"/>
              <a:gd name="connsiteY1443" fmla="*/ 155854 h 506956"/>
              <a:gd name="connsiteX1444" fmla="*/ 287962 w 506956"/>
              <a:gd name="connsiteY1444" fmla="*/ 162545 h 506956"/>
              <a:gd name="connsiteX1445" fmla="*/ 283801 w 506956"/>
              <a:gd name="connsiteY1445" fmla="*/ 162545 h 506956"/>
              <a:gd name="connsiteX1446" fmla="*/ 290111 w 506956"/>
              <a:gd name="connsiteY1446" fmla="*/ 152699 h 506956"/>
              <a:gd name="connsiteX1447" fmla="*/ 284209 w 506956"/>
              <a:gd name="connsiteY1447" fmla="*/ 143505 h 506956"/>
              <a:gd name="connsiteX1448" fmla="*/ 288370 w 506956"/>
              <a:gd name="connsiteY1448" fmla="*/ 143505 h 506956"/>
              <a:gd name="connsiteX1449" fmla="*/ 292179 w 506956"/>
              <a:gd name="connsiteY1449" fmla="*/ 149489 h 506956"/>
              <a:gd name="connsiteX1450" fmla="*/ 295987 w 506956"/>
              <a:gd name="connsiteY1450" fmla="*/ 143505 h 506956"/>
              <a:gd name="connsiteX1451" fmla="*/ 300148 w 506956"/>
              <a:gd name="connsiteY1451" fmla="*/ 143505 h 506956"/>
              <a:gd name="connsiteX1452" fmla="*/ 294246 w 506956"/>
              <a:gd name="connsiteY1452" fmla="*/ 152699 h 506956"/>
              <a:gd name="connsiteX1453" fmla="*/ 300556 w 506956"/>
              <a:gd name="connsiteY1453" fmla="*/ 162545 h 506956"/>
              <a:gd name="connsiteX1454" fmla="*/ 296395 w 506956"/>
              <a:gd name="connsiteY1454" fmla="*/ 162545 h 506956"/>
              <a:gd name="connsiteX1455" fmla="*/ 292179 w 506956"/>
              <a:gd name="connsiteY1455" fmla="*/ 155854 h 506956"/>
              <a:gd name="connsiteX1456" fmla="*/ 317979 w 506956"/>
              <a:gd name="connsiteY1456" fmla="*/ 155854 h 506956"/>
              <a:gd name="connsiteX1457" fmla="*/ 313762 w 506956"/>
              <a:gd name="connsiteY1457" fmla="*/ 162545 h 506956"/>
              <a:gd name="connsiteX1458" fmla="*/ 309601 w 506956"/>
              <a:gd name="connsiteY1458" fmla="*/ 162545 h 506956"/>
              <a:gd name="connsiteX1459" fmla="*/ 315911 w 506956"/>
              <a:gd name="connsiteY1459" fmla="*/ 152699 h 506956"/>
              <a:gd name="connsiteX1460" fmla="*/ 310009 w 506956"/>
              <a:gd name="connsiteY1460" fmla="*/ 143505 h 506956"/>
              <a:gd name="connsiteX1461" fmla="*/ 314170 w 506956"/>
              <a:gd name="connsiteY1461" fmla="*/ 143505 h 506956"/>
              <a:gd name="connsiteX1462" fmla="*/ 317979 w 506956"/>
              <a:gd name="connsiteY1462" fmla="*/ 149489 h 506956"/>
              <a:gd name="connsiteX1463" fmla="*/ 321787 w 506956"/>
              <a:gd name="connsiteY1463" fmla="*/ 143505 h 506956"/>
              <a:gd name="connsiteX1464" fmla="*/ 325948 w 506956"/>
              <a:gd name="connsiteY1464" fmla="*/ 143505 h 506956"/>
              <a:gd name="connsiteX1465" fmla="*/ 320046 w 506956"/>
              <a:gd name="connsiteY1465" fmla="*/ 152699 h 506956"/>
              <a:gd name="connsiteX1466" fmla="*/ 326356 w 506956"/>
              <a:gd name="connsiteY1466" fmla="*/ 162545 h 506956"/>
              <a:gd name="connsiteX1467" fmla="*/ 322195 w 506956"/>
              <a:gd name="connsiteY1467" fmla="*/ 162545 h 506956"/>
              <a:gd name="connsiteX1468" fmla="*/ 317979 w 506956"/>
              <a:gd name="connsiteY1468" fmla="*/ 155854 h 506956"/>
              <a:gd name="connsiteX1469" fmla="*/ 343779 w 506956"/>
              <a:gd name="connsiteY1469" fmla="*/ 155854 h 506956"/>
              <a:gd name="connsiteX1470" fmla="*/ 339563 w 506956"/>
              <a:gd name="connsiteY1470" fmla="*/ 162545 h 506956"/>
              <a:gd name="connsiteX1471" fmla="*/ 335401 w 506956"/>
              <a:gd name="connsiteY1471" fmla="*/ 162545 h 506956"/>
              <a:gd name="connsiteX1472" fmla="*/ 341711 w 506956"/>
              <a:gd name="connsiteY1472" fmla="*/ 152699 h 506956"/>
              <a:gd name="connsiteX1473" fmla="*/ 335809 w 506956"/>
              <a:gd name="connsiteY1473" fmla="*/ 143505 h 506956"/>
              <a:gd name="connsiteX1474" fmla="*/ 339971 w 506956"/>
              <a:gd name="connsiteY1474" fmla="*/ 143505 h 506956"/>
              <a:gd name="connsiteX1475" fmla="*/ 343779 w 506956"/>
              <a:gd name="connsiteY1475" fmla="*/ 149489 h 506956"/>
              <a:gd name="connsiteX1476" fmla="*/ 347587 w 506956"/>
              <a:gd name="connsiteY1476" fmla="*/ 143505 h 506956"/>
              <a:gd name="connsiteX1477" fmla="*/ 351748 w 506956"/>
              <a:gd name="connsiteY1477" fmla="*/ 143505 h 506956"/>
              <a:gd name="connsiteX1478" fmla="*/ 345846 w 506956"/>
              <a:gd name="connsiteY1478" fmla="*/ 152699 h 506956"/>
              <a:gd name="connsiteX1479" fmla="*/ 352156 w 506956"/>
              <a:gd name="connsiteY1479" fmla="*/ 162545 h 506956"/>
              <a:gd name="connsiteX1480" fmla="*/ 347995 w 506956"/>
              <a:gd name="connsiteY1480" fmla="*/ 162545 h 506956"/>
              <a:gd name="connsiteX1481" fmla="*/ 343779 w 506956"/>
              <a:gd name="connsiteY1481" fmla="*/ 155854 h 506956"/>
              <a:gd name="connsiteX1482" fmla="*/ 369579 w 506956"/>
              <a:gd name="connsiteY1482" fmla="*/ 155854 h 506956"/>
              <a:gd name="connsiteX1483" fmla="*/ 365363 w 506956"/>
              <a:gd name="connsiteY1483" fmla="*/ 162545 h 506956"/>
              <a:gd name="connsiteX1484" fmla="*/ 361201 w 506956"/>
              <a:gd name="connsiteY1484" fmla="*/ 162545 h 506956"/>
              <a:gd name="connsiteX1485" fmla="*/ 367511 w 506956"/>
              <a:gd name="connsiteY1485" fmla="*/ 152699 h 506956"/>
              <a:gd name="connsiteX1486" fmla="*/ 361609 w 506956"/>
              <a:gd name="connsiteY1486" fmla="*/ 143505 h 506956"/>
              <a:gd name="connsiteX1487" fmla="*/ 365771 w 506956"/>
              <a:gd name="connsiteY1487" fmla="*/ 143505 h 506956"/>
              <a:gd name="connsiteX1488" fmla="*/ 369579 w 506956"/>
              <a:gd name="connsiteY1488" fmla="*/ 149489 h 506956"/>
              <a:gd name="connsiteX1489" fmla="*/ 373387 w 506956"/>
              <a:gd name="connsiteY1489" fmla="*/ 143505 h 506956"/>
              <a:gd name="connsiteX1490" fmla="*/ 377548 w 506956"/>
              <a:gd name="connsiteY1490" fmla="*/ 143505 h 506956"/>
              <a:gd name="connsiteX1491" fmla="*/ 371646 w 506956"/>
              <a:gd name="connsiteY1491" fmla="*/ 152699 h 506956"/>
              <a:gd name="connsiteX1492" fmla="*/ 377956 w 506956"/>
              <a:gd name="connsiteY1492" fmla="*/ 162545 h 506956"/>
              <a:gd name="connsiteX1493" fmla="*/ 373795 w 506956"/>
              <a:gd name="connsiteY1493" fmla="*/ 162545 h 506956"/>
              <a:gd name="connsiteX1494" fmla="*/ 369579 w 506956"/>
              <a:gd name="connsiteY1494" fmla="*/ 155854 h 506956"/>
              <a:gd name="connsiteX1495" fmla="*/ 395379 w 506956"/>
              <a:gd name="connsiteY1495" fmla="*/ 155854 h 506956"/>
              <a:gd name="connsiteX1496" fmla="*/ 391163 w 506956"/>
              <a:gd name="connsiteY1496" fmla="*/ 162545 h 506956"/>
              <a:gd name="connsiteX1497" fmla="*/ 387001 w 506956"/>
              <a:gd name="connsiteY1497" fmla="*/ 162545 h 506956"/>
              <a:gd name="connsiteX1498" fmla="*/ 393312 w 506956"/>
              <a:gd name="connsiteY1498" fmla="*/ 152699 h 506956"/>
              <a:gd name="connsiteX1499" fmla="*/ 387409 w 506956"/>
              <a:gd name="connsiteY1499" fmla="*/ 143505 h 506956"/>
              <a:gd name="connsiteX1500" fmla="*/ 391571 w 506956"/>
              <a:gd name="connsiteY1500" fmla="*/ 143505 h 506956"/>
              <a:gd name="connsiteX1501" fmla="*/ 395379 w 506956"/>
              <a:gd name="connsiteY1501" fmla="*/ 149489 h 506956"/>
              <a:gd name="connsiteX1502" fmla="*/ 399187 w 506956"/>
              <a:gd name="connsiteY1502" fmla="*/ 143505 h 506956"/>
              <a:gd name="connsiteX1503" fmla="*/ 403348 w 506956"/>
              <a:gd name="connsiteY1503" fmla="*/ 143505 h 506956"/>
              <a:gd name="connsiteX1504" fmla="*/ 397446 w 506956"/>
              <a:gd name="connsiteY1504" fmla="*/ 152699 h 506956"/>
              <a:gd name="connsiteX1505" fmla="*/ 403756 w 506956"/>
              <a:gd name="connsiteY1505" fmla="*/ 162545 h 506956"/>
              <a:gd name="connsiteX1506" fmla="*/ 399595 w 506956"/>
              <a:gd name="connsiteY1506" fmla="*/ 162545 h 506956"/>
              <a:gd name="connsiteX1507" fmla="*/ 395379 w 506956"/>
              <a:gd name="connsiteY1507" fmla="*/ 155854 h 506956"/>
              <a:gd name="connsiteX1508" fmla="*/ 421179 w 506956"/>
              <a:gd name="connsiteY1508" fmla="*/ 155854 h 506956"/>
              <a:gd name="connsiteX1509" fmla="*/ 416963 w 506956"/>
              <a:gd name="connsiteY1509" fmla="*/ 162545 h 506956"/>
              <a:gd name="connsiteX1510" fmla="*/ 412801 w 506956"/>
              <a:gd name="connsiteY1510" fmla="*/ 162545 h 506956"/>
              <a:gd name="connsiteX1511" fmla="*/ 419112 w 506956"/>
              <a:gd name="connsiteY1511" fmla="*/ 152699 h 506956"/>
              <a:gd name="connsiteX1512" fmla="*/ 413209 w 506956"/>
              <a:gd name="connsiteY1512" fmla="*/ 143505 h 506956"/>
              <a:gd name="connsiteX1513" fmla="*/ 417371 w 506956"/>
              <a:gd name="connsiteY1513" fmla="*/ 143505 h 506956"/>
              <a:gd name="connsiteX1514" fmla="*/ 421179 w 506956"/>
              <a:gd name="connsiteY1514" fmla="*/ 149489 h 506956"/>
              <a:gd name="connsiteX1515" fmla="*/ 424987 w 506956"/>
              <a:gd name="connsiteY1515" fmla="*/ 143505 h 506956"/>
              <a:gd name="connsiteX1516" fmla="*/ 429149 w 506956"/>
              <a:gd name="connsiteY1516" fmla="*/ 143505 h 506956"/>
              <a:gd name="connsiteX1517" fmla="*/ 423246 w 506956"/>
              <a:gd name="connsiteY1517" fmla="*/ 152699 h 506956"/>
              <a:gd name="connsiteX1518" fmla="*/ 429557 w 506956"/>
              <a:gd name="connsiteY1518" fmla="*/ 162545 h 506956"/>
              <a:gd name="connsiteX1519" fmla="*/ 425395 w 506956"/>
              <a:gd name="connsiteY1519" fmla="*/ 162545 h 506956"/>
              <a:gd name="connsiteX1520" fmla="*/ 421179 w 506956"/>
              <a:gd name="connsiteY1520" fmla="*/ 155854 h 506956"/>
              <a:gd name="connsiteX1521" fmla="*/ 446979 w 506956"/>
              <a:gd name="connsiteY1521" fmla="*/ 155854 h 506956"/>
              <a:gd name="connsiteX1522" fmla="*/ 442763 w 506956"/>
              <a:gd name="connsiteY1522" fmla="*/ 162545 h 506956"/>
              <a:gd name="connsiteX1523" fmla="*/ 438601 w 506956"/>
              <a:gd name="connsiteY1523" fmla="*/ 162545 h 506956"/>
              <a:gd name="connsiteX1524" fmla="*/ 444912 w 506956"/>
              <a:gd name="connsiteY1524" fmla="*/ 152699 h 506956"/>
              <a:gd name="connsiteX1525" fmla="*/ 439009 w 506956"/>
              <a:gd name="connsiteY1525" fmla="*/ 143505 h 506956"/>
              <a:gd name="connsiteX1526" fmla="*/ 443171 w 506956"/>
              <a:gd name="connsiteY1526" fmla="*/ 143505 h 506956"/>
              <a:gd name="connsiteX1527" fmla="*/ 446979 w 506956"/>
              <a:gd name="connsiteY1527" fmla="*/ 149489 h 506956"/>
              <a:gd name="connsiteX1528" fmla="*/ 450787 w 506956"/>
              <a:gd name="connsiteY1528" fmla="*/ 143505 h 506956"/>
              <a:gd name="connsiteX1529" fmla="*/ 454949 w 506956"/>
              <a:gd name="connsiteY1529" fmla="*/ 143505 h 506956"/>
              <a:gd name="connsiteX1530" fmla="*/ 449046 w 506956"/>
              <a:gd name="connsiteY1530" fmla="*/ 152699 h 506956"/>
              <a:gd name="connsiteX1531" fmla="*/ 455357 w 506956"/>
              <a:gd name="connsiteY1531" fmla="*/ 162545 h 506956"/>
              <a:gd name="connsiteX1532" fmla="*/ 451195 w 506956"/>
              <a:gd name="connsiteY1532" fmla="*/ 162545 h 506956"/>
              <a:gd name="connsiteX1533" fmla="*/ 446979 w 506956"/>
              <a:gd name="connsiteY1533" fmla="*/ 155854 h 506956"/>
              <a:gd name="connsiteX1534" fmla="*/ 472779 w 506956"/>
              <a:gd name="connsiteY1534" fmla="*/ 155854 h 506956"/>
              <a:gd name="connsiteX1535" fmla="*/ 468563 w 506956"/>
              <a:gd name="connsiteY1535" fmla="*/ 162545 h 506956"/>
              <a:gd name="connsiteX1536" fmla="*/ 464401 w 506956"/>
              <a:gd name="connsiteY1536" fmla="*/ 162545 h 506956"/>
              <a:gd name="connsiteX1537" fmla="*/ 470712 w 506956"/>
              <a:gd name="connsiteY1537" fmla="*/ 152699 h 506956"/>
              <a:gd name="connsiteX1538" fmla="*/ 464809 w 506956"/>
              <a:gd name="connsiteY1538" fmla="*/ 143505 h 506956"/>
              <a:gd name="connsiteX1539" fmla="*/ 468971 w 506956"/>
              <a:gd name="connsiteY1539" fmla="*/ 143505 h 506956"/>
              <a:gd name="connsiteX1540" fmla="*/ 472779 w 506956"/>
              <a:gd name="connsiteY1540" fmla="*/ 149489 h 506956"/>
              <a:gd name="connsiteX1541" fmla="*/ 476587 w 506956"/>
              <a:gd name="connsiteY1541" fmla="*/ 143505 h 506956"/>
              <a:gd name="connsiteX1542" fmla="*/ 480749 w 506956"/>
              <a:gd name="connsiteY1542" fmla="*/ 143505 h 506956"/>
              <a:gd name="connsiteX1543" fmla="*/ 474846 w 506956"/>
              <a:gd name="connsiteY1543" fmla="*/ 152699 h 506956"/>
              <a:gd name="connsiteX1544" fmla="*/ 481157 w 506956"/>
              <a:gd name="connsiteY1544" fmla="*/ 162545 h 506956"/>
              <a:gd name="connsiteX1545" fmla="*/ 476995 w 506956"/>
              <a:gd name="connsiteY1545" fmla="*/ 162545 h 506956"/>
              <a:gd name="connsiteX1546" fmla="*/ 472779 w 506956"/>
              <a:gd name="connsiteY1546" fmla="*/ 155854 h 506956"/>
              <a:gd name="connsiteX1547" fmla="*/ 498579 w 506956"/>
              <a:gd name="connsiteY1547" fmla="*/ 155854 h 506956"/>
              <a:gd name="connsiteX1548" fmla="*/ 494363 w 506956"/>
              <a:gd name="connsiteY1548" fmla="*/ 162545 h 506956"/>
              <a:gd name="connsiteX1549" fmla="*/ 490201 w 506956"/>
              <a:gd name="connsiteY1549" fmla="*/ 162545 h 506956"/>
              <a:gd name="connsiteX1550" fmla="*/ 496512 w 506956"/>
              <a:gd name="connsiteY1550" fmla="*/ 152699 h 506956"/>
              <a:gd name="connsiteX1551" fmla="*/ 490609 w 506956"/>
              <a:gd name="connsiteY1551" fmla="*/ 143505 h 506956"/>
              <a:gd name="connsiteX1552" fmla="*/ 494771 w 506956"/>
              <a:gd name="connsiteY1552" fmla="*/ 143505 h 506956"/>
              <a:gd name="connsiteX1553" fmla="*/ 498579 w 506956"/>
              <a:gd name="connsiteY1553" fmla="*/ 149489 h 506956"/>
              <a:gd name="connsiteX1554" fmla="*/ 502387 w 506956"/>
              <a:gd name="connsiteY1554" fmla="*/ 143505 h 506956"/>
              <a:gd name="connsiteX1555" fmla="*/ 506549 w 506956"/>
              <a:gd name="connsiteY1555" fmla="*/ 143505 h 506956"/>
              <a:gd name="connsiteX1556" fmla="*/ 500646 w 506956"/>
              <a:gd name="connsiteY1556" fmla="*/ 152699 h 506956"/>
              <a:gd name="connsiteX1557" fmla="*/ 506957 w 506956"/>
              <a:gd name="connsiteY1557" fmla="*/ 162545 h 506956"/>
              <a:gd name="connsiteX1558" fmla="*/ 502795 w 506956"/>
              <a:gd name="connsiteY1558" fmla="*/ 162545 h 506956"/>
              <a:gd name="connsiteX1559" fmla="*/ 498579 w 506956"/>
              <a:gd name="connsiteY1559" fmla="*/ 155854 h 506956"/>
              <a:gd name="connsiteX1560" fmla="*/ 8378 w 506956"/>
              <a:gd name="connsiteY1560" fmla="*/ 184555 h 506956"/>
              <a:gd name="connsiteX1561" fmla="*/ 4162 w 506956"/>
              <a:gd name="connsiteY1561" fmla="*/ 191247 h 506956"/>
              <a:gd name="connsiteX1562" fmla="*/ 0 w 506956"/>
              <a:gd name="connsiteY1562" fmla="*/ 191247 h 506956"/>
              <a:gd name="connsiteX1563" fmla="*/ 6310 w 506956"/>
              <a:gd name="connsiteY1563" fmla="*/ 181400 h 506956"/>
              <a:gd name="connsiteX1564" fmla="*/ 408 w 506956"/>
              <a:gd name="connsiteY1564" fmla="*/ 172206 h 506956"/>
              <a:gd name="connsiteX1565" fmla="*/ 4570 w 506956"/>
              <a:gd name="connsiteY1565" fmla="*/ 172206 h 506956"/>
              <a:gd name="connsiteX1566" fmla="*/ 8378 w 506956"/>
              <a:gd name="connsiteY1566" fmla="*/ 178190 h 506956"/>
              <a:gd name="connsiteX1567" fmla="*/ 12186 w 506956"/>
              <a:gd name="connsiteY1567" fmla="*/ 172206 h 506956"/>
              <a:gd name="connsiteX1568" fmla="*/ 16347 w 506956"/>
              <a:gd name="connsiteY1568" fmla="*/ 172206 h 506956"/>
              <a:gd name="connsiteX1569" fmla="*/ 10445 w 506956"/>
              <a:gd name="connsiteY1569" fmla="*/ 181400 h 506956"/>
              <a:gd name="connsiteX1570" fmla="*/ 16755 w 506956"/>
              <a:gd name="connsiteY1570" fmla="*/ 191247 h 506956"/>
              <a:gd name="connsiteX1571" fmla="*/ 12594 w 506956"/>
              <a:gd name="connsiteY1571" fmla="*/ 191247 h 506956"/>
              <a:gd name="connsiteX1572" fmla="*/ 8378 w 506956"/>
              <a:gd name="connsiteY1572" fmla="*/ 184555 h 506956"/>
              <a:gd name="connsiteX1573" fmla="*/ 34178 w 506956"/>
              <a:gd name="connsiteY1573" fmla="*/ 184555 h 506956"/>
              <a:gd name="connsiteX1574" fmla="*/ 29962 w 506956"/>
              <a:gd name="connsiteY1574" fmla="*/ 191247 h 506956"/>
              <a:gd name="connsiteX1575" fmla="*/ 25800 w 506956"/>
              <a:gd name="connsiteY1575" fmla="*/ 191247 h 506956"/>
              <a:gd name="connsiteX1576" fmla="*/ 32110 w 506956"/>
              <a:gd name="connsiteY1576" fmla="*/ 181400 h 506956"/>
              <a:gd name="connsiteX1577" fmla="*/ 26208 w 506956"/>
              <a:gd name="connsiteY1577" fmla="*/ 172206 h 506956"/>
              <a:gd name="connsiteX1578" fmla="*/ 30370 w 506956"/>
              <a:gd name="connsiteY1578" fmla="*/ 172206 h 506956"/>
              <a:gd name="connsiteX1579" fmla="*/ 34178 w 506956"/>
              <a:gd name="connsiteY1579" fmla="*/ 178190 h 506956"/>
              <a:gd name="connsiteX1580" fmla="*/ 37986 w 506956"/>
              <a:gd name="connsiteY1580" fmla="*/ 172206 h 506956"/>
              <a:gd name="connsiteX1581" fmla="*/ 42147 w 506956"/>
              <a:gd name="connsiteY1581" fmla="*/ 172206 h 506956"/>
              <a:gd name="connsiteX1582" fmla="*/ 36245 w 506956"/>
              <a:gd name="connsiteY1582" fmla="*/ 181400 h 506956"/>
              <a:gd name="connsiteX1583" fmla="*/ 42555 w 506956"/>
              <a:gd name="connsiteY1583" fmla="*/ 191247 h 506956"/>
              <a:gd name="connsiteX1584" fmla="*/ 38394 w 506956"/>
              <a:gd name="connsiteY1584" fmla="*/ 191247 h 506956"/>
              <a:gd name="connsiteX1585" fmla="*/ 34178 w 506956"/>
              <a:gd name="connsiteY1585" fmla="*/ 184555 h 506956"/>
              <a:gd name="connsiteX1586" fmla="*/ 59978 w 506956"/>
              <a:gd name="connsiteY1586" fmla="*/ 184555 h 506956"/>
              <a:gd name="connsiteX1587" fmla="*/ 55762 w 506956"/>
              <a:gd name="connsiteY1587" fmla="*/ 191247 h 506956"/>
              <a:gd name="connsiteX1588" fmla="*/ 51600 w 506956"/>
              <a:gd name="connsiteY1588" fmla="*/ 191247 h 506956"/>
              <a:gd name="connsiteX1589" fmla="*/ 57911 w 506956"/>
              <a:gd name="connsiteY1589" fmla="*/ 181400 h 506956"/>
              <a:gd name="connsiteX1590" fmla="*/ 52008 w 506956"/>
              <a:gd name="connsiteY1590" fmla="*/ 172206 h 506956"/>
              <a:gd name="connsiteX1591" fmla="*/ 56170 w 506956"/>
              <a:gd name="connsiteY1591" fmla="*/ 172206 h 506956"/>
              <a:gd name="connsiteX1592" fmla="*/ 59978 w 506956"/>
              <a:gd name="connsiteY1592" fmla="*/ 178190 h 506956"/>
              <a:gd name="connsiteX1593" fmla="*/ 63786 w 506956"/>
              <a:gd name="connsiteY1593" fmla="*/ 172206 h 506956"/>
              <a:gd name="connsiteX1594" fmla="*/ 67948 w 506956"/>
              <a:gd name="connsiteY1594" fmla="*/ 172206 h 506956"/>
              <a:gd name="connsiteX1595" fmla="*/ 62045 w 506956"/>
              <a:gd name="connsiteY1595" fmla="*/ 181400 h 506956"/>
              <a:gd name="connsiteX1596" fmla="*/ 68356 w 506956"/>
              <a:gd name="connsiteY1596" fmla="*/ 191247 h 506956"/>
              <a:gd name="connsiteX1597" fmla="*/ 64194 w 506956"/>
              <a:gd name="connsiteY1597" fmla="*/ 191247 h 506956"/>
              <a:gd name="connsiteX1598" fmla="*/ 59978 w 506956"/>
              <a:gd name="connsiteY1598" fmla="*/ 184555 h 506956"/>
              <a:gd name="connsiteX1599" fmla="*/ 85778 w 506956"/>
              <a:gd name="connsiteY1599" fmla="*/ 184555 h 506956"/>
              <a:gd name="connsiteX1600" fmla="*/ 81562 w 506956"/>
              <a:gd name="connsiteY1600" fmla="*/ 191247 h 506956"/>
              <a:gd name="connsiteX1601" fmla="*/ 77400 w 506956"/>
              <a:gd name="connsiteY1601" fmla="*/ 191247 h 506956"/>
              <a:gd name="connsiteX1602" fmla="*/ 83711 w 506956"/>
              <a:gd name="connsiteY1602" fmla="*/ 181400 h 506956"/>
              <a:gd name="connsiteX1603" fmla="*/ 77808 w 506956"/>
              <a:gd name="connsiteY1603" fmla="*/ 172206 h 506956"/>
              <a:gd name="connsiteX1604" fmla="*/ 81970 w 506956"/>
              <a:gd name="connsiteY1604" fmla="*/ 172206 h 506956"/>
              <a:gd name="connsiteX1605" fmla="*/ 85778 w 506956"/>
              <a:gd name="connsiteY1605" fmla="*/ 178190 h 506956"/>
              <a:gd name="connsiteX1606" fmla="*/ 89586 w 506956"/>
              <a:gd name="connsiteY1606" fmla="*/ 172206 h 506956"/>
              <a:gd name="connsiteX1607" fmla="*/ 93748 w 506956"/>
              <a:gd name="connsiteY1607" fmla="*/ 172206 h 506956"/>
              <a:gd name="connsiteX1608" fmla="*/ 87845 w 506956"/>
              <a:gd name="connsiteY1608" fmla="*/ 181400 h 506956"/>
              <a:gd name="connsiteX1609" fmla="*/ 94156 w 506956"/>
              <a:gd name="connsiteY1609" fmla="*/ 191247 h 506956"/>
              <a:gd name="connsiteX1610" fmla="*/ 89994 w 506956"/>
              <a:gd name="connsiteY1610" fmla="*/ 191247 h 506956"/>
              <a:gd name="connsiteX1611" fmla="*/ 85778 w 506956"/>
              <a:gd name="connsiteY1611" fmla="*/ 184555 h 506956"/>
              <a:gd name="connsiteX1612" fmla="*/ 111578 w 506956"/>
              <a:gd name="connsiteY1612" fmla="*/ 184555 h 506956"/>
              <a:gd name="connsiteX1613" fmla="*/ 107362 w 506956"/>
              <a:gd name="connsiteY1613" fmla="*/ 191247 h 506956"/>
              <a:gd name="connsiteX1614" fmla="*/ 103200 w 506956"/>
              <a:gd name="connsiteY1614" fmla="*/ 191247 h 506956"/>
              <a:gd name="connsiteX1615" fmla="*/ 109511 w 506956"/>
              <a:gd name="connsiteY1615" fmla="*/ 181400 h 506956"/>
              <a:gd name="connsiteX1616" fmla="*/ 103608 w 506956"/>
              <a:gd name="connsiteY1616" fmla="*/ 172206 h 506956"/>
              <a:gd name="connsiteX1617" fmla="*/ 107770 w 506956"/>
              <a:gd name="connsiteY1617" fmla="*/ 172206 h 506956"/>
              <a:gd name="connsiteX1618" fmla="*/ 111578 w 506956"/>
              <a:gd name="connsiteY1618" fmla="*/ 178190 h 506956"/>
              <a:gd name="connsiteX1619" fmla="*/ 115386 w 506956"/>
              <a:gd name="connsiteY1619" fmla="*/ 172206 h 506956"/>
              <a:gd name="connsiteX1620" fmla="*/ 119548 w 506956"/>
              <a:gd name="connsiteY1620" fmla="*/ 172206 h 506956"/>
              <a:gd name="connsiteX1621" fmla="*/ 113645 w 506956"/>
              <a:gd name="connsiteY1621" fmla="*/ 181400 h 506956"/>
              <a:gd name="connsiteX1622" fmla="*/ 119956 w 506956"/>
              <a:gd name="connsiteY1622" fmla="*/ 191247 h 506956"/>
              <a:gd name="connsiteX1623" fmla="*/ 115794 w 506956"/>
              <a:gd name="connsiteY1623" fmla="*/ 191247 h 506956"/>
              <a:gd name="connsiteX1624" fmla="*/ 111578 w 506956"/>
              <a:gd name="connsiteY1624" fmla="*/ 184555 h 506956"/>
              <a:gd name="connsiteX1625" fmla="*/ 137378 w 506956"/>
              <a:gd name="connsiteY1625" fmla="*/ 184555 h 506956"/>
              <a:gd name="connsiteX1626" fmla="*/ 133162 w 506956"/>
              <a:gd name="connsiteY1626" fmla="*/ 191247 h 506956"/>
              <a:gd name="connsiteX1627" fmla="*/ 129000 w 506956"/>
              <a:gd name="connsiteY1627" fmla="*/ 191247 h 506956"/>
              <a:gd name="connsiteX1628" fmla="*/ 135311 w 506956"/>
              <a:gd name="connsiteY1628" fmla="*/ 181400 h 506956"/>
              <a:gd name="connsiteX1629" fmla="*/ 129408 w 506956"/>
              <a:gd name="connsiteY1629" fmla="*/ 172206 h 506956"/>
              <a:gd name="connsiteX1630" fmla="*/ 133570 w 506956"/>
              <a:gd name="connsiteY1630" fmla="*/ 172206 h 506956"/>
              <a:gd name="connsiteX1631" fmla="*/ 137378 w 506956"/>
              <a:gd name="connsiteY1631" fmla="*/ 178190 h 506956"/>
              <a:gd name="connsiteX1632" fmla="*/ 141186 w 506956"/>
              <a:gd name="connsiteY1632" fmla="*/ 172206 h 506956"/>
              <a:gd name="connsiteX1633" fmla="*/ 145348 w 506956"/>
              <a:gd name="connsiteY1633" fmla="*/ 172206 h 506956"/>
              <a:gd name="connsiteX1634" fmla="*/ 139445 w 506956"/>
              <a:gd name="connsiteY1634" fmla="*/ 181400 h 506956"/>
              <a:gd name="connsiteX1635" fmla="*/ 145756 w 506956"/>
              <a:gd name="connsiteY1635" fmla="*/ 191247 h 506956"/>
              <a:gd name="connsiteX1636" fmla="*/ 141594 w 506956"/>
              <a:gd name="connsiteY1636" fmla="*/ 191247 h 506956"/>
              <a:gd name="connsiteX1637" fmla="*/ 137378 w 506956"/>
              <a:gd name="connsiteY1637" fmla="*/ 184555 h 506956"/>
              <a:gd name="connsiteX1638" fmla="*/ 163178 w 506956"/>
              <a:gd name="connsiteY1638" fmla="*/ 184555 h 506956"/>
              <a:gd name="connsiteX1639" fmla="*/ 158962 w 506956"/>
              <a:gd name="connsiteY1639" fmla="*/ 191247 h 506956"/>
              <a:gd name="connsiteX1640" fmla="*/ 154800 w 506956"/>
              <a:gd name="connsiteY1640" fmla="*/ 191247 h 506956"/>
              <a:gd name="connsiteX1641" fmla="*/ 161111 w 506956"/>
              <a:gd name="connsiteY1641" fmla="*/ 181400 h 506956"/>
              <a:gd name="connsiteX1642" fmla="*/ 155208 w 506956"/>
              <a:gd name="connsiteY1642" fmla="*/ 172206 h 506956"/>
              <a:gd name="connsiteX1643" fmla="*/ 159370 w 506956"/>
              <a:gd name="connsiteY1643" fmla="*/ 172206 h 506956"/>
              <a:gd name="connsiteX1644" fmla="*/ 163178 w 506956"/>
              <a:gd name="connsiteY1644" fmla="*/ 178190 h 506956"/>
              <a:gd name="connsiteX1645" fmla="*/ 166986 w 506956"/>
              <a:gd name="connsiteY1645" fmla="*/ 172206 h 506956"/>
              <a:gd name="connsiteX1646" fmla="*/ 171148 w 506956"/>
              <a:gd name="connsiteY1646" fmla="*/ 172206 h 506956"/>
              <a:gd name="connsiteX1647" fmla="*/ 165245 w 506956"/>
              <a:gd name="connsiteY1647" fmla="*/ 181400 h 506956"/>
              <a:gd name="connsiteX1648" fmla="*/ 171556 w 506956"/>
              <a:gd name="connsiteY1648" fmla="*/ 191247 h 506956"/>
              <a:gd name="connsiteX1649" fmla="*/ 167394 w 506956"/>
              <a:gd name="connsiteY1649" fmla="*/ 191247 h 506956"/>
              <a:gd name="connsiteX1650" fmla="*/ 163178 w 506956"/>
              <a:gd name="connsiteY1650" fmla="*/ 184555 h 506956"/>
              <a:gd name="connsiteX1651" fmla="*/ 188978 w 506956"/>
              <a:gd name="connsiteY1651" fmla="*/ 184555 h 506956"/>
              <a:gd name="connsiteX1652" fmla="*/ 184762 w 506956"/>
              <a:gd name="connsiteY1652" fmla="*/ 191247 h 506956"/>
              <a:gd name="connsiteX1653" fmla="*/ 180601 w 506956"/>
              <a:gd name="connsiteY1653" fmla="*/ 191247 h 506956"/>
              <a:gd name="connsiteX1654" fmla="*/ 186911 w 506956"/>
              <a:gd name="connsiteY1654" fmla="*/ 181400 h 506956"/>
              <a:gd name="connsiteX1655" fmla="*/ 181009 w 506956"/>
              <a:gd name="connsiteY1655" fmla="*/ 172206 h 506956"/>
              <a:gd name="connsiteX1656" fmla="*/ 185170 w 506956"/>
              <a:gd name="connsiteY1656" fmla="*/ 172206 h 506956"/>
              <a:gd name="connsiteX1657" fmla="*/ 188978 w 506956"/>
              <a:gd name="connsiteY1657" fmla="*/ 178190 h 506956"/>
              <a:gd name="connsiteX1658" fmla="*/ 192786 w 506956"/>
              <a:gd name="connsiteY1658" fmla="*/ 172206 h 506956"/>
              <a:gd name="connsiteX1659" fmla="*/ 196948 w 506956"/>
              <a:gd name="connsiteY1659" fmla="*/ 172206 h 506956"/>
              <a:gd name="connsiteX1660" fmla="*/ 191045 w 506956"/>
              <a:gd name="connsiteY1660" fmla="*/ 181400 h 506956"/>
              <a:gd name="connsiteX1661" fmla="*/ 197356 w 506956"/>
              <a:gd name="connsiteY1661" fmla="*/ 191247 h 506956"/>
              <a:gd name="connsiteX1662" fmla="*/ 193194 w 506956"/>
              <a:gd name="connsiteY1662" fmla="*/ 191247 h 506956"/>
              <a:gd name="connsiteX1663" fmla="*/ 188978 w 506956"/>
              <a:gd name="connsiteY1663" fmla="*/ 184555 h 506956"/>
              <a:gd name="connsiteX1664" fmla="*/ 214778 w 506956"/>
              <a:gd name="connsiteY1664" fmla="*/ 184555 h 506956"/>
              <a:gd name="connsiteX1665" fmla="*/ 210562 w 506956"/>
              <a:gd name="connsiteY1665" fmla="*/ 191247 h 506956"/>
              <a:gd name="connsiteX1666" fmla="*/ 206401 w 506956"/>
              <a:gd name="connsiteY1666" fmla="*/ 191247 h 506956"/>
              <a:gd name="connsiteX1667" fmla="*/ 212711 w 506956"/>
              <a:gd name="connsiteY1667" fmla="*/ 181400 h 506956"/>
              <a:gd name="connsiteX1668" fmla="*/ 206809 w 506956"/>
              <a:gd name="connsiteY1668" fmla="*/ 172206 h 506956"/>
              <a:gd name="connsiteX1669" fmla="*/ 210970 w 506956"/>
              <a:gd name="connsiteY1669" fmla="*/ 172206 h 506956"/>
              <a:gd name="connsiteX1670" fmla="*/ 214778 w 506956"/>
              <a:gd name="connsiteY1670" fmla="*/ 178190 h 506956"/>
              <a:gd name="connsiteX1671" fmla="*/ 218586 w 506956"/>
              <a:gd name="connsiteY1671" fmla="*/ 172206 h 506956"/>
              <a:gd name="connsiteX1672" fmla="*/ 222748 w 506956"/>
              <a:gd name="connsiteY1672" fmla="*/ 172206 h 506956"/>
              <a:gd name="connsiteX1673" fmla="*/ 216846 w 506956"/>
              <a:gd name="connsiteY1673" fmla="*/ 181400 h 506956"/>
              <a:gd name="connsiteX1674" fmla="*/ 223156 w 506956"/>
              <a:gd name="connsiteY1674" fmla="*/ 191247 h 506956"/>
              <a:gd name="connsiteX1675" fmla="*/ 218994 w 506956"/>
              <a:gd name="connsiteY1675" fmla="*/ 191247 h 506956"/>
              <a:gd name="connsiteX1676" fmla="*/ 214778 w 506956"/>
              <a:gd name="connsiteY1676" fmla="*/ 184555 h 506956"/>
              <a:gd name="connsiteX1677" fmla="*/ 240578 w 506956"/>
              <a:gd name="connsiteY1677" fmla="*/ 184555 h 506956"/>
              <a:gd name="connsiteX1678" fmla="*/ 236362 w 506956"/>
              <a:gd name="connsiteY1678" fmla="*/ 191247 h 506956"/>
              <a:gd name="connsiteX1679" fmla="*/ 232201 w 506956"/>
              <a:gd name="connsiteY1679" fmla="*/ 191247 h 506956"/>
              <a:gd name="connsiteX1680" fmla="*/ 238511 w 506956"/>
              <a:gd name="connsiteY1680" fmla="*/ 181400 h 506956"/>
              <a:gd name="connsiteX1681" fmla="*/ 232609 w 506956"/>
              <a:gd name="connsiteY1681" fmla="*/ 172206 h 506956"/>
              <a:gd name="connsiteX1682" fmla="*/ 236770 w 506956"/>
              <a:gd name="connsiteY1682" fmla="*/ 172206 h 506956"/>
              <a:gd name="connsiteX1683" fmla="*/ 240578 w 506956"/>
              <a:gd name="connsiteY1683" fmla="*/ 178190 h 506956"/>
              <a:gd name="connsiteX1684" fmla="*/ 244386 w 506956"/>
              <a:gd name="connsiteY1684" fmla="*/ 172206 h 506956"/>
              <a:gd name="connsiteX1685" fmla="*/ 248548 w 506956"/>
              <a:gd name="connsiteY1685" fmla="*/ 172206 h 506956"/>
              <a:gd name="connsiteX1686" fmla="*/ 242646 w 506956"/>
              <a:gd name="connsiteY1686" fmla="*/ 181400 h 506956"/>
              <a:gd name="connsiteX1687" fmla="*/ 248956 w 506956"/>
              <a:gd name="connsiteY1687" fmla="*/ 191247 h 506956"/>
              <a:gd name="connsiteX1688" fmla="*/ 244794 w 506956"/>
              <a:gd name="connsiteY1688" fmla="*/ 191247 h 506956"/>
              <a:gd name="connsiteX1689" fmla="*/ 240578 w 506956"/>
              <a:gd name="connsiteY1689" fmla="*/ 184555 h 506956"/>
              <a:gd name="connsiteX1690" fmla="*/ 266378 w 506956"/>
              <a:gd name="connsiteY1690" fmla="*/ 184555 h 506956"/>
              <a:gd name="connsiteX1691" fmla="*/ 262162 w 506956"/>
              <a:gd name="connsiteY1691" fmla="*/ 191247 h 506956"/>
              <a:gd name="connsiteX1692" fmla="*/ 258001 w 506956"/>
              <a:gd name="connsiteY1692" fmla="*/ 191247 h 506956"/>
              <a:gd name="connsiteX1693" fmla="*/ 264311 w 506956"/>
              <a:gd name="connsiteY1693" fmla="*/ 181400 h 506956"/>
              <a:gd name="connsiteX1694" fmla="*/ 258409 w 506956"/>
              <a:gd name="connsiteY1694" fmla="*/ 172206 h 506956"/>
              <a:gd name="connsiteX1695" fmla="*/ 262570 w 506956"/>
              <a:gd name="connsiteY1695" fmla="*/ 172206 h 506956"/>
              <a:gd name="connsiteX1696" fmla="*/ 266378 w 506956"/>
              <a:gd name="connsiteY1696" fmla="*/ 178190 h 506956"/>
              <a:gd name="connsiteX1697" fmla="*/ 270187 w 506956"/>
              <a:gd name="connsiteY1697" fmla="*/ 172206 h 506956"/>
              <a:gd name="connsiteX1698" fmla="*/ 274348 w 506956"/>
              <a:gd name="connsiteY1698" fmla="*/ 172206 h 506956"/>
              <a:gd name="connsiteX1699" fmla="*/ 268446 w 506956"/>
              <a:gd name="connsiteY1699" fmla="*/ 181400 h 506956"/>
              <a:gd name="connsiteX1700" fmla="*/ 274756 w 506956"/>
              <a:gd name="connsiteY1700" fmla="*/ 191247 h 506956"/>
              <a:gd name="connsiteX1701" fmla="*/ 270595 w 506956"/>
              <a:gd name="connsiteY1701" fmla="*/ 191247 h 506956"/>
              <a:gd name="connsiteX1702" fmla="*/ 266378 w 506956"/>
              <a:gd name="connsiteY1702" fmla="*/ 184555 h 506956"/>
              <a:gd name="connsiteX1703" fmla="*/ 292179 w 506956"/>
              <a:gd name="connsiteY1703" fmla="*/ 184555 h 506956"/>
              <a:gd name="connsiteX1704" fmla="*/ 287962 w 506956"/>
              <a:gd name="connsiteY1704" fmla="*/ 191247 h 506956"/>
              <a:gd name="connsiteX1705" fmla="*/ 283801 w 506956"/>
              <a:gd name="connsiteY1705" fmla="*/ 191247 h 506956"/>
              <a:gd name="connsiteX1706" fmla="*/ 290111 w 506956"/>
              <a:gd name="connsiteY1706" fmla="*/ 181400 h 506956"/>
              <a:gd name="connsiteX1707" fmla="*/ 284209 w 506956"/>
              <a:gd name="connsiteY1707" fmla="*/ 172206 h 506956"/>
              <a:gd name="connsiteX1708" fmla="*/ 288370 w 506956"/>
              <a:gd name="connsiteY1708" fmla="*/ 172206 h 506956"/>
              <a:gd name="connsiteX1709" fmla="*/ 292179 w 506956"/>
              <a:gd name="connsiteY1709" fmla="*/ 178190 h 506956"/>
              <a:gd name="connsiteX1710" fmla="*/ 295987 w 506956"/>
              <a:gd name="connsiteY1710" fmla="*/ 172206 h 506956"/>
              <a:gd name="connsiteX1711" fmla="*/ 300148 w 506956"/>
              <a:gd name="connsiteY1711" fmla="*/ 172206 h 506956"/>
              <a:gd name="connsiteX1712" fmla="*/ 294246 w 506956"/>
              <a:gd name="connsiteY1712" fmla="*/ 181400 h 506956"/>
              <a:gd name="connsiteX1713" fmla="*/ 300556 w 506956"/>
              <a:gd name="connsiteY1713" fmla="*/ 191247 h 506956"/>
              <a:gd name="connsiteX1714" fmla="*/ 296395 w 506956"/>
              <a:gd name="connsiteY1714" fmla="*/ 191247 h 506956"/>
              <a:gd name="connsiteX1715" fmla="*/ 292179 w 506956"/>
              <a:gd name="connsiteY1715" fmla="*/ 184555 h 506956"/>
              <a:gd name="connsiteX1716" fmla="*/ 317979 w 506956"/>
              <a:gd name="connsiteY1716" fmla="*/ 184555 h 506956"/>
              <a:gd name="connsiteX1717" fmla="*/ 313762 w 506956"/>
              <a:gd name="connsiteY1717" fmla="*/ 191247 h 506956"/>
              <a:gd name="connsiteX1718" fmla="*/ 309601 w 506956"/>
              <a:gd name="connsiteY1718" fmla="*/ 191247 h 506956"/>
              <a:gd name="connsiteX1719" fmla="*/ 315911 w 506956"/>
              <a:gd name="connsiteY1719" fmla="*/ 181400 h 506956"/>
              <a:gd name="connsiteX1720" fmla="*/ 310009 w 506956"/>
              <a:gd name="connsiteY1720" fmla="*/ 172206 h 506956"/>
              <a:gd name="connsiteX1721" fmla="*/ 314170 w 506956"/>
              <a:gd name="connsiteY1721" fmla="*/ 172206 h 506956"/>
              <a:gd name="connsiteX1722" fmla="*/ 317979 w 506956"/>
              <a:gd name="connsiteY1722" fmla="*/ 178190 h 506956"/>
              <a:gd name="connsiteX1723" fmla="*/ 321787 w 506956"/>
              <a:gd name="connsiteY1723" fmla="*/ 172206 h 506956"/>
              <a:gd name="connsiteX1724" fmla="*/ 325948 w 506956"/>
              <a:gd name="connsiteY1724" fmla="*/ 172206 h 506956"/>
              <a:gd name="connsiteX1725" fmla="*/ 320046 w 506956"/>
              <a:gd name="connsiteY1725" fmla="*/ 181400 h 506956"/>
              <a:gd name="connsiteX1726" fmla="*/ 326356 w 506956"/>
              <a:gd name="connsiteY1726" fmla="*/ 191247 h 506956"/>
              <a:gd name="connsiteX1727" fmla="*/ 322195 w 506956"/>
              <a:gd name="connsiteY1727" fmla="*/ 191247 h 506956"/>
              <a:gd name="connsiteX1728" fmla="*/ 317979 w 506956"/>
              <a:gd name="connsiteY1728" fmla="*/ 184555 h 506956"/>
              <a:gd name="connsiteX1729" fmla="*/ 343779 w 506956"/>
              <a:gd name="connsiteY1729" fmla="*/ 184555 h 506956"/>
              <a:gd name="connsiteX1730" fmla="*/ 339563 w 506956"/>
              <a:gd name="connsiteY1730" fmla="*/ 191247 h 506956"/>
              <a:gd name="connsiteX1731" fmla="*/ 335401 w 506956"/>
              <a:gd name="connsiteY1731" fmla="*/ 191247 h 506956"/>
              <a:gd name="connsiteX1732" fmla="*/ 341711 w 506956"/>
              <a:gd name="connsiteY1732" fmla="*/ 181400 h 506956"/>
              <a:gd name="connsiteX1733" fmla="*/ 335809 w 506956"/>
              <a:gd name="connsiteY1733" fmla="*/ 172206 h 506956"/>
              <a:gd name="connsiteX1734" fmla="*/ 339971 w 506956"/>
              <a:gd name="connsiteY1734" fmla="*/ 172206 h 506956"/>
              <a:gd name="connsiteX1735" fmla="*/ 343779 w 506956"/>
              <a:gd name="connsiteY1735" fmla="*/ 178190 h 506956"/>
              <a:gd name="connsiteX1736" fmla="*/ 347587 w 506956"/>
              <a:gd name="connsiteY1736" fmla="*/ 172206 h 506956"/>
              <a:gd name="connsiteX1737" fmla="*/ 351748 w 506956"/>
              <a:gd name="connsiteY1737" fmla="*/ 172206 h 506956"/>
              <a:gd name="connsiteX1738" fmla="*/ 345846 w 506956"/>
              <a:gd name="connsiteY1738" fmla="*/ 181400 h 506956"/>
              <a:gd name="connsiteX1739" fmla="*/ 352156 w 506956"/>
              <a:gd name="connsiteY1739" fmla="*/ 191247 h 506956"/>
              <a:gd name="connsiteX1740" fmla="*/ 347995 w 506956"/>
              <a:gd name="connsiteY1740" fmla="*/ 191247 h 506956"/>
              <a:gd name="connsiteX1741" fmla="*/ 343779 w 506956"/>
              <a:gd name="connsiteY1741" fmla="*/ 184555 h 506956"/>
              <a:gd name="connsiteX1742" fmla="*/ 369579 w 506956"/>
              <a:gd name="connsiteY1742" fmla="*/ 184555 h 506956"/>
              <a:gd name="connsiteX1743" fmla="*/ 365363 w 506956"/>
              <a:gd name="connsiteY1743" fmla="*/ 191247 h 506956"/>
              <a:gd name="connsiteX1744" fmla="*/ 361201 w 506956"/>
              <a:gd name="connsiteY1744" fmla="*/ 191247 h 506956"/>
              <a:gd name="connsiteX1745" fmla="*/ 367511 w 506956"/>
              <a:gd name="connsiteY1745" fmla="*/ 181400 h 506956"/>
              <a:gd name="connsiteX1746" fmla="*/ 361609 w 506956"/>
              <a:gd name="connsiteY1746" fmla="*/ 172206 h 506956"/>
              <a:gd name="connsiteX1747" fmla="*/ 365771 w 506956"/>
              <a:gd name="connsiteY1747" fmla="*/ 172206 h 506956"/>
              <a:gd name="connsiteX1748" fmla="*/ 369579 w 506956"/>
              <a:gd name="connsiteY1748" fmla="*/ 178190 h 506956"/>
              <a:gd name="connsiteX1749" fmla="*/ 373387 w 506956"/>
              <a:gd name="connsiteY1749" fmla="*/ 172206 h 506956"/>
              <a:gd name="connsiteX1750" fmla="*/ 377548 w 506956"/>
              <a:gd name="connsiteY1750" fmla="*/ 172206 h 506956"/>
              <a:gd name="connsiteX1751" fmla="*/ 371646 w 506956"/>
              <a:gd name="connsiteY1751" fmla="*/ 181400 h 506956"/>
              <a:gd name="connsiteX1752" fmla="*/ 377956 w 506956"/>
              <a:gd name="connsiteY1752" fmla="*/ 191247 h 506956"/>
              <a:gd name="connsiteX1753" fmla="*/ 373795 w 506956"/>
              <a:gd name="connsiteY1753" fmla="*/ 191247 h 506956"/>
              <a:gd name="connsiteX1754" fmla="*/ 369579 w 506956"/>
              <a:gd name="connsiteY1754" fmla="*/ 184555 h 506956"/>
              <a:gd name="connsiteX1755" fmla="*/ 395379 w 506956"/>
              <a:gd name="connsiteY1755" fmla="*/ 184555 h 506956"/>
              <a:gd name="connsiteX1756" fmla="*/ 391163 w 506956"/>
              <a:gd name="connsiteY1756" fmla="*/ 191247 h 506956"/>
              <a:gd name="connsiteX1757" fmla="*/ 387001 w 506956"/>
              <a:gd name="connsiteY1757" fmla="*/ 191247 h 506956"/>
              <a:gd name="connsiteX1758" fmla="*/ 393312 w 506956"/>
              <a:gd name="connsiteY1758" fmla="*/ 181400 h 506956"/>
              <a:gd name="connsiteX1759" fmla="*/ 387409 w 506956"/>
              <a:gd name="connsiteY1759" fmla="*/ 172206 h 506956"/>
              <a:gd name="connsiteX1760" fmla="*/ 391571 w 506956"/>
              <a:gd name="connsiteY1760" fmla="*/ 172206 h 506956"/>
              <a:gd name="connsiteX1761" fmla="*/ 395379 w 506956"/>
              <a:gd name="connsiteY1761" fmla="*/ 178190 h 506956"/>
              <a:gd name="connsiteX1762" fmla="*/ 399187 w 506956"/>
              <a:gd name="connsiteY1762" fmla="*/ 172206 h 506956"/>
              <a:gd name="connsiteX1763" fmla="*/ 403348 w 506956"/>
              <a:gd name="connsiteY1763" fmla="*/ 172206 h 506956"/>
              <a:gd name="connsiteX1764" fmla="*/ 397446 w 506956"/>
              <a:gd name="connsiteY1764" fmla="*/ 181400 h 506956"/>
              <a:gd name="connsiteX1765" fmla="*/ 403756 w 506956"/>
              <a:gd name="connsiteY1765" fmla="*/ 191247 h 506956"/>
              <a:gd name="connsiteX1766" fmla="*/ 399595 w 506956"/>
              <a:gd name="connsiteY1766" fmla="*/ 191247 h 506956"/>
              <a:gd name="connsiteX1767" fmla="*/ 395379 w 506956"/>
              <a:gd name="connsiteY1767" fmla="*/ 184555 h 506956"/>
              <a:gd name="connsiteX1768" fmla="*/ 421179 w 506956"/>
              <a:gd name="connsiteY1768" fmla="*/ 184555 h 506956"/>
              <a:gd name="connsiteX1769" fmla="*/ 416963 w 506956"/>
              <a:gd name="connsiteY1769" fmla="*/ 191247 h 506956"/>
              <a:gd name="connsiteX1770" fmla="*/ 412801 w 506956"/>
              <a:gd name="connsiteY1770" fmla="*/ 191247 h 506956"/>
              <a:gd name="connsiteX1771" fmla="*/ 419112 w 506956"/>
              <a:gd name="connsiteY1771" fmla="*/ 181400 h 506956"/>
              <a:gd name="connsiteX1772" fmla="*/ 413209 w 506956"/>
              <a:gd name="connsiteY1772" fmla="*/ 172206 h 506956"/>
              <a:gd name="connsiteX1773" fmla="*/ 417371 w 506956"/>
              <a:gd name="connsiteY1773" fmla="*/ 172206 h 506956"/>
              <a:gd name="connsiteX1774" fmla="*/ 421179 w 506956"/>
              <a:gd name="connsiteY1774" fmla="*/ 178190 h 506956"/>
              <a:gd name="connsiteX1775" fmla="*/ 424987 w 506956"/>
              <a:gd name="connsiteY1775" fmla="*/ 172206 h 506956"/>
              <a:gd name="connsiteX1776" fmla="*/ 429149 w 506956"/>
              <a:gd name="connsiteY1776" fmla="*/ 172206 h 506956"/>
              <a:gd name="connsiteX1777" fmla="*/ 423246 w 506956"/>
              <a:gd name="connsiteY1777" fmla="*/ 181400 h 506956"/>
              <a:gd name="connsiteX1778" fmla="*/ 429557 w 506956"/>
              <a:gd name="connsiteY1778" fmla="*/ 191247 h 506956"/>
              <a:gd name="connsiteX1779" fmla="*/ 425395 w 506956"/>
              <a:gd name="connsiteY1779" fmla="*/ 191247 h 506956"/>
              <a:gd name="connsiteX1780" fmla="*/ 421179 w 506956"/>
              <a:gd name="connsiteY1780" fmla="*/ 184555 h 506956"/>
              <a:gd name="connsiteX1781" fmla="*/ 446979 w 506956"/>
              <a:gd name="connsiteY1781" fmla="*/ 184555 h 506956"/>
              <a:gd name="connsiteX1782" fmla="*/ 442763 w 506956"/>
              <a:gd name="connsiteY1782" fmla="*/ 191247 h 506956"/>
              <a:gd name="connsiteX1783" fmla="*/ 438601 w 506956"/>
              <a:gd name="connsiteY1783" fmla="*/ 191247 h 506956"/>
              <a:gd name="connsiteX1784" fmla="*/ 444912 w 506956"/>
              <a:gd name="connsiteY1784" fmla="*/ 181400 h 506956"/>
              <a:gd name="connsiteX1785" fmla="*/ 439009 w 506956"/>
              <a:gd name="connsiteY1785" fmla="*/ 172206 h 506956"/>
              <a:gd name="connsiteX1786" fmla="*/ 443171 w 506956"/>
              <a:gd name="connsiteY1786" fmla="*/ 172206 h 506956"/>
              <a:gd name="connsiteX1787" fmla="*/ 446979 w 506956"/>
              <a:gd name="connsiteY1787" fmla="*/ 178190 h 506956"/>
              <a:gd name="connsiteX1788" fmla="*/ 450787 w 506956"/>
              <a:gd name="connsiteY1788" fmla="*/ 172206 h 506956"/>
              <a:gd name="connsiteX1789" fmla="*/ 454949 w 506956"/>
              <a:gd name="connsiteY1789" fmla="*/ 172206 h 506956"/>
              <a:gd name="connsiteX1790" fmla="*/ 449046 w 506956"/>
              <a:gd name="connsiteY1790" fmla="*/ 181400 h 506956"/>
              <a:gd name="connsiteX1791" fmla="*/ 455357 w 506956"/>
              <a:gd name="connsiteY1791" fmla="*/ 191247 h 506956"/>
              <a:gd name="connsiteX1792" fmla="*/ 451195 w 506956"/>
              <a:gd name="connsiteY1792" fmla="*/ 191247 h 506956"/>
              <a:gd name="connsiteX1793" fmla="*/ 446979 w 506956"/>
              <a:gd name="connsiteY1793" fmla="*/ 184555 h 506956"/>
              <a:gd name="connsiteX1794" fmla="*/ 472779 w 506956"/>
              <a:gd name="connsiteY1794" fmla="*/ 184555 h 506956"/>
              <a:gd name="connsiteX1795" fmla="*/ 468563 w 506956"/>
              <a:gd name="connsiteY1795" fmla="*/ 191247 h 506956"/>
              <a:gd name="connsiteX1796" fmla="*/ 464401 w 506956"/>
              <a:gd name="connsiteY1796" fmla="*/ 191247 h 506956"/>
              <a:gd name="connsiteX1797" fmla="*/ 470712 w 506956"/>
              <a:gd name="connsiteY1797" fmla="*/ 181400 h 506956"/>
              <a:gd name="connsiteX1798" fmla="*/ 464809 w 506956"/>
              <a:gd name="connsiteY1798" fmla="*/ 172206 h 506956"/>
              <a:gd name="connsiteX1799" fmla="*/ 468971 w 506956"/>
              <a:gd name="connsiteY1799" fmla="*/ 172206 h 506956"/>
              <a:gd name="connsiteX1800" fmla="*/ 472779 w 506956"/>
              <a:gd name="connsiteY1800" fmla="*/ 178190 h 506956"/>
              <a:gd name="connsiteX1801" fmla="*/ 476587 w 506956"/>
              <a:gd name="connsiteY1801" fmla="*/ 172206 h 506956"/>
              <a:gd name="connsiteX1802" fmla="*/ 480749 w 506956"/>
              <a:gd name="connsiteY1802" fmla="*/ 172206 h 506956"/>
              <a:gd name="connsiteX1803" fmla="*/ 474846 w 506956"/>
              <a:gd name="connsiteY1803" fmla="*/ 181400 h 506956"/>
              <a:gd name="connsiteX1804" fmla="*/ 481157 w 506956"/>
              <a:gd name="connsiteY1804" fmla="*/ 191247 h 506956"/>
              <a:gd name="connsiteX1805" fmla="*/ 476995 w 506956"/>
              <a:gd name="connsiteY1805" fmla="*/ 191247 h 506956"/>
              <a:gd name="connsiteX1806" fmla="*/ 472779 w 506956"/>
              <a:gd name="connsiteY1806" fmla="*/ 184555 h 506956"/>
              <a:gd name="connsiteX1807" fmla="*/ 498579 w 506956"/>
              <a:gd name="connsiteY1807" fmla="*/ 184555 h 506956"/>
              <a:gd name="connsiteX1808" fmla="*/ 494363 w 506956"/>
              <a:gd name="connsiteY1808" fmla="*/ 191247 h 506956"/>
              <a:gd name="connsiteX1809" fmla="*/ 490201 w 506956"/>
              <a:gd name="connsiteY1809" fmla="*/ 191247 h 506956"/>
              <a:gd name="connsiteX1810" fmla="*/ 496512 w 506956"/>
              <a:gd name="connsiteY1810" fmla="*/ 181400 h 506956"/>
              <a:gd name="connsiteX1811" fmla="*/ 490609 w 506956"/>
              <a:gd name="connsiteY1811" fmla="*/ 172206 h 506956"/>
              <a:gd name="connsiteX1812" fmla="*/ 494771 w 506956"/>
              <a:gd name="connsiteY1812" fmla="*/ 172206 h 506956"/>
              <a:gd name="connsiteX1813" fmla="*/ 498579 w 506956"/>
              <a:gd name="connsiteY1813" fmla="*/ 178190 h 506956"/>
              <a:gd name="connsiteX1814" fmla="*/ 502387 w 506956"/>
              <a:gd name="connsiteY1814" fmla="*/ 172206 h 506956"/>
              <a:gd name="connsiteX1815" fmla="*/ 506549 w 506956"/>
              <a:gd name="connsiteY1815" fmla="*/ 172206 h 506956"/>
              <a:gd name="connsiteX1816" fmla="*/ 500646 w 506956"/>
              <a:gd name="connsiteY1816" fmla="*/ 181400 h 506956"/>
              <a:gd name="connsiteX1817" fmla="*/ 506957 w 506956"/>
              <a:gd name="connsiteY1817" fmla="*/ 191247 h 506956"/>
              <a:gd name="connsiteX1818" fmla="*/ 502795 w 506956"/>
              <a:gd name="connsiteY1818" fmla="*/ 191247 h 506956"/>
              <a:gd name="connsiteX1819" fmla="*/ 498579 w 506956"/>
              <a:gd name="connsiteY1819" fmla="*/ 184555 h 506956"/>
              <a:gd name="connsiteX1820" fmla="*/ 8378 w 506956"/>
              <a:gd name="connsiteY1820" fmla="*/ 213256 h 506956"/>
              <a:gd name="connsiteX1821" fmla="*/ 4162 w 506956"/>
              <a:gd name="connsiteY1821" fmla="*/ 219947 h 506956"/>
              <a:gd name="connsiteX1822" fmla="*/ 0 w 506956"/>
              <a:gd name="connsiteY1822" fmla="*/ 219947 h 506956"/>
              <a:gd name="connsiteX1823" fmla="*/ 6310 w 506956"/>
              <a:gd name="connsiteY1823" fmla="*/ 210100 h 506956"/>
              <a:gd name="connsiteX1824" fmla="*/ 408 w 506956"/>
              <a:gd name="connsiteY1824" fmla="*/ 200907 h 506956"/>
              <a:gd name="connsiteX1825" fmla="*/ 4570 w 506956"/>
              <a:gd name="connsiteY1825" fmla="*/ 200907 h 506956"/>
              <a:gd name="connsiteX1826" fmla="*/ 8378 w 506956"/>
              <a:gd name="connsiteY1826" fmla="*/ 206891 h 506956"/>
              <a:gd name="connsiteX1827" fmla="*/ 12186 w 506956"/>
              <a:gd name="connsiteY1827" fmla="*/ 200907 h 506956"/>
              <a:gd name="connsiteX1828" fmla="*/ 16347 w 506956"/>
              <a:gd name="connsiteY1828" fmla="*/ 200907 h 506956"/>
              <a:gd name="connsiteX1829" fmla="*/ 10445 w 506956"/>
              <a:gd name="connsiteY1829" fmla="*/ 210100 h 506956"/>
              <a:gd name="connsiteX1830" fmla="*/ 16755 w 506956"/>
              <a:gd name="connsiteY1830" fmla="*/ 219947 h 506956"/>
              <a:gd name="connsiteX1831" fmla="*/ 12594 w 506956"/>
              <a:gd name="connsiteY1831" fmla="*/ 219947 h 506956"/>
              <a:gd name="connsiteX1832" fmla="*/ 8378 w 506956"/>
              <a:gd name="connsiteY1832" fmla="*/ 213256 h 506956"/>
              <a:gd name="connsiteX1833" fmla="*/ 34178 w 506956"/>
              <a:gd name="connsiteY1833" fmla="*/ 213256 h 506956"/>
              <a:gd name="connsiteX1834" fmla="*/ 29962 w 506956"/>
              <a:gd name="connsiteY1834" fmla="*/ 219947 h 506956"/>
              <a:gd name="connsiteX1835" fmla="*/ 25800 w 506956"/>
              <a:gd name="connsiteY1835" fmla="*/ 219947 h 506956"/>
              <a:gd name="connsiteX1836" fmla="*/ 32110 w 506956"/>
              <a:gd name="connsiteY1836" fmla="*/ 210100 h 506956"/>
              <a:gd name="connsiteX1837" fmla="*/ 26208 w 506956"/>
              <a:gd name="connsiteY1837" fmla="*/ 200907 h 506956"/>
              <a:gd name="connsiteX1838" fmla="*/ 30370 w 506956"/>
              <a:gd name="connsiteY1838" fmla="*/ 200907 h 506956"/>
              <a:gd name="connsiteX1839" fmla="*/ 34178 w 506956"/>
              <a:gd name="connsiteY1839" fmla="*/ 206891 h 506956"/>
              <a:gd name="connsiteX1840" fmla="*/ 37986 w 506956"/>
              <a:gd name="connsiteY1840" fmla="*/ 200907 h 506956"/>
              <a:gd name="connsiteX1841" fmla="*/ 42147 w 506956"/>
              <a:gd name="connsiteY1841" fmla="*/ 200907 h 506956"/>
              <a:gd name="connsiteX1842" fmla="*/ 36245 w 506956"/>
              <a:gd name="connsiteY1842" fmla="*/ 210100 h 506956"/>
              <a:gd name="connsiteX1843" fmla="*/ 42555 w 506956"/>
              <a:gd name="connsiteY1843" fmla="*/ 219947 h 506956"/>
              <a:gd name="connsiteX1844" fmla="*/ 38394 w 506956"/>
              <a:gd name="connsiteY1844" fmla="*/ 219947 h 506956"/>
              <a:gd name="connsiteX1845" fmla="*/ 34178 w 506956"/>
              <a:gd name="connsiteY1845" fmla="*/ 213256 h 506956"/>
              <a:gd name="connsiteX1846" fmla="*/ 59978 w 506956"/>
              <a:gd name="connsiteY1846" fmla="*/ 213256 h 506956"/>
              <a:gd name="connsiteX1847" fmla="*/ 55762 w 506956"/>
              <a:gd name="connsiteY1847" fmla="*/ 219947 h 506956"/>
              <a:gd name="connsiteX1848" fmla="*/ 51600 w 506956"/>
              <a:gd name="connsiteY1848" fmla="*/ 219947 h 506956"/>
              <a:gd name="connsiteX1849" fmla="*/ 57911 w 506956"/>
              <a:gd name="connsiteY1849" fmla="*/ 210100 h 506956"/>
              <a:gd name="connsiteX1850" fmla="*/ 52008 w 506956"/>
              <a:gd name="connsiteY1850" fmla="*/ 200907 h 506956"/>
              <a:gd name="connsiteX1851" fmla="*/ 56170 w 506956"/>
              <a:gd name="connsiteY1851" fmla="*/ 200907 h 506956"/>
              <a:gd name="connsiteX1852" fmla="*/ 59978 w 506956"/>
              <a:gd name="connsiteY1852" fmla="*/ 206891 h 506956"/>
              <a:gd name="connsiteX1853" fmla="*/ 63786 w 506956"/>
              <a:gd name="connsiteY1853" fmla="*/ 200907 h 506956"/>
              <a:gd name="connsiteX1854" fmla="*/ 67948 w 506956"/>
              <a:gd name="connsiteY1854" fmla="*/ 200907 h 506956"/>
              <a:gd name="connsiteX1855" fmla="*/ 62045 w 506956"/>
              <a:gd name="connsiteY1855" fmla="*/ 210100 h 506956"/>
              <a:gd name="connsiteX1856" fmla="*/ 68356 w 506956"/>
              <a:gd name="connsiteY1856" fmla="*/ 219947 h 506956"/>
              <a:gd name="connsiteX1857" fmla="*/ 64194 w 506956"/>
              <a:gd name="connsiteY1857" fmla="*/ 219947 h 506956"/>
              <a:gd name="connsiteX1858" fmla="*/ 59978 w 506956"/>
              <a:gd name="connsiteY1858" fmla="*/ 213256 h 506956"/>
              <a:gd name="connsiteX1859" fmla="*/ 85778 w 506956"/>
              <a:gd name="connsiteY1859" fmla="*/ 213256 h 506956"/>
              <a:gd name="connsiteX1860" fmla="*/ 81562 w 506956"/>
              <a:gd name="connsiteY1860" fmla="*/ 219947 h 506956"/>
              <a:gd name="connsiteX1861" fmla="*/ 77400 w 506956"/>
              <a:gd name="connsiteY1861" fmla="*/ 219947 h 506956"/>
              <a:gd name="connsiteX1862" fmla="*/ 83711 w 506956"/>
              <a:gd name="connsiteY1862" fmla="*/ 210100 h 506956"/>
              <a:gd name="connsiteX1863" fmla="*/ 77808 w 506956"/>
              <a:gd name="connsiteY1863" fmla="*/ 200907 h 506956"/>
              <a:gd name="connsiteX1864" fmla="*/ 81970 w 506956"/>
              <a:gd name="connsiteY1864" fmla="*/ 200907 h 506956"/>
              <a:gd name="connsiteX1865" fmla="*/ 85778 w 506956"/>
              <a:gd name="connsiteY1865" fmla="*/ 206891 h 506956"/>
              <a:gd name="connsiteX1866" fmla="*/ 89586 w 506956"/>
              <a:gd name="connsiteY1866" fmla="*/ 200907 h 506956"/>
              <a:gd name="connsiteX1867" fmla="*/ 93748 w 506956"/>
              <a:gd name="connsiteY1867" fmla="*/ 200907 h 506956"/>
              <a:gd name="connsiteX1868" fmla="*/ 87845 w 506956"/>
              <a:gd name="connsiteY1868" fmla="*/ 210100 h 506956"/>
              <a:gd name="connsiteX1869" fmla="*/ 94156 w 506956"/>
              <a:gd name="connsiteY1869" fmla="*/ 219947 h 506956"/>
              <a:gd name="connsiteX1870" fmla="*/ 89994 w 506956"/>
              <a:gd name="connsiteY1870" fmla="*/ 219947 h 506956"/>
              <a:gd name="connsiteX1871" fmla="*/ 85778 w 506956"/>
              <a:gd name="connsiteY1871" fmla="*/ 213256 h 506956"/>
              <a:gd name="connsiteX1872" fmla="*/ 111578 w 506956"/>
              <a:gd name="connsiteY1872" fmla="*/ 213256 h 506956"/>
              <a:gd name="connsiteX1873" fmla="*/ 107362 w 506956"/>
              <a:gd name="connsiteY1873" fmla="*/ 219947 h 506956"/>
              <a:gd name="connsiteX1874" fmla="*/ 103200 w 506956"/>
              <a:gd name="connsiteY1874" fmla="*/ 219947 h 506956"/>
              <a:gd name="connsiteX1875" fmla="*/ 109511 w 506956"/>
              <a:gd name="connsiteY1875" fmla="*/ 210100 h 506956"/>
              <a:gd name="connsiteX1876" fmla="*/ 103608 w 506956"/>
              <a:gd name="connsiteY1876" fmla="*/ 200907 h 506956"/>
              <a:gd name="connsiteX1877" fmla="*/ 107770 w 506956"/>
              <a:gd name="connsiteY1877" fmla="*/ 200907 h 506956"/>
              <a:gd name="connsiteX1878" fmla="*/ 111578 w 506956"/>
              <a:gd name="connsiteY1878" fmla="*/ 206891 h 506956"/>
              <a:gd name="connsiteX1879" fmla="*/ 115386 w 506956"/>
              <a:gd name="connsiteY1879" fmla="*/ 200907 h 506956"/>
              <a:gd name="connsiteX1880" fmla="*/ 119548 w 506956"/>
              <a:gd name="connsiteY1880" fmla="*/ 200907 h 506956"/>
              <a:gd name="connsiteX1881" fmla="*/ 113645 w 506956"/>
              <a:gd name="connsiteY1881" fmla="*/ 210100 h 506956"/>
              <a:gd name="connsiteX1882" fmla="*/ 119956 w 506956"/>
              <a:gd name="connsiteY1882" fmla="*/ 219947 h 506956"/>
              <a:gd name="connsiteX1883" fmla="*/ 115794 w 506956"/>
              <a:gd name="connsiteY1883" fmla="*/ 219947 h 506956"/>
              <a:gd name="connsiteX1884" fmla="*/ 111578 w 506956"/>
              <a:gd name="connsiteY1884" fmla="*/ 213256 h 506956"/>
              <a:gd name="connsiteX1885" fmla="*/ 137378 w 506956"/>
              <a:gd name="connsiteY1885" fmla="*/ 213256 h 506956"/>
              <a:gd name="connsiteX1886" fmla="*/ 133162 w 506956"/>
              <a:gd name="connsiteY1886" fmla="*/ 219947 h 506956"/>
              <a:gd name="connsiteX1887" fmla="*/ 129000 w 506956"/>
              <a:gd name="connsiteY1887" fmla="*/ 219947 h 506956"/>
              <a:gd name="connsiteX1888" fmla="*/ 135311 w 506956"/>
              <a:gd name="connsiteY1888" fmla="*/ 210100 h 506956"/>
              <a:gd name="connsiteX1889" fmla="*/ 129408 w 506956"/>
              <a:gd name="connsiteY1889" fmla="*/ 200907 h 506956"/>
              <a:gd name="connsiteX1890" fmla="*/ 133570 w 506956"/>
              <a:gd name="connsiteY1890" fmla="*/ 200907 h 506956"/>
              <a:gd name="connsiteX1891" fmla="*/ 137378 w 506956"/>
              <a:gd name="connsiteY1891" fmla="*/ 206891 h 506956"/>
              <a:gd name="connsiteX1892" fmla="*/ 141186 w 506956"/>
              <a:gd name="connsiteY1892" fmla="*/ 200907 h 506956"/>
              <a:gd name="connsiteX1893" fmla="*/ 145348 w 506956"/>
              <a:gd name="connsiteY1893" fmla="*/ 200907 h 506956"/>
              <a:gd name="connsiteX1894" fmla="*/ 139445 w 506956"/>
              <a:gd name="connsiteY1894" fmla="*/ 210100 h 506956"/>
              <a:gd name="connsiteX1895" fmla="*/ 145756 w 506956"/>
              <a:gd name="connsiteY1895" fmla="*/ 219947 h 506956"/>
              <a:gd name="connsiteX1896" fmla="*/ 141594 w 506956"/>
              <a:gd name="connsiteY1896" fmla="*/ 219947 h 506956"/>
              <a:gd name="connsiteX1897" fmla="*/ 137378 w 506956"/>
              <a:gd name="connsiteY1897" fmla="*/ 213256 h 506956"/>
              <a:gd name="connsiteX1898" fmla="*/ 163178 w 506956"/>
              <a:gd name="connsiteY1898" fmla="*/ 213256 h 506956"/>
              <a:gd name="connsiteX1899" fmla="*/ 158962 w 506956"/>
              <a:gd name="connsiteY1899" fmla="*/ 219947 h 506956"/>
              <a:gd name="connsiteX1900" fmla="*/ 154800 w 506956"/>
              <a:gd name="connsiteY1900" fmla="*/ 219947 h 506956"/>
              <a:gd name="connsiteX1901" fmla="*/ 161111 w 506956"/>
              <a:gd name="connsiteY1901" fmla="*/ 210100 h 506956"/>
              <a:gd name="connsiteX1902" fmla="*/ 155208 w 506956"/>
              <a:gd name="connsiteY1902" fmla="*/ 200907 h 506956"/>
              <a:gd name="connsiteX1903" fmla="*/ 159370 w 506956"/>
              <a:gd name="connsiteY1903" fmla="*/ 200907 h 506956"/>
              <a:gd name="connsiteX1904" fmla="*/ 163178 w 506956"/>
              <a:gd name="connsiteY1904" fmla="*/ 206891 h 506956"/>
              <a:gd name="connsiteX1905" fmla="*/ 166986 w 506956"/>
              <a:gd name="connsiteY1905" fmla="*/ 200907 h 506956"/>
              <a:gd name="connsiteX1906" fmla="*/ 171148 w 506956"/>
              <a:gd name="connsiteY1906" fmla="*/ 200907 h 506956"/>
              <a:gd name="connsiteX1907" fmla="*/ 165245 w 506956"/>
              <a:gd name="connsiteY1907" fmla="*/ 210100 h 506956"/>
              <a:gd name="connsiteX1908" fmla="*/ 171556 w 506956"/>
              <a:gd name="connsiteY1908" fmla="*/ 219947 h 506956"/>
              <a:gd name="connsiteX1909" fmla="*/ 167394 w 506956"/>
              <a:gd name="connsiteY1909" fmla="*/ 219947 h 506956"/>
              <a:gd name="connsiteX1910" fmla="*/ 163178 w 506956"/>
              <a:gd name="connsiteY1910" fmla="*/ 213256 h 506956"/>
              <a:gd name="connsiteX1911" fmla="*/ 188978 w 506956"/>
              <a:gd name="connsiteY1911" fmla="*/ 213256 h 506956"/>
              <a:gd name="connsiteX1912" fmla="*/ 184762 w 506956"/>
              <a:gd name="connsiteY1912" fmla="*/ 219947 h 506956"/>
              <a:gd name="connsiteX1913" fmla="*/ 180601 w 506956"/>
              <a:gd name="connsiteY1913" fmla="*/ 219947 h 506956"/>
              <a:gd name="connsiteX1914" fmla="*/ 186911 w 506956"/>
              <a:gd name="connsiteY1914" fmla="*/ 210100 h 506956"/>
              <a:gd name="connsiteX1915" fmla="*/ 181009 w 506956"/>
              <a:gd name="connsiteY1915" fmla="*/ 200907 h 506956"/>
              <a:gd name="connsiteX1916" fmla="*/ 185170 w 506956"/>
              <a:gd name="connsiteY1916" fmla="*/ 200907 h 506956"/>
              <a:gd name="connsiteX1917" fmla="*/ 188978 w 506956"/>
              <a:gd name="connsiteY1917" fmla="*/ 206891 h 506956"/>
              <a:gd name="connsiteX1918" fmla="*/ 192786 w 506956"/>
              <a:gd name="connsiteY1918" fmla="*/ 200907 h 506956"/>
              <a:gd name="connsiteX1919" fmla="*/ 196948 w 506956"/>
              <a:gd name="connsiteY1919" fmla="*/ 200907 h 506956"/>
              <a:gd name="connsiteX1920" fmla="*/ 191045 w 506956"/>
              <a:gd name="connsiteY1920" fmla="*/ 210100 h 506956"/>
              <a:gd name="connsiteX1921" fmla="*/ 197356 w 506956"/>
              <a:gd name="connsiteY1921" fmla="*/ 219947 h 506956"/>
              <a:gd name="connsiteX1922" fmla="*/ 193194 w 506956"/>
              <a:gd name="connsiteY1922" fmla="*/ 219947 h 506956"/>
              <a:gd name="connsiteX1923" fmla="*/ 188978 w 506956"/>
              <a:gd name="connsiteY1923" fmla="*/ 213256 h 506956"/>
              <a:gd name="connsiteX1924" fmla="*/ 214778 w 506956"/>
              <a:gd name="connsiteY1924" fmla="*/ 213256 h 506956"/>
              <a:gd name="connsiteX1925" fmla="*/ 210562 w 506956"/>
              <a:gd name="connsiteY1925" fmla="*/ 219947 h 506956"/>
              <a:gd name="connsiteX1926" fmla="*/ 206401 w 506956"/>
              <a:gd name="connsiteY1926" fmla="*/ 219947 h 506956"/>
              <a:gd name="connsiteX1927" fmla="*/ 212711 w 506956"/>
              <a:gd name="connsiteY1927" fmla="*/ 210100 h 506956"/>
              <a:gd name="connsiteX1928" fmla="*/ 206809 w 506956"/>
              <a:gd name="connsiteY1928" fmla="*/ 200907 h 506956"/>
              <a:gd name="connsiteX1929" fmla="*/ 210970 w 506956"/>
              <a:gd name="connsiteY1929" fmla="*/ 200907 h 506956"/>
              <a:gd name="connsiteX1930" fmla="*/ 214778 w 506956"/>
              <a:gd name="connsiteY1930" fmla="*/ 206891 h 506956"/>
              <a:gd name="connsiteX1931" fmla="*/ 218586 w 506956"/>
              <a:gd name="connsiteY1931" fmla="*/ 200907 h 506956"/>
              <a:gd name="connsiteX1932" fmla="*/ 222748 w 506956"/>
              <a:gd name="connsiteY1932" fmla="*/ 200907 h 506956"/>
              <a:gd name="connsiteX1933" fmla="*/ 216846 w 506956"/>
              <a:gd name="connsiteY1933" fmla="*/ 210100 h 506956"/>
              <a:gd name="connsiteX1934" fmla="*/ 223156 w 506956"/>
              <a:gd name="connsiteY1934" fmla="*/ 219947 h 506956"/>
              <a:gd name="connsiteX1935" fmla="*/ 218994 w 506956"/>
              <a:gd name="connsiteY1935" fmla="*/ 219947 h 506956"/>
              <a:gd name="connsiteX1936" fmla="*/ 214778 w 506956"/>
              <a:gd name="connsiteY1936" fmla="*/ 213256 h 506956"/>
              <a:gd name="connsiteX1937" fmla="*/ 240578 w 506956"/>
              <a:gd name="connsiteY1937" fmla="*/ 213256 h 506956"/>
              <a:gd name="connsiteX1938" fmla="*/ 236362 w 506956"/>
              <a:gd name="connsiteY1938" fmla="*/ 219947 h 506956"/>
              <a:gd name="connsiteX1939" fmla="*/ 232201 w 506956"/>
              <a:gd name="connsiteY1939" fmla="*/ 219947 h 506956"/>
              <a:gd name="connsiteX1940" fmla="*/ 238511 w 506956"/>
              <a:gd name="connsiteY1940" fmla="*/ 210100 h 506956"/>
              <a:gd name="connsiteX1941" fmla="*/ 232609 w 506956"/>
              <a:gd name="connsiteY1941" fmla="*/ 200907 h 506956"/>
              <a:gd name="connsiteX1942" fmla="*/ 236770 w 506956"/>
              <a:gd name="connsiteY1942" fmla="*/ 200907 h 506956"/>
              <a:gd name="connsiteX1943" fmla="*/ 240578 w 506956"/>
              <a:gd name="connsiteY1943" fmla="*/ 206891 h 506956"/>
              <a:gd name="connsiteX1944" fmla="*/ 244386 w 506956"/>
              <a:gd name="connsiteY1944" fmla="*/ 200907 h 506956"/>
              <a:gd name="connsiteX1945" fmla="*/ 248548 w 506956"/>
              <a:gd name="connsiteY1945" fmla="*/ 200907 h 506956"/>
              <a:gd name="connsiteX1946" fmla="*/ 242646 w 506956"/>
              <a:gd name="connsiteY1946" fmla="*/ 210100 h 506956"/>
              <a:gd name="connsiteX1947" fmla="*/ 248956 w 506956"/>
              <a:gd name="connsiteY1947" fmla="*/ 219947 h 506956"/>
              <a:gd name="connsiteX1948" fmla="*/ 244794 w 506956"/>
              <a:gd name="connsiteY1948" fmla="*/ 219947 h 506956"/>
              <a:gd name="connsiteX1949" fmla="*/ 240578 w 506956"/>
              <a:gd name="connsiteY1949" fmla="*/ 213256 h 506956"/>
              <a:gd name="connsiteX1950" fmla="*/ 266378 w 506956"/>
              <a:gd name="connsiteY1950" fmla="*/ 213256 h 506956"/>
              <a:gd name="connsiteX1951" fmla="*/ 262162 w 506956"/>
              <a:gd name="connsiteY1951" fmla="*/ 219947 h 506956"/>
              <a:gd name="connsiteX1952" fmla="*/ 258001 w 506956"/>
              <a:gd name="connsiteY1952" fmla="*/ 219947 h 506956"/>
              <a:gd name="connsiteX1953" fmla="*/ 264311 w 506956"/>
              <a:gd name="connsiteY1953" fmla="*/ 210100 h 506956"/>
              <a:gd name="connsiteX1954" fmla="*/ 258409 w 506956"/>
              <a:gd name="connsiteY1954" fmla="*/ 200907 h 506956"/>
              <a:gd name="connsiteX1955" fmla="*/ 262570 w 506956"/>
              <a:gd name="connsiteY1955" fmla="*/ 200907 h 506956"/>
              <a:gd name="connsiteX1956" fmla="*/ 266378 w 506956"/>
              <a:gd name="connsiteY1956" fmla="*/ 206891 h 506956"/>
              <a:gd name="connsiteX1957" fmla="*/ 270187 w 506956"/>
              <a:gd name="connsiteY1957" fmla="*/ 200907 h 506956"/>
              <a:gd name="connsiteX1958" fmla="*/ 274348 w 506956"/>
              <a:gd name="connsiteY1958" fmla="*/ 200907 h 506956"/>
              <a:gd name="connsiteX1959" fmla="*/ 268446 w 506956"/>
              <a:gd name="connsiteY1959" fmla="*/ 210100 h 506956"/>
              <a:gd name="connsiteX1960" fmla="*/ 274756 w 506956"/>
              <a:gd name="connsiteY1960" fmla="*/ 219947 h 506956"/>
              <a:gd name="connsiteX1961" fmla="*/ 270595 w 506956"/>
              <a:gd name="connsiteY1961" fmla="*/ 219947 h 506956"/>
              <a:gd name="connsiteX1962" fmla="*/ 266378 w 506956"/>
              <a:gd name="connsiteY1962" fmla="*/ 213256 h 506956"/>
              <a:gd name="connsiteX1963" fmla="*/ 292179 w 506956"/>
              <a:gd name="connsiteY1963" fmla="*/ 213256 h 506956"/>
              <a:gd name="connsiteX1964" fmla="*/ 287962 w 506956"/>
              <a:gd name="connsiteY1964" fmla="*/ 219947 h 506956"/>
              <a:gd name="connsiteX1965" fmla="*/ 283801 w 506956"/>
              <a:gd name="connsiteY1965" fmla="*/ 219947 h 506956"/>
              <a:gd name="connsiteX1966" fmla="*/ 290111 w 506956"/>
              <a:gd name="connsiteY1966" fmla="*/ 210100 h 506956"/>
              <a:gd name="connsiteX1967" fmla="*/ 284209 w 506956"/>
              <a:gd name="connsiteY1967" fmla="*/ 200907 h 506956"/>
              <a:gd name="connsiteX1968" fmla="*/ 288370 w 506956"/>
              <a:gd name="connsiteY1968" fmla="*/ 200907 h 506956"/>
              <a:gd name="connsiteX1969" fmla="*/ 292179 w 506956"/>
              <a:gd name="connsiteY1969" fmla="*/ 206891 h 506956"/>
              <a:gd name="connsiteX1970" fmla="*/ 295987 w 506956"/>
              <a:gd name="connsiteY1970" fmla="*/ 200907 h 506956"/>
              <a:gd name="connsiteX1971" fmla="*/ 300148 w 506956"/>
              <a:gd name="connsiteY1971" fmla="*/ 200907 h 506956"/>
              <a:gd name="connsiteX1972" fmla="*/ 294246 w 506956"/>
              <a:gd name="connsiteY1972" fmla="*/ 210100 h 506956"/>
              <a:gd name="connsiteX1973" fmla="*/ 300556 w 506956"/>
              <a:gd name="connsiteY1973" fmla="*/ 219947 h 506956"/>
              <a:gd name="connsiteX1974" fmla="*/ 296395 w 506956"/>
              <a:gd name="connsiteY1974" fmla="*/ 219947 h 506956"/>
              <a:gd name="connsiteX1975" fmla="*/ 292179 w 506956"/>
              <a:gd name="connsiteY1975" fmla="*/ 213256 h 506956"/>
              <a:gd name="connsiteX1976" fmla="*/ 317979 w 506956"/>
              <a:gd name="connsiteY1976" fmla="*/ 213256 h 506956"/>
              <a:gd name="connsiteX1977" fmla="*/ 313762 w 506956"/>
              <a:gd name="connsiteY1977" fmla="*/ 219947 h 506956"/>
              <a:gd name="connsiteX1978" fmla="*/ 309601 w 506956"/>
              <a:gd name="connsiteY1978" fmla="*/ 219947 h 506956"/>
              <a:gd name="connsiteX1979" fmla="*/ 315911 w 506956"/>
              <a:gd name="connsiteY1979" fmla="*/ 210100 h 506956"/>
              <a:gd name="connsiteX1980" fmla="*/ 310009 w 506956"/>
              <a:gd name="connsiteY1980" fmla="*/ 200907 h 506956"/>
              <a:gd name="connsiteX1981" fmla="*/ 314170 w 506956"/>
              <a:gd name="connsiteY1981" fmla="*/ 200907 h 506956"/>
              <a:gd name="connsiteX1982" fmla="*/ 317979 w 506956"/>
              <a:gd name="connsiteY1982" fmla="*/ 206891 h 506956"/>
              <a:gd name="connsiteX1983" fmla="*/ 321787 w 506956"/>
              <a:gd name="connsiteY1983" fmla="*/ 200907 h 506956"/>
              <a:gd name="connsiteX1984" fmla="*/ 325948 w 506956"/>
              <a:gd name="connsiteY1984" fmla="*/ 200907 h 506956"/>
              <a:gd name="connsiteX1985" fmla="*/ 320046 w 506956"/>
              <a:gd name="connsiteY1985" fmla="*/ 210100 h 506956"/>
              <a:gd name="connsiteX1986" fmla="*/ 326356 w 506956"/>
              <a:gd name="connsiteY1986" fmla="*/ 219947 h 506956"/>
              <a:gd name="connsiteX1987" fmla="*/ 322195 w 506956"/>
              <a:gd name="connsiteY1987" fmla="*/ 219947 h 506956"/>
              <a:gd name="connsiteX1988" fmla="*/ 317979 w 506956"/>
              <a:gd name="connsiteY1988" fmla="*/ 213256 h 506956"/>
              <a:gd name="connsiteX1989" fmla="*/ 343779 w 506956"/>
              <a:gd name="connsiteY1989" fmla="*/ 213256 h 506956"/>
              <a:gd name="connsiteX1990" fmla="*/ 339563 w 506956"/>
              <a:gd name="connsiteY1990" fmla="*/ 219947 h 506956"/>
              <a:gd name="connsiteX1991" fmla="*/ 335401 w 506956"/>
              <a:gd name="connsiteY1991" fmla="*/ 219947 h 506956"/>
              <a:gd name="connsiteX1992" fmla="*/ 341711 w 506956"/>
              <a:gd name="connsiteY1992" fmla="*/ 210100 h 506956"/>
              <a:gd name="connsiteX1993" fmla="*/ 335809 w 506956"/>
              <a:gd name="connsiteY1993" fmla="*/ 200907 h 506956"/>
              <a:gd name="connsiteX1994" fmla="*/ 339971 w 506956"/>
              <a:gd name="connsiteY1994" fmla="*/ 200907 h 506956"/>
              <a:gd name="connsiteX1995" fmla="*/ 343779 w 506956"/>
              <a:gd name="connsiteY1995" fmla="*/ 206891 h 506956"/>
              <a:gd name="connsiteX1996" fmla="*/ 347587 w 506956"/>
              <a:gd name="connsiteY1996" fmla="*/ 200907 h 506956"/>
              <a:gd name="connsiteX1997" fmla="*/ 351748 w 506956"/>
              <a:gd name="connsiteY1997" fmla="*/ 200907 h 506956"/>
              <a:gd name="connsiteX1998" fmla="*/ 345846 w 506956"/>
              <a:gd name="connsiteY1998" fmla="*/ 210100 h 506956"/>
              <a:gd name="connsiteX1999" fmla="*/ 352156 w 506956"/>
              <a:gd name="connsiteY1999" fmla="*/ 219947 h 506956"/>
              <a:gd name="connsiteX2000" fmla="*/ 347995 w 506956"/>
              <a:gd name="connsiteY2000" fmla="*/ 219947 h 506956"/>
              <a:gd name="connsiteX2001" fmla="*/ 343779 w 506956"/>
              <a:gd name="connsiteY2001" fmla="*/ 213256 h 506956"/>
              <a:gd name="connsiteX2002" fmla="*/ 369579 w 506956"/>
              <a:gd name="connsiteY2002" fmla="*/ 213256 h 506956"/>
              <a:gd name="connsiteX2003" fmla="*/ 365363 w 506956"/>
              <a:gd name="connsiteY2003" fmla="*/ 219947 h 506956"/>
              <a:gd name="connsiteX2004" fmla="*/ 361201 w 506956"/>
              <a:gd name="connsiteY2004" fmla="*/ 219947 h 506956"/>
              <a:gd name="connsiteX2005" fmla="*/ 367511 w 506956"/>
              <a:gd name="connsiteY2005" fmla="*/ 210100 h 506956"/>
              <a:gd name="connsiteX2006" fmla="*/ 361609 w 506956"/>
              <a:gd name="connsiteY2006" fmla="*/ 200907 h 506956"/>
              <a:gd name="connsiteX2007" fmla="*/ 365771 w 506956"/>
              <a:gd name="connsiteY2007" fmla="*/ 200907 h 506956"/>
              <a:gd name="connsiteX2008" fmla="*/ 369579 w 506956"/>
              <a:gd name="connsiteY2008" fmla="*/ 206891 h 506956"/>
              <a:gd name="connsiteX2009" fmla="*/ 373387 w 506956"/>
              <a:gd name="connsiteY2009" fmla="*/ 200907 h 506956"/>
              <a:gd name="connsiteX2010" fmla="*/ 377548 w 506956"/>
              <a:gd name="connsiteY2010" fmla="*/ 200907 h 506956"/>
              <a:gd name="connsiteX2011" fmla="*/ 371646 w 506956"/>
              <a:gd name="connsiteY2011" fmla="*/ 210100 h 506956"/>
              <a:gd name="connsiteX2012" fmla="*/ 377956 w 506956"/>
              <a:gd name="connsiteY2012" fmla="*/ 219947 h 506956"/>
              <a:gd name="connsiteX2013" fmla="*/ 373795 w 506956"/>
              <a:gd name="connsiteY2013" fmla="*/ 219947 h 506956"/>
              <a:gd name="connsiteX2014" fmla="*/ 369579 w 506956"/>
              <a:gd name="connsiteY2014" fmla="*/ 213256 h 506956"/>
              <a:gd name="connsiteX2015" fmla="*/ 395379 w 506956"/>
              <a:gd name="connsiteY2015" fmla="*/ 213256 h 506956"/>
              <a:gd name="connsiteX2016" fmla="*/ 391163 w 506956"/>
              <a:gd name="connsiteY2016" fmla="*/ 219947 h 506956"/>
              <a:gd name="connsiteX2017" fmla="*/ 387001 w 506956"/>
              <a:gd name="connsiteY2017" fmla="*/ 219947 h 506956"/>
              <a:gd name="connsiteX2018" fmla="*/ 393312 w 506956"/>
              <a:gd name="connsiteY2018" fmla="*/ 210100 h 506956"/>
              <a:gd name="connsiteX2019" fmla="*/ 387409 w 506956"/>
              <a:gd name="connsiteY2019" fmla="*/ 200907 h 506956"/>
              <a:gd name="connsiteX2020" fmla="*/ 391571 w 506956"/>
              <a:gd name="connsiteY2020" fmla="*/ 200907 h 506956"/>
              <a:gd name="connsiteX2021" fmla="*/ 395379 w 506956"/>
              <a:gd name="connsiteY2021" fmla="*/ 206891 h 506956"/>
              <a:gd name="connsiteX2022" fmla="*/ 399187 w 506956"/>
              <a:gd name="connsiteY2022" fmla="*/ 200907 h 506956"/>
              <a:gd name="connsiteX2023" fmla="*/ 403348 w 506956"/>
              <a:gd name="connsiteY2023" fmla="*/ 200907 h 506956"/>
              <a:gd name="connsiteX2024" fmla="*/ 397446 w 506956"/>
              <a:gd name="connsiteY2024" fmla="*/ 210100 h 506956"/>
              <a:gd name="connsiteX2025" fmla="*/ 403756 w 506956"/>
              <a:gd name="connsiteY2025" fmla="*/ 219947 h 506956"/>
              <a:gd name="connsiteX2026" fmla="*/ 399595 w 506956"/>
              <a:gd name="connsiteY2026" fmla="*/ 219947 h 506956"/>
              <a:gd name="connsiteX2027" fmla="*/ 395379 w 506956"/>
              <a:gd name="connsiteY2027" fmla="*/ 213256 h 506956"/>
              <a:gd name="connsiteX2028" fmla="*/ 421179 w 506956"/>
              <a:gd name="connsiteY2028" fmla="*/ 213256 h 506956"/>
              <a:gd name="connsiteX2029" fmla="*/ 416963 w 506956"/>
              <a:gd name="connsiteY2029" fmla="*/ 219947 h 506956"/>
              <a:gd name="connsiteX2030" fmla="*/ 412801 w 506956"/>
              <a:gd name="connsiteY2030" fmla="*/ 219947 h 506956"/>
              <a:gd name="connsiteX2031" fmla="*/ 419112 w 506956"/>
              <a:gd name="connsiteY2031" fmla="*/ 210100 h 506956"/>
              <a:gd name="connsiteX2032" fmla="*/ 413209 w 506956"/>
              <a:gd name="connsiteY2032" fmla="*/ 200907 h 506956"/>
              <a:gd name="connsiteX2033" fmla="*/ 417371 w 506956"/>
              <a:gd name="connsiteY2033" fmla="*/ 200907 h 506956"/>
              <a:gd name="connsiteX2034" fmla="*/ 421179 w 506956"/>
              <a:gd name="connsiteY2034" fmla="*/ 206891 h 506956"/>
              <a:gd name="connsiteX2035" fmla="*/ 424987 w 506956"/>
              <a:gd name="connsiteY2035" fmla="*/ 200907 h 506956"/>
              <a:gd name="connsiteX2036" fmla="*/ 429149 w 506956"/>
              <a:gd name="connsiteY2036" fmla="*/ 200907 h 506956"/>
              <a:gd name="connsiteX2037" fmla="*/ 423246 w 506956"/>
              <a:gd name="connsiteY2037" fmla="*/ 210100 h 506956"/>
              <a:gd name="connsiteX2038" fmla="*/ 429557 w 506956"/>
              <a:gd name="connsiteY2038" fmla="*/ 219947 h 506956"/>
              <a:gd name="connsiteX2039" fmla="*/ 425395 w 506956"/>
              <a:gd name="connsiteY2039" fmla="*/ 219947 h 506956"/>
              <a:gd name="connsiteX2040" fmla="*/ 421179 w 506956"/>
              <a:gd name="connsiteY2040" fmla="*/ 213256 h 506956"/>
              <a:gd name="connsiteX2041" fmla="*/ 446979 w 506956"/>
              <a:gd name="connsiteY2041" fmla="*/ 213256 h 506956"/>
              <a:gd name="connsiteX2042" fmla="*/ 442763 w 506956"/>
              <a:gd name="connsiteY2042" fmla="*/ 219947 h 506956"/>
              <a:gd name="connsiteX2043" fmla="*/ 438601 w 506956"/>
              <a:gd name="connsiteY2043" fmla="*/ 219947 h 506956"/>
              <a:gd name="connsiteX2044" fmla="*/ 444912 w 506956"/>
              <a:gd name="connsiteY2044" fmla="*/ 210100 h 506956"/>
              <a:gd name="connsiteX2045" fmla="*/ 439009 w 506956"/>
              <a:gd name="connsiteY2045" fmla="*/ 200907 h 506956"/>
              <a:gd name="connsiteX2046" fmla="*/ 443171 w 506956"/>
              <a:gd name="connsiteY2046" fmla="*/ 200907 h 506956"/>
              <a:gd name="connsiteX2047" fmla="*/ 446979 w 506956"/>
              <a:gd name="connsiteY2047" fmla="*/ 206891 h 506956"/>
              <a:gd name="connsiteX2048" fmla="*/ 450787 w 506956"/>
              <a:gd name="connsiteY2048" fmla="*/ 200907 h 506956"/>
              <a:gd name="connsiteX2049" fmla="*/ 454949 w 506956"/>
              <a:gd name="connsiteY2049" fmla="*/ 200907 h 506956"/>
              <a:gd name="connsiteX2050" fmla="*/ 449046 w 506956"/>
              <a:gd name="connsiteY2050" fmla="*/ 210100 h 506956"/>
              <a:gd name="connsiteX2051" fmla="*/ 455357 w 506956"/>
              <a:gd name="connsiteY2051" fmla="*/ 219947 h 506956"/>
              <a:gd name="connsiteX2052" fmla="*/ 451195 w 506956"/>
              <a:gd name="connsiteY2052" fmla="*/ 219947 h 506956"/>
              <a:gd name="connsiteX2053" fmla="*/ 446979 w 506956"/>
              <a:gd name="connsiteY2053" fmla="*/ 213256 h 506956"/>
              <a:gd name="connsiteX2054" fmla="*/ 472779 w 506956"/>
              <a:gd name="connsiteY2054" fmla="*/ 213256 h 506956"/>
              <a:gd name="connsiteX2055" fmla="*/ 468563 w 506956"/>
              <a:gd name="connsiteY2055" fmla="*/ 219947 h 506956"/>
              <a:gd name="connsiteX2056" fmla="*/ 464401 w 506956"/>
              <a:gd name="connsiteY2056" fmla="*/ 219947 h 506956"/>
              <a:gd name="connsiteX2057" fmla="*/ 470712 w 506956"/>
              <a:gd name="connsiteY2057" fmla="*/ 210100 h 506956"/>
              <a:gd name="connsiteX2058" fmla="*/ 464809 w 506956"/>
              <a:gd name="connsiteY2058" fmla="*/ 200907 h 506956"/>
              <a:gd name="connsiteX2059" fmla="*/ 468971 w 506956"/>
              <a:gd name="connsiteY2059" fmla="*/ 200907 h 506956"/>
              <a:gd name="connsiteX2060" fmla="*/ 472779 w 506956"/>
              <a:gd name="connsiteY2060" fmla="*/ 206891 h 506956"/>
              <a:gd name="connsiteX2061" fmla="*/ 476587 w 506956"/>
              <a:gd name="connsiteY2061" fmla="*/ 200907 h 506956"/>
              <a:gd name="connsiteX2062" fmla="*/ 480749 w 506956"/>
              <a:gd name="connsiteY2062" fmla="*/ 200907 h 506956"/>
              <a:gd name="connsiteX2063" fmla="*/ 474846 w 506956"/>
              <a:gd name="connsiteY2063" fmla="*/ 210100 h 506956"/>
              <a:gd name="connsiteX2064" fmla="*/ 481157 w 506956"/>
              <a:gd name="connsiteY2064" fmla="*/ 219947 h 506956"/>
              <a:gd name="connsiteX2065" fmla="*/ 476995 w 506956"/>
              <a:gd name="connsiteY2065" fmla="*/ 219947 h 506956"/>
              <a:gd name="connsiteX2066" fmla="*/ 472779 w 506956"/>
              <a:gd name="connsiteY2066" fmla="*/ 213256 h 506956"/>
              <a:gd name="connsiteX2067" fmla="*/ 498579 w 506956"/>
              <a:gd name="connsiteY2067" fmla="*/ 213256 h 506956"/>
              <a:gd name="connsiteX2068" fmla="*/ 494363 w 506956"/>
              <a:gd name="connsiteY2068" fmla="*/ 219947 h 506956"/>
              <a:gd name="connsiteX2069" fmla="*/ 490201 w 506956"/>
              <a:gd name="connsiteY2069" fmla="*/ 219947 h 506956"/>
              <a:gd name="connsiteX2070" fmla="*/ 496512 w 506956"/>
              <a:gd name="connsiteY2070" fmla="*/ 210100 h 506956"/>
              <a:gd name="connsiteX2071" fmla="*/ 490609 w 506956"/>
              <a:gd name="connsiteY2071" fmla="*/ 200907 h 506956"/>
              <a:gd name="connsiteX2072" fmla="*/ 494771 w 506956"/>
              <a:gd name="connsiteY2072" fmla="*/ 200907 h 506956"/>
              <a:gd name="connsiteX2073" fmla="*/ 498579 w 506956"/>
              <a:gd name="connsiteY2073" fmla="*/ 206891 h 506956"/>
              <a:gd name="connsiteX2074" fmla="*/ 502387 w 506956"/>
              <a:gd name="connsiteY2074" fmla="*/ 200907 h 506956"/>
              <a:gd name="connsiteX2075" fmla="*/ 506549 w 506956"/>
              <a:gd name="connsiteY2075" fmla="*/ 200907 h 506956"/>
              <a:gd name="connsiteX2076" fmla="*/ 500646 w 506956"/>
              <a:gd name="connsiteY2076" fmla="*/ 210100 h 506956"/>
              <a:gd name="connsiteX2077" fmla="*/ 506957 w 506956"/>
              <a:gd name="connsiteY2077" fmla="*/ 219947 h 506956"/>
              <a:gd name="connsiteX2078" fmla="*/ 502795 w 506956"/>
              <a:gd name="connsiteY2078" fmla="*/ 219947 h 506956"/>
              <a:gd name="connsiteX2079" fmla="*/ 498579 w 506956"/>
              <a:gd name="connsiteY2079" fmla="*/ 213256 h 506956"/>
              <a:gd name="connsiteX2080" fmla="*/ 8378 w 506956"/>
              <a:gd name="connsiteY2080" fmla="*/ 241957 h 506956"/>
              <a:gd name="connsiteX2081" fmla="*/ 4162 w 506956"/>
              <a:gd name="connsiteY2081" fmla="*/ 248648 h 506956"/>
              <a:gd name="connsiteX2082" fmla="*/ 0 w 506956"/>
              <a:gd name="connsiteY2082" fmla="*/ 248648 h 506956"/>
              <a:gd name="connsiteX2083" fmla="*/ 6310 w 506956"/>
              <a:gd name="connsiteY2083" fmla="*/ 238802 h 506956"/>
              <a:gd name="connsiteX2084" fmla="*/ 408 w 506956"/>
              <a:gd name="connsiteY2084" fmla="*/ 229608 h 506956"/>
              <a:gd name="connsiteX2085" fmla="*/ 4570 w 506956"/>
              <a:gd name="connsiteY2085" fmla="*/ 229608 h 506956"/>
              <a:gd name="connsiteX2086" fmla="*/ 8378 w 506956"/>
              <a:gd name="connsiteY2086" fmla="*/ 235592 h 506956"/>
              <a:gd name="connsiteX2087" fmla="*/ 12186 w 506956"/>
              <a:gd name="connsiteY2087" fmla="*/ 229608 h 506956"/>
              <a:gd name="connsiteX2088" fmla="*/ 16347 w 506956"/>
              <a:gd name="connsiteY2088" fmla="*/ 229608 h 506956"/>
              <a:gd name="connsiteX2089" fmla="*/ 10445 w 506956"/>
              <a:gd name="connsiteY2089" fmla="*/ 238802 h 506956"/>
              <a:gd name="connsiteX2090" fmla="*/ 16755 w 506956"/>
              <a:gd name="connsiteY2090" fmla="*/ 248648 h 506956"/>
              <a:gd name="connsiteX2091" fmla="*/ 12594 w 506956"/>
              <a:gd name="connsiteY2091" fmla="*/ 248648 h 506956"/>
              <a:gd name="connsiteX2092" fmla="*/ 8378 w 506956"/>
              <a:gd name="connsiteY2092" fmla="*/ 241957 h 506956"/>
              <a:gd name="connsiteX2093" fmla="*/ 34178 w 506956"/>
              <a:gd name="connsiteY2093" fmla="*/ 241957 h 506956"/>
              <a:gd name="connsiteX2094" fmla="*/ 29962 w 506956"/>
              <a:gd name="connsiteY2094" fmla="*/ 248648 h 506956"/>
              <a:gd name="connsiteX2095" fmla="*/ 25800 w 506956"/>
              <a:gd name="connsiteY2095" fmla="*/ 248648 h 506956"/>
              <a:gd name="connsiteX2096" fmla="*/ 32110 w 506956"/>
              <a:gd name="connsiteY2096" fmla="*/ 238802 h 506956"/>
              <a:gd name="connsiteX2097" fmla="*/ 26208 w 506956"/>
              <a:gd name="connsiteY2097" fmla="*/ 229608 h 506956"/>
              <a:gd name="connsiteX2098" fmla="*/ 30370 w 506956"/>
              <a:gd name="connsiteY2098" fmla="*/ 229608 h 506956"/>
              <a:gd name="connsiteX2099" fmla="*/ 34178 w 506956"/>
              <a:gd name="connsiteY2099" fmla="*/ 235592 h 506956"/>
              <a:gd name="connsiteX2100" fmla="*/ 37986 w 506956"/>
              <a:gd name="connsiteY2100" fmla="*/ 229608 h 506956"/>
              <a:gd name="connsiteX2101" fmla="*/ 42147 w 506956"/>
              <a:gd name="connsiteY2101" fmla="*/ 229608 h 506956"/>
              <a:gd name="connsiteX2102" fmla="*/ 36245 w 506956"/>
              <a:gd name="connsiteY2102" fmla="*/ 238802 h 506956"/>
              <a:gd name="connsiteX2103" fmla="*/ 42555 w 506956"/>
              <a:gd name="connsiteY2103" fmla="*/ 248648 h 506956"/>
              <a:gd name="connsiteX2104" fmla="*/ 38394 w 506956"/>
              <a:gd name="connsiteY2104" fmla="*/ 248648 h 506956"/>
              <a:gd name="connsiteX2105" fmla="*/ 34178 w 506956"/>
              <a:gd name="connsiteY2105" fmla="*/ 241957 h 506956"/>
              <a:gd name="connsiteX2106" fmla="*/ 59978 w 506956"/>
              <a:gd name="connsiteY2106" fmla="*/ 241957 h 506956"/>
              <a:gd name="connsiteX2107" fmla="*/ 55762 w 506956"/>
              <a:gd name="connsiteY2107" fmla="*/ 248648 h 506956"/>
              <a:gd name="connsiteX2108" fmla="*/ 51600 w 506956"/>
              <a:gd name="connsiteY2108" fmla="*/ 248648 h 506956"/>
              <a:gd name="connsiteX2109" fmla="*/ 57911 w 506956"/>
              <a:gd name="connsiteY2109" fmla="*/ 238802 h 506956"/>
              <a:gd name="connsiteX2110" fmla="*/ 52008 w 506956"/>
              <a:gd name="connsiteY2110" fmla="*/ 229608 h 506956"/>
              <a:gd name="connsiteX2111" fmla="*/ 56170 w 506956"/>
              <a:gd name="connsiteY2111" fmla="*/ 229608 h 506956"/>
              <a:gd name="connsiteX2112" fmla="*/ 59978 w 506956"/>
              <a:gd name="connsiteY2112" fmla="*/ 235592 h 506956"/>
              <a:gd name="connsiteX2113" fmla="*/ 63786 w 506956"/>
              <a:gd name="connsiteY2113" fmla="*/ 229608 h 506956"/>
              <a:gd name="connsiteX2114" fmla="*/ 67948 w 506956"/>
              <a:gd name="connsiteY2114" fmla="*/ 229608 h 506956"/>
              <a:gd name="connsiteX2115" fmla="*/ 62045 w 506956"/>
              <a:gd name="connsiteY2115" fmla="*/ 238802 h 506956"/>
              <a:gd name="connsiteX2116" fmla="*/ 68356 w 506956"/>
              <a:gd name="connsiteY2116" fmla="*/ 248648 h 506956"/>
              <a:gd name="connsiteX2117" fmla="*/ 64194 w 506956"/>
              <a:gd name="connsiteY2117" fmla="*/ 248648 h 506956"/>
              <a:gd name="connsiteX2118" fmla="*/ 59978 w 506956"/>
              <a:gd name="connsiteY2118" fmla="*/ 241957 h 506956"/>
              <a:gd name="connsiteX2119" fmla="*/ 85778 w 506956"/>
              <a:gd name="connsiteY2119" fmla="*/ 241957 h 506956"/>
              <a:gd name="connsiteX2120" fmla="*/ 81562 w 506956"/>
              <a:gd name="connsiteY2120" fmla="*/ 248648 h 506956"/>
              <a:gd name="connsiteX2121" fmla="*/ 77400 w 506956"/>
              <a:gd name="connsiteY2121" fmla="*/ 248648 h 506956"/>
              <a:gd name="connsiteX2122" fmla="*/ 83711 w 506956"/>
              <a:gd name="connsiteY2122" fmla="*/ 238802 h 506956"/>
              <a:gd name="connsiteX2123" fmla="*/ 77808 w 506956"/>
              <a:gd name="connsiteY2123" fmla="*/ 229608 h 506956"/>
              <a:gd name="connsiteX2124" fmla="*/ 81970 w 506956"/>
              <a:gd name="connsiteY2124" fmla="*/ 229608 h 506956"/>
              <a:gd name="connsiteX2125" fmla="*/ 85778 w 506956"/>
              <a:gd name="connsiteY2125" fmla="*/ 235592 h 506956"/>
              <a:gd name="connsiteX2126" fmla="*/ 89586 w 506956"/>
              <a:gd name="connsiteY2126" fmla="*/ 229608 h 506956"/>
              <a:gd name="connsiteX2127" fmla="*/ 93748 w 506956"/>
              <a:gd name="connsiteY2127" fmla="*/ 229608 h 506956"/>
              <a:gd name="connsiteX2128" fmla="*/ 87845 w 506956"/>
              <a:gd name="connsiteY2128" fmla="*/ 238802 h 506956"/>
              <a:gd name="connsiteX2129" fmla="*/ 94156 w 506956"/>
              <a:gd name="connsiteY2129" fmla="*/ 248648 h 506956"/>
              <a:gd name="connsiteX2130" fmla="*/ 89994 w 506956"/>
              <a:gd name="connsiteY2130" fmla="*/ 248648 h 506956"/>
              <a:gd name="connsiteX2131" fmla="*/ 85778 w 506956"/>
              <a:gd name="connsiteY2131" fmla="*/ 241957 h 506956"/>
              <a:gd name="connsiteX2132" fmla="*/ 111578 w 506956"/>
              <a:gd name="connsiteY2132" fmla="*/ 241957 h 506956"/>
              <a:gd name="connsiteX2133" fmla="*/ 107362 w 506956"/>
              <a:gd name="connsiteY2133" fmla="*/ 248648 h 506956"/>
              <a:gd name="connsiteX2134" fmla="*/ 103200 w 506956"/>
              <a:gd name="connsiteY2134" fmla="*/ 248648 h 506956"/>
              <a:gd name="connsiteX2135" fmla="*/ 109511 w 506956"/>
              <a:gd name="connsiteY2135" fmla="*/ 238802 h 506956"/>
              <a:gd name="connsiteX2136" fmla="*/ 103608 w 506956"/>
              <a:gd name="connsiteY2136" fmla="*/ 229608 h 506956"/>
              <a:gd name="connsiteX2137" fmla="*/ 107770 w 506956"/>
              <a:gd name="connsiteY2137" fmla="*/ 229608 h 506956"/>
              <a:gd name="connsiteX2138" fmla="*/ 111578 w 506956"/>
              <a:gd name="connsiteY2138" fmla="*/ 235592 h 506956"/>
              <a:gd name="connsiteX2139" fmla="*/ 115386 w 506956"/>
              <a:gd name="connsiteY2139" fmla="*/ 229608 h 506956"/>
              <a:gd name="connsiteX2140" fmla="*/ 119548 w 506956"/>
              <a:gd name="connsiteY2140" fmla="*/ 229608 h 506956"/>
              <a:gd name="connsiteX2141" fmla="*/ 113645 w 506956"/>
              <a:gd name="connsiteY2141" fmla="*/ 238802 h 506956"/>
              <a:gd name="connsiteX2142" fmla="*/ 119956 w 506956"/>
              <a:gd name="connsiteY2142" fmla="*/ 248648 h 506956"/>
              <a:gd name="connsiteX2143" fmla="*/ 115794 w 506956"/>
              <a:gd name="connsiteY2143" fmla="*/ 248648 h 506956"/>
              <a:gd name="connsiteX2144" fmla="*/ 111578 w 506956"/>
              <a:gd name="connsiteY2144" fmla="*/ 241957 h 506956"/>
              <a:gd name="connsiteX2145" fmla="*/ 137378 w 506956"/>
              <a:gd name="connsiteY2145" fmla="*/ 241957 h 506956"/>
              <a:gd name="connsiteX2146" fmla="*/ 133162 w 506956"/>
              <a:gd name="connsiteY2146" fmla="*/ 248648 h 506956"/>
              <a:gd name="connsiteX2147" fmla="*/ 129000 w 506956"/>
              <a:gd name="connsiteY2147" fmla="*/ 248648 h 506956"/>
              <a:gd name="connsiteX2148" fmla="*/ 135311 w 506956"/>
              <a:gd name="connsiteY2148" fmla="*/ 238802 h 506956"/>
              <a:gd name="connsiteX2149" fmla="*/ 129408 w 506956"/>
              <a:gd name="connsiteY2149" fmla="*/ 229608 h 506956"/>
              <a:gd name="connsiteX2150" fmla="*/ 133570 w 506956"/>
              <a:gd name="connsiteY2150" fmla="*/ 229608 h 506956"/>
              <a:gd name="connsiteX2151" fmla="*/ 137378 w 506956"/>
              <a:gd name="connsiteY2151" fmla="*/ 235592 h 506956"/>
              <a:gd name="connsiteX2152" fmla="*/ 141186 w 506956"/>
              <a:gd name="connsiteY2152" fmla="*/ 229608 h 506956"/>
              <a:gd name="connsiteX2153" fmla="*/ 145348 w 506956"/>
              <a:gd name="connsiteY2153" fmla="*/ 229608 h 506956"/>
              <a:gd name="connsiteX2154" fmla="*/ 139445 w 506956"/>
              <a:gd name="connsiteY2154" fmla="*/ 238802 h 506956"/>
              <a:gd name="connsiteX2155" fmla="*/ 145756 w 506956"/>
              <a:gd name="connsiteY2155" fmla="*/ 248648 h 506956"/>
              <a:gd name="connsiteX2156" fmla="*/ 141594 w 506956"/>
              <a:gd name="connsiteY2156" fmla="*/ 248648 h 506956"/>
              <a:gd name="connsiteX2157" fmla="*/ 137378 w 506956"/>
              <a:gd name="connsiteY2157" fmla="*/ 241957 h 506956"/>
              <a:gd name="connsiteX2158" fmla="*/ 163178 w 506956"/>
              <a:gd name="connsiteY2158" fmla="*/ 241957 h 506956"/>
              <a:gd name="connsiteX2159" fmla="*/ 158962 w 506956"/>
              <a:gd name="connsiteY2159" fmla="*/ 248648 h 506956"/>
              <a:gd name="connsiteX2160" fmla="*/ 154800 w 506956"/>
              <a:gd name="connsiteY2160" fmla="*/ 248648 h 506956"/>
              <a:gd name="connsiteX2161" fmla="*/ 161111 w 506956"/>
              <a:gd name="connsiteY2161" fmla="*/ 238802 h 506956"/>
              <a:gd name="connsiteX2162" fmla="*/ 155208 w 506956"/>
              <a:gd name="connsiteY2162" fmla="*/ 229608 h 506956"/>
              <a:gd name="connsiteX2163" fmla="*/ 159370 w 506956"/>
              <a:gd name="connsiteY2163" fmla="*/ 229608 h 506956"/>
              <a:gd name="connsiteX2164" fmla="*/ 163178 w 506956"/>
              <a:gd name="connsiteY2164" fmla="*/ 235592 h 506956"/>
              <a:gd name="connsiteX2165" fmla="*/ 166986 w 506956"/>
              <a:gd name="connsiteY2165" fmla="*/ 229608 h 506956"/>
              <a:gd name="connsiteX2166" fmla="*/ 171148 w 506956"/>
              <a:gd name="connsiteY2166" fmla="*/ 229608 h 506956"/>
              <a:gd name="connsiteX2167" fmla="*/ 165245 w 506956"/>
              <a:gd name="connsiteY2167" fmla="*/ 238802 h 506956"/>
              <a:gd name="connsiteX2168" fmla="*/ 171556 w 506956"/>
              <a:gd name="connsiteY2168" fmla="*/ 248648 h 506956"/>
              <a:gd name="connsiteX2169" fmla="*/ 167394 w 506956"/>
              <a:gd name="connsiteY2169" fmla="*/ 248648 h 506956"/>
              <a:gd name="connsiteX2170" fmla="*/ 163178 w 506956"/>
              <a:gd name="connsiteY2170" fmla="*/ 241957 h 506956"/>
              <a:gd name="connsiteX2171" fmla="*/ 188978 w 506956"/>
              <a:gd name="connsiteY2171" fmla="*/ 241957 h 506956"/>
              <a:gd name="connsiteX2172" fmla="*/ 184762 w 506956"/>
              <a:gd name="connsiteY2172" fmla="*/ 248648 h 506956"/>
              <a:gd name="connsiteX2173" fmla="*/ 180601 w 506956"/>
              <a:gd name="connsiteY2173" fmla="*/ 248648 h 506956"/>
              <a:gd name="connsiteX2174" fmla="*/ 186911 w 506956"/>
              <a:gd name="connsiteY2174" fmla="*/ 238802 h 506956"/>
              <a:gd name="connsiteX2175" fmla="*/ 181009 w 506956"/>
              <a:gd name="connsiteY2175" fmla="*/ 229608 h 506956"/>
              <a:gd name="connsiteX2176" fmla="*/ 185170 w 506956"/>
              <a:gd name="connsiteY2176" fmla="*/ 229608 h 506956"/>
              <a:gd name="connsiteX2177" fmla="*/ 188978 w 506956"/>
              <a:gd name="connsiteY2177" fmla="*/ 235592 h 506956"/>
              <a:gd name="connsiteX2178" fmla="*/ 192786 w 506956"/>
              <a:gd name="connsiteY2178" fmla="*/ 229608 h 506956"/>
              <a:gd name="connsiteX2179" fmla="*/ 196948 w 506956"/>
              <a:gd name="connsiteY2179" fmla="*/ 229608 h 506956"/>
              <a:gd name="connsiteX2180" fmla="*/ 191045 w 506956"/>
              <a:gd name="connsiteY2180" fmla="*/ 238802 h 506956"/>
              <a:gd name="connsiteX2181" fmla="*/ 197356 w 506956"/>
              <a:gd name="connsiteY2181" fmla="*/ 248648 h 506956"/>
              <a:gd name="connsiteX2182" fmla="*/ 193194 w 506956"/>
              <a:gd name="connsiteY2182" fmla="*/ 248648 h 506956"/>
              <a:gd name="connsiteX2183" fmla="*/ 188978 w 506956"/>
              <a:gd name="connsiteY2183" fmla="*/ 241957 h 506956"/>
              <a:gd name="connsiteX2184" fmla="*/ 214778 w 506956"/>
              <a:gd name="connsiteY2184" fmla="*/ 241957 h 506956"/>
              <a:gd name="connsiteX2185" fmla="*/ 210562 w 506956"/>
              <a:gd name="connsiteY2185" fmla="*/ 248648 h 506956"/>
              <a:gd name="connsiteX2186" fmla="*/ 206401 w 506956"/>
              <a:gd name="connsiteY2186" fmla="*/ 248648 h 506956"/>
              <a:gd name="connsiteX2187" fmla="*/ 212711 w 506956"/>
              <a:gd name="connsiteY2187" fmla="*/ 238802 h 506956"/>
              <a:gd name="connsiteX2188" fmla="*/ 206809 w 506956"/>
              <a:gd name="connsiteY2188" fmla="*/ 229608 h 506956"/>
              <a:gd name="connsiteX2189" fmla="*/ 210970 w 506956"/>
              <a:gd name="connsiteY2189" fmla="*/ 229608 h 506956"/>
              <a:gd name="connsiteX2190" fmla="*/ 214778 w 506956"/>
              <a:gd name="connsiteY2190" fmla="*/ 235592 h 506956"/>
              <a:gd name="connsiteX2191" fmla="*/ 218586 w 506956"/>
              <a:gd name="connsiteY2191" fmla="*/ 229608 h 506956"/>
              <a:gd name="connsiteX2192" fmla="*/ 222748 w 506956"/>
              <a:gd name="connsiteY2192" fmla="*/ 229608 h 506956"/>
              <a:gd name="connsiteX2193" fmla="*/ 216846 w 506956"/>
              <a:gd name="connsiteY2193" fmla="*/ 238802 h 506956"/>
              <a:gd name="connsiteX2194" fmla="*/ 223156 w 506956"/>
              <a:gd name="connsiteY2194" fmla="*/ 248648 h 506956"/>
              <a:gd name="connsiteX2195" fmla="*/ 218994 w 506956"/>
              <a:gd name="connsiteY2195" fmla="*/ 248648 h 506956"/>
              <a:gd name="connsiteX2196" fmla="*/ 214778 w 506956"/>
              <a:gd name="connsiteY2196" fmla="*/ 241957 h 506956"/>
              <a:gd name="connsiteX2197" fmla="*/ 240578 w 506956"/>
              <a:gd name="connsiteY2197" fmla="*/ 241957 h 506956"/>
              <a:gd name="connsiteX2198" fmla="*/ 236362 w 506956"/>
              <a:gd name="connsiteY2198" fmla="*/ 248648 h 506956"/>
              <a:gd name="connsiteX2199" fmla="*/ 232201 w 506956"/>
              <a:gd name="connsiteY2199" fmla="*/ 248648 h 506956"/>
              <a:gd name="connsiteX2200" fmla="*/ 238511 w 506956"/>
              <a:gd name="connsiteY2200" fmla="*/ 238802 h 506956"/>
              <a:gd name="connsiteX2201" fmla="*/ 232609 w 506956"/>
              <a:gd name="connsiteY2201" fmla="*/ 229608 h 506956"/>
              <a:gd name="connsiteX2202" fmla="*/ 236770 w 506956"/>
              <a:gd name="connsiteY2202" fmla="*/ 229608 h 506956"/>
              <a:gd name="connsiteX2203" fmla="*/ 240578 w 506956"/>
              <a:gd name="connsiteY2203" fmla="*/ 235592 h 506956"/>
              <a:gd name="connsiteX2204" fmla="*/ 244386 w 506956"/>
              <a:gd name="connsiteY2204" fmla="*/ 229608 h 506956"/>
              <a:gd name="connsiteX2205" fmla="*/ 248548 w 506956"/>
              <a:gd name="connsiteY2205" fmla="*/ 229608 h 506956"/>
              <a:gd name="connsiteX2206" fmla="*/ 242646 w 506956"/>
              <a:gd name="connsiteY2206" fmla="*/ 238802 h 506956"/>
              <a:gd name="connsiteX2207" fmla="*/ 248956 w 506956"/>
              <a:gd name="connsiteY2207" fmla="*/ 248648 h 506956"/>
              <a:gd name="connsiteX2208" fmla="*/ 244794 w 506956"/>
              <a:gd name="connsiteY2208" fmla="*/ 248648 h 506956"/>
              <a:gd name="connsiteX2209" fmla="*/ 240578 w 506956"/>
              <a:gd name="connsiteY2209" fmla="*/ 241957 h 506956"/>
              <a:gd name="connsiteX2210" fmla="*/ 266378 w 506956"/>
              <a:gd name="connsiteY2210" fmla="*/ 241957 h 506956"/>
              <a:gd name="connsiteX2211" fmla="*/ 262162 w 506956"/>
              <a:gd name="connsiteY2211" fmla="*/ 248648 h 506956"/>
              <a:gd name="connsiteX2212" fmla="*/ 258001 w 506956"/>
              <a:gd name="connsiteY2212" fmla="*/ 248648 h 506956"/>
              <a:gd name="connsiteX2213" fmla="*/ 264311 w 506956"/>
              <a:gd name="connsiteY2213" fmla="*/ 238802 h 506956"/>
              <a:gd name="connsiteX2214" fmla="*/ 258409 w 506956"/>
              <a:gd name="connsiteY2214" fmla="*/ 229608 h 506956"/>
              <a:gd name="connsiteX2215" fmla="*/ 262570 w 506956"/>
              <a:gd name="connsiteY2215" fmla="*/ 229608 h 506956"/>
              <a:gd name="connsiteX2216" fmla="*/ 266378 w 506956"/>
              <a:gd name="connsiteY2216" fmla="*/ 235592 h 506956"/>
              <a:gd name="connsiteX2217" fmla="*/ 270187 w 506956"/>
              <a:gd name="connsiteY2217" fmla="*/ 229608 h 506956"/>
              <a:gd name="connsiteX2218" fmla="*/ 274348 w 506956"/>
              <a:gd name="connsiteY2218" fmla="*/ 229608 h 506956"/>
              <a:gd name="connsiteX2219" fmla="*/ 268446 w 506956"/>
              <a:gd name="connsiteY2219" fmla="*/ 238802 h 506956"/>
              <a:gd name="connsiteX2220" fmla="*/ 274756 w 506956"/>
              <a:gd name="connsiteY2220" fmla="*/ 248648 h 506956"/>
              <a:gd name="connsiteX2221" fmla="*/ 270595 w 506956"/>
              <a:gd name="connsiteY2221" fmla="*/ 248648 h 506956"/>
              <a:gd name="connsiteX2222" fmla="*/ 266378 w 506956"/>
              <a:gd name="connsiteY2222" fmla="*/ 241957 h 506956"/>
              <a:gd name="connsiteX2223" fmla="*/ 292179 w 506956"/>
              <a:gd name="connsiteY2223" fmla="*/ 241957 h 506956"/>
              <a:gd name="connsiteX2224" fmla="*/ 287962 w 506956"/>
              <a:gd name="connsiteY2224" fmla="*/ 248648 h 506956"/>
              <a:gd name="connsiteX2225" fmla="*/ 283801 w 506956"/>
              <a:gd name="connsiteY2225" fmla="*/ 248648 h 506956"/>
              <a:gd name="connsiteX2226" fmla="*/ 290111 w 506956"/>
              <a:gd name="connsiteY2226" fmla="*/ 238802 h 506956"/>
              <a:gd name="connsiteX2227" fmla="*/ 284209 w 506956"/>
              <a:gd name="connsiteY2227" fmla="*/ 229608 h 506956"/>
              <a:gd name="connsiteX2228" fmla="*/ 288370 w 506956"/>
              <a:gd name="connsiteY2228" fmla="*/ 229608 h 506956"/>
              <a:gd name="connsiteX2229" fmla="*/ 292179 w 506956"/>
              <a:gd name="connsiteY2229" fmla="*/ 235592 h 506956"/>
              <a:gd name="connsiteX2230" fmla="*/ 295987 w 506956"/>
              <a:gd name="connsiteY2230" fmla="*/ 229608 h 506956"/>
              <a:gd name="connsiteX2231" fmla="*/ 300148 w 506956"/>
              <a:gd name="connsiteY2231" fmla="*/ 229608 h 506956"/>
              <a:gd name="connsiteX2232" fmla="*/ 294246 w 506956"/>
              <a:gd name="connsiteY2232" fmla="*/ 238802 h 506956"/>
              <a:gd name="connsiteX2233" fmla="*/ 300556 w 506956"/>
              <a:gd name="connsiteY2233" fmla="*/ 248648 h 506956"/>
              <a:gd name="connsiteX2234" fmla="*/ 296395 w 506956"/>
              <a:gd name="connsiteY2234" fmla="*/ 248648 h 506956"/>
              <a:gd name="connsiteX2235" fmla="*/ 292179 w 506956"/>
              <a:gd name="connsiteY2235" fmla="*/ 241957 h 506956"/>
              <a:gd name="connsiteX2236" fmla="*/ 317979 w 506956"/>
              <a:gd name="connsiteY2236" fmla="*/ 241957 h 506956"/>
              <a:gd name="connsiteX2237" fmla="*/ 313762 w 506956"/>
              <a:gd name="connsiteY2237" fmla="*/ 248648 h 506956"/>
              <a:gd name="connsiteX2238" fmla="*/ 309601 w 506956"/>
              <a:gd name="connsiteY2238" fmla="*/ 248648 h 506956"/>
              <a:gd name="connsiteX2239" fmla="*/ 315911 w 506956"/>
              <a:gd name="connsiteY2239" fmla="*/ 238802 h 506956"/>
              <a:gd name="connsiteX2240" fmla="*/ 310009 w 506956"/>
              <a:gd name="connsiteY2240" fmla="*/ 229608 h 506956"/>
              <a:gd name="connsiteX2241" fmla="*/ 314170 w 506956"/>
              <a:gd name="connsiteY2241" fmla="*/ 229608 h 506956"/>
              <a:gd name="connsiteX2242" fmla="*/ 317979 w 506956"/>
              <a:gd name="connsiteY2242" fmla="*/ 235592 h 506956"/>
              <a:gd name="connsiteX2243" fmla="*/ 321787 w 506956"/>
              <a:gd name="connsiteY2243" fmla="*/ 229608 h 506956"/>
              <a:gd name="connsiteX2244" fmla="*/ 325948 w 506956"/>
              <a:gd name="connsiteY2244" fmla="*/ 229608 h 506956"/>
              <a:gd name="connsiteX2245" fmla="*/ 320046 w 506956"/>
              <a:gd name="connsiteY2245" fmla="*/ 238802 h 506956"/>
              <a:gd name="connsiteX2246" fmla="*/ 326356 w 506956"/>
              <a:gd name="connsiteY2246" fmla="*/ 248648 h 506956"/>
              <a:gd name="connsiteX2247" fmla="*/ 322195 w 506956"/>
              <a:gd name="connsiteY2247" fmla="*/ 248648 h 506956"/>
              <a:gd name="connsiteX2248" fmla="*/ 317979 w 506956"/>
              <a:gd name="connsiteY2248" fmla="*/ 241957 h 506956"/>
              <a:gd name="connsiteX2249" fmla="*/ 343779 w 506956"/>
              <a:gd name="connsiteY2249" fmla="*/ 241957 h 506956"/>
              <a:gd name="connsiteX2250" fmla="*/ 339563 w 506956"/>
              <a:gd name="connsiteY2250" fmla="*/ 248648 h 506956"/>
              <a:gd name="connsiteX2251" fmla="*/ 335401 w 506956"/>
              <a:gd name="connsiteY2251" fmla="*/ 248648 h 506956"/>
              <a:gd name="connsiteX2252" fmla="*/ 341711 w 506956"/>
              <a:gd name="connsiteY2252" fmla="*/ 238802 h 506956"/>
              <a:gd name="connsiteX2253" fmla="*/ 335809 w 506956"/>
              <a:gd name="connsiteY2253" fmla="*/ 229608 h 506956"/>
              <a:gd name="connsiteX2254" fmla="*/ 339971 w 506956"/>
              <a:gd name="connsiteY2254" fmla="*/ 229608 h 506956"/>
              <a:gd name="connsiteX2255" fmla="*/ 343779 w 506956"/>
              <a:gd name="connsiteY2255" fmla="*/ 235592 h 506956"/>
              <a:gd name="connsiteX2256" fmla="*/ 347587 w 506956"/>
              <a:gd name="connsiteY2256" fmla="*/ 229608 h 506956"/>
              <a:gd name="connsiteX2257" fmla="*/ 351748 w 506956"/>
              <a:gd name="connsiteY2257" fmla="*/ 229608 h 506956"/>
              <a:gd name="connsiteX2258" fmla="*/ 345846 w 506956"/>
              <a:gd name="connsiteY2258" fmla="*/ 238802 h 506956"/>
              <a:gd name="connsiteX2259" fmla="*/ 352156 w 506956"/>
              <a:gd name="connsiteY2259" fmla="*/ 248648 h 506956"/>
              <a:gd name="connsiteX2260" fmla="*/ 347995 w 506956"/>
              <a:gd name="connsiteY2260" fmla="*/ 248648 h 506956"/>
              <a:gd name="connsiteX2261" fmla="*/ 343779 w 506956"/>
              <a:gd name="connsiteY2261" fmla="*/ 241957 h 506956"/>
              <a:gd name="connsiteX2262" fmla="*/ 369579 w 506956"/>
              <a:gd name="connsiteY2262" fmla="*/ 241957 h 506956"/>
              <a:gd name="connsiteX2263" fmla="*/ 365363 w 506956"/>
              <a:gd name="connsiteY2263" fmla="*/ 248648 h 506956"/>
              <a:gd name="connsiteX2264" fmla="*/ 361201 w 506956"/>
              <a:gd name="connsiteY2264" fmla="*/ 248648 h 506956"/>
              <a:gd name="connsiteX2265" fmla="*/ 367511 w 506956"/>
              <a:gd name="connsiteY2265" fmla="*/ 238802 h 506956"/>
              <a:gd name="connsiteX2266" fmla="*/ 361609 w 506956"/>
              <a:gd name="connsiteY2266" fmla="*/ 229608 h 506956"/>
              <a:gd name="connsiteX2267" fmla="*/ 365771 w 506956"/>
              <a:gd name="connsiteY2267" fmla="*/ 229608 h 506956"/>
              <a:gd name="connsiteX2268" fmla="*/ 369579 w 506956"/>
              <a:gd name="connsiteY2268" fmla="*/ 235592 h 506956"/>
              <a:gd name="connsiteX2269" fmla="*/ 373387 w 506956"/>
              <a:gd name="connsiteY2269" fmla="*/ 229608 h 506956"/>
              <a:gd name="connsiteX2270" fmla="*/ 377548 w 506956"/>
              <a:gd name="connsiteY2270" fmla="*/ 229608 h 506956"/>
              <a:gd name="connsiteX2271" fmla="*/ 371646 w 506956"/>
              <a:gd name="connsiteY2271" fmla="*/ 238802 h 506956"/>
              <a:gd name="connsiteX2272" fmla="*/ 377956 w 506956"/>
              <a:gd name="connsiteY2272" fmla="*/ 248648 h 506956"/>
              <a:gd name="connsiteX2273" fmla="*/ 373795 w 506956"/>
              <a:gd name="connsiteY2273" fmla="*/ 248648 h 506956"/>
              <a:gd name="connsiteX2274" fmla="*/ 369579 w 506956"/>
              <a:gd name="connsiteY2274" fmla="*/ 241957 h 506956"/>
              <a:gd name="connsiteX2275" fmla="*/ 395379 w 506956"/>
              <a:gd name="connsiteY2275" fmla="*/ 241957 h 506956"/>
              <a:gd name="connsiteX2276" fmla="*/ 391163 w 506956"/>
              <a:gd name="connsiteY2276" fmla="*/ 248648 h 506956"/>
              <a:gd name="connsiteX2277" fmla="*/ 387001 w 506956"/>
              <a:gd name="connsiteY2277" fmla="*/ 248648 h 506956"/>
              <a:gd name="connsiteX2278" fmla="*/ 393312 w 506956"/>
              <a:gd name="connsiteY2278" fmla="*/ 238802 h 506956"/>
              <a:gd name="connsiteX2279" fmla="*/ 387409 w 506956"/>
              <a:gd name="connsiteY2279" fmla="*/ 229608 h 506956"/>
              <a:gd name="connsiteX2280" fmla="*/ 391571 w 506956"/>
              <a:gd name="connsiteY2280" fmla="*/ 229608 h 506956"/>
              <a:gd name="connsiteX2281" fmla="*/ 395379 w 506956"/>
              <a:gd name="connsiteY2281" fmla="*/ 235592 h 506956"/>
              <a:gd name="connsiteX2282" fmla="*/ 399187 w 506956"/>
              <a:gd name="connsiteY2282" fmla="*/ 229608 h 506956"/>
              <a:gd name="connsiteX2283" fmla="*/ 403348 w 506956"/>
              <a:gd name="connsiteY2283" fmla="*/ 229608 h 506956"/>
              <a:gd name="connsiteX2284" fmla="*/ 397446 w 506956"/>
              <a:gd name="connsiteY2284" fmla="*/ 238802 h 506956"/>
              <a:gd name="connsiteX2285" fmla="*/ 403756 w 506956"/>
              <a:gd name="connsiteY2285" fmla="*/ 248648 h 506956"/>
              <a:gd name="connsiteX2286" fmla="*/ 399595 w 506956"/>
              <a:gd name="connsiteY2286" fmla="*/ 248648 h 506956"/>
              <a:gd name="connsiteX2287" fmla="*/ 395379 w 506956"/>
              <a:gd name="connsiteY2287" fmla="*/ 241957 h 506956"/>
              <a:gd name="connsiteX2288" fmla="*/ 421179 w 506956"/>
              <a:gd name="connsiteY2288" fmla="*/ 241957 h 506956"/>
              <a:gd name="connsiteX2289" fmla="*/ 416963 w 506956"/>
              <a:gd name="connsiteY2289" fmla="*/ 248648 h 506956"/>
              <a:gd name="connsiteX2290" fmla="*/ 412801 w 506956"/>
              <a:gd name="connsiteY2290" fmla="*/ 248648 h 506956"/>
              <a:gd name="connsiteX2291" fmla="*/ 419112 w 506956"/>
              <a:gd name="connsiteY2291" fmla="*/ 238802 h 506956"/>
              <a:gd name="connsiteX2292" fmla="*/ 413209 w 506956"/>
              <a:gd name="connsiteY2292" fmla="*/ 229608 h 506956"/>
              <a:gd name="connsiteX2293" fmla="*/ 417371 w 506956"/>
              <a:gd name="connsiteY2293" fmla="*/ 229608 h 506956"/>
              <a:gd name="connsiteX2294" fmla="*/ 421179 w 506956"/>
              <a:gd name="connsiteY2294" fmla="*/ 235592 h 506956"/>
              <a:gd name="connsiteX2295" fmla="*/ 424987 w 506956"/>
              <a:gd name="connsiteY2295" fmla="*/ 229608 h 506956"/>
              <a:gd name="connsiteX2296" fmla="*/ 429149 w 506956"/>
              <a:gd name="connsiteY2296" fmla="*/ 229608 h 506956"/>
              <a:gd name="connsiteX2297" fmla="*/ 423246 w 506956"/>
              <a:gd name="connsiteY2297" fmla="*/ 238802 h 506956"/>
              <a:gd name="connsiteX2298" fmla="*/ 429557 w 506956"/>
              <a:gd name="connsiteY2298" fmla="*/ 248648 h 506956"/>
              <a:gd name="connsiteX2299" fmla="*/ 425395 w 506956"/>
              <a:gd name="connsiteY2299" fmla="*/ 248648 h 506956"/>
              <a:gd name="connsiteX2300" fmla="*/ 421179 w 506956"/>
              <a:gd name="connsiteY2300" fmla="*/ 241957 h 506956"/>
              <a:gd name="connsiteX2301" fmla="*/ 446979 w 506956"/>
              <a:gd name="connsiteY2301" fmla="*/ 241957 h 506956"/>
              <a:gd name="connsiteX2302" fmla="*/ 442763 w 506956"/>
              <a:gd name="connsiteY2302" fmla="*/ 248648 h 506956"/>
              <a:gd name="connsiteX2303" fmla="*/ 438601 w 506956"/>
              <a:gd name="connsiteY2303" fmla="*/ 248648 h 506956"/>
              <a:gd name="connsiteX2304" fmla="*/ 444912 w 506956"/>
              <a:gd name="connsiteY2304" fmla="*/ 238802 h 506956"/>
              <a:gd name="connsiteX2305" fmla="*/ 439009 w 506956"/>
              <a:gd name="connsiteY2305" fmla="*/ 229608 h 506956"/>
              <a:gd name="connsiteX2306" fmla="*/ 443171 w 506956"/>
              <a:gd name="connsiteY2306" fmla="*/ 229608 h 506956"/>
              <a:gd name="connsiteX2307" fmla="*/ 446979 w 506956"/>
              <a:gd name="connsiteY2307" fmla="*/ 235592 h 506956"/>
              <a:gd name="connsiteX2308" fmla="*/ 450787 w 506956"/>
              <a:gd name="connsiteY2308" fmla="*/ 229608 h 506956"/>
              <a:gd name="connsiteX2309" fmla="*/ 454949 w 506956"/>
              <a:gd name="connsiteY2309" fmla="*/ 229608 h 506956"/>
              <a:gd name="connsiteX2310" fmla="*/ 449046 w 506956"/>
              <a:gd name="connsiteY2310" fmla="*/ 238802 h 506956"/>
              <a:gd name="connsiteX2311" fmla="*/ 455357 w 506956"/>
              <a:gd name="connsiteY2311" fmla="*/ 248648 h 506956"/>
              <a:gd name="connsiteX2312" fmla="*/ 451195 w 506956"/>
              <a:gd name="connsiteY2312" fmla="*/ 248648 h 506956"/>
              <a:gd name="connsiteX2313" fmla="*/ 446979 w 506956"/>
              <a:gd name="connsiteY2313" fmla="*/ 241957 h 506956"/>
              <a:gd name="connsiteX2314" fmla="*/ 472779 w 506956"/>
              <a:gd name="connsiteY2314" fmla="*/ 241957 h 506956"/>
              <a:gd name="connsiteX2315" fmla="*/ 468563 w 506956"/>
              <a:gd name="connsiteY2315" fmla="*/ 248648 h 506956"/>
              <a:gd name="connsiteX2316" fmla="*/ 464401 w 506956"/>
              <a:gd name="connsiteY2316" fmla="*/ 248648 h 506956"/>
              <a:gd name="connsiteX2317" fmla="*/ 470712 w 506956"/>
              <a:gd name="connsiteY2317" fmla="*/ 238802 h 506956"/>
              <a:gd name="connsiteX2318" fmla="*/ 464809 w 506956"/>
              <a:gd name="connsiteY2318" fmla="*/ 229608 h 506956"/>
              <a:gd name="connsiteX2319" fmla="*/ 468971 w 506956"/>
              <a:gd name="connsiteY2319" fmla="*/ 229608 h 506956"/>
              <a:gd name="connsiteX2320" fmla="*/ 472779 w 506956"/>
              <a:gd name="connsiteY2320" fmla="*/ 235592 h 506956"/>
              <a:gd name="connsiteX2321" fmla="*/ 476587 w 506956"/>
              <a:gd name="connsiteY2321" fmla="*/ 229608 h 506956"/>
              <a:gd name="connsiteX2322" fmla="*/ 480749 w 506956"/>
              <a:gd name="connsiteY2322" fmla="*/ 229608 h 506956"/>
              <a:gd name="connsiteX2323" fmla="*/ 474846 w 506956"/>
              <a:gd name="connsiteY2323" fmla="*/ 238802 h 506956"/>
              <a:gd name="connsiteX2324" fmla="*/ 481157 w 506956"/>
              <a:gd name="connsiteY2324" fmla="*/ 248648 h 506956"/>
              <a:gd name="connsiteX2325" fmla="*/ 476995 w 506956"/>
              <a:gd name="connsiteY2325" fmla="*/ 248648 h 506956"/>
              <a:gd name="connsiteX2326" fmla="*/ 472779 w 506956"/>
              <a:gd name="connsiteY2326" fmla="*/ 241957 h 506956"/>
              <a:gd name="connsiteX2327" fmla="*/ 498579 w 506956"/>
              <a:gd name="connsiteY2327" fmla="*/ 241957 h 506956"/>
              <a:gd name="connsiteX2328" fmla="*/ 494363 w 506956"/>
              <a:gd name="connsiteY2328" fmla="*/ 248648 h 506956"/>
              <a:gd name="connsiteX2329" fmla="*/ 490201 w 506956"/>
              <a:gd name="connsiteY2329" fmla="*/ 248648 h 506956"/>
              <a:gd name="connsiteX2330" fmla="*/ 496512 w 506956"/>
              <a:gd name="connsiteY2330" fmla="*/ 238802 h 506956"/>
              <a:gd name="connsiteX2331" fmla="*/ 490609 w 506956"/>
              <a:gd name="connsiteY2331" fmla="*/ 229608 h 506956"/>
              <a:gd name="connsiteX2332" fmla="*/ 494771 w 506956"/>
              <a:gd name="connsiteY2332" fmla="*/ 229608 h 506956"/>
              <a:gd name="connsiteX2333" fmla="*/ 498579 w 506956"/>
              <a:gd name="connsiteY2333" fmla="*/ 235592 h 506956"/>
              <a:gd name="connsiteX2334" fmla="*/ 502387 w 506956"/>
              <a:gd name="connsiteY2334" fmla="*/ 229608 h 506956"/>
              <a:gd name="connsiteX2335" fmla="*/ 506549 w 506956"/>
              <a:gd name="connsiteY2335" fmla="*/ 229608 h 506956"/>
              <a:gd name="connsiteX2336" fmla="*/ 500646 w 506956"/>
              <a:gd name="connsiteY2336" fmla="*/ 238802 h 506956"/>
              <a:gd name="connsiteX2337" fmla="*/ 506957 w 506956"/>
              <a:gd name="connsiteY2337" fmla="*/ 248648 h 506956"/>
              <a:gd name="connsiteX2338" fmla="*/ 502795 w 506956"/>
              <a:gd name="connsiteY2338" fmla="*/ 248648 h 506956"/>
              <a:gd name="connsiteX2339" fmla="*/ 498579 w 506956"/>
              <a:gd name="connsiteY2339" fmla="*/ 241957 h 506956"/>
              <a:gd name="connsiteX2340" fmla="*/ 8378 w 506956"/>
              <a:gd name="connsiteY2340" fmla="*/ 270658 h 506956"/>
              <a:gd name="connsiteX2341" fmla="*/ 4162 w 506956"/>
              <a:gd name="connsiteY2341" fmla="*/ 277349 h 506956"/>
              <a:gd name="connsiteX2342" fmla="*/ 0 w 506956"/>
              <a:gd name="connsiteY2342" fmla="*/ 277349 h 506956"/>
              <a:gd name="connsiteX2343" fmla="*/ 6310 w 506956"/>
              <a:gd name="connsiteY2343" fmla="*/ 267502 h 506956"/>
              <a:gd name="connsiteX2344" fmla="*/ 408 w 506956"/>
              <a:gd name="connsiteY2344" fmla="*/ 258309 h 506956"/>
              <a:gd name="connsiteX2345" fmla="*/ 4570 w 506956"/>
              <a:gd name="connsiteY2345" fmla="*/ 258309 h 506956"/>
              <a:gd name="connsiteX2346" fmla="*/ 8378 w 506956"/>
              <a:gd name="connsiteY2346" fmla="*/ 264293 h 506956"/>
              <a:gd name="connsiteX2347" fmla="*/ 12186 w 506956"/>
              <a:gd name="connsiteY2347" fmla="*/ 258309 h 506956"/>
              <a:gd name="connsiteX2348" fmla="*/ 16347 w 506956"/>
              <a:gd name="connsiteY2348" fmla="*/ 258309 h 506956"/>
              <a:gd name="connsiteX2349" fmla="*/ 10445 w 506956"/>
              <a:gd name="connsiteY2349" fmla="*/ 267502 h 506956"/>
              <a:gd name="connsiteX2350" fmla="*/ 16755 w 506956"/>
              <a:gd name="connsiteY2350" fmla="*/ 277349 h 506956"/>
              <a:gd name="connsiteX2351" fmla="*/ 12594 w 506956"/>
              <a:gd name="connsiteY2351" fmla="*/ 277349 h 506956"/>
              <a:gd name="connsiteX2352" fmla="*/ 8378 w 506956"/>
              <a:gd name="connsiteY2352" fmla="*/ 270658 h 506956"/>
              <a:gd name="connsiteX2353" fmla="*/ 34178 w 506956"/>
              <a:gd name="connsiteY2353" fmla="*/ 270658 h 506956"/>
              <a:gd name="connsiteX2354" fmla="*/ 29962 w 506956"/>
              <a:gd name="connsiteY2354" fmla="*/ 277349 h 506956"/>
              <a:gd name="connsiteX2355" fmla="*/ 25800 w 506956"/>
              <a:gd name="connsiteY2355" fmla="*/ 277349 h 506956"/>
              <a:gd name="connsiteX2356" fmla="*/ 32110 w 506956"/>
              <a:gd name="connsiteY2356" fmla="*/ 267502 h 506956"/>
              <a:gd name="connsiteX2357" fmla="*/ 26208 w 506956"/>
              <a:gd name="connsiteY2357" fmla="*/ 258309 h 506956"/>
              <a:gd name="connsiteX2358" fmla="*/ 30370 w 506956"/>
              <a:gd name="connsiteY2358" fmla="*/ 258309 h 506956"/>
              <a:gd name="connsiteX2359" fmla="*/ 34178 w 506956"/>
              <a:gd name="connsiteY2359" fmla="*/ 264293 h 506956"/>
              <a:gd name="connsiteX2360" fmla="*/ 37986 w 506956"/>
              <a:gd name="connsiteY2360" fmla="*/ 258309 h 506956"/>
              <a:gd name="connsiteX2361" fmla="*/ 42147 w 506956"/>
              <a:gd name="connsiteY2361" fmla="*/ 258309 h 506956"/>
              <a:gd name="connsiteX2362" fmla="*/ 36245 w 506956"/>
              <a:gd name="connsiteY2362" fmla="*/ 267502 h 506956"/>
              <a:gd name="connsiteX2363" fmla="*/ 42555 w 506956"/>
              <a:gd name="connsiteY2363" fmla="*/ 277349 h 506956"/>
              <a:gd name="connsiteX2364" fmla="*/ 38394 w 506956"/>
              <a:gd name="connsiteY2364" fmla="*/ 277349 h 506956"/>
              <a:gd name="connsiteX2365" fmla="*/ 34178 w 506956"/>
              <a:gd name="connsiteY2365" fmla="*/ 270658 h 506956"/>
              <a:gd name="connsiteX2366" fmla="*/ 59978 w 506956"/>
              <a:gd name="connsiteY2366" fmla="*/ 270658 h 506956"/>
              <a:gd name="connsiteX2367" fmla="*/ 55762 w 506956"/>
              <a:gd name="connsiteY2367" fmla="*/ 277349 h 506956"/>
              <a:gd name="connsiteX2368" fmla="*/ 51600 w 506956"/>
              <a:gd name="connsiteY2368" fmla="*/ 277349 h 506956"/>
              <a:gd name="connsiteX2369" fmla="*/ 57911 w 506956"/>
              <a:gd name="connsiteY2369" fmla="*/ 267502 h 506956"/>
              <a:gd name="connsiteX2370" fmla="*/ 52008 w 506956"/>
              <a:gd name="connsiteY2370" fmla="*/ 258309 h 506956"/>
              <a:gd name="connsiteX2371" fmla="*/ 56170 w 506956"/>
              <a:gd name="connsiteY2371" fmla="*/ 258309 h 506956"/>
              <a:gd name="connsiteX2372" fmla="*/ 59978 w 506956"/>
              <a:gd name="connsiteY2372" fmla="*/ 264293 h 506956"/>
              <a:gd name="connsiteX2373" fmla="*/ 63786 w 506956"/>
              <a:gd name="connsiteY2373" fmla="*/ 258309 h 506956"/>
              <a:gd name="connsiteX2374" fmla="*/ 67948 w 506956"/>
              <a:gd name="connsiteY2374" fmla="*/ 258309 h 506956"/>
              <a:gd name="connsiteX2375" fmla="*/ 62045 w 506956"/>
              <a:gd name="connsiteY2375" fmla="*/ 267502 h 506956"/>
              <a:gd name="connsiteX2376" fmla="*/ 68356 w 506956"/>
              <a:gd name="connsiteY2376" fmla="*/ 277349 h 506956"/>
              <a:gd name="connsiteX2377" fmla="*/ 64194 w 506956"/>
              <a:gd name="connsiteY2377" fmla="*/ 277349 h 506956"/>
              <a:gd name="connsiteX2378" fmla="*/ 59978 w 506956"/>
              <a:gd name="connsiteY2378" fmla="*/ 270658 h 506956"/>
              <a:gd name="connsiteX2379" fmla="*/ 85778 w 506956"/>
              <a:gd name="connsiteY2379" fmla="*/ 270658 h 506956"/>
              <a:gd name="connsiteX2380" fmla="*/ 81562 w 506956"/>
              <a:gd name="connsiteY2380" fmla="*/ 277349 h 506956"/>
              <a:gd name="connsiteX2381" fmla="*/ 77400 w 506956"/>
              <a:gd name="connsiteY2381" fmla="*/ 277349 h 506956"/>
              <a:gd name="connsiteX2382" fmla="*/ 83711 w 506956"/>
              <a:gd name="connsiteY2382" fmla="*/ 267502 h 506956"/>
              <a:gd name="connsiteX2383" fmla="*/ 77808 w 506956"/>
              <a:gd name="connsiteY2383" fmla="*/ 258309 h 506956"/>
              <a:gd name="connsiteX2384" fmla="*/ 81970 w 506956"/>
              <a:gd name="connsiteY2384" fmla="*/ 258309 h 506956"/>
              <a:gd name="connsiteX2385" fmla="*/ 85778 w 506956"/>
              <a:gd name="connsiteY2385" fmla="*/ 264293 h 506956"/>
              <a:gd name="connsiteX2386" fmla="*/ 89586 w 506956"/>
              <a:gd name="connsiteY2386" fmla="*/ 258309 h 506956"/>
              <a:gd name="connsiteX2387" fmla="*/ 93748 w 506956"/>
              <a:gd name="connsiteY2387" fmla="*/ 258309 h 506956"/>
              <a:gd name="connsiteX2388" fmla="*/ 87845 w 506956"/>
              <a:gd name="connsiteY2388" fmla="*/ 267502 h 506956"/>
              <a:gd name="connsiteX2389" fmla="*/ 94156 w 506956"/>
              <a:gd name="connsiteY2389" fmla="*/ 277349 h 506956"/>
              <a:gd name="connsiteX2390" fmla="*/ 89994 w 506956"/>
              <a:gd name="connsiteY2390" fmla="*/ 277349 h 506956"/>
              <a:gd name="connsiteX2391" fmla="*/ 85778 w 506956"/>
              <a:gd name="connsiteY2391" fmla="*/ 270658 h 506956"/>
              <a:gd name="connsiteX2392" fmla="*/ 111578 w 506956"/>
              <a:gd name="connsiteY2392" fmla="*/ 270658 h 506956"/>
              <a:gd name="connsiteX2393" fmla="*/ 107362 w 506956"/>
              <a:gd name="connsiteY2393" fmla="*/ 277349 h 506956"/>
              <a:gd name="connsiteX2394" fmla="*/ 103200 w 506956"/>
              <a:gd name="connsiteY2394" fmla="*/ 277349 h 506956"/>
              <a:gd name="connsiteX2395" fmla="*/ 109511 w 506956"/>
              <a:gd name="connsiteY2395" fmla="*/ 267502 h 506956"/>
              <a:gd name="connsiteX2396" fmla="*/ 103608 w 506956"/>
              <a:gd name="connsiteY2396" fmla="*/ 258309 h 506956"/>
              <a:gd name="connsiteX2397" fmla="*/ 107770 w 506956"/>
              <a:gd name="connsiteY2397" fmla="*/ 258309 h 506956"/>
              <a:gd name="connsiteX2398" fmla="*/ 111578 w 506956"/>
              <a:gd name="connsiteY2398" fmla="*/ 264293 h 506956"/>
              <a:gd name="connsiteX2399" fmla="*/ 115386 w 506956"/>
              <a:gd name="connsiteY2399" fmla="*/ 258309 h 506956"/>
              <a:gd name="connsiteX2400" fmla="*/ 119548 w 506956"/>
              <a:gd name="connsiteY2400" fmla="*/ 258309 h 506956"/>
              <a:gd name="connsiteX2401" fmla="*/ 113645 w 506956"/>
              <a:gd name="connsiteY2401" fmla="*/ 267502 h 506956"/>
              <a:gd name="connsiteX2402" fmla="*/ 119956 w 506956"/>
              <a:gd name="connsiteY2402" fmla="*/ 277349 h 506956"/>
              <a:gd name="connsiteX2403" fmla="*/ 115794 w 506956"/>
              <a:gd name="connsiteY2403" fmla="*/ 277349 h 506956"/>
              <a:gd name="connsiteX2404" fmla="*/ 111578 w 506956"/>
              <a:gd name="connsiteY2404" fmla="*/ 270658 h 506956"/>
              <a:gd name="connsiteX2405" fmla="*/ 137378 w 506956"/>
              <a:gd name="connsiteY2405" fmla="*/ 270658 h 506956"/>
              <a:gd name="connsiteX2406" fmla="*/ 133162 w 506956"/>
              <a:gd name="connsiteY2406" fmla="*/ 277349 h 506956"/>
              <a:gd name="connsiteX2407" fmla="*/ 129000 w 506956"/>
              <a:gd name="connsiteY2407" fmla="*/ 277349 h 506956"/>
              <a:gd name="connsiteX2408" fmla="*/ 135311 w 506956"/>
              <a:gd name="connsiteY2408" fmla="*/ 267502 h 506956"/>
              <a:gd name="connsiteX2409" fmla="*/ 129408 w 506956"/>
              <a:gd name="connsiteY2409" fmla="*/ 258309 h 506956"/>
              <a:gd name="connsiteX2410" fmla="*/ 133570 w 506956"/>
              <a:gd name="connsiteY2410" fmla="*/ 258309 h 506956"/>
              <a:gd name="connsiteX2411" fmla="*/ 137378 w 506956"/>
              <a:gd name="connsiteY2411" fmla="*/ 264293 h 506956"/>
              <a:gd name="connsiteX2412" fmla="*/ 141186 w 506956"/>
              <a:gd name="connsiteY2412" fmla="*/ 258309 h 506956"/>
              <a:gd name="connsiteX2413" fmla="*/ 145348 w 506956"/>
              <a:gd name="connsiteY2413" fmla="*/ 258309 h 506956"/>
              <a:gd name="connsiteX2414" fmla="*/ 139445 w 506956"/>
              <a:gd name="connsiteY2414" fmla="*/ 267502 h 506956"/>
              <a:gd name="connsiteX2415" fmla="*/ 145756 w 506956"/>
              <a:gd name="connsiteY2415" fmla="*/ 277349 h 506956"/>
              <a:gd name="connsiteX2416" fmla="*/ 141594 w 506956"/>
              <a:gd name="connsiteY2416" fmla="*/ 277349 h 506956"/>
              <a:gd name="connsiteX2417" fmla="*/ 137378 w 506956"/>
              <a:gd name="connsiteY2417" fmla="*/ 270658 h 506956"/>
              <a:gd name="connsiteX2418" fmla="*/ 163178 w 506956"/>
              <a:gd name="connsiteY2418" fmla="*/ 270658 h 506956"/>
              <a:gd name="connsiteX2419" fmla="*/ 158962 w 506956"/>
              <a:gd name="connsiteY2419" fmla="*/ 277349 h 506956"/>
              <a:gd name="connsiteX2420" fmla="*/ 154800 w 506956"/>
              <a:gd name="connsiteY2420" fmla="*/ 277349 h 506956"/>
              <a:gd name="connsiteX2421" fmla="*/ 161111 w 506956"/>
              <a:gd name="connsiteY2421" fmla="*/ 267502 h 506956"/>
              <a:gd name="connsiteX2422" fmla="*/ 155208 w 506956"/>
              <a:gd name="connsiteY2422" fmla="*/ 258309 h 506956"/>
              <a:gd name="connsiteX2423" fmla="*/ 159370 w 506956"/>
              <a:gd name="connsiteY2423" fmla="*/ 258309 h 506956"/>
              <a:gd name="connsiteX2424" fmla="*/ 163178 w 506956"/>
              <a:gd name="connsiteY2424" fmla="*/ 264293 h 506956"/>
              <a:gd name="connsiteX2425" fmla="*/ 166986 w 506956"/>
              <a:gd name="connsiteY2425" fmla="*/ 258309 h 506956"/>
              <a:gd name="connsiteX2426" fmla="*/ 171148 w 506956"/>
              <a:gd name="connsiteY2426" fmla="*/ 258309 h 506956"/>
              <a:gd name="connsiteX2427" fmla="*/ 165245 w 506956"/>
              <a:gd name="connsiteY2427" fmla="*/ 267502 h 506956"/>
              <a:gd name="connsiteX2428" fmla="*/ 171556 w 506956"/>
              <a:gd name="connsiteY2428" fmla="*/ 277349 h 506956"/>
              <a:gd name="connsiteX2429" fmla="*/ 167394 w 506956"/>
              <a:gd name="connsiteY2429" fmla="*/ 277349 h 506956"/>
              <a:gd name="connsiteX2430" fmla="*/ 163178 w 506956"/>
              <a:gd name="connsiteY2430" fmla="*/ 270658 h 506956"/>
              <a:gd name="connsiteX2431" fmla="*/ 188978 w 506956"/>
              <a:gd name="connsiteY2431" fmla="*/ 270658 h 506956"/>
              <a:gd name="connsiteX2432" fmla="*/ 184762 w 506956"/>
              <a:gd name="connsiteY2432" fmla="*/ 277349 h 506956"/>
              <a:gd name="connsiteX2433" fmla="*/ 180601 w 506956"/>
              <a:gd name="connsiteY2433" fmla="*/ 277349 h 506956"/>
              <a:gd name="connsiteX2434" fmla="*/ 186911 w 506956"/>
              <a:gd name="connsiteY2434" fmla="*/ 267502 h 506956"/>
              <a:gd name="connsiteX2435" fmla="*/ 181009 w 506956"/>
              <a:gd name="connsiteY2435" fmla="*/ 258309 h 506956"/>
              <a:gd name="connsiteX2436" fmla="*/ 185170 w 506956"/>
              <a:gd name="connsiteY2436" fmla="*/ 258309 h 506956"/>
              <a:gd name="connsiteX2437" fmla="*/ 188978 w 506956"/>
              <a:gd name="connsiteY2437" fmla="*/ 264293 h 506956"/>
              <a:gd name="connsiteX2438" fmla="*/ 192786 w 506956"/>
              <a:gd name="connsiteY2438" fmla="*/ 258309 h 506956"/>
              <a:gd name="connsiteX2439" fmla="*/ 196948 w 506956"/>
              <a:gd name="connsiteY2439" fmla="*/ 258309 h 506956"/>
              <a:gd name="connsiteX2440" fmla="*/ 191045 w 506956"/>
              <a:gd name="connsiteY2440" fmla="*/ 267502 h 506956"/>
              <a:gd name="connsiteX2441" fmla="*/ 197356 w 506956"/>
              <a:gd name="connsiteY2441" fmla="*/ 277349 h 506956"/>
              <a:gd name="connsiteX2442" fmla="*/ 193194 w 506956"/>
              <a:gd name="connsiteY2442" fmla="*/ 277349 h 506956"/>
              <a:gd name="connsiteX2443" fmla="*/ 188978 w 506956"/>
              <a:gd name="connsiteY2443" fmla="*/ 270658 h 506956"/>
              <a:gd name="connsiteX2444" fmla="*/ 214778 w 506956"/>
              <a:gd name="connsiteY2444" fmla="*/ 270658 h 506956"/>
              <a:gd name="connsiteX2445" fmla="*/ 210562 w 506956"/>
              <a:gd name="connsiteY2445" fmla="*/ 277349 h 506956"/>
              <a:gd name="connsiteX2446" fmla="*/ 206401 w 506956"/>
              <a:gd name="connsiteY2446" fmla="*/ 277349 h 506956"/>
              <a:gd name="connsiteX2447" fmla="*/ 212711 w 506956"/>
              <a:gd name="connsiteY2447" fmla="*/ 267502 h 506956"/>
              <a:gd name="connsiteX2448" fmla="*/ 206809 w 506956"/>
              <a:gd name="connsiteY2448" fmla="*/ 258309 h 506956"/>
              <a:gd name="connsiteX2449" fmla="*/ 210970 w 506956"/>
              <a:gd name="connsiteY2449" fmla="*/ 258309 h 506956"/>
              <a:gd name="connsiteX2450" fmla="*/ 214778 w 506956"/>
              <a:gd name="connsiteY2450" fmla="*/ 264293 h 506956"/>
              <a:gd name="connsiteX2451" fmla="*/ 218586 w 506956"/>
              <a:gd name="connsiteY2451" fmla="*/ 258309 h 506956"/>
              <a:gd name="connsiteX2452" fmla="*/ 222748 w 506956"/>
              <a:gd name="connsiteY2452" fmla="*/ 258309 h 506956"/>
              <a:gd name="connsiteX2453" fmla="*/ 216846 w 506956"/>
              <a:gd name="connsiteY2453" fmla="*/ 267502 h 506956"/>
              <a:gd name="connsiteX2454" fmla="*/ 223156 w 506956"/>
              <a:gd name="connsiteY2454" fmla="*/ 277349 h 506956"/>
              <a:gd name="connsiteX2455" fmla="*/ 218994 w 506956"/>
              <a:gd name="connsiteY2455" fmla="*/ 277349 h 506956"/>
              <a:gd name="connsiteX2456" fmla="*/ 214778 w 506956"/>
              <a:gd name="connsiteY2456" fmla="*/ 270658 h 506956"/>
              <a:gd name="connsiteX2457" fmla="*/ 240578 w 506956"/>
              <a:gd name="connsiteY2457" fmla="*/ 270658 h 506956"/>
              <a:gd name="connsiteX2458" fmla="*/ 236362 w 506956"/>
              <a:gd name="connsiteY2458" fmla="*/ 277349 h 506956"/>
              <a:gd name="connsiteX2459" fmla="*/ 232201 w 506956"/>
              <a:gd name="connsiteY2459" fmla="*/ 277349 h 506956"/>
              <a:gd name="connsiteX2460" fmla="*/ 238511 w 506956"/>
              <a:gd name="connsiteY2460" fmla="*/ 267502 h 506956"/>
              <a:gd name="connsiteX2461" fmla="*/ 232609 w 506956"/>
              <a:gd name="connsiteY2461" fmla="*/ 258309 h 506956"/>
              <a:gd name="connsiteX2462" fmla="*/ 236770 w 506956"/>
              <a:gd name="connsiteY2462" fmla="*/ 258309 h 506956"/>
              <a:gd name="connsiteX2463" fmla="*/ 240578 w 506956"/>
              <a:gd name="connsiteY2463" fmla="*/ 264293 h 506956"/>
              <a:gd name="connsiteX2464" fmla="*/ 244386 w 506956"/>
              <a:gd name="connsiteY2464" fmla="*/ 258309 h 506956"/>
              <a:gd name="connsiteX2465" fmla="*/ 248548 w 506956"/>
              <a:gd name="connsiteY2465" fmla="*/ 258309 h 506956"/>
              <a:gd name="connsiteX2466" fmla="*/ 242646 w 506956"/>
              <a:gd name="connsiteY2466" fmla="*/ 267502 h 506956"/>
              <a:gd name="connsiteX2467" fmla="*/ 248956 w 506956"/>
              <a:gd name="connsiteY2467" fmla="*/ 277349 h 506956"/>
              <a:gd name="connsiteX2468" fmla="*/ 244794 w 506956"/>
              <a:gd name="connsiteY2468" fmla="*/ 277349 h 506956"/>
              <a:gd name="connsiteX2469" fmla="*/ 240578 w 506956"/>
              <a:gd name="connsiteY2469" fmla="*/ 270658 h 506956"/>
              <a:gd name="connsiteX2470" fmla="*/ 266378 w 506956"/>
              <a:gd name="connsiteY2470" fmla="*/ 270658 h 506956"/>
              <a:gd name="connsiteX2471" fmla="*/ 262162 w 506956"/>
              <a:gd name="connsiteY2471" fmla="*/ 277349 h 506956"/>
              <a:gd name="connsiteX2472" fmla="*/ 258001 w 506956"/>
              <a:gd name="connsiteY2472" fmla="*/ 277349 h 506956"/>
              <a:gd name="connsiteX2473" fmla="*/ 264311 w 506956"/>
              <a:gd name="connsiteY2473" fmla="*/ 267502 h 506956"/>
              <a:gd name="connsiteX2474" fmla="*/ 258409 w 506956"/>
              <a:gd name="connsiteY2474" fmla="*/ 258309 h 506956"/>
              <a:gd name="connsiteX2475" fmla="*/ 262570 w 506956"/>
              <a:gd name="connsiteY2475" fmla="*/ 258309 h 506956"/>
              <a:gd name="connsiteX2476" fmla="*/ 266378 w 506956"/>
              <a:gd name="connsiteY2476" fmla="*/ 264293 h 506956"/>
              <a:gd name="connsiteX2477" fmla="*/ 270187 w 506956"/>
              <a:gd name="connsiteY2477" fmla="*/ 258309 h 506956"/>
              <a:gd name="connsiteX2478" fmla="*/ 274348 w 506956"/>
              <a:gd name="connsiteY2478" fmla="*/ 258309 h 506956"/>
              <a:gd name="connsiteX2479" fmla="*/ 268446 w 506956"/>
              <a:gd name="connsiteY2479" fmla="*/ 267502 h 506956"/>
              <a:gd name="connsiteX2480" fmla="*/ 274756 w 506956"/>
              <a:gd name="connsiteY2480" fmla="*/ 277349 h 506956"/>
              <a:gd name="connsiteX2481" fmla="*/ 270595 w 506956"/>
              <a:gd name="connsiteY2481" fmla="*/ 277349 h 506956"/>
              <a:gd name="connsiteX2482" fmla="*/ 266378 w 506956"/>
              <a:gd name="connsiteY2482" fmla="*/ 270658 h 506956"/>
              <a:gd name="connsiteX2483" fmla="*/ 292179 w 506956"/>
              <a:gd name="connsiteY2483" fmla="*/ 270658 h 506956"/>
              <a:gd name="connsiteX2484" fmla="*/ 287962 w 506956"/>
              <a:gd name="connsiteY2484" fmla="*/ 277349 h 506956"/>
              <a:gd name="connsiteX2485" fmla="*/ 283801 w 506956"/>
              <a:gd name="connsiteY2485" fmla="*/ 277349 h 506956"/>
              <a:gd name="connsiteX2486" fmla="*/ 290111 w 506956"/>
              <a:gd name="connsiteY2486" fmla="*/ 267502 h 506956"/>
              <a:gd name="connsiteX2487" fmla="*/ 284209 w 506956"/>
              <a:gd name="connsiteY2487" fmla="*/ 258309 h 506956"/>
              <a:gd name="connsiteX2488" fmla="*/ 288370 w 506956"/>
              <a:gd name="connsiteY2488" fmla="*/ 258309 h 506956"/>
              <a:gd name="connsiteX2489" fmla="*/ 292179 w 506956"/>
              <a:gd name="connsiteY2489" fmla="*/ 264293 h 506956"/>
              <a:gd name="connsiteX2490" fmla="*/ 295987 w 506956"/>
              <a:gd name="connsiteY2490" fmla="*/ 258309 h 506956"/>
              <a:gd name="connsiteX2491" fmla="*/ 300148 w 506956"/>
              <a:gd name="connsiteY2491" fmla="*/ 258309 h 506956"/>
              <a:gd name="connsiteX2492" fmla="*/ 294246 w 506956"/>
              <a:gd name="connsiteY2492" fmla="*/ 267502 h 506956"/>
              <a:gd name="connsiteX2493" fmla="*/ 300556 w 506956"/>
              <a:gd name="connsiteY2493" fmla="*/ 277349 h 506956"/>
              <a:gd name="connsiteX2494" fmla="*/ 296395 w 506956"/>
              <a:gd name="connsiteY2494" fmla="*/ 277349 h 506956"/>
              <a:gd name="connsiteX2495" fmla="*/ 292179 w 506956"/>
              <a:gd name="connsiteY2495" fmla="*/ 270658 h 506956"/>
              <a:gd name="connsiteX2496" fmla="*/ 317979 w 506956"/>
              <a:gd name="connsiteY2496" fmla="*/ 270658 h 506956"/>
              <a:gd name="connsiteX2497" fmla="*/ 313762 w 506956"/>
              <a:gd name="connsiteY2497" fmla="*/ 277349 h 506956"/>
              <a:gd name="connsiteX2498" fmla="*/ 309601 w 506956"/>
              <a:gd name="connsiteY2498" fmla="*/ 277349 h 506956"/>
              <a:gd name="connsiteX2499" fmla="*/ 315911 w 506956"/>
              <a:gd name="connsiteY2499" fmla="*/ 267502 h 506956"/>
              <a:gd name="connsiteX2500" fmla="*/ 310009 w 506956"/>
              <a:gd name="connsiteY2500" fmla="*/ 258309 h 506956"/>
              <a:gd name="connsiteX2501" fmla="*/ 314170 w 506956"/>
              <a:gd name="connsiteY2501" fmla="*/ 258309 h 506956"/>
              <a:gd name="connsiteX2502" fmla="*/ 317979 w 506956"/>
              <a:gd name="connsiteY2502" fmla="*/ 264293 h 506956"/>
              <a:gd name="connsiteX2503" fmla="*/ 321787 w 506956"/>
              <a:gd name="connsiteY2503" fmla="*/ 258309 h 506956"/>
              <a:gd name="connsiteX2504" fmla="*/ 325948 w 506956"/>
              <a:gd name="connsiteY2504" fmla="*/ 258309 h 506956"/>
              <a:gd name="connsiteX2505" fmla="*/ 320046 w 506956"/>
              <a:gd name="connsiteY2505" fmla="*/ 267502 h 506956"/>
              <a:gd name="connsiteX2506" fmla="*/ 326356 w 506956"/>
              <a:gd name="connsiteY2506" fmla="*/ 277349 h 506956"/>
              <a:gd name="connsiteX2507" fmla="*/ 322195 w 506956"/>
              <a:gd name="connsiteY2507" fmla="*/ 277349 h 506956"/>
              <a:gd name="connsiteX2508" fmla="*/ 317979 w 506956"/>
              <a:gd name="connsiteY2508" fmla="*/ 270658 h 506956"/>
              <a:gd name="connsiteX2509" fmla="*/ 343779 w 506956"/>
              <a:gd name="connsiteY2509" fmla="*/ 270658 h 506956"/>
              <a:gd name="connsiteX2510" fmla="*/ 339563 w 506956"/>
              <a:gd name="connsiteY2510" fmla="*/ 277349 h 506956"/>
              <a:gd name="connsiteX2511" fmla="*/ 335401 w 506956"/>
              <a:gd name="connsiteY2511" fmla="*/ 277349 h 506956"/>
              <a:gd name="connsiteX2512" fmla="*/ 341711 w 506956"/>
              <a:gd name="connsiteY2512" fmla="*/ 267502 h 506956"/>
              <a:gd name="connsiteX2513" fmla="*/ 335809 w 506956"/>
              <a:gd name="connsiteY2513" fmla="*/ 258309 h 506956"/>
              <a:gd name="connsiteX2514" fmla="*/ 339971 w 506956"/>
              <a:gd name="connsiteY2514" fmla="*/ 258309 h 506956"/>
              <a:gd name="connsiteX2515" fmla="*/ 343779 w 506956"/>
              <a:gd name="connsiteY2515" fmla="*/ 264293 h 506956"/>
              <a:gd name="connsiteX2516" fmla="*/ 347587 w 506956"/>
              <a:gd name="connsiteY2516" fmla="*/ 258309 h 506956"/>
              <a:gd name="connsiteX2517" fmla="*/ 351748 w 506956"/>
              <a:gd name="connsiteY2517" fmla="*/ 258309 h 506956"/>
              <a:gd name="connsiteX2518" fmla="*/ 345846 w 506956"/>
              <a:gd name="connsiteY2518" fmla="*/ 267502 h 506956"/>
              <a:gd name="connsiteX2519" fmla="*/ 352156 w 506956"/>
              <a:gd name="connsiteY2519" fmla="*/ 277349 h 506956"/>
              <a:gd name="connsiteX2520" fmla="*/ 347995 w 506956"/>
              <a:gd name="connsiteY2520" fmla="*/ 277349 h 506956"/>
              <a:gd name="connsiteX2521" fmla="*/ 343779 w 506956"/>
              <a:gd name="connsiteY2521" fmla="*/ 270658 h 506956"/>
              <a:gd name="connsiteX2522" fmla="*/ 369579 w 506956"/>
              <a:gd name="connsiteY2522" fmla="*/ 270658 h 506956"/>
              <a:gd name="connsiteX2523" fmla="*/ 365363 w 506956"/>
              <a:gd name="connsiteY2523" fmla="*/ 277349 h 506956"/>
              <a:gd name="connsiteX2524" fmla="*/ 361201 w 506956"/>
              <a:gd name="connsiteY2524" fmla="*/ 277349 h 506956"/>
              <a:gd name="connsiteX2525" fmla="*/ 367511 w 506956"/>
              <a:gd name="connsiteY2525" fmla="*/ 267502 h 506956"/>
              <a:gd name="connsiteX2526" fmla="*/ 361609 w 506956"/>
              <a:gd name="connsiteY2526" fmla="*/ 258309 h 506956"/>
              <a:gd name="connsiteX2527" fmla="*/ 365771 w 506956"/>
              <a:gd name="connsiteY2527" fmla="*/ 258309 h 506956"/>
              <a:gd name="connsiteX2528" fmla="*/ 369579 w 506956"/>
              <a:gd name="connsiteY2528" fmla="*/ 264293 h 506956"/>
              <a:gd name="connsiteX2529" fmla="*/ 373387 w 506956"/>
              <a:gd name="connsiteY2529" fmla="*/ 258309 h 506956"/>
              <a:gd name="connsiteX2530" fmla="*/ 377548 w 506956"/>
              <a:gd name="connsiteY2530" fmla="*/ 258309 h 506956"/>
              <a:gd name="connsiteX2531" fmla="*/ 371646 w 506956"/>
              <a:gd name="connsiteY2531" fmla="*/ 267502 h 506956"/>
              <a:gd name="connsiteX2532" fmla="*/ 377956 w 506956"/>
              <a:gd name="connsiteY2532" fmla="*/ 277349 h 506956"/>
              <a:gd name="connsiteX2533" fmla="*/ 373795 w 506956"/>
              <a:gd name="connsiteY2533" fmla="*/ 277349 h 506956"/>
              <a:gd name="connsiteX2534" fmla="*/ 369579 w 506956"/>
              <a:gd name="connsiteY2534" fmla="*/ 270658 h 506956"/>
              <a:gd name="connsiteX2535" fmla="*/ 395379 w 506956"/>
              <a:gd name="connsiteY2535" fmla="*/ 270658 h 506956"/>
              <a:gd name="connsiteX2536" fmla="*/ 391163 w 506956"/>
              <a:gd name="connsiteY2536" fmla="*/ 277349 h 506956"/>
              <a:gd name="connsiteX2537" fmla="*/ 387001 w 506956"/>
              <a:gd name="connsiteY2537" fmla="*/ 277349 h 506956"/>
              <a:gd name="connsiteX2538" fmla="*/ 393312 w 506956"/>
              <a:gd name="connsiteY2538" fmla="*/ 267502 h 506956"/>
              <a:gd name="connsiteX2539" fmla="*/ 387409 w 506956"/>
              <a:gd name="connsiteY2539" fmla="*/ 258309 h 506956"/>
              <a:gd name="connsiteX2540" fmla="*/ 391571 w 506956"/>
              <a:gd name="connsiteY2540" fmla="*/ 258309 h 506956"/>
              <a:gd name="connsiteX2541" fmla="*/ 395379 w 506956"/>
              <a:gd name="connsiteY2541" fmla="*/ 264293 h 506956"/>
              <a:gd name="connsiteX2542" fmla="*/ 399187 w 506956"/>
              <a:gd name="connsiteY2542" fmla="*/ 258309 h 506956"/>
              <a:gd name="connsiteX2543" fmla="*/ 403348 w 506956"/>
              <a:gd name="connsiteY2543" fmla="*/ 258309 h 506956"/>
              <a:gd name="connsiteX2544" fmla="*/ 397446 w 506956"/>
              <a:gd name="connsiteY2544" fmla="*/ 267502 h 506956"/>
              <a:gd name="connsiteX2545" fmla="*/ 403756 w 506956"/>
              <a:gd name="connsiteY2545" fmla="*/ 277349 h 506956"/>
              <a:gd name="connsiteX2546" fmla="*/ 399595 w 506956"/>
              <a:gd name="connsiteY2546" fmla="*/ 277349 h 506956"/>
              <a:gd name="connsiteX2547" fmla="*/ 395379 w 506956"/>
              <a:gd name="connsiteY2547" fmla="*/ 270658 h 506956"/>
              <a:gd name="connsiteX2548" fmla="*/ 421179 w 506956"/>
              <a:gd name="connsiteY2548" fmla="*/ 270658 h 506956"/>
              <a:gd name="connsiteX2549" fmla="*/ 416963 w 506956"/>
              <a:gd name="connsiteY2549" fmla="*/ 277349 h 506956"/>
              <a:gd name="connsiteX2550" fmla="*/ 412801 w 506956"/>
              <a:gd name="connsiteY2550" fmla="*/ 277349 h 506956"/>
              <a:gd name="connsiteX2551" fmla="*/ 419112 w 506956"/>
              <a:gd name="connsiteY2551" fmla="*/ 267502 h 506956"/>
              <a:gd name="connsiteX2552" fmla="*/ 413209 w 506956"/>
              <a:gd name="connsiteY2552" fmla="*/ 258309 h 506956"/>
              <a:gd name="connsiteX2553" fmla="*/ 417371 w 506956"/>
              <a:gd name="connsiteY2553" fmla="*/ 258309 h 506956"/>
              <a:gd name="connsiteX2554" fmla="*/ 421179 w 506956"/>
              <a:gd name="connsiteY2554" fmla="*/ 264293 h 506956"/>
              <a:gd name="connsiteX2555" fmla="*/ 424987 w 506956"/>
              <a:gd name="connsiteY2555" fmla="*/ 258309 h 506956"/>
              <a:gd name="connsiteX2556" fmla="*/ 429149 w 506956"/>
              <a:gd name="connsiteY2556" fmla="*/ 258309 h 506956"/>
              <a:gd name="connsiteX2557" fmla="*/ 423246 w 506956"/>
              <a:gd name="connsiteY2557" fmla="*/ 267502 h 506956"/>
              <a:gd name="connsiteX2558" fmla="*/ 429557 w 506956"/>
              <a:gd name="connsiteY2558" fmla="*/ 277349 h 506956"/>
              <a:gd name="connsiteX2559" fmla="*/ 425395 w 506956"/>
              <a:gd name="connsiteY2559" fmla="*/ 277349 h 506956"/>
              <a:gd name="connsiteX2560" fmla="*/ 421179 w 506956"/>
              <a:gd name="connsiteY2560" fmla="*/ 270658 h 506956"/>
              <a:gd name="connsiteX2561" fmla="*/ 446979 w 506956"/>
              <a:gd name="connsiteY2561" fmla="*/ 270658 h 506956"/>
              <a:gd name="connsiteX2562" fmla="*/ 442763 w 506956"/>
              <a:gd name="connsiteY2562" fmla="*/ 277349 h 506956"/>
              <a:gd name="connsiteX2563" fmla="*/ 438601 w 506956"/>
              <a:gd name="connsiteY2563" fmla="*/ 277349 h 506956"/>
              <a:gd name="connsiteX2564" fmla="*/ 444912 w 506956"/>
              <a:gd name="connsiteY2564" fmla="*/ 267502 h 506956"/>
              <a:gd name="connsiteX2565" fmla="*/ 439009 w 506956"/>
              <a:gd name="connsiteY2565" fmla="*/ 258309 h 506956"/>
              <a:gd name="connsiteX2566" fmla="*/ 443171 w 506956"/>
              <a:gd name="connsiteY2566" fmla="*/ 258309 h 506956"/>
              <a:gd name="connsiteX2567" fmla="*/ 446979 w 506956"/>
              <a:gd name="connsiteY2567" fmla="*/ 264293 h 506956"/>
              <a:gd name="connsiteX2568" fmla="*/ 450787 w 506956"/>
              <a:gd name="connsiteY2568" fmla="*/ 258309 h 506956"/>
              <a:gd name="connsiteX2569" fmla="*/ 454949 w 506956"/>
              <a:gd name="connsiteY2569" fmla="*/ 258309 h 506956"/>
              <a:gd name="connsiteX2570" fmla="*/ 449046 w 506956"/>
              <a:gd name="connsiteY2570" fmla="*/ 267502 h 506956"/>
              <a:gd name="connsiteX2571" fmla="*/ 455357 w 506956"/>
              <a:gd name="connsiteY2571" fmla="*/ 277349 h 506956"/>
              <a:gd name="connsiteX2572" fmla="*/ 451195 w 506956"/>
              <a:gd name="connsiteY2572" fmla="*/ 277349 h 506956"/>
              <a:gd name="connsiteX2573" fmla="*/ 446979 w 506956"/>
              <a:gd name="connsiteY2573" fmla="*/ 270658 h 506956"/>
              <a:gd name="connsiteX2574" fmla="*/ 472779 w 506956"/>
              <a:gd name="connsiteY2574" fmla="*/ 270658 h 506956"/>
              <a:gd name="connsiteX2575" fmla="*/ 468563 w 506956"/>
              <a:gd name="connsiteY2575" fmla="*/ 277349 h 506956"/>
              <a:gd name="connsiteX2576" fmla="*/ 464401 w 506956"/>
              <a:gd name="connsiteY2576" fmla="*/ 277349 h 506956"/>
              <a:gd name="connsiteX2577" fmla="*/ 470712 w 506956"/>
              <a:gd name="connsiteY2577" fmla="*/ 267502 h 506956"/>
              <a:gd name="connsiteX2578" fmla="*/ 464809 w 506956"/>
              <a:gd name="connsiteY2578" fmla="*/ 258309 h 506956"/>
              <a:gd name="connsiteX2579" fmla="*/ 468971 w 506956"/>
              <a:gd name="connsiteY2579" fmla="*/ 258309 h 506956"/>
              <a:gd name="connsiteX2580" fmla="*/ 472779 w 506956"/>
              <a:gd name="connsiteY2580" fmla="*/ 264293 h 506956"/>
              <a:gd name="connsiteX2581" fmla="*/ 476587 w 506956"/>
              <a:gd name="connsiteY2581" fmla="*/ 258309 h 506956"/>
              <a:gd name="connsiteX2582" fmla="*/ 480749 w 506956"/>
              <a:gd name="connsiteY2582" fmla="*/ 258309 h 506956"/>
              <a:gd name="connsiteX2583" fmla="*/ 474846 w 506956"/>
              <a:gd name="connsiteY2583" fmla="*/ 267502 h 506956"/>
              <a:gd name="connsiteX2584" fmla="*/ 481157 w 506956"/>
              <a:gd name="connsiteY2584" fmla="*/ 277349 h 506956"/>
              <a:gd name="connsiteX2585" fmla="*/ 476995 w 506956"/>
              <a:gd name="connsiteY2585" fmla="*/ 277349 h 506956"/>
              <a:gd name="connsiteX2586" fmla="*/ 472779 w 506956"/>
              <a:gd name="connsiteY2586" fmla="*/ 270658 h 506956"/>
              <a:gd name="connsiteX2587" fmla="*/ 498579 w 506956"/>
              <a:gd name="connsiteY2587" fmla="*/ 270658 h 506956"/>
              <a:gd name="connsiteX2588" fmla="*/ 494363 w 506956"/>
              <a:gd name="connsiteY2588" fmla="*/ 277349 h 506956"/>
              <a:gd name="connsiteX2589" fmla="*/ 490201 w 506956"/>
              <a:gd name="connsiteY2589" fmla="*/ 277349 h 506956"/>
              <a:gd name="connsiteX2590" fmla="*/ 496512 w 506956"/>
              <a:gd name="connsiteY2590" fmla="*/ 267502 h 506956"/>
              <a:gd name="connsiteX2591" fmla="*/ 490609 w 506956"/>
              <a:gd name="connsiteY2591" fmla="*/ 258309 h 506956"/>
              <a:gd name="connsiteX2592" fmla="*/ 494771 w 506956"/>
              <a:gd name="connsiteY2592" fmla="*/ 258309 h 506956"/>
              <a:gd name="connsiteX2593" fmla="*/ 498579 w 506956"/>
              <a:gd name="connsiteY2593" fmla="*/ 264293 h 506956"/>
              <a:gd name="connsiteX2594" fmla="*/ 502387 w 506956"/>
              <a:gd name="connsiteY2594" fmla="*/ 258309 h 506956"/>
              <a:gd name="connsiteX2595" fmla="*/ 506549 w 506956"/>
              <a:gd name="connsiteY2595" fmla="*/ 258309 h 506956"/>
              <a:gd name="connsiteX2596" fmla="*/ 500646 w 506956"/>
              <a:gd name="connsiteY2596" fmla="*/ 267502 h 506956"/>
              <a:gd name="connsiteX2597" fmla="*/ 506957 w 506956"/>
              <a:gd name="connsiteY2597" fmla="*/ 277349 h 506956"/>
              <a:gd name="connsiteX2598" fmla="*/ 502795 w 506956"/>
              <a:gd name="connsiteY2598" fmla="*/ 277349 h 506956"/>
              <a:gd name="connsiteX2599" fmla="*/ 498579 w 506956"/>
              <a:gd name="connsiteY2599" fmla="*/ 270658 h 506956"/>
              <a:gd name="connsiteX2600" fmla="*/ 8378 w 506956"/>
              <a:gd name="connsiteY2600" fmla="*/ 299359 h 506956"/>
              <a:gd name="connsiteX2601" fmla="*/ 4162 w 506956"/>
              <a:gd name="connsiteY2601" fmla="*/ 306050 h 506956"/>
              <a:gd name="connsiteX2602" fmla="*/ 0 w 506956"/>
              <a:gd name="connsiteY2602" fmla="*/ 306050 h 506956"/>
              <a:gd name="connsiteX2603" fmla="*/ 6310 w 506956"/>
              <a:gd name="connsiteY2603" fmla="*/ 296204 h 506956"/>
              <a:gd name="connsiteX2604" fmla="*/ 408 w 506956"/>
              <a:gd name="connsiteY2604" fmla="*/ 287010 h 506956"/>
              <a:gd name="connsiteX2605" fmla="*/ 4570 w 506956"/>
              <a:gd name="connsiteY2605" fmla="*/ 287010 h 506956"/>
              <a:gd name="connsiteX2606" fmla="*/ 8378 w 506956"/>
              <a:gd name="connsiteY2606" fmla="*/ 292994 h 506956"/>
              <a:gd name="connsiteX2607" fmla="*/ 12186 w 506956"/>
              <a:gd name="connsiteY2607" fmla="*/ 287010 h 506956"/>
              <a:gd name="connsiteX2608" fmla="*/ 16347 w 506956"/>
              <a:gd name="connsiteY2608" fmla="*/ 287010 h 506956"/>
              <a:gd name="connsiteX2609" fmla="*/ 10445 w 506956"/>
              <a:gd name="connsiteY2609" fmla="*/ 296204 h 506956"/>
              <a:gd name="connsiteX2610" fmla="*/ 16755 w 506956"/>
              <a:gd name="connsiteY2610" fmla="*/ 306050 h 506956"/>
              <a:gd name="connsiteX2611" fmla="*/ 12594 w 506956"/>
              <a:gd name="connsiteY2611" fmla="*/ 306050 h 506956"/>
              <a:gd name="connsiteX2612" fmla="*/ 8378 w 506956"/>
              <a:gd name="connsiteY2612" fmla="*/ 299359 h 506956"/>
              <a:gd name="connsiteX2613" fmla="*/ 34178 w 506956"/>
              <a:gd name="connsiteY2613" fmla="*/ 299359 h 506956"/>
              <a:gd name="connsiteX2614" fmla="*/ 29962 w 506956"/>
              <a:gd name="connsiteY2614" fmla="*/ 306050 h 506956"/>
              <a:gd name="connsiteX2615" fmla="*/ 25800 w 506956"/>
              <a:gd name="connsiteY2615" fmla="*/ 306050 h 506956"/>
              <a:gd name="connsiteX2616" fmla="*/ 32110 w 506956"/>
              <a:gd name="connsiteY2616" fmla="*/ 296204 h 506956"/>
              <a:gd name="connsiteX2617" fmla="*/ 26208 w 506956"/>
              <a:gd name="connsiteY2617" fmla="*/ 287010 h 506956"/>
              <a:gd name="connsiteX2618" fmla="*/ 30370 w 506956"/>
              <a:gd name="connsiteY2618" fmla="*/ 287010 h 506956"/>
              <a:gd name="connsiteX2619" fmla="*/ 34178 w 506956"/>
              <a:gd name="connsiteY2619" fmla="*/ 292994 h 506956"/>
              <a:gd name="connsiteX2620" fmla="*/ 37986 w 506956"/>
              <a:gd name="connsiteY2620" fmla="*/ 287010 h 506956"/>
              <a:gd name="connsiteX2621" fmla="*/ 42147 w 506956"/>
              <a:gd name="connsiteY2621" fmla="*/ 287010 h 506956"/>
              <a:gd name="connsiteX2622" fmla="*/ 36245 w 506956"/>
              <a:gd name="connsiteY2622" fmla="*/ 296204 h 506956"/>
              <a:gd name="connsiteX2623" fmla="*/ 42555 w 506956"/>
              <a:gd name="connsiteY2623" fmla="*/ 306050 h 506956"/>
              <a:gd name="connsiteX2624" fmla="*/ 38394 w 506956"/>
              <a:gd name="connsiteY2624" fmla="*/ 306050 h 506956"/>
              <a:gd name="connsiteX2625" fmla="*/ 34178 w 506956"/>
              <a:gd name="connsiteY2625" fmla="*/ 299359 h 506956"/>
              <a:gd name="connsiteX2626" fmla="*/ 59978 w 506956"/>
              <a:gd name="connsiteY2626" fmla="*/ 299359 h 506956"/>
              <a:gd name="connsiteX2627" fmla="*/ 55762 w 506956"/>
              <a:gd name="connsiteY2627" fmla="*/ 306050 h 506956"/>
              <a:gd name="connsiteX2628" fmla="*/ 51600 w 506956"/>
              <a:gd name="connsiteY2628" fmla="*/ 306050 h 506956"/>
              <a:gd name="connsiteX2629" fmla="*/ 57911 w 506956"/>
              <a:gd name="connsiteY2629" fmla="*/ 296204 h 506956"/>
              <a:gd name="connsiteX2630" fmla="*/ 52008 w 506956"/>
              <a:gd name="connsiteY2630" fmla="*/ 287010 h 506956"/>
              <a:gd name="connsiteX2631" fmla="*/ 56170 w 506956"/>
              <a:gd name="connsiteY2631" fmla="*/ 287010 h 506956"/>
              <a:gd name="connsiteX2632" fmla="*/ 59978 w 506956"/>
              <a:gd name="connsiteY2632" fmla="*/ 292994 h 506956"/>
              <a:gd name="connsiteX2633" fmla="*/ 63786 w 506956"/>
              <a:gd name="connsiteY2633" fmla="*/ 287010 h 506956"/>
              <a:gd name="connsiteX2634" fmla="*/ 67948 w 506956"/>
              <a:gd name="connsiteY2634" fmla="*/ 287010 h 506956"/>
              <a:gd name="connsiteX2635" fmla="*/ 62045 w 506956"/>
              <a:gd name="connsiteY2635" fmla="*/ 296204 h 506956"/>
              <a:gd name="connsiteX2636" fmla="*/ 68356 w 506956"/>
              <a:gd name="connsiteY2636" fmla="*/ 306050 h 506956"/>
              <a:gd name="connsiteX2637" fmla="*/ 64194 w 506956"/>
              <a:gd name="connsiteY2637" fmla="*/ 306050 h 506956"/>
              <a:gd name="connsiteX2638" fmla="*/ 59978 w 506956"/>
              <a:gd name="connsiteY2638" fmla="*/ 299359 h 506956"/>
              <a:gd name="connsiteX2639" fmla="*/ 85778 w 506956"/>
              <a:gd name="connsiteY2639" fmla="*/ 299359 h 506956"/>
              <a:gd name="connsiteX2640" fmla="*/ 81562 w 506956"/>
              <a:gd name="connsiteY2640" fmla="*/ 306050 h 506956"/>
              <a:gd name="connsiteX2641" fmla="*/ 77400 w 506956"/>
              <a:gd name="connsiteY2641" fmla="*/ 306050 h 506956"/>
              <a:gd name="connsiteX2642" fmla="*/ 83711 w 506956"/>
              <a:gd name="connsiteY2642" fmla="*/ 296204 h 506956"/>
              <a:gd name="connsiteX2643" fmla="*/ 77808 w 506956"/>
              <a:gd name="connsiteY2643" fmla="*/ 287010 h 506956"/>
              <a:gd name="connsiteX2644" fmla="*/ 81970 w 506956"/>
              <a:gd name="connsiteY2644" fmla="*/ 287010 h 506956"/>
              <a:gd name="connsiteX2645" fmla="*/ 85778 w 506956"/>
              <a:gd name="connsiteY2645" fmla="*/ 292994 h 506956"/>
              <a:gd name="connsiteX2646" fmla="*/ 89586 w 506956"/>
              <a:gd name="connsiteY2646" fmla="*/ 287010 h 506956"/>
              <a:gd name="connsiteX2647" fmla="*/ 93748 w 506956"/>
              <a:gd name="connsiteY2647" fmla="*/ 287010 h 506956"/>
              <a:gd name="connsiteX2648" fmla="*/ 87845 w 506956"/>
              <a:gd name="connsiteY2648" fmla="*/ 296204 h 506956"/>
              <a:gd name="connsiteX2649" fmla="*/ 94156 w 506956"/>
              <a:gd name="connsiteY2649" fmla="*/ 306050 h 506956"/>
              <a:gd name="connsiteX2650" fmla="*/ 89994 w 506956"/>
              <a:gd name="connsiteY2650" fmla="*/ 306050 h 506956"/>
              <a:gd name="connsiteX2651" fmla="*/ 85778 w 506956"/>
              <a:gd name="connsiteY2651" fmla="*/ 299359 h 506956"/>
              <a:gd name="connsiteX2652" fmla="*/ 111578 w 506956"/>
              <a:gd name="connsiteY2652" fmla="*/ 299359 h 506956"/>
              <a:gd name="connsiteX2653" fmla="*/ 107362 w 506956"/>
              <a:gd name="connsiteY2653" fmla="*/ 306050 h 506956"/>
              <a:gd name="connsiteX2654" fmla="*/ 103200 w 506956"/>
              <a:gd name="connsiteY2654" fmla="*/ 306050 h 506956"/>
              <a:gd name="connsiteX2655" fmla="*/ 109511 w 506956"/>
              <a:gd name="connsiteY2655" fmla="*/ 296204 h 506956"/>
              <a:gd name="connsiteX2656" fmla="*/ 103608 w 506956"/>
              <a:gd name="connsiteY2656" fmla="*/ 287010 h 506956"/>
              <a:gd name="connsiteX2657" fmla="*/ 107770 w 506956"/>
              <a:gd name="connsiteY2657" fmla="*/ 287010 h 506956"/>
              <a:gd name="connsiteX2658" fmla="*/ 111578 w 506956"/>
              <a:gd name="connsiteY2658" fmla="*/ 292994 h 506956"/>
              <a:gd name="connsiteX2659" fmla="*/ 115386 w 506956"/>
              <a:gd name="connsiteY2659" fmla="*/ 287010 h 506956"/>
              <a:gd name="connsiteX2660" fmla="*/ 119548 w 506956"/>
              <a:gd name="connsiteY2660" fmla="*/ 287010 h 506956"/>
              <a:gd name="connsiteX2661" fmla="*/ 113645 w 506956"/>
              <a:gd name="connsiteY2661" fmla="*/ 296204 h 506956"/>
              <a:gd name="connsiteX2662" fmla="*/ 119956 w 506956"/>
              <a:gd name="connsiteY2662" fmla="*/ 306050 h 506956"/>
              <a:gd name="connsiteX2663" fmla="*/ 115794 w 506956"/>
              <a:gd name="connsiteY2663" fmla="*/ 306050 h 506956"/>
              <a:gd name="connsiteX2664" fmla="*/ 111578 w 506956"/>
              <a:gd name="connsiteY2664" fmla="*/ 299359 h 506956"/>
              <a:gd name="connsiteX2665" fmla="*/ 137378 w 506956"/>
              <a:gd name="connsiteY2665" fmla="*/ 299359 h 506956"/>
              <a:gd name="connsiteX2666" fmla="*/ 133162 w 506956"/>
              <a:gd name="connsiteY2666" fmla="*/ 306050 h 506956"/>
              <a:gd name="connsiteX2667" fmla="*/ 129000 w 506956"/>
              <a:gd name="connsiteY2667" fmla="*/ 306050 h 506956"/>
              <a:gd name="connsiteX2668" fmla="*/ 135311 w 506956"/>
              <a:gd name="connsiteY2668" fmla="*/ 296204 h 506956"/>
              <a:gd name="connsiteX2669" fmla="*/ 129408 w 506956"/>
              <a:gd name="connsiteY2669" fmla="*/ 287010 h 506956"/>
              <a:gd name="connsiteX2670" fmla="*/ 133570 w 506956"/>
              <a:gd name="connsiteY2670" fmla="*/ 287010 h 506956"/>
              <a:gd name="connsiteX2671" fmla="*/ 137378 w 506956"/>
              <a:gd name="connsiteY2671" fmla="*/ 292994 h 506956"/>
              <a:gd name="connsiteX2672" fmla="*/ 141186 w 506956"/>
              <a:gd name="connsiteY2672" fmla="*/ 287010 h 506956"/>
              <a:gd name="connsiteX2673" fmla="*/ 145348 w 506956"/>
              <a:gd name="connsiteY2673" fmla="*/ 287010 h 506956"/>
              <a:gd name="connsiteX2674" fmla="*/ 139445 w 506956"/>
              <a:gd name="connsiteY2674" fmla="*/ 296204 h 506956"/>
              <a:gd name="connsiteX2675" fmla="*/ 145756 w 506956"/>
              <a:gd name="connsiteY2675" fmla="*/ 306050 h 506956"/>
              <a:gd name="connsiteX2676" fmla="*/ 141594 w 506956"/>
              <a:gd name="connsiteY2676" fmla="*/ 306050 h 506956"/>
              <a:gd name="connsiteX2677" fmla="*/ 137378 w 506956"/>
              <a:gd name="connsiteY2677" fmla="*/ 299359 h 506956"/>
              <a:gd name="connsiteX2678" fmla="*/ 163178 w 506956"/>
              <a:gd name="connsiteY2678" fmla="*/ 299359 h 506956"/>
              <a:gd name="connsiteX2679" fmla="*/ 158962 w 506956"/>
              <a:gd name="connsiteY2679" fmla="*/ 306050 h 506956"/>
              <a:gd name="connsiteX2680" fmla="*/ 154800 w 506956"/>
              <a:gd name="connsiteY2680" fmla="*/ 306050 h 506956"/>
              <a:gd name="connsiteX2681" fmla="*/ 161111 w 506956"/>
              <a:gd name="connsiteY2681" fmla="*/ 296204 h 506956"/>
              <a:gd name="connsiteX2682" fmla="*/ 155208 w 506956"/>
              <a:gd name="connsiteY2682" fmla="*/ 287010 h 506956"/>
              <a:gd name="connsiteX2683" fmla="*/ 159370 w 506956"/>
              <a:gd name="connsiteY2683" fmla="*/ 287010 h 506956"/>
              <a:gd name="connsiteX2684" fmla="*/ 163178 w 506956"/>
              <a:gd name="connsiteY2684" fmla="*/ 292994 h 506956"/>
              <a:gd name="connsiteX2685" fmla="*/ 166986 w 506956"/>
              <a:gd name="connsiteY2685" fmla="*/ 287010 h 506956"/>
              <a:gd name="connsiteX2686" fmla="*/ 171148 w 506956"/>
              <a:gd name="connsiteY2686" fmla="*/ 287010 h 506956"/>
              <a:gd name="connsiteX2687" fmla="*/ 165245 w 506956"/>
              <a:gd name="connsiteY2687" fmla="*/ 296204 h 506956"/>
              <a:gd name="connsiteX2688" fmla="*/ 171556 w 506956"/>
              <a:gd name="connsiteY2688" fmla="*/ 306050 h 506956"/>
              <a:gd name="connsiteX2689" fmla="*/ 167394 w 506956"/>
              <a:gd name="connsiteY2689" fmla="*/ 306050 h 506956"/>
              <a:gd name="connsiteX2690" fmla="*/ 163178 w 506956"/>
              <a:gd name="connsiteY2690" fmla="*/ 299359 h 506956"/>
              <a:gd name="connsiteX2691" fmla="*/ 188978 w 506956"/>
              <a:gd name="connsiteY2691" fmla="*/ 299359 h 506956"/>
              <a:gd name="connsiteX2692" fmla="*/ 184762 w 506956"/>
              <a:gd name="connsiteY2692" fmla="*/ 306050 h 506956"/>
              <a:gd name="connsiteX2693" fmla="*/ 180601 w 506956"/>
              <a:gd name="connsiteY2693" fmla="*/ 306050 h 506956"/>
              <a:gd name="connsiteX2694" fmla="*/ 186911 w 506956"/>
              <a:gd name="connsiteY2694" fmla="*/ 296204 h 506956"/>
              <a:gd name="connsiteX2695" fmla="*/ 181009 w 506956"/>
              <a:gd name="connsiteY2695" fmla="*/ 287010 h 506956"/>
              <a:gd name="connsiteX2696" fmla="*/ 185170 w 506956"/>
              <a:gd name="connsiteY2696" fmla="*/ 287010 h 506956"/>
              <a:gd name="connsiteX2697" fmla="*/ 188978 w 506956"/>
              <a:gd name="connsiteY2697" fmla="*/ 292994 h 506956"/>
              <a:gd name="connsiteX2698" fmla="*/ 192786 w 506956"/>
              <a:gd name="connsiteY2698" fmla="*/ 287010 h 506956"/>
              <a:gd name="connsiteX2699" fmla="*/ 196948 w 506956"/>
              <a:gd name="connsiteY2699" fmla="*/ 287010 h 506956"/>
              <a:gd name="connsiteX2700" fmla="*/ 191045 w 506956"/>
              <a:gd name="connsiteY2700" fmla="*/ 296204 h 506956"/>
              <a:gd name="connsiteX2701" fmla="*/ 197356 w 506956"/>
              <a:gd name="connsiteY2701" fmla="*/ 306050 h 506956"/>
              <a:gd name="connsiteX2702" fmla="*/ 193194 w 506956"/>
              <a:gd name="connsiteY2702" fmla="*/ 306050 h 506956"/>
              <a:gd name="connsiteX2703" fmla="*/ 188978 w 506956"/>
              <a:gd name="connsiteY2703" fmla="*/ 299359 h 506956"/>
              <a:gd name="connsiteX2704" fmla="*/ 214778 w 506956"/>
              <a:gd name="connsiteY2704" fmla="*/ 299359 h 506956"/>
              <a:gd name="connsiteX2705" fmla="*/ 210562 w 506956"/>
              <a:gd name="connsiteY2705" fmla="*/ 306050 h 506956"/>
              <a:gd name="connsiteX2706" fmla="*/ 206401 w 506956"/>
              <a:gd name="connsiteY2706" fmla="*/ 306050 h 506956"/>
              <a:gd name="connsiteX2707" fmla="*/ 212711 w 506956"/>
              <a:gd name="connsiteY2707" fmla="*/ 296204 h 506956"/>
              <a:gd name="connsiteX2708" fmla="*/ 206809 w 506956"/>
              <a:gd name="connsiteY2708" fmla="*/ 287010 h 506956"/>
              <a:gd name="connsiteX2709" fmla="*/ 210970 w 506956"/>
              <a:gd name="connsiteY2709" fmla="*/ 287010 h 506956"/>
              <a:gd name="connsiteX2710" fmla="*/ 214778 w 506956"/>
              <a:gd name="connsiteY2710" fmla="*/ 292994 h 506956"/>
              <a:gd name="connsiteX2711" fmla="*/ 218586 w 506956"/>
              <a:gd name="connsiteY2711" fmla="*/ 287010 h 506956"/>
              <a:gd name="connsiteX2712" fmla="*/ 222748 w 506956"/>
              <a:gd name="connsiteY2712" fmla="*/ 287010 h 506956"/>
              <a:gd name="connsiteX2713" fmla="*/ 216846 w 506956"/>
              <a:gd name="connsiteY2713" fmla="*/ 296204 h 506956"/>
              <a:gd name="connsiteX2714" fmla="*/ 223156 w 506956"/>
              <a:gd name="connsiteY2714" fmla="*/ 306050 h 506956"/>
              <a:gd name="connsiteX2715" fmla="*/ 218994 w 506956"/>
              <a:gd name="connsiteY2715" fmla="*/ 306050 h 506956"/>
              <a:gd name="connsiteX2716" fmla="*/ 214778 w 506956"/>
              <a:gd name="connsiteY2716" fmla="*/ 299359 h 506956"/>
              <a:gd name="connsiteX2717" fmla="*/ 240578 w 506956"/>
              <a:gd name="connsiteY2717" fmla="*/ 299359 h 506956"/>
              <a:gd name="connsiteX2718" fmla="*/ 236362 w 506956"/>
              <a:gd name="connsiteY2718" fmla="*/ 306050 h 506956"/>
              <a:gd name="connsiteX2719" fmla="*/ 232201 w 506956"/>
              <a:gd name="connsiteY2719" fmla="*/ 306050 h 506956"/>
              <a:gd name="connsiteX2720" fmla="*/ 238511 w 506956"/>
              <a:gd name="connsiteY2720" fmla="*/ 296204 h 506956"/>
              <a:gd name="connsiteX2721" fmla="*/ 232609 w 506956"/>
              <a:gd name="connsiteY2721" fmla="*/ 287010 h 506956"/>
              <a:gd name="connsiteX2722" fmla="*/ 236770 w 506956"/>
              <a:gd name="connsiteY2722" fmla="*/ 287010 h 506956"/>
              <a:gd name="connsiteX2723" fmla="*/ 240578 w 506956"/>
              <a:gd name="connsiteY2723" fmla="*/ 292994 h 506956"/>
              <a:gd name="connsiteX2724" fmla="*/ 244386 w 506956"/>
              <a:gd name="connsiteY2724" fmla="*/ 287010 h 506956"/>
              <a:gd name="connsiteX2725" fmla="*/ 248548 w 506956"/>
              <a:gd name="connsiteY2725" fmla="*/ 287010 h 506956"/>
              <a:gd name="connsiteX2726" fmla="*/ 242646 w 506956"/>
              <a:gd name="connsiteY2726" fmla="*/ 296204 h 506956"/>
              <a:gd name="connsiteX2727" fmla="*/ 248956 w 506956"/>
              <a:gd name="connsiteY2727" fmla="*/ 306050 h 506956"/>
              <a:gd name="connsiteX2728" fmla="*/ 244794 w 506956"/>
              <a:gd name="connsiteY2728" fmla="*/ 306050 h 506956"/>
              <a:gd name="connsiteX2729" fmla="*/ 240578 w 506956"/>
              <a:gd name="connsiteY2729" fmla="*/ 299359 h 506956"/>
              <a:gd name="connsiteX2730" fmla="*/ 266378 w 506956"/>
              <a:gd name="connsiteY2730" fmla="*/ 299359 h 506956"/>
              <a:gd name="connsiteX2731" fmla="*/ 262162 w 506956"/>
              <a:gd name="connsiteY2731" fmla="*/ 306050 h 506956"/>
              <a:gd name="connsiteX2732" fmla="*/ 258001 w 506956"/>
              <a:gd name="connsiteY2732" fmla="*/ 306050 h 506956"/>
              <a:gd name="connsiteX2733" fmla="*/ 264311 w 506956"/>
              <a:gd name="connsiteY2733" fmla="*/ 296204 h 506956"/>
              <a:gd name="connsiteX2734" fmla="*/ 258409 w 506956"/>
              <a:gd name="connsiteY2734" fmla="*/ 287010 h 506956"/>
              <a:gd name="connsiteX2735" fmla="*/ 262570 w 506956"/>
              <a:gd name="connsiteY2735" fmla="*/ 287010 h 506956"/>
              <a:gd name="connsiteX2736" fmla="*/ 266378 w 506956"/>
              <a:gd name="connsiteY2736" fmla="*/ 292994 h 506956"/>
              <a:gd name="connsiteX2737" fmla="*/ 270187 w 506956"/>
              <a:gd name="connsiteY2737" fmla="*/ 287010 h 506956"/>
              <a:gd name="connsiteX2738" fmla="*/ 274348 w 506956"/>
              <a:gd name="connsiteY2738" fmla="*/ 287010 h 506956"/>
              <a:gd name="connsiteX2739" fmla="*/ 268446 w 506956"/>
              <a:gd name="connsiteY2739" fmla="*/ 296204 h 506956"/>
              <a:gd name="connsiteX2740" fmla="*/ 274756 w 506956"/>
              <a:gd name="connsiteY2740" fmla="*/ 306050 h 506956"/>
              <a:gd name="connsiteX2741" fmla="*/ 270595 w 506956"/>
              <a:gd name="connsiteY2741" fmla="*/ 306050 h 506956"/>
              <a:gd name="connsiteX2742" fmla="*/ 266378 w 506956"/>
              <a:gd name="connsiteY2742" fmla="*/ 299359 h 506956"/>
              <a:gd name="connsiteX2743" fmla="*/ 292179 w 506956"/>
              <a:gd name="connsiteY2743" fmla="*/ 299359 h 506956"/>
              <a:gd name="connsiteX2744" fmla="*/ 287962 w 506956"/>
              <a:gd name="connsiteY2744" fmla="*/ 306050 h 506956"/>
              <a:gd name="connsiteX2745" fmla="*/ 283801 w 506956"/>
              <a:gd name="connsiteY2745" fmla="*/ 306050 h 506956"/>
              <a:gd name="connsiteX2746" fmla="*/ 290111 w 506956"/>
              <a:gd name="connsiteY2746" fmla="*/ 296204 h 506956"/>
              <a:gd name="connsiteX2747" fmla="*/ 284209 w 506956"/>
              <a:gd name="connsiteY2747" fmla="*/ 287010 h 506956"/>
              <a:gd name="connsiteX2748" fmla="*/ 288370 w 506956"/>
              <a:gd name="connsiteY2748" fmla="*/ 287010 h 506956"/>
              <a:gd name="connsiteX2749" fmla="*/ 292179 w 506956"/>
              <a:gd name="connsiteY2749" fmla="*/ 292994 h 506956"/>
              <a:gd name="connsiteX2750" fmla="*/ 295987 w 506956"/>
              <a:gd name="connsiteY2750" fmla="*/ 287010 h 506956"/>
              <a:gd name="connsiteX2751" fmla="*/ 300148 w 506956"/>
              <a:gd name="connsiteY2751" fmla="*/ 287010 h 506956"/>
              <a:gd name="connsiteX2752" fmla="*/ 294246 w 506956"/>
              <a:gd name="connsiteY2752" fmla="*/ 296204 h 506956"/>
              <a:gd name="connsiteX2753" fmla="*/ 300556 w 506956"/>
              <a:gd name="connsiteY2753" fmla="*/ 306050 h 506956"/>
              <a:gd name="connsiteX2754" fmla="*/ 296395 w 506956"/>
              <a:gd name="connsiteY2754" fmla="*/ 306050 h 506956"/>
              <a:gd name="connsiteX2755" fmla="*/ 292179 w 506956"/>
              <a:gd name="connsiteY2755" fmla="*/ 299359 h 506956"/>
              <a:gd name="connsiteX2756" fmla="*/ 317979 w 506956"/>
              <a:gd name="connsiteY2756" fmla="*/ 299359 h 506956"/>
              <a:gd name="connsiteX2757" fmla="*/ 313762 w 506956"/>
              <a:gd name="connsiteY2757" fmla="*/ 306050 h 506956"/>
              <a:gd name="connsiteX2758" fmla="*/ 309601 w 506956"/>
              <a:gd name="connsiteY2758" fmla="*/ 306050 h 506956"/>
              <a:gd name="connsiteX2759" fmla="*/ 315911 w 506956"/>
              <a:gd name="connsiteY2759" fmla="*/ 296204 h 506956"/>
              <a:gd name="connsiteX2760" fmla="*/ 310009 w 506956"/>
              <a:gd name="connsiteY2760" fmla="*/ 287010 h 506956"/>
              <a:gd name="connsiteX2761" fmla="*/ 314170 w 506956"/>
              <a:gd name="connsiteY2761" fmla="*/ 287010 h 506956"/>
              <a:gd name="connsiteX2762" fmla="*/ 317979 w 506956"/>
              <a:gd name="connsiteY2762" fmla="*/ 292994 h 506956"/>
              <a:gd name="connsiteX2763" fmla="*/ 321787 w 506956"/>
              <a:gd name="connsiteY2763" fmla="*/ 287010 h 506956"/>
              <a:gd name="connsiteX2764" fmla="*/ 325948 w 506956"/>
              <a:gd name="connsiteY2764" fmla="*/ 287010 h 506956"/>
              <a:gd name="connsiteX2765" fmla="*/ 320046 w 506956"/>
              <a:gd name="connsiteY2765" fmla="*/ 296204 h 506956"/>
              <a:gd name="connsiteX2766" fmla="*/ 326356 w 506956"/>
              <a:gd name="connsiteY2766" fmla="*/ 306050 h 506956"/>
              <a:gd name="connsiteX2767" fmla="*/ 322195 w 506956"/>
              <a:gd name="connsiteY2767" fmla="*/ 306050 h 506956"/>
              <a:gd name="connsiteX2768" fmla="*/ 317979 w 506956"/>
              <a:gd name="connsiteY2768" fmla="*/ 299359 h 506956"/>
              <a:gd name="connsiteX2769" fmla="*/ 343779 w 506956"/>
              <a:gd name="connsiteY2769" fmla="*/ 299359 h 506956"/>
              <a:gd name="connsiteX2770" fmla="*/ 339563 w 506956"/>
              <a:gd name="connsiteY2770" fmla="*/ 306050 h 506956"/>
              <a:gd name="connsiteX2771" fmla="*/ 335401 w 506956"/>
              <a:gd name="connsiteY2771" fmla="*/ 306050 h 506956"/>
              <a:gd name="connsiteX2772" fmla="*/ 341711 w 506956"/>
              <a:gd name="connsiteY2772" fmla="*/ 296204 h 506956"/>
              <a:gd name="connsiteX2773" fmla="*/ 335809 w 506956"/>
              <a:gd name="connsiteY2773" fmla="*/ 287010 h 506956"/>
              <a:gd name="connsiteX2774" fmla="*/ 339971 w 506956"/>
              <a:gd name="connsiteY2774" fmla="*/ 287010 h 506956"/>
              <a:gd name="connsiteX2775" fmla="*/ 343779 w 506956"/>
              <a:gd name="connsiteY2775" fmla="*/ 292994 h 506956"/>
              <a:gd name="connsiteX2776" fmla="*/ 347587 w 506956"/>
              <a:gd name="connsiteY2776" fmla="*/ 287010 h 506956"/>
              <a:gd name="connsiteX2777" fmla="*/ 351748 w 506956"/>
              <a:gd name="connsiteY2777" fmla="*/ 287010 h 506956"/>
              <a:gd name="connsiteX2778" fmla="*/ 345846 w 506956"/>
              <a:gd name="connsiteY2778" fmla="*/ 296204 h 506956"/>
              <a:gd name="connsiteX2779" fmla="*/ 352156 w 506956"/>
              <a:gd name="connsiteY2779" fmla="*/ 306050 h 506956"/>
              <a:gd name="connsiteX2780" fmla="*/ 347995 w 506956"/>
              <a:gd name="connsiteY2780" fmla="*/ 306050 h 506956"/>
              <a:gd name="connsiteX2781" fmla="*/ 343779 w 506956"/>
              <a:gd name="connsiteY2781" fmla="*/ 299359 h 506956"/>
              <a:gd name="connsiteX2782" fmla="*/ 369579 w 506956"/>
              <a:gd name="connsiteY2782" fmla="*/ 299359 h 506956"/>
              <a:gd name="connsiteX2783" fmla="*/ 365363 w 506956"/>
              <a:gd name="connsiteY2783" fmla="*/ 306050 h 506956"/>
              <a:gd name="connsiteX2784" fmla="*/ 361201 w 506956"/>
              <a:gd name="connsiteY2784" fmla="*/ 306050 h 506956"/>
              <a:gd name="connsiteX2785" fmla="*/ 367511 w 506956"/>
              <a:gd name="connsiteY2785" fmla="*/ 296204 h 506956"/>
              <a:gd name="connsiteX2786" fmla="*/ 361609 w 506956"/>
              <a:gd name="connsiteY2786" fmla="*/ 287010 h 506956"/>
              <a:gd name="connsiteX2787" fmla="*/ 365771 w 506956"/>
              <a:gd name="connsiteY2787" fmla="*/ 287010 h 506956"/>
              <a:gd name="connsiteX2788" fmla="*/ 369579 w 506956"/>
              <a:gd name="connsiteY2788" fmla="*/ 292994 h 506956"/>
              <a:gd name="connsiteX2789" fmla="*/ 373387 w 506956"/>
              <a:gd name="connsiteY2789" fmla="*/ 287010 h 506956"/>
              <a:gd name="connsiteX2790" fmla="*/ 377548 w 506956"/>
              <a:gd name="connsiteY2790" fmla="*/ 287010 h 506956"/>
              <a:gd name="connsiteX2791" fmla="*/ 371646 w 506956"/>
              <a:gd name="connsiteY2791" fmla="*/ 296204 h 506956"/>
              <a:gd name="connsiteX2792" fmla="*/ 377956 w 506956"/>
              <a:gd name="connsiteY2792" fmla="*/ 306050 h 506956"/>
              <a:gd name="connsiteX2793" fmla="*/ 373795 w 506956"/>
              <a:gd name="connsiteY2793" fmla="*/ 306050 h 506956"/>
              <a:gd name="connsiteX2794" fmla="*/ 369579 w 506956"/>
              <a:gd name="connsiteY2794" fmla="*/ 299359 h 506956"/>
              <a:gd name="connsiteX2795" fmla="*/ 395379 w 506956"/>
              <a:gd name="connsiteY2795" fmla="*/ 299359 h 506956"/>
              <a:gd name="connsiteX2796" fmla="*/ 391163 w 506956"/>
              <a:gd name="connsiteY2796" fmla="*/ 306050 h 506956"/>
              <a:gd name="connsiteX2797" fmla="*/ 387001 w 506956"/>
              <a:gd name="connsiteY2797" fmla="*/ 306050 h 506956"/>
              <a:gd name="connsiteX2798" fmla="*/ 393312 w 506956"/>
              <a:gd name="connsiteY2798" fmla="*/ 296204 h 506956"/>
              <a:gd name="connsiteX2799" fmla="*/ 387409 w 506956"/>
              <a:gd name="connsiteY2799" fmla="*/ 287010 h 506956"/>
              <a:gd name="connsiteX2800" fmla="*/ 391571 w 506956"/>
              <a:gd name="connsiteY2800" fmla="*/ 287010 h 506956"/>
              <a:gd name="connsiteX2801" fmla="*/ 395379 w 506956"/>
              <a:gd name="connsiteY2801" fmla="*/ 292994 h 506956"/>
              <a:gd name="connsiteX2802" fmla="*/ 399187 w 506956"/>
              <a:gd name="connsiteY2802" fmla="*/ 287010 h 506956"/>
              <a:gd name="connsiteX2803" fmla="*/ 403348 w 506956"/>
              <a:gd name="connsiteY2803" fmla="*/ 287010 h 506956"/>
              <a:gd name="connsiteX2804" fmla="*/ 397446 w 506956"/>
              <a:gd name="connsiteY2804" fmla="*/ 296204 h 506956"/>
              <a:gd name="connsiteX2805" fmla="*/ 403756 w 506956"/>
              <a:gd name="connsiteY2805" fmla="*/ 306050 h 506956"/>
              <a:gd name="connsiteX2806" fmla="*/ 399595 w 506956"/>
              <a:gd name="connsiteY2806" fmla="*/ 306050 h 506956"/>
              <a:gd name="connsiteX2807" fmla="*/ 395379 w 506956"/>
              <a:gd name="connsiteY2807" fmla="*/ 299359 h 506956"/>
              <a:gd name="connsiteX2808" fmla="*/ 421179 w 506956"/>
              <a:gd name="connsiteY2808" fmla="*/ 299359 h 506956"/>
              <a:gd name="connsiteX2809" fmla="*/ 416963 w 506956"/>
              <a:gd name="connsiteY2809" fmla="*/ 306050 h 506956"/>
              <a:gd name="connsiteX2810" fmla="*/ 412801 w 506956"/>
              <a:gd name="connsiteY2810" fmla="*/ 306050 h 506956"/>
              <a:gd name="connsiteX2811" fmla="*/ 419112 w 506956"/>
              <a:gd name="connsiteY2811" fmla="*/ 296204 h 506956"/>
              <a:gd name="connsiteX2812" fmla="*/ 413209 w 506956"/>
              <a:gd name="connsiteY2812" fmla="*/ 287010 h 506956"/>
              <a:gd name="connsiteX2813" fmla="*/ 417371 w 506956"/>
              <a:gd name="connsiteY2813" fmla="*/ 287010 h 506956"/>
              <a:gd name="connsiteX2814" fmla="*/ 421179 w 506956"/>
              <a:gd name="connsiteY2814" fmla="*/ 292994 h 506956"/>
              <a:gd name="connsiteX2815" fmla="*/ 424987 w 506956"/>
              <a:gd name="connsiteY2815" fmla="*/ 287010 h 506956"/>
              <a:gd name="connsiteX2816" fmla="*/ 429149 w 506956"/>
              <a:gd name="connsiteY2816" fmla="*/ 287010 h 506956"/>
              <a:gd name="connsiteX2817" fmla="*/ 423246 w 506956"/>
              <a:gd name="connsiteY2817" fmla="*/ 296204 h 506956"/>
              <a:gd name="connsiteX2818" fmla="*/ 429557 w 506956"/>
              <a:gd name="connsiteY2818" fmla="*/ 306050 h 506956"/>
              <a:gd name="connsiteX2819" fmla="*/ 425395 w 506956"/>
              <a:gd name="connsiteY2819" fmla="*/ 306050 h 506956"/>
              <a:gd name="connsiteX2820" fmla="*/ 421179 w 506956"/>
              <a:gd name="connsiteY2820" fmla="*/ 299359 h 506956"/>
              <a:gd name="connsiteX2821" fmla="*/ 446979 w 506956"/>
              <a:gd name="connsiteY2821" fmla="*/ 299359 h 506956"/>
              <a:gd name="connsiteX2822" fmla="*/ 442763 w 506956"/>
              <a:gd name="connsiteY2822" fmla="*/ 306050 h 506956"/>
              <a:gd name="connsiteX2823" fmla="*/ 438601 w 506956"/>
              <a:gd name="connsiteY2823" fmla="*/ 306050 h 506956"/>
              <a:gd name="connsiteX2824" fmla="*/ 444912 w 506956"/>
              <a:gd name="connsiteY2824" fmla="*/ 296204 h 506956"/>
              <a:gd name="connsiteX2825" fmla="*/ 439009 w 506956"/>
              <a:gd name="connsiteY2825" fmla="*/ 287010 h 506956"/>
              <a:gd name="connsiteX2826" fmla="*/ 443171 w 506956"/>
              <a:gd name="connsiteY2826" fmla="*/ 287010 h 506956"/>
              <a:gd name="connsiteX2827" fmla="*/ 446979 w 506956"/>
              <a:gd name="connsiteY2827" fmla="*/ 292994 h 506956"/>
              <a:gd name="connsiteX2828" fmla="*/ 450787 w 506956"/>
              <a:gd name="connsiteY2828" fmla="*/ 287010 h 506956"/>
              <a:gd name="connsiteX2829" fmla="*/ 454949 w 506956"/>
              <a:gd name="connsiteY2829" fmla="*/ 287010 h 506956"/>
              <a:gd name="connsiteX2830" fmla="*/ 449046 w 506956"/>
              <a:gd name="connsiteY2830" fmla="*/ 296204 h 506956"/>
              <a:gd name="connsiteX2831" fmla="*/ 455357 w 506956"/>
              <a:gd name="connsiteY2831" fmla="*/ 306050 h 506956"/>
              <a:gd name="connsiteX2832" fmla="*/ 451195 w 506956"/>
              <a:gd name="connsiteY2832" fmla="*/ 306050 h 506956"/>
              <a:gd name="connsiteX2833" fmla="*/ 446979 w 506956"/>
              <a:gd name="connsiteY2833" fmla="*/ 299359 h 506956"/>
              <a:gd name="connsiteX2834" fmla="*/ 472779 w 506956"/>
              <a:gd name="connsiteY2834" fmla="*/ 299359 h 506956"/>
              <a:gd name="connsiteX2835" fmla="*/ 468563 w 506956"/>
              <a:gd name="connsiteY2835" fmla="*/ 306050 h 506956"/>
              <a:gd name="connsiteX2836" fmla="*/ 464401 w 506956"/>
              <a:gd name="connsiteY2836" fmla="*/ 306050 h 506956"/>
              <a:gd name="connsiteX2837" fmla="*/ 470712 w 506956"/>
              <a:gd name="connsiteY2837" fmla="*/ 296204 h 506956"/>
              <a:gd name="connsiteX2838" fmla="*/ 464809 w 506956"/>
              <a:gd name="connsiteY2838" fmla="*/ 287010 h 506956"/>
              <a:gd name="connsiteX2839" fmla="*/ 468971 w 506956"/>
              <a:gd name="connsiteY2839" fmla="*/ 287010 h 506956"/>
              <a:gd name="connsiteX2840" fmla="*/ 472779 w 506956"/>
              <a:gd name="connsiteY2840" fmla="*/ 292994 h 506956"/>
              <a:gd name="connsiteX2841" fmla="*/ 476587 w 506956"/>
              <a:gd name="connsiteY2841" fmla="*/ 287010 h 506956"/>
              <a:gd name="connsiteX2842" fmla="*/ 480749 w 506956"/>
              <a:gd name="connsiteY2842" fmla="*/ 287010 h 506956"/>
              <a:gd name="connsiteX2843" fmla="*/ 474846 w 506956"/>
              <a:gd name="connsiteY2843" fmla="*/ 296204 h 506956"/>
              <a:gd name="connsiteX2844" fmla="*/ 481157 w 506956"/>
              <a:gd name="connsiteY2844" fmla="*/ 306050 h 506956"/>
              <a:gd name="connsiteX2845" fmla="*/ 476995 w 506956"/>
              <a:gd name="connsiteY2845" fmla="*/ 306050 h 506956"/>
              <a:gd name="connsiteX2846" fmla="*/ 472779 w 506956"/>
              <a:gd name="connsiteY2846" fmla="*/ 299359 h 506956"/>
              <a:gd name="connsiteX2847" fmla="*/ 498579 w 506956"/>
              <a:gd name="connsiteY2847" fmla="*/ 299359 h 506956"/>
              <a:gd name="connsiteX2848" fmla="*/ 494363 w 506956"/>
              <a:gd name="connsiteY2848" fmla="*/ 306050 h 506956"/>
              <a:gd name="connsiteX2849" fmla="*/ 490201 w 506956"/>
              <a:gd name="connsiteY2849" fmla="*/ 306050 h 506956"/>
              <a:gd name="connsiteX2850" fmla="*/ 496512 w 506956"/>
              <a:gd name="connsiteY2850" fmla="*/ 296204 h 506956"/>
              <a:gd name="connsiteX2851" fmla="*/ 490609 w 506956"/>
              <a:gd name="connsiteY2851" fmla="*/ 287010 h 506956"/>
              <a:gd name="connsiteX2852" fmla="*/ 494771 w 506956"/>
              <a:gd name="connsiteY2852" fmla="*/ 287010 h 506956"/>
              <a:gd name="connsiteX2853" fmla="*/ 498579 w 506956"/>
              <a:gd name="connsiteY2853" fmla="*/ 292994 h 506956"/>
              <a:gd name="connsiteX2854" fmla="*/ 502387 w 506956"/>
              <a:gd name="connsiteY2854" fmla="*/ 287010 h 506956"/>
              <a:gd name="connsiteX2855" fmla="*/ 506549 w 506956"/>
              <a:gd name="connsiteY2855" fmla="*/ 287010 h 506956"/>
              <a:gd name="connsiteX2856" fmla="*/ 500646 w 506956"/>
              <a:gd name="connsiteY2856" fmla="*/ 296204 h 506956"/>
              <a:gd name="connsiteX2857" fmla="*/ 506957 w 506956"/>
              <a:gd name="connsiteY2857" fmla="*/ 306050 h 506956"/>
              <a:gd name="connsiteX2858" fmla="*/ 502795 w 506956"/>
              <a:gd name="connsiteY2858" fmla="*/ 306050 h 506956"/>
              <a:gd name="connsiteX2859" fmla="*/ 498579 w 506956"/>
              <a:gd name="connsiteY2859" fmla="*/ 299359 h 506956"/>
              <a:gd name="connsiteX2860" fmla="*/ 8378 w 506956"/>
              <a:gd name="connsiteY2860" fmla="*/ 328060 h 506956"/>
              <a:gd name="connsiteX2861" fmla="*/ 4162 w 506956"/>
              <a:gd name="connsiteY2861" fmla="*/ 334751 h 506956"/>
              <a:gd name="connsiteX2862" fmla="*/ 0 w 506956"/>
              <a:gd name="connsiteY2862" fmla="*/ 334751 h 506956"/>
              <a:gd name="connsiteX2863" fmla="*/ 6310 w 506956"/>
              <a:gd name="connsiteY2863" fmla="*/ 324904 h 506956"/>
              <a:gd name="connsiteX2864" fmla="*/ 408 w 506956"/>
              <a:gd name="connsiteY2864" fmla="*/ 315710 h 506956"/>
              <a:gd name="connsiteX2865" fmla="*/ 4570 w 506956"/>
              <a:gd name="connsiteY2865" fmla="*/ 315710 h 506956"/>
              <a:gd name="connsiteX2866" fmla="*/ 8378 w 506956"/>
              <a:gd name="connsiteY2866" fmla="*/ 321695 h 506956"/>
              <a:gd name="connsiteX2867" fmla="*/ 12186 w 506956"/>
              <a:gd name="connsiteY2867" fmla="*/ 315710 h 506956"/>
              <a:gd name="connsiteX2868" fmla="*/ 16347 w 506956"/>
              <a:gd name="connsiteY2868" fmla="*/ 315710 h 506956"/>
              <a:gd name="connsiteX2869" fmla="*/ 10445 w 506956"/>
              <a:gd name="connsiteY2869" fmla="*/ 324904 h 506956"/>
              <a:gd name="connsiteX2870" fmla="*/ 16755 w 506956"/>
              <a:gd name="connsiteY2870" fmla="*/ 334751 h 506956"/>
              <a:gd name="connsiteX2871" fmla="*/ 12594 w 506956"/>
              <a:gd name="connsiteY2871" fmla="*/ 334751 h 506956"/>
              <a:gd name="connsiteX2872" fmla="*/ 8378 w 506956"/>
              <a:gd name="connsiteY2872" fmla="*/ 328060 h 506956"/>
              <a:gd name="connsiteX2873" fmla="*/ 34178 w 506956"/>
              <a:gd name="connsiteY2873" fmla="*/ 328060 h 506956"/>
              <a:gd name="connsiteX2874" fmla="*/ 29962 w 506956"/>
              <a:gd name="connsiteY2874" fmla="*/ 334751 h 506956"/>
              <a:gd name="connsiteX2875" fmla="*/ 25800 w 506956"/>
              <a:gd name="connsiteY2875" fmla="*/ 334751 h 506956"/>
              <a:gd name="connsiteX2876" fmla="*/ 32110 w 506956"/>
              <a:gd name="connsiteY2876" fmla="*/ 324904 h 506956"/>
              <a:gd name="connsiteX2877" fmla="*/ 26208 w 506956"/>
              <a:gd name="connsiteY2877" fmla="*/ 315710 h 506956"/>
              <a:gd name="connsiteX2878" fmla="*/ 30370 w 506956"/>
              <a:gd name="connsiteY2878" fmla="*/ 315710 h 506956"/>
              <a:gd name="connsiteX2879" fmla="*/ 34178 w 506956"/>
              <a:gd name="connsiteY2879" fmla="*/ 321695 h 506956"/>
              <a:gd name="connsiteX2880" fmla="*/ 37986 w 506956"/>
              <a:gd name="connsiteY2880" fmla="*/ 315710 h 506956"/>
              <a:gd name="connsiteX2881" fmla="*/ 42147 w 506956"/>
              <a:gd name="connsiteY2881" fmla="*/ 315710 h 506956"/>
              <a:gd name="connsiteX2882" fmla="*/ 36245 w 506956"/>
              <a:gd name="connsiteY2882" fmla="*/ 324904 h 506956"/>
              <a:gd name="connsiteX2883" fmla="*/ 42555 w 506956"/>
              <a:gd name="connsiteY2883" fmla="*/ 334751 h 506956"/>
              <a:gd name="connsiteX2884" fmla="*/ 38394 w 506956"/>
              <a:gd name="connsiteY2884" fmla="*/ 334751 h 506956"/>
              <a:gd name="connsiteX2885" fmla="*/ 34178 w 506956"/>
              <a:gd name="connsiteY2885" fmla="*/ 328060 h 506956"/>
              <a:gd name="connsiteX2886" fmla="*/ 59978 w 506956"/>
              <a:gd name="connsiteY2886" fmla="*/ 328060 h 506956"/>
              <a:gd name="connsiteX2887" fmla="*/ 55762 w 506956"/>
              <a:gd name="connsiteY2887" fmla="*/ 334751 h 506956"/>
              <a:gd name="connsiteX2888" fmla="*/ 51600 w 506956"/>
              <a:gd name="connsiteY2888" fmla="*/ 334751 h 506956"/>
              <a:gd name="connsiteX2889" fmla="*/ 57911 w 506956"/>
              <a:gd name="connsiteY2889" fmla="*/ 324904 h 506956"/>
              <a:gd name="connsiteX2890" fmla="*/ 52008 w 506956"/>
              <a:gd name="connsiteY2890" fmla="*/ 315710 h 506956"/>
              <a:gd name="connsiteX2891" fmla="*/ 56170 w 506956"/>
              <a:gd name="connsiteY2891" fmla="*/ 315710 h 506956"/>
              <a:gd name="connsiteX2892" fmla="*/ 59978 w 506956"/>
              <a:gd name="connsiteY2892" fmla="*/ 321695 h 506956"/>
              <a:gd name="connsiteX2893" fmla="*/ 63786 w 506956"/>
              <a:gd name="connsiteY2893" fmla="*/ 315710 h 506956"/>
              <a:gd name="connsiteX2894" fmla="*/ 67948 w 506956"/>
              <a:gd name="connsiteY2894" fmla="*/ 315710 h 506956"/>
              <a:gd name="connsiteX2895" fmla="*/ 62045 w 506956"/>
              <a:gd name="connsiteY2895" fmla="*/ 324904 h 506956"/>
              <a:gd name="connsiteX2896" fmla="*/ 68356 w 506956"/>
              <a:gd name="connsiteY2896" fmla="*/ 334751 h 506956"/>
              <a:gd name="connsiteX2897" fmla="*/ 64194 w 506956"/>
              <a:gd name="connsiteY2897" fmla="*/ 334751 h 506956"/>
              <a:gd name="connsiteX2898" fmla="*/ 59978 w 506956"/>
              <a:gd name="connsiteY2898" fmla="*/ 328060 h 506956"/>
              <a:gd name="connsiteX2899" fmla="*/ 85778 w 506956"/>
              <a:gd name="connsiteY2899" fmla="*/ 328060 h 506956"/>
              <a:gd name="connsiteX2900" fmla="*/ 81562 w 506956"/>
              <a:gd name="connsiteY2900" fmla="*/ 334751 h 506956"/>
              <a:gd name="connsiteX2901" fmla="*/ 77400 w 506956"/>
              <a:gd name="connsiteY2901" fmla="*/ 334751 h 506956"/>
              <a:gd name="connsiteX2902" fmla="*/ 83711 w 506956"/>
              <a:gd name="connsiteY2902" fmla="*/ 324904 h 506956"/>
              <a:gd name="connsiteX2903" fmla="*/ 77808 w 506956"/>
              <a:gd name="connsiteY2903" fmla="*/ 315710 h 506956"/>
              <a:gd name="connsiteX2904" fmla="*/ 81970 w 506956"/>
              <a:gd name="connsiteY2904" fmla="*/ 315710 h 506956"/>
              <a:gd name="connsiteX2905" fmla="*/ 85778 w 506956"/>
              <a:gd name="connsiteY2905" fmla="*/ 321695 h 506956"/>
              <a:gd name="connsiteX2906" fmla="*/ 89586 w 506956"/>
              <a:gd name="connsiteY2906" fmla="*/ 315710 h 506956"/>
              <a:gd name="connsiteX2907" fmla="*/ 93748 w 506956"/>
              <a:gd name="connsiteY2907" fmla="*/ 315710 h 506956"/>
              <a:gd name="connsiteX2908" fmla="*/ 87845 w 506956"/>
              <a:gd name="connsiteY2908" fmla="*/ 324904 h 506956"/>
              <a:gd name="connsiteX2909" fmla="*/ 94156 w 506956"/>
              <a:gd name="connsiteY2909" fmla="*/ 334751 h 506956"/>
              <a:gd name="connsiteX2910" fmla="*/ 89994 w 506956"/>
              <a:gd name="connsiteY2910" fmla="*/ 334751 h 506956"/>
              <a:gd name="connsiteX2911" fmla="*/ 85778 w 506956"/>
              <a:gd name="connsiteY2911" fmla="*/ 328060 h 506956"/>
              <a:gd name="connsiteX2912" fmla="*/ 111578 w 506956"/>
              <a:gd name="connsiteY2912" fmla="*/ 328060 h 506956"/>
              <a:gd name="connsiteX2913" fmla="*/ 107362 w 506956"/>
              <a:gd name="connsiteY2913" fmla="*/ 334751 h 506956"/>
              <a:gd name="connsiteX2914" fmla="*/ 103200 w 506956"/>
              <a:gd name="connsiteY2914" fmla="*/ 334751 h 506956"/>
              <a:gd name="connsiteX2915" fmla="*/ 109511 w 506956"/>
              <a:gd name="connsiteY2915" fmla="*/ 324904 h 506956"/>
              <a:gd name="connsiteX2916" fmla="*/ 103608 w 506956"/>
              <a:gd name="connsiteY2916" fmla="*/ 315710 h 506956"/>
              <a:gd name="connsiteX2917" fmla="*/ 107770 w 506956"/>
              <a:gd name="connsiteY2917" fmla="*/ 315710 h 506956"/>
              <a:gd name="connsiteX2918" fmla="*/ 111578 w 506956"/>
              <a:gd name="connsiteY2918" fmla="*/ 321695 h 506956"/>
              <a:gd name="connsiteX2919" fmla="*/ 115386 w 506956"/>
              <a:gd name="connsiteY2919" fmla="*/ 315710 h 506956"/>
              <a:gd name="connsiteX2920" fmla="*/ 119548 w 506956"/>
              <a:gd name="connsiteY2920" fmla="*/ 315710 h 506956"/>
              <a:gd name="connsiteX2921" fmla="*/ 113645 w 506956"/>
              <a:gd name="connsiteY2921" fmla="*/ 324904 h 506956"/>
              <a:gd name="connsiteX2922" fmla="*/ 119956 w 506956"/>
              <a:gd name="connsiteY2922" fmla="*/ 334751 h 506956"/>
              <a:gd name="connsiteX2923" fmla="*/ 115794 w 506956"/>
              <a:gd name="connsiteY2923" fmla="*/ 334751 h 506956"/>
              <a:gd name="connsiteX2924" fmla="*/ 111578 w 506956"/>
              <a:gd name="connsiteY2924" fmla="*/ 328060 h 506956"/>
              <a:gd name="connsiteX2925" fmla="*/ 137378 w 506956"/>
              <a:gd name="connsiteY2925" fmla="*/ 328060 h 506956"/>
              <a:gd name="connsiteX2926" fmla="*/ 133162 w 506956"/>
              <a:gd name="connsiteY2926" fmla="*/ 334751 h 506956"/>
              <a:gd name="connsiteX2927" fmla="*/ 129000 w 506956"/>
              <a:gd name="connsiteY2927" fmla="*/ 334751 h 506956"/>
              <a:gd name="connsiteX2928" fmla="*/ 135311 w 506956"/>
              <a:gd name="connsiteY2928" fmla="*/ 324904 h 506956"/>
              <a:gd name="connsiteX2929" fmla="*/ 129408 w 506956"/>
              <a:gd name="connsiteY2929" fmla="*/ 315710 h 506956"/>
              <a:gd name="connsiteX2930" fmla="*/ 133570 w 506956"/>
              <a:gd name="connsiteY2930" fmla="*/ 315710 h 506956"/>
              <a:gd name="connsiteX2931" fmla="*/ 137378 w 506956"/>
              <a:gd name="connsiteY2931" fmla="*/ 321695 h 506956"/>
              <a:gd name="connsiteX2932" fmla="*/ 141186 w 506956"/>
              <a:gd name="connsiteY2932" fmla="*/ 315710 h 506956"/>
              <a:gd name="connsiteX2933" fmla="*/ 145348 w 506956"/>
              <a:gd name="connsiteY2933" fmla="*/ 315710 h 506956"/>
              <a:gd name="connsiteX2934" fmla="*/ 139445 w 506956"/>
              <a:gd name="connsiteY2934" fmla="*/ 324904 h 506956"/>
              <a:gd name="connsiteX2935" fmla="*/ 145756 w 506956"/>
              <a:gd name="connsiteY2935" fmla="*/ 334751 h 506956"/>
              <a:gd name="connsiteX2936" fmla="*/ 141594 w 506956"/>
              <a:gd name="connsiteY2936" fmla="*/ 334751 h 506956"/>
              <a:gd name="connsiteX2937" fmla="*/ 137378 w 506956"/>
              <a:gd name="connsiteY2937" fmla="*/ 328060 h 506956"/>
              <a:gd name="connsiteX2938" fmla="*/ 163178 w 506956"/>
              <a:gd name="connsiteY2938" fmla="*/ 328060 h 506956"/>
              <a:gd name="connsiteX2939" fmla="*/ 158962 w 506956"/>
              <a:gd name="connsiteY2939" fmla="*/ 334751 h 506956"/>
              <a:gd name="connsiteX2940" fmla="*/ 154800 w 506956"/>
              <a:gd name="connsiteY2940" fmla="*/ 334751 h 506956"/>
              <a:gd name="connsiteX2941" fmla="*/ 161111 w 506956"/>
              <a:gd name="connsiteY2941" fmla="*/ 324904 h 506956"/>
              <a:gd name="connsiteX2942" fmla="*/ 155208 w 506956"/>
              <a:gd name="connsiteY2942" fmla="*/ 315710 h 506956"/>
              <a:gd name="connsiteX2943" fmla="*/ 159370 w 506956"/>
              <a:gd name="connsiteY2943" fmla="*/ 315710 h 506956"/>
              <a:gd name="connsiteX2944" fmla="*/ 163178 w 506956"/>
              <a:gd name="connsiteY2944" fmla="*/ 321695 h 506956"/>
              <a:gd name="connsiteX2945" fmla="*/ 166986 w 506956"/>
              <a:gd name="connsiteY2945" fmla="*/ 315710 h 506956"/>
              <a:gd name="connsiteX2946" fmla="*/ 171148 w 506956"/>
              <a:gd name="connsiteY2946" fmla="*/ 315710 h 506956"/>
              <a:gd name="connsiteX2947" fmla="*/ 165245 w 506956"/>
              <a:gd name="connsiteY2947" fmla="*/ 324904 h 506956"/>
              <a:gd name="connsiteX2948" fmla="*/ 171556 w 506956"/>
              <a:gd name="connsiteY2948" fmla="*/ 334751 h 506956"/>
              <a:gd name="connsiteX2949" fmla="*/ 167394 w 506956"/>
              <a:gd name="connsiteY2949" fmla="*/ 334751 h 506956"/>
              <a:gd name="connsiteX2950" fmla="*/ 163178 w 506956"/>
              <a:gd name="connsiteY2950" fmla="*/ 328060 h 506956"/>
              <a:gd name="connsiteX2951" fmla="*/ 188978 w 506956"/>
              <a:gd name="connsiteY2951" fmla="*/ 328060 h 506956"/>
              <a:gd name="connsiteX2952" fmla="*/ 184762 w 506956"/>
              <a:gd name="connsiteY2952" fmla="*/ 334751 h 506956"/>
              <a:gd name="connsiteX2953" fmla="*/ 180601 w 506956"/>
              <a:gd name="connsiteY2953" fmla="*/ 334751 h 506956"/>
              <a:gd name="connsiteX2954" fmla="*/ 186911 w 506956"/>
              <a:gd name="connsiteY2954" fmla="*/ 324904 h 506956"/>
              <a:gd name="connsiteX2955" fmla="*/ 181009 w 506956"/>
              <a:gd name="connsiteY2955" fmla="*/ 315710 h 506956"/>
              <a:gd name="connsiteX2956" fmla="*/ 185170 w 506956"/>
              <a:gd name="connsiteY2956" fmla="*/ 315710 h 506956"/>
              <a:gd name="connsiteX2957" fmla="*/ 188978 w 506956"/>
              <a:gd name="connsiteY2957" fmla="*/ 321695 h 506956"/>
              <a:gd name="connsiteX2958" fmla="*/ 192786 w 506956"/>
              <a:gd name="connsiteY2958" fmla="*/ 315710 h 506956"/>
              <a:gd name="connsiteX2959" fmla="*/ 196948 w 506956"/>
              <a:gd name="connsiteY2959" fmla="*/ 315710 h 506956"/>
              <a:gd name="connsiteX2960" fmla="*/ 191045 w 506956"/>
              <a:gd name="connsiteY2960" fmla="*/ 324904 h 506956"/>
              <a:gd name="connsiteX2961" fmla="*/ 197356 w 506956"/>
              <a:gd name="connsiteY2961" fmla="*/ 334751 h 506956"/>
              <a:gd name="connsiteX2962" fmla="*/ 193194 w 506956"/>
              <a:gd name="connsiteY2962" fmla="*/ 334751 h 506956"/>
              <a:gd name="connsiteX2963" fmla="*/ 188978 w 506956"/>
              <a:gd name="connsiteY2963" fmla="*/ 328060 h 506956"/>
              <a:gd name="connsiteX2964" fmla="*/ 214778 w 506956"/>
              <a:gd name="connsiteY2964" fmla="*/ 328060 h 506956"/>
              <a:gd name="connsiteX2965" fmla="*/ 210562 w 506956"/>
              <a:gd name="connsiteY2965" fmla="*/ 334751 h 506956"/>
              <a:gd name="connsiteX2966" fmla="*/ 206401 w 506956"/>
              <a:gd name="connsiteY2966" fmla="*/ 334751 h 506956"/>
              <a:gd name="connsiteX2967" fmla="*/ 212711 w 506956"/>
              <a:gd name="connsiteY2967" fmla="*/ 324904 h 506956"/>
              <a:gd name="connsiteX2968" fmla="*/ 206809 w 506956"/>
              <a:gd name="connsiteY2968" fmla="*/ 315710 h 506956"/>
              <a:gd name="connsiteX2969" fmla="*/ 210970 w 506956"/>
              <a:gd name="connsiteY2969" fmla="*/ 315710 h 506956"/>
              <a:gd name="connsiteX2970" fmla="*/ 214778 w 506956"/>
              <a:gd name="connsiteY2970" fmla="*/ 321695 h 506956"/>
              <a:gd name="connsiteX2971" fmla="*/ 218586 w 506956"/>
              <a:gd name="connsiteY2971" fmla="*/ 315710 h 506956"/>
              <a:gd name="connsiteX2972" fmla="*/ 222748 w 506956"/>
              <a:gd name="connsiteY2972" fmla="*/ 315710 h 506956"/>
              <a:gd name="connsiteX2973" fmla="*/ 216846 w 506956"/>
              <a:gd name="connsiteY2973" fmla="*/ 324904 h 506956"/>
              <a:gd name="connsiteX2974" fmla="*/ 223156 w 506956"/>
              <a:gd name="connsiteY2974" fmla="*/ 334751 h 506956"/>
              <a:gd name="connsiteX2975" fmla="*/ 218994 w 506956"/>
              <a:gd name="connsiteY2975" fmla="*/ 334751 h 506956"/>
              <a:gd name="connsiteX2976" fmla="*/ 214778 w 506956"/>
              <a:gd name="connsiteY2976" fmla="*/ 328060 h 506956"/>
              <a:gd name="connsiteX2977" fmla="*/ 240578 w 506956"/>
              <a:gd name="connsiteY2977" fmla="*/ 328060 h 506956"/>
              <a:gd name="connsiteX2978" fmla="*/ 236362 w 506956"/>
              <a:gd name="connsiteY2978" fmla="*/ 334751 h 506956"/>
              <a:gd name="connsiteX2979" fmla="*/ 232201 w 506956"/>
              <a:gd name="connsiteY2979" fmla="*/ 334751 h 506956"/>
              <a:gd name="connsiteX2980" fmla="*/ 238511 w 506956"/>
              <a:gd name="connsiteY2980" fmla="*/ 324904 h 506956"/>
              <a:gd name="connsiteX2981" fmla="*/ 232609 w 506956"/>
              <a:gd name="connsiteY2981" fmla="*/ 315710 h 506956"/>
              <a:gd name="connsiteX2982" fmla="*/ 236770 w 506956"/>
              <a:gd name="connsiteY2982" fmla="*/ 315710 h 506956"/>
              <a:gd name="connsiteX2983" fmla="*/ 240578 w 506956"/>
              <a:gd name="connsiteY2983" fmla="*/ 321695 h 506956"/>
              <a:gd name="connsiteX2984" fmla="*/ 244386 w 506956"/>
              <a:gd name="connsiteY2984" fmla="*/ 315710 h 506956"/>
              <a:gd name="connsiteX2985" fmla="*/ 248548 w 506956"/>
              <a:gd name="connsiteY2985" fmla="*/ 315710 h 506956"/>
              <a:gd name="connsiteX2986" fmla="*/ 242646 w 506956"/>
              <a:gd name="connsiteY2986" fmla="*/ 324904 h 506956"/>
              <a:gd name="connsiteX2987" fmla="*/ 248956 w 506956"/>
              <a:gd name="connsiteY2987" fmla="*/ 334751 h 506956"/>
              <a:gd name="connsiteX2988" fmla="*/ 244794 w 506956"/>
              <a:gd name="connsiteY2988" fmla="*/ 334751 h 506956"/>
              <a:gd name="connsiteX2989" fmla="*/ 240578 w 506956"/>
              <a:gd name="connsiteY2989" fmla="*/ 328060 h 506956"/>
              <a:gd name="connsiteX2990" fmla="*/ 266378 w 506956"/>
              <a:gd name="connsiteY2990" fmla="*/ 328060 h 506956"/>
              <a:gd name="connsiteX2991" fmla="*/ 262162 w 506956"/>
              <a:gd name="connsiteY2991" fmla="*/ 334751 h 506956"/>
              <a:gd name="connsiteX2992" fmla="*/ 258001 w 506956"/>
              <a:gd name="connsiteY2992" fmla="*/ 334751 h 506956"/>
              <a:gd name="connsiteX2993" fmla="*/ 264311 w 506956"/>
              <a:gd name="connsiteY2993" fmla="*/ 324904 h 506956"/>
              <a:gd name="connsiteX2994" fmla="*/ 258409 w 506956"/>
              <a:gd name="connsiteY2994" fmla="*/ 315710 h 506956"/>
              <a:gd name="connsiteX2995" fmla="*/ 262570 w 506956"/>
              <a:gd name="connsiteY2995" fmla="*/ 315710 h 506956"/>
              <a:gd name="connsiteX2996" fmla="*/ 266378 w 506956"/>
              <a:gd name="connsiteY2996" fmla="*/ 321695 h 506956"/>
              <a:gd name="connsiteX2997" fmla="*/ 270187 w 506956"/>
              <a:gd name="connsiteY2997" fmla="*/ 315710 h 506956"/>
              <a:gd name="connsiteX2998" fmla="*/ 274348 w 506956"/>
              <a:gd name="connsiteY2998" fmla="*/ 315710 h 506956"/>
              <a:gd name="connsiteX2999" fmla="*/ 268446 w 506956"/>
              <a:gd name="connsiteY2999" fmla="*/ 324904 h 506956"/>
              <a:gd name="connsiteX3000" fmla="*/ 274756 w 506956"/>
              <a:gd name="connsiteY3000" fmla="*/ 334751 h 506956"/>
              <a:gd name="connsiteX3001" fmla="*/ 270595 w 506956"/>
              <a:gd name="connsiteY3001" fmla="*/ 334751 h 506956"/>
              <a:gd name="connsiteX3002" fmla="*/ 266378 w 506956"/>
              <a:gd name="connsiteY3002" fmla="*/ 328060 h 506956"/>
              <a:gd name="connsiteX3003" fmla="*/ 292179 w 506956"/>
              <a:gd name="connsiteY3003" fmla="*/ 328060 h 506956"/>
              <a:gd name="connsiteX3004" fmla="*/ 287962 w 506956"/>
              <a:gd name="connsiteY3004" fmla="*/ 334751 h 506956"/>
              <a:gd name="connsiteX3005" fmla="*/ 283801 w 506956"/>
              <a:gd name="connsiteY3005" fmla="*/ 334751 h 506956"/>
              <a:gd name="connsiteX3006" fmla="*/ 290111 w 506956"/>
              <a:gd name="connsiteY3006" fmla="*/ 324904 h 506956"/>
              <a:gd name="connsiteX3007" fmla="*/ 284209 w 506956"/>
              <a:gd name="connsiteY3007" fmla="*/ 315710 h 506956"/>
              <a:gd name="connsiteX3008" fmla="*/ 288370 w 506956"/>
              <a:gd name="connsiteY3008" fmla="*/ 315710 h 506956"/>
              <a:gd name="connsiteX3009" fmla="*/ 292179 w 506956"/>
              <a:gd name="connsiteY3009" fmla="*/ 321695 h 506956"/>
              <a:gd name="connsiteX3010" fmla="*/ 295987 w 506956"/>
              <a:gd name="connsiteY3010" fmla="*/ 315710 h 506956"/>
              <a:gd name="connsiteX3011" fmla="*/ 300148 w 506956"/>
              <a:gd name="connsiteY3011" fmla="*/ 315710 h 506956"/>
              <a:gd name="connsiteX3012" fmla="*/ 294246 w 506956"/>
              <a:gd name="connsiteY3012" fmla="*/ 324904 h 506956"/>
              <a:gd name="connsiteX3013" fmla="*/ 300556 w 506956"/>
              <a:gd name="connsiteY3013" fmla="*/ 334751 h 506956"/>
              <a:gd name="connsiteX3014" fmla="*/ 296395 w 506956"/>
              <a:gd name="connsiteY3014" fmla="*/ 334751 h 506956"/>
              <a:gd name="connsiteX3015" fmla="*/ 292179 w 506956"/>
              <a:gd name="connsiteY3015" fmla="*/ 328060 h 506956"/>
              <a:gd name="connsiteX3016" fmla="*/ 317979 w 506956"/>
              <a:gd name="connsiteY3016" fmla="*/ 328060 h 506956"/>
              <a:gd name="connsiteX3017" fmla="*/ 313762 w 506956"/>
              <a:gd name="connsiteY3017" fmla="*/ 334751 h 506956"/>
              <a:gd name="connsiteX3018" fmla="*/ 309601 w 506956"/>
              <a:gd name="connsiteY3018" fmla="*/ 334751 h 506956"/>
              <a:gd name="connsiteX3019" fmla="*/ 315911 w 506956"/>
              <a:gd name="connsiteY3019" fmla="*/ 324904 h 506956"/>
              <a:gd name="connsiteX3020" fmla="*/ 310009 w 506956"/>
              <a:gd name="connsiteY3020" fmla="*/ 315710 h 506956"/>
              <a:gd name="connsiteX3021" fmla="*/ 314170 w 506956"/>
              <a:gd name="connsiteY3021" fmla="*/ 315710 h 506956"/>
              <a:gd name="connsiteX3022" fmla="*/ 317979 w 506956"/>
              <a:gd name="connsiteY3022" fmla="*/ 321695 h 506956"/>
              <a:gd name="connsiteX3023" fmla="*/ 321787 w 506956"/>
              <a:gd name="connsiteY3023" fmla="*/ 315710 h 506956"/>
              <a:gd name="connsiteX3024" fmla="*/ 325948 w 506956"/>
              <a:gd name="connsiteY3024" fmla="*/ 315710 h 506956"/>
              <a:gd name="connsiteX3025" fmla="*/ 320046 w 506956"/>
              <a:gd name="connsiteY3025" fmla="*/ 324904 h 506956"/>
              <a:gd name="connsiteX3026" fmla="*/ 326356 w 506956"/>
              <a:gd name="connsiteY3026" fmla="*/ 334751 h 506956"/>
              <a:gd name="connsiteX3027" fmla="*/ 322195 w 506956"/>
              <a:gd name="connsiteY3027" fmla="*/ 334751 h 506956"/>
              <a:gd name="connsiteX3028" fmla="*/ 317979 w 506956"/>
              <a:gd name="connsiteY3028" fmla="*/ 328060 h 506956"/>
              <a:gd name="connsiteX3029" fmla="*/ 343779 w 506956"/>
              <a:gd name="connsiteY3029" fmla="*/ 328060 h 506956"/>
              <a:gd name="connsiteX3030" fmla="*/ 339563 w 506956"/>
              <a:gd name="connsiteY3030" fmla="*/ 334751 h 506956"/>
              <a:gd name="connsiteX3031" fmla="*/ 335401 w 506956"/>
              <a:gd name="connsiteY3031" fmla="*/ 334751 h 506956"/>
              <a:gd name="connsiteX3032" fmla="*/ 341711 w 506956"/>
              <a:gd name="connsiteY3032" fmla="*/ 324904 h 506956"/>
              <a:gd name="connsiteX3033" fmla="*/ 335809 w 506956"/>
              <a:gd name="connsiteY3033" fmla="*/ 315710 h 506956"/>
              <a:gd name="connsiteX3034" fmla="*/ 339971 w 506956"/>
              <a:gd name="connsiteY3034" fmla="*/ 315710 h 506956"/>
              <a:gd name="connsiteX3035" fmla="*/ 343779 w 506956"/>
              <a:gd name="connsiteY3035" fmla="*/ 321695 h 506956"/>
              <a:gd name="connsiteX3036" fmla="*/ 347587 w 506956"/>
              <a:gd name="connsiteY3036" fmla="*/ 315710 h 506956"/>
              <a:gd name="connsiteX3037" fmla="*/ 351748 w 506956"/>
              <a:gd name="connsiteY3037" fmla="*/ 315710 h 506956"/>
              <a:gd name="connsiteX3038" fmla="*/ 345846 w 506956"/>
              <a:gd name="connsiteY3038" fmla="*/ 324904 h 506956"/>
              <a:gd name="connsiteX3039" fmla="*/ 352156 w 506956"/>
              <a:gd name="connsiteY3039" fmla="*/ 334751 h 506956"/>
              <a:gd name="connsiteX3040" fmla="*/ 347995 w 506956"/>
              <a:gd name="connsiteY3040" fmla="*/ 334751 h 506956"/>
              <a:gd name="connsiteX3041" fmla="*/ 343779 w 506956"/>
              <a:gd name="connsiteY3041" fmla="*/ 328060 h 506956"/>
              <a:gd name="connsiteX3042" fmla="*/ 369579 w 506956"/>
              <a:gd name="connsiteY3042" fmla="*/ 328060 h 506956"/>
              <a:gd name="connsiteX3043" fmla="*/ 365363 w 506956"/>
              <a:gd name="connsiteY3043" fmla="*/ 334751 h 506956"/>
              <a:gd name="connsiteX3044" fmla="*/ 361201 w 506956"/>
              <a:gd name="connsiteY3044" fmla="*/ 334751 h 506956"/>
              <a:gd name="connsiteX3045" fmla="*/ 367511 w 506956"/>
              <a:gd name="connsiteY3045" fmla="*/ 324904 h 506956"/>
              <a:gd name="connsiteX3046" fmla="*/ 361609 w 506956"/>
              <a:gd name="connsiteY3046" fmla="*/ 315710 h 506956"/>
              <a:gd name="connsiteX3047" fmla="*/ 365771 w 506956"/>
              <a:gd name="connsiteY3047" fmla="*/ 315710 h 506956"/>
              <a:gd name="connsiteX3048" fmla="*/ 369579 w 506956"/>
              <a:gd name="connsiteY3048" fmla="*/ 321695 h 506956"/>
              <a:gd name="connsiteX3049" fmla="*/ 373387 w 506956"/>
              <a:gd name="connsiteY3049" fmla="*/ 315710 h 506956"/>
              <a:gd name="connsiteX3050" fmla="*/ 377548 w 506956"/>
              <a:gd name="connsiteY3050" fmla="*/ 315710 h 506956"/>
              <a:gd name="connsiteX3051" fmla="*/ 371646 w 506956"/>
              <a:gd name="connsiteY3051" fmla="*/ 324904 h 506956"/>
              <a:gd name="connsiteX3052" fmla="*/ 377956 w 506956"/>
              <a:gd name="connsiteY3052" fmla="*/ 334751 h 506956"/>
              <a:gd name="connsiteX3053" fmla="*/ 373795 w 506956"/>
              <a:gd name="connsiteY3053" fmla="*/ 334751 h 506956"/>
              <a:gd name="connsiteX3054" fmla="*/ 369579 w 506956"/>
              <a:gd name="connsiteY3054" fmla="*/ 328060 h 506956"/>
              <a:gd name="connsiteX3055" fmla="*/ 395379 w 506956"/>
              <a:gd name="connsiteY3055" fmla="*/ 328060 h 506956"/>
              <a:gd name="connsiteX3056" fmla="*/ 391163 w 506956"/>
              <a:gd name="connsiteY3056" fmla="*/ 334751 h 506956"/>
              <a:gd name="connsiteX3057" fmla="*/ 387001 w 506956"/>
              <a:gd name="connsiteY3057" fmla="*/ 334751 h 506956"/>
              <a:gd name="connsiteX3058" fmla="*/ 393312 w 506956"/>
              <a:gd name="connsiteY3058" fmla="*/ 324904 h 506956"/>
              <a:gd name="connsiteX3059" fmla="*/ 387409 w 506956"/>
              <a:gd name="connsiteY3059" fmla="*/ 315710 h 506956"/>
              <a:gd name="connsiteX3060" fmla="*/ 391571 w 506956"/>
              <a:gd name="connsiteY3060" fmla="*/ 315710 h 506956"/>
              <a:gd name="connsiteX3061" fmla="*/ 395379 w 506956"/>
              <a:gd name="connsiteY3061" fmla="*/ 321695 h 506956"/>
              <a:gd name="connsiteX3062" fmla="*/ 399187 w 506956"/>
              <a:gd name="connsiteY3062" fmla="*/ 315710 h 506956"/>
              <a:gd name="connsiteX3063" fmla="*/ 403348 w 506956"/>
              <a:gd name="connsiteY3063" fmla="*/ 315710 h 506956"/>
              <a:gd name="connsiteX3064" fmla="*/ 397446 w 506956"/>
              <a:gd name="connsiteY3064" fmla="*/ 324904 h 506956"/>
              <a:gd name="connsiteX3065" fmla="*/ 403756 w 506956"/>
              <a:gd name="connsiteY3065" fmla="*/ 334751 h 506956"/>
              <a:gd name="connsiteX3066" fmla="*/ 399595 w 506956"/>
              <a:gd name="connsiteY3066" fmla="*/ 334751 h 506956"/>
              <a:gd name="connsiteX3067" fmla="*/ 395379 w 506956"/>
              <a:gd name="connsiteY3067" fmla="*/ 328060 h 506956"/>
              <a:gd name="connsiteX3068" fmla="*/ 421179 w 506956"/>
              <a:gd name="connsiteY3068" fmla="*/ 328060 h 506956"/>
              <a:gd name="connsiteX3069" fmla="*/ 416963 w 506956"/>
              <a:gd name="connsiteY3069" fmla="*/ 334751 h 506956"/>
              <a:gd name="connsiteX3070" fmla="*/ 412801 w 506956"/>
              <a:gd name="connsiteY3070" fmla="*/ 334751 h 506956"/>
              <a:gd name="connsiteX3071" fmla="*/ 419112 w 506956"/>
              <a:gd name="connsiteY3071" fmla="*/ 324904 h 506956"/>
              <a:gd name="connsiteX3072" fmla="*/ 413209 w 506956"/>
              <a:gd name="connsiteY3072" fmla="*/ 315710 h 506956"/>
              <a:gd name="connsiteX3073" fmla="*/ 417371 w 506956"/>
              <a:gd name="connsiteY3073" fmla="*/ 315710 h 506956"/>
              <a:gd name="connsiteX3074" fmla="*/ 421179 w 506956"/>
              <a:gd name="connsiteY3074" fmla="*/ 321695 h 506956"/>
              <a:gd name="connsiteX3075" fmla="*/ 424987 w 506956"/>
              <a:gd name="connsiteY3075" fmla="*/ 315710 h 506956"/>
              <a:gd name="connsiteX3076" fmla="*/ 429149 w 506956"/>
              <a:gd name="connsiteY3076" fmla="*/ 315710 h 506956"/>
              <a:gd name="connsiteX3077" fmla="*/ 423246 w 506956"/>
              <a:gd name="connsiteY3077" fmla="*/ 324904 h 506956"/>
              <a:gd name="connsiteX3078" fmla="*/ 429557 w 506956"/>
              <a:gd name="connsiteY3078" fmla="*/ 334751 h 506956"/>
              <a:gd name="connsiteX3079" fmla="*/ 425395 w 506956"/>
              <a:gd name="connsiteY3079" fmla="*/ 334751 h 506956"/>
              <a:gd name="connsiteX3080" fmla="*/ 421179 w 506956"/>
              <a:gd name="connsiteY3080" fmla="*/ 328060 h 506956"/>
              <a:gd name="connsiteX3081" fmla="*/ 446979 w 506956"/>
              <a:gd name="connsiteY3081" fmla="*/ 328060 h 506956"/>
              <a:gd name="connsiteX3082" fmla="*/ 442763 w 506956"/>
              <a:gd name="connsiteY3082" fmla="*/ 334751 h 506956"/>
              <a:gd name="connsiteX3083" fmla="*/ 438601 w 506956"/>
              <a:gd name="connsiteY3083" fmla="*/ 334751 h 506956"/>
              <a:gd name="connsiteX3084" fmla="*/ 444912 w 506956"/>
              <a:gd name="connsiteY3084" fmla="*/ 324904 h 506956"/>
              <a:gd name="connsiteX3085" fmla="*/ 439009 w 506956"/>
              <a:gd name="connsiteY3085" fmla="*/ 315710 h 506956"/>
              <a:gd name="connsiteX3086" fmla="*/ 443171 w 506956"/>
              <a:gd name="connsiteY3086" fmla="*/ 315710 h 506956"/>
              <a:gd name="connsiteX3087" fmla="*/ 446979 w 506956"/>
              <a:gd name="connsiteY3087" fmla="*/ 321695 h 506956"/>
              <a:gd name="connsiteX3088" fmla="*/ 450787 w 506956"/>
              <a:gd name="connsiteY3088" fmla="*/ 315710 h 506956"/>
              <a:gd name="connsiteX3089" fmla="*/ 454949 w 506956"/>
              <a:gd name="connsiteY3089" fmla="*/ 315710 h 506956"/>
              <a:gd name="connsiteX3090" fmla="*/ 449046 w 506956"/>
              <a:gd name="connsiteY3090" fmla="*/ 324904 h 506956"/>
              <a:gd name="connsiteX3091" fmla="*/ 455357 w 506956"/>
              <a:gd name="connsiteY3091" fmla="*/ 334751 h 506956"/>
              <a:gd name="connsiteX3092" fmla="*/ 451195 w 506956"/>
              <a:gd name="connsiteY3092" fmla="*/ 334751 h 506956"/>
              <a:gd name="connsiteX3093" fmla="*/ 446979 w 506956"/>
              <a:gd name="connsiteY3093" fmla="*/ 328060 h 506956"/>
              <a:gd name="connsiteX3094" fmla="*/ 472779 w 506956"/>
              <a:gd name="connsiteY3094" fmla="*/ 328060 h 506956"/>
              <a:gd name="connsiteX3095" fmla="*/ 468563 w 506956"/>
              <a:gd name="connsiteY3095" fmla="*/ 334751 h 506956"/>
              <a:gd name="connsiteX3096" fmla="*/ 464401 w 506956"/>
              <a:gd name="connsiteY3096" fmla="*/ 334751 h 506956"/>
              <a:gd name="connsiteX3097" fmla="*/ 470712 w 506956"/>
              <a:gd name="connsiteY3097" fmla="*/ 324904 h 506956"/>
              <a:gd name="connsiteX3098" fmla="*/ 464809 w 506956"/>
              <a:gd name="connsiteY3098" fmla="*/ 315710 h 506956"/>
              <a:gd name="connsiteX3099" fmla="*/ 468971 w 506956"/>
              <a:gd name="connsiteY3099" fmla="*/ 315710 h 506956"/>
              <a:gd name="connsiteX3100" fmla="*/ 472779 w 506956"/>
              <a:gd name="connsiteY3100" fmla="*/ 321695 h 506956"/>
              <a:gd name="connsiteX3101" fmla="*/ 476587 w 506956"/>
              <a:gd name="connsiteY3101" fmla="*/ 315710 h 506956"/>
              <a:gd name="connsiteX3102" fmla="*/ 480749 w 506956"/>
              <a:gd name="connsiteY3102" fmla="*/ 315710 h 506956"/>
              <a:gd name="connsiteX3103" fmla="*/ 474846 w 506956"/>
              <a:gd name="connsiteY3103" fmla="*/ 324904 h 506956"/>
              <a:gd name="connsiteX3104" fmla="*/ 481157 w 506956"/>
              <a:gd name="connsiteY3104" fmla="*/ 334751 h 506956"/>
              <a:gd name="connsiteX3105" fmla="*/ 476995 w 506956"/>
              <a:gd name="connsiteY3105" fmla="*/ 334751 h 506956"/>
              <a:gd name="connsiteX3106" fmla="*/ 472779 w 506956"/>
              <a:gd name="connsiteY3106" fmla="*/ 328060 h 506956"/>
              <a:gd name="connsiteX3107" fmla="*/ 498579 w 506956"/>
              <a:gd name="connsiteY3107" fmla="*/ 328060 h 506956"/>
              <a:gd name="connsiteX3108" fmla="*/ 494363 w 506956"/>
              <a:gd name="connsiteY3108" fmla="*/ 334751 h 506956"/>
              <a:gd name="connsiteX3109" fmla="*/ 490201 w 506956"/>
              <a:gd name="connsiteY3109" fmla="*/ 334751 h 506956"/>
              <a:gd name="connsiteX3110" fmla="*/ 496512 w 506956"/>
              <a:gd name="connsiteY3110" fmla="*/ 324904 h 506956"/>
              <a:gd name="connsiteX3111" fmla="*/ 490609 w 506956"/>
              <a:gd name="connsiteY3111" fmla="*/ 315710 h 506956"/>
              <a:gd name="connsiteX3112" fmla="*/ 494771 w 506956"/>
              <a:gd name="connsiteY3112" fmla="*/ 315710 h 506956"/>
              <a:gd name="connsiteX3113" fmla="*/ 498579 w 506956"/>
              <a:gd name="connsiteY3113" fmla="*/ 321695 h 506956"/>
              <a:gd name="connsiteX3114" fmla="*/ 502387 w 506956"/>
              <a:gd name="connsiteY3114" fmla="*/ 315710 h 506956"/>
              <a:gd name="connsiteX3115" fmla="*/ 506549 w 506956"/>
              <a:gd name="connsiteY3115" fmla="*/ 315710 h 506956"/>
              <a:gd name="connsiteX3116" fmla="*/ 500646 w 506956"/>
              <a:gd name="connsiteY3116" fmla="*/ 324904 h 506956"/>
              <a:gd name="connsiteX3117" fmla="*/ 506957 w 506956"/>
              <a:gd name="connsiteY3117" fmla="*/ 334751 h 506956"/>
              <a:gd name="connsiteX3118" fmla="*/ 502795 w 506956"/>
              <a:gd name="connsiteY3118" fmla="*/ 334751 h 506956"/>
              <a:gd name="connsiteX3119" fmla="*/ 498579 w 506956"/>
              <a:gd name="connsiteY3119" fmla="*/ 328060 h 506956"/>
              <a:gd name="connsiteX3120" fmla="*/ 8378 w 506956"/>
              <a:gd name="connsiteY3120" fmla="*/ 356761 h 506956"/>
              <a:gd name="connsiteX3121" fmla="*/ 4162 w 506956"/>
              <a:gd name="connsiteY3121" fmla="*/ 363452 h 506956"/>
              <a:gd name="connsiteX3122" fmla="*/ 0 w 506956"/>
              <a:gd name="connsiteY3122" fmla="*/ 363452 h 506956"/>
              <a:gd name="connsiteX3123" fmla="*/ 6310 w 506956"/>
              <a:gd name="connsiteY3123" fmla="*/ 353605 h 506956"/>
              <a:gd name="connsiteX3124" fmla="*/ 408 w 506956"/>
              <a:gd name="connsiteY3124" fmla="*/ 344412 h 506956"/>
              <a:gd name="connsiteX3125" fmla="*/ 4570 w 506956"/>
              <a:gd name="connsiteY3125" fmla="*/ 344412 h 506956"/>
              <a:gd name="connsiteX3126" fmla="*/ 8378 w 506956"/>
              <a:gd name="connsiteY3126" fmla="*/ 350396 h 506956"/>
              <a:gd name="connsiteX3127" fmla="*/ 12186 w 506956"/>
              <a:gd name="connsiteY3127" fmla="*/ 344412 h 506956"/>
              <a:gd name="connsiteX3128" fmla="*/ 16347 w 506956"/>
              <a:gd name="connsiteY3128" fmla="*/ 344412 h 506956"/>
              <a:gd name="connsiteX3129" fmla="*/ 10445 w 506956"/>
              <a:gd name="connsiteY3129" fmla="*/ 353605 h 506956"/>
              <a:gd name="connsiteX3130" fmla="*/ 16755 w 506956"/>
              <a:gd name="connsiteY3130" fmla="*/ 363452 h 506956"/>
              <a:gd name="connsiteX3131" fmla="*/ 12594 w 506956"/>
              <a:gd name="connsiteY3131" fmla="*/ 363452 h 506956"/>
              <a:gd name="connsiteX3132" fmla="*/ 8378 w 506956"/>
              <a:gd name="connsiteY3132" fmla="*/ 356761 h 506956"/>
              <a:gd name="connsiteX3133" fmla="*/ 34178 w 506956"/>
              <a:gd name="connsiteY3133" fmla="*/ 356761 h 506956"/>
              <a:gd name="connsiteX3134" fmla="*/ 29962 w 506956"/>
              <a:gd name="connsiteY3134" fmla="*/ 363452 h 506956"/>
              <a:gd name="connsiteX3135" fmla="*/ 25800 w 506956"/>
              <a:gd name="connsiteY3135" fmla="*/ 363452 h 506956"/>
              <a:gd name="connsiteX3136" fmla="*/ 32110 w 506956"/>
              <a:gd name="connsiteY3136" fmla="*/ 353605 h 506956"/>
              <a:gd name="connsiteX3137" fmla="*/ 26208 w 506956"/>
              <a:gd name="connsiteY3137" fmla="*/ 344412 h 506956"/>
              <a:gd name="connsiteX3138" fmla="*/ 30370 w 506956"/>
              <a:gd name="connsiteY3138" fmla="*/ 344412 h 506956"/>
              <a:gd name="connsiteX3139" fmla="*/ 34178 w 506956"/>
              <a:gd name="connsiteY3139" fmla="*/ 350396 h 506956"/>
              <a:gd name="connsiteX3140" fmla="*/ 37986 w 506956"/>
              <a:gd name="connsiteY3140" fmla="*/ 344412 h 506956"/>
              <a:gd name="connsiteX3141" fmla="*/ 42147 w 506956"/>
              <a:gd name="connsiteY3141" fmla="*/ 344412 h 506956"/>
              <a:gd name="connsiteX3142" fmla="*/ 36245 w 506956"/>
              <a:gd name="connsiteY3142" fmla="*/ 353605 h 506956"/>
              <a:gd name="connsiteX3143" fmla="*/ 42555 w 506956"/>
              <a:gd name="connsiteY3143" fmla="*/ 363452 h 506956"/>
              <a:gd name="connsiteX3144" fmla="*/ 38394 w 506956"/>
              <a:gd name="connsiteY3144" fmla="*/ 363452 h 506956"/>
              <a:gd name="connsiteX3145" fmla="*/ 34178 w 506956"/>
              <a:gd name="connsiteY3145" fmla="*/ 356761 h 506956"/>
              <a:gd name="connsiteX3146" fmla="*/ 59978 w 506956"/>
              <a:gd name="connsiteY3146" fmla="*/ 356761 h 506956"/>
              <a:gd name="connsiteX3147" fmla="*/ 55762 w 506956"/>
              <a:gd name="connsiteY3147" fmla="*/ 363452 h 506956"/>
              <a:gd name="connsiteX3148" fmla="*/ 51600 w 506956"/>
              <a:gd name="connsiteY3148" fmla="*/ 363452 h 506956"/>
              <a:gd name="connsiteX3149" fmla="*/ 57911 w 506956"/>
              <a:gd name="connsiteY3149" fmla="*/ 353605 h 506956"/>
              <a:gd name="connsiteX3150" fmla="*/ 52008 w 506956"/>
              <a:gd name="connsiteY3150" fmla="*/ 344412 h 506956"/>
              <a:gd name="connsiteX3151" fmla="*/ 56170 w 506956"/>
              <a:gd name="connsiteY3151" fmla="*/ 344412 h 506956"/>
              <a:gd name="connsiteX3152" fmla="*/ 59978 w 506956"/>
              <a:gd name="connsiteY3152" fmla="*/ 350396 h 506956"/>
              <a:gd name="connsiteX3153" fmla="*/ 63786 w 506956"/>
              <a:gd name="connsiteY3153" fmla="*/ 344412 h 506956"/>
              <a:gd name="connsiteX3154" fmla="*/ 67948 w 506956"/>
              <a:gd name="connsiteY3154" fmla="*/ 344412 h 506956"/>
              <a:gd name="connsiteX3155" fmla="*/ 62045 w 506956"/>
              <a:gd name="connsiteY3155" fmla="*/ 353605 h 506956"/>
              <a:gd name="connsiteX3156" fmla="*/ 68356 w 506956"/>
              <a:gd name="connsiteY3156" fmla="*/ 363452 h 506956"/>
              <a:gd name="connsiteX3157" fmla="*/ 64194 w 506956"/>
              <a:gd name="connsiteY3157" fmla="*/ 363452 h 506956"/>
              <a:gd name="connsiteX3158" fmla="*/ 59978 w 506956"/>
              <a:gd name="connsiteY3158" fmla="*/ 356761 h 506956"/>
              <a:gd name="connsiteX3159" fmla="*/ 85778 w 506956"/>
              <a:gd name="connsiteY3159" fmla="*/ 356761 h 506956"/>
              <a:gd name="connsiteX3160" fmla="*/ 81562 w 506956"/>
              <a:gd name="connsiteY3160" fmla="*/ 363452 h 506956"/>
              <a:gd name="connsiteX3161" fmla="*/ 77400 w 506956"/>
              <a:gd name="connsiteY3161" fmla="*/ 363452 h 506956"/>
              <a:gd name="connsiteX3162" fmla="*/ 83711 w 506956"/>
              <a:gd name="connsiteY3162" fmla="*/ 353605 h 506956"/>
              <a:gd name="connsiteX3163" fmla="*/ 77808 w 506956"/>
              <a:gd name="connsiteY3163" fmla="*/ 344412 h 506956"/>
              <a:gd name="connsiteX3164" fmla="*/ 81970 w 506956"/>
              <a:gd name="connsiteY3164" fmla="*/ 344412 h 506956"/>
              <a:gd name="connsiteX3165" fmla="*/ 85778 w 506956"/>
              <a:gd name="connsiteY3165" fmla="*/ 350396 h 506956"/>
              <a:gd name="connsiteX3166" fmla="*/ 89586 w 506956"/>
              <a:gd name="connsiteY3166" fmla="*/ 344412 h 506956"/>
              <a:gd name="connsiteX3167" fmla="*/ 93748 w 506956"/>
              <a:gd name="connsiteY3167" fmla="*/ 344412 h 506956"/>
              <a:gd name="connsiteX3168" fmla="*/ 87845 w 506956"/>
              <a:gd name="connsiteY3168" fmla="*/ 353605 h 506956"/>
              <a:gd name="connsiteX3169" fmla="*/ 94156 w 506956"/>
              <a:gd name="connsiteY3169" fmla="*/ 363452 h 506956"/>
              <a:gd name="connsiteX3170" fmla="*/ 89994 w 506956"/>
              <a:gd name="connsiteY3170" fmla="*/ 363452 h 506956"/>
              <a:gd name="connsiteX3171" fmla="*/ 85778 w 506956"/>
              <a:gd name="connsiteY3171" fmla="*/ 356761 h 506956"/>
              <a:gd name="connsiteX3172" fmla="*/ 111578 w 506956"/>
              <a:gd name="connsiteY3172" fmla="*/ 356761 h 506956"/>
              <a:gd name="connsiteX3173" fmla="*/ 107362 w 506956"/>
              <a:gd name="connsiteY3173" fmla="*/ 363452 h 506956"/>
              <a:gd name="connsiteX3174" fmla="*/ 103200 w 506956"/>
              <a:gd name="connsiteY3174" fmla="*/ 363452 h 506956"/>
              <a:gd name="connsiteX3175" fmla="*/ 109511 w 506956"/>
              <a:gd name="connsiteY3175" fmla="*/ 353605 h 506956"/>
              <a:gd name="connsiteX3176" fmla="*/ 103608 w 506956"/>
              <a:gd name="connsiteY3176" fmla="*/ 344412 h 506956"/>
              <a:gd name="connsiteX3177" fmla="*/ 107770 w 506956"/>
              <a:gd name="connsiteY3177" fmla="*/ 344412 h 506956"/>
              <a:gd name="connsiteX3178" fmla="*/ 111578 w 506956"/>
              <a:gd name="connsiteY3178" fmla="*/ 350396 h 506956"/>
              <a:gd name="connsiteX3179" fmla="*/ 115386 w 506956"/>
              <a:gd name="connsiteY3179" fmla="*/ 344412 h 506956"/>
              <a:gd name="connsiteX3180" fmla="*/ 119548 w 506956"/>
              <a:gd name="connsiteY3180" fmla="*/ 344412 h 506956"/>
              <a:gd name="connsiteX3181" fmla="*/ 113645 w 506956"/>
              <a:gd name="connsiteY3181" fmla="*/ 353605 h 506956"/>
              <a:gd name="connsiteX3182" fmla="*/ 119956 w 506956"/>
              <a:gd name="connsiteY3182" fmla="*/ 363452 h 506956"/>
              <a:gd name="connsiteX3183" fmla="*/ 115794 w 506956"/>
              <a:gd name="connsiteY3183" fmla="*/ 363452 h 506956"/>
              <a:gd name="connsiteX3184" fmla="*/ 111578 w 506956"/>
              <a:gd name="connsiteY3184" fmla="*/ 356761 h 506956"/>
              <a:gd name="connsiteX3185" fmla="*/ 137378 w 506956"/>
              <a:gd name="connsiteY3185" fmla="*/ 356761 h 506956"/>
              <a:gd name="connsiteX3186" fmla="*/ 133162 w 506956"/>
              <a:gd name="connsiteY3186" fmla="*/ 363452 h 506956"/>
              <a:gd name="connsiteX3187" fmla="*/ 129000 w 506956"/>
              <a:gd name="connsiteY3187" fmla="*/ 363452 h 506956"/>
              <a:gd name="connsiteX3188" fmla="*/ 135311 w 506956"/>
              <a:gd name="connsiteY3188" fmla="*/ 353605 h 506956"/>
              <a:gd name="connsiteX3189" fmla="*/ 129408 w 506956"/>
              <a:gd name="connsiteY3189" fmla="*/ 344412 h 506956"/>
              <a:gd name="connsiteX3190" fmla="*/ 133570 w 506956"/>
              <a:gd name="connsiteY3190" fmla="*/ 344412 h 506956"/>
              <a:gd name="connsiteX3191" fmla="*/ 137378 w 506956"/>
              <a:gd name="connsiteY3191" fmla="*/ 350396 h 506956"/>
              <a:gd name="connsiteX3192" fmla="*/ 141186 w 506956"/>
              <a:gd name="connsiteY3192" fmla="*/ 344412 h 506956"/>
              <a:gd name="connsiteX3193" fmla="*/ 145348 w 506956"/>
              <a:gd name="connsiteY3193" fmla="*/ 344412 h 506956"/>
              <a:gd name="connsiteX3194" fmla="*/ 139445 w 506956"/>
              <a:gd name="connsiteY3194" fmla="*/ 353605 h 506956"/>
              <a:gd name="connsiteX3195" fmla="*/ 145756 w 506956"/>
              <a:gd name="connsiteY3195" fmla="*/ 363452 h 506956"/>
              <a:gd name="connsiteX3196" fmla="*/ 141594 w 506956"/>
              <a:gd name="connsiteY3196" fmla="*/ 363452 h 506956"/>
              <a:gd name="connsiteX3197" fmla="*/ 137378 w 506956"/>
              <a:gd name="connsiteY3197" fmla="*/ 356761 h 506956"/>
              <a:gd name="connsiteX3198" fmla="*/ 163178 w 506956"/>
              <a:gd name="connsiteY3198" fmla="*/ 356761 h 506956"/>
              <a:gd name="connsiteX3199" fmla="*/ 158962 w 506956"/>
              <a:gd name="connsiteY3199" fmla="*/ 363452 h 506956"/>
              <a:gd name="connsiteX3200" fmla="*/ 154800 w 506956"/>
              <a:gd name="connsiteY3200" fmla="*/ 363452 h 506956"/>
              <a:gd name="connsiteX3201" fmla="*/ 161111 w 506956"/>
              <a:gd name="connsiteY3201" fmla="*/ 353605 h 506956"/>
              <a:gd name="connsiteX3202" fmla="*/ 155208 w 506956"/>
              <a:gd name="connsiteY3202" fmla="*/ 344412 h 506956"/>
              <a:gd name="connsiteX3203" fmla="*/ 159370 w 506956"/>
              <a:gd name="connsiteY3203" fmla="*/ 344412 h 506956"/>
              <a:gd name="connsiteX3204" fmla="*/ 163178 w 506956"/>
              <a:gd name="connsiteY3204" fmla="*/ 350396 h 506956"/>
              <a:gd name="connsiteX3205" fmla="*/ 166986 w 506956"/>
              <a:gd name="connsiteY3205" fmla="*/ 344412 h 506956"/>
              <a:gd name="connsiteX3206" fmla="*/ 171148 w 506956"/>
              <a:gd name="connsiteY3206" fmla="*/ 344412 h 506956"/>
              <a:gd name="connsiteX3207" fmla="*/ 165245 w 506956"/>
              <a:gd name="connsiteY3207" fmla="*/ 353605 h 506956"/>
              <a:gd name="connsiteX3208" fmla="*/ 171556 w 506956"/>
              <a:gd name="connsiteY3208" fmla="*/ 363452 h 506956"/>
              <a:gd name="connsiteX3209" fmla="*/ 167394 w 506956"/>
              <a:gd name="connsiteY3209" fmla="*/ 363452 h 506956"/>
              <a:gd name="connsiteX3210" fmla="*/ 163178 w 506956"/>
              <a:gd name="connsiteY3210" fmla="*/ 356761 h 506956"/>
              <a:gd name="connsiteX3211" fmla="*/ 188978 w 506956"/>
              <a:gd name="connsiteY3211" fmla="*/ 356761 h 506956"/>
              <a:gd name="connsiteX3212" fmla="*/ 184762 w 506956"/>
              <a:gd name="connsiteY3212" fmla="*/ 363452 h 506956"/>
              <a:gd name="connsiteX3213" fmla="*/ 180601 w 506956"/>
              <a:gd name="connsiteY3213" fmla="*/ 363452 h 506956"/>
              <a:gd name="connsiteX3214" fmla="*/ 186911 w 506956"/>
              <a:gd name="connsiteY3214" fmla="*/ 353605 h 506956"/>
              <a:gd name="connsiteX3215" fmla="*/ 181009 w 506956"/>
              <a:gd name="connsiteY3215" fmla="*/ 344412 h 506956"/>
              <a:gd name="connsiteX3216" fmla="*/ 185170 w 506956"/>
              <a:gd name="connsiteY3216" fmla="*/ 344412 h 506956"/>
              <a:gd name="connsiteX3217" fmla="*/ 188978 w 506956"/>
              <a:gd name="connsiteY3217" fmla="*/ 350396 h 506956"/>
              <a:gd name="connsiteX3218" fmla="*/ 192786 w 506956"/>
              <a:gd name="connsiteY3218" fmla="*/ 344412 h 506956"/>
              <a:gd name="connsiteX3219" fmla="*/ 196948 w 506956"/>
              <a:gd name="connsiteY3219" fmla="*/ 344412 h 506956"/>
              <a:gd name="connsiteX3220" fmla="*/ 191045 w 506956"/>
              <a:gd name="connsiteY3220" fmla="*/ 353605 h 506956"/>
              <a:gd name="connsiteX3221" fmla="*/ 197356 w 506956"/>
              <a:gd name="connsiteY3221" fmla="*/ 363452 h 506956"/>
              <a:gd name="connsiteX3222" fmla="*/ 193194 w 506956"/>
              <a:gd name="connsiteY3222" fmla="*/ 363452 h 506956"/>
              <a:gd name="connsiteX3223" fmla="*/ 188978 w 506956"/>
              <a:gd name="connsiteY3223" fmla="*/ 356761 h 506956"/>
              <a:gd name="connsiteX3224" fmla="*/ 214778 w 506956"/>
              <a:gd name="connsiteY3224" fmla="*/ 356761 h 506956"/>
              <a:gd name="connsiteX3225" fmla="*/ 210562 w 506956"/>
              <a:gd name="connsiteY3225" fmla="*/ 363452 h 506956"/>
              <a:gd name="connsiteX3226" fmla="*/ 206401 w 506956"/>
              <a:gd name="connsiteY3226" fmla="*/ 363452 h 506956"/>
              <a:gd name="connsiteX3227" fmla="*/ 212711 w 506956"/>
              <a:gd name="connsiteY3227" fmla="*/ 353605 h 506956"/>
              <a:gd name="connsiteX3228" fmla="*/ 206809 w 506956"/>
              <a:gd name="connsiteY3228" fmla="*/ 344412 h 506956"/>
              <a:gd name="connsiteX3229" fmla="*/ 210970 w 506956"/>
              <a:gd name="connsiteY3229" fmla="*/ 344412 h 506956"/>
              <a:gd name="connsiteX3230" fmla="*/ 214778 w 506956"/>
              <a:gd name="connsiteY3230" fmla="*/ 350396 h 506956"/>
              <a:gd name="connsiteX3231" fmla="*/ 218586 w 506956"/>
              <a:gd name="connsiteY3231" fmla="*/ 344412 h 506956"/>
              <a:gd name="connsiteX3232" fmla="*/ 222748 w 506956"/>
              <a:gd name="connsiteY3232" fmla="*/ 344412 h 506956"/>
              <a:gd name="connsiteX3233" fmla="*/ 216846 w 506956"/>
              <a:gd name="connsiteY3233" fmla="*/ 353605 h 506956"/>
              <a:gd name="connsiteX3234" fmla="*/ 223156 w 506956"/>
              <a:gd name="connsiteY3234" fmla="*/ 363452 h 506956"/>
              <a:gd name="connsiteX3235" fmla="*/ 218994 w 506956"/>
              <a:gd name="connsiteY3235" fmla="*/ 363452 h 506956"/>
              <a:gd name="connsiteX3236" fmla="*/ 214778 w 506956"/>
              <a:gd name="connsiteY3236" fmla="*/ 356761 h 506956"/>
              <a:gd name="connsiteX3237" fmla="*/ 240578 w 506956"/>
              <a:gd name="connsiteY3237" fmla="*/ 356761 h 506956"/>
              <a:gd name="connsiteX3238" fmla="*/ 236362 w 506956"/>
              <a:gd name="connsiteY3238" fmla="*/ 363452 h 506956"/>
              <a:gd name="connsiteX3239" fmla="*/ 232201 w 506956"/>
              <a:gd name="connsiteY3239" fmla="*/ 363452 h 506956"/>
              <a:gd name="connsiteX3240" fmla="*/ 238511 w 506956"/>
              <a:gd name="connsiteY3240" fmla="*/ 353605 h 506956"/>
              <a:gd name="connsiteX3241" fmla="*/ 232609 w 506956"/>
              <a:gd name="connsiteY3241" fmla="*/ 344412 h 506956"/>
              <a:gd name="connsiteX3242" fmla="*/ 236770 w 506956"/>
              <a:gd name="connsiteY3242" fmla="*/ 344412 h 506956"/>
              <a:gd name="connsiteX3243" fmla="*/ 240578 w 506956"/>
              <a:gd name="connsiteY3243" fmla="*/ 350396 h 506956"/>
              <a:gd name="connsiteX3244" fmla="*/ 244386 w 506956"/>
              <a:gd name="connsiteY3244" fmla="*/ 344412 h 506956"/>
              <a:gd name="connsiteX3245" fmla="*/ 248548 w 506956"/>
              <a:gd name="connsiteY3245" fmla="*/ 344412 h 506956"/>
              <a:gd name="connsiteX3246" fmla="*/ 242646 w 506956"/>
              <a:gd name="connsiteY3246" fmla="*/ 353605 h 506956"/>
              <a:gd name="connsiteX3247" fmla="*/ 248956 w 506956"/>
              <a:gd name="connsiteY3247" fmla="*/ 363452 h 506956"/>
              <a:gd name="connsiteX3248" fmla="*/ 244794 w 506956"/>
              <a:gd name="connsiteY3248" fmla="*/ 363452 h 506956"/>
              <a:gd name="connsiteX3249" fmla="*/ 240578 w 506956"/>
              <a:gd name="connsiteY3249" fmla="*/ 356761 h 506956"/>
              <a:gd name="connsiteX3250" fmla="*/ 266378 w 506956"/>
              <a:gd name="connsiteY3250" fmla="*/ 356761 h 506956"/>
              <a:gd name="connsiteX3251" fmla="*/ 262162 w 506956"/>
              <a:gd name="connsiteY3251" fmla="*/ 363452 h 506956"/>
              <a:gd name="connsiteX3252" fmla="*/ 258001 w 506956"/>
              <a:gd name="connsiteY3252" fmla="*/ 363452 h 506956"/>
              <a:gd name="connsiteX3253" fmla="*/ 264311 w 506956"/>
              <a:gd name="connsiteY3253" fmla="*/ 353605 h 506956"/>
              <a:gd name="connsiteX3254" fmla="*/ 258409 w 506956"/>
              <a:gd name="connsiteY3254" fmla="*/ 344412 h 506956"/>
              <a:gd name="connsiteX3255" fmla="*/ 262570 w 506956"/>
              <a:gd name="connsiteY3255" fmla="*/ 344412 h 506956"/>
              <a:gd name="connsiteX3256" fmla="*/ 266378 w 506956"/>
              <a:gd name="connsiteY3256" fmla="*/ 350396 h 506956"/>
              <a:gd name="connsiteX3257" fmla="*/ 270187 w 506956"/>
              <a:gd name="connsiteY3257" fmla="*/ 344412 h 506956"/>
              <a:gd name="connsiteX3258" fmla="*/ 274348 w 506956"/>
              <a:gd name="connsiteY3258" fmla="*/ 344412 h 506956"/>
              <a:gd name="connsiteX3259" fmla="*/ 268446 w 506956"/>
              <a:gd name="connsiteY3259" fmla="*/ 353605 h 506956"/>
              <a:gd name="connsiteX3260" fmla="*/ 274756 w 506956"/>
              <a:gd name="connsiteY3260" fmla="*/ 363452 h 506956"/>
              <a:gd name="connsiteX3261" fmla="*/ 270595 w 506956"/>
              <a:gd name="connsiteY3261" fmla="*/ 363452 h 506956"/>
              <a:gd name="connsiteX3262" fmla="*/ 266378 w 506956"/>
              <a:gd name="connsiteY3262" fmla="*/ 356761 h 506956"/>
              <a:gd name="connsiteX3263" fmla="*/ 292179 w 506956"/>
              <a:gd name="connsiteY3263" fmla="*/ 356761 h 506956"/>
              <a:gd name="connsiteX3264" fmla="*/ 287962 w 506956"/>
              <a:gd name="connsiteY3264" fmla="*/ 363452 h 506956"/>
              <a:gd name="connsiteX3265" fmla="*/ 283801 w 506956"/>
              <a:gd name="connsiteY3265" fmla="*/ 363452 h 506956"/>
              <a:gd name="connsiteX3266" fmla="*/ 290111 w 506956"/>
              <a:gd name="connsiteY3266" fmla="*/ 353605 h 506956"/>
              <a:gd name="connsiteX3267" fmla="*/ 284209 w 506956"/>
              <a:gd name="connsiteY3267" fmla="*/ 344412 h 506956"/>
              <a:gd name="connsiteX3268" fmla="*/ 288370 w 506956"/>
              <a:gd name="connsiteY3268" fmla="*/ 344412 h 506956"/>
              <a:gd name="connsiteX3269" fmla="*/ 292179 w 506956"/>
              <a:gd name="connsiteY3269" fmla="*/ 350396 h 506956"/>
              <a:gd name="connsiteX3270" fmla="*/ 295987 w 506956"/>
              <a:gd name="connsiteY3270" fmla="*/ 344412 h 506956"/>
              <a:gd name="connsiteX3271" fmla="*/ 300148 w 506956"/>
              <a:gd name="connsiteY3271" fmla="*/ 344412 h 506956"/>
              <a:gd name="connsiteX3272" fmla="*/ 294246 w 506956"/>
              <a:gd name="connsiteY3272" fmla="*/ 353605 h 506956"/>
              <a:gd name="connsiteX3273" fmla="*/ 300556 w 506956"/>
              <a:gd name="connsiteY3273" fmla="*/ 363452 h 506956"/>
              <a:gd name="connsiteX3274" fmla="*/ 296395 w 506956"/>
              <a:gd name="connsiteY3274" fmla="*/ 363452 h 506956"/>
              <a:gd name="connsiteX3275" fmla="*/ 292179 w 506956"/>
              <a:gd name="connsiteY3275" fmla="*/ 356761 h 506956"/>
              <a:gd name="connsiteX3276" fmla="*/ 317979 w 506956"/>
              <a:gd name="connsiteY3276" fmla="*/ 356761 h 506956"/>
              <a:gd name="connsiteX3277" fmla="*/ 313762 w 506956"/>
              <a:gd name="connsiteY3277" fmla="*/ 363452 h 506956"/>
              <a:gd name="connsiteX3278" fmla="*/ 309601 w 506956"/>
              <a:gd name="connsiteY3278" fmla="*/ 363452 h 506956"/>
              <a:gd name="connsiteX3279" fmla="*/ 315911 w 506956"/>
              <a:gd name="connsiteY3279" fmla="*/ 353605 h 506956"/>
              <a:gd name="connsiteX3280" fmla="*/ 310009 w 506956"/>
              <a:gd name="connsiteY3280" fmla="*/ 344412 h 506956"/>
              <a:gd name="connsiteX3281" fmla="*/ 314170 w 506956"/>
              <a:gd name="connsiteY3281" fmla="*/ 344412 h 506956"/>
              <a:gd name="connsiteX3282" fmla="*/ 317979 w 506956"/>
              <a:gd name="connsiteY3282" fmla="*/ 350396 h 506956"/>
              <a:gd name="connsiteX3283" fmla="*/ 321787 w 506956"/>
              <a:gd name="connsiteY3283" fmla="*/ 344412 h 506956"/>
              <a:gd name="connsiteX3284" fmla="*/ 325948 w 506956"/>
              <a:gd name="connsiteY3284" fmla="*/ 344412 h 506956"/>
              <a:gd name="connsiteX3285" fmla="*/ 320046 w 506956"/>
              <a:gd name="connsiteY3285" fmla="*/ 353605 h 506956"/>
              <a:gd name="connsiteX3286" fmla="*/ 326356 w 506956"/>
              <a:gd name="connsiteY3286" fmla="*/ 363452 h 506956"/>
              <a:gd name="connsiteX3287" fmla="*/ 322195 w 506956"/>
              <a:gd name="connsiteY3287" fmla="*/ 363452 h 506956"/>
              <a:gd name="connsiteX3288" fmla="*/ 317979 w 506956"/>
              <a:gd name="connsiteY3288" fmla="*/ 356761 h 506956"/>
              <a:gd name="connsiteX3289" fmla="*/ 343779 w 506956"/>
              <a:gd name="connsiteY3289" fmla="*/ 356761 h 506956"/>
              <a:gd name="connsiteX3290" fmla="*/ 339563 w 506956"/>
              <a:gd name="connsiteY3290" fmla="*/ 363452 h 506956"/>
              <a:gd name="connsiteX3291" fmla="*/ 335401 w 506956"/>
              <a:gd name="connsiteY3291" fmla="*/ 363452 h 506956"/>
              <a:gd name="connsiteX3292" fmla="*/ 341711 w 506956"/>
              <a:gd name="connsiteY3292" fmla="*/ 353605 h 506956"/>
              <a:gd name="connsiteX3293" fmla="*/ 335809 w 506956"/>
              <a:gd name="connsiteY3293" fmla="*/ 344412 h 506956"/>
              <a:gd name="connsiteX3294" fmla="*/ 339971 w 506956"/>
              <a:gd name="connsiteY3294" fmla="*/ 344412 h 506956"/>
              <a:gd name="connsiteX3295" fmla="*/ 343779 w 506956"/>
              <a:gd name="connsiteY3295" fmla="*/ 350396 h 506956"/>
              <a:gd name="connsiteX3296" fmla="*/ 347587 w 506956"/>
              <a:gd name="connsiteY3296" fmla="*/ 344412 h 506956"/>
              <a:gd name="connsiteX3297" fmla="*/ 351748 w 506956"/>
              <a:gd name="connsiteY3297" fmla="*/ 344412 h 506956"/>
              <a:gd name="connsiteX3298" fmla="*/ 345846 w 506956"/>
              <a:gd name="connsiteY3298" fmla="*/ 353605 h 506956"/>
              <a:gd name="connsiteX3299" fmla="*/ 352156 w 506956"/>
              <a:gd name="connsiteY3299" fmla="*/ 363452 h 506956"/>
              <a:gd name="connsiteX3300" fmla="*/ 347995 w 506956"/>
              <a:gd name="connsiteY3300" fmla="*/ 363452 h 506956"/>
              <a:gd name="connsiteX3301" fmla="*/ 343779 w 506956"/>
              <a:gd name="connsiteY3301" fmla="*/ 356761 h 506956"/>
              <a:gd name="connsiteX3302" fmla="*/ 369579 w 506956"/>
              <a:gd name="connsiteY3302" fmla="*/ 356761 h 506956"/>
              <a:gd name="connsiteX3303" fmla="*/ 365363 w 506956"/>
              <a:gd name="connsiteY3303" fmla="*/ 363452 h 506956"/>
              <a:gd name="connsiteX3304" fmla="*/ 361201 w 506956"/>
              <a:gd name="connsiteY3304" fmla="*/ 363452 h 506956"/>
              <a:gd name="connsiteX3305" fmla="*/ 367511 w 506956"/>
              <a:gd name="connsiteY3305" fmla="*/ 353605 h 506956"/>
              <a:gd name="connsiteX3306" fmla="*/ 361609 w 506956"/>
              <a:gd name="connsiteY3306" fmla="*/ 344412 h 506956"/>
              <a:gd name="connsiteX3307" fmla="*/ 365771 w 506956"/>
              <a:gd name="connsiteY3307" fmla="*/ 344412 h 506956"/>
              <a:gd name="connsiteX3308" fmla="*/ 369579 w 506956"/>
              <a:gd name="connsiteY3308" fmla="*/ 350396 h 506956"/>
              <a:gd name="connsiteX3309" fmla="*/ 373387 w 506956"/>
              <a:gd name="connsiteY3309" fmla="*/ 344412 h 506956"/>
              <a:gd name="connsiteX3310" fmla="*/ 377548 w 506956"/>
              <a:gd name="connsiteY3310" fmla="*/ 344412 h 506956"/>
              <a:gd name="connsiteX3311" fmla="*/ 371646 w 506956"/>
              <a:gd name="connsiteY3311" fmla="*/ 353605 h 506956"/>
              <a:gd name="connsiteX3312" fmla="*/ 377956 w 506956"/>
              <a:gd name="connsiteY3312" fmla="*/ 363452 h 506956"/>
              <a:gd name="connsiteX3313" fmla="*/ 373795 w 506956"/>
              <a:gd name="connsiteY3313" fmla="*/ 363452 h 506956"/>
              <a:gd name="connsiteX3314" fmla="*/ 369579 w 506956"/>
              <a:gd name="connsiteY3314" fmla="*/ 356761 h 506956"/>
              <a:gd name="connsiteX3315" fmla="*/ 395379 w 506956"/>
              <a:gd name="connsiteY3315" fmla="*/ 356761 h 506956"/>
              <a:gd name="connsiteX3316" fmla="*/ 391163 w 506956"/>
              <a:gd name="connsiteY3316" fmla="*/ 363452 h 506956"/>
              <a:gd name="connsiteX3317" fmla="*/ 387001 w 506956"/>
              <a:gd name="connsiteY3317" fmla="*/ 363452 h 506956"/>
              <a:gd name="connsiteX3318" fmla="*/ 393312 w 506956"/>
              <a:gd name="connsiteY3318" fmla="*/ 353605 h 506956"/>
              <a:gd name="connsiteX3319" fmla="*/ 387409 w 506956"/>
              <a:gd name="connsiteY3319" fmla="*/ 344412 h 506956"/>
              <a:gd name="connsiteX3320" fmla="*/ 391571 w 506956"/>
              <a:gd name="connsiteY3320" fmla="*/ 344412 h 506956"/>
              <a:gd name="connsiteX3321" fmla="*/ 395379 w 506956"/>
              <a:gd name="connsiteY3321" fmla="*/ 350396 h 506956"/>
              <a:gd name="connsiteX3322" fmla="*/ 399187 w 506956"/>
              <a:gd name="connsiteY3322" fmla="*/ 344412 h 506956"/>
              <a:gd name="connsiteX3323" fmla="*/ 403348 w 506956"/>
              <a:gd name="connsiteY3323" fmla="*/ 344412 h 506956"/>
              <a:gd name="connsiteX3324" fmla="*/ 397446 w 506956"/>
              <a:gd name="connsiteY3324" fmla="*/ 353605 h 506956"/>
              <a:gd name="connsiteX3325" fmla="*/ 403756 w 506956"/>
              <a:gd name="connsiteY3325" fmla="*/ 363452 h 506956"/>
              <a:gd name="connsiteX3326" fmla="*/ 399595 w 506956"/>
              <a:gd name="connsiteY3326" fmla="*/ 363452 h 506956"/>
              <a:gd name="connsiteX3327" fmla="*/ 395379 w 506956"/>
              <a:gd name="connsiteY3327" fmla="*/ 356761 h 506956"/>
              <a:gd name="connsiteX3328" fmla="*/ 421179 w 506956"/>
              <a:gd name="connsiteY3328" fmla="*/ 356761 h 506956"/>
              <a:gd name="connsiteX3329" fmla="*/ 416963 w 506956"/>
              <a:gd name="connsiteY3329" fmla="*/ 363452 h 506956"/>
              <a:gd name="connsiteX3330" fmla="*/ 412801 w 506956"/>
              <a:gd name="connsiteY3330" fmla="*/ 363452 h 506956"/>
              <a:gd name="connsiteX3331" fmla="*/ 419112 w 506956"/>
              <a:gd name="connsiteY3331" fmla="*/ 353605 h 506956"/>
              <a:gd name="connsiteX3332" fmla="*/ 413209 w 506956"/>
              <a:gd name="connsiteY3332" fmla="*/ 344412 h 506956"/>
              <a:gd name="connsiteX3333" fmla="*/ 417371 w 506956"/>
              <a:gd name="connsiteY3333" fmla="*/ 344412 h 506956"/>
              <a:gd name="connsiteX3334" fmla="*/ 421179 w 506956"/>
              <a:gd name="connsiteY3334" fmla="*/ 350396 h 506956"/>
              <a:gd name="connsiteX3335" fmla="*/ 424987 w 506956"/>
              <a:gd name="connsiteY3335" fmla="*/ 344412 h 506956"/>
              <a:gd name="connsiteX3336" fmla="*/ 429149 w 506956"/>
              <a:gd name="connsiteY3336" fmla="*/ 344412 h 506956"/>
              <a:gd name="connsiteX3337" fmla="*/ 423246 w 506956"/>
              <a:gd name="connsiteY3337" fmla="*/ 353605 h 506956"/>
              <a:gd name="connsiteX3338" fmla="*/ 429557 w 506956"/>
              <a:gd name="connsiteY3338" fmla="*/ 363452 h 506956"/>
              <a:gd name="connsiteX3339" fmla="*/ 425395 w 506956"/>
              <a:gd name="connsiteY3339" fmla="*/ 363452 h 506956"/>
              <a:gd name="connsiteX3340" fmla="*/ 421179 w 506956"/>
              <a:gd name="connsiteY3340" fmla="*/ 356761 h 506956"/>
              <a:gd name="connsiteX3341" fmla="*/ 446979 w 506956"/>
              <a:gd name="connsiteY3341" fmla="*/ 356761 h 506956"/>
              <a:gd name="connsiteX3342" fmla="*/ 442763 w 506956"/>
              <a:gd name="connsiteY3342" fmla="*/ 363452 h 506956"/>
              <a:gd name="connsiteX3343" fmla="*/ 438601 w 506956"/>
              <a:gd name="connsiteY3343" fmla="*/ 363452 h 506956"/>
              <a:gd name="connsiteX3344" fmla="*/ 444912 w 506956"/>
              <a:gd name="connsiteY3344" fmla="*/ 353605 h 506956"/>
              <a:gd name="connsiteX3345" fmla="*/ 439009 w 506956"/>
              <a:gd name="connsiteY3345" fmla="*/ 344412 h 506956"/>
              <a:gd name="connsiteX3346" fmla="*/ 443171 w 506956"/>
              <a:gd name="connsiteY3346" fmla="*/ 344412 h 506956"/>
              <a:gd name="connsiteX3347" fmla="*/ 446979 w 506956"/>
              <a:gd name="connsiteY3347" fmla="*/ 350396 h 506956"/>
              <a:gd name="connsiteX3348" fmla="*/ 450787 w 506956"/>
              <a:gd name="connsiteY3348" fmla="*/ 344412 h 506956"/>
              <a:gd name="connsiteX3349" fmla="*/ 454949 w 506956"/>
              <a:gd name="connsiteY3349" fmla="*/ 344412 h 506956"/>
              <a:gd name="connsiteX3350" fmla="*/ 449046 w 506956"/>
              <a:gd name="connsiteY3350" fmla="*/ 353605 h 506956"/>
              <a:gd name="connsiteX3351" fmla="*/ 455357 w 506956"/>
              <a:gd name="connsiteY3351" fmla="*/ 363452 h 506956"/>
              <a:gd name="connsiteX3352" fmla="*/ 451195 w 506956"/>
              <a:gd name="connsiteY3352" fmla="*/ 363452 h 506956"/>
              <a:gd name="connsiteX3353" fmla="*/ 446979 w 506956"/>
              <a:gd name="connsiteY3353" fmla="*/ 356761 h 506956"/>
              <a:gd name="connsiteX3354" fmla="*/ 472779 w 506956"/>
              <a:gd name="connsiteY3354" fmla="*/ 356761 h 506956"/>
              <a:gd name="connsiteX3355" fmla="*/ 468563 w 506956"/>
              <a:gd name="connsiteY3355" fmla="*/ 363452 h 506956"/>
              <a:gd name="connsiteX3356" fmla="*/ 464401 w 506956"/>
              <a:gd name="connsiteY3356" fmla="*/ 363452 h 506956"/>
              <a:gd name="connsiteX3357" fmla="*/ 470712 w 506956"/>
              <a:gd name="connsiteY3357" fmla="*/ 353605 h 506956"/>
              <a:gd name="connsiteX3358" fmla="*/ 464809 w 506956"/>
              <a:gd name="connsiteY3358" fmla="*/ 344412 h 506956"/>
              <a:gd name="connsiteX3359" fmla="*/ 468971 w 506956"/>
              <a:gd name="connsiteY3359" fmla="*/ 344412 h 506956"/>
              <a:gd name="connsiteX3360" fmla="*/ 472779 w 506956"/>
              <a:gd name="connsiteY3360" fmla="*/ 350396 h 506956"/>
              <a:gd name="connsiteX3361" fmla="*/ 476587 w 506956"/>
              <a:gd name="connsiteY3361" fmla="*/ 344412 h 506956"/>
              <a:gd name="connsiteX3362" fmla="*/ 480749 w 506956"/>
              <a:gd name="connsiteY3362" fmla="*/ 344412 h 506956"/>
              <a:gd name="connsiteX3363" fmla="*/ 474846 w 506956"/>
              <a:gd name="connsiteY3363" fmla="*/ 353605 h 506956"/>
              <a:gd name="connsiteX3364" fmla="*/ 481157 w 506956"/>
              <a:gd name="connsiteY3364" fmla="*/ 363452 h 506956"/>
              <a:gd name="connsiteX3365" fmla="*/ 476995 w 506956"/>
              <a:gd name="connsiteY3365" fmla="*/ 363452 h 506956"/>
              <a:gd name="connsiteX3366" fmla="*/ 472779 w 506956"/>
              <a:gd name="connsiteY3366" fmla="*/ 356761 h 506956"/>
              <a:gd name="connsiteX3367" fmla="*/ 498579 w 506956"/>
              <a:gd name="connsiteY3367" fmla="*/ 356761 h 506956"/>
              <a:gd name="connsiteX3368" fmla="*/ 494363 w 506956"/>
              <a:gd name="connsiteY3368" fmla="*/ 363452 h 506956"/>
              <a:gd name="connsiteX3369" fmla="*/ 490201 w 506956"/>
              <a:gd name="connsiteY3369" fmla="*/ 363452 h 506956"/>
              <a:gd name="connsiteX3370" fmla="*/ 496512 w 506956"/>
              <a:gd name="connsiteY3370" fmla="*/ 353605 h 506956"/>
              <a:gd name="connsiteX3371" fmla="*/ 490609 w 506956"/>
              <a:gd name="connsiteY3371" fmla="*/ 344412 h 506956"/>
              <a:gd name="connsiteX3372" fmla="*/ 494771 w 506956"/>
              <a:gd name="connsiteY3372" fmla="*/ 344412 h 506956"/>
              <a:gd name="connsiteX3373" fmla="*/ 498579 w 506956"/>
              <a:gd name="connsiteY3373" fmla="*/ 350396 h 506956"/>
              <a:gd name="connsiteX3374" fmla="*/ 502387 w 506956"/>
              <a:gd name="connsiteY3374" fmla="*/ 344412 h 506956"/>
              <a:gd name="connsiteX3375" fmla="*/ 506549 w 506956"/>
              <a:gd name="connsiteY3375" fmla="*/ 344412 h 506956"/>
              <a:gd name="connsiteX3376" fmla="*/ 500646 w 506956"/>
              <a:gd name="connsiteY3376" fmla="*/ 353605 h 506956"/>
              <a:gd name="connsiteX3377" fmla="*/ 506957 w 506956"/>
              <a:gd name="connsiteY3377" fmla="*/ 363452 h 506956"/>
              <a:gd name="connsiteX3378" fmla="*/ 502795 w 506956"/>
              <a:gd name="connsiteY3378" fmla="*/ 363452 h 506956"/>
              <a:gd name="connsiteX3379" fmla="*/ 498579 w 506956"/>
              <a:gd name="connsiteY3379" fmla="*/ 356761 h 506956"/>
              <a:gd name="connsiteX3380" fmla="*/ 8378 w 506956"/>
              <a:gd name="connsiteY3380" fmla="*/ 385462 h 506956"/>
              <a:gd name="connsiteX3381" fmla="*/ 4162 w 506956"/>
              <a:gd name="connsiteY3381" fmla="*/ 392153 h 506956"/>
              <a:gd name="connsiteX3382" fmla="*/ 0 w 506956"/>
              <a:gd name="connsiteY3382" fmla="*/ 392153 h 506956"/>
              <a:gd name="connsiteX3383" fmla="*/ 6310 w 506956"/>
              <a:gd name="connsiteY3383" fmla="*/ 382306 h 506956"/>
              <a:gd name="connsiteX3384" fmla="*/ 408 w 506956"/>
              <a:gd name="connsiteY3384" fmla="*/ 373112 h 506956"/>
              <a:gd name="connsiteX3385" fmla="*/ 4570 w 506956"/>
              <a:gd name="connsiteY3385" fmla="*/ 373112 h 506956"/>
              <a:gd name="connsiteX3386" fmla="*/ 8378 w 506956"/>
              <a:gd name="connsiteY3386" fmla="*/ 379097 h 506956"/>
              <a:gd name="connsiteX3387" fmla="*/ 12186 w 506956"/>
              <a:gd name="connsiteY3387" fmla="*/ 373112 h 506956"/>
              <a:gd name="connsiteX3388" fmla="*/ 16347 w 506956"/>
              <a:gd name="connsiteY3388" fmla="*/ 373112 h 506956"/>
              <a:gd name="connsiteX3389" fmla="*/ 10445 w 506956"/>
              <a:gd name="connsiteY3389" fmla="*/ 382306 h 506956"/>
              <a:gd name="connsiteX3390" fmla="*/ 16755 w 506956"/>
              <a:gd name="connsiteY3390" fmla="*/ 392153 h 506956"/>
              <a:gd name="connsiteX3391" fmla="*/ 12594 w 506956"/>
              <a:gd name="connsiteY3391" fmla="*/ 392153 h 506956"/>
              <a:gd name="connsiteX3392" fmla="*/ 8378 w 506956"/>
              <a:gd name="connsiteY3392" fmla="*/ 385462 h 506956"/>
              <a:gd name="connsiteX3393" fmla="*/ 34178 w 506956"/>
              <a:gd name="connsiteY3393" fmla="*/ 385462 h 506956"/>
              <a:gd name="connsiteX3394" fmla="*/ 29962 w 506956"/>
              <a:gd name="connsiteY3394" fmla="*/ 392153 h 506956"/>
              <a:gd name="connsiteX3395" fmla="*/ 25800 w 506956"/>
              <a:gd name="connsiteY3395" fmla="*/ 392153 h 506956"/>
              <a:gd name="connsiteX3396" fmla="*/ 32110 w 506956"/>
              <a:gd name="connsiteY3396" fmla="*/ 382306 h 506956"/>
              <a:gd name="connsiteX3397" fmla="*/ 26208 w 506956"/>
              <a:gd name="connsiteY3397" fmla="*/ 373112 h 506956"/>
              <a:gd name="connsiteX3398" fmla="*/ 30370 w 506956"/>
              <a:gd name="connsiteY3398" fmla="*/ 373112 h 506956"/>
              <a:gd name="connsiteX3399" fmla="*/ 34178 w 506956"/>
              <a:gd name="connsiteY3399" fmla="*/ 379097 h 506956"/>
              <a:gd name="connsiteX3400" fmla="*/ 37986 w 506956"/>
              <a:gd name="connsiteY3400" fmla="*/ 373112 h 506956"/>
              <a:gd name="connsiteX3401" fmla="*/ 42147 w 506956"/>
              <a:gd name="connsiteY3401" fmla="*/ 373112 h 506956"/>
              <a:gd name="connsiteX3402" fmla="*/ 36245 w 506956"/>
              <a:gd name="connsiteY3402" fmla="*/ 382306 h 506956"/>
              <a:gd name="connsiteX3403" fmla="*/ 42555 w 506956"/>
              <a:gd name="connsiteY3403" fmla="*/ 392153 h 506956"/>
              <a:gd name="connsiteX3404" fmla="*/ 38394 w 506956"/>
              <a:gd name="connsiteY3404" fmla="*/ 392153 h 506956"/>
              <a:gd name="connsiteX3405" fmla="*/ 34178 w 506956"/>
              <a:gd name="connsiteY3405" fmla="*/ 385462 h 506956"/>
              <a:gd name="connsiteX3406" fmla="*/ 59978 w 506956"/>
              <a:gd name="connsiteY3406" fmla="*/ 385462 h 506956"/>
              <a:gd name="connsiteX3407" fmla="*/ 55762 w 506956"/>
              <a:gd name="connsiteY3407" fmla="*/ 392153 h 506956"/>
              <a:gd name="connsiteX3408" fmla="*/ 51600 w 506956"/>
              <a:gd name="connsiteY3408" fmla="*/ 392153 h 506956"/>
              <a:gd name="connsiteX3409" fmla="*/ 57911 w 506956"/>
              <a:gd name="connsiteY3409" fmla="*/ 382306 h 506956"/>
              <a:gd name="connsiteX3410" fmla="*/ 52008 w 506956"/>
              <a:gd name="connsiteY3410" fmla="*/ 373112 h 506956"/>
              <a:gd name="connsiteX3411" fmla="*/ 56170 w 506956"/>
              <a:gd name="connsiteY3411" fmla="*/ 373112 h 506956"/>
              <a:gd name="connsiteX3412" fmla="*/ 59978 w 506956"/>
              <a:gd name="connsiteY3412" fmla="*/ 379097 h 506956"/>
              <a:gd name="connsiteX3413" fmla="*/ 63786 w 506956"/>
              <a:gd name="connsiteY3413" fmla="*/ 373112 h 506956"/>
              <a:gd name="connsiteX3414" fmla="*/ 67948 w 506956"/>
              <a:gd name="connsiteY3414" fmla="*/ 373112 h 506956"/>
              <a:gd name="connsiteX3415" fmla="*/ 62045 w 506956"/>
              <a:gd name="connsiteY3415" fmla="*/ 382306 h 506956"/>
              <a:gd name="connsiteX3416" fmla="*/ 68356 w 506956"/>
              <a:gd name="connsiteY3416" fmla="*/ 392153 h 506956"/>
              <a:gd name="connsiteX3417" fmla="*/ 64194 w 506956"/>
              <a:gd name="connsiteY3417" fmla="*/ 392153 h 506956"/>
              <a:gd name="connsiteX3418" fmla="*/ 59978 w 506956"/>
              <a:gd name="connsiteY3418" fmla="*/ 385462 h 506956"/>
              <a:gd name="connsiteX3419" fmla="*/ 85778 w 506956"/>
              <a:gd name="connsiteY3419" fmla="*/ 385462 h 506956"/>
              <a:gd name="connsiteX3420" fmla="*/ 81562 w 506956"/>
              <a:gd name="connsiteY3420" fmla="*/ 392153 h 506956"/>
              <a:gd name="connsiteX3421" fmla="*/ 77400 w 506956"/>
              <a:gd name="connsiteY3421" fmla="*/ 392153 h 506956"/>
              <a:gd name="connsiteX3422" fmla="*/ 83711 w 506956"/>
              <a:gd name="connsiteY3422" fmla="*/ 382306 h 506956"/>
              <a:gd name="connsiteX3423" fmla="*/ 77808 w 506956"/>
              <a:gd name="connsiteY3423" fmla="*/ 373112 h 506956"/>
              <a:gd name="connsiteX3424" fmla="*/ 81970 w 506956"/>
              <a:gd name="connsiteY3424" fmla="*/ 373112 h 506956"/>
              <a:gd name="connsiteX3425" fmla="*/ 85778 w 506956"/>
              <a:gd name="connsiteY3425" fmla="*/ 379097 h 506956"/>
              <a:gd name="connsiteX3426" fmla="*/ 89586 w 506956"/>
              <a:gd name="connsiteY3426" fmla="*/ 373112 h 506956"/>
              <a:gd name="connsiteX3427" fmla="*/ 93748 w 506956"/>
              <a:gd name="connsiteY3427" fmla="*/ 373112 h 506956"/>
              <a:gd name="connsiteX3428" fmla="*/ 87845 w 506956"/>
              <a:gd name="connsiteY3428" fmla="*/ 382306 h 506956"/>
              <a:gd name="connsiteX3429" fmla="*/ 94156 w 506956"/>
              <a:gd name="connsiteY3429" fmla="*/ 392153 h 506956"/>
              <a:gd name="connsiteX3430" fmla="*/ 89994 w 506956"/>
              <a:gd name="connsiteY3430" fmla="*/ 392153 h 506956"/>
              <a:gd name="connsiteX3431" fmla="*/ 85778 w 506956"/>
              <a:gd name="connsiteY3431" fmla="*/ 385462 h 506956"/>
              <a:gd name="connsiteX3432" fmla="*/ 111578 w 506956"/>
              <a:gd name="connsiteY3432" fmla="*/ 385462 h 506956"/>
              <a:gd name="connsiteX3433" fmla="*/ 107362 w 506956"/>
              <a:gd name="connsiteY3433" fmla="*/ 392153 h 506956"/>
              <a:gd name="connsiteX3434" fmla="*/ 103200 w 506956"/>
              <a:gd name="connsiteY3434" fmla="*/ 392153 h 506956"/>
              <a:gd name="connsiteX3435" fmla="*/ 109511 w 506956"/>
              <a:gd name="connsiteY3435" fmla="*/ 382306 h 506956"/>
              <a:gd name="connsiteX3436" fmla="*/ 103608 w 506956"/>
              <a:gd name="connsiteY3436" fmla="*/ 373112 h 506956"/>
              <a:gd name="connsiteX3437" fmla="*/ 107770 w 506956"/>
              <a:gd name="connsiteY3437" fmla="*/ 373112 h 506956"/>
              <a:gd name="connsiteX3438" fmla="*/ 111578 w 506956"/>
              <a:gd name="connsiteY3438" fmla="*/ 379097 h 506956"/>
              <a:gd name="connsiteX3439" fmla="*/ 115386 w 506956"/>
              <a:gd name="connsiteY3439" fmla="*/ 373112 h 506956"/>
              <a:gd name="connsiteX3440" fmla="*/ 119548 w 506956"/>
              <a:gd name="connsiteY3440" fmla="*/ 373112 h 506956"/>
              <a:gd name="connsiteX3441" fmla="*/ 113645 w 506956"/>
              <a:gd name="connsiteY3441" fmla="*/ 382306 h 506956"/>
              <a:gd name="connsiteX3442" fmla="*/ 119956 w 506956"/>
              <a:gd name="connsiteY3442" fmla="*/ 392153 h 506956"/>
              <a:gd name="connsiteX3443" fmla="*/ 115794 w 506956"/>
              <a:gd name="connsiteY3443" fmla="*/ 392153 h 506956"/>
              <a:gd name="connsiteX3444" fmla="*/ 111578 w 506956"/>
              <a:gd name="connsiteY3444" fmla="*/ 385462 h 506956"/>
              <a:gd name="connsiteX3445" fmla="*/ 137378 w 506956"/>
              <a:gd name="connsiteY3445" fmla="*/ 385462 h 506956"/>
              <a:gd name="connsiteX3446" fmla="*/ 133162 w 506956"/>
              <a:gd name="connsiteY3446" fmla="*/ 392153 h 506956"/>
              <a:gd name="connsiteX3447" fmla="*/ 129000 w 506956"/>
              <a:gd name="connsiteY3447" fmla="*/ 392153 h 506956"/>
              <a:gd name="connsiteX3448" fmla="*/ 135311 w 506956"/>
              <a:gd name="connsiteY3448" fmla="*/ 382306 h 506956"/>
              <a:gd name="connsiteX3449" fmla="*/ 129408 w 506956"/>
              <a:gd name="connsiteY3449" fmla="*/ 373112 h 506956"/>
              <a:gd name="connsiteX3450" fmla="*/ 133570 w 506956"/>
              <a:gd name="connsiteY3450" fmla="*/ 373112 h 506956"/>
              <a:gd name="connsiteX3451" fmla="*/ 137378 w 506956"/>
              <a:gd name="connsiteY3451" fmla="*/ 379097 h 506956"/>
              <a:gd name="connsiteX3452" fmla="*/ 141186 w 506956"/>
              <a:gd name="connsiteY3452" fmla="*/ 373112 h 506956"/>
              <a:gd name="connsiteX3453" fmla="*/ 145348 w 506956"/>
              <a:gd name="connsiteY3453" fmla="*/ 373112 h 506956"/>
              <a:gd name="connsiteX3454" fmla="*/ 139445 w 506956"/>
              <a:gd name="connsiteY3454" fmla="*/ 382306 h 506956"/>
              <a:gd name="connsiteX3455" fmla="*/ 145756 w 506956"/>
              <a:gd name="connsiteY3455" fmla="*/ 392153 h 506956"/>
              <a:gd name="connsiteX3456" fmla="*/ 141594 w 506956"/>
              <a:gd name="connsiteY3456" fmla="*/ 392153 h 506956"/>
              <a:gd name="connsiteX3457" fmla="*/ 137378 w 506956"/>
              <a:gd name="connsiteY3457" fmla="*/ 385462 h 506956"/>
              <a:gd name="connsiteX3458" fmla="*/ 163178 w 506956"/>
              <a:gd name="connsiteY3458" fmla="*/ 385462 h 506956"/>
              <a:gd name="connsiteX3459" fmla="*/ 158962 w 506956"/>
              <a:gd name="connsiteY3459" fmla="*/ 392153 h 506956"/>
              <a:gd name="connsiteX3460" fmla="*/ 154800 w 506956"/>
              <a:gd name="connsiteY3460" fmla="*/ 392153 h 506956"/>
              <a:gd name="connsiteX3461" fmla="*/ 161111 w 506956"/>
              <a:gd name="connsiteY3461" fmla="*/ 382306 h 506956"/>
              <a:gd name="connsiteX3462" fmla="*/ 155208 w 506956"/>
              <a:gd name="connsiteY3462" fmla="*/ 373112 h 506956"/>
              <a:gd name="connsiteX3463" fmla="*/ 159370 w 506956"/>
              <a:gd name="connsiteY3463" fmla="*/ 373112 h 506956"/>
              <a:gd name="connsiteX3464" fmla="*/ 163178 w 506956"/>
              <a:gd name="connsiteY3464" fmla="*/ 379097 h 506956"/>
              <a:gd name="connsiteX3465" fmla="*/ 166986 w 506956"/>
              <a:gd name="connsiteY3465" fmla="*/ 373112 h 506956"/>
              <a:gd name="connsiteX3466" fmla="*/ 171148 w 506956"/>
              <a:gd name="connsiteY3466" fmla="*/ 373112 h 506956"/>
              <a:gd name="connsiteX3467" fmla="*/ 165245 w 506956"/>
              <a:gd name="connsiteY3467" fmla="*/ 382306 h 506956"/>
              <a:gd name="connsiteX3468" fmla="*/ 171556 w 506956"/>
              <a:gd name="connsiteY3468" fmla="*/ 392153 h 506956"/>
              <a:gd name="connsiteX3469" fmla="*/ 167394 w 506956"/>
              <a:gd name="connsiteY3469" fmla="*/ 392153 h 506956"/>
              <a:gd name="connsiteX3470" fmla="*/ 163178 w 506956"/>
              <a:gd name="connsiteY3470" fmla="*/ 385462 h 506956"/>
              <a:gd name="connsiteX3471" fmla="*/ 188978 w 506956"/>
              <a:gd name="connsiteY3471" fmla="*/ 385462 h 506956"/>
              <a:gd name="connsiteX3472" fmla="*/ 184762 w 506956"/>
              <a:gd name="connsiteY3472" fmla="*/ 392153 h 506956"/>
              <a:gd name="connsiteX3473" fmla="*/ 180601 w 506956"/>
              <a:gd name="connsiteY3473" fmla="*/ 392153 h 506956"/>
              <a:gd name="connsiteX3474" fmla="*/ 186911 w 506956"/>
              <a:gd name="connsiteY3474" fmla="*/ 382306 h 506956"/>
              <a:gd name="connsiteX3475" fmla="*/ 181009 w 506956"/>
              <a:gd name="connsiteY3475" fmla="*/ 373112 h 506956"/>
              <a:gd name="connsiteX3476" fmla="*/ 185170 w 506956"/>
              <a:gd name="connsiteY3476" fmla="*/ 373112 h 506956"/>
              <a:gd name="connsiteX3477" fmla="*/ 188978 w 506956"/>
              <a:gd name="connsiteY3477" fmla="*/ 379097 h 506956"/>
              <a:gd name="connsiteX3478" fmla="*/ 192786 w 506956"/>
              <a:gd name="connsiteY3478" fmla="*/ 373112 h 506956"/>
              <a:gd name="connsiteX3479" fmla="*/ 196948 w 506956"/>
              <a:gd name="connsiteY3479" fmla="*/ 373112 h 506956"/>
              <a:gd name="connsiteX3480" fmla="*/ 191045 w 506956"/>
              <a:gd name="connsiteY3480" fmla="*/ 382306 h 506956"/>
              <a:gd name="connsiteX3481" fmla="*/ 197356 w 506956"/>
              <a:gd name="connsiteY3481" fmla="*/ 392153 h 506956"/>
              <a:gd name="connsiteX3482" fmla="*/ 193194 w 506956"/>
              <a:gd name="connsiteY3482" fmla="*/ 392153 h 506956"/>
              <a:gd name="connsiteX3483" fmla="*/ 188978 w 506956"/>
              <a:gd name="connsiteY3483" fmla="*/ 385462 h 506956"/>
              <a:gd name="connsiteX3484" fmla="*/ 214778 w 506956"/>
              <a:gd name="connsiteY3484" fmla="*/ 385462 h 506956"/>
              <a:gd name="connsiteX3485" fmla="*/ 210562 w 506956"/>
              <a:gd name="connsiteY3485" fmla="*/ 392153 h 506956"/>
              <a:gd name="connsiteX3486" fmla="*/ 206401 w 506956"/>
              <a:gd name="connsiteY3486" fmla="*/ 392153 h 506956"/>
              <a:gd name="connsiteX3487" fmla="*/ 212711 w 506956"/>
              <a:gd name="connsiteY3487" fmla="*/ 382306 h 506956"/>
              <a:gd name="connsiteX3488" fmla="*/ 206809 w 506956"/>
              <a:gd name="connsiteY3488" fmla="*/ 373112 h 506956"/>
              <a:gd name="connsiteX3489" fmla="*/ 210970 w 506956"/>
              <a:gd name="connsiteY3489" fmla="*/ 373112 h 506956"/>
              <a:gd name="connsiteX3490" fmla="*/ 214778 w 506956"/>
              <a:gd name="connsiteY3490" fmla="*/ 379097 h 506956"/>
              <a:gd name="connsiteX3491" fmla="*/ 218586 w 506956"/>
              <a:gd name="connsiteY3491" fmla="*/ 373112 h 506956"/>
              <a:gd name="connsiteX3492" fmla="*/ 222748 w 506956"/>
              <a:gd name="connsiteY3492" fmla="*/ 373112 h 506956"/>
              <a:gd name="connsiteX3493" fmla="*/ 216846 w 506956"/>
              <a:gd name="connsiteY3493" fmla="*/ 382306 h 506956"/>
              <a:gd name="connsiteX3494" fmla="*/ 223156 w 506956"/>
              <a:gd name="connsiteY3494" fmla="*/ 392153 h 506956"/>
              <a:gd name="connsiteX3495" fmla="*/ 218994 w 506956"/>
              <a:gd name="connsiteY3495" fmla="*/ 392153 h 506956"/>
              <a:gd name="connsiteX3496" fmla="*/ 214778 w 506956"/>
              <a:gd name="connsiteY3496" fmla="*/ 385462 h 506956"/>
              <a:gd name="connsiteX3497" fmla="*/ 240578 w 506956"/>
              <a:gd name="connsiteY3497" fmla="*/ 385462 h 506956"/>
              <a:gd name="connsiteX3498" fmla="*/ 236362 w 506956"/>
              <a:gd name="connsiteY3498" fmla="*/ 392153 h 506956"/>
              <a:gd name="connsiteX3499" fmla="*/ 232201 w 506956"/>
              <a:gd name="connsiteY3499" fmla="*/ 392153 h 506956"/>
              <a:gd name="connsiteX3500" fmla="*/ 238511 w 506956"/>
              <a:gd name="connsiteY3500" fmla="*/ 382306 h 506956"/>
              <a:gd name="connsiteX3501" fmla="*/ 232609 w 506956"/>
              <a:gd name="connsiteY3501" fmla="*/ 373112 h 506956"/>
              <a:gd name="connsiteX3502" fmla="*/ 236770 w 506956"/>
              <a:gd name="connsiteY3502" fmla="*/ 373112 h 506956"/>
              <a:gd name="connsiteX3503" fmla="*/ 240578 w 506956"/>
              <a:gd name="connsiteY3503" fmla="*/ 379097 h 506956"/>
              <a:gd name="connsiteX3504" fmla="*/ 244386 w 506956"/>
              <a:gd name="connsiteY3504" fmla="*/ 373112 h 506956"/>
              <a:gd name="connsiteX3505" fmla="*/ 248548 w 506956"/>
              <a:gd name="connsiteY3505" fmla="*/ 373112 h 506956"/>
              <a:gd name="connsiteX3506" fmla="*/ 242646 w 506956"/>
              <a:gd name="connsiteY3506" fmla="*/ 382306 h 506956"/>
              <a:gd name="connsiteX3507" fmla="*/ 248956 w 506956"/>
              <a:gd name="connsiteY3507" fmla="*/ 392153 h 506956"/>
              <a:gd name="connsiteX3508" fmla="*/ 244794 w 506956"/>
              <a:gd name="connsiteY3508" fmla="*/ 392153 h 506956"/>
              <a:gd name="connsiteX3509" fmla="*/ 240578 w 506956"/>
              <a:gd name="connsiteY3509" fmla="*/ 385462 h 506956"/>
              <a:gd name="connsiteX3510" fmla="*/ 266378 w 506956"/>
              <a:gd name="connsiteY3510" fmla="*/ 385462 h 506956"/>
              <a:gd name="connsiteX3511" fmla="*/ 262162 w 506956"/>
              <a:gd name="connsiteY3511" fmla="*/ 392153 h 506956"/>
              <a:gd name="connsiteX3512" fmla="*/ 258001 w 506956"/>
              <a:gd name="connsiteY3512" fmla="*/ 392153 h 506956"/>
              <a:gd name="connsiteX3513" fmla="*/ 264311 w 506956"/>
              <a:gd name="connsiteY3513" fmla="*/ 382306 h 506956"/>
              <a:gd name="connsiteX3514" fmla="*/ 258409 w 506956"/>
              <a:gd name="connsiteY3514" fmla="*/ 373112 h 506956"/>
              <a:gd name="connsiteX3515" fmla="*/ 262570 w 506956"/>
              <a:gd name="connsiteY3515" fmla="*/ 373112 h 506956"/>
              <a:gd name="connsiteX3516" fmla="*/ 266378 w 506956"/>
              <a:gd name="connsiteY3516" fmla="*/ 379097 h 506956"/>
              <a:gd name="connsiteX3517" fmla="*/ 270187 w 506956"/>
              <a:gd name="connsiteY3517" fmla="*/ 373112 h 506956"/>
              <a:gd name="connsiteX3518" fmla="*/ 274348 w 506956"/>
              <a:gd name="connsiteY3518" fmla="*/ 373112 h 506956"/>
              <a:gd name="connsiteX3519" fmla="*/ 268446 w 506956"/>
              <a:gd name="connsiteY3519" fmla="*/ 382306 h 506956"/>
              <a:gd name="connsiteX3520" fmla="*/ 274756 w 506956"/>
              <a:gd name="connsiteY3520" fmla="*/ 392153 h 506956"/>
              <a:gd name="connsiteX3521" fmla="*/ 270595 w 506956"/>
              <a:gd name="connsiteY3521" fmla="*/ 392153 h 506956"/>
              <a:gd name="connsiteX3522" fmla="*/ 266378 w 506956"/>
              <a:gd name="connsiteY3522" fmla="*/ 385462 h 506956"/>
              <a:gd name="connsiteX3523" fmla="*/ 292179 w 506956"/>
              <a:gd name="connsiteY3523" fmla="*/ 385462 h 506956"/>
              <a:gd name="connsiteX3524" fmla="*/ 287962 w 506956"/>
              <a:gd name="connsiteY3524" fmla="*/ 392153 h 506956"/>
              <a:gd name="connsiteX3525" fmla="*/ 283801 w 506956"/>
              <a:gd name="connsiteY3525" fmla="*/ 392153 h 506956"/>
              <a:gd name="connsiteX3526" fmla="*/ 290111 w 506956"/>
              <a:gd name="connsiteY3526" fmla="*/ 382306 h 506956"/>
              <a:gd name="connsiteX3527" fmla="*/ 284209 w 506956"/>
              <a:gd name="connsiteY3527" fmla="*/ 373112 h 506956"/>
              <a:gd name="connsiteX3528" fmla="*/ 288370 w 506956"/>
              <a:gd name="connsiteY3528" fmla="*/ 373112 h 506956"/>
              <a:gd name="connsiteX3529" fmla="*/ 292179 w 506956"/>
              <a:gd name="connsiteY3529" fmla="*/ 379097 h 506956"/>
              <a:gd name="connsiteX3530" fmla="*/ 295987 w 506956"/>
              <a:gd name="connsiteY3530" fmla="*/ 373112 h 506956"/>
              <a:gd name="connsiteX3531" fmla="*/ 300148 w 506956"/>
              <a:gd name="connsiteY3531" fmla="*/ 373112 h 506956"/>
              <a:gd name="connsiteX3532" fmla="*/ 294246 w 506956"/>
              <a:gd name="connsiteY3532" fmla="*/ 382306 h 506956"/>
              <a:gd name="connsiteX3533" fmla="*/ 300556 w 506956"/>
              <a:gd name="connsiteY3533" fmla="*/ 392153 h 506956"/>
              <a:gd name="connsiteX3534" fmla="*/ 296395 w 506956"/>
              <a:gd name="connsiteY3534" fmla="*/ 392153 h 506956"/>
              <a:gd name="connsiteX3535" fmla="*/ 292179 w 506956"/>
              <a:gd name="connsiteY3535" fmla="*/ 385462 h 506956"/>
              <a:gd name="connsiteX3536" fmla="*/ 317979 w 506956"/>
              <a:gd name="connsiteY3536" fmla="*/ 385462 h 506956"/>
              <a:gd name="connsiteX3537" fmla="*/ 313762 w 506956"/>
              <a:gd name="connsiteY3537" fmla="*/ 392153 h 506956"/>
              <a:gd name="connsiteX3538" fmla="*/ 309601 w 506956"/>
              <a:gd name="connsiteY3538" fmla="*/ 392153 h 506956"/>
              <a:gd name="connsiteX3539" fmla="*/ 315911 w 506956"/>
              <a:gd name="connsiteY3539" fmla="*/ 382306 h 506956"/>
              <a:gd name="connsiteX3540" fmla="*/ 310009 w 506956"/>
              <a:gd name="connsiteY3540" fmla="*/ 373112 h 506956"/>
              <a:gd name="connsiteX3541" fmla="*/ 314170 w 506956"/>
              <a:gd name="connsiteY3541" fmla="*/ 373112 h 506956"/>
              <a:gd name="connsiteX3542" fmla="*/ 317979 w 506956"/>
              <a:gd name="connsiteY3542" fmla="*/ 379097 h 506956"/>
              <a:gd name="connsiteX3543" fmla="*/ 321787 w 506956"/>
              <a:gd name="connsiteY3543" fmla="*/ 373112 h 506956"/>
              <a:gd name="connsiteX3544" fmla="*/ 325948 w 506956"/>
              <a:gd name="connsiteY3544" fmla="*/ 373112 h 506956"/>
              <a:gd name="connsiteX3545" fmla="*/ 320046 w 506956"/>
              <a:gd name="connsiteY3545" fmla="*/ 382306 h 506956"/>
              <a:gd name="connsiteX3546" fmla="*/ 326356 w 506956"/>
              <a:gd name="connsiteY3546" fmla="*/ 392153 h 506956"/>
              <a:gd name="connsiteX3547" fmla="*/ 322195 w 506956"/>
              <a:gd name="connsiteY3547" fmla="*/ 392153 h 506956"/>
              <a:gd name="connsiteX3548" fmla="*/ 317979 w 506956"/>
              <a:gd name="connsiteY3548" fmla="*/ 385462 h 506956"/>
              <a:gd name="connsiteX3549" fmla="*/ 343779 w 506956"/>
              <a:gd name="connsiteY3549" fmla="*/ 385462 h 506956"/>
              <a:gd name="connsiteX3550" fmla="*/ 339563 w 506956"/>
              <a:gd name="connsiteY3550" fmla="*/ 392153 h 506956"/>
              <a:gd name="connsiteX3551" fmla="*/ 335401 w 506956"/>
              <a:gd name="connsiteY3551" fmla="*/ 392153 h 506956"/>
              <a:gd name="connsiteX3552" fmla="*/ 341711 w 506956"/>
              <a:gd name="connsiteY3552" fmla="*/ 382306 h 506956"/>
              <a:gd name="connsiteX3553" fmla="*/ 335809 w 506956"/>
              <a:gd name="connsiteY3553" fmla="*/ 373112 h 506956"/>
              <a:gd name="connsiteX3554" fmla="*/ 339971 w 506956"/>
              <a:gd name="connsiteY3554" fmla="*/ 373112 h 506956"/>
              <a:gd name="connsiteX3555" fmla="*/ 343779 w 506956"/>
              <a:gd name="connsiteY3555" fmla="*/ 379097 h 506956"/>
              <a:gd name="connsiteX3556" fmla="*/ 347587 w 506956"/>
              <a:gd name="connsiteY3556" fmla="*/ 373112 h 506956"/>
              <a:gd name="connsiteX3557" fmla="*/ 351748 w 506956"/>
              <a:gd name="connsiteY3557" fmla="*/ 373112 h 506956"/>
              <a:gd name="connsiteX3558" fmla="*/ 345846 w 506956"/>
              <a:gd name="connsiteY3558" fmla="*/ 382306 h 506956"/>
              <a:gd name="connsiteX3559" fmla="*/ 352156 w 506956"/>
              <a:gd name="connsiteY3559" fmla="*/ 392153 h 506956"/>
              <a:gd name="connsiteX3560" fmla="*/ 347995 w 506956"/>
              <a:gd name="connsiteY3560" fmla="*/ 392153 h 506956"/>
              <a:gd name="connsiteX3561" fmla="*/ 343779 w 506956"/>
              <a:gd name="connsiteY3561" fmla="*/ 385462 h 506956"/>
              <a:gd name="connsiteX3562" fmla="*/ 369579 w 506956"/>
              <a:gd name="connsiteY3562" fmla="*/ 385462 h 506956"/>
              <a:gd name="connsiteX3563" fmla="*/ 365363 w 506956"/>
              <a:gd name="connsiteY3563" fmla="*/ 392153 h 506956"/>
              <a:gd name="connsiteX3564" fmla="*/ 361201 w 506956"/>
              <a:gd name="connsiteY3564" fmla="*/ 392153 h 506956"/>
              <a:gd name="connsiteX3565" fmla="*/ 367511 w 506956"/>
              <a:gd name="connsiteY3565" fmla="*/ 382306 h 506956"/>
              <a:gd name="connsiteX3566" fmla="*/ 361609 w 506956"/>
              <a:gd name="connsiteY3566" fmla="*/ 373112 h 506956"/>
              <a:gd name="connsiteX3567" fmla="*/ 365771 w 506956"/>
              <a:gd name="connsiteY3567" fmla="*/ 373112 h 506956"/>
              <a:gd name="connsiteX3568" fmla="*/ 369579 w 506956"/>
              <a:gd name="connsiteY3568" fmla="*/ 379097 h 506956"/>
              <a:gd name="connsiteX3569" fmla="*/ 373387 w 506956"/>
              <a:gd name="connsiteY3569" fmla="*/ 373112 h 506956"/>
              <a:gd name="connsiteX3570" fmla="*/ 377548 w 506956"/>
              <a:gd name="connsiteY3570" fmla="*/ 373112 h 506956"/>
              <a:gd name="connsiteX3571" fmla="*/ 371646 w 506956"/>
              <a:gd name="connsiteY3571" fmla="*/ 382306 h 506956"/>
              <a:gd name="connsiteX3572" fmla="*/ 377956 w 506956"/>
              <a:gd name="connsiteY3572" fmla="*/ 392153 h 506956"/>
              <a:gd name="connsiteX3573" fmla="*/ 373795 w 506956"/>
              <a:gd name="connsiteY3573" fmla="*/ 392153 h 506956"/>
              <a:gd name="connsiteX3574" fmla="*/ 369579 w 506956"/>
              <a:gd name="connsiteY3574" fmla="*/ 385462 h 506956"/>
              <a:gd name="connsiteX3575" fmla="*/ 395379 w 506956"/>
              <a:gd name="connsiteY3575" fmla="*/ 385462 h 506956"/>
              <a:gd name="connsiteX3576" fmla="*/ 391163 w 506956"/>
              <a:gd name="connsiteY3576" fmla="*/ 392153 h 506956"/>
              <a:gd name="connsiteX3577" fmla="*/ 387001 w 506956"/>
              <a:gd name="connsiteY3577" fmla="*/ 392153 h 506956"/>
              <a:gd name="connsiteX3578" fmla="*/ 393312 w 506956"/>
              <a:gd name="connsiteY3578" fmla="*/ 382306 h 506956"/>
              <a:gd name="connsiteX3579" fmla="*/ 387409 w 506956"/>
              <a:gd name="connsiteY3579" fmla="*/ 373112 h 506956"/>
              <a:gd name="connsiteX3580" fmla="*/ 391571 w 506956"/>
              <a:gd name="connsiteY3580" fmla="*/ 373112 h 506956"/>
              <a:gd name="connsiteX3581" fmla="*/ 395379 w 506956"/>
              <a:gd name="connsiteY3581" fmla="*/ 379097 h 506956"/>
              <a:gd name="connsiteX3582" fmla="*/ 399187 w 506956"/>
              <a:gd name="connsiteY3582" fmla="*/ 373112 h 506956"/>
              <a:gd name="connsiteX3583" fmla="*/ 403348 w 506956"/>
              <a:gd name="connsiteY3583" fmla="*/ 373112 h 506956"/>
              <a:gd name="connsiteX3584" fmla="*/ 397446 w 506956"/>
              <a:gd name="connsiteY3584" fmla="*/ 382306 h 506956"/>
              <a:gd name="connsiteX3585" fmla="*/ 403756 w 506956"/>
              <a:gd name="connsiteY3585" fmla="*/ 392153 h 506956"/>
              <a:gd name="connsiteX3586" fmla="*/ 399595 w 506956"/>
              <a:gd name="connsiteY3586" fmla="*/ 392153 h 506956"/>
              <a:gd name="connsiteX3587" fmla="*/ 395379 w 506956"/>
              <a:gd name="connsiteY3587" fmla="*/ 385462 h 506956"/>
              <a:gd name="connsiteX3588" fmla="*/ 421179 w 506956"/>
              <a:gd name="connsiteY3588" fmla="*/ 385462 h 506956"/>
              <a:gd name="connsiteX3589" fmla="*/ 416963 w 506956"/>
              <a:gd name="connsiteY3589" fmla="*/ 392153 h 506956"/>
              <a:gd name="connsiteX3590" fmla="*/ 412801 w 506956"/>
              <a:gd name="connsiteY3590" fmla="*/ 392153 h 506956"/>
              <a:gd name="connsiteX3591" fmla="*/ 419112 w 506956"/>
              <a:gd name="connsiteY3591" fmla="*/ 382306 h 506956"/>
              <a:gd name="connsiteX3592" fmla="*/ 413209 w 506956"/>
              <a:gd name="connsiteY3592" fmla="*/ 373112 h 506956"/>
              <a:gd name="connsiteX3593" fmla="*/ 417371 w 506956"/>
              <a:gd name="connsiteY3593" fmla="*/ 373112 h 506956"/>
              <a:gd name="connsiteX3594" fmla="*/ 421179 w 506956"/>
              <a:gd name="connsiteY3594" fmla="*/ 379097 h 506956"/>
              <a:gd name="connsiteX3595" fmla="*/ 424987 w 506956"/>
              <a:gd name="connsiteY3595" fmla="*/ 373112 h 506956"/>
              <a:gd name="connsiteX3596" fmla="*/ 429149 w 506956"/>
              <a:gd name="connsiteY3596" fmla="*/ 373112 h 506956"/>
              <a:gd name="connsiteX3597" fmla="*/ 423246 w 506956"/>
              <a:gd name="connsiteY3597" fmla="*/ 382306 h 506956"/>
              <a:gd name="connsiteX3598" fmla="*/ 429557 w 506956"/>
              <a:gd name="connsiteY3598" fmla="*/ 392153 h 506956"/>
              <a:gd name="connsiteX3599" fmla="*/ 425395 w 506956"/>
              <a:gd name="connsiteY3599" fmla="*/ 392153 h 506956"/>
              <a:gd name="connsiteX3600" fmla="*/ 421179 w 506956"/>
              <a:gd name="connsiteY3600" fmla="*/ 385462 h 506956"/>
              <a:gd name="connsiteX3601" fmla="*/ 446979 w 506956"/>
              <a:gd name="connsiteY3601" fmla="*/ 385462 h 506956"/>
              <a:gd name="connsiteX3602" fmla="*/ 442763 w 506956"/>
              <a:gd name="connsiteY3602" fmla="*/ 392153 h 506956"/>
              <a:gd name="connsiteX3603" fmla="*/ 438601 w 506956"/>
              <a:gd name="connsiteY3603" fmla="*/ 392153 h 506956"/>
              <a:gd name="connsiteX3604" fmla="*/ 444912 w 506956"/>
              <a:gd name="connsiteY3604" fmla="*/ 382306 h 506956"/>
              <a:gd name="connsiteX3605" fmla="*/ 439009 w 506956"/>
              <a:gd name="connsiteY3605" fmla="*/ 373112 h 506956"/>
              <a:gd name="connsiteX3606" fmla="*/ 443171 w 506956"/>
              <a:gd name="connsiteY3606" fmla="*/ 373112 h 506956"/>
              <a:gd name="connsiteX3607" fmla="*/ 446979 w 506956"/>
              <a:gd name="connsiteY3607" fmla="*/ 379097 h 506956"/>
              <a:gd name="connsiteX3608" fmla="*/ 450787 w 506956"/>
              <a:gd name="connsiteY3608" fmla="*/ 373112 h 506956"/>
              <a:gd name="connsiteX3609" fmla="*/ 454949 w 506956"/>
              <a:gd name="connsiteY3609" fmla="*/ 373112 h 506956"/>
              <a:gd name="connsiteX3610" fmla="*/ 449046 w 506956"/>
              <a:gd name="connsiteY3610" fmla="*/ 382306 h 506956"/>
              <a:gd name="connsiteX3611" fmla="*/ 455357 w 506956"/>
              <a:gd name="connsiteY3611" fmla="*/ 392153 h 506956"/>
              <a:gd name="connsiteX3612" fmla="*/ 451195 w 506956"/>
              <a:gd name="connsiteY3612" fmla="*/ 392153 h 506956"/>
              <a:gd name="connsiteX3613" fmla="*/ 446979 w 506956"/>
              <a:gd name="connsiteY3613" fmla="*/ 385462 h 506956"/>
              <a:gd name="connsiteX3614" fmla="*/ 472779 w 506956"/>
              <a:gd name="connsiteY3614" fmla="*/ 385462 h 506956"/>
              <a:gd name="connsiteX3615" fmla="*/ 468563 w 506956"/>
              <a:gd name="connsiteY3615" fmla="*/ 392153 h 506956"/>
              <a:gd name="connsiteX3616" fmla="*/ 464401 w 506956"/>
              <a:gd name="connsiteY3616" fmla="*/ 392153 h 506956"/>
              <a:gd name="connsiteX3617" fmla="*/ 470712 w 506956"/>
              <a:gd name="connsiteY3617" fmla="*/ 382306 h 506956"/>
              <a:gd name="connsiteX3618" fmla="*/ 464809 w 506956"/>
              <a:gd name="connsiteY3618" fmla="*/ 373112 h 506956"/>
              <a:gd name="connsiteX3619" fmla="*/ 468971 w 506956"/>
              <a:gd name="connsiteY3619" fmla="*/ 373112 h 506956"/>
              <a:gd name="connsiteX3620" fmla="*/ 472779 w 506956"/>
              <a:gd name="connsiteY3620" fmla="*/ 379097 h 506956"/>
              <a:gd name="connsiteX3621" fmla="*/ 476587 w 506956"/>
              <a:gd name="connsiteY3621" fmla="*/ 373112 h 506956"/>
              <a:gd name="connsiteX3622" fmla="*/ 480749 w 506956"/>
              <a:gd name="connsiteY3622" fmla="*/ 373112 h 506956"/>
              <a:gd name="connsiteX3623" fmla="*/ 474846 w 506956"/>
              <a:gd name="connsiteY3623" fmla="*/ 382306 h 506956"/>
              <a:gd name="connsiteX3624" fmla="*/ 481157 w 506956"/>
              <a:gd name="connsiteY3624" fmla="*/ 392153 h 506956"/>
              <a:gd name="connsiteX3625" fmla="*/ 476995 w 506956"/>
              <a:gd name="connsiteY3625" fmla="*/ 392153 h 506956"/>
              <a:gd name="connsiteX3626" fmla="*/ 472779 w 506956"/>
              <a:gd name="connsiteY3626" fmla="*/ 385462 h 506956"/>
              <a:gd name="connsiteX3627" fmla="*/ 498579 w 506956"/>
              <a:gd name="connsiteY3627" fmla="*/ 385462 h 506956"/>
              <a:gd name="connsiteX3628" fmla="*/ 494363 w 506956"/>
              <a:gd name="connsiteY3628" fmla="*/ 392153 h 506956"/>
              <a:gd name="connsiteX3629" fmla="*/ 490201 w 506956"/>
              <a:gd name="connsiteY3629" fmla="*/ 392153 h 506956"/>
              <a:gd name="connsiteX3630" fmla="*/ 496512 w 506956"/>
              <a:gd name="connsiteY3630" fmla="*/ 382306 h 506956"/>
              <a:gd name="connsiteX3631" fmla="*/ 490609 w 506956"/>
              <a:gd name="connsiteY3631" fmla="*/ 373112 h 506956"/>
              <a:gd name="connsiteX3632" fmla="*/ 494771 w 506956"/>
              <a:gd name="connsiteY3632" fmla="*/ 373112 h 506956"/>
              <a:gd name="connsiteX3633" fmla="*/ 498579 w 506956"/>
              <a:gd name="connsiteY3633" fmla="*/ 379097 h 506956"/>
              <a:gd name="connsiteX3634" fmla="*/ 502387 w 506956"/>
              <a:gd name="connsiteY3634" fmla="*/ 373112 h 506956"/>
              <a:gd name="connsiteX3635" fmla="*/ 506549 w 506956"/>
              <a:gd name="connsiteY3635" fmla="*/ 373112 h 506956"/>
              <a:gd name="connsiteX3636" fmla="*/ 500646 w 506956"/>
              <a:gd name="connsiteY3636" fmla="*/ 382306 h 506956"/>
              <a:gd name="connsiteX3637" fmla="*/ 506957 w 506956"/>
              <a:gd name="connsiteY3637" fmla="*/ 392153 h 506956"/>
              <a:gd name="connsiteX3638" fmla="*/ 502795 w 506956"/>
              <a:gd name="connsiteY3638" fmla="*/ 392153 h 506956"/>
              <a:gd name="connsiteX3639" fmla="*/ 498579 w 506956"/>
              <a:gd name="connsiteY3639" fmla="*/ 385462 h 506956"/>
              <a:gd name="connsiteX3640" fmla="*/ 8378 w 506956"/>
              <a:gd name="connsiteY3640" fmla="*/ 414163 h 506956"/>
              <a:gd name="connsiteX3641" fmla="*/ 4162 w 506956"/>
              <a:gd name="connsiteY3641" fmla="*/ 420854 h 506956"/>
              <a:gd name="connsiteX3642" fmla="*/ 0 w 506956"/>
              <a:gd name="connsiteY3642" fmla="*/ 420854 h 506956"/>
              <a:gd name="connsiteX3643" fmla="*/ 6310 w 506956"/>
              <a:gd name="connsiteY3643" fmla="*/ 411007 h 506956"/>
              <a:gd name="connsiteX3644" fmla="*/ 408 w 506956"/>
              <a:gd name="connsiteY3644" fmla="*/ 401813 h 506956"/>
              <a:gd name="connsiteX3645" fmla="*/ 4570 w 506956"/>
              <a:gd name="connsiteY3645" fmla="*/ 401813 h 506956"/>
              <a:gd name="connsiteX3646" fmla="*/ 8378 w 506956"/>
              <a:gd name="connsiteY3646" fmla="*/ 407798 h 506956"/>
              <a:gd name="connsiteX3647" fmla="*/ 12186 w 506956"/>
              <a:gd name="connsiteY3647" fmla="*/ 401813 h 506956"/>
              <a:gd name="connsiteX3648" fmla="*/ 16347 w 506956"/>
              <a:gd name="connsiteY3648" fmla="*/ 401813 h 506956"/>
              <a:gd name="connsiteX3649" fmla="*/ 10445 w 506956"/>
              <a:gd name="connsiteY3649" fmla="*/ 411007 h 506956"/>
              <a:gd name="connsiteX3650" fmla="*/ 16755 w 506956"/>
              <a:gd name="connsiteY3650" fmla="*/ 420854 h 506956"/>
              <a:gd name="connsiteX3651" fmla="*/ 12594 w 506956"/>
              <a:gd name="connsiteY3651" fmla="*/ 420854 h 506956"/>
              <a:gd name="connsiteX3652" fmla="*/ 8378 w 506956"/>
              <a:gd name="connsiteY3652" fmla="*/ 414163 h 506956"/>
              <a:gd name="connsiteX3653" fmla="*/ 34178 w 506956"/>
              <a:gd name="connsiteY3653" fmla="*/ 414163 h 506956"/>
              <a:gd name="connsiteX3654" fmla="*/ 29962 w 506956"/>
              <a:gd name="connsiteY3654" fmla="*/ 420854 h 506956"/>
              <a:gd name="connsiteX3655" fmla="*/ 25800 w 506956"/>
              <a:gd name="connsiteY3655" fmla="*/ 420854 h 506956"/>
              <a:gd name="connsiteX3656" fmla="*/ 32110 w 506956"/>
              <a:gd name="connsiteY3656" fmla="*/ 411007 h 506956"/>
              <a:gd name="connsiteX3657" fmla="*/ 26208 w 506956"/>
              <a:gd name="connsiteY3657" fmla="*/ 401813 h 506956"/>
              <a:gd name="connsiteX3658" fmla="*/ 30370 w 506956"/>
              <a:gd name="connsiteY3658" fmla="*/ 401813 h 506956"/>
              <a:gd name="connsiteX3659" fmla="*/ 34178 w 506956"/>
              <a:gd name="connsiteY3659" fmla="*/ 407798 h 506956"/>
              <a:gd name="connsiteX3660" fmla="*/ 37986 w 506956"/>
              <a:gd name="connsiteY3660" fmla="*/ 401813 h 506956"/>
              <a:gd name="connsiteX3661" fmla="*/ 42147 w 506956"/>
              <a:gd name="connsiteY3661" fmla="*/ 401813 h 506956"/>
              <a:gd name="connsiteX3662" fmla="*/ 36245 w 506956"/>
              <a:gd name="connsiteY3662" fmla="*/ 411007 h 506956"/>
              <a:gd name="connsiteX3663" fmla="*/ 42555 w 506956"/>
              <a:gd name="connsiteY3663" fmla="*/ 420854 h 506956"/>
              <a:gd name="connsiteX3664" fmla="*/ 38394 w 506956"/>
              <a:gd name="connsiteY3664" fmla="*/ 420854 h 506956"/>
              <a:gd name="connsiteX3665" fmla="*/ 34178 w 506956"/>
              <a:gd name="connsiteY3665" fmla="*/ 414163 h 506956"/>
              <a:gd name="connsiteX3666" fmla="*/ 59978 w 506956"/>
              <a:gd name="connsiteY3666" fmla="*/ 414163 h 506956"/>
              <a:gd name="connsiteX3667" fmla="*/ 55762 w 506956"/>
              <a:gd name="connsiteY3667" fmla="*/ 420854 h 506956"/>
              <a:gd name="connsiteX3668" fmla="*/ 51600 w 506956"/>
              <a:gd name="connsiteY3668" fmla="*/ 420854 h 506956"/>
              <a:gd name="connsiteX3669" fmla="*/ 57911 w 506956"/>
              <a:gd name="connsiteY3669" fmla="*/ 411007 h 506956"/>
              <a:gd name="connsiteX3670" fmla="*/ 52008 w 506956"/>
              <a:gd name="connsiteY3670" fmla="*/ 401813 h 506956"/>
              <a:gd name="connsiteX3671" fmla="*/ 56170 w 506956"/>
              <a:gd name="connsiteY3671" fmla="*/ 401813 h 506956"/>
              <a:gd name="connsiteX3672" fmla="*/ 59978 w 506956"/>
              <a:gd name="connsiteY3672" fmla="*/ 407798 h 506956"/>
              <a:gd name="connsiteX3673" fmla="*/ 63786 w 506956"/>
              <a:gd name="connsiteY3673" fmla="*/ 401813 h 506956"/>
              <a:gd name="connsiteX3674" fmla="*/ 67948 w 506956"/>
              <a:gd name="connsiteY3674" fmla="*/ 401813 h 506956"/>
              <a:gd name="connsiteX3675" fmla="*/ 62045 w 506956"/>
              <a:gd name="connsiteY3675" fmla="*/ 411007 h 506956"/>
              <a:gd name="connsiteX3676" fmla="*/ 68356 w 506956"/>
              <a:gd name="connsiteY3676" fmla="*/ 420854 h 506956"/>
              <a:gd name="connsiteX3677" fmla="*/ 64194 w 506956"/>
              <a:gd name="connsiteY3677" fmla="*/ 420854 h 506956"/>
              <a:gd name="connsiteX3678" fmla="*/ 59978 w 506956"/>
              <a:gd name="connsiteY3678" fmla="*/ 414163 h 506956"/>
              <a:gd name="connsiteX3679" fmla="*/ 85778 w 506956"/>
              <a:gd name="connsiteY3679" fmla="*/ 414163 h 506956"/>
              <a:gd name="connsiteX3680" fmla="*/ 81562 w 506956"/>
              <a:gd name="connsiteY3680" fmla="*/ 420854 h 506956"/>
              <a:gd name="connsiteX3681" fmla="*/ 77400 w 506956"/>
              <a:gd name="connsiteY3681" fmla="*/ 420854 h 506956"/>
              <a:gd name="connsiteX3682" fmla="*/ 83711 w 506956"/>
              <a:gd name="connsiteY3682" fmla="*/ 411007 h 506956"/>
              <a:gd name="connsiteX3683" fmla="*/ 77808 w 506956"/>
              <a:gd name="connsiteY3683" fmla="*/ 401813 h 506956"/>
              <a:gd name="connsiteX3684" fmla="*/ 81970 w 506956"/>
              <a:gd name="connsiteY3684" fmla="*/ 401813 h 506956"/>
              <a:gd name="connsiteX3685" fmla="*/ 85778 w 506956"/>
              <a:gd name="connsiteY3685" fmla="*/ 407798 h 506956"/>
              <a:gd name="connsiteX3686" fmla="*/ 89586 w 506956"/>
              <a:gd name="connsiteY3686" fmla="*/ 401813 h 506956"/>
              <a:gd name="connsiteX3687" fmla="*/ 93748 w 506956"/>
              <a:gd name="connsiteY3687" fmla="*/ 401813 h 506956"/>
              <a:gd name="connsiteX3688" fmla="*/ 87845 w 506956"/>
              <a:gd name="connsiteY3688" fmla="*/ 411007 h 506956"/>
              <a:gd name="connsiteX3689" fmla="*/ 94156 w 506956"/>
              <a:gd name="connsiteY3689" fmla="*/ 420854 h 506956"/>
              <a:gd name="connsiteX3690" fmla="*/ 89994 w 506956"/>
              <a:gd name="connsiteY3690" fmla="*/ 420854 h 506956"/>
              <a:gd name="connsiteX3691" fmla="*/ 85778 w 506956"/>
              <a:gd name="connsiteY3691" fmla="*/ 414163 h 506956"/>
              <a:gd name="connsiteX3692" fmla="*/ 111578 w 506956"/>
              <a:gd name="connsiteY3692" fmla="*/ 414163 h 506956"/>
              <a:gd name="connsiteX3693" fmla="*/ 107362 w 506956"/>
              <a:gd name="connsiteY3693" fmla="*/ 420854 h 506956"/>
              <a:gd name="connsiteX3694" fmla="*/ 103200 w 506956"/>
              <a:gd name="connsiteY3694" fmla="*/ 420854 h 506956"/>
              <a:gd name="connsiteX3695" fmla="*/ 109511 w 506956"/>
              <a:gd name="connsiteY3695" fmla="*/ 411007 h 506956"/>
              <a:gd name="connsiteX3696" fmla="*/ 103608 w 506956"/>
              <a:gd name="connsiteY3696" fmla="*/ 401813 h 506956"/>
              <a:gd name="connsiteX3697" fmla="*/ 107770 w 506956"/>
              <a:gd name="connsiteY3697" fmla="*/ 401813 h 506956"/>
              <a:gd name="connsiteX3698" fmla="*/ 111578 w 506956"/>
              <a:gd name="connsiteY3698" fmla="*/ 407798 h 506956"/>
              <a:gd name="connsiteX3699" fmla="*/ 115386 w 506956"/>
              <a:gd name="connsiteY3699" fmla="*/ 401813 h 506956"/>
              <a:gd name="connsiteX3700" fmla="*/ 119548 w 506956"/>
              <a:gd name="connsiteY3700" fmla="*/ 401813 h 506956"/>
              <a:gd name="connsiteX3701" fmla="*/ 113645 w 506956"/>
              <a:gd name="connsiteY3701" fmla="*/ 411007 h 506956"/>
              <a:gd name="connsiteX3702" fmla="*/ 119956 w 506956"/>
              <a:gd name="connsiteY3702" fmla="*/ 420854 h 506956"/>
              <a:gd name="connsiteX3703" fmla="*/ 115794 w 506956"/>
              <a:gd name="connsiteY3703" fmla="*/ 420854 h 506956"/>
              <a:gd name="connsiteX3704" fmla="*/ 111578 w 506956"/>
              <a:gd name="connsiteY3704" fmla="*/ 414163 h 506956"/>
              <a:gd name="connsiteX3705" fmla="*/ 137378 w 506956"/>
              <a:gd name="connsiteY3705" fmla="*/ 414163 h 506956"/>
              <a:gd name="connsiteX3706" fmla="*/ 133162 w 506956"/>
              <a:gd name="connsiteY3706" fmla="*/ 420854 h 506956"/>
              <a:gd name="connsiteX3707" fmla="*/ 129000 w 506956"/>
              <a:gd name="connsiteY3707" fmla="*/ 420854 h 506956"/>
              <a:gd name="connsiteX3708" fmla="*/ 135311 w 506956"/>
              <a:gd name="connsiteY3708" fmla="*/ 411007 h 506956"/>
              <a:gd name="connsiteX3709" fmla="*/ 129408 w 506956"/>
              <a:gd name="connsiteY3709" fmla="*/ 401813 h 506956"/>
              <a:gd name="connsiteX3710" fmla="*/ 133570 w 506956"/>
              <a:gd name="connsiteY3710" fmla="*/ 401813 h 506956"/>
              <a:gd name="connsiteX3711" fmla="*/ 137378 w 506956"/>
              <a:gd name="connsiteY3711" fmla="*/ 407798 h 506956"/>
              <a:gd name="connsiteX3712" fmla="*/ 141186 w 506956"/>
              <a:gd name="connsiteY3712" fmla="*/ 401813 h 506956"/>
              <a:gd name="connsiteX3713" fmla="*/ 145348 w 506956"/>
              <a:gd name="connsiteY3713" fmla="*/ 401813 h 506956"/>
              <a:gd name="connsiteX3714" fmla="*/ 139445 w 506956"/>
              <a:gd name="connsiteY3714" fmla="*/ 411007 h 506956"/>
              <a:gd name="connsiteX3715" fmla="*/ 145756 w 506956"/>
              <a:gd name="connsiteY3715" fmla="*/ 420854 h 506956"/>
              <a:gd name="connsiteX3716" fmla="*/ 141594 w 506956"/>
              <a:gd name="connsiteY3716" fmla="*/ 420854 h 506956"/>
              <a:gd name="connsiteX3717" fmla="*/ 137378 w 506956"/>
              <a:gd name="connsiteY3717" fmla="*/ 414163 h 506956"/>
              <a:gd name="connsiteX3718" fmla="*/ 163178 w 506956"/>
              <a:gd name="connsiteY3718" fmla="*/ 414163 h 506956"/>
              <a:gd name="connsiteX3719" fmla="*/ 158962 w 506956"/>
              <a:gd name="connsiteY3719" fmla="*/ 420854 h 506956"/>
              <a:gd name="connsiteX3720" fmla="*/ 154800 w 506956"/>
              <a:gd name="connsiteY3720" fmla="*/ 420854 h 506956"/>
              <a:gd name="connsiteX3721" fmla="*/ 161111 w 506956"/>
              <a:gd name="connsiteY3721" fmla="*/ 411007 h 506956"/>
              <a:gd name="connsiteX3722" fmla="*/ 155208 w 506956"/>
              <a:gd name="connsiteY3722" fmla="*/ 401813 h 506956"/>
              <a:gd name="connsiteX3723" fmla="*/ 159370 w 506956"/>
              <a:gd name="connsiteY3723" fmla="*/ 401813 h 506956"/>
              <a:gd name="connsiteX3724" fmla="*/ 163178 w 506956"/>
              <a:gd name="connsiteY3724" fmla="*/ 407798 h 506956"/>
              <a:gd name="connsiteX3725" fmla="*/ 166986 w 506956"/>
              <a:gd name="connsiteY3725" fmla="*/ 401813 h 506956"/>
              <a:gd name="connsiteX3726" fmla="*/ 171148 w 506956"/>
              <a:gd name="connsiteY3726" fmla="*/ 401813 h 506956"/>
              <a:gd name="connsiteX3727" fmla="*/ 165245 w 506956"/>
              <a:gd name="connsiteY3727" fmla="*/ 411007 h 506956"/>
              <a:gd name="connsiteX3728" fmla="*/ 171556 w 506956"/>
              <a:gd name="connsiteY3728" fmla="*/ 420854 h 506956"/>
              <a:gd name="connsiteX3729" fmla="*/ 167394 w 506956"/>
              <a:gd name="connsiteY3729" fmla="*/ 420854 h 506956"/>
              <a:gd name="connsiteX3730" fmla="*/ 163178 w 506956"/>
              <a:gd name="connsiteY3730" fmla="*/ 414163 h 506956"/>
              <a:gd name="connsiteX3731" fmla="*/ 188978 w 506956"/>
              <a:gd name="connsiteY3731" fmla="*/ 414163 h 506956"/>
              <a:gd name="connsiteX3732" fmla="*/ 184762 w 506956"/>
              <a:gd name="connsiteY3732" fmla="*/ 420854 h 506956"/>
              <a:gd name="connsiteX3733" fmla="*/ 180601 w 506956"/>
              <a:gd name="connsiteY3733" fmla="*/ 420854 h 506956"/>
              <a:gd name="connsiteX3734" fmla="*/ 186911 w 506956"/>
              <a:gd name="connsiteY3734" fmla="*/ 411007 h 506956"/>
              <a:gd name="connsiteX3735" fmla="*/ 181009 w 506956"/>
              <a:gd name="connsiteY3735" fmla="*/ 401813 h 506956"/>
              <a:gd name="connsiteX3736" fmla="*/ 185170 w 506956"/>
              <a:gd name="connsiteY3736" fmla="*/ 401813 h 506956"/>
              <a:gd name="connsiteX3737" fmla="*/ 188978 w 506956"/>
              <a:gd name="connsiteY3737" fmla="*/ 407798 h 506956"/>
              <a:gd name="connsiteX3738" fmla="*/ 192786 w 506956"/>
              <a:gd name="connsiteY3738" fmla="*/ 401813 h 506956"/>
              <a:gd name="connsiteX3739" fmla="*/ 196948 w 506956"/>
              <a:gd name="connsiteY3739" fmla="*/ 401813 h 506956"/>
              <a:gd name="connsiteX3740" fmla="*/ 191045 w 506956"/>
              <a:gd name="connsiteY3740" fmla="*/ 411007 h 506956"/>
              <a:gd name="connsiteX3741" fmla="*/ 197356 w 506956"/>
              <a:gd name="connsiteY3741" fmla="*/ 420854 h 506956"/>
              <a:gd name="connsiteX3742" fmla="*/ 193194 w 506956"/>
              <a:gd name="connsiteY3742" fmla="*/ 420854 h 506956"/>
              <a:gd name="connsiteX3743" fmla="*/ 188978 w 506956"/>
              <a:gd name="connsiteY3743" fmla="*/ 414163 h 506956"/>
              <a:gd name="connsiteX3744" fmla="*/ 214778 w 506956"/>
              <a:gd name="connsiteY3744" fmla="*/ 414163 h 506956"/>
              <a:gd name="connsiteX3745" fmla="*/ 210562 w 506956"/>
              <a:gd name="connsiteY3745" fmla="*/ 420854 h 506956"/>
              <a:gd name="connsiteX3746" fmla="*/ 206401 w 506956"/>
              <a:gd name="connsiteY3746" fmla="*/ 420854 h 506956"/>
              <a:gd name="connsiteX3747" fmla="*/ 212711 w 506956"/>
              <a:gd name="connsiteY3747" fmla="*/ 411007 h 506956"/>
              <a:gd name="connsiteX3748" fmla="*/ 206809 w 506956"/>
              <a:gd name="connsiteY3748" fmla="*/ 401813 h 506956"/>
              <a:gd name="connsiteX3749" fmla="*/ 210970 w 506956"/>
              <a:gd name="connsiteY3749" fmla="*/ 401813 h 506956"/>
              <a:gd name="connsiteX3750" fmla="*/ 214778 w 506956"/>
              <a:gd name="connsiteY3750" fmla="*/ 407798 h 506956"/>
              <a:gd name="connsiteX3751" fmla="*/ 218586 w 506956"/>
              <a:gd name="connsiteY3751" fmla="*/ 401813 h 506956"/>
              <a:gd name="connsiteX3752" fmla="*/ 222748 w 506956"/>
              <a:gd name="connsiteY3752" fmla="*/ 401813 h 506956"/>
              <a:gd name="connsiteX3753" fmla="*/ 216846 w 506956"/>
              <a:gd name="connsiteY3753" fmla="*/ 411007 h 506956"/>
              <a:gd name="connsiteX3754" fmla="*/ 223156 w 506956"/>
              <a:gd name="connsiteY3754" fmla="*/ 420854 h 506956"/>
              <a:gd name="connsiteX3755" fmla="*/ 218994 w 506956"/>
              <a:gd name="connsiteY3755" fmla="*/ 420854 h 506956"/>
              <a:gd name="connsiteX3756" fmla="*/ 214778 w 506956"/>
              <a:gd name="connsiteY3756" fmla="*/ 414163 h 506956"/>
              <a:gd name="connsiteX3757" fmla="*/ 240578 w 506956"/>
              <a:gd name="connsiteY3757" fmla="*/ 414163 h 506956"/>
              <a:gd name="connsiteX3758" fmla="*/ 236362 w 506956"/>
              <a:gd name="connsiteY3758" fmla="*/ 420854 h 506956"/>
              <a:gd name="connsiteX3759" fmla="*/ 232201 w 506956"/>
              <a:gd name="connsiteY3759" fmla="*/ 420854 h 506956"/>
              <a:gd name="connsiteX3760" fmla="*/ 238511 w 506956"/>
              <a:gd name="connsiteY3760" fmla="*/ 411007 h 506956"/>
              <a:gd name="connsiteX3761" fmla="*/ 232609 w 506956"/>
              <a:gd name="connsiteY3761" fmla="*/ 401813 h 506956"/>
              <a:gd name="connsiteX3762" fmla="*/ 236770 w 506956"/>
              <a:gd name="connsiteY3762" fmla="*/ 401813 h 506956"/>
              <a:gd name="connsiteX3763" fmla="*/ 240578 w 506956"/>
              <a:gd name="connsiteY3763" fmla="*/ 407798 h 506956"/>
              <a:gd name="connsiteX3764" fmla="*/ 244386 w 506956"/>
              <a:gd name="connsiteY3764" fmla="*/ 401813 h 506956"/>
              <a:gd name="connsiteX3765" fmla="*/ 248548 w 506956"/>
              <a:gd name="connsiteY3765" fmla="*/ 401813 h 506956"/>
              <a:gd name="connsiteX3766" fmla="*/ 242646 w 506956"/>
              <a:gd name="connsiteY3766" fmla="*/ 411007 h 506956"/>
              <a:gd name="connsiteX3767" fmla="*/ 248956 w 506956"/>
              <a:gd name="connsiteY3767" fmla="*/ 420854 h 506956"/>
              <a:gd name="connsiteX3768" fmla="*/ 244794 w 506956"/>
              <a:gd name="connsiteY3768" fmla="*/ 420854 h 506956"/>
              <a:gd name="connsiteX3769" fmla="*/ 240578 w 506956"/>
              <a:gd name="connsiteY3769" fmla="*/ 414163 h 506956"/>
              <a:gd name="connsiteX3770" fmla="*/ 266378 w 506956"/>
              <a:gd name="connsiteY3770" fmla="*/ 414163 h 506956"/>
              <a:gd name="connsiteX3771" fmla="*/ 262162 w 506956"/>
              <a:gd name="connsiteY3771" fmla="*/ 420854 h 506956"/>
              <a:gd name="connsiteX3772" fmla="*/ 258001 w 506956"/>
              <a:gd name="connsiteY3772" fmla="*/ 420854 h 506956"/>
              <a:gd name="connsiteX3773" fmla="*/ 264311 w 506956"/>
              <a:gd name="connsiteY3773" fmla="*/ 411007 h 506956"/>
              <a:gd name="connsiteX3774" fmla="*/ 258409 w 506956"/>
              <a:gd name="connsiteY3774" fmla="*/ 401813 h 506956"/>
              <a:gd name="connsiteX3775" fmla="*/ 262570 w 506956"/>
              <a:gd name="connsiteY3775" fmla="*/ 401813 h 506956"/>
              <a:gd name="connsiteX3776" fmla="*/ 266378 w 506956"/>
              <a:gd name="connsiteY3776" fmla="*/ 407798 h 506956"/>
              <a:gd name="connsiteX3777" fmla="*/ 270187 w 506956"/>
              <a:gd name="connsiteY3777" fmla="*/ 401813 h 506956"/>
              <a:gd name="connsiteX3778" fmla="*/ 274348 w 506956"/>
              <a:gd name="connsiteY3778" fmla="*/ 401813 h 506956"/>
              <a:gd name="connsiteX3779" fmla="*/ 268446 w 506956"/>
              <a:gd name="connsiteY3779" fmla="*/ 411007 h 506956"/>
              <a:gd name="connsiteX3780" fmla="*/ 274756 w 506956"/>
              <a:gd name="connsiteY3780" fmla="*/ 420854 h 506956"/>
              <a:gd name="connsiteX3781" fmla="*/ 270595 w 506956"/>
              <a:gd name="connsiteY3781" fmla="*/ 420854 h 506956"/>
              <a:gd name="connsiteX3782" fmla="*/ 266378 w 506956"/>
              <a:gd name="connsiteY3782" fmla="*/ 414163 h 506956"/>
              <a:gd name="connsiteX3783" fmla="*/ 292179 w 506956"/>
              <a:gd name="connsiteY3783" fmla="*/ 414163 h 506956"/>
              <a:gd name="connsiteX3784" fmla="*/ 287962 w 506956"/>
              <a:gd name="connsiteY3784" fmla="*/ 420854 h 506956"/>
              <a:gd name="connsiteX3785" fmla="*/ 283801 w 506956"/>
              <a:gd name="connsiteY3785" fmla="*/ 420854 h 506956"/>
              <a:gd name="connsiteX3786" fmla="*/ 290111 w 506956"/>
              <a:gd name="connsiteY3786" fmla="*/ 411007 h 506956"/>
              <a:gd name="connsiteX3787" fmla="*/ 284209 w 506956"/>
              <a:gd name="connsiteY3787" fmla="*/ 401813 h 506956"/>
              <a:gd name="connsiteX3788" fmla="*/ 288370 w 506956"/>
              <a:gd name="connsiteY3788" fmla="*/ 401813 h 506956"/>
              <a:gd name="connsiteX3789" fmla="*/ 292179 w 506956"/>
              <a:gd name="connsiteY3789" fmla="*/ 407798 h 506956"/>
              <a:gd name="connsiteX3790" fmla="*/ 295987 w 506956"/>
              <a:gd name="connsiteY3790" fmla="*/ 401813 h 506956"/>
              <a:gd name="connsiteX3791" fmla="*/ 300148 w 506956"/>
              <a:gd name="connsiteY3791" fmla="*/ 401813 h 506956"/>
              <a:gd name="connsiteX3792" fmla="*/ 294246 w 506956"/>
              <a:gd name="connsiteY3792" fmla="*/ 411007 h 506956"/>
              <a:gd name="connsiteX3793" fmla="*/ 300556 w 506956"/>
              <a:gd name="connsiteY3793" fmla="*/ 420854 h 506956"/>
              <a:gd name="connsiteX3794" fmla="*/ 296395 w 506956"/>
              <a:gd name="connsiteY3794" fmla="*/ 420854 h 506956"/>
              <a:gd name="connsiteX3795" fmla="*/ 292179 w 506956"/>
              <a:gd name="connsiteY3795" fmla="*/ 414163 h 506956"/>
              <a:gd name="connsiteX3796" fmla="*/ 317979 w 506956"/>
              <a:gd name="connsiteY3796" fmla="*/ 414163 h 506956"/>
              <a:gd name="connsiteX3797" fmla="*/ 313762 w 506956"/>
              <a:gd name="connsiteY3797" fmla="*/ 420854 h 506956"/>
              <a:gd name="connsiteX3798" fmla="*/ 309601 w 506956"/>
              <a:gd name="connsiteY3798" fmla="*/ 420854 h 506956"/>
              <a:gd name="connsiteX3799" fmla="*/ 315911 w 506956"/>
              <a:gd name="connsiteY3799" fmla="*/ 411007 h 506956"/>
              <a:gd name="connsiteX3800" fmla="*/ 310009 w 506956"/>
              <a:gd name="connsiteY3800" fmla="*/ 401813 h 506956"/>
              <a:gd name="connsiteX3801" fmla="*/ 314170 w 506956"/>
              <a:gd name="connsiteY3801" fmla="*/ 401813 h 506956"/>
              <a:gd name="connsiteX3802" fmla="*/ 317979 w 506956"/>
              <a:gd name="connsiteY3802" fmla="*/ 407798 h 506956"/>
              <a:gd name="connsiteX3803" fmla="*/ 321787 w 506956"/>
              <a:gd name="connsiteY3803" fmla="*/ 401813 h 506956"/>
              <a:gd name="connsiteX3804" fmla="*/ 325948 w 506956"/>
              <a:gd name="connsiteY3804" fmla="*/ 401813 h 506956"/>
              <a:gd name="connsiteX3805" fmla="*/ 320046 w 506956"/>
              <a:gd name="connsiteY3805" fmla="*/ 411007 h 506956"/>
              <a:gd name="connsiteX3806" fmla="*/ 326356 w 506956"/>
              <a:gd name="connsiteY3806" fmla="*/ 420854 h 506956"/>
              <a:gd name="connsiteX3807" fmla="*/ 322195 w 506956"/>
              <a:gd name="connsiteY3807" fmla="*/ 420854 h 506956"/>
              <a:gd name="connsiteX3808" fmla="*/ 317979 w 506956"/>
              <a:gd name="connsiteY3808" fmla="*/ 414163 h 506956"/>
              <a:gd name="connsiteX3809" fmla="*/ 343779 w 506956"/>
              <a:gd name="connsiteY3809" fmla="*/ 414163 h 506956"/>
              <a:gd name="connsiteX3810" fmla="*/ 339563 w 506956"/>
              <a:gd name="connsiteY3810" fmla="*/ 420854 h 506956"/>
              <a:gd name="connsiteX3811" fmla="*/ 335401 w 506956"/>
              <a:gd name="connsiteY3811" fmla="*/ 420854 h 506956"/>
              <a:gd name="connsiteX3812" fmla="*/ 341711 w 506956"/>
              <a:gd name="connsiteY3812" fmla="*/ 411007 h 506956"/>
              <a:gd name="connsiteX3813" fmla="*/ 335809 w 506956"/>
              <a:gd name="connsiteY3813" fmla="*/ 401813 h 506956"/>
              <a:gd name="connsiteX3814" fmla="*/ 339971 w 506956"/>
              <a:gd name="connsiteY3814" fmla="*/ 401813 h 506956"/>
              <a:gd name="connsiteX3815" fmla="*/ 343779 w 506956"/>
              <a:gd name="connsiteY3815" fmla="*/ 407798 h 506956"/>
              <a:gd name="connsiteX3816" fmla="*/ 347587 w 506956"/>
              <a:gd name="connsiteY3816" fmla="*/ 401813 h 506956"/>
              <a:gd name="connsiteX3817" fmla="*/ 351748 w 506956"/>
              <a:gd name="connsiteY3817" fmla="*/ 401813 h 506956"/>
              <a:gd name="connsiteX3818" fmla="*/ 345846 w 506956"/>
              <a:gd name="connsiteY3818" fmla="*/ 411007 h 506956"/>
              <a:gd name="connsiteX3819" fmla="*/ 352156 w 506956"/>
              <a:gd name="connsiteY3819" fmla="*/ 420854 h 506956"/>
              <a:gd name="connsiteX3820" fmla="*/ 347995 w 506956"/>
              <a:gd name="connsiteY3820" fmla="*/ 420854 h 506956"/>
              <a:gd name="connsiteX3821" fmla="*/ 343779 w 506956"/>
              <a:gd name="connsiteY3821" fmla="*/ 414163 h 506956"/>
              <a:gd name="connsiteX3822" fmla="*/ 369579 w 506956"/>
              <a:gd name="connsiteY3822" fmla="*/ 414163 h 506956"/>
              <a:gd name="connsiteX3823" fmla="*/ 365363 w 506956"/>
              <a:gd name="connsiteY3823" fmla="*/ 420854 h 506956"/>
              <a:gd name="connsiteX3824" fmla="*/ 361201 w 506956"/>
              <a:gd name="connsiteY3824" fmla="*/ 420854 h 506956"/>
              <a:gd name="connsiteX3825" fmla="*/ 367511 w 506956"/>
              <a:gd name="connsiteY3825" fmla="*/ 411007 h 506956"/>
              <a:gd name="connsiteX3826" fmla="*/ 361609 w 506956"/>
              <a:gd name="connsiteY3826" fmla="*/ 401813 h 506956"/>
              <a:gd name="connsiteX3827" fmla="*/ 365771 w 506956"/>
              <a:gd name="connsiteY3827" fmla="*/ 401813 h 506956"/>
              <a:gd name="connsiteX3828" fmla="*/ 369579 w 506956"/>
              <a:gd name="connsiteY3828" fmla="*/ 407798 h 506956"/>
              <a:gd name="connsiteX3829" fmla="*/ 373387 w 506956"/>
              <a:gd name="connsiteY3829" fmla="*/ 401813 h 506956"/>
              <a:gd name="connsiteX3830" fmla="*/ 377548 w 506956"/>
              <a:gd name="connsiteY3830" fmla="*/ 401813 h 506956"/>
              <a:gd name="connsiteX3831" fmla="*/ 371646 w 506956"/>
              <a:gd name="connsiteY3831" fmla="*/ 411007 h 506956"/>
              <a:gd name="connsiteX3832" fmla="*/ 377956 w 506956"/>
              <a:gd name="connsiteY3832" fmla="*/ 420854 h 506956"/>
              <a:gd name="connsiteX3833" fmla="*/ 373795 w 506956"/>
              <a:gd name="connsiteY3833" fmla="*/ 420854 h 506956"/>
              <a:gd name="connsiteX3834" fmla="*/ 369579 w 506956"/>
              <a:gd name="connsiteY3834" fmla="*/ 414163 h 506956"/>
              <a:gd name="connsiteX3835" fmla="*/ 395379 w 506956"/>
              <a:gd name="connsiteY3835" fmla="*/ 414163 h 506956"/>
              <a:gd name="connsiteX3836" fmla="*/ 391163 w 506956"/>
              <a:gd name="connsiteY3836" fmla="*/ 420854 h 506956"/>
              <a:gd name="connsiteX3837" fmla="*/ 387001 w 506956"/>
              <a:gd name="connsiteY3837" fmla="*/ 420854 h 506956"/>
              <a:gd name="connsiteX3838" fmla="*/ 393312 w 506956"/>
              <a:gd name="connsiteY3838" fmla="*/ 411007 h 506956"/>
              <a:gd name="connsiteX3839" fmla="*/ 387409 w 506956"/>
              <a:gd name="connsiteY3839" fmla="*/ 401813 h 506956"/>
              <a:gd name="connsiteX3840" fmla="*/ 391571 w 506956"/>
              <a:gd name="connsiteY3840" fmla="*/ 401813 h 506956"/>
              <a:gd name="connsiteX3841" fmla="*/ 395379 w 506956"/>
              <a:gd name="connsiteY3841" fmla="*/ 407798 h 506956"/>
              <a:gd name="connsiteX3842" fmla="*/ 399187 w 506956"/>
              <a:gd name="connsiteY3842" fmla="*/ 401813 h 506956"/>
              <a:gd name="connsiteX3843" fmla="*/ 403348 w 506956"/>
              <a:gd name="connsiteY3843" fmla="*/ 401813 h 506956"/>
              <a:gd name="connsiteX3844" fmla="*/ 397446 w 506956"/>
              <a:gd name="connsiteY3844" fmla="*/ 411007 h 506956"/>
              <a:gd name="connsiteX3845" fmla="*/ 403756 w 506956"/>
              <a:gd name="connsiteY3845" fmla="*/ 420854 h 506956"/>
              <a:gd name="connsiteX3846" fmla="*/ 399595 w 506956"/>
              <a:gd name="connsiteY3846" fmla="*/ 420854 h 506956"/>
              <a:gd name="connsiteX3847" fmla="*/ 395379 w 506956"/>
              <a:gd name="connsiteY3847" fmla="*/ 414163 h 506956"/>
              <a:gd name="connsiteX3848" fmla="*/ 421179 w 506956"/>
              <a:gd name="connsiteY3848" fmla="*/ 414163 h 506956"/>
              <a:gd name="connsiteX3849" fmla="*/ 416963 w 506956"/>
              <a:gd name="connsiteY3849" fmla="*/ 420854 h 506956"/>
              <a:gd name="connsiteX3850" fmla="*/ 412801 w 506956"/>
              <a:gd name="connsiteY3850" fmla="*/ 420854 h 506956"/>
              <a:gd name="connsiteX3851" fmla="*/ 419112 w 506956"/>
              <a:gd name="connsiteY3851" fmla="*/ 411007 h 506956"/>
              <a:gd name="connsiteX3852" fmla="*/ 413209 w 506956"/>
              <a:gd name="connsiteY3852" fmla="*/ 401813 h 506956"/>
              <a:gd name="connsiteX3853" fmla="*/ 417371 w 506956"/>
              <a:gd name="connsiteY3853" fmla="*/ 401813 h 506956"/>
              <a:gd name="connsiteX3854" fmla="*/ 421179 w 506956"/>
              <a:gd name="connsiteY3854" fmla="*/ 407798 h 506956"/>
              <a:gd name="connsiteX3855" fmla="*/ 424987 w 506956"/>
              <a:gd name="connsiteY3855" fmla="*/ 401813 h 506956"/>
              <a:gd name="connsiteX3856" fmla="*/ 429149 w 506956"/>
              <a:gd name="connsiteY3856" fmla="*/ 401813 h 506956"/>
              <a:gd name="connsiteX3857" fmla="*/ 423246 w 506956"/>
              <a:gd name="connsiteY3857" fmla="*/ 411007 h 506956"/>
              <a:gd name="connsiteX3858" fmla="*/ 429557 w 506956"/>
              <a:gd name="connsiteY3858" fmla="*/ 420854 h 506956"/>
              <a:gd name="connsiteX3859" fmla="*/ 425395 w 506956"/>
              <a:gd name="connsiteY3859" fmla="*/ 420854 h 506956"/>
              <a:gd name="connsiteX3860" fmla="*/ 421179 w 506956"/>
              <a:gd name="connsiteY3860" fmla="*/ 414163 h 506956"/>
              <a:gd name="connsiteX3861" fmla="*/ 446979 w 506956"/>
              <a:gd name="connsiteY3861" fmla="*/ 414163 h 506956"/>
              <a:gd name="connsiteX3862" fmla="*/ 442763 w 506956"/>
              <a:gd name="connsiteY3862" fmla="*/ 420854 h 506956"/>
              <a:gd name="connsiteX3863" fmla="*/ 438601 w 506956"/>
              <a:gd name="connsiteY3863" fmla="*/ 420854 h 506956"/>
              <a:gd name="connsiteX3864" fmla="*/ 444912 w 506956"/>
              <a:gd name="connsiteY3864" fmla="*/ 411007 h 506956"/>
              <a:gd name="connsiteX3865" fmla="*/ 439009 w 506956"/>
              <a:gd name="connsiteY3865" fmla="*/ 401813 h 506956"/>
              <a:gd name="connsiteX3866" fmla="*/ 443171 w 506956"/>
              <a:gd name="connsiteY3866" fmla="*/ 401813 h 506956"/>
              <a:gd name="connsiteX3867" fmla="*/ 446979 w 506956"/>
              <a:gd name="connsiteY3867" fmla="*/ 407798 h 506956"/>
              <a:gd name="connsiteX3868" fmla="*/ 450787 w 506956"/>
              <a:gd name="connsiteY3868" fmla="*/ 401813 h 506956"/>
              <a:gd name="connsiteX3869" fmla="*/ 454949 w 506956"/>
              <a:gd name="connsiteY3869" fmla="*/ 401813 h 506956"/>
              <a:gd name="connsiteX3870" fmla="*/ 449046 w 506956"/>
              <a:gd name="connsiteY3870" fmla="*/ 411007 h 506956"/>
              <a:gd name="connsiteX3871" fmla="*/ 455357 w 506956"/>
              <a:gd name="connsiteY3871" fmla="*/ 420854 h 506956"/>
              <a:gd name="connsiteX3872" fmla="*/ 451195 w 506956"/>
              <a:gd name="connsiteY3872" fmla="*/ 420854 h 506956"/>
              <a:gd name="connsiteX3873" fmla="*/ 446979 w 506956"/>
              <a:gd name="connsiteY3873" fmla="*/ 414163 h 506956"/>
              <a:gd name="connsiteX3874" fmla="*/ 472779 w 506956"/>
              <a:gd name="connsiteY3874" fmla="*/ 414163 h 506956"/>
              <a:gd name="connsiteX3875" fmla="*/ 468563 w 506956"/>
              <a:gd name="connsiteY3875" fmla="*/ 420854 h 506956"/>
              <a:gd name="connsiteX3876" fmla="*/ 464401 w 506956"/>
              <a:gd name="connsiteY3876" fmla="*/ 420854 h 506956"/>
              <a:gd name="connsiteX3877" fmla="*/ 470712 w 506956"/>
              <a:gd name="connsiteY3877" fmla="*/ 411007 h 506956"/>
              <a:gd name="connsiteX3878" fmla="*/ 464809 w 506956"/>
              <a:gd name="connsiteY3878" fmla="*/ 401813 h 506956"/>
              <a:gd name="connsiteX3879" fmla="*/ 468971 w 506956"/>
              <a:gd name="connsiteY3879" fmla="*/ 401813 h 506956"/>
              <a:gd name="connsiteX3880" fmla="*/ 472779 w 506956"/>
              <a:gd name="connsiteY3880" fmla="*/ 407798 h 506956"/>
              <a:gd name="connsiteX3881" fmla="*/ 476587 w 506956"/>
              <a:gd name="connsiteY3881" fmla="*/ 401813 h 506956"/>
              <a:gd name="connsiteX3882" fmla="*/ 480749 w 506956"/>
              <a:gd name="connsiteY3882" fmla="*/ 401813 h 506956"/>
              <a:gd name="connsiteX3883" fmla="*/ 474846 w 506956"/>
              <a:gd name="connsiteY3883" fmla="*/ 411007 h 506956"/>
              <a:gd name="connsiteX3884" fmla="*/ 481157 w 506956"/>
              <a:gd name="connsiteY3884" fmla="*/ 420854 h 506956"/>
              <a:gd name="connsiteX3885" fmla="*/ 476995 w 506956"/>
              <a:gd name="connsiteY3885" fmla="*/ 420854 h 506956"/>
              <a:gd name="connsiteX3886" fmla="*/ 472779 w 506956"/>
              <a:gd name="connsiteY3886" fmla="*/ 414163 h 506956"/>
              <a:gd name="connsiteX3887" fmla="*/ 498579 w 506956"/>
              <a:gd name="connsiteY3887" fmla="*/ 414163 h 506956"/>
              <a:gd name="connsiteX3888" fmla="*/ 494363 w 506956"/>
              <a:gd name="connsiteY3888" fmla="*/ 420854 h 506956"/>
              <a:gd name="connsiteX3889" fmla="*/ 490201 w 506956"/>
              <a:gd name="connsiteY3889" fmla="*/ 420854 h 506956"/>
              <a:gd name="connsiteX3890" fmla="*/ 496512 w 506956"/>
              <a:gd name="connsiteY3890" fmla="*/ 411007 h 506956"/>
              <a:gd name="connsiteX3891" fmla="*/ 490609 w 506956"/>
              <a:gd name="connsiteY3891" fmla="*/ 401813 h 506956"/>
              <a:gd name="connsiteX3892" fmla="*/ 494771 w 506956"/>
              <a:gd name="connsiteY3892" fmla="*/ 401813 h 506956"/>
              <a:gd name="connsiteX3893" fmla="*/ 498579 w 506956"/>
              <a:gd name="connsiteY3893" fmla="*/ 407798 h 506956"/>
              <a:gd name="connsiteX3894" fmla="*/ 502387 w 506956"/>
              <a:gd name="connsiteY3894" fmla="*/ 401813 h 506956"/>
              <a:gd name="connsiteX3895" fmla="*/ 506549 w 506956"/>
              <a:gd name="connsiteY3895" fmla="*/ 401813 h 506956"/>
              <a:gd name="connsiteX3896" fmla="*/ 500646 w 506956"/>
              <a:gd name="connsiteY3896" fmla="*/ 411007 h 506956"/>
              <a:gd name="connsiteX3897" fmla="*/ 506957 w 506956"/>
              <a:gd name="connsiteY3897" fmla="*/ 420854 h 506956"/>
              <a:gd name="connsiteX3898" fmla="*/ 502795 w 506956"/>
              <a:gd name="connsiteY3898" fmla="*/ 420854 h 506956"/>
              <a:gd name="connsiteX3899" fmla="*/ 498579 w 506956"/>
              <a:gd name="connsiteY3899" fmla="*/ 414163 h 506956"/>
              <a:gd name="connsiteX3900" fmla="*/ 8378 w 506956"/>
              <a:gd name="connsiteY3900" fmla="*/ 442863 h 506956"/>
              <a:gd name="connsiteX3901" fmla="*/ 4162 w 506956"/>
              <a:gd name="connsiteY3901" fmla="*/ 449555 h 506956"/>
              <a:gd name="connsiteX3902" fmla="*/ 0 w 506956"/>
              <a:gd name="connsiteY3902" fmla="*/ 449555 h 506956"/>
              <a:gd name="connsiteX3903" fmla="*/ 6310 w 506956"/>
              <a:gd name="connsiteY3903" fmla="*/ 439708 h 506956"/>
              <a:gd name="connsiteX3904" fmla="*/ 408 w 506956"/>
              <a:gd name="connsiteY3904" fmla="*/ 430514 h 506956"/>
              <a:gd name="connsiteX3905" fmla="*/ 4570 w 506956"/>
              <a:gd name="connsiteY3905" fmla="*/ 430514 h 506956"/>
              <a:gd name="connsiteX3906" fmla="*/ 8378 w 506956"/>
              <a:gd name="connsiteY3906" fmla="*/ 436499 h 506956"/>
              <a:gd name="connsiteX3907" fmla="*/ 12186 w 506956"/>
              <a:gd name="connsiteY3907" fmla="*/ 430514 h 506956"/>
              <a:gd name="connsiteX3908" fmla="*/ 16347 w 506956"/>
              <a:gd name="connsiteY3908" fmla="*/ 430514 h 506956"/>
              <a:gd name="connsiteX3909" fmla="*/ 10445 w 506956"/>
              <a:gd name="connsiteY3909" fmla="*/ 439708 h 506956"/>
              <a:gd name="connsiteX3910" fmla="*/ 16755 w 506956"/>
              <a:gd name="connsiteY3910" fmla="*/ 449555 h 506956"/>
              <a:gd name="connsiteX3911" fmla="*/ 12594 w 506956"/>
              <a:gd name="connsiteY3911" fmla="*/ 449555 h 506956"/>
              <a:gd name="connsiteX3912" fmla="*/ 8378 w 506956"/>
              <a:gd name="connsiteY3912" fmla="*/ 442863 h 506956"/>
              <a:gd name="connsiteX3913" fmla="*/ 34178 w 506956"/>
              <a:gd name="connsiteY3913" fmla="*/ 442863 h 506956"/>
              <a:gd name="connsiteX3914" fmla="*/ 29962 w 506956"/>
              <a:gd name="connsiteY3914" fmla="*/ 449555 h 506956"/>
              <a:gd name="connsiteX3915" fmla="*/ 25800 w 506956"/>
              <a:gd name="connsiteY3915" fmla="*/ 449555 h 506956"/>
              <a:gd name="connsiteX3916" fmla="*/ 32110 w 506956"/>
              <a:gd name="connsiteY3916" fmla="*/ 439708 h 506956"/>
              <a:gd name="connsiteX3917" fmla="*/ 26208 w 506956"/>
              <a:gd name="connsiteY3917" fmla="*/ 430514 h 506956"/>
              <a:gd name="connsiteX3918" fmla="*/ 30370 w 506956"/>
              <a:gd name="connsiteY3918" fmla="*/ 430514 h 506956"/>
              <a:gd name="connsiteX3919" fmla="*/ 34178 w 506956"/>
              <a:gd name="connsiteY3919" fmla="*/ 436499 h 506956"/>
              <a:gd name="connsiteX3920" fmla="*/ 37986 w 506956"/>
              <a:gd name="connsiteY3920" fmla="*/ 430514 h 506956"/>
              <a:gd name="connsiteX3921" fmla="*/ 42147 w 506956"/>
              <a:gd name="connsiteY3921" fmla="*/ 430514 h 506956"/>
              <a:gd name="connsiteX3922" fmla="*/ 36245 w 506956"/>
              <a:gd name="connsiteY3922" fmla="*/ 439708 h 506956"/>
              <a:gd name="connsiteX3923" fmla="*/ 42555 w 506956"/>
              <a:gd name="connsiteY3923" fmla="*/ 449555 h 506956"/>
              <a:gd name="connsiteX3924" fmla="*/ 38394 w 506956"/>
              <a:gd name="connsiteY3924" fmla="*/ 449555 h 506956"/>
              <a:gd name="connsiteX3925" fmla="*/ 34178 w 506956"/>
              <a:gd name="connsiteY3925" fmla="*/ 442863 h 506956"/>
              <a:gd name="connsiteX3926" fmla="*/ 59978 w 506956"/>
              <a:gd name="connsiteY3926" fmla="*/ 442863 h 506956"/>
              <a:gd name="connsiteX3927" fmla="*/ 55762 w 506956"/>
              <a:gd name="connsiteY3927" fmla="*/ 449555 h 506956"/>
              <a:gd name="connsiteX3928" fmla="*/ 51600 w 506956"/>
              <a:gd name="connsiteY3928" fmla="*/ 449555 h 506956"/>
              <a:gd name="connsiteX3929" fmla="*/ 57911 w 506956"/>
              <a:gd name="connsiteY3929" fmla="*/ 439708 h 506956"/>
              <a:gd name="connsiteX3930" fmla="*/ 52008 w 506956"/>
              <a:gd name="connsiteY3930" fmla="*/ 430514 h 506956"/>
              <a:gd name="connsiteX3931" fmla="*/ 56170 w 506956"/>
              <a:gd name="connsiteY3931" fmla="*/ 430514 h 506956"/>
              <a:gd name="connsiteX3932" fmla="*/ 59978 w 506956"/>
              <a:gd name="connsiteY3932" fmla="*/ 436499 h 506956"/>
              <a:gd name="connsiteX3933" fmla="*/ 63786 w 506956"/>
              <a:gd name="connsiteY3933" fmla="*/ 430514 h 506956"/>
              <a:gd name="connsiteX3934" fmla="*/ 67948 w 506956"/>
              <a:gd name="connsiteY3934" fmla="*/ 430514 h 506956"/>
              <a:gd name="connsiteX3935" fmla="*/ 62045 w 506956"/>
              <a:gd name="connsiteY3935" fmla="*/ 439708 h 506956"/>
              <a:gd name="connsiteX3936" fmla="*/ 68356 w 506956"/>
              <a:gd name="connsiteY3936" fmla="*/ 449555 h 506956"/>
              <a:gd name="connsiteX3937" fmla="*/ 64194 w 506956"/>
              <a:gd name="connsiteY3937" fmla="*/ 449555 h 506956"/>
              <a:gd name="connsiteX3938" fmla="*/ 59978 w 506956"/>
              <a:gd name="connsiteY3938" fmla="*/ 442863 h 506956"/>
              <a:gd name="connsiteX3939" fmla="*/ 85778 w 506956"/>
              <a:gd name="connsiteY3939" fmla="*/ 442863 h 506956"/>
              <a:gd name="connsiteX3940" fmla="*/ 81562 w 506956"/>
              <a:gd name="connsiteY3940" fmla="*/ 449555 h 506956"/>
              <a:gd name="connsiteX3941" fmla="*/ 77400 w 506956"/>
              <a:gd name="connsiteY3941" fmla="*/ 449555 h 506956"/>
              <a:gd name="connsiteX3942" fmla="*/ 83711 w 506956"/>
              <a:gd name="connsiteY3942" fmla="*/ 439708 h 506956"/>
              <a:gd name="connsiteX3943" fmla="*/ 77808 w 506956"/>
              <a:gd name="connsiteY3943" fmla="*/ 430514 h 506956"/>
              <a:gd name="connsiteX3944" fmla="*/ 81970 w 506956"/>
              <a:gd name="connsiteY3944" fmla="*/ 430514 h 506956"/>
              <a:gd name="connsiteX3945" fmla="*/ 85778 w 506956"/>
              <a:gd name="connsiteY3945" fmla="*/ 436499 h 506956"/>
              <a:gd name="connsiteX3946" fmla="*/ 89586 w 506956"/>
              <a:gd name="connsiteY3946" fmla="*/ 430514 h 506956"/>
              <a:gd name="connsiteX3947" fmla="*/ 93748 w 506956"/>
              <a:gd name="connsiteY3947" fmla="*/ 430514 h 506956"/>
              <a:gd name="connsiteX3948" fmla="*/ 87845 w 506956"/>
              <a:gd name="connsiteY3948" fmla="*/ 439708 h 506956"/>
              <a:gd name="connsiteX3949" fmla="*/ 94156 w 506956"/>
              <a:gd name="connsiteY3949" fmla="*/ 449555 h 506956"/>
              <a:gd name="connsiteX3950" fmla="*/ 89994 w 506956"/>
              <a:gd name="connsiteY3950" fmla="*/ 449555 h 506956"/>
              <a:gd name="connsiteX3951" fmla="*/ 85778 w 506956"/>
              <a:gd name="connsiteY3951" fmla="*/ 442863 h 506956"/>
              <a:gd name="connsiteX3952" fmla="*/ 111578 w 506956"/>
              <a:gd name="connsiteY3952" fmla="*/ 442863 h 506956"/>
              <a:gd name="connsiteX3953" fmla="*/ 107362 w 506956"/>
              <a:gd name="connsiteY3953" fmla="*/ 449555 h 506956"/>
              <a:gd name="connsiteX3954" fmla="*/ 103200 w 506956"/>
              <a:gd name="connsiteY3954" fmla="*/ 449555 h 506956"/>
              <a:gd name="connsiteX3955" fmla="*/ 109511 w 506956"/>
              <a:gd name="connsiteY3955" fmla="*/ 439708 h 506956"/>
              <a:gd name="connsiteX3956" fmla="*/ 103608 w 506956"/>
              <a:gd name="connsiteY3956" fmla="*/ 430514 h 506956"/>
              <a:gd name="connsiteX3957" fmla="*/ 107770 w 506956"/>
              <a:gd name="connsiteY3957" fmla="*/ 430514 h 506956"/>
              <a:gd name="connsiteX3958" fmla="*/ 111578 w 506956"/>
              <a:gd name="connsiteY3958" fmla="*/ 436499 h 506956"/>
              <a:gd name="connsiteX3959" fmla="*/ 115386 w 506956"/>
              <a:gd name="connsiteY3959" fmla="*/ 430514 h 506956"/>
              <a:gd name="connsiteX3960" fmla="*/ 119548 w 506956"/>
              <a:gd name="connsiteY3960" fmla="*/ 430514 h 506956"/>
              <a:gd name="connsiteX3961" fmla="*/ 113645 w 506956"/>
              <a:gd name="connsiteY3961" fmla="*/ 439708 h 506956"/>
              <a:gd name="connsiteX3962" fmla="*/ 119956 w 506956"/>
              <a:gd name="connsiteY3962" fmla="*/ 449555 h 506956"/>
              <a:gd name="connsiteX3963" fmla="*/ 115794 w 506956"/>
              <a:gd name="connsiteY3963" fmla="*/ 449555 h 506956"/>
              <a:gd name="connsiteX3964" fmla="*/ 111578 w 506956"/>
              <a:gd name="connsiteY3964" fmla="*/ 442863 h 506956"/>
              <a:gd name="connsiteX3965" fmla="*/ 137378 w 506956"/>
              <a:gd name="connsiteY3965" fmla="*/ 442863 h 506956"/>
              <a:gd name="connsiteX3966" fmla="*/ 133162 w 506956"/>
              <a:gd name="connsiteY3966" fmla="*/ 449555 h 506956"/>
              <a:gd name="connsiteX3967" fmla="*/ 129000 w 506956"/>
              <a:gd name="connsiteY3967" fmla="*/ 449555 h 506956"/>
              <a:gd name="connsiteX3968" fmla="*/ 135311 w 506956"/>
              <a:gd name="connsiteY3968" fmla="*/ 439708 h 506956"/>
              <a:gd name="connsiteX3969" fmla="*/ 129408 w 506956"/>
              <a:gd name="connsiteY3969" fmla="*/ 430514 h 506956"/>
              <a:gd name="connsiteX3970" fmla="*/ 133570 w 506956"/>
              <a:gd name="connsiteY3970" fmla="*/ 430514 h 506956"/>
              <a:gd name="connsiteX3971" fmla="*/ 137378 w 506956"/>
              <a:gd name="connsiteY3971" fmla="*/ 436499 h 506956"/>
              <a:gd name="connsiteX3972" fmla="*/ 141186 w 506956"/>
              <a:gd name="connsiteY3972" fmla="*/ 430514 h 506956"/>
              <a:gd name="connsiteX3973" fmla="*/ 145348 w 506956"/>
              <a:gd name="connsiteY3973" fmla="*/ 430514 h 506956"/>
              <a:gd name="connsiteX3974" fmla="*/ 139445 w 506956"/>
              <a:gd name="connsiteY3974" fmla="*/ 439708 h 506956"/>
              <a:gd name="connsiteX3975" fmla="*/ 145756 w 506956"/>
              <a:gd name="connsiteY3975" fmla="*/ 449555 h 506956"/>
              <a:gd name="connsiteX3976" fmla="*/ 141594 w 506956"/>
              <a:gd name="connsiteY3976" fmla="*/ 449555 h 506956"/>
              <a:gd name="connsiteX3977" fmla="*/ 137378 w 506956"/>
              <a:gd name="connsiteY3977" fmla="*/ 442863 h 506956"/>
              <a:gd name="connsiteX3978" fmla="*/ 163178 w 506956"/>
              <a:gd name="connsiteY3978" fmla="*/ 442863 h 506956"/>
              <a:gd name="connsiteX3979" fmla="*/ 158962 w 506956"/>
              <a:gd name="connsiteY3979" fmla="*/ 449555 h 506956"/>
              <a:gd name="connsiteX3980" fmla="*/ 154800 w 506956"/>
              <a:gd name="connsiteY3980" fmla="*/ 449555 h 506956"/>
              <a:gd name="connsiteX3981" fmla="*/ 161111 w 506956"/>
              <a:gd name="connsiteY3981" fmla="*/ 439708 h 506956"/>
              <a:gd name="connsiteX3982" fmla="*/ 155208 w 506956"/>
              <a:gd name="connsiteY3982" fmla="*/ 430514 h 506956"/>
              <a:gd name="connsiteX3983" fmla="*/ 159370 w 506956"/>
              <a:gd name="connsiteY3983" fmla="*/ 430514 h 506956"/>
              <a:gd name="connsiteX3984" fmla="*/ 163178 w 506956"/>
              <a:gd name="connsiteY3984" fmla="*/ 436499 h 506956"/>
              <a:gd name="connsiteX3985" fmla="*/ 166986 w 506956"/>
              <a:gd name="connsiteY3985" fmla="*/ 430514 h 506956"/>
              <a:gd name="connsiteX3986" fmla="*/ 171148 w 506956"/>
              <a:gd name="connsiteY3986" fmla="*/ 430514 h 506956"/>
              <a:gd name="connsiteX3987" fmla="*/ 165245 w 506956"/>
              <a:gd name="connsiteY3987" fmla="*/ 439708 h 506956"/>
              <a:gd name="connsiteX3988" fmla="*/ 171556 w 506956"/>
              <a:gd name="connsiteY3988" fmla="*/ 449555 h 506956"/>
              <a:gd name="connsiteX3989" fmla="*/ 167394 w 506956"/>
              <a:gd name="connsiteY3989" fmla="*/ 449555 h 506956"/>
              <a:gd name="connsiteX3990" fmla="*/ 163178 w 506956"/>
              <a:gd name="connsiteY3990" fmla="*/ 442863 h 506956"/>
              <a:gd name="connsiteX3991" fmla="*/ 188978 w 506956"/>
              <a:gd name="connsiteY3991" fmla="*/ 442863 h 506956"/>
              <a:gd name="connsiteX3992" fmla="*/ 184762 w 506956"/>
              <a:gd name="connsiteY3992" fmla="*/ 449555 h 506956"/>
              <a:gd name="connsiteX3993" fmla="*/ 180601 w 506956"/>
              <a:gd name="connsiteY3993" fmla="*/ 449555 h 506956"/>
              <a:gd name="connsiteX3994" fmla="*/ 186911 w 506956"/>
              <a:gd name="connsiteY3994" fmla="*/ 439708 h 506956"/>
              <a:gd name="connsiteX3995" fmla="*/ 181009 w 506956"/>
              <a:gd name="connsiteY3995" fmla="*/ 430514 h 506956"/>
              <a:gd name="connsiteX3996" fmla="*/ 185170 w 506956"/>
              <a:gd name="connsiteY3996" fmla="*/ 430514 h 506956"/>
              <a:gd name="connsiteX3997" fmla="*/ 188978 w 506956"/>
              <a:gd name="connsiteY3997" fmla="*/ 436499 h 506956"/>
              <a:gd name="connsiteX3998" fmla="*/ 192786 w 506956"/>
              <a:gd name="connsiteY3998" fmla="*/ 430514 h 506956"/>
              <a:gd name="connsiteX3999" fmla="*/ 196948 w 506956"/>
              <a:gd name="connsiteY3999" fmla="*/ 430514 h 506956"/>
              <a:gd name="connsiteX4000" fmla="*/ 191045 w 506956"/>
              <a:gd name="connsiteY4000" fmla="*/ 439708 h 506956"/>
              <a:gd name="connsiteX4001" fmla="*/ 197356 w 506956"/>
              <a:gd name="connsiteY4001" fmla="*/ 449555 h 506956"/>
              <a:gd name="connsiteX4002" fmla="*/ 193194 w 506956"/>
              <a:gd name="connsiteY4002" fmla="*/ 449555 h 506956"/>
              <a:gd name="connsiteX4003" fmla="*/ 188978 w 506956"/>
              <a:gd name="connsiteY4003" fmla="*/ 442863 h 506956"/>
              <a:gd name="connsiteX4004" fmla="*/ 214778 w 506956"/>
              <a:gd name="connsiteY4004" fmla="*/ 442863 h 506956"/>
              <a:gd name="connsiteX4005" fmla="*/ 210562 w 506956"/>
              <a:gd name="connsiteY4005" fmla="*/ 449555 h 506956"/>
              <a:gd name="connsiteX4006" fmla="*/ 206401 w 506956"/>
              <a:gd name="connsiteY4006" fmla="*/ 449555 h 506956"/>
              <a:gd name="connsiteX4007" fmla="*/ 212711 w 506956"/>
              <a:gd name="connsiteY4007" fmla="*/ 439708 h 506956"/>
              <a:gd name="connsiteX4008" fmla="*/ 206809 w 506956"/>
              <a:gd name="connsiteY4008" fmla="*/ 430514 h 506956"/>
              <a:gd name="connsiteX4009" fmla="*/ 210970 w 506956"/>
              <a:gd name="connsiteY4009" fmla="*/ 430514 h 506956"/>
              <a:gd name="connsiteX4010" fmla="*/ 214778 w 506956"/>
              <a:gd name="connsiteY4010" fmla="*/ 436499 h 506956"/>
              <a:gd name="connsiteX4011" fmla="*/ 218586 w 506956"/>
              <a:gd name="connsiteY4011" fmla="*/ 430514 h 506956"/>
              <a:gd name="connsiteX4012" fmla="*/ 222748 w 506956"/>
              <a:gd name="connsiteY4012" fmla="*/ 430514 h 506956"/>
              <a:gd name="connsiteX4013" fmla="*/ 216846 w 506956"/>
              <a:gd name="connsiteY4013" fmla="*/ 439708 h 506956"/>
              <a:gd name="connsiteX4014" fmla="*/ 223156 w 506956"/>
              <a:gd name="connsiteY4014" fmla="*/ 449555 h 506956"/>
              <a:gd name="connsiteX4015" fmla="*/ 218994 w 506956"/>
              <a:gd name="connsiteY4015" fmla="*/ 449555 h 506956"/>
              <a:gd name="connsiteX4016" fmla="*/ 214778 w 506956"/>
              <a:gd name="connsiteY4016" fmla="*/ 442863 h 506956"/>
              <a:gd name="connsiteX4017" fmla="*/ 240578 w 506956"/>
              <a:gd name="connsiteY4017" fmla="*/ 442863 h 506956"/>
              <a:gd name="connsiteX4018" fmla="*/ 236362 w 506956"/>
              <a:gd name="connsiteY4018" fmla="*/ 449555 h 506956"/>
              <a:gd name="connsiteX4019" fmla="*/ 232201 w 506956"/>
              <a:gd name="connsiteY4019" fmla="*/ 449555 h 506956"/>
              <a:gd name="connsiteX4020" fmla="*/ 238511 w 506956"/>
              <a:gd name="connsiteY4020" fmla="*/ 439708 h 506956"/>
              <a:gd name="connsiteX4021" fmla="*/ 232609 w 506956"/>
              <a:gd name="connsiteY4021" fmla="*/ 430514 h 506956"/>
              <a:gd name="connsiteX4022" fmla="*/ 236770 w 506956"/>
              <a:gd name="connsiteY4022" fmla="*/ 430514 h 506956"/>
              <a:gd name="connsiteX4023" fmla="*/ 240578 w 506956"/>
              <a:gd name="connsiteY4023" fmla="*/ 436499 h 506956"/>
              <a:gd name="connsiteX4024" fmla="*/ 244386 w 506956"/>
              <a:gd name="connsiteY4024" fmla="*/ 430514 h 506956"/>
              <a:gd name="connsiteX4025" fmla="*/ 248548 w 506956"/>
              <a:gd name="connsiteY4025" fmla="*/ 430514 h 506956"/>
              <a:gd name="connsiteX4026" fmla="*/ 242646 w 506956"/>
              <a:gd name="connsiteY4026" fmla="*/ 439708 h 506956"/>
              <a:gd name="connsiteX4027" fmla="*/ 248956 w 506956"/>
              <a:gd name="connsiteY4027" fmla="*/ 449555 h 506956"/>
              <a:gd name="connsiteX4028" fmla="*/ 244794 w 506956"/>
              <a:gd name="connsiteY4028" fmla="*/ 449555 h 506956"/>
              <a:gd name="connsiteX4029" fmla="*/ 240578 w 506956"/>
              <a:gd name="connsiteY4029" fmla="*/ 442863 h 506956"/>
              <a:gd name="connsiteX4030" fmla="*/ 266378 w 506956"/>
              <a:gd name="connsiteY4030" fmla="*/ 442863 h 506956"/>
              <a:gd name="connsiteX4031" fmla="*/ 262162 w 506956"/>
              <a:gd name="connsiteY4031" fmla="*/ 449555 h 506956"/>
              <a:gd name="connsiteX4032" fmla="*/ 258001 w 506956"/>
              <a:gd name="connsiteY4032" fmla="*/ 449555 h 506956"/>
              <a:gd name="connsiteX4033" fmla="*/ 264311 w 506956"/>
              <a:gd name="connsiteY4033" fmla="*/ 439708 h 506956"/>
              <a:gd name="connsiteX4034" fmla="*/ 258409 w 506956"/>
              <a:gd name="connsiteY4034" fmla="*/ 430514 h 506956"/>
              <a:gd name="connsiteX4035" fmla="*/ 262570 w 506956"/>
              <a:gd name="connsiteY4035" fmla="*/ 430514 h 506956"/>
              <a:gd name="connsiteX4036" fmla="*/ 266378 w 506956"/>
              <a:gd name="connsiteY4036" fmla="*/ 436499 h 506956"/>
              <a:gd name="connsiteX4037" fmla="*/ 270187 w 506956"/>
              <a:gd name="connsiteY4037" fmla="*/ 430514 h 506956"/>
              <a:gd name="connsiteX4038" fmla="*/ 274348 w 506956"/>
              <a:gd name="connsiteY4038" fmla="*/ 430514 h 506956"/>
              <a:gd name="connsiteX4039" fmla="*/ 268446 w 506956"/>
              <a:gd name="connsiteY4039" fmla="*/ 439708 h 506956"/>
              <a:gd name="connsiteX4040" fmla="*/ 274756 w 506956"/>
              <a:gd name="connsiteY4040" fmla="*/ 449555 h 506956"/>
              <a:gd name="connsiteX4041" fmla="*/ 270595 w 506956"/>
              <a:gd name="connsiteY4041" fmla="*/ 449555 h 506956"/>
              <a:gd name="connsiteX4042" fmla="*/ 266378 w 506956"/>
              <a:gd name="connsiteY4042" fmla="*/ 442863 h 506956"/>
              <a:gd name="connsiteX4043" fmla="*/ 292179 w 506956"/>
              <a:gd name="connsiteY4043" fmla="*/ 442863 h 506956"/>
              <a:gd name="connsiteX4044" fmla="*/ 287962 w 506956"/>
              <a:gd name="connsiteY4044" fmla="*/ 449555 h 506956"/>
              <a:gd name="connsiteX4045" fmla="*/ 283801 w 506956"/>
              <a:gd name="connsiteY4045" fmla="*/ 449555 h 506956"/>
              <a:gd name="connsiteX4046" fmla="*/ 290111 w 506956"/>
              <a:gd name="connsiteY4046" fmla="*/ 439708 h 506956"/>
              <a:gd name="connsiteX4047" fmla="*/ 284209 w 506956"/>
              <a:gd name="connsiteY4047" fmla="*/ 430514 h 506956"/>
              <a:gd name="connsiteX4048" fmla="*/ 288370 w 506956"/>
              <a:gd name="connsiteY4048" fmla="*/ 430514 h 506956"/>
              <a:gd name="connsiteX4049" fmla="*/ 292179 w 506956"/>
              <a:gd name="connsiteY4049" fmla="*/ 436499 h 506956"/>
              <a:gd name="connsiteX4050" fmla="*/ 295987 w 506956"/>
              <a:gd name="connsiteY4050" fmla="*/ 430514 h 506956"/>
              <a:gd name="connsiteX4051" fmla="*/ 300148 w 506956"/>
              <a:gd name="connsiteY4051" fmla="*/ 430514 h 506956"/>
              <a:gd name="connsiteX4052" fmla="*/ 294246 w 506956"/>
              <a:gd name="connsiteY4052" fmla="*/ 439708 h 506956"/>
              <a:gd name="connsiteX4053" fmla="*/ 300556 w 506956"/>
              <a:gd name="connsiteY4053" fmla="*/ 449555 h 506956"/>
              <a:gd name="connsiteX4054" fmla="*/ 296395 w 506956"/>
              <a:gd name="connsiteY4054" fmla="*/ 449555 h 506956"/>
              <a:gd name="connsiteX4055" fmla="*/ 292179 w 506956"/>
              <a:gd name="connsiteY4055" fmla="*/ 442863 h 506956"/>
              <a:gd name="connsiteX4056" fmla="*/ 317979 w 506956"/>
              <a:gd name="connsiteY4056" fmla="*/ 442863 h 506956"/>
              <a:gd name="connsiteX4057" fmla="*/ 313762 w 506956"/>
              <a:gd name="connsiteY4057" fmla="*/ 449555 h 506956"/>
              <a:gd name="connsiteX4058" fmla="*/ 309601 w 506956"/>
              <a:gd name="connsiteY4058" fmla="*/ 449555 h 506956"/>
              <a:gd name="connsiteX4059" fmla="*/ 315911 w 506956"/>
              <a:gd name="connsiteY4059" fmla="*/ 439708 h 506956"/>
              <a:gd name="connsiteX4060" fmla="*/ 310009 w 506956"/>
              <a:gd name="connsiteY4060" fmla="*/ 430514 h 506956"/>
              <a:gd name="connsiteX4061" fmla="*/ 314170 w 506956"/>
              <a:gd name="connsiteY4061" fmla="*/ 430514 h 506956"/>
              <a:gd name="connsiteX4062" fmla="*/ 317979 w 506956"/>
              <a:gd name="connsiteY4062" fmla="*/ 436499 h 506956"/>
              <a:gd name="connsiteX4063" fmla="*/ 321787 w 506956"/>
              <a:gd name="connsiteY4063" fmla="*/ 430514 h 506956"/>
              <a:gd name="connsiteX4064" fmla="*/ 325948 w 506956"/>
              <a:gd name="connsiteY4064" fmla="*/ 430514 h 506956"/>
              <a:gd name="connsiteX4065" fmla="*/ 320046 w 506956"/>
              <a:gd name="connsiteY4065" fmla="*/ 439708 h 506956"/>
              <a:gd name="connsiteX4066" fmla="*/ 326356 w 506956"/>
              <a:gd name="connsiteY4066" fmla="*/ 449555 h 506956"/>
              <a:gd name="connsiteX4067" fmla="*/ 322195 w 506956"/>
              <a:gd name="connsiteY4067" fmla="*/ 449555 h 506956"/>
              <a:gd name="connsiteX4068" fmla="*/ 317979 w 506956"/>
              <a:gd name="connsiteY4068" fmla="*/ 442863 h 506956"/>
              <a:gd name="connsiteX4069" fmla="*/ 343779 w 506956"/>
              <a:gd name="connsiteY4069" fmla="*/ 442863 h 506956"/>
              <a:gd name="connsiteX4070" fmla="*/ 339563 w 506956"/>
              <a:gd name="connsiteY4070" fmla="*/ 449555 h 506956"/>
              <a:gd name="connsiteX4071" fmla="*/ 335401 w 506956"/>
              <a:gd name="connsiteY4071" fmla="*/ 449555 h 506956"/>
              <a:gd name="connsiteX4072" fmla="*/ 341711 w 506956"/>
              <a:gd name="connsiteY4072" fmla="*/ 439708 h 506956"/>
              <a:gd name="connsiteX4073" fmla="*/ 335809 w 506956"/>
              <a:gd name="connsiteY4073" fmla="*/ 430514 h 506956"/>
              <a:gd name="connsiteX4074" fmla="*/ 339971 w 506956"/>
              <a:gd name="connsiteY4074" fmla="*/ 430514 h 506956"/>
              <a:gd name="connsiteX4075" fmla="*/ 343779 w 506956"/>
              <a:gd name="connsiteY4075" fmla="*/ 436499 h 506956"/>
              <a:gd name="connsiteX4076" fmla="*/ 347587 w 506956"/>
              <a:gd name="connsiteY4076" fmla="*/ 430514 h 506956"/>
              <a:gd name="connsiteX4077" fmla="*/ 351748 w 506956"/>
              <a:gd name="connsiteY4077" fmla="*/ 430514 h 506956"/>
              <a:gd name="connsiteX4078" fmla="*/ 345846 w 506956"/>
              <a:gd name="connsiteY4078" fmla="*/ 439708 h 506956"/>
              <a:gd name="connsiteX4079" fmla="*/ 352156 w 506956"/>
              <a:gd name="connsiteY4079" fmla="*/ 449555 h 506956"/>
              <a:gd name="connsiteX4080" fmla="*/ 347995 w 506956"/>
              <a:gd name="connsiteY4080" fmla="*/ 449555 h 506956"/>
              <a:gd name="connsiteX4081" fmla="*/ 343779 w 506956"/>
              <a:gd name="connsiteY4081" fmla="*/ 442863 h 506956"/>
              <a:gd name="connsiteX4082" fmla="*/ 369579 w 506956"/>
              <a:gd name="connsiteY4082" fmla="*/ 442863 h 506956"/>
              <a:gd name="connsiteX4083" fmla="*/ 365363 w 506956"/>
              <a:gd name="connsiteY4083" fmla="*/ 449555 h 506956"/>
              <a:gd name="connsiteX4084" fmla="*/ 361201 w 506956"/>
              <a:gd name="connsiteY4084" fmla="*/ 449555 h 506956"/>
              <a:gd name="connsiteX4085" fmla="*/ 367511 w 506956"/>
              <a:gd name="connsiteY4085" fmla="*/ 439708 h 506956"/>
              <a:gd name="connsiteX4086" fmla="*/ 361609 w 506956"/>
              <a:gd name="connsiteY4086" fmla="*/ 430514 h 506956"/>
              <a:gd name="connsiteX4087" fmla="*/ 365771 w 506956"/>
              <a:gd name="connsiteY4087" fmla="*/ 430514 h 506956"/>
              <a:gd name="connsiteX4088" fmla="*/ 369579 w 506956"/>
              <a:gd name="connsiteY4088" fmla="*/ 436499 h 506956"/>
              <a:gd name="connsiteX4089" fmla="*/ 373387 w 506956"/>
              <a:gd name="connsiteY4089" fmla="*/ 430514 h 506956"/>
              <a:gd name="connsiteX4090" fmla="*/ 377548 w 506956"/>
              <a:gd name="connsiteY4090" fmla="*/ 430514 h 506956"/>
              <a:gd name="connsiteX4091" fmla="*/ 371646 w 506956"/>
              <a:gd name="connsiteY4091" fmla="*/ 439708 h 506956"/>
              <a:gd name="connsiteX4092" fmla="*/ 377956 w 506956"/>
              <a:gd name="connsiteY4092" fmla="*/ 449555 h 506956"/>
              <a:gd name="connsiteX4093" fmla="*/ 373795 w 506956"/>
              <a:gd name="connsiteY4093" fmla="*/ 449555 h 506956"/>
              <a:gd name="connsiteX4094" fmla="*/ 369579 w 506956"/>
              <a:gd name="connsiteY4094" fmla="*/ 442863 h 506956"/>
              <a:gd name="connsiteX4095" fmla="*/ 395379 w 506956"/>
              <a:gd name="connsiteY4095" fmla="*/ 442863 h 506956"/>
              <a:gd name="connsiteX4096" fmla="*/ 391163 w 506956"/>
              <a:gd name="connsiteY4096" fmla="*/ 449555 h 506956"/>
              <a:gd name="connsiteX4097" fmla="*/ 387001 w 506956"/>
              <a:gd name="connsiteY4097" fmla="*/ 449555 h 506956"/>
              <a:gd name="connsiteX4098" fmla="*/ 393312 w 506956"/>
              <a:gd name="connsiteY4098" fmla="*/ 439708 h 506956"/>
              <a:gd name="connsiteX4099" fmla="*/ 387409 w 506956"/>
              <a:gd name="connsiteY4099" fmla="*/ 430514 h 506956"/>
              <a:gd name="connsiteX4100" fmla="*/ 391571 w 506956"/>
              <a:gd name="connsiteY4100" fmla="*/ 430514 h 506956"/>
              <a:gd name="connsiteX4101" fmla="*/ 395379 w 506956"/>
              <a:gd name="connsiteY4101" fmla="*/ 436499 h 506956"/>
              <a:gd name="connsiteX4102" fmla="*/ 399187 w 506956"/>
              <a:gd name="connsiteY4102" fmla="*/ 430514 h 506956"/>
              <a:gd name="connsiteX4103" fmla="*/ 403348 w 506956"/>
              <a:gd name="connsiteY4103" fmla="*/ 430514 h 506956"/>
              <a:gd name="connsiteX4104" fmla="*/ 397446 w 506956"/>
              <a:gd name="connsiteY4104" fmla="*/ 439708 h 506956"/>
              <a:gd name="connsiteX4105" fmla="*/ 403756 w 506956"/>
              <a:gd name="connsiteY4105" fmla="*/ 449555 h 506956"/>
              <a:gd name="connsiteX4106" fmla="*/ 399595 w 506956"/>
              <a:gd name="connsiteY4106" fmla="*/ 449555 h 506956"/>
              <a:gd name="connsiteX4107" fmla="*/ 395379 w 506956"/>
              <a:gd name="connsiteY4107" fmla="*/ 442863 h 506956"/>
              <a:gd name="connsiteX4108" fmla="*/ 421179 w 506956"/>
              <a:gd name="connsiteY4108" fmla="*/ 442863 h 506956"/>
              <a:gd name="connsiteX4109" fmla="*/ 416963 w 506956"/>
              <a:gd name="connsiteY4109" fmla="*/ 449555 h 506956"/>
              <a:gd name="connsiteX4110" fmla="*/ 412801 w 506956"/>
              <a:gd name="connsiteY4110" fmla="*/ 449555 h 506956"/>
              <a:gd name="connsiteX4111" fmla="*/ 419112 w 506956"/>
              <a:gd name="connsiteY4111" fmla="*/ 439708 h 506956"/>
              <a:gd name="connsiteX4112" fmla="*/ 413209 w 506956"/>
              <a:gd name="connsiteY4112" fmla="*/ 430514 h 506956"/>
              <a:gd name="connsiteX4113" fmla="*/ 417371 w 506956"/>
              <a:gd name="connsiteY4113" fmla="*/ 430514 h 506956"/>
              <a:gd name="connsiteX4114" fmla="*/ 421179 w 506956"/>
              <a:gd name="connsiteY4114" fmla="*/ 436499 h 506956"/>
              <a:gd name="connsiteX4115" fmla="*/ 424987 w 506956"/>
              <a:gd name="connsiteY4115" fmla="*/ 430514 h 506956"/>
              <a:gd name="connsiteX4116" fmla="*/ 429149 w 506956"/>
              <a:gd name="connsiteY4116" fmla="*/ 430514 h 506956"/>
              <a:gd name="connsiteX4117" fmla="*/ 423246 w 506956"/>
              <a:gd name="connsiteY4117" fmla="*/ 439708 h 506956"/>
              <a:gd name="connsiteX4118" fmla="*/ 429557 w 506956"/>
              <a:gd name="connsiteY4118" fmla="*/ 449555 h 506956"/>
              <a:gd name="connsiteX4119" fmla="*/ 425395 w 506956"/>
              <a:gd name="connsiteY4119" fmla="*/ 449555 h 506956"/>
              <a:gd name="connsiteX4120" fmla="*/ 421179 w 506956"/>
              <a:gd name="connsiteY4120" fmla="*/ 442863 h 506956"/>
              <a:gd name="connsiteX4121" fmla="*/ 446979 w 506956"/>
              <a:gd name="connsiteY4121" fmla="*/ 442863 h 506956"/>
              <a:gd name="connsiteX4122" fmla="*/ 442763 w 506956"/>
              <a:gd name="connsiteY4122" fmla="*/ 449555 h 506956"/>
              <a:gd name="connsiteX4123" fmla="*/ 438601 w 506956"/>
              <a:gd name="connsiteY4123" fmla="*/ 449555 h 506956"/>
              <a:gd name="connsiteX4124" fmla="*/ 444912 w 506956"/>
              <a:gd name="connsiteY4124" fmla="*/ 439708 h 506956"/>
              <a:gd name="connsiteX4125" fmla="*/ 439009 w 506956"/>
              <a:gd name="connsiteY4125" fmla="*/ 430514 h 506956"/>
              <a:gd name="connsiteX4126" fmla="*/ 443171 w 506956"/>
              <a:gd name="connsiteY4126" fmla="*/ 430514 h 506956"/>
              <a:gd name="connsiteX4127" fmla="*/ 446979 w 506956"/>
              <a:gd name="connsiteY4127" fmla="*/ 436499 h 506956"/>
              <a:gd name="connsiteX4128" fmla="*/ 450787 w 506956"/>
              <a:gd name="connsiteY4128" fmla="*/ 430514 h 506956"/>
              <a:gd name="connsiteX4129" fmla="*/ 454949 w 506956"/>
              <a:gd name="connsiteY4129" fmla="*/ 430514 h 506956"/>
              <a:gd name="connsiteX4130" fmla="*/ 449046 w 506956"/>
              <a:gd name="connsiteY4130" fmla="*/ 439708 h 506956"/>
              <a:gd name="connsiteX4131" fmla="*/ 455357 w 506956"/>
              <a:gd name="connsiteY4131" fmla="*/ 449555 h 506956"/>
              <a:gd name="connsiteX4132" fmla="*/ 451195 w 506956"/>
              <a:gd name="connsiteY4132" fmla="*/ 449555 h 506956"/>
              <a:gd name="connsiteX4133" fmla="*/ 446979 w 506956"/>
              <a:gd name="connsiteY4133" fmla="*/ 442863 h 506956"/>
              <a:gd name="connsiteX4134" fmla="*/ 472779 w 506956"/>
              <a:gd name="connsiteY4134" fmla="*/ 442863 h 506956"/>
              <a:gd name="connsiteX4135" fmla="*/ 468563 w 506956"/>
              <a:gd name="connsiteY4135" fmla="*/ 449555 h 506956"/>
              <a:gd name="connsiteX4136" fmla="*/ 464401 w 506956"/>
              <a:gd name="connsiteY4136" fmla="*/ 449555 h 506956"/>
              <a:gd name="connsiteX4137" fmla="*/ 470712 w 506956"/>
              <a:gd name="connsiteY4137" fmla="*/ 439708 h 506956"/>
              <a:gd name="connsiteX4138" fmla="*/ 464809 w 506956"/>
              <a:gd name="connsiteY4138" fmla="*/ 430514 h 506956"/>
              <a:gd name="connsiteX4139" fmla="*/ 468971 w 506956"/>
              <a:gd name="connsiteY4139" fmla="*/ 430514 h 506956"/>
              <a:gd name="connsiteX4140" fmla="*/ 472779 w 506956"/>
              <a:gd name="connsiteY4140" fmla="*/ 436499 h 506956"/>
              <a:gd name="connsiteX4141" fmla="*/ 476587 w 506956"/>
              <a:gd name="connsiteY4141" fmla="*/ 430514 h 506956"/>
              <a:gd name="connsiteX4142" fmla="*/ 480749 w 506956"/>
              <a:gd name="connsiteY4142" fmla="*/ 430514 h 506956"/>
              <a:gd name="connsiteX4143" fmla="*/ 474846 w 506956"/>
              <a:gd name="connsiteY4143" fmla="*/ 439708 h 506956"/>
              <a:gd name="connsiteX4144" fmla="*/ 481157 w 506956"/>
              <a:gd name="connsiteY4144" fmla="*/ 449555 h 506956"/>
              <a:gd name="connsiteX4145" fmla="*/ 476995 w 506956"/>
              <a:gd name="connsiteY4145" fmla="*/ 449555 h 506956"/>
              <a:gd name="connsiteX4146" fmla="*/ 472779 w 506956"/>
              <a:gd name="connsiteY4146" fmla="*/ 442863 h 506956"/>
              <a:gd name="connsiteX4147" fmla="*/ 498579 w 506956"/>
              <a:gd name="connsiteY4147" fmla="*/ 442863 h 506956"/>
              <a:gd name="connsiteX4148" fmla="*/ 494363 w 506956"/>
              <a:gd name="connsiteY4148" fmla="*/ 449555 h 506956"/>
              <a:gd name="connsiteX4149" fmla="*/ 490201 w 506956"/>
              <a:gd name="connsiteY4149" fmla="*/ 449555 h 506956"/>
              <a:gd name="connsiteX4150" fmla="*/ 496512 w 506956"/>
              <a:gd name="connsiteY4150" fmla="*/ 439708 h 506956"/>
              <a:gd name="connsiteX4151" fmla="*/ 490609 w 506956"/>
              <a:gd name="connsiteY4151" fmla="*/ 430514 h 506956"/>
              <a:gd name="connsiteX4152" fmla="*/ 494771 w 506956"/>
              <a:gd name="connsiteY4152" fmla="*/ 430514 h 506956"/>
              <a:gd name="connsiteX4153" fmla="*/ 498579 w 506956"/>
              <a:gd name="connsiteY4153" fmla="*/ 436499 h 506956"/>
              <a:gd name="connsiteX4154" fmla="*/ 502387 w 506956"/>
              <a:gd name="connsiteY4154" fmla="*/ 430514 h 506956"/>
              <a:gd name="connsiteX4155" fmla="*/ 506549 w 506956"/>
              <a:gd name="connsiteY4155" fmla="*/ 430514 h 506956"/>
              <a:gd name="connsiteX4156" fmla="*/ 500646 w 506956"/>
              <a:gd name="connsiteY4156" fmla="*/ 439708 h 506956"/>
              <a:gd name="connsiteX4157" fmla="*/ 506957 w 506956"/>
              <a:gd name="connsiteY4157" fmla="*/ 449555 h 506956"/>
              <a:gd name="connsiteX4158" fmla="*/ 502795 w 506956"/>
              <a:gd name="connsiteY4158" fmla="*/ 449555 h 506956"/>
              <a:gd name="connsiteX4159" fmla="*/ 498579 w 506956"/>
              <a:gd name="connsiteY4159" fmla="*/ 442863 h 506956"/>
              <a:gd name="connsiteX4160" fmla="*/ 8378 w 506956"/>
              <a:gd name="connsiteY4160" fmla="*/ 471565 h 506956"/>
              <a:gd name="connsiteX4161" fmla="*/ 4162 w 506956"/>
              <a:gd name="connsiteY4161" fmla="*/ 478256 h 506956"/>
              <a:gd name="connsiteX4162" fmla="*/ 0 w 506956"/>
              <a:gd name="connsiteY4162" fmla="*/ 478256 h 506956"/>
              <a:gd name="connsiteX4163" fmla="*/ 6310 w 506956"/>
              <a:gd name="connsiteY4163" fmla="*/ 468409 h 506956"/>
              <a:gd name="connsiteX4164" fmla="*/ 408 w 506956"/>
              <a:gd name="connsiteY4164" fmla="*/ 459215 h 506956"/>
              <a:gd name="connsiteX4165" fmla="*/ 4570 w 506956"/>
              <a:gd name="connsiteY4165" fmla="*/ 459215 h 506956"/>
              <a:gd name="connsiteX4166" fmla="*/ 8378 w 506956"/>
              <a:gd name="connsiteY4166" fmla="*/ 465200 h 506956"/>
              <a:gd name="connsiteX4167" fmla="*/ 12186 w 506956"/>
              <a:gd name="connsiteY4167" fmla="*/ 459215 h 506956"/>
              <a:gd name="connsiteX4168" fmla="*/ 16347 w 506956"/>
              <a:gd name="connsiteY4168" fmla="*/ 459215 h 506956"/>
              <a:gd name="connsiteX4169" fmla="*/ 10445 w 506956"/>
              <a:gd name="connsiteY4169" fmla="*/ 468409 h 506956"/>
              <a:gd name="connsiteX4170" fmla="*/ 16755 w 506956"/>
              <a:gd name="connsiteY4170" fmla="*/ 478256 h 506956"/>
              <a:gd name="connsiteX4171" fmla="*/ 12594 w 506956"/>
              <a:gd name="connsiteY4171" fmla="*/ 478256 h 506956"/>
              <a:gd name="connsiteX4172" fmla="*/ 8378 w 506956"/>
              <a:gd name="connsiteY4172" fmla="*/ 471565 h 506956"/>
              <a:gd name="connsiteX4173" fmla="*/ 34178 w 506956"/>
              <a:gd name="connsiteY4173" fmla="*/ 471565 h 506956"/>
              <a:gd name="connsiteX4174" fmla="*/ 29962 w 506956"/>
              <a:gd name="connsiteY4174" fmla="*/ 478256 h 506956"/>
              <a:gd name="connsiteX4175" fmla="*/ 25800 w 506956"/>
              <a:gd name="connsiteY4175" fmla="*/ 478256 h 506956"/>
              <a:gd name="connsiteX4176" fmla="*/ 32110 w 506956"/>
              <a:gd name="connsiteY4176" fmla="*/ 468409 h 506956"/>
              <a:gd name="connsiteX4177" fmla="*/ 26208 w 506956"/>
              <a:gd name="connsiteY4177" fmla="*/ 459215 h 506956"/>
              <a:gd name="connsiteX4178" fmla="*/ 30370 w 506956"/>
              <a:gd name="connsiteY4178" fmla="*/ 459215 h 506956"/>
              <a:gd name="connsiteX4179" fmla="*/ 34178 w 506956"/>
              <a:gd name="connsiteY4179" fmla="*/ 465200 h 506956"/>
              <a:gd name="connsiteX4180" fmla="*/ 37986 w 506956"/>
              <a:gd name="connsiteY4180" fmla="*/ 459215 h 506956"/>
              <a:gd name="connsiteX4181" fmla="*/ 42147 w 506956"/>
              <a:gd name="connsiteY4181" fmla="*/ 459215 h 506956"/>
              <a:gd name="connsiteX4182" fmla="*/ 36245 w 506956"/>
              <a:gd name="connsiteY4182" fmla="*/ 468409 h 506956"/>
              <a:gd name="connsiteX4183" fmla="*/ 42555 w 506956"/>
              <a:gd name="connsiteY4183" fmla="*/ 478256 h 506956"/>
              <a:gd name="connsiteX4184" fmla="*/ 38394 w 506956"/>
              <a:gd name="connsiteY4184" fmla="*/ 478256 h 506956"/>
              <a:gd name="connsiteX4185" fmla="*/ 34178 w 506956"/>
              <a:gd name="connsiteY4185" fmla="*/ 471565 h 506956"/>
              <a:gd name="connsiteX4186" fmla="*/ 59978 w 506956"/>
              <a:gd name="connsiteY4186" fmla="*/ 471565 h 506956"/>
              <a:gd name="connsiteX4187" fmla="*/ 55762 w 506956"/>
              <a:gd name="connsiteY4187" fmla="*/ 478256 h 506956"/>
              <a:gd name="connsiteX4188" fmla="*/ 51600 w 506956"/>
              <a:gd name="connsiteY4188" fmla="*/ 478256 h 506956"/>
              <a:gd name="connsiteX4189" fmla="*/ 57911 w 506956"/>
              <a:gd name="connsiteY4189" fmla="*/ 468409 h 506956"/>
              <a:gd name="connsiteX4190" fmla="*/ 52008 w 506956"/>
              <a:gd name="connsiteY4190" fmla="*/ 459215 h 506956"/>
              <a:gd name="connsiteX4191" fmla="*/ 56170 w 506956"/>
              <a:gd name="connsiteY4191" fmla="*/ 459215 h 506956"/>
              <a:gd name="connsiteX4192" fmla="*/ 59978 w 506956"/>
              <a:gd name="connsiteY4192" fmla="*/ 465200 h 506956"/>
              <a:gd name="connsiteX4193" fmla="*/ 63786 w 506956"/>
              <a:gd name="connsiteY4193" fmla="*/ 459215 h 506956"/>
              <a:gd name="connsiteX4194" fmla="*/ 67948 w 506956"/>
              <a:gd name="connsiteY4194" fmla="*/ 459215 h 506956"/>
              <a:gd name="connsiteX4195" fmla="*/ 62045 w 506956"/>
              <a:gd name="connsiteY4195" fmla="*/ 468409 h 506956"/>
              <a:gd name="connsiteX4196" fmla="*/ 68356 w 506956"/>
              <a:gd name="connsiteY4196" fmla="*/ 478256 h 506956"/>
              <a:gd name="connsiteX4197" fmla="*/ 64194 w 506956"/>
              <a:gd name="connsiteY4197" fmla="*/ 478256 h 506956"/>
              <a:gd name="connsiteX4198" fmla="*/ 59978 w 506956"/>
              <a:gd name="connsiteY4198" fmla="*/ 471565 h 506956"/>
              <a:gd name="connsiteX4199" fmla="*/ 85778 w 506956"/>
              <a:gd name="connsiteY4199" fmla="*/ 471565 h 506956"/>
              <a:gd name="connsiteX4200" fmla="*/ 81562 w 506956"/>
              <a:gd name="connsiteY4200" fmla="*/ 478256 h 506956"/>
              <a:gd name="connsiteX4201" fmla="*/ 77400 w 506956"/>
              <a:gd name="connsiteY4201" fmla="*/ 478256 h 506956"/>
              <a:gd name="connsiteX4202" fmla="*/ 83711 w 506956"/>
              <a:gd name="connsiteY4202" fmla="*/ 468409 h 506956"/>
              <a:gd name="connsiteX4203" fmla="*/ 77808 w 506956"/>
              <a:gd name="connsiteY4203" fmla="*/ 459215 h 506956"/>
              <a:gd name="connsiteX4204" fmla="*/ 81970 w 506956"/>
              <a:gd name="connsiteY4204" fmla="*/ 459215 h 506956"/>
              <a:gd name="connsiteX4205" fmla="*/ 85778 w 506956"/>
              <a:gd name="connsiteY4205" fmla="*/ 465200 h 506956"/>
              <a:gd name="connsiteX4206" fmla="*/ 89586 w 506956"/>
              <a:gd name="connsiteY4206" fmla="*/ 459215 h 506956"/>
              <a:gd name="connsiteX4207" fmla="*/ 93748 w 506956"/>
              <a:gd name="connsiteY4207" fmla="*/ 459215 h 506956"/>
              <a:gd name="connsiteX4208" fmla="*/ 87845 w 506956"/>
              <a:gd name="connsiteY4208" fmla="*/ 468409 h 506956"/>
              <a:gd name="connsiteX4209" fmla="*/ 94156 w 506956"/>
              <a:gd name="connsiteY4209" fmla="*/ 478256 h 506956"/>
              <a:gd name="connsiteX4210" fmla="*/ 89994 w 506956"/>
              <a:gd name="connsiteY4210" fmla="*/ 478256 h 506956"/>
              <a:gd name="connsiteX4211" fmla="*/ 85778 w 506956"/>
              <a:gd name="connsiteY4211" fmla="*/ 471565 h 506956"/>
              <a:gd name="connsiteX4212" fmla="*/ 111578 w 506956"/>
              <a:gd name="connsiteY4212" fmla="*/ 471565 h 506956"/>
              <a:gd name="connsiteX4213" fmla="*/ 107362 w 506956"/>
              <a:gd name="connsiteY4213" fmla="*/ 478256 h 506956"/>
              <a:gd name="connsiteX4214" fmla="*/ 103200 w 506956"/>
              <a:gd name="connsiteY4214" fmla="*/ 478256 h 506956"/>
              <a:gd name="connsiteX4215" fmla="*/ 109511 w 506956"/>
              <a:gd name="connsiteY4215" fmla="*/ 468409 h 506956"/>
              <a:gd name="connsiteX4216" fmla="*/ 103608 w 506956"/>
              <a:gd name="connsiteY4216" fmla="*/ 459215 h 506956"/>
              <a:gd name="connsiteX4217" fmla="*/ 107770 w 506956"/>
              <a:gd name="connsiteY4217" fmla="*/ 459215 h 506956"/>
              <a:gd name="connsiteX4218" fmla="*/ 111578 w 506956"/>
              <a:gd name="connsiteY4218" fmla="*/ 465200 h 506956"/>
              <a:gd name="connsiteX4219" fmla="*/ 115386 w 506956"/>
              <a:gd name="connsiteY4219" fmla="*/ 459215 h 506956"/>
              <a:gd name="connsiteX4220" fmla="*/ 119548 w 506956"/>
              <a:gd name="connsiteY4220" fmla="*/ 459215 h 506956"/>
              <a:gd name="connsiteX4221" fmla="*/ 113645 w 506956"/>
              <a:gd name="connsiteY4221" fmla="*/ 468409 h 506956"/>
              <a:gd name="connsiteX4222" fmla="*/ 119956 w 506956"/>
              <a:gd name="connsiteY4222" fmla="*/ 478256 h 506956"/>
              <a:gd name="connsiteX4223" fmla="*/ 115794 w 506956"/>
              <a:gd name="connsiteY4223" fmla="*/ 478256 h 506956"/>
              <a:gd name="connsiteX4224" fmla="*/ 111578 w 506956"/>
              <a:gd name="connsiteY4224" fmla="*/ 471565 h 506956"/>
              <a:gd name="connsiteX4225" fmla="*/ 137378 w 506956"/>
              <a:gd name="connsiteY4225" fmla="*/ 471565 h 506956"/>
              <a:gd name="connsiteX4226" fmla="*/ 133162 w 506956"/>
              <a:gd name="connsiteY4226" fmla="*/ 478256 h 506956"/>
              <a:gd name="connsiteX4227" fmla="*/ 129000 w 506956"/>
              <a:gd name="connsiteY4227" fmla="*/ 478256 h 506956"/>
              <a:gd name="connsiteX4228" fmla="*/ 135311 w 506956"/>
              <a:gd name="connsiteY4228" fmla="*/ 468409 h 506956"/>
              <a:gd name="connsiteX4229" fmla="*/ 129408 w 506956"/>
              <a:gd name="connsiteY4229" fmla="*/ 459215 h 506956"/>
              <a:gd name="connsiteX4230" fmla="*/ 133570 w 506956"/>
              <a:gd name="connsiteY4230" fmla="*/ 459215 h 506956"/>
              <a:gd name="connsiteX4231" fmla="*/ 137378 w 506956"/>
              <a:gd name="connsiteY4231" fmla="*/ 465200 h 506956"/>
              <a:gd name="connsiteX4232" fmla="*/ 141186 w 506956"/>
              <a:gd name="connsiteY4232" fmla="*/ 459215 h 506956"/>
              <a:gd name="connsiteX4233" fmla="*/ 145348 w 506956"/>
              <a:gd name="connsiteY4233" fmla="*/ 459215 h 506956"/>
              <a:gd name="connsiteX4234" fmla="*/ 139445 w 506956"/>
              <a:gd name="connsiteY4234" fmla="*/ 468409 h 506956"/>
              <a:gd name="connsiteX4235" fmla="*/ 145756 w 506956"/>
              <a:gd name="connsiteY4235" fmla="*/ 478256 h 506956"/>
              <a:gd name="connsiteX4236" fmla="*/ 141594 w 506956"/>
              <a:gd name="connsiteY4236" fmla="*/ 478256 h 506956"/>
              <a:gd name="connsiteX4237" fmla="*/ 137378 w 506956"/>
              <a:gd name="connsiteY4237" fmla="*/ 471565 h 506956"/>
              <a:gd name="connsiteX4238" fmla="*/ 163178 w 506956"/>
              <a:gd name="connsiteY4238" fmla="*/ 471565 h 506956"/>
              <a:gd name="connsiteX4239" fmla="*/ 158962 w 506956"/>
              <a:gd name="connsiteY4239" fmla="*/ 478256 h 506956"/>
              <a:gd name="connsiteX4240" fmla="*/ 154800 w 506956"/>
              <a:gd name="connsiteY4240" fmla="*/ 478256 h 506956"/>
              <a:gd name="connsiteX4241" fmla="*/ 161111 w 506956"/>
              <a:gd name="connsiteY4241" fmla="*/ 468409 h 506956"/>
              <a:gd name="connsiteX4242" fmla="*/ 155208 w 506956"/>
              <a:gd name="connsiteY4242" fmla="*/ 459215 h 506956"/>
              <a:gd name="connsiteX4243" fmla="*/ 159370 w 506956"/>
              <a:gd name="connsiteY4243" fmla="*/ 459215 h 506956"/>
              <a:gd name="connsiteX4244" fmla="*/ 163178 w 506956"/>
              <a:gd name="connsiteY4244" fmla="*/ 465200 h 506956"/>
              <a:gd name="connsiteX4245" fmla="*/ 166986 w 506956"/>
              <a:gd name="connsiteY4245" fmla="*/ 459215 h 506956"/>
              <a:gd name="connsiteX4246" fmla="*/ 171148 w 506956"/>
              <a:gd name="connsiteY4246" fmla="*/ 459215 h 506956"/>
              <a:gd name="connsiteX4247" fmla="*/ 165245 w 506956"/>
              <a:gd name="connsiteY4247" fmla="*/ 468409 h 506956"/>
              <a:gd name="connsiteX4248" fmla="*/ 171556 w 506956"/>
              <a:gd name="connsiteY4248" fmla="*/ 478256 h 506956"/>
              <a:gd name="connsiteX4249" fmla="*/ 167394 w 506956"/>
              <a:gd name="connsiteY4249" fmla="*/ 478256 h 506956"/>
              <a:gd name="connsiteX4250" fmla="*/ 163178 w 506956"/>
              <a:gd name="connsiteY4250" fmla="*/ 471565 h 506956"/>
              <a:gd name="connsiteX4251" fmla="*/ 188978 w 506956"/>
              <a:gd name="connsiteY4251" fmla="*/ 471565 h 506956"/>
              <a:gd name="connsiteX4252" fmla="*/ 184762 w 506956"/>
              <a:gd name="connsiteY4252" fmla="*/ 478256 h 506956"/>
              <a:gd name="connsiteX4253" fmla="*/ 180601 w 506956"/>
              <a:gd name="connsiteY4253" fmla="*/ 478256 h 506956"/>
              <a:gd name="connsiteX4254" fmla="*/ 186911 w 506956"/>
              <a:gd name="connsiteY4254" fmla="*/ 468409 h 506956"/>
              <a:gd name="connsiteX4255" fmla="*/ 181009 w 506956"/>
              <a:gd name="connsiteY4255" fmla="*/ 459215 h 506956"/>
              <a:gd name="connsiteX4256" fmla="*/ 185170 w 506956"/>
              <a:gd name="connsiteY4256" fmla="*/ 459215 h 506956"/>
              <a:gd name="connsiteX4257" fmla="*/ 188978 w 506956"/>
              <a:gd name="connsiteY4257" fmla="*/ 465200 h 506956"/>
              <a:gd name="connsiteX4258" fmla="*/ 192786 w 506956"/>
              <a:gd name="connsiteY4258" fmla="*/ 459215 h 506956"/>
              <a:gd name="connsiteX4259" fmla="*/ 196948 w 506956"/>
              <a:gd name="connsiteY4259" fmla="*/ 459215 h 506956"/>
              <a:gd name="connsiteX4260" fmla="*/ 191045 w 506956"/>
              <a:gd name="connsiteY4260" fmla="*/ 468409 h 506956"/>
              <a:gd name="connsiteX4261" fmla="*/ 197356 w 506956"/>
              <a:gd name="connsiteY4261" fmla="*/ 478256 h 506956"/>
              <a:gd name="connsiteX4262" fmla="*/ 193194 w 506956"/>
              <a:gd name="connsiteY4262" fmla="*/ 478256 h 506956"/>
              <a:gd name="connsiteX4263" fmla="*/ 188978 w 506956"/>
              <a:gd name="connsiteY4263" fmla="*/ 471565 h 506956"/>
              <a:gd name="connsiteX4264" fmla="*/ 214778 w 506956"/>
              <a:gd name="connsiteY4264" fmla="*/ 471565 h 506956"/>
              <a:gd name="connsiteX4265" fmla="*/ 210562 w 506956"/>
              <a:gd name="connsiteY4265" fmla="*/ 478256 h 506956"/>
              <a:gd name="connsiteX4266" fmla="*/ 206401 w 506956"/>
              <a:gd name="connsiteY4266" fmla="*/ 478256 h 506956"/>
              <a:gd name="connsiteX4267" fmla="*/ 212711 w 506956"/>
              <a:gd name="connsiteY4267" fmla="*/ 468409 h 506956"/>
              <a:gd name="connsiteX4268" fmla="*/ 206809 w 506956"/>
              <a:gd name="connsiteY4268" fmla="*/ 459215 h 506956"/>
              <a:gd name="connsiteX4269" fmla="*/ 210970 w 506956"/>
              <a:gd name="connsiteY4269" fmla="*/ 459215 h 506956"/>
              <a:gd name="connsiteX4270" fmla="*/ 214778 w 506956"/>
              <a:gd name="connsiteY4270" fmla="*/ 465200 h 506956"/>
              <a:gd name="connsiteX4271" fmla="*/ 218586 w 506956"/>
              <a:gd name="connsiteY4271" fmla="*/ 459215 h 506956"/>
              <a:gd name="connsiteX4272" fmla="*/ 222748 w 506956"/>
              <a:gd name="connsiteY4272" fmla="*/ 459215 h 506956"/>
              <a:gd name="connsiteX4273" fmla="*/ 216846 w 506956"/>
              <a:gd name="connsiteY4273" fmla="*/ 468409 h 506956"/>
              <a:gd name="connsiteX4274" fmla="*/ 223156 w 506956"/>
              <a:gd name="connsiteY4274" fmla="*/ 478256 h 506956"/>
              <a:gd name="connsiteX4275" fmla="*/ 218994 w 506956"/>
              <a:gd name="connsiteY4275" fmla="*/ 478256 h 506956"/>
              <a:gd name="connsiteX4276" fmla="*/ 214778 w 506956"/>
              <a:gd name="connsiteY4276" fmla="*/ 471565 h 506956"/>
              <a:gd name="connsiteX4277" fmla="*/ 240578 w 506956"/>
              <a:gd name="connsiteY4277" fmla="*/ 471565 h 506956"/>
              <a:gd name="connsiteX4278" fmla="*/ 236362 w 506956"/>
              <a:gd name="connsiteY4278" fmla="*/ 478256 h 506956"/>
              <a:gd name="connsiteX4279" fmla="*/ 232201 w 506956"/>
              <a:gd name="connsiteY4279" fmla="*/ 478256 h 506956"/>
              <a:gd name="connsiteX4280" fmla="*/ 238511 w 506956"/>
              <a:gd name="connsiteY4280" fmla="*/ 468409 h 506956"/>
              <a:gd name="connsiteX4281" fmla="*/ 232609 w 506956"/>
              <a:gd name="connsiteY4281" fmla="*/ 459215 h 506956"/>
              <a:gd name="connsiteX4282" fmla="*/ 236770 w 506956"/>
              <a:gd name="connsiteY4282" fmla="*/ 459215 h 506956"/>
              <a:gd name="connsiteX4283" fmla="*/ 240578 w 506956"/>
              <a:gd name="connsiteY4283" fmla="*/ 465200 h 506956"/>
              <a:gd name="connsiteX4284" fmla="*/ 244386 w 506956"/>
              <a:gd name="connsiteY4284" fmla="*/ 459215 h 506956"/>
              <a:gd name="connsiteX4285" fmla="*/ 248548 w 506956"/>
              <a:gd name="connsiteY4285" fmla="*/ 459215 h 506956"/>
              <a:gd name="connsiteX4286" fmla="*/ 242646 w 506956"/>
              <a:gd name="connsiteY4286" fmla="*/ 468409 h 506956"/>
              <a:gd name="connsiteX4287" fmla="*/ 248956 w 506956"/>
              <a:gd name="connsiteY4287" fmla="*/ 478256 h 506956"/>
              <a:gd name="connsiteX4288" fmla="*/ 244794 w 506956"/>
              <a:gd name="connsiteY4288" fmla="*/ 478256 h 506956"/>
              <a:gd name="connsiteX4289" fmla="*/ 240578 w 506956"/>
              <a:gd name="connsiteY4289" fmla="*/ 471565 h 506956"/>
              <a:gd name="connsiteX4290" fmla="*/ 266378 w 506956"/>
              <a:gd name="connsiteY4290" fmla="*/ 471565 h 506956"/>
              <a:gd name="connsiteX4291" fmla="*/ 262162 w 506956"/>
              <a:gd name="connsiteY4291" fmla="*/ 478256 h 506956"/>
              <a:gd name="connsiteX4292" fmla="*/ 258001 w 506956"/>
              <a:gd name="connsiteY4292" fmla="*/ 478256 h 506956"/>
              <a:gd name="connsiteX4293" fmla="*/ 264311 w 506956"/>
              <a:gd name="connsiteY4293" fmla="*/ 468409 h 506956"/>
              <a:gd name="connsiteX4294" fmla="*/ 258409 w 506956"/>
              <a:gd name="connsiteY4294" fmla="*/ 459215 h 506956"/>
              <a:gd name="connsiteX4295" fmla="*/ 262570 w 506956"/>
              <a:gd name="connsiteY4295" fmla="*/ 459215 h 506956"/>
              <a:gd name="connsiteX4296" fmla="*/ 266378 w 506956"/>
              <a:gd name="connsiteY4296" fmla="*/ 465200 h 506956"/>
              <a:gd name="connsiteX4297" fmla="*/ 270187 w 506956"/>
              <a:gd name="connsiteY4297" fmla="*/ 459215 h 506956"/>
              <a:gd name="connsiteX4298" fmla="*/ 274348 w 506956"/>
              <a:gd name="connsiteY4298" fmla="*/ 459215 h 506956"/>
              <a:gd name="connsiteX4299" fmla="*/ 268446 w 506956"/>
              <a:gd name="connsiteY4299" fmla="*/ 468409 h 506956"/>
              <a:gd name="connsiteX4300" fmla="*/ 274756 w 506956"/>
              <a:gd name="connsiteY4300" fmla="*/ 478256 h 506956"/>
              <a:gd name="connsiteX4301" fmla="*/ 270595 w 506956"/>
              <a:gd name="connsiteY4301" fmla="*/ 478256 h 506956"/>
              <a:gd name="connsiteX4302" fmla="*/ 266378 w 506956"/>
              <a:gd name="connsiteY4302" fmla="*/ 471565 h 506956"/>
              <a:gd name="connsiteX4303" fmla="*/ 292179 w 506956"/>
              <a:gd name="connsiteY4303" fmla="*/ 471565 h 506956"/>
              <a:gd name="connsiteX4304" fmla="*/ 287962 w 506956"/>
              <a:gd name="connsiteY4304" fmla="*/ 478256 h 506956"/>
              <a:gd name="connsiteX4305" fmla="*/ 283801 w 506956"/>
              <a:gd name="connsiteY4305" fmla="*/ 478256 h 506956"/>
              <a:gd name="connsiteX4306" fmla="*/ 290111 w 506956"/>
              <a:gd name="connsiteY4306" fmla="*/ 468409 h 506956"/>
              <a:gd name="connsiteX4307" fmla="*/ 284209 w 506956"/>
              <a:gd name="connsiteY4307" fmla="*/ 459215 h 506956"/>
              <a:gd name="connsiteX4308" fmla="*/ 288370 w 506956"/>
              <a:gd name="connsiteY4308" fmla="*/ 459215 h 506956"/>
              <a:gd name="connsiteX4309" fmla="*/ 292179 w 506956"/>
              <a:gd name="connsiteY4309" fmla="*/ 465200 h 506956"/>
              <a:gd name="connsiteX4310" fmla="*/ 295987 w 506956"/>
              <a:gd name="connsiteY4310" fmla="*/ 459215 h 506956"/>
              <a:gd name="connsiteX4311" fmla="*/ 300148 w 506956"/>
              <a:gd name="connsiteY4311" fmla="*/ 459215 h 506956"/>
              <a:gd name="connsiteX4312" fmla="*/ 294246 w 506956"/>
              <a:gd name="connsiteY4312" fmla="*/ 468409 h 506956"/>
              <a:gd name="connsiteX4313" fmla="*/ 300556 w 506956"/>
              <a:gd name="connsiteY4313" fmla="*/ 478256 h 506956"/>
              <a:gd name="connsiteX4314" fmla="*/ 296395 w 506956"/>
              <a:gd name="connsiteY4314" fmla="*/ 478256 h 506956"/>
              <a:gd name="connsiteX4315" fmla="*/ 292179 w 506956"/>
              <a:gd name="connsiteY4315" fmla="*/ 471565 h 506956"/>
              <a:gd name="connsiteX4316" fmla="*/ 317979 w 506956"/>
              <a:gd name="connsiteY4316" fmla="*/ 471565 h 506956"/>
              <a:gd name="connsiteX4317" fmla="*/ 313762 w 506956"/>
              <a:gd name="connsiteY4317" fmla="*/ 478256 h 506956"/>
              <a:gd name="connsiteX4318" fmla="*/ 309601 w 506956"/>
              <a:gd name="connsiteY4318" fmla="*/ 478256 h 506956"/>
              <a:gd name="connsiteX4319" fmla="*/ 315911 w 506956"/>
              <a:gd name="connsiteY4319" fmla="*/ 468409 h 506956"/>
              <a:gd name="connsiteX4320" fmla="*/ 310009 w 506956"/>
              <a:gd name="connsiteY4320" fmla="*/ 459215 h 506956"/>
              <a:gd name="connsiteX4321" fmla="*/ 314170 w 506956"/>
              <a:gd name="connsiteY4321" fmla="*/ 459215 h 506956"/>
              <a:gd name="connsiteX4322" fmla="*/ 317979 w 506956"/>
              <a:gd name="connsiteY4322" fmla="*/ 465200 h 506956"/>
              <a:gd name="connsiteX4323" fmla="*/ 321787 w 506956"/>
              <a:gd name="connsiteY4323" fmla="*/ 459215 h 506956"/>
              <a:gd name="connsiteX4324" fmla="*/ 325948 w 506956"/>
              <a:gd name="connsiteY4324" fmla="*/ 459215 h 506956"/>
              <a:gd name="connsiteX4325" fmla="*/ 320046 w 506956"/>
              <a:gd name="connsiteY4325" fmla="*/ 468409 h 506956"/>
              <a:gd name="connsiteX4326" fmla="*/ 326356 w 506956"/>
              <a:gd name="connsiteY4326" fmla="*/ 478256 h 506956"/>
              <a:gd name="connsiteX4327" fmla="*/ 322195 w 506956"/>
              <a:gd name="connsiteY4327" fmla="*/ 478256 h 506956"/>
              <a:gd name="connsiteX4328" fmla="*/ 317979 w 506956"/>
              <a:gd name="connsiteY4328" fmla="*/ 471565 h 506956"/>
              <a:gd name="connsiteX4329" fmla="*/ 343779 w 506956"/>
              <a:gd name="connsiteY4329" fmla="*/ 471565 h 506956"/>
              <a:gd name="connsiteX4330" fmla="*/ 339563 w 506956"/>
              <a:gd name="connsiteY4330" fmla="*/ 478256 h 506956"/>
              <a:gd name="connsiteX4331" fmla="*/ 335401 w 506956"/>
              <a:gd name="connsiteY4331" fmla="*/ 478256 h 506956"/>
              <a:gd name="connsiteX4332" fmla="*/ 341711 w 506956"/>
              <a:gd name="connsiteY4332" fmla="*/ 468409 h 506956"/>
              <a:gd name="connsiteX4333" fmla="*/ 335809 w 506956"/>
              <a:gd name="connsiteY4333" fmla="*/ 459215 h 506956"/>
              <a:gd name="connsiteX4334" fmla="*/ 339971 w 506956"/>
              <a:gd name="connsiteY4334" fmla="*/ 459215 h 506956"/>
              <a:gd name="connsiteX4335" fmla="*/ 343779 w 506956"/>
              <a:gd name="connsiteY4335" fmla="*/ 465200 h 506956"/>
              <a:gd name="connsiteX4336" fmla="*/ 347587 w 506956"/>
              <a:gd name="connsiteY4336" fmla="*/ 459215 h 506956"/>
              <a:gd name="connsiteX4337" fmla="*/ 351748 w 506956"/>
              <a:gd name="connsiteY4337" fmla="*/ 459215 h 506956"/>
              <a:gd name="connsiteX4338" fmla="*/ 345846 w 506956"/>
              <a:gd name="connsiteY4338" fmla="*/ 468409 h 506956"/>
              <a:gd name="connsiteX4339" fmla="*/ 352156 w 506956"/>
              <a:gd name="connsiteY4339" fmla="*/ 478256 h 506956"/>
              <a:gd name="connsiteX4340" fmla="*/ 347995 w 506956"/>
              <a:gd name="connsiteY4340" fmla="*/ 478256 h 506956"/>
              <a:gd name="connsiteX4341" fmla="*/ 343779 w 506956"/>
              <a:gd name="connsiteY4341" fmla="*/ 471565 h 506956"/>
              <a:gd name="connsiteX4342" fmla="*/ 369579 w 506956"/>
              <a:gd name="connsiteY4342" fmla="*/ 471565 h 506956"/>
              <a:gd name="connsiteX4343" fmla="*/ 365363 w 506956"/>
              <a:gd name="connsiteY4343" fmla="*/ 478256 h 506956"/>
              <a:gd name="connsiteX4344" fmla="*/ 361201 w 506956"/>
              <a:gd name="connsiteY4344" fmla="*/ 478256 h 506956"/>
              <a:gd name="connsiteX4345" fmla="*/ 367511 w 506956"/>
              <a:gd name="connsiteY4345" fmla="*/ 468409 h 506956"/>
              <a:gd name="connsiteX4346" fmla="*/ 361609 w 506956"/>
              <a:gd name="connsiteY4346" fmla="*/ 459215 h 506956"/>
              <a:gd name="connsiteX4347" fmla="*/ 365771 w 506956"/>
              <a:gd name="connsiteY4347" fmla="*/ 459215 h 506956"/>
              <a:gd name="connsiteX4348" fmla="*/ 369579 w 506956"/>
              <a:gd name="connsiteY4348" fmla="*/ 465200 h 506956"/>
              <a:gd name="connsiteX4349" fmla="*/ 373387 w 506956"/>
              <a:gd name="connsiteY4349" fmla="*/ 459215 h 506956"/>
              <a:gd name="connsiteX4350" fmla="*/ 377548 w 506956"/>
              <a:gd name="connsiteY4350" fmla="*/ 459215 h 506956"/>
              <a:gd name="connsiteX4351" fmla="*/ 371646 w 506956"/>
              <a:gd name="connsiteY4351" fmla="*/ 468409 h 506956"/>
              <a:gd name="connsiteX4352" fmla="*/ 377956 w 506956"/>
              <a:gd name="connsiteY4352" fmla="*/ 478256 h 506956"/>
              <a:gd name="connsiteX4353" fmla="*/ 373795 w 506956"/>
              <a:gd name="connsiteY4353" fmla="*/ 478256 h 506956"/>
              <a:gd name="connsiteX4354" fmla="*/ 369579 w 506956"/>
              <a:gd name="connsiteY4354" fmla="*/ 471565 h 506956"/>
              <a:gd name="connsiteX4355" fmla="*/ 395379 w 506956"/>
              <a:gd name="connsiteY4355" fmla="*/ 471565 h 506956"/>
              <a:gd name="connsiteX4356" fmla="*/ 391163 w 506956"/>
              <a:gd name="connsiteY4356" fmla="*/ 478256 h 506956"/>
              <a:gd name="connsiteX4357" fmla="*/ 387001 w 506956"/>
              <a:gd name="connsiteY4357" fmla="*/ 478256 h 506956"/>
              <a:gd name="connsiteX4358" fmla="*/ 393312 w 506956"/>
              <a:gd name="connsiteY4358" fmla="*/ 468409 h 506956"/>
              <a:gd name="connsiteX4359" fmla="*/ 387409 w 506956"/>
              <a:gd name="connsiteY4359" fmla="*/ 459215 h 506956"/>
              <a:gd name="connsiteX4360" fmla="*/ 391571 w 506956"/>
              <a:gd name="connsiteY4360" fmla="*/ 459215 h 506956"/>
              <a:gd name="connsiteX4361" fmla="*/ 395379 w 506956"/>
              <a:gd name="connsiteY4361" fmla="*/ 465200 h 506956"/>
              <a:gd name="connsiteX4362" fmla="*/ 399187 w 506956"/>
              <a:gd name="connsiteY4362" fmla="*/ 459215 h 506956"/>
              <a:gd name="connsiteX4363" fmla="*/ 403348 w 506956"/>
              <a:gd name="connsiteY4363" fmla="*/ 459215 h 506956"/>
              <a:gd name="connsiteX4364" fmla="*/ 397446 w 506956"/>
              <a:gd name="connsiteY4364" fmla="*/ 468409 h 506956"/>
              <a:gd name="connsiteX4365" fmla="*/ 403756 w 506956"/>
              <a:gd name="connsiteY4365" fmla="*/ 478256 h 506956"/>
              <a:gd name="connsiteX4366" fmla="*/ 399595 w 506956"/>
              <a:gd name="connsiteY4366" fmla="*/ 478256 h 506956"/>
              <a:gd name="connsiteX4367" fmla="*/ 395379 w 506956"/>
              <a:gd name="connsiteY4367" fmla="*/ 471565 h 506956"/>
              <a:gd name="connsiteX4368" fmla="*/ 421179 w 506956"/>
              <a:gd name="connsiteY4368" fmla="*/ 471565 h 506956"/>
              <a:gd name="connsiteX4369" fmla="*/ 416963 w 506956"/>
              <a:gd name="connsiteY4369" fmla="*/ 478256 h 506956"/>
              <a:gd name="connsiteX4370" fmla="*/ 412801 w 506956"/>
              <a:gd name="connsiteY4370" fmla="*/ 478256 h 506956"/>
              <a:gd name="connsiteX4371" fmla="*/ 419112 w 506956"/>
              <a:gd name="connsiteY4371" fmla="*/ 468409 h 506956"/>
              <a:gd name="connsiteX4372" fmla="*/ 413209 w 506956"/>
              <a:gd name="connsiteY4372" fmla="*/ 459215 h 506956"/>
              <a:gd name="connsiteX4373" fmla="*/ 417371 w 506956"/>
              <a:gd name="connsiteY4373" fmla="*/ 459215 h 506956"/>
              <a:gd name="connsiteX4374" fmla="*/ 421179 w 506956"/>
              <a:gd name="connsiteY4374" fmla="*/ 465200 h 506956"/>
              <a:gd name="connsiteX4375" fmla="*/ 424987 w 506956"/>
              <a:gd name="connsiteY4375" fmla="*/ 459215 h 506956"/>
              <a:gd name="connsiteX4376" fmla="*/ 429149 w 506956"/>
              <a:gd name="connsiteY4376" fmla="*/ 459215 h 506956"/>
              <a:gd name="connsiteX4377" fmla="*/ 423246 w 506956"/>
              <a:gd name="connsiteY4377" fmla="*/ 468409 h 506956"/>
              <a:gd name="connsiteX4378" fmla="*/ 429557 w 506956"/>
              <a:gd name="connsiteY4378" fmla="*/ 478256 h 506956"/>
              <a:gd name="connsiteX4379" fmla="*/ 425395 w 506956"/>
              <a:gd name="connsiteY4379" fmla="*/ 478256 h 506956"/>
              <a:gd name="connsiteX4380" fmla="*/ 421179 w 506956"/>
              <a:gd name="connsiteY4380" fmla="*/ 471565 h 506956"/>
              <a:gd name="connsiteX4381" fmla="*/ 446979 w 506956"/>
              <a:gd name="connsiteY4381" fmla="*/ 471565 h 506956"/>
              <a:gd name="connsiteX4382" fmla="*/ 442763 w 506956"/>
              <a:gd name="connsiteY4382" fmla="*/ 478256 h 506956"/>
              <a:gd name="connsiteX4383" fmla="*/ 438601 w 506956"/>
              <a:gd name="connsiteY4383" fmla="*/ 478256 h 506956"/>
              <a:gd name="connsiteX4384" fmla="*/ 444912 w 506956"/>
              <a:gd name="connsiteY4384" fmla="*/ 468409 h 506956"/>
              <a:gd name="connsiteX4385" fmla="*/ 439009 w 506956"/>
              <a:gd name="connsiteY4385" fmla="*/ 459215 h 506956"/>
              <a:gd name="connsiteX4386" fmla="*/ 443171 w 506956"/>
              <a:gd name="connsiteY4386" fmla="*/ 459215 h 506956"/>
              <a:gd name="connsiteX4387" fmla="*/ 446979 w 506956"/>
              <a:gd name="connsiteY4387" fmla="*/ 465200 h 506956"/>
              <a:gd name="connsiteX4388" fmla="*/ 450787 w 506956"/>
              <a:gd name="connsiteY4388" fmla="*/ 459215 h 506956"/>
              <a:gd name="connsiteX4389" fmla="*/ 454949 w 506956"/>
              <a:gd name="connsiteY4389" fmla="*/ 459215 h 506956"/>
              <a:gd name="connsiteX4390" fmla="*/ 449046 w 506956"/>
              <a:gd name="connsiteY4390" fmla="*/ 468409 h 506956"/>
              <a:gd name="connsiteX4391" fmla="*/ 455357 w 506956"/>
              <a:gd name="connsiteY4391" fmla="*/ 478256 h 506956"/>
              <a:gd name="connsiteX4392" fmla="*/ 451195 w 506956"/>
              <a:gd name="connsiteY4392" fmla="*/ 478256 h 506956"/>
              <a:gd name="connsiteX4393" fmla="*/ 446979 w 506956"/>
              <a:gd name="connsiteY4393" fmla="*/ 471565 h 506956"/>
              <a:gd name="connsiteX4394" fmla="*/ 472779 w 506956"/>
              <a:gd name="connsiteY4394" fmla="*/ 471565 h 506956"/>
              <a:gd name="connsiteX4395" fmla="*/ 468563 w 506956"/>
              <a:gd name="connsiteY4395" fmla="*/ 478256 h 506956"/>
              <a:gd name="connsiteX4396" fmla="*/ 464401 w 506956"/>
              <a:gd name="connsiteY4396" fmla="*/ 478256 h 506956"/>
              <a:gd name="connsiteX4397" fmla="*/ 470712 w 506956"/>
              <a:gd name="connsiteY4397" fmla="*/ 468409 h 506956"/>
              <a:gd name="connsiteX4398" fmla="*/ 464809 w 506956"/>
              <a:gd name="connsiteY4398" fmla="*/ 459215 h 506956"/>
              <a:gd name="connsiteX4399" fmla="*/ 468971 w 506956"/>
              <a:gd name="connsiteY4399" fmla="*/ 459215 h 506956"/>
              <a:gd name="connsiteX4400" fmla="*/ 472779 w 506956"/>
              <a:gd name="connsiteY4400" fmla="*/ 465200 h 506956"/>
              <a:gd name="connsiteX4401" fmla="*/ 476587 w 506956"/>
              <a:gd name="connsiteY4401" fmla="*/ 459215 h 506956"/>
              <a:gd name="connsiteX4402" fmla="*/ 480749 w 506956"/>
              <a:gd name="connsiteY4402" fmla="*/ 459215 h 506956"/>
              <a:gd name="connsiteX4403" fmla="*/ 474846 w 506956"/>
              <a:gd name="connsiteY4403" fmla="*/ 468409 h 506956"/>
              <a:gd name="connsiteX4404" fmla="*/ 481157 w 506956"/>
              <a:gd name="connsiteY4404" fmla="*/ 478256 h 506956"/>
              <a:gd name="connsiteX4405" fmla="*/ 476995 w 506956"/>
              <a:gd name="connsiteY4405" fmla="*/ 478256 h 506956"/>
              <a:gd name="connsiteX4406" fmla="*/ 472779 w 506956"/>
              <a:gd name="connsiteY4406" fmla="*/ 471565 h 506956"/>
              <a:gd name="connsiteX4407" fmla="*/ 498579 w 506956"/>
              <a:gd name="connsiteY4407" fmla="*/ 471565 h 506956"/>
              <a:gd name="connsiteX4408" fmla="*/ 494363 w 506956"/>
              <a:gd name="connsiteY4408" fmla="*/ 478256 h 506956"/>
              <a:gd name="connsiteX4409" fmla="*/ 490201 w 506956"/>
              <a:gd name="connsiteY4409" fmla="*/ 478256 h 506956"/>
              <a:gd name="connsiteX4410" fmla="*/ 496512 w 506956"/>
              <a:gd name="connsiteY4410" fmla="*/ 468409 h 506956"/>
              <a:gd name="connsiteX4411" fmla="*/ 490609 w 506956"/>
              <a:gd name="connsiteY4411" fmla="*/ 459215 h 506956"/>
              <a:gd name="connsiteX4412" fmla="*/ 494771 w 506956"/>
              <a:gd name="connsiteY4412" fmla="*/ 459215 h 506956"/>
              <a:gd name="connsiteX4413" fmla="*/ 498579 w 506956"/>
              <a:gd name="connsiteY4413" fmla="*/ 465200 h 506956"/>
              <a:gd name="connsiteX4414" fmla="*/ 502387 w 506956"/>
              <a:gd name="connsiteY4414" fmla="*/ 459215 h 506956"/>
              <a:gd name="connsiteX4415" fmla="*/ 506549 w 506956"/>
              <a:gd name="connsiteY4415" fmla="*/ 459215 h 506956"/>
              <a:gd name="connsiteX4416" fmla="*/ 500646 w 506956"/>
              <a:gd name="connsiteY4416" fmla="*/ 468409 h 506956"/>
              <a:gd name="connsiteX4417" fmla="*/ 506957 w 506956"/>
              <a:gd name="connsiteY4417" fmla="*/ 478256 h 506956"/>
              <a:gd name="connsiteX4418" fmla="*/ 502795 w 506956"/>
              <a:gd name="connsiteY4418" fmla="*/ 478256 h 506956"/>
              <a:gd name="connsiteX4419" fmla="*/ 498579 w 506956"/>
              <a:gd name="connsiteY4419" fmla="*/ 471565 h 506956"/>
              <a:gd name="connsiteX4420" fmla="*/ 8378 w 506956"/>
              <a:gd name="connsiteY4420" fmla="*/ 500265 h 506956"/>
              <a:gd name="connsiteX4421" fmla="*/ 4162 w 506956"/>
              <a:gd name="connsiteY4421" fmla="*/ 506957 h 506956"/>
              <a:gd name="connsiteX4422" fmla="*/ 0 w 506956"/>
              <a:gd name="connsiteY4422" fmla="*/ 506957 h 506956"/>
              <a:gd name="connsiteX4423" fmla="*/ 6310 w 506956"/>
              <a:gd name="connsiteY4423" fmla="*/ 497110 h 506956"/>
              <a:gd name="connsiteX4424" fmla="*/ 408 w 506956"/>
              <a:gd name="connsiteY4424" fmla="*/ 487916 h 506956"/>
              <a:gd name="connsiteX4425" fmla="*/ 4570 w 506956"/>
              <a:gd name="connsiteY4425" fmla="*/ 487916 h 506956"/>
              <a:gd name="connsiteX4426" fmla="*/ 8378 w 506956"/>
              <a:gd name="connsiteY4426" fmla="*/ 493901 h 506956"/>
              <a:gd name="connsiteX4427" fmla="*/ 12186 w 506956"/>
              <a:gd name="connsiteY4427" fmla="*/ 487916 h 506956"/>
              <a:gd name="connsiteX4428" fmla="*/ 16347 w 506956"/>
              <a:gd name="connsiteY4428" fmla="*/ 487916 h 506956"/>
              <a:gd name="connsiteX4429" fmla="*/ 10445 w 506956"/>
              <a:gd name="connsiteY4429" fmla="*/ 497110 h 506956"/>
              <a:gd name="connsiteX4430" fmla="*/ 16755 w 506956"/>
              <a:gd name="connsiteY4430" fmla="*/ 506957 h 506956"/>
              <a:gd name="connsiteX4431" fmla="*/ 12594 w 506956"/>
              <a:gd name="connsiteY4431" fmla="*/ 506957 h 506956"/>
              <a:gd name="connsiteX4432" fmla="*/ 8378 w 506956"/>
              <a:gd name="connsiteY4432" fmla="*/ 500265 h 506956"/>
              <a:gd name="connsiteX4433" fmla="*/ 34178 w 506956"/>
              <a:gd name="connsiteY4433" fmla="*/ 500265 h 506956"/>
              <a:gd name="connsiteX4434" fmla="*/ 29962 w 506956"/>
              <a:gd name="connsiteY4434" fmla="*/ 506957 h 506956"/>
              <a:gd name="connsiteX4435" fmla="*/ 25800 w 506956"/>
              <a:gd name="connsiteY4435" fmla="*/ 506957 h 506956"/>
              <a:gd name="connsiteX4436" fmla="*/ 32110 w 506956"/>
              <a:gd name="connsiteY4436" fmla="*/ 497110 h 506956"/>
              <a:gd name="connsiteX4437" fmla="*/ 26208 w 506956"/>
              <a:gd name="connsiteY4437" fmla="*/ 487916 h 506956"/>
              <a:gd name="connsiteX4438" fmla="*/ 30370 w 506956"/>
              <a:gd name="connsiteY4438" fmla="*/ 487916 h 506956"/>
              <a:gd name="connsiteX4439" fmla="*/ 34178 w 506956"/>
              <a:gd name="connsiteY4439" fmla="*/ 493901 h 506956"/>
              <a:gd name="connsiteX4440" fmla="*/ 37986 w 506956"/>
              <a:gd name="connsiteY4440" fmla="*/ 487916 h 506956"/>
              <a:gd name="connsiteX4441" fmla="*/ 42147 w 506956"/>
              <a:gd name="connsiteY4441" fmla="*/ 487916 h 506956"/>
              <a:gd name="connsiteX4442" fmla="*/ 36245 w 506956"/>
              <a:gd name="connsiteY4442" fmla="*/ 497110 h 506956"/>
              <a:gd name="connsiteX4443" fmla="*/ 42555 w 506956"/>
              <a:gd name="connsiteY4443" fmla="*/ 506957 h 506956"/>
              <a:gd name="connsiteX4444" fmla="*/ 38394 w 506956"/>
              <a:gd name="connsiteY4444" fmla="*/ 506957 h 506956"/>
              <a:gd name="connsiteX4445" fmla="*/ 34178 w 506956"/>
              <a:gd name="connsiteY4445" fmla="*/ 500265 h 506956"/>
              <a:gd name="connsiteX4446" fmla="*/ 59978 w 506956"/>
              <a:gd name="connsiteY4446" fmla="*/ 500265 h 506956"/>
              <a:gd name="connsiteX4447" fmla="*/ 55762 w 506956"/>
              <a:gd name="connsiteY4447" fmla="*/ 506957 h 506956"/>
              <a:gd name="connsiteX4448" fmla="*/ 51600 w 506956"/>
              <a:gd name="connsiteY4448" fmla="*/ 506957 h 506956"/>
              <a:gd name="connsiteX4449" fmla="*/ 57911 w 506956"/>
              <a:gd name="connsiteY4449" fmla="*/ 497110 h 506956"/>
              <a:gd name="connsiteX4450" fmla="*/ 52008 w 506956"/>
              <a:gd name="connsiteY4450" fmla="*/ 487916 h 506956"/>
              <a:gd name="connsiteX4451" fmla="*/ 56170 w 506956"/>
              <a:gd name="connsiteY4451" fmla="*/ 487916 h 506956"/>
              <a:gd name="connsiteX4452" fmla="*/ 59978 w 506956"/>
              <a:gd name="connsiteY4452" fmla="*/ 493901 h 506956"/>
              <a:gd name="connsiteX4453" fmla="*/ 63786 w 506956"/>
              <a:gd name="connsiteY4453" fmla="*/ 487916 h 506956"/>
              <a:gd name="connsiteX4454" fmla="*/ 67948 w 506956"/>
              <a:gd name="connsiteY4454" fmla="*/ 487916 h 506956"/>
              <a:gd name="connsiteX4455" fmla="*/ 62045 w 506956"/>
              <a:gd name="connsiteY4455" fmla="*/ 497110 h 506956"/>
              <a:gd name="connsiteX4456" fmla="*/ 68356 w 506956"/>
              <a:gd name="connsiteY4456" fmla="*/ 506957 h 506956"/>
              <a:gd name="connsiteX4457" fmla="*/ 64194 w 506956"/>
              <a:gd name="connsiteY4457" fmla="*/ 506957 h 506956"/>
              <a:gd name="connsiteX4458" fmla="*/ 59978 w 506956"/>
              <a:gd name="connsiteY4458" fmla="*/ 500265 h 506956"/>
              <a:gd name="connsiteX4459" fmla="*/ 85778 w 506956"/>
              <a:gd name="connsiteY4459" fmla="*/ 500265 h 506956"/>
              <a:gd name="connsiteX4460" fmla="*/ 81562 w 506956"/>
              <a:gd name="connsiteY4460" fmla="*/ 506957 h 506956"/>
              <a:gd name="connsiteX4461" fmla="*/ 77400 w 506956"/>
              <a:gd name="connsiteY4461" fmla="*/ 506957 h 506956"/>
              <a:gd name="connsiteX4462" fmla="*/ 83711 w 506956"/>
              <a:gd name="connsiteY4462" fmla="*/ 497110 h 506956"/>
              <a:gd name="connsiteX4463" fmla="*/ 77808 w 506956"/>
              <a:gd name="connsiteY4463" fmla="*/ 487916 h 506956"/>
              <a:gd name="connsiteX4464" fmla="*/ 81970 w 506956"/>
              <a:gd name="connsiteY4464" fmla="*/ 487916 h 506956"/>
              <a:gd name="connsiteX4465" fmla="*/ 85778 w 506956"/>
              <a:gd name="connsiteY4465" fmla="*/ 493901 h 506956"/>
              <a:gd name="connsiteX4466" fmla="*/ 89586 w 506956"/>
              <a:gd name="connsiteY4466" fmla="*/ 487916 h 506956"/>
              <a:gd name="connsiteX4467" fmla="*/ 93748 w 506956"/>
              <a:gd name="connsiteY4467" fmla="*/ 487916 h 506956"/>
              <a:gd name="connsiteX4468" fmla="*/ 87845 w 506956"/>
              <a:gd name="connsiteY4468" fmla="*/ 497110 h 506956"/>
              <a:gd name="connsiteX4469" fmla="*/ 94156 w 506956"/>
              <a:gd name="connsiteY4469" fmla="*/ 506957 h 506956"/>
              <a:gd name="connsiteX4470" fmla="*/ 89994 w 506956"/>
              <a:gd name="connsiteY4470" fmla="*/ 506957 h 506956"/>
              <a:gd name="connsiteX4471" fmla="*/ 85778 w 506956"/>
              <a:gd name="connsiteY4471" fmla="*/ 500265 h 506956"/>
              <a:gd name="connsiteX4472" fmla="*/ 111578 w 506956"/>
              <a:gd name="connsiteY4472" fmla="*/ 500265 h 506956"/>
              <a:gd name="connsiteX4473" fmla="*/ 107362 w 506956"/>
              <a:gd name="connsiteY4473" fmla="*/ 506957 h 506956"/>
              <a:gd name="connsiteX4474" fmla="*/ 103200 w 506956"/>
              <a:gd name="connsiteY4474" fmla="*/ 506957 h 506956"/>
              <a:gd name="connsiteX4475" fmla="*/ 109511 w 506956"/>
              <a:gd name="connsiteY4475" fmla="*/ 497110 h 506956"/>
              <a:gd name="connsiteX4476" fmla="*/ 103608 w 506956"/>
              <a:gd name="connsiteY4476" fmla="*/ 487916 h 506956"/>
              <a:gd name="connsiteX4477" fmla="*/ 107770 w 506956"/>
              <a:gd name="connsiteY4477" fmla="*/ 487916 h 506956"/>
              <a:gd name="connsiteX4478" fmla="*/ 111578 w 506956"/>
              <a:gd name="connsiteY4478" fmla="*/ 493901 h 506956"/>
              <a:gd name="connsiteX4479" fmla="*/ 115386 w 506956"/>
              <a:gd name="connsiteY4479" fmla="*/ 487916 h 506956"/>
              <a:gd name="connsiteX4480" fmla="*/ 119548 w 506956"/>
              <a:gd name="connsiteY4480" fmla="*/ 487916 h 506956"/>
              <a:gd name="connsiteX4481" fmla="*/ 113645 w 506956"/>
              <a:gd name="connsiteY4481" fmla="*/ 497110 h 506956"/>
              <a:gd name="connsiteX4482" fmla="*/ 119956 w 506956"/>
              <a:gd name="connsiteY4482" fmla="*/ 506957 h 506956"/>
              <a:gd name="connsiteX4483" fmla="*/ 115794 w 506956"/>
              <a:gd name="connsiteY4483" fmla="*/ 506957 h 506956"/>
              <a:gd name="connsiteX4484" fmla="*/ 111578 w 506956"/>
              <a:gd name="connsiteY4484" fmla="*/ 500265 h 506956"/>
              <a:gd name="connsiteX4485" fmla="*/ 137378 w 506956"/>
              <a:gd name="connsiteY4485" fmla="*/ 500265 h 506956"/>
              <a:gd name="connsiteX4486" fmla="*/ 133162 w 506956"/>
              <a:gd name="connsiteY4486" fmla="*/ 506957 h 506956"/>
              <a:gd name="connsiteX4487" fmla="*/ 129000 w 506956"/>
              <a:gd name="connsiteY4487" fmla="*/ 506957 h 506956"/>
              <a:gd name="connsiteX4488" fmla="*/ 135311 w 506956"/>
              <a:gd name="connsiteY4488" fmla="*/ 497110 h 506956"/>
              <a:gd name="connsiteX4489" fmla="*/ 129408 w 506956"/>
              <a:gd name="connsiteY4489" fmla="*/ 487916 h 506956"/>
              <a:gd name="connsiteX4490" fmla="*/ 133570 w 506956"/>
              <a:gd name="connsiteY4490" fmla="*/ 487916 h 506956"/>
              <a:gd name="connsiteX4491" fmla="*/ 137378 w 506956"/>
              <a:gd name="connsiteY4491" fmla="*/ 493901 h 506956"/>
              <a:gd name="connsiteX4492" fmla="*/ 141186 w 506956"/>
              <a:gd name="connsiteY4492" fmla="*/ 487916 h 506956"/>
              <a:gd name="connsiteX4493" fmla="*/ 145348 w 506956"/>
              <a:gd name="connsiteY4493" fmla="*/ 487916 h 506956"/>
              <a:gd name="connsiteX4494" fmla="*/ 139445 w 506956"/>
              <a:gd name="connsiteY4494" fmla="*/ 497110 h 506956"/>
              <a:gd name="connsiteX4495" fmla="*/ 145756 w 506956"/>
              <a:gd name="connsiteY4495" fmla="*/ 506957 h 506956"/>
              <a:gd name="connsiteX4496" fmla="*/ 141594 w 506956"/>
              <a:gd name="connsiteY4496" fmla="*/ 506957 h 506956"/>
              <a:gd name="connsiteX4497" fmla="*/ 137378 w 506956"/>
              <a:gd name="connsiteY4497" fmla="*/ 500265 h 506956"/>
              <a:gd name="connsiteX4498" fmla="*/ 163178 w 506956"/>
              <a:gd name="connsiteY4498" fmla="*/ 500265 h 506956"/>
              <a:gd name="connsiteX4499" fmla="*/ 158962 w 506956"/>
              <a:gd name="connsiteY4499" fmla="*/ 506957 h 506956"/>
              <a:gd name="connsiteX4500" fmla="*/ 154800 w 506956"/>
              <a:gd name="connsiteY4500" fmla="*/ 506957 h 506956"/>
              <a:gd name="connsiteX4501" fmla="*/ 161111 w 506956"/>
              <a:gd name="connsiteY4501" fmla="*/ 497110 h 506956"/>
              <a:gd name="connsiteX4502" fmla="*/ 155208 w 506956"/>
              <a:gd name="connsiteY4502" fmla="*/ 487916 h 506956"/>
              <a:gd name="connsiteX4503" fmla="*/ 159370 w 506956"/>
              <a:gd name="connsiteY4503" fmla="*/ 487916 h 506956"/>
              <a:gd name="connsiteX4504" fmla="*/ 163178 w 506956"/>
              <a:gd name="connsiteY4504" fmla="*/ 493901 h 506956"/>
              <a:gd name="connsiteX4505" fmla="*/ 166986 w 506956"/>
              <a:gd name="connsiteY4505" fmla="*/ 487916 h 506956"/>
              <a:gd name="connsiteX4506" fmla="*/ 171148 w 506956"/>
              <a:gd name="connsiteY4506" fmla="*/ 487916 h 506956"/>
              <a:gd name="connsiteX4507" fmla="*/ 165245 w 506956"/>
              <a:gd name="connsiteY4507" fmla="*/ 497110 h 506956"/>
              <a:gd name="connsiteX4508" fmla="*/ 171556 w 506956"/>
              <a:gd name="connsiteY4508" fmla="*/ 506957 h 506956"/>
              <a:gd name="connsiteX4509" fmla="*/ 167394 w 506956"/>
              <a:gd name="connsiteY4509" fmla="*/ 506957 h 506956"/>
              <a:gd name="connsiteX4510" fmla="*/ 163178 w 506956"/>
              <a:gd name="connsiteY4510" fmla="*/ 500265 h 506956"/>
              <a:gd name="connsiteX4511" fmla="*/ 188978 w 506956"/>
              <a:gd name="connsiteY4511" fmla="*/ 500265 h 506956"/>
              <a:gd name="connsiteX4512" fmla="*/ 184762 w 506956"/>
              <a:gd name="connsiteY4512" fmla="*/ 506957 h 506956"/>
              <a:gd name="connsiteX4513" fmla="*/ 180601 w 506956"/>
              <a:gd name="connsiteY4513" fmla="*/ 506957 h 506956"/>
              <a:gd name="connsiteX4514" fmla="*/ 186911 w 506956"/>
              <a:gd name="connsiteY4514" fmla="*/ 497110 h 506956"/>
              <a:gd name="connsiteX4515" fmla="*/ 181009 w 506956"/>
              <a:gd name="connsiteY4515" fmla="*/ 487916 h 506956"/>
              <a:gd name="connsiteX4516" fmla="*/ 185170 w 506956"/>
              <a:gd name="connsiteY4516" fmla="*/ 487916 h 506956"/>
              <a:gd name="connsiteX4517" fmla="*/ 188978 w 506956"/>
              <a:gd name="connsiteY4517" fmla="*/ 493901 h 506956"/>
              <a:gd name="connsiteX4518" fmla="*/ 192786 w 506956"/>
              <a:gd name="connsiteY4518" fmla="*/ 487916 h 506956"/>
              <a:gd name="connsiteX4519" fmla="*/ 196948 w 506956"/>
              <a:gd name="connsiteY4519" fmla="*/ 487916 h 506956"/>
              <a:gd name="connsiteX4520" fmla="*/ 191045 w 506956"/>
              <a:gd name="connsiteY4520" fmla="*/ 497110 h 506956"/>
              <a:gd name="connsiteX4521" fmla="*/ 197356 w 506956"/>
              <a:gd name="connsiteY4521" fmla="*/ 506957 h 506956"/>
              <a:gd name="connsiteX4522" fmla="*/ 193194 w 506956"/>
              <a:gd name="connsiteY4522" fmla="*/ 506957 h 506956"/>
              <a:gd name="connsiteX4523" fmla="*/ 188978 w 506956"/>
              <a:gd name="connsiteY4523" fmla="*/ 500265 h 506956"/>
              <a:gd name="connsiteX4524" fmla="*/ 214778 w 506956"/>
              <a:gd name="connsiteY4524" fmla="*/ 500265 h 506956"/>
              <a:gd name="connsiteX4525" fmla="*/ 210562 w 506956"/>
              <a:gd name="connsiteY4525" fmla="*/ 506957 h 506956"/>
              <a:gd name="connsiteX4526" fmla="*/ 206401 w 506956"/>
              <a:gd name="connsiteY4526" fmla="*/ 506957 h 506956"/>
              <a:gd name="connsiteX4527" fmla="*/ 212711 w 506956"/>
              <a:gd name="connsiteY4527" fmla="*/ 497110 h 506956"/>
              <a:gd name="connsiteX4528" fmla="*/ 206809 w 506956"/>
              <a:gd name="connsiteY4528" fmla="*/ 487916 h 506956"/>
              <a:gd name="connsiteX4529" fmla="*/ 210970 w 506956"/>
              <a:gd name="connsiteY4529" fmla="*/ 487916 h 506956"/>
              <a:gd name="connsiteX4530" fmla="*/ 214778 w 506956"/>
              <a:gd name="connsiteY4530" fmla="*/ 493901 h 506956"/>
              <a:gd name="connsiteX4531" fmla="*/ 218586 w 506956"/>
              <a:gd name="connsiteY4531" fmla="*/ 487916 h 506956"/>
              <a:gd name="connsiteX4532" fmla="*/ 222748 w 506956"/>
              <a:gd name="connsiteY4532" fmla="*/ 487916 h 506956"/>
              <a:gd name="connsiteX4533" fmla="*/ 216846 w 506956"/>
              <a:gd name="connsiteY4533" fmla="*/ 497110 h 506956"/>
              <a:gd name="connsiteX4534" fmla="*/ 223156 w 506956"/>
              <a:gd name="connsiteY4534" fmla="*/ 506957 h 506956"/>
              <a:gd name="connsiteX4535" fmla="*/ 218994 w 506956"/>
              <a:gd name="connsiteY4535" fmla="*/ 506957 h 506956"/>
              <a:gd name="connsiteX4536" fmla="*/ 214778 w 506956"/>
              <a:gd name="connsiteY4536" fmla="*/ 500265 h 506956"/>
              <a:gd name="connsiteX4537" fmla="*/ 240578 w 506956"/>
              <a:gd name="connsiteY4537" fmla="*/ 500265 h 506956"/>
              <a:gd name="connsiteX4538" fmla="*/ 236362 w 506956"/>
              <a:gd name="connsiteY4538" fmla="*/ 506957 h 506956"/>
              <a:gd name="connsiteX4539" fmla="*/ 232201 w 506956"/>
              <a:gd name="connsiteY4539" fmla="*/ 506957 h 506956"/>
              <a:gd name="connsiteX4540" fmla="*/ 238511 w 506956"/>
              <a:gd name="connsiteY4540" fmla="*/ 497110 h 506956"/>
              <a:gd name="connsiteX4541" fmla="*/ 232609 w 506956"/>
              <a:gd name="connsiteY4541" fmla="*/ 487916 h 506956"/>
              <a:gd name="connsiteX4542" fmla="*/ 236770 w 506956"/>
              <a:gd name="connsiteY4542" fmla="*/ 487916 h 506956"/>
              <a:gd name="connsiteX4543" fmla="*/ 240578 w 506956"/>
              <a:gd name="connsiteY4543" fmla="*/ 493901 h 506956"/>
              <a:gd name="connsiteX4544" fmla="*/ 244386 w 506956"/>
              <a:gd name="connsiteY4544" fmla="*/ 487916 h 506956"/>
              <a:gd name="connsiteX4545" fmla="*/ 248548 w 506956"/>
              <a:gd name="connsiteY4545" fmla="*/ 487916 h 506956"/>
              <a:gd name="connsiteX4546" fmla="*/ 242646 w 506956"/>
              <a:gd name="connsiteY4546" fmla="*/ 497110 h 506956"/>
              <a:gd name="connsiteX4547" fmla="*/ 248956 w 506956"/>
              <a:gd name="connsiteY4547" fmla="*/ 506957 h 506956"/>
              <a:gd name="connsiteX4548" fmla="*/ 244794 w 506956"/>
              <a:gd name="connsiteY4548" fmla="*/ 506957 h 506956"/>
              <a:gd name="connsiteX4549" fmla="*/ 240578 w 506956"/>
              <a:gd name="connsiteY4549" fmla="*/ 500265 h 506956"/>
              <a:gd name="connsiteX4550" fmla="*/ 266378 w 506956"/>
              <a:gd name="connsiteY4550" fmla="*/ 500265 h 506956"/>
              <a:gd name="connsiteX4551" fmla="*/ 262162 w 506956"/>
              <a:gd name="connsiteY4551" fmla="*/ 506957 h 506956"/>
              <a:gd name="connsiteX4552" fmla="*/ 258001 w 506956"/>
              <a:gd name="connsiteY4552" fmla="*/ 506957 h 506956"/>
              <a:gd name="connsiteX4553" fmla="*/ 264311 w 506956"/>
              <a:gd name="connsiteY4553" fmla="*/ 497110 h 506956"/>
              <a:gd name="connsiteX4554" fmla="*/ 258409 w 506956"/>
              <a:gd name="connsiteY4554" fmla="*/ 487916 h 506956"/>
              <a:gd name="connsiteX4555" fmla="*/ 262570 w 506956"/>
              <a:gd name="connsiteY4555" fmla="*/ 487916 h 506956"/>
              <a:gd name="connsiteX4556" fmla="*/ 266378 w 506956"/>
              <a:gd name="connsiteY4556" fmla="*/ 493901 h 506956"/>
              <a:gd name="connsiteX4557" fmla="*/ 270187 w 506956"/>
              <a:gd name="connsiteY4557" fmla="*/ 487916 h 506956"/>
              <a:gd name="connsiteX4558" fmla="*/ 274348 w 506956"/>
              <a:gd name="connsiteY4558" fmla="*/ 487916 h 506956"/>
              <a:gd name="connsiteX4559" fmla="*/ 268446 w 506956"/>
              <a:gd name="connsiteY4559" fmla="*/ 497110 h 506956"/>
              <a:gd name="connsiteX4560" fmla="*/ 274756 w 506956"/>
              <a:gd name="connsiteY4560" fmla="*/ 506957 h 506956"/>
              <a:gd name="connsiteX4561" fmla="*/ 270595 w 506956"/>
              <a:gd name="connsiteY4561" fmla="*/ 506957 h 506956"/>
              <a:gd name="connsiteX4562" fmla="*/ 266378 w 506956"/>
              <a:gd name="connsiteY4562" fmla="*/ 500265 h 506956"/>
              <a:gd name="connsiteX4563" fmla="*/ 292179 w 506956"/>
              <a:gd name="connsiteY4563" fmla="*/ 500265 h 506956"/>
              <a:gd name="connsiteX4564" fmla="*/ 287962 w 506956"/>
              <a:gd name="connsiteY4564" fmla="*/ 506957 h 506956"/>
              <a:gd name="connsiteX4565" fmla="*/ 283801 w 506956"/>
              <a:gd name="connsiteY4565" fmla="*/ 506957 h 506956"/>
              <a:gd name="connsiteX4566" fmla="*/ 290111 w 506956"/>
              <a:gd name="connsiteY4566" fmla="*/ 497110 h 506956"/>
              <a:gd name="connsiteX4567" fmla="*/ 284209 w 506956"/>
              <a:gd name="connsiteY4567" fmla="*/ 487916 h 506956"/>
              <a:gd name="connsiteX4568" fmla="*/ 288370 w 506956"/>
              <a:gd name="connsiteY4568" fmla="*/ 487916 h 506956"/>
              <a:gd name="connsiteX4569" fmla="*/ 292179 w 506956"/>
              <a:gd name="connsiteY4569" fmla="*/ 493901 h 506956"/>
              <a:gd name="connsiteX4570" fmla="*/ 295987 w 506956"/>
              <a:gd name="connsiteY4570" fmla="*/ 487916 h 506956"/>
              <a:gd name="connsiteX4571" fmla="*/ 300148 w 506956"/>
              <a:gd name="connsiteY4571" fmla="*/ 487916 h 506956"/>
              <a:gd name="connsiteX4572" fmla="*/ 294246 w 506956"/>
              <a:gd name="connsiteY4572" fmla="*/ 497110 h 506956"/>
              <a:gd name="connsiteX4573" fmla="*/ 300556 w 506956"/>
              <a:gd name="connsiteY4573" fmla="*/ 506957 h 506956"/>
              <a:gd name="connsiteX4574" fmla="*/ 296395 w 506956"/>
              <a:gd name="connsiteY4574" fmla="*/ 506957 h 506956"/>
              <a:gd name="connsiteX4575" fmla="*/ 292179 w 506956"/>
              <a:gd name="connsiteY4575" fmla="*/ 500265 h 506956"/>
              <a:gd name="connsiteX4576" fmla="*/ 317979 w 506956"/>
              <a:gd name="connsiteY4576" fmla="*/ 500265 h 506956"/>
              <a:gd name="connsiteX4577" fmla="*/ 313762 w 506956"/>
              <a:gd name="connsiteY4577" fmla="*/ 506957 h 506956"/>
              <a:gd name="connsiteX4578" fmla="*/ 309601 w 506956"/>
              <a:gd name="connsiteY4578" fmla="*/ 506957 h 506956"/>
              <a:gd name="connsiteX4579" fmla="*/ 315911 w 506956"/>
              <a:gd name="connsiteY4579" fmla="*/ 497110 h 506956"/>
              <a:gd name="connsiteX4580" fmla="*/ 310009 w 506956"/>
              <a:gd name="connsiteY4580" fmla="*/ 487916 h 506956"/>
              <a:gd name="connsiteX4581" fmla="*/ 314170 w 506956"/>
              <a:gd name="connsiteY4581" fmla="*/ 487916 h 506956"/>
              <a:gd name="connsiteX4582" fmla="*/ 317979 w 506956"/>
              <a:gd name="connsiteY4582" fmla="*/ 493901 h 506956"/>
              <a:gd name="connsiteX4583" fmla="*/ 321787 w 506956"/>
              <a:gd name="connsiteY4583" fmla="*/ 487916 h 506956"/>
              <a:gd name="connsiteX4584" fmla="*/ 325948 w 506956"/>
              <a:gd name="connsiteY4584" fmla="*/ 487916 h 506956"/>
              <a:gd name="connsiteX4585" fmla="*/ 320046 w 506956"/>
              <a:gd name="connsiteY4585" fmla="*/ 497110 h 506956"/>
              <a:gd name="connsiteX4586" fmla="*/ 326356 w 506956"/>
              <a:gd name="connsiteY4586" fmla="*/ 506957 h 506956"/>
              <a:gd name="connsiteX4587" fmla="*/ 322195 w 506956"/>
              <a:gd name="connsiteY4587" fmla="*/ 506957 h 506956"/>
              <a:gd name="connsiteX4588" fmla="*/ 317979 w 506956"/>
              <a:gd name="connsiteY4588" fmla="*/ 500265 h 506956"/>
              <a:gd name="connsiteX4589" fmla="*/ 343779 w 506956"/>
              <a:gd name="connsiteY4589" fmla="*/ 500265 h 506956"/>
              <a:gd name="connsiteX4590" fmla="*/ 339563 w 506956"/>
              <a:gd name="connsiteY4590" fmla="*/ 506957 h 506956"/>
              <a:gd name="connsiteX4591" fmla="*/ 335401 w 506956"/>
              <a:gd name="connsiteY4591" fmla="*/ 506957 h 506956"/>
              <a:gd name="connsiteX4592" fmla="*/ 341711 w 506956"/>
              <a:gd name="connsiteY4592" fmla="*/ 497110 h 506956"/>
              <a:gd name="connsiteX4593" fmla="*/ 335809 w 506956"/>
              <a:gd name="connsiteY4593" fmla="*/ 487916 h 506956"/>
              <a:gd name="connsiteX4594" fmla="*/ 339971 w 506956"/>
              <a:gd name="connsiteY4594" fmla="*/ 487916 h 506956"/>
              <a:gd name="connsiteX4595" fmla="*/ 343779 w 506956"/>
              <a:gd name="connsiteY4595" fmla="*/ 493901 h 506956"/>
              <a:gd name="connsiteX4596" fmla="*/ 347587 w 506956"/>
              <a:gd name="connsiteY4596" fmla="*/ 487916 h 506956"/>
              <a:gd name="connsiteX4597" fmla="*/ 351748 w 506956"/>
              <a:gd name="connsiteY4597" fmla="*/ 487916 h 506956"/>
              <a:gd name="connsiteX4598" fmla="*/ 345846 w 506956"/>
              <a:gd name="connsiteY4598" fmla="*/ 497110 h 506956"/>
              <a:gd name="connsiteX4599" fmla="*/ 352156 w 506956"/>
              <a:gd name="connsiteY4599" fmla="*/ 506957 h 506956"/>
              <a:gd name="connsiteX4600" fmla="*/ 347995 w 506956"/>
              <a:gd name="connsiteY4600" fmla="*/ 506957 h 506956"/>
              <a:gd name="connsiteX4601" fmla="*/ 343779 w 506956"/>
              <a:gd name="connsiteY4601" fmla="*/ 500265 h 506956"/>
              <a:gd name="connsiteX4602" fmla="*/ 369579 w 506956"/>
              <a:gd name="connsiteY4602" fmla="*/ 500265 h 506956"/>
              <a:gd name="connsiteX4603" fmla="*/ 365363 w 506956"/>
              <a:gd name="connsiteY4603" fmla="*/ 506957 h 506956"/>
              <a:gd name="connsiteX4604" fmla="*/ 361201 w 506956"/>
              <a:gd name="connsiteY4604" fmla="*/ 506957 h 506956"/>
              <a:gd name="connsiteX4605" fmla="*/ 367511 w 506956"/>
              <a:gd name="connsiteY4605" fmla="*/ 497110 h 506956"/>
              <a:gd name="connsiteX4606" fmla="*/ 361609 w 506956"/>
              <a:gd name="connsiteY4606" fmla="*/ 487916 h 506956"/>
              <a:gd name="connsiteX4607" fmla="*/ 365771 w 506956"/>
              <a:gd name="connsiteY4607" fmla="*/ 487916 h 506956"/>
              <a:gd name="connsiteX4608" fmla="*/ 369579 w 506956"/>
              <a:gd name="connsiteY4608" fmla="*/ 493901 h 506956"/>
              <a:gd name="connsiteX4609" fmla="*/ 373387 w 506956"/>
              <a:gd name="connsiteY4609" fmla="*/ 487916 h 506956"/>
              <a:gd name="connsiteX4610" fmla="*/ 377548 w 506956"/>
              <a:gd name="connsiteY4610" fmla="*/ 487916 h 506956"/>
              <a:gd name="connsiteX4611" fmla="*/ 371646 w 506956"/>
              <a:gd name="connsiteY4611" fmla="*/ 497110 h 506956"/>
              <a:gd name="connsiteX4612" fmla="*/ 377956 w 506956"/>
              <a:gd name="connsiteY4612" fmla="*/ 506957 h 506956"/>
              <a:gd name="connsiteX4613" fmla="*/ 373795 w 506956"/>
              <a:gd name="connsiteY4613" fmla="*/ 506957 h 506956"/>
              <a:gd name="connsiteX4614" fmla="*/ 369579 w 506956"/>
              <a:gd name="connsiteY4614" fmla="*/ 500265 h 506956"/>
              <a:gd name="connsiteX4615" fmla="*/ 395379 w 506956"/>
              <a:gd name="connsiteY4615" fmla="*/ 500265 h 506956"/>
              <a:gd name="connsiteX4616" fmla="*/ 391163 w 506956"/>
              <a:gd name="connsiteY4616" fmla="*/ 506957 h 506956"/>
              <a:gd name="connsiteX4617" fmla="*/ 387001 w 506956"/>
              <a:gd name="connsiteY4617" fmla="*/ 506957 h 506956"/>
              <a:gd name="connsiteX4618" fmla="*/ 393312 w 506956"/>
              <a:gd name="connsiteY4618" fmla="*/ 497110 h 506956"/>
              <a:gd name="connsiteX4619" fmla="*/ 387409 w 506956"/>
              <a:gd name="connsiteY4619" fmla="*/ 487916 h 506956"/>
              <a:gd name="connsiteX4620" fmla="*/ 391571 w 506956"/>
              <a:gd name="connsiteY4620" fmla="*/ 487916 h 506956"/>
              <a:gd name="connsiteX4621" fmla="*/ 395379 w 506956"/>
              <a:gd name="connsiteY4621" fmla="*/ 493901 h 506956"/>
              <a:gd name="connsiteX4622" fmla="*/ 399187 w 506956"/>
              <a:gd name="connsiteY4622" fmla="*/ 487916 h 506956"/>
              <a:gd name="connsiteX4623" fmla="*/ 403348 w 506956"/>
              <a:gd name="connsiteY4623" fmla="*/ 487916 h 506956"/>
              <a:gd name="connsiteX4624" fmla="*/ 397446 w 506956"/>
              <a:gd name="connsiteY4624" fmla="*/ 497110 h 506956"/>
              <a:gd name="connsiteX4625" fmla="*/ 403756 w 506956"/>
              <a:gd name="connsiteY4625" fmla="*/ 506957 h 506956"/>
              <a:gd name="connsiteX4626" fmla="*/ 399595 w 506956"/>
              <a:gd name="connsiteY4626" fmla="*/ 506957 h 506956"/>
              <a:gd name="connsiteX4627" fmla="*/ 395379 w 506956"/>
              <a:gd name="connsiteY4627" fmla="*/ 500265 h 506956"/>
              <a:gd name="connsiteX4628" fmla="*/ 421179 w 506956"/>
              <a:gd name="connsiteY4628" fmla="*/ 500265 h 506956"/>
              <a:gd name="connsiteX4629" fmla="*/ 416963 w 506956"/>
              <a:gd name="connsiteY4629" fmla="*/ 506957 h 506956"/>
              <a:gd name="connsiteX4630" fmla="*/ 412801 w 506956"/>
              <a:gd name="connsiteY4630" fmla="*/ 506957 h 506956"/>
              <a:gd name="connsiteX4631" fmla="*/ 419112 w 506956"/>
              <a:gd name="connsiteY4631" fmla="*/ 497110 h 506956"/>
              <a:gd name="connsiteX4632" fmla="*/ 413209 w 506956"/>
              <a:gd name="connsiteY4632" fmla="*/ 487916 h 506956"/>
              <a:gd name="connsiteX4633" fmla="*/ 417371 w 506956"/>
              <a:gd name="connsiteY4633" fmla="*/ 487916 h 506956"/>
              <a:gd name="connsiteX4634" fmla="*/ 421179 w 506956"/>
              <a:gd name="connsiteY4634" fmla="*/ 493901 h 506956"/>
              <a:gd name="connsiteX4635" fmla="*/ 424987 w 506956"/>
              <a:gd name="connsiteY4635" fmla="*/ 487916 h 506956"/>
              <a:gd name="connsiteX4636" fmla="*/ 429149 w 506956"/>
              <a:gd name="connsiteY4636" fmla="*/ 487916 h 506956"/>
              <a:gd name="connsiteX4637" fmla="*/ 423246 w 506956"/>
              <a:gd name="connsiteY4637" fmla="*/ 497110 h 506956"/>
              <a:gd name="connsiteX4638" fmla="*/ 429557 w 506956"/>
              <a:gd name="connsiteY4638" fmla="*/ 506957 h 506956"/>
              <a:gd name="connsiteX4639" fmla="*/ 425395 w 506956"/>
              <a:gd name="connsiteY4639" fmla="*/ 506957 h 506956"/>
              <a:gd name="connsiteX4640" fmla="*/ 421179 w 506956"/>
              <a:gd name="connsiteY4640" fmla="*/ 500265 h 506956"/>
              <a:gd name="connsiteX4641" fmla="*/ 446979 w 506956"/>
              <a:gd name="connsiteY4641" fmla="*/ 500265 h 506956"/>
              <a:gd name="connsiteX4642" fmla="*/ 442763 w 506956"/>
              <a:gd name="connsiteY4642" fmla="*/ 506957 h 506956"/>
              <a:gd name="connsiteX4643" fmla="*/ 438601 w 506956"/>
              <a:gd name="connsiteY4643" fmla="*/ 506957 h 506956"/>
              <a:gd name="connsiteX4644" fmla="*/ 444912 w 506956"/>
              <a:gd name="connsiteY4644" fmla="*/ 497110 h 506956"/>
              <a:gd name="connsiteX4645" fmla="*/ 439009 w 506956"/>
              <a:gd name="connsiteY4645" fmla="*/ 487916 h 506956"/>
              <a:gd name="connsiteX4646" fmla="*/ 443171 w 506956"/>
              <a:gd name="connsiteY4646" fmla="*/ 487916 h 506956"/>
              <a:gd name="connsiteX4647" fmla="*/ 446979 w 506956"/>
              <a:gd name="connsiteY4647" fmla="*/ 493901 h 506956"/>
              <a:gd name="connsiteX4648" fmla="*/ 450787 w 506956"/>
              <a:gd name="connsiteY4648" fmla="*/ 487916 h 506956"/>
              <a:gd name="connsiteX4649" fmla="*/ 454949 w 506956"/>
              <a:gd name="connsiteY4649" fmla="*/ 487916 h 506956"/>
              <a:gd name="connsiteX4650" fmla="*/ 449046 w 506956"/>
              <a:gd name="connsiteY4650" fmla="*/ 497110 h 506956"/>
              <a:gd name="connsiteX4651" fmla="*/ 455357 w 506956"/>
              <a:gd name="connsiteY4651" fmla="*/ 506957 h 506956"/>
              <a:gd name="connsiteX4652" fmla="*/ 451195 w 506956"/>
              <a:gd name="connsiteY4652" fmla="*/ 506957 h 506956"/>
              <a:gd name="connsiteX4653" fmla="*/ 446979 w 506956"/>
              <a:gd name="connsiteY4653" fmla="*/ 500265 h 506956"/>
              <a:gd name="connsiteX4654" fmla="*/ 472779 w 506956"/>
              <a:gd name="connsiteY4654" fmla="*/ 500265 h 506956"/>
              <a:gd name="connsiteX4655" fmla="*/ 468563 w 506956"/>
              <a:gd name="connsiteY4655" fmla="*/ 506957 h 506956"/>
              <a:gd name="connsiteX4656" fmla="*/ 464401 w 506956"/>
              <a:gd name="connsiteY4656" fmla="*/ 506957 h 506956"/>
              <a:gd name="connsiteX4657" fmla="*/ 470712 w 506956"/>
              <a:gd name="connsiteY4657" fmla="*/ 497110 h 506956"/>
              <a:gd name="connsiteX4658" fmla="*/ 464809 w 506956"/>
              <a:gd name="connsiteY4658" fmla="*/ 487916 h 506956"/>
              <a:gd name="connsiteX4659" fmla="*/ 468971 w 506956"/>
              <a:gd name="connsiteY4659" fmla="*/ 487916 h 506956"/>
              <a:gd name="connsiteX4660" fmla="*/ 472779 w 506956"/>
              <a:gd name="connsiteY4660" fmla="*/ 493901 h 506956"/>
              <a:gd name="connsiteX4661" fmla="*/ 476587 w 506956"/>
              <a:gd name="connsiteY4661" fmla="*/ 487916 h 506956"/>
              <a:gd name="connsiteX4662" fmla="*/ 480749 w 506956"/>
              <a:gd name="connsiteY4662" fmla="*/ 487916 h 506956"/>
              <a:gd name="connsiteX4663" fmla="*/ 474846 w 506956"/>
              <a:gd name="connsiteY4663" fmla="*/ 497110 h 506956"/>
              <a:gd name="connsiteX4664" fmla="*/ 481157 w 506956"/>
              <a:gd name="connsiteY4664" fmla="*/ 506957 h 506956"/>
              <a:gd name="connsiteX4665" fmla="*/ 476995 w 506956"/>
              <a:gd name="connsiteY4665" fmla="*/ 506957 h 506956"/>
              <a:gd name="connsiteX4666" fmla="*/ 472779 w 506956"/>
              <a:gd name="connsiteY4666" fmla="*/ 500265 h 506956"/>
              <a:gd name="connsiteX4667" fmla="*/ 498579 w 506956"/>
              <a:gd name="connsiteY4667" fmla="*/ 500265 h 506956"/>
              <a:gd name="connsiteX4668" fmla="*/ 494363 w 506956"/>
              <a:gd name="connsiteY4668" fmla="*/ 506957 h 506956"/>
              <a:gd name="connsiteX4669" fmla="*/ 490201 w 506956"/>
              <a:gd name="connsiteY4669" fmla="*/ 506957 h 506956"/>
              <a:gd name="connsiteX4670" fmla="*/ 496512 w 506956"/>
              <a:gd name="connsiteY4670" fmla="*/ 497110 h 506956"/>
              <a:gd name="connsiteX4671" fmla="*/ 490609 w 506956"/>
              <a:gd name="connsiteY4671" fmla="*/ 487916 h 506956"/>
              <a:gd name="connsiteX4672" fmla="*/ 494771 w 506956"/>
              <a:gd name="connsiteY4672" fmla="*/ 487916 h 506956"/>
              <a:gd name="connsiteX4673" fmla="*/ 498579 w 506956"/>
              <a:gd name="connsiteY4673" fmla="*/ 493901 h 506956"/>
              <a:gd name="connsiteX4674" fmla="*/ 502387 w 506956"/>
              <a:gd name="connsiteY4674" fmla="*/ 487916 h 506956"/>
              <a:gd name="connsiteX4675" fmla="*/ 506549 w 506956"/>
              <a:gd name="connsiteY4675" fmla="*/ 487916 h 506956"/>
              <a:gd name="connsiteX4676" fmla="*/ 500646 w 506956"/>
              <a:gd name="connsiteY4676" fmla="*/ 497110 h 506956"/>
              <a:gd name="connsiteX4677" fmla="*/ 506957 w 506956"/>
              <a:gd name="connsiteY4677" fmla="*/ 506957 h 506956"/>
              <a:gd name="connsiteX4678" fmla="*/ 502795 w 506956"/>
              <a:gd name="connsiteY4678" fmla="*/ 506957 h 506956"/>
              <a:gd name="connsiteX4679" fmla="*/ 498579 w 506956"/>
              <a:gd name="connsiteY4679" fmla="*/ 500265 h 506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</a:cxnLst>
            <a:rect l="l" t="t" r="r" b="b"/>
            <a:pathLst>
              <a:path w="506956" h="506956">
                <a:moveTo>
                  <a:pt x="8378" y="12349"/>
                </a:moveTo>
                <a:lnTo>
                  <a:pt x="4162" y="19041"/>
                </a:lnTo>
                <a:lnTo>
                  <a:pt x="0" y="19041"/>
                </a:lnTo>
                <a:lnTo>
                  <a:pt x="6310" y="9194"/>
                </a:lnTo>
                <a:lnTo>
                  <a:pt x="408" y="0"/>
                </a:lnTo>
                <a:lnTo>
                  <a:pt x="4570" y="0"/>
                </a:lnTo>
                <a:lnTo>
                  <a:pt x="8378" y="5984"/>
                </a:lnTo>
                <a:lnTo>
                  <a:pt x="12186" y="0"/>
                </a:lnTo>
                <a:lnTo>
                  <a:pt x="16347" y="0"/>
                </a:lnTo>
                <a:lnTo>
                  <a:pt x="10445" y="9194"/>
                </a:lnTo>
                <a:lnTo>
                  <a:pt x="16755" y="19041"/>
                </a:lnTo>
                <a:lnTo>
                  <a:pt x="12594" y="19041"/>
                </a:lnTo>
                <a:lnTo>
                  <a:pt x="8378" y="12349"/>
                </a:lnTo>
                <a:close/>
                <a:moveTo>
                  <a:pt x="34178" y="12349"/>
                </a:moveTo>
                <a:lnTo>
                  <a:pt x="29962" y="19041"/>
                </a:lnTo>
                <a:lnTo>
                  <a:pt x="25800" y="19041"/>
                </a:lnTo>
                <a:lnTo>
                  <a:pt x="32110" y="9194"/>
                </a:lnTo>
                <a:lnTo>
                  <a:pt x="26208" y="0"/>
                </a:lnTo>
                <a:lnTo>
                  <a:pt x="30370" y="0"/>
                </a:lnTo>
                <a:lnTo>
                  <a:pt x="34178" y="5984"/>
                </a:lnTo>
                <a:lnTo>
                  <a:pt x="37986" y="0"/>
                </a:lnTo>
                <a:lnTo>
                  <a:pt x="42147" y="0"/>
                </a:lnTo>
                <a:lnTo>
                  <a:pt x="36245" y="9194"/>
                </a:lnTo>
                <a:lnTo>
                  <a:pt x="42555" y="19041"/>
                </a:lnTo>
                <a:lnTo>
                  <a:pt x="38394" y="19041"/>
                </a:lnTo>
                <a:lnTo>
                  <a:pt x="34178" y="12349"/>
                </a:lnTo>
                <a:close/>
                <a:moveTo>
                  <a:pt x="59978" y="12349"/>
                </a:moveTo>
                <a:lnTo>
                  <a:pt x="55762" y="19041"/>
                </a:lnTo>
                <a:lnTo>
                  <a:pt x="51600" y="19041"/>
                </a:lnTo>
                <a:lnTo>
                  <a:pt x="57911" y="9194"/>
                </a:lnTo>
                <a:lnTo>
                  <a:pt x="52008" y="0"/>
                </a:lnTo>
                <a:lnTo>
                  <a:pt x="56170" y="0"/>
                </a:lnTo>
                <a:lnTo>
                  <a:pt x="59978" y="5984"/>
                </a:lnTo>
                <a:lnTo>
                  <a:pt x="63786" y="0"/>
                </a:lnTo>
                <a:lnTo>
                  <a:pt x="67948" y="0"/>
                </a:lnTo>
                <a:lnTo>
                  <a:pt x="62045" y="9194"/>
                </a:lnTo>
                <a:lnTo>
                  <a:pt x="68356" y="19041"/>
                </a:lnTo>
                <a:lnTo>
                  <a:pt x="64194" y="19041"/>
                </a:lnTo>
                <a:lnTo>
                  <a:pt x="59978" y="12349"/>
                </a:lnTo>
                <a:close/>
                <a:moveTo>
                  <a:pt x="85778" y="12349"/>
                </a:moveTo>
                <a:lnTo>
                  <a:pt x="81562" y="19041"/>
                </a:lnTo>
                <a:lnTo>
                  <a:pt x="77400" y="19041"/>
                </a:lnTo>
                <a:lnTo>
                  <a:pt x="83711" y="9194"/>
                </a:lnTo>
                <a:lnTo>
                  <a:pt x="77808" y="0"/>
                </a:lnTo>
                <a:lnTo>
                  <a:pt x="81970" y="0"/>
                </a:lnTo>
                <a:lnTo>
                  <a:pt x="85778" y="5984"/>
                </a:lnTo>
                <a:lnTo>
                  <a:pt x="89586" y="0"/>
                </a:lnTo>
                <a:lnTo>
                  <a:pt x="93748" y="0"/>
                </a:lnTo>
                <a:lnTo>
                  <a:pt x="87845" y="9194"/>
                </a:lnTo>
                <a:lnTo>
                  <a:pt x="94156" y="19041"/>
                </a:lnTo>
                <a:lnTo>
                  <a:pt x="89994" y="19041"/>
                </a:lnTo>
                <a:lnTo>
                  <a:pt x="85778" y="12349"/>
                </a:lnTo>
                <a:close/>
                <a:moveTo>
                  <a:pt x="111578" y="12349"/>
                </a:moveTo>
                <a:lnTo>
                  <a:pt x="107362" y="19041"/>
                </a:lnTo>
                <a:lnTo>
                  <a:pt x="103200" y="19041"/>
                </a:lnTo>
                <a:lnTo>
                  <a:pt x="109511" y="9194"/>
                </a:lnTo>
                <a:lnTo>
                  <a:pt x="103608" y="0"/>
                </a:lnTo>
                <a:lnTo>
                  <a:pt x="107770" y="0"/>
                </a:lnTo>
                <a:lnTo>
                  <a:pt x="111578" y="5984"/>
                </a:lnTo>
                <a:lnTo>
                  <a:pt x="115386" y="0"/>
                </a:lnTo>
                <a:lnTo>
                  <a:pt x="119548" y="0"/>
                </a:lnTo>
                <a:lnTo>
                  <a:pt x="113645" y="9194"/>
                </a:lnTo>
                <a:lnTo>
                  <a:pt x="119956" y="19041"/>
                </a:lnTo>
                <a:lnTo>
                  <a:pt x="115794" y="19041"/>
                </a:lnTo>
                <a:lnTo>
                  <a:pt x="111578" y="12349"/>
                </a:lnTo>
                <a:close/>
                <a:moveTo>
                  <a:pt x="137378" y="12349"/>
                </a:moveTo>
                <a:lnTo>
                  <a:pt x="133162" y="19041"/>
                </a:lnTo>
                <a:lnTo>
                  <a:pt x="129000" y="19041"/>
                </a:lnTo>
                <a:lnTo>
                  <a:pt x="135311" y="9194"/>
                </a:lnTo>
                <a:lnTo>
                  <a:pt x="129408" y="0"/>
                </a:lnTo>
                <a:lnTo>
                  <a:pt x="133570" y="0"/>
                </a:lnTo>
                <a:lnTo>
                  <a:pt x="137378" y="5984"/>
                </a:lnTo>
                <a:lnTo>
                  <a:pt x="141186" y="0"/>
                </a:lnTo>
                <a:lnTo>
                  <a:pt x="145348" y="0"/>
                </a:lnTo>
                <a:lnTo>
                  <a:pt x="139445" y="9194"/>
                </a:lnTo>
                <a:lnTo>
                  <a:pt x="145756" y="19041"/>
                </a:lnTo>
                <a:lnTo>
                  <a:pt x="141594" y="19041"/>
                </a:lnTo>
                <a:lnTo>
                  <a:pt x="137378" y="12349"/>
                </a:lnTo>
                <a:close/>
                <a:moveTo>
                  <a:pt x="163178" y="12349"/>
                </a:moveTo>
                <a:lnTo>
                  <a:pt x="158962" y="19041"/>
                </a:lnTo>
                <a:lnTo>
                  <a:pt x="154800" y="19041"/>
                </a:lnTo>
                <a:lnTo>
                  <a:pt x="161111" y="9194"/>
                </a:lnTo>
                <a:lnTo>
                  <a:pt x="155208" y="0"/>
                </a:lnTo>
                <a:lnTo>
                  <a:pt x="159370" y="0"/>
                </a:lnTo>
                <a:lnTo>
                  <a:pt x="163178" y="5984"/>
                </a:lnTo>
                <a:lnTo>
                  <a:pt x="166986" y="0"/>
                </a:lnTo>
                <a:lnTo>
                  <a:pt x="171148" y="0"/>
                </a:lnTo>
                <a:lnTo>
                  <a:pt x="165245" y="9194"/>
                </a:lnTo>
                <a:lnTo>
                  <a:pt x="171556" y="19041"/>
                </a:lnTo>
                <a:lnTo>
                  <a:pt x="167394" y="19041"/>
                </a:lnTo>
                <a:lnTo>
                  <a:pt x="163178" y="12349"/>
                </a:lnTo>
                <a:close/>
                <a:moveTo>
                  <a:pt x="188978" y="12349"/>
                </a:moveTo>
                <a:lnTo>
                  <a:pt x="184762" y="19041"/>
                </a:lnTo>
                <a:lnTo>
                  <a:pt x="180601" y="19041"/>
                </a:lnTo>
                <a:lnTo>
                  <a:pt x="186911" y="9194"/>
                </a:lnTo>
                <a:lnTo>
                  <a:pt x="181009" y="0"/>
                </a:lnTo>
                <a:lnTo>
                  <a:pt x="185170" y="0"/>
                </a:lnTo>
                <a:lnTo>
                  <a:pt x="188978" y="5984"/>
                </a:lnTo>
                <a:lnTo>
                  <a:pt x="192786" y="0"/>
                </a:lnTo>
                <a:lnTo>
                  <a:pt x="196948" y="0"/>
                </a:lnTo>
                <a:lnTo>
                  <a:pt x="191045" y="9194"/>
                </a:lnTo>
                <a:lnTo>
                  <a:pt x="197356" y="19041"/>
                </a:lnTo>
                <a:lnTo>
                  <a:pt x="193194" y="19041"/>
                </a:lnTo>
                <a:lnTo>
                  <a:pt x="188978" y="12349"/>
                </a:lnTo>
                <a:close/>
                <a:moveTo>
                  <a:pt x="214778" y="12349"/>
                </a:moveTo>
                <a:lnTo>
                  <a:pt x="210562" y="19041"/>
                </a:lnTo>
                <a:lnTo>
                  <a:pt x="206401" y="19041"/>
                </a:lnTo>
                <a:lnTo>
                  <a:pt x="212711" y="9194"/>
                </a:lnTo>
                <a:lnTo>
                  <a:pt x="206809" y="0"/>
                </a:lnTo>
                <a:lnTo>
                  <a:pt x="210970" y="0"/>
                </a:lnTo>
                <a:lnTo>
                  <a:pt x="214778" y="5984"/>
                </a:lnTo>
                <a:lnTo>
                  <a:pt x="218586" y="0"/>
                </a:lnTo>
                <a:lnTo>
                  <a:pt x="222748" y="0"/>
                </a:lnTo>
                <a:lnTo>
                  <a:pt x="216846" y="9194"/>
                </a:lnTo>
                <a:lnTo>
                  <a:pt x="223156" y="19041"/>
                </a:lnTo>
                <a:lnTo>
                  <a:pt x="218994" y="19041"/>
                </a:lnTo>
                <a:lnTo>
                  <a:pt x="214778" y="12349"/>
                </a:lnTo>
                <a:close/>
                <a:moveTo>
                  <a:pt x="240578" y="12349"/>
                </a:moveTo>
                <a:lnTo>
                  <a:pt x="236362" y="19041"/>
                </a:lnTo>
                <a:lnTo>
                  <a:pt x="232201" y="19041"/>
                </a:lnTo>
                <a:lnTo>
                  <a:pt x="238511" y="9194"/>
                </a:lnTo>
                <a:lnTo>
                  <a:pt x="232609" y="0"/>
                </a:lnTo>
                <a:lnTo>
                  <a:pt x="236770" y="0"/>
                </a:lnTo>
                <a:lnTo>
                  <a:pt x="240578" y="5984"/>
                </a:lnTo>
                <a:lnTo>
                  <a:pt x="244386" y="0"/>
                </a:lnTo>
                <a:lnTo>
                  <a:pt x="248548" y="0"/>
                </a:lnTo>
                <a:lnTo>
                  <a:pt x="242646" y="9194"/>
                </a:lnTo>
                <a:lnTo>
                  <a:pt x="248956" y="19041"/>
                </a:lnTo>
                <a:lnTo>
                  <a:pt x="244794" y="19041"/>
                </a:lnTo>
                <a:lnTo>
                  <a:pt x="240578" y="12349"/>
                </a:lnTo>
                <a:close/>
                <a:moveTo>
                  <a:pt x="266378" y="12349"/>
                </a:moveTo>
                <a:lnTo>
                  <a:pt x="262162" y="19041"/>
                </a:lnTo>
                <a:lnTo>
                  <a:pt x="258001" y="19041"/>
                </a:lnTo>
                <a:lnTo>
                  <a:pt x="264311" y="9194"/>
                </a:lnTo>
                <a:lnTo>
                  <a:pt x="258409" y="0"/>
                </a:lnTo>
                <a:lnTo>
                  <a:pt x="262570" y="0"/>
                </a:lnTo>
                <a:lnTo>
                  <a:pt x="266378" y="5984"/>
                </a:lnTo>
                <a:lnTo>
                  <a:pt x="270187" y="0"/>
                </a:lnTo>
                <a:lnTo>
                  <a:pt x="274348" y="0"/>
                </a:lnTo>
                <a:lnTo>
                  <a:pt x="268446" y="9194"/>
                </a:lnTo>
                <a:lnTo>
                  <a:pt x="274756" y="19041"/>
                </a:lnTo>
                <a:lnTo>
                  <a:pt x="270595" y="19041"/>
                </a:lnTo>
                <a:lnTo>
                  <a:pt x="266378" y="12349"/>
                </a:lnTo>
                <a:close/>
                <a:moveTo>
                  <a:pt x="292179" y="12349"/>
                </a:moveTo>
                <a:lnTo>
                  <a:pt x="287962" y="19041"/>
                </a:lnTo>
                <a:lnTo>
                  <a:pt x="283801" y="19041"/>
                </a:lnTo>
                <a:lnTo>
                  <a:pt x="290111" y="9194"/>
                </a:lnTo>
                <a:lnTo>
                  <a:pt x="284209" y="0"/>
                </a:lnTo>
                <a:lnTo>
                  <a:pt x="288370" y="0"/>
                </a:lnTo>
                <a:lnTo>
                  <a:pt x="292179" y="5984"/>
                </a:lnTo>
                <a:lnTo>
                  <a:pt x="295987" y="0"/>
                </a:lnTo>
                <a:lnTo>
                  <a:pt x="300148" y="0"/>
                </a:lnTo>
                <a:lnTo>
                  <a:pt x="294246" y="9194"/>
                </a:lnTo>
                <a:lnTo>
                  <a:pt x="300556" y="19041"/>
                </a:lnTo>
                <a:lnTo>
                  <a:pt x="296395" y="19041"/>
                </a:lnTo>
                <a:lnTo>
                  <a:pt x="292179" y="12349"/>
                </a:lnTo>
                <a:close/>
                <a:moveTo>
                  <a:pt x="317979" y="12349"/>
                </a:moveTo>
                <a:lnTo>
                  <a:pt x="313762" y="19041"/>
                </a:lnTo>
                <a:lnTo>
                  <a:pt x="309601" y="19041"/>
                </a:lnTo>
                <a:lnTo>
                  <a:pt x="315911" y="9194"/>
                </a:lnTo>
                <a:lnTo>
                  <a:pt x="310009" y="0"/>
                </a:lnTo>
                <a:lnTo>
                  <a:pt x="314170" y="0"/>
                </a:lnTo>
                <a:lnTo>
                  <a:pt x="317979" y="5984"/>
                </a:lnTo>
                <a:lnTo>
                  <a:pt x="321787" y="0"/>
                </a:lnTo>
                <a:lnTo>
                  <a:pt x="325948" y="0"/>
                </a:lnTo>
                <a:lnTo>
                  <a:pt x="320046" y="9194"/>
                </a:lnTo>
                <a:lnTo>
                  <a:pt x="326356" y="19041"/>
                </a:lnTo>
                <a:lnTo>
                  <a:pt x="322195" y="19041"/>
                </a:lnTo>
                <a:lnTo>
                  <a:pt x="317979" y="12349"/>
                </a:lnTo>
                <a:close/>
                <a:moveTo>
                  <a:pt x="343779" y="12349"/>
                </a:moveTo>
                <a:lnTo>
                  <a:pt x="339563" y="19041"/>
                </a:lnTo>
                <a:lnTo>
                  <a:pt x="335401" y="19041"/>
                </a:lnTo>
                <a:lnTo>
                  <a:pt x="341711" y="9194"/>
                </a:lnTo>
                <a:lnTo>
                  <a:pt x="335809" y="0"/>
                </a:lnTo>
                <a:lnTo>
                  <a:pt x="339971" y="0"/>
                </a:lnTo>
                <a:lnTo>
                  <a:pt x="343779" y="5984"/>
                </a:lnTo>
                <a:lnTo>
                  <a:pt x="347587" y="0"/>
                </a:lnTo>
                <a:lnTo>
                  <a:pt x="351748" y="0"/>
                </a:lnTo>
                <a:lnTo>
                  <a:pt x="345846" y="9194"/>
                </a:lnTo>
                <a:lnTo>
                  <a:pt x="352156" y="19041"/>
                </a:lnTo>
                <a:lnTo>
                  <a:pt x="347995" y="19041"/>
                </a:lnTo>
                <a:lnTo>
                  <a:pt x="343779" y="12349"/>
                </a:lnTo>
                <a:close/>
                <a:moveTo>
                  <a:pt x="369579" y="12349"/>
                </a:moveTo>
                <a:lnTo>
                  <a:pt x="365363" y="19041"/>
                </a:lnTo>
                <a:lnTo>
                  <a:pt x="361201" y="19041"/>
                </a:lnTo>
                <a:lnTo>
                  <a:pt x="367511" y="9194"/>
                </a:lnTo>
                <a:lnTo>
                  <a:pt x="361609" y="0"/>
                </a:lnTo>
                <a:lnTo>
                  <a:pt x="365771" y="0"/>
                </a:lnTo>
                <a:lnTo>
                  <a:pt x="369579" y="5984"/>
                </a:lnTo>
                <a:lnTo>
                  <a:pt x="373387" y="0"/>
                </a:lnTo>
                <a:lnTo>
                  <a:pt x="377548" y="0"/>
                </a:lnTo>
                <a:lnTo>
                  <a:pt x="371646" y="9194"/>
                </a:lnTo>
                <a:lnTo>
                  <a:pt x="377956" y="19041"/>
                </a:lnTo>
                <a:lnTo>
                  <a:pt x="373795" y="19041"/>
                </a:lnTo>
                <a:lnTo>
                  <a:pt x="369579" y="12349"/>
                </a:lnTo>
                <a:close/>
                <a:moveTo>
                  <a:pt x="395379" y="12349"/>
                </a:moveTo>
                <a:lnTo>
                  <a:pt x="391163" y="19041"/>
                </a:lnTo>
                <a:lnTo>
                  <a:pt x="387001" y="19041"/>
                </a:lnTo>
                <a:lnTo>
                  <a:pt x="393312" y="9194"/>
                </a:lnTo>
                <a:lnTo>
                  <a:pt x="387409" y="0"/>
                </a:lnTo>
                <a:lnTo>
                  <a:pt x="391571" y="0"/>
                </a:lnTo>
                <a:lnTo>
                  <a:pt x="395379" y="5984"/>
                </a:lnTo>
                <a:lnTo>
                  <a:pt x="399187" y="0"/>
                </a:lnTo>
                <a:lnTo>
                  <a:pt x="403348" y="0"/>
                </a:lnTo>
                <a:lnTo>
                  <a:pt x="397446" y="9194"/>
                </a:lnTo>
                <a:lnTo>
                  <a:pt x="403756" y="19041"/>
                </a:lnTo>
                <a:lnTo>
                  <a:pt x="399595" y="19041"/>
                </a:lnTo>
                <a:lnTo>
                  <a:pt x="395379" y="12349"/>
                </a:lnTo>
                <a:close/>
                <a:moveTo>
                  <a:pt x="421179" y="12349"/>
                </a:moveTo>
                <a:lnTo>
                  <a:pt x="416963" y="19041"/>
                </a:lnTo>
                <a:lnTo>
                  <a:pt x="412801" y="19041"/>
                </a:lnTo>
                <a:lnTo>
                  <a:pt x="419112" y="9194"/>
                </a:lnTo>
                <a:lnTo>
                  <a:pt x="413209" y="0"/>
                </a:lnTo>
                <a:lnTo>
                  <a:pt x="417371" y="0"/>
                </a:lnTo>
                <a:lnTo>
                  <a:pt x="421179" y="5984"/>
                </a:lnTo>
                <a:lnTo>
                  <a:pt x="424987" y="0"/>
                </a:lnTo>
                <a:lnTo>
                  <a:pt x="429149" y="0"/>
                </a:lnTo>
                <a:lnTo>
                  <a:pt x="423246" y="9194"/>
                </a:lnTo>
                <a:lnTo>
                  <a:pt x="429557" y="19041"/>
                </a:lnTo>
                <a:lnTo>
                  <a:pt x="425395" y="19041"/>
                </a:lnTo>
                <a:lnTo>
                  <a:pt x="421179" y="12349"/>
                </a:lnTo>
                <a:close/>
                <a:moveTo>
                  <a:pt x="446979" y="12349"/>
                </a:moveTo>
                <a:lnTo>
                  <a:pt x="442763" y="19041"/>
                </a:lnTo>
                <a:lnTo>
                  <a:pt x="438601" y="19041"/>
                </a:lnTo>
                <a:lnTo>
                  <a:pt x="444912" y="9194"/>
                </a:lnTo>
                <a:lnTo>
                  <a:pt x="439009" y="0"/>
                </a:lnTo>
                <a:lnTo>
                  <a:pt x="443171" y="0"/>
                </a:lnTo>
                <a:lnTo>
                  <a:pt x="446979" y="5984"/>
                </a:lnTo>
                <a:lnTo>
                  <a:pt x="450787" y="0"/>
                </a:lnTo>
                <a:lnTo>
                  <a:pt x="454949" y="0"/>
                </a:lnTo>
                <a:lnTo>
                  <a:pt x="449046" y="9194"/>
                </a:lnTo>
                <a:lnTo>
                  <a:pt x="455357" y="19041"/>
                </a:lnTo>
                <a:lnTo>
                  <a:pt x="451195" y="19041"/>
                </a:lnTo>
                <a:lnTo>
                  <a:pt x="446979" y="12349"/>
                </a:lnTo>
                <a:close/>
                <a:moveTo>
                  <a:pt x="472779" y="12349"/>
                </a:moveTo>
                <a:lnTo>
                  <a:pt x="468563" y="19041"/>
                </a:lnTo>
                <a:lnTo>
                  <a:pt x="464401" y="19041"/>
                </a:lnTo>
                <a:lnTo>
                  <a:pt x="470712" y="9194"/>
                </a:lnTo>
                <a:lnTo>
                  <a:pt x="464809" y="0"/>
                </a:lnTo>
                <a:lnTo>
                  <a:pt x="468971" y="0"/>
                </a:lnTo>
                <a:lnTo>
                  <a:pt x="472779" y="5984"/>
                </a:lnTo>
                <a:lnTo>
                  <a:pt x="476587" y="0"/>
                </a:lnTo>
                <a:lnTo>
                  <a:pt x="480749" y="0"/>
                </a:lnTo>
                <a:lnTo>
                  <a:pt x="474846" y="9194"/>
                </a:lnTo>
                <a:lnTo>
                  <a:pt x="481157" y="19041"/>
                </a:lnTo>
                <a:lnTo>
                  <a:pt x="476995" y="19041"/>
                </a:lnTo>
                <a:lnTo>
                  <a:pt x="472779" y="12349"/>
                </a:lnTo>
                <a:close/>
                <a:moveTo>
                  <a:pt x="498579" y="12349"/>
                </a:moveTo>
                <a:lnTo>
                  <a:pt x="494363" y="19041"/>
                </a:lnTo>
                <a:lnTo>
                  <a:pt x="490201" y="19041"/>
                </a:lnTo>
                <a:lnTo>
                  <a:pt x="496512" y="9194"/>
                </a:lnTo>
                <a:lnTo>
                  <a:pt x="490609" y="0"/>
                </a:lnTo>
                <a:lnTo>
                  <a:pt x="494771" y="0"/>
                </a:lnTo>
                <a:lnTo>
                  <a:pt x="498579" y="5984"/>
                </a:lnTo>
                <a:lnTo>
                  <a:pt x="502387" y="0"/>
                </a:lnTo>
                <a:lnTo>
                  <a:pt x="506549" y="0"/>
                </a:lnTo>
                <a:lnTo>
                  <a:pt x="500646" y="9194"/>
                </a:lnTo>
                <a:lnTo>
                  <a:pt x="506957" y="19041"/>
                </a:lnTo>
                <a:lnTo>
                  <a:pt x="502795" y="19041"/>
                </a:lnTo>
                <a:lnTo>
                  <a:pt x="498579" y="12349"/>
                </a:lnTo>
                <a:close/>
                <a:moveTo>
                  <a:pt x="8378" y="41050"/>
                </a:moveTo>
                <a:lnTo>
                  <a:pt x="4162" y="47742"/>
                </a:lnTo>
                <a:lnTo>
                  <a:pt x="0" y="47742"/>
                </a:lnTo>
                <a:lnTo>
                  <a:pt x="6310" y="37895"/>
                </a:lnTo>
                <a:lnTo>
                  <a:pt x="408" y="28701"/>
                </a:lnTo>
                <a:lnTo>
                  <a:pt x="4570" y="28701"/>
                </a:lnTo>
                <a:lnTo>
                  <a:pt x="8378" y="34685"/>
                </a:lnTo>
                <a:lnTo>
                  <a:pt x="12186" y="28701"/>
                </a:lnTo>
                <a:lnTo>
                  <a:pt x="16347" y="28701"/>
                </a:lnTo>
                <a:lnTo>
                  <a:pt x="10445" y="37895"/>
                </a:lnTo>
                <a:lnTo>
                  <a:pt x="16755" y="47742"/>
                </a:lnTo>
                <a:lnTo>
                  <a:pt x="12594" y="47742"/>
                </a:lnTo>
                <a:lnTo>
                  <a:pt x="8378" y="41050"/>
                </a:lnTo>
                <a:close/>
                <a:moveTo>
                  <a:pt x="34178" y="41050"/>
                </a:moveTo>
                <a:lnTo>
                  <a:pt x="29962" y="47742"/>
                </a:lnTo>
                <a:lnTo>
                  <a:pt x="25800" y="47742"/>
                </a:lnTo>
                <a:lnTo>
                  <a:pt x="32110" y="37895"/>
                </a:lnTo>
                <a:lnTo>
                  <a:pt x="26208" y="28701"/>
                </a:lnTo>
                <a:lnTo>
                  <a:pt x="30370" y="28701"/>
                </a:lnTo>
                <a:lnTo>
                  <a:pt x="34178" y="34685"/>
                </a:lnTo>
                <a:lnTo>
                  <a:pt x="37986" y="28701"/>
                </a:lnTo>
                <a:lnTo>
                  <a:pt x="42147" y="28701"/>
                </a:lnTo>
                <a:lnTo>
                  <a:pt x="36245" y="37895"/>
                </a:lnTo>
                <a:lnTo>
                  <a:pt x="42555" y="47742"/>
                </a:lnTo>
                <a:lnTo>
                  <a:pt x="38394" y="47742"/>
                </a:lnTo>
                <a:lnTo>
                  <a:pt x="34178" y="41050"/>
                </a:lnTo>
                <a:close/>
                <a:moveTo>
                  <a:pt x="59978" y="41050"/>
                </a:moveTo>
                <a:lnTo>
                  <a:pt x="55762" y="47742"/>
                </a:lnTo>
                <a:lnTo>
                  <a:pt x="51600" y="47742"/>
                </a:lnTo>
                <a:lnTo>
                  <a:pt x="57911" y="37895"/>
                </a:lnTo>
                <a:lnTo>
                  <a:pt x="52008" y="28701"/>
                </a:lnTo>
                <a:lnTo>
                  <a:pt x="56170" y="28701"/>
                </a:lnTo>
                <a:lnTo>
                  <a:pt x="59978" y="34685"/>
                </a:lnTo>
                <a:lnTo>
                  <a:pt x="63786" y="28701"/>
                </a:lnTo>
                <a:lnTo>
                  <a:pt x="67948" y="28701"/>
                </a:lnTo>
                <a:lnTo>
                  <a:pt x="62045" y="37895"/>
                </a:lnTo>
                <a:lnTo>
                  <a:pt x="68356" y="47742"/>
                </a:lnTo>
                <a:lnTo>
                  <a:pt x="64194" y="47742"/>
                </a:lnTo>
                <a:lnTo>
                  <a:pt x="59978" y="41050"/>
                </a:lnTo>
                <a:close/>
                <a:moveTo>
                  <a:pt x="85778" y="41050"/>
                </a:moveTo>
                <a:lnTo>
                  <a:pt x="81562" y="47742"/>
                </a:lnTo>
                <a:lnTo>
                  <a:pt x="77400" y="47742"/>
                </a:lnTo>
                <a:lnTo>
                  <a:pt x="83711" y="37895"/>
                </a:lnTo>
                <a:lnTo>
                  <a:pt x="77808" y="28701"/>
                </a:lnTo>
                <a:lnTo>
                  <a:pt x="81970" y="28701"/>
                </a:lnTo>
                <a:lnTo>
                  <a:pt x="85778" y="34685"/>
                </a:lnTo>
                <a:lnTo>
                  <a:pt x="89586" y="28701"/>
                </a:lnTo>
                <a:lnTo>
                  <a:pt x="93748" y="28701"/>
                </a:lnTo>
                <a:lnTo>
                  <a:pt x="87845" y="37895"/>
                </a:lnTo>
                <a:lnTo>
                  <a:pt x="94156" y="47742"/>
                </a:lnTo>
                <a:lnTo>
                  <a:pt x="89994" y="47742"/>
                </a:lnTo>
                <a:lnTo>
                  <a:pt x="85778" y="41050"/>
                </a:lnTo>
                <a:close/>
                <a:moveTo>
                  <a:pt x="111578" y="41050"/>
                </a:moveTo>
                <a:lnTo>
                  <a:pt x="107362" y="47742"/>
                </a:lnTo>
                <a:lnTo>
                  <a:pt x="103200" y="47742"/>
                </a:lnTo>
                <a:lnTo>
                  <a:pt x="109511" y="37895"/>
                </a:lnTo>
                <a:lnTo>
                  <a:pt x="103608" y="28701"/>
                </a:lnTo>
                <a:lnTo>
                  <a:pt x="107770" y="28701"/>
                </a:lnTo>
                <a:lnTo>
                  <a:pt x="111578" y="34685"/>
                </a:lnTo>
                <a:lnTo>
                  <a:pt x="115386" y="28701"/>
                </a:lnTo>
                <a:lnTo>
                  <a:pt x="119548" y="28701"/>
                </a:lnTo>
                <a:lnTo>
                  <a:pt x="113645" y="37895"/>
                </a:lnTo>
                <a:lnTo>
                  <a:pt x="119956" y="47742"/>
                </a:lnTo>
                <a:lnTo>
                  <a:pt x="115794" y="47742"/>
                </a:lnTo>
                <a:lnTo>
                  <a:pt x="111578" y="41050"/>
                </a:lnTo>
                <a:close/>
                <a:moveTo>
                  <a:pt x="137378" y="41050"/>
                </a:moveTo>
                <a:lnTo>
                  <a:pt x="133162" y="47742"/>
                </a:lnTo>
                <a:lnTo>
                  <a:pt x="129000" y="47742"/>
                </a:lnTo>
                <a:lnTo>
                  <a:pt x="135311" y="37895"/>
                </a:lnTo>
                <a:lnTo>
                  <a:pt x="129408" y="28701"/>
                </a:lnTo>
                <a:lnTo>
                  <a:pt x="133570" y="28701"/>
                </a:lnTo>
                <a:lnTo>
                  <a:pt x="137378" y="34685"/>
                </a:lnTo>
                <a:lnTo>
                  <a:pt x="141186" y="28701"/>
                </a:lnTo>
                <a:lnTo>
                  <a:pt x="145348" y="28701"/>
                </a:lnTo>
                <a:lnTo>
                  <a:pt x="139445" y="37895"/>
                </a:lnTo>
                <a:lnTo>
                  <a:pt x="145756" y="47742"/>
                </a:lnTo>
                <a:lnTo>
                  <a:pt x="141594" y="47742"/>
                </a:lnTo>
                <a:lnTo>
                  <a:pt x="137378" y="41050"/>
                </a:lnTo>
                <a:close/>
                <a:moveTo>
                  <a:pt x="163178" y="41050"/>
                </a:moveTo>
                <a:lnTo>
                  <a:pt x="158962" y="47742"/>
                </a:lnTo>
                <a:lnTo>
                  <a:pt x="154800" y="47742"/>
                </a:lnTo>
                <a:lnTo>
                  <a:pt x="161111" y="37895"/>
                </a:lnTo>
                <a:lnTo>
                  <a:pt x="155208" y="28701"/>
                </a:lnTo>
                <a:lnTo>
                  <a:pt x="159370" y="28701"/>
                </a:lnTo>
                <a:lnTo>
                  <a:pt x="163178" y="34685"/>
                </a:lnTo>
                <a:lnTo>
                  <a:pt x="166986" y="28701"/>
                </a:lnTo>
                <a:lnTo>
                  <a:pt x="171148" y="28701"/>
                </a:lnTo>
                <a:lnTo>
                  <a:pt x="165245" y="37895"/>
                </a:lnTo>
                <a:lnTo>
                  <a:pt x="171556" y="47742"/>
                </a:lnTo>
                <a:lnTo>
                  <a:pt x="167394" y="47742"/>
                </a:lnTo>
                <a:lnTo>
                  <a:pt x="163178" y="41050"/>
                </a:lnTo>
                <a:close/>
                <a:moveTo>
                  <a:pt x="188978" y="41050"/>
                </a:moveTo>
                <a:lnTo>
                  <a:pt x="184762" y="47742"/>
                </a:lnTo>
                <a:lnTo>
                  <a:pt x="180601" y="47742"/>
                </a:lnTo>
                <a:lnTo>
                  <a:pt x="186911" y="37895"/>
                </a:lnTo>
                <a:lnTo>
                  <a:pt x="181009" y="28701"/>
                </a:lnTo>
                <a:lnTo>
                  <a:pt x="185170" y="28701"/>
                </a:lnTo>
                <a:lnTo>
                  <a:pt x="188978" y="34685"/>
                </a:lnTo>
                <a:lnTo>
                  <a:pt x="192786" y="28701"/>
                </a:lnTo>
                <a:lnTo>
                  <a:pt x="196948" y="28701"/>
                </a:lnTo>
                <a:lnTo>
                  <a:pt x="191045" y="37895"/>
                </a:lnTo>
                <a:lnTo>
                  <a:pt x="197356" y="47742"/>
                </a:lnTo>
                <a:lnTo>
                  <a:pt x="193194" y="47742"/>
                </a:lnTo>
                <a:lnTo>
                  <a:pt x="188978" y="41050"/>
                </a:lnTo>
                <a:close/>
                <a:moveTo>
                  <a:pt x="214778" y="41050"/>
                </a:moveTo>
                <a:lnTo>
                  <a:pt x="210562" y="47742"/>
                </a:lnTo>
                <a:lnTo>
                  <a:pt x="206401" y="47742"/>
                </a:lnTo>
                <a:lnTo>
                  <a:pt x="212711" y="37895"/>
                </a:lnTo>
                <a:lnTo>
                  <a:pt x="206809" y="28701"/>
                </a:lnTo>
                <a:lnTo>
                  <a:pt x="210970" y="28701"/>
                </a:lnTo>
                <a:lnTo>
                  <a:pt x="214778" y="34685"/>
                </a:lnTo>
                <a:lnTo>
                  <a:pt x="218586" y="28701"/>
                </a:lnTo>
                <a:lnTo>
                  <a:pt x="222748" y="28701"/>
                </a:lnTo>
                <a:lnTo>
                  <a:pt x="216846" y="37895"/>
                </a:lnTo>
                <a:lnTo>
                  <a:pt x="223156" y="47742"/>
                </a:lnTo>
                <a:lnTo>
                  <a:pt x="218994" y="47742"/>
                </a:lnTo>
                <a:lnTo>
                  <a:pt x="214778" y="41050"/>
                </a:lnTo>
                <a:close/>
                <a:moveTo>
                  <a:pt x="240578" y="41050"/>
                </a:moveTo>
                <a:lnTo>
                  <a:pt x="236362" y="47742"/>
                </a:lnTo>
                <a:lnTo>
                  <a:pt x="232201" y="47742"/>
                </a:lnTo>
                <a:lnTo>
                  <a:pt x="238511" y="37895"/>
                </a:lnTo>
                <a:lnTo>
                  <a:pt x="232609" y="28701"/>
                </a:lnTo>
                <a:lnTo>
                  <a:pt x="236770" y="28701"/>
                </a:lnTo>
                <a:lnTo>
                  <a:pt x="240578" y="34685"/>
                </a:lnTo>
                <a:lnTo>
                  <a:pt x="244386" y="28701"/>
                </a:lnTo>
                <a:lnTo>
                  <a:pt x="248548" y="28701"/>
                </a:lnTo>
                <a:lnTo>
                  <a:pt x="242646" y="37895"/>
                </a:lnTo>
                <a:lnTo>
                  <a:pt x="248956" y="47742"/>
                </a:lnTo>
                <a:lnTo>
                  <a:pt x="244794" y="47742"/>
                </a:lnTo>
                <a:lnTo>
                  <a:pt x="240578" y="41050"/>
                </a:lnTo>
                <a:close/>
                <a:moveTo>
                  <a:pt x="266378" y="41050"/>
                </a:moveTo>
                <a:lnTo>
                  <a:pt x="262162" y="47742"/>
                </a:lnTo>
                <a:lnTo>
                  <a:pt x="258001" y="47742"/>
                </a:lnTo>
                <a:lnTo>
                  <a:pt x="264311" y="37895"/>
                </a:lnTo>
                <a:lnTo>
                  <a:pt x="258409" y="28701"/>
                </a:lnTo>
                <a:lnTo>
                  <a:pt x="262570" y="28701"/>
                </a:lnTo>
                <a:lnTo>
                  <a:pt x="266378" y="34685"/>
                </a:lnTo>
                <a:lnTo>
                  <a:pt x="270187" y="28701"/>
                </a:lnTo>
                <a:lnTo>
                  <a:pt x="274348" y="28701"/>
                </a:lnTo>
                <a:lnTo>
                  <a:pt x="268446" y="37895"/>
                </a:lnTo>
                <a:lnTo>
                  <a:pt x="274756" y="47742"/>
                </a:lnTo>
                <a:lnTo>
                  <a:pt x="270595" y="47742"/>
                </a:lnTo>
                <a:lnTo>
                  <a:pt x="266378" y="41050"/>
                </a:lnTo>
                <a:close/>
                <a:moveTo>
                  <a:pt x="292179" y="41050"/>
                </a:moveTo>
                <a:lnTo>
                  <a:pt x="287962" y="47742"/>
                </a:lnTo>
                <a:lnTo>
                  <a:pt x="283801" y="47742"/>
                </a:lnTo>
                <a:lnTo>
                  <a:pt x="290111" y="37895"/>
                </a:lnTo>
                <a:lnTo>
                  <a:pt x="284209" y="28701"/>
                </a:lnTo>
                <a:lnTo>
                  <a:pt x="288370" y="28701"/>
                </a:lnTo>
                <a:lnTo>
                  <a:pt x="292179" y="34685"/>
                </a:lnTo>
                <a:lnTo>
                  <a:pt x="295987" y="28701"/>
                </a:lnTo>
                <a:lnTo>
                  <a:pt x="300148" y="28701"/>
                </a:lnTo>
                <a:lnTo>
                  <a:pt x="294246" y="37895"/>
                </a:lnTo>
                <a:lnTo>
                  <a:pt x="300556" y="47742"/>
                </a:lnTo>
                <a:lnTo>
                  <a:pt x="296395" y="47742"/>
                </a:lnTo>
                <a:lnTo>
                  <a:pt x="292179" y="41050"/>
                </a:lnTo>
                <a:close/>
                <a:moveTo>
                  <a:pt x="317979" y="41050"/>
                </a:moveTo>
                <a:lnTo>
                  <a:pt x="313762" y="47742"/>
                </a:lnTo>
                <a:lnTo>
                  <a:pt x="309601" y="47742"/>
                </a:lnTo>
                <a:lnTo>
                  <a:pt x="315911" y="37895"/>
                </a:lnTo>
                <a:lnTo>
                  <a:pt x="310009" y="28701"/>
                </a:lnTo>
                <a:lnTo>
                  <a:pt x="314170" y="28701"/>
                </a:lnTo>
                <a:lnTo>
                  <a:pt x="317979" y="34685"/>
                </a:lnTo>
                <a:lnTo>
                  <a:pt x="321787" y="28701"/>
                </a:lnTo>
                <a:lnTo>
                  <a:pt x="325948" y="28701"/>
                </a:lnTo>
                <a:lnTo>
                  <a:pt x="320046" y="37895"/>
                </a:lnTo>
                <a:lnTo>
                  <a:pt x="326356" y="47742"/>
                </a:lnTo>
                <a:lnTo>
                  <a:pt x="322195" y="47742"/>
                </a:lnTo>
                <a:lnTo>
                  <a:pt x="317979" y="41050"/>
                </a:lnTo>
                <a:close/>
                <a:moveTo>
                  <a:pt x="343779" y="41050"/>
                </a:moveTo>
                <a:lnTo>
                  <a:pt x="339563" y="47742"/>
                </a:lnTo>
                <a:lnTo>
                  <a:pt x="335401" y="47742"/>
                </a:lnTo>
                <a:lnTo>
                  <a:pt x="341711" y="37895"/>
                </a:lnTo>
                <a:lnTo>
                  <a:pt x="335809" y="28701"/>
                </a:lnTo>
                <a:lnTo>
                  <a:pt x="339971" y="28701"/>
                </a:lnTo>
                <a:lnTo>
                  <a:pt x="343779" y="34685"/>
                </a:lnTo>
                <a:lnTo>
                  <a:pt x="347587" y="28701"/>
                </a:lnTo>
                <a:lnTo>
                  <a:pt x="351748" y="28701"/>
                </a:lnTo>
                <a:lnTo>
                  <a:pt x="345846" y="37895"/>
                </a:lnTo>
                <a:lnTo>
                  <a:pt x="352156" y="47742"/>
                </a:lnTo>
                <a:lnTo>
                  <a:pt x="347995" y="47742"/>
                </a:lnTo>
                <a:lnTo>
                  <a:pt x="343779" y="41050"/>
                </a:lnTo>
                <a:close/>
                <a:moveTo>
                  <a:pt x="369579" y="41050"/>
                </a:moveTo>
                <a:lnTo>
                  <a:pt x="365363" y="47742"/>
                </a:lnTo>
                <a:lnTo>
                  <a:pt x="361201" y="47742"/>
                </a:lnTo>
                <a:lnTo>
                  <a:pt x="367511" y="37895"/>
                </a:lnTo>
                <a:lnTo>
                  <a:pt x="361609" y="28701"/>
                </a:lnTo>
                <a:lnTo>
                  <a:pt x="365771" y="28701"/>
                </a:lnTo>
                <a:lnTo>
                  <a:pt x="369579" y="34685"/>
                </a:lnTo>
                <a:lnTo>
                  <a:pt x="373387" y="28701"/>
                </a:lnTo>
                <a:lnTo>
                  <a:pt x="377548" y="28701"/>
                </a:lnTo>
                <a:lnTo>
                  <a:pt x="371646" y="37895"/>
                </a:lnTo>
                <a:lnTo>
                  <a:pt x="377956" y="47742"/>
                </a:lnTo>
                <a:lnTo>
                  <a:pt x="373795" y="47742"/>
                </a:lnTo>
                <a:lnTo>
                  <a:pt x="369579" y="41050"/>
                </a:lnTo>
                <a:close/>
                <a:moveTo>
                  <a:pt x="395379" y="41050"/>
                </a:moveTo>
                <a:lnTo>
                  <a:pt x="391163" y="47742"/>
                </a:lnTo>
                <a:lnTo>
                  <a:pt x="387001" y="47742"/>
                </a:lnTo>
                <a:lnTo>
                  <a:pt x="393312" y="37895"/>
                </a:lnTo>
                <a:lnTo>
                  <a:pt x="387409" y="28701"/>
                </a:lnTo>
                <a:lnTo>
                  <a:pt x="391571" y="28701"/>
                </a:lnTo>
                <a:lnTo>
                  <a:pt x="395379" y="34685"/>
                </a:lnTo>
                <a:lnTo>
                  <a:pt x="399187" y="28701"/>
                </a:lnTo>
                <a:lnTo>
                  <a:pt x="403348" y="28701"/>
                </a:lnTo>
                <a:lnTo>
                  <a:pt x="397446" y="37895"/>
                </a:lnTo>
                <a:lnTo>
                  <a:pt x="403756" y="47742"/>
                </a:lnTo>
                <a:lnTo>
                  <a:pt x="399595" y="47742"/>
                </a:lnTo>
                <a:lnTo>
                  <a:pt x="395379" y="41050"/>
                </a:lnTo>
                <a:close/>
                <a:moveTo>
                  <a:pt x="421179" y="41050"/>
                </a:moveTo>
                <a:lnTo>
                  <a:pt x="416963" y="47742"/>
                </a:lnTo>
                <a:lnTo>
                  <a:pt x="412801" y="47742"/>
                </a:lnTo>
                <a:lnTo>
                  <a:pt x="419112" y="37895"/>
                </a:lnTo>
                <a:lnTo>
                  <a:pt x="413209" y="28701"/>
                </a:lnTo>
                <a:lnTo>
                  <a:pt x="417371" y="28701"/>
                </a:lnTo>
                <a:lnTo>
                  <a:pt x="421179" y="34685"/>
                </a:lnTo>
                <a:lnTo>
                  <a:pt x="424987" y="28701"/>
                </a:lnTo>
                <a:lnTo>
                  <a:pt x="429149" y="28701"/>
                </a:lnTo>
                <a:lnTo>
                  <a:pt x="423246" y="37895"/>
                </a:lnTo>
                <a:lnTo>
                  <a:pt x="429557" y="47742"/>
                </a:lnTo>
                <a:lnTo>
                  <a:pt x="425395" y="47742"/>
                </a:lnTo>
                <a:lnTo>
                  <a:pt x="421179" y="41050"/>
                </a:lnTo>
                <a:close/>
                <a:moveTo>
                  <a:pt x="446979" y="41050"/>
                </a:moveTo>
                <a:lnTo>
                  <a:pt x="442763" y="47742"/>
                </a:lnTo>
                <a:lnTo>
                  <a:pt x="438601" y="47742"/>
                </a:lnTo>
                <a:lnTo>
                  <a:pt x="444912" y="37895"/>
                </a:lnTo>
                <a:lnTo>
                  <a:pt x="439009" y="28701"/>
                </a:lnTo>
                <a:lnTo>
                  <a:pt x="443171" y="28701"/>
                </a:lnTo>
                <a:lnTo>
                  <a:pt x="446979" y="34685"/>
                </a:lnTo>
                <a:lnTo>
                  <a:pt x="450787" y="28701"/>
                </a:lnTo>
                <a:lnTo>
                  <a:pt x="454949" y="28701"/>
                </a:lnTo>
                <a:lnTo>
                  <a:pt x="449046" y="37895"/>
                </a:lnTo>
                <a:lnTo>
                  <a:pt x="455357" y="47742"/>
                </a:lnTo>
                <a:lnTo>
                  <a:pt x="451195" y="47742"/>
                </a:lnTo>
                <a:lnTo>
                  <a:pt x="446979" y="41050"/>
                </a:lnTo>
                <a:close/>
                <a:moveTo>
                  <a:pt x="472779" y="41050"/>
                </a:moveTo>
                <a:lnTo>
                  <a:pt x="468563" y="47742"/>
                </a:lnTo>
                <a:lnTo>
                  <a:pt x="464401" y="47742"/>
                </a:lnTo>
                <a:lnTo>
                  <a:pt x="470712" y="37895"/>
                </a:lnTo>
                <a:lnTo>
                  <a:pt x="464809" y="28701"/>
                </a:lnTo>
                <a:lnTo>
                  <a:pt x="468971" y="28701"/>
                </a:lnTo>
                <a:lnTo>
                  <a:pt x="472779" y="34685"/>
                </a:lnTo>
                <a:lnTo>
                  <a:pt x="476587" y="28701"/>
                </a:lnTo>
                <a:lnTo>
                  <a:pt x="480749" y="28701"/>
                </a:lnTo>
                <a:lnTo>
                  <a:pt x="474846" y="37895"/>
                </a:lnTo>
                <a:lnTo>
                  <a:pt x="481157" y="47742"/>
                </a:lnTo>
                <a:lnTo>
                  <a:pt x="476995" y="47742"/>
                </a:lnTo>
                <a:lnTo>
                  <a:pt x="472779" y="41050"/>
                </a:lnTo>
                <a:close/>
                <a:moveTo>
                  <a:pt x="498579" y="41050"/>
                </a:moveTo>
                <a:lnTo>
                  <a:pt x="494363" y="47742"/>
                </a:lnTo>
                <a:lnTo>
                  <a:pt x="490201" y="47742"/>
                </a:lnTo>
                <a:lnTo>
                  <a:pt x="496512" y="37895"/>
                </a:lnTo>
                <a:lnTo>
                  <a:pt x="490609" y="28701"/>
                </a:lnTo>
                <a:lnTo>
                  <a:pt x="494771" y="28701"/>
                </a:lnTo>
                <a:lnTo>
                  <a:pt x="498579" y="34685"/>
                </a:lnTo>
                <a:lnTo>
                  <a:pt x="502387" y="28701"/>
                </a:lnTo>
                <a:lnTo>
                  <a:pt x="506549" y="28701"/>
                </a:lnTo>
                <a:lnTo>
                  <a:pt x="500646" y="37895"/>
                </a:lnTo>
                <a:lnTo>
                  <a:pt x="506957" y="47742"/>
                </a:lnTo>
                <a:lnTo>
                  <a:pt x="502795" y="47742"/>
                </a:lnTo>
                <a:lnTo>
                  <a:pt x="498579" y="41050"/>
                </a:lnTo>
                <a:close/>
                <a:moveTo>
                  <a:pt x="8378" y="69751"/>
                </a:moveTo>
                <a:lnTo>
                  <a:pt x="4162" y="76443"/>
                </a:lnTo>
                <a:lnTo>
                  <a:pt x="0" y="76443"/>
                </a:lnTo>
                <a:lnTo>
                  <a:pt x="6310" y="66596"/>
                </a:lnTo>
                <a:lnTo>
                  <a:pt x="408" y="57402"/>
                </a:lnTo>
                <a:lnTo>
                  <a:pt x="4570" y="57402"/>
                </a:lnTo>
                <a:lnTo>
                  <a:pt x="8378" y="63386"/>
                </a:lnTo>
                <a:lnTo>
                  <a:pt x="12186" y="57402"/>
                </a:lnTo>
                <a:lnTo>
                  <a:pt x="16347" y="57402"/>
                </a:lnTo>
                <a:lnTo>
                  <a:pt x="10445" y="66596"/>
                </a:lnTo>
                <a:lnTo>
                  <a:pt x="16755" y="76443"/>
                </a:lnTo>
                <a:lnTo>
                  <a:pt x="12594" y="76443"/>
                </a:lnTo>
                <a:lnTo>
                  <a:pt x="8378" y="69751"/>
                </a:lnTo>
                <a:close/>
                <a:moveTo>
                  <a:pt x="34178" y="69751"/>
                </a:moveTo>
                <a:lnTo>
                  <a:pt x="29962" y="76443"/>
                </a:lnTo>
                <a:lnTo>
                  <a:pt x="25800" y="76443"/>
                </a:lnTo>
                <a:lnTo>
                  <a:pt x="32110" y="66596"/>
                </a:lnTo>
                <a:lnTo>
                  <a:pt x="26208" y="57402"/>
                </a:lnTo>
                <a:lnTo>
                  <a:pt x="30370" y="57402"/>
                </a:lnTo>
                <a:lnTo>
                  <a:pt x="34178" y="63386"/>
                </a:lnTo>
                <a:lnTo>
                  <a:pt x="37986" y="57402"/>
                </a:lnTo>
                <a:lnTo>
                  <a:pt x="42147" y="57402"/>
                </a:lnTo>
                <a:lnTo>
                  <a:pt x="36245" y="66596"/>
                </a:lnTo>
                <a:lnTo>
                  <a:pt x="42555" y="76443"/>
                </a:lnTo>
                <a:lnTo>
                  <a:pt x="38394" y="76443"/>
                </a:lnTo>
                <a:lnTo>
                  <a:pt x="34178" y="69751"/>
                </a:lnTo>
                <a:close/>
                <a:moveTo>
                  <a:pt x="59978" y="69751"/>
                </a:moveTo>
                <a:lnTo>
                  <a:pt x="55762" y="76443"/>
                </a:lnTo>
                <a:lnTo>
                  <a:pt x="51600" y="76443"/>
                </a:lnTo>
                <a:lnTo>
                  <a:pt x="57911" y="66596"/>
                </a:lnTo>
                <a:lnTo>
                  <a:pt x="52008" y="57402"/>
                </a:lnTo>
                <a:lnTo>
                  <a:pt x="56170" y="57402"/>
                </a:lnTo>
                <a:lnTo>
                  <a:pt x="59978" y="63386"/>
                </a:lnTo>
                <a:lnTo>
                  <a:pt x="63786" y="57402"/>
                </a:lnTo>
                <a:lnTo>
                  <a:pt x="67948" y="57402"/>
                </a:lnTo>
                <a:lnTo>
                  <a:pt x="62045" y="66596"/>
                </a:lnTo>
                <a:lnTo>
                  <a:pt x="68356" y="76443"/>
                </a:lnTo>
                <a:lnTo>
                  <a:pt x="64194" y="76443"/>
                </a:lnTo>
                <a:lnTo>
                  <a:pt x="59978" y="69751"/>
                </a:lnTo>
                <a:close/>
                <a:moveTo>
                  <a:pt x="85778" y="69751"/>
                </a:moveTo>
                <a:lnTo>
                  <a:pt x="81562" y="76443"/>
                </a:lnTo>
                <a:lnTo>
                  <a:pt x="77400" y="76443"/>
                </a:lnTo>
                <a:lnTo>
                  <a:pt x="83711" y="66596"/>
                </a:lnTo>
                <a:lnTo>
                  <a:pt x="77808" y="57402"/>
                </a:lnTo>
                <a:lnTo>
                  <a:pt x="81970" y="57402"/>
                </a:lnTo>
                <a:lnTo>
                  <a:pt x="85778" y="63386"/>
                </a:lnTo>
                <a:lnTo>
                  <a:pt x="89586" y="57402"/>
                </a:lnTo>
                <a:lnTo>
                  <a:pt x="93748" y="57402"/>
                </a:lnTo>
                <a:lnTo>
                  <a:pt x="87845" y="66596"/>
                </a:lnTo>
                <a:lnTo>
                  <a:pt x="94156" y="76443"/>
                </a:lnTo>
                <a:lnTo>
                  <a:pt x="89994" y="76443"/>
                </a:lnTo>
                <a:lnTo>
                  <a:pt x="85778" y="69751"/>
                </a:lnTo>
                <a:close/>
                <a:moveTo>
                  <a:pt x="111578" y="69751"/>
                </a:moveTo>
                <a:lnTo>
                  <a:pt x="107362" y="76443"/>
                </a:lnTo>
                <a:lnTo>
                  <a:pt x="103200" y="76443"/>
                </a:lnTo>
                <a:lnTo>
                  <a:pt x="109511" y="66596"/>
                </a:lnTo>
                <a:lnTo>
                  <a:pt x="103608" y="57402"/>
                </a:lnTo>
                <a:lnTo>
                  <a:pt x="107770" y="57402"/>
                </a:lnTo>
                <a:lnTo>
                  <a:pt x="111578" y="63386"/>
                </a:lnTo>
                <a:lnTo>
                  <a:pt x="115386" y="57402"/>
                </a:lnTo>
                <a:lnTo>
                  <a:pt x="119548" y="57402"/>
                </a:lnTo>
                <a:lnTo>
                  <a:pt x="113645" y="66596"/>
                </a:lnTo>
                <a:lnTo>
                  <a:pt x="119956" y="76443"/>
                </a:lnTo>
                <a:lnTo>
                  <a:pt x="115794" y="76443"/>
                </a:lnTo>
                <a:lnTo>
                  <a:pt x="111578" y="69751"/>
                </a:lnTo>
                <a:close/>
                <a:moveTo>
                  <a:pt x="137378" y="69751"/>
                </a:moveTo>
                <a:lnTo>
                  <a:pt x="133162" y="76443"/>
                </a:lnTo>
                <a:lnTo>
                  <a:pt x="129000" y="76443"/>
                </a:lnTo>
                <a:lnTo>
                  <a:pt x="135311" y="66596"/>
                </a:lnTo>
                <a:lnTo>
                  <a:pt x="129408" y="57402"/>
                </a:lnTo>
                <a:lnTo>
                  <a:pt x="133570" y="57402"/>
                </a:lnTo>
                <a:lnTo>
                  <a:pt x="137378" y="63386"/>
                </a:lnTo>
                <a:lnTo>
                  <a:pt x="141186" y="57402"/>
                </a:lnTo>
                <a:lnTo>
                  <a:pt x="145348" y="57402"/>
                </a:lnTo>
                <a:lnTo>
                  <a:pt x="139445" y="66596"/>
                </a:lnTo>
                <a:lnTo>
                  <a:pt x="145756" y="76443"/>
                </a:lnTo>
                <a:lnTo>
                  <a:pt x="141594" y="76443"/>
                </a:lnTo>
                <a:lnTo>
                  <a:pt x="137378" y="69751"/>
                </a:lnTo>
                <a:close/>
                <a:moveTo>
                  <a:pt x="163178" y="69751"/>
                </a:moveTo>
                <a:lnTo>
                  <a:pt x="158962" y="76443"/>
                </a:lnTo>
                <a:lnTo>
                  <a:pt x="154800" y="76443"/>
                </a:lnTo>
                <a:lnTo>
                  <a:pt x="161111" y="66596"/>
                </a:lnTo>
                <a:lnTo>
                  <a:pt x="155208" y="57402"/>
                </a:lnTo>
                <a:lnTo>
                  <a:pt x="159370" y="57402"/>
                </a:lnTo>
                <a:lnTo>
                  <a:pt x="163178" y="63386"/>
                </a:lnTo>
                <a:lnTo>
                  <a:pt x="166986" y="57402"/>
                </a:lnTo>
                <a:lnTo>
                  <a:pt x="171148" y="57402"/>
                </a:lnTo>
                <a:lnTo>
                  <a:pt x="165245" y="66596"/>
                </a:lnTo>
                <a:lnTo>
                  <a:pt x="171556" y="76443"/>
                </a:lnTo>
                <a:lnTo>
                  <a:pt x="167394" y="76443"/>
                </a:lnTo>
                <a:lnTo>
                  <a:pt x="163178" y="69751"/>
                </a:lnTo>
                <a:close/>
                <a:moveTo>
                  <a:pt x="188978" y="69751"/>
                </a:moveTo>
                <a:lnTo>
                  <a:pt x="184762" y="76443"/>
                </a:lnTo>
                <a:lnTo>
                  <a:pt x="180601" y="76443"/>
                </a:lnTo>
                <a:lnTo>
                  <a:pt x="186911" y="66596"/>
                </a:lnTo>
                <a:lnTo>
                  <a:pt x="181009" y="57402"/>
                </a:lnTo>
                <a:lnTo>
                  <a:pt x="185170" y="57402"/>
                </a:lnTo>
                <a:lnTo>
                  <a:pt x="188978" y="63386"/>
                </a:lnTo>
                <a:lnTo>
                  <a:pt x="192786" y="57402"/>
                </a:lnTo>
                <a:lnTo>
                  <a:pt x="196948" y="57402"/>
                </a:lnTo>
                <a:lnTo>
                  <a:pt x="191045" y="66596"/>
                </a:lnTo>
                <a:lnTo>
                  <a:pt x="197356" y="76443"/>
                </a:lnTo>
                <a:lnTo>
                  <a:pt x="193194" y="76443"/>
                </a:lnTo>
                <a:lnTo>
                  <a:pt x="188978" y="69751"/>
                </a:lnTo>
                <a:close/>
                <a:moveTo>
                  <a:pt x="214778" y="69751"/>
                </a:moveTo>
                <a:lnTo>
                  <a:pt x="210562" y="76443"/>
                </a:lnTo>
                <a:lnTo>
                  <a:pt x="206401" y="76443"/>
                </a:lnTo>
                <a:lnTo>
                  <a:pt x="212711" y="66596"/>
                </a:lnTo>
                <a:lnTo>
                  <a:pt x="206809" y="57402"/>
                </a:lnTo>
                <a:lnTo>
                  <a:pt x="210970" y="57402"/>
                </a:lnTo>
                <a:lnTo>
                  <a:pt x="214778" y="63386"/>
                </a:lnTo>
                <a:lnTo>
                  <a:pt x="218586" y="57402"/>
                </a:lnTo>
                <a:lnTo>
                  <a:pt x="222748" y="57402"/>
                </a:lnTo>
                <a:lnTo>
                  <a:pt x="216846" y="66596"/>
                </a:lnTo>
                <a:lnTo>
                  <a:pt x="223156" y="76443"/>
                </a:lnTo>
                <a:lnTo>
                  <a:pt x="218994" y="76443"/>
                </a:lnTo>
                <a:lnTo>
                  <a:pt x="214778" y="69751"/>
                </a:lnTo>
                <a:close/>
                <a:moveTo>
                  <a:pt x="240578" y="69751"/>
                </a:moveTo>
                <a:lnTo>
                  <a:pt x="236362" y="76443"/>
                </a:lnTo>
                <a:lnTo>
                  <a:pt x="232201" y="76443"/>
                </a:lnTo>
                <a:lnTo>
                  <a:pt x="238511" y="66596"/>
                </a:lnTo>
                <a:lnTo>
                  <a:pt x="232609" y="57402"/>
                </a:lnTo>
                <a:lnTo>
                  <a:pt x="236770" y="57402"/>
                </a:lnTo>
                <a:lnTo>
                  <a:pt x="240578" y="63386"/>
                </a:lnTo>
                <a:lnTo>
                  <a:pt x="244386" y="57402"/>
                </a:lnTo>
                <a:lnTo>
                  <a:pt x="248548" y="57402"/>
                </a:lnTo>
                <a:lnTo>
                  <a:pt x="242646" y="66596"/>
                </a:lnTo>
                <a:lnTo>
                  <a:pt x="248956" y="76443"/>
                </a:lnTo>
                <a:lnTo>
                  <a:pt x="244794" y="76443"/>
                </a:lnTo>
                <a:lnTo>
                  <a:pt x="240578" y="69751"/>
                </a:lnTo>
                <a:close/>
                <a:moveTo>
                  <a:pt x="266378" y="69751"/>
                </a:moveTo>
                <a:lnTo>
                  <a:pt x="262162" y="76443"/>
                </a:lnTo>
                <a:lnTo>
                  <a:pt x="258001" y="76443"/>
                </a:lnTo>
                <a:lnTo>
                  <a:pt x="264311" y="66596"/>
                </a:lnTo>
                <a:lnTo>
                  <a:pt x="258409" y="57402"/>
                </a:lnTo>
                <a:lnTo>
                  <a:pt x="262570" y="57402"/>
                </a:lnTo>
                <a:lnTo>
                  <a:pt x="266378" y="63386"/>
                </a:lnTo>
                <a:lnTo>
                  <a:pt x="270187" y="57402"/>
                </a:lnTo>
                <a:lnTo>
                  <a:pt x="274348" y="57402"/>
                </a:lnTo>
                <a:lnTo>
                  <a:pt x="268446" y="66596"/>
                </a:lnTo>
                <a:lnTo>
                  <a:pt x="274756" y="76443"/>
                </a:lnTo>
                <a:lnTo>
                  <a:pt x="270595" y="76443"/>
                </a:lnTo>
                <a:lnTo>
                  <a:pt x="266378" y="69751"/>
                </a:lnTo>
                <a:close/>
                <a:moveTo>
                  <a:pt x="292179" y="69751"/>
                </a:moveTo>
                <a:lnTo>
                  <a:pt x="287962" y="76443"/>
                </a:lnTo>
                <a:lnTo>
                  <a:pt x="283801" y="76443"/>
                </a:lnTo>
                <a:lnTo>
                  <a:pt x="290111" y="66596"/>
                </a:lnTo>
                <a:lnTo>
                  <a:pt x="284209" y="57402"/>
                </a:lnTo>
                <a:lnTo>
                  <a:pt x="288370" y="57402"/>
                </a:lnTo>
                <a:lnTo>
                  <a:pt x="292179" y="63386"/>
                </a:lnTo>
                <a:lnTo>
                  <a:pt x="295987" y="57402"/>
                </a:lnTo>
                <a:lnTo>
                  <a:pt x="300148" y="57402"/>
                </a:lnTo>
                <a:lnTo>
                  <a:pt x="294246" y="66596"/>
                </a:lnTo>
                <a:lnTo>
                  <a:pt x="300556" y="76443"/>
                </a:lnTo>
                <a:lnTo>
                  <a:pt x="296395" y="76443"/>
                </a:lnTo>
                <a:lnTo>
                  <a:pt x="292179" y="69751"/>
                </a:lnTo>
                <a:close/>
                <a:moveTo>
                  <a:pt x="317979" y="69751"/>
                </a:moveTo>
                <a:lnTo>
                  <a:pt x="313762" y="76443"/>
                </a:lnTo>
                <a:lnTo>
                  <a:pt x="309601" y="76443"/>
                </a:lnTo>
                <a:lnTo>
                  <a:pt x="315911" y="66596"/>
                </a:lnTo>
                <a:lnTo>
                  <a:pt x="310009" y="57402"/>
                </a:lnTo>
                <a:lnTo>
                  <a:pt x="314170" y="57402"/>
                </a:lnTo>
                <a:lnTo>
                  <a:pt x="317979" y="63386"/>
                </a:lnTo>
                <a:lnTo>
                  <a:pt x="321787" y="57402"/>
                </a:lnTo>
                <a:lnTo>
                  <a:pt x="325948" y="57402"/>
                </a:lnTo>
                <a:lnTo>
                  <a:pt x="320046" y="66596"/>
                </a:lnTo>
                <a:lnTo>
                  <a:pt x="326356" y="76443"/>
                </a:lnTo>
                <a:lnTo>
                  <a:pt x="322195" y="76443"/>
                </a:lnTo>
                <a:lnTo>
                  <a:pt x="317979" y="69751"/>
                </a:lnTo>
                <a:close/>
                <a:moveTo>
                  <a:pt x="343779" y="69751"/>
                </a:moveTo>
                <a:lnTo>
                  <a:pt x="339563" y="76443"/>
                </a:lnTo>
                <a:lnTo>
                  <a:pt x="335401" y="76443"/>
                </a:lnTo>
                <a:lnTo>
                  <a:pt x="341711" y="66596"/>
                </a:lnTo>
                <a:lnTo>
                  <a:pt x="335809" y="57402"/>
                </a:lnTo>
                <a:lnTo>
                  <a:pt x="339971" y="57402"/>
                </a:lnTo>
                <a:lnTo>
                  <a:pt x="343779" y="63386"/>
                </a:lnTo>
                <a:lnTo>
                  <a:pt x="347587" y="57402"/>
                </a:lnTo>
                <a:lnTo>
                  <a:pt x="351748" y="57402"/>
                </a:lnTo>
                <a:lnTo>
                  <a:pt x="345846" y="66596"/>
                </a:lnTo>
                <a:lnTo>
                  <a:pt x="352156" y="76443"/>
                </a:lnTo>
                <a:lnTo>
                  <a:pt x="347995" y="76443"/>
                </a:lnTo>
                <a:lnTo>
                  <a:pt x="343779" y="69751"/>
                </a:lnTo>
                <a:close/>
                <a:moveTo>
                  <a:pt x="369579" y="69751"/>
                </a:moveTo>
                <a:lnTo>
                  <a:pt x="365363" y="76443"/>
                </a:lnTo>
                <a:lnTo>
                  <a:pt x="361201" y="76443"/>
                </a:lnTo>
                <a:lnTo>
                  <a:pt x="367511" y="66596"/>
                </a:lnTo>
                <a:lnTo>
                  <a:pt x="361609" y="57402"/>
                </a:lnTo>
                <a:lnTo>
                  <a:pt x="365771" y="57402"/>
                </a:lnTo>
                <a:lnTo>
                  <a:pt x="369579" y="63386"/>
                </a:lnTo>
                <a:lnTo>
                  <a:pt x="373387" y="57402"/>
                </a:lnTo>
                <a:lnTo>
                  <a:pt x="377548" y="57402"/>
                </a:lnTo>
                <a:lnTo>
                  <a:pt x="371646" y="66596"/>
                </a:lnTo>
                <a:lnTo>
                  <a:pt x="377956" y="76443"/>
                </a:lnTo>
                <a:lnTo>
                  <a:pt x="373795" y="76443"/>
                </a:lnTo>
                <a:lnTo>
                  <a:pt x="369579" y="69751"/>
                </a:lnTo>
                <a:close/>
                <a:moveTo>
                  <a:pt x="395379" y="69751"/>
                </a:moveTo>
                <a:lnTo>
                  <a:pt x="391163" y="76443"/>
                </a:lnTo>
                <a:lnTo>
                  <a:pt x="387001" y="76443"/>
                </a:lnTo>
                <a:lnTo>
                  <a:pt x="393312" y="66596"/>
                </a:lnTo>
                <a:lnTo>
                  <a:pt x="387409" y="57402"/>
                </a:lnTo>
                <a:lnTo>
                  <a:pt x="391571" y="57402"/>
                </a:lnTo>
                <a:lnTo>
                  <a:pt x="395379" y="63386"/>
                </a:lnTo>
                <a:lnTo>
                  <a:pt x="399187" y="57402"/>
                </a:lnTo>
                <a:lnTo>
                  <a:pt x="403348" y="57402"/>
                </a:lnTo>
                <a:lnTo>
                  <a:pt x="397446" y="66596"/>
                </a:lnTo>
                <a:lnTo>
                  <a:pt x="403756" y="76443"/>
                </a:lnTo>
                <a:lnTo>
                  <a:pt x="399595" y="76443"/>
                </a:lnTo>
                <a:lnTo>
                  <a:pt x="395379" y="69751"/>
                </a:lnTo>
                <a:close/>
                <a:moveTo>
                  <a:pt x="421179" y="69751"/>
                </a:moveTo>
                <a:lnTo>
                  <a:pt x="416963" y="76443"/>
                </a:lnTo>
                <a:lnTo>
                  <a:pt x="412801" y="76443"/>
                </a:lnTo>
                <a:lnTo>
                  <a:pt x="419112" y="66596"/>
                </a:lnTo>
                <a:lnTo>
                  <a:pt x="413209" y="57402"/>
                </a:lnTo>
                <a:lnTo>
                  <a:pt x="417371" y="57402"/>
                </a:lnTo>
                <a:lnTo>
                  <a:pt x="421179" y="63386"/>
                </a:lnTo>
                <a:lnTo>
                  <a:pt x="424987" y="57402"/>
                </a:lnTo>
                <a:lnTo>
                  <a:pt x="429149" y="57402"/>
                </a:lnTo>
                <a:lnTo>
                  <a:pt x="423246" y="66596"/>
                </a:lnTo>
                <a:lnTo>
                  <a:pt x="429557" y="76443"/>
                </a:lnTo>
                <a:lnTo>
                  <a:pt x="425395" y="76443"/>
                </a:lnTo>
                <a:lnTo>
                  <a:pt x="421179" y="69751"/>
                </a:lnTo>
                <a:close/>
                <a:moveTo>
                  <a:pt x="446979" y="69751"/>
                </a:moveTo>
                <a:lnTo>
                  <a:pt x="442763" y="76443"/>
                </a:lnTo>
                <a:lnTo>
                  <a:pt x="438601" y="76443"/>
                </a:lnTo>
                <a:lnTo>
                  <a:pt x="444912" y="66596"/>
                </a:lnTo>
                <a:lnTo>
                  <a:pt x="439009" y="57402"/>
                </a:lnTo>
                <a:lnTo>
                  <a:pt x="443171" y="57402"/>
                </a:lnTo>
                <a:lnTo>
                  <a:pt x="446979" y="63386"/>
                </a:lnTo>
                <a:lnTo>
                  <a:pt x="450787" y="57402"/>
                </a:lnTo>
                <a:lnTo>
                  <a:pt x="454949" y="57402"/>
                </a:lnTo>
                <a:lnTo>
                  <a:pt x="449046" y="66596"/>
                </a:lnTo>
                <a:lnTo>
                  <a:pt x="455357" y="76443"/>
                </a:lnTo>
                <a:lnTo>
                  <a:pt x="451195" y="76443"/>
                </a:lnTo>
                <a:lnTo>
                  <a:pt x="446979" y="69751"/>
                </a:lnTo>
                <a:close/>
                <a:moveTo>
                  <a:pt x="472779" y="69751"/>
                </a:moveTo>
                <a:lnTo>
                  <a:pt x="468563" y="76443"/>
                </a:lnTo>
                <a:lnTo>
                  <a:pt x="464401" y="76443"/>
                </a:lnTo>
                <a:lnTo>
                  <a:pt x="470712" y="66596"/>
                </a:lnTo>
                <a:lnTo>
                  <a:pt x="464809" y="57402"/>
                </a:lnTo>
                <a:lnTo>
                  <a:pt x="468971" y="57402"/>
                </a:lnTo>
                <a:lnTo>
                  <a:pt x="472779" y="63386"/>
                </a:lnTo>
                <a:lnTo>
                  <a:pt x="476587" y="57402"/>
                </a:lnTo>
                <a:lnTo>
                  <a:pt x="480749" y="57402"/>
                </a:lnTo>
                <a:lnTo>
                  <a:pt x="474846" y="66596"/>
                </a:lnTo>
                <a:lnTo>
                  <a:pt x="481157" y="76443"/>
                </a:lnTo>
                <a:lnTo>
                  <a:pt x="476995" y="76443"/>
                </a:lnTo>
                <a:lnTo>
                  <a:pt x="472779" y="69751"/>
                </a:lnTo>
                <a:close/>
                <a:moveTo>
                  <a:pt x="498579" y="69751"/>
                </a:moveTo>
                <a:lnTo>
                  <a:pt x="494363" y="76443"/>
                </a:lnTo>
                <a:lnTo>
                  <a:pt x="490201" y="76443"/>
                </a:lnTo>
                <a:lnTo>
                  <a:pt x="496512" y="66596"/>
                </a:lnTo>
                <a:lnTo>
                  <a:pt x="490609" y="57402"/>
                </a:lnTo>
                <a:lnTo>
                  <a:pt x="494771" y="57402"/>
                </a:lnTo>
                <a:lnTo>
                  <a:pt x="498579" y="63386"/>
                </a:lnTo>
                <a:lnTo>
                  <a:pt x="502387" y="57402"/>
                </a:lnTo>
                <a:lnTo>
                  <a:pt x="506549" y="57402"/>
                </a:lnTo>
                <a:lnTo>
                  <a:pt x="500646" y="66596"/>
                </a:lnTo>
                <a:lnTo>
                  <a:pt x="506957" y="76443"/>
                </a:lnTo>
                <a:lnTo>
                  <a:pt x="502795" y="76443"/>
                </a:lnTo>
                <a:lnTo>
                  <a:pt x="498579" y="69751"/>
                </a:lnTo>
                <a:close/>
                <a:moveTo>
                  <a:pt x="8378" y="98452"/>
                </a:moveTo>
                <a:lnTo>
                  <a:pt x="4162" y="105144"/>
                </a:lnTo>
                <a:lnTo>
                  <a:pt x="0" y="105144"/>
                </a:lnTo>
                <a:lnTo>
                  <a:pt x="6310" y="95297"/>
                </a:lnTo>
                <a:lnTo>
                  <a:pt x="408" y="86103"/>
                </a:lnTo>
                <a:lnTo>
                  <a:pt x="4570" y="86103"/>
                </a:lnTo>
                <a:lnTo>
                  <a:pt x="8378" y="92087"/>
                </a:lnTo>
                <a:lnTo>
                  <a:pt x="12186" y="86103"/>
                </a:lnTo>
                <a:lnTo>
                  <a:pt x="16347" y="86103"/>
                </a:lnTo>
                <a:lnTo>
                  <a:pt x="10445" y="95297"/>
                </a:lnTo>
                <a:lnTo>
                  <a:pt x="16755" y="105144"/>
                </a:lnTo>
                <a:lnTo>
                  <a:pt x="12594" y="105144"/>
                </a:lnTo>
                <a:lnTo>
                  <a:pt x="8378" y="98452"/>
                </a:lnTo>
                <a:close/>
                <a:moveTo>
                  <a:pt x="34178" y="98452"/>
                </a:moveTo>
                <a:lnTo>
                  <a:pt x="29962" y="105144"/>
                </a:lnTo>
                <a:lnTo>
                  <a:pt x="25800" y="105144"/>
                </a:lnTo>
                <a:lnTo>
                  <a:pt x="32110" y="95297"/>
                </a:lnTo>
                <a:lnTo>
                  <a:pt x="26208" y="86103"/>
                </a:lnTo>
                <a:lnTo>
                  <a:pt x="30370" y="86103"/>
                </a:lnTo>
                <a:lnTo>
                  <a:pt x="34178" y="92087"/>
                </a:lnTo>
                <a:lnTo>
                  <a:pt x="37986" y="86103"/>
                </a:lnTo>
                <a:lnTo>
                  <a:pt x="42147" y="86103"/>
                </a:lnTo>
                <a:lnTo>
                  <a:pt x="36245" y="95297"/>
                </a:lnTo>
                <a:lnTo>
                  <a:pt x="42555" y="105144"/>
                </a:lnTo>
                <a:lnTo>
                  <a:pt x="38394" y="105144"/>
                </a:lnTo>
                <a:lnTo>
                  <a:pt x="34178" y="98452"/>
                </a:lnTo>
                <a:close/>
                <a:moveTo>
                  <a:pt x="59978" y="98452"/>
                </a:moveTo>
                <a:lnTo>
                  <a:pt x="55762" y="105144"/>
                </a:lnTo>
                <a:lnTo>
                  <a:pt x="51600" y="105144"/>
                </a:lnTo>
                <a:lnTo>
                  <a:pt x="57911" y="95297"/>
                </a:lnTo>
                <a:lnTo>
                  <a:pt x="52008" y="86103"/>
                </a:lnTo>
                <a:lnTo>
                  <a:pt x="56170" y="86103"/>
                </a:lnTo>
                <a:lnTo>
                  <a:pt x="59978" y="92087"/>
                </a:lnTo>
                <a:lnTo>
                  <a:pt x="63786" y="86103"/>
                </a:lnTo>
                <a:lnTo>
                  <a:pt x="67948" y="86103"/>
                </a:lnTo>
                <a:lnTo>
                  <a:pt x="62045" y="95297"/>
                </a:lnTo>
                <a:lnTo>
                  <a:pt x="68356" y="105144"/>
                </a:lnTo>
                <a:lnTo>
                  <a:pt x="64194" y="105144"/>
                </a:lnTo>
                <a:lnTo>
                  <a:pt x="59978" y="98452"/>
                </a:lnTo>
                <a:close/>
                <a:moveTo>
                  <a:pt x="85778" y="98452"/>
                </a:moveTo>
                <a:lnTo>
                  <a:pt x="81562" y="105144"/>
                </a:lnTo>
                <a:lnTo>
                  <a:pt x="77400" y="105144"/>
                </a:lnTo>
                <a:lnTo>
                  <a:pt x="83711" y="95297"/>
                </a:lnTo>
                <a:lnTo>
                  <a:pt x="77808" y="86103"/>
                </a:lnTo>
                <a:lnTo>
                  <a:pt x="81970" y="86103"/>
                </a:lnTo>
                <a:lnTo>
                  <a:pt x="85778" y="92087"/>
                </a:lnTo>
                <a:lnTo>
                  <a:pt x="89586" y="86103"/>
                </a:lnTo>
                <a:lnTo>
                  <a:pt x="93748" y="86103"/>
                </a:lnTo>
                <a:lnTo>
                  <a:pt x="87845" y="95297"/>
                </a:lnTo>
                <a:lnTo>
                  <a:pt x="94156" y="105144"/>
                </a:lnTo>
                <a:lnTo>
                  <a:pt x="89994" y="105144"/>
                </a:lnTo>
                <a:lnTo>
                  <a:pt x="85778" y="98452"/>
                </a:lnTo>
                <a:close/>
                <a:moveTo>
                  <a:pt x="111578" y="98452"/>
                </a:moveTo>
                <a:lnTo>
                  <a:pt x="107362" y="105144"/>
                </a:lnTo>
                <a:lnTo>
                  <a:pt x="103200" y="105144"/>
                </a:lnTo>
                <a:lnTo>
                  <a:pt x="109511" y="95297"/>
                </a:lnTo>
                <a:lnTo>
                  <a:pt x="103608" y="86103"/>
                </a:lnTo>
                <a:lnTo>
                  <a:pt x="107770" y="86103"/>
                </a:lnTo>
                <a:lnTo>
                  <a:pt x="111578" y="92087"/>
                </a:lnTo>
                <a:lnTo>
                  <a:pt x="115386" y="86103"/>
                </a:lnTo>
                <a:lnTo>
                  <a:pt x="119548" y="86103"/>
                </a:lnTo>
                <a:lnTo>
                  <a:pt x="113645" y="95297"/>
                </a:lnTo>
                <a:lnTo>
                  <a:pt x="119956" y="105144"/>
                </a:lnTo>
                <a:lnTo>
                  <a:pt x="115794" y="105144"/>
                </a:lnTo>
                <a:lnTo>
                  <a:pt x="111578" y="98452"/>
                </a:lnTo>
                <a:close/>
                <a:moveTo>
                  <a:pt x="137378" y="98452"/>
                </a:moveTo>
                <a:lnTo>
                  <a:pt x="133162" y="105144"/>
                </a:lnTo>
                <a:lnTo>
                  <a:pt x="129000" y="105144"/>
                </a:lnTo>
                <a:lnTo>
                  <a:pt x="135311" y="95297"/>
                </a:lnTo>
                <a:lnTo>
                  <a:pt x="129408" y="86103"/>
                </a:lnTo>
                <a:lnTo>
                  <a:pt x="133570" y="86103"/>
                </a:lnTo>
                <a:lnTo>
                  <a:pt x="137378" y="92087"/>
                </a:lnTo>
                <a:lnTo>
                  <a:pt x="141186" y="86103"/>
                </a:lnTo>
                <a:lnTo>
                  <a:pt x="145348" y="86103"/>
                </a:lnTo>
                <a:lnTo>
                  <a:pt x="139445" y="95297"/>
                </a:lnTo>
                <a:lnTo>
                  <a:pt x="145756" y="105144"/>
                </a:lnTo>
                <a:lnTo>
                  <a:pt x="141594" y="105144"/>
                </a:lnTo>
                <a:lnTo>
                  <a:pt x="137378" y="98452"/>
                </a:lnTo>
                <a:close/>
                <a:moveTo>
                  <a:pt x="163178" y="98452"/>
                </a:moveTo>
                <a:lnTo>
                  <a:pt x="158962" y="105144"/>
                </a:lnTo>
                <a:lnTo>
                  <a:pt x="154800" y="105144"/>
                </a:lnTo>
                <a:lnTo>
                  <a:pt x="161111" y="95297"/>
                </a:lnTo>
                <a:lnTo>
                  <a:pt x="155208" y="86103"/>
                </a:lnTo>
                <a:lnTo>
                  <a:pt x="159370" y="86103"/>
                </a:lnTo>
                <a:lnTo>
                  <a:pt x="163178" y="92087"/>
                </a:lnTo>
                <a:lnTo>
                  <a:pt x="166986" y="86103"/>
                </a:lnTo>
                <a:lnTo>
                  <a:pt x="171148" y="86103"/>
                </a:lnTo>
                <a:lnTo>
                  <a:pt x="165245" y="95297"/>
                </a:lnTo>
                <a:lnTo>
                  <a:pt x="171556" y="105144"/>
                </a:lnTo>
                <a:lnTo>
                  <a:pt x="167394" y="105144"/>
                </a:lnTo>
                <a:lnTo>
                  <a:pt x="163178" y="98452"/>
                </a:lnTo>
                <a:close/>
                <a:moveTo>
                  <a:pt x="188978" y="98452"/>
                </a:moveTo>
                <a:lnTo>
                  <a:pt x="184762" y="105144"/>
                </a:lnTo>
                <a:lnTo>
                  <a:pt x="180601" y="105144"/>
                </a:lnTo>
                <a:lnTo>
                  <a:pt x="186911" y="95297"/>
                </a:lnTo>
                <a:lnTo>
                  <a:pt x="181009" y="86103"/>
                </a:lnTo>
                <a:lnTo>
                  <a:pt x="185170" y="86103"/>
                </a:lnTo>
                <a:lnTo>
                  <a:pt x="188978" y="92087"/>
                </a:lnTo>
                <a:lnTo>
                  <a:pt x="192786" y="86103"/>
                </a:lnTo>
                <a:lnTo>
                  <a:pt x="196948" y="86103"/>
                </a:lnTo>
                <a:lnTo>
                  <a:pt x="191045" y="95297"/>
                </a:lnTo>
                <a:lnTo>
                  <a:pt x="197356" y="105144"/>
                </a:lnTo>
                <a:lnTo>
                  <a:pt x="193194" y="105144"/>
                </a:lnTo>
                <a:lnTo>
                  <a:pt x="188978" y="98452"/>
                </a:lnTo>
                <a:close/>
                <a:moveTo>
                  <a:pt x="214778" y="98452"/>
                </a:moveTo>
                <a:lnTo>
                  <a:pt x="210562" y="105144"/>
                </a:lnTo>
                <a:lnTo>
                  <a:pt x="206401" y="105144"/>
                </a:lnTo>
                <a:lnTo>
                  <a:pt x="212711" y="95297"/>
                </a:lnTo>
                <a:lnTo>
                  <a:pt x="206809" y="86103"/>
                </a:lnTo>
                <a:lnTo>
                  <a:pt x="210970" y="86103"/>
                </a:lnTo>
                <a:lnTo>
                  <a:pt x="214778" y="92087"/>
                </a:lnTo>
                <a:lnTo>
                  <a:pt x="218586" y="86103"/>
                </a:lnTo>
                <a:lnTo>
                  <a:pt x="222748" y="86103"/>
                </a:lnTo>
                <a:lnTo>
                  <a:pt x="216846" y="95297"/>
                </a:lnTo>
                <a:lnTo>
                  <a:pt x="223156" y="105144"/>
                </a:lnTo>
                <a:lnTo>
                  <a:pt x="218994" y="105144"/>
                </a:lnTo>
                <a:lnTo>
                  <a:pt x="214778" y="98452"/>
                </a:lnTo>
                <a:close/>
                <a:moveTo>
                  <a:pt x="240578" y="98452"/>
                </a:moveTo>
                <a:lnTo>
                  <a:pt x="236362" y="105144"/>
                </a:lnTo>
                <a:lnTo>
                  <a:pt x="232201" y="105144"/>
                </a:lnTo>
                <a:lnTo>
                  <a:pt x="238511" y="95297"/>
                </a:lnTo>
                <a:lnTo>
                  <a:pt x="232609" y="86103"/>
                </a:lnTo>
                <a:lnTo>
                  <a:pt x="236770" y="86103"/>
                </a:lnTo>
                <a:lnTo>
                  <a:pt x="240578" y="92087"/>
                </a:lnTo>
                <a:lnTo>
                  <a:pt x="244386" y="86103"/>
                </a:lnTo>
                <a:lnTo>
                  <a:pt x="248548" y="86103"/>
                </a:lnTo>
                <a:lnTo>
                  <a:pt x="242646" y="95297"/>
                </a:lnTo>
                <a:lnTo>
                  <a:pt x="248956" y="105144"/>
                </a:lnTo>
                <a:lnTo>
                  <a:pt x="244794" y="105144"/>
                </a:lnTo>
                <a:lnTo>
                  <a:pt x="240578" y="98452"/>
                </a:lnTo>
                <a:close/>
                <a:moveTo>
                  <a:pt x="266378" y="98452"/>
                </a:moveTo>
                <a:lnTo>
                  <a:pt x="262162" y="105144"/>
                </a:lnTo>
                <a:lnTo>
                  <a:pt x="258001" y="105144"/>
                </a:lnTo>
                <a:lnTo>
                  <a:pt x="264311" y="95297"/>
                </a:lnTo>
                <a:lnTo>
                  <a:pt x="258409" y="86103"/>
                </a:lnTo>
                <a:lnTo>
                  <a:pt x="262570" y="86103"/>
                </a:lnTo>
                <a:lnTo>
                  <a:pt x="266378" y="92087"/>
                </a:lnTo>
                <a:lnTo>
                  <a:pt x="270187" y="86103"/>
                </a:lnTo>
                <a:lnTo>
                  <a:pt x="274348" y="86103"/>
                </a:lnTo>
                <a:lnTo>
                  <a:pt x="268446" y="95297"/>
                </a:lnTo>
                <a:lnTo>
                  <a:pt x="274756" y="105144"/>
                </a:lnTo>
                <a:lnTo>
                  <a:pt x="270595" y="105144"/>
                </a:lnTo>
                <a:lnTo>
                  <a:pt x="266378" y="98452"/>
                </a:lnTo>
                <a:close/>
                <a:moveTo>
                  <a:pt x="292179" y="98452"/>
                </a:moveTo>
                <a:lnTo>
                  <a:pt x="287962" y="105144"/>
                </a:lnTo>
                <a:lnTo>
                  <a:pt x="283801" y="105144"/>
                </a:lnTo>
                <a:lnTo>
                  <a:pt x="290111" y="95297"/>
                </a:lnTo>
                <a:lnTo>
                  <a:pt x="284209" y="86103"/>
                </a:lnTo>
                <a:lnTo>
                  <a:pt x="288370" y="86103"/>
                </a:lnTo>
                <a:lnTo>
                  <a:pt x="292179" y="92087"/>
                </a:lnTo>
                <a:lnTo>
                  <a:pt x="295987" y="86103"/>
                </a:lnTo>
                <a:lnTo>
                  <a:pt x="300148" y="86103"/>
                </a:lnTo>
                <a:lnTo>
                  <a:pt x="294246" y="95297"/>
                </a:lnTo>
                <a:lnTo>
                  <a:pt x="300556" y="105144"/>
                </a:lnTo>
                <a:lnTo>
                  <a:pt x="296395" y="105144"/>
                </a:lnTo>
                <a:lnTo>
                  <a:pt x="292179" y="98452"/>
                </a:lnTo>
                <a:close/>
                <a:moveTo>
                  <a:pt x="317979" y="98452"/>
                </a:moveTo>
                <a:lnTo>
                  <a:pt x="313762" y="105144"/>
                </a:lnTo>
                <a:lnTo>
                  <a:pt x="309601" y="105144"/>
                </a:lnTo>
                <a:lnTo>
                  <a:pt x="315911" y="95297"/>
                </a:lnTo>
                <a:lnTo>
                  <a:pt x="310009" y="86103"/>
                </a:lnTo>
                <a:lnTo>
                  <a:pt x="314170" y="86103"/>
                </a:lnTo>
                <a:lnTo>
                  <a:pt x="317979" y="92087"/>
                </a:lnTo>
                <a:lnTo>
                  <a:pt x="321787" y="86103"/>
                </a:lnTo>
                <a:lnTo>
                  <a:pt x="325948" y="86103"/>
                </a:lnTo>
                <a:lnTo>
                  <a:pt x="320046" y="95297"/>
                </a:lnTo>
                <a:lnTo>
                  <a:pt x="326356" y="105144"/>
                </a:lnTo>
                <a:lnTo>
                  <a:pt x="322195" y="105144"/>
                </a:lnTo>
                <a:lnTo>
                  <a:pt x="317979" y="98452"/>
                </a:lnTo>
                <a:close/>
                <a:moveTo>
                  <a:pt x="343779" y="98452"/>
                </a:moveTo>
                <a:lnTo>
                  <a:pt x="339563" y="105144"/>
                </a:lnTo>
                <a:lnTo>
                  <a:pt x="335401" y="105144"/>
                </a:lnTo>
                <a:lnTo>
                  <a:pt x="341711" y="95297"/>
                </a:lnTo>
                <a:lnTo>
                  <a:pt x="335809" y="86103"/>
                </a:lnTo>
                <a:lnTo>
                  <a:pt x="339971" y="86103"/>
                </a:lnTo>
                <a:lnTo>
                  <a:pt x="343779" y="92087"/>
                </a:lnTo>
                <a:lnTo>
                  <a:pt x="347587" y="86103"/>
                </a:lnTo>
                <a:lnTo>
                  <a:pt x="351748" y="86103"/>
                </a:lnTo>
                <a:lnTo>
                  <a:pt x="345846" y="95297"/>
                </a:lnTo>
                <a:lnTo>
                  <a:pt x="352156" y="105144"/>
                </a:lnTo>
                <a:lnTo>
                  <a:pt x="347995" y="105144"/>
                </a:lnTo>
                <a:lnTo>
                  <a:pt x="343779" y="98452"/>
                </a:lnTo>
                <a:close/>
                <a:moveTo>
                  <a:pt x="369579" y="98452"/>
                </a:moveTo>
                <a:lnTo>
                  <a:pt x="365363" y="105144"/>
                </a:lnTo>
                <a:lnTo>
                  <a:pt x="361201" y="105144"/>
                </a:lnTo>
                <a:lnTo>
                  <a:pt x="367511" y="95297"/>
                </a:lnTo>
                <a:lnTo>
                  <a:pt x="361609" y="86103"/>
                </a:lnTo>
                <a:lnTo>
                  <a:pt x="365771" y="86103"/>
                </a:lnTo>
                <a:lnTo>
                  <a:pt x="369579" y="92087"/>
                </a:lnTo>
                <a:lnTo>
                  <a:pt x="373387" y="86103"/>
                </a:lnTo>
                <a:lnTo>
                  <a:pt x="377548" y="86103"/>
                </a:lnTo>
                <a:lnTo>
                  <a:pt x="371646" y="95297"/>
                </a:lnTo>
                <a:lnTo>
                  <a:pt x="377956" y="105144"/>
                </a:lnTo>
                <a:lnTo>
                  <a:pt x="373795" y="105144"/>
                </a:lnTo>
                <a:lnTo>
                  <a:pt x="369579" y="98452"/>
                </a:lnTo>
                <a:close/>
                <a:moveTo>
                  <a:pt x="395379" y="98452"/>
                </a:moveTo>
                <a:lnTo>
                  <a:pt x="391163" y="105144"/>
                </a:lnTo>
                <a:lnTo>
                  <a:pt x="387001" y="105144"/>
                </a:lnTo>
                <a:lnTo>
                  <a:pt x="393312" y="95297"/>
                </a:lnTo>
                <a:lnTo>
                  <a:pt x="387409" y="86103"/>
                </a:lnTo>
                <a:lnTo>
                  <a:pt x="391571" y="86103"/>
                </a:lnTo>
                <a:lnTo>
                  <a:pt x="395379" y="92087"/>
                </a:lnTo>
                <a:lnTo>
                  <a:pt x="399187" y="86103"/>
                </a:lnTo>
                <a:lnTo>
                  <a:pt x="403348" y="86103"/>
                </a:lnTo>
                <a:lnTo>
                  <a:pt x="397446" y="95297"/>
                </a:lnTo>
                <a:lnTo>
                  <a:pt x="403756" y="105144"/>
                </a:lnTo>
                <a:lnTo>
                  <a:pt x="399595" y="105144"/>
                </a:lnTo>
                <a:lnTo>
                  <a:pt x="395379" y="98452"/>
                </a:lnTo>
                <a:close/>
                <a:moveTo>
                  <a:pt x="421179" y="98452"/>
                </a:moveTo>
                <a:lnTo>
                  <a:pt x="416963" y="105144"/>
                </a:lnTo>
                <a:lnTo>
                  <a:pt x="412801" y="105144"/>
                </a:lnTo>
                <a:lnTo>
                  <a:pt x="419112" y="95297"/>
                </a:lnTo>
                <a:lnTo>
                  <a:pt x="413209" y="86103"/>
                </a:lnTo>
                <a:lnTo>
                  <a:pt x="417371" y="86103"/>
                </a:lnTo>
                <a:lnTo>
                  <a:pt x="421179" y="92087"/>
                </a:lnTo>
                <a:lnTo>
                  <a:pt x="424987" y="86103"/>
                </a:lnTo>
                <a:lnTo>
                  <a:pt x="429149" y="86103"/>
                </a:lnTo>
                <a:lnTo>
                  <a:pt x="423246" y="95297"/>
                </a:lnTo>
                <a:lnTo>
                  <a:pt x="429557" y="105144"/>
                </a:lnTo>
                <a:lnTo>
                  <a:pt x="425395" y="105144"/>
                </a:lnTo>
                <a:lnTo>
                  <a:pt x="421179" y="98452"/>
                </a:lnTo>
                <a:close/>
                <a:moveTo>
                  <a:pt x="446979" y="98452"/>
                </a:moveTo>
                <a:lnTo>
                  <a:pt x="442763" y="105144"/>
                </a:lnTo>
                <a:lnTo>
                  <a:pt x="438601" y="105144"/>
                </a:lnTo>
                <a:lnTo>
                  <a:pt x="444912" y="95297"/>
                </a:lnTo>
                <a:lnTo>
                  <a:pt x="439009" y="86103"/>
                </a:lnTo>
                <a:lnTo>
                  <a:pt x="443171" y="86103"/>
                </a:lnTo>
                <a:lnTo>
                  <a:pt x="446979" y="92087"/>
                </a:lnTo>
                <a:lnTo>
                  <a:pt x="450787" y="86103"/>
                </a:lnTo>
                <a:lnTo>
                  <a:pt x="454949" y="86103"/>
                </a:lnTo>
                <a:lnTo>
                  <a:pt x="449046" y="95297"/>
                </a:lnTo>
                <a:lnTo>
                  <a:pt x="455357" y="105144"/>
                </a:lnTo>
                <a:lnTo>
                  <a:pt x="451195" y="105144"/>
                </a:lnTo>
                <a:lnTo>
                  <a:pt x="446979" y="98452"/>
                </a:lnTo>
                <a:close/>
                <a:moveTo>
                  <a:pt x="472779" y="98452"/>
                </a:moveTo>
                <a:lnTo>
                  <a:pt x="468563" y="105144"/>
                </a:lnTo>
                <a:lnTo>
                  <a:pt x="464401" y="105144"/>
                </a:lnTo>
                <a:lnTo>
                  <a:pt x="470712" y="95297"/>
                </a:lnTo>
                <a:lnTo>
                  <a:pt x="464809" y="86103"/>
                </a:lnTo>
                <a:lnTo>
                  <a:pt x="468971" y="86103"/>
                </a:lnTo>
                <a:lnTo>
                  <a:pt x="472779" y="92087"/>
                </a:lnTo>
                <a:lnTo>
                  <a:pt x="476587" y="86103"/>
                </a:lnTo>
                <a:lnTo>
                  <a:pt x="480749" y="86103"/>
                </a:lnTo>
                <a:lnTo>
                  <a:pt x="474846" y="95297"/>
                </a:lnTo>
                <a:lnTo>
                  <a:pt x="481157" y="105144"/>
                </a:lnTo>
                <a:lnTo>
                  <a:pt x="476995" y="105144"/>
                </a:lnTo>
                <a:lnTo>
                  <a:pt x="472779" y="98452"/>
                </a:lnTo>
                <a:close/>
                <a:moveTo>
                  <a:pt x="498579" y="98452"/>
                </a:moveTo>
                <a:lnTo>
                  <a:pt x="494363" y="105144"/>
                </a:lnTo>
                <a:lnTo>
                  <a:pt x="490201" y="105144"/>
                </a:lnTo>
                <a:lnTo>
                  <a:pt x="496512" y="95297"/>
                </a:lnTo>
                <a:lnTo>
                  <a:pt x="490609" y="86103"/>
                </a:lnTo>
                <a:lnTo>
                  <a:pt x="494771" y="86103"/>
                </a:lnTo>
                <a:lnTo>
                  <a:pt x="498579" y="92087"/>
                </a:lnTo>
                <a:lnTo>
                  <a:pt x="502387" y="86103"/>
                </a:lnTo>
                <a:lnTo>
                  <a:pt x="506549" y="86103"/>
                </a:lnTo>
                <a:lnTo>
                  <a:pt x="500646" y="95297"/>
                </a:lnTo>
                <a:lnTo>
                  <a:pt x="506957" y="105144"/>
                </a:lnTo>
                <a:lnTo>
                  <a:pt x="502795" y="105144"/>
                </a:lnTo>
                <a:lnTo>
                  <a:pt x="498579" y="98452"/>
                </a:lnTo>
                <a:close/>
                <a:moveTo>
                  <a:pt x="8378" y="127153"/>
                </a:moveTo>
                <a:lnTo>
                  <a:pt x="4162" y="133845"/>
                </a:lnTo>
                <a:lnTo>
                  <a:pt x="0" y="133845"/>
                </a:lnTo>
                <a:lnTo>
                  <a:pt x="6310" y="123998"/>
                </a:lnTo>
                <a:lnTo>
                  <a:pt x="408" y="114804"/>
                </a:lnTo>
                <a:lnTo>
                  <a:pt x="4570" y="114804"/>
                </a:lnTo>
                <a:lnTo>
                  <a:pt x="8378" y="120788"/>
                </a:lnTo>
                <a:lnTo>
                  <a:pt x="12186" y="114804"/>
                </a:lnTo>
                <a:lnTo>
                  <a:pt x="16347" y="114804"/>
                </a:lnTo>
                <a:lnTo>
                  <a:pt x="10445" y="123998"/>
                </a:lnTo>
                <a:lnTo>
                  <a:pt x="16755" y="133845"/>
                </a:lnTo>
                <a:lnTo>
                  <a:pt x="12594" y="133845"/>
                </a:lnTo>
                <a:lnTo>
                  <a:pt x="8378" y="127153"/>
                </a:lnTo>
                <a:close/>
                <a:moveTo>
                  <a:pt x="34178" y="127153"/>
                </a:moveTo>
                <a:lnTo>
                  <a:pt x="29962" y="133845"/>
                </a:lnTo>
                <a:lnTo>
                  <a:pt x="25800" y="133845"/>
                </a:lnTo>
                <a:lnTo>
                  <a:pt x="32110" y="123998"/>
                </a:lnTo>
                <a:lnTo>
                  <a:pt x="26208" y="114804"/>
                </a:lnTo>
                <a:lnTo>
                  <a:pt x="30370" y="114804"/>
                </a:lnTo>
                <a:lnTo>
                  <a:pt x="34178" y="120788"/>
                </a:lnTo>
                <a:lnTo>
                  <a:pt x="37986" y="114804"/>
                </a:lnTo>
                <a:lnTo>
                  <a:pt x="42147" y="114804"/>
                </a:lnTo>
                <a:lnTo>
                  <a:pt x="36245" y="123998"/>
                </a:lnTo>
                <a:lnTo>
                  <a:pt x="42555" y="133845"/>
                </a:lnTo>
                <a:lnTo>
                  <a:pt x="38394" y="133845"/>
                </a:lnTo>
                <a:lnTo>
                  <a:pt x="34178" y="127153"/>
                </a:lnTo>
                <a:close/>
                <a:moveTo>
                  <a:pt x="59978" y="127153"/>
                </a:moveTo>
                <a:lnTo>
                  <a:pt x="55762" y="133845"/>
                </a:lnTo>
                <a:lnTo>
                  <a:pt x="51600" y="133845"/>
                </a:lnTo>
                <a:lnTo>
                  <a:pt x="57911" y="123998"/>
                </a:lnTo>
                <a:lnTo>
                  <a:pt x="52008" y="114804"/>
                </a:lnTo>
                <a:lnTo>
                  <a:pt x="56170" y="114804"/>
                </a:lnTo>
                <a:lnTo>
                  <a:pt x="59978" y="120788"/>
                </a:lnTo>
                <a:lnTo>
                  <a:pt x="63786" y="114804"/>
                </a:lnTo>
                <a:lnTo>
                  <a:pt x="67948" y="114804"/>
                </a:lnTo>
                <a:lnTo>
                  <a:pt x="62045" y="123998"/>
                </a:lnTo>
                <a:lnTo>
                  <a:pt x="68356" y="133845"/>
                </a:lnTo>
                <a:lnTo>
                  <a:pt x="64194" y="133845"/>
                </a:lnTo>
                <a:lnTo>
                  <a:pt x="59978" y="127153"/>
                </a:lnTo>
                <a:close/>
                <a:moveTo>
                  <a:pt x="85778" y="127153"/>
                </a:moveTo>
                <a:lnTo>
                  <a:pt x="81562" y="133845"/>
                </a:lnTo>
                <a:lnTo>
                  <a:pt x="77400" y="133845"/>
                </a:lnTo>
                <a:lnTo>
                  <a:pt x="83711" y="123998"/>
                </a:lnTo>
                <a:lnTo>
                  <a:pt x="77808" y="114804"/>
                </a:lnTo>
                <a:lnTo>
                  <a:pt x="81970" y="114804"/>
                </a:lnTo>
                <a:lnTo>
                  <a:pt x="85778" y="120788"/>
                </a:lnTo>
                <a:lnTo>
                  <a:pt x="89586" y="114804"/>
                </a:lnTo>
                <a:lnTo>
                  <a:pt x="93748" y="114804"/>
                </a:lnTo>
                <a:lnTo>
                  <a:pt x="87845" y="123998"/>
                </a:lnTo>
                <a:lnTo>
                  <a:pt x="94156" y="133845"/>
                </a:lnTo>
                <a:lnTo>
                  <a:pt x="89994" y="133845"/>
                </a:lnTo>
                <a:lnTo>
                  <a:pt x="85778" y="127153"/>
                </a:lnTo>
                <a:close/>
                <a:moveTo>
                  <a:pt x="111578" y="127153"/>
                </a:moveTo>
                <a:lnTo>
                  <a:pt x="107362" y="133845"/>
                </a:lnTo>
                <a:lnTo>
                  <a:pt x="103200" y="133845"/>
                </a:lnTo>
                <a:lnTo>
                  <a:pt x="109511" y="123998"/>
                </a:lnTo>
                <a:lnTo>
                  <a:pt x="103608" y="114804"/>
                </a:lnTo>
                <a:lnTo>
                  <a:pt x="107770" y="114804"/>
                </a:lnTo>
                <a:lnTo>
                  <a:pt x="111578" y="120788"/>
                </a:lnTo>
                <a:lnTo>
                  <a:pt x="115386" y="114804"/>
                </a:lnTo>
                <a:lnTo>
                  <a:pt x="119548" y="114804"/>
                </a:lnTo>
                <a:lnTo>
                  <a:pt x="113645" y="123998"/>
                </a:lnTo>
                <a:lnTo>
                  <a:pt x="119956" y="133845"/>
                </a:lnTo>
                <a:lnTo>
                  <a:pt x="115794" y="133845"/>
                </a:lnTo>
                <a:lnTo>
                  <a:pt x="111578" y="127153"/>
                </a:lnTo>
                <a:close/>
                <a:moveTo>
                  <a:pt x="137378" y="127153"/>
                </a:moveTo>
                <a:lnTo>
                  <a:pt x="133162" y="133845"/>
                </a:lnTo>
                <a:lnTo>
                  <a:pt x="129000" y="133845"/>
                </a:lnTo>
                <a:lnTo>
                  <a:pt x="135311" y="123998"/>
                </a:lnTo>
                <a:lnTo>
                  <a:pt x="129408" y="114804"/>
                </a:lnTo>
                <a:lnTo>
                  <a:pt x="133570" y="114804"/>
                </a:lnTo>
                <a:lnTo>
                  <a:pt x="137378" y="120788"/>
                </a:lnTo>
                <a:lnTo>
                  <a:pt x="141186" y="114804"/>
                </a:lnTo>
                <a:lnTo>
                  <a:pt x="145348" y="114804"/>
                </a:lnTo>
                <a:lnTo>
                  <a:pt x="139445" y="123998"/>
                </a:lnTo>
                <a:lnTo>
                  <a:pt x="145756" y="133845"/>
                </a:lnTo>
                <a:lnTo>
                  <a:pt x="141594" y="133845"/>
                </a:lnTo>
                <a:lnTo>
                  <a:pt x="137378" y="127153"/>
                </a:lnTo>
                <a:close/>
                <a:moveTo>
                  <a:pt x="163178" y="127153"/>
                </a:moveTo>
                <a:lnTo>
                  <a:pt x="158962" y="133845"/>
                </a:lnTo>
                <a:lnTo>
                  <a:pt x="154800" y="133845"/>
                </a:lnTo>
                <a:lnTo>
                  <a:pt x="161111" y="123998"/>
                </a:lnTo>
                <a:lnTo>
                  <a:pt x="155208" y="114804"/>
                </a:lnTo>
                <a:lnTo>
                  <a:pt x="159370" y="114804"/>
                </a:lnTo>
                <a:lnTo>
                  <a:pt x="163178" y="120788"/>
                </a:lnTo>
                <a:lnTo>
                  <a:pt x="166986" y="114804"/>
                </a:lnTo>
                <a:lnTo>
                  <a:pt x="171148" y="114804"/>
                </a:lnTo>
                <a:lnTo>
                  <a:pt x="165245" y="123998"/>
                </a:lnTo>
                <a:lnTo>
                  <a:pt x="171556" y="133845"/>
                </a:lnTo>
                <a:lnTo>
                  <a:pt x="167394" y="133845"/>
                </a:lnTo>
                <a:lnTo>
                  <a:pt x="163178" y="127153"/>
                </a:lnTo>
                <a:close/>
                <a:moveTo>
                  <a:pt x="188978" y="127153"/>
                </a:moveTo>
                <a:lnTo>
                  <a:pt x="184762" y="133845"/>
                </a:lnTo>
                <a:lnTo>
                  <a:pt x="180601" y="133845"/>
                </a:lnTo>
                <a:lnTo>
                  <a:pt x="186911" y="123998"/>
                </a:lnTo>
                <a:lnTo>
                  <a:pt x="181009" y="114804"/>
                </a:lnTo>
                <a:lnTo>
                  <a:pt x="185170" y="114804"/>
                </a:lnTo>
                <a:lnTo>
                  <a:pt x="188978" y="120788"/>
                </a:lnTo>
                <a:lnTo>
                  <a:pt x="192786" y="114804"/>
                </a:lnTo>
                <a:lnTo>
                  <a:pt x="196948" y="114804"/>
                </a:lnTo>
                <a:lnTo>
                  <a:pt x="191045" y="123998"/>
                </a:lnTo>
                <a:lnTo>
                  <a:pt x="197356" y="133845"/>
                </a:lnTo>
                <a:lnTo>
                  <a:pt x="193194" y="133845"/>
                </a:lnTo>
                <a:lnTo>
                  <a:pt x="188978" y="127153"/>
                </a:lnTo>
                <a:close/>
                <a:moveTo>
                  <a:pt x="214778" y="127153"/>
                </a:moveTo>
                <a:lnTo>
                  <a:pt x="210562" y="133845"/>
                </a:lnTo>
                <a:lnTo>
                  <a:pt x="206401" y="133845"/>
                </a:lnTo>
                <a:lnTo>
                  <a:pt x="212711" y="123998"/>
                </a:lnTo>
                <a:lnTo>
                  <a:pt x="206809" y="114804"/>
                </a:lnTo>
                <a:lnTo>
                  <a:pt x="210970" y="114804"/>
                </a:lnTo>
                <a:lnTo>
                  <a:pt x="214778" y="120788"/>
                </a:lnTo>
                <a:lnTo>
                  <a:pt x="218586" y="114804"/>
                </a:lnTo>
                <a:lnTo>
                  <a:pt x="222748" y="114804"/>
                </a:lnTo>
                <a:lnTo>
                  <a:pt x="216846" y="123998"/>
                </a:lnTo>
                <a:lnTo>
                  <a:pt x="223156" y="133845"/>
                </a:lnTo>
                <a:lnTo>
                  <a:pt x="218994" y="133845"/>
                </a:lnTo>
                <a:lnTo>
                  <a:pt x="214778" y="127153"/>
                </a:lnTo>
                <a:close/>
                <a:moveTo>
                  <a:pt x="240578" y="127153"/>
                </a:moveTo>
                <a:lnTo>
                  <a:pt x="236362" y="133845"/>
                </a:lnTo>
                <a:lnTo>
                  <a:pt x="232201" y="133845"/>
                </a:lnTo>
                <a:lnTo>
                  <a:pt x="238511" y="123998"/>
                </a:lnTo>
                <a:lnTo>
                  <a:pt x="232609" y="114804"/>
                </a:lnTo>
                <a:lnTo>
                  <a:pt x="236770" y="114804"/>
                </a:lnTo>
                <a:lnTo>
                  <a:pt x="240578" y="120788"/>
                </a:lnTo>
                <a:lnTo>
                  <a:pt x="244386" y="114804"/>
                </a:lnTo>
                <a:lnTo>
                  <a:pt x="248548" y="114804"/>
                </a:lnTo>
                <a:lnTo>
                  <a:pt x="242646" y="123998"/>
                </a:lnTo>
                <a:lnTo>
                  <a:pt x="248956" y="133845"/>
                </a:lnTo>
                <a:lnTo>
                  <a:pt x="244794" y="133845"/>
                </a:lnTo>
                <a:lnTo>
                  <a:pt x="240578" y="127153"/>
                </a:lnTo>
                <a:close/>
                <a:moveTo>
                  <a:pt x="266378" y="127153"/>
                </a:moveTo>
                <a:lnTo>
                  <a:pt x="262162" y="133845"/>
                </a:lnTo>
                <a:lnTo>
                  <a:pt x="258001" y="133845"/>
                </a:lnTo>
                <a:lnTo>
                  <a:pt x="264311" y="123998"/>
                </a:lnTo>
                <a:lnTo>
                  <a:pt x="258409" y="114804"/>
                </a:lnTo>
                <a:lnTo>
                  <a:pt x="262570" y="114804"/>
                </a:lnTo>
                <a:lnTo>
                  <a:pt x="266378" y="120788"/>
                </a:lnTo>
                <a:lnTo>
                  <a:pt x="270187" y="114804"/>
                </a:lnTo>
                <a:lnTo>
                  <a:pt x="274348" y="114804"/>
                </a:lnTo>
                <a:lnTo>
                  <a:pt x="268446" y="123998"/>
                </a:lnTo>
                <a:lnTo>
                  <a:pt x="274756" y="133845"/>
                </a:lnTo>
                <a:lnTo>
                  <a:pt x="270595" y="133845"/>
                </a:lnTo>
                <a:lnTo>
                  <a:pt x="266378" y="127153"/>
                </a:lnTo>
                <a:close/>
                <a:moveTo>
                  <a:pt x="292179" y="127153"/>
                </a:moveTo>
                <a:lnTo>
                  <a:pt x="287962" y="133845"/>
                </a:lnTo>
                <a:lnTo>
                  <a:pt x="283801" y="133845"/>
                </a:lnTo>
                <a:lnTo>
                  <a:pt x="290111" y="123998"/>
                </a:lnTo>
                <a:lnTo>
                  <a:pt x="284209" y="114804"/>
                </a:lnTo>
                <a:lnTo>
                  <a:pt x="288370" y="114804"/>
                </a:lnTo>
                <a:lnTo>
                  <a:pt x="292179" y="120788"/>
                </a:lnTo>
                <a:lnTo>
                  <a:pt x="295987" y="114804"/>
                </a:lnTo>
                <a:lnTo>
                  <a:pt x="300148" y="114804"/>
                </a:lnTo>
                <a:lnTo>
                  <a:pt x="294246" y="123998"/>
                </a:lnTo>
                <a:lnTo>
                  <a:pt x="300556" y="133845"/>
                </a:lnTo>
                <a:lnTo>
                  <a:pt x="296395" y="133845"/>
                </a:lnTo>
                <a:lnTo>
                  <a:pt x="292179" y="127153"/>
                </a:lnTo>
                <a:close/>
                <a:moveTo>
                  <a:pt x="317979" y="127153"/>
                </a:moveTo>
                <a:lnTo>
                  <a:pt x="313762" y="133845"/>
                </a:lnTo>
                <a:lnTo>
                  <a:pt x="309601" y="133845"/>
                </a:lnTo>
                <a:lnTo>
                  <a:pt x="315911" y="123998"/>
                </a:lnTo>
                <a:lnTo>
                  <a:pt x="310009" y="114804"/>
                </a:lnTo>
                <a:lnTo>
                  <a:pt x="314170" y="114804"/>
                </a:lnTo>
                <a:lnTo>
                  <a:pt x="317979" y="120788"/>
                </a:lnTo>
                <a:lnTo>
                  <a:pt x="321787" y="114804"/>
                </a:lnTo>
                <a:lnTo>
                  <a:pt x="325948" y="114804"/>
                </a:lnTo>
                <a:lnTo>
                  <a:pt x="320046" y="123998"/>
                </a:lnTo>
                <a:lnTo>
                  <a:pt x="326356" y="133845"/>
                </a:lnTo>
                <a:lnTo>
                  <a:pt x="322195" y="133845"/>
                </a:lnTo>
                <a:lnTo>
                  <a:pt x="317979" y="127153"/>
                </a:lnTo>
                <a:close/>
                <a:moveTo>
                  <a:pt x="343779" y="127153"/>
                </a:moveTo>
                <a:lnTo>
                  <a:pt x="339563" y="133845"/>
                </a:lnTo>
                <a:lnTo>
                  <a:pt x="335401" y="133845"/>
                </a:lnTo>
                <a:lnTo>
                  <a:pt x="341711" y="123998"/>
                </a:lnTo>
                <a:lnTo>
                  <a:pt x="335809" y="114804"/>
                </a:lnTo>
                <a:lnTo>
                  <a:pt x="339971" y="114804"/>
                </a:lnTo>
                <a:lnTo>
                  <a:pt x="343779" y="120788"/>
                </a:lnTo>
                <a:lnTo>
                  <a:pt x="347587" y="114804"/>
                </a:lnTo>
                <a:lnTo>
                  <a:pt x="351748" y="114804"/>
                </a:lnTo>
                <a:lnTo>
                  <a:pt x="345846" y="123998"/>
                </a:lnTo>
                <a:lnTo>
                  <a:pt x="352156" y="133845"/>
                </a:lnTo>
                <a:lnTo>
                  <a:pt x="347995" y="133845"/>
                </a:lnTo>
                <a:lnTo>
                  <a:pt x="343779" y="127153"/>
                </a:lnTo>
                <a:close/>
                <a:moveTo>
                  <a:pt x="369579" y="127153"/>
                </a:moveTo>
                <a:lnTo>
                  <a:pt x="365363" y="133845"/>
                </a:lnTo>
                <a:lnTo>
                  <a:pt x="361201" y="133845"/>
                </a:lnTo>
                <a:lnTo>
                  <a:pt x="367511" y="123998"/>
                </a:lnTo>
                <a:lnTo>
                  <a:pt x="361609" y="114804"/>
                </a:lnTo>
                <a:lnTo>
                  <a:pt x="365771" y="114804"/>
                </a:lnTo>
                <a:lnTo>
                  <a:pt x="369579" y="120788"/>
                </a:lnTo>
                <a:lnTo>
                  <a:pt x="373387" y="114804"/>
                </a:lnTo>
                <a:lnTo>
                  <a:pt x="377548" y="114804"/>
                </a:lnTo>
                <a:lnTo>
                  <a:pt x="371646" y="123998"/>
                </a:lnTo>
                <a:lnTo>
                  <a:pt x="377956" y="133845"/>
                </a:lnTo>
                <a:lnTo>
                  <a:pt x="373795" y="133845"/>
                </a:lnTo>
                <a:lnTo>
                  <a:pt x="369579" y="127153"/>
                </a:lnTo>
                <a:close/>
                <a:moveTo>
                  <a:pt x="395379" y="127153"/>
                </a:moveTo>
                <a:lnTo>
                  <a:pt x="391163" y="133845"/>
                </a:lnTo>
                <a:lnTo>
                  <a:pt x="387001" y="133845"/>
                </a:lnTo>
                <a:lnTo>
                  <a:pt x="393312" y="123998"/>
                </a:lnTo>
                <a:lnTo>
                  <a:pt x="387409" y="114804"/>
                </a:lnTo>
                <a:lnTo>
                  <a:pt x="391571" y="114804"/>
                </a:lnTo>
                <a:lnTo>
                  <a:pt x="395379" y="120788"/>
                </a:lnTo>
                <a:lnTo>
                  <a:pt x="399187" y="114804"/>
                </a:lnTo>
                <a:lnTo>
                  <a:pt x="403348" y="114804"/>
                </a:lnTo>
                <a:lnTo>
                  <a:pt x="397446" y="123998"/>
                </a:lnTo>
                <a:lnTo>
                  <a:pt x="403756" y="133845"/>
                </a:lnTo>
                <a:lnTo>
                  <a:pt x="399595" y="133845"/>
                </a:lnTo>
                <a:lnTo>
                  <a:pt x="395379" y="127153"/>
                </a:lnTo>
                <a:close/>
                <a:moveTo>
                  <a:pt x="421179" y="127153"/>
                </a:moveTo>
                <a:lnTo>
                  <a:pt x="416963" y="133845"/>
                </a:lnTo>
                <a:lnTo>
                  <a:pt x="412801" y="133845"/>
                </a:lnTo>
                <a:lnTo>
                  <a:pt x="419112" y="123998"/>
                </a:lnTo>
                <a:lnTo>
                  <a:pt x="413209" y="114804"/>
                </a:lnTo>
                <a:lnTo>
                  <a:pt x="417371" y="114804"/>
                </a:lnTo>
                <a:lnTo>
                  <a:pt x="421179" y="120788"/>
                </a:lnTo>
                <a:lnTo>
                  <a:pt x="424987" y="114804"/>
                </a:lnTo>
                <a:lnTo>
                  <a:pt x="429149" y="114804"/>
                </a:lnTo>
                <a:lnTo>
                  <a:pt x="423246" y="123998"/>
                </a:lnTo>
                <a:lnTo>
                  <a:pt x="429557" y="133845"/>
                </a:lnTo>
                <a:lnTo>
                  <a:pt x="425395" y="133845"/>
                </a:lnTo>
                <a:lnTo>
                  <a:pt x="421179" y="127153"/>
                </a:lnTo>
                <a:close/>
                <a:moveTo>
                  <a:pt x="446979" y="127153"/>
                </a:moveTo>
                <a:lnTo>
                  <a:pt x="442763" y="133845"/>
                </a:lnTo>
                <a:lnTo>
                  <a:pt x="438601" y="133845"/>
                </a:lnTo>
                <a:lnTo>
                  <a:pt x="444912" y="123998"/>
                </a:lnTo>
                <a:lnTo>
                  <a:pt x="439009" y="114804"/>
                </a:lnTo>
                <a:lnTo>
                  <a:pt x="443171" y="114804"/>
                </a:lnTo>
                <a:lnTo>
                  <a:pt x="446979" y="120788"/>
                </a:lnTo>
                <a:lnTo>
                  <a:pt x="450787" y="114804"/>
                </a:lnTo>
                <a:lnTo>
                  <a:pt x="454949" y="114804"/>
                </a:lnTo>
                <a:lnTo>
                  <a:pt x="449046" y="123998"/>
                </a:lnTo>
                <a:lnTo>
                  <a:pt x="455357" y="133845"/>
                </a:lnTo>
                <a:lnTo>
                  <a:pt x="451195" y="133845"/>
                </a:lnTo>
                <a:lnTo>
                  <a:pt x="446979" y="127153"/>
                </a:lnTo>
                <a:close/>
                <a:moveTo>
                  <a:pt x="472779" y="127153"/>
                </a:moveTo>
                <a:lnTo>
                  <a:pt x="468563" y="133845"/>
                </a:lnTo>
                <a:lnTo>
                  <a:pt x="464401" y="133845"/>
                </a:lnTo>
                <a:lnTo>
                  <a:pt x="470712" y="123998"/>
                </a:lnTo>
                <a:lnTo>
                  <a:pt x="464809" y="114804"/>
                </a:lnTo>
                <a:lnTo>
                  <a:pt x="468971" y="114804"/>
                </a:lnTo>
                <a:lnTo>
                  <a:pt x="472779" y="120788"/>
                </a:lnTo>
                <a:lnTo>
                  <a:pt x="476587" y="114804"/>
                </a:lnTo>
                <a:lnTo>
                  <a:pt x="480749" y="114804"/>
                </a:lnTo>
                <a:lnTo>
                  <a:pt x="474846" y="123998"/>
                </a:lnTo>
                <a:lnTo>
                  <a:pt x="481157" y="133845"/>
                </a:lnTo>
                <a:lnTo>
                  <a:pt x="476995" y="133845"/>
                </a:lnTo>
                <a:lnTo>
                  <a:pt x="472779" y="127153"/>
                </a:lnTo>
                <a:close/>
                <a:moveTo>
                  <a:pt x="498579" y="127153"/>
                </a:moveTo>
                <a:lnTo>
                  <a:pt x="494363" y="133845"/>
                </a:lnTo>
                <a:lnTo>
                  <a:pt x="490201" y="133845"/>
                </a:lnTo>
                <a:lnTo>
                  <a:pt x="496512" y="123998"/>
                </a:lnTo>
                <a:lnTo>
                  <a:pt x="490609" y="114804"/>
                </a:lnTo>
                <a:lnTo>
                  <a:pt x="494771" y="114804"/>
                </a:lnTo>
                <a:lnTo>
                  <a:pt x="498579" y="120788"/>
                </a:lnTo>
                <a:lnTo>
                  <a:pt x="502387" y="114804"/>
                </a:lnTo>
                <a:lnTo>
                  <a:pt x="506549" y="114804"/>
                </a:lnTo>
                <a:lnTo>
                  <a:pt x="500646" y="123998"/>
                </a:lnTo>
                <a:lnTo>
                  <a:pt x="506957" y="133845"/>
                </a:lnTo>
                <a:lnTo>
                  <a:pt x="502795" y="133845"/>
                </a:lnTo>
                <a:lnTo>
                  <a:pt x="498579" y="127153"/>
                </a:lnTo>
                <a:close/>
                <a:moveTo>
                  <a:pt x="8378" y="155854"/>
                </a:moveTo>
                <a:lnTo>
                  <a:pt x="4162" y="162545"/>
                </a:lnTo>
                <a:lnTo>
                  <a:pt x="0" y="162545"/>
                </a:lnTo>
                <a:lnTo>
                  <a:pt x="6310" y="152699"/>
                </a:lnTo>
                <a:lnTo>
                  <a:pt x="408" y="143505"/>
                </a:lnTo>
                <a:lnTo>
                  <a:pt x="4570" y="143505"/>
                </a:lnTo>
                <a:lnTo>
                  <a:pt x="8378" y="149489"/>
                </a:lnTo>
                <a:lnTo>
                  <a:pt x="12186" y="143505"/>
                </a:lnTo>
                <a:lnTo>
                  <a:pt x="16347" y="143505"/>
                </a:lnTo>
                <a:lnTo>
                  <a:pt x="10445" y="152699"/>
                </a:lnTo>
                <a:lnTo>
                  <a:pt x="16755" y="162545"/>
                </a:lnTo>
                <a:lnTo>
                  <a:pt x="12594" y="162545"/>
                </a:lnTo>
                <a:lnTo>
                  <a:pt x="8378" y="155854"/>
                </a:lnTo>
                <a:close/>
                <a:moveTo>
                  <a:pt x="34178" y="155854"/>
                </a:moveTo>
                <a:lnTo>
                  <a:pt x="29962" y="162545"/>
                </a:lnTo>
                <a:lnTo>
                  <a:pt x="25800" y="162545"/>
                </a:lnTo>
                <a:lnTo>
                  <a:pt x="32110" y="152699"/>
                </a:lnTo>
                <a:lnTo>
                  <a:pt x="26208" y="143505"/>
                </a:lnTo>
                <a:lnTo>
                  <a:pt x="30370" y="143505"/>
                </a:lnTo>
                <a:lnTo>
                  <a:pt x="34178" y="149489"/>
                </a:lnTo>
                <a:lnTo>
                  <a:pt x="37986" y="143505"/>
                </a:lnTo>
                <a:lnTo>
                  <a:pt x="42147" y="143505"/>
                </a:lnTo>
                <a:lnTo>
                  <a:pt x="36245" y="152699"/>
                </a:lnTo>
                <a:lnTo>
                  <a:pt x="42555" y="162545"/>
                </a:lnTo>
                <a:lnTo>
                  <a:pt x="38394" y="162545"/>
                </a:lnTo>
                <a:lnTo>
                  <a:pt x="34178" y="155854"/>
                </a:lnTo>
                <a:close/>
                <a:moveTo>
                  <a:pt x="59978" y="155854"/>
                </a:moveTo>
                <a:lnTo>
                  <a:pt x="55762" y="162545"/>
                </a:lnTo>
                <a:lnTo>
                  <a:pt x="51600" y="162545"/>
                </a:lnTo>
                <a:lnTo>
                  <a:pt x="57911" y="152699"/>
                </a:lnTo>
                <a:lnTo>
                  <a:pt x="52008" y="143505"/>
                </a:lnTo>
                <a:lnTo>
                  <a:pt x="56170" y="143505"/>
                </a:lnTo>
                <a:lnTo>
                  <a:pt x="59978" y="149489"/>
                </a:lnTo>
                <a:lnTo>
                  <a:pt x="63786" y="143505"/>
                </a:lnTo>
                <a:lnTo>
                  <a:pt x="67948" y="143505"/>
                </a:lnTo>
                <a:lnTo>
                  <a:pt x="62045" y="152699"/>
                </a:lnTo>
                <a:lnTo>
                  <a:pt x="68356" y="162545"/>
                </a:lnTo>
                <a:lnTo>
                  <a:pt x="64194" y="162545"/>
                </a:lnTo>
                <a:lnTo>
                  <a:pt x="59978" y="155854"/>
                </a:lnTo>
                <a:close/>
                <a:moveTo>
                  <a:pt x="85778" y="155854"/>
                </a:moveTo>
                <a:lnTo>
                  <a:pt x="81562" y="162545"/>
                </a:lnTo>
                <a:lnTo>
                  <a:pt x="77400" y="162545"/>
                </a:lnTo>
                <a:lnTo>
                  <a:pt x="83711" y="152699"/>
                </a:lnTo>
                <a:lnTo>
                  <a:pt x="77808" y="143505"/>
                </a:lnTo>
                <a:lnTo>
                  <a:pt x="81970" y="143505"/>
                </a:lnTo>
                <a:lnTo>
                  <a:pt x="85778" y="149489"/>
                </a:lnTo>
                <a:lnTo>
                  <a:pt x="89586" y="143505"/>
                </a:lnTo>
                <a:lnTo>
                  <a:pt x="93748" y="143505"/>
                </a:lnTo>
                <a:lnTo>
                  <a:pt x="87845" y="152699"/>
                </a:lnTo>
                <a:lnTo>
                  <a:pt x="94156" y="162545"/>
                </a:lnTo>
                <a:lnTo>
                  <a:pt x="89994" y="162545"/>
                </a:lnTo>
                <a:lnTo>
                  <a:pt x="85778" y="155854"/>
                </a:lnTo>
                <a:close/>
                <a:moveTo>
                  <a:pt x="111578" y="155854"/>
                </a:moveTo>
                <a:lnTo>
                  <a:pt x="107362" y="162545"/>
                </a:lnTo>
                <a:lnTo>
                  <a:pt x="103200" y="162545"/>
                </a:lnTo>
                <a:lnTo>
                  <a:pt x="109511" y="152699"/>
                </a:lnTo>
                <a:lnTo>
                  <a:pt x="103608" y="143505"/>
                </a:lnTo>
                <a:lnTo>
                  <a:pt x="107770" y="143505"/>
                </a:lnTo>
                <a:lnTo>
                  <a:pt x="111578" y="149489"/>
                </a:lnTo>
                <a:lnTo>
                  <a:pt x="115386" y="143505"/>
                </a:lnTo>
                <a:lnTo>
                  <a:pt x="119548" y="143505"/>
                </a:lnTo>
                <a:lnTo>
                  <a:pt x="113645" y="152699"/>
                </a:lnTo>
                <a:lnTo>
                  <a:pt x="119956" y="162545"/>
                </a:lnTo>
                <a:lnTo>
                  <a:pt x="115794" y="162545"/>
                </a:lnTo>
                <a:lnTo>
                  <a:pt x="111578" y="155854"/>
                </a:lnTo>
                <a:close/>
                <a:moveTo>
                  <a:pt x="137378" y="155854"/>
                </a:moveTo>
                <a:lnTo>
                  <a:pt x="133162" y="162545"/>
                </a:lnTo>
                <a:lnTo>
                  <a:pt x="129000" y="162545"/>
                </a:lnTo>
                <a:lnTo>
                  <a:pt x="135311" y="152699"/>
                </a:lnTo>
                <a:lnTo>
                  <a:pt x="129408" y="143505"/>
                </a:lnTo>
                <a:lnTo>
                  <a:pt x="133570" y="143505"/>
                </a:lnTo>
                <a:lnTo>
                  <a:pt x="137378" y="149489"/>
                </a:lnTo>
                <a:lnTo>
                  <a:pt x="141186" y="143505"/>
                </a:lnTo>
                <a:lnTo>
                  <a:pt x="145348" y="143505"/>
                </a:lnTo>
                <a:lnTo>
                  <a:pt x="139445" y="152699"/>
                </a:lnTo>
                <a:lnTo>
                  <a:pt x="145756" y="162545"/>
                </a:lnTo>
                <a:lnTo>
                  <a:pt x="141594" y="162545"/>
                </a:lnTo>
                <a:lnTo>
                  <a:pt x="137378" y="155854"/>
                </a:lnTo>
                <a:close/>
                <a:moveTo>
                  <a:pt x="163178" y="155854"/>
                </a:moveTo>
                <a:lnTo>
                  <a:pt x="158962" y="162545"/>
                </a:lnTo>
                <a:lnTo>
                  <a:pt x="154800" y="162545"/>
                </a:lnTo>
                <a:lnTo>
                  <a:pt x="161111" y="152699"/>
                </a:lnTo>
                <a:lnTo>
                  <a:pt x="155208" y="143505"/>
                </a:lnTo>
                <a:lnTo>
                  <a:pt x="159370" y="143505"/>
                </a:lnTo>
                <a:lnTo>
                  <a:pt x="163178" y="149489"/>
                </a:lnTo>
                <a:lnTo>
                  <a:pt x="166986" y="143505"/>
                </a:lnTo>
                <a:lnTo>
                  <a:pt x="171148" y="143505"/>
                </a:lnTo>
                <a:lnTo>
                  <a:pt x="165245" y="152699"/>
                </a:lnTo>
                <a:lnTo>
                  <a:pt x="171556" y="162545"/>
                </a:lnTo>
                <a:lnTo>
                  <a:pt x="167394" y="162545"/>
                </a:lnTo>
                <a:lnTo>
                  <a:pt x="163178" y="155854"/>
                </a:lnTo>
                <a:close/>
                <a:moveTo>
                  <a:pt x="188978" y="155854"/>
                </a:moveTo>
                <a:lnTo>
                  <a:pt x="184762" y="162545"/>
                </a:lnTo>
                <a:lnTo>
                  <a:pt x="180601" y="162545"/>
                </a:lnTo>
                <a:lnTo>
                  <a:pt x="186911" y="152699"/>
                </a:lnTo>
                <a:lnTo>
                  <a:pt x="181009" y="143505"/>
                </a:lnTo>
                <a:lnTo>
                  <a:pt x="185170" y="143505"/>
                </a:lnTo>
                <a:lnTo>
                  <a:pt x="188978" y="149489"/>
                </a:lnTo>
                <a:lnTo>
                  <a:pt x="192786" y="143505"/>
                </a:lnTo>
                <a:lnTo>
                  <a:pt x="196948" y="143505"/>
                </a:lnTo>
                <a:lnTo>
                  <a:pt x="191045" y="152699"/>
                </a:lnTo>
                <a:lnTo>
                  <a:pt x="197356" y="162545"/>
                </a:lnTo>
                <a:lnTo>
                  <a:pt x="193194" y="162545"/>
                </a:lnTo>
                <a:lnTo>
                  <a:pt x="188978" y="155854"/>
                </a:lnTo>
                <a:close/>
                <a:moveTo>
                  <a:pt x="214778" y="155854"/>
                </a:moveTo>
                <a:lnTo>
                  <a:pt x="210562" y="162545"/>
                </a:lnTo>
                <a:lnTo>
                  <a:pt x="206401" y="162545"/>
                </a:lnTo>
                <a:lnTo>
                  <a:pt x="212711" y="152699"/>
                </a:lnTo>
                <a:lnTo>
                  <a:pt x="206809" y="143505"/>
                </a:lnTo>
                <a:lnTo>
                  <a:pt x="210970" y="143505"/>
                </a:lnTo>
                <a:lnTo>
                  <a:pt x="214778" y="149489"/>
                </a:lnTo>
                <a:lnTo>
                  <a:pt x="218586" y="143505"/>
                </a:lnTo>
                <a:lnTo>
                  <a:pt x="222748" y="143505"/>
                </a:lnTo>
                <a:lnTo>
                  <a:pt x="216846" y="152699"/>
                </a:lnTo>
                <a:lnTo>
                  <a:pt x="223156" y="162545"/>
                </a:lnTo>
                <a:lnTo>
                  <a:pt x="218994" y="162545"/>
                </a:lnTo>
                <a:lnTo>
                  <a:pt x="214778" y="155854"/>
                </a:lnTo>
                <a:close/>
                <a:moveTo>
                  <a:pt x="240578" y="155854"/>
                </a:moveTo>
                <a:lnTo>
                  <a:pt x="236362" y="162545"/>
                </a:lnTo>
                <a:lnTo>
                  <a:pt x="232201" y="162545"/>
                </a:lnTo>
                <a:lnTo>
                  <a:pt x="238511" y="152699"/>
                </a:lnTo>
                <a:lnTo>
                  <a:pt x="232609" y="143505"/>
                </a:lnTo>
                <a:lnTo>
                  <a:pt x="236770" y="143505"/>
                </a:lnTo>
                <a:lnTo>
                  <a:pt x="240578" y="149489"/>
                </a:lnTo>
                <a:lnTo>
                  <a:pt x="244386" y="143505"/>
                </a:lnTo>
                <a:lnTo>
                  <a:pt x="248548" y="143505"/>
                </a:lnTo>
                <a:lnTo>
                  <a:pt x="242646" y="152699"/>
                </a:lnTo>
                <a:lnTo>
                  <a:pt x="248956" y="162545"/>
                </a:lnTo>
                <a:lnTo>
                  <a:pt x="244794" y="162545"/>
                </a:lnTo>
                <a:lnTo>
                  <a:pt x="240578" y="155854"/>
                </a:lnTo>
                <a:close/>
                <a:moveTo>
                  <a:pt x="266378" y="155854"/>
                </a:moveTo>
                <a:lnTo>
                  <a:pt x="262162" y="162545"/>
                </a:lnTo>
                <a:lnTo>
                  <a:pt x="258001" y="162545"/>
                </a:lnTo>
                <a:lnTo>
                  <a:pt x="264311" y="152699"/>
                </a:lnTo>
                <a:lnTo>
                  <a:pt x="258409" y="143505"/>
                </a:lnTo>
                <a:lnTo>
                  <a:pt x="262570" y="143505"/>
                </a:lnTo>
                <a:lnTo>
                  <a:pt x="266378" y="149489"/>
                </a:lnTo>
                <a:lnTo>
                  <a:pt x="270187" y="143505"/>
                </a:lnTo>
                <a:lnTo>
                  <a:pt x="274348" y="143505"/>
                </a:lnTo>
                <a:lnTo>
                  <a:pt x="268446" y="152699"/>
                </a:lnTo>
                <a:lnTo>
                  <a:pt x="274756" y="162545"/>
                </a:lnTo>
                <a:lnTo>
                  <a:pt x="270595" y="162545"/>
                </a:lnTo>
                <a:lnTo>
                  <a:pt x="266378" y="155854"/>
                </a:lnTo>
                <a:close/>
                <a:moveTo>
                  <a:pt x="292179" y="155854"/>
                </a:moveTo>
                <a:lnTo>
                  <a:pt x="287962" y="162545"/>
                </a:lnTo>
                <a:lnTo>
                  <a:pt x="283801" y="162545"/>
                </a:lnTo>
                <a:lnTo>
                  <a:pt x="290111" y="152699"/>
                </a:lnTo>
                <a:lnTo>
                  <a:pt x="284209" y="143505"/>
                </a:lnTo>
                <a:lnTo>
                  <a:pt x="288370" y="143505"/>
                </a:lnTo>
                <a:lnTo>
                  <a:pt x="292179" y="149489"/>
                </a:lnTo>
                <a:lnTo>
                  <a:pt x="295987" y="143505"/>
                </a:lnTo>
                <a:lnTo>
                  <a:pt x="300148" y="143505"/>
                </a:lnTo>
                <a:lnTo>
                  <a:pt x="294246" y="152699"/>
                </a:lnTo>
                <a:lnTo>
                  <a:pt x="300556" y="162545"/>
                </a:lnTo>
                <a:lnTo>
                  <a:pt x="296395" y="162545"/>
                </a:lnTo>
                <a:lnTo>
                  <a:pt x="292179" y="155854"/>
                </a:lnTo>
                <a:close/>
                <a:moveTo>
                  <a:pt x="317979" y="155854"/>
                </a:moveTo>
                <a:lnTo>
                  <a:pt x="313762" y="162545"/>
                </a:lnTo>
                <a:lnTo>
                  <a:pt x="309601" y="162545"/>
                </a:lnTo>
                <a:lnTo>
                  <a:pt x="315911" y="152699"/>
                </a:lnTo>
                <a:lnTo>
                  <a:pt x="310009" y="143505"/>
                </a:lnTo>
                <a:lnTo>
                  <a:pt x="314170" y="143505"/>
                </a:lnTo>
                <a:lnTo>
                  <a:pt x="317979" y="149489"/>
                </a:lnTo>
                <a:lnTo>
                  <a:pt x="321787" y="143505"/>
                </a:lnTo>
                <a:lnTo>
                  <a:pt x="325948" y="143505"/>
                </a:lnTo>
                <a:lnTo>
                  <a:pt x="320046" y="152699"/>
                </a:lnTo>
                <a:lnTo>
                  <a:pt x="326356" y="162545"/>
                </a:lnTo>
                <a:lnTo>
                  <a:pt x="322195" y="162545"/>
                </a:lnTo>
                <a:lnTo>
                  <a:pt x="317979" y="155854"/>
                </a:lnTo>
                <a:close/>
                <a:moveTo>
                  <a:pt x="343779" y="155854"/>
                </a:moveTo>
                <a:lnTo>
                  <a:pt x="339563" y="162545"/>
                </a:lnTo>
                <a:lnTo>
                  <a:pt x="335401" y="162545"/>
                </a:lnTo>
                <a:lnTo>
                  <a:pt x="341711" y="152699"/>
                </a:lnTo>
                <a:lnTo>
                  <a:pt x="335809" y="143505"/>
                </a:lnTo>
                <a:lnTo>
                  <a:pt x="339971" y="143505"/>
                </a:lnTo>
                <a:lnTo>
                  <a:pt x="343779" y="149489"/>
                </a:lnTo>
                <a:lnTo>
                  <a:pt x="347587" y="143505"/>
                </a:lnTo>
                <a:lnTo>
                  <a:pt x="351748" y="143505"/>
                </a:lnTo>
                <a:lnTo>
                  <a:pt x="345846" y="152699"/>
                </a:lnTo>
                <a:lnTo>
                  <a:pt x="352156" y="162545"/>
                </a:lnTo>
                <a:lnTo>
                  <a:pt x="347995" y="162545"/>
                </a:lnTo>
                <a:lnTo>
                  <a:pt x="343779" y="155854"/>
                </a:lnTo>
                <a:close/>
                <a:moveTo>
                  <a:pt x="369579" y="155854"/>
                </a:moveTo>
                <a:lnTo>
                  <a:pt x="365363" y="162545"/>
                </a:lnTo>
                <a:lnTo>
                  <a:pt x="361201" y="162545"/>
                </a:lnTo>
                <a:lnTo>
                  <a:pt x="367511" y="152699"/>
                </a:lnTo>
                <a:lnTo>
                  <a:pt x="361609" y="143505"/>
                </a:lnTo>
                <a:lnTo>
                  <a:pt x="365771" y="143505"/>
                </a:lnTo>
                <a:lnTo>
                  <a:pt x="369579" y="149489"/>
                </a:lnTo>
                <a:lnTo>
                  <a:pt x="373387" y="143505"/>
                </a:lnTo>
                <a:lnTo>
                  <a:pt x="377548" y="143505"/>
                </a:lnTo>
                <a:lnTo>
                  <a:pt x="371646" y="152699"/>
                </a:lnTo>
                <a:lnTo>
                  <a:pt x="377956" y="162545"/>
                </a:lnTo>
                <a:lnTo>
                  <a:pt x="373795" y="162545"/>
                </a:lnTo>
                <a:lnTo>
                  <a:pt x="369579" y="155854"/>
                </a:lnTo>
                <a:close/>
                <a:moveTo>
                  <a:pt x="395379" y="155854"/>
                </a:moveTo>
                <a:lnTo>
                  <a:pt x="391163" y="162545"/>
                </a:lnTo>
                <a:lnTo>
                  <a:pt x="387001" y="162545"/>
                </a:lnTo>
                <a:lnTo>
                  <a:pt x="393312" y="152699"/>
                </a:lnTo>
                <a:lnTo>
                  <a:pt x="387409" y="143505"/>
                </a:lnTo>
                <a:lnTo>
                  <a:pt x="391571" y="143505"/>
                </a:lnTo>
                <a:lnTo>
                  <a:pt x="395379" y="149489"/>
                </a:lnTo>
                <a:lnTo>
                  <a:pt x="399187" y="143505"/>
                </a:lnTo>
                <a:lnTo>
                  <a:pt x="403348" y="143505"/>
                </a:lnTo>
                <a:lnTo>
                  <a:pt x="397446" y="152699"/>
                </a:lnTo>
                <a:lnTo>
                  <a:pt x="403756" y="162545"/>
                </a:lnTo>
                <a:lnTo>
                  <a:pt x="399595" y="162545"/>
                </a:lnTo>
                <a:lnTo>
                  <a:pt x="395379" y="155854"/>
                </a:lnTo>
                <a:close/>
                <a:moveTo>
                  <a:pt x="421179" y="155854"/>
                </a:moveTo>
                <a:lnTo>
                  <a:pt x="416963" y="162545"/>
                </a:lnTo>
                <a:lnTo>
                  <a:pt x="412801" y="162545"/>
                </a:lnTo>
                <a:lnTo>
                  <a:pt x="419112" y="152699"/>
                </a:lnTo>
                <a:lnTo>
                  <a:pt x="413209" y="143505"/>
                </a:lnTo>
                <a:lnTo>
                  <a:pt x="417371" y="143505"/>
                </a:lnTo>
                <a:lnTo>
                  <a:pt x="421179" y="149489"/>
                </a:lnTo>
                <a:lnTo>
                  <a:pt x="424987" y="143505"/>
                </a:lnTo>
                <a:lnTo>
                  <a:pt x="429149" y="143505"/>
                </a:lnTo>
                <a:lnTo>
                  <a:pt x="423246" y="152699"/>
                </a:lnTo>
                <a:lnTo>
                  <a:pt x="429557" y="162545"/>
                </a:lnTo>
                <a:lnTo>
                  <a:pt x="425395" y="162545"/>
                </a:lnTo>
                <a:lnTo>
                  <a:pt x="421179" y="155854"/>
                </a:lnTo>
                <a:close/>
                <a:moveTo>
                  <a:pt x="446979" y="155854"/>
                </a:moveTo>
                <a:lnTo>
                  <a:pt x="442763" y="162545"/>
                </a:lnTo>
                <a:lnTo>
                  <a:pt x="438601" y="162545"/>
                </a:lnTo>
                <a:lnTo>
                  <a:pt x="444912" y="152699"/>
                </a:lnTo>
                <a:lnTo>
                  <a:pt x="439009" y="143505"/>
                </a:lnTo>
                <a:lnTo>
                  <a:pt x="443171" y="143505"/>
                </a:lnTo>
                <a:lnTo>
                  <a:pt x="446979" y="149489"/>
                </a:lnTo>
                <a:lnTo>
                  <a:pt x="450787" y="143505"/>
                </a:lnTo>
                <a:lnTo>
                  <a:pt x="454949" y="143505"/>
                </a:lnTo>
                <a:lnTo>
                  <a:pt x="449046" y="152699"/>
                </a:lnTo>
                <a:lnTo>
                  <a:pt x="455357" y="162545"/>
                </a:lnTo>
                <a:lnTo>
                  <a:pt x="451195" y="162545"/>
                </a:lnTo>
                <a:lnTo>
                  <a:pt x="446979" y="155854"/>
                </a:lnTo>
                <a:close/>
                <a:moveTo>
                  <a:pt x="472779" y="155854"/>
                </a:moveTo>
                <a:lnTo>
                  <a:pt x="468563" y="162545"/>
                </a:lnTo>
                <a:lnTo>
                  <a:pt x="464401" y="162545"/>
                </a:lnTo>
                <a:lnTo>
                  <a:pt x="470712" y="152699"/>
                </a:lnTo>
                <a:lnTo>
                  <a:pt x="464809" y="143505"/>
                </a:lnTo>
                <a:lnTo>
                  <a:pt x="468971" y="143505"/>
                </a:lnTo>
                <a:lnTo>
                  <a:pt x="472779" y="149489"/>
                </a:lnTo>
                <a:lnTo>
                  <a:pt x="476587" y="143505"/>
                </a:lnTo>
                <a:lnTo>
                  <a:pt x="480749" y="143505"/>
                </a:lnTo>
                <a:lnTo>
                  <a:pt x="474846" y="152699"/>
                </a:lnTo>
                <a:lnTo>
                  <a:pt x="481157" y="162545"/>
                </a:lnTo>
                <a:lnTo>
                  <a:pt x="476995" y="162545"/>
                </a:lnTo>
                <a:lnTo>
                  <a:pt x="472779" y="155854"/>
                </a:lnTo>
                <a:close/>
                <a:moveTo>
                  <a:pt x="498579" y="155854"/>
                </a:moveTo>
                <a:lnTo>
                  <a:pt x="494363" y="162545"/>
                </a:lnTo>
                <a:lnTo>
                  <a:pt x="490201" y="162545"/>
                </a:lnTo>
                <a:lnTo>
                  <a:pt x="496512" y="152699"/>
                </a:lnTo>
                <a:lnTo>
                  <a:pt x="490609" y="143505"/>
                </a:lnTo>
                <a:lnTo>
                  <a:pt x="494771" y="143505"/>
                </a:lnTo>
                <a:lnTo>
                  <a:pt x="498579" y="149489"/>
                </a:lnTo>
                <a:lnTo>
                  <a:pt x="502387" y="143505"/>
                </a:lnTo>
                <a:lnTo>
                  <a:pt x="506549" y="143505"/>
                </a:lnTo>
                <a:lnTo>
                  <a:pt x="500646" y="152699"/>
                </a:lnTo>
                <a:lnTo>
                  <a:pt x="506957" y="162545"/>
                </a:lnTo>
                <a:lnTo>
                  <a:pt x="502795" y="162545"/>
                </a:lnTo>
                <a:lnTo>
                  <a:pt x="498579" y="155854"/>
                </a:lnTo>
                <a:close/>
                <a:moveTo>
                  <a:pt x="8378" y="184555"/>
                </a:moveTo>
                <a:lnTo>
                  <a:pt x="4162" y="191247"/>
                </a:lnTo>
                <a:lnTo>
                  <a:pt x="0" y="191247"/>
                </a:lnTo>
                <a:lnTo>
                  <a:pt x="6310" y="181400"/>
                </a:lnTo>
                <a:lnTo>
                  <a:pt x="408" y="172206"/>
                </a:lnTo>
                <a:lnTo>
                  <a:pt x="4570" y="172206"/>
                </a:lnTo>
                <a:lnTo>
                  <a:pt x="8378" y="178190"/>
                </a:lnTo>
                <a:lnTo>
                  <a:pt x="12186" y="172206"/>
                </a:lnTo>
                <a:lnTo>
                  <a:pt x="16347" y="172206"/>
                </a:lnTo>
                <a:lnTo>
                  <a:pt x="10445" y="181400"/>
                </a:lnTo>
                <a:lnTo>
                  <a:pt x="16755" y="191247"/>
                </a:lnTo>
                <a:lnTo>
                  <a:pt x="12594" y="191247"/>
                </a:lnTo>
                <a:lnTo>
                  <a:pt x="8378" y="184555"/>
                </a:lnTo>
                <a:close/>
                <a:moveTo>
                  <a:pt x="34178" y="184555"/>
                </a:moveTo>
                <a:lnTo>
                  <a:pt x="29962" y="191247"/>
                </a:lnTo>
                <a:lnTo>
                  <a:pt x="25800" y="191247"/>
                </a:lnTo>
                <a:lnTo>
                  <a:pt x="32110" y="181400"/>
                </a:lnTo>
                <a:lnTo>
                  <a:pt x="26208" y="172206"/>
                </a:lnTo>
                <a:lnTo>
                  <a:pt x="30370" y="172206"/>
                </a:lnTo>
                <a:lnTo>
                  <a:pt x="34178" y="178190"/>
                </a:lnTo>
                <a:lnTo>
                  <a:pt x="37986" y="172206"/>
                </a:lnTo>
                <a:lnTo>
                  <a:pt x="42147" y="172206"/>
                </a:lnTo>
                <a:lnTo>
                  <a:pt x="36245" y="181400"/>
                </a:lnTo>
                <a:lnTo>
                  <a:pt x="42555" y="191247"/>
                </a:lnTo>
                <a:lnTo>
                  <a:pt x="38394" y="191247"/>
                </a:lnTo>
                <a:lnTo>
                  <a:pt x="34178" y="184555"/>
                </a:lnTo>
                <a:close/>
                <a:moveTo>
                  <a:pt x="59978" y="184555"/>
                </a:moveTo>
                <a:lnTo>
                  <a:pt x="55762" y="191247"/>
                </a:lnTo>
                <a:lnTo>
                  <a:pt x="51600" y="191247"/>
                </a:lnTo>
                <a:lnTo>
                  <a:pt x="57911" y="181400"/>
                </a:lnTo>
                <a:lnTo>
                  <a:pt x="52008" y="172206"/>
                </a:lnTo>
                <a:lnTo>
                  <a:pt x="56170" y="172206"/>
                </a:lnTo>
                <a:lnTo>
                  <a:pt x="59978" y="178190"/>
                </a:lnTo>
                <a:lnTo>
                  <a:pt x="63786" y="172206"/>
                </a:lnTo>
                <a:lnTo>
                  <a:pt x="67948" y="172206"/>
                </a:lnTo>
                <a:lnTo>
                  <a:pt x="62045" y="181400"/>
                </a:lnTo>
                <a:lnTo>
                  <a:pt x="68356" y="191247"/>
                </a:lnTo>
                <a:lnTo>
                  <a:pt x="64194" y="191247"/>
                </a:lnTo>
                <a:lnTo>
                  <a:pt x="59978" y="184555"/>
                </a:lnTo>
                <a:close/>
                <a:moveTo>
                  <a:pt x="85778" y="184555"/>
                </a:moveTo>
                <a:lnTo>
                  <a:pt x="81562" y="191247"/>
                </a:lnTo>
                <a:lnTo>
                  <a:pt x="77400" y="191247"/>
                </a:lnTo>
                <a:lnTo>
                  <a:pt x="83711" y="181400"/>
                </a:lnTo>
                <a:lnTo>
                  <a:pt x="77808" y="172206"/>
                </a:lnTo>
                <a:lnTo>
                  <a:pt x="81970" y="172206"/>
                </a:lnTo>
                <a:lnTo>
                  <a:pt x="85778" y="178190"/>
                </a:lnTo>
                <a:lnTo>
                  <a:pt x="89586" y="172206"/>
                </a:lnTo>
                <a:lnTo>
                  <a:pt x="93748" y="172206"/>
                </a:lnTo>
                <a:lnTo>
                  <a:pt x="87845" y="181400"/>
                </a:lnTo>
                <a:lnTo>
                  <a:pt x="94156" y="191247"/>
                </a:lnTo>
                <a:lnTo>
                  <a:pt x="89994" y="191247"/>
                </a:lnTo>
                <a:lnTo>
                  <a:pt x="85778" y="184555"/>
                </a:lnTo>
                <a:close/>
                <a:moveTo>
                  <a:pt x="111578" y="184555"/>
                </a:moveTo>
                <a:lnTo>
                  <a:pt x="107362" y="191247"/>
                </a:lnTo>
                <a:lnTo>
                  <a:pt x="103200" y="191247"/>
                </a:lnTo>
                <a:lnTo>
                  <a:pt x="109511" y="181400"/>
                </a:lnTo>
                <a:lnTo>
                  <a:pt x="103608" y="172206"/>
                </a:lnTo>
                <a:lnTo>
                  <a:pt x="107770" y="172206"/>
                </a:lnTo>
                <a:lnTo>
                  <a:pt x="111578" y="178190"/>
                </a:lnTo>
                <a:lnTo>
                  <a:pt x="115386" y="172206"/>
                </a:lnTo>
                <a:lnTo>
                  <a:pt x="119548" y="172206"/>
                </a:lnTo>
                <a:lnTo>
                  <a:pt x="113645" y="181400"/>
                </a:lnTo>
                <a:lnTo>
                  <a:pt x="119956" y="191247"/>
                </a:lnTo>
                <a:lnTo>
                  <a:pt x="115794" y="191247"/>
                </a:lnTo>
                <a:lnTo>
                  <a:pt x="111578" y="184555"/>
                </a:lnTo>
                <a:close/>
                <a:moveTo>
                  <a:pt x="137378" y="184555"/>
                </a:moveTo>
                <a:lnTo>
                  <a:pt x="133162" y="191247"/>
                </a:lnTo>
                <a:lnTo>
                  <a:pt x="129000" y="191247"/>
                </a:lnTo>
                <a:lnTo>
                  <a:pt x="135311" y="181400"/>
                </a:lnTo>
                <a:lnTo>
                  <a:pt x="129408" y="172206"/>
                </a:lnTo>
                <a:lnTo>
                  <a:pt x="133570" y="172206"/>
                </a:lnTo>
                <a:lnTo>
                  <a:pt x="137378" y="178190"/>
                </a:lnTo>
                <a:lnTo>
                  <a:pt x="141186" y="172206"/>
                </a:lnTo>
                <a:lnTo>
                  <a:pt x="145348" y="172206"/>
                </a:lnTo>
                <a:lnTo>
                  <a:pt x="139445" y="181400"/>
                </a:lnTo>
                <a:lnTo>
                  <a:pt x="145756" y="191247"/>
                </a:lnTo>
                <a:lnTo>
                  <a:pt x="141594" y="191247"/>
                </a:lnTo>
                <a:lnTo>
                  <a:pt x="137378" y="184555"/>
                </a:lnTo>
                <a:close/>
                <a:moveTo>
                  <a:pt x="163178" y="184555"/>
                </a:moveTo>
                <a:lnTo>
                  <a:pt x="158962" y="191247"/>
                </a:lnTo>
                <a:lnTo>
                  <a:pt x="154800" y="191247"/>
                </a:lnTo>
                <a:lnTo>
                  <a:pt x="161111" y="181400"/>
                </a:lnTo>
                <a:lnTo>
                  <a:pt x="155208" y="172206"/>
                </a:lnTo>
                <a:lnTo>
                  <a:pt x="159370" y="172206"/>
                </a:lnTo>
                <a:lnTo>
                  <a:pt x="163178" y="178190"/>
                </a:lnTo>
                <a:lnTo>
                  <a:pt x="166986" y="172206"/>
                </a:lnTo>
                <a:lnTo>
                  <a:pt x="171148" y="172206"/>
                </a:lnTo>
                <a:lnTo>
                  <a:pt x="165245" y="181400"/>
                </a:lnTo>
                <a:lnTo>
                  <a:pt x="171556" y="191247"/>
                </a:lnTo>
                <a:lnTo>
                  <a:pt x="167394" y="191247"/>
                </a:lnTo>
                <a:lnTo>
                  <a:pt x="163178" y="184555"/>
                </a:lnTo>
                <a:close/>
                <a:moveTo>
                  <a:pt x="188978" y="184555"/>
                </a:moveTo>
                <a:lnTo>
                  <a:pt x="184762" y="191247"/>
                </a:lnTo>
                <a:lnTo>
                  <a:pt x="180601" y="191247"/>
                </a:lnTo>
                <a:lnTo>
                  <a:pt x="186911" y="181400"/>
                </a:lnTo>
                <a:lnTo>
                  <a:pt x="181009" y="172206"/>
                </a:lnTo>
                <a:lnTo>
                  <a:pt x="185170" y="172206"/>
                </a:lnTo>
                <a:lnTo>
                  <a:pt x="188978" y="178190"/>
                </a:lnTo>
                <a:lnTo>
                  <a:pt x="192786" y="172206"/>
                </a:lnTo>
                <a:lnTo>
                  <a:pt x="196948" y="172206"/>
                </a:lnTo>
                <a:lnTo>
                  <a:pt x="191045" y="181400"/>
                </a:lnTo>
                <a:lnTo>
                  <a:pt x="197356" y="191247"/>
                </a:lnTo>
                <a:lnTo>
                  <a:pt x="193194" y="191247"/>
                </a:lnTo>
                <a:lnTo>
                  <a:pt x="188978" y="184555"/>
                </a:lnTo>
                <a:close/>
                <a:moveTo>
                  <a:pt x="214778" y="184555"/>
                </a:moveTo>
                <a:lnTo>
                  <a:pt x="210562" y="191247"/>
                </a:lnTo>
                <a:lnTo>
                  <a:pt x="206401" y="191247"/>
                </a:lnTo>
                <a:lnTo>
                  <a:pt x="212711" y="181400"/>
                </a:lnTo>
                <a:lnTo>
                  <a:pt x="206809" y="172206"/>
                </a:lnTo>
                <a:lnTo>
                  <a:pt x="210970" y="172206"/>
                </a:lnTo>
                <a:lnTo>
                  <a:pt x="214778" y="178190"/>
                </a:lnTo>
                <a:lnTo>
                  <a:pt x="218586" y="172206"/>
                </a:lnTo>
                <a:lnTo>
                  <a:pt x="222748" y="172206"/>
                </a:lnTo>
                <a:lnTo>
                  <a:pt x="216846" y="181400"/>
                </a:lnTo>
                <a:lnTo>
                  <a:pt x="223156" y="191247"/>
                </a:lnTo>
                <a:lnTo>
                  <a:pt x="218994" y="191247"/>
                </a:lnTo>
                <a:lnTo>
                  <a:pt x="214778" y="184555"/>
                </a:lnTo>
                <a:close/>
                <a:moveTo>
                  <a:pt x="240578" y="184555"/>
                </a:moveTo>
                <a:lnTo>
                  <a:pt x="236362" y="191247"/>
                </a:lnTo>
                <a:lnTo>
                  <a:pt x="232201" y="191247"/>
                </a:lnTo>
                <a:lnTo>
                  <a:pt x="238511" y="181400"/>
                </a:lnTo>
                <a:lnTo>
                  <a:pt x="232609" y="172206"/>
                </a:lnTo>
                <a:lnTo>
                  <a:pt x="236770" y="172206"/>
                </a:lnTo>
                <a:lnTo>
                  <a:pt x="240578" y="178190"/>
                </a:lnTo>
                <a:lnTo>
                  <a:pt x="244386" y="172206"/>
                </a:lnTo>
                <a:lnTo>
                  <a:pt x="248548" y="172206"/>
                </a:lnTo>
                <a:lnTo>
                  <a:pt x="242646" y="181400"/>
                </a:lnTo>
                <a:lnTo>
                  <a:pt x="248956" y="191247"/>
                </a:lnTo>
                <a:lnTo>
                  <a:pt x="244794" y="191247"/>
                </a:lnTo>
                <a:lnTo>
                  <a:pt x="240578" y="184555"/>
                </a:lnTo>
                <a:close/>
                <a:moveTo>
                  <a:pt x="266378" y="184555"/>
                </a:moveTo>
                <a:lnTo>
                  <a:pt x="262162" y="191247"/>
                </a:lnTo>
                <a:lnTo>
                  <a:pt x="258001" y="191247"/>
                </a:lnTo>
                <a:lnTo>
                  <a:pt x="264311" y="181400"/>
                </a:lnTo>
                <a:lnTo>
                  <a:pt x="258409" y="172206"/>
                </a:lnTo>
                <a:lnTo>
                  <a:pt x="262570" y="172206"/>
                </a:lnTo>
                <a:lnTo>
                  <a:pt x="266378" y="178190"/>
                </a:lnTo>
                <a:lnTo>
                  <a:pt x="270187" y="172206"/>
                </a:lnTo>
                <a:lnTo>
                  <a:pt x="274348" y="172206"/>
                </a:lnTo>
                <a:lnTo>
                  <a:pt x="268446" y="181400"/>
                </a:lnTo>
                <a:lnTo>
                  <a:pt x="274756" y="191247"/>
                </a:lnTo>
                <a:lnTo>
                  <a:pt x="270595" y="191247"/>
                </a:lnTo>
                <a:lnTo>
                  <a:pt x="266378" y="184555"/>
                </a:lnTo>
                <a:close/>
                <a:moveTo>
                  <a:pt x="292179" y="184555"/>
                </a:moveTo>
                <a:lnTo>
                  <a:pt x="287962" y="191247"/>
                </a:lnTo>
                <a:lnTo>
                  <a:pt x="283801" y="191247"/>
                </a:lnTo>
                <a:lnTo>
                  <a:pt x="290111" y="181400"/>
                </a:lnTo>
                <a:lnTo>
                  <a:pt x="284209" y="172206"/>
                </a:lnTo>
                <a:lnTo>
                  <a:pt x="288370" y="172206"/>
                </a:lnTo>
                <a:lnTo>
                  <a:pt x="292179" y="178190"/>
                </a:lnTo>
                <a:lnTo>
                  <a:pt x="295987" y="172206"/>
                </a:lnTo>
                <a:lnTo>
                  <a:pt x="300148" y="172206"/>
                </a:lnTo>
                <a:lnTo>
                  <a:pt x="294246" y="181400"/>
                </a:lnTo>
                <a:lnTo>
                  <a:pt x="300556" y="191247"/>
                </a:lnTo>
                <a:lnTo>
                  <a:pt x="296395" y="191247"/>
                </a:lnTo>
                <a:lnTo>
                  <a:pt x="292179" y="184555"/>
                </a:lnTo>
                <a:close/>
                <a:moveTo>
                  <a:pt x="317979" y="184555"/>
                </a:moveTo>
                <a:lnTo>
                  <a:pt x="313762" y="191247"/>
                </a:lnTo>
                <a:lnTo>
                  <a:pt x="309601" y="191247"/>
                </a:lnTo>
                <a:lnTo>
                  <a:pt x="315911" y="181400"/>
                </a:lnTo>
                <a:lnTo>
                  <a:pt x="310009" y="172206"/>
                </a:lnTo>
                <a:lnTo>
                  <a:pt x="314170" y="172206"/>
                </a:lnTo>
                <a:lnTo>
                  <a:pt x="317979" y="178190"/>
                </a:lnTo>
                <a:lnTo>
                  <a:pt x="321787" y="172206"/>
                </a:lnTo>
                <a:lnTo>
                  <a:pt x="325948" y="172206"/>
                </a:lnTo>
                <a:lnTo>
                  <a:pt x="320046" y="181400"/>
                </a:lnTo>
                <a:lnTo>
                  <a:pt x="326356" y="191247"/>
                </a:lnTo>
                <a:lnTo>
                  <a:pt x="322195" y="191247"/>
                </a:lnTo>
                <a:lnTo>
                  <a:pt x="317979" y="184555"/>
                </a:lnTo>
                <a:close/>
                <a:moveTo>
                  <a:pt x="343779" y="184555"/>
                </a:moveTo>
                <a:lnTo>
                  <a:pt x="339563" y="191247"/>
                </a:lnTo>
                <a:lnTo>
                  <a:pt x="335401" y="191247"/>
                </a:lnTo>
                <a:lnTo>
                  <a:pt x="341711" y="181400"/>
                </a:lnTo>
                <a:lnTo>
                  <a:pt x="335809" y="172206"/>
                </a:lnTo>
                <a:lnTo>
                  <a:pt x="339971" y="172206"/>
                </a:lnTo>
                <a:lnTo>
                  <a:pt x="343779" y="178190"/>
                </a:lnTo>
                <a:lnTo>
                  <a:pt x="347587" y="172206"/>
                </a:lnTo>
                <a:lnTo>
                  <a:pt x="351748" y="172206"/>
                </a:lnTo>
                <a:lnTo>
                  <a:pt x="345846" y="181400"/>
                </a:lnTo>
                <a:lnTo>
                  <a:pt x="352156" y="191247"/>
                </a:lnTo>
                <a:lnTo>
                  <a:pt x="347995" y="191247"/>
                </a:lnTo>
                <a:lnTo>
                  <a:pt x="343779" y="184555"/>
                </a:lnTo>
                <a:close/>
                <a:moveTo>
                  <a:pt x="369579" y="184555"/>
                </a:moveTo>
                <a:lnTo>
                  <a:pt x="365363" y="191247"/>
                </a:lnTo>
                <a:lnTo>
                  <a:pt x="361201" y="191247"/>
                </a:lnTo>
                <a:lnTo>
                  <a:pt x="367511" y="181400"/>
                </a:lnTo>
                <a:lnTo>
                  <a:pt x="361609" y="172206"/>
                </a:lnTo>
                <a:lnTo>
                  <a:pt x="365771" y="172206"/>
                </a:lnTo>
                <a:lnTo>
                  <a:pt x="369579" y="178190"/>
                </a:lnTo>
                <a:lnTo>
                  <a:pt x="373387" y="172206"/>
                </a:lnTo>
                <a:lnTo>
                  <a:pt x="377548" y="172206"/>
                </a:lnTo>
                <a:lnTo>
                  <a:pt x="371646" y="181400"/>
                </a:lnTo>
                <a:lnTo>
                  <a:pt x="377956" y="191247"/>
                </a:lnTo>
                <a:lnTo>
                  <a:pt x="373795" y="191247"/>
                </a:lnTo>
                <a:lnTo>
                  <a:pt x="369579" y="184555"/>
                </a:lnTo>
                <a:close/>
                <a:moveTo>
                  <a:pt x="395379" y="184555"/>
                </a:moveTo>
                <a:lnTo>
                  <a:pt x="391163" y="191247"/>
                </a:lnTo>
                <a:lnTo>
                  <a:pt x="387001" y="191247"/>
                </a:lnTo>
                <a:lnTo>
                  <a:pt x="393312" y="181400"/>
                </a:lnTo>
                <a:lnTo>
                  <a:pt x="387409" y="172206"/>
                </a:lnTo>
                <a:lnTo>
                  <a:pt x="391571" y="172206"/>
                </a:lnTo>
                <a:lnTo>
                  <a:pt x="395379" y="178190"/>
                </a:lnTo>
                <a:lnTo>
                  <a:pt x="399187" y="172206"/>
                </a:lnTo>
                <a:lnTo>
                  <a:pt x="403348" y="172206"/>
                </a:lnTo>
                <a:lnTo>
                  <a:pt x="397446" y="181400"/>
                </a:lnTo>
                <a:lnTo>
                  <a:pt x="403756" y="191247"/>
                </a:lnTo>
                <a:lnTo>
                  <a:pt x="399595" y="191247"/>
                </a:lnTo>
                <a:lnTo>
                  <a:pt x="395379" y="184555"/>
                </a:lnTo>
                <a:close/>
                <a:moveTo>
                  <a:pt x="421179" y="184555"/>
                </a:moveTo>
                <a:lnTo>
                  <a:pt x="416963" y="191247"/>
                </a:lnTo>
                <a:lnTo>
                  <a:pt x="412801" y="191247"/>
                </a:lnTo>
                <a:lnTo>
                  <a:pt x="419112" y="181400"/>
                </a:lnTo>
                <a:lnTo>
                  <a:pt x="413209" y="172206"/>
                </a:lnTo>
                <a:lnTo>
                  <a:pt x="417371" y="172206"/>
                </a:lnTo>
                <a:lnTo>
                  <a:pt x="421179" y="178190"/>
                </a:lnTo>
                <a:lnTo>
                  <a:pt x="424987" y="172206"/>
                </a:lnTo>
                <a:lnTo>
                  <a:pt x="429149" y="172206"/>
                </a:lnTo>
                <a:lnTo>
                  <a:pt x="423246" y="181400"/>
                </a:lnTo>
                <a:lnTo>
                  <a:pt x="429557" y="191247"/>
                </a:lnTo>
                <a:lnTo>
                  <a:pt x="425395" y="191247"/>
                </a:lnTo>
                <a:lnTo>
                  <a:pt x="421179" y="184555"/>
                </a:lnTo>
                <a:close/>
                <a:moveTo>
                  <a:pt x="446979" y="184555"/>
                </a:moveTo>
                <a:lnTo>
                  <a:pt x="442763" y="191247"/>
                </a:lnTo>
                <a:lnTo>
                  <a:pt x="438601" y="191247"/>
                </a:lnTo>
                <a:lnTo>
                  <a:pt x="444912" y="181400"/>
                </a:lnTo>
                <a:lnTo>
                  <a:pt x="439009" y="172206"/>
                </a:lnTo>
                <a:lnTo>
                  <a:pt x="443171" y="172206"/>
                </a:lnTo>
                <a:lnTo>
                  <a:pt x="446979" y="178190"/>
                </a:lnTo>
                <a:lnTo>
                  <a:pt x="450787" y="172206"/>
                </a:lnTo>
                <a:lnTo>
                  <a:pt x="454949" y="172206"/>
                </a:lnTo>
                <a:lnTo>
                  <a:pt x="449046" y="181400"/>
                </a:lnTo>
                <a:lnTo>
                  <a:pt x="455357" y="191247"/>
                </a:lnTo>
                <a:lnTo>
                  <a:pt x="451195" y="191247"/>
                </a:lnTo>
                <a:lnTo>
                  <a:pt x="446979" y="184555"/>
                </a:lnTo>
                <a:close/>
                <a:moveTo>
                  <a:pt x="472779" y="184555"/>
                </a:moveTo>
                <a:lnTo>
                  <a:pt x="468563" y="191247"/>
                </a:lnTo>
                <a:lnTo>
                  <a:pt x="464401" y="191247"/>
                </a:lnTo>
                <a:lnTo>
                  <a:pt x="470712" y="181400"/>
                </a:lnTo>
                <a:lnTo>
                  <a:pt x="464809" y="172206"/>
                </a:lnTo>
                <a:lnTo>
                  <a:pt x="468971" y="172206"/>
                </a:lnTo>
                <a:lnTo>
                  <a:pt x="472779" y="178190"/>
                </a:lnTo>
                <a:lnTo>
                  <a:pt x="476587" y="172206"/>
                </a:lnTo>
                <a:lnTo>
                  <a:pt x="480749" y="172206"/>
                </a:lnTo>
                <a:lnTo>
                  <a:pt x="474846" y="181400"/>
                </a:lnTo>
                <a:lnTo>
                  <a:pt x="481157" y="191247"/>
                </a:lnTo>
                <a:lnTo>
                  <a:pt x="476995" y="191247"/>
                </a:lnTo>
                <a:lnTo>
                  <a:pt x="472779" y="184555"/>
                </a:lnTo>
                <a:close/>
                <a:moveTo>
                  <a:pt x="498579" y="184555"/>
                </a:moveTo>
                <a:lnTo>
                  <a:pt x="494363" y="191247"/>
                </a:lnTo>
                <a:lnTo>
                  <a:pt x="490201" y="191247"/>
                </a:lnTo>
                <a:lnTo>
                  <a:pt x="496512" y="181400"/>
                </a:lnTo>
                <a:lnTo>
                  <a:pt x="490609" y="172206"/>
                </a:lnTo>
                <a:lnTo>
                  <a:pt x="494771" y="172206"/>
                </a:lnTo>
                <a:lnTo>
                  <a:pt x="498579" y="178190"/>
                </a:lnTo>
                <a:lnTo>
                  <a:pt x="502387" y="172206"/>
                </a:lnTo>
                <a:lnTo>
                  <a:pt x="506549" y="172206"/>
                </a:lnTo>
                <a:lnTo>
                  <a:pt x="500646" y="181400"/>
                </a:lnTo>
                <a:lnTo>
                  <a:pt x="506957" y="191247"/>
                </a:lnTo>
                <a:lnTo>
                  <a:pt x="502795" y="191247"/>
                </a:lnTo>
                <a:lnTo>
                  <a:pt x="498579" y="184555"/>
                </a:lnTo>
                <a:close/>
                <a:moveTo>
                  <a:pt x="8378" y="213256"/>
                </a:moveTo>
                <a:lnTo>
                  <a:pt x="4162" y="219947"/>
                </a:lnTo>
                <a:lnTo>
                  <a:pt x="0" y="219947"/>
                </a:lnTo>
                <a:lnTo>
                  <a:pt x="6310" y="210100"/>
                </a:lnTo>
                <a:lnTo>
                  <a:pt x="408" y="200907"/>
                </a:lnTo>
                <a:lnTo>
                  <a:pt x="4570" y="200907"/>
                </a:lnTo>
                <a:lnTo>
                  <a:pt x="8378" y="206891"/>
                </a:lnTo>
                <a:lnTo>
                  <a:pt x="12186" y="200907"/>
                </a:lnTo>
                <a:lnTo>
                  <a:pt x="16347" y="200907"/>
                </a:lnTo>
                <a:lnTo>
                  <a:pt x="10445" y="210100"/>
                </a:lnTo>
                <a:lnTo>
                  <a:pt x="16755" y="219947"/>
                </a:lnTo>
                <a:lnTo>
                  <a:pt x="12594" y="219947"/>
                </a:lnTo>
                <a:lnTo>
                  <a:pt x="8378" y="213256"/>
                </a:lnTo>
                <a:close/>
                <a:moveTo>
                  <a:pt x="34178" y="213256"/>
                </a:moveTo>
                <a:lnTo>
                  <a:pt x="29962" y="219947"/>
                </a:lnTo>
                <a:lnTo>
                  <a:pt x="25800" y="219947"/>
                </a:lnTo>
                <a:lnTo>
                  <a:pt x="32110" y="210100"/>
                </a:lnTo>
                <a:lnTo>
                  <a:pt x="26208" y="200907"/>
                </a:lnTo>
                <a:lnTo>
                  <a:pt x="30370" y="200907"/>
                </a:lnTo>
                <a:lnTo>
                  <a:pt x="34178" y="206891"/>
                </a:lnTo>
                <a:lnTo>
                  <a:pt x="37986" y="200907"/>
                </a:lnTo>
                <a:lnTo>
                  <a:pt x="42147" y="200907"/>
                </a:lnTo>
                <a:lnTo>
                  <a:pt x="36245" y="210100"/>
                </a:lnTo>
                <a:lnTo>
                  <a:pt x="42555" y="219947"/>
                </a:lnTo>
                <a:lnTo>
                  <a:pt x="38394" y="219947"/>
                </a:lnTo>
                <a:lnTo>
                  <a:pt x="34178" y="213256"/>
                </a:lnTo>
                <a:close/>
                <a:moveTo>
                  <a:pt x="59978" y="213256"/>
                </a:moveTo>
                <a:lnTo>
                  <a:pt x="55762" y="219947"/>
                </a:lnTo>
                <a:lnTo>
                  <a:pt x="51600" y="219947"/>
                </a:lnTo>
                <a:lnTo>
                  <a:pt x="57911" y="210100"/>
                </a:lnTo>
                <a:lnTo>
                  <a:pt x="52008" y="200907"/>
                </a:lnTo>
                <a:lnTo>
                  <a:pt x="56170" y="200907"/>
                </a:lnTo>
                <a:lnTo>
                  <a:pt x="59978" y="206891"/>
                </a:lnTo>
                <a:lnTo>
                  <a:pt x="63786" y="200907"/>
                </a:lnTo>
                <a:lnTo>
                  <a:pt x="67948" y="200907"/>
                </a:lnTo>
                <a:lnTo>
                  <a:pt x="62045" y="210100"/>
                </a:lnTo>
                <a:lnTo>
                  <a:pt x="68356" y="219947"/>
                </a:lnTo>
                <a:lnTo>
                  <a:pt x="64194" y="219947"/>
                </a:lnTo>
                <a:lnTo>
                  <a:pt x="59978" y="213256"/>
                </a:lnTo>
                <a:close/>
                <a:moveTo>
                  <a:pt x="85778" y="213256"/>
                </a:moveTo>
                <a:lnTo>
                  <a:pt x="81562" y="219947"/>
                </a:lnTo>
                <a:lnTo>
                  <a:pt x="77400" y="219947"/>
                </a:lnTo>
                <a:lnTo>
                  <a:pt x="83711" y="210100"/>
                </a:lnTo>
                <a:lnTo>
                  <a:pt x="77808" y="200907"/>
                </a:lnTo>
                <a:lnTo>
                  <a:pt x="81970" y="200907"/>
                </a:lnTo>
                <a:lnTo>
                  <a:pt x="85778" y="206891"/>
                </a:lnTo>
                <a:lnTo>
                  <a:pt x="89586" y="200907"/>
                </a:lnTo>
                <a:lnTo>
                  <a:pt x="93748" y="200907"/>
                </a:lnTo>
                <a:lnTo>
                  <a:pt x="87845" y="210100"/>
                </a:lnTo>
                <a:lnTo>
                  <a:pt x="94156" y="219947"/>
                </a:lnTo>
                <a:lnTo>
                  <a:pt x="89994" y="219947"/>
                </a:lnTo>
                <a:lnTo>
                  <a:pt x="85778" y="213256"/>
                </a:lnTo>
                <a:close/>
                <a:moveTo>
                  <a:pt x="111578" y="213256"/>
                </a:moveTo>
                <a:lnTo>
                  <a:pt x="107362" y="219947"/>
                </a:lnTo>
                <a:lnTo>
                  <a:pt x="103200" y="219947"/>
                </a:lnTo>
                <a:lnTo>
                  <a:pt x="109511" y="210100"/>
                </a:lnTo>
                <a:lnTo>
                  <a:pt x="103608" y="200907"/>
                </a:lnTo>
                <a:lnTo>
                  <a:pt x="107770" y="200907"/>
                </a:lnTo>
                <a:lnTo>
                  <a:pt x="111578" y="206891"/>
                </a:lnTo>
                <a:lnTo>
                  <a:pt x="115386" y="200907"/>
                </a:lnTo>
                <a:lnTo>
                  <a:pt x="119548" y="200907"/>
                </a:lnTo>
                <a:lnTo>
                  <a:pt x="113645" y="210100"/>
                </a:lnTo>
                <a:lnTo>
                  <a:pt x="119956" y="219947"/>
                </a:lnTo>
                <a:lnTo>
                  <a:pt x="115794" y="219947"/>
                </a:lnTo>
                <a:lnTo>
                  <a:pt x="111578" y="213256"/>
                </a:lnTo>
                <a:close/>
                <a:moveTo>
                  <a:pt x="137378" y="213256"/>
                </a:moveTo>
                <a:lnTo>
                  <a:pt x="133162" y="219947"/>
                </a:lnTo>
                <a:lnTo>
                  <a:pt x="129000" y="219947"/>
                </a:lnTo>
                <a:lnTo>
                  <a:pt x="135311" y="210100"/>
                </a:lnTo>
                <a:lnTo>
                  <a:pt x="129408" y="200907"/>
                </a:lnTo>
                <a:lnTo>
                  <a:pt x="133570" y="200907"/>
                </a:lnTo>
                <a:lnTo>
                  <a:pt x="137378" y="206891"/>
                </a:lnTo>
                <a:lnTo>
                  <a:pt x="141186" y="200907"/>
                </a:lnTo>
                <a:lnTo>
                  <a:pt x="145348" y="200907"/>
                </a:lnTo>
                <a:lnTo>
                  <a:pt x="139445" y="210100"/>
                </a:lnTo>
                <a:lnTo>
                  <a:pt x="145756" y="219947"/>
                </a:lnTo>
                <a:lnTo>
                  <a:pt x="141594" y="219947"/>
                </a:lnTo>
                <a:lnTo>
                  <a:pt x="137378" y="213256"/>
                </a:lnTo>
                <a:close/>
                <a:moveTo>
                  <a:pt x="163178" y="213256"/>
                </a:moveTo>
                <a:lnTo>
                  <a:pt x="158962" y="219947"/>
                </a:lnTo>
                <a:lnTo>
                  <a:pt x="154800" y="219947"/>
                </a:lnTo>
                <a:lnTo>
                  <a:pt x="161111" y="210100"/>
                </a:lnTo>
                <a:lnTo>
                  <a:pt x="155208" y="200907"/>
                </a:lnTo>
                <a:lnTo>
                  <a:pt x="159370" y="200907"/>
                </a:lnTo>
                <a:lnTo>
                  <a:pt x="163178" y="206891"/>
                </a:lnTo>
                <a:lnTo>
                  <a:pt x="166986" y="200907"/>
                </a:lnTo>
                <a:lnTo>
                  <a:pt x="171148" y="200907"/>
                </a:lnTo>
                <a:lnTo>
                  <a:pt x="165245" y="210100"/>
                </a:lnTo>
                <a:lnTo>
                  <a:pt x="171556" y="219947"/>
                </a:lnTo>
                <a:lnTo>
                  <a:pt x="167394" y="219947"/>
                </a:lnTo>
                <a:lnTo>
                  <a:pt x="163178" y="213256"/>
                </a:lnTo>
                <a:close/>
                <a:moveTo>
                  <a:pt x="188978" y="213256"/>
                </a:moveTo>
                <a:lnTo>
                  <a:pt x="184762" y="219947"/>
                </a:lnTo>
                <a:lnTo>
                  <a:pt x="180601" y="219947"/>
                </a:lnTo>
                <a:lnTo>
                  <a:pt x="186911" y="210100"/>
                </a:lnTo>
                <a:lnTo>
                  <a:pt x="181009" y="200907"/>
                </a:lnTo>
                <a:lnTo>
                  <a:pt x="185170" y="200907"/>
                </a:lnTo>
                <a:lnTo>
                  <a:pt x="188978" y="206891"/>
                </a:lnTo>
                <a:lnTo>
                  <a:pt x="192786" y="200907"/>
                </a:lnTo>
                <a:lnTo>
                  <a:pt x="196948" y="200907"/>
                </a:lnTo>
                <a:lnTo>
                  <a:pt x="191045" y="210100"/>
                </a:lnTo>
                <a:lnTo>
                  <a:pt x="197356" y="219947"/>
                </a:lnTo>
                <a:lnTo>
                  <a:pt x="193194" y="219947"/>
                </a:lnTo>
                <a:lnTo>
                  <a:pt x="188978" y="213256"/>
                </a:lnTo>
                <a:close/>
                <a:moveTo>
                  <a:pt x="214778" y="213256"/>
                </a:moveTo>
                <a:lnTo>
                  <a:pt x="210562" y="219947"/>
                </a:lnTo>
                <a:lnTo>
                  <a:pt x="206401" y="219947"/>
                </a:lnTo>
                <a:lnTo>
                  <a:pt x="212711" y="210100"/>
                </a:lnTo>
                <a:lnTo>
                  <a:pt x="206809" y="200907"/>
                </a:lnTo>
                <a:lnTo>
                  <a:pt x="210970" y="200907"/>
                </a:lnTo>
                <a:lnTo>
                  <a:pt x="214778" y="206891"/>
                </a:lnTo>
                <a:lnTo>
                  <a:pt x="218586" y="200907"/>
                </a:lnTo>
                <a:lnTo>
                  <a:pt x="222748" y="200907"/>
                </a:lnTo>
                <a:lnTo>
                  <a:pt x="216846" y="210100"/>
                </a:lnTo>
                <a:lnTo>
                  <a:pt x="223156" y="219947"/>
                </a:lnTo>
                <a:lnTo>
                  <a:pt x="218994" y="219947"/>
                </a:lnTo>
                <a:lnTo>
                  <a:pt x="214778" y="213256"/>
                </a:lnTo>
                <a:close/>
                <a:moveTo>
                  <a:pt x="240578" y="213256"/>
                </a:moveTo>
                <a:lnTo>
                  <a:pt x="236362" y="219947"/>
                </a:lnTo>
                <a:lnTo>
                  <a:pt x="232201" y="219947"/>
                </a:lnTo>
                <a:lnTo>
                  <a:pt x="238511" y="210100"/>
                </a:lnTo>
                <a:lnTo>
                  <a:pt x="232609" y="200907"/>
                </a:lnTo>
                <a:lnTo>
                  <a:pt x="236770" y="200907"/>
                </a:lnTo>
                <a:lnTo>
                  <a:pt x="240578" y="206891"/>
                </a:lnTo>
                <a:lnTo>
                  <a:pt x="244386" y="200907"/>
                </a:lnTo>
                <a:lnTo>
                  <a:pt x="248548" y="200907"/>
                </a:lnTo>
                <a:lnTo>
                  <a:pt x="242646" y="210100"/>
                </a:lnTo>
                <a:lnTo>
                  <a:pt x="248956" y="219947"/>
                </a:lnTo>
                <a:lnTo>
                  <a:pt x="244794" y="219947"/>
                </a:lnTo>
                <a:lnTo>
                  <a:pt x="240578" y="213256"/>
                </a:lnTo>
                <a:close/>
                <a:moveTo>
                  <a:pt x="266378" y="213256"/>
                </a:moveTo>
                <a:lnTo>
                  <a:pt x="262162" y="219947"/>
                </a:lnTo>
                <a:lnTo>
                  <a:pt x="258001" y="219947"/>
                </a:lnTo>
                <a:lnTo>
                  <a:pt x="264311" y="210100"/>
                </a:lnTo>
                <a:lnTo>
                  <a:pt x="258409" y="200907"/>
                </a:lnTo>
                <a:lnTo>
                  <a:pt x="262570" y="200907"/>
                </a:lnTo>
                <a:lnTo>
                  <a:pt x="266378" y="206891"/>
                </a:lnTo>
                <a:lnTo>
                  <a:pt x="270187" y="200907"/>
                </a:lnTo>
                <a:lnTo>
                  <a:pt x="274348" y="200907"/>
                </a:lnTo>
                <a:lnTo>
                  <a:pt x="268446" y="210100"/>
                </a:lnTo>
                <a:lnTo>
                  <a:pt x="274756" y="219947"/>
                </a:lnTo>
                <a:lnTo>
                  <a:pt x="270595" y="219947"/>
                </a:lnTo>
                <a:lnTo>
                  <a:pt x="266378" y="213256"/>
                </a:lnTo>
                <a:close/>
                <a:moveTo>
                  <a:pt x="292179" y="213256"/>
                </a:moveTo>
                <a:lnTo>
                  <a:pt x="287962" y="219947"/>
                </a:lnTo>
                <a:lnTo>
                  <a:pt x="283801" y="219947"/>
                </a:lnTo>
                <a:lnTo>
                  <a:pt x="290111" y="210100"/>
                </a:lnTo>
                <a:lnTo>
                  <a:pt x="284209" y="200907"/>
                </a:lnTo>
                <a:lnTo>
                  <a:pt x="288370" y="200907"/>
                </a:lnTo>
                <a:lnTo>
                  <a:pt x="292179" y="206891"/>
                </a:lnTo>
                <a:lnTo>
                  <a:pt x="295987" y="200907"/>
                </a:lnTo>
                <a:lnTo>
                  <a:pt x="300148" y="200907"/>
                </a:lnTo>
                <a:lnTo>
                  <a:pt x="294246" y="210100"/>
                </a:lnTo>
                <a:lnTo>
                  <a:pt x="300556" y="219947"/>
                </a:lnTo>
                <a:lnTo>
                  <a:pt x="296395" y="219947"/>
                </a:lnTo>
                <a:lnTo>
                  <a:pt x="292179" y="213256"/>
                </a:lnTo>
                <a:close/>
                <a:moveTo>
                  <a:pt x="317979" y="213256"/>
                </a:moveTo>
                <a:lnTo>
                  <a:pt x="313762" y="219947"/>
                </a:lnTo>
                <a:lnTo>
                  <a:pt x="309601" y="219947"/>
                </a:lnTo>
                <a:lnTo>
                  <a:pt x="315911" y="210100"/>
                </a:lnTo>
                <a:lnTo>
                  <a:pt x="310009" y="200907"/>
                </a:lnTo>
                <a:lnTo>
                  <a:pt x="314170" y="200907"/>
                </a:lnTo>
                <a:lnTo>
                  <a:pt x="317979" y="206891"/>
                </a:lnTo>
                <a:lnTo>
                  <a:pt x="321787" y="200907"/>
                </a:lnTo>
                <a:lnTo>
                  <a:pt x="325948" y="200907"/>
                </a:lnTo>
                <a:lnTo>
                  <a:pt x="320046" y="210100"/>
                </a:lnTo>
                <a:lnTo>
                  <a:pt x="326356" y="219947"/>
                </a:lnTo>
                <a:lnTo>
                  <a:pt x="322195" y="219947"/>
                </a:lnTo>
                <a:lnTo>
                  <a:pt x="317979" y="213256"/>
                </a:lnTo>
                <a:close/>
                <a:moveTo>
                  <a:pt x="343779" y="213256"/>
                </a:moveTo>
                <a:lnTo>
                  <a:pt x="339563" y="219947"/>
                </a:lnTo>
                <a:lnTo>
                  <a:pt x="335401" y="219947"/>
                </a:lnTo>
                <a:lnTo>
                  <a:pt x="341711" y="210100"/>
                </a:lnTo>
                <a:lnTo>
                  <a:pt x="335809" y="200907"/>
                </a:lnTo>
                <a:lnTo>
                  <a:pt x="339971" y="200907"/>
                </a:lnTo>
                <a:lnTo>
                  <a:pt x="343779" y="206891"/>
                </a:lnTo>
                <a:lnTo>
                  <a:pt x="347587" y="200907"/>
                </a:lnTo>
                <a:lnTo>
                  <a:pt x="351748" y="200907"/>
                </a:lnTo>
                <a:lnTo>
                  <a:pt x="345846" y="210100"/>
                </a:lnTo>
                <a:lnTo>
                  <a:pt x="352156" y="219947"/>
                </a:lnTo>
                <a:lnTo>
                  <a:pt x="347995" y="219947"/>
                </a:lnTo>
                <a:lnTo>
                  <a:pt x="343779" y="213256"/>
                </a:lnTo>
                <a:close/>
                <a:moveTo>
                  <a:pt x="369579" y="213256"/>
                </a:moveTo>
                <a:lnTo>
                  <a:pt x="365363" y="219947"/>
                </a:lnTo>
                <a:lnTo>
                  <a:pt x="361201" y="219947"/>
                </a:lnTo>
                <a:lnTo>
                  <a:pt x="367511" y="210100"/>
                </a:lnTo>
                <a:lnTo>
                  <a:pt x="361609" y="200907"/>
                </a:lnTo>
                <a:lnTo>
                  <a:pt x="365771" y="200907"/>
                </a:lnTo>
                <a:lnTo>
                  <a:pt x="369579" y="206891"/>
                </a:lnTo>
                <a:lnTo>
                  <a:pt x="373387" y="200907"/>
                </a:lnTo>
                <a:lnTo>
                  <a:pt x="377548" y="200907"/>
                </a:lnTo>
                <a:lnTo>
                  <a:pt x="371646" y="210100"/>
                </a:lnTo>
                <a:lnTo>
                  <a:pt x="377956" y="219947"/>
                </a:lnTo>
                <a:lnTo>
                  <a:pt x="373795" y="219947"/>
                </a:lnTo>
                <a:lnTo>
                  <a:pt x="369579" y="213256"/>
                </a:lnTo>
                <a:close/>
                <a:moveTo>
                  <a:pt x="395379" y="213256"/>
                </a:moveTo>
                <a:lnTo>
                  <a:pt x="391163" y="219947"/>
                </a:lnTo>
                <a:lnTo>
                  <a:pt x="387001" y="219947"/>
                </a:lnTo>
                <a:lnTo>
                  <a:pt x="393312" y="210100"/>
                </a:lnTo>
                <a:lnTo>
                  <a:pt x="387409" y="200907"/>
                </a:lnTo>
                <a:lnTo>
                  <a:pt x="391571" y="200907"/>
                </a:lnTo>
                <a:lnTo>
                  <a:pt x="395379" y="206891"/>
                </a:lnTo>
                <a:lnTo>
                  <a:pt x="399187" y="200907"/>
                </a:lnTo>
                <a:lnTo>
                  <a:pt x="403348" y="200907"/>
                </a:lnTo>
                <a:lnTo>
                  <a:pt x="397446" y="210100"/>
                </a:lnTo>
                <a:lnTo>
                  <a:pt x="403756" y="219947"/>
                </a:lnTo>
                <a:lnTo>
                  <a:pt x="399595" y="219947"/>
                </a:lnTo>
                <a:lnTo>
                  <a:pt x="395379" y="213256"/>
                </a:lnTo>
                <a:close/>
                <a:moveTo>
                  <a:pt x="421179" y="213256"/>
                </a:moveTo>
                <a:lnTo>
                  <a:pt x="416963" y="219947"/>
                </a:lnTo>
                <a:lnTo>
                  <a:pt x="412801" y="219947"/>
                </a:lnTo>
                <a:lnTo>
                  <a:pt x="419112" y="210100"/>
                </a:lnTo>
                <a:lnTo>
                  <a:pt x="413209" y="200907"/>
                </a:lnTo>
                <a:lnTo>
                  <a:pt x="417371" y="200907"/>
                </a:lnTo>
                <a:lnTo>
                  <a:pt x="421179" y="206891"/>
                </a:lnTo>
                <a:lnTo>
                  <a:pt x="424987" y="200907"/>
                </a:lnTo>
                <a:lnTo>
                  <a:pt x="429149" y="200907"/>
                </a:lnTo>
                <a:lnTo>
                  <a:pt x="423246" y="210100"/>
                </a:lnTo>
                <a:lnTo>
                  <a:pt x="429557" y="219947"/>
                </a:lnTo>
                <a:lnTo>
                  <a:pt x="425395" y="219947"/>
                </a:lnTo>
                <a:lnTo>
                  <a:pt x="421179" y="213256"/>
                </a:lnTo>
                <a:close/>
                <a:moveTo>
                  <a:pt x="446979" y="213256"/>
                </a:moveTo>
                <a:lnTo>
                  <a:pt x="442763" y="219947"/>
                </a:lnTo>
                <a:lnTo>
                  <a:pt x="438601" y="219947"/>
                </a:lnTo>
                <a:lnTo>
                  <a:pt x="444912" y="210100"/>
                </a:lnTo>
                <a:lnTo>
                  <a:pt x="439009" y="200907"/>
                </a:lnTo>
                <a:lnTo>
                  <a:pt x="443171" y="200907"/>
                </a:lnTo>
                <a:lnTo>
                  <a:pt x="446979" y="206891"/>
                </a:lnTo>
                <a:lnTo>
                  <a:pt x="450787" y="200907"/>
                </a:lnTo>
                <a:lnTo>
                  <a:pt x="454949" y="200907"/>
                </a:lnTo>
                <a:lnTo>
                  <a:pt x="449046" y="210100"/>
                </a:lnTo>
                <a:lnTo>
                  <a:pt x="455357" y="219947"/>
                </a:lnTo>
                <a:lnTo>
                  <a:pt x="451195" y="219947"/>
                </a:lnTo>
                <a:lnTo>
                  <a:pt x="446979" y="213256"/>
                </a:lnTo>
                <a:close/>
                <a:moveTo>
                  <a:pt x="472779" y="213256"/>
                </a:moveTo>
                <a:lnTo>
                  <a:pt x="468563" y="219947"/>
                </a:lnTo>
                <a:lnTo>
                  <a:pt x="464401" y="219947"/>
                </a:lnTo>
                <a:lnTo>
                  <a:pt x="470712" y="210100"/>
                </a:lnTo>
                <a:lnTo>
                  <a:pt x="464809" y="200907"/>
                </a:lnTo>
                <a:lnTo>
                  <a:pt x="468971" y="200907"/>
                </a:lnTo>
                <a:lnTo>
                  <a:pt x="472779" y="206891"/>
                </a:lnTo>
                <a:lnTo>
                  <a:pt x="476587" y="200907"/>
                </a:lnTo>
                <a:lnTo>
                  <a:pt x="480749" y="200907"/>
                </a:lnTo>
                <a:lnTo>
                  <a:pt x="474846" y="210100"/>
                </a:lnTo>
                <a:lnTo>
                  <a:pt x="481157" y="219947"/>
                </a:lnTo>
                <a:lnTo>
                  <a:pt x="476995" y="219947"/>
                </a:lnTo>
                <a:lnTo>
                  <a:pt x="472779" y="213256"/>
                </a:lnTo>
                <a:close/>
                <a:moveTo>
                  <a:pt x="498579" y="213256"/>
                </a:moveTo>
                <a:lnTo>
                  <a:pt x="494363" y="219947"/>
                </a:lnTo>
                <a:lnTo>
                  <a:pt x="490201" y="219947"/>
                </a:lnTo>
                <a:lnTo>
                  <a:pt x="496512" y="210100"/>
                </a:lnTo>
                <a:lnTo>
                  <a:pt x="490609" y="200907"/>
                </a:lnTo>
                <a:lnTo>
                  <a:pt x="494771" y="200907"/>
                </a:lnTo>
                <a:lnTo>
                  <a:pt x="498579" y="206891"/>
                </a:lnTo>
                <a:lnTo>
                  <a:pt x="502387" y="200907"/>
                </a:lnTo>
                <a:lnTo>
                  <a:pt x="506549" y="200907"/>
                </a:lnTo>
                <a:lnTo>
                  <a:pt x="500646" y="210100"/>
                </a:lnTo>
                <a:lnTo>
                  <a:pt x="506957" y="219947"/>
                </a:lnTo>
                <a:lnTo>
                  <a:pt x="502795" y="219947"/>
                </a:lnTo>
                <a:lnTo>
                  <a:pt x="498579" y="213256"/>
                </a:lnTo>
                <a:close/>
                <a:moveTo>
                  <a:pt x="8378" y="241957"/>
                </a:moveTo>
                <a:lnTo>
                  <a:pt x="4162" y="248648"/>
                </a:lnTo>
                <a:lnTo>
                  <a:pt x="0" y="248648"/>
                </a:lnTo>
                <a:lnTo>
                  <a:pt x="6310" y="238802"/>
                </a:lnTo>
                <a:lnTo>
                  <a:pt x="408" y="229608"/>
                </a:lnTo>
                <a:lnTo>
                  <a:pt x="4570" y="229608"/>
                </a:lnTo>
                <a:lnTo>
                  <a:pt x="8378" y="235592"/>
                </a:lnTo>
                <a:lnTo>
                  <a:pt x="12186" y="229608"/>
                </a:lnTo>
                <a:lnTo>
                  <a:pt x="16347" y="229608"/>
                </a:lnTo>
                <a:lnTo>
                  <a:pt x="10445" y="238802"/>
                </a:lnTo>
                <a:lnTo>
                  <a:pt x="16755" y="248648"/>
                </a:lnTo>
                <a:lnTo>
                  <a:pt x="12594" y="248648"/>
                </a:lnTo>
                <a:lnTo>
                  <a:pt x="8378" y="241957"/>
                </a:lnTo>
                <a:close/>
                <a:moveTo>
                  <a:pt x="34178" y="241957"/>
                </a:moveTo>
                <a:lnTo>
                  <a:pt x="29962" y="248648"/>
                </a:lnTo>
                <a:lnTo>
                  <a:pt x="25800" y="248648"/>
                </a:lnTo>
                <a:lnTo>
                  <a:pt x="32110" y="238802"/>
                </a:lnTo>
                <a:lnTo>
                  <a:pt x="26208" y="229608"/>
                </a:lnTo>
                <a:lnTo>
                  <a:pt x="30370" y="229608"/>
                </a:lnTo>
                <a:lnTo>
                  <a:pt x="34178" y="235592"/>
                </a:lnTo>
                <a:lnTo>
                  <a:pt x="37986" y="229608"/>
                </a:lnTo>
                <a:lnTo>
                  <a:pt x="42147" y="229608"/>
                </a:lnTo>
                <a:lnTo>
                  <a:pt x="36245" y="238802"/>
                </a:lnTo>
                <a:lnTo>
                  <a:pt x="42555" y="248648"/>
                </a:lnTo>
                <a:lnTo>
                  <a:pt x="38394" y="248648"/>
                </a:lnTo>
                <a:lnTo>
                  <a:pt x="34178" y="241957"/>
                </a:lnTo>
                <a:close/>
                <a:moveTo>
                  <a:pt x="59978" y="241957"/>
                </a:moveTo>
                <a:lnTo>
                  <a:pt x="55762" y="248648"/>
                </a:lnTo>
                <a:lnTo>
                  <a:pt x="51600" y="248648"/>
                </a:lnTo>
                <a:lnTo>
                  <a:pt x="57911" y="238802"/>
                </a:lnTo>
                <a:lnTo>
                  <a:pt x="52008" y="229608"/>
                </a:lnTo>
                <a:lnTo>
                  <a:pt x="56170" y="229608"/>
                </a:lnTo>
                <a:lnTo>
                  <a:pt x="59978" y="235592"/>
                </a:lnTo>
                <a:lnTo>
                  <a:pt x="63786" y="229608"/>
                </a:lnTo>
                <a:lnTo>
                  <a:pt x="67948" y="229608"/>
                </a:lnTo>
                <a:lnTo>
                  <a:pt x="62045" y="238802"/>
                </a:lnTo>
                <a:lnTo>
                  <a:pt x="68356" y="248648"/>
                </a:lnTo>
                <a:lnTo>
                  <a:pt x="64194" y="248648"/>
                </a:lnTo>
                <a:lnTo>
                  <a:pt x="59978" y="241957"/>
                </a:lnTo>
                <a:close/>
                <a:moveTo>
                  <a:pt x="85778" y="241957"/>
                </a:moveTo>
                <a:lnTo>
                  <a:pt x="81562" y="248648"/>
                </a:lnTo>
                <a:lnTo>
                  <a:pt x="77400" y="248648"/>
                </a:lnTo>
                <a:lnTo>
                  <a:pt x="83711" y="238802"/>
                </a:lnTo>
                <a:lnTo>
                  <a:pt x="77808" y="229608"/>
                </a:lnTo>
                <a:lnTo>
                  <a:pt x="81970" y="229608"/>
                </a:lnTo>
                <a:lnTo>
                  <a:pt x="85778" y="235592"/>
                </a:lnTo>
                <a:lnTo>
                  <a:pt x="89586" y="229608"/>
                </a:lnTo>
                <a:lnTo>
                  <a:pt x="93748" y="229608"/>
                </a:lnTo>
                <a:lnTo>
                  <a:pt x="87845" y="238802"/>
                </a:lnTo>
                <a:lnTo>
                  <a:pt x="94156" y="248648"/>
                </a:lnTo>
                <a:lnTo>
                  <a:pt x="89994" y="248648"/>
                </a:lnTo>
                <a:lnTo>
                  <a:pt x="85778" y="241957"/>
                </a:lnTo>
                <a:close/>
                <a:moveTo>
                  <a:pt x="111578" y="241957"/>
                </a:moveTo>
                <a:lnTo>
                  <a:pt x="107362" y="248648"/>
                </a:lnTo>
                <a:lnTo>
                  <a:pt x="103200" y="248648"/>
                </a:lnTo>
                <a:lnTo>
                  <a:pt x="109511" y="238802"/>
                </a:lnTo>
                <a:lnTo>
                  <a:pt x="103608" y="229608"/>
                </a:lnTo>
                <a:lnTo>
                  <a:pt x="107770" y="229608"/>
                </a:lnTo>
                <a:lnTo>
                  <a:pt x="111578" y="235592"/>
                </a:lnTo>
                <a:lnTo>
                  <a:pt x="115386" y="229608"/>
                </a:lnTo>
                <a:lnTo>
                  <a:pt x="119548" y="229608"/>
                </a:lnTo>
                <a:lnTo>
                  <a:pt x="113645" y="238802"/>
                </a:lnTo>
                <a:lnTo>
                  <a:pt x="119956" y="248648"/>
                </a:lnTo>
                <a:lnTo>
                  <a:pt x="115794" y="248648"/>
                </a:lnTo>
                <a:lnTo>
                  <a:pt x="111578" y="241957"/>
                </a:lnTo>
                <a:close/>
                <a:moveTo>
                  <a:pt x="137378" y="241957"/>
                </a:moveTo>
                <a:lnTo>
                  <a:pt x="133162" y="248648"/>
                </a:lnTo>
                <a:lnTo>
                  <a:pt x="129000" y="248648"/>
                </a:lnTo>
                <a:lnTo>
                  <a:pt x="135311" y="238802"/>
                </a:lnTo>
                <a:lnTo>
                  <a:pt x="129408" y="229608"/>
                </a:lnTo>
                <a:lnTo>
                  <a:pt x="133570" y="229608"/>
                </a:lnTo>
                <a:lnTo>
                  <a:pt x="137378" y="235592"/>
                </a:lnTo>
                <a:lnTo>
                  <a:pt x="141186" y="229608"/>
                </a:lnTo>
                <a:lnTo>
                  <a:pt x="145348" y="229608"/>
                </a:lnTo>
                <a:lnTo>
                  <a:pt x="139445" y="238802"/>
                </a:lnTo>
                <a:lnTo>
                  <a:pt x="145756" y="248648"/>
                </a:lnTo>
                <a:lnTo>
                  <a:pt x="141594" y="248648"/>
                </a:lnTo>
                <a:lnTo>
                  <a:pt x="137378" y="241957"/>
                </a:lnTo>
                <a:close/>
                <a:moveTo>
                  <a:pt x="163178" y="241957"/>
                </a:moveTo>
                <a:lnTo>
                  <a:pt x="158962" y="248648"/>
                </a:lnTo>
                <a:lnTo>
                  <a:pt x="154800" y="248648"/>
                </a:lnTo>
                <a:lnTo>
                  <a:pt x="161111" y="238802"/>
                </a:lnTo>
                <a:lnTo>
                  <a:pt x="155208" y="229608"/>
                </a:lnTo>
                <a:lnTo>
                  <a:pt x="159370" y="229608"/>
                </a:lnTo>
                <a:lnTo>
                  <a:pt x="163178" y="235592"/>
                </a:lnTo>
                <a:lnTo>
                  <a:pt x="166986" y="229608"/>
                </a:lnTo>
                <a:lnTo>
                  <a:pt x="171148" y="229608"/>
                </a:lnTo>
                <a:lnTo>
                  <a:pt x="165245" y="238802"/>
                </a:lnTo>
                <a:lnTo>
                  <a:pt x="171556" y="248648"/>
                </a:lnTo>
                <a:lnTo>
                  <a:pt x="167394" y="248648"/>
                </a:lnTo>
                <a:lnTo>
                  <a:pt x="163178" y="241957"/>
                </a:lnTo>
                <a:close/>
                <a:moveTo>
                  <a:pt x="188978" y="241957"/>
                </a:moveTo>
                <a:lnTo>
                  <a:pt x="184762" y="248648"/>
                </a:lnTo>
                <a:lnTo>
                  <a:pt x="180601" y="248648"/>
                </a:lnTo>
                <a:lnTo>
                  <a:pt x="186911" y="238802"/>
                </a:lnTo>
                <a:lnTo>
                  <a:pt x="181009" y="229608"/>
                </a:lnTo>
                <a:lnTo>
                  <a:pt x="185170" y="229608"/>
                </a:lnTo>
                <a:lnTo>
                  <a:pt x="188978" y="235592"/>
                </a:lnTo>
                <a:lnTo>
                  <a:pt x="192786" y="229608"/>
                </a:lnTo>
                <a:lnTo>
                  <a:pt x="196948" y="229608"/>
                </a:lnTo>
                <a:lnTo>
                  <a:pt x="191045" y="238802"/>
                </a:lnTo>
                <a:lnTo>
                  <a:pt x="197356" y="248648"/>
                </a:lnTo>
                <a:lnTo>
                  <a:pt x="193194" y="248648"/>
                </a:lnTo>
                <a:lnTo>
                  <a:pt x="188978" y="241957"/>
                </a:lnTo>
                <a:close/>
                <a:moveTo>
                  <a:pt x="214778" y="241957"/>
                </a:moveTo>
                <a:lnTo>
                  <a:pt x="210562" y="248648"/>
                </a:lnTo>
                <a:lnTo>
                  <a:pt x="206401" y="248648"/>
                </a:lnTo>
                <a:lnTo>
                  <a:pt x="212711" y="238802"/>
                </a:lnTo>
                <a:lnTo>
                  <a:pt x="206809" y="229608"/>
                </a:lnTo>
                <a:lnTo>
                  <a:pt x="210970" y="229608"/>
                </a:lnTo>
                <a:lnTo>
                  <a:pt x="214778" y="235592"/>
                </a:lnTo>
                <a:lnTo>
                  <a:pt x="218586" y="229608"/>
                </a:lnTo>
                <a:lnTo>
                  <a:pt x="222748" y="229608"/>
                </a:lnTo>
                <a:lnTo>
                  <a:pt x="216846" y="238802"/>
                </a:lnTo>
                <a:lnTo>
                  <a:pt x="223156" y="248648"/>
                </a:lnTo>
                <a:lnTo>
                  <a:pt x="218994" y="248648"/>
                </a:lnTo>
                <a:lnTo>
                  <a:pt x="214778" y="241957"/>
                </a:lnTo>
                <a:close/>
                <a:moveTo>
                  <a:pt x="240578" y="241957"/>
                </a:moveTo>
                <a:lnTo>
                  <a:pt x="236362" y="248648"/>
                </a:lnTo>
                <a:lnTo>
                  <a:pt x="232201" y="248648"/>
                </a:lnTo>
                <a:lnTo>
                  <a:pt x="238511" y="238802"/>
                </a:lnTo>
                <a:lnTo>
                  <a:pt x="232609" y="229608"/>
                </a:lnTo>
                <a:lnTo>
                  <a:pt x="236770" y="229608"/>
                </a:lnTo>
                <a:lnTo>
                  <a:pt x="240578" y="235592"/>
                </a:lnTo>
                <a:lnTo>
                  <a:pt x="244386" y="229608"/>
                </a:lnTo>
                <a:lnTo>
                  <a:pt x="248548" y="229608"/>
                </a:lnTo>
                <a:lnTo>
                  <a:pt x="242646" y="238802"/>
                </a:lnTo>
                <a:lnTo>
                  <a:pt x="248956" y="248648"/>
                </a:lnTo>
                <a:lnTo>
                  <a:pt x="244794" y="248648"/>
                </a:lnTo>
                <a:lnTo>
                  <a:pt x="240578" y="241957"/>
                </a:lnTo>
                <a:close/>
                <a:moveTo>
                  <a:pt x="266378" y="241957"/>
                </a:moveTo>
                <a:lnTo>
                  <a:pt x="262162" y="248648"/>
                </a:lnTo>
                <a:lnTo>
                  <a:pt x="258001" y="248648"/>
                </a:lnTo>
                <a:lnTo>
                  <a:pt x="264311" y="238802"/>
                </a:lnTo>
                <a:lnTo>
                  <a:pt x="258409" y="229608"/>
                </a:lnTo>
                <a:lnTo>
                  <a:pt x="262570" y="229608"/>
                </a:lnTo>
                <a:lnTo>
                  <a:pt x="266378" y="235592"/>
                </a:lnTo>
                <a:lnTo>
                  <a:pt x="270187" y="229608"/>
                </a:lnTo>
                <a:lnTo>
                  <a:pt x="274348" y="229608"/>
                </a:lnTo>
                <a:lnTo>
                  <a:pt x="268446" y="238802"/>
                </a:lnTo>
                <a:lnTo>
                  <a:pt x="274756" y="248648"/>
                </a:lnTo>
                <a:lnTo>
                  <a:pt x="270595" y="248648"/>
                </a:lnTo>
                <a:lnTo>
                  <a:pt x="266378" y="241957"/>
                </a:lnTo>
                <a:close/>
                <a:moveTo>
                  <a:pt x="292179" y="241957"/>
                </a:moveTo>
                <a:lnTo>
                  <a:pt x="287962" y="248648"/>
                </a:lnTo>
                <a:lnTo>
                  <a:pt x="283801" y="248648"/>
                </a:lnTo>
                <a:lnTo>
                  <a:pt x="290111" y="238802"/>
                </a:lnTo>
                <a:lnTo>
                  <a:pt x="284209" y="229608"/>
                </a:lnTo>
                <a:lnTo>
                  <a:pt x="288370" y="229608"/>
                </a:lnTo>
                <a:lnTo>
                  <a:pt x="292179" y="235592"/>
                </a:lnTo>
                <a:lnTo>
                  <a:pt x="295987" y="229608"/>
                </a:lnTo>
                <a:lnTo>
                  <a:pt x="300148" y="229608"/>
                </a:lnTo>
                <a:lnTo>
                  <a:pt x="294246" y="238802"/>
                </a:lnTo>
                <a:lnTo>
                  <a:pt x="300556" y="248648"/>
                </a:lnTo>
                <a:lnTo>
                  <a:pt x="296395" y="248648"/>
                </a:lnTo>
                <a:lnTo>
                  <a:pt x="292179" y="241957"/>
                </a:lnTo>
                <a:close/>
                <a:moveTo>
                  <a:pt x="317979" y="241957"/>
                </a:moveTo>
                <a:lnTo>
                  <a:pt x="313762" y="248648"/>
                </a:lnTo>
                <a:lnTo>
                  <a:pt x="309601" y="248648"/>
                </a:lnTo>
                <a:lnTo>
                  <a:pt x="315911" y="238802"/>
                </a:lnTo>
                <a:lnTo>
                  <a:pt x="310009" y="229608"/>
                </a:lnTo>
                <a:lnTo>
                  <a:pt x="314170" y="229608"/>
                </a:lnTo>
                <a:lnTo>
                  <a:pt x="317979" y="235592"/>
                </a:lnTo>
                <a:lnTo>
                  <a:pt x="321787" y="229608"/>
                </a:lnTo>
                <a:lnTo>
                  <a:pt x="325948" y="229608"/>
                </a:lnTo>
                <a:lnTo>
                  <a:pt x="320046" y="238802"/>
                </a:lnTo>
                <a:lnTo>
                  <a:pt x="326356" y="248648"/>
                </a:lnTo>
                <a:lnTo>
                  <a:pt x="322195" y="248648"/>
                </a:lnTo>
                <a:lnTo>
                  <a:pt x="317979" y="241957"/>
                </a:lnTo>
                <a:close/>
                <a:moveTo>
                  <a:pt x="343779" y="241957"/>
                </a:moveTo>
                <a:lnTo>
                  <a:pt x="339563" y="248648"/>
                </a:lnTo>
                <a:lnTo>
                  <a:pt x="335401" y="248648"/>
                </a:lnTo>
                <a:lnTo>
                  <a:pt x="341711" y="238802"/>
                </a:lnTo>
                <a:lnTo>
                  <a:pt x="335809" y="229608"/>
                </a:lnTo>
                <a:lnTo>
                  <a:pt x="339971" y="229608"/>
                </a:lnTo>
                <a:lnTo>
                  <a:pt x="343779" y="235592"/>
                </a:lnTo>
                <a:lnTo>
                  <a:pt x="347587" y="229608"/>
                </a:lnTo>
                <a:lnTo>
                  <a:pt x="351748" y="229608"/>
                </a:lnTo>
                <a:lnTo>
                  <a:pt x="345846" y="238802"/>
                </a:lnTo>
                <a:lnTo>
                  <a:pt x="352156" y="248648"/>
                </a:lnTo>
                <a:lnTo>
                  <a:pt x="347995" y="248648"/>
                </a:lnTo>
                <a:lnTo>
                  <a:pt x="343779" y="241957"/>
                </a:lnTo>
                <a:close/>
                <a:moveTo>
                  <a:pt x="369579" y="241957"/>
                </a:moveTo>
                <a:lnTo>
                  <a:pt x="365363" y="248648"/>
                </a:lnTo>
                <a:lnTo>
                  <a:pt x="361201" y="248648"/>
                </a:lnTo>
                <a:lnTo>
                  <a:pt x="367511" y="238802"/>
                </a:lnTo>
                <a:lnTo>
                  <a:pt x="361609" y="229608"/>
                </a:lnTo>
                <a:lnTo>
                  <a:pt x="365771" y="229608"/>
                </a:lnTo>
                <a:lnTo>
                  <a:pt x="369579" y="235592"/>
                </a:lnTo>
                <a:lnTo>
                  <a:pt x="373387" y="229608"/>
                </a:lnTo>
                <a:lnTo>
                  <a:pt x="377548" y="229608"/>
                </a:lnTo>
                <a:lnTo>
                  <a:pt x="371646" y="238802"/>
                </a:lnTo>
                <a:lnTo>
                  <a:pt x="377956" y="248648"/>
                </a:lnTo>
                <a:lnTo>
                  <a:pt x="373795" y="248648"/>
                </a:lnTo>
                <a:lnTo>
                  <a:pt x="369579" y="241957"/>
                </a:lnTo>
                <a:close/>
                <a:moveTo>
                  <a:pt x="395379" y="241957"/>
                </a:moveTo>
                <a:lnTo>
                  <a:pt x="391163" y="248648"/>
                </a:lnTo>
                <a:lnTo>
                  <a:pt x="387001" y="248648"/>
                </a:lnTo>
                <a:lnTo>
                  <a:pt x="393312" y="238802"/>
                </a:lnTo>
                <a:lnTo>
                  <a:pt x="387409" y="229608"/>
                </a:lnTo>
                <a:lnTo>
                  <a:pt x="391571" y="229608"/>
                </a:lnTo>
                <a:lnTo>
                  <a:pt x="395379" y="235592"/>
                </a:lnTo>
                <a:lnTo>
                  <a:pt x="399187" y="229608"/>
                </a:lnTo>
                <a:lnTo>
                  <a:pt x="403348" y="229608"/>
                </a:lnTo>
                <a:lnTo>
                  <a:pt x="397446" y="238802"/>
                </a:lnTo>
                <a:lnTo>
                  <a:pt x="403756" y="248648"/>
                </a:lnTo>
                <a:lnTo>
                  <a:pt x="399595" y="248648"/>
                </a:lnTo>
                <a:lnTo>
                  <a:pt x="395379" y="241957"/>
                </a:lnTo>
                <a:close/>
                <a:moveTo>
                  <a:pt x="421179" y="241957"/>
                </a:moveTo>
                <a:lnTo>
                  <a:pt x="416963" y="248648"/>
                </a:lnTo>
                <a:lnTo>
                  <a:pt x="412801" y="248648"/>
                </a:lnTo>
                <a:lnTo>
                  <a:pt x="419112" y="238802"/>
                </a:lnTo>
                <a:lnTo>
                  <a:pt x="413209" y="229608"/>
                </a:lnTo>
                <a:lnTo>
                  <a:pt x="417371" y="229608"/>
                </a:lnTo>
                <a:lnTo>
                  <a:pt x="421179" y="235592"/>
                </a:lnTo>
                <a:lnTo>
                  <a:pt x="424987" y="229608"/>
                </a:lnTo>
                <a:lnTo>
                  <a:pt x="429149" y="229608"/>
                </a:lnTo>
                <a:lnTo>
                  <a:pt x="423246" y="238802"/>
                </a:lnTo>
                <a:lnTo>
                  <a:pt x="429557" y="248648"/>
                </a:lnTo>
                <a:lnTo>
                  <a:pt x="425395" y="248648"/>
                </a:lnTo>
                <a:lnTo>
                  <a:pt x="421179" y="241957"/>
                </a:lnTo>
                <a:close/>
                <a:moveTo>
                  <a:pt x="446979" y="241957"/>
                </a:moveTo>
                <a:lnTo>
                  <a:pt x="442763" y="248648"/>
                </a:lnTo>
                <a:lnTo>
                  <a:pt x="438601" y="248648"/>
                </a:lnTo>
                <a:lnTo>
                  <a:pt x="444912" y="238802"/>
                </a:lnTo>
                <a:lnTo>
                  <a:pt x="439009" y="229608"/>
                </a:lnTo>
                <a:lnTo>
                  <a:pt x="443171" y="229608"/>
                </a:lnTo>
                <a:lnTo>
                  <a:pt x="446979" y="235592"/>
                </a:lnTo>
                <a:lnTo>
                  <a:pt x="450787" y="229608"/>
                </a:lnTo>
                <a:lnTo>
                  <a:pt x="454949" y="229608"/>
                </a:lnTo>
                <a:lnTo>
                  <a:pt x="449046" y="238802"/>
                </a:lnTo>
                <a:lnTo>
                  <a:pt x="455357" y="248648"/>
                </a:lnTo>
                <a:lnTo>
                  <a:pt x="451195" y="248648"/>
                </a:lnTo>
                <a:lnTo>
                  <a:pt x="446979" y="241957"/>
                </a:lnTo>
                <a:close/>
                <a:moveTo>
                  <a:pt x="472779" y="241957"/>
                </a:moveTo>
                <a:lnTo>
                  <a:pt x="468563" y="248648"/>
                </a:lnTo>
                <a:lnTo>
                  <a:pt x="464401" y="248648"/>
                </a:lnTo>
                <a:lnTo>
                  <a:pt x="470712" y="238802"/>
                </a:lnTo>
                <a:lnTo>
                  <a:pt x="464809" y="229608"/>
                </a:lnTo>
                <a:lnTo>
                  <a:pt x="468971" y="229608"/>
                </a:lnTo>
                <a:lnTo>
                  <a:pt x="472779" y="235592"/>
                </a:lnTo>
                <a:lnTo>
                  <a:pt x="476587" y="229608"/>
                </a:lnTo>
                <a:lnTo>
                  <a:pt x="480749" y="229608"/>
                </a:lnTo>
                <a:lnTo>
                  <a:pt x="474846" y="238802"/>
                </a:lnTo>
                <a:lnTo>
                  <a:pt x="481157" y="248648"/>
                </a:lnTo>
                <a:lnTo>
                  <a:pt x="476995" y="248648"/>
                </a:lnTo>
                <a:lnTo>
                  <a:pt x="472779" y="241957"/>
                </a:lnTo>
                <a:close/>
                <a:moveTo>
                  <a:pt x="498579" y="241957"/>
                </a:moveTo>
                <a:lnTo>
                  <a:pt x="494363" y="248648"/>
                </a:lnTo>
                <a:lnTo>
                  <a:pt x="490201" y="248648"/>
                </a:lnTo>
                <a:lnTo>
                  <a:pt x="496512" y="238802"/>
                </a:lnTo>
                <a:lnTo>
                  <a:pt x="490609" y="229608"/>
                </a:lnTo>
                <a:lnTo>
                  <a:pt x="494771" y="229608"/>
                </a:lnTo>
                <a:lnTo>
                  <a:pt x="498579" y="235592"/>
                </a:lnTo>
                <a:lnTo>
                  <a:pt x="502387" y="229608"/>
                </a:lnTo>
                <a:lnTo>
                  <a:pt x="506549" y="229608"/>
                </a:lnTo>
                <a:lnTo>
                  <a:pt x="500646" y="238802"/>
                </a:lnTo>
                <a:lnTo>
                  <a:pt x="506957" y="248648"/>
                </a:lnTo>
                <a:lnTo>
                  <a:pt x="502795" y="248648"/>
                </a:lnTo>
                <a:lnTo>
                  <a:pt x="498579" y="241957"/>
                </a:lnTo>
                <a:close/>
                <a:moveTo>
                  <a:pt x="8378" y="270658"/>
                </a:moveTo>
                <a:lnTo>
                  <a:pt x="4162" y="277349"/>
                </a:lnTo>
                <a:lnTo>
                  <a:pt x="0" y="277349"/>
                </a:lnTo>
                <a:lnTo>
                  <a:pt x="6310" y="267502"/>
                </a:lnTo>
                <a:lnTo>
                  <a:pt x="408" y="258309"/>
                </a:lnTo>
                <a:lnTo>
                  <a:pt x="4570" y="258309"/>
                </a:lnTo>
                <a:lnTo>
                  <a:pt x="8378" y="264293"/>
                </a:lnTo>
                <a:lnTo>
                  <a:pt x="12186" y="258309"/>
                </a:lnTo>
                <a:lnTo>
                  <a:pt x="16347" y="258309"/>
                </a:lnTo>
                <a:lnTo>
                  <a:pt x="10445" y="267502"/>
                </a:lnTo>
                <a:lnTo>
                  <a:pt x="16755" y="277349"/>
                </a:lnTo>
                <a:lnTo>
                  <a:pt x="12594" y="277349"/>
                </a:lnTo>
                <a:lnTo>
                  <a:pt x="8378" y="270658"/>
                </a:lnTo>
                <a:close/>
                <a:moveTo>
                  <a:pt x="34178" y="270658"/>
                </a:moveTo>
                <a:lnTo>
                  <a:pt x="29962" y="277349"/>
                </a:lnTo>
                <a:lnTo>
                  <a:pt x="25800" y="277349"/>
                </a:lnTo>
                <a:lnTo>
                  <a:pt x="32110" y="267502"/>
                </a:lnTo>
                <a:lnTo>
                  <a:pt x="26208" y="258309"/>
                </a:lnTo>
                <a:lnTo>
                  <a:pt x="30370" y="258309"/>
                </a:lnTo>
                <a:lnTo>
                  <a:pt x="34178" y="264293"/>
                </a:lnTo>
                <a:lnTo>
                  <a:pt x="37986" y="258309"/>
                </a:lnTo>
                <a:lnTo>
                  <a:pt x="42147" y="258309"/>
                </a:lnTo>
                <a:lnTo>
                  <a:pt x="36245" y="267502"/>
                </a:lnTo>
                <a:lnTo>
                  <a:pt x="42555" y="277349"/>
                </a:lnTo>
                <a:lnTo>
                  <a:pt x="38394" y="277349"/>
                </a:lnTo>
                <a:lnTo>
                  <a:pt x="34178" y="270658"/>
                </a:lnTo>
                <a:close/>
                <a:moveTo>
                  <a:pt x="59978" y="270658"/>
                </a:moveTo>
                <a:lnTo>
                  <a:pt x="55762" y="277349"/>
                </a:lnTo>
                <a:lnTo>
                  <a:pt x="51600" y="277349"/>
                </a:lnTo>
                <a:lnTo>
                  <a:pt x="57911" y="267502"/>
                </a:lnTo>
                <a:lnTo>
                  <a:pt x="52008" y="258309"/>
                </a:lnTo>
                <a:lnTo>
                  <a:pt x="56170" y="258309"/>
                </a:lnTo>
                <a:lnTo>
                  <a:pt x="59978" y="264293"/>
                </a:lnTo>
                <a:lnTo>
                  <a:pt x="63786" y="258309"/>
                </a:lnTo>
                <a:lnTo>
                  <a:pt x="67948" y="258309"/>
                </a:lnTo>
                <a:lnTo>
                  <a:pt x="62045" y="267502"/>
                </a:lnTo>
                <a:lnTo>
                  <a:pt x="68356" y="277349"/>
                </a:lnTo>
                <a:lnTo>
                  <a:pt x="64194" y="277349"/>
                </a:lnTo>
                <a:lnTo>
                  <a:pt x="59978" y="270658"/>
                </a:lnTo>
                <a:close/>
                <a:moveTo>
                  <a:pt x="85778" y="270658"/>
                </a:moveTo>
                <a:lnTo>
                  <a:pt x="81562" y="277349"/>
                </a:lnTo>
                <a:lnTo>
                  <a:pt x="77400" y="277349"/>
                </a:lnTo>
                <a:lnTo>
                  <a:pt x="83711" y="267502"/>
                </a:lnTo>
                <a:lnTo>
                  <a:pt x="77808" y="258309"/>
                </a:lnTo>
                <a:lnTo>
                  <a:pt x="81970" y="258309"/>
                </a:lnTo>
                <a:lnTo>
                  <a:pt x="85778" y="264293"/>
                </a:lnTo>
                <a:lnTo>
                  <a:pt x="89586" y="258309"/>
                </a:lnTo>
                <a:lnTo>
                  <a:pt x="93748" y="258309"/>
                </a:lnTo>
                <a:lnTo>
                  <a:pt x="87845" y="267502"/>
                </a:lnTo>
                <a:lnTo>
                  <a:pt x="94156" y="277349"/>
                </a:lnTo>
                <a:lnTo>
                  <a:pt x="89994" y="277349"/>
                </a:lnTo>
                <a:lnTo>
                  <a:pt x="85778" y="270658"/>
                </a:lnTo>
                <a:close/>
                <a:moveTo>
                  <a:pt x="111578" y="270658"/>
                </a:moveTo>
                <a:lnTo>
                  <a:pt x="107362" y="277349"/>
                </a:lnTo>
                <a:lnTo>
                  <a:pt x="103200" y="277349"/>
                </a:lnTo>
                <a:lnTo>
                  <a:pt x="109511" y="267502"/>
                </a:lnTo>
                <a:lnTo>
                  <a:pt x="103608" y="258309"/>
                </a:lnTo>
                <a:lnTo>
                  <a:pt x="107770" y="258309"/>
                </a:lnTo>
                <a:lnTo>
                  <a:pt x="111578" y="264293"/>
                </a:lnTo>
                <a:lnTo>
                  <a:pt x="115386" y="258309"/>
                </a:lnTo>
                <a:lnTo>
                  <a:pt x="119548" y="258309"/>
                </a:lnTo>
                <a:lnTo>
                  <a:pt x="113645" y="267502"/>
                </a:lnTo>
                <a:lnTo>
                  <a:pt x="119956" y="277349"/>
                </a:lnTo>
                <a:lnTo>
                  <a:pt x="115794" y="277349"/>
                </a:lnTo>
                <a:lnTo>
                  <a:pt x="111578" y="270658"/>
                </a:lnTo>
                <a:close/>
                <a:moveTo>
                  <a:pt x="137378" y="270658"/>
                </a:moveTo>
                <a:lnTo>
                  <a:pt x="133162" y="277349"/>
                </a:lnTo>
                <a:lnTo>
                  <a:pt x="129000" y="277349"/>
                </a:lnTo>
                <a:lnTo>
                  <a:pt x="135311" y="267502"/>
                </a:lnTo>
                <a:lnTo>
                  <a:pt x="129408" y="258309"/>
                </a:lnTo>
                <a:lnTo>
                  <a:pt x="133570" y="258309"/>
                </a:lnTo>
                <a:lnTo>
                  <a:pt x="137378" y="264293"/>
                </a:lnTo>
                <a:lnTo>
                  <a:pt x="141186" y="258309"/>
                </a:lnTo>
                <a:lnTo>
                  <a:pt x="145348" y="258309"/>
                </a:lnTo>
                <a:lnTo>
                  <a:pt x="139445" y="267502"/>
                </a:lnTo>
                <a:lnTo>
                  <a:pt x="145756" y="277349"/>
                </a:lnTo>
                <a:lnTo>
                  <a:pt x="141594" y="277349"/>
                </a:lnTo>
                <a:lnTo>
                  <a:pt x="137378" y="270658"/>
                </a:lnTo>
                <a:close/>
                <a:moveTo>
                  <a:pt x="163178" y="270658"/>
                </a:moveTo>
                <a:lnTo>
                  <a:pt x="158962" y="277349"/>
                </a:lnTo>
                <a:lnTo>
                  <a:pt x="154800" y="277349"/>
                </a:lnTo>
                <a:lnTo>
                  <a:pt x="161111" y="267502"/>
                </a:lnTo>
                <a:lnTo>
                  <a:pt x="155208" y="258309"/>
                </a:lnTo>
                <a:lnTo>
                  <a:pt x="159370" y="258309"/>
                </a:lnTo>
                <a:lnTo>
                  <a:pt x="163178" y="264293"/>
                </a:lnTo>
                <a:lnTo>
                  <a:pt x="166986" y="258309"/>
                </a:lnTo>
                <a:lnTo>
                  <a:pt x="171148" y="258309"/>
                </a:lnTo>
                <a:lnTo>
                  <a:pt x="165245" y="267502"/>
                </a:lnTo>
                <a:lnTo>
                  <a:pt x="171556" y="277349"/>
                </a:lnTo>
                <a:lnTo>
                  <a:pt x="167394" y="277349"/>
                </a:lnTo>
                <a:lnTo>
                  <a:pt x="163178" y="270658"/>
                </a:lnTo>
                <a:close/>
                <a:moveTo>
                  <a:pt x="188978" y="270658"/>
                </a:moveTo>
                <a:lnTo>
                  <a:pt x="184762" y="277349"/>
                </a:lnTo>
                <a:lnTo>
                  <a:pt x="180601" y="277349"/>
                </a:lnTo>
                <a:lnTo>
                  <a:pt x="186911" y="267502"/>
                </a:lnTo>
                <a:lnTo>
                  <a:pt x="181009" y="258309"/>
                </a:lnTo>
                <a:lnTo>
                  <a:pt x="185170" y="258309"/>
                </a:lnTo>
                <a:lnTo>
                  <a:pt x="188978" y="264293"/>
                </a:lnTo>
                <a:lnTo>
                  <a:pt x="192786" y="258309"/>
                </a:lnTo>
                <a:lnTo>
                  <a:pt x="196948" y="258309"/>
                </a:lnTo>
                <a:lnTo>
                  <a:pt x="191045" y="267502"/>
                </a:lnTo>
                <a:lnTo>
                  <a:pt x="197356" y="277349"/>
                </a:lnTo>
                <a:lnTo>
                  <a:pt x="193194" y="277349"/>
                </a:lnTo>
                <a:lnTo>
                  <a:pt x="188978" y="270658"/>
                </a:lnTo>
                <a:close/>
                <a:moveTo>
                  <a:pt x="214778" y="270658"/>
                </a:moveTo>
                <a:lnTo>
                  <a:pt x="210562" y="277349"/>
                </a:lnTo>
                <a:lnTo>
                  <a:pt x="206401" y="277349"/>
                </a:lnTo>
                <a:lnTo>
                  <a:pt x="212711" y="267502"/>
                </a:lnTo>
                <a:lnTo>
                  <a:pt x="206809" y="258309"/>
                </a:lnTo>
                <a:lnTo>
                  <a:pt x="210970" y="258309"/>
                </a:lnTo>
                <a:lnTo>
                  <a:pt x="214778" y="264293"/>
                </a:lnTo>
                <a:lnTo>
                  <a:pt x="218586" y="258309"/>
                </a:lnTo>
                <a:lnTo>
                  <a:pt x="222748" y="258309"/>
                </a:lnTo>
                <a:lnTo>
                  <a:pt x="216846" y="267502"/>
                </a:lnTo>
                <a:lnTo>
                  <a:pt x="223156" y="277349"/>
                </a:lnTo>
                <a:lnTo>
                  <a:pt x="218994" y="277349"/>
                </a:lnTo>
                <a:lnTo>
                  <a:pt x="214778" y="270658"/>
                </a:lnTo>
                <a:close/>
                <a:moveTo>
                  <a:pt x="240578" y="270658"/>
                </a:moveTo>
                <a:lnTo>
                  <a:pt x="236362" y="277349"/>
                </a:lnTo>
                <a:lnTo>
                  <a:pt x="232201" y="277349"/>
                </a:lnTo>
                <a:lnTo>
                  <a:pt x="238511" y="267502"/>
                </a:lnTo>
                <a:lnTo>
                  <a:pt x="232609" y="258309"/>
                </a:lnTo>
                <a:lnTo>
                  <a:pt x="236770" y="258309"/>
                </a:lnTo>
                <a:lnTo>
                  <a:pt x="240578" y="264293"/>
                </a:lnTo>
                <a:lnTo>
                  <a:pt x="244386" y="258309"/>
                </a:lnTo>
                <a:lnTo>
                  <a:pt x="248548" y="258309"/>
                </a:lnTo>
                <a:lnTo>
                  <a:pt x="242646" y="267502"/>
                </a:lnTo>
                <a:lnTo>
                  <a:pt x="248956" y="277349"/>
                </a:lnTo>
                <a:lnTo>
                  <a:pt x="244794" y="277349"/>
                </a:lnTo>
                <a:lnTo>
                  <a:pt x="240578" y="270658"/>
                </a:lnTo>
                <a:close/>
                <a:moveTo>
                  <a:pt x="266378" y="270658"/>
                </a:moveTo>
                <a:lnTo>
                  <a:pt x="262162" y="277349"/>
                </a:lnTo>
                <a:lnTo>
                  <a:pt x="258001" y="277349"/>
                </a:lnTo>
                <a:lnTo>
                  <a:pt x="264311" y="267502"/>
                </a:lnTo>
                <a:lnTo>
                  <a:pt x="258409" y="258309"/>
                </a:lnTo>
                <a:lnTo>
                  <a:pt x="262570" y="258309"/>
                </a:lnTo>
                <a:lnTo>
                  <a:pt x="266378" y="264293"/>
                </a:lnTo>
                <a:lnTo>
                  <a:pt x="270187" y="258309"/>
                </a:lnTo>
                <a:lnTo>
                  <a:pt x="274348" y="258309"/>
                </a:lnTo>
                <a:lnTo>
                  <a:pt x="268446" y="267502"/>
                </a:lnTo>
                <a:lnTo>
                  <a:pt x="274756" y="277349"/>
                </a:lnTo>
                <a:lnTo>
                  <a:pt x="270595" y="277349"/>
                </a:lnTo>
                <a:lnTo>
                  <a:pt x="266378" y="270658"/>
                </a:lnTo>
                <a:close/>
                <a:moveTo>
                  <a:pt x="292179" y="270658"/>
                </a:moveTo>
                <a:lnTo>
                  <a:pt x="287962" y="277349"/>
                </a:lnTo>
                <a:lnTo>
                  <a:pt x="283801" y="277349"/>
                </a:lnTo>
                <a:lnTo>
                  <a:pt x="290111" y="267502"/>
                </a:lnTo>
                <a:lnTo>
                  <a:pt x="284209" y="258309"/>
                </a:lnTo>
                <a:lnTo>
                  <a:pt x="288370" y="258309"/>
                </a:lnTo>
                <a:lnTo>
                  <a:pt x="292179" y="264293"/>
                </a:lnTo>
                <a:lnTo>
                  <a:pt x="295987" y="258309"/>
                </a:lnTo>
                <a:lnTo>
                  <a:pt x="300148" y="258309"/>
                </a:lnTo>
                <a:lnTo>
                  <a:pt x="294246" y="267502"/>
                </a:lnTo>
                <a:lnTo>
                  <a:pt x="300556" y="277349"/>
                </a:lnTo>
                <a:lnTo>
                  <a:pt x="296395" y="277349"/>
                </a:lnTo>
                <a:lnTo>
                  <a:pt x="292179" y="270658"/>
                </a:lnTo>
                <a:close/>
                <a:moveTo>
                  <a:pt x="317979" y="270658"/>
                </a:moveTo>
                <a:lnTo>
                  <a:pt x="313762" y="277349"/>
                </a:lnTo>
                <a:lnTo>
                  <a:pt x="309601" y="277349"/>
                </a:lnTo>
                <a:lnTo>
                  <a:pt x="315911" y="267502"/>
                </a:lnTo>
                <a:lnTo>
                  <a:pt x="310009" y="258309"/>
                </a:lnTo>
                <a:lnTo>
                  <a:pt x="314170" y="258309"/>
                </a:lnTo>
                <a:lnTo>
                  <a:pt x="317979" y="264293"/>
                </a:lnTo>
                <a:lnTo>
                  <a:pt x="321787" y="258309"/>
                </a:lnTo>
                <a:lnTo>
                  <a:pt x="325948" y="258309"/>
                </a:lnTo>
                <a:lnTo>
                  <a:pt x="320046" y="267502"/>
                </a:lnTo>
                <a:lnTo>
                  <a:pt x="326356" y="277349"/>
                </a:lnTo>
                <a:lnTo>
                  <a:pt x="322195" y="277349"/>
                </a:lnTo>
                <a:lnTo>
                  <a:pt x="317979" y="270658"/>
                </a:lnTo>
                <a:close/>
                <a:moveTo>
                  <a:pt x="343779" y="270658"/>
                </a:moveTo>
                <a:lnTo>
                  <a:pt x="339563" y="277349"/>
                </a:lnTo>
                <a:lnTo>
                  <a:pt x="335401" y="277349"/>
                </a:lnTo>
                <a:lnTo>
                  <a:pt x="341711" y="267502"/>
                </a:lnTo>
                <a:lnTo>
                  <a:pt x="335809" y="258309"/>
                </a:lnTo>
                <a:lnTo>
                  <a:pt x="339971" y="258309"/>
                </a:lnTo>
                <a:lnTo>
                  <a:pt x="343779" y="264293"/>
                </a:lnTo>
                <a:lnTo>
                  <a:pt x="347587" y="258309"/>
                </a:lnTo>
                <a:lnTo>
                  <a:pt x="351748" y="258309"/>
                </a:lnTo>
                <a:lnTo>
                  <a:pt x="345846" y="267502"/>
                </a:lnTo>
                <a:lnTo>
                  <a:pt x="352156" y="277349"/>
                </a:lnTo>
                <a:lnTo>
                  <a:pt x="347995" y="277349"/>
                </a:lnTo>
                <a:lnTo>
                  <a:pt x="343779" y="270658"/>
                </a:lnTo>
                <a:close/>
                <a:moveTo>
                  <a:pt x="369579" y="270658"/>
                </a:moveTo>
                <a:lnTo>
                  <a:pt x="365363" y="277349"/>
                </a:lnTo>
                <a:lnTo>
                  <a:pt x="361201" y="277349"/>
                </a:lnTo>
                <a:lnTo>
                  <a:pt x="367511" y="267502"/>
                </a:lnTo>
                <a:lnTo>
                  <a:pt x="361609" y="258309"/>
                </a:lnTo>
                <a:lnTo>
                  <a:pt x="365771" y="258309"/>
                </a:lnTo>
                <a:lnTo>
                  <a:pt x="369579" y="264293"/>
                </a:lnTo>
                <a:lnTo>
                  <a:pt x="373387" y="258309"/>
                </a:lnTo>
                <a:lnTo>
                  <a:pt x="377548" y="258309"/>
                </a:lnTo>
                <a:lnTo>
                  <a:pt x="371646" y="267502"/>
                </a:lnTo>
                <a:lnTo>
                  <a:pt x="377956" y="277349"/>
                </a:lnTo>
                <a:lnTo>
                  <a:pt x="373795" y="277349"/>
                </a:lnTo>
                <a:lnTo>
                  <a:pt x="369579" y="270658"/>
                </a:lnTo>
                <a:close/>
                <a:moveTo>
                  <a:pt x="395379" y="270658"/>
                </a:moveTo>
                <a:lnTo>
                  <a:pt x="391163" y="277349"/>
                </a:lnTo>
                <a:lnTo>
                  <a:pt x="387001" y="277349"/>
                </a:lnTo>
                <a:lnTo>
                  <a:pt x="393312" y="267502"/>
                </a:lnTo>
                <a:lnTo>
                  <a:pt x="387409" y="258309"/>
                </a:lnTo>
                <a:lnTo>
                  <a:pt x="391571" y="258309"/>
                </a:lnTo>
                <a:lnTo>
                  <a:pt x="395379" y="264293"/>
                </a:lnTo>
                <a:lnTo>
                  <a:pt x="399187" y="258309"/>
                </a:lnTo>
                <a:lnTo>
                  <a:pt x="403348" y="258309"/>
                </a:lnTo>
                <a:lnTo>
                  <a:pt x="397446" y="267502"/>
                </a:lnTo>
                <a:lnTo>
                  <a:pt x="403756" y="277349"/>
                </a:lnTo>
                <a:lnTo>
                  <a:pt x="399595" y="277349"/>
                </a:lnTo>
                <a:lnTo>
                  <a:pt x="395379" y="270658"/>
                </a:lnTo>
                <a:close/>
                <a:moveTo>
                  <a:pt x="421179" y="270658"/>
                </a:moveTo>
                <a:lnTo>
                  <a:pt x="416963" y="277349"/>
                </a:lnTo>
                <a:lnTo>
                  <a:pt x="412801" y="277349"/>
                </a:lnTo>
                <a:lnTo>
                  <a:pt x="419112" y="267502"/>
                </a:lnTo>
                <a:lnTo>
                  <a:pt x="413209" y="258309"/>
                </a:lnTo>
                <a:lnTo>
                  <a:pt x="417371" y="258309"/>
                </a:lnTo>
                <a:lnTo>
                  <a:pt x="421179" y="264293"/>
                </a:lnTo>
                <a:lnTo>
                  <a:pt x="424987" y="258309"/>
                </a:lnTo>
                <a:lnTo>
                  <a:pt x="429149" y="258309"/>
                </a:lnTo>
                <a:lnTo>
                  <a:pt x="423246" y="267502"/>
                </a:lnTo>
                <a:lnTo>
                  <a:pt x="429557" y="277349"/>
                </a:lnTo>
                <a:lnTo>
                  <a:pt x="425395" y="277349"/>
                </a:lnTo>
                <a:lnTo>
                  <a:pt x="421179" y="270658"/>
                </a:lnTo>
                <a:close/>
                <a:moveTo>
                  <a:pt x="446979" y="270658"/>
                </a:moveTo>
                <a:lnTo>
                  <a:pt x="442763" y="277349"/>
                </a:lnTo>
                <a:lnTo>
                  <a:pt x="438601" y="277349"/>
                </a:lnTo>
                <a:lnTo>
                  <a:pt x="444912" y="267502"/>
                </a:lnTo>
                <a:lnTo>
                  <a:pt x="439009" y="258309"/>
                </a:lnTo>
                <a:lnTo>
                  <a:pt x="443171" y="258309"/>
                </a:lnTo>
                <a:lnTo>
                  <a:pt x="446979" y="264293"/>
                </a:lnTo>
                <a:lnTo>
                  <a:pt x="450787" y="258309"/>
                </a:lnTo>
                <a:lnTo>
                  <a:pt x="454949" y="258309"/>
                </a:lnTo>
                <a:lnTo>
                  <a:pt x="449046" y="267502"/>
                </a:lnTo>
                <a:lnTo>
                  <a:pt x="455357" y="277349"/>
                </a:lnTo>
                <a:lnTo>
                  <a:pt x="451195" y="277349"/>
                </a:lnTo>
                <a:lnTo>
                  <a:pt x="446979" y="270658"/>
                </a:lnTo>
                <a:close/>
                <a:moveTo>
                  <a:pt x="472779" y="270658"/>
                </a:moveTo>
                <a:lnTo>
                  <a:pt x="468563" y="277349"/>
                </a:lnTo>
                <a:lnTo>
                  <a:pt x="464401" y="277349"/>
                </a:lnTo>
                <a:lnTo>
                  <a:pt x="470712" y="267502"/>
                </a:lnTo>
                <a:lnTo>
                  <a:pt x="464809" y="258309"/>
                </a:lnTo>
                <a:lnTo>
                  <a:pt x="468971" y="258309"/>
                </a:lnTo>
                <a:lnTo>
                  <a:pt x="472779" y="264293"/>
                </a:lnTo>
                <a:lnTo>
                  <a:pt x="476587" y="258309"/>
                </a:lnTo>
                <a:lnTo>
                  <a:pt x="480749" y="258309"/>
                </a:lnTo>
                <a:lnTo>
                  <a:pt x="474846" y="267502"/>
                </a:lnTo>
                <a:lnTo>
                  <a:pt x="481157" y="277349"/>
                </a:lnTo>
                <a:lnTo>
                  <a:pt x="476995" y="277349"/>
                </a:lnTo>
                <a:lnTo>
                  <a:pt x="472779" y="270658"/>
                </a:lnTo>
                <a:close/>
                <a:moveTo>
                  <a:pt x="498579" y="270658"/>
                </a:moveTo>
                <a:lnTo>
                  <a:pt x="494363" y="277349"/>
                </a:lnTo>
                <a:lnTo>
                  <a:pt x="490201" y="277349"/>
                </a:lnTo>
                <a:lnTo>
                  <a:pt x="496512" y="267502"/>
                </a:lnTo>
                <a:lnTo>
                  <a:pt x="490609" y="258309"/>
                </a:lnTo>
                <a:lnTo>
                  <a:pt x="494771" y="258309"/>
                </a:lnTo>
                <a:lnTo>
                  <a:pt x="498579" y="264293"/>
                </a:lnTo>
                <a:lnTo>
                  <a:pt x="502387" y="258309"/>
                </a:lnTo>
                <a:lnTo>
                  <a:pt x="506549" y="258309"/>
                </a:lnTo>
                <a:lnTo>
                  <a:pt x="500646" y="267502"/>
                </a:lnTo>
                <a:lnTo>
                  <a:pt x="506957" y="277349"/>
                </a:lnTo>
                <a:lnTo>
                  <a:pt x="502795" y="277349"/>
                </a:lnTo>
                <a:lnTo>
                  <a:pt x="498579" y="270658"/>
                </a:lnTo>
                <a:close/>
                <a:moveTo>
                  <a:pt x="8378" y="299359"/>
                </a:moveTo>
                <a:lnTo>
                  <a:pt x="4162" y="306050"/>
                </a:lnTo>
                <a:lnTo>
                  <a:pt x="0" y="306050"/>
                </a:lnTo>
                <a:lnTo>
                  <a:pt x="6310" y="296204"/>
                </a:lnTo>
                <a:lnTo>
                  <a:pt x="408" y="287010"/>
                </a:lnTo>
                <a:lnTo>
                  <a:pt x="4570" y="287010"/>
                </a:lnTo>
                <a:lnTo>
                  <a:pt x="8378" y="292994"/>
                </a:lnTo>
                <a:lnTo>
                  <a:pt x="12186" y="287010"/>
                </a:lnTo>
                <a:lnTo>
                  <a:pt x="16347" y="287010"/>
                </a:lnTo>
                <a:lnTo>
                  <a:pt x="10445" y="296204"/>
                </a:lnTo>
                <a:lnTo>
                  <a:pt x="16755" y="306050"/>
                </a:lnTo>
                <a:lnTo>
                  <a:pt x="12594" y="306050"/>
                </a:lnTo>
                <a:lnTo>
                  <a:pt x="8378" y="299359"/>
                </a:lnTo>
                <a:close/>
                <a:moveTo>
                  <a:pt x="34178" y="299359"/>
                </a:moveTo>
                <a:lnTo>
                  <a:pt x="29962" y="306050"/>
                </a:lnTo>
                <a:lnTo>
                  <a:pt x="25800" y="306050"/>
                </a:lnTo>
                <a:lnTo>
                  <a:pt x="32110" y="296204"/>
                </a:lnTo>
                <a:lnTo>
                  <a:pt x="26208" y="287010"/>
                </a:lnTo>
                <a:lnTo>
                  <a:pt x="30370" y="287010"/>
                </a:lnTo>
                <a:lnTo>
                  <a:pt x="34178" y="292994"/>
                </a:lnTo>
                <a:lnTo>
                  <a:pt x="37986" y="287010"/>
                </a:lnTo>
                <a:lnTo>
                  <a:pt x="42147" y="287010"/>
                </a:lnTo>
                <a:lnTo>
                  <a:pt x="36245" y="296204"/>
                </a:lnTo>
                <a:lnTo>
                  <a:pt x="42555" y="306050"/>
                </a:lnTo>
                <a:lnTo>
                  <a:pt x="38394" y="306050"/>
                </a:lnTo>
                <a:lnTo>
                  <a:pt x="34178" y="299359"/>
                </a:lnTo>
                <a:close/>
                <a:moveTo>
                  <a:pt x="59978" y="299359"/>
                </a:moveTo>
                <a:lnTo>
                  <a:pt x="55762" y="306050"/>
                </a:lnTo>
                <a:lnTo>
                  <a:pt x="51600" y="306050"/>
                </a:lnTo>
                <a:lnTo>
                  <a:pt x="57911" y="296204"/>
                </a:lnTo>
                <a:lnTo>
                  <a:pt x="52008" y="287010"/>
                </a:lnTo>
                <a:lnTo>
                  <a:pt x="56170" y="287010"/>
                </a:lnTo>
                <a:lnTo>
                  <a:pt x="59978" y="292994"/>
                </a:lnTo>
                <a:lnTo>
                  <a:pt x="63786" y="287010"/>
                </a:lnTo>
                <a:lnTo>
                  <a:pt x="67948" y="287010"/>
                </a:lnTo>
                <a:lnTo>
                  <a:pt x="62045" y="296204"/>
                </a:lnTo>
                <a:lnTo>
                  <a:pt x="68356" y="306050"/>
                </a:lnTo>
                <a:lnTo>
                  <a:pt x="64194" y="306050"/>
                </a:lnTo>
                <a:lnTo>
                  <a:pt x="59978" y="299359"/>
                </a:lnTo>
                <a:close/>
                <a:moveTo>
                  <a:pt x="85778" y="299359"/>
                </a:moveTo>
                <a:lnTo>
                  <a:pt x="81562" y="306050"/>
                </a:lnTo>
                <a:lnTo>
                  <a:pt x="77400" y="306050"/>
                </a:lnTo>
                <a:lnTo>
                  <a:pt x="83711" y="296204"/>
                </a:lnTo>
                <a:lnTo>
                  <a:pt x="77808" y="287010"/>
                </a:lnTo>
                <a:lnTo>
                  <a:pt x="81970" y="287010"/>
                </a:lnTo>
                <a:lnTo>
                  <a:pt x="85778" y="292994"/>
                </a:lnTo>
                <a:lnTo>
                  <a:pt x="89586" y="287010"/>
                </a:lnTo>
                <a:lnTo>
                  <a:pt x="93748" y="287010"/>
                </a:lnTo>
                <a:lnTo>
                  <a:pt x="87845" y="296204"/>
                </a:lnTo>
                <a:lnTo>
                  <a:pt x="94156" y="306050"/>
                </a:lnTo>
                <a:lnTo>
                  <a:pt x="89994" y="306050"/>
                </a:lnTo>
                <a:lnTo>
                  <a:pt x="85778" y="299359"/>
                </a:lnTo>
                <a:close/>
                <a:moveTo>
                  <a:pt x="111578" y="299359"/>
                </a:moveTo>
                <a:lnTo>
                  <a:pt x="107362" y="306050"/>
                </a:lnTo>
                <a:lnTo>
                  <a:pt x="103200" y="306050"/>
                </a:lnTo>
                <a:lnTo>
                  <a:pt x="109511" y="296204"/>
                </a:lnTo>
                <a:lnTo>
                  <a:pt x="103608" y="287010"/>
                </a:lnTo>
                <a:lnTo>
                  <a:pt x="107770" y="287010"/>
                </a:lnTo>
                <a:lnTo>
                  <a:pt x="111578" y="292994"/>
                </a:lnTo>
                <a:lnTo>
                  <a:pt x="115386" y="287010"/>
                </a:lnTo>
                <a:lnTo>
                  <a:pt x="119548" y="287010"/>
                </a:lnTo>
                <a:lnTo>
                  <a:pt x="113645" y="296204"/>
                </a:lnTo>
                <a:lnTo>
                  <a:pt x="119956" y="306050"/>
                </a:lnTo>
                <a:lnTo>
                  <a:pt x="115794" y="306050"/>
                </a:lnTo>
                <a:lnTo>
                  <a:pt x="111578" y="299359"/>
                </a:lnTo>
                <a:close/>
                <a:moveTo>
                  <a:pt x="137378" y="299359"/>
                </a:moveTo>
                <a:lnTo>
                  <a:pt x="133162" y="306050"/>
                </a:lnTo>
                <a:lnTo>
                  <a:pt x="129000" y="306050"/>
                </a:lnTo>
                <a:lnTo>
                  <a:pt x="135311" y="296204"/>
                </a:lnTo>
                <a:lnTo>
                  <a:pt x="129408" y="287010"/>
                </a:lnTo>
                <a:lnTo>
                  <a:pt x="133570" y="287010"/>
                </a:lnTo>
                <a:lnTo>
                  <a:pt x="137378" y="292994"/>
                </a:lnTo>
                <a:lnTo>
                  <a:pt x="141186" y="287010"/>
                </a:lnTo>
                <a:lnTo>
                  <a:pt x="145348" y="287010"/>
                </a:lnTo>
                <a:lnTo>
                  <a:pt x="139445" y="296204"/>
                </a:lnTo>
                <a:lnTo>
                  <a:pt x="145756" y="306050"/>
                </a:lnTo>
                <a:lnTo>
                  <a:pt x="141594" y="306050"/>
                </a:lnTo>
                <a:lnTo>
                  <a:pt x="137378" y="299359"/>
                </a:lnTo>
                <a:close/>
                <a:moveTo>
                  <a:pt x="163178" y="299359"/>
                </a:moveTo>
                <a:lnTo>
                  <a:pt x="158962" y="306050"/>
                </a:lnTo>
                <a:lnTo>
                  <a:pt x="154800" y="306050"/>
                </a:lnTo>
                <a:lnTo>
                  <a:pt x="161111" y="296204"/>
                </a:lnTo>
                <a:lnTo>
                  <a:pt x="155208" y="287010"/>
                </a:lnTo>
                <a:lnTo>
                  <a:pt x="159370" y="287010"/>
                </a:lnTo>
                <a:lnTo>
                  <a:pt x="163178" y="292994"/>
                </a:lnTo>
                <a:lnTo>
                  <a:pt x="166986" y="287010"/>
                </a:lnTo>
                <a:lnTo>
                  <a:pt x="171148" y="287010"/>
                </a:lnTo>
                <a:lnTo>
                  <a:pt x="165245" y="296204"/>
                </a:lnTo>
                <a:lnTo>
                  <a:pt x="171556" y="306050"/>
                </a:lnTo>
                <a:lnTo>
                  <a:pt x="167394" y="306050"/>
                </a:lnTo>
                <a:lnTo>
                  <a:pt x="163178" y="299359"/>
                </a:lnTo>
                <a:close/>
                <a:moveTo>
                  <a:pt x="188978" y="299359"/>
                </a:moveTo>
                <a:lnTo>
                  <a:pt x="184762" y="306050"/>
                </a:lnTo>
                <a:lnTo>
                  <a:pt x="180601" y="306050"/>
                </a:lnTo>
                <a:lnTo>
                  <a:pt x="186911" y="296204"/>
                </a:lnTo>
                <a:lnTo>
                  <a:pt x="181009" y="287010"/>
                </a:lnTo>
                <a:lnTo>
                  <a:pt x="185170" y="287010"/>
                </a:lnTo>
                <a:lnTo>
                  <a:pt x="188978" y="292994"/>
                </a:lnTo>
                <a:lnTo>
                  <a:pt x="192786" y="287010"/>
                </a:lnTo>
                <a:lnTo>
                  <a:pt x="196948" y="287010"/>
                </a:lnTo>
                <a:lnTo>
                  <a:pt x="191045" y="296204"/>
                </a:lnTo>
                <a:lnTo>
                  <a:pt x="197356" y="306050"/>
                </a:lnTo>
                <a:lnTo>
                  <a:pt x="193194" y="306050"/>
                </a:lnTo>
                <a:lnTo>
                  <a:pt x="188978" y="299359"/>
                </a:lnTo>
                <a:close/>
                <a:moveTo>
                  <a:pt x="214778" y="299359"/>
                </a:moveTo>
                <a:lnTo>
                  <a:pt x="210562" y="306050"/>
                </a:lnTo>
                <a:lnTo>
                  <a:pt x="206401" y="306050"/>
                </a:lnTo>
                <a:lnTo>
                  <a:pt x="212711" y="296204"/>
                </a:lnTo>
                <a:lnTo>
                  <a:pt x="206809" y="287010"/>
                </a:lnTo>
                <a:lnTo>
                  <a:pt x="210970" y="287010"/>
                </a:lnTo>
                <a:lnTo>
                  <a:pt x="214778" y="292994"/>
                </a:lnTo>
                <a:lnTo>
                  <a:pt x="218586" y="287010"/>
                </a:lnTo>
                <a:lnTo>
                  <a:pt x="222748" y="287010"/>
                </a:lnTo>
                <a:lnTo>
                  <a:pt x="216846" y="296204"/>
                </a:lnTo>
                <a:lnTo>
                  <a:pt x="223156" y="306050"/>
                </a:lnTo>
                <a:lnTo>
                  <a:pt x="218994" y="306050"/>
                </a:lnTo>
                <a:lnTo>
                  <a:pt x="214778" y="299359"/>
                </a:lnTo>
                <a:close/>
                <a:moveTo>
                  <a:pt x="240578" y="299359"/>
                </a:moveTo>
                <a:lnTo>
                  <a:pt x="236362" y="306050"/>
                </a:lnTo>
                <a:lnTo>
                  <a:pt x="232201" y="306050"/>
                </a:lnTo>
                <a:lnTo>
                  <a:pt x="238511" y="296204"/>
                </a:lnTo>
                <a:lnTo>
                  <a:pt x="232609" y="287010"/>
                </a:lnTo>
                <a:lnTo>
                  <a:pt x="236770" y="287010"/>
                </a:lnTo>
                <a:lnTo>
                  <a:pt x="240578" y="292994"/>
                </a:lnTo>
                <a:lnTo>
                  <a:pt x="244386" y="287010"/>
                </a:lnTo>
                <a:lnTo>
                  <a:pt x="248548" y="287010"/>
                </a:lnTo>
                <a:lnTo>
                  <a:pt x="242646" y="296204"/>
                </a:lnTo>
                <a:lnTo>
                  <a:pt x="248956" y="306050"/>
                </a:lnTo>
                <a:lnTo>
                  <a:pt x="244794" y="306050"/>
                </a:lnTo>
                <a:lnTo>
                  <a:pt x="240578" y="299359"/>
                </a:lnTo>
                <a:close/>
                <a:moveTo>
                  <a:pt x="266378" y="299359"/>
                </a:moveTo>
                <a:lnTo>
                  <a:pt x="262162" y="306050"/>
                </a:lnTo>
                <a:lnTo>
                  <a:pt x="258001" y="306050"/>
                </a:lnTo>
                <a:lnTo>
                  <a:pt x="264311" y="296204"/>
                </a:lnTo>
                <a:lnTo>
                  <a:pt x="258409" y="287010"/>
                </a:lnTo>
                <a:lnTo>
                  <a:pt x="262570" y="287010"/>
                </a:lnTo>
                <a:lnTo>
                  <a:pt x="266378" y="292994"/>
                </a:lnTo>
                <a:lnTo>
                  <a:pt x="270187" y="287010"/>
                </a:lnTo>
                <a:lnTo>
                  <a:pt x="274348" y="287010"/>
                </a:lnTo>
                <a:lnTo>
                  <a:pt x="268446" y="296204"/>
                </a:lnTo>
                <a:lnTo>
                  <a:pt x="274756" y="306050"/>
                </a:lnTo>
                <a:lnTo>
                  <a:pt x="270595" y="306050"/>
                </a:lnTo>
                <a:lnTo>
                  <a:pt x="266378" y="299359"/>
                </a:lnTo>
                <a:close/>
                <a:moveTo>
                  <a:pt x="292179" y="299359"/>
                </a:moveTo>
                <a:lnTo>
                  <a:pt x="287962" y="306050"/>
                </a:lnTo>
                <a:lnTo>
                  <a:pt x="283801" y="306050"/>
                </a:lnTo>
                <a:lnTo>
                  <a:pt x="290111" y="296204"/>
                </a:lnTo>
                <a:lnTo>
                  <a:pt x="284209" y="287010"/>
                </a:lnTo>
                <a:lnTo>
                  <a:pt x="288370" y="287010"/>
                </a:lnTo>
                <a:lnTo>
                  <a:pt x="292179" y="292994"/>
                </a:lnTo>
                <a:lnTo>
                  <a:pt x="295987" y="287010"/>
                </a:lnTo>
                <a:lnTo>
                  <a:pt x="300148" y="287010"/>
                </a:lnTo>
                <a:lnTo>
                  <a:pt x="294246" y="296204"/>
                </a:lnTo>
                <a:lnTo>
                  <a:pt x="300556" y="306050"/>
                </a:lnTo>
                <a:lnTo>
                  <a:pt x="296395" y="306050"/>
                </a:lnTo>
                <a:lnTo>
                  <a:pt x="292179" y="299359"/>
                </a:lnTo>
                <a:close/>
                <a:moveTo>
                  <a:pt x="317979" y="299359"/>
                </a:moveTo>
                <a:lnTo>
                  <a:pt x="313762" y="306050"/>
                </a:lnTo>
                <a:lnTo>
                  <a:pt x="309601" y="306050"/>
                </a:lnTo>
                <a:lnTo>
                  <a:pt x="315911" y="296204"/>
                </a:lnTo>
                <a:lnTo>
                  <a:pt x="310009" y="287010"/>
                </a:lnTo>
                <a:lnTo>
                  <a:pt x="314170" y="287010"/>
                </a:lnTo>
                <a:lnTo>
                  <a:pt x="317979" y="292994"/>
                </a:lnTo>
                <a:lnTo>
                  <a:pt x="321787" y="287010"/>
                </a:lnTo>
                <a:lnTo>
                  <a:pt x="325948" y="287010"/>
                </a:lnTo>
                <a:lnTo>
                  <a:pt x="320046" y="296204"/>
                </a:lnTo>
                <a:lnTo>
                  <a:pt x="326356" y="306050"/>
                </a:lnTo>
                <a:lnTo>
                  <a:pt x="322195" y="306050"/>
                </a:lnTo>
                <a:lnTo>
                  <a:pt x="317979" y="299359"/>
                </a:lnTo>
                <a:close/>
                <a:moveTo>
                  <a:pt x="343779" y="299359"/>
                </a:moveTo>
                <a:lnTo>
                  <a:pt x="339563" y="306050"/>
                </a:lnTo>
                <a:lnTo>
                  <a:pt x="335401" y="306050"/>
                </a:lnTo>
                <a:lnTo>
                  <a:pt x="341711" y="296204"/>
                </a:lnTo>
                <a:lnTo>
                  <a:pt x="335809" y="287010"/>
                </a:lnTo>
                <a:lnTo>
                  <a:pt x="339971" y="287010"/>
                </a:lnTo>
                <a:lnTo>
                  <a:pt x="343779" y="292994"/>
                </a:lnTo>
                <a:lnTo>
                  <a:pt x="347587" y="287010"/>
                </a:lnTo>
                <a:lnTo>
                  <a:pt x="351748" y="287010"/>
                </a:lnTo>
                <a:lnTo>
                  <a:pt x="345846" y="296204"/>
                </a:lnTo>
                <a:lnTo>
                  <a:pt x="352156" y="306050"/>
                </a:lnTo>
                <a:lnTo>
                  <a:pt x="347995" y="306050"/>
                </a:lnTo>
                <a:lnTo>
                  <a:pt x="343779" y="299359"/>
                </a:lnTo>
                <a:close/>
                <a:moveTo>
                  <a:pt x="369579" y="299359"/>
                </a:moveTo>
                <a:lnTo>
                  <a:pt x="365363" y="306050"/>
                </a:lnTo>
                <a:lnTo>
                  <a:pt x="361201" y="306050"/>
                </a:lnTo>
                <a:lnTo>
                  <a:pt x="367511" y="296204"/>
                </a:lnTo>
                <a:lnTo>
                  <a:pt x="361609" y="287010"/>
                </a:lnTo>
                <a:lnTo>
                  <a:pt x="365771" y="287010"/>
                </a:lnTo>
                <a:lnTo>
                  <a:pt x="369579" y="292994"/>
                </a:lnTo>
                <a:lnTo>
                  <a:pt x="373387" y="287010"/>
                </a:lnTo>
                <a:lnTo>
                  <a:pt x="377548" y="287010"/>
                </a:lnTo>
                <a:lnTo>
                  <a:pt x="371646" y="296204"/>
                </a:lnTo>
                <a:lnTo>
                  <a:pt x="377956" y="306050"/>
                </a:lnTo>
                <a:lnTo>
                  <a:pt x="373795" y="306050"/>
                </a:lnTo>
                <a:lnTo>
                  <a:pt x="369579" y="299359"/>
                </a:lnTo>
                <a:close/>
                <a:moveTo>
                  <a:pt x="395379" y="299359"/>
                </a:moveTo>
                <a:lnTo>
                  <a:pt x="391163" y="306050"/>
                </a:lnTo>
                <a:lnTo>
                  <a:pt x="387001" y="306050"/>
                </a:lnTo>
                <a:lnTo>
                  <a:pt x="393312" y="296204"/>
                </a:lnTo>
                <a:lnTo>
                  <a:pt x="387409" y="287010"/>
                </a:lnTo>
                <a:lnTo>
                  <a:pt x="391571" y="287010"/>
                </a:lnTo>
                <a:lnTo>
                  <a:pt x="395379" y="292994"/>
                </a:lnTo>
                <a:lnTo>
                  <a:pt x="399187" y="287010"/>
                </a:lnTo>
                <a:lnTo>
                  <a:pt x="403348" y="287010"/>
                </a:lnTo>
                <a:lnTo>
                  <a:pt x="397446" y="296204"/>
                </a:lnTo>
                <a:lnTo>
                  <a:pt x="403756" y="306050"/>
                </a:lnTo>
                <a:lnTo>
                  <a:pt x="399595" y="306050"/>
                </a:lnTo>
                <a:lnTo>
                  <a:pt x="395379" y="299359"/>
                </a:lnTo>
                <a:close/>
                <a:moveTo>
                  <a:pt x="421179" y="299359"/>
                </a:moveTo>
                <a:lnTo>
                  <a:pt x="416963" y="306050"/>
                </a:lnTo>
                <a:lnTo>
                  <a:pt x="412801" y="306050"/>
                </a:lnTo>
                <a:lnTo>
                  <a:pt x="419112" y="296204"/>
                </a:lnTo>
                <a:lnTo>
                  <a:pt x="413209" y="287010"/>
                </a:lnTo>
                <a:lnTo>
                  <a:pt x="417371" y="287010"/>
                </a:lnTo>
                <a:lnTo>
                  <a:pt x="421179" y="292994"/>
                </a:lnTo>
                <a:lnTo>
                  <a:pt x="424987" y="287010"/>
                </a:lnTo>
                <a:lnTo>
                  <a:pt x="429149" y="287010"/>
                </a:lnTo>
                <a:lnTo>
                  <a:pt x="423246" y="296204"/>
                </a:lnTo>
                <a:lnTo>
                  <a:pt x="429557" y="306050"/>
                </a:lnTo>
                <a:lnTo>
                  <a:pt x="425395" y="306050"/>
                </a:lnTo>
                <a:lnTo>
                  <a:pt x="421179" y="299359"/>
                </a:lnTo>
                <a:close/>
                <a:moveTo>
                  <a:pt x="446979" y="299359"/>
                </a:moveTo>
                <a:lnTo>
                  <a:pt x="442763" y="306050"/>
                </a:lnTo>
                <a:lnTo>
                  <a:pt x="438601" y="306050"/>
                </a:lnTo>
                <a:lnTo>
                  <a:pt x="444912" y="296204"/>
                </a:lnTo>
                <a:lnTo>
                  <a:pt x="439009" y="287010"/>
                </a:lnTo>
                <a:lnTo>
                  <a:pt x="443171" y="287010"/>
                </a:lnTo>
                <a:lnTo>
                  <a:pt x="446979" y="292994"/>
                </a:lnTo>
                <a:lnTo>
                  <a:pt x="450787" y="287010"/>
                </a:lnTo>
                <a:lnTo>
                  <a:pt x="454949" y="287010"/>
                </a:lnTo>
                <a:lnTo>
                  <a:pt x="449046" y="296204"/>
                </a:lnTo>
                <a:lnTo>
                  <a:pt x="455357" y="306050"/>
                </a:lnTo>
                <a:lnTo>
                  <a:pt x="451195" y="306050"/>
                </a:lnTo>
                <a:lnTo>
                  <a:pt x="446979" y="299359"/>
                </a:lnTo>
                <a:close/>
                <a:moveTo>
                  <a:pt x="472779" y="299359"/>
                </a:moveTo>
                <a:lnTo>
                  <a:pt x="468563" y="306050"/>
                </a:lnTo>
                <a:lnTo>
                  <a:pt x="464401" y="306050"/>
                </a:lnTo>
                <a:lnTo>
                  <a:pt x="470712" y="296204"/>
                </a:lnTo>
                <a:lnTo>
                  <a:pt x="464809" y="287010"/>
                </a:lnTo>
                <a:lnTo>
                  <a:pt x="468971" y="287010"/>
                </a:lnTo>
                <a:lnTo>
                  <a:pt x="472779" y="292994"/>
                </a:lnTo>
                <a:lnTo>
                  <a:pt x="476587" y="287010"/>
                </a:lnTo>
                <a:lnTo>
                  <a:pt x="480749" y="287010"/>
                </a:lnTo>
                <a:lnTo>
                  <a:pt x="474846" y="296204"/>
                </a:lnTo>
                <a:lnTo>
                  <a:pt x="481157" y="306050"/>
                </a:lnTo>
                <a:lnTo>
                  <a:pt x="476995" y="306050"/>
                </a:lnTo>
                <a:lnTo>
                  <a:pt x="472779" y="299359"/>
                </a:lnTo>
                <a:close/>
                <a:moveTo>
                  <a:pt x="498579" y="299359"/>
                </a:moveTo>
                <a:lnTo>
                  <a:pt x="494363" y="306050"/>
                </a:lnTo>
                <a:lnTo>
                  <a:pt x="490201" y="306050"/>
                </a:lnTo>
                <a:lnTo>
                  <a:pt x="496512" y="296204"/>
                </a:lnTo>
                <a:lnTo>
                  <a:pt x="490609" y="287010"/>
                </a:lnTo>
                <a:lnTo>
                  <a:pt x="494771" y="287010"/>
                </a:lnTo>
                <a:lnTo>
                  <a:pt x="498579" y="292994"/>
                </a:lnTo>
                <a:lnTo>
                  <a:pt x="502387" y="287010"/>
                </a:lnTo>
                <a:lnTo>
                  <a:pt x="506549" y="287010"/>
                </a:lnTo>
                <a:lnTo>
                  <a:pt x="500646" y="296204"/>
                </a:lnTo>
                <a:lnTo>
                  <a:pt x="506957" y="306050"/>
                </a:lnTo>
                <a:lnTo>
                  <a:pt x="502795" y="306050"/>
                </a:lnTo>
                <a:lnTo>
                  <a:pt x="498579" y="299359"/>
                </a:lnTo>
                <a:close/>
                <a:moveTo>
                  <a:pt x="8378" y="328060"/>
                </a:moveTo>
                <a:lnTo>
                  <a:pt x="4162" y="334751"/>
                </a:lnTo>
                <a:lnTo>
                  <a:pt x="0" y="334751"/>
                </a:lnTo>
                <a:lnTo>
                  <a:pt x="6310" y="324904"/>
                </a:lnTo>
                <a:lnTo>
                  <a:pt x="408" y="315710"/>
                </a:lnTo>
                <a:lnTo>
                  <a:pt x="4570" y="315710"/>
                </a:lnTo>
                <a:lnTo>
                  <a:pt x="8378" y="321695"/>
                </a:lnTo>
                <a:lnTo>
                  <a:pt x="12186" y="315710"/>
                </a:lnTo>
                <a:lnTo>
                  <a:pt x="16347" y="315710"/>
                </a:lnTo>
                <a:lnTo>
                  <a:pt x="10445" y="324904"/>
                </a:lnTo>
                <a:lnTo>
                  <a:pt x="16755" y="334751"/>
                </a:lnTo>
                <a:lnTo>
                  <a:pt x="12594" y="334751"/>
                </a:lnTo>
                <a:lnTo>
                  <a:pt x="8378" y="328060"/>
                </a:lnTo>
                <a:close/>
                <a:moveTo>
                  <a:pt x="34178" y="328060"/>
                </a:moveTo>
                <a:lnTo>
                  <a:pt x="29962" y="334751"/>
                </a:lnTo>
                <a:lnTo>
                  <a:pt x="25800" y="334751"/>
                </a:lnTo>
                <a:lnTo>
                  <a:pt x="32110" y="324904"/>
                </a:lnTo>
                <a:lnTo>
                  <a:pt x="26208" y="315710"/>
                </a:lnTo>
                <a:lnTo>
                  <a:pt x="30370" y="315710"/>
                </a:lnTo>
                <a:lnTo>
                  <a:pt x="34178" y="321695"/>
                </a:lnTo>
                <a:lnTo>
                  <a:pt x="37986" y="315710"/>
                </a:lnTo>
                <a:lnTo>
                  <a:pt x="42147" y="315710"/>
                </a:lnTo>
                <a:lnTo>
                  <a:pt x="36245" y="324904"/>
                </a:lnTo>
                <a:lnTo>
                  <a:pt x="42555" y="334751"/>
                </a:lnTo>
                <a:lnTo>
                  <a:pt x="38394" y="334751"/>
                </a:lnTo>
                <a:lnTo>
                  <a:pt x="34178" y="328060"/>
                </a:lnTo>
                <a:close/>
                <a:moveTo>
                  <a:pt x="59978" y="328060"/>
                </a:moveTo>
                <a:lnTo>
                  <a:pt x="55762" y="334751"/>
                </a:lnTo>
                <a:lnTo>
                  <a:pt x="51600" y="334751"/>
                </a:lnTo>
                <a:lnTo>
                  <a:pt x="57911" y="324904"/>
                </a:lnTo>
                <a:lnTo>
                  <a:pt x="52008" y="315710"/>
                </a:lnTo>
                <a:lnTo>
                  <a:pt x="56170" y="315710"/>
                </a:lnTo>
                <a:lnTo>
                  <a:pt x="59978" y="321695"/>
                </a:lnTo>
                <a:lnTo>
                  <a:pt x="63786" y="315710"/>
                </a:lnTo>
                <a:lnTo>
                  <a:pt x="67948" y="315710"/>
                </a:lnTo>
                <a:lnTo>
                  <a:pt x="62045" y="324904"/>
                </a:lnTo>
                <a:lnTo>
                  <a:pt x="68356" y="334751"/>
                </a:lnTo>
                <a:lnTo>
                  <a:pt x="64194" y="334751"/>
                </a:lnTo>
                <a:lnTo>
                  <a:pt x="59978" y="328060"/>
                </a:lnTo>
                <a:close/>
                <a:moveTo>
                  <a:pt x="85778" y="328060"/>
                </a:moveTo>
                <a:lnTo>
                  <a:pt x="81562" y="334751"/>
                </a:lnTo>
                <a:lnTo>
                  <a:pt x="77400" y="334751"/>
                </a:lnTo>
                <a:lnTo>
                  <a:pt x="83711" y="324904"/>
                </a:lnTo>
                <a:lnTo>
                  <a:pt x="77808" y="315710"/>
                </a:lnTo>
                <a:lnTo>
                  <a:pt x="81970" y="315710"/>
                </a:lnTo>
                <a:lnTo>
                  <a:pt x="85778" y="321695"/>
                </a:lnTo>
                <a:lnTo>
                  <a:pt x="89586" y="315710"/>
                </a:lnTo>
                <a:lnTo>
                  <a:pt x="93748" y="315710"/>
                </a:lnTo>
                <a:lnTo>
                  <a:pt x="87845" y="324904"/>
                </a:lnTo>
                <a:lnTo>
                  <a:pt x="94156" y="334751"/>
                </a:lnTo>
                <a:lnTo>
                  <a:pt x="89994" y="334751"/>
                </a:lnTo>
                <a:lnTo>
                  <a:pt x="85778" y="328060"/>
                </a:lnTo>
                <a:close/>
                <a:moveTo>
                  <a:pt x="111578" y="328060"/>
                </a:moveTo>
                <a:lnTo>
                  <a:pt x="107362" y="334751"/>
                </a:lnTo>
                <a:lnTo>
                  <a:pt x="103200" y="334751"/>
                </a:lnTo>
                <a:lnTo>
                  <a:pt x="109511" y="324904"/>
                </a:lnTo>
                <a:lnTo>
                  <a:pt x="103608" y="315710"/>
                </a:lnTo>
                <a:lnTo>
                  <a:pt x="107770" y="315710"/>
                </a:lnTo>
                <a:lnTo>
                  <a:pt x="111578" y="321695"/>
                </a:lnTo>
                <a:lnTo>
                  <a:pt x="115386" y="315710"/>
                </a:lnTo>
                <a:lnTo>
                  <a:pt x="119548" y="315710"/>
                </a:lnTo>
                <a:lnTo>
                  <a:pt x="113645" y="324904"/>
                </a:lnTo>
                <a:lnTo>
                  <a:pt x="119956" y="334751"/>
                </a:lnTo>
                <a:lnTo>
                  <a:pt x="115794" y="334751"/>
                </a:lnTo>
                <a:lnTo>
                  <a:pt x="111578" y="328060"/>
                </a:lnTo>
                <a:close/>
                <a:moveTo>
                  <a:pt x="137378" y="328060"/>
                </a:moveTo>
                <a:lnTo>
                  <a:pt x="133162" y="334751"/>
                </a:lnTo>
                <a:lnTo>
                  <a:pt x="129000" y="334751"/>
                </a:lnTo>
                <a:lnTo>
                  <a:pt x="135311" y="324904"/>
                </a:lnTo>
                <a:lnTo>
                  <a:pt x="129408" y="315710"/>
                </a:lnTo>
                <a:lnTo>
                  <a:pt x="133570" y="315710"/>
                </a:lnTo>
                <a:lnTo>
                  <a:pt x="137378" y="321695"/>
                </a:lnTo>
                <a:lnTo>
                  <a:pt x="141186" y="315710"/>
                </a:lnTo>
                <a:lnTo>
                  <a:pt x="145348" y="315710"/>
                </a:lnTo>
                <a:lnTo>
                  <a:pt x="139445" y="324904"/>
                </a:lnTo>
                <a:lnTo>
                  <a:pt x="145756" y="334751"/>
                </a:lnTo>
                <a:lnTo>
                  <a:pt x="141594" y="334751"/>
                </a:lnTo>
                <a:lnTo>
                  <a:pt x="137378" y="328060"/>
                </a:lnTo>
                <a:close/>
                <a:moveTo>
                  <a:pt x="163178" y="328060"/>
                </a:moveTo>
                <a:lnTo>
                  <a:pt x="158962" y="334751"/>
                </a:lnTo>
                <a:lnTo>
                  <a:pt x="154800" y="334751"/>
                </a:lnTo>
                <a:lnTo>
                  <a:pt x="161111" y="324904"/>
                </a:lnTo>
                <a:lnTo>
                  <a:pt x="155208" y="315710"/>
                </a:lnTo>
                <a:lnTo>
                  <a:pt x="159370" y="315710"/>
                </a:lnTo>
                <a:lnTo>
                  <a:pt x="163178" y="321695"/>
                </a:lnTo>
                <a:lnTo>
                  <a:pt x="166986" y="315710"/>
                </a:lnTo>
                <a:lnTo>
                  <a:pt x="171148" y="315710"/>
                </a:lnTo>
                <a:lnTo>
                  <a:pt x="165245" y="324904"/>
                </a:lnTo>
                <a:lnTo>
                  <a:pt x="171556" y="334751"/>
                </a:lnTo>
                <a:lnTo>
                  <a:pt x="167394" y="334751"/>
                </a:lnTo>
                <a:lnTo>
                  <a:pt x="163178" y="328060"/>
                </a:lnTo>
                <a:close/>
                <a:moveTo>
                  <a:pt x="188978" y="328060"/>
                </a:moveTo>
                <a:lnTo>
                  <a:pt x="184762" y="334751"/>
                </a:lnTo>
                <a:lnTo>
                  <a:pt x="180601" y="334751"/>
                </a:lnTo>
                <a:lnTo>
                  <a:pt x="186911" y="324904"/>
                </a:lnTo>
                <a:lnTo>
                  <a:pt x="181009" y="315710"/>
                </a:lnTo>
                <a:lnTo>
                  <a:pt x="185170" y="315710"/>
                </a:lnTo>
                <a:lnTo>
                  <a:pt x="188978" y="321695"/>
                </a:lnTo>
                <a:lnTo>
                  <a:pt x="192786" y="315710"/>
                </a:lnTo>
                <a:lnTo>
                  <a:pt x="196948" y="315710"/>
                </a:lnTo>
                <a:lnTo>
                  <a:pt x="191045" y="324904"/>
                </a:lnTo>
                <a:lnTo>
                  <a:pt x="197356" y="334751"/>
                </a:lnTo>
                <a:lnTo>
                  <a:pt x="193194" y="334751"/>
                </a:lnTo>
                <a:lnTo>
                  <a:pt x="188978" y="328060"/>
                </a:lnTo>
                <a:close/>
                <a:moveTo>
                  <a:pt x="214778" y="328060"/>
                </a:moveTo>
                <a:lnTo>
                  <a:pt x="210562" y="334751"/>
                </a:lnTo>
                <a:lnTo>
                  <a:pt x="206401" y="334751"/>
                </a:lnTo>
                <a:lnTo>
                  <a:pt x="212711" y="324904"/>
                </a:lnTo>
                <a:lnTo>
                  <a:pt x="206809" y="315710"/>
                </a:lnTo>
                <a:lnTo>
                  <a:pt x="210970" y="315710"/>
                </a:lnTo>
                <a:lnTo>
                  <a:pt x="214778" y="321695"/>
                </a:lnTo>
                <a:lnTo>
                  <a:pt x="218586" y="315710"/>
                </a:lnTo>
                <a:lnTo>
                  <a:pt x="222748" y="315710"/>
                </a:lnTo>
                <a:lnTo>
                  <a:pt x="216846" y="324904"/>
                </a:lnTo>
                <a:lnTo>
                  <a:pt x="223156" y="334751"/>
                </a:lnTo>
                <a:lnTo>
                  <a:pt x="218994" y="334751"/>
                </a:lnTo>
                <a:lnTo>
                  <a:pt x="214778" y="328060"/>
                </a:lnTo>
                <a:close/>
                <a:moveTo>
                  <a:pt x="240578" y="328060"/>
                </a:moveTo>
                <a:lnTo>
                  <a:pt x="236362" y="334751"/>
                </a:lnTo>
                <a:lnTo>
                  <a:pt x="232201" y="334751"/>
                </a:lnTo>
                <a:lnTo>
                  <a:pt x="238511" y="324904"/>
                </a:lnTo>
                <a:lnTo>
                  <a:pt x="232609" y="315710"/>
                </a:lnTo>
                <a:lnTo>
                  <a:pt x="236770" y="315710"/>
                </a:lnTo>
                <a:lnTo>
                  <a:pt x="240578" y="321695"/>
                </a:lnTo>
                <a:lnTo>
                  <a:pt x="244386" y="315710"/>
                </a:lnTo>
                <a:lnTo>
                  <a:pt x="248548" y="315710"/>
                </a:lnTo>
                <a:lnTo>
                  <a:pt x="242646" y="324904"/>
                </a:lnTo>
                <a:lnTo>
                  <a:pt x="248956" y="334751"/>
                </a:lnTo>
                <a:lnTo>
                  <a:pt x="244794" y="334751"/>
                </a:lnTo>
                <a:lnTo>
                  <a:pt x="240578" y="328060"/>
                </a:lnTo>
                <a:close/>
                <a:moveTo>
                  <a:pt x="266378" y="328060"/>
                </a:moveTo>
                <a:lnTo>
                  <a:pt x="262162" y="334751"/>
                </a:lnTo>
                <a:lnTo>
                  <a:pt x="258001" y="334751"/>
                </a:lnTo>
                <a:lnTo>
                  <a:pt x="264311" y="324904"/>
                </a:lnTo>
                <a:lnTo>
                  <a:pt x="258409" y="315710"/>
                </a:lnTo>
                <a:lnTo>
                  <a:pt x="262570" y="315710"/>
                </a:lnTo>
                <a:lnTo>
                  <a:pt x="266378" y="321695"/>
                </a:lnTo>
                <a:lnTo>
                  <a:pt x="270187" y="315710"/>
                </a:lnTo>
                <a:lnTo>
                  <a:pt x="274348" y="315710"/>
                </a:lnTo>
                <a:lnTo>
                  <a:pt x="268446" y="324904"/>
                </a:lnTo>
                <a:lnTo>
                  <a:pt x="274756" y="334751"/>
                </a:lnTo>
                <a:lnTo>
                  <a:pt x="270595" y="334751"/>
                </a:lnTo>
                <a:lnTo>
                  <a:pt x="266378" y="328060"/>
                </a:lnTo>
                <a:close/>
                <a:moveTo>
                  <a:pt x="292179" y="328060"/>
                </a:moveTo>
                <a:lnTo>
                  <a:pt x="287962" y="334751"/>
                </a:lnTo>
                <a:lnTo>
                  <a:pt x="283801" y="334751"/>
                </a:lnTo>
                <a:lnTo>
                  <a:pt x="290111" y="324904"/>
                </a:lnTo>
                <a:lnTo>
                  <a:pt x="284209" y="315710"/>
                </a:lnTo>
                <a:lnTo>
                  <a:pt x="288370" y="315710"/>
                </a:lnTo>
                <a:lnTo>
                  <a:pt x="292179" y="321695"/>
                </a:lnTo>
                <a:lnTo>
                  <a:pt x="295987" y="315710"/>
                </a:lnTo>
                <a:lnTo>
                  <a:pt x="300148" y="315710"/>
                </a:lnTo>
                <a:lnTo>
                  <a:pt x="294246" y="324904"/>
                </a:lnTo>
                <a:lnTo>
                  <a:pt x="300556" y="334751"/>
                </a:lnTo>
                <a:lnTo>
                  <a:pt x="296395" y="334751"/>
                </a:lnTo>
                <a:lnTo>
                  <a:pt x="292179" y="328060"/>
                </a:lnTo>
                <a:close/>
                <a:moveTo>
                  <a:pt x="317979" y="328060"/>
                </a:moveTo>
                <a:lnTo>
                  <a:pt x="313762" y="334751"/>
                </a:lnTo>
                <a:lnTo>
                  <a:pt x="309601" y="334751"/>
                </a:lnTo>
                <a:lnTo>
                  <a:pt x="315911" y="324904"/>
                </a:lnTo>
                <a:lnTo>
                  <a:pt x="310009" y="315710"/>
                </a:lnTo>
                <a:lnTo>
                  <a:pt x="314170" y="315710"/>
                </a:lnTo>
                <a:lnTo>
                  <a:pt x="317979" y="321695"/>
                </a:lnTo>
                <a:lnTo>
                  <a:pt x="321787" y="315710"/>
                </a:lnTo>
                <a:lnTo>
                  <a:pt x="325948" y="315710"/>
                </a:lnTo>
                <a:lnTo>
                  <a:pt x="320046" y="324904"/>
                </a:lnTo>
                <a:lnTo>
                  <a:pt x="326356" y="334751"/>
                </a:lnTo>
                <a:lnTo>
                  <a:pt x="322195" y="334751"/>
                </a:lnTo>
                <a:lnTo>
                  <a:pt x="317979" y="328060"/>
                </a:lnTo>
                <a:close/>
                <a:moveTo>
                  <a:pt x="343779" y="328060"/>
                </a:moveTo>
                <a:lnTo>
                  <a:pt x="339563" y="334751"/>
                </a:lnTo>
                <a:lnTo>
                  <a:pt x="335401" y="334751"/>
                </a:lnTo>
                <a:lnTo>
                  <a:pt x="341711" y="324904"/>
                </a:lnTo>
                <a:lnTo>
                  <a:pt x="335809" y="315710"/>
                </a:lnTo>
                <a:lnTo>
                  <a:pt x="339971" y="315710"/>
                </a:lnTo>
                <a:lnTo>
                  <a:pt x="343779" y="321695"/>
                </a:lnTo>
                <a:lnTo>
                  <a:pt x="347587" y="315710"/>
                </a:lnTo>
                <a:lnTo>
                  <a:pt x="351748" y="315710"/>
                </a:lnTo>
                <a:lnTo>
                  <a:pt x="345846" y="324904"/>
                </a:lnTo>
                <a:lnTo>
                  <a:pt x="352156" y="334751"/>
                </a:lnTo>
                <a:lnTo>
                  <a:pt x="347995" y="334751"/>
                </a:lnTo>
                <a:lnTo>
                  <a:pt x="343779" y="328060"/>
                </a:lnTo>
                <a:close/>
                <a:moveTo>
                  <a:pt x="369579" y="328060"/>
                </a:moveTo>
                <a:lnTo>
                  <a:pt x="365363" y="334751"/>
                </a:lnTo>
                <a:lnTo>
                  <a:pt x="361201" y="334751"/>
                </a:lnTo>
                <a:lnTo>
                  <a:pt x="367511" y="324904"/>
                </a:lnTo>
                <a:lnTo>
                  <a:pt x="361609" y="315710"/>
                </a:lnTo>
                <a:lnTo>
                  <a:pt x="365771" y="315710"/>
                </a:lnTo>
                <a:lnTo>
                  <a:pt x="369579" y="321695"/>
                </a:lnTo>
                <a:lnTo>
                  <a:pt x="373387" y="315710"/>
                </a:lnTo>
                <a:lnTo>
                  <a:pt x="377548" y="315710"/>
                </a:lnTo>
                <a:lnTo>
                  <a:pt x="371646" y="324904"/>
                </a:lnTo>
                <a:lnTo>
                  <a:pt x="377956" y="334751"/>
                </a:lnTo>
                <a:lnTo>
                  <a:pt x="373795" y="334751"/>
                </a:lnTo>
                <a:lnTo>
                  <a:pt x="369579" y="328060"/>
                </a:lnTo>
                <a:close/>
                <a:moveTo>
                  <a:pt x="395379" y="328060"/>
                </a:moveTo>
                <a:lnTo>
                  <a:pt x="391163" y="334751"/>
                </a:lnTo>
                <a:lnTo>
                  <a:pt x="387001" y="334751"/>
                </a:lnTo>
                <a:lnTo>
                  <a:pt x="393312" y="324904"/>
                </a:lnTo>
                <a:lnTo>
                  <a:pt x="387409" y="315710"/>
                </a:lnTo>
                <a:lnTo>
                  <a:pt x="391571" y="315710"/>
                </a:lnTo>
                <a:lnTo>
                  <a:pt x="395379" y="321695"/>
                </a:lnTo>
                <a:lnTo>
                  <a:pt x="399187" y="315710"/>
                </a:lnTo>
                <a:lnTo>
                  <a:pt x="403348" y="315710"/>
                </a:lnTo>
                <a:lnTo>
                  <a:pt x="397446" y="324904"/>
                </a:lnTo>
                <a:lnTo>
                  <a:pt x="403756" y="334751"/>
                </a:lnTo>
                <a:lnTo>
                  <a:pt x="399595" y="334751"/>
                </a:lnTo>
                <a:lnTo>
                  <a:pt x="395379" y="328060"/>
                </a:lnTo>
                <a:close/>
                <a:moveTo>
                  <a:pt x="421179" y="328060"/>
                </a:moveTo>
                <a:lnTo>
                  <a:pt x="416963" y="334751"/>
                </a:lnTo>
                <a:lnTo>
                  <a:pt x="412801" y="334751"/>
                </a:lnTo>
                <a:lnTo>
                  <a:pt x="419112" y="324904"/>
                </a:lnTo>
                <a:lnTo>
                  <a:pt x="413209" y="315710"/>
                </a:lnTo>
                <a:lnTo>
                  <a:pt x="417371" y="315710"/>
                </a:lnTo>
                <a:lnTo>
                  <a:pt x="421179" y="321695"/>
                </a:lnTo>
                <a:lnTo>
                  <a:pt x="424987" y="315710"/>
                </a:lnTo>
                <a:lnTo>
                  <a:pt x="429149" y="315710"/>
                </a:lnTo>
                <a:lnTo>
                  <a:pt x="423246" y="324904"/>
                </a:lnTo>
                <a:lnTo>
                  <a:pt x="429557" y="334751"/>
                </a:lnTo>
                <a:lnTo>
                  <a:pt x="425395" y="334751"/>
                </a:lnTo>
                <a:lnTo>
                  <a:pt x="421179" y="328060"/>
                </a:lnTo>
                <a:close/>
                <a:moveTo>
                  <a:pt x="446979" y="328060"/>
                </a:moveTo>
                <a:lnTo>
                  <a:pt x="442763" y="334751"/>
                </a:lnTo>
                <a:lnTo>
                  <a:pt x="438601" y="334751"/>
                </a:lnTo>
                <a:lnTo>
                  <a:pt x="444912" y="324904"/>
                </a:lnTo>
                <a:lnTo>
                  <a:pt x="439009" y="315710"/>
                </a:lnTo>
                <a:lnTo>
                  <a:pt x="443171" y="315710"/>
                </a:lnTo>
                <a:lnTo>
                  <a:pt x="446979" y="321695"/>
                </a:lnTo>
                <a:lnTo>
                  <a:pt x="450787" y="315710"/>
                </a:lnTo>
                <a:lnTo>
                  <a:pt x="454949" y="315710"/>
                </a:lnTo>
                <a:lnTo>
                  <a:pt x="449046" y="324904"/>
                </a:lnTo>
                <a:lnTo>
                  <a:pt x="455357" y="334751"/>
                </a:lnTo>
                <a:lnTo>
                  <a:pt x="451195" y="334751"/>
                </a:lnTo>
                <a:lnTo>
                  <a:pt x="446979" y="328060"/>
                </a:lnTo>
                <a:close/>
                <a:moveTo>
                  <a:pt x="472779" y="328060"/>
                </a:moveTo>
                <a:lnTo>
                  <a:pt x="468563" y="334751"/>
                </a:lnTo>
                <a:lnTo>
                  <a:pt x="464401" y="334751"/>
                </a:lnTo>
                <a:lnTo>
                  <a:pt x="470712" y="324904"/>
                </a:lnTo>
                <a:lnTo>
                  <a:pt x="464809" y="315710"/>
                </a:lnTo>
                <a:lnTo>
                  <a:pt x="468971" y="315710"/>
                </a:lnTo>
                <a:lnTo>
                  <a:pt x="472779" y="321695"/>
                </a:lnTo>
                <a:lnTo>
                  <a:pt x="476587" y="315710"/>
                </a:lnTo>
                <a:lnTo>
                  <a:pt x="480749" y="315710"/>
                </a:lnTo>
                <a:lnTo>
                  <a:pt x="474846" y="324904"/>
                </a:lnTo>
                <a:lnTo>
                  <a:pt x="481157" y="334751"/>
                </a:lnTo>
                <a:lnTo>
                  <a:pt x="476995" y="334751"/>
                </a:lnTo>
                <a:lnTo>
                  <a:pt x="472779" y="328060"/>
                </a:lnTo>
                <a:close/>
                <a:moveTo>
                  <a:pt x="498579" y="328060"/>
                </a:moveTo>
                <a:lnTo>
                  <a:pt x="494363" y="334751"/>
                </a:lnTo>
                <a:lnTo>
                  <a:pt x="490201" y="334751"/>
                </a:lnTo>
                <a:lnTo>
                  <a:pt x="496512" y="324904"/>
                </a:lnTo>
                <a:lnTo>
                  <a:pt x="490609" y="315710"/>
                </a:lnTo>
                <a:lnTo>
                  <a:pt x="494771" y="315710"/>
                </a:lnTo>
                <a:lnTo>
                  <a:pt x="498579" y="321695"/>
                </a:lnTo>
                <a:lnTo>
                  <a:pt x="502387" y="315710"/>
                </a:lnTo>
                <a:lnTo>
                  <a:pt x="506549" y="315710"/>
                </a:lnTo>
                <a:lnTo>
                  <a:pt x="500646" y="324904"/>
                </a:lnTo>
                <a:lnTo>
                  <a:pt x="506957" y="334751"/>
                </a:lnTo>
                <a:lnTo>
                  <a:pt x="502795" y="334751"/>
                </a:lnTo>
                <a:lnTo>
                  <a:pt x="498579" y="328060"/>
                </a:lnTo>
                <a:close/>
                <a:moveTo>
                  <a:pt x="8378" y="356761"/>
                </a:moveTo>
                <a:lnTo>
                  <a:pt x="4162" y="363452"/>
                </a:lnTo>
                <a:lnTo>
                  <a:pt x="0" y="363452"/>
                </a:lnTo>
                <a:lnTo>
                  <a:pt x="6310" y="353605"/>
                </a:lnTo>
                <a:lnTo>
                  <a:pt x="408" y="344412"/>
                </a:lnTo>
                <a:lnTo>
                  <a:pt x="4570" y="344412"/>
                </a:lnTo>
                <a:lnTo>
                  <a:pt x="8378" y="350396"/>
                </a:lnTo>
                <a:lnTo>
                  <a:pt x="12186" y="344412"/>
                </a:lnTo>
                <a:lnTo>
                  <a:pt x="16347" y="344412"/>
                </a:lnTo>
                <a:lnTo>
                  <a:pt x="10445" y="353605"/>
                </a:lnTo>
                <a:lnTo>
                  <a:pt x="16755" y="363452"/>
                </a:lnTo>
                <a:lnTo>
                  <a:pt x="12594" y="363452"/>
                </a:lnTo>
                <a:lnTo>
                  <a:pt x="8378" y="356761"/>
                </a:lnTo>
                <a:close/>
                <a:moveTo>
                  <a:pt x="34178" y="356761"/>
                </a:moveTo>
                <a:lnTo>
                  <a:pt x="29962" y="363452"/>
                </a:lnTo>
                <a:lnTo>
                  <a:pt x="25800" y="363452"/>
                </a:lnTo>
                <a:lnTo>
                  <a:pt x="32110" y="353605"/>
                </a:lnTo>
                <a:lnTo>
                  <a:pt x="26208" y="344412"/>
                </a:lnTo>
                <a:lnTo>
                  <a:pt x="30370" y="344412"/>
                </a:lnTo>
                <a:lnTo>
                  <a:pt x="34178" y="350396"/>
                </a:lnTo>
                <a:lnTo>
                  <a:pt x="37986" y="344412"/>
                </a:lnTo>
                <a:lnTo>
                  <a:pt x="42147" y="344412"/>
                </a:lnTo>
                <a:lnTo>
                  <a:pt x="36245" y="353605"/>
                </a:lnTo>
                <a:lnTo>
                  <a:pt x="42555" y="363452"/>
                </a:lnTo>
                <a:lnTo>
                  <a:pt x="38394" y="363452"/>
                </a:lnTo>
                <a:lnTo>
                  <a:pt x="34178" y="356761"/>
                </a:lnTo>
                <a:close/>
                <a:moveTo>
                  <a:pt x="59978" y="356761"/>
                </a:moveTo>
                <a:lnTo>
                  <a:pt x="55762" y="363452"/>
                </a:lnTo>
                <a:lnTo>
                  <a:pt x="51600" y="363452"/>
                </a:lnTo>
                <a:lnTo>
                  <a:pt x="57911" y="353605"/>
                </a:lnTo>
                <a:lnTo>
                  <a:pt x="52008" y="344412"/>
                </a:lnTo>
                <a:lnTo>
                  <a:pt x="56170" y="344412"/>
                </a:lnTo>
                <a:lnTo>
                  <a:pt x="59978" y="350396"/>
                </a:lnTo>
                <a:lnTo>
                  <a:pt x="63786" y="344412"/>
                </a:lnTo>
                <a:lnTo>
                  <a:pt x="67948" y="344412"/>
                </a:lnTo>
                <a:lnTo>
                  <a:pt x="62045" y="353605"/>
                </a:lnTo>
                <a:lnTo>
                  <a:pt x="68356" y="363452"/>
                </a:lnTo>
                <a:lnTo>
                  <a:pt x="64194" y="363452"/>
                </a:lnTo>
                <a:lnTo>
                  <a:pt x="59978" y="356761"/>
                </a:lnTo>
                <a:close/>
                <a:moveTo>
                  <a:pt x="85778" y="356761"/>
                </a:moveTo>
                <a:lnTo>
                  <a:pt x="81562" y="363452"/>
                </a:lnTo>
                <a:lnTo>
                  <a:pt x="77400" y="363452"/>
                </a:lnTo>
                <a:lnTo>
                  <a:pt x="83711" y="353605"/>
                </a:lnTo>
                <a:lnTo>
                  <a:pt x="77808" y="344412"/>
                </a:lnTo>
                <a:lnTo>
                  <a:pt x="81970" y="344412"/>
                </a:lnTo>
                <a:lnTo>
                  <a:pt x="85778" y="350396"/>
                </a:lnTo>
                <a:lnTo>
                  <a:pt x="89586" y="344412"/>
                </a:lnTo>
                <a:lnTo>
                  <a:pt x="93748" y="344412"/>
                </a:lnTo>
                <a:lnTo>
                  <a:pt x="87845" y="353605"/>
                </a:lnTo>
                <a:lnTo>
                  <a:pt x="94156" y="363452"/>
                </a:lnTo>
                <a:lnTo>
                  <a:pt x="89994" y="363452"/>
                </a:lnTo>
                <a:lnTo>
                  <a:pt x="85778" y="356761"/>
                </a:lnTo>
                <a:close/>
                <a:moveTo>
                  <a:pt x="111578" y="356761"/>
                </a:moveTo>
                <a:lnTo>
                  <a:pt x="107362" y="363452"/>
                </a:lnTo>
                <a:lnTo>
                  <a:pt x="103200" y="363452"/>
                </a:lnTo>
                <a:lnTo>
                  <a:pt x="109511" y="353605"/>
                </a:lnTo>
                <a:lnTo>
                  <a:pt x="103608" y="344412"/>
                </a:lnTo>
                <a:lnTo>
                  <a:pt x="107770" y="344412"/>
                </a:lnTo>
                <a:lnTo>
                  <a:pt x="111578" y="350396"/>
                </a:lnTo>
                <a:lnTo>
                  <a:pt x="115386" y="344412"/>
                </a:lnTo>
                <a:lnTo>
                  <a:pt x="119548" y="344412"/>
                </a:lnTo>
                <a:lnTo>
                  <a:pt x="113645" y="353605"/>
                </a:lnTo>
                <a:lnTo>
                  <a:pt x="119956" y="363452"/>
                </a:lnTo>
                <a:lnTo>
                  <a:pt x="115794" y="363452"/>
                </a:lnTo>
                <a:lnTo>
                  <a:pt x="111578" y="356761"/>
                </a:lnTo>
                <a:close/>
                <a:moveTo>
                  <a:pt x="137378" y="356761"/>
                </a:moveTo>
                <a:lnTo>
                  <a:pt x="133162" y="363452"/>
                </a:lnTo>
                <a:lnTo>
                  <a:pt x="129000" y="363452"/>
                </a:lnTo>
                <a:lnTo>
                  <a:pt x="135311" y="353605"/>
                </a:lnTo>
                <a:lnTo>
                  <a:pt x="129408" y="344412"/>
                </a:lnTo>
                <a:lnTo>
                  <a:pt x="133570" y="344412"/>
                </a:lnTo>
                <a:lnTo>
                  <a:pt x="137378" y="350396"/>
                </a:lnTo>
                <a:lnTo>
                  <a:pt x="141186" y="344412"/>
                </a:lnTo>
                <a:lnTo>
                  <a:pt x="145348" y="344412"/>
                </a:lnTo>
                <a:lnTo>
                  <a:pt x="139445" y="353605"/>
                </a:lnTo>
                <a:lnTo>
                  <a:pt x="145756" y="363452"/>
                </a:lnTo>
                <a:lnTo>
                  <a:pt x="141594" y="363452"/>
                </a:lnTo>
                <a:lnTo>
                  <a:pt x="137378" y="356761"/>
                </a:lnTo>
                <a:close/>
                <a:moveTo>
                  <a:pt x="163178" y="356761"/>
                </a:moveTo>
                <a:lnTo>
                  <a:pt x="158962" y="363452"/>
                </a:lnTo>
                <a:lnTo>
                  <a:pt x="154800" y="363452"/>
                </a:lnTo>
                <a:lnTo>
                  <a:pt x="161111" y="353605"/>
                </a:lnTo>
                <a:lnTo>
                  <a:pt x="155208" y="344412"/>
                </a:lnTo>
                <a:lnTo>
                  <a:pt x="159370" y="344412"/>
                </a:lnTo>
                <a:lnTo>
                  <a:pt x="163178" y="350396"/>
                </a:lnTo>
                <a:lnTo>
                  <a:pt x="166986" y="344412"/>
                </a:lnTo>
                <a:lnTo>
                  <a:pt x="171148" y="344412"/>
                </a:lnTo>
                <a:lnTo>
                  <a:pt x="165245" y="353605"/>
                </a:lnTo>
                <a:lnTo>
                  <a:pt x="171556" y="363452"/>
                </a:lnTo>
                <a:lnTo>
                  <a:pt x="167394" y="363452"/>
                </a:lnTo>
                <a:lnTo>
                  <a:pt x="163178" y="356761"/>
                </a:lnTo>
                <a:close/>
                <a:moveTo>
                  <a:pt x="188978" y="356761"/>
                </a:moveTo>
                <a:lnTo>
                  <a:pt x="184762" y="363452"/>
                </a:lnTo>
                <a:lnTo>
                  <a:pt x="180601" y="363452"/>
                </a:lnTo>
                <a:lnTo>
                  <a:pt x="186911" y="353605"/>
                </a:lnTo>
                <a:lnTo>
                  <a:pt x="181009" y="344412"/>
                </a:lnTo>
                <a:lnTo>
                  <a:pt x="185170" y="344412"/>
                </a:lnTo>
                <a:lnTo>
                  <a:pt x="188978" y="350396"/>
                </a:lnTo>
                <a:lnTo>
                  <a:pt x="192786" y="344412"/>
                </a:lnTo>
                <a:lnTo>
                  <a:pt x="196948" y="344412"/>
                </a:lnTo>
                <a:lnTo>
                  <a:pt x="191045" y="353605"/>
                </a:lnTo>
                <a:lnTo>
                  <a:pt x="197356" y="363452"/>
                </a:lnTo>
                <a:lnTo>
                  <a:pt x="193194" y="363452"/>
                </a:lnTo>
                <a:lnTo>
                  <a:pt x="188978" y="356761"/>
                </a:lnTo>
                <a:close/>
                <a:moveTo>
                  <a:pt x="214778" y="356761"/>
                </a:moveTo>
                <a:lnTo>
                  <a:pt x="210562" y="363452"/>
                </a:lnTo>
                <a:lnTo>
                  <a:pt x="206401" y="363452"/>
                </a:lnTo>
                <a:lnTo>
                  <a:pt x="212711" y="353605"/>
                </a:lnTo>
                <a:lnTo>
                  <a:pt x="206809" y="344412"/>
                </a:lnTo>
                <a:lnTo>
                  <a:pt x="210970" y="344412"/>
                </a:lnTo>
                <a:lnTo>
                  <a:pt x="214778" y="350396"/>
                </a:lnTo>
                <a:lnTo>
                  <a:pt x="218586" y="344412"/>
                </a:lnTo>
                <a:lnTo>
                  <a:pt x="222748" y="344412"/>
                </a:lnTo>
                <a:lnTo>
                  <a:pt x="216846" y="353605"/>
                </a:lnTo>
                <a:lnTo>
                  <a:pt x="223156" y="363452"/>
                </a:lnTo>
                <a:lnTo>
                  <a:pt x="218994" y="363452"/>
                </a:lnTo>
                <a:lnTo>
                  <a:pt x="214778" y="356761"/>
                </a:lnTo>
                <a:close/>
                <a:moveTo>
                  <a:pt x="240578" y="356761"/>
                </a:moveTo>
                <a:lnTo>
                  <a:pt x="236362" y="363452"/>
                </a:lnTo>
                <a:lnTo>
                  <a:pt x="232201" y="363452"/>
                </a:lnTo>
                <a:lnTo>
                  <a:pt x="238511" y="353605"/>
                </a:lnTo>
                <a:lnTo>
                  <a:pt x="232609" y="344412"/>
                </a:lnTo>
                <a:lnTo>
                  <a:pt x="236770" y="344412"/>
                </a:lnTo>
                <a:lnTo>
                  <a:pt x="240578" y="350396"/>
                </a:lnTo>
                <a:lnTo>
                  <a:pt x="244386" y="344412"/>
                </a:lnTo>
                <a:lnTo>
                  <a:pt x="248548" y="344412"/>
                </a:lnTo>
                <a:lnTo>
                  <a:pt x="242646" y="353605"/>
                </a:lnTo>
                <a:lnTo>
                  <a:pt x="248956" y="363452"/>
                </a:lnTo>
                <a:lnTo>
                  <a:pt x="244794" y="363452"/>
                </a:lnTo>
                <a:lnTo>
                  <a:pt x="240578" y="356761"/>
                </a:lnTo>
                <a:close/>
                <a:moveTo>
                  <a:pt x="266378" y="356761"/>
                </a:moveTo>
                <a:lnTo>
                  <a:pt x="262162" y="363452"/>
                </a:lnTo>
                <a:lnTo>
                  <a:pt x="258001" y="363452"/>
                </a:lnTo>
                <a:lnTo>
                  <a:pt x="264311" y="353605"/>
                </a:lnTo>
                <a:lnTo>
                  <a:pt x="258409" y="344412"/>
                </a:lnTo>
                <a:lnTo>
                  <a:pt x="262570" y="344412"/>
                </a:lnTo>
                <a:lnTo>
                  <a:pt x="266378" y="350396"/>
                </a:lnTo>
                <a:lnTo>
                  <a:pt x="270187" y="344412"/>
                </a:lnTo>
                <a:lnTo>
                  <a:pt x="274348" y="344412"/>
                </a:lnTo>
                <a:lnTo>
                  <a:pt x="268446" y="353605"/>
                </a:lnTo>
                <a:lnTo>
                  <a:pt x="274756" y="363452"/>
                </a:lnTo>
                <a:lnTo>
                  <a:pt x="270595" y="363452"/>
                </a:lnTo>
                <a:lnTo>
                  <a:pt x="266378" y="356761"/>
                </a:lnTo>
                <a:close/>
                <a:moveTo>
                  <a:pt x="292179" y="356761"/>
                </a:moveTo>
                <a:lnTo>
                  <a:pt x="287962" y="363452"/>
                </a:lnTo>
                <a:lnTo>
                  <a:pt x="283801" y="363452"/>
                </a:lnTo>
                <a:lnTo>
                  <a:pt x="290111" y="353605"/>
                </a:lnTo>
                <a:lnTo>
                  <a:pt x="284209" y="344412"/>
                </a:lnTo>
                <a:lnTo>
                  <a:pt x="288370" y="344412"/>
                </a:lnTo>
                <a:lnTo>
                  <a:pt x="292179" y="350396"/>
                </a:lnTo>
                <a:lnTo>
                  <a:pt x="295987" y="344412"/>
                </a:lnTo>
                <a:lnTo>
                  <a:pt x="300148" y="344412"/>
                </a:lnTo>
                <a:lnTo>
                  <a:pt x="294246" y="353605"/>
                </a:lnTo>
                <a:lnTo>
                  <a:pt x="300556" y="363452"/>
                </a:lnTo>
                <a:lnTo>
                  <a:pt x="296395" y="363452"/>
                </a:lnTo>
                <a:lnTo>
                  <a:pt x="292179" y="356761"/>
                </a:lnTo>
                <a:close/>
                <a:moveTo>
                  <a:pt x="317979" y="356761"/>
                </a:moveTo>
                <a:lnTo>
                  <a:pt x="313762" y="363452"/>
                </a:lnTo>
                <a:lnTo>
                  <a:pt x="309601" y="363452"/>
                </a:lnTo>
                <a:lnTo>
                  <a:pt x="315911" y="353605"/>
                </a:lnTo>
                <a:lnTo>
                  <a:pt x="310009" y="344412"/>
                </a:lnTo>
                <a:lnTo>
                  <a:pt x="314170" y="344412"/>
                </a:lnTo>
                <a:lnTo>
                  <a:pt x="317979" y="350396"/>
                </a:lnTo>
                <a:lnTo>
                  <a:pt x="321787" y="344412"/>
                </a:lnTo>
                <a:lnTo>
                  <a:pt x="325948" y="344412"/>
                </a:lnTo>
                <a:lnTo>
                  <a:pt x="320046" y="353605"/>
                </a:lnTo>
                <a:lnTo>
                  <a:pt x="326356" y="363452"/>
                </a:lnTo>
                <a:lnTo>
                  <a:pt x="322195" y="363452"/>
                </a:lnTo>
                <a:lnTo>
                  <a:pt x="317979" y="356761"/>
                </a:lnTo>
                <a:close/>
                <a:moveTo>
                  <a:pt x="343779" y="356761"/>
                </a:moveTo>
                <a:lnTo>
                  <a:pt x="339563" y="363452"/>
                </a:lnTo>
                <a:lnTo>
                  <a:pt x="335401" y="363452"/>
                </a:lnTo>
                <a:lnTo>
                  <a:pt x="341711" y="353605"/>
                </a:lnTo>
                <a:lnTo>
                  <a:pt x="335809" y="344412"/>
                </a:lnTo>
                <a:lnTo>
                  <a:pt x="339971" y="344412"/>
                </a:lnTo>
                <a:lnTo>
                  <a:pt x="343779" y="350396"/>
                </a:lnTo>
                <a:lnTo>
                  <a:pt x="347587" y="344412"/>
                </a:lnTo>
                <a:lnTo>
                  <a:pt x="351748" y="344412"/>
                </a:lnTo>
                <a:lnTo>
                  <a:pt x="345846" y="353605"/>
                </a:lnTo>
                <a:lnTo>
                  <a:pt x="352156" y="363452"/>
                </a:lnTo>
                <a:lnTo>
                  <a:pt x="347995" y="363452"/>
                </a:lnTo>
                <a:lnTo>
                  <a:pt x="343779" y="356761"/>
                </a:lnTo>
                <a:close/>
                <a:moveTo>
                  <a:pt x="369579" y="356761"/>
                </a:moveTo>
                <a:lnTo>
                  <a:pt x="365363" y="363452"/>
                </a:lnTo>
                <a:lnTo>
                  <a:pt x="361201" y="363452"/>
                </a:lnTo>
                <a:lnTo>
                  <a:pt x="367511" y="353605"/>
                </a:lnTo>
                <a:lnTo>
                  <a:pt x="361609" y="344412"/>
                </a:lnTo>
                <a:lnTo>
                  <a:pt x="365771" y="344412"/>
                </a:lnTo>
                <a:lnTo>
                  <a:pt x="369579" y="350396"/>
                </a:lnTo>
                <a:lnTo>
                  <a:pt x="373387" y="344412"/>
                </a:lnTo>
                <a:lnTo>
                  <a:pt x="377548" y="344412"/>
                </a:lnTo>
                <a:lnTo>
                  <a:pt x="371646" y="353605"/>
                </a:lnTo>
                <a:lnTo>
                  <a:pt x="377956" y="363452"/>
                </a:lnTo>
                <a:lnTo>
                  <a:pt x="373795" y="363452"/>
                </a:lnTo>
                <a:lnTo>
                  <a:pt x="369579" y="356761"/>
                </a:lnTo>
                <a:close/>
                <a:moveTo>
                  <a:pt x="395379" y="356761"/>
                </a:moveTo>
                <a:lnTo>
                  <a:pt x="391163" y="363452"/>
                </a:lnTo>
                <a:lnTo>
                  <a:pt x="387001" y="363452"/>
                </a:lnTo>
                <a:lnTo>
                  <a:pt x="393312" y="353605"/>
                </a:lnTo>
                <a:lnTo>
                  <a:pt x="387409" y="344412"/>
                </a:lnTo>
                <a:lnTo>
                  <a:pt x="391571" y="344412"/>
                </a:lnTo>
                <a:lnTo>
                  <a:pt x="395379" y="350396"/>
                </a:lnTo>
                <a:lnTo>
                  <a:pt x="399187" y="344412"/>
                </a:lnTo>
                <a:lnTo>
                  <a:pt x="403348" y="344412"/>
                </a:lnTo>
                <a:lnTo>
                  <a:pt x="397446" y="353605"/>
                </a:lnTo>
                <a:lnTo>
                  <a:pt x="403756" y="363452"/>
                </a:lnTo>
                <a:lnTo>
                  <a:pt x="399595" y="363452"/>
                </a:lnTo>
                <a:lnTo>
                  <a:pt x="395379" y="356761"/>
                </a:lnTo>
                <a:close/>
                <a:moveTo>
                  <a:pt x="421179" y="356761"/>
                </a:moveTo>
                <a:lnTo>
                  <a:pt x="416963" y="363452"/>
                </a:lnTo>
                <a:lnTo>
                  <a:pt x="412801" y="363452"/>
                </a:lnTo>
                <a:lnTo>
                  <a:pt x="419112" y="353605"/>
                </a:lnTo>
                <a:lnTo>
                  <a:pt x="413209" y="344412"/>
                </a:lnTo>
                <a:lnTo>
                  <a:pt x="417371" y="344412"/>
                </a:lnTo>
                <a:lnTo>
                  <a:pt x="421179" y="350396"/>
                </a:lnTo>
                <a:lnTo>
                  <a:pt x="424987" y="344412"/>
                </a:lnTo>
                <a:lnTo>
                  <a:pt x="429149" y="344412"/>
                </a:lnTo>
                <a:lnTo>
                  <a:pt x="423246" y="353605"/>
                </a:lnTo>
                <a:lnTo>
                  <a:pt x="429557" y="363452"/>
                </a:lnTo>
                <a:lnTo>
                  <a:pt x="425395" y="363452"/>
                </a:lnTo>
                <a:lnTo>
                  <a:pt x="421179" y="356761"/>
                </a:lnTo>
                <a:close/>
                <a:moveTo>
                  <a:pt x="446979" y="356761"/>
                </a:moveTo>
                <a:lnTo>
                  <a:pt x="442763" y="363452"/>
                </a:lnTo>
                <a:lnTo>
                  <a:pt x="438601" y="363452"/>
                </a:lnTo>
                <a:lnTo>
                  <a:pt x="444912" y="353605"/>
                </a:lnTo>
                <a:lnTo>
                  <a:pt x="439009" y="344412"/>
                </a:lnTo>
                <a:lnTo>
                  <a:pt x="443171" y="344412"/>
                </a:lnTo>
                <a:lnTo>
                  <a:pt x="446979" y="350396"/>
                </a:lnTo>
                <a:lnTo>
                  <a:pt x="450787" y="344412"/>
                </a:lnTo>
                <a:lnTo>
                  <a:pt x="454949" y="344412"/>
                </a:lnTo>
                <a:lnTo>
                  <a:pt x="449046" y="353605"/>
                </a:lnTo>
                <a:lnTo>
                  <a:pt x="455357" y="363452"/>
                </a:lnTo>
                <a:lnTo>
                  <a:pt x="451195" y="363452"/>
                </a:lnTo>
                <a:lnTo>
                  <a:pt x="446979" y="356761"/>
                </a:lnTo>
                <a:close/>
                <a:moveTo>
                  <a:pt x="472779" y="356761"/>
                </a:moveTo>
                <a:lnTo>
                  <a:pt x="468563" y="363452"/>
                </a:lnTo>
                <a:lnTo>
                  <a:pt x="464401" y="363452"/>
                </a:lnTo>
                <a:lnTo>
                  <a:pt x="470712" y="353605"/>
                </a:lnTo>
                <a:lnTo>
                  <a:pt x="464809" y="344412"/>
                </a:lnTo>
                <a:lnTo>
                  <a:pt x="468971" y="344412"/>
                </a:lnTo>
                <a:lnTo>
                  <a:pt x="472779" y="350396"/>
                </a:lnTo>
                <a:lnTo>
                  <a:pt x="476587" y="344412"/>
                </a:lnTo>
                <a:lnTo>
                  <a:pt x="480749" y="344412"/>
                </a:lnTo>
                <a:lnTo>
                  <a:pt x="474846" y="353605"/>
                </a:lnTo>
                <a:lnTo>
                  <a:pt x="481157" y="363452"/>
                </a:lnTo>
                <a:lnTo>
                  <a:pt x="476995" y="363452"/>
                </a:lnTo>
                <a:lnTo>
                  <a:pt x="472779" y="356761"/>
                </a:lnTo>
                <a:close/>
                <a:moveTo>
                  <a:pt x="498579" y="356761"/>
                </a:moveTo>
                <a:lnTo>
                  <a:pt x="494363" y="363452"/>
                </a:lnTo>
                <a:lnTo>
                  <a:pt x="490201" y="363452"/>
                </a:lnTo>
                <a:lnTo>
                  <a:pt x="496512" y="353605"/>
                </a:lnTo>
                <a:lnTo>
                  <a:pt x="490609" y="344412"/>
                </a:lnTo>
                <a:lnTo>
                  <a:pt x="494771" y="344412"/>
                </a:lnTo>
                <a:lnTo>
                  <a:pt x="498579" y="350396"/>
                </a:lnTo>
                <a:lnTo>
                  <a:pt x="502387" y="344412"/>
                </a:lnTo>
                <a:lnTo>
                  <a:pt x="506549" y="344412"/>
                </a:lnTo>
                <a:lnTo>
                  <a:pt x="500646" y="353605"/>
                </a:lnTo>
                <a:lnTo>
                  <a:pt x="506957" y="363452"/>
                </a:lnTo>
                <a:lnTo>
                  <a:pt x="502795" y="363452"/>
                </a:lnTo>
                <a:lnTo>
                  <a:pt x="498579" y="356761"/>
                </a:lnTo>
                <a:close/>
                <a:moveTo>
                  <a:pt x="8378" y="385462"/>
                </a:moveTo>
                <a:lnTo>
                  <a:pt x="4162" y="392153"/>
                </a:lnTo>
                <a:lnTo>
                  <a:pt x="0" y="392153"/>
                </a:lnTo>
                <a:lnTo>
                  <a:pt x="6310" y="382306"/>
                </a:lnTo>
                <a:lnTo>
                  <a:pt x="408" y="373112"/>
                </a:lnTo>
                <a:lnTo>
                  <a:pt x="4570" y="373112"/>
                </a:lnTo>
                <a:lnTo>
                  <a:pt x="8378" y="379097"/>
                </a:lnTo>
                <a:lnTo>
                  <a:pt x="12186" y="373112"/>
                </a:lnTo>
                <a:lnTo>
                  <a:pt x="16347" y="373112"/>
                </a:lnTo>
                <a:lnTo>
                  <a:pt x="10445" y="382306"/>
                </a:lnTo>
                <a:lnTo>
                  <a:pt x="16755" y="392153"/>
                </a:lnTo>
                <a:lnTo>
                  <a:pt x="12594" y="392153"/>
                </a:lnTo>
                <a:lnTo>
                  <a:pt x="8378" y="385462"/>
                </a:lnTo>
                <a:close/>
                <a:moveTo>
                  <a:pt x="34178" y="385462"/>
                </a:moveTo>
                <a:lnTo>
                  <a:pt x="29962" y="392153"/>
                </a:lnTo>
                <a:lnTo>
                  <a:pt x="25800" y="392153"/>
                </a:lnTo>
                <a:lnTo>
                  <a:pt x="32110" y="382306"/>
                </a:lnTo>
                <a:lnTo>
                  <a:pt x="26208" y="373112"/>
                </a:lnTo>
                <a:lnTo>
                  <a:pt x="30370" y="373112"/>
                </a:lnTo>
                <a:lnTo>
                  <a:pt x="34178" y="379097"/>
                </a:lnTo>
                <a:lnTo>
                  <a:pt x="37986" y="373112"/>
                </a:lnTo>
                <a:lnTo>
                  <a:pt x="42147" y="373112"/>
                </a:lnTo>
                <a:lnTo>
                  <a:pt x="36245" y="382306"/>
                </a:lnTo>
                <a:lnTo>
                  <a:pt x="42555" y="392153"/>
                </a:lnTo>
                <a:lnTo>
                  <a:pt x="38394" y="392153"/>
                </a:lnTo>
                <a:lnTo>
                  <a:pt x="34178" y="385462"/>
                </a:lnTo>
                <a:close/>
                <a:moveTo>
                  <a:pt x="59978" y="385462"/>
                </a:moveTo>
                <a:lnTo>
                  <a:pt x="55762" y="392153"/>
                </a:lnTo>
                <a:lnTo>
                  <a:pt x="51600" y="392153"/>
                </a:lnTo>
                <a:lnTo>
                  <a:pt x="57911" y="382306"/>
                </a:lnTo>
                <a:lnTo>
                  <a:pt x="52008" y="373112"/>
                </a:lnTo>
                <a:lnTo>
                  <a:pt x="56170" y="373112"/>
                </a:lnTo>
                <a:lnTo>
                  <a:pt x="59978" y="379097"/>
                </a:lnTo>
                <a:lnTo>
                  <a:pt x="63786" y="373112"/>
                </a:lnTo>
                <a:lnTo>
                  <a:pt x="67948" y="373112"/>
                </a:lnTo>
                <a:lnTo>
                  <a:pt x="62045" y="382306"/>
                </a:lnTo>
                <a:lnTo>
                  <a:pt x="68356" y="392153"/>
                </a:lnTo>
                <a:lnTo>
                  <a:pt x="64194" y="392153"/>
                </a:lnTo>
                <a:lnTo>
                  <a:pt x="59978" y="385462"/>
                </a:lnTo>
                <a:close/>
                <a:moveTo>
                  <a:pt x="85778" y="385462"/>
                </a:moveTo>
                <a:lnTo>
                  <a:pt x="81562" y="392153"/>
                </a:lnTo>
                <a:lnTo>
                  <a:pt x="77400" y="392153"/>
                </a:lnTo>
                <a:lnTo>
                  <a:pt x="83711" y="382306"/>
                </a:lnTo>
                <a:lnTo>
                  <a:pt x="77808" y="373112"/>
                </a:lnTo>
                <a:lnTo>
                  <a:pt x="81970" y="373112"/>
                </a:lnTo>
                <a:lnTo>
                  <a:pt x="85778" y="379097"/>
                </a:lnTo>
                <a:lnTo>
                  <a:pt x="89586" y="373112"/>
                </a:lnTo>
                <a:lnTo>
                  <a:pt x="93748" y="373112"/>
                </a:lnTo>
                <a:lnTo>
                  <a:pt x="87845" y="382306"/>
                </a:lnTo>
                <a:lnTo>
                  <a:pt x="94156" y="392153"/>
                </a:lnTo>
                <a:lnTo>
                  <a:pt x="89994" y="392153"/>
                </a:lnTo>
                <a:lnTo>
                  <a:pt x="85778" y="385462"/>
                </a:lnTo>
                <a:close/>
                <a:moveTo>
                  <a:pt x="111578" y="385462"/>
                </a:moveTo>
                <a:lnTo>
                  <a:pt x="107362" y="392153"/>
                </a:lnTo>
                <a:lnTo>
                  <a:pt x="103200" y="392153"/>
                </a:lnTo>
                <a:lnTo>
                  <a:pt x="109511" y="382306"/>
                </a:lnTo>
                <a:lnTo>
                  <a:pt x="103608" y="373112"/>
                </a:lnTo>
                <a:lnTo>
                  <a:pt x="107770" y="373112"/>
                </a:lnTo>
                <a:lnTo>
                  <a:pt x="111578" y="379097"/>
                </a:lnTo>
                <a:lnTo>
                  <a:pt x="115386" y="373112"/>
                </a:lnTo>
                <a:lnTo>
                  <a:pt x="119548" y="373112"/>
                </a:lnTo>
                <a:lnTo>
                  <a:pt x="113645" y="382306"/>
                </a:lnTo>
                <a:lnTo>
                  <a:pt x="119956" y="392153"/>
                </a:lnTo>
                <a:lnTo>
                  <a:pt x="115794" y="392153"/>
                </a:lnTo>
                <a:lnTo>
                  <a:pt x="111578" y="385462"/>
                </a:lnTo>
                <a:close/>
                <a:moveTo>
                  <a:pt x="137378" y="385462"/>
                </a:moveTo>
                <a:lnTo>
                  <a:pt x="133162" y="392153"/>
                </a:lnTo>
                <a:lnTo>
                  <a:pt x="129000" y="392153"/>
                </a:lnTo>
                <a:lnTo>
                  <a:pt x="135311" y="382306"/>
                </a:lnTo>
                <a:lnTo>
                  <a:pt x="129408" y="373112"/>
                </a:lnTo>
                <a:lnTo>
                  <a:pt x="133570" y="373112"/>
                </a:lnTo>
                <a:lnTo>
                  <a:pt x="137378" y="379097"/>
                </a:lnTo>
                <a:lnTo>
                  <a:pt x="141186" y="373112"/>
                </a:lnTo>
                <a:lnTo>
                  <a:pt x="145348" y="373112"/>
                </a:lnTo>
                <a:lnTo>
                  <a:pt x="139445" y="382306"/>
                </a:lnTo>
                <a:lnTo>
                  <a:pt x="145756" y="392153"/>
                </a:lnTo>
                <a:lnTo>
                  <a:pt x="141594" y="392153"/>
                </a:lnTo>
                <a:lnTo>
                  <a:pt x="137378" y="385462"/>
                </a:lnTo>
                <a:close/>
                <a:moveTo>
                  <a:pt x="163178" y="385462"/>
                </a:moveTo>
                <a:lnTo>
                  <a:pt x="158962" y="392153"/>
                </a:lnTo>
                <a:lnTo>
                  <a:pt x="154800" y="392153"/>
                </a:lnTo>
                <a:lnTo>
                  <a:pt x="161111" y="382306"/>
                </a:lnTo>
                <a:lnTo>
                  <a:pt x="155208" y="373112"/>
                </a:lnTo>
                <a:lnTo>
                  <a:pt x="159370" y="373112"/>
                </a:lnTo>
                <a:lnTo>
                  <a:pt x="163178" y="379097"/>
                </a:lnTo>
                <a:lnTo>
                  <a:pt x="166986" y="373112"/>
                </a:lnTo>
                <a:lnTo>
                  <a:pt x="171148" y="373112"/>
                </a:lnTo>
                <a:lnTo>
                  <a:pt x="165245" y="382306"/>
                </a:lnTo>
                <a:lnTo>
                  <a:pt x="171556" y="392153"/>
                </a:lnTo>
                <a:lnTo>
                  <a:pt x="167394" y="392153"/>
                </a:lnTo>
                <a:lnTo>
                  <a:pt x="163178" y="385462"/>
                </a:lnTo>
                <a:close/>
                <a:moveTo>
                  <a:pt x="188978" y="385462"/>
                </a:moveTo>
                <a:lnTo>
                  <a:pt x="184762" y="392153"/>
                </a:lnTo>
                <a:lnTo>
                  <a:pt x="180601" y="392153"/>
                </a:lnTo>
                <a:lnTo>
                  <a:pt x="186911" y="382306"/>
                </a:lnTo>
                <a:lnTo>
                  <a:pt x="181009" y="373112"/>
                </a:lnTo>
                <a:lnTo>
                  <a:pt x="185170" y="373112"/>
                </a:lnTo>
                <a:lnTo>
                  <a:pt x="188978" y="379097"/>
                </a:lnTo>
                <a:lnTo>
                  <a:pt x="192786" y="373112"/>
                </a:lnTo>
                <a:lnTo>
                  <a:pt x="196948" y="373112"/>
                </a:lnTo>
                <a:lnTo>
                  <a:pt x="191045" y="382306"/>
                </a:lnTo>
                <a:lnTo>
                  <a:pt x="197356" y="392153"/>
                </a:lnTo>
                <a:lnTo>
                  <a:pt x="193194" y="392153"/>
                </a:lnTo>
                <a:lnTo>
                  <a:pt x="188978" y="385462"/>
                </a:lnTo>
                <a:close/>
                <a:moveTo>
                  <a:pt x="214778" y="385462"/>
                </a:moveTo>
                <a:lnTo>
                  <a:pt x="210562" y="392153"/>
                </a:lnTo>
                <a:lnTo>
                  <a:pt x="206401" y="392153"/>
                </a:lnTo>
                <a:lnTo>
                  <a:pt x="212711" y="382306"/>
                </a:lnTo>
                <a:lnTo>
                  <a:pt x="206809" y="373112"/>
                </a:lnTo>
                <a:lnTo>
                  <a:pt x="210970" y="373112"/>
                </a:lnTo>
                <a:lnTo>
                  <a:pt x="214778" y="379097"/>
                </a:lnTo>
                <a:lnTo>
                  <a:pt x="218586" y="373112"/>
                </a:lnTo>
                <a:lnTo>
                  <a:pt x="222748" y="373112"/>
                </a:lnTo>
                <a:lnTo>
                  <a:pt x="216846" y="382306"/>
                </a:lnTo>
                <a:lnTo>
                  <a:pt x="223156" y="392153"/>
                </a:lnTo>
                <a:lnTo>
                  <a:pt x="218994" y="392153"/>
                </a:lnTo>
                <a:lnTo>
                  <a:pt x="214778" y="385462"/>
                </a:lnTo>
                <a:close/>
                <a:moveTo>
                  <a:pt x="240578" y="385462"/>
                </a:moveTo>
                <a:lnTo>
                  <a:pt x="236362" y="392153"/>
                </a:lnTo>
                <a:lnTo>
                  <a:pt x="232201" y="392153"/>
                </a:lnTo>
                <a:lnTo>
                  <a:pt x="238511" y="382306"/>
                </a:lnTo>
                <a:lnTo>
                  <a:pt x="232609" y="373112"/>
                </a:lnTo>
                <a:lnTo>
                  <a:pt x="236770" y="373112"/>
                </a:lnTo>
                <a:lnTo>
                  <a:pt x="240578" y="379097"/>
                </a:lnTo>
                <a:lnTo>
                  <a:pt x="244386" y="373112"/>
                </a:lnTo>
                <a:lnTo>
                  <a:pt x="248548" y="373112"/>
                </a:lnTo>
                <a:lnTo>
                  <a:pt x="242646" y="382306"/>
                </a:lnTo>
                <a:lnTo>
                  <a:pt x="248956" y="392153"/>
                </a:lnTo>
                <a:lnTo>
                  <a:pt x="244794" y="392153"/>
                </a:lnTo>
                <a:lnTo>
                  <a:pt x="240578" y="385462"/>
                </a:lnTo>
                <a:close/>
                <a:moveTo>
                  <a:pt x="266378" y="385462"/>
                </a:moveTo>
                <a:lnTo>
                  <a:pt x="262162" y="392153"/>
                </a:lnTo>
                <a:lnTo>
                  <a:pt x="258001" y="392153"/>
                </a:lnTo>
                <a:lnTo>
                  <a:pt x="264311" y="382306"/>
                </a:lnTo>
                <a:lnTo>
                  <a:pt x="258409" y="373112"/>
                </a:lnTo>
                <a:lnTo>
                  <a:pt x="262570" y="373112"/>
                </a:lnTo>
                <a:lnTo>
                  <a:pt x="266378" y="379097"/>
                </a:lnTo>
                <a:lnTo>
                  <a:pt x="270187" y="373112"/>
                </a:lnTo>
                <a:lnTo>
                  <a:pt x="274348" y="373112"/>
                </a:lnTo>
                <a:lnTo>
                  <a:pt x="268446" y="382306"/>
                </a:lnTo>
                <a:lnTo>
                  <a:pt x="274756" y="392153"/>
                </a:lnTo>
                <a:lnTo>
                  <a:pt x="270595" y="392153"/>
                </a:lnTo>
                <a:lnTo>
                  <a:pt x="266378" y="385462"/>
                </a:lnTo>
                <a:close/>
                <a:moveTo>
                  <a:pt x="292179" y="385462"/>
                </a:moveTo>
                <a:lnTo>
                  <a:pt x="287962" y="392153"/>
                </a:lnTo>
                <a:lnTo>
                  <a:pt x="283801" y="392153"/>
                </a:lnTo>
                <a:lnTo>
                  <a:pt x="290111" y="382306"/>
                </a:lnTo>
                <a:lnTo>
                  <a:pt x="284209" y="373112"/>
                </a:lnTo>
                <a:lnTo>
                  <a:pt x="288370" y="373112"/>
                </a:lnTo>
                <a:lnTo>
                  <a:pt x="292179" y="379097"/>
                </a:lnTo>
                <a:lnTo>
                  <a:pt x="295987" y="373112"/>
                </a:lnTo>
                <a:lnTo>
                  <a:pt x="300148" y="373112"/>
                </a:lnTo>
                <a:lnTo>
                  <a:pt x="294246" y="382306"/>
                </a:lnTo>
                <a:lnTo>
                  <a:pt x="300556" y="392153"/>
                </a:lnTo>
                <a:lnTo>
                  <a:pt x="296395" y="392153"/>
                </a:lnTo>
                <a:lnTo>
                  <a:pt x="292179" y="385462"/>
                </a:lnTo>
                <a:close/>
                <a:moveTo>
                  <a:pt x="317979" y="385462"/>
                </a:moveTo>
                <a:lnTo>
                  <a:pt x="313762" y="392153"/>
                </a:lnTo>
                <a:lnTo>
                  <a:pt x="309601" y="392153"/>
                </a:lnTo>
                <a:lnTo>
                  <a:pt x="315911" y="382306"/>
                </a:lnTo>
                <a:lnTo>
                  <a:pt x="310009" y="373112"/>
                </a:lnTo>
                <a:lnTo>
                  <a:pt x="314170" y="373112"/>
                </a:lnTo>
                <a:lnTo>
                  <a:pt x="317979" y="379097"/>
                </a:lnTo>
                <a:lnTo>
                  <a:pt x="321787" y="373112"/>
                </a:lnTo>
                <a:lnTo>
                  <a:pt x="325948" y="373112"/>
                </a:lnTo>
                <a:lnTo>
                  <a:pt x="320046" y="382306"/>
                </a:lnTo>
                <a:lnTo>
                  <a:pt x="326356" y="392153"/>
                </a:lnTo>
                <a:lnTo>
                  <a:pt x="322195" y="392153"/>
                </a:lnTo>
                <a:lnTo>
                  <a:pt x="317979" y="385462"/>
                </a:lnTo>
                <a:close/>
                <a:moveTo>
                  <a:pt x="343779" y="385462"/>
                </a:moveTo>
                <a:lnTo>
                  <a:pt x="339563" y="392153"/>
                </a:lnTo>
                <a:lnTo>
                  <a:pt x="335401" y="392153"/>
                </a:lnTo>
                <a:lnTo>
                  <a:pt x="341711" y="382306"/>
                </a:lnTo>
                <a:lnTo>
                  <a:pt x="335809" y="373112"/>
                </a:lnTo>
                <a:lnTo>
                  <a:pt x="339971" y="373112"/>
                </a:lnTo>
                <a:lnTo>
                  <a:pt x="343779" y="379097"/>
                </a:lnTo>
                <a:lnTo>
                  <a:pt x="347587" y="373112"/>
                </a:lnTo>
                <a:lnTo>
                  <a:pt x="351748" y="373112"/>
                </a:lnTo>
                <a:lnTo>
                  <a:pt x="345846" y="382306"/>
                </a:lnTo>
                <a:lnTo>
                  <a:pt x="352156" y="392153"/>
                </a:lnTo>
                <a:lnTo>
                  <a:pt x="347995" y="392153"/>
                </a:lnTo>
                <a:lnTo>
                  <a:pt x="343779" y="385462"/>
                </a:lnTo>
                <a:close/>
                <a:moveTo>
                  <a:pt x="369579" y="385462"/>
                </a:moveTo>
                <a:lnTo>
                  <a:pt x="365363" y="392153"/>
                </a:lnTo>
                <a:lnTo>
                  <a:pt x="361201" y="392153"/>
                </a:lnTo>
                <a:lnTo>
                  <a:pt x="367511" y="382306"/>
                </a:lnTo>
                <a:lnTo>
                  <a:pt x="361609" y="373112"/>
                </a:lnTo>
                <a:lnTo>
                  <a:pt x="365771" y="373112"/>
                </a:lnTo>
                <a:lnTo>
                  <a:pt x="369579" y="379097"/>
                </a:lnTo>
                <a:lnTo>
                  <a:pt x="373387" y="373112"/>
                </a:lnTo>
                <a:lnTo>
                  <a:pt x="377548" y="373112"/>
                </a:lnTo>
                <a:lnTo>
                  <a:pt x="371646" y="382306"/>
                </a:lnTo>
                <a:lnTo>
                  <a:pt x="377956" y="392153"/>
                </a:lnTo>
                <a:lnTo>
                  <a:pt x="373795" y="392153"/>
                </a:lnTo>
                <a:lnTo>
                  <a:pt x="369579" y="385462"/>
                </a:lnTo>
                <a:close/>
                <a:moveTo>
                  <a:pt x="395379" y="385462"/>
                </a:moveTo>
                <a:lnTo>
                  <a:pt x="391163" y="392153"/>
                </a:lnTo>
                <a:lnTo>
                  <a:pt x="387001" y="392153"/>
                </a:lnTo>
                <a:lnTo>
                  <a:pt x="393312" y="382306"/>
                </a:lnTo>
                <a:lnTo>
                  <a:pt x="387409" y="373112"/>
                </a:lnTo>
                <a:lnTo>
                  <a:pt x="391571" y="373112"/>
                </a:lnTo>
                <a:lnTo>
                  <a:pt x="395379" y="379097"/>
                </a:lnTo>
                <a:lnTo>
                  <a:pt x="399187" y="373112"/>
                </a:lnTo>
                <a:lnTo>
                  <a:pt x="403348" y="373112"/>
                </a:lnTo>
                <a:lnTo>
                  <a:pt x="397446" y="382306"/>
                </a:lnTo>
                <a:lnTo>
                  <a:pt x="403756" y="392153"/>
                </a:lnTo>
                <a:lnTo>
                  <a:pt x="399595" y="392153"/>
                </a:lnTo>
                <a:lnTo>
                  <a:pt x="395379" y="385462"/>
                </a:lnTo>
                <a:close/>
                <a:moveTo>
                  <a:pt x="421179" y="385462"/>
                </a:moveTo>
                <a:lnTo>
                  <a:pt x="416963" y="392153"/>
                </a:lnTo>
                <a:lnTo>
                  <a:pt x="412801" y="392153"/>
                </a:lnTo>
                <a:lnTo>
                  <a:pt x="419112" y="382306"/>
                </a:lnTo>
                <a:lnTo>
                  <a:pt x="413209" y="373112"/>
                </a:lnTo>
                <a:lnTo>
                  <a:pt x="417371" y="373112"/>
                </a:lnTo>
                <a:lnTo>
                  <a:pt x="421179" y="379097"/>
                </a:lnTo>
                <a:lnTo>
                  <a:pt x="424987" y="373112"/>
                </a:lnTo>
                <a:lnTo>
                  <a:pt x="429149" y="373112"/>
                </a:lnTo>
                <a:lnTo>
                  <a:pt x="423246" y="382306"/>
                </a:lnTo>
                <a:lnTo>
                  <a:pt x="429557" y="392153"/>
                </a:lnTo>
                <a:lnTo>
                  <a:pt x="425395" y="392153"/>
                </a:lnTo>
                <a:lnTo>
                  <a:pt x="421179" y="385462"/>
                </a:lnTo>
                <a:close/>
                <a:moveTo>
                  <a:pt x="446979" y="385462"/>
                </a:moveTo>
                <a:lnTo>
                  <a:pt x="442763" y="392153"/>
                </a:lnTo>
                <a:lnTo>
                  <a:pt x="438601" y="392153"/>
                </a:lnTo>
                <a:lnTo>
                  <a:pt x="444912" y="382306"/>
                </a:lnTo>
                <a:lnTo>
                  <a:pt x="439009" y="373112"/>
                </a:lnTo>
                <a:lnTo>
                  <a:pt x="443171" y="373112"/>
                </a:lnTo>
                <a:lnTo>
                  <a:pt x="446979" y="379097"/>
                </a:lnTo>
                <a:lnTo>
                  <a:pt x="450787" y="373112"/>
                </a:lnTo>
                <a:lnTo>
                  <a:pt x="454949" y="373112"/>
                </a:lnTo>
                <a:lnTo>
                  <a:pt x="449046" y="382306"/>
                </a:lnTo>
                <a:lnTo>
                  <a:pt x="455357" y="392153"/>
                </a:lnTo>
                <a:lnTo>
                  <a:pt x="451195" y="392153"/>
                </a:lnTo>
                <a:lnTo>
                  <a:pt x="446979" y="385462"/>
                </a:lnTo>
                <a:close/>
                <a:moveTo>
                  <a:pt x="472779" y="385462"/>
                </a:moveTo>
                <a:lnTo>
                  <a:pt x="468563" y="392153"/>
                </a:lnTo>
                <a:lnTo>
                  <a:pt x="464401" y="392153"/>
                </a:lnTo>
                <a:lnTo>
                  <a:pt x="470712" y="382306"/>
                </a:lnTo>
                <a:lnTo>
                  <a:pt x="464809" y="373112"/>
                </a:lnTo>
                <a:lnTo>
                  <a:pt x="468971" y="373112"/>
                </a:lnTo>
                <a:lnTo>
                  <a:pt x="472779" y="379097"/>
                </a:lnTo>
                <a:lnTo>
                  <a:pt x="476587" y="373112"/>
                </a:lnTo>
                <a:lnTo>
                  <a:pt x="480749" y="373112"/>
                </a:lnTo>
                <a:lnTo>
                  <a:pt x="474846" y="382306"/>
                </a:lnTo>
                <a:lnTo>
                  <a:pt x="481157" y="392153"/>
                </a:lnTo>
                <a:lnTo>
                  <a:pt x="476995" y="392153"/>
                </a:lnTo>
                <a:lnTo>
                  <a:pt x="472779" y="385462"/>
                </a:lnTo>
                <a:close/>
                <a:moveTo>
                  <a:pt x="498579" y="385462"/>
                </a:moveTo>
                <a:lnTo>
                  <a:pt x="494363" y="392153"/>
                </a:lnTo>
                <a:lnTo>
                  <a:pt x="490201" y="392153"/>
                </a:lnTo>
                <a:lnTo>
                  <a:pt x="496512" y="382306"/>
                </a:lnTo>
                <a:lnTo>
                  <a:pt x="490609" y="373112"/>
                </a:lnTo>
                <a:lnTo>
                  <a:pt x="494771" y="373112"/>
                </a:lnTo>
                <a:lnTo>
                  <a:pt x="498579" y="379097"/>
                </a:lnTo>
                <a:lnTo>
                  <a:pt x="502387" y="373112"/>
                </a:lnTo>
                <a:lnTo>
                  <a:pt x="506549" y="373112"/>
                </a:lnTo>
                <a:lnTo>
                  <a:pt x="500646" y="382306"/>
                </a:lnTo>
                <a:lnTo>
                  <a:pt x="506957" y="392153"/>
                </a:lnTo>
                <a:lnTo>
                  <a:pt x="502795" y="392153"/>
                </a:lnTo>
                <a:lnTo>
                  <a:pt x="498579" y="385462"/>
                </a:lnTo>
                <a:close/>
                <a:moveTo>
                  <a:pt x="8378" y="414163"/>
                </a:moveTo>
                <a:lnTo>
                  <a:pt x="4162" y="420854"/>
                </a:lnTo>
                <a:lnTo>
                  <a:pt x="0" y="420854"/>
                </a:lnTo>
                <a:lnTo>
                  <a:pt x="6310" y="411007"/>
                </a:lnTo>
                <a:lnTo>
                  <a:pt x="408" y="401813"/>
                </a:lnTo>
                <a:lnTo>
                  <a:pt x="4570" y="401813"/>
                </a:lnTo>
                <a:lnTo>
                  <a:pt x="8378" y="407798"/>
                </a:lnTo>
                <a:lnTo>
                  <a:pt x="12186" y="401813"/>
                </a:lnTo>
                <a:lnTo>
                  <a:pt x="16347" y="401813"/>
                </a:lnTo>
                <a:lnTo>
                  <a:pt x="10445" y="411007"/>
                </a:lnTo>
                <a:lnTo>
                  <a:pt x="16755" y="420854"/>
                </a:lnTo>
                <a:lnTo>
                  <a:pt x="12594" y="420854"/>
                </a:lnTo>
                <a:lnTo>
                  <a:pt x="8378" y="414163"/>
                </a:lnTo>
                <a:close/>
                <a:moveTo>
                  <a:pt x="34178" y="414163"/>
                </a:moveTo>
                <a:lnTo>
                  <a:pt x="29962" y="420854"/>
                </a:lnTo>
                <a:lnTo>
                  <a:pt x="25800" y="420854"/>
                </a:lnTo>
                <a:lnTo>
                  <a:pt x="32110" y="411007"/>
                </a:lnTo>
                <a:lnTo>
                  <a:pt x="26208" y="401813"/>
                </a:lnTo>
                <a:lnTo>
                  <a:pt x="30370" y="401813"/>
                </a:lnTo>
                <a:lnTo>
                  <a:pt x="34178" y="407798"/>
                </a:lnTo>
                <a:lnTo>
                  <a:pt x="37986" y="401813"/>
                </a:lnTo>
                <a:lnTo>
                  <a:pt x="42147" y="401813"/>
                </a:lnTo>
                <a:lnTo>
                  <a:pt x="36245" y="411007"/>
                </a:lnTo>
                <a:lnTo>
                  <a:pt x="42555" y="420854"/>
                </a:lnTo>
                <a:lnTo>
                  <a:pt x="38394" y="420854"/>
                </a:lnTo>
                <a:lnTo>
                  <a:pt x="34178" y="414163"/>
                </a:lnTo>
                <a:close/>
                <a:moveTo>
                  <a:pt x="59978" y="414163"/>
                </a:moveTo>
                <a:lnTo>
                  <a:pt x="55762" y="420854"/>
                </a:lnTo>
                <a:lnTo>
                  <a:pt x="51600" y="420854"/>
                </a:lnTo>
                <a:lnTo>
                  <a:pt x="57911" y="411007"/>
                </a:lnTo>
                <a:lnTo>
                  <a:pt x="52008" y="401813"/>
                </a:lnTo>
                <a:lnTo>
                  <a:pt x="56170" y="401813"/>
                </a:lnTo>
                <a:lnTo>
                  <a:pt x="59978" y="407798"/>
                </a:lnTo>
                <a:lnTo>
                  <a:pt x="63786" y="401813"/>
                </a:lnTo>
                <a:lnTo>
                  <a:pt x="67948" y="401813"/>
                </a:lnTo>
                <a:lnTo>
                  <a:pt x="62045" y="411007"/>
                </a:lnTo>
                <a:lnTo>
                  <a:pt x="68356" y="420854"/>
                </a:lnTo>
                <a:lnTo>
                  <a:pt x="64194" y="420854"/>
                </a:lnTo>
                <a:lnTo>
                  <a:pt x="59978" y="414163"/>
                </a:lnTo>
                <a:close/>
                <a:moveTo>
                  <a:pt x="85778" y="414163"/>
                </a:moveTo>
                <a:lnTo>
                  <a:pt x="81562" y="420854"/>
                </a:lnTo>
                <a:lnTo>
                  <a:pt x="77400" y="420854"/>
                </a:lnTo>
                <a:lnTo>
                  <a:pt x="83711" y="411007"/>
                </a:lnTo>
                <a:lnTo>
                  <a:pt x="77808" y="401813"/>
                </a:lnTo>
                <a:lnTo>
                  <a:pt x="81970" y="401813"/>
                </a:lnTo>
                <a:lnTo>
                  <a:pt x="85778" y="407798"/>
                </a:lnTo>
                <a:lnTo>
                  <a:pt x="89586" y="401813"/>
                </a:lnTo>
                <a:lnTo>
                  <a:pt x="93748" y="401813"/>
                </a:lnTo>
                <a:lnTo>
                  <a:pt x="87845" y="411007"/>
                </a:lnTo>
                <a:lnTo>
                  <a:pt x="94156" y="420854"/>
                </a:lnTo>
                <a:lnTo>
                  <a:pt x="89994" y="420854"/>
                </a:lnTo>
                <a:lnTo>
                  <a:pt x="85778" y="414163"/>
                </a:lnTo>
                <a:close/>
                <a:moveTo>
                  <a:pt x="111578" y="414163"/>
                </a:moveTo>
                <a:lnTo>
                  <a:pt x="107362" y="420854"/>
                </a:lnTo>
                <a:lnTo>
                  <a:pt x="103200" y="420854"/>
                </a:lnTo>
                <a:lnTo>
                  <a:pt x="109511" y="411007"/>
                </a:lnTo>
                <a:lnTo>
                  <a:pt x="103608" y="401813"/>
                </a:lnTo>
                <a:lnTo>
                  <a:pt x="107770" y="401813"/>
                </a:lnTo>
                <a:lnTo>
                  <a:pt x="111578" y="407798"/>
                </a:lnTo>
                <a:lnTo>
                  <a:pt x="115386" y="401813"/>
                </a:lnTo>
                <a:lnTo>
                  <a:pt x="119548" y="401813"/>
                </a:lnTo>
                <a:lnTo>
                  <a:pt x="113645" y="411007"/>
                </a:lnTo>
                <a:lnTo>
                  <a:pt x="119956" y="420854"/>
                </a:lnTo>
                <a:lnTo>
                  <a:pt x="115794" y="420854"/>
                </a:lnTo>
                <a:lnTo>
                  <a:pt x="111578" y="414163"/>
                </a:lnTo>
                <a:close/>
                <a:moveTo>
                  <a:pt x="137378" y="414163"/>
                </a:moveTo>
                <a:lnTo>
                  <a:pt x="133162" y="420854"/>
                </a:lnTo>
                <a:lnTo>
                  <a:pt x="129000" y="420854"/>
                </a:lnTo>
                <a:lnTo>
                  <a:pt x="135311" y="411007"/>
                </a:lnTo>
                <a:lnTo>
                  <a:pt x="129408" y="401813"/>
                </a:lnTo>
                <a:lnTo>
                  <a:pt x="133570" y="401813"/>
                </a:lnTo>
                <a:lnTo>
                  <a:pt x="137378" y="407798"/>
                </a:lnTo>
                <a:lnTo>
                  <a:pt x="141186" y="401813"/>
                </a:lnTo>
                <a:lnTo>
                  <a:pt x="145348" y="401813"/>
                </a:lnTo>
                <a:lnTo>
                  <a:pt x="139445" y="411007"/>
                </a:lnTo>
                <a:lnTo>
                  <a:pt x="145756" y="420854"/>
                </a:lnTo>
                <a:lnTo>
                  <a:pt x="141594" y="420854"/>
                </a:lnTo>
                <a:lnTo>
                  <a:pt x="137378" y="414163"/>
                </a:lnTo>
                <a:close/>
                <a:moveTo>
                  <a:pt x="163178" y="414163"/>
                </a:moveTo>
                <a:lnTo>
                  <a:pt x="158962" y="420854"/>
                </a:lnTo>
                <a:lnTo>
                  <a:pt x="154800" y="420854"/>
                </a:lnTo>
                <a:lnTo>
                  <a:pt x="161111" y="411007"/>
                </a:lnTo>
                <a:lnTo>
                  <a:pt x="155208" y="401813"/>
                </a:lnTo>
                <a:lnTo>
                  <a:pt x="159370" y="401813"/>
                </a:lnTo>
                <a:lnTo>
                  <a:pt x="163178" y="407798"/>
                </a:lnTo>
                <a:lnTo>
                  <a:pt x="166986" y="401813"/>
                </a:lnTo>
                <a:lnTo>
                  <a:pt x="171148" y="401813"/>
                </a:lnTo>
                <a:lnTo>
                  <a:pt x="165245" y="411007"/>
                </a:lnTo>
                <a:lnTo>
                  <a:pt x="171556" y="420854"/>
                </a:lnTo>
                <a:lnTo>
                  <a:pt x="167394" y="420854"/>
                </a:lnTo>
                <a:lnTo>
                  <a:pt x="163178" y="414163"/>
                </a:lnTo>
                <a:close/>
                <a:moveTo>
                  <a:pt x="188978" y="414163"/>
                </a:moveTo>
                <a:lnTo>
                  <a:pt x="184762" y="420854"/>
                </a:lnTo>
                <a:lnTo>
                  <a:pt x="180601" y="420854"/>
                </a:lnTo>
                <a:lnTo>
                  <a:pt x="186911" y="411007"/>
                </a:lnTo>
                <a:lnTo>
                  <a:pt x="181009" y="401813"/>
                </a:lnTo>
                <a:lnTo>
                  <a:pt x="185170" y="401813"/>
                </a:lnTo>
                <a:lnTo>
                  <a:pt x="188978" y="407798"/>
                </a:lnTo>
                <a:lnTo>
                  <a:pt x="192786" y="401813"/>
                </a:lnTo>
                <a:lnTo>
                  <a:pt x="196948" y="401813"/>
                </a:lnTo>
                <a:lnTo>
                  <a:pt x="191045" y="411007"/>
                </a:lnTo>
                <a:lnTo>
                  <a:pt x="197356" y="420854"/>
                </a:lnTo>
                <a:lnTo>
                  <a:pt x="193194" y="420854"/>
                </a:lnTo>
                <a:lnTo>
                  <a:pt x="188978" y="414163"/>
                </a:lnTo>
                <a:close/>
                <a:moveTo>
                  <a:pt x="214778" y="414163"/>
                </a:moveTo>
                <a:lnTo>
                  <a:pt x="210562" y="420854"/>
                </a:lnTo>
                <a:lnTo>
                  <a:pt x="206401" y="420854"/>
                </a:lnTo>
                <a:lnTo>
                  <a:pt x="212711" y="411007"/>
                </a:lnTo>
                <a:lnTo>
                  <a:pt x="206809" y="401813"/>
                </a:lnTo>
                <a:lnTo>
                  <a:pt x="210970" y="401813"/>
                </a:lnTo>
                <a:lnTo>
                  <a:pt x="214778" y="407798"/>
                </a:lnTo>
                <a:lnTo>
                  <a:pt x="218586" y="401813"/>
                </a:lnTo>
                <a:lnTo>
                  <a:pt x="222748" y="401813"/>
                </a:lnTo>
                <a:lnTo>
                  <a:pt x="216846" y="411007"/>
                </a:lnTo>
                <a:lnTo>
                  <a:pt x="223156" y="420854"/>
                </a:lnTo>
                <a:lnTo>
                  <a:pt x="218994" y="420854"/>
                </a:lnTo>
                <a:lnTo>
                  <a:pt x="214778" y="414163"/>
                </a:lnTo>
                <a:close/>
                <a:moveTo>
                  <a:pt x="240578" y="414163"/>
                </a:moveTo>
                <a:lnTo>
                  <a:pt x="236362" y="420854"/>
                </a:lnTo>
                <a:lnTo>
                  <a:pt x="232201" y="420854"/>
                </a:lnTo>
                <a:lnTo>
                  <a:pt x="238511" y="411007"/>
                </a:lnTo>
                <a:lnTo>
                  <a:pt x="232609" y="401813"/>
                </a:lnTo>
                <a:lnTo>
                  <a:pt x="236770" y="401813"/>
                </a:lnTo>
                <a:lnTo>
                  <a:pt x="240578" y="407798"/>
                </a:lnTo>
                <a:lnTo>
                  <a:pt x="244386" y="401813"/>
                </a:lnTo>
                <a:lnTo>
                  <a:pt x="248548" y="401813"/>
                </a:lnTo>
                <a:lnTo>
                  <a:pt x="242646" y="411007"/>
                </a:lnTo>
                <a:lnTo>
                  <a:pt x="248956" y="420854"/>
                </a:lnTo>
                <a:lnTo>
                  <a:pt x="244794" y="420854"/>
                </a:lnTo>
                <a:lnTo>
                  <a:pt x="240578" y="414163"/>
                </a:lnTo>
                <a:close/>
                <a:moveTo>
                  <a:pt x="266378" y="414163"/>
                </a:moveTo>
                <a:lnTo>
                  <a:pt x="262162" y="420854"/>
                </a:lnTo>
                <a:lnTo>
                  <a:pt x="258001" y="420854"/>
                </a:lnTo>
                <a:lnTo>
                  <a:pt x="264311" y="411007"/>
                </a:lnTo>
                <a:lnTo>
                  <a:pt x="258409" y="401813"/>
                </a:lnTo>
                <a:lnTo>
                  <a:pt x="262570" y="401813"/>
                </a:lnTo>
                <a:lnTo>
                  <a:pt x="266378" y="407798"/>
                </a:lnTo>
                <a:lnTo>
                  <a:pt x="270187" y="401813"/>
                </a:lnTo>
                <a:lnTo>
                  <a:pt x="274348" y="401813"/>
                </a:lnTo>
                <a:lnTo>
                  <a:pt x="268446" y="411007"/>
                </a:lnTo>
                <a:lnTo>
                  <a:pt x="274756" y="420854"/>
                </a:lnTo>
                <a:lnTo>
                  <a:pt x="270595" y="420854"/>
                </a:lnTo>
                <a:lnTo>
                  <a:pt x="266378" y="414163"/>
                </a:lnTo>
                <a:close/>
                <a:moveTo>
                  <a:pt x="292179" y="414163"/>
                </a:moveTo>
                <a:lnTo>
                  <a:pt x="287962" y="420854"/>
                </a:lnTo>
                <a:lnTo>
                  <a:pt x="283801" y="420854"/>
                </a:lnTo>
                <a:lnTo>
                  <a:pt x="290111" y="411007"/>
                </a:lnTo>
                <a:lnTo>
                  <a:pt x="284209" y="401813"/>
                </a:lnTo>
                <a:lnTo>
                  <a:pt x="288370" y="401813"/>
                </a:lnTo>
                <a:lnTo>
                  <a:pt x="292179" y="407798"/>
                </a:lnTo>
                <a:lnTo>
                  <a:pt x="295987" y="401813"/>
                </a:lnTo>
                <a:lnTo>
                  <a:pt x="300148" y="401813"/>
                </a:lnTo>
                <a:lnTo>
                  <a:pt x="294246" y="411007"/>
                </a:lnTo>
                <a:lnTo>
                  <a:pt x="300556" y="420854"/>
                </a:lnTo>
                <a:lnTo>
                  <a:pt x="296395" y="420854"/>
                </a:lnTo>
                <a:lnTo>
                  <a:pt x="292179" y="414163"/>
                </a:lnTo>
                <a:close/>
                <a:moveTo>
                  <a:pt x="317979" y="414163"/>
                </a:moveTo>
                <a:lnTo>
                  <a:pt x="313762" y="420854"/>
                </a:lnTo>
                <a:lnTo>
                  <a:pt x="309601" y="420854"/>
                </a:lnTo>
                <a:lnTo>
                  <a:pt x="315911" y="411007"/>
                </a:lnTo>
                <a:lnTo>
                  <a:pt x="310009" y="401813"/>
                </a:lnTo>
                <a:lnTo>
                  <a:pt x="314170" y="401813"/>
                </a:lnTo>
                <a:lnTo>
                  <a:pt x="317979" y="407798"/>
                </a:lnTo>
                <a:lnTo>
                  <a:pt x="321787" y="401813"/>
                </a:lnTo>
                <a:lnTo>
                  <a:pt x="325948" y="401813"/>
                </a:lnTo>
                <a:lnTo>
                  <a:pt x="320046" y="411007"/>
                </a:lnTo>
                <a:lnTo>
                  <a:pt x="326356" y="420854"/>
                </a:lnTo>
                <a:lnTo>
                  <a:pt x="322195" y="420854"/>
                </a:lnTo>
                <a:lnTo>
                  <a:pt x="317979" y="414163"/>
                </a:lnTo>
                <a:close/>
                <a:moveTo>
                  <a:pt x="343779" y="414163"/>
                </a:moveTo>
                <a:lnTo>
                  <a:pt x="339563" y="420854"/>
                </a:lnTo>
                <a:lnTo>
                  <a:pt x="335401" y="420854"/>
                </a:lnTo>
                <a:lnTo>
                  <a:pt x="341711" y="411007"/>
                </a:lnTo>
                <a:lnTo>
                  <a:pt x="335809" y="401813"/>
                </a:lnTo>
                <a:lnTo>
                  <a:pt x="339971" y="401813"/>
                </a:lnTo>
                <a:lnTo>
                  <a:pt x="343779" y="407798"/>
                </a:lnTo>
                <a:lnTo>
                  <a:pt x="347587" y="401813"/>
                </a:lnTo>
                <a:lnTo>
                  <a:pt x="351748" y="401813"/>
                </a:lnTo>
                <a:lnTo>
                  <a:pt x="345846" y="411007"/>
                </a:lnTo>
                <a:lnTo>
                  <a:pt x="352156" y="420854"/>
                </a:lnTo>
                <a:lnTo>
                  <a:pt x="347995" y="420854"/>
                </a:lnTo>
                <a:lnTo>
                  <a:pt x="343779" y="414163"/>
                </a:lnTo>
                <a:close/>
                <a:moveTo>
                  <a:pt x="369579" y="414163"/>
                </a:moveTo>
                <a:lnTo>
                  <a:pt x="365363" y="420854"/>
                </a:lnTo>
                <a:lnTo>
                  <a:pt x="361201" y="420854"/>
                </a:lnTo>
                <a:lnTo>
                  <a:pt x="367511" y="411007"/>
                </a:lnTo>
                <a:lnTo>
                  <a:pt x="361609" y="401813"/>
                </a:lnTo>
                <a:lnTo>
                  <a:pt x="365771" y="401813"/>
                </a:lnTo>
                <a:lnTo>
                  <a:pt x="369579" y="407798"/>
                </a:lnTo>
                <a:lnTo>
                  <a:pt x="373387" y="401813"/>
                </a:lnTo>
                <a:lnTo>
                  <a:pt x="377548" y="401813"/>
                </a:lnTo>
                <a:lnTo>
                  <a:pt x="371646" y="411007"/>
                </a:lnTo>
                <a:lnTo>
                  <a:pt x="377956" y="420854"/>
                </a:lnTo>
                <a:lnTo>
                  <a:pt x="373795" y="420854"/>
                </a:lnTo>
                <a:lnTo>
                  <a:pt x="369579" y="414163"/>
                </a:lnTo>
                <a:close/>
                <a:moveTo>
                  <a:pt x="395379" y="414163"/>
                </a:moveTo>
                <a:lnTo>
                  <a:pt x="391163" y="420854"/>
                </a:lnTo>
                <a:lnTo>
                  <a:pt x="387001" y="420854"/>
                </a:lnTo>
                <a:lnTo>
                  <a:pt x="393312" y="411007"/>
                </a:lnTo>
                <a:lnTo>
                  <a:pt x="387409" y="401813"/>
                </a:lnTo>
                <a:lnTo>
                  <a:pt x="391571" y="401813"/>
                </a:lnTo>
                <a:lnTo>
                  <a:pt x="395379" y="407798"/>
                </a:lnTo>
                <a:lnTo>
                  <a:pt x="399187" y="401813"/>
                </a:lnTo>
                <a:lnTo>
                  <a:pt x="403348" y="401813"/>
                </a:lnTo>
                <a:lnTo>
                  <a:pt x="397446" y="411007"/>
                </a:lnTo>
                <a:lnTo>
                  <a:pt x="403756" y="420854"/>
                </a:lnTo>
                <a:lnTo>
                  <a:pt x="399595" y="420854"/>
                </a:lnTo>
                <a:lnTo>
                  <a:pt x="395379" y="414163"/>
                </a:lnTo>
                <a:close/>
                <a:moveTo>
                  <a:pt x="421179" y="414163"/>
                </a:moveTo>
                <a:lnTo>
                  <a:pt x="416963" y="420854"/>
                </a:lnTo>
                <a:lnTo>
                  <a:pt x="412801" y="420854"/>
                </a:lnTo>
                <a:lnTo>
                  <a:pt x="419112" y="411007"/>
                </a:lnTo>
                <a:lnTo>
                  <a:pt x="413209" y="401813"/>
                </a:lnTo>
                <a:lnTo>
                  <a:pt x="417371" y="401813"/>
                </a:lnTo>
                <a:lnTo>
                  <a:pt x="421179" y="407798"/>
                </a:lnTo>
                <a:lnTo>
                  <a:pt x="424987" y="401813"/>
                </a:lnTo>
                <a:lnTo>
                  <a:pt x="429149" y="401813"/>
                </a:lnTo>
                <a:lnTo>
                  <a:pt x="423246" y="411007"/>
                </a:lnTo>
                <a:lnTo>
                  <a:pt x="429557" y="420854"/>
                </a:lnTo>
                <a:lnTo>
                  <a:pt x="425395" y="420854"/>
                </a:lnTo>
                <a:lnTo>
                  <a:pt x="421179" y="414163"/>
                </a:lnTo>
                <a:close/>
                <a:moveTo>
                  <a:pt x="446979" y="414163"/>
                </a:moveTo>
                <a:lnTo>
                  <a:pt x="442763" y="420854"/>
                </a:lnTo>
                <a:lnTo>
                  <a:pt x="438601" y="420854"/>
                </a:lnTo>
                <a:lnTo>
                  <a:pt x="444912" y="411007"/>
                </a:lnTo>
                <a:lnTo>
                  <a:pt x="439009" y="401813"/>
                </a:lnTo>
                <a:lnTo>
                  <a:pt x="443171" y="401813"/>
                </a:lnTo>
                <a:lnTo>
                  <a:pt x="446979" y="407798"/>
                </a:lnTo>
                <a:lnTo>
                  <a:pt x="450787" y="401813"/>
                </a:lnTo>
                <a:lnTo>
                  <a:pt x="454949" y="401813"/>
                </a:lnTo>
                <a:lnTo>
                  <a:pt x="449046" y="411007"/>
                </a:lnTo>
                <a:lnTo>
                  <a:pt x="455357" y="420854"/>
                </a:lnTo>
                <a:lnTo>
                  <a:pt x="451195" y="420854"/>
                </a:lnTo>
                <a:lnTo>
                  <a:pt x="446979" y="414163"/>
                </a:lnTo>
                <a:close/>
                <a:moveTo>
                  <a:pt x="472779" y="414163"/>
                </a:moveTo>
                <a:lnTo>
                  <a:pt x="468563" y="420854"/>
                </a:lnTo>
                <a:lnTo>
                  <a:pt x="464401" y="420854"/>
                </a:lnTo>
                <a:lnTo>
                  <a:pt x="470712" y="411007"/>
                </a:lnTo>
                <a:lnTo>
                  <a:pt x="464809" y="401813"/>
                </a:lnTo>
                <a:lnTo>
                  <a:pt x="468971" y="401813"/>
                </a:lnTo>
                <a:lnTo>
                  <a:pt x="472779" y="407798"/>
                </a:lnTo>
                <a:lnTo>
                  <a:pt x="476587" y="401813"/>
                </a:lnTo>
                <a:lnTo>
                  <a:pt x="480749" y="401813"/>
                </a:lnTo>
                <a:lnTo>
                  <a:pt x="474846" y="411007"/>
                </a:lnTo>
                <a:lnTo>
                  <a:pt x="481157" y="420854"/>
                </a:lnTo>
                <a:lnTo>
                  <a:pt x="476995" y="420854"/>
                </a:lnTo>
                <a:lnTo>
                  <a:pt x="472779" y="414163"/>
                </a:lnTo>
                <a:close/>
                <a:moveTo>
                  <a:pt x="498579" y="414163"/>
                </a:moveTo>
                <a:lnTo>
                  <a:pt x="494363" y="420854"/>
                </a:lnTo>
                <a:lnTo>
                  <a:pt x="490201" y="420854"/>
                </a:lnTo>
                <a:lnTo>
                  <a:pt x="496512" y="411007"/>
                </a:lnTo>
                <a:lnTo>
                  <a:pt x="490609" y="401813"/>
                </a:lnTo>
                <a:lnTo>
                  <a:pt x="494771" y="401813"/>
                </a:lnTo>
                <a:lnTo>
                  <a:pt x="498579" y="407798"/>
                </a:lnTo>
                <a:lnTo>
                  <a:pt x="502387" y="401813"/>
                </a:lnTo>
                <a:lnTo>
                  <a:pt x="506549" y="401813"/>
                </a:lnTo>
                <a:lnTo>
                  <a:pt x="500646" y="411007"/>
                </a:lnTo>
                <a:lnTo>
                  <a:pt x="506957" y="420854"/>
                </a:lnTo>
                <a:lnTo>
                  <a:pt x="502795" y="420854"/>
                </a:lnTo>
                <a:lnTo>
                  <a:pt x="498579" y="414163"/>
                </a:lnTo>
                <a:close/>
                <a:moveTo>
                  <a:pt x="8378" y="442863"/>
                </a:moveTo>
                <a:lnTo>
                  <a:pt x="4162" y="449555"/>
                </a:lnTo>
                <a:lnTo>
                  <a:pt x="0" y="449555"/>
                </a:lnTo>
                <a:lnTo>
                  <a:pt x="6310" y="439708"/>
                </a:lnTo>
                <a:lnTo>
                  <a:pt x="408" y="430514"/>
                </a:lnTo>
                <a:lnTo>
                  <a:pt x="4570" y="430514"/>
                </a:lnTo>
                <a:lnTo>
                  <a:pt x="8378" y="436499"/>
                </a:lnTo>
                <a:lnTo>
                  <a:pt x="12186" y="430514"/>
                </a:lnTo>
                <a:lnTo>
                  <a:pt x="16347" y="430514"/>
                </a:lnTo>
                <a:lnTo>
                  <a:pt x="10445" y="439708"/>
                </a:lnTo>
                <a:lnTo>
                  <a:pt x="16755" y="449555"/>
                </a:lnTo>
                <a:lnTo>
                  <a:pt x="12594" y="449555"/>
                </a:lnTo>
                <a:lnTo>
                  <a:pt x="8378" y="442863"/>
                </a:lnTo>
                <a:close/>
                <a:moveTo>
                  <a:pt x="34178" y="442863"/>
                </a:moveTo>
                <a:lnTo>
                  <a:pt x="29962" y="449555"/>
                </a:lnTo>
                <a:lnTo>
                  <a:pt x="25800" y="449555"/>
                </a:lnTo>
                <a:lnTo>
                  <a:pt x="32110" y="439708"/>
                </a:lnTo>
                <a:lnTo>
                  <a:pt x="26208" y="430514"/>
                </a:lnTo>
                <a:lnTo>
                  <a:pt x="30370" y="430514"/>
                </a:lnTo>
                <a:lnTo>
                  <a:pt x="34178" y="436499"/>
                </a:lnTo>
                <a:lnTo>
                  <a:pt x="37986" y="430514"/>
                </a:lnTo>
                <a:lnTo>
                  <a:pt x="42147" y="430514"/>
                </a:lnTo>
                <a:lnTo>
                  <a:pt x="36245" y="439708"/>
                </a:lnTo>
                <a:lnTo>
                  <a:pt x="42555" y="449555"/>
                </a:lnTo>
                <a:lnTo>
                  <a:pt x="38394" y="449555"/>
                </a:lnTo>
                <a:lnTo>
                  <a:pt x="34178" y="442863"/>
                </a:lnTo>
                <a:close/>
                <a:moveTo>
                  <a:pt x="59978" y="442863"/>
                </a:moveTo>
                <a:lnTo>
                  <a:pt x="55762" y="449555"/>
                </a:lnTo>
                <a:lnTo>
                  <a:pt x="51600" y="449555"/>
                </a:lnTo>
                <a:lnTo>
                  <a:pt x="57911" y="439708"/>
                </a:lnTo>
                <a:lnTo>
                  <a:pt x="52008" y="430514"/>
                </a:lnTo>
                <a:lnTo>
                  <a:pt x="56170" y="430514"/>
                </a:lnTo>
                <a:lnTo>
                  <a:pt x="59978" y="436499"/>
                </a:lnTo>
                <a:lnTo>
                  <a:pt x="63786" y="430514"/>
                </a:lnTo>
                <a:lnTo>
                  <a:pt x="67948" y="430514"/>
                </a:lnTo>
                <a:lnTo>
                  <a:pt x="62045" y="439708"/>
                </a:lnTo>
                <a:lnTo>
                  <a:pt x="68356" y="449555"/>
                </a:lnTo>
                <a:lnTo>
                  <a:pt x="64194" y="449555"/>
                </a:lnTo>
                <a:lnTo>
                  <a:pt x="59978" y="442863"/>
                </a:lnTo>
                <a:close/>
                <a:moveTo>
                  <a:pt x="85778" y="442863"/>
                </a:moveTo>
                <a:lnTo>
                  <a:pt x="81562" y="449555"/>
                </a:lnTo>
                <a:lnTo>
                  <a:pt x="77400" y="449555"/>
                </a:lnTo>
                <a:lnTo>
                  <a:pt x="83711" y="439708"/>
                </a:lnTo>
                <a:lnTo>
                  <a:pt x="77808" y="430514"/>
                </a:lnTo>
                <a:lnTo>
                  <a:pt x="81970" y="430514"/>
                </a:lnTo>
                <a:lnTo>
                  <a:pt x="85778" y="436499"/>
                </a:lnTo>
                <a:lnTo>
                  <a:pt x="89586" y="430514"/>
                </a:lnTo>
                <a:lnTo>
                  <a:pt x="93748" y="430514"/>
                </a:lnTo>
                <a:lnTo>
                  <a:pt x="87845" y="439708"/>
                </a:lnTo>
                <a:lnTo>
                  <a:pt x="94156" y="449555"/>
                </a:lnTo>
                <a:lnTo>
                  <a:pt x="89994" y="449555"/>
                </a:lnTo>
                <a:lnTo>
                  <a:pt x="85778" y="442863"/>
                </a:lnTo>
                <a:close/>
                <a:moveTo>
                  <a:pt x="111578" y="442863"/>
                </a:moveTo>
                <a:lnTo>
                  <a:pt x="107362" y="449555"/>
                </a:lnTo>
                <a:lnTo>
                  <a:pt x="103200" y="449555"/>
                </a:lnTo>
                <a:lnTo>
                  <a:pt x="109511" y="439708"/>
                </a:lnTo>
                <a:lnTo>
                  <a:pt x="103608" y="430514"/>
                </a:lnTo>
                <a:lnTo>
                  <a:pt x="107770" y="430514"/>
                </a:lnTo>
                <a:lnTo>
                  <a:pt x="111578" y="436499"/>
                </a:lnTo>
                <a:lnTo>
                  <a:pt x="115386" y="430514"/>
                </a:lnTo>
                <a:lnTo>
                  <a:pt x="119548" y="430514"/>
                </a:lnTo>
                <a:lnTo>
                  <a:pt x="113645" y="439708"/>
                </a:lnTo>
                <a:lnTo>
                  <a:pt x="119956" y="449555"/>
                </a:lnTo>
                <a:lnTo>
                  <a:pt x="115794" y="449555"/>
                </a:lnTo>
                <a:lnTo>
                  <a:pt x="111578" y="442863"/>
                </a:lnTo>
                <a:close/>
                <a:moveTo>
                  <a:pt x="137378" y="442863"/>
                </a:moveTo>
                <a:lnTo>
                  <a:pt x="133162" y="449555"/>
                </a:lnTo>
                <a:lnTo>
                  <a:pt x="129000" y="449555"/>
                </a:lnTo>
                <a:lnTo>
                  <a:pt x="135311" y="439708"/>
                </a:lnTo>
                <a:lnTo>
                  <a:pt x="129408" y="430514"/>
                </a:lnTo>
                <a:lnTo>
                  <a:pt x="133570" y="430514"/>
                </a:lnTo>
                <a:lnTo>
                  <a:pt x="137378" y="436499"/>
                </a:lnTo>
                <a:lnTo>
                  <a:pt x="141186" y="430514"/>
                </a:lnTo>
                <a:lnTo>
                  <a:pt x="145348" y="430514"/>
                </a:lnTo>
                <a:lnTo>
                  <a:pt x="139445" y="439708"/>
                </a:lnTo>
                <a:lnTo>
                  <a:pt x="145756" y="449555"/>
                </a:lnTo>
                <a:lnTo>
                  <a:pt x="141594" y="449555"/>
                </a:lnTo>
                <a:lnTo>
                  <a:pt x="137378" y="442863"/>
                </a:lnTo>
                <a:close/>
                <a:moveTo>
                  <a:pt x="163178" y="442863"/>
                </a:moveTo>
                <a:lnTo>
                  <a:pt x="158962" y="449555"/>
                </a:lnTo>
                <a:lnTo>
                  <a:pt x="154800" y="449555"/>
                </a:lnTo>
                <a:lnTo>
                  <a:pt x="161111" y="439708"/>
                </a:lnTo>
                <a:lnTo>
                  <a:pt x="155208" y="430514"/>
                </a:lnTo>
                <a:lnTo>
                  <a:pt x="159370" y="430514"/>
                </a:lnTo>
                <a:lnTo>
                  <a:pt x="163178" y="436499"/>
                </a:lnTo>
                <a:lnTo>
                  <a:pt x="166986" y="430514"/>
                </a:lnTo>
                <a:lnTo>
                  <a:pt x="171148" y="430514"/>
                </a:lnTo>
                <a:lnTo>
                  <a:pt x="165245" y="439708"/>
                </a:lnTo>
                <a:lnTo>
                  <a:pt x="171556" y="449555"/>
                </a:lnTo>
                <a:lnTo>
                  <a:pt x="167394" y="449555"/>
                </a:lnTo>
                <a:lnTo>
                  <a:pt x="163178" y="442863"/>
                </a:lnTo>
                <a:close/>
                <a:moveTo>
                  <a:pt x="188978" y="442863"/>
                </a:moveTo>
                <a:lnTo>
                  <a:pt x="184762" y="449555"/>
                </a:lnTo>
                <a:lnTo>
                  <a:pt x="180601" y="449555"/>
                </a:lnTo>
                <a:lnTo>
                  <a:pt x="186911" y="439708"/>
                </a:lnTo>
                <a:lnTo>
                  <a:pt x="181009" y="430514"/>
                </a:lnTo>
                <a:lnTo>
                  <a:pt x="185170" y="430514"/>
                </a:lnTo>
                <a:lnTo>
                  <a:pt x="188978" y="436499"/>
                </a:lnTo>
                <a:lnTo>
                  <a:pt x="192786" y="430514"/>
                </a:lnTo>
                <a:lnTo>
                  <a:pt x="196948" y="430514"/>
                </a:lnTo>
                <a:lnTo>
                  <a:pt x="191045" y="439708"/>
                </a:lnTo>
                <a:lnTo>
                  <a:pt x="197356" y="449555"/>
                </a:lnTo>
                <a:lnTo>
                  <a:pt x="193194" y="449555"/>
                </a:lnTo>
                <a:lnTo>
                  <a:pt x="188978" y="442863"/>
                </a:lnTo>
                <a:close/>
                <a:moveTo>
                  <a:pt x="214778" y="442863"/>
                </a:moveTo>
                <a:lnTo>
                  <a:pt x="210562" y="449555"/>
                </a:lnTo>
                <a:lnTo>
                  <a:pt x="206401" y="449555"/>
                </a:lnTo>
                <a:lnTo>
                  <a:pt x="212711" y="439708"/>
                </a:lnTo>
                <a:lnTo>
                  <a:pt x="206809" y="430514"/>
                </a:lnTo>
                <a:lnTo>
                  <a:pt x="210970" y="430514"/>
                </a:lnTo>
                <a:lnTo>
                  <a:pt x="214778" y="436499"/>
                </a:lnTo>
                <a:lnTo>
                  <a:pt x="218586" y="430514"/>
                </a:lnTo>
                <a:lnTo>
                  <a:pt x="222748" y="430514"/>
                </a:lnTo>
                <a:lnTo>
                  <a:pt x="216846" y="439708"/>
                </a:lnTo>
                <a:lnTo>
                  <a:pt x="223156" y="449555"/>
                </a:lnTo>
                <a:lnTo>
                  <a:pt x="218994" y="449555"/>
                </a:lnTo>
                <a:lnTo>
                  <a:pt x="214778" y="442863"/>
                </a:lnTo>
                <a:close/>
                <a:moveTo>
                  <a:pt x="240578" y="442863"/>
                </a:moveTo>
                <a:lnTo>
                  <a:pt x="236362" y="449555"/>
                </a:lnTo>
                <a:lnTo>
                  <a:pt x="232201" y="449555"/>
                </a:lnTo>
                <a:lnTo>
                  <a:pt x="238511" y="439708"/>
                </a:lnTo>
                <a:lnTo>
                  <a:pt x="232609" y="430514"/>
                </a:lnTo>
                <a:lnTo>
                  <a:pt x="236770" y="430514"/>
                </a:lnTo>
                <a:lnTo>
                  <a:pt x="240578" y="436499"/>
                </a:lnTo>
                <a:lnTo>
                  <a:pt x="244386" y="430514"/>
                </a:lnTo>
                <a:lnTo>
                  <a:pt x="248548" y="430514"/>
                </a:lnTo>
                <a:lnTo>
                  <a:pt x="242646" y="439708"/>
                </a:lnTo>
                <a:lnTo>
                  <a:pt x="248956" y="449555"/>
                </a:lnTo>
                <a:lnTo>
                  <a:pt x="244794" y="449555"/>
                </a:lnTo>
                <a:lnTo>
                  <a:pt x="240578" y="442863"/>
                </a:lnTo>
                <a:close/>
                <a:moveTo>
                  <a:pt x="266378" y="442863"/>
                </a:moveTo>
                <a:lnTo>
                  <a:pt x="262162" y="449555"/>
                </a:lnTo>
                <a:lnTo>
                  <a:pt x="258001" y="449555"/>
                </a:lnTo>
                <a:lnTo>
                  <a:pt x="264311" y="439708"/>
                </a:lnTo>
                <a:lnTo>
                  <a:pt x="258409" y="430514"/>
                </a:lnTo>
                <a:lnTo>
                  <a:pt x="262570" y="430514"/>
                </a:lnTo>
                <a:lnTo>
                  <a:pt x="266378" y="436499"/>
                </a:lnTo>
                <a:lnTo>
                  <a:pt x="270187" y="430514"/>
                </a:lnTo>
                <a:lnTo>
                  <a:pt x="274348" y="430514"/>
                </a:lnTo>
                <a:lnTo>
                  <a:pt x="268446" y="439708"/>
                </a:lnTo>
                <a:lnTo>
                  <a:pt x="274756" y="449555"/>
                </a:lnTo>
                <a:lnTo>
                  <a:pt x="270595" y="449555"/>
                </a:lnTo>
                <a:lnTo>
                  <a:pt x="266378" y="442863"/>
                </a:lnTo>
                <a:close/>
                <a:moveTo>
                  <a:pt x="292179" y="442863"/>
                </a:moveTo>
                <a:lnTo>
                  <a:pt x="287962" y="449555"/>
                </a:lnTo>
                <a:lnTo>
                  <a:pt x="283801" y="449555"/>
                </a:lnTo>
                <a:lnTo>
                  <a:pt x="290111" y="439708"/>
                </a:lnTo>
                <a:lnTo>
                  <a:pt x="284209" y="430514"/>
                </a:lnTo>
                <a:lnTo>
                  <a:pt x="288370" y="430514"/>
                </a:lnTo>
                <a:lnTo>
                  <a:pt x="292179" y="436499"/>
                </a:lnTo>
                <a:lnTo>
                  <a:pt x="295987" y="430514"/>
                </a:lnTo>
                <a:lnTo>
                  <a:pt x="300148" y="430514"/>
                </a:lnTo>
                <a:lnTo>
                  <a:pt x="294246" y="439708"/>
                </a:lnTo>
                <a:lnTo>
                  <a:pt x="300556" y="449555"/>
                </a:lnTo>
                <a:lnTo>
                  <a:pt x="296395" y="449555"/>
                </a:lnTo>
                <a:lnTo>
                  <a:pt x="292179" y="442863"/>
                </a:lnTo>
                <a:close/>
                <a:moveTo>
                  <a:pt x="317979" y="442863"/>
                </a:moveTo>
                <a:lnTo>
                  <a:pt x="313762" y="449555"/>
                </a:lnTo>
                <a:lnTo>
                  <a:pt x="309601" y="449555"/>
                </a:lnTo>
                <a:lnTo>
                  <a:pt x="315911" y="439708"/>
                </a:lnTo>
                <a:lnTo>
                  <a:pt x="310009" y="430514"/>
                </a:lnTo>
                <a:lnTo>
                  <a:pt x="314170" y="430514"/>
                </a:lnTo>
                <a:lnTo>
                  <a:pt x="317979" y="436499"/>
                </a:lnTo>
                <a:lnTo>
                  <a:pt x="321787" y="430514"/>
                </a:lnTo>
                <a:lnTo>
                  <a:pt x="325948" y="430514"/>
                </a:lnTo>
                <a:lnTo>
                  <a:pt x="320046" y="439708"/>
                </a:lnTo>
                <a:lnTo>
                  <a:pt x="326356" y="449555"/>
                </a:lnTo>
                <a:lnTo>
                  <a:pt x="322195" y="449555"/>
                </a:lnTo>
                <a:lnTo>
                  <a:pt x="317979" y="442863"/>
                </a:lnTo>
                <a:close/>
                <a:moveTo>
                  <a:pt x="343779" y="442863"/>
                </a:moveTo>
                <a:lnTo>
                  <a:pt x="339563" y="449555"/>
                </a:lnTo>
                <a:lnTo>
                  <a:pt x="335401" y="449555"/>
                </a:lnTo>
                <a:lnTo>
                  <a:pt x="341711" y="439708"/>
                </a:lnTo>
                <a:lnTo>
                  <a:pt x="335809" y="430514"/>
                </a:lnTo>
                <a:lnTo>
                  <a:pt x="339971" y="430514"/>
                </a:lnTo>
                <a:lnTo>
                  <a:pt x="343779" y="436499"/>
                </a:lnTo>
                <a:lnTo>
                  <a:pt x="347587" y="430514"/>
                </a:lnTo>
                <a:lnTo>
                  <a:pt x="351748" y="430514"/>
                </a:lnTo>
                <a:lnTo>
                  <a:pt x="345846" y="439708"/>
                </a:lnTo>
                <a:lnTo>
                  <a:pt x="352156" y="449555"/>
                </a:lnTo>
                <a:lnTo>
                  <a:pt x="347995" y="449555"/>
                </a:lnTo>
                <a:lnTo>
                  <a:pt x="343779" y="442863"/>
                </a:lnTo>
                <a:close/>
                <a:moveTo>
                  <a:pt x="369579" y="442863"/>
                </a:moveTo>
                <a:lnTo>
                  <a:pt x="365363" y="449555"/>
                </a:lnTo>
                <a:lnTo>
                  <a:pt x="361201" y="449555"/>
                </a:lnTo>
                <a:lnTo>
                  <a:pt x="367511" y="439708"/>
                </a:lnTo>
                <a:lnTo>
                  <a:pt x="361609" y="430514"/>
                </a:lnTo>
                <a:lnTo>
                  <a:pt x="365771" y="430514"/>
                </a:lnTo>
                <a:lnTo>
                  <a:pt x="369579" y="436499"/>
                </a:lnTo>
                <a:lnTo>
                  <a:pt x="373387" y="430514"/>
                </a:lnTo>
                <a:lnTo>
                  <a:pt x="377548" y="430514"/>
                </a:lnTo>
                <a:lnTo>
                  <a:pt x="371646" y="439708"/>
                </a:lnTo>
                <a:lnTo>
                  <a:pt x="377956" y="449555"/>
                </a:lnTo>
                <a:lnTo>
                  <a:pt x="373795" y="449555"/>
                </a:lnTo>
                <a:lnTo>
                  <a:pt x="369579" y="442863"/>
                </a:lnTo>
                <a:close/>
                <a:moveTo>
                  <a:pt x="395379" y="442863"/>
                </a:moveTo>
                <a:lnTo>
                  <a:pt x="391163" y="449555"/>
                </a:lnTo>
                <a:lnTo>
                  <a:pt x="387001" y="449555"/>
                </a:lnTo>
                <a:lnTo>
                  <a:pt x="393312" y="439708"/>
                </a:lnTo>
                <a:lnTo>
                  <a:pt x="387409" y="430514"/>
                </a:lnTo>
                <a:lnTo>
                  <a:pt x="391571" y="430514"/>
                </a:lnTo>
                <a:lnTo>
                  <a:pt x="395379" y="436499"/>
                </a:lnTo>
                <a:lnTo>
                  <a:pt x="399187" y="430514"/>
                </a:lnTo>
                <a:lnTo>
                  <a:pt x="403348" y="430514"/>
                </a:lnTo>
                <a:lnTo>
                  <a:pt x="397446" y="439708"/>
                </a:lnTo>
                <a:lnTo>
                  <a:pt x="403756" y="449555"/>
                </a:lnTo>
                <a:lnTo>
                  <a:pt x="399595" y="449555"/>
                </a:lnTo>
                <a:lnTo>
                  <a:pt x="395379" y="442863"/>
                </a:lnTo>
                <a:close/>
                <a:moveTo>
                  <a:pt x="421179" y="442863"/>
                </a:moveTo>
                <a:lnTo>
                  <a:pt x="416963" y="449555"/>
                </a:lnTo>
                <a:lnTo>
                  <a:pt x="412801" y="449555"/>
                </a:lnTo>
                <a:lnTo>
                  <a:pt x="419112" y="439708"/>
                </a:lnTo>
                <a:lnTo>
                  <a:pt x="413209" y="430514"/>
                </a:lnTo>
                <a:lnTo>
                  <a:pt x="417371" y="430514"/>
                </a:lnTo>
                <a:lnTo>
                  <a:pt x="421179" y="436499"/>
                </a:lnTo>
                <a:lnTo>
                  <a:pt x="424987" y="430514"/>
                </a:lnTo>
                <a:lnTo>
                  <a:pt x="429149" y="430514"/>
                </a:lnTo>
                <a:lnTo>
                  <a:pt x="423246" y="439708"/>
                </a:lnTo>
                <a:lnTo>
                  <a:pt x="429557" y="449555"/>
                </a:lnTo>
                <a:lnTo>
                  <a:pt x="425395" y="449555"/>
                </a:lnTo>
                <a:lnTo>
                  <a:pt x="421179" y="442863"/>
                </a:lnTo>
                <a:close/>
                <a:moveTo>
                  <a:pt x="446979" y="442863"/>
                </a:moveTo>
                <a:lnTo>
                  <a:pt x="442763" y="449555"/>
                </a:lnTo>
                <a:lnTo>
                  <a:pt x="438601" y="449555"/>
                </a:lnTo>
                <a:lnTo>
                  <a:pt x="444912" y="439708"/>
                </a:lnTo>
                <a:lnTo>
                  <a:pt x="439009" y="430514"/>
                </a:lnTo>
                <a:lnTo>
                  <a:pt x="443171" y="430514"/>
                </a:lnTo>
                <a:lnTo>
                  <a:pt x="446979" y="436499"/>
                </a:lnTo>
                <a:lnTo>
                  <a:pt x="450787" y="430514"/>
                </a:lnTo>
                <a:lnTo>
                  <a:pt x="454949" y="430514"/>
                </a:lnTo>
                <a:lnTo>
                  <a:pt x="449046" y="439708"/>
                </a:lnTo>
                <a:lnTo>
                  <a:pt x="455357" y="449555"/>
                </a:lnTo>
                <a:lnTo>
                  <a:pt x="451195" y="449555"/>
                </a:lnTo>
                <a:lnTo>
                  <a:pt x="446979" y="442863"/>
                </a:lnTo>
                <a:close/>
                <a:moveTo>
                  <a:pt x="472779" y="442863"/>
                </a:moveTo>
                <a:lnTo>
                  <a:pt x="468563" y="449555"/>
                </a:lnTo>
                <a:lnTo>
                  <a:pt x="464401" y="449555"/>
                </a:lnTo>
                <a:lnTo>
                  <a:pt x="470712" y="439708"/>
                </a:lnTo>
                <a:lnTo>
                  <a:pt x="464809" y="430514"/>
                </a:lnTo>
                <a:lnTo>
                  <a:pt x="468971" y="430514"/>
                </a:lnTo>
                <a:lnTo>
                  <a:pt x="472779" y="436499"/>
                </a:lnTo>
                <a:lnTo>
                  <a:pt x="476587" y="430514"/>
                </a:lnTo>
                <a:lnTo>
                  <a:pt x="480749" y="430514"/>
                </a:lnTo>
                <a:lnTo>
                  <a:pt x="474846" y="439708"/>
                </a:lnTo>
                <a:lnTo>
                  <a:pt x="481157" y="449555"/>
                </a:lnTo>
                <a:lnTo>
                  <a:pt x="476995" y="449555"/>
                </a:lnTo>
                <a:lnTo>
                  <a:pt x="472779" y="442863"/>
                </a:lnTo>
                <a:close/>
                <a:moveTo>
                  <a:pt x="498579" y="442863"/>
                </a:moveTo>
                <a:lnTo>
                  <a:pt x="494363" y="449555"/>
                </a:lnTo>
                <a:lnTo>
                  <a:pt x="490201" y="449555"/>
                </a:lnTo>
                <a:lnTo>
                  <a:pt x="496512" y="439708"/>
                </a:lnTo>
                <a:lnTo>
                  <a:pt x="490609" y="430514"/>
                </a:lnTo>
                <a:lnTo>
                  <a:pt x="494771" y="430514"/>
                </a:lnTo>
                <a:lnTo>
                  <a:pt x="498579" y="436499"/>
                </a:lnTo>
                <a:lnTo>
                  <a:pt x="502387" y="430514"/>
                </a:lnTo>
                <a:lnTo>
                  <a:pt x="506549" y="430514"/>
                </a:lnTo>
                <a:lnTo>
                  <a:pt x="500646" y="439708"/>
                </a:lnTo>
                <a:lnTo>
                  <a:pt x="506957" y="449555"/>
                </a:lnTo>
                <a:lnTo>
                  <a:pt x="502795" y="449555"/>
                </a:lnTo>
                <a:lnTo>
                  <a:pt x="498579" y="442863"/>
                </a:lnTo>
                <a:close/>
                <a:moveTo>
                  <a:pt x="8378" y="471565"/>
                </a:moveTo>
                <a:lnTo>
                  <a:pt x="4162" y="478256"/>
                </a:lnTo>
                <a:lnTo>
                  <a:pt x="0" y="478256"/>
                </a:lnTo>
                <a:lnTo>
                  <a:pt x="6310" y="468409"/>
                </a:lnTo>
                <a:lnTo>
                  <a:pt x="408" y="459215"/>
                </a:lnTo>
                <a:lnTo>
                  <a:pt x="4570" y="459215"/>
                </a:lnTo>
                <a:lnTo>
                  <a:pt x="8378" y="465200"/>
                </a:lnTo>
                <a:lnTo>
                  <a:pt x="12186" y="459215"/>
                </a:lnTo>
                <a:lnTo>
                  <a:pt x="16347" y="459215"/>
                </a:lnTo>
                <a:lnTo>
                  <a:pt x="10445" y="468409"/>
                </a:lnTo>
                <a:lnTo>
                  <a:pt x="16755" y="478256"/>
                </a:lnTo>
                <a:lnTo>
                  <a:pt x="12594" y="478256"/>
                </a:lnTo>
                <a:lnTo>
                  <a:pt x="8378" y="471565"/>
                </a:lnTo>
                <a:close/>
                <a:moveTo>
                  <a:pt x="34178" y="471565"/>
                </a:moveTo>
                <a:lnTo>
                  <a:pt x="29962" y="478256"/>
                </a:lnTo>
                <a:lnTo>
                  <a:pt x="25800" y="478256"/>
                </a:lnTo>
                <a:lnTo>
                  <a:pt x="32110" y="468409"/>
                </a:lnTo>
                <a:lnTo>
                  <a:pt x="26208" y="459215"/>
                </a:lnTo>
                <a:lnTo>
                  <a:pt x="30370" y="459215"/>
                </a:lnTo>
                <a:lnTo>
                  <a:pt x="34178" y="465200"/>
                </a:lnTo>
                <a:lnTo>
                  <a:pt x="37986" y="459215"/>
                </a:lnTo>
                <a:lnTo>
                  <a:pt x="42147" y="459215"/>
                </a:lnTo>
                <a:lnTo>
                  <a:pt x="36245" y="468409"/>
                </a:lnTo>
                <a:lnTo>
                  <a:pt x="42555" y="478256"/>
                </a:lnTo>
                <a:lnTo>
                  <a:pt x="38394" y="478256"/>
                </a:lnTo>
                <a:lnTo>
                  <a:pt x="34178" y="471565"/>
                </a:lnTo>
                <a:close/>
                <a:moveTo>
                  <a:pt x="59978" y="471565"/>
                </a:moveTo>
                <a:lnTo>
                  <a:pt x="55762" y="478256"/>
                </a:lnTo>
                <a:lnTo>
                  <a:pt x="51600" y="478256"/>
                </a:lnTo>
                <a:lnTo>
                  <a:pt x="57911" y="468409"/>
                </a:lnTo>
                <a:lnTo>
                  <a:pt x="52008" y="459215"/>
                </a:lnTo>
                <a:lnTo>
                  <a:pt x="56170" y="459215"/>
                </a:lnTo>
                <a:lnTo>
                  <a:pt x="59978" y="465200"/>
                </a:lnTo>
                <a:lnTo>
                  <a:pt x="63786" y="459215"/>
                </a:lnTo>
                <a:lnTo>
                  <a:pt x="67948" y="459215"/>
                </a:lnTo>
                <a:lnTo>
                  <a:pt x="62045" y="468409"/>
                </a:lnTo>
                <a:lnTo>
                  <a:pt x="68356" y="478256"/>
                </a:lnTo>
                <a:lnTo>
                  <a:pt x="64194" y="478256"/>
                </a:lnTo>
                <a:lnTo>
                  <a:pt x="59978" y="471565"/>
                </a:lnTo>
                <a:close/>
                <a:moveTo>
                  <a:pt x="85778" y="471565"/>
                </a:moveTo>
                <a:lnTo>
                  <a:pt x="81562" y="478256"/>
                </a:lnTo>
                <a:lnTo>
                  <a:pt x="77400" y="478256"/>
                </a:lnTo>
                <a:lnTo>
                  <a:pt x="83711" y="468409"/>
                </a:lnTo>
                <a:lnTo>
                  <a:pt x="77808" y="459215"/>
                </a:lnTo>
                <a:lnTo>
                  <a:pt x="81970" y="459215"/>
                </a:lnTo>
                <a:lnTo>
                  <a:pt x="85778" y="465200"/>
                </a:lnTo>
                <a:lnTo>
                  <a:pt x="89586" y="459215"/>
                </a:lnTo>
                <a:lnTo>
                  <a:pt x="93748" y="459215"/>
                </a:lnTo>
                <a:lnTo>
                  <a:pt x="87845" y="468409"/>
                </a:lnTo>
                <a:lnTo>
                  <a:pt x="94156" y="478256"/>
                </a:lnTo>
                <a:lnTo>
                  <a:pt x="89994" y="478256"/>
                </a:lnTo>
                <a:lnTo>
                  <a:pt x="85778" y="471565"/>
                </a:lnTo>
                <a:close/>
                <a:moveTo>
                  <a:pt x="111578" y="471565"/>
                </a:moveTo>
                <a:lnTo>
                  <a:pt x="107362" y="478256"/>
                </a:lnTo>
                <a:lnTo>
                  <a:pt x="103200" y="478256"/>
                </a:lnTo>
                <a:lnTo>
                  <a:pt x="109511" y="468409"/>
                </a:lnTo>
                <a:lnTo>
                  <a:pt x="103608" y="459215"/>
                </a:lnTo>
                <a:lnTo>
                  <a:pt x="107770" y="459215"/>
                </a:lnTo>
                <a:lnTo>
                  <a:pt x="111578" y="465200"/>
                </a:lnTo>
                <a:lnTo>
                  <a:pt x="115386" y="459215"/>
                </a:lnTo>
                <a:lnTo>
                  <a:pt x="119548" y="459215"/>
                </a:lnTo>
                <a:lnTo>
                  <a:pt x="113645" y="468409"/>
                </a:lnTo>
                <a:lnTo>
                  <a:pt x="119956" y="478256"/>
                </a:lnTo>
                <a:lnTo>
                  <a:pt x="115794" y="478256"/>
                </a:lnTo>
                <a:lnTo>
                  <a:pt x="111578" y="471565"/>
                </a:lnTo>
                <a:close/>
                <a:moveTo>
                  <a:pt x="137378" y="471565"/>
                </a:moveTo>
                <a:lnTo>
                  <a:pt x="133162" y="478256"/>
                </a:lnTo>
                <a:lnTo>
                  <a:pt x="129000" y="478256"/>
                </a:lnTo>
                <a:lnTo>
                  <a:pt x="135311" y="468409"/>
                </a:lnTo>
                <a:lnTo>
                  <a:pt x="129408" y="459215"/>
                </a:lnTo>
                <a:lnTo>
                  <a:pt x="133570" y="459215"/>
                </a:lnTo>
                <a:lnTo>
                  <a:pt x="137378" y="465200"/>
                </a:lnTo>
                <a:lnTo>
                  <a:pt x="141186" y="459215"/>
                </a:lnTo>
                <a:lnTo>
                  <a:pt x="145348" y="459215"/>
                </a:lnTo>
                <a:lnTo>
                  <a:pt x="139445" y="468409"/>
                </a:lnTo>
                <a:lnTo>
                  <a:pt x="145756" y="478256"/>
                </a:lnTo>
                <a:lnTo>
                  <a:pt x="141594" y="478256"/>
                </a:lnTo>
                <a:lnTo>
                  <a:pt x="137378" y="471565"/>
                </a:lnTo>
                <a:close/>
                <a:moveTo>
                  <a:pt x="163178" y="471565"/>
                </a:moveTo>
                <a:lnTo>
                  <a:pt x="158962" y="478256"/>
                </a:lnTo>
                <a:lnTo>
                  <a:pt x="154800" y="478256"/>
                </a:lnTo>
                <a:lnTo>
                  <a:pt x="161111" y="468409"/>
                </a:lnTo>
                <a:lnTo>
                  <a:pt x="155208" y="459215"/>
                </a:lnTo>
                <a:lnTo>
                  <a:pt x="159370" y="459215"/>
                </a:lnTo>
                <a:lnTo>
                  <a:pt x="163178" y="465200"/>
                </a:lnTo>
                <a:lnTo>
                  <a:pt x="166986" y="459215"/>
                </a:lnTo>
                <a:lnTo>
                  <a:pt x="171148" y="459215"/>
                </a:lnTo>
                <a:lnTo>
                  <a:pt x="165245" y="468409"/>
                </a:lnTo>
                <a:lnTo>
                  <a:pt x="171556" y="478256"/>
                </a:lnTo>
                <a:lnTo>
                  <a:pt x="167394" y="478256"/>
                </a:lnTo>
                <a:lnTo>
                  <a:pt x="163178" y="471565"/>
                </a:lnTo>
                <a:close/>
                <a:moveTo>
                  <a:pt x="188978" y="471565"/>
                </a:moveTo>
                <a:lnTo>
                  <a:pt x="184762" y="478256"/>
                </a:lnTo>
                <a:lnTo>
                  <a:pt x="180601" y="478256"/>
                </a:lnTo>
                <a:lnTo>
                  <a:pt x="186911" y="468409"/>
                </a:lnTo>
                <a:lnTo>
                  <a:pt x="181009" y="459215"/>
                </a:lnTo>
                <a:lnTo>
                  <a:pt x="185170" y="459215"/>
                </a:lnTo>
                <a:lnTo>
                  <a:pt x="188978" y="465200"/>
                </a:lnTo>
                <a:lnTo>
                  <a:pt x="192786" y="459215"/>
                </a:lnTo>
                <a:lnTo>
                  <a:pt x="196948" y="459215"/>
                </a:lnTo>
                <a:lnTo>
                  <a:pt x="191045" y="468409"/>
                </a:lnTo>
                <a:lnTo>
                  <a:pt x="197356" y="478256"/>
                </a:lnTo>
                <a:lnTo>
                  <a:pt x="193194" y="478256"/>
                </a:lnTo>
                <a:lnTo>
                  <a:pt x="188978" y="471565"/>
                </a:lnTo>
                <a:close/>
                <a:moveTo>
                  <a:pt x="214778" y="471565"/>
                </a:moveTo>
                <a:lnTo>
                  <a:pt x="210562" y="478256"/>
                </a:lnTo>
                <a:lnTo>
                  <a:pt x="206401" y="478256"/>
                </a:lnTo>
                <a:lnTo>
                  <a:pt x="212711" y="468409"/>
                </a:lnTo>
                <a:lnTo>
                  <a:pt x="206809" y="459215"/>
                </a:lnTo>
                <a:lnTo>
                  <a:pt x="210970" y="459215"/>
                </a:lnTo>
                <a:lnTo>
                  <a:pt x="214778" y="465200"/>
                </a:lnTo>
                <a:lnTo>
                  <a:pt x="218586" y="459215"/>
                </a:lnTo>
                <a:lnTo>
                  <a:pt x="222748" y="459215"/>
                </a:lnTo>
                <a:lnTo>
                  <a:pt x="216846" y="468409"/>
                </a:lnTo>
                <a:lnTo>
                  <a:pt x="223156" y="478256"/>
                </a:lnTo>
                <a:lnTo>
                  <a:pt x="218994" y="478256"/>
                </a:lnTo>
                <a:lnTo>
                  <a:pt x="214778" y="471565"/>
                </a:lnTo>
                <a:close/>
                <a:moveTo>
                  <a:pt x="240578" y="471565"/>
                </a:moveTo>
                <a:lnTo>
                  <a:pt x="236362" y="478256"/>
                </a:lnTo>
                <a:lnTo>
                  <a:pt x="232201" y="478256"/>
                </a:lnTo>
                <a:lnTo>
                  <a:pt x="238511" y="468409"/>
                </a:lnTo>
                <a:lnTo>
                  <a:pt x="232609" y="459215"/>
                </a:lnTo>
                <a:lnTo>
                  <a:pt x="236770" y="459215"/>
                </a:lnTo>
                <a:lnTo>
                  <a:pt x="240578" y="465200"/>
                </a:lnTo>
                <a:lnTo>
                  <a:pt x="244386" y="459215"/>
                </a:lnTo>
                <a:lnTo>
                  <a:pt x="248548" y="459215"/>
                </a:lnTo>
                <a:lnTo>
                  <a:pt x="242646" y="468409"/>
                </a:lnTo>
                <a:lnTo>
                  <a:pt x="248956" y="478256"/>
                </a:lnTo>
                <a:lnTo>
                  <a:pt x="244794" y="478256"/>
                </a:lnTo>
                <a:lnTo>
                  <a:pt x="240578" y="471565"/>
                </a:lnTo>
                <a:close/>
                <a:moveTo>
                  <a:pt x="266378" y="471565"/>
                </a:moveTo>
                <a:lnTo>
                  <a:pt x="262162" y="478256"/>
                </a:lnTo>
                <a:lnTo>
                  <a:pt x="258001" y="478256"/>
                </a:lnTo>
                <a:lnTo>
                  <a:pt x="264311" y="468409"/>
                </a:lnTo>
                <a:lnTo>
                  <a:pt x="258409" y="459215"/>
                </a:lnTo>
                <a:lnTo>
                  <a:pt x="262570" y="459215"/>
                </a:lnTo>
                <a:lnTo>
                  <a:pt x="266378" y="465200"/>
                </a:lnTo>
                <a:lnTo>
                  <a:pt x="270187" y="459215"/>
                </a:lnTo>
                <a:lnTo>
                  <a:pt x="274348" y="459215"/>
                </a:lnTo>
                <a:lnTo>
                  <a:pt x="268446" y="468409"/>
                </a:lnTo>
                <a:lnTo>
                  <a:pt x="274756" y="478256"/>
                </a:lnTo>
                <a:lnTo>
                  <a:pt x="270595" y="478256"/>
                </a:lnTo>
                <a:lnTo>
                  <a:pt x="266378" y="471565"/>
                </a:lnTo>
                <a:close/>
                <a:moveTo>
                  <a:pt x="292179" y="471565"/>
                </a:moveTo>
                <a:lnTo>
                  <a:pt x="287962" y="478256"/>
                </a:lnTo>
                <a:lnTo>
                  <a:pt x="283801" y="478256"/>
                </a:lnTo>
                <a:lnTo>
                  <a:pt x="290111" y="468409"/>
                </a:lnTo>
                <a:lnTo>
                  <a:pt x="284209" y="459215"/>
                </a:lnTo>
                <a:lnTo>
                  <a:pt x="288370" y="459215"/>
                </a:lnTo>
                <a:lnTo>
                  <a:pt x="292179" y="465200"/>
                </a:lnTo>
                <a:lnTo>
                  <a:pt x="295987" y="459215"/>
                </a:lnTo>
                <a:lnTo>
                  <a:pt x="300148" y="459215"/>
                </a:lnTo>
                <a:lnTo>
                  <a:pt x="294246" y="468409"/>
                </a:lnTo>
                <a:lnTo>
                  <a:pt x="300556" y="478256"/>
                </a:lnTo>
                <a:lnTo>
                  <a:pt x="296395" y="478256"/>
                </a:lnTo>
                <a:lnTo>
                  <a:pt x="292179" y="471565"/>
                </a:lnTo>
                <a:close/>
                <a:moveTo>
                  <a:pt x="317979" y="471565"/>
                </a:moveTo>
                <a:lnTo>
                  <a:pt x="313762" y="478256"/>
                </a:lnTo>
                <a:lnTo>
                  <a:pt x="309601" y="478256"/>
                </a:lnTo>
                <a:lnTo>
                  <a:pt x="315911" y="468409"/>
                </a:lnTo>
                <a:lnTo>
                  <a:pt x="310009" y="459215"/>
                </a:lnTo>
                <a:lnTo>
                  <a:pt x="314170" y="459215"/>
                </a:lnTo>
                <a:lnTo>
                  <a:pt x="317979" y="465200"/>
                </a:lnTo>
                <a:lnTo>
                  <a:pt x="321787" y="459215"/>
                </a:lnTo>
                <a:lnTo>
                  <a:pt x="325948" y="459215"/>
                </a:lnTo>
                <a:lnTo>
                  <a:pt x="320046" y="468409"/>
                </a:lnTo>
                <a:lnTo>
                  <a:pt x="326356" y="478256"/>
                </a:lnTo>
                <a:lnTo>
                  <a:pt x="322195" y="478256"/>
                </a:lnTo>
                <a:lnTo>
                  <a:pt x="317979" y="471565"/>
                </a:lnTo>
                <a:close/>
                <a:moveTo>
                  <a:pt x="343779" y="471565"/>
                </a:moveTo>
                <a:lnTo>
                  <a:pt x="339563" y="478256"/>
                </a:lnTo>
                <a:lnTo>
                  <a:pt x="335401" y="478256"/>
                </a:lnTo>
                <a:lnTo>
                  <a:pt x="341711" y="468409"/>
                </a:lnTo>
                <a:lnTo>
                  <a:pt x="335809" y="459215"/>
                </a:lnTo>
                <a:lnTo>
                  <a:pt x="339971" y="459215"/>
                </a:lnTo>
                <a:lnTo>
                  <a:pt x="343779" y="465200"/>
                </a:lnTo>
                <a:lnTo>
                  <a:pt x="347587" y="459215"/>
                </a:lnTo>
                <a:lnTo>
                  <a:pt x="351748" y="459215"/>
                </a:lnTo>
                <a:lnTo>
                  <a:pt x="345846" y="468409"/>
                </a:lnTo>
                <a:lnTo>
                  <a:pt x="352156" y="478256"/>
                </a:lnTo>
                <a:lnTo>
                  <a:pt x="347995" y="478256"/>
                </a:lnTo>
                <a:lnTo>
                  <a:pt x="343779" y="471565"/>
                </a:lnTo>
                <a:close/>
                <a:moveTo>
                  <a:pt x="369579" y="471565"/>
                </a:moveTo>
                <a:lnTo>
                  <a:pt x="365363" y="478256"/>
                </a:lnTo>
                <a:lnTo>
                  <a:pt x="361201" y="478256"/>
                </a:lnTo>
                <a:lnTo>
                  <a:pt x="367511" y="468409"/>
                </a:lnTo>
                <a:lnTo>
                  <a:pt x="361609" y="459215"/>
                </a:lnTo>
                <a:lnTo>
                  <a:pt x="365771" y="459215"/>
                </a:lnTo>
                <a:lnTo>
                  <a:pt x="369579" y="465200"/>
                </a:lnTo>
                <a:lnTo>
                  <a:pt x="373387" y="459215"/>
                </a:lnTo>
                <a:lnTo>
                  <a:pt x="377548" y="459215"/>
                </a:lnTo>
                <a:lnTo>
                  <a:pt x="371646" y="468409"/>
                </a:lnTo>
                <a:lnTo>
                  <a:pt x="377956" y="478256"/>
                </a:lnTo>
                <a:lnTo>
                  <a:pt x="373795" y="478256"/>
                </a:lnTo>
                <a:lnTo>
                  <a:pt x="369579" y="471565"/>
                </a:lnTo>
                <a:close/>
                <a:moveTo>
                  <a:pt x="395379" y="471565"/>
                </a:moveTo>
                <a:lnTo>
                  <a:pt x="391163" y="478256"/>
                </a:lnTo>
                <a:lnTo>
                  <a:pt x="387001" y="478256"/>
                </a:lnTo>
                <a:lnTo>
                  <a:pt x="393312" y="468409"/>
                </a:lnTo>
                <a:lnTo>
                  <a:pt x="387409" y="459215"/>
                </a:lnTo>
                <a:lnTo>
                  <a:pt x="391571" y="459215"/>
                </a:lnTo>
                <a:lnTo>
                  <a:pt x="395379" y="465200"/>
                </a:lnTo>
                <a:lnTo>
                  <a:pt x="399187" y="459215"/>
                </a:lnTo>
                <a:lnTo>
                  <a:pt x="403348" y="459215"/>
                </a:lnTo>
                <a:lnTo>
                  <a:pt x="397446" y="468409"/>
                </a:lnTo>
                <a:lnTo>
                  <a:pt x="403756" y="478256"/>
                </a:lnTo>
                <a:lnTo>
                  <a:pt x="399595" y="478256"/>
                </a:lnTo>
                <a:lnTo>
                  <a:pt x="395379" y="471565"/>
                </a:lnTo>
                <a:close/>
                <a:moveTo>
                  <a:pt x="421179" y="471565"/>
                </a:moveTo>
                <a:lnTo>
                  <a:pt x="416963" y="478256"/>
                </a:lnTo>
                <a:lnTo>
                  <a:pt x="412801" y="478256"/>
                </a:lnTo>
                <a:lnTo>
                  <a:pt x="419112" y="468409"/>
                </a:lnTo>
                <a:lnTo>
                  <a:pt x="413209" y="459215"/>
                </a:lnTo>
                <a:lnTo>
                  <a:pt x="417371" y="459215"/>
                </a:lnTo>
                <a:lnTo>
                  <a:pt x="421179" y="465200"/>
                </a:lnTo>
                <a:lnTo>
                  <a:pt x="424987" y="459215"/>
                </a:lnTo>
                <a:lnTo>
                  <a:pt x="429149" y="459215"/>
                </a:lnTo>
                <a:lnTo>
                  <a:pt x="423246" y="468409"/>
                </a:lnTo>
                <a:lnTo>
                  <a:pt x="429557" y="478256"/>
                </a:lnTo>
                <a:lnTo>
                  <a:pt x="425395" y="478256"/>
                </a:lnTo>
                <a:lnTo>
                  <a:pt x="421179" y="471565"/>
                </a:lnTo>
                <a:close/>
                <a:moveTo>
                  <a:pt x="446979" y="471565"/>
                </a:moveTo>
                <a:lnTo>
                  <a:pt x="442763" y="478256"/>
                </a:lnTo>
                <a:lnTo>
                  <a:pt x="438601" y="478256"/>
                </a:lnTo>
                <a:lnTo>
                  <a:pt x="444912" y="468409"/>
                </a:lnTo>
                <a:lnTo>
                  <a:pt x="439009" y="459215"/>
                </a:lnTo>
                <a:lnTo>
                  <a:pt x="443171" y="459215"/>
                </a:lnTo>
                <a:lnTo>
                  <a:pt x="446979" y="465200"/>
                </a:lnTo>
                <a:lnTo>
                  <a:pt x="450787" y="459215"/>
                </a:lnTo>
                <a:lnTo>
                  <a:pt x="454949" y="459215"/>
                </a:lnTo>
                <a:lnTo>
                  <a:pt x="449046" y="468409"/>
                </a:lnTo>
                <a:lnTo>
                  <a:pt x="455357" y="478256"/>
                </a:lnTo>
                <a:lnTo>
                  <a:pt x="451195" y="478256"/>
                </a:lnTo>
                <a:lnTo>
                  <a:pt x="446979" y="471565"/>
                </a:lnTo>
                <a:close/>
                <a:moveTo>
                  <a:pt x="472779" y="471565"/>
                </a:moveTo>
                <a:lnTo>
                  <a:pt x="468563" y="478256"/>
                </a:lnTo>
                <a:lnTo>
                  <a:pt x="464401" y="478256"/>
                </a:lnTo>
                <a:lnTo>
                  <a:pt x="470712" y="468409"/>
                </a:lnTo>
                <a:lnTo>
                  <a:pt x="464809" y="459215"/>
                </a:lnTo>
                <a:lnTo>
                  <a:pt x="468971" y="459215"/>
                </a:lnTo>
                <a:lnTo>
                  <a:pt x="472779" y="465200"/>
                </a:lnTo>
                <a:lnTo>
                  <a:pt x="476587" y="459215"/>
                </a:lnTo>
                <a:lnTo>
                  <a:pt x="480749" y="459215"/>
                </a:lnTo>
                <a:lnTo>
                  <a:pt x="474846" y="468409"/>
                </a:lnTo>
                <a:lnTo>
                  <a:pt x="481157" y="478256"/>
                </a:lnTo>
                <a:lnTo>
                  <a:pt x="476995" y="478256"/>
                </a:lnTo>
                <a:lnTo>
                  <a:pt x="472779" y="471565"/>
                </a:lnTo>
                <a:close/>
                <a:moveTo>
                  <a:pt x="498579" y="471565"/>
                </a:moveTo>
                <a:lnTo>
                  <a:pt x="494363" y="478256"/>
                </a:lnTo>
                <a:lnTo>
                  <a:pt x="490201" y="478256"/>
                </a:lnTo>
                <a:lnTo>
                  <a:pt x="496512" y="468409"/>
                </a:lnTo>
                <a:lnTo>
                  <a:pt x="490609" y="459215"/>
                </a:lnTo>
                <a:lnTo>
                  <a:pt x="494771" y="459215"/>
                </a:lnTo>
                <a:lnTo>
                  <a:pt x="498579" y="465200"/>
                </a:lnTo>
                <a:lnTo>
                  <a:pt x="502387" y="459215"/>
                </a:lnTo>
                <a:lnTo>
                  <a:pt x="506549" y="459215"/>
                </a:lnTo>
                <a:lnTo>
                  <a:pt x="500646" y="468409"/>
                </a:lnTo>
                <a:lnTo>
                  <a:pt x="506957" y="478256"/>
                </a:lnTo>
                <a:lnTo>
                  <a:pt x="502795" y="478256"/>
                </a:lnTo>
                <a:lnTo>
                  <a:pt x="498579" y="471565"/>
                </a:lnTo>
                <a:close/>
                <a:moveTo>
                  <a:pt x="8378" y="500265"/>
                </a:moveTo>
                <a:lnTo>
                  <a:pt x="4162" y="506957"/>
                </a:lnTo>
                <a:lnTo>
                  <a:pt x="0" y="506957"/>
                </a:lnTo>
                <a:lnTo>
                  <a:pt x="6310" y="497110"/>
                </a:lnTo>
                <a:lnTo>
                  <a:pt x="408" y="487916"/>
                </a:lnTo>
                <a:lnTo>
                  <a:pt x="4570" y="487916"/>
                </a:lnTo>
                <a:lnTo>
                  <a:pt x="8378" y="493901"/>
                </a:lnTo>
                <a:lnTo>
                  <a:pt x="12186" y="487916"/>
                </a:lnTo>
                <a:lnTo>
                  <a:pt x="16347" y="487916"/>
                </a:lnTo>
                <a:lnTo>
                  <a:pt x="10445" y="497110"/>
                </a:lnTo>
                <a:lnTo>
                  <a:pt x="16755" y="506957"/>
                </a:lnTo>
                <a:lnTo>
                  <a:pt x="12594" y="506957"/>
                </a:lnTo>
                <a:lnTo>
                  <a:pt x="8378" y="500265"/>
                </a:lnTo>
                <a:close/>
                <a:moveTo>
                  <a:pt x="34178" y="500265"/>
                </a:moveTo>
                <a:lnTo>
                  <a:pt x="29962" y="506957"/>
                </a:lnTo>
                <a:lnTo>
                  <a:pt x="25800" y="506957"/>
                </a:lnTo>
                <a:lnTo>
                  <a:pt x="32110" y="497110"/>
                </a:lnTo>
                <a:lnTo>
                  <a:pt x="26208" y="487916"/>
                </a:lnTo>
                <a:lnTo>
                  <a:pt x="30370" y="487916"/>
                </a:lnTo>
                <a:lnTo>
                  <a:pt x="34178" y="493901"/>
                </a:lnTo>
                <a:lnTo>
                  <a:pt x="37986" y="487916"/>
                </a:lnTo>
                <a:lnTo>
                  <a:pt x="42147" y="487916"/>
                </a:lnTo>
                <a:lnTo>
                  <a:pt x="36245" y="497110"/>
                </a:lnTo>
                <a:lnTo>
                  <a:pt x="42555" y="506957"/>
                </a:lnTo>
                <a:lnTo>
                  <a:pt x="38394" y="506957"/>
                </a:lnTo>
                <a:lnTo>
                  <a:pt x="34178" y="500265"/>
                </a:lnTo>
                <a:close/>
                <a:moveTo>
                  <a:pt x="59978" y="500265"/>
                </a:moveTo>
                <a:lnTo>
                  <a:pt x="55762" y="506957"/>
                </a:lnTo>
                <a:lnTo>
                  <a:pt x="51600" y="506957"/>
                </a:lnTo>
                <a:lnTo>
                  <a:pt x="57911" y="497110"/>
                </a:lnTo>
                <a:lnTo>
                  <a:pt x="52008" y="487916"/>
                </a:lnTo>
                <a:lnTo>
                  <a:pt x="56170" y="487916"/>
                </a:lnTo>
                <a:lnTo>
                  <a:pt x="59978" y="493901"/>
                </a:lnTo>
                <a:lnTo>
                  <a:pt x="63786" y="487916"/>
                </a:lnTo>
                <a:lnTo>
                  <a:pt x="67948" y="487916"/>
                </a:lnTo>
                <a:lnTo>
                  <a:pt x="62045" y="497110"/>
                </a:lnTo>
                <a:lnTo>
                  <a:pt x="68356" y="506957"/>
                </a:lnTo>
                <a:lnTo>
                  <a:pt x="64194" y="506957"/>
                </a:lnTo>
                <a:lnTo>
                  <a:pt x="59978" y="500265"/>
                </a:lnTo>
                <a:close/>
                <a:moveTo>
                  <a:pt x="85778" y="500265"/>
                </a:moveTo>
                <a:lnTo>
                  <a:pt x="81562" y="506957"/>
                </a:lnTo>
                <a:lnTo>
                  <a:pt x="77400" y="506957"/>
                </a:lnTo>
                <a:lnTo>
                  <a:pt x="83711" y="497110"/>
                </a:lnTo>
                <a:lnTo>
                  <a:pt x="77808" y="487916"/>
                </a:lnTo>
                <a:lnTo>
                  <a:pt x="81970" y="487916"/>
                </a:lnTo>
                <a:lnTo>
                  <a:pt x="85778" y="493901"/>
                </a:lnTo>
                <a:lnTo>
                  <a:pt x="89586" y="487916"/>
                </a:lnTo>
                <a:lnTo>
                  <a:pt x="93748" y="487916"/>
                </a:lnTo>
                <a:lnTo>
                  <a:pt x="87845" y="497110"/>
                </a:lnTo>
                <a:lnTo>
                  <a:pt x="94156" y="506957"/>
                </a:lnTo>
                <a:lnTo>
                  <a:pt x="89994" y="506957"/>
                </a:lnTo>
                <a:lnTo>
                  <a:pt x="85778" y="500265"/>
                </a:lnTo>
                <a:close/>
                <a:moveTo>
                  <a:pt x="111578" y="500265"/>
                </a:moveTo>
                <a:lnTo>
                  <a:pt x="107362" y="506957"/>
                </a:lnTo>
                <a:lnTo>
                  <a:pt x="103200" y="506957"/>
                </a:lnTo>
                <a:lnTo>
                  <a:pt x="109511" y="497110"/>
                </a:lnTo>
                <a:lnTo>
                  <a:pt x="103608" y="487916"/>
                </a:lnTo>
                <a:lnTo>
                  <a:pt x="107770" y="487916"/>
                </a:lnTo>
                <a:lnTo>
                  <a:pt x="111578" y="493901"/>
                </a:lnTo>
                <a:lnTo>
                  <a:pt x="115386" y="487916"/>
                </a:lnTo>
                <a:lnTo>
                  <a:pt x="119548" y="487916"/>
                </a:lnTo>
                <a:lnTo>
                  <a:pt x="113645" y="497110"/>
                </a:lnTo>
                <a:lnTo>
                  <a:pt x="119956" y="506957"/>
                </a:lnTo>
                <a:lnTo>
                  <a:pt x="115794" y="506957"/>
                </a:lnTo>
                <a:lnTo>
                  <a:pt x="111578" y="500265"/>
                </a:lnTo>
                <a:close/>
                <a:moveTo>
                  <a:pt x="137378" y="500265"/>
                </a:moveTo>
                <a:lnTo>
                  <a:pt x="133162" y="506957"/>
                </a:lnTo>
                <a:lnTo>
                  <a:pt x="129000" y="506957"/>
                </a:lnTo>
                <a:lnTo>
                  <a:pt x="135311" y="497110"/>
                </a:lnTo>
                <a:lnTo>
                  <a:pt x="129408" y="487916"/>
                </a:lnTo>
                <a:lnTo>
                  <a:pt x="133570" y="487916"/>
                </a:lnTo>
                <a:lnTo>
                  <a:pt x="137378" y="493901"/>
                </a:lnTo>
                <a:lnTo>
                  <a:pt x="141186" y="487916"/>
                </a:lnTo>
                <a:lnTo>
                  <a:pt x="145348" y="487916"/>
                </a:lnTo>
                <a:lnTo>
                  <a:pt x="139445" y="497110"/>
                </a:lnTo>
                <a:lnTo>
                  <a:pt x="145756" y="506957"/>
                </a:lnTo>
                <a:lnTo>
                  <a:pt x="141594" y="506957"/>
                </a:lnTo>
                <a:lnTo>
                  <a:pt x="137378" y="500265"/>
                </a:lnTo>
                <a:close/>
                <a:moveTo>
                  <a:pt x="163178" y="500265"/>
                </a:moveTo>
                <a:lnTo>
                  <a:pt x="158962" y="506957"/>
                </a:lnTo>
                <a:lnTo>
                  <a:pt x="154800" y="506957"/>
                </a:lnTo>
                <a:lnTo>
                  <a:pt x="161111" y="497110"/>
                </a:lnTo>
                <a:lnTo>
                  <a:pt x="155208" y="487916"/>
                </a:lnTo>
                <a:lnTo>
                  <a:pt x="159370" y="487916"/>
                </a:lnTo>
                <a:lnTo>
                  <a:pt x="163178" y="493901"/>
                </a:lnTo>
                <a:lnTo>
                  <a:pt x="166986" y="487916"/>
                </a:lnTo>
                <a:lnTo>
                  <a:pt x="171148" y="487916"/>
                </a:lnTo>
                <a:lnTo>
                  <a:pt x="165245" y="497110"/>
                </a:lnTo>
                <a:lnTo>
                  <a:pt x="171556" y="506957"/>
                </a:lnTo>
                <a:lnTo>
                  <a:pt x="167394" y="506957"/>
                </a:lnTo>
                <a:lnTo>
                  <a:pt x="163178" y="500265"/>
                </a:lnTo>
                <a:close/>
                <a:moveTo>
                  <a:pt x="188978" y="500265"/>
                </a:moveTo>
                <a:lnTo>
                  <a:pt x="184762" y="506957"/>
                </a:lnTo>
                <a:lnTo>
                  <a:pt x="180601" y="506957"/>
                </a:lnTo>
                <a:lnTo>
                  <a:pt x="186911" y="497110"/>
                </a:lnTo>
                <a:lnTo>
                  <a:pt x="181009" y="487916"/>
                </a:lnTo>
                <a:lnTo>
                  <a:pt x="185170" y="487916"/>
                </a:lnTo>
                <a:lnTo>
                  <a:pt x="188978" y="493901"/>
                </a:lnTo>
                <a:lnTo>
                  <a:pt x="192786" y="487916"/>
                </a:lnTo>
                <a:lnTo>
                  <a:pt x="196948" y="487916"/>
                </a:lnTo>
                <a:lnTo>
                  <a:pt x="191045" y="497110"/>
                </a:lnTo>
                <a:lnTo>
                  <a:pt x="197356" y="506957"/>
                </a:lnTo>
                <a:lnTo>
                  <a:pt x="193194" y="506957"/>
                </a:lnTo>
                <a:lnTo>
                  <a:pt x="188978" y="500265"/>
                </a:lnTo>
                <a:close/>
                <a:moveTo>
                  <a:pt x="214778" y="500265"/>
                </a:moveTo>
                <a:lnTo>
                  <a:pt x="210562" y="506957"/>
                </a:lnTo>
                <a:lnTo>
                  <a:pt x="206401" y="506957"/>
                </a:lnTo>
                <a:lnTo>
                  <a:pt x="212711" y="497110"/>
                </a:lnTo>
                <a:lnTo>
                  <a:pt x="206809" y="487916"/>
                </a:lnTo>
                <a:lnTo>
                  <a:pt x="210970" y="487916"/>
                </a:lnTo>
                <a:lnTo>
                  <a:pt x="214778" y="493901"/>
                </a:lnTo>
                <a:lnTo>
                  <a:pt x="218586" y="487916"/>
                </a:lnTo>
                <a:lnTo>
                  <a:pt x="222748" y="487916"/>
                </a:lnTo>
                <a:lnTo>
                  <a:pt x="216846" y="497110"/>
                </a:lnTo>
                <a:lnTo>
                  <a:pt x="223156" y="506957"/>
                </a:lnTo>
                <a:lnTo>
                  <a:pt x="218994" y="506957"/>
                </a:lnTo>
                <a:lnTo>
                  <a:pt x="214778" y="500265"/>
                </a:lnTo>
                <a:close/>
                <a:moveTo>
                  <a:pt x="240578" y="500265"/>
                </a:moveTo>
                <a:lnTo>
                  <a:pt x="236362" y="506957"/>
                </a:lnTo>
                <a:lnTo>
                  <a:pt x="232201" y="506957"/>
                </a:lnTo>
                <a:lnTo>
                  <a:pt x="238511" y="497110"/>
                </a:lnTo>
                <a:lnTo>
                  <a:pt x="232609" y="487916"/>
                </a:lnTo>
                <a:lnTo>
                  <a:pt x="236770" y="487916"/>
                </a:lnTo>
                <a:lnTo>
                  <a:pt x="240578" y="493901"/>
                </a:lnTo>
                <a:lnTo>
                  <a:pt x="244386" y="487916"/>
                </a:lnTo>
                <a:lnTo>
                  <a:pt x="248548" y="487916"/>
                </a:lnTo>
                <a:lnTo>
                  <a:pt x="242646" y="497110"/>
                </a:lnTo>
                <a:lnTo>
                  <a:pt x="248956" y="506957"/>
                </a:lnTo>
                <a:lnTo>
                  <a:pt x="244794" y="506957"/>
                </a:lnTo>
                <a:lnTo>
                  <a:pt x="240578" y="500265"/>
                </a:lnTo>
                <a:close/>
                <a:moveTo>
                  <a:pt x="266378" y="500265"/>
                </a:moveTo>
                <a:lnTo>
                  <a:pt x="262162" y="506957"/>
                </a:lnTo>
                <a:lnTo>
                  <a:pt x="258001" y="506957"/>
                </a:lnTo>
                <a:lnTo>
                  <a:pt x="264311" y="497110"/>
                </a:lnTo>
                <a:lnTo>
                  <a:pt x="258409" y="487916"/>
                </a:lnTo>
                <a:lnTo>
                  <a:pt x="262570" y="487916"/>
                </a:lnTo>
                <a:lnTo>
                  <a:pt x="266378" y="493901"/>
                </a:lnTo>
                <a:lnTo>
                  <a:pt x="270187" y="487916"/>
                </a:lnTo>
                <a:lnTo>
                  <a:pt x="274348" y="487916"/>
                </a:lnTo>
                <a:lnTo>
                  <a:pt x="268446" y="497110"/>
                </a:lnTo>
                <a:lnTo>
                  <a:pt x="274756" y="506957"/>
                </a:lnTo>
                <a:lnTo>
                  <a:pt x="270595" y="506957"/>
                </a:lnTo>
                <a:lnTo>
                  <a:pt x="266378" y="500265"/>
                </a:lnTo>
                <a:close/>
                <a:moveTo>
                  <a:pt x="292179" y="500265"/>
                </a:moveTo>
                <a:lnTo>
                  <a:pt x="287962" y="506957"/>
                </a:lnTo>
                <a:lnTo>
                  <a:pt x="283801" y="506957"/>
                </a:lnTo>
                <a:lnTo>
                  <a:pt x="290111" y="497110"/>
                </a:lnTo>
                <a:lnTo>
                  <a:pt x="284209" y="487916"/>
                </a:lnTo>
                <a:lnTo>
                  <a:pt x="288370" y="487916"/>
                </a:lnTo>
                <a:lnTo>
                  <a:pt x="292179" y="493901"/>
                </a:lnTo>
                <a:lnTo>
                  <a:pt x="295987" y="487916"/>
                </a:lnTo>
                <a:lnTo>
                  <a:pt x="300148" y="487916"/>
                </a:lnTo>
                <a:lnTo>
                  <a:pt x="294246" y="497110"/>
                </a:lnTo>
                <a:lnTo>
                  <a:pt x="300556" y="506957"/>
                </a:lnTo>
                <a:lnTo>
                  <a:pt x="296395" y="506957"/>
                </a:lnTo>
                <a:lnTo>
                  <a:pt x="292179" y="500265"/>
                </a:lnTo>
                <a:close/>
                <a:moveTo>
                  <a:pt x="317979" y="500265"/>
                </a:moveTo>
                <a:lnTo>
                  <a:pt x="313762" y="506957"/>
                </a:lnTo>
                <a:lnTo>
                  <a:pt x="309601" y="506957"/>
                </a:lnTo>
                <a:lnTo>
                  <a:pt x="315911" y="497110"/>
                </a:lnTo>
                <a:lnTo>
                  <a:pt x="310009" y="487916"/>
                </a:lnTo>
                <a:lnTo>
                  <a:pt x="314170" y="487916"/>
                </a:lnTo>
                <a:lnTo>
                  <a:pt x="317979" y="493901"/>
                </a:lnTo>
                <a:lnTo>
                  <a:pt x="321787" y="487916"/>
                </a:lnTo>
                <a:lnTo>
                  <a:pt x="325948" y="487916"/>
                </a:lnTo>
                <a:lnTo>
                  <a:pt x="320046" y="497110"/>
                </a:lnTo>
                <a:lnTo>
                  <a:pt x="326356" y="506957"/>
                </a:lnTo>
                <a:lnTo>
                  <a:pt x="322195" y="506957"/>
                </a:lnTo>
                <a:lnTo>
                  <a:pt x="317979" y="500265"/>
                </a:lnTo>
                <a:close/>
                <a:moveTo>
                  <a:pt x="343779" y="500265"/>
                </a:moveTo>
                <a:lnTo>
                  <a:pt x="339563" y="506957"/>
                </a:lnTo>
                <a:lnTo>
                  <a:pt x="335401" y="506957"/>
                </a:lnTo>
                <a:lnTo>
                  <a:pt x="341711" y="497110"/>
                </a:lnTo>
                <a:lnTo>
                  <a:pt x="335809" y="487916"/>
                </a:lnTo>
                <a:lnTo>
                  <a:pt x="339971" y="487916"/>
                </a:lnTo>
                <a:lnTo>
                  <a:pt x="343779" y="493901"/>
                </a:lnTo>
                <a:lnTo>
                  <a:pt x="347587" y="487916"/>
                </a:lnTo>
                <a:lnTo>
                  <a:pt x="351748" y="487916"/>
                </a:lnTo>
                <a:lnTo>
                  <a:pt x="345846" y="497110"/>
                </a:lnTo>
                <a:lnTo>
                  <a:pt x="352156" y="506957"/>
                </a:lnTo>
                <a:lnTo>
                  <a:pt x="347995" y="506957"/>
                </a:lnTo>
                <a:lnTo>
                  <a:pt x="343779" y="500265"/>
                </a:lnTo>
                <a:close/>
                <a:moveTo>
                  <a:pt x="369579" y="500265"/>
                </a:moveTo>
                <a:lnTo>
                  <a:pt x="365363" y="506957"/>
                </a:lnTo>
                <a:lnTo>
                  <a:pt x="361201" y="506957"/>
                </a:lnTo>
                <a:lnTo>
                  <a:pt x="367511" y="497110"/>
                </a:lnTo>
                <a:lnTo>
                  <a:pt x="361609" y="487916"/>
                </a:lnTo>
                <a:lnTo>
                  <a:pt x="365771" y="487916"/>
                </a:lnTo>
                <a:lnTo>
                  <a:pt x="369579" y="493901"/>
                </a:lnTo>
                <a:lnTo>
                  <a:pt x="373387" y="487916"/>
                </a:lnTo>
                <a:lnTo>
                  <a:pt x="377548" y="487916"/>
                </a:lnTo>
                <a:lnTo>
                  <a:pt x="371646" y="497110"/>
                </a:lnTo>
                <a:lnTo>
                  <a:pt x="377956" y="506957"/>
                </a:lnTo>
                <a:lnTo>
                  <a:pt x="373795" y="506957"/>
                </a:lnTo>
                <a:lnTo>
                  <a:pt x="369579" y="500265"/>
                </a:lnTo>
                <a:close/>
                <a:moveTo>
                  <a:pt x="395379" y="500265"/>
                </a:moveTo>
                <a:lnTo>
                  <a:pt x="391163" y="506957"/>
                </a:lnTo>
                <a:lnTo>
                  <a:pt x="387001" y="506957"/>
                </a:lnTo>
                <a:lnTo>
                  <a:pt x="393312" y="497110"/>
                </a:lnTo>
                <a:lnTo>
                  <a:pt x="387409" y="487916"/>
                </a:lnTo>
                <a:lnTo>
                  <a:pt x="391571" y="487916"/>
                </a:lnTo>
                <a:lnTo>
                  <a:pt x="395379" y="493901"/>
                </a:lnTo>
                <a:lnTo>
                  <a:pt x="399187" y="487916"/>
                </a:lnTo>
                <a:lnTo>
                  <a:pt x="403348" y="487916"/>
                </a:lnTo>
                <a:lnTo>
                  <a:pt x="397446" y="497110"/>
                </a:lnTo>
                <a:lnTo>
                  <a:pt x="403756" y="506957"/>
                </a:lnTo>
                <a:lnTo>
                  <a:pt x="399595" y="506957"/>
                </a:lnTo>
                <a:lnTo>
                  <a:pt x="395379" y="500265"/>
                </a:lnTo>
                <a:close/>
                <a:moveTo>
                  <a:pt x="421179" y="500265"/>
                </a:moveTo>
                <a:lnTo>
                  <a:pt x="416963" y="506957"/>
                </a:lnTo>
                <a:lnTo>
                  <a:pt x="412801" y="506957"/>
                </a:lnTo>
                <a:lnTo>
                  <a:pt x="419112" y="497110"/>
                </a:lnTo>
                <a:lnTo>
                  <a:pt x="413209" y="487916"/>
                </a:lnTo>
                <a:lnTo>
                  <a:pt x="417371" y="487916"/>
                </a:lnTo>
                <a:lnTo>
                  <a:pt x="421179" y="493901"/>
                </a:lnTo>
                <a:lnTo>
                  <a:pt x="424987" y="487916"/>
                </a:lnTo>
                <a:lnTo>
                  <a:pt x="429149" y="487916"/>
                </a:lnTo>
                <a:lnTo>
                  <a:pt x="423246" y="497110"/>
                </a:lnTo>
                <a:lnTo>
                  <a:pt x="429557" y="506957"/>
                </a:lnTo>
                <a:lnTo>
                  <a:pt x="425395" y="506957"/>
                </a:lnTo>
                <a:lnTo>
                  <a:pt x="421179" y="500265"/>
                </a:lnTo>
                <a:close/>
                <a:moveTo>
                  <a:pt x="446979" y="500265"/>
                </a:moveTo>
                <a:lnTo>
                  <a:pt x="442763" y="506957"/>
                </a:lnTo>
                <a:lnTo>
                  <a:pt x="438601" y="506957"/>
                </a:lnTo>
                <a:lnTo>
                  <a:pt x="444912" y="497110"/>
                </a:lnTo>
                <a:lnTo>
                  <a:pt x="439009" y="487916"/>
                </a:lnTo>
                <a:lnTo>
                  <a:pt x="443171" y="487916"/>
                </a:lnTo>
                <a:lnTo>
                  <a:pt x="446979" y="493901"/>
                </a:lnTo>
                <a:lnTo>
                  <a:pt x="450787" y="487916"/>
                </a:lnTo>
                <a:lnTo>
                  <a:pt x="454949" y="487916"/>
                </a:lnTo>
                <a:lnTo>
                  <a:pt x="449046" y="497110"/>
                </a:lnTo>
                <a:lnTo>
                  <a:pt x="455357" y="506957"/>
                </a:lnTo>
                <a:lnTo>
                  <a:pt x="451195" y="506957"/>
                </a:lnTo>
                <a:lnTo>
                  <a:pt x="446979" y="500265"/>
                </a:lnTo>
                <a:close/>
                <a:moveTo>
                  <a:pt x="472779" y="500265"/>
                </a:moveTo>
                <a:lnTo>
                  <a:pt x="468563" y="506957"/>
                </a:lnTo>
                <a:lnTo>
                  <a:pt x="464401" y="506957"/>
                </a:lnTo>
                <a:lnTo>
                  <a:pt x="470712" y="497110"/>
                </a:lnTo>
                <a:lnTo>
                  <a:pt x="464809" y="487916"/>
                </a:lnTo>
                <a:lnTo>
                  <a:pt x="468971" y="487916"/>
                </a:lnTo>
                <a:lnTo>
                  <a:pt x="472779" y="493901"/>
                </a:lnTo>
                <a:lnTo>
                  <a:pt x="476587" y="487916"/>
                </a:lnTo>
                <a:lnTo>
                  <a:pt x="480749" y="487916"/>
                </a:lnTo>
                <a:lnTo>
                  <a:pt x="474846" y="497110"/>
                </a:lnTo>
                <a:lnTo>
                  <a:pt x="481157" y="506957"/>
                </a:lnTo>
                <a:lnTo>
                  <a:pt x="476995" y="506957"/>
                </a:lnTo>
                <a:lnTo>
                  <a:pt x="472779" y="500265"/>
                </a:lnTo>
                <a:close/>
                <a:moveTo>
                  <a:pt x="498579" y="500265"/>
                </a:moveTo>
                <a:lnTo>
                  <a:pt x="494363" y="506957"/>
                </a:lnTo>
                <a:lnTo>
                  <a:pt x="490201" y="506957"/>
                </a:lnTo>
                <a:lnTo>
                  <a:pt x="496512" y="497110"/>
                </a:lnTo>
                <a:lnTo>
                  <a:pt x="490609" y="487916"/>
                </a:lnTo>
                <a:lnTo>
                  <a:pt x="494771" y="487916"/>
                </a:lnTo>
                <a:lnTo>
                  <a:pt x="498579" y="493901"/>
                </a:lnTo>
                <a:lnTo>
                  <a:pt x="502387" y="487916"/>
                </a:lnTo>
                <a:lnTo>
                  <a:pt x="506549" y="487916"/>
                </a:lnTo>
                <a:lnTo>
                  <a:pt x="500646" y="497110"/>
                </a:lnTo>
                <a:lnTo>
                  <a:pt x="506957" y="506957"/>
                </a:lnTo>
                <a:lnTo>
                  <a:pt x="502795" y="506957"/>
                </a:lnTo>
                <a:lnTo>
                  <a:pt x="498579" y="500265"/>
                </a:lnTo>
                <a:close/>
              </a:path>
            </a:pathLst>
          </a:custGeom>
          <a:solidFill>
            <a:srgbClr val="000000"/>
          </a:solidFill>
          <a:ln w="2025" cap="flat">
            <a:noFill/>
            <a:prstDash val="solid"/>
            <a:miter/>
          </a:ln>
        </p:spPr>
        <p:txBody>
          <a:bodyPr rtlCol="0" anchor="ctr"/>
          <a:lstStyle/>
          <a:p>
            <a:endParaRPr lang="de-DE"/>
          </a:p>
        </p:txBody>
      </p:sp>
      <p:graphicFrame>
        <p:nvGraphicFramePr>
          <p:cNvPr id="3" name="think-cell data - do not delete" hidden="1">
            <a:extLst>
              <a:ext uri="{FF2B5EF4-FFF2-40B4-BE49-F238E27FC236}">
                <a16:creationId xmlns:a16="http://schemas.microsoft.com/office/drawing/2014/main" id="{28326AC7-D665-5AEF-B10E-37EE80A1C542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16829735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44" imgH="343" progId="TCLayout.ActiveDocument.1">
                  <p:embed/>
                </p:oleObj>
              </mc:Choice>
              <mc:Fallback>
                <p:oleObj name="think-cell Slide" r:id="rId3" imgW="344" imgH="343" progId="TCLayout.ActiveDocument.1">
                  <p:embed/>
                  <p:pic>
                    <p:nvPicPr>
                      <p:cNvPr id="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28326AC7-D665-5AEF-B10E-37EE80A1C54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" name="Freihandform 1507">
            <a:extLst>
              <a:ext uri="{FF2B5EF4-FFF2-40B4-BE49-F238E27FC236}">
                <a16:creationId xmlns:a16="http://schemas.microsoft.com/office/drawing/2014/main" id="{A91345B5-51D1-F3BF-51F5-E40CF22C648C}"/>
              </a:ext>
            </a:extLst>
          </p:cNvPr>
          <p:cNvSpPr/>
          <p:nvPr userDrawn="1"/>
        </p:nvSpPr>
        <p:spPr>
          <a:xfrm flipH="1">
            <a:off x="-828304" y="1822693"/>
            <a:ext cx="1307219" cy="1307219"/>
          </a:xfrm>
          <a:custGeom>
            <a:avLst/>
            <a:gdLst>
              <a:gd name="connsiteX0" fmla="*/ 8378 w 506956"/>
              <a:gd name="connsiteY0" fmla="*/ 12349 h 506956"/>
              <a:gd name="connsiteX1" fmla="*/ 4162 w 506956"/>
              <a:gd name="connsiteY1" fmla="*/ 19041 h 506956"/>
              <a:gd name="connsiteX2" fmla="*/ 0 w 506956"/>
              <a:gd name="connsiteY2" fmla="*/ 19041 h 506956"/>
              <a:gd name="connsiteX3" fmla="*/ 6310 w 506956"/>
              <a:gd name="connsiteY3" fmla="*/ 9194 h 506956"/>
              <a:gd name="connsiteX4" fmla="*/ 408 w 506956"/>
              <a:gd name="connsiteY4" fmla="*/ 0 h 506956"/>
              <a:gd name="connsiteX5" fmla="*/ 4570 w 506956"/>
              <a:gd name="connsiteY5" fmla="*/ 0 h 506956"/>
              <a:gd name="connsiteX6" fmla="*/ 8378 w 506956"/>
              <a:gd name="connsiteY6" fmla="*/ 5984 h 506956"/>
              <a:gd name="connsiteX7" fmla="*/ 12186 w 506956"/>
              <a:gd name="connsiteY7" fmla="*/ 0 h 506956"/>
              <a:gd name="connsiteX8" fmla="*/ 16347 w 506956"/>
              <a:gd name="connsiteY8" fmla="*/ 0 h 506956"/>
              <a:gd name="connsiteX9" fmla="*/ 10445 w 506956"/>
              <a:gd name="connsiteY9" fmla="*/ 9194 h 506956"/>
              <a:gd name="connsiteX10" fmla="*/ 16755 w 506956"/>
              <a:gd name="connsiteY10" fmla="*/ 19041 h 506956"/>
              <a:gd name="connsiteX11" fmla="*/ 12594 w 506956"/>
              <a:gd name="connsiteY11" fmla="*/ 19041 h 506956"/>
              <a:gd name="connsiteX12" fmla="*/ 8378 w 506956"/>
              <a:gd name="connsiteY12" fmla="*/ 12349 h 506956"/>
              <a:gd name="connsiteX13" fmla="*/ 34178 w 506956"/>
              <a:gd name="connsiteY13" fmla="*/ 12349 h 506956"/>
              <a:gd name="connsiteX14" fmla="*/ 29962 w 506956"/>
              <a:gd name="connsiteY14" fmla="*/ 19041 h 506956"/>
              <a:gd name="connsiteX15" fmla="*/ 25800 w 506956"/>
              <a:gd name="connsiteY15" fmla="*/ 19041 h 506956"/>
              <a:gd name="connsiteX16" fmla="*/ 32110 w 506956"/>
              <a:gd name="connsiteY16" fmla="*/ 9194 h 506956"/>
              <a:gd name="connsiteX17" fmla="*/ 26208 w 506956"/>
              <a:gd name="connsiteY17" fmla="*/ 0 h 506956"/>
              <a:gd name="connsiteX18" fmla="*/ 30370 w 506956"/>
              <a:gd name="connsiteY18" fmla="*/ 0 h 506956"/>
              <a:gd name="connsiteX19" fmla="*/ 34178 w 506956"/>
              <a:gd name="connsiteY19" fmla="*/ 5984 h 506956"/>
              <a:gd name="connsiteX20" fmla="*/ 37986 w 506956"/>
              <a:gd name="connsiteY20" fmla="*/ 0 h 506956"/>
              <a:gd name="connsiteX21" fmla="*/ 42147 w 506956"/>
              <a:gd name="connsiteY21" fmla="*/ 0 h 506956"/>
              <a:gd name="connsiteX22" fmla="*/ 36245 w 506956"/>
              <a:gd name="connsiteY22" fmla="*/ 9194 h 506956"/>
              <a:gd name="connsiteX23" fmla="*/ 42555 w 506956"/>
              <a:gd name="connsiteY23" fmla="*/ 19041 h 506956"/>
              <a:gd name="connsiteX24" fmla="*/ 38394 w 506956"/>
              <a:gd name="connsiteY24" fmla="*/ 19041 h 506956"/>
              <a:gd name="connsiteX25" fmla="*/ 34178 w 506956"/>
              <a:gd name="connsiteY25" fmla="*/ 12349 h 506956"/>
              <a:gd name="connsiteX26" fmla="*/ 59978 w 506956"/>
              <a:gd name="connsiteY26" fmla="*/ 12349 h 506956"/>
              <a:gd name="connsiteX27" fmla="*/ 55762 w 506956"/>
              <a:gd name="connsiteY27" fmla="*/ 19041 h 506956"/>
              <a:gd name="connsiteX28" fmla="*/ 51600 w 506956"/>
              <a:gd name="connsiteY28" fmla="*/ 19041 h 506956"/>
              <a:gd name="connsiteX29" fmla="*/ 57911 w 506956"/>
              <a:gd name="connsiteY29" fmla="*/ 9194 h 506956"/>
              <a:gd name="connsiteX30" fmla="*/ 52008 w 506956"/>
              <a:gd name="connsiteY30" fmla="*/ 0 h 506956"/>
              <a:gd name="connsiteX31" fmla="*/ 56170 w 506956"/>
              <a:gd name="connsiteY31" fmla="*/ 0 h 506956"/>
              <a:gd name="connsiteX32" fmla="*/ 59978 w 506956"/>
              <a:gd name="connsiteY32" fmla="*/ 5984 h 506956"/>
              <a:gd name="connsiteX33" fmla="*/ 63786 w 506956"/>
              <a:gd name="connsiteY33" fmla="*/ 0 h 506956"/>
              <a:gd name="connsiteX34" fmla="*/ 67948 w 506956"/>
              <a:gd name="connsiteY34" fmla="*/ 0 h 506956"/>
              <a:gd name="connsiteX35" fmla="*/ 62045 w 506956"/>
              <a:gd name="connsiteY35" fmla="*/ 9194 h 506956"/>
              <a:gd name="connsiteX36" fmla="*/ 68356 w 506956"/>
              <a:gd name="connsiteY36" fmla="*/ 19041 h 506956"/>
              <a:gd name="connsiteX37" fmla="*/ 64194 w 506956"/>
              <a:gd name="connsiteY37" fmla="*/ 19041 h 506956"/>
              <a:gd name="connsiteX38" fmla="*/ 59978 w 506956"/>
              <a:gd name="connsiteY38" fmla="*/ 12349 h 506956"/>
              <a:gd name="connsiteX39" fmla="*/ 85778 w 506956"/>
              <a:gd name="connsiteY39" fmla="*/ 12349 h 506956"/>
              <a:gd name="connsiteX40" fmla="*/ 81562 w 506956"/>
              <a:gd name="connsiteY40" fmla="*/ 19041 h 506956"/>
              <a:gd name="connsiteX41" fmla="*/ 77400 w 506956"/>
              <a:gd name="connsiteY41" fmla="*/ 19041 h 506956"/>
              <a:gd name="connsiteX42" fmla="*/ 83711 w 506956"/>
              <a:gd name="connsiteY42" fmla="*/ 9194 h 506956"/>
              <a:gd name="connsiteX43" fmla="*/ 77808 w 506956"/>
              <a:gd name="connsiteY43" fmla="*/ 0 h 506956"/>
              <a:gd name="connsiteX44" fmla="*/ 81970 w 506956"/>
              <a:gd name="connsiteY44" fmla="*/ 0 h 506956"/>
              <a:gd name="connsiteX45" fmla="*/ 85778 w 506956"/>
              <a:gd name="connsiteY45" fmla="*/ 5984 h 506956"/>
              <a:gd name="connsiteX46" fmla="*/ 89586 w 506956"/>
              <a:gd name="connsiteY46" fmla="*/ 0 h 506956"/>
              <a:gd name="connsiteX47" fmla="*/ 93748 w 506956"/>
              <a:gd name="connsiteY47" fmla="*/ 0 h 506956"/>
              <a:gd name="connsiteX48" fmla="*/ 87845 w 506956"/>
              <a:gd name="connsiteY48" fmla="*/ 9194 h 506956"/>
              <a:gd name="connsiteX49" fmla="*/ 94156 w 506956"/>
              <a:gd name="connsiteY49" fmla="*/ 19041 h 506956"/>
              <a:gd name="connsiteX50" fmla="*/ 89994 w 506956"/>
              <a:gd name="connsiteY50" fmla="*/ 19041 h 506956"/>
              <a:gd name="connsiteX51" fmla="*/ 85778 w 506956"/>
              <a:gd name="connsiteY51" fmla="*/ 12349 h 506956"/>
              <a:gd name="connsiteX52" fmla="*/ 111578 w 506956"/>
              <a:gd name="connsiteY52" fmla="*/ 12349 h 506956"/>
              <a:gd name="connsiteX53" fmla="*/ 107362 w 506956"/>
              <a:gd name="connsiteY53" fmla="*/ 19041 h 506956"/>
              <a:gd name="connsiteX54" fmla="*/ 103200 w 506956"/>
              <a:gd name="connsiteY54" fmla="*/ 19041 h 506956"/>
              <a:gd name="connsiteX55" fmla="*/ 109511 w 506956"/>
              <a:gd name="connsiteY55" fmla="*/ 9194 h 506956"/>
              <a:gd name="connsiteX56" fmla="*/ 103608 w 506956"/>
              <a:gd name="connsiteY56" fmla="*/ 0 h 506956"/>
              <a:gd name="connsiteX57" fmla="*/ 107770 w 506956"/>
              <a:gd name="connsiteY57" fmla="*/ 0 h 506956"/>
              <a:gd name="connsiteX58" fmla="*/ 111578 w 506956"/>
              <a:gd name="connsiteY58" fmla="*/ 5984 h 506956"/>
              <a:gd name="connsiteX59" fmla="*/ 115386 w 506956"/>
              <a:gd name="connsiteY59" fmla="*/ 0 h 506956"/>
              <a:gd name="connsiteX60" fmla="*/ 119548 w 506956"/>
              <a:gd name="connsiteY60" fmla="*/ 0 h 506956"/>
              <a:gd name="connsiteX61" fmla="*/ 113645 w 506956"/>
              <a:gd name="connsiteY61" fmla="*/ 9194 h 506956"/>
              <a:gd name="connsiteX62" fmla="*/ 119956 w 506956"/>
              <a:gd name="connsiteY62" fmla="*/ 19041 h 506956"/>
              <a:gd name="connsiteX63" fmla="*/ 115794 w 506956"/>
              <a:gd name="connsiteY63" fmla="*/ 19041 h 506956"/>
              <a:gd name="connsiteX64" fmla="*/ 111578 w 506956"/>
              <a:gd name="connsiteY64" fmla="*/ 12349 h 506956"/>
              <a:gd name="connsiteX65" fmla="*/ 137378 w 506956"/>
              <a:gd name="connsiteY65" fmla="*/ 12349 h 506956"/>
              <a:gd name="connsiteX66" fmla="*/ 133162 w 506956"/>
              <a:gd name="connsiteY66" fmla="*/ 19041 h 506956"/>
              <a:gd name="connsiteX67" fmla="*/ 129000 w 506956"/>
              <a:gd name="connsiteY67" fmla="*/ 19041 h 506956"/>
              <a:gd name="connsiteX68" fmla="*/ 135311 w 506956"/>
              <a:gd name="connsiteY68" fmla="*/ 9194 h 506956"/>
              <a:gd name="connsiteX69" fmla="*/ 129408 w 506956"/>
              <a:gd name="connsiteY69" fmla="*/ 0 h 506956"/>
              <a:gd name="connsiteX70" fmla="*/ 133570 w 506956"/>
              <a:gd name="connsiteY70" fmla="*/ 0 h 506956"/>
              <a:gd name="connsiteX71" fmla="*/ 137378 w 506956"/>
              <a:gd name="connsiteY71" fmla="*/ 5984 h 506956"/>
              <a:gd name="connsiteX72" fmla="*/ 141186 w 506956"/>
              <a:gd name="connsiteY72" fmla="*/ 0 h 506956"/>
              <a:gd name="connsiteX73" fmla="*/ 145348 w 506956"/>
              <a:gd name="connsiteY73" fmla="*/ 0 h 506956"/>
              <a:gd name="connsiteX74" fmla="*/ 139445 w 506956"/>
              <a:gd name="connsiteY74" fmla="*/ 9194 h 506956"/>
              <a:gd name="connsiteX75" fmla="*/ 145756 w 506956"/>
              <a:gd name="connsiteY75" fmla="*/ 19041 h 506956"/>
              <a:gd name="connsiteX76" fmla="*/ 141594 w 506956"/>
              <a:gd name="connsiteY76" fmla="*/ 19041 h 506956"/>
              <a:gd name="connsiteX77" fmla="*/ 137378 w 506956"/>
              <a:gd name="connsiteY77" fmla="*/ 12349 h 506956"/>
              <a:gd name="connsiteX78" fmla="*/ 163178 w 506956"/>
              <a:gd name="connsiteY78" fmla="*/ 12349 h 506956"/>
              <a:gd name="connsiteX79" fmla="*/ 158962 w 506956"/>
              <a:gd name="connsiteY79" fmla="*/ 19041 h 506956"/>
              <a:gd name="connsiteX80" fmla="*/ 154800 w 506956"/>
              <a:gd name="connsiteY80" fmla="*/ 19041 h 506956"/>
              <a:gd name="connsiteX81" fmla="*/ 161111 w 506956"/>
              <a:gd name="connsiteY81" fmla="*/ 9194 h 506956"/>
              <a:gd name="connsiteX82" fmla="*/ 155208 w 506956"/>
              <a:gd name="connsiteY82" fmla="*/ 0 h 506956"/>
              <a:gd name="connsiteX83" fmla="*/ 159370 w 506956"/>
              <a:gd name="connsiteY83" fmla="*/ 0 h 506956"/>
              <a:gd name="connsiteX84" fmla="*/ 163178 w 506956"/>
              <a:gd name="connsiteY84" fmla="*/ 5984 h 506956"/>
              <a:gd name="connsiteX85" fmla="*/ 166986 w 506956"/>
              <a:gd name="connsiteY85" fmla="*/ 0 h 506956"/>
              <a:gd name="connsiteX86" fmla="*/ 171148 w 506956"/>
              <a:gd name="connsiteY86" fmla="*/ 0 h 506956"/>
              <a:gd name="connsiteX87" fmla="*/ 165245 w 506956"/>
              <a:gd name="connsiteY87" fmla="*/ 9194 h 506956"/>
              <a:gd name="connsiteX88" fmla="*/ 171556 w 506956"/>
              <a:gd name="connsiteY88" fmla="*/ 19041 h 506956"/>
              <a:gd name="connsiteX89" fmla="*/ 167394 w 506956"/>
              <a:gd name="connsiteY89" fmla="*/ 19041 h 506956"/>
              <a:gd name="connsiteX90" fmla="*/ 163178 w 506956"/>
              <a:gd name="connsiteY90" fmla="*/ 12349 h 506956"/>
              <a:gd name="connsiteX91" fmla="*/ 188978 w 506956"/>
              <a:gd name="connsiteY91" fmla="*/ 12349 h 506956"/>
              <a:gd name="connsiteX92" fmla="*/ 184762 w 506956"/>
              <a:gd name="connsiteY92" fmla="*/ 19041 h 506956"/>
              <a:gd name="connsiteX93" fmla="*/ 180601 w 506956"/>
              <a:gd name="connsiteY93" fmla="*/ 19041 h 506956"/>
              <a:gd name="connsiteX94" fmla="*/ 186911 w 506956"/>
              <a:gd name="connsiteY94" fmla="*/ 9194 h 506956"/>
              <a:gd name="connsiteX95" fmla="*/ 181009 w 506956"/>
              <a:gd name="connsiteY95" fmla="*/ 0 h 506956"/>
              <a:gd name="connsiteX96" fmla="*/ 185170 w 506956"/>
              <a:gd name="connsiteY96" fmla="*/ 0 h 506956"/>
              <a:gd name="connsiteX97" fmla="*/ 188978 w 506956"/>
              <a:gd name="connsiteY97" fmla="*/ 5984 h 506956"/>
              <a:gd name="connsiteX98" fmla="*/ 192786 w 506956"/>
              <a:gd name="connsiteY98" fmla="*/ 0 h 506956"/>
              <a:gd name="connsiteX99" fmla="*/ 196948 w 506956"/>
              <a:gd name="connsiteY99" fmla="*/ 0 h 506956"/>
              <a:gd name="connsiteX100" fmla="*/ 191045 w 506956"/>
              <a:gd name="connsiteY100" fmla="*/ 9194 h 506956"/>
              <a:gd name="connsiteX101" fmla="*/ 197356 w 506956"/>
              <a:gd name="connsiteY101" fmla="*/ 19041 h 506956"/>
              <a:gd name="connsiteX102" fmla="*/ 193194 w 506956"/>
              <a:gd name="connsiteY102" fmla="*/ 19041 h 506956"/>
              <a:gd name="connsiteX103" fmla="*/ 188978 w 506956"/>
              <a:gd name="connsiteY103" fmla="*/ 12349 h 506956"/>
              <a:gd name="connsiteX104" fmla="*/ 214778 w 506956"/>
              <a:gd name="connsiteY104" fmla="*/ 12349 h 506956"/>
              <a:gd name="connsiteX105" fmla="*/ 210562 w 506956"/>
              <a:gd name="connsiteY105" fmla="*/ 19041 h 506956"/>
              <a:gd name="connsiteX106" fmla="*/ 206401 w 506956"/>
              <a:gd name="connsiteY106" fmla="*/ 19041 h 506956"/>
              <a:gd name="connsiteX107" fmla="*/ 212711 w 506956"/>
              <a:gd name="connsiteY107" fmla="*/ 9194 h 506956"/>
              <a:gd name="connsiteX108" fmla="*/ 206809 w 506956"/>
              <a:gd name="connsiteY108" fmla="*/ 0 h 506956"/>
              <a:gd name="connsiteX109" fmla="*/ 210970 w 506956"/>
              <a:gd name="connsiteY109" fmla="*/ 0 h 506956"/>
              <a:gd name="connsiteX110" fmla="*/ 214778 w 506956"/>
              <a:gd name="connsiteY110" fmla="*/ 5984 h 506956"/>
              <a:gd name="connsiteX111" fmla="*/ 218586 w 506956"/>
              <a:gd name="connsiteY111" fmla="*/ 0 h 506956"/>
              <a:gd name="connsiteX112" fmla="*/ 222748 w 506956"/>
              <a:gd name="connsiteY112" fmla="*/ 0 h 506956"/>
              <a:gd name="connsiteX113" fmla="*/ 216846 w 506956"/>
              <a:gd name="connsiteY113" fmla="*/ 9194 h 506956"/>
              <a:gd name="connsiteX114" fmla="*/ 223156 w 506956"/>
              <a:gd name="connsiteY114" fmla="*/ 19041 h 506956"/>
              <a:gd name="connsiteX115" fmla="*/ 218994 w 506956"/>
              <a:gd name="connsiteY115" fmla="*/ 19041 h 506956"/>
              <a:gd name="connsiteX116" fmla="*/ 214778 w 506956"/>
              <a:gd name="connsiteY116" fmla="*/ 12349 h 506956"/>
              <a:gd name="connsiteX117" fmla="*/ 240578 w 506956"/>
              <a:gd name="connsiteY117" fmla="*/ 12349 h 506956"/>
              <a:gd name="connsiteX118" fmla="*/ 236362 w 506956"/>
              <a:gd name="connsiteY118" fmla="*/ 19041 h 506956"/>
              <a:gd name="connsiteX119" fmla="*/ 232201 w 506956"/>
              <a:gd name="connsiteY119" fmla="*/ 19041 h 506956"/>
              <a:gd name="connsiteX120" fmla="*/ 238511 w 506956"/>
              <a:gd name="connsiteY120" fmla="*/ 9194 h 506956"/>
              <a:gd name="connsiteX121" fmla="*/ 232609 w 506956"/>
              <a:gd name="connsiteY121" fmla="*/ 0 h 506956"/>
              <a:gd name="connsiteX122" fmla="*/ 236770 w 506956"/>
              <a:gd name="connsiteY122" fmla="*/ 0 h 506956"/>
              <a:gd name="connsiteX123" fmla="*/ 240578 w 506956"/>
              <a:gd name="connsiteY123" fmla="*/ 5984 h 506956"/>
              <a:gd name="connsiteX124" fmla="*/ 244386 w 506956"/>
              <a:gd name="connsiteY124" fmla="*/ 0 h 506956"/>
              <a:gd name="connsiteX125" fmla="*/ 248548 w 506956"/>
              <a:gd name="connsiteY125" fmla="*/ 0 h 506956"/>
              <a:gd name="connsiteX126" fmla="*/ 242646 w 506956"/>
              <a:gd name="connsiteY126" fmla="*/ 9194 h 506956"/>
              <a:gd name="connsiteX127" fmla="*/ 248956 w 506956"/>
              <a:gd name="connsiteY127" fmla="*/ 19041 h 506956"/>
              <a:gd name="connsiteX128" fmla="*/ 244794 w 506956"/>
              <a:gd name="connsiteY128" fmla="*/ 19041 h 506956"/>
              <a:gd name="connsiteX129" fmla="*/ 240578 w 506956"/>
              <a:gd name="connsiteY129" fmla="*/ 12349 h 506956"/>
              <a:gd name="connsiteX130" fmla="*/ 266378 w 506956"/>
              <a:gd name="connsiteY130" fmla="*/ 12349 h 506956"/>
              <a:gd name="connsiteX131" fmla="*/ 262162 w 506956"/>
              <a:gd name="connsiteY131" fmla="*/ 19041 h 506956"/>
              <a:gd name="connsiteX132" fmla="*/ 258001 w 506956"/>
              <a:gd name="connsiteY132" fmla="*/ 19041 h 506956"/>
              <a:gd name="connsiteX133" fmla="*/ 264311 w 506956"/>
              <a:gd name="connsiteY133" fmla="*/ 9194 h 506956"/>
              <a:gd name="connsiteX134" fmla="*/ 258409 w 506956"/>
              <a:gd name="connsiteY134" fmla="*/ 0 h 506956"/>
              <a:gd name="connsiteX135" fmla="*/ 262570 w 506956"/>
              <a:gd name="connsiteY135" fmla="*/ 0 h 506956"/>
              <a:gd name="connsiteX136" fmla="*/ 266378 w 506956"/>
              <a:gd name="connsiteY136" fmla="*/ 5984 h 506956"/>
              <a:gd name="connsiteX137" fmla="*/ 270187 w 506956"/>
              <a:gd name="connsiteY137" fmla="*/ 0 h 506956"/>
              <a:gd name="connsiteX138" fmla="*/ 274348 w 506956"/>
              <a:gd name="connsiteY138" fmla="*/ 0 h 506956"/>
              <a:gd name="connsiteX139" fmla="*/ 268446 w 506956"/>
              <a:gd name="connsiteY139" fmla="*/ 9194 h 506956"/>
              <a:gd name="connsiteX140" fmla="*/ 274756 w 506956"/>
              <a:gd name="connsiteY140" fmla="*/ 19041 h 506956"/>
              <a:gd name="connsiteX141" fmla="*/ 270595 w 506956"/>
              <a:gd name="connsiteY141" fmla="*/ 19041 h 506956"/>
              <a:gd name="connsiteX142" fmla="*/ 266378 w 506956"/>
              <a:gd name="connsiteY142" fmla="*/ 12349 h 506956"/>
              <a:gd name="connsiteX143" fmla="*/ 292179 w 506956"/>
              <a:gd name="connsiteY143" fmla="*/ 12349 h 506956"/>
              <a:gd name="connsiteX144" fmla="*/ 287962 w 506956"/>
              <a:gd name="connsiteY144" fmla="*/ 19041 h 506956"/>
              <a:gd name="connsiteX145" fmla="*/ 283801 w 506956"/>
              <a:gd name="connsiteY145" fmla="*/ 19041 h 506956"/>
              <a:gd name="connsiteX146" fmla="*/ 290111 w 506956"/>
              <a:gd name="connsiteY146" fmla="*/ 9194 h 506956"/>
              <a:gd name="connsiteX147" fmla="*/ 284209 w 506956"/>
              <a:gd name="connsiteY147" fmla="*/ 0 h 506956"/>
              <a:gd name="connsiteX148" fmla="*/ 288370 w 506956"/>
              <a:gd name="connsiteY148" fmla="*/ 0 h 506956"/>
              <a:gd name="connsiteX149" fmla="*/ 292179 w 506956"/>
              <a:gd name="connsiteY149" fmla="*/ 5984 h 506956"/>
              <a:gd name="connsiteX150" fmla="*/ 295987 w 506956"/>
              <a:gd name="connsiteY150" fmla="*/ 0 h 506956"/>
              <a:gd name="connsiteX151" fmla="*/ 300148 w 506956"/>
              <a:gd name="connsiteY151" fmla="*/ 0 h 506956"/>
              <a:gd name="connsiteX152" fmla="*/ 294246 w 506956"/>
              <a:gd name="connsiteY152" fmla="*/ 9194 h 506956"/>
              <a:gd name="connsiteX153" fmla="*/ 300556 w 506956"/>
              <a:gd name="connsiteY153" fmla="*/ 19041 h 506956"/>
              <a:gd name="connsiteX154" fmla="*/ 296395 w 506956"/>
              <a:gd name="connsiteY154" fmla="*/ 19041 h 506956"/>
              <a:gd name="connsiteX155" fmla="*/ 292179 w 506956"/>
              <a:gd name="connsiteY155" fmla="*/ 12349 h 506956"/>
              <a:gd name="connsiteX156" fmla="*/ 317979 w 506956"/>
              <a:gd name="connsiteY156" fmla="*/ 12349 h 506956"/>
              <a:gd name="connsiteX157" fmla="*/ 313762 w 506956"/>
              <a:gd name="connsiteY157" fmla="*/ 19041 h 506956"/>
              <a:gd name="connsiteX158" fmla="*/ 309601 w 506956"/>
              <a:gd name="connsiteY158" fmla="*/ 19041 h 506956"/>
              <a:gd name="connsiteX159" fmla="*/ 315911 w 506956"/>
              <a:gd name="connsiteY159" fmla="*/ 9194 h 506956"/>
              <a:gd name="connsiteX160" fmla="*/ 310009 w 506956"/>
              <a:gd name="connsiteY160" fmla="*/ 0 h 506956"/>
              <a:gd name="connsiteX161" fmla="*/ 314170 w 506956"/>
              <a:gd name="connsiteY161" fmla="*/ 0 h 506956"/>
              <a:gd name="connsiteX162" fmla="*/ 317979 w 506956"/>
              <a:gd name="connsiteY162" fmla="*/ 5984 h 506956"/>
              <a:gd name="connsiteX163" fmla="*/ 321787 w 506956"/>
              <a:gd name="connsiteY163" fmla="*/ 0 h 506956"/>
              <a:gd name="connsiteX164" fmla="*/ 325948 w 506956"/>
              <a:gd name="connsiteY164" fmla="*/ 0 h 506956"/>
              <a:gd name="connsiteX165" fmla="*/ 320046 w 506956"/>
              <a:gd name="connsiteY165" fmla="*/ 9194 h 506956"/>
              <a:gd name="connsiteX166" fmla="*/ 326356 w 506956"/>
              <a:gd name="connsiteY166" fmla="*/ 19041 h 506956"/>
              <a:gd name="connsiteX167" fmla="*/ 322195 w 506956"/>
              <a:gd name="connsiteY167" fmla="*/ 19041 h 506956"/>
              <a:gd name="connsiteX168" fmla="*/ 317979 w 506956"/>
              <a:gd name="connsiteY168" fmla="*/ 12349 h 506956"/>
              <a:gd name="connsiteX169" fmla="*/ 343779 w 506956"/>
              <a:gd name="connsiteY169" fmla="*/ 12349 h 506956"/>
              <a:gd name="connsiteX170" fmla="*/ 339563 w 506956"/>
              <a:gd name="connsiteY170" fmla="*/ 19041 h 506956"/>
              <a:gd name="connsiteX171" fmla="*/ 335401 w 506956"/>
              <a:gd name="connsiteY171" fmla="*/ 19041 h 506956"/>
              <a:gd name="connsiteX172" fmla="*/ 341711 w 506956"/>
              <a:gd name="connsiteY172" fmla="*/ 9194 h 506956"/>
              <a:gd name="connsiteX173" fmla="*/ 335809 w 506956"/>
              <a:gd name="connsiteY173" fmla="*/ 0 h 506956"/>
              <a:gd name="connsiteX174" fmla="*/ 339971 w 506956"/>
              <a:gd name="connsiteY174" fmla="*/ 0 h 506956"/>
              <a:gd name="connsiteX175" fmla="*/ 343779 w 506956"/>
              <a:gd name="connsiteY175" fmla="*/ 5984 h 506956"/>
              <a:gd name="connsiteX176" fmla="*/ 347587 w 506956"/>
              <a:gd name="connsiteY176" fmla="*/ 0 h 506956"/>
              <a:gd name="connsiteX177" fmla="*/ 351748 w 506956"/>
              <a:gd name="connsiteY177" fmla="*/ 0 h 506956"/>
              <a:gd name="connsiteX178" fmla="*/ 345846 w 506956"/>
              <a:gd name="connsiteY178" fmla="*/ 9194 h 506956"/>
              <a:gd name="connsiteX179" fmla="*/ 352156 w 506956"/>
              <a:gd name="connsiteY179" fmla="*/ 19041 h 506956"/>
              <a:gd name="connsiteX180" fmla="*/ 347995 w 506956"/>
              <a:gd name="connsiteY180" fmla="*/ 19041 h 506956"/>
              <a:gd name="connsiteX181" fmla="*/ 343779 w 506956"/>
              <a:gd name="connsiteY181" fmla="*/ 12349 h 506956"/>
              <a:gd name="connsiteX182" fmla="*/ 369579 w 506956"/>
              <a:gd name="connsiteY182" fmla="*/ 12349 h 506956"/>
              <a:gd name="connsiteX183" fmla="*/ 365363 w 506956"/>
              <a:gd name="connsiteY183" fmla="*/ 19041 h 506956"/>
              <a:gd name="connsiteX184" fmla="*/ 361201 w 506956"/>
              <a:gd name="connsiteY184" fmla="*/ 19041 h 506956"/>
              <a:gd name="connsiteX185" fmla="*/ 367511 w 506956"/>
              <a:gd name="connsiteY185" fmla="*/ 9194 h 506956"/>
              <a:gd name="connsiteX186" fmla="*/ 361609 w 506956"/>
              <a:gd name="connsiteY186" fmla="*/ 0 h 506956"/>
              <a:gd name="connsiteX187" fmla="*/ 365771 w 506956"/>
              <a:gd name="connsiteY187" fmla="*/ 0 h 506956"/>
              <a:gd name="connsiteX188" fmla="*/ 369579 w 506956"/>
              <a:gd name="connsiteY188" fmla="*/ 5984 h 506956"/>
              <a:gd name="connsiteX189" fmla="*/ 373387 w 506956"/>
              <a:gd name="connsiteY189" fmla="*/ 0 h 506956"/>
              <a:gd name="connsiteX190" fmla="*/ 377548 w 506956"/>
              <a:gd name="connsiteY190" fmla="*/ 0 h 506956"/>
              <a:gd name="connsiteX191" fmla="*/ 371646 w 506956"/>
              <a:gd name="connsiteY191" fmla="*/ 9194 h 506956"/>
              <a:gd name="connsiteX192" fmla="*/ 377956 w 506956"/>
              <a:gd name="connsiteY192" fmla="*/ 19041 h 506956"/>
              <a:gd name="connsiteX193" fmla="*/ 373795 w 506956"/>
              <a:gd name="connsiteY193" fmla="*/ 19041 h 506956"/>
              <a:gd name="connsiteX194" fmla="*/ 369579 w 506956"/>
              <a:gd name="connsiteY194" fmla="*/ 12349 h 506956"/>
              <a:gd name="connsiteX195" fmla="*/ 395379 w 506956"/>
              <a:gd name="connsiteY195" fmla="*/ 12349 h 506956"/>
              <a:gd name="connsiteX196" fmla="*/ 391163 w 506956"/>
              <a:gd name="connsiteY196" fmla="*/ 19041 h 506956"/>
              <a:gd name="connsiteX197" fmla="*/ 387001 w 506956"/>
              <a:gd name="connsiteY197" fmla="*/ 19041 h 506956"/>
              <a:gd name="connsiteX198" fmla="*/ 393312 w 506956"/>
              <a:gd name="connsiteY198" fmla="*/ 9194 h 506956"/>
              <a:gd name="connsiteX199" fmla="*/ 387409 w 506956"/>
              <a:gd name="connsiteY199" fmla="*/ 0 h 506956"/>
              <a:gd name="connsiteX200" fmla="*/ 391571 w 506956"/>
              <a:gd name="connsiteY200" fmla="*/ 0 h 506956"/>
              <a:gd name="connsiteX201" fmla="*/ 395379 w 506956"/>
              <a:gd name="connsiteY201" fmla="*/ 5984 h 506956"/>
              <a:gd name="connsiteX202" fmla="*/ 399187 w 506956"/>
              <a:gd name="connsiteY202" fmla="*/ 0 h 506956"/>
              <a:gd name="connsiteX203" fmla="*/ 403348 w 506956"/>
              <a:gd name="connsiteY203" fmla="*/ 0 h 506956"/>
              <a:gd name="connsiteX204" fmla="*/ 397446 w 506956"/>
              <a:gd name="connsiteY204" fmla="*/ 9194 h 506956"/>
              <a:gd name="connsiteX205" fmla="*/ 403756 w 506956"/>
              <a:gd name="connsiteY205" fmla="*/ 19041 h 506956"/>
              <a:gd name="connsiteX206" fmla="*/ 399595 w 506956"/>
              <a:gd name="connsiteY206" fmla="*/ 19041 h 506956"/>
              <a:gd name="connsiteX207" fmla="*/ 395379 w 506956"/>
              <a:gd name="connsiteY207" fmla="*/ 12349 h 506956"/>
              <a:gd name="connsiteX208" fmla="*/ 421179 w 506956"/>
              <a:gd name="connsiteY208" fmla="*/ 12349 h 506956"/>
              <a:gd name="connsiteX209" fmla="*/ 416963 w 506956"/>
              <a:gd name="connsiteY209" fmla="*/ 19041 h 506956"/>
              <a:gd name="connsiteX210" fmla="*/ 412801 w 506956"/>
              <a:gd name="connsiteY210" fmla="*/ 19041 h 506956"/>
              <a:gd name="connsiteX211" fmla="*/ 419112 w 506956"/>
              <a:gd name="connsiteY211" fmla="*/ 9194 h 506956"/>
              <a:gd name="connsiteX212" fmla="*/ 413209 w 506956"/>
              <a:gd name="connsiteY212" fmla="*/ 0 h 506956"/>
              <a:gd name="connsiteX213" fmla="*/ 417371 w 506956"/>
              <a:gd name="connsiteY213" fmla="*/ 0 h 506956"/>
              <a:gd name="connsiteX214" fmla="*/ 421179 w 506956"/>
              <a:gd name="connsiteY214" fmla="*/ 5984 h 506956"/>
              <a:gd name="connsiteX215" fmla="*/ 424987 w 506956"/>
              <a:gd name="connsiteY215" fmla="*/ 0 h 506956"/>
              <a:gd name="connsiteX216" fmla="*/ 429149 w 506956"/>
              <a:gd name="connsiteY216" fmla="*/ 0 h 506956"/>
              <a:gd name="connsiteX217" fmla="*/ 423246 w 506956"/>
              <a:gd name="connsiteY217" fmla="*/ 9194 h 506956"/>
              <a:gd name="connsiteX218" fmla="*/ 429557 w 506956"/>
              <a:gd name="connsiteY218" fmla="*/ 19041 h 506956"/>
              <a:gd name="connsiteX219" fmla="*/ 425395 w 506956"/>
              <a:gd name="connsiteY219" fmla="*/ 19041 h 506956"/>
              <a:gd name="connsiteX220" fmla="*/ 421179 w 506956"/>
              <a:gd name="connsiteY220" fmla="*/ 12349 h 506956"/>
              <a:gd name="connsiteX221" fmla="*/ 446979 w 506956"/>
              <a:gd name="connsiteY221" fmla="*/ 12349 h 506956"/>
              <a:gd name="connsiteX222" fmla="*/ 442763 w 506956"/>
              <a:gd name="connsiteY222" fmla="*/ 19041 h 506956"/>
              <a:gd name="connsiteX223" fmla="*/ 438601 w 506956"/>
              <a:gd name="connsiteY223" fmla="*/ 19041 h 506956"/>
              <a:gd name="connsiteX224" fmla="*/ 444912 w 506956"/>
              <a:gd name="connsiteY224" fmla="*/ 9194 h 506956"/>
              <a:gd name="connsiteX225" fmla="*/ 439009 w 506956"/>
              <a:gd name="connsiteY225" fmla="*/ 0 h 506956"/>
              <a:gd name="connsiteX226" fmla="*/ 443171 w 506956"/>
              <a:gd name="connsiteY226" fmla="*/ 0 h 506956"/>
              <a:gd name="connsiteX227" fmla="*/ 446979 w 506956"/>
              <a:gd name="connsiteY227" fmla="*/ 5984 h 506956"/>
              <a:gd name="connsiteX228" fmla="*/ 450787 w 506956"/>
              <a:gd name="connsiteY228" fmla="*/ 0 h 506956"/>
              <a:gd name="connsiteX229" fmla="*/ 454949 w 506956"/>
              <a:gd name="connsiteY229" fmla="*/ 0 h 506956"/>
              <a:gd name="connsiteX230" fmla="*/ 449046 w 506956"/>
              <a:gd name="connsiteY230" fmla="*/ 9194 h 506956"/>
              <a:gd name="connsiteX231" fmla="*/ 455357 w 506956"/>
              <a:gd name="connsiteY231" fmla="*/ 19041 h 506956"/>
              <a:gd name="connsiteX232" fmla="*/ 451195 w 506956"/>
              <a:gd name="connsiteY232" fmla="*/ 19041 h 506956"/>
              <a:gd name="connsiteX233" fmla="*/ 446979 w 506956"/>
              <a:gd name="connsiteY233" fmla="*/ 12349 h 506956"/>
              <a:gd name="connsiteX234" fmla="*/ 472779 w 506956"/>
              <a:gd name="connsiteY234" fmla="*/ 12349 h 506956"/>
              <a:gd name="connsiteX235" fmla="*/ 468563 w 506956"/>
              <a:gd name="connsiteY235" fmla="*/ 19041 h 506956"/>
              <a:gd name="connsiteX236" fmla="*/ 464401 w 506956"/>
              <a:gd name="connsiteY236" fmla="*/ 19041 h 506956"/>
              <a:gd name="connsiteX237" fmla="*/ 470712 w 506956"/>
              <a:gd name="connsiteY237" fmla="*/ 9194 h 506956"/>
              <a:gd name="connsiteX238" fmla="*/ 464809 w 506956"/>
              <a:gd name="connsiteY238" fmla="*/ 0 h 506956"/>
              <a:gd name="connsiteX239" fmla="*/ 468971 w 506956"/>
              <a:gd name="connsiteY239" fmla="*/ 0 h 506956"/>
              <a:gd name="connsiteX240" fmla="*/ 472779 w 506956"/>
              <a:gd name="connsiteY240" fmla="*/ 5984 h 506956"/>
              <a:gd name="connsiteX241" fmla="*/ 476587 w 506956"/>
              <a:gd name="connsiteY241" fmla="*/ 0 h 506956"/>
              <a:gd name="connsiteX242" fmla="*/ 480749 w 506956"/>
              <a:gd name="connsiteY242" fmla="*/ 0 h 506956"/>
              <a:gd name="connsiteX243" fmla="*/ 474846 w 506956"/>
              <a:gd name="connsiteY243" fmla="*/ 9194 h 506956"/>
              <a:gd name="connsiteX244" fmla="*/ 481157 w 506956"/>
              <a:gd name="connsiteY244" fmla="*/ 19041 h 506956"/>
              <a:gd name="connsiteX245" fmla="*/ 476995 w 506956"/>
              <a:gd name="connsiteY245" fmla="*/ 19041 h 506956"/>
              <a:gd name="connsiteX246" fmla="*/ 472779 w 506956"/>
              <a:gd name="connsiteY246" fmla="*/ 12349 h 506956"/>
              <a:gd name="connsiteX247" fmla="*/ 498579 w 506956"/>
              <a:gd name="connsiteY247" fmla="*/ 12349 h 506956"/>
              <a:gd name="connsiteX248" fmla="*/ 494363 w 506956"/>
              <a:gd name="connsiteY248" fmla="*/ 19041 h 506956"/>
              <a:gd name="connsiteX249" fmla="*/ 490201 w 506956"/>
              <a:gd name="connsiteY249" fmla="*/ 19041 h 506956"/>
              <a:gd name="connsiteX250" fmla="*/ 496512 w 506956"/>
              <a:gd name="connsiteY250" fmla="*/ 9194 h 506956"/>
              <a:gd name="connsiteX251" fmla="*/ 490609 w 506956"/>
              <a:gd name="connsiteY251" fmla="*/ 0 h 506956"/>
              <a:gd name="connsiteX252" fmla="*/ 494771 w 506956"/>
              <a:gd name="connsiteY252" fmla="*/ 0 h 506956"/>
              <a:gd name="connsiteX253" fmla="*/ 498579 w 506956"/>
              <a:gd name="connsiteY253" fmla="*/ 5984 h 506956"/>
              <a:gd name="connsiteX254" fmla="*/ 502387 w 506956"/>
              <a:gd name="connsiteY254" fmla="*/ 0 h 506956"/>
              <a:gd name="connsiteX255" fmla="*/ 506549 w 506956"/>
              <a:gd name="connsiteY255" fmla="*/ 0 h 506956"/>
              <a:gd name="connsiteX256" fmla="*/ 500646 w 506956"/>
              <a:gd name="connsiteY256" fmla="*/ 9194 h 506956"/>
              <a:gd name="connsiteX257" fmla="*/ 506957 w 506956"/>
              <a:gd name="connsiteY257" fmla="*/ 19041 h 506956"/>
              <a:gd name="connsiteX258" fmla="*/ 502795 w 506956"/>
              <a:gd name="connsiteY258" fmla="*/ 19041 h 506956"/>
              <a:gd name="connsiteX259" fmla="*/ 498579 w 506956"/>
              <a:gd name="connsiteY259" fmla="*/ 12349 h 506956"/>
              <a:gd name="connsiteX260" fmla="*/ 8378 w 506956"/>
              <a:gd name="connsiteY260" fmla="*/ 41050 h 506956"/>
              <a:gd name="connsiteX261" fmla="*/ 4162 w 506956"/>
              <a:gd name="connsiteY261" fmla="*/ 47742 h 506956"/>
              <a:gd name="connsiteX262" fmla="*/ 0 w 506956"/>
              <a:gd name="connsiteY262" fmla="*/ 47742 h 506956"/>
              <a:gd name="connsiteX263" fmla="*/ 6310 w 506956"/>
              <a:gd name="connsiteY263" fmla="*/ 37895 h 506956"/>
              <a:gd name="connsiteX264" fmla="*/ 408 w 506956"/>
              <a:gd name="connsiteY264" fmla="*/ 28701 h 506956"/>
              <a:gd name="connsiteX265" fmla="*/ 4570 w 506956"/>
              <a:gd name="connsiteY265" fmla="*/ 28701 h 506956"/>
              <a:gd name="connsiteX266" fmla="*/ 8378 w 506956"/>
              <a:gd name="connsiteY266" fmla="*/ 34685 h 506956"/>
              <a:gd name="connsiteX267" fmla="*/ 12186 w 506956"/>
              <a:gd name="connsiteY267" fmla="*/ 28701 h 506956"/>
              <a:gd name="connsiteX268" fmla="*/ 16347 w 506956"/>
              <a:gd name="connsiteY268" fmla="*/ 28701 h 506956"/>
              <a:gd name="connsiteX269" fmla="*/ 10445 w 506956"/>
              <a:gd name="connsiteY269" fmla="*/ 37895 h 506956"/>
              <a:gd name="connsiteX270" fmla="*/ 16755 w 506956"/>
              <a:gd name="connsiteY270" fmla="*/ 47742 h 506956"/>
              <a:gd name="connsiteX271" fmla="*/ 12594 w 506956"/>
              <a:gd name="connsiteY271" fmla="*/ 47742 h 506956"/>
              <a:gd name="connsiteX272" fmla="*/ 8378 w 506956"/>
              <a:gd name="connsiteY272" fmla="*/ 41050 h 506956"/>
              <a:gd name="connsiteX273" fmla="*/ 34178 w 506956"/>
              <a:gd name="connsiteY273" fmla="*/ 41050 h 506956"/>
              <a:gd name="connsiteX274" fmla="*/ 29962 w 506956"/>
              <a:gd name="connsiteY274" fmla="*/ 47742 h 506956"/>
              <a:gd name="connsiteX275" fmla="*/ 25800 w 506956"/>
              <a:gd name="connsiteY275" fmla="*/ 47742 h 506956"/>
              <a:gd name="connsiteX276" fmla="*/ 32110 w 506956"/>
              <a:gd name="connsiteY276" fmla="*/ 37895 h 506956"/>
              <a:gd name="connsiteX277" fmla="*/ 26208 w 506956"/>
              <a:gd name="connsiteY277" fmla="*/ 28701 h 506956"/>
              <a:gd name="connsiteX278" fmla="*/ 30370 w 506956"/>
              <a:gd name="connsiteY278" fmla="*/ 28701 h 506956"/>
              <a:gd name="connsiteX279" fmla="*/ 34178 w 506956"/>
              <a:gd name="connsiteY279" fmla="*/ 34685 h 506956"/>
              <a:gd name="connsiteX280" fmla="*/ 37986 w 506956"/>
              <a:gd name="connsiteY280" fmla="*/ 28701 h 506956"/>
              <a:gd name="connsiteX281" fmla="*/ 42147 w 506956"/>
              <a:gd name="connsiteY281" fmla="*/ 28701 h 506956"/>
              <a:gd name="connsiteX282" fmla="*/ 36245 w 506956"/>
              <a:gd name="connsiteY282" fmla="*/ 37895 h 506956"/>
              <a:gd name="connsiteX283" fmla="*/ 42555 w 506956"/>
              <a:gd name="connsiteY283" fmla="*/ 47742 h 506956"/>
              <a:gd name="connsiteX284" fmla="*/ 38394 w 506956"/>
              <a:gd name="connsiteY284" fmla="*/ 47742 h 506956"/>
              <a:gd name="connsiteX285" fmla="*/ 34178 w 506956"/>
              <a:gd name="connsiteY285" fmla="*/ 41050 h 506956"/>
              <a:gd name="connsiteX286" fmla="*/ 59978 w 506956"/>
              <a:gd name="connsiteY286" fmla="*/ 41050 h 506956"/>
              <a:gd name="connsiteX287" fmla="*/ 55762 w 506956"/>
              <a:gd name="connsiteY287" fmla="*/ 47742 h 506956"/>
              <a:gd name="connsiteX288" fmla="*/ 51600 w 506956"/>
              <a:gd name="connsiteY288" fmla="*/ 47742 h 506956"/>
              <a:gd name="connsiteX289" fmla="*/ 57911 w 506956"/>
              <a:gd name="connsiteY289" fmla="*/ 37895 h 506956"/>
              <a:gd name="connsiteX290" fmla="*/ 52008 w 506956"/>
              <a:gd name="connsiteY290" fmla="*/ 28701 h 506956"/>
              <a:gd name="connsiteX291" fmla="*/ 56170 w 506956"/>
              <a:gd name="connsiteY291" fmla="*/ 28701 h 506956"/>
              <a:gd name="connsiteX292" fmla="*/ 59978 w 506956"/>
              <a:gd name="connsiteY292" fmla="*/ 34685 h 506956"/>
              <a:gd name="connsiteX293" fmla="*/ 63786 w 506956"/>
              <a:gd name="connsiteY293" fmla="*/ 28701 h 506956"/>
              <a:gd name="connsiteX294" fmla="*/ 67948 w 506956"/>
              <a:gd name="connsiteY294" fmla="*/ 28701 h 506956"/>
              <a:gd name="connsiteX295" fmla="*/ 62045 w 506956"/>
              <a:gd name="connsiteY295" fmla="*/ 37895 h 506956"/>
              <a:gd name="connsiteX296" fmla="*/ 68356 w 506956"/>
              <a:gd name="connsiteY296" fmla="*/ 47742 h 506956"/>
              <a:gd name="connsiteX297" fmla="*/ 64194 w 506956"/>
              <a:gd name="connsiteY297" fmla="*/ 47742 h 506956"/>
              <a:gd name="connsiteX298" fmla="*/ 59978 w 506956"/>
              <a:gd name="connsiteY298" fmla="*/ 41050 h 506956"/>
              <a:gd name="connsiteX299" fmla="*/ 85778 w 506956"/>
              <a:gd name="connsiteY299" fmla="*/ 41050 h 506956"/>
              <a:gd name="connsiteX300" fmla="*/ 81562 w 506956"/>
              <a:gd name="connsiteY300" fmla="*/ 47742 h 506956"/>
              <a:gd name="connsiteX301" fmla="*/ 77400 w 506956"/>
              <a:gd name="connsiteY301" fmla="*/ 47742 h 506956"/>
              <a:gd name="connsiteX302" fmla="*/ 83711 w 506956"/>
              <a:gd name="connsiteY302" fmla="*/ 37895 h 506956"/>
              <a:gd name="connsiteX303" fmla="*/ 77808 w 506956"/>
              <a:gd name="connsiteY303" fmla="*/ 28701 h 506956"/>
              <a:gd name="connsiteX304" fmla="*/ 81970 w 506956"/>
              <a:gd name="connsiteY304" fmla="*/ 28701 h 506956"/>
              <a:gd name="connsiteX305" fmla="*/ 85778 w 506956"/>
              <a:gd name="connsiteY305" fmla="*/ 34685 h 506956"/>
              <a:gd name="connsiteX306" fmla="*/ 89586 w 506956"/>
              <a:gd name="connsiteY306" fmla="*/ 28701 h 506956"/>
              <a:gd name="connsiteX307" fmla="*/ 93748 w 506956"/>
              <a:gd name="connsiteY307" fmla="*/ 28701 h 506956"/>
              <a:gd name="connsiteX308" fmla="*/ 87845 w 506956"/>
              <a:gd name="connsiteY308" fmla="*/ 37895 h 506956"/>
              <a:gd name="connsiteX309" fmla="*/ 94156 w 506956"/>
              <a:gd name="connsiteY309" fmla="*/ 47742 h 506956"/>
              <a:gd name="connsiteX310" fmla="*/ 89994 w 506956"/>
              <a:gd name="connsiteY310" fmla="*/ 47742 h 506956"/>
              <a:gd name="connsiteX311" fmla="*/ 85778 w 506956"/>
              <a:gd name="connsiteY311" fmla="*/ 41050 h 506956"/>
              <a:gd name="connsiteX312" fmla="*/ 111578 w 506956"/>
              <a:gd name="connsiteY312" fmla="*/ 41050 h 506956"/>
              <a:gd name="connsiteX313" fmla="*/ 107362 w 506956"/>
              <a:gd name="connsiteY313" fmla="*/ 47742 h 506956"/>
              <a:gd name="connsiteX314" fmla="*/ 103200 w 506956"/>
              <a:gd name="connsiteY314" fmla="*/ 47742 h 506956"/>
              <a:gd name="connsiteX315" fmla="*/ 109511 w 506956"/>
              <a:gd name="connsiteY315" fmla="*/ 37895 h 506956"/>
              <a:gd name="connsiteX316" fmla="*/ 103608 w 506956"/>
              <a:gd name="connsiteY316" fmla="*/ 28701 h 506956"/>
              <a:gd name="connsiteX317" fmla="*/ 107770 w 506956"/>
              <a:gd name="connsiteY317" fmla="*/ 28701 h 506956"/>
              <a:gd name="connsiteX318" fmla="*/ 111578 w 506956"/>
              <a:gd name="connsiteY318" fmla="*/ 34685 h 506956"/>
              <a:gd name="connsiteX319" fmla="*/ 115386 w 506956"/>
              <a:gd name="connsiteY319" fmla="*/ 28701 h 506956"/>
              <a:gd name="connsiteX320" fmla="*/ 119548 w 506956"/>
              <a:gd name="connsiteY320" fmla="*/ 28701 h 506956"/>
              <a:gd name="connsiteX321" fmla="*/ 113645 w 506956"/>
              <a:gd name="connsiteY321" fmla="*/ 37895 h 506956"/>
              <a:gd name="connsiteX322" fmla="*/ 119956 w 506956"/>
              <a:gd name="connsiteY322" fmla="*/ 47742 h 506956"/>
              <a:gd name="connsiteX323" fmla="*/ 115794 w 506956"/>
              <a:gd name="connsiteY323" fmla="*/ 47742 h 506956"/>
              <a:gd name="connsiteX324" fmla="*/ 111578 w 506956"/>
              <a:gd name="connsiteY324" fmla="*/ 41050 h 506956"/>
              <a:gd name="connsiteX325" fmla="*/ 137378 w 506956"/>
              <a:gd name="connsiteY325" fmla="*/ 41050 h 506956"/>
              <a:gd name="connsiteX326" fmla="*/ 133162 w 506956"/>
              <a:gd name="connsiteY326" fmla="*/ 47742 h 506956"/>
              <a:gd name="connsiteX327" fmla="*/ 129000 w 506956"/>
              <a:gd name="connsiteY327" fmla="*/ 47742 h 506956"/>
              <a:gd name="connsiteX328" fmla="*/ 135311 w 506956"/>
              <a:gd name="connsiteY328" fmla="*/ 37895 h 506956"/>
              <a:gd name="connsiteX329" fmla="*/ 129408 w 506956"/>
              <a:gd name="connsiteY329" fmla="*/ 28701 h 506956"/>
              <a:gd name="connsiteX330" fmla="*/ 133570 w 506956"/>
              <a:gd name="connsiteY330" fmla="*/ 28701 h 506956"/>
              <a:gd name="connsiteX331" fmla="*/ 137378 w 506956"/>
              <a:gd name="connsiteY331" fmla="*/ 34685 h 506956"/>
              <a:gd name="connsiteX332" fmla="*/ 141186 w 506956"/>
              <a:gd name="connsiteY332" fmla="*/ 28701 h 506956"/>
              <a:gd name="connsiteX333" fmla="*/ 145348 w 506956"/>
              <a:gd name="connsiteY333" fmla="*/ 28701 h 506956"/>
              <a:gd name="connsiteX334" fmla="*/ 139445 w 506956"/>
              <a:gd name="connsiteY334" fmla="*/ 37895 h 506956"/>
              <a:gd name="connsiteX335" fmla="*/ 145756 w 506956"/>
              <a:gd name="connsiteY335" fmla="*/ 47742 h 506956"/>
              <a:gd name="connsiteX336" fmla="*/ 141594 w 506956"/>
              <a:gd name="connsiteY336" fmla="*/ 47742 h 506956"/>
              <a:gd name="connsiteX337" fmla="*/ 137378 w 506956"/>
              <a:gd name="connsiteY337" fmla="*/ 41050 h 506956"/>
              <a:gd name="connsiteX338" fmla="*/ 163178 w 506956"/>
              <a:gd name="connsiteY338" fmla="*/ 41050 h 506956"/>
              <a:gd name="connsiteX339" fmla="*/ 158962 w 506956"/>
              <a:gd name="connsiteY339" fmla="*/ 47742 h 506956"/>
              <a:gd name="connsiteX340" fmla="*/ 154800 w 506956"/>
              <a:gd name="connsiteY340" fmla="*/ 47742 h 506956"/>
              <a:gd name="connsiteX341" fmla="*/ 161111 w 506956"/>
              <a:gd name="connsiteY341" fmla="*/ 37895 h 506956"/>
              <a:gd name="connsiteX342" fmla="*/ 155208 w 506956"/>
              <a:gd name="connsiteY342" fmla="*/ 28701 h 506956"/>
              <a:gd name="connsiteX343" fmla="*/ 159370 w 506956"/>
              <a:gd name="connsiteY343" fmla="*/ 28701 h 506956"/>
              <a:gd name="connsiteX344" fmla="*/ 163178 w 506956"/>
              <a:gd name="connsiteY344" fmla="*/ 34685 h 506956"/>
              <a:gd name="connsiteX345" fmla="*/ 166986 w 506956"/>
              <a:gd name="connsiteY345" fmla="*/ 28701 h 506956"/>
              <a:gd name="connsiteX346" fmla="*/ 171148 w 506956"/>
              <a:gd name="connsiteY346" fmla="*/ 28701 h 506956"/>
              <a:gd name="connsiteX347" fmla="*/ 165245 w 506956"/>
              <a:gd name="connsiteY347" fmla="*/ 37895 h 506956"/>
              <a:gd name="connsiteX348" fmla="*/ 171556 w 506956"/>
              <a:gd name="connsiteY348" fmla="*/ 47742 h 506956"/>
              <a:gd name="connsiteX349" fmla="*/ 167394 w 506956"/>
              <a:gd name="connsiteY349" fmla="*/ 47742 h 506956"/>
              <a:gd name="connsiteX350" fmla="*/ 163178 w 506956"/>
              <a:gd name="connsiteY350" fmla="*/ 41050 h 506956"/>
              <a:gd name="connsiteX351" fmla="*/ 188978 w 506956"/>
              <a:gd name="connsiteY351" fmla="*/ 41050 h 506956"/>
              <a:gd name="connsiteX352" fmla="*/ 184762 w 506956"/>
              <a:gd name="connsiteY352" fmla="*/ 47742 h 506956"/>
              <a:gd name="connsiteX353" fmla="*/ 180601 w 506956"/>
              <a:gd name="connsiteY353" fmla="*/ 47742 h 506956"/>
              <a:gd name="connsiteX354" fmla="*/ 186911 w 506956"/>
              <a:gd name="connsiteY354" fmla="*/ 37895 h 506956"/>
              <a:gd name="connsiteX355" fmla="*/ 181009 w 506956"/>
              <a:gd name="connsiteY355" fmla="*/ 28701 h 506956"/>
              <a:gd name="connsiteX356" fmla="*/ 185170 w 506956"/>
              <a:gd name="connsiteY356" fmla="*/ 28701 h 506956"/>
              <a:gd name="connsiteX357" fmla="*/ 188978 w 506956"/>
              <a:gd name="connsiteY357" fmla="*/ 34685 h 506956"/>
              <a:gd name="connsiteX358" fmla="*/ 192786 w 506956"/>
              <a:gd name="connsiteY358" fmla="*/ 28701 h 506956"/>
              <a:gd name="connsiteX359" fmla="*/ 196948 w 506956"/>
              <a:gd name="connsiteY359" fmla="*/ 28701 h 506956"/>
              <a:gd name="connsiteX360" fmla="*/ 191045 w 506956"/>
              <a:gd name="connsiteY360" fmla="*/ 37895 h 506956"/>
              <a:gd name="connsiteX361" fmla="*/ 197356 w 506956"/>
              <a:gd name="connsiteY361" fmla="*/ 47742 h 506956"/>
              <a:gd name="connsiteX362" fmla="*/ 193194 w 506956"/>
              <a:gd name="connsiteY362" fmla="*/ 47742 h 506956"/>
              <a:gd name="connsiteX363" fmla="*/ 188978 w 506956"/>
              <a:gd name="connsiteY363" fmla="*/ 41050 h 506956"/>
              <a:gd name="connsiteX364" fmla="*/ 214778 w 506956"/>
              <a:gd name="connsiteY364" fmla="*/ 41050 h 506956"/>
              <a:gd name="connsiteX365" fmla="*/ 210562 w 506956"/>
              <a:gd name="connsiteY365" fmla="*/ 47742 h 506956"/>
              <a:gd name="connsiteX366" fmla="*/ 206401 w 506956"/>
              <a:gd name="connsiteY366" fmla="*/ 47742 h 506956"/>
              <a:gd name="connsiteX367" fmla="*/ 212711 w 506956"/>
              <a:gd name="connsiteY367" fmla="*/ 37895 h 506956"/>
              <a:gd name="connsiteX368" fmla="*/ 206809 w 506956"/>
              <a:gd name="connsiteY368" fmla="*/ 28701 h 506956"/>
              <a:gd name="connsiteX369" fmla="*/ 210970 w 506956"/>
              <a:gd name="connsiteY369" fmla="*/ 28701 h 506956"/>
              <a:gd name="connsiteX370" fmla="*/ 214778 w 506956"/>
              <a:gd name="connsiteY370" fmla="*/ 34685 h 506956"/>
              <a:gd name="connsiteX371" fmla="*/ 218586 w 506956"/>
              <a:gd name="connsiteY371" fmla="*/ 28701 h 506956"/>
              <a:gd name="connsiteX372" fmla="*/ 222748 w 506956"/>
              <a:gd name="connsiteY372" fmla="*/ 28701 h 506956"/>
              <a:gd name="connsiteX373" fmla="*/ 216846 w 506956"/>
              <a:gd name="connsiteY373" fmla="*/ 37895 h 506956"/>
              <a:gd name="connsiteX374" fmla="*/ 223156 w 506956"/>
              <a:gd name="connsiteY374" fmla="*/ 47742 h 506956"/>
              <a:gd name="connsiteX375" fmla="*/ 218994 w 506956"/>
              <a:gd name="connsiteY375" fmla="*/ 47742 h 506956"/>
              <a:gd name="connsiteX376" fmla="*/ 214778 w 506956"/>
              <a:gd name="connsiteY376" fmla="*/ 41050 h 506956"/>
              <a:gd name="connsiteX377" fmla="*/ 240578 w 506956"/>
              <a:gd name="connsiteY377" fmla="*/ 41050 h 506956"/>
              <a:gd name="connsiteX378" fmla="*/ 236362 w 506956"/>
              <a:gd name="connsiteY378" fmla="*/ 47742 h 506956"/>
              <a:gd name="connsiteX379" fmla="*/ 232201 w 506956"/>
              <a:gd name="connsiteY379" fmla="*/ 47742 h 506956"/>
              <a:gd name="connsiteX380" fmla="*/ 238511 w 506956"/>
              <a:gd name="connsiteY380" fmla="*/ 37895 h 506956"/>
              <a:gd name="connsiteX381" fmla="*/ 232609 w 506956"/>
              <a:gd name="connsiteY381" fmla="*/ 28701 h 506956"/>
              <a:gd name="connsiteX382" fmla="*/ 236770 w 506956"/>
              <a:gd name="connsiteY382" fmla="*/ 28701 h 506956"/>
              <a:gd name="connsiteX383" fmla="*/ 240578 w 506956"/>
              <a:gd name="connsiteY383" fmla="*/ 34685 h 506956"/>
              <a:gd name="connsiteX384" fmla="*/ 244386 w 506956"/>
              <a:gd name="connsiteY384" fmla="*/ 28701 h 506956"/>
              <a:gd name="connsiteX385" fmla="*/ 248548 w 506956"/>
              <a:gd name="connsiteY385" fmla="*/ 28701 h 506956"/>
              <a:gd name="connsiteX386" fmla="*/ 242646 w 506956"/>
              <a:gd name="connsiteY386" fmla="*/ 37895 h 506956"/>
              <a:gd name="connsiteX387" fmla="*/ 248956 w 506956"/>
              <a:gd name="connsiteY387" fmla="*/ 47742 h 506956"/>
              <a:gd name="connsiteX388" fmla="*/ 244794 w 506956"/>
              <a:gd name="connsiteY388" fmla="*/ 47742 h 506956"/>
              <a:gd name="connsiteX389" fmla="*/ 240578 w 506956"/>
              <a:gd name="connsiteY389" fmla="*/ 41050 h 506956"/>
              <a:gd name="connsiteX390" fmla="*/ 266378 w 506956"/>
              <a:gd name="connsiteY390" fmla="*/ 41050 h 506956"/>
              <a:gd name="connsiteX391" fmla="*/ 262162 w 506956"/>
              <a:gd name="connsiteY391" fmla="*/ 47742 h 506956"/>
              <a:gd name="connsiteX392" fmla="*/ 258001 w 506956"/>
              <a:gd name="connsiteY392" fmla="*/ 47742 h 506956"/>
              <a:gd name="connsiteX393" fmla="*/ 264311 w 506956"/>
              <a:gd name="connsiteY393" fmla="*/ 37895 h 506956"/>
              <a:gd name="connsiteX394" fmla="*/ 258409 w 506956"/>
              <a:gd name="connsiteY394" fmla="*/ 28701 h 506956"/>
              <a:gd name="connsiteX395" fmla="*/ 262570 w 506956"/>
              <a:gd name="connsiteY395" fmla="*/ 28701 h 506956"/>
              <a:gd name="connsiteX396" fmla="*/ 266378 w 506956"/>
              <a:gd name="connsiteY396" fmla="*/ 34685 h 506956"/>
              <a:gd name="connsiteX397" fmla="*/ 270187 w 506956"/>
              <a:gd name="connsiteY397" fmla="*/ 28701 h 506956"/>
              <a:gd name="connsiteX398" fmla="*/ 274348 w 506956"/>
              <a:gd name="connsiteY398" fmla="*/ 28701 h 506956"/>
              <a:gd name="connsiteX399" fmla="*/ 268446 w 506956"/>
              <a:gd name="connsiteY399" fmla="*/ 37895 h 506956"/>
              <a:gd name="connsiteX400" fmla="*/ 274756 w 506956"/>
              <a:gd name="connsiteY400" fmla="*/ 47742 h 506956"/>
              <a:gd name="connsiteX401" fmla="*/ 270595 w 506956"/>
              <a:gd name="connsiteY401" fmla="*/ 47742 h 506956"/>
              <a:gd name="connsiteX402" fmla="*/ 266378 w 506956"/>
              <a:gd name="connsiteY402" fmla="*/ 41050 h 506956"/>
              <a:gd name="connsiteX403" fmla="*/ 292179 w 506956"/>
              <a:gd name="connsiteY403" fmla="*/ 41050 h 506956"/>
              <a:gd name="connsiteX404" fmla="*/ 287962 w 506956"/>
              <a:gd name="connsiteY404" fmla="*/ 47742 h 506956"/>
              <a:gd name="connsiteX405" fmla="*/ 283801 w 506956"/>
              <a:gd name="connsiteY405" fmla="*/ 47742 h 506956"/>
              <a:gd name="connsiteX406" fmla="*/ 290111 w 506956"/>
              <a:gd name="connsiteY406" fmla="*/ 37895 h 506956"/>
              <a:gd name="connsiteX407" fmla="*/ 284209 w 506956"/>
              <a:gd name="connsiteY407" fmla="*/ 28701 h 506956"/>
              <a:gd name="connsiteX408" fmla="*/ 288370 w 506956"/>
              <a:gd name="connsiteY408" fmla="*/ 28701 h 506956"/>
              <a:gd name="connsiteX409" fmla="*/ 292179 w 506956"/>
              <a:gd name="connsiteY409" fmla="*/ 34685 h 506956"/>
              <a:gd name="connsiteX410" fmla="*/ 295987 w 506956"/>
              <a:gd name="connsiteY410" fmla="*/ 28701 h 506956"/>
              <a:gd name="connsiteX411" fmla="*/ 300148 w 506956"/>
              <a:gd name="connsiteY411" fmla="*/ 28701 h 506956"/>
              <a:gd name="connsiteX412" fmla="*/ 294246 w 506956"/>
              <a:gd name="connsiteY412" fmla="*/ 37895 h 506956"/>
              <a:gd name="connsiteX413" fmla="*/ 300556 w 506956"/>
              <a:gd name="connsiteY413" fmla="*/ 47742 h 506956"/>
              <a:gd name="connsiteX414" fmla="*/ 296395 w 506956"/>
              <a:gd name="connsiteY414" fmla="*/ 47742 h 506956"/>
              <a:gd name="connsiteX415" fmla="*/ 292179 w 506956"/>
              <a:gd name="connsiteY415" fmla="*/ 41050 h 506956"/>
              <a:gd name="connsiteX416" fmla="*/ 317979 w 506956"/>
              <a:gd name="connsiteY416" fmla="*/ 41050 h 506956"/>
              <a:gd name="connsiteX417" fmla="*/ 313762 w 506956"/>
              <a:gd name="connsiteY417" fmla="*/ 47742 h 506956"/>
              <a:gd name="connsiteX418" fmla="*/ 309601 w 506956"/>
              <a:gd name="connsiteY418" fmla="*/ 47742 h 506956"/>
              <a:gd name="connsiteX419" fmla="*/ 315911 w 506956"/>
              <a:gd name="connsiteY419" fmla="*/ 37895 h 506956"/>
              <a:gd name="connsiteX420" fmla="*/ 310009 w 506956"/>
              <a:gd name="connsiteY420" fmla="*/ 28701 h 506956"/>
              <a:gd name="connsiteX421" fmla="*/ 314170 w 506956"/>
              <a:gd name="connsiteY421" fmla="*/ 28701 h 506956"/>
              <a:gd name="connsiteX422" fmla="*/ 317979 w 506956"/>
              <a:gd name="connsiteY422" fmla="*/ 34685 h 506956"/>
              <a:gd name="connsiteX423" fmla="*/ 321787 w 506956"/>
              <a:gd name="connsiteY423" fmla="*/ 28701 h 506956"/>
              <a:gd name="connsiteX424" fmla="*/ 325948 w 506956"/>
              <a:gd name="connsiteY424" fmla="*/ 28701 h 506956"/>
              <a:gd name="connsiteX425" fmla="*/ 320046 w 506956"/>
              <a:gd name="connsiteY425" fmla="*/ 37895 h 506956"/>
              <a:gd name="connsiteX426" fmla="*/ 326356 w 506956"/>
              <a:gd name="connsiteY426" fmla="*/ 47742 h 506956"/>
              <a:gd name="connsiteX427" fmla="*/ 322195 w 506956"/>
              <a:gd name="connsiteY427" fmla="*/ 47742 h 506956"/>
              <a:gd name="connsiteX428" fmla="*/ 317979 w 506956"/>
              <a:gd name="connsiteY428" fmla="*/ 41050 h 506956"/>
              <a:gd name="connsiteX429" fmla="*/ 343779 w 506956"/>
              <a:gd name="connsiteY429" fmla="*/ 41050 h 506956"/>
              <a:gd name="connsiteX430" fmla="*/ 339563 w 506956"/>
              <a:gd name="connsiteY430" fmla="*/ 47742 h 506956"/>
              <a:gd name="connsiteX431" fmla="*/ 335401 w 506956"/>
              <a:gd name="connsiteY431" fmla="*/ 47742 h 506956"/>
              <a:gd name="connsiteX432" fmla="*/ 341711 w 506956"/>
              <a:gd name="connsiteY432" fmla="*/ 37895 h 506956"/>
              <a:gd name="connsiteX433" fmla="*/ 335809 w 506956"/>
              <a:gd name="connsiteY433" fmla="*/ 28701 h 506956"/>
              <a:gd name="connsiteX434" fmla="*/ 339971 w 506956"/>
              <a:gd name="connsiteY434" fmla="*/ 28701 h 506956"/>
              <a:gd name="connsiteX435" fmla="*/ 343779 w 506956"/>
              <a:gd name="connsiteY435" fmla="*/ 34685 h 506956"/>
              <a:gd name="connsiteX436" fmla="*/ 347587 w 506956"/>
              <a:gd name="connsiteY436" fmla="*/ 28701 h 506956"/>
              <a:gd name="connsiteX437" fmla="*/ 351748 w 506956"/>
              <a:gd name="connsiteY437" fmla="*/ 28701 h 506956"/>
              <a:gd name="connsiteX438" fmla="*/ 345846 w 506956"/>
              <a:gd name="connsiteY438" fmla="*/ 37895 h 506956"/>
              <a:gd name="connsiteX439" fmla="*/ 352156 w 506956"/>
              <a:gd name="connsiteY439" fmla="*/ 47742 h 506956"/>
              <a:gd name="connsiteX440" fmla="*/ 347995 w 506956"/>
              <a:gd name="connsiteY440" fmla="*/ 47742 h 506956"/>
              <a:gd name="connsiteX441" fmla="*/ 343779 w 506956"/>
              <a:gd name="connsiteY441" fmla="*/ 41050 h 506956"/>
              <a:gd name="connsiteX442" fmla="*/ 369579 w 506956"/>
              <a:gd name="connsiteY442" fmla="*/ 41050 h 506956"/>
              <a:gd name="connsiteX443" fmla="*/ 365363 w 506956"/>
              <a:gd name="connsiteY443" fmla="*/ 47742 h 506956"/>
              <a:gd name="connsiteX444" fmla="*/ 361201 w 506956"/>
              <a:gd name="connsiteY444" fmla="*/ 47742 h 506956"/>
              <a:gd name="connsiteX445" fmla="*/ 367511 w 506956"/>
              <a:gd name="connsiteY445" fmla="*/ 37895 h 506956"/>
              <a:gd name="connsiteX446" fmla="*/ 361609 w 506956"/>
              <a:gd name="connsiteY446" fmla="*/ 28701 h 506956"/>
              <a:gd name="connsiteX447" fmla="*/ 365771 w 506956"/>
              <a:gd name="connsiteY447" fmla="*/ 28701 h 506956"/>
              <a:gd name="connsiteX448" fmla="*/ 369579 w 506956"/>
              <a:gd name="connsiteY448" fmla="*/ 34685 h 506956"/>
              <a:gd name="connsiteX449" fmla="*/ 373387 w 506956"/>
              <a:gd name="connsiteY449" fmla="*/ 28701 h 506956"/>
              <a:gd name="connsiteX450" fmla="*/ 377548 w 506956"/>
              <a:gd name="connsiteY450" fmla="*/ 28701 h 506956"/>
              <a:gd name="connsiteX451" fmla="*/ 371646 w 506956"/>
              <a:gd name="connsiteY451" fmla="*/ 37895 h 506956"/>
              <a:gd name="connsiteX452" fmla="*/ 377956 w 506956"/>
              <a:gd name="connsiteY452" fmla="*/ 47742 h 506956"/>
              <a:gd name="connsiteX453" fmla="*/ 373795 w 506956"/>
              <a:gd name="connsiteY453" fmla="*/ 47742 h 506956"/>
              <a:gd name="connsiteX454" fmla="*/ 369579 w 506956"/>
              <a:gd name="connsiteY454" fmla="*/ 41050 h 506956"/>
              <a:gd name="connsiteX455" fmla="*/ 395379 w 506956"/>
              <a:gd name="connsiteY455" fmla="*/ 41050 h 506956"/>
              <a:gd name="connsiteX456" fmla="*/ 391163 w 506956"/>
              <a:gd name="connsiteY456" fmla="*/ 47742 h 506956"/>
              <a:gd name="connsiteX457" fmla="*/ 387001 w 506956"/>
              <a:gd name="connsiteY457" fmla="*/ 47742 h 506956"/>
              <a:gd name="connsiteX458" fmla="*/ 393312 w 506956"/>
              <a:gd name="connsiteY458" fmla="*/ 37895 h 506956"/>
              <a:gd name="connsiteX459" fmla="*/ 387409 w 506956"/>
              <a:gd name="connsiteY459" fmla="*/ 28701 h 506956"/>
              <a:gd name="connsiteX460" fmla="*/ 391571 w 506956"/>
              <a:gd name="connsiteY460" fmla="*/ 28701 h 506956"/>
              <a:gd name="connsiteX461" fmla="*/ 395379 w 506956"/>
              <a:gd name="connsiteY461" fmla="*/ 34685 h 506956"/>
              <a:gd name="connsiteX462" fmla="*/ 399187 w 506956"/>
              <a:gd name="connsiteY462" fmla="*/ 28701 h 506956"/>
              <a:gd name="connsiteX463" fmla="*/ 403348 w 506956"/>
              <a:gd name="connsiteY463" fmla="*/ 28701 h 506956"/>
              <a:gd name="connsiteX464" fmla="*/ 397446 w 506956"/>
              <a:gd name="connsiteY464" fmla="*/ 37895 h 506956"/>
              <a:gd name="connsiteX465" fmla="*/ 403756 w 506956"/>
              <a:gd name="connsiteY465" fmla="*/ 47742 h 506956"/>
              <a:gd name="connsiteX466" fmla="*/ 399595 w 506956"/>
              <a:gd name="connsiteY466" fmla="*/ 47742 h 506956"/>
              <a:gd name="connsiteX467" fmla="*/ 395379 w 506956"/>
              <a:gd name="connsiteY467" fmla="*/ 41050 h 506956"/>
              <a:gd name="connsiteX468" fmla="*/ 421179 w 506956"/>
              <a:gd name="connsiteY468" fmla="*/ 41050 h 506956"/>
              <a:gd name="connsiteX469" fmla="*/ 416963 w 506956"/>
              <a:gd name="connsiteY469" fmla="*/ 47742 h 506956"/>
              <a:gd name="connsiteX470" fmla="*/ 412801 w 506956"/>
              <a:gd name="connsiteY470" fmla="*/ 47742 h 506956"/>
              <a:gd name="connsiteX471" fmla="*/ 419112 w 506956"/>
              <a:gd name="connsiteY471" fmla="*/ 37895 h 506956"/>
              <a:gd name="connsiteX472" fmla="*/ 413209 w 506956"/>
              <a:gd name="connsiteY472" fmla="*/ 28701 h 506956"/>
              <a:gd name="connsiteX473" fmla="*/ 417371 w 506956"/>
              <a:gd name="connsiteY473" fmla="*/ 28701 h 506956"/>
              <a:gd name="connsiteX474" fmla="*/ 421179 w 506956"/>
              <a:gd name="connsiteY474" fmla="*/ 34685 h 506956"/>
              <a:gd name="connsiteX475" fmla="*/ 424987 w 506956"/>
              <a:gd name="connsiteY475" fmla="*/ 28701 h 506956"/>
              <a:gd name="connsiteX476" fmla="*/ 429149 w 506956"/>
              <a:gd name="connsiteY476" fmla="*/ 28701 h 506956"/>
              <a:gd name="connsiteX477" fmla="*/ 423246 w 506956"/>
              <a:gd name="connsiteY477" fmla="*/ 37895 h 506956"/>
              <a:gd name="connsiteX478" fmla="*/ 429557 w 506956"/>
              <a:gd name="connsiteY478" fmla="*/ 47742 h 506956"/>
              <a:gd name="connsiteX479" fmla="*/ 425395 w 506956"/>
              <a:gd name="connsiteY479" fmla="*/ 47742 h 506956"/>
              <a:gd name="connsiteX480" fmla="*/ 421179 w 506956"/>
              <a:gd name="connsiteY480" fmla="*/ 41050 h 506956"/>
              <a:gd name="connsiteX481" fmla="*/ 446979 w 506956"/>
              <a:gd name="connsiteY481" fmla="*/ 41050 h 506956"/>
              <a:gd name="connsiteX482" fmla="*/ 442763 w 506956"/>
              <a:gd name="connsiteY482" fmla="*/ 47742 h 506956"/>
              <a:gd name="connsiteX483" fmla="*/ 438601 w 506956"/>
              <a:gd name="connsiteY483" fmla="*/ 47742 h 506956"/>
              <a:gd name="connsiteX484" fmla="*/ 444912 w 506956"/>
              <a:gd name="connsiteY484" fmla="*/ 37895 h 506956"/>
              <a:gd name="connsiteX485" fmla="*/ 439009 w 506956"/>
              <a:gd name="connsiteY485" fmla="*/ 28701 h 506956"/>
              <a:gd name="connsiteX486" fmla="*/ 443171 w 506956"/>
              <a:gd name="connsiteY486" fmla="*/ 28701 h 506956"/>
              <a:gd name="connsiteX487" fmla="*/ 446979 w 506956"/>
              <a:gd name="connsiteY487" fmla="*/ 34685 h 506956"/>
              <a:gd name="connsiteX488" fmla="*/ 450787 w 506956"/>
              <a:gd name="connsiteY488" fmla="*/ 28701 h 506956"/>
              <a:gd name="connsiteX489" fmla="*/ 454949 w 506956"/>
              <a:gd name="connsiteY489" fmla="*/ 28701 h 506956"/>
              <a:gd name="connsiteX490" fmla="*/ 449046 w 506956"/>
              <a:gd name="connsiteY490" fmla="*/ 37895 h 506956"/>
              <a:gd name="connsiteX491" fmla="*/ 455357 w 506956"/>
              <a:gd name="connsiteY491" fmla="*/ 47742 h 506956"/>
              <a:gd name="connsiteX492" fmla="*/ 451195 w 506956"/>
              <a:gd name="connsiteY492" fmla="*/ 47742 h 506956"/>
              <a:gd name="connsiteX493" fmla="*/ 446979 w 506956"/>
              <a:gd name="connsiteY493" fmla="*/ 41050 h 506956"/>
              <a:gd name="connsiteX494" fmla="*/ 472779 w 506956"/>
              <a:gd name="connsiteY494" fmla="*/ 41050 h 506956"/>
              <a:gd name="connsiteX495" fmla="*/ 468563 w 506956"/>
              <a:gd name="connsiteY495" fmla="*/ 47742 h 506956"/>
              <a:gd name="connsiteX496" fmla="*/ 464401 w 506956"/>
              <a:gd name="connsiteY496" fmla="*/ 47742 h 506956"/>
              <a:gd name="connsiteX497" fmla="*/ 470712 w 506956"/>
              <a:gd name="connsiteY497" fmla="*/ 37895 h 506956"/>
              <a:gd name="connsiteX498" fmla="*/ 464809 w 506956"/>
              <a:gd name="connsiteY498" fmla="*/ 28701 h 506956"/>
              <a:gd name="connsiteX499" fmla="*/ 468971 w 506956"/>
              <a:gd name="connsiteY499" fmla="*/ 28701 h 506956"/>
              <a:gd name="connsiteX500" fmla="*/ 472779 w 506956"/>
              <a:gd name="connsiteY500" fmla="*/ 34685 h 506956"/>
              <a:gd name="connsiteX501" fmla="*/ 476587 w 506956"/>
              <a:gd name="connsiteY501" fmla="*/ 28701 h 506956"/>
              <a:gd name="connsiteX502" fmla="*/ 480749 w 506956"/>
              <a:gd name="connsiteY502" fmla="*/ 28701 h 506956"/>
              <a:gd name="connsiteX503" fmla="*/ 474846 w 506956"/>
              <a:gd name="connsiteY503" fmla="*/ 37895 h 506956"/>
              <a:gd name="connsiteX504" fmla="*/ 481157 w 506956"/>
              <a:gd name="connsiteY504" fmla="*/ 47742 h 506956"/>
              <a:gd name="connsiteX505" fmla="*/ 476995 w 506956"/>
              <a:gd name="connsiteY505" fmla="*/ 47742 h 506956"/>
              <a:gd name="connsiteX506" fmla="*/ 472779 w 506956"/>
              <a:gd name="connsiteY506" fmla="*/ 41050 h 506956"/>
              <a:gd name="connsiteX507" fmla="*/ 498579 w 506956"/>
              <a:gd name="connsiteY507" fmla="*/ 41050 h 506956"/>
              <a:gd name="connsiteX508" fmla="*/ 494363 w 506956"/>
              <a:gd name="connsiteY508" fmla="*/ 47742 h 506956"/>
              <a:gd name="connsiteX509" fmla="*/ 490201 w 506956"/>
              <a:gd name="connsiteY509" fmla="*/ 47742 h 506956"/>
              <a:gd name="connsiteX510" fmla="*/ 496512 w 506956"/>
              <a:gd name="connsiteY510" fmla="*/ 37895 h 506956"/>
              <a:gd name="connsiteX511" fmla="*/ 490609 w 506956"/>
              <a:gd name="connsiteY511" fmla="*/ 28701 h 506956"/>
              <a:gd name="connsiteX512" fmla="*/ 494771 w 506956"/>
              <a:gd name="connsiteY512" fmla="*/ 28701 h 506956"/>
              <a:gd name="connsiteX513" fmla="*/ 498579 w 506956"/>
              <a:gd name="connsiteY513" fmla="*/ 34685 h 506956"/>
              <a:gd name="connsiteX514" fmla="*/ 502387 w 506956"/>
              <a:gd name="connsiteY514" fmla="*/ 28701 h 506956"/>
              <a:gd name="connsiteX515" fmla="*/ 506549 w 506956"/>
              <a:gd name="connsiteY515" fmla="*/ 28701 h 506956"/>
              <a:gd name="connsiteX516" fmla="*/ 500646 w 506956"/>
              <a:gd name="connsiteY516" fmla="*/ 37895 h 506956"/>
              <a:gd name="connsiteX517" fmla="*/ 506957 w 506956"/>
              <a:gd name="connsiteY517" fmla="*/ 47742 h 506956"/>
              <a:gd name="connsiteX518" fmla="*/ 502795 w 506956"/>
              <a:gd name="connsiteY518" fmla="*/ 47742 h 506956"/>
              <a:gd name="connsiteX519" fmla="*/ 498579 w 506956"/>
              <a:gd name="connsiteY519" fmla="*/ 41050 h 506956"/>
              <a:gd name="connsiteX520" fmla="*/ 8378 w 506956"/>
              <a:gd name="connsiteY520" fmla="*/ 69751 h 506956"/>
              <a:gd name="connsiteX521" fmla="*/ 4162 w 506956"/>
              <a:gd name="connsiteY521" fmla="*/ 76443 h 506956"/>
              <a:gd name="connsiteX522" fmla="*/ 0 w 506956"/>
              <a:gd name="connsiteY522" fmla="*/ 76443 h 506956"/>
              <a:gd name="connsiteX523" fmla="*/ 6310 w 506956"/>
              <a:gd name="connsiteY523" fmla="*/ 66596 h 506956"/>
              <a:gd name="connsiteX524" fmla="*/ 408 w 506956"/>
              <a:gd name="connsiteY524" fmla="*/ 57402 h 506956"/>
              <a:gd name="connsiteX525" fmla="*/ 4570 w 506956"/>
              <a:gd name="connsiteY525" fmla="*/ 57402 h 506956"/>
              <a:gd name="connsiteX526" fmla="*/ 8378 w 506956"/>
              <a:gd name="connsiteY526" fmla="*/ 63386 h 506956"/>
              <a:gd name="connsiteX527" fmla="*/ 12186 w 506956"/>
              <a:gd name="connsiteY527" fmla="*/ 57402 h 506956"/>
              <a:gd name="connsiteX528" fmla="*/ 16347 w 506956"/>
              <a:gd name="connsiteY528" fmla="*/ 57402 h 506956"/>
              <a:gd name="connsiteX529" fmla="*/ 10445 w 506956"/>
              <a:gd name="connsiteY529" fmla="*/ 66596 h 506956"/>
              <a:gd name="connsiteX530" fmla="*/ 16755 w 506956"/>
              <a:gd name="connsiteY530" fmla="*/ 76443 h 506956"/>
              <a:gd name="connsiteX531" fmla="*/ 12594 w 506956"/>
              <a:gd name="connsiteY531" fmla="*/ 76443 h 506956"/>
              <a:gd name="connsiteX532" fmla="*/ 8378 w 506956"/>
              <a:gd name="connsiteY532" fmla="*/ 69751 h 506956"/>
              <a:gd name="connsiteX533" fmla="*/ 34178 w 506956"/>
              <a:gd name="connsiteY533" fmla="*/ 69751 h 506956"/>
              <a:gd name="connsiteX534" fmla="*/ 29962 w 506956"/>
              <a:gd name="connsiteY534" fmla="*/ 76443 h 506956"/>
              <a:gd name="connsiteX535" fmla="*/ 25800 w 506956"/>
              <a:gd name="connsiteY535" fmla="*/ 76443 h 506956"/>
              <a:gd name="connsiteX536" fmla="*/ 32110 w 506956"/>
              <a:gd name="connsiteY536" fmla="*/ 66596 h 506956"/>
              <a:gd name="connsiteX537" fmla="*/ 26208 w 506956"/>
              <a:gd name="connsiteY537" fmla="*/ 57402 h 506956"/>
              <a:gd name="connsiteX538" fmla="*/ 30370 w 506956"/>
              <a:gd name="connsiteY538" fmla="*/ 57402 h 506956"/>
              <a:gd name="connsiteX539" fmla="*/ 34178 w 506956"/>
              <a:gd name="connsiteY539" fmla="*/ 63386 h 506956"/>
              <a:gd name="connsiteX540" fmla="*/ 37986 w 506956"/>
              <a:gd name="connsiteY540" fmla="*/ 57402 h 506956"/>
              <a:gd name="connsiteX541" fmla="*/ 42147 w 506956"/>
              <a:gd name="connsiteY541" fmla="*/ 57402 h 506956"/>
              <a:gd name="connsiteX542" fmla="*/ 36245 w 506956"/>
              <a:gd name="connsiteY542" fmla="*/ 66596 h 506956"/>
              <a:gd name="connsiteX543" fmla="*/ 42555 w 506956"/>
              <a:gd name="connsiteY543" fmla="*/ 76443 h 506956"/>
              <a:gd name="connsiteX544" fmla="*/ 38394 w 506956"/>
              <a:gd name="connsiteY544" fmla="*/ 76443 h 506956"/>
              <a:gd name="connsiteX545" fmla="*/ 34178 w 506956"/>
              <a:gd name="connsiteY545" fmla="*/ 69751 h 506956"/>
              <a:gd name="connsiteX546" fmla="*/ 59978 w 506956"/>
              <a:gd name="connsiteY546" fmla="*/ 69751 h 506956"/>
              <a:gd name="connsiteX547" fmla="*/ 55762 w 506956"/>
              <a:gd name="connsiteY547" fmla="*/ 76443 h 506956"/>
              <a:gd name="connsiteX548" fmla="*/ 51600 w 506956"/>
              <a:gd name="connsiteY548" fmla="*/ 76443 h 506956"/>
              <a:gd name="connsiteX549" fmla="*/ 57911 w 506956"/>
              <a:gd name="connsiteY549" fmla="*/ 66596 h 506956"/>
              <a:gd name="connsiteX550" fmla="*/ 52008 w 506956"/>
              <a:gd name="connsiteY550" fmla="*/ 57402 h 506956"/>
              <a:gd name="connsiteX551" fmla="*/ 56170 w 506956"/>
              <a:gd name="connsiteY551" fmla="*/ 57402 h 506956"/>
              <a:gd name="connsiteX552" fmla="*/ 59978 w 506956"/>
              <a:gd name="connsiteY552" fmla="*/ 63386 h 506956"/>
              <a:gd name="connsiteX553" fmla="*/ 63786 w 506956"/>
              <a:gd name="connsiteY553" fmla="*/ 57402 h 506956"/>
              <a:gd name="connsiteX554" fmla="*/ 67948 w 506956"/>
              <a:gd name="connsiteY554" fmla="*/ 57402 h 506956"/>
              <a:gd name="connsiteX555" fmla="*/ 62045 w 506956"/>
              <a:gd name="connsiteY555" fmla="*/ 66596 h 506956"/>
              <a:gd name="connsiteX556" fmla="*/ 68356 w 506956"/>
              <a:gd name="connsiteY556" fmla="*/ 76443 h 506956"/>
              <a:gd name="connsiteX557" fmla="*/ 64194 w 506956"/>
              <a:gd name="connsiteY557" fmla="*/ 76443 h 506956"/>
              <a:gd name="connsiteX558" fmla="*/ 59978 w 506956"/>
              <a:gd name="connsiteY558" fmla="*/ 69751 h 506956"/>
              <a:gd name="connsiteX559" fmla="*/ 85778 w 506956"/>
              <a:gd name="connsiteY559" fmla="*/ 69751 h 506956"/>
              <a:gd name="connsiteX560" fmla="*/ 81562 w 506956"/>
              <a:gd name="connsiteY560" fmla="*/ 76443 h 506956"/>
              <a:gd name="connsiteX561" fmla="*/ 77400 w 506956"/>
              <a:gd name="connsiteY561" fmla="*/ 76443 h 506956"/>
              <a:gd name="connsiteX562" fmla="*/ 83711 w 506956"/>
              <a:gd name="connsiteY562" fmla="*/ 66596 h 506956"/>
              <a:gd name="connsiteX563" fmla="*/ 77808 w 506956"/>
              <a:gd name="connsiteY563" fmla="*/ 57402 h 506956"/>
              <a:gd name="connsiteX564" fmla="*/ 81970 w 506956"/>
              <a:gd name="connsiteY564" fmla="*/ 57402 h 506956"/>
              <a:gd name="connsiteX565" fmla="*/ 85778 w 506956"/>
              <a:gd name="connsiteY565" fmla="*/ 63386 h 506956"/>
              <a:gd name="connsiteX566" fmla="*/ 89586 w 506956"/>
              <a:gd name="connsiteY566" fmla="*/ 57402 h 506956"/>
              <a:gd name="connsiteX567" fmla="*/ 93748 w 506956"/>
              <a:gd name="connsiteY567" fmla="*/ 57402 h 506956"/>
              <a:gd name="connsiteX568" fmla="*/ 87845 w 506956"/>
              <a:gd name="connsiteY568" fmla="*/ 66596 h 506956"/>
              <a:gd name="connsiteX569" fmla="*/ 94156 w 506956"/>
              <a:gd name="connsiteY569" fmla="*/ 76443 h 506956"/>
              <a:gd name="connsiteX570" fmla="*/ 89994 w 506956"/>
              <a:gd name="connsiteY570" fmla="*/ 76443 h 506956"/>
              <a:gd name="connsiteX571" fmla="*/ 85778 w 506956"/>
              <a:gd name="connsiteY571" fmla="*/ 69751 h 506956"/>
              <a:gd name="connsiteX572" fmla="*/ 111578 w 506956"/>
              <a:gd name="connsiteY572" fmla="*/ 69751 h 506956"/>
              <a:gd name="connsiteX573" fmla="*/ 107362 w 506956"/>
              <a:gd name="connsiteY573" fmla="*/ 76443 h 506956"/>
              <a:gd name="connsiteX574" fmla="*/ 103200 w 506956"/>
              <a:gd name="connsiteY574" fmla="*/ 76443 h 506956"/>
              <a:gd name="connsiteX575" fmla="*/ 109511 w 506956"/>
              <a:gd name="connsiteY575" fmla="*/ 66596 h 506956"/>
              <a:gd name="connsiteX576" fmla="*/ 103608 w 506956"/>
              <a:gd name="connsiteY576" fmla="*/ 57402 h 506956"/>
              <a:gd name="connsiteX577" fmla="*/ 107770 w 506956"/>
              <a:gd name="connsiteY577" fmla="*/ 57402 h 506956"/>
              <a:gd name="connsiteX578" fmla="*/ 111578 w 506956"/>
              <a:gd name="connsiteY578" fmla="*/ 63386 h 506956"/>
              <a:gd name="connsiteX579" fmla="*/ 115386 w 506956"/>
              <a:gd name="connsiteY579" fmla="*/ 57402 h 506956"/>
              <a:gd name="connsiteX580" fmla="*/ 119548 w 506956"/>
              <a:gd name="connsiteY580" fmla="*/ 57402 h 506956"/>
              <a:gd name="connsiteX581" fmla="*/ 113645 w 506956"/>
              <a:gd name="connsiteY581" fmla="*/ 66596 h 506956"/>
              <a:gd name="connsiteX582" fmla="*/ 119956 w 506956"/>
              <a:gd name="connsiteY582" fmla="*/ 76443 h 506956"/>
              <a:gd name="connsiteX583" fmla="*/ 115794 w 506956"/>
              <a:gd name="connsiteY583" fmla="*/ 76443 h 506956"/>
              <a:gd name="connsiteX584" fmla="*/ 111578 w 506956"/>
              <a:gd name="connsiteY584" fmla="*/ 69751 h 506956"/>
              <a:gd name="connsiteX585" fmla="*/ 137378 w 506956"/>
              <a:gd name="connsiteY585" fmla="*/ 69751 h 506956"/>
              <a:gd name="connsiteX586" fmla="*/ 133162 w 506956"/>
              <a:gd name="connsiteY586" fmla="*/ 76443 h 506956"/>
              <a:gd name="connsiteX587" fmla="*/ 129000 w 506956"/>
              <a:gd name="connsiteY587" fmla="*/ 76443 h 506956"/>
              <a:gd name="connsiteX588" fmla="*/ 135311 w 506956"/>
              <a:gd name="connsiteY588" fmla="*/ 66596 h 506956"/>
              <a:gd name="connsiteX589" fmla="*/ 129408 w 506956"/>
              <a:gd name="connsiteY589" fmla="*/ 57402 h 506956"/>
              <a:gd name="connsiteX590" fmla="*/ 133570 w 506956"/>
              <a:gd name="connsiteY590" fmla="*/ 57402 h 506956"/>
              <a:gd name="connsiteX591" fmla="*/ 137378 w 506956"/>
              <a:gd name="connsiteY591" fmla="*/ 63386 h 506956"/>
              <a:gd name="connsiteX592" fmla="*/ 141186 w 506956"/>
              <a:gd name="connsiteY592" fmla="*/ 57402 h 506956"/>
              <a:gd name="connsiteX593" fmla="*/ 145348 w 506956"/>
              <a:gd name="connsiteY593" fmla="*/ 57402 h 506956"/>
              <a:gd name="connsiteX594" fmla="*/ 139445 w 506956"/>
              <a:gd name="connsiteY594" fmla="*/ 66596 h 506956"/>
              <a:gd name="connsiteX595" fmla="*/ 145756 w 506956"/>
              <a:gd name="connsiteY595" fmla="*/ 76443 h 506956"/>
              <a:gd name="connsiteX596" fmla="*/ 141594 w 506956"/>
              <a:gd name="connsiteY596" fmla="*/ 76443 h 506956"/>
              <a:gd name="connsiteX597" fmla="*/ 137378 w 506956"/>
              <a:gd name="connsiteY597" fmla="*/ 69751 h 506956"/>
              <a:gd name="connsiteX598" fmla="*/ 163178 w 506956"/>
              <a:gd name="connsiteY598" fmla="*/ 69751 h 506956"/>
              <a:gd name="connsiteX599" fmla="*/ 158962 w 506956"/>
              <a:gd name="connsiteY599" fmla="*/ 76443 h 506956"/>
              <a:gd name="connsiteX600" fmla="*/ 154800 w 506956"/>
              <a:gd name="connsiteY600" fmla="*/ 76443 h 506956"/>
              <a:gd name="connsiteX601" fmla="*/ 161111 w 506956"/>
              <a:gd name="connsiteY601" fmla="*/ 66596 h 506956"/>
              <a:gd name="connsiteX602" fmla="*/ 155208 w 506956"/>
              <a:gd name="connsiteY602" fmla="*/ 57402 h 506956"/>
              <a:gd name="connsiteX603" fmla="*/ 159370 w 506956"/>
              <a:gd name="connsiteY603" fmla="*/ 57402 h 506956"/>
              <a:gd name="connsiteX604" fmla="*/ 163178 w 506956"/>
              <a:gd name="connsiteY604" fmla="*/ 63386 h 506956"/>
              <a:gd name="connsiteX605" fmla="*/ 166986 w 506956"/>
              <a:gd name="connsiteY605" fmla="*/ 57402 h 506956"/>
              <a:gd name="connsiteX606" fmla="*/ 171148 w 506956"/>
              <a:gd name="connsiteY606" fmla="*/ 57402 h 506956"/>
              <a:gd name="connsiteX607" fmla="*/ 165245 w 506956"/>
              <a:gd name="connsiteY607" fmla="*/ 66596 h 506956"/>
              <a:gd name="connsiteX608" fmla="*/ 171556 w 506956"/>
              <a:gd name="connsiteY608" fmla="*/ 76443 h 506956"/>
              <a:gd name="connsiteX609" fmla="*/ 167394 w 506956"/>
              <a:gd name="connsiteY609" fmla="*/ 76443 h 506956"/>
              <a:gd name="connsiteX610" fmla="*/ 163178 w 506956"/>
              <a:gd name="connsiteY610" fmla="*/ 69751 h 506956"/>
              <a:gd name="connsiteX611" fmla="*/ 188978 w 506956"/>
              <a:gd name="connsiteY611" fmla="*/ 69751 h 506956"/>
              <a:gd name="connsiteX612" fmla="*/ 184762 w 506956"/>
              <a:gd name="connsiteY612" fmla="*/ 76443 h 506956"/>
              <a:gd name="connsiteX613" fmla="*/ 180601 w 506956"/>
              <a:gd name="connsiteY613" fmla="*/ 76443 h 506956"/>
              <a:gd name="connsiteX614" fmla="*/ 186911 w 506956"/>
              <a:gd name="connsiteY614" fmla="*/ 66596 h 506956"/>
              <a:gd name="connsiteX615" fmla="*/ 181009 w 506956"/>
              <a:gd name="connsiteY615" fmla="*/ 57402 h 506956"/>
              <a:gd name="connsiteX616" fmla="*/ 185170 w 506956"/>
              <a:gd name="connsiteY616" fmla="*/ 57402 h 506956"/>
              <a:gd name="connsiteX617" fmla="*/ 188978 w 506956"/>
              <a:gd name="connsiteY617" fmla="*/ 63386 h 506956"/>
              <a:gd name="connsiteX618" fmla="*/ 192786 w 506956"/>
              <a:gd name="connsiteY618" fmla="*/ 57402 h 506956"/>
              <a:gd name="connsiteX619" fmla="*/ 196948 w 506956"/>
              <a:gd name="connsiteY619" fmla="*/ 57402 h 506956"/>
              <a:gd name="connsiteX620" fmla="*/ 191045 w 506956"/>
              <a:gd name="connsiteY620" fmla="*/ 66596 h 506956"/>
              <a:gd name="connsiteX621" fmla="*/ 197356 w 506956"/>
              <a:gd name="connsiteY621" fmla="*/ 76443 h 506956"/>
              <a:gd name="connsiteX622" fmla="*/ 193194 w 506956"/>
              <a:gd name="connsiteY622" fmla="*/ 76443 h 506956"/>
              <a:gd name="connsiteX623" fmla="*/ 188978 w 506956"/>
              <a:gd name="connsiteY623" fmla="*/ 69751 h 506956"/>
              <a:gd name="connsiteX624" fmla="*/ 214778 w 506956"/>
              <a:gd name="connsiteY624" fmla="*/ 69751 h 506956"/>
              <a:gd name="connsiteX625" fmla="*/ 210562 w 506956"/>
              <a:gd name="connsiteY625" fmla="*/ 76443 h 506956"/>
              <a:gd name="connsiteX626" fmla="*/ 206401 w 506956"/>
              <a:gd name="connsiteY626" fmla="*/ 76443 h 506956"/>
              <a:gd name="connsiteX627" fmla="*/ 212711 w 506956"/>
              <a:gd name="connsiteY627" fmla="*/ 66596 h 506956"/>
              <a:gd name="connsiteX628" fmla="*/ 206809 w 506956"/>
              <a:gd name="connsiteY628" fmla="*/ 57402 h 506956"/>
              <a:gd name="connsiteX629" fmla="*/ 210970 w 506956"/>
              <a:gd name="connsiteY629" fmla="*/ 57402 h 506956"/>
              <a:gd name="connsiteX630" fmla="*/ 214778 w 506956"/>
              <a:gd name="connsiteY630" fmla="*/ 63386 h 506956"/>
              <a:gd name="connsiteX631" fmla="*/ 218586 w 506956"/>
              <a:gd name="connsiteY631" fmla="*/ 57402 h 506956"/>
              <a:gd name="connsiteX632" fmla="*/ 222748 w 506956"/>
              <a:gd name="connsiteY632" fmla="*/ 57402 h 506956"/>
              <a:gd name="connsiteX633" fmla="*/ 216846 w 506956"/>
              <a:gd name="connsiteY633" fmla="*/ 66596 h 506956"/>
              <a:gd name="connsiteX634" fmla="*/ 223156 w 506956"/>
              <a:gd name="connsiteY634" fmla="*/ 76443 h 506956"/>
              <a:gd name="connsiteX635" fmla="*/ 218994 w 506956"/>
              <a:gd name="connsiteY635" fmla="*/ 76443 h 506956"/>
              <a:gd name="connsiteX636" fmla="*/ 214778 w 506956"/>
              <a:gd name="connsiteY636" fmla="*/ 69751 h 506956"/>
              <a:gd name="connsiteX637" fmla="*/ 240578 w 506956"/>
              <a:gd name="connsiteY637" fmla="*/ 69751 h 506956"/>
              <a:gd name="connsiteX638" fmla="*/ 236362 w 506956"/>
              <a:gd name="connsiteY638" fmla="*/ 76443 h 506956"/>
              <a:gd name="connsiteX639" fmla="*/ 232201 w 506956"/>
              <a:gd name="connsiteY639" fmla="*/ 76443 h 506956"/>
              <a:gd name="connsiteX640" fmla="*/ 238511 w 506956"/>
              <a:gd name="connsiteY640" fmla="*/ 66596 h 506956"/>
              <a:gd name="connsiteX641" fmla="*/ 232609 w 506956"/>
              <a:gd name="connsiteY641" fmla="*/ 57402 h 506956"/>
              <a:gd name="connsiteX642" fmla="*/ 236770 w 506956"/>
              <a:gd name="connsiteY642" fmla="*/ 57402 h 506956"/>
              <a:gd name="connsiteX643" fmla="*/ 240578 w 506956"/>
              <a:gd name="connsiteY643" fmla="*/ 63386 h 506956"/>
              <a:gd name="connsiteX644" fmla="*/ 244386 w 506956"/>
              <a:gd name="connsiteY644" fmla="*/ 57402 h 506956"/>
              <a:gd name="connsiteX645" fmla="*/ 248548 w 506956"/>
              <a:gd name="connsiteY645" fmla="*/ 57402 h 506956"/>
              <a:gd name="connsiteX646" fmla="*/ 242646 w 506956"/>
              <a:gd name="connsiteY646" fmla="*/ 66596 h 506956"/>
              <a:gd name="connsiteX647" fmla="*/ 248956 w 506956"/>
              <a:gd name="connsiteY647" fmla="*/ 76443 h 506956"/>
              <a:gd name="connsiteX648" fmla="*/ 244794 w 506956"/>
              <a:gd name="connsiteY648" fmla="*/ 76443 h 506956"/>
              <a:gd name="connsiteX649" fmla="*/ 240578 w 506956"/>
              <a:gd name="connsiteY649" fmla="*/ 69751 h 506956"/>
              <a:gd name="connsiteX650" fmla="*/ 266378 w 506956"/>
              <a:gd name="connsiteY650" fmla="*/ 69751 h 506956"/>
              <a:gd name="connsiteX651" fmla="*/ 262162 w 506956"/>
              <a:gd name="connsiteY651" fmla="*/ 76443 h 506956"/>
              <a:gd name="connsiteX652" fmla="*/ 258001 w 506956"/>
              <a:gd name="connsiteY652" fmla="*/ 76443 h 506956"/>
              <a:gd name="connsiteX653" fmla="*/ 264311 w 506956"/>
              <a:gd name="connsiteY653" fmla="*/ 66596 h 506956"/>
              <a:gd name="connsiteX654" fmla="*/ 258409 w 506956"/>
              <a:gd name="connsiteY654" fmla="*/ 57402 h 506956"/>
              <a:gd name="connsiteX655" fmla="*/ 262570 w 506956"/>
              <a:gd name="connsiteY655" fmla="*/ 57402 h 506956"/>
              <a:gd name="connsiteX656" fmla="*/ 266378 w 506956"/>
              <a:gd name="connsiteY656" fmla="*/ 63386 h 506956"/>
              <a:gd name="connsiteX657" fmla="*/ 270187 w 506956"/>
              <a:gd name="connsiteY657" fmla="*/ 57402 h 506956"/>
              <a:gd name="connsiteX658" fmla="*/ 274348 w 506956"/>
              <a:gd name="connsiteY658" fmla="*/ 57402 h 506956"/>
              <a:gd name="connsiteX659" fmla="*/ 268446 w 506956"/>
              <a:gd name="connsiteY659" fmla="*/ 66596 h 506956"/>
              <a:gd name="connsiteX660" fmla="*/ 274756 w 506956"/>
              <a:gd name="connsiteY660" fmla="*/ 76443 h 506956"/>
              <a:gd name="connsiteX661" fmla="*/ 270595 w 506956"/>
              <a:gd name="connsiteY661" fmla="*/ 76443 h 506956"/>
              <a:gd name="connsiteX662" fmla="*/ 266378 w 506956"/>
              <a:gd name="connsiteY662" fmla="*/ 69751 h 506956"/>
              <a:gd name="connsiteX663" fmla="*/ 292179 w 506956"/>
              <a:gd name="connsiteY663" fmla="*/ 69751 h 506956"/>
              <a:gd name="connsiteX664" fmla="*/ 287962 w 506956"/>
              <a:gd name="connsiteY664" fmla="*/ 76443 h 506956"/>
              <a:gd name="connsiteX665" fmla="*/ 283801 w 506956"/>
              <a:gd name="connsiteY665" fmla="*/ 76443 h 506956"/>
              <a:gd name="connsiteX666" fmla="*/ 290111 w 506956"/>
              <a:gd name="connsiteY666" fmla="*/ 66596 h 506956"/>
              <a:gd name="connsiteX667" fmla="*/ 284209 w 506956"/>
              <a:gd name="connsiteY667" fmla="*/ 57402 h 506956"/>
              <a:gd name="connsiteX668" fmla="*/ 288370 w 506956"/>
              <a:gd name="connsiteY668" fmla="*/ 57402 h 506956"/>
              <a:gd name="connsiteX669" fmla="*/ 292179 w 506956"/>
              <a:gd name="connsiteY669" fmla="*/ 63386 h 506956"/>
              <a:gd name="connsiteX670" fmla="*/ 295987 w 506956"/>
              <a:gd name="connsiteY670" fmla="*/ 57402 h 506956"/>
              <a:gd name="connsiteX671" fmla="*/ 300148 w 506956"/>
              <a:gd name="connsiteY671" fmla="*/ 57402 h 506956"/>
              <a:gd name="connsiteX672" fmla="*/ 294246 w 506956"/>
              <a:gd name="connsiteY672" fmla="*/ 66596 h 506956"/>
              <a:gd name="connsiteX673" fmla="*/ 300556 w 506956"/>
              <a:gd name="connsiteY673" fmla="*/ 76443 h 506956"/>
              <a:gd name="connsiteX674" fmla="*/ 296395 w 506956"/>
              <a:gd name="connsiteY674" fmla="*/ 76443 h 506956"/>
              <a:gd name="connsiteX675" fmla="*/ 292179 w 506956"/>
              <a:gd name="connsiteY675" fmla="*/ 69751 h 506956"/>
              <a:gd name="connsiteX676" fmla="*/ 317979 w 506956"/>
              <a:gd name="connsiteY676" fmla="*/ 69751 h 506956"/>
              <a:gd name="connsiteX677" fmla="*/ 313762 w 506956"/>
              <a:gd name="connsiteY677" fmla="*/ 76443 h 506956"/>
              <a:gd name="connsiteX678" fmla="*/ 309601 w 506956"/>
              <a:gd name="connsiteY678" fmla="*/ 76443 h 506956"/>
              <a:gd name="connsiteX679" fmla="*/ 315911 w 506956"/>
              <a:gd name="connsiteY679" fmla="*/ 66596 h 506956"/>
              <a:gd name="connsiteX680" fmla="*/ 310009 w 506956"/>
              <a:gd name="connsiteY680" fmla="*/ 57402 h 506956"/>
              <a:gd name="connsiteX681" fmla="*/ 314170 w 506956"/>
              <a:gd name="connsiteY681" fmla="*/ 57402 h 506956"/>
              <a:gd name="connsiteX682" fmla="*/ 317979 w 506956"/>
              <a:gd name="connsiteY682" fmla="*/ 63386 h 506956"/>
              <a:gd name="connsiteX683" fmla="*/ 321787 w 506956"/>
              <a:gd name="connsiteY683" fmla="*/ 57402 h 506956"/>
              <a:gd name="connsiteX684" fmla="*/ 325948 w 506956"/>
              <a:gd name="connsiteY684" fmla="*/ 57402 h 506956"/>
              <a:gd name="connsiteX685" fmla="*/ 320046 w 506956"/>
              <a:gd name="connsiteY685" fmla="*/ 66596 h 506956"/>
              <a:gd name="connsiteX686" fmla="*/ 326356 w 506956"/>
              <a:gd name="connsiteY686" fmla="*/ 76443 h 506956"/>
              <a:gd name="connsiteX687" fmla="*/ 322195 w 506956"/>
              <a:gd name="connsiteY687" fmla="*/ 76443 h 506956"/>
              <a:gd name="connsiteX688" fmla="*/ 317979 w 506956"/>
              <a:gd name="connsiteY688" fmla="*/ 69751 h 506956"/>
              <a:gd name="connsiteX689" fmla="*/ 343779 w 506956"/>
              <a:gd name="connsiteY689" fmla="*/ 69751 h 506956"/>
              <a:gd name="connsiteX690" fmla="*/ 339563 w 506956"/>
              <a:gd name="connsiteY690" fmla="*/ 76443 h 506956"/>
              <a:gd name="connsiteX691" fmla="*/ 335401 w 506956"/>
              <a:gd name="connsiteY691" fmla="*/ 76443 h 506956"/>
              <a:gd name="connsiteX692" fmla="*/ 341711 w 506956"/>
              <a:gd name="connsiteY692" fmla="*/ 66596 h 506956"/>
              <a:gd name="connsiteX693" fmla="*/ 335809 w 506956"/>
              <a:gd name="connsiteY693" fmla="*/ 57402 h 506956"/>
              <a:gd name="connsiteX694" fmla="*/ 339971 w 506956"/>
              <a:gd name="connsiteY694" fmla="*/ 57402 h 506956"/>
              <a:gd name="connsiteX695" fmla="*/ 343779 w 506956"/>
              <a:gd name="connsiteY695" fmla="*/ 63386 h 506956"/>
              <a:gd name="connsiteX696" fmla="*/ 347587 w 506956"/>
              <a:gd name="connsiteY696" fmla="*/ 57402 h 506956"/>
              <a:gd name="connsiteX697" fmla="*/ 351748 w 506956"/>
              <a:gd name="connsiteY697" fmla="*/ 57402 h 506956"/>
              <a:gd name="connsiteX698" fmla="*/ 345846 w 506956"/>
              <a:gd name="connsiteY698" fmla="*/ 66596 h 506956"/>
              <a:gd name="connsiteX699" fmla="*/ 352156 w 506956"/>
              <a:gd name="connsiteY699" fmla="*/ 76443 h 506956"/>
              <a:gd name="connsiteX700" fmla="*/ 347995 w 506956"/>
              <a:gd name="connsiteY700" fmla="*/ 76443 h 506956"/>
              <a:gd name="connsiteX701" fmla="*/ 343779 w 506956"/>
              <a:gd name="connsiteY701" fmla="*/ 69751 h 506956"/>
              <a:gd name="connsiteX702" fmla="*/ 369579 w 506956"/>
              <a:gd name="connsiteY702" fmla="*/ 69751 h 506956"/>
              <a:gd name="connsiteX703" fmla="*/ 365363 w 506956"/>
              <a:gd name="connsiteY703" fmla="*/ 76443 h 506956"/>
              <a:gd name="connsiteX704" fmla="*/ 361201 w 506956"/>
              <a:gd name="connsiteY704" fmla="*/ 76443 h 506956"/>
              <a:gd name="connsiteX705" fmla="*/ 367511 w 506956"/>
              <a:gd name="connsiteY705" fmla="*/ 66596 h 506956"/>
              <a:gd name="connsiteX706" fmla="*/ 361609 w 506956"/>
              <a:gd name="connsiteY706" fmla="*/ 57402 h 506956"/>
              <a:gd name="connsiteX707" fmla="*/ 365771 w 506956"/>
              <a:gd name="connsiteY707" fmla="*/ 57402 h 506956"/>
              <a:gd name="connsiteX708" fmla="*/ 369579 w 506956"/>
              <a:gd name="connsiteY708" fmla="*/ 63386 h 506956"/>
              <a:gd name="connsiteX709" fmla="*/ 373387 w 506956"/>
              <a:gd name="connsiteY709" fmla="*/ 57402 h 506956"/>
              <a:gd name="connsiteX710" fmla="*/ 377548 w 506956"/>
              <a:gd name="connsiteY710" fmla="*/ 57402 h 506956"/>
              <a:gd name="connsiteX711" fmla="*/ 371646 w 506956"/>
              <a:gd name="connsiteY711" fmla="*/ 66596 h 506956"/>
              <a:gd name="connsiteX712" fmla="*/ 377956 w 506956"/>
              <a:gd name="connsiteY712" fmla="*/ 76443 h 506956"/>
              <a:gd name="connsiteX713" fmla="*/ 373795 w 506956"/>
              <a:gd name="connsiteY713" fmla="*/ 76443 h 506956"/>
              <a:gd name="connsiteX714" fmla="*/ 369579 w 506956"/>
              <a:gd name="connsiteY714" fmla="*/ 69751 h 506956"/>
              <a:gd name="connsiteX715" fmla="*/ 395379 w 506956"/>
              <a:gd name="connsiteY715" fmla="*/ 69751 h 506956"/>
              <a:gd name="connsiteX716" fmla="*/ 391163 w 506956"/>
              <a:gd name="connsiteY716" fmla="*/ 76443 h 506956"/>
              <a:gd name="connsiteX717" fmla="*/ 387001 w 506956"/>
              <a:gd name="connsiteY717" fmla="*/ 76443 h 506956"/>
              <a:gd name="connsiteX718" fmla="*/ 393312 w 506956"/>
              <a:gd name="connsiteY718" fmla="*/ 66596 h 506956"/>
              <a:gd name="connsiteX719" fmla="*/ 387409 w 506956"/>
              <a:gd name="connsiteY719" fmla="*/ 57402 h 506956"/>
              <a:gd name="connsiteX720" fmla="*/ 391571 w 506956"/>
              <a:gd name="connsiteY720" fmla="*/ 57402 h 506956"/>
              <a:gd name="connsiteX721" fmla="*/ 395379 w 506956"/>
              <a:gd name="connsiteY721" fmla="*/ 63386 h 506956"/>
              <a:gd name="connsiteX722" fmla="*/ 399187 w 506956"/>
              <a:gd name="connsiteY722" fmla="*/ 57402 h 506956"/>
              <a:gd name="connsiteX723" fmla="*/ 403348 w 506956"/>
              <a:gd name="connsiteY723" fmla="*/ 57402 h 506956"/>
              <a:gd name="connsiteX724" fmla="*/ 397446 w 506956"/>
              <a:gd name="connsiteY724" fmla="*/ 66596 h 506956"/>
              <a:gd name="connsiteX725" fmla="*/ 403756 w 506956"/>
              <a:gd name="connsiteY725" fmla="*/ 76443 h 506956"/>
              <a:gd name="connsiteX726" fmla="*/ 399595 w 506956"/>
              <a:gd name="connsiteY726" fmla="*/ 76443 h 506956"/>
              <a:gd name="connsiteX727" fmla="*/ 395379 w 506956"/>
              <a:gd name="connsiteY727" fmla="*/ 69751 h 506956"/>
              <a:gd name="connsiteX728" fmla="*/ 421179 w 506956"/>
              <a:gd name="connsiteY728" fmla="*/ 69751 h 506956"/>
              <a:gd name="connsiteX729" fmla="*/ 416963 w 506956"/>
              <a:gd name="connsiteY729" fmla="*/ 76443 h 506956"/>
              <a:gd name="connsiteX730" fmla="*/ 412801 w 506956"/>
              <a:gd name="connsiteY730" fmla="*/ 76443 h 506956"/>
              <a:gd name="connsiteX731" fmla="*/ 419112 w 506956"/>
              <a:gd name="connsiteY731" fmla="*/ 66596 h 506956"/>
              <a:gd name="connsiteX732" fmla="*/ 413209 w 506956"/>
              <a:gd name="connsiteY732" fmla="*/ 57402 h 506956"/>
              <a:gd name="connsiteX733" fmla="*/ 417371 w 506956"/>
              <a:gd name="connsiteY733" fmla="*/ 57402 h 506956"/>
              <a:gd name="connsiteX734" fmla="*/ 421179 w 506956"/>
              <a:gd name="connsiteY734" fmla="*/ 63386 h 506956"/>
              <a:gd name="connsiteX735" fmla="*/ 424987 w 506956"/>
              <a:gd name="connsiteY735" fmla="*/ 57402 h 506956"/>
              <a:gd name="connsiteX736" fmla="*/ 429149 w 506956"/>
              <a:gd name="connsiteY736" fmla="*/ 57402 h 506956"/>
              <a:gd name="connsiteX737" fmla="*/ 423246 w 506956"/>
              <a:gd name="connsiteY737" fmla="*/ 66596 h 506956"/>
              <a:gd name="connsiteX738" fmla="*/ 429557 w 506956"/>
              <a:gd name="connsiteY738" fmla="*/ 76443 h 506956"/>
              <a:gd name="connsiteX739" fmla="*/ 425395 w 506956"/>
              <a:gd name="connsiteY739" fmla="*/ 76443 h 506956"/>
              <a:gd name="connsiteX740" fmla="*/ 421179 w 506956"/>
              <a:gd name="connsiteY740" fmla="*/ 69751 h 506956"/>
              <a:gd name="connsiteX741" fmla="*/ 446979 w 506956"/>
              <a:gd name="connsiteY741" fmla="*/ 69751 h 506956"/>
              <a:gd name="connsiteX742" fmla="*/ 442763 w 506956"/>
              <a:gd name="connsiteY742" fmla="*/ 76443 h 506956"/>
              <a:gd name="connsiteX743" fmla="*/ 438601 w 506956"/>
              <a:gd name="connsiteY743" fmla="*/ 76443 h 506956"/>
              <a:gd name="connsiteX744" fmla="*/ 444912 w 506956"/>
              <a:gd name="connsiteY744" fmla="*/ 66596 h 506956"/>
              <a:gd name="connsiteX745" fmla="*/ 439009 w 506956"/>
              <a:gd name="connsiteY745" fmla="*/ 57402 h 506956"/>
              <a:gd name="connsiteX746" fmla="*/ 443171 w 506956"/>
              <a:gd name="connsiteY746" fmla="*/ 57402 h 506956"/>
              <a:gd name="connsiteX747" fmla="*/ 446979 w 506956"/>
              <a:gd name="connsiteY747" fmla="*/ 63386 h 506956"/>
              <a:gd name="connsiteX748" fmla="*/ 450787 w 506956"/>
              <a:gd name="connsiteY748" fmla="*/ 57402 h 506956"/>
              <a:gd name="connsiteX749" fmla="*/ 454949 w 506956"/>
              <a:gd name="connsiteY749" fmla="*/ 57402 h 506956"/>
              <a:gd name="connsiteX750" fmla="*/ 449046 w 506956"/>
              <a:gd name="connsiteY750" fmla="*/ 66596 h 506956"/>
              <a:gd name="connsiteX751" fmla="*/ 455357 w 506956"/>
              <a:gd name="connsiteY751" fmla="*/ 76443 h 506956"/>
              <a:gd name="connsiteX752" fmla="*/ 451195 w 506956"/>
              <a:gd name="connsiteY752" fmla="*/ 76443 h 506956"/>
              <a:gd name="connsiteX753" fmla="*/ 446979 w 506956"/>
              <a:gd name="connsiteY753" fmla="*/ 69751 h 506956"/>
              <a:gd name="connsiteX754" fmla="*/ 472779 w 506956"/>
              <a:gd name="connsiteY754" fmla="*/ 69751 h 506956"/>
              <a:gd name="connsiteX755" fmla="*/ 468563 w 506956"/>
              <a:gd name="connsiteY755" fmla="*/ 76443 h 506956"/>
              <a:gd name="connsiteX756" fmla="*/ 464401 w 506956"/>
              <a:gd name="connsiteY756" fmla="*/ 76443 h 506956"/>
              <a:gd name="connsiteX757" fmla="*/ 470712 w 506956"/>
              <a:gd name="connsiteY757" fmla="*/ 66596 h 506956"/>
              <a:gd name="connsiteX758" fmla="*/ 464809 w 506956"/>
              <a:gd name="connsiteY758" fmla="*/ 57402 h 506956"/>
              <a:gd name="connsiteX759" fmla="*/ 468971 w 506956"/>
              <a:gd name="connsiteY759" fmla="*/ 57402 h 506956"/>
              <a:gd name="connsiteX760" fmla="*/ 472779 w 506956"/>
              <a:gd name="connsiteY760" fmla="*/ 63386 h 506956"/>
              <a:gd name="connsiteX761" fmla="*/ 476587 w 506956"/>
              <a:gd name="connsiteY761" fmla="*/ 57402 h 506956"/>
              <a:gd name="connsiteX762" fmla="*/ 480749 w 506956"/>
              <a:gd name="connsiteY762" fmla="*/ 57402 h 506956"/>
              <a:gd name="connsiteX763" fmla="*/ 474846 w 506956"/>
              <a:gd name="connsiteY763" fmla="*/ 66596 h 506956"/>
              <a:gd name="connsiteX764" fmla="*/ 481157 w 506956"/>
              <a:gd name="connsiteY764" fmla="*/ 76443 h 506956"/>
              <a:gd name="connsiteX765" fmla="*/ 476995 w 506956"/>
              <a:gd name="connsiteY765" fmla="*/ 76443 h 506956"/>
              <a:gd name="connsiteX766" fmla="*/ 472779 w 506956"/>
              <a:gd name="connsiteY766" fmla="*/ 69751 h 506956"/>
              <a:gd name="connsiteX767" fmla="*/ 498579 w 506956"/>
              <a:gd name="connsiteY767" fmla="*/ 69751 h 506956"/>
              <a:gd name="connsiteX768" fmla="*/ 494363 w 506956"/>
              <a:gd name="connsiteY768" fmla="*/ 76443 h 506956"/>
              <a:gd name="connsiteX769" fmla="*/ 490201 w 506956"/>
              <a:gd name="connsiteY769" fmla="*/ 76443 h 506956"/>
              <a:gd name="connsiteX770" fmla="*/ 496512 w 506956"/>
              <a:gd name="connsiteY770" fmla="*/ 66596 h 506956"/>
              <a:gd name="connsiteX771" fmla="*/ 490609 w 506956"/>
              <a:gd name="connsiteY771" fmla="*/ 57402 h 506956"/>
              <a:gd name="connsiteX772" fmla="*/ 494771 w 506956"/>
              <a:gd name="connsiteY772" fmla="*/ 57402 h 506956"/>
              <a:gd name="connsiteX773" fmla="*/ 498579 w 506956"/>
              <a:gd name="connsiteY773" fmla="*/ 63386 h 506956"/>
              <a:gd name="connsiteX774" fmla="*/ 502387 w 506956"/>
              <a:gd name="connsiteY774" fmla="*/ 57402 h 506956"/>
              <a:gd name="connsiteX775" fmla="*/ 506549 w 506956"/>
              <a:gd name="connsiteY775" fmla="*/ 57402 h 506956"/>
              <a:gd name="connsiteX776" fmla="*/ 500646 w 506956"/>
              <a:gd name="connsiteY776" fmla="*/ 66596 h 506956"/>
              <a:gd name="connsiteX777" fmla="*/ 506957 w 506956"/>
              <a:gd name="connsiteY777" fmla="*/ 76443 h 506956"/>
              <a:gd name="connsiteX778" fmla="*/ 502795 w 506956"/>
              <a:gd name="connsiteY778" fmla="*/ 76443 h 506956"/>
              <a:gd name="connsiteX779" fmla="*/ 498579 w 506956"/>
              <a:gd name="connsiteY779" fmla="*/ 69751 h 506956"/>
              <a:gd name="connsiteX780" fmla="*/ 8378 w 506956"/>
              <a:gd name="connsiteY780" fmla="*/ 98452 h 506956"/>
              <a:gd name="connsiteX781" fmla="*/ 4162 w 506956"/>
              <a:gd name="connsiteY781" fmla="*/ 105144 h 506956"/>
              <a:gd name="connsiteX782" fmla="*/ 0 w 506956"/>
              <a:gd name="connsiteY782" fmla="*/ 105144 h 506956"/>
              <a:gd name="connsiteX783" fmla="*/ 6310 w 506956"/>
              <a:gd name="connsiteY783" fmla="*/ 95297 h 506956"/>
              <a:gd name="connsiteX784" fmla="*/ 408 w 506956"/>
              <a:gd name="connsiteY784" fmla="*/ 86103 h 506956"/>
              <a:gd name="connsiteX785" fmla="*/ 4570 w 506956"/>
              <a:gd name="connsiteY785" fmla="*/ 86103 h 506956"/>
              <a:gd name="connsiteX786" fmla="*/ 8378 w 506956"/>
              <a:gd name="connsiteY786" fmla="*/ 92087 h 506956"/>
              <a:gd name="connsiteX787" fmla="*/ 12186 w 506956"/>
              <a:gd name="connsiteY787" fmla="*/ 86103 h 506956"/>
              <a:gd name="connsiteX788" fmla="*/ 16347 w 506956"/>
              <a:gd name="connsiteY788" fmla="*/ 86103 h 506956"/>
              <a:gd name="connsiteX789" fmla="*/ 10445 w 506956"/>
              <a:gd name="connsiteY789" fmla="*/ 95297 h 506956"/>
              <a:gd name="connsiteX790" fmla="*/ 16755 w 506956"/>
              <a:gd name="connsiteY790" fmla="*/ 105144 h 506956"/>
              <a:gd name="connsiteX791" fmla="*/ 12594 w 506956"/>
              <a:gd name="connsiteY791" fmla="*/ 105144 h 506956"/>
              <a:gd name="connsiteX792" fmla="*/ 8378 w 506956"/>
              <a:gd name="connsiteY792" fmla="*/ 98452 h 506956"/>
              <a:gd name="connsiteX793" fmla="*/ 34178 w 506956"/>
              <a:gd name="connsiteY793" fmla="*/ 98452 h 506956"/>
              <a:gd name="connsiteX794" fmla="*/ 29962 w 506956"/>
              <a:gd name="connsiteY794" fmla="*/ 105144 h 506956"/>
              <a:gd name="connsiteX795" fmla="*/ 25800 w 506956"/>
              <a:gd name="connsiteY795" fmla="*/ 105144 h 506956"/>
              <a:gd name="connsiteX796" fmla="*/ 32110 w 506956"/>
              <a:gd name="connsiteY796" fmla="*/ 95297 h 506956"/>
              <a:gd name="connsiteX797" fmla="*/ 26208 w 506956"/>
              <a:gd name="connsiteY797" fmla="*/ 86103 h 506956"/>
              <a:gd name="connsiteX798" fmla="*/ 30370 w 506956"/>
              <a:gd name="connsiteY798" fmla="*/ 86103 h 506956"/>
              <a:gd name="connsiteX799" fmla="*/ 34178 w 506956"/>
              <a:gd name="connsiteY799" fmla="*/ 92087 h 506956"/>
              <a:gd name="connsiteX800" fmla="*/ 37986 w 506956"/>
              <a:gd name="connsiteY800" fmla="*/ 86103 h 506956"/>
              <a:gd name="connsiteX801" fmla="*/ 42147 w 506956"/>
              <a:gd name="connsiteY801" fmla="*/ 86103 h 506956"/>
              <a:gd name="connsiteX802" fmla="*/ 36245 w 506956"/>
              <a:gd name="connsiteY802" fmla="*/ 95297 h 506956"/>
              <a:gd name="connsiteX803" fmla="*/ 42555 w 506956"/>
              <a:gd name="connsiteY803" fmla="*/ 105144 h 506956"/>
              <a:gd name="connsiteX804" fmla="*/ 38394 w 506956"/>
              <a:gd name="connsiteY804" fmla="*/ 105144 h 506956"/>
              <a:gd name="connsiteX805" fmla="*/ 34178 w 506956"/>
              <a:gd name="connsiteY805" fmla="*/ 98452 h 506956"/>
              <a:gd name="connsiteX806" fmla="*/ 59978 w 506956"/>
              <a:gd name="connsiteY806" fmla="*/ 98452 h 506956"/>
              <a:gd name="connsiteX807" fmla="*/ 55762 w 506956"/>
              <a:gd name="connsiteY807" fmla="*/ 105144 h 506956"/>
              <a:gd name="connsiteX808" fmla="*/ 51600 w 506956"/>
              <a:gd name="connsiteY808" fmla="*/ 105144 h 506956"/>
              <a:gd name="connsiteX809" fmla="*/ 57911 w 506956"/>
              <a:gd name="connsiteY809" fmla="*/ 95297 h 506956"/>
              <a:gd name="connsiteX810" fmla="*/ 52008 w 506956"/>
              <a:gd name="connsiteY810" fmla="*/ 86103 h 506956"/>
              <a:gd name="connsiteX811" fmla="*/ 56170 w 506956"/>
              <a:gd name="connsiteY811" fmla="*/ 86103 h 506956"/>
              <a:gd name="connsiteX812" fmla="*/ 59978 w 506956"/>
              <a:gd name="connsiteY812" fmla="*/ 92087 h 506956"/>
              <a:gd name="connsiteX813" fmla="*/ 63786 w 506956"/>
              <a:gd name="connsiteY813" fmla="*/ 86103 h 506956"/>
              <a:gd name="connsiteX814" fmla="*/ 67948 w 506956"/>
              <a:gd name="connsiteY814" fmla="*/ 86103 h 506956"/>
              <a:gd name="connsiteX815" fmla="*/ 62045 w 506956"/>
              <a:gd name="connsiteY815" fmla="*/ 95297 h 506956"/>
              <a:gd name="connsiteX816" fmla="*/ 68356 w 506956"/>
              <a:gd name="connsiteY816" fmla="*/ 105144 h 506956"/>
              <a:gd name="connsiteX817" fmla="*/ 64194 w 506956"/>
              <a:gd name="connsiteY817" fmla="*/ 105144 h 506956"/>
              <a:gd name="connsiteX818" fmla="*/ 59978 w 506956"/>
              <a:gd name="connsiteY818" fmla="*/ 98452 h 506956"/>
              <a:gd name="connsiteX819" fmla="*/ 85778 w 506956"/>
              <a:gd name="connsiteY819" fmla="*/ 98452 h 506956"/>
              <a:gd name="connsiteX820" fmla="*/ 81562 w 506956"/>
              <a:gd name="connsiteY820" fmla="*/ 105144 h 506956"/>
              <a:gd name="connsiteX821" fmla="*/ 77400 w 506956"/>
              <a:gd name="connsiteY821" fmla="*/ 105144 h 506956"/>
              <a:gd name="connsiteX822" fmla="*/ 83711 w 506956"/>
              <a:gd name="connsiteY822" fmla="*/ 95297 h 506956"/>
              <a:gd name="connsiteX823" fmla="*/ 77808 w 506956"/>
              <a:gd name="connsiteY823" fmla="*/ 86103 h 506956"/>
              <a:gd name="connsiteX824" fmla="*/ 81970 w 506956"/>
              <a:gd name="connsiteY824" fmla="*/ 86103 h 506956"/>
              <a:gd name="connsiteX825" fmla="*/ 85778 w 506956"/>
              <a:gd name="connsiteY825" fmla="*/ 92087 h 506956"/>
              <a:gd name="connsiteX826" fmla="*/ 89586 w 506956"/>
              <a:gd name="connsiteY826" fmla="*/ 86103 h 506956"/>
              <a:gd name="connsiteX827" fmla="*/ 93748 w 506956"/>
              <a:gd name="connsiteY827" fmla="*/ 86103 h 506956"/>
              <a:gd name="connsiteX828" fmla="*/ 87845 w 506956"/>
              <a:gd name="connsiteY828" fmla="*/ 95297 h 506956"/>
              <a:gd name="connsiteX829" fmla="*/ 94156 w 506956"/>
              <a:gd name="connsiteY829" fmla="*/ 105144 h 506956"/>
              <a:gd name="connsiteX830" fmla="*/ 89994 w 506956"/>
              <a:gd name="connsiteY830" fmla="*/ 105144 h 506956"/>
              <a:gd name="connsiteX831" fmla="*/ 85778 w 506956"/>
              <a:gd name="connsiteY831" fmla="*/ 98452 h 506956"/>
              <a:gd name="connsiteX832" fmla="*/ 111578 w 506956"/>
              <a:gd name="connsiteY832" fmla="*/ 98452 h 506956"/>
              <a:gd name="connsiteX833" fmla="*/ 107362 w 506956"/>
              <a:gd name="connsiteY833" fmla="*/ 105144 h 506956"/>
              <a:gd name="connsiteX834" fmla="*/ 103200 w 506956"/>
              <a:gd name="connsiteY834" fmla="*/ 105144 h 506956"/>
              <a:gd name="connsiteX835" fmla="*/ 109511 w 506956"/>
              <a:gd name="connsiteY835" fmla="*/ 95297 h 506956"/>
              <a:gd name="connsiteX836" fmla="*/ 103608 w 506956"/>
              <a:gd name="connsiteY836" fmla="*/ 86103 h 506956"/>
              <a:gd name="connsiteX837" fmla="*/ 107770 w 506956"/>
              <a:gd name="connsiteY837" fmla="*/ 86103 h 506956"/>
              <a:gd name="connsiteX838" fmla="*/ 111578 w 506956"/>
              <a:gd name="connsiteY838" fmla="*/ 92087 h 506956"/>
              <a:gd name="connsiteX839" fmla="*/ 115386 w 506956"/>
              <a:gd name="connsiteY839" fmla="*/ 86103 h 506956"/>
              <a:gd name="connsiteX840" fmla="*/ 119548 w 506956"/>
              <a:gd name="connsiteY840" fmla="*/ 86103 h 506956"/>
              <a:gd name="connsiteX841" fmla="*/ 113645 w 506956"/>
              <a:gd name="connsiteY841" fmla="*/ 95297 h 506956"/>
              <a:gd name="connsiteX842" fmla="*/ 119956 w 506956"/>
              <a:gd name="connsiteY842" fmla="*/ 105144 h 506956"/>
              <a:gd name="connsiteX843" fmla="*/ 115794 w 506956"/>
              <a:gd name="connsiteY843" fmla="*/ 105144 h 506956"/>
              <a:gd name="connsiteX844" fmla="*/ 111578 w 506956"/>
              <a:gd name="connsiteY844" fmla="*/ 98452 h 506956"/>
              <a:gd name="connsiteX845" fmla="*/ 137378 w 506956"/>
              <a:gd name="connsiteY845" fmla="*/ 98452 h 506956"/>
              <a:gd name="connsiteX846" fmla="*/ 133162 w 506956"/>
              <a:gd name="connsiteY846" fmla="*/ 105144 h 506956"/>
              <a:gd name="connsiteX847" fmla="*/ 129000 w 506956"/>
              <a:gd name="connsiteY847" fmla="*/ 105144 h 506956"/>
              <a:gd name="connsiteX848" fmla="*/ 135311 w 506956"/>
              <a:gd name="connsiteY848" fmla="*/ 95297 h 506956"/>
              <a:gd name="connsiteX849" fmla="*/ 129408 w 506956"/>
              <a:gd name="connsiteY849" fmla="*/ 86103 h 506956"/>
              <a:gd name="connsiteX850" fmla="*/ 133570 w 506956"/>
              <a:gd name="connsiteY850" fmla="*/ 86103 h 506956"/>
              <a:gd name="connsiteX851" fmla="*/ 137378 w 506956"/>
              <a:gd name="connsiteY851" fmla="*/ 92087 h 506956"/>
              <a:gd name="connsiteX852" fmla="*/ 141186 w 506956"/>
              <a:gd name="connsiteY852" fmla="*/ 86103 h 506956"/>
              <a:gd name="connsiteX853" fmla="*/ 145348 w 506956"/>
              <a:gd name="connsiteY853" fmla="*/ 86103 h 506956"/>
              <a:gd name="connsiteX854" fmla="*/ 139445 w 506956"/>
              <a:gd name="connsiteY854" fmla="*/ 95297 h 506956"/>
              <a:gd name="connsiteX855" fmla="*/ 145756 w 506956"/>
              <a:gd name="connsiteY855" fmla="*/ 105144 h 506956"/>
              <a:gd name="connsiteX856" fmla="*/ 141594 w 506956"/>
              <a:gd name="connsiteY856" fmla="*/ 105144 h 506956"/>
              <a:gd name="connsiteX857" fmla="*/ 137378 w 506956"/>
              <a:gd name="connsiteY857" fmla="*/ 98452 h 506956"/>
              <a:gd name="connsiteX858" fmla="*/ 163178 w 506956"/>
              <a:gd name="connsiteY858" fmla="*/ 98452 h 506956"/>
              <a:gd name="connsiteX859" fmla="*/ 158962 w 506956"/>
              <a:gd name="connsiteY859" fmla="*/ 105144 h 506956"/>
              <a:gd name="connsiteX860" fmla="*/ 154800 w 506956"/>
              <a:gd name="connsiteY860" fmla="*/ 105144 h 506956"/>
              <a:gd name="connsiteX861" fmla="*/ 161111 w 506956"/>
              <a:gd name="connsiteY861" fmla="*/ 95297 h 506956"/>
              <a:gd name="connsiteX862" fmla="*/ 155208 w 506956"/>
              <a:gd name="connsiteY862" fmla="*/ 86103 h 506956"/>
              <a:gd name="connsiteX863" fmla="*/ 159370 w 506956"/>
              <a:gd name="connsiteY863" fmla="*/ 86103 h 506956"/>
              <a:gd name="connsiteX864" fmla="*/ 163178 w 506956"/>
              <a:gd name="connsiteY864" fmla="*/ 92087 h 506956"/>
              <a:gd name="connsiteX865" fmla="*/ 166986 w 506956"/>
              <a:gd name="connsiteY865" fmla="*/ 86103 h 506956"/>
              <a:gd name="connsiteX866" fmla="*/ 171148 w 506956"/>
              <a:gd name="connsiteY866" fmla="*/ 86103 h 506956"/>
              <a:gd name="connsiteX867" fmla="*/ 165245 w 506956"/>
              <a:gd name="connsiteY867" fmla="*/ 95297 h 506956"/>
              <a:gd name="connsiteX868" fmla="*/ 171556 w 506956"/>
              <a:gd name="connsiteY868" fmla="*/ 105144 h 506956"/>
              <a:gd name="connsiteX869" fmla="*/ 167394 w 506956"/>
              <a:gd name="connsiteY869" fmla="*/ 105144 h 506956"/>
              <a:gd name="connsiteX870" fmla="*/ 163178 w 506956"/>
              <a:gd name="connsiteY870" fmla="*/ 98452 h 506956"/>
              <a:gd name="connsiteX871" fmla="*/ 188978 w 506956"/>
              <a:gd name="connsiteY871" fmla="*/ 98452 h 506956"/>
              <a:gd name="connsiteX872" fmla="*/ 184762 w 506956"/>
              <a:gd name="connsiteY872" fmla="*/ 105144 h 506956"/>
              <a:gd name="connsiteX873" fmla="*/ 180601 w 506956"/>
              <a:gd name="connsiteY873" fmla="*/ 105144 h 506956"/>
              <a:gd name="connsiteX874" fmla="*/ 186911 w 506956"/>
              <a:gd name="connsiteY874" fmla="*/ 95297 h 506956"/>
              <a:gd name="connsiteX875" fmla="*/ 181009 w 506956"/>
              <a:gd name="connsiteY875" fmla="*/ 86103 h 506956"/>
              <a:gd name="connsiteX876" fmla="*/ 185170 w 506956"/>
              <a:gd name="connsiteY876" fmla="*/ 86103 h 506956"/>
              <a:gd name="connsiteX877" fmla="*/ 188978 w 506956"/>
              <a:gd name="connsiteY877" fmla="*/ 92087 h 506956"/>
              <a:gd name="connsiteX878" fmla="*/ 192786 w 506956"/>
              <a:gd name="connsiteY878" fmla="*/ 86103 h 506956"/>
              <a:gd name="connsiteX879" fmla="*/ 196948 w 506956"/>
              <a:gd name="connsiteY879" fmla="*/ 86103 h 506956"/>
              <a:gd name="connsiteX880" fmla="*/ 191045 w 506956"/>
              <a:gd name="connsiteY880" fmla="*/ 95297 h 506956"/>
              <a:gd name="connsiteX881" fmla="*/ 197356 w 506956"/>
              <a:gd name="connsiteY881" fmla="*/ 105144 h 506956"/>
              <a:gd name="connsiteX882" fmla="*/ 193194 w 506956"/>
              <a:gd name="connsiteY882" fmla="*/ 105144 h 506956"/>
              <a:gd name="connsiteX883" fmla="*/ 188978 w 506956"/>
              <a:gd name="connsiteY883" fmla="*/ 98452 h 506956"/>
              <a:gd name="connsiteX884" fmla="*/ 214778 w 506956"/>
              <a:gd name="connsiteY884" fmla="*/ 98452 h 506956"/>
              <a:gd name="connsiteX885" fmla="*/ 210562 w 506956"/>
              <a:gd name="connsiteY885" fmla="*/ 105144 h 506956"/>
              <a:gd name="connsiteX886" fmla="*/ 206401 w 506956"/>
              <a:gd name="connsiteY886" fmla="*/ 105144 h 506956"/>
              <a:gd name="connsiteX887" fmla="*/ 212711 w 506956"/>
              <a:gd name="connsiteY887" fmla="*/ 95297 h 506956"/>
              <a:gd name="connsiteX888" fmla="*/ 206809 w 506956"/>
              <a:gd name="connsiteY888" fmla="*/ 86103 h 506956"/>
              <a:gd name="connsiteX889" fmla="*/ 210970 w 506956"/>
              <a:gd name="connsiteY889" fmla="*/ 86103 h 506956"/>
              <a:gd name="connsiteX890" fmla="*/ 214778 w 506956"/>
              <a:gd name="connsiteY890" fmla="*/ 92087 h 506956"/>
              <a:gd name="connsiteX891" fmla="*/ 218586 w 506956"/>
              <a:gd name="connsiteY891" fmla="*/ 86103 h 506956"/>
              <a:gd name="connsiteX892" fmla="*/ 222748 w 506956"/>
              <a:gd name="connsiteY892" fmla="*/ 86103 h 506956"/>
              <a:gd name="connsiteX893" fmla="*/ 216846 w 506956"/>
              <a:gd name="connsiteY893" fmla="*/ 95297 h 506956"/>
              <a:gd name="connsiteX894" fmla="*/ 223156 w 506956"/>
              <a:gd name="connsiteY894" fmla="*/ 105144 h 506956"/>
              <a:gd name="connsiteX895" fmla="*/ 218994 w 506956"/>
              <a:gd name="connsiteY895" fmla="*/ 105144 h 506956"/>
              <a:gd name="connsiteX896" fmla="*/ 214778 w 506956"/>
              <a:gd name="connsiteY896" fmla="*/ 98452 h 506956"/>
              <a:gd name="connsiteX897" fmla="*/ 240578 w 506956"/>
              <a:gd name="connsiteY897" fmla="*/ 98452 h 506956"/>
              <a:gd name="connsiteX898" fmla="*/ 236362 w 506956"/>
              <a:gd name="connsiteY898" fmla="*/ 105144 h 506956"/>
              <a:gd name="connsiteX899" fmla="*/ 232201 w 506956"/>
              <a:gd name="connsiteY899" fmla="*/ 105144 h 506956"/>
              <a:gd name="connsiteX900" fmla="*/ 238511 w 506956"/>
              <a:gd name="connsiteY900" fmla="*/ 95297 h 506956"/>
              <a:gd name="connsiteX901" fmla="*/ 232609 w 506956"/>
              <a:gd name="connsiteY901" fmla="*/ 86103 h 506956"/>
              <a:gd name="connsiteX902" fmla="*/ 236770 w 506956"/>
              <a:gd name="connsiteY902" fmla="*/ 86103 h 506956"/>
              <a:gd name="connsiteX903" fmla="*/ 240578 w 506956"/>
              <a:gd name="connsiteY903" fmla="*/ 92087 h 506956"/>
              <a:gd name="connsiteX904" fmla="*/ 244386 w 506956"/>
              <a:gd name="connsiteY904" fmla="*/ 86103 h 506956"/>
              <a:gd name="connsiteX905" fmla="*/ 248548 w 506956"/>
              <a:gd name="connsiteY905" fmla="*/ 86103 h 506956"/>
              <a:gd name="connsiteX906" fmla="*/ 242646 w 506956"/>
              <a:gd name="connsiteY906" fmla="*/ 95297 h 506956"/>
              <a:gd name="connsiteX907" fmla="*/ 248956 w 506956"/>
              <a:gd name="connsiteY907" fmla="*/ 105144 h 506956"/>
              <a:gd name="connsiteX908" fmla="*/ 244794 w 506956"/>
              <a:gd name="connsiteY908" fmla="*/ 105144 h 506956"/>
              <a:gd name="connsiteX909" fmla="*/ 240578 w 506956"/>
              <a:gd name="connsiteY909" fmla="*/ 98452 h 506956"/>
              <a:gd name="connsiteX910" fmla="*/ 266378 w 506956"/>
              <a:gd name="connsiteY910" fmla="*/ 98452 h 506956"/>
              <a:gd name="connsiteX911" fmla="*/ 262162 w 506956"/>
              <a:gd name="connsiteY911" fmla="*/ 105144 h 506956"/>
              <a:gd name="connsiteX912" fmla="*/ 258001 w 506956"/>
              <a:gd name="connsiteY912" fmla="*/ 105144 h 506956"/>
              <a:gd name="connsiteX913" fmla="*/ 264311 w 506956"/>
              <a:gd name="connsiteY913" fmla="*/ 95297 h 506956"/>
              <a:gd name="connsiteX914" fmla="*/ 258409 w 506956"/>
              <a:gd name="connsiteY914" fmla="*/ 86103 h 506956"/>
              <a:gd name="connsiteX915" fmla="*/ 262570 w 506956"/>
              <a:gd name="connsiteY915" fmla="*/ 86103 h 506956"/>
              <a:gd name="connsiteX916" fmla="*/ 266378 w 506956"/>
              <a:gd name="connsiteY916" fmla="*/ 92087 h 506956"/>
              <a:gd name="connsiteX917" fmla="*/ 270187 w 506956"/>
              <a:gd name="connsiteY917" fmla="*/ 86103 h 506956"/>
              <a:gd name="connsiteX918" fmla="*/ 274348 w 506956"/>
              <a:gd name="connsiteY918" fmla="*/ 86103 h 506956"/>
              <a:gd name="connsiteX919" fmla="*/ 268446 w 506956"/>
              <a:gd name="connsiteY919" fmla="*/ 95297 h 506956"/>
              <a:gd name="connsiteX920" fmla="*/ 274756 w 506956"/>
              <a:gd name="connsiteY920" fmla="*/ 105144 h 506956"/>
              <a:gd name="connsiteX921" fmla="*/ 270595 w 506956"/>
              <a:gd name="connsiteY921" fmla="*/ 105144 h 506956"/>
              <a:gd name="connsiteX922" fmla="*/ 266378 w 506956"/>
              <a:gd name="connsiteY922" fmla="*/ 98452 h 506956"/>
              <a:gd name="connsiteX923" fmla="*/ 292179 w 506956"/>
              <a:gd name="connsiteY923" fmla="*/ 98452 h 506956"/>
              <a:gd name="connsiteX924" fmla="*/ 287962 w 506956"/>
              <a:gd name="connsiteY924" fmla="*/ 105144 h 506956"/>
              <a:gd name="connsiteX925" fmla="*/ 283801 w 506956"/>
              <a:gd name="connsiteY925" fmla="*/ 105144 h 506956"/>
              <a:gd name="connsiteX926" fmla="*/ 290111 w 506956"/>
              <a:gd name="connsiteY926" fmla="*/ 95297 h 506956"/>
              <a:gd name="connsiteX927" fmla="*/ 284209 w 506956"/>
              <a:gd name="connsiteY927" fmla="*/ 86103 h 506956"/>
              <a:gd name="connsiteX928" fmla="*/ 288370 w 506956"/>
              <a:gd name="connsiteY928" fmla="*/ 86103 h 506956"/>
              <a:gd name="connsiteX929" fmla="*/ 292179 w 506956"/>
              <a:gd name="connsiteY929" fmla="*/ 92087 h 506956"/>
              <a:gd name="connsiteX930" fmla="*/ 295987 w 506956"/>
              <a:gd name="connsiteY930" fmla="*/ 86103 h 506956"/>
              <a:gd name="connsiteX931" fmla="*/ 300148 w 506956"/>
              <a:gd name="connsiteY931" fmla="*/ 86103 h 506956"/>
              <a:gd name="connsiteX932" fmla="*/ 294246 w 506956"/>
              <a:gd name="connsiteY932" fmla="*/ 95297 h 506956"/>
              <a:gd name="connsiteX933" fmla="*/ 300556 w 506956"/>
              <a:gd name="connsiteY933" fmla="*/ 105144 h 506956"/>
              <a:gd name="connsiteX934" fmla="*/ 296395 w 506956"/>
              <a:gd name="connsiteY934" fmla="*/ 105144 h 506956"/>
              <a:gd name="connsiteX935" fmla="*/ 292179 w 506956"/>
              <a:gd name="connsiteY935" fmla="*/ 98452 h 506956"/>
              <a:gd name="connsiteX936" fmla="*/ 317979 w 506956"/>
              <a:gd name="connsiteY936" fmla="*/ 98452 h 506956"/>
              <a:gd name="connsiteX937" fmla="*/ 313762 w 506956"/>
              <a:gd name="connsiteY937" fmla="*/ 105144 h 506956"/>
              <a:gd name="connsiteX938" fmla="*/ 309601 w 506956"/>
              <a:gd name="connsiteY938" fmla="*/ 105144 h 506956"/>
              <a:gd name="connsiteX939" fmla="*/ 315911 w 506956"/>
              <a:gd name="connsiteY939" fmla="*/ 95297 h 506956"/>
              <a:gd name="connsiteX940" fmla="*/ 310009 w 506956"/>
              <a:gd name="connsiteY940" fmla="*/ 86103 h 506956"/>
              <a:gd name="connsiteX941" fmla="*/ 314170 w 506956"/>
              <a:gd name="connsiteY941" fmla="*/ 86103 h 506956"/>
              <a:gd name="connsiteX942" fmla="*/ 317979 w 506956"/>
              <a:gd name="connsiteY942" fmla="*/ 92087 h 506956"/>
              <a:gd name="connsiteX943" fmla="*/ 321787 w 506956"/>
              <a:gd name="connsiteY943" fmla="*/ 86103 h 506956"/>
              <a:gd name="connsiteX944" fmla="*/ 325948 w 506956"/>
              <a:gd name="connsiteY944" fmla="*/ 86103 h 506956"/>
              <a:gd name="connsiteX945" fmla="*/ 320046 w 506956"/>
              <a:gd name="connsiteY945" fmla="*/ 95297 h 506956"/>
              <a:gd name="connsiteX946" fmla="*/ 326356 w 506956"/>
              <a:gd name="connsiteY946" fmla="*/ 105144 h 506956"/>
              <a:gd name="connsiteX947" fmla="*/ 322195 w 506956"/>
              <a:gd name="connsiteY947" fmla="*/ 105144 h 506956"/>
              <a:gd name="connsiteX948" fmla="*/ 317979 w 506956"/>
              <a:gd name="connsiteY948" fmla="*/ 98452 h 506956"/>
              <a:gd name="connsiteX949" fmla="*/ 343779 w 506956"/>
              <a:gd name="connsiteY949" fmla="*/ 98452 h 506956"/>
              <a:gd name="connsiteX950" fmla="*/ 339563 w 506956"/>
              <a:gd name="connsiteY950" fmla="*/ 105144 h 506956"/>
              <a:gd name="connsiteX951" fmla="*/ 335401 w 506956"/>
              <a:gd name="connsiteY951" fmla="*/ 105144 h 506956"/>
              <a:gd name="connsiteX952" fmla="*/ 341711 w 506956"/>
              <a:gd name="connsiteY952" fmla="*/ 95297 h 506956"/>
              <a:gd name="connsiteX953" fmla="*/ 335809 w 506956"/>
              <a:gd name="connsiteY953" fmla="*/ 86103 h 506956"/>
              <a:gd name="connsiteX954" fmla="*/ 339971 w 506956"/>
              <a:gd name="connsiteY954" fmla="*/ 86103 h 506956"/>
              <a:gd name="connsiteX955" fmla="*/ 343779 w 506956"/>
              <a:gd name="connsiteY955" fmla="*/ 92087 h 506956"/>
              <a:gd name="connsiteX956" fmla="*/ 347587 w 506956"/>
              <a:gd name="connsiteY956" fmla="*/ 86103 h 506956"/>
              <a:gd name="connsiteX957" fmla="*/ 351748 w 506956"/>
              <a:gd name="connsiteY957" fmla="*/ 86103 h 506956"/>
              <a:gd name="connsiteX958" fmla="*/ 345846 w 506956"/>
              <a:gd name="connsiteY958" fmla="*/ 95297 h 506956"/>
              <a:gd name="connsiteX959" fmla="*/ 352156 w 506956"/>
              <a:gd name="connsiteY959" fmla="*/ 105144 h 506956"/>
              <a:gd name="connsiteX960" fmla="*/ 347995 w 506956"/>
              <a:gd name="connsiteY960" fmla="*/ 105144 h 506956"/>
              <a:gd name="connsiteX961" fmla="*/ 343779 w 506956"/>
              <a:gd name="connsiteY961" fmla="*/ 98452 h 506956"/>
              <a:gd name="connsiteX962" fmla="*/ 369579 w 506956"/>
              <a:gd name="connsiteY962" fmla="*/ 98452 h 506956"/>
              <a:gd name="connsiteX963" fmla="*/ 365363 w 506956"/>
              <a:gd name="connsiteY963" fmla="*/ 105144 h 506956"/>
              <a:gd name="connsiteX964" fmla="*/ 361201 w 506956"/>
              <a:gd name="connsiteY964" fmla="*/ 105144 h 506956"/>
              <a:gd name="connsiteX965" fmla="*/ 367511 w 506956"/>
              <a:gd name="connsiteY965" fmla="*/ 95297 h 506956"/>
              <a:gd name="connsiteX966" fmla="*/ 361609 w 506956"/>
              <a:gd name="connsiteY966" fmla="*/ 86103 h 506956"/>
              <a:gd name="connsiteX967" fmla="*/ 365771 w 506956"/>
              <a:gd name="connsiteY967" fmla="*/ 86103 h 506956"/>
              <a:gd name="connsiteX968" fmla="*/ 369579 w 506956"/>
              <a:gd name="connsiteY968" fmla="*/ 92087 h 506956"/>
              <a:gd name="connsiteX969" fmla="*/ 373387 w 506956"/>
              <a:gd name="connsiteY969" fmla="*/ 86103 h 506956"/>
              <a:gd name="connsiteX970" fmla="*/ 377548 w 506956"/>
              <a:gd name="connsiteY970" fmla="*/ 86103 h 506956"/>
              <a:gd name="connsiteX971" fmla="*/ 371646 w 506956"/>
              <a:gd name="connsiteY971" fmla="*/ 95297 h 506956"/>
              <a:gd name="connsiteX972" fmla="*/ 377956 w 506956"/>
              <a:gd name="connsiteY972" fmla="*/ 105144 h 506956"/>
              <a:gd name="connsiteX973" fmla="*/ 373795 w 506956"/>
              <a:gd name="connsiteY973" fmla="*/ 105144 h 506956"/>
              <a:gd name="connsiteX974" fmla="*/ 369579 w 506956"/>
              <a:gd name="connsiteY974" fmla="*/ 98452 h 506956"/>
              <a:gd name="connsiteX975" fmla="*/ 395379 w 506956"/>
              <a:gd name="connsiteY975" fmla="*/ 98452 h 506956"/>
              <a:gd name="connsiteX976" fmla="*/ 391163 w 506956"/>
              <a:gd name="connsiteY976" fmla="*/ 105144 h 506956"/>
              <a:gd name="connsiteX977" fmla="*/ 387001 w 506956"/>
              <a:gd name="connsiteY977" fmla="*/ 105144 h 506956"/>
              <a:gd name="connsiteX978" fmla="*/ 393312 w 506956"/>
              <a:gd name="connsiteY978" fmla="*/ 95297 h 506956"/>
              <a:gd name="connsiteX979" fmla="*/ 387409 w 506956"/>
              <a:gd name="connsiteY979" fmla="*/ 86103 h 506956"/>
              <a:gd name="connsiteX980" fmla="*/ 391571 w 506956"/>
              <a:gd name="connsiteY980" fmla="*/ 86103 h 506956"/>
              <a:gd name="connsiteX981" fmla="*/ 395379 w 506956"/>
              <a:gd name="connsiteY981" fmla="*/ 92087 h 506956"/>
              <a:gd name="connsiteX982" fmla="*/ 399187 w 506956"/>
              <a:gd name="connsiteY982" fmla="*/ 86103 h 506956"/>
              <a:gd name="connsiteX983" fmla="*/ 403348 w 506956"/>
              <a:gd name="connsiteY983" fmla="*/ 86103 h 506956"/>
              <a:gd name="connsiteX984" fmla="*/ 397446 w 506956"/>
              <a:gd name="connsiteY984" fmla="*/ 95297 h 506956"/>
              <a:gd name="connsiteX985" fmla="*/ 403756 w 506956"/>
              <a:gd name="connsiteY985" fmla="*/ 105144 h 506956"/>
              <a:gd name="connsiteX986" fmla="*/ 399595 w 506956"/>
              <a:gd name="connsiteY986" fmla="*/ 105144 h 506956"/>
              <a:gd name="connsiteX987" fmla="*/ 395379 w 506956"/>
              <a:gd name="connsiteY987" fmla="*/ 98452 h 506956"/>
              <a:gd name="connsiteX988" fmla="*/ 421179 w 506956"/>
              <a:gd name="connsiteY988" fmla="*/ 98452 h 506956"/>
              <a:gd name="connsiteX989" fmla="*/ 416963 w 506956"/>
              <a:gd name="connsiteY989" fmla="*/ 105144 h 506956"/>
              <a:gd name="connsiteX990" fmla="*/ 412801 w 506956"/>
              <a:gd name="connsiteY990" fmla="*/ 105144 h 506956"/>
              <a:gd name="connsiteX991" fmla="*/ 419112 w 506956"/>
              <a:gd name="connsiteY991" fmla="*/ 95297 h 506956"/>
              <a:gd name="connsiteX992" fmla="*/ 413209 w 506956"/>
              <a:gd name="connsiteY992" fmla="*/ 86103 h 506956"/>
              <a:gd name="connsiteX993" fmla="*/ 417371 w 506956"/>
              <a:gd name="connsiteY993" fmla="*/ 86103 h 506956"/>
              <a:gd name="connsiteX994" fmla="*/ 421179 w 506956"/>
              <a:gd name="connsiteY994" fmla="*/ 92087 h 506956"/>
              <a:gd name="connsiteX995" fmla="*/ 424987 w 506956"/>
              <a:gd name="connsiteY995" fmla="*/ 86103 h 506956"/>
              <a:gd name="connsiteX996" fmla="*/ 429149 w 506956"/>
              <a:gd name="connsiteY996" fmla="*/ 86103 h 506956"/>
              <a:gd name="connsiteX997" fmla="*/ 423246 w 506956"/>
              <a:gd name="connsiteY997" fmla="*/ 95297 h 506956"/>
              <a:gd name="connsiteX998" fmla="*/ 429557 w 506956"/>
              <a:gd name="connsiteY998" fmla="*/ 105144 h 506956"/>
              <a:gd name="connsiteX999" fmla="*/ 425395 w 506956"/>
              <a:gd name="connsiteY999" fmla="*/ 105144 h 506956"/>
              <a:gd name="connsiteX1000" fmla="*/ 421179 w 506956"/>
              <a:gd name="connsiteY1000" fmla="*/ 98452 h 506956"/>
              <a:gd name="connsiteX1001" fmla="*/ 446979 w 506956"/>
              <a:gd name="connsiteY1001" fmla="*/ 98452 h 506956"/>
              <a:gd name="connsiteX1002" fmla="*/ 442763 w 506956"/>
              <a:gd name="connsiteY1002" fmla="*/ 105144 h 506956"/>
              <a:gd name="connsiteX1003" fmla="*/ 438601 w 506956"/>
              <a:gd name="connsiteY1003" fmla="*/ 105144 h 506956"/>
              <a:gd name="connsiteX1004" fmla="*/ 444912 w 506956"/>
              <a:gd name="connsiteY1004" fmla="*/ 95297 h 506956"/>
              <a:gd name="connsiteX1005" fmla="*/ 439009 w 506956"/>
              <a:gd name="connsiteY1005" fmla="*/ 86103 h 506956"/>
              <a:gd name="connsiteX1006" fmla="*/ 443171 w 506956"/>
              <a:gd name="connsiteY1006" fmla="*/ 86103 h 506956"/>
              <a:gd name="connsiteX1007" fmla="*/ 446979 w 506956"/>
              <a:gd name="connsiteY1007" fmla="*/ 92087 h 506956"/>
              <a:gd name="connsiteX1008" fmla="*/ 450787 w 506956"/>
              <a:gd name="connsiteY1008" fmla="*/ 86103 h 506956"/>
              <a:gd name="connsiteX1009" fmla="*/ 454949 w 506956"/>
              <a:gd name="connsiteY1009" fmla="*/ 86103 h 506956"/>
              <a:gd name="connsiteX1010" fmla="*/ 449046 w 506956"/>
              <a:gd name="connsiteY1010" fmla="*/ 95297 h 506956"/>
              <a:gd name="connsiteX1011" fmla="*/ 455357 w 506956"/>
              <a:gd name="connsiteY1011" fmla="*/ 105144 h 506956"/>
              <a:gd name="connsiteX1012" fmla="*/ 451195 w 506956"/>
              <a:gd name="connsiteY1012" fmla="*/ 105144 h 506956"/>
              <a:gd name="connsiteX1013" fmla="*/ 446979 w 506956"/>
              <a:gd name="connsiteY1013" fmla="*/ 98452 h 506956"/>
              <a:gd name="connsiteX1014" fmla="*/ 472779 w 506956"/>
              <a:gd name="connsiteY1014" fmla="*/ 98452 h 506956"/>
              <a:gd name="connsiteX1015" fmla="*/ 468563 w 506956"/>
              <a:gd name="connsiteY1015" fmla="*/ 105144 h 506956"/>
              <a:gd name="connsiteX1016" fmla="*/ 464401 w 506956"/>
              <a:gd name="connsiteY1016" fmla="*/ 105144 h 506956"/>
              <a:gd name="connsiteX1017" fmla="*/ 470712 w 506956"/>
              <a:gd name="connsiteY1017" fmla="*/ 95297 h 506956"/>
              <a:gd name="connsiteX1018" fmla="*/ 464809 w 506956"/>
              <a:gd name="connsiteY1018" fmla="*/ 86103 h 506956"/>
              <a:gd name="connsiteX1019" fmla="*/ 468971 w 506956"/>
              <a:gd name="connsiteY1019" fmla="*/ 86103 h 506956"/>
              <a:gd name="connsiteX1020" fmla="*/ 472779 w 506956"/>
              <a:gd name="connsiteY1020" fmla="*/ 92087 h 506956"/>
              <a:gd name="connsiteX1021" fmla="*/ 476587 w 506956"/>
              <a:gd name="connsiteY1021" fmla="*/ 86103 h 506956"/>
              <a:gd name="connsiteX1022" fmla="*/ 480749 w 506956"/>
              <a:gd name="connsiteY1022" fmla="*/ 86103 h 506956"/>
              <a:gd name="connsiteX1023" fmla="*/ 474846 w 506956"/>
              <a:gd name="connsiteY1023" fmla="*/ 95297 h 506956"/>
              <a:gd name="connsiteX1024" fmla="*/ 481157 w 506956"/>
              <a:gd name="connsiteY1024" fmla="*/ 105144 h 506956"/>
              <a:gd name="connsiteX1025" fmla="*/ 476995 w 506956"/>
              <a:gd name="connsiteY1025" fmla="*/ 105144 h 506956"/>
              <a:gd name="connsiteX1026" fmla="*/ 472779 w 506956"/>
              <a:gd name="connsiteY1026" fmla="*/ 98452 h 506956"/>
              <a:gd name="connsiteX1027" fmla="*/ 498579 w 506956"/>
              <a:gd name="connsiteY1027" fmla="*/ 98452 h 506956"/>
              <a:gd name="connsiteX1028" fmla="*/ 494363 w 506956"/>
              <a:gd name="connsiteY1028" fmla="*/ 105144 h 506956"/>
              <a:gd name="connsiteX1029" fmla="*/ 490201 w 506956"/>
              <a:gd name="connsiteY1029" fmla="*/ 105144 h 506956"/>
              <a:gd name="connsiteX1030" fmla="*/ 496512 w 506956"/>
              <a:gd name="connsiteY1030" fmla="*/ 95297 h 506956"/>
              <a:gd name="connsiteX1031" fmla="*/ 490609 w 506956"/>
              <a:gd name="connsiteY1031" fmla="*/ 86103 h 506956"/>
              <a:gd name="connsiteX1032" fmla="*/ 494771 w 506956"/>
              <a:gd name="connsiteY1032" fmla="*/ 86103 h 506956"/>
              <a:gd name="connsiteX1033" fmla="*/ 498579 w 506956"/>
              <a:gd name="connsiteY1033" fmla="*/ 92087 h 506956"/>
              <a:gd name="connsiteX1034" fmla="*/ 502387 w 506956"/>
              <a:gd name="connsiteY1034" fmla="*/ 86103 h 506956"/>
              <a:gd name="connsiteX1035" fmla="*/ 506549 w 506956"/>
              <a:gd name="connsiteY1035" fmla="*/ 86103 h 506956"/>
              <a:gd name="connsiteX1036" fmla="*/ 500646 w 506956"/>
              <a:gd name="connsiteY1036" fmla="*/ 95297 h 506956"/>
              <a:gd name="connsiteX1037" fmla="*/ 506957 w 506956"/>
              <a:gd name="connsiteY1037" fmla="*/ 105144 h 506956"/>
              <a:gd name="connsiteX1038" fmla="*/ 502795 w 506956"/>
              <a:gd name="connsiteY1038" fmla="*/ 105144 h 506956"/>
              <a:gd name="connsiteX1039" fmla="*/ 498579 w 506956"/>
              <a:gd name="connsiteY1039" fmla="*/ 98452 h 506956"/>
              <a:gd name="connsiteX1040" fmla="*/ 8378 w 506956"/>
              <a:gd name="connsiteY1040" fmla="*/ 127153 h 506956"/>
              <a:gd name="connsiteX1041" fmla="*/ 4162 w 506956"/>
              <a:gd name="connsiteY1041" fmla="*/ 133845 h 506956"/>
              <a:gd name="connsiteX1042" fmla="*/ 0 w 506956"/>
              <a:gd name="connsiteY1042" fmla="*/ 133845 h 506956"/>
              <a:gd name="connsiteX1043" fmla="*/ 6310 w 506956"/>
              <a:gd name="connsiteY1043" fmla="*/ 123998 h 506956"/>
              <a:gd name="connsiteX1044" fmla="*/ 408 w 506956"/>
              <a:gd name="connsiteY1044" fmla="*/ 114804 h 506956"/>
              <a:gd name="connsiteX1045" fmla="*/ 4570 w 506956"/>
              <a:gd name="connsiteY1045" fmla="*/ 114804 h 506956"/>
              <a:gd name="connsiteX1046" fmla="*/ 8378 w 506956"/>
              <a:gd name="connsiteY1046" fmla="*/ 120788 h 506956"/>
              <a:gd name="connsiteX1047" fmla="*/ 12186 w 506956"/>
              <a:gd name="connsiteY1047" fmla="*/ 114804 h 506956"/>
              <a:gd name="connsiteX1048" fmla="*/ 16347 w 506956"/>
              <a:gd name="connsiteY1048" fmla="*/ 114804 h 506956"/>
              <a:gd name="connsiteX1049" fmla="*/ 10445 w 506956"/>
              <a:gd name="connsiteY1049" fmla="*/ 123998 h 506956"/>
              <a:gd name="connsiteX1050" fmla="*/ 16755 w 506956"/>
              <a:gd name="connsiteY1050" fmla="*/ 133845 h 506956"/>
              <a:gd name="connsiteX1051" fmla="*/ 12594 w 506956"/>
              <a:gd name="connsiteY1051" fmla="*/ 133845 h 506956"/>
              <a:gd name="connsiteX1052" fmla="*/ 8378 w 506956"/>
              <a:gd name="connsiteY1052" fmla="*/ 127153 h 506956"/>
              <a:gd name="connsiteX1053" fmla="*/ 34178 w 506956"/>
              <a:gd name="connsiteY1053" fmla="*/ 127153 h 506956"/>
              <a:gd name="connsiteX1054" fmla="*/ 29962 w 506956"/>
              <a:gd name="connsiteY1054" fmla="*/ 133845 h 506956"/>
              <a:gd name="connsiteX1055" fmla="*/ 25800 w 506956"/>
              <a:gd name="connsiteY1055" fmla="*/ 133845 h 506956"/>
              <a:gd name="connsiteX1056" fmla="*/ 32110 w 506956"/>
              <a:gd name="connsiteY1056" fmla="*/ 123998 h 506956"/>
              <a:gd name="connsiteX1057" fmla="*/ 26208 w 506956"/>
              <a:gd name="connsiteY1057" fmla="*/ 114804 h 506956"/>
              <a:gd name="connsiteX1058" fmla="*/ 30370 w 506956"/>
              <a:gd name="connsiteY1058" fmla="*/ 114804 h 506956"/>
              <a:gd name="connsiteX1059" fmla="*/ 34178 w 506956"/>
              <a:gd name="connsiteY1059" fmla="*/ 120788 h 506956"/>
              <a:gd name="connsiteX1060" fmla="*/ 37986 w 506956"/>
              <a:gd name="connsiteY1060" fmla="*/ 114804 h 506956"/>
              <a:gd name="connsiteX1061" fmla="*/ 42147 w 506956"/>
              <a:gd name="connsiteY1061" fmla="*/ 114804 h 506956"/>
              <a:gd name="connsiteX1062" fmla="*/ 36245 w 506956"/>
              <a:gd name="connsiteY1062" fmla="*/ 123998 h 506956"/>
              <a:gd name="connsiteX1063" fmla="*/ 42555 w 506956"/>
              <a:gd name="connsiteY1063" fmla="*/ 133845 h 506956"/>
              <a:gd name="connsiteX1064" fmla="*/ 38394 w 506956"/>
              <a:gd name="connsiteY1064" fmla="*/ 133845 h 506956"/>
              <a:gd name="connsiteX1065" fmla="*/ 34178 w 506956"/>
              <a:gd name="connsiteY1065" fmla="*/ 127153 h 506956"/>
              <a:gd name="connsiteX1066" fmla="*/ 59978 w 506956"/>
              <a:gd name="connsiteY1066" fmla="*/ 127153 h 506956"/>
              <a:gd name="connsiteX1067" fmla="*/ 55762 w 506956"/>
              <a:gd name="connsiteY1067" fmla="*/ 133845 h 506956"/>
              <a:gd name="connsiteX1068" fmla="*/ 51600 w 506956"/>
              <a:gd name="connsiteY1068" fmla="*/ 133845 h 506956"/>
              <a:gd name="connsiteX1069" fmla="*/ 57911 w 506956"/>
              <a:gd name="connsiteY1069" fmla="*/ 123998 h 506956"/>
              <a:gd name="connsiteX1070" fmla="*/ 52008 w 506956"/>
              <a:gd name="connsiteY1070" fmla="*/ 114804 h 506956"/>
              <a:gd name="connsiteX1071" fmla="*/ 56170 w 506956"/>
              <a:gd name="connsiteY1071" fmla="*/ 114804 h 506956"/>
              <a:gd name="connsiteX1072" fmla="*/ 59978 w 506956"/>
              <a:gd name="connsiteY1072" fmla="*/ 120788 h 506956"/>
              <a:gd name="connsiteX1073" fmla="*/ 63786 w 506956"/>
              <a:gd name="connsiteY1073" fmla="*/ 114804 h 506956"/>
              <a:gd name="connsiteX1074" fmla="*/ 67948 w 506956"/>
              <a:gd name="connsiteY1074" fmla="*/ 114804 h 506956"/>
              <a:gd name="connsiteX1075" fmla="*/ 62045 w 506956"/>
              <a:gd name="connsiteY1075" fmla="*/ 123998 h 506956"/>
              <a:gd name="connsiteX1076" fmla="*/ 68356 w 506956"/>
              <a:gd name="connsiteY1076" fmla="*/ 133845 h 506956"/>
              <a:gd name="connsiteX1077" fmla="*/ 64194 w 506956"/>
              <a:gd name="connsiteY1077" fmla="*/ 133845 h 506956"/>
              <a:gd name="connsiteX1078" fmla="*/ 59978 w 506956"/>
              <a:gd name="connsiteY1078" fmla="*/ 127153 h 506956"/>
              <a:gd name="connsiteX1079" fmla="*/ 85778 w 506956"/>
              <a:gd name="connsiteY1079" fmla="*/ 127153 h 506956"/>
              <a:gd name="connsiteX1080" fmla="*/ 81562 w 506956"/>
              <a:gd name="connsiteY1080" fmla="*/ 133845 h 506956"/>
              <a:gd name="connsiteX1081" fmla="*/ 77400 w 506956"/>
              <a:gd name="connsiteY1081" fmla="*/ 133845 h 506956"/>
              <a:gd name="connsiteX1082" fmla="*/ 83711 w 506956"/>
              <a:gd name="connsiteY1082" fmla="*/ 123998 h 506956"/>
              <a:gd name="connsiteX1083" fmla="*/ 77808 w 506956"/>
              <a:gd name="connsiteY1083" fmla="*/ 114804 h 506956"/>
              <a:gd name="connsiteX1084" fmla="*/ 81970 w 506956"/>
              <a:gd name="connsiteY1084" fmla="*/ 114804 h 506956"/>
              <a:gd name="connsiteX1085" fmla="*/ 85778 w 506956"/>
              <a:gd name="connsiteY1085" fmla="*/ 120788 h 506956"/>
              <a:gd name="connsiteX1086" fmla="*/ 89586 w 506956"/>
              <a:gd name="connsiteY1086" fmla="*/ 114804 h 506956"/>
              <a:gd name="connsiteX1087" fmla="*/ 93748 w 506956"/>
              <a:gd name="connsiteY1087" fmla="*/ 114804 h 506956"/>
              <a:gd name="connsiteX1088" fmla="*/ 87845 w 506956"/>
              <a:gd name="connsiteY1088" fmla="*/ 123998 h 506956"/>
              <a:gd name="connsiteX1089" fmla="*/ 94156 w 506956"/>
              <a:gd name="connsiteY1089" fmla="*/ 133845 h 506956"/>
              <a:gd name="connsiteX1090" fmla="*/ 89994 w 506956"/>
              <a:gd name="connsiteY1090" fmla="*/ 133845 h 506956"/>
              <a:gd name="connsiteX1091" fmla="*/ 85778 w 506956"/>
              <a:gd name="connsiteY1091" fmla="*/ 127153 h 506956"/>
              <a:gd name="connsiteX1092" fmla="*/ 111578 w 506956"/>
              <a:gd name="connsiteY1092" fmla="*/ 127153 h 506956"/>
              <a:gd name="connsiteX1093" fmla="*/ 107362 w 506956"/>
              <a:gd name="connsiteY1093" fmla="*/ 133845 h 506956"/>
              <a:gd name="connsiteX1094" fmla="*/ 103200 w 506956"/>
              <a:gd name="connsiteY1094" fmla="*/ 133845 h 506956"/>
              <a:gd name="connsiteX1095" fmla="*/ 109511 w 506956"/>
              <a:gd name="connsiteY1095" fmla="*/ 123998 h 506956"/>
              <a:gd name="connsiteX1096" fmla="*/ 103608 w 506956"/>
              <a:gd name="connsiteY1096" fmla="*/ 114804 h 506956"/>
              <a:gd name="connsiteX1097" fmla="*/ 107770 w 506956"/>
              <a:gd name="connsiteY1097" fmla="*/ 114804 h 506956"/>
              <a:gd name="connsiteX1098" fmla="*/ 111578 w 506956"/>
              <a:gd name="connsiteY1098" fmla="*/ 120788 h 506956"/>
              <a:gd name="connsiteX1099" fmla="*/ 115386 w 506956"/>
              <a:gd name="connsiteY1099" fmla="*/ 114804 h 506956"/>
              <a:gd name="connsiteX1100" fmla="*/ 119548 w 506956"/>
              <a:gd name="connsiteY1100" fmla="*/ 114804 h 506956"/>
              <a:gd name="connsiteX1101" fmla="*/ 113645 w 506956"/>
              <a:gd name="connsiteY1101" fmla="*/ 123998 h 506956"/>
              <a:gd name="connsiteX1102" fmla="*/ 119956 w 506956"/>
              <a:gd name="connsiteY1102" fmla="*/ 133845 h 506956"/>
              <a:gd name="connsiteX1103" fmla="*/ 115794 w 506956"/>
              <a:gd name="connsiteY1103" fmla="*/ 133845 h 506956"/>
              <a:gd name="connsiteX1104" fmla="*/ 111578 w 506956"/>
              <a:gd name="connsiteY1104" fmla="*/ 127153 h 506956"/>
              <a:gd name="connsiteX1105" fmla="*/ 137378 w 506956"/>
              <a:gd name="connsiteY1105" fmla="*/ 127153 h 506956"/>
              <a:gd name="connsiteX1106" fmla="*/ 133162 w 506956"/>
              <a:gd name="connsiteY1106" fmla="*/ 133845 h 506956"/>
              <a:gd name="connsiteX1107" fmla="*/ 129000 w 506956"/>
              <a:gd name="connsiteY1107" fmla="*/ 133845 h 506956"/>
              <a:gd name="connsiteX1108" fmla="*/ 135311 w 506956"/>
              <a:gd name="connsiteY1108" fmla="*/ 123998 h 506956"/>
              <a:gd name="connsiteX1109" fmla="*/ 129408 w 506956"/>
              <a:gd name="connsiteY1109" fmla="*/ 114804 h 506956"/>
              <a:gd name="connsiteX1110" fmla="*/ 133570 w 506956"/>
              <a:gd name="connsiteY1110" fmla="*/ 114804 h 506956"/>
              <a:gd name="connsiteX1111" fmla="*/ 137378 w 506956"/>
              <a:gd name="connsiteY1111" fmla="*/ 120788 h 506956"/>
              <a:gd name="connsiteX1112" fmla="*/ 141186 w 506956"/>
              <a:gd name="connsiteY1112" fmla="*/ 114804 h 506956"/>
              <a:gd name="connsiteX1113" fmla="*/ 145348 w 506956"/>
              <a:gd name="connsiteY1113" fmla="*/ 114804 h 506956"/>
              <a:gd name="connsiteX1114" fmla="*/ 139445 w 506956"/>
              <a:gd name="connsiteY1114" fmla="*/ 123998 h 506956"/>
              <a:gd name="connsiteX1115" fmla="*/ 145756 w 506956"/>
              <a:gd name="connsiteY1115" fmla="*/ 133845 h 506956"/>
              <a:gd name="connsiteX1116" fmla="*/ 141594 w 506956"/>
              <a:gd name="connsiteY1116" fmla="*/ 133845 h 506956"/>
              <a:gd name="connsiteX1117" fmla="*/ 137378 w 506956"/>
              <a:gd name="connsiteY1117" fmla="*/ 127153 h 506956"/>
              <a:gd name="connsiteX1118" fmla="*/ 163178 w 506956"/>
              <a:gd name="connsiteY1118" fmla="*/ 127153 h 506956"/>
              <a:gd name="connsiteX1119" fmla="*/ 158962 w 506956"/>
              <a:gd name="connsiteY1119" fmla="*/ 133845 h 506956"/>
              <a:gd name="connsiteX1120" fmla="*/ 154800 w 506956"/>
              <a:gd name="connsiteY1120" fmla="*/ 133845 h 506956"/>
              <a:gd name="connsiteX1121" fmla="*/ 161111 w 506956"/>
              <a:gd name="connsiteY1121" fmla="*/ 123998 h 506956"/>
              <a:gd name="connsiteX1122" fmla="*/ 155208 w 506956"/>
              <a:gd name="connsiteY1122" fmla="*/ 114804 h 506956"/>
              <a:gd name="connsiteX1123" fmla="*/ 159370 w 506956"/>
              <a:gd name="connsiteY1123" fmla="*/ 114804 h 506956"/>
              <a:gd name="connsiteX1124" fmla="*/ 163178 w 506956"/>
              <a:gd name="connsiteY1124" fmla="*/ 120788 h 506956"/>
              <a:gd name="connsiteX1125" fmla="*/ 166986 w 506956"/>
              <a:gd name="connsiteY1125" fmla="*/ 114804 h 506956"/>
              <a:gd name="connsiteX1126" fmla="*/ 171148 w 506956"/>
              <a:gd name="connsiteY1126" fmla="*/ 114804 h 506956"/>
              <a:gd name="connsiteX1127" fmla="*/ 165245 w 506956"/>
              <a:gd name="connsiteY1127" fmla="*/ 123998 h 506956"/>
              <a:gd name="connsiteX1128" fmla="*/ 171556 w 506956"/>
              <a:gd name="connsiteY1128" fmla="*/ 133845 h 506956"/>
              <a:gd name="connsiteX1129" fmla="*/ 167394 w 506956"/>
              <a:gd name="connsiteY1129" fmla="*/ 133845 h 506956"/>
              <a:gd name="connsiteX1130" fmla="*/ 163178 w 506956"/>
              <a:gd name="connsiteY1130" fmla="*/ 127153 h 506956"/>
              <a:gd name="connsiteX1131" fmla="*/ 188978 w 506956"/>
              <a:gd name="connsiteY1131" fmla="*/ 127153 h 506956"/>
              <a:gd name="connsiteX1132" fmla="*/ 184762 w 506956"/>
              <a:gd name="connsiteY1132" fmla="*/ 133845 h 506956"/>
              <a:gd name="connsiteX1133" fmla="*/ 180601 w 506956"/>
              <a:gd name="connsiteY1133" fmla="*/ 133845 h 506956"/>
              <a:gd name="connsiteX1134" fmla="*/ 186911 w 506956"/>
              <a:gd name="connsiteY1134" fmla="*/ 123998 h 506956"/>
              <a:gd name="connsiteX1135" fmla="*/ 181009 w 506956"/>
              <a:gd name="connsiteY1135" fmla="*/ 114804 h 506956"/>
              <a:gd name="connsiteX1136" fmla="*/ 185170 w 506956"/>
              <a:gd name="connsiteY1136" fmla="*/ 114804 h 506956"/>
              <a:gd name="connsiteX1137" fmla="*/ 188978 w 506956"/>
              <a:gd name="connsiteY1137" fmla="*/ 120788 h 506956"/>
              <a:gd name="connsiteX1138" fmla="*/ 192786 w 506956"/>
              <a:gd name="connsiteY1138" fmla="*/ 114804 h 506956"/>
              <a:gd name="connsiteX1139" fmla="*/ 196948 w 506956"/>
              <a:gd name="connsiteY1139" fmla="*/ 114804 h 506956"/>
              <a:gd name="connsiteX1140" fmla="*/ 191045 w 506956"/>
              <a:gd name="connsiteY1140" fmla="*/ 123998 h 506956"/>
              <a:gd name="connsiteX1141" fmla="*/ 197356 w 506956"/>
              <a:gd name="connsiteY1141" fmla="*/ 133845 h 506956"/>
              <a:gd name="connsiteX1142" fmla="*/ 193194 w 506956"/>
              <a:gd name="connsiteY1142" fmla="*/ 133845 h 506956"/>
              <a:gd name="connsiteX1143" fmla="*/ 188978 w 506956"/>
              <a:gd name="connsiteY1143" fmla="*/ 127153 h 506956"/>
              <a:gd name="connsiteX1144" fmla="*/ 214778 w 506956"/>
              <a:gd name="connsiteY1144" fmla="*/ 127153 h 506956"/>
              <a:gd name="connsiteX1145" fmla="*/ 210562 w 506956"/>
              <a:gd name="connsiteY1145" fmla="*/ 133845 h 506956"/>
              <a:gd name="connsiteX1146" fmla="*/ 206401 w 506956"/>
              <a:gd name="connsiteY1146" fmla="*/ 133845 h 506956"/>
              <a:gd name="connsiteX1147" fmla="*/ 212711 w 506956"/>
              <a:gd name="connsiteY1147" fmla="*/ 123998 h 506956"/>
              <a:gd name="connsiteX1148" fmla="*/ 206809 w 506956"/>
              <a:gd name="connsiteY1148" fmla="*/ 114804 h 506956"/>
              <a:gd name="connsiteX1149" fmla="*/ 210970 w 506956"/>
              <a:gd name="connsiteY1149" fmla="*/ 114804 h 506956"/>
              <a:gd name="connsiteX1150" fmla="*/ 214778 w 506956"/>
              <a:gd name="connsiteY1150" fmla="*/ 120788 h 506956"/>
              <a:gd name="connsiteX1151" fmla="*/ 218586 w 506956"/>
              <a:gd name="connsiteY1151" fmla="*/ 114804 h 506956"/>
              <a:gd name="connsiteX1152" fmla="*/ 222748 w 506956"/>
              <a:gd name="connsiteY1152" fmla="*/ 114804 h 506956"/>
              <a:gd name="connsiteX1153" fmla="*/ 216846 w 506956"/>
              <a:gd name="connsiteY1153" fmla="*/ 123998 h 506956"/>
              <a:gd name="connsiteX1154" fmla="*/ 223156 w 506956"/>
              <a:gd name="connsiteY1154" fmla="*/ 133845 h 506956"/>
              <a:gd name="connsiteX1155" fmla="*/ 218994 w 506956"/>
              <a:gd name="connsiteY1155" fmla="*/ 133845 h 506956"/>
              <a:gd name="connsiteX1156" fmla="*/ 214778 w 506956"/>
              <a:gd name="connsiteY1156" fmla="*/ 127153 h 506956"/>
              <a:gd name="connsiteX1157" fmla="*/ 240578 w 506956"/>
              <a:gd name="connsiteY1157" fmla="*/ 127153 h 506956"/>
              <a:gd name="connsiteX1158" fmla="*/ 236362 w 506956"/>
              <a:gd name="connsiteY1158" fmla="*/ 133845 h 506956"/>
              <a:gd name="connsiteX1159" fmla="*/ 232201 w 506956"/>
              <a:gd name="connsiteY1159" fmla="*/ 133845 h 506956"/>
              <a:gd name="connsiteX1160" fmla="*/ 238511 w 506956"/>
              <a:gd name="connsiteY1160" fmla="*/ 123998 h 506956"/>
              <a:gd name="connsiteX1161" fmla="*/ 232609 w 506956"/>
              <a:gd name="connsiteY1161" fmla="*/ 114804 h 506956"/>
              <a:gd name="connsiteX1162" fmla="*/ 236770 w 506956"/>
              <a:gd name="connsiteY1162" fmla="*/ 114804 h 506956"/>
              <a:gd name="connsiteX1163" fmla="*/ 240578 w 506956"/>
              <a:gd name="connsiteY1163" fmla="*/ 120788 h 506956"/>
              <a:gd name="connsiteX1164" fmla="*/ 244386 w 506956"/>
              <a:gd name="connsiteY1164" fmla="*/ 114804 h 506956"/>
              <a:gd name="connsiteX1165" fmla="*/ 248548 w 506956"/>
              <a:gd name="connsiteY1165" fmla="*/ 114804 h 506956"/>
              <a:gd name="connsiteX1166" fmla="*/ 242646 w 506956"/>
              <a:gd name="connsiteY1166" fmla="*/ 123998 h 506956"/>
              <a:gd name="connsiteX1167" fmla="*/ 248956 w 506956"/>
              <a:gd name="connsiteY1167" fmla="*/ 133845 h 506956"/>
              <a:gd name="connsiteX1168" fmla="*/ 244794 w 506956"/>
              <a:gd name="connsiteY1168" fmla="*/ 133845 h 506956"/>
              <a:gd name="connsiteX1169" fmla="*/ 240578 w 506956"/>
              <a:gd name="connsiteY1169" fmla="*/ 127153 h 506956"/>
              <a:gd name="connsiteX1170" fmla="*/ 266378 w 506956"/>
              <a:gd name="connsiteY1170" fmla="*/ 127153 h 506956"/>
              <a:gd name="connsiteX1171" fmla="*/ 262162 w 506956"/>
              <a:gd name="connsiteY1171" fmla="*/ 133845 h 506956"/>
              <a:gd name="connsiteX1172" fmla="*/ 258001 w 506956"/>
              <a:gd name="connsiteY1172" fmla="*/ 133845 h 506956"/>
              <a:gd name="connsiteX1173" fmla="*/ 264311 w 506956"/>
              <a:gd name="connsiteY1173" fmla="*/ 123998 h 506956"/>
              <a:gd name="connsiteX1174" fmla="*/ 258409 w 506956"/>
              <a:gd name="connsiteY1174" fmla="*/ 114804 h 506956"/>
              <a:gd name="connsiteX1175" fmla="*/ 262570 w 506956"/>
              <a:gd name="connsiteY1175" fmla="*/ 114804 h 506956"/>
              <a:gd name="connsiteX1176" fmla="*/ 266378 w 506956"/>
              <a:gd name="connsiteY1176" fmla="*/ 120788 h 506956"/>
              <a:gd name="connsiteX1177" fmla="*/ 270187 w 506956"/>
              <a:gd name="connsiteY1177" fmla="*/ 114804 h 506956"/>
              <a:gd name="connsiteX1178" fmla="*/ 274348 w 506956"/>
              <a:gd name="connsiteY1178" fmla="*/ 114804 h 506956"/>
              <a:gd name="connsiteX1179" fmla="*/ 268446 w 506956"/>
              <a:gd name="connsiteY1179" fmla="*/ 123998 h 506956"/>
              <a:gd name="connsiteX1180" fmla="*/ 274756 w 506956"/>
              <a:gd name="connsiteY1180" fmla="*/ 133845 h 506956"/>
              <a:gd name="connsiteX1181" fmla="*/ 270595 w 506956"/>
              <a:gd name="connsiteY1181" fmla="*/ 133845 h 506956"/>
              <a:gd name="connsiteX1182" fmla="*/ 266378 w 506956"/>
              <a:gd name="connsiteY1182" fmla="*/ 127153 h 506956"/>
              <a:gd name="connsiteX1183" fmla="*/ 292179 w 506956"/>
              <a:gd name="connsiteY1183" fmla="*/ 127153 h 506956"/>
              <a:gd name="connsiteX1184" fmla="*/ 287962 w 506956"/>
              <a:gd name="connsiteY1184" fmla="*/ 133845 h 506956"/>
              <a:gd name="connsiteX1185" fmla="*/ 283801 w 506956"/>
              <a:gd name="connsiteY1185" fmla="*/ 133845 h 506956"/>
              <a:gd name="connsiteX1186" fmla="*/ 290111 w 506956"/>
              <a:gd name="connsiteY1186" fmla="*/ 123998 h 506956"/>
              <a:gd name="connsiteX1187" fmla="*/ 284209 w 506956"/>
              <a:gd name="connsiteY1187" fmla="*/ 114804 h 506956"/>
              <a:gd name="connsiteX1188" fmla="*/ 288370 w 506956"/>
              <a:gd name="connsiteY1188" fmla="*/ 114804 h 506956"/>
              <a:gd name="connsiteX1189" fmla="*/ 292179 w 506956"/>
              <a:gd name="connsiteY1189" fmla="*/ 120788 h 506956"/>
              <a:gd name="connsiteX1190" fmla="*/ 295987 w 506956"/>
              <a:gd name="connsiteY1190" fmla="*/ 114804 h 506956"/>
              <a:gd name="connsiteX1191" fmla="*/ 300148 w 506956"/>
              <a:gd name="connsiteY1191" fmla="*/ 114804 h 506956"/>
              <a:gd name="connsiteX1192" fmla="*/ 294246 w 506956"/>
              <a:gd name="connsiteY1192" fmla="*/ 123998 h 506956"/>
              <a:gd name="connsiteX1193" fmla="*/ 300556 w 506956"/>
              <a:gd name="connsiteY1193" fmla="*/ 133845 h 506956"/>
              <a:gd name="connsiteX1194" fmla="*/ 296395 w 506956"/>
              <a:gd name="connsiteY1194" fmla="*/ 133845 h 506956"/>
              <a:gd name="connsiteX1195" fmla="*/ 292179 w 506956"/>
              <a:gd name="connsiteY1195" fmla="*/ 127153 h 506956"/>
              <a:gd name="connsiteX1196" fmla="*/ 317979 w 506956"/>
              <a:gd name="connsiteY1196" fmla="*/ 127153 h 506956"/>
              <a:gd name="connsiteX1197" fmla="*/ 313762 w 506956"/>
              <a:gd name="connsiteY1197" fmla="*/ 133845 h 506956"/>
              <a:gd name="connsiteX1198" fmla="*/ 309601 w 506956"/>
              <a:gd name="connsiteY1198" fmla="*/ 133845 h 506956"/>
              <a:gd name="connsiteX1199" fmla="*/ 315911 w 506956"/>
              <a:gd name="connsiteY1199" fmla="*/ 123998 h 506956"/>
              <a:gd name="connsiteX1200" fmla="*/ 310009 w 506956"/>
              <a:gd name="connsiteY1200" fmla="*/ 114804 h 506956"/>
              <a:gd name="connsiteX1201" fmla="*/ 314170 w 506956"/>
              <a:gd name="connsiteY1201" fmla="*/ 114804 h 506956"/>
              <a:gd name="connsiteX1202" fmla="*/ 317979 w 506956"/>
              <a:gd name="connsiteY1202" fmla="*/ 120788 h 506956"/>
              <a:gd name="connsiteX1203" fmla="*/ 321787 w 506956"/>
              <a:gd name="connsiteY1203" fmla="*/ 114804 h 506956"/>
              <a:gd name="connsiteX1204" fmla="*/ 325948 w 506956"/>
              <a:gd name="connsiteY1204" fmla="*/ 114804 h 506956"/>
              <a:gd name="connsiteX1205" fmla="*/ 320046 w 506956"/>
              <a:gd name="connsiteY1205" fmla="*/ 123998 h 506956"/>
              <a:gd name="connsiteX1206" fmla="*/ 326356 w 506956"/>
              <a:gd name="connsiteY1206" fmla="*/ 133845 h 506956"/>
              <a:gd name="connsiteX1207" fmla="*/ 322195 w 506956"/>
              <a:gd name="connsiteY1207" fmla="*/ 133845 h 506956"/>
              <a:gd name="connsiteX1208" fmla="*/ 317979 w 506956"/>
              <a:gd name="connsiteY1208" fmla="*/ 127153 h 506956"/>
              <a:gd name="connsiteX1209" fmla="*/ 343779 w 506956"/>
              <a:gd name="connsiteY1209" fmla="*/ 127153 h 506956"/>
              <a:gd name="connsiteX1210" fmla="*/ 339563 w 506956"/>
              <a:gd name="connsiteY1210" fmla="*/ 133845 h 506956"/>
              <a:gd name="connsiteX1211" fmla="*/ 335401 w 506956"/>
              <a:gd name="connsiteY1211" fmla="*/ 133845 h 506956"/>
              <a:gd name="connsiteX1212" fmla="*/ 341711 w 506956"/>
              <a:gd name="connsiteY1212" fmla="*/ 123998 h 506956"/>
              <a:gd name="connsiteX1213" fmla="*/ 335809 w 506956"/>
              <a:gd name="connsiteY1213" fmla="*/ 114804 h 506956"/>
              <a:gd name="connsiteX1214" fmla="*/ 339971 w 506956"/>
              <a:gd name="connsiteY1214" fmla="*/ 114804 h 506956"/>
              <a:gd name="connsiteX1215" fmla="*/ 343779 w 506956"/>
              <a:gd name="connsiteY1215" fmla="*/ 120788 h 506956"/>
              <a:gd name="connsiteX1216" fmla="*/ 347587 w 506956"/>
              <a:gd name="connsiteY1216" fmla="*/ 114804 h 506956"/>
              <a:gd name="connsiteX1217" fmla="*/ 351748 w 506956"/>
              <a:gd name="connsiteY1217" fmla="*/ 114804 h 506956"/>
              <a:gd name="connsiteX1218" fmla="*/ 345846 w 506956"/>
              <a:gd name="connsiteY1218" fmla="*/ 123998 h 506956"/>
              <a:gd name="connsiteX1219" fmla="*/ 352156 w 506956"/>
              <a:gd name="connsiteY1219" fmla="*/ 133845 h 506956"/>
              <a:gd name="connsiteX1220" fmla="*/ 347995 w 506956"/>
              <a:gd name="connsiteY1220" fmla="*/ 133845 h 506956"/>
              <a:gd name="connsiteX1221" fmla="*/ 343779 w 506956"/>
              <a:gd name="connsiteY1221" fmla="*/ 127153 h 506956"/>
              <a:gd name="connsiteX1222" fmla="*/ 369579 w 506956"/>
              <a:gd name="connsiteY1222" fmla="*/ 127153 h 506956"/>
              <a:gd name="connsiteX1223" fmla="*/ 365363 w 506956"/>
              <a:gd name="connsiteY1223" fmla="*/ 133845 h 506956"/>
              <a:gd name="connsiteX1224" fmla="*/ 361201 w 506956"/>
              <a:gd name="connsiteY1224" fmla="*/ 133845 h 506956"/>
              <a:gd name="connsiteX1225" fmla="*/ 367511 w 506956"/>
              <a:gd name="connsiteY1225" fmla="*/ 123998 h 506956"/>
              <a:gd name="connsiteX1226" fmla="*/ 361609 w 506956"/>
              <a:gd name="connsiteY1226" fmla="*/ 114804 h 506956"/>
              <a:gd name="connsiteX1227" fmla="*/ 365771 w 506956"/>
              <a:gd name="connsiteY1227" fmla="*/ 114804 h 506956"/>
              <a:gd name="connsiteX1228" fmla="*/ 369579 w 506956"/>
              <a:gd name="connsiteY1228" fmla="*/ 120788 h 506956"/>
              <a:gd name="connsiteX1229" fmla="*/ 373387 w 506956"/>
              <a:gd name="connsiteY1229" fmla="*/ 114804 h 506956"/>
              <a:gd name="connsiteX1230" fmla="*/ 377548 w 506956"/>
              <a:gd name="connsiteY1230" fmla="*/ 114804 h 506956"/>
              <a:gd name="connsiteX1231" fmla="*/ 371646 w 506956"/>
              <a:gd name="connsiteY1231" fmla="*/ 123998 h 506956"/>
              <a:gd name="connsiteX1232" fmla="*/ 377956 w 506956"/>
              <a:gd name="connsiteY1232" fmla="*/ 133845 h 506956"/>
              <a:gd name="connsiteX1233" fmla="*/ 373795 w 506956"/>
              <a:gd name="connsiteY1233" fmla="*/ 133845 h 506956"/>
              <a:gd name="connsiteX1234" fmla="*/ 369579 w 506956"/>
              <a:gd name="connsiteY1234" fmla="*/ 127153 h 506956"/>
              <a:gd name="connsiteX1235" fmla="*/ 395379 w 506956"/>
              <a:gd name="connsiteY1235" fmla="*/ 127153 h 506956"/>
              <a:gd name="connsiteX1236" fmla="*/ 391163 w 506956"/>
              <a:gd name="connsiteY1236" fmla="*/ 133845 h 506956"/>
              <a:gd name="connsiteX1237" fmla="*/ 387001 w 506956"/>
              <a:gd name="connsiteY1237" fmla="*/ 133845 h 506956"/>
              <a:gd name="connsiteX1238" fmla="*/ 393312 w 506956"/>
              <a:gd name="connsiteY1238" fmla="*/ 123998 h 506956"/>
              <a:gd name="connsiteX1239" fmla="*/ 387409 w 506956"/>
              <a:gd name="connsiteY1239" fmla="*/ 114804 h 506956"/>
              <a:gd name="connsiteX1240" fmla="*/ 391571 w 506956"/>
              <a:gd name="connsiteY1240" fmla="*/ 114804 h 506956"/>
              <a:gd name="connsiteX1241" fmla="*/ 395379 w 506956"/>
              <a:gd name="connsiteY1241" fmla="*/ 120788 h 506956"/>
              <a:gd name="connsiteX1242" fmla="*/ 399187 w 506956"/>
              <a:gd name="connsiteY1242" fmla="*/ 114804 h 506956"/>
              <a:gd name="connsiteX1243" fmla="*/ 403348 w 506956"/>
              <a:gd name="connsiteY1243" fmla="*/ 114804 h 506956"/>
              <a:gd name="connsiteX1244" fmla="*/ 397446 w 506956"/>
              <a:gd name="connsiteY1244" fmla="*/ 123998 h 506956"/>
              <a:gd name="connsiteX1245" fmla="*/ 403756 w 506956"/>
              <a:gd name="connsiteY1245" fmla="*/ 133845 h 506956"/>
              <a:gd name="connsiteX1246" fmla="*/ 399595 w 506956"/>
              <a:gd name="connsiteY1246" fmla="*/ 133845 h 506956"/>
              <a:gd name="connsiteX1247" fmla="*/ 395379 w 506956"/>
              <a:gd name="connsiteY1247" fmla="*/ 127153 h 506956"/>
              <a:gd name="connsiteX1248" fmla="*/ 421179 w 506956"/>
              <a:gd name="connsiteY1248" fmla="*/ 127153 h 506956"/>
              <a:gd name="connsiteX1249" fmla="*/ 416963 w 506956"/>
              <a:gd name="connsiteY1249" fmla="*/ 133845 h 506956"/>
              <a:gd name="connsiteX1250" fmla="*/ 412801 w 506956"/>
              <a:gd name="connsiteY1250" fmla="*/ 133845 h 506956"/>
              <a:gd name="connsiteX1251" fmla="*/ 419112 w 506956"/>
              <a:gd name="connsiteY1251" fmla="*/ 123998 h 506956"/>
              <a:gd name="connsiteX1252" fmla="*/ 413209 w 506956"/>
              <a:gd name="connsiteY1252" fmla="*/ 114804 h 506956"/>
              <a:gd name="connsiteX1253" fmla="*/ 417371 w 506956"/>
              <a:gd name="connsiteY1253" fmla="*/ 114804 h 506956"/>
              <a:gd name="connsiteX1254" fmla="*/ 421179 w 506956"/>
              <a:gd name="connsiteY1254" fmla="*/ 120788 h 506956"/>
              <a:gd name="connsiteX1255" fmla="*/ 424987 w 506956"/>
              <a:gd name="connsiteY1255" fmla="*/ 114804 h 506956"/>
              <a:gd name="connsiteX1256" fmla="*/ 429149 w 506956"/>
              <a:gd name="connsiteY1256" fmla="*/ 114804 h 506956"/>
              <a:gd name="connsiteX1257" fmla="*/ 423246 w 506956"/>
              <a:gd name="connsiteY1257" fmla="*/ 123998 h 506956"/>
              <a:gd name="connsiteX1258" fmla="*/ 429557 w 506956"/>
              <a:gd name="connsiteY1258" fmla="*/ 133845 h 506956"/>
              <a:gd name="connsiteX1259" fmla="*/ 425395 w 506956"/>
              <a:gd name="connsiteY1259" fmla="*/ 133845 h 506956"/>
              <a:gd name="connsiteX1260" fmla="*/ 421179 w 506956"/>
              <a:gd name="connsiteY1260" fmla="*/ 127153 h 506956"/>
              <a:gd name="connsiteX1261" fmla="*/ 446979 w 506956"/>
              <a:gd name="connsiteY1261" fmla="*/ 127153 h 506956"/>
              <a:gd name="connsiteX1262" fmla="*/ 442763 w 506956"/>
              <a:gd name="connsiteY1262" fmla="*/ 133845 h 506956"/>
              <a:gd name="connsiteX1263" fmla="*/ 438601 w 506956"/>
              <a:gd name="connsiteY1263" fmla="*/ 133845 h 506956"/>
              <a:gd name="connsiteX1264" fmla="*/ 444912 w 506956"/>
              <a:gd name="connsiteY1264" fmla="*/ 123998 h 506956"/>
              <a:gd name="connsiteX1265" fmla="*/ 439009 w 506956"/>
              <a:gd name="connsiteY1265" fmla="*/ 114804 h 506956"/>
              <a:gd name="connsiteX1266" fmla="*/ 443171 w 506956"/>
              <a:gd name="connsiteY1266" fmla="*/ 114804 h 506956"/>
              <a:gd name="connsiteX1267" fmla="*/ 446979 w 506956"/>
              <a:gd name="connsiteY1267" fmla="*/ 120788 h 506956"/>
              <a:gd name="connsiteX1268" fmla="*/ 450787 w 506956"/>
              <a:gd name="connsiteY1268" fmla="*/ 114804 h 506956"/>
              <a:gd name="connsiteX1269" fmla="*/ 454949 w 506956"/>
              <a:gd name="connsiteY1269" fmla="*/ 114804 h 506956"/>
              <a:gd name="connsiteX1270" fmla="*/ 449046 w 506956"/>
              <a:gd name="connsiteY1270" fmla="*/ 123998 h 506956"/>
              <a:gd name="connsiteX1271" fmla="*/ 455357 w 506956"/>
              <a:gd name="connsiteY1271" fmla="*/ 133845 h 506956"/>
              <a:gd name="connsiteX1272" fmla="*/ 451195 w 506956"/>
              <a:gd name="connsiteY1272" fmla="*/ 133845 h 506956"/>
              <a:gd name="connsiteX1273" fmla="*/ 446979 w 506956"/>
              <a:gd name="connsiteY1273" fmla="*/ 127153 h 506956"/>
              <a:gd name="connsiteX1274" fmla="*/ 472779 w 506956"/>
              <a:gd name="connsiteY1274" fmla="*/ 127153 h 506956"/>
              <a:gd name="connsiteX1275" fmla="*/ 468563 w 506956"/>
              <a:gd name="connsiteY1275" fmla="*/ 133845 h 506956"/>
              <a:gd name="connsiteX1276" fmla="*/ 464401 w 506956"/>
              <a:gd name="connsiteY1276" fmla="*/ 133845 h 506956"/>
              <a:gd name="connsiteX1277" fmla="*/ 470712 w 506956"/>
              <a:gd name="connsiteY1277" fmla="*/ 123998 h 506956"/>
              <a:gd name="connsiteX1278" fmla="*/ 464809 w 506956"/>
              <a:gd name="connsiteY1278" fmla="*/ 114804 h 506956"/>
              <a:gd name="connsiteX1279" fmla="*/ 468971 w 506956"/>
              <a:gd name="connsiteY1279" fmla="*/ 114804 h 506956"/>
              <a:gd name="connsiteX1280" fmla="*/ 472779 w 506956"/>
              <a:gd name="connsiteY1280" fmla="*/ 120788 h 506956"/>
              <a:gd name="connsiteX1281" fmla="*/ 476587 w 506956"/>
              <a:gd name="connsiteY1281" fmla="*/ 114804 h 506956"/>
              <a:gd name="connsiteX1282" fmla="*/ 480749 w 506956"/>
              <a:gd name="connsiteY1282" fmla="*/ 114804 h 506956"/>
              <a:gd name="connsiteX1283" fmla="*/ 474846 w 506956"/>
              <a:gd name="connsiteY1283" fmla="*/ 123998 h 506956"/>
              <a:gd name="connsiteX1284" fmla="*/ 481157 w 506956"/>
              <a:gd name="connsiteY1284" fmla="*/ 133845 h 506956"/>
              <a:gd name="connsiteX1285" fmla="*/ 476995 w 506956"/>
              <a:gd name="connsiteY1285" fmla="*/ 133845 h 506956"/>
              <a:gd name="connsiteX1286" fmla="*/ 472779 w 506956"/>
              <a:gd name="connsiteY1286" fmla="*/ 127153 h 506956"/>
              <a:gd name="connsiteX1287" fmla="*/ 498579 w 506956"/>
              <a:gd name="connsiteY1287" fmla="*/ 127153 h 506956"/>
              <a:gd name="connsiteX1288" fmla="*/ 494363 w 506956"/>
              <a:gd name="connsiteY1288" fmla="*/ 133845 h 506956"/>
              <a:gd name="connsiteX1289" fmla="*/ 490201 w 506956"/>
              <a:gd name="connsiteY1289" fmla="*/ 133845 h 506956"/>
              <a:gd name="connsiteX1290" fmla="*/ 496512 w 506956"/>
              <a:gd name="connsiteY1290" fmla="*/ 123998 h 506956"/>
              <a:gd name="connsiteX1291" fmla="*/ 490609 w 506956"/>
              <a:gd name="connsiteY1291" fmla="*/ 114804 h 506956"/>
              <a:gd name="connsiteX1292" fmla="*/ 494771 w 506956"/>
              <a:gd name="connsiteY1292" fmla="*/ 114804 h 506956"/>
              <a:gd name="connsiteX1293" fmla="*/ 498579 w 506956"/>
              <a:gd name="connsiteY1293" fmla="*/ 120788 h 506956"/>
              <a:gd name="connsiteX1294" fmla="*/ 502387 w 506956"/>
              <a:gd name="connsiteY1294" fmla="*/ 114804 h 506956"/>
              <a:gd name="connsiteX1295" fmla="*/ 506549 w 506956"/>
              <a:gd name="connsiteY1295" fmla="*/ 114804 h 506956"/>
              <a:gd name="connsiteX1296" fmla="*/ 500646 w 506956"/>
              <a:gd name="connsiteY1296" fmla="*/ 123998 h 506956"/>
              <a:gd name="connsiteX1297" fmla="*/ 506957 w 506956"/>
              <a:gd name="connsiteY1297" fmla="*/ 133845 h 506956"/>
              <a:gd name="connsiteX1298" fmla="*/ 502795 w 506956"/>
              <a:gd name="connsiteY1298" fmla="*/ 133845 h 506956"/>
              <a:gd name="connsiteX1299" fmla="*/ 498579 w 506956"/>
              <a:gd name="connsiteY1299" fmla="*/ 127153 h 506956"/>
              <a:gd name="connsiteX1300" fmla="*/ 8378 w 506956"/>
              <a:gd name="connsiteY1300" fmla="*/ 155854 h 506956"/>
              <a:gd name="connsiteX1301" fmla="*/ 4162 w 506956"/>
              <a:gd name="connsiteY1301" fmla="*/ 162545 h 506956"/>
              <a:gd name="connsiteX1302" fmla="*/ 0 w 506956"/>
              <a:gd name="connsiteY1302" fmla="*/ 162545 h 506956"/>
              <a:gd name="connsiteX1303" fmla="*/ 6310 w 506956"/>
              <a:gd name="connsiteY1303" fmla="*/ 152699 h 506956"/>
              <a:gd name="connsiteX1304" fmla="*/ 408 w 506956"/>
              <a:gd name="connsiteY1304" fmla="*/ 143505 h 506956"/>
              <a:gd name="connsiteX1305" fmla="*/ 4570 w 506956"/>
              <a:gd name="connsiteY1305" fmla="*/ 143505 h 506956"/>
              <a:gd name="connsiteX1306" fmla="*/ 8378 w 506956"/>
              <a:gd name="connsiteY1306" fmla="*/ 149489 h 506956"/>
              <a:gd name="connsiteX1307" fmla="*/ 12186 w 506956"/>
              <a:gd name="connsiteY1307" fmla="*/ 143505 h 506956"/>
              <a:gd name="connsiteX1308" fmla="*/ 16347 w 506956"/>
              <a:gd name="connsiteY1308" fmla="*/ 143505 h 506956"/>
              <a:gd name="connsiteX1309" fmla="*/ 10445 w 506956"/>
              <a:gd name="connsiteY1309" fmla="*/ 152699 h 506956"/>
              <a:gd name="connsiteX1310" fmla="*/ 16755 w 506956"/>
              <a:gd name="connsiteY1310" fmla="*/ 162545 h 506956"/>
              <a:gd name="connsiteX1311" fmla="*/ 12594 w 506956"/>
              <a:gd name="connsiteY1311" fmla="*/ 162545 h 506956"/>
              <a:gd name="connsiteX1312" fmla="*/ 8378 w 506956"/>
              <a:gd name="connsiteY1312" fmla="*/ 155854 h 506956"/>
              <a:gd name="connsiteX1313" fmla="*/ 34178 w 506956"/>
              <a:gd name="connsiteY1313" fmla="*/ 155854 h 506956"/>
              <a:gd name="connsiteX1314" fmla="*/ 29962 w 506956"/>
              <a:gd name="connsiteY1314" fmla="*/ 162545 h 506956"/>
              <a:gd name="connsiteX1315" fmla="*/ 25800 w 506956"/>
              <a:gd name="connsiteY1315" fmla="*/ 162545 h 506956"/>
              <a:gd name="connsiteX1316" fmla="*/ 32110 w 506956"/>
              <a:gd name="connsiteY1316" fmla="*/ 152699 h 506956"/>
              <a:gd name="connsiteX1317" fmla="*/ 26208 w 506956"/>
              <a:gd name="connsiteY1317" fmla="*/ 143505 h 506956"/>
              <a:gd name="connsiteX1318" fmla="*/ 30370 w 506956"/>
              <a:gd name="connsiteY1318" fmla="*/ 143505 h 506956"/>
              <a:gd name="connsiteX1319" fmla="*/ 34178 w 506956"/>
              <a:gd name="connsiteY1319" fmla="*/ 149489 h 506956"/>
              <a:gd name="connsiteX1320" fmla="*/ 37986 w 506956"/>
              <a:gd name="connsiteY1320" fmla="*/ 143505 h 506956"/>
              <a:gd name="connsiteX1321" fmla="*/ 42147 w 506956"/>
              <a:gd name="connsiteY1321" fmla="*/ 143505 h 506956"/>
              <a:gd name="connsiteX1322" fmla="*/ 36245 w 506956"/>
              <a:gd name="connsiteY1322" fmla="*/ 152699 h 506956"/>
              <a:gd name="connsiteX1323" fmla="*/ 42555 w 506956"/>
              <a:gd name="connsiteY1323" fmla="*/ 162545 h 506956"/>
              <a:gd name="connsiteX1324" fmla="*/ 38394 w 506956"/>
              <a:gd name="connsiteY1324" fmla="*/ 162545 h 506956"/>
              <a:gd name="connsiteX1325" fmla="*/ 34178 w 506956"/>
              <a:gd name="connsiteY1325" fmla="*/ 155854 h 506956"/>
              <a:gd name="connsiteX1326" fmla="*/ 59978 w 506956"/>
              <a:gd name="connsiteY1326" fmla="*/ 155854 h 506956"/>
              <a:gd name="connsiteX1327" fmla="*/ 55762 w 506956"/>
              <a:gd name="connsiteY1327" fmla="*/ 162545 h 506956"/>
              <a:gd name="connsiteX1328" fmla="*/ 51600 w 506956"/>
              <a:gd name="connsiteY1328" fmla="*/ 162545 h 506956"/>
              <a:gd name="connsiteX1329" fmla="*/ 57911 w 506956"/>
              <a:gd name="connsiteY1329" fmla="*/ 152699 h 506956"/>
              <a:gd name="connsiteX1330" fmla="*/ 52008 w 506956"/>
              <a:gd name="connsiteY1330" fmla="*/ 143505 h 506956"/>
              <a:gd name="connsiteX1331" fmla="*/ 56170 w 506956"/>
              <a:gd name="connsiteY1331" fmla="*/ 143505 h 506956"/>
              <a:gd name="connsiteX1332" fmla="*/ 59978 w 506956"/>
              <a:gd name="connsiteY1332" fmla="*/ 149489 h 506956"/>
              <a:gd name="connsiteX1333" fmla="*/ 63786 w 506956"/>
              <a:gd name="connsiteY1333" fmla="*/ 143505 h 506956"/>
              <a:gd name="connsiteX1334" fmla="*/ 67948 w 506956"/>
              <a:gd name="connsiteY1334" fmla="*/ 143505 h 506956"/>
              <a:gd name="connsiteX1335" fmla="*/ 62045 w 506956"/>
              <a:gd name="connsiteY1335" fmla="*/ 152699 h 506956"/>
              <a:gd name="connsiteX1336" fmla="*/ 68356 w 506956"/>
              <a:gd name="connsiteY1336" fmla="*/ 162545 h 506956"/>
              <a:gd name="connsiteX1337" fmla="*/ 64194 w 506956"/>
              <a:gd name="connsiteY1337" fmla="*/ 162545 h 506956"/>
              <a:gd name="connsiteX1338" fmla="*/ 59978 w 506956"/>
              <a:gd name="connsiteY1338" fmla="*/ 155854 h 506956"/>
              <a:gd name="connsiteX1339" fmla="*/ 85778 w 506956"/>
              <a:gd name="connsiteY1339" fmla="*/ 155854 h 506956"/>
              <a:gd name="connsiteX1340" fmla="*/ 81562 w 506956"/>
              <a:gd name="connsiteY1340" fmla="*/ 162545 h 506956"/>
              <a:gd name="connsiteX1341" fmla="*/ 77400 w 506956"/>
              <a:gd name="connsiteY1341" fmla="*/ 162545 h 506956"/>
              <a:gd name="connsiteX1342" fmla="*/ 83711 w 506956"/>
              <a:gd name="connsiteY1342" fmla="*/ 152699 h 506956"/>
              <a:gd name="connsiteX1343" fmla="*/ 77808 w 506956"/>
              <a:gd name="connsiteY1343" fmla="*/ 143505 h 506956"/>
              <a:gd name="connsiteX1344" fmla="*/ 81970 w 506956"/>
              <a:gd name="connsiteY1344" fmla="*/ 143505 h 506956"/>
              <a:gd name="connsiteX1345" fmla="*/ 85778 w 506956"/>
              <a:gd name="connsiteY1345" fmla="*/ 149489 h 506956"/>
              <a:gd name="connsiteX1346" fmla="*/ 89586 w 506956"/>
              <a:gd name="connsiteY1346" fmla="*/ 143505 h 506956"/>
              <a:gd name="connsiteX1347" fmla="*/ 93748 w 506956"/>
              <a:gd name="connsiteY1347" fmla="*/ 143505 h 506956"/>
              <a:gd name="connsiteX1348" fmla="*/ 87845 w 506956"/>
              <a:gd name="connsiteY1348" fmla="*/ 152699 h 506956"/>
              <a:gd name="connsiteX1349" fmla="*/ 94156 w 506956"/>
              <a:gd name="connsiteY1349" fmla="*/ 162545 h 506956"/>
              <a:gd name="connsiteX1350" fmla="*/ 89994 w 506956"/>
              <a:gd name="connsiteY1350" fmla="*/ 162545 h 506956"/>
              <a:gd name="connsiteX1351" fmla="*/ 85778 w 506956"/>
              <a:gd name="connsiteY1351" fmla="*/ 155854 h 506956"/>
              <a:gd name="connsiteX1352" fmla="*/ 111578 w 506956"/>
              <a:gd name="connsiteY1352" fmla="*/ 155854 h 506956"/>
              <a:gd name="connsiteX1353" fmla="*/ 107362 w 506956"/>
              <a:gd name="connsiteY1353" fmla="*/ 162545 h 506956"/>
              <a:gd name="connsiteX1354" fmla="*/ 103200 w 506956"/>
              <a:gd name="connsiteY1354" fmla="*/ 162545 h 506956"/>
              <a:gd name="connsiteX1355" fmla="*/ 109511 w 506956"/>
              <a:gd name="connsiteY1355" fmla="*/ 152699 h 506956"/>
              <a:gd name="connsiteX1356" fmla="*/ 103608 w 506956"/>
              <a:gd name="connsiteY1356" fmla="*/ 143505 h 506956"/>
              <a:gd name="connsiteX1357" fmla="*/ 107770 w 506956"/>
              <a:gd name="connsiteY1357" fmla="*/ 143505 h 506956"/>
              <a:gd name="connsiteX1358" fmla="*/ 111578 w 506956"/>
              <a:gd name="connsiteY1358" fmla="*/ 149489 h 506956"/>
              <a:gd name="connsiteX1359" fmla="*/ 115386 w 506956"/>
              <a:gd name="connsiteY1359" fmla="*/ 143505 h 506956"/>
              <a:gd name="connsiteX1360" fmla="*/ 119548 w 506956"/>
              <a:gd name="connsiteY1360" fmla="*/ 143505 h 506956"/>
              <a:gd name="connsiteX1361" fmla="*/ 113645 w 506956"/>
              <a:gd name="connsiteY1361" fmla="*/ 152699 h 506956"/>
              <a:gd name="connsiteX1362" fmla="*/ 119956 w 506956"/>
              <a:gd name="connsiteY1362" fmla="*/ 162545 h 506956"/>
              <a:gd name="connsiteX1363" fmla="*/ 115794 w 506956"/>
              <a:gd name="connsiteY1363" fmla="*/ 162545 h 506956"/>
              <a:gd name="connsiteX1364" fmla="*/ 111578 w 506956"/>
              <a:gd name="connsiteY1364" fmla="*/ 155854 h 506956"/>
              <a:gd name="connsiteX1365" fmla="*/ 137378 w 506956"/>
              <a:gd name="connsiteY1365" fmla="*/ 155854 h 506956"/>
              <a:gd name="connsiteX1366" fmla="*/ 133162 w 506956"/>
              <a:gd name="connsiteY1366" fmla="*/ 162545 h 506956"/>
              <a:gd name="connsiteX1367" fmla="*/ 129000 w 506956"/>
              <a:gd name="connsiteY1367" fmla="*/ 162545 h 506956"/>
              <a:gd name="connsiteX1368" fmla="*/ 135311 w 506956"/>
              <a:gd name="connsiteY1368" fmla="*/ 152699 h 506956"/>
              <a:gd name="connsiteX1369" fmla="*/ 129408 w 506956"/>
              <a:gd name="connsiteY1369" fmla="*/ 143505 h 506956"/>
              <a:gd name="connsiteX1370" fmla="*/ 133570 w 506956"/>
              <a:gd name="connsiteY1370" fmla="*/ 143505 h 506956"/>
              <a:gd name="connsiteX1371" fmla="*/ 137378 w 506956"/>
              <a:gd name="connsiteY1371" fmla="*/ 149489 h 506956"/>
              <a:gd name="connsiteX1372" fmla="*/ 141186 w 506956"/>
              <a:gd name="connsiteY1372" fmla="*/ 143505 h 506956"/>
              <a:gd name="connsiteX1373" fmla="*/ 145348 w 506956"/>
              <a:gd name="connsiteY1373" fmla="*/ 143505 h 506956"/>
              <a:gd name="connsiteX1374" fmla="*/ 139445 w 506956"/>
              <a:gd name="connsiteY1374" fmla="*/ 152699 h 506956"/>
              <a:gd name="connsiteX1375" fmla="*/ 145756 w 506956"/>
              <a:gd name="connsiteY1375" fmla="*/ 162545 h 506956"/>
              <a:gd name="connsiteX1376" fmla="*/ 141594 w 506956"/>
              <a:gd name="connsiteY1376" fmla="*/ 162545 h 506956"/>
              <a:gd name="connsiteX1377" fmla="*/ 137378 w 506956"/>
              <a:gd name="connsiteY1377" fmla="*/ 155854 h 506956"/>
              <a:gd name="connsiteX1378" fmla="*/ 163178 w 506956"/>
              <a:gd name="connsiteY1378" fmla="*/ 155854 h 506956"/>
              <a:gd name="connsiteX1379" fmla="*/ 158962 w 506956"/>
              <a:gd name="connsiteY1379" fmla="*/ 162545 h 506956"/>
              <a:gd name="connsiteX1380" fmla="*/ 154800 w 506956"/>
              <a:gd name="connsiteY1380" fmla="*/ 162545 h 506956"/>
              <a:gd name="connsiteX1381" fmla="*/ 161111 w 506956"/>
              <a:gd name="connsiteY1381" fmla="*/ 152699 h 506956"/>
              <a:gd name="connsiteX1382" fmla="*/ 155208 w 506956"/>
              <a:gd name="connsiteY1382" fmla="*/ 143505 h 506956"/>
              <a:gd name="connsiteX1383" fmla="*/ 159370 w 506956"/>
              <a:gd name="connsiteY1383" fmla="*/ 143505 h 506956"/>
              <a:gd name="connsiteX1384" fmla="*/ 163178 w 506956"/>
              <a:gd name="connsiteY1384" fmla="*/ 149489 h 506956"/>
              <a:gd name="connsiteX1385" fmla="*/ 166986 w 506956"/>
              <a:gd name="connsiteY1385" fmla="*/ 143505 h 506956"/>
              <a:gd name="connsiteX1386" fmla="*/ 171148 w 506956"/>
              <a:gd name="connsiteY1386" fmla="*/ 143505 h 506956"/>
              <a:gd name="connsiteX1387" fmla="*/ 165245 w 506956"/>
              <a:gd name="connsiteY1387" fmla="*/ 152699 h 506956"/>
              <a:gd name="connsiteX1388" fmla="*/ 171556 w 506956"/>
              <a:gd name="connsiteY1388" fmla="*/ 162545 h 506956"/>
              <a:gd name="connsiteX1389" fmla="*/ 167394 w 506956"/>
              <a:gd name="connsiteY1389" fmla="*/ 162545 h 506956"/>
              <a:gd name="connsiteX1390" fmla="*/ 163178 w 506956"/>
              <a:gd name="connsiteY1390" fmla="*/ 155854 h 506956"/>
              <a:gd name="connsiteX1391" fmla="*/ 188978 w 506956"/>
              <a:gd name="connsiteY1391" fmla="*/ 155854 h 506956"/>
              <a:gd name="connsiteX1392" fmla="*/ 184762 w 506956"/>
              <a:gd name="connsiteY1392" fmla="*/ 162545 h 506956"/>
              <a:gd name="connsiteX1393" fmla="*/ 180601 w 506956"/>
              <a:gd name="connsiteY1393" fmla="*/ 162545 h 506956"/>
              <a:gd name="connsiteX1394" fmla="*/ 186911 w 506956"/>
              <a:gd name="connsiteY1394" fmla="*/ 152699 h 506956"/>
              <a:gd name="connsiteX1395" fmla="*/ 181009 w 506956"/>
              <a:gd name="connsiteY1395" fmla="*/ 143505 h 506956"/>
              <a:gd name="connsiteX1396" fmla="*/ 185170 w 506956"/>
              <a:gd name="connsiteY1396" fmla="*/ 143505 h 506956"/>
              <a:gd name="connsiteX1397" fmla="*/ 188978 w 506956"/>
              <a:gd name="connsiteY1397" fmla="*/ 149489 h 506956"/>
              <a:gd name="connsiteX1398" fmla="*/ 192786 w 506956"/>
              <a:gd name="connsiteY1398" fmla="*/ 143505 h 506956"/>
              <a:gd name="connsiteX1399" fmla="*/ 196948 w 506956"/>
              <a:gd name="connsiteY1399" fmla="*/ 143505 h 506956"/>
              <a:gd name="connsiteX1400" fmla="*/ 191045 w 506956"/>
              <a:gd name="connsiteY1400" fmla="*/ 152699 h 506956"/>
              <a:gd name="connsiteX1401" fmla="*/ 197356 w 506956"/>
              <a:gd name="connsiteY1401" fmla="*/ 162545 h 506956"/>
              <a:gd name="connsiteX1402" fmla="*/ 193194 w 506956"/>
              <a:gd name="connsiteY1402" fmla="*/ 162545 h 506956"/>
              <a:gd name="connsiteX1403" fmla="*/ 188978 w 506956"/>
              <a:gd name="connsiteY1403" fmla="*/ 155854 h 506956"/>
              <a:gd name="connsiteX1404" fmla="*/ 214778 w 506956"/>
              <a:gd name="connsiteY1404" fmla="*/ 155854 h 506956"/>
              <a:gd name="connsiteX1405" fmla="*/ 210562 w 506956"/>
              <a:gd name="connsiteY1405" fmla="*/ 162545 h 506956"/>
              <a:gd name="connsiteX1406" fmla="*/ 206401 w 506956"/>
              <a:gd name="connsiteY1406" fmla="*/ 162545 h 506956"/>
              <a:gd name="connsiteX1407" fmla="*/ 212711 w 506956"/>
              <a:gd name="connsiteY1407" fmla="*/ 152699 h 506956"/>
              <a:gd name="connsiteX1408" fmla="*/ 206809 w 506956"/>
              <a:gd name="connsiteY1408" fmla="*/ 143505 h 506956"/>
              <a:gd name="connsiteX1409" fmla="*/ 210970 w 506956"/>
              <a:gd name="connsiteY1409" fmla="*/ 143505 h 506956"/>
              <a:gd name="connsiteX1410" fmla="*/ 214778 w 506956"/>
              <a:gd name="connsiteY1410" fmla="*/ 149489 h 506956"/>
              <a:gd name="connsiteX1411" fmla="*/ 218586 w 506956"/>
              <a:gd name="connsiteY1411" fmla="*/ 143505 h 506956"/>
              <a:gd name="connsiteX1412" fmla="*/ 222748 w 506956"/>
              <a:gd name="connsiteY1412" fmla="*/ 143505 h 506956"/>
              <a:gd name="connsiteX1413" fmla="*/ 216846 w 506956"/>
              <a:gd name="connsiteY1413" fmla="*/ 152699 h 506956"/>
              <a:gd name="connsiteX1414" fmla="*/ 223156 w 506956"/>
              <a:gd name="connsiteY1414" fmla="*/ 162545 h 506956"/>
              <a:gd name="connsiteX1415" fmla="*/ 218994 w 506956"/>
              <a:gd name="connsiteY1415" fmla="*/ 162545 h 506956"/>
              <a:gd name="connsiteX1416" fmla="*/ 214778 w 506956"/>
              <a:gd name="connsiteY1416" fmla="*/ 155854 h 506956"/>
              <a:gd name="connsiteX1417" fmla="*/ 240578 w 506956"/>
              <a:gd name="connsiteY1417" fmla="*/ 155854 h 506956"/>
              <a:gd name="connsiteX1418" fmla="*/ 236362 w 506956"/>
              <a:gd name="connsiteY1418" fmla="*/ 162545 h 506956"/>
              <a:gd name="connsiteX1419" fmla="*/ 232201 w 506956"/>
              <a:gd name="connsiteY1419" fmla="*/ 162545 h 506956"/>
              <a:gd name="connsiteX1420" fmla="*/ 238511 w 506956"/>
              <a:gd name="connsiteY1420" fmla="*/ 152699 h 506956"/>
              <a:gd name="connsiteX1421" fmla="*/ 232609 w 506956"/>
              <a:gd name="connsiteY1421" fmla="*/ 143505 h 506956"/>
              <a:gd name="connsiteX1422" fmla="*/ 236770 w 506956"/>
              <a:gd name="connsiteY1422" fmla="*/ 143505 h 506956"/>
              <a:gd name="connsiteX1423" fmla="*/ 240578 w 506956"/>
              <a:gd name="connsiteY1423" fmla="*/ 149489 h 506956"/>
              <a:gd name="connsiteX1424" fmla="*/ 244386 w 506956"/>
              <a:gd name="connsiteY1424" fmla="*/ 143505 h 506956"/>
              <a:gd name="connsiteX1425" fmla="*/ 248548 w 506956"/>
              <a:gd name="connsiteY1425" fmla="*/ 143505 h 506956"/>
              <a:gd name="connsiteX1426" fmla="*/ 242646 w 506956"/>
              <a:gd name="connsiteY1426" fmla="*/ 152699 h 506956"/>
              <a:gd name="connsiteX1427" fmla="*/ 248956 w 506956"/>
              <a:gd name="connsiteY1427" fmla="*/ 162545 h 506956"/>
              <a:gd name="connsiteX1428" fmla="*/ 244794 w 506956"/>
              <a:gd name="connsiteY1428" fmla="*/ 162545 h 506956"/>
              <a:gd name="connsiteX1429" fmla="*/ 240578 w 506956"/>
              <a:gd name="connsiteY1429" fmla="*/ 155854 h 506956"/>
              <a:gd name="connsiteX1430" fmla="*/ 266378 w 506956"/>
              <a:gd name="connsiteY1430" fmla="*/ 155854 h 506956"/>
              <a:gd name="connsiteX1431" fmla="*/ 262162 w 506956"/>
              <a:gd name="connsiteY1431" fmla="*/ 162545 h 506956"/>
              <a:gd name="connsiteX1432" fmla="*/ 258001 w 506956"/>
              <a:gd name="connsiteY1432" fmla="*/ 162545 h 506956"/>
              <a:gd name="connsiteX1433" fmla="*/ 264311 w 506956"/>
              <a:gd name="connsiteY1433" fmla="*/ 152699 h 506956"/>
              <a:gd name="connsiteX1434" fmla="*/ 258409 w 506956"/>
              <a:gd name="connsiteY1434" fmla="*/ 143505 h 506956"/>
              <a:gd name="connsiteX1435" fmla="*/ 262570 w 506956"/>
              <a:gd name="connsiteY1435" fmla="*/ 143505 h 506956"/>
              <a:gd name="connsiteX1436" fmla="*/ 266378 w 506956"/>
              <a:gd name="connsiteY1436" fmla="*/ 149489 h 506956"/>
              <a:gd name="connsiteX1437" fmla="*/ 270187 w 506956"/>
              <a:gd name="connsiteY1437" fmla="*/ 143505 h 506956"/>
              <a:gd name="connsiteX1438" fmla="*/ 274348 w 506956"/>
              <a:gd name="connsiteY1438" fmla="*/ 143505 h 506956"/>
              <a:gd name="connsiteX1439" fmla="*/ 268446 w 506956"/>
              <a:gd name="connsiteY1439" fmla="*/ 152699 h 506956"/>
              <a:gd name="connsiteX1440" fmla="*/ 274756 w 506956"/>
              <a:gd name="connsiteY1440" fmla="*/ 162545 h 506956"/>
              <a:gd name="connsiteX1441" fmla="*/ 270595 w 506956"/>
              <a:gd name="connsiteY1441" fmla="*/ 162545 h 506956"/>
              <a:gd name="connsiteX1442" fmla="*/ 266378 w 506956"/>
              <a:gd name="connsiteY1442" fmla="*/ 155854 h 506956"/>
              <a:gd name="connsiteX1443" fmla="*/ 292179 w 506956"/>
              <a:gd name="connsiteY1443" fmla="*/ 155854 h 506956"/>
              <a:gd name="connsiteX1444" fmla="*/ 287962 w 506956"/>
              <a:gd name="connsiteY1444" fmla="*/ 162545 h 506956"/>
              <a:gd name="connsiteX1445" fmla="*/ 283801 w 506956"/>
              <a:gd name="connsiteY1445" fmla="*/ 162545 h 506956"/>
              <a:gd name="connsiteX1446" fmla="*/ 290111 w 506956"/>
              <a:gd name="connsiteY1446" fmla="*/ 152699 h 506956"/>
              <a:gd name="connsiteX1447" fmla="*/ 284209 w 506956"/>
              <a:gd name="connsiteY1447" fmla="*/ 143505 h 506956"/>
              <a:gd name="connsiteX1448" fmla="*/ 288370 w 506956"/>
              <a:gd name="connsiteY1448" fmla="*/ 143505 h 506956"/>
              <a:gd name="connsiteX1449" fmla="*/ 292179 w 506956"/>
              <a:gd name="connsiteY1449" fmla="*/ 149489 h 506956"/>
              <a:gd name="connsiteX1450" fmla="*/ 295987 w 506956"/>
              <a:gd name="connsiteY1450" fmla="*/ 143505 h 506956"/>
              <a:gd name="connsiteX1451" fmla="*/ 300148 w 506956"/>
              <a:gd name="connsiteY1451" fmla="*/ 143505 h 506956"/>
              <a:gd name="connsiteX1452" fmla="*/ 294246 w 506956"/>
              <a:gd name="connsiteY1452" fmla="*/ 152699 h 506956"/>
              <a:gd name="connsiteX1453" fmla="*/ 300556 w 506956"/>
              <a:gd name="connsiteY1453" fmla="*/ 162545 h 506956"/>
              <a:gd name="connsiteX1454" fmla="*/ 296395 w 506956"/>
              <a:gd name="connsiteY1454" fmla="*/ 162545 h 506956"/>
              <a:gd name="connsiteX1455" fmla="*/ 292179 w 506956"/>
              <a:gd name="connsiteY1455" fmla="*/ 155854 h 506956"/>
              <a:gd name="connsiteX1456" fmla="*/ 317979 w 506956"/>
              <a:gd name="connsiteY1456" fmla="*/ 155854 h 506956"/>
              <a:gd name="connsiteX1457" fmla="*/ 313762 w 506956"/>
              <a:gd name="connsiteY1457" fmla="*/ 162545 h 506956"/>
              <a:gd name="connsiteX1458" fmla="*/ 309601 w 506956"/>
              <a:gd name="connsiteY1458" fmla="*/ 162545 h 506956"/>
              <a:gd name="connsiteX1459" fmla="*/ 315911 w 506956"/>
              <a:gd name="connsiteY1459" fmla="*/ 152699 h 506956"/>
              <a:gd name="connsiteX1460" fmla="*/ 310009 w 506956"/>
              <a:gd name="connsiteY1460" fmla="*/ 143505 h 506956"/>
              <a:gd name="connsiteX1461" fmla="*/ 314170 w 506956"/>
              <a:gd name="connsiteY1461" fmla="*/ 143505 h 506956"/>
              <a:gd name="connsiteX1462" fmla="*/ 317979 w 506956"/>
              <a:gd name="connsiteY1462" fmla="*/ 149489 h 506956"/>
              <a:gd name="connsiteX1463" fmla="*/ 321787 w 506956"/>
              <a:gd name="connsiteY1463" fmla="*/ 143505 h 506956"/>
              <a:gd name="connsiteX1464" fmla="*/ 325948 w 506956"/>
              <a:gd name="connsiteY1464" fmla="*/ 143505 h 506956"/>
              <a:gd name="connsiteX1465" fmla="*/ 320046 w 506956"/>
              <a:gd name="connsiteY1465" fmla="*/ 152699 h 506956"/>
              <a:gd name="connsiteX1466" fmla="*/ 326356 w 506956"/>
              <a:gd name="connsiteY1466" fmla="*/ 162545 h 506956"/>
              <a:gd name="connsiteX1467" fmla="*/ 322195 w 506956"/>
              <a:gd name="connsiteY1467" fmla="*/ 162545 h 506956"/>
              <a:gd name="connsiteX1468" fmla="*/ 317979 w 506956"/>
              <a:gd name="connsiteY1468" fmla="*/ 155854 h 506956"/>
              <a:gd name="connsiteX1469" fmla="*/ 343779 w 506956"/>
              <a:gd name="connsiteY1469" fmla="*/ 155854 h 506956"/>
              <a:gd name="connsiteX1470" fmla="*/ 339563 w 506956"/>
              <a:gd name="connsiteY1470" fmla="*/ 162545 h 506956"/>
              <a:gd name="connsiteX1471" fmla="*/ 335401 w 506956"/>
              <a:gd name="connsiteY1471" fmla="*/ 162545 h 506956"/>
              <a:gd name="connsiteX1472" fmla="*/ 341711 w 506956"/>
              <a:gd name="connsiteY1472" fmla="*/ 152699 h 506956"/>
              <a:gd name="connsiteX1473" fmla="*/ 335809 w 506956"/>
              <a:gd name="connsiteY1473" fmla="*/ 143505 h 506956"/>
              <a:gd name="connsiteX1474" fmla="*/ 339971 w 506956"/>
              <a:gd name="connsiteY1474" fmla="*/ 143505 h 506956"/>
              <a:gd name="connsiteX1475" fmla="*/ 343779 w 506956"/>
              <a:gd name="connsiteY1475" fmla="*/ 149489 h 506956"/>
              <a:gd name="connsiteX1476" fmla="*/ 347587 w 506956"/>
              <a:gd name="connsiteY1476" fmla="*/ 143505 h 506956"/>
              <a:gd name="connsiteX1477" fmla="*/ 351748 w 506956"/>
              <a:gd name="connsiteY1477" fmla="*/ 143505 h 506956"/>
              <a:gd name="connsiteX1478" fmla="*/ 345846 w 506956"/>
              <a:gd name="connsiteY1478" fmla="*/ 152699 h 506956"/>
              <a:gd name="connsiteX1479" fmla="*/ 352156 w 506956"/>
              <a:gd name="connsiteY1479" fmla="*/ 162545 h 506956"/>
              <a:gd name="connsiteX1480" fmla="*/ 347995 w 506956"/>
              <a:gd name="connsiteY1480" fmla="*/ 162545 h 506956"/>
              <a:gd name="connsiteX1481" fmla="*/ 343779 w 506956"/>
              <a:gd name="connsiteY1481" fmla="*/ 155854 h 506956"/>
              <a:gd name="connsiteX1482" fmla="*/ 369579 w 506956"/>
              <a:gd name="connsiteY1482" fmla="*/ 155854 h 506956"/>
              <a:gd name="connsiteX1483" fmla="*/ 365363 w 506956"/>
              <a:gd name="connsiteY1483" fmla="*/ 162545 h 506956"/>
              <a:gd name="connsiteX1484" fmla="*/ 361201 w 506956"/>
              <a:gd name="connsiteY1484" fmla="*/ 162545 h 506956"/>
              <a:gd name="connsiteX1485" fmla="*/ 367511 w 506956"/>
              <a:gd name="connsiteY1485" fmla="*/ 152699 h 506956"/>
              <a:gd name="connsiteX1486" fmla="*/ 361609 w 506956"/>
              <a:gd name="connsiteY1486" fmla="*/ 143505 h 506956"/>
              <a:gd name="connsiteX1487" fmla="*/ 365771 w 506956"/>
              <a:gd name="connsiteY1487" fmla="*/ 143505 h 506956"/>
              <a:gd name="connsiteX1488" fmla="*/ 369579 w 506956"/>
              <a:gd name="connsiteY1488" fmla="*/ 149489 h 506956"/>
              <a:gd name="connsiteX1489" fmla="*/ 373387 w 506956"/>
              <a:gd name="connsiteY1489" fmla="*/ 143505 h 506956"/>
              <a:gd name="connsiteX1490" fmla="*/ 377548 w 506956"/>
              <a:gd name="connsiteY1490" fmla="*/ 143505 h 506956"/>
              <a:gd name="connsiteX1491" fmla="*/ 371646 w 506956"/>
              <a:gd name="connsiteY1491" fmla="*/ 152699 h 506956"/>
              <a:gd name="connsiteX1492" fmla="*/ 377956 w 506956"/>
              <a:gd name="connsiteY1492" fmla="*/ 162545 h 506956"/>
              <a:gd name="connsiteX1493" fmla="*/ 373795 w 506956"/>
              <a:gd name="connsiteY1493" fmla="*/ 162545 h 506956"/>
              <a:gd name="connsiteX1494" fmla="*/ 369579 w 506956"/>
              <a:gd name="connsiteY1494" fmla="*/ 155854 h 506956"/>
              <a:gd name="connsiteX1495" fmla="*/ 395379 w 506956"/>
              <a:gd name="connsiteY1495" fmla="*/ 155854 h 506956"/>
              <a:gd name="connsiteX1496" fmla="*/ 391163 w 506956"/>
              <a:gd name="connsiteY1496" fmla="*/ 162545 h 506956"/>
              <a:gd name="connsiteX1497" fmla="*/ 387001 w 506956"/>
              <a:gd name="connsiteY1497" fmla="*/ 162545 h 506956"/>
              <a:gd name="connsiteX1498" fmla="*/ 393312 w 506956"/>
              <a:gd name="connsiteY1498" fmla="*/ 152699 h 506956"/>
              <a:gd name="connsiteX1499" fmla="*/ 387409 w 506956"/>
              <a:gd name="connsiteY1499" fmla="*/ 143505 h 506956"/>
              <a:gd name="connsiteX1500" fmla="*/ 391571 w 506956"/>
              <a:gd name="connsiteY1500" fmla="*/ 143505 h 506956"/>
              <a:gd name="connsiteX1501" fmla="*/ 395379 w 506956"/>
              <a:gd name="connsiteY1501" fmla="*/ 149489 h 506956"/>
              <a:gd name="connsiteX1502" fmla="*/ 399187 w 506956"/>
              <a:gd name="connsiteY1502" fmla="*/ 143505 h 506956"/>
              <a:gd name="connsiteX1503" fmla="*/ 403348 w 506956"/>
              <a:gd name="connsiteY1503" fmla="*/ 143505 h 506956"/>
              <a:gd name="connsiteX1504" fmla="*/ 397446 w 506956"/>
              <a:gd name="connsiteY1504" fmla="*/ 152699 h 506956"/>
              <a:gd name="connsiteX1505" fmla="*/ 403756 w 506956"/>
              <a:gd name="connsiteY1505" fmla="*/ 162545 h 506956"/>
              <a:gd name="connsiteX1506" fmla="*/ 399595 w 506956"/>
              <a:gd name="connsiteY1506" fmla="*/ 162545 h 506956"/>
              <a:gd name="connsiteX1507" fmla="*/ 395379 w 506956"/>
              <a:gd name="connsiteY1507" fmla="*/ 155854 h 506956"/>
              <a:gd name="connsiteX1508" fmla="*/ 421179 w 506956"/>
              <a:gd name="connsiteY1508" fmla="*/ 155854 h 506956"/>
              <a:gd name="connsiteX1509" fmla="*/ 416963 w 506956"/>
              <a:gd name="connsiteY1509" fmla="*/ 162545 h 506956"/>
              <a:gd name="connsiteX1510" fmla="*/ 412801 w 506956"/>
              <a:gd name="connsiteY1510" fmla="*/ 162545 h 506956"/>
              <a:gd name="connsiteX1511" fmla="*/ 419112 w 506956"/>
              <a:gd name="connsiteY1511" fmla="*/ 152699 h 506956"/>
              <a:gd name="connsiteX1512" fmla="*/ 413209 w 506956"/>
              <a:gd name="connsiteY1512" fmla="*/ 143505 h 506956"/>
              <a:gd name="connsiteX1513" fmla="*/ 417371 w 506956"/>
              <a:gd name="connsiteY1513" fmla="*/ 143505 h 506956"/>
              <a:gd name="connsiteX1514" fmla="*/ 421179 w 506956"/>
              <a:gd name="connsiteY1514" fmla="*/ 149489 h 506956"/>
              <a:gd name="connsiteX1515" fmla="*/ 424987 w 506956"/>
              <a:gd name="connsiteY1515" fmla="*/ 143505 h 506956"/>
              <a:gd name="connsiteX1516" fmla="*/ 429149 w 506956"/>
              <a:gd name="connsiteY1516" fmla="*/ 143505 h 506956"/>
              <a:gd name="connsiteX1517" fmla="*/ 423246 w 506956"/>
              <a:gd name="connsiteY1517" fmla="*/ 152699 h 506956"/>
              <a:gd name="connsiteX1518" fmla="*/ 429557 w 506956"/>
              <a:gd name="connsiteY1518" fmla="*/ 162545 h 506956"/>
              <a:gd name="connsiteX1519" fmla="*/ 425395 w 506956"/>
              <a:gd name="connsiteY1519" fmla="*/ 162545 h 506956"/>
              <a:gd name="connsiteX1520" fmla="*/ 421179 w 506956"/>
              <a:gd name="connsiteY1520" fmla="*/ 155854 h 506956"/>
              <a:gd name="connsiteX1521" fmla="*/ 446979 w 506956"/>
              <a:gd name="connsiteY1521" fmla="*/ 155854 h 506956"/>
              <a:gd name="connsiteX1522" fmla="*/ 442763 w 506956"/>
              <a:gd name="connsiteY1522" fmla="*/ 162545 h 506956"/>
              <a:gd name="connsiteX1523" fmla="*/ 438601 w 506956"/>
              <a:gd name="connsiteY1523" fmla="*/ 162545 h 506956"/>
              <a:gd name="connsiteX1524" fmla="*/ 444912 w 506956"/>
              <a:gd name="connsiteY1524" fmla="*/ 152699 h 506956"/>
              <a:gd name="connsiteX1525" fmla="*/ 439009 w 506956"/>
              <a:gd name="connsiteY1525" fmla="*/ 143505 h 506956"/>
              <a:gd name="connsiteX1526" fmla="*/ 443171 w 506956"/>
              <a:gd name="connsiteY1526" fmla="*/ 143505 h 506956"/>
              <a:gd name="connsiteX1527" fmla="*/ 446979 w 506956"/>
              <a:gd name="connsiteY1527" fmla="*/ 149489 h 506956"/>
              <a:gd name="connsiteX1528" fmla="*/ 450787 w 506956"/>
              <a:gd name="connsiteY1528" fmla="*/ 143505 h 506956"/>
              <a:gd name="connsiteX1529" fmla="*/ 454949 w 506956"/>
              <a:gd name="connsiteY1529" fmla="*/ 143505 h 506956"/>
              <a:gd name="connsiteX1530" fmla="*/ 449046 w 506956"/>
              <a:gd name="connsiteY1530" fmla="*/ 152699 h 506956"/>
              <a:gd name="connsiteX1531" fmla="*/ 455357 w 506956"/>
              <a:gd name="connsiteY1531" fmla="*/ 162545 h 506956"/>
              <a:gd name="connsiteX1532" fmla="*/ 451195 w 506956"/>
              <a:gd name="connsiteY1532" fmla="*/ 162545 h 506956"/>
              <a:gd name="connsiteX1533" fmla="*/ 446979 w 506956"/>
              <a:gd name="connsiteY1533" fmla="*/ 155854 h 506956"/>
              <a:gd name="connsiteX1534" fmla="*/ 472779 w 506956"/>
              <a:gd name="connsiteY1534" fmla="*/ 155854 h 506956"/>
              <a:gd name="connsiteX1535" fmla="*/ 468563 w 506956"/>
              <a:gd name="connsiteY1535" fmla="*/ 162545 h 506956"/>
              <a:gd name="connsiteX1536" fmla="*/ 464401 w 506956"/>
              <a:gd name="connsiteY1536" fmla="*/ 162545 h 506956"/>
              <a:gd name="connsiteX1537" fmla="*/ 470712 w 506956"/>
              <a:gd name="connsiteY1537" fmla="*/ 152699 h 506956"/>
              <a:gd name="connsiteX1538" fmla="*/ 464809 w 506956"/>
              <a:gd name="connsiteY1538" fmla="*/ 143505 h 506956"/>
              <a:gd name="connsiteX1539" fmla="*/ 468971 w 506956"/>
              <a:gd name="connsiteY1539" fmla="*/ 143505 h 506956"/>
              <a:gd name="connsiteX1540" fmla="*/ 472779 w 506956"/>
              <a:gd name="connsiteY1540" fmla="*/ 149489 h 506956"/>
              <a:gd name="connsiteX1541" fmla="*/ 476587 w 506956"/>
              <a:gd name="connsiteY1541" fmla="*/ 143505 h 506956"/>
              <a:gd name="connsiteX1542" fmla="*/ 480749 w 506956"/>
              <a:gd name="connsiteY1542" fmla="*/ 143505 h 506956"/>
              <a:gd name="connsiteX1543" fmla="*/ 474846 w 506956"/>
              <a:gd name="connsiteY1543" fmla="*/ 152699 h 506956"/>
              <a:gd name="connsiteX1544" fmla="*/ 481157 w 506956"/>
              <a:gd name="connsiteY1544" fmla="*/ 162545 h 506956"/>
              <a:gd name="connsiteX1545" fmla="*/ 476995 w 506956"/>
              <a:gd name="connsiteY1545" fmla="*/ 162545 h 506956"/>
              <a:gd name="connsiteX1546" fmla="*/ 472779 w 506956"/>
              <a:gd name="connsiteY1546" fmla="*/ 155854 h 506956"/>
              <a:gd name="connsiteX1547" fmla="*/ 498579 w 506956"/>
              <a:gd name="connsiteY1547" fmla="*/ 155854 h 506956"/>
              <a:gd name="connsiteX1548" fmla="*/ 494363 w 506956"/>
              <a:gd name="connsiteY1548" fmla="*/ 162545 h 506956"/>
              <a:gd name="connsiteX1549" fmla="*/ 490201 w 506956"/>
              <a:gd name="connsiteY1549" fmla="*/ 162545 h 506956"/>
              <a:gd name="connsiteX1550" fmla="*/ 496512 w 506956"/>
              <a:gd name="connsiteY1550" fmla="*/ 152699 h 506956"/>
              <a:gd name="connsiteX1551" fmla="*/ 490609 w 506956"/>
              <a:gd name="connsiteY1551" fmla="*/ 143505 h 506956"/>
              <a:gd name="connsiteX1552" fmla="*/ 494771 w 506956"/>
              <a:gd name="connsiteY1552" fmla="*/ 143505 h 506956"/>
              <a:gd name="connsiteX1553" fmla="*/ 498579 w 506956"/>
              <a:gd name="connsiteY1553" fmla="*/ 149489 h 506956"/>
              <a:gd name="connsiteX1554" fmla="*/ 502387 w 506956"/>
              <a:gd name="connsiteY1554" fmla="*/ 143505 h 506956"/>
              <a:gd name="connsiteX1555" fmla="*/ 506549 w 506956"/>
              <a:gd name="connsiteY1555" fmla="*/ 143505 h 506956"/>
              <a:gd name="connsiteX1556" fmla="*/ 500646 w 506956"/>
              <a:gd name="connsiteY1556" fmla="*/ 152699 h 506956"/>
              <a:gd name="connsiteX1557" fmla="*/ 506957 w 506956"/>
              <a:gd name="connsiteY1557" fmla="*/ 162545 h 506956"/>
              <a:gd name="connsiteX1558" fmla="*/ 502795 w 506956"/>
              <a:gd name="connsiteY1558" fmla="*/ 162545 h 506956"/>
              <a:gd name="connsiteX1559" fmla="*/ 498579 w 506956"/>
              <a:gd name="connsiteY1559" fmla="*/ 155854 h 506956"/>
              <a:gd name="connsiteX1560" fmla="*/ 8378 w 506956"/>
              <a:gd name="connsiteY1560" fmla="*/ 184555 h 506956"/>
              <a:gd name="connsiteX1561" fmla="*/ 4162 w 506956"/>
              <a:gd name="connsiteY1561" fmla="*/ 191247 h 506956"/>
              <a:gd name="connsiteX1562" fmla="*/ 0 w 506956"/>
              <a:gd name="connsiteY1562" fmla="*/ 191247 h 506956"/>
              <a:gd name="connsiteX1563" fmla="*/ 6310 w 506956"/>
              <a:gd name="connsiteY1563" fmla="*/ 181400 h 506956"/>
              <a:gd name="connsiteX1564" fmla="*/ 408 w 506956"/>
              <a:gd name="connsiteY1564" fmla="*/ 172206 h 506956"/>
              <a:gd name="connsiteX1565" fmla="*/ 4570 w 506956"/>
              <a:gd name="connsiteY1565" fmla="*/ 172206 h 506956"/>
              <a:gd name="connsiteX1566" fmla="*/ 8378 w 506956"/>
              <a:gd name="connsiteY1566" fmla="*/ 178190 h 506956"/>
              <a:gd name="connsiteX1567" fmla="*/ 12186 w 506956"/>
              <a:gd name="connsiteY1567" fmla="*/ 172206 h 506956"/>
              <a:gd name="connsiteX1568" fmla="*/ 16347 w 506956"/>
              <a:gd name="connsiteY1568" fmla="*/ 172206 h 506956"/>
              <a:gd name="connsiteX1569" fmla="*/ 10445 w 506956"/>
              <a:gd name="connsiteY1569" fmla="*/ 181400 h 506956"/>
              <a:gd name="connsiteX1570" fmla="*/ 16755 w 506956"/>
              <a:gd name="connsiteY1570" fmla="*/ 191247 h 506956"/>
              <a:gd name="connsiteX1571" fmla="*/ 12594 w 506956"/>
              <a:gd name="connsiteY1571" fmla="*/ 191247 h 506956"/>
              <a:gd name="connsiteX1572" fmla="*/ 8378 w 506956"/>
              <a:gd name="connsiteY1572" fmla="*/ 184555 h 506956"/>
              <a:gd name="connsiteX1573" fmla="*/ 34178 w 506956"/>
              <a:gd name="connsiteY1573" fmla="*/ 184555 h 506956"/>
              <a:gd name="connsiteX1574" fmla="*/ 29962 w 506956"/>
              <a:gd name="connsiteY1574" fmla="*/ 191247 h 506956"/>
              <a:gd name="connsiteX1575" fmla="*/ 25800 w 506956"/>
              <a:gd name="connsiteY1575" fmla="*/ 191247 h 506956"/>
              <a:gd name="connsiteX1576" fmla="*/ 32110 w 506956"/>
              <a:gd name="connsiteY1576" fmla="*/ 181400 h 506956"/>
              <a:gd name="connsiteX1577" fmla="*/ 26208 w 506956"/>
              <a:gd name="connsiteY1577" fmla="*/ 172206 h 506956"/>
              <a:gd name="connsiteX1578" fmla="*/ 30370 w 506956"/>
              <a:gd name="connsiteY1578" fmla="*/ 172206 h 506956"/>
              <a:gd name="connsiteX1579" fmla="*/ 34178 w 506956"/>
              <a:gd name="connsiteY1579" fmla="*/ 178190 h 506956"/>
              <a:gd name="connsiteX1580" fmla="*/ 37986 w 506956"/>
              <a:gd name="connsiteY1580" fmla="*/ 172206 h 506956"/>
              <a:gd name="connsiteX1581" fmla="*/ 42147 w 506956"/>
              <a:gd name="connsiteY1581" fmla="*/ 172206 h 506956"/>
              <a:gd name="connsiteX1582" fmla="*/ 36245 w 506956"/>
              <a:gd name="connsiteY1582" fmla="*/ 181400 h 506956"/>
              <a:gd name="connsiteX1583" fmla="*/ 42555 w 506956"/>
              <a:gd name="connsiteY1583" fmla="*/ 191247 h 506956"/>
              <a:gd name="connsiteX1584" fmla="*/ 38394 w 506956"/>
              <a:gd name="connsiteY1584" fmla="*/ 191247 h 506956"/>
              <a:gd name="connsiteX1585" fmla="*/ 34178 w 506956"/>
              <a:gd name="connsiteY1585" fmla="*/ 184555 h 506956"/>
              <a:gd name="connsiteX1586" fmla="*/ 59978 w 506956"/>
              <a:gd name="connsiteY1586" fmla="*/ 184555 h 506956"/>
              <a:gd name="connsiteX1587" fmla="*/ 55762 w 506956"/>
              <a:gd name="connsiteY1587" fmla="*/ 191247 h 506956"/>
              <a:gd name="connsiteX1588" fmla="*/ 51600 w 506956"/>
              <a:gd name="connsiteY1588" fmla="*/ 191247 h 506956"/>
              <a:gd name="connsiteX1589" fmla="*/ 57911 w 506956"/>
              <a:gd name="connsiteY1589" fmla="*/ 181400 h 506956"/>
              <a:gd name="connsiteX1590" fmla="*/ 52008 w 506956"/>
              <a:gd name="connsiteY1590" fmla="*/ 172206 h 506956"/>
              <a:gd name="connsiteX1591" fmla="*/ 56170 w 506956"/>
              <a:gd name="connsiteY1591" fmla="*/ 172206 h 506956"/>
              <a:gd name="connsiteX1592" fmla="*/ 59978 w 506956"/>
              <a:gd name="connsiteY1592" fmla="*/ 178190 h 506956"/>
              <a:gd name="connsiteX1593" fmla="*/ 63786 w 506956"/>
              <a:gd name="connsiteY1593" fmla="*/ 172206 h 506956"/>
              <a:gd name="connsiteX1594" fmla="*/ 67948 w 506956"/>
              <a:gd name="connsiteY1594" fmla="*/ 172206 h 506956"/>
              <a:gd name="connsiteX1595" fmla="*/ 62045 w 506956"/>
              <a:gd name="connsiteY1595" fmla="*/ 181400 h 506956"/>
              <a:gd name="connsiteX1596" fmla="*/ 68356 w 506956"/>
              <a:gd name="connsiteY1596" fmla="*/ 191247 h 506956"/>
              <a:gd name="connsiteX1597" fmla="*/ 64194 w 506956"/>
              <a:gd name="connsiteY1597" fmla="*/ 191247 h 506956"/>
              <a:gd name="connsiteX1598" fmla="*/ 59978 w 506956"/>
              <a:gd name="connsiteY1598" fmla="*/ 184555 h 506956"/>
              <a:gd name="connsiteX1599" fmla="*/ 85778 w 506956"/>
              <a:gd name="connsiteY1599" fmla="*/ 184555 h 506956"/>
              <a:gd name="connsiteX1600" fmla="*/ 81562 w 506956"/>
              <a:gd name="connsiteY1600" fmla="*/ 191247 h 506956"/>
              <a:gd name="connsiteX1601" fmla="*/ 77400 w 506956"/>
              <a:gd name="connsiteY1601" fmla="*/ 191247 h 506956"/>
              <a:gd name="connsiteX1602" fmla="*/ 83711 w 506956"/>
              <a:gd name="connsiteY1602" fmla="*/ 181400 h 506956"/>
              <a:gd name="connsiteX1603" fmla="*/ 77808 w 506956"/>
              <a:gd name="connsiteY1603" fmla="*/ 172206 h 506956"/>
              <a:gd name="connsiteX1604" fmla="*/ 81970 w 506956"/>
              <a:gd name="connsiteY1604" fmla="*/ 172206 h 506956"/>
              <a:gd name="connsiteX1605" fmla="*/ 85778 w 506956"/>
              <a:gd name="connsiteY1605" fmla="*/ 178190 h 506956"/>
              <a:gd name="connsiteX1606" fmla="*/ 89586 w 506956"/>
              <a:gd name="connsiteY1606" fmla="*/ 172206 h 506956"/>
              <a:gd name="connsiteX1607" fmla="*/ 93748 w 506956"/>
              <a:gd name="connsiteY1607" fmla="*/ 172206 h 506956"/>
              <a:gd name="connsiteX1608" fmla="*/ 87845 w 506956"/>
              <a:gd name="connsiteY1608" fmla="*/ 181400 h 506956"/>
              <a:gd name="connsiteX1609" fmla="*/ 94156 w 506956"/>
              <a:gd name="connsiteY1609" fmla="*/ 191247 h 506956"/>
              <a:gd name="connsiteX1610" fmla="*/ 89994 w 506956"/>
              <a:gd name="connsiteY1610" fmla="*/ 191247 h 506956"/>
              <a:gd name="connsiteX1611" fmla="*/ 85778 w 506956"/>
              <a:gd name="connsiteY1611" fmla="*/ 184555 h 506956"/>
              <a:gd name="connsiteX1612" fmla="*/ 111578 w 506956"/>
              <a:gd name="connsiteY1612" fmla="*/ 184555 h 506956"/>
              <a:gd name="connsiteX1613" fmla="*/ 107362 w 506956"/>
              <a:gd name="connsiteY1613" fmla="*/ 191247 h 506956"/>
              <a:gd name="connsiteX1614" fmla="*/ 103200 w 506956"/>
              <a:gd name="connsiteY1614" fmla="*/ 191247 h 506956"/>
              <a:gd name="connsiteX1615" fmla="*/ 109511 w 506956"/>
              <a:gd name="connsiteY1615" fmla="*/ 181400 h 506956"/>
              <a:gd name="connsiteX1616" fmla="*/ 103608 w 506956"/>
              <a:gd name="connsiteY1616" fmla="*/ 172206 h 506956"/>
              <a:gd name="connsiteX1617" fmla="*/ 107770 w 506956"/>
              <a:gd name="connsiteY1617" fmla="*/ 172206 h 506956"/>
              <a:gd name="connsiteX1618" fmla="*/ 111578 w 506956"/>
              <a:gd name="connsiteY1618" fmla="*/ 178190 h 506956"/>
              <a:gd name="connsiteX1619" fmla="*/ 115386 w 506956"/>
              <a:gd name="connsiteY1619" fmla="*/ 172206 h 506956"/>
              <a:gd name="connsiteX1620" fmla="*/ 119548 w 506956"/>
              <a:gd name="connsiteY1620" fmla="*/ 172206 h 506956"/>
              <a:gd name="connsiteX1621" fmla="*/ 113645 w 506956"/>
              <a:gd name="connsiteY1621" fmla="*/ 181400 h 506956"/>
              <a:gd name="connsiteX1622" fmla="*/ 119956 w 506956"/>
              <a:gd name="connsiteY1622" fmla="*/ 191247 h 506956"/>
              <a:gd name="connsiteX1623" fmla="*/ 115794 w 506956"/>
              <a:gd name="connsiteY1623" fmla="*/ 191247 h 506956"/>
              <a:gd name="connsiteX1624" fmla="*/ 111578 w 506956"/>
              <a:gd name="connsiteY1624" fmla="*/ 184555 h 506956"/>
              <a:gd name="connsiteX1625" fmla="*/ 137378 w 506956"/>
              <a:gd name="connsiteY1625" fmla="*/ 184555 h 506956"/>
              <a:gd name="connsiteX1626" fmla="*/ 133162 w 506956"/>
              <a:gd name="connsiteY1626" fmla="*/ 191247 h 506956"/>
              <a:gd name="connsiteX1627" fmla="*/ 129000 w 506956"/>
              <a:gd name="connsiteY1627" fmla="*/ 191247 h 506956"/>
              <a:gd name="connsiteX1628" fmla="*/ 135311 w 506956"/>
              <a:gd name="connsiteY1628" fmla="*/ 181400 h 506956"/>
              <a:gd name="connsiteX1629" fmla="*/ 129408 w 506956"/>
              <a:gd name="connsiteY1629" fmla="*/ 172206 h 506956"/>
              <a:gd name="connsiteX1630" fmla="*/ 133570 w 506956"/>
              <a:gd name="connsiteY1630" fmla="*/ 172206 h 506956"/>
              <a:gd name="connsiteX1631" fmla="*/ 137378 w 506956"/>
              <a:gd name="connsiteY1631" fmla="*/ 178190 h 506956"/>
              <a:gd name="connsiteX1632" fmla="*/ 141186 w 506956"/>
              <a:gd name="connsiteY1632" fmla="*/ 172206 h 506956"/>
              <a:gd name="connsiteX1633" fmla="*/ 145348 w 506956"/>
              <a:gd name="connsiteY1633" fmla="*/ 172206 h 506956"/>
              <a:gd name="connsiteX1634" fmla="*/ 139445 w 506956"/>
              <a:gd name="connsiteY1634" fmla="*/ 181400 h 506956"/>
              <a:gd name="connsiteX1635" fmla="*/ 145756 w 506956"/>
              <a:gd name="connsiteY1635" fmla="*/ 191247 h 506956"/>
              <a:gd name="connsiteX1636" fmla="*/ 141594 w 506956"/>
              <a:gd name="connsiteY1636" fmla="*/ 191247 h 506956"/>
              <a:gd name="connsiteX1637" fmla="*/ 137378 w 506956"/>
              <a:gd name="connsiteY1637" fmla="*/ 184555 h 506956"/>
              <a:gd name="connsiteX1638" fmla="*/ 163178 w 506956"/>
              <a:gd name="connsiteY1638" fmla="*/ 184555 h 506956"/>
              <a:gd name="connsiteX1639" fmla="*/ 158962 w 506956"/>
              <a:gd name="connsiteY1639" fmla="*/ 191247 h 506956"/>
              <a:gd name="connsiteX1640" fmla="*/ 154800 w 506956"/>
              <a:gd name="connsiteY1640" fmla="*/ 191247 h 506956"/>
              <a:gd name="connsiteX1641" fmla="*/ 161111 w 506956"/>
              <a:gd name="connsiteY1641" fmla="*/ 181400 h 506956"/>
              <a:gd name="connsiteX1642" fmla="*/ 155208 w 506956"/>
              <a:gd name="connsiteY1642" fmla="*/ 172206 h 506956"/>
              <a:gd name="connsiteX1643" fmla="*/ 159370 w 506956"/>
              <a:gd name="connsiteY1643" fmla="*/ 172206 h 506956"/>
              <a:gd name="connsiteX1644" fmla="*/ 163178 w 506956"/>
              <a:gd name="connsiteY1644" fmla="*/ 178190 h 506956"/>
              <a:gd name="connsiteX1645" fmla="*/ 166986 w 506956"/>
              <a:gd name="connsiteY1645" fmla="*/ 172206 h 506956"/>
              <a:gd name="connsiteX1646" fmla="*/ 171148 w 506956"/>
              <a:gd name="connsiteY1646" fmla="*/ 172206 h 506956"/>
              <a:gd name="connsiteX1647" fmla="*/ 165245 w 506956"/>
              <a:gd name="connsiteY1647" fmla="*/ 181400 h 506956"/>
              <a:gd name="connsiteX1648" fmla="*/ 171556 w 506956"/>
              <a:gd name="connsiteY1648" fmla="*/ 191247 h 506956"/>
              <a:gd name="connsiteX1649" fmla="*/ 167394 w 506956"/>
              <a:gd name="connsiteY1649" fmla="*/ 191247 h 506956"/>
              <a:gd name="connsiteX1650" fmla="*/ 163178 w 506956"/>
              <a:gd name="connsiteY1650" fmla="*/ 184555 h 506956"/>
              <a:gd name="connsiteX1651" fmla="*/ 188978 w 506956"/>
              <a:gd name="connsiteY1651" fmla="*/ 184555 h 506956"/>
              <a:gd name="connsiteX1652" fmla="*/ 184762 w 506956"/>
              <a:gd name="connsiteY1652" fmla="*/ 191247 h 506956"/>
              <a:gd name="connsiteX1653" fmla="*/ 180601 w 506956"/>
              <a:gd name="connsiteY1653" fmla="*/ 191247 h 506956"/>
              <a:gd name="connsiteX1654" fmla="*/ 186911 w 506956"/>
              <a:gd name="connsiteY1654" fmla="*/ 181400 h 506956"/>
              <a:gd name="connsiteX1655" fmla="*/ 181009 w 506956"/>
              <a:gd name="connsiteY1655" fmla="*/ 172206 h 506956"/>
              <a:gd name="connsiteX1656" fmla="*/ 185170 w 506956"/>
              <a:gd name="connsiteY1656" fmla="*/ 172206 h 506956"/>
              <a:gd name="connsiteX1657" fmla="*/ 188978 w 506956"/>
              <a:gd name="connsiteY1657" fmla="*/ 178190 h 506956"/>
              <a:gd name="connsiteX1658" fmla="*/ 192786 w 506956"/>
              <a:gd name="connsiteY1658" fmla="*/ 172206 h 506956"/>
              <a:gd name="connsiteX1659" fmla="*/ 196948 w 506956"/>
              <a:gd name="connsiteY1659" fmla="*/ 172206 h 506956"/>
              <a:gd name="connsiteX1660" fmla="*/ 191045 w 506956"/>
              <a:gd name="connsiteY1660" fmla="*/ 181400 h 506956"/>
              <a:gd name="connsiteX1661" fmla="*/ 197356 w 506956"/>
              <a:gd name="connsiteY1661" fmla="*/ 191247 h 506956"/>
              <a:gd name="connsiteX1662" fmla="*/ 193194 w 506956"/>
              <a:gd name="connsiteY1662" fmla="*/ 191247 h 506956"/>
              <a:gd name="connsiteX1663" fmla="*/ 188978 w 506956"/>
              <a:gd name="connsiteY1663" fmla="*/ 184555 h 506956"/>
              <a:gd name="connsiteX1664" fmla="*/ 214778 w 506956"/>
              <a:gd name="connsiteY1664" fmla="*/ 184555 h 506956"/>
              <a:gd name="connsiteX1665" fmla="*/ 210562 w 506956"/>
              <a:gd name="connsiteY1665" fmla="*/ 191247 h 506956"/>
              <a:gd name="connsiteX1666" fmla="*/ 206401 w 506956"/>
              <a:gd name="connsiteY1666" fmla="*/ 191247 h 506956"/>
              <a:gd name="connsiteX1667" fmla="*/ 212711 w 506956"/>
              <a:gd name="connsiteY1667" fmla="*/ 181400 h 506956"/>
              <a:gd name="connsiteX1668" fmla="*/ 206809 w 506956"/>
              <a:gd name="connsiteY1668" fmla="*/ 172206 h 506956"/>
              <a:gd name="connsiteX1669" fmla="*/ 210970 w 506956"/>
              <a:gd name="connsiteY1669" fmla="*/ 172206 h 506956"/>
              <a:gd name="connsiteX1670" fmla="*/ 214778 w 506956"/>
              <a:gd name="connsiteY1670" fmla="*/ 178190 h 506956"/>
              <a:gd name="connsiteX1671" fmla="*/ 218586 w 506956"/>
              <a:gd name="connsiteY1671" fmla="*/ 172206 h 506956"/>
              <a:gd name="connsiteX1672" fmla="*/ 222748 w 506956"/>
              <a:gd name="connsiteY1672" fmla="*/ 172206 h 506956"/>
              <a:gd name="connsiteX1673" fmla="*/ 216846 w 506956"/>
              <a:gd name="connsiteY1673" fmla="*/ 181400 h 506956"/>
              <a:gd name="connsiteX1674" fmla="*/ 223156 w 506956"/>
              <a:gd name="connsiteY1674" fmla="*/ 191247 h 506956"/>
              <a:gd name="connsiteX1675" fmla="*/ 218994 w 506956"/>
              <a:gd name="connsiteY1675" fmla="*/ 191247 h 506956"/>
              <a:gd name="connsiteX1676" fmla="*/ 214778 w 506956"/>
              <a:gd name="connsiteY1676" fmla="*/ 184555 h 506956"/>
              <a:gd name="connsiteX1677" fmla="*/ 240578 w 506956"/>
              <a:gd name="connsiteY1677" fmla="*/ 184555 h 506956"/>
              <a:gd name="connsiteX1678" fmla="*/ 236362 w 506956"/>
              <a:gd name="connsiteY1678" fmla="*/ 191247 h 506956"/>
              <a:gd name="connsiteX1679" fmla="*/ 232201 w 506956"/>
              <a:gd name="connsiteY1679" fmla="*/ 191247 h 506956"/>
              <a:gd name="connsiteX1680" fmla="*/ 238511 w 506956"/>
              <a:gd name="connsiteY1680" fmla="*/ 181400 h 506956"/>
              <a:gd name="connsiteX1681" fmla="*/ 232609 w 506956"/>
              <a:gd name="connsiteY1681" fmla="*/ 172206 h 506956"/>
              <a:gd name="connsiteX1682" fmla="*/ 236770 w 506956"/>
              <a:gd name="connsiteY1682" fmla="*/ 172206 h 506956"/>
              <a:gd name="connsiteX1683" fmla="*/ 240578 w 506956"/>
              <a:gd name="connsiteY1683" fmla="*/ 178190 h 506956"/>
              <a:gd name="connsiteX1684" fmla="*/ 244386 w 506956"/>
              <a:gd name="connsiteY1684" fmla="*/ 172206 h 506956"/>
              <a:gd name="connsiteX1685" fmla="*/ 248548 w 506956"/>
              <a:gd name="connsiteY1685" fmla="*/ 172206 h 506956"/>
              <a:gd name="connsiteX1686" fmla="*/ 242646 w 506956"/>
              <a:gd name="connsiteY1686" fmla="*/ 181400 h 506956"/>
              <a:gd name="connsiteX1687" fmla="*/ 248956 w 506956"/>
              <a:gd name="connsiteY1687" fmla="*/ 191247 h 506956"/>
              <a:gd name="connsiteX1688" fmla="*/ 244794 w 506956"/>
              <a:gd name="connsiteY1688" fmla="*/ 191247 h 506956"/>
              <a:gd name="connsiteX1689" fmla="*/ 240578 w 506956"/>
              <a:gd name="connsiteY1689" fmla="*/ 184555 h 506956"/>
              <a:gd name="connsiteX1690" fmla="*/ 266378 w 506956"/>
              <a:gd name="connsiteY1690" fmla="*/ 184555 h 506956"/>
              <a:gd name="connsiteX1691" fmla="*/ 262162 w 506956"/>
              <a:gd name="connsiteY1691" fmla="*/ 191247 h 506956"/>
              <a:gd name="connsiteX1692" fmla="*/ 258001 w 506956"/>
              <a:gd name="connsiteY1692" fmla="*/ 191247 h 506956"/>
              <a:gd name="connsiteX1693" fmla="*/ 264311 w 506956"/>
              <a:gd name="connsiteY1693" fmla="*/ 181400 h 506956"/>
              <a:gd name="connsiteX1694" fmla="*/ 258409 w 506956"/>
              <a:gd name="connsiteY1694" fmla="*/ 172206 h 506956"/>
              <a:gd name="connsiteX1695" fmla="*/ 262570 w 506956"/>
              <a:gd name="connsiteY1695" fmla="*/ 172206 h 506956"/>
              <a:gd name="connsiteX1696" fmla="*/ 266378 w 506956"/>
              <a:gd name="connsiteY1696" fmla="*/ 178190 h 506956"/>
              <a:gd name="connsiteX1697" fmla="*/ 270187 w 506956"/>
              <a:gd name="connsiteY1697" fmla="*/ 172206 h 506956"/>
              <a:gd name="connsiteX1698" fmla="*/ 274348 w 506956"/>
              <a:gd name="connsiteY1698" fmla="*/ 172206 h 506956"/>
              <a:gd name="connsiteX1699" fmla="*/ 268446 w 506956"/>
              <a:gd name="connsiteY1699" fmla="*/ 181400 h 506956"/>
              <a:gd name="connsiteX1700" fmla="*/ 274756 w 506956"/>
              <a:gd name="connsiteY1700" fmla="*/ 191247 h 506956"/>
              <a:gd name="connsiteX1701" fmla="*/ 270595 w 506956"/>
              <a:gd name="connsiteY1701" fmla="*/ 191247 h 506956"/>
              <a:gd name="connsiteX1702" fmla="*/ 266378 w 506956"/>
              <a:gd name="connsiteY1702" fmla="*/ 184555 h 506956"/>
              <a:gd name="connsiteX1703" fmla="*/ 292179 w 506956"/>
              <a:gd name="connsiteY1703" fmla="*/ 184555 h 506956"/>
              <a:gd name="connsiteX1704" fmla="*/ 287962 w 506956"/>
              <a:gd name="connsiteY1704" fmla="*/ 191247 h 506956"/>
              <a:gd name="connsiteX1705" fmla="*/ 283801 w 506956"/>
              <a:gd name="connsiteY1705" fmla="*/ 191247 h 506956"/>
              <a:gd name="connsiteX1706" fmla="*/ 290111 w 506956"/>
              <a:gd name="connsiteY1706" fmla="*/ 181400 h 506956"/>
              <a:gd name="connsiteX1707" fmla="*/ 284209 w 506956"/>
              <a:gd name="connsiteY1707" fmla="*/ 172206 h 506956"/>
              <a:gd name="connsiteX1708" fmla="*/ 288370 w 506956"/>
              <a:gd name="connsiteY1708" fmla="*/ 172206 h 506956"/>
              <a:gd name="connsiteX1709" fmla="*/ 292179 w 506956"/>
              <a:gd name="connsiteY1709" fmla="*/ 178190 h 506956"/>
              <a:gd name="connsiteX1710" fmla="*/ 295987 w 506956"/>
              <a:gd name="connsiteY1710" fmla="*/ 172206 h 506956"/>
              <a:gd name="connsiteX1711" fmla="*/ 300148 w 506956"/>
              <a:gd name="connsiteY1711" fmla="*/ 172206 h 506956"/>
              <a:gd name="connsiteX1712" fmla="*/ 294246 w 506956"/>
              <a:gd name="connsiteY1712" fmla="*/ 181400 h 506956"/>
              <a:gd name="connsiteX1713" fmla="*/ 300556 w 506956"/>
              <a:gd name="connsiteY1713" fmla="*/ 191247 h 506956"/>
              <a:gd name="connsiteX1714" fmla="*/ 296395 w 506956"/>
              <a:gd name="connsiteY1714" fmla="*/ 191247 h 506956"/>
              <a:gd name="connsiteX1715" fmla="*/ 292179 w 506956"/>
              <a:gd name="connsiteY1715" fmla="*/ 184555 h 506956"/>
              <a:gd name="connsiteX1716" fmla="*/ 317979 w 506956"/>
              <a:gd name="connsiteY1716" fmla="*/ 184555 h 506956"/>
              <a:gd name="connsiteX1717" fmla="*/ 313762 w 506956"/>
              <a:gd name="connsiteY1717" fmla="*/ 191247 h 506956"/>
              <a:gd name="connsiteX1718" fmla="*/ 309601 w 506956"/>
              <a:gd name="connsiteY1718" fmla="*/ 191247 h 506956"/>
              <a:gd name="connsiteX1719" fmla="*/ 315911 w 506956"/>
              <a:gd name="connsiteY1719" fmla="*/ 181400 h 506956"/>
              <a:gd name="connsiteX1720" fmla="*/ 310009 w 506956"/>
              <a:gd name="connsiteY1720" fmla="*/ 172206 h 506956"/>
              <a:gd name="connsiteX1721" fmla="*/ 314170 w 506956"/>
              <a:gd name="connsiteY1721" fmla="*/ 172206 h 506956"/>
              <a:gd name="connsiteX1722" fmla="*/ 317979 w 506956"/>
              <a:gd name="connsiteY1722" fmla="*/ 178190 h 506956"/>
              <a:gd name="connsiteX1723" fmla="*/ 321787 w 506956"/>
              <a:gd name="connsiteY1723" fmla="*/ 172206 h 506956"/>
              <a:gd name="connsiteX1724" fmla="*/ 325948 w 506956"/>
              <a:gd name="connsiteY1724" fmla="*/ 172206 h 506956"/>
              <a:gd name="connsiteX1725" fmla="*/ 320046 w 506956"/>
              <a:gd name="connsiteY1725" fmla="*/ 181400 h 506956"/>
              <a:gd name="connsiteX1726" fmla="*/ 326356 w 506956"/>
              <a:gd name="connsiteY1726" fmla="*/ 191247 h 506956"/>
              <a:gd name="connsiteX1727" fmla="*/ 322195 w 506956"/>
              <a:gd name="connsiteY1727" fmla="*/ 191247 h 506956"/>
              <a:gd name="connsiteX1728" fmla="*/ 317979 w 506956"/>
              <a:gd name="connsiteY1728" fmla="*/ 184555 h 506956"/>
              <a:gd name="connsiteX1729" fmla="*/ 343779 w 506956"/>
              <a:gd name="connsiteY1729" fmla="*/ 184555 h 506956"/>
              <a:gd name="connsiteX1730" fmla="*/ 339563 w 506956"/>
              <a:gd name="connsiteY1730" fmla="*/ 191247 h 506956"/>
              <a:gd name="connsiteX1731" fmla="*/ 335401 w 506956"/>
              <a:gd name="connsiteY1731" fmla="*/ 191247 h 506956"/>
              <a:gd name="connsiteX1732" fmla="*/ 341711 w 506956"/>
              <a:gd name="connsiteY1732" fmla="*/ 181400 h 506956"/>
              <a:gd name="connsiteX1733" fmla="*/ 335809 w 506956"/>
              <a:gd name="connsiteY1733" fmla="*/ 172206 h 506956"/>
              <a:gd name="connsiteX1734" fmla="*/ 339971 w 506956"/>
              <a:gd name="connsiteY1734" fmla="*/ 172206 h 506956"/>
              <a:gd name="connsiteX1735" fmla="*/ 343779 w 506956"/>
              <a:gd name="connsiteY1735" fmla="*/ 178190 h 506956"/>
              <a:gd name="connsiteX1736" fmla="*/ 347587 w 506956"/>
              <a:gd name="connsiteY1736" fmla="*/ 172206 h 506956"/>
              <a:gd name="connsiteX1737" fmla="*/ 351748 w 506956"/>
              <a:gd name="connsiteY1737" fmla="*/ 172206 h 506956"/>
              <a:gd name="connsiteX1738" fmla="*/ 345846 w 506956"/>
              <a:gd name="connsiteY1738" fmla="*/ 181400 h 506956"/>
              <a:gd name="connsiteX1739" fmla="*/ 352156 w 506956"/>
              <a:gd name="connsiteY1739" fmla="*/ 191247 h 506956"/>
              <a:gd name="connsiteX1740" fmla="*/ 347995 w 506956"/>
              <a:gd name="connsiteY1740" fmla="*/ 191247 h 506956"/>
              <a:gd name="connsiteX1741" fmla="*/ 343779 w 506956"/>
              <a:gd name="connsiteY1741" fmla="*/ 184555 h 506956"/>
              <a:gd name="connsiteX1742" fmla="*/ 369579 w 506956"/>
              <a:gd name="connsiteY1742" fmla="*/ 184555 h 506956"/>
              <a:gd name="connsiteX1743" fmla="*/ 365363 w 506956"/>
              <a:gd name="connsiteY1743" fmla="*/ 191247 h 506956"/>
              <a:gd name="connsiteX1744" fmla="*/ 361201 w 506956"/>
              <a:gd name="connsiteY1744" fmla="*/ 191247 h 506956"/>
              <a:gd name="connsiteX1745" fmla="*/ 367511 w 506956"/>
              <a:gd name="connsiteY1745" fmla="*/ 181400 h 506956"/>
              <a:gd name="connsiteX1746" fmla="*/ 361609 w 506956"/>
              <a:gd name="connsiteY1746" fmla="*/ 172206 h 506956"/>
              <a:gd name="connsiteX1747" fmla="*/ 365771 w 506956"/>
              <a:gd name="connsiteY1747" fmla="*/ 172206 h 506956"/>
              <a:gd name="connsiteX1748" fmla="*/ 369579 w 506956"/>
              <a:gd name="connsiteY1748" fmla="*/ 178190 h 506956"/>
              <a:gd name="connsiteX1749" fmla="*/ 373387 w 506956"/>
              <a:gd name="connsiteY1749" fmla="*/ 172206 h 506956"/>
              <a:gd name="connsiteX1750" fmla="*/ 377548 w 506956"/>
              <a:gd name="connsiteY1750" fmla="*/ 172206 h 506956"/>
              <a:gd name="connsiteX1751" fmla="*/ 371646 w 506956"/>
              <a:gd name="connsiteY1751" fmla="*/ 181400 h 506956"/>
              <a:gd name="connsiteX1752" fmla="*/ 377956 w 506956"/>
              <a:gd name="connsiteY1752" fmla="*/ 191247 h 506956"/>
              <a:gd name="connsiteX1753" fmla="*/ 373795 w 506956"/>
              <a:gd name="connsiteY1753" fmla="*/ 191247 h 506956"/>
              <a:gd name="connsiteX1754" fmla="*/ 369579 w 506956"/>
              <a:gd name="connsiteY1754" fmla="*/ 184555 h 506956"/>
              <a:gd name="connsiteX1755" fmla="*/ 395379 w 506956"/>
              <a:gd name="connsiteY1755" fmla="*/ 184555 h 506956"/>
              <a:gd name="connsiteX1756" fmla="*/ 391163 w 506956"/>
              <a:gd name="connsiteY1756" fmla="*/ 191247 h 506956"/>
              <a:gd name="connsiteX1757" fmla="*/ 387001 w 506956"/>
              <a:gd name="connsiteY1757" fmla="*/ 191247 h 506956"/>
              <a:gd name="connsiteX1758" fmla="*/ 393312 w 506956"/>
              <a:gd name="connsiteY1758" fmla="*/ 181400 h 506956"/>
              <a:gd name="connsiteX1759" fmla="*/ 387409 w 506956"/>
              <a:gd name="connsiteY1759" fmla="*/ 172206 h 506956"/>
              <a:gd name="connsiteX1760" fmla="*/ 391571 w 506956"/>
              <a:gd name="connsiteY1760" fmla="*/ 172206 h 506956"/>
              <a:gd name="connsiteX1761" fmla="*/ 395379 w 506956"/>
              <a:gd name="connsiteY1761" fmla="*/ 178190 h 506956"/>
              <a:gd name="connsiteX1762" fmla="*/ 399187 w 506956"/>
              <a:gd name="connsiteY1762" fmla="*/ 172206 h 506956"/>
              <a:gd name="connsiteX1763" fmla="*/ 403348 w 506956"/>
              <a:gd name="connsiteY1763" fmla="*/ 172206 h 506956"/>
              <a:gd name="connsiteX1764" fmla="*/ 397446 w 506956"/>
              <a:gd name="connsiteY1764" fmla="*/ 181400 h 506956"/>
              <a:gd name="connsiteX1765" fmla="*/ 403756 w 506956"/>
              <a:gd name="connsiteY1765" fmla="*/ 191247 h 506956"/>
              <a:gd name="connsiteX1766" fmla="*/ 399595 w 506956"/>
              <a:gd name="connsiteY1766" fmla="*/ 191247 h 506956"/>
              <a:gd name="connsiteX1767" fmla="*/ 395379 w 506956"/>
              <a:gd name="connsiteY1767" fmla="*/ 184555 h 506956"/>
              <a:gd name="connsiteX1768" fmla="*/ 421179 w 506956"/>
              <a:gd name="connsiteY1768" fmla="*/ 184555 h 506956"/>
              <a:gd name="connsiteX1769" fmla="*/ 416963 w 506956"/>
              <a:gd name="connsiteY1769" fmla="*/ 191247 h 506956"/>
              <a:gd name="connsiteX1770" fmla="*/ 412801 w 506956"/>
              <a:gd name="connsiteY1770" fmla="*/ 191247 h 506956"/>
              <a:gd name="connsiteX1771" fmla="*/ 419112 w 506956"/>
              <a:gd name="connsiteY1771" fmla="*/ 181400 h 506956"/>
              <a:gd name="connsiteX1772" fmla="*/ 413209 w 506956"/>
              <a:gd name="connsiteY1772" fmla="*/ 172206 h 506956"/>
              <a:gd name="connsiteX1773" fmla="*/ 417371 w 506956"/>
              <a:gd name="connsiteY1773" fmla="*/ 172206 h 506956"/>
              <a:gd name="connsiteX1774" fmla="*/ 421179 w 506956"/>
              <a:gd name="connsiteY1774" fmla="*/ 178190 h 506956"/>
              <a:gd name="connsiteX1775" fmla="*/ 424987 w 506956"/>
              <a:gd name="connsiteY1775" fmla="*/ 172206 h 506956"/>
              <a:gd name="connsiteX1776" fmla="*/ 429149 w 506956"/>
              <a:gd name="connsiteY1776" fmla="*/ 172206 h 506956"/>
              <a:gd name="connsiteX1777" fmla="*/ 423246 w 506956"/>
              <a:gd name="connsiteY1777" fmla="*/ 181400 h 506956"/>
              <a:gd name="connsiteX1778" fmla="*/ 429557 w 506956"/>
              <a:gd name="connsiteY1778" fmla="*/ 191247 h 506956"/>
              <a:gd name="connsiteX1779" fmla="*/ 425395 w 506956"/>
              <a:gd name="connsiteY1779" fmla="*/ 191247 h 506956"/>
              <a:gd name="connsiteX1780" fmla="*/ 421179 w 506956"/>
              <a:gd name="connsiteY1780" fmla="*/ 184555 h 506956"/>
              <a:gd name="connsiteX1781" fmla="*/ 446979 w 506956"/>
              <a:gd name="connsiteY1781" fmla="*/ 184555 h 506956"/>
              <a:gd name="connsiteX1782" fmla="*/ 442763 w 506956"/>
              <a:gd name="connsiteY1782" fmla="*/ 191247 h 506956"/>
              <a:gd name="connsiteX1783" fmla="*/ 438601 w 506956"/>
              <a:gd name="connsiteY1783" fmla="*/ 191247 h 506956"/>
              <a:gd name="connsiteX1784" fmla="*/ 444912 w 506956"/>
              <a:gd name="connsiteY1784" fmla="*/ 181400 h 506956"/>
              <a:gd name="connsiteX1785" fmla="*/ 439009 w 506956"/>
              <a:gd name="connsiteY1785" fmla="*/ 172206 h 506956"/>
              <a:gd name="connsiteX1786" fmla="*/ 443171 w 506956"/>
              <a:gd name="connsiteY1786" fmla="*/ 172206 h 506956"/>
              <a:gd name="connsiteX1787" fmla="*/ 446979 w 506956"/>
              <a:gd name="connsiteY1787" fmla="*/ 178190 h 506956"/>
              <a:gd name="connsiteX1788" fmla="*/ 450787 w 506956"/>
              <a:gd name="connsiteY1788" fmla="*/ 172206 h 506956"/>
              <a:gd name="connsiteX1789" fmla="*/ 454949 w 506956"/>
              <a:gd name="connsiteY1789" fmla="*/ 172206 h 506956"/>
              <a:gd name="connsiteX1790" fmla="*/ 449046 w 506956"/>
              <a:gd name="connsiteY1790" fmla="*/ 181400 h 506956"/>
              <a:gd name="connsiteX1791" fmla="*/ 455357 w 506956"/>
              <a:gd name="connsiteY1791" fmla="*/ 191247 h 506956"/>
              <a:gd name="connsiteX1792" fmla="*/ 451195 w 506956"/>
              <a:gd name="connsiteY1792" fmla="*/ 191247 h 506956"/>
              <a:gd name="connsiteX1793" fmla="*/ 446979 w 506956"/>
              <a:gd name="connsiteY1793" fmla="*/ 184555 h 506956"/>
              <a:gd name="connsiteX1794" fmla="*/ 472779 w 506956"/>
              <a:gd name="connsiteY1794" fmla="*/ 184555 h 506956"/>
              <a:gd name="connsiteX1795" fmla="*/ 468563 w 506956"/>
              <a:gd name="connsiteY1795" fmla="*/ 191247 h 506956"/>
              <a:gd name="connsiteX1796" fmla="*/ 464401 w 506956"/>
              <a:gd name="connsiteY1796" fmla="*/ 191247 h 506956"/>
              <a:gd name="connsiteX1797" fmla="*/ 470712 w 506956"/>
              <a:gd name="connsiteY1797" fmla="*/ 181400 h 506956"/>
              <a:gd name="connsiteX1798" fmla="*/ 464809 w 506956"/>
              <a:gd name="connsiteY1798" fmla="*/ 172206 h 506956"/>
              <a:gd name="connsiteX1799" fmla="*/ 468971 w 506956"/>
              <a:gd name="connsiteY1799" fmla="*/ 172206 h 506956"/>
              <a:gd name="connsiteX1800" fmla="*/ 472779 w 506956"/>
              <a:gd name="connsiteY1800" fmla="*/ 178190 h 506956"/>
              <a:gd name="connsiteX1801" fmla="*/ 476587 w 506956"/>
              <a:gd name="connsiteY1801" fmla="*/ 172206 h 506956"/>
              <a:gd name="connsiteX1802" fmla="*/ 480749 w 506956"/>
              <a:gd name="connsiteY1802" fmla="*/ 172206 h 506956"/>
              <a:gd name="connsiteX1803" fmla="*/ 474846 w 506956"/>
              <a:gd name="connsiteY1803" fmla="*/ 181400 h 506956"/>
              <a:gd name="connsiteX1804" fmla="*/ 481157 w 506956"/>
              <a:gd name="connsiteY1804" fmla="*/ 191247 h 506956"/>
              <a:gd name="connsiteX1805" fmla="*/ 476995 w 506956"/>
              <a:gd name="connsiteY1805" fmla="*/ 191247 h 506956"/>
              <a:gd name="connsiteX1806" fmla="*/ 472779 w 506956"/>
              <a:gd name="connsiteY1806" fmla="*/ 184555 h 506956"/>
              <a:gd name="connsiteX1807" fmla="*/ 498579 w 506956"/>
              <a:gd name="connsiteY1807" fmla="*/ 184555 h 506956"/>
              <a:gd name="connsiteX1808" fmla="*/ 494363 w 506956"/>
              <a:gd name="connsiteY1808" fmla="*/ 191247 h 506956"/>
              <a:gd name="connsiteX1809" fmla="*/ 490201 w 506956"/>
              <a:gd name="connsiteY1809" fmla="*/ 191247 h 506956"/>
              <a:gd name="connsiteX1810" fmla="*/ 496512 w 506956"/>
              <a:gd name="connsiteY1810" fmla="*/ 181400 h 506956"/>
              <a:gd name="connsiteX1811" fmla="*/ 490609 w 506956"/>
              <a:gd name="connsiteY1811" fmla="*/ 172206 h 506956"/>
              <a:gd name="connsiteX1812" fmla="*/ 494771 w 506956"/>
              <a:gd name="connsiteY1812" fmla="*/ 172206 h 506956"/>
              <a:gd name="connsiteX1813" fmla="*/ 498579 w 506956"/>
              <a:gd name="connsiteY1813" fmla="*/ 178190 h 506956"/>
              <a:gd name="connsiteX1814" fmla="*/ 502387 w 506956"/>
              <a:gd name="connsiteY1814" fmla="*/ 172206 h 506956"/>
              <a:gd name="connsiteX1815" fmla="*/ 506549 w 506956"/>
              <a:gd name="connsiteY1815" fmla="*/ 172206 h 506956"/>
              <a:gd name="connsiteX1816" fmla="*/ 500646 w 506956"/>
              <a:gd name="connsiteY1816" fmla="*/ 181400 h 506956"/>
              <a:gd name="connsiteX1817" fmla="*/ 506957 w 506956"/>
              <a:gd name="connsiteY1817" fmla="*/ 191247 h 506956"/>
              <a:gd name="connsiteX1818" fmla="*/ 502795 w 506956"/>
              <a:gd name="connsiteY1818" fmla="*/ 191247 h 506956"/>
              <a:gd name="connsiteX1819" fmla="*/ 498579 w 506956"/>
              <a:gd name="connsiteY1819" fmla="*/ 184555 h 506956"/>
              <a:gd name="connsiteX1820" fmla="*/ 8378 w 506956"/>
              <a:gd name="connsiteY1820" fmla="*/ 213256 h 506956"/>
              <a:gd name="connsiteX1821" fmla="*/ 4162 w 506956"/>
              <a:gd name="connsiteY1821" fmla="*/ 219947 h 506956"/>
              <a:gd name="connsiteX1822" fmla="*/ 0 w 506956"/>
              <a:gd name="connsiteY1822" fmla="*/ 219947 h 506956"/>
              <a:gd name="connsiteX1823" fmla="*/ 6310 w 506956"/>
              <a:gd name="connsiteY1823" fmla="*/ 210100 h 506956"/>
              <a:gd name="connsiteX1824" fmla="*/ 408 w 506956"/>
              <a:gd name="connsiteY1824" fmla="*/ 200907 h 506956"/>
              <a:gd name="connsiteX1825" fmla="*/ 4570 w 506956"/>
              <a:gd name="connsiteY1825" fmla="*/ 200907 h 506956"/>
              <a:gd name="connsiteX1826" fmla="*/ 8378 w 506956"/>
              <a:gd name="connsiteY1826" fmla="*/ 206891 h 506956"/>
              <a:gd name="connsiteX1827" fmla="*/ 12186 w 506956"/>
              <a:gd name="connsiteY1827" fmla="*/ 200907 h 506956"/>
              <a:gd name="connsiteX1828" fmla="*/ 16347 w 506956"/>
              <a:gd name="connsiteY1828" fmla="*/ 200907 h 506956"/>
              <a:gd name="connsiteX1829" fmla="*/ 10445 w 506956"/>
              <a:gd name="connsiteY1829" fmla="*/ 210100 h 506956"/>
              <a:gd name="connsiteX1830" fmla="*/ 16755 w 506956"/>
              <a:gd name="connsiteY1830" fmla="*/ 219947 h 506956"/>
              <a:gd name="connsiteX1831" fmla="*/ 12594 w 506956"/>
              <a:gd name="connsiteY1831" fmla="*/ 219947 h 506956"/>
              <a:gd name="connsiteX1832" fmla="*/ 8378 w 506956"/>
              <a:gd name="connsiteY1832" fmla="*/ 213256 h 506956"/>
              <a:gd name="connsiteX1833" fmla="*/ 34178 w 506956"/>
              <a:gd name="connsiteY1833" fmla="*/ 213256 h 506956"/>
              <a:gd name="connsiteX1834" fmla="*/ 29962 w 506956"/>
              <a:gd name="connsiteY1834" fmla="*/ 219947 h 506956"/>
              <a:gd name="connsiteX1835" fmla="*/ 25800 w 506956"/>
              <a:gd name="connsiteY1835" fmla="*/ 219947 h 506956"/>
              <a:gd name="connsiteX1836" fmla="*/ 32110 w 506956"/>
              <a:gd name="connsiteY1836" fmla="*/ 210100 h 506956"/>
              <a:gd name="connsiteX1837" fmla="*/ 26208 w 506956"/>
              <a:gd name="connsiteY1837" fmla="*/ 200907 h 506956"/>
              <a:gd name="connsiteX1838" fmla="*/ 30370 w 506956"/>
              <a:gd name="connsiteY1838" fmla="*/ 200907 h 506956"/>
              <a:gd name="connsiteX1839" fmla="*/ 34178 w 506956"/>
              <a:gd name="connsiteY1839" fmla="*/ 206891 h 506956"/>
              <a:gd name="connsiteX1840" fmla="*/ 37986 w 506956"/>
              <a:gd name="connsiteY1840" fmla="*/ 200907 h 506956"/>
              <a:gd name="connsiteX1841" fmla="*/ 42147 w 506956"/>
              <a:gd name="connsiteY1841" fmla="*/ 200907 h 506956"/>
              <a:gd name="connsiteX1842" fmla="*/ 36245 w 506956"/>
              <a:gd name="connsiteY1842" fmla="*/ 210100 h 506956"/>
              <a:gd name="connsiteX1843" fmla="*/ 42555 w 506956"/>
              <a:gd name="connsiteY1843" fmla="*/ 219947 h 506956"/>
              <a:gd name="connsiteX1844" fmla="*/ 38394 w 506956"/>
              <a:gd name="connsiteY1844" fmla="*/ 219947 h 506956"/>
              <a:gd name="connsiteX1845" fmla="*/ 34178 w 506956"/>
              <a:gd name="connsiteY1845" fmla="*/ 213256 h 506956"/>
              <a:gd name="connsiteX1846" fmla="*/ 59978 w 506956"/>
              <a:gd name="connsiteY1846" fmla="*/ 213256 h 506956"/>
              <a:gd name="connsiteX1847" fmla="*/ 55762 w 506956"/>
              <a:gd name="connsiteY1847" fmla="*/ 219947 h 506956"/>
              <a:gd name="connsiteX1848" fmla="*/ 51600 w 506956"/>
              <a:gd name="connsiteY1848" fmla="*/ 219947 h 506956"/>
              <a:gd name="connsiteX1849" fmla="*/ 57911 w 506956"/>
              <a:gd name="connsiteY1849" fmla="*/ 210100 h 506956"/>
              <a:gd name="connsiteX1850" fmla="*/ 52008 w 506956"/>
              <a:gd name="connsiteY1850" fmla="*/ 200907 h 506956"/>
              <a:gd name="connsiteX1851" fmla="*/ 56170 w 506956"/>
              <a:gd name="connsiteY1851" fmla="*/ 200907 h 506956"/>
              <a:gd name="connsiteX1852" fmla="*/ 59978 w 506956"/>
              <a:gd name="connsiteY1852" fmla="*/ 206891 h 506956"/>
              <a:gd name="connsiteX1853" fmla="*/ 63786 w 506956"/>
              <a:gd name="connsiteY1853" fmla="*/ 200907 h 506956"/>
              <a:gd name="connsiteX1854" fmla="*/ 67948 w 506956"/>
              <a:gd name="connsiteY1854" fmla="*/ 200907 h 506956"/>
              <a:gd name="connsiteX1855" fmla="*/ 62045 w 506956"/>
              <a:gd name="connsiteY1855" fmla="*/ 210100 h 506956"/>
              <a:gd name="connsiteX1856" fmla="*/ 68356 w 506956"/>
              <a:gd name="connsiteY1856" fmla="*/ 219947 h 506956"/>
              <a:gd name="connsiteX1857" fmla="*/ 64194 w 506956"/>
              <a:gd name="connsiteY1857" fmla="*/ 219947 h 506956"/>
              <a:gd name="connsiteX1858" fmla="*/ 59978 w 506956"/>
              <a:gd name="connsiteY1858" fmla="*/ 213256 h 506956"/>
              <a:gd name="connsiteX1859" fmla="*/ 85778 w 506956"/>
              <a:gd name="connsiteY1859" fmla="*/ 213256 h 506956"/>
              <a:gd name="connsiteX1860" fmla="*/ 81562 w 506956"/>
              <a:gd name="connsiteY1860" fmla="*/ 219947 h 506956"/>
              <a:gd name="connsiteX1861" fmla="*/ 77400 w 506956"/>
              <a:gd name="connsiteY1861" fmla="*/ 219947 h 506956"/>
              <a:gd name="connsiteX1862" fmla="*/ 83711 w 506956"/>
              <a:gd name="connsiteY1862" fmla="*/ 210100 h 506956"/>
              <a:gd name="connsiteX1863" fmla="*/ 77808 w 506956"/>
              <a:gd name="connsiteY1863" fmla="*/ 200907 h 506956"/>
              <a:gd name="connsiteX1864" fmla="*/ 81970 w 506956"/>
              <a:gd name="connsiteY1864" fmla="*/ 200907 h 506956"/>
              <a:gd name="connsiteX1865" fmla="*/ 85778 w 506956"/>
              <a:gd name="connsiteY1865" fmla="*/ 206891 h 506956"/>
              <a:gd name="connsiteX1866" fmla="*/ 89586 w 506956"/>
              <a:gd name="connsiteY1866" fmla="*/ 200907 h 506956"/>
              <a:gd name="connsiteX1867" fmla="*/ 93748 w 506956"/>
              <a:gd name="connsiteY1867" fmla="*/ 200907 h 506956"/>
              <a:gd name="connsiteX1868" fmla="*/ 87845 w 506956"/>
              <a:gd name="connsiteY1868" fmla="*/ 210100 h 506956"/>
              <a:gd name="connsiteX1869" fmla="*/ 94156 w 506956"/>
              <a:gd name="connsiteY1869" fmla="*/ 219947 h 506956"/>
              <a:gd name="connsiteX1870" fmla="*/ 89994 w 506956"/>
              <a:gd name="connsiteY1870" fmla="*/ 219947 h 506956"/>
              <a:gd name="connsiteX1871" fmla="*/ 85778 w 506956"/>
              <a:gd name="connsiteY1871" fmla="*/ 213256 h 506956"/>
              <a:gd name="connsiteX1872" fmla="*/ 111578 w 506956"/>
              <a:gd name="connsiteY1872" fmla="*/ 213256 h 506956"/>
              <a:gd name="connsiteX1873" fmla="*/ 107362 w 506956"/>
              <a:gd name="connsiteY1873" fmla="*/ 219947 h 506956"/>
              <a:gd name="connsiteX1874" fmla="*/ 103200 w 506956"/>
              <a:gd name="connsiteY1874" fmla="*/ 219947 h 506956"/>
              <a:gd name="connsiteX1875" fmla="*/ 109511 w 506956"/>
              <a:gd name="connsiteY1875" fmla="*/ 210100 h 506956"/>
              <a:gd name="connsiteX1876" fmla="*/ 103608 w 506956"/>
              <a:gd name="connsiteY1876" fmla="*/ 200907 h 506956"/>
              <a:gd name="connsiteX1877" fmla="*/ 107770 w 506956"/>
              <a:gd name="connsiteY1877" fmla="*/ 200907 h 506956"/>
              <a:gd name="connsiteX1878" fmla="*/ 111578 w 506956"/>
              <a:gd name="connsiteY1878" fmla="*/ 206891 h 506956"/>
              <a:gd name="connsiteX1879" fmla="*/ 115386 w 506956"/>
              <a:gd name="connsiteY1879" fmla="*/ 200907 h 506956"/>
              <a:gd name="connsiteX1880" fmla="*/ 119548 w 506956"/>
              <a:gd name="connsiteY1880" fmla="*/ 200907 h 506956"/>
              <a:gd name="connsiteX1881" fmla="*/ 113645 w 506956"/>
              <a:gd name="connsiteY1881" fmla="*/ 210100 h 506956"/>
              <a:gd name="connsiteX1882" fmla="*/ 119956 w 506956"/>
              <a:gd name="connsiteY1882" fmla="*/ 219947 h 506956"/>
              <a:gd name="connsiteX1883" fmla="*/ 115794 w 506956"/>
              <a:gd name="connsiteY1883" fmla="*/ 219947 h 506956"/>
              <a:gd name="connsiteX1884" fmla="*/ 111578 w 506956"/>
              <a:gd name="connsiteY1884" fmla="*/ 213256 h 506956"/>
              <a:gd name="connsiteX1885" fmla="*/ 137378 w 506956"/>
              <a:gd name="connsiteY1885" fmla="*/ 213256 h 506956"/>
              <a:gd name="connsiteX1886" fmla="*/ 133162 w 506956"/>
              <a:gd name="connsiteY1886" fmla="*/ 219947 h 506956"/>
              <a:gd name="connsiteX1887" fmla="*/ 129000 w 506956"/>
              <a:gd name="connsiteY1887" fmla="*/ 219947 h 506956"/>
              <a:gd name="connsiteX1888" fmla="*/ 135311 w 506956"/>
              <a:gd name="connsiteY1888" fmla="*/ 210100 h 506956"/>
              <a:gd name="connsiteX1889" fmla="*/ 129408 w 506956"/>
              <a:gd name="connsiteY1889" fmla="*/ 200907 h 506956"/>
              <a:gd name="connsiteX1890" fmla="*/ 133570 w 506956"/>
              <a:gd name="connsiteY1890" fmla="*/ 200907 h 506956"/>
              <a:gd name="connsiteX1891" fmla="*/ 137378 w 506956"/>
              <a:gd name="connsiteY1891" fmla="*/ 206891 h 506956"/>
              <a:gd name="connsiteX1892" fmla="*/ 141186 w 506956"/>
              <a:gd name="connsiteY1892" fmla="*/ 200907 h 506956"/>
              <a:gd name="connsiteX1893" fmla="*/ 145348 w 506956"/>
              <a:gd name="connsiteY1893" fmla="*/ 200907 h 506956"/>
              <a:gd name="connsiteX1894" fmla="*/ 139445 w 506956"/>
              <a:gd name="connsiteY1894" fmla="*/ 210100 h 506956"/>
              <a:gd name="connsiteX1895" fmla="*/ 145756 w 506956"/>
              <a:gd name="connsiteY1895" fmla="*/ 219947 h 506956"/>
              <a:gd name="connsiteX1896" fmla="*/ 141594 w 506956"/>
              <a:gd name="connsiteY1896" fmla="*/ 219947 h 506956"/>
              <a:gd name="connsiteX1897" fmla="*/ 137378 w 506956"/>
              <a:gd name="connsiteY1897" fmla="*/ 213256 h 506956"/>
              <a:gd name="connsiteX1898" fmla="*/ 163178 w 506956"/>
              <a:gd name="connsiteY1898" fmla="*/ 213256 h 506956"/>
              <a:gd name="connsiteX1899" fmla="*/ 158962 w 506956"/>
              <a:gd name="connsiteY1899" fmla="*/ 219947 h 506956"/>
              <a:gd name="connsiteX1900" fmla="*/ 154800 w 506956"/>
              <a:gd name="connsiteY1900" fmla="*/ 219947 h 506956"/>
              <a:gd name="connsiteX1901" fmla="*/ 161111 w 506956"/>
              <a:gd name="connsiteY1901" fmla="*/ 210100 h 506956"/>
              <a:gd name="connsiteX1902" fmla="*/ 155208 w 506956"/>
              <a:gd name="connsiteY1902" fmla="*/ 200907 h 506956"/>
              <a:gd name="connsiteX1903" fmla="*/ 159370 w 506956"/>
              <a:gd name="connsiteY1903" fmla="*/ 200907 h 506956"/>
              <a:gd name="connsiteX1904" fmla="*/ 163178 w 506956"/>
              <a:gd name="connsiteY1904" fmla="*/ 206891 h 506956"/>
              <a:gd name="connsiteX1905" fmla="*/ 166986 w 506956"/>
              <a:gd name="connsiteY1905" fmla="*/ 200907 h 506956"/>
              <a:gd name="connsiteX1906" fmla="*/ 171148 w 506956"/>
              <a:gd name="connsiteY1906" fmla="*/ 200907 h 506956"/>
              <a:gd name="connsiteX1907" fmla="*/ 165245 w 506956"/>
              <a:gd name="connsiteY1907" fmla="*/ 210100 h 506956"/>
              <a:gd name="connsiteX1908" fmla="*/ 171556 w 506956"/>
              <a:gd name="connsiteY1908" fmla="*/ 219947 h 506956"/>
              <a:gd name="connsiteX1909" fmla="*/ 167394 w 506956"/>
              <a:gd name="connsiteY1909" fmla="*/ 219947 h 506956"/>
              <a:gd name="connsiteX1910" fmla="*/ 163178 w 506956"/>
              <a:gd name="connsiteY1910" fmla="*/ 213256 h 506956"/>
              <a:gd name="connsiteX1911" fmla="*/ 188978 w 506956"/>
              <a:gd name="connsiteY1911" fmla="*/ 213256 h 506956"/>
              <a:gd name="connsiteX1912" fmla="*/ 184762 w 506956"/>
              <a:gd name="connsiteY1912" fmla="*/ 219947 h 506956"/>
              <a:gd name="connsiteX1913" fmla="*/ 180601 w 506956"/>
              <a:gd name="connsiteY1913" fmla="*/ 219947 h 506956"/>
              <a:gd name="connsiteX1914" fmla="*/ 186911 w 506956"/>
              <a:gd name="connsiteY1914" fmla="*/ 210100 h 506956"/>
              <a:gd name="connsiteX1915" fmla="*/ 181009 w 506956"/>
              <a:gd name="connsiteY1915" fmla="*/ 200907 h 506956"/>
              <a:gd name="connsiteX1916" fmla="*/ 185170 w 506956"/>
              <a:gd name="connsiteY1916" fmla="*/ 200907 h 506956"/>
              <a:gd name="connsiteX1917" fmla="*/ 188978 w 506956"/>
              <a:gd name="connsiteY1917" fmla="*/ 206891 h 506956"/>
              <a:gd name="connsiteX1918" fmla="*/ 192786 w 506956"/>
              <a:gd name="connsiteY1918" fmla="*/ 200907 h 506956"/>
              <a:gd name="connsiteX1919" fmla="*/ 196948 w 506956"/>
              <a:gd name="connsiteY1919" fmla="*/ 200907 h 506956"/>
              <a:gd name="connsiteX1920" fmla="*/ 191045 w 506956"/>
              <a:gd name="connsiteY1920" fmla="*/ 210100 h 506956"/>
              <a:gd name="connsiteX1921" fmla="*/ 197356 w 506956"/>
              <a:gd name="connsiteY1921" fmla="*/ 219947 h 506956"/>
              <a:gd name="connsiteX1922" fmla="*/ 193194 w 506956"/>
              <a:gd name="connsiteY1922" fmla="*/ 219947 h 506956"/>
              <a:gd name="connsiteX1923" fmla="*/ 188978 w 506956"/>
              <a:gd name="connsiteY1923" fmla="*/ 213256 h 506956"/>
              <a:gd name="connsiteX1924" fmla="*/ 214778 w 506956"/>
              <a:gd name="connsiteY1924" fmla="*/ 213256 h 506956"/>
              <a:gd name="connsiteX1925" fmla="*/ 210562 w 506956"/>
              <a:gd name="connsiteY1925" fmla="*/ 219947 h 506956"/>
              <a:gd name="connsiteX1926" fmla="*/ 206401 w 506956"/>
              <a:gd name="connsiteY1926" fmla="*/ 219947 h 506956"/>
              <a:gd name="connsiteX1927" fmla="*/ 212711 w 506956"/>
              <a:gd name="connsiteY1927" fmla="*/ 210100 h 506956"/>
              <a:gd name="connsiteX1928" fmla="*/ 206809 w 506956"/>
              <a:gd name="connsiteY1928" fmla="*/ 200907 h 506956"/>
              <a:gd name="connsiteX1929" fmla="*/ 210970 w 506956"/>
              <a:gd name="connsiteY1929" fmla="*/ 200907 h 506956"/>
              <a:gd name="connsiteX1930" fmla="*/ 214778 w 506956"/>
              <a:gd name="connsiteY1930" fmla="*/ 206891 h 506956"/>
              <a:gd name="connsiteX1931" fmla="*/ 218586 w 506956"/>
              <a:gd name="connsiteY1931" fmla="*/ 200907 h 506956"/>
              <a:gd name="connsiteX1932" fmla="*/ 222748 w 506956"/>
              <a:gd name="connsiteY1932" fmla="*/ 200907 h 506956"/>
              <a:gd name="connsiteX1933" fmla="*/ 216846 w 506956"/>
              <a:gd name="connsiteY1933" fmla="*/ 210100 h 506956"/>
              <a:gd name="connsiteX1934" fmla="*/ 223156 w 506956"/>
              <a:gd name="connsiteY1934" fmla="*/ 219947 h 506956"/>
              <a:gd name="connsiteX1935" fmla="*/ 218994 w 506956"/>
              <a:gd name="connsiteY1935" fmla="*/ 219947 h 506956"/>
              <a:gd name="connsiteX1936" fmla="*/ 214778 w 506956"/>
              <a:gd name="connsiteY1936" fmla="*/ 213256 h 506956"/>
              <a:gd name="connsiteX1937" fmla="*/ 240578 w 506956"/>
              <a:gd name="connsiteY1937" fmla="*/ 213256 h 506956"/>
              <a:gd name="connsiteX1938" fmla="*/ 236362 w 506956"/>
              <a:gd name="connsiteY1938" fmla="*/ 219947 h 506956"/>
              <a:gd name="connsiteX1939" fmla="*/ 232201 w 506956"/>
              <a:gd name="connsiteY1939" fmla="*/ 219947 h 506956"/>
              <a:gd name="connsiteX1940" fmla="*/ 238511 w 506956"/>
              <a:gd name="connsiteY1940" fmla="*/ 210100 h 506956"/>
              <a:gd name="connsiteX1941" fmla="*/ 232609 w 506956"/>
              <a:gd name="connsiteY1941" fmla="*/ 200907 h 506956"/>
              <a:gd name="connsiteX1942" fmla="*/ 236770 w 506956"/>
              <a:gd name="connsiteY1942" fmla="*/ 200907 h 506956"/>
              <a:gd name="connsiteX1943" fmla="*/ 240578 w 506956"/>
              <a:gd name="connsiteY1943" fmla="*/ 206891 h 506956"/>
              <a:gd name="connsiteX1944" fmla="*/ 244386 w 506956"/>
              <a:gd name="connsiteY1944" fmla="*/ 200907 h 506956"/>
              <a:gd name="connsiteX1945" fmla="*/ 248548 w 506956"/>
              <a:gd name="connsiteY1945" fmla="*/ 200907 h 506956"/>
              <a:gd name="connsiteX1946" fmla="*/ 242646 w 506956"/>
              <a:gd name="connsiteY1946" fmla="*/ 210100 h 506956"/>
              <a:gd name="connsiteX1947" fmla="*/ 248956 w 506956"/>
              <a:gd name="connsiteY1947" fmla="*/ 219947 h 506956"/>
              <a:gd name="connsiteX1948" fmla="*/ 244794 w 506956"/>
              <a:gd name="connsiteY1948" fmla="*/ 219947 h 506956"/>
              <a:gd name="connsiteX1949" fmla="*/ 240578 w 506956"/>
              <a:gd name="connsiteY1949" fmla="*/ 213256 h 506956"/>
              <a:gd name="connsiteX1950" fmla="*/ 266378 w 506956"/>
              <a:gd name="connsiteY1950" fmla="*/ 213256 h 506956"/>
              <a:gd name="connsiteX1951" fmla="*/ 262162 w 506956"/>
              <a:gd name="connsiteY1951" fmla="*/ 219947 h 506956"/>
              <a:gd name="connsiteX1952" fmla="*/ 258001 w 506956"/>
              <a:gd name="connsiteY1952" fmla="*/ 219947 h 506956"/>
              <a:gd name="connsiteX1953" fmla="*/ 264311 w 506956"/>
              <a:gd name="connsiteY1953" fmla="*/ 210100 h 506956"/>
              <a:gd name="connsiteX1954" fmla="*/ 258409 w 506956"/>
              <a:gd name="connsiteY1954" fmla="*/ 200907 h 506956"/>
              <a:gd name="connsiteX1955" fmla="*/ 262570 w 506956"/>
              <a:gd name="connsiteY1955" fmla="*/ 200907 h 506956"/>
              <a:gd name="connsiteX1956" fmla="*/ 266378 w 506956"/>
              <a:gd name="connsiteY1956" fmla="*/ 206891 h 506956"/>
              <a:gd name="connsiteX1957" fmla="*/ 270187 w 506956"/>
              <a:gd name="connsiteY1957" fmla="*/ 200907 h 506956"/>
              <a:gd name="connsiteX1958" fmla="*/ 274348 w 506956"/>
              <a:gd name="connsiteY1958" fmla="*/ 200907 h 506956"/>
              <a:gd name="connsiteX1959" fmla="*/ 268446 w 506956"/>
              <a:gd name="connsiteY1959" fmla="*/ 210100 h 506956"/>
              <a:gd name="connsiteX1960" fmla="*/ 274756 w 506956"/>
              <a:gd name="connsiteY1960" fmla="*/ 219947 h 506956"/>
              <a:gd name="connsiteX1961" fmla="*/ 270595 w 506956"/>
              <a:gd name="connsiteY1961" fmla="*/ 219947 h 506956"/>
              <a:gd name="connsiteX1962" fmla="*/ 266378 w 506956"/>
              <a:gd name="connsiteY1962" fmla="*/ 213256 h 506956"/>
              <a:gd name="connsiteX1963" fmla="*/ 292179 w 506956"/>
              <a:gd name="connsiteY1963" fmla="*/ 213256 h 506956"/>
              <a:gd name="connsiteX1964" fmla="*/ 287962 w 506956"/>
              <a:gd name="connsiteY1964" fmla="*/ 219947 h 506956"/>
              <a:gd name="connsiteX1965" fmla="*/ 283801 w 506956"/>
              <a:gd name="connsiteY1965" fmla="*/ 219947 h 506956"/>
              <a:gd name="connsiteX1966" fmla="*/ 290111 w 506956"/>
              <a:gd name="connsiteY1966" fmla="*/ 210100 h 506956"/>
              <a:gd name="connsiteX1967" fmla="*/ 284209 w 506956"/>
              <a:gd name="connsiteY1967" fmla="*/ 200907 h 506956"/>
              <a:gd name="connsiteX1968" fmla="*/ 288370 w 506956"/>
              <a:gd name="connsiteY1968" fmla="*/ 200907 h 506956"/>
              <a:gd name="connsiteX1969" fmla="*/ 292179 w 506956"/>
              <a:gd name="connsiteY1969" fmla="*/ 206891 h 506956"/>
              <a:gd name="connsiteX1970" fmla="*/ 295987 w 506956"/>
              <a:gd name="connsiteY1970" fmla="*/ 200907 h 506956"/>
              <a:gd name="connsiteX1971" fmla="*/ 300148 w 506956"/>
              <a:gd name="connsiteY1971" fmla="*/ 200907 h 506956"/>
              <a:gd name="connsiteX1972" fmla="*/ 294246 w 506956"/>
              <a:gd name="connsiteY1972" fmla="*/ 210100 h 506956"/>
              <a:gd name="connsiteX1973" fmla="*/ 300556 w 506956"/>
              <a:gd name="connsiteY1973" fmla="*/ 219947 h 506956"/>
              <a:gd name="connsiteX1974" fmla="*/ 296395 w 506956"/>
              <a:gd name="connsiteY1974" fmla="*/ 219947 h 506956"/>
              <a:gd name="connsiteX1975" fmla="*/ 292179 w 506956"/>
              <a:gd name="connsiteY1975" fmla="*/ 213256 h 506956"/>
              <a:gd name="connsiteX1976" fmla="*/ 317979 w 506956"/>
              <a:gd name="connsiteY1976" fmla="*/ 213256 h 506956"/>
              <a:gd name="connsiteX1977" fmla="*/ 313762 w 506956"/>
              <a:gd name="connsiteY1977" fmla="*/ 219947 h 506956"/>
              <a:gd name="connsiteX1978" fmla="*/ 309601 w 506956"/>
              <a:gd name="connsiteY1978" fmla="*/ 219947 h 506956"/>
              <a:gd name="connsiteX1979" fmla="*/ 315911 w 506956"/>
              <a:gd name="connsiteY1979" fmla="*/ 210100 h 506956"/>
              <a:gd name="connsiteX1980" fmla="*/ 310009 w 506956"/>
              <a:gd name="connsiteY1980" fmla="*/ 200907 h 506956"/>
              <a:gd name="connsiteX1981" fmla="*/ 314170 w 506956"/>
              <a:gd name="connsiteY1981" fmla="*/ 200907 h 506956"/>
              <a:gd name="connsiteX1982" fmla="*/ 317979 w 506956"/>
              <a:gd name="connsiteY1982" fmla="*/ 206891 h 506956"/>
              <a:gd name="connsiteX1983" fmla="*/ 321787 w 506956"/>
              <a:gd name="connsiteY1983" fmla="*/ 200907 h 506956"/>
              <a:gd name="connsiteX1984" fmla="*/ 325948 w 506956"/>
              <a:gd name="connsiteY1984" fmla="*/ 200907 h 506956"/>
              <a:gd name="connsiteX1985" fmla="*/ 320046 w 506956"/>
              <a:gd name="connsiteY1985" fmla="*/ 210100 h 506956"/>
              <a:gd name="connsiteX1986" fmla="*/ 326356 w 506956"/>
              <a:gd name="connsiteY1986" fmla="*/ 219947 h 506956"/>
              <a:gd name="connsiteX1987" fmla="*/ 322195 w 506956"/>
              <a:gd name="connsiteY1987" fmla="*/ 219947 h 506956"/>
              <a:gd name="connsiteX1988" fmla="*/ 317979 w 506956"/>
              <a:gd name="connsiteY1988" fmla="*/ 213256 h 506956"/>
              <a:gd name="connsiteX1989" fmla="*/ 343779 w 506956"/>
              <a:gd name="connsiteY1989" fmla="*/ 213256 h 506956"/>
              <a:gd name="connsiteX1990" fmla="*/ 339563 w 506956"/>
              <a:gd name="connsiteY1990" fmla="*/ 219947 h 506956"/>
              <a:gd name="connsiteX1991" fmla="*/ 335401 w 506956"/>
              <a:gd name="connsiteY1991" fmla="*/ 219947 h 506956"/>
              <a:gd name="connsiteX1992" fmla="*/ 341711 w 506956"/>
              <a:gd name="connsiteY1992" fmla="*/ 210100 h 506956"/>
              <a:gd name="connsiteX1993" fmla="*/ 335809 w 506956"/>
              <a:gd name="connsiteY1993" fmla="*/ 200907 h 506956"/>
              <a:gd name="connsiteX1994" fmla="*/ 339971 w 506956"/>
              <a:gd name="connsiteY1994" fmla="*/ 200907 h 506956"/>
              <a:gd name="connsiteX1995" fmla="*/ 343779 w 506956"/>
              <a:gd name="connsiteY1995" fmla="*/ 206891 h 506956"/>
              <a:gd name="connsiteX1996" fmla="*/ 347587 w 506956"/>
              <a:gd name="connsiteY1996" fmla="*/ 200907 h 506956"/>
              <a:gd name="connsiteX1997" fmla="*/ 351748 w 506956"/>
              <a:gd name="connsiteY1997" fmla="*/ 200907 h 506956"/>
              <a:gd name="connsiteX1998" fmla="*/ 345846 w 506956"/>
              <a:gd name="connsiteY1998" fmla="*/ 210100 h 506956"/>
              <a:gd name="connsiteX1999" fmla="*/ 352156 w 506956"/>
              <a:gd name="connsiteY1999" fmla="*/ 219947 h 506956"/>
              <a:gd name="connsiteX2000" fmla="*/ 347995 w 506956"/>
              <a:gd name="connsiteY2000" fmla="*/ 219947 h 506956"/>
              <a:gd name="connsiteX2001" fmla="*/ 343779 w 506956"/>
              <a:gd name="connsiteY2001" fmla="*/ 213256 h 506956"/>
              <a:gd name="connsiteX2002" fmla="*/ 369579 w 506956"/>
              <a:gd name="connsiteY2002" fmla="*/ 213256 h 506956"/>
              <a:gd name="connsiteX2003" fmla="*/ 365363 w 506956"/>
              <a:gd name="connsiteY2003" fmla="*/ 219947 h 506956"/>
              <a:gd name="connsiteX2004" fmla="*/ 361201 w 506956"/>
              <a:gd name="connsiteY2004" fmla="*/ 219947 h 506956"/>
              <a:gd name="connsiteX2005" fmla="*/ 367511 w 506956"/>
              <a:gd name="connsiteY2005" fmla="*/ 210100 h 506956"/>
              <a:gd name="connsiteX2006" fmla="*/ 361609 w 506956"/>
              <a:gd name="connsiteY2006" fmla="*/ 200907 h 506956"/>
              <a:gd name="connsiteX2007" fmla="*/ 365771 w 506956"/>
              <a:gd name="connsiteY2007" fmla="*/ 200907 h 506956"/>
              <a:gd name="connsiteX2008" fmla="*/ 369579 w 506956"/>
              <a:gd name="connsiteY2008" fmla="*/ 206891 h 506956"/>
              <a:gd name="connsiteX2009" fmla="*/ 373387 w 506956"/>
              <a:gd name="connsiteY2009" fmla="*/ 200907 h 506956"/>
              <a:gd name="connsiteX2010" fmla="*/ 377548 w 506956"/>
              <a:gd name="connsiteY2010" fmla="*/ 200907 h 506956"/>
              <a:gd name="connsiteX2011" fmla="*/ 371646 w 506956"/>
              <a:gd name="connsiteY2011" fmla="*/ 210100 h 506956"/>
              <a:gd name="connsiteX2012" fmla="*/ 377956 w 506956"/>
              <a:gd name="connsiteY2012" fmla="*/ 219947 h 506956"/>
              <a:gd name="connsiteX2013" fmla="*/ 373795 w 506956"/>
              <a:gd name="connsiteY2013" fmla="*/ 219947 h 506956"/>
              <a:gd name="connsiteX2014" fmla="*/ 369579 w 506956"/>
              <a:gd name="connsiteY2014" fmla="*/ 213256 h 506956"/>
              <a:gd name="connsiteX2015" fmla="*/ 395379 w 506956"/>
              <a:gd name="connsiteY2015" fmla="*/ 213256 h 506956"/>
              <a:gd name="connsiteX2016" fmla="*/ 391163 w 506956"/>
              <a:gd name="connsiteY2016" fmla="*/ 219947 h 506956"/>
              <a:gd name="connsiteX2017" fmla="*/ 387001 w 506956"/>
              <a:gd name="connsiteY2017" fmla="*/ 219947 h 506956"/>
              <a:gd name="connsiteX2018" fmla="*/ 393312 w 506956"/>
              <a:gd name="connsiteY2018" fmla="*/ 210100 h 506956"/>
              <a:gd name="connsiteX2019" fmla="*/ 387409 w 506956"/>
              <a:gd name="connsiteY2019" fmla="*/ 200907 h 506956"/>
              <a:gd name="connsiteX2020" fmla="*/ 391571 w 506956"/>
              <a:gd name="connsiteY2020" fmla="*/ 200907 h 506956"/>
              <a:gd name="connsiteX2021" fmla="*/ 395379 w 506956"/>
              <a:gd name="connsiteY2021" fmla="*/ 206891 h 506956"/>
              <a:gd name="connsiteX2022" fmla="*/ 399187 w 506956"/>
              <a:gd name="connsiteY2022" fmla="*/ 200907 h 506956"/>
              <a:gd name="connsiteX2023" fmla="*/ 403348 w 506956"/>
              <a:gd name="connsiteY2023" fmla="*/ 200907 h 506956"/>
              <a:gd name="connsiteX2024" fmla="*/ 397446 w 506956"/>
              <a:gd name="connsiteY2024" fmla="*/ 210100 h 506956"/>
              <a:gd name="connsiteX2025" fmla="*/ 403756 w 506956"/>
              <a:gd name="connsiteY2025" fmla="*/ 219947 h 506956"/>
              <a:gd name="connsiteX2026" fmla="*/ 399595 w 506956"/>
              <a:gd name="connsiteY2026" fmla="*/ 219947 h 506956"/>
              <a:gd name="connsiteX2027" fmla="*/ 395379 w 506956"/>
              <a:gd name="connsiteY2027" fmla="*/ 213256 h 506956"/>
              <a:gd name="connsiteX2028" fmla="*/ 421179 w 506956"/>
              <a:gd name="connsiteY2028" fmla="*/ 213256 h 506956"/>
              <a:gd name="connsiteX2029" fmla="*/ 416963 w 506956"/>
              <a:gd name="connsiteY2029" fmla="*/ 219947 h 506956"/>
              <a:gd name="connsiteX2030" fmla="*/ 412801 w 506956"/>
              <a:gd name="connsiteY2030" fmla="*/ 219947 h 506956"/>
              <a:gd name="connsiteX2031" fmla="*/ 419112 w 506956"/>
              <a:gd name="connsiteY2031" fmla="*/ 210100 h 506956"/>
              <a:gd name="connsiteX2032" fmla="*/ 413209 w 506956"/>
              <a:gd name="connsiteY2032" fmla="*/ 200907 h 506956"/>
              <a:gd name="connsiteX2033" fmla="*/ 417371 w 506956"/>
              <a:gd name="connsiteY2033" fmla="*/ 200907 h 506956"/>
              <a:gd name="connsiteX2034" fmla="*/ 421179 w 506956"/>
              <a:gd name="connsiteY2034" fmla="*/ 206891 h 506956"/>
              <a:gd name="connsiteX2035" fmla="*/ 424987 w 506956"/>
              <a:gd name="connsiteY2035" fmla="*/ 200907 h 506956"/>
              <a:gd name="connsiteX2036" fmla="*/ 429149 w 506956"/>
              <a:gd name="connsiteY2036" fmla="*/ 200907 h 506956"/>
              <a:gd name="connsiteX2037" fmla="*/ 423246 w 506956"/>
              <a:gd name="connsiteY2037" fmla="*/ 210100 h 506956"/>
              <a:gd name="connsiteX2038" fmla="*/ 429557 w 506956"/>
              <a:gd name="connsiteY2038" fmla="*/ 219947 h 506956"/>
              <a:gd name="connsiteX2039" fmla="*/ 425395 w 506956"/>
              <a:gd name="connsiteY2039" fmla="*/ 219947 h 506956"/>
              <a:gd name="connsiteX2040" fmla="*/ 421179 w 506956"/>
              <a:gd name="connsiteY2040" fmla="*/ 213256 h 506956"/>
              <a:gd name="connsiteX2041" fmla="*/ 446979 w 506956"/>
              <a:gd name="connsiteY2041" fmla="*/ 213256 h 506956"/>
              <a:gd name="connsiteX2042" fmla="*/ 442763 w 506956"/>
              <a:gd name="connsiteY2042" fmla="*/ 219947 h 506956"/>
              <a:gd name="connsiteX2043" fmla="*/ 438601 w 506956"/>
              <a:gd name="connsiteY2043" fmla="*/ 219947 h 506956"/>
              <a:gd name="connsiteX2044" fmla="*/ 444912 w 506956"/>
              <a:gd name="connsiteY2044" fmla="*/ 210100 h 506956"/>
              <a:gd name="connsiteX2045" fmla="*/ 439009 w 506956"/>
              <a:gd name="connsiteY2045" fmla="*/ 200907 h 506956"/>
              <a:gd name="connsiteX2046" fmla="*/ 443171 w 506956"/>
              <a:gd name="connsiteY2046" fmla="*/ 200907 h 506956"/>
              <a:gd name="connsiteX2047" fmla="*/ 446979 w 506956"/>
              <a:gd name="connsiteY2047" fmla="*/ 206891 h 506956"/>
              <a:gd name="connsiteX2048" fmla="*/ 450787 w 506956"/>
              <a:gd name="connsiteY2048" fmla="*/ 200907 h 506956"/>
              <a:gd name="connsiteX2049" fmla="*/ 454949 w 506956"/>
              <a:gd name="connsiteY2049" fmla="*/ 200907 h 506956"/>
              <a:gd name="connsiteX2050" fmla="*/ 449046 w 506956"/>
              <a:gd name="connsiteY2050" fmla="*/ 210100 h 506956"/>
              <a:gd name="connsiteX2051" fmla="*/ 455357 w 506956"/>
              <a:gd name="connsiteY2051" fmla="*/ 219947 h 506956"/>
              <a:gd name="connsiteX2052" fmla="*/ 451195 w 506956"/>
              <a:gd name="connsiteY2052" fmla="*/ 219947 h 506956"/>
              <a:gd name="connsiteX2053" fmla="*/ 446979 w 506956"/>
              <a:gd name="connsiteY2053" fmla="*/ 213256 h 506956"/>
              <a:gd name="connsiteX2054" fmla="*/ 472779 w 506956"/>
              <a:gd name="connsiteY2054" fmla="*/ 213256 h 506956"/>
              <a:gd name="connsiteX2055" fmla="*/ 468563 w 506956"/>
              <a:gd name="connsiteY2055" fmla="*/ 219947 h 506956"/>
              <a:gd name="connsiteX2056" fmla="*/ 464401 w 506956"/>
              <a:gd name="connsiteY2056" fmla="*/ 219947 h 506956"/>
              <a:gd name="connsiteX2057" fmla="*/ 470712 w 506956"/>
              <a:gd name="connsiteY2057" fmla="*/ 210100 h 506956"/>
              <a:gd name="connsiteX2058" fmla="*/ 464809 w 506956"/>
              <a:gd name="connsiteY2058" fmla="*/ 200907 h 506956"/>
              <a:gd name="connsiteX2059" fmla="*/ 468971 w 506956"/>
              <a:gd name="connsiteY2059" fmla="*/ 200907 h 506956"/>
              <a:gd name="connsiteX2060" fmla="*/ 472779 w 506956"/>
              <a:gd name="connsiteY2060" fmla="*/ 206891 h 506956"/>
              <a:gd name="connsiteX2061" fmla="*/ 476587 w 506956"/>
              <a:gd name="connsiteY2061" fmla="*/ 200907 h 506956"/>
              <a:gd name="connsiteX2062" fmla="*/ 480749 w 506956"/>
              <a:gd name="connsiteY2062" fmla="*/ 200907 h 506956"/>
              <a:gd name="connsiteX2063" fmla="*/ 474846 w 506956"/>
              <a:gd name="connsiteY2063" fmla="*/ 210100 h 506956"/>
              <a:gd name="connsiteX2064" fmla="*/ 481157 w 506956"/>
              <a:gd name="connsiteY2064" fmla="*/ 219947 h 506956"/>
              <a:gd name="connsiteX2065" fmla="*/ 476995 w 506956"/>
              <a:gd name="connsiteY2065" fmla="*/ 219947 h 506956"/>
              <a:gd name="connsiteX2066" fmla="*/ 472779 w 506956"/>
              <a:gd name="connsiteY2066" fmla="*/ 213256 h 506956"/>
              <a:gd name="connsiteX2067" fmla="*/ 498579 w 506956"/>
              <a:gd name="connsiteY2067" fmla="*/ 213256 h 506956"/>
              <a:gd name="connsiteX2068" fmla="*/ 494363 w 506956"/>
              <a:gd name="connsiteY2068" fmla="*/ 219947 h 506956"/>
              <a:gd name="connsiteX2069" fmla="*/ 490201 w 506956"/>
              <a:gd name="connsiteY2069" fmla="*/ 219947 h 506956"/>
              <a:gd name="connsiteX2070" fmla="*/ 496512 w 506956"/>
              <a:gd name="connsiteY2070" fmla="*/ 210100 h 506956"/>
              <a:gd name="connsiteX2071" fmla="*/ 490609 w 506956"/>
              <a:gd name="connsiteY2071" fmla="*/ 200907 h 506956"/>
              <a:gd name="connsiteX2072" fmla="*/ 494771 w 506956"/>
              <a:gd name="connsiteY2072" fmla="*/ 200907 h 506956"/>
              <a:gd name="connsiteX2073" fmla="*/ 498579 w 506956"/>
              <a:gd name="connsiteY2073" fmla="*/ 206891 h 506956"/>
              <a:gd name="connsiteX2074" fmla="*/ 502387 w 506956"/>
              <a:gd name="connsiteY2074" fmla="*/ 200907 h 506956"/>
              <a:gd name="connsiteX2075" fmla="*/ 506549 w 506956"/>
              <a:gd name="connsiteY2075" fmla="*/ 200907 h 506956"/>
              <a:gd name="connsiteX2076" fmla="*/ 500646 w 506956"/>
              <a:gd name="connsiteY2076" fmla="*/ 210100 h 506956"/>
              <a:gd name="connsiteX2077" fmla="*/ 506957 w 506956"/>
              <a:gd name="connsiteY2077" fmla="*/ 219947 h 506956"/>
              <a:gd name="connsiteX2078" fmla="*/ 502795 w 506956"/>
              <a:gd name="connsiteY2078" fmla="*/ 219947 h 506956"/>
              <a:gd name="connsiteX2079" fmla="*/ 498579 w 506956"/>
              <a:gd name="connsiteY2079" fmla="*/ 213256 h 506956"/>
              <a:gd name="connsiteX2080" fmla="*/ 8378 w 506956"/>
              <a:gd name="connsiteY2080" fmla="*/ 241957 h 506956"/>
              <a:gd name="connsiteX2081" fmla="*/ 4162 w 506956"/>
              <a:gd name="connsiteY2081" fmla="*/ 248648 h 506956"/>
              <a:gd name="connsiteX2082" fmla="*/ 0 w 506956"/>
              <a:gd name="connsiteY2082" fmla="*/ 248648 h 506956"/>
              <a:gd name="connsiteX2083" fmla="*/ 6310 w 506956"/>
              <a:gd name="connsiteY2083" fmla="*/ 238802 h 506956"/>
              <a:gd name="connsiteX2084" fmla="*/ 408 w 506956"/>
              <a:gd name="connsiteY2084" fmla="*/ 229608 h 506956"/>
              <a:gd name="connsiteX2085" fmla="*/ 4570 w 506956"/>
              <a:gd name="connsiteY2085" fmla="*/ 229608 h 506956"/>
              <a:gd name="connsiteX2086" fmla="*/ 8378 w 506956"/>
              <a:gd name="connsiteY2086" fmla="*/ 235592 h 506956"/>
              <a:gd name="connsiteX2087" fmla="*/ 12186 w 506956"/>
              <a:gd name="connsiteY2087" fmla="*/ 229608 h 506956"/>
              <a:gd name="connsiteX2088" fmla="*/ 16347 w 506956"/>
              <a:gd name="connsiteY2088" fmla="*/ 229608 h 506956"/>
              <a:gd name="connsiteX2089" fmla="*/ 10445 w 506956"/>
              <a:gd name="connsiteY2089" fmla="*/ 238802 h 506956"/>
              <a:gd name="connsiteX2090" fmla="*/ 16755 w 506956"/>
              <a:gd name="connsiteY2090" fmla="*/ 248648 h 506956"/>
              <a:gd name="connsiteX2091" fmla="*/ 12594 w 506956"/>
              <a:gd name="connsiteY2091" fmla="*/ 248648 h 506956"/>
              <a:gd name="connsiteX2092" fmla="*/ 8378 w 506956"/>
              <a:gd name="connsiteY2092" fmla="*/ 241957 h 506956"/>
              <a:gd name="connsiteX2093" fmla="*/ 34178 w 506956"/>
              <a:gd name="connsiteY2093" fmla="*/ 241957 h 506956"/>
              <a:gd name="connsiteX2094" fmla="*/ 29962 w 506956"/>
              <a:gd name="connsiteY2094" fmla="*/ 248648 h 506956"/>
              <a:gd name="connsiteX2095" fmla="*/ 25800 w 506956"/>
              <a:gd name="connsiteY2095" fmla="*/ 248648 h 506956"/>
              <a:gd name="connsiteX2096" fmla="*/ 32110 w 506956"/>
              <a:gd name="connsiteY2096" fmla="*/ 238802 h 506956"/>
              <a:gd name="connsiteX2097" fmla="*/ 26208 w 506956"/>
              <a:gd name="connsiteY2097" fmla="*/ 229608 h 506956"/>
              <a:gd name="connsiteX2098" fmla="*/ 30370 w 506956"/>
              <a:gd name="connsiteY2098" fmla="*/ 229608 h 506956"/>
              <a:gd name="connsiteX2099" fmla="*/ 34178 w 506956"/>
              <a:gd name="connsiteY2099" fmla="*/ 235592 h 506956"/>
              <a:gd name="connsiteX2100" fmla="*/ 37986 w 506956"/>
              <a:gd name="connsiteY2100" fmla="*/ 229608 h 506956"/>
              <a:gd name="connsiteX2101" fmla="*/ 42147 w 506956"/>
              <a:gd name="connsiteY2101" fmla="*/ 229608 h 506956"/>
              <a:gd name="connsiteX2102" fmla="*/ 36245 w 506956"/>
              <a:gd name="connsiteY2102" fmla="*/ 238802 h 506956"/>
              <a:gd name="connsiteX2103" fmla="*/ 42555 w 506956"/>
              <a:gd name="connsiteY2103" fmla="*/ 248648 h 506956"/>
              <a:gd name="connsiteX2104" fmla="*/ 38394 w 506956"/>
              <a:gd name="connsiteY2104" fmla="*/ 248648 h 506956"/>
              <a:gd name="connsiteX2105" fmla="*/ 34178 w 506956"/>
              <a:gd name="connsiteY2105" fmla="*/ 241957 h 506956"/>
              <a:gd name="connsiteX2106" fmla="*/ 59978 w 506956"/>
              <a:gd name="connsiteY2106" fmla="*/ 241957 h 506956"/>
              <a:gd name="connsiteX2107" fmla="*/ 55762 w 506956"/>
              <a:gd name="connsiteY2107" fmla="*/ 248648 h 506956"/>
              <a:gd name="connsiteX2108" fmla="*/ 51600 w 506956"/>
              <a:gd name="connsiteY2108" fmla="*/ 248648 h 506956"/>
              <a:gd name="connsiteX2109" fmla="*/ 57911 w 506956"/>
              <a:gd name="connsiteY2109" fmla="*/ 238802 h 506956"/>
              <a:gd name="connsiteX2110" fmla="*/ 52008 w 506956"/>
              <a:gd name="connsiteY2110" fmla="*/ 229608 h 506956"/>
              <a:gd name="connsiteX2111" fmla="*/ 56170 w 506956"/>
              <a:gd name="connsiteY2111" fmla="*/ 229608 h 506956"/>
              <a:gd name="connsiteX2112" fmla="*/ 59978 w 506956"/>
              <a:gd name="connsiteY2112" fmla="*/ 235592 h 506956"/>
              <a:gd name="connsiteX2113" fmla="*/ 63786 w 506956"/>
              <a:gd name="connsiteY2113" fmla="*/ 229608 h 506956"/>
              <a:gd name="connsiteX2114" fmla="*/ 67948 w 506956"/>
              <a:gd name="connsiteY2114" fmla="*/ 229608 h 506956"/>
              <a:gd name="connsiteX2115" fmla="*/ 62045 w 506956"/>
              <a:gd name="connsiteY2115" fmla="*/ 238802 h 506956"/>
              <a:gd name="connsiteX2116" fmla="*/ 68356 w 506956"/>
              <a:gd name="connsiteY2116" fmla="*/ 248648 h 506956"/>
              <a:gd name="connsiteX2117" fmla="*/ 64194 w 506956"/>
              <a:gd name="connsiteY2117" fmla="*/ 248648 h 506956"/>
              <a:gd name="connsiteX2118" fmla="*/ 59978 w 506956"/>
              <a:gd name="connsiteY2118" fmla="*/ 241957 h 506956"/>
              <a:gd name="connsiteX2119" fmla="*/ 85778 w 506956"/>
              <a:gd name="connsiteY2119" fmla="*/ 241957 h 506956"/>
              <a:gd name="connsiteX2120" fmla="*/ 81562 w 506956"/>
              <a:gd name="connsiteY2120" fmla="*/ 248648 h 506956"/>
              <a:gd name="connsiteX2121" fmla="*/ 77400 w 506956"/>
              <a:gd name="connsiteY2121" fmla="*/ 248648 h 506956"/>
              <a:gd name="connsiteX2122" fmla="*/ 83711 w 506956"/>
              <a:gd name="connsiteY2122" fmla="*/ 238802 h 506956"/>
              <a:gd name="connsiteX2123" fmla="*/ 77808 w 506956"/>
              <a:gd name="connsiteY2123" fmla="*/ 229608 h 506956"/>
              <a:gd name="connsiteX2124" fmla="*/ 81970 w 506956"/>
              <a:gd name="connsiteY2124" fmla="*/ 229608 h 506956"/>
              <a:gd name="connsiteX2125" fmla="*/ 85778 w 506956"/>
              <a:gd name="connsiteY2125" fmla="*/ 235592 h 506956"/>
              <a:gd name="connsiteX2126" fmla="*/ 89586 w 506956"/>
              <a:gd name="connsiteY2126" fmla="*/ 229608 h 506956"/>
              <a:gd name="connsiteX2127" fmla="*/ 93748 w 506956"/>
              <a:gd name="connsiteY2127" fmla="*/ 229608 h 506956"/>
              <a:gd name="connsiteX2128" fmla="*/ 87845 w 506956"/>
              <a:gd name="connsiteY2128" fmla="*/ 238802 h 506956"/>
              <a:gd name="connsiteX2129" fmla="*/ 94156 w 506956"/>
              <a:gd name="connsiteY2129" fmla="*/ 248648 h 506956"/>
              <a:gd name="connsiteX2130" fmla="*/ 89994 w 506956"/>
              <a:gd name="connsiteY2130" fmla="*/ 248648 h 506956"/>
              <a:gd name="connsiteX2131" fmla="*/ 85778 w 506956"/>
              <a:gd name="connsiteY2131" fmla="*/ 241957 h 506956"/>
              <a:gd name="connsiteX2132" fmla="*/ 111578 w 506956"/>
              <a:gd name="connsiteY2132" fmla="*/ 241957 h 506956"/>
              <a:gd name="connsiteX2133" fmla="*/ 107362 w 506956"/>
              <a:gd name="connsiteY2133" fmla="*/ 248648 h 506956"/>
              <a:gd name="connsiteX2134" fmla="*/ 103200 w 506956"/>
              <a:gd name="connsiteY2134" fmla="*/ 248648 h 506956"/>
              <a:gd name="connsiteX2135" fmla="*/ 109511 w 506956"/>
              <a:gd name="connsiteY2135" fmla="*/ 238802 h 506956"/>
              <a:gd name="connsiteX2136" fmla="*/ 103608 w 506956"/>
              <a:gd name="connsiteY2136" fmla="*/ 229608 h 506956"/>
              <a:gd name="connsiteX2137" fmla="*/ 107770 w 506956"/>
              <a:gd name="connsiteY2137" fmla="*/ 229608 h 506956"/>
              <a:gd name="connsiteX2138" fmla="*/ 111578 w 506956"/>
              <a:gd name="connsiteY2138" fmla="*/ 235592 h 506956"/>
              <a:gd name="connsiteX2139" fmla="*/ 115386 w 506956"/>
              <a:gd name="connsiteY2139" fmla="*/ 229608 h 506956"/>
              <a:gd name="connsiteX2140" fmla="*/ 119548 w 506956"/>
              <a:gd name="connsiteY2140" fmla="*/ 229608 h 506956"/>
              <a:gd name="connsiteX2141" fmla="*/ 113645 w 506956"/>
              <a:gd name="connsiteY2141" fmla="*/ 238802 h 506956"/>
              <a:gd name="connsiteX2142" fmla="*/ 119956 w 506956"/>
              <a:gd name="connsiteY2142" fmla="*/ 248648 h 506956"/>
              <a:gd name="connsiteX2143" fmla="*/ 115794 w 506956"/>
              <a:gd name="connsiteY2143" fmla="*/ 248648 h 506956"/>
              <a:gd name="connsiteX2144" fmla="*/ 111578 w 506956"/>
              <a:gd name="connsiteY2144" fmla="*/ 241957 h 506956"/>
              <a:gd name="connsiteX2145" fmla="*/ 137378 w 506956"/>
              <a:gd name="connsiteY2145" fmla="*/ 241957 h 506956"/>
              <a:gd name="connsiteX2146" fmla="*/ 133162 w 506956"/>
              <a:gd name="connsiteY2146" fmla="*/ 248648 h 506956"/>
              <a:gd name="connsiteX2147" fmla="*/ 129000 w 506956"/>
              <a:gd name="connsiteY2147" fmla="*/ 248648 h 506956"/>
              <a:gd name="connsiteX2148" fmla="*/ 135311 w 506956"/>
              <a:gd name="connsiteY2148" fmla="*/ 238802 h 506956"/>
              <a:gd name="connsiteX2149" fmla="*/ 129408 w 506956"/>
              <a:gd name="connsiteY2149" fmla="*/ 229608 h 506956"/>
              <a:gd name="connsiteX2150" fmla="*/ 133570 w 506956"/>
              <a:gd name="connsiteY2150" fmla="*/ 229608 h 506956"/>
              <a:gd name="connsiteX2151" fmla="*/ 137378 w 506956"/>
              <a:gd name="connsiteY2151" fmla="*/ 235592 h 506956"/>
              <a:gd name="connsiteX2152" fmla="*/ 141186 w 506956"/>
              <a:gd name="connsiteY2152" fmla="*/ 229608 h 506956"/>
              <a:gd name="connsiteX2153" fmla="*/ 145348 w 506956"/>
              <a:gd name="connsiteY2153" fmla="*/ 229608 h 506956"/>
              <a:gd name="connsiteX2154" fmla="*/ 139445 w 506956"/>
              <a:gd name="connsiteY2154" fmla="*/ 238802 h 506956"/>
              <a:gd name="connsiteX2155" fmla="*/ 145756 w 506956"/>
              <a:gd name="connsiteY2155" fmla="*/ 248648 h 506956"/>
              <a:gd name="connsiteX2156" fmla="*/ 141594 w 506956"/>
              <a:gd name="connsiteY2156" fmla="*/ 248648 h 506956"/>
              <a:gd name="connsiteX2157" fmla="*/ 137378 w 506956"/>
              <a:gd name="connsiteY2157" fmla="*/ 241957 h 506956"/>
              <a:gd name="connsiteX2158" fmla="*/ 163178 w 506956"/>
              <a:gd name="connsiteY2158" fmla="*/ 241957 h 506956"/>
              <a:gd name="connsiteX2159" fmla="*/ 158962 w 506956"/>
              <a:gd name="connsiteY2159" fmla="*/ 248648 h 506956"/>
              <a:gd name="connsiteX2160" fmla="*/ 154800 w 506956"/>
              <a:gd name="connsiteY2160" fmla="*/ 248648 h 506956"/>
              <a:gd name="connsiteX2161" fmla="*/ 161111 w 506956"/>
              <a:gd name="connsiteY2161" fmla="*/ 238802 h 506956"/>
              <a:gd name="connsiteX2162" fmla="*/ 155208 w 506956"/>
              <a:gd name="connsiteY2162" fmla="*/ 229608 h 506956"/>
              <a:gd name="connsiteX2163" fmla="*/ 159370 w 506956"/>
              <a:gd name="connsiteY2163" fmla="*/ 229608 h 506956"/>
              <a:gd name="connsiteX2164" fmla="*/ 163178 w 506956"/>
              <a:gd name="connsiteY2164" fmla="*/ 235592 h 506956"/>
              <a:gd name="connsiteX2165" fmla="*/ 166986 w 506956"/>
              <a:gd name="connsiteY2165" fmla="*/ 229608 h 506956"/>
              <a:gd name="connsiteX2166" fmla="*/ 171148 w 506956"/>
              <a:gd name="connsiteY2166" fmla="*/ 229608 h 506956"/>
              <a:gd name="connsiteX2167" fmla="*/ 165245 w 506956"/>
              <a:gd name="connsiteY2167" fmla="*/ 238802 h 506956"/>
              <a:gd name="connsiteX2168" fmla="*/ 171556 w 506956"/>
              <a:gd name="connsiteY2168" fmla="*/ 248648 h 506956"/>
              <a:gd name="connsiteX2169" fmla="*/ 167394 w 506956"/>
              <a:gd name="connsiteY2169" fmla="*/ 248648 h 506956"/>
              <a:gd name="connsiteX2170" fmla="*/ 163178 w 506956"/>
              <a:gd name="connsiteY2170" fmla="*/ 241957 h 506956"/>
              <a:gd name="connsiteX2171" fmla="*/ 188978 w 506956"/>
              <a:gd name="connsiteY2171" fmla="*/ 241957 h 506956"/>
              <a:gd name="connsiteX2172" fmla="*/ 184762 w 506956"/>
              <a:gd name="connsiteY2172" fmla="*/ 248648 h 506956"/>
              <a:gd name="connsiteX2173" fmla="*/ 180601 w 506956"/>
              <a:gd name="connsiteY2173" fmla="*/ 248648 h 506956"/>
              <a:gd name="connsiteX2174" fmla="*/ 186911 w 506956"/>
              <a:gd name="connsiteY2174" fmla="*/ 238802 h 506956"/>
              <a:gd name="connsiteX2175" fmla="*/ 181009 w 506956"/>
              <a:gd name="connsiteY2175" fmla="*/ 229608 h 506956"/>
              <a:gd name="connsiteX2176" fmla="*/ 185170 w 506956"/>
              <a:gd name="connsiteY2176" fmla="*/ 229608 h 506956"/>
              <a:gd name="connsiteX2177" fmla="*/ 188978 w 506956"/>
              <a:gd name="connsiteY2177" fmla="*/ 235592 h 506956"/>
              <a:gd name="connsiteX2178" fmla="*/ 192786 w 506956"/>
              <a:gd name="connsiteY2178" fmla="*/ 229608 h 506956"/>
              <a:gd name="connsiteX2179" fmla="*/ 196948 w 506956"/>
              <a:gd name="connsiteY2179" fmla="*/ 229608 h 506956"/>
              <a:gd name="connsiteX2180" fmla="*/ 191045 w 506956"/>
              <a:gd name="connsiteY2180" fmla="*/ 238802 h 506956"/>
              <a:gd name="connsiteX2181" fmla="*/ 197356 w 506956"/>
              <a:gd name="connsiteY2181" fmla="*/ 248648 h 506956"/>
              <a:gd name="connsiteX2182" fmla="*/ 193194 w 506956"/>
              <a:gd name="connsiteY2182" fmla="*/ 248648 h 506956"/>
              <a:gd name="connsiteX2183" fmla="*/ 188978 w 506956"/>
              <a:gd name="connsiteY2183" fmla="*/ 241957 h 506956"/>
              <a:gd name="connsiteX2184" fmla="*/ 214778 w 506956"/>
              <a:gd name="connsiteY2184" fmla="*/ 241957 h 506956"/>
              <a:gd name="connsiteX2185" fmla="*/ 210562 w 506956"/>
              <a:gd name="connsiteY2185" fmla="*/ 248648 h 506956"/>
              <a:gd name="connsiteX2186" fmla="*/ 206401 w 506956"/>
              <a:gd name="connsiteY2186" fmla="*/ 248648 h 506956"/>
              <a:gd name="connsiteX2187" fmla="*/ 212711 w 506956"/>
              <a:gd name="connsiteY2187" fmla="*/ 238802 h 506956"/>
              <a:gd name="connsiteX2188" fmla="*/ 206809 w 506956"/>
              <a:gd name="connsiteY2188" fmla="*/ 229608 h 506956"/>
              <a:gd name="connsiteX2189" fmla="*/ 210970 w 506956"/>
              <a:gd name="connsiteY2189" fmla="*/ 229608 h 506956"/>
              <a:gd name="connsiteX2190" fmla="*/ 214778 w 506956"/>
              <a:gd name="connsiteY2190" fmla="*/ 235592 h 506956"/>
              <a:gd name="connsiteX2191" fmla="*/ 218586 w 506956"/>
              <a:gd name="connsiteY2191" fmla="*/ 229608 h 506956"/>
              <a:gd name="connsiteX2192" fmla="*/ 222748 w 506956"/>
              <a:gd name="connsiteY2192" fmla="*/ 229608 h 506956"/>
              <a:gd name="connsiteX2193" fmla="*/ 216846 w 506956"/>
              <a:gd name="connsiteY2193" fmla="*/ 238802 h 506956"/>
              <a:gd name="connsiteX2194" fmla="*/ 223156 w 506956"/>
              <a:gd name="connsiteY2194" fmla="*/ 248648 h 506956"/>
              <a:gd name="connsiteX2195" fmla="*/ 218994 w 506956"/>
              <a:gd name="connsiteY2195" fmla="*/ 248648 h 506956"/>
              <a:gd name="connsiteX2196" fmla="*/ 214778 w 506956"/>
              <a:gd name="connsiteY2196" fmla="*/ 241957 h 506956"/>
              <a:gd name="connsiteX2197" fmla="*/ 240578 w 506956"/>
              <a:gd name="connsiteY2197" fmla="*/ 241957 h 506956"/>
              <a:gd name="connsiteX2198" fmla="*/ 236362 w 506956"/>
              <a:gd name="connsiteY2198" fmla="*/ 248648 h 506956"/>
              <a:gd name="connsiteX2199" fmla="*/ 232201 w 506956"/>
              <a:gd name="connsiteY2199" fmla="*/ 248648 h 506956"/>
              <a:gd name="connsiteX2200" fmla="*/ 238511 w 506956"/>
              <a:gd name="connsiteY2200" fmla="*/ 238802 h 506956"/>
              <a:gd name="connsiteX2201" fmla="*/ 232609 w 506956"/>
              <a:gd name="connsiteY2201" fmla="*/ 229608 h 506956"/>
              <a:gd name="connsiteX2202" fmla="*/ 236770 w 506956"/>
              <a:gd name="connsiteY2202" fmla="*/ 229608 h 506956"/>
              <a:gd name="connsiteX2203" fmla="*/ 240578 w 506956"/>
              <a:gd name="connsiteY2203" fmla="*/ 235592 h 506956"/>
              <a:gd name="connsiteX2204" fmla="*/ 244386 w 506956"/>
              <a:gd name="connsiteY2204" fmla="*/ 229608 h 506956"/>
              <a:gd name="connsiteX2205" fmla="*/ 248548 w 506956"/>
              <a:gd name="connsiteY2205" fmla="*/ 229608 h 506956"/>
              <a:gd name="connsiteX2206" fmla="*/ 242646 w 506956"/>
              <a:gd name="connsiteY2206" fmla="*/ 238802 h 506956"/>
              <a:gd name="connsiteX2207" fmla="*/ 248956 w 506956"/>
              <a:gd name="connsiteY2207" fmla="*/ 248648 h 506956"/>
              <a:gd name="connsiteX2208" fmla="*/ 244794 w 506956"/>
              <a:gd name="connsiteY2208" fmla="*/ 248648 h 506956"/>
              <a:gd name="connsiteX2209" fmla="*/ 240578 w 506956"/>
              <a:gd name="connsiteY2209" fmla="*/ 241957 h 506956"/>
              <a:gd name="connsiteX2210" fmla="*/ 266378 w 506956"/>
              <a:gd name="connsiteY2210" fmla="*/ 241957 h 506956"/>
              <a:gd name="connsiteX2211" fmla="*/ 262162 w 506956"/>
              <a:gd name="connsiteY2211" fmla="*/ 248648 h 506956"/>
              <a:gd name="connsiteX2212" fmla="*/ 258001 w 506956"/>
              <a:gd name="connsiteY2212" fmla="*/ 248648 h 506956"/>
              <a:gd name="connsiteX2213" fmla="*/ 264311 w 506956"/>
              <a:gd name="connsiteY2213" fmla="*/ 238802 h 506956"/>
              <a:gd name="connsiteX2214" fmla="*/ 258409 w 506956"/>
              <a:gd name="connsiteY2214" fmla="*/ 229608 h 506956"/>
              <a:gd name="connsiteX2215" fmla="*/ 262570 w 506956"/>
              <a:gd name="connsiteY2215" fmla="*/ 229608 h 506956"/>
              <a:gd name="connsiteX2216" fmla="*/ 266378 w 506956"/>
              <a:gd name="connsiteY2216" fmla="*/ 235592 h 506956"/>
              <a:gd name="connsiteX2217" fmla="*/ 270187 w 506956"/>
              <a:gd name="connsiteY2217" fmla="*/ 229608 h 506956"/>
              <a:gd name="connsiteX2218" fmla="*/ 274348 w 506956"/>
              <a:gd name="connsiteY2218" fmla="*/ 229608 h 506956"/>
              <a:gd name="connsiteX2219" fmla="*/ 268446 w 506956"/>
              <a:gd name="connsiteY2219" fmla="*/ 238802 h 506956"/>
              <a:gd name="connsiteX2220" fmla="*/ 274756 w 506956"/>
              <a:gd name="connsiteY2220" fmla="*/ 248648 h 506956"/>
              <a:gd name="connsiteX2221" fmla="*/ 270595 w 506956"/>
              <a:gd name="connsiteY2221" fmla="*/ 248648 h 506956"/>
              <a:gd name="connsiteX2222" fmla="*/ 266378 w 506956"/>
              <a:gd name="connsiteY2222" fmla="*/ 241957 h 506956"/>
              <a:gd name="connsiteX2223" fmla="*/ 292179 w 506956"/>
              <a:gd name="connsiteY2223" fmla="*/ 241957 h 506956"/>
              <a:gd name="connsiteX2224" fmla="*/ 287962 w 506956"/>
              <a:gd name="connsiteY2224" fmla="*/ 248648 h 506956"/>
              <a:gd name="connsiteX2225" fmla="*/ 283801 w 506956"/>
              <a:gd name="connsiteY2225" fmla="*/ 248648 h 506956"/>
              <a:gd name="connsiteX2226" fmla="*/ 290111 w 506956"/>
              <a:gd name="connsiteY2226" fmla="*/ 238802 h 506956"/>
              <a:gd name="connsiteX2227" fmla="*/ 284209 w 506956"/>
              <a:gd name="connsiteY2227" fmla="*/ 229608 h 506956"/>
              <a:gd name="connsiteX2228" fmla="*/ 288370 w 506956"/>
              <a:gd name="connsiteY2228" fmla="*/ 229608 h 506956"/>
              <a:gd name="connsiteX2229" fmla="*/ 292179 w 506956"/>
              <a:gd name="connsiteY2229" fmla="*/ 235592 h 506956"/>
              <a:gd name="connsiteX2230" fmla="*/ 295987 w 506956"/>
              <a:gd name="connsiteY2230" fmla="*/ 229608 h 506956"/>
              <a:gd name="connsiteX2231" fmla="*/ 300148 w 506956"/>
              <a:gd name="connsiteY2231" fmla="*/ 229608 h 506956"/>
              <a:gd name="connsiteX2232" fmla="*/ 294246 w 506956"/>
              <a:gd name="connsiteY2232" fmla="*/ 238802 h 506956"/>
              <a:gd name="connsiteX2233" fmla="*/ 300556 w 506956"/>
              <a:gd name="connsiteY2233" fmla="*/ 248648 h 506956"/>
              <a:gd name="connsiteX2234" fmla="*/ 296395 w 506956"/>
              <a:gd name="connsiteY2234" fmla="*/ 248648 h 506956"/>
              <a:gd name="connsiteX2235" fmla="*/ 292179 w 506956"/>
              <a:gd name="connsiteY2235" fmla="*/ 241957 h 506956"/>
              <a:gd name="connsiteX2236" fmla="*/ 317979 w 506956"/>
              <a:gd name="connsiteY2236" fmla="*/ 241957 h 506956"/>
              <a:gd name="connsiteX2237" fmla="*/ 313762 w 506956"/>
              <a:gd name="connsiteY2237" fmla="*/ 248648 h 506956"/>
              <a:gd name="connsiteX2238" fmla="*/ 309601 w 506956"/>
              <a:gd name="connsiteY2238" fmla="*/ 248648 h 506956"/>
              <a:gd name="connsiteX2239" fmla="*/ 315911 w 506956"/>
              <a:gd name="connsiteY2239" fmla="*/ 238802 h 506956"/>
              <a:gd name="connsiteX2240" fmla="*/ 310009 w 506956"/>
              <a:gd name="connsiteY2240" fmla="*/ 229608 h 506956"/>
              <a:gd name="connsiteX2241" fmla="*/ 314170 w 506956"/>
              <a:gd name="connsiteY2241" fmla="*/ 229608 h 506956"/>
              <a:gd name="connsiteX2242" fmla="*/ 317979 w 506956"/>
              <a:gd name="connsiteY2242" fmla="*/ 235592 h 506956"/>
              <a:gd name="connsiteX2243" fmla="*/ 321787 w 506956"/>
              <a:gd name="connsiteY2243" fmla="*/ 229608 h 506956"/>
              <a:gd name="connsiteX2244" fmla="*/ 325948 w 506956"/>
              <a:gd name="connsiteY2244" fmla="*/ 229608 h 506956"/>
              <a:gd name="connsiteX2245" fmla="*/ 320046 w 506956"/>
              <a:gd name="connsiteY2245" fmla="*/ 238802 h 506956"/>
              <a:gd name="connsiteX2246" fmla="*/ 326356 w 506956"/>
              <a:gd name="connsiteY2246" fmla="*/ 248648 h 506956"/>
              <a:gd name="connsiteX2247" fmla="*/ 322195 w 506956"/>
              <a:gd name="connsiteY2247" fmla="*/ 248648 h 506956"/>
              <a:gd name="connsiteX2248" fmla="*/ 317979 w 506956"/>
              <a:gd name="connsiteY2248" fmla="*/ 241957 h 506956"/>
              <a:gd name="connsiteX2249" fmla="*/ 343779 w 506956"/>
              <a:gd name="connsiteY2249" fmla="*/ 241957 h 506956"/>
              <a:gd name="connsiteX2250" fmla="*/ 339563 w 506956"/>
              <a:gd name="connsiteY2250" fmla="*/ 248648 h 506956"/>
              <a:gd name="connsiteX2251" fmla="*/ 335401 w 506956"/>
              <a:gd name="connsiteY2251" fmla="*/ 248648 h 506956"/>
              <a:gd name="connsiteX2252" fmla="*/ 341711 w 506956"/>
              <a:gd name="connsiteY2252" fmla="*/ 238802 h 506956"/>
              <a:gd name="connsiteX2253" fmla="*/ 335809 w 506956"/>
              <a:gd name="connsiteY2253" fmla="*/ 229608 h 506956"/>
              <a:gd name="connsiteX2254" fmla="*/ 339971 w 506956"/>
              <a:gd name="connsiteY2254" fmla="*/ 229608 h 506956"/>
              <a:gd name="connsiteX2255" fmla="*/ 343779 w 506956"/>
              <a:gd name="connsiteY2255" fmla="*/ 235592 h 506956"/>
              <a:gd name="connsiteX2256" fmla="*/ 347587 w 506956"/>
              <a:gd name="connsiteY2256" fmla="*/ 229608 h 506956"/>
              <a:gd name="connsiteX2257" fmla="*/ 351748 w 506956"/>
              <a:gd name="connsiteY2257" fmla="*/ 229608 h 506956"/>
              <a:gd name="connsiteX2258" fmla="*/ 345846 w 506956"/>
              <a:gd name="connsiteY2258" fmla="*/ 238802 h 506956"/>
              <a:gd name="connsiteX2259" fmla="*/ 352156 w 506956"/>
              <a:gd name="connsiteY2259" fmla="*/ 248648 h 506956"/>
              <a:gd name="connsiteX2260" fmla="*/ 347995 w 506956"/>
              <a:gd name="connsiteY2260" fmla="*/ 248648 h 506956"/>
              <a:gd name="connsiteX2261" fmla="*/ 343779 w 506956"/>
              <a:gd name="connsiteY2261" fmla="*/ 241957 h 506956"/>
              <a:gd name="connsiteX2262" fmla="*/ 369579 w 506956"/>
              <a:gd name="connsiteY2262" fmla="*/ 241957 h 506956"/>
              <a:gd name="connsiteX2263" fmla="*/ 365363 w 506956"/>
              <a:gd name="connsiteY2263" fmla="*/ 248648 h 506956"/>
              <a:gd name="connsiteX2264" fmla="*/ 361201 w 506956"/>
              <a:gd name="connsiteY2264" fmla="*/ 248648 h 506956"/>
              <a:gd name="connsiteX2265" fmla="*/ 367511 w 506956"/>
              <a:gd name="connsiteY2265" fmla="*/ 238802 h 506956"/>
              <a:gd name="connsiteX2266" fmla="*/ 361609 w 506956"/>
              <a:gd name="connsiteY2266" fmla="*/ 229608 h 506956"/>
              <a:gd name="connsiteX2267" fmla="*/ 365771 w 506956"/>
              <a:gd name="connsiteY2267" fmla="*/ 229608 h 506956"/>
              <a:gd name="connsiteX2268" fmla="*/ 369579 w 506956"/>
              <a:gd name="connsiteY2268" fmla="*/ 235592 h 506956"/>
              <a:gd name="connsiteX2269" fmla="*/ 373387 w 506956"/>
              <a:gd name="connsiteY2269" fmla="*/ 229608 h 506956"/>
              <a:gd name="connsiteX2270" fmla="*/ 377548 w 506956"/>
              <a:gd name="connsiteY2270" fmla="*/ 229608 h 506956"/>
              <a:gd name="connsiteX2271" fmla="*/ 371646 w 506956"/>
              <a:gd name="connsiteY2271" fmla="*/ 238802 h 506956"/>
              <a:gd name="connsiteX2272" fmla="*/ 377956 w 506956"/>
              <a:gd name="connsiteY2272" fmla="*/ 248648 h 506956"/>
              <a:gd name="connsiteX2273" fmla="*/ 373795 w 506956"/>
              <a:gd name="connsiteY2273" fmla="*/ 248648 h 506956"/>
              <a:gd name="connsiteX2274" fmla="*/ 369579 w 506956"/>
              <a:gd name="connsiteY2274" fmla="*/ 241957 h 506956"/>
              <a:gd name="connsiteX2275" fmla="*/ 395379 w 506956"/>
              <a:gd name="connsiteY2275" fmla="*/ 241957 h 506956"/>
              <a:gd name="connsiteX2276" fmla="*/ 391163 w 506956"/>
              <a:gd name="connsiteY2276" fmla="*/ 248648 h 506956"/>
              <a:gd name="connsiteX2277" fmla="*/ 387001 w 506956"/>
              <a:gd name="connsiteY2277" fmla="*/ 248648 h 506956"/>
              <a:gd name="connsiteX2278" fmla="*/ 393312 w 506956"/>
              <a:gd name="connsiteY2278" fmla="*/ 238802 h 506956"/>
              <a:gd name="connsiteX2279" fmla="*/ 387409 w 506956"/>
              <a:gd name="connsiteY2279" fmla="*/ 229608 h 506956"/>
              <a:gd name="connsiteX2280" fmla="*/ 391571 w 506956"/>
              <a:gd name="connsiteY2280" fmla="*/ 229608 h 506956"/>
              <a:gd name="connsiteX2281" fmla="*/ 395379 w 506956"/>
              <a:gd name="connsiteY2281" fmla="*/ 235592 h 506956"/>
              <a:gd name="connsiteX2282" fmla="*/ 399187 w 506956"/>
              <a:gd name="connsiteY2282" fmla="*/ 229608 h 506956"/>
              <a:gd name="connsiteX2283" fmla="*/ 403348 w 506956"/>
              <a:gd name="connsiteY2283" fmla="*/ 229608 h 506956"/>
              <a:gd name="connsiteX2284" fmla="*/ 397446 w 506956"/>
              <a:gd name="connsiteY2284" fmla="*/ 238802 h 506956"/>
              <a:gd name="connsiteX2285" fmla="*/ 403756 w 506956"/>
              <a:gd name="connsiteY2285" fmla="*/ 248648 h 506956"/>
              <a:gd name="connsiteX2286" fmla="*/ 399595 w 506956"/>
              <a:gd name="connsiteY2286" fmla="*/ 248648 h 506956"/>
              <a:gd name="connsiteX2287" fmla="*/ 395379 w 506956"/>
              <a:gd name="connsiteY2287" fmla="*/ 241957 h 506956"/>
              <a:gd name="connsiteX2288" fmla="*/ 421179 w 506956"/>
              <a:gd name="connsiteY2288" fmla="*/ 241957 h 506956"/>
              <a:gd name="connsiteX2289" fmla="*/ 416963 w 506956"/>
              <a:gd name="connsiteY2289" fmla="*/ 248648 h 506956"/>
              <a:gd name="connsiteX2290" fmla="*/ 412801 w 506956"/>
              <a:gd name="connsiteY2290" fmla="*/ 248648 h 506956"/>
              <a:gd name="connsiteX2291" fmla="*/ 419112 w 506956"/>
              <a:gd name="connsiteY2291" fmla="*/ 238802 h 506956"/>
              <a:gd name="connsiteX2292" fmla="*/ 413209 w 506956"/>
              <a:gd name="connsiteY2292" fmla="*/ 229608 h 506956"/>
              <a:gd name="connsiteX2293" fmla="*/ 417371 w 506956"/>
              <a:gd name="connsiteY2293" fmla="*/ 229608 h 506956"/>
              <a:gd name="connsiteX2294" fmla="*/ 421179 w 506956"/>
              <a:gd name="connsiteY2294" fmla="*/ 235592 h 506956"/>
              <a:gd name="connsiteX2295" fmla="*/ 424987 w 506956"/>
              <a:gd name="connsiteY2295" fmla="*/ 229608 h 506956"/>
              <a:gd name="connsiteX2296" fmla="*/ 429149 w 506956"/>
              <a:gd name="connsiteY2296" fmla="*/ 229608 h 506956"/>
              <a:gd name="connsiteX2297" fmla="*/ 423246 w 506956"/>
              <a:gd name="connsiteY2297" fmla="*/ 238802 h 506956"/>
              <a:gd name="connsiteX2298" fmla="*/ 429557 w 506956"/>
              <a:gd name="connsiteY2298" fmla="*/ 248648 h 506956"/>
              <a:gd name="connsiteX2299" fmla="*/ 425395 w 506956"/>
              <a:gd name="connsiteY2299" fmla="*/ 248648 h 506956"/>
              <a:gd name="connsiteX2300" fmla="*/ 421179 w 506956"/>
              <a:gd name="connsiteY2300" fmla="*/ 241957 h 506956"/>
              <a:gd name="connsiteX2301" fmla="*/ 446979 w 506956"/>
              <a:gd name="connsiteY2301" fmla="*/ 241957 h 506956"/>
              <a:gd name="connsiteX2302" fmla="*/ 442763 w 506956"/>
              <a:gd name="connsiteY2302" fmla="*/ 248648 h 506956"/>
              <a:gd name="connsiteX2303" fmla="*/ 438601 w 506956"/>
              <a:gd name="connsiteY2303" fmla="*/ 248648 h 506956"/>
              <a:gd name="connsiteX2304" fmla="*/ 444912 w 506956"/>
              <a:gd name="connsiteY2304" fmla="*/ 238802 h 506956"/>
              <a:gd name="connsiteX2305" fmla="*/ 439009 w 506956"/>
              <a:gd name="connsiteY2305" fmla="*/ 229608 h 506956"/>
              <a:gd name="connsiteX2306" fmla="*/ 443171 w 506956"/>
              <a:gd name="connsiteY2306" fmla="*/ 229608 h 506956"/>
              <a:gd name="connsiteX2307" fmla="*/ 446979 w 506956"/>
              <a:gd name="connsiteY2307" fmla="*/ 235592 h 506956"/>
              <a:gd name="connsiteX2308" fmla="*/ 450787 w 506956"/>
              <a:gd name="connsiteY2308" fmla="*/ 229608 h 506956"/>
              <a:gd name="connsiteX2309" fmla="*/ 454949 w 506956"/>
              <a:gd name="connsiteY2309" fmla="*/ 229608 h 506956"/>
              <a:gd name="connsiteX2310" fmla="*/ 449046 w 506956"/>
              <a:gd name="connsiteY2310" fmla="*/ 238802 h 506956"/>
              <a:gd name="connsiteX2311" fmla="*/ 455357 w 506956"/>
              <a:gd name="connsiteY2311" fmla="*/ 248648 h 506956"/>
              <a:gd name="connsiteX2312" fmla="*/ 451195 w 506956"/>
              <a:gd name="connsiteY2312" fmla="*/ 248648 h 506956"/>
              <a:gd name="connsiteX2313" fmla="*/ 446979 w 506956"/>
              <a:gd name="connsiteY2313" fmla="*/ 241957 h 506956"/>
              <a:gd name="connsiteX2314" fmla="*/ 472779 w 506956"/>
              <a:gd name="connsiteY2314" fmla="*/ 241957 h 506956"/>
              <a:gd name="connsiteX2315" fmla="*/ 468563 w 506956"/>
              <a:gd name="connsiteY2315" fmla="*/ 248648 h 506956"/>
              <a:gd name="connsiteX2316" fmla="*/ 464401 w 506956"/>
              <a:gd name="connsiteY2316" fmla="*/ 248648 h 506956"/>
              <a:gd name="connsiteX2317" fmla="*/ 470712 w 506956"/>
              <a:gd name="connsiteY2317" fmla="*/ 238802 h 506956"/>
              <a:gd name="connsiteX2318" fmla="*/ 464809 w 506956"/>
              <a:gd name="connsiteY2318" fmla="*/ 229608 h 506956"/>
              <a:gd name="connsiteX2319" fmla="*/ 468971 w 506956"/>
              <a:gd name="connsiteY2319" fmla="*/ 229608 h 506956"/>
              <a:gd name="connsiteX2320" fmla="*/ 472779 w 506956"/>
              <a:gd name="connsiteY2320" fmla="*/ 235592 h 506956"/>
              <a:gd name="connsiteX2321" fmla="*/ 476587 w 506956"/>
              <a:gd name="connsiteY2321" fmla="*/ 229608 h 506956"/>
              <a:gd name="connsiteX2322" fmla="*/ 480749 w 506956"/>
              <a:gd name="connsiteY2322" fmla="*/ 229608 h 506956"/>
              <a:gd name="connsiteX2323" fmla="*/ 474846 w 506956"/>
              <a:gd name="connsiteY2323" fmla="*/ 238802 h 506956"/>
              <a:gd name="connsiteX2324" fmla="*/ 481157 w 506956"/>
              <a:gd name="connsiteY2324" fmla="*/ 248648 h 506956"/>
              <a:gd name="connsiteX2325" fmla="*/ 476995 w 506956"/>
              <a:gd name="connsiteY2325" fmla="*/ 248648 h 506956"/>
              <a:gd name="connsiteX2326" fmla="*/ 472779 w 506956"/>
              <a:gd name="connsiteY2326" fmla="*/ 241957 h 506956"/>
              <a:gd name="connsiteX2327" fmla="*/ 498579 w 506956"/>
              <a:gd name="connsiteY2327" fmla="*/ 241957 h 506956"/>
              <a:gd name="connsiteX2328" fmla="*/ 494363 w 506956"/>
              <a:gd name="connsiteY2328" fmla="*/ 248648 h 506956"/>
              <a:gd name="connsiteX2329" fmla="*/ 490201 w 506956"/>
              <a:gd name="connsiteY2329" fmla="*/ 248648 h 506956"/>
              <a:gd name="connsiteX2330" fmla="*/ 496512 w 506956"/>
              <a:gd name="connsiteY2330" fmla="*/ 238802 h 506956"/>
              <a:gd name="connsiteX2331" fmla="*/ 490609 w 506956"/>
              <a:gd name="connsiteY2331" fmla="*/ 229608 h 506956"/>
              <a:gd name="connsiteX2332" fmla="*/ 494771 w 506956"/>
              <a:gd name="connsiteY2332" fmla="*/ 229608 h 506956"/>
              <a:gd name="connsiteX2333" fmla="*/ 498579 w 506956"/>
              <a:gd name="connsiteY2333" fmla="*/ 235592 h 506956"/>
              <a:gd name="connsiteX2334" fmla="*/ 502387 w 506956"/>
              <a:gd name="connsiteY2334" fmla="*/ 229608 h 506956"/>
              <a:gd name="connsiteX2335" fmla="*/ 506549 w 506956"/>
              <a:gd name="connsiteY2335" fmla="*/ 229608 h 506956"/>
              <a:gd name="connsiteX2336" fmla="*/ 500646 w 506956"/>
              <a:gd name="connsiteY2336" fmla="*/ 238802 h 506956"/>
              <a:gd name="connsiteX2337" fmla="*/ 506957 w 506956"/>
              <a:gd name="connsiteY2337" fmla="*/ 248648 h 506956"/>
              <a:gd name="connsiteX2338" fmla="*/ 502795 w 506956"/>
              <a:gd name="connsiteY2338" fmla="*/ 248648 h 506956"/>
              <a:gd name="connsiteX2339" fmla="*/ 498579 w 506956"/>
              <a:gd name="connsiteY2339" fmla="*/ 241957 h 506956"/>
              <a:gd name="connsiteX2340" fmla="*/ 8378 w 506956"/>
              <a:gd name="connsiteY2340" fmla="*/ 270658 h 506956"/>
              <a:gd name="connsiteX2341" fmla="*/ 4162 w 506956"/>
              <a:gd name="connsiteY2341" fmla="*/ 277349 h 506956"/>
              <a:gd name="connsiteX2342" fmla="*/ 0 w 506956"/>
              <a:gd name="connsiteY2342" fmla="*/ 277349 h 506956"/>
              <a:gd name="connsiteX2343" fmla="*/ 6310 w 506956"/>
              <a:gd name="connsiteY2343" fmla="*/ 267502 h 506956"/>
              <a:gd name="connsiteX2344" fmla="*/ 408 w 506956"/>
              <a:gd name="connsiteY2344" fmla="*/ 258309 h 506956"/>
              <a:gd name="connsiteX2345" fmla="*/ 4570 w 506956"/>
              <a:gd name="connsiteY2345" fmla="*/ 258309 h 506956"/>
              <a:gd name="connsiteX2346" fmla="*/ 8378 w 506956"/>
              <a:gd name="connsiteY2346" fmla="*/ 264293 h 506956"/>
              <a:gd name="connsiteX2347" fmla="*/ 12186 w 506956"/>
              <a:gd name="connsiteY2347" fmla="*/ 258309 h 506956"/>
              <a:gd name="connsiteX2348" fmla="*/ 16347 w 506956"/>
              <a:gd name="connsiteY2348" fmla="*/ 258309 h 506956"/>
              <a:gd name="connsiteX2349" fmla="*/ 10445 w 506956"/>
              <a:gd name="connsiteY2349" fmla="*/ 267502 h 506956"/>
              <a:gd name="connsiteX2350" fmla="*/ 16755 w 506956"/>
              <a:gd name="connsiteY2350" fmla="*/ 277349 h 506956"/>
              <a:gd name="connsiteX2351" fmla="*/ 12594 w 506956"/>
              <a:gd name="connsiteY2351" fmla="*/ 277349 h 506956"/>
              <a:gd name="connsiteX2352" fmla="*/ 8378 w 506956"/>
              <a:gd name="connsiteY2352" fmla="*/ 270658 h 506956"/>
              <a:gd name="connsiteX2353" fmla="*/ 34178 w 506956"/>
              <a:gd name="connsiteY2353" fmla="*/ 270658 h 506956"/>
              <a:gd name="connsiteX2354" fmla="*/ 29962 w 506956"/>
              <a:gd name="connsiteY2354" fmla="*/ 277349 h 506956"/>
              <a:gd name="connsiteX2355" fmla="*/ 25800 w 506956"/>
              <a:gd name="connsiteY2355" fmla="*/ 277349 h 506956"/>
              <a:gd name="connsiteX2356" fmla="*/ 32110 w 506956"/>
              <a:gd name="connsiteY2356" fmla="*/ 267502 h 506956"/>
              <a:gd name="connsiteX2357" fmla="*/ 26208 w 506956"/>
              <a:gd name="connsiteY2357" fmla="*/ 258309 h 506956"/>
              <a:gd name="connsiteX2358" fmla="*/ 30370 w 506956"/>
              <a:gd name="connsiteY2358" fmla="*/ 258309 h 506956"/>
              <a:gd name="connsiteX2359" fmla="*/ 34178 w 506956"/>
              <a:gd name="connsiteY2359" fmla="*/ 264293 h 506956"/>
              <a:gd name="connsiteX2360" fmla="*/ 37986 w 506956"/>
              <a:gd name="connsiteY2360" fmla="*/ 258309 h 506956"/>
              <a:gd name="connsiteX2361" fmla="*/ 42147 w 506956"/>
              <a:gd name="connsiteY2361" fmla="*/ 258309 h 506956"/>
              <a:gd name="connsiteX2362" fmla="*/ 36245 w 506956"/>
              <a:gd name="connsiteY2362" fmla="*/ 267502 h 506956"/>
              <a:gd name="connsiteX2363" fmla="*/ 42555 w 506956"/>
              <a:gd name="connsiteY2363" fmla="*/ 277349 h 506956"/>
              <a:gd name="connsiteX2364" fmla="*/ 38394 w 506956"/>
              <a:gd name="connsiteY2364" fmla="*/ 277349 h 506956"/>
              <a:gd name="connsiteX2365" fmla="*/ 34178 w 506956"/>
              <a:gd name="connsiteY2365" fmla="*/ 270658 h 506956"/>
              <a:gd name="connsiteX2366" fmla="*/ 59978 w 506956"/>
              <a:gd name="connsiteY2366" fmla="*/ 270658 h 506956"/>
              <a:gd name="connsiteX2367" fmla="*/ 55762 w 506956"/>
              <a:gd name="connsiteY2367" fmla="*/ 277349 h 506956"/>
              <a:gd name="connsiteX2368" fmla="*/ 51600 w 506956"/>
              <a:gd name="connsiteY2368" fmla="*/ 277349 h 506956"/>
              <a:gd name="connsiteX2369" fmla="*/ 57911 w 506956"/>
              <a:gd name="connsiteY2369" fmla="*/ 267502 h 506956"/>
              <a:gd name="connsiteX2370" fmla="*/ 52008 w 506956"/>
              <a:gd name="connsiteY2370" fmla="*/ 258309 h 506956"/>
              <a:gd name="connsiteX2371" fmla="*/ 56170 w 506956"/>
              <a:gd name="connsiteY2371" fmla="*/ 258309 h 506956"/>
              <a:gd name="connsiteX2372" fmla="*/ 59978 w 506956"/>
              <a:gd name="connsiteY2372" fmla="*/ 264293 h 506956"/>
              <a:gd name="connsiteX2373" fmla="*/ 63786 w 506956"/>
              <a:gd name="connsiteY2373" fmla="*/ 258309 h 506956"/>
              <a:gd name="connsiteX2374" fmla="*/ 67948 w 506956"/>
              <a:gd name="connsiteY2374" fmla="*/ 258309 h 506956"/>
              <a:gd name="connsiteX2375" fmla="*/ 62045 w 506956"/>
              <a:gd name="connsiteY2375" fmla="*/ 267502 h 506956"/>
              <a:gd name="connsiteX2376" fmla="*/ 68356 w 506956"/>
              <a:gd name="connsiteY2376" fmla="*/ 277349 h 506956"/>
              <a:gd name="connsiteX2377" fmla="*/ 64194 w 506956"/>
              <a:gd name="connsiteY2377" fmla="*/ 277349 h 506956"/>
              <a:gd name="connsiteX2378" fmla="*/ 59978 w 506956"/>
              <a:gd name="connsiteY2378" fmla="*/ 270658 h 506956"/>
              <a:gd name="connsiteX2379" fmla="*/ 85778 w 506956"/>
              <a:gd name="connsiteY2379" fmla="*/ 270658 h 506956"/>
              <a:gd name="connsiteX2380" fmla="*/ 81562 w 506956"/>
              <a:gd name="connsiteY2380" fmla="*/ 277349 h 506956"/>
              <a:gd name="connsiteX2381" fmla="*/ 77400 w 506956"/>
              <a:gd name="connsiteY2381" fmla="*/ 277349 h 506956"/>
              <a:gd name="connsiteX2382" fmla="*/ 83711 w 506956"/>
              <a:gd name="connsiteY2382" fmla="*/ 267502 h 506956"/>
              <a:gd name="connsiteX2383" fmla="*/ 77808 w 506956"/>
              <a:gd name="connsiteY2383" fmla="*/ 258309 h 506956"/>
              <a:gd name="connsiteX2384" fmla="*/ 81970 w 506956"/>
              <a:gd name="connsiteY2384" fmla="*/ 258309 h 506956"/>
              <a:gd name="connsiteX2385" fmla="*/ 85778 w 506956"/>
              <a:gd name="connsiteY2385" fmla="*/ 264293 h 506956"/>
              <a:gd name="connsiteX2386" fmla="*/ 89586 w 506956"/>
              <a:gd name="connsiteY2386" fmla="*/ 258309 h 506956"/>
              <a:gd name="connsiteX2387" fmla="*/ 93748 w 506956"/>
              <a:gd name="connsiteY2387" fmla="*/ 258309 h 506956"/>
              <a:gd name="connsiteX2388" fmla="*/ 87845 w 506956"/>
              <a:gd name="connsiteY2388" fmla="*/ 267502 h 506956"/>
              <a:gd name="connsiteX2389" fmla="*/ 94156 w 506956"/>
              <a:gd name="connsiteY2389" fmla="*/ 277349 h 506956"/>
              <a:gd name="connsiteX2390" fmla="*/ 89994 w 506956"/>
              <a:gd name="connsiteY2390" fmla="*/ 277349 h 506956"/>
              <a:gd name="connsiteX2391" fmla="*/ 85778 w 506956"/>
              <a:gd name="connsiteY2391" fmla="*/ 270658 h 506956"/>
              <a:gd name="connsiteX2392" fmla="*/ 111578 w 506956"/>
              <a:gd name="connsiteY2392" fmla="*/ 270658 h 506956"/>
              <a:gd name="connsiteX2393" fmla="*/ 107362 w 506956"/>
              <a:gd name="connsiteY2393" fmla="*/ 277349 h 506956"/>
              <a:gd name="connsiteX2394" fmla="*/ 103200 w 506956"/>
              <a:gd name="connsiteY2394" fmla="*/ 277349 h 506956"/>
              <a:gd name="connsiteX2395" fmla="*/ 109511 w 506956"/>
              <a:gd name="connsiteY2395" fmla="*/ 267502 h 506956"/>
              <a:gd name="connsiteX2396" fmla="*/ 103608 w 506956"/>
              <a:gd name="connsiteY2396" fmla="*/ 258309 h 506956"/>
              <a:gd name="connsiteX2397" fmla="*/ 107770 w 506956"/>
              <a:gd name="connsiteY2397" fmla="*/ 258309 h 506956"/>
              <a:gd name="connsiteX2398" fmla="*/ 111578 w 506956"/>
              <a:gd name="connsiteY2398" fmla="*/ 264293 h 506956"/>
              <a:gd name="connsiteX2399" fmla="*/ 115386 w 506956"/>
              <a:gd name="connsiteY2399" fmla="*/ 258309 h 506956"/>
              <a:gd name="connsiteX2400" fmla="*/ 119548 w 506956"/>
              <a:gd name="connsiteY2400" fmla="*/ 258309 h 506956"/>
              <a:gd name="connsiteX2401" fmla="*/ 113645 w 506956"/>
              <a:gd name="connsiteY2401" fmla="*/ 267502 h 506956"/>
              <a:gd name="connsiteX2402" fmla="*/ 119956 w 506956"/>
              <a:gd name="connsiteY2402" fmla="*/ 277349 h 506956"/>
              <a:gd name="connsiteX2403" fmla="*/ 115794 w 506956"/>
              <a:gd name="connsiteY2403" fmla="*/ 277349 h 506956"/>
              <a:gd name="connsiteX2404" fmla="*/ 111578 w 506956"/>
              <a:gd name="connsiteY2404" fmla="*/ 270658 h 506956"/>
              <a:gd name="connsiteX2405" fmla="*/ 137378 w 506956"/>
              <a:gd name="connsiteY2405" fmla="*/ 270658 h 506956"/>
              <a:gd name="connsiteX2406" fmla="*/ 133162 w 506956"/>
              <a:gd name="connsiteY2406" fmla="*/ 277349 h 506956"/>
              <a:gd name="connsiteX2407" fmla="*/ 129000 w 506956"/>
              <a:gd name="connsiteY2407" fmla="*/ 277349 h 506956"/>
              <a:gd name="connsiteX2408" fmla="*/ 135311 w 506956"/>
              <a:gd name="connsiteY2408" fmla="*/ 267502 h 506956"/>
              <a:gd name="connsiteX2409" fmla="*/ 129408 w 506956"/>
              <a:gd name="connsiteY2409" fmla="*/ 258309 h 506956"/>
              <a:gd name="connsiteX2410" fmla="*/ 133570 w 506956"/>
              <a:gd name="connsiteY2410" fmla="*/ 258309 h 506956"/>
              <a:gd name="connsiteX2411" fmla="*/ 137378 w 506956"/>
              <a:gd name="connsiteY2411" fmla="*/ 264293 h 506956"/>
              <a:gd name="connsiteX2412" fmla="*/ 141186 w 506956"/>
              <a:gd name="connsiteY2412" fmla="*/ 258309 h 506956"/>
              <a:gd name="connsiteX2413" fmla="*/ 145348 w 506956"/>
              <a:gd name="connsiteY2413" fmla="*/ 258309 h 506956"/>
              <a:gd name="connsiteX2414" fmla="*/ 139445 w 506956"/>
              <a:gd name="connsiteY2414" fmla="*/ 267502 h 506956"/>
              <a:gd name="connsiteX2415" fmla="*/ 145756 w 506956"/>
              <a:gd name="connsiteY2415" fmla="*/ 277349 h 506956"/>
              <a:gd name="connsiteX2416" fmla="*/ 141594 w 506956"/>
              <a:gd name="connsiteY2416" fmla="*/ 277349 h 506956"/>
              <a:gd name="connsiteX2417" fmla="*/ 137378 w 506956"/>
              <a:gd name="connsiteY2417" fmla="*/ 270658 h 506956"/>
              <a:gd name="connsiteX2418" fmla="*/ 163178 w 506956"/>
              <a:gd name="connsiteY2418" fmla="*/ 270658 h 506956"/>
              <a:gd name="connsiteX2419" fmla="*/ 158962 w 506956"/>
              <a:gd name="connsiteY2419" fmla="*/ 277349 h 506956"/>
              <a:gd name="connsiteX2420" fmla="*/ 154800 w 506956"/>
              <a:gd name="connsiteY2420" fmla="*/ 277349 h 506956"/>
              <a:gd name="connsiteX2421" fmla="*/ 161111 w 506956"/>
              <a:gd name="connsiteY2421" fmla="*/ 267502 h 506956"/>
              <a:gd name="connsiteX2422" fmla="*/ 155208 w 506956"/>
              <a:gd name="connsiteY2422" fmla="*/ 258309 h 506956"/>
              <a:gd name="connsiteX2423" fmla="*/ 159370 w 506956"/>
              <a:gd name="connsiteY2423" fmla="*/ 258309 h 506956"/>
              <a:gd name="connsiteX2424" fmla="*/ 163178 w 506956"/>
              <a:gd name="connsiteY2424" fmla="*/ 264293 h 506956"/>
              <a:gd name="connsiteX2425" fmla="*/ 166986 w 506956"/>
              <a:gd name="connsiteY2425" fmla="*/ 258309 h 506956"/>
              <a:gd name="connsiteX2426" fmla="*/ 171148 w 506956"/>
              <a:gd name="connsiteY2426" fmla="*/ 258309 h 506956"/>
              <a:gd name="connsiteX2427" fmla="*/ 165245 w 506956"/>
              <a:gd name="connsiteY2427" fmla="*/ 267502 h 506956"/>
              <a:gd name="connsiteX2428" fmla="*/ 171556 w 506956"/>
              <a:gd name="connsiteY2428" fmla="*/ 277349 h 506956"/>
              <a:gd name="connsiteX2429" fmla="*/ 167394 w 506956"/>
              <a:gd name="connsiteY2429" fmla="*/ 277349 h 506956"/>
              <a:gd name="connsiteX2430" fmla="*/ 163178 w 506956"/>
              <a:gd name="connsiteY2430" fmla="*/ 270658 h 506956"/>
              <a:gd name="connsiteX2431" fmla="*/ 188978 w 506956"/>
              <a:gd name="connsiteY2431" fmla="*/ 270658 h 506956"/>
              <a:gd name="connsiteX2432" fmla="*/ 184762 w 506956"/>
              <a:gd name="connsiteY2432" fmla="*/ 277349 h 506956"/>
              <a:gd name="connsiteX2433" fmla="*/ 180601 w 506956"/>
              <a:gd name="connsiteY2433" fmla="*/ 277349 h 506956"/>
              <a:gd name="connsiteX2434" fmla="*/ 186911 w 506956"/>
              <a:gd name="connsiteY2434" fmla="*/ 267502 h 506956"/>
              <a:gd name="connsiteX2435" fmla="*/ 181009 w 506956"/>
              <a:gd name="connsiteY2435" fmla="*/ 258309 h 506956"/>
              <a:gd name="connsiteX2436" fmla="*/ 185170 w 506956"/>
              <a:gd name="connsiteY2436" fmla="*/ 258309 h 506956"/>
              <a:gd name="connsiteX2437" fmla="*/ 188978 w 506956"/>
              <a:gd name="connsiteY2437" fmla="*/ 264293 h 506956"/>
              <a:gd name="connsiteX2438" fmla="*/ 192786 w 506956"/>
              <a:gd name="connsiteY2438" fmla="*/ 258309 h 506956"/>
              <a:gd name="connsiteX2439" fmla="*/ 196948 w 506956"/>
              <a:gd name="connsiteY2439" fmla="*/ 258309 h 506956"/>
              <a:gd name="connsiteX2440" fmla="*/ 191045 w 506956"/>
              <a:gd name="connsiteY2440" fmla="*/ 267502 h 506956"/>
              <a:gd name="connsiteX2441" fmla="*/ 197356 w 506956"/>
              <a:gd name="connsiteY2441" fmla="*/ 277349 h 506956"/>
              <a:gd name="connsiteX2442" fmla="*/ 193194 w 506956"/>
              <a:gd name="connsiteY2442" fmla="*/ 277349 h 506956"/>
              <a:gd name="connsiteX2443" fmla="*/ 188978 w 506956"/>
              <a:gd name="connsiteY2443" fmla="*/ 270658 h 506956"/>
              <a:gd name="connsiteX2444" fmla="*/ 214778 w 506956"/>
              <a:gd name="connsiteY2444" fmla="*/ 270658 h 506956"/>
              <a:gd name="connsiteX2445" fmla="*/ 210562 w 506956"/>
              <a:gd name="connsiteY2445" fmla="*/ 277349 h 506956"/>
              <a:gd name="connsiteX2446" fmla="*/ 206401 w 506956"/>
              <a:gd name="connsiteY2446" fmla="*/ 277349 h 506956"/>
              <a:gd name="connsiteX2447" fmla="*/ 212711 w 506956"/>
              <a:gd name="connsiteY2447" fmla="*/ 267502 h 506956"/>
              <a:gd name="connsiteX2448" fmla="*/ 206809 w 506956"/>
              <a:gd name="connsiteY2448" fmla="*/ 258309 h 506956"/>
              <a:gd name="connsiteX2449" fmla="*/ 210970 w 506956"/>
              <a:gd name="connsiteY2449" fmla="*/ 258309 h 506956"/>
              <a:gd name="connsiteX2450" fmla="*/ 214778 w 506956"/>
              <a:gd name="connsiteY2450" fmla="*/ 264293 h 506956"/>
              <a:gd name="connsiteX2451" fmla="*/ 218586 w 506956"/>
              <a:gd name="connsiteY2451" fmla="*/ 258309 h 506956"/>
              <a:gd name="connsiteX2452" fmla="*/ 222748 w 506956"/>
              <a:gd name="connsiteY2452" fmla="*/ 258309 h 506956"/>
              <a:gd name="connsiteX2453" fmla="*/ 216846 w 506956"/>
              <a:gd name="connsiteY2453" fmla="*/ 267502 h 506956"/>
              <a:gd name="connsiteX2454" fmla="*/ 223156 w 506956"/>
              <a:gd name="connsiteY2454" fmla="*/ 277349 h 506956"/>
              <a:gd name="connsiteX2455" fmla="*/ 218994 w 506956"/>
              <a:gd name="connsiteY2455" fmla="*/ 277349 h 506956"/>
              <a:gd name="connsiteX2456" fmla="*/ 214778 w 506956"/>
              <a:gd name="connsiteY2456" fmla="*/ 270658 h 506956"/>
              <a:gd name="connsiteX2457" fmla="*/ 240578 w 506956"/>
              <a:gd name="connsiteY2457" fmla="*/ 270658 h 506956"/>
              <a:gd name="connsiteX2458" fmla="*/ 236362 w 506956"/>
              <a:gd name="connsiteY2458" fmla="*/ 277349 h 506956"/>
              <a:gd name="connsiteX2459" fmla="*/ 232201 w 506956"/>
              <a:gd name="connsiteY2459" fmla="*/ 277349 h 506956"/>
              <a:gd name="connsiteX2460" fmla="*/ 238511 w 506956"/>
              <a:gd name="connsiteY2460" fmla="*/ 267502 h 506956"/>
              <a:gd name="connsiteX2461" fmla="*/ 232609 w 506956"/>
              <a:gd name="connsiteY2461" fmla="*/ 258309 h 506956"/>
              <a:gd name="connsiteX2462" fmla="*/ 236770 w 506956"/>
              <a:gd name="connsiteY2462" fmla="*/ 258309 h 506956"/>
              <a:gd name="connsiteX2463" fmla="*/ 240578 w 506956"/>
              <a:gd name="connsiteY2463" fmla="*/ 264293 h 506956"/>
              <a:gd name="connsiteX2464" fmla="*/ 244386 w 506956"/>
              <a:gd name="connsiteY2464" fmla="*/ 258309 h 506956"/>
              <a:gd name="connsiteX2465" fmla="*/ 248548 w 506956"/>
              <a:gd name="connsiteY2465" fmla="*/ 258309 h 506956"/>
              <a:gd name="connsiteX2466" fmla="*/ 242646 w 506956"/>
              <a:gd name="connsiteY2466" fmla="*/ 267502 h 506956"/>
              <a:gd name="connsiteX2467" fmla="*/ 248956 w 506956"/>
              <a:gd name="connsiteY2467" fmla="*/ 277349 h 506956"/>
              <a:gd name="connsiteX2468" fmla="*/ 244794 w 506956"/>
              <a:gd name="connsiteY2468" fmla="*/ 277349 h 506956"/>
              <a:gd name="connsiteX2469" fmla="*/ 240578 w 506956"/>
              <a:gd name="connsiteY2469" fmla="*/ 270658 h 506956"/>
              <a:gd name="connsiteX2470" fmla="*/ 266378 w 506956"/>
              <a:gd name="connsiteY2470" fmla="*/ 270658 h 506956"/>
              <a:gd name="connsiteX2471" fmla="*/ 262162 w 506956"/>
              <a:gd name="connsiteY2471" fmla="*/ 277349 h 506956"/>
              <a:gd name="connsiteX2472" fmla="*/ 258001 w 506956"/>
              <a:gd name="connsiteY2472" fmla="*/ 277349 h 506956"/>
              <a:gd name="connsiteX2473" fmla="*/ 264311 w 506956"/>
              <a:gd name="connsiteY2473" fmla="*/ 267502 h 506956"/>
              <a:gd name="connsiteX2474" fmla="*/ 258409 w 506956"/>
              <a:gd name="connsiteY2474" fmla="*/ 258309 h 506956"/>
              <a:gd name="connsiteX2475" fmla="*/ 262570 w 506956"/>
              <a:gd name="connsiteY2475" fmla="*/ 258309 h 506956"/>
              <a:gd name="connsiteX2476" fmla="*/ 266378 w 506956"/>
              <a:gd name="connsiteY2476" fmla="*/ 264293 h 506956"/>
              <a:gd name="connsiteX2477" fmla="*/ 270187 w 506956"/>
              <a:gd name="connsiteY2477" fmla="*/ 258309 h 506956"/>
              <a:gd name="connsiteX2478" fmla="*/ 274348 w 506956"/>
              <a:gd name="connsiteY2478" fmla="*/ 258309 h 506956"/>
              <a:gd name="connsiteX2479" fmla="*/ 268446 w 506956"/>
              <a:gd name="connsiteY2479" fmla="*/ 267502 h 506956"/>
              <a:gd name="connsiteX2480" fmla="*/ 274756 w 506956"/>
              <a:gd name="connsiteY2480" fmla="*/ 277349 h 506956"/>
              <a:gd name="connsiteX2481" fmla="*/ 270595 w 506956"/>
              <a:gd name="connsiteY2481" fmla="*/ 277349 h 506956"/>
              <a:gd name="connsiteX2482" fmla="*/ 266378 w 506956"/>
              <a:gd name="connsiteY2482" fmla="*/ 270658 h 506956"/>
              <a:gd name="connsiteX2483" fmla="*/ 292179 w 506956"/>
              <a:gd name="connsiteY2483" fmla="*/ 270658 h 506956"/>
              <a:gd name="connsiteX2484" fmla="*/ 287962 w 506956"/>
              <a:gd name="connsiteY2484" fmla="*/ 277349 h 506956"/>
              <a:gd name="connsiteX2485" fmla="*/ 283801 w 506956"/>
              <a:gd name="connsiteY2485" fmla="*/ 277349 h 506956"/>
              <a:gd name="connsiteX2486" fmla="*/ 290111 w 506956"/>
              <a:gd name="connsiteY2486" fmla="*/ 267502 h 506956"/>
              <a:gd name="connsiteX2487" fmla="*/ 284209 w 506956"/>
              <a:gd name="connsiteY2487" fmla="*/ 258309 h 506956"/>
              <a:gd name="connsiteX2488" fmla="*/ 288370 w 506956"/>
              <a:gd name="connsiteY2488" fmla="*/ 258309 h 506956"/>
              <a:gd name="connsiteX2489" fmla="*/ 292179 w 506956"/>
              <a:gd name="connsiteY2489" fmla="*/ 264293 h 506956"/>
              <a:gd name="connsiteX2490" fmla="*/ 295987 w 506956"/>
              <a:gd name="connsiteY2490" fmla="*/ 258309 h 506956"/>
              <a:gd name="connsiteX2491" fmla="*/ 300148 w 506956"/>
              <a:gd name="connsiteY2491" fmla="*/ 258309 h 506956"/>
              <a:gd name="connsiteX2492" fmla="*/ 294246 w 506956"/>
              <a:gd name="connsiteY2492" fmla="*/ 267502 h 506956"/>
              <a:gd name="connsiteX2493" fmla="*/ 300556 w 506956"/>
              <a:gd name="connsiteY2493" fmla="*/ 277349 h 506956"/>
              <a:gd name="connsiteX2494" fmla="*/ 296395 w 506956"/>
              <a:gd name="connsiteY2494" fmla="*/ 277349 h 506956"/>
              <a:gd name="connsiteX2495" fmla="*/ 292179 w 506956"/>
              <a:gd name="connsiteY2495" fmla="*/ 270658 h 506956"/>
              <a:gd name="connsiteX2496" fmla="*/ 317979 w 506956"/>
              <a:gd name="connsiteY2496" fmla="*/ 270658 h 506956"/>
              <a:gd name="connsiteX2497" fmla="*/ 313762 w 506956"/>
              <a:gd name="connsiteY2497" fmla="*/ 277349 h 506956"/>
              <a:gd name="connsiteX2498" fmla="*/ 309601 w 506956"/>
              <a:gd name="connsiteY2498" fmla="*/ 277349 h 506956"/>
              <a:gd name="connsiteX2499" fmla="*/ 315911 w 506956"/>
              <a:gd name="connsiteY2499" fmla="*/ 267502 h 506956"/>
              <a:gd name="connsiteX2500" fmla="*/ 310009 w 506956"/>
              <a:gd name="connsiteY2500" fmla="*/ 258309 h 506956"/>
              <a:gd name="connsiteX2501" fmla="*/ 314170 w 506956"/>
              <a:gd name="connsiteY2501" fmla="*/ 258309 h 506956"/>
              <a:gd name="connsiteX2502" fmla="*/ 317979 w 506956"/>
              <a:gd name="connsiteY2502" fmla="*/ 264293 h 506956"/>
              <a:gd name="connsiteX2503" fmla="*/ 321787 w 506956"/>
              <a:gd name="connsiteY2503" fmla="*/ 258309 h 506956"/>
              <a:gd name="connsiteX2504" fmla="*/ 325948 w 506956"/>
              <a:gd name="connsiteY2504" fmla="*/ 258309 h 506956"/>
              <a:gd name="connsiteX2505" fmla="*/ 320046 w 506956"/>
              <a:gd name="connsiteY2505" fmla="*/ 267502 h 506956"/>
              <a:gd name="connsiteX2506" fmla="*/ 326356 w 506956"/>
              <a:gd name="connsiteY2506" fmla="*/ 277349 h 506956"/>
              <a:gd name="connsiteX2507" fmla="*/ 322195 w 506956"/>
              <a:gd name="connsiteY2507" fmla="*/ 277349 h 506956"/>
              <a:gd name="connsiteX2508" fmla="*/ 317979 w 506956"/>
              <a:gd name="connsiteY2508" fmla="*/ 270658 h 506956"/>
              <a:gd name="connsiteX2509" fmla="*/ 343779 w 506956"/>
              <a:gd name="connsiteY2509" fmla="*/ 270658 h 506956"/>
              <a:gd name="connsiteX2510" fmla="*/ 339563 w 506956"/>
              <a:gd name="connsiteY2510" fmla="*/ 277349 h 506956"/>
              <a:gd name="connsiteX2511" fmla="*/ 335401 w 506956"/>
              <a:gd name="connsiteY2511" fmla="*/ 277349 h 506956"/>
              <a:gd name="connsiteX2512" fmla="*/ 341711 w 506956"/>
              <a:gd name="connsiteY2512" fmla="*/ 267502 h 506956"/>
              <a:gd name="connsiteX2513" fmla="*/ 335809 w 506956"/>
              <a:gd name="connsiteY2513" fmla="*/ 258309 h 506956"/>
              <a:gd name="connsiteX2514" fmla="*/ 339971 w 506956"/>
              <a:gd name="connsiteY2514" fmla="*/ 258309 h 506956"/>
              <a:gd name="connsiteX2515" fmla="*/ 343779 w 506956"/>
              <a:gd name="connsiteY2515" fmla="*/ 264293 h 506956"/>
              <a:gd name="connsiteX2516" fmla="*/ 347587 w 506956"/>
              <a:gd name="connsiteY2516" fmla="*/ 258309 h 506956"/>
              <a:gd name="connsiteX2517" fmla="*/ 351748 w 506956"/>
              <a:gd name="connsiteY2517" fmla="*/ 258309 h 506956"/>
              <a:gd name="connsiteX2518" fmla="*/ 345846 w 506956"/>
              <a:gd name="connsiteY2518" fmla="*/ 267502 h 506956"/>
              <a:gd name="connsiteX2519" fmla="*/ 352156 w 506956"/>
              <a:gd name="connsiteY2519" fmla="*/ 277349 h 506956"/>
              <a:gd name="connsiteX2520" fmla="*/ 347995 w 506956"/>
              <a:gd name="connsiteY2520" fmla="*/ 277349 h 506956"/>
              <a:gd name="connsiteX2521" fmla="*/ 343779 w 506956"/>
              <a:gd name="connsiteY2521" fmla="*/ 270658 h 506956"/>
              <a:gd name="connsiteX2522" fmla="*/ 369579 w 506956"/>
              <a:gd name="connsiteY2522" fmla="*/ 270658 h 506956"/>
              <a:gd name="connsiteX2523" fmla="*/ 365363 w 506956"/>
              <a:gd name="connsiteY2523" fmla="*/ 277349 h 506956"/>
              <a:gd name="connsiteX2524" fmla="*/ 361201 w 506956"/>
              <a:gd name="connsiteY2524" fmla="*/ 277349 h 506956"/>
              <a:gd name="connsiteX2525" fmla="*/ 367511 w 506956"/>
              <a:gd name="connsiteY2525" fmla="*/ 267502 h 506956"/>
              <a:gd name="connsiteX2526" fmla="*/ 361609 w 506956"/>
              <a:gd name="connsiteY2526" fmla="*/ 258309 h 506956"/>
              <a:gd name="connsiteX2527" fmla="*/ 365771 w 506956"/>
              <a:gd name="connsiteY2527" fmla="*/ 258309 h 506956"/>
              <a:gd name="connsiteX2528" fmla="*/ 369579 w 506956"/>
              <a:gd name="connsiteY2528" fmla="*/ 264293 h 506956"/>
              <a:gd name="connsiteX2529" fmla="*/ 373387 w 506956"/>
              <a:gd name="connsiteY2529" fmla="*/ 258309 h 506956"/>
              <a:gd name="connsiteX2530" fmla="*/ 377548 w 506956"/>
              <a:gd name="connsiteY2530" fmla="*/ 258309 h 506956"/>
              <a:gd name="connsiteX2531" fmla="*/ 371646 w 506956"/>
              <a:gd name="connsiteY2531" fmla="*/ 267502 h 506956"/>
              <a:gd name="connsiteX2532" fmla="*/ 377956 w 506956"/>
              <a:gd name="connsiteY2532" fmla="*/ 277349 h 506956"/>
              <a:gd name="connsiteX2533" fmla="*/ 373795 w 506956"/>
              <a:gd name="connsiteY2533" fmla="*/ 277349 h 506956"/>
              <a:gd name="connsiteX2534" fmla="*/ 369579 w 506956"/>
              <a:gd name="connsiteY2534" fmla="*/ 270658 h 506956"/>
              <a:gd name="connsiteX2535" fmla="*/ 395379 w 506956"/>
              <a:gd name="connsiteY2535" fmla="*/ 270658 h 506956"/>
              <a:gd name="connsiteX2536" fmla="*/ 391163 w 506956"/>
              <a:gd name="connsiteY2536" fmla="*/ 277349 h 506956"/>
              <a:gd name="connsiteX2537" fmla="*/ 387001 w 506956"/>
              <a:gd name="connsiteY2537" fmla="*/ 277349 h 506956"/>
              <a:gd name="connsiteX2538" fmla="*/ 393312 w 506956"/>
              <a:gd name="connsiteY2538" fmla="*/ 267502 h 506956"/>
              <a:gd name="connsiteX2539" fmla="*/ 387409 w 506956"/>
              <a:gd name="connsiteY2539" fmla="*/ 258309 h 506956"/>
              <a:gd name="connsiteX2540" fmla="*/ 391571 w 506956"/>
              <a:gd name="connsiteY2540" fmla="*/ 258309 h 506956"/>
              <a:gd name="connsiteX2541" fmla="*/ 395379 w 506956"/>
              <a:gd name="connsiteY2541" fmla="*/ 264293 h 506956"/>
              <a:gd name="connsiteX2542" fmla="*/ 399187 w 506956"/>
              <a:gd name="connsiteY2542" fmla="*/ 258309 h 506956"/>
              <a:gd name="connsiteX2543" fmla="*/ 403348 w 506956"/>
              <a:gd name="connsiteY2543" fmla="*/ 258309 h 506956"/>
              <a:gd name="connsiteX2544" fmla="*/ 397446 w 506956"/>
              <a:gd name="connsiteY2544" fmla="*/ 267502 h 506956"/>
              <a:gd name="connsiteX2545" fmla="*/ 403756 w 506956"/>
              <a:gd name="connsiteY2545" fmla="*/ 277349 h 506956"/>
              <a:gd name="connsiteX2546" fmla="*/ 399595 w 506956"/>
              <a:gd name="connsiteY2546" fmla="*/ 277349 h 506956"/>
              <a:gd name="connsiteX2547" fmla="*/ 395379 w 506956"/>
              <a:gd name="connsiteY2547" fmla="*/ 270658 h 506956"/>
              <a:gd name="connsiteX2548" fmla="*/ 421179 w 506956"/>
              <a:gd name="connsiteY2548" fmla="*/ 270658 h 506956"/>
              <a:gd name="connsiteX2549" fmla="*/ 416963 w 506956"/>
              <a:gd name="connsiteY2549" fmla="*/ 277349 h 506956"/>
              <a:gd name="connsiteX2550" fmla="*/ 412801 w 506956"/>
              <a:gd name="connsiteY2550" fmla="*/ 277349 h 506956"/>
              <a:gd name="connsiteX2551" fmla="*/ 419112 w 506956"/>
              <a:gd name="connsiteY2551" fmla="*/ 267502 h 506956"/>
              <a:gd name="connsiteX2552" fmla="*/ 413209 w 506956"/>
              <a:gd name="connsiteY2552" fmla="*/ 258309 h 506956"/>
              <a:gd name="connsiteX2553" fmla="*/ 417371 w 506956"/>
              <a:gd name="connsiteY2553" fmla="*/ 258309 h 506956"/>
              <a:gd name="connsiteX2554" fmla="*/ 421179 w 506956"/>
              <a:gd name="connsiteY2554" fmla="*/ 264293 h 506956"/>
              <a:gd name="connsiteX2555" fmla="*/ 424987 w 506956"/>
              <a:gd name="connsiteY2555" fmla="*/ 258309 h 506956"/>
              <a:gd name="connsiteX2556" fmla="*/ 429149 w 506956"/>
              <a:gd name="connsiteY2556" fmla="*/ 258309 h 506956"/>
              <a:gd name="connsiteX2557" fmla="*/ 423246 w 506956"/>
              <a:gd name="connsiteY2557" fmla="*/ 267502 h 506956"/>
              <a:gd name="connsiteX2558" fmla="*/ 429557 w 506956"/>
              <a:gd name="connsiteY2558" fmla="*/ 277349 h 506956"/>
              <a:gd name="connsiteX2559" fmla="*/ 425395 w 506956"/>
              <a:gd name="connsiteY2559" fmla="*/ 277349 h 506956"/>
              <a:gd name="connsiteX2560" fmla="*/ 421179 w 506956"/>
              <a:gd name="connsiteY2560" fmla="*/ 270658 h 506956"/>
              <a:gd name="connsiteX2561" fmla="*/ 446979 w 506956"/>
              <a:gd name="connsiteY2561" fmla="*/ 270658 h 506956"/>
              <a:gd name="connsiteX2562" fmla="*/ 442763 w 506956"/>
              <a:gd name="connsiteY2562" fmla="*/ 277349 h 506956"/>
              <a:gd name="connsiteX2563" fmla="*/ 438601 w 506956"/>
              <a:gd name="connsiteY2563" fmla="*/ 277349 h 506956"/>
              <a:gd name="connsiteX2564" fmla="*/ 444912 w 506956"/>
              <a:gd name="connsiteY2564" fmla="*/ 267502 h 506956"/>
              <a:gd name="connsiteX2565" fmla="*/ 439009 w 506956"/>
              <a:gd name="connsiteY2565" fmla="*/ 258309 h 506956"/>
              <a:gd name="connsiteX2566" fmla="*/ 443171 w 506956"/>
              <a:gd name="connsiteY2566" fmla="*/ 258309 h 506956"/>
              <a:gd name="connsiteX2567" fmla="*/ 446979 w 506956"/>
              <a:gd name="connsiteY2567" fmla="*/ 264293 h 506956"/>
              <a:gd name="connsiteX2568" fmla="*/ 450787 w 506956"/>
              <a:gd name="connsiteY2568" fmla="*/ 258309 h 506956"/>
              <a:gd name="connsiteX2569" fmla="*/ 454949 w 506956"/>
              <a:gd name="connsiteY2569" fmla="*/ 258309 h 506956"/>
              <a:gd name="connsiteX2570" fmla="*/ 449046 w 506956"/>
              <a:gd name="connsiteY2570" fmla="*/ 267502 h 506956"/>
              <a:gd name="connsiteX2571" fmla="*/ 455357 w 506956"/>
              <a:gd name="connsiteY2571" fmla="*/ 277349 h 506956"/>
              <a:gd name="connsiteX2572" fmla="*/ 451195 w 506956"/>
              <a:gd name="connsiteY2572" fmla="*/ 277349 h 506956"/>
              <a:gd name="connsiteX2573" fmla="*/ 446979 w 506956"/>
              <a:gd name="connsiteY2573" fmla="*/ 270658 h 506956"/>
              <a:gd name="connsiteX2574" fmla="*/ 472779 w 506956"/>
              <a:gd name="connsiteY2574" fmla="*/ 270658 h 506956"/>
              <a:gd name="connsiteX2575" fmla="*/ 468563 w 506956"/>
              <a:gd name="connsiteY2575" fmla="*/ 277349 h 506956"/>
              <a:gd name="connsiteX2576" fmla="*/ 464401 w 506956"/>
              <a:gd name="connsiteY2576" fmla="*/ 277349 h 506956"/>
              <a:gd name="connsiteX2577" fmla="*/ 470712 w 506956"/>
              <a:gd name="connsiteY2577" fmla="*/ 267502 h 506956"/>
              <a:gd name="connsiteX2578" fmla="*/ 464809 w 506956"/>
              <a:gd name="connsiteY2578" fmla="*/ 258309 h 506956"/>
              <a:gd name="connsiteX2579" fmla="*/ 468971 w 506956"/>
              <a:gd name="connsiteY2579" fmla="*/ 258309 h 506956"/>
              <a:gd name="connsiteX2580" fmla="*/ 472779 w 506956"/>
              <a:gd name="connsiteY2580" fmla="*/ 264293 h 506956"/>
              <a:gd name="connsiteX2581" fmla="*/ 476587 w 506956"/>
              <a:gd name="connsiteY2581" fmla="*/ 258309 h 506956"/>
              <a:gd name="connsiteX2582" fmla="*/ 480749 w 506956"/>
              <a:gd name="connsiteY2582" fmla="*/ 258309 h 506956"/>
              <a:gd name="connsiteX2583" fmla="*/ 474846 w 506956"/>
              <a:gd name="connsiteY2583" fmla="*/ 267502 h 506956"/>
              <a:gd name="connsiteX2584" fmla="*/ 481157 w 506956"/>
              <a:gd name="connsiteY2584" fmla="*/ 277349 h 506956"/>
              <a:gd name="connsiteX2585" fmla="*/ 476995 w 506956"/>
              <a:gd name="connsiteY2585" fmla="*/ 277349 h 506956"/>
              <a:gd name="connsiteX2586" fmla="*/ 472779 w 506956"/>
              <a:gd name="connsiteY2586" fmla="*/ 270658 h 506956"/>
              <a:gd name="connsiteX2587" fmla="*/ 498579 w 506956"/>
              <a:gd name="connsiteY2587" fmla="*/ 270658 h 506956"/>
              <a:gd name="connsiteX2588" fmla="*/ 494363 w 506956"/>
              <a:gd name="connsiteY2588" fmla="*/ 277349 h 506956"/>
              <a:gd name="connsiteX2589" fmla="*/ 490201 w 506956"/>
              <a:gd name="connsiteY2589" fmla="*/ 277349 h 506956"/>
              <a:gd name="connsiteX2590" fmla="*/ 496512 w 506956"/>
              <a:gd name="connsiteY2590" fmla="*/ 267502 h 506956"/>
              <a:gd name="connsiteX2591" fmla="*/ 490609 w 506956"/>
              <a:gd name="connsiteY2591" fmla="*/ 258309 h 506956"/>
              <a:gd name="connsiteX2592" fmla="*/ 494771 w 506956"/>
              <a:gd name="connsiteY2592" fmla="*/ 258309 h 506956"/>
              <a:gd name="connsiteX2593" fmla="*/ 498579 w 506956"/>
              <a:gd name="connsiteY2593" fmla="*/ 264293 h 506956"/>
              <a:gd name="connsiteX2594" fmla="*/ 502387 w 506956"/>
              <a:gd name="connsiteY2594" fmla="*/ 258309 h 506956"/>
              <a:gd name="connsiteX2595" fmla="*/ 506549 w 506956"/>
              <a:gd name="connsiteY2595" fmla="*/ 258309 h 506956"/>
              <a:gd name="connsiteX2596" fmla="*/ 500646 w 506956"/>
              <a:gd name="connsiteY2596" fmla="*/ 267502 h 506956"/>
              <a:gd name="connsiteX2597" fmla="*/ 506957 w 506956"/>
              <a:gd name="connsiteY2597" fmla="*/ 277349 h 506956"/>
              <a:gd name="connsiteX2598" fmla="*/ 502795 w 506956"/>
              <a:gd name="connsiteY2598" fmla="*/ 277349 h 506956"/>
              <a:gd name="connsiteX2599" fmla="*/ 498579 w 506956"/>
              <a:gd name="connsiteY2599" fmla="*/ 270658 h 506956"/>
              <a:gd name="connsiteX2600" fmla="*/ 8378 w 506956"/>
              <a:gd name="connsiteY2600" fmla="*/ 299359 h 506956"/>
              <a:gd name="connsiteX2601" fmla="*/ 4162 w 506956"/>
              <a:gd name="connsiteY2601" fmla="*/ 306050 h 506956"/>
              <a:gd name="connsiteX2602" fmla="*/ 0 w 506956"/>
              <a:gd name="connsiteY2602" fmla="*/ 306050 h 506956"/>
              <a:gd name="connsiteX2603" fmla="*/ 6310 w 506956"/>
              <a:gd name="connsiteY2603" fmla="*/ 296204 h 506956"/>
              <a:gd name="connsiteX2604" fmla="*/ 408 w 506956"/>
              <a:gd name="connsiteY2604" fmla="*/ 287010 h 506956"/>
              <a:gd name="connsiteX2605" fmla="*/ 4570 w 506956"/>
              <a:gd name="connsiteY2605" fmla="*/ 287010 h 506956"/>
              <a:gd name="connsiteX2606" fmla="*/ 8378 w 506956"/>
              <a:gd name="connsiteY2606" fmla="*/ 292994 h 506956"/>
              <a:gd name="connsiteX2607" fmla="*/ 12186 w 506956"/>
              <a:gd name="connsiteY2607" fmla="*/ 287010 h 506956"/>
              <a:gd name="connsiteX2608" fmla="*/ 16347 w 506956"/>
              <a:gd name="connsiteY2608" fmla="*/ 287010 h 506956"/>
              <a:gd name="connsiteX2609" fmla="*/ 10445 w 506956"/>
              <a:gd name="connsiteY2609" fmla="*/ 296204 h 506956"/>
              <a:gd name="connsiteX2610" fmla="*/ 16755 w 506956"/>
              <a:gd name="connsiteY2610" fmla="*/ 306050 h 506956"/>
              <a:gd name="connsiteX2611" fmla="*/ 12594 w 506956"/>
              <a:gd name="connsiteY2611" fmla="*/ 306050 h 506956"/>
              <a:gd name="connsiteX2612" fmla="*/ 8378 w 506956"/>
              <a:gd name="connsiteY2612" fmla="*/ 299359 h 506956"/>
              <a:gd name="connsiteX2613" fmla="*/ 34178 w 506956"/>
              <a:gd name="connsiteY2613" fmla="*/ 299359 h 506956"/>
              <a:gd name="connsiteX2614" fmla="*/ 29962 w 506956"/>
              <a:gd name="connsiteY2614" fmla="*/ 306050 h 506956"/>
              <a:gd name="connsiteX2615" fmla="*/ 25800 w 506956"/>
              <a:gd name="connsiteY2615" fmla="*/ 306050 h 506956"/>
              <a:gd name="connsiteX2616" fmla="*/ 32110 w 506956"/>
              <a:gd name="connsiteY2616" fmla="*/ 296204 h 506956"/>
              <a:gd name="connsiteX2617" fmla="*/ 26208 w 506956"/>
              <a:gd name="connsiteY2617" fmla="*/ 287010 h 506956"/>
              <a:gd name="connsiteX2618" fmla="*/ 30370 w 506956"/>
              <a:gd name="connsiteY2618" fmla="*/ 287010 h 506956"/>
              <a:gd name="connsiteX2619" fmla="*/ 34178 w 506956"/>
              <a:gd name="connsiteY2619" fmla="*/ 292994 h 506956"/>
              <a:gd name="connsiteX2620" fmla="*/ 37986 w 506956"/>
              <a:gd name="connsiteY2620" fmla="*/ 287010 h 506956"/>
              <a:gd name="connsiteX2621" fmla="*/ 42147 w 506956"/>
              <a:gd name="connsiteY2621" fmla="*/ 287010 h 506956"/>
              <a:gd name="connsiteX2622" fmla="*/ 36245 w 506956"/>
              <a:gd name="connsiteY2622" fmla="*/ 296204 h 506956"/>
              <a:gd name="connsiteX2623" fmla="*/ 42555 w 506956"/>
              <a:gd name="connsiteY2623" fmla="*/ 306050 h 506956"/>
              <a:gd name="connsiteX2624" fmla="*/ 38394 w 506956"/>
              <a:gd name="connsiteY2624" fmla="*/ 306050 h 506956"/>
              <a:gd name="connsiteX2625" fmla="*/ 34178 w 506956"/>
              <a:gd name="connsiteY2625" fmla="*/ 299359 h 506956"/>
              <a:gd name="connsiteX2626" fmla="*/ 59978 w 506956"/>
              <a:gd name="connsiteY2626" fmla="*/ 299359 h 506956"/>
              <a:gd name="connsiteX2627" fmla="*/ 55762 w 506956"/>
              <a:gd name="connsiteY2627" fmla="*/ 306050 h 506956"/>
              <a:gd name="connsiteX2628" fmla="*/ 51600 w 506956"/>
              <a:gd name="connsiteY2628" fmla="*/ 306050 h 506956"/>
              <a:gd name="connsiteX2629" fmla="*/ 57911 w 506956"/>
              <a:gd name="connsiteY2629" fmla="*/ 296204 h 506956"/>
              <a:gd name="connsiteX2630" fmla="*/ 52008 w 506956"/>
              <a:gd name="connsiteY2630" fmla="*/ 287010 h 506956"/>
              <a:gd name="connsiteX2631" fmla="*/ 56170 w 506956"/>
              <a:gd name="connsiteY2631" fmla="*/ 287010 h 506956"/>
              <a:gd name="connsiteX2632" fmla="*/ 59978 w 506956"/>
              <a:gd name="connsiteY2632" fmla="*/ 292994 h 506956"/>
              <a:gd name="connsiteX2633" fmla="*/ 63786 w 506956"/>
              <a:gd name="connsiteY2633" fmla="*/ 287010 h 506956"/>
              <a:gd name="connsiteX2634" fmla="*/ 67948 w 506956"/>
              <a:gd name="connsiteY2634" fmla="*/ 287010 h 506956"/>
              <a:gd name="connsiteX2635" fmla="*/ 62045 w 506956"/>
              <a:gd name="connsiteY2635" fmla="*/ 296204 h 506956"/>
              <a:gd name="connsiteX2636" fmla="*/ 68356 w 506956"/>
              <a:gd name="connsiteY2636" fmla="*/ 306050 h 506956"/>
              <a:gd name="connsiteX2637" fmla="*/ 64194 w 506956"/>
              <a:gd name="connsiteY2637" fmla="*/ 306050 h 506956"/>
              <a:gd name="connsiteX2638" fmla="*/ 59978 w 506956"/>
              <a:gd name="connsiteY2638" fmla="*/ 299359 h 506956"/>
              <a:gd name="connsiteX2639" fmla="*/ 85778 w 506956"/>
              <a:gd name="connsiteY2639" fmla="*/ 299359 h 506956"/>
              <a:gd name="connsiteX2640" fmla="*/ 81562 w 506956"/>
              <a:gd name="connsiteY2640" fmla="*/ 306050 h 506956"/>
              <a:gd name="connsiteX2641" fmla="*/ 77400 w 506956"/>
              <a:gd name="connsiteY2641" fmla="*/ 306050 h 506956"/>
              <a:gd name="connsiteX2642" fmla="*/ 83711 w 506956"/>
              <a:gd name="connsiteY2642" fmla="*/ 296204 h 506956"/>
              <a:gd name="connsiteX2643" fmla="*/ 77808 w 506956"/>
              <a:gd name="connsiteY2643" fmla="*/ 287010 h 506956"/>
              <a:gd name="connsiteX2644" fmla="*/ 81970 w 506956"/>
              <a:gd name="connsiteY2644" fmla="*/ 287010 h 506956"/>
              <a:gd name="connsiteX2645" fmla="*/ 85778 w 506956"/>
              <a:gd name="connsiteY2645" fmla="*/ 292994 h 506956"/>
              <a:gd name="connsiteX2646" fmla="*/ 89586 w 506956"/>
              <a:gd name="connsiteY2646" fmla="*/ 287010 h 506956"/>
              <a:gd name="connsiteX2647" fmla="*/ 93748 w 506956"/>
              <a:gd name="connsiteY2647" fmla="*/ 287010 h 506956"/>
              <a:gd name="connsiteX2648" fmla="*/ 87845 w 506956"/>
              <a:gd name="connsiteY2648" fmla="*/ 296204 h 506956"/>
              <a:gd name="connsiteX2649" fmla="*/ 94156 w 506956"/>
              <a:gd name="connsiteY2649" fmla="*/ 306050 h 506956"/>
              <a:gd name="connsiteX2650" fmla="*/ 89994 w 506956"/>
              <a:gd name="connsiteY2650" fmla="*/ 306050 h 506956"/>
              <a:gd name="connsiteX2651" fmla="*/ 85778 w 506956"/>
              <a:gd name="connsiteY2651" fmla="*/ 299359 h 506956"/>
              <a:gd name="connsiteX2652" fmla="*/ 111578 w 506956"/>
              <a:gd name="connsiteY2652" fmla="*/ 299359 h 506956"/>
              <a:gd name="connsiteX2653" fmla="*/ 107362 w 506956"/>
              <a:gd name="connsiteY2653" fmla="*/ 306050 h 506956"/>
              <a:gd name="connsiteX2654" fmla="*/ 103200 w 506956"/>
              <a:gd name="connsiteY2654" fmla="*/ 306050 h 506956"/>
              <a:gd name="connsiteX2655" fmla="*/ 109511 w 506956"/>
              <a:gd name="connsiteY2655" fmla="*/ 296204 h 506956"/>
              <a:gd name="connsiteX2656" fmla="*/ 103608 w 506956"/>
              <a:gd name="connsiteY2656" fmla="*/ 287010 h 506956"/>
              <a:gd name="connsiteX2657" fmla="*/ 107770 w 506956"/>
              <a:gd name="connsiteY2657" fmla="*/ 287010 h 506956"/>
              <a:gd name="connsiteX2658" fmla="*/ 111578 w 506956"/>
              <a:gd name="connsiteY2658" fmla="*/ 292994 h 506956"/>
              <a:gd name="connsiteX2659" fmla="*/ 115386 w 506956"/>
              <a:gd name="connsiteY2659" fmla="*/ 287010 h 506956"/>
              <a:gd name="connsiteX2660" fmla="*/ 119548 w 506956"/>
              <a:gd name="connsiteY2660" fmla="*/ 287010 h 506956"/>
              <a:gd name="connsiteX2661" fmla="*/ 113645 w 506956"/>
              <a:gd name="connsiteY2661" fmla="*/ 296204 h 506956"/>
              <a:gd name="connsiteX2662" fmla="*/ 119956 w 506956"/>
              <a:gd name="connsiteY2662" fmla="*/ 306050 h 506956"/>
              <a:gd name="connsiteX2663" fmla="*/ 115794 w 506956"/>
              <a:gd name="connsiteY2663" fmla="*/ 306050 h 506956"/>
              <a:gd name="connsiteX2664" fmla="*/ 111578 w 506956"/>
              <a:gd name="connsiteY2664" fmla="*/ 299359 h 506956"/>
              <a:gd name="connsiteX2665" fmla="*/ 137378 w 506956"/>
              <a:gd name="connsiteY2665" fmla="*/ 299359 h 506956"/>
              <a:gd name="connsiteX2666" fmla="*/ 133162 w 506956"/>
              <a:gd name="connsiteY2666" fmla="*/ 306050 h 506956"/>
              <a:gd name="connsiteX2667" fmla="*/ 129000 w 506956"/>
              <a:gd name="connsiteY2667" fmla="*/ 306050 h 506956"/>
              <a:gd name="connsiteX2668" fmla="*/ 135311 w 506956"/>
              <a:gd name="connsiteY2668" fmla="*/ 296204 h 506956"/>
              <a:gd name="connsiteX2669" fmla="*/ 129408 w 506956"/>
              <a:gd name="connsiteY2669" fmla="*/ 287010 h 506956"/>
              <a:gd name="connsiteX2670" fmla="*/ 133570 w 506956"/>
              <a:gd name="connsiteY2670" fmla="*/ 287010 h 506956"/>
              <a:gd name="connsiteX2671" fmla="*/ 137378 w 506956"/>
              <a:gd name="connsiteY2671" fmla="*/ 292994 h 506956"/>
              <a:gd name="connsiteX2672" fmla="*/ 141186 w 506956"/>
              <a:gd name="connsiteY2672" fmla="*/ 287010 h 506956"/>
              <a:gd name="connsiteX2673" fmla="*/ 145348 w 506956"/>
              <a:gd name="connsiteY2673" fmla="*/ 287010 h 506956"/>
              <a:gd name="connsiteX2674" fmla="*/ 139445 w 506956"/>
              <a:gd name="connsiteY2674" fmla="*/ 296204 h 506956"/>
              <a:gd name="connsiteX2675" fmla="*/ 145756 w 506956"/>
              <a:gd name="connsiteY2675" fmla="*/ 306050 h 506956"/>
              <a:gd name="connsiteX2676" fmla="*/ 141594 w 506956"/>
              <a:gd name="connsiteY2676" fmla="*/ 306050 h 506956"/>
              <a:gd name="connsiteX2677" fmla="*/ 137378 w 506956"/>
              <a:gd name="connsiteY2677" fmla="*/ 299359 h 506956"/>
              <a:gd name="connsiteX2678" fmla="*/ 163178 w 506956"/>
              <a:gd name="connsiteY2678" fmla="*/ 299359 h 506956"/>
              <a:gd name="connsiteX2679" fmla="*/ 158962 w 506956"/>
              <a:gd name="connsiteY2679" fmla="*/ 306050 h 506956"/>
              <a:gd name="connsiteX2680" fmla="*/ 154800 w 506956"/>
              <a:gd name="connsiteY2680" fmla="*/ 306050 h 506956"/>
              <a:gd name="connsiteX2681" fmla="*/ 161111 w 506956"/>
              <a:gd name="connsiteY2681" fmla="*/ 296204 h 506956"/>
              <a:gd name="connsiteX2682" fmla="*/ 155208 w 506956"/>
              <a:gd name="connsiteY2682" fmla="*/ 287010 h 506956"/>
              <a:gd name="connsiteX2683" fmla="*/ 159370 w 506956"/>
              <a:gd name="connsiteY2683" fmla="*/ 287010 h 506956"/>
              <a:gd name="connsiteX2684" fmla="*/ 163178 w 506956"/>
              <a:gd name="connsiteY2684" fmla="*/ 292994 h 506956"/>
              <a:gd name="connsiteX2685" fmla="*/ 166986 w 506956"/>
              <a:gd name="connsiteY2685" fmla="*/ 287010 h 506956"/>
              <a:gd name="connsiteX2686" fmla="*/ 171148 w 506956"/>
              <a:gd name="connsiteY2686" fmla="*/ 287010 h 506956"/>
              <a:gd name="connsiteX2687" fmla="*/ 165245 w 506956"/>
              <a:gd name="connsiteY2687" fmla="*/ 296204 h 506956"/>
              <a:gd name="connsiteX2688" fmla="*/ 171556 w 506956"/>
              <a:gd name="connsiteY2688" fmla="*/ 306050 h 506956"/>
              <a:gd name="connsiteX2689" fmla="*/ 167394 w 506956"/>
              <a:gd name="connsiteY2689" fmla="*/ 306050 h 506956"/>
              <a:gd name="connsiteX2690" fmla="*/ 163178 w 506956"/>
              <a:gd name="connsiteY2690" fmla="*/ 299359 h 506956"/>
              <a:gd name="connsiteX2691" fmla="*/ 188978 w 506956"/>
              <a:gd name="connsiteY2691" fmla="*/ 299359 h 506956"/>
              <a:gd name="connsiteX2692" fmla="*/ 184762 w 506956"/>
              <a:gd name="connsiteY2692" fmla="*/ 306050 h 506956"/>
              <a:gd name="connsiteX2693" fmla="*/ 180601 w 506956"/>
              <a:gd name="connsiteY2693" fmla="*/ 306050 h 506956"/>
              <a:gd name="connsiteX2694" fmla="*/ 186911 w 506956"/>
              <a:gd name="connsiteY2694" fmla="*/ 296204 h 506956"/>
              <a:gd name="connsiteX2695" fmla="*/ 181009 w 506956"/>
              <a:gd name="connsiteY2695" fmla="*/ 287010 h 506956"/>
              <a:gd name="connsiteX2696" fmla="*/ 185170 w 506956"/>
              <a:gd name="connsiteY2696" fmla="*/ 287010 h 506956"/>
              <a:gd name="connsiteX2697" fmla="*/ 188978 w 506956"/>
              <a:gd name="connsiteY2697" fmla="*/ 292994 h 506956"/>
              <a:gd name="connsiteX2698" fmla="*/ 192786 w 506956"/>
              <a:gd name="connsiteY2698" fmla="*/ 287010 h 506956"/>
              <a:gd name="connsiteX2699" fmla="*/ 196948 w 506956"/>
              <a:gd name="connsiteY2699" fmla="*/ 287010 h 506956"/>
              <a:gd name="connsiteX2700" fmla="*/ 191045 w 506956"/>
              <a:gd name="connsiteY2700" fmla="*/ 296204 h 506956"/>
              <a:gd name="connsiteX2701" fmla="*/ 197356 w 506956"/>
              <a:gd name="connsiteY2701" fmla="*/ 306050 h 506956"/>
              <a:gd name="connsiteX2702" fmla="*/ 193194 w 506956"/>
              <a:gd name="connsiteY2702" fmla="*/ 306050 h 506956"/>
              <a:gd name="connsiteX2703" fmla="*/ 188978 w 506956"/>
              <a:gd name="connsiteY2703" fmla="*/ 299359 h 506956"/>
              <a:gd name="connsiteX2704" fmla="*/ 214778 w 506956"/>
              <a:gd name="connsiteY2704" fmla="*/ 299359 h 506956"/>
              <a:gd name="connsiteX2705" fmla="*/ 210562 w 506956"/>
              <a:gd name="connsiteY2705" fmla="*/ 306050 h 506956"/>
              <a:gd name="connsiteX2706" fmla="*/ 206401 w 506956"/>
              <a:gd name="connsiteY2706" fmla="*/ 306050 h 506956"/>
              <a:gd name="connsiteX2707" fmla="*/ 212711 w 506956"/>
              <a:gd name="connsiteY2707" fmla="*/ 296204 h 506956"/>
              <a:gd name="connsiteX2708" fmla="*/ 206809 w 506956"/>
              <a:gd name="connsiteY2708" fmla="*/ 287010 h 506956"/>
              <a:gd name="connsiteX2709" fmla="*/ 210970 w 506956"/>
              <a:gd name="connsiteY2709" fmla="*/ 287010 h 506956"/>
              <a:gd name="connsiteX2710" fmla="*/ 214778 w 506956"/>
              <a:gd name="connsiteY2710" fmla="*/ 292994 h 506956"/>
              <a:gd name="connsiteX2711" fmla="*/ 218586 w 506956"/>
              <a:gd name="connsiteY2711" fmla="*/ 287010 h 506956"/>
              <a:gd name="connsiteX2712" fmla="*/ 222748 w 506956"/>
              <a:gd name="connsiteY2712" fmla="*/ 287010 h 506956"/>
              <a:gd name="connsiteX2713" fmla="*/ 216846 w 506956"/>
              <a:gd name="connsiteY2713" fmla="*/ 296204 h 506956"/>
              <a:gd name="connsiteX2714" fmla="*/ 223156 w 506956"/>
              <a:gd name="connsiteY2714" fmla="*/ 306050 h 506956"/>
              <a:gd name="connsiteX2715" fmla="*/ 218994 w 506956"/>
              <a:gd name="connsiteY2715" fmla="*/ 306050 h 506956"/>
              <a:gd name="connsiteX2716" fmla="*/ 214778 w 506956"/>
              <a:gd name="connsiteY2716" fmla="*/ 299359 h 506956"/>
              <a:gd name="connsiteX2717" fmla="*/ 240578 w 506956"/>
              <a:gd name="connsiteY2717" fmla="*/ 299359 h 506956"/>
              <a:gd name="connsiteX2718" fmla="*/ 236362 w 506956"/>
              <a:gd name="connsiteY2718" fmla="*/ 306050 h 506956"/>
              <a:gd name="connsiteX2719" fmla="*/ 232201 w 506956"/>
              <a:gd name="connsiteY2719" fmla="*/ 306050 h 506956"/>
              <a:gd name="connsiteX2720" fmla="*/ 238511 w 506956"/>
              <a:gd name="connsiteY2720" fmla="*/ 296204 h 506956"/>
              <a:gd name="connsiteX2721" fmla="*/ 232609 w 506956"/>
              <a:gd name="connsiteY2721" fmla="*/ 287010 h 506956"/>
              <a:gd name="connsiteX2722" fmla="*/ 236770 w 506956"/>
              <a:gd name="connsiteY2722" fmla="*/ 287010 h 506956"/>
              <a:gd name="connsiteX2723" fmla="*/ 240578 w 506956"/>
              <a:gd name="connsiteY2723" fmla="*/ 292994 h 506956"/>
              <a:gd name="connsiteX2724" fmla="*/ 244386 w 506956"/>
              <a:gd name="connsiteY2724" fmla="*/ 287010 h 506956"/>
              <a:gd name="connsiteX2725" fmla="*/ 248548 w 506956"/>
              <a:gd name="connsiteY2725" fmla="*/ 287010 h 506956"/>
              <a:gd name="connsiteX2726" fmla="*/ 242646 w 506956"/>
              <a:gd name="connsiteY2726" fmla="*/ 296204 h 506956"/>
              <a:gd name="connsiteX2727" fmla="*/ 248956 w 506956"/>
              <a:gd name="connsiteY2727" fmla="*/ 306050 h 506956"/>
              <a:gd name="connsiteX2728" fmla="*/ 244794 w 506956"/>
              <a:gd name="connsiteY2728" fmla="*/ 306050 h 506956"/>
              <a:gd name="connsiteX2729" fmla="*/ 240578 w 506956"/>
              <a:gd name="connsiteY2729" fmla="*/ 299359 h 506956"/>
              <a:gd name="connsiteX2730" fmla="*/ 266378 w 506956"/>
              <a:gd name="connsiteY2730" fmla="*/ 299359 h 506956"/>
              <a:gd name="connsiteX2731" fmla="*/ 262162 w 506956"/>
              <a:gd name="connsiteY2731" fmla="*/ 306050 h 506956"/>
              <a:gd name="connsiteX2732" fmla="*/ 258001 w 506956"/>
              <a:gd name="connsiteY2732" fmla="*/ 306050 h 506956"/>
              <a:gd name="connsiteX2733" fmla="*/ 264311 w 506956"/>
              <a:gd name="connsiteY2733" fmla="*/ 296204 h 506956"/>
              <a:gd name="connsiteX2734" fmla="*/ 258409 w 506956"/>
              <a:gd name="connsiteY2734" fmla="*/ 287010 h 506956"/>
              <a:gd name="connsiteX2735" fmla="*/ 262570 w 506956"/>
              <a:gd name="connsiteY2735" fmla="*/ 287010 h 506956"/>
              <a:gd name="connsiteX2736" fmla="*/ 266378 w 506956"/>
              <a:gd name="connsiteY2736" fmla="*/ 292994 h 506956"/>
              <a:gd name="connsiteX2737" fmla="*/ 270187 w 506956"/>
              <a:gd name="connsiteY2737" fmla="*/ 287010 h 506956"/>
              <a:gd name="connsiteX2738" fmla="*/ 274348 w 506956"/>
              <a:gd name="connsiteY2738" fmla="*/ 287010 h 506956"/>
              <a:gd name="connsiteX2739" fmla="*/ 268446 w 506956"/>
              <a:gd name="connsiteY2739" fmla="*/ 296204 h 506956"/>
              <a:gd name="connsiteX2740" fmla="*/ 274756 w 506956"/>
              <a:gd name="connsiteY2740" fmla="*/ 306050 h 506956"/>
              <a:gd name="connsiteX2741" fmla="*/ 270595 w 506956"/>
              <a:gd name="connsiteY2741" fmla="*/ 306050 h 506956"/>
              <a:gd name="connsiteX2742" fmla="*/ 266378 w 506956"/>
              <a:gd name="connsiteY2742" fmla="*/ 299359 h 506956"/>
              <a:gd name="connsiteX2743" fmla="*/ 292179 w 506956"/>
              <a:gd name="connsiteY2743" fmla="*/ 299359 h 506956"/>
              <a:gd name="connsiteX2744" fmla="*/ 287962 w 506956"/>
              <a:gd name="connsiteY2744" fmla="*/ 306050 h 506956"/>
              <a:gd name="connsiteX2745" fmla="*/ 283801 w 506956"/>
              <a:gd name="connsiteY2745" fmla="*/ 306050 h 506956"/>
              <a:gd name="connsiteX2746" fmla="*/ 290111 w 506956"/>
              <a:gd name="connsiteY2746" fmla="*/ 296204 h 506956"/>
              <a:gd name="connsiteX2747" fmla="*/ 284209 w 506956"/>
              <a:gd name="connsiteY2747" fmla="*/ 287010 h 506956"/>
              <a:gd name="connsiteX2748" fmla="*/ 288370 w 506956"/>
              <a:gd name="connsiteY2748" fmla="*/ 287010 h 506956"/>
              <a:gd name="connsiteX2749" fmla="*/ 292179 w 506956"/>
              <a:gd name="connsiteY2749" fmla="*/ 292994 h 506956"/>
              <a:gd name="connsiteX2750" fmla="*/ 295987 w 506956"/>
              <a:gd name="connsiteY2750" fmla="*/ 287010 h 506956"/>
              <a:gd name="connsiteX2751" fmla="*/ 300148 w 506956"/>
              <a:gd name="connsiteY2751" fmla="*/ 287010 h 506956"/>
              <a:gd name="connsiteX2752" fmla="*/ 294246 w 506956"/>
              <a:gd name="connsiteY2752" fmla="*/ 296204 h 506956"/>
              <a:gd name="connsiteX2753" fmla="*/ 300556 w 506956"/>
              <a:gd name="connsiteY2753" fmla="*/ 306050 h 506956"/>
              <a:gd name="connsiteX2754" fmla="*/ 296395 w 506956"/>
              <a:gd name="connsiteY2754" fmla="*/ 306050 h 506956"/>
              <a:gd name="connsiteX2755" fmla="*/ 292179 w 506956"/>
              <a:gd name="connsiteY2755" fmla="*/ 299359 h 506956"/>
              <a:gd name="connsiteX2756" fmla="*/ 317979 w 506956"/>
              <a:gd name="connsiteY2756" fmla="*/ 299359 h 506956"/>
              <a:gd name="connsiteX2757" fmla="*/ 313762 w 506956"/>
              <a:gd name="connsiteY2757" fmla="*/ 306050 h 506956"/>
              <a:gd name="connsiteX2758" fmla="*/ 309601 w 506956"/>
              <a:gd name="connsiteY2758" fmla="*/ 306050 h 506956"/>
              <a:gd name="connsiteX2759" fmla="*/ 315911 w 506956"/>
              <a:gd name="connsiteY2759" fmla="*/ 296204 h 506956"/>
              <a:gd name="connsiteX2760" fmla="*/ 310009 w 506956"/>
              <a:gd name="connsiteY2760" fmla="*/ 287010 h 506956"/>
              <a:gd name="connsiteX2761" fmla="*/ 314170 w 506956"/>
              <a:gd name="connsiteY2761" fmla="*/ 287010 h 506956"/>
              <a:gd name="connsiteX2762" fmla="*/ 317979 w 506956"/>
              <a:gd name="connsiteY2762" fmla="*/ 292994 h 506956"/>
              <a:gd name="connsiteX2763" fmla="*/ 321787 w 506956"/>
              <a:gd name="connsiteY2763" fmla="*/ 287010 h 506956"/>
              <a:gd name="connsiteX2764" fmla="*/ 325948 w 506956"/>
              <a:gd name="connsiteY2764" fmla="*/ 287010 h 506956"/>
              <a:gd name="connsiteX2765" fmla="*/ 320046 w 506956"/>
              <a:gd name="connsiteY2765" fmla="*/ 296204 h 506956"/>
              <a:gd name="connsiteX2766" fmla="*/ 326356 w 506956"/>
              <a:gd name="connsiteY2766" fmla="*/ 306050 h 506956"/>
              <a:gd name="connsiteX2767" fmla="*/ 322195 w 506956"/>
              <a:gd name="connsiteY2767" fmla="*/ 306050 h 506956"/>
              <a:gd name="connsiteX2768" fmla="*/ 317979 w 506956"/>
              <a:gd name="connsiteY2768" fmla="*/ 299359 h 506956"/>
              <a:gd name="connsiteX2769" fmla="*/ 343779 w 506956"/>
              <a:gd name="connsiteY2769" fmla="*/ 299359 h 506956"/>
              <a:gd name="connsiteX2770" fmla="*/ 339563 w 506956"/>
              <a:gd name="connsiteY2770" fmla="*/ 306050 h 506956"/>
              <a:gd name="connsiteX2771" fmla="*/ 335401 w 506956"/>
              <a:gd name="connsiteY2771" fmla="*/ 306050 h 506956"/>
              <a:gd name="connsiteX2772" fmla="*/ 341711 w 506956"/>
              <a:gd name="connsiteY2772" fmla="*/ 296204 h 506956"/>
              <a:gd name="connsiteX2773" fmla="*/ 335809 w 506956"/>
              <a:gd name="connsiteY2773" fmla="*/ 287010 h 506956"/>
              <a:gd name="connsiteX2774" fmla="*/ 339971 w 506956"/>
              <a:gd name="connsiteY2774" fmla="*/ 287010 h 506956"/>
              <a:gd name="connsiteX2775" fmla="*/ 343779 w 506956"/>
              <a:gd name="connsiteY2775" fmla="*/ 292994 h 506956"/>
              <a:gd name="connsiteX2776" fmla="*/ 347587 w 506956"/>
              <a:gd name="connsiteY2776" fmla="*/ 287010 h 506956"/>
              <a:gd name="connsiteX2777" fmla="*/ 351748 w 506956"/>
              <a:gd name="connsiteY2777" fmla="*/ 287010 h 506956"/>
              <a:gd name="connsiteX2778" fmla="*/ 345846 w 506956"/>
              <a:gd name="connsiteY2778" fmla="*/ 296204 h 506956"/>
              <a:gd name="connsiteX2779" fmla="*/ 352156 w 506956"/>
              <a:gd name="connsiteY2779" fmla="*/ 306050 h 506956"/>
              <a:gd name="connsiteX2780" fmla="*/ 347995 w 506956"/>
              <a:gd name="connsiteY2780" fmla="*/ 306050 h 506956"/>
              <a:gd name="connsiteX2781" fmla="*/ 343779 w 506956"/>
              <a:gd name="connsiteY2781" fmla="*/ 299359 h 506956"/>
              <a:gd name="connsiteX2782" fmla="*/ 369579 w 506956"/>
              <a:gd name="connsiteY2782" fmla="*/ 299359 h 506956"/>
              <a:gd name="connsiteX2783" fmla="*/ 365363 w 506956"/>
              <a:gd name="connsiteY2783" fmla="*/ 306050 h 506956"/>
              <a:gd name="connsiteX2784" fmla="*/ 361201 w 506956"/>
              <a:gd name="connsiteY2784" fmla="*/ 306050 h 506956"/>
              <a:gd name="connsiteX2785" fmla="*/ 367511 w 506956"/>
              <a:gd name="connsiteY2785" fmla="*/ 296204 h 506956"/>
              <a:gd name="connsiteX2786" fmla="*/ 361609 w 506956"/>
              <a:gd name="connsiteY2786" fmla="*/ 287010 h 506956"/>
              <a:gd name="connsiteX2787" fmla="*/ 365771 w 506956"/>
              <a:gd name="connsiteY2787" fmla="*/ 287010 h 506956"/>
              <a:gd name="connsiteX2788" fmla="*/ 369579 w 506956"/>
              <a:gd name="connsiteY2788" fmla="*/ 292994 h 506956"/>
              <a:gd name="connsiteX2789" fmla="*/ 373387 w 506956"/>
              <a:gd name="connsiteY2789" fmla="*/ 287010 h 506956"/>
              <a:gd name="connsiteX2790" fmla="*/ 377548 w 506956"/>
              <a:gd name="connsiteY2790" fmla="*/ 287010 h 506956"/>
              <a:gd name="connsiteX2791" fmla="*/ 371646 w 506956"/>
              <a:gd name="connsiteY2791" fmla="*/ 296204 h 506956"/>
              <a:gd name="connsiteX2792" fmla="*/ 377956 w 506956"/>
              <a:gd name="connsiteY2792" fmla="*/ 306050 h 506956"/>
              <a:gd name="connsiteX2793" fmla="*/ 373795 w 506956"/>
              <a:gd name="connsiteY2793" fmla="*/ 306050 h 506956"/>
              <a:gd name="connsiteX2794" fmla="*/ 369579 w 506956"/>
              <a:gd name="connsiteY2794" fmla="*/ 299359 h 506956"/>
              <a:gd name="connsiteX2795" fmla="*/ 395379 w 506956"/>
              <a:gd name="connsiteY2795" fmla="*/ 299359 h 506956"/>
              <a:gd name="connsiteX2796" fmla="*/ 391163 w 506956"/>
              <a:gd name="connsiteY2796" fmla="*/ 306050 h 506956"/>
              <a:gd name="connsiteX2797" fmla="*/ 387001 w 506956"/>
              <a:gd name="connsiteY2797" fmla="*/ 306050 h 506956"/>
              <a:gd name="connsiteX2798" fmla="*/ 393312 w 506956"/>
              <a:gd name="connsiteY2798" fmla="*/ 296204 h 506956"/>
              <a:gd name="connsiteX2799" fmla="*/ 387409 w 506956"/>
              <a:gd name="connsiteY2799" fmla="*/ 287010 h 506956"/>
              <a:gd name="connsiteX2800" fmla="*/ 391571 w 506956"/>
              <a:gd name="connsiteY2800" fmla="*/ 287010 h 506956"/>
              <a:gd name="connsiteX2801" fmla="*/ 395379 w 506956"/>
              <a:gd name="connsiteY2801" fmla="*/ 292994 h 506956"/>
              <a:gd name="connsiteX2802" fmla="*/ 399187 w 506956"/>
              <a:gd name="connsiteY2802" fmla="*/ 287010 h 506956"/>
              <a:gd name="connsiteX2803" fmla="*/ 403348 w 506956"/>
              <a:gd name="connsiteY2803" fmla="*/ 287010 h 506956"/>
              <a:gd name="connsiteX2804" fmla="*/ 397446 w 506956"/>
              <a:gd name="connsiteY2804" fmla="*/ 296204 h 506956"/>
              <a:gd name="connsiteX2805" fmla="*/ 403756 w 506956"/>
              <a:gd name="connsiteY2805" fmla="*/ 306050 h 506956"/>
              <a:gd name="connsiteX2806" fmla="*/ 399595 w 506956"/>
              <a:gd name="connsiteY2806" fmla="*/ 306050 h 506956"/>
              <a:gd name="connsiteX2807" fmla="*/ 395379 w 506956"/>
              <a:gd name="connsiteY2807" fmla="*/ 299359 h 506956"/>
              <a:gd name="connsiteX2808" fmla="*/ 421179 w 506956"/>
              <a:gd name="connsiteY2808" fmla="*/ 299359 h 506956"/>
              <a:gd name="connsiteX2809" fmla="*/ 416963 w 506956"/>
              <a:gd name="connsiteY2809" fmla="*/ 306050 h 506956"/>
              <a:gd name="connsiteX2810" fmla="*/ 412801 w 506956"/>
              <a:gd name="connsiteY2810" fmla="*/ 306050 h 506956"/>
              <a:gd name="connsiteX2811" fmla="*/ 419112 w 506956"/>
              <a:gd name="connsiteY2811" fmla="*/ 296204 h 506956"/>
              <a:gd name="connsiteX2812" fmla="*/ 413209 w 506956"/>
              <a:gd name="connsiteY2812" fmla="*/ 287010 h 506956"/>
              <a:gd name="connsiteX2813" fmla="*/ 417371 w 506956"/>
              <a:gd name="connsiteY2813" fmla="*/ 287010 h 506956"/>
              <a:gd name="connsiteX2814" fmla="*/ 421179 w 506956"/>
              <a:gd name="connsiteY2814" fmla="*/ 292994 h 506956"/>
              <a:gd name="connsiteX2815" fmla="*/ 424987 w 506956"/>
              <a:gd name="connsiteY2815" fmla="*/ 287010 h 506956"/>
              <a:gd name="connsiteX2816" fmla="*/ 429149 w 506956"/>
              <a:gd name="connsiteY2816" fmla="*/ 287010 h 506956"/>
              <a:gd name="connsiteX2817" fmla="*/ 423246 w 506956"/>
              <a:gd name="connsiteY2817" fmla="*/ 296204 h 506956"/>
              <a:gd name="connsiteX2818" fmla="*/ 429557 w 506956"/>
              <a:gd name="connsiteY2818" fmla="*/ 306050 h 506956"/>
              <a:gd name="connsiteX2819" fmla="*/ 425395 w 506956"/>
              <a:gd name="connsiteY2819" fmla="*/ 306050 h 506956"/>
              <a:gd name="connsiteX2820" fmla="*/ 421179 w 506956"/>
              <a:gd name="connsiteY2820" fmla="*/ 299359 h 506956"/>
              <a:gd name="connsiteX2821" fmla="*/ 446979 w 506956"/>
              <a:gd name="connsiteY2821" fmla="*/ 299359 h 506956"/>
              <a:gd name="connsiteX2822" fmla="*/ 442763 w 506956"/>
              <a:gd name="connsiteY2822" fmla="*/ 306050 h 506956"/>
              <a:gd name="connsiteX2823" fmla="*/ 438601 w 506956"/>
              <a:gd name="connsiteY2823" fmla="*/ 306050 h 506956"/>
              <a:gd name="connsiteX2824" fmla="*/ 444912 w 506956"/>
              <a:gd name="connsiteY2824" fmla="*/ 296204 h 506956"/>
              <a:gd name="connsiteX2825" fmla="*/ 439009 w 506956"/>
              <a:gd name="connsiteY2825" fmla="*/ 287010 h 506956"/>
              <a:gd name="connsiteX2826" fmla="*/ 443171 w 506956"/>
              <a:gd name="connsiteY2826" fmla="*/ 287010 h 506956"/>
              <a:gd name="connsiteX2827" fmla="*/ 446979 w 506956"/>
              <a:gd name="connsiteY2827" fmla="*/ 292994 h 506956"/>
              <a:gd name="connsiteX2828" fmla="*/ 450787 w 506956"/>
              <a:gd name="connsiteY2828" fmla="*/ 287010 h 506956"/>
              <a:gd name="connsiteX2829" fmla="*/ 454949 w 506956"/>
              <a:gd name="connsiteY2829" fmla="*/ 287010 h 506956"/>
              <a:gd name="connsiteX2830" fmla="*/ 449046 w 506956"/>
              <a:gd name="connsiteY2830" fmla="*/ 296204 h 506956"/>
              <a:gd name="connsiteX2831" fmla="*/ 455357 w 506956"/>
              <a:gd name="connsiteY2831" fmla="*/ 306050 h 506956"/>
              <a:gd name="connsiteX2832" fmla="*/ 451195 w 506956"/>
              <a:gd name="connsiteY2832" fmla="*/ 306050 h 506956"/>
              <a:gd name="connsiteX2833" fmla="*/ 446979 w 506956"/>
              <a:gd name="connsiteY2833" fmla="*/ 299359 h 506956"/>
              <a:gd name="connsiteX2834" fmla="*/ 472779 w 506956"/>
              <a:gd name="connsiteY2834" fmla="*/ 299359 h 506956"/>
              <a:gd name="connsiteX2835" fmla="*/ 468563 w 506956"/>
              <a:gd name="connsiteY2835" fmla="*/ 306050 h 506956"/>
              <a:gd name="connsiteX2836" fmla="*/ 464401 w 506956"/>
              <a:gd name="connsiteY2836" fmla="*/ 306050 h 506956"/>
              <a:gd name="connsiteX2837" fmla="*/ 470712 w 506956"/>
              <a:gd name="connsiteY2837" fmla="*/ 296204 h 506956"/>
              <a:gd name="connsiteX2838" fmla="*/ 464809 w 506956"/>
              <a:gd name="connsiteY2838" fmla="*/ 287010 h 506956"/>
              <a:gd name="connsiteX2839" fmla="*/ 468971 w 506956"/>
              <a:gd name="connsiteY2839" fmla="*/ 287010 h 506956"/>
              <a:gd name="connsiteX2840" fmla="*/ 472779 w 506956"/>
              <a:gd name="connsiteY2840" fmla="*/ 292994 h 506956"/>
              <a:gd name="connsiteX2841" fmla="*/ 476587 w 506956"/>
              <a:gd name="connsiteY2841" fmla="*/ 287010 h 506956"/>
              <a:gd name="connsiteX2842" fmla="*/ 480749 w 506956"/>
              <a:gd name="connsiteY2842" fmla="*/ 287010 h 506956"/>
              <a:gd name="connsiteX2843" fmla="*/ 474846 w 506956"/>
              <a:gd name="connsiteY2843" fmla="*/ 296204 h 506956"/>
              <a:gd name="connsiteX2844" fmla="*/ 481157 w 506956"/>
              <a:gd name="connsiteY2844" fmla="*/ 306050 h 506956"/>
              <a:gd name="connsiteX2845" fmla="*/ 476995 w 506956"/>
              <a:gd name="connsiteY2845" fmla="*/ 306050 h 506956"/>
              <a:gd name="connsiteX2846" fmla="*/ 472779 w 506956"/>
              <a:gd name="connsiteY2846" fmla="*/ 299359 h 506956"/>
              <a:gd name="connsiteX2847" fmla="*/ 498579 w 506956"/>
              <a:gd name="connsiteY2847" fmla="*/ 299359 h 506956"/>
              <a:gd name="connsiteX2848" fmla="*/ 494363 w 506956"/>
              <a:gd name="connsiteY2848" fmla="*/ 306050 h 506956"/>
              <a:gd name="connsiteX2849" fmla="*/ 490201 w 506956"/>
              <a:gd name="connsiteY2849" fmla="*/ 306050 h 506956"/>
              <a:gd name="connsiteX2850" fmla="*/ 496512 w 506956"/>
              <a:gd name="connsiteY2850" fmla="*/ 296204 h 506956"/>
              <a:gd name="connsiteX2851" fmla="*/ 490609 w 506956"/>
              <a:gd name="connsiteY2851" fmla="*/ 287010 h 506956"/>
              <a:gd name="connsiteX2852" fmla="*/ 494771 w 506956"/>
              <a:gd name="connsiteY2852" fmla="*/ 287010 h 506956"/>
              <a:gd name="connsiteX2853" fmla="*/ 498579 w 506956"/>
              <a:gd name="connsiteY2853" fmla="*/ 292994 h 506956"/>
              <a:gd name="connsiteX2854" fmla="*/ 502387 w 506956"/>
              <a:gd name="connsiteY2854" fmla="*/ 287010 h 506956"/>
              <a:gd name="connsiteX2855" fmla="*/ 506549 w 506956"/>
              <a:gd name="connsiteY2855" fmla="*/ 287010 h 506956"/>
              <a:gd name="connsiteX2856" fmla="*/ 500646 w 506956"/>
              <a:gd name="connsiteY2856" fmla="*/ 296204 h 506956"/>
              <a:gd name="connsiteX2857" fmla="*/ 506957 w 506956"/>
              <a:gd name="connsiteY2857" fmla="*/ 306050 h 506956"/>
              <a:gd name="connsiteX2858" fmla="*/ 502795 w 506956"/>
              <a:gd name="connsiteY2858" fmla="*/ 306050 h 506956"/>
              <a:gd name="connsiteX2859" fmla="*/ 498579 w 506956"/>
              <a:gd name="connsiteY2859" fmla="*/ 299359 h 506956"/>
              <a:gd name="connsiteX2860" fmla="*/ 8378 w 506956"/>
              <a:gd name="connsiteY2860" fmla="*/ 328060 h 506956"/>
              <a:gd name="connsiteX2861" fmla="*/ 4162 w 506956"/>
              <a:gd name="connsiteY2861" fmla="*/ 334751 h 506956"/>
              <a:gd name="connsiteX2862" fmla="*/ 0 w 506956"/>
              <a:gd name="connsiteY2862" fmla="*/ 334751 h 506956"/>
              <a:gd name="connsiteX2863" fmla="*/ 6310 w 506956"/>
              <a:gd name="connsiteY2863" fmla="*/ 324904 h 506956"/>
              <a:gd name="connsiteX2864" fmla="*/ 408 w 506956"/>
              <a:gd name="connsiteY2864" fmla="*/ 315710 h 506956"/>
              <a:gd name="connsiteX2865" fmla="*/ 4570 w 506956"/>
              <a:gd name="connsiteY2865" fmla="*/ 315710 h 506956"/>
              <a:gd name="connsiteX2866" fmla="*/ 8378 w 506956"/>
              <a:gd name="connsiteY2866" fmla="*/ 321695 h 506956"/>
              <a:gd name="connsiteX2867" fmla="*/ 12186 w 506956"/>
              <a:gd name="connsiteY2867" fmla="*/ 315710 h 506956"/>
              <a:gd name="connsiteX2868" fmla="*/ 16347 w 506956"/>
              <a:gd name="connsiteY2868" fmla="*/ 315710 h 506956"/>
              <a:gd name="connsiteX2869" fmla="*/ 10445 w 506956"/>
              <a:gd name="connsiteY2869" fmla="*/ 324904 h 506956"/>
              <a:gd name="connsiteX2870" fmla="*/ 16755 w 506956"/>
              <a:gd name="connsiteY2870" fmla="*/ 334751 h 506956"/>
              <a:gd name="connsiteX2871" fmla="*/ 12594 w 506956"/>
              <a:gd name="connsiteY2871" fmla="*/ 334751 h 506956"/>
              <a:gd name="connsiteX2872" fmla="*/ 8378 w 506956"/>
              <a:gd name="connsiteY2872" fmla="*/ 328060 h 506956"/>
              <a:gd name="connsiteX2873" fmla="*/ 34178 w 506956"/>
              <a:gd name="connsiteY2873" fmla="*/ 328060 h 506956"/>
              <a:gd name="connsiteX2874" fmla="*/ 29962 w 506956"/>
              <a:gd name="connsiteY2874" fmla="*/ 334751 h 506956"/>
              <a:gd name="connsiteX2875" fmla="*/ 25800 w 506956"/>
              <a:gd name="connsiteY2875" fmla="*/ 334751 h 506956"/>
              <a:gd name="connsiteX2876" fmla="*/ 32110 w 506956"/>
              <a:gd name="connsiteY2876" fmla="*/ 324904 h 506956"/>
              <a:gd name="connsiteX2877" fmla="*/ 26208 w 506956"/>
              <a:gd name="connsiteY2877" fmla="*/ 315710 h 506956"/>
              <a:gd name="connsiteX2878" fmla="*/ 30370 w 506956"/>
              <a:gd name="connsiteY2878" fmla="*/ 315710 h 506956"/>
              <a:gd name="connsiteX2879" fmla="*/ 34178 w 506956"/>
              <a:gd name="connsiteY2879" fmla="*/ 321695 h 506956"/>
              <a:gd name="connsiteX2880" fmla="*/ 37986 w 506956"/>
              <a:gd name="connsiteY2880" fmla="*/ 315710 h 506956"/>
              <a:gd name="connsiteX2881" fmla="*/ 42147 w 506956"/>
              <a:gd name="connsiteY2881" fmla="*/ 315710 h 506956"/>
              <a:gd name="connsiteX2882" fmla="*/ 36245 w 506956"/>
              <a:gd name="connsiteY2882" fmla="*/ 324904 h 506956"/>
              <a:gd name="connsiteX2883" fmla="*/ 42555 w 506956"/>
              <a:gd name="connsiteY2883" fmla="*/ 334751 h 506956"/>
              <a:gd name="connsiteX2884" fmla="*/ 38394 w 506956"/>
              <a:gd name="connsiteY2884" fmla="*/ 334751 h 506956"/>
              <a:gd name="connsiteX2885" fmla="*/ 34178 w 506956"/>
              <a:gd name="connsiteY2885" fmla="*/ 328060 h 506956"/>
              <a:gd name="connsiteX2886" fmla="*/ 59978 w 506956"/>
              <a:gd name="connsiteY2886" fmla="*/ 328060 h 506956"/>
              <a:gd name="connsiteX2887" fmla="*/ 55762 w 506956"/>
              <a:gd name="connsiteY2887" fmla="*/ 334751 h 506956"/>
              <a:gd name="connsiteX2888" fmla="*/ 51600 w 506956"/>
              <a:gd name="connsiteY2888" fmla="*/ 334751 h 506956"/>
              <a:gd name="connsiteX2889" fmla="*/ 57911 w 506956"/>
              <a:gd name="connsiteY2889" fmla="*/ 324904 h 506956"/>
              <a:gd name="connsiteX2890" fmla="*/ 52008 w 506956"/>
              <a:gd name="connsiteY2890" fmla="*/ 315710 h 506956"/>
              <a:gd name="connsiteX2891" fmla="*/ 56170 w 506956"/>
              <a:gd name="connsiteY2891" fmla="*/ 315710 h 506956"/>
              <a:gd name="connsiteX2892" fmla="*/ 59978 w 506956"/>
              <a:gd name="connsiteY2892" fmla="*/ 321695 h 506956"/>
              <a:gd name="connsiteX2893" fmla="*/ 63786 w 506956"/>
              <a:gd name="connsiteY2893" fmla="*/ 315710 h 506956"/>
              <a:gd name="connsiteX2894" fmla="*/ 67948 w 506956"/>
              <a:gd name="connsiteY2894" fmla="*/ 315710 h 506956"/>
              <a:gd name="connsiteX2895" fmla="*/ 62045 w 506956"/>
              <a:gd name="connsiteY2895" fmla="*/ 324904 h 506956"/>
              <a:gd name="connsiteX2896" fmla="*/ 68356 w 506956"/>
              <a:gd name="connsiteY2896" fmla="*/ 334751 h 506956"/>
              <a:gd name="connsiteX2897" fmla="*/ 64194 w 506956"/>
              <a:gd name="connsiteY2897" fmla="*/ 334751 h 506956"/>
              <a:gd name="connsiteX2898" fmla="*/ 59978 w 506956"/>
              <a:gd name="connsiteY2898" fmla="*/ 328060 h 506956"/>
              <a:gd name="connsiteX2899" fmla="*/ 85778 w 506956"/>
              <a:gd name="connsiteY2899" fmla="*/ 328060 h 506956"/>
              <a:gd name="connsiteX2900" fmla="*/ 81562 w 506956"/>
              <a:gd name="connsiteY2900" fmla="*/ 334751 h 506956"/>
              <a:gd name="connsiteX2901" fmla="*/ 77400 w 506956"/>
              <a:gd name="connsiteY2901" fmla="*/ 334751 h 506956"/>
              <a:gd name="connsiteX2902" fmla="*/ 83711 w 506956"/>
              <a:gd name="connsiteY2902" fmla="*/ 324904 h 506956"/>
              <a:gd name="connsiteX2903" fmla="*/ 77808 w 506956"/>
              <a:gd name="connsiteY2903" fmla="*/ 315710 h 506956"/>
              <a:gd name="connsiteX2904" fmla="*/ 81970 w 506956"/>
              <a:gd name="connsiteY2904" fmla="*/ 315710 h 506956"/>
              <a:gd name="connsiteX2905" fmla="*/ 85778 w 506956"/>
              <a:gd name="connsiteY2905" fmla="*/ 321695 h 506956"/>
              <a:gd name="connsiteX2906" fmla="*/ 89586 w 506956"/>
              <a:gd name="connsiteY2906" fmla="*/ 315710 h 506956"/>
              <a:gd name="connsiteX2907" fmla="*/ 93748 w 506956"/>
              <a:gd name="connsiteY2907" fmla="*/ 315710 h 506956"/>
              <a:gd name="connsiteX2908" fmla="*/ 87845 w 506956"/>
              <a:gd name="connsiteY2908" fmla="*/ 324904 h 506956"/>
              <a:gd name="connsiteX2909" fmla="*/ 94156 w 506956"/>
              <a:gd name="connsiteY2909" fmla="*/ 334751 h 506956"/>
              <a:gd name="connsiteX2910" fmla="*/ 89994 w 506956"/>
              <a:gd name="connsiteY2910" fmla="*/ 334751 h 506956"/>
              <a:gd name="connsiteX2911" fmla="*/ 85778 w 506956"/>
              <a:gd name="connsiteY2911" fmla="*/ 328060 h 506956"/>
              <a:gd name="connsiteX2912" fmla="*/ 111578 w 506956"/>
              <a:gd name="connsiteY2912" fmla="*/ 328060 h 506956"/>
              <a:gd name="connsiteX2913" fmla="*/ 107362 w 506956"/>
              <a:gd name="connsiteY2913" fmla="*/ 334751 h 506956"/>
              <a:gd name="connsiteX2914" fmla="*/ 103200 w 506956"/>
              <a:gd name="connsiteY2914" fmla="*/ 334751 h 506956"/>
              <a:gd name="connsiteX2915" fmla="*/ 109511 w 506956"/>
              <a:gd name="connsiteY2915" fmla="*/ 324904 h 506956"/>
              <a:gd name="connsiteX2916" fmla="*/ 103608 w 506956"/>
              <a:gd name="connsiteY2916" fmla="*/ 315710 h 506956"/>
              <a:gd name="connsiteX2917" fmla="*/ 107770 w 506956"/>
              <a:gd name="connsiteY2917" fmla="*/ 315710 h 506956"/>
              <a:gd name="connsiteX2918" fmla="*/ 111578 w 506956"/>
              <a:gd name="connsiteY2918" fmla="*/ 321695 h 506956"/>
              <a:gd name="connsiteX2919" fmla="*/ 115386 w 506956"/>
              <a:gd name="connsiteY2919" fmla="*/ 315710 h 506956"/>
              <a:gd name="connsiteX2920" fmla="*/ 119548 w 506956"/>
              <a:gd name="connsiteY2920" fmla="*/ 315710 h 506956"/>
              <a:gd name="connsiteX2921" fmla="*/ 113645 w 506956"/>
              <a:gd name="connsiteY2921" fmla="*/ 324904 h 506956"/>
              <a:gd name="connsiteX2922" fmla="*/ 119956 w 506956"/>
              <a:gd name="connsiteY2922" fmla="*/ 334751 h 506956"/>
              <a:gd name="connsiteX2923" fmla="*/ 115794 w 506956"/>
              <a:gd name="connsiteY2923" fmla="*/ 334751 h 506956"/>
              <a:gd name="connsiteX2924" fmla="*/ 111578 w 506956"/>
              <a:gd name="connsiteY2924" fmla="*/ 328060 h 506956"/>
              <a:gd name="connsiteX2925" fmla="*/ 137378 w 506956"/>
              <a:gd name="connsiteY2925" fmla="*/ 328060 h 506956"/>
              <a:gd name="connsiteX2926" fmla="*/ 133162 w 506956"/>
              <a:gd name="connsiteY2926" fmla="*/ 334751 h 506956"/>
              <a:gd name="connsiteX2927" fmla="*/ 129000 w 506956"/>
              <a:gd name="connsiteY2927" fmla="*/ 334751 h 506956"/>
              <a:gd name="connsiteX2928" fmla="*/ 135311 w 506956"/>
              <a:gd name="connsiteY2928" fmla="*/ 324904 h 506956"/>
              <a:gd name="connsiteX2929" fmla="*/ 129408 w 506956"/>
              <a:gd name="connsiteY2929" fmla="*/ 315710 h 506956"/>
              <a:gd name="connsiteX2930" fmla="*/ 133570 w 506956"/>
              <a:gd name="connsiteY2930" fmla="*/ 315710 h 506956"/>
              <a:gd name="connsiteX2931" fmla="*/ 137378 w 506956"/>
              <a:gd name="connsiteY2931" fmla="*/ 321695 h 506956"/>
              <a:gd name="connsiteX2932" fmla="*/ 141186 w 506956"/>
              <a:gd name="connsiteY2932" fmla="*/ 315710 h 506956"/>
              <a:gd name="connsiteX2933" fmla="*/ 145348 w 506956"/>
              <a:gd name="connsiteY2933" fmla="*/ 315710 h 506956"/>
              <a:gd name="connsiteX2934" fmla="*/ 139445 w 506956"/>
              <a:gd name="connsiteY2934" fmla="*/ 324904 h 506956"/>
              <a:gd name="connsiteX2935" fmla="*/ 145756 w 506956"/>
              <a:gd name="connsiteY2935" fmla="*/ 334751 h 506956"/>
              <a:gd name="connsiteX2936" fmla="*/ 141594 w 506956"/>
              <a:gd name="connsiteY2936" fmla="*/ 334751 h 506956"/>
              <a:gd name="connsiteX2937" fmla="*/ 137378 w 506956"/>
              <a:gd name="connsiteY2937" fmla="*/ 328060 h 506956"/>
              <a:gd name="connsiteX2938" fmla="*/ 163178 w 506956"/>
              <a:gd name="connsiteY2938" fmla="*/ 328060 h 506956"/>
              <a:gd name="connsiteX2939" fmla="*/ 158962 w 506956"/>
              <a:gd name="connsiteY2939" fmla="*/ 334751 h 506956"/>
              <a:gd name="connsiteX2940" fmla="*/ 154800 w 506956"/>
              <a:gd name="connsiteY2940" fmla="*/ 334751 h 506956"/>
              <a:gd name="connsiteX2941" fmla="*/ 161111 w 506956"/>
              <a:gd name="connsiteY2941" fmla="*/ 324904 h 506956"/>
              <a:gd name="connsiteX2942" fmla="*/ 155208 w 506956"/>
              <a:gd name="connsiteY2942" fmla="*/ 315710 h 506956"/>
              <a:gd name="connsiteX2943" fmla="*/ 159370 w 506956"/>
              <a:gd name="connsiteY2943" fmla="*/ 315710 h 506956"/>
              <a:gd name="connsiteX2944" fmla="*/ 163178 w 506956"/>
              <a:gd name="connsiteY2944" fmla="*/ 321695 h 506956"/>
              <a:gd name="connsiteX2945" fmla="*/ 166986 w 506956"/>
              <a:gd name="connsiteY2945" fmla="*/ 315710 h 506956"/>
              <a:gd name="connsiteX2946" fmla="*/ 171148 w 506956"/>
              <a:gd name="connsiteY2946" fmla="*/ 315710 h 506956"/>
              <a:gd name="connsiteX2947" fmla="*/ 165245 w 506956"/>
              <a:gd name="connsiteY2947" fmla="*/ 324904 h 506956"/>
              <a:gd name="connsiteX2948" fmla="*/ 171556 w 506956"/>
              <a:gd name="connsiteY2948" fmla="*/ 334751 h 506956"/>
              <a:gd name="connsiteX2949" fmla="*/ 167394 w 506956"/>
              <a:gd name="connsiteY2949" fmla="*/ 334751 h 506956"/>
              <a:gd name="connsiteX2950" fmla="*/ 163178 w 506956"/>
              <a:gd name="connsiteY2950" fmla="*/ 328060 h 506956"/>
              <a:gd name="connsiteX2951" fmla="*/ 188978 w 506956"/>
              <a:gd name="connsiteY2951" fmla="*/ 328060 h 506956"/>
              <a:gd name="connsiteX2952" fmla="*/ 184762 w 506956"/>
              <a:gd name="connsiteY2952" fmla="*/ 334751 h 506956"/>
              <a:gd name="connsiteX2953" fmla="*/ 180601 w 506956"/>
              <a:gd name="connsiteY2953" fmla="*/ 334751 h 506956"/>
              <a:gd name="connsiteX2954" fmla="*/ 186911 w 506956"/>
              <a:gd name="connsiteY2954" fmla="*/ 324904 h 506956"/>
              <a:gd name="connsiteX2955" fmla="*/ 181009 w 506956"/>
              <a:gd name="connsiteY2955" fmla="*/ 315710 h 506956"/>
              <a:gd name="connsiteX2956" fmla="*/ 185170 w 506956"/>
              <a:gd name="connsiteY2956" fmla="*/ 315710 h 506956"/>
              <a:gd name="connsiteX2957" fmla="*/ 188978 w 506956"/>
              <a:gd name="connsiteY2957" fmla="*/ 321695 h 506956"/>
              <a:gd name="connsiteX2958" fmla="*/ 192786 w 506956"/>
              <a:gd name="connsiteY2958" fmla="*/ 315710 h 506956"/>
              <a:gd name="connsiteX2959" fmla="*/ 196948 w 506956"/>
              <a:gd name="connsiteY2959" fmla="*/ 315710 h 506956"/>
              <a:gd name="connsiteX2960" fmla="*/ 191045 w 506956"/>
              <a:gd name="connsiteY2960" fmla="*/ 324904 h 506956"/>
              <a:gd name="connsiteX2961" fmla="*/ 197356 w 506956"/>
              <a:gd name="connsiteY2961" fmla="*/ 334751 h 506956"/>
              <a:gd name="connsiteX2962" fmla="*/ 193194 w 506956"/>
              <a:gd name="connsiteY2962" fmla="*/ 334751 h 506956"/>
              <a:gd name="connsiteX2963" fmla="*/ 188978 w 506956"/>
              <a:gd name="connsiteY2963" fmla="*/ 328060 h 506956"/>
              <a:gd name="connsiteX2964" fmla="*/ 214778 w 506956"/>
              <a:gd name="connsiteY2964" fmla="*/ 328060 h 506956"/>
              <a:gd name="connsiteX2965" fmla="*/ 210562 w 506956"/>
              <a:gd name="connsiteY2965" fmla="*/ 334751 h 506956"/>
              <a:gd name="connsiteX2966" fmla="*/ 206401 w 506956"/>
              <a:gd name="connsiteY2966" fmla="*/ 334751 h 506956"/>
              <a:gd name="connsiteX2967" fmla="*/ 212711 w 506956"/>
              <a:gd name="connsiteY2967" fmla="*/ 324904 h 506956"/>
              <a:gd name="connsiteX2968" fmla="*/ 206809 w 506956"/>
              <a:gd name="connsiteY2968" fmla="*/ 315710 h 506956"/>
              <a:gd name="connsiteX2969" fmla="*/ 210970 w 506956"/>
              <a:gd name="connsiteY2969" fmla="*/ 315710 h 506956"/>
              <a:gd name="connsiteX2970" fmla="*/ 214778 w 506956"/>
              <a:gd name="connsiteY2970" fmla="*/ 321695 h 506956"/>
              <a:gd name="connsiteX2971" fmla="*/ 218586 w 506956"/>
              <a:gd name="connsiteY2971" fmla="*/ 315710 h 506956"/>
              <a:gd name="connsiteX2972" fmla="*/ 222748 w 506956"/>
              <a:gd name="connsiteY2972" fmla="*/ 315710 h 506956"/>
              <a:gd name="connsiteX2973" fmla="*/ 216846 w 506956"/>
              <a:gd name="connsiteY2973" fmla="*/ 324904 h 506956"/>
              <a:gd name="connsiteX2974" fmla="*/ 223156 w 506956"/>
              <a:gd name="connsiteY2974" fmla="*/ 334751 h 506956"/>
              <a:gd name="connsiteX2975" fmla="*/ 218994 w 506956"/>
              <a:gd name="connsiteY2975" fmla="*/ 334751 h 506956"/>
              <a:gd name="connsiteX2976" fmla="*/ 214778 w 506956"/>
              <a:gd name="connsiteY2976" fmla="*/ 328060 h 506956"/>
              <a:gd name="connsiteX2977" fmla="*/ 240578 w 506956"/>
              <a:gd name="connsiteY2977" fmla="*/ 328060 h 506956"/>
              <a:gd name="connsiteX2978" fmla="*/ 236362 w 506956"/>
              <a:gd name="connsiteY2978" fmla="*/ 334751 h 506956"/>
              <a:gd name="connsiteX2979" fmla="*/ 232201 w 506956"/>
              <a:gd name="connsiteY2979" fmla="*/ 334751 h 506956"/>
              <a:gd name="connsiteX2980" fmla="*/ 238511 w 506956"/>
              <a:gd name="connsiteY2980" fmla="*/ 324904 h 506956"/>
              <a:gd name="connsiteX2981" fmla="*/ 232609 w 506956"/>
              <a:gd name="connsiteY2981" fmla="*/ 315710 h 506956"/>
              <a:gd name="connsiteX2982" fmla="*/ 236770 w 506956"/>
              <a:gd name="connsiteY2982" fmla="*/ 315710 h 506956"/>
              <a:gd name="connsiteX2983" fmla="*/ 240578 w 506956"/>
              <a:gd name="connsiteY2983" fmla="*/ 321695 h 506956"/>
              <a:gd name="connsiteX2984" fmla="*/ 244386 w 506956"/>
              <a:gd name="connsiteY2984" fmla="*/ 315710 h 506956"/>
              <a:gd name="connsiteX2985" fmla="*/ 248548 w 506956"/>
              <a:gd name="connsiteY2985" fmla="*/ 315710 h 506956"/>
              <a:gd name="connsiteX2986" fmla="*/ 242646 w 506956"/>
              <a:gd name="connsiteY2986" fmla="*/ 324904 h 506956"/>
              <a:gd name="connsiteX2987" fmla="*/ 248956 w 506956"/>
              <a:gd name="connsiteY2987" fmla="*/ 334751 h 506956"/>
              <a:gd name="connsiteX2988" fmla="*/ 244794 w 506956"/>
              <a:gd name="connsiteY2988" fmla="*/ 334751 h 506956"/>
              <a:gd name="connsiteX2989" fmla="*/ 240578 w 506956"/>
              <a:gd name="connsiteY2989" fmla="*/ 328060 h 506956"/>
              <a:gd name="connsiteX2990" fmla="*/ 266378 w 506956"/>
              <a:gd name="connsiteY2990" fmla="*/ 328060 h 506956"/>
              <a:gd name="connsiteX2991" fmla="*/ 262162 w 506956"/>
              <a:gd name="connsiteY2991" fmla="*/ 334751 h 506956"/>
              <a:gd name="connsiteX2992" fmla="*/ 258001 w 506956"/>
              <a:gd name="connsiteY2992" fmla="*/ 334751 h 506956"/>
              <a:gd name="connsiteX2993" fmla="*/ 264311 w 506956"/>
              <a:gd name="connsiteY2993" fmla="*/ 324904 h 506956"/>
              <a:gd name="connsiteX2994" fmla="*/ 258409 w 506956"/>
              <a:gd name="connsiteY2994" fmla="*/ 315710 h 506956"/>
              <a:gd name="connsiteX2995" fmla="*/ 262570 w 506956"/>
              <a:gd name="connsiteY2995" fmla="*/ 315710 h 506956"/>
              <a:gd name="connsiteX2996" fmla="*/ 266378 w 506956"/>
              <a:gd name="connsiteY2996" fmla="*/ 321695 h 506956"/>
              <a:gd name="connsiteX2997" fmla="*/ 270187 w 506956"/>
              <a:gd name="connsiteY2997" fmla="*/ 315710 h 506956"/>
              <a:gd name="connsiteX2998" fmla="*/ 274348 w 506956"/>
              <a:gd name="connsiteY2998" fmla="*/ 315710 h 506956"/>
              <a:gd name="connsiteX2999" fmla="*/ 268446 w 506956"/>
              <a:gd name="connsiteY2999" fmla="*/ 324904 h 506956"/>
              <a:gd name="connsiteX3000" fmla="*/ 274756 w 506956"/>
              <a:gd name="connsiteY3000" fmla="*/ 334751 h 506956"/>
              <a:gd name="connsiteX3001" fmla="*/ 270595 w 506956"/>
              <a:gd name="connsiteY3001" fmla="*/ 334751 h 506956"/>
              <a:gd name="connsiteX3002" fmla="*/ 266378 w 506956"/>
              <a:gd name="connsiteY3002" fmla="*/ 328060 h 506956"/>
              <a:gd name="connsiteX3003" fmla="*/ 292179 w 506956"/>
              <a:gd name="connsiteY3003" fmla="*/ 328060 h 506956"/>
              <a:gd name="connsiteX3004" fmla="*/ 287962 w 506956"/>
              <a:gd name="connsiteY3004" fmla="*/ 334751 h 506956"/>
              <a:gd name="connsiteX3005" fmla="*/ 283801 w 506956"/>
              <a:gd name="connsiteY3005" fmla="*/ 334751 h 506956"/>
              <a:gd name="connsiteX3006" fmla="*/ 290111 w 506956"/>
              <a:gd name="connsiteY3006" fmla="*/ 324904 h 506956"/>
              <a:gd name="connsiteX3007" fmla="*/ 284209 w 506956"/>
              <a:gd name="connsiteY3007" fmla="*/ 315710 h 506956"/>
              <a:gd name="connsiteX3008" fmla="*/ 288370 w 506956"/>
              <a:gd name="connsiteY3008" fmla="*/ 315710 h 506956"/>
              <a:gd name="connsiteX3009" fmla="*/ 292179 w 506956"/>
              <a:gd name="connsiteY3009" fmla="*/ 321695 h 506956"/>
              <a:gd name="connsiteX3010" fmla="*/ 295987 w 506956"/>
              <a:gd name="connsiteY3010" fmla="*/ 315710 h 506956"/>
              <a:gd name="connsiteX3011" fmla="*/ 300148 w 506956"/>
              <a:gd name="connsiteY3011" fmla="*/ 315710 h 506956"/>
              <a:gd name="connsiteX3012" fmla="*/ 294246 w 506956"/>
              <a:gd name="connsiteY3012" fmla="*/ 324904 h 506956"/>
              <a:gd name="connsiteX3013" fmla="*/ 300556 w 506956"/>
              <a:gd name="connsiteY3013" fmla="*/ 334751 h 506956"/>
              <a:gd name="connsiteX3014" fmla="*/ 296395 w 506956"/>
              <a:gd name="connsiteY3014" fmla="*/ 334751 h 506956"/>
              <a:gd name="connsiteX3015" fmla="*/ 292179 w 506956"/>
              <a:gd name="connsiteY3015" fmla="*/ 328060 h 506956"/>
              <a:gd name="connsiteX3016" fmla="*/ 317979 w 506956"/>
              <a:gd name="connsiteY3016" fmla="*/ 328060 h 506956"/>
              <a:gd name="connsiteX3017" fmla="*/ 313762 w 506956"/>
              <a:gd name="connsiteY3017" fmla="*/ 334751 h 506956"/>
              <a:gd name="connsiteX3018" fmla="*/ 309601 w 506956"/>
              <a:gd name="connsiteY3018" fmla="*/ 334751 h 506956"/>
              <a:gd name="connsiteX3019" fmla="*/ 315911 w 506956"/>
              <a:gd name="connsiteY3019" fmla="*/ 324904 h 506956"/>
              <a:gd name="connsiteX3020" fmla="*/ 310009 w 506956"/>
              <a:gd name="connsiteY3020" fmla="*/ 315710 h 506956"/>
              <a:gd name="connsiteX3021" fmla="*/ 314170 w 506956"/>
              <a:gd name="connsiteY3021" fmla="*/ 315710 h 506956"/>
              <a:gd name="connsiteX3022" fmla="*/ 317979 w 506956"/>
              <a:gd name="connsiteY3022" fmla="*/ 321695 h 506956"/>
              <a:gd name="connsiteX3023" fmla="*/ 321787 w 506956"/>
              <a:gd name="connsiteY3023" fmla="*/ 315710 h 506956"/>
              <a:gd name="connsiteX3024" fmla="*/ 325948 w 506956"/>
              <a:gd name="connsiteY3024" fmla="*/ 315710 h 506956"/>
              <a:gd name="connsiteX3025" fmla="*/ 320046 w 506956"/>
              <a:gd name="connsiteY3025" fmla="*/ 324904 h 506956"/>
              <a:gd name="connsiteX3026" fmla="*/ 326356 w 506956"/>
              <a:gd name="connsiteY3026" fmla="*/ 334751 h 506956"/>
              <a:gd name="connsiteX3027" fmla="*/ 322195 w 506956"/>
              <a:gd name="connsiteY3027" fmla="*/ 334751 h 506956"/>
              <a:gd name="connsiteX3028" fmla="*/ 317979 w 506956"/>
              <a:gd name="connsiteY3028" fmla="*/ 328060 h 506956"/>
              <a:gd name="connsiteX3029" fmla="*/ 343779 w 506956"/>
              <a:gd name="connsiteY3029" fmla="*/ 328060 h 506956"/>
              <a:gd name="connsiteX3030" fmla="*/ 339563 w 506956"/>
              <a:gd name="connsiteY3030" fmla="*/ 334751 h 506956"/>
              <a:gd name="connsiteX3031" fmla="*/ 335401 w 506956"/>
              <a:gd name="connsiteY3031" fmla="*/ 334751 h 506956"/>
              <a:gd name="connsiteX3032" fmla="*/ 341711 w 506956"/>
              <a:gd name="connsiteY3032" fmla="*/ 324904 h 506956"/>
              <a:gd name="connsiteX3033" fmla="*/ 335809 w 506956"/>
              <a:gd name="connsiteY3033" fmla="*/ 315710 h 506956"/>
              <a:gd name="connsiteX3034" fmla="*/ 339971 w 506956"/>
              <a:gd name="connsiteY3034" fmla="*/ 315710 h 506956"/>
              <a:gd name="connsiteX3035" fmla="*/ 343779 w 506956"/>
              <a:gd name="connsiteY3035" fmla="*/ 321695 h 506956"/>
              <a:gd name="connsiteX3036" fmla="*/ 347587 w 506956"/>
              <a:gd name="connsiteY3036" fmla="*/ 315710 h 506956"/>
              <a:gd name="connsiteX3037" fmla="*/ 351748 w 506956"/>
              <a:gd name="connsiteY3037" fmla="*/ 315710 h 506956"/>
              <a:gd name="connsiteX3038" fmla="*/ 345846 w 506956"/>
              <a:gd name="connsiteY3038" fmla="*/ 324904 h 506956"/>
              <a:gd name="connsiteX3039" fmla="*/ 352156 w 506956"/>
              <a:gd name="connsiteY3039" fmla="*/ 334751 h 506956"/>
              <a:gd name="connsiteX3040" fmla="*/ 347995 w 506956"/>
              <a:gd name="connsiteY3040" fmla="*/ 334751 h 506956"/>
              <a:gd name="connsiteX3041" fmla="*/ 343779 w 506956"/>
              <a:gd name="connsiteY3041" fmla="*/ 328060 h 506956"/>
              <a:gd name="connsiteX3042" fmla="*/ 369579 w 506956"/>
              <a:gd name="connsiteY3042" fmla="*/ 328060 h 506956"/>
              <a:gd name="connsiteX3043" fmla="*/ 365363 w 506956"/>
              <a:gd name="connsiteY3043" fmla="*/ 334751 h 506956"/>
              <a:gd name="connsiteX3044" fmla="*/ 361201 w 506956"/>
              <a:gd name="connsiteY3044" fmla="*/ 334751 h 506956"/>
              <a:gd name="connsiteX3045" fmla="*/ 367511 w 506956"/>
              <a:gd name="connsiteY3045" fmla="*/ 324904 h 506956"/>
              <a:gd name="connsiteX3046" fmla="*/ 361609 w 506956"/>
              <a:gd name="connsiteY3046" fmla="*/ 315710 h 506956"/>
              <a:gd name="connsiteX3047" fmla="*/ 365771 w 506956"/>
              <a:gd name="connsiteY3047" fmla="*/ 315710 h 506956"/>
              <a:gd name="connsiteX3048" fmla="*/ 369579 w 506956"/>
              <a:gd name="connsiteY3048" fmla="*/ 321695 h 506956"/>
              <a:gd name="connsiteX3049" fmla="*/ 373387 w 506956"/>
              <a:gd name="connsiteY3049" fmla="*/ 315710 h 506956"/>
              <a:gd name="connsiteX3050" fmla="*/ 377548 w 506956"/>
              <a:gd name="connsiteY3050" fmla="*/ 315710 h 506956"/>
              <a:gd name="connsiteX3051" fmla="*/ 371646 w 506956"/>
              <a:gd name="connsiteY3051" fmla="*/ 324904 h 506956"/>
              <a:gd name="connsiteX3052" fmla="*/ 377956 w 506956"/>
              <a:gd name="connsiteY3052" fmla="*/ 334751 h 506956"/>
              <a:gd name="connsiteX3053" fmla="*/ 373795 w 506956"/>
              <a:gd name="connsiteY3053" fmla="*/ 334751 h 506956"/>
              <a:gd name="connsiteX3054" fmla="*/ 369579 w 506956"/>
              <a:gd name="connsiteY3054" fmla="*/ 328060 h 506956"/>
              <a:gd name="connsiteX3055" fmla="*/ 395379 w 506956"/>
              <a:gd name="connsiteY3055" fmla="*/ 328060 h 506956"/>
              <a:gd name="connsiteX3056" fmla="*/ 391163 w 506956"/>
              <a:gd name="connsiteY3056" fmla="*/ 334751 h 506956"/>
              <a:gd name="connsiteX3057" fmla="*/ 387001 w 506956"/>
              <a:gd name="connsiteY3057" fmla="*/ 334751 h 506956"/>
              <a:gd name="connsiteX3058" fmla="*/ 393312 w 506956"/>
              <a:gd name="connsiteY3058" fmla="*/ 324904 h 506956"/>
              <a:gd name="connsiteX3059" fmla="*/ 387409 w 506956"/>
              <a:gd name="connsiteY3059" fmla="*/ 315710 h 506956"/>
              <a:gd name="connsiteX3060" fmla="*/ 391571 w 506956"/>
              <a:gd name="connsiteY3060" fmla="*/ 315710 h 506956"/>
              <a:gd name="connsiteX3061" fmla="*/ 395379 w 506956"/>
              <a:gd name="connsiteY3061" fmla="*/ 321695 h 506956"/>
              <a:gd name="connsiteX3062" fmla="*/ 399187 w 506956"/>
              <a:gd name="connsiteY3062" fmla="*/ 315710 h 506956"/>
              <a:gd name="connsiteX3063" fmla="*/ 403348 w 506956"/>
              <a:gd name="connsiteY3063" fmla="*/ 315710 h 506956"/>
              <a:gd name="connsiteX3064" fmla="*/ 397446 w 506956"/>
              <a:gd name="connsiteY3064" fmla="*/ 324904 h 506956"/>
              <a:gd name="connsiteX3065" fmla="*/ 403756 w 506956"/>
              <a:gd name="connsiteY3065" fmla="*/ 334751 h 506956"/>
              <a:gd name="connsiteX3066" fmla="*/ 399595 w 506956"/>
              <a:gd name="connsiteY3066" fmla="*/ 334751 h 506956"/>
              <a:gd name="connsiteX3067" fmla="*/ 395379 w 506956"/>
              <a:gd name="connsiteY3067" fmla="*/ 328060 h 506956"/>
              <a:gd name="connsiteX3068" fmla="*/ 421179 w 506956"/>
              <a:gd name="connsiteY3068" fmla="*/ 328060 h 506956"/>
              <a:gd name="connsiteX3069" fmla="*/ 416963 w 506956"/>
              <a:gd name="connsiteY3069" fmla="*/ 334751 h 506956"/>
              <a:gd name="connsiteX3070" fmla="*/ 412801 w 506956"/>
              <a:gd name="connsiteY3070" fmla="*/ 334751 h 506956"/>
              <a:gd name="connsiteX3071" fmla="*/ 419112 w 506956"/>
              <a:gd name="connsiteY3071" fmla="*/ 324904 h 506956"/>
              <a:gd name="connsiteX3072" fmla="*/ 413209 w 506956"/>
              <a:gd name="connsiteY3072" fmla="*/ 315710 h 506956"/>
              <a:gd name="connsiteX3073" fmla="*/ 417371 w 506956"/>
              <a:gd name="connsiteY3073" fmla="*/ 315710 h 506956"/>
              <a:gd name="connsiteX3074" fmla="*/ 421179 w 506956"/>
              <a:gd name="connsiteY3074" fmla="*/ 321695 h 506956"/>
              <a:gd name="connsiteX3075" fmla="*/ 424987 w 506956"/>
              <a:gd name="connsiteY3075" fmla="*/ 315710 h 506956"/>
              <a:gd name="connsiteX3076" fmla="*/ 429149 w 506956"/>
              <a:gd name="connsiteY3076" fmla="*/ 315710 h 506956"/>
              <a:gd name="connsiteX3077" fmla="*/ 423246 w 506956"/>
              <a:gd name="connsiteY3077" fmla="*/ 324904 h 506956"/>
              <a:gd name="connsiteX3078" fmla="*/ 429557 w 506956"/>
              <a:gd name="connsiteY3078" fmla="*/ 334751 h 506956"/>
              <a:gd name="connsiteX3079" fmla="*/ 425395 w 506956"/>
              <a:gd name="connsiteY3079" fmla="*/ 334751 h 506956"/>
              <a:gd name="connsiteX3080" fmla="*/ 421179 w 506956"/>
              <a:gd name="connsiteY3080" fmla="*/ 328060 h 506956"/>
              <a:gd name="connsiteX3081" fmla="*/ 446979 w 506956"/>
              <a:gd name="connsiteY3081" fmla="*/ 328060 h 506956"/>
              <a:gd name="connsiteX3082" fmla="*/ 442763 w 506956"/>
              <a:gd name="connsiteY3082" fmla="*/ 334751 h 506956"/>
              <a:gd name="connsiteX3083" fmla="*/ 438601 w 506956"/>
              <a:gd name="connsiteY3083" fmla="*/ 334751 h 506956"/>
              <a:gd name="connsiteX3084" fmla="*/ 444912 w 506956"/>
              <a:gd name="connsiteY3084" fmla="*/ 324904 h 506956"/>
              <a:gd name="connsiteX3085" fmla="*/ 439009 w 506956"/>
              <a:gd name="connsiteY3085" fmla="*/ 315710 h 506956"/>
              <a:gd name="connsiteX3086" fmla="*/ 443171 w 506956"/>
              <a:gd name="connsiteY3086" fmla="*/ 315710 h 506956"/>
              <a:gd name="connsiteX3087" fmla="*/ 446979 w 506956"/>
              <a:gd name="connsiteY3087" fmla="*/ 321695 h 506956"/>
              <a:gd name="connsiteX3088" fmla="*/ 450787 w 506956"/>
              <a:gd name="connsiteY3088" fmla="*/ 315710 h 506956"/>
              <a:gd name="connsiteX3089" fmla="*/ 454949 w 506956"/>
              <a:gd name="connsiteY3089" fmla="*/ 315710 h 506956"/>
              <a:gd name="connsiteX3090" fmla="*/ 449046 w 506956"/>
              <a:gd name="connsiteY3090" fmla="*/ 324904 h 506956"/>
              <a:gd name="connsiteX3091" fmla="*/ 455357 w 506956"/>
              <a:gd name="connsiteY3091" fmla="*/ 334751 h 506956"/>
              <a:gd name="connsiteX3092" fmla="*/ 451195 w 506956"/>
              <a:gd name="connsiteY3092" fmla="*/ 334751 h 506956"/>
              <a:gd name="connsiteX3093" fmla="*/ 446979 w 506956"/>
              <a:gd name="connsiteY3093" fmla="*/ 328060 h 506956"/>
              <a:gd name="connsiteX3094" fmla="*/ 472779 w 506956"/>
              <a:gd name="connsiteY3094" fmla="*/ 328060 h 506956"/>
              <a:gd name="connsiteX3095" fmla="*/ 468563 w 506956"/>
              <a:gd name="connsiteY3095" fmla="*/ 334751 h 506956"/>
              <a:gd name="connsiteX3096" fmla="*/ 464401 w 506956"/>
              <a:gd name="connsiteY3096" fmla="*/ 334751 h 506956"/>
              <a:gd name="connsiteX3097" fmla="*/ 470712 w 506956"/>
              <a:gd name="connsiteY3097" fmla="*/ 324904 h 506956"/>
              <a:gd name="connsiteX3098" fmla="*/ 464809 w 506956"/>
              <a:gd name="connsiteY3098" fmla="*/ 315710 h 506956"/>
              <a:gd name="connsiteX3099" fmla="*/ 468971 w 506956"/>
              <a:gd name="connsiteY3099" fmla="*/ 315710 h 506956"/>
              <a:gd name="connsiteX3100" fmla="*/ 472779 w 506956"/>
              <a:gd name="connsiteY3100" fmla="*/ 321695 h 506956"/>
              <a:gd name="connsiteX3101" fmla="*/ 476587 w 506956"/>
              <a:gd name="connsiteY3101" fmla="*/ 315710 h 506956"/>
              <a:gd name="connsiteX3102" fmla="*/ 480749 w 506956"/>
              <a:gd name="connsiteY3102" fmla="*/ 315710 h 506956"/>
              <a:gd name="connsiteX3103" fmla="*/ 474846 w 506956"/>
              <a:gd name="connsiteY3103" fmla="*/ 324904 h 506956"/>
              <a:gd name="connsiteX3104" fmla="*/ 481157 w 506956"/>
              <a:gd name="connsiteY3104" fmla="*/ 334751 h 506956"/>
              <a:gd name="connsiteX3105" fmla="*/ 476995 w 506956"/>
              <a:gd name="connsiteY3105" fmla="*/ 334751 h 506956"/>
              <a:gd name="connsiteX3106" fmla="*/ 472779 w 506956"/>
              <a:gd name="connsiteY3106" fmla="*/ 328060 h 506956"/>
              <a:gd name="connsiteX3107" fmla="*/ 498579 w 506956"/>
              <a:gd name="connsiteY3107" fmla="*/ 328060 h 506956"/>
              <a:gd name="connsiteX3108" fmla="*/ 494363 w 506956"/>
              <a:gd name="connsiteY3108" fmla="*/ 334751 h 506956"/>
              <a:gd name="connsiteX3109" fmla="*/ 490201 w 506956"/>
              <a:gd name="connsiteY3109" fmla="*/ 334751 h 506956"/>
              <a:gd name="connsiteX3110" fmla="*/ 496512 w 506956"/>
              <a:gd name="connsiteY3110" fmla="*/ 324904 h 506956"/>
              <a:gd name="connsiteX3111" fmla="*/ 490609 w 506956"/>
              <a:gd name="connsiteY3111" fmla="*/ 315710 h 506956"/>
              <a:gd name="connsiteX3112" fmla="*/ 494771 w 506956"/>
              <a:gd name="connsiteY3112" fmla="*/ 315710 h 506956"/>
              <a:gd name="connsiteX3113" fmla="*/ 498579 w 506956"/>
              <a:gd name="connsiteY3113" fmla="*/ 321695 h 506956"/>
              <a:gd name="connsiteX3114" fmla="*/ 502387 w 506956"/>
              <a:gd name="connsiteY3114" fmla="*/ 315710 h 506956"/>
              <a:gd name="connsiteX3115" fmla="*/ 506549 w 506956"/>
              <a:gd name="connsiteY3115" fmla="*/ 315710 h 506956"/>
              <a:gd name="connsiteX3116" fmla="*/ 500646 w 506956"/>
              <a:gd name="connsiteY3116" fmla="*/ 324904 h 506956"/>
              <a:gd name="connsiteX3117" fmla="*/ 506957 w 506956"/>
              <a:gd name="connsiteY3117" fmla="*/ 334751 h 506956"/>
              <a:gd name="connsiteX3118" fmla="*/ 502795 w 506956"/>
              <a:gd name="connsiteY3118" fmla="*/ 334751 h 506956"/>
              <a:gd name="connsiteX3119" fmla="*/ 498579 w 506956"/>
              <a:gd name="connsiteY3119" fmla="*/ 328060 h 506956"/>
              <a:gd name="connsiteX3120" fmla="*/ 8378 w 506956"/>
              <a:gd name="connsiteY3120" fmla="*/ 356761 h 506956"/>
              <a:gd name="connsiteX3121" fmla="*/ 4162 w 506956"/>
              <a:gd name="connsiteY3121" fmla="*/ 363452 h 506956"/>
              <a:gd name="connsiteX3122" fmla="*/ 0 w 506956"/>
              <a:gd name="connsiteY3122" fmla="*/ 363452 h 506956"/>
              <a:gd name="connsiteX3123" fmla="*/ 6310 w 506956"/>
              <a:gd name="connsiteY3123" fmla="*/ 353605 h 506956"/>
              <a:gd name="connsiteX3124" fmla="*/ 408 w 506956"/>
              <a:gd name="connsiteY3124" fmla="*/ 344412 h 506956"/>
              <a:gd name="connsiteX3125" fmla="*/ 4570 w 506956"/>
              <a:gd name="connsiteY3125" fmla="*/ 344412 h 506956"/>
              <a:gd name="connsiteX3126" fmla="*/ 8378 w 506956"/>
              <a:gd name="connsiteY3126" fmla="*/ 350396 h 506956"/>
              <a:gd name="connsiteX3127" fmla="*/ 12186 w 506956"/>
              <a:gd name="connsiteY3127" fmla="*/ 344412 h 506956"/>
              <a:gd name="connsiteX3128" fmla="*/ 16347 w 506956"/>
              <a:gd name="connsiteY3128" fmla="*/ 344412 h 506956"/>
              <a:gd name="connsiteX3129" fmla="*/ 10445 w 506956"/>
              <a:gd name="connsiteY3129" fmla="*/ 353605 h 506956"/>
              <a:gd name="connsiteX3130" fmla="*/ 16755 w 506956"/>
              <a:gd name="connsiteY3130" fmla="*/ 363452 h 506956"/>
              <a:gd name="connsiteX3131" fmla="*/ 12594 w 506956"/>
              <a:gd name="connsiteY3131" fmla="*/ 363452 h 506956"/>
              <a:gd name="connsiteX3132" fmla="*/ 8378 w 506956"/>
              <a:gd name="connsiteY3132" fmla="*/ 356761 h 506956"/>
              <a:gd name="connsiteX3133" fmla="*/ 34178 w 506956"/>
              <a:gd name="connsiteY3133" fmla="*/ 356761 h 506956"/>
              <a:gd name="connsiteX3134" fmla="*/ 29962 w 506956"/>
              <a:gd name="connsiteY3134" fmla="*/ 363452 h 506956"/>
              <a:gd name="connsiteX3135" fmla="*/ 25800 w 506956"/>
              <a:gd name="connsiteY3135" fmla="*/ 363452 h 506956"/>
              <a:gd name="connsiteX3136" fmla="*/ 32110 w 506956"/>
              <a:gd name="connsiteY3136" fmla="*/ 353605 h 506956"/>
              <a:gd name="connsiteX3137" fmla="*/ 26208 w 506956"/>
              <a:gd name="connsiteY3137" fmla="*/ 344412 h 506956"/>
              <a:gd name="connsiteX3138" fmla="*/ 30370 w 506956"/>
              <a:gd name="connsiteY3138" fmla="*/ 344412 h 506956"/>
              <a:gd name="connsiteX3139" fmla="*/ 34178 w 506956"/>
              <a:gd name="connsiteY3139" fmla="*/ 350396 h 506956"/>
              <a:gd name="connsiteX3140" fmla="*/ 37986 w 506956"/>
              <a:gd name="connsiteY3140" fmla="*/ 344412 h 506956"/>
              <a:gd name="connsiteX3141" fmla="*/ 42147 w 506956"/>
              <a:gd name="connsiteY3141" fmla="*/ 344412 h 506956"/>
              <a:gd name="connsiteX3142" fmla="*/ 36245 w 506956"/>
              <a:gd name="connsiteY3142" fmla="*/ 353605 h 506956"/>
              <a:gd name="connsiteX3143" fmla="*/ 42555 w 506956"/>
              <a:gd name="connsiteY3143" fmla="*/ 363452 h 506956"/>
              <a:gd name="connsiteX3144" fmla="*/ 38394 w 506956"/>
              <a:gd name="connsiteY3144" fmla="*/ 363452 h 506956"/>
              <a:gd name="connsiteX3145" fmla="*/ 34178 w 506956"/>
              <a:gd name="connsiteY3145" fmla="*/ 356761 h 506956"/>
              <a:gd name="connsiteX3146" fmla="*/ 59978 w 506956"/>
              <a:gd name="connsiteY3146" fmla="*/ 356761 h 506956"/>
              <a:gd name="connsiteX3147" fmla="*/ 55762 w 506956"/>
              <a:gd name="connsiteY3147" fmla="*/ 363452 h 506956"/>
              <a:gd name="connsiteX3148" fmla="*/ 51600 w 506956"/>
              <a:gd name="connsiteY3148" fmla="*/ 363452 h 506956"/>
              <a:gd name="connsiteX3149" fmla="*/ 57911 w 506956"/>
              <a:gd name="connsiteY3149" fmla="*/ 353605 h 506956"/>
              <a:gd name="connsiteX3150" fmla="*/ 52008 w 506956"/>
              <a:gd name="connsiteY3150" fmla="*/ 344412 h 506956"/>
              <a:gd name="connsiteX3151" fmla="*/ 56170 w 506956"/>
              <a:gd name="connsiteY3151" fmla="*/ 344412 h 506956"/>
              <a:gd name="connsiteX3152" fmla="*/ 59978 w 506956"/>
              <a:gd name="connsiteY3152" fmla="*/ 350396 h 506956"/>
              <a:gd name="connsiteX3153" fmla="*/ 63786 w 506956"/>
              <a:gd name="connsiteY3153" fmla="*/ 344412 h 506956"/>
              <a:gd name="connsiteX3154" fmla="*/ 67948 w 506956"/>
              <a:gd name="connsiteY3154" fmla="*/ 344412 h 506956"/>
              <a:gd name="connsiteX3155" fmla="*/ 62045 w 506956"/>
              <a:gd name="connsiteY3155" fmla="*/ 353605 h 506956"/>
              <a:gd name="connsiteX3156" fmla="*/ 68356 w 506956"/>
              <a:gd name="connsiteY3156" fmla="*/ 363452 h 506956"/>
              <a:gd name="connsiteX3157" fmla="*/ 64194 w 506956"/>
              <a:gd name="connsiteY3157" fmla="*/ 363452 h 506956"/>
              <a:gd name="connsiteX3158" fmla="*/ 59978 w 506956"/>
              <a:gd name="connsiteY3158" fmla="*/ 356761 h 506956"/>
              <a:gd name="connsiteX3159" fmla="*/ 85778 w 506956"/>
              <a:gd name="connsiteY3159" fmla="*/ 356761 h 506956"/>
              <a:gd name="connsiteX3160" fmla="*/ 81562 w 506956"/>
              <a:gd name="connsiteY3160" fmla="*/ 363452 h 506956"/>
              <a:gd name="connsiteX3161" fmla="*/ 77400 w 506956"/>
              <a:gd name="connsiteY3161" fmla="*/ 363452 h 506956"/>
              <a:gd name="connsiteX3162" fmla="*/ 83711 w 506956"/>
              <a:gd name="connsiteY3162" fmla="*/ 353605 h 506956"/>
              <a:gd name="connsiteX3163" fmla="*/ 77808 w 506956"/>
              <a:gd name="connsiteY3163" fmla="*/ 344412 h 506956"/>
              <a:gd name="connsiteX3164" fmla="*/ 81970 w 506956"/>
              <a:gd name="connsiteY3164" fmla="*/ 344412 h 506956"/>
              <a:gd name="connsiteX3165" fmla="*/ 85778 w 506956"/>
              <a:gd name="connsiteY3165" fmla="*/ 350396 h 506956"/>
              <a:gd name="connsiteX3166" fmla="*/ 89586 w 506956"/>
              <a:gd name="connsiteY3166" fmla="*/ 344412 h 506956"/>
              <a:gd name="connsiteX3167" fmla="*/ 93748 w 506956"/>
              <a:gd name="connsiteY3167" fmla="*/ 344412 h 506956"/>
              <a:gd name="connsiteX3168" fmla="*/ 87845 w 506956"/>
              <a:gd name="connsiteY3168" fmla="*/ 353605 h 506956"/>
              <a:gd name="connsiteX3169" fmla="*/ 94156 w 506956"/>
              <a:gd name="connsiteY3169" fmla="*/ 363452 h 506956"/>
              <a:gd name="connsiteX3170" fmla="*/ 89994 w 506956"/>
              <a:gd name="connsiteY3170" fmla="*/ 363452 h 506956"/>
              <a:gd name="connsiteX3171" fmla="*/ 85778 w 506956"/>
              <a:gd name="connsiteY3171" fmla="*/ 356761 h 506956"/>
              <a:gd name="connsiteX3172" fmla="*/ 111578 w 506956"/>
              <a:gd name="connsiteY3172" fmla="*/ 356761 h 506956"/>
              <a:gd name="connsiteX3173" fmla="*/ 107362 w 506956"/>
              <a:gd name="connsiteY3173" fmla="*/ 363452 h 506956"/>
              <a:gd name="connsiteX3174" fmla="*/ 103200 w 506956"/>
              <a:gd name="connsiteY3174" fmla="*/ 363452 h 506956"/>
              <a:gd name="connsiteX3175" fmla="*/ 109511 w 506956"/>
              <a:gd name="connsiteY3175" fmla="*/ 353605 h 506956"/>
              <a:gd name="connsiteX3176" fmla="*/ 103608 w 506956"/>
              <a:gd name="connsiteY3176" fmla="*/ 344412 h 506956"/>
              <a:gd name="connsiteX3177" fmla="*/ 107770 w 506956"/>
              <a:gd name="connsiteY3177" fmla="*/ 344412 h 506956"/>
              <a:gd name="connsiteX3178" fmla="*/ 111578 w 506956"/>
              <a:gd name="connsiteY3178" fmla="*/ 350396 h 506956"/>
              <a:gd name="connsiteX3179" fmla="*/ 115386 w 506956"/>
              <a:gd name="connsiteY3179" fmla="*/ 344412 h 506956"/>
              <a:gd name="connsiteX3180" fmla="*/ 119548 w 506956"/>
              <a:gd name="connsiteY3180" fmla="*/ 344412 h 506956"/>
              <a:gd name="connsiteX3181" fmla="*/ 113645 w 506956"/>
              <a:gd name="connsiteY3181" fmla="*/ 353605 h 506956"/>
              <a:gd name="connsiteX3182" fmla="*/ 119956 w 506956"/>
              <a:gd name="connsiteY3182" fmla="*/ 363452 h 506956"/>
              <a:gd name="connsiteX3183" fmla="*/ 115794 w 506956"/>
              <a:gd name="connsiteY3183" fmla="*/ 363452 h 506956"/>
              <a:gd name="connsiteX3184" fmla="*/ 111578 w 506956"/>
              <a:gd name="connsiteY3184" fmla="*/ 356761 h 506956"/>
              <a:gd name="connsiteX3185" fmla="*/ 137378 w 506956"/>
              <a:gd name="connsiteY3185" fmla="*/ 356761 h 506956"/>
              <a:gd name="connsiteX3186" fmla="*/ 133162 w 506956"/>
              <a:gd name="connsiteY3186" fmla="*/ 363452 h 506956"/>
              <a:gd name="connsiteX3187" fmla="*/ 129000 w 506956"/>
              <a:gd name="connsiteY3187" fmla="*/ 363452 h 506956"/>
              <a:gd name="connsiteX3188" fmla="*/ 135311 w 506956"/>
              <a:gd name="connsiteY3188" fmla="*/ 353605 h 506956"/>
              <a:gd name="connsiteX3189" fmla="*/ 129408 w 506956"/>
              <a:gd name="connsiteY3189" fmla="*/ 344412 h 506956"/>
              <a:gd name="connsiteX3190" fmla="*/ 133570 w 506956"/>
              <a:gd name="connsiteY3190" fmla="*/ 344412 h 506956"/>
              <a:gd name="connsiteX3191" fmla="*/ 137378 w 506956"/>
              <a:gd name="connsiteY3191" fmla="*/ 350396 h 506956"/>
              <a:gd name="connsiteX3192" fmla="*/ 141186 w 506956"/>
              <a:gd name="connsiteY3192" fmla="*/ 344412 h 506956"/>
              <a:gd name="connsiteX3193" fmla="*/ 145348 w 506956"/>
              <a:gd name="connsiteY3193" fmla="*/ 344412 h 506956"/>
              <a:gd name="connsiteX3194" fmla="*/ 139445 w 506956"/>
              <a:gd name="connsiteY3194" fmla="*/ 353605 h 506956"/>
              <a:gd name="connsiteX3195" fmla="*/ 145756 w 506956"/>
              <a:gd name="connsiteY3195" fmla="*/ 363452 h 506956"/>
              <a:gd name="connsiteX3196" fmla="*/ 141594 w 506956"/>
              <a:gd name="connsiteY3196" fmla="*/ 363452 h 506956"/>
              <a:gd name="connsiteX3197" fmla="*/ 137378 w 506956"/>
              <a:gd name="connsiteY3197" fmla="*/ 356761 h 506956"/>
              <a:gd name="connsiteX3198" fmla="*/ 163178 w 506956"/>
              <a:gd name="connsiteY3198" fmla="*/ 356761 h 506956"/>
              <a:gd name="connsiteX3199" fmla="*/ 158962 w 506956"/>
              <a:gd name="connsiteY3199" fmla="*/ 363452 h 506956"/>
              <a:gd name="connsiteX3200" fmla="*/ 154800 w 506956"/>
              <a:gd name="connsiteY3200" fmla="*/ 363452 h 506956"/>
              <a:gd name="connsiteX3201" fmla="*/ 161111 w 506956"/>
              <a:gd name="connsiteY3201" fmla="*/ 353605 h 506956"/>
              <a:gd name="connsiteX3202" fmla="*/ 155208 w 506956"/>
              <a:gd name="connsiteY3202" fmla="*/ 344412 h 506956"/>
              <a:gd name="connsiteX3203" fmla="*/ 159370 w 506956"/>
              <a:gd name="connsiteY3203" fmla="*/ 344412 h 506956"/>
              <a:gd name="connsiteX3204" fmla="*/ 163178 w 506956"/>
              <a:gd name="connsiteY3204" fmla="*/ 350396 h 506956"/>
              <a:gd name="connsiteX3205" fmla="*/ 166986 w 506956"/>
              <a:gd name="connsiteY3205" fmla="*/ 344412 h 506956"/>
              <a:gd name="connsiteX3206" fmla="*/ 171148 w 506956"/>
              <a:gd name="connsiteY3206" fmla="*/ 344412 h 506956"/>
              <a:gd name="connsiteX3207" fmla="*/ 165245 w 506956"/>
              <a:gd name="connsiteY3207" fmla="*/ 353605 h 506956"/>
              <a:gd name="connsiteX3208" fmla="*/ 171556 w 506956"/>
              <a:gd name="connsiteY3208" fmla="*/ 363452 h 506956"/>
              <a:gd name="connsiteX3209" fmla="*/ 167394 w 506956"/>
              <a:gd name="connsiteY3209" fmla="*/ 363452 h 506956"/>
              <a:gd name="connsiteX3210" fmla="*/ 163178 w 506956"/>
              <a:gd name="connsiteY3210" fmla="*/ 356761 h 506956"/>
              <a:gd name="connsiteX3211" fmla="*/ 188978 w 506956"/>
              <a:gd name="connsiteY3211" fmla="*/ 356761 h 506956"/>
              <a:gd name="connsiteX3212" fmla="*/ 184762 w 506956"/>
              <a:gd name="connsiteY3212" fmla="*/ 363452 h 506956"/>
              <a:gd name="connsiteX3213" fmla="*/ 180601 w 506956"/>
              <a:gd name="connsiteY3213" fmla="*/ 363452 h 506956"/>
              <a:gd name="connsiteX3214" fmla="*/ 186911 w 506956"/>
              <a:gd name="connsiteY3214" fmla="*/ 353605 h 506956"/>
              <a:gd name="connsiteX3215" fmla="*/ 181009 w 506956"/>
              <a:gd name="connsiteY3215" fmla="*/ 344412 h 506956"/>
              <a:gd name="connsiteX3216" fmla="*/ 185170 w 506956"/>
              <a:gd name="connsiteY3216" fmla="*/ 344412 h 506956"/>
              <a:gd name="connsiteX3217" fmla="*/ 188978 w 506956"/>
              <a:gd name="connsiteY3217" fmla="*/ 350396 h 506956"/>
              <a:gd name="connsiteX3218" fmla="*/ 192786 w 506956"/>
              <a:gd name="connsiteY3218" fmla="*/ 344412 h 506956"/>
              <a:gd name="connsiteX3219" fmla="*/ 196948 w 506956"/>
              <a:gd name="connsiteY3219" fmla="*/ 344412 h 506956"/>
              <a:gd name="connsiteX3220" fmla="*/ 191045 w 506956"/>
              <a:gd name="connsiteY3220" fmla="*/ 353605 h 506956"/>
              <a:gd name="connsiteX3221" fmla="*/ 197356 w 506956"/>
              <a:gd name="connsiteY3221" fmla="*/ 363452 h 506956"/>
              <a:gd name="connsiteX3222" fmla="*/ 193194 w 506956"/>
              <a:gd name="connsiteY3222" fmla="*/ 363452 h 506956"/>
              <a:gd name="connsiteX3223" fmla="*/ 188978 w 506956"/>
              <a:gd name="connsiteY3223" fmla="*/ 356761 h 506956"/>
              <a:gd name="connsiteX3224" fmla="*/ 214778 w 506956"/>
              <a:gd name="connsiteY3224" fmla="*/ 356761 h 506956"/>
              <a:gd name="connsiteX3225" fmla="*/ 210562 w 506956"/>
              <a:gd name="connsiteY3225" fmla="*/ 363452 h 506956"/>
              <a:gd name="connsiteX3226" fmla="*/ 206401 w 506956"/>
              <a:gd name="connsiteY3226" fmla="*/ 363452 h 506956"/>
              <a:gd name="connsiteX3227" fmla="*/ 212711 w 506956"/>
              <a:gd name="connsiteY3227" fmla="*/ 353605 h 506956"/>
              <a:gd name="connsiteX3228" fmla="*/ 206809 w 506956"/>
              <a:gd name="connsiteY3228" fmla="*/ 344412 h 506956"/>
              <a:gd name="connsiteX3229" fmla="*/ 210970 w 506956"/>
              <a:gd name="connsiteY3229" fmla="*/ 344412 h 506956"/>
              <a:gd name="connsiteX3230" fmla="*/ 214778 w 506956"/>
              <a:gd name="connsiteY3230" fmla="*/ 350396 h 506956"/>
              <a:gd name="connsiteX3231" fmla="*/ 218586 w 506956"/>
              <a:gd name="connsiteY3231" fmla="*/ 344412 h 506956"/>
              <a:gd name="connsiteX3232" fmla="*/ 222748 w 506956"/>
              <a:gd name="connsiteY3232" fmla="*/ 344412 h 506956"/>
              <a:gd name="connsiteX3233" fmla="*/ 216846 w 506956"/>
              <a:gd name="connsiteY3233" fmla="*/ 353605 h 506956"/>
              <a:gd name="connsiteX3234" fmla="*/ 223156 w 506956"/>
              <a:gd name="connsiteY3234" fmla="*/ 363452 h 506956"/>
              <a:gd name="connsiteX3235" fmla="*/ 218994 w 506956"/>
              <a:gd name="connsiteY3235" fmla="*/ 363452 h 506956"/>
              <a:gd name="connsiteX3236" fmla="*/ 214778 w 506956"/>
              <a:gd name="connsiteY3236" fmla="*/ 356761 h 506956"/>
              <a:gd name="connsiteX3237" fmla="*/ 240578 w 506956"/>
              <a:gd name="connsiteY3237" fmla="*/ 356761 h 506956"/>
              <a:gd name="connsiteX3238" fmla="*/ 236362 w 506956"/>
              <a:gd name="connsiteY3238" fmla="*/ 363452 h 506956"/>
              <a:gd name="connsiteX3239" fmla="*/ 232201 w 506956"/>
              <a:gd name="connsiteY3239" fmla="*/ 363452 h 506956"/>
              <a:gd name="connsiteX3240" fmla="*/ 238511 w 506956"/>
              <a:gd name="connsiteY3240" fmla="*/ 353605 h 506956"/>
              <a:gd name="connsiteX3241" fmla="*/ 232609 w 506956"/>
              <a:gd name="connsiteY3241" fmla="*/ 344412 h 506956"/>
              <a:gd name="connsiteX3242" fmla="*/ 236770 w 506956"/>
              <a:gd name="connsiteY3242" fmla="*/ 344412 h 506956"/>
              <a:gd name="connsiteX3243" fmla="*/ 240578 w 506956"/>
              <a:gd name="connsiteY3243" fmla="*/ 350396 h 506956"/>
              <a:gd name="connsiteX3244" fmla="*/ 244386 w 506956"/>
              <a:gd name="connsiteY3244" fmla="*/ 344412 h 506956"/>
              <a:gd name="connsiteX3245" fmla="*/ 248548 w 506956"/>
              <a:gd name="connsiteY3245" fmla="*/ 344412 h 506956"/>
              <a:gd name="connsiteX3246" fmla="*/ 242646 w 506956"/>
              <a:gd name="connsiteY3246" fmla="*/ 353605 h 506956"/>
              <a:gd name="connsiteX3247" fmla="*/ 248956 w 506956"/>
              <a:gd name="connsiteY3247" fmla="*/ 363452 h 506956"/>
              <a:gd name="connsiteX3248" fmla="*/ 244794 w 506956"/>
              <a:gd name="connsiteY3248" fmla="*/ 363452 h 506956"/>
              <a:gd name="connsiteX3249" fmla="*/ 240578 w 506956"/>
              <a:gd name="connsiteY3249" fmla="*/ 356761 h 506956"/>
              <a:gd name="connsiteX3250" fmla="*/ 266378 w 506956"/>
              <a:gd name="connsiteY3250" fmla="*/ 356761 h 506956"/>
              <a:gd name="connsiteX3251" fmla="*/ 262162 w 506956"/>
              <a:gd name="connsiteY3251" fmla="*/ 363452 h 506956"/>
              <a:gd name="connsiteX3252" fmla="*/ 258001 w 506956"/>
              <a:gd name="connsiteY3252" fmla="*/ 363452 h 506956"/>
              <a:gd name="connsiteX3253" fmla="*/ 264311 w 506956"/>
              <a:gd name="connsiteY3253" fmla="*/ 353605 h 506956"/>
              <a:gd name="connsiteX3254" fmla="*/ 258409 w 506956"/>
              <a:gd name="connsiteY3254" fmla="*/ 344412 h 506956"/>
              <a:gd name="connsiteX3255" fmla="*/ 262570 w 506956"/>
              <a:gd name="connsiteY3255" fmla="*/ 344412 h 506956"/>
              <a:gd name="connsiteX3256" fmla="*/ 266378 w 506956"/>
              <a:gd name="connsiteY3256" fmla="*/ 350396 h 506956"/>
              <a:gd name="connsiteX3257" fmla="*/ 270187 w 506956"/>
              <a:gd name="connsiteY3257" fmla="*/ 344412 h 506956"/>
              <a:gd name="connsiteX3258" fmla="*/ 274348 w 506956"/>
              <a:gd name="connsiteY3258" fmla="*/ 344412 h 506956"/>
              <a:gd name="connsiteX3259" fmla="*/ 268446 w 506956"/>
              <a:gd name="connsiteY3259" fmla="*/ 353605 h 506956"/>
              <a:gd name="connsiteX3260" fmla="*/ 274756 w 506956"/>
              <a:gd name="connsiteY3260" fmla="*/ 363452 h 506956"/>
              <a:gd name="connsiteX3261" fmla="*/ 270595 w 506956"/>
              <a:gd name="connsiteY3261" fmla="*/ 363452 h 506956"/>
              <a:gd name="connsiteX3262" fmla="*/ 266378 w 506956"/>
              <a:gd name="connsiteY3262" fmla="*/ 356761 h 506956"/>
              <a:gd name="connsiteX3263" fmla="*/ 292179 w 506956"/>
              <a:gd name="connsiteY3263" fmla="*/ 356761 h 506956"/>
              <a:gd name="connsiteX3264" fmla="*/ 287962 w 506956"/>
              <a:gd name="connsiteY3264" fmla="*/ 363452 h 506956"/>
              <a:gd name="connsiteX3265" fmla="*/ 283801 w 506956"/>
              <a:gd name="connsiteY3265" fmla="*/ 363452 h 506956"/>
              <a:gd name="connsiteX3266" fmla="*/ 290111 w 506956"/>
              <a:gd name="connsiteY3266" fmla="*/ 353605 h 506956"/>
              <a:gd name="connsiteX3267" fmla="*/ 284209 w 506956"/>
              <a:gd name="connsiteY3267" fmla="*/ 344412 h 506956"/>
              <a:gd name="connsiteX3268" fmla="*/ 288370 w 506956"/>
              <a:gd name="connsiteY3268" fmla="*/ 344412 h 506956"/>
              <a:gd name="connsiteX3269" fmla="*/ 292179 w 506956"/>
              <a:gd name="connsiteY3269" fmla="*/ 350396 h 506956"/>
              <a:gd name="connsiteX3270" fmla="*/ 295987 w 506956"/>
              <a:gd name="connsiteY3270" fmla="*/ 344412 h 506956"/>
              <a:gd name="connsiteX3271" fmla="*/ 300148 w 506956"/>
              <a:gd name="connsiteY3271" fmla="*/ 344412 h 506956"/>
              <a:gd name="connsiteX3272" fmla="*/ 294246 w 506956"/>
              <a:gd name="connsiteY3272" fmla="*/ 353605 h 506956"/>
              <a:gd name="connsiteX3273" fmla="*/ 300556 w 506956"/>
              <a:gd name="connsiteY3273" fmla="*/ 363452 h 506956"/>
              <a:gd name="connsiteX3274" fmla="*/ 296395 w 506956"/>
              <a:gd name="connsiteY3274" fmla="*/ 363452 h 506956"/>
              <a:gd name="connsiteX3275" fmla="*/ 292179 w 506956"/>
              <a:gd name="connsiteY3275" fmla="*/ 356761 h 506956"/>
              <a:gd name="connsiteX3276" fmla="*/ 317979 w 506956"/>
              <a:gd name="connsiteY3276" fmla="*/ 356761 h 506956"/>
              <a:gd name="connsiteX3277" fmla="*/ 313762 w 506956"/>
              <a:gd name="connsiteY3277" fmla="*/ 363452 h 506956"/>
              <a:gd name="connsiteX3278" fmla="*/ 309601 w 506956"/>
              <a:gd name="connsiteY3278" fmla="*/ 363452 h 506956"/>
              <a:gd name="connsiteX3279" fmla="*/ 315911 w 506956"/>
              <a:gd name="connsiteY3279" fmla="*/ 353605 h 506956"/>
              <a:gd name="connsiteX3280" fmla="*/ 310009 w 506956"/>
              <a:gd name="connsiteY3280" fmla="*/ 344412 h 506956"/>
              <a:gd name="connsiteX3281" fmla="*/ 314170 w 506956"/>
              <a:gd name="connsiteY3281" fmla="*/ 344412 h 506956"/>
              <a:gd name="connsiteX3282" fmla="*/ 317979 w 506956"/>
              <a:gd name="connsiteY3282" fmla="*/ 350396 h 506956"/>
              <a:gd name="connsiteX3283" fmla="*/ 321787 w 506956"/>
              <a:gd name="connsiteY3283" fmla="*/ 344412 h 506956"/>
              <a:gd name="connsiteX3284" fmla="*/ 325948 w 506956"/>
              <a:gd name="connsiteY3284" fmla="*/ 344412 h 506956"/>
              <a:gd name="connsiteX3285" fmla="*/ 320046 w 506956"/>
              <a:gd name="connsiteY3285" fmla="*/ 353605 h 506956"/>
              <a:gd name="connsiteX3286" fmla="*/ 326356 w 506956"/>
              <a:gd name="connsiteY3286" fmla="*/ 363452 h 506956"/>
              <a:gd name="connsiteX3287" fmla="*/ 322195 w 506956"/>
              <a:gd name="connsiteY3287" fmla="*/ 363452 h 506956"/>
              <a:gd name="connsiteX3288" fmla="*/ 317979 w 506956"/>
              <a:gd name="connsiteY3288" fmla="*/ 356761 h 506956"/>
              <a:gd name="connsiteX3289" fmla="*/ 343779 w 506956"/>
              <a:gd name="connsiteY3289" fmla="*/ 356761 h 506956"/>
              <a:gd name="connsiteX3290" fmla="*/ 339563 w 506956"/>
              <a:gd name="connsiteY3290" fmla="*/ 363452 h 506956"/>
              <a:gd name="connsiteX3291" fmla="*/ 335401 w 506956"/>
              <a:gd name="connsiteY3291" fmla="*/ 363452 h 506956"/>
              <a:gd name="connsiteX3292" fmla="*/ 341711 w 506956"/>
              <a:gd name="connsiteY3292" fmla="*/ 353605 h 506956"/>
              <a:gd name="connsiteX3293" fmla="*/ 335809 w 506956"/>
              <a:gd name="connsiteY3293" fmla="*/ 344412 h 506956"/>
              <a:gd name="connsiteX3294" fmla="*/ 339971 w 506956"/>
              <a:gd name="connsiteY3294" fmla="*/ 344412 h 506956"/>
              <a:gd name="connsiteX3295" fmla="*/ 343779 w 506956"/>
              <a:gd name="connsiteY3295" fmla="*/ 350396 h 506956"/>
              <a:gd name="connsiteX3296" fmla="*/ 347587 w 506956"/>
              <a:gd name="connsiteY3296" fmla="*/ 344412 h 506956"/>
              <a:gd name="connsiteX3297" fmla="*/ 351748 w 506956"/>
              <a:gd name="connsiteY3297" fmla="*/ 344412 h 506956"/>
              <a:gd name="connsiteX3298" fmla="*/ 345846 w 506956"/>
              <a:gd name="connsiteY3298" fmla="*/ 353605 h 506956"/>
              <a:gd name="connsiteX3299" fmla="*/ 352156 w 506956"/>
              <a:gd name="connsiteY3299" fmla="*/ 363452 h 506956"/>
              <a:gd name="connsiteX3300" fmla="*/ 347995 w 506956"/>
              <a:gd name="connsiteY3300" fmla="*/ 363452 h 506956"/>
              <a:gd name="connsiteX3301" fmla="*/ 343779 w 506956"/>
              <a:gd name="connsiteY3301" fmla="*/ 356761 h 506956"/>
              <a:gd name="connsiteX3302" fmla="*/ 369579 w 506956"/>
              <a:gd name="connsiteY3302" fmla="*/ 356761 h 506956"/>
              <a:gd name="connsiteX3303" fmla="*/ 365363 w 506956"/>
              <a:gd name="connsiteY3303" fmla="*/ 363452 h 506956"/>
              <a:gd name="connsiteX3304" fmla="*/ 361201 w 506956"/>
              <a:gd name="connsiteY3304" fmla="*/ 363452 h 506956"/>
              <a:gd name="connsiteX3305" fmla="*/ 367511 w 506956"/>
              <a:gd name="connsiteY3305" fmla="*/ 353605 h 506956"/>
              <a:gd name="connsiteX3306" fmla="*/ 361609 w 506956"/>
              <a:gd name="connsiteY3306" fmla="*/ 344412 h 506956"/>
              <a:gd name="connsiteX3307" fmla="*/ 365771 w 506956"/>
              <a:gd name="connsiteY3307" fmla="*/ 344412 h 506956"/>
              <a:gd name="connsiteX3308" fmla="*/ 369579 w 506956"/>
              <a:gd name="connsiteY3308" fmla="*/ 350396 h 506956"/>
              <a:gd name="connsiteX3309" fmla="*/ 373387 w 506956"/>
              <a:gd name="connsiteY3309" fmla="*/ 344412 h 506956"/>
              <a:gd name="connsiteX3310" fmla="*/ 377548 w 506956"/>
              <a:gd name="connsiteY3310" fmla="*/ 344412 h 506956"/>
              <a:gd name="connsiteX3311" fmla="*/ 371646 w 506956"/>
              <a:gd name="connsiteY3311" fmla="*/ 353605 h 506956"/>
              <a:gd name="connsiteX3312" fmla="*/ 377956 w 506956"/>
              <a:gd name="connsiteY3312" fmla="*/ 363452 h 506956"/>
              <a:gd name="connsiteX3313" fmla="*/ 373795 w 506956"/>
              <a:gd name="connsiteY3313" fmla="*/ 363452 h 506956"/>
              <a:gd name="connsiteX3314" fmla="*/ 369579 w 506956"/>
              <a:gd name="connsiteY3314" fmla="*/ 356761 h 506956"/>
              <a:gd name="connsiteX3315" fmla="*/ 395379 w 506956"/>
              <a:gd name="connsiteY3315" fmla="*/ 356761 h 506956"/>
              <a:gd name="connsiteX3316" fmla="*/ 391163 w 506956"/>
              <a:gd name="connsiteY3316" fmla="*/ 363452 h 506956"/>
              <a:gd name="connsiteX3317" fmla="*/ 387001 w 506956"/>
              <a:gd name="connsiteY3317" fmla="*/ 363452 h 506956"/>
              <a:gd name="connsiteX3318" fmla="*/ 393312 w 506956"/>
              <a:gd name="connsiteY3318" fmla="*/ 353605 h 506956"/>
              <a:gd name="connsiteX3319" fmla="*/ 387409 w 506956"/>
              <a:gd name="connsiteY3319" fmla="*/ 344412 h 506956"/>
              <a:gd name="connsiteX3320" fmla="*/ 391571 w 506956"/>
              <a:gd name="connsiteY3320" fmla="*/ 344412 h 506956"/>
              <a:gd name="connsiteX3321" fmla="*/ 395379 w 506956"/>
              <a:gd name="connsiteY3321" fmla="*/ 350396 h 506956"/>
              <a:gd name="connsiteX3322" fmla="*/ 399187 w 506956"/>
              <a:gd name="connsiteY3322" fmla="*/ 344412 h 506956"/>
              <a:gd name="connsiteX3323" fmla="*/ 403348 w 506956"/>
              <a:gd name="connsiteY3323" fmla="*/ 344412 h 506956"/>
              <a:gd name="connsiteX3324" fmla="*/ 397446 w 506956"/>
              <a:gd name="connsiteY3324" fmla="*/ 353605 h 506956"/>
              <a:gd name="connsiteX3325" fmla="*/ 403756 w 506956"/>
              <a:gd name="connsiteY3325" fmla="*/ 363452 h 506956"/>
              <a:gd name="connsiteX3326" fmla="*/ 399595 w 506956"/>
              <a:gd name="connsiteY3326" fmla="*/ 363452 h 506956"/>
              <a:gd name="connsiteX3327" fmla="*/ 395379 w 506956"/>
              <a:gd name="connsiteY3327" fmla="*/ 356761 h 506956"/>
              <a:gd name="connsiteX3328" fmla="*/ 421179 w 506956"/>
              <a:gd name="connsiteY3328" fmla="*/ 356761 h 506956"/>
              <a:gd name="connsiteX3329" fmla="*/ 416963 w 506956"/>
              <a:gd name="connsiteY3329" fmla="*/ 363452 h 506956"/>
              <a:gd name="connsiteX3330" fmla="*/ 412801 w 506956"/>
              <a:gd name="connsiteY3330" fmla="*/ 363452 h 506956"/>
              <a:gd name="connsiteX3331" fmla="*/ 419112 w 506956"/>
              <a:gd name="connsiteY3331" fmla="*/ 353605 h 506956"/>
              <a:gd name="connsiteX3332" fmla="*/ 413209 w 506956"/>
              <a:gd name="connsiteY3332" fmla="*/ 344412 h 506956"/>
              <a:gd name="connsiteX3333" fmla="*/ 417371 w 506956"/>
              <a:gd name="connsiteY3333" fmla="*/ 344412 h 506956"/>
              <a:gd name="connsiteX3334" fmla="*/ 421179 w 506956"/>
              <a:gd name="connsiteY3334" fmla="*/ 350396 h 506956"/>
              <a:gd name="connsiteX3335" fmla="*/ 424987 w 506956"/>
              <a:gd name="connsiteY3335" fmla="*/ 344412 h 506956"/>
              <a:gd name="connsiteX3336" fmla="*/ 429149 w 506956"/>
              <a:gd name="connsiteY3336" fmla="*/ 344412 h 506956"/>
              <a:gd name="connsiteX3337" fmla="*/ 423246 w 506956"/>
              <a:gd name="connsiteY3337" fmla="*/ 353605 h 506956"/>
              <a:gd name="connsiteX3338" fmla="*/ 429557 w 506956"/>
              <a:gd name="connsiteY3338" fmla="*/ 363452 h 506956"/>
              <a:gd name="connsiteX3339" fmla="*/ 425395 w 506956"/>
              <a:gd name="connsiteY3339" fmla="*/ 363452 h 506956"/>
              <a:gd name="connsiteX3340" fmla="*/ 421179 w 506956"/>
              <a:gd name="connsiteY3340" fmla="*/ 356761 h 506956"/>
              <a:gd name="connsiteX3341" fmla="*/ 446979 w 506956"/>
              <a:gd name="connsiteY3341" fmla="*/ 356761 h 506956"/>
              <a:gd name="connsiteX3342" fmla="*/ 442763 w 506956"/>
              <a:gd name="connsiteY3342" fmla="*/ 363452 h 506956"/>
              <a:gd name="connsiteX3343" fmla="*/ 438601 w 506956"/>
              <a:gd name="connsiteY3343" fmla="*/ 363452 h 506956"/>
              <a:gd name="connsiteX3344" fmla="*/ 444912 w 506956"/>
              <a:gd name="connsiteY3344" fmla="*/ 353605 h 506956"/>
              <a:gd name="connsiteX3345" fmla="*/ 439009 w 506956"/>
              <a:gd name="connsiteY3345" fmla="*/ 344412 h 506956"/>
              <a:gd name="connsiteX3346" fmla="*/ 443171 w 506956"/>
              <a:gd name="connsiteY3346" fmla="*/ 344412 h 506956"/>
              <a:gd name="connsiteX3347" fmla="*/ 446979 w 506956"/>
              <a:gd name="connsiteY3347" fmla="*/ 350396 h 506956"/>
              <a:gd name="connsiteX3348" fmla="*/ 450787 w 506956"/>
              <a:gd name="connsiteY3348" fmla="*/ 344412 h 506956"/>
              <a:gd name="connsiteX3349" fmla="*/ 454949 w 506956"/>
              <a:gd name="connsiteY3349" fmla="*/ 344412 h 506956"/>
              <a:gd name="connsiteX3350" fmla="*/ 449046 w 506956"/>
              <a:gd name="connsiteY3350" fmla="*/ 353605 h 506956"/>
              <a:gd name="connsiteX3351" fmla="*/ 455357 w 506956"/>
              <a:gd name="connsiteY3351" fmla="*/ 363452 h 506956"/>
              <a:gd name="connsiteX3352" fmla="*/ 451195 w 506956"/>
              <a:gd name="connsiteY3352" fmla="*/ 363452 h 506956"/>
              <a:gd name="connsiteX3353" fmla="*/ 446979 w 506956"/>
              <a:gd name="connsiteY3353" fmla="*/ 356761 h 506956"/>
              <a:gd name="connsiteX3354" fmla="*/ 472779 w 506956"/>
              <a:gd name="connsiteY3354" fmla="*/ 356761 h 506956"/>
              <a:gd name="connsiteX3355" fmla="*/ 468563 w 506956"/>
              <a:gd name="connsiteY3355" fmla="*/ 363452 h 506956"/>
              <a:gd name="connsiteX3356" fmla="*/ 464401 w 506956"/>
              <a:gd name="connsiteY3356" fmla="*/ 363452 h 506956"/>
              <a:gd name="connsiteX3357" fmla="*/ 470712 w 506956"/>
              <a:gd name="connsiteY3357" fmla="*/ 353605 h 506956"/>
              <a:gd name="connsiteX3358" fmla="*/ 464809 w 506956"/>
              <a:gd name="connsiteY3358" fmla="*/ 344412 h 506956"/>
              <a:gd name="connsiteX3359" fmla="*/ 468971 w 506956"/>
              <a:gd name="connsiteY3359" fmla="*/ 344412 h 506956"/>
              <a:gd name="connsiteX3360" fmla="*/ 472779 w 506956"/>
              <a:gd name="connsiteY3360" fmla="*/ 350396 h 506956"/>
              <a:gd name="connsiteX3361" fmla="*/ 476587 w 506956"/>
              <a:gd name="connsiteY3361" fmla="*/ 344412 h 506956"/>
              <a:gd name="connsiteX3362" fmla="*/ 480749 w 506956"/>
              <a:gd name="connsiteY3362" fmla="*/ 344412 h 506956"/>
              <a:gd name="connsiteX3363" fmla="*/ 474846 w 506956"/>
              <a:gd name="connsiteY3363" fmla="*/ 353605 h 506956"/>
              <a:gd name="connsiteX3364" fmla="*/ 481157 w 506956"/>
              <a:gd name="connsiteY3364" fmla="*/ 363452 h 506956"/>
              <a:gd name="connsiteX3365" fmla="*/ 476995 w 506956"/>
              <a:gd name="connsiteY3365" fmla="*/ 363452 h 506956"/>
              <a:gd name="connsiteX3366" fmla="*/ 472779 w 506956"/>
              <a:gd name="connsiteY3366" fmla="*/ 356761 h 506956"/>
              <a:gd name="connsiteX3367" fmla="*/ 498579 w 506956"/>
              <a:gd name="connsiteY3367" fmla="*/ 356761 h 506956"/>
              <a:gd name="connsiteX3368" fmla="*/ 494363 w 506956"/>
              <a:gd name="connsiteY3368" fmla="*/ 363452 h 506956"/>
              <a:gd name="connsiteX3369" fmla="*/ 490201 w 506956"/>
              <a:gd name="connsiteY3369" fmla="*/ 363452 h 506956"/>
              <a:gd name="connsiteX3370" fmla="*/ 496512 w 506956"/>
              <a:gd name="connsiteY3370" fmla="*/ 353605 h 506956"/>
              <a:gd name="connsiteX3371" fmla="*/ 490609 w 506956"/>
              <a:gd name="connsiteY3371" fmla="*/ 344412 h 506956"/>
              <a:gd name="connsiteX3372" fmla="*/ 494771 w 506956"/>
              <a:gd name="connsiteY3372" fmla="*/ 344412 h 506956"/>
              <a:gd name="connsiteX3373" fmla="*/ 498579 w 506956"/>
              <a:gd name="connsiteY3373" fmla="*/ 350396 h 506956"/>
              <a:gd name="connsiteX3374" fmla="*/ 502387 w 506956"/>
              <a:gd name="connsiteY3374" fmla="*/ 344412 h 506956"/>
              <a:gd name="connsiteX3375" fmla="*/ 506549 w 506956"/>
              <a:gd name="connsiteY3375" fmla="*/ 344412 h 506956"/>
              <a:gd name="connsiteX3376" fmla="*/ 500646 w 506956"/>
              <a:gd name="connsiteY3376" fmla="*/ 353605 h 506956"/>
              <a:gd name="connsiteX3377" fmla="*/ 506957 w 506956"/>
              <a:gd name="connsiteY3377" fmla="*/ 363452 h 506956"/>
              <a:gd name="connsiteX3378" fmla="*/ 502795 w 506956"/>
              <a:gd name="connsiteY3378" fmla="*/ 363452 h 506956"/>
              <a:gd name="connsiteX3379" fmla="*/ 498579 w 506956"/>
              <a:gd name="connsiteY3379" fmla="*/ 356761 h 506956"/>
              <a:gd name="connsiteX3380" fmla="*/ 8378 w 506956"/>
              <a:gd name="connsiteY3380" fmla="*/ 385462 h 506956"/>
              <a:gd name="connsiteX3381" fmla="*/ 4162 w 506956"/>
              <a:gd name="connsiteY3381" fmla="*/ 392153 h 506956"/>
              <a:gd name="connsiteX3382" fmla="*/ 0 w 506956"/>
              <a:gd name="connsiteY3382" fmla="*/ 392153 h 506956"/>
              <a:gd name="connsiteX3383" fmla="*/ 6310 w 506956"/>
              <a:gd name="connsiteY3383" fmla="*/ 382306 h 506956"/>
              <a:gd name="connsiteX3384" fmla="*/ 408 w 506956"/>
              <a:gd name="connsiteY3384" fmla="*/ 373112 h 506956"/>
              <a:gd name="connsiteX3385" fmla="*/ 4570 w 506956"/>
              <a:gd name="connsiteY3385" fmla="*/ 373112 h 506956"/>
              <a:gd name="connsiteX3386" fmla="*/ 8378 w 506956"/>
              <a:gd name="connsiteY3386" fmla="*/ 379097 h 506956"/>
              <a:gd name="connsiteX3387" fmla="*/ 12186 w 506956"/>
              <a:gd name="connsiteY3387" fmla="*/ 373112 h 506956"/>
              <a:gd name="connsiteX3388" fmla="*/ 16347 w 506956"/>
              <a:gd name="connsiteY3388" fmla="*/ 373112 h 506956"/>
              <a:gd name="connsiteX3389" fmla="*/ 10445 w 506956"/>
              <a:gd name="connsiteY3389" fmla="*/ 382306 h 506956"/>
              <a:gd name="connsiteX3390" fmla="*/ 16755 w 506956"/>
              <a:gd name="connsiteY3390" fmla="*/ 392153 h 506956"/>
              <a:gd name="connsiteX3391" fmla="*/ 12594 w 506956"/>
              <a:gd name="connsiteY3391" fmla="*/ 392153 h 506956"/>
              <a:gd name="connsiteX3392" fmla="*/ 8378 w 506956"/>
              <a:gd name="connsiteY3392" fmla="*/ 385462 h 506956"/>
              <a:gd name="connsiteX3393" fmla="*/ 34178 w 506956"/>
              <a:gd name="connsiteY3393" fmla="*/ 385462 h 506956"/>
              <a:gd name="connsiteX3394" fmla="*/ 29962 w 506956"/>
              <a:gd name="connsiteY3394" fmla="*/ 392153 h 506956"/>
              <a:gd name="connsiteX3395" fmla="*/ 25800 w 506956"/>
              <a:gd name="connsiteY3395" fmla="*/ 392153 h 506956"/>
              <a:gd name="connsiteX3396" fmla="*/ 32110 w 506956"/>
              <a:gd name="connsiteY3396" fmla="*/ 382306 h 506956"/>
              <a:gd name="connsiteX3397" fmla="*/ 26208 w 506956"/>
              <a:gd name="connsiteY3397" fmla="*/ 373112 h 506956"/>
              <a:gd name="connsiteX3398" fmla="*/ 30370 w 506956"/>
              <a:gd name="connsiteY3398" fmla="*/ 373112 h 506956"/>
              <a:gd name="connsiteX3399" fmla="*/ 34178 w 506956"/>
              <a:gd name="connsiteY3399" fmla="*/ 379097 h 506956"/>
              <a:gd name="connsiteX3400" fmla="*/ 37986 w 506956"/>
              <a:gd name="connsiteY3400" fmla="*/ 373112 h 506956"/>
              <a:gd name="connsiteX3401" fmla="*/ 42147 w 506956"/>
              <a:gd name="connsiteY3401" fmla="*/ 373112 h 506956"/>
              <a:gd name="connsiteX3402" fmla="*/ 36245 w 506956"/>
              <a:gd name="connsiteY3402" fmla="*/ 382306 h 506956"/>
              <a:gd name="connsiteX3403" fmla="*/ 42555 w 506956"/>
              <a:gd name="connsiteY3403" fmla="*/ 392153 h 506956"/>
              <a:gd name="connsiteX3404" fmla="*/ 38394 w 506956"/>
              <a:gd name="connsiteY3404" fmla="*/ 392153 h 506956"/>
              <a:gd name="connsiteX3405" fmla="*/ 34178 w 506956"/>
              <a:gd name="connsiteY3405" fmla="*/ 385462 h 506956"/>
              <a:gd name="connsiteX3406" fmla="*/ 59978 w 506956"/>
              <a:gd name="connsiteY3406" fmla="*/ 385462 h 506956"/>
              <a:gd name="connsiteX3407" fmla="*/ 55762 w 506956"/>
              <a:gd name="connsiteY3407" fmla="*/ 392153 h 506956"/>
              <a:gd name="connsiteX3408" fmla="*/ 51600 w 506956"/>
              <a:gd name="connsiteY3408" fmla="*/ 392153 h 506956"/>
              <a:gd name="connsiteX3409" fmla="*/ 57911 w 506956"/>
              <a:gd name="connsiteY3409" fmla="*/ 382306 h 506956"/>
              <a:gd name="connsiteX3410" fmla="*/ 52008 w 506956"/>
              <a:gd name="connsiteY3410" fmla="*/ 373112 h 506956"/>
              <a:gd name="connsiteX3411" fmla="*/ 56170 w 506956"/>
              <a:gd name="connsiteY3411" fmla="*/ 373112 h 506956"/>
              <a:gd name="connsiteX3412" fmla="*/ 59978 w 506956"/>
              <a:gd name="connsiteY3412" fmla="*/ 379097 h 506956"/>
              <a:gd name="connsiteX3413" fmla="*/ 63786 w 506956"/>
              <a:gd name="connsiteY3413" fmla="*/ 373112 h 506956"/>
              <a:gd name="connsiteX3414" fmla="*/ 67948 w 506956"/>
              <a:gd name="connsiteY3414" fmla="*/ 373112 h 506956"/>
              <a:gd name="connsiteX3415" fmla="*/ 62045 w 506956"/>
              <a:gd name="connsiteY3415" fmla="*/ 382306 h 506956"/>
              <a:gd name="connsiteX3416" fmla="*/ 68356 w 506956"/>
              <a:gd name="connsiteY3416" fmla="*/ 392153 h 506956"/>
              <a:gd name="connsiteX3417" fmla="*/ 64194 w 506956"/>
              <a:gd name="connsiteY3417" fmla="*/ 392153 h 506956"/>
              <a:gd name="connsiteX3418" fmla="*/ 59978 w 506956"/>
              <a:gd name="connsiteY3418" fmla="*/ 385462 h 506956"/>
              <a:gd name="connsiteX3419" fmla="*/ 85778 w 506956"/>
              <a:gd name="connsiteY3419" fmla="*/ 385462 h 506956"/>
              <a:gd name="connsiteX3420" fmla="*/ 81562 w 506956"/>
              <a:gd name="connsiteY3420" fmla="*/ 392153 h 506956"/>
              <a:gd name="connsiteX3421" fmla="*/ 77400 w 506956"/>
              <a:gd name="connsiteY3421" fmla="*/ 392153 h 506956"/>
              <a:gd name="connsiteX3422" fmla="*/ 83711 w 506956"/>
              <a:gd name="connsiteY3422" fmla="*/ 382306 h 506956"/>
              <a:gd name="connsiteX3423" fmla="*/ 77808 w 506956"/>
              <a:gd name="connsiteY3423" fmla="*/ 373112 h 506956"/>
              <a:gd name="connsiteX3424" fmla="*/ 81970 w 506956"/>
              <a:gd name="connsiteY3424" fmla="*/ 373112 h 506956"/>
              <a:gd name="connsiteX3425" fmla="*/ 85778 w 506956"/>
              <a:gd name="connsiteY3425" fmla="*/ 379097 h 506956"/>
              <a:gd name="connsiteX3426" fmla="*/ 89586 w 506956"/>
              <a:gd name="connsiteY3426" fmla="*/ 373112 h 506956"/>
              <a:gd name="connsiteX3427" fmla="*/ 93748 w 506956"/>
              <a:gd name="connsiteY3427" fmla="*/ 373112 h 506956"/>
              <a:gd name="connsiteX3428" fmla="*/ 87845 w 506956"/>
              <a:gd name="connsiteY3428" fmla="*/ 382306 h 506956"/>
              <a:gd name="connsiteX3429" fmla="*/ 94156 w 506956"/>
              <a:gd name="connsiteY3429" fmla="*/ 392153 h 506956"/>
              <a:gd name="connsiteX3430" fmla="*/ 89994 w 506956"/>
              <a:gd name="connsiteY3430" fmla="*/ 392153 h 506956"/>
              <a:gd name="connsiteX3431" fmla="*/ 85778 w 506956"/>
              <a:gd name="connsiteY3431" fmla="*/ 385462 h 506956"/>
              <a:gd name="connsiteX3432" fmla="*/ 111578 w 506956"/>
              <a:gd name="connsiteY3432" fmla="*/ 385462 h 506956"/>
              <a:gd name="connsiteX3433" fmla="*/ 107362 w 506956"/>
              <a:gd name="connsiteY3433" fmla="*/ 392153 h 506956"/>
              <a:gd name="connsiteX3434" fmla="*/ 103200 w 506956"/>
              <a:gd name="connsiteY3434" fmla="*/ 392153 h 506956"/>
              <a:gd name="connsiteX3435" fmla="*/ 109511 w 506956"/>
              <a:gd name="connsiteY3435" fmla="*/ 382306 h 506956"/>
              <a:gd name="connsiteX3436" fmla="*/ 103608 w 506956"/>
              <a:gd name="connsiteY3436" fmla="*/ 373112 h 506956"/>
              <a:gd name="connsiteX3437" fmla="*/ 107770 w 506956"/>
              <a:gd name="connsiteY3437" fmla="*/ 373112 h 506956"/>
              <a:gd name="connsiteX3438" fmla="*/ 111578 w 506956"/>
              <a:gd name="connsiteY3438" fmla="*/ 379097 h 506956"/>
              <a:gd name="connsiteX3439" fmla="*/ 115386 w 506956"/>
              <a:gd name="connsiteY3439" fmla="*/ 373112 h 506956"/>
              <a:gd name="connsiteX3440" fmla="*/ 119548 w 506956"/>
              <a:gd name="connsiteY3440" fmla="*/ 373112 h 506956"/>
              <a:gd name="connsiteX3441" fmla="*/ 113645 w 506956"/>
              <a:gd name="connsiteY3441" fmla="*/ 382306 h 506956"/>
              <a:gd name="connsiteX3442" fmla="*/ 119956 w 506956"/>
              <a:gd name="connsiteY3442" fmla="*/ 392153 h 506956"/>
              <a:gd name="connsiteX3443" fmla="*/ 115794 w 506956"/>
              <a:gd name="connsiteY3443" fmla="*/ 392153 h 506956"/>
              <a:gd name="connsiteX3444" fmla="*/ 111578 w 506956"/>
              <a:gd name="connsiteY3444" fmla="*/ 385462 h 506956"/>
              <a:gd name="connsiteX3445" fmla="*/ 137378 w 506956"/>
              <a:gd name="connsiteY3445" fmla="*/ 385462 h 506956"/>
              <a:gd name="connsiteX3446" fmla="*/ 133162 w 506956"/>
              <a:gd name="connsiteY3446" fmla="*/ 392153 h 506956"/>
              <a:gd name="connsiteX3447" fmla="*/ 129000 w 506956"/>
              <a:gd name="connsiteY3447" fmla="*/ 392153 h 506956"/>
              <a:gd name="connsiteX3448" fmla="*/ 135311 w 506956"/>
              <a:gd name="connsiteY3448" fmla="*/ 382306 h 506956"/>
              <a:gd name="connsiteX3449" fmla="*/ 129408 w 506956"/>
              <a:gd name="connsiteY3449" fmla="*/ 373112 h 506956"/>
              <a:gd name="connsiteX3450" fmla="*/ 133570 w 506956"/>
              <a:gd name="connsiteY3450" fmla="*/ 373112 h 506956"/>
              <a:gd name="connsiteX3451" fmla="*/ 137378 w 506956"/>
              <a:gd name="connsiteY3451" fmla="*/ 379097 h 506956"/>
              <a:gd name="connsiteX3452" fmla="*/ 141186 w 506956"/>
              <a:gd name="connsiteY3452" fmla="*/ 373112 h 506956"/>
              <a:gd name="connsiteX3453" fmla="*/ 145348 w 506956"/>
              <a:gd name="connsiteY3453" fmla="*/ 373112 h 506956"/>
              <a:gd name="connsiteX3454" fmla="*/ 139445 w 506956"/>
              <a:gd name="connsiteY3454" fmla="*/ 382306 h 506956"/>
              <a:gd name="connsiteX3455" fmla="*/ 145756 w 506956"/>
              <a:gd name="connsiteY3455" fmla="*/ 392153 h 506956"/>
              <a:gd name="connsiteX3456" fmla="*/ 141594 w 506956"/>
              <a:gd name="connsiteY3456" fmla="*/ 392153 h 506956"/>
              <a:gd name="connsiteX3457" fmla="*/ 137378 w 506956"/>
              <a:gd name="connsiteY3457" fmla="*/ 385462 h 506956"/>
              <a:gd name="connsiteX3458" fmla="*/ 163178 w 506956"/>
              <a:gd name="connsiteY3458" fmla="*/ 385462 h 506956"/>
              <a:gd name="connsiteX3459" fmla="*/ 158962 w 506956"/>
              <a:gd name="connsiteY3459" fmla="*/ 392153 h 506956"/>
              <a:gd name="connsiteX3460" fmla="*/ 154800 w 506956"/>
              <a:gd name="connsiteY3460" fmla="*/ 392153 h 506956"/>
              <a:gd name="connsiteX3461" fmla="*/ 161111 w 506956"/>
              <a:gd name="connsiteY3461" fmla="*/ 382306 h 506956"/>
              <a:gd name="connsiteX3462" fmla="*/ 155208 w 506956"/>
              <a:gd name="connsiteY3462" fmla="*/ 373112 h 506956"/>
              <a:gd name="connsiteX3463" fmla="*/ 159370 w 506956"/>
              <a:gd name="connsiteY3463" fmla="*/ 373112 h 506956"/>
              <a:gd name="connsiteX3464" fmla="*/ 163178 w 506956"/>
              <a:gd name="connsiteY3464" fmla="*/ 379097 h 506956"/>
              <a:gd name="connsiteX3465" fmla="*/ 166986 w 506956"/>
              <a:gd name="connsiteY3465" fmla="*/ 373112 h 506956"/>
              <a:gd name="connsiteX3466" fmla="*/ 171148 w 506956"/>
              <a:gd name="connsiteY3466" fmla="*/ 373112 h 506956"/>
              <a:gd name="connsiteX3467" fmla="*/ 165245 w 506956"/>
              <a:gd name="connsiteY3467" fmla="*/ 382306 h 506956"/>
              <a:gd name="connsiteX3468" fmla="*/ 171556 w 506956"/>
              <a:gd name="connsiteY3468" fmla="*/ 392153 h 506956"/>
              <a:gd name="connsiteX3469" fmla="*/ 167394 w 506956"/>
              <a:gd name="connsiteY3469" fmla="*/ 392153 h 506956"/>
              <a:gd name="connsiteX3470" fmla="*/ 163178 w 506956"/>
              <a:gd name="connsiteY3470" fmla="*/ 385462 h 506956"/>
              <a:gd name="connsiteX3471" fmla="*/ 188978 w 506956"/>
              <a:gd name="connsiteY3471" fmla="*/ 385462 h 506956"/>
              <a:gd name="connsiteX3472" fmla="*/ 184762 w 506956"/>
              <a:gd name="connsiteY3472" fmla="*/ 392153 h 506956"/>
              <a:gd name="connsiteX3473" fmla="*/ 180601 w 506956"/>
              <a:gd name="connsiteY3473" fmla="*/ 392153 h 506956"/>
              <a:gd name="connsiteX3474" fmla="*/ 186911 w 506956"/>
              <a:gd name="connsiteY3474" fmla="*/ 382306 h 506956"/>
              <a:gd name="connsiteX3475" fmla="*/ 181009 w 506956"/>
              <a:gd name="connsiteY3475" fmla="*/ 373112 h 506956"/>
              <a:gd name="connsiteX3476" fmla="*/ 185170 w 506956"/>
              <a:gd name="connsiteY3476" fmla="*/ 373112 h 506956"/>
              <a:gd name="connsiteX3477" fmla="*/ 188978 w 506956"/>
              <a:gd name="connsiteY3477" fmla="*/ 379097 h 506956"/>
              <a:gd name="connsiteX3478" fmla="*/ 192786 w 506956"/>
              <a:gd name="connsiteY3478" fmla="*/ 373112 h 506956"/>
              <a:gd name="connsiteX3479" fmla="*/ 196948 w 506956"/>
              <a:gd name="connsiteY3479" fmla="*/ 373112 h 506956"/>
              <a:gd name="connsiteX3480" fmla="*/ 191045 w 506956"/>
              <a:gd name="connsiteY3480" fmla="*/ 382306 h 506956"/>
              <a:gd name="connsiteX3481" fmla="*/ 197356 w 506956"/>
              <a:gd name="connsiteY3481" fmla="*/ 392153 h 506956"/>
              <a:gd name="connsiteX3482" fmla="*/ 193194 w 506956"/>
              <a:gd name="connsiteY3482" fmla="*/ 392153 h 506956"/>
              <a:gd name="connsiteX3483" fmla="*/ 188978 w 506956"/>
              <a:gd name="connsiteY3483" fmla="*/ 385462 h 506956"/>
              <a:gd name="connsiteX3484" fmla="*/ 214778 w 506956"/>
              <a:gd name="connsiteY3484" fmla="*/ 385462 h 506956"/>
              <a:gd name="connsiteX3485" fmla="*/ 210562 w 506956"/>
              <a:gd name="connsiteY3485" fmla="*/ 392153 h 506956"/>
              <a:gd name="connsiteX3486" fmla="*/ 206401 w 506956"/>
              <a:gd name="connsiteY3486" fmla="*/ 392153 h 506956"/>
              <a:gd name="connsiteX3487" fmla="*/ 212711 w 506956"/>
              <a:gd name="connsiteY3487" fmla="*/ 382306 h 506956"/>
              <a:gd name="connsiteX3488" fmla="*/ 206809 w 506956"/>
              <a:gd name="connsiteY3488" fmla="*/ 373112 h 506956"/>
              <a:gd name="connsiteX3489" fmla="*/ 210970 w 506956"/>
              <a:gd name="connsiteY3489" fmla="*/ 373112 h 506956"/>
              <a:gd name="connsiteX3490" fmla="*/ 214778 w 506956"/>
              <a:gd name="connsiteY3490" fmla="*/ 379097 h 506956"/>
              <a:gd name="connsiteX3491" fmla="*/ 218586 w 506956"/>
              <a:gd name="connsiteY3491" fmla="*/ 373112 h 506956"/>
              <a:gd name="connsiteX3492" fmla="*/ 222748 w 506956"/>
              <a:gd name="connsiteY3492" fmla="*/ 373112 h 506956"/>
              <a:gd name="connsiteX3493" fmla="*/ 216846 w 506956"/>
              <a:gd name="connsiteY3493" fmla="*/ 382306 h 506956"/>
              <a:gd name="connsiteX3494" fmla="*/ 223156 w 506956"/>
              <a:gd name="connsiteY3494" fmla="*/ 392153 h 506956"/>
              <a:gd name="connsiteX3495" fmla="*/ 218994 w 506956"/>
              <a:gd name="connsiteY3495" fmla="*/ 392153 h 506956"/>
              <a:gd name="connsiteX3496" fmla="*/ 214778 w 506956"/>
              <a:gd name="connsiteY3496" fmla="*/ 385462 h 506956"/>
              <a:gd name="connsiteX3497" fmla="*/ 240578 w 506956"/>
              <a:gd name="connsiteY3497" fmla="*/ 385462 h 506956"/>
              <a:gd name="connsiteX3498" fmla="*/ 236362 w 506956"/>
              <a:gd name="connsiteY3498" fmla="*/ 392153 h 506956"/>
              <a:gd name="connsiteX3499" fmla="*/ 232201 w 506956"/>
              <a:gd name="connsiteY3499" fmla="*/ 392153 h 506956"/>
              <a:gd name="connsiteX3500" fmla="*/ 238511 w 506956"/>
              <a:gd name="connsiteY3500" fmla="*/ 382306 h 506956"/>
              <a:gd name="connsiteX3501" fmla="*/ 232609 w 506956"/>
              <a:gd name="connsiteY3501" fmla="*/ 373112 h 506956"/>
              <a:gd name="connsiteX3502" fmla="*/ 236770 w 506956"/>
              <a:gd name="connsiteY3502" fmla="*/ 373112 h 506956"/>
              <a:gd name="connsiteX3503" fmla="*/ 240578 w 506956"/>
              <a:gd name="connsiteY3503" fmla="*/ 379097 h 506956"/>
              <a:gd name="connsiteX3504" fmla="*/ 244386 w 506956"/>
              <a:gd name="connsiteY3504" fmla="*/ 373112 h 506956"/>
              <a:gd name="connsiteX3505" fmla="*/ 248548 w 506956"/>
              <a:gd name="connsiteY3505" fmla="*/ 373112 h 506956"/>
              <a:gd name="connsiteX3506" fmla="*/ 242646 w 506956"/>
              <a:gd name="connsiteY3506" fmla="*/ 382306 h 506956"/>
              <a:gd name="connsiteX3507" fmla="*/ 248956 w 506956"/>
              <a:gd name="connsiteY3507" fmla="*/ 392153 h 506956"/>
              <a:gd name="connsiteX3508" fmla="*/ 244794 w 506956"/>
              <a:gd name="connsiteY3508" fmla="*/ 392153 h 506956"/>
              <a:gd name="connsiteX3509" fmla="*/ 240578 w 506956"/>
              <a:gd name="connsiteY3509" fmla="*/ 385462 h 506956"/>
              <a:gd name="connsiteX3510" fmla="*/ 266378 w 506956"/>
              <a:gd name="connsiteY3510" fmla="*/ 385462 h 506956"/>
              <a:gd name="connsiteX3511" fmla="*/ 262162 w 506956"/>
              <a:gd name="connsiteY3511" fmla="*/ 392153 h 506956"/>
              <a:gd name="connsiteX3512" fmla="*/ 258001 w 506956"/>
              <a:gd name="connsiteY3512" fmla="*/ 392153 h 506956"/>
              <a:gd name="connsiteX3513" fmla="*/ 264311 w 506956"/>
              <a:gd name="connsiteY3513" fmla="*/ 382306 h 506956"/>
              <a:gd name="connsiteX3514" fmla="*/ 258409 w 506956"/>
              <a:gd name="connsiteY3514" fmla="*/ 373112 h 506956"/>
              <a:gd name="connsiteX3515" fmla="*/ 262570 w 506956"/>
              <a:gd name="connsiteY3515" fmla="*/ 373112 h 506956"/>
              <a:gd name="connsiteX3516" fmla="*/ 266378 w 506956"/>
              <a:gd name="connsiteY3516" fmla="*/ 379097 h 506956"/>
              <a:gd name="connsiteX3517" fmla="*/ 270187 w 506956"/>
              <a:gd name="connsiteY3517" fmla="*/ 373112 h 506956"/>
              <a:gd name="connsiteX3518" fmla="*/ 274348 w 506956"/>
              <a:gd name="connsiteY3518" fmla="*/ 373112 h 506956"/>
              <a:gd name="connsiteX3519" fmla="*/ 268446 w 506956"/>
              <a:gd name="connsiteY3519" fmla="*/ 382306 h 506956"/>
              <a:gd name="connsiteX3520" fmla="*/ 274756 w 506956"/>
              <a:gd name="connsiteY3520" fmla="*/ 392153 h 506956"/>
              <a:gd name="connsiteX3521" fmla="*/ 270595 w 506956"/>
              <a:gd name="connsiteY3521" fmla="*/ 392153 h 506956"/>
              <a:gd name="connsiteX3522" fmla="*/ 266378 w 506956"/>
              <a:gd name="connsiteY3522" fmla="*/ 385462 h 506956"/>
              <a:gd name="connsiteX3523" fmla="*/ 292179 w 506956"/>
              <a:gd name="connsiteY3523" fmla="*/ 385462 h 506956"/>
              <a:gd name="connsiteX3524" fmla="*/ 287962 w 506956"/>
              <a:gd name="connsiteY3524" fmla="*/ 392153 h 506956"/>
              <a:gd name="connsiteX3525" fmla="*/ 283801 w 506956"/>
              <a:gd name="connsiteY3525" fmla="*/ 392153 h 506956"/>
              <a:gd name="connsiteX3526" fmla="*/ 290111 w 506956"/>
              <a:gd name="connsiteY3526" fmla="*/ 382306 h 506956"/>
              <a:gd name="connsiteX3527" fmla="*/ 284209 w 506956"/>
              <a:gd name="connsiteY3527" fmla="*/ 373112 h 506956"/>
              <a:gd name="connsiteX3528" fmla="*/ 288370 w 506956"/>
              <a:gd name="connsiteY3528" fmla="*/ 373112 h 506956"/>
              <a:gd name="connsiteX3529" fmla="*/ 292179 w 506956"/>
              <a:gd name="connsiteY3529" fmla="*/ 379097 h 506956"/>
              <a:gd name="connsiteX3530" fmla="*/ 295987 w 506956"/>
              <a:gd name="connsiteY3530" fmla="*/ 373112 h 506956"/>
              <a:gd name="connsiteX3531" fmla="*/ 300148 w 506956"/>
              <a:gd name="connsiteY3531" fmla="*/ 373112 h 506956"/>
              <a:gd name="connsiteX3532" fmla="*/ 294246 w 506956"/>
              <a:gd name="connsiteY3532" fmla="*/ 382306 h 506956"/>
              <a:gd name="connsiteX3533" fmla="*/ 300556 w 506956"/>
              <a:gd name="connsiteY3533" fmla="*/ 392153 h 506956"/>
              <a:gd name="connsiteX3534" fmla="*/ 296395 w 506956"/>
              <a:gd name="connsiteY3534" fmla="*/ 392153 h 506956"/>
              <a:gd name="connsiteX3535" fmla="*/ 292179 w 506956"/>
              <a:gd name="connsiteY3535" fmla="*/ 385462 h 506956"/>
              <a:gd name="connsiteX3536" fmla="*/ 317979 w 506956"/>
              <a:gd name="connsiteY3536" fmla="*/ 385462 h 506956"/>
              <a:gd name="connsiteX3537" fmla="*/ 313762 w 506956"/>
              <a:gd name="connsiteY3537" fmla="*/ 392153 h 506956"/>
              <a:gd name="connsiteX3538" fmla="*/ 309601 w 506956"/>
              <a:gd name="connsiteY3538" fmla="*/ 392153 h 506956"/>
              <a:gd name="connsiteX3539" fmla="*/ 315911 w 506956"/>
              <a:gd name="connsiteY3539" fmla="*/ 382306 h 506956"/>
              <a:gd name="connsiteX3540" fmla="*/ 310009 w 506956"/>
              <a:gd name="connsiteY3540" fmla="*/ 373112 h 506956"/>
              <a:gd name="connsiteX3541" fmla="*/ 314170 w 506956"/>
              <a:gd name="connsiteY3541" fmla="*/ 373112 h 506956"/>
              <a:gd name="connsiteX3542" fmla="*/ 317979 w 506956"/>
              <a:gd name="connsiteY3542" fmla="*/ 379097 h 506956"/>
              <a:gd name="connsiteX3543" fmla="*/ 321787 w 506956"/>
              <a:gd name="connsiteY3543" fmla="*/ 373112 h 506956"/>
              <a:gd name="connsiteX3544" fmla="*/ 325948 w 506956"/>
              <a:gd name="connsiteY3544" fmla="*/ 373112 h 506956"/>
              <a:gd name="connsiteX3545" fmla="*/ 320046 w 506956"/>
              <a:gd name="connsiteY3545" fmla="*/ 382306 h 506956"/>
              <a:gd name="connsiteX3546" fmla="*/ 326356 w 506956"/>
              <a:gd name="connsiteY3546" fmla="*/ 392153 h 506956"/>
              <a:gd name="connsiteX3547" fmla="*/ 322195 w 506956"/>
              <a:gd name="connsiteY3547" fmla="*/ 392153 h 506956"/>
              <a:gd name="connsiteX3548" fmla="*/ 317979 w 506956"/>
              <a:gd name="connsiteY3548" fmla="*/ 385462 h 506956"/>
              <a:gd name="connsiteX3549" fmla="*/ 343779 w 506956"/>
              <a:gd name="connsiteY3549" fmla="*/ 385462 h 506956"/>
              <a:gd name="connsiteX3550" fmla="*/ 339563 w 506956"/>
              <a:gd name="connsiteY3550" fmla="*/ 392153 h 506956"/>
              <a:gd name="connsiteX3551" fmla="*/ 335401 w 506956"/>
              <a:gd name="connsiteY3551" fmla="*/ 392153 h 506956"/>
              <a:gd name="connsiteX3552" fmla="*/ 341711 w 506956"/>
              <a:gd name="connsiteY3552" fmla="*/ 382306 h 506956"/>
              <a:gd name="connsiteX3553" fmla="*/ 335809 w 506956"/>
              <a:gd name="connsiteY3553" fmla="*/ 373112 h 506956"/>
              <a:gd name="connsiteX3554" fmla="*/ 339971 w 506956"/>
              <a:gd name="connsiteY3554" fmla="*/ 373112 h 506956"/>
              <a:gd name="connsiteX3555" fmla="*/ 343779 w 506956"/>
              <a:gd name="connsiteY3555" fmla="*/ 379097 h 506956"/>
              <a:gd name="connsiteX3556" fmla="*/ 347587 w 506956"/>
              <a:gd name="connsiteY3556" fmla="*/ 373112 h 506956"/>
              <a:gd name="connsiteX3557" fmla="*/ 351748 w 506956"/>
              <a:gd name="connsiteY3557" fmla="*/ 373112 h 506956"/>
              <a:gd name="connsiteX3558" fmla="*/ 345846 w 506956"/>
              <a:gd name="connsiteY3558" fmla="*/ 382306 h 506956"/>
              <a:gd name="connsiteX3559" fmla="*/ 352156 w 506956"/>
              <a:gd name="connsiteY3559" fmla="*/ 392153 h 506956"/>
              <a:gd name="connsiteX3560" fmla="*/ 347995 w 506956"/>
              <a:gd name="connsiteY3560" fmla="*/ 392153 h 506956"/>
              <a:gd name="connsiteX3561" fmla="*/ 343779 w 506956"/>
              <a:gd name="connsiteY3561" fmla="*/ 385462 h 506956"/>
              <a:gd name="connsiteX3562" fmla="*/ 369579 w 506956"/>
              <a:gd name="connsiteY3562" fmla="*/ 385462 h 506956"/>
              <a:gd name="connsiteX3563" fmla="*/ 365363 w 506956"/>
              <a:gd name="connsiteY3563" fmla="*/ 392153 h 506956"/>
              <a:gd name="connsiteX3564" fmla="*/ 361201 w 506956"/>
              <a:gd name="connsiteY3564" fmla="*/ 392153 h 506956"/>
              <a:gd name="connsiteX3565" fmla="*/ 367511 w 506956"/>
              <a:gd name="connsiteY3565" fmla="*/ 382306 h 506956"/>
              <a:gd name="connsiteX3566" fmla="*/ 361609 w 506956"/>
              <a:gd name="connsiteY3566" fmla="*/ 373112 h 506956"/>
              <a:gd name="connsiteX3567" fmla="*/ 365771 w 506956"/>
              <a:gd name="connsiteY3567" fmla="*/ 373112 h 506956"/>
              <a:gd name="connsiteX3568" fmla="*/ 369579 w 506956"/>
              <a:gd name="connsiteY3568" fmla="*/ 379097 h 506956"/>
              <a:gd name="connsiteX3569" fmla="*/ 373387 w 506956"/>
              <a:gd name="connsiteY3569" fmla="*/ 373112 h 506956"/>
              <a:gd name="connsiteX3570" fmla="*/ 377548 w 506956"/>
              <a:gd name="connsiteY3570" fmla="*/ 373112 h 506956"/>
              <a:gd name="connsiteX3571" fmla="*/ 371646 w 506956"/>
              <a:gd name="connsiteY3571" fmla="*/ 382306 h 506956"/>
              <a:gd name="connsiteX3572" fmla="*/ 377956 w 506956"/>
              <a:gd name="connsiteY3572" fmla="*/ 392153 h 506956"/>
              <a:gd name="connsiteX3573" fmla="*/ 373795 w 506956"/>
              <a:gd name="connsiteY3573" fmla="*/ 392153 h 506956"/>
              <a:gd name="connsiteX3574" fmla="*/ 369579 w 506956"/>
              <a:gd name="connsiteY3574" fmla="*/ 385462 h 506956"/>
              <a:gd name="connsiteX3575" fmla="*/ 395379 w 506956"/>
              <a:gd name="connsiteY3575" fmla="*/ 385462 h 506956"/>
              <a:gd name="connsiteX3576" fmla="*/ 391163 w 506956"/>
              <a:gd name="connsiteY3576" fmla="*/ 392153 h 506956"/>
              <a:gd name="connsiteX3577" fmla="*/ 387001 w 506956"/>
              <a:gd name="connsiteY3577" fmla="*/ 392153 h 506956"/>
              <a:gd name="connsiteX3578" fmla="*/ 393312 w 506956"/>
              <a:gd name="connsiteY3578" fmla="*/ 382306 h 506956"/>
              <a:gd name="connsiteX3579" fmla="*/ 387409 w 506956"/>
              <a:gd name="connsiteY3579" fmla="*/ 373112 h 506956"/>
              <a:gd name="connsiteX3580" fmla="*/ 391571 w 506956"/>
              <a:gd name="connsiteY3580" fmla="*/ 373112 h 506956"/>
              <a:gd name="connsiteX3581" fmla="*/ 395379 w 506956"/>
              <a:gd name="connsiteY3581" fmla="*/ 379097 h 506956"/>
              <a:gd name="connsiteX3582" fmla="*/ 399187 w 506956"/>
              <a:gd name="connsiteY3582" fmla="*/ 373112 h 506956"/>
              <a:gd name="connsiteX3583" fmla="*/ 403348 w 506956"/>
              <a:gd name="connsiteY3583" fmla="*/ 373112 h 506956"/>
              <a:gd name="connsiteX3584" fmla="*/ 397446 w 506956"/>
              <a:gd name="connsiteY3584" fmla="*/ 382306 h 506956"/>
              <a:gd name="connsiteX3585" fmla="*/ 403756 w 506956"/>
              <a:gd name="connsiteY3585" fmla="*/ 392153 h 506956"/>
              <a:gd name="connsiteX3586" fmla="*/ 399595 w 506956"/>
              <a:gd name="connsiteY3586" fmla="*/ 392153 h 506956"/>
              <a:gd name="connsiteX3587" fmla="*/ 395379 w 506956"/>
              <a:gd name="connsiteY3587" fmla="*/ 385462 h 506956"/>
              <a:gd name="connsiteX3588" fmla="*/ 421179 w 506956"/>
              <a:gd name="connsiteY3588" fmla="*/ 385462 h 506956"/>
              <a:gd name="connsiteX3589" fmla="*/ 416963 w 506956"/>
              <a:gd name="connsiteY3589" fmla="*/ 392153 h 506956"/>
              <a:gd name="connsiteX3590" fmla="*/ 412801 w 506956"/>
              <a:gd name="connsiteY3590" fmla="*/ 392153 h 506956"/>
              <a:gd name="connsiteX3591" fmla="*/ 419112 w 506956"/>
              <a:gd name="connsiteY3591" fmla="*/ 382306 h 506956"/>
              <a:gd name="connsiteX3592" fmla="*/ 413209 w 506956"/>
              <a:gd name="connsiteY3592" fmla="*/ 373112 h 506956"/>
              <a:gd name="connsiteX3593" fmla="*/ 417371 w 506956"/>
              <a:gd name="connsiteY3593" fmla="*/ 373112 h 506956"/>
              <a:gd name="connsiteX3594" fmla="*/ 421179 w 506956"/>
              <a:gd name="connsiteY3594" fmla="*/ 379097 h 506956"/>
              <a:gd name="connsiteX3595" fmla="*/ 424987 w 506956"/>
              <a:gd name="connsiteY3595" fmla="*/ 373112 h 506956"/>
              <a:gd name="connsiteX3596" fmla="*/ 429149 w 506956"/>
              <a:gd name="connsiteY3596" fmla="*/ 373112 h 506956"/>
              <a:gd name="connsiteX3597" fmla="*/ 423246 w 506956"/>
              <a:gd name="connsiteY3597" fmla="*/ 382306 h 506956"/>
              <a:gd name="connsiteX3598" fmla="*/ 429557 w 506956"/>
              <a:gd name="connsiteY3598" fmla="*/ 392153 h 506956"/>
              <a:gd name="connsiteX3599" fmla="*/ 425395 w 506956"/>
              <a:gd name="connsiteY3599" fmla="*/ 392153 h 506956"/>
              <a:gd name="connsiteX3600" fmla="*/ 421179 w 506956"/>
              <a:gd name="connsiteY3600" fmla="*/ 385462 h 506956"/>
              <a:gd name="connsiteX3601" fmla="*/ 446979 w 506956"/>
              <a:gd name="connsiteY3601" fmla="*/ 385462 h 506956"/>
              <a:gd name="connsiteX3602" fmla="*/ 442763 w 506956"/>
              <a:gd name="connsiteY3602" fmla="*/ 392153 h 506956"/>
              <a:gd name="connsiteX3603" fmla="*/ 438601 w 506956"/>
              <a:gd name="connsiteY3603" fmla="*/ 392153 h 506956"/>
              <a:gd name="connsiteX3604" fmla="*/ 444912 w 506956"/>
              <a:gd name="connsiteY3604" fmla="*/ 382306 h 506956"/>
              <a:gd name="connsiteX3605" fmla="*/ 439009 w 506956"/>
              <a:gd name="connsiteY3605" fmla="*/ 373112 h 506956"/>
              <a:gd name="connsiteX3606" fmla="*/ 443171 w 506956"/>
              <a:gd name="connsiteY3606" fmla="*/ 373112 h 506956"/>
              <a:gd name="connsiteX3607" fmla="*/ 446979 w 506956"/>
              <a:gd name="connsiteY3607" fmla="*/ 379097 h 506956"/>
              <a:gd name="connsiteX3608" fmla="*/ 450787 w 506956"/>
              <a:gd name="connsiteY3608" fmla="*/ 373112 h 506956"/>
              <a:gd name="connsiteX3609" fmla="*/ 454949 w 506956"/>
              <a:gd name="connsiteY3609" fmla="*/ 373112 h 506956"/>
              <a:gd name="connsiteX3610" fmla="*/ 449046 w 506956"/>
              <a:gd name="connsiteY3610" fmla="*/ 382306 h 506956"/>
              <a:gd name="connsiteX3611" fmla="*/ 455357 w 506956"/>
              <a:gd name="connsiteY3611" fmla="*/ 392153 h 506956"/>
              <a:gd name="connsiteX3612" fmla="*/ 451195 w 506956"/>
              <a:gd name="connsiteY3612" fmla="*/ 392153 h 506956"/>
              <a:gd name="connsiteX3613" fmla="*/ 446979 w 506956"/>
              <a:gd name="connsiteY3613" fmla="*/ 385462 h 506956"/>
              <a:gd name="connsiteX3614" fmla="*/ 472779 w 506956"/>
              <a:gd name="connsiteY3614" fmla="*/ 385462 h 506956"/>
              <a:gd name="connsiteX3615" fmla="*/ 468563 w 506956"/>
              <a:gd name="connsiteY3615" fmla="*/ 392153 h 506956"/>
              <a:gd name="connsiteX3616" fmla="*/ 464401 w 506956"/>
              <a:gd name="connsiteY3616" fmla="*/ 392153 h 506956"/>
              <a:gd name="connsiteX3617" fmla="*/ 470712 w 506956"/>
              <a:gd name="connsiteY3617" fmla="*/ 382306 h 506956"/>
              <a:gd name="connsiteX3618" fmla="*/ 464809 w 506956"/>
              <a:gd name="connsiteY3618" fmla="*/ 373112 h 506956"/>
              <a:gd name="connsiteX3619" fmla="*/ 468971 w 506956"/>
              <a:gd name="connsiteY3619" fmla="*/ 373112 h 506956"/>
              <a:gd name="connsiteX3620" fmla="*/ 472779 w 506956"/>
              <a:gd name="connsiteY3620" fmla="*/ 379097 h 506956"/>
              <a:gd name="connsiteX3621" fmla="*/ 476587 w 506956"/>
              <a:gd name="connsiteY3621" fmla="*/ 373112 h 506956"/>
              <a:gd name="connsiteX3622" fmla="*/ 480749 w 506956"/>
              <a:gd name="connsiteY3622" fmla="*/ 373112 h 506956"/>
              <a:gd name="connsiteX3623" fmla="*/ 474846 w 506956"/>
              <a:gd name="connsiteY3623" fmla="*/ 382306 h 506956"/>
              <a:gd name="connsiteX3624" fmla="*/ 481157 w 506956"/>
              <a:gd name="connsiteY3624" fmla="*/ 392153 h 506956"/>
              <a:gd name="connsiteX3625" fmla="*/ 476995 w 506956"/>
              <a:gd name="connsiteY3625" fmla="*/ 392153 h 506956"/>
              <a:gd name="connsiteX3626" fmla="*/ 472779 w 506956"/>
              <a:gd name="connsiteY3626" fmla="*/ 385462 h 506956"/>
              <a:gd name="connsiteX3627" fmla="*/ 498579 w 506956"/>
              <a:gd name="connsiteY3627" fmla="*/ 385462 h 506956"/>
              <a:gd name="connsiteX3628" fmla="*/ 494363 w 506956"/>
              <a:gd name="connsiteY3628" fmla="*/ 392153 h 506956"/>
              <a:gd name="connsiteX3629" fmla="*/ 490201 w 506956"/>
              <a:gd name="connsiteY3629" fmla="*/ 392153 h 506956"/>
              <a:gd name="connsiteX3630" fmla="*/ 496512 w 506956"/>
              <a:gd name="connsiteY3630" fmla="*/ 382306 h 506956"/>
              <a:gd name="connsiteX3631" fmla="*/ 490609 w 506956"/>
              <a:gd name="connsiteY3631" fmla="*/ 373112 h 506956"/>
              <a:gd name="connsiteX3632" fmla="*/ 494771 w 506956"/>
              <a:gd name="connsiteY3632" fmla="*/ 373112 h 506956"/>
              <a:gd name="connsiteX3633" fmla="*/ 498579 w 506956"/>
              <a:gd name="connsiteY3633" fmla="*/ 379097 h 506956"/>
              <a:gd name="connsiteX3634" fmla="*/ 502387 w 506956"/>
              <a:gd name="connsiteY3634" fmla="*/ 373112 h 506956"/>
              <a:gd name="connsiteX3635" fmla="*/ 506549 w 506956"/>
              <a:gd name="connsiteY3635" fmla="*/ 373112 h 506956"/>
              <a:gd name="connsiteX3636" fmla="*/ 500646 w 506956"/>
              <a:gd name="connsiteY3636" fmla="*/ 382306 h 506956"/>
              <a:gd name="connsiteX3637" fmla="*/ 506957 w 506956"/>
              <a:gd name="connsiteY3637" fmla="*/ 392153 h 506956"/>
              <a:gd name="connsiteX3638" fmla="*/ 502795 w 506956"/>
              <a:gd name="connsiteY3638" fmla="*/ 392153 h 506956"/>
              <a:gd name="connsiteX3639" fmla="*/ 498579 w 506956"/>
              <a:gd name="connsiteY3639" fmla="*/ 385462 h 506956"/>
              <a:gd name="connsiteX3640" fmla="*/ 8378 w 506956"/>
              <a:gd name="connsiteY3640" fmla="*/ 414163 h 506956"/>
              <a:gd name="connsiteX3641" fmla="*/ 4162 w 506956"/>
              <a:gd name="connsiteY3641" fmla="*/ 420854 h 506956"/>
              <a:gd name="connsiteX3642" fmla="*/ 0 w 506956"/>
              <a:gd name="connsiteY3642" fmla="*/ 420854 h 506956"/>
              <a:gd name="connsiteX3643" fmla="*/ 6310 w 506956"/>
              <a:gd name="connsiteY3643" fmla="*/ 411007 h 506956"/>
              <a:gd name="connsiteX3644" fmla="*/ 408 w 506956"/>
              <a:gd name="connsiteY3644" fmla="*/ 401813 h 506956"/>
              <a:gd name="connsiteX3645" fmla="*/ 4570 w 506956"/>
              <a:gd name="connsiteY3645" fmla="*/ 401813 h 506956"/>
              <a:gd name="connsiteX3646" fmla="*/ 8378 w 506956"/>
              <a:gd name="connsiteY3646" fmla="*/ 407798 h 506956"/>
              <a:gd name="connsiteX3647" fmla="*/ 12186 w 506956"/>
              <a:gd name="connsiteY3647" fmla="*/ 401813 h 506956"/>
              <a:gd name="connsiteX3648" fmla="*/ 16347 w 506956"/>
              <a:gd name="connsiteY3648" fmla="*/ 401813 h 506956"/>
              <a:gd name="connsiteX3649" fmla="*/ 10445 w 506956"/>
              <a:gd name="connsiteY3649" fmla="*/ 411007 h 506956"/>
              <a:gd name="connsiteX3650" fmla="*/ 16755 w 506956"/>
              <a:gd name="connsiteY3650" fmla="*/ 420854 h 506956"/>
              <a:gd name="connsiteX3651" fmla="*/ 12594 w 506956"/>
              <a:gd name="connsiteY3651" fmla="*/ 420854 h 506956"/>
              <a:gd name="connsiteX3652" fmla="*/ 8378 w 506956"/>
              <a:gd name="connsiteY3652" fmla="*/ 414163 h 506956"/>
              <a:gd name="connsiteX3653" fmla="*/ 34178 w 506956"/>
              <a:gd name="connsiteY3653" fmla="*/ 414163 h 506956"/>
              <a:gd name="connsiteX3654" fmla="*/ 29962 w 506956"/>
              <a:gd name="connsiteY3654" fmla="*/ 420854 h 506956"/>
              <a:gd name="connsiteX3655" fmla="*/ 25800 w 506956"/>
              <a:gd name="connsiteY3655" fmla="*/ 420854 h 506956"/>
              <a:gd name="connsiteX3656" fmla="*/ 32110 w 506956"/>
              <a:gd name="connsiteY3656" fmla="*/ 411007 h 506956"/>
              <a:gd name="connsiteX3657" fmla="*/ 26208 w 506956"/>
              <a:gd name="connsiteY3657" fmla="*/ 401813 h 506956"/>
              <a:gd name="connsiteX3658" fmla="*/ 30370 w 506956"/>
              <a:gd name="connsiteY3658" fmla="*/ 401813 h 506956"/>
              <a:gd name="connsiteX3659" fmla="*/ 34178 w 506956"/>
              <a:gd name="connsiteY3659" fmla="*/ 407798 h 506956"/>
              <a:gd name="connsiteX3660" fmla="*/ 37986 w 506956"/>
              <a:gd name="connsiteY3660" fmla="*/ 401813 h 506956"/>
              <a:gd name="connsiteX3661" fmla="*/ 42147 w 506956"/>
              <a:gd name="connsiteY3661" fmla="*/ 401813 h 506956"/>
              <a:gd name="connsiteX3662" fmla="*/ 36245 w 506956"/>
              <a:gd name="connsiteY3662" fmla="*/ 411007 h 506956"/>
              <a:gd name="connsiteX3663" fmla="*/ 42555 w 506956"/>
              <a:gd name="connsiteY3663" fmla="*/ 420854 h 506956"/>
              <a:gd name="connsiteX3664" fmla="*/ 38394 w 506956"/>
              <a:gd name="connsiteY3664" fmla="*/ 420854 h 506956"/>
              <a:gd name="connsiteX3665" fmla="*/ 34178 w 506956"/>
              <a:gd name="connsiteY3665" fmla="*/ 414163 h 506956"/>
              <a:gd name="connsiteX3666" fmla="*/ 59978 w 506956"/>
              <a:gd name="connsiteY3666" fmla="*/ 414163 h 506956"/>
              <a:gd name="connsiteX3667" fmla="*/ 55762 w 506956"/>
              <a:gd name="connsiteY3667" fmla="*/ 420854 h 506956"/>
              <a:gd name="connsiteX3668" fmla="*/ 51600 w 506956"/>
              <a:gd name="connsiteY3668" fmla="*/ 420854 h 506956"/>
              <a:gd name="connsiteX3669" fmla="*/ 57911 w 506956"/>
              <a:gd name="connsiteY3669" fmla="*/ 411007 h 506956"/>
              <a:gd name="connsiteX3670" fmla="*/ 52008 w 506956"/>
              <a:gd name="connsiteY3670" fmla="*/ 401813 h 506956"/>
              <a:gd name="connsiteX3671" fmla="*/ 56170 w 506956"/>
              <a:gd name="connsiteY3671" fmla="*/ 401813 h 506956"/>
              <a:gd name="connsiteX3672" fmla="*/ 59978 w 506956"/>
              <a:gd name="connsiteY3672" fmla="*/ 407798 h 506956"/>
              <a:gd name="connsiteX3673" fmla="*/ 63786 w 506956"/>
              <a:gd name="connsiteY3673" fmla="*/ 401813 h 506956"/>
              <a:gd name="connsiteX3674" fmla="*/ 67948 w 506956"/>
              <a:gd name="connsiteY3674" fmla="*/ 401813 h 506956"/>
              <a:gd name="connsiteX3675" fmla="*/ 62045 w 506956"/>
              <a:gd name="connsiteY3675" fmla="*/ 411007 h 506956"/>
              <a:gd name="connsiteX3676" fmla="*/ 68356 w 506956"/>
              <a:gd name="connsiteY3676" fmla="*/ 420854 h 506956"/>
              <a:gd name="connsiteX3677" fmla="*/ 64194 w 506956"/>
              <a:gd name="connsiteY3677" fmla="*/ 420854 h 506956"/>
              <a:gd name="connsiteX3678" fmla="*/ 59978 w 506956"/>
              <a:gd name="connsiteY3678" fmla="*/ 414163 h 506956"/>
              <a:gd name="connsiteX3679" fmla="*/ 85778 w 506956"/>
              <a:gd name="connsiteY3679" fmla="*/ 414163 h 506956"/>
              <a:gd name="connsiteX3680" fmla="*/ 81562 w 506956"/>
              <a:gd name="connsiteY3680" fmla="*/ 420854 h 506956"/>
              <a:gd name="connsiteX3681" fmla="*/ 77400 w 506956"/>
              <a:gd name="connsiteY3681" fmla="*/ 420854 h 506956"/>
              <a:gd name="connsiteX3682" fmla="*/ 83711 w 506956"/>
              <a:gd name="connsiteY3682" fmla="*/ 411007 h 506956"/>
              <a:gd name="connsiteX3683" fmla="*/ 77808 w 506956"/>
              <a:gd name="connsiteY3683" fmla="*/ 401813 h 506956"/>
              <a:gd name="connsiteX3684" fmla="*/ 81970 w 506956"/>
              <a:gd name="connsiteY3684" fmla="*/ 401813 h 506956"/>
              <a:gd name="connsiteX3685" fmla="*/ 85778 w 506956"/>
              <a:gd name="connsiteY3685" fmla="*/ 407798 h 506956"/>
              <a:gd name="connsiteX3686" fmla="*/ 89586 w 506956"/>
              <a:gd name="connsiteY3686" fmla="*/ 401813 h 506956"/>
              <a:gd name="connsiteX3687" fmla="*/ 93748 w 506956"/>
              <a:gd name="connsiteY3687" fmla="*/ 401813 h 506956"/>
              <a:gd name="connsiteX3688" fmla="*/ 87845 w 506956"/>
              <a:gd name="connsiteY3688" fmla="*/ 411007 h 506956"/>
              <a:gd name="connsiteX3689" fmla="*/ 94156 w 506956"/>
              <a:gd name="connsiteY3689" fmla="*/ 420854 h 506956"/>
              <a:gd name="connsiteX3690" fmla="*/ 89994 w 506956"/>
              <a:gd name="connsiteY3690" fmla="*/ 420854 h 506956"/>
              <a:gd name="connsiteX3691" fmla="*/ 85778 w 506956"/>
              <a:gd name="connsiteY3691" fmla="*/ 414163 h 506956"/>
              <a:gd name="connsiteX3692" fmla="*/ 111578 w 506956"/>
              <a:gd name="connsiteY3692" fmla="*/ 414163 h 506956"/>
              <a:gd name="connsiteX3693" fmla="*/ 107362 w 506956"/>
              <a:gd name="connsiteY3693" fmla="*/ 420854 h 506956"/>
              <a:gd name="connsiteX3694" fmla="*/ 103200 w 506956"/>
              <a:gd name="connsiteY3694" fmla="*/ 420854 h 506956"/>
              <a:gd name="connsiteX3695" fmla="*/ 109511 w 506956"/>
              <a:gd name="connsiteY3695" fmla="*/ 411007 h 506956"/>
              <a:gd name="connsiteX3696" fmla="*/ 103608 w 506956"/>
              <a:gd name="connsiteY3696" fmla="*/ 401813 h 506956"/>
              <a:gd name="connsiteX3697" fmla="*/ 107770 w 506956"/>
              <a:gd name="connsiteY3697" fmla="*/ 401813 h 506956"/>
              <a:gd name="connsiteX3698" fmla="*/ 111578 w 506956"/>
              <a:gd name="connsiteY3698" fmla="*/ 407798 h 506956"/>
              <a:gd name="connsiteX3699" fmla="*/ 115386 w 506956"/>
              <a:gd name="connsiteY3699" fmla="*/ 401813 h 506956"/>
              <a:gd name="connsiteX3700" fmla="*/ 119548 w 506956"/>
              <a:gd name="connsiteY3700" fmla="*/ 401813 h 506956"/>
              <a:gd name="connsiteX3701" fmla="*/ 113645 w 506956"/>
              <a:gd name="connsiteY3701" fmla="*/ 411007 h 506956"/>
              <a:gd name="connsiteX3702" fmla="*/ 119956 w 506956"/>
              <a:gd name="connsiteY3702" fmla="*/ 420854 h 506956"/>
              <a:gd name="connsiteX3703" fmla="*/ 115794 w 506956"/>
              <a:gd name="connsiteY3703" fmla="*/ 420854 h 506956"/>
              <a:gd name="connsiteX3704" fmla="*/ 111578 w 506956"/>
              <a:gd name="connsiteY3704" fmla="*/ 414163 h 506956"/>
              <a:gd name="connsiteX3705" fmla="*/ 137378 w 506956"/>
              <a:gd name="connsiteY3705" fmla="*/ 414163 h 506956"/>
              <a:gd name="connsiteX3706" fmla="*/ 133162 w 506956"/>
              <a:gd name="connsiteY3706" fmla="*/ 420854 h 506956"/>
              <a:gd name="connsiteX3707" fmla="*/ 129000 w 506956"/>
              <a:gd name="connsiteY3707" fmla="*/ 420854 h 506956"/>
              <a:gd name="connsiteX3708" fmla="*/ 135311 w 506956"/>
              <a:gd name="connsiteY3708" fmla="*/ 411007 h 506956"/>
              <a:gd name="connsiteX3709" fmla="*/ 129408 w 506956"/>
              <a:gd name="connsiteY3709" fmla="*/ 401813 h 506956"/>
              <a:gd name="connsiteX3710" fmla="*/ 133570 w 506956"/>
              <a:gd name="connsiteY3710" fmla="*/ 401813 h 506956"/>
              <a:gd name="connsiteX3711" fmla="*/ 137378 w 506956"/>
              <a:gd name="connsiteY3711" fmla="*/ 407798 h 506956"/>
              <a:gd name="connsiteX3712" fmla="*/ 141186 w 506956"/>
              <a:gd name="connsiteY3712" fmla="*/ 401813 h 506956"/>
              <a:gd name="connsiteX3713" fmla="*/ 145348 w 506956"/>
              <a:gd name="connsiteY3713" fmla="*/ 401813 h 506956"/>
              <a:gd name="connsiteX3714" fmla="*/ 139445 w 506956"/>
              <a:gd name="connsiteY3714" fmla="*/ 411007 h 506956"/>
              <a:gd name="connsiteX3715" fmla="*/ 145756 w 506956"/>
              <a:gd name="connsiteY3715" fmla="*/ 420854 h 506956"/>
              <a:gd name="connsiteX3716" fmla="*/ 141594 w 506956"/>
              <a:gd name="connsiteY3716" fmla="*/ 420854 h 506956"/>
              <a:gd name="connsiteX3717" fmla="*/ 137378 w 506956"/>
              <a:gd name="connsiteY3717" fmla="*/ 414163 h 506956"/>
              <a:gd name="connsiteX3718" fmla="*/ 163178 w 506956"/>
              <a:gd name="connsiteY3718" fmla="*/ 414163 h 506956"/>
              <a:gd name="connsiteX3719" fmla="*/ 158962 w 506956"/>
              <a:gd name="connsiteY3719" fmla="*/ 420854 h 506956"/>
              <a:gd name="connsiteX3720" fmla="*/ 154800 w 506956"/>
              <a:gd name="connsiteY3720" fmla="*/ 420854 h 506956"/>
              <a:gd name="connsiteX3721" fmla="*/ 161111 w 506956"/>
              <a:gd name="connsiteY3721" fmla="*/ 411007 h 506956"/>
              <a:gd name="connsiteX3722" fmla="*/ 155208 w 506956"/>
              <a:gd name="connsiteY3722" fmla="*/ 401813 h 506956"/>
              <a:gd name="connsiteX3723" fmla="*/ 159370 w 506956"/>
              <a:gd name="connsiteY3723" fmla="*/ 401813 h 506956"/>
              <a:gd name="connsiteX3724" fmla="*/ 163178 w 506956"/>
              <a:gd name="connsiteY3724" fmla="*/ 407798 h 506956"/>
              <a:gd name="connsiteX3725" fmla="*/ 166986 w 506956"/>
              <a:gd name="connsiteY3725" fmla="*/ 401813 h 506956"/>
              <a:gd name="connsiteX3726" fmla="*/ 171148 w 506956"/>
              <a:gd name="connsiteY3726" fmla="*/ 401813 h 506956"/>
              <a:gd name="connsiteX3727" fmla="*/ 165245 w 506956"/>
              <a:gd name="connsiteY3727" fmla="*/ 411007 h 506956"/>
              <a:gd name="connsiteX3728" fmla="*/ 171556 w 506956"/>
              <a:gd name="connsiteY3728" fmla="*/ 420854 h 506956"/>
              <a:gd name="connsiteX3729" fmla="*/ 167394 w 506956"/>
              <a:gd name="connsiteY3729" fmla="*/ 420854 h 506956"/>
              <a:gd name="connsiteX3730" fmla="*/ 163178 w 506956"/>
              <a:gd name="connsiteY3730" fmla="*/ 414163 h 506956"/>
              <a:gd name="connsiteX3731" fmla="*/ 188978 w 506956"/>
              <a:gd name="connsiteY3731" fmla="*/ 414163 h 506956"/>
              <a:gd name="connsiteX3732" fmla="*/ 184762 w 506956"/>
              <a:gd name="connsiteY3732" fmla="*/ 420854 h 506956"/>
              <a:gd name="connsiteX3733" fmla="*/ 180601 w 506956"/>
              <a:gd name="connsiteY3733" fmla="*/ 420854 h 506956"/>
              <a:gd name="connsiteX3734" fmla="*/ 186911 w 506956"/>
              <a:gd name="connsiteY3734" fmla="*/ 411007 h 506956"/>
              <a:gd name="connsiteX3735" fmla="*/ 181009 w 506956"/>
              <a:gd name="connsiteY3735" fmla="*/ 401813 h 506956"/>
              <a:gd name="connsiteX3736" fmla="*/ 185170 w 506956"/>
              <a:gd name="connsiteY3736" fmla="*/ 401813 h 506956"/>
              <a:gd name="connsiteX3737" fmla="*/ 188978 w 506956"/>
              <a:gd name="connsiteY3737" fmla="*/ 407798 h 506956"/>
              <a:gd name="connsiteX3738" fmla="*/ 192786 w 506956"/>
              <a:gd name="connsiteY3738" fmla="*/ 401813 h 506956"/>
              <a:gd name="connsiteX3739" fmla="*/ 196948 w 506956"/>
              <a:gd name="connsiteY3739" fmla="*/ 401813 h 506956"/>
              <a:gd name="connsiteX3740" fmla="*/ 191045 w 506956"/>
              <a:gd name="connsiteY3740" fmla="*/ 411007 h 506956"/>
              <a:gd name="connsiteX3741" fmla="*/ 197356 w 506956"/>
              <a:gd name="connsiteY3741" fmla="*/ 420854 h 506956"/>
              <a:gd name="connsiteX3742" fmla="*/ 193194 w 506956"/>
              <a:gd name="connsiteY3742" fmla="*/ 420854 h 506956"/>
              <a:gd name="connsiteX3743" fmla="*/ 188978 w 506956"/>
              <a:gd name="connsiteY3743" fmla="*/ 414163 h 506956"/>
              <a:gd name="connsiteX3744" fmla="*/ 214778 w 506956"/>
              <a:gd name="connsiteY3744" fmla="*/ 414163 h 506956"/>
              <a:gd name="connsiteX3745" fmla="*/ 210562 w 506956"/>
              <a:gd name="connsiteY3745" fmla="*/ 420854 h 506956"/>
              <a:gd name="connsiteX3746" fmla="*/ 206401 w 506956"/>
              <a:gd name="connsiteY3746" fmla="*/ 420854 h 506956"/>
              <a:gd name="connsiteX3747" fmla="*/ 212711 w 506956"/>
              <a:gd name="connsiteY3747" fmla="*/ 411007 h 506956"/>
              <a:gd name="connsiteX3748" fmla="*/ 206809 w 506956"/>
              <a:gd name="connsiteY3748" fmla="*/ 401813 h 506956"/>
              <a:gd name="connsiteX3749" fmla="*/ 210970 w 506956"/>
              <a:gd name="connsiteY3749" fmla="*/ 401813 h 506956"/>
              <a:gd name="connsiteX3750" fmla="*/ 214778 w 506956"/>
              <a:gd name="connsiteY3750" fmla="*/ 407798 h 506956"/>
              <a:gd name="connsiteX3751" fmla="*/ 218586 w 506956"/>
              <a:gd name="connsiteY3751" fmla="*/ 401813 h 506956"/>
              <a:gd name="connsiteX3752" fmla="*/ 222748 w 506956"/>
              <a:gd name="connsiteY3752" fmla="*/ 401813 h 506956"/>
              <a:gd name="connsiteX3753" fmla="*/ 216846 w 506956"/>
              <a:gd name="connsiteY3753" fmla="*/ 411007 h 506956"/>
              <a:gd name="connsiteX3754" fmla="*/ 223156 w 506956"/>
              <a:gd name="connsiteY3754" fmla="*/ 420854 h 506956"/>
              <a:gd name="connsiteX3755" fmla="*/ 218994 w 506956"/>
              <a:gd name="connsiteY3755" fmla="*/ 420854 h 506956"/>
              <a:gd name="connsiteX3756" fmla="*/ 214778 w 506956"/>
              <a:gd name="connsiteY3756" fmla="*/ 414163 h 506956"/>
              <a:gd name="connsiteX3757" fmla="*/ 240578 w 506956"/>
              <a:gd name="connsiteY3757" fmla="*/ 414163 h 506956"/>
              <a:gd name="connsiteX3758" fmla="*/ 236362 w 506956"/>
              <a:gd name="connsiteY3758" fmla="*/ 420854 h 506956"/>
              <a:gd name="connsiteX3759" fmla="*/ 232201 w 506956"/>
              <a:gd name="connsiteY3759" fmla="*/ 420854 h 506956"/>
              <a:gd name="connsiteX3760" fmla="*/ 238511 w 506956"/>
              <a:gd name="connsiteY3760" fmla="*/ 411007 h 506956"/>
              <a:gd name="connsiteX3761" fmla="*/ 232609 w 506956"/>
              <a:gd name="connsiteY3761" fmla="*/ 401813 h 506956"/>
              <a:gd name="connsiteX3762" fmla="*/ 236770 w 506956"/>
              <a:gd name="connsiteY3762" fmla="*/ 401813 h 506956"/>
              <a:gd name="connsiteX3763" fmla="*/ 240578 w 506956"/>
              <a:gd name="connsiteY3763" fmla="*/ 407798 h 506956"/>
              <a:gd name="connsiteX3764" fmla="*/ 244386 w 506956"/>
              <a:gd name="connsiteY3764" fmla="*/ 401813 h 506956"/>
              <a:gd name="connsiteX3765" fmla="*/ 248548 w 506956"/>
              <a:gd name="connsiteY3765" fmla="*/ 401813 h 506956"/>
              <a:gd name="connsiteX3766" fmla="*/ 242646 w 506956"/>
              <a:gd name="connsiteY3766" fmla="*/ 411007 h 506956"/>
              <a:gd name="connsiteX3767" fmla="*/ 248956 w 506956"/>
              <a:gd name="connsiteY3767" fmla="*/ 420854 h 506956"/>
              <a:gd name="connsiteX3768" fmla="*/ 244794 w 506956"/>
              <a:gd name="connsiteY3768" fmla="*/ 420854 h 506956"/>
              <a:gd name="connsiteX3769" fmla="*/ 240578 w 506956"/>
              <a:gd name="connsiteY3769" fmla="*/ 414163 h 506956"/>
              <a:gd name="connsiteX3770" fmla="*/ 266378 w 506956"/>
              <a:gd name="connsiteY3770" fmla="*/ 414163 h 506956"/>
              <a:gd name="connsiteX3771" fmla="*/ 262162 w 506956"/>
              <a:gd name="connsiteY3771" fmla="*/ 420854 h 506956"/>
              <a:gd name="connsiteX3772" fmla="*/ 258001 w 506956"/>
              <a:gd name="connsiteY3772" fmla="*/ 420854 h 506956"/>
              <a:gd name="connsiteX3773" fmla="*/ 264311 w 506956"/>
              <a:gd name="connsiteY3773" fmla="*/ 411007 h 506956"/>
              <a:gd name="connsiteX3774" fmla="*/ 258409 w 506956"/>
              <a:gd name="connsiteY3774" fmla="*/ 401813 h 506956"/>
              <a:gd name="connsiteX3775" fmla="*/ 262570 w 506956"/>
              <a:gd name="connsiteY3775" fmla="*/ 401813 h 506956"/>
              <a:gd name="connsiteX3776" fmla="*/ 266378 w 506956"/>
              <a:gd name="connsiteY3776" fmla="*/ 407798 h 506956"/>
              <a:gd name="connsiteX3777" fmla="*/ 270187 w 506956"/>
              <a:gd name="connsiteY3777" fmla="*/ 401813 h 506956"/>
              <a:gd name="connsiteX3778" fmla="*/ 274348 w 506956"/>
              <a:gd name="connsiteY3778" fmla="*/ 401813 h 506956"/>
              <a:gd name="connsiteX3779" fmla="*/ 268446 w 506956"/>
              <a:gd name="connsiteY3779" fmla="*/ 411007 h 506956"/>
              <a:gd name="connsiteX3780" fmla="*/ 274756 w 506956"/>
              <a:gd name="connsiteY3780" fmla="*/ 420854 h 506956"/>
              <a:gd name="connsiteX3781" fmla="*/ 270595 w 506956"/>
              <a:gd name="connsiteY3781" fmla="*/ 420854 h 506956"/>
              <a:gd name="connsiteX3782" fmla="*/ 266378 w 506956"/>
              <a:gd name="connsiteY3782" fmla="*/ 414163 h 506956"/>
              <a:gd name="connsiteX3783" fmla="*/ 292179 w 506956"/>
              <a:gd name="connsiteY3783" fmla="*/ 414163 h 506956"/>
              <a:gd name="connsiteX3784" fmla="*/ 287962 w 506956"/>
              <a:gd name="connsiteY3784" fmla="*/ 420854 h 506956"/>
              <a:gd name="connsiteX3785" fmla="*/ 283801 w 506956"/>
              <a:gd name="connsiteY3785" fmla="*/ 420854 h 506956"/>
              <a:gd name="connsiteX3786" fmla="*/ 290111 w 506956"/>
              <a:gd name="connsiteY3786" fmla="*/ 411007 h 506956"/>
              <a:gd name="connsiteX3787" fmla="*/ 284209 w 506956"/>
              <a:gd name="connsiteY3787" fmla="*/ 401813 h 506956"/>
              <a:gd name="connsiteX3788" fmla="*/ 288370 w 506956"/>
              <a:gd name="connsiteY3788" fmla="*/ 401813 h 506956"/>
              <a:gd name="connsiteX3789" fmla="*/ 292179 w 506956"/>
              <a:gd name="connsiteY3789" fmla="*/ 407798 h 506956"/>
              <a:gd name="connsiteX3790" fmla="*/ 295987 w 506956"/>
              <a:gd name="connsiteY3790" fmla="*/ 401813 h 506956"/>
              <a:gd name="connsiteX3791" fmla="*/ 300148 w 506956"/>
              <a:gd name="connsiteY3791" fmla="*/ 401813 h 506956"/>
              <a:gd name="connsiteX3792" fmla="*/ 294246 w 506956"/>
              <a:gd name="connsiteY3792" fmla="*/ 411007 h 506956"/>
              <a:gd name="connsiteX3793" fmla="*/ 300556 w 506956"/>
              <a:gd name="connsiteY3793" fmla="*/ 420854 h 506956"/>
              <a:gd name="connsiteX3794" fmla="*/ 296395 w 506956"/>
              <a:gd name="connsiteY3794" fmla="*/ 420854 h 506956"/>
              <a:gd name="connsiteX3795" fmla="*/ 292179 w 506956"/>
              <a:gd name="connsiteY3795" fmla="*/ 414163 h 506956"/>
              <a:gd name="connsiteX3796" fmla="*/ 317979 w 506956"/>
              <a:gd name="connsiteY3796" fmla="*/ 414163 h 506956"/>
              <a:gd name="connsiteX3797" fmla="*/ 313762 w 506956"/>
              <a:gd name="connsiteY3797" fmla="*/ 420854 h 506956"/>
              <a:gd name="connsiteX3798" fmla="*/ 309601 w 506956"/>
              <a:gd name="connsiteY3798" fmla="*/ 420854 h 506956"/>
              <a:gd name="connsiteX3799" fmla="*/ 315911 w 506956"/>
              <a:gd name="connsiteY3799" fmla="*/ 411007 h 506956"/>
              <a:gd name="connsiteX3800" fmla="*/ 310009 w 506956"/>
              <a:gd name="connsiteY3800" fmla="*/ 401813 h 506956"/>
              <a:gd name="connsiteX3801" fmla="*/ 314170 w 506956"/>
              <a:gd name="connsiteY3801" fmla="*/ 401813 h 506956"/>
              <a:gd name="connsiteX3802" fmla="*/ 317979 w 506956"/>
              <a:gd name="connsiteY3802" fmla="*/ 407798 h 506956"/>
              <a:gd name="connsiteX3803" fmla="*/ 321787 w 506956"/>
              <a:gd name="connsiteY3803" fmla="*/ 401813 h 506956"/>
              <a:gd name="connsiteX3804" fmla="*/ 325948 w 506956"/>
              <a:gd name="connsiteY3804" fmla="*/ 401813 h 506956"/>
              <a:gd name="connsiteX3805" fmla="*/ 320046 w 506956"/>
              <a:gd name="connsiteY3805" fmla="*/ 411007 h 506956"/>
              <a:gd name="connsiteX3806" fmla="*/ 326356 w 506956"/>
              <a:gd name="connsiteY3806" fmla="*/ 420854 h 506956"/>
              <a:gd name="connsiteX3807" fmla="*/ 322195 w 506956"/>
              <a:gd name="connsiteY3807" fmla="*/ 420854 h 506956"/>
              <a:gd name="connsiteX3808" fmla="*/ 317979 w 506956"/>
              <a:gd name="connsiteY3808" fmla="*/ 414163 h 506956"/>
              <a:gd name="connsiteX3809" fmla="*/ 343779 w 506956"/>
              <a:gd name="connsiteY3809" fmla="*/ 414163 h 506956"/>
              <a:gd name="connsiteX3810" fmla="*/ 339563 w 506956"/>
              <a:gd name="connsiteY3810" fmla="*/ 420854 h 506956"/>
              <a:gd name="connsiteX3811" fmla="*/ 335401 w 506956"/>
              <a:gd name="connsiteY3811" fmla="*/ 420854 h 506956"/>
              <a:gd name="connsiteX3812" fmla="*/ 341711 w 506956"/>
              <a:gd name="connsiteY3812" fmla="*/ 411007 h 506956"/>
              <a:gd name="connsiteX3813" fmla="*/ 335809 w 506956"/>
              <a:gd name="connsiteY3813" fmla="*/ 401813 h 506956"/>
              <a:gd name="connsiteX3814" fmla="*/ 339971 w 506956"/>
              <a:gd name="connsiteY3814" fmla="*/ 401813 h 506956"/>
              <a:gd name="connsiteX3815" fmla="*/ 343779 w 506956"/>
              <a:gd name="connsiteY3815" fmla="*/ 407798 h 506956"/>
              <a:gd name="connsiteX3816" fmla="*/ 347587 w 506956"/>
              <a:gd name="connsiteY3816" fmla="*/ 401813 h 506956"/>
              <a:gd name="connsiteX3817" fmla="*/ 351748 w 506956"/>
              <a:gd name="connsiteY3817" fmla="*/ 401813 h 506956"/>
              <a:gd name="connsiteX3818" fmla="*/ 345846 w 506956"/>
              <a:gd name="connsiteY3818" fmla="*/ 411007 h 506956"/>
              <a:gd name="connsiteX3819" fmla="*/ 352156 w 506956"/>
              <a:gd name="connsiteY3819" fmla="*/ 420854 h 506956"/>
              <a:gd name="connsiteX3820" fmla="*/ 347995 w 506956"/>
              <a:gd name="connsiteY3820" fmla="*/ 420854 h 506956"/>
              <a:gd name="connsiteX3821" fmla="*/ 343779 w 506956"/>
              <a:gd name="connsiteY3821" fmla="*/ 414163 h 506956"/>
              <a:gd name="connsiteX3822" fmla="*/ 369579 w 506956"/>
              <a:gd name="connsiteY3822" fmla="*/ 414163 h 506956"/>
              <a:gd name="connsiteX3823" fmla="*/ 365363 w 506956"/>
              <a:gd name="connsiteY3823" fmla="*/ 420854 h 506956"/>
              <a:gd name="connsiteX3824" fmla="*/ 361201 w 506956"/>
              <a:gd name="connsiteY3824" fmla="*/ 420854 h 506956"/>
              <a:gd name="connsiteX3825" fmla="*/ 367511 w 506956"/>
              <a:gd name="connsiteY3825" fmla="*/ 411007 h 506956"/>
              <a:gd name="connsiteX3826" fmla="*/ 361609 w 506956"/>
              <a:gd name="connsiteY3826" fmla="*/ 401813 h 506956"/>
              <a:gd name="connsiteX3827" fmla="*/ 365771 w 506956"/>
              <a:gd name="connsiteY3827" fmla="*/ 401813 h 506956"/>
              <a:gd name="connsiteX3828" fmla="*/ 369579 w 506956"/>
              <a:gd name="connsiteY3828" fmla="*/ 407798 h 506956"/>
              <a:gd name="connsiteX3829" fmla="*/ 373387 w 506956"/>
              <a:gd name="connsiteY3829" fmla="*/ 401813 h 506956"/>
              <a:gd name="connsiteX3830" fmla="*/ 377548 w 506956"/>
              <a:gd name="connsiteY3830" fmla="*/ 401813 h 506956"/>
              <a:gd name="connsiteX3831" fmla="*/ 371646 w 506956"/>
              <a:gd name="connsiteY3831" fmla="*/ 411007 h 506956"/>
              <a:gd name="connsiteX3832" fmla="*/ 377956 w 506956"/>
              <a:gd name="connsiteY3832" fmla="*/ 420854 h 506956"/>
              <a:gd name="connsiteX3833" fmla="*/ 373795 w 506956"/>
              <a:gd name="connsiteY3833" fmla="*/ 420854 h 506956"/>
              <a:gd name="connsiteX3834" fmla="*/ 369579 w 506956"/>
              <a:gd name="connsiteY3834" fmla="*/ 414163 h 506956"/>
              <a:gd name="connsiteX3835" fmla="*/ 395379 w 506956"/>
              <a:gd name="connsiteY3835" fmla="*/ 414163 h 506956"/>
              <a:gd name="connsiteX3836" fmla="*/ 391163 w 506956"/>
              <a:gd name="connsiteY3836" fmla="*/ 420854 h 506956"/>
              <a:gd name="connsiteX3837" fmla="*/ 387001 w 506956"/>
              <a:gd name="connsiteY3837" fmla="*/ 420854 h 506956"/>
              <a:gd name="connsiteX3838" fmla="*/ 393312 w 506956"/>
              <a:gd name="connsiteY3838" fmla="*/ 411007 h 506956"/>
              <a:gd name="connsiteX3839" fmla="*/ 387409 w 506956"/>
              <a:gd name="connsiteY3839" fmla="*/ 401813 h 506956"/>
              <a:gd name="connsiteX3840" fmla="*/ 391571 w 506956"/>
              <a:gd name="connsiteY3840" fmla="*/ 401813 h 506956"/>
              <a:gd name="connsiteX3841" fmla="*/ 395379 w 506956"/>
              <a:gd name="connsiteY3841" fmla="*/ 407798 h 506956"/>
              <a:gd name="connsiteX3842" fmla="*/ 399187 w 506956"/>
              <a:gd name="connsiteY3842" fmla="*/ 401813 h 506956"/>
              <a:gd name="connsiteX3843" fmla="*/ 403348 w 506956"/>
              <a:gd name="connsiteY3843" fmla="*/ 401813 h 506956"/>
              <a:gd name="connsiteX3844" fmla="*/ 397446 w 506956"/>
              <a:gd name="connsiteY3844" fmla="*/ 411007 h 506956"/>
              <a:gd name="connsiteX3845" fmla="*/ 403756 w 506956"/>
              <a:gd name="connsiteY3845" fmla="*/ 420854 h 506956"/>
              <a:gd name="connsiteX3846" fmla="*/ 399595 w 506956"/>
              <a:gd name="connsiteY3846" fmla="*/ 420854 h 506956"/>
              <a:gd name="connsiteX3847" fmla="*/ 395379 w 506956"/>
              <a:gd name="connsiteY3847" fmla="*/ 414163 h 506956"/>
              <a:gd name="connsiteX3848" fmla="*/ 421179 w 506956"/>
              <a:gd name="connsiteY3848" fmla="*/ 414163 h 506956"/>
              <a:gd name="connsiteX3849" fmla="*/ 416963 w 506956"/>
              <a:gd name="connsiteY3849" fmla="*/ 420854 h 506956"/>
              <a:gd name="connsiteX3850" fmla="*/ 412801 w 506956"/>
              <a:gd name="connsiteY3850" fmla="*/ 420854 h 506956"/>
              <a:gd name="connsiteX3851" fmla="*/ 419112 w 506956"/>
              <a:gd name="connsiteY3851" fmla="*/ 411007 h 506956"/>
              <a:gd name="connsiteX3852" fmla="*/ 413209 w 506956"/>
              <a:gd name="connsiteY3852" fmla="*/ 401813 h 506956"/>
              <a:gd name="connsiteX3853" fmla="*/ 417371 w 506956"/>
              <a:gd name="connsiteY3853" fmla="*/ 401813 h 506956"/>
              <a:gd name="connsiteX3854" fmla="*/ 421179 w 506956"/>
              <a:gd name="connsiteY3854" fmla="*/ 407798 h 506956"/>
              <a:gd name="connsiteX3855" fmla="*/ 424987 w 506956"/>
              <a:gd name="connsiteY3855" fmla="*/ 401813 h 506956"/>
              <a:gd name="connsiteX3856" fmla="*/ 429149 w 506956"/>
              <a:gd name="connsiteY3856" fmla="*/ 401813 h 506956"/>
              <a:gd name="connsiteX3857" fmla="*/ 423246 w 506956"/>
              <a:gd name="connsiteY3857" fmla="*/ 411007 h 506956"/>
              <a:gd name="connsiteX3858" fmla="*/ 429557 w 506956"/>
              <a:gd name="connsiteY3858" fmla="*/ 420854 h 506956"/>
              <a:gd name="connsiteX3859" fmla="*/ 425395 w 506956"/>
              <a:gd name="connsiteY3859" fmla="*/ 420854 h 506956"/>
              <a:gd name="connsiteX3860" fmla="*/ 421179 w 506956"/>
              <a:gd name="connsiteY3860" fmla="*/ 414163 h 506956"/>
              <a:gd name="connsiteX3861" fmla="*/ 446979 w 506956"/>
              <a:gd name="connsiteY3861" fmla="*/ 414163 h 506956"/>
              <a:gd name="connsiteX3862" fmla="*/ 442763 w 506956"/>
              <a:gd name="connsiteY3862" fmla="*/ 420854 h 506956"/>
              <a:gd name="connsiteX3863" fmla="*/ 438601 w 506956"/>
              <a:gd name="connsiteY3863" fmla="*/ 420854 h 506956"/>
              <a:gd name="connsiteX3864" fmla="*/ 444912 w 506956"/>
              <a:gd name="connsiteY3864" fmla="*/ 411007 h 506956"/>
              <a:gd name="connsiteX3865" fmla="*/ 439009 w 506956"/>
              <a:gd name="connsiteY3865" fmla="*/ 401813 h 506956"/>
              <a:gd name="connsiteX3866" fmla="*/ 443171 w 506956"/>
              <a:gd name="connsiteY3866" fmla="*/ 401813 h 506956"/>
              <a:gd name="connsiteX3867" fmla="*/ 446979 w 506956"/>
              <a:gd name="connsiteY3867" fmla="*/ 407798 h 506956"/>
              <a:gd name="connsiteX3868" fmla="*/ 450787 w 506956"/>
              <a:gd name="connsiteY3868" fmla="*/ 401813 h 506956"/>
              <a:gd name="connsiteX3869" fmla="*/ 454949 w 506956"/>
              <a:gd name="connsiteY3869" fmla="*/ 401813 h 506956"/>
              <a:gd name="connsiteX3870" fmla="*/ 449046 w 506956"/>
              <a:gd name="connsiteY3870" fmla="*/ 411007 h 506956"/>
              <a:gd name="connsiteX3871" fmla="*/ 455357 w 506956"/>
              <a:gd name="connsiteY3871" fmla="*/ 420854 h 506956"/>
              <a:gd name="connsiteX3872" fmla="*/ 451195 w 506956"/>
              <a:gd name="connsiteY3872" fmla="*/ 420854 h 506956"/>
              <a:gd name="connsiteX3873" fmla="*/ 446979 w 506956"/>
              <a:gd name="connsiteY3873" fmla="*/ 414163 h 506956"/>
              <a:gd name="connsiteX3874" fmla="*/ 472779 w 506956"/>
              <a:gd name="connsiteY3874" fmla="*/ 414163 h 506956"/>
              <a:gd name="connsiteX3875" fmla="*/ 468563 w 506956"/>
              <a:gd name="connsiteY3875" fmla="*/ 420854 h 506956"/>
              <a:gd name="connsiteX3876" fmla="*/ 464401 w 506956"/>
              <a:gd name="connsiteY3876" fmla="*/ 420854 h 506956"/>
              <a:gd name="connsiteX3877" fmla="*/ 470712 w 506956"/>
              <a:gd name="connsiteY3877" fmla="*/ 411007 h 506956"/>
              <a:gd name="connsiteX3878" fmla="*/ 464809 w 506956"/>
              <a:gd name="connsiteY3878" fmla="*/ 401813 h 506956"/>
              <a:gd name="connsiteX3879" fmla="*/ 468971 w 506956"/>
              <a:gd name="connsiteY3879" fmla="*/ 401813 h 506956"/>
              <a:gd name="connsiteX3880" fmla="*/ 472779 w 506956"/>
              <a:gd name="connsiteY3880" fmla="*/ 407798 h 506956"/>
              <a:gd name="connsiteX3881" fmla="*/ 476587 w 506956"/>
              <a:gd name="connsiteY3881" fmla="*/ 401813 h 506956"/>
              <a:gd name="connsiteX3882" fmla="*/ 480749 w 506956"/>
              <a:gd name="connsiteY3882" fmla="*/ 401813 h 506956"/>
              <a:gd name="connsiteX3883" fmla="*/ 474846 w 506956"/>
              <a:gd name="connsiteY3883" fmla="*/ 411007 h 506956"/>
              <a:gd name="connsiteX3884" fmla="*/ 481157 w 506956"/>
              <a:gd name="connsiteY3884" fmla="*/ 420854 h 506956"/>
              <a:gd name="connsiteX3885" fmla="*/ 476995 w 506956"/>
              <a:gd name="connsiteY3885" fmla="*/ 420854 h 506956"/>
              <a:gd name="connsiteX3886" fmla="*/ 472779 w 506956"/>
              <a:gd name="connsiteY3886" fmla="*/ 414163 h 506956"/>
              <a:gd name="connsiteX3887" fmla="*/ 498579 w 506956"/>
              <a:gd name="connsiteY3887" fmla="*/ 414163 h 506956"/>
              <a:gd name="connsiteX3888" fmla="*/ 494363 w 506956"/>
              <a:gd name="connsiteY3888" fmla="*/ 420854 h 506956"/>
              <a:gd name="connsiteX3889" fmla="*/ 490201 w 506956"/>
              <a:gd name="connsiteY3889" fmla="*/ 420854 h 506956"/>
              <a:gd name="connsiteX3890" fmla="*/ 496512 w 506956"/>
              <a:gd name="connsiteY3890" fmla="*/ 411007 h 506956"/>
              <a:gd name="connsiteX3891" fmla="*/ 490609 w 506956"/>
              <a:gd name="connsiteY3891" fmla="*/ 401813 h 506956"/>
              <a:gd name="connsiteX3892" fmla="*/ 494771 w 506956"/>
              <a:gd name="connsiteY3892" fmla="*/ 401813 h 506956"/>
              <a:gd name="connsiteX3893" fmla="*/ 498579 w 506956"/>
              <a:gd name="connsiteY3893" fmla="*/ 407798 h 506956"/>
              <a:gd name="connsiteX3894" fmla="*/ 502387 w 506956"/>
              <a:gd name="connsiteY3894" fmla="*/ 401813 h 506956"/>
              <a:gd name="connsiteX3895" fmla="*/ 506549 w 506956"/>
              <a:gd name="connsiteY3895" fmla="*/ 401813 h 506956"/>
              <a:gd name="connsiteX3896" fmla="*/ 500646 w 506956"/>
              <a:gd name="connsiteY3896" fmla="*/ 411007 h 506956"/>
              <a:gd name="connsiteX3897" fmla="*/ 506957 w 506956"/>
              <a:gd name="connsiteY3897" fmla="*/ 420854 h 506956"/>
              <a:gd name="connsiteX3898" fmla="*/ 502795 w 506956"/>
              <a:gd name="connsiteY3898" fmla="*/ 420854 h 506956"/>
              <a:gd name="connsiteX3899" fmla="*/ 498579 w 506956"/>
              <a:gd name="connsiteY3899" fmla="*/ 414163 h 506956"/>
              <a:gd name="connsiteX3900" fmla="*/ 8378 w 506956"/>
              <a:gd name="connsiteY3900" fmla="*/ 442863 h 506956"/>
              <a:gd name="connsiteX3901" fmla="*/ 4162 w 506956"/>
              <a:gd name="connsiteY3901" fmla="*/ 449555 h 506956"/>
              <a:gd name="connsiteX3902" fmla="*/ 0 w 506956"/>
              <a:gd name="connsiteY3902" fmla="*/ 449555 h 506956"/>
              <a:gd name="connsiteX3903" fmla="*/ 6310 w 506956"/>
              <a:gd name="connsiteY3903" fmla="*/ 439708 h 506956"/>
              <a:gd name="connsiteX3904" fmla="*/ 408 w 506956"/>
              <a:gd name="connsiteY3904" fmla="*/ 430514 h 506956"/>
              <a:gd name="connsiteX3905" fmla="*/ 4570 w 506956"/>
              <a:gd name="connsiteY3905" fmla="*/ 430514 h 506956"/>
              <a:gd name="connsiteX3906" fmla="*/ 8378 w 506956"/>
              <a:gd name="connsiteY3906" fmla="*/ 436499 h 506956"/>
              <a:gd name="connsiteX3907" fmla="*/ 12186 w 506956"/>
              <a:gd name="connsiteY3907" fmla="*/ 430514 h 506956"/>
              <a:gd name="connsiteX3908" fmla="*/ 16347 w 506956"/>
              <a:gd name="connsiteY3908" fmla="*/ 430514 h 506956"/>
              <a:gd name="connsiteX3909" fmla="*/ 10445 w 506956"/>
              <a:gd name="connsiteY3909" fmla="*/ 439708 h 506956"/>
              <a:gd name="connsiteX3910" fmla="*/ 16755 w 506956"/>
              <a:gd name="connsiteY3910" fmla="*/ 449555 h 506956"/>
              <a:gd name="connsiteX3911" fmla="*/ 12594 w 506956"/>
              <a:gd name="connsiteY3911" fmla="*/ 449555 h 506956"/>
              <a:gd name="connsiteX3912" fmla="*/ 8378 w 506956"/>
              <a:gd name="connsiteY3912" fmla="*/ 442863 h 506956"/>
              <a:gd name="connsiteX3913" fmla="*/ 34178 w 506956"/>
              <a:gd name="connsiteY3913" fmla="*/ 442863 h 506956"/>
              <a:gd name="connsiteX3914" fmla="*/ 29962 w 506956"/>
              <a:gd name="connsiteY3914" fmla="*/ 449555 h 506956"/>
              <a:gd name="connsiteX3915" fmla="*/ 25800 w 506956"/>
              <a:gd name="connsiteY3915" fmla="*/ 449555 h 506956"/>
              <a:gd name="connsiteX3916" fmla="*/ 32110 w 506956"/>
              <a:gd name="connsiteY3916" fmla="*/ 439708 h 506956"/>
              <a:gd name="connsiteX3917" fmla="*/ 26208 w 506956"/>
              <a:gd name="connsiteY3917" fmla="*/ 430514 h 506956"/>
              <a:gd name="connsiteX3918" fmla="*/ 30370 w 506956"/>
              <a:gd name="connsiteY3918" fmla="*/ 430514 h 506956"/>
              <a:gd name="connsiteX3919" fmla="*/ 34178 w 506956"/>
              <a:gd name="connsiteY3919" fmla="*/ 436499 h 506956"/>
              <a:gd name="connsiteX3920" fmla="*/ 37986 w 506956"/>
              <a:gd name="connsiteY3920" fmla="*/ 430514 h 506956"/>
              <a:gd name="connsiteX3921" fmla="*/ 42147 w 506956"/>
              <a:gd name="connsiteY3921" fmla="*/ 430514 h 506956"/>
              <a:gd name="connsiteX3922" fmla="*/ 36245 w 506956"/>
              <a:gd name="connsiteY3922" fmla="*/ 439708 h 506956"/>
              <a:gd name="connsiteX3923" fmla="*/ 42555 w 506956"/>
              <a:gd name="connsiteY3923" fmla="*/ 449555 h 506956"/>
              <a:gd name="connsiteX3924" fmla="*/ 38394 w 506956"/>
              <a:gd name="connsiteY3924" fmla="*/ 449555 h 506956"/>
              <a:gd name="connsiteX3925" fmla="*/ 34178 w 506956"/>
              <a:gd name="connsiteY3925" fmla="*/ 442863 h 506956"/>
              <a:gd name="connsiteX3926" fmla="*/ 59978 w 506956"/>
              <a:gd name="connsiteY3926" fmla="*/ 442863 h 506956"/>
              <a:gd name="connsiteX3927" fmla="*/ 55762 w 506956"/>
              <a:gd name="connsiteY3927" fmla="*/ 449555 h 506956"/>
              <a:gd name="connsiteX3928" fmla="*/ 51600 w 506956"/>
              <a:gd name="connsiteY3928" fmla="*/ 449555 h 506956"/>
              <a:gd name="connsiteX3929" fmla="*/ 57911 w 506956"/>
              <a:gd name="connsiteY3929" fmla="*/ 439708 h 506956"/>
              <a:gd name="connsiteX3930" fmla="*/ 52008 w 506956"/>
              <a:gd name="connsiteY3930" fmla="*/ 430514 h 506956"/>
              <a:gd name="connsiteX3931" fmla="*/ 56170 w 506956"/>
              <a:gd name="connsiteY3931" fmla="*/ 430514 h 506956"/>
              <a:gd name="connsiteX3932" fmla="*/ 59978 w 506956"/>
              <a:gd name="connsiteY3932" fmla="*/ 436499 h 506956"/>
              <a:gd name="connsiteX3933" fmla="*/ 63786 w 506956"/>
              <a:gd name="connsiteY3933" fmla="*/ 430514 h 506956"/>
              <a:gd name="connsiteX3934" fmla="*/ 67948 w 506956"/>
              <a:gd name="connsiteY3934" fmla="*/ 430514 h 506956"/>
              <a:gd name="connsiteX3935" fmla="*/ 62045 w 506956"/>
              <a:gd name="connsiteY3935" fmla="*/ 439708 h 506956"/>
              <a:gd name="connsiteX3936" fmla="*/ 68356 w 506956"/>
              <a:gd name="connsiteY3936" fmla="*/ 449555 h 506956"/>
              <a:gd name="connsiteX3937" fmla="*/ 64194 w 506956"/>
              <a:gd name="connsiteY3937" fmla="*/ 449555 h 506956"/>
              <a:gd name="connsiteX3938" fmla="*/ 59978 w 506956"/>
              <a:gd name="connsiteY3938" fmla="*/ 442863 h 506956"/>
              <a:gd name="connsiteX3939" fmla="*/ 85778 w 506956"/>
              <a:gd name="connsiteY3939" fmla="*/ 442863 h 506956"/>
              <a:gd name="connsiteX3940" fmla="*/ 81562 w 506956"/>
              <a:gd name="connsiteY3940" fmla="*/ 449555 h 506956"/>
              <a:gd name="connsiteX3941" fmla="*/ 77400 w 506956"/>
              <a:gd name="connsiteY3941" fmla="*/ 449555 h 506956"/>
              <a:gd name="connsiteX3942" fmla="*/ 83711 w 506956"/>
              <a:gd name="connsiteY3942" fmla="*/ 439708 h 506956"/>
              <a:gd name="connsiteX3943" fmla="*/ 77808 w 506956"/>
              <a:gd name="connsiteY3943" fmla="*/ 430514 h 506956"/>
              <a:gd name="connsiteX3944" fmla="*/ 81970 w 506956"/>
              <a:gd name="connsiteY3944" fmla="*/ 430514 h 506956"/>
              <a:gd name="connsiteX3945" fmla="*/ 85778 w 506956"/>
              <a:gd name="connsiteY3945" fmla="*/ 436499 h 506956"/>
              <a:gd name="connsiteX3946" fmla="*/ 89586 w 506956"/>
              <a:gd name="connsiteY3946" fmla="*/ 430514 h 506956"/>
              <a:gd name="connsiteX3947" fmla="*/ 93748 w 506956"/>
              <a:gd name="connsiteY3947" fmla="*/ 430514 h 506956"/>
              <a:gd name="connsiteX3948" fmla="*/ 87845 w 506956"/>
              <a:gd name="connsiteY3948" fmla="*/ 439708 h 506956"/>
              <a:gd name="connsiteX3949" fmla="*/ 94156 w 506956"/>
              <a:gd name="connsiteY3949" fmla="*/ 449555 h 506956"/>
              <a:gd name="connsiteX3950" fmla="*/ 89994 w 506956"/>
              <a:gd name="connsiteY3950" fmla="*/ 449555 h 506956"/>
              <a:gd name="connsiteX3951" fmla="*/ 85778 w 506956"/>
              <a:gd name="connsiteY3951" fmla="*/ 442863 h 506956"/>
              <a:gd name="connsiteX3952" fmla="*/ 111578 w 506956"/>
              <a:gd name="connsiteY3952" fmla="*/ 442863 h 506956"/>
              <a:gd name="connsiteX3953" fmla="*/ 107362 w 506956"/>
              <a:gd name="connsiteY3953" fmla="*/ 449555 h 506956"/>
              <a:gd name="connsiteX3954" fmla="*/ 103200 w 506956"/>
              <a:gd name="connsiteY3954" fmla="*/ 449555 h 506956"/>
              <a:gd name="connsiteX3955" fmla="*/ 109511 w 506956"/>
              <a:gd name="connsiteY3955" fmla="*/ 439708 h 506956"/>
              <a:gd name="connsiteX3956" fmla="*/ 103608 w 506956"/>
              <a:gd name="connsiteY3956" fmla="*/ 430514 h 506956"/>
              <a:gd name="connsiteX3957" fmla="*/ 107770 w 506956"/>
              <a:gd name="connsiteY3957" fmla="*/ 430514 h 506956"/>
              <a:gd name="connsiteX3958" fmla="*/ 111578 w 506956"/>
              <a:gd name="connsiteY3958" fmla="*/ 436499 h 506956"/>
              <a:gd name="connsiteX3959" fmla="*/ 115386 w 506956"/>
              <a:gd name="connsiteY3959" fmla="*/ 430514 h 506956"/>
              <a:gd name="connsiteX3960" fmla="*/ 119548 w 506956"/>
              <a:gd name="connsiteY3960" fmla="*/ 430514 h 506956"/>
              <a:gd name="connsiteX3961" fmla="*/ 113645 w 506956"/>
              <a:gd name="connsiteY3961" fmla="*/ 439708 h 506956"/>
              <a:gd name="connsiteX3962" fmla="*/ 119956 w 506956"/>
              <a:gd name="connsiteY3962" fmla="*/ 449555 h 506956"/>
              <a:gd name="connsiteX3963" fmla="*/ 115794 w 506956"/>
              <a:gd name="connsiteY3963" fmla="*/ 449555 h 506956"/>
              <a:gd name="connsiteX3964" fmla="*/ 111578 w 506956"/>
              <a:gd name="connsiteY3964" fmla="*/ 442863 h 506956"/>
              <a:gd name="connsiteX3965" fmla="*/ 137378 w 506956"/>
              <a:gd name="connsiteY3965" fmla="*/ 442863 h 506956"/>
              <a:gd name="connsiteX3966" fmla="*/ 133162 w 506956"/>
              <a:gd name="connsiteY3966" fmla="*/ 449555 h 506956"/>
              <a:gd name="connsiteX3967" fmla="*/ 129000 w 506956"/>
              <a:gd name="connsiteY3967" fmla="*/ 449555 h 506956"/>
              <a:gd name="connsiteX3968" fmla="*/ 135311 w 506956"/>
              <a:gd name="connsiteY3968" fmla="*/ 439708 h 506956"/>
              <a:gd name="connsiteX3969" fmla="*/ 129408 w 506956"/>
              <a:gd name="connsiteY3969" fmla="*/ 430514 h 506956"/>
              <a:gd name="connsiteX3970" fmla="*/ 133570 w 506956"/>
              <a:gd name="connsiteY3970" fmla="*/ 430514 h 506956"/>
              <a:gd name="connsiteX3971" fmla="*/ 137378 w 506956"/>
              <a:gd name="connsiteY3971" fmla="*/ 436499 h 506956"/>
              <a:gd name="connsiteX3972" fmla="*/ 141186 w 506956"/>
              <a:gd name="connsiteY3972" fmla="*/ 430514 h 506956"/>
              <a:gd name="connsiteX3973" fmla="*/ 145348 w 506956"/>
              <a:gd name="connsiteY3973" fmla="*/ 430514 h 506956"/>
              <a:gd name="connsiteX3974" fmla="*/ 139445 w 506956"/>
              <a:gd name="connsiteY3974" fmla="*/ 439708 h 506956"/>
              <a:gd name="connsiteX3975" fmla="*/ 145756 w 506956"/>
              <a:gd name="connsiteY3975" fmla="*/ 449555 h 506956"/>
              <a:gd name="connsiteX3976" fmla="*/ 141594 w 506956"/>
              <a:gd name="connsiteY3976" fmla="*/ 449555 h 506956"/>
              <a:gd name="connsiteX3977" fmla="*/ 137378 w 506956"/>
              <a:gd name="connsiteY3977" fmla="*/ 442863 h 506956"/>
              <a:gd name="connsiteX3978" fmla="*/ 163178 w 506956"/>
              <a:gd name="connsiteY3978" fmla="*/ 442863 h 506956"/>
              <a:gd name="connsiteX3979" fmla="*/ 158962 w 506956"/>
              <a:gd name="connsiteY3979" fmla="*/ 449555 h 506956"/>
              <a:gd name="connsiteX3980" fmla="*/ 154800 w 506956"/>
              <a:gd name="connsiteY3980" fmla="*/ 449555 h 506956"/>
              <a:gd name="connsiteX3981" fmla="*/ 161111 w 506956"/>
              <a:gd name="connsiteY3981" fmla="*/ 439708 h 506956"/>
              <a:gd name="connsiteX3982" fmla="*/ 155208 w 506956"/>
              <a:gd name="connsiteY3982" fmla="*/ 430514 h 506956"/>
              <a:gd name="connsiteX3983" fmla="*/ 159370 w 506956"/>
              <a:gd name="connsiteY3983" fmla="*/ 430514 h 506956"/>
              <a:gd name="connsiteX3984" fmla="*/ 163178 w 506956"/>
              <a:gd name="connsiteY3984" fmla="*/ 436499 h 506956"/>
              <a:gd name="connsiteX3985" fmla="*/ 166986 w 506956"/>
              <a:gd name="connsiteY3985" fmla="*/ 430514 h 506956"/>
              <a:gd name="connsiteX3986" fmla="*/ 171148 w 506956"/>
              <a:gd name="connsiteY3986" fmla="*/ 430514 h 506956"/>
              <a:gd name="connsiteX3987" fmla="*/ 165245 w 506956"/>
              <a:gd name="connsiteY3987" fmla="*/ 439708 h 506956"/>
              <a:gd name="connsiteX3988" fmla="*/ 171556 w 506956"/>
              <a:gd name="connsiteY3988" fmla="*/ 449555 h 506956"/>
              <a:gd name="connsiteX3989" fmla="*/ 167394 w 506956"/>
              <a:gd name="connsiteY3989" fmla="*/ 449555 h 506956"/>
              <a:gd name="connsiteX3990" fmla="*/ 163178 w 506956"/>
              <a:gd name="connsiteY3990" fmla="*/ 442863 h 506956"/>
              <a:gd name="connsiteX3991" fmla="*/ 188978 w 506956"/>
              <a:gd name="connsiteY3991" fmla="*/ 442863 h 506956"/>
              <a:gd name="connsiteX3992" fmla="*/ 184762 w 506956"/>
              <a:gd name="connsiteY3992" fmla="*/ 449555 h 506956"/>
              <a:gd name="connsiteX3993" fmla="*/ 180601 w 506956"/>
              <a:gd name="connsiteY3993" fmla="*/ 449555 h 506956"/>
              <a:gd name="connsiteX3994" fmla="*/ 186911 w 506956"/>
              <a:gd name="connsiteY3994" fmla="*/ 439708 h 506956"/>
              <a:gd name="connsiteX3995" fmla="*/ 181009 w 506956"/>
              <a:gd name="connsiteY3995" fmla="*/ 430514 h 506956"/>
              <a:gd name="connsiteX3996" fmla="*/ 185170 w 506956"/>
              <a:gd name="connsiteY3996" fmla="*/ 430514 h 506956"/>
              <a:gd name="connsiteX3997" fmla="*/ 188978 w 506956"/>
              <a:gd name="connsiteY3997" fmla="*/ 436499 h 506956"/>
              <a:gd name="connsiteX3998" fmla="*/ 192786 w 506956"/>
              <a:gd name="connsiteY3998" fmla="*/ 430514 h 506956"/>
              <a:gd name="connsiteX3999" fmla="*/ 196948 w 506956"/>
              <a:gd name="connsiteY3999" fmla="*/ 430514 h 506956"/>
              <a:gd name="connsiteX4000" fmla="*/ 191045 w 506956"/>
              <a:gd name="connsiteY4000" fmla="*/ 439708 h 506956"/>
              <a:gd name="connsiteX4001" fmla="*/ 197356 w 506956"/>
              <a:gd name="connsiteY4001" fmla="*/ 449555 h 506956"/>
              <a:gd name="connsiteX4002" fmla="*/ 193194 w 506956"/>
              <a:gd name="connsiteY4002" fmla="*/ 449555 h 506956"/>
              <a:gd name="connsiteX4003" fmla="*/ 188978 w 506956"/>
              <a:gd name="connsiteY4003" fmla="*/ 442863 h 506956"/>
              <a:gd name="connsiteX4004" fmla="*/ 214778 w 506956"/>
              <a:gd name="connsiteY4004" fmla="*/ 442863 h 506956"/>
              <a:gd name="connsiteX4005" fmla="*/ 210562 w 506956"/>
              <a:gd name="connsiteY4005" fmla="*/ 449555 h 506956"/>
              <a:gd name="connsiteX4006" fmla="*/ 206401 w 506956"/>
              <a:gd name="connsiteY4006" fmla="*/ 449555 h 506956"/>
              <a:gd name="connsiteX4007" fmla="*/ 212711 w 506956"/>
              <a:gd name="connsiteY4007" fmla="*/ 439708 h 506956"/>
              <a:gd name="connsiteX4008" fmla="*/ 206809 w 506956"/>
              <a:gd name="connsiteY4008" fmla="*/ 430514 h 506956"/>
              <a:gd name="connsiteX4009" fmla="*/ 210970 w 506956"/>
              <a:gd name="connsiteY4009" fmla="*/ 430514 h 506956"/>
              <a:gd name="connsiteX4010" fmla="*/ 214778 w 506956"/>
              <a:gd name="connsiteY4010" fmla="*/ 436499 h 506956"/>
              <a:gd name="connsiteX4011" fmla="*/ 218586 w 506956"/>
              <a:gd name="connsiteY4011" fmla="*/ 430514 h 506956"/>
              <a:gd name="connsiteX4012" fmla="*/ 222748 w 506956"/>
              <a:gd name="connsiteY4012" fmla="*/ 430514 h 506956"/>
              <a:gd name="connsiteX4013" fmla="*/ 216846 w 506956"/>
              <a:gd name="connsiteY4013" fmla="*/ 439708 h 506956"/>
              <a:gd name="connsiteX4014" fmla="*/ 223156 w 506956"/>
              <a:gd name="connsiteY4014" fmla="*/ 449555 h 506956"/>
              <a:gd name="connsiteX4015" fmla="*/ 218994 w 506956"/>
              <a:gd name="connsiteY4015" fmla="*/ 449555 h 506956"/>
              <a:gd name="connsiteX4016" fmla="*/ 214778 w 506956"/>
              <a:gd name="connsiteY4016" fmla="*/ 442863 h 506956"/>
              <a:gd name="connsiteX4017" fmla="*/ 240578 w 506956"/>
              <a:gd name="connsiteY4017" fmla="*/ 442863 h 506956"/>
              <a:gd name="connsiteX4018" fmla="*/ 236362 w 506956"/>
              <a:gd name="connsiteY4018" fmla="*/ 449555 h 506956"/>
              <a:gd name="connsiteX4019" fmla="*/ 232201 w 506956"/>
              <a:gd name="connsiteY4019" fmla="*/ 449555 h 506956"/>
              <a:gd name="connsiteX4020" fmla="*/ 238511 w 506956"/>
              <a:gd name="connsiteY4020" fmla="*/ 439708 h 506956"/>
              <a:gd name="connsiteX4021" fmla="*/ 232609 w 506956"/>
              <a:gd name="connsiteY4021" fmla="*/ 430514 h 506956"/>
              <a:gd name="connsiteX4022" fmla="*/ 236770 w 506956"/>
              <a:gd name="connsiteY4022" fmla="*/ 430514 h 506956"/>
              <a:gd name="connsiteX4023" fmla="*/ 240578 w 506956"/>
              <a:gd name="connsiteY4023" fmla="*/ 436499 h 506956"/>
              <a:gd name="connsiteX4024" fmla="*/ 244386 w 506956"/>
              <a:gd name="connsiteY4024" fmla="*/ 430514 h 506956"/>
              <a:gd name="connsiteX4025" fmla="*/ 248548 w 506956"/>
              <a:gd name="connsiteY4025" fmla="*/ 430514 h 506956"/>
              <a:gd name="connsiteX4026" fmla="*/ 242646 w 506956"/>
              <a:gd name="connsiteY4026" fmla="*/ 439708 h 506956"/>
              <a:gd name="connsiteX4027" fmla="*/ 248956 w 506956"/>
              <a:gd name="connsiteY4027" fmla="*/ 449555 h 506956"/>
              <a:gd name="connsiteX4028" fmla="*/ 244794 w 506956"/>
              <a:gd name="connsiteY4028" fmla="*/ 449555 h 506956"/>
              <a:gd name="connsiteX4029" fmla="*/ 240578 w 506956"/>
              <a:gd name="connsiteY4029" fmla="*/ 442863 h 506956"/>
              <a:gd name="connsiteX4030" fmla="*/ 266378 w 506956"/>
              <a:gd name="connsiteY4030" fmla="*/ 442863 h 506956"/>
              <a:gd name="connsiteX4031" fmla="*/ 262162 w 506956"/>
              <a:gd name="connsiteY4031" fmla="*/ 449555 h 506956"/>
              <a:gd name="connsiteX4032" fmla="*/ 258001 w 506956"/>
              <a:gd name="connsiteY4032" fmla="*/ 449555 h 506956"/>
              <a:gd name="connsiteX4033" fmla="*/ 264311 w 506956"/>
              <a:gd name="connsiteY4033" fmla="*/ 439708 h 506956"/>
              <a:gd name="connsiteX4034" fmla="*/ 258409 w 506956"/>
              <a:gd name="connsiteY4034" fmla="*/ 430514 h 506956"/>
              <a:gd name="connsiteX4035" fmla="*/ 262570 w 506956"/>
              <a:gd name="connsiteY4035" fmla="*/ 430514 h 506956"/>
              <a:gd name="connsiteX4036" fmla="*/ 266378 w 506956"/>
              <a:gd name="connsiteY4036" fmla="*/ 436499 h 506956"/>
              <a:gd name="connsiteX4037" fmla="*/ 270187 w 506956"/>
              <a:gd name="connsiteY4037" fmla="*/ 430514 h 506956"/>
              <a:gd name="connsiteX4038" fmla="*/ 274348 w 506956"/>
              <a:gd name="connsiteY4038" fmla="*/ 430514 h 506956"/>
              <a:gd name="connsiteX4039" fmla="*/ 268446 w 506956"/>
              <a:gd name="connsiteY4039" fmla="*/ 439708 h 506956"/>
              <a:gd name="connsiteX4040" fmla="*/ 274756 w 506956"/>
              <a:gd name="connsiteY4040" fmla="*/ 449555 h 506956"/>
              <a:gd name="connsiteX4041" fmla="*/ 270595 w 506956"/>
              <a:gd name="connsiteY4041" fmla="*/ 449555 h 506956"/>
              <a:gd name="connsiteX4042" fmla="*/ 266378 w 506956"/>
              <a:gd name="connsiteY4042" fmla="*/ 442863 h 506956"/>
              <a:gd name="connsiteX4043" fmla="*/ 292179 w 506956"/>
              <a:gd name="connsiteY4043" fmla="*/ 442863 h 506956"/>
              <a:gd name="connsiteX4044" fmla="*/ 287962 w 506956"/>
              <a:gd name="connsiteY4044" fmla="*/ 449555 h 506956"/>
              <a:gd name="connsiteX4045" fmla="*/ 283801 w 506956"/>
              <a:gd name="connsiteY4045" fmla="*/ 449555 h 506956"/>
              <a:gd name="connsiteX4046" fmla="*/ 290111 w 506956"/>
              <a:gd name="connsiteY4046" fmla="*/ 439708 h 506956"/>
              <a:gd name="connsiteX4047" fmla="*/ 284209 w 506956"/>
              <a:gd name="connsiteY4047" fmla="*/ 430514 h 506956"/>
              <a:gd name="connsiteX4048" fmla="*/ 288370 w 506956"/>
              <a:gd name="connsiteY4048" fmla="*/ 430514 h 506956"/>
              <a:gd name="connsiteX4049" fmla="*/ 292179 w 506956"/>
              <a:gd name="connsiteY4049" fmla="*/ 436499 h 506956"/>
              <a:gd name="connsiteX4050" fmla="*/ 295987 w 506956"/>
              <a:gd name="connsiteY4050" fmla="*/ 430514 h 506956"/>
              <a:gd name="connsiteX4051" fmla="*/ 300148 w 506956"/>
              <a:gd name="connsiteY4051" fmla="*/ 430514 h 506956"/>
              <a:gd name="connsiteX4052" fmla="*/ 294246 w 506956"/>
              <a:gd name="connsiteY4052" fmla="*/ 439708 h 506956"/>
              <a:gd name="connsiteX4053" fmla="*/ 300556 w 506956"/>
              <a:gd name="connsiteY4053" fmla="*/ 449555 h 506956"/>
              <a:gd name="connsiteX4054" fmla="*/ 296395 w 506956"/>
              <a:gd name="connsiteY4054" fmla="*/ 449555 h 506956"/>
              <a:gd name="connsiteX4055" fmla="*/ 292179 w 506956"/>
              <a:gd name="connsiteY4055" fmla="*/ 442863 h 506956"/>
              <a:gd name="connsiteX4056" fmla="*/ 317979 w 506956"/>
              <a:gd name="connsiteY4056" fmla="*/ 442863 h 506956"/>
              <a:gd name="connsiteX4057" fmla="*/ 313762 w 506956"/>
              <a:gd name="connsiteY4057" fmla="*/ 449555 h 506956"/>
              <a:gd name="connsiteX4058" fmla="*/ 309601 w 506956"/>
              <a:gd name="connsiteY4058" fmla="*/ 449555 h 506956"/>
              <a:gd name="connsiteX4059" fmla="*/ 315911 w 506956"/>
              <a:gd name="connsiteY4059" fmla="*/ 439708 h 506956"/>
              <a:gd name="connsiteX4060" fmla="*/ 310009 w 506956"/>
              <a:gd name="connsiteY4060" fmla="*/ 430514 h 506956"/>
              <a:gd name="connsiteX4061" fmla="*/ 314170 w 506956"/>
              <a:gd name="connsiteY4061" fmla="*/ 430514 h 506956"/>
              <a:gd name="connsiteX4062" fmla="*/ 317979 w 506956"/>
              <a:gd name="connsiteY4062" fmla="*/ 436499 h 506956"/>
              <a:gd name="connsiteX4063" fmla="*/ 321787 w 506956"/>
              <a:gd name="connsiteY4063" fmla="*/ 430514 h 506956"/>
              <a:gd name="connsiteX4064" fmla="*/ 325948 w 506956"/>
              <a:gd name="connsiteY4064" fmla="*/ 430514 h 506956"/>
              <a:gd name="connsiteX4065" fmla="*/ 320046 w 506956"/>
              <a:gd name="connsiteY4065" fmla="*/ 439708 h 506956"/>
              <a:gd name="connsiteX4066" fmla="*/ 326356 w 506956"/>
              <a:gd name="connsiteY4066" fmla="*/ 449555 h 506956"/>
              <a:gd name="connsiteX4067" fmla="*/ 322195 w 506956"/>
              <a:gd name="connsiteY4067" fmla="*/ 449555 h 506956"/>
              <a:gd name="connsiteX4068" fmla="*/ 317979 w 506956"/>
              <a:gd name="connsiteY4068" fmla="*/ 442863 h 506956"/>
              <a:gd name="connsiteX4069" fmla="*/ 343779 w 506956"/>
              <a:gd name="connsiteY4069" fmla="*/ 442863 h 506956"/>
              <a:gd name="connsiteX4070" fmla="*/ 339563 w 506956"/>
              <a:gd name="connsiteY4070" fmla="*/ 449555 h 506956"/>
              <a:gd name="connsiteX4071" fmla="*/ 335401 w 506956"/>
              <a:gd name="connsiteY4071" fmla="*/ 449555 h 506956"/>
              <a:gd name="connsiteX4072" fmla="*/ 341711 w 506956"/>
              <a:gd name="connsiteY4072" fmla="*/ 439708 h 506956"/>
              <a:gd name="connsiteX4073" fmla="*/ 335809 w 506956"/>
              <a:gd name="connsiteY4073" fmla="*/ 430514 h 506956"/>
              <a:gd name="connsiteX4074" fmla="*/ 339971 w 506956"/>
              <a:gd name="connsiteY4074" fmla="*/ 430514 h 506956"/>
              <a:gd name="connsiteX4075" fmla="*/ 343779 w 506956"/>
              <a:gd name="connsiteY4075" fmla="*/ 436499 h 506956"/>
              <a:gd name="connsiteX4076" fmla="*/ 347587 w 506956"/>
              <a:gd name="connsiteY4076" fmla="*/ 430514 h 506956"/>
              <a:gd name="connsiteX4077" fmla="*/ 351748 w 506956"/>
              <a:gd name="connsiteY4077" fmla="*/ 430514 h 506956"/>
              <a:gd name="connsiteX4078" fmla="*/ 345846 w 506956"/>
              <a:gd name="connsiteY4078" fmla="*/ 439708 h 506956"/>
              <a:gd name="connsiteX4079" fmla="*/ 352156 w 506956"/>
              <a:gd name="connsiteY4079" fmla="*/ 449555 h 506956"/>
              <a:gd name="connsiteX4080" fmla="*/ 347995 w 506956"/>
              <a:gd name="connsiteY4080" fmla="*/ 449555 h 506956"/>
              <a:gd name="connsiteX4081" fmla="*/ 343779 w 506956"/>
              <a:gd name="connsiteY4081" fmla="*/ 442863 h 506956"/>
              <a:gd name="connsiteX4082" fmla="*/ 369579 w 506956"/>
              <a:gd name="connsiteY4082" fmla="*/ 442863 h 506956"/>
              <a:gd name="connsiteX4083" fmla="*/ 365363 w 506956"/>
              <a:gd name="connsiteY4083" fmla="*/ 449555 h 506956"/>
              <a:gd name="connsiteX4084" fmla="*/ 361201 w 506956"/>
              <a:gd name="connsiteY4084" fmla="*/ 449555 h 506956"/>
              <a:gd name="connsiteX4085" fmla="*/ 367511 w 506956"/>
              <a:gd name="connsiteY4085" fmla="*/ 439708 h 506956"/>
              <a:gd name="connsiteX4086" fmla="*/ 361609 w 506956"/>
              <a:gd name="connsiteY4086" fmla="*/ 430514 h 506956"/>
              <a:gd name="connsiteX4087" fmla="*/ 365771 w 506956"/>
              <a:gd name="connsiteY4087" fmla="*/ 430514 h 506956"/>
              <a:gd name="connsiteX4088" fmla="*/ 369579 w 506956"/>
              <a:gd name="connsiteY4088" fmla="*/ 436499 h 506956"/>
              <a:gd name="connsiteX4089" fmla="*/ 373387 w 506956"/>
              <a:gd name="connsiteY4089" fmla="*/ 430514 h 506956"/>
              <a:gd name="connsiteX4090" fmla="*/ 377548 w 506956"/>
              <a:gd name="connsiteY4090" fmla="*/ 430514 h 506956"/>
              <a:gd name="connsiteX4091" fmla="*/ 371646 w 506956"/>
              <a:gd name="connsiteY4091" fmla="*/ 439708 h 506956"/>
              <a:gd name="connsiteX4092" fmla="*/ 377956 w 506956"/>
              <a:gd name="connsiteY4092" fmla="*/ 449555 h 506956"/>
              <a:gd name="connsiteX4093" fmla="*/ 373795 w 506956"/>
              <a:gd name="connsiteY4093" fmla="*/ 449555 h 506956"/>
              <a:gd name="connsiteX4094" fmla="*/ 369579 w 506956"/>
              <a:gd name="connsiteY4094" fmla="*/ 442863 h 506956"/>
              <a:gd name="connsiteX4095" fmla="*/ 395379 w 506956"/>
              <a:gd name="connsiteY4095" fmla="*/ 442863 h 506956"/>
              <a:gd name="connsiteX4096" fmla="*/ 391163 w 506956"/>
              <a:gd name="connsiteY4096" fmla="*/ 449555 h 506956"/>
              <a:gd name="connsiteX4097" fmla="*/ 387001 w 506956"/>
              <a:gd name="connsiteY4097" fmla="*/ 449555 h 506956"/>
              <a:gd name="connsiteX4098" fmla="*/ 393312 w 506956"/>
              <a:gd name="connsiteY4098" fmla="*/ 439708 h 506956"/>
              <a:gd name="connsiteX4099" fmla="*/ 387409 w 506956"/>
              <a:gd name="connsiteY4099" fmla="*/ 430514 h 506956"/>
              <a:gd name="connsiteX4100" fmla="*/ 391571 w 506956"/>
              <a:gd name="connsiteY4100" fmla="*/ 430514 h 506956"/>
              <a:gd name="connsiteX4101" fmla="*/ 395379 w 506956"/>
              <a:gd name="connsiteY4101" fmla="*/ 436499 h 506956"/>
              <a:gd name="connsiteX4102" fmla="*/ 399187 w 506956"/>
              <a:gd name="connsiteY4102" fmla="*/ 430514 h 506956"/>
              <a:gd name="connsiteX4103" fmla="*/ 403348 w 506956"/>
              <a:gd name="connsiteY4103" fmla="*/ 430514 h 506956"/>
              <a:gd name="connsiteX4104" fmla="*/ 397446 w 506956"/>
              <a:gd name="connsiteY4104" fmla="*/ 439708 h 506956"/>
              <a:gd name="connsiteX4105" fmla="*/ 403756 w 506956"/>
              <a:gd name="connsiteY4105" fmla="*/ 449555 h 506956"/>
              <a:gd name="connsiteX4106" fmla="*/ 399595 w 506956"/>
              <a:gd name="connsiteY4106" fmla="*/ 449555 h 506956"/>
              <a:gd name="connsiteX4107" fmla="*/ 395379 w 506956"/>
              <a:gd name="connsiteY4107" fmla="*/ 442863 h 506956"/>
              <a:gd name="connsiteX4108" fmla="*/ 421179 w 506956"/>
              <a:gd name="connsiteY4108" fmla="*/ 442863 h 506956"/>
              <a:gd name="connsiteX4109" fmla="*/ 416963 w 506956"/>
              <a:gd name="connsiteY4109" fmla="*/ 449555 h 506956"/>
              <a:gd name="connsiteX4110" fmla="*/ 412801 w 506956"/>
              <a:gd name="connsiteY4110" fmla="*/ 449555 h 506956"/>
              <a:gd name="connsiteX4111" fmla="*/ 419112 w 506956"/>
              <a:gd name="connsiteY4111" fmla="*/ 439708 h 506956"/>
              <a:gd name="connsiteX4112" fmla="*/ 413209 w 506956"/>
              <a:gd name="connsiteY4112" fmla="*/ 430514 h 506956"/>
              <a:gd name="connsiteX4113" fmla="*/ 417371 w 506956"/>
              <a:gd name="connsiteY4113" fmla="*/ 430514 h 506956"/>
              <a:gd name="connsiteX4114" fmla="*/ 421179 w 506956"/>
              <a:gd name="connsiteY4114" fmla="*/ 436499 h 506956"/>
              <a:gd name="connsiteX4115" fmla="*/ 424987 w 506956"/>
              <a:gd name="connsiteY4115" fmla="*/ 430514 h 506956"/>
              <a:gd name="connsiteX4116" fmla="*/ 429149 w 506956"/>
              <a:gd name="connsiteY4116" fmla="*/ 430514 h 506956"/>
              <a:gd name="connsiteX4117" fmla="*/ 423246 w 506956"/>
              <a:gd name="connsiteY4117" fmla="*/ 439708 h 506956"/>
              <a:gd name="connsiteX4118" fmla="*/ 429557 w 506956"/>
              <a:gd name="connsiteY4118" fmla="*/ 449555 h 506956"/>
              <a:gd name="connsiteX4119" fmla="*/ 425395 w 506956"/>
              <a:gd name="connsiteY4119" fmla="*/ 449555 h 506956"/>
              <a:gd name="connsiteX4120" fmla="*/ 421179 w 506956"/>
              <a:gd name="connsiteY4120" fmla="*/ 442863 h 506956"/>
              <a:gd name="connsiteX4121" fmla="*/ 446979 w 506956"/>
              <a:gd name="connsiteY4121" fmla="*/ 442863 h 506956"/>
              <a:gd name="connsiteX4122" fmla="*/ 442763 w 506956"/>
              <a:gd name="connsiteY4122" fmla="*/ 449555 h 506956"/>
              <a:gd name="connsiteX4123" fmla="*/ 438601 w 506956"/>
              <a:gd name="connsiteY4123" fmla="*/ 449555 h 506956"/>
              <a:gd name="connsiteX4124" fmla="*/ 444912 w 506956"/>
              <a:gd name="connsiteY4124" fmla="*/ 439708 h 506956"/>
              <a:gd name="connsiteX4125" fmla="*/ 439009 w 506956"/>
              <a:gd name="connsiteY4125" fmla="*/ 430514 h 506956"/>
              <a:gd name="connsiteX4126" fmla="*/ 443171 w 506956"/>
              <a:gd name="connsiteY4126" fmla="*/ 430514 h 506956"/>
              <a:gd name="connsiteX4127" fmla="*/ 446979 w 506956"/>
              <a:gd name="connsiteY4127" fmla="*/ 436499 h 506956"/>
              <a:gd name="connsiteX4128" fmla="*/ 450787 w 506956"/>
              <a:gd name="connsiteY4128" fmla="*/ 430514 h 506956"/>
              <a:gd name="connsiteX4129" fmla="*/ 454949 w 506956"/>
              <a:gd name="connsiteY4129" fmla="*/ 430514 h 506956"/>
              <a:gd name="connsiteX4130" fmla="*/ 449046 w 506956"/>
              <a:gd name="connsiteY4130" fmla="*/ 439708 h 506956"/>
              <a:gd name="connsiteX4131" fmla="*/ 455357 w 506956"/>
              <a:gd name="connsiteY4131" fmla="*/ 449555 h 506956"/>
              <a:gd name="connsiteX4132" fmla="*/ 451195 w 506956"/>
              <a:gd name="connsiteY4132" fmla="*/ 449555 h 506956"/>
              <a:gd name="connsiteX4133" fmla="*/ 446979 w 506956"/>
              <a:gd name="connsiteY4133" fmla="*/ 442863 h 506956"/>
              <a:gd name="connsiteX4134" fmla="*/ 472779 w 506956"/>
              <a:gd name="connsiteY4134" fmla="*/ 442863 h 506956"/>
              <a:gd name="connsiteX4135" fmla="*/ 468563 w 506956"/>
              <a:gd name="connsiteY4135" fmla="*/ 449555 h 506956"/>
              <a:gd name="connsiteX4136" fmla="*/ 464401 w 506956"/>
              <a:gd name="connsiteY4136" fmla="*/ 449555 h 506956"/>
              <a:gd name="connsiteX4137" fmla="*/ 470712 w 506956"/>
              <a:gd name="connsiteY4137" fmla="*/ 439708 h 506956"/>
              <a:gd name="connsiteX4138" fmla="*/ 464809 w 506956"/>
              <a:gd name="connsiteY4138" fmla="*/ 430514 h 506956"/>
              <a:gd name="connsiteX4139" fmla="*/ 468971 w 506956"/>
              <a:gd name="connsiteY4139" fmla="*/ 430514 h 506956"/>
              <a:gd name="connsiteX4140" fmla="*/ 472779 w 506956"/>
              <a:gd name="connsiteY4140" fmla="*/ 436499 h 506956"/>
              <a:gd name="connsiteX4141" fmla="*/ 476587 w 506956"/>
              <a:gd name="connsiteY4141" fmla="*/ 430514 h 506956"/>
              <a:gd name="connsiteX4142" fmla="*/ 480749 w 506956"/>
              <a:gd name="connsiteY4142" fmla="*/ 430514 h 506956"/>
              <a:gd name="connsiteX4143" fmla="*/ 474846 w 506956"/>
              <a:gd name="connsiteY4143" fmla="*/ 439708 h 506956"/>
              <a:gd name="connsiteX4144" fmla="*/ 481157 w 506956"/>
              <a:gd name="connsiteY4144" fmla="*/ 449555 h 506956"/>
              <a:gd name="connsiteX4145" fmla="*/ 476995 w 506956"/>
              <a:gd name="connsiteY4145" fmla="*/ 449555 h 506956"/>
              <a:gd name="connsiteX4146" fmla="*/ 472779 w 506956"/>
              <a:gd name="connsiteY4146" fmla="*/ 442863 h 506956"/>
              <a:gd name="connsiteX4147" fmla="*/ 498579 w 506956"/>
              <a:gd name="connsiteY4147" fmla="*/ 442863 h 506956"/>
              <a:gd name="connsiteX4148" fmla="*/ 494363 w 506956"/>
              <a:gd name="connsiteY4148" fmla="*/ 449555 h 506956"/>
              <a:gd name="connsiteX4149" fmla="*/ 490201 w 506956"/>
              <a:gd name="connsiteY4149" fmla="*/ 449555 h 506956"/>
              <a:gd name="connsiteX4150" fmla="*/ 496512 w 506956"/>
              <a:gd name="connsiteY4150" fmla="*/ 439708 h 506956"/>
              <a:gd name="connsiteX4151" fmla="*/ 490609 w 506956"/>
              <a:gd name="connsiteY4151" fmla="*/ 430514 h 506956"/>
              <a:gd name="connsiteX4152" fmla="*/ 494771 w 506956"/>
              <a:gd name="connsiteY4152" fmla="*/ 430514 h 506956"/>
              <a:gd name="connsiteX4153" fmla="*/ 498579 w 506956"/>
              <a:gd name="connsiteY4153" fmla="*/ 436499 h 506956"/>
              <a:gd name="connsiteX4154" fmla="*/ 502387 w 506956"/>
              <a:gd name="connsiteY4154" fmla="*/ 430514 h 506956"/>
              <a:gd name="connsiteX4155" fmla="*/ 506549 w 506956"/>
              <a:gd name="connsiteY4155" fmla="*/ 430514 h 506956"/>
              <a:gd name="connsiteX4156" fmla="*/ 500646 w 506956"/>
              <a:gd name="connsiteY4156" fmla="*/ 439708 h 506956"/>
              <a:gd name="connsiteX4157" fmla="*/ 506957 w 506956"/>
              <a:gd name="connsiteY4157" fmla="*/ 449555 h 506956"/>
              <a:gd name="connsiteX4158" fmla="*/ 502795 w 506956"/>
              <a:gd name="connsiteY4158" fmla="*/ 449555 h 506956"/>
              <a:gd name="connsiteX4159" fmla="*/ 498579 w 506956"/>
              <a:gd name="connsiteY4159" fmla="*/ 442863 h 506956"/>
              <a:gd name="connsiteX4160" fmla="*/ 8378 w 506956"/>
              <a:gd name="connsiteY4160" fmla="*/ 471565 h 506956"/>
              <a:gd name="connsiteX4161" fmla="*/ 4162 w 506956"/>
              <a:gd name="connsiteY4161" fmla="*/ 478256 h 506956"/>
              <a:gd name="connsiteX4162" fmla="*/ 0 w 506956"/>
              <a:gd name="connsiteY4162" fmla="*/ 478256 h 506956"/>
              <a:gd name="connsiteX4163" fmla="*/ 6310 w 506956"/>
              <a:gd name="connsiteY4163" fmla="*/ 468409 h 506956"/>
              <a:gd name="connsiteX4164" fmla="*/ 408 w 506956"/>
              <a:gd name="connsiteY4164" fmla="*/ 459215 h 506956"/>
              <a:gd name="connsiteX4165" fmla="*/ 4570 w 506956"/>
              <a:gd name="connsiteY4165" fmla="*/ 459215 h 506956"/>
              <a:gd name="connsiteX4166" fmla="*/ 8378 w 506956"/>
              <a:gd name="connsiteY4166" fmla="*/ 465200 h 506956"/>
              <a:gd name="connsiteX4167" fmla="*/ 12186 w 506956"/>
              <a:gd name="connsiteY4167" fmla="*/ 459215 h 506956"/>
              <a:gd name="connsiteX4168" fmla="*/ 16347 w 506956"/>
              <a:gd name="connsiteY4168" fmla="*/ 459215 h 506956"/>
              <a:gd name="connsiteX4169" fmla="*/ 10445 w 506956"/>
              <a:gd name="connsiteY4169" fmla="*/ 468409 h 506956"/>
              <a:gd name="connsiteX4170" fmla="*/ 16755 w 506956"/>
              <a:gd name="connsiteY4170" fmla="*/ 478256 h 506956"/>
              <a:gd name="connsiteX4171" fmla="*/ 12594 w 506956"/>
              <a:gd name="connsiteY4171" fmla="*/ 478256 h 506956"/>
              <a:gd name="connsiteX4172" fmla="*/ 8378 w 506956"/>
              <a:gd name="connsiteY4172" fmla="*/ 471565 h 506956"/>
              <a:gd name="connsiteX4173" fmla="*/ 34178 w 506956"/>
              <a:gd name="connsiteY4173" fmla="*/ 471565 h 506956"/>
              <a:gd name="connsiteX4174" fmla="*/ 29962 w 506956"/>
              <a:gd name="connsiteY4174" fmla="*/ 478256 h 506956"/>
              <a:gd name="connsiteX4175" fmla="*/ 25800 w 506956"/>
              <a:gd name="connsiteY4175" fmla="*/ 478256 h 506956"/>
              <a:gd name="connsiteX4176" fmla="*/ 32110 w 506956"/>
              <a:gd name="connsiteY4176" fmla="*/ 468409 h 506956"/>
              <a:gd name="connsiteX4177" fmla="*/ 26208 w 506956"/>
              <a:gd name="connsiteY4177" fmla="*/ 459215 h 506956"/>
              <a:gd name="connsiteX4178" fmla="*/ 30370 w 506956"/>
              <a:gd name="connsiteY4178" fmla="*/ 459215 h 506956"/>
              <a:gd name="connsiteX4179" fmla="*/ 34178 w 506956"/>
              <a:gd name="connsiteY4179" fmla="*/ 465200 h 506956"/>
              <a:gd name="connsiteX4180" fmla="*/ 37986 w 506956"/>
              <a:gd name="connsiteY4180" fmla="*/ 459215 h 506956"/>
              <a:gd name="connsiteX4181" fmla="*/ 42147 w 506956"/>
              <a:gd name="connsiteY4181" fmla="*/ 459215 h 506956"/>
              <a:gd name="connsiteX4182" fmla="*/ 36245 w 506956"/>
              <a:gd name="connsiteY4182" fmla="*/ 468409 h 506956"/>
              <a:gd name="connsiteX4183" fmla="*/ 42555 w 506956"/>
              <a:gd name="connsiteY4183" fmla="*/ 478256 h 506956"/>
              <a:gd name="connsiteX4184" fmla="*/ 38394 w 506956"/>
              <a:gd name="connsiteY4184" fmla="*/ 478256 h 506956"/>
              <a:gd name="connsiteX4185" fmla="*/ 34178 w 506956"/>
              <a:gd name="connsiteY4185" fmla="*/ 471565 h 506956"/>
              <a:gd name="connsiteX4186" fmla="*/ 59978 w 506956"/>
              <a:gd name="connsiteY4186" fmla="*/ 471565 h 506956"/>
              <a:gd name="connsiteX4187" fmla="*/ 55762 w 506956"/>
              <a:gd name="connsiteY4187" fmla="*/ 478256 h 506956"/>
              <a:gd name="connsiteX4188" fmla="*/ 51600 w 506956"/>
              <a:gd name="connsiteY4188" fmla="*/ 478256 h 506956"/>
              <a:gd name="connsiteX4189" fmla="*/ 57911 w 506956"/>
              <a:gd name="connsiteY4189" fmla="*/ 468409 h 506956"/>
              <a:gd name="connsiteX4190" fmla="*/ 52008 w 506956"/>
              <a:gd name="connsiteY4190" fmla="*/ 459215 h 506956"/>
              <a:gd name="connsiteX4191" fmla="*/ 56170 w 506956"/>
              <a:gd name="connsiteY4191" fmla="*/ 459215 h 506956"/>
              <a:gd name="connsiteX4192" fmla="*/ 59978 w 506956"/>
              <a:gd name="connsiteY4192" fmla="*/ 465200 h 506956"/>
              <a:gd name="connsiteX4193" fmla="*/ 63786 w 506956"/>
              <a:gd name="connsiteY4193" fmla="*/ 459215 h 506956"/>
              <a:gd name="connsiteX4194" fmla="*/ 67948 w 506956"/>
              <a:gd name="connsiteY4194" fmla="*/ 459215 h 506956"/>
              <a:gd name="connsiteX4195" fmla="*/ 62045 w 506956"/>
              <a:gd name="connsiteY4195" fmla="*/ 468409 h 506956"/>
              <a:gd name="connsiteX4196" fmla="*/ 68356 w 506956"/>
              <a:gd name="connsiteY4196" fmla="*/ 478256 h 506956"/>
              <a:gd name="connsiteX4197" fmla="*/ 64194 w 506956"/>
              <a:gd name="connsiteY4197" fmla="*/ 478256 h 506956"/>
              <a:gd name="connsiteX4198" fmla="*/ 59978 w 506956"/>
              <a:gd name="connsiteY4198" fmla="*/ 471565 h 506956"/>
              <a:gd name="connsiteX4199" fmla="*/ 85778 w 506956"/>
              <a:gd name="connsiteY4199" fmla="*/ 471565 h 506956"/>
              <a:gd name="connsiteX4200" fmla="*/ 81562 w 506956"/>
              <a:gd name="connsiteY4200" fmla="*/ 478256 h 506956"/>
              <a:gd name="connsiteX4201" fmla="*/ 77400 w 506956"/>
              <a:gd name="connsiteY4201" fmla="*/ 478256 h 506956"/>
              <a:gd name="connsiteX4202" fmla="*/ 83711 w 506956"/>
              <a:gd name="connsiteY4202" fmla="*/ 468409 h 506956"/>
              <a:gd name="connsiteX4203" fmla="*/ 77808 w 506956"/>
              <a:gd name="connsiteY4203" fmla="*/ 459215 h 506956"/>
              <a:gd name="connsiteX4204" fmla="*/ 81970 w 506956"/>
              <a:gd name="connsiteY4204" fmla="*/ 459215 h 506956"/>
              <a:gd name="connsiteX4205" fmla="*/ 85778 w 506956"/>
              <a:gd name="connsiteY4205" fmla="*/ 465200 h 506956"/>
              <a:gd name="connsiteX4206" fmla="*/ 89586 w 506956"/>
              <a:gd name="connsiteY4206" fmla="*/ 459215 h 506956"/>
              <a:gd name="connsiteX4207" fmla="*/ 93748 w 506956"/>
              <a:gd name="connsiteY4207" fmla="*/ 459215 h 506956"/>
              <a:gd name="connsiteX4208" fmla="*/ 87845 w 506956"/>
              <a:gd name="connsiteY4208" fmla="*/ 468409 h 506956"/>
              <a:gd name="connsiteX4209" fmla="*/ 94156 w 506956"/>
              <a:gd name="connsiteY4209" fmla="*/ 478256 h 506956"/>
              <a:gd name="connsiteX4210" fmla="*/ 89994 w 506956"/>
              <a:gd name="connsiteY4210" fmla="*/ 478256 h 506956"/>
              <a:gd name="connsiteX4211" fmla="*/ 85778 w 506956"/>
              <a:gd name="connsiteY4211" fmla="*/ 471565 h 506956"/>
              <a:gd name="connsiteX4212" fmla="*/ 111578 w 506956"/>
              <a:gd name="connsiteY4212" fmla="*/ 471565 h 506956"/>
              <a:gd name="connsiteX4213" fmla="*/ 107362 w 506956"/>
              <a:gd name="connsiteY4213" fmla="*/ 478256 h 506956"/>
              <a:gd name="connsiteX4214" fmla="*/ 103200 w 506956"/>
              <a:gd name="connsiteY4214" fmla="*/ 478256 h 506956"/>
              <a:gd name="connsiteX4215" fmla="*/ 109511 w 506956"/>
              <a:gd name="connsiteY4215" fmla="*/ 468409 h 506956"/>
              <a:gd name="connsiteX4216" fmla="*/ 103608 w 506956"/>
              <a:gd name="connsiteY4216" fmla="*/ 459215 h 506956"/>
              <a:gd name="connsiteX4217" fmla="*/ 107770 w 506956"/>
              <a:gd name="connsiteY4217" fmla="*/ 459215 h 506956"/>
              <a:gd name="connsiteX4218" fmla="*/ 111578 w 506956"/>
              <a:gd name="connsiteY4218" fmla="*/ 465200 h 506956"/>
              <a:gd name="connsiteX4219" fmla="*/ 115386 w 506956"/>
              <a:gd name="connsiteY4219" fmla="*/ 459215 h 506956"/>
              <a:gd name="connsiteX4220" fmla="*/ 119548 w 506956"/>
              <a:gd name="connsiteY4220" fmla="*/ 459215 h 506956"/>
              <a:gd name="connsiteX4221" fmla="*/ 113645 w 506956"/>
              <a:gd name="connsiteY4221" fmla="*/ 468409 h 506956"/>
              <a:gd name="connsiteX4222" fmla="*/ 119956 w 506956"/>
              <a:gd name="connsiteY4222" fmla="*/ 478256 h 506956"/>
              <a:gd name="connsiteX4223" fmla="*/ 115794 w 506956"/>
              <a:gd name="connsiteY4223" fmla="*/ 478256 h 506956"/>
              <a:gd name="connsiteX4224" fmla="*/ 111578 w 506956"/>
              <a:gd name="connsiteY4224" fmla="*/ 471565 h 506956"/>
              <a:gd name="connsiteX4225" fmla="*/ 137378 w 506956"/>
              <a:gd name="connsiteY4225" fmla="*/ 471565 h 506956"/>
              <a:gd name="connsiteX4226" fmla="*/ 133162 w 506956"/>
              <a:gd name="connsiteY4226" fmla="*/ 478256 h 506956"/>
              <a:gd name="connsiteX4227" fmla="*/ 129000 w 506956"/>
              <a:gd name="connsiteY4227" fmla="*/ 478256 h 506956"/>
              <a:gd name="connsiteX4228" fmla="*/ 135311 w 506956"/>
              <a:gd name="connsiteY4228" fmla="*/ 468409 h 506956"/>
              <a:gd name="connsiteX4229" fmla="*/ 129408 w 506956"/>
              <a:gd name="connsiteY4229" fmla="*/ 459215 h 506956"/>
              <a:gd name="connsiteX4230" fmla="*/ 133570 w 506956"/>
              <a:gd name="connsiteY4230" fmla="*/ 459215 h 506956"/>
              <a:gd name="connsiteX4231" fmla="*/ 137378 w 506956"/>
              <a:gd name="connsiteY4231" fmla="*/ 465200 h 506956"/>
              <a:gd name="connsiteX4232" fmla="*/ 141186 w 506956"/>
              <a:gd name="connsiteY4232" fmla="*/ 459215 h 506956"/>
              <a:gd name="connsiteX4233" fmla="*/ 145348 w 506956"/>
              <a:gd name="connsiteY4233" fmla="*/ 459215 h 506956"/>
              <a:gd name="connsiteX4234" fmla="*/ 139445 w 506956"/>
              <a:gd name="connsiteY4234" fmla="*/ 468409 h 506956"/>
              <a:gd name="connsiteX4235" fmla="*/ 145756 w 506956"/>
              <a:gd name="connsiteY4235" fmla="*/ 478256 h 506956"/>
              <a:gd name="connsiteX4236" fmla="*/ 141594 w 506956"/>
              <a:gd name="connsiteY4236" fmla="*/ 478256 h 506956"/>
              <a:gd name="connsiteX4237" fmla="*/ 137378 w 506956"/>
              <a:gd name="connsiteY4237" fmla="*/ 471565 h 506956"/>
              <a:gd name="connsiteX4238" fmla="*/ 163178 w 506956"/>
              <a:gd name="connsiteY4238" fmla="*/ 471565 h 506956"/>
              <a:gd name="connsiteX4239" fmla="*/ 158962 w 506956"/>
              <a:gd name="connsiteY4239" fmla="*/ 478256 h 506956"/>
              <a:gd name="connsiteX4240" fmla="*/ 154800 w 506956"/>
              <a:gd name="connsiteY4240" fmla="*/ 478256 h 506956"/>
              <a:gd name="connsiteX4241" fmla="*/ 161111 w 506956"/>
              <a:gd name="connsiteY4241" fmla="*/ 468409 h 506956"/>
              <a:gd name="connsiteX4242" fmla="*/ 155208 w 506956"/>
              <a:gd name="connsiteY4242" fmla="*/ 459215 h 506956"/>
              <a:gd name="connsiteX4243" fmla="*/ 159370 w 506956"/>
              <a:gd name="connsiteY4243" fmla="*/ 459215 h 506956"/>
              <a:gd name="connsiteX4244" fmla="*/ 163178 w 506956"/>
              <a:gd name="connsiteY4244" fmla="*/ 465200 h 506956"/>
              <a:gd name="connsiteX4245" fmla="*/ 166986 w 506956"/>
              <a:gd name="connsiteY4245" fmla="*/ 459215 h 506956"/>
              <a:gd name="connsiteX4246" fmla="*/ 171148 w 506956"/>
              <a:gd name="connsiteY4246" fmla="*/ 459215 h 506956"/>
              <a:gd name="connsiteX4247" fmla="*/ 165245 w 506956"/>
              <a:gd name="connsiteY4247" fmla="*/ 468409 h 506956"/>
              <a:gd name="connsiteX4248" fmla="*/ 171556 w 506956"/>
              <a:gd name="connsiteY4248" fmla="*/ 478256 h 506956"/>
              <a:gd name="connsiteX4249" fmla="*/ 167394 w 506956"/>
              <a:gd name="connsiteY4249" fmla="*/ 478256 h 506956"/>
              <a:gd name="connsiteX4250" fmla="*/ 163178 w 506956"/>
              <a:gd name="connsiteY4250" fmla="*/ 471565 h 506956"/>
              <a:gd name="connsiteX4251" fmla="*/ 188978 w 506956"/>
              <a:gd name="connsiteY4251" fmla="*/ 471565 h 506956"/>
              <a:gd name="connsiteX4252" fmla="*/ 184762 w 506956"/>
              <a:gd name="connsiteY4252" fmla="*/ 478256 h 506956"/>
              <a:gd name="connsiteX4253" fmla="*/ 180601 w 506956"/>
              <a:gd name="connsiteY4253" fmla="*/ 478256 h 506956"/>
              <a:gd name="connsiteX4254" fmla="*/ 186911 w 506956"/>
              <a:gd name="connsiteY4254" fmla="*/ 468409 h 506956"/>
              <a:gd name="connsiteX4255" fmla="*/ 181009 w 506956"/>
              <a:gd name="connsiteY4255" fmla="*/ 459215 h 506956"/>
              <a:gd name="connsiteX4256" fmla="*/ 185170 w 506956"/>
              <a:gd name="connsiteY4256" fmla="*/ 459215 h 506956"/>
              <a:gd name="connsiteX4257" fmla="*/ 188978 w 506956"/>
              <a:gd name="connsiteY4257" fmla="*/ 465200 h 506956"/>
              <a:gd name="connsiteX4258" fmla="*/ 192786 w 506956"/>
              <a:gd name="connsiteY4258" fmla="*/ 459215 h 506956"/>
              <a:gd name="connsiteX4259" fmla="*/ 196948 w 506956"/>
              <a:gd name="connsiteY4259" fmla="*/ 459215 h 506956"/>
              <a:gd name="connsiteX4260" fmla="*/ 191045 w 506956"/>
              <a:gd name="connsiteY4260" fmla="*/ 468409 h 506956"/>
              <a:gd name="connsiteX4261" fmla="*/ 197356 w 506956"/>
              <a:gd name="connsiteY4261" fmla="*/ 478256 h 506956"/>
              <a:gd name="connsiteX4262" fmla="*/ 193194 w 506956"/>
              <a:gd name="connsiteY4262" fmla="*/ 478256 h 506956"/>
              <a:gd name="connsiteX4263" fmla="*/ 188978 w 506956"/>
              <a:gd name="connsiteY4263" fmla="*/ 471565 h 506956"/>
              <a:gd name="connsiteX4264" fmla="*/ 214778 w 506956"/>
              <a:gd name="connsiteY4264" fmla="*/ 471565 h 506956"/>
              <a:gd name="connsiteX4265" fmla="*/ 210562 w 506956"/>
              <a:gd name="connsiteY4265" fmla="*/ 478256 h 506956"/>
              <a:gd name="connsiteX4266" fmla="*/ 206401 w 506956"/>
              <a:gd name="connsiteY4266" fmla="*/ 478256 h 506956"/>
              <a:gd name="connsiteX4267" fmla="*/ 212711 w 506956"/>
              <a:gd name="connsiteY4267" fmla="*/ 468409 h 506956"/>
              <a:gd name="connsiteX4268" fmla="*/ 206809 w 506956"/>
              <a:gd name="connsiteY4268" fmla="*/ 459215 h 506956"/>
              <a:gd name="connsiteX4269" fmla="*/ 210970 w 506956"/>
              <a:gd name="connsiteY4269" fmla="*/ 459215 h 506956"/>
              <a:gd name="connsiteX4270" fmla="*/ 214778 w 506956"/>
              <a:gd name="connsiteY4270" fmla="*/ 465200 h 506956"/>
              <a:gd name="connsiteX4271" fmla="*/ 218586 w 506956"/>
              <a:gd name="connsiteY4271" fmla="*/ 459215 h 506956"/>
              <a:gd name="connsiteX4272" fmla="*/ 222748 w 506956"/>
              <a:gd name="connsiteY4272" fmla="*/ 459215 h 506956"/>
              <a:gd name="connsiteX4273" fmla="*/ 216846 w 506956"/>
              <a:gd name="connsiteY4273" fmla="*/ 468409 h 506956"/>
              <a:gd name="connsiteX4274" fmla="*/ 223156 w 506956"/>
              <a:gd name="connsiteY4274" fmla="*/ 478256 h 506956"/>
              <a:gd name="connsiteX4275" fmla="*/ 218994 w 506956"/>
              <a:gd name="connsiteY4275" fmla="*/ 478256 h 506956"/>
              <a:gd name="connsiteX4276" fmla="*/ 214778 w 506956"/>
              <a:gd name="connsiteY4276" fmla="*/ 471565 h 506956"/>
              <a:gd name="connsiteX4277" fmla="*/ 240578 w 506956"/>
              <a:gd name="connsiteY4277" fmla="*/ 471565 h 506956"/>
              <a:gd name="connsiteX4278" fmla="*/ 236362 w 506956"/>
              <a:gd name="connsiteY4278" fmla="*/ 478256 h 506956"/>
              <a:gd name="connsiteX4279" fmla="*/ 232201 w 506956"/>
              <a:gd name="connsiteY4279" fmla="*/ 478256 h 506956"/>
              <a:gd name="connsiteX4280" fmla="*/ 238511 w 506956"/>
              <a:gd name="connsiteY4280" fmla="*/ 468409 h 506956"/>
              <a:gd name="connsiteX4281" fmla="*/ 232609 w 506956"/>
              <a:gd name="connsiteY4281" fmla="*/ 459215 h 506956"/>
              <a:gd name="connsiteX4282" fmla="*/ 236770 w 506956"/>
              <a:gd name="connsiteY4282" fmla="*/ 459215 h 506956"/>
              <a:gd name="connsiteX4283" fmla="*/ 240578 w 506956"/>
              <a:gd name="connsiteY4283" fmla="*/ 465200 h 506956"/>
              <a:gd name="connsiteX4284" fmla="*/ 244386 w 506956"/>
              <a:gd name="connsiteY4284" fmla="*/ 459215 h 506956"/>
              <a:gd name="connsiteX4285" fmla="*/ 248548 w 506956"/>
              <a:gd name="connsiteY4285" fmla="*/ 459215 h 506956"/>
              <a:gd name="connsiteX4286" fmla="*/ 242646 w 506956"/>
              <a:gd name="connsiteY4286" fmla="*/ 468409 h 506956"/>
              <a:gd name="connsiteX4287" fmla="*/ 248956 w 506956"/>
              <a:gd name="connsiteY4287" fmla="*/ 478256 h 506956"/>
              <a:gd name="connsiteX4288" fmla="*/ 244794 w 506956"/>
              <a:gd name="connsiteY4288" fmla="*/ 478256 h 506956"/>
              <a:gd name="connsiteX4289" fmla="*/ 240578 w 506956"/>
              <a:gd name="connsiteY4289" fmla="*/ 471565 h 506956"/>
              <a:gd name="connsiteX4290" fmla="*/ 266378 w 506956"/>
              <a:gd name="connsiteY4290" fmla="*/ 471565 h 506956"/>
              <a:gd name="connsiteX4291" fmla="*/ 262162 w 506956"/>
              <a:gd name="connsiteY4291" fmla="*/ 478256 h 506956"/>
              <a:gd name="connsiteX4292" fmla="*/ 258001 w 506956"/>
              <a:gd name="connsiteY4292" fmla="*/ 478256 h 506956"/>
              <a:gd name="connsiteX4293" fmla="*/ 264311 w 506956"/>
              <a:gd name="connsiteY4293" fmla="*/ 468409 h 506956"/>
              <a:gd name="connsiteX4294" fmla="*/ 258409 w 506956"/>
              <a:gd name="connsiteY4294" fmla="*/ 459215 h 506956"/>
              <a:gd name="connsiteX4295" fmla="*/ 262570 w 506956"/>
              <a:gd name="connsiteY4295" fmla="*/ 459215 h 506956"/>
              <a:gd name="connsiteX4296" fmla="*/ 266378 w 506956"/>
              <a:gd name="connsiteY4296" fmla="*/ 465200 h 506956"/>
              <a:gd name="connsiteX4297" fmla="*/ 270187 w 506956"/>
              <a:gd name="connsiteY4297" fmla="*/ 459215 h 506956"/>
              <a:gd name="connsiteX4298" fmla="*/ 274348 w 506956"/>
              <a:gd name="connsiteY4298" fmla="*/ 459215 h 506956"/>
              <a:gd name="connsiteX4299" fmla="*/ 268446 w 506956"/>
              <a:gd name="connsiteY4299" fmla="*/ 468409 h 506956"/>
              <a:gd name="connsiteX4300" fmla="*/ 274756 w 506956"/>
              <a:gd name="connsiteY4300" fmla="*/ 478256 h 506956"/>
              <a:gd name="connsiteX4301" fmla="*/ 270595 w 506956"/>
              <a:gd name="connsiteY4301" fmla="*/ 478256 h 506956"/>
              <a:gd name="connsiteX4302" fmla="*/ 266378 w 506956"/>
              <a:gd name="connsiteY4302" fmla="*/ 471565 h 506956"/>
              <a:gd name="connsiteX4303" fmla="*/ 292179 w 506956"/>
              <a:gd name="connsiteY4303" fmla="*/ 471565 h 506956"/>
              <a:gd name="connsiteX4304" fmla="*/ 287962 w 506956"/>
              <a:gd name="connsiteY4304" fmla="*/ 478256 h 506956"/>
              <a:gd name="connsiteX4305" fmla="*/ 283801 w 506956"/>
              <a:gd name="connsiteY4305" fmla="*/ 478256 h 506956"/>
              <a:gd name="connsiteX4306" fmla="*/ 290111 w 506956"/>
              <a:gd name="connsiteY4306" fmla="*/ 468409 h 506956"/>
              <a:gd name="connsiteX4307" fmla="*/ 284209 w 506956"/>
              <a:gd name="connsiteY4307" fmla="*/ 459215 h 506956"/>
              <a:gd name="connsiteX4308" fmla="*/ 288370 w 506956"/>
              <a:gd name="connsiteY4308" fmla="*/ 459215 h 506956"/>
              <a:gd name="connsiteX4309" fmla="*/ 292179 w 506956"/>
              <a:gd name="connsiteY4309" fmla="*/ 465200 h 506956"/>
              <a:gd name="connsiteX4310" fmla="*/ 295987 w 506956"/>
              <a:gd name="connsiteY4310" fmla="*/ 459215 h 506956"/>
              <a:gd name="connsiteX4311" fmla="*/ 300148 w 506956"/>
              <a:gd name="connsiteY4311" fmla="*/ 459215 h 506956"/>
              <a:gd name="connsiteX4312" fmla="*/ 294246 w 506956"/>
              <a:gd name="connsiteY4312" fmla="*/ 468409 h 506956"/>
              <a:gd name="connsiteX4313" fmla="*/ 300556 w 506956"/>
              <a:gd name="connsiteY4313" fmla="*/ 478256 h 506956"/>
              <a:gd name="connsiteX4314" fmla="*/ 296395 w 506956"/>
              <a:gd name="connsiteY4314" fmla="*/ 478256 h 506956"/>
              <a:gd name="connsiteX4315" fmla="*/ 292179 w 506956"/>
              <a:gd name="connsiteY4315" fmla="*/ 471565 h 506956"/>
              <a:gd name="connsiteX4316" fmla="*/ 317979 w 506956"/>
              <a:gd name="connsiteY4316" fmla="*/ 471565 h 506956"/>
              <a:gd name="connsiteX4317" fmla="*/ 313762 w 506956"/>
              <a:gd name="connsiteY4317" fmla="*/ 478256 h 506956"/>
              <a:gd name="connsiteX4318" fmla="*/ 309601 w 506956"/>
              <a:gd name="connsiteY4318" fmla="*/ 478256 h 506956"/>
              <a:gd name="connsiteX4319" fmla="*/ 315911 w 506956"/>
              <a:gd name="connsiteY4319" fmla="*/ 468409 h 506956"/>
              <a:gd name="connsiteX4320" fmla="*/ 310009 w 506956"/>
              <a:gd name="connsiteY4320" fmla="*/ 459215 h 506956"/>
              <a:gd name="connsiteX4321" fmla="*/ 314170 w 506956"/>
              <a:gd name="connsiteY4321" fmla="*/ 459215 h 506956"/>
              <a:gd name="connsiteX4322" fmla="*/ 317979 w 506956"/>
              <a:gd name="connsiteY4322" fmla="*/ 465200 h 506956"/>
              <a:gd name="connsiteX4323" fmla="*/ 321787 w 506956"/>
              <a:gd name="connsiteY4323" fmla="*/ 459215 h 506956"/>
              <a:gd name="connsiteX4324" fmla="*/ 325948 w 506956"/>
              <a:gd name="connsiteY4324" fmla="*/ 459215 h 506956"/>
              <a:gd name="connsiteX4325" fmla="*/ 320046 w 506956"/>
              <a:gd name="connsiteY4325" fmla="*/ 468409 h 506956"/>
              <a:gd name="connsiteX4326" fmla="*/ 326356 w 506956"/>
              <a:gd name="connsiteY4326" fmla="*/ 478256 h 506956"/>
              <a:gd name="connsiteX4327" fmla="*/ 322195 w 506956"/>
              <a:gd name="connsiteY4327" fmla="*/ 478256 h 506956"/>
              <a:gd name="connsiteX4328" fmla="*/ 317979 w 506956"/>
              <a:gd name="connsiteY4328" fmla="*/ 471565 h 506956"/>
              <a:gd name="connsiteX4329" fmla="*/ 343779 w 506956"/>
              <a:gd name="connsiteY4329" fmla="*/ 471565 h 506956"/>
              <a:gd name="connsiteX4330" fmla="*/ 339563 w 506956"/>
              <a:gd name="connsiteY4330" fmla="*/ 478256 h 506956"/>
              <a:gd name="connsiteX4331" fmla="*/ 335401 w 506956"/>
              <a:gd name="connsiteY4331" fmla="*/ 478256 h 506956"/>
              <a:gd name="connsiteX4332" fmla="*/ 341711 w 506956"/>
              <a:gd name="connsiteY4332" fmla="*/ 468409 h 506956"/>
              <a:gd name="connsiteX4333" fmla="*/ 335809 w 506956"/>
              <a:gd name="connsiteY4333" fmla="*/ 459215 h 506956"/>
              <a:gd name="connsiteX4334" fmla="*/ 339971 w 506956"/>
              <a:gd name="connsiteY4334" fmla="*/ 459215 h 506956"/>
              <a:gd name="connsiteX4335" fmla="*/ 343779 w 506956"/>
              <a:gd name="connsiteY4335" fmla="*/ 465200 h 506956"/>
              <a:gd name="connsiteX4336" fmla="*/ 347587 w 506956"/>
              <a:gd name="connsiteY4336" fmla="*/ 459215 h 506956"/>
              <a:gd name="connsiteX4337" fmla="*/ 351748 w 506956"/>
              <a:gd name="connsiteY4337" fmla="*/ 459215 h 506956"/>
              <a:gd name="connsiteX4338" fmla="*/ 345846 w 506956"/>
              <a:gd name="connsiteY4338" fmla="*/ 468409 h 506956"/>
              <a:gd name="connsiteX4339" fmla="*/ 352156 w 506956"/>
              <a:gd name="connsiteY4339" fmla="*/ 478256 h 506956"/>
              <a:gd name="connsiteX4340" fmla="*/ 347995 w 506956"/>
              <a:gd name="connsiteY4340" fmla="*/ 478256 h 506956"/>
              <a:gd name="connsiteX4341" fmla="*/ 343779 w 506956"/>
              <a:gd name="connsiteY4341" fmla="*/ 471565 h 506956"/>
              <a:gd name="connsiteX4342" fmla="*/ 369579 w 506956"/>
              <a:gd name="connsiteY4342" fmla="*/ 471565 h 506956"/>
              <a:gd name="connsiteX4343" fmla="*/ 365363 w 506956"/>
              <a:gd name="connsiteY4343" fmla="*/ 478256 h 506956"/>
              <a:gd name="connsiteX4344" fmla="*/ 361201 w 506956"/>
              <a:gd name="connsiteY4344" fmla="*/ 478256 h 506956"/>
              <a:gd name="connsiteX4345" fmla="*/ 367511 w 506956"/>
              <a:gd name="connsiteY4345" fmla="*/ 468409 h 506956"/>
              <a:gd name="connsiteX4346" fmla="*/ 361609 w 506956"/>
              <a:gd name="connsiteY4346" fmla="*/ 459215 h 506956"/>
              <a:gd name="connsiteX4347" fmla="*/ 365771 w 506956"/>
              <a:gd name="connsiteY4347" fmla="*/ 459215 h 506956"/>
              <a:gd name="connsiteX4348" fmla="*/ 369579 w 506956"/>
              <a:gd name="connsiteY4348" fmla="*/ 465200 h 506956"/>
              <a:gd name="connsiteX4349" fmla="*/ 373387 w 506956"/>
              <a:gd name="connsiteY4349" fmla="*/ 459215 h 506956"/>
              <a:gd name="connsiteX4350" fmla="*/ 377548 w 506956"/>
              <a:gd name="connsiteY4350" fmla="*/ 459215 h 506956"/>
              <a:gd name="connsiteX4351" fmla="*/ 371646 w 506956"/>
              <a:gd name="connsiteY4351" fmla="*/ 468409 h 506956"/>
              <a:gd name="connsiteX4352" fmla="*/ 377956 w 506956"/>
              <a:gd name="connsiteY4352" fmla="*/ 478256 h 506956"/>
              <a:gd name="connsiteX4353" fmla="*/ 373795 w 506956"/>
              <a:gd name="connsiteY4353" fmla="*/ 478256 h 506956"/>
              <a:gd name="connsiteX4354" fmla="*/ 369579 w 506956"/>
              <a:gd name="connsiteY4354" fmla="*/ 471565 h 506956"/>
              <a:gd name="connsiteX4355" fmla="*/ 395379 w 506956"/>
              <a:gd name="connsiteY4355" fmla="*/ 471565 h 506956"/>
              <a:gd name="connsiteX4356" fmla="*/ 391163 w 506956"/>
              <a:gd name="connsiteY4356" fmla="*/ 478256 h 506956"/>
              <a:gd name="connsiteX4357" fmla="*/ 387001 w 506956"/>
              <a:gd name="connsiteY4357" fmla="*/ 478256 h 506956"/>
              <a:gd name="connsiteX4358" fmla="*/ 393312 w 506956"/>
              <a:gd name="connsiteY4358" fmla="*/ 468409 h 506956"/>
              <a:gd name="connsiteX4359" fmla="*/ 387409 w 506956"/>
              <a:gd name="connsiteY4359" fmla="*/ 459215 h 506956"/>
              <a:gd name="connsiteX4360" fmla="*/ 391571 w 506956"/>
              <a:gd name="connsiteY4360" fmla="*/ 459215 h 506956"/>
              <a:gd name="connsiteX4361" fmla="*/ 395379 w 506956"/>
              <a:gd name="connsiteY4361" fmla="*/ 465200 h 506956"/>
              <a:gd name="connsiteX4362" fmla="*/ 399187 w 506956"/>
              <a:gd name="connsiteY4362" fmla="*/ 459215 h 506956"/>
              <a:gd name="connsiteX4363" fmla="*/ 403348 w 506956"/>
              <a:gd name="connsiteY4363" fmla="*/ 459215 h 506956"/>
              <a:gd name="connsiteX4364" fmla="*/ 397446 w 506956"/>
              <a:gd name="connsiteY4364" fmla="*/ 468409 h 506956"/>
              <a:gd name="connsiteX4365" fmla="*/ 403756 w 506956"/>
              <a:gd name="connsiteY4365" fmla="*/ 478256 h 506956"/>
              <a:gd name="connsiteX4366" fmla="*/ 399595 w 506956"/>
              <a:gd name="connsiteY4366" fmla="*/ 478256 h 506956"/>
              <a:gd name="connsiteX4367" fmla="*/ 395379 w 506956"/>
              <a:gd name="connsiteY4367" fmla="*/ 471565 h 506956"/>
              <a:gd name="connsiteX4368" fmla="*/ 421179 w 506956"/>
              <a:gd name="connsiteY4368" fmla="*/ 471565 h 506956"/>
              <a:gd name="connsiteX4369" fmla="*/ 416963 w 506956"/>
              <a:gd name="connsiteY4369" fmla="*/ 478256 h 506956"/>
              <a:gd name="connsiteX4370" fmla="*/ 412801 w 506956"/>
              <a:gd name="connsiteY4370" fmla="*/ 478256 h 506956"/>
              <a:gd name="connsiteX4371" fmla="*/ 419112 w 506956"/>
              <a:gd name="connsiteY4371" fmla="*/ 468409 h 506956"/>
              <a:gd name="connsiteX4372" fmla="*/ 413209 w 506956"/>
              <a:gd name="connsiteY4372" fmla="*/ 459215 h 506956"/>
              <a:gd name="connsiteX4373" fmla="*/ 417371 w 506956"/>
              <a:gd name="connsiteY4373" fmla="*/ 459215 h 506956"/>
              <a:gd name="connsiteX4374" fmla="*/ 421179 w 506956"/>
              <a:gd name="connsiteY4374" fmla="*/ 465200 h 506956"/>
              <a:gd name="connsiteX4375" fmla="*/ 424987 w 506956"/>
              <a:gd name="connsiteY4375" fmla="*/ 459215 h 506956"/>
              <a:gd name="connsiteX4376" fmla="*/ 429149 w 506956"/>
              <a:gd name="connsiteY4376" fmla="*/ 459215 h 506956"/>
              <a:gd name="connsiteX4377" fmla="*/ 423246 w 506956"/>
              <a:gd name="connsiteY4377" fmla="*/ 468409 h 506956"/>
              <a:gd name="connsiteX4378" fmla="*/ 429557 w 506956"/>
              <a:gd name="connsiteY4378" fmla="*/ 478256 h 506956"/>
              <a:gd name="connsiteX4379" fmla="*/ 425395 w 506956"/>
              <a:gd name="connsiteY4379" fmla="*/ 478256 h 506956"/>
              <a:gd name="connsiteX4380" fmla="*/ 421179 w 506956"/>
              <a:gd name="connsiteY4380" fmla="*/ 471565 h 506956"/>
              <a:gd name="connsiteX4381" fmla="*/ 446979 w 506956"/>
              <a:gd name="connsiteY4381" fmla="*/ 471565 h 506956"/>
              <a:gd name="connsiteX4382" fmla="*/ 442763 w 506956"/>
              <a:gd name="connsiteY4382" fmla="*/ 478256 h 506956"/>
              <a:gd name="connsiteX4383" fmla="*/ 438601 w 506956"/>
              <a:gd name="connsiteY4383" fmla="*/ 478256 h 506956"/>
              <a:gd name="connsiteX4384" fmla="*/ 444912 w 506956"/>
              <a:gd name="connsiteY4384" fmla="*/ 468409 h 506956"/>
              <a:gd name="connsiteX4385" fmla="*/ 439009 w 506956"/>
              <a:gd name="connsiteY4385" fmla="*/ 459215 h 506956"/>
              <a:gd name="connsiteX4386" fmla="*/ 443171 w 506956"/>
              <a:gd name="connsiteY4386" fmla="*/ 459215 h 506956"/>
              <a:gd name="connsiteX4387" fmla="*/ 446979 w 506956"/>
              <a:gd name="connsiteY4387" fmla="*/ 465200 h 506956"/>
              <a:gd name="connsiteX4388" fmla="*/ 450787 w 506956"/>
              <a:gd name="connsiteY4388" fmla="*/ 459215 h 506956"/>
              <a:gd name="connsiteX4389" fmla="*/ 454949 w 506956"/>
              <a:gd name="connsiteY4389" fmla="*/ 459215 h 506956"/>
              <a:gd name="connsiteX4390" fmla="*/ 449046 w 506956"/>
              <a:gd name="connsiteY4390" fmla="*/ 468409 h 506956"/>
              <a:gd name="connsiteX4391" fmla="*/ 455357 w 506956"/>
              <a:gd name="connsiteY4391" fmla="*/ 478256 h 506956"/>
              <a:gd name="connsiteX4392" fmla="*/ 451195 w 506956"/>
              <a:gd name="connsiteY4392" fmla="*/ 478256 h 506956"/>
              <a:gd name="connsiteX4393" fmla="*/ 446979 w 506956"/>
              <a:gd name="connsiteY4393" fmla="*/ 471565 h 506956"/>
              <a:gd name="connsiteX4394" fmla="*/ 472779 w 506956"/>
              <a:gd name="connsiteY4394" fmla="*/ 471565 h 506956"/>
              <a:gd name="connsiteX4395" fmla="*/ 468563 w 506956"/>
              <a:gd name="connsiteY4395" fmla="*/ 478256 h 506956"/>
              <a:gd name="connsiteX4396" fmla="*/ 464401 w 506956"/>
              <a:gd name="connsiteY4396" fmla="*/ 478256 h 506956"/>
              <a:gd name="connsiteX4397" fmla="*/ 470712 w 506956"/>
              <a:gd name="connsiteY4397" fmla="*/ 468409 h 506956"/>
              <a:gd name="connsiteX4398" fmla="*/ 464809 w 506956"/>
              <a:gd name="connsiteY4398" fmla="*/ 459215 h 506956"/>
              <a:gd name="connsiteX4399" fmla="*/ 468971 w 506956"/>
              <a:gd name="connsiteY4399" fmla="*/ 459215 h 506956"/>
              <a:gd name="connsiteX4400" fmla="*/ 472779 w 506956"/>
              <a:gd name="connsiteY4400" fmla="*/ 465200 h 506956"/>
              <a:gd name="connsiteX4401" fmla="*/ 476587 w 506956"/>
              <a:gd name="connsiteY4401" fmla="*/ 459215 h 506956"/>
              <a:gd name="connsiteX4402" fmla="*/ 480749 w 506956"/>
              <a:gd name="connsiteY4402" fmla="*/ 459215 h 506956"/>
              <a:gd name="connsiteX4403" fmla="*/ 474846 w 506956"/>
              <a:gd name="connsiteY4403" fmla="*/ 468409 h 506956"/>
              <a:gd name="connsiteX4404" fmla="*/ 481157 w 506956"/>
              <a:gd name="connsiteY4404" fmla="*/ 478256 h 506956"/>
              <a:gd name="connsiteX4405" fmla="*/ 476995 w 506956"/>
              <a:gd name="connsiteY4405" fmla="*/ 478256 h 506956"/>
              <a:gd name="connsiteX4406" fmla="*/ 472779 w 506956"/>
              <a:gd name="connsiteY4406" fmla="*/ 471565 h 506956"/>
              <a:gd name="connsiteX4407" fmla="*/ 498579 w 506956"/>
              <a:gd name="connsiteY4407" fmla="*/ 471565 h 506956"/>
              <a:gd name="connsiteX4408" fmla="*/ 494363 w 506956"/>
              <a:gd name="connsiteY4408" fmla="*/ 478256 h 506956"/>
              <a:gd name="connsiteX4409" fmla="*/ 490201 w 506956"/>
              <a:gd name="connsiteY4409" fmla="*/ 478256 h 506956"/>
              <a:gd name="connsiteX4410" fmla="*/ 496512 w 506956"/>
              <a:gd name="connsiteY4410" fmla="*/ 468409 h 506956"/>
              <a:gd name="connsiteX4411" fmla="*/ 490609 w 506956"/>
              <a:gd name="connsiteY4411" fmla="*/ 459215 h 506956"/>
              <a:gd name="connsiteX4412" fmla="*/ 494771 w 506956"/>
              <a:gd name="connsiteY4412" fmla="*/ 459215 h 506956"/>
              <a:gd name="connsiteX4413" fmla="*/ 498579 w 506956"/>
              <a:gd name="connsiteY4413" fmla="*/ 465200 h 506956"/>
              <a:gd name="connsiteX4414" fmla="*/ 502387 w 506956"/>
              <a:gd name="connsiteY4414" fmla="*/ 459215 h 506956"/>
              <a:gd name="connsiteX4415" fmla="*/ 506549 w 506956"/>
              <a:gd name="connsiteY4415" fmla="*/ 459215 h 506956"/>
              <a:gd name="connsiteX4416" fmla="*/ 500646 w 506956"/>
              <a:gd name="connsiteY4416" fmla="*/ 468409 h 506956"/>
              <a:gd name="connsiteX4417" fmla="*/ 506957 w 506956"/>
              <a:gd name="connsiteY4417" fmla="*/ 478256 h 506956"/>
              <a:gd name="connsiteX4418" fmla="*/ 502795 w 506956"/>
              <a:gd name="connsiteY4418" fmla="*/ 478256 h 506956"/>
              <a:gd name="connsiteX4419" fmla="*/ 498579 w 506956"/>
              <a:gd name="connsiteY4419" fmla="*/ 471565 h 506956"/>
              <a:gd name="connsiteX4420" fmla="*/ 8378 w 506956"/>
              <a:gd name="connsiteY4420" fmla="*/ 500265 h 506956"/>
              <a:gd name="connsiteX4421" fmla="*/ 4162 w 506956"/>
              <a:gd name="connsiteY4421" fmla="*/ 506957 h 506956"/>
              <a:gd name="connsiteX4422" fmla="*/ 0 w 506956"/>
              <a:gd name="connsiteY4422" fmla="*/ 506957 h 506956"/>
              <a:gd name="connsiteX4423" fmla="*/ 6310 w 506956"/>
              <a:gd name="connsiteY4423" fmla="*/ 497110 h 506956"/>
              <a:gd name="connsiteX4424" fmla="*/ 408 w 506956"/>
              <a:gd name="connsiteY4424" fmla="*/ 487916 h 506956"/>
              <a:gd name="connsiteX4425" fmla="*/ 4570 w 506956"/>
              <a:gd name="connsiteY4425" fmla="*/ 487916 h 506956"/>
              <a:gd name="connsiteX4426" fmla="*/ 8378 w 506956"/>
              <a:gd name="connsiteY4426" fmla="*/ 493901 h 506956"/>
              <a:gd name="connsiteX4427" fmla="*/ 12186 w 506956"/>
              <a:gd name="connsiteY4427" fmla="*/ 487916 h 506956"/>
              <a:gd name="connsiteX4428" fmla="*/ 16347 w 506956"/>
              <a:gd name="connsiteY4428" fmla="*/ 487916 h 506956"/>
              <a:gd name="connsiteX4429" fmla="*/ 10445 w 506956"/>
              <a:gd name="connsiteY4429" fmla="*/ 497110 h 506956"/>
              <a:gd name="connsiteX4430" fmla="*/ 16755 w 506956"/>
              <a:gd name="connsiteY4430" fmla="*/ 506957 h 506956"/>
              <a:gd name="connsiteX4431" fmla="*/ 12594 w 506956"/>
              <a:gd name="connsiteY4431" fmla="*/ 506957 h 506956"/>
              <a:gd name="connsiteX4432" fmla="*/ 8378 w 506956"/>
              <a:gd name="connsiteY4432" fmla="*/ 500265 h 506956"/>
              <a:gd name="connsiteX4433" fmla="*/ 34178 w 506956"/>
              <a:gd name="connsiteY4433" fmla="*/ 500265 h 506956"/>
              <a:gd name="connsiteX4434" fmla="*/ 29962 w 506956"/>
              <a:gd name="connsiteY4434" fmla="*/ 506957 h 506956"/>
              <a:gd name="connsiteX4435" fmla="*/ 25800 w 506956"/>
              <a:gd name="connsiteY4435" fmla="*/ 506957 h 506956"/>
              <a:gd name="connsiteX4436" fmla="*/ 32110 w 506956"/>
              <a:gd name="connsiteY4436" fmla="*/ 497110 h 506956"/>
              <a:gd name="connsiteX4437" fmla="*/ 26208 w 506956"/>
              <a:gd name="connsiteY4437" fmla="*/ 487916 h 506956"/>
              <a:gd name="connsiteX4438" fmla="*/ 30370 w 506956"/>
              <a:gd name="connsiteY4438" fmla="*/ 487916 h 506956"/>
              <a:gd name="connsiteX4439" fmla="*/ 34178 w 506956"/>
              <a:gd name="connsiteY4439" fmla="*/ 493901 h 506956"/>
              <a:gd name="connsiteX4440" fmla="*/ 37986 w 506956"/>
              <a:gd name="connsiteY4440" fmla="*/ 487916 h 506956"/>
              <a:gd name="connsiteX4441" fmla="*/ 42147 w 506956"/>
              <a:gd name="connsiteY4441" fmla="*/ 487916 h 506956"/>
              <a:gd name="connsiteX4442" fmla="*/ 36245 w 506956"/>
              <a:gd name="connsiteY4442" fmla="*/ 497110 h 506956"/>
              <a:gd name="connsiteX4443" fmla="*/ 42555 w 506956"/>
              <a:gd name="connsiteY4443" fmla="*/ 506957 h 506956"/>
              <a:gd name="connsiteX4444" fmla="*/ 38394 w 506956"/>
              <a:gd name="connsiteY4444" fmla="*/ 506957 h 506956"/>
              <a:gd name="connsiteX4445" fmla="*/ 34178 w 506956"/>
              <a:gd name="connsiteY4445" fmla="*/ 500265 h 506956"/>
              <a:gd name="connsiteX4446" fmla="*/ 59978 w 506956"/>
              <a:gd name="connsiteY4446" fmla="*/ 500265 h 506956"/>
              <a:gd name="connsiteX4447" fmla="*/ 55762 w 506956"/>
              <a:gd name="connsiteY4447" fmla="*/ 506957 h 506956"/>
              <a:gd name="connsiteX4448" fmla="*/ 51600 w 506956"/>
              <a:gd name="connsiteY4448" fmla="*/ 506957 h 506956"/>
              <a:gd name="connsiteX4449" fmla="*/ 57911 w 506956"/>
              <a:gd name="connsiteY4449" fmla="*/ 497110 h 506956"/>
              <a:gd name="connsiteX4450" fmla="*/ 52008 w 506956"/>
              <a:gd name="connsiteY4450" fmla="*/ 487916 h 506956"/>
              <a:gd name="connsiteX4451" fmla="*/ 56170 w 506956"/>
              <a:gd name="connsiteY4451" fmla="*/ 487916 h 506956"/>
              <a:gd name="connsiteX4452" fmla="*/ 59978 w 506956"/>
              <a:gd name="connsiteY4452" fmla="*/ 493901 h 506956"/>
              <a:gd name="connsiteX4453" fmla="*/ 63786 w 506956"/>
              <a:gd name="connsiteY4453" fmla="*/ 487916 h 506956"/>
              <a:gd name="connsiteX4454" fmla="*/ 67948 w 506956"/>
              <a:gd name="connsiteY4454" fmla="*/ 487916 h 506956"/>
              <a:gd name="connsiteX4455" fmla="*/ 62045 w 506956"/>
              <a:gd name="connsiteY4455" fmla="*/ 497110 h 506956"/>
              <a:gd name="connsiteX4456" fmla="*/ 68356 w 506956"/>
              <a:gd name="connsiteY4456" fmla="*/ 506957 h 506956"/>
              <a:gd name="connsiteX4457" fmla="*/ 64194 w 506956"/>
              <a:gd name="connsiteY4457" fmla="*/ 506957 h 506956"/>
              <a:gd name="connsiteX4458" fmla="*/ 59978 w 506956"/>
              <a:gd name="connsiteY4458" fmla="*/ 500265 h 506956"/>
              <a:gd name="connsiteX4459" fmla="*/ 85778 w 506956"/>
              <a:gd name="connsiteY4459" fmla="*/ 500265 h 506956"/>
              <a:gd name="connsiteX4460" fmla="*/ 81562 w 506956"/>
              <a:gd name="connsiteY4460" fmla="*/ 506957 h 506956"/>
              <a:gd name="connsiteX4461" fmla="*/ 77400 w 506956"/>
              <a:gd name="connsiteY4461" fmla="*/ 506957 h 506956"/>
              <a:gd name="connsiteX4462" fmla="*/ 83711 w 506956"/>
              <a:gd name="connsiteY4462" fmla="*/ 497110 h 506956"/>
              <a:gd name="connsiteX4463" fmla="*/ 77808 w 506956"/>
              <a:gd name="connsiteY4463" fmla="*/ 487916 h 506956"/>
              <a:gd name="connsiteX4464" fmla="*/ 81970 w 506956"/>
              <a:gd name="connsiteY4464" fmla="*/ 487916 h 506956"/>
              <a:gd name="connsiteX4465" fmla="*/ 85778 w 506956"/>
              <a:gd name="connsiteY4465" fmla="*/ 493901 h 506956"/>
              <a:gd name="connsiteX4466" fmla="*/ 89586 w 506956"/>
              <a:gd name="connsiteY4466" fmla="*/ 487916 h 506956"/>
              <a:gd name="connsiteX4467" fmla="*/ 93748 w 506956"/>
              <a:gd name="connsiteY4467" fmla="*/ 487916 h 506956"/>
              <a:gd name="connsiteX4468" fmla="*/ 87845 w 506956"/>
              <a:gd name="connsiteY4468" fmla="*/ 497110 h 506956"/>
              <a:gd name="connsiteX4469" fmla="*/ 94156 w 506956"/>
              <a:gd name="connsiteY4469" fmla="*/ 506957 h 506956"/>
              <a:gd name="connsiteX4470" fmla="*/ 89994 w 506956"/>
              <a:gd name="connsiteY4470" fmla="*/ 506957 h 506956"/>
              <a:gd name="connsiteX4471" fmla="*/ 85778 w 506956"/>
              <a:gd name="connsiteY4471" fmla="*/ 500265 h 506956"/>
              <a:gd name="connsiteX4472" fmla="*/ 111578 w 506956"/>
              <a:gd name="connsiteY4472" fmla="*/ 500265 h 506956"/>
              <a:gd name="connsiteX4473" fmla="*/ 107362 w 506956"/>
              <a:gd name="connsiteY4473" fmla="*/ 506957 h 506956"/>
              <a:gd name="connsiteX4474" fmla="*/ 103200 w 506956"/>
              <a:gd name="connsiteY4474" fmla="*/ 506957 h 506956"/>
              <a:gd name="connsiteX4475" fmla="*/ 109511 w 506956"/>
              <a:gd name="connsiteY4475" fmla="*/ 497110 h 506956"/>
              <a:gd name="connsiteX4476" fmla="*/ 103608 w 506956"/>
              <a:gd name="connsiteY4476" fmla="*/ 487916 h 506956"/>
              <a:gd name="connsiteX4477" fmla="*/ 107770 w 506956"/>
              <a:gd name="connsiteY4477" fmla="*/ 487916 h 506956"/>
              <a:gd name="connsiteX4478" fmla="*/ 111578 w 506956"/>
              <a:gd name="connsiteY4478" fmla="*/ 493901 h 506956"/>
              <a:gd name="connsiteX4479" fmla="*/ 115386 w 506956"/>
              <a:gd name="connsiteY4479" fmla="*/ 487916 h 506956"/>
              <a:gd name="connsiteX4480" fmla="*/ 119548 w 506956"/>
              <a:gd name="connsiteY4480" fmla="*/ 487916 h 506956"/>
              <a:gd name="connsiteX4481" fmla="*/ 113645 w 506956"/>
              <a:gd name="connsiteY4481" fmla="*/ 497110 h 506956"/>
              <a:gd name="connsiteX4482" fmla="*/ 119956 w 506956"/>
              <a:gd name="connsiteY4482" fmla="*/ 506957 h 506956"/>
              <a:gd name="connsiteX4483" fmla="*/ 115794 w 506956"/>
              <a:gd name="connsiteY4483" fmla="*/ 506957 h 506956"/>
              <a:gd name="connsiteX4484" fmla="*/ 111578 w 506956"/>
              <a:gd name="connsiteY4484" fmla="*/ 500265 h 506956"/>
              <a:gd name="connsiteX4485" fmla="*/ 137378 w 506956"/>
              <a:gd name="connsiteY4485" fmla="*/ 500265 h 506956"/>
              <a:gd name="connsiteX4486" fmla="*/ 133162 w 506956"/>
              <a:gd name="connsiteY4486" fmla="*/ 506957 h 506956"/>
              <a:gd name="connsiteX4487" fmla="*/ 129000 w 506956"/>
              <a:gd name="connsiteY4487" fmla="*/ 506957 h 506956"/>
              <a:gd name="connsiteX4488" fmla="*/ 135311 w 506956"/>
              <a:gd name="connsiteY4488" fmla="*/ 497110 h 506956"/>
              <a:gd name="connsiteX4489" fmla="*/ 129408 w 506956"/>
              <a:gd name="connsiteY4489" fmla="*/ 487916 h 506956"/>
              <a:gd name="connsiteX4490" fmla="*/ 133570 w 506956"/>
              <a:gd name="connsiteY4490" fmla="*/ 487916 h 506956"/>
              <a:gd name="connsiteX4491" fmla="*/ 137378 w 506956"/>
              <a:gd name="connsiteY4491" fmla="*/ 493901 h 506956"/>
              <a:gd name="connsiteX4492" fmla="*/ 141186 w 506956"/>
              <a:gd name="connsiteY4492" fmla="*/ 487916 h 506956"/>
              <a:gd name="connsiteX4493" fmla="*/ 145348 w 506956"/>
              <a:gd name="connsiteY4493" fmla="*/ 487916 h 506956"/>
              <a:gd name="connsiteX4494" fmla="*/ 139445 w 506956"/>
              <a:gd name="connsiteY4494" fmla="*/ 497110 h 506956"/>
              <a:gd name="connsiteX4495" fmla="*/ 145756 w 506956"/>
              <a:gd name="connsiteY4495" fmla="*/ 506957 h 506956"/>
              <a:gd name="connsiteX4496" fmla="*/ 141594 w 506956"/>
              <a:gd name="connsiteY4496" fmla="*/ 506957 h 506956"/>
              <a:gd name="connsiteX4497" fmla="*/ 137378 w 506956"/>
              <a:gd name="connsiteY4497" fmla="*/ 500265 h 506956"/>
              <a:gd name="connsiteX4498" fmla="*/ 163178 w 506956"/>
              <a:gd name="connsiteY4498" fmla="*/ 500265 h 506956"/>
              <a:gd name="connsiteX4499" fmla="*/ 158962 w 506956"/>
              <a:gd name="connsiteY4499" fmla="*/ 506957 h 506956"/>
              <a:gd name="connsiteX4500" fmla="*/ 154800 w 506956"/>
              <a:gd name="connsiteY4500" fmla="*/ 506957 h 506956"/>
              <a:gd name="connsiteX4501" fmla="*/ 161111 w 506956"/>
              <a:gd name="connsiteY4501" fmla="*/ 497110 h 506956"/>
              <a:gd name="connsiteX4502" fmla="*/ 155208 w 506956"/>
              <a:gd name="connsiteY4502" fmla="*/ 487916 h 506956"/>
              <a:gd name="connsiteX4503" fmla="*/ 159370 w 506956"/>
              <a:gd name="connsiteY4503" fmla="*/ 487916 h 506956"/>
              <a:gd name="connsiteX4504" fmla="*/ 163178 w 506956"/>
              <a:gd name="connsiteY4504" fmla="*/ 493901 h 506956"/>
              <a:gd name="connsiteX4505" fmla="*/ 166986 w 506956"/>
              <a:gd name="connsiteY4505" fmla="*/ 487916 h 506956"/>
              <a:gd name="connsiteX4506" fmla="*/ 171148 w 506956"/>
              <a:gd name="connsiteY4506" fmla="*/ 487916 h 506956"/>
              <a:gd name="connsiteX4507" fmla="*/ 165245 w 506956"/>
              <a:gd name="connsiteY4507" fmla="*/ 497110 h 506956"/>
              <a:gd name="connsiteX4508" fmla="*/ 171556 w 506956"/>
              <a:gd name="connsiteY4508" fmla="*/ 506957 h 506956"/>
              <a:gd name="connsiteX4509" fmla="*/ 167394 w 506956"/>
              <a:gd name="connsiteY4509" fmla="*/ 506957 h 506956"/>
              <a:gd name="connsiteX4510" fmla="*/ 163178 w 506956"/>
              <a:gd name="connsiteY4510" fmla="*/ 500265 h 506956"/>
              <a:gd name="connsiteX4511" fmla="*/ 188978 w 506956"/>
              <a:gd name="connsiteY4511" fmla="*/ 500265 h 506956"/>
              <a:gd name="connsiteX4512" fmla="*/ 184762 w 506956"/>
              <a:gd name="connsiteY4512" fmla="*/ 506957 h 506956"/>
              <a:gd name="connsiteX4513" fmla="*/ 180601 w 506956"/>
              <a:gd name="connsiteY4513" fmla="*/ 506957 h 506956"/>
              <a:gd name="connsiteX4514" fmla="*/ 186911 w 506956"/>
              <a:gd name="connsiteY4514" fmla="*/ 497110 h 506956"/>
              <a:gd name="connsiteX4515" fmla="*/ 181009 w 506956"/>
              <a:gd name="connsiteY4515" fmla="*/ 487916 h 506956"/>
              <a:gd name="connsiteX4516" fmla="*/ 185170 w 506956"/>
              <a:gd name="connsiteY4516" fmla="*/ 487916 h 506956"/>
              <a:gd name="connsiteX4517" fmla="*/ 188978 w 506956"/>
              <a:gd name="connsiteY4517" fmla="*/ 493901 h 506956"/>
              <a:gd name="connsiteX4518" fmla="*/ 192786 w 506956"/>
              <a:gd name="connsiteY4518" fmla="*/ 487916 h 506956"/>
              <a:gd name="connsiteX4519" fmla="*/ 196948 w 506956"/>
              <a:gd name="connsiteY4519" fmla="*/ 487916 h 506956"/>
              <a:gd name="connsiteX4520" fmla="*/ 191045 w 506956"/>
              <a:gd name="connsiteY4520" fmla="*/ 497110 h 506956"/>
              <a:gd name="connsiteX4521" fmla="*/ 197356 w 506956"/>
              <a:gd name="connsiteY4521" fmla="*/ 506957 h 506956"/>
              <a:gd name="connsiteX4522" fmla="*/ 193194 w 506956"/>
              <a:gd name="connsiteY4522" fmla="*/ 506957 h 506956"/>
              <a:gd name="connsiteX4523" fmla="*/ 188978 w 506956"/>
              <a:gd name="connsiteY4523" fmla="*/ 500265 h 506956"/>
              <a:gd name="connsiteX4524" fmla="*/ 214778 w 506956"/>
              <a:gd name="connsiteY4524" fmla="*/ 500265 h 506956"/>
              <a:gd name="connsiteX4525" fmla="*/ 210562 w 506956"/>
              <a:gd name="connsiteY4525" fmla="*/ 506957 h 506956"/>
              <a:gd name="connsiteX4526" fmla="*/ 206401 w 506956"/>
              <a:gd name="connsiteY4526" fmla="*/ 506957 h 506956"/>
              <a:gd name="connsiteX4527" fmla="*/ 212711 w 506956"/>
              <a:gd name="connsiteY4527" fmla="*/ 497110 h 506956"/>
              <a:gd name="connsiteX4528" fmla="*/ 206809 w 506956"/>
              <a:gd name="connsiteY4528" fmla="*/ 487916 h 506956"/>
              <a:gd name="connsiteX4529" fmla="*/ 210970 w 506956"/>
              <a:gd name="connsiteY4529" fmla="*/ 487916 h 506956"/>
              <a:gd name="connsiteX4530" fmla="*/ 214778 w 506956"/>
              <a:gd name="connsiteY4530" fmla="*/ 493901 h 506956"/>
              <a:gd name="connsiteX4531" fmla="*/ 218586 w 506956"/>
              <a:gd name="connsiteY4531" fmla="*/ 487916 h 506956"/>
              <a:gd name="connsiteX4532" fmla="*/ 222748 w 506956"/>
              <a:gd name="connsiteY4532" fmla="*/ 487916 h 506956"/>
              <a:gd name="connsiteX4533" fmla="*/ 216846 w 506956"/>
              <a:gd name="connsiteY4533" fmla="*/ 497110 h 506956"/>
              <a:gd name="connsiteX4534" fmla="*/ 223156 w 506956"/>
              <a:gd name="connsiteY4534" fmla="*/ 506957 h 506956"/>
              <a:gd name="connsiteX4535" fmla="*/ 218994 w 506956"/>
              <a:gd name="connsiteY4535" fmla="*/ 506957 h 506956"/>
              <a:gd name="connsiteX4536" fmla="*/ 214778 w 506956"/>
              <a:gd name="connsiteY4536" fmla="*/ 500265 h 506956"/>
              <a:gd name="connsiteX4537" fmla="*/ 240578 w 506956"/>
              <a:gd name="connsiteY4537" fmla="*/ 500265 h 506956"/>
              <a:gd name="connsiteX4538" fmla="*/ 236362 w 506956"/>
              <a:gd name="connsiteY4538" fmla="*/ 506957 h 506956"/>
              <a:gd name="connsiteX4539" fmla="*/ 232201 w 506956"/>
              <a:gd name="connsiteY4539" fmla="*/ 506957 h 506956"/>
              <a:gd name="connsiteX4540" fmla="*/ 238511 w 506956"/>
              <a:gd name="connsiteY4540" fmla="*/ 497110 h 506956"/>
              <a:gd name="connsiteX4541" fmla="*/ 232609 w 506956"/>
              <a:gd name="connsiteY4541" fmla="*/ 487916 h 506956"/>
              <a:gd name="connsiteX4542" fmla="*/ 236770 w 506956"/>
              <a:gd name="connsiteY4542" fmla="*/ 487916 h 506956"/>
              <a:gd name="connsiteX4543" fmla="*/ 240578 w 506956"/>
              <a:gd name="connsiteY4543" fmla="*/ 493901 h 506956"/>
              <a:gd name="connsiteX4544" fmla="*/ 244386 w 506956"/>
              <a:gd name="connsiteY4544" fmla="*/ 487916 h 506956"/>
              <a:gd name="connsiteX4545" fmla="*/ 248548 w 506956"/>
              <a:gd name="connsiteY4545" fmla="*/ 487916 h 506956"/>
              <a:gd name="connsiteX4546" fmla="*/ 242646 w 506956"/>
              <a:gd name="connsiteY4546" fmla="*/ 497110 h 506956"/>
              <a:gd name="connsiteX4547" fmla="*/ 248956 w 506956"/>
              <a:gd name="connsiteY4547" fmla="*/ 506957 h 506956"/>
              <a:gd name="connsiteX4548" fmla="*/ 244794 w 506956"/>
              <a:gd name="connsiteY4548" fmla="*/ 506957 h 506956"/>
              <a:gd name="connsiteX4549" fmla="*/ 240578 w 506956"/>
              <a:gd name="connsiteY4549" fmla="*/ 500265 h 506956"/>
              <a:gd name="connsiteX4550" fmla="*/ 266378 w 506956"/>
              <a:gd name="connsiteY4550" fmla="*/ 500265 h 506956"/>
              <a:gd name="connsiteX4551" fmla="*/ 262162 w 506956"/>
              <a:gd name="connsiteY4551" fmla="*/ 506957 h 506956"/>
              <a:gd name="connsiteX4552" fmla="*/ 258001 w 506956"/>
              <a:gd name="connsiteY4552" fmla="*/ 506957 h 506956"/>
              <a:gd name="connsiteX4553" fmla="*/ 264311 w 506956"/>
              <a:gd name="connsiteY4553" fmla="*/ 497110 h 506956"/>
              <a:gd name="connsiteX4554" fmla="*/ 258409 w 506956"/>
              <a:gd name="connsiteY4554" fmla="*/ 487916 h 506956"/>
              <a:gd name="connsiteX4555" fmla="*/ 262570 w 506956"/>
              <a:gd name="connsiteY4555" fmla="*/ 487916 h 506956"/>
              <a:gd name="connsiteX4556" fmla="*/ 266378 w 506956"/>
              <a:gd name="connsiteY4556" fmla="*/ 493901 h 506956"/>
              <a:gd name="connsiteX4557" fmla="*/ 270187 w 506956"/>
              <a:gd name="connsiteY4557" fmla="*/ 487916 h 506956"/>
              <a:gd name="connsiteX4558" fmla="*/ 274348 w 506956"/>
              <a:gd name="connsiteY4558" fmla="*/ 487916 h 506956"/>
              <a:gd name="connsiteX4559" fmla="*/ 268446 w 506956"/>
              <a:gd name="connsiteY4559" fmla="*/ 497110 h 506956"/>
              <a:gd name="connsiteX4560" fmla="*/ 274756 w 506956"/>
              <a:gd name="connsiteY4560" fmla="*/ 506957 h 506956"/>
              <a:gd name="connsiteX4561" fmla="*/ 270595 w 506956"/>
              <a:gd name="connsiteY4561" fmla="*/ 506957 h 506956"/>
              <a:gd name="connsiteX4562" fmla="*/ 266378 w 506956"/>
              <a:gd name="connsiteY4562" fmla="*/ 500265 h 506956"/>
              <a:gd name="connsiteX4563" fmla="*/ 292179 w 506956"/>
              <a:gd name="connsiteY4563" fmla="*/ 500265 h 506956"/>
              <a:gd name="connsiteX4564" fmla="*/ 287962 w 506956"/>
              <a:gd name="connsiteY4564" fmla="*/ 506957 h 506956"/>
              <a:gd name="connsiteX4565" fmla="*/ 283801 w 506956"/>
              <a:gd name="connsiteY4565" fmla="*/ 506957 h 506956"/>
              <a:gd name="connsiteX4566" fmla="*/ 290111 w 506956"/>
              <a:gd name="connsiteY4566" fmla="*/ 497110 h 506956"/>
              <a:gd name="connsiteX4567" fmla="*/ 284209 w 506956"/>
              <a:gd name="connsiteY4567" fmla="*/ 487916 h 506956"/>
              <a:gd name="connsiteX4568" fmla="*/ 288370 w 506956"/>
              <a:gd name="connsiteY4568" fmla="*/ 487916 h 506956"/>
              <a:gd name="connsiteX4569" fmla="*/ 292179 w 506956"/>
              <a:gd name="connsiteY4569" fmla="*/ 493901 h 506956"/>
              <a:gd name="connsiteX4570" fmla="*/ 295987 w 506956"/>
              <a:gd name="connsiteY4570" fmla="*/ 487916 h 506956"/>
              <a:gd name="connsiteX4571" fmla="*/ 300148 w 506956"/>
              <a:gd name="connsiteY4571" fmla="*/ 487916 h 506956"/>
              <a:gd name="connsiteX4572" fmla="*/ 294246 w 506956"/>
              <a:gd name="connsiteY4572" fmla="*/ 497110 h 506956"/>
              <a:gd name="connsiteX4573" fmla="*/ 300556 w 506956"/>
              <a:gd name="connsiteY4573" fmla="*/ 506957 h 506956"/>
              <a:gd name="connsiteX4574" fmla="*/ 296395 w 506956"/>
              <a:gd name="connsiteY4574" fmla="*/ 506957 h 506956"/>
              <a:gd name="connsiteX4575" fmla="*/ 292179 w 506956"/>
              <a:gd name="connsiteY4575" fmla="*/ 500265 h 506956"/>
              <a:gd name="connsiteX4576" fmla="*/ 317979 w 506956"/>
              <a:gd name="connsiteY4576" fmla="*/ 500265 h 506956"/>
              <a:gd name="connsiteX4577" fmla="*/ 313762 w 506956"/>
              <a:gd name="connsiteY4577" fmla="*/ 506957 h 506956"/>
              <a:gd name="connsiteX4578" fmla="*/ 309601 w 506956"/>
              <a:gd name="connsiteY4578" fmla="*/ 506957 h 506956"/>
              <a:gd name="connsiteX4579" fmla="*/ 315911 w 506956"/>
              <a:gd name="connsiteY4579" fmla="*/ 497110 h 506956"/>
              <a:gd name="connsiteX4580" fmla="*/ 310009 w 506956"/>
              <a:gd name="connsiteY4580" fmla="*/ 487916 h 506956"/>
              <a:gd name="connsiteX4581" fmla="*/ 314170 w 506956"/>
              <a:gd name="connsiteY4581" fmla="*/ 487916 h 506956"/>
              <a:gd name="connsiteX4582" fmla="*/ 317979 w 506956"/>
              <a:gd name="connsiteY4582" fmla="*/ 493901 h 506956"/>
              <a:gd name="connsiteX4583" fmla="*/ 321787 w 506956"/>
              <a:gd name="connsiteY4583" fmla="*/ 487916 h 506956"/>
              <a:gd name="connsiteX4584" fmla="*/ 325948 w 506956"/>
              <a:gd name="connsiteY4584" fmla="*/ 487916 h 506956"/>
              <a:gd name="connsiteX4585" fmla="*/ 320046 w 506956"/>
              <a:gd name="connsiteY4585" fmla="*/ 497110 h 506956"/>
              <a:gd name="connsiteX4586" fmla="*/ 326356 w 506956"/>
              <a:gd name="connsiteY4586" fmla="*/ 506957 h 506956"/>
              <a:gd name="connsiteX4587" fmla="*/ 322195 w 506956"/>
              <a:gd name="connsiteY4587" fmla="*/ 506957 h 506956"/>
              <a:gd name="connsiteX4588" fmla="*/ 317979 w 506956"/>
              <a:gd name="connsiteY4588" fmla="*/ 500265 h 506956"/>
              <a:gd name="connsiteX4589" fmla="*/ 343779 w 506956"/>
              <a:gd name="connsiteY4589" fmla="*/ 500265 h 506956"/>
              <a:gd name="connsiteX4590" fmla="*/ 339563 w 506956"/>
              <a:gd name="connsiteY4590" fmla="*/ 506957 h 506956"/>
              <a:gd name="connsiteX4591" fmla="*/ 335401 w 506956"/>
              <a:gd name="connsiteY4591" fmla="*/ 506957 h 506956"/>
              <a:gd name="connsiteX4592" fmla="*/ 341711 w 506956"/>
              <a:gd name="connsiteY4592" fmla="*/ 497110 h 506956"/>
              <a:gd name="connsiteX4593" fmla="*/ 335809 w 506956"/>
              <a:gd name="connsiteY4593" fmla="*/ 487916 h 506956"/>
              <a:gd name="connsiteX4594" fmla="*/ 339971 w 506956"/>
              <a:gd name="connsiteY4594" fmla="*/ 487916 h 506956"/>
              <a:gd name="connsiteX4595" fmla="*/ 343779 w 506956"/>
              <a:gd name="connsiteY4595" fmla="*/ 493901 h 506956"/>
              <a:gd name="connsiteX4596" fmla="*/ 347587 w 506956"/>
              <a:gd name="connsiteY4596" fmla="*/ 487916 h 506956"/>
              <a:gd name="connsiteX4597" fmla="*/ 351748 w 506956"/>
              <a:gd name="connsiteY4597" fmla="*/ 487916 h 506956"/>
              <a:gd name="connsiteX4598" fmla="*/ 345846 w 506956"/>
              <a:gd name="connsiteY4598" fmla="*/ 497110 h 506956"/>
              <a:gd name="connsiteX4599" fmla="*/ 352156 w 506956"/>
              <a:gd name="connsiteY4599" fmla="*/ 506957 h 506956"/>
              <a:gd name="connsiteX4600" fmla="*/ 347995 w 506956"/>
              <a:gd name="connsiteY4600" fmla="*/ 506957 h 506956"/>
              <a:gd name="connsiteX4601" fmla="*/ 343779 w 506956"/>
              <a:gd name="connsiteY4601" fmla="*/ 500265 h 506956"/>
              <a:gd name="connsiteX4602" fmla="*/ 369579 w 506956"/>
              <a:gd name="connsiteY4602" fmla="*/ 500265 h 506956"/>
              <a:gd name="connsiteX4603" fmla="*/ 365363 w 506956"/>
              <a:gd name="connsiteY4603" fmla="*/ 506957 h 506956"/>
              <a:gd name="connsiteX4604" fmla="*/ 361201 w 506956"/>
              <a:gd name="connsiteY4604" fmla="*/ 506957 h 506956"/>
              <a:gd name="connsiteX4605" fmla="*/ 367511 w 506956"/>
              <a:gd name="connsiteY4605" fmla="*/ 497110 h 506956"/>
              <a:gd name="connsiteX4606" fmla="*/ 361609 w 506956"/>
              <a:gd name="connsiteY4606" fmla="*/ 487916 h 506956"/>
              <a:gd name="connsiteX4607" fmla="*/ 365771 w 506956"/>
              <a:gd name="connsiteY4607" fmla="*/ 487916 h 506956"/>
              <a:gd name="connsiteX4608" fmla="*/ 369579 w 506956"/>
              <a:gd name="connsiteY4608" fmla="*/ 493901 h 506956"/>
              <a:gd name="connsiteX4609" fmla="*/ 373387 w 506956"/>
              <a:gd name="connsiteY4609" fmla="*/ 487916 h 506956"/>
              <a:gd name="connsiteX4610" fmla="*/ 377548 w 506956"/>
              <a:gd name="connsiteY4610" fmla="*/ 487916 h 506956"/>
              <a:gd name="connsiteX4611" fmla="*/ 371646 w 506956"/>
              <a:gd name="connsiteY4611" fmla="*/ 497110 h 506956"/>
              <a:gd name="connsiteX4612" fmla="*/ 377956 w 506956"/>
              <a:gd name="connsiteY4612" fmla="*/ 506957 h 506956"/>
              <a:gd name="connsiteX4613" fmla="*/ 373795 w 506956"/>
              <a:gd name="connsiteY4613" fmla="*/ 506957 h 506956"/>
              <a:gd name="connsiteX4614" fmla="*/ 369579 w 506956"/>
              <a:gd name="connsiteY4614" fmla="*/ 500265 h 506956"/>
              <a:gd name="connsiteX4615" fmla="*/ 395379 w 506956"/>
              <a:gd name="connsiteY4615" fmla="*/ 500265 h 506956"/>
              <a:gd name="connsiteX4616" fmla="*/ 391163 w 506956"/>
              <a:gd name="connsiteY4616" fmla="*/ 506957 h 506956"/>
              <a:gd name="connsiteX4617" fmla="*/ 387001 w 506956"/>
              <a:gd name="connsiteY4617" fmla="*/ 506957 h 506956"/>
              <a:gd name="connsiteX4618" fmla="*/ 393312 w 506956"/>
              <a:gd name="connsiteY4618" fmla="*/ 497110 h 506956"/>
              <a:gd name="connsiteX4619" fmla="*/ 387409 w 506956"/>
              <a:gd name="connsiteY4619" fmla="*/ 487916 h 506956"/>
              <a:gd name="connsiteX4620" fmla="*/ 391571 w 506956"/>
              <a:gd name="connsiteY4620" fmla="*/ 487916 h 506956"/>
              <a:gd name="connsiteX4621" fmla="*/ 395379 w 506956"/>
              <a:gd name="connsiteY4621" fmla="*/ 493901 h 506956"/>
              <a:gd name="connsiteX4622" fmla="*/ 399187 w 506956"/>
              <a:gd name="connsiteY4622" fmla="*/ 487916 h 506956"/>
              <a:gd name="connsiteX4623" fmla="*/ 403348 w 506956"/>
              <a:gd name="connsiteY4623" fmla="*/ 487916 h 506956"/>
              <a:gd name="connsiteX4624" fmla="*/ 397446 w 506956"/>
              <a:gd name="connsiteY4624" fmla="*/ 497110 h 506956"/>
              <a:gd name="connsiteX4625" fmla="*/ 403756 w 506956"/>
              <a:gd name="connsiteY4625" fmla="*/ 506957 h 506956"/>
              <a:gd name="connsiteX4626" fmla="*/ 399595 w 506956"/>
              <a:gd name="connsiteY4626" fmla="*/ 506957 h 506956"/>
              <a:gd name="connsiteX4627" fmla="*/ 395379 w 506956"/>
              <a:gd name="connsiteY4627" fmla="*/ 500265 h 506956"/>
              <a:gd name="connsiteX4628" fmla="*/ 421179 w 506956"/>
              <a:gd name="connsiteY4628" fmla="*/ 500265 h 506956"/>
              <a:gd name="connsiteX4629" fmla="*/ 416963 w 506956"/>
              <a:gd name="connsiteY4629" fmla="*/ 506957 h 506956"/>
              <a:gd name="connsiteX4630" fmla="*/ 412801 w 506956"/>
              <a:gd name="connsiteY4630" fmla="*/ 506957 h 506956"/>
              <a:gd name="connsiteX4631" fmla="*/ 419112 w 506956"/>
              <a:gd name="connsiteY4631" fmla="*/ 497110 h 506956"/>
              <a:gd name="connsiteX4632" fmla="*/ 413209 w 506956"/>
              <a:gd name="connsiteY4632" fmla="*/ 487916 h 506956"/>
              <a:gd name="connsiteX4633" fmla="*/ 417371 w 506956"/>
              <a:gd name="connsiteY4633" fmla="*/ 487916 h 506956"/>
              <a:gd name="connsiteX4634" fmla="*/ 421179 w 506956"/>
              <a:gd name="connsiteY4634" fmla="*/ 493901 h 506956"/>
              <a:gd name="connsiteX4635" fmla="*/ 424987 w 506956"/>
              <a:gd name="connsiteY4635" fmla="*/ 487916 h 506956"/>
              <a:gd name="connsiteX4636" fmla="*/ 429149 w 506956"/>
              <a:gd name="connsiteY4636" fmla="*/ 487916 h 506956"/>
              <a:gd name="connsiteX4637" fmla="*/ 423246 w 506956"/>
              <a:gd name="connsiteY4637" fmla="*/ 497110 h 506956"/>
              <a:gd name="connsiteX4638" fmla="*/ 429557 w 506956"/>
              <a:gd name="connsiteY4638" fmla="*/ 506957 h 506956"/>
              <a:gd name="connsiteX4639" fmla="*/ 425395 w 506956"/>
              <a:gd name="connsiteY4639" fmla="*/ 506957 h 506956"/>
              <a:gd name="connsiteX4640" fmla="*/ 421179 w 506956"/>
              <a:gd name="connsiteY4640" fmla="*/ 500265 h 506956"/>
              <a:gd name="connsiteX4641" fmla="*/ 446979 w 506956"/>
              <a:gd name="connsiteY4641" fmla="*/ 500265 h 506956"/>
              <a:gd name="connsiteX4642" fmla="*/ 442763 w 506956"/>
              <a:gd name="connsiteY4642" fmla="*/ 506957 h 506956"/>
              <a:gd name="connsiteX4643" fmla="*/ 438601 w 506956"/>
              <a:gd name="connsiteY4643" fmla="*/ 506957 h 506956"/>
              <a:gd name="connsiteX4644" fmla="*/ 444912 w 506956"/>
              <a:gd name="connsiteY4644" fmla="*/ 497110 h 506956"/>
              <a:gd name="connsiteX4645" fmla="*/ 439009 w 506956"/>
              <a:gd name="connsiteY4645" fmla="*/ 487916 h 506956"/>
              <a:gd name="connsiteX4646" fmla="*/ 443171 w 506956"/>
              <a:gd name="connsiteY4646" fmla="*/ 487916 h 506956"/>
              <a:gd name="connsiteX4647" fmla="*/ 446979 w 506956"/>
              <a:gd name="connsiteY4647" fmla="*/ 493901 h 506956"/>
              <a:gd name="connsiteX4648" fmla="*/ 450787 w 506956"/>
              <a:gd name="connsiteY4648" fmla="*/ 487916 h 506956"/>
              <a:gd name="connsiteX4649" fmla="*/ 454949 w 506956"/>
              <a:gd name="connsiteY4649" fmla="*/ 487916 h 506956"/>
              <a:gd name="connsiteX4650" fmla="*/ 449046 w 506956"/>
              <a:gd name="connsiteY4650" fmla="*/ 497110 h 506956"/>
              <a:gd name="connsiteX4651" fmla="*/ 455357 w 506956"/>
              <a:gd name="connsiteY4651" fmla="*/ 506957 h 506956"/>
              <a:gd name="connsiteX4652" fmla="*/ 451195 w 506956"/>
              <a:gd name="connsiteY4652" fmla="*/ 506957 h 506956"/>
              <a:gd name="connsiteX4653" fmla="*/ 446979 w 506956"/>
              <a:gd name="connsiteY4653" fmla="*/ 500265 h 506956"/>
              <a:gd name="connsiteX4654" fmla="*/ 472779 w 506956"/>
              <a:gd name="connsiteY4654" fmla="*/ 500265 h 506956"/>
              <a:gd name="connsiteX4655" fmla="*/ 468563 w 506956"/>
              <a:gd name="connsiteY4655" fmla="*/ 506957 h 506956"/>
              <a:gd name="connsiteX4656" fmla="*/ 464401 w 506956"/>
              <a:gd name="connsiteY4656" fmla="*/ 506957 h 506956"/>
              <a:gd name="connsiteX4657" fmla="*/ 470712 w 506956"/>
              <a:gd name="connsiteY4657" fmla="*/ 497110 h 506956"/>
              <a:gd name="connsiteX4658" fmla="*/ 464809 w 506956"/>
              <a:gd name="connsiteY4658" fmla="*/ 487916 h 506956"/>
              <a:gd name="connsiteX4659" fmla="*/ 468971 w 506956"/>
              <a:gd name="connsiteY4659" fmla="*/ 487916 h 506956"/>
              <a:gd name="connsiteX4660" fmla="*/ 472779 w 506956"/>
              <a:gd name="connsiteY4660" fmla="*/ 493901 h 506956"/>
              <a:gd name="connsiteX4661" fmla="*/ 476587 w 506956"/>
              <a:gd name="connsiteY4661" fmla="*/ 487916 h 506956"/>
              <a:gd name="connsiteX4662" fmla="*/ 480749 w 506956"/>
              <a:gd name="connsiteY4662" fmla="*/ 487916 h 506956"/>
              <a:gd name="connsiteX4663" fmla="*/ 474846 w 506956"/>
              <a:gd name="connsiteY4663" fmla="*/ 497110 h 506956"/>
              <a:gd name="connsiteX4664" fmla="*/ 481157 w 506956"/>
              <a:gd name="connsiteY4664" fmla="*/ 506957 h 506956"/>
              <a:gd name="connsiteX4665" fmla="*/ 476995 w 506956"/>
              <a:gd name="connsiteY4665" fmla="*/ 506957 h 506956"/>
              <a:gd name="connsiteX4666" fmla="*/ 472779 w 506956"/>
              <a:gd name="connsiteY4666" fmla="*/ 500265 h 506956"/>
              <a:gd name="connsiteX4667" fmla="*/ 498579 w 506956"/>
              <a:gd name="connsiteY4667" fmla="*/ 500265 h 506956"/>
              <a:gd name="connsiteX4668" fmla="*/ 494363 w 506956"/>
              <a:gd name="connsiteY4668" fmla="*/ 506957 h 506956"/>
              <a:gd name="connsiteX4669" fmla="*/ 490201 w 506956"/>
              <a:gd name="connsiteY4669" fmla="*/ 506957 h 506956"/>
              <a:gd name="connsiteX4670" fmla="*/ 496512 w 506956"/>
              <a:gd name="connsiteY4670" fmla="*/ 497110 h 506956"/>
              <a:gd name="connsiteX4671" fmla="*/ 490609 w 506956"/>
              <a:gd name="connsiteY4671" fmla="*/ 487916 h 506956"/>
              <a:gd name="connsiteX4672" fmla="*/ 494771 w 506956"/>
              <a:gd name="connsiteY4672" fmla="*/ 487916 h 506956"/>
              <a:gd name="connsiteX4673" fmla="*/ 498579 w 506956"/>
              <a:gd name="connsiteY4673" fmla="*/ 493901 h 506956"/>
              <a:gd name="connsiteX4674" fmla="*/ 502387 w 506956"/>
              <a:gd name="connsiteY4674" fmla="*/ 487916 h 506956"/>
              <a:gd name="connsiteX4675" fmla="*/ 506549 w 506956"/>
              <a:gd name="connsiteY4675" fmla="*/ 487916 h 506956"/>
              <a:gd name="connsiteX4676" fmla="*/ 500646 w 506956"/>
              <a:gd name="connsiteY4676" fmla="*/ 497110 h 506956"/>
              <a:gd name="connsiteX4677" fmla="*/ 506957 w 506956"/>
              <a:gd name="connsiteY4677" fmla="*/ 506957 h 506956"/>
              <a:gd name="connsiteX4678" fmla="*/ 502795 w 506956"/>
              <a:gd name="connsiteY4678" fmla="*/ 506957 h 506956"/>
              <a:gd name="connsiteX4679" fmla="*/ 498579 w 506956"/>
              <a:gd name="connsiteY4679" fmla="*/ 500265 h 506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</a:cxnLst>
            <a:rect l="l" t="t" r="r" b="b"/>
            <a:pathLst>
              <a:path w="506956" h="506956">
                <a:moveTo>
                  <a:pt x="8378" y="12349"/>
                </a:moveTo>
                <a:lnTo>
                  <a:pt x="4162" y="19041"/>
                </a:lnTo>
                <a:lnTo>
                  <a:pt x="0" y="19041"/>
                </a:lnTo>
                <a:lnTo>
                  <a:pt x="6310" y="9194"/>
                </a:lnTo>
                <a:lnTo>
                  <a:pt x="408" y="0"/>
                </a:lnTo>
                <a:lnTo>
                  <a:pt x="4570" y="0"/>
                </a:lnTo>
                <a:lnTo>
                  <a:pt x="8378" y="5984"/>
                </a:lnTo>
                <a:lnTo>
                  <a:pt x="12186" y="0"/>
                </a:lnTo>
                <a:lnTo>
                  <a:pt x="16347" y="0"/>
                </a:lnTo>
                <a:lnTo>
                  <a:pt x="10445" y="9194"/>
                </a:lnTo>
                <a:lnTo>
                  <a:pt x="16755" y="19041"/>
                </a:lnTo>
                <a:lnTo>
                  <a:pt x="12594" y="19041"/>
                </a:lnTo>
                <a:lnTo>
                  <a:pt x="8378" y="12349"/>
                </a:lnTo>
                <a:close/>
                <a:moveTo>
                  <a:pt x="34178" y="12349"/>
                </a:moveTo>
                <a:lnTo>
                  <a:pt x="29962" y="19041"/>
                </a:lnTo>
                <a:lnTo>
                  <a:pt x="25800" y="19041"/>
                </a:lnTo>
                <a:lnTo>
                  <a:pt x="32110" y="9194"/>
                </a:lnTo>
                <a:lnTo>
                  <a:pt x="26208" y="0"/>
                </a:lnTo>
                <a:lnTo>
                  <a:pt x="30370" y="0"/>
                </a:lnTo>
                <a:lnTo>
                  <a:pt x="34178" y="5984"/>
                </a:lnTo>
                <a:lnTo>
                  <a:pt x="37986" y="0"/>
                </a:lnTo>
                <a:lnTo>
                  <a:pt x="42147" y="0"/>
                </a:lnTo>
                <a:lnTo>
                  <a:pt x="36245" y="9194"/>
                </a:lnTo>
                <a:lnTo>
                  <a:pt x="42555" y="19041"/>
                </a:lnTo>
                <a:lnTo>
                  <a:pt x="38394" y="19041"/>
                </a:lnTo>
                <a:lnTo>
                  <a:pt x="34178" y="12349"/>
                </a:lnTo>
                <a:close/>
                <a:moveTo>
                  <a:pt x="59978" y="12349"/>
                </a:moveTo>
                <a:lnTo>
                  <a:pt x="55762" y="19041"/>
                </a:lnTo>
                <a:lnTo>
                  <a:pt x="51600" y="19041"/>
                </a:lnTo>
                <a:lnTo>
                  <a:pt x="57911" y="9194"/>
                </a:lnTo>
                <a:lnTo>
                  <a:pt x="52008" y="0"/>
                </a:lnTo>
                <a:lnTo>
                  <a:pt x="56170" y="0"/>
                </a:lnTo>
                <a:lnTo>
                  <a:pt x="59978" y="5984"/>
                </a:lnTo>
                <a:lnTo>
                  <a:pt x="63786" y="0"/>
                </a:lnTo>
                <a:lnTo>
                  <a:pt x="67948" y="0"/>
                </a:lnTo>
                <a:lnTo>
                  <a:pt x="62045" y="9194"/>
                </a:lnTo>
                <a:lnTo>
                  <a:pt x="68356" y="19041"/>
                </a:lnTo>
                <a:lnTo>
                  <a:pt x="64194" y="19041"/>
                </a:lnTo>
                <a:lnTo>
                  <a:pt x="59978" y="12349"/>
                </a:lnTo>
                <a:close/>
                <a:moveTo>
                  <a:pt x="85778" y="12349"/>
                </a:moveTo>
                <a:lnTo>
                  <a:pt x="81562" y="19041"/>
                </a:lnTo>
                <a:lnTo>
                  <a:pt x="77400" y="19041"/>
                </a:lnTo>
                <a:lnTo>
                  <a:pt x="83711" y="9194"/>
                </a:lnTo>
                <a:lnTo>
                  <a:pt x="77808" y="0"/>
                </a:lnTo>
                <a:lnTo>
                  <a:pt x="81970" y="0"/>
                </a:lnTo>
                <a:lnTo>
                  <a:pt x="85778" y="5984"/>
                </a:lnTo>
                <a:lnTo>
                  <a:pt x="89586" y="0"/>
                </a:lnTo>
                <a:lnTo>
                  <a:pt x="93748" y="0"/>
                </a:lnTo>
                <a:lnTo>
                  <a:pt x="87845" y="9194"/>
                </a:lnTo>
                <a:lnTo>
                  <a:pt x="94156" y="19041"/>
                </a:lnTo>
                <a:lnTo>
                  <a:pt x="89994" y="19041"/>
                </a:lnTo>
                <a:lnTo>
                  <a:pt x="85778" y="12349"/>
                </a:lnTo>
                <a:close/>
                <a:moveTo>
                  <a:pt x="111578" y="12349"/>
                </a:moveTo>
                <a:lnTo>
                  <a:pt x="107362" y="19041"/>
                </a:lnTo>
                <a:lnTo>
                  <a:pt x="103200" y="19041"/>
                </a:lnTo>
                <a:lnTo>
                  <a:pt x="109511" y="9194"/>
                </a:lnTo>
                <a:lnTo>
                  <a:pt x="103608" y="0"/>
                </a:lnTo>
                <a:lnTo>
                  <a:pt x="107770" y="0"/>
                </a:lnTo>
                <a:lnTo>
                  <a:pt x="111578" y="5984"/>
                </a:lnTo>
                <a:lnTo>
                  <a:pt x="115386" y="0"/>
                </a:lnTo>
                <a:lnTo>
                  <a:pt x="119548" y="0"/>
                </a:lnTo>
                <a:lnTo>
                  <a:pt x="113645" y="9194"/>
                </a:lnTo>
                <a:lnTo>
                  <a:pt x="119956" y="19041"/>
                </a:lnTo>
                <a:lnTo>
                  <a:pt x="115794" y="19041"/>
                </a:lnTo>
                <a:lnTo>
                  <a:pt x="111578" y="12349"/>
                </a:lnTo>
                <a:close/>
                <a:moveTo>
                  <a:pt x="137378" y="12349"/>
                </a:moveTo>
                <a:lnTo>
                  <a:pt x="133162" y="19041"/>
                </a:lnTo>
                <a:lnTo>
                  <a:pt x="129000" y="19041"/>
                </a:lnTo>
                <a:lnTo>
                  <a:pt x="135311" y="9194"/>
                </a:lnTo>
                <a:lnTo>
                  <a:pt x="129408" y="0"/>
                </a:lnTo>
                <a:lnTo>
                  <a:pt x="133570" y="0"/>
                </a:lnTo>
                <a:lnTo>
                  <a:pt x="137378" y="5984"/>
                </a:lnTo>
                <a:lnTo>
                  <a:pt x="141186" y="0"/>
                </a:lnTo>
                <a:lnTo>
                  <a:pt x="145348" y="0"/>
                </a:lnTo>
                <a:lnTo>
                  <a:pt x="139445" y="9194"/>
                </a:lnTo>
                <a:lnTo>
                  <a:pt x="145756" y="19041"/>
                </a:lnTo>
                <a:lnTo>
                  <a:pt x="141594" y="19041"/>
                </a:lnTo>
                <a:lnTo>
                  <a:pt x="137378" y="12349"/>
                </a:lnTo>
                <a:close/>
                <a:moveTo>
                  <a:pt x="163178" y="12349"/>
                </a:moveTo>
                <a:lnTo>
                  <a:pt x="158962" y="19041"/>
                </a:lnTo>
                <a:lnTo>
                  <a:pt x="154800" y="19041"/>
                </a:lnTo>
                <a:lnTo>
                  <a:pt x="161111" y="9194"/>
                </a:lnTo>
                <a:lnTo>
                  <a:pt x="155208" y="0"/>
                </a:lnTo>
                <a:lnTo>
                  <a:pt x="159370" y="0"/>
                </a:lnTo>
                <a:lnTo>
                  <a:pt x="163178" y="5984"/>
                </a:lnTo>
                <a:lnTo>
                  <a:pt x="166986" y="0"/>
                </a:lnTo>
                <a:lnTo>
                  <a:pt x="171148" y="0"/>
                </a:lnTo>
                <a:lnTo>
                  <a:pt x="165245" y="9194"/>
                </a:lnTo>
                <a:lnTo>
                  <a:pt x="171556" y="19041"/>
                </a:lnTo>
                <a:lnTo>
                  <a:pt x="167394" y="19041"/>
                </a:lnTo>
                <a:lnTo>
                  <a:pt x="163178" y="12349"/>
                </a:lnTo>
                <a:close/>
                <a:moveTo>
                  <a:pt x="188978" y="12349"/>
                </a:moveTo>
                <a:lnTo>
                  <a:pt x="184762" y="19041"/>
                </a:lnTo>
                <a:lnTo>
                  <a:pt x="180601" y="19041"/>
                </a:lnTo>
                <a:lnTo>
                  <a:pt x="186911" y="9194"/>
                </a:lnTo>
                <a:lnTo>
                  <a:pt x="181009" y="0"/>
                </a:lnTo>
                <a:lnTo>
                  <a:pt x="185170" y="0"/>
                </a:lnTo>
                <a:lnTo>
                  <a:pt x="188978" y="5984"/>
                </a:lnTo>
                <a:lnTo>
                  <a:pt x="192786" y="0"/>
                </a:lnTo>
                <a:lnTo>
                  <a:pt x="196948" y="0"/>
                </a:lnTo>
                <a:lnTo>
                  <a:pt x="191045" y="9194"/>
                </a:lnTo>
                <a:lnTo>
                  <a:pt x="197356" y="19041"/>
                </a:lnTo>
                <a:lnTo>
                  <a:pt x="193194" y="19041"/>
                </a:lnTo>
                <a:lnTo>
                  <a:pt x="188978" y="12349"/>
                </a:lnTo>
                <a:close/>
                <a:moveTo>
                  <a:pt x="214778" y="12349"/>
                </a:moveTo>
                <a:lnTo>
                  <a:pt x="210562" y="19041"/>
                </a:lnTo>
                <a:lnTo>
                  <a:pt x="206401" y="19041"/>
                </a:lnTo>
                <a:lnTo>
                  <a:pt x="212711" y="9194"/>
                </a:lnTo>
                <a:lnTo>
                  <a:pt x="206809" y="0"/>
                </a:lnTo>
                <a:lnTo>
                  <a:pt x="210970" y="0"/>
                </a:lnTo>
                <a:lnTo>
                  <a:pt x="214778" y="5984"/>
                </a:lnTo>
                <a:lnTo>
                  <a:pt x="218586" y="0"/>
                </a:lnTo>
                <a:lnTo>
                  <a:pt x="222748" y="0"/>
                </a:lnTo>
                <a:lnTo>
                  <a:pt x="216846" y="9194"/>
                </a:lnTo>
                <a:lnTo>
                  <a:pt x="223156" y="19041"/>
                </a:lnTo>
                <a:lnTo>
                  <a:pt x="218994" y="19041"/>
                </a:lnTo>
                <a:lnTo>
                  <a:pt x="214778" y="12349"/>
                </a:lnTo>
                <a:close/>
                <a:moveTo>
                  <a:pt x="240578" y="12349"/>
                </a:moveTo>
                <a:lnTo>
                  <a:pt x="236362" y="19041"/>
                </a:lnTo>
                <a:lnTo>
                  <a:pt x="232201" y="19041"/>
                </a:lnTo>
                <a:lnTo>
                  <a:pt x="238511" y="9194"/>
                </a:lnTo>
                <a:lnTo>
                  <a:pt x="232609" y="0"/>
                </a:lnTo>
                <a:lnTo>
                  <a:pt x="236770" y="0"/>
                </a:lnTo>
                <a:lnTo>
                  <a:pt x="240578" y="5984"/>
                </a:lnTo>
                <a:lnTo>
                  <a:pt x="244386" y="0"/>
                </a:lnTo>
                <a:lnTo>
                  <a:pt x="248548" y="0"/>
                </a:lnTo>
                <a:lnTo>
                  <a:pt x="242646" y="9194"/>
                </a:lnTo>
                <a:lnTo>
                  <a:pt x="248956" y="19041"/>
                </a:lnTo>
                <a:lnTo>
                  <a:pt x="244794" y="19041"/>
                </a:lnTo>
                <a:lnTo>
                  <a:pt x="240578" y="12349"/>
                </a:lnTo>
                <a:close/>
                <a:moveTo>
                  <a:pt x="266378" y="12349"/>
                </a:moveTo>
                <a:lnTo>
                  <a:pt x="262162" y="19041"/>
                </a:lnTo>
                <a:lnTo>
                  <a:pt x="258001" y="19041"/>
                </a:lnTo>
                <a:lnTo>
                  <a:pt x="264311" y="9194"/>
                </a:lnTo>
                <a:lnTo>
                  <a:pt x="258409" y="0"/>
                </a:lnTo>
                <a:lnTo>
                  <a:pt x="262570" y="0"/>
                </a:lnTo>
                <a:lnTo>
                  <a:pt x="266378" y="5984"/>
                </a:lnTo>
                <a:lnTo>
                  <a:pt x="270187" y="0"/>
                </a:lnTo>
                <a:lnTo>
                  <a:pt x="274348" y="0"/>
                </a:lnTo>
                <a:lnTo>
                  <a:pt x="268446" y="9194"/>
                </a:lnTo>
                <a:lnTo>
                  <a:pt x="274756" y="19041"/>
                </a:lnTo>
                <a:lnTo>
                  <a:pt x="270595" y="19041"/>
                </a:lnTo>
                <a:lnTo>
                  <a:pt x="266378" y="12349"/>
                </a:lnTo>
                <a:close/>
                <a:moveTo>
                  <a:pt x="292179" y="12349"/>
                </a:moveTo>
                <a:lnTo>
                  <a:pt x="287962" y="19041"/>
                </a:lnTo>
                <a:lnTo>
                  <a:pt x="283801" y="19041"/>
                </a:lnTo>
                <a:lnTo>
                  <a:pt x="290111" y="9194"/>
                </a:lnTo>
                <a:lnTo>
                  <a:pt x="284209" y="0"/>
                </a:lnTo>
                <a:lnTo>
                  <a:pt x="288370" y="0"/>
                </a:lnTo>
                <a:lnTo>
                  <a:pt x="292179" y="5984"/>
                </a:lnTo>
                <a:lnTo>
                  <a:pt x="295987" y="0"/>
                </a:lnTo>
                <a:lnTo>
                  <a:pt x="300148" y="0"/>
                </a:lnTo>
                <a:lnTo>
                  <a:pt x="294246" y="9194"/>
                </a:lnTo>
                <a:lnTo>
                  <a:pt x="300556" y="19041"/>
                </a:lnTo>
                <a:lnTo>
                  <a:pt x="296395" y="19041"/>
                </a:lnTo>
                <a:lnTo>
                  <a:pt x="292179" y="12349"/>
                </a:lnTo>
                <a:close/>
                <a:moveTo>
                  <a:pt x="317979" y="12349"/>
                </a:moveTo>
                <a:lnTo>
                  <a:pt x="313762" y="19041"/>
                </a:lnTo>
                <a:lnTo>
                  <a:pt x="309601" y="19041"/>
                </a:lnTo>
                <a:lnTo>
                  <a:pt x="315911" y="9194"/>
                </a:lnTo>
                <a:lnTo>
                  <a:pt x="310009" y="0"/>
                </a:lnTo>
                <a:lnTo>
                  <a:pt x="314170" y="0"/>
                </a:lnTo>
                <a:lnTo>
                  <a:pt x="317979" y="5984"/>
                </a:lnTo>
                <a:lnTo>
                  <a:pt x="321787" y="0"/>
                </a:lnTo>
                <a:lnTo>
                  <a:pt x="325948" y="0"/>
                </a:lnTo>
                <a:lnTo>
                  <a:pt x="320046" y="9194"/>
                </a:lnTo>
                <a:lnTo>
                  <a:pt x="326356" y="19041"/>
                </a:lnTo>
                <a:lnTo>
                  <a:pt x="322195" y="19041"/>
                </a:lnTo>
                <a:lnTo>
                  <a:pt x="317979" y="12349"/>
                </a:lnTo>
                <a:close/>
                <a:moveTo>
                  <a:pt x="343779" y="12349"/>
                </a:moveTo>
                <a:lnTo>
                  <a:pt x="339563" y="19041"/>
                </a:lnTo>
                <a:lnTo>
                  <a:pt x="335401" y="19041"/>
                </a:lnTo>
                <a:lnTo>
                  <a:pt x="341711" y="9194"/>
                </a:lnTo>
                <a:lnTo>
                  <a:pt x="335809" y="0"/>
                </a:lnTo>
                <a:lnTo>
                  <a:pt x="339971" y="0"/>
                </a:lnTo>
                <a:lnTo>
                  <a:pt x="343779" y="5984"/>
                </a:lnTo>
                <a:lnTo>
                  <a:pt x="347587" y="0"/>
                </a:lnTo>
                <a:lnTo>
                  <a:pt x="351748" y="0"/>
                </a:lnTo>
                <a:lnTo>
                  <a:pt x="345846" y="9194"/>
                </a:lnTo>
                <a:lnTo>
                  <a:pt x="352156" y="19041"/>
                </a:lnTo>
                <a:lnTo>
                  <a:pt x="347995" y="19041"/>
                </a:lnTo>
                <a:lnTo>
                  <a:pt x="343779" y="12349"/>
                </a:lnTo>
                <a:close/>
                <a:moveTo>
                  <a:pt x="369579" y="12349"/>
                </a:moveTo>
                <a:lnTo>
                  <a:pt x="365363" y="19041"/>
                </a:lnTo>
                <a:lnTo>
                  <a:pt x="361201" y="19041"/>
                </a:lnTo>
                <a:lnTo>
                  <a:pt x="367511" y="9194"/>
                </a:lnTo>
                <a:lnTo>
                  <a:pt x="361609" y="0"/>
                </a:lnTo>
                <a:lnTo>
                  <a:pt x="365771" y="0"/>
                </a:lnTo>
                <a:lnTo>
                  <a:pt x="369579" y="5984"/>
                </a:lnTo>
                <a:lnTo>
                  <a:pt x="373387" y="0"/>
                </a:lnTo>
                <a:lnTo>
                  <a:pt x="377548" y="0"/>
                </a:lnTo>
                <a:lnTo>
                  <a:pt x="371646" y="9194"/>
                </a:lnTo>
                <a:lnTo>
                  <a:pt x="377956" y="19041"/>
                </a:lnTo>
                <a:lnTo>
                  <a:pt x="373795" y="19041"/>
                </a:lnTo>
                <a:lnTo>
                  <a:pt x="369579" y="12349"/>
                </a:lnTo>
                <a:close/>
                <a:moveTo>
                  <a:pt x="395379" y="12349"/>
                </a:moveTo>
                <a:lnTo>
                  <a:pt x="391163" y="19041"/>
                </a:lnTo>
                <a:lnTo>
                  <a:pt x="387001" y="19041"/>
                </a:lnTo>
                <a:lnTo>
                  <a:pt x="393312" y="9194"/>
                </a:lnTo>
                <a:lnTo>
                  <a:pt x="387409" y="0"/>
                </a:lnTo>
                <a:lnTo>
                  <a:pt x="391571" y="0"/>
                </a:lnTo>
                <a:lnTo>
                  <a:pt x="395379" y="5984"/>
                </a:lnTo>
                <a:lnTo>
                  <a:pt x="399187" y="0"/>
                </a:lnTo>
                <a:lnTo>
                  <a:pt x="403348" y="0"/>
                </a:lnTo>
                <a:lnTo>
                  <a:pt x="397446" y="9194"/>
                </a:lnTo>
                <a:lnTo>
                  <a:pt x="403756" y="19041"/>
                </a:lnTo>
                <a:lnTo>
                  <a:pt x="399595" y="19041"/>
                </a:lnTo>
                <a:lnTo>
                  <a:pt x="395379" y="12349"/>
                </a:lnTo>
                <a:close/>
                <a:moveTo>
                  <a:pt x="421179" y="12349"/>
                </a:moveTo>
                <a:lnTo>
                  <a:pt x="416963" y="19041"/>
                </a:lnTo>
                <a:lnTo>
                  <a:pt x="412801" y="19041"/>
                </a:lnTo>
                <a:lnTo>
                  <a:pt x="419112" y="9194"/>
                </a:lnTo>
                <a:lnTo>
                  <a:pt x="413209" y="0"/>
                </a:lnTo>
                <a:lnTo>
                  <a:pt x="417371" y="0"/>
                </a:lnTo>
                <a:lnTo>
                  <a:pt x="421179" y="5984"/>
                </a:lnTo>
                <a:lnTo>
                  <a:pt x="424987" y="0"/>
                </a:lnTo>
                <a:lnTo>
                  <a:pt x="429149" y="0"/>
                </a:lnTo>
                <a:lnTo>
                  <a:pt x="423246" y="9194"/>
                </a:lnTo>
                <a:lnTo>
                  <a:pt x="429557" y="19041"/>
                </a:lnTo>
                <a:lnTo>
                  <a:pt x="425395" y="19041"/>
                </a:lnTo>
                <a:lnTo>
                  <a:pt x="421179" y="12349"/>
                </a:lnTo>
                <a:close/>
                <a:moveTo>
                  <a:pt x="446979" y="12349"/>
                </a:moveTo>
                <a:lnTo>
                  <a:pt x="442763" y="19041"/>
                </a:lnTo>
                <a:lnTo>
                  <a:pt x="438601" y="19041"/>
                </a:lnTo>
                <a:lnTo>
                  <a:pt x="444912" y="9194"/>
                </a:lnTo>
                <a:lnTo>
                  <a:pt x="439009" y="0"/>
                </a:lnTo>
                <a:lnTo>
                  <a:pt x="443171" y="0"/>
                </a:lnTo>
                <a:lnTo>
                  <a:pt x="446979" y="5984"/>
                </a:lnTo>
                <a:lnTo>
                  <a:pt x="450787" y="0"/>
                </a:lnTo>
                <a:lnTo>
                  <a:pt x="454949" y="0"/>
                </a:lnTo>
                <a:lnTo>
                  <a:pt x="449046" y="9194"/>
                </a:lnTo>
                <a:lnTo>
                  <a:pt x="455357" y="19041"/>
                </a:lnTo>
                <a:lnTo>
                  <a:pt x="451195" y="19041"/>
                </a:lnTo>
                <a:lnTo>
                  <a:pt x="446979" y="12349"/>
                </a:lnTo>
                <a:close/>
                <a:moveTo>
                  <a:pt x="472779" y="12349"/>
                </a:moveTo>
                <a:lnTo>
                  <a:pt x="468563" y="19041"/>
                </a:lnTo>
                <a:lnTo>
                  <a:pt x="464401" y="19041"/>
                </a:lnTo>
                <a:lnTo>
                  <a:pt x="470712" y="9194"/>
                </a:lnTo>
                <a:lnTo>
                  <a:pt x="464809" y="0"/>
                </a:lnTo>
                <a:lnTo>
                  <a:pt x="468971" y="0"/>
                </a:lnTo>
                <a:lnTo>
                  <a:pt x="472779" y="5984"/>
                </a:lnTo>
                <a:lnTo>
                  <a:pt x="476587" y="0"/>
                </a:lnTo>
                <a:lnTo>
                  <a:pt x="480749" y="0"/>
                </a:lnTo>
                <a:lnTo>
                  <a:pt x="474846" y="9194"/>
                </a:lnTo>
                <a:lnTo>
                  <a:pt x="481157" y="19041"/>
                </a:lnTo>
                <a:lnTo>
                  <a:pt x="476995" y="19041"/>
                </a:lnTo>
                <a:lnTo>
                  <a:pt x="472779" y="12349"/>
                </a:lnTo>
                <a:close/>
                <a:moveTo>
                  <a:pt x="498579" y="12349"/>
                </a:moveTo>
                <a:lnTo>
                  <a:pt x="494363" y="19041"/>
                </a:lnTo>
                <a:lnTo>
                  <a:pt x="490201" y="19041"/>
                </a:lnTo>
                <a:lnTo>
                  <a:pt x="496512" y="9194"/>
                </a:lnTo>
                <a:lnTo>
                  <a:pt x="490609" y="0"/>
                </a:lnTo>
                <a:lnTo>
                  <a:pt x="494771" y="0"/>
                </a:lnTo>
                <a:lnTo>
                  <a:pt x="498579" y="5984"/>
                </a:lnTo>
                <a:lnTo>
                  <a:pt x="502387" y="0"/>
                </a:lnTo>
                <a:lnTo>
                  <a:pt x="506549" y="0"/>
                </a:lnTo>
                <a:lnTo>
                  <a:pt x="500646" y="9194"/>
                </a:lnTo>
                <a:lnTo>
                  <a:pt x="506957" y="19041"/>
                </a:lnTo>
                <a:lnTo>
                  <a:pt x="502795" y="19041"/>
                </a:lnTo>
                <a:lnTo>
                  <a:pt x="498579" y="12349"/>
                </a:lnTo>
                <a:close/>
                <a:moveTo>
                  <a:pt x="8378" y="41050"/>
                </a:moveTo>
                <a:lnTo>
                  <a:pt x="4162" y="47742"/>
                </a:lnTo>
                <a:lnTo>
                  <a:pt x="0" y="47742"/>
                </a:lnTo>
                <a:lnTo>
                  <a:pt x="6310" y="37895"/>
                </a:lnTo>
                <a:lnTo>
                  <a:pt x="408" y="28701"/>
                </a:lnTo>
                <a:lnTo>
                  <a:pt x="4570" y="28701"/>
                </a:lnTo>
                <a:lnTo>
                  <a:pt x="8378" y="34685"/>
                </a:lnTo>
                <a:lnTo>
                  <a:pt x="12186" y="28701"/>
                </a:lnTo>
                <a:lnTo>
                  <a:pt x="16347" y="28701"/>
                </a:lnTo>
                <a:lnTo>
                  <a:pt x="10445" y="37895"/>
                </a:lnTo>
                <a:lnTo>
                  <a:pt x="16755" y="47742"/>
                </a:lnTo>
                <a:lnTo>
                  <a:pt x="12594" y="47742"/>
                </a:lnTo>
                <a:lnTo>
                  <a:pt x="8378" y="41050"/>
                </a:lnTo>
                <a:close/>
                <a:moveTo>
                  <a:pt x="34178" y="41050"/>
                </a:moveTo>
                <a:lnTo>
                  <a:pt x="29962" y="47742"/>
                </a:lnTo>
                <a:lnTo>
                  <a:pt x="25800" y="47742"/>
                </a:lnTo>
                <a:lnTo>
                  <a:pt x="32110" y="37895"/>
                </a:lnTo>
                <a:lnTo>
                  <a:pt x="26208" y="28701"/>
                </a:lnTo>
                <a:lnTo>
                  <a:pt x="30370" y="28701"/>
                </a:lnTo>
                <a:lnTo>
                  <a:pt x="34178" y="34685"/>
                </a:lnTo>
                <a:lnTo>
                  <a:pt x="37986" y="28701"/>
                </a:lnTo>
                <a:lnTo>
                  <a:pt x="42147" y="28701"/>
                </a:lnTo>
                <a:lnTo>
                  <a:pt x="36245" y="37895"/>
                </a:lnTo>
                <a:lnTo>
                  <a:pt x="42555" y="47742"/>
                </a:lnTo>
                <a:lnTo>
                  <a:pt x="38394" y="47742"/>
                </a:lnTo>
                <a:lnTo>
                  <a:pt x="34178" y="41050"/>
                </a:lnTo>
                <a:close/>
                <a:moveTo>
                  <a:pt x="59978" y="41050"/>
                </a:moveTo>
                <a:lnTo>
                  <a:pt x="55762" y="47742"/>
                </a:lnTo>
                <a:lnTo>
                  <a:pt x="51600" y="47742"/>
                </a:lnTo>
                <a:lnTo>
                  <a:pt x="57911" y="37895"/>
                </a:lnTo>
                <a:lnTo>
                  <a:pt x="52008" y="28701"/>
                </a:lnTo>
                <a:lnTo>
                  <a:pt x="56170" y="28701"/>
                </a:lnTo>
                <a:lnTo>
                  <a:pt x="59978" y="34685"/>
                </a:lnTo>
                <a:lnTo>
                  <a:pt x="63786" y="28701"/>
                </a:lnTo>
                <a:lnTo>
                  <a:pt x="67948" y="28701"/>
                </a:lnTo>
                <a:lnTo>
                  <a:pt x="62045" y="37895"/>
                </a:lnTo>
                <a:lnTo>
                  <a:pt x="68356" y="47742"/>
                </a:lnTo>
                <a:lnTo>
                  <a:pt x="64194" y="47742"/>
                </a:lnTo>
                <a:lnTo>
                  <a:pt x="59978" y="41050"/>
                </a:lnTo>
                <a:close/>
                <a:moveTo>
                  <a:pt x="85778" y="41050"/>
                </a:moveTo>
                <a:lnTo>
                  <a:pt x="81562" y="47742"/>
                </a:lnTo>
                <a:lnTo>
                  <a:pt x="77400" y="47742"/>
                </a:lnTo>
                <a:lnTo>
                  <a:pt x="83711" y="37895"/>
                </a:lnTo>
                <a:lnTo>
                  <a:pt x="77808" y="28701"/>
                </a:lnTo>
                <a:lnTo>
                  <a:pt x="81970" y="28701"/>
                </a:lnTo>
                <a:lnTo>
                  <a:pt x="85778" y="34685"/>
                </a:lnTo>
                <a:lnTo>
                  <a:pt x="89586" y="28701"/>
                </a:lnTo>
                <a:lnTo>
                  <a:pt x="93748" y="28701"/>
                </a:lnTo>
                <a:lnTo>
                  <a:pt x="87845" y="37895"/>
                </a:lnTo>
                <a:lnTo>
                  <a:pt x="94156" y="47742"/>
                </a:lnTo>
                <a:lnTo>
                  <a:pt x="89994" y="47742"/>
                </a:lnTo>
                <a:lnTo>
                  <a:pt x="85778" y="41050"/>
                </a:lnTo>
                <a:close/>
                <a:moveTo>
                  <a:pt x="111578" y="41050"/>
                </a:moveTo>
                <a:lnTo>
                  <a:pt x="107362" y="47742"/>
                </a:lnTo>
                <a:lnTo>
                  <a:pt x="103200" y="47742"/>
                </a:lnTo>
                <a:lnTo>
                  <a:pt x="109511" y="37895"/>
                </a:lnTo>
                <a:lnTo>
                  <a:pt x="103608" y="28701"/>
                </a:lnTo>
                <a:lnTo>
                  <a:pt x="107770" y="28701"/>
                </a:lnTo>
                <a:lnTo>
                  <a:pt x="111578" y="34685"/>
                </a:lnTo>
                <a:lnTo>
                  <a:pt x="115386" y="28701"/>
                </a:lnTo>
                <a:lnTo>
                  <a:pt x="119548" y="28701"/>
                </a:lnTo>
                <a:lnTo>
                  <a:pt x="113645" y="37895"/>
                </a:lnTo>
                <a:lnTo>
                  <a:pt x="119956" y="47742"/>
                </a:lnTo>
                <a:lnTo>
                  <a:pt x="115794" y="47742"/>
                </a:lnTo>
                <a:lnTo>
                  <a:pt x="111578" y="41050"/>
                </a:lnTo>
                <a:close/>
                <a:moveTo>
                  <a:pt x="137378" y="41050"/>
                </a:moveTo>
                <a:lnTo>
                  <a:pt x="133162" y="47742"/>
                </a:lnTo>
                <a:lnTo>
                  <a:pt x="129000" y="47742"/>
                </a:lnTo>
                <a:lnTo>
                  <a:pt x="135311" y="37895"/>
                </a:lnTo>
                <a:lnTo>
                  <a:pt x="129408" y="28701"/>
                </a:lnTo>
                <a:lnTo>
                  <a:pt x="133570" y="28701"/>
                </a:lnTo>
                <a:lnTo>
                  <a:pt x="137378" y="34685"/>
                </a:lnTo>
                <a:lnTo>
                  <a:pt x="141186" y="28701"/>
                </a:lnTo>
                <a:lnTo>
                  <a:pt x="145348" y="28701"/>
                </a:lnTo>
                <a:lnTo>
                  <a:pt x="139445" y="37895"/>
                </a:lnTo>
                <a:lnTo>
                  <a:pt x="145756" y="47742"/>
                </a:lnTo>
                <a:lnTo>
                  <a:pt x="141594" y="47742"/>
                </a:lnTo>
                <a:lnTo>
                  <a:pt x="137378" y="41050"/>
                </a:lnTo>
                <a:close/>
                <a:moveTo>
                  <a:pt x="163178" y="41050"/>
                </a:moveTo>
                <a:lnTo>
                  <a:pt x="158962" y="47742"/>
                </a:lnTo>
                <a:lnTo>
                  <a:pt x="154800" y="47742"/>
                </a:lnTo>
                <a:lnTo>
                  <a:pt x="161111" y="37895"/>
                </a:lnTo>
                <a:lnTo>
                  <a:pt x="155208" y="28701"/>
                </a:lnTo>
                <a:lnTo>
                  <a:pt x="159370" y="28701"/>
                </a:lnTo>
                <a:lnTo>
                  <a:pt x="163178" y="34685"/>
                </a:lnTo>
                <a:lnTo>
                  <a:pt x="166986" y="28701"/>
                </a:lnTo>
                <a:lnTo>
                  <a:pt x="171148" y="28701"/>
                </a:lnTo>
                <a:lnTo>
                  <a:pt x="165245" y="37895"/>
                </a:lnTo>
                <a:lnTo>
                  <a:pt x="171556" y="47742"/>
                </a:lnTo>
                <a:lnTo>
                  <a:pt x="167394" y="47742"/>
                </a:lnTo>
                <a:lnTo>
                  <a:pt x="163178" y="41050"/>
                </a:lnTo>
                <a:close/>
                <a:moveTo>
                  <a:pt x="188978" y="41050"/>
                </a:moveTo>
                <a:lnTo>
                  <a:pt x="184762" y="47742"/>
                </a:lnTo>
                <a:lnTo>
                  <a:pt x="180601" y="47742"/>
                </a:lnTo>
                <a:lnTo>
                  <a:pt x="186911" y="37895"/>
                </a:lnTo>
                <a:lnTo>
                  <a:pt x="181009" y="28701"/>
                </a:lnTo>
                <a:lnTo>
                  <a:pt x="185170" y="28701"/>
                </a:lnTo>
                <a:lnTo>
                  <a:pt x="188978" y="34685"/>
                </a:lnTo>
                <a:lnTo>
                  <a:pt x="192786" y="28701"/>
                </a:lnTo>
                <a:lnTo>
                  <a:pt x="196948" y="28701"/>
                </a:lnTo>
                <a:lnTo>
                  <a:pt x="191045" y="37895"/>
                </a:lnTo>
                <a:lnTo>
                  <a:pt x="197356" y="47742"/>
                </a:lnTo>
                <a:lnTo>
                  <a:pt x="193194" y="47742"/>
                </a:lnTo>
                <a:lnTo>
                  <a:pt x="188978" y="41050"/>
                </a:lnTo>
                <a:close/>
                <a:moveTo>
                  <a:pt x="214778" y="41050"/>
                </a:moveTo>
                <a:lnTo>
                  <a:pt x="210562" y="47742"/>
                </a:lnTo>
                <a:lnTo>
                  <a:pt x="206401" y="47742"/>
                </a:lnTo>
                <a:lnTo>
                  <a:pt x="212711" y="37895"/>
                </a:lnTo>
                <a:lnTo>
                  <a:pt x="206809" y="28701"/>
                </a:lnTo>
                <a:lnTo>
                  <a:pt x="210970" y="28701"/>
                </a:lnTo>
                <a:lnTo>
                  <a:pt x="214778" y="34685"/>
                </a:lnTo>
                <a:lnTo>
                  <a:pt x="218586" y="28701"/>
                </a:lnTo>
                <a:lnTo>
                  <a:pt x="222748" y="28701"/>
                </a:lnTo>
                <a:lnTo>
                  <a:pt x="216846" y="37895"/>
                </a:lnTo>
                <a:lnTo>
                  <a:pt x="223156" y="47742"/>
                </a:lnTo>
                <a:lnTo>
                  <a:pt x="218994" y="47742"/>
                </a:lnTo>
                <a:lnTo>
                  <a:pt x="214778" y="41050"/>
                </a:lnTo>
                <a:close/>
                <a:moveTo>
                  <a:pt x="240578" y="41050"/>
                </a:moveTo>
                <a:lnTo>
                  <a:pt x="236362" y="47742"/>
                </a:lnTo>
                <a:lnTo>
                  <a:pt x="232201" y="47742"/>
                </a:lnTo>
                <a:lnTo>
                  <a:pt x="238511" y="37895"/>
                </a:lnTo>
                <a:lnTo>
                  <a:pt x="232609" y="28701"/>
                </a:lnTo>
                <a:lnTo>
                  <a:pt x="236770" y="28701"/>
                </a:lnTo>
                <a:lnTo>
                  <a:pt x="240578" y="34685"/>
                </a:lnTo>
                <a:lnTo>
                  <a:pt x="244386" y="28701"/>
                </a:lnTo>
                <a:lnTo>
                  <a:pt x="248548" y="28701"/>
                </a:lnTo>
                <a:lnTo>
                  <a:pt x="242646" y="37895"/>
                </a:lnTo>
                <a:lnTo>
                  <a:pt x="248956" y="47742"/>
                </a:lnTo>
                <a:lnTo>
                  <a:pt x="244794" y="47742"/>
                </a:lnTo>
                <a:lnTo>
                  <a:pt x="240578" y="41050"/>
                </a:lnTo>
                <a:close/>
                <a:moveTo>
                  <a:pt x="266378" y="41050"/>
                </a:moveTo>
                <a:lnTo>
                  <a:pt x="262162" y="47742"/>
                </a:lnTo>
                <a:lnTo>
                  <a:pt x="258001" y="47742"/>
                </a:lnTo>
                <a:lnTo>
                  <a:pt x="264311" y="37895"/>
                </a:lnTo>
                <a:lnTo>
                  <a:pt x="258409" y="28701"/>
                </a:lnTo>
                <a:lnTo>
                  <a:pt x="262570" y="28701"/>
                </a:lnTo>
                <a:lnTo>
                  <a:pt x="266378" y="34685"/>
                </a:lnTo>
                <a:lnTo>
                  <a:pt x="270187" y="28701"/>
                </a:lnTo>
                <a:lnTo>
                  <a:pt x="274348" y="28701"/>
                </a:lnTo>
                <a:lnTo>
                  <a:pt x="268446" y="37895"/>
                </a:lnTo>
                <a:lnTo>
                  <a:pt x="274756" y="47742"/>
                </a:lnTo>
                <a:lnTo>
                  <a:pt x="270595" y="47742"/>
                </a:lnTo>
                <a:lnTo>
                  <a:pt x="266378" y="41050"/>
                </a:lnTo>
                <a:close/>
                <a:moveTo>
                  <a:pt x="292179" y="41050"/>
                </a:moveTo>
                <a:lnTo>
                  <a:pt x="287962" y="47742"/>
                </a:lnTo>
                <a:lnTo>
                  <a:pt x="283801" y="47742"/>
                </a:lnTo>
                <a:lnTo>
                  <a:pt x="290111" y="37895"/>
                </a:lnTo>
                <a:lnTo>
                  <a:pt x="284209" y="28701"/>
                </a:lnTo>
                <a:lnTo>
                  <a:pt x="288370" y="28701"/>
                </a:lnTo>
                <a:lnTo>
                  <a:pt x="292179" y="34685"/>
                </a:lnTo>
                <a:lnTo>
                  <a:pt x="295987" y="28701"/>
                </a:lnTo>
                <a:lnTo>
                  <a:pt x="300148" y="28701"/>
                </a:lnTo>
                <a:lnTo>
                  <a:pt x="294246" y="37895"/>
                </a:lnTo>
                <a:lnTo>
                  <a:pt x="300556" y="47742"/>
                </a:lnTo>
                <a:lnTo>
                  <a:pt x="296395" y="47742"/>
                </a:lnTo>
                <a:lnTo>
                  <a:pt x="292179" y="41050"/>
                </a:lnTo>
                <a:close/>
                <a:moveTo>
                  <a:pt x="317979" y="41050"/>
                </a:moveTo>
                <a:lnTo>
                  <a:pt x="313762" y="47742"/>
                </a:lnTo>
                <a:lnTo>
                  <a:pt x="309601" y="47742"/>
                </a:lnTo>
                <a:lnTo>
                  <a:pt x="315911" y="37895"/>
                </a:lnTo>
                <a:lnTo>
                  <a:pt x="310009" y="28701"/>
                </a:lnTo>
                <a:lnTo>
                  <a:pt x="314170" y="28701"/>
                </a:lnTo>
                <a:lnTo>
                  <a:pt x="317979" y="34685"/>
                </a:lnTo>
                <a:lnTo>
                  <a:pt x="321787" y="28701"/>
                </a:lnTo>
                <a:lnTo>
                  <a:pt x="325948" y="28701"/>
                </a:lnTo>
                <a:lnTo>
                  <a:pt x="320046" y="37895"/>
                </a:lnTo>
                <a:lnTo>
                  <a:pt x="326356" y="47742"/>
                </a:lnTo>
                <a:lnTo>
                  <a:pt x="322195" y="47742"/>
                </a:lnTo>
                <a:lnTo>
                  <a:pt x="317979" y="41050"/>
                </a:lnTo>
                <a:close/>
                <a:moveTo>
                  <a:pt x="343779" y="41050"/>
                </a:moveTo>
                <a:lnTo>
                  <a:pt x="339563" y="47742"/>
                </a:lnTo>
                <a:lnTo>
                  <a:pt x="335401" y="47742"/>
                </a:lnTo>
                <a:lnTo>
                  <a:pt x="341711" y="37895"/>
                </a:lnTo>
                <a:lnTo>
                  <a:pt x="335809" y="28701"/>
                </a:lnTo>
                <a:lnTo>
                  <a:pt x="339971" y="28701"/>
                </a:lnTo>
                <a:lnTo>
                  <a:pt x="343779" y="34685"/>
                </a:lnTo>
                <a:lnTo>
                  <a:pt x="347587" y="28701"/>
                </a:lnTo>
                <a:lnTo>
                  <a:pt x="351748" y="28701"/>
                </a:lnTo>
                <a:lnTo>
                  <a:pt x="345846" y="37895"/>
                </a:lnTo>
                <a:lnTo>
                  <a:pt x="352156" y="47742"/>
                </a:lnTo>
                <a:lnTo>
                  <a:pt x="347995" y="47742"/>
                </a:lnTo>
                <a:lnTo>
                  <a:pt x="343779" y="41050"/>
                </a:lnTo>
                <a:close/>
                <a:moveTo>
                  <a:pt x="369579" y="41050"/>
                </a:moveTo>
                <a:lnTo>
                  <a:pt x="365363" y="47742"/>
                </a:lnTo>
                <a:lnTo>
                  <a:pt x="361201" y="47742"/>
                </a:lnTo>
                <a:lnTo>
                  <a:pt x="367511" y="37895"/>
                </a:lnTo>
                <a:lnTo>
                  <a:pt x="361609" y="28701"/>
                </a:lnTo>
                <a:lnTo>
                  <a:pt x="365771" y="28701"/>
                </a:lnTo>
                <a:lnTo>
                  <a:pt x="369579" y="34685"/>
                </a:lnTo>
                <a:lnTo>
                  <a:pt x="373387" y="28701"/>
                </a:lnTo>
                <a:lnTo>
                  <a:pt x="377548" y="28701"/>
                </a:lnTo>
                <a:lnTo>
                  <a:pt x="371646" y="37895"/>
                </a:lnTo>
                <a:lnTo>
                  <a:pt x="377956" y="47742"/>
                </a:lnTo>
                <a:lnTo>
                  <a:pt x="373795" y="47742"/>
                </a:lnTo>
                <a:lnTo>
                  <a:pt x="369579" y="41050"/>
                </a:lnTo>
                <a:close/>
                <a:moveTo>
                  <a:pt x="395379" y="41050"/>
                </a:moveTo>
                <a:lnTo>
                  <a:pt x="391163" y="47742"/>
                </a:lnTo>
                <a:lnTo>
                  <a:pt x="387001" y="47742"/>
                </a:lnTo>
                <a:lnTo>
                  <a:pt x="393312" y="37895"/>
                </a:lnTo>
                <a:lnTo>
                  <a:pt x="387409" y="28701"/>
                </a:lnTo>
                <a:lnTo>
                  <a:pt x="391571" y="28701"/>
                </a:lnTo>
                <a:lnTo>
                  <a:pt x="395379" y="34685"/>
                </a:lnTo>
                <a:lnTo>
                  <a:pt x="399187" y="28701"/>
                </a:lnTo>
                <a:lnTo>
                  <a:pt x="403348" y="28701"/>
                </a:lnTo>
                <a:lnTo>
                  <a:pt x="397446" y="37895"/>
                </a:lnTo>
                <a:lnTo>
                  <a:pt x="403756" y="47742"/>
                </a:lnTo>
                <a:lnTo>
                  <a:pt x="399595" y="47742"/>
                </a:lnTo>
                <a:lnTo>
                  <a:pt x="395379" y="41050"/>
                </a:lnTo>
                <a:close/>
                <a:moveTo>
                  <a:pt x="421179" y="41050"/>
                </a:moveTo>
                <a:lnTo>
                  <a:pt x="416963" y="47742"/>
                </a:lnTo>
                <a:lnTo>
                  <a:pt x="412801" y="47742"/>
                </a:lnTo>
                <a:lnTo>
                  <a:pt x="419112" y="37895"/>
                </a:lnTo>
                <a:lnTo>
                  <a:pt x="413209" y="28701"/>
                </a:lnTo>
                <a:lnTo>
                  <a:pt x="417371" y="28701"/>
                </a:lnTo>
                <a:lnTo>
                  <a:pt x="421179" y="34685"/>
                </a:lnTo>
                <a:lnTo>
                  <a:pt x="424987" y="28701"/>
                </a:lnTo>
                <a:lnTo>
                  <a:pt x="429149" y="28701"/>
                </a:lnTo>
                <a:lnTo>
                  <a:pt x="423246" y="37895"/>
                </a:lnTo>
                <a:lnTo>
                  <a:pt x="429557" y="47742"/>
                </a:lnTo>
                <a:lnTo>
                  <a:pt x="425395" y="47742"/>
                </a:lnTo>
                <a:lnTo>
                  <a:pt x="421179" y="41050"/>
                </a:lnTo>
                <a:close/>
                <a:moveTo>
                  <a:pt x="446979" y="41050"/>
                </a:moveTo>
                <a:lnTo>
                  <a:pt x="442763" y="47742"/>
                </a:lnTo>
                <a:lnTo>
                  <a:pt x="438601" y="47742"/>
                </a:lnTo>
                <a:lnTo>
                  <a:pt x="444912" y="37895"/>
                </a:lnTo>
                <a:lnTo>
                  <a:pt x="439009" y="28701"/>
                </a:lnTo>
                <a:lnTo>
                  <a:pt x="443171" y="28701"/>
                </a:lnTo>
                <a:lnTo>
                  <a:pt x="446979" y="34685"/>
                </a:lnTo>
                <a:lnTo>
                  <a:pt x="450787" y="28701"/>
                </a:lnTo>
                <a:lnTo>
                  <a:pt x="454949" y="28701"/>
                </a:lnTo>
                <a:lnTo>
                  <a:pt x="449046" y="37895"/>
                </a:lnTo>
                <a:lnTo>
                  <a:pt x="455357" y="47742"/>
                </a:lnTo>
                <a:lnTo>
                  <a:pt x="451195" y="47742"/>
                </a:lnTo>
                <a:lnTo>
                  <a:pt x="446979" y="41050"/>
                </a:lnTo>
                <a:close/>
                <a:moveTo>
                  <a:pt x="472779" y="41050"/>
                </a:moveTo>
                <a:lnTo>
                  <a:pt x="468563" y="47742"/>
                </a:lnTo>
                <a:lnTo>
                  <a:pt x="464401" y="47742"/>
                </a:lnTo>
                <a:lnTo>
                  <a:pt x="470712" y="37895"/>
                </a:lnTo>
                <a:lnTo>
                  <a:pt x="464809" y="28701"/>
                </a:lnTo>
                <a:lnTo>
                  <a:pt x="468971" y="28701"/>
                </a:lnTo>
                <a:lnTo>
                  <a:pt x="472779" y="34685"/>
                </a:lnTo>
                <a:lnTo>
                  <a:pt x="476587" y="28701"/>
                </a:lnTo>
                <a:lnTo>
                  <a:pt x="480749" y="28701"/>
                </a:lnTo>
                <a:lnTo>
                  <a:pt x="474846" y="37895"/>
                </a:lnTo>
                <a:lnTo>
                  <a:pt x="481157" y="47742"/>
                </a:lnTo>
                <a:lnTo>
                  <a:pt x="476995" y="47742"/>
                </a:lnTo>
                <a:lnTo>
                  <a:pt x="472779" y="41050"/>
                </a:lnTo>
                <a:close/>
                <a:moveTo>
                  <a:pt x="498579" y="41050"/>
                </a:moveTo>
                <a:lnTo>
                  <a:pt x="494363" y="47742"/>
                </a:lnTo>
                <a:lnTo>
                  <a:pt x="490201" y="47742"/>
                </a:lnTo>
                <a:lnTo>
                  <a:pt x="496512" y="37895"/>
                </a:lnTo>
                <a:lnTo>
                  <a:pt x="490609" y="28701"/>
                </a:lnTo>
                <a:lnTo>
                  <a:pt x="494771" y="28701"/>
                </a:lnTo>
                <a:lnTo>
                  <a:pt x="498579" y="34685"/>
                </a:lnTo>
                <a:lnTo>
                  <a:pt x="502387" y="28701"/>
                </a:lnTo>
                <a:lnTo>
                  <a:pt x="506549" y="28701"/>
                </a:lnTo>
                <a:lnTo>
                  <a:pt x="500646" y="37895"/>
                </a:lnTo>
                <a:lnTo>
                  <a:pt x="506957" y="47742"/>
                </a:lnTo>
                <a:lnTo>
                  <a:pt x="502795" y="47742"/>
                </a:lnTo>
                <a:lnTo>
                  <a:pt x="498579" y="41050"/>
                </a:lnTo>
                <a:close/>
                <a:moveTo>
                  <a:pt x="8378" y="69751"/>
                </a:moveTo>
                <a:lnTo>
                  <a:pt x="4162" y="76443"/>
                </a:lnTo>
                <a:lnTo>
                  <a:pt x="0" y="76443"/>
                </a:lnTo>
                <a:lnTo>
                  <a:pt x="6310" y="66596"/>
                </a:lnTo>
                <a:lnTo>
                  <a:pt x="408" y="57402"/>
                </a:lnTo>
                <a:lnTo>
                  <a:pt x="4570" y="57402"/>
                </a:lnTo>
                <a:lnTo>
                  <a:pt x="8378" y="63386"/>
                </a:lnTo>
                <a:lnTo>
                  <a:pt x="12186" y="57402"/>
                </a:lnTo>
                <a:lnTo>
                  <a:pt x="16347" y="57402"/>
                </a:lnTo>
                <a:lnTo>
                  <a:pt x="10445" y="66596"/>
                </a:lnTo>
                <a:lnTo>
                  <a:pt x="16755" y="76443"/>
                </a:lnTo>
                <a:lnTo>
                  <a:pt x="12594" y="76443"/>
                </a:lnTo>
                <a:lnTo>
                  <a:pt x="8378" y="69751"/>
                </a:lnTo>
                <a:close/>
                <a:moveTo>
                  <a:pt x="34178" y="69751"/>
                </a:moveTo>
                <a:lnTo>
                  <a:pt x="29962" y="76443"/>
                </a:lnTo>
                <a:lnTo>
                  <a:pt x="25800" y="76443"/>
                </a:lnTo>
                <a:lnTo>
                  <a:pt x="32110" y="66596"/>
                </a:lnTo>
                <a:lnTo>
                  <a:pt x="26208" y="57402"/>
                </a:lnTo>
                <a:lnTo>
                  <a:pt x="30370" y="57402"/>
                </a:lnTo>
                <a:lnTo>
                  <a:pt x="34178" y="63386"/>
                </a:lnTo>
                <a:lnTo>
                  <a:pt x="37986" y="57402"/>
                </a:lnTo>
                <a:lnTo>
                  <a:pt x="42147" y="57402"/>
                </a:lnTo>
                <a:lnTo>
                  <a:pt x="36245" y="66596"/>
                </a:lnTo>
                <a:lnTo>
                  <a:pt x="42555" y="76443"/>
                </a:lnTo>
                <a:lnTo>
                  <a:pt x="38394" y="76443"/>
                </a:lnTo>
                <a:lnTo>
                  <a:pt x="34178" y="69751"/>
                </a:lnTo>
                <a:close/>
                <a:moveTo>
                  <a:pt x="59978" y="69751"/>
                </a:moveTo>
                <a:lnTo>
                  <a:pt x="55762" y="76443"/>
                </a:lnTo>
                <a:lnTo>
                  <a:pt x="51600" y="76443"/>
                </a:lnTo>
                <a:lnTo>
                  <a:pt x="57911" y="66596"/>
                </a:lnTo>
                <a:lnTo>
                  <a:pt x="52008" y="57402"/>
                </a:lnTo>
                <a:lnTo>
                  <a:pt x="56170" y="57402"/>
                </a:lnTo>
                <a:lnTo>
                  <a:pt x="59978" y="63386"/>
                </a:lnTo>
                <a:lnTo>
                  <a:pt x="63786" y="57402"/>
                </a:lnTo>
                <a:lnTo>
                  <a:pt x="67948" y="57402"/>
                </a:lnTo>
                <a:lnTo>
                  <a:pt x="62045" y="66596"/>
                </a:lnTo>
                <a:lnTo>
                  <a:pt x="68356" y="76443"/>
                </a:lnTo>
                <a:lnTo>
                  <a:pt x="64194" y="76443"/>
                </a:lnTo>
                <a:lnTo>
                  <a:pt x="59978" y="69751"/>
                </a:lnTo>
                <a:close/>
                <a:moveTo>
                  <a:pt x="85778" y="69751"/>
                </a:moveTo>
                <a:lnTo>
                  <a:pt x="81562" y="76443"/>
                </a:lnTo>
                <a:lnTo>
                  <a:pt x="77400" y="76443"/>
                </a:lnTo>
                <a:lnTo>
                  <a:pt x="83711" y="66596"/>
                </a:lnTo>
                <a:lnTo>
                  <a:pt x="77808" y="57402"/>
                </a:lnTo>
                <a:lnTo>
                  <a:pt x="81970" y="57402"/>
                </a:lnTo>
                <a:lnTo>
                  <a:pt x="85778" y="63386"/>
                </a:lnTo>
                <a:lnTo>
                  <a:pt x="89586" y="57402"/>
                </a:lnTo>
                <a:lnTo>
                  <a:pt x="93748" y="57402"/>
                </a:lnTo>
                <a:lnTo>
                  <a:pt x="87845" y="66596"/>
                </a:lnTo>
                <a:lnTo>
                  <a:pt x="94156" y="76443"/>
                </a:lnTo>
                <a:lnTo>
                  <a:pt x="89994" y="76443"/>
                </a:lnTo>
                <a:lnTo>
                  <a:pt x="85778" y="69751"/>
                </a:lnTo>
                <a:close/>
                <a:moveTo>
                  <a:pt x="111578" y="69751"/>
                </a:moveTo>
                <a:lnTo>
                  <a:pt x="107362" y="76443"/>
                </a:lnTo>
                <a:lnTo>
                  <a:pt x="103200" y="76443"/>
                </a:lnTo>
                <a:lnTo>
                  <a:pt x="109511" y="66596"/>
                </a:lnTo>
                <a:lnTo>
                  <a:pt x="103608" y="57402"/>
                </a:lnTo>
                <a:lnTo>
                  <a:pt x="107770" y="57402"/>
                </a:lnTo>
                <a:lnTo>
                  <a:pt x="111578" y="63386"/>
                </a:lnTo>
                <a:lnTo>
                  <a:pt x="115386" y="57402"/>
                </a:lnTo>
                <a:lnTo>
                  <a:pt x="119548" y="57402"/>
                </a:lnTo>
                <a:lnTo>
                  <a:pt x="113645" y="66596"/>
                </a:lnTo>
                <a:lnTo>
                  <a:pt x="119956" y="76443"/>
                </a:lnTo>
                <a:lnTo>
                  <a:pt x="115794" y="76443"/>
                </a:lnTo>
                <a:lnTo>
                  <a:pt x="111578" y="69751"/>
                </a:lnTo>
                <a:close/>
                <a:moveTo>
                  <a:pt x="137378" y="69751"/>
                </a:moveTo>
                <a:lnTo>
                  <a:pt x="133162" y="76443"/>
                </a:lnTo>
                <a:lnTo>
                  <a:pt x="129000" y="76443"/>
                </a:lnTo>
                <a:lnTo>
                  <a:pt x="135311" y="66596"/>
                </a:lnTo>
                <a:lnTo>
                  <a:pt x="129408" y="57402"/>
                </a:lnTo>
                <a:lnTo>
                  <a:pt x="133570" y="57402"/>
                </a:lnTo>
                <a:lnTo>
                  <a:pt x="137378" y="63386"/>
                </a:lnTo>
                <a:lnTo>
                  <a:pt x="141186" y="57402"/>
                </a:lnTo>
                <a:lnTo>
                  <a:pt x="145348" y="57402"/>
                </a:lnTo>
                <a:lnTo>
                  <a:pt x="139445" y="66596"/>
                </a:lnTo>
                <a:lnTo>
                  <a:pt x="145756" y="76443"/>
                </a:lnTo>
                <a:lnTo>
                  <a:pt x="141594" y="76443"/>
                </a:lnTo>
                <a:lnTo>
                  <a:pt x="137378" y="69751"/>
                </a:lnTo>
                <a:close/>
                <a:moveTo>
                  <a:pt x="163178" y="69751"/>
                </a:moveTo>
                <a:lnTo>
                  <a:pt x="158962" y="76443"/>
                </a:lnTo>
                <a:lnTo>
                  <a:pt x="154800" y="76443"/>
                </a:lnTo>
                <a:lnTo>
                  <a:pt x="161111" y="66596"/>
                </a:lnTo>
                <a:lnTo>
                  <a:pt x="155208" y="57402"/>
                </a:lnTo>
                <a:lnTo>
                  <a:pt x="159370" y="57402"/>
                </a:lnTo>
                <a:lnTo>
                  <a:pt x="163178" y="63386"/>
                </a:lnTo>
                <a:lnTo>
                  <a:pt x="166986" y="57402"/>
                </a:lnTo>
                <a:lnTo>
                  <a:pt x="171148" y="57402"/>
                </a:lnTo>
                <a:lnTo>
                  <a:pt x="165245" y="66596"/>
                </a:lnTo>
                <a:lnTo>
                  <a:pt x="171556" y="76443"/>
                </a:lnTo>
                <a:lnTo>
                  <a:pt x="167394" y="76443"/>
                </a:lnTo>
                <a:lnTo>
                  <a:pt x="163178" y="69751"/>
                </a:lnTo>
                <a:close/>
                <a:moveTo>
                  <a:pt x="188978" y="69751"/>
                </a:moveTo>
                <a:lnTo>
                  <a:pt x="184762" y="76443"/>
                </a:lnTo>
                <a:lnTo>
                  <a:pt x="180601" y="76443"/>
                </a:lnTo>
                <a:lnTo>
                  <a:pt x="186911" y="66596"/>
                </a:lnTo>
                <a:lnTo>
                  <a:pt x="181009" y="57402"/>
                </a:lnTo>
                <a:lnTo>
                  <a:pt x="185170" y="57402"/>
                </a:lnTo>
                <a:lnTo>
                  <a:pt x="188978" y="63386"/>
                </a:lnTo>
                <a:lnTo>
                  <a:pt x="192786" y="57402"/>
                </a:lnTo>
                <a:lnTo>
                  <a:pt x="196948" y="57402"/>
                </a:lnTo>
                <a:lnTo>
                  <a:pt x="191045" y="66596"/>
                </a:lnTo>
                <a:lnTo>
                  <a:pt x="197356" y="76443"/>
                </a:lnTo>
                <a:lnTo>
                  <a:pt x="193194" y="76443"/>
                </a:lnTo>
                <a:lnTo>
                  <a:pt x="188978" y="69751"/>
                </a:lnTo>
                <a:close/>
                <a:moveTo>
                  <a:pt x="214778" y="69751"/>
                </a:moveTo>
                <a:lnTo>
                  <a:pt x="210562" y="76443"/>
                </a:lnTo>
                <a:lnTo>
                  <a:pt x="206401" y="76443"/>
                </a:lnTo>
                <a:lnTo>
                  <a:pt x="212711" y="66596"/>
                </a:lnTo>
                <a:lnTo>
                  <a:pt x="206809" y="57402"/>
                </a:lnTo>
                <a:lnTo>
                  <a:pt x="210970" y="57402"/>
                </a:lnTo>
                <a:lnTo>
                  <a:pt x="214778" y="63386"/>
                </a:lnTo>
                <a:lnTo>
                  <a:pt x="218586" y="57402"/>
                </a:lnTo>
                <a:lnTo>
                  <a:pt x="222748" y="57402"/>
                </a:lnTo>
                <a:lnTo>
                  <a:pt x="216846" y="66596"/>
                </a:lnTo>
                <a:lnTo>
                  <a:pt x="223156" y="76443"/>
                </a:lnTo>
                <a:lnTo>
                  <a:pt x="218994" y="76443"/>
                </a:lnTo>
                <a:lnTo>
                  <a:pt x="214778" y="69751"/>
                </a:lnTo>
                <a:close/>
                <a:moveTo>
                  <a:pt x="240578" y="69751"/>
                </a:moveTo>
                <a:lnTo>
                  <a:pt x="236362" y="76443"/>
                </a:lnTo>
                <a:lnTo>
                  <a:pt x="232201" y="76443"/>
                </a:lnTo>
                <a:lnTo>
                  <a:pt x="238511" y="66596"/>
                </a:lnTo>
                <a:lnTo>
                  <a:pt x="232609" y="57402"/>
                </a:lnTo>
                <a:lnTo>
                  <a:pt x="236770" y="57402"/>
                </a:lnTo>
                <a:lnTo>
                  <a:pt x="240578" y="63386"/>
                </a:lnTo>
                <a:lnTo>
                  <a:pt x="244386" y="57402"/>
                </a:lnTo>
                <a:lnTo>
                  <a:pt x="248548" y="57402"/>
                </a:lnTo>
                <a:lnTo>
                  <a:pt x="242646" y="66596"/>
                </a:lnTo>
                <a:lnTo>
                  <a:pt x="248956" y="76443"/>
                </a:lnTo>
                <a:lnTo>
                  <a:pt x="244794" y="76443"/>
                </a:lnTo>
                <a:lnTo>
                  <a:pt x="240578" y="69751"/>
                </a:lnTo>
                <a:close/>
                <a:moveTo>
                  <a:pt x="266378" y="69751"/>
                </a:moveTo>
                <a:lnTo>
                  <a:pt x="262162" y="76443"/>
                </a:lnTo>
                <a:lnTo>
                  <a:pt x="258001" y="76443"/>
                </a:lnTo>
                <a:lnTo>
                  <a:pt x="264311" y="66596"/>
                </a:lnTo>
                <a:lnTo>
                  <a:pt x="258409" y="57402"/>
                </a:lnTo>
                <a:lnTo>
                  <a:pt x="262570" y="57402"/>
                </a:lnTo>
                <a:lnTo>
                  <a:pt x="266378" y="63386"/>
                </a:lnTo>
                <a:lnTo>
                  <a:pt x="270187" y="57402"/>
                </a:lnTo>
                <a:lnTo>
                  <a:pt x="274348" y="57402"/>
                </a:lnTo>
                <a:lnTo>
                  <a:pt x="268446" y="66596"/>
                </a:lnTo>
                <a:lnTo>
                  <a:pt x="274756" y="76443"/>
                </a:lnTo>
                <a:lnTo>
                  <a:pt x="270595" y="76443"/>
                </a:lnTo>
                <a:lnTo>
                  <a:pt x="266378" y="69751"/>
                </a:lnTo>
                <a:close/>
                <a:moveTo>
                  <a:pt x="292179" y="69751"/>
                </a:moveTo>
                <a:lnTo>
                  <a:pt x="287962" y="76443"/>
                </a:lnTo>
                <a:lnTo>
                  <a:pt x="283801" y="76443"/>
                </a:lnTo>
                <a:lnTo>
                  <a:pt x="290111" y="66596"/>
                </a:lnTo>
                <a:lnTo>
                  <a:pt x="284209" y="57402"/>
                </a:lnTo>
                <a:lnTo>
                  <a:pt x="288370" y="57402"/>
                </a:lnTo>
                <a:lnTo>
                  <a:pt x="292179" y="63386"/>
                </a:lnTo>
                <a:lnTo>
                  <a:pt x="295987" y="57402"/>
                </a:lnTo>
                <a:lnTo>
                  <a:pt x="300148" y="57402"/>
                </a:lnTo>
                <a:lnTo>
                  <a:pt x="294246" y="66596"/>
                </a:lnTo>
                <a:lnTo>
                  <a:pt x="300556" y="76443"/>
                </a:lnTo>
                <a:lnTo>
                  <a:pt x="296395" y="76443"/>
                </a:lnTo>
                <a:lnTo>
                  <a:pt x="292179" y="69751"/>
                </a:lnTo>
                <a:close/>
                <a:moveTo>
                  <a:pt x="317979" y="69751"/>
                </a:moveTo>
                <a:lnTo>
                  <a:pt x="313762" y="76443"/>
                </a:lnTo>
                <a:lnTo>
                  <a:pt x="309601" y="76443"/>
                </a:lnTo>
                <a:lnTo>
                  <a:pt x="315911" y="66596"/>
                </a:lnTo>
                <a:lnTo>
                  <a:pt x="310009" y="57402"/>
                </a:lnTo>
                <a:lnTo>
                  <a:pt x="314170" y="57402"/>
                </a:lnTo>
                <a:lnTo>
                  <a:pt x="317979" y="63386"/>
                </a:lnTo>
                <a:lnTo>
                  <a:pt x="321787" y="57402"/>
                </a:lnTo>
                <a:lnTo>
                  <a:pt x="325948" y="57402"/>
                </a:lnTo>
                <a:lnTo>
                  <a:pt x="320046" y="66596"/>
                </a:lnTo>
                <a:lnTo>
                  <a:pt x="326356" y="76443"/>
                </a:lnTo>
                <a:lnTo>
                  <a:pt x="322195" y="76443"/>
                </a:lnTo>
                <a:lnTo>
                  <a:pt x="317979" y="69751"/>
                </a:lnTo>
                <a:close/>
                <a:moveTo>
                  <a:pt x="343779" y="69751"/>
                </a:moveTo>
                <a:lnTo>
                  <a:pt x="339563" y="76443"/>
                </a:lnTo>
                <a:lnTo>
                  <a:pt x="335401" y="76443"/>
                </a:lnTo>
                <a:lnTo>
                  <a:pt x="341711" y="66596"/>
                </a:lnTo>
                <a:lnTo>
                  <a:pt x="335809" y="57402"/>
                </a:lnTo>
                <a:lnTo>
                  <a:pt x="339971" y="57402"/>
                </a:lnTo>
                <a:lnTo>
                  <a:pt x="343779" y="63386"/>
                </a:lnTo>
                <a:lnTo>
                  <a:pt x="347587" y="57402"/>
                </a:lnTo>
                <a:lnTo>
                  <a:pt x="351748" y="57402"/>
                </a:lnTo>
                <a:lnTo>
                  <a:pt x="345846" y="66596"/>
                </a:lnTo>
                <a:lnTo>
                  <a:pt x="352156" y="76443"/>
                </a:lnTo>
                <a:lnTo>
                  <a:pt x="347995" y="76443"/>
                </a:lnTo>
                <a:lnTo>
                  <a:pt x="343779" y="69751"/>
                </a:lnTo>
                <a:close/>
                <a:moveTo>
                  <a:pt x="369579" y="69751"/>
                </a:moveTo>
                <a:lnTo>
                  <a:pt x="365363" y="76443"/>
                </a:lnTo>
                <a:lnTo>
                  <a:pt x="361201" y="76443"/>
                </a:lnTo>
                <a:lnTo>
                  <a:pt x="367511" y="66596"/>
                </a:lnTo>
                <a:lnTo>
                  <a:pt x="361609" y="57402"/>
                </a:lnTo>
                <a:lnTo>
                  <a:pt x="365771" y="57402"/>
                </a:lnTo>
                <a:lnTo>
                  <a:pt x="369579" y="63386"/>
                </a:lnTo>
                <a:lnTo>
                  <a:pt x="373387" y="57402"/>
                </a:lnTo>
                <a:lnTo>
                  <a:pt x="377548" y="57402"/>
                </a:lnTo>
                <a:lnTo>
                  <a:pt x="371646" y="66596"/>
                </a:lnTo>
                <a:lnTo>
                  <a:pt x="377956" y="76443"/>
                </a:lnTo>
                <a:lnTo>
                  <a:pt x="373795" y="76443"/>
                </a:lnTo>
                <a:lnTo>
                  <a:pt x="369579" y="69751"/>
                </a:lnTo>
                <a:close/>
                <a:moveTo>
                  <a:pt x="395379" y="69751"/>
                </a:moveTo>
                <a:lnTo>
                  <a:pt x="391163" y="76443"/>
                </a:lnTo>
                <a:lnTo>
                  <a:pt x="387001" y="76443"/>
                </a:lnTo>
                <a:lnTo>
                  <a:pt x="393312" y="66596"/>
                </a:lnTo>
                <a:lnTo>
                  <a:pt x="387409" y="57402"/>
                </a:lnTo>
                <a:lnTo>
                  <a:pt x="391571" y="57402"/>
                </a:lnTo>
                <a:lnTo>
                  <a:pt x="395379" y="63386"/>
                </a:lnTo>
                <a:lnTo>
                  <a:pt x="399187" y="57402"/>
                </a:lnTo>
                <a:lnTo>
                  <a:pt x="403348" y="57402"/>
                </a:lnTo>
                <a:lnTo>
                  <a:pt x="397446" y="66596"/>
                </a:lnTo>
                <a:lnTo>
                  <a:pt x="403756" y="76443"/>
                </a:lnTo>
                <a:lnTo>
                  <a:pt x="399595" y="76443"/>
                </a:lnTo>
                <a:lnTo>
                  <a:pt x="395379" y="69751"/>
                </a:lnTo>
                <a:close/>
                <a:moveTo>
                  <a:pt x="421179" y="69751"/>
                </a:moveTo>
                <a:lnTo>
                  <a:pt x="416963" y="76443"/>
                </a:lnTo>
                <a:lnTo>
                  <a:pt x="412801" y="76443"/>
                </a:lnTo>
                <a:lnTo>
                  <a:pt x="419112" y="66596"/>
                </a:lnTo>
                <a:lnTo>
                  <a:pt x="413209" y="57402"/>
                </a:lnTo>
                <a:lnTo>
                  <a:pt x="417371" y="57402"/>
                </a:lnTo>
                <a:lnTo>
                  <a:pt x="421179" y="63386"/>
                </a:lnTo>
                <a:lnTo>
                  <a:pt x="424987" y="57402"/>
                </a:lnTo>
                <a:lnTo>
                  <a:pt x="429149" y="57402"/>
                </a:lnTo>
                <a:lnTo>
                  <a:pt x="423246" y="66596"/>
                </a:lnTo>
                <a:lnTo>
                  <a:pt x="429557" y="76443"/>
                </a:lnTo>
                <a:lnTo>
                  <a:pt x="425395" y="76443"/>
                </a:lnTo>
                <a:lnTo>
                  <a:pt x="421179" y="69751"/>
                </a:lnTo>
                <a:close/>
                <a:moveTo>
                  <a:pt x="446979" y="69751"/>
                </a:moveTo>
                <a:lnTo>
                  <a:pt x="442763" y="76443"/>
                </a:lnTo>
                <a:lnTo>
                  <a:pt x="438601" y="76443"/>
                </a:lnTo>
                <a:lnTo>
                  <a:pt x="444912" y="66596"/>
                </a:lnTo>
                <a:lnTo>
                  <a:pt x="439009" y="57402"/>
                </a:lnTo>
                <a:lnTo>
                  <a:pt x="443171" y="57402"/>
                </a:lnTo>
                <a:lnTo>
                  <a:pt x="446979" y="63386"/>
                </a:lnTo>
                <a:lnTo>
                  <a:pt x="450787" y="57402"/>
                </a:lnTo>
                <a:lnTo>
                  <a:pt x="454949" y="57402"/>
                </a:lnTo>
                <a:lnTo>
                  <a:pt x="449046" y="66596"/>
                </a:lnTo>
                <a:lnTo>
                  <a:pt x="455357" y="76443"/>
                </a:lnTo>
                <a:lnTo>
                  <a:pt x="451195" y="76443"/>
                </a:lnTo>
                <a:lnTo>
                  <a:pt x="446979" y="69751"/>
                </a:lnTo>
                <a:close/>
                <a:moveTo>
                  <a:pt x="472779" y="69751"/>
                </a:moveTo>
                <a:lnTo>
                  <a:pt x="468563" y="76443"/>
                </a:lnTo>
                <a:lnTo>
                  <a:pt x="464401" y="76443"/>
                </a:lnTo>
                <a:lnTo>
                  <a:pt x="470712" y="66596"/>
                </a:lnTo>
                <a:lnTo>
                  <a:pt x="464809" y="57402"/>
                </a:lnTo>
                <a:lnTo>
                  <a:pt x="468971" y="57402"/>
                </a:lnTo>
                <a:lnTo>
                  <a:pt x="472779" y="63386"/>
                </a:lnTo>
                <a:lnTo>
                  <a:pt x="476587" y="57402"/>
                </a:lnTo>
                <a:lnTo>
                  <a:pt x="480749" y="57402"/>
                </a:lnTo>
                <a:lnTo>
                  <a:pt x="474846" y="66596"/>
                </a:lnTo>
                <a:lnTo>
                  <a:pt x="481157" y="76443"/>
                </a:lnTo>
                <a:lnTo>
                  <a:pt x="476995" y="76443"/>
                </a:lnTo>
                <a:lnTo>
                  <a:pt x="472779" y="69751"/>
                </a:lnTo>
                <a:close/>
                <a:moveTo>
                  <a:pt x="498579" y="69751"/>
                </a:moveTo>
                <a:lnTo>
                  <a:pt x="494363" y="76443"/>
                </a:lnTo>
                <a:lnTo>
                  <a:pt x="490201" y="76443"/>
                </a:lnTo>
                <a:lnTo>
                  <a:pt x="496512" y="66596"/>
                </a:lnTo>
                <a:lnTo>
                  <a:pt x="490609" y="57402"/>
                </a:lnTo>
                <a:lnTo>
                  <a:pt x="494771" y="57402"/>
                </a:lnTo>
                <a:lnTo>
                  <a:pt x="498579" y="63386"/>
                </a:lnTo>
                <a:lnTo>
                  <a:pt x="502387" y="57402"/>
                </a:lnTo>
                <a:lnTo>
                  <a:pt x="506549" y="57402"/>
                </a:lnTo>
                <a:lnTo>
                  <a:pt x="500646" y="66596"/>
                </a:lnTo>
                <a:lnTo>
                  <a:pt x="506957" y="76443"/>
                </a:lnTo>
                <a:lnTo>
                  <a:pt x="502795" y="76443"/>
                </a:lnTo>
                <a:lnTo>
                  <a:pt x="498579" y="69751"/>
                </a:lnTo>
                <a:close/>
                <a:moveTo>
                  <a:pt x="8378" y="98452"/>
                </a:moveTo>
                <a:lnTo>
                  <a:pt x="4162" y="105144"/>
                </a:lnTo>
                <a:lnTo>
                  <a:pt x="0" y="105144"/>
                </a:lnTo>
                <a:lnTo>
                  <a:pt x="6310" y="95297"/>
                </a:lnTo>
                <a:lnTo>
                  <a:pt x="408" y="86103"/>
                </a:lnTo>
                <a:lnTo>
                  <a:pt x="4570" y="86103"/>
                </a:lnTo>
                <a:lnTo>
                  <a:pt x="8378" y="92087"/>
                </a:lnTo>
                <a:lnTo>
                  <a:pt x="12186" y="86103"/>
                </a:lnTo>
                <a:lnTo>
                  <a:pt x="16347" y="86103"/>
                </a:lnTo>
                <a:lnTo>
                  <a:pt x="10445" y="95297"/>
                </a:lnTo>
                <a:lnTo>
                  <a:pt x="16755" y="105144"/>
                </a:lnTo>
                <a:lnTo>
                  <a:pt x="12594" y="105144"/>
                </a:lnTo>
                <a:lnTo>
                  <a:pt x="8378" y="98452"/>
                </a:lnTo>
                <a:close/>
                <a:moveTo>
                  <a:pt x="34178" y="98452"/>
                </a:moveTo>
                <a:lnTo>
                  <a:pt x="29962" y="105144"/>
                </a:lnTo>
                <a:lnTo>
                  <a:pt x="25800" y="105144"/>
                </a:lnTo>
                <a:lnTo>
                  <a:pt x="32110" y="95297"/>
                </a:lnTo>
                <a:lnTo>
                  <a:pt x="26208" y="86103"/>
                </a:lnTo>
                <a:lnTo>
                  <a:pt x="30370" y="86103"/>
                </a:lnTo>
                <a:lnTo>
                  <a:pt x="34178" y="92087"/>
                </a:lnTo>
                <a:lnTo>
                  <a:pt x="37986" y="86103"/>
                </a:lnTo>
                <a:lnTo>
                  <a:pt x="42147" y="86103"/>
                </a:lnTo>
                <a:lnTo>
                  <a:pt x="36245" y="95297"/>
                </a:lnTo>
                <a:lnTo>
                  <a:pt x="42555" y="105144"/>
                </a:lnTo>
                <a:lnTo>
                  <a:pt x="38394" y="105144"/>
                </a:lnTo>
                <a:lnTo>
                  <a:pt x="34178" y="98452"/>
                </a:lnTo>
                <a:close/>
                <a:moveTo>
                  <a:pt x="59978" y="98452"/>
                </a:moveTo>
                <a:lnTo>
                  <a:pt x="55762" y="105144"/>
                </a:lnTo>
                <a:lnTo>
                  <a:pt x="51600" y="105144"/>
                </a:lnTo>
                <a:lnTo>
                  <a:pt x="57911" y="95297"/>
                </a:lnTo>
                <a:lnTo>
                  <a:pt x="52008" y="86103"/>
                </a:lnTo>
                <a:lnTo>
                  <a:pt x="56170" y="86103"/>
                </a:lnTo>
                <a:lnTo>
                  <a:pt x="59978" y="92087"/>
                </a:lnTo>
                <a:lnTo>
                  <a:pt x="63786" y="86103"/>
                </a:lnTo>
                <a:lnTo>
                  <a:pt x="67948" y="86103"/>
                </a:lnTo>
                <a:lnTo>
                  <a:pt x="62045" y="95297"/>
                </a:lnTo>
                <a:lnTo>
                  <a:pt x="68356" y="105144"/>
                </a:lnTo>
                <a:lnTo>
                  <a:pt x="64194" y="105144"/>
                </a:lnTo>
                <a:lnTo>
                  <a:pt x="59978" y="98452"/>
                </a:lnTo>
                <a:close/>
                <a:moveTo>
                  <a:pt x="85778" y="98452"/>
                </a:moveTo>
                <a:lnTo>
                  <a:pt x="81562" y="105144"/>
                </a:lnTo>
                <a:lnTo>
                  <a:pt x="77400" y="105144"/>
                </a:lnTo>
                <a:lnTo>
                  <a:pt x="83711" y="95297"/>
                </a:lnTo>
                <a:lnTo>
                  <a:pt x="77808" y="86103"/>
                </a:lnTo>
                <a:lnTo>
                  <a:pt x="81970" y="86103"/>
                </a:lnTo>
                <a:lnTo>
                  <a:pt x="85778" y="92087"/>
                </a:lnTo>
                <a:lnTo>
                  <a:pt x="89586" y="86103"/>
                </a:lnTo>
                <a:lnTo>
                  <a:pt x="93748" y="86103"/>
                </a:lnTo>
                <a:lnTo>
                  <a:pt x="87845" y="95297"/>
                </a:lnTo>
                <a:lnTo>
                  <a:pt x="94156" y="105144"/>
                </a:lnTo>
                <a:lnTo>
                  <a:pt x="89994" y="105144"/>
                </a:lnTo>
                <a:lnTo>
                  <a:pt x="85778" y="98452"/>
                </a:lnTo>
                <a:close/>
                <a:moveTo>
                  <a:pt x="111578" y="98452"/>
                </a:moveTo>
                <a:lnTo>
                  <a:pt x="107362" y="105144"/>
                </a:lnTo>
                <a:lnTo>
                  <a:pt x="103200" y="105144"/>
                </a:lnTo>
                <a:lnTo>
                  <a:pt x="109511" y="95297"/>
                </a:lnTo>
                <a:lnTo>
                  <a:pt x="103608" y="86103"/>
                </a:lnTo>
                <a:lnTo>
                  <a:pt x="107770" y="86103"/>
                </a:lnTo>
                <a:lnTo>
                  <a:pt x="111578" y="92087"/>
                </a:lnTo>
                <a:lnTo>
                  <a:pt x="115386" y="86103"/>
                </a:lnTo>
                <a:lnTo>
                  <a:pt x="119548" y="86103"/>
                </a:lnTo>
                <a:lnTo>
                  <a:pt x="113645" y="95297"/>
                </a:lnTo>
                <a:lnTo>
                  <a:pt x="119956" y="105144"/>
                </a:lnTo>
                <a:lnTo>
                  <a:pt x="115794" y="105144"/>
                </a:lnTo>
                <a:lnTo>
                  <a:pt x="111578" y="98452"/>
                </a:lnTo>
                <a:close/>
                <a:moveTo>
                  <a:pt x="137378" y="98452"/>
                </a:moveTo>
                <a:lnTo>
                  <a:pt x="133162" y="105144"/>
                </a:lnTo>
                <a:lnTo>
                  <a:pt x="129000" y="105144"/>
                </a:lnTo>
                <a:lnTo>
                  <a:pt x="135311" y="95297"/>
                </a:lnTo>
                <a:lnTo>
                  <a:pt x="129408" y="86103"/>
                </a:lnTo>
                <a:lnTo>
                  <a:pt x="133570" y="86103"/>
                </a:lnTo>
                <a:lnTo>
                  <a:pt x="137378" y="92087"/>
                </a:lnTo>
                <a:lnTo>
                  <a:pt x="141186" y="86103"/>
                </a:lnTo>
                <a:lnTo>
                  <a:pt x="145348" y="86103"/>
                </a:lnTo>
                <a:lnTo>
                  <a:pt x="139445" y="95297"/>
                </a:lnTo>
                <a:lnTo>
                  <a:pt x="145756" y="105144"/>
                </a:lnTo>
                <a:lnTo>
                  <a:pt x="141594" y="105144"/>
                </a:lnTo>
                <a:lnTo>
                  <a:pt x="137378" y="98452"/>
                </a:lnTo>
                <a:close/>
                <a:moveTo>
                  <a:pt x="163178" y="98452"/>
                </a:moveTo>
                <a:lnTo>
                  <a:pt x="158962" y="105144"/>
                </a:lnTo>
                <a:lnTo>
                  <a:pt x="154800" y="105144"/>
                </a:lnTo>
                <a:lnTo>
                  <a:pt x="161111" y="95297"/>
                </a:lnTo>
                <a:lnTo>
                  <a:pt x="155208" y="86103"/>
                </a:lnTo>
                <a:lnTo>
                  <a:pt x="159370" y="86103"/>
                </a:lnTo>
                <a:lnTo>
                  <a:pt x="163178" y="92087"/>
                </a:lnTo>
                <a:lnTo>
                  <a:pt x="166986" y="86103"/>
                </a:lnTo>
                <a:lnTo>
                  <a:pt x="171148" y="86103"/>
                </a:lnTo>
                <a:lnTo>
                  <a:pt x="165245" y="95297"/>
                </a:lnTo>
                <a:lnTo>
                  <a:pt x="171556" y="105144"/>
                </a:lnTo>
                <a:lnTo>
                  <a:pt x="167394" y="105144"/>
                </a:lnTo>
                <a:lnTo>
                  <a:pt x="163178" y="98452"/>
                </a:lnTo>
                <a:close/>
                <a:moveTo>
                  <a:pt x="188978" y="98452"/>
                </a:moveTo>
                <a:lnTo>
                  <a:pt x="184762" y="105144"/>
                </a:lnTo>
                <a:lnTo>
                  <a:pt x="180601" y="105144"/>
                </a:lnTo>
                <a:lnTo>
                  <a:pt x="186911" y="95297"/>
                </a:lnTo>
                <a:lnTo>
                  <a:pt x="181009" y="86103"/>
                </a:lnTo>
                <a:lnTo>
                  <a:pt x="185170" y="86103"/>
                </a:lnTo>
                <a:lnTo>
                  <a:pt x="188978" y="92087"/>
                </a:lnTo>
                <a:lnTo>
                  <a:pt x="192786" y="86103"/>
                </a:lnTo>
                <a:lnTo>
                  <a:pt x="196948" y="86103"/>
                </a:lnTo>
                <a:lnTo>
                  <a:pt x="191045" y="95297"/>
                </a:lnTo>
                <a:lnTo>
                  <a:pt x="197356" y="105144"/>
                </a:lnTo>
                <a:lnTo>
                  <a:pt x="193194" y="105144"/>
                </a:lnTo>
                <a:lnTo>
                  <a:pt x="188978" y="98452"/>
                </a:lnTo>
                <a:close/>
                <a:moveTo>
                  <a:pt x="214778" y="98452"/>
                </a:moveTo>
                <a:lnTo>
                  <a:pt x="210562" y="105144"/>
                </a:lnTo>
                <a:lnTo>
                  <a:pt x="206401" y="105144"/>
                </a:lnTo>
                <a:lnTo>
                  <a:pt x="212711" y="95297"/>
                </a:lnTo>
                <a:lnTo>
                  <a:pt x="206809" y="86103"/>
                </a:lnTo>
                <a:lnTo>
                  <a:pt x="210970" y="86103"/>
                </a:lnTo>
                <a:lnTo>
                  <a:pt x="214778" y="92087"/>
                </a:lnTo>
                <a:lnTo>
                  <a:pt x="218586" y="86103"/>
                </a:lnTo>
                <a:lnTo>
                  <a:pt x="222748" y="86103"/>
                </a:lnTo>
                <a:lnTo>
                  <a:pt x="216846" y="95297"/>
                </a:lnTo>
                <a:lnTo>
                  <a:pt x="223156" y="105144"/>
                </a:lnTo>
                <a:lnTo>
                  <a:pt x="218994" y="105144"/>
                </a:lnTo>
                <a:lnTo>
                  <a:pt x="214778" y="98452"/>
                </a:lnTo>
                <a:close/>
                <a:moveTo>
                  <a:pt x="240578" y="98452"/>
                </a:moveTo>
                <a:lnTo>
                  <a:pt x="236362" y="105144"/>
                </a:lnTo>
                <a:lnTo>
                  <a:pt x="232201" y="105144"/>
                </a:lnTo>
                <a:lnTo>
                  <a:pt x="238511" y="95297"/>
                </a:lnTo>
                <a:lnTo>
                  <a:pt x="232609" y="86103"/>
                </a:lnTo>
                <a:lnTo>
                  <a:pt x="236770" y="86103"/>
                </a:lnTo>
                <a:lnTo>
                  <a:pt x="240578" y="92087"/>
                </a:lnTo>
                <a:lnTo>
                  <a:pt x="244386" y="86103"/>
                </a:lnTo>
                <a:lnTo>
                  <a:pt x="248548" y="86103"/>
                </a:lnTo>
                <a:lnTo>
                  <a:pt x="242646" y="95297"/>
                </a:lnTo>
                <a:lnTo>
                  <a:pt x="248956" y="105144"/>
                </a:lnTo>
                <a:lnTo>
                  <a:pt x="244794" y="105144"/>
                </a:lnTo>
                <a:lnTo>
                  <a:pt x="240578" y="98452"/>
                </a:lnTo>
                <a:close/>
                <a:moveTo>
                  <a:pt x="266378" y="98452"/>
                </a:moveTo>
                <a:lnTo>
                  <a:pt x="262162" y="105144"/>
                </a:lnTo>
                <a:lnTo>
                  <a:pt x="258001" y="105144"/>
                </a:lnTo>
                <a:lnTo>
                  <a:pt x="264311" y="95297"/>
                </a:lnTo>
                <a:lnTo>
                  <a:pt x="258409" y="86103"/>
                </a:lnTo>
                <a:lnTo>
                  <a:pt x="262570" y="86103"/>
                </a:lnTo>
                <a:lnTo>
                  <a:pt x="266378" y="92087"/>
                </a:lnTo>
                <a:lnTo>
                  <a:pt x="270187" y="86103"/>
                </a:lnTo>
                <a:lnTo>
                  <a:pt x="274348" y="86103"/>
                </a:lnTo>
                <a:lnTo>
                  <a:pt x="268446" y="95297"/>
                </a:lnTo>
                <a:lnTo>
                  <a:pt x="274756" y="105144"/>
                </a:lnTo>
                <a:lnTo>
                  <a:pt x="270595" y="105144"/>
                </a:lnTo>
                <a:lnTo>
                  <a:pt x="266378" y="98452"/>
                </a:lnTo>
                <a:close/>
                <a:moveTo>
                  <a:pt x="292179" y="98452"/>
                </a:moveTo>
                <a:lnTo>
                  <a:pt x="287962" y="105144"/>
                </a:lnTo>
                <a:lnTo>
                  <a:pt x="283801" y="105144"/>
                </a:lnTo>
                <a:lnTo>
                  <a:pt x="290111" y="95297"/>
                </a:lnTo>
                <a:lnTo>
                  <a:pt x="284209" y="86103"/>
                </a:lnTo>
                <a:lnTo>
                  <a:pt x="288370" y="86103"/>
                </a:lnTo>
                <a:lnTo>
                  <a:pt x="292179" y="92087"/>
                </a:lnTo>
                <a:lnTo>
                  <a:pt x="295987" y="86103"/>
                </a:lnTo>
                <a:lnTo>
                  <a:pt x="300148" y="86103"/>
                </a:lnTo>
                <a:lnTo>
                  <a:pt x="294246" y="95297"/>
                </a:lnTo>
                <a:lnTo>
                  <a:pt x="300556" y="105144"/>
                </a:lnTo>
                <a:lnTo>
                  <a:pt x="296395" y="105144"/>
                </a:lnTo>
                <a:lnTo>
                  <a:pt x="292179" y="98452"/>
                </a:lnTo>
                <a:close/>
                <a:moveTo>
                  <a:pt x="317979" y="98452"/>
                </a:moveTo>
                <a:lnTo>
                  <a:pt x="313762" y="105144"/>
                </a:lnTo>
                <a:lnTo>
                  <a:pt x="309601" y="105144"/>
                </a:lnTo>
                <a:lnTo>
                  <a:pt x="315911" y="95297"/>
                </a:lnTo>
                <a:lnTo>
                  <a:pt x="310009" y="86103"/>
                </a:lnTo>
                <a:lnTo>
                  <a:pt x="314170" y="86103"/>
                </a:lnTo>
                <a:lnTo>
                  <a:pt x="317979" y="92087"/>
                </a:lnTo>
                <a:lnTo>
                  <a:pt x="321787" y="86103"/>
                </a:lnTo>
                <a:lnTo>
                  <a:pt x="325948" y="86103"/>
                </a:lnTo>
                <a:lnTo>
                  <a:pt x="320046" y="95297"/>
                </a:lnTo>
                <a:lnTo>
                  <a:pt x="326356" y="105144"/>
                </a:lnTo>
                <a:lnTo>
                  <a:pt x="322195" y="105144"/>
                </a:lnTo>
                <a:lnTo>
                  <a:pt x="317979" y="98452"/>
                </a:lnTo>
                <a:close/>
                <a:moveTo>
                  <a:pt x="343779" y="98452"/>
                </a:moveTo>
                <a:lnTo>
                  <a:pt x="339563" y="105144"/>
                </a:lnTo>
                <a:lnTo>
                  <a:pt x="335401" y="105144"/>
                </a:lnTo>
                <a:lnTo>
                  <a:pt x="341711" y="95297"/>
                </a:lnTo>
                <a:lnTo>
                  <a:pt x="335809" y="86103"/>
                </a:lnTo>
                <a:lnTo>
                  <a:pt x="339971" y="86103"/>
                </a:lnTo>
                <a:lnTo>
                  <a:pt x="343779" y="92087"/>
                </a:lnTo>
                <a:lnTo>
                  <a:pt x="347587" y="86103"/>
                </a:lnTo>
                <a:lnTo>
                  <a:pt x="351748" y="86103"/>
                </a:lnTo>
                <a:lnTo>
                  <a:pt x="345846" y="95297"/>
                </a:lnTo>
                <a:lnTo>
                  <a:pt x="352156" y="105144"/>
                </a:lnTo>
                <a:lnTo>
                  <a:pt x="347995" y="105144"/>
                </a:lnTo>
                <a:lnTo>
                  <a:pt x="343779" y="98452"/>
                </a:lnTo>
                <a:close/>
                <a:moveTo>
                  <a:pt x="369579" y="98452"/>
                </a:moveTo>
                <a:lnTo>
                  <a:pt x="365363" y="105144"/>
                </a:lnTo>
                <a:lnTo>
                  <a:pt x="361201" y="105144"/>
                </a:lnTo>
                <a:lnTo>
                  <a:pt x="367511" y="95297"/>
                </a:lnTo>
                <a:lnTo>
                  <a:pt x="361609" y="86103"/>
                </a:lnTo>
                <a:lnTo>
                  <a:pt x="365771" y="86103"/>
                </a:lnTo>
                <a:lnTo>
                  <a:pt x="369579" y="92087"/>
                </a:lnTo>
                <a:lnTo>
                  <a:pt x="373387" y="86103"/>
                </a:lnTo>
                <a:lnTo>
                  <a:pt x="377548" y="86103"/>
                </a:lnTo>
                <a:lnTo>
                  <a:pt x="371646" y="95297"/>
                </a:lnTo>
                <a:lnTo>
                  <a:pt x="377956" y="105144"/>
                </a:lnTo>
                <a:lnTo>
                  <a:pt x="373795" y="105144"/>
                </a:lnTo>
                <a:lnTo>
                  <a:pt x="369579" y="98452"/>
                </a:lnTo>
                <a:close/>
                <a:moveTo>
                  <a:pt x="395379" y="98452"/>
                </a:moveTo>
                <a:lnTo>
                  <a:pt x="391163" y="105144"/>
                </a:lnTo>
                <a:lnTo>
                  <a:pt x="387001" y="105144"/>
                </a:lnTo>
                <a:lnTo>
                  <a:pt x="393312" y="95297"/>
                </a:lnTo>
                <a:lnTo>
                  <a:pt x="387409" y="86103"/>
                </a:lnTo>
                <a:lnTo>
                  <a:pt x="391571" y="86103"/>
                </a:lnTo>
                <a:lnTo>
                  <a:pt x="395379" y="92087"/>
                </a:lnTo>
                <a:lnTo>
                  <a:pt x="399187" y="86103"/>
                </a:lnTo>
                <a:lnTo>
                  <a:pt x="403348" y="86103"/>
                </a:lnTo>
                <a:lnTo>
                  <a:pt x="397446" y="95297"/>
                </a:lnTo>
                <a:lnTo>
                  <a:pt x="403756" y="105144"/>
                </a:lnTo>
                <a:lnTo>
                  <a:pt x="399595" y="105144"/>
                </a:lnTo>
                <a:lnTo>
                  <a:pt x="395379" y="98452"/>
                </a:lnTo>
                <a:close/>
                <a:moveTo>
                  <a:pt x="421179" y="98452"/>
                </a:moveTo>
                <a:lnTo>
                  <a:pt x="416963" y="105144"/>
                </a:lnTo>
                <a:lnTo>
                  <a:pt x="412801" y="105144"/>
                </a:lnTo>
                <a:lnTo>
                  <a:pt x="419112" y="95297"/>
                </a:lnTo>
                <a:lnTo>
                  <a:pt x="413209" y="86103"/>
                </a:lnTo>
                <a:lnTo>
                  <a:pt x="417371" y="86103"/>
                </a:lnTo>
                <a:lnTo>
                  <a:pt x="421179" y="92087"/>
                </a:lnTo>
                <a:lnTo>
                  <a:pt x="424987" y="86103"/>
                </a:lnTo>
                <a:lnTo>
                  <a:pt x="429149" y="86103"/>
                </a:lnTo>
                <a:lnTo>
                  <a:pt x="423246" y="95297"/>
                </a:lnTo>
                <a:lnTo>
                  <a:pt x="429557" y="105144"/>
                </a:lnTo>
                <a:lnTo>
                  <a:pt x="425395" y="105144"/>
                </a:lnTo>
                <a:lnTo>
                  <a:pt x="421179" y="98452"/>
                </a:lnTo>
                <a:close/>
                <a:moveTo>
                  <a:pt x="446979" y="98452"/>
                </a:moveTo>
                <a:lnTo>
                  <a:pt x="442763" y="105144"/>
                </a:lnTo>
                <a:lnTo>
                  <a:pt x="438601" y="105144"/>
                </a:lnTo>
                <a:lnTo>
                  <a:pt x="444912" y="95297"/>
                </a:lnTo>
                <a:lnTo>
                  <a:pt x="439009" y="86103"/>
                </a:lnTo>
                <a:lnTo>
                  <a:pt x="443171" y="86103"/>
                </a:lnTo>
                <a:lnTo>
                  <a:pt x="446979" y="92087"/>
                </a:lnTo>
                <a:lnTo>
                  <a:pt x="450787" y="86103"/>
                </a:lnTo>
                <a:lnTo>
                  <a:pt x="454949" y="86103"/>
                </a:lnTo>
                <a:lnTo>
                  <a:pt x="449046" y="95297"/>
                </a:lnTo>
                <a:lnTo>
                  <a:pt x="455357" y="105144"/>
                </a:lnTo>
                <a:lnTo>
                  <a:pt x="451195" y="105144"/>
                </a:lnTo>
                <a:lnTo>
                  <a:pt x="446979" y="98452"/>
                </a:lnTo>
                <a:close/>
                <a:moveTo>
                  <a:pt x="472779" y="98452"/>
                </a:moveTo>
                <a:lnTo>
                  <a:pt x="468563" y="105144"/>
                </a:lnTo>
                <a:lnTo>
                  <a:pt x="464401" y="105144"/>
                </a:lnTo>
                <a:lnTo>
                  <a:pt x="470712" y="95297"/>
                </a:lnTo>
                <a:lnTo>
                  <a:pt x="464809" y="86103"/>
                </a:lnTo>
                <a:lnTo>
                  <a:pt x="468971" y="86103"/>
                </a:lnTo>
                <a:lnTo>
                  <a:pt x="472779" y="92087"/>
                </a:lnTo>
                <a:lnTo>
                  <a:pt x="476587" y="86103"/>
                </a:lnTo>
                <a:lnTo>
                  <a:pt x="480749" y="86103"/>
                </a:lnTo>
                <a:lnTo>
                  <a:pt x="474846" y="95297"/>
                </a:lnTo>
                <a:lnTo>
                  <a:pt x="481157" y="105144"/>
                </a:lnTo>
                <a:lnTo>
                  <a:pt x="476995" y="105144"/>
                </a:lnTo>
                <a:lnTo>
                  <a:pt x="472779" y="98452"/>
                </a:lnTo>
                <a:close/>
                <a:moveTo>
                  <a:pt x="498579" y="98452"/>
                </a:moveTo>
                <a:lnTo>
                  <a:pt x="494363" y="105144"/>
                </a:lnTo>
                <a:lnTo>
                  <a:pt x="490201" y="105144"/>
                </a:lnTo>
                <a:lnTo>
                  <a:pt x="496512" y="95297"/>
                </a:lnTo>
                <a:lnTo>
                  <a:pt x="490609" y="86103"/>
                </a:lnTo>
                <a:lnTo>
                  <a:pt x="494771" y="86103"/>
                </a:lnTo>
                <a:lnTo>
                  <a:pt x="498579" y="92087"/>
                </a:lnTo>
                <a:lnTo>
                  <a:pt x="502387" y="86103"/>
                </a:lnTo>
                <a:lnTo>
                  <a:pt x="506549" y="86103"/>
                </a:lnTo>
                <a:lnTo>
                  <a:pt x="500646" y="95297"/>
                </a:lnTo>
                <a:lnTo>
                  <a:pt x="506957" y="105144"/>
                </a:lnTo>
                <a:lnTo>
                  <a:pt x="502795" y="105144"/>
                </a:lnTo>
                <a:lnTo>
                  <a:pt x="498579" y="98452"/>
                </a:lnTo>
                <a:close/>
                <a:moveTo>
                  <a:pt x="8378" y="127153"/>
                </a:moveTo>
                <a:lnTo>
                  <a:pt x="4162" y="133845"/>
                </a:lnTo>
                <a:lnTo>
                  <a:pt x="0" y="133845"/>
                </a:lnTo>
                <a:lnTo>
                  <a:pt x="6310" y="123998"/>
                </a:lnTo>
                <a:lnTo>
                  <a:pt x="408" y="114804"/>
                </a:lnTo>
                <a:lnTo>
                  <a:pt x="4570" y="114804"/>
                </a:lnTo>
                <a:lnTo>
                  <a:pt x="8378" y="120788"/>
                </a:lnTo>
                <a:lnTo>
                  <a:pt x="12186" y="114804"/>
                </a:lnTo>
                <a:lnTo>
                  <a:pt x="16347" y="114804"/>
                </a:lnTo>
                <a:lnTo>
                  <a:pt x="10445" y="123998"/>
                </a:lnTo>
                <a:lnTo>
                  <a:pt x="16755" y="133845"/>
                </a:lnTo>
                <a:lnTo>
                  <a:pt x="12594" y="133845"/>
                </a:lnTo>
                <a:lnTo>
                  <a:pt x="8378" y="127153"/>
                </a:lnTo>
                <a:close/>
                <a:moveTo>
                  <a:pt x="34178" y="127153"/>
                </a:moveTo>
                <a:lnTo>
                  <a:pt x="29962" y="133845"/>
                </a:lnTo>
                <a:lnTo>
                  <a:pt x="25800" y="133845"/>
                </a:lnTo>
                <a:lnTo>
                  <a:pt x="32110" y="123998"/>
                </a:lnTo>
                <a:lnTo>
                  <a:pt x="26208" y="114804"/>
                </a:lnTo>
                <a:lnTo>
                  <a:pt x="30370" y="114804"/>
                </a:lnTo>
                <a:lnTo>
                  <a:pt x="34178" y="120788"/>
                </a:lnTo>
                <a:lnTo>
                  <a:pt x="37986" y="114804"/>
                </a:lnTo>
                <a:lnTo>
                  <a:pt x="42147" y="114804"/>
                </a:lnTo>
                <a:lnTo>
                  <a:pt x="36245" y="123998"/>
                </a:lnTo>
                <a:lnTo>
                  <a:pt x="42555" y="133845"/>
                </a:lnTo>
                <a:lnTo>
                  <a:pt x="38394" y="133845"/>
                </a:lnTo>
                <a:lnTo>
                  <a:pt x="34178" y="127153"/>
                </a:lnTo>
                <a:close/>
                <a:moveTo>
                  <a:pt x="59978" y="127153"/>
                </a:moveTo>
                <a:lnTo>
                  <a:pt x="55762" y="133845"/>
                </a:lnTo>
                <a:lnTo>
                  <a:pt x="51600" y="133845"/>
                </a:lnTo>
                <a:lnTo>
                  <a:pt x="57911" y="123998"/>
                </a:lnTo>
                <a:lnTo>
                  <a:pt x="52008" y="114804"/>
                </a:lnTo>
                <a:lnTo>
                  <a:pt x="56170" y="114804"/>
                </a:lnTo>
                <a:lnTo>
                  <a:pt x="59978" y="120788"/>
                </a:lnTo>
                <a:lnTo>
                  <a:pt x="63786" y="114804"/>
                </a:lnTo>
                <a:lnTo>
                  <a:pt x="67948" y="114804"/>
                </a:lnTo>
                <a:lnTo>
                  <a:pt x="62045" y="123998"/>
                </a:lnTo>
                <a:lnTo>
                  <a:pt x="68356" y="133845"/>
                </a:lnTo>
                <a:lnTo>
                  <a:pt x="64194" y="133845"/>
                </a:lnTo>
                <a:lnTo>
                  <a:pt x="59978" y="127153"/>
                </a:lnTo>
                <a:close/>
                <a:moveTo>
                  <a:pt x="85778" y="127153"/>
                </a:moveTo>
                <a:lnTo>
                  <a:pt x="81562" y="133845"/>
                </a:lnTo>
                <a:lnTo>
                  <a:pt x="77400" y="133845"/>
                </a:lnTo>
                <a:lnTo>
                  <a:pt x="83711" y="123998"/>
                </a:lnTo>
                <a:lnTo>
                  <a:pt x="77808" y="114804"/>
                </a:lnTo>
                <a:lnTo>
                  <a:pt x="81970" y="114804"/>
                </a:lnTo>
                <a:lnTo>
                  <a:pt x="85778" y="120788"/>
                </a:lnTo>
                <a:lnTo>
                  <a:pt x="89586" y="114804"/>
                </a:lnTo>
                <a:lnTo>
                  <a:pt x="93748" y="114804"/>
                </a:lnTo>
                <a:lnTo>
                  <a:pt x="87845" y="123998"/>
                </a:lnTo>
                <a:lnTo>
                  <a:pt x="94156" y="133845"/>
                </a:lnTo>
                <a:lnTo>
                  <a:pt x="89994" y="133845"/>
                </a:lnTo>
                <a:lnTo>
                  <a:pt x="85778" y="127153"/>
                </a:lnTo>
                <a:close/>
                <a:moveTo>
                  <a:pt x="111578" y="127153"/>
                </a:moveTo>
                <a:lnTo>
                  <a:pt x="107362" y="133845"/>
                </a:lnTo>
                <a:lnTo>
                  <a:pt x="103200" y="133845"/>
                </a:lnTo>
                <a:lnTo>
                  <a:pt x="109511" y="123998"/>
                </a:lnTo>
                <a:lnTo>
                  <a:pt x="103608" y="114804"/>
                </a:lnTo>
                <a:lnTo>
                  <a:pt x="107770" y="114804"/>
                </a:lnTo>
                <a:lnTo>
                  <a:pt x="111578" y="120788"/>
                </a:lnTo>
                <a:lnTo>
                  <a:pt x="115386" y="114804"/>
                </a:lnTo>
                <a:lnTo>
                  <a:pt x="119548" y="114804"/>
                </a:lnTo>
                <a:lnTo>
                  <a:pt x="113645" y="123998"/>
                </a:lnTo>
                <a:lnTo>
                  <a:pt x="119956" y="133845"/>
                </a:lnTo>
                <a:lnTo>
                  <a:pt x="115794" y="133845"/>
                </a:lnTo>
                <a:lnTo>
                  <a:pt x="111578" y="127153"/>
                </a:lnTo>
                <a:close/>
                <a:moveTo>
                  <a:pt x="137378" y="127153"/>
                </a:moveTo>
                <a:lnTo>
                  <a:pt x="133162" y="133845"/>
                </a:lnTo>
                <a:lnTo>
                  <a:pt x="129000" y="133845"/>
                </a:lnTo>
                <a:lnTo>
                  <a:pt x="135311" y="123998"/>
                </a:lnTo>
                <a:lnTo>
                  <a:pt x="129408" y="114804"/>
                </a:lnTo>
                <a:lnTo>
                  <a:pt x="133570" y="114804"/>
                </a:lnTo>
                <a:lnTo>
                  <a:pt x="137378" y="120788"/>
                </a:lnTo>
                <a:lnTo>
                  <a:pt x="141186" y="114804"/>
                </a:lnTo>
                <a:lnTo>
                  <a:pt x="145348" y="114804"/>
                </a:lnTo>
                <a:lnTo>
                  <a:pt x="139445" y="123998"/>
                </a:lnTo>
                <a:lnTo>
                  <a:pt x="145756" y="133845"/>
                </a:lnTo>
                <a:lnTo>
                  <a:pt x="141594" y="133845"/>
                </a:lnTo>
                <a:lnTo>
                  <a:pt x="137378" y="127153"/>
                </a:lnTo>
                <a:close/>
                <a:moveTo>
                  <a:pt x="163178" y="127153"/>
                </a:moveTo>
                <a:lnTo>
                  <a:pt x="158962" y="133845"/>
                </a:lnTo>
                <a:lnTo>
                  <a:pt x="154800" y="133845"/>
                </a:lnTo>
                <a:lnTo>
                  <a:pt x="161111" y="123998"/>
                </a:lnTo>
                <a:lnTo>
                  <a:pt x="155208" y="114804"/>
                </a:lnTo>
                <a:lnTo>
                  <a:pt x="159370" y="114804"/>
                </a:lnTo>
                <a:lnTo>
                  <a:pt x="163178" y="120788"/>
                </a:lnTo>
                <a:lnTo>
                  <a:pt x="166986" y="114804"/>
                </a:lnTo>
                <a:lnTo>
                  <a:pt x="171148" y="114804"/>
                </a:lnTo>
                <a:lnTo>
                  <a:pt x="165245" y="123998"/>
                </a:lnTo>
                <a:lnTo>
                  <a:pt x="171556" y="133845"/>
                </a:lnTo>
                <a:lnTo>
                  <a:pt x="167394" y="133845"/>
                </a:lnTo>
                <a:lnTo>
                  <a:pt x="163178" y="127153"/>
                </a:lnTo>
                <a:close/>
                <a:moveTo>
                  <a:pt x="188978" y="127153"/>
                </a:moveTo>
                <a:lnTo>
                  <a:pt x="184762" y="133845"/>
                </a:lnTo>
                <a:lnTo>
                  <a:pt x="180601" y="133845"/>
                </a:lnTo>
                <a:lnTo>
                  <a:pt x="186911" y="123998"/>
                </a:lnTo>
                <a:lnTo>
                  <a:pt x="181009" y="114804"/>
                </a:lnTo>
                <a:lnTo>
                  <a:pt x="185170" y="114804"/>
                </a:lnTo>
                <a:lnTo>
                  <a:pt x="188978" y="120788"/>
                </a:lnTo>
                <a:lnTo>
                  <a:pt x="192786" y="114804"/>
                </a:lnTo>
                <a:lnTo>
                  <a:pt x="196948" y="114804"/>
                </a:lnTo>
                <a:lnTo>
                  <a:pt x="191045" y="123998"/>
                </a:lnTo>
                <a:lnTo>
                  <a:pt x="197356" y="133845"/>
                </a:lnTo>
                <a:lnTo>
                  <a:pt x="193194" y="133845"/>
                </a:lnTo>
                <a:lnTo>
                  <a:pt x="188978" y="127153"/>
                </a:lnTo>
                <a:close/>
                <a:moveTo>
                  <a:pt x="214778" y="127153"/>
                </a:moveTo>
                <a:lnTo>
                  <a:pt x="210562" y="133845"/>
                </a:lnTo>
                <a:lnTo>
                  <a:pt x="206401" y="133845"/>
                </a:lnTo>
                <a:lnTo>
                  <a:pt x="212711" y="123998"/>
                </a:lnTo>
                <a:lnTo>
                  <a:pt x="206809" y="114804"/>
                </a:lnTo>
                <a:lnTo>
                  <a:pt x="210970" y="114804"/>
                </a:lnTo>
                <a:lnTo>
                  <a:pt x="214778" y="120788"/>
                </a:lnTo>
                <a:lnTo>
                  <a:pt x="218586" y="114804"/>
                </a:lnTo>
                <a:lnTo>
                  <a:pt x="222748" y="114804"/>
                </a:lnTo>
                <a:lnTo>
                  <a:pt x="216846" y="123998"/>
                </a:lnTo>
                <a:lnTo>
                  <a:pt x="223156" y="133845"/>
                </a:lnTo>
                <a:lnTo>
                  <a:pt x="218994" y="133845"/>
                </a:lnTo>
                <a:lnTo>
                  <a:pt x="214778" y="127153"/>
                </a:lnTo>
                <a:close/>
                <a:moveTo>
                  <a:pt x="240578" y="127153"/>
                </a:moveTo>
                <a:lnTo>
                  <a:pt x="236362" y="133845"/>
                </a:lnTo>
                <a:lnTo>
                  <a:pt x="232201" y="133845"/>
                </a:lnTo>
                <a:lnTo>
                  <a:pt x="238511" y="123998"/>
                </a:lnTo>
                <a:lnTo>
                  <a:pt x="232609" y="114804"/>
                </a:lnTo>
                <a:lnTo>
                  <a:pt x="236770" y="114804"/>
                </a:lnTo>
                <a:lnTo>
                  <a:pt x="240578" y="120788"/>
                </a:lnTo>
                <a:lnTo>
                  <a:pt x="244386" y="114804"/>
                </a:lnTo>
                <a:lnTo>
                  <a:pt x="248548" y="114804"/>
                </a:lnTo>
                <a:lnTo>
                  <a:pt x="242646" y="123998"/>
                </a:lnTo>
                <a:lnTo>
                  <a:pt x="248956" y="133845"/>
                </a:lnTo>
                <a:lnTo>
                  <a:pt x="244794" y="133845"/>
                </a:lnTo>
                <a:lnTo>
                  <a:pt x="240578" y="127153"/>
                </a:lnTo>
                <a:close/>
                <a:moveTo>
                  <a:pt x="266378" y="127153"/>
                </a:moveTo>
                <a:lnTo>
                  <a:pt x="262162" y="133845"/>
                </a:lnTo>
                <a:lnTo>
                  <a:pt x="258001" y="133845"/>
                </a:lnTo>
                <a:lnTo>
                  <a:pt x="264311" y="123998"/>
                </a:lnTo>
                <a:lnTo>
                  <a:pt x="258409" y="114804"/>
                </a:lnTo>
                <a:lnTo>
                  <a:pt x="262570" y="114804"/>
                </a:lnTo>
                <a:lnTo>
                  <a:pt x="266378" y="120788"/>
                </a:lnTo>
                <a:lnTo>
                  <a:pt x="270187" y="114804"/>
                </a:lnTo>
                <a:lnTo>
                  <a:pt x="274348" y="114804"/>
                </a:lnTo>
                <a:lnTo>
                  <a:pt x="268446" y="123998"/>
                </a:lnTo>
                <a:lnTo>
                  <a:pt x="274756" y="133845"/>
                </a:lnTo>
                <a:lnTo>
                  <a:pt x="270595" y="133845"/>
                </a:lnTo>
                <a:lnTo>
                  <a:pt x="266378" y="127153"/>
                </a:lnTo>
                <a:close/>
                <a:moveTo>
                  <a:pt x="292179" y="127153"/>
                </a:moveTo>
                <a:lnTo>
                  <a:pt x="287962" y="133845"/>
                </a:lnTo>
                <a:lnTo>
                  <a:pt x="283801" y="133845"/>
                </a:lnTo>
                <a:lnTo>
                  <a:pt x="290111" y="123998"/>
                </a:lnTo>
                <a:lnTo>
                  <a:pt x="284209" y="114804"/>
                </a:lnTo>
                <a:lnTo>
                  <a:pt x="288370" y="114804"/>
                </a:lnTo>
                <a:lnTo>
                  <a:pt x="292179" y="120788"/>
                </a:lnTo>
                <a:lnTo>
                  <a:pt x="295987" y="114804"/>
                </a:lnTo>
                <a:lnTo>
                  <a:pt x="300148" y="114804"/>
                </a:lnTo>
                <a:lnTo>
                  <a:pt x="294246" y="123998"/>
                </a:lnTo>
                <a:lnTo>
                  <a:pt x="300556" y="133845"/>
                </a:lnTo>
                <a:lnTo>
                  <a:pt x="296395" y="133845"/>
                </a:lnTo>
                <a:lnTo>
                  <a:pt x="292179" y="127153"/>
                </a:lnTo>
                <a:close/>
                <a:moveTo>
                  <a:pt x="317979" y="127153"/>
                </a:moveTo>
                <a:lnTo>
                  <a:pt x="313762" y="133845"/>
                </a:lnTo>
                <a:lnTo>
                  <a:pt x="309601" y="133845"/>
                </a:lnTo>
                <a:lnTo>
                  <a:pt x="315911" y="123998"/>
                </a:lnTo>
                <a:lnTo>
                  <a:pt x="310009" y="114804"/>
                </a:lnTo>
                <a:lnTo>
                  <a:pt x="314170" y="114804"/>
                </a:lnTo>
                <a:lnTo>
                  <a:pt x="317979" y="120788"/>
                </a:lnTo>
                <a:lnTo>
                  <a:pt x="321787" y="114804"/>
                </a:lnTo>
                <a:lnTo>
                  <a:pt x="325948" y="114804"/>
                </a:lnTo>
                <a:lnTo>
                  <a:pt x="320046" y="123998"/>
                </a:lnTo>
                <a:lnTo>
                  <a:pt x="326356" y="133845"/>
                </a:lnTo>
                <a:lnTo>
                  <a:pt x="322195" y="133845"/>
                </a:lnTo>
                <a:lnTo>
                  <a:pt x="317979" y="127153"/>
                </a:lnTo>
                <a:close/>
                <a:moveTo>
                  <a:pt x="343779" y="127153"/>
                </a:moveTo>
                <a:lnTo>
                  <a:pt x="339563" y="133845"/>
                </a:lnTo>
                <a:lnTo>
                  <a:pt x="335401" y="133845"/>
                </a:lnTo>
                <a:lnTo>
                  <a:pt x="341711" y="123998"/>
                </a:lnTo>
                <a:lnTo>
                  <a:pt x="335809" y="114804"/>
                </a:lnTo>
                <a:lnTo>
                  <a:pt x="339971" y="114804"/>
                </a:lnTo>
                <a:lnTo>
                  <a:pt x="343779" y="120788"/>
                </a:lnTo>
                <a:lnTo>
                  <a:pt x="347587" y="114804"/>
                </a:lnTo>
                <a:lnTo>
                  <a:pt x="351748" y="114804"/>
                </a:lnTo>
                <a:lnTo>
                  <a:pt x="345846" y="123998"/>
                </a:lnTo>
                <a:lnTo>
                  <a:pt x="352156" y="133845"/>
                </a:lnTo>
                <a:lnTo>
                  <a:pt x="347995" y="133845"/>
                </a:lnTo>
                <a:lnTo>
                  <a:pt x="343779" y="127153"/>
                </a:lnTo>
                <a:close/>
                <a:moveTo>
                  <a:pt x="369579" y="127153"/>
                </a:moveTo>
                <a:lnTo>
                  <a:pt x="365363" y="133845"/>
                </a:lnTo>
                <a:lnTo>
                  <a:pt x="361201" y="133845"/>
                </a:lnTo>
                <a:lnTo>
                  <a:pt x="367511" y="123998"/>
                </a:lnTo>
                <a:lnTo>
                  <a:pt x="361609" y="114804"/>
                </a:lnTo>
                <a:lnTo>
                  <a:pt x="365771" y="114804"/>
                </a:lnTo>
                <a:lnTo>
                  <a:pt x="369579" y="120788"/>
                </a:lnTo>
                <a:lnTo>
                  <a:pt x="373387" y="114804"/>
                </a:lnTo>
                <a:lnTo>
                  <a:pt x="377548" y="114804"/>
                </a:lnTo>
                <a:lnTo>
                  <a:pt x="371646" y="123998"/>
                </a:lnTo>
                <a:lnTo>
                  <a:pt x="377956" y="133845"/>
                </a:lnTo>
                <a:lnTo>
                  <a:pt x="373795" y="133845"/>
                </a:lnTo>
                <a:lnTo>
                  <a:pt x="369579" y="127153"/>
                </a:lnTo>
                <a:close/>
                <a:moveTo>
                  <a:pt x="395379" y="127153"/>
                </a:moveTo>
                <a:lnTo>
                  <a:pt x="391163" y="133845"/>
                </a:lnTo>
                <a:lnTo>
                  <a:pt x="387001" y="133845"/>
                </a:lnTo>
                <a:lnTo>
                  <a:pt x="393312" y="123998"/>
                </a:lnTo>
                <a:lnTo>
                  <a:pt x="387409" y="114804"/>
                </a:lnTo>
                <a:lnTo>
                  <a:pt x="391571" y="114804"/>
                </a:lnTo>
                <a:lnTo>
                  <a:pt x="395379" y="120788"/>
                </a:lnTo>
                <a:lnTo>
                  <a:pt x="399187" y="114804"/>
                </a:lnTo>
                <a:lnTo>
                  <a:pt x="403348" y="114804"/>
                </a:lnTo>
                <a:lnTo>
                  <a:pt x="397446" y="123998"/>
                </a:lnTo>
                <a:lnTo>
                  <a:pt x="403756" y="133845"/>
                </a:lnTo>
                <a:lnTo>
                  <a:pt x="399595" y="133845"/>
                </a:lnTo>
                <a:lnTo>
                  <a:pt x="395379" y="127153"/>
                </a:lnTo>
                <a:close/>
                <a:moveTo>
                  <a:pt x="421179" y="127153"/>
                </a:moveTo>
                <a:lnTo>
                  <a:pt x="416963" y="133845"/>
                </a:lnTo>
                <a:lnTo>
                  <a:pt x="412801" y="133845"/>
                </a:lnTo>
                <a:lnTo>
                  <a:pt x="419112" y="123998"/>
                </a:lnTo>
                <a:lnTo>
                  <a:pt x="413209" y="114804"/>
                </a:lnTo>
                <a:lnTo>
                  <a:pt x="417371" y="114804"/>
                </a:lnTo>
                <a:lnTo>
                  <a:pt x="421179" y="120788"/>
                </a:lnTo>
                <a:lnTo>
                  <a:pt x="424987" y="114804"/>
                </a:lnTo>
                <a:lnTo>
                  <a:pt x="429149" y="114804"/>
                </a:lnTo>
                <a:lnTo>
                  <a:pt x="423246" y="123998"/>
                </a:lnTo>
                <a:lnTo>
                  <a:pt x="429557" y="133845"/>
                </a:lnTo>
                <a:lnTo>
                  <a:pt x="425395" y="133845"/>
                </a:lnTo>
                <a:lnTo>
                  <a:pt x="421179" y="127153"/>
                </a:lnTo>
                <a:close/>
                <a:moveTo>
                  <a:pt x="446979" y="127153"/>
                </a:moveTo>
                <a:lnTo>
                  <a:pt x="442763" y="133845"/>
                </a:lnTo>
                <a:lnTo>
                  <a:pt x="438601" y="133845"/>
                </a:lnTo>
                <a:lnTo>
                  <a:pt x="444912" y="123998"/>
                </a:lnTo>
                <a:lnTo>
                  <a:pt x="439009" y="114804"/>
                </a:lnTo>
                <a:lnTo>
                  <a:pt x="443171" y="114804"/>
                </a:lnTo>
                <a:lnTo>
                  <a:pt x="446979" y="120788"/>
                </a:lnTo>
                <a:lnTo>
                  <a:pt x="450787" y="114804"/>
                </a:lnTo>
                <a:lnTo>
                  <a:pt x="454949" y="114804"/>
                </a:lnTo>
                <a:lnTo>
                  <a:pt x="449046" y="123998"/>
                </a:lnTo>
                <a:lnTo>
                  <a:pt x="455357" y="133845"/>
                </a:lnTo>
                <a:lnTo>
                  <a:pt x="451195" y="133845"/>
                </a:lnTo>
                <a:lnTo>
                  <a:pt x="446979" y="127153"/>
                </a:lnTo>
                <a:close/>
                <a:moveTo>
                  <a:pt x="472779" y="127153"/>
                </a:moveTo>
                <a:lnTo>
                  <a:pt x="468563" y="133845"/>
                </a:lnTo>
                <a:lnTo>
                  <a:pt x="464401" y="133845"/>
                </a:lnTo>
                <a:lnTo>
                  <a:pt x="470712" y="123998"/>
                </a:lnTo>
                <a:lnTo>
                  <a:pt x="464809" y="114804"/>
                </a:lnTo>
                <a:lnTo>
                  <a:pt x="468971" y="114804"/>
                </a:lnTo>
                <a:lnTo>
                  <a:pt x="472779" y="120788"/>
                </a:lnTo>
                <a:lnTo>
                  <a:pt x="476587" y="114804"/>
                </a:lnTo>
                <a:lnTo>
                  <a:pt x="480749" y="114804"/>
                </a:lnTo>
                <a:lnTo>
                  <a:pt x="474846" y="123998"/>
                </a:lnTo>
                <a:lnTo>
                  <a:pt x="481157" y="133845"/>
                </a:lnTo>
                <a:lnTo>
                  <a:pt x="476995" y="133845"/>
                </a:lnTo>
                <a:lnTo>
                  <a:pt x="472779" y="127153"/>
                </a:lnTo>
                <a:close/>
                <a:moveTo>
                  <a:pt x="498579" y="127153"/>
                </a:moveTo>
                <a:lnTo>
                  <a:pt x="494363" y="133845"/>
                </a:lnTo>
                <a:lnTo>
                  <a:pt x="490201" y="133845"/>
                </a:lnTo>
                <a:lnTo>
                  <a:pt x="496512" y="123998"/>
                </a:lnTo>
                <a:lnTo>
                  <a:pt x="490609" y="114804"/>
                </a:lnTo>
                <a:lnTo>
                  <a:pt x="494771" y="114804"/>
                </a:lnTo>
                <a:lnTo>
                  <a:pt x="498579" y="120788"/>
                </a:lnTo>
                <a:lnTo>
                  <a:pt x="502387" y="114804"/>
                </a:lnTo>
                <a:lnTo>
                  <a:pt x="506549" y="114804"/>
                </a:lnTo>
                <a:lnTo>
                  <a:pt x="500646" y="123998"/>
                </a:lnTo>
                <a:lnTo>
                  <a:pt x="506957" y="133845"/>
                </a:lnTo>
                <a:lnTo>
                  <a:pt x="502795" y="133845"/>
                </a:lnTo>
                <a:lnTo>
                  <a:pt x="498579" y="127153"/>
                </a:lnTo>
                <a:close/>
                <a:moveTo>
                  <a:pt x="8378" y="155854"/>
                </a:moveTo>
                <a:lnTo>
                  <a:pt x="4162" y="162545"/>
                </a:lnTo>
                <a:lnTo>
                  <a:pt x="0" y="162545"/>
                </a:lnTo>
                <a:lnTo>
                  <a:pt x="6310" y="152699"/>
                </a:lnTo>
                <a:lnTo>
                  <a:pt x="408" y="143505"/>
                </a:lnTo>
                <a:lnTo>
                  <a:pt x="4570" y="143505"/>
                </a:lnTo>
                <a:lnTo>
                  <a:pt x="8378" y="149489"/>
                </a:lnTo>
                <a:lnTo>
                  <a:pt x="12186" y="143505"/>
                </a:lnTo>
                <a:lnTo>
                  <a:pt x="16347" y="143505"/>
                </a:lnTo>
                <a:lnTo>
                  <a:pt x="10445" y="152699"/>
                </a:lnTo>
                <a:lnTo>
                  <a:pt x="16755" y="162545"/>
                </a:lnTo>
                <a:lnTo>
                  <a:pt x="12594" y="162545"/>
                </a:lnTo>
                <a:lnTo>
                  <a:pt x="8378" y="155854"/>
                </a:lnTo>
                <a:close/>
                <a:moveTo>
                  <a:pt x="34178" y="155854"/>
                </a:moveTo>
                <a:lnTo>
                  <a:pt x="29962" y="162545"/>
                </a:lnTo>
                <a:lnTo>
                  <a:pt x="25800" y="162545"/>
                </a:lnTo>
                <a:lnTo>
                  <a:pt x="32110" y="152699"/>
                </a:lnTo>
                <a:lnTo>
                  <a:pt x="26208" y="143505"/>
                </a:lnTo>
                <a:lnTo>
                  <a:pt x="30370" y="143505"/>
                </a:lnTo>
                <a:lnTo>
                  <a:pt x="34178" y="149489"/>
                </a:lnTo>
                <a:lnTo>
                  <a:pt x="37986" y="143505"/>
                </a:lnTo>
                <a:lnTo>
                  <a:pt x="42147" y="143505"/>
                </a:lnTo>
                <a:lnTo>
                  <a:pt x="36245" y="152699"/>
                </a:lnTo>
                <a:lnTo>
                  <a:pt x="42555" y="162545"/>
                </a:lnTo>
                <a:lnTo>
                  <a:pt x="38394" y="162545"/>
                </a:lnTo>
                <a:lnTo>
                  <a:pt x="34178" y="155854"/>
                </a:lnTo>
                <a:close/>
                <a:moveTo>
                  <a:pt x="59978" y="155854"/>
                </a:moveTo>
                <a:lnTo>
                  <a:pt x="55762" y="162545"/>
                </a:lnTo>
                <a:lnTo>
                  <a:pt x="51600" y="162545"/>
                </a:lnTo>
                <a:lnTo>
                  <a:pt x="57911" y="152699"/>
                </a:lnTo>
                <a:lnTo>
                  <a:pt x="52008" y="143505"/>
                </a:lnTo>
                <a:lnTo>
                  <a:pt x="56170" y="143505"/>
                </a:lnTo>
                <a:lnTo>
                  <a:pt x="59978" y="149489"/>
                </a:lnTo>
                <a:lnTo>
                  <a:pt x="63786" y="143505"/>
                </a:lnTo>
                <a:lnTo>
                  <a:pt x="67948" y="143505"/>
                </a:lnTo>
                <a:lnTo>
                  <a:pt x="62045" y="152699"/>
                </a:lnTo>
                <a:lnTo>
                  <a:pt x="68356" y="162545"/>
                </a:lnTo>
                <a:lnTo>
                  <a:pt x="64194" y="162545"/>
                </a:lnTo>
                <a:lnTo>
                  <a:pt x="59978" y="155854"/>
                </a:lnTo>
                <a:close/>
                <a:moveTo>
                  <a:pt x="85778" y="155854"/>
                </a:moveTo>
                <a:lnTo>
                  <a:pt x="81562" y="162545"/>
                </a:lnTo>
                <a:lnTo>
                  <a:pt x="77400" y="162545"/>
                </a:lnTo>
                <a:lnTo>
                  <a:pt x="83711" y="152699"/>
                </a:lnTo>
                <a:lnTo>
                  <a:pt x="77808" y="143505"/>
                </a:lnTo>
                <a:lnTo>
                  <a:pt x="81970" y="143505"/>
                </a:lnTo>
                <a:lnTo>
                  <a:pt x="85778" y="149489"/>
                </a:lnTo>
                <a:lnTo>
                  <a:pt x="89586" y="143505"/>
                </a:lnTo>
                <a:lnTo>
                  <a:pt x="93748" y="143505"/>
                </a:lnTo>
                <a:lnTo>
                  <a:pt x="87845" y="152699"/>
                </a:lnTo>
                <a:lnTo>
                  <a:pt x="94156" y="162545"/>
                </a:lnTo>
                <a:lnTo>
                  <a:pt x="89994" y="162545"/>
                </a:lnTo>
                <a:lnTo>
                  <a:pt x="85778" y="155854"/>
                </a:lnTo>
                <a:close/>
                <a:moveTo>
                  <a:pt x="111578" y="155854"/>
                </a:moveTo>
                <a:lnTo>
                  <a:pt x="107362" y="162545"/>
                </a:lnTo>
                <a:lnTo>
                  <a:pt x="103200" y="162545"/>
                </a:lnTo>
                <a:lnTo>
                  <a:pt x="109511" y="152699"/>
                </a:lnTo>
                <a:lnTo>
                  <a:pt x="103608" y="143505"/>
                </a:lnTo>
                <a:lnTo>
                  <a:pt x="107770" y="143505"/>
                </a:lnTo>
                <a:lnTo>
                  <a:pt x="111578" y="149489"/>
                </a:lnTo>
                <a:lnTo>
                  <a:pt x="115386" y="143505"/>
                </a:lnTo>
                <a:lnTo>
                  <a:pt x="119548" y="143505"/>
                </a:lnTo>
                <a:lnTo>
                  <a:pt x="113645" y="152699"/>
                </a:lnTo>
                <a:lnTo>
                  <a:pt x="119956" y="162545"/>
                </a:lnTo>
                <a:lnTo>
                  <a:pt x="115794" y="162545"/>
                </a:lnTo>
                <a:lnTo>
                  <a:pt x="111578" y="155854"/>
                </a:lnTo>
                <a:close/>
                <a:moveTo>
                  <a:pt x="137378" y="155854"/>
                </a:moveTo>
                <a:lnTo>
                  <a:pt x="133162" y="162545"/>
                </a:lnTo>
                <a:lnTo>
                  <a:pt x="129000" y="162545"/>
                </a:lnTo>
                <a:lnTo>
                  <a:pt x="135311" y="152699"/>
                </a:lnTo>
                <a:lnTo>
                  <a:pt x="129408" y="143505"/>
                </a:lnTo>
                <a:lnTo>
                  <a:pt x="133570" y="143505"/>
                </a:lnTo>
                <a:lnTo>
                  <a:pt x="137378" y="149489"/>
                </a:lnTo>
                <a:lnTo>
                  <a:pt x="141186" y="143505"/>
                </a:lnTo>
                <a:lnTo>
                  <a:pt x="145348" y="143505"/>
                </a:lnTo>
                <a:lnTo>
                  <a:pt x="139445" y="152699"/>
                </a:lnTo>
                <a:lnTo>
                  <a:pt x="145756" y="162545"/>
                </a:lnTo>
                <a:lnTo>
                  <a:pt x="141594" y="162545"/>
                </a:lnTo>
                <a:lnTo>
                  <a:pt x="137378" y="155854"/>
                </a:lnTo>
                <a:close/>
                <a:moveTo>
                  <a:pt x="163178" y="155854"/>
                </a:moveTo>
                <a:lnTo>
                  <a:pt x="158962" y="162545"/>
                </a:lnTo>
                <a:lnTo>
                  <a:pt x="154800" y="162545"/>
                </a:lnTo>
                <a:lnTo>
                  <a:pt x="161111" y="152699"/>
                </a:lnTo>
                <a:lnTo>
                  <a:pt x="155208" y="143505"/>
                </a:lnTo>
                <a:lnTo>
                  <a:pt x="159370" y="143505"/>
                </a:lnTo>
                <a:lnTo>
                  <a:pt x="163178" y="149489"/>
                </a:lnTo>
                <a:lnTo>
                  <a:pt x="166986" y="143505"/>
                </a:lnTo>
                <a:lnTo>
                  <a:pt x="171148" y="143505"/>
                </a:lnTo>
                <a:lnTo>
                  <a:pt x="165245" y="152699"/>
                </a:lnTo>
                <a:lnTo>
                  <a:pt x="171556" y="162545"/>
                </a:lnTo>
                <a:lnTo>
                  <a:pt x="167394" y="162545"/>
                </a:lnTo>
                <a:lnTo>
                  <a:pt x="163178" y="155854"/>
                </a:lnTo>
                <a:close/>
                <a:moveTo>
                  <a:pt x="188978" y="155854"/>
                </a:moveTo>
                <a:lnTo>
                  <a:pt x="184762" y="162545"/>
                </a:lnTo>
                <a:lnTo>
                  <a:pt x="180601" y="162545"/>
                </a:lnTo>
                <a:lnTo>
                  <a:pt x="186911" y="152699"/>
                </a:lnTo>
                <a:lnTo>
                  <a:pt x="181009" y="143505"/>
                </a:lnTo>
                <a:lnTo>
                  <a:pt x="185170" y="143505"/>
                </a:lnTo>
                <a:lnTo>
                  <a:pt x="188978" y="149489"/>
                </a:lnTo>
                <a:lnTo>
                  <a:pt x="192786" y="143505"/>
                </a:lnTo>
                <a:lnTo>
                  <a:pt x="196948" y="143505"/>
                </a:lnTo>
                <a:lnTo>
                  <a:pt x="191045" y="152699"/>
                </a:lnTo>
                <a:lnTo>
                  <a:pt x="197356" y="162545"/>
                </a:lnTo>
                <a:lnTo>
                  <a:pt x="193194" y="162545"/>
                </a:lnTo>
                <a:lnTo>
                  <a:pt x="188978" y="155854"/>
                </a:lnTo>
                <a:close/>
                <a:moveTo>
                  <a:pt x="214778" y="155854"/>
                </a:moveTo>
                <a:lnTo>
                  <a:pt x="210562" y="162545"/>
                </a:lnTo>
                <a:lnTo>
                  <a:pt x="206401" y="162545"/>
                </a:lnTo>
                <a:lnTo>
                  <a:pt x="212711" y="152699"/>
                </a:lnTo>
                <a:lnTo>
                  <a:pt x="206809" y="143505"/>
                </a:lnTo>
                <a:lnTo>
                  <a:pt x="210970" y="143505"/>
                </a:lnTo>
                <a:lnTo>
                  <a:pt x="214778" y="149489"/>
                </a:lnTo>
                <a:lnTo>
                  <a:pt x="218586" y="143505"/>
                </a:lnTo>
                <a:lnTo>
                  <a:pt x="222748" y="143505"/>
                </a:lnTo>
                <a:lnTo>
                  <a:pt x="216846" y="152699"/>
                </a:lnTo>
                <a:lnTo>
                  <a:pt x="223156" y="162545"/>
                </a:lnTo>
                <a:lnTo>
                  <a:pt x="218994" y="162545"/>
                </a:lnTo>
                <a:lnTo>
                  <a:pt x="214778" y="155854"/>
                </a:lnTo>
                <a:close/>
                <a:moveTo>
                  <a:pt x="240578" y="155854"/>
                </a:moveTo>
                <a:lnTo>
                  <a:pt x="236362" y="162545"/>
                </a:lnTo>
                <a:lnTo>
                  <a:pt x="232201" y="162545"/>
                </a:lnTo>
                <a:lnTo>
                  <a:pt x="238511" y="152699"/>
                </a:lnTo>
                <a:lnTo>
                  <a:pt x="232609" y="143505"/>
                </a:lnTo>
                <a:lnTo>
                  <a:pt x="236770" y="143505"/>
                </a:lnTo>
                <a:lnTo>
                  <a:pt x="240578" y="149489"/>
                </a:lnTo>
                <a:lnTo>
                  <a:pt x="244386" y="143505"/>
                </a:lnTo>
                <a:lnTo>
                  <a:pt x="248548" y="143505"/>
                </a:lnTo>
                <a:lnTo>
                  <a:pt x="242646" y="152699"/>
                </a:lnTo>
                <a:lnTo>
                  <a:pt x="248956" y="162545"/>
                </a:lnTo>
                <a:lnTo>
                  <a:pt x="244794" y="162545"/>
                </a:lnTo>
                <a:lnTo>
                  <a:pt x="240578" y="155854"/>
                </a:lnTo>
                <a:close/>
                <a:moveTo>
                  <a:pt x="266378" y="155854"/>
                </a:moveTo>
                <a:lnTo>
                  <a:pt x="262162" y="162545"/>
                </a:lnTo>
                <a:lnTo>
                  <a:pt x="258001" y="162545"/>
                </a:lnTo>
                <a:lnTo>
                  <a:pt x="264311" y="152699"/>
                </a:lnTo>
                <a:lnTo>
                  <a:pt x="258409" y="143505"/>
                </a:lnTo>
                <a:lnTo>
                  <a:pt x="262570" y="143505"/>
                </a:lnTo>
                <a:lnTo>
                  <a:pt x="266378" y="149489"/>
                </a:lnTo>
                <a:lnTo>
                  <a:pt x="270187" y="143505"/>
                </a:lnTo>
                <a:lnTo>
                  <a:pt x="274348" y="143505"/>
                </a:lnTo>
                <a:lnTo>
                  <a:pt x="268446" y="152699"/>
                </a:lnTo>
                <a:lnTo>
                  <a:pt x="274756" y="162545"/>
                </a:lnTo>
                <a:lnTo>
                  <a:pt x="270595" y="162545"/>
                </a:lnTo>
                <a:lnTo>
                  <a:pt x="266378" y="155854"/>
                </a:lnTo>
                <a:close/>
                <a:moveTo>
                  <a:pt x="292179" y="155854"/>
                </a:moveTo>
                <a:lnTo>
                  <a:pt x="287962" y="162545"/>
                </a:lnTo>
                <a:lnTo>
                  <a:pt x="283801" y="162545"/>
                </a:lnTo>
                <a:lnTo>
                  <a:pt x="290111" y="152699"/>
                </a:lnTo>
                <a:lnTo>
                  <a:pt x="284209" y="143505"/>
                </a:lnTo>
                <a:lnTo>
                  <a:pt x="288370" y="143505"/>
                </a:lnTo>
                <a:lnTo>
                  <a:pt x="292179" y="149489"/>
                </a:lnTo>
                <a:lnTo>
                  <a:pt x="295987" y="143505"/>
                </a:lnTo>
                <a:lnTo>
                  <a:pt x="300148" y="143505"/>
                </a:lnTo>
                <a:lnTo>
                  <a:pt x="294246" y="152699"/>
                </a:lnTo>
                <a:lnTo>
                  <a:pt x="300556" y="162545"/>
                </a:lnTo>
                <a:lnTo>
                  <a:pt x="296395" y="162545"/>
                </a:lnTo>
                <a:lnTo>
                  <a:pt x="292179" y="155854"/>
                </a:lnTo>
                <a:close/>
                <a:moveTo>
                  <a:pt x="317979" y="155854"/>
                </a:moveTo>
                <a:lnTo>
                  <a:pt x="313762" y="162545"/>
                </a:lnTo>
                <a:lnTo>
                  <a:pt x="309601" y="162545"/>
                </a:lnTo>
                <a:lnTo>
                  <a:pt x="315911" y="152699"/>
                </a:lnTo>
                <a:lnTo>
                  <a:pt x="310009" y="143505"/>
                </a:lnTo>
                <a:lnTo>
                  <a:pt x="314170" y="143505"/>
                </a:lnTo>
                <a:lnTo>
                  <a:pt x="317979" y="149489"/>
                </a:lnTo>
                <a:lnTo>
                  <a:pt x="321787" y="143505"/>
                </a:lnTo>
                <a:lnTo>
                  <a:pt x="325948" y="143505"/>
                </a:lnTo>
                <a:lnTo>
                  <a:pt x="320046" y="152699"/>
                </a:lnTo>
                <a:lnTo>
                  <a:pt x="326356" y="162545"/>
                </a:lnTo>
                <a:lnTo>
                  <a:pt x="322195" y="162545"/>
                </a:lnTo>
                <a:lnTo>
                  <a:pt x="317979" y="155854"/>
                </a:lnTo>
                <a:close/>
                <a:moveTo>
                  <a:pt x="343779" y="155854"/>
                </a:moveTo>
                <a:lnTo>
                  <a:pt x="339563" y="162545"/>
                </a:lnTo>
                <a:lnTo>
                  <a:pt x="335401" y="162545"/>
                </a:lnTo>
                <a:lnTo>
                  <a:pt x="341711" y="152699"/>
                </a:lnTo>
                <a:lnTo>
                  <a:pt x="335809" y="143505"/>
                </a:lnTo>
                <a:lnTo>
                  <a:pt x="339971" y="143505"/>
                </a:lnTo>
                <a:lnTo>
                  <a:pt x="343779" y="149489"/>
                </a:lnTo>
                <a:lnTo>
                  <a:pt x="347587" y="143505"/>
                </a:lnTo>
                <a:lnTo>
                  <a:pt x="351748" y="143505"/>
                </a:lnTo>
                <a:lnTo>
                  <a:pt x="345846" y="152699"/>
                </a:lnTo>
                <a:lnTo>
                  <a:pt x="352156" y="162545"/>
                </a:lnTo>
                <a:lnTo>
                  <a:pt x="347995" y="162545"/>
                </a:lnTo>
                <a:lnTo>
                  <a:pt x="343779" y="155854"/>
                </a:lnTo>
                <a:close/>
                <a:moveTo>
                  <a:pt x="369579" y="155854"/>
                </a:moveTo>
                <a:lnTo>
                  <a:pt x="365363" y="162545"/>
                </a:lnTo>
                <a:lnTo>
                  <a:pt x="361201" y="162545"/>
                </a:lnTo>
                <a:lnTo>
                  <a:pt x="367511" y="152699"/>
                </a:lnTo>
                <a:lnTo>
                  <a:pt x="361609" y="143505"/>
                </a:lnTo>
                <a:lnTo>
                  <a:pt x="365771" y="143505"/>
                </a:lnTo>
                <a:lnTo>
                  <a:pt x="369579" y="149489"/>
                </a:lnTo>
                <a:lnTo>
                  <a:pt x="373387" y="143505"/>
                </a:lnTo>
                <a:lnTo>
                  <a:pt x="377548" y="143505"/>
                </a:lnTo>
                <a:lnTo>
                  <a:pt x="371646" y="152699"/>
                </a:lnTo>
                <a:lnTo>
                  <a:pt x="377956" y="162545"/>
                </a:lnTo>
                <a:lnTo>
                  <a:pt x="373795" y="162545"/>
                </a:lnTo>
                <a:lnTo>
                  <a:pt x="369579" y="155854"/>
                </a:lnTo>
                <a:close/>
                <a:moveTo>
                  <a:pt x="395379" y="155854"/>
                </a:moveTo>
                <a:lnTo>
                  <a:pt x="391163" y="162545"/>
                </a:lnTo>
                <a:lnTo>
                  <a:pt x="387001" y="162545"/>
                </a:lnTo>
                <a:lnTo>
                  <a:pt x="393312" y="152699"/>
                </a:lnTo>
                <a:lnTo>
                  <a:pt x="387409" y="143505"/>
                </a:lnTo>
                <a:lnTo>
                  <a:pt x="391571" y="143505"/>
                </a:lnTo>
                <a:lnTo>
                  <a:pt x="395379" y="149489"/>
                </a:lnTo>
                <a:lnTo>
                  <a:pt x="399187" y="143505"/>
                </a:lnTo>
                <a:lnTo>
                  <a:pt x="403348" y="143505"/>
                </a:lnTo>
                <a:lnTo>
                  <a:pt x="397446" y="152699"/>
                </a:lnTo>
                <a:lnTo>
                  <a:pt x="403756" y="162545"/>
                </a:lnTo>
                <a:lnTo>
                  <a:pt x="399595" y="162545"/>
                </a:lnTo>
                <a:lnTo>
                  <a:pt x="395379" y="155854"/>
                </a:lnTo>
                <a:close/>
                <a:moveTo>
                  <a:pt x="421179" y="155854"/>
                </a:moveTo>
                <a:lnTo>
                  <a:pt x="416963" y="162545"/>
                </a:lnTo>
                <a:lnTo>
                  <a:pt x="412801" y="162545"/>
                </a:lnTo>
                <a:lnTo>
                  <a:pt x="419112" y="152699"/>
                </a:lnTo>
                <a:lnTo>
                  <a:pt x="413209" y="143505"/>
                </a:lnTo>
                <a:lnTo>
                  <a:pt x="417371" y="143505"/>
                </a:lnTo>
                <a:lnTo>
                  <a:pt x="421179" y="149489"/>
                </a:lnTo>
                <a:lnTo>
                  <a:pt x="424987" y="143505"/>
                </a:lnTo>
                <a:lnTo>
                  <a:pt x="429149" y="143505"/>
                </a:lnTo>
                <a:lnTo>
                  <a:pt x="423246" y="152699"/>
                </a:lnTo>
                <a:lnTo>
                  <a:pt x="429557" y="162545"/>
                </a:lnTo>
                <a:lnTo>
                  <a:pt x="425395" y="162545"/>
                </a:lnTo>
                <a:lnTo>
                  <a:pt x="421179" y="155854"/>
                </a:lnTo>
                <a:close/>
                <a:moveTo>
                  <a:pt x="446979" y="155854"/>
                </a:moveTo>
                <a:lnTo>
                  <a:pt x="442763" y="162545"/>
                </a:lnTo>
                <a:lnTo>
                  <a:pt x="438601" y="162545"/>
                </a:lnTo>
                <a:lnTo>
                  <a:pt x="444912" y="152699"/>
                </a:lnTo>
                <a:lnTo>
                  <a:pt x="439009" y="143505"/>
                </a:lnTo>
                <a:lnTo>
                  <a:pt x="443171" y="143505"/>
                </a:lnTo>
                <a:lnTo>
                  <a:pt x="446979" y="149489"/>
                </a:lnTo>
                <a:lnTo>
                  <a:pt x="450787" y="143505"/>
                </a:lnTo>
                <a:lnTo>
                  <a:pt x="454949" y="143505"/>
                </a:lnTo>
                <a:lnTo>
                  <a:pt x="449046" y="152699"/>
                </a:lnTo>
                <a:lnTo>
                  <a:pt x="455357" y="162545"/>
                </a:lnTo>
                <a:lnTo>
                  <a:pt x="451195" y="162545"/>
                </a:lnTo>
                <a:lnTo>
                  <a:pt x="446979" y="155854"/>
                </a:lnTo>
                <a:close/>
                <a:moveTo>
                  <a:pt x="472779" y="155854"/>
                </a:moveTo>
                <a:lnTo>
                  <a:pt x="468563" y="162545"/>
                </a:lnTo>
                <a:lnTo>
                  <a:pt x="464401" y="162545"/>
                </a:lnTo>
                <a:lnTo>
                  <a:pt x="470712" y="152699"/>
                </a:lnTo>
                <a:lnTo>
                  <a:pt x="464809" y="143505"/>
                </a:lnTo>
                <a:lnTo>
                  <a:pt x="468971" y="143505"/>
                </a:lnTo>
                <a:lnTo>
                  <a:pt x="472779" y="149489"/>
                </a:lnTo>
                <a:lnTo>
                  <a:pt x="476587" y="143505"/>
                </a:lnTo>
                <a:lnTo>
                  <a:pt x="480749" y="143505"/>
                </a:lnTo>
                <a:lnTo>
                  <a:pt x="474846" y="152699"/>
                </a:lnTo>
                <a:lnTo>
                  <a:pt x="481157" y="162545"/>
                </a:lnTo>
                <a:lnTo>
                  <a:pt x="476995" y="162545"/>
                </a:lnTo>
                <a:lnTo>
                  <a:pt x="472779" y="155854"/>
                </a:lnTo>
                <a:close/>
                <a:moveTo>
                  <a:pt x="498579" y="155854"/>
                </a:moveTo>
                <a:lnTo>
                  <a:pt x="494363" y="162545"/>
                </a:lnTo>
                <a:lnTo>
                  <a:pt x="490201" y="162545"/>
                </a:lnTo>
                <a:lnTo>
                  <a:pt x="496512" y="152699"/>
                </a:lnTo>
                <a:lnTo>
                  <a:pt x="490609" y="143505"/>
                </a:lnTo>
                <a:lnTo>
                  <a:pt x="494771" y="143505"/>
                </a:lnTo>
                <a:lnTo>
                  <a:pt x="498579" y="149489"/>
                </a:lnTo>
                <a:lnTo>
                  <a:pt x="502387" y="143505"/>
                </a:lnTo>
                <a:lnTo>
                  <a:pt x="506549" y="143505"/>
                </a:lnTo>
                <a:lnTo>
                  <a:pt x="500646" y="152699"/>
                </a:lnTo>
                <a:lnTo>
                  <a:pt x="506957" y="162545"/>
                </a:lnTo>
                <a:lnTo>
                  <a:pt x="502795" y="162545"/>
                </a:lnTo>
                <a:lnTo>
                  <a:pt x="498579" y="155854"/>
                </a:lnTo>
                <a:close/>
                <a:moveTo>
                  <a:pt x="8378" y="184555"/>
                </a:moveTo>
                <a:lnTo>
                  <a:pt x="4162" y="191247"/>
                </a:lnTo>
                <a:lnTo>
                  <a:pt x="0" y="191247"/>
                </a:lnTo>
                <a:lnTo>
                  <a:pt x="6310" y="181400"/>
                </a:lnTo>
                <a:lnTo>
                  <a:pt x="408" y="172206"/>
                </a:lnTo>
                <a:lnTo>
                  <a:pt x="4570" y="172206"/>
                </a:lnTo>
                <a:lnTo>
                  <a:pt x="8378" y="178190"/>
                </a:lnTo>
                <a:lnTo>
                  <a:pt x="12186" y="172206"/>
                </a:lnTo>
                <a:lnTo>
                  <a:pt x="16347" y="172206"/>
                </a:lnTo>
                <a:lnTo>
                  <a:pt x="10445" y="181400"/>
                </a:lnTo>
                <a:lnTo>
                  <a:pt x="16755" y="191247"/>
                </a:lnTo>
                <a:lnTo>
                  <a:pt x="12594" y="191247"/>
                </a:lnTo>
                <a:lnTo>
                  <a:pt x="8378" y="184555"/>
                </a:lnTo>
                <a:close/>
                <a:moveTo>
                  <a:pt x="34178" y="184555"/>
                </a:moveTo>
                <a:lnTo>
                  <a:pt x="29962" y="191247"/>
                </a:lnTo>
                <a:lnTo>
                  <a:pt x="25800" y="191247"/>
                </a:lnTo>
                <a:lnTo>
                  <a:pt x="32110" y="181400"/>
                </a:lnTo>
                <a:lnTo>
                  <a:pt x="26208" y="172206"/>
                </a:lnTo>
                <a:lnTo>
                  <a:pt x="30370" y="172206"/>
                </a:lnTo>
                <a:lnTo>
                  <a:pt x="34178" y="178190"/>
                </a:lnTo>
                <a:lnTo>
                  <a:pt x="37986" y="172206"/>
                </a:lnTo>
                <a:lnTo>
                  <a:pt x="42147" y="172206"/>
                </a:lnTo>
                <a:lnTo>
                  <a:pt x="36245" y="181400"/>
                </a:lnTo>
                <a:lnTo>
                  <a:pt x="42555" y="191247"/>
                </a:lnTo>
                <a:lnTo>
                  <a:pt x="38394" y="191247"/>
                </a:lnTo>
                <a:lnTo>
                  <a:pt x="34178" y="184555"/>
                </a:lnTo>
                <a:close/>
                <a:moveTo>
                  <a:pt x="59978" y="184555"/>
                </a:moveTo>
                <a:lnTo>
                  <a:pt x="55762" y="191247"/>
                </a:lnTo>
                <a:lnTo>
                  <a:pt x="51600" y="191247"/>
                </a:lnTo>
                <a:lnTo>
                  <a:pt x="57911" y="181400"/>
                </a:lnTo>
                <a:lnTo>
                  <a:pt x="52008" y="172206"/>
                </a:lnTo>
                <a:lnTo>
                  <a:pt x="56170" y="172206"/>
                </a:lnTo>
                <a:lnTo>
                  <a:pt x="59978" y="178190"/>
                </a:lnTo>
                <a:lnTo>
                  <a:pt x="63786" y="172206"/>
                </a:lnTo>
                <a:lnTo>
                  <a:pt x="67948" y="172206"/>
                </a:lnTo>
                <a:lnTo>
                  <a:pt x="62045" y="181400"/>
                </a:lnTo>
                <a:lnTo>
                  <a:pt x="68356" y="191247"/>
                </a:lnTo>
                <a:lnTo>
                  <a:pt x="64194" y="191247"/>
                </a:lnTo>
                <a:lnTo>
                  <a:pt x="59978" y="184555"/>
                </a:lnTo>
                <a:close/>
                <a:moveTo>
                  <a:pt x="85778" y="184555"/>
                </a:moveTo>
                <a:lnTo>
                  <a:pt x="81562" y="191247"/>
                </a:lnTo>
                <a:lnTo>
                  <a:pt x="77400" y="191247"/>
                </a:lnTo>
                <a:lnTo>
                  <a:pt x="83711" y="181400"/>
                </a:lnTo>
                <a:lnTo>
                  <a:pt x="77808" y="172206"/>
                </a:lnTo>
                <a:lnTo>
                  <a:pt x="81970" y="172206"/>
                </a:lnTo>
                <a:lnTo>
                  <a:pt x="85778" y="178190"/>
                </a:lnTo>
                <a:lnTo>
                  <a:pt x="89586" y="172206"/>
                </a:lnTo>
                <a:lnTo>
                  <a:pt x="93748" y="172206"/>
                </a:lnTo>
                <a:lnTo>
                  <a:pt x="87845" y="181400"/>
                </a:lnTo>
                <a:lnTo>
                  <a:pt x="94156" y="191247"/>
                </a:lnTo>
                <a:lnTo>
                  <a:pt x="89994" y="191247"/>
                </a:lnTo>
                <a:lnTo>
                  <a:pt x="85778" y="184555"/>
                </a:lnTo>
                <a:close/>
                <a:moveTo>
                  <a:pt x="111578" y="184555"/>
                </a:moveTo>
                <a:lnTo>
                  <a:pt x="107362" y="191247"/>
                </a:lnTo>
                <a:lnTo>
                  <a:pt x="103200" y="191247"/>
                </a:lnTo>
                <a:lnTo>
                  <a:pt x="109511" y="181400"/>
                </a:lnTo>
                <a:lnTo>
                  <a:pt x="103608" y="172206"/>
                </a:lnTo>
                <a:lnTo>
                  <a:pt x="107770" y="172206"/>
                </a:lnTo>
                <a:lnTo>
                  <a:pt x="111578" y="178190"/>
                </a:lnTo>
                <a:lnTo>
                  <a:pt x="115386" y="172206"/>
                </a:lnTo>
                <a:lnTo>
                  <a:pt x="119548" y="172206"/>
                </a:lnTo>
                <a:lnTo>
                  <a:pt x="113645" y="181400"/>
                </a:lnTo>
                <a:lnTo>
                  <a:pt x="119956" y="191247"/>
                </a:lnTo>
                <a:lnTo>
                  <a:pt x="115794" y="191247"/>
                </a:lnTo>
                <a:lnTo>
                  <a:pt x="111578" y="184555"/>
                </a:lnTo>
                <a:close/>
                <a:moveTo>
                  <a:pt x="137378" y="184555"/>
                </a:moveTo>
                <a:lnTo>
                  <a:pt x="133162" y="191247"/>
                </a:lnTo>
                <a:lnTo>
                  <a:pt x="129000" y="191247"/>
                </a:lnTo>
                <a:lnTo>
                  <a:pt x="135311" y="181400"/>
                </a:lnTo>
                <a:lnTo>
                  <a:pt x="129408" y="172206"/>
                </a:lnTo>
                <a:lnTo>
                  <a:pt x="133570" y="172206"/>
                </a:lnTo>
                <a:lnTo>
                  <a:pt x="137378" y="178190"/>
                </a:lnTo>
                <a:lnTo>
                  <a:pt x="141186" y="172206"/>
                </a:lnTo>
                <a:lnTo>
                  <a:pt x="145348" y="172206"/>
                </a:lnTo>
                <a:lnTo>
                  <a:pt x="139445" y="181400"/>
                </a:lnTo>
                <a:lnTo>
                  <a:pt x="145756" y="191247"/>
                </a:lnTo>
                <a:lnTo>
                  <a:pt x="141594" y="191247"/>
                </a:lnTo>
                <a:lnTo>
                  <a:pt x="137378" y="184555"/>
                </a:lnTo>
                <a:close/>
                <a:moveTo>
                  <a:pt x="163178" y="184555"/>
                </a:moveTo>
                <a:lnTo>
                  <a:pt x="158962" y="191247"/>
                </a:lnTo>
                <a:lnTo>
                  <a:pt x="154800" y="191247"/>
                </a:lnTo>
                <a:lnTo>
                  <a:pt x="161111" y="181400"/>
                </a:lnTo>
                <a:lnTo>
                  <a:pt x="155208" y="172206"/>
                </a:lnTo>
                <a:lnTo>
                  <a:pt x="159370" y="172206"/>
                </a:lnTo>
                <a:lnTo>
                  <a:pt x="163178" y="178190"/>
                </a:lnTo>
                <a:lnTo>
                  <a:pt x="166986" y="172206"/>
                </a:lnTo>
                <a:lnTo>
                  <a:pt x="171148" y="172206"/>
                </a:lnTo>
                <a:lnTo>
                  <a:pt x="165245" y="181400"/>
                </a:lnTo>
                <a:lnTo>
                  <a:pt x="171556" y="191247"/>
                </a:lnTo>
                <a:lnTo>
                  <a:pt x="167394" y="191247"/>
                </a:lnTo>
                <a:lnTo>
                  <a:pt x="163178" y="184555"/>
                </a:lnTo>
                <a:close/>
                <a:moveTo>
                  <a:pt x="188978" y="184555"/>
                </a:moveTo>
                <a:lnTo>
                  <a:pt x="184762" y="191247"/>
                </a:lnTo>
                <a:lnTo>
                  <a:pt x="180601" y="191247"/>
                </a:lnTo>
                <a:lnTo>
                  <a:pt x="186911" y="181400"/>
                </a:lnTo>
                <a:lnTo>
                  <a:pt x="181009" y="172206"/>
                </a:lnTo>
                <a:lnTo>
                  <a:pt x="185170" y="172206"/>
                </a:lnTo>
                <a:lnTo>
                  <a:pt x="188978" y="178190"/>
                </a:lnTo>
                <a:lnTo>
                  <a:pt x="192786" y="172206"/>
                </a:lnTo>
                <a:lnTo>
                  <a:pt x="196948" y="172206"/>
                </a:lnTo>
                <a:lnTo>
                  <a:pt x="191045" y="181400"/>
                </a:lnTo>
                <a:lnTo>
                  <a:pt x="197356" y="191247"/>
                </a:lnTo>
                <a:lnTo>
                  <a:pt x="193194" y="191247"/>
                </a:lnTo>
                <a:lnTo>
                  <a:pt x="188978" y="184555"/>
                </a:lnTo>
                <a:close/>
                <a:moveTo>
                  <a:pt x="214778" y="184555"/>
                </a:moveTo>
                <a:lnTo>
                  <a:pt x="210562" y="191247"/>
                </a:lnTo>
                <a:lnTo>
                  <a:pt x="206401" y="191247"/>
                </a:lnTo>
                <a:lnTo>
                  <a:pt x="212711" y="181400"/>
                </a:lnTo>
                <a:lnTo>
                  <a:pt x="206809" y="172206"/>
                </a:lnTo>
                <a:lnTo>
                  <a:pt x="210970" y="172206"/>
                </a:lnTo>
                <a:lnTo>
                  <a:pt x="214778" y="178190"/>
                </a:lnTo>
                <a:lnTo>
                  <a:pt x="218586" y="172206"/>
                </a:lnTo>
                <a:lnTo>
                  <a:pt x="222748" y="172206"/>
                </a:lnTo>
                <a:lnTo>
                  <a:pt x="216846" y="181400"/>
                </a:lnTo>
                <a:lnTo>
                  <a:pt x="223156" y="191247"/>
                </a:lnTo>
                <a:lnTo>
                  <a:pt x="218994" y="191247"/>
                </a:lnTo>
                <a:lnTo>
                  <a:pt x="214778" y="184555"/>
                </a:lnTo>
                <a:close/>
                <a:moveTo>
                  <a:pt x="240578" y="184555"/>
                </a:moveTo>
                <a:lnTo>
                  <a:pt x="236362" y="191247"/>
                </a:lnTo>
                <a:lnTo>
                  <a:pt x="232201" y="191247"/>
                </a:lnTo>
                <a:lnTo>
                  <a:pt x="238511" y="181400"/>
                </a:lnTo>
                <a:lnTo>
                  <a:pt x="232609" y="172206"/>
                </a:lnTo>
                <a:lnTo>
                  <a:pt x="236770" y="172206"/>
                </a:lnTo>
                <a:lnTo>
                  <a:pt x="240578" y="178190"/>
                </a:lnTo>
                <a:lnTo>
                  <a:pt x="244386" y="172206"/>
                </a:lnTo>
                <a:lnTo>
                  <a:pt x="248548" y="172206"/>
                </a:lnTo>
                <a:lnTo>
                  <a:pt x="242646" y="181400"/>
                </a:lnTo>
                <a:lnTo>
                  <a:pt x="248956" y="191247"/>
                </a:lnTo>
                <a:lnTo>
                  <a:pt x="244794" y="191247"/>
                </a:lnTo>
                <a:lnTo>
                  <a:pt x="240578" y="184555"/>
                </a:lnTo>
                <a:close/>
                <a:moveTo>
                  <a:pt x="266378" y="184555"/>
                </a:moveTo>
                <a:lnTo>
                  <a:pt x="262162" y="191247"/>
                </a:lnTo>
                <a:lnTo>
                  <a:pt x="258001" y="191247"/>
                </a:lnTo>
                <a:lnTo>
                  <a:pt x="264311" y="181400"/>
                </a:lnTo>
                <a:lnTo>
                  <a:pt x="258409" y="172206"/>
                </a:lnTo>
                <a:lnTo>
                  <a:pt x="262570" y="172206"/>
                </a:lnTo>
                <a:lnTo>
                  <a:pt x="266378" y="178190"/>
                </a:lnTo>
                <a:lnTo>
                  <a:pt x="270187" y="172206"/>
                </a:lnTo>
                <a:lnTo>
                  <a:pt x="274348" y="172206"/>
                </a:lnTo>
                <a:lnTo>
                  <a:pt x="268446" y="181400"/>
                </a:lnTo>
                <a:lnTo>
                  <a:pt x="274756" y="191247"/>
                </a:lnTo>
                <a:lnTo>
                  <a:pt x="270595" y="191247"/>
                </a:lnTo>
                <a:lnTo>
                  <a:pt x="266378" y="184555"/>
                </a:lnTo>
                <a:close/>
                <a:moveTo>
                  <a:pt x="292179" y="184555"/>
                </a:moveTo>
                <a:lnTo>
                  <a:pt x="287962" y="191247"/>
                </a:lnTo>
                <a:lnTo>
                  <a:pt x="283801" y="191247"/>
                </a:lnTo>
                <a:lnTo>
                  <a:pt x="290111" y="181400"/>
                </a:lnTo>
                <a:lnTo>
                  <a:pt x="284209" y="172206"/>
                </a:lnTo>
                <a:lnTo>
                  <a:pt x="288370" y="172206"/>
                </a:lnTo>
                <a:lnTo>
                  <a:pt x="292179" y="178190"/>
                </a:lnTo>
                <a:lnTo>
                  <a:pt x="295987" y="172206"/>
                </a:lnTo>
                <a:lnTo>
                  <a:pt x="300148" y="172206"/>
                </a:lnTo>
                <a:lnTo>
                  <a:pt x="294246" y="181400"/>
                </a:lnTo>
                <a:lnTo>
                  <a:pt x="300556" y="191247"/>
                </a:lnTo>
                <a:lnTo>
                  <a:pt x="296395" y="191247"/>
                </a:lnTo>
                <a:lnTo>
                  <a:pt x="292179" y="184555"/>
                </a:lnTo>
                <a:close/>
                <a:moveTo>
                  <a:pt x="317979" y="184555"/>
                </a:moveTo>
                <a:lnTo>
                  <a:pt x="313762" y="191247"/>
                </a:lnTo>
                <a:lnTo>
                  <a:pt x="309601" y="191247"/>
                </a:lnTo>
                <a:lnTo>
                  <a:pt x="315911" y="181400"/>
                </a:lnTo>
                <a:lnTo>
                  <a:pt x="310009" y="172206"/>
                </a:lnTo>
                <a:lnTo>
                  <a:pt x="314170" y="172206"/>
                </a:lnTo>
                <a:lnTo>
                  <a:pt x="317979" y="178190"/>
                </a:lnTo>
                <a:lnTo>
                  <a:pt x="321787" y="172206"/>
                </a:lnTo>
                <a:lnTo>
                  <a:pt x="325948" y="172206"/>
                </a:lnTo>
                <a:lnTo>
                  <a:pt x="320046" y="181400"/>
                </a:lnTo>
                <a:lnTo>
                  <a:pt x="326356" y="191247"/>
                </a:lnTo>
                <a:lnTo>
                  <a:pt x="322195" y="191247"/>
                </a:lnTo>
                <a:lnTo>
                  <a:pt x="317979" y="184555"/>
                </a:lnTo>
                <a:close/>
                <a:moveTo>
                  <a:pt x="343779" y="184555"/>
                </a:moveTo>
                <a:lnTo>
                  <a:pt x="339563" y="191247"/>
                </a:lnTo>
                <a:lnTo>
                  <a:pt x="335401" y="191247"/>
                </a:lnTo>
                <a:lnTo>
                  <a:pt x="341711" y="181400"/>
                </a:lnTo>
                <a:lnTo>
                  <a:pt x="335809" y="172206"/>
                </a:lnTo>
                <a:lnTo>
                  <a:pt x="339971" y="172206"/>
                </a:lnTo>
                <a:lnTo>
                  <a:pt x="343779" y="178190"/>
                </a:lnTo>
                <a:lnTo>
                  <a:pt x="347587" y="172206"/>
                </a:lnTo>
                <a:lnTo>
                  <a:pt x="351748" y="172206"/>
                </a:lnTo>
                <a:lnTo>
                  <a:pt x="345846" y="181400"/>
                </a:lnTo>
                <a:lnTo>
                  <a:pt x="352156" y="191247"/>
                </a:lnTo>
                <a:lnTo>
                  <a:pt x="347995" y="191247"/>
                </a:lnTo>
                <a:lnTo>
                  <a:pt x="343779" y="184555"/>
                </a:lnTo>
                <a:close/>
                <a:moveTo>
                  <a:pt x="369579" y="184555"/>
                </a:moveTo>
                <a:lnTo>
                  <a:pt x="365363" y="191247"/>
                </a:lnTo>
                <a:lnTo>
                  <a:pt x="361201" y="191247"/>
                </a:lnTo>
                <a:lnTo>
                  <a:pt x="367511" y="181400"/>
                </a:lnTo>
                <a:lnTo>
                  <a:pt x="361609" y="172206"/>
                </a:lnTo>
                <a:lnTo>
                  <a:pt x="365771" y="172206"/>
                </a:lnTo>
                <a:lnTo>
                  <a:pt x="369579" y="178190"/>
                </a:lnTo>
                <a:lnTo>
                  <a:pt x="373387" y="172206"/>
                </a:lnTo>
                <a:lnTo>
                  <a:pt x="377548" y="172206"/>
                </a:lnTo>
                <a:lnTo>
                  <a:pt x="371646" y="181400"/>
                </a:lnTo>
                <a:lnTo>
                  <a:pt x="377956" y="191247"/>
                </a:lnTo>
                <a:lnTo>
                  <a:pt x="373795" y="191247"/>
                </a:lnTo>
                <a:lnTo>
                  <a:pt x="369579" y="184555"/>
                </a:lnTo>
                <a:close/>
                <a:moveTo>
                  <a:pt x="395379" y="184555"/>
                </a:moveTo>
                <a:lnTo>
                  <a:pt x="391163" y="191247"/>
                </a:lnTo>
                <a:lnTo>
                  <a:pt x="387001" y="191247"/>
                </a:lnTo>
                <a:lnTo>
                  <a:pt x="393312" y="181400"/>
                </a:lnTo>
                <a:lnTo>
                  <a:pt x="387409" y="172206"/>
                </a:lnTo>
                <a:lnTo>
                  <a:pt x="391571" y="172206"/>
                </a:lnTo>
                <a:lnTo>
                  <a:pt x="395379" y="178190"/>
                </a:lnTo>
                <a:lnTo>
                  <a:pt x="399187" y="172206"/>
                </a:lnTo>
                <a:lnTo>
                  <a:pt x="403348" y="172206"/>
                </a:lnTo>
                <a:lnTo>
                  <a:pt x="397446" y="181400"/>
                </a:lnTo>
                <a:lnTo>
                  <a:pt x="403756" y="191247"/>
                </a:lnTo>
                <a:lnTo>
                  <a:pt x="399595" y="191247"/>
                </a:lnTo>
                <a:lnTo>
                  <a:pt x="395379" y="184555"/>
                </a:lnTo>
                <a:close/>
                <a:moveTo>
                  <a:pt x="421179" y="184555"/>
                </a:moveTo>
                <a:lnTo>
                  <a:pt x="416963" y="191247"/>
                </a:lnTo>
                <a:lnTo>
                  <a:pt x="412801" y="191247"/>
                </a:lnTo>
                <a:lnTo>
                  <a:pt x="419112" y="181400"/>
                </a:lnTo>
                <a:lnTo>
                  <a:pt x="413209" y="172206"/>
                </a:lnTo>
                <a:lnTo>
                  <a:pt x="417371" y="172206"/>
                </a:lnTo>
                <a:lnTo>
                  <a:pt x="421179" y="178190"/>
                </a:lnTo>
                <a:lnTo>
                  <a:pt x="424987" y="172206"/>
                </a:lnTo>
                <a:lnTo>
                  <a:pt x="429149" y="172206"/>
                </a:lnTo>
                <a:lnTo>
                  <a:pt x="423246" y="181400"/>
                </a:lnTo>
                <a:lnTo>
                  <a:pt x="429557" y="191247"/>
                </a:lnTo>
                <a:lnTo>
                  <a:pt x="425395" y="191247"/>
                </a:lnTo>
                <a:lnTo>
                  <a:pt x="421179" y="184555"/>
                </a:lnTo>
                <a:close/>
                <a:moveTo>
                  <a:pt x="446979" y="184555"/>
                </a:moveTo>
                <a:lnTo>
                  <a:pt x="442763" y="191247"/>
                </a:lnTo>
                <a:lnTo>
                  <a:pt x="438601" y="191247"/>
                </a:lnTo>
                <a:lnTo>
                  <a:pt x="444912" y="181400"/>
                </a:lnTo>
                <a:lnTo>
                  <a:pt x="439009" y="172206"/>
                </a:lnTo>
                <a:lnTo>
                  <a:pt x="443171" y="172206"/>
                </a:lnTo>
                <a:lnTo>
                  <a:pt x="446979" y="178190"/>
                </a:lnTo>
                <a:lnTo>
                  <a:pt x="450787" y="172206"/>
                </a:lnTo>
                <a:lnTo>
                  <a:pt x="454949" y="172206"/>
                </a:lnTo>
                <a:lnTo>
                  <a:pt x="449046" y="181400"/>
                </a:lnTo>
                <a:lnTo>
                  <a:pt x="455357" y="191247"/>
                </a:lnTo>
                <a:lnTo>
                  <a:pt x="451195" y="191247"/>
                </a:lnTo>
                <a:lnTo>
                  <a:pt x="446979" y="184555"/>
                </a:lnTo>
                <a:close/>
                <a:moveTo>
                  <a:pt x="472779" y="184555"/>
                </a:moveTo>
                <a:lnTo>
                  <a:pt x="468563" y="191247"/>
                </a:lnTo>
                <a:lnTo>
                  <a:pt x="464401" y="191247"/>
                </a:lnTo>
                <a:lnTo>
                  <a:pt x="470712" y="181400"/>
                </a:lnTo>
                <a:lnTo>
                  <a:pt x="464809" y="172206"/>
                </a:lnTo>
                <a:lnTo>
                  <a:pt x="468971" y="172206"/>
                </a:lnTo>
                <a:lnTo>
                  <a:pt x="472779" y="178190"/>
                </a:lnTo>
                <a:lnTo>
                  <a:pt x="476587" y="172206"/>
                </a:lnTo>
                <a:lnTo>
                  <a:pt x="480749" y="172206"/>
                </a:lnTo>
                <a:lnTo>
                  <a:pt x="474846" y="181400"/>
                </a:lnTo>
                <a:lnTo>
                  <a:pt x="481157" y="191247"/>
                </a:lnTo>
                <a:lnTo>
                  <a:pt x="476995" y="191247"/>
                </a:lnTo>
                <a:lnTo>
                  <a:pt x="472779" y="184555"/>
                </a:lnTo>
                <a:close/>
                <a:moveTo>
                  <a:pt x="498579" y="184555"/>
                </a:moveTo>
                <a:lnTo>
                  <a:pt x="494363" y="191247"/>
                </a:lnTo>
                <a:lnTo>
                  <a:pt x="490201" y="191247"/>
                </a:lnTo>
                <a:lnTo>
                  <a:pt x="496512" y="181400"/>
                </a:lnTo>
                <a:lnTo>
                  <a:pt x="490609" y="172206"/>
                </a:lnTo>
                <a:lnTo>
                  <a:pt x="494771" y="172206"/>
                </a:lnTo>
                <a:lnTo>
                  <a:pt x="498579" y="178190"/>
                </a:lnTo>
                <a:lnTo>
                  <a:pt x="502387" y="172206"/>
                </a:lnTo>
                <a:lnTo>
                  <a:pt x="506549" y="172206"/>
                </a:lnTo>
                <a:lnTo>
                  <a:pt x="500646" y="181400"/>
                </a:lnTo>
                <a:lnTo>
                  <a:pt x="506957" y="191247"/>
                </a:lnTo>
                <a:lnTo>
                  <a:pt x="502795" y="191247"/>
                </a:lnTo>
                <a:lnTo>
                  <a:pt x="498579" y="184555"/>
                </a:lnTo>
                <a:close/>
                <a:moveTo>
                  <a:pt x="8378" y="213256"/>
                </a:moveTo>
                <a:lnTo>
                  <a:pt x="4162" y="219947"/>
                </a:lnTo>
                <a:lnTo>
                  <a:pt x="0" y="219947"/>
                </a:lnTo>
                <a:lnTo>
                  <a:pt x="6310" y="210100"/>
                </a:lnTo>
                <a:lnTo>
                  <a:pt x="408" y="200907"/>
                </a:lnTo>
                <a:lnTo>
                  <a:pt x="4570" y="200907"/>
                </a:lnTo>
                <a:lnTo>
                  <a:pt x="8378" y="206891"/>
                </a:lnTo>
                <a:lnTo>
                  <a:pt x="12186" y="200907"/>
                </a:lnTo>
                <a:lnTo>
                  <a:pt x="16347" y="200907"/>
                </a:lnTo>
                <a:lnTo>
                  <a:pt x="10445" y="210100"/>
                </a:lnTo>
                <a:lnTo>
                  <a:pt x="16755" y="219947"/>
                </a:lnTo>
                <a:lnTo>
                  <a:pt x="12594" y="219947"/>
                </a:lnTo>
                <a:lnTo>
                  <a:pt x="8378" y="213256"/>
                </a:lnTo>
                <a:close/>
                <a:moveTo>
                  <a:pt x="34178" y="213256"/>
                </a:moveTo>
                <a:lnTo>
                  <a:pt x="29962" y="219947"/>
                </a:lnTo>
                <a:lnTo>
                  <a:pt x="25800" y="219947"/>
                </a:lnTo>
                <a:lnTo>
                  <a:pt x="32110" y="210100"/>
                </a:lnTo>
                <a:lnTo>
                  <a:pt x="26208" y="200907"/>
                </a:lnTo>
                <a:lnTo>
                  <a:pt x="30370" y="200907"/>
                </a:lnTo>
                <a:lnTo>
                  <a:pt x="34178" y="206891"/>
                </a:lnTo>
                <a:lnTo>
                  <a:pt x="37986" y="200907"/>
                </a:lnTo>
                <a:lnTo>
                  <a:pt x="42147" y="200907"/>
                </a:lnTo>
                <a:lnTo>
                  <a:pt x="36245" y="210100"/>
                </a:lnTo>
                <a:lnTo>
                  <a:pt x="42555" y="219947"/>
                </a:lnTo>
                <a:lnTo>
                  <a:pt x="38394" y="219947"/>
                </a:lnTo>
                <a:lnTo>
                  <a:pt x="34178" y="213256"/>
                </a:lnTo>
                <a:close/>
                <a:moveTo>
                  <a:pt x="59978" y="213256"/>
                </a:moveTo>
                <a:lnTo>
                  <a:pt x="55762" y="219947"/>
                </a:lnTo>
                <a:lnTo>
                  <a:pt x="51600" y="219947"/>
                </a:lnTo>
                <a:lnTo>
                  <a:pt x="57911" y="210100"/>
                </a:lnTo>
                <a:lnTo>
                  <a:pt x="52008" y="200907"/>
                </a:lnTo>
                <a:lnTo>
                  <a:pt x="56170" y="200907"/>
                </a:lnTo>
                <a:lnTo>
                  <a:pt x="59978" y="206891"/>
                </a:lnTo>
                <a:lnTo>
                  <a:pt x="63786" y="200907"/>
                </a:lnTo>
                <a:lnTo>
                  <a:pt x="67948" y="200907"/>
                </a:lnTo>
                <a:lnTo>
                  <a:pt x="62045" y="210100"/>
                </a:lnTo>
                <a:lnTo>
                  <a:pt x="68356" y="219947"/>
                </a:lnTo>
                <a:lnTo>
                  <a:pt x="64194" y="219947"/>
                </a:lnTo>
                <a:lnTo>
                  <a:pt x="59978" y="213256"/>
                </a:lnTo>
                <a:close/>
                <a:moveTo>
                  <a:pt x="85778" y="213256"/>
                </a:moveTo>
                <a:lnTo>
                  <a:pt x="81562" y="219947"/>
                </a:lnTo>
                <a:lnTo>
                  <a:pt x="77400" y="219947"/>
                </a:lnTo>
                <a:lnTo>
                  <a:pt x="83711" y="210100"/>
                </a:lnTo>
                <a:lnTo>
                  <a:pt x="77808" y="200907"/>
                </a:lnTo>
                <a:lnTo>
                  <a:pt x="81970" y="200907"/>
                </a:lnTo>
                <a:lnTo>
                  <a:pt x="85778" y="206891"/>
                </a:lnTo>
                <a:lnTo>
                  <a:pt x="89586" y="200907"/>
                </a:lnTo>
                <a:lnTo>
                  <a:pt x="93748" y="200907"/>
                </a:lnTo>
                <a:lnTo>
                  <a:pt x="87845" y="210100"/>
                </a:lnTo>
                <a:lnTo>
                  <a:pt x="94156" y="219947"/>
                </a:lnTo>
                <a:lnTo>
                  <a:pt x="89994" y="219947"/>
                </a:lnTo>
                <a:lnTo>
                  <a:pt x="85778" y="213256"/>
                </a:lnTo>
                <a:close/>
                <a:moveTo>
                  <a:pt x="111578" y="213256"/>
                </a:moveTo>
                <a:lnTo>
                  <a:pt x="107362" y="219947"/>
                </a:lnTo>
                <a:lnTo>
                  <a:pt x="103200" y="219947"/>
                </a:lnTo>
                <a:lnTo>
                  <a:pt x="109511" y="210100"/>
                </a:lnTo>
                <a:lnTo>
                  <a:pt x="103608" y="200907"/>
                </a:lnTo>
                <a:lnTo>
                  <a:pt x="107770" y="200907"/>
                </a:lnTo>
                <a:lnTo>
                  <a:pt x="111578" y="206891"/>
                </a:lnTo>
                <a:lnTo>
                  <a:pt x="115386" y="200907"/>
                </a:lnTo>
                <a:lnTo>
                  <a:pt x="119548" y="200907"/>
                </a:lnTo>
                <a:lnTo>
                  <a:pt x="113645" y="210100"/>
                </a:lnTo>
                <a:lnTo>
                  <a:pt x="119956" y="219947"/>
                </a:lnTo>
                <a:lnTo>
                  <a:pt x="115794" y="219947"/>
                </a:lnTo>
                <a:lnTo>
                  <a:pt x="111578" y="213256"/>
                </a:lnTo>
                <a:close/>
                <a:moveTo>
                  <a:pt x="137378" y="213256"/>
                </a:moveTo>
                <a:lnTo>
                  <a:pt x="133162" y="219947"/>
                </a:lnTo>
                <a:lnTo>
                  <a:pt x="129000" y="219947"/>
                </a:lnTo>
                <a:lnTo>
                  <a:pt x="135311" y="210100"/>
                </a:lnTo>
                <a:lnTo>
                  <a:pt x="129408" y="200907"/>
                </a:lnTo>
                <a:lnTo>
                  <a:pt x="133570" y="200907"/>
                </a:lnTo>
                <a:lnTo>
                  <a:pt x="137378" y="206891"/>
                </a:lnTo>
                <a:lnTo>
                  <a:pt x="141186" y="200907"/>
                </a:lnTo>
                <a:lnTo>
                  <a:pt x="145348" y="200907"/>
                </a:lnTo>
                <a:lnTo>
                  <a:pt x="139445" y="210100"/>
                </a:lnTo>
                <a:lnTo>
                  <a:pt x="145756" y="219947"/>
                </a:lnTo>
                <a:lnTo>
                  <a:pt x="141594" y="219947"/>
                </a:lnTo>
                <a:lnTo>
                  <a:pt x="137378" y="213256"/>
                </a:lnTo>
                <a:close/>
                <a:moveTo>
                  <a:pt x="163178" y="213256"/>
                </a:moveTo>
                <a:lnTo>
                  <a:pt x="158962" y="219947"/>
                </a:lnTo>
                <a:lnTo>
                  <a:pt x="154800" y="219947"/>
                </a:lnTo>
                <a:lnTo>
                  <a:pt x="161111" y="210100"/>
                </a:lnTo>
                <a:lnTo>
                  <a:pt x="155208" y="200907"/>
                </a:lnTo>
                <a:lnTo>
                  <a:pt x="159370" y="200907"/>
                </a:lnTo>
                <a:lnTo>
                  <a:pt x="163178" y="206891"/>
                </a:lnTo>
                <a:lnTo>
                  <a:pt x="166986" y="200907"/>
                </a:lnTo>
                <a:lnTo>
                  <a:pt x="171148" y="200907"/>
                </a:lnTo>
                <a:lnTo>
                  <a:pt x="165245" y="210100"/>
                </a:lnTo>
                <a:lnTo>
                  <a:pt x="171556" y="219947"/>
                </a:lnTo>
                <a:lnTo>
                  <a:pt x="167394" y="219947"/>
                </a:lnTo>
                <a:lnTo>
                  <a:pt x="163178" y="213256"/>
                </a:lnTo>
                <a:close/>
                <a:moveTo>
                  <a:pt x="188978" y="213256"/>
                </a:moveTo>
                <a:lnTo>
                  <a:pt x="184762" y="219947"/>
                </a:lnTo>
                <a:lnTo>
                  <a:pt x="180601" y="219947"/>
                </a:lnTo>
                <a:lnTo>
                  <a:pt x="186911" y="210100"/>
                </a:lnTo>
                <a:lnTo>
                  <a:pt x="181009" y="200907"/>
                </a:lnTo>
                <a:lnTo>
                  <a:pt x="185170" y="200907"/>
                </a:lnTo>
                <a:lnTo>
                  <a:pt x="188978" y="206891"/>
                </a:lnTo>
                <a:lnTo>
                  <a:pt x="192786" y="200907"/>
                </a:lnTo>
                <a:lnTo>
                  <a:pt x="196948" y="200907"/>
                </a:lnTo>
                <a:lnTo>
                  <a:pt x="191045" y="210100"/>
                </a:lnTo>
                <a:lnTo>
                  <a:pt x="197356" y="219947"/>
                </a:lnTo>
                <a:lnTo>
                  <a:pt x="193194" y="219947"/>
                </a:lnTo>
                <a:lnTo>
                  <a:pt x="188978" y="213256"/>
                </a:lnTo>
                <a:close/>
                <a:moveTo>
                  <a:pt x="214778" y="213256"/>
                </a:moveTo>
                <a:lnTo>
                  <a:pt x="210562" y="219947"/>
                </a:lnTo>
                <a:lnTo>
                  <a:pt x="206401" y="219947"/>
                </a:lnTo>
                <a:lnTo>
                  <a:pt x="212711" y="210100"/>
                </a:lnTo>
                <a:lnTo>
                  <a:pt x="206809" y="200907"/>
                </a:lnTo>
                <a:lnTo>
                  <a:pt x="210970" y="200907"/>
                </a:lnTo>
                <a:lnTo>
                  <a:pt x="214778" y="206891"/>
                </a:lnTo>
                <a:lnTo>
                  <a:pt x="218586" y="200907"/>
                </a:lnTo>
                <a:lnTo>
                  <a:pt x="222748" y="200907"/>
                </a:lnTo>
                <a:lnTo>
                  <a:pt x="216846" y="210100"/>
                </a:lnTo>
                <a:lnTo>
                  <a:pt x="223156" y="219947"/>
                </a:lnTo>
                <a:lnTo>
                  <a:pt x="218994" y="219947"/>
                </a:lnTo>
                <a:lnTo>
                  <a:pt x="214778" y="213256"/>
                </a:lnTo>
                <a:close/>
                <a:moveTo>
                  <a:pt x="240578" y="213256"/>
                </a:moveTo>
                <a:lnTo>
                  <a:pt x="236362" y="219947"/>
                </a:lnTo>
                <a:lnTo>
                  <a:pt x="232201" y="219947"/>
                </a:lnTo>
                <a:lnTo>
                  <a:pt x="238511" y="210100"/>
                </a:lnTo>
                <a:lnTo>
                  <a:pt x="232609" y="200907"/>
                </a:lnTo>
                <a:lnTo>
                  <a:pt x="236770" y="200907"/>
                </a:lnTo>
                <a:lnTo>
                  <a:pt x="240578" y="206891"/>
                </a:lnTo>
                <a:lnTo>
                  <a:pt x="244386" y="200907"/>
                </a:lnTo>
                <a:lnTo>
                  <a:pt x="248548" y="200907"/>
                </a:lnTo>
                <a:lnTo>
                  <a:pt x="242646" y="210100"/>
                </a:lnTo>
                <a:lnTo>
                  <a:pt x="248956" y="219947"/>
                </a:lnTo>
                <a:lnTo>
                  <a:pt x="244794" y="219947"/>
                </a:lnTo>
                <a:lnTo>
                  <a:pt x="240578" y="213256"/>
                </a:lnTo>
                <a:close/>
                <a:moveTo>
                  <a:pt x="266378" y="213256"/>
                </a:moveTo>
                <a:lnTo>
                  <a:pt x="262162" y="219947"/>
                </a:lnTo>
                <a:lnTo>
                  <a:pt x="258001" y="219947"/>
                </a:lnTo>
                <a:lnTo>
                  <a:pt x="264311" y="210100"/>
                </a:lnTo>
                <a:lnTo>
                  <a:pt x="258409" y="200907"/>
                </a:lnTo>
                <a:lnTo>
                  <a:pt x="262570" y="200907"/>
                </a:lnTo>
                <a:lnTo>
                  <a:pt x="266378" y="206891"/>
                </a:lnTo>
                <a:lnTo>
                  <a:pt x="270187" y="200907"/>
                </a:lnTo>
                <a:lnTo>
                  <a:pt x="274348" y="200907"/>
                </a:lnTo>
                <a:lnTo>
                  <a:pt x="268446" y="210100"/>
                </a:lnTo>
                <a:lnTo>
                  <a:pt x="274756" y="219947"/>
                </a:lnTo>
                <a:lnTo>
                  <a:pt x="270595" y="219947"/>
                </a:lnTo>
                <a:lnTo>
                  <a:pt x="266378" y="213256"/>
                </a:lnTo>
                <a:close/>
                <a:moveTo>
                  <a:pt x="292179" y="213256"/>
                </a:moveTo>
                <a:lnTo>
                  <a:pt x="287962" y="219947"/>
                </a:lnTo>
                <a:lnTo>
                  <a:pt x="283801" y="219947"/>
                </a:lnTo>
                <a:lnTo>
                  <a:pt x="290111" y="210100"/>
                </a:lnTo>
                <a:lnTo>
                  <a:pt x="284209" y="200907"/>
                </a:lnTo>
                <a:lnTo>
                  <a:pt x="288370" y="200907"/>
                </a:lnTo>
                <a:lnTo>
                  <a:pt x="292179" y="206891"/>
                </a:lnTo>
                <a:lnTo>
                  <a:pt x="295987" y="200907"/>
                </a:lnTo>
                <a:lnTo>
                  <a:pt x="300148" y="200907"/>
                </a:lnTo>
                <a:lnTo>
                  <a:pt x="294246" y="210100"/>
                </a:lnTo>
                <a:lnTo>
                  <a:pt x="300556" y="219947"/>
                </a:lnTo>
                <a:lnTo>
                  <a:pt x="296395" y="219947"/>
                </a:lnTo>
                <a:lnTo>
                  <a:pt x="292179" y="213256"/>
                </a:lnTo>
                <a:close/>
                <a:moveTo>
                  <a:pt x="317979" y="213256"/>
                </a:moveTo>
                <a:lnTo>
                  <a:pt x="313762" y="219947"/>
                </a:lnTo>
                <a:lnTo>
                  <a:pt x="309601" y="219947"/>
                </a:lnTo>
                <a:lnTo>
                  <a:pt x="315911" y="210100"/>
                </a:lnTo>
                <a:lnTo>
                  <a:pt x="310009" y="200907"/>
                </a:lnTo>
                <a:lnTo>
                  <a:pt x="314170" y="200907"/>
                </a:lnTo>
                <a:lnTo>
                  <a:pt x="317979" y="206891"/>
                </a:lnTo>
                <a:lnTo>
                  <a:pt x="321787" y="200907"/>
                </a:lnTo>
                <a:lnTo>
                  <a:pt x="325948" y="200907"/>
                </a:lnTo>
                <a:lnTo>
                  <a:pt x="320046" y="210100"/>
                </a:lnTo>
                <a:lnTo>
                  <a:pt x="326356" y="219947"/>
                </a:lnTo>
                <a:lnTo>
                  <a:pt x="322195" y="219947"/>
                </a:lnTo>
                <a:lnTo>
                  <a:pt x="317979" y="213256"/>
                </a:lnTo>
                <a:close/>
                <a:moveTo>
                  <a:pt x="343779" y="213256"/>
                </a:moveTo>
                <a:lnTo>
                  <a:pt x="339563" y="219947"/>
                </a:lnTo>
                <a:lnTo>
                  <a:pt x="335401" y="219947"/>
                </a:lnTo>
                <a:lnTo>
                  <a:pt x="341711" y="210100"/>
                </a:lnTo>
                <a:lnTo>
                  <a:pt x="335809" y="200907"/>
                </a:lnTo>
                <a:lnTo>
                  <a:pt x="339971" y="200907"/>
                </a:lnTo>
                <a:lnTo>
                  <a:pt x="343779" y="206891"/>
                </a:lnTo>
                <a:lnTo>
                  <a:pt x="347587" y="200907"/>
                </a:lnTo>
                <a:lnTo>
                  <a:pt x="351748" y="200907"/>
                </a:lnTo>
                <a:lnTo>
                  <a:pt x="345846" y="210100"/>
                </a:lnTo>
                <a:lnTo>
                  <a:pt x="352156" y="219947"/>
                </a:lnTo>
                <a:lnTo>
                  <a:pt x="347995" y="219947"/>
                </a:lnTo>
                <a:lnTo>
                  <a:pt x="343779" y="213256"/>
                </a:lnTo>
                <a:close/>
                <a:moveTo>
                  <a:pt x="369579" y="213256"/>
                </a:moveTo>
                <a:lnTo>
                  <a:pt x="365363" y="219947"/>
                </a:lnTo>
                <a:lnTo>
                  <a:pt x="361201" y="219947"/>
                </a:lnTo>
                <a:lnTo>
                  <a:pt x="367511" y="210100"/>
                </a:lnTo>
                <a:lnTo>
                  <a:pt x="361609" y="200907"/>
                </a:lnTo>
                <a:lnTo>
                  <a:pt x="365771" y="200907"/>
                </a:lnTo>
                <a:lnTo>
                  <a:pt x="369579" y="206891"/>
                </a:lnTo>
                <a:lnTo>
                  <a:pt x="373387" y="200907"/>
                </a:lnTo>
                <a:lnTo>
                  <a:pt x="377548" y="200907"/>
                </a:lnTo>
                <a:lnTo>
                  <a:pt x="371646" y="210100"/>
                </a:lnTo>
                <a:lnTo>
                  <a:pt x="377956" y="219947"/>
                </a:lnTo>
                <a:lnTo>
                  <a:pt x="373795" y="219947"/>
                </a:lnTo>
                <a:lnTo>
                  <a:pt x="369579" y="213256"/>
                </a:lnTo>
                <a:close/>
                <a:moveTo>
                  <a:pt x="395379" y="213256"/>
                </a:moveTo>
                <a:lnTo>
                  <a:pt x="391163" y="219947"/>
                </a:lnTo>
                <a:lnTo>
                  <a:pt x="387001" y="219947"/>
                </a:lnTo>
                <a:lnTo>
                  <a:pt x="393312" y="210100"/>
                </a:lnTo>
                <a:lnTo>
                  <a:pt x="387409" y="200907"/>
                </a:lnTo>
                <a:lnTo>
                  <a:pt x="391571" y="200907"/>
                </a:lnTo>
                <a:lnTo>
                  <a:pt x="395379" y="206891"/>
                </a:lnTo>
                <a:lnTo>
                  <a:pt x="399187" y="200907"/>
                </a:lnTo>
                <a:lnTo>
                  <a:pt x="403348" y="200907"/>
                </a:lnTo>
                <a:lnTo>
                  <a:pt x="397446" y="210100"/>
                </a:lnTo>
                <a:lnTo>
                  <a:pt x="403756" y="219947"/>
                </a:lnTo>
                <a:lnTo>
                  <a:pt x="399595" y="219947"/>
                </a:lnTo>
                <a:lnTo>
                  <a:pt x="395379" y="213256"/>
                </a:lnTo>
                <a:close/>
                <a:moveTo>
                  <a:pt x="421179" y="213256"/>
                </a:moveTo>
                <a:lnTo>
                  <a:pt x="416963" y="219947"/>
                </a:lnTo>
                <a:lnTo>
                  <a:pt x="412801" y="219947"/>
                </a:lnTo>
                <a:lnTo>
                  <a:pt x="419112" y="210100"/>
                </a:lnTo>
                <a:lnTo>
                  <a:pt x="413209" y="200907"/>
                </a:lnTo>
                <a:lnTo>
                  <a:pt x="417371" y="200907"/>
                </a:lnTo>
                <a:lnTo>
                  <a:pt x="421179" y="206891"/>
                </a:lnTo>
                <a:lnTo>
                  <a:pt x="424987" y="200907"/>
                </a:lnTo>
                <a:lnTo>
                  <a:pt x="429149" y="200907"/>
                </a:lnTo>
                <a:lnTo>
                  <a:pt x="423246" y="210100"/>
                </a:lnTo>
                <a:lnTo>
                  <a:pt x="429557" y="219947"/>
                </a:lnTo>
                <a:lnTo>
                  <a:pt x="425395" y="219947"/>
                </a:lnTo>
                <a:lnTo>
                  <a:pt x="421179" y="213256"/>
                </a:lnTo>
                <a:close/>
                <a:moveTo>
                  <a:pt x="446979" y="213256"/>
                </a:moveTo>
                <a:lnTo>
                  <a:pt x="442763" y="219947"/>
                </a:lnTo>
                <a:lnTo>
                  <a:pt x="438601" y="219947"/>
                </a:lnTo>
                <a:lnTo>
                  <a:pt x="444912" y="210100"/>
                </a:lnTo>
                <a:lnTo>
                  <a:pt x="439009" y="200907"/>
                </a:lnTo>
                <a:lnTo>
                  <a:pt x="443171" y="200907"/>
                </a:lnTo>
                <a:lnTo>
                  <a:pt x="446979" y="206891"/>
                </a:lnTo>
                <a:lnTo>
                  <a:pt x="450787" y="200907"/>
                </a:lnTo>
                <a:lnTo>
                  <a:pt x="454949" y="200907"/>
                </a:lnTo>
                <a:lnTo>
                  <a:pt x="449046" y="210100"/>
                </a:lnTo>
                <a:lnTo>
                  <a:pt x="455357" y="219947"/>
                </a:lnTo>
                <a:lnTo>
                  <a:pt x="451195" y="219947"/>
                </a:lnTo>
                <a:lnTo>
                  <a:pt x="446979" y="213256"/>
                </a:lnTo>
                <a:close/>
                <a:moveTo>
                  <a:pt x="472779" y="213256"/>
                </a:moveTo>
                <a:lnTo>
                  <a:pt x="468563" y="219947"/>
                </a:lnTo>
                <a:lnTo>
                  <a:pt x="464401" y="219947"/>
                </a:lnTo>
                <a:lnTo>
                  <a:pt x="470712" y="210100"/>
                </a:lnTo>
                <a:lnTo>
                  <a:pt x="464809" y="200907"/>
                </a:lnTo>
                <a:lnTo>
                  <a:pt x="468971" y="200907"/>
                </a:lnTo>
                <a:lnTo>
                  <a:pt x="472779" y="206891"/>
                </a:lnTo>
                <a:lnTo>
                  <a:pt x="476587" y="200907"/>
                </a:lnTo>
                <a:lnTo>
                  <a:pt x="480749" y="200907"/>
                </a:lnTo>
                <a:lnTo>
                  <a:pt x="474846" y="210100"/>
                </a:lnTo>
                <a:lnTo>
                  <a:pt x="481157" y="219947"/>
                </a:lnTo>
                <a:lnTo>
                  <a:pt x="476995" y="219947"/>
                </a:lnTo>
                <a:lnTo>
                  <a:pt x="472779" y="213256"/>
                </a:lnTo>
                <a:close/>
                <a:moveTo>
                  <a:pt x="498579" y="213256"/>
                </a:moveTo>
                <a:lnTo>
                  <a:pt x="494363" y="219947"/>
                </a:lnTo>
                <a:lnTo>
                  <a:pt x="490201" y="219947"/>
                </a:lnTo>
                <a:lnTo>
                  <a:pt x="496512" y="210100"/>
                </a:lnTo>
                <a:lnTo>
                  <a:pt x="490609" y="200907"/>
                </a:lnTo>
                <a:lnTo>
                  <a:pt x="494771" y="200907"/>
                </a:lnTo>
                <a:lnTo>
                  <a:pt x="498579" y="206891"/>
                </a:lnTo>
                <a:lnTo>
                  <a:pt x="502387" y="200907"/>
                </a:lnTo>
                <a:lnTo>
                  <a:pt x="506549" y="200907"/>
                </a:lnTo>
                <a:lnTo>
                  <a:pt x="500646" y="210100"/>
                </a:lnTo>
                <a:lnTo>
                  <a:pt x="506957" y="219947"/>
                </a:lnTo>
                <a:lnTo>
                  <a:pt x="502795" y="219947"/>
                </a:lnTo>
                <a:lnTo>
                  <a:pt x="498579" y="213256"/>
                </a:lnTo>
                <a:close/>
                <a:moveTo>
                  <a:pt x="8378" y="241957"/>
                </a:moveTo>
                <a:lnTo>
                  <a:pt x="4162" y="248648"/>
                </a:lnTo>
                <a:lnTo>
                  <a:pt x="0" y="248648"/>
                </a:lnTo>
                <a:lnTo>
                  <a:pt x="6310" y="238802"/>
                </a:lnTo>
                <a:lnTo>
                  <a:pt x="408" y="229608"/>
                </a:lnTo>
                <a:lnTo>
                  <a:pt x="4570" y="229608"/>
                </a:lnTo>
                <a:lnTo>
                  <a:pt x="8378" y="235592"/>
                </a:lnTo>
                <a:lnTo>
                  <a:pt x="12186" y="229608"/>
                </a:lnTo>
                <a:lnTo>
                  <a:pt x="16347" y="229608"/>
                </a:lnTo>
                <a:lnTo>
                  <a:pt x="10445" y="238802"/>
                </a:lnTo>
                <a:lnTo>
                  <a:pt x="16755" y="248648"/>
                </a:lnTo>
                <a:lnTo>
                  <a:pt x="12594" y="248648"/>
                </a:lnTo>
                <a:lnTo>
                  <a:pt x="8378" y="241957"/>
                </a:lnTo>
                <a:close/>
                <a:moveTo>
                  <a:pt x="34178" y="241957"/>
                </a:moveTo>
                <a:lnTo>
                  <a:pt x="29962" y="248648"/>
                </a:lnTo>
                <a:lnTo>
                  <a:pt x="25800" y="248648"/>
                </a:lnTo>
                <a:lnTo>
                  <a:pt x="32110" y="238802"/>
                </a:lnTo>
                <a:lnTo>
                  <a:pt x="26208" y="229608"/>
                </a:lnTo>
                <a:lnTo>
                  <a:pt x="30370" y="229608"/>
                </a:lnTo>
                <a:lnTo>
                  <a:pt x="34178" y="235592"/>
                </a:lnTo>
                <a:lnTo>
                  <a:pt x="37986" y="229608"/>
                </a:lnTo>
                <a:lnTo>
                  <a:pt x="42147" y="229608"/>
                </a:lnTo>
                <a:lnTo>
                  <a:pt x="36245" y="238802"/>
                </a:lnTo>
                <a:lnTo>
                  <a:pt x="42555" y="248648"/>
                </a:lnTo>
                <a:lnTo>
                  <a:pt x="38394" y="248648"/>
                </a:lnTo>
                <a:lnTo>
                  <a:pt x="34178" y="241957"/>
                </a:lnTo>
                <a:close/>
                <a:moveTo>
                  <a:pt x="59978" y="241957"/>
                </a:moveTo>
                <a:lnTo>
                  <a:pt x="55762" y="248648"/>
                </a:lnTo>
                <a:lnTo>
                  <a:pt x="51600" y="248648"/>
                </a:lnTo>
                <a:lnTo>
                  <a:pt x="57911" y="238802"/>
                </a:lnTo>
                <a:lnTo>
                  <a:pt x="52008" y="229608"/>
                </a:lnTo>
                <a:lnTo>
                  <a:pt x="56170" y="229608"/>
                </a:lnTo>
                <a:lnTo>
                  <a:pt x="59978" y="235592"/>
                </a:lnTo>
                <a:lnTo>
                  <a:pt x="63786" y="229608"/>
                </a:lnTo>
                <a:lnTo>
                  <a:pt x="67948" y="229608"/>
                </a:lnTo>
                <a:lnTo>
                  <a:pt x="62045" y="238802"/>
                </a:lnTo>
                <a:lnTo>
                  <a:pt x="68356" y="248648"/>
                </a:lnTo>
                <a:lnTo>
                  <a:pt x="64194" y="248648"/>
                </a:lnTo>
                <a:lnTo>
                  <a:pt x="59978" y="241957"/>
                </a:lnTo>
                <a:close/>
                <a:moveTo>
                  <a:pt x="85778" y="241957"/>
                </a:moveTo>
                <a:lnTo>
                  <a:pt x="81562" y="248648"/>
                </a:lnTo>
                <a:lnTo>
                  <a:pt x="77400" y="248648"/>
                </a:lnTo>
                <a:lnTo>
                  <a:pt x="83711" y="238802"/>
                </a:lnTo>
                <a:lnTo>
                  <a:pt x="77808" y="229608"/>
                </a:lnTo>
                <a:lnTo>
                  <a:pt x="81970" y="229608"/>
                </a:lnTo>
                <a:lnTo>
                  <a:pt x="85778" y="235592"/>
                </a:lnTo>
                <a:lnTo>
                  <a:pt x="89586" y="229608"/>
                </a:lnTo>
                <a:lnTo>
                  <a:pt x="93748" y="229608"/>
                </a:lnTo>
                <a:lnTo>
                  <a:pt x="87845" y="238802"/>
                </a:lnTo>
                <a:lnTo>
                  <a:pt x="94156" y="248648"/>
                </a:lnTo>
                <a:lnTo>
                  <a:pt x="89994" y="248648"/>
                </a:lnTo>
                <a:lnTo>
                  <a:pt x="85778" y="241957"/>
                </a:lnTo>
                <a:close/>
                <a:moveTo>
                  <a:pt x="111578" y="241957"/>
                </a:moveTo>
                <a:lnTo>
                  <a:pt x="107362" y="248648"/>
                </a:lnTo>
                <a:lnTo>
                  <a:pt x="103200" y="248648"/>
                </a:lnTo>
                <a:lnTo>
                  <a:pt x="109511" y="238802"/>
                </a:lnTo>
                <a:lnTo>
                  <a:pt x="103608" y="229608"/>
                </a:lnTo>
                <a:lnTo>
                  <a:pt x="107770" y="229608"/>
                </a:lnTo>
                <a:lnTo>
                  <a:pt x="111578" y="235592"/>
                </a:lnTo>
                <a:lnTo>
                  <a:pt x="115386" y="229608"/>
                </a:lnTo>
                <a:lnTo>
                  <a:pt x="119548" y="229608"/>
                </a:lnTo>
                <a:lnTo>
                  <a:pt x="113645" y="238802"/>
                </a:lnTo>
                <a:lnTo>
                  <a:pt x="119956" y="248648"/>
                </a:lnTo>
                <a:lnTo>
                  <a:pt x="115794" y="248648"/>
                </a:lnTo>
                <a:lnTo>
                  <a:pt x="111578" y="241957"/>
                </a:lnTo>
                <a:close/>
                <a:moveTo>
                  <a:pt x="137378" y="241957"/>
                </a:moveTo>
                <a:lnTo>
                  <a:pt x="133162" y="248648"/>
                </a:lnTo>
                <a:lnTo>
                  <a:pt x="129000" y="248648"/>
                </a:lnTo>
                <a:lnTo>
                  <a:pt x="135311" y="238802"/>
                </a:lnTo>
                <a:lnTo>
                  <a:pt x="129408" y="229608"/>
                </a:lnTo>
                <a:lnTo>
                  <a:pt x="133570" y="229608"/>
                </a:lnTo>
                <a:lnTo>
                  <a:pt x="137378" y="235592"/>
                </a:lnTo>
                <a:lnTo>
                  <a:pt x="141186" y="229608"/>
                </a:lnTo>
                <a:lnTo>
                  <a:pt x="145348" y="229608"/>
                </a:lnTo>
                <a:lnTo>
                  <a:pt x="139445" y="238802"/>
                </a:lnTo>
                <a:lnTo>
                  <a:pt x="145756" y="248648"/>
                </a:lnTo>
                <a:lnTo>
                  <a:pt x="141594" y="248648"/>
                </a:lnTo>
                <a:lnTo>
                  <a:pt x="137378" y="241957"/>
                </a:lnTo>
                <a:close/>
                <a:moveTo>
                  <a:pt x="163178" y="241957"/>
                </a:moveTo>
                <a:lnTo>
                  <a:pt x="158962" y="248648"/>
                </a:lnTo>
                <a:lnTo>
                  <a:pt x="154800" y="248648"/>
                </a:lnTo>
                <a:lnTo>
                  <a:pt x="161111" y="238802"/>
                </a:lnTo>
                <a:lnTo>
                  <a:pt x="155208" y="229608"/>
                </a:lnTo>
                <a:lnTo>
                  <a:pt x="159370" y="229608"/>
                </a:lnTo>
                <a:lnTo>
                  <a:pt x="163178" y="235592"/>
                </a:lnTo>
                <a:lnTo>
                  <a:pt x="166986" y="229608"/>
                </a:lnTo>
                <a:lnTo>
                  <a:pt x="171148" y="229608"/>
                </a:lnTo>
                <a:lnTo>
                  <a:pt x="165245" y="238802"/>
                </a:lnTo>
                <a:lnTo>
                  <a:pt x="171556" y="248648"/>
                </a:lnTo>
                <a:lnTo>
                  <a:pt x="167394" y="248648"/>
                </a:lnTo>
                <a:lnTo>
                  <a:pt x="163178" y="241957"/>
                </a:lnTo>
                <a:close/>
                <a:moveTo>
                  <a:pt x="188978" y="241957"/>
                </a:moveTo>
                <a:lnTo>
                  <a:pt x="184762" y="248648"/>
                </a:lnTo>
                <a:lnTo>
                  <a:pt x="180601" y="248648"/>
                </a:lnTo>
                <a:lnTo>
                  <a:pt x="186911" y="238802"/>
                </a:lnTo>
                <a:lnTo>
                  <a:pt x="181009" y="229608"/>
                </a:lnTo>
                <a:lnTo>
                  <a:pt x="185170" y="229608"/>
                </a:lnTo>
                <a:lnTo>
                  <a:pt x="188978" y="235592"/>
                </a:lnTo>
                <a:lnTo>
                  <a:pt x="192786" y="229608"/>
                </a:lnTo>
                <a:lnTo>
                  <a:pt x="196948" y="229608"/>
                </a:lnTo>
                <a:lnTo>
                  <a:pt x="191045" y="238802"/>
                </a:lnTo>
                <a:lnTo>
                  <a:pt x="197356" y="248648"/>
                </a:lnTo>
                <a:lnTo>
                  <a:pt x="193194" y="248648"/>
                </a:lnTo>
                <a:lnTo>
                  <a:pt x="188978" y="241957"/>
                </a:lnTo>
                <a:close/>
                <a:moveTo>
                  <a:pt x="214778" y="241957"/>
                </a:moveTo>
                <a:lnTo>
                  <a:pt x="210562" y="248648"/>
                </a:lnTo>
                <a:lnTo>
                  <a:pt x="206401" y="248648"/>
                </a:lnTo>
                <a:lnTo>
                  <a:pt x="212711" y="238802"/>
                </a:lnTo>
                <a:lnTo>
                  <a:pt x="206809" y="229608"/>
                </a:lnTo>
                <a:lnTo>
                  <a:pt x="210970" y="229608"/>
                </a:lnTo>
                <a:lnTo>
                  <a:pt x="214778" y="235592"/>
                </a:lnTo>
                <a:lnTo>
                  <a:pt x="218586" y="229608"/>
                </a:lnTo>
                <a:lnTo>
                  <a:pt x="222748" y="229608"/>
                </a:lnTo>
                <a:lnTo>
                  <a:pt x="216846" y="238802"/>
                </a:lnTo>
                <a:lnTo>
                  <a:pt x="223156" y="248648"/>
                </a:lnTo>
                <a:lnTo>
                  <a:pt x="218994" y="248648"/>
                </a:lnTo>
                <a:lnTo>
                  <a:pt x="214778" y="241957"/>
                </a:lnTo>
                <a:close/>
                <a:moveTo>
                  <a:pt x="240578" y="241957"/>
                </a:moveTo>
                <a:lnTo>
                  <a:pt x="236362" y="248648"/>
                </a:lnTo>
                <a:lnTo>
                  <a:pt x="232201" y="248648"/>
                </a:lnTo>
                <a:lnTo>
                  <a:pt x="238511" y="238802"/>
                </a:lnTo>
                <a:lnTo>
                  <a:pt x="232609" y="229608"/>
                </a:lnTo>
                <a:lnTo>
                  <a:pt x="236770" y="229608"/>
                </a:lnTo>
                <a:lnTo>
                  <a:pt x="240578" y="235592"/>
                </a:lnTo>
                <a:lnTo>
                  <a:pt x="244386" y="229608"/>
                </a:lnTo>
                <a:lnTo>
                  <a:pt x="248548" y="229608"/>
                </a:lnTo>
                <a:lnTo>
                  <a:pt x="242646" y="238802"/>
                </a:lnTo>
                <a:lnTo>
                  <a:pt x="248956" y="248648"/>
                </a:lnTo>
                <a:lnTo>
                  <a:pt x="244794" y="248648"/>
                </a:lnTo>
                <a:lnTo>
                  <a:pt x="240578" y="241957"/>
                </a:lnTo>
                <a:close/>
                <a:moveTo>
                  <a:pt x="266378" y="241957"/>
                </a:moveTo>
                <a:lnTo>
                  <a:pt x="262162" y="248648"/>
                </a:lnTo>
                <a:lnTo>
                  <a:pt x="258001" y="248648"/>
                </a:lnTo>
                <a:lnTo>
                  <a:pt x="264311" y="238802"/>
                </a:lnTo>
                <a:lnTo>
                  <a:pt x="258409" y="229608"/>
                </a:lnTo>
                <a:lnTo>
                  <a:pt x="262570" y="229608"/>
                </a:lnTo>
                <a:lnTo>
                  <a:pt x="266378" y="235592"/>
                </a:lnTo>
                <a:lnTo>
                  <a:pt x="270187" y="229608"/>
                </a:lnTo>
                <a:lnTo>
                  <a:pt x="274348" y="229608"/>
                </a:lnTo>
                <a:lnTo>
                  <a:pt x="268446" y="238802"/>
                </a:lnTo>
                <a:lnTo>
                  <a:pt x="274756" y="248648"/>
                </a:lnTo>
                <a:lnTo>
                  <a:pt x="270595" y="248648"/>
                </a:lnTo>
                <a:lnTo>
                  <a:pt x="266378" y="241957"/>
                </a:lnTo>
                <a:close/>
                <a:moveTo>
                  <a:pt x="292179" y="241957"/>
                </a:moveTo>
                <a:lnTo>
                  <a:pt x="287962" y="248648"/>
                </a:lnTo>
                <a:lnTo>
                  <a:pt x="283801" y="248648"/>
                </a:lnTo>
                <a:lnTo>
                  <a:pt x="290111" y="238802"/>
                </a:lnTo>
                <a:lnTo>
                  <a:pt x="284209" y="229608"/>
                </a:lnTo>
                <a:lnTo>
                  <a:pt x="288370" y="229608"/>
                </a:lnTo>
                <a:lnTo>
                  <a:pt x="292179" y="235592"/>
                </a:lnTo>
                <a:lnTo>
                  <a:pt x="295987" y="229608"/>
                </a:lnTo>
                <a:lnTo>
                  <a:pt x="300148" y="229608"/>
                </a:lnTo>
                <a:lnTo>
                  <a:pt x="294246" y="238802"/>
                </a:lnTo>
                <a:lnTo>
                  <a:pt x="300556" y="248648"/>
                </a:lnTo>
                <a:lnTo>
                  <a:pt x="296395" y="248648"/>
                </a:lnTo>
                <a:lnTo>
                  <a:pt x="292179" y="241957"/>
                </a:lnTo>
                <a:close/>
                <a:moveTo>
                  <a:pt x="317979" y="241957"/>
                </a:moveTo>
                <a:lnTo>
                  <a:pt x="313762" y="248648"/>
                </a:lnTo>
                <a:lnTo>
                  <a:pt x="309601" y="248648"/>
                </a:lnTo>
                <a:lnTo>
                  <a:pt x="315911" y="238802"/>
                </a:lnTo>
                <a:lnTo>
                  <a:pt x="310009" y="229608"/>
                </a:lnTo>
                <a:lnTo>
                  <a:pt x="314170" y="229608"/>
                </a:lnTo>
                <a:lnTo>
                  <a:pt x="317979" y="235592"/>
                </a:lnTo>
                <a:lnTo>
                  <a:pt x="321787" y="229608"/>
                </a:lnTo>
                <a:lnTo>
                  <a:pt x="325948" y="229608"/>
                </a:lnTo>
                <a:lnTo>
                  <a:pt x="320046" y="238802"/>
                </a:lnTo>
                <a:lnTo>
                  <a:pt x="326356" y="248648"/>
                </a:lnTo>
                <a:lnTo>
                  <a:pt x="322195" y="248648"/>
                </a:lnTo>
                <a:lnTo>
                  <a:pt x="317979" y="241957"/>
                </a:lnTo>
                <a:close/>
                <a:moveTo>
                  <a:pt x="343779" y="241957"/>
                </a:moveTo>
                <a:lnTo>
                  <a:pt x="339563" y="248648"/>
                </a:lnTo>
                <a:lnTo>
                  <a:pt x="335401" y="248648"/>
                </a:lnTo>
                <a:lnTo>
                  <a:pt x="341711" y="238802"/>
                </a:lnTo>
                <a:lnTo>
                  <a:pt x="335809" y="229608"/>
                </a:lnTo>
                <a:lnTo>
                  <a:pt x="339971" y="229608"/>
                </a:lnTo>
                <a:lnTo>
                  <a:pt x="343779" y="235592"/>
                </a:lnTo>
                <a:lnTo>
                  <a:pt x="347587" y="229608"/>
                </a:lnTo>
                <a:lnTo>
                  <a:pt x="351748" y="229608"/>
                </a:lnTo>
                <a:lnTo>
                  <a:pt x="345846" y="238802"/>
                </a:lnTo>
                <a:lnTo>
                  <a:pt x="352156" y="248648"/>
                </a:lnTo>
                <a:lnTo>
                  <a:pt x="347995" y="248648"/>
                </a:lnTo>
                <a:lnTo>
                  <a:pt x="343779" y="241957"/>
                </a:lnTo>
                <a:close/>
                <a:moveTo>
                  <a:pt x="369579" y="241957"/>
                </a:moveTo>
                <a:lnTo>
                  <a:pt x="365363" y="248648"/>
                </a:lnTo>
                <a:lnTo>
                  <a:pt x="361201" y="248648"/>
                </a:lnTo>
                <a:lnTo>
                  <a:pt x="367511" y="238802"/>
                </a:lnTo>
                <a:lnTo>
                  <a:pt x="361609" y="229608"/>
                </a:lnTo>
                <a:lnTo>
                  <a:pt x="365771" y="229608"/>
                </a:lnTo>
                <a:lnTo>
                  <a:pt x="369579" y="235592"/>
                </a:lnTo>
                <a:lnTo>
                  <a:pt x="373387" y="229608"/>
                </a:lnTo>
                <a:lnTo>
                  <a:pt x="377548" y="229608"/>
                </a:lnTo>
                <a:lnTo>
                  <a:pt x="371646" y="238802"/>
                </a:lnTo>
                <a:lnTo>
                  <a:pt x="377956" y="248648"/>
                </a:lnTo>
                <a:lnTo>
                  <a:pt x="373795" y="248648"/>
                </a:lnTo>
                <a:lnTo>
                  <a:pt x="369579" y="241957"/>
                </a:lnTo>
                <a:close/>
                <a:moveTo>
                  <a:pt x="395379" y="241957"/>
                </a:moveTo>
                <a:lnTo>
                  <a:pt x="391163" y="248648"/>
                </a:lnTo>
                <a:lnTo>
                  <a:pt x="387001" y="248648"/>
                </a:lnTo>
                <a:lnTo>
                  <a:pt x="393312" y="238802"/>
                </a:lnTo>
                <a:lnTo>
                  <a:pt x="387409" y="229608"/>
                </a:lnTo>
                <a:lnTo>
                  <a:pt x="391571" y="229608"/>
                </a:lnTo>
                <a:lnTo>
                  <a:pt x="395379" y="235592"/>
                </a:lnTo>
                <a:lnTo>
                  <a:pt x="399187" y="229608"/>
                </a:lnTo>
                <a:lnTo>
                  <a:pt x="403348" y="229608"/>
                </a:lnTo>
                <a:lnTo>
                  <a:pt x="397446" y="238802"/>
                </a:lnTo>
                <a:lnTo>
                  <a:pt x="403756" y="248648"/>
                </a:lnTo>
                <a:lnTo>
                  <a:pt x="399595" y="248648"/>
                </a:lnTo>
                <a:lnTo>
                  <a:pt x="395379" y="241957"/>
                </a:lnTo>
                <a:close/>
                <a:moveTo>
                  <a:pt x="421179" y="241957"/>
                </a:moveTo>
                <a:lnTo>
                  <a:pt x="416963" y="248648"/>
                </a:lnTo>
                <a:lnTo>
                  <a:pt x="412801" y="248648"/>
                </a:lnTo>
                <a:lnTo>
                  <a:pt x="419112" y="238802"/>
                </a:lnTo>
                <a:lnTo>
                  <a:pt x="413209" y="229608"/>
                </a:lnTo>
                <a:lnTo>
                  <a:pt x="417371" y="229608"/>
                </a:lnTo>
                <a:lnTo>
                  <a:pt x="421179" y="235592"/>
                </a:lnTo>
                <a:lnTo>
                  <a:pt x="424987" y="229608"/>
                </a:lnTo>
                <a:lnTo>
                  <a:pt x="429149" y="229608"/>
                </a:lnTo>
                <a:lnTo>
                  <a:pt x="423246" y="238802"/>
                </a:lnTo>
                <a:lnTo>
                  <a:pt x="429557" y="248648"/>
                </a:lnTo>
                <a:lnTo>
                  <a:pt x="425395" y="248648"/>
                </a:lnTo>
                <a:lnTo>
                  <a:pt x="421179" y="241957"/>
                </a:lnTo>
                <a:close/>
                <a:moveTo>
                  <a:pt x="446979" y="241957"/>
                </a:moveTo>
                <a:lnTo>
                  <a:pt x="442763" y="248648"/>
                </a:lnTo>
                <a:lnTo>
                  <a:pt x="438601" y="248648"/>
                </a:lnTo>
                <a:lnTo>
                  <a:pt x="444912" y="238802"/>
                </a:lnTo>
                <a:lnTo>
                  <a:pt x="439009" y="229608"/>
                </a:lnTo>
                <a:lnTo>
                  <a:pt x="443171" y="229608"/>
                </a:lnTo>
                <a:lnTo>
                  <a:pt x="446979" y="235592"/>
                </a:lnTo>
                <a:lnTo>
                  <a:pt x="450787" y="229608"/>
                </a:lnTo>
                <a:lnTo>
                  <a:pt x="454949" y="229608"/>
                </a:lnTo>
                <a:lnTo>
                  <a:pt x="449046" y="238802"/>
                </a:lnTo>
                <a:lnTo>
                  <a:pt x="455357" y="248648"/>
                </a:lnTo>
                <a:lnTo>
                  <a:pt x="451195" y="248648"/>
                </a:lnTo>
                <a:lnTo>
                  <a:pt x="446979" y="241957"/>
                </a:lnTo>
                <a:close/>
                <a:moveTo>
                  <a:pt x="472779" y="241957"/>
                </a:moveTo>
                <a:lnTo>
                  <a:pt x="468563" y="248648"/>
                </a:lnTo>
                <a:lnTo>
                  <a:pt x="464401" y="248648"/>
                </a:lnTo>
                <a:lnTo>
                  <a:pt x="470712" y="238802"/>
                </a:lnTo>
                <a:lnTo>
                  <a:pt x="464809" y="229608"/>
                </a:lnTo>
                <a:lnTo>
                  <a:pt x="468971" y="229608"/>
                </a:lnTo>
                <a:lnTo>
                  <a:pt x="472779" y="235592"/>
                </a:lnTo>
                <a:lnTo>
                  <a:pt x="476587" y="229608"/>
                </a:lnTo>
                <a:lnTo>
                  <a:pt x="480749" y="229608"/>
                </a:lnTo>
                <a:lnTo>
                  <a:pt x="474846" y="238802"/>
                </a:lnTo>
                <a:lnTo>
                  <a:pt x="481157" y="248648"/>
                </a:lnTo>
                <a:lnTo>
                  <a:pt x="476995" y="248648"/>
                </a:lnTo>
                <a:lnTo>
                  <a:pt x="472779" y="241957"/>
                </a:lnTo>
                <a:close/>
                <a:moveTo>
                  <a:pt x="498579" y="241957"/>
                </a:moveTo>
                <a:lnTo>
                  <a:pt x="494363" y="248648"/>
                </a:lnTo>
                <a:lnTo>
                  <a:pt x="490201" y="248648"/>
                </a:lnTo>
                <a:lnTo>
                  <a:pt x="496512" y="238802"/>
                </a:lnTo>
                <a:lnTo>
                  <a:pt x="490609" y="229608"/>
                </a:lnTo>
                <a:lnTo>
                  <a:pt x="494771" y="229608"/>
                </a:lnTo>
                <a:lnTo>
                  <a:pt x="498579" y="235592"/>
                </a:lnTo>
                <a:lnTo>
                  <a:pt x="502387" y="229608"/>
                </a:lnTo>
                <a:lnTo>
                  <a:pt x="506549" y="229608"/>
                </a:lnTo>
                <a:lnTo>
                  <a:pt x="500646" y="238802"/>
                </a:lnTo>
                <a:lnTo>
                  <a:pt x="506957" y="248648"/>
                </a:lnTo>
                <a:lnTo>
                  <a:pt x="502795" y="248648"/>
                </a:lnTo>
                <a:lnTo>
                  <a:pt x="498579" y="241957"/>
                </a:lnTo>
                <a:close/>
                <a:moveTo>
                  <a:pt x="8378" y="270658"/>
                </a:moveTo>
                <a:lnTo>
                  <a:pt x="4162" y="277349"/>
                </a:lnTo>
                <a:lnTo>
                  <a:pt x="0" y="277349"/>
                </a:lnTo>
                <a:lnTo>
                  <a:pt x="6310" y="267502"/>
                </a:lnTo>
                <a:lnTo>
                  <a:pt x="408" y="258309"/>
                </a:lnTo>
                <a:lnTo>
                  <a:pt x="4570" y="258309"/>
                </a:lnTo>
                <a:lnTo>
                  <a:pt x="8378" y="264293"/>
                </a:lnTo>
                <a:lnTo>
                  <a:pt x="12186" y="258309"/>
                </a:lnTo>
                <a:lnTo>
                  <a:pt x="16347" y="258309"/>
                </a:lnTo>
                <a:lnTo>
                  <a:pt x="10445" y="267502"/>
                </a:lnTo>
                <a:lnTo>
                  <a:pt x="16755" y="277349"/>
                </a:lnTo>
                <a:lnTo>
                  <a:pt x="12594" y="277349"/>
                </a:lnTo>
                <a:lnTo>
                  <a:pt x="8378" y="270658"/>
                </a:lnTo>
                <a:close/>
                <a:moveTo>
                  <a:pt x="34178" y="270658"/>
                </a:moveTo>
                <a:lnTo>
                  <a:pt x="29962" y="277349"/>
                </a:lnTo>
                <a:lnTo>
                  <a:pt x="25800" y="277349"/>
                </a:lnTo>
                <a:lnTo>
                  <a:pt x="32110" y="267502"/>
                </a:lnTo>
                <a:lnTo>
                  <a:pt x="26208" y="258309"/>
                </a:lnTo>
                <a:lnTo>
                  <a:pt x="30370" y="258309"/>
                </a:lnTo>
                <a:lnTo>
                  <a:pt x="34178" y="264293"/>
                </a:lnTo>
                <a:lnTo>
                  <a:pt x="37986" y="258309"/>
                </a:lnTo>
                <a:lnTo>
                  <a:pt x="42147" y="258309"/>
                </a:lnTo>
                <a:lnTo>
                  <a:pt x="36245" y="267502"/>
                </a:lnTo>
                <a:lnTo>
                  <a:pt x="42555" y="277349"/>
                </a:lnTo>
                <a:lnTo>
                  <a:pt x="38394" y="277349"/>
                </a:lnTo>
                <a:lnTo>
                  <a:pt x="34178" y="270658"/>
                </a:lnTo>
                <a:close/>
                <a:moveTo>
                  <a:pt x="59978" y="270658"/>
                </a:moveTo>
                <a:lnTo>
                  <a:pt x="55762" y="277349"/>
                </a:lnTo>
                <a:lnTo>
                  <a:pt x="51600" y="277349"/>
                </a:lnTo>
                <a:lnTo>
                  <a:pt x="57911" y="267502"/>
                </a:lnTo>
                <a:lnTo>
                  <a:pt x="52008" y="258309"/>
                </a:lnTo>
                <a:lnTo>
                  <a:pt x="56170" y="258309"/>
                </a:lnTo>
                <a:lnTo>
                  <a:pt x="59978" y="264293"/>
                </a:lnTo>
                <a:lnTo>
                  <a:pt x="63786" y="258309"/>
                </a:lnTo>
                <a:lnTo>
                  <a:pt x="67948" y="258309"/>
                </a:lnTo>
                <a:lnTo>
                  <a:pt x="62045" y="267502"/>
                </a:lnTo>
                <a:lnTo>
                  <a:pt x="68356" y="277349"/>
                </a:lnTo>
                <a:lnTo>
                  <a:pt x="64194" y="277349"/>
                </a:lnTo>
                <a:lnTo>
                  <a:pt x="59978" y="270658"/>
                </a:lnTo>
                <a:close/>
                <a:moveTo>
                  <a:pt x="85778" y="270658"/>
                </a:moveTo>
                <a:lnTo>
                  <a:pt x="81562" y="277349"/>
                </a:lnTo>
                <a:lnTo>
                  <a:pt x="77400" y="277349"/>
                </a:lnTo>
                <a:lnTo>
                  <a:pt x="83711" y="267502"/>
                </a:lnTo>
                <a:lnTo>
                  <a:pt x="77808" y="258309"/>
                </a:lnTo>
                <a:lnTo>
                  <a:pt x="81970" y="258309"/>
                </a:lnTo>
                <a:lnTo>
                  <a:pt x="85778" y="264293"/>
                </a:lnTo>
                <a:lnTo>
                  <a:pt x="89586" y="258309"/>
                </a:lnTo>
                <a:lnTo>
                  <a:pt x="93748" y="258309"/>
                </a:lnTo>
                <a:lnTo>
                  <a:pt x="87845" y="267502"/>
                </a:lnTo>
                <a:lnTo>
                  <a:pt x="94156" y="277349"/>
                </a:lnTo>
                <a:lnTo>
                  <a:pt x="89994" y="277349"/>
                </a:lnTo>
                <a:lnTo>
                  <a:pt x="85778" y="270658"/>
                </a:lnTo>
                <a:close/>
                <a:moveTo>
                  <a:pt x="111578" y="270658"/>
                </a:moveTo>
                <a:lnTo>
                  <a:pt x="107362" y="277349"/>
                </a:lnTo>
                <a:lnTo>
                  <a:pt x="103200" y="277349"/>
                </a:lnTo>
                <a:lnTo>
                  <a:pt x="109511" y="267502"/>
                </a:lnTo>
                <a:lnTo>
                  <a:pt x="103608" y="258309"/>
                </a:lnTo>
                <a:lnTo>
                  <a:pt x="107770" y="258309"/>
                </a:lnTo>
                <a:lnTo>
                  <a:pt x="111578" y="264293"/>
                </a:lnTo>
                <a:lnTo>
                  <a:pt x="115386" y="258309"/>
                </a:lnTo>
                <a:lnTo>
                  <a:pt x="119548" y="258309"/>
                </a:lnTo>
                <a:lnTo>
                  <a:pt x="113645" y="267502"/>
                </a:lnTo>
                <a:lnTo>
                  <a:pt x="119956" y="277349"/>
                </a:lnTo>
                <a:lnTo>
                  <a:pt x="115794" y="277349"/>
                </a:lnTo>
                <a:lnTo>
                  <a:pt x="111578" y="270658"/>
                </a:lnTo>
                <a:close/>
                <a:moveTo>
                  <a:pt x="137378" y="270658"/>
                </a:moveTo>
                <a:lnTo>
                  <a:pt x="133162" y="277349"/>
                </a:lnTo>
                <a:lnTo>
                  <a:pt x="129000" y="277349"/>
                </a:lnTo>
                <a:lnTo>
                  <a:pt x="135311" y="267502"/>
                </a:lnTo>
                <a:lnTo>
                  <a:pt x="129408" y="258309"/>
                </a:lnTo>
                <a:lnTo>
                  <a:pt x="133570" y="258309"/>
                </a:lnTo>
                <a:lnTo>
                  <a:pt x="137378" y="264293"/>
                </a:lnTo>
                <a:lnTo>
                  <a:pt x="141186" y="258309"/>
                </a:lnTo>
                <a:lnTo>
                  <a:pt x="145348" y="258309"/>
                </a:lnTo>
                <a:lnTo>
                  <a:pt x="139445" y="267502"/>
                </a:lnTo>
                <a:lnTo>
                  <a:pt x="145756" y="277349"/>
                </a:lnTo>
                <a:lnTo>
                  <a:pt x="141594" y="277349"/>
                </a:lnTo>
                <a:lnTo>
                  <a:pt x="137378" y="270658"/>
                </a:lnTo>
                <a:close/>
                <a:moveTo>
                  <a:pt x="163178" y="270658"/>
                </a:moveTo>
                <a:lnTo>
                  <a:pt x="158962" y="277349"/>
                </a:lnTo>
                <a:lnTo>
                  <a:pt x="154800" y="277349"/>
                </a:lnTo>
                <a:lnTo>
                  <a:pt x="161111" y="267502"/>
                </a:lnTo>
                <a:lnTo>
                  <a:pt x="155208" y="258309"/>
                </a:lnTo>
                <a:lnTo>
                  <a:pt x="159370" y="258309"/>
                </a:lnTo>
                <a:lnTo>
                  <a:pt x="163178" y="264293"/>
                </a:lnTo>
                <a:lnTo>
                  <a:pt x="166986" y="258309"/>
                </a:lnTo>
                <a:lnTo>
                  <a:pt x="171148" y="258309"/>
                </a:lnTo>
                <a:lnTo>
                  <a:pt x="165245" y="267502"/>
                </a:lnTo>
                <a:lnTo>
                  <a:pt x="171556" y="277349"/>
                </a:lnTo>
                <a:lnTo>
                  <a:pt x="167394" y="277349"/>
                </a:lnTo>
                <a:lnTo>
                  <a:pt x="163178" y="270658"/>
                </a:lnTo>
                <a:close/>
                <a:moveTo>
                  <a:pt x="188978" y="270658"/>
                </a:moveTo>
                <a:lnTo>
                  <a:pt x="184762" y="277349"/>
                </a:lnTo>
                <a:lnTo>
                  <a:pt x="180601" y="277349"/>
                </a:lnTo>
                <a:lnTo>
                  <a:pt x="186911" y="267502"/>
                </a:lnTo>
                <a:lnTo>
                  <a:pt x="181009" y="258309"/>
                </a:lnTo>
                <a:lnTo>
                  <a:pt x="185170" y="258309"/>
                </a:lnTo>
                <a:lnTo>
                  <a:pt x="188978" y="264293"/>
                </a:lnTo>
                <a:lnTo>
                  <a:pt x="192786" y="258309"/>
                </a:lnTo>
                <a:lnTo>
                  <a:pt x="196948" y="258309"/>
                </a:lnTo>
                <a:lnTo>
                  <a:pt x="191045" y="267502"/>
                </a:lnTo>
                <a:lnTo>
                  <a:pt x="197356" y="277349"/>
                </a:lnTo>
                <a:lnTo>
                  <a:pt x="193194" y="277349"/>
                </a:lnTo>
                <a:lnTo>
                  <a:pt x="188978" y="270658"/>
                </a:lnTo>
                <a:close/>
                <a:moveTo>
                  <a:pt x="214778" y="270658"/>
                </a:moveTo>
                <a:lnTo>
                  <a:pt x="210562" y="277349"/>
                </a:lnTo>
                <a:lnTo>
                  <a:pt x="206401" y="277349"/>
                </a:lnTo>
                <a:lnTo>
                  <a:pt x="212711" y="267502"/>
                </a:lnTo>
                <a:lnTo>
                  <a:pt x="206809" y="258309"/>
                </a:lnTo>
                <a:lnTo>
                  <a:pt x="210970" y="258309"/>
                </a:lnTo>
                <a:lnTo>
                  <a:pt x="214778" y="264293"/>
                </a:lnTo>
                <a:lnTo>
                  <a:pt x="218586" y="258309"/>
                </a:lnTo>
                <a:lnTo>
                  <a:pt x="222748" y="258309"/>
                </a:lnTo>
                <a:lnTo>
                  <a:pt x="216846" y="267502"/>
                </a:lnTo>
                <a:lnTo>
                  <a:pt x="223156" y="277349"/>
                </a:lnTo>
                <a:lnTo>
                  <a:pt x="218994" y="277349"/>
                </a:lnTo>
                <a:lnTo>
                  <a:pt x="214778" y="270658"/>
                </a:lnTo>
                <a:close/>
                <a:moveTo>
                  <a:pt x="240578" y="270658"/>
                </a:moveTo>
                <a:lnTo>
                  <a:pt x="236362" y="277349"/>
                </a:lnTo>
                <a:lnTo>
                  <a:pt x="232201" y="277349"/>
                </a:lnTo>
                <a:lnTo>
                  <a:pt x="238511" y="267502"/>
                </a:lnTo>
                <a:lnTo>
                  <a:pt x="232609" y="258309"/>
                </a:lnTo>
                <a:lnTo>
                  <a:pt x="236770" y="258309"/>
                </a:lnTo>
                <a:lnTo>
                  <a:pt x="240578" y="264293"/>
                </a:lnTo>
                <a:lnTo>
                  <a:pt x="244386" y="258309"/>
                </a:lnTo>
                <a:lnTo>
                  <a:pt x="248548" y="258309"/>
                </a:lnTo>
                <a:lnTo>
                  <a:pt x="242646" y="267502"/>
                </a:lnTo>
                <a:lnTo>
                  <a:pt x="248956" y="277349"/>
                </a:lnTo>
                <a:lnTo>
                  <a:pt x="244794" y="277349"/>
                </a:lnTo>
                <a:lnTo>
                  <a:pt x="240578" y="270658"/>
                </a:lnTo>
                <a:close/>
                <a:moveTo>
                  <a:pt x="266378" y="270658"/>
                </a:moveTo>
                <a:lnTo>
                  <a:pt x="262162" y="277349"/>
                </a:lnTo>
                <a:lnTo>
                  <a:pt x="258001" y="277349"/>
                </a:lnTo>
                <a:lnTo>
                  <a:pt x="264311" y="267502"/>
                </a:lnTo>
                <a:lnTo>
                  <a:pt x="258409" y="258309"/>
                </a:lnTo>
                <a:lnTo>
                  <a:pt x="262570" y="258309"/>
                </a:lnTo>
                <a:lnTo>
                  <a:pt x="266378" y="264293"/>
                </a:lnTo>
                <a:lnTo>
                  <a:pt x="270187" y="258309"/>
                </a:lnTo>
                <a:lnTo>
                  <a:pt x="274348" y="258309"/>
                </a:lnTo>
                <a:lnTo>
                  <a:pt x="268446" y="267502"/>
                </a:lnTo>
                <a:lnTo>
                  <a:pt x="274756" y="277349"/>
                </a:lnTo>
                <a:lnTo>
                  <a:pt x="270595" y="277349"/>
                </a:lnTo>
                <a:lnTo>
                  <a:pt x="266378" y="270658"/>
                </a:lnTo>
                <a:close/>
                <a:moveTo>
                  <a:pt x="292179" y="270658"/>
                </a:moveTo>
                <a:lnTo>
                  <a:pt x="287962" y="277349"/>
                </a:lnTo>
                <a:lnTo>
                  <a:pt x="283801" y="277349"/>
                </a:lnTo>
                <a:lnTo>
                  <a:pt x="290111" y="267502"/>
                </a:lnTo>
                <a:lnTo>
                  <a:pt x="284209" y="258309"/>
                </a:lnTo>
                <a:lnTo>
                  <a:pt x="288370" y="258309"/>
                </a:lnTo>
                <a:lnTo>
                  <a:pt x="292179" y="264293"/>
                </a:lnTo>
                <a:lnTo>
                  <a:pt x="295987" y="258309"/>
                </a:lnTo>
                <a:lnTo>
                  <a:pt x="300148" y="258309"/>
                </a:lnTo>
                <a:lnTo>
                  <a:pt x="294246" y="267502"/>
                </a:lnTo>
                <a:lnTo>
                  <a:pt x="300556" y="277349"/>
                </a:lnTo>
                <a:lnTo>
                  <a:pt x="296395" y="277349"/>
                </a:lnTo>
                <a:lnTo>
                  <a:pt x="292179" y="270658"/>
                </a:lnTo>
                <a:close/>
                <a:moveTo>
                  <a:pt x="317979" y="270658"/>
                </a:moveTo>
                <a:lnTo>
                  <a:pt x="313762" y="277349"/>
                </a:lnTo>
                <a:lnTo>
                  <a:pt x="309601" y="277349"/>
                </a:lnTo>
                <a:lnTo>
                  <a:pt x="315911" y="267502"/>
                </a:lnTo>
                <a:lnTo>
                  <a:pt x="310009" y="258309"/>
                </a:lnTo>
                <a:lnTo>
                  <a:pt x="314170" y="258309"/>
                </a:lnTo>
                <a:lnTo>
                  <a:pt x="317979" y="264293"/>
                </a:lnTo>
                <a:lnTo>
                  <a:pt x="321787" y="258309"/>
                </a:lnTo>
                <a:lnTo>
                  <a:pt x="325948" y="258309"/>
                </a:lnTo>
                <a:lnTo>
                  <a:pt x="320046" y="267502"/>
                </a:lnTo>
                <a:lnTo>
                  <a:pt x="326356" y="277349"/>
                </a:lnTo>
                <a:lnTo>
                  <a:pt x="322195" y="277349"/>
                </a:lnTo>
                <a:lnTo>
                  <a:pt x="317979" y="270658"/>
                </a:lnTo>
                <a:close/>
                <a:moveTo>
                  <a:pt x="343779" y="270658"/>
                </a:moveTo>
                <a:lnTo>
                  <a:pt x="339563" y="277349"/>
                </a:lnTo>
                <a:lnTo>
                  <a:pt x="335401" y="277349"/>
                </a:lnTo>
                <a:lnTo>
                  <a:pt x="341711" y="267502"/>
                </a:lnTo>
                <a:lnTo>
                  <a:pt x="335809" y="258309"/>
                </a:lnTo>
                <a:lnTo>
                  <a:pt x="339971" y="258309"/>
                </a:lnTo>
                <a:lnTo>
                  <a:pt x="343779" y="264293"/>
                </a:lnTo>
                <a:lnTo>
                  <a:pt x="347587" y="258309"/>
                </a:lnTo>
                <a:lnTo>
                  <a:pt x="351748" y="258309"/>
                </a:lnTo>
                <a:lnTo>
                  <a:pt x="345846" y="267502"/>
                </a:lnTo>
                <a:lnTo>
                  <a:pt x="352156" y="277349"/>
                </a:lnTo>
                <a:lnTo>
                  <a:pt x="347995" y="277349"/>
                </a:lnTo>
                <a:lnTo>
                  <a:pt x="343779" y="270658"/>
                </a:lnTo>
                <a:close/>
                <a:moveTo>
                  <a:pt x="369579" y="270658"/>
                </a:moveTo>
                <a:lnTo>
                  <a:pt x="365363" y="277349"/>
                </a:lnTo>
                <a:lnTo>
                  <a:pt x="361201" y="277349"/>
                </a:lnTo>
                <a:lnTo>
                  <a:pt x="367511" y="267502"/>
                </a:lnTo>
                <a:lnTo>
                  <a:pt x="361609" y="258309"/>
                </a:lnTo>
                <a:lnTo>
                  <a:pt x="365771" y="258309"/>
                </a:lnTo>
                <a:lnTo>
                  <a:pt x="369579" y="264293"/>
                </a:lnTo>
                <a:lnTo>
                  <a:pt x="373387" y="258309"/>
                </a:lnTo>
                <a:lnTo>
                  <a:pt x="377548" y="258309"/>
                </a:lnTo>
                <a:lnTo>
                  <a:pt x="371646" y="267502"/>
                </a:lnTo>
                <a:lnTo>
                  <a:pt x="377956" y="277349"/>
                </a:lnTo>
                <a:lnTo>
                  <a:pt x="373795" y="277349"/>
                </a:lnTo>
                <a:lnTo>
                  <a:pt x="369579" y="270658"/>
                </a:lnTo>
                <a:close/>
                <a:moveTo>
                  <a:pt x="395379" y="270658"/>
                </a:moveTo>
                <a:lnTo>
                  <a:pt x="391163" y="277349"/>
                </a:lnTo>
                <a:lnTo>
                  <a:pt x="387001" y="277349"/>
                </a:lnTo>
                <a:lnTo>
                  <a:pt x="393312" y="267502"/>
                </a:lnTo>
                <a:lnTo>
                  <a:pt x="387409" y="258309"/>
                </a:lnTo>
                <a:lnTo>
                  <a:pt x="391571" y="258309"/>
                </a:lnTo>
                <a:lnTo>
                  <a:pt x="395379" y="264293"/>
                </a:lnTo>
                <a:lnTo>
                  <a:pt x="399187" y="258309"/>
                </a:lnTo>
                <a:lnTo>
                  <a:pt x="403348" y="258309"/>
                </a:lnTo>
                <a:lnTo>
                  <a:pt x="397446" y="267502"/>
                </a:lnTo>
                <a:lnTo>
                  <a:pt x="403756" y="277349"/>
                </a:lnTo>
                <a:lnTo>
                  <a:pt x="399595" y="277349"/>
                </a:lnTo>
                <a:lnTo>
                  <a:pt x="395379" y="270658"/>
                </a:lnTo>
                <a:close/>
                <a:moveTo>
                  <a:pt x="421179" y="270658"/>
                </a:moveTo>
                <a:lnTo>
                  <a:pt x="416963" y="277349"/>
                </a:lnTo>
                <a:lnTo>
                  <a:pt x="412801" y="277349"/>
                </a:lnTo>
                <a:lnTo>
                  <a:pt x="419112" y="267502"/>
                </a:lnTo>
                <a:lnTo>
                  <a:pt x="413209" y="258309"/>
                </a:lnTo>
                <a:lnTo>
                  <a:pt x="417371" y="258309"/>
                </a:lnTo>
                <a:lnTo>
                  <a:pt x="421179" y="264293"/>
                </a:lnTo>
                <a:lnTo>
                  <a:pt x="424987" y="258309"/>
                </a:lnTo>
                <a:lnTo>
                  <a:pt x="429149" y="258309"/>
                </a:lnTo>
                <a:lnTo>
                  <a:pt x="423246" y="267502"/>
                </a:lnTo>
                <a:lnTo>
                  <a:pt x="429557" y="277349"/>
                </a:lnTo>
                <a:lnTo>
                  <a:pt x="425395" y="277349"/>
                </a:lnTo>
                <a:lnTo>
                  <a:pt x="421179" y="270658"/>
                </a:lnTo>
                <a:close/>
                <a:moveTo>
                  <a:pt x="446979" y="270658"/>
                </a:moveTo>
                <a:lnTo>
                  <a:pt x="442763" y="277349"/>
                </a:lnTo>
                <a:lnTo>
                  <a:pt x="438601" y="277349"/>
                </a:lnTo>
                <a:lnTo>
                  <a:pt x="444912" y="267502"/>
                </a:lnTo>
                <a:lnTo>
                  <a:pt x="439009" y="258309"/>
                </a:lnTo>
                <a:lnTo>
                  <a:pt x="443171" y="258309"/>
                </a:lnTo>
                <a:lnTo>
                  <a:pt x="446979" y="264293"/>
                </a:lnTo>
                <a:lnTo>
                  <a:pt x="450787" y="258309"/>
                </a:lnTo>
                <a:lnTo>
                  <a:pt x="454949" y="258309"/>
                </a:lnTo>
                <a:lnTo>
                  <a:pt x="449046" y="267502"/>
                </a:lnTo>
                <a:lnTo>
                  <a:pt x="455357" y="277349"/>
                </a:lnTo>
                <a:lnTo>
                  <a:pt x="451195" y="277349"/>
                </a:lnTo>
                <a:lnTo>
                  <a:pt x="446979" y="270658"/>
                </a:lnTo>
                <a:close/>
                <a:moveTo>
                  <a:pt x="472779" y="270658"/>
                </a:moveTo>
                <a:lnTo>
                  <a:pt x="468563" y="277349"/>
                </a:lnTo>
                <a:lnTo>
                  <a:pt x="464401" y="277349"/>
                </a:lnTo>
                <a:lnTo>
                  <a:pt x="470712" y="267502"/>
                </a:lnTo>
                <a:lnTo>
                  <a:pt x="464809" y="258309"/>
                </a:lnTo>
                <a:lnTo>
                  <a:pt x="468971" y="258309"/>
                </a:lnTo>
                <a:lnTo>
                  <a:pt x="472779" y="264293"/>
                </a:lnTo>
                <a:lnTo>
                  <a:pt x="476587" y="258309"/>
                </a:lnTo>
                <a:lnTo>
                  <a:pt x="480749" y="258309"/>
                </a:lnTo>
                <a:lnTo>
                  <a:pt x="474846" y="267502"/>
                </a:lnTo>
                <a:lnTo>
                  <a:pt x="481157" y="277349"/>
                </a:lnTo>
                <a:lnTo>
                  <a:pt x="476995" y="277349"/>
                </a:lnTo>
                <a:lnTo>
                  <a:pt x="472779" y="270658"/>
                </a:lnTo>
                <a:close/>
                <a:moveTo>
                  <a:pt x="498579" y="270658"/>
                </a:moveTo>
                <a:lnTo>
                  <a:pt x="494363" y="277349"/>
                </a:lnTo>
                <a:lnTo>
                  <a:pt x="490201" y="277349"/>
                </a:lnTo>
                <a:lnTo>
                  <a:pt x="496512" y="267502"/>
                </a:lnTo>
                <a:lnTo>
                  <a:pt x="490609" y="258309"/>
                </a:lnTo>
                <a:lnTo>
                  <a:pt x="494771" y="258309"/>
                </a:lnTo>
                <a:lnTo>
                  <a:pt x="498579" y="264293"/>
                </a:lnTo>
                <a:lnTo>
                  <a:pt x="502387" y="258309"/>
                </a:lnTo>
                <a:lnTo>
                  <a:pt x="506549" y="258309"/>
                </a:lnTo>
                <a:lnTo>
                  <a:pt x="500646" y="267502"/>
                </a:lnTo>
                <a:lnTo>
                  <a:pt x="506957" y="277349"/>
                </a:lnTo>
                <a:lnTo>
                  <a:pt x="502795" y="277349"/>
                </a:lnTo>
                <a:lnTo>
                  <a:pt x="498579" y="270658"/>
                </a:lnTo>
                <a:close/>
                <a:moveTo>
                  <a:pt x="8378" y="299359"/>
                </a:moveTo>
                <a:lnTo>
                  <a:pt x="4162" y="306050"/>
                </a:lnTo>
                <a:lnTo>
                  <a:pt x="0" y="306050"/>
                </a:lnTo>
                <a:lnTo>
                  <a:pt x="6310" y="296204"/>
                </a:lnTo>
                <a:lnTo>
                  <a:pt x="408" y="287010"/>
                </a:lnTo>
                <a:lnTo>
                  <a:pt x="4570" y="287010"/>
                </a:lnTo>
                <a:lnTo>
                  <a:pt x="8378" y="292994"/>
                </a:lnTo>
                <a:lnTo>
                  <a:pt x="12186" y="287010"/>
                </a:lnTo>
                <a:lnTo>
                  <a:pt x="16347" y="287010"/>
                </a:lnTo>
                <a:lnTo>
                  <a:pt x="10445" y="296204"/>
                </a:lnTo>
                <a:lnTo>
                  <a:pt x="16755" y="306050"/>
                </a:lnTo>
                <a:lnTo>
                  <a:pt x="12594" y="306050"/>
                </a:lnTo>
                <a:lnTo>
                  <a:pt x="8378" y="299359"/>
                </a:lnTo>
                <a:close/>
                <a:moveTo>
                  <a:pt x="34178" y="299359"/>
                </a:moveTo>
                <a:lnTo>
                  <a:pt x="29962" y="306050"/>
                </a:lnTo>
                <a:lnTo>
                  <a:pt x="25800" y="306050"/>
                </a:lnTo>
                <a:lnTo>
                  <a:pt x="32110" y="296204"/>
                </a:lnTo>
                <a:lnTo>
                  <a:pt x="26208" y="287010"/>
                </a:lnTo>
                <a:lnTo>
                  <a:pt x="30370" y="287010"/>
                </a:lnTo>
                <a:lnTo>
                  <a:pt x="34178" y="292994"/>
                </a:lnTo>
                <a:lnTo>
                  <a:pt x="37986" y="287010"/>
                </a:lnTo>
                <a:lnTo>
                  <a:pt x="42147" y="287010"/>
                </a:lnTo>
                <a:lnTo>
                  <a:pt x="36245" y="296204"/>
                </a:lnTo>
                <a:lnTo>
                  <a:pt x="42555" y="306050"/>
                </a:lnTo>
                <a:lnTo>
                  <a:pt x="38394" y="306050"/>
                </a:lnTo>
                <a:lnTo>
                  <a:pt x="34178" y="299359"/>
                </a:lnTo>
                <a:close/>
                <a:moveTo>
                  <a:pt x="59978" y="299359"/>
                </a:moveTo>
                <a:lnTo>
                  <a:pt x="55762" y="306050"/>
                </a:lnTo>
                <a:lnTo>
                  <a:pt x="51600" y="306050"/>
                </a:lnTo>
                <a:lnTo>
                  <a:pt x="57911" y="296204"/>
                </a:lnTo>
                <a:lnTo>
                  <a:pt x="52008" y="287010"/>
                </a:lnTo>
                <a:lnTo>
                  <a:pt x="56170" y="287010"/>
                </a:lnTo>
                <a:lnTo>
                  <a:pt x="59978" y="292994"/>
                </a:lnTo>
                <a:lnTo>
                  <a:pt x="63786" y="287010"/>
                </a:lnTo>
                <a:lnTo>
                  <a:pt x="67948" y="287010"/>
                </a:lnTo>
                <a:lnTo>
                  <a:pt x="62045" y="296204"/>
                </a:lnTo>
                <a:lnTo>
                  <a:pt x="68356" y="306050"/>
                </a:lnTo>
                <a:lnTo>
                  <a:pt x="64194" y="306050"/>
                </a:lnTo>
                <a:lnTo>
                  <a:pt x="59978" y="299359"/>
                </a:lnTo>
                <a:close/>
                <a:moveTo>
                  <a:pt x="85778" y="299359"/>
                </a:moveTo>
                <a:lnTo>
                  <a:pt x="81562" y="306050"/>
                </a:lnTo>
                <a:lnTo>
                  <a:pt x="77400" y="306050"/>
                </a:lnTo>
                <a:lnTo>
                  <a:pt x="83711" y="296204"/>
                </a:lnTo>
                <a:lnTo>
                  <a:pt x="77808" y="287010"/>
                </a:lnTo>
                <a:lnTo>
                  <a:pt x="81970" y="287010"/>
                </a:lnTo>
                <a:lnTo>
                  <a:pt x="85778" y="292994"/>
                </a:lnTo>
                <a:lnTo>
                  <a:pt x="89586" y="287010"/>
                </a:lnTo>
                <a:lnTo>
                  <a:pt x="93748" y="287010"/>
                </a:lnTo>
                <a:lnTo>
                  <a:pt x="87845" y="296204"/>
                </a:lnTo>
                <a:lnTo>
                  <a:pt x="94156" y="306050"/>
                </a:lnTo>
                <a:lnTo>
                  <a:pt x="89994" y="306050"/>
                </a:lnTo>
                <a:lnTo>
                  <a:pt x="85778" y="299359"/>
                </a:lnTo>
                <a:close/>
                <a:moveTo>
                  <a:pt x="111578" y="299359"/>
                </a:moveTo>
                <a:lnTo>
                  <a:pt x="107362" y="306050"/>
                </a:lnTo>
                <a:lnTo>
                  <a:pt x="103200" y="306050"/>
                </a:lnTo>
                <a:lnTo>
                  <a:pt x="109511" y="296204"/>
                </a:lnTo>
                <a:lnTo>
                  <a:pt x="103608" y="287010"/>
                </a:lnTo>
                <a:lnTo>
                  <a:pt x="107770" y="287010"/>
                </a:lnTo>
                <a:lnTo>
                  <a:pt x="111578" y="292994"/>
                </a:lnTo>
                <a:lnTo>
                  <a:pt x="115386" y="287010"/>
                </a:lnTo>
                <a:lnTo>
                  <a:pt x="119548" y="287010"/>
                </a:lnTo>
                <a:lnTo>
                  <a:pt x="113645" y="296204"/>
                </a:lnTo>
                <a:lnTo>
                  <a:pt x="119956" y="306050"/>
                </a:lnTo>
                <a:lnTo>
                  <a:pt x="115794" y="306050"/>
                </a:lnTo>
                <a:lnTo>
                  <a:pt x="111578" y="299359"/>
                </a:lnTo>
                <a:close/>
                <a:moveTo>
                  <a:pt x="137378" y="299359"/>
                </a:moveTo>
                <a:lnTo>
                  <a:pt x="133162" y="306050"/>
                </a:lnTo>
                <a:lnTo>
                  <a:pt x="129000" y="306050"/>
                </a:lnTo>
                <a:lnTo>
                  <a:pt x="135311" y="296204"/>
                </a:lnTo>
                <a:lnTo>
                  <a:pt x="129408" y="287010"/>
                </a:lnTo>
                <a:lnTo>
                  <a:pt x="133570" y="287010"/>
                </a:lnTo>
                <a:lnTo>
                  <a:pt x="137378" y="292994"/>
                </a:lnTo>
                <a:lnTo>
                  <a:pt x="141186" y="287010"/>
                </a:lnTo>
                <a:lnTo>
                  <a:pt x="145348" y="287010"/>
                </a:lnTo>
                <a:lnTo>
                  <a:pt x="139445" y="296204"/>
                </a:lnTo>
                <a:lnTo>
                  <a:pt x="145756" y="306050"/>
                </a:lnTo>
                <a:lnTo>
                  <a:pt x="141594" y="306050"/>
                </a:lnTo>
                <a:lnTo>
                  <a:pt x="137378" y="299359"/>
                </a:lnTo>
                <a:close/>
                <a:moveTo>
                  <a:pt x="163178" y="299359"/>
                </a:moveTo>
                <a:lnTo>
                  <a:pt x="158962" y="306050"/>
                </a:lnTo>
                <a:lnTo>
                  <a:pt x="154800" y="306050"/>
                </a:lnTo>
                <a:lnTo>
                  <a:pt x="161111" y="296204"/>
                </a:lnTo>
                <a:lnTo>
                  <a:pt x="155208" y="287010"/>
                </a:lnTo>
                <a:lnTo>
                  <a:pt x="159370" y="287010"/>
                </a:lnTo>
                <a:lnTo>
                  <a:pt x="163178" y="292994"/>
                </a:lnTo>
                <a:lnTo>
                  <a:pt x="166986" y="287010"/>
                </a:lnTo>
                <a:lnTo>
                  <a:pt x="171148" y="287010"/>
                </a:lnTo>
                <a:lnTo>
                  <a:pt x="165245" y="296204"/>
                </a:lnTo>
                <a:lnTo>
                  <a:pt x="171556" y="306050"/>
                </a:lnTo>
                <a:lnTo>
                  <a:pt x="167394" y="306050"/>
                </a:lnTo>
                <a:lnTo>
                  <a:pt x="163178" y="299359"/>
                </a:lnTo>
                <a:close/>
                <a:moveTo>
                  <a:pt x="188978" y="299359"/>
                </a:moveTo>
                <a:lnTo>
                  <a:pt x="184762" y="306050"/>
                </a:lnTo>
                <a:lnTo>
                  <a:pt x="180601" y="306050"/>
                </a:lnTo>
                <a:lnTo>
                  <a:pt x="186911" y="296204"/>
                </a:lnTo>
                <a:lnTo>
                  <a:pt x="181009" y="287010"/>
                </a:lnTo>
                <a:lnTo>
                  <a:pt x="185170" y="287010"/>
                </a:lnTo>
                <a:lnTo>
                  <a:pt x="188978" y="292994"/>
                </a:lnTo>
                <a:lnTo>
                  <a:pt x="192786" y="287010"/>
                </a:lnTo>
                <a:lnTo>
                  <a:pt x="196948" y="287010"/>
                </a:lnTo>
                <a:lnTo>
                  <a:pt x="191045" y="296204"/>
                </a:lnTo>
                <a:lnTo>
                  <a:pt x="197356" y="306050"/>
                </a:lnTo>
                <a:lnTo>
                  <a:pt x="193194" y="306050"/>
                </a:lnTo>
                <a:lnTo>
                  <a:pt x="188978" y="299359"/>
                </a:lnTo>
                <a:close/>
                <a:moveTo>
                  <a:pt x="214778" y="299359"/>
                </a:moveTo>
                <a:lnTo>
                  <a:pt x="210562" y="306050"/>
                </a:lnTo>
                <a:lnTo>
                  <a:pt x="206401" y="306050"/>
                </a:lnTo>
                <a:lnTo>
                  <a:pt x="212711" y="296204"/>
                </a:lnTo>
                <a:lnTo>
                  <a:pt x="206809" y="287010"/>
                </a:lnTo>
                <a:lnTo>
                  <a:pt x="210970" y="287010"/>
                </a:lnTo>
                <a:lnTo>
                  <a:pt x="214778" y="292994"/>
                </a:lnTo>
                <a:lnTo>
                  <a:pt x="218586" y="287010"/>
                </a:lnTo>
                <a:lnTo>
                  <a:pt x="222748" y="287010"/>
                </a:lnTo>
                <a:lnTo>
                  <a:pt x="216846" y="296204"/>
                </a:lnTo>
                <a:lnTo>
                  <a:pt x="223156" y="306050"/>
                </a:lnTo>
                <a:lnTo>
                  <a:pt x="218994" y="306050"/>
                </a:lnTo>
                <a:lnTo>
                  <a:pt x="214778" y="299359"/>
                </a:lnTo>
                <a:close/>
                <a:moveTo>
                  <a:pt x="240578" y="299359"/>
                </a:moveTo>
                <a:lnTo>
                  <a:pt x="236362" y="306050"/>
                </a:lnTo>
                <a:lnTo>
                  <a:pt x="232201" y="306050"/>
                </a:lnTo>
                <a:lnTo>
                  <a:pt x="238511" y="296204"/>
                </a:lnTo>
                <a:lnTo>
                  <a:pt x="232609" y="287010"/>
                </a:lnTo>
                <a:lnTo>
                  <a:pt x="236770" y="287010"/>
                </a:lnTo>
                <a:lnTo>
                  <a:pt x="240578" y="292994"/>
                </a:lnTo>
                <a:lnTo>
                  <a:pt x="244386" y="287010"/>
                </a:lnTo>
                <a:lnTo>
                  <a:pt x="248548" y="287010"/>
                </a:lnTo>
                <a:lnTo>
                  <a:pt x="242646" y="296204"/>
                </a:lnTo>
                <a:lnTo>
                  <a:pt x="248956" y="306050"/>
                </a:lnTo>
                <a:lnTo>
                  <a:pt x="244794" y="306050"/>
                </a:lnTo>
                <a:lnTo>
                  <a:pt x="240578" y="299359"/>
                </a:lnTo>
                <a:close/>
                <a:moveTo>
                  <a:pt x="266378" y="299359"/>
                </a:moveTo>
                <a:lnTo>
                  <a:pt x="262162" y="306050"/>
                </a:lnTo>
                <a:lnTo>
                  <a:pt x="258001" y="306050"/>
                </a:lnTo>
                <a:lnTo>
                  <a:pt x="264311" y="296204"/>
                </a:lnTo>
                <a:lnTo>
                  <a:pt x="258409" y="287010"/>
                </a:lnTo>
                <a:lnTo>
                  <a:pt x="262570" y="287010"/>
                </a:lnTo>
                <a:lnTo>
                  <a:pt x="266378" y="292994"/>
                </a:lnTo>
                <a:lnTo>
                  <a:pt x="270187" y="287010"/>
                </a:lnTo>
                <a:lnTo>
                  <a:pt x="274348" y="287010"/>
                </a:lnTo>
                <a:lnTo>
                  <a:pt x="268446" y="296204"/>
                </a:lnTo>
                <a:lnTo>
                  <a:pt x="274756" y="306050"/>
                </a:lnTo>
                <a:lnTo>
                  <a:pt x="270595" y="306050"/>
                </a:lnTo>
                <a:lnTo>
                  <a:pt x="266378" y="299359"/>
                </a:lnTo>
                <a:close/>
                <a:moveTo>
                  <a:pt x="292179" y="299359"/>
                </a:moveTo>
                <a:lnTo>
                  <a:pt x="287962" y="306050"/>
                </a:lnTo>
                <a:lnTo>
                  <a:pt x="283801" y="306050"/>
                </a:lnTo>
                <a:lnTo>
                  <a:pt x="290111" y="296204"/>
                </a:lnTo>
                <a:lnTo>
                  <a:pt x="284209" y="287010"/>
                </a:lnTo>
                <a:lnTo>
                  <a:pt x="288370" y="287010"/>
                </a:lnTo>
                <a:lnTo>
                  <a:pt x="292179" y="292994"/>
                </a:lnTo>
                <a:lnTo>
                  <a:pt x="295987" y="287010"/>
                </a:lnTo>
                <a:lnTo>
                  <a:pt x="300148" y="287010"/>
                </a:lnTo>
                <a:lnTo>
                  <a:pt x="294246" y="296204"/>
                </a:lnTo>
                <a:lnTo>
                  <a:pt x="300556" y="306050"/>
                </a:lnTo>
                <a:lnTo>
                  <a:pt x="296395" y="306050"/>
                </a:lnTo>
                <a:lnTo>
                  <a:pt x="292179" y="299359"/>
                </a:lnTo>
                <a:close/>
                <a:moveTo>
                  <a:pt x="317979" y="299359"/>
                </a:moveTo>
                <a:lnTo>
                  <a:pt x="313762" y="306050"/>
                </a:lnTo>
                <a:lnTo>
                  <a:pt x="309601" y="306050"/>
                </a:lnTo>
                <a:lnTo>
                  <a:pt x="315911" y="296204"/>
                </a:lnTo>
                <a:lnTo>
                  <a:pt x="310009" y="287010"/>
                </a:lnTo>
                <a:lnTo>
                  <a:pt x="314170" y="287010"/>
                </a:lnTo>
                <a:lnTo>
                  <a:pt x="317979" y="292994"/>
                </a:lnTo>
                <a:lnTo>
                  <a:pt x="321787" y="287010"/>
                </a:lnTo>
                <a:lnTo>
                  <a:pt x="325948" y="287010"/>
                </a:lnTo>
                <a:lnTo>
                  <a:pt x="320046" y="296204"/>
                </a:lnTo>
                <a:lnTo>
                  <a:pt x="326356" y="306050"/>
                </a:lnTo>
                <a:lnTo>
                  <a:pt x="322195" y="306050"/>
                </a:lnTo>
                <a:lnTo>
                  <a:pt x="317979" y="299359"/>
                </a:lnTo>
                <a:close/>
                <a:moveTo>
                  <a:pt x="343779" y="299359"/>
                </a:moveTo>
                <a:lnTo>
                  <a:pt x="339563" y="306050"/>
                </a:lnTo>
                <a:lnTo>
                  <a:pt x="335401" y="306050"/>
                </a:lnTo>
                <a:lnTo>
                  <a:pt x="341711" y="296204"/>
                </a:lnTo>
                <a:lnTo>
                  <a:pt x="335809" y="287010"/>
                </a:lnTo>
                <a:lnTo>
                  <a:pt x="339971" y="287010"/>
                </a:lnTo>
                <a:lnTo>
                  <a:pt x="343779" y="292994"/>
                </a:lnTo>
                <a:lnTo>
                  <a:pt x="347587" y="287010"/>
                </a:lnTo>
                <a:lnTo>
                  <a:pt x="351748" y="287010"/>
                </a:lnTo>
                <a:lnTo>
                  <a:pt x="345846" y="296204"/>
                </a:lnTo>
                <a:lnTo>
                  <a:pt x="352156" y="306050"/>
                </a:lnTo>
                <a:lnTo>
                  <a:pt x="347995" y="306050"/>
                </a:lnTo>
                <a:lnTo>
                  <a:pt x="343779" y="299359"/>
                </a:lnTo>
                <a:close/>
                <a:moveTo>
                  <a:pt x="369579" y="299359"/>
                </a:moveTo>
                <a:lnTo>
                  <a:pt x="365363" y="306050"/>
                </a:lnTo>
                <a:lnTo>
                  <a:pt x="361201" y="306050"/>
                </a:lnTo>
                <a:lnTo>
                  <a:pt x="367511" y="296204"/>
                </a:lnTo>
                <a:lnTo>
                  <a:pt x="361609" y="287010"/>
                </a:lnTo>
                <a:lnTo>
                  <a:pt x="365771" y="287010"/>
                </a:lnTo>
                <a:lnTo>
                  <a:pt x="369579" y="292994"/>
                </a:lnTo>
                <a:lnTo>
                  <a:pt x="373387" y="287010"/>
                </a:lnTo>
                <a:lnTo>
                  <a:pt x="377548" y="287010"/>
                </a:lnTo>
                <a:lnTo>
                  <a:pt x="371646" y="296204"/>
                </a:lnTo>
                <a:lnTo>
                  <a:pt x="377956" y="306050"/>
                </a:lnTo>
                <a:lnTo>
                  <a:pt x="373795" y="306050"/>
                </a:lnTo>
                <a:lnTo>
                  <a:pt x="369579" y="299359"/>
                </a:lnTo>
                <a:close/>
                <a:moveTo>
                  <a:pt x="395379" y="299359"/>
                </a:moveTo>
                <a:lnTo>
                  <a:pt x="391163" y="306050"/>
                </a:lnTo>
                <a:lnTo>
                  <a:pt x="387001" y="306050"/>
                </a:lnTo>
                <a:lnTo>
                  <a:pt x="393312" y="296204"/>
                </a:lnTo>
                <a:lnTo>
                  <a:pt x="387409" y="287010"/>
                </a:lnTo>
                <a:lnTo>
                  <a:pt x="391571" y="287010"/>
                </a:lnTo>
                <a:lnTo>
                  <a:pt x="395379" y="292994"/>
                </a:lnTo>
                <a:lnTo>
                  <a:pt x="399187" y="287010"/>
                </a:lnTo>
                <a:lnTo>
                  <a:pt x="403348" y="287010"/>
                </a:lnTo>
                <a:lnTo>
                  <a:pt x="397446" y="296204"/>
                </a:lnTo>
                <a:lnTo>
                  <a:pt x="403756" y="306050"/>
                </a:lnTo>
                <a:lnTo>
                  <a:pt x="399595" y="306050"/>
                </a:lnTo>
                <a:lnTo>
                  <a:pt x="395379" y="299359"/>
                </a:lnTo>
                <a:close/>
                <a:moveTo>
                  <a:pt x="421179" y="299359"/>
                </a:moveTo>
                <a:lnTo>
                  <a:pt x="416963" y="306050"/>
                </a:lnTo>
                <a:lnTo>
                  <a:pt x="412801" y="306050"/>
                </a:lnTo>
                <a:lnTo>
                  <a:pt x="419112" y="296204"/>
                </a:lnTo>
                <a:lnTo>
                  <a:pt x="413209" y="287010"/>
                </a:lnTo>
                <a:lnTo>
                  <a:pt x="417371" y="287010"/>
                </a:lnTo>
                <a:lnTo>
                  <a:pt x="421179" y="292994"/>
                </a:lnTo>
                <a:lnTo>
                  <a:pt x="424987" y="287010"/>
                </a:lnTo>
                <a:lnTo>
                  <a:pt x="429149" y="287010"/>
                </a:lnTo>
                <a:lnTo>
                  <a:pt x="423246" y="296204"/>
                </a:lnTo>
                <a:lnTo>
                  <a:pt x="429557" y="306050"/>
                </a:lnTo>
                <a:lnTo>
                  <a:pt x="425395" y="306050"/>
                </a:lnTo>
                <a:lnTo>
                  <a:pt x="421179" y="299359"/>
                </a:lnTo>
                <a:close/>
                <a:moveTo>
                  <a:pt x="446979" y="299359"/>
                </a:moveTo>
                <a:lnTo>
                  <a:pt x="442763" y="306050"/>
                </a:lnTo>
                <a:lnTo>
                  <a:pt x="438601" y="306050"/>
                </a:lnTo>
                <a:lnTo>
                  <a:pt x="444912" y="296204"/>
                </a:lnTo>
                <a:lnTo>
                  <a:pt x="439009" y="287010"/>
                </a:lnTo>
                <a:lnTo>
                  <a:pt x="443171" y="287010"/>
                </a:lnTo>
                <a:lnTo>
                  <a:pt x="446979" y="292994"/>
                </a:lnTo>
                <a:lnTo>
                  <a:pt x="450787" y="287010"/>
                </a:lnTo>
                <a:lnTo>
                  <a:pt x="454949" y="287010"/>
                </a:lnTo>
                <a:lnTo>
                  <a:pt x="449046" y="296204"/>
                </a:lnTo>
                <a:lnTo>
                  <a:pt x="455357" y="306050"/>
                </a:lnTo>
                <a:lnTo>
                  <a:pt x="451195" y="306050"/>
                </a:lnTo>
                <a:lnTo>
                  <a:pt x="446979" y="299359"/>
                </a:lnTo>
                <a:close/>
                <a:moveTo>
                  <a:pt x="472779" y="299359"/>
                </a:moveTo>
                <a:lnTo>
                  <a:pt x="468563" y="306050"/>
                </a:lnTo>
                <a:lnTo>
                  <a:pt x="464401" y="306050"/>
                </a:lnTo>
                <a:lnTo>
                  <a:pt x="470712" y="296204"/>
                </a:lnTo>
                <a:lnTo>
                  <a:pt x="464809" y="287010"/>
                </a:lnTo>
                <a:lnTo>
                  <a:pt x="468971" y="287010"/>
                </a:lnTo>
                <a:lnTo>
                  <a:pt x="472779" y="292994"/>
                </a:lnTo>
                <a:lnTo>
                  <a:pt x="476587" y="287010"/>
                </a:lnTo>
                <a:lnTo>
                  <a:pt x="480749" y="287010"/>
                </a:lnTo>
                <a:lnTo>
                  <a:pt x="474846" y="296204"/>
                </a:lnTo>
                <a:lnTo>
                  <a:pt x="481157" y="306050"/>
                </a:lnTo>
                <a:lnTo>
                  <a:pt x="476995" y="306050"/>
                </a:lnTo>
                <a:lnTo>
                  <a:pt x="472779" y="299359"/>
                </a:lnTo>
                <a:close/>
                <a:moveTo>
                  <a:pt x="498579" y="299359"/>
                </a:moveTo>
                <a:lnTo>
                  <a:pt x="494363" y="306050"/>
                </a:lnTo>
                <a:lnTo>
                  <a:pt x="490201" y="306050"/>
                </a:lnTo>
                <a:lnTo>
                  <a:pt x="496512" y="296204"/>
                </a:lnTo>
                <a:lnTo>
                  <a:pt x="490609" y="287010"/>
                </a:lnTo>
                <a:lnTo>
                  <a:pt x="494771" y="287010"/>
                </a:lnTo>
                <a:lnTo>
                  <a:pt x="498579" y="292994"/>
                </a:lnTo>
                <a:lnTo>
                  <a:pt x="502387" y="287010"/>
                </a:lnTo>
                <a:lnTo>
                  <a:pt x="506549" y="287010"/>
                </a:lnTo>
                <a:lnTo>
                  <a:pt x="500646" y="296204"/>
                </a:lnTo>
                <a:lnTo>
                  <a:pt x="506957" y="306050"/>
                </a:lnTo>
                <a:lnTo>
                  <a:pt x="502795" y="306050"/>
                </a:lnTo>
                <a:lnTo>
                  <a:pt x="498579" y="299359"/>
                </a:lnTo>
                <a:close/>
                <a:moveTo>
                  <a:pt x="8378" y="328060"/>
                </a:moveTo>
                <a:lnTo>
                  <a:pt x="4162" y="334751"/>
                </a:lnTo>
                <a:lnTo>
                  <a:pt x="0" y="334751"/>
                </a:lnTo>
                <a:lnTo>
                  <a:pt x="6310" y="324904"/>
                </a:lnTo>
                <a:lnTo>
                  <a:pt x="408" y="315710"/>
                </a:lnTo>
                <a:lnTo>
                  <a:pt x="4570" y="315710"/>
                </a:lnTo>
                <a:lnTo>
                  <a:pt x="8378" y="321695"/>
                </a:lnTo>
                <a:lnTo>
                  <a:pt x="12186" y="315710"/>
                </a:lnTo>
                <a:lnTo>
                  <a:pt x="16347" y="315710"/>
                </a:lnTo>
                <a:lnTo>
                  <a:pt x="10445" y="324904"/>
                </a:lnTo>
                <a:lnTo>
                  <a:pt x="16755" y="334751"/>
                </a:lnTo>
                <a:lnTo>
                  <a:pt x="12594" y="334751"/>
                </a:lnTo>
                <a:lnTo>
                  <a:pt x="8378" y="328060"/>
                </a:lnTo>
                <a:close/>
                <a:moveTo>
                  <a:pt x="34178" y="328060"/>
                </a:moveTo>
                <a:lnTo>
                  <a:pt x="29962" y="334751"/>
                </a:lnTo>
                <a:lnTo>
                  <a:pt x="25800" y="334751"/>
                </a:lnTo>
                <a:lnTo>
                  <a:pt x="32110" y="324904"/>
                </a:lnTo>
                <a:lnTo>
                  <a:pt x="26208" y="315710"/>
                </a:lnTo>
                <a:lnTo>
                  <a:pt x="30370" y="315710"/>
                </a:lnTo>
                <a:lnTo>
                  <a:pt x="34178" y="321695"/>
                </a:lnTo>
                <a:lnTo>
                  <a:pt x="37986" y="315710"/>
                </a:lnTo>
                <a:lnTo>
                  <a:pt x="42147" y="315710"/>
                </a:lnTo>
                <a:lnTo>
                  <a:pt x="36245" y="324904"/>
                </a:lnTo>
                <a:lnTo>
                  <a:pt x="42555" y="334751"/>
                </a:lnTo>
                <a:lnTo>
                  <a:pt x="38394" y="334751"/>
                </a:lnTo>
                <a:lnTo>
                  <a:pt x="34178" y="328060"/>
                </a:lnTo>
                <a:close/>
                <a:moveTo>
                  <a:pt x="59978" y="328060"/>
                </a:moveTo>
                <a:lnTo>
                  <a:pt x="55762" y="334751"/>
                </a:lnTo>
                <a:lnTo>
                  <a:pt x="51600" y="334751"/>
                </a:lnTo>
                <a:lnTo>
                  <a:pt x="57911" y="324904"/>
                </a:lnTo>
                <a:lnTo>
                  <a:pt x="52008" y="315710"/>
                </a:lnTo>
                <a:lnTo>
                  <a:pt x="56170" y="315710"/>
                </a:lnTo>
                <a:lnTo>
                  <a:pt x="59978" y="321695"/>
                </a:lnTo>
                <a:lnTo>
                  <a:pt x="63786" y="315710"/>
                </a:lnTo>
                <a:lnTo>
                  <a:pt x="67948" y="315710"/>
                </a:lnTo>
                <a:lnTo>
                  <a:pt x="62045" y="324904"/>
                </a:lnTo>
                <a:lnTo>
                  <a:pt x="68356" y="334751"/>
                </a:lnTo>
                <a:lnTo>
                  <a:pt x="64194" y="334751"/>
                </a:lnTo>
                <a:lnTo>
                  <a:pt x="59978" y="328060"/>
                </a:lnTo>
                <a:close/>
                <a:moveTo>
                  <a:pt x="85778" y="328060"/>
                </a:moveTo>
                <a:lnTo>
                  <a:pt x="81562" y="334751"/>
                </a:lnTo>
                <a:lnTo>
                  <a:pt x="77400" y="334751"/>
                </a:lnTo>
                <a:lnTo>
                  <a:pt x="83711" y="324904"/>
                </a:lnTo>
                <a:lnTo>
                  <a:pt x="77808" y="315710"/>
                </a:lnTo>
                <a:lnTo>
                  <a:pt x="81970" y="315710"/>
                </a:lnTo>
                <a:lnTo>
                  <a:pt x="85778" y="321695"/>
                </a:lnTo>
                <a:lnTo>
                  <a:pt x="89586" y="315710"/>
                </a:lnTo>
                <a:lnTo>
                  <a:pt x="93748" y="315710"/>
                </a:lnTo>
                <a:lnTo>
                  <a:pt x="87845" y="324904"/>
                </a:lnTo>
                <a:lnTo>
                  <a:pt x="94156" y="334751"/>
                </a:lnTo>
                <a:lnTo>
                  <a:pt x="89994" y="334751"/>
                </a:lnTo>
                <a:lnTo>
                  <a:pt x="85778" y="328060"/>
                </a:lnTo>
                <a:close/>
                <a:moveTo>
                  <a:pt x="111578" y="328060"/>
                </a:moveTo>
                <a:lnTo>
                  <a:pt x="107362" y="334751"/>
                </a:lnTo>
                <a:lnTo>
                  <a:pt x="103200" y="334751"/>
                </a:lnTo>
                <a:lnTo>
                  <a:pt x="109511" y="324904"/>
                </a:lnTo>
                <a:lnTo>
                  <a:pt x="103608" y="315710"/>
                </a:lnTo>
                <a:lnTo>
                  <a:pt x="107770" y="315710"/>
                </a:lnTo>
                <a:lnTo>
                  <a:pt x="111578" y="321695"/>
                </a:lnTo>
                <a:lnTo>
                  <a:pt x="115386" y="315710"/>
                </a:lnTo>
                <a:lnTo>
                  <a:pt x="119548" y="315710"/>
                </a:lnTo>
                <a:lnTo>
                  <a:pt x="113645" y="324904"/>
                </a:lnTo>
                <a:lnTo>
                  <a:pt x="119956" y="334751"/>
                </a:lnTo>
                <a:lnTo>
                  <a:pt x="115794" y="334751"/>
                </a:lnTo>
                <a:lnTo>
                  <a:pt x="111578" y="328060"/>
                </a:lnTo>
                <a:close/>
                <a:moveTo>
                  <a:pt x="137378" y="328060"/>
                </a:moveTo>
                <a:lnTo>
                  <a:pt x="133162" y="334751"/>
                </a:lnTo>
                <a:lnTo>
                  <a:pt x="129000" y="334751"/>
                </a:lnTo>
                <a:lnTo>
                  <a:pt x="135311" y="324904"/>
                </a:lnTo>
                <a:lnTo>
                  <a:pt x="129408" y="315710"/>
                </a:lnTo>
                <a:lnTo>
                  <a:pt x="133570" y="315710"/>
                </a:lnTo>
                <a:lnTo>
                  <a:pt x="137378" y="321695"/>
                </a:lnTo>
                <a:lnTo>
                  <a:pt x="141186" y="315710"/>
                </a:lnTo>
                <a:lnTo>
                  <a:pt x="145348" y="315710"/>
                </a:lnTo>
                <a:lnTo>
                  <a:pt x="139445" y="324904"/>
                </a:lnTo>
                <a:lnTo>
                  <a:pt x="145756" y="334751"/>
                </a:lnTo>
                <a:lnTo>
                  <a:pt x="141594" y="334751"/>
                </a:lnTo>
                <a:lnTo>
                  <a:pt x="137378" y="328060"/>
                </a:lnTo>
                <a:close/>
                <a:moveTo>
                  <a:pt x="163178" y="328060"/>
                </a:moveTo>
                <a:lnTo>
                  <a:pt x="158962" y="334751"/>
                </a:lnTo>
                <a:lnTo>
                  <a:pt x="154800" y="334751"/>
                </a:lnTo>
                <a:lnTo>
                  <a:pt x="161111" y="324904"/>
                </a:lnTo>
                <a:lnTo>
                  <a:pt x="155208" y="315710"/>
                </a:lnTo>
                <a:lnTo>
                  <a:pt x="159370" y="315710"/>
                </a:lnTo>
                <a:lnTo>
                  <a:pt x="163178" y="321695"/>
                </a:lnTo>
                <a:lnTo>
                  <a:pt x="166986" y="315710"/>
                </a:lnTo>
                <a:lnTo>
                  <a:pt x="171148" y="315710"/>
                </a:lnTo>
                <a:lnTo>
                  <a:pt x="165245" y="324904"/>
                </a:lnTo>
                <a:lnTo>
                  <a:pt x="171556" y="334751"/>
                </a:lnTo>
                <a:lnTo>
                  <a:pt x="167394" y="334751"/>
                </a:lnTo>
                <a:lnTo>
                  <a:pt x="163178" y="328060"/>
                </a:lnTo>
                <a:close/>
                <a:moveTo>
                  <a:pt x="188978" y="328060"/>
                </a:moveTo>
                <a:lnTo>
                  <a:pt x="184762" y="334751"/>
                </a:lnTo>
                <a:lnTo>
                  <a:pt x="180601" y="334751"/>
                </a:lnTo>
                <a:lnTo>
                  <a:pt x="186911" y="324904"/>
                </a:lnTo>
                <a:lnTo>
                  <a:pt x="181009" y="315710"/>
                </a:lnTo>
                <a:lnTo>
                  <a:pt x="185170" y="315710"/>
                </a:lnTo>
                <a:lnTo>
                  <a:pt x="188978" y="321695"/>
                </a:lnTo>
                <a:lnTo>
                  <a:pt x="192786" y="315710"/>
                </a:lnTo>
                <a:lnTo>
                  <a:pt x="196948" y="315710"/>
                </a:lnTo>
                <a:lnTo>
                  <a:pt x="191045" y="324904"/>
                </a:lnTo>
                <a:lnTo>
                  <a:pt x="197356" y="334751"/>
                </a:lnTo>
                <a:lnTo>
                  <a:pt x="193194" y="334751"/>
                </a:lnTo>
                <a:lnTo>
                  <a:pt x="188978" y="328060"/>
                </a:lnTo>
                <a:close/>
                <a:moveTo>
                  <a:pt x="214778" y="328060"/>
                </a:moveTo>
                <a:lnTo>
                  <a:pt x="210562" y="334751"/>
                </a:lnTo>
                <a:lnTo>
                  <a:pt x="206401" y="334751"/>
                </a:lnTo>
                <a:lnTo>
                  <a:pt x="212711" y="324904"/>
                </a:lnTo>
                <a:lnTo>
                  <a:pt x="206809" y="315710"/>
                </a:lnTo>
                <a:lnTo>
                  <a:pt x="210970" y="315710"/>
                </a:lnTo>
                <a:lnTo>
                  <a:pt x="214778" y="321695"/>
                </a:lnTo>
                <a:lnTo>
                  <a:pt x="218586" y="315710"/>
                </a:lnTo>
                <a:lnTo>
                  <a:pt x="222748" y="315710"/>
                </a:lnTo>
                <a:lnTo>
                  <a:pt x="216846" y="324904"/>
                </a:lnTo>
                <a:lnTo>
                  <a:pt x="223156" y="334751"/>
                </a:lnTo>
                <a:lnTo>
                  <a:pt x="218994" y="334751"/>
                </a:lnTo>
                <a:lnTo>
                  <a:pt x="214778" y="328060"/>
                </a:lnTo>
                <a:close/>
                <a:moveTo>
                  <a:pt x="240578" y="328060"/>
                </a:moveTo>
                <a:lnTo>
                  <a:pt x="236362" y="334751"/>
                </a:lnTo>
                <a:lnTo>
                  <a:pt x="232201" y="334751"/>
                </a:lnTo>
                <a:lnTo>
                  <a:pt x="238511" y="324904"/>
                </a:lnTo>
                <a:lnTo>
                  <a:pt x="232609" y="315710"/>
                </a:lnTo>
                <a:lnTo>
                  <a:pt x="236770" y="315710"/>
                </a:lnTo>
                <a:lnTo>
                  <a:pt x="240578" y="321695"/>
                </a:lnTo>
                <a:lnTo>
                  <a:pt x="244386" y="315710"/>
                </a:lnTo>
                <a:lnTo>
                  <a:pt x="248548" y="315710"/>
                </a:lnTo>
                <a:lnTo>
                  <a:pt x="242646" y="324904"/>
                </a:lnTo>
                <a:lnTo>
                  <a:pt x="248956" y="334751"/>
                </a:lnTo>
                <a:lnTo>
                  <a:pt x="244794" y="334751"/>
                </a:lnTo>
                <a:lnTo>
                  <a:pt x="240578" y="328060"/>
                </a:lnTo>
                <a:close/>
                <a:moveTo>
                  <a:pt x="266378" y="328060"/>
                </a:moveTo>
                <a:lnTo>
                  <a:pt x="262162" y="334751"/>
                </a:lnTo>
                <a:lnTo>
                  <a:pt x="258001" y="334751"/>
                </a:lnTo>
                <a:lnTo>
                  <a:pt x="264311" y="324904"/>
                </a:lnTo>
                <a:lnTo>
                  <a:pt x="258409" y="315710"/>
                </a:lnTo>
                <a:lnTo>
                  <a:pt x="262570" y="315710"/>
                </a:lnTo>
                <a:lnTo>
                  <a:pt x="266378" y="321695"/>
                </a:lnTo>
                <a:lnTo>
                  <a:pt x="270187" y="315710"/>
                </a:lnTo>
                <a:lnTo>
                  <a:pt x="274348" y="315710"/>
                </a:lnTo>
                <a:lnTo>
                  <a:pt x="268446" y="324904"/>
                </a:lnTo>
                <a:lnTo>
                  <a:pt x="274756" y="334751"/>
                </a:lnTo>
                <a:lnTo>
                  <a:pt x="270595" y="334751"/>
                </a:lnTo>
                <a:lnTo>
                  <a:pt x="266378" y="328060"/>
                </a:lnTo>
                <a:close/>
                <a:moveTo>
                  <a:pt x="292179" y="328060"/>
                </a:moveTo>
                <a:lnTo>
                  <a:pt x="287962" y="334751"/>
                </a:lnTo>
                <a:lnTo>
                  <a:pt x="283801" y="334751"/>
                </a:lnTo>
                <a:lnTo>
                  <a:pt x="290111" y="324904"/>
                </a:lnTo>
                <a:lnTo>
                  <a:pt x="284209" y="315710"/>
                </a:lnTo>
                <a:lnTo>
                  <a:pt x="288370" y="315710"/>
                </a:lnTo>
                <a:lnTo>
                  <a:pt x="292179" y="321695"/>
                </a:lnTo>
                <a:lnTo>
                  <a:pt x="295987" y="315710"/>
                </a:lnTo>
                <a:lnTo>
                  <a:pt x="300148" y="315710"/>
                </a:lnTo>
                <a:lnTo>
                  <a:pt x="294246" y="324904"/>
                </a:lnTo>
                <a:lnTo>
                  <a:pt x="300556" y="334751"/>
                </a:lnTo>
                <a:lnTo>
                  <a:pt x="296395" y="334751"/>
                </a:lnTo>
                <a:lnTo>
                  <a:pt x="292179" y="328060"/>
                </a:lnTo>
                <a:close/>
                <a:moveTo>
                  <a:pt x="317979" y="328060"/>
                </a:moveTo>
                <a:lnTo>
                  <a:pt x="313762" y="334751"/>
                </a:lnTo>
                <a:lnTo>
                  <a:pt x="309601" y="334751"/>
                </a:lnTo>
                <a:lnTo>
                  <a:pt x="315911" y="324904"/>
                </a:lnTo>
                <a:lnTo>
                  <a:pt x="310009" y="315710"/>
                </a:lnTo>
                <a:lnTo>
                  <a:pt x="314170" y="315710"/>
                </a:lnTo>
                <a:lnTo>
                  <a:pt x="317979" y="321695"/>
                </a:lnTo>
                <a:lnTo>
                  <a:pt x="321787" y="315710"/>
                </a:lnTo>
                <a:lnTo>
                  <a:pt x="325948" y="315710"/>
                </a:lnTo>
                <a:lnTo>
                  <a:pt x="320046" y="324904"/>
                </a:lnTo>
                <a:lnTo>
                  <a:pt x="326356" y="334751"/>
                </a:lnTo>
                <a:lnTo>
                  <a:pt x="322195" y="334751"/>
                </a:lnTo>
                <a:lnTo>
                  <a:pt x="317979" y="328060"/>
                </a:lnTo>
                <a:close/>
                <a:moveTo>
                  <a:pt x="343779" y="328060"/>
                </a:moveTo>
                <a:lnTo>
                  <a:pt x="339563" y="334751"/>
                </a:lnTo>
                <a:lnTo>
                  <a:pt x="335401" y="334751"/>
                </a:lnTo>
                <a:lnTo>
                  <a:pt x="341711" y="324904"/>
                </a:lnTo>
                <a:lnTo>
                  <a:pt x="335809" y="315710"/>
                </a:lnTo>
                <a:lnTo>
                  <a:pt x="339971" y="315710"/>
                </a:lnTo>
                <a:lnTo>
                  <a:pt x="343779" y="321695"/>
                </a:lnTo>
                <a:lnTo>
                  <a:pt x="347587" y="315710"/>
                </a:lnTo>
                <a:lnTo>
                  <a:pt x="351748" y="315710"/>
                </a:lnTo>
                <a:lnTo>
                  <a:pt x="345846" y="324904"/>
                </a:lnTo>
                <a:lnTo>
                  <a:pt x="352156" y="334751"/>
                </a:lnTo>
                <a:lnTo>
                  <a:pt x="347995" y="334751"/>
                </a:lnTo>
                <a:lnTo>
                  <a:pt x="343779" y="328060"/>
                </a:lnTo>
                <a:close/>
                <a:moveTo>
                  <a:pt x="369579" y="328060"/>
                </a:moveTo>
                <a:lnTo>
                  <a:pt x="365363" y="334751"/>
                </a:lnTo>
                <a:lnTo>
                  <a:pt x="361201" y="334751"/>
                </a:lnTo>
                <a:lnTo>
                  <a:pt x="367511" y="324904"/>
                </a:lnTo>
                <a:lnTo>
                  <a:pt x="361609" y="315710"/>
                </a:lnTo>
                <a:lnTo>
                  <a:pt x="365771" y="315710"/>
                </a:lnTo>
                <a:lnTo>
                  <a:pt x="369579" y="321695"/>
                </a:lnTo>
                <a:lnTo>
                  <a:pt x="373387" y="315710"/>
                </a:lnTo>
                <a:lnTo>
                  <a:pt x="377548" y="315710"/>
                </a:lnTo>
                <a:lnTo>
                  <a:pt x="371646" y="324904"/>
                </a:lnTo>
                <a:lnTo>
                  <a:pt x="377956" y="334751"/>
                </a:lnTo>
                <a:lnTo>
                  <a:pt x="373795" y="334751"/>
                </a:lnTo>
                <a:lnTo>
                  <a:pt x="369579" y="328060"/>
                </a:lnTo>
                <a:close/>
                <a:moveTo>
                  <a:pt x="395379" y="328060"/>
                </a:moveTo>
                <a:lnTo>
                  <a:pt x="391163" y="334751"/>
                </a:lnTo>
                <a:lnTo>
                  <a:pt x="387001" y="334751"/>
                </a:lnTo>
                <a:lnTo>
                  <a:pt x="393312" y="324904"/>
                </a:lnTo>
                <a:lnTo>
                  <a:pt x="387409" y="315710"/>
                </a:lnTo>
                <a:lnTo>
                  <a:pt x="391571" y="315710"/>
                </a:lnTo>
                <a:lnTo>
                  <a:pt x="395379" y="321695"/>
                </a:lnTo>
                <a:lnTo>
                  <a:pt x="399187" y="315710"/>
                </a:lnTo>
                <a:lnTo>
                  <a:pt x="403348" y="315710"/>
                </a:lnTo>
                <a:lnTo>
                  <a:pt x="397446" y="324904"/>
                </a:lnTo>
                <a:lnTo>
                  <a:pt x="403756" y="334751"/>
                </a:lnTo>
                <a:lnTo>
                  <a:pt x="399595" y="334751"/>
                </a:lnTo>
                <a:lnTo>
                  <a:pt x="395379" y="328060"/>
                </a:lnTo>
                <a:close/>
                <a:moveTo>
                  <a:pt x="421179" y="328060"/>
                </a:moveTo>
                <a:lnTo>
                  <a:pt x="416963" y="334751"/>
                </a:lnTo>
                <a:lnTo>
                  <a:pt x="412801" y="334751"/>
                </a:lnTo>
                <a:lnTo>
                  <a:pt x="419112" y="324904"/>
                </a:lnTo>
                <a:lnTo>
                  <a:pt x="413209" y="315710"/>
                </a:lnTo>
                <a:lnTo>
                  <a:pt x="417371" y="315710"/>
                </a:lnTo>
                <a:lnTo>
                  <a:pt x="421179" y="321695"/>
                </a:lnTo>
                <a:lnTo>
                  <a:pt x="424987" y="315710"/>
                </a:lnTo>
                <a:lnTo>
                  <a:pt x="429149" y="315710"/>
                </a:lnTo>
                <a:lnTo>
                  <a:pt x="423246" y="324904"/>
                </a:lnTo>
                <a:lnTo>
                  <a:pt x="429557" y="334751"/>
                </a:lnTo>
                <a:lnTo>
                  <a:pt x="425395" y="334751"/>
                </a:lnTo>
                <a:lnTo>
                  <a:pt x="421179" y="328060"/>
                </a:lnTo>
                <a:close/>
                <a:moveTo>
                  <a:pt x="446979" y="328060"/>
                </a:moveTo>
                <a:lnTo>
                  <a:pt x="442763" y="334751"/>
                </a:lnTo>
                <a:lnTo>
                  <a:pt x="438601" y="334751"/>
                </a:lnTo>
                <a:lnTo>
                  <a:pt x="444912" y="324904"/>
                </a:lnTo>
                <a:lnTo>
                  <a:pt x="439009" y="315710"/>
                </a:lnTo>
                <a:lnTo>
                  <a:pt x="443171" y="315710"/>
                </a:lnTo>
                <a:lnTo>
                  <a:pt x="446979" y="321695"/>
                </a:lnTo>
                <a:lnTo>
                  <a:pt x="450787" y="315710"/>
                </a:lnTo>
                <a:lnTo>
                  <a:pt x="454949" y="315710"/>
                </a:lnTo>
                <a:lnTo>
                  <a:pt x="449046" y="324904"/>
                </a:lnTo>
                <a:lnTo>
                  <a:pt x="455357" y="334751"/>
                </a:lnTo>
                <a:lnTo>
                  <a:pt x="451195" y="334751"/>
                </a:lnTo>
                <a:lnTo>
                  <a:pt x="446979" y="328060"/>
                </a:lnTo>
                <a:close/>
                <a:moveTo>
                  <a:pt x="472779" y="328060"/>
                </a:moveTo>
                <a:lnTo>
                  <a:pt x="468563" y="334751"/>
                </a:lnTo>
                <a:lnTo>
                  <a:pt x="464401" y="334751"/>
                </a:lnTo>
                <a:lnTo>
                  <a:pt x="470712" y="324904"/>
                </a:lnTo>
                <a:lnTo>
                  <a:pt x="464809" y="315710"/>
                </a:lnTo>
                <a:lnTo>
                  <a:pt x="468971" y="315710"/>
                </a:lnTo>
                <a:lnTo>
                  <a:pt x="472779" y="321695"/>
                </a:lnTo>
                <a:lnTo>
                  <a:pt x="476587" y="315710"/>
                </a:lnTo>
                <a:lnTo>
                  <a:pt x="480749" y="315710"/>
                </a:lnTo>
                <a:lnTo>
                  <a:pt x="474846" y="324904"/>
                </a:lnTo>
                <a:lnTo>
                  <a:pt x="481157" y="334751"/>
                </a:lnTo>
                <a:lnTo>
                  <a:pt x="476995" y="334751"/>
                </a:lnTo>
                <a:lnTo>
                  <a:pt x="472779" y="328060"/>
                </a:lnTo>
                <a:close/>
                <a:moveTo>
                  <a:pt x="498579" y="328060"/>
                </a:moveTo>
                <a:lnTo>
                  <a:pt x="494363" y="334751"/>
                </a:lnTo>
                <a:lnTo>
                  <a:pt x="490201" y="334751"/>
                </a:lnTo>
                <a:lnTo>
                  <a:pt x="496512" y="324904"/>
                </a:lnTo>
                <a:lnTo>
                  <a:pt x="490609" y="315710"/>
                </a:lnTo>
                <a:lnTo>
                  <a:pt x="494771" y="315710"/>
                </a:lnTo>
                <a:lnTo>
                  <a:pt x="498579" y="321695"/>
                </a:lnTo>
                <a:lnTo>
                  <a:pt x="502387" y="315710"/>
                </a:lnTo>
                <a:lnTo>
                  <a:pt x="506549" y="315710"/>
                </a:lnTo>
                <a:lnTo>
                  <a:pt x="500646" y="324904"/>
                </a:lnTo>
                <a:lnTo>
                  <a:pt x="506957" y="334751"/>
                </a:lnTo>
                <a:lnTo>
                  <a:pt x="502795" y="334751"/>
                </a:lnTo>
                <a:lnTo>
                  <a:pt x="498579" y="328060"/>
                </a:lnTo>
                <a:close/>
                <a:moveTo>
                  <a:pt x="8378" y="356761"/>
                </a:moveTo>
                <a:lnTo>
                  <a:pt x="4162" y="363452"/>
                </a:lnTo>
                <a:lnTo>
                  <a:pt x="0" y="363452"/>
                </a:lnTo>
                <a:lnTo>
                  <a:pt x="6310" y="353605"/>
                </a:lnTo>
                <a:lnTo>
                  <a:pt x="408" y="344412"/>
                </a:lnTo>
                <a:lnTo>
                  <a:pt x="4570" y="344412"/>
                </a:lnTo>
                <a:lnTo>
                  <a:pt x="8378" y="350396"/>
                </a:lnTo>
                <a:lnTo>
                  <a:pt x="12186" y="344412"/>
                </a:lnTo>
                <a:lnTo>
                  <a:pt x="16347" y="344412"/>
                </a:lnTo>
                <a:lnTo>
                  <a:pt x="10445" y="353605"/>
                </a:lnTo>
                <a:lnTo>
                  <a:pt x="16755" y="363452"/>
                </a:lnTo>
                <a:lnTo>
                  <a:pt x="12594" y="363452"/>
                </a:lnTo>
                <a:lnTo>
                  <a:pt x="8378" y="356761"/>
                </a:lnTo>
                <a:close/>
                <a:moveTo>
                  <a:pt x="34178" y="356761"/>
                </a:moveTo>
                <a:lnTo>
                  <a:pt x="29962" y="363452"/>
                </a:lnTo>
                <a:lnTo>
                  <a:pt x="25800" y="363452"/>
                </a:lnTo>
                <a:lnTo>
                  <a:pt x="32110" y="353605"/>
                </a:lnTo>
                <a:lnTo>
                  <a:pt x="26208" y="344412"/>
                </a:lnTo>
                <a:lnTo>
                  <a:pt x="30370" y="344412"/>
                </a:lnTo>
                <a:lnTo>
                  <a:pt x="34178" y="350396"/>
                </a:lnTo>
                <a:lnTo>
                  <a:pt x="37986" y="344412"/>
                </a:lnTo>
                <a:lnTo>
                  <a:pt x="42147" y="344412"/>
                </a:lnTo>
                <a:lnTo>
                  <a:pt x="36245" y="353605"/>
                </a:lnTo>
                <a:lnTo>
                  <a:pt x="42555" y="363452"/>
                </a:lnTo>
                <a:lnTo>
                  <a:pt x="38394" y="363452"/>
                </a:lnTo>
                <a:lnTo>
                  <a:pt x="34178" y="356761"/>
                </a:lnTo>
                <a:close/>
                <a:moveTo>
                  <a:pt x="59978" y="356761"/>
                </a:moveTo>
                <a:lnTo>
                  <a:pt x="55762" y="363452"/>
                </a:lnTo>
                <a:lnTo>
                  <a:pt x="51600" y="363452"/>
                </a:lnTo>
                <a:lnTo>
                  <a:pt x="57911" y="353605"/>
                </a:lnTo>
                <a:lnTo>
                  <a:pt x="52008" y="344412"/>
                </a:lnTo>
                <a:lnTo>
                  <a:pt x="56170" y="344412"/>
                </a:lnTo>
                <a:lnTo>
                  <a:pt x="59978" y="350396"/>
                </a:lnTo>
                <a:lnTo>
                  <a:pt x="63786" y="344412"/>
                </a:lnTo>
                <a:lnTo>
                  <a:pt x="67948" y="344412"/>
                </a:lnTo>
                <a:lnTo>
                  <a:pt x="62045" y="353605"/>
                </a:lnTo>
                <a:lnTo>
                  <a:pt x="68356" y="363452"/>
                </a:lnTo>
                <a:lnTo>
                  <a:pt x="64194" y="363452"/>
                </a:lnTo>
                <a:lnTo>
                  <a:pt x="59978" y="356761"/>
                </a:lnTo>
                <a:close/>
                <a:moveTo>
                  <a:pt x="85778" y="356761"/>
                </a:moveTo>
                <a:lnTo>
                  <a:pt x="81562" y="363452"/>
                </a:lnTo>
                <a:lnTo>
                  <a:pt x="77400" y="363452"/>
                </a:lnTo>
                <a:lnTo>
                  <a:pt x="83711" y="353605"/>
                </a:lnTo>
                <a:lnTo>
                  <a:pt x="77808" y="344412"/>
                </a:lnTo>
                <a:lnTo>
                  <a:pt x="81970" y="344412"/>
                </a:lnTo>
                <a:lnTo>
                  <a:pt x="85778" y="350396"/>
                </a:lnTo>
                <a:lnTo>
                  <a:pt x="89586" y="344412"/>
                </a:lnTo>
                <a:lnTo>
                  <a:pt x="93748" y="344412"/>
                </a:lnTo>
                <a:lnTo>
                  <a:pt x="87845" y="353605"/>
                </a:lnTo>
                <a:lnTo>
                  <a:pt x="94156" y="363452"/>
                </a:lnTo>
                <a:lnTo>
                  <a:pt x="89994" y="363452"/>
                </a:lnTo>
                <a:lnTo>
                  <a:pt x="85778" y="356761"/>
                </a:lnTo>
                <a:close/>
                <a:moveTo>
                  <a:pt x="111578" y="356761"/>
                </a:moveTo>
                <a:lnTo>
                  <a:pt x="107362" y="363452"/>
                </a:lnTo>
                <a:lnTo>
                  <a:pt x="103200" y="363452"/>
                </a:lnTo>
                <a:lnTo>
                  <a:pt x="109511" y="353605"/>
                </a:lnTo>
                <a:lnTo>
                  <a:pt x="103608" y="344412"/>
                </a:lnTo>
                <a:lnTo>
                  <a:pt x="107770" y="344412"/>
                </a:lnTo>
                <a:lnTo>
                  <a:pt x="111578" y="350396"/>
                </a:lnTo>
                <a:lnTo>
                  <a:pt x="115386" y="344412"/>
                </a:lnTo>
                <a:lnTo>
                  <a:pt x="119548" y="344412"/>
                </a:lnTo>
                <a:lnTo>
                  <a:pt x="113645" y="353605"/>
                </a:lnTo>
                <a:lnTo>
                  <a:pt x="119956" y="363452"/>
                </a:lnTo>
                <a:lnTo>
                  <a:pt x="115794" y="363452"/>
                </a:lnTo>
                <a:lnTo>
                  <a:pt x="111578" y="356761"/>
                </a:lnTo>
                <a:close/>
                <a:moveTo>
                  <a:pt x="137378" y="356761"/>
                </a:moveTo>
                <a:lnTo>
                  <a:pt x="133162" y="363452"/>
                </a:lnTo>
                <a:lnTo>
                  <a:pt x="129000" y="363452"/>
                </a:lnTo>
                <a:lnTo>
                  <a:pt x="135311" y="353605"/>
                </a:lnTo>
                <a:lnTo>
                  <a:pt x="129408" y="344412"/>
                </a:lnTo>
                <a:lnTo>
                  <a:pt x="133570" y="344412"/>
                </a:lnTo>
                <a:lnTo>
                  <a:pt x="137378" y="350396"/>
                </a:lnTo>
                <a:lnTo>
                  <a:pt x="141186" y="344412"/>
                </a:lnTo>
                <a:lnTo>
                  <a:pt x="145348" y="344412"/>
                </a:lnTo>
                <a:lnTo>
                  <a:pt x="139445" y="353605"/>
                </a:lnTo>
                <a:lnTo>
                  <a:pt x="145756" y="363452"/>
                </a:lnTo>
                <a:lnTo>
                  <a:pt x="141594" y="363452"/>
                </a:lnTo>
                <a:lnTo>
                  <a:pt x="137378" y="356761"/>
                </a:lnTo>
                <a:close/>
                <a:moveTo>
                  <a:pt x="163178" y="356761"/>
                </a:moveTo>
                <a:lnTo>
                  <a:pt x="158962" y="363452"/>
                </a:lnTo>
                <a:lnTo>
                  <a:pt x="154800" y="363452"/>
                </a:lnTo>
                <a:lnTo>
                  <a:pt x="161111" y="353605"/>
                </a:lnTo>
                <a:lnTo>
                  <a:pt x="155208" y="344412"/>
                </a:lnTo>
                <a:lnTo>
                  <a:pt x="159370" y="344412"/>
                </a:lnTo>
                <a:lnTo>
                  <a:pt x="163178" y="350396"/>
                </a:lnTo>
                <a:lnTo>
                  <a:pt x="166986" y="344412"/>
                </a:lnTo>
                <a:lnTo>
                  <a:pt x="171148" y="344412"/>
                </a:lnTo>
                <a:lnTo>
                  <a:pt x="165245" y="353605"/>
                </a:lnTo>
                <a:lnTo>
                  <a:pt x="171556" y="363452"/>
                </a:lnTo>
                <a:lnTo>
                  <a:pt x="167394" y="363452"/>
                </a:lnTo>
                <a:lnTo>
                  <a:pt x="163178" y="356761"/>
                </a:lnTo>
                <a:close/>
                <a:moveTo>
                  <a:pt x="188978" y="356761"/>
                </a:moveTo>
                <a:lnTo>
                  <a:pt x="184762" y="363452"/>
                </a:lnTo>
                <a:lnTo>
                  <a:pt x="180601" y="363452"/>
                </a:lnTo>
                <a:lnTo>
                  <a:pt x="186911" y="353605"/>
                </a:lnTo>
                <a:lnTo>
                  <a:pt x="181009" y="344412"/>
                </a:lnTo>
                <a:lnTo>
                  <a:pt x="185170" y="344412"/>
                </a:lnTo>
                <a:lnTo>
                  <a:pt x="188978" y="350396"/>
                </a:lnTo>
                <a:lnTo>
                  <a:pt x="192786" y="344412"/>
                </a:lnTo>
                <a:lnTo>
                  <a:pt x="196948" y="344412"/>
                </a:lnTo>
                <a:lnTo>
                  <a:pt x="191045" y="353605"/>
                </a:lnTo>
                <a:lnTo>
                  <a:pt x="197356" y="363452"/>
                </a:lnTo>
                <a:lnTo>
                  <a:pt x="193194" y="363452"/>
                </a:lnTo>
                <a:lnTo>
                  <a:pt x="188978" y="356761"/>
                </a:lnTo>
                <a:close/>
                <a:moveTo>
                  <a:pt x="214778" y="356761"/>
                </a:moveTo>
                <a:lnTo>
                  <a:pt x="210562" y="363452"/>
                </a:lnTo>
                <a:lnTo>
                  <a:pt x="206401" y="363452"/>
                </a:lnTo>
                <a:lnTo>
                  <a:pt x="212711" y="353605"/>
                </a:lnTo>
                <a:lnTo>
                  <a:pt x="206809" y="344412"/>
                </a:lnTo>
                <a:lnTo>
                  <a:pt x="210970" y="344412"/>
                </a:lnTo>
                <a:lnTo>
                  <a:pt x="214778" y="350396"/>
                </a:lnTo>
                <a:lnTo>
                  <a:pt x="218586" y="344412"/>
                </a:lnTo>
                <a:lnTo>
                  <a:pt x="222748" y="344412"/>
                </a:lnTo>
                <a:lnTo>
                  <a:pt x="216846" y="353605"/>
                </a:lnTo>
                <a:lnTo>
                  <a:pt x="223156" y="363452"/>
                </a:lnTo>
                <a:lnTo>
                  <a:pt x="218994" y="363452"/>
                </a:lnTo>
                <a:lnTo>
                  <a:pt x="214778" y="356761"/>
                </a:lnTo>
                <a:close/>
                <a:moveTo>
                  <a:pt x="240578" y="356761"/>
                </a:moveTo>
                <a:lnTo>
                  <a:pt x="236362" y="363452"/>
                </a:lnTo>
                <a:lnTo>
                  <a:pt x="232201" y="363452"/>
                </a:lnTo>
                <a:lnTo>
                  <a:pt x="238511" y="353605"/>
                </a:lnTo>
                <a:lnTo>
                  <a:pt x="232609" y="344412"/>
                </a:lnTo>
                <a:lnTo>
                  <a:pt x="236770" y="344412"/>
                </a:lnTo>
                <a:lnTo>
                  <a:pt x="240578" y="350396"/>
                </a:lnTo>
                <a:lnTo>
                  <a:pt x="244386" y="344412"/>
                </a:lnTo>
                <a:lnTo>
                  <a:pt x="248548" y="344412"/>
                </a:lnTo>
                <a:lnTo>
                  <a:pt x="242646" y="353605"/>
                </a:lnTo>
                <a:lnTo>
                  <a:pt x="248956" y="363452"/>
                </a:lnTo>
                <a:lnTo>
                  <a:pt x="244794" y="363452"/>
                </a:lnTo>
                <a:lnTo>
                  <a:pt x="240578" y="356761"/>
                </a:lnTo>
                <a:close/>
                <a:moveTo>
                  <a:pt x="266378" y="356761"/>
                </a:moveTo>
                <a:lnTo>
                  <a:pt x="262162" y="363452"/>
                </a:lnTo>
                <a:lnTo>
                  <a:pt x="258001" y="363452"/>
                </a:lnTo>
                <a:lnTo>
                  <a:pt x="264311" y="353605"/>
                </a:lnTo>
                <a:lnTo>
                  <a:pt x="258409" y="344412"/>
                </a:lnTo>
                <a:lnTo>
                  <a:pt x="262570" y="344412"/>
                </a:lnTo>
                <a:lnTo>
                  <a:pt x="266378" y="350396"/>
                </a:lnTo>
                <a:lnTo>
                  <a:pt x="270187" y="344412"/>
                </a:lnTo>
                <a:lnTo>
                  <a:pt x="274348" y="344412"/>
                </a:lnTo>
                <a:lnTo>
                  <a:pt x="268446" y="353605"/>
                </a:lnTo>
                <a:lnTo>
                  <a:pt x="274756" y="363452"/>
                </a:lnTo>
                <a:lnTo>
                  <a:pt x="270595" y="363452"/>
                </a:lnTo>
                <a:lnTo>
                  <a:pt x="266378" y="356761"/>
                </a:lnTo>
                <a:close/>
                <a:moveTo>
                  <a:pt x="292179" y="356761"/>
                </a:moveTo>
                <a:lnTo>
                  <a:pt x="287962" y="363452"/>
                </a:lnTo>
                <a:lnTo>
                  <a:pt x="283801" y="363452"/>
                </a:lnTo>
                <a:lnTo>
                  <a:pt x="290111" y="353605"/>
                </a:lnTo>
                <a:lnTo>
                  <a:pt x="284209" y="344412"/>
                </a:lnTo>
                <a:lnTo>
                  <a:pt x="288370" y="344412"/>
                </a:lnTo>
                <a:lnTo>
                  <a:pt x="292179" y="350396"/>
                </a:lnTo>
                <a:lnTo>
                  <a:pt x="295987" y="344412"/>
                </a:lnTo>
                <a:lnTo>
                  <a:pt x="300148" y="344412"/>
                </a:lnTo>
                <a:lnTo>
                  <a:pt x="294246" y="353605"/>
                </a:lnTo>
                <a:lnTo>
                  <a:pt x="300556" y="363452"/>
                </a:lnTo>
                <a:lnTo>
                  <a:pt x="296395" y="363452"/>
                </a:lnTo>
                <a:lnTo>
                  <a:pt x="292179" y="356761"/>
                </a:lnTo>
                <a:close/>
                <a:moveTo>
                  <a:pt x="317979" y="356761"/>
                </a:moveTo>
                <a:lnTo>
                  <a:pt x="313762" y="363452"/>
                </a:lnTo>
                <a:lnTo>
                  <a:pt x="309601" y="363452"/>
                </a:lnTo>
                <a:lnTo>
                  <a:pt x="315911" y="353605"/>
                </a:lnTo>
                <a:lnTo>
                  <a:pt x="310009" y="344412"/>
                </a:lnTo>
                <a:lnTo>
                  <a:pt x="314170" y="344412"/>
                </a:lnTo>
                <a:lnTo>
                  <a:pt x="317979" y="350396"/>
                </a:lnTo>
                <a:lnTo>
                  <a:pt x="321787" y="344412"/>
                </a:lnTo>
                <a:lnTo>
                  <a:pt x="325948" y="344412"/>
                </a:lnTo>
                <a:lnTo>
                  <a:pt x="320046" y="353605"/>
                </a:lnTo>
                <a:lnTo>
                  <a:pt x="326356" y="363452"/>
                </a:lnTo>
                <a:lnTo>
                  <a:pt x="322195" y="363452"/>
                </a:lnTo>
                <a:lnTo>
                  <a:pt x="317979" y="356761"/>
                </a:lnTo>
                <a:close/>
                <a:moveTo>
                  <a:pt x="343779" y="356761"/>
                </a:moveTo>
                <a:lnTo>
                  <a:pt x="339563" y="363452"/>
                </a:lnTo>
                <a:lnTo>
                  <a:pt x="335401" y="363452"/>
                </a:lnTo>
                <a:lnTo>
                  <a:pt x="341711" y="353605"/>
                </a:lnTo>
                <a:lnTo>
                  <a:pt x="335809" y="344412"/>
                </a:lnTo>
                <a:lnTo>
                  <a:pt x="339971" y="344412"/>
                </a:lnTo>
                <a:lnTo>
                  <a:pt x="343779" y="350396"/>
                </a:lnTo>
                <a:lnTo>
                  <a:pt x="347587" y="344412"/>
                </a:lnTo>
                <a:lnTo>
                  <a:pt x="351748" y="344412"/>
                </a:lnTo>
                <a:lnTo>
                  <a:pt x="345846" y="353605"/>
                </a:lnTo>
                <a:lnTo>
                  <a:pt x="352156" y="363452"/>
                </a:lnTo>
                <a:lnTo>
                  <a:pt x="347995" y="363452"/>
                </a:lnTo>
                <a:lnTo>
                  <a:pt x="343779" y="356761"/>
                </a:lnTo>
                <a:close/>
                <a:moveTo>
                  <a:pt x="369579" y="356761"/>
                </a:moveTo>
                <a:lnTo>
                  <a:pt x="365363" y="363452"/>
                </a:lnTo>
                <a:lnTo>
                  <a:pt x="361201" y="363452"/>
                </a:lnTo>
                <a:lnTo>
                  <a:pt x="367511" y="353605"/>
                </a:lnTo>
                <a:lnTo>
                  <a:pt x="361609" y="344412"/>
                </a:lnTo>
                <a:lnTo>
                  <a:pt x="365771" y="344412"/>
                </a:lnTo>
                <a:lnTo>
                  <a:pt x="369579" y="350396"/>
                </a:lnTo>
                <a:lnTo>
                  <a:pt x="373387" y="344412"/>
                </a:lnTo>
                <a:lnTo>
                  <a:pt x="377548" y="344412"/>
                </a:lnTo>
                <a:lnTo>
                  <a:pt x="371646" y="353605"/>
                </a:lnTo>
                <a:lnTo>
                  <a:pt x="377956" y="363452"/>
                </a:lnTo>
                <a:lnTo>
                  <a:pt x="373795" y="363452"/>
                </a:lnTo>
                <a:lnTo>
                  <a:pt x="369579" y="356761"/>
                </a:lnTo>
                <a:close/>
                <a:moveTo>
                  <a:pt x="395379" y="356761"/>
                </a:moveTo>
                <a:lnTo>
                  <a:pt x="391163" y="363452"/>
                </a:lnTo>
                <a:lnTo>
                  <a:pt x="387001" y="363452"/>
                </a:lnTo>
                <a:lnTo>
                  <a:pt x="393312" y="353605"/>
                </a:lnTo>
                <a:lnTo>
                  <a:pt x="387409" y="344412"/>
                </a:lnTo>
                <a:lnTo>
                  <a:pt x="391571" y="344412"/>
                </a:lnTo>
                <a:lnTo>
                  <a:pt x="395379" y="350396"/>
                </a:lnTo>
                <a:lnTo>
                  <a:pt x="399187" y="344412"/>
                </a:lnTo>
                <a:lnTo>
                  <a:pt x="403348" y="344412"/>
                </a:lnTo>
                <a:lnTo>
                  <a:pt x="397446" y="353605"/>
                </a:lnTo>
                <a:lnTo>
                  <a:pt x="403756" y="363452"/>
                </a:lnTo>
                <a:lnTo>
                  <a:pt x="399595" y="363452"/>
                </a:lnTo>
                <a:lnTo>
                  <a:pt x="395379" y="356761"/>
                </a:lnTo>
                <a:close/>
                <a:moveTo>
                  <a:pt x="421179" y="356761"/>
                </a:moveTo>
                <a:lnTo>
                  <a:pt x="416963" y="363452"/>
                </a:lnTo>
                <a:lnTo>
                  <a:pt x="412801" y="363452"/>
                </a:lnTo>
                <a:lnTo>
                  <a:pt x="419112" y="353605"/>
                </a:lnTo>
                <a:lnTo>
                  <a:pt x="413209" y="344412"/>
                </a:lnTo>
                <a:lnTo>
                  <a:pt x="417371" y="344412"/>
                </a:lnTo>
                <a:lnTo>
                  <a:pt x="421179" y="350396"/>
                </a:lnTo>
                <a:lnTo>
                  <a:pt x="424987" y="344412"/>
                </a:lnTo>
                <a:lnTo>
                  <a:pt x="429149" y="344412"/>
                </a:lnTo>
                <a:lnTo>
                  <a:pt x="423246" y="353605"/>
                </a:lnTo>
                <a:lnTo>
                  <a:pt x="429557" y="363452"/>
                </a:lnTo>
                <a:lnTo>
                  <a:pt x="425395" y="363452"/>
                </a:lnTo>
                <a:lnTo>
                  <a:pt x="421179" y="356761"/>
                </a:lnTo>
                <a:close/>
                <a:moveTo>
                  <a:pt x="446979" y="356761"/>
                </a:moveTo>
                <a:lnTo>
                  <a:pt x="442763" y="363452"/>
                </a:lnTo>
                <a:lnTo>
                  <a:pt x="438601" y="363452"/>
                </a:lnTo>
                <a:lnTo>
                  <a:pt x="444912" y="353605"/>
                </a:lnTo>
                <a:lnTo>
                  <a:pt x="439009" y="344412"/>
                </a:lnTo>
                <a:lnTo>
                  <a:pt x="443171" y="344412"/>
                </a:lnTo>
                <a:lnTo>
                  <a:pt x="446979" y="350396"/>
                </a:lnTo>
                <a:lnTo>
                  <a:pt x="450787" y="344412"/>
                </a:lnTo>
                <a:lnTo>
                  <a:pt x="454949" y="344412"/>
                </a:lnTo>
                <a:lnTo>
                  <a:pt x="449046" y="353605"/>
                </a:lnTo>
                <a:lnTo>
                  <a:pt x="455357" y="363452"/>
                </a:lnTo>
                <a:lnTo>
                  <a:pt x="451195" y="363452"/>
                </a:lnTo>
                <a:lnTo>
                  <a:pt x="446979" y="356761"/>
                </a:lnTo>
                <a:close/>
                <a:moveTo>
                  <a:pt x="472779" y="356761"/>
                </a:moveTo>
                <a:lnTo>
                  <a:pt x="468563" y="363452"/>
                </a:lnTo>
                <a:lnTo>
                  <a:pt x="464401" y="363452"/>
                </a:lnTo>
                <a:lnTo>
                  <a:pt x="470712" y="353605"/>
                </a:lnTo>
                <a:lnTo>
                  <a:pt x="464809" y="344412"/>
                </a:lnTo>
                <a:lnTo>
                  <a:pt x="468971" y="344412"/>
                </a:lnTo>
                <a:lnTo>
                  <a:pt x="472779" y="350396"/>
                </a:lnTo>
                <a:lnTo>
                  <a:pt x="476587" y="344412"/>
                </a:lnTo>
                <a:lnTo>
                  <a:pt x="480749" y="344412"/>
                </a:lnTo>
                <a:lnTo>
                  <a:pt x="474846" y="353605"/>
                </a:lnTo>
                <a:lnTo>
                  <a:pt x="481157" y="363452"/>
                </a:lnTo>
                <a:lnTo>
                  <a:pt x="476995" y="363452"/>
                </a:lnTo>
                <a:lnTo>
                  <a:pt x="472779" y="356761"/>
                </a:lnTo>
                <a:close/>
                <a:moveTo>
                  <a:pt x="498579" y="356761"/>
                </a:moveTo>
                <a:lnTo>
                  <a:pt x="494363" y="363452"/>
                </a:lnTo>
                <a:lnTo>
                  <a:pt x="490201" y="363452"/>
                </a:lnTo>
                <a:lnTo>
                  <a:pt x="496512" y="353605"/>
                </a:lnTo>
                <a:lnTo>
                  <a:pt x="490609" y="344412"/>
                </a:lnTo>
                <a:lnTo>
                  <a:pt x="494771" y="344412"/>
                </a:lnTo>
                <a:lnTo>
                  <a:pt x="498579" y="350396"/>
                </a:lnTo>
                <a:lnTo>
                  <a:pt x="502387" y="344412"/>
                </a:lnTo>
                <a:lnTo>
                  <a:pt x="506549" y="344412"/>
                </a:lnTo>
                <a:lnTo>
                  <a:pt x="500646" y="353605"/>
                </a:lnTo>
                <a:lnTo>
                  <a:pt x="506957" y="363452"/>
                </a:lnTo>
                <a:lnTo>
                  <a:pt x="502795" y="363452"/>
                </a:lnTo>
                <a:lnTo>
                  <a:pt x="498579" y="356761"/>
                </a:lnTo>
                <a:close/>
                <a:moveTo>
                  <a:pt x="8378" y="385462"/>
                </a:moveTo>
                <a:lnTo>
                  <a:pt x="4162" y="392153"/>
                </a:lnTo>
                <a:lnTo>
                  <a:pt x="0" y="392153"/>
                </a:lnTo>
                <a:lnTo>
                  <a:pt x="6310" y="382306"/>
                </a:lnTo>
                <a:lnTo>
                  <a:pt x="408" y="373112"/>
                </a:lnTo>
                <a:lnTo>
                  <a:pt x="4570" y="373112"/>
                </a:lnTo>
                <a:lnTo>
                  <a:pt x="8378" y="379097"/>
                </a:lnTo>
                <a:lnTo>
                  <a:pt x="12186" y="373112"/>
                </a:lnTo>
                <a:lnTo>
                  <a:pt x="16347" y="373112"/>
                </a:lnTo>
                <a:lnTo>
                  <a:pt x="10445" y="382306"/>
                </a:lnTo>
                <a:lnTo>
                  <a:pt x="16755" y="392153"/>
                </a:lnTo>
                <a:lnTo>
                  <a:pt x="12594" y="392153"/>
                </a:lnTo>
                <a:lnTo>
                  <a:pt x="8378" y="385462"/>
                </a:lnTo>
                <a:close/>
                <a:moveTo>
                  <a:pt x="34178" y="385462"/>
                </a:moveTo>
                <a:lnTo>
                  <a:pt x="29962" y="392153"/>
                </a:lnTo>
                <a:lnTo>
                  <a:pt x="25800" y="392153"/>
                </a:lnTo>
                <a:lnTo>
                  <a:pt x="32110" y="382306"/>
                </a:lnTo>
                <a:lnTo>
                  <a:pt x="26208" y="373112"/>
                </a:lnTo>
                <a:lnTo>
                  <a:pt x="30370" y="373112"/>
                </a:lnTo>
                <a:lnTo>
                  <a:pt x="34178" y="379097"/>
                </a:lnTo>
                <a:lnTo>
                  <a:pt x="37986" y="373112"/>
                </a:lnTo>
                <a:lnTo>
                  <a:pt x="42147" y="373112"/>
                </a:lnTo>
                <a:lnTo>
                  <a:pt x="36245" y="382306"/>
                </a:lnTo>
                <a:lnTo>
                  <a:pt x="42555" y="392153"/>
                </a:lnTo>
                <a:lnTo>
                  <a:pt x="38394" y="392153"/>
                </a:lnTo>
                <a:lnTo>
                  <a:pt x="34178" y="385462"/>
                </a:lnTo>
                <a:close/>
                <a:moveTo>
                  <a:pt x="59978" y="385462"/>
                </a:moveTo>
                <a:lnTo>
                  <a:pt x="55762" y="392153"/>
                </a:lnTo>
                <a:lnTo>
                  <a:pt x="51600" y="392153"/>
                </a:lnTo>
                <a:lnTo>
                  <a:pt x="57911" y="382306"/>
                </a:lnTo>
                <a:lnTo>
                  <a:pt x="52008" y="373112"/>
                </a:lnTo>
                <a:lnTo>
                  <a:pt x="56170" y="373112"/>
                </a:lnTo>
                <a:lnTo>
                  <a:pt x="59978" y="379097"/>
                </a:lnTo>
                <a:lnTo>
                  <a:pt x="63786" y="373112"/>
                </a:lnTo>
                <a:lnTo>
                  <a:pt x="67948" y="373112"/>
                </a:lnTo>
                <a:lnTo>
                  <a:pt x="62045" y="382306"/>
                </a:lnTo>
                <a:lnTo>
                  <a:pt x="68356" y="392153"/>
                </a:lnTo>
                <a:lnTo>
                  <a:pt x="64194" y="392153"/>
                </a:lnTo>
                <a:lnTo>
                  <a:pt x="59978" y="385462"/>
                </a:lnTo>
                <a:close/>
                <a:moveTo>
                  <a:pt x="85778" y="385462"/>
                </a:moveTo>
                <a:lnTo>
                  <a:pt x="81562" y="392153"/>
                </a:lnTo>
                <a:lnTo>
                  <a:pt x="77400" y="392153"/>
                </a:lnTo>
                <a:lnTo>
                  <a:pt x="83711" y="382306"/>
                </a:lnTo>
                <a:lnTo>
                  <a:pt x="77808" y="373112"/>
                </a:lnTo>
                <a:lnTo>
                  <a:pt x="81970" y="373112"/>
                </a:lnTo>
                <a:lnTo>
                  <a:pt x="85778" y="379097"/>
                </a:lnTo>
                <a:lnTo>
                  <a:pt x="89586" y="373112"/>
                </a:lnTo>
                <a:lnTo>
                  <a:pt x="93748" y="373112"/>
                </a:lnTo>
                <a:lnTo>
                  <a:pt x="87845" y="382306"/>
                </a:lnTo>
                <a:lnTo>
                  <a:pt x="94156" y="392153"/>
                </a:lnTo>
                <a:lnTo>
                  <a:pt x="89994" y="392153"/>
                </a:lnTo>
                <a:lnTo>
                  <a:pt x="85778" y="385462"/>
                </a:lnTo>
                <a:close/>
                <a:moveTo>
                  <a:pt x="111578" y="385462"/>
                </a:moveTo>
                <a:lnTo>
                  <a:pt x="107362" y="392153"/>
                </a:lnTo>
                <a:lnTo>
                  <a:pt x="103200" y="392153"/>
                </a:lnTo>
                <a:lnTo>
                  <a:pt x="109511" y="382306"/>
                </a:lnTo>
                <a:lnTo>
                  <a:pt x="103608" y="373112"/>
                </a:lnTo>
                <a:lnTo>
                  <a:pt x="107770" y="373112"/>
                </a:lnTo>
                <a:lnTo>
                  <a:pt x="111578" y="379097"/>
                </a:lnTo>
                <a:lnTo>
                  <a:pt x="115386" y="373112"/>
                </a:lnTo>
                <a:lnTo>
                  <a:pt x="119548" y="373112"/>
                </a:lnTo>
                <a:lnTo>
                  <a:pt x="113645" y="382306"/>
                </a:lnTo>
                <a:lnTo>
                  <a:pt x="119956" y="392153"/>
                </a:lnTo>
                <a:lnTo>
                  <a:pt x="115794" y="392153"/>
                </a:lnTo>
                <a:lnTo>
                  <a:pt x="111578" y="385462"/>
                </a:lnTo>
                <a:close/>
                <a:moveTo>
                  <a:pt x="137378" y="385462"/>
                </a:moveTo>
                <a:lnTo>
                  <a:pt x="133162" y="392153"/>
                </a:lnTo>
                <a:lnTo>
                  <a:pt x="129000" y="392153"/>
                </a:lnTo>
                <a:lnTo>
                  <a:pt x="135311" y="382306"/>
                </a:lnTo>
                <a:lnTo>
                  <a:pt x="129408" y="373112"/>
                </a:lnTo>
                <a:lnTo>
                  <a:pt x="133570" y="373112"/>
                </a:lnTo>
                <a:lnTo>
                  <a:pt x="137378" y="379097"/>
                </a:lnTo>
                <a:lnTo>
                  <a:pt x="141186" y="373112"/>
                </a:lnTo>
                <a:lnTo>
                  <a:pt x="145348" y="373112"/>
                </a:lnTo>
                <a:lnTo>
                  <a:pt x="139445" y="382306"/>
                </a:lnTo>
                <a:lnTo>
                  <a:pt x="145756" y="392153"/>
                </a:lnTo>
                <a:lnTo>
                  <a:pt x="141594" y="392153"/>
                </a:lnTo>
                <a:lnTo>
                  <a:pt x="137378" y="385462"/>
                </a:lnTo>
                <a:close/>
                <a:moveTo>
                  <a:pt x="163178" y="385462"/>
                </a:moveTo>
                <a:lnTo>
                  <a:pt x="158962" y="392153"/>
                </a:lnTo>
                <a:lnTo>
                  <a:pt x="154800" y="392153"/>
                </a:lnTo>
                <a:lnTo>
                  <a:pt x="161111" y="382306"/>
                </a:lnTo>
                <a:lnTo>
                  <a:pt x="155208" y="373112"/>
                </a:lnTo>
                <a:lnTo>
                  <a:pt x="159370" y="373112"/>
                </a:lnTo>
                <a:lnTo>
                  <a:pt x="163178" y="379097"/>
                </a:lnTo>
                <a:lnTo>
                  <a:pt x="166986" y="373112"/>
                </a:lnTo>
                <a:lnTo>
                  <a:pt x="171148" y="373112"/>
                </a:lnTo>
                <a:lnTo>
                  <a:pt x="165245" y="382306"/>
                </a:lnTo>
                <a:lnTo>
                  <a:pt x="171556" y="392153"/>
                </a:lnTo>
                <a:lnTo>
                  <a:pt x="167394" y="392153"/>
                </a:lnTo>
                <a:lnTo>
                  <a:pt x="163178" y="385462"/>
                </a:lnTo>
                <a:close/>
                <a:moveTo>
                  <a:pt x="188978" y="385462"/>
                </a:moveTo>
                <a:lnTo>
                  <a:pt x="184762" y="392153"/>
                </a:lnTo>
                <a:lnTo>
                  <a:pt x="180601" y="392153"/>
                </a:lnTo>
                <a:lnTo>
                  <a:pt x="186911" y="382306"/>
                </a:lnTo>
                <a:lnTo>
                  <a:pt x="181009" y="373112"/>
                </a:lnTo>
                <a:lnTo>
                  <a:pt x="185170" y="373112"/>
                </a:lnTo>
                <a:lnTo>
                  <a:pt x="188978" y="379097"/>
                </a:lnTo>
                <a:lnTo>
                  <a:pt x="192786" y="373112"/>
                </a:lnTo>
                <a:lnTo>
                  <a:pt x="196948" y="373112"/>
                </a:lnTo>
                <a:lnTo>
                  <a:pt x="191045" y="382306"/>
                </a:lnTo>
                <a:lnTo>
                  <a:pt x="197356" y="392153"/>
                </a:lnTo>
                <a:lnTo>
                  <a:pt x="193194" y="392153"/>
                </a:lnTo>
                <a:lnTo>
                  <a:pt x="188978" y="385462"/>
                </a:lnTo>
                <a:close/>
                <a:moveTo>
                  <a:pt x="214778" y="385462"/>
                </a:moveTo>
                <a:lnTo>
                  <a:pt x="210562" y="392153"/>
                </a:lnTo>
                <a:lnTo>
                  <a:pt x="206401" y="392153"/>
                </a:lnTo>
                <a:lnTo>
                  <a:pt x="212711" y="382306"/>
                </a:lnTo>
                <a:lnTo>
                  <a:pt x="206809" y="373112"/>
                </a:lnTo>
                <a:lnTo>
                  <a:pt x="210970" y="373112"/>
                </a:lnTo>
                <a:lnTo>
                  <a:pt x="214778" y="379097"/>
                </a:lnTo>
                <a:lnTo>
                  <a:pt x="218586" y="373112"/>
                </a:lnTo>
                <a:lnTo>
                  <a:pt x="222748" y="373112"/>
                </a:lnTo>
                <a:lnTo>
                  <a:pt x="216846" y="382306"/>
                </a:lnTo>
                <a:lnTo>
                  <a:pt x="223156" y="392153"/>
                </a:lnTo>
                <a:lnTo>
                  <a:pt x="218994" y="392153"/>
                </a:lnTo>
                <a:lnTo>
                  <a:pt x="214778" y="385462"/>
                </a:lnTo>
                <a:close/>
                <a:moveTo>
                  <a:pt x="240578" y="385462"/>
                </a:moveTo>
                <a:lnTo>
                  <a:pt x="236362" y="392153"/>
                </a:lnTo>
                <a:lnTo>
                  <a:pt x="232201" y="392153"/>
                </a:lnTo>
                <a:lnTo>
                  <a:pt x="238511" y="382306"/>
                </a:lnTo>
                <a:lnTo>
                  <a:pt x="232609" y="373112"/>
                </a:lnTo>
                <a:lnTo>
                  <a:pt x="236770" y="373112"/>
                </a:lnTo>
                <a:lnTo>
                  <a:pt x="240578" y="379097"/>
                </a:lnTo>
                <a:lnTo>
                  <a:pt x="244386" y="373112"/>
                </a:lnTo>
                <a:lnTo>
                  <a:pt x="248548" y="373112"/>
                </a:lnTo>
                <a:lnTo>
                  <a:pt x="242646" y="382306"/>
                </a:lnTo>
                <a:lnTo>
                  <a:pt x="248956" y="392153"/>
                </a:lnTo>
                <a:lnTo>
                  <a:pt x="244794" y="392153"/>
                </a:lnTo>
                <a:lnTo>
                  <a:pt x="240578" y="385462"/>
                </a:lnTo>
                <a:close/>
                <a:moveTo>
                  <a:pt x="266378" y="385462"/>
                </a:moveTo>
                <a:lnTo>
                  <a:pt x="262162" y="392153"/>
                </a:lnTo>
                <a:lnTo>
                  <a:pt x="258001" y="392153"/>
                </a:lnTo>
                <a:lnTo>
                  <a:pt x="264311" y="382306"/>
                </a:lnTo>
                <a:lnTo>
                  <a:pt x="258409" y="373112"/>
                </a:lnTo>
                <a:lnTo>
                  <a:pt x="262570" y="373112"/>
                </a:lnTo>
                <a:lnTo>
                  <a:pt x="266378" y="379097"/>
                </a:lnTo>
                <a:lnTo>
                  <a:pt x="270187" y="373112"/>
                </a:lnTo>
                <a:lnTo>
                  <a:pt x="274348" y="373112"/>
                </a:lnTo>
                <a:lnTo>
                  <a:pt x="268446" y="382306"/>
                </a:lnTo>
                <a:lnTo>
                  <a:pt x="274756" y="392153"/>
                </a:lnTo>
                <a:lnTo>
                  <a:pt x="270595" y="392153"/>
                </a:lnTo>
                <a:lnTo>
                  <a:pt x="266378" y="385462"/>
                </a:lnTo>
                <a:close/>
                <a:moveTo>
                  <a:pt x="292179" y="385462"/>
                </a:moveTo>
                <a:lnTo>
                  <a:pt x="287962" y="392153"/>
                </a:lnTo>
                <a:lnTo>
                  <a:pt x="283801" y="392153"/>
                </a:lnTo>
                <a:lnTo>
                  <a:pt x="290111" y="382306"/>
                </a:lnTo>
                <a:lnTo>
                  <a:pt x="284209" y="373112"/>
                </a:lnTo>
                <a:lnTo>
                  <a:pt x="288370" y="373112"/>
                </a:lnTo>
                <a:lnTo>
                  <a:pt x="292179" y="379097"/>
                </a:lnTo>
                <a:lnTo>
                  <a:pt x="295987" y="373112"/>
                </a:lnTo>
                <a:lnTo>
                  <a:pt x="300148" y="373112"/>
                </a:lnTo>
                <a:lnTo>
                  <a:pt x="294246" y="382306"/>
                </a:lnTo>
                <a:lnTo>
                  <a:pt x="300556" y="392153"/>
                </a:lnTo>
                <a:lnTo>
                  <a:pt x="296395" y="392153"/>
                </a:lnTo>
                <a:lnTo>
                  <a:pt x="292179" y="385462"/>
                </a:lnTo>
                <a:close/>
                <a:moveTo>
                  <a:pt x="317979" y="385462"/>
                </a:moveTo>
                <a:lnTo>
                  <a:pt x="313762" y="392153"/>
                </a:lnTo>
                <a:lnTo>
                  <a:pt x="309601" y="392153"/>
                </a:lnTo>
                <a:lnTo>
                  <a:pt x="315911" y="382306"/>
                </a:lnTo>
                <a:lnTo>
                  <a:pt x="310009" y="373112"/>
                </a:lnTo>
                <a:lnTo>
                  <a:pt x="314170" y="373112"/>
                </a:lnTo>
                <a:lnTo>
                  <a:pt x="317979" y="379097"/>
                </a:lnTo>
                <a:lnTo>
                  <a:pt x="321787" y="373112"/>
                </a:lnTo>
                <a:lnTo>
                  <a:pt x="325948" y="373112"/>
                </a:lnTo>
                <a:lnTo>
                  <a:pt x="320046" y="382306"/>
                </a:lnTo>
                <a:lnTo>
                  <a:pt x="326356" y="392153"/>
                </a:lnTo>
                <a:lnTo>
                  <a:pt x="322195" y="392153"/>
                </a:lnTo>
                <a:lnTo>
                  <a:pt x="317979" y="385462"/>
                </a:lnTo>
                <a:close/>
                <a:moveTo>
                  <a:pt x="343779" y="385462"/>
                </a:moveTo>
                <a:lnTo>
                  <a:pt x="339563" y="392153"/>
                </a:lnTo>
                <a:lnTo>
                  <a:pt x="335401" y="392153"/>
                </a:lnTo>
                <a:lnTo>
                  <a:pt x="341711" y="382306"/>
                </a:lnTo>
                <a:lnTo>
                  <a:pt x="335809" y="373112"/>
                </a:lnTo>
                <a:lnTo>
                  <a:pt x="339971" y="373112"/>
                </a:lnTo>
                <a:lnTo>
                  <a:pt x="343779" y="379097"/>
                </a:lnTo>
                <a:lnTo>
                  <a:pt x="347587" y="373112"/>
                </a:lnTo>
                <a:lnTo>
                  <a:pt x="351748" y="373112"/>
                </a:lnTo>
                <a:lnTo>
                  <a:pt x="345846" y="382306"/>
                </a:lnTo>
                <a:lnTo>
                  <a:pt x="352156" y="392153"/>
                </a:lnTo>
                <a:lnTo>
                  <a:pt x="347995" y="392153"/>
                </a:lnTo>
                <a:lnTo>
                  <a:pt x="343779" y="385462"/>
                </a:lnTo>
                <a:close/>
                <a:moveTo>
                  <a:pt x="369579" y="385462"/>
                </a:moveTo>
                <a:lnTo>
                  <a:pt x="365363" y="392153"/>
                </a:lnTo>
                <a:lnTo>
                  <a:pt x="361201" y="392153"/>
                </a:lnTo>
                <a:lnTo>
                  <a:pt x="367511" y="382306"/>
                </a:lnTo>
                <a:lnTo>
                  <a:pt x="361609" y="373112"/>
                </a:lnTo>
                <a:lnTo>
                  <a:pt x="365771" y="373112"/>
                </a:lnTo>
                <a:lnTo>
                  <a:pt x="369579" y="379097"/>
                </a:lnTo>
                <a:lnTo>
                  <a:pt x="373387" y="373112"/>
                </a:lnTo>
                <a:lnTo>
                  <a:pt x="377548" y="373112"/>
                </a:lnTo>
                <a:lnTo>
                  <a:pt x="371646" y="382306"/>
                </a:lnTo>
                <a:lnTo>
                  <a:pt x="377956" y="392153"/>
                </a:lnTo>
                <a:lnTo>
                  <a:pt x="373795" y="392153"/>
                </a:lnTo>
                <a:lnTo>
                  <a:pt x="369579" y="385462"/>
                </a:lnTo>
                <a:close/>
                <a:moveTo>
                  <a:pt x="395379" y="385462"/>
                </a:moveTo>
                <a:lnTo>
                  <a:pt x="391163" y="392153"/>
                </a:lnTo>
                <a:lnTo>
                  <a:pt x="387001" y="392153"/>
                </a:lnTo>
                <a:lnTo>
                  <a:pt x="393312" y="382306"/>
                </a:lnTo>
                <a:lnTo>
                  <a:pt x="387409" y="373112"/>
                </a:lnTo>
                <a:lnTo>
                  <a:pt x="391571" y="373112"/>
                </a:lnTo>
                <a:lnTo>
                  <a:pt x="395379" y="379097"/>
                </a:lnTo>
                <a:lnTo>
                  <a:pt x="399187" y="373112"/>
                </a:lnTo>
                <a:lnTo>
                  <a:pt x="403348" y="373112"/>
                </a:lnTo>
                <a:lnTo>
                  <a:pt x="397446" y="382306"/>
                </a:lnTo>
                <a:lnTo>
                  <a:pt x="403756" y="392153"/>
                </a:lnTo>
                <a:lnTo>
                  <a:pt x="399595" y="392153"/>
                </a:lnTo>
                <a:lnTo>
                  <a:pt x="395379" y="385462"/>
                </a:lnTo>
                <a:close/>
                <a:moveTo>
                  <a:pt x="421179" y="385462"/>
                </a:moveTo>
                <a:lnTo>
                  <a:pt x="416963" y="392153"/>
                </a:lnTo>
                <a:lnTo>
                  <a:pt x="412801" y="392153"/>
                </a:lnTo>
                <a:lnTo>
                  <a:pt x="419112" y="382306"/>
                </a:lnTo>
                <a:lnTo>
                  <a:pt x="413209" y="373112"/>
                </a:lnTo>
                <a:lnTo>
                  <a:pt x="417371" y="373112"/>
                </a:lnTo>
                <a:lnTo>
                  <a:pt x="421179" y="379097"/>
                </a:lnTo>
                <a:lnTo>
                  <a:pt x="424987" y="373112"/>
                </a:lnTo>
                <a:lnTo>
                  <a:pt x="429149" y="373112"/>
                </a:lnTo>
                <a:lnTo>
                  <a:pt x="423246" y="382306"/>
                </a:lnTo>
                <a:lnTo>
                  <a:pt x="429557" y="392153"/>
                </a:lnTo>
                <a:lnTo>
                  <a:pt x="425395" y="392153"/>
                </a:lnTo>
                <a:lnTo>
                  <a:pt x="421179" y="385462"/>
                </a:lnTo>
                <a:close/>
                <a:moveTo>
                  <a:pt x="446979" y="385462"/>
                </a:moveTo>
                <a:lnTo>
                  <a:pt x="442763" y="392153"/>
                </a:lnTo>
                <a:lnTo>
                  <a:pt x="438601" y="392153"/>
                </a:lnTo>
                <a:lnTo>
                  <a:pt x="444912" y="382306"/>
                </a:lnTo>
                <a:lnTo>
                  <a:pt x="439009" y="373112"/>
                </a:lnTo>
                <a:lnTo>
                  <a:pt x="443171" y="373112"/>
                </a:lnTo>
                <a:lnTo>
                  <a:pt x="446979" y="379097"/>
                </a:lnTo>
                <a:lnTo>
                  <a:pt x="450787" y="373112"/>
                </a:lnTo>
                <a:lnTo>
                  <a:pt x="454949" y="373112"/>
                </a:lnTo>
                <a:lnTo>
                  <a:pt x="449046" y="382306"/>
                </a:lnTo>
                <a:lnTo>
                  <a:pt x="455357" y="392153"/>
                </a:lnTo>
                <a:lnTo>
                  <a:pt x="451195" y="392153"/>
                </a:lnTo>
                <a:lnTo>
                  <a:pt x="446979" y="385462"/>
                </a:lnTo>
                <a:close/>
                <a:moveTo>
                  <a:pt x="472779" y="385462"/>
                </a:moveTo>
                <a:lnTo>
                  <a:pt x="468563" y="392153"/>
                </a:lnTo>
                <a:lnTo>
                  <a:pt x="464401" y="392153"/>
                </a:lnTo>
                <a:lnTo>
                  <a:pt x="470712" y="382306"/>
                </a:lnTo>
                <a:lnTo>
                  <a:pt x="464809" y="373112"/>
                </a:lnTo>
                <a:lnTo>
                  <a:pt x="468971" y="373112"/>
                </a:lnTo>
                <a:lnTo>
                  <a:pt x="472779" y="379097"/>
                </a:lnTo>
                <a:lnTo>
                  <a:pt x="476587" y="373112"/>
                </a:lnTo>
                <a:lnTo>
                  <a:pt x="480749" y="373112"/>
                </a:lnTo>
                <a:lnTo>
                  <a:pt x="474846" y="382306"/>
                </a:lnTo>
                <a:lnTo>
                  <a:pt x="481157" y="392153"/>
                </a:lnTo>
                <a:lnTo>
                  <a:pt x="476995" y="392153"/>
                </a:lnTo>
                <a:lnTo>
                  <a:pt x="472779" y="385462"/>
                </a:lnTo>
                <a:close/>
                <a:moveTo>
                  <a:pt x="498579" y="385462"/>
                </a:moveTo>
                <a:lnTo>
                  <a:pt x="494363" y="392153"/>
                </a:lnTo>
                <a:lnTo>
                  <a:pt x="490201" y="392153"/>
                </a:lnTo>
                <a:lnTo>
                  <a:pt x="496512" y="382306"/>
                </a:lnTo>
                <a:lnTo>
                  <a:pt x="490609" y="373112"/>
                </a:lnTo>
                <a:lnTo>
                  <a:pt x="494771" y="373112"/>
                </a:lnTo>
                <a:lnTo>
                  <a:pt x="498579" y="379097"/>
                </a:lnTo>
                <a:lnTo>
                  <a:pt x="502387" y="373112"/>
                </a:lnTo>
                <a:lnTo>
                  <a:pt x="506549" y="373112"/>
                </a:lnTo>
                <a:lnTo>
                  <a:pt x="500646" y="382306"/>
                </a:lnTo>
                <a:lnTo>
                  <a:pt x="506957" y="392153"/>
                </a:lnTo>
                <a:lnTo>
                  <a:pt x="502795" y="392153"/>
                </a:lnTo>
                <a:lnTo>
                  <a:pt x="498579" y="385462"/>
                </a:lnTo>
                <a:close/>
                <a:moveTo>
                  <a:pt x="8378" y="414163"/>
                </a:moveTo>
                <a:lnTo>
                  <a:pt x="4162" y="420854"/>
                </a:lnTo>
                <a:lnTo>
                  <a:pt x="0" y="420854"/>
                </a:lnTo>
                <a:lnTo>
                  <a:pt x="6310" y="411007"/>
                </a:lnTo>
                <a:lnTo>
                  <a:pt x="408" y="401813"/>
                </a:lnTo>
                <a:lnTo>
                  <a:pt x="4570" y="401813"/>
                </a:lnTo>
                <a:lnTo>
                  <a:pt x="8378" y="407798"/>
                </a:lnTo>
                <a:lnTo>
                  <a:pt x="12186" y="401813"/>
                </a:lnTo>
                <a:lnTo>
                  <a:pt x="16347" y="401813"/>
                </a:lnTo>
                <a:lnTo>
                  <a:pt x="10445" y="411007"/>
                </a:lnTo>
                <a:lnTo>
                  <a:pt x="16755" y="420854"/>
                </a:lnTo>
                <a:lnTo>
                  <a:pt x="12594" y="420854"/>
                </a:lnTo>
                <a:lnTo>
                  <a:pt x="8378" y="414163"/>
                </a:lnTo>
                <a:close/>
                <a:moveTo>
                  <a:pt x="34178" y="414163"/>
                </a:moveTo>
                <a:lnTo>
                  <a:pt x="29962" y="420854"/>
                </a:lnTo>
                <a:lnTo>
                  <a:pt x="25800" y="420854"/>
                </a:lnTo>
                <a:lnTo>
                  <a:pt x="32110" y="411007"/>
                </a:lnTo>
                <a:lnTo>
                  <a:pt x="26208" y="401813"/>
                </a:lnTo>
                <a:lnTo>
                  <a:pt x="30370" y="401813"/>
                </a:lnTo>
                <a:lnTo>
                  <a:pt x="34178" y="407798"/>
                </a:lnTo>
                <a:lnTo>
                  <a:pt x="37986" y="401813"/>
                </a:lnTo>
                <a:lnTo>
                  <a:pt x="42147" y="401813"/>
                </a:lnTo>
                <a:lnTo>
                  <a:pt x="36245" y="411007"/>
                </a:lnTo>
                <a:lnTo>
                  <a:pt x="42555" y="420854"/>
                </a:lnTo>
                <a:lnTo>
                  <a:pt x="38394" y="420854"/>
                </a:lnTo>
                <a:lnTo>
                  <a:pt x="34178" y="414163"/>
                </a:lnTo>
                <a:close/>
                <a:moveTo>
                  <a:pt x="59978" y="414163"/>
                </a:moveTo>
                <a:lnTo>
                  <a:pt x="55762" y="420854"/>
                </a:lnTo>
                <a:lnTo>
                  <a:pt x="51600" y="420854"/>
                </a:lnTo>
                <a:lnTo>
                  <a:pt x="57911" y="411007"/>
                </a:lnTo>
                <a:lnTo>
                  <a:pt x="52008" y="401813"/>
                </a:lnTo>
                <a:lnTo>
                  <a:pt x="56170" y="401813"/>
                </a:lnTo>
                <a:lnTo>
                  <a:pt x="59978" y="407798"/>
                </a:lnTo>
                <a:lnTo>
                  <a:pt x="63786" y="401813"/>
                </a:lnTo>
                <a:lnTo>
                  <a:pt x="67948" y="401813"/>
                </a:lnTo>
                <a:lnTo>
                  <a:pt x="62045" y="411007"/>
                </a:lnTo>
                <a:lnTo>
                  <a:pt x="68356" y="420854"/>
                </a:lnTo>
                <a:lnTo>
                  <a:pt x="64194" y="420854"/>
                </a:lnTo>
                <a:lnTo>
                  <a:pt x="59978" y="414163"/>
                </a:lnTo>
                <a:close/>
                <a:moveTo>
                  <a:pt x="85778" y="414163"/>
                </a:moveTo>
                <a:lnTo>
                  <a:pt x="81562" y="420854"/>
                </a:lnTo>
                <a:lnTo>
                  <a:pt x="77400" y="420854"/>
                </a:lnTo>
                <a:lnTo>
                  <a:pt x="83711" y="411007"/>
                </a:lnTo>
                <a:lnTo>
                  <a:pt x="77808" y="401813"/>
                </a:lnTo>
                <a:lnTo>
                  <a:pt x="81970" y="401813"/>
                </a:lnTo>
                <a:lnTo>
                  <a:pt x="85778" y="407798"/>
                </a:lnTo>
                <a:lnTo>
                  <a:pt x="89586" y="401813"/>
                </a:lnTo>
                <a:lnTo>
                  <a:pt x="93748" y="401813"/>
                </a:lnTo>
                <a:lnTo>
                  <a:pt x="87845" y="411007"/>
                </a:lnTo>
                <a:lnTo>
                  <a:pt x="94156" y="420854"/>
                </a:lnTo>
                <a:lnTo>
                  <a:pt x="89994" y="420854"/>
                </a:lnTo>
                <a:lnTo>
                  <a:pt x="85778" y="414163"/>
                </a:lnTo>
                <a:close/>
                <a:moveTo>
                  <a:pt x="111578" y="414163"/>
                </a:moveTo>
                <a:lnTo>
                  <a:pt x="107362" y="420854"/>
                </a:lnTo>
                <a:lnTo>
                  <a:pt x="103200" y="420854"/>
                </a:lnTo>
                <a:lnTo>
                  <a:pt x="109511" y="411007"/>
                </a:lnTo>
                <a:lnTo>
                  <a:pt x="103608" y="401813"/>
                </a:lnTo>
                <a:lnTo>
                  <a:pt x="107770" y="401813"/>
                </a:lnTo>
                <a:lnTo>
                  <a:pt x="111578" y="407798"/>
                </a:lnTo>
                <a:lnTo>
                  <a:pt x="115386" y="401813"/>
                </a:lnTo>
                <a:lnTo>
                  <a:pt x="119548" y="401813"/>
                </a:lnTo>
                <a:lnTo>
                  <a:pt x="113645" y="411007"/>
                </a:lnTo>
                <a:lnTo>
                  <a:pt x="119956" y="420854"/>
                </a:lnTo>
                <a:lnTo>
                  <a:pt x="115794" y="420854"/>
                </a:lnTo>
                <a:lnTo>
                  <a:pt x="111578" y="414163"/>
                </a:lnTo>
                <a:close/>
                <a:moveTo>
                  <a:pt x="137378" y="414163"/>
                </a:moveTo>
                <a:lnTo>
                  <a:pt x="133162" y="420854"/>
                </a:lnTo>
                <a:lnTo>
                  <a:pt x="129000" y="420854"/>
                </a:lnTo>
                <a:lnTo>
                  <a:pt x="135311" y="411007"/>
                </a:lnTo>
                <a:lnTo>
                  <a:pt x="129408" y="401813"/>
                </a:lnTo>
                <a:lnTo>
                  <a:pt x="133570" y="401813"/>
                </a:lnTo>
                <a:lnTo>
                  <a:pt x="137378" y="407798"/>
                </a:lnTo>
                <a:lnTo>
                  <a:pt x="141186" y="401813"/>
                </a:lnTo>
                <a:lnTo>
                  <a:pt x="145348" y="401813"/>
                </a:lnTo>
                <a:lnTo>
                  <a:pt x="139445" y="411007"/>
                </a:lnTo>
                <a:lnTo>
                  <a:pt x="145756" y="420854"/>
                </a:lnTo>
                <a:lnTo>
                  <a:pt x="141594" y="420854"/>
                </a:lnTo>
                <a:lnTo>
                  <a:pt x="137378" y="414163"/>
                </a:lnTo>
                <a:close/>
                <a:moveTo>
                  <a:pt x="163178" y="414163"/>
                </a:moveTo>
                <a:lnTo>
                  <a:pt x="158962" y="420854"/>
                </a:lnTo>
                <a:lnTo>
                  <a:pt x="154800" y="420854"/>
                </a:lnTo>
                <a:lnTo>
                  <a:pt x="161111" y="411007"/>
                </a:lnTo>
                <a:lnTo>
                  <a:pt x="155208" y="401813"/>
                </a:lnTo>
                <a:lnTo>
                  <a:pt x="159370" y="401813"/>
                </a:lnTo>
                <a:lnTo>
                  <a:pt x="163178" y="407798"/>
                </a:lnTo>
                <a:lnTo>
                  <a:pt x="166986" y="401813"/>
                </a:lnTo>
                <a:lnTo>
                  <a:pt x="171148" y="401813"/>
                </a:lnTo>
                <a:lnTo>
                  <a:pt x="165245" y="411007"/>
                </a:lnTo>
                <a:lnTo>
                  <a:pt x="171556" y="420854"/>
                </a:lnTo>
                <a:lnTo>
                  <a:pt x="167394" y="420854"/>
                </a:lnTo>
                <a:lnTo>
                  <a:pt x="163178" y="414163"/>
                </a:lnTo>
                <a:close/>
                <a:moveTo>
                  <a:pt x="188978" y="414163"/>
                </a:moveTo>
                <a:lnTo>
                  <a:pt x="184762" y="420854"/>
                </a:lnTo>
                <a:lnTo>
                  <a:pt x="180601" y="420854"/>
                </a:lnTo>
                <a:lnTo>
                  <a:pt x="186911" y="411007"/>
                </a:lnTo>
                <a:lnTo>
                  <a:pt x="181009" y="401813"/>
                </a:lnTo>
                <a:lnTo>
                  <a:pt x="185170" y="401813"/>
                </a:lnTo>
                <a:lnTo>
                  <a:pt x="188978" y="407798"/>
                </a:lnTo>
                <a:lnTo>
                  <a:pt x="192786" y="401813"/>
                </a:lnTo>
                <a:lnTo>
                  <a:pt x="196948" y="401813"/>
                </a:lnTo>
                <a:lnTo>
                  <a:pt x="191045" y="411007"/>
                </a:lnTo>
                <a:lnTo>
                  <a:pt x="197356" y="420854"/>
                </a:lnTo>
                <a:lnTo>
                  <a:pt x="193194" y="420854"/>
                </a:lnTo>
                <a:lnTo>
                  <a:pt x="188978" y="414163"/>
                </a:lnTo>
                <a:close/>
                <a:moveTo>
                  <a:pt x="214778" y="414163"/>
                </a:moveTo>
                <a:lnTo>
                  <a:pt x="210562" y="420854"/>
                </a:lnTo>
                <a:lnTo>
                  <a:pt x="206401" y="420854"/>
                </a:lnTo>
                <a:lnTo>
                  <a:pt x="212711" y="411007"/>
                </a:lnTo>
                <a:lnTo>
                  <a:pt x="206809" y="401813"/>
                </a:lnTo>
                <a:lnTo>
                  <a:pt x="210970" y="401813"/>
                </a:lnTo>
                <a:lnTo>
                  <a:pt x="214778" y="407798"/>
                </a:lnTo>
                <a:lnTo>
                  <a:pt x="218586" y="401813"/>
                </a:lnTo>
                <a:lnTo>
                  <a:pt x="222748" y="401813"/>
                </a:lnTo>
                <a:lnTo>
                  <a:pt x="216846" y="411007"/>
                </a:lnTo>
                <a:lnTo>
                  <a:pt x="223156" y="420854"/>
                </a:lnTo>
                <a:lnTo>
                  <a:pt x="218994" y="420854"/>
                </a:lnTo>
                <a:lnTo>
                  <a:pt x="214778" y="414163"/>
                </a:lnTo>
                <a:close/>
                <a:moveTo>
                  <a:pt x="240578" y="414163"/>
                </a:moveTo>
                <a:lnTo>
                  <a:pt x="236362" y="420854"/>
                </a:lnTo>
                <a:lnTo>
                  <a:pt x="232201" y="420854"/>
                </a:lnTo>
                <a:lnTo>
                  <a:pt x="238511" y="411007"/>
                </a:lnTo>
                <a:lnTo>
                  <a:pt x="232609" y="401813"/>
                </a:lnTo>
                <a:lnTo>
                  <a:pt x="236770" y="401813"/>
                </a:lnTo>
                <a:lnTo>
                  <a:pt x="240578" y="407798"/>
                </a:lnTo>
                <a:lnTo>
                  <a:pt x="244386" y="401813"/>
                </a:lnTo>
                <a:lnTo>
                  <a:pt x="248548" y="401813"/>
                </a:lnTo>
                <a:lnTo>
                  <a:pt x="242646" y="411007"/>
                </a:lnTo>
                <a:lnTo>
                  <a:pt x="248956" y="420854"/>
                </a:lnTo>
                <a:lnTo>
                  <a:pt x="244794" y="420854"/>
                </a:lnTo>
                <a:lnTo>
                  <a:pt x="240578" y="414163"/>
                </a:lnTo>
                <a:close/>
                <a:moveTo>
                  <a:pt x="266378" y="414163"/>
                </a:moveTo>
                <a:lnTo>
                  <a:pt x="262162" y="420854"/>
                </a:lnTo>
                <a:lnTo>
                  <a:pt x="258001" y="420854"/>
                </a:lnTo>
                <a:lnTo>
                  <a:pt x="264311" y="411007"/>
                </a:lnTo>
                <a:lnTo>
                  <a:pt x="258409" y="401813"/>
                </a:lnTo>
                <a:lnTo>
                  <a:pt x="262570" y="401813"/>
                </a:lnTo>
                <a:lnTo>
                  <a:pt x="266378" y="407798"/>
                </a:lnTo>
                <a:lnTo>
                  <a:pt x="270187" y="401813"/>
                </a:lnTo>
                <a:lnTo>
                  <a:pt x="274348" y="401813"/>
                </a:lnTo>
                <a:lnTo>
                  <a:pt x="268446" y="411007"/>
                </a:lnTo>
                <a:lnTo>
                  <a:pt x="274756" y="420854"/>
                </a:lnTo>
                <a:lnTo>
                  <a:pt x="270595" y="420854"/>
                </a:lnTo>
                <a:lnTo>
                  <a:pt x="266378" y="414163"/>
                </a:lnTo>
                <a:close/>
                <a:moveTo>
                  <a:pt x="292179" y="414163"/>
                </a:moveTo>
                <a:lnTo>
                  <a:pt x="287962" y="420854"/>
                </a:lnTo>
                <a:lnTo>
                  <a:pt x="283801" y="420854"/>
                </a:lnTo>
                <a:lnTo>
                  <a:pt x="290111" y="411007"/>
                </a:lnTo>
                <a:lnTo>
                  <a:pt x="284209" y="401813"/>
                </a:lnTo>
                <a:lnTo>
                  <a:pt x="288370" y="401813"/>
                </a:lnTo>
                <a:lnTo>
                  <a:pt x="292179" y="407798"/>
                </a:lnTo>
                <a:lnTo>
                  <a:pt x="295987" y="401813"/>
                </a:lnTo>
                <a:lnTo>
                  <a:pt x="300148" y="401813"/>
                </a:lnTo>
                <a:lnTo>
                  <a:pt x="294246" y="411007"/>
                </a:lnTo>
                <a:lnTo>
                  <a:pt x="300556" y="420854"/>
                </a:lnTo>
                <a:lnTo>
                  <a:pt x="296395" y="420854"/>
                </a:lnTo>
                <a:lnTo>
                  <a:pt x="292179" y="414163"/>
                </a:lnTo>
                <a:close/>
                <a:moveTo>
                  <a:pt x="317979" y="414163"/>
                </a:moveTo>
                <a:lnTo>
                  <a:pt x="313762" y="420854"/>
                </a:lnTo>
                <a:lnTo>
                  <a:pt x="309601" y="420854"/>
                </a:lnTo>
                <a:lnTo>
                  <a:pt x="315911" y="411007"/>
                </a:lnTo>
                <a:lnTo>
                  <a:pt x="310009" y="401813"/>
                </a:lnTo>
                <a:lnTo>
                  <a:pt x="314170" y="401813"/>
                </a:lnTo>
                <a:lnTo>
                  <a:pt x="317979" y="407798"/>
                </a:lnTo>
                <a:lnTo>
                  <a:pt x="321787" y="401813"/>
                </a:lnTo>
                <a:lnTo>
                  <a:pt x="325948" y="401813"/>
                </a:lnTo>
                <a:lnTo>
                  <a:pt x="320046" y="411007"/>
                </a:lnTo>
                <a:lnTo>
                  <a:pt x="326356" y="420854"/>
                </a:lnTo>
                <a:lnTo>
                  <a:pt x="322195" y="420854"/>
                </a:lnTo>
                <a:lnTo>
                  <a:pt x="317979" y="414163"/>
                </a:lnTo>
                <a:close/>
                <a:moveTo>
                  <a:pt x="343779" y="414163"/>
                </a:moveTo>
                <a:lnTo>
                  <a:pt x="339563" y="420854"/>
                </a:lnTo>
                <a:lnTo>
                  <a:pt x="335401" y="420854"/>
                </a:lnTo>
                <a:lnTo>
                  <a:pt x="341711" y="411007"/>
                </a:lnTo>
                <a:lnTo>
                  <a:pt x="335809" y="401813"/>
                </a:lnTo>
                <a:lnTo>
                  <a:pt x="339971" y="401813"/>
                </a:lnTo>
                <a:lnTo>
                  <a:pt x="343779" y="407798"/>
                </a:lnTo>
                <a:lnTo>
                  <a:pt x="347587" y="401813"/>
                </a:lnTo>
                <a:lnTo>
                  <a:pt x="351748" y="401813"/>
                </a:lnTo>
                <a:lnTo>
                  <a:pt x="345846" y="411007"/>
                </a:lnTo>
                <a:lnTo>
                  <a:pt x="352156" y="420854"/>
                </a:lnTo>
                <a:lnTo>
                  <a:pt x="347995" y="420854"/>
                </a:lnTo>
                <a:lnTo>
                  <a:pt x="343779" y="414163"/>
                </a:lnTo>
                <a:close/>
                <a:moveTo>
                  <a:pt x="369579" y="414163"/>
                </a:moveTo>
                <a:lnTo>
                  <a:pt x="365363" y="420854"/>
                </a:lnTo>
                <a:lnTo>
                  <a:pt x="361201" y="420854"/>
                </a:lnTo>
                <a:lnTo>
                  <a:pt x="367511" y="411007"/>
                </a:lnTo>
                <a:lnTo>
                  <a:pt x="361609" y="401813"/>
                </a:lnTo>
                <a:lnTo>
                  <a:pt x="365771" y="401813"/>
                </a:lnTo>
                <a:lnTo>
                  <a:pt x="369579" y="407798"/>
                </a:lnTo>
                <a:lnTo>
                  <a:pt x="373387" y="401813"/>
                </a:lnTo>
                <a:lnTo>
                  <a:pt x="377548" y="401813"/>
                </a:lnTo>
                <a:lnTo>
                  <a:pt x="371646" y="411007"/>
                </a:lnTo>
                <a:lnTo>
                  <a:pt x="377956" y="420854"/>
                </a:lnTo>
                <a:lnTo>
                  <a:pt x="373795" y="420854"/>
                </a:lnTo>
                <a:lnTo>
                  <a:pt x="369579" y="414163"/>
                </a:lnTo>
                <a:close/>
                <a:moveTo>
                  <a:pt x="395379" y="414163"/>
                </a:moveTo>
                <a:lnTo>
                  <a:pt x="391163" y="420854"/>
                </a:lnTo>
                <a:lnTo>
                  <a:pt x="387001" y="420854"/>
                </a:lnTo>
                <a:lnTo>
                  <a:pt x="393312" y="411007"/>
                </a:lnTo>
                <a:lnTo>
                  <a:pt x="387409" y="401813"/>
                </a:lnTo>
                <a:lnTo>
                  <a:pt x="391571" y="401813"/>
                </a:lnTo>
                <a:lnTo>
                  <a:pt x="395379" y="407798"/>
                </a:lnTo>
                <a:lnTo>
                  <a:pt x="399187" y="401813"/>
                </a:lnTo>
                <a:lnTo>
                  <a:pt x="403348" y="401813"/>
                </a:lnTo>
                <a:lnTo>
                  <a:pt x="397446" y="411007"/>
                </a:lnTo>
                <a:lnTo>
                  <a:pt x="403756" y="420854"/>
                </a:lnTo>
                <a:lnTo>
                  <a:pt x="399595" y="420854"/>
                </a:lnTo>
                <a:lnTo>
                  <a:pt x="395379" y="414163"/>
                </a:lnTo>
                <a:close/>
                <a:moveTo>
                  <a:pt x="421179" y="414163"/>
                </a:moveTo>
                <a:lnTo>
                  <a:pt x="416963" y="420854"/>
                </a:lnTo>
                <a:lnTo>
                  <a:pt x="412801" y="420854"/>
                </a:lnTo>
                <a:lnTo>
                  <a:pt x="419112" y="411007"/>
                </a:lnTo>
                <a:lnTo>
                  <a:pt x="413209" y="401813"/>
                </a:lnTo>
                <a:lnTo>
                  <a:pt x="417371" y="401813"/>
                </a:lnTo>
                <a:lnTo>
                  <a:pt x="421179" y="407798"/>
                </a:lnTo>
                <a:lnTo>
                  <a:pt x="424987" y="401813"/>
                </a:lnTo>
                <a:lnTo>
                  <a:pt x="429149" y="401813"/>
                </a:lnTo>
                <a:lnTo>
                  <a:pt x="423246" y="411007"/>
                </a:lnTo>
                <a:lnTo>
                  <a:pt x="429557" y="420854"/>
                </a:lnTo>
                <a:lnTo>
                  <a:pt x="425395" y="420854"/>
                </a:lnTo>
                <a:lnTo>
                  <a:pt x="421179" y="414163"/>
                </a:lnTo>
                <a:close/>
                <a:moveTo>
                  <a:pt x="446979" y="414163"/>
                </a:moveTo>
                <a:lnTo>
                  <a:pt x="442763" y="420854"/>
                </a:lnTo>
                <a:lnTo>
                  <a:pt x="438601" y="420854"/>
                </a:lnTo>
                <a:lnTo>
                  <a:pt x="444912" y="411007"/>
                </a:lnTo>
                <a:lnTo>
                  <a:pt x="439009" y="401813"/>
                </a:lnTo>
                <a:lnTo>
                  <a:pt x="443171" y="401813"/>
                </a:lnTo>
                <a:lnTo>
                  <a:pt x="446979" y="407798"/>
                </a:lnTo>
                <a:lnTo>
                  <a:pt x="450787" y="401813"/>
                </a:lnTo>
                <a:lnTo>
                  <a:pt x="454949" y="401813"/>
                </a:lnTo>
                <a:lnTo>
                  <a:pt x="449046" y="411007"/>
                </a:lnTo>
                <a:lnTo>
                  <a:pt x="455357" y="420854"/>
                </a:lnTo>
                <a:lnTo>
                  <a:pt x="451195" y="420854"/>
                </a:lnTo>
                <a:lnTo>
                  <a:pt x="446979" y="414163"/>
                </a:lnTo>
                <a:close/>
                <a:moveTo>
                  <a:pt x="472779" y="414163"/>
                </a:moveTo>
                <a:lnTo>
                  <a:pt x="468563" y="420854"/>
                </a:lnTo>
                <a:lnTo>
                  <a:pt x="464401" y="420854"/>
                </a:lnTo>
                <a:lnTo>
                  <a:pt x="470712" y="411007"/>
                </a:lnTo>
                <a:lnTo>
                  <a:pt x="464809" y="401813"/>
                </a:lnTo>
                <a:lnTo>
                  <a:pt x="468971" y="401813"/>
                </a:lnTo>
                <a:lnTo>
                  <a:pt x="472779" y="407798"/>
                </a:lnTo>
                <a:lnTo>
                  <a:pt x="476587" y="401813"/>
                </a:lnTo>
                <a:lnTo>
                  <a:pt x="480749" y="401813"/>
                </a:lnTo>
                <a:lnTo>
                  <a:pt x="474846" y="411007"/>
                </a:lnTo>
                <a:lnTo>
                  <a:pt x="481157" y="420854"/>
                </a:lnTo>
                <a:lnTo>
                  <a:pt x="476995" y="420854"/>
                </a:lnTo>
                <a:lnTo>
                  <a:pt x="472779" y="414163"/>
                </a:lnTo>
                <a:close/>
                <a:moveTo>
                  <a:pt x="498579" y="414163"/>
                </a:moveTo>
                <a:lnTo>
                  <a:pt x="494363" y="420854"/>
                </a:lnTo>
                <a:lnTo>
                  <a:pt x="490201" y="420854"/>
                </a:lnTo>
                <a:lnTo>
                  <a:pt x="496512" y="411007"/>
                </a:lnTo>
                <a:lnTo>
                  <a:pt x="490609" y="401813"/>
                </a:lnTo>
                <a:lnTo>
                  <a:pt x="494771" y="401813"/>
                </a:lnTo>
                <a:lnTo>
                  <a:pt x="498579" y="407798"/>
                </a:lnTo>
                <a:lnTo>
                  <a:pt x="502387" y="401813"/>
                </a:lnTo>
                <a:lnTo>
                  <a:pt x="506549" y="401813"/>
                </a:lnTo>
                <a:lnTo>
                  <a:pt x="500646" y="411007"/>
                </a:lnTo>
                <a:lnTo>
                  <a:pt x="506957" y="420854"/>
                </a:lnTo>
                <a:lnTo>
                  <a:pt x="502795" y="420854"/>
                </a:lnTo>
                <a:lnTo>
                  <a:pt x="498579" y="414163"/>
                </a:lnTo>
                <a:close/>
                <a:moveTo>
                  <a:pt x="8378" y="442863"/>
                </a:moveTo>
                <a:lnTo>
                  <a:pt x="4162" y="449555"/>
                </a:lnTo>
                <a:lnTo>
                  <a:pt x="0" y="449555"/>
                </a:lnTo>
                <a:lnTo>
                  <a:pt x="6310" y="439708"/>
                </a:lnTo>
                <a:lnTo>
                  <a:pt x="408" y="430514"/>
                </a:lnTo>
                <a:lnTo>
                  <a:pt x="4570" y="430514"/>
                </a:lnTo>
                <a:lnTo>
                  <a:pt x="8378" y="436499"/>
                </a:lnTo>
                <a:lnTo>
                  <a:pt x="12186" y="430514"/>
                </a:lnTo>
                <a:lnTo>
                  <a:pt x="16347" y="430514"/>
                </a:lnTo>
                <a:lnTo>
                  <a:pt x="10445" y="439708"/>
                </a:lnTo>
                <a:lnTo>
                  <a:pt x="16755" y="449555"/>
                </a:lnTo>
                <a:lnTo>
                  <a:pt x="12594" y="449555"/>
                </a:lnTo>
                <a:lnTo>
                  <a:pt x="8378" y="442863"/>
                </a:lnTo>
                <a:close/>
                <a:moveTo>
                  <a:pt x="34178" y="442863"/>
                </a:moveTo>
                <a:lnTo>
                  <a:pt x="29962" y="449555"/>
                </a:lnTo>
                <a:lnTo>
                  <a:pt x="25800" y="449555"/>
                </a:lnTo>
                <a:lnTo>
                  <a:pt x="32110" y="439708"/>
                </a:lnTo>
                <a:lnTo>
                  <a:pt x="26208" y="430514"/>
                </a:lnTo>
                <a:lnTo>
                  <a:pt x="30370" y="430514"/>
                </a:lnTo>
                <a:lnTo>
                  <a:pt x="34178" y="436499"/>
                </a:lnTo>
                <a:lnTo>
                  <a:pt x="37986" y="430514"/>
                </a:lnTo>
                <a:lnTo>
                  <a:pt x="42147" y="430514"/>
                </a:lnTo>
                <a:lnTo>
                  <a:pt x="36245" y="439708"/>
                </a:lnTo>
                <a:lnTo>
                  <a:pt x="42555" y="449555"/>
                </a:lnTo>
                <a:lnTo>
                  <a:pt x="38394" y="449555"/>
                </a:lnTo>
                <a:lnTo>
                  <a:pt x="34178" y="442863"/>
                </a:lnTo>
                <a:close/>
                <a:moveTo>
                  <a:pt x="59978" y="442863"/>
                </a:moveTo>
                <a:lnTo>
                  <a:pt x="55762" y="449555"/>
                </a:lnTo>
                <a:lnTo>
                  <a:pt x="51600" y="449555"/>
                </a:lnTo>
                <a:lnTo>
                  <a:pt x="57911" y="439708"/>
                </a:lnTo>
                <a:lnTo>
                  <a:pt x="52008" y="430514"/>
                </a:lnTo>
                <a:lnTo>
                  <a:pt x="56170" y="430514"/>
                </a:lnTo>
                <a:lnTo>
                  <a:pt x="59978" y="436499"/>
                </a:lnTo>
                <a:lnTo>
                  <a:pt x="63786" y="430514"/>
                </a:lnTo>
                <a:lnTo>
                  <a:pt x="67948" y="430514"/>
                </a:lnTo>
                <a:lnTo>
                  <a:pt x="62045" y="439708"/>
                </a:lnTo>
                <a:lnTo>
                  <a:pt x="68356" y="449555"/>
                </a:lnTo>
                <a:lnTo>
                  <a:pt x="64194" y="449555"/>
                </a:lnTo>
                <a:lnTo>
                  <a:pt x="59978" y="442863"/>
                </a:lnTo>
                <a:close/>
                <a:moveTo>
                  <a:pt x="85778" y="442863"/>
                </a:moveTo>
                <a:lnTo>
                  <a:pt x="81562" y="449555"/>
                </a:lnTo>
                <a:lnTo>
                  <a:pt x="77400" y="449555"/>
                </a:lnTo>
                <a:lnTo>
                  <a:pt x="83711" y="439708"/>
                </a:lnTo>
                <a:lnTo>
                  <a:pt x="77808" y="430514"/>
                </a:lnTo>
                <a:lnTo>
                  <a:pt x="81970" y="430514"/>
                </a:lnTo>
                <a:lnTo>
                  <a:pt x="85778" y="436499"/>
                </a:lnTo>
                <a:lnTo>
                  <a:pt x="89586" y="430514"/>
                </a:lnTo>
                <a:lnTo>
                  <a:pt x="93748" y="430514"/>
                </a:lnTo>
                <a:lnTo>
                  <a:pt x="87845" y="439708"/>
                </a:lnTo>
                <a:lnTo>
                  <a:pt x="94156" y="449555"/>
                </a:lnTo>
                <a:lnTo>
                  <a:pt x="89994" y="449555"/>
                </a:lnTo>
                <a:lnTo>
                  <a:pt x="85778" y="442863"/>
                </a:lnTo>
                <a:close/>
                <a:moveTo>
                  <a:pt x="111578" y="442863"/>
                </a:moveTo>
                <a:lnTo>
                  <a:pt x="107362" y="449555"/>
                </a:lnTo>
                <a:lnTo>
                  <a:pt x="103200" y="449555"/>
                </a:lnTo>
                <a:lnTo>
                  <a:pt x="109511" y="439708"/>
                </a:lnTo>
                <a:lnTo>
                  <a:pt x="103608" y="430514"/>
                </a:lnTo>
                <a:lnTo>
                  <a:pt x="107770" y="430514"/>
                </a:lnTo>
                <a:lnTo>
                  <a:pt x="111578" y="436499"/>
                </a:lnTo>
                <a:lnTo>
                  <a:pt x="115386" y="430514"/>
                </a:lnTo>
                <a:lnTo>
                  <a:pt x="119548" y="430514"/>
                </a:lnTo>
                <a:lnTo>
                  <a:pt x="113645" y="439708"/>
                </a:lnTo>
                <a:lnTo>
                  <a:pt x="119956" y="449555"/>
                </a:lnTo>
                <a:lnTo>
                  <a:pt x="115794" y="449555"/>
                </a:lnTo>
                <a:lnTo>
                  <a:pt x="111578" y="442863"/>
                </a:lnTo>
                <a:close/>
                <a:moveTo>
                  <a:pt x="137378" y="442863"/>
                </a:moveTo>
                <a:lnTo>
                  <a:pt x="133162" y="449555"/>
                </a:lnTo>
                <a:lnTo>
                  <a:pt x="129000" y="449555"/>
                </a:lnTo>
                <a:lnTo>
                  <a:pt x="135311" y="439708"/>
                </a:lnTo>
                <a:lnTo>
                  <a:pt x="129408" y="430514"/>
                </a:lnTo>
                <a:lnTo>
                  <a:pt x="133570" y="430514"/>
                </a:lnTo>
                <a:lnTo>
                  <a:pt x="137378" y="436499"/>
                </a:lnTo>
                <a:lnTo>
                  <a:pt x="141186" y="430514"/>
                </a:lnTo>
                <a:lnTo>
                  <a:pt x="145348" y="430514"/>
                </a:lnTo>
                <a:lnTo>
                  <a:pt x="139445" y="439708"/>
                </a:lnTo>
                <a:lnTo>
                  <a:pt x="145756" y="449555"/>
                </a:lnTo>
                <a:lnTo>
                  <a:pt x="141594" y="449555"/>
                </a:lnTo>
                <a:lnTo>
                  <a:pt x="137378" y="442863"/>
                </a:lnTo>
                <a:close/>
                <a:moveTo>
                  <a:pt x="163178" y="442863"/>
                </a:moveTo>
                <a:lnTo>
                  <a:pt x="158962" y="449555"/>
                </a:lnTo>
                <a:lnTo>
                  <a:pt x="154800" y="449555"/>
                </a:lnTo>
                <a:lnTo>
                  <a:pt x="161111" y="439708"/>
                </a:lnTo>
                <a:lnTo>
                  <a:pt x="155208" y="430514"/>
                </a:lnTo>
                <a:lnTo>
                  <a:pt x="159370" y="430514"/>
                </a:lnTo>
                <a:lnTo>
                  <a:pt x="163178" y="436499"/>
                </a:lnTo>
                <a:lnTo>
                  <a:pt x="166986" y="430514"/>
                </a:lnTo>
                <a:lnTo>
                  <a:pt x="171148" y="430514"/>
                </a:lnTo>
                <a:lnTo>
                  <a:pt x="165245" y="439708"/>
                </a:lnTo>
                <a:lnTo>
                  <a:pt x="171556" y="449555"/>
                </a:lnTo>
                <a:lnTo>
                  <a:pt x="167394" y="449555"/>
                </a:lnTo>
                <a:lnTo>
                  <a:pt x="163178" y="442863"/>
                </a:lnTo>
                <a:close/>
                <a:moveTo>
                  <a:pt x="188978" y="442863"/>
                </a:moveTo>
                <a:lnTo>
                  <a:pt x="184762" y="449555"/>
                </a:lnTo>
                <a:lnTo>
                  <a:pt x="180601" y="449555"/>
                </a:lnTo>
                <a:lnTo>
                  <a:pt x="186911" y="439708"/>
                </a:lnTo>
                <a:lnTo>
                  <a:pt x="181009" y="430514"/>
                </a:lnTo>
                <a:lnTo>
                  <a:pt x="185170" y="430514"/>
                </a:lnTo>
                <a:lnTo>
                  <a:pt x="188978" y="436499"/>
                </a:lnTo>
                <a:lnTo>
                  <a:pt x="192786" y="430514"/>
                </a:lnTo>
                <a:lnTo>
                  <a:pt x="196948" y="430514"/>
                </a:lnTo>
                <a:lnTo>
                  <a:pt x="191045" y="439708"/>
                </a:lnTo>
                <a:lnTo>
                  <a:pt x="197356" y="449555"/>
                </a:lnTo>
                <a:lnTo>
                  <a:pt x="193194" y="449555"/>
                </a:lnTo>
                <a:lnTo>
                  <a:pt x="188978" y="442863"/>
                </a:lnTo>
                <a:close/>
                <a:moveTo>
                  <a:pt x="214778" y="442863"/>
                </a:moveTo>
                <a:lnTo>
                  <a:pt x="210562" y="449555"/>
                </a:lnTo>
                <a:lnTo>
                  <a:pt x="206401" y="449555"/>
                </a:lnTo>
                <a:lnTo>
                  <a:pt x="212711" y="439708"/>
                </a:lnTo>
                <a:lnTo>
                  <a:pt x="206809" y="430514"/>
                </a:lnTo>
                <a:lnTo>
                  <a:pt x="210970" y="430514"/>
                </a:lnTo>
                <a:lnTo>
                  <a:pt x="214778" y="436499"/>
                </a:lnTo>
                <a:lnTo>
                  <a:pt x="218586" y="430514"/>
                </a:lnTo>
                <a:lnTo>
                  <a:pt x="222748" y="430514"/>
                </a:lnTo>
                <a:lnTo>
                  <a:pt x="216846" y="439708"/>
                </a:lnTo>
                <a:lnTo>
                  <a:pt x="223156" y="449555"/>
                </a:lnTo>
                <a:lnTo>
                  <a:pt x="218994" y="449555"/>
                </a:lnTo>
                <a:lnTo>
                  <a:pt x="214778" y="442863"/>
                </a:lnTo>
                <a:close/>
                <a:moveTo>
                  <a:pt x="240578" y="442863"/>
                </a:moveTo>
                <a:lnTo>
                  <a:pt x="236362" y="449555"/>
                </a:lnTo>
                <a:lnTo>
                  <a:pt x="232201" y="449555"/>
                </a:lnTo>
                <a:lnTo>
                  <a:pt x="238511" y="439708"/>
                </a:lnTo>
                <a:lnTo>
                  <a:pt x="232609" y="430514"/>
                </a:lnTo>
                <a:lnTo>
                  <a:pt x="236770" y="430514"/>
                </a:lnTo>
                <a:lnTo>
                  <a:pt x="240578" y="436499"/>
                </a:lnTo>
                <a:lnTo>
                  <a:pt x="244386" y="430514"/>
                </a:lnTo>
                <a:lnTo>
                  <a:pt x="248548" y="430514"/>
                </a:lnTo>
                <a:lnTo>
                  <a:pt x="242646" y="439708"/>
                </a:lnTo>
                <a:lnTo>
                  <a:pt x="248956" y="449555"/>
                </a:lnTo>
                <a:lnTo>
                  <a:pt x="244794" y="449555"/>
                </a:lnTo>
                <a:lnTo>
                  <a:pt x="240578" y="442863"/>
                </a:lnTo>
                <a:close/>
                <a:moveTo>
                  <a:pt x="266378" y="442863"/>
                </a:moveTo>
                <a:lnTo>
                  <a:pt x="262162" y="449555"/>
                </a:lnTo>
                <a:lnTo>
                  <a:pt x="258001" y="449555"/>
                </a:lnTo>
                <a:lnTo>
                  <a:pt x="264311" y="439708"/>
                </a:lnTo>
                <a:lnTo>
                  <a:pt x="258409" y="430514"/>
                </a:lnTo>
                <a:lnTo>
                  <a:pt x="262570" y="430514"/>
                </a:lnTo>
                <a:lnTo>
                  <a:pt x="266378" y="436499"/>
                </a:lnTo>
                <a:lnTo>
                  <a:pt x="270187" y="430514"/>
                </a:lnTo>
                <a:lnTo>
                  <a:pt x="274348" y="430514"/>
                </a:lnTo>
                <a:lnTo>
                  <a:pt x="268446" y="439708"/>
                </a:lnTo>
                <a:lnTo>
                  <a:pt x="274756" y="449555"/>
                </a:lnTo>
                <a:lnTo>
                  <a:pt x="270595" y="449555"/>
                </a:lnTo>
                <a:lnTo>
                  <a:pt x="266378" y="442863"/>
                </a:lnTo>
                <a:close/>
                <a:moveTo>
                  <a:pt x="292179" y="442863"/>
                </a:moveTo>
                <a:lnTo>
                  <a:pt x="287962" y="449555"/>
                </a:lnTo>
                <a:lnTo>
                  <a:pt x="283801" y="449555"/>
                </a:lnTo>
                <a:lnTo>
                  <a:pt x="290111" y="439708"/>
                </a:lnTo>
                <a:lnTo>
                  <a:pt x="284209" y="430514"/>
                </a:lnTo>
                <a:lnTo>
                  <a:pt x="288370" y="430514"/>
                </a:lnTo>
                <a:lnTo>
                  <a:pt x="292179" y="436499"/>
                </a:lnTo>
                <a:lnTo>
                  <a:pt x="295987" y="430514"/>
                </a:lnTo>
                <a:lnTo>
                  <a:pt x="300148" y="430514"/>
                </a:lnTo>
                <a:lnTo>
                  <a:pt x="294246" y="439708"/>
                </a:lnTo>
                <a:lnTo>
                  <a:pt x="300556" y="449555"/>
                </a:lnTo>
                <a:lnTo>
                  <a:pt x="296395" y="449555"/>
                </a:lnTo>
                <a:lnTo>
                  <a:pt x="292179" y="442863"/>
                </a:lnTo>
                <a:close/>
                <a:moveTo>
                  <a:pt x="317979" y="442863"/>
                </a:moveTo>
                <a:lnTo>
                  <a:pt x="313762" y="449555"/>
                </a:lnTo>
                <a:lnTo>
                  <a:pt x="309601" y="449555"/>
                </a:lnTo>
                <a:lnTo>
                  <a:pt x="315911" y="439708"/>
                </a:lnTo>
                <a:lnTo>
                  <a:pt x="310009" y="430514"/>
                </a:lnTo>
                <a:lnTo>
                  <a:pt x="314170" y="430514"/>
                </a:lnTo>
                <a:lnTo>
                  <a:pt x="317979" y="436499"/>
                </a:lnTo>
                <a:lnTo>
                  <a:pt x="321787" y="430514"/>
                </a:lnTo>
                <a:lnTo>
                  <a:pt x="325948" y="430514"/>
                </a:lnTo>
                <a:lnTo>
                  <a:pt x="320046" y="439708"/>
                </a:lnTo>
                <a:lnTo>
                  <a:pt x="326356" y="449555"/>
                </a:lnTo>
                <a:lnTo>
                  <a:pt x="322195" y="449555"/>
                </a:lnTo>
                <a:lnTo>
                  <a:pt x="317979" y="442863"/>
                </a:lnTo>
                <a:close/>
                <a:moveTo>
                  <a:pt x="343779" y="442863"/>
                </a:moveTo>
                <a:lnTo>
                  <a:pt x="339563" y="449555"/>
                </a:lnTo>
                <a:lnTo>
                  <a:pt x="335401" y="449555"/>
                </a:lnTo>
                <a:lnTo>
                  <a:pt x="341711" y="439708"/>
                </a:lnTo>
                <a:lnTo>
                  <a:pt x="335809" y="430514"/>
                </a:lnTo>
                <a:lnTo>
                  <a:pt x="339971" y="430514"/>
                </a:lnTo>
                <a:lnTo>
                  <a:pt x="343779" y="436499"/>
                </a:lnTo>
                <a:lnTo>
                  <a:pt x="347587" y="430514"/>
                </a:lnTo>
                <a:lnTo>
                  <a:pt x="351748" y="430514"/>
                </a:lnTo>
                <a:lnTo>
                  <a:pt x="345846" y="439708"/>
                </a:lnTo>
                <a:lnTo>
                  <a:pt x="352156" y="449555"/>
                </a:lnTo>
                <a:lnTo>
                  <a:pt x="347995" y="449555"/>
                </a:lnTo>
                <a:lnTo>
                  <a:pt x="343779" y="442863"/>
                </a:lnTo>
                <a:close/>
                <a:moveTo>
                  <a:pt x="369579" y="442863"/>
                </a:moveTo>
                <a:lnTo>
                  <a:pt x="365363" y="449555"/>
                </a:lnTo>
                <a:lnTo>
                  <a:pt x="361201" y="449555"/>
                </a:lnTo>
                <a:lnTo>
                  <a:pt x="367511" y="439708"/>
                </a:lnTo>
                <a:lnTo>
                  <a:pt x="361609" y="430514"/>
                </a:lnTo>
                <a:lnTo>
                  <a:pt x="365771" y="430514"/>
                </a:lnTo>
                <a:lnTo>
                  <a:pt x="369579" y="436499"/>
                </a:lnTo>
                <a:lnTo>
                  <a:pt x="373387" y="430514"/>
                </a:lnTo>
                <a:lnTo>
                  <a:pt x="377548" y="430514"/>
                </a:lnTo>
                <a:lnTo>
                  <a:pt x="371646" y="439708"/>
                </a:lnTo>
                <a:lnTo>
                  <a:pt x="377956" y="449555"/>
                </a:lnTo>
                <a:lnTo>
                  <a:pt x="373795" y="449555"/>
                </a:lnTo>
                <a:lnTo>
                  <a:pt x="369579" y="442863"/>
                </a:lnTo>
                <a:close/>
                <a:moveTo>
                  <a:pt x="395379" y="442863"/>
                </a:moveTo>
                <a:lnTo>
                  <a:pt x="391163" y="449555"/>
                </a:lnTo>
                <a:lnTo>
                  <a:pt x="387001" y="449555"/>
                </a:lnTo>
                <a:lnTo>
                  <a:pt x="393312" y="439708"/>
                </a:lnTo>
                <a:lnTo>
                  <a:pt x="387409" y="430514"/>
                </a:lnTo>
                <a:lnTo>
                  <a:pt x="391571" y="430514"/>
                </a:lnTo>
                <a:lnTo>
                  <a:pt x="395379" y="436499"/>
                </a:lnTo>
                <a:lnTo>
                  <a:pt x="399187" y="430514"/>
                </a:lnTo>
                <a:lnTo>
                  <a:pt x="403348" y="430514"/>
                </a:lnTo>
                <a:lnTo>
                  <a:pt x="397446" y="439708"/>
                </a:lnTo>
                <a:lnTo>
                  <a:pt x="403756" y="449555"/>
                </a:lnTo>
                <a:lnTo>
                  <a:pt x="399595" y="449555"/>
                </a:lnTo>
                <a:lnTo>
                  <a:pt x="395379" y="442863"/>
                </a:lnTo>
                <a:close/>
                <a:moveTo>
                  <a:pt x="421179" y="442863"/>
                </a:moveTo>
                <a:lnTo>
                  <a:pt x="416963" y="449555"/>
                </a:lnTo>
                <a:lnTo>
                  <a:pt x="412801" y="449555"/>
                </a:lnTo>
                <a:lnTo>
                  <a:pt x="419112" y="439708"/>
                </a:lnTo>
                <a:lnTo>
                  <a:pt x="413209" y="430514"/>
                </a:lnTo>
                <a:lnTo>
                  <a:pt x="417371" y="430514"/>
                </a:lnTo>
                <a:lnTo>
                  <a:pt x="421179" y="436499"/>
                </a:lnTo>
                <a:lnTo>
                  <a:pt x="424987" y="430514"/>
                </a:lnTo>
                <a:lnTo>
                  <a:pt x="429149" y="430514"/>
                </a:lnTo>
                <a:lnTo>
                  <a:pt x="423246" y="439708"/>
                </a:lnTo>
                <a:lnTo>
                  <a:pt x="429557" y="449555"/>
                </a:lnTo>
                <a:lnTo>
                  <a:pt x="425395" y="449555"/>
                </a:lnTo>
                <a:lnTo>
                  <a:pt x="421179" y="442863"/>
                </a:lnTo>
                <a:close/>
                <a:moveTo>
                  <a:pt x="446979" y="442863"/>
                </a:moveTo>
                <a:lnTo>
                  <a:pt x="442763" y="449555"/>
                </a:lnTo>
                <a:lnTo>
                  <a:pt x="438601" y="449555"/>
                </a:lnTo>
                <a:lnTo>
                  <a:pt x="444912" y="439708"/>
                </a:lnTo>
                <a:lnTo>
                  <a:pt x="439009" y="430514"/>
                </a:lnTo>
                <a:lnTo>
                  <a:pt x="443171" y="430514"/>
                </a:lnTo>
                <a:lnTo>
                  <a:pt x="446979" y="436499"/>
                </a:lnTo>
                <a:lnTo>
                  <a:pt x="450787" y="430514"/>
                </a:lnTo>
                <a:lnTo>
                  <a:pt x="454949" y="430514"/>
                </a:lnTo>
                <a:lnTo>
                  <a:pt x="449046" y="439708"/>
                </a:lnTo>
                <a:lnTo>
                  <a:pt x="455357" y="449555"/>
                </a:lnTo>
                <a:lnTo>
                  <a:pt x="451195" y="449555"/>
                </a:lnTo>
                <a:lnTo>
                  <a:pt x="446979" y="442863"/>
                </a:lnTo>
                <a:close/>
                <a:moveTo>
                  <a:pt x="472779" y="442863"/>
                </a:moveTo>
                <a:lnTo>
                  <a:pt x="468563" y="449555"/>
                </a:lnTo>
                <a:lnTo>
                  <a:pt x="464401" y="449555"/>
                </a:lnTo>
                <a:lnTo>
                  <a:pt x="470712" y="439708"/>
                </a:lnTo>
                <a:lnTo>
                  <a:pt x="464809" y="430514"/>
                </a:lnTo>
                <a:lnTo>
                  <a:pt x="468971" y="430514"/>
                </a:lnTo>
                <a:lnTo>
                  <a:pt x="472779" y="436499"/>
                </a:lnTo>
                <a:lnTo>
                  <a:pt x="476587" y="430514"/>
                </a:lnTo>
                <a:lnTo>
                  <a:pt x="480749" y="430514"/>
                </a:lnTo>
                <a:lnTo>
                  <a:pt x="474846" y="439708"/>
                </a:lnTo>
                <a:lnTo>
                  <a:pt x="481157" y="449555"/>
                </a:lnTo>
                <a:lnTo>
                  <a:pt x="476995" y="449555"/>
                </a:lnTo>
                <a:lnTo>
                  <a:pt x="472779" y="442863"/>
                </a:lnTo>
                <a:close/>
                <a:moveTo>
                  <a:pt x="498579" y="442863"/>
                </a:moveTo>
                <a:lnTo>
                  <a:pt x="494363" y="449555"/>
                </a:lnTo>
                <a:lnTo>
                  <a:pt x="490201" y="449555"/>
                </a:lnTo>
                <a:lnTo>
                  <a:pt x="496512" y="439708"/>
                </a:lnTo>
                <a:lnTo>
                  <a:pt x="490609" y="430514"/>
                </a:lnTo>
                <a:lnTo>
                  <a:pt x="494771" y="430514"/>
                </a:lnTo>
                <a:lnTo>
                  <a:pt x="498579" y="436499"/>
                </a:lnTo>
                <a:lnTo>
                  <a:pt x="502387" y="430514"/>
                </a:lnTo>
                <a:lnTo>
                  <a:pt x="506549" y="430514"/>
                </a:lnTo>
                <a:lnTo>
                  <a:pt x="500646" y="439708"/>
                </a:lnTo>
                <a:lnTo>
                  <a:pt x="506957" y="449555"/>
                </a:lnTo>
                <a:lnTo>
                  <a:pt x="502795" y="449555"/>
                </a:lnTo>
                <a:lnTo>
                  <a:pt x="498579" y="442863"/>
                </a:lnTo>
                <a:close/>
                <a:moveTo>
                  <a:pt x="8378" y="471565"/>
                </a:moveTo>
                <a:lnTo>
                  <a:pt x="4162" y="478256"/>
                </a:lnTo>
                <a:lnTo>
                  <a:pt x="0" y="478256"/>
                </a:lnTo>
                <a:lnTo>
                  <a:pt x="6310" y="468409"/>
                </a:lnTo>
                <a:lnTo>
                  <a:pt x="408" y="459215"/>
                </a:lnTo>
                <a:lnTo>
                  <a:pt x="4570" y="459215"/>
                </a:lnTo>
                <a:lnTo>
                  <a:pt x="8378" y="465200"/>
                </a:lnTo>
                <a:lnTo>
                  <a:pt x="12186" y="459215"/>
                </a:lnTo>
                <a:lnTo>
                  <a:pt x="16347" y="459215"/>
                </a:lnTo>
                <a:lnTo>
                  <a:pt x="10445" y="468409"/>
                </a:lnTo>
                <a:lnTo>
                  <a:pt x="16755" y="478256"/>
                </a:lnTo>
                <a:lnTo>
                  <a:pt x="12594" y="478256"/>
                </a:lnTo>
                <a:lnTo>
                  <a:pt x="8378" y="471565"/>
                </a:lnTo>
                <a:close/>
                <a:moveTo>
                  <a:pt x="34178" y="471565"/>
                </a:moveTo>
                <a:lnTo>
                  <a:pt x="29962" y="478256"/>
                </a:lnTo>
                <a:lnTo>
                  <a:pt x="25800" y="478256"/>
                </a:lnTo>
                <a:lnTo>
                  <a:pt x="32110" y="468409"/>
                </a:lnTo>
                <a:lnTo>
                  <a:pt x="26208" y="459215"/>
                </a:lnTo>
                <a:lnTo>
                  <a:pt x="30370" y="459215"/>
                </a:lnTo>
                <a:lnTo>
                  <a:pt x="34178" y="465200"/>
                </a:lnTo>
                <a:lnTo>
                  <a:pt x="37986" y="459215"/>
                </a:lnTo>
                <a:lnTo>
                  <a:pt x="42147" y="459215"/>
                </a:lnTo>
                <a:lnTo>
                  <a:pt x="36245" y="468409"/>
                </a:lnTo>
                <a:lnTo>
                  <a:pt x="42555" y="478256"/>
                </a:lnTo>
                <a:lnTo>
                  <a:pt x="38394" y="478256"/>
                </a:lnTo>
                <a:lnTo>
                  <a:pt x="34178" y="471565"/>
                </a:lnTo>
                <a:close/>
                <a:moveTo>
                  <a:pt x="59978" y="471565"/>
                </a:moveTo>
                <a:lnTo>
                  <a:pt x="55762" y="478256"/>
                </a:lnTo>
                <a:lnTo>
                  <a:pt x="51600" y="478256"/>
                </a:lnTo>
                <a:lnTo>
                  <a:pt x="57911" y="468409"/>
                </a:lnTo>
                <a:lnTo>
                  <a:pt x="52008" y="459215"/>
                </a:lnTo>
                <a:lnTo>
                  <a:pt x="56170" y="459215"/>
                </a:lnTo>
                <a:lnTo>
                  <a:pt x="59978" y="465200"/>
                </a:lnTo>
                <a:lnTo>
                  <a:pt x="63786" y="459215"/>
                </a:lnTo>
                <a:lnTo>
                  <a:pt x="67948" y="459215"/>
                </a:lnTo>
                <a:lnTo>
                  <a:pt x="62045" y="468409"/>
                </a:lnTo>
                <a:lnTo>
                  <a:pt x="68356" y="478256"/>
                </a:lnTo>
                <a:lnTo>
                  <a:pt x="64194" y="478256"/>
                </a:lnTo>
                <a:lnTo>
                  <a:pt x="59978" y="471565"/>
                </a:lnTo>
                <a:close/>
                <a:moveTo>
                  <a:pt x="85778" y="471565"/>
                </a:moveTo>
                <a:lnTo>
                  <a:pt x="81562" y="478256"/>
                </a:lnTo>
                <a:lnTo>
                  <a:pt x="77400" y="478256"/>
                </a:lnTo>
                <a:lnTo>
                  <a:pt x="83711" y="468409"/>
                </a:lnTo>
                <a:lnTo>
                  <a:pt x="77808" y="459215"/>
                </a:lnTo>
                <a:lnTo>
                  <a:pt x="81970" y="459215"/>
                </a:lnTo>
                <a:lnTo>
                  <a:pt x="85778" y="465200"/>
                </a:lnTo>
                <a:lnTo>
                  <a:pt x="89586" y="459215"/>
                </a:lnTo>
                <a:lnTo>
                  <a:pt x="93748" y="459215"/>
                </a:lnTo>
                <a:lnTo>
                  <a:pt x="87845" y="468409"/>
                </a:lnTo>
                <a:lnTo>
                  <a:pt x="94156" y="478256"/>
                </a:lnTo>
                <a:lnTo>
                  <a:pt x="89994" y="478256"/>
                </a:lnTo>
                <a:lnTo>
                  <a:pt x="85778" y="471565"/>
                </a:lnTo>
                <a:close/>
                <a:moveTo>
                  <a:pt x="111578" y="471565"/>
                </a:moveTo>
                <a:lnTo>
                  <a:pt x="107362" y="478256"/>
                </a:lnTo>
                <a:lnTo>
                  <a:pt x="103200" y="478256"/>
                </a:lnTo>
                <a:lnTo>
                  <a:pt x="109511" y="468409"/>
                </a:lnTo>
                <a:lnTo>
                  <a:pt x="103608" y="459215"/>
                </a:lnTo>
                <a:lnTo>
                  <a:pt x="107770" y="459215"/>
                </a:lnTo>
                <a:lnTo>
                  <a:pt x="111578" y="465200"/>
                </a:lnTo>
                <a:lnTo>
                  <a:pt x="115386" y="459215"/>
                </a:lnTo>
                <a:lnTo>
                  <a:pt x="119548" y="459215"/>
                </a:lnTo>
                <a:lnTo>
                  <a:pt x="113645" y="468409"/>
                </a:lnTo>
                <a:lnTo>
                  <a:pt x="119956" y="478256"/>
                </a:lnTo>
                <a:lnTo>
                  <a:pt x="115794" y="478256"/>
                </a:lnTo>
                <a:lnTo>
                  <a:pt x="111578" y="471565"/>
                </a:lnTo>
                <a:close/>
                <a:moveTo>
                  <a:pt x="137378" y="471565"/>
                </a:moveTo>
                <a:lnTo>
                  <a:pt x="133162" y="478256"/>
                </a:lnTo>
                <a:lnTo>
                  <a:pt x="129000" y="478256"/>
                </a:lnTo>
                <a:lnTo>
                  <a:pt x="135311" y="468409"/>
                </a:lnTo>
                <a:lnTo>
                  <a:pt x="129408" y="459215"/>
                </a:lnTo>
                <a:lnTo>
                  <a:pt x="133570" y="459215"/>
                </a:lnTo>
                <a:lnTo>
                  <a:pt x="137378" y="465200"/>
                </a:lnTo>
                <a:lnTo>
                  <a:pt x="141186" y="459215"/>
                </a:lnTo>
                <a:lnTo>
                  <a:pt x="145348" y="459215"/>
                </a:lnTo>
                <a:lnTo>
                  <a:pt x="139445" y="468409"/>
                </a:lnTo>
                <a:lnTo>
                  <a:pt x="145756" y="478256"/>
                </a:lnTo>
                <a:lnTo>
                  <a:pt x="141594" y="478256"/>
                </a:lnTo>
                <a:lnTo>
                  <a:pt x="137378" y="471565"/>
                </a:lnTo>
                <a:close/>
                <a:moveTo>
                  <a:pt x="163178" y="471565"/>
                </a:moveTo>
                <a:lnTo>
                  <a:pt x="158962" y="478256"/>
                </a:lnTo>
                <a:lnTo>
                  <a:pt x="154800" y="478256"/>
                </a:lnTo>
                <a:lnTo>
                  <a:pt x="161111" y="468409"/>
                </a:lnTo>
                <a:lnTo>
                  <a:pt x="155208" y="459215"/>
                </a:lnTo>
                <a:lnTo>
                  <a:pt x="159370" y="459215"/>
                </a:lnTo>
                <a:lnTo>
                  <a:pt x="163178" y="465200"/>
                </a:lnTo>
                <a:lnTo>
                  <a:pt x="166986" y="459215"/>
                </a:lnTo>
                <a:lnTo>
                  <a:pt x="171148" y="459215"/>
                </a:lnTo>
                <a:lnTo>
                  <a:pt x="165245" y="468409"/>
                </a:lnTo>
                <a:lnTo>
                  <a:pt x="171556" y="478256"/>
                </a:lnTo>
                <a:lnTo>
                  <a:pt x="167394" y="478256"/>
                </a:lnTo>
                <a:lnTo>
                  <a:pt x="163178" y="471565"/>
                </a:lnTo>
                <a:close/>
                <a:moveTo>
                  <a:pt x="188978" y="471565"/>
                </a:moveTo>
                <a:lnTo>
                  <a:pt x="184762" y="478256"/>
                </a:lnTo>
                <a:lnTo>
                  <a:pt x="180601" y="478256"/>
                </a:lnTo>
                <a:lnTo>
                  <a:pt x="186911" y="468409"/>
                </a:lnTo>
                <a:lnTo>
                  <a:pt x="181009" y="459215"/>
                </a:lnTo>
                <a:lnTo>
                  <a:pt x="185170" y="459215"/>
                </a:lnTo>
                <a:lnTo>
                  <a:pt x="188978" y="465200"/>
                </a:lnTo>
                <a:lnTo>
                  <a:pt x="192786" y="459215"/>
                </a:lnTo>
                <a:lnTo>
                  <a:pt x="196948" y="459215"/>
                </a:lnTo>
                <a:lnTo>
                  <a:pt x="191045" y="468409"/>
                </a:lnTo>
                <a:lnTo>
                  <a:pt x="197356" y="478256"/>
                </a:lnTo>
                <a:lnTo>
                  <a:pt x="193194" y="478256"/>
                </a:lnTo>
                <a:lnTo>
                  <a:pt x="188978" y="471565"/>
                </a:lnTo>
                <a:close/>
                <a:moveTo>
                  <a:pt x="214778" y="471565"/>
                </a:moveTo>
                <a:lnTo>
                  <a:pt x="210562" y="478256"/>
                </a:lnTo>
                <a:lnTo>
                  <a:pt x="206401" y="478256"/>
                </a:lnTo>
                <a:lnTo>
                  <a:pt x="212711" y="468409"/>
                </a:lnTo>
                <a:lnTo>
                  <a:pt x="206809" y="459215"/>
                </a:lnTo>
                <a:lnTo>
                  <a:pt x="210970" y="459215"/>
                </a:lnTo>
                <a:lnTo>
                  <a:pt x="214778" y="465200"/>
                </a:lnTo>
                <a:lnTo>
                  <a:pt x="218586" y="459215"/>
                </a:lnTo>
                <a:lnTo>
                  <a:pt x="222748" y="459215"/>
                </a:lnTo>
                <a:lnTo>
                  <a:pt x="216846" y="468409"/>
                </a:lnTo>
                <a:lnTo>
                  <a:pt x="223156" y="478256"/>
                </a:lnTo>
                <a:lnTo>
                  <a:pt x="218994" y="478256"/>
                </a:lnTo>
                <a:lnTo>
                  <a:pt x="214778" y="471565"/>
                </a:lnTo>
                <a:close/>
                <a:moveTo>
                  <a:pt x="240578" y="471565"/>
                </a:moveTo>
                <a:lnTo>
                  <a:pt x="236362" y="478256"/>
                </a:lnTo>
                <a:lnTo>
                  <a:pt x="232201" y="478256"/>
                </a:lnTo>
                <a:lnTo>
                  <a:pt x="238511" y="468409"/>
                </a:lnTo>
                <a:lnTo>
                  <a:pt x="232609" y="459215"/>
                </a:lnTo>
                <a:lnTo>
                  <a:pt x="236770" y="459215"/>
                </a:lnTo>
                <a:lnTo>
                  <a:pt x="240578" y="465200"/>
                </a:lnTo>
                <a:lnTo>
                  <a:pt x="244386" y="459215"/>
                </a:lnTo>
                <a:lnTo>
                  <a:pt x="248548" y="459215"/>
                </a:lnTo>
                <a:lnTo>
                  <a:pt x="242646" y="468409"/>
                </a:lnTo>
                <a:lnTo>
                  <a:pt x="248956" y="478256"/>
                </a:lnTo>
                <a:lnTo>
                  <a:pt x="244794" y="478256"/>
                </a:lnTo>
                <a:lnTo>
                  <a:pt x="240578" y="471565"/>
                </a:lnTo>
                <a:close/>
                <a:moveTo>
                  <a:pt x="266378" y="471565"/>
                </a:moveTo>
                <a:lnTo>
                  <a:pt x="262162" y="478256"/>
                </a:lnTo>
                <a:lnTo>
                  <a:pt x="258001" y="478256"/>
                </a:lnTo>
                <a:lnTo>
                  <a:pt x="264311" y="468409"/>
                </a:lnTo>
                <a:lnTo>
                  <a:pt x="258409" y="459215"/>
                </a:lnTo>
                <a:lnTo>
                  <a:pt x="262570" y="459215"/>
                </a:lnTo>
                <a:lnTo>
                  <a:pt x="266378" y="465200"/>
                </a:lnTo>
                <a:lnTo>
                  <a:pt x="270187" y="459215"/>
                </a:lnTo>
                <a:lnTo>
                  <a:pt x="274348" y="459215"/>
                </a:lnTo>
                <a:lnTo>
                  <a:pt x="268446" y="468409"/>
                </a:lnTo>
                <a:lnTo>
                  <a:pt x="274756" y="478256"/>
                </a:lnTo>
                <a:lnTo>
                  <a:pt x="270595" y="478256"/>
                </a:lnTo>
                <a:lnTo>
                  <a:pt x="266378" y="471565"/>
                </a:lnTo>
                <a:close/>
                <a:moveTo>
                  <a:pt x="292179" y="471565"/>
                </a:moveTo>
                <a:lnTo>
                  <a:pt x="287962" y="478256"/>
                </a:lnTo>
                <a:lnTo>
                  <a:pt x="283801" y="478256"/>
                </a:lnTo>
                <a:lnTo>
                  <a:pt x="290111" y="468409"/>
                </a:lnTo>
                <a:lnTo>
                  <a:pt x="284209" y="459215"/>
                </a:lnTo>
                <a:lnTo>
                  <a:pt x="288370" y="459215"/>
                </a:lnTo>
                <a:lnTo>
                  <a:pt x="292179" y="465200"/>
                </a:lnTo>
                <a:lnTo>
                  <a:pt x="295987" y="459215"/>
                </a:lnTo>
                <a:lnTo>
                  <a:pt x="300148" y="459215"/>
                </a:lnTo>
                <a:lnTo>
                  <a:pt x="294246" y="468409"/>
                </a:lnTo>
                <a:lnTo>
                  <a:pt x="300556" y="478256"/>
                </a:lnTo>
                <a:lnTo>
                  <a:pt x="296395" y="478256"/>
                </a:lnTo>
                <a:lnTo>
                  <a:pt x="292179" y="471565"/>
                </a:lnTo>
                <a:close/>
                <a:moveTo>
                  <a:pt x="317979" y="471565"/>
                </a:moveTo>
                <a:lnTo>
                  <a:pt x="313762" y="478256"/>
                </a:lnTo>
                <a:lnTo>
                  <a:pt x="309601" y="478256"/>
                </a:lnTo>
                <a:lnTo>
                  <a:pt x="315911" y="468409"/>
                </a:lnTo>
                <a:lnTo>
                  <a:pt x="310009" y="459215"/>
                </a:lnTo>
                <a:lnTo>
                  <a:pt x="314170" y="459215"/>
                </a:lnTo>
                <a:lnTo>
                  <a:pt x="317979" y="465200"/>
                </a:lnTo>
                <a:lnTo>
                  <a:pt x="321787" y="459215"/>
                </a:lnTo>
                <a:lnTo>
                  <a:pt x="325948" y="459215"/>
                </a:lnTo>
                <a:lnTo>
                  <a:pt x="320046" y="468409"/>
                </a:lnTo>
                <a:lnTo>
                  <a:pt x="326356" y="478256"/>
                </a:lnTo>
                <a:lnTo>
                  <a:pt x="322195" y="478256"/>
                </a:lnTo>
                <a:lnTo>
                  <a:pt x="317979" y="471565"/>
                </a:lnTo>
                <a:close/>
                <a:moveTo>
                  <a:pt x="343779" y="471565"/>
                </a:moveTo>
                <a:lnTo>
                  <a:pt x="339563" y="478256"/>
                </a:lnTo>
                <a:lnTo>
                  <a:pt x="335401" y="478256"/>
                </a:lnTo>
                <a:lnTo>
                  <a:pt x="341711" y="468409"/>
                </a:lnTo>
                <a:lnTo>
                  <a:pt x="335809" y="459215"/>
                </a:lnTo>
                <a:lnTo>
                  <a:pt x="339971" y="459215"/>
                </a:lnTo>
                <a:lnTo>
                  <a:pt x="343779" y="465200"/>
                </a:lnTo>
                <a:lnTo>
                  <a:pt x="347587" y="459215"/>
                </a:lnTo>
                <a:lnTo>
                  <a:pt x="351748" y="459215"/>
                </a:lnTo>
                <a:lnTo>
                  <a:pt x="345846" y="468409"/>
                </a:lnTo>
                <a:lnTo>
                  <a:pt x="352156" y="478256"/>
                </a:lnTo>
                <a:lnTo>
                  <a:pt x="347995" y="478256"/>
                </a:lnTo>
                <a:lnTo>
                  <a:pt x="343779" y="471565"/>
                </a:lnTo>
                <a:close/>
                <a:moveTo>
                  <a:pt x="369579" y="471565"/>
                </a:moveTo>
                <a:lnTo>
                  <a:pt x="365363" y="478256"/>
                </a:lnTo>
                <a:lnTo>
                  <a:pt x="361201" y="478256"/>
                </a:lnTo>
                <a:lnTo>
                  <a:pt x="367511" y="468409"/>
                </a:lnTo>
                <a:lnTo>
                  <a:pt x="361609" y="459215"/>
                </a:lnTo>
                <a:lnTo>
                  <a:pt x="365771" y="459215"/>
                </a:lnTo>
                <a:lnTo>
                  <a:pt x="369579" y="465200"/>
                </a:lnTo>
                <a:lnTo>
                  <a:pt x="373387" y="459215"/>
                </a:lnTo>
                <a:lnTo>
                  <a:pt x="377548" y="459215"/>
                </a:lnTo>
                <a:lnTo>
                  <a:pt x="371646" y="468409"/>
                </a:lnTo>
                <a:lnTo>
                  <a:pt x="377956" y="478256"/>
                </a:lnTo>
                <a:lnTo>
                  <a:pt x="373795" y="478256"/>
                </a:lnTo>
                <a:lnTo>
                  <a:pt x="369579" y="471565"/>
                </a:lnTo>
                <a:close/>
                <a:moveTo>
                  <a:pt x="395379" y="471565"/>
                </a:moveTo>
                <a:lnTo>
                  <a:pt x="391163" y="478256"/>
                </a:lnTo>
                <a:lnTo>
                  <a:pt x="387001" y="478256"/>
                </a:lnTo>
                <a:lnTo>
                  <a:pt x="393312" y="468409"/>
                </a:lnTo>
                <a:lnTo>
                  <a:pt x="387409" y="459215"/>
                </a:lnTo>
                <a:lnTo>
                  <a:pt x="391571" y="459215"/>
                </a:lnTo>
                <a:lnTo>
                  <a:pt x="395379" y="465200"/>
                </a:lnTo>
                <a:lnTo>
                  <a:pt x="399187" y="459215"/>
                </a:lnTo>
                <a:lnTo>
                  <a:pt x="403348" y="459215"/>
                </a:lnTo>
                <a:lnTo>
                  <a:pt x="397446" y="468409"/>
                </a:lnTo>
                <a:lnTo>
                  <a:pt x="403756" y="478256"/>
                </a:lnTo>
                <a:lnTo>
                  <a:pt x="399595" y="478256"/>
                </a:lnTo>
                <a:lnTo>
                  <a:pt x="395379" y="471565"/>
                </a:lnTo>
                <a:close/>
                <a:moveTo>
                  <a:pt x="421179" y="471565"/>
                </a:moveTo>
                <a:lnTo>
                  <a:pt x="416963" y="478256"/>
                </a:lnTo>
                <a:lnTo>
                  <a:pt x="412801" y="478256"/>
                </a:lnTo>
                <a:lnTo>
                  <a:pt x="419112" y="468409"/>
                </a:lnTo>
                <a:lnTo>
                  <a:pt x="413209" y="459215"/>
                </a:lnTo>
                <a:lnTo>
                  <a:pt x="417371" y="459215"/>
                </a:lnTo>
                <a:lnTo>
                  <a:pt x="421179" y="465200"/>
                </a:lnTo>
                <a:lnTo>
                  <a:pt x="424987" y="459215"/>
                </a:lnTo>
                <a:lnTo>
                  <a:pt x="429149" y="459215"/>
                </a:lnTo>
                <a:lnTo>
                  <a:pt x="423246" y="468409"/>
                </a:lnTo>
                <a:lnTo>
                  <a:pt x="429557" y="478256"/>
                </a:lnTo>
                <a:lnTo>
                  <a:pt x="425395" y="478256"/>
                </a:lnTo>
                <a:lnTo>
                  <a:pt x="421179" y="471565"/>
                </a:lnTo>
                <a:close/>
                <a:moveTo>
                  <a:pt x="446979" y="471565"/>
                </a:moveTo>
                <a:lnTo>
                  <a:pt x="442763" y="478256"/>
                </a:lnTo>
                <a:lnTo>
                  <a:pt x="438601" y="478256"/>
                </a:lnTo>
                <a:lnTo>
                  <a:pt x="444912" y="468409"/>
                </a:lnTo>
                <a:lnTo>
                  <a:pt x="439009" y="459215"/>
                </a:lnTo>
                <a:lnTo>
                  <a:pt x="443171" y="459215"/>
                </a:lnTo>
                <a:lnTo>
                  <a:pt x="446979" y="465200"/>
                </a:lnTo>
                <a:lnTo>
                  <a:pt x="450787" y="459215"/>
                </a:lnTo>
                <a:lnTo>
                  <a:pt x="454949" y="459215"/>
                </a:lnTo>
                <a:lnTo>
                  <a:pt x="449046" y="468409"/>
                </a:lnTo>
                <a:lnTo>
                  <a:pt x="455357" y="478256"/>
                </a:lnTo>
                <a:lnTo>
                  <a:pt x="451195" y="478256"/>
                </a:lnTo>
                <a:lnTo>
                  <a:pt x="446979" y="471565"/>
                </a:lnTo>
                <a:close/>
                <a:moveTo>
                  <a:pt x="472779" y="471565"/>
                </a:moveTo>
                <a:lnTo>
                  <a:pt x="468563" y="478256"/>
                </a:lnTo>
                <a:lnTo>
                  <a:pt x="464401" y="478256"/>
                </a:lnTo>
                <a:lnTo>
                  <a:pt x="470712" y="468409"/>
                </a:lnTo>
                <a:lnTo>
                  <a:pt x="464809" y="459215"/>
                </a:lnTo>
                <a:lnTo>
                  <a:pt x="468971" y="459215"/>
                </a:lnTo>
                <a:lnTo>
                  <a:pt x="472779" y="465200"/>
                </a:lnTo>
                <a:lnTo>
                  <a:pt x="476587" y="459215"/>
                </a:lnTo>
                <a:lnTo>
                  <a:pt x="480749" y="459215"/>
                </a:lnTo>
                <a:lnTo>
                  <a:pt x="474846" y="468409"/>
                </a:lnTo>
                <a:lnTo>
                  <a:pt x="481157" y="478256"/>
                </a:lnTo>
                <a:lnTo>
                  <a:pt x="476995" y="478256"/>
                </a:lnTo>
                <a:lnTo>
                  <a:pt x="472779" y="471565"/>
                </a:lnTo>
                <a:close/>
                <a:moveTo>
                  <a:pt x="498579" y="471565"/>
                </a:moveTo>
                <a:lnTo>
                  <a:pt x="494363" y="478256"/>
                </a:lnTo>
                <a:lnTo>
                  <a:pt x="490201" y="478256"/>
                </a:lnTo>
                <a:lnTo>
                  <a:pt x="496512" y="468409"/>
                </a:lnTo>
                <a:lnTo>
                  <a:pt x="490609" y="459215"/>
                </a:lnTo>
                <a:lnTo>
                  <a:pt x="494771" y="459215"/>
                </a:lnTo>
                <a:lnTo>
                  <a:pt x="498579" y="465200"/>
                </a:lnTo>
                <a:lnTo>
                  <a:pt x="502387" y="459215"/>
                </a:lnTo>
                <a:lnTo>
                  <a:pt x="506549" y="459215"/>
                </a:lnTo>
                <a:lnTo>
                  <a:pt x="500646" y="468409"/>
                </a:lnTo>
                <a:lnTo>
                  <a:pt x="506957" y="478256"/>
                </a:lnTo>
                <a:lnTo>
                  <a:pt x="502795" y="478256"/>
                </a:lnTo>
                <a:lnTo>
                  <a:pt x="498579" y="471565"/>
                </a:lnTo>
                <a:close/>
                <a:moveTo>
                  <a:pt x="8378" y="500265"/>
                </a:moveTo>
                <a:lnTo>
                  <a:pt x="4162" y="506957"/>
                </a:lnTo>
                <a:lnTo>
                  <a:pt x="0" y="506957"/>
                </a:lnTo>
                <a:lnTo>
                  <a:pt x="6310" y="497110"/>
                </a:lnTo>
                <a:lnTo>
                  <a:pt x="408" y="487916"/>
                </a:lnTo>
                <a:lnTo>
                  <a:pt x="4570" y="487916"/>
                </a:lnTo>
                <a:lnTo>
                  <a:pt x="8378" y="493901"/>
                </a:lnTo>
                <a:lnTo>
                  <a:pt x="12186" y="487916"/>
                </a:lnTo>
                <a:lnTo>
                  <a:pt x="16347" y="487916"/>
                </a:lnTo>
                <a:lnTo>
                  <a:pt x="10445" y="497110"/>
                </a:lnTo>
                <a:lnTo>
                  <a:pt x="16755" y="506957"/>
                </a:lnTo>
                <a:lnTo>
                  <a:pt x="12594" y="506957"/>
                </a:lnTo>
                <a:lnTo>
                  <a:pt x="8378" y="500265"/>
                </a:lnTo>
                <a:close/>
                <a:moveTo>
                  <a:pt x="34178" y="500265"/>
                </a:moveTo>
                <a:lnTo>
                  <a:pt x="29962" y="506957"/>
                </a:lnTo>
                <a:lnTo>
                  <a:pt x="25800" y="506957"/>
                </a:lnTo>
                <a:lnTo>
                  <a:pt x="32110" y="497110"/>
                </a:lnTo>
                <a:lnTo>
                  <a:pt x="26208" y="487916"/>
                </a:lnTo>
                <a:lnTo>
                  <a:pt x="30370" y="487916"/>
                </a:lnTo>
                <a:lnTo>
                  <a:pt x="34178" y="493901"/>
                </a:lnTo>
                <a:lnTo>
                  <a:pt x="37986" y="487916"/>
                </a:lnTo>
                <a:lnTo>
                  <a:pt x="42147" y="487916"/>
                </a:lnTo>
                <a:lnTo>
                  <a:pt x="36245" y="497110"/>
                </a:lnTo>
                <a:lnTo>
                  <a:pt x="42555" y="506957"/>
                </a:lnTo>
                <a:lnTo>
                  <a:pt x="38394" y="506957"/>
                </a:lnTo>
                <a:lnTo>
                  <a:pt x="34178" y="500265"/>
                </a:lnTo>
                <a:close/>
                <a:moveTo>
                  <a:pt x="59978" y="500265"/>
                </a:moveTo>
                <a:lnTo>
                  <a:pt x="55762" y="506957"/>
                </a:lnTo>
                <a:lnTo>
                  <a:pt x="51600" y="506957"/>
                </a:lnTo>
                <a:lnTo>
                  <a:pt x="57911" y="497110"/>
                </a:lnTo>
                <a:lnTo>
                  <a:pt x="52008" y="487916"/>
                </a:lnTo>
                <a:lnTo>
                  <a:pt x="56170" y="487916"/>
                </a:lnTo>
                <a:lnTo>
                  <a:pt x="59978" y="493901"/>
                </a:lnTo>
                <a:lnTo>
                  <a:pt x="63786" y="487916"/>
                </a:lnTo>
                <a:lnTo>
                  <a:pt x="67948" y="487916"/>
                </a:lnTo>
                <a:lnTo>
                  <a:pt x="62045" y="497110"/>
                </a:lnTo>
                <a:lnTo>
                  <a:pt x="68356" y="506957"/>
                </a:lnTo>
                <a:lnTo>
                  <a:pt x="64194" y="506957"/>
                </a:lnTo>
                <a:lnTo>
                  <a:pt x="59978" y="500265"/>
                </a:lnTo>
                <a:close/>
                <a:moveTo>
                  <a:pt x="85778" y="500265"/>
                </a:moveTo>
                <a:lnTo>
                  <a:pt x="81562" y="506957"/>
                </a:lnTo>
                <a:lnTo>
                  <a:pt x="77400" y="506957"/>
                </a:lnTo>
                <a:lnTo>
                  <a:pt x="83711" y="497110"/>
                </a:lnTo>
                <a:lnTo>
                  <a:pt x="77808" y="487916"/>
                </a:lnTo>
                <a:lnTo>
                  <a:pt x="81970" y="487916"/>
                </a:lnTo>
                <a:lnTo>
                  <a:pt x="85778" y="493901"/>
                </a:lnTo>
                <a:lnTo>
                  <a:pt x="89586" y="487916"/>
                </a:lnTo>
                <a:lnTo>
                  <a:pt x="93748" y="487916"/>
                </a:lnTo>
                <a:lnTo>
                  <a:pt x="87845" y="497110"/>
                </a:lnTo>
                <a:lnTo>
                  <a:pt x="94156" y="506957"/>
                </a:lnTo>
                <a:lnTo>
                  <a:pt x="89994" y="506957"/>
                </a:lnTo>
                <a:lnTo>
                  <a:pt x="85778" y="500265"/>
                </a:lnTo>
                <a:close/>
                <a:moveTo>
                  <a:pt x="111578" y="500265"/>
                </a:moveTo>
                <a:lnTo>
                  <a:pt x="107362" y="506957"/>
                </a:lnTo>
                <a:lnTo>
                  <a:pt x="103200" y="506957"/>
                </a:lnTo>
                <a:lnTo>
                  <a:pt x="109511" y="497110"/>
                </a:lnTo>
                <a:lnTo>
                  <a:pt x="103608" y="487916"/>
                </a:lnTo>
                <a:lnTo>
                  <a:pt x="107770" y="487916"/>
                </a:lnTo>
                <a:lnTo>
                  <a:pt x="111578" y="493901"/>
                </a:lnTo>
                <a:lnTo>
                  <a:pt x="115386" y="487916"/>
                </a:lnTo>
                <a:lnTo>
                  <a:pt x="119548" y="487916"/>
                </a:lnTo>
                <a:lnTo>
                  <a:pt x="113645" y="497110"/>
                </a:lnTo>
                <a:lnTo>
                  <a:pt x="119956" y="506957"/>
                </a:lnTo>
                <a:lnTo>
                  <a:pt x="115794" y="506957"/>
                </a:lnTo>
                <a:lnTo>
                  <a:pt x="111578" y="500265"/>
                </a:lnTo>
                <a:close/>
                <a:moveTo>
                  <a:pt x="137378" y="500265"/>
                </a:moveTo>
                <a:lnTo>
                  <a:pt x="133162" y="506957"/>
                </a:lnTo>
                <a:lnTo>
                  <a:pt x="129000" y="506957"/>
                </a:lnTo>
                <a:lnTo>
                  <a:pt x="135311" y="497110"/>
                </a:lnTo>
                <a:lnTo>
                  <a:pt x="129408" y="487916"/>
                </a:lnTo>
                <a:lnTo>
                  <a:pt x="133570" y="487916"/>
                </a:lnTo>
                <a:lnTo>
                  <a:pt x="137378" y="493901"/>
                </a:lnTo>
                <a:lnTo>
                  <a:pt x="141186" y="487916"/>
                </a:lnTo>
                <a:lnTo>
                  <a:pt x="145348" y="487916"/>
                </a:lnTo>
                <a:lnTo>
                  <a:pt x="139445" y="497110"/>
                </a:lnTo>
                <a:lnTo>
                  <a:pt x="145756" y="506957"/>
                </a:lnTo>
                <a:lnTo>
                  <a:pt x="141594" y="506957"/>
                </a:lnTo>
                <a:lnTo>
                  <a:pt x="137378" y="500265"/>
                </a:lnTo>
                <a:close/>
                <a:moveTo>
                  <a:pt x="163178" y="500265"/>
                </a:moveTo>
                <a:lnTo>
                  <a:pt x="158962" y="506957"/>
                </a:lnTo>
                <a:lnTo>
                  <a:pt x="154800" y="506957"/>
                </a:lnTo>
                <a:lnTo>
                  <a:pt x="161111" y="497110"/>
                </a:lnTo>
                <a:lnTo>
                  <a:pt x="155208" y="487916"/>
                </a:lnTo>
                <a:lnTo>
                  <a:pt x="159370" y="487916"/>
                </a:lnTo>
                <a:lnTo>
                  <a:pt x="163178" y="493901"/>
                </a:lnTo>
                <a:lnTo>
                  <a:pt x="166986" y="487916"/>
                </a:lnTo>
                <a:lnTo>
                  <a:pt x="171148" y="487916"/>
                </a:lnTo>
                <a:lnTo>
                  <a:pt x="165245" y="497110"/>
                </a:lnTo>
                <a:lnTo>
                  <a:pt x="171556" y="506957"/>
                </a:lnTo>
                <a:lnTo>
                  <a:pt x="167394" y="506957"/>
                </a:lnTo>
                <a:lnTo>
                  <a:pt x="163178" y="500265"/>
                </a:lnTo>
                <a:close/>
                <a:moveTo>
                  <a:pt x="188978" y="500265"/>
                </a:moveTo>
                <a:lnTo>
                  <a:pt x="184762" y="506957"/>
                </a:lnTo>
                <a:lnTo>
                  <a:pt x="180601" y="506957"/>
                </a:lnTo>
                <a:lnTo>
                  <a:pt x="186911" y="497110"/>
                </a:lnTo>
                <a:lnTo>
                  <a:pt x="181009" y="487916"/>
                </a:lnTo>
                <a:lnTo>
                  <a:pt x="185170" y="487916"/>
                </a:lnTo>
                <a:lnTo>
                  <a:pt x="188978" y="493901"/>
                </a:lnTo>
                <a:lnTo>
                  <a:pt x="192786" y="487916"/>
                </a:lnTo>
                <a:lnTo>
                  <a:pt x="196948" y="487916"/>
                </a:lnTo>
                <a:lnTo>
                  <a:pt x="191045" y="497110"/>
                </a:lnTo>
                <a:lnTo>
                  <a:pt x="197356" y="506957"/>
                </a:lnTo>
                <a:lnTo>
                  <a:pt x="193194" y="506957"/>
                </a:lnTo>
                <a:lnTo>
                  <a:pt x="188978" y="500265"/>
                </a:lnTo>
                <a:close/>
                <a:moveTo>
                  <a:pt x="214778" y="500265"/>
                </a:moveTo>
                <a:lnTo>
                  <a:pt x="210562" y="506957"/>
                </a:lnTo>
                <a:lnTo>
                  <a:pt x="206401" y="506957"/>
                </a:lnTo>
                <a:lnTo>
                  <a:pt x="212711" y="497110"/>
                </a:lnTo>
                <a:lnTo>
                  <a:pt x="206809" y="487916"/>
                </a:lnTo>
                <a:lnTo>
                  <a:pt x="210970" y="487916"/>
                </a:lnTo>
                <a:lnTo>
                  <a:pt x="214778" y="493901"/>
                </a:lnTo>
                <a:lnTo>
                  <a:pt x="218586" y="487916"/>
                </a:lnTo>
                <a:lnTo>
                  <a:pt x="222748" y="487916"/>
                </a:lnTo>
                <a:lnTo>
                  <a:pt x="216846" y="497110"/>
                </a:lnTo>
                <a:lnTo>
                  <a:pt x="223156" y="506957"/>
                </a:lnTo>
                <a:lnTo>
                  <a:pt x="218994" y="506957"/>
                </a:lnTo>
                <a:lnTo>
                  <a:pt x="214778" y="500265"/>
                </a:lnTo>
                <a:close/>
                <a:moveTo>
                  <a:pt x="240578" y="500265"/>
                </a:moveTo>
                <a:lnTo>
                  <a:pt x="236362" y="506957"/>
                </a:lnTo>
                <a:lnTo>
                  <a:pt x="232201" y="506957"/>
                </a:lnTo>
                <a:lnTo>
                  <a:pt x="238511" y="497110"/>
                </a:lnTo>
                <a:lnTo>
                  <a:pt x="232609" y="487916"/>
                </a:lnTo>
                <a:lnTo>
                  <a:pt x="236770" y="487916"/>
                </a:lnTo>
                <a:lnTo>
                  <a:pt x="240578" y="493901"/>
                </a:lnTo>
                <a:lnTo>
                  <a:pt x="244386" y="487916"/>
                </a:lnTo>
                <a:lnTo>
                  <a:pt x="248548" y="487916"/>
                </a:lnTo>
                <a:lnTo>
                  <a:pt x="242646" y="497110"/>
                </a:lnTo>
                <a:lnTo>
                  <a:pt x="248956" y="506957"/>
                </a:lnTo>
                <a:lnTo>
                  <a:pt x="244794" y="506957"/>
                </a:lnTo>
                <a:lnTo>
                  <a:pt x="240578" y="500265"/>
                </a:lnTo>
                <a:close/>
                <a:moveTo>
                  <a:pt x="266378" y="500265"/>
                </a:moveTo>
                <a:lnTo>
                  <a:pt x="262162" y="506957"/>
                </a:lnTo>
                <a:lnTo>
                  <a:pt x="258001" y="506957"/>
                </a:lnTo>
                <a:lnTo>
                  <a:pt x="264311" y="497110"/>
                </a:lnTo>
                <a:lnTo>
                  <a:pt x="258409" y="487916"/>
                </a:lnTo>
                <a:lnTo>
                  <a:pt x="262570" y="487916"/>
                </a:lnTo>
                <a:lnTo>
                  <a:pt x="266378" y="493901"/>
                </a:lnTo>
                <a:lnTo>
                  <a:pt x="270187" y="487916"/>
                </a:lnTo>
                <a:lnTo>
                  <a:pt x="274348" y="487916"/>
                </a:lnTo>
                <a:lnTo>
                  <a:pt x="268446" y="497110"/>
                </a:lnTo>
                <a:lnTo>
                  <a:pt x="274756" y="506957"/>
                </a:lnTo>
                <a:lnTo>
                  <a:pt x="270595" y="506957"/>
                </a:lnTo>
                <a:lnTo>
                  <a:pt x="266378" y="500265"/>
                </a:lnTo>
                <a:close/>
                <a:moveTo>
                  <a:pt x="292179" y="500265"/>
                </a:moveTo>
                <a:lnTo>
                  <a:pt x="287962" y="506957"/>
                </a:lnTo>
                <a:lnTo>
                  <a:pt x="283801" y="506957"/>
                </a:lnTo>
                <a:lnTo>
                  <a:pt x="290111" y="497110"/>
                </a:lnTo>
                <a:lnTo>
                  <a:pt x="284209" y="487916"/>
                </a:lnTo>
                <a:lnTo>
                  <a:pt x="288370" y="487916"/>
                </a:lnTo>
                <a:lnTo>
                  <a:pt x="292179" y="493901"/>
                </a:lnTo>
                <a:lnTo>
                  <a:pt x="295987" y="487916"/>
                </a:lnTo>
                <a:lnTo>
                  <a:pt x="300148" y="487916"/>
                </a:lnTo>
                <a:lnTo>
                  <a:pt x="294246" y="497110"/>
                </a:lnTo>
                <a:lnTo>
                  <a:pt x="300556" y="506957"/>
                </a:lnTo>
                <a:lnTo>
                  <a:pt x="296395" y="506957"/>
                </a:lnTo>
                <a:lnTo>
                  <a:pt x="292179" y="500265"/>
                </a:lnTo>
                <a:close/>
                <a:moveTo>
                  <a:pt x="317979" y="500265"/>
                </a:moveTo>
                <a:lnTo>
                  <a:pt x="313762" y="506957"/>
                </a:lnTo>
                <a:lnTo>
                  <a:pt x="309601" y="506957"/>
                </a:lnTo>
                <a:lnTo>
                  <a:pt x="315911" y="497110"/>
                </a:lnTo>
                <a:lnTo>
                  <a:pt x="310009" y="487916"/>
                </a:lnTo>
                <a:lnTo>
                  <a:pt x="314170" y="487916"/>
                </a:lnTo>
                <a:lnTo>
                  <a:pt x="317979" y="493901"/>
                </a:lnTo>
                <a:lnTo>
                  <a:pt x="321787" y="487916"/>
                </a:lnTo>
                <a:lnTo>
                  <a:pt x="325948" y="487916"/>
                </a:lnTo>
                <a:lnTo>
                  <a:pt x="320046" y="497110"/>
                </a:lnTo>
                <a:lnTo>
                  <a:pt x="326356" y="506957"/>
                </a:lnTo>
                <a:lnTo>
                  <a:pt x="322195" y="506957"/>
                </a:lnTo>
                <a:lnTo>
                  <a:pt x="317979" y="500265"/>
                </a:lnTo>
                <a:close/>
                <a:moveTo>
                  <a:pt x="343779" y="500265"/>
                </a:moveTo>
                <a:lnTo>
                  <a:pt x="339563" y="506957"/>
                </a:lnTo>
                <a:lnTo>
                  <a:pt x="335401" y="506957"/>
                </a:lnTo>
                <a:lnTo>
                  <a:pt x="341711" y="497110"/>
                </a:lnTo>
                <a:lnTo>
                  <a:pt x="335809" y="487916"/>
                </a:lnTo>
                <a:lnTo>
                  <a:pt x="339971" y="487916"/>
                </a:lnTo>
                <a:lnTo>
                  <a:pt x="343779" y="493901"/>
                </a:lnTo>
                <a:lnTo>
                  <a:pt x="347587" y="487916"/>
                </a:lnTo>
                <a:lnTo>
                  <a:pt x="351748" y="487916"/>
                </a:lnTo>
                <a:lnTo>
                  <a:pt x="345846" y="497110"/>
                </a:lnTo>
                <a:lnTo>
                  <a:pt x="352156" y="506957"/>
                </a:lnTo>
                <a:lnTo>
                  <a:pt x="347995" y="506957"/>
                </a:lnTo>
                <a:lnTo>
                  <a:pt x="343779" y="500265"/>
                </a:lnTo>
                <a:close/>
                <a:moveTo>
                  <a:pt x="369579" y="500265"/>
                </a:moveTo>
                <a:lnTo>
                  <a:pt x="365363" y="506957"/>
                </a:lnTo>
                <a:lnTo>
                  <a:pt x="361201" y="506957"/>
                </a:lnTo>
                <a:lnTo>
                  <a:pt x="367511" y="497110"/>
                </a:lnTo>
                <a:lnTo>
                  <a:pt x="361609" y="487916"/>
                </a:lnTo>
                <a:lnTo>
                  <a:pt x="365771" y="487916"/>
                </a:lnTo>
                <a:lnTo>
                  <a:pt x="369579" y="493901"/>
                </a:lnTo>
                <a:lnTo>
                  <a:pt x="373387" y="487916"/>
                </a:lnTo>
                <a:lnTo>
                  <a:pt x="377548" y="487916"/>
                </a:lnTo>
                <a:lnTo>
                  <a:pt x="371646" y="497110"/>
                </a:lnTo>
                <a:lnTo>
                  <a:pt x="377956" y="506957"/>
                </a:lnTo>
                <a:lnTo>
                  <a:pt x="373795" y="506957"/>
                </a:lnTo>
                <a:lnTo>
                  <a:pt x="369579" y="500265"/>
                </a:lnTo>
                <a:close/>
                <a:moveTo>
                  <a:pt x="395379" y="500265"/>
                </a:moveTo>
                <a:lnTo>
                  <a:pt x="391163" y="506957"/>
                </a:lnTo>
                <a:lnTo>
                  <a:pt x="387001" y="506957"/>
                </a:lnTo>
                <a:lnTo>
                  <a:pt x="393312" y="497110"/>
                </a:lnTo>
                <a:lnTo>
                  <a:pt x="387409" y="487916"/>
                </a:lnTo>
                <a:lnTo>
                  <a:pt x="391571" y="487916"/>
                </a:lnTo>
                <a:lnTo>
                  <a:pt x="395379" y="493901"/>
                </a:lnTo>
                <a:lnTo>
                  <a:pt x="399187" y="487916"/>
                </a:lnTo>
                <a:lnTo>
                  <a:pt x="403348" y="487916"/>
                </a:lnTo>
                <a:lnTo>
                  <a:pt x="397446" y="497110"/>
                </a:lnTo>
                <a:lnTo>
                  <a:pt x="403756" y="506957"/>
                </a:lnTo>
                <a:lnTo>
                  <a:pt x="399595" y="506957"/>
                </a:lnTo>
                <a:lnTo>
                  <a:pt x="395379" y="500265"/>
                </a:lnTo>
                <a:close/>
                <a:moveTo>
                  <a:pt x="421179" y="500265"/>
                </a:moveTo>
                <a:lnTo>
                  <a:pt x="416963" y="506957"/>
                </a:lnTo>
                <a:lnTo>
                  <a:pt x="412801" y="506957"/>
                </a:lnTo>
                <a:lnTo>
                  <a:pt x="419112" y="497110"/>
                </a:lnTo>
                <a:lnTo>
                  <a:pt x="413209" y="487916"/>
                </a:lnTo>
                <a:lnTo>
                  <a:pt x="417371" y="487916"/>
                </a:lnTo>
                <a:lnTo>
                  <a:pt x="421179" y="493901"/>
                </a:lnTo>
                <a:lnTo>
                  <a:pt x="424987" y="487916"/>
                </a:lnTo>
                <a:lnTo>
                  <a:pt x="429149" y="487916"/>
                </a:lnTo>
                <a:lnTo>
                  <a:pt x="423246" y="497110"/>
                </a:lnTo>
                <a:lnTo>
                  <a:pt x="429557" y="506957"/>
                </a:lnTo>
                <a:lnTo>
                  <a:pt x="425395" y="506957"/>
                </a:lnTo>
                <a:lnTo>
                  <a:pt x="421179" y="500265"/>
                </a:lnTo>
                <a:close/>
                <a:moveTo>
                  <a:pt x="446979" y="500265"/>
                </a:moveTo>
                <a:lnTo>
                  <a:pt x="442763" y="506957"/>
                </a:lnTo>
                <a:lnTo>
                  <a:pt x="438601" y="506957"/>
                </a:lnTo>
                <a:lnTo>
                  <a:pt x="444912" y="497110"/>
                </a:lnTo>
                <a:lnTo>
                  <a:pt x="439009" y="487916"/>
                </a:lnTo>
                <a:lnTo>
                  <a:pt x="443171" y="487916"/>
                </a:lnTo>
                <a:lnTo>
                  <a:pt x="446979" y="493901"/>
                </a:lnTo>
                <a:lnTo>
                  <a:pt x="450787" y="487916"/>
                </a:lnTo>
                <a:lnTo>
                  <a:pt x="454949" y="487916"/>
                </a:lnTo>
                <a:lnTo>
                  <a:pt x="449046" y="497110"/>
                </a:lnTo>
                <a:lnTo>
                  <a:pt x="455357" y="506957"/>
                </a:lnTo>
                <a:lnTo>
                  <a:pt x="451195" y="506957"/>
                </a:lnTo>
                <a:lnTo>
                  <a:pt x="446979" y="500265"/>
                </a:lnTo>
                <a:close/>
                <a:moveTo>
                  <a:pt x="472779" y="500265"/>
                </a:moveTo>
                <a:lnTo>
                  <a:pt x="468563" y="506957"/>
                </a:lnTo>
                <a:lnTo>
                  <a:pt x="464401" y="506957"/>
                </a:lnTo>
                <a:lnTo>
                  <a:pt x="470712" y="497110"/>
                </a:lnTo>
                <a:lnTo>
                  <a:pt x="464809" y="487916"/>
                </a:lnTo>
                <a:lnTo>
                  <a:pt x="468971" y="487916"/>
                </a:lnTo>
                <a:lnTo>
                  <a:pt x="472779" y="493901"/>
                </a:lnTo>
                <a:lnTo>
                  <a:pt x="476587" y="487916"/>
                </a:lnTo>
                <a:lnTo>
                  <a:pt x="480749" y="487916"/>
                </a:lnTo>
                <a:lnTo>
                  <a:pt x="474846" y="497110"/>
                </a:lnTo>
                <a:lnTo>
                  <a:pt x="481157" y="506957"/>
                </a:lnTo>
                <a:lnTo>
                  <a:pt x="476995" y="506957"/>
                </a:lnTo>
                <a:lnTo>
                  <a:pt x="472779" y="500265"/>
                </a:lnTo>
                <a:close/>
                <a:moveTo>
                  <a:pt x="498579" y="500265"/>
                </a:moveTo>
                <a:lnTo>
                  <a:pt x="494363" y="506957"/>
                </a:lnTo>
                <a:lnTo>
                  <a:pt x="490201" y="506957"/>
                </a:lnTo>
                <a:lnTo>
                  <a:pt x="496512" y="497110"/>
                </a:lnTo>
                <a:lnTo>
                  <a:pt x="490609" y="487916"/>
                </a:lnTo>
                <a:lnTo>
                  <a:pt x="494771" y="487916"/>
                </a:lnTo>
                <a:lnTo>
                  <a:pt x="498579" y="493901"/>
                </a:lnTo>
                <a:lnTo>
                  <a:pt x="502387" y="487916"/>
                </a:lnTo>
                <a:lnTo>
                  <a:pt x="506549" y="487916"/>
                </a:lnTo>
                <a:lnTo>
                  <a:pt x="500646" y="497110"/>
                </a:lnTo>
                <a:lnTo>
                  <a:pt x="506957" y="506957"/>
                </a:lnTo>
                <a:lnTo>
                  <a:pt x="502795" y="506957"/>
                </a:lnTo>
                <a:lnTo>
                  <a:pt x="498579" y="500265"/>
                </a:lnTo>
                <a:close/>
              </a:path>
            </a:pathLst>
          </a:custGeom>
          <a:solidFill>
            <a:srgbClr val="000000"/>
          </a:solidFill>
          <a:ln w="2025" cap="flat">
            <a:noFill/>
            <a:prstDash val="solid"/>
            <a:miter/>
          </a:ln>
        </p:spPr>
        <p:txBody>
          <a:bodyPr rtlCol="0" anchor="ctr"/>
          <a:lstStyle/>
          <a:p>
            <a:endParaRPr lang="de-DE"/>
          </a:p>
        </p:txBody>
      </p:sp>
      <p:sp>
        <p:nvSpPr>
          <p:cNvPr id="15" name="Freihandform 1507">
            <a:extLst>
              <a:ext uri="{FF2B5EF4-FFF2-40B4-BE49-F238E27FC236}">
                <a16:creationId xmlns:a16="http://schemas.microsoft.com/office/drawing/2014/main" id="{5A6435A2-628A-08D3-ECE6-AABE3D895A89}"/>
              </a:ext>
            </a:extLst>
          </p:cNvPr>
          <p:cNvSpPr/>
          <p:nvPr userDrawn="1"/>
        </p:nvSpPr>
        <p:spPr>
          <a:xfrm flipH="1">
            <a:off x="5827224" y="-360335"/>
            <a:ext cx="1307219" cy="1307219"/>
          </a:xfrm>
          <a:custGeom>
            <a:avLst/>
            <a:gdLst>
              <a:gd name="connsiteX0" fmla="*/ 8378 w 506956"/>
              <a:gd name="connsiteY0" fmla="*/ 12349 h 506956"/>
              <a:gd name="connsiteX1" fmla="*/ 4162 w 506956"/>
              <a:gd name="connsiteY1" fmla="*/ 19041 h 506956"/>
              <a:gd name="connsiteX2" fmla="*/ 0 w 506956"/>
              <a:gd name="connsiteY2" fmla="*/ 19041 h 506956"/>
              <a:gd name="connsiteX3" fmla="*/ 6310 w 506956"/>
              <a:gd name="connsiteY3" fmla="*/ 9194 h 506956"/>
              <a:gd name="connsiteX4" fmla="*/ 408 w 506956"/>
              <a:gd name="connsiteY4" fmla="*/ 0 h 506956"/>
              <a:gd name="connsiteX5" fmla="*/ 4570 w 506956"/>
              <a:gd name="connsiteY5" fmla="*/ 0 h 506956"/>
              <a:gd name="connsiteX6" fmla="*/ 8378 w 506956"/>
              <a:gd name="connsiteY6" fmla="*/ 5984 h 506956"/>
              <a:gd name="connsiteX7" fmla="*/ 12186 w 506956"/>
              <a:gd name="connsiteY7" fmla="*/ 0 h 506956"/>
              <a:gd name="connsiteX8" fmla="*/ 16347 w 506956"/>
              <a:gd name="connsiteY8" fmla="*/ 0 h 506956"/>
              <a:gd name="connsiteX9" fmla="*/ 10445 w 506956"/>
              <a:gd name="connsiteY9" fmla="*/ 9194 h 506956"/>
              <a:gd name="connsiteX10" fmla="*/ 16755 w 506956"/>
              <a:gd name="connsiteY10" fmla="*/ 19041 h 506956"/>
              <a:gd name="connsiteX11" fmla="*/ 12594 w 506956"/>
              <a:gd name="connsiteY11" fmla="*/ 19041 h 506956"/>
              <a:gd name="connsiteX12" fmla="*/ 8378 w 506956"/>
              <a:gd name="connsiteY12" fmla="*/ 12349 h 506956"/>
              <a:gd name="connsiteX13" fmla="*/ 34178 w 506956"/>
              <a:gd name="connsiteY13" fmla="*/ 12349 h 506956"/>
              <a:gd name="connsiteX14" fmla="*/ 29962 w 506956"/>
              <a:gd name="connsiteY14" fmla="*/ 19041 h 506956"/>
              <a:gd name="connsiteX15" fmla="*/ 25800 w 506956"/>
              <a:gd name="connsiteY15" fmla="*/ 19041 h 506956"/>
              <a:gd name="connsiteX16" fmla="*/ 32110 w 506956"/>
              <a:gd name="connsiteY16" fmla="*/ 9194 h 506956"/>
              <a:gd name="connsiteX17" fmla="*/ 26208 w 506956"/>
              <a:gd name="connsiteY17" fmla="*/ 0 h 506956"/>
              <a:gd name="connsiteX18" fmla="*/ 30370 w 506956"/>
              <a:gd name="connsiteY18" fmla="*/ 0 h 506956"/>
              <a:gd name="connsiteX19" fmla="*/ 34178 w 506956"/>
              <a:gd name="connsiteY19" fmla="*/ 5984 h 506956"/>
              <a:gd name="connsiteX20" fmla="*/ 37986 w 506956"/>
              <a:gd name="connsiteY20" fmla="*/ 0 h 506956"/>
              <a:gd name="connsiteX21" fmla="*/ 42147 w 506956"/>
              <a:gd name="connsiteY21" fmla="*/ 0 h 506956"/>
              <a:gd name="connsiteX22" fmla="*/ 36245 w 506956"/>
              <a:gd name="connsiteY22" fmla="*/ 9194 h 506956"/>
              <a:gd name="connsiteX23" fmla="*/ 42555 w 506956"/>
              <a:gd name="connsiteY23" fmla="*/ 19041 h 506956"/>
              <a:gd name="connsiteX24" fmla="*/ 38394 w 506956"/>
              <a:gd name="connsiteY24" fmla="*/ 19041 h 506956"/>
              <a:gd name="connsiteX25" fmla="*/ 34178 w 506956"/>
              <a:gd name="connsiteY25" fmla="*/ 12349 h 506956"/>
              <a:gd name="connsiteX26" fmla="*/ 59978 w 506956"/>
              <a:gd name="connsiteY26" fmla="*/ 12349 h 506956"/>
              <a:gd name="connsiteX27" fmla="*/ 55762 w 506956"/>
              <a:gd name="connsiteY27" fmla="*/ 19041 h 506956"/>
              <a:gd name="connsiteX28" fmla="*/ 51600 w 506956"/>
              <a:gd name="connsiteY28" fmla="*/ 19041 h 506956"/>
              <a:gd name="connsiteX29" fmla="*/ 57911 w 506956"/>
              <a:gd name="connsiteY29" fmla="*/ 9194 h 506956"/>
              <a:gd name="connsiteX30" fmla="*/ 52008 w 506956"/>
              <a:gd name="connsiteY30" fmla="*/ 0 h 506956"/>
              <a:gd name="connsiteX31" fmla="*/ 56170 w 506956"/>
              <a:gd name="connsiteY31" fmla="*/ 0 h 506956"/>
              <a:gd name="connsiteX32" fmla="*/ 59978 w 506956"/>
              <a:gd name="connsiteY32" fmla="*/ 5984 h 506956"/>
              <a:gd name="connsiteX33" fmla="*/ 63786 w 506956"/>
              <a:gd name="connsiteY33" fmla="*/ 0 h 506956"/>
              <a:gd name="connsiteX34" fmla="*/ 67948 w 506956"/>
              <a:gd name="connsiteY34" fmla="*/ 0 h 506956"/>
              <a:gd name="connsiteX35" fmla="*/ 62045 w 506956"/>
              <a:gd name="connsiteY35" fmla="*/ 9194 h 506956"/>
              <a:gd name="connsiteX36" fmla="*/ 68356 w 506956"/>
              <a:gd name="connsiteY36" fmla="*/ 19041 h 506956"/>
              <a:gd name="connsiteX37" fmla="*/ 64194 w 506956"/>
              <a:gd name="connsiteY37" fmla="*/ 19041 h 506956"/>
              <a:gd name="connsiteX38" fmla="*/ 59978 w 506956"/>
              <a:gd name="connsiteY38" fmla="*/ 12349 h 506956"/>
              <a:gd name="connsiteX39" fmla="*/ 85778 w 506956"/>
              <a:gd name="connsiteY39" fmla="*/ 12349 h 506956"/>
              <a:gd name="connsiteX40" fmla="*/ 81562 w 506956"/>
              <a:gd name="connsiteY40" fmla="*/ 19041 h 506956"/>
              <a:gd name="connsiteX41" fmla="*/ 77400 w 506956"/>
              <a:gd name="connsiteY41" fmla="*/ 19041 h 506956"/>
              <a:gd name="connsiteX42" fmla="*/ 83711 w 506956"/>
              <a:gd name="connsiteY42" fmla="*/ 9194 h 506956"/>
              <a:gd name="connsiteX43" fmla="*/ 77808 w 506956"/>
              <a:gd name="connsiteY43" fmla="*/ 0 h 506956"/>
              <a:gd name="connsiteX44" fmla="*/ 81970 w 506956"/>
              <a:gd name="connsiteY44" fmla="*/ 0 h 506956"/>
              <a:gd name="connsiteX45" fmla="*/ 85778 w 506956"/>
              <a:gd name="connsiteY45" fmla="*/ 5984 h 506956"/>
              <a:gd name="connsiteX46" fmla="*/ 89586 w 506956"/>
              <a:gd name="connsiteY46" fmla="*/ 0 h 506956"/>
              <a:gd name="connsiteX47" fmla="*/ 93748 w 506956"/>
              <a:gd name="connsiteY47" fmla="*/ 0 h 506956"/>
              <a:gd name="connsiteX48" fmla="*/ 87845 w 506956"/>
              <a:gd name="connsiteY48" fmla="*/ 9194 h 506956"/>
              <a:gd name="connsiteX49" fmla="*/ 94156 w 506956"/>
              <a:gd name="connsiteY49" fmla="*/ 19041 h 506956"/>
              <a:gd name="connsiteX50" fmla="*/ 89994 w 506956"/>
              <a:gd name="connsiteY50" fmla="*/ 19041 h 506956"/>
              <a:gd name="connsiteX51" fmla="*/ 85778 w 506956"/>
              <a:gd name="connsiteY51" fmla="*/ 12349 h 506956"/>
              <a:gd name="connsiteX52" fmla="*/ 111578 w 506956"/>
              <a:gd name="connsiteY52" fmla="*/ 12349 h 506956"/>
              <a:gd name="connsiteX53" fmla="*/ 107362 w 506956"/>
              <a:gd name="connsiteY53" fmla="*/ 19041 h 506956"/>
              <a:gd name="connsiteX54" fmla="*/ 103200 w 506956"/>
              <a:gd name="connsiteY54" fmla="*/ 19041 h 506956"/>
              <a:gd name="connsiteX55" fmla="*/ 109511 w 506956"/>
              <a:gd name="connsiteY55" fmla="*/ 9194 h 506956"/>
              <a:gd name="connsiteX56" fmla="*/ 103608 w 506956"/>
              <a:gd name="connsiteY56" fmla="*/ 0 h 506956"/>
              <a:gd name="connsiteX57" fmla="*/ 107770 w 506956"/>
              <a:gd name="connsiteY57" fmla="*/ 0 h 506956"/>
              <a:gd name="connsiteX58" fmla="*/ 111578 w 506956"/>
              <a:gd name="connsiteY58" fmla="*/ 5984 h 506956"/>
              <a:gd name="connsiteX59" fmla="*/ 115386 w 506956"/>
              <a:gd name="connsiteY59" fmla="*/ 0 h 506956"/>
              <a:gd name="connsiteX60" fmla="*/ 119548 w 506956"/>
              <a:gd name="connsiteY60" fmla="*/ 0 h 506956"/>
              <a:gd name="connsiteX61" fmla="*/ 113645 w 506956"/>
              <a:gd name="connsiteY61" fmla="*/ 9194 h 506956"/>
              <a:gd name="connsiteX62" fmla="*/ 119956 w 506956"/>
              <a:gd name="connsiteY62" fmla="*/ 19041 h 506956"/>
              <a:gd name="connsiteX63" fmla="*/ 115794 w 506956"/>
              <a:gd name="connsiteY63" fmla="*/ 19041 h 506956"/>
              <a:gd name="connsiteX64" fmla="*/ 111578 w 506956"/>
              <a:gd name="connsiteY64" fmla="*/ 12349 h 506956"/>
              <a:gd name="connsiteX65" fmla="*/ 137378 w 506956"/>
              <a:gd name="connsiteY65" fmla="*/ 12349 h 506956"/>
              <a:gd name="connsiteX66" fmla="*/ 133162 w 506956"/>
              <a:gd name="connsiteY66" fmla="*/ 19041 h 506956"/>
              <a:gd name="connsiteX67" fmla="*/ 129000 w 506956"/>
              <a:gd name="connsiteY67" fmla="*/ 19041 h 506956"/>
              <a:gd name="connsiteX68" fmla="*/ 135311 w 506956"/>
              <a:gd name="connsiteY68" fmla="*/ 9194 h 506956"/>
              <a:gd name="connsiteX69" fmla="*/ 129408 w 506956"/>
              <a:gd name="connsiteY69" fmla="*/ 0 h 506956"/>
              <a:gd name="connsiteX70" fmla="*/ 133570 w 506956"/>
              <a:gd name="connsiteY70" fmla="*/ 0 h 506956"/>
              <a:gd name="connsiteX71" fmla="*/ 137378 w 506956"/>
              <a:gd name="connsiteY71" fmla="*/ 5984 h 506956"/>
              <a:gd name="connsiteX72" fmla="*/ 141186 w 506956"/>
              <a:gd name="connsiteY72" fmla="*/ 0 h 506956"/>
              <a:gd name="connsiteX73" fmla="*/ 145348 w 506956"/>
              <a:gd name="connsiteY73" fmla="*/ 0 h 506956"/>
              <a:gd name="connsiteX74" fmla="*/ 139445 w 506956"/>
              <a:gd name="connsiteY74" fmla="*/ 9194 h 506956"/>
              <a:gd name="connsiteX75" fmla="*/ 145756 w 506956"/>
              <a:gd name="connsiteY75" fmla="*/ 19041 h 506956"/>
              <a:gd name="connsiteX76" fmla="*/ 141594 w 506956"/>
              <a:gd name="connsiteY76" fmla="*/ 19041 h 506956"/>
              <a:gd name="connsiteX77" fmla="*/ 137378 w 506956"/>
              <a:gd name="connsiteY77" fmla="*/ 12349 h 506956"/>
              <a:gd name="connsiteX78" fmla="*/ 163178 w 506956"/>
              <a:gd name="connsiteY78" fmla="*/ 12349 h 506956"/>
              <a:gd name="connsiteX79" fmla="*/ 158962 w 506956"/>
              <a:gd name="connsiteY79" fmla="*/ 19041 h 506956"/>
              <a:gd name="connsiteX80" fmla="*/ 154800 w 506956"/>
              <a:gd name="connsiteY80" fmla="*/ 19041 h 506956"/>
              <a:gd name="connsiteX81" fmla="*/ 161111 w 506956"/>
              <a:gd name="connsiteY81" fmla="*/ 9194 h 506956"/>
              <a:gd name="connsiteX82" fmla="*/ 155208 w 506956"/>
              <a:gd name="connsiteY82" fmla="*/ 0 h 506956"/>
              <a:gd name="connsiteX83" fmla="*/ 159370 w 506956"/>
              <a:gd name="connsiteY83" fmla="*/ 0 h 506956"/>
              <a:gd name="connsiteX84" fmla="*/ 163178 w 506956"/>
              <a:gd name="connsiteY84" fmla="*/ 5984 h 506956"/>
              <a:gd name="connsiteX85" fmla="*/ 166986 w 506956"/>
              <a:gd name="connsiteY85" fmla="*/ 0 h 506956"/>
              <a:gd name="connsiteX86" fmla="*/ 171148 w 506956"/>
              <a:gd name="connsiteY86" fmla="*/ 0 h 506956"/>
              <a:gd name="connsiteX87" fmla="*/ 165245 w 506956"/>
              <a:gd name="connsiteY87" fmla="*/ 9194 h 506956"/>
              <a:gd name="connsiteX88" fmla="*/ 171556 w 506956"/>
              <a:gd name="connsiteY88" fmla="*/ 19041 h 506956"/>
              <a:gd name="connsiteX89" fmla="*/ 167394 w 506956"/>
              <a:gd name="connsiteY89" fmla="*/ 19041 h 506956"/>
              <a:gd name="connsiteX90" fmla="*/ 163178 w 506956"/>
              <a:gd name="connsiteY90" fmla="*/ 12349 h 506956"/>
              <a:gd name="connsiteX91" fmla="*/ 188978 w 506956"/>
              <a:gd name="connsiteY91" fmla="*/ 12349 h 506956"/>
              <a:gd name="connsiteX92" fmla="*/ 184762 w 506956"/>
              <a:gd name="connsiteY92" fmla="*/ 19041 h 506956"/>
              <a:gd name="connsiteX93" fmla="*/ 180601 w 506956"/>
              <a:gd name="connsiteY93" fmla="*/ 19041 h 506956"/>
              <a:gd name="connsiteX94" fmla="*/ 186911 w 506956"/>
              <a:gd name="connsiteY94" fmla="*/ 9194 h 506956"/>
              <a:gd name="connsiteX95" fmla="*/ 181009 w 506956"/>
              <a:gd name="connsiteY95" fmla="*/ 0 h 506956"/>
              <a:gd name="connsiteX96" fmla="*/ 185170 w 506956"/>
              <a:gd name="connsiteY96" fmla="*/ 0 h 506956"/>
              <a:gd name="connsiteX97" fmla="*/ 188978 w 506956"/>
              <a:gd name="connsiteY97" fmla="*/ 5984 h 506956"/>
              <a:gd name="connsiteX98" fmla="*/ 192786 w 506956"/>
              <a:gd name="connsiteY98" fmla="*/ 0 h 506956"/>
              <a:gd name="connsiteX99" fmla="*/ 196948 w 506956"/>
              <a:gd name="connsiteY99" fmla="*/ 0 h 506956"/>
              <a:gd name="connsiteX100" fmla="*/ 191045 w 506956"/>
              <a:gd name="connsiteY100" fmla="*/ 9194 h 506956"/>
              <a:gd name="connsiteX101" fmla="*/ 197356 w 506956"/>
              <a:gd name="connsiteY101" fmla="*/ 19041 h 506956"/>
              <a:gd name="connsiteX102" fmla="*/ 193194 w 506956"/>
              <a:gd name="connsiteY102" fmla="*/ 19041 h 506956"/>
              <a:gd name="connsiteX103" fmla="*/ 188978 w 506956"/>
              <a:gd name="connsiteY103" fmla="*/ 12349 h 506956"/>
              <a:gd name="connsiteX104" fmla="*/ 214778 w 506956"/>
              <a:gd name="connsiteY104" fmla="*/ 12349 h 506956"/>
              <a:gd name="connsiteX105" fmla="*/ 210562 w 506956"/>
              <a:gd name="connsiteY105" fmla="*/ 19041 h 506956"/>
              <a:gd name="connsiteX106" fmla="*/ 206401 w 506956"/>
              <a:gd name="connsiteY106" fmla="*/ 19041 h 506956"/>
              <a:gd name="connsiteX107" fmla="*/ 212711 w 506956"/>
              <a:gd name="connsiteY107" fmla="*/ 9194 h 506956"/>
              <a:gd name="connsiteX108" fmla="*/ 206809 w 506956"/>
              <a:gd name="connsiteY108" fmla="*/ 0 h 506956"/>
              <a:gd name="connsiteX109" fmla="*/ 210970 w 506956"/>
              <a:gd name="connsiteY109" fmla="*/ 0 h 506956"/>
              <a:gd name="connsiteX110" fmla="*/ 214778 w 506956"/>
              <a:gd name="connsiteY110" fmla="*/ 5984 h 506956"/>
              <a:gd name="connsiteX111" fmla="*/ 218586 w 506956"/>
              <a:gd name="connsiteY111" fmla="*/ 0 h 506956"/>
              <a:gd name="connsiteX112" fmla="*/ 222748 w 506956"/>
              <a:gd name="connsiteY112" fmla="*/ 0 h 506956"/>
              <a:gd name="connsiteX113" fmla="*/ 216846 w 506956"/>
              <a:gd name="connsiteY113" fmla="*/ 9194 h 506956"/>
              <a:gd name="connsiteX114" fmla="*/ 223156 w 506956"/>
              <a:gd name="connsiteY114" fmla="*/ 19041 h 506956"/>
              <a:gd name="connsiteX115" fmla="*/ 218994 w 506956"/>
              <a:gd name="connsiteY115" fmla="*/ 19041 h 506956"/>
              <a:gd name="connsiteX116" fmla="*/ 214778 w 506956"/>
              <a:gd name="connsiteY116" fmla="*/ 12349 h 506956"/>
              <a:gd name="connsiteX117" fmla="*/ 240578 w 506956"/>
              <a:gd name="connsiteY117" fmla="*/ 12349 h 506956"/>
              <a:gd name="connsiteX118" fmla="*/ 236362 w 506956"/>
              <a:gd name="connsiteY118" fmla="*/ 19041 h 506956"/>
              <a:gd name="connsiteX119" fmla="*/ 232201 w 506956"/>
              <a:gd name="connsiteY119" fmla="*/ 19041 h 506956"/>
              <a:gd name="connsiteX120" fmla="*/ 238511 w 506956"/>
              <a:gd name="connsiteY120" fmla="*/ 9194 h 506956"/>
              <a:gd name="connsiteX121" fmla="*/ 232609 w 506956"/>
              <a:gd name="connsiteY121" fmla="*/ 0 h 506956"/>
              <a:gd name="connsiteX122" fmla="*/ 236770 w 506956"/>
              <a:gd name="connsiteY122" fmla="*/ 0 h 506956"/>
              <a:gd name="connsiteX123" fmla="*/ 240578 w 506956"/>
              <a:gd name="connsiteY123" fmla="*/ 5984 h 506956"/>
              <a:gd name="connsiteX124" fmla="*/ 244386 w 506956"/>
              <a:gd name="connsiteY124" fmla="*/ 0 h 506956"/>
              <a:gd name="connsiteX125" fmla="*/ 248548 w 506956"/>
              <a:gd name="connsiteY125" fmla="*/ 0 h 506956"/>
              <a:gd name="connsiteX126" fmla="*/ 242646 w 506956"/>
              <a:gd name="connsiteY126" fmla="*/ 9194 h 506956"/>
              <a:gd name="connsiteX127" fmla="*/ 248956 w 506956"/>
              <a:gd name="connsiteY127" fmla="*/ 19041 h 506956"/>
              <a:gd name="connsiteX128" fmla="*/ 244794 w 506956"/>
              <a:gd name="connsiteY128" fmla="*/ 19041 h 506956"/>
              <a:gd name="connsiteX129" fmla="*/ 240578 w 506956"/>
              <a:gd name="connsiteY129" fmla="*/ 12349 h 506956"/>
              <a:gd name="connsiteX130" fmla="*/ 266378 w 506956"/>
              <a:gd name="connsiteY130" fmla="*/ 12349 h 506956"/>
              <a:gd name="connsiteX131" fmla="*/ 262162 w 506956"/>
              <a:gd name="connsiteY131" fmla="*/ 19041 h 506956"/>
              <a:gd name="connsiteX132" fmla="*/ 258001 w 506956"/>
              <a:gd name="connsiteY132" fmla="*/ 19041 h 506956"/>
              <a:gd name="connsiteX133" fmla="*/ 264311 w 506956"/>
              <a:gd name="connsiteY133" fmla="*/ 9194 h 506956"/>
              <a:gd name="connsiteX134" fmla="*/ 258409 w 506956"/>
              <a:gd name="connsiteY134" fmla="*/ 0 h 506956"/>
              <a:gd name="connsiteX135" fmla="*/ 262570 w 506956"/>
              <a:gd name="connsiteY135" fmla="*/ 0 h 506956"/>
              <a:gd name="connsiteX136" fmla="*/ 266378 w 506956"/>
              <a:gd name="connsiteY136" fmla="*/ 5984 h 506956"/>
              <a:gd name="connsiteX137" fmla="*/ 270187 w 506956"/>
              <a:gd name="connsiteY137" fmla="*/ 0 h 506956"/>
              <a:gd name="connsiteX138" fmla="*/ 274348 w 506956"/>
              <a:gd name="connsiteY138" fmla="*/ 0 h 506956"/>
              <a:gd name="connsiteX139" fmla="*/ 268446 w 506956"/>
              <a:gd name="connsiteY139" fmla="*/ 9194 h 506956"/>
              <a:gd name="connsiteX140" fmla="*/ 274756 w 506956"/>
              <a:gd name="connsiteY140" fmla="*/ 19041 h 506956"/>
              <a:gd name="connsiteX141" fmla="*/ 270595 w 506956"/>
              <a:gd name="connsiteY141" fmla="*/ 19041 h 506956"/>
              <a:gd name="connsiteX142" fmla="*/ 266378 w 506956"/>
              <a:gd name="connsiteY142" fmla="*/ 12349 h 506956"/>
              <a:gd name="connsiteX143" fmla="*/ 292179 w 506956"/>
              <a:gd name="connsiteY143" fmla="*/ 12349 h 506956"/>
              <a:gd name="connsiteX144" fmla="*/ 287962 w 506956"/>
              <a:gd name="connsiteY144" fmla="*/ 19041 h 506956"/>
              <a:gd name="connsiteX145" fmla="*/ 283801 w 506956"/>
              <a:gd name="connsiteY145" fmla="*/ 19041 h 506956"/>
              <a:gd name="connsiteX146" fmla="*/ 290111 w 506956"/>
              <a:gd name="connsiteY146" fmla="*/ 9194 h 506956"/>
              <a:gd name="connsiteX147" fmla="*/ 284209 w 506956"/>
              <a:gd name="connsiteY147" fmla="*/ 0 h 506956"/>
              <a:gd name="connsiteX148" fmla="*/ 288370 w 506956"/>
              <a:gd name="connsiteY148" fmla="*/ 0 h 506956"/>
              <a:gd name="connsiteX149" fmla="*/ 292179 w 506956"/>
              <a:gd name="connsiteY149" fmla="*/ 5984 h 506956"/>
              <a:gd name="connsiteX150" fmla="*/ 295987 w 506956"/>
              <a:gd name="connsiteY150" fmla="*/ 0 h 506956"/>
              <a:gd name="connsiteX151" fmla="*/ 300148 w 506956"/>
              <a:gd name="connsiteY151" fmla="*/ 0 h 506956"/>
              <a:gd name="connsiteX152" fmla="*/ 294246 w 506956"/>
              <a:gd name="connsiteY152" fmla="*/ 9194 h 506956"/>
              <a:gd name="connsiteX153" fmla="*/ 300556 w 506956"/>
              <a:gd name="connsiteY153" fmla="*/ 19041 h 506956"/>
              <a:gd name="connsiteX154" fmla="*/ 296395 w 506956"/>
              <a:gd name="connsiteY154" fmla="*/ 19041 h 506956"/>
              <a:gd name="connsiteX155" fmla="*/ 292179 w 506956"/>
              <a:gd name="connsiteY155" fmla="*/ 12349 h 506956"/>
              <a:gd name="connsiteX156" fmla="*/ 317979 w 506956"/>
              <a:gd name="connsiteY156" fmla="*/ 12349 h 506956"/>
              <a:gd name="connsiteX157" fmla="*/ 313762 w 506956"/>
              <a:gd name="connsiteY157" fmla="*/ 19041 h 506956"/>
              <a:gd name="connsiteX158" fmla="*/ 309601 w 506956"/>
              <a:gd name="connsiteY158" fmla="*/ 19041 h 506956"/>
              <a:gd name="connsiteX159" fmla="*/ 315911 w 506956"/>
              <a:gd name="connsiteY159" fmla="*/ 9194 h 506956"/>
              <a:gd name="connsiteX160" fmla="*/ 310009 w 506956"/>
              <a:gd name="connsiteY160" fmla="*/ 0 h 506956"/>
              <a:gd name="connsiteX161" fmla="*/ 314170 w 506956"/>
              <a:gd name="connsiteY161" fmla="*/ 0 h 506956"/>
              <a:gd name="connsiteX162" fmla="*/ 317979 w 506956"/>
              <a:gd name="connsiteY162" fmla="*/ 5984 h 506956"/>
              <a:gd name="connsiteX163" fmla="*/ 321787 w 506956"/>
              <a:gd name="connsiteY163" fmla="*/ 0 h 506956"/>
              <a:gd name="connsiteX164" fmla="*/ 325948 w 506956"/>
              <a:gd name="connsiteY164" fmla="*/ 0 h 506956"/>
              <a:gd name="connsiteX165" fmla="*/ 320046 w 506956"/>
              <a:gd name="connsiteY165" fmla="*/ 9194 h 506956"/>
              <a:gd name="connsiteX166" fmla="*/ 326356 w 506956"/>
              <a:gd name="connsiteY166" fmla="*/ 19041 h 506956"/>
              <a:gd name="connsiteX167" fmla="*/ 322195 w 506956"/>
              <a:gd name="connsiteY167" fmla="*/ 19041 h 506956"/>
              <a:gd name="connsiteX168" fmla="*/ 317979 w 506956"/>
              <a:gd name="connsiteY168" fmla="*/ 12349 h 506956"/>
              <a:gd name="connsiteX169" fmla="*/ 343779 w 506956"/>
              <a:gd name="connsiteY169" fmla="*/ 12349 h 506956"/>
              <a:gd name="connsiteX170" fmla="*/ 339563 w 506956"/>
              <a:gd name="connsiteY170" fmla="*/ 19041 h 506956"/>
              <a:gd name="connsiteX171" fmla="*/ 335401 w 506956"/>
              <a:gd name="connsiteY171" fmla="*/ 19041 h 506956"/>
              <a:gd name="connsiteX172" fmla="*/ 341711 w 506956"/>
              <a:gd name="connsiteY172" fmla="*/ 9194 h 506956"/>
              <a:gd name="connsiteX173" fmla="*/ 335809 w 506956"/>
              <a:gd name="connsiteY173" fmla="*/ 0 h 506956"/>
              <a:gd name="connsiteX174" fmla="*/ 339971 w 506956"/>
              <a:gd name="connsiteY174" fmla="*/ 0 h 506956"/>
              <a:gd name="connsiteX175" fmla="*/ 343779 w 506956"/>
              <a:gd name="connsiteY175" fmla="*/ 5984 h 506956"/>
              <a:gd name="connsiteX176" fmla="*/ 347587 w 506956"/>
              <a:gd name="connsiteY176" fmla="*/ 0 h 506956"/>
              <a:gd name="connsiteX177" fmla="*/ 351748 w 506956"/>
              <a:gd name="connsiteY177" fmla="*/ 0 h 506956"/>
              <a:gd name="connsiteX178" fmla="*/ 345846 w 506956"/>
              <a:gd name="connsiteY178" fmla="*/ 9194 h 506956"/>
              <a:gd name="connsiteX179" fmla="*/ 352156 w 506956"/>
              <a:gd name="connsiteY179" fmla="*/ 19041 h 506956"/>
              <a:gd name="connsiteX180" fmla="*/ 347995 w 506956"/>
              <a:gd name="connsiteY180" fmla="*/ 19041 h 506956"/>
              <a:gd name="connsiteX181" fmla="*/ 343779 w 506956"/>
              <a:gd name="connsiteY181" fmla="*/ 12349 h 506956"/>
              <a:gd name="connsiteX182" fmla="*/ 369579 w 506956"/>
              <a:gd name="connsiteY182" fmla="*/ 12349 h 506956"/>
              <a:gd name="connsiteX183" fmla="*/ 365363 w 506956"/>
              <a:gd name="connsiteY183" fmla="*/ 19041 h 506956"/>
              <a:gd name="connsiteX184" fmla="*/ 361201 w 506956"/>
              <a:gd name="connsiteY184" fmla="*/ 19041 h 506956"/>
              <a:gd name="connsiteX185" fmla="*/ 367511 w 506956"/>
              <a:gd name="connsiteY185" fmla="*/ 9194 h 506956"/>
              <a:gd name="connsiteX186" fmla="*/ 361609 w 506956"/>
              <a:gd name="connsiteY186" fmla="*/ 0 h 506956"/>
              <a:gd name="connsiteX187" fmla="*/ 365771 w 506956"/>
              <a:gd name="connsiteY187" fmla="*/ 0 h 506956"/>
              <a:gd name="connsiteX188" fmla="*/ 369579 w 506956"/>
              <a:gd name="connsiteY188" fmla="*/ 5984 h 506956"/>
              <a:gd name="connsiteX189" fmla="*/ 373387 w 506956"/>
              <a:gd name="connsiteY189" fmla="*/ 0 h 506956"/>
              <a:gd name="connsiteX190" fmla="*/ 377548 w 506956"/>
              <a:gd name="connsiteY190" fmla="*/ 0 h 506956"/>
              <a:gd name="connsiteX191" fmla="*/ 371646 w 506956"/>
              <a:gd name="connsiteY191" fmla="*/ 9194 h 506956"/>
              <a:gd name="connsiteX192" fmla="*/ 377956 w 506956"/>
              <a:gd name="connsiteY192" fmla="*/ 19041 h 506956"/>
              <a:gd name="connsiteX193" fmla="*/ 373795 w 506956"/>
              <a:gd name="connsiteY193" fmla="*/ 19041 h 506956"/>
              <a:gd name="connsiteX194" fmla="*/ 369579 w 506956"/>
              <a:gd name="connsiteY194" fmla="*/ 12349 h 506956"/>
              <a:gd name="connsiteX195" fmla="*/ 395379 w 506956"/>
              <a:gd name="connsiteY195" fmla="*/ 12349 h 506956"/>
              <a:gd name="connsiteX196" fmla="*/ 391163 w 506956"/>
              <a:gd name="connsiteY196" fmla="*/ 19041 h 506956"/>
              <a:gd name="connsiteX197" fmla="*/ 387001 w 506956"/>
              <a:gd name="connsiteY197" fmla="*/ 19041 h 506956"/>
              <a:gd name="connsiteX198" fmla="*/ 393312 w 506956"/>
              <a:gd name="connsiteY198" fmla="*/ 9194 h 506956"/>
              <a:gd name="connsiteX199" fmla="*/ 387409 w 506956"/>
              <a:gd name="connsiteY199" fmla="*/ 0 h 506956"/>
              <a:gd name="connsiteX200" fmla="*/ 391571 w 506956"/>
              <a:gd name="connsiteY200" fmla="*/ 0 h 506956"/>
              <a:gd name="connsiteX201" fmla="*/ 395379 w 506956"/>
              <a:gd name="connsiteY201" fmla="*/ 5984 h 506956"/>
              <a:gd name="connsiteX202" fmla="*/ 399187 w 506956"/>
              <a:gd name="connsiteY202" fmla="*/ 0 h 506956"/>
              <a:gd name="connsiteX203" fmla="*/ 403348 w 506956"/>
              <a:gd name="connsiteY203" fmla="*/ 0 h 506956"/>
              <a:gd name="connsiteX204" fmla="*/ 397446 w 506956"/>
              <a:gd name="connsiteY204" fmla="*/ 9194 h 506956"/>
              <a:gd name="connsiteX205" fmla="*/ 403756 w 506956"/>
              <a:gd name="connsiteY205" fmla="*/ 19041 h 506956"/>
              <a:gd name="connsiteX206" fmla="*/ 399595 w 506956"/>
              <a:gd name="connsiteY206" fmla="*/ 19041 h 506956"/>
              <a:gd name="connsiteX207" fmla="*/ 395379 w 506956"/>
              <a:gd name="connsiteY207" fmla="*/ 12349 h 506956"/>
              <a:gd name="connsiteX208" fmla="*/ 421179 w 506956"/>
              <a:gd name="connsiteY208" fmla="*/ 12349 h 506956"/>
              <a:gd name="connsiteX209" fmla="*/ 416963 w 506956"/>
              <a:gd name="connsiteY209" fmla="*/ 19041 h 506956"/>
              <a:gd name="connsiteX210" fmla="*/ 412801 w 506956"/>
              <a:gd name="connsiteY210" fmla="*/ 19041 h 506956"/>
              <a:gd name="connsiteX211" fmla="*/ 419112 w 506956"/>
              <a:gd name="connsiteY211" fmla="*/ 9194 h 506956"/>
              <a:gd name="connsiteX212" fmla="*/ 413209 w 506956"/>
              <a:gd name="connsiteY212" fmla="*/ 0 h 506956"/>
              <a:gd name="connsiteX213" fmla="*/ 417371 w 506956"/>
              <a:gd name="connsiteY213" fmla="*/ 0 h 506956"/>
              <a:gd name="connsiteX214" fmla="*/ 421179 w 506956"/>
              <a:gd name="connsiteY214" fmla="*/ 5984 h 506956"/>
              <a:gd name="connsiteX215" fmla="*/ 424987 w 506956"/>
              <a:gd name="connsiteY215" fmla="*/ 0 h 506956"/>
              <a:gd name="connsiteX216" fmla="*/ 429149 w 506956"/>
              <a:gd name="connsiteY216" fmla="*/ 0 h 506956"/>
              <a:gd name="connsiteX217" fmla="*/ 423246 w 506956"/>
              <a:gd name="connsiteY217" fmla="*/ 9194 h 506956"/>
              <a:gd name="connsiteX218" fmla="*/ 429557 w 506956"/>
              <a:gd name="connsiteY218" fmla="*/ 19041 h 506956"/>
              <a:gd name="connsiteX219" fmla="*/ 425395 w 506956"/>
              <a:gd name="connsiteY219" fmla="*/ 19041 h 506956"/>
              <a:gd name="connsiteX220" fmla="*/ 421179 w 506956"/>
              <a:gd name="connsiteY220" fmla="*/ 12349 h 506956"/>
              <a:gd name="connsiteX221" fmla="*/ 446979 w 506956"/>
              <a:gd name="connsiteY221" fmla="*/ 12349 h 506956"/>
              <a:gd name="connsiteX222" fmla="*/ 442763 w 506956"/>
              <a:gd name="connsiteY222" fmla="*/ 19041 h 506956"/>
              <a:gd name="connsiteX223" fmla="*/ 438601 w 506956"/>
              <a:gd name="connsiteY223" fmla="*/ 19041 h 506956"/>
              <a:gd name="connsiteX224" fmla="*/ 444912 w 506956"/>
              <a:gd name="connsiteY224" fmla="*/ 9194 h 506956"/>
              <a:gd name="connsiteX225" fmla="*/ 439009 w 506956"/>
              <a:gd name="connsiteY225" fmla="*/ 0 h 506956"/>
              <a:gd name="connsiteX226" fmla="*/ 443171 w 506956"/>
              <a:gd name="connsiteY226" fmla="*/ 0 h 506956"/>
              <a:gd name="connsiteX227" fmla="*/ 446979 w 506956"/>
              <a:gd name="connsiteY227" fmla="*/ 5984 h 506956"/>
              <a:gd name="connsiteX228" fmla="*/ 450787 w 506956"/>
              <a:gd name="connsiteY228" fmla="*/ 0 h 506956"/>
              <a:gd name="connsiteX229" fmla="*/ 454949 w 506956"/>
              <a:gd name="connsiteY229" fmla="*/ 0 h 506956"/>
              <a:gd name="connsiteX230" fmla="*/ 449046 w 506956"/>
              <a:gd name="connsiteY230" fmla="*/ 9194 h 506956"/>
              <a:gd name="connsiteX231" fmla="*/ 455357 w 506956"/>
              <a:gd name="connsiteY231" fmla="*/ 19041 h 506956"/>
              <a:gd name="connsiteX232" fmla="*/ 451195 w 506956"/>
              <a:gd name="connsiteY232" fmla="*/ 19041 h 506956"/>
              <a:gd name="connsiteX233" fmla="*/ 446979 w 506956"/>
              <a:gd name="connsiteY233" fmla="*/ 12349 h 506956"/>
              <a:gd name="connsiteX234" fmla="*/ 472779 w 506956"/>
              <a:gd name="connsiteY234" fmla="*/ 12349 h 506956"/>
              <a:gd name="connsiteX235" fmla="*/ 468563 w 506956"/>
              <a:gd name="connsiteY235" fmla="*/ 19041 h 506956"/>
              <a:gd name="connsiteX236" fmla="*/ 464401 w 506956"/>
              <a:gd name="connsiteY236" fmla="*/ 19041 h 506956"/>
              <a:gd name="connsiteX237" fmla="*/ 470712 w 506956"/>
              <a:gd name="connsiteY237" fmla="*/ 9194 h 506956"/>
              <a:gd name="connsiteX238" fmla="*/ 464809 w 506956"/>
              <a:gd name="connsiteY238" fmla="*/ 0 h 506956"/>
              <a:gd name="connsiteX239" fmla="*/ 468971 w 506956"/>
              <a:gd name="connsiteY239" fmla="*/ 0 h 506956"/>
              <a:gd name="connsiteX240" fmla="*/ 472779 w 506956"/>
              <a:gd name="connsiteY240" fmla="*/ 5984 h 506956"/>
              <a:gd name="connsiteX241" fmla="*/ 476587 w 506956"/>
              <a:gd name="connsiteY241" fmla="*/ 0 h 506956"/>
              <a:gd name="connsiteX242" fmla="*/ 480749 w 506956"/>
              <a:gd name="connsiteY242" fmla="*/ 0 h 506956"/>
              <a:gd name="connsiteX243" fmla="*/ 474846 w 506956"/>
              <a:gd name="connsiteY243" fmla="*/ 9194 h 506956"/>
              <a:gd name="connsiteX244" fmla="*/ 481157 w 506956"/>
              <a:gd name="connsiteY244" fmla="*/ 19041 h 506956"/>
              <a:gd name="connsiteX245" fmla="*/ 476995 w 506956"/>
              <a:gd name="connsiteY245" fmla="*/ 19041 h 506956"/>
              <a:gd name="connsiteX246" fmla="*/ 472779 w 506956"/>
              <a:gd name="connsiteY246" fmla="*/ 12349 h 506956"/>
              <a:gd name="connsiteX247" fmla="*/ 498579 w 506956"/>
              <a:gd name="connsiteY247" fmla="*/ 12349 h 506956"/>
              <a:gd name="connsiteX248" fmla="*/ 494363 w 506956"/>
              <a:gd name="connsiteY248" fmla="*/ 19041 h 506956"/>
              <a:gd name="connsiteX249" fmla="*/ 490201 w 506956"/>
              <a:gd name="connsiteY249" fmla="*/ 19041 h 506956"/>
              <a:gd name="connsiteX250" fmla="*/ 496512 w 506956"/>
              <a:gd name="connsiteY250" fmla="*/ 9194 h 506956"/>
              <a:gd name="connsiteX251" fmla="*/ 490609 w 506956"/>
              <a:gd name="connsiteY251" fmla="*/ 0 h 506956"/>
              <a:gd name="connsiteX252" fmla="*/ 494771 w 506956"/>
              <a:gd name="connsiteY252" fmla="*/ 0 h 506956"/>
              <a:gd name="connsiteX253" fmla="*/ 498579 w 506956"/>
              <a:gd name="connsiteY253" fmla="*/ 5984 h 506956"/>
              <a:gd name="connsiteX254" fmla="*/ 502387 w 506956"/>
              <a:gd name="connsiteY254" fmla="*/ 0 h 506956"/>
              <a:gd name="connsiteX255" fmla="*/ 506549 w 506956"/>
              <a:gd name="connsiteY255" fmla="*/ 0 h 506956"/>
              <a:gd name="connsiteX256" fmla="*/ 500646 w 506956"/>
              <a:gd name="connsiteY256" fmla="*/ 9194 h 506956"/>
              <a:gd name="connsiteX257" fmla="*/ 506957 w 506956"/>
              <a:gd name="connsiteY257" fmla="*/ 19041 h 506956"/>
              <a:gd name="connsiteX258" fmla="*/ 502795 w 506956"/>
              <a:gd name="connsiteY258" fmla="*/ 19041 h 506956"/>
              <a:gd name="connsiteX259" fmla="*/ 498579 w 506956"/>
              <a:gd name="connsiteY259" fmla="*/ 12349 h 506956"/>
              <a:gd name="connsiteX260" fmla="*/ 8378 w 506956"/>
              <a:gd name="connsiteY260" fmla="*/ 41050 h 506956"/>
              <a:gd name="connsiteX261" fmla="*/ 4162 w 506956"/>
              <a:gd name="connsiteY261" fmla="*/ 47742 h 506956"/>
              <a:gd name="connsiteX262" fmla="*/ 0 w 506956"/>
              <a:gd name="connsiteY262" fmla="*/ 47742 h 506956"/>
              <a:gd name="connsiteX263" fmla="*/ 6310 w 506956"/>
              <a:gd name="connsiteY263" fmla="*/ 37895 h 506956"/>
              <a:gd name="connsiteX264" fmla="*/ 408 w 506956"/>
              <a:gd name="connsiteY264" fmla="*/ 28701 h 506956"/>
              <a:gd name="connsiteX265" fmla="*/ 4570 w 506956"/>
              <a:gd name="connsiteY265" fmla="*/ 28701 h 506956"/>
              <a:gd name="connsiteX266" fmla="*/ 8378 w 506956"/>
              <a:gd name="connsiteY266" fmla="*/ 34685 h 506956"/>
              <a:gd name="connsiteX267" fmla="*/ 12186 w 506956"/>
              <a:gd name="connsiteY267" fmla="*/ 28701 h 506956"/>
              <a:gd name="connsiteX268" fmla="*/ 16347 w 506956"/>
              <a:gd name="connsiteY268" fmla="*/ 28701 h 506956"/>
              <a:gd name="connsiteX269" fmla="*/ 10445 w 506956"/>
              <a:gd name="connsiteY269" fmla="*/ 37895 h 506956"/>
              <a:gd name="connsiteX270" fmla="*/ 16755 w 506956"/>
              <a:gd name="connsiteY270" fmla="*/ 47742 h 506956"/>
              <a:gd name="connsiteX271" fmla="*/ 12594 w 506956"/>
              <a:gd name="connsiteY271" fmla="*/ 47742 h 506956"/>
              <a:gd name="connsiteX272" fmla="*/ 8378 w 506956"/>
              <a:gd name="connsiteY272" fmla="*/ 41050 h 506956"/>
              <a:gd name="connsiteX273" fmla="*/ 34178 w 506956"/>
              <a:gd name="connsiteY273" fmla="*/ 41050 h 506956"/>
              <a:gd name="connsiteX274" fmla="*/ 29962 w 506956"/>
              <a:gd name="connsiteY274" fmla="*/ 47742 h 506956"/>
              <a:gd name="connsiteX275" fmla="*/ 25800 w 506956"/>
              <a:gd name="connsiteY275" fmla="*/ 47742 h 506956"/>
              <a:gd name="connsiteX276" fmla="*/ 32110 w 506956"/>
              <a:gd name="connsiteY276" fmla="*/ 37895 h 506956"/>
              <a:gd name="connsiteX277" fmla="*/ 26208 w 506956"/>
              <a:gd name="connsiteY277" fmla="*/ 28701 h 506956"/>
              <a:gd name="connsiteX278" fmla="*/ 30370 w 506956"/>
              <a:gd name="connsiteY278" fmla="*/ 28701 h 506956"/>
              <a:gd name="connsiteX279" fmla="*/ 34178 w 506956"/>
              <a:gd name="connsiteY279" fmla="*/ 34685 h 506956"/>
              <a:gd name="connsiteX280" fmla="*/ 37986 w 506956"/>
              <a:gd name="connsiteY280" fmla="*/ 28701 h 506956"/>
              <a:gd name="connsiteX281" fmla="*/ 42147 w 506956"/>
              <a:gd name="connsiteY281" fmla="*/ 28701 h 506956"/>
              <a:gd name="connsiteX282" fmla="*/ 36245 w 506956"/>
              <a:gd name="connsiteY282" fmla="*/ 37895 h 506956"/>
              <a:gd name="connsiteX283" fmla="*/ 42555 w 506956"/>
              <a:gd name="connsiteY283" fmla="*/ 47742 h 506956"/>
              <a:gd name="connsiteX284" fmla="*/ 38394 w 506956"/>
              <a:gd name="connsiteY284" fmla="*/ 47742 h 506956"/>
              <a:gd name="connsiteX285" fmla="*/ 34178 w 506956"/>
              <a:gd name="connsiteY285" fmla="*/ 41050 h 506956"/>
              <a:gd name="connsiteX286" fmla="*/ 59978 w 506956"/>
              <a:gd name="connsiteY286" fmla="*/ 41050 h 506956"/>
              <a:gd name="connsiteX287" fmla="*/ 55762 w 506956"/>
              <a:gd name="connsiteY287" fmla="*/ 47742 h 506956"/>
              <a:gd name="connsiteX288" fmla="*/ 51600 w 506956"/>
              <a:gd name="connsiteY288" fmla="*/ 47742 h 506956"/>
              <a:gd name="connsiteX289" fmla="*/ 57911 w 506956"/>
              <a:gd name="connsiteY289" fmla="*/ 37895 h 506956"/>
              <a:gd name="connsiteX290" fmla="*/ 52008 w 506956"/>
              <a:gd name="connsiteY290" fmla="*/ 28701 h 506956"/>
              <a:gd name="connsiteX291" fmla="*/ 56170 w 506956"/>
              <a:gd name="connsiteY291" fmla="*/ 28701 h 506956"/>
              <a:gd name="connsiteX292" fmla="*/ 59978 w 506956"/>
              <a:gd name="connsiteY292" fmla="*/ 34685 h 506956"/>
              <a:gd name="connsiteX293" fmla="*/ 63786 w 506956"/>
              <a:gd name="connsiteY293" fmla="*/ 28701 h 506956"/>
              <a:gd name="connsiteX294" fmla="*/ 67948 w 506956"/>
              <a:gd name="connsiteY294" fmla="*/ 28701 h 506956"/>
              <a:gd name="connsiteX295" fmla="*/ 62045 w 506956"/>
              <a:gd name="connsiteY295" fmla="*/ 37895 h 506956"/>
              <a:gd name="connsiteX296" fmla="*/ 68356 w 506956"/>
              <a:gd name="connsiteY296" fmla="*/ 47742 h 506956"/>
              <a:gd name="connsiteX297" fmla="*/ 64194 w 506956"/>
              <a:gd name="connsiteY297" fmla="*/ 47742 h 506956"/>
              <a:gd name="connsiteX298" fmla="*/ 59978 w 506956"/>
              <a:gd name="connsiteY298" fmla="*/ 41050 h 506956"/>
              <a:gd name="connsiteX299" fmla="*/ 85778 w 506956"/>
              <a:gd name="connsiteY299" fmla="*/ 41050 h 506956"/>
              <a:gd name="connsiteX300" fmla="*/ 81562 w 506956"/>
              <a:gd name="connsiteY300" fmla="*/ 47742 h 506956"/>
              <a:gd name="connsiteX301" fmla="*/ 77400 w 506956"/>
              <a:gd name="connsiteY301" fmla="*/ 47742 h 506956"/>
              <a:gd name="connsiteX302" fmla="*/ 83711 w 506956"/>
              <a:gd name="connsiteY302" fmla="*/ 37895 h 506956"/>
              <a:gd name="connsiteX303" fmla="*/ 77808 w 506956"/>
              <a:gd name="connsiteY303" fmla="*/ 28701 h 506956"/>
              <a:gd name="connsiteX304" fmla="*/ 81970 w 506956"/>
              <a:gd name="connsiteY304" fmla="*/ 28701 h 506956"/>
              <a:gd name="connsiteX305" fmla="*/ 85778 w 506956"/>
              <a:gd name="connsiteY305" fmla="*/ 34685 h 506956"/>
              <a:gd name="connsiteX306" fmla="*/ 89586 w 506956"/>
              <a:gd name="connsiteY306" fmla="*/ 28701 h 506956"/>
              <a:gd name="connsiteX307" fmla="*/ 93748 w 506956"/>
              <a:gd name="connsiteY307" fmla="*/ 28701 h 506956"/>
              <a:gd name="connsiteX308" fmla="*/ 87845 w 506956"/>
              <a:gd name="connsiteY308" fmla="*/ 37895 h 506956"/>
              <a:gd name="connsiteX309" fmla="*/ 94156 w 506956"/>
              <a:gd name="connsiteY309" fmla="*/ 47742 h 506956"/>
              <a:gd name="connsiteX310" fmla="*/ 89994 w 506956"/>
              <a:gd name="connsiteY310" fmla="*/ 47742 h 506956"/>
              <a:gd name="connsiteX311" fmla="*/ 85778 w 506956"/>
              <a:gd name="connsiteY311" fmla="*/ 41050 h 506956"/>
              <a:gd name="connsiteX312" fmla="*/ 111578 w 506956"/>
              <a:gd name="connsiteY312" fmla="*/ 41050 h 506956"/>
              <a:gd name="connsiteX313" fmla="*/ 107362 w 506956"/>
              <a:gd name="connsiteY313" fmla="*/ 47742 h 506956"/>
              <a:gd name="connsiteX314" fmla="*/ 103200 w 506956"/>
              <a:gd name="connsiteY314" fmla="*/ 47742 h 506956"/>
              <a:gd name="connsiteX315" fmla="*/ 109511 w 506956"/>
              <a:gd name="connsiteY315" fmla="*/ 37895 h 506956"/>
              <a:gd name="connsiteX316" fmla="*/ 103608 w 506956"/>
              <a:gd name="connsiteY316" fmla="*/ 28701 h 506956"/>
              <a:gd name="connsiteX317" fmla="*/ 107770 w 506956"/>
              <a:gd name="connsiteY317" fmla="*/ 28701 h 506956"/>
              <a:gd name="connsiteX318" fmla="*/ 111578 w 506956"/>
              <a:gd name="connsiteY318" fmla="*/ 34685 h 506956"/>
              <a:gd name="connsiteX319" fmla="*/ 115386 w 506956"/>
              <a:gd name="connsiteY319" fmla="*/ 28701 h 506956"/>
              <a:gd name="connsiteX320" fmla="*/ 119548 w 506956"/>
              <a:gd name="connsiteY320" fmla="*/ 28701 h 506956"/>
              <a:gd name="connsiteX321" fmla="*/ 113645 w 506956"/>
              <a:gd name="connsiteY321" fmla="*/ 37895 h 506956"/>
              <a:gd name="connsiteX322" fmla="*/ 119956 w 506956"/>
              <a:gd name="connsiteY322" fmla="*/ 47742 h 506956"/>
              <a:gd name="connsiteX323" fmla="*/ 115794 w 506956"/>
              <a:gd name="connsiteY323" fmla="*/ 47742 h 506956"/>
              <a:gd name="connsiteX324" fmla="*/ 111578 w 506956"/>
              <a:gd name="connsiteY324" fmla="*/ 41050 h 506956"/>
              <a:gd name="connsiteX325" fmla="*/ 137378 w 506956"/>
              <a:gd name="connsiteY325" fmla="*/ 41050 h 506956"/>
              <a:gd name="connsiteX326" fmla="*/ 133162 w 506956"/>
              <a:gd name="connsiteY326" fmla="*/ 47742 h 506956"/>
              <a:gd name="connsiteX327" fmla="*/ 129000 w 506956"/>
              <a:gd name="connsiteY327" fmla="*/ 47742 h 506956"/>
              <a:gd name="connsiteX328" fmla="*/ 135311 w 506956"/>
              <a:gd name="connsiteY328" fmla="*/ 37895 h 506956"/>
              <a:gd name="connsiteX329" fmla="*/ 129408 w 506956"/>
              <a:gd name="connsiteY329" fmla="*/ 28701 h 506956"/>
              <a:gd name="connsiteX330" fmla="*/ 133570 w 506956"/>
              <a:gd name="connsiteY330" fmla="*/ 28701 h 506956"/>
              <a:gd name="connsiteX331" fmla="*/ 137378 w 506956"/>
              <a:gd name="connsiteY331" fmla="*/ 34685 h 506956"/>
              <a:gd name="connsiteX332" fmla="*/ 141186 w 506956"/>
              <a:gd name="connsiteY332" fmla="*/ 28701 h 506956"/>
              <a:gd name="connsiteX333" fmla="*/ 145348 w 506956"/>
              <a:gd name="connsiteY333" fmla="*/ 28701 h 506956"/>
              <a:gd name="connsiteX334" fmla="*/ 139445 w 506956"/>
              <a:gd name="connsiteY334" fmla="*/ 37895 h 506956"/>
              <a:gd name="connsiteX335" fmla="*/ 145756 w 506956"/>
              <a:gd name="connsiteY335" fmla="*/ 47742 h 506956"/>
              <a:gd name="connsiteX336" fmla="*/ 141594 w 506956"/>
              <a:gd name="connsiteY336" fmla="*/ 47742 h 506956"/>
              <a:gd name="connsiteX337" fmla="*/ 137378 w 506956"/>
              <a:gd name="connsiteY337" fmla="*/ 41050 h 506956"/>
              <a:gd name="connsiteX338" fmla="*/ 163178 w 506956"/>
              <a:gd name="connsiteY338" fmla="*/ 41050 h 506956"/>
              <a:gd name="connsiteX339" fmla="*/ 158962 w 506956"/>
              <a:gd name="connsiteY339" fmla="*/ 47742 h 506956"/>
              <a:gd name="connsiteX340" fmla="*/ 154800 w 506956"/>
              <a:gd name="connsiteY340" fmla="*/ 47742 h 506956"/>
              <a:gd name="connsiteX341" fmla="*/ 161111 w 506956"/>
              <a:gd name="connsiteY341" fmla="*/ 37895 h 506956"/>
              <a:gd name="connsiteX342" fmla="*/ 155208 w 506956"/>
              <a:gd name="connsiteY342" fmla="*/ 28701 h 506956"/>
              <a:gd name="connsiteX343" fmla="*/ 159370 w 506956"/>
              <a:gd name="connsiteY343" fmla="*/ 28701 h 506956"/>
              <a:gd name="connsiteX344" fmla="*/ 163178 w 506956"/>
              <a:gd name="connsiteY344" fmla="*/ 34685 h 506956"/>
              <a:gd name="connsiteX345" fmla="*/ 166986 w 506956"/>
              <a:gd name="connsiteY345" fmla="*/ 28701 h 506956"/>
              <a:gd name="connsiteX346" fmla="*/ 171148 w 506956"/>
              <a:gd name="connsiteY346" fmla="*/ 28701 h 506956"/>
              <a:gd name="connsiteX347" fmla="*/ 165245 w 506956"/>
              <a:gd name="connsiteY347" fmla="*/ 37895 h 506956"/>
              <a:gd name="connsiteX348" fmla="*/ 171556 w 506956"/>
              <a:gd name="connsiteY348" fmla="*/ 47742 h 506956"/>
              <a:gd name="connsiteX349" fmla="*/ 167394 w 506956"/>
              <a:gd name="connsiteY349" fmla="*/ 47742 h 506956"/>
              <a:gd name="connsiteX350" fmla="*/ 163178 w 506956"/>
              <a:gd name="connsiteY350" fmla="*/ 41050 h 506956"/>
              <a:gd name="connsiteX351" fmla="*/ 188978 w 506956"/>
              <a:gd name="connsiteY351" fmla="*/ 41050 h 506956"/>
              <a:gd name="connsiteX352" fmla="*/ 184762 w 506956"/>
              <a:gd name="connsiteY352" fmla="*/ 47742 h 506956"/>
              <a:gd name="connsiteX353" fmla="*/ 180601 w 506956"/>
              <a:gd name="connsiteY353" fmla="*/ 47742 h 506956"/>
              <a:gd name="connsiteX354" fmla="*/ 186911 w 506956"/>
              <a:gd name="connsiteY354" fmla="*/ 37895 h 506956"/>
              <a:gd name="connsiteX355" fmla="*/ 181009 w 506956"/>
              <a:gd name="connsiteY355" fmla="*/ 28701 h 506956"/>
              <a:gd name="connsiteX356" fmla="*/ 185170 w 506956"/>
              <a:gd name="connsiteY356" fmla="*/ 28701 h 506956"/>
              <a:gd name="connsiteX357" fmla="*/ 188978 w 506956"/>
              <a:gd name="connsiteY357" fmla="*/ 34685 h 506956"/>
              <a:gd name="connsiteX358" fmla="*/ 192786 w 506956"/>
              <a:gd name="connsiteY358" fmla="*/ 28701 h 506956"/>
              <a:gd name="connsiteX359" fmla="*/ 196948 w 506956"/>
              <a:gd name="connsiteY359" fmla="*/ 28701 h 506956"/>
              <a:gd name="connsiteX360" fmla="*/ 191045 w 506956"/>
              <a:gd name="connsiteY360" fmla="*/ 37895 h 506956"/>
              <a:gd name="connsiteX361" fmla="*/ 197356 w 506956"/>
              <a:gd name="connsiteY361" fmla="*/ 47742 h 506956"/>
              <a:gd name="connsiteX362" fmla="*/ 193194 w 506956"/>
              <a:gd name="connsiteY362" fmla="*/ 47742 h 506956"/>
              <a:gd name="connsiteX363" fmla="*/ 188978 w 506956"/>
              <a:gd name="connsiteY363" fmla="*/ 41050 h 506956"/>
              <a:gd name="connsiteX364" fmla="*/ 214778 w 506956"/>
              <a:gd name="connsiteY364" fmla="*/ 41050 h 506956"/>
              <a:gd name="connsiteX365" fmla="*/ 210562 w 506956"/>
              <a:gd name="connsiteY365" fmla="*/ 47742 h 506956"/>
              <a:gd name="connsiteX366" fmla="*/ 206401 w 506956"/>
              <a:gd name="connsiteY366" fmla="*/ 47742 h 506956"/>
              <a:gd name="connsiteX367" fmla="*/ 212711 w 506956"/>
              <a:gd name="connsiteY367" fmla="*/ 37895 h 506956"/>
              <a:gd name="connsiteX368" fmla="*/ 206809 w 506956"/>
              <a:gd name="connsiteY368" fmla="*/ 28701 h 506956"/>
              <a:gd name="connsiteX369" fmla="*/ 210970 w 506956"/>
              <a:gd name="connsiteY369" fmla="*/ 28701 h 506956"/>
              <a:gd name="connsiteX370" fmla="*/ 214778 w 506956"/>
              <a:gd name="connsiteY370" fmla="*/ 34685 h 506956"/>
              <a:gd name="connsiteX371" fmla="*/ 218586 w 506956"/>
              <a:gd name="connsiteY371" fmla="*/ 28701 h 506956"/>
              <a:gd name="connsiteX372" fmla="*/ 222748 w 506956"/>
              <a:gd name="connsiteY372" fmla="*/ 28701 h 506956"/>
              <a:gd name="connsiteX373" fmla="*/ 216846 w 506956"/>
              <a:gd name="connsiteY373" fmla="*/ 37895 h 506956"/>
              <a:gd name="connsiteX374" fmla="*/ 223156 w 506956"/>
              <a:gd name="connsiteY374" fmla="*/ 47742 h 506956"/>
              <a:gd name="connsiteX375" fmla="*/ 218994 w 506956"/>
              <a:gd name="connsiteY375" fmla="*/ 47742 h 506956"/>
              <a:gd name="connsiteX376" fmla="*/ 214778 w 506956"/>
              <a:gd name="connsiteY376" fmla="*/ 41050 h 506956"/>
              <a:gd name="connsiteX377" fmla="*/ 240578 w 506956"/>
              <a:gd name="connsiteY377" fmla="*/ 41050 h 506956"/>
              <a:gd name="connsiteX378" fmla="*/ 236362 w 506956"/>
              <a:gd name="connsiteY378" fmla="*/ 47742 h 506956"/>
              <a:gd name="connsiteX379" fmla="*/ 232201 w 506956"/>
              <a:gd name="connsiteY379" fmla="*/ 47742 h 506956"/>
              <a:gd name="connsiteX380" fmla="*/ 238511 w 506956"/>
              <a:gd name="connsiteY380" fmla="*/ 37895 h 506956"/>
              <a:gd name="connsiteX381" fmla="*/ 232609 w 506956"/>
              <a:gd name="connsiteY381" fmla="*/ 28701 h 506956"/>
              <a:gd name="connsiteX382" fmla="*/ 236770 w 506956"/>
              <a:gd name="connsiteY382" fmla="*/ 28701 h 506956"/>
              <a:gd name="connsiteX383" fmla="*/ 240578 w 506956"/>
              <a:gd name="connsiteY383" fmla="*/ 34685 h 506956"/>
              <a:gd name="connsiteX384" fmla="*/ 244386 w 506956"/>
              <a:gd name="connsiteY384" fmla="*/ 28701 h 506956"/>
              <a:gd name="connsiteX385" fmla="*/ 248548 w 506956"/>
              <a:gd name="connsiteY385" fmla="*/ 28701 h 506956"/>
              <a:gd name="connsiteX386" fmla="*/ 242646 w 506956"/>
              <a:gd name="connsiteY386" fmla="*/ 37895 h 506956"/>
              <a:gd name="connsiteX387" fmla="*/ 248956 w 506956"/>
              <a:gd name="connsiteY387" fmla="*/ 47742 h 506956"/>
              <a:gd name="connsiteX388" fmla="*/ 244794 w 506956"/>
              <a:gd name="connsiteY388" fmla="*/ 47742 h 506956"/>
              <a:gd name="connsiteX389" fmla="*/ 240578 w 506956"/>
              <a:gd name="connsiteY389" fmla="*/ 41050 h 506956"/>
              <a:gd name="connsiteX390" fmla="*/ 266378 w 506956"/>
              <a:gd name="connsiteY390" fmla="*/ 41050 h 506956"/>
              <a:gd name="connsiteX391" fmla="*/ 262162 w 506956"/>
              <a:gd name="connsiteY391" fmla="*/ 47742 h 506956"/>
              <a:gd name="connsiteX392" fmla="*/ 258001 w 506956"/>
              <a:gd name="connsiteY392" fmla="*/ 47742 h 506956"/>
              <a:gd name="connsiteX393" fmla="*/ 264311 w 506956"/>
              <a:gd name="connsiteY393" fmla="*/ 37895 h 506956"/>
              <a:gd name="connsiteX394" fmla="*/ 258409 w 506956"/>
              <a:gd name="connsiteY394" fmla="*/ 28701 h 506956"/>
              <a:gd name="connsiteX395" fmla="*/ 262570 w 506956"/>
              <a:gd name="connsiteY395" fmla="*/ 28701 h 506956"/>
              <a:gd name="connsiteX396" fmla="*/ 266378 w 506956"/>
              <a:gd name="connsiteY396" fmla="*/ 34685 h 506956"/>
              <a:gd name="connsiteX397" fmla="*/ 270187 w 506956"/>
              <a:gd name="connsiteY397" fmla="*/ 28701 h 506956"/>
              <a:gd name="connsiteX398" fmla="*/ 274348 w 506956"/>
              <a:gd name="connsiteY398" fmla="*/ 28701 h 506956"/>
              <a:gd name="connsiteX399" fmla="*/ 268446 w 506956"/>
              <a:gd name="connsiteY399" fmla="*/ 37895 h 506956"/>
              <a:gd name="connsiteX400" fmla="*/ 274756 w 506956"/>
              <a:gd name="connsiteY400" fmla="*/ 47742 h 506956"/>
              <a:gd name="connsiteX401" fmla="*/ 270595 w 506956"/>
              <a:gd name="connsiteY401" fmla="*/ 47742 h 506956"/>
              <a:gd name="connsiteX402" fmla="*/ 266378 w 506956"/>
              <a:gd name="connsiteY402" fmla="*/ 41050 h 506956"/>
              <a:gd name="connsiteX403" fmla="*/ 292179 w 506956"/>
              <a:gd name="connsiteY403" fmla="*/ 41050 h 506956"/>
              <a:gd name="connsiteX404" fmla="*/ 287962 w 506956"/>
              <a:gd name="connsiteY404" fmla="*/ 47742 h 506956"/>
              <a:gd name="connsiteX405" fmla="*/ 283801 w 506956"/>
              <a:gd name="connsiteY405" fmla="*/ 47742 h 506956"/>
              <a:gd name="connsiteX406" fmla="*/ 290111 w 506956"/>
              <a:gd name="connsiteY406" fmla="*/ 37895 h 506956"/>
              <a:gd name="connsiteX407" fmla="*/ 284209 w 506956"/>
              <a:gd name="connsiteY407" fmla="*/ 28701 h 506956"/>
              <a:gd name="connsiteX408" fmla="*/ 288370 w 506956"/>
              <a:gd name="connsiteY408" fmla="*/ 28701 h 506956"/>
              <a:gd name="connsiteX409" fmla="*/ 292179 w 506956"/>
              <a:gd name="connsiteY409" fmla="*/ 34685 h 506956"/>
              <a:gd name="connsiteX410" fmla="*/ 295987 w 506956"/>
              <a:gd name="connsiteY410" fmla="*/ 28701 h 506956"/>
              <a:gd name="connsiteX411" fmla="*/ 300148 w 506956"/>
              <a:gd name="connsiteY411" fmla="*/ 28701 h 506956"/>
              <a:gd name="connsiteX412" fmla="*/ 294246 w 506956"/>
              <a:gd name="connsiteY412" fmla="*/ 37895 h 506956"/>
              <a:gd name="connsiteX413" fmla="*/ 300556 w 506956"/>
              <a:gd name="connsiteY413" fmla="*/ 47742 h 506956"/>
              <a:gd name="connsiteX414" fmla="*/ 296395 w 506956"/>
              <a:gd name="connsiteY414" fmla="*/ 47742 h 506956"/>
              <a:gd name="connsiteX415" fmla="*/ 292179 w 506956"/>
              <a:gd name="connsiteY415" fmla="*/ 41050 h 506956"/>
              <a:gd name="connsiteX416" fmla="*/ 317979 w 506956"/>
              <a:gd name="connsiteY416" fmla="*/ 41050 h 506956"/>
              <a:gd name="connsiteX417" fmla="*/ 313762 w 506956"/>
              <a:gd name="connsiteY417" fmla="*/ 47742 h 506956"/>
              <a:gd name="connsiteX418" fmla="*/ 309601 w 506956"/>
              <a:gd name="connsiteY418" fmla="*/ 47742 h 506956"/>
              <a:gd name="connsiteX419" fmla="*/ 315911 w 506956"/>
              <a:gd name="connsiteY419" fmla="*/ 37895 h 506956"/>
              <a:gd name="connsiteX420" fmla="*/ 310009 w 506956"/>
              <a:gd name="connsiteY420" fmla="*/ 28701 h 506956"/>
              <a:gd name="connsiteX421" fmla="*/ 314170 w 506956"/>
              <a:gd name="connsiteY421" fmla="*/ 28701 h 506956"/>
              <a:gd name="connsiteX422" fmla="*/ 317979 w 506956"/>
              <a:gd name="connsiteY422" fmla="*/ 34685 h 506956"/>
              <a:gd name="connsiteX423" fmla="*/ 321787 w 506956"/>
              <a:gd name="connsiteY423" fmla="*/ 28701 h 506956"/>
              <a:gd name="connsiteX424" fmla="*/ 325948 w 506956"/>
              <a:gd name="connsiteY424" fmla="*/ 28701 h 506956"/>
              <a:gd name="connsiteX425" fmla="*/ 320046 w 506956"/>
              <a:gd name="connsiteY425" fmla="*/ 37895 h 506956"/>
              <a:gd name="connsiteX426" fmla="*/ 326356 w 506956"/>
              <a:gd name="connsiteY426" fmla="*/ 47742 h 506956"/>
              <a:gd name="connsiteX427" fmla="*/ 322195 w 506956"/>
              <a:gd name="connsiteY427" fmla="*/ 47742 h 506956"/>
              <a:gd name="connsiteX428" fmla="*/ 317979 w 506956"/>
              <a:gd name="connsiteY428" fmla="*/ 41050 h 506956"/>
              <a:gd name="connsiteX429" fmla="*/ 343779 w 506956"/>
              <a:gd name="connsiteY429" fmla="*/ 41050 h 506956"/>
              <a:gd name="connsiteX430" fmla="*/ 339563 w 506956"/>
              <a:gd name="connsiteY430" fmla="*/ 47742 h 506956"/>
              <a:gd name="connsiteX431" fmla="*/ 335401 w 506956"/>
              <a:gd name="connsiteY431" fmla="*/ 47742 h 506956"/>
              <a:gd name="connsiteX432" fmla="*/ 341711 w 506956"/>
              <a:gd name="connsiteY432" fmla="*/ 37895 h 506956"/>
              <a:gd name="connsiteX433" fmla="*/ 335809 w 506956"/>
              <a:gd name="connsiteY433" fmla="*/ 28701 h 506956"/>
              <a:gd name="connsiteX434" fmla="*/ 339971 w 506956"/>
              <a:gd name="connsiteY434" fmla="*/ 28701 h 506956"/>
              <a:gd name="connsiteX435" fmla="*/ 343779 w 506956"/>
              <a:gd name="connsiteY435" fmla="*/ 34685 h 506956"/>
              <a:gd name="connsiteX436" fmla="*/ 347587 w 506956"/>
              <a:gd name="connsiteY436" fmla="*/ 28701 h 506956"/>
              <a:gd name="connsiteX437" fmla="*/ 351748 w 506956"/>
              <a:gd name="connsiteY437" fmla="*/ 28701 h 506956"/>
              <a:gd name="connsiteX438" fmla="*/ 345846 w 506956"/>
              <a:gd name="connsiteY438" fmla="*/ 37895 h 506956"/>
              <a:gd name="connsiteX439" fmla="*/ 352156 w 506956"/>
              <a:gd name="connsiteY439" fmla="*/ 47742 h 506956"/>
              <a:gd name="connsiteX440" fmla="*/ 347995 w 506956"/>
              <a:gd name="connsiteY440" fmla="*/ 47742 h 506956"/>
              <a:gd name="connsiteX441" fmla="*/ 343779 w 506956"/>
              <a:gd name="connsiteY441" fmla="*/ 41050 h 506956"/>
              <a:gd name="connsiteX442" fmla="*/ 369579 w 506956"/>
              <a:gd name="connsiteY442" fmla="*/ 41050 h 506956"/>
              <a:gd name="connsiteX443" fmla="*/ 365363 w 506956"/>
              <a:gd name="connsiteY443" fmla="*/ 47742 h 506956"/>
              <a:gd name="connsiteX444" fmla="*/ 361201 w 506956"/>
              <a:gd name="connsiteY444" fmla="*/ 47742 h 506956"/>
              <a:gd name="connsiteX445" fmla="*/ 367511 w 506956"/>
              <a:gd name="connsiteY445" fmla="*/ 37895 h 506956"/>
              <a:gd name="connsiteX446" fmla="*/ 361609 w 506956"/>
              <a:gd name="connsiteY446" fmla="*/ 28701 h 506956"/>
              <a:gd name="connsiteX447" fmla="*/ 365771 w 506956"/>
              <a:gd name="connsiteY447" fmla="*/ 28701 h 506956"/>
              <a:gd name="connsiteX448" fmla="*/ 369579 w 506956"/>
              <a:gd name="connsiteY448" fmla="*/ 34685 h 506956"/>
              <a:gd name="connsiteX449" fmla="*/ 373387 w 506956"/>
              <a:gd name="connsiteY449" fmla="*/ 28701 h 506956"/>
              <a:gd name="connsiteX450" fmla="*/ 377548 w 506956"/>
              <a:gd name="connsiteY450" fmla="*/ 28701 h 506956"/>
              <a:gd name="connsiteX451" fmla="*/ 371646 w 506956"/>
              <a:gd name="connsiteY451" fmla="*/ 37895 h 506956"/>
              <a:gd name="connsiteX452" fmla="*/ 377956 w 506956"/>
              <a:gd name="connsiteY452" fmla="*/ 47742 h 506956"/>
              <a:gd name="connsiteX453" fmla="*/ 373795 w 506956"/>
              <a:gd name="connsiteY453" fmla="*/ 47742 h 506956"/>
              <a:gd name="connsiteX454" fmla="*/ 369579 w 506956"/>
              <a:gd name="connsiteY454" fmla="*/ 41050 h 506956"/>
              <a:gd name="connsiteX455" fmla="*/ 395379 w 506956"/>
              <a:gd name="connsiteY455" fmla="*/ 41050 h 506956"/>
              <a:gd name="connsiteX456" fmla="*/ 391163 w 506956"/>
              <a:gd name="connsiteY456" fmla="*/ 47742 h 506956"/>
              <a:gd name="connsiteX457" fmla="*/ 387001 w 506956"/>
              <a:gd name="connsiteY457" fmla="*/ 47742 h 506956"/>
              <a:gd name="connsiteX458" fmla="*/ 393312 w 506956"/>
              <a:gd name="connsiteY458" fmla="*/ 37895 h 506956"/>
              <a:gd name="connsiteX459" fmla="*/ 387409 w 506956"/>
              <a:gd name="connsiteY459" fmla="*/ 28701 h 506956"/>
              <a:gd name="connsiteX460" fmla="*/ 391571 w 506956"/>
              <a:gd name="connsiteY460" fmla="*/ 28701 h 506956"/>
              <a:gd name="connsiteX461" fmla="*/ 395379 w 506956"/>
              <a:gd name="connsiteY461" fmla="*/ 34685 h 506956"/>
              <a:gd name="connsiteX462" fmla="*/ 399187 w 506956"/>
              <a:gd name="connsiteY462" fmla="*/ 28701 h 506956"/>
              <a:gd name="connsiteX463" fmla="*/ 403348 w 506956"/>
              <a:gd name="connsiteY463" fmla="*/ 28701 h 506956"/>
              <a:gd name="connsiteX464" fmla="*/ 397446 w 506956"/>
              <a:gd name="connsiteY464" fmla="*/ 37895 h 506956"/>
              <a:gd name="connsiteX465" fmla="*/ 403756 w 506956"/>
              <a:gd name="connsiteY465" fmla="*/ 47742 h 506956"/>
              <a:gd name="connsiteX466" fmla="*/ 399595 w 506956"/>
              <a:gd name="connsiteY466" fmla="*/ 47742 h 506956"/>
              <a:gd name="connsiteX467" fmla="*/ 395379 w 506956"/>
              <a:gd name="connsiteY467" fmla="*/ 41050 h 506956"/>
              <a:gd name="connsiteX468" fmla="*/ 421179 w 506956"/>
              <a:gd name="connsiteY468" fmla="*/ 41050 h 506956"/>
              <a:gd name="connsiteX469" fmla="*/ 416963 w 506956"/>
              <a:gd name="connsiteY469" fmla="*/ 47742 h 506956"/>
              <a:gd name="connsiteX470" fmla="*/ 412801 w 506956"/>
              <a:gd name="connsiteY470" fmla="*/ 47742 h 506956"/>
              <a:gd name="connsiteX471" fmla="*/ 419112 w 506956"/>
              <a:gd name="connsiteY471" fmla="*/ 37895 h 506956"/>
              <a:gd name="connsiteX472" fmla="*/ 413209 w 506956"/>
              <a:gd name="connsiteY472" fmla="*/ 28701 h 506956"/>
              <a:gd name="connsiteX473" fmla="*/ 417371 w 506956"/>
              <a:gd name="connsiteY473" fmla="*/ 28701 h 506956"/>
              <a:gd name="connsiteX474" fmla="*/ 421179 w 506956"/>
              <a:gd name="connsiteY474" fmla="*/ 34685 h 506956"/>
              <a:gd name="connsiteX475" fmla="*/ 424987 w 506956"/>
              <a:gd name="connsiteY475" fmla="*/ 28701 h 506956"/>
              <a:gd name="connsiteX476" fmla="*/ 429149 w 506956"/>
              <a:gd name="connsiteY476" fmla="*/ 28701 h 506956"/>
              <a:gd name="connsiteX477" fmla="*/ 423246 w 506956"/>
              <a:gd name="connsiteY477" fmla="*/ 37895 h 506956"/>
              <a:gd name="connsiteX478" fmla="*/ 429557 w 506956"/>
              <a:gd name="connsiteY478" fmla="*/ 47742 h 506956"/>
              <a:gd name="connsiteX479" fmla="*/ 425395 w 506956"/>
              <a:gd name="connsiteY479" fmla="*/ 47742 h 506956"/>
              <a:gd name="connsiteX480" fmla="*/ 421179 w 506956"/>
              <a:gd name="connsiteY480" fmla="*/ 41050 h 506956"/>
              <a:gd name="connsiteX481" fmla="*/ 446979 w 506956"/>
              <a:gd name="connsiteY481" fmla="*/ 41050 h 506956"/>
              <a:gd name="connsiteX482" fmla="*/ 442763 w 506956"/>
              <a:gd name="connsiteY482" fmla="*/ 47742 h 506956"/>
              <a:gd name="connsiteX483" fmla="*/ 438601 w 506956"/>
              <a:gd name="connsiteY483" fmla="*/ 47742 h 506956"/>
              <a:gd name="connsiteX484" fmla="*/ 444912 w 506956"/>
              <a:gd name="connsiteY484" fmla="*/ 37895 h 506956"/>
              <a:gd name="connsiteX485" fmla="*/ 439009 w 506956"/>
              <a:gd name="connsiteY485" fmla="*/ 28701 h 506956"/>
              <a:gd name="connsiteX486" fmla="*/ 443171 w 506956"/>
              <a:gd name="connsiteY486" fmla="*/ 28701 h 506956"/>
              <a:gd name="connsiteX487" fmla="*/ 446979 w 506956"/>
              <a:gd name="connsiteY487" fmla="*/ 34685 h 506956"/>
              <a:gd name="connsiteX488" fmla="*/ 450787 w 506956"/>
              <a:gd name="connsiteY488" fmla="*/ 28701 h 506956"/>
              <a:gd name="connsiteX489" fmla="*/ 454949 w 506956"/>
              <a:gd name="connsiteY489" fmla="*/ 28701 h 506956"/>
              <a:gd name="connsiteX490" fmla="*/ 449046 w 506956"/>
              <a:gd name="connsiteY490" fmla="*/ 37895 h 506956"/>
              <a:gd name="connsiteX491" fmla="*/ 455357 w 506956"/>
              <a:gd name="connsiteY491" fmla="*/ 47742 h 506956"/>
              <a:gd name="connsiteX492" fmla="*/ 451195 w 506956"/>
              <a:gd name="connsiteY492" fmla="*/ 47742 h 506956"/>
              <a:gd name="connsiteX493" fmla="*/ 446979 w 506956"/>
              <a:gd name="connsiteY493" fmla="*/ 41050 h 506956"/>
              <a:gd name="connsiteX494" fmla="*/ 472779 w 506956"/>
              <a:gd name="connsiteY494" fmla="*/ 41050 h 506956"/>
              <a:gd name="connsiteX495" fmla="*/ 468563 w 506956"/>
              <a:gd name="connsiteY495" fmla="*/ 47742 h 506956"/>
              <a:gd name="connsiteX496" fmla="*/ 464401 w 506956"/>
              <a:gd name="connsiteY496" fmla="*/ 47742 h 506956"/>
              <a:gd name="connsiteX497" fmla="*/ 470712 w 506956"/>
              <a:gd name="connsiteY497" fmla="*/ 37895 h 506956"/>
              <a:gd name="connsiteX498" fmla="*/ 464809 w 506956"/>
              <a:gd name="connsiteY498" fmla="*/ 28701 h 506956"/>
              <a:gd name="connsiteX499" fmla="*/ 468971 w 506956"/>
              <a:gd name="connsiteY499" fmla="*/ 28701 h 506956"/>
              <a:gd name="connsiteX500" fmla="*/ 472779 w 506956"/>
              <a:gd name="connsiteY500" fmla="*/ 34685 h 506956"/>
              <a:gd name="connsiteX501" fmla="*/ 476587 w 506956"/>
              <a:gd name="connsiteY501" fmla="*/ 28701 h 506956"/>
              <a:gd name="connsiteX502" fmla="*/ 480749 w 506956"/>
              <a:gd name="connsiteY502" fmla="*/ 28701 h 506956"/>
              <a:gd name="connsiteX503" fmla="*/ 474846 w 506956"/>
              <a:gd name="connsiteY503" fmla="*/ 37895 h 506956"/>
              <a:gd name="connsiteX504" fmla="*/ 481157 w 506956"/>
              <a:gd name="connsiteY504" fmla="*/ 47742 h 506956"/>
              <a:gd name="connsiteX505" fmla="*/ 476995 w 506956"/>
              <a:gd name="connsiteY505" fmla="*/ 47742 h 506956"/>
              <a:gd name="connsiteX506" fmla="*/ 472779 w 506956"/>
              <a:gd name="connsiteY506" fmla="*/ 41050 h 506956"/>
              <a:gd name="connsiteX507" fmla="*/ 498579 w 506956"/>
              <a:gd name="connsiteY507" fmla="*/ 41050 h 506956"/>
              <a:gd name="connsiteX508" fmla="*/ 494363 w 506956"/>
              <a:gd name="connsiteY508" fmla="*/ 47742 h 506956"/>
              <a:gd name="connsiteX509" fmla="*/ 490201 w 506956"/>
              <a:gd name="connsiteY509" fmla="*/ 47742 h 506956"/>
              <a:gd name="connsiteX510" fmla="*/ 496512 w 506956"/>
              <a:gd name="connsiteY510" fmla="*/ 37895 h 506956"/>
              <a:gd name="connsiteX511" fmla="*/ 490609 w 506956"/>
              <a:gd name="connsiteY511" fmla="*/ 28701 h 506956"/>
              <a:gd name="connsiteX512" fmla="*/ 494771 w 506956"/>
              <a:gd name="connsiteY512" fmla="*/ 28701 h 506956"/>
              <a:gd name="connsiteX513" fmla="*/ 498579 w 506956"/>
              <a:gd name="connsiteY513" fmla="*/ 34685 h 506956"/>
              <a:gd name="connsiteX514" fmla="*/ 502387 w 506956"/>
              <a:gd name="connsiteY514" fmla="*/ 28701 h 506956"/>
              <a:gd name="connsiteX515" fmla="*/ 506549 w 506956"/>
              <a:gd name="connsiteY515" fmla="*/ 28701 h 506956"/>
              <a:gd name="connsiteX516" fmla="*/ 500646 w 506956"/>
              <a:gd name="connsiteY516" fmla="*/ 37895 h 506956"/>
              <a:gd name="connsiteX517" fmla="*/ 506957 w 506956"/>
              <a:gd name="connsiteY517" fmla="*/ 47742 h 506956"/>
              <a:gd name="connsiteX518" fmla="*/ 502795 w 506956"/>
              <a:gd name="connsiteY518" fmla="*/ 47742 h 506956"/>
              <a:gd name="connsiteX519" fmla="*/ 498579 w 506956"/>
              <a:gd name="connsiteY519" fmla="*/ 41050 h 506956"/>
              <a:gd name="connsiteX520" fmla="*/ 8378 w 506956"/>
              <a:gd name="connsiteY520" fmla="*/ 69751 h 506956"/>
              <a:gd name="connsiteX521" fmla="*/ 4162 w 506956"/>
              <a:gd name="connsiteY521" fmla="*/ 76443 h 506956"/>
              <a:gd name="connsiteX522" fmla="*/ 0 w 506956"/>
              <a:gd name="connsiteY522" fmla="*/ 76443 h 506956"/>
              <a:gd name="connsiteX523" fmla="*/ 6310 w 506956"/>
              <a:gd name="connsiteY523" fmla="*/ 66596 h 506956"/>
              <a:gd name="connsiteX524" fmla="*/ 408 w 506956"/>
              <a:gd name="connsiteY524" fmla="*/ 57402 h 506956"/>
              <a:gd name="connsiteX525" fmla="*/ 4570 w 506956"/>
              <a:gd name="connsiteY525" fmla="*/ 57402 h 506956"/>
              <a:gd name="connsiteX526" fmla="*/ 8378 w 506956"/>
              <a:gd name="connsiteY526" fmla="*/ 63386 h 506956"/>
              <a:gd name="connsiteX527" fmla="*/ 12186 w 506956"/>
              <a:gd name="connsiteY527" fmla="*/ 57402 h 506956"/>
              <a:gd name="connsiteX528" fmla="*/ 16347 w 506956"/>
              <a:gd name="connsiteY528" fmla="*/ 57402 h 506956"/>
              <a:gd name="connsiteX529" fmla="*/ 10445 w 506956"/>
              <a:gd name="connsiteY529" fmla="*/ 66596 h 506956"/>
              <a:gd name="connsiteX530" fmla="*/ 16755 w 506956"/>
              <a:gd name="connsiteY530" fmla="*/ 76443 h 506956"/>
              <a:gd name="connsiteX531" fmla="*/ 12594 w 506956"/>
              <a:gd name="connsiteY531" fmla="*/ 76443 h 506956"/>
              <a:gd name="connsiteX532" fmla="*/ 8378 w 506956"/>
              <a:gd name="connsiteY532" fmla="*/ 69751 h 506956"/>
              <a:gd name="connsiteX533" fmla="*/ 34178 w 506956"/>
              <a:gd name="connsiteY533" fmla="*/ 69751 h 506956"/>
              <a:gd name="connsiteX534" fmla="*/ 29962 w 506956"/>
              <a:gd name="connsiteY534" fmla="*/ 76443 h 506956"/>
              <a:gd name="connsiteX535" fmla="*/ 25800 w 506956"/>
              <a:gd name="connsiteY535" fmla="*/ 76443 h 506956"/>
              <a:gd name="connsiteX536" fmla="*/ 32110 w 506956"/>
              <a:gd name="connsiteY536" fmla="*/ 66596 h 506956"/>
              <a:gd name="connsiteX537" fmla="*/ 26208 w 506956"/>
              <a:gd name="connsiteY537" fmla="*/ 57402 h 506956"/>
              <a:gd name="connsiteX538" fmla="*/ 30370 w 506956"/>
              <a:gd name="connsiteY538" fmla="*/ 57402 h 506956"/>
              <a:gd name="connsiteX539" fmla="*/ 34178 w 506956"/>
              <a:gd name="connsiteY539" fmla="*/ 63386 h 506956"/>
              <a:gd name="connsiteX540" fmla="*/ 37986 w 506956"/>
              <a:gd name="connsiteY540" fmla="*/ 57402 h 506956"/>
              <a:gd name="connsiteX541" fmla="*/ 42147 w 506956"/>
              <a:gd name="connsiteY541" fmla="*/ 57402 h 506956"/>
              <a:gd name="connsiteX542" fmla="*/ 36245 w 506956"/>
              <a:gd name="connsiteY542" fmla="*/ 66596 h 506956"/>
              <a:gd name="connsiteX543" fmla="*/ 42555 w 506956"/>
              <a:gd name="connsiteY543" fmla="*/ 76443 h 506956"/>
              <a:gd name="connsiteX544" fmla="*/ 38394 w 506956"/>
              <a:gd name="connsiteY544" fmla="*/ 76443 h 506956"/>
              <a:gd name="connsiteX545" fmla="*/ 34178 w 506956"/>
              <a:gd name="connsiteY545" fmla="*/ 69751 h 506956"/>
              <a:gd name="connsiteX546" fmla="*/ 59978 w 506956"/>
              <a:gd name="connsiteY546" fmla="*/ 69751 h 506956"/>
              <a:gd name="connsiteX547" fmla="*/ 55762 w 506956"/>
              <a:gd name="connsiteY547" fmla="*/ 76443 h 506956"/>
              <a:gd name="connsiteX548" fmla="*/ 51600 w 506956"/>
              <a:gd name="connsiteY548" fmla="*/ 76443 h 506956"/>
              <a:gd name="connsiteX549" fmla="*/ 57911 w 506956"/>
              <a:gd name="connsiteY549" fmla="*/ 66596 h 506956"/>
              <a:gd name="connsiteX550" fmla="*/ 52008 w 506956"/>
              <a:gd name="connsiteY550" fmla="*/ 57402 h 506956"/>
              <a:gd name="connsiteX551" fmla="*/ 56170 w 506956"/>
              <a:gd name="connsiteY551" fmla="*/ 57402 h 506956"/>
              <a:gd name="connsiteX552" fmla="*/ 59978 w 506956"/>
              <a:gd name="connsiteY552" fmla="*/ 63386 h 506956"/>
              <a:gd name="connsiteX553" fmla="*/ 63786 w 506956"/>
              <a:gd name="connsiteY553" fmla="*/ 57402 h 506956"/>
              <a:gd name="connsiteX554" fmla="*/ 67948 w 506956"/>
              <a:gd name="connsiteY554" fmla="*/ 57402 h 506956"/>
              <a:gd name="connsiteX555" fmla="*/ 62045 w 506956"/>
              <a:gd name="connsiteY555" fmla="*/ 66596 h 506956"/>
              <a:gd name="connsiteX556" fmla="*/ 68356 w 506956"/>
              <a:gd name="connsiteY556" fmla="*/ 76443 h 506956"/>
              <a:gd name="connsiteX557" fmla="*/ 64194 w 506956"/>
              <a:gd name="connsiteY557" fmla="*/ 76443 h 506956"/>
              <a:gd name="connsiteX558" fmla="*/ 59978 w 506956"/>
              <a:gd name="connsiteY558" fmla="*/ 69751 h 506956"/>
              <a:gd name="connsiteX559" fmla="*/ 85778 w 506956"/>
              <a:gd name="connsiteY559" fmla="*/ 69751 h 506956"/>
              <a:gd name="connsiteX560" fmla="*/ 81562 w 506956"/>
              <a:gd name="connsiteY560" fmla="*/ 76443 h 506956"/>
              <a:gd name="connsiteX561" fmla="*/ 77400 w 506956"/>
              <a:gd name="connsiteY561" fmla="*/ 76443 h 506956"/>
              <a:gd name="connsiteX562" fmla="*/ 83711 w 506956"/>
              <a:gd name="connsiteY562" fmla="*/ 66596 h 506956"/>
              <a:gd name="connsiteX563" fmla="*/ 77808 w 506956"/>
              <a:gd name="connsiteY563" fmla="*/ 57402 h 506956"/>
              <a:gd name="connsiteX564" fmla="*/ 81970 w 506956"/>
              <a:gd name="connsiteY564" fmla="*/ 57402 h 506956"/>
              <a:gd name="connsiteX565" fmla="*/ 85778 w 506956"/>
              <a:gd name="connsiteY565" fmla="*/ 63386 h 506956"/>
              <a:gd name="connsiteX566" fmla="*/ 89586 w 506956"/>
              <a:gd name="connsiteY566" fmla="*/ 57402 h 506956"/>
              <a:gd name="connsiteX567" fmla="*/ 93748 w 506956"/>
              <a:gd name="connsiteY567" fmla="*/ 57402 h 506956"/>
              <a:gd name="connsiteX568" fmla="*/ 87845 w 506956"/>
              <a:gd name="connsiteY568" fmla="*/ 66596 h 506956"/>
              <a:gd name="connsiteX569" fmla="*/ 94156 w 506956"/>
              <a:gd name="connsiteY569" fmla="*/ 76443 h 506956"/>
              <a:gd name="connsiteX570" fmla="*/ 89994 w 506956"/>
              <a:gd name="connsiteY570" fmla="*/ 76443 h 506956"/>
              <a:gd name="connsiteX571" fmla="*/ 85778 w 506956"/>
              <a:gd name="connsiteY571" fmla="*/ 69751 h 506956"/>
              <a:gd name="connsiteX572" fmla="*/ 111578 w 506956"/>
              <a:gd name="connsiteY572" fmla="*/ 69751 h 506956"/>
              <a:gd name="connsiteX573" fmla="*/ 107362 w 506956"/>
              <a:gd name="connsiteY573" fmla="*/ 76443 h 506956"/>
              <a:gd name="connsiteX574" fmla="*/ 103200 w 506956"/>
              <a:gd name="connsiteY574" fmla="*/ 76443 h 506956"/>
              <a:gd name="connsiteX575" fmla="*/ 109511 w 506956"/>
              <a:gd name="connsiteY575" fmla="*/ 66596 h 506956"/>
              <a:gd name="connsiteX576" fmla="*/ 103608 w 506956"/>
              <a:gd name="connsiteY576" fmla="*/ 57402 h 506956"/>
              <a:gd name="connsiteX577" fmla="*/ 107770 w 506956"/>
              <a:gd name="connsiteY577" fmla="*/ 57402 h 506956"/>
              <a:gd name="connsiteX578" fmla="*/ 111578 w 506956"/>
              <a:gd name="connsiteY578" fmla="*/ 63386 h 506956"/>
              <a:gd name="connsiteX579" fmla="*/ 115386 w 506956"/>
              <a:gd name="connsiteY579" fmla="*/ 57402 h 506956"/>
              <a:gd name="connsiteX580" fmla="*/ 119548 w 506956"/>
              <a:gd name="connsiteY580" fmla="*/ 57402 h 506956"/>
              <a:gd name="connsiteX581" fmla="*/ 113645 w 506956"/>
              <a:gd name="connsiteY581" fmla="*/ 66596 h 506956"/>
              <a:gd name="connsiteX582" fmla="*/ 119956 w 506956"/>
              <a:gd name="connsiteY582" fmla="*/ 76443 h 506956"/>
              <a:gd name="connsiteX583" fmla="*/ 115794 w 506956"/>
              <a:gd name="connsiteY583" fmla="*/ 76443 h 506956"/>
              <a:gd name="connsiteX584" fmla="*/ 111578 w 506956"/>
              <a:gd name="connsiteY584" fmla="*/ 69751 h 506956"/>
              <a:gd name="connsiteX585" fmla="*/ 137378 w 506956"/>
              <a:gd name="connsiteY585" fmla="*/ 69751 h 506956"/>
              <a:gd name="connsiteX586" fmla="*/ 133162 w 506956"/>
              <a:gd name="connsiteY586" fmla="*/ 76443 h 506956"/>
              <a:gd name="connsiteX587" fmla="*/ 129000 w 506956"/>
              <a:gd name="connsiteY587" fmla="*/ 76443 h 506956"/>
              <a:gd name="connsiteX588" fmla="*/ 135311 w 506956"/>
              <a:gd name="connsiteY588" fmla="*/ 66596 h 506956"/>
              <a:gd name="connsiteX589" fmla="*/ 129408 w 506956"/>
              <a:gd name="connsiteY589" fmla="*/ 57402 h 506956"/>
              <a:gd name="connsiteX590" fmla="*/ 133570 w 506956"/>
              <a:gd name="connsiteY590" fmla="*/ 57402 h 506956"/>
              <a:gd name="connsiteX591" fmla="*/ 137378 w 506956"/>
              <a:gd name="connsiteY591" fmla="*/ 63386 h 506956"/>
              <a:gd name="connsiteX592" fmla="*/ 141186 w 506956"/>
              <a:gd name="connsiteY592" fmla="*/ 57402 h 506956"/>
              <a:gd name="connsiteX593" fmla="*/ 145348 w 506956"/>
              <a:gd name="connsiteY593" fmla="*/ 57402 h 506956"/>
              <a:gd name="connsiteX594" fmla="*/ 139445 w 506956"/>
              <a:gd name="connsiteY594" fmla="*/ 66596 h 506956"/>
              <a:gd name="connsiteX595" fmla="*/ 145756 w 506956"/>
              <a:gd name="connsiteY595" fmla="*/ 76443 h 506956"/>
              <a:gd name="connsiteX596" fmla="*/ 141594 w 506956"/>
              <a:gd name="connsiteY596" fmla="*/ 76443 h 506956"/>
              <a:gd name="connsiteX597" fmla="*/ 137378 w 506956"/>
              <a:gd name="connsiteY597" fmla="*/ 69751 h 506956"/>
              <a:gd name="connsiteX598" fmla="*/ 163178 w 506956"/>
              <a:gd name="connsiteY598" fmla="*/ 69751 h 506956"/>
              <a:gd name="connsiteX599" fmla="*/ 158962 w 506956"/>
              <a:gd name="connsiteY599" fmla="*/ 76443 h 506956"/>
              <a:gd name="connsiteX600" fmla="*/ 154800 w 506956"/>
              <a:gd name="connsiteY600" fmla="*/ 76443 h 506956"/>
              <a:gd name="connsiteX601" fmla="*/ 161111 w 506956"/>
              <a:gd name="connsiteY601" fmla="*/ 66596 h 506956"/>
              <a:gd name="connsiteX602" fmla="*/ 155208 w 506956"/>
              <a:gd name="connsiteY602" fmla="*/ 57402 h 506956"/>
              <a:gd name="connsiteX603" fmla="*/ 159370 w 506956"/>
              <a:gd name="connsiteY603" fmla="*/ 57402 h 506956"/>
              <a:gd name="connsiteX604" fmla="*/ 163178 w 506956"/>
              <a:gd name="connsiteY604" fmla="*/ 63386 h 506956"/>
              <a:gd name="connsiteX605" fmla="*/ 166986 w 506956"/>
              <a:gd name="connsiteY605" fmla="*/ 57402 h 506956"/>
              <a:gd name="connsiteX606" fmla="*/ 171148 w 506956"/>
              <a:gd name="connsiteY606" fmla="*/ 57402 h 506956"/>
              <a:gd name="connsiteX607" fmla="*/ 165245 w 506956"/>
              <a:gd name="connsiteY607" fmla="*/ 66596 h 506956"/>
              <a:gd name="connsiteX608" fmla="*/ 171556 w 506956"/>
              <a:gd name="connsiteY608" fmla="*/ 76443 h 506956"/>
              <a:gd name="connsiteX609" fmla="*/ 167394 w 506956"/>
              <a:gd name="connsiteY609" fmla="*/ 76443 h 506956"/>
              <a:gd name="connsiteX610" fmla="*/ 163178 w 506956"/>
              <a:gd name="connsiteY610" fmla="*/ 69751 h 506956"/>
              <a:gd name="connsiteX611" fmla="*/ 188978 w 506956"/>
              <a:gd name="connsiteY611" fmla="*/ 69751 h 506956"/>
              <a:gd name="connsiteX612" fmla="*/ 184762 w 506956"/>
              <a:gd name="connsiteY612" fmla="*/ 76443 h 506956"/>
              <a:gd name="connsiteX613" fmla="*/ 180601 w 506956"/>
              <a:gd name="connsiteY613" fmla="*/ 76443 h 506956"/>
              <a:gd name="connsiteX614" fmla="*/ 186911 w 506956"/>
              <a:gd name="connsiteY614" fmla="*/ 66596 h 506956"/>
              <a:gd name="connsiteX615" fmla="*/ 181009 w 506956"/>
              <a:gd name="connsiteY615" fmla="*/ 57402 h 506956"/>
              <a:gd name="connsiteX616" fmla="*/ 185170 w 506956"/>
              <a:gd name="connsiteY616" fmla="*/ 57402 h 506956"/>
              <a:gd name="connsiteX617" fmla="*/ 188978 w 506956"/>
              <a:gd name="connsiteY617" fmla="*/ 63386 h 506956"/>
              <a:gd name="connsiteX618" fmla="*/ 192786 w 506956"/>
              <a:gd name="connsiteY618" fmla="*/ 57402 h 506956"/>
              <a:gd name="connsiteX619" fmla="*/ 196948 w 506956"/>
              <a:gd name="connsiteY619" fmla="*/ 57402 h 506956"/>
              <a:gd name="connsiteX620" fmla="*/ 191045 w 506956"/>
              <a:gd name="connsiteY620" fmla="*/ 66596 h 506956"/>
              <a:gd name="connsiteX621" fmla="*/ 197356 w 506956"/>
              <a:gd name="connsiteY621" fmla="*/ 76443 h 506956"/>
              <a:gd name="connsiteX622" fmla="*/ 193194 w 506956"/>
              <a:gd name="connsiteY622" fmla="*/ 76443 h 506956"/>
              <a:gd name="connsiteX623" fmla="*/ 188978 w 506956"/>
              <a:gd name="connsiteY623" fmla="*/ 69751 h 506956"/>
              <a:gd name="connsiteX624" fmla="*/ 214778 w 506956"/>
              <a:gd name="connsiteY624" fmla="*/ 69751 h 506956"/>
              <a:gd name="connsiteX625" fmla="*/ 210562 w 506956"/>
              <a:gd name="connsiteY625" fmla="*/ 76443 h 506956"/>
              <a:gd name="connsiteX626" fmla="*/ 206401 w 506956"/>
              <a:gd name="connsiteY626" fmla="*/ 76443 h 506956"/>
              <a:gd name="connsiteX627" fmla="*/ 212711 w 506956"/>
              <a:gd name="connsiteY627" fmla="*/ 66596 h 506956"/>
              <a:gd name="connsiteX628" fmla="*/ 206809 w 506956"/>
              <a:gd name="connsiteY628" fmla="*/ 57402 h 506956"/>
              <a:gd name="connsiteX629" fmla="*/ 210970 w 506956"/>
              <a:gd name="connsiteY629" fmla="*/ 57402 h 506956"/>
              <a:gd name="connsiteX630" fmla="*/ 214778 w 506956"/>
              <a:gd name="connsiteY630" fmla="*/ 63386 h 506956"/>
              <a:gd name="connsiteX631" fmla="*/ 218586 w 506956"/>
              <a:gd name="connsiteY631" fmla="*/ 57402 h 506956"/>
              <a:gd name="connsiteX632" fmla="*/ 222748 w 506956"/>
              <a:gd name="connsiteY632" fmla="*/ 57402 h 506956"/>
              <a:gd name="connsiteX633" fmla="*/ 216846 w 506956"/>
              <a:gd name="connsiteY633" fmla="*/ 66596 h 506956"/>
              <a:gd name="connsiteX634" fmla="*/ 223156 w 506956"/>
              <a:gd name="connsiteY634" fmla="*/ 76443 h 506956"/>
              <a:gd name="connsiteX635" fmla="*/ 218994 w 506956"/>
              <a:gd name="connsiteY635" fmla="*/ 76443 h 506956"/>
              <a:gd name="connsiteX636" fmla="*/ 214778 w 506956"/>
              <a:gd name="connsiteY636" fmla="*/ 69751 h 506956"/>
              <a:gd name="connsiteX637" fmla="*/ 240578 w 506956"/>
              <a:gd name="connsiteY637" fmla="*/ 69751 h 506956"/>
              <a:gd name="connsiteX638" fmla="*/ 236362 w 506956"/>
              <a:gd name="connsiteY638" fmla="*/ 76443 h 506956"/>
              <a:gd name="connsiteX639" fmla="*/ 232201 w 506956"/>
              <a:gd name="connsiteY639" fmla="*/ 76443 h 506956"/>
              <a:gd name="connsiteX640" fmla="*/ 238511 w 506956"/>
              <a:gd name="connsiteY640" fmla="*/ 66596 h 506956"/>
              <a:gd name="connsiteX641" fmla="*/ 232609 w 506956"/>
              <a:gd name="connsiteY641" fmla="*/ 57402 h 506956"/>
              <a:gd name="connsiteX642" fmla="*/ 236770 w 506956"/>
              <a:gd name="connsiteY642" fmla="*/ 57402 h 506956"/>
              <a:gd name="connsiteX643" fmla="*/ 240578 w 506956"/>
              <a:gd name="connsiteY643" fmla="*/ 63386 h 506956"/>
              <a:gd name="connsiteX644" fmla="*/ 244386 w 506956"/>
              <a:gd name="connsiteY644" fmla="*/ 57402 h 506956"/>
              <a:gd name="connsiteX645" fmla="*/ 248548 w 506956"/>
              <a:gd name="connsiteY645" fmla="*/ 57402 h 506956"/>
              <a:gd name="connsiteX646" fmla="*/ 242646 w 506956"/>
              <a:gd name="connsiteY646" fmla="*/ 66596 h 506956"/>
              <a:gd name="connsiteX647" fmla="*/ 248956 w 506956"/>
              <a:gd name="connsiteY647" fmla="*/ 76443 h 506956"/>
              <a:gd name="connsiteX648" fmla="*/ 244794 w 506956"/>
              <a:gd name="connsiteY648" fmla="*/ 76443 h 506956"/>
              <a:gd name="connsiteX649" fmla="*/ 240578 w 506956"/>
              <a:gd name="connsiteY649" fmla="*/ 69751 h 506956"/>
              <a:gd name="connsiteX650" fmla="*/ 266378 w 506956"/>
              <a:gd name="connsiteY650" fmla="*/ 69751 h 506956"/>
              <a:gd name="connsiteX651" fmla="*/ 262162 w 506956"/>
              <a:gd name="connsiteY651" fmla="*/ 76443 h 506956"/>
              <a:gd name="connsiteX652" fmla="*/ 258001 w 506956"/>
              <a:gd name="connsiteY652" fmla="*/ 76443 h 506956"/>
              <a:gd name="connsiteX653" fmla="*/ 264311 w 506956"/>
              <a:gd name="connsiteY653" fmla="*/ 66596 h 506956"/>
              <a:gd name="connsiteX654" fmla="*/ 258409 w 506956"/>
              <a:gd name="connsiteY654" fmla="*/ 57402 h 506956"/>
              <a:gd name="connsiteX655" fmla="*/ 262570 w 506956"/>
              <a:gd name="connsiteY655" fmla="*/ 57402 h 506956"/>
              <a:gd name="connsiteX656" fmla="*/ 266378 w 506956"/>
              <a:gd name="connsiteY656" fmla="*/ 63386 h 506956"/>
              <a:gd name="connsiteX657" fmla="*/ 270187 w 506956"/>
              <a:gd name="connsiteY657" fmla="*/ 57402 h 506956"/>
              <a:gd name="connsiteX658" fmla="*/ 274348 w 506956"/>
              <a:gd name="connsiteY658" fmla="*/ 57402 h 506956"/>
              <a:gd name="connsiteX659" fmla="*/ 268446 w 506956"/>
              <a:gd name="connsiteY659" fmla="*/ 66596 h 506956"/>
              <a:gd name="connsiteX660" fmla="*/ 274756 w 506956"/>
              <a:gd name="connsiteY660" fmla="*/ 76443 h 506956"/>
              <a:gd name="connsiteX661" fmla="*/ 270595 w 506956"/>
              <a:gd name="connsiteY661" fmla="*/ 76443 h 506956"/>
              <a:gd name="connsiteX662" fmla="*/ 266378 w 506956"/>
              <a:gd name="connsiteY662" fmla="*/ 69751 h 506956"/>
              <a:gd name="connsiteX663" fmla="*/ 292179 w 506956"/>
              <a:gd name="connsiteY663" fmla="*/ 69751 h 506956"/>
              <a:gd name="connsiteX664" fmla="*/ 287962 w 506956"/>
              <a:gd name="connsiteY664" fmla="*/ 76443 h 506956"/>
              <a:gd name="connsiteX665" fmla="*/ 283801 w 506956"/>
              <a:gd name="connsiteY665" fmla="*/ 76443 h 506956"/>
              <a:gd name="connsiteX666" fmla="*/ 290111 w 506956"/>
              <a:gd name="connsiteY666" fmla="*/ 66596 h 506956"/>
              <a:gd name="connsiteX667" fmla="*/ 284209 w 506956"/>
              <a:gd name="connsiteY667" fmla="*/ 57402 h 506956"/>
              <a:gd name="connsiteX668" fmla="*/ 288370 w 506956"/>
              <a:gd name="connsiteY668" fmla="*/ 57402 h 506956"/>
              <a:gd name="connsiteX669" fmla="*/ 292179 w 506956"/>
              <a:gd name="connsiteY669" fmla="*/ 63386 h 506956"/>
              <a:gd name="connsiteX670" fmla="*/ 295987 w 506956"/>
              <a:gd name="connsiteY670" fmla="*/ 57402 h 506956"/>
              <a:gd name="connsiteX671" fmla="*/ 300148 w 506956"/>
              <a:gd name="connsiteY671" fmla="*/ 57402 h 506956"/>
              <a:gd name="connsiteX672" fmla="*/ 294246 w 506956"/>
              <a:gd name="connsiteY672" fmla="*/ 66596 h 506956"/>
              <a:gd name="connsiteX673" fmla="*/ 300556 w 506956"/>
              <a:gd name="connsiteY673" fmla="*/ 76443 h 506956"/>
              <a:gd name="connsiteX674" fmla="*/ 296395 w 506956"/>
              <a:gd name="connsiteY674" fmla="*/ 76443 h 506956"/>
              <a:gd name="connsiteX675" fmla="*/ 292179 w 506956"/>
              <a:gd name="connsiteY675" fmla="*/ 69751 h 506956"/>
              <a:gd name="connsiteX676" fmla="*/ 317979 w 506956"/>
              <a:gd name="connsiteY676" fmla="*/ 69751 h 506956"/>
              <a:gd name="connsiteX677" fmla="*/ 313762 w 506956"/>
              <a:gd name="connsiteY677" fmla="*/ 76443 h 506956"/>
              <a:gd name="connsiteX678" fmla="*/ 309601 w 506956"/>
              <a:gd name="connsiteY678" fmla="*/ 76443 h 506956"/>
              <a:gd name="connsiteX679" fmla="*/ 315911 w 506956"/>
              <a:gd name="connsiteY679" fmla="*/ 66596 h 506956"/>
              <a:gd name="connsiteX680" fmla="*/ 310009 w 506956"/>
              <a:gd name="connsiteY680" fmla="*/ 57402 h 506956"/>
              <a:gd name="connsiteX681" fmla="*/ 314170 w 506956"/>
              <a:gd name="connsiteY681" fmla="*/ 57402 h 506956"/>
              <a:gd name="connsiteX682" fmla="*/ 317979 w 506956"/>
              <a:gd name="connsiteY682" fmla="*/ 63386 h 506956"/>
              <a:gd name="connsiteX683" fmla="*/ 321787 w 506956"/>
              <a:gd name="connsiteY683" fmla="*/ 57402 h 506956"/>
              <a:gd name="connsiteX684" fmla="*/ 325948 w 506956"/>
              <a:gd name="connsiteY684" fmla="*/ 57402 h 506956"/>
              <a:gd name="connsiteX685" fmla="*/ 320046 w 506956"/>
              <a:gd name="connsiteY685" fmla="*/ 66596 h 506956"/>
              <a:gd name="connsiteX686" fmla="*/ 326356 w 506956"/>
              <a:gd name="connsiteY686" fmla="*/ 76443 h 506956"/>
              <a:gd name="connsiteX687" fmla="*/ 322195 w 506956"/>
              <a:gd name="connsiteY687" fmla="*/ 76443 h 506956"/>
              <a:gd name="connsiteX688" fmla="*/ 317979 w 506956"/>
              <a:gd name="connsiteY688" fmla="*/ 69751 h 506956"/>
              <a:gd name="connsiteX689" fmla="*/ 343779 w 506956"/>
              <a:gd name="connsiteY689" fmla="*/ 69751 h 506956"/>
              <a:gd name="connsiteX690" fmla="*/ 339563 w 506956"/>
              <a:gd name="connsiteY690" fmla="*/ 76443 h 506956"/>
              <a:gd name="connsiteX691" fmla="*/ 335401 w 506956"/>
              <a:gd name="connsiteY691" fmla="*/ 76443 h 506956"/>
              <a:gd name="connsiteX692" fmla="*/ 341711 w 506956"/>
              <a:gd name="connsiteY692" fmla="*/ 66596 h 506956"/>
              <a:gd name="connsiteX693" fmla="*/ 335809 w 506956"/>
              <a:gd name="connsiteY693" fmla="*/ 57402 h 506956"/>
              <a:gd name="connsiteX694" fmla="*/ 339971 w 506956"/>
              <a:gd name="connsiteY694" fmla="*/ 57402 h 506956"/>
              <a:gd name="connsiteX695" fmla="*/ 343779 w 506956"/>
              <a:gd name="connsiteY695" fmla="*/ 63386 h 506956"/>
              <a:gd name="connsiteX696" fmla="*/ 347587 w 506956"/>
              <a:gd name="connsiteY696" fmla="*/ 57402 h 506956"/>
              <a:gd name="connsiteX697" fmla="*/ 351748 w 506956"/>
              <a:gd name="connsiteY697" fmla="*/ 57402 h 506956"/>
              <a:gd name="connsiteX698" fmla="*/ 345846 w 506956"/>
              <a:gd name="connsiteY698" fmla="*/ 66596 h 506956"/>
              <a:gd name="connsiteX699" fmla="*/ 352156 w 506956"/>
              <a:gd name="connsiteY699" fmla="*/ 76443 h 506956"/>
              <a:gd name="connsiteX700" fmla="*/ 347995 w 506956"/>
              <a:gd name="connsiteY700" fmla="*/ 76443 h 506956"/>
              <a:gd name="connsiteX701" fmla="*/ 343779 w 506956"/>
              <a:gd name="connsiteY701" fmla="*/ 69751 h 506956"/>
              <a:gd name="connsiteX702" fmla="*/ 369579 w 506956"/>
              <a:gd name="connsiteY702" fmla="*/ 69751 h 506956"/>
              <a:gd name="connsiteX703" fmla="*/ 365363 w 506956"/>
              <a:gd name="connsiteY703" fmla="*/ 76443 h 506956"/>
              <a:gd name="connsiteX704" fmla="*/ 361201 w 506956"/>
              <a:gd name="connsiteY704" fmla="*/ 76443 h 506956"/>
              <a:gd name="connsiteX705" fmla="*/ 367511 w 506956"/>
              <a:gd name="connsiteY705" fmla="*/ 66596 h 506956"/>
              <a:gd name="connsiteX706" fmla="*/ 361609 w 506956"/>
              <a:gd name="connsiteY706" fmla="*/ 57402 h 506956"/>
              <a:gd name="connsiteX707" fmla="*/ 365771 w 506956"/>
              <a:gd name="connsiteY707" fmla="*/ 57402 h 506956"/>
              <a:gd name="connsiteX708" fmla="*/ 369579 w 506956"/>
              <a:gd name="connsiteY708" fmla="*/ 63386 h 506956"/>
              <a:gd name="connsiteX709" fmla="*/ 373387 w 506956"/>
              <a:gd name="connsiteY709" fmla="*/ 57402 h 506956"/>
              <a:gd name="connsiteX710" fmla="*/ 377548 w 506956"/>
              <a:gd name="connsiteY710" fmla="*/ 57402 h 506956"/>
              <a:gd name="connsiteX711" fmla="*/ 371646 w 506956"/>
              <a:gd name="connsiteY711" fmla="*/ 66596 h 506956"/>
              <a:gd name="connsiteX712" fmla="*/ 377956 w 506956"/>
              <a:gd name="connsiteY712" fmla="*/ 76443 h 506956"/>
              <a:gd name="connsiteX713" fmla="*/ 373795 w 506956"/>
              <a:gd name="connsiteY713" fmla="*/ 76443 h 506956"/>
              <a:gd name="connsiteX714" fmla="*/ 369579 w 506956"/>
              <a:gd name="connsiteY714" fmla="*/ 69751 h 506956"/>
              <a:gd name="connsiteX715" fmla="*/ 395379 w 506956"/>
              <a:gd name="connsiteY715" fmla="*/ 69751 h 506956"/>
              <a:gd name="connsiteX716" fmla="*/ 391163 w 506956"/>
              <a:gd name="connsiteY716" fmla="*/ 76443 h 506956"/>
              <a:gd name="connsiteX717" fmla="*/ 387001 w 506956"/>
              <a:gd name="connsiteY717" fmla="*/ 76443 h 506956"/>
              <a:gd name="connsiteX718" fmla="*/ 393312 w 506956"/>
              <a:gd name="connsiteY718" fmla="*/ 66596 h 506956"/>
              <a:gd name="connsiteX719" fmla="*/ 387409 w 506956"/>
              <a:gd name="connsiteY719" fmla="*/ 57402 h 506956"/>
              <a:gd name="connsiteX720" fmla="*/ 391571 w 506956"/>
              <a:gd name="connsiteY720" fmla="*/ 57402 h 506956"/>
              <a:gd name="connsiteX721" fmla="*/ 395379 w 506956"/>
              <a:gd name="connsiteY721" fmla="*/ 63386 h 506956"/>
              <a:gd name="connsiteX722" fmla="*/ 399187 w 506956"/>
              <a:gd name="connsiteY722" fmla="*/ 57402 h 506956"/>
              <a:gd name="connsiteX723" fmla="*/ 403348 w 506956"/>
              <a:gd name="connsiteY723" fmla="*/ 57402 h 506956"/>
              <a:gd name="connsiteX724" fmla="*/ 397446 w 506956"/>
              <a:gd name="connsiteY724" fmla="*/ 66596 h 506956"/>
              <a:gd name="connsiteX725" fmla="*/ 403756 w 506956"/>
              <a:gd name="connsiteY725" fmla="*/ 76443 h 506956"/>
              <a:gd name="connsiteX726" fmla="*/ 399595 w 506956"/>
              <a:gd name="connsiteY726" fmla="*/ 76443 h 506956"/>
              <a:gd name="connsiteX727" fmla="*/ 395379 w 506956"/>
              <a:gd name="connsiteY727" fmla="*/ 69751 h 506956"/>
              <a:gd name="connsiteX728" fmla="*/ 421179 w 506956"/>
              <a:gd name="connsiteY728" fmla="*/ 69751 h 506956"/>
              <a:gd name="connsiteX729" fmla="*/ 416963 w 506956"/>
              <a:gd name="connsiteY729" fmla="*/ 76443 h 506956"/>
              <a:gd name="connsiteX730" fmla="*/ 412801 w 506956"/>
              <a:gd name="connsiteY730" fmla="*/ 76443 h 506956"/>
              <a:gd name="connsiteX731" fmla="*/ 419112 w 506956"/>
              <a:gd name="connsiteY731" fmla="*/ 66596 h 506956"/>
              <a:gd name="connsiteX732" fmla="*/ 413209 w 506956"/>
              <a:gd name="connsiteY732" fmla="*/ 57402 h 506956"/>
              <a:gd name="connsiteX733" fmla="*/ 417371 w 506956"/>
              <a:gd name="connsiteY733" fmla="*/ 57402 h 506956"/>
              <a:gd name="connsiteX734" fmla="*/ 421179 w 506956"/>
              <a:gd name="connsiteY734" fmla="*/ 63386 h 506956"/>
              <a:gd name="connsiteX735" fmla="*/ 424987 w 506956"/>
              <a:gd name="connsiteY735" fmla="*/ 57402 h 506956"/>
              <a:gd name="connsiteX736" fmla="*/ 429149 w 506956"/>
              <a:gd name="connsiteY736" fmla="*/ 57402 h 506956"/>
              <a:gd name="connsiteX737" fmla="*/ 423246 w 506956"/>
              <a:gd name="connsiteY737" fmla="*/ 66596 h 506956"/>
              <a:gd name="connsiteX738" fmla="*/ 429557 w 506956"/>
              <a:gd name="connsiteY738" fmla="*/ 76443 h 506956"/>
              <a:gd name="connsiteX739" fmla="*/ 425395 w 506956"/>
              <a:gd name="connsiteY739" fmla="*/ 76443 h 506956"/>
              <a:gd name="connsiteX740" fmla="*/ 421179 w 506956"/>
              <a:gd name="connsiteY740" fmla="*/ 69751 h 506956"/>
              <a:gd name="connsiteX741" fmla="*/ 446979 w 506956"/>
              <a:gd name="connsiteY741" fmla="*/ 69751 h 506956"/>
              <a:gd name="connsiteX742" fmla="*/ 442763 w 506956"/>
              <a:gd name="connsiteY742" fmla="*/ 76443 h 506956"/>
              <a:gd name="connsiteX743" fmla="*/ 438601 w 506956"/>
              <a:gd name="connsiteY743" fmla="*/ 76443 h 506956"/>
              <a:gd name="connsiteX744" fmla="*/ 444912 w 506956"/>
              <a:gd name="connsiteY744" fmla="*/ 66596 h 506956"/>
              <a:gd name="connsiteX745" fmla="*/ 439009 w 506956"/>
              <a:gd name="connsiteY745" fmla="*/ 57402 h 506956"/>
              <a:gd name="connsiteX746" fmla="*/ 443171 w 506956"/>
              <a:gd name="connsiteY746" fmla="*/ 57402 h 506956"/>
              <a:gd name="connsiteX747" fmla="*/ 446979 w 506956"/>
              <a:gd name="connsiteY747" fmla="*/ 63386 h 506956"/>
              <a:gd name="connsiteX748" fmla="*/ 450787 w 506956"/>
              <a:gd name="connsiteY748" fmla="*/ 57402 h 506956"/>
              <a:gd name="connsiteX749" fmla="*/ 454949 w 506956"/>
              <a:gd name="connsiteY749" fmla="*/ 57402 h 506956"/>
              <a:gd name="connsiteX750" fmla="*/ 449046 w 506956"/>
              <a:gd name="connsiteY750" fmla="*/ 66596 h 506956"/>
              <a:gd name="connsiteX751" fmla="*/ 455357 w 506956"/>
              <a:gd name="connsiteY751" fmla="*/ 76443 h 506956"/>
              <a:gd name="connsiteX752" fmla="*/ 451195 w 506956"/>
              <a:gd name="connsiteY752" fmla="*/ 76443 h 506956"/>
              <a:gd name="connsiteX753" fmla="*/ 446979 w 506956"/>
              <a:gd name="connsiteY753" fmla="*/ 69751 h 506956"/>
              <a:gd name="connsiteX754" fmla="*/ 472779 w 506956"/>
              <a:gd name="connsiteY754" fmla="*/ 69751 h 506956"/>
              <a:gd name="connsiteX755" fmla="*/ 468563 w 506956"/>
              <a:gd name="connsiteY755" fmla="*/ 76443 h 506956"/>
              <a:gd name="connsiteX756" fmla="*/ 464401 w 506956"/>
              <a:gd name="connsiteY756" fmla="*/ 76443 h 506956"/>
              <a:gd name="connsiteX757" fmla="*/ 470712 w 506956"/>
              <a:gd name="connsiteY757" fmla="*/ 66596 h 506956"/>
              <a:gd name="connsiteX758" fmla="*/ 464809 w 506956"/>
              <a:gd name="connsiteY758" fmla="*/ 57402 h 506956"/>
              <a:gd name="connsiteX759" fmla="*/ 468971 w 506956"/>
              <a:gd name="connsiteY759" fmla="*/ 57402 h 506956"/>
              <a:gd name="connsiteX760" fmla="*/ 472779 w 506956"/>
              <a:gd name="connsiteY760" fmla="*/ 63386 h 506956"/>
              <a:gd name="connsiteX761" fmla="*/ 476587 w 506956"/>
              <a:gd name="connsiteY761" fmla="*/ 57402 h 506956"/>
              <a:gd name="connsiteX762" fmla="*/ 480749 w 506956"/>
              <a:gd name="connsiteY762" fmla="*/ 57402 h 506956"/>
              <a:gd name="connsiteX763" fmla="*/ 474846 w 506956"/>
              <a:gd name="connsiteY763" fmla="*/ 66596 h 506956"/>
              <a:gd name="connsiteX764" fmla="*/ 481157 w 506956"/>
              <a:gd name="connsiteY764" fmla="*/ 76443 h 506956"/>
              <a:gd name="connsiteX765" fmla="*/ 476995 w 506956"/>
              <a:gd name="connsiteY765" fmla="*/ 76443 h 506956"/>
              <a:gd name="connsiteX766" fmla="*/ 472779 w 506956"/>
              <a:gd name="connsiteY766" fmla="*/ 69751 h 506956"/>
              <a:gd name="connsiteX767" fmla="*/ 498579 w 506956"/>
              <a:gd name="connsiteY767" fmla="*/ 69751 h 506956"/>
              <a:gd name="connsiteX768" fmla="*/ 494363 w 506956"/>
              <a:gd name="connsiteY768" fmla="*/ 76443 h 506956"/>
              <a:gd name="connsiteX769" fmla="*/ 490201 w 506956"/>
              <a:gd name="connsiteY769" fmla="*/ 76443 h 506956"/>
              <a:gd name="connsiteX770" fmla="*/ 496512 w 506956"/>
              <a:gd name="connsiteY770" fmla="*/ 66596 h 506956"/>
              <a:gd name="connsiteX771" fmla="*/ 490609 w 506956"/>
              <a:gd name="connsiteY771" fmla="*/ 57402 h 506956"/>
              <a:gd name="connsiteX772" fmla="*/ 494771 w 506956"/>
              <a:gd name="connsiteY772" fmla="*/ 57402 h 506956"/>
              <a:gd name="connsiteX773" fmla="*/ 498579 w 506956"/>
              <a:gd name="connsiteY773" fmla="*/ 63386 h 506956"/>
              <a:gd name="connsiteX774" fmla="*/ 502387 w 506956"/>
              <a:gd name="connsiteY774" fmla="*/ 57402 h 506956"/>
              <a:gd name="connsiteX775" fmla="*/ 506549 w 506956"/>
              <a:gd name="connsiteY775" fmla="*/ 57402 h 506956"/>
              <a:gd name="connsiteX776" fmla="*/ 500646 w 506956"/>
              <a:gd name="connsiteY776" fmla="*/ 66596 h 506956"/>
              <a:gd name="connsiteX777" fmla="*/ 506957 w 506956"/>
              <a:gd name="connsiteY777" fmla="*/ 76443 h 506956"/>
              <a:gd name="connsiteX778" fmla="*/ 502795 w 506956"/>
              <a:gd name="connsiteY778" fmla="*/ 76443 h 506956"/>
              <a:gd name="connsiteX779" fmla="*/ 498579 w 506956"/>
              <a:gd name="connsiteY779" fmla="*/ 69751 h 506956"/>
              <a:gd name="connsiteX780" fmla="*/ 8378 w 506956"/>
              <a:gd name="connsiteY780" fmla="*/ 98452 h 506956"/>
              <a:gd name="connsiteX781" fmla="*/ 4162 w 506956"/>
              <a:gd name="connsiteY781" fmla="*/ 105144 h 506956"/>
              <a:gd name="connsiteX782" fmla="*/ 0 w 506956"/>
              <a:gd name="connsiteY782" fmla="*/ 105144 h 506956"/>
              <a:gd name="connsiteX783" fmla="*/ 6310 w 506956"/>
              <a:gd name="connsiteY783" fmla="*/ 95297 h 506956"/>
              <a:gd name="connsiteX784" fmla="*/ 408 w 506956"/>
              <a:gd name="connsiteY784" fmla="*/ 86103 h 506956"/>
              <a:gd name="connsiteX785" fmla="*/ 4570 w 506956"/>
              <a:gd name="connsiteY785" fmla="*/ 86103 h 506956"/>
              <a:gd name="connsiteX786" fmla="*/ 8378 w 506956"/>
              <a:gd name="connsiteY786" fmla="*/ 92087 h 506956"/>
              <a:gd name="connsiteX787" fmla="*/ 12186 w 506956"/>
              <a:gd name="connsiteY787" fmla="*/ 86103 h 506956"/>
              <a:gd name="connsiteX788" fmla="*/ 16347 w 506956"/>
              <a:gd name="connsiteY788" fmla="*/ 86103 h 506956"/>
              <a:gd name="connsiteX789" fmla="*/ 10445 w 506956"/>
              <a:gd name="connsiteY789" fmla="*/ 95297 h 506956"/>
              <a:gd name="connsiteX790" fmla="*/ 16755 w 506956"/>
              <a:gd name="connsiteY790" fmla="*/ 105144 h 506956"/>
              <a:gd name="connsiteX791" fmla="*/ 12594 w 506956"/>
              <a:gd name="connsiteY791" fmla="*/ 105144 h 506956"/>
              <a:gd name="connsiteX792" fmla="*/ 8378 w 506956"/>
              <a:gd name="connsiteY792" fmla="*/ 98452 h 506956"/>
              <a:gd name="connsiteX793" fmla="*/ 34178 w 506956"/>
              <a:gd name="connsiteY793" fmla="*/ 98452 h 506956"/>
              <a:gd name="connsiteX794" fmla="*/ 29962 w 506956"/>
              <a:gd name="connsiteY794" fmla="*/ 105144 h 506956"/>
              <a:gd name="connsiteX795" fmla="*/ 25800 w 506956"/>
              <a:gd name="connsiteY795" fmla="*/ 105144 h 506956"/>
              <a:gd name="connsiteX796" fmla="*/ 32110 w 506956"/>
              <a:gd name="connsiteY796" fmla="*/ 95297 h 506956"/>
              <a:gd name="connsiteX797" fmla="*/ 26208 w 506956"/>
              <a:gd name="connsiteY797" fmla="*/ 86103 h 506956"/>
              <a:gd name="connsiteX798" fmla="*/ 30370 w 506956"/>
              <a:gd name="connsiteY798" fmla="*/ 86103 h 506956"/>
              <a:gd name="connsiteX799" fmla="*/ 34178 w 506956"/>
              <a:gd name="connsiteY799" fmla="*/ 92087 h 506956"/>
              <a:gd name="connsiteX800" fmla="*/ 37986 w 506956"/>
              <a:gd name="connsiteY800" fmla="*/ 86103 h 506956"/>
              <a:gd name="connsiteX801" fmla="*/ 42147 w 506956"/>
              <a:gd name="connsiteY801" fmla="*/ 86103 h 506956"/>
              <a:gd name="connsiteX802" fmla="*/ 36245 w 506956"/>
              <a:gd name="connsiteY802" fmla="*/ 95297 h 506956"/>
              <a:gd name="connsiteX803" fmla="*/ 42555 w 506956"/>
              <a:gd name="connsiteY803" fmla="*/ 105144 h 506956"/>
              <a:gd name="connsiteX804" fmla="*/ 38394 w 506956"/>
              <a:gd name="connsiteY804" fmla="*/ 105144 h 506956"/>
              <a:gd name="connsiteX805" fmla="*/ 34178 w 506956"/>
              <a:gd name="connsiteY805" fmla="*/ 98452 h 506956"/>
              <a:gd name="connsiteX806" fmla="*/ 59978 w 506956"/>
              <a:gd name="connsiteY806" fmla="*/ 98452 h 506956"/>
              <a:gd name="connsiteX807" fmla="*/ 55762 w 506956"/>
              <a:gd name="connsiteY807" fmla="*/ 105144 h 506956"/>
              <a:gd name="connsiteX808" fmla="*/ 51600 w 506956"/>
              <a:gd name="connsiteY808" fmla="*/ 105144 h 506956"/>
              <a:gd name="connsiteX809" fmla="*/ 57911 w 506956"/>
              <a:gd name="connsiteY809" fmla="*/ 95297 h 506956"/>
              <a:gd name="connsiteX810" fmla="*/ 52008 w 506956"/>
              <a:gd name="connsiteY810" fmla="*/ 86103 h 506956"/>
              <a:gd name="connsiteX811" fmla="*/ 56170 w 506956"/>
              <a:gd name="connsiteY811" fmla="*/ 86103 h 506956"/>
              <a:gd name="connsiteX812" fmla="*/ 59978 w 506956"/>
              <a:gd name="connsiteY812" fmla="*/ 92087 h 506956"/>
              <a:gd name="connsiteX813" fmla="*/ 63786 w 506956"/>
              <a:gd name="connsiteY813" fmla="*/ 86103 h 506956"/>
              <a:gd name="connsiteX814" fmla="*/ 67948 w 506956"/>
              <a:gd name="connsiteY814" fmla="*/ 86103 h 506956"/>
              <a:gd name="connsiteX815" fmla="*/ 62045 w 506956"/>
              <a:gd name="connsiteY815" fmla="*/ 95297 h 506956"/>
              <a:gd name="connsiteX816" fmla="*/ 68356 w 506956"/>
              <a:gd name="connsiteY816" fmla="*/ 105144 h 506956"/>
              <a:gd name="connsiteX817" fmla="*/ 64194 w 506956"/>
              <a:gd name="connsiteY817" fmla="*/ 105144 h 506956"/>
              <a:gd name="connsiteX818" fmla="*/ 59978 w 506956"/>
              <a:gd name="connsiteY818" fmla="*/ 98452 h 506956"/>
              <a:gd name="connsiteX819" fmla="*/ 85778 w 506956"/>
              <a:gd name="connsiteY819" fmla="*/ 98452 h 506956"/>
              <a:gd name="connsiteX820" fmla="*/ 81562 w 506956"/>
              <a:gd name="connsiteY820" fmla="*/ 105144 h 506956"/>
              <a:gd name="connsiteX821" fmla="*/ 77400 w 506956"/>
              <a:gd name="connsiteY821" fmla="*/ 105144 h 506956"/>
              <a:gd name="connsiteX822" fmla="*/ 83711 w 506956"/>
              <a:gd name="connsiteY822" fmla="*/ 95297 h 506956"/>
              <a:gd name="connsiteX823" fmla="*/ 77808 w 506956"/>
              <a:gd name="connsiteY823" fmla="*/ 86103 h 506956"/>
              <a:gd name="connsiteX824" fmla="*/ 81970 w 506956"/>
              <a:gd name="connsiteY824" fmla="*/ 86103 h 506956"/>
              <a:gd name="connsiteX825" fmla="*/ 85778 w 506956"/>
              <a:gd name="connsiteY825" fmla="*/ 92087 h 506956"/>
              <a:gd name="connsiteX826" fmla="*/ 89586 w 506956"/>
              <a:gd name="connsiteY826" fmla="*/ 86103 h 506956"/>
              <a:gd name="connsiteX827" fmla="*/ 93748 w 506956"/>
              <a:gd name="connsiteY827" fmla="*/ 86103 h 506956"/>
              <a:gd name="connsiteX828" fmla="*/ 87845 w 506956"/>
              <a:gd name="connsiteY828" fmla="*/ 95297 h 506956"/>
              <a:gd name="connsiteX829" fmla="*/ 94156 w 506956"/>
              <a:gd name="connsiteY829" fmla="*/ 105144 h 506956"/>
              <a:gd name="connsiteX830" fmla="*/ 89994 w 506956"/>
              <a:gd name="connsiteY830" fmla="*/ 105144 h 506956"/>
              <a:gd name="connsiteX831" fmla="*/ 85778 w 506956"/>
              <a:gd name="connsiteY831" fmla="*/ 98452 h 506956"/>
              <a:gd name="connsiteX832" fmla="*/ 111578 w 506956"/>
              <a:gd name="connsiteY832" fmla="*/ 98452 h 506956"/>
              <a:gd name="connsiteX833" fmla="*/ 107362 w 506956"/>
              <a:gd name="connsiteY833" fmla="*/ 105144 h 506956"/>
              <a:gd name="connsiteX834" fmla="*/ 103200 w 506956"/>
              <a:gd name="connsiteY834" fmla="*/ 105144 h 506956"/>
              <a:gd name="connsiteX835" fmla="*/ 109511 w 506956"/>
              <a:gd name="connsiteY835" fmla="*/ 95297 h 506956"/>
              <a:gd name="connsiteX836" fmla="*/ 103608 w 506956"/>
              <a:gd name="connsiteY836" fmla="*/ 86103 h 506956"/>
              <a:gd name="connsiteX837" fmla="*/ 107770 w 506956"/>
              <a:gd name="connsiteY837" fmla="*/ 86103 h 506956"/>
              <a:gd name="connsiteX838" fmla="*/ 111578 w 506956"/>
              <a:gd name="connsiteY838" fmla="*/ 92087 h 506956"/>
              <a:gd name="connsiteX839" fmla="*/ 115386 w 506956"/>
              <a:gd name="connsiteY839" fmla="*/ 86103 h 506956"/>
              <a:gd name="connsiteX840" fmla="*/ 119548 w 506956"/>
              <a:gd name="connsiteY840" fmla="*/ 86103 h 506956"/>
              <a:gd name="connsiteX841" fmla="*/ 113645 w 506956"/>
              <a:gd name="connsiteY841" fmla="*/ 95297 h 506956"/>
              <a:gd name="connsiteX842" fmla="*/ 119956 w 506956"/>
              <a:gd name="connsiteY842" fmla="*/ 105144 h 506956"/>
              <a:gd name="connsiteX843" fmla="*/ 115794 w 506956"/>
              <a:gd name="connsiteY843" fmla="*/ 105144 h 506956"/>
              <a:gd name="connsiteX844" fmla="*/ 111578 w 506956"/>
              <a:gd name="connsiteY844" fmla="*/ 98452 h 506956"/>
              <a:gd name="connsiteX845" fmla="*/ 137378 w 506956"/>
              <a:gd name="connsiteY845" fmla="*/ 98452 h 506956"/>
              <a:gd name="connsiteX846" fmla="*/ 133162 w 506956"/>
              <a:gd name="connsiteY846" fmla="*/ 105144 h 506956"/>
              <a:gd name="connsiteX847" fmla="*/ 129000 w 506956"/>
              <a:gd name="connsiteY847" fmla="*/ 105144 h 506956"/>
              <a:gd name="connsiteX848" fmla="*/ 135311 w 506956"/>
              <a:gd name="connsiteY848" fmla="*/ 95297 h 506956"/>
              <a:gd name="connsiteX849" fmla="*/ 129408 w 506956"/>
              <a:gd name="connsiteY849" fmla="*/ 86103 h 506956"/>
              <a:gd name="connsiteX850" fmla="*/ 133570 w 506956"/>
              <a:gd name="connsiteY850" fmla="*/ 86103 h 506956"/>
              <a:gd name="connsiteX851" fmla="*/ 137378 w 506956"/>
              <a:gd name="connsiteY851" fmla="*/ 92087 h 506956"/>
              <a:gd name="connsiteX852" fmla="*/ 141186 w 506956"/>
              <a:gd name="connsiteY852" fmla="*/ 86103 h 506956"/>
              <a:gd name="connsiteX853" fmla="*/ 145348 w 506956"/>
              <a:gd name="connsiteY853" fmla="*/ 86103 h 506956"/>
              <a:gd name="connsiteX854" fmla="*/ 139445 w 506956"/>
              <a:gd name="connsiteY854" fmla="*/ 95297 h 506956"/>
              <a:gd name="connsiteX855" fmla="*/ 145756 w 506956"/>
              <a:gd name="connsiteY855" fmla="*/ 105144 h 506956"/>
              <a:gd name="connsiteX856" fmla="*/ 141594 w 506956"/>
              <a:gd name="connsiteY856" fmla="*/ 105144 h 506956"/>
              <a:gd name="connsiteX857" fmla="*/ 137378 w 506956"/>
              <a:gd name="connsiteY857" fmla="*/ 98452 h 506956"/>
              <a:gd name="connsiteX858" fmla="*/ 163178 w 506956"/>
              <a:gd name="connsiteY858" fmla="*/ 98452 h 506956"/>
              <a:gd name="connsiteX859" fmla="*/ 158962 w 506956"/>
              <a:gd name="connsiteY859" fmla="*/ 105144 h 506956"/>
              <a:gd name="connsiteX860" fmla="*/ 154800 w 506956"/>
              <a:gd name="connsiteY860" fmla="*/ 105144 h 506956"/>
              <a:gd name="connsiteX861" fmla="*/ 161111 w 506956"/>
              <a:gd name="connsiteY861" fmla="*/ 95297 h 506956"/>
              <a:gd name="connsiteX862" fmla="*/ 155208 w 506956"/>
              <a:gd name="connsiteY862" fmla="*/ 86103 h 506956"/>
              <a:gd name="connsiteX863" fmla="*/ 159370 w 506956"/>
              <a:gd name="connsiteY863" fmla="*/ 86103 h 506956"/>
              <a:gd name="connsiteX864" fmla="*/ 163178 w 506956"/>
              <a:gd name="connsiteY864" fmla="*/ 92087 h 506956"/>
              <a:gd name="connsiteX865" fmla="*/ 166986 w 506956"/>
              <a:gd name="connsiteY865" fmla="*/ 86103 h 506956"/>
              <a:gd name="connsiteX866" fmla="*/ 171148 w 506956"/>
              <a:gd name="connsiteY866" fmla="*/ 86103 h 506956"/>
              <a:gd name="connsiteX867" fmla="*/ 165245 w 506956"/>
              <a:gd name="connsiteY867" fmla="*/ 95297 h 506956"/>
              <a:gd name="connsiteX868" fmla="*/ 171556 w 506956"/>
              <a:gd name="connsiteY868" fmla="*/ 105144 h 506956"/>
              <a:gd name="connsiteX869" fmla="*/ 167394 w 506956"/>
              <a:gd name="connsiteY869" fmla="*/ 105144 h 506956"/>
              <a:gd name="connsiteX870" fmla="*/ 163178 w 506956"/>
              <a:gd name="connsiteY870" fmla="*/ 98452 h 506956"/>
              <a:gd name="connsiteX871" fmla="*/ 188978 w 506956"/>
              <a:gd name="connsiteY871" fmla="*/ 98452 h 506956"/>
              <a:gd name="connsiteX872" fmla="*/ 184762 w 506956"/>
              <a:gd name="connsiteY872" fmla="*/ 105144 h 506956"/>
              <a:gd name="connsiteX873" fmla="*/ 180601 w 506956"/>
              <a:gd name="connsiteY873" fmla="*/ 105144 h 506956"/>
              <a:gd name="connsiteX874" fmla="*/ 186911 w 506956"/>
              <a:gd name="connsiteY874" fmla="*/ 95297 h 506956"/>
              <a:gd name="connsiteX875" fmla="*/ 181009 w 506956"/>
              <a:gd name="connsiteY875" fmla="*/ 86103 h 506956"/>
              <a:gd name="connsiteX876" fmla="*/ 185170 w 506956"/>
              <a:gd name="connsiteY876" fmla="*/ 86103 h 506956"/>
              <a:gd name="connsiteX877" fmla="*/ 188978 w 506956"/>
              <a:gd name="connsiteY877" fmla="*/ 92087 h 506956"/>
              <a:gd name="connsiteX878" fmla="*/ 192786 w 506956"/>
              <a:gd name="connsiteY878" fmla="*/ 86103 h 506956"/>
              <a:gd name="connsiteX879" fmla="*/ 196948 w 506956"/>
              <a:gd name="connsiteY879" fmla="*/ 86103 h 506956"/>
              <a:gd name="connsiteX880" fmla="*/ 191045 w 506956"/>
              <a:gd name="connsiteY880" fmla="*/ 95297 h 506956"/>
              <a:gd name="connsiteX881" fmla="*/ 197356 w 506956"/>
              <a:gd name="connsiteY881" fmla="*/ 105144 h 506956"/>
              <a:gd name="connsiteX882" fmla="*/ 193194 w 506956"/>
              <a:gd name="connsiteY882" fmla="*/ 105144 h 506956"/>
              <a:gd name="connsiteX883" fmla="*/ 188978 w 506956"/>
              <a:gd name="connsiteY883" fmla="*/ 98452 h 506956"/>
              <a:gd name="connsiteX884" fmla="*/ 214778 w 506956"/>
              <a:gd name="connsiteY884" fmla="*/ 98452 h 506956"/>
              <a:gd name="connsiteX885" fmla="*/ 210562 w 506956"/>
              <a:gd name="connsiteY885" fmla="*/ 105144 h 506956"/>
              <a:gd name="connsiteX886" fmla="*/ 206401 w 506956"/>
              <a:gd name="connsiteY886" fmla="*/ 105144 h 506956"/>
              <a:gd name="connsiteX887" fmla="*/ 212711 w 506956"/>
              <a:gd name="connsiteY887" fmla="*/ 95297 h 506956"/>
              <a:gd name="connsiteX888" fmla="*/ 206809 w 506956"/>
              <a:gd name="connsiteY888" fmla="*/ 86103 h 506956"/>
              <a:gd name="connsiteX889" fmla="*/ 210970 w 506956"/>
              <a:gd name="connsiteY889" fmla="*/ 86103 h 506956"/>
              <a:gd name="connsiteX890" fmla="*/ 214778 w 506956"/>
              <a:gd name="connsiteY890" fmla="*/ 92087 h 506956"/>
              <a:gd name="connsiteX891" fmla="*/ 218586 w 506956"/>
              <a:gd name="connsiteY891" fmla="*/ 86103 h 506956"/>
              <a:gd name="connsiteX892" fmla="*/ 222748 w 506956"/>
              <a:gd name="connsiteY892" fmla="*/ 86103 h 506956"/>
              <a:gd name="connsiteX893" fmla="*/ 216846 w 506956"/>
              <a:gd name="connsiteY893" fmla="*/ 95297 h 506956"/>
              <a:gd name="connsiteX894" fmla="*/ 223156 w 506956"/>
              <a:gd name="connsiteY894" fmla="*/ 105144 h 506956"/>
              <a:gd name="connsiteX895" fmla="*/ 218994 w 506956"/>
              <a:gd name="connsiteY895" fmla="*/ 105144 h 506956"/>
              <a:gd name="connsiteX896" fmla="*/ 214778 w 506956"/>
              <a:gd name="connsiteY896" fmla="*/ 98452 h 506956"/>
              <a:gd name="connsiteX897" fmla="*/ 240578 w 506956"/>
              <a:gd name="connsiteY897" fmla="*/ 98452 h 506956"/>
              <a:gd name="connsiteX898" fmla="*/ 236362 w 506956"/>
              <a:gd name="connsiteY898" fmla="*/ 105144 h 506956"/>
              <a:gd name="connsiteX899" fmla="*/ 232201 w 506956"/>
              <a:gd name="connsiteY899" fmla="*/ 105144 h 506956"/>
              <a:gd name="connsiteX900" fmla="*/ 238511 w 506956"/>
              <a:gd name="connsiteY900" fmla="*/ 95297 h 506956"/>
              <a:gd name="connsiteX901" fmla="*/ 232609 w 506956"/>
              <a:gd name="connsiteY901" fmla="*/ 86103 h 506956"/>
              <a:gd name="connsiteX902" fmla="*/ 236770 w 506956"/>
              <a:gd name="connsiteY902" fmla="*/ 86103 h 506956"/>
              <a:gd name="connsiteX903" fmla="*/ 240578 w 506956"/>
              <a:gd name="connsiteY903" fmla="*/ 92087 h 506956"/>
              <a:gd name="connsiteX904" fmla="*/ 244386 w 506956"/>
              <a:gd name="connsiteY904" fmla="*/ 86103 h 506956"/>
              <a:gd name="connsiteX905" fmla="*/ 248548 w 506956"/>
              <a:gd name="connsiteY905" fmla="*/ 86103 h 506956"/>
              <a:gd name="connsiteX906" fmla="*/ 242646 w 506956"/>
              <a:gd name="connsiteY906" fmla="*/ 95297 h 506956"/>
              <a:gd name="connsiteX907" fmla="*/ 248956 w 506956"/>
              <a:gd name="connsiteY907" fmla="*/ 105144 h 506956"/>
              <a:gd name="connsiteX908" fmla="*/ 244794 w 506956"/>
              <a:gd name="connsiteY908" fmla="*/ 105144 h 506956"/>
              <a:gd name="connsiteX909" fmla="*/ 240578 w 506956"/>
              <a:gd name="connsiteY909" fmla="*/ 98452 h 506956"/>
              <a:gd name="connsiteX910" fmla="*/ 266378 w 506956"/>
              <a:gd name="connsiteY910" fmla="*/ 98452 h 506956"/>
              <a:gd name="connsiteX911" fmla="*/ 262162 w 506956"/>
              <a:gd name="connsiteY911" fmla="*/ 105144 h 506956"/>
              <a:gd name="connsiteX912" fmla="*/ 258001 w 506956"/>
              <a:gd name="connsiteY912" fmla="*/ 105144 h 506956"/>
              <a:gd name="connsiteX913" fmla="*/ 264311 w 506956"/>
              <a:gd name="connsiteY913" fmla="*/ 95297 h 506956"/>
              <a:gd name="connsiteX914" fmla="*/ 258409 w 506956"/>
              <a:gd name="connsiteY914" fmla="*/ 86103 h 506956"/>
              <a:gd name="connsiteX915" fmla="*/ 262570 w 506956"/>
              <a:gd name="connsiteY915" fmla="*/ 86103 h 506956"/>
              <a:gd name="connsiteX916" fmla="*/ 266378 w 506956"/>
              <a:gd name="connsiteY916" fmla="*/ 92087 h 506956"/>
              <a:gd name="connsiteX917" fmla="*/ 270187 w 506956"/>
              <a:gd name="connsiteY917" fmla="*/ 86103 h 506956"/>
              <a:gd name="connsiteX918" fmla="*/ 274348 w 506956"/>
              <a:gd name="connsiteY918" fmla="*/ 86103 h 506956"/>
              <a:gd name="connsiteX919" fmla="*/ 268446 w 506956"/>
              <a:gd name="connsiteY919" fmla="*/ 95297 h 506956"/>
              <a:gd name="connsiteX920" fmla="*/ 274756 w 506956"/>
              <a:gd name="connsiteY920" fmla="*/ 105144 h 506956"/>
              <a:gd name="connsiteX921" fmla="*/ 270595 w 506956"/>
              <a:gd name="connsiteY921" fmla="*/ 105144 h 506956"/>
              <a:gd name="connsiteX922" fmla="*/ 266378 w 506956"/>
              <a:gd name="connsiteY922" fmla="*/ 98452 h 506956"/>
              <a:gd name="connsiteX923" fmla="*/ 292179 w 506956"/>
              <a:gd name="connsiteY923" fmla="*/ 98452 h 506956"/>
              <a:gd name="connsiteX924" fmla="*/ 287962 w 506956"/>
              <a:gd name="connsiteY924" fmla="*/ 105144 h 506956"/>
              <a:gd name="connsiteX925" fmla="*/ 283801 w 506956"/>
              <a:gd name="connsiteY925" fmla="*/ 105144 h 506956"/>
              <a:gd name="connsiteX926" fmla="*/ 290111 w 506956"/>
              <a:gd name="connsiteY926" fmla="*/ 95297 h 506956"/>
              <a:gd name="connsiteX927" fmla="*/ 284209 w 506956"/>
              <a:gd name="connsiteY927" fmla="*/ 86103 h 506956"/>
              <a:gd name="connsiteX928" fmla="*/ 288370 w 506956"/>
              <a:gd name="connsiteY928" fmla="*/ 86103 h 506956"/>
              <a:gd name="connsiteX929" fmla="*/ 292179 w 506956"/>
              <a:gd name="connsiteY929" fmla="*/ 92087 h 506956"/>
              <a:gd name="connsiteX930" fmla="*/ 295987 w 506956"/>
              <a:gd name="connsiteY930" fmla="*/ 86103 h 506956"/>
              <a:gd name="connsiteX931" fmla="*/ 300148 w 506956"/>
              <a:gd name="connsiteY931" fmla="*/ 86103 h 506956"/>
              <a:gd name="connsiteX932" fmla="*/ 294246 w 506956"/>
              <a:gd name="connsiteY932" fmla="*/ 95297 h 506956"/>
              <a:gd name="connsiteX933" fmla="*/ 300556 w 506956"/>
              <a:gd name="connsiteY933" fmla="*/ 105144 h 506956"/>
              <a:gd name="connsiteX934" fmla="*/ 296395 w 506956"/>
              <a:gd name="connsiteY934" fmla="*/ 105144 h 506956"/>
              <a:gd name="connsiteX935" fmla="*/ 292179 w 506956"/>
              <a:gd name="connsiteY935" fmla="*/ 98452 h 506956"/>
              <a:gd name="connsiteX936" fmla="*/ 317979 w 506956"/>
              <a:gd name="connsiteY936" fmla="*/ 98452 h 506956"/>
              <a:gd name="connsiteX937" fmla="*/ 313762 w 506956"/>
              <a:gd name="connsiteY937" fmla="*/ 105144 h 506956"/>
              <a:gd name="connsiteX938" fmla="*/ 309601 w 506956"/>
              <a:gd name="connsiteY938" fmla="*/ 105144 h 506956"/>
              <a:gd name="connsiteX939" fmla="*/ 315911 w 506956"/>
              <a:gd name="connsiteY939" fmla="*/ 95297 h 506956"/>
              <a:gd name="connsiteX940" fmla="*/ 310009 w 506956"/>
              <a:gd name="connsiteY940" fmla="*/ 86103 h 506956"/>
              <a:gd name="connsiteX941" fmla="*/ 314170 w 506956"/>
              <a:gd name="connsiteY941" fmla="*/ 86103 h 506956"/>
              <a:gd name="connsiteX942" fmla="*/ 317979 w 506956"/>
              <a:gd name="connsiteY942" fmla="*/ 92087 h 506956"/>
              <a:gd name="connsiteX943" fmla="*/ 321787 w 506956"/>
              <a:gd name="connsiteY943" fmla="*/ 86103 h 506956"/>
              <a:gd name="connsiteX944" fmla="*/ 325948 w 506956"/>
              <a:gd name="connsiteY944" fmla="*/ 86103 h 506956"/>
              <a:gd name="connsiteX945" fmla="*/ 320046 w 506956"/>
              <a:gd name="connsiteY945" fmla="*/ 95297 h 506956"/>
              <a:gd name="connsiteX946" fmla="*/ 326356 w 506956"/>
              <a:gd name="connsiteY946" fmla="*/ 105144 h 506956"/>
              <a:gd name="connsiteX947" fmla="*/ 322195 w 506956"/>
              <a:gd name="connsiteY947" fmla="*/ 105144 h 506956"/>
              <a:gd name="connsiteX948" fmla="*/ 317979 w 506956"/>
              <a:gd name="connsiteY948" fmla="*/ 98452 h 506956"/>
              <a:gd name="connsiteX949" fmla="*/ 343779 w 506956"/>
              <a:gd name="connsiteY949" fmla="*/ 98452 h 506956"/>
              <a:gd name="connsiteX950" fmla="*/ 339563 w 506956"/>
              <a:gd name="connsiteY950" fmla="*/ 105144 h 506956"/>
              <a:gd name="connsiteX951" fmla="*/ 335401 w 506956"/>
              <a:gd name="connsiteY951" fmla="*/ 105144 h 506956"/>
              <a:gd name="connsiteX952" fmla="*/ 341711 w 506956"/>
              <a:gd name="connsiteY952" fmla="*/ 95297 h 506956"/>
              <a:gd name="connsiteX953" fmla="*/ 335809 w 506956"/>
              <a:gd name="connsiteY953" fmla="*/ 86103 h 506956"/>
              <a:gd name="connsiteX954" fmla="*/ 339971 w 506956"/>
              <a:gd name="connsiteY954" fmla="*/ 86103 h 506956"/>
              <a:gd name="connsiteX955" fmla="*/ 343779 w 506956"/>
              <a:gd name="connsiteY955" fmla="*/ 92087 h 506956"/>
              <a:gd name="connsiteX956" fmla="*/ 347587 w 506956"/>
              <a:gd name="connsiteY956" fmla="*/ 86103 h 506956"/>
              <a:gd name="connsiteX957" fmla="*/ 351748 w 506956"/>
              <a:gd name="connsiteY957" fmla="*/ 86103 h 506956"/>
              <a:gd name="connsiteX958" fmla="*/ 345846 w 506956"/>
              <a:gd name="connsiteY958" fmla="*/ 95297 h 506956"/>
              <a:gd name="connsiteX959" fmla="*/ 352156 w 506956"/>
              <a:gd name="connsiteY959" fmla="*/ 105144 h 506956"/>
              <a:gd name="connsiteX960" fmla="*/ 347995 w 506956"/>
              <a:gd name="connsiteY960" fmla="*/ 105144 h 506956"/>
              <a:gd name="connsiteX961" fmla="*/ 343779 w 506956"/>
              <a:gd name="connsiteY961" fmla="*/ 98452 h 506956"/>
              <a:gd name="connsiteX962" fmla="*/ 369579 w 506956"/>
              <a:gd name="connsiteY962" fmla="*/ 98452 h 506956"/>
              <a:gd name="connsiteX963" fmla="*/ 365363 w 506956"/>
              <a:gd name="connsiteY963" fmla="*/ 105144 h 506956"/>
              <a:gd name="connsiteX964" fmla="*/ 361201 w 506956"/>
              <a:gd name="connsiteY964" fmla="*/ 105144 h 506956"/>
              <a:gd name="connsiteX965" fmla="*/ 367511 w 506956"/>
              <a:gd name="connsiteY965" fmla="*/ 95297 h 506956"/>
              <a:gd name="connsiteX966" fmla="*/ 361609 w 506956"/>
              <a:gd name="connsiteY966" fmla="*/ 86103 h 506956"/>
              <a:gd name="connsiteX967" fmla="*/ 365771 w 506956"/>
              <a:gd name="connsiteY967" fmla="*/ 86103 h 506956"/>
              <a:gd name="connsiteX968" fmla="*/ 369579 w 506956"/>
              <a:gd name="connsiteY968" fmla="*/ 92087 h 506956"/>
              <a:gd name="connsiteX969" fmla="*/ 373387 w 506956"/>
              <a:gd name="connsiteY969" fmla="*/ 86103 h 506956"/>
              <a:gd name="connsiteX970" fmla="*/ 377548 w 506956"/>
              <a:gd name="connsiteY970" fmla="*/ 86103 h 506956"/>
              <a:gd name="connsiteX971" fmla="*/ 371646 w 506956"/>
              <a:gd name="connsiteY971" fmla="*/ 95297 h 506956"/>
              <a:gd name="connsiteX972" fmla="*/ 377956 w 506956"/>
              <a:gd name="connsiteY972" fmla="*/ 105144 h 506956"/>
              <a:gd name="connsiteX973" fmla="*/ 373795 w 506956"/>
              <a:gd name="connsiteY973" fmla="*/ 105144 h 506956"/>
              <a:gd name="connsiteX974" fmla="*/ 369579 w 506956"/>
              <a:gd name="connsiteY974" fmla="*/ 98452 h 506956"/>
              <a:gd name="connsiteX975" fmla="*/ 395379 w 506956"/>
              <a:gd name="connsiteY975" fmla="*/ 98452 h 506956"/>
              <a:gd name="connsiteX976" fmla="*/ 391163 w 506956"/>
              <a:gd name="connsiteY976" fmla="*/ 105144 h 506956"/>
              <a:gd name="connsiteX977" fmla="*/ 387001 w 506956"/>
              <a:gd name="connsiteY977" fmla="*/ 105144 h 506956"/>
              <a:gd name="connsiteX978" fmla="*/ 393312 w 506956"/>
              <a:gd name="connsiteY978" fmla="*/ 95297 h 506956"/>
              <a:gd name="connsiteX979" fmla="*/ 387409 w 506956"/>
              <a:gd name="connsiteY979" fmla="*/ 86103 h 506956"/>
              <a:gd name="connsiteX980" fmla="*/ 391571 w 506956"/>
              <a:gd name="connsiteY980" fmla="*/ 86103 h 506956"/>
              <a:gd name="connsiteX981" fmla="*/ 395379 w 506956"/>
              <a:gd name="connsiteY981" fmla="*/ 92087 h 506956"/>
              <a:gd name="connsiteX982" fmla="*/ 399187 w 506956"/>
              <a:gd name="connsiteY982" fmla="*/ 86103 h 506956"/>
              <a:gd name="connsiteX983" fmla="*/ 403348 w 506956"/>
              <a:gd name="connsiteY983" fmla="*/ 86103 h 506956"/>
              <a:gd name="connsiteX984" fmla="*/ 397446 w 506956"/>
              <a:gd name="connsiteY984" fmla="*/ 95297 h 506956"/>
              <a:gd name="connsiteX985" fmla="*/ 403756 w 506956"/>
              <a:gd name="connsiteY985" fmla="*/ 105144 h 506956"/>
              <a:gd name="connsiteX986" fmla="*/ 399595 w 506956"/>
              <a:gd name="connsiteY986" fmla="*/ 105144 h 506956"/>
              <a:gd name="connsiteX987" fmla="*/ 395379 w 506956"/>
              <a:gd name="connsiteY987" fmla="*/ 98452 h 506956"/>
              <a:gd name="connsiteX988" fmla="*/ 421179 w 506956"/>
              <a:gd name="connsiteY988" fmla="*/ 98452 h 506956"/>
              <a:gd name="connsiteX989" fmla="*/ 416963 w 506956"/>
              <a:gd name="connsiteY989" fmla="*/ 105144 h 506956"/>
              <a:gd name="connsiteX990" fmla="*/ 412801 w 506956"/>
              <a:gd name="connsiteY990" fmla="*/ 105144 h 506956"/>
              <a:gd name="connsiteX991" fmla="*/ 419112 w 506956"/>
              <a:gd name="connsiteY991" fmla="*/ 95297 h 506956"/>
              <a:gd name="connsiteX992" fmla="*/ 413209 w 506956"/>
              <a:gd name="connsiteY992" fmla="*/ 86103 h 506956"/>
              <a:gd name="connsiteX993" fmla="*/ 417371 w 506956"/>
              <a:gd name="connsiteY993" fmla="*/ 86103 h 506956"/>
              <a:gd name="connsiteX994" fmla="*/ 421179 w 506956"/>
              <a:gd name="connsiteY994" fmla="*/ 92087 h 506956"/>
              <a:gd name="connsiteX995" fmla="*/ 424987 w 506956"/>
              <a:gd name="connsiteY995" fmla="*/ 86103 h 506956"/>
              <a:gd name="connsiteX996" fmla="*/ 429149 w 506956"/>
              <a:gd name="connsiteY996" fmla="*/ 86103 h 506956"/>
              <a:gd name="connsiteX997" fmla="*/ 423246 w 506956"/>
              <a:gd name="connsiteY997" fmla="*/ 95297 h 506956"/>
              <a:gd name="connsiteX998" fmla="*/ 429557 w 506956"/>
              <a:gd name="connsiteY998" fmla="*/ 105144 h 506956"/>
              <a:gd name="connsiteX999" fmla="*/ 425395 w 506956"/>
              <a:gd name="connsiteY999" fmla="*/ 105144 h 506956"/>
              <a:gd name="connsiteX1000" fmla="*/ 421179 w 506956"/>
              <a:gd name="connsiteY1000" fmla="*/ 98452 h 506956"/>
              <a:gd name="connsiteX1001" fmla="*/ 446979 w 506956"/>
              <a:gd name="connsiteY1001" fmla="*/ 98452 h 506956"/>
              <a:gd name="connsiteX1002" fmla="*/ 442763 w 506956"/>
              <a:gd name="connsiteY1002" fmla="*/ 105144 h 506956"/>
              <a:gd name="connsiteX1003" fmla="*/ 438601 w 506956"/>
              <a:gd name="connsiteY1003" fmla="*/ 105144 h 506956"/>
              <a:gd name="connsiteX1004" fmla="*/ 444912 w 506956"/>
              <a:gd name="connsiteY1004" fmla="*/ 95297 h 506956"/>
              <a:gd name="connsiteX1005" fmla="*/ 439009 w 506956"/>
              <a:gd name="connsiteY1005" fmla="*/ 86103 h 506956"/>
              <a:gd name="connsiteX1006" fmla="*/ 443171 w 506956"/>
              <a:gd name="connsiteY1006" fmla="*/ 86103 h 506956"/>
              <a:gd name="connsiteX1007" fmla="*/ 446979 w 506956"/>
              <a:gd name="connsiteY1007" fmla="*/ 92087 h 506956"/>
              <a:gd name="connsiteX1008" fmla="*/ 450787 w 506956"/>
              <a:gd name="connsiteY1008" fmla="*/ 86103 h 506956"/>
              <a:gd name="connsiteX1009" fmla="*/ 454949 w 506956"/>
              <a:gd name="connsiteY1009" fmla="*/ 86103 h 506956"/>
              <a:gd name="connsiteX1010" fmla="*/ 449046 w 506956"/>
              <a:gd name="connsiteY1010" fmla="*/ 95297 h 506956"/>
              <a:gd name="connsiteX1011" fmla="*/ 455357 w 506956"/>
              <a:gd name="connsiteY1011" fmla="*/ 105144 h 506956"/>
              <a:gd name="connsiteX1012" fmla="*/ 451195 w 506956"/>
              <a:gd name="connsiteY1012" fmla="*/ 105144 h 506956"/>
              <a:gd name="connsiteX1013" fmla="*/ 446979 w 506956"/>
              <a:gd name="connsiteY1013" fmla="*/ 98452 h 506956"/>
              <a:gd name="connsiteX1014" fmla="*/ 472779 w 506956"/>
              <a:gd name="connsiteY1014" fmla="*/ 98452 h 506956"/>
              <a:gd name="connsiteX1015" fmla="*/ 468563 w 506956"/>
              <a:gd name="connsiteY1015" fmla="*/ 105144 h 506956"/>
              <a:gd name="connsiteX1016" fmla="*/ 464401 w 506956"/>
              <a:gd name="connsiteY1016" fmla="*/ 105144 h 506956"/>
              <a:gd name="connsiteX1017" fmla="*/ 470712 w 506956"/>
              <a:gd name="connsiteY1017" fmla="*/ 95297 h 506956"/>
              <a:gd name="connsiteX1018" fmla="*/ 464809 w 506956"/>
              <a:gd name="connsiteY1018" fmla="*/ 86103 h 506956"/>
              <a:gd name="connsiteX1019" fmla="*/ 468971 w 506956"/>
              <a:gd name="connsiteY1019" fmla="*/ 86103 h 506956"/>
              <a:gd name="connsiteX1020" fmla="*/ 472779 w 506956"/>
              <a:gd name="connsiteY1020" fmla="*/ 92087 h 506956"/>
              <a:gd name="connsiteX1021" fmla="*/ 476587 w 506956"/>
              <a:gd name="connsiteY1021" fmla="*/ 86103 h 506956"/>
              <a:gd name="connsiteX1022" fmla="*/ 480749 w 506956"/>
              <a:gd name="connsiteY1022" fmla="*/ 86103 h 506956"/>
              <a:gd name="connsiteX1023" fmla="*/ 474846 w 506956"/>
              <a:gd name="connsiteY1023" fmla="*/ 95297 h 506956"/>
              <a:gd name="connsiteX1024" fmla="*/ 481157 w 506956"/>
              <a:gd name="connsiteY1024" fmla="*/ 105144 h 506956"/>
              <a:gd name="connsiteX1025" fmla="*/ 476995 w 506956"/>
              <a:gd name="connsiteY1025" fmla="*/ 105144 h 506956"/>
              <a:gd name="connsiteX1026" fmla="*/ 472779 w 506956"/>
              <a:gd name="connsiteY1026" fmla="*/ 98452 h 506956"/>
              <a:gd name="connsiteX1027" fmla="*/ 498579 w 506956"/>
              <a:gd name="connsiteY1027" fmla="*/ 98452 h 506956"/>
              <a:gd name="connsiteX1028" fmla="*/ 494363 w 506956"/>
              <a:gd name="connsiteY1028" fmla="*/ 105144 h 506956"/>
              <a:gd name="connsiteX1029" fmla="*/ 490201 w 506956"/>
              <a:gd name="connsiteY1029" fmla="*/ 105144 h 506956"/>
              <a:gd name="connsiteX1030" fmla="*/ 496512 w 506956"/>
              <a:gd name="connsiteY1030" fmla="*/ 95297 h 506956"/>
              <a:gd name="connsiteX1031" fmla="*/ 490609 w 506956"/>
              <a:gd name="connsiteY1031" fmla="*/ 86103 h 506956"/>
              <a:gd name="connsiteX1032" fmla="*/ 494771 w 506956"/>
              <a:gd name="connsiteY1032" fmla="*/ 86103 h 506956"/>
              <a:gd name="connsiteX1033" fmla="*/ 498579 w 506956"/>
              <a:gd name="connsiteY1033" fmla="*/ 92087 h 506956"/>
              <a:gd name="connsiteX1034" fmla="*/ 502387 w 506956"/>
              <a:gd name="connsiteY1034" fmla="*/ 86103 h 506956"/>
              <a:gd name="connsiteX1035" fmla="*/ 506549 w 506956"/>
              <a:gd name="connsiteY1035" fmla="*/ 86103 h 506956"/>
              <a:gd name="connsiteX1036" fmla="*/ 500646 w 506956"/>
              <a:gd name="connsiteY1036" fmla="*/ 95297 h 506956"/>
              <a:gd name="connsiteX1037" fmla="*/ 506957 w 506956"/>
              <a:gd name="connsiteY1037" fmla="*/ 105144 h 506956"/>
              <a:gd name="connsiteX1038" fmla="*/ 502795 w 506956"/>
              <a:gd name="connsiteY1038" fmla="*/ 105144 h 506956"/>
              <a:gd name="connsiteX1039" fmla="*/ 498579 w 506956"/>
              <a:gd name="connsiteY1039" fmla="*/ 98452 h 506956"/>
              <a:gd name="connsiteX1040" fmla="*/ 8378 w 506956"/>
              <a:gd name="connsiteY1040" fmla="*/ 127153 h 506956"/>
              <a:gd name="connsiteX1041" fmla="*/ 4162 w 506956"/>
              <a:gd name="connsiteY1041" fmla="*/ 133845 h 506956"/>
              <a:gd name="connsiteX1042" fmla="*/ 0 w 506956"/>
              <a:gd name="connsiteY1042" fmla="*/ 133845 h 506956"/>
              <a:gd name="connsiteX1043" fmla="*/ 6310 w 506956"/>
              <a:gd name="connsiteY1043" fmla="*/ 123998 h 506956"/>
              <a:gd name="connsiteX1044" fmla="*/ 408 w 506956"/>
              <a:gd name="connsiteY1044" fmla="*/ 114804 h 506956"/>
              <a:gd name="connsiteX1045" fmla="*/ 4570 w 506956"/>
              <a:gd name="connsiteY1045" fmla="*/ 114804 h 506956"/>
              <a:gd name="connsiteX1046" fmla="*/ 8378 w 506956"/>
              <a:gd name="connsiteY1046" fmla="*/ 120788 h 506956"/>
              <a:gd name="connsiteX1047" fmla="*/ 12186 w 506956"/>
              <a:gd name="connsiteY1047" fmla="*/ 114804 h 506956"/>
              <a:gd name="connsiteX1048" fmla="*/ 16347 w 506956"/>
              <a:gd name="connsiteY1048" fmla="*/ 114804 h 506956"/>
              <a:gd name="connsiteX1049" fmla="*/ 10445 w 506956"/>
              <a:gd name="connsiteY1049" fmla="*/ 123998 h 506956"/>
              <a:gd name="connsiteX1050" fmla="*/ 16755 w 506956"/>
              <a:gd name="connsiteY1050" fmla="*/ 133845 h 506956"/>
              <a:gd name="connsiteX1051" fmla="*/ 12594 w 506956"/>
              <a:gd name="connsiteY1051" fmla="*/ 133845 h 506956"/>
              <a:gd name="connsiteX1052" fmla="*/ 8378 w 506956"/>
              <a:gd name="connsiteY1052" fmla="*/ 127153 h 506956"/>
              <a:gd name="connsiteX1053" fmla="*/ 34178 w 506956"/>
              <a:gd name="connsiteY1053" fmla="*/ 127153 h 506956"/>
              <a:gd name="connsiteX1054" fmla="*/ 29962 w 506956"/>
              <a:gd name="connsiteY1054" fmla="*/ 133845 h 506956"/>
              <a:gd name="connsiteX1055" fmla="*/ 25800 w 506956"/>
              <a:gd name="connsiteY1055" fmla="*/ 133845 h 506956"/>
              <a:gd name="connsiteX1056" fmla="*/ 32110 w 506956"/>
              <a:gd name="connsiteY1056" fmla="*/ 123998 h 506956"/>
              <a:gd name="connsiteX1057" fmla="*/ 26208 w 506956"/>
              <a:gd name="connsiteY1057" fmla="*/ 114804 h 506956"/>
              <a:gd name="connsiteX1058" fmla="*/ 30370 w 506956"/>
              <a:gd name="connsiteY1058" fmla="*/ 114804 h 506956"/>
              <a:gd name="connsiteX1059" fmla="*/ 34178 w 506956"/>
              <a:gd name="connsiteY1059" fmla="*/ 120788 h 506956"/>
              <a:gd name="connsiteX1060" fmla="*/ 37986 w 506956"/>
              <a:gd name="connsiteY1060" fmla="*/ 114804 h 506956"/>
              <a:gd name="connsiteX1061" fmla="*/ 42147 w 506956"/>
              <a:gd name="connsiteY1061" fmla="*/ 114804 h 506956"/>
              <a:gd name="connsiteX1062" fmla="*/ 36245 w 506956"/>
              <a:gd name="connsiteY1062" fmla="*/ 123998 h 506956"/>
              <a:gd name="connsiteX1063" fmla="*/ 42555 w 506956"/>
              <a:gd name="connsiteY1063" fmla="*/ 133845 h 506956"/>
              <a:gd name="connsiteX1064" fmla="*/ 38394 w 506956"/>
              <a:gd name="connsiteY1064" fmla="*/ 133845 h 506956"/>
              <a:gd name="connsiteX1065" fmla="*/ 34178 w 506956"/>
              <a:gd name="connsiteY1065" fmla="*/ 127153 h 506956"/>
              <a:gd name="connsiteX1066" fmla="*/ 59978 w 506956"/>
              <a:gd name="connsiteY1066" fmla="*/ 127153 h 506956"/>
              <a:gd name="connsiteX1067" fmla="*/ 55762 w 506956"/>
              <a:gd name="connsiteY1067" fmla="*/ 133845 h 506956"/>
              <a:gd name="connsiteX1068" fmla="*/ 51600 w 506956"/>
              <a:gd name="connsiteY1068" fmla="*/ 133845 h 506956"/>
              <a:gd name="connsiteX1069" fmla="*/ 57911 w 506956"/>
              <a:gd name="connsiteY1069" fmla="*/ 123998 h 506956"/>
              <a:gd name="connsiteX1070" fmla="*/ 52008 w 506956"/>
              <a:gd name="connsiteY1070" fmla="*/ 114804 h 506956"/>
              <a:gd name="connsiteX1071" fmla="*/ 56170 w 506956"/>
              <a:gd name="connsiteY1071" fmla="*/ 114804 h 506956"/>
              <a:gd name="connsiteX1072" fmla="*/ 59978 w 506956"/>
              <a:gd name="connsiteY1072" fmla="*/ 120788 h 506956"/>
              <a:gd name="connsiteX1073" fmla="*/ 63786 w 506956"/>
              <a:gd name="connsiteY1073" fmla="*/ 114804 h 506956"/>
              <a:gd name="connsiteX1074" fmla="*/ 67948 w 506956"/>
              <a:gd name="connsiteY1074" fmla="*/ 114804 h 506956"/>
              <a:gd name="connsiteX1075" fmla="*/ 62045 w 506956"/>
              <a:gd name="connsiteY1075" fmla="*/ 123998 h 506956"/>
              <a:gd name="connsiteX1076" fmla="*/ 68356 w 506956"/>
              <a:gd name="connsiteY1076" fmla="*/ 133845 h 506956"/>
              <a:gd name="connsiteX1077" fmla="*/ 64194 w 506956"/>
              <a:gd name="connsiteY1077" fmla="*/ 133845 h 506956"/>
              <a:gd name="connsiteX1078" fmla="*/ 59978 w 506956"/>
              <a:gd name="connsiteY1078" fmla="*/ 127153 h 506956"/>
              <a:gd name="connsiteX1079" fmla="*/ 85778 w 506956"/>
              <a:gd name="connsiteY1079" fmla="*/ 127153 h 506956"/>
              <a:gd name="connsiteX1080" fmla="*/ 81562 w 506956"/>
              <a:gd name="connsiteY1080" fmla="*/ 133845 h 506956"/>
              <a:gd name="connsiteX1081" fmla="*/ 77400 w 506956"/>
              <a:gd name="connsiteY1081" fmla="*/ 133845 h 506956"/>
              <a:gd name="connsiteX1082" fmla="*/ 83711 w 506956"/>
              <a:gd name="connsiteY1082" fmla="*/ 123998 h 506956"/>
              <a:gd name="connsiteX1083" fmla="*/ 77808 w 506956"/>
              <a:gd name="connsiteY1083" fmla="*/ 114804 h 506956"/>
              <a:gd name="connsiteX1084" fmla="*/ 81970 w 506956"/>
              <a:gd name="connsiteY1084" fmla="*/ 114804 h 506956"/>
              <a:gd name="connsiteX1085" fmla="*/ 85778 w 506956"/>
              <a:gd name="connsiteY1085" fmla="*/ 120788 h 506956"/>
              <a:gd name="connsiteX1086" fmla="*/ 89586 w 506956"/>
              <a:gd name="connsiteY1086" fmla="*/ 114804 h 506956"/>
              <a:gd name="connsiteX1087" fmla="*/ 93748 w 506956"/>
              <a:gd name="connsiteY1087" fmla="*/ 114804 h 506956"/>
              <a:gd name="connsiteX1088" fmla="*/ 87845 w 506956"/>
              <a:gd name="connsiteY1088" fmla="*/ 123998 h 506956"/>
              <a:gd name="connsiteX1089" fmla="*/ 94156 w 506956"/>
              <a:gd name="connsiteY1089" fmla="*/ 133845 h 506956"/>
              <a:gd name="connsiteX1090" fmla="*/ 89994 w 506956"/>
              <a:gd name="connsiteY1090" fmla="*/ 133845 h 506956"/>
              <a:gd name="connsiteX1091" fmla="*/ 85778 w 506956"/>
              <a:gd name="connsiteY1091" fmla="*/ 127153 h 506956"/>
              <a:gd name="connsiteX1092" fmla="*/ 111578 w 506956"/>
              <a:gd name="connsiteY1092" fmla="*/ 127153 h 506956"/>
              <a:gd name="connsiteX1093" fmla="*/ 107362 w 506956"/>
              <a:gd name="connsiteY1093" fmla="*/ 133845 h 506956"/>
              <a:gd name="connsiteX1094" fmla="*/ 103200 w 506956"/>
              <a:gd name="connsiteY1094" fmla="*/ 133845 h 506956"/>
              <a:gd name="connsiteX1095" fmla="*/ 109511 w 506956"/>
              <a:gd name="connsiteY1095" fmla="*/ 123998 h 506956"/>
              <a:gd name="connsiteX1096" fmla="*/ 103608 w 506956"/>
              <a:gd name="connsiteY1096" fmla="*/ 114804 h 506956"/>
              <a:gd name="connsiteX1097" fmla="*/ 107770 w 506956"/>
              <a:gd name="connsiteY1097" fmla="*/ 114804 h 506956"/>
              <a:gd name="connsiteX1098" fmla="*/ 111578 w 506956"/>
              <a:gd name="connsiteY1098" fmla="*/ 120788 h 506956"/>
              <a:gd name="connsiteX1099" fmla="*/ 115386 w 506956"/>
              <a:gd name="connsiteY1099" fmla="*/ 114804 h 506956"/>
              <a:gd name="connsiteX1100" fmla="*/ 119548 w 506956"/>
              <a:gd name="connsiteY1100" fmla="*/ 114804 h 506956"/>
              <a:gd name="connsiteX1101" fmla="*/ 113645 w 506956"/>
              <a:gd name="connsiteY1101" fmla="*/ 123998 h 506956"/>
              <a:gd name="connsiteX1102" fmla="*/ 119956 w 506956"/>
              <a:gd name="connsiteY1102" fmla="*/ 133845 h 506956"/>
              <a:gd name="connsiteX1103" fmla="*/ 115794 w 506956"/>
              <a:gd name="connsiteY1103" fmla="*/ 133845 h 506956"/>
              <a:gd name="connsiteX1104" fmla="*/ 111578 w 506956"/>
              <a:gd name="connsiteY1104" fmla="*/ 127153 h 506956"/>
              <a:gd name="connsiteX1105" fmla="*/ 137378 w 506956"/>
              <a:gd name="connsiteY1105" fmla="*/ 127153 h 506956"/>
              <a:gd name="connsiteX1106" fmla="*/ 133162 w 506956"/>
              <a:gd name="connsiteY1106" fmla="*/ 133845 h 506956"/>
              <a:gd name="connsiteX1107" fmla="*/ 129000 w 506956"/>
              <a:gd name="connsiteY1107" fmla="*/ 133845 h 506956"/>
              <a:gd name="connsiteX1108" fmla="*/ 135311 w 506956"/>
              <a:gd name="connsiteY1108" fmla="*/ 123998 h 506956"/>
              <a:gd name="connsiteX1109" fmla="*/ 129408 w 506956"/>
              <a:gd name="connsiteY1109" fmla="*/ 114804 h 506956"/>
              <a:gd name="connsiteX1110" fmla="*/ 133570 w 506956"/>
              <a:gd name="connsiteY1110" fmla="*/ 114804 h 506956"/>
              <a:gd name="connsiteX1111" fmla="*/ 137378 w 506956"/>
              <a:gd name="connsiteY1111" fmla="*/ 120788 h 506956"/>
              <a:gd name="connsiteX1112" fmla="*/ 141186 w 506956"/>
              <a:gd name="connsiteY1112" fmla="*/ 114804 h 506956"/>
              <a:gd name="connsiteX1113" fmla="*/ 145348 w 506956"/>
              <a:gd name="connsiteY1113" fmla="*/ 114804 h 506956"/>
              <a:gd name="connsiteX1114" fmla="*/ 139445 w 506956"/>
              <a:gd name="connsiteY1114" fmla="*/ 123998 h 506956"/>
              <a:gd name="connsiteX1115" fmla="*/ 145756 w 506956"/>
              <a:gd name="connsiteY1115" fmla="*/ 133845 h 506956"/>
              <a:gd name="connsiteX1116" fmla="*/ 141594 w 506956"/>
              <a:gd name="connsiteY1116" fmla="*/ 133845 h 506956"/>
              <a:gd name="connsiteX1117" fmla="*/ 137378 w 506956"/>
              <a:gd name="connsiteY1117" fmla="*/ 127153 h 506956"/>
              <a:gd name="connsiteX1118" fmla="*/ 163178 w 506956"/>
              <a:gd name="connsiteY1118" fmla="*/ 127153 h 506956"/>
              <a:gd name="connsiteX1119" fmla="*/ 158962 w 506956"/>
              <a:gd name="connsiteY1119" fmla="*/ 133845 h 506956"/>
              <a:gd name="connsiteX1120" fmla="*/ 154800 w 506956"/>
              <a:gd name="connsiteY1120" fmla="*/ 133845 h 506956"/>
              <a:gd name="connsiteX1121" fmla="*/ 161111 w 506956"/>
              <a:gd name="connsiteY1121" fmla="*/ 123998 h 506956"/>
              <a:gd name="connsiteX1122" fmla="*/ 155208 w 506956"/>
              <a:gd name="connsiteY1122" fmla="*/ 114804 h 506956"/>
              <a:gd name="connsiteX1123" fmla="*/ 159370 w 506956"/>
              <a:gd name="connsiteY1123" fmla="*/ 114804 h 506956"/>
              <a:gd name="connsiteX1124" fmla="*/ 163178 w 506956"/>
              <a:gd name="connsiteY1124" fmla="*/ 120788 h 506956"/>
              <a:gd name="connsiteX1125" fmla="*/ 166986 w 506956"/>
              <a:gd name="connsiteY1125" fmla="*/ 114804 h 506956"/>
              <a:gd name="connsiteX1126" fmla="*/ 171148 w 506956"/>
              <a:gd name="connsiteY1126" fmla="*/ 114804 h 506956"/>
              <a:gd name="connsiteX1127" fmla="*/ 165245 w 506956"/>
              <a:gd name="connsiteY1127" fmla="*/ 123998 h 506956"/>
              <a:gd name="connsiteX1128" fmla="*/ 171556 w 506956"/>
              <a:gd name="connsiteY1128" fmla="*/ 133845 h 506956"/>
              <a:gd name="connsiteX1129" fmla="*/ 167394 w 506956"/>
              <a:gd name="connsiteY1129" fmla="*/ 133845 h 506956"/>
              <a:gd name="connsiteX1130" fmla="*/ 163178 w 506956"/>
              <a:gd name="connsiteY1130" fmla="*/ 127153 h 506956"/>
              <a:gd name="connsiteX1131" fmla="*/ 188978 w 506956"/>
              <a:gd name="connsiteY1131" fmla="*/ 127153 h 506956"/>
              <a:gd name="connsiteX1132" fmla="*/ 184762 w 506956"/>
              <a:gd name="connsiteY1132" fmla="*/ 133845 h 506956"/>
              <a:gd name="connsiteX1133" fmla="*/ 180601 w 506956"/>
              <a:gd name="connsiteY1133" fmla="*/ 133845 h 506956"/>
              <a:gd name="connsiteX1134" fmla="*/ 186911 w 506956"/>
              <a:gd name="connsiteY1134" fmla="*/ 123998 h 506956"/>
              <a:gd name="connsiteX1135" fmla="*/ 181009 w 506956"/>
              <a:gd name="connsiteY1135" fmla="*/ 114804 h 506956"/>
              <a:gd name="connsiteX1136" fmla="*/ 185170 w 506956"/>
              <a:gd name="connsiteY1136" fmla="*/ 114804 h 506956"/>
              <a:gd name="connsiteX1137" fmla="*/ 188978 w 506956"/>
              <a:gd name="connsiteY1137" fmla="*/ 120788 h 506956"/>
              <a:gd name="connsiteX1138" fmla="*/ 192786 w 506956"/>
              <a:gd name="connsiteY1138" fmla="*/ 114804 h 506956"/>
              <a:gd name="connsiteX1139" fmla="*/ 196948 w 506956"/>
              <a:gd name="connsiteY1139" fmla="*/ 114804 h 506956"/>
              <a:gd name="connsiteX1140" fmla="*/ 191045 w 506956"/>
              <a:gd name="connsiteY1140" fmla="*/ 123998 h 506956"/>
              <a:gd name="connsiteX1141" fmla="*/ 197356 w 506956"/>
              <a:gd name="connsiteY1141" fmla="*/ 133845 h 506956"/>
              <a:gd name="connsiteX1142" fmla="*/ 193194 w 506956"/>
              <a:gd name="connsiteY1142" fmla="*/ 133845 h 506956"/>
              <a:gd name="connsiteX1143" fmla="*/ 188978 w 506956"/>
              <a:gd name="connsiteY1143" fmla="*/ 127153 h 506956"/>
              <a:gd name="connsiteX1144" fmla="*/ 214778 w 506956"/>
              <a:gd name="connsiteY1144" fmla="*/ 127153 h 506956"/>
              <a:gd name="connsiteX1145" fmla="*/ 210562 w 506956"/>
              <a:gd name="connsiteY1145" fmla="*/ 133845 h 506956"/>
              <a:gd name="connsiteX1146" fmla="*/ 206401 w 506956"/>
              <a:gd name="connsiteY1146" fmla="*/ 133845 h 506956"/>
              <a:gd name="connsiteX1147" fmla="*/ 212711 w 506956"/>
              <a:gd name="connsiteY1147" fmla="*/ 123998 h 506956"/>
              <a:gd name="connsiteX1148" fmla="*/ 206809 w 506956"/>
              <a:gd name="connsiteY1148" fmla="*/ 114804 h 506956"/>
              <a:gd name="connsiteX1149" fmla="*/ 210970 w 506956"/>
              <a:gd name="connsiteY1149" fmla="*/ 114804 h 506956"/>
              <a:gd name="connsiteX1150" fmla="*/ 214778 w 506956"/>
              <a:gd name="connsiteY1150" fmla="*/ 120788 h 506956"/>
              <a:gd name="connsiteX1151" fmla="*/ 218586 w 506956"/>
              <a:gd name="connsiteY1151" fmla="*/ 114804 h 506956"/>
              <a:gd name="connsiteX1152" fmla="*/ 222748 w 506956"/>
              <a:gd name="connsiteY1152" fmla="*/ 114804 h 506956"/>
              <a:gd name="connsiteX1153" fmla="*/ 216846 w 506956"/>
              <a:gd name="connsiteY1153" fmla="*/ 123998 h 506956"/>
              <a:gd name="connsiteX1154" fmla="*/ 223156 w 506956"/>
              <a:gd name="connsiteY1154" fmla="*/ 133845 h 506956"/>
              <a:gd name="connsiteX1155" fmla="*/ 218994 w 506956"/>
              <a:gd name="connsiteY1155" fmla="*/ 133845 h 506956"/>
              <a:gd name="connsiteX1156" fmla="*/ 214778 w 506956"/>
              <a:gd name="connsiteY1156" fmla="*/ 127153 h 506956"/>
              <a:gd name="connsiteX1157" fmla="*/ 240578 w 506956"/>
              <a:gd name="connsiteY1157" fmla="*/ 127153 h 506956"/>
              <a:gd name="connsiteX1158" fmla="*/ 236362 w 506956"/>
              <a:gd name="connsiteY1158" fmla="*/ 133845 h 506956"/>
              <a:gd name="connsiteX1159" fmla="*/ 232201 w 506956"/>
              <a:gd name="connsiteY1159" fmla="*/ 133845 h 506956"/>
              <a:gd name="connsiteX1160" fmla="*/ 238511 w 506956"/>
              <a:gd name="connsiteY1160" fmla="*/ 123998 h 506956"/>
              <a:gd name="connsiteX1161" fmla="*/ 232609 w 506956"/>
              <a:gd name="connsiteY1161" fmla="*/ 114804 h 506956"/>
              <a:gd name="connsiteX1162" fmla="*/ 236770 w 506956"/>
              <a:gd name="connsiteY1162" fmla="*/ 114804 h 506956"/>
              <a:gd name="connsiteX1163" fmla="*/ 240578 w 506956"/>
              <a:gd name="connsiteY1163" fmla="*/ 120788 h 506956"/>
              <a:gd name="connsiteX1164" fmla="*/ 244386 w 506956"/>
              <a:gd name="connsiteY1164" fmla="*/ 114804 h 506956"/>
              <a:gd name="connsiteX1165" fmla="*/ 248548 w 506956"/>
              <a:gd name="connsiteY1165" fmla="*/ 114804 h 506956"/>
              <a:gd name="connsiteX1166" fmla="*/ 242646 w 506956"/>
              <a:gd name="connsiteY1166" fmla="*/ 123998 h 506956"/>
              <a:gd name="connsiteX1167" fmla="*/ 248956 w 506956"/>
              <a:gd name="connsiteY1167" fmla="*/ 133845 h 506956"/>
              <a:gd name="connsiteX1168" fmla="*/ 244794 w 506956"/>
              <a:gd name="connsiteY1168" fmla="*/ 133845 h 506956"/>
              <a:gd name="connsiteX1169" fmla="*/ 240578 w 506956"/>
              <a:gd name="connsiteY1169" fmla="*/ 127153 h 506956"/>
              <a:gd name="connsiteX1170" fmla="*/ 266378 w 506956"/>
              <a:gd name="connsiteY1170" fmla="*/ 127153 h 506956"/>
              <a:gd name="connsiteX1171" fmla="*/ 262162 w 506956"/>
              <a:gd name="connsiteY1171" fmla="*/ 133845 h 506956"/>
              <a:gd name="connsiteX1172" fmla="*/ 258001 w 506956"/>
              <a:gd name="connsiteY1172" fmla="*/ 133845 h 506956"/>
              <a:gd name="connsiteX1173" fmla="*/ 264311 w 506956"/>
              <a:gd name="connsiteY1173" fmla="*/ 123998 h 506956"/>
              <a:gd name="connsiteX1174" fmla="*/ 258409 w 506956"/>
              <a:gd name="connsiteY1174" fmla="*/ 114804 h 506956"/>
              <a:gd name="connsiteX1175" fmla="*/ 262570 w 506956"/>
              <a:gd name="connsiteY1175" fmla="*/ 114804 h 506956"/>
              <a:gd name="connsiteX1176" fmla="*/ 266378 w 506956"/>
              <a:gd name="connsiteY1176" fmla="*/ 120788 h 506956"/>
              <a:gd name="connsiteX1177" fmla="*/ 270187 w 506956"/>
              <a:gd name="connsiteY1177" fmla="*/ 114804 h 506956"/>
              <a:gd name="connsiteX1178" fmla="*/ 274348 w 506956"/>
              <a:gd name="connsiteY1178" fmla="*/ 114804 h 506956"/>
              <a:gd name="connsiteX1179" fmla="*/ 268446 w 506956"/>
              <a:gd name="connsiteY1179" fmla="*/ 123998 h 506956"/>
              <a:gd name="connsiteX1180" fmla="*/ 274756 w 506956"/>
              <a:gd name="connsiteY1180" fmla="*/ 133845 h 506956"/>
              <a:gd name="connsiteX1181" fmla="*/ 270595 w 506956"/>
              <a:gd name="connsiteY1181" fmla="*/ 133845 h 506956"/>
              <a:gd name="connsiteX1182" fmla="*/ 266378 w 506956"/>
              <a:gd name="connsiteY1182" fmla="*/ 127153 h 506956"/>
              <a:gd name="connsiteX1183" fmla="*/ 292179 w 506956"/>
              <a:gd name="connsiteY1183" fmla="*/ 127153 h 506956"/>
              <a:gd name="connsiteX1184" fmla="*/ 287962 w 506956"/>
              <a:gd name="connsiteY1184" fmla="*/ 133845 h 506956"/>
              <a:gd name="connsiteX1185" fmla="*/ 283801 w 506956"/>
              <a:gd name="connsiteY1185" fmla="*/ 133845 h 506956"/>
              <a:gd name="connsiteX1186" fmla="*/ 290111 w 506956"/>
              <a:gd name="connsiteY1186" fmla="*/ 123998 h 506956"/>
              <a:gd name="connsiteX1187" fmla="*/ 284209 w 506956"/>
              <a:gd name="connsiteY1187" fmla="*/ 114804 h 506956"/>
              <a:gd name="connsiteX1188" fmla="*/ 288370 w 506956"/>
              <a:gd name="connsiteY1188" fmla="*/ 114804 h 506956"/>
              <a:gd name="connsiteX1189" fmla="*/ 292179 w 506956"/>
              <a:gd name="connsiteY1189" fmla="*/ 120788 h 506956"/>
              <a:gd name="connsiteX1190" fmla="*/ 295987 w 506956"/>
              <a:gd name="connsiteY1190" fmla="*/ 114804 h 506956"/>
              <a:gd name="connsiteX1191" fmla="*/ 300148 w 506956"/>
              <a:gd name="connsiteY1191" fmla="*/ 114804 h 506956"/>
              <a:gd name="connsiteX1192" fmla="*/ 294246 w 506956"/>
              <a:gd name="connsiteY1192" fmla="*/ 123998 h 506956"/>
              <a:gd name="connsiteX1193" fmla="*/ 300556 w 506956"/>
              <a:gd name="connsiteY1193" fmla="*/ 133845 h 506956"/>
              <a:gd name="connsiteX1194" fmla="*/ 296395 w 506956"/>
              <a:gd name="connsiteY1194" fmla="*/ 133845 h 506956"/>
              <a:gd name="connsiteX1195" fmla="*/ 292179 w 506956"/>
              <a:gd name="connsiteY1195" fmla="*/ 127153 h 506956"/>
              <a:gd name="connsiteX1196" fmla="*/ 317979 w 506956"/>
              <a:gd name="connsiteY1196" fmla="*/ 127153 h 506956"/>
              <a:gd name="connsiteX1197" fmla="*/ 313762 w 506956"/>
              <a:gd name="connsiteY1197" fmla="*/ 133845 h 506956"/>
              <a:gd name="connsiteX1198" fmla="*/ 309601 w 506956"/>
              <a:gd name="connsiteY1198" fmla="*/ 133845 h 506956"/>
              <a:gd name="connsiteX1199" fmla="*/ 315911 w 506956"/>
              <a:gd name="connsiteY1199" fmla="*/ 123998 h 506956"/>
              <a:gd name="connsiteX1200" fmla="*/ 310009 w 506956"/>
              <a:gd name="connsiteY1200" fmla="*/ 114804 h 506956"/>
              <a:gd name="connsiteX1201" fmla="*/ 314170 w 506956"/>
              <a:gd name="connsiteY1201" fmla="*/ 114804 h 506956"/>
              <a:gd name="connsiteX1202" fmla="*/ 317979 w 506956"/>
              <a:gd name="connsiteY1202" fmla="*/ 120788 h 506956"/>
              <a:gd name="connsiteX1203" fmla="*/ 321787 w 506956"/>
              <a:gd name="connsiteY1203" fmla="*/ 114804 h 506956"/>
              <a:gd name="connsiteX1204" fmla="*/ 325948 w 506956"/>
              <a:gd name="connsiteY1204" fmla="*/ 114804 h 506956"/>
              <a:gd name="connsiteX1205" fmla="*/ 320046 w 506956"/>
              <a:gd name="connsiteY1205" fmla="*/ 123998 h 506956"/>
              <a:gd name="connsiteX1206" fmla="*/ 326356 w 506956"/>
              <a:gd name="connsiteY1206" fmla="*/ 133845 h 506956"/>
              <a:gd name="connsiteX1207" fmla="*/ 322195 w 506956"/>
              <a:gd name="connsiteY1207" fmla="*/ 133845 h 506956"/>
              <a:gd name="connsiteX1208" fmla="*/ 317979 w 506956"/>
              <a:gd name="connsiteY1208" fmla="*/ 127153 h 506956"/>
              <a:gd name="connsiteX1209" fmla="*/ 343779 w 506956"/>
              <a:gd name="connsiteY1209" fmla="*/ 127153 h 506956"/>
              <a:gd name="connsiteX1210" fmla="*/ 339563 w 506956"/>
              <a:gd name="connsiteY1210" fmla="*/ 133845 h 506956"/>
              <a:gd name="connsiteX1211" fmla="*/ 335401 w 506956"/>
              <a:gd name="connsiteY1211" fmla="*/ 133845 h 506956"/>
              <a:gd name="connsiteX1212" fmla="*/ 341711 w 506956"/>
              <a:gd name="connsiteY1212" fmla="*/ 123998 h 506956"/>
              <a:gd name="connsiteX1213" fmla="*/ 335809 w 506956"/>
              <a:gd name="connsiteY1213" fmla="*/ 114804 h 506956"/>
              <a:gd name="connsiteX1214" fmla="*/ 339971 w 506956"/>
              <a:gd name="connsiteY1214" fmla="*/ 114804 h 506956"/>
              <a:gd name="connsiteX1215" fmla="*/ 343779 w 506956"/>
              <a:gd name="connsiteY1215" fmla="*/ 120788 h 506956"/>
              <a:gd name="connsiteX1216" fmla="*/ 347587 w 506956"/>
              <a:gd name="connsiteY1216" fmla="*/ 114804 h 506956"/>
              <a:gd name="connsiteX1217" fmla="*/ 351748 w 506956"/>
              <a:gd name="connsiteY1217" fmla="*/ 114804 h 506956"/>
              <a:gd name="connsiteX1218" fmla="*/ 345846 w 506956"/>
              <a:gd name="connsiteY1218" fmla="*/ 123998 h 506956"/>
              <a:gd name="connsiteX1219" fmla="*/ 352156 w 506956"/>
              <a:gd name="connsiteY1219" fmla="*/ 133845 h 506956"/>
              <a:gd name="connsiteX1220" fmla="*/ 347995 w 506956"/>
              <a:gd name="connsiteY1220" fmla="*/ 133845 h 506956"/>
              <a:gd name="connsiteX1221" fmla="*/ 343779 w 506956"/>
              <a:gd name="connsiteY1221" fmla="*/ 127153 h 506956"/>
              <a:gd name="connsiteX1222" fmla="*/ 369579 w 506956"/>
              <a:gd name="connsiteY1222" fmla="*/ 127153 h 506956"/>
              <a:gd name="connsiteX1223" fmla="*/ 365363 w 506956"/>
              <a:gd name="connsiteY1223" fmla="*/ 133845 h 506956"/>
              <a:gd name="connsiteX1224" fmla="*/ 361201 w 506956"/>
              <a:gd name="connsiteY1224" fmla="*/ 133845 h 506956"/>
              <a:gd name="connsiteX1225" fmla="*/ 367511 w 506956"/>
              <a:gd name="connsiteY1225" fmla="*/ 123998 h 506956"/>
              <a:gd name="connsiteX1226" fmla="*/ 361609 w 506956"/>
              <a:gd name="connsiteY1226" fmla="*/ 114804 h 506956"/>
              <a:gd name="connsiteX1227" fmla="*/ 365771 w 506956"/>
              <a:gd name="connsiteY1227" fmla="*/ 114804 h 506956"/>
              <a:gd name="connsiteX1228" fmla="*/ 369579 w 506956"/>
              <a:gd name="connsiteY1228" fmla="*/ 120788 h 506956"/>
              <a:gd name="connsiteX1229" fmla="*/ 373387 w 506956"/>
              <a:gd name="connsiteY1229" fmla="*/ 114804 h 506956"/>
              <a:gd name="connsiteX1230" fmla="*/ 377548 w 506956"/>
              <a:gd name="connsiteY1230" fmla="*/ 114804 h 506956"/>
              <a:gd name="connsiteX1231" fmla="*/ 371646 w 506956"/>
              <a:gd name="connsiteY1231" fmla="*/ 123998 h 506956"/>
              <a:gd name="connsiteX1232" fmla="*/ 377956 w 506956"/>
              <a:gd name="connsiteY1232" fmla="*/ 133845 h 506956"/>
              <a:gd name="connsiteX1233" fmla="*/ 373795 w 506956"/>
              <a:gd name="connsiteY1233" fmla="*/ 133845 h 506956"/>
              <a:gd name="connsiteX1234" fmla="*/ 369579 w 506956"/>
              <a:gd name="connsiteY1234" fmla="*/ 127153 h 506956"/>
              <a:gd name="connsiteX1235" fmla="*/ 395379 w 506956"/>
              <a:gd name="connsiteY1235" fmla="*/ 127153 h 506956"/>
              <a:gd name="connsiteX1236" fmla="*/ 391163 w 506956"/>
              <a:gd name="connsiteY1236" fmla="*/ 133845 h 506956"/>
              <a:gd name="connsiteX1237" fmla="*/ 387001 w 506956"/>
              <a:gd name="connsiteY1237" fmla="*/ 133845 h 506956"/>
              <a:gd name="connsiteX1238" fmla="*/ 393312 w 506956"/>
              <a:gd name="connsiteY1238" fmla="*/ 123998 h 506956"/>
              <a:gd name="connsiteX1239" fmla="*/ 387409 w 506956"/>
              <a:gd name="connsiteY1239" fmla="*/ 114804 h 506956"/>
              <a:gd name="connsiteX1240" fmla="*/ 391571 w 506956"/>
              <a:gd name="connsiteY1240" fmla="*/ 114804 h 506956"/>
              <a:gd name="connsiteX1241" fmla="*/ 395379 w 506956"/>
              <a:gd name="connsiteY1241" fmla="*/ 120788 h 506956"/>
              <a:gd name="connsiteX1242" fmla="*/ 399187 w 506956"/>
              <a:gd name="connsiteY1242" fmla="*/ 114804 h 506956"/>
              <a:gd name="connsiteX1243" fmla="*/ 403348 w 506956"/>
              <a:gd name="connsiteY1243" fmla="*/ 114804 h 506956"/>
              <a:gd name="connsiteX1244" fmla="*/ 397446 w 506956"/>
              <a:gd name="connsiteY1244" fmla="*/ 123998 h 506956"/>
              <a:gd name="connsiteX1245" fmla="*/ 403756 w 506956"/>
              <a:gd name="connsiteY1245" fmla="*/ 133845 h 506956"/>
              <a:gd name="connsiteX1246" fmla="*/ 399595 w 506956"/>
              <a:gd name="connsiteY1246" fmla="*/ 133845 h 506956"/>
              <a:gd name="connsiteX1247" fmla="*/ 395379 w 506956"/>
              <a:gd name="connsiteY1247" fmla="*/ 127153 h 506956"/>
              <a:gd name="connsiteX1248" fmla="*/ 421179 w 506956"/>
              <a:gd name="connsiteY1248" fmla="*/ 127153 h 506956"/>
              <a:gd name="connsiteX1249" fmla="*/ 416963 w 506956"/>
              <a:gd name="connsiteY1249" fmla="*/ 133845 h 506956"/>
              <a:gd name="connsiteX1250" fmla="*/ 412801 w 506956"/>
              <a:gd name="connsiteY1250" fmla="*/ 133845 h 506956"/>
              <a:gd name="connsiteX1251" fmla="*/ 419112 w 506956"/>
              <a:gd name="connsiteY1251" fmla="*/ 123998 h 506956"/>
              <a:gd name="connsiteX1252" fmla="*/ 413209 w 506956"/>
              <a:gd name="connsiteY1252" fmla="*/ 114804 h 506956"/>
              <a:gd name="connsiteX1253" fmla="*/ 417371 w 506956"/>
              <a:gd name="connsiteY1253" fmla="*/ 114804 h 506956"/>
              <a:gd name="connsiteX1254" fmla="*/ 421179 w 506956"/>
              <a:gd name="connsiteY1254" fmla="*/ 120788 h 506956"/>
              <a:gd name="connsiteX1255" fmla="*/ 424987 w 506956"/>
              <a:gd name="connsiteY1255" fmla="*/ 114804 h 506956"/>
              <a:gd name="connsiteX1256" fmla="*/ 429149 w 506956"/>
              <a:gd name="connsiteY1256" fmla="*/ 114804 h 506956"/>
              <a:gd name="connsiteX1257" fmla="*/ 423246 w 506956"/>
              <a:gd name="connsiteY1257" fmla="*/ 123998 h 506956"/>
              <a:gd name="connsiteX1258" fmla="*/ 429557 w 506956"/>
              <a:gd name="connsiteY1258" fmla="*/ 133845 h 506956"/>
              <a:gd name="connsiteX1259" fmla="*/ 425395 w 506956"/>
              <a:gd name="connsiteY1259" fmla="*/ 133845 h 506956"/>
              <a:gd name="connsiteX1260" fmla="*/ 421179 w 506956"/>
              <a:gd name="connsiteY1260" fmla="*/ 127153 h 506956"/>
              <a:gd name="connsiteX1261" fmla="*/ 446979 w 506956"/>
              <a:gd name="connsiteY1261" fmla="*/ 127153 h 506956"/>
              <a:gd name="connsiteX1262" fmla="*/ 442763 w 506956"/>
              <a:gd name="connsiteY1262" fmla="*/ 133845 h 506956"/>
              <a:gd name="connsiteX1263" fmla="*/ 438601 w 506956"/>
              <a:gd name="connsiteY1263" fmla="*/ 133845 h 506956"/>
              <a:gd name="connsiteX1264" fmla="*/ 444912 w 506956"/>
              <a:gd name="connsiteY1264" fmla="*/ 123998 h 506956"/>
              <a:gd name="connsiteX1265" fmla="*/ 439009 w 506956"/>
              <a:gd name="connsiteY1265" fmla="*/ 114804 h 506956"/>
              <a:gd name="connsiteX1266" fmla="*/ 443171 w 506956"/>
              <a:gd name="connsiteY1266" fmla="*/ 114804 h 506956"/>
              <a:gd name="connsiteX1267" fmla="*/ 446979 w 506956"/>
              <a:gd name="connsiteY1267" fmla="*/ 120788 h 506956"/>
              <a:gd name="connsiteX1268" fmla="*/ 450787 w 506956"/>
              <a:gd name="connsiteY1268" fmla="*/ 114804 h 506956"/>
              <a:gd name="connsiteX1269" fmla="*/ 454949 w 506956"/>
              <a:gd name="connsiteY1269" fmla="*/ 114804 h 506956"/>
              <a:gd name="connsiteX1270" fmla="*/ 449046 w 506956"/>
              <a:gd name="connsiteY1270" fmla="*/ 123998 h 506956"/>
              <a:gd name="connsiteX1271" fmla="*/ 455357 w 506956"/>
              <a:gd name="connsiteY1271" fmla="*/ 133845 h 506956"/>
              <a:gd name="connsiteX1272" fmla="*/ 451195 w 506956"/>
              <a:gd name="connsiteY1272" fmla="*/ 133845 h 506956"/>
              <a:gd name="connsiteX1273" fmla="*/ 446979 w 506956"/>
              <a:gd name="connsiteY1273" fmla="*/ 127153 h 506956"/>
              <a:gd name="connsiteX1274" fmla="*/ 472779 w 506956"/>
              <a:gd name="connsiteY1274" fmla="*/ 127153 h 506956"/>
              <a:gd name="connsiteX1275" fmla="*/ 468563 w 506956"/>
              <a:gd name="connsiteY1275" fmla="*/ 133845 h 506956"/>
              <a:gd name="connsiteX1276" fmla="*/ 464401 w 506956"/>
              <a:gd name="connsiteY1276" fmla="*/ 133845 h 506956"/>
              <a:gd name="connsiteX1277" fmla="*/ 470712 w 506956"/>
              <a:gd name="connsiteY1277" fmla="*/ 123998 h 506956"/>
              <a:gd name="connsiteX1278" fmla="*/ 464809 w 506956"/>
              <a:gd name="connsiteY1278" fmla="*/ 114804 h 506956"/>
              <a:gd name="connsiteX1279" fmla="*/ 468971 w 506956"/>
              <a:gd name="connsiteY1279" fmla="*/ 114804 h 506956"/>
              <a:gd name="connsiteX1280" fmla="*/ 472779 w 506956"/>
              <a:gd name="connsiteY1280" fmla="*/ 120788 h 506956"/>
              <a:gd name="connsiteX1281" fmla="*/ 476587 w 506956"/>
              <a:gd name="connsiteY1281" fmla="*/ 114804 h 506956"/>
              <a:gd name="connsiteX1282" fmla="*/ 480749 w 506956"/>
              <a:gd name="connsiteY1282" fmla="*/ 114804 h 506956"/>
              <a:gd name="connsiteX1283" fmla="*/ 474846 w 506956"/>
              <a:gd name="connsiteY1283" fmla="*/ 123998 h 506956"/>
              <a:gd name="connsiteX1284" fmla="*/ 481157 w 506956"/>
              <a:gd name="connsiteY1284" fmla="*/ 133845 h 506956"/>
              <a:gd name="connsiteX1285" fmla="*/ 476995 w 506956"/>
              <a:gd name="connsiteY1285" fmla="*/ 133845 h 506956"/>
              <a:gd name="connsiteX1286" fmla="*/ 472779 w 506956"/>
              <a:gd name="connsiteY1286" fmla="*/ 127153 h 506956"/>
              <a:gd name="connsiteX1287" fmla="*/ 498579 w 506956"/>
              <a:gd name="connsiteY1287" fmla="*/ 127153 h 506956"/>
              <a:gd name="connsiteX1288" fmla="*/ 494363 w 506956"/>
              <a:gd name="connsiteY1288" fmla="*/ 133845 h 506956"/>
              <a:gd name="connsiteX1289" fmla="*/ 490201 w 506956"/>
              <a:gd name="connsiteY1289" fmla="*/ 133845 h 506956"/>
              <a:gd name="connsiteX1290" fmla="*/ 496512 w 506956"/>
              <a:gd name="connsiteY1290" fmla="*/ 123998 h 506956"/>
              <a:gd name="connsiteX1291" fmla="*/ 490609 w 506956"/>
              <a:gd name="connsiteY1291" fmla="*/ 114804 h 506956"/>
              <a:gd name="connsiteX1292" fmla="*/ 494771 w 506956"/>
              <a:gd name="connsiteY1292" fmla="*/ 114804 h 506956"/>
              <a:gd name="connsiteX1293" fmla="*/ 498579 w 506956"/>
              <a:gd name="connsiteY1293" fmla="*/ 120788 h 506956"/>
              <a:gd name="connsiteX1294" fmla="*/ 502387 w 506956"/>
              <a:gd name="connsiteY1294" fmla="*/ 114804 h 506956"/>
              <a:gd name="connsiteX1295" fmla="*/ 506549 w 506956"/>
              <a:gd name="connsiteY1295" fmla="*/ 114804 h 506956"/>
              <a:gd name="connsiteX1296" fmla="*/ 500646 w 506956"/>
              <a:gd name="connsiteY1296" fmla="*/ 123998 h 506956"/>
              <a:gd name="connsiteX1297" fmla="*/ 506957 w 506956"/>
              <a:gd name="connsiteY1297" fmla="*/ 133845 h 506956"/>
              <a:gd name="connsiteX1298" fmla="*/ 502795 w 506956"/>
              <a:gd name="connsiteY1298" fmla="*/ 133845 h 506956"/>
              <a:gd name="connsiteX1299" fmla="*/ 498579 w 506956"/>
              <a:gd name="connsiteY1299" fmla="*/ 127153 h 506956"/>
              <a:gd name="connsiteX1300" fmla="*/ 8378 w 506956"/>
              <a:gd name="connsiteY1300" fmla="*/ 155854 h 506956"/>
              <a:gd name="connsiteX1301" fmla="*/ 4162 w 506956"/>
              <a:gd name="connsiteY1301" fmla="*/ 162545 h 506956"/>
              <a:gd name="connsiteX1302" fmla="*/ 0 w 506956"/>
              <a:gd name="connsiteY1302" fmla="*/ 162545 h 506956"/>
              <a:gd name="connsiteX1303" fmla="*/ 6310 w 506956"/>
              <a:gd name="connsiteY1303" fmla="*/ 152699 h 506956"/>
              <a:gd name="connsiteX1304" fmla="*/ 408 w 506956"/>
              <a:gd name="connsiteY1304" fmla="*/ 143505 h 506956"/>
              <a:gd name="connsiteX1305" fmla="*/ 4570 w 506956"/>
              <a:gd name="connsiteY1305" fmla="*/ 143505 h 506956"/>
              <a:gd name="connsiteX1306" fmla="*/ 8378 w 506956"/>
              <a:gd name="connsiteY1306" fmla="*/ 149489 h 506956"/>
              <a:gd name="connsiteX1307" fmla="*/ 12186 w 506956"/>
              <a:gd name="connsiteY1307" fmla="*/ 143505 h 506956"/>
              <a:gd name="connsiteX1308" fmla="*/ 16347 w 506956"/>
              <a:gd name="connsiteY1308" fmla="*/ 143505 h 506956"/>
              <a:gd name="connsiteX1309" fmla="*/ 10445 w 506956"/>
              <a:gd name="connsiteY1309" fmla="*/ 152699 h 506956"/>
              <a:gd name="connsiteX1310" fmla="*/ 16755 w 506956"/>
              <a:gd name="connsiteY1310" fmla="*/ 162545 h 506956"/>
              <a:gd name="connsiteX1311" fmla="*/ 12594 w 506956"/>
              <a:gd name="connsiteY1311" fmla="*/ 162545 h 506956"/>
              <a:gd name="connsiteX1312" fmla="*/ 8378 w 506956"/>
              <a:gd name="connsiteY1312" fmla="*/ 155854 h 506956"/>
              <a:gd name="connsiteX1313" fmla="*/ 34178 w 506956"/>
              <a:gd name="connsiteY1313" fmla="*/ 155854 h 506956"/>
              <a:gd name="connsiteX1314" fmla="*/ 29962 w 506956"/>
              <a:gd name="connsiteY1314" fmla="*/ 162545 h 506956"/>
              <a:gd name="connsiteX1315" fmla="*/ 25800 w 506956"/>
              <a:gd name="connsiteY1315" fmla="*/ 162545 h 506956"/>
              <a:gd name="connsiteX1316" fmla="*/ 32110 w 506956"/>
              <a:gd name="connsiteY1316" fmla="*/ 152699 h 506956"/>
              <a:gd name="connsiteX1317" fmla="*/ 26208 w 506956"/>
              <a:gd name="connsiteY1317" fmla="*/ 143505 h 506956"/>
              <a:gd name="connsiteX1318" fmla="*/ 30370 w 506956"/>
              <a:gd name="connsiteY1318" fmla="*/ 143505 h 506956"/>
              <a:gd name="connsiteX1319" fmla="*/ 34178 w 506956"/>
              <a:gd name="connsiteY1319" fmla="*/ 149489 h 506956"/>
              <a:gd name="connsiteX1320" fmla="*/ 37986 w 506956"/>
              <a:gd name="connsiteY1320" fmla="*/ 143505 h 506956"/>
              <a:gd name="connsiteX1321" fmla="*/ 42147 w 506956"/>
              <a:gd name="connsiteY1321" fmla="*/ 143505 h 506956"/>
              <a:gd name="connsiteX1322" fmla="*/ 36245 w 506956"/>
              <a:gd name="connsiteY1322" fmla="*/ 152699 h 506956"/>
              <a:gd name="connsiteX1323" fmla="*/ 42555 w 506956"/>
              <a:gd name="connsiteY1323" fmla="*/ 162545 h 506956"/>
              <a:gd name="connsiteX1324" fmla="*/ 38394 w 506956"/>
              <a:gd name="connsiteY1324" fmla="*/ 162545 h 506956"/>
              <a:gd name="connsiteX1325" fmla="*/ 34178 w 506956"/>
              <a:gd name="connsiteY1325" fmla="*/ 155854 h 506956"/>
              <a:gd name="connsiteX1326" fmla="*/ 59978 w 506956"/>
              <a:gd name="connsiteY1326" fmla="*/ 155854 h 506956"/>
              <a:gd name="connsiteX1327" fmla="*/ 55762 w 506956"/>
              <a:gd name="connsiteY1327" fmla="*/ 162545 h 506956"/>
              <a:gd name="connsiteX1328" fmla="*/ 51600 w 506956"/>
              <a:gd name="connsiteY1328" fmla="*/ 162545 h 506956"/>
              <a:gd name="connsiteX1329" fmla="*/ 57911 w 506956"/>
              <a:gd name="connsiteY1329" fmla="*/ 152699 h 506956"/>
              <a:gd name="connsiteX1330" fmla="*/ 52008 w 506956"/>
              <a:gd name="connsiteY1330" fmla="*/ 143505 h 506956"/>
              <a:gd name="connsiteX1331" fmla="*/ 56170 w 506956"/>
              <a:gd name="connsiteY1331" fmla="*/ 143505 h 506956"/>
              <a:gd name="connsiteX1332" fmla="*/ 59978 w 506956"/>
              <a:gd name="connsiteY1332" fmla="*/ 149489 h 506956"/>
              <a:gd name="connsiteX1333" fmla="*/ 63786 w 506956"/>
              <a:gd name="connsiteY1333" fmla="*/ 143505 h 506956"/>
              <a:gd name="connsiteX1334" fmla="*/ 67948 w 506956"/>
              <a:gd name="connsiteY1334" fmla="*/ 143505 h 506956"/>
              <a:gd name="connsiteX1335" fmla="*/ 62045 w 506956"/>
              <a:gd name="connsiteY1335" fmla="*/ 152699 h 506956"/>
              <a:gd name="connsiteX1336" fmla="*/ 68356 w 506956"/>
              <a:gd name="connsiteY1336" fmla="*/ 162545 h 506956"/>
              <a:gd name="connsiteX1337" fmla="*/ 64194 w 506956"/>
              <a:gd name="connsiteY1337" fmla="*/ 162545 h 506956"/>
              <a:gd name="connsiteX1338" fmla="*/ 59978 w 506956"/>
              <a:gd name="connsiteY1338" fmla="*/ 155854 h 506956"/>
              <a:gd name="connsiteX1339" fmla="*/ 85778 w 506956"/>
              <a:gd name="connsiteY1339" fmla="*/ 155854 h 506956"/>
              <a:gd name="connsiteX1340" fmla="*/ 81562 w 506956"/>
              <a:gd name="connsiteY1340" fmla="*/ 162545 h 506956"/>
              <a:gd name="connsiteX1341" fmla="*/ 77400 w 506956"/>
              <a:gd name="connsiteY1341" fmla="*/ 162545 h 506956"/>
              <a:gd name="connsiteX1342" fmla="*/ 83711 w 506956"/>
              <a:gd name="connsiteY1342" fmla="*/ 152699 h 506956"/>
              <a:gd name="connsiteX1343" fmla="*/ 77808 w 506956"/>
              <a:gd name="connsiteY1343" fmla="*/ 143505 h 506956"/>
              <a:gd name="connsiteX1344" fmla="*/ 81970 w 506956"/>
              <a:gd name="connsiteY1344" fmla="*/ 143505 h 506956"/>
              <a:gd name="connsiteX1345" fmla="*/ 85778 w 506956"/>
              <a:gd name="connsiteY1345" fmla="*/ 149489 h 506956"/>
              <a:gd name="connsiteX1346" fmla="*/ 89586 w 506956"/>
              <a:gd name="connsiteY1346" fmla="*/ 143505 h 506956"/>
              <a:gd name="connsiteX1347" fmla="*/ 93748 w 506956"/>
              <a:gd name="connsiteY1347" fmla="*/ 143505 h 506956"/>
              <a:gd name="connsiteX1348" fmla="*/ 87845 w 506956"/>
              <a:gd name="connsiteY1348" fmla="*/ 152699 h 506956"/>
              <a:gd name="connsiteX1349" fmla="*/ 94156 w 506956"/>
              <a:gd name="connsiteY1349" fmla="*/ 162545 h 506956"/>
              <a:gd name="connsiteX1350" fmla="*/ 89994 w 506956"/>
              <a:gd name="connsiteY1350" fmla="*/ 162545 h 506956"/>
              <a:gd name="connsiteX1351" fmla="*/ 85778 w 506956"/>
              <a:gd name="connsiteY1351" fmla="*/ 155854 h 506956"/>
              <a:gd name="connsiteX1352" fmla="*/ 111578 w 506956"/>
              <a:gd name="connsiteY1352" fmla="*/ 155854 h 506956"/>
              <a:gd name="connsiteX1353" fmla="*/ 107362 w 506956"/>
              <a:gd name="connsiteY1353" fmla="*/ 162545 h 506956"/>
              <a:gd name="connsiteX1354" fmla="*/ 103200 w 506956"/>
              <a:gd name="connsiteY1354" fmla="*/ 162545 h 506956"/>
              <a:gd name="connsiteX1355" fmla="*/ 109511 w 506956"/>
              <a:gd name="connsiteY1355" fmla="*/ 152699 h 506956"/>
              <a:gd name="connsiteX1356" fmla="*/ 103608 w 506956"/>
              <a:gd name="connsiteY1356" fmla="*/ 143505 h 506956"/>
              <a:gd name="connsiteX1357" fmla="*/ 107770 w 506956"/>
              <a:gd name="connsiteY1357" fmla="*/ 143505 h 506956"/>
              <a:gd name="connsiteX1358" fmla="*/ 111578 w 506956"/>
              <a:gd name="connsiteY1358" fmla="*/ 149489 h 506956"/>
              <a:gd name="connsiteX1359" fmla="*/ 115386 w 506956"/>
              <a:gd name="connsiteY1359" fmla="*/ 143505 h 506956"/>
              <a:gd name="connsiteX1360" fmla="*/ 119548 w 506956"/>
              <a:gd name="connsiteY1360" fmla="*/ 143505 h 506956"/>
              <a:gd name="connsiteX1361" fmla="*/ 113645 w 506956"/>
              <a:gd name="connsiteY1361" fmla="*/ 152699 h 506956"/>
              <a:gd name="connsiteX1362" fmla="*/ 119956 w 506956"/>
              <a:gd name="connsiteY1362" fmla="*/ 162545 h 506956"/>
              <a:gd name="connsiteX1363" fmla="*/ 115794 w 506956"/>
              <a:gd name="connsiteY1363" fmla="*/ 162545 h 506956"/>
              <a:gd name="connsiteX1364" fmla="*/ 111578 w 506956"/>
              <a:gd name="connsiteY1364" fmla="*/ 155854 h 506956"/>
              <a:gd name="connsiteX1365" fmla="*/ 137378 w 506956"/>
              <a:gd name="connsiteY1365" fmla="*/ 155854 h 506956"/>
              <a:gd name="connsiteX1366" fmla="*/ 133162 w 506956"/>
              <a:gd name="connsiteY1366" fmla="*/ 162545 h 506956"/>
              <a:gd name="connsiteX1367" fmla="*/ 129000 w 506956"/>
              <a:gd name="connsiteY1367" fmla="*/ 162545 h 506956"/>
              <a:gd name="connsiteX1368" fmla="*/ 135311 w 506956"/>
              <a:gd name="connsiteY1368" fmla="*/ 152699 h 506956"/>
              <a:gd name="connsiteX1369" fmla="*/ 129408 w 506956"/>
              <a:gd name="connsiteY1369" fmla="*/ 143505 h 506956"/>
              <a:gd name="connsiteX1370" fmla="*/ 133570 w 506956"/>
              <a:gd name="connsiteY1370" fmla="*/ 143505 h 506956"/>
              <a:gd name="connsiteX1371" fmla="*/ 137378 w 506956"/>
              <a:gd name="connsiteY1371" fmla="*/ 149489 h 506956"/>
              <a:gd name="connsiteX1372" fmla="*/ 141186 w 506956"/>
              <a:gd name="connsiteY1372" fmla="*/ 143505 h 506956"/>
              <a:gd name="connsiteX1373" fmla="*/ 145348 w 506956"/>
              <a:gd name="connsiteY1373" fmla="*/ 143505 h 506956"/>
              <a:gd name="connsiteX1374" fmla="*/ 139445 w 506956"/>
              <a:gd name="connsiteY1374" fmla="*/ 152699 h 506956"/>
              <a:gd name="connsiteX1375" fmla="*/ 145756 w 506956"/>
              <a:gd name="connsiteY1375" fmla="*/ 162545 h 506956"/>
              <a:gd name="connsiteX1376" fmla="*/ 141594 w 506956"/>
              <a:gd name="connsiteY1376" fmla="*/ 162545 h 506956"/>
              <a:gd name="connsiteX1377" fmla="*/ 137378 w 506956"/>
              <a:gd name="connsiteY1377" fmla="*/ 155854 h 506956"/>
              <a:gd name="connsiteX1378" fmla="*/ 163178 w 506956"/>
              <a:gd name="connsiteY1378" fmla="*/ 155854 h 506956"/>
              <a:gd name="connsiteX1379" fmla="*/ 158962 w 506956"/>
              <a:gd name="connsiteY1379" fmla="*/ 162545 h 506956"/>
              <a:gd name="connsiteX1380" fmla="*/ 154800 w 506956"/>
              <a:gd name="connsiteY1380" fmla="*/ 162545 h 506956"/>
              <a:gd name="connsiteX1381" fmla="*/ 161111 w 506956"/>
              <a:gd name="connsiteY1381" fmla="*/ 152699 h 506956"/>
              <a:gd name="connsiteX1382" fmla="*/ 155208 w 506956"/>
              <a:gd name="connsiteY1382" fmla="*/ 143505 h 506956"/>
              <a:gd name="connsiteX1383" fmla="*/ 159370 w 506956"/>
              <a:gd name="connsiteY1383" fmla="*/ 143505 h 506956"/>
              <a:gd name="connsiteX1384" fmla="*/ 163178 w 506956"/>
              <a:gd name="connsiteY1384" fmla="*/ 149489 h 506956"/>
              <a:gd name="connsiteX1385" fmla="*/ 166986 w 506956"/>
              <a:gd name="connsiteY1385" fmla="*/ 143505 h 506956"/>
              <a:gd name="connsiteX1386" fmla="*/ 171148 w 506956"/>
              <a:gd name="connsiteY1386" fmla="*/ 143505 h 506956"/>
              <a:gd name="connsiteX1387" fmla="*/ 165245 w 506956"/>
              <a:gd name="connsiteY1387" fmla="*/ 152699 h 506956"/>
              <a:gd name="connsiteX1388" fmla="*/ 171556 w 506956"/>
              <a:gd name="connsiteY1388" fmla="*/ 162545 h 506956"/>
              <a:gd name="connsiteX1389" fmla="*/ 167394 w 506956"/>
              <a:gd name="connsiteY1389" fmla="*/ 162545 h 506956"/>
              <a:gd name="connsiteX1390" fmla="*/ 163178 w 506956"/>
              <a:gd name="connsiteY1390" fmla="*/ 155854 h 506956"/>
              <a:gd name="connsiteX1391" fmla="*/ 188978 w 506956"/>
              <a:gd name="connsiteY1391" fmla="*/ 155854 h 506956"/>
              <a:gd name="connsiteX1392" fmla="*/ 184762 w 506956"/>
              <a:gd name="connsiteY1392" fmla="*/ 162545 h 506956"/>
              <a:gd name="connsiteX1393" fmla="*/ 180601 w 506956"/>
              <a:gd name="connsiteY1393" fmla="*/ 162545 h 506956"/>
              <a:gd name="connsiteX1394" fmla="*/ 186911 w 506956"/>
              <a:gd name="connsiteY1394" fmla="*/ 152699 h 506956"/>
              <a:gd name="connsiteX1395" fmla="*/ 181009 w 506956"/>
              <a:gd name="connsiteY1395" fmla="*/ 143505 h 506956"/>
              <a:gd name="connsiteX1396" fmla="*/ 185170 w 506956"/>
              <a:gd name="connsiteY1396" fmla="*/ 143505 h 506956"/>
              <a:gd name="connsiteX1397" fmla="*/ 188978 w 506956"/>
              <a:gd name="connsiteY1397" fmla="*/ 149489 h 506956"/>
              <a:gd name="connsiteX1398" fmla="*/ 192786 w 506956"/>
              <a:gd name="connsiteY1398" fmla="*/ 143505 h 506956"/>
              <a:gd name="connsiteX1399" fmla="*/ 196948 w 506956"/>
              <a:gd name="connsiteY1399" fmla="*/ 143505 h 506956"/>
              <a:gd name="connsiteX1400" fmla="*/ 191045 w 506956"/>
              <a:gd name="connsiteY1400" fmla="*/ 152699 h 506956"/>
              <a:gd name="connsiteX1401" fmla="*/ 197356 w 506956"/>
              <a:gd name="connsiteY1401" fmla="*/ 162545 h 506956"/>
              <a:gd name="connsiteX1402" fmla="*/ 193194 w 506956"/>
              <a:gd name="connsiteY1402" fmla="*/ 162545 h 506956"/>
              <a:gd name="connsiteX1403" fmla="*/ 188978 w 506956"/>
              <a:gd name="connsiteY1403" fmla="*/ 155854 h 506956"/>
              <a:gd name="connsiteX1404" fmla="*/ 214778 w 506956"/>
              <a:gd name="connsiteY1404" fmla="*/ 155854 h 506956"/>
              <a:gd name="connsiteX1405" fmla="*/ 210562 w 506956"/>
              <a:gd name="connsiteY1405" fmla="*/ 162545 h 506956"/>
              <a:gd name="connsiteX1406" fmla="*/ 206401 w 506956"/>
              <a:gd name="connsiteY1406" fmla="*/ 162545 h 506956"/>
              <a:gd name="connsiteX1407" fmla="*/ 212711 w 506956"/>
              <a:gd name="connsiteY1407" fmla="*/ 152699 h 506956"/>
              <a:gd name="connsiteX1408" fmla="*/ 206809 w 506956"/>
              <a:gd name="connsiteY1408" fmla="*/ 143505 h 506956"/>
              <a:gd name="connsiteX1409" fmla="*/ 210970 w 506956"/>
              <a:gd name="connsiteY1409" fmla="*/ 143505 h 506956"/>
              <a:gd name="connsiteX1410" fmla="*/ 214778 w 506956"/>
              <a:gd name="connsiteY1410" fmla="*/ 149489 h 506956"/>
              <a:gd name="connsiteX1411" fmla="*/ 218586 w 506956"/>
              <a:gd name="connsiteY1411" fmla="*/ 143505 h 506956"/>
              <a:gd name="connsiteX1412" fmla="*/ 222748 w 506956"/>
              <a:gd name="connsiteY1412" fmla="*/ 143505 h 506956"/>
              <a:gd name="connsiteX1413" fmla="*/ 216846 w 506956"/>
              <a:gd name="connsiteY1413" fmla="*/ 152699 h 506956"/>
              <a:gd name="connsiteX1414" fmla="*/ 223156 w 506956"/>
              <a:gd name="connsiteY1414" fmla="*/ 162545 h 506956"/>
              <a:gd name="connsiteX1415" fmla="*/ 218994 w 506956"/>
              <a:gd name="connsiteY1415" fmla="*/ 162545 h 506956"/>
              <a:gd name="connsiteX1416" fmla="*/ 214778 w 506956"/>
              <a:gd name="connsiteY1416" fmla="*/ 155854 h 506956"/>
              <a:gd name="connsiteX1417" fmla="*/ 240578 w 506956"/>
              <a:gd name="connsiteY1417" fmla="*/ 155854 h 506956"/>
              <a:gd name="connsiteX1418" fmla="*/ 236362 w 506956"/>
              <a:gd name="connsiteY1418" fmla="*/ 162545 h 506956"/>
              <a:gd name="connsiteX1419" fmla="*/ 232201 w 506956"/>
              <a:gd name="connsiteY1419" fmla="*/ 162545 h 506956"/>
              <a:gd name="connsiteX1420" fmla="*/ 238511 w 506956"/>
              <a:gd name="connsiteY1420" fmla="*/ 152699 h 506956"/>
              <a:gd name="connsiteX1421" fmla="*/ 232609 w 506956"/>
              <a:gd name="connsiteY1421" fmla="*/ 143505 h 506956"/>
              <a:gd name="connsiteX1422" fmla="*/ 236770 w 506956"/>
              <a:gd name="connsiteY1422" fmla="*/ 143505 h 506956"/>
              <a:gd name="connsiteX1423" fmla="*/ 240578 w 506956"/>
              <a:gd name="connsiteY1423" fmla="*/ 149489 h 506956"/>
              <a:gd name="connsiteX1424" fmla="*/ 244386 w 506956"/>
              <a:gd name="connsiteY1424" fmla="*/ 143505 h 506956"/>
              <a:gd name="connsiteX1425" fmla="*/ 248548 w 506956"/>
              <a:gd name="connsiteY1425" fmla="*/ 143505 h 506956"/>
              <a:gd name="connsiteX1426" fmla="*/ 242646 w 506956"/>
              <a:gd name="connsiteY1426" fmla="*/ 152699 h 506956"/>
              <a:gd name="connsiteX1427" fmla="*/ 248956 w 506956"/>
              <a:gd name="connsiteY1427" fmla="*/ 162545 h 506956"/>
              <a:gd name="connsiteX1428" fmla="*/ 244794 w 506956"/>
              <a:gd name="connsiteY1428" fmla="*/ 162545 h 506956"/>
              <a:gd name="connsiteX1429" fmla="*/ 240578 w 506956"/>
              <a:gd name="connsiteY1429" fmla="*/ 155854 h 506956"/>
              <a:gd name="connsiteX1430" fmla="*/ 266378 w 506956"/>
              <a:gd name="connsiteY1430" fmla="*/ 155854 h 506956"/>
              <a:gd name="connsiteX1431" fmla="*/ 262162 w 506956"/>
              <a:gd name="connsiteY1431" fmla="*/ 162545 h 506956"/>
              <a:gd name="connsiteX1432" fmla="*/ 258001 w 506956"/>
              <a:gd name="connsiteY1432" fmla="*/ 162545 h 506956"/>
              <a:gd name="connsiteX1433" fmla="*/ 264311 w 506956"/>
              <a:gd name="connsiteY1433" fmla="*/ 152699 h 506956"/>
              <a:gd name="connsiteX1434" fmla="*/ 258409 w 506956"/>
              <a:gd name="connsiteY1434" fmla="*/ 143505 h 506956"/>
              <a:gd name="connsiteX1435" fmla="*/ 262570 w 506956"/>
              <a:gd name="connsiteY1435" fmla="*/ 143505 h 506956"/>
              <a:gd name="connsiteX1436" fmla="*/ 266378 w 506956"/>
              <a:gd name="connsiteY1436" fmla="*/ 149489 h 506956"/>
              <a:gd name="connsiteX1437" fmla="*/ 270187 w 506956"/>
              <a:gd name="connsiteY1437" fmla="*/ 143505 h 506956"/>
              <a:gd name="connsiteX1438" fmla="*/ 274348 w 506956"/>
              <a:gd name="connsiteY1438" fmla="*/ 143505 h 506956"/>
              <a:gd name="connsiteX1439" fmla="*/ 268446 w 506956"/>
              <a:gd name="connsiteY1439" fmla="*/ 152699 h 506956"/>
              <a:gd name="connsiteX1440" fmla="*/ 274756 w 506956"/>
              <a:gd name="connsiteY1440" fmla="*/ 162545 h 506956"/>
              <a:gd name="connsiteX1441" fmla="*/ 270595 w 506956"/>
              <a:gd name="connsiteY1441" fmla="*/ 162545 h 506956"/>
              <a:gd name="connsiteX1442" fmla="*/ 266378 w 506956"/>
              <a:gd name="connsiteY1442" fmla="*/ 155854 h 506956"/>
              <a:gd name="connsiteX1443" fmla="*/ 292179 w 506956"/>
              <a:gd name="connsiteY1443" fmla="*/ 155854 h 506956"/>
              <a:gd name="connsiteX1444" fmla="*/ 287962 w 506956"/>
              <a:gd name="connsiteY1444" fmla="*/ 162545 h 506956"/>
              <a:gd name="connsiteX1445" fmla="*/ 283801 w 506956"/>
              <a:gd name="connsiteY1445" fmla="*/ 162545 h 506956"/>
              <a:gd name="connsiteX1446" fmla="*/ 290111 w 506956"/>
              <a:gd name="connsiteY1446" fmla="*/ 152699 h 506956"/>
              <a:gd name="connsiteX1447" fmla="*/ 284209 w 506956"/>
              <a:gd name="connsiteY1447" fmla="*/ 143505 h 506956"/>
              <a:gd name="connsiteX1448" fmla="*/ 288370 w 506956"/>
              <a:gd name="connsiteY1448" fmla="*/ 143505 h 506956"/>
              <a:gd name="connsiteX1449" fmla="*/ 292179 w 506956"/>
              <a:gd name="connsiteY1449" fmla="*/ 149489 h 506956"/>
              <a:gd name="connsiteX1450" fmla="*/ 295987 w 506956"/>
              <a:gd name="connsiteY1450" fmla="*/ 143505 h 506956"/>
              <a:gd name="connsiteX1451" fmla="*/ 300148 w 506956"/>
              <a:gd name="connsiteY1451" fmla="*/ 143505 h 506956"/>
              <a:gd name="connsiteX1452" fmla="*/ 294246 w 506956"/>
              <a:gd name="connsiteY1452" fmla="*/ 152699 h 506956"/>
              <a:gd name="connsiteX1453" fmla="*/ 300556 w 506956"/>
              <a:gd name="connsiteY1453" fmla="*/ 162545 h 506956"/>
              <a:gd name="connsiteX1454" fmla="*/ 296395 w 506956"/>
              <a:gd name="connsiteY1454" fmla="*/ 162545 h 506956"/>
              <a:gd name="connsiteX1455" fmla="*/ 292179 w 506956"/>
              <a:gd name="connsiteY1455" fmla="*/ 155854 h 506956"/>
              <a:gd name="connsiteX1456" fmla="*/ 317979 w 506956"/>
              <a:gd name="connsiteY1456" fmla="*/ 155854 h 506956"/>
              <a:gd name="connsiteX1457" fmla="*/ 313762 w 506956"/>
              <a:gd name="connsiteY1457" fmla="*/ 162545 h 506956"/>
              <a:gd name="connsiteX1458" fmla="*/ 309601 w 506956"/>
              <a:gd name="connsiteY1458" fmla="*/ 162545 h 506956"/>
              <a:gd name="connsiteX1459" fmla="*/ 315911 w 506956"/>
              <a:gd name="connsiteY1459" fmla="*/ 152699 h 506956"/>
              <a:gd name="connsiteX1460" fmla="*/ 310009 w 506956"/>
              <a:gd name="connsiteY1460" fmla="*/ 143505 h 506956"/>
              <a:gd name="connsiteX1461" fmla="*/ 314170 w 506956"/>
              <a:gd name="connsiteY1461" fmla="*/ 143505 h 506956"/>
              <a:gd name="connsiteX1462" fmla="*/ 317979 w 506956"/>
              <a:gd name="connsiteY1462" fmla="*/ 149489 h 506956"/>
              <a:gd name="connsiteX1463" fmla="*/ 321787 w 506956"/>
              <a:gd name="connsiteY1463" fmla="*/ 143505 h 506956"/>
              <a:gd name="connsiteX1464" fmla="*/ 325948 w 506956"/>
              <a:gd name="connsiteY1464" fmla="*/ 143505 h 506956"/>
              <a:gd name="connsiteX1465" fmla="*/ 320046 w 506956"/>
              <a:gd name="connsiteY1465" fmla="*/ 152699 h 506956"/>
              <a:gd name="connsiteX1466" fmla="*/ 326356 w 506956"/>
              <a:gd name="connsiteY1466" fmla="*/ 162545 h 506956"/>
              <a:gd name="connsiteX1467" fmla="*/ 322195 w 506956"/>
              <a:gd name="connsiteY1467" fmla="*/ 162545 h 506956"/>
              <a:gd name="connsiteX1468" fmla="*/ 317979 w 506956"/>
              <a:gd name="connsiteY1468" fmla="*/ 155854 h 506956"/>
              <a:gd name="connsiteX1469" fmla="*/ 343779 w 506956"/>
              <a:gd name="connsiteY1469" fmla="*/ 155854 h 506956"/>
              <a:gd name="connsiteX1470" fmla="*/ 339563 w 506956"/>
              <a:gd name="connsiteY1470" fmla="*/ 162545 h 506956"/>
              <a:gd name="connsiteX1471" fmla="*/ 335401 w 506956"/>
              <a:gd name="connsiteY1471" fmla="*/ 162545 h 506956"/>
              <a:gd name="connsiteX1472" fmla="*/ 341711 w 506956"/>
              <a:gd name="connsiteY1472" fmla="*/ 152699 h 506956"/>
              <a:gd name="connsiteX1473" fmla="*/ 335809 w 506956"/>
              <a:gd name="connsiteY1473" fmla="*/ 143505 h 506956"/>
              <a:gd name="connsiteX1474" fmla="*/ 339971 w 506956"/>
              <a:gd name="connsiteY1474" fmla="*/ 143505 h 506956"/>
              <a:gd name="connsiteX1475" fmla="*/ 343779 w 506956"/>
              <a:gd name="connsiteY1475" fmla="*/ 149489 h 506956"/>
              <a:gd name="connsiteX1476" fmla="*/ 347587 w 506956"/>
              <a:gd name="connsiteY1476" fmla="*/ 143505 h 506956"/>
              <a:gd name="connsiteX1477" fmla="*/ 351748 w 506956"/>
              <a:gd name="connsiteY1477" fmla="*/ 143505 h 506956"/>
              <a:gd name="connsiteX1478" fmla="*/ 345846 w 506956"/>
              <a:gd name="connsiteY1478" fmla="*/ 152699 h 506956"/>
              <a:gd name="connsiteX1479" fmla="*/ 352156 w 506956"/>
              <a:gd name="connsiteY1479" fmla="*/ 162545 h 506956"/>
              <a:gd name="connsiteX1480" fmla="*/ 347995 w 506956"/>
              <a:gd name="connsiteY1480" fmla="*/ 162545 h 506956"/>
              <a:gd name="connsiteX1481" fmla="*/ 343779 w 506956"/>
              <a:gd name="connsiteY1481" fmla="*/ 155854 h 506956"/>
              <a:gd name="connsiteX1482" fmla="*/ 369579 w 506956"/>
              <a:gd name="connsiteY1482" fmla="*/ 155854 h 506956"/>
              <a:gd name="connsiteX1483" fmla="*/ 365363 w 506956"/>
              <a:gd name="connsiteY1483" fmla="*/ 162545 h 506956"/>
              <a:gd name="connsiteX1484" fmla="*/ 361201 w 506956"/>
              <a:gd name="connsiteY1484" fmla="*/ 162545 h 506956"/>
              <a:gd name="connsiteX1485" fmla="*/ 367511 w 506956"/>
              <a:gd name="connsiteY1485" fmla="*/ 152699 h 506956"/>
              <a:gd name="connsiteX1486" fmla="*/ 361609 w 506956"/>
              <a:gd name="connsiteY1486" fmla="*/ 143505 h 506956"/>
              <a:gd name="connsiteX1487" fmla="*/ 365771 w 506956"/>
              <a:gd name="connsiteY1487" fmla="*/ 143505 h 506956"/>
              <a:gd name="connsiteX1488" fmla="*/ 369579 w 506956"/>
              <a:gd name="connsiteY1488" fmla="*/ 149489 h 506956"/>
              <a:gd name="connsiteX1489" fmla="*/ 373387 w 506956"/>
              <a:gd name="connsiteY1489" fmla="*/ 143505 h 506956"/>
              <a:gd name="connsiteX1490" fmla="*/ 377548 w 506956"/>
              <a:gd name="connsiteY1490" fmla="*/ 143505 h 506956"/>
              <a:gd name="connsiteX1491" fmla="*/ 371646 w 506956"/>
              <a:gd name="connsiteY1491" fmla="*/ 152699 h 506956"/>
              <a:gd name="connsiteX1492" fmla="*/ 377956 w 506956"/>
              <a:gd name="connsiteY1492" fmla="*/ 162545 h 506956"/>
              <a:gd name="connsiteX1493" fmla="*/ 373795 w 506956"/>
              <a:gd name="connsiteY1493" fmla="*/ 162545 h 506956"/>
              <a:gd name="connsiteX1494" fmla="*/ 369579 w 506956"/>
              <a:gd name="connsiteY1494" fmla="*/ 155854 h 506956"/>
              <a:gd name="connsiteX1495" fmla="*/ 395379 w 506956"/>
              <a:gd name="connsiteY1495" fmla="*/ 155854 h 506956"/>
              <a:gd name="connsiteX1496" fmla="*/ 391163 w 506956"/>
              <a:gd name="connsiteY1496" fmla="*/ 162545 h 506956"/>
              <a:gd name="connsiteX1497" fmla="*/ 387001 w 506956"/>
              <a:gd name="connsiteY1497" fmla="*/ 162545 h 506956"/>
              <a:gd name="connsiteX1498" fmla="*/ 393312 w 506956"/>
              <a:gd name="connsiteY1498" fmla="*/ 152699 h 506956"/>
              <a:gd name="connsiteX1499" fmla="*/ 387409 w 506956"/>
              <a:gd name="connsiteY1499" fmla="*/ 143505 h 506956"/>
              <a:gd name="connsiteX1500" fmla="*/ 391571 w 506956"/>
              <a:gd name="connsiteY1500" fmla="*/ 143505 h 506956"/>
              <a:gd name="connsiteX1501" fmla="*/ 395379 w 506956"/>
              <a:gd name="connsiteY1501" fmla="*/ 149489 h 506956"/>
              <a:gd name="connsiteX1502" fmla="*/ 399187 w 506956"/>
              <a:gd name="connsiteY1502" fmla="*/ 143505 h 506956"/>
              <a:gd name="connsiteX1503" fmla="*/ 403348 w 506956"/>
              <a:gd name="connsiteY1503" fmla="*/ 143505 h 506956"/>
              <a:gd name="connsiteX1504" fmla="*/ 397446 w 506956"/>
              <a:gd name="connsiteY1504" fmla="*/ 152699 h 506956"/>
              <a:gd name="connsiteX1505" fmla="*/ 403756 w 506956"/>
              <a:gd name="connsiteY1505" fmla="*/ 162545 h 506956"/>
              <a:gd name="connsiteX1506" fmla="*/ 399595 w 506956"/>
              <a:gd name="connsiteY1506" fmla="*/ 162545 h 506956"/>
              <a:gd name="connsiteX1507" fmla="*/ 395379 w 506956"/>
              <a:gd name="connsiteY1507" fmla="*/ 155854 h 506956"/>
              <a:gd name="connsiteX1508" fmla="*/ 421179 w 506956"/>
              <a:gd name="connsiteY1508" fmla="*/ 155854 h 506956"/>
              <a:gd name="connsiteX1509" fmla="*/ 416963 w 506956"/>
              <a:gd name="connsiteY1509" fmla="*/ 162545 h 506956"/>
              <a:gd name="connsiteX1510" fmla="*/ 412801 w 506956"/>
              <a:gd name="connsiteY1510" fmla="*/ 162545 h 506956"/>
              <a:gd name="connsiteX1511" fmla="*/ 419112 w 506956"/>
              <a:gd name="connsiteY1511" fmla="*/ 152699 h 506956"/>
              <a:gd name="connsiteX1512" fmla="*/ 413209 w 506956"/>
              <a:gd name="connsiteY1512" fmla="*/ 143505 h 506956"/>
              <a:gd name="connsiteX1513" fmla="*/ 417371 w 506956"/>
              <a:gd name="connsiteY1513" fmla="*/ 143505 h 506956"/>
              <a:gd name="connsiteX1514" fmla="*/ 421179 w 506956"/>
              <a:gd name="connsiteY1514" fmla="*/ 149489 h 506956"/>
              <a:gd name="connsiteX1515" fmla="*/ 424987 w 506956"/>
              <a:gd name="connsiteY1515" fmla="*/ 143505 h 506956"/>
              <a:gd name="connsiteX1516" fmla="*/ 429149 w 506956"/>
              <a:gd name="connsiteY1516" fmla="*/ 143505 h 506956"/>
              <a:gd name="connsiteX1517" fmla="*/ 423246 w 506956"/>
              <a:gd name="connsiteY1517" fmla="*/ 152699 h 506956"/>
              <a:gd name="connsiteX1518" fmla="*/ 429557 w 506956"/>
              <a:gd name="connsiteY1518" fmla="*/ 162545 h 506956"/>
              <a:gd name="connsiteX1519" fmla="*/ 425395 w 506956"/>
              <a:gd name="connsiteY1519" fmla="*/ 162545 h 506956"/>
              <a:gd name="connsiteX1520" fmla="*/ 421179 w 506956"/>
              <a:gd name="connsiteY1520" fmla="*/ 155854 h 506956"/>
              <a:gd name="connsiteX1521" fmla="*/ 446979 w 506956"/>
              <a:gd name="connsiteY1521" fmla="*/ 155854 h 506956"/>
              <a:gd name="connsiteX1522" fmla="*/ 442763 w 506956"/>
              <a:gd name="connsiteY1522" fmla="*/ 162545 h 506956"/>
              <a:gd name="connsiteX1523" fmla="*/ 438601 w 506956"/>
              <a:gd name="connsiteY1523" fmla="*/ 162545 h 506956"/>
              <a:gd name="connsiteX1524" fmla="*/ 444912 w 506956"/>
              <a:gd name="connsiteY1524" fmla="*/ 152699 h 506956"/>
              <a:gd name="connsiteX1525" fmla="*/ 439009 w 506956"/>
              <a:gd name="connsiteY1525" fmla="*/ 143505 h 506956"/>
              <a:gd name="connsiteX1526" fmla="*/ 443171 w 506956"/>
              <a:gd name="connsiteY1526" fmla="*/ 143505 h 506956"/>
              <a:gd name="connsiteX1527" fmla="*/ 446979 w 506956"/>
              <a:gd name="connsiteY1527" fmla="*/ 149489 h 506956"/>
              <a:gd name="connsiteX1528" fmla="*/ 450787 w 506956"/>
              <a:gd name="connsiteY1528" fmla="*/ 143505 h 506956"/>
              <a:gd name="connsiteX1529" fmla="*/ 454949 w 506956"/>
              <a:gd name="connsiteY1529" fmla="*/ 143505 h 506956"/>
              <a:gd name="connsiteX1530" fmla="*/ 449046 w 506956"/>
              <a:gd name="connsiteY1530" fmla="*/ 152699 h 506956"/>
              <a:gd name="connsiteX1531" fmla="*/ 455357 w 506956"/>
              <a:gd name="connsiteY1531" fmla="*/ 162545 h 506956"/>
              <a:gd name="connsiteX1532" fmla="*/ 451195 w 506956"/>
              <a:gd name="connsiteY1532" fmla="*/ 162545 h 506956"/>
              <a:gd name="connsiteX1533" fmla="*/ 446979 w 506956"/>
              <a:gd name="connsiteY1533" fmla="*/ 155854 h 506956"/>
              <a:gd name="connsiteX1534" fmla="*/ 472779 w 506956"/>
              <a:gd name="connsiteY1534" fmla="*/ 155854 h 506956"/>
              <a:gd name="connsiteX1535" fmla="*/ 468563 w 506956"/>
              <a:gd name="connsiteY1535" fmla="*/ 162545 h 506956"/>
              <a:gd name="connsiteX1536" fmla="*/ 464401 w 506956"/>
              <a:gd name="connsiteY1536" fmla="*/ 162545 h 506956"/>
              <a:gd name="connsiteX1537" fmla="*/ 470712 w 506956"/>
              <a:gd name="connsiteY1537" fmla="*/ 152699 h 506956"/>
              <a:gd name="connsiteX1538" fmla="*/ 464809 w 506956"/>
              <a:gd name="connsiteY1538" fmla="*/ 143505 h 506956"/>
              <a:gd name="connsiteX1539" fmla="*/ 468971 w 506956"/>
              <a:gd name="connsiteY1539" fmla="*/ 143505 h 506956"/>
              <a:gd name="connsiteX1540" fmla="*/ 472779 w 506956"/>
              <a:gd name="connsiteY1540" fmla="*/ 149489 h 506956"/>
              <a:gd name="connsiteX1541" fmla="*/ 476587 w 506956"/>
              <a:gd name="connsiteY1541" fmla="*/ 143505 h 506956"/>
              <a:gd name="connsiteX1542" fmla="*/ 480749 w 506956"/>
              <a:gd name="connsiteY1542" fmla="*/ 143505 h 506956"/>
              <a:gd name="connsiteX1543" fmla="*/ 474846 w 506956"/>
              <a:gd name="connsiteY1543" fmla="*/ 152699 h 506956"/>
              <a:gd name="connsiteX1544" fmla="*/ 481157 w 506956"/>
              <a:gd name="connsiteY1544" fmla="*/ 162545 h 506956"/>
              <a:gd name="connsiteX1545" fmla="*/ 476995 w 506956"/>
              <a:gd name="connsiteY1545" fmla="*/ 162545 h 506956"/>
              <a:gd name="connsiteX1546" fmla="*/ 472779 w 506956"/>
              <a:gd name="connsiteY1546" fmla="*/ 155854 h 506956"/>
              <a:gd name="connsiteX1547" fmla="*/ 498579 w 506956"/>
              <a:gd name="connsiteY1547" fmla="*/ 155854 h 506956"/>
              <a:gd name="connsiteX1548" fmla="*/ 494363 w 506956"/>
              <a:gd name="connsiteY1548" fmla="*/ 162545 h 506956"/>
              <a:gd name="connsiteX1549" fmla="*/ 490201 w 506956"/>
              <a:gd name="connsiteY1549" fmla="*/ 162545 h 506956"/>
              <a:gd name="connsiteX1550" fmla="*/ 496512 w 506956"/>
              <a:gd name="connsiteY1550" fmla="*/ 152699 h 506956"/>
              <a:gd name="connsiteX1551" fmla="*/ 490609 w 506956"/>
              <a:gd name="connsiteY1551" fmla="*/ 143505 h 506956"/>
              <a:gd name="connsiteX1552" fmla="*/ 494771 w 506956"/>
              <a:gd name="connsiteY1552" fmla="*/ 143505 h 506956"/>
              <a:gd name="connsiteX1553" fmla="*/ 498579 w 506956"/>
              <a:gd name="connsiteY1553" fmla="*/ 149489 h 506956"/>
              <a:gd name="connsiteX1554" fmla="*/ 502387 w 506956"/>
              <a:gd name="connsiteY1554" fmla="*/ 143505 h 506956"/>
              <a:gd name="connsiteX1555" fmla="*/ 506549 w 506956"/>
              <a:gd name="connsiteY1555" fmla="*/ 143505 h 506956"/>
              <a:gd name="connsiteX1556" fmla="*/ 500646 w 506956"/>
              <a:gd name="connsiteY1556" fmla="*/ 152699 h 506956"/>
              <a:gd name="connsiteX1557" fmla="*/ 506957 w 506956"/>
              <a:gd name="connsiteY1557" fmla="*/ 162545 h 506956"/>
              <a:gd name="connsiteX1558" fmla="*/ 502795 w 506956"/>
              <a:gd name="connsiteY1558" fmla="*/ 162545 h 506956"/>
              <a:gd name="connsiteX1559" fmla="*/ 498579 w 506956"/>
              <a:gd name="connsiteY1559" fmla="*/ 155854 h 506956"/>
              <a:gd name="connsiteX1560" fmla="*/ 8378 w 506956"/>
              <a:gd name="connsiteY1560" fmla="*/ 184555 h 506956"/>
              <a:gd name="connsiteX1561" fmla="*/ 4162 w 506956"/>
              <a:gd name="connsiteY1561" fmla="*/ 191247 h 506956"/>
              <a:gd name="connsiteX1562" fmla="*/ 0 w 506956"/>
              <a:gd name="connsiteY1562" fmla="*/ 191247 h 506956"/>
              <a:gd name="connsiteX1563" fmla="*/ 6310 w 506956"/>
              <a:gd name="connsiteY1563" fmla="*/ 181400 h 506956"/>
              <a:gd name="connsiteX1564" fmla="*/ 408 w 506956"/>
              <a:gd name="connsiteY1564" fmla="*/ 172206 h 506956"/>
              <a:gd name="connsiteX1565" fmla="*/ 4570 w 506956"/>
              <a:gd name="connsiteY1565" fmla="*/ 172206 h 506956"/>
              <a:gd name="connsiteX1566" fmla="*/ 8378 w 506956"/>
              <a:gd name="connsiteY1566" fmla="*/ 178190 h 506956"/>
              <a:gd name="connsiteX1567" fmla="*/ 12186 w 506956"/>
              <a:gd name="connsiteY1567" fmla="*/ 172206 h 506956"/>
              <a:gd name="connsiteX1568" fmla="*/ 16347 w 506956"/>
              <a:gd name="connsiteY1568" fmla="*/ 172206 h 506956"/>
              <a:gd name="connsiteX1569" fmla="*/ 10445 w 506956"/>
              <a:gd name="connsiteY1569" fmla="*/ 181400 h 506956"/>
              <a:gd name="connsiteX1570" fmla="*/ 16755 w 506956"/>
              <a:gd name="connsiteY1570" fmla="*/ 191247 h 506956"/>
              <a:gd name="connsiteX1571" fmla="*/ 12594 w 506956"/>
              <a:gd name="connsiteY1571" fmla="*/ 191247 h 506956"/>
              <a:gd name="connsiteX1572" fmla="*/ 8378 w 506956"/>
              <a:gd name="connsiteY1572" fmla="*/ 184555 h 506956"/>
              <a:gd name="connsiteX1573" fmla="*/ 34178 w 506956"/>
              <a:gd name="connsiteY1573" fmla="*/ 184555 h 506956"/>
              <a:gd name="connsiteX1574" fmla="*/ 29962 w 506956"/>
              <a:gd name="connsiteY1574" fmla="*/ 191247 h 506956"/>
              <a:gd name="connsiteX1575" fmla="*/ 25800 w 506956"/>
              <a:gd name="connsiteY1575" fmla="*/ 191247 h 506956"/>
              <a:gd name="connsiteX1576" fmla="*/ 32110 w 506956"/>
              <a:gd name="connsiteY1576" fmla="*/ 181400 h 506956"/>
              <a:gd name="connsiteX1577" fmla="*/ 26208 w 506956"/>
              <a:gd name="connsiteY1577" fmla="*/ 172206 h 506956"/>
              <a:gd name="connsiteX1578" fmla="*/ 30370 w 506956"/>
              <a:gd name="connsiteY1578" fmla="*/ 172206 h 506956"/>
              <a:gd name="connsiteX1579" fmla="*/ 34178 w 506956"/>
              <a:gd name="connsiteY1579" fmla="*/ 178190 h 506956"/>
              <a:gd name="connsiteX1580" fmla="*/ 37986 w 506956"/>
              <a:gd name="connsiteY1580" fmla="*/ 172206 h 506956"/>
              <a:gd name="connsiteX1581" fmla="*/ 42147 w 506956"/>
              <a:gd name="connsiteY1581" fmla="*/ 172206 h 506956"/>
              <a:gd name="connsiteX1582" fmla="*/ 36245 w 506956"/>
              <a:gd name="connsiteY1582" fmla="*/ 181400 h 506956"/>
              <a:gd name="connsiteX1583" fmla="*/ 42555 w 506956"/>
              <a:gd name="connsiteY1583" fmla="*/ 191247 h 506956"/>
              <a:gd name="connsiteX1584" fmla="*/ 38394 w 506956"/>
              <a:gd name="connsiteY1584" fmla="*/ 191247 h 506956"/>
              <a:gd name="connsiteX1585" fmla="*/ 34178 w 506956"/>
              <a:gd name="connsiteY1585" fmla="*/ 184555 h 506956"/>
              <a:gd name="connsiteX1586" fmla="*/ 59978 w 506956"/>
              <a:gd name="connsiteY1586" fmla="*/ 184555 h 506956"/>
              <a:gd name="connsiteX1587" fmla="*/ 55762 w 506956"/>
              <a:gd name="connsiteY1587" fmla="*/ 191247 h 506956"/>
              <a:gd name="connsiteX1588" fmla="*/ 51600 w 506956"/>
              <a:gd name="connsiteY1588" fmla="*/ 191247 h 506956"/>
              <a:gd name="connsiteX1589" fmla="*/ 57911 w 506956"/>
              <a:gd name="connsiteY1589" fmla="*/ 181400 h 506956"/>
              <a:gd name="connsiteX1590" fmla="*/ 52008 w 506956"/>
              <a:gd name="connsiteY1590" fmla="*/ 172206 h 506956"/>
              <a:gd name="connsiteX1591" fmla="*/ 56170 w 506956"/>
              <a:gd name="connsiteY1591" fmla="*/ 172206 h 506956"/>
              <a:gd name="connsiteX1592" fmla="*/ 59978 w 506956"/>
              <a:gd name="connsiteY1592" fmla="*/ 178190 h 506956"/>
              <a:gd name="connsiteX1593" fmla="*/ 63786 w 506956"/>
              <a:gd name="connsiteY1593" fmla="*/ 172206 h 506956"/>
              <a:gd name="connsiteX1594" fmla="*/ 67948 w 506956"/>
              <a:gd name="connsiteY1594" fmla="*/ 172206 h 506956"/>
              <a:gd name="connsiteX1595" fmla="*/ 62045 w 506956"/>
              <a:gd name="connsiteY1595" fmla="*/ 181400 h 506956"/>
              <a:gd name="connsiteX1596" fmla="*/ 68356 w 506956"/>
              <a:gd name="connsiteY1596" fmla="*/ 191247 h 506956"/>
              <a:gd name="connsiteX1597" fmla="*/ 64194 w 506956"/>
              <a:gd name="connsiteY1597" fmla="*/ 191247 h 506956"/>
              <a:gd name="connsiteX1598" fmla="*/ 59978 w 506956"/>
              <a:gd name="connsiteY1598" fmla="*/ 184555 h 506956"/>
              <a:gd name="connsiteX1599" fmla="*/ 85778 w 506956"/>
              <a:gd name="connsiteY1599" fmla="*/ 184555 h 506956"/>
              <a:gd name="connsiteX1600" fmla="*/ 81562 w 506956"/>
              <a:gd name="connsiteY1600" fmla="*/ 191247 h 506956"/>
              <a:gd name="connsiteX1601" fmla="*/ 77400 w 506956"/>
              <a:gd name="connsiteY1601" fmla="*/ 191247 h 506956"/>
              <a:gd name="connsiteX1602" fmla="*/ 83711 w 506956"/>
              <a:gd name="connsiteY1602" fmla="*/ 181400 h 506956"/>
              <a:gd name="connsiteX1603" fmla="*/ 77808 w 506956"/>
              <a:gd name="connsiteY1603" fmla="*/ 172206 h 506956"/>
              <a:gd name="connsiteX1604" fmla="*/ 81970 w 506956"/>
              <a:gd name="connsiteY1604" fmla="*/ 172206 h 506956"/>
              <a:gd name="connsiteX1605" fmla="*/ 85778 w 506956"/>
              <a:gd name="connsiteY1605" fmla="*/ 178190 h 506956"/>
              <a:gd name="connsiteX1606" fmla="*/ 89586 w 506956"/>
              <a:gd name="connsiteY1606" fmla="*/ 172206 h 506956"/>
              <a:gd name="connsiteX1607" fmla="*/ 93748 w 506956"/>
              <a:gd name="connsiteY1607" fmla="*/ 172206 h 506956"/>
              <a:gd name="connsiteX1608" fmla="*/ 87845 w 506956"/>
              <a:gd name="connsiteY1608" fmla="*/ 181400 h 506956"/>
              <a:gd name="connsiteX1609" fmla="*/ 94156 w 506956"/>
              <a:gd name="connsiteY1609" fmla="*/ 191247 h 506956"/>
              <a:gd name="connsiteX1610" fmla="*/ 89994 w 506956"/>
              <a:gd name="connsiteY1610" fmla="*/ 191247 h 506956"/>
              <a:gd name="connsiteX1611" fmla="*/ 85778 w 506956"/>
              <a:gd name="connsiteY1611" fmla="*/ 184555 h 506956"/>
              <a:gd name="connsiteX1612" fmla="*/ 111578 w 506956"/>
              <a:gd name="connsiteY1612" fmla="*/ 184555 h 506956"/>
              <a:gd name="connsiteX1613" fmla="*/ 107362 w 506956"/>
              <a:gd name="connsiteY1613" fmla="*/ 191247 h 506956"/>
              <a:gd name="connsiteX1614" fmla="*/ 103200 w 506956"/>
              <a:gd name="connsiteY1614" fmla="*/ 191247 h 506956"/>
              <a:gd name="connsiteX1615" fmla="*/ 109511 w 506956"/>
              <a:gd name="connsiteY1615" fmla="*/ 181400 h 506956"/>
              <a:gd name="connsiteX1616" fmla="*/ 103608 w 506956"/>
              <a:gd name="connsiteY1616" fmla="*/ 172206 h 506956"/>
              <a:gd name="connsiteX1617" fmla="*/ 107770 w 506956"/>
              <a:gd name="connsiteY1617" fmla="*/ 172206 h 506956"/>
              <a:gd name="connsiteX1618" fmla="*/ 111578 w 506956"/>
              <a:gd name="connsiteY1618" fmla="*/ 178190 h 506956"/>
              <a:gd name="connsiteX1619" fmla="*/ 115386 w 506956"/>
              <a:gd name="connsiteY1619" fmla="*/ 172206 h 506956"/>
              <a:gd name="connsiteX1620" fmla="*/ 119548 w 506956"/>
              <a:gd name="connsiteY1620" fmla="*/ 172206 h 506956"/>
              <a:gd name="connsiteX1621" fmla="*/ 113645 w 506956"/>
              <a:gd name="connsiteY1621" fmla="*/ 181400 h 506956"/>
              <a:gd name="connsiteX1622" fmla="*/ 119956 w 506956"/>
              <a:gd name="connsiteY1622" fmla="*/ 191247 h 506956"/>
              <a:gd name="connsiteX1623" fmla="*/ 115794 w 506956"/>
              <a:gd name="connsiteY1623" fmla="*/ 191247 h 506956"/>
              <a:gd name="connsiteX1624" fmla="*/ 111578 w 506956"/>
              <a:gd name="connsiteY1624" fmla="*/ 184555 h 506956"/>
              <a:gd name="connsiteX1625" fmla="*/ 137378 w 506956"/>
              <a:gd name="connsiteY1625" fmla="*/ 184555 h 506956"/>
              <a:gd name="connsiteX1626" fmla="*/ 133162 w 506956"/>
              <a:gd name="connsiteY1626" fmla="*/ 191247 h 506956"/>
              <a:gd name="connsiteX1627" fmla="*/ 129000 w 506956"/>
              <a:gd name="connsiteY1627" fmla="*/ 191247 h 506956"/>
              <a:gd name="connsiteX1628" fmla="*/ 135311 w 506956"/>
              <a:gd name="connsiteY1628" fmla="*/ 181400 h 506956"/>
              <a:gd name="connsiteX1629" fmla="*/ 129408 w 506956"/>
              <a:gd name="connsiteY1629" fmla="*/ 172206 h 506956"/>
              <a:gd name="connsiteX1630" fmla="*/ 133570 w 506956"/>
              <a:gd name="connsiteY1630" fmla="*/ 172206 h 506956"/>
              <a:gd name="connsiteX1631" fmla="*/ 137378 w 506956"/>
              <a:gd name="connsiteY1631" fmla="*/ 178190 h 506956"/>
              <a:gd name="connsiteX1632" fmla="*/ 141186 w 506956"/>
              <a:gd name="connsiteY1632" fmla="*/ 172206 h 506956"/>
              <a:gd name="connsiteX1633" fmla="*/ 145348 w 506956"/>
              <a:gd name="connsiteY1633" fmla="*/ 172206 h 506956"/>
              <a:gd name="connsiteX1634" fmla="*/ 139445 w 506956"/>
              <a:gd name="connsiteY1634" fmla="*/ 181400 h 506956"/>
              <a:gd name="connsiteX1635" fmla="*/ 145756 w 506956"/>
              <a:gd name="connsiteY1635" fmla="*/ 191247 h 506956"/>
              <a:gd name="connsiteX1636" fmla="*/ 141594 w 506956"/>
              <a:gd name="connsiteY1636" fmla="*/ 191247 h 506956"/>
              <a:gd name="connsiteX1637" fmla="*/ 137378 w 506956"/>
              <a:gd name="connsiteY1637" fmla="*/ 184555 h 506956"/>
              <a:gd name="connsiteX1638" fmla="*/ 163178 w 506956"/>
              <a:gd name="connsiteY1638" fmla="*/ 184555 h 506956"/>
              <a:gd name="connsiteX1639" fmla="*/ 158962 w 506956"/>
              <a:gd name="connsiteY1639" fmla="*/ 191247 h 506956"/>
              <a:gd name="connsiteX1640" fmla="*/ 154800 w 506956"/>
              <a:gd name="connsiteY1640" fmla="*/ 191247 h 506956"/>
              <a:gd name="connsiteX1641" fmla="*/ 161111 w 506956"/>
              <a:gd name="connsiteY1641" fmla="*/ 181400 h 506956"/>
              <a:gd name="connsiteX1642" fmla="*/ 155208 w 506956"/>
              <a:gd name="connsiteY1642" fmla="*/ 172206 h 506956"/>
              <a:gd name="connsiteX1643" fmla="*/ 159370 w 506956"/>
              <a:gd name="connsiteY1643" fmla="*/ 172206 h 506956"/>
              <a:gd name="connsiteX1644" fmla="*/ 163178 w 506956"/>
              <a:gd name="connsiteY1644" fmla="*/ 178190 h 506956"/>
              <a:gd name="connsiteX1645" fmla="*/ 166986 w 506956"/>
              <a:gd name="connsiteY1645" fmla="*/ 172206 h 506956"/>
              <a:gd name="connsiteX1646" fmla="*/ 171148 w 506956"/>
              <a:gd name="connsiteY1646" fmla="*/ 172206 h 506956"/>
              <a:gd name="connsiteX1647" fmla="*/ 165245 w 506956"/>
              <a:gd name="connsiteY1647" fmla="*/ 181400 h 506956"/>
              <a:gd name="connsiteX1648" fmla="*/ 171556 w 506956"/>
              <a:gd name="connsiteY1648" fmla="*/ 191247 h 506956"/>
              <a:gd name="connsiteX1649" fmla="*/ 167394 w 506956"/>
              <a:gd name="connsiteY1649" fmla="*/ 191247 h 506956"/>
              <a:gd name="connsiteX1650" fmla="*/ 163178 w 506956"/>
              <a:gd name="connsiteY1650" fmla="*/ 184555 h 506956"/>
              <a:gd name="connsiteX1651" fmla="*/ 188978 w 506956"/>
              <a:gd name="connsiteY1651" fmla="*/ 184555 h 506956"/>
              <a:gd name="connsiteX1652" fmla="*/ 184762 w 506956"/>
              <a:gd name="connsiteY1652" fmla="*/ 191247 h 506956"/>
              <a:gd name="connsiteX1653" fmla="*/ 180601 w 506956"/>
              <a:gd name="connsiteY1653" fmla="*/ 191247 h 506956"/>
              <a:gd name="connsiteX1654" fmla="*/ 186911 w 506956"/>
              <a:gd name="connsiteY1654" fmla="*/ 181400 h 506956"/>
              <a:gd name="connsiteX1655" fmla="*/ 181009 w 506956"/>
              <a:gd name="connsiteY1655" fmla="*/ 172206 h 506956"/>
              <a:gd name="connsiteX1656" fmla="*/ 185170 w 506956"/>
              <a:gd name="connsiteY1656" fmla="*/ 172206 h 506956"/>
              <a:gd name="connsiteX1657" fmla="*/ 188978 w 506956"/>
              <a:gd name="connsiteY1657" fmla="*/ 178190 h 506956"/>
              <a:gd name="connsiteX1658" fmla="*/ 192786 w 506956"/>
              <a:gd name="connsiteY1658" fmla="*/ 172206 h 506956"/>
              <a:gd name="connsiteX1659" fmla="*/ 196948 w 506956"/>
              <a:gd name="connsiteY1659" fmla="*/ 172206 h 506956"/>
              <a:gd name="connsiteX1660" fmla="*/ 191045 w 506956"/>
              <a:gd name="connsiteY1660" fmla="*/ 181400 h 506956"/>
              <a:gd name="connsiteX1661" fmla="*/ 197356 w 506956"/>
              <a:gd name="connsiteY1661" fmla="*/ 191247 h 506956"/>
              <a:gd name="connsiteX1662" fmla="*/ 193194 w 506956"/>
              <a:gd name="connsiteY1662" fmla="*/ 191247 h 506956"/>
              <a:gd name="connsiteX1663" fmla="*/ 188978 w 506956"/>
              <a:gd name="connsiteY1663" fmla="*/ 184555 h 506956"/>
              <a:gd name="connsiteX1664" fmla="*/ 214778 w 506956"/>
              <a:gd name="connsiteY1664" fmla="*/ 184555 h 506956"/>
              <a:gd name="connsiteX1665" fmla="*/ 210562 w 506956"/>
              <a:gd name="connsiteY1665" fmla="*/ 191247 h 506956"/>
              <a:gd name="connsiteX1666" fmla="*/ 206401 w 506956"/>
              <a:gd name="connsiteY1666" fmla="*/ 191247 h 506956"/>
              <a:gd name="connsiteX1667" fmla="*/ 212711 w 506956"/>
              <a:gd name="connsiteY1667" fmla="*/ 181400 h 506956"/>
              <a:gd name="connsiteX1668" fmla="*/ 206809 w 506956"/>
              <a:gd name="connsiteY1668" fmla="*/ 172206 h 506956"/>
              <a:gd name="connsiteX1669" fmla="*/ 210970 w 506956"/>
              <a:gd name="connsiteY1669" fmla="*/ 172206 h 506956"/>
              <a:gd name="connsiteX1670" fmla="*/ 214778 w 506956"/>
              <a:gd name="connsiteY1670" fmla="*/ 178190 h 506956"/>
              <a:gd name="connsiteX1671" fmla="*/ 218586 w 506956"/>
              <a:gd name="connsiteY1671" fmla="*/ 172206 h 506956"/>
              <a:gd name="connsiteX1672" fmla="*/ 222748 w 506956"/>
              <a:gd name="connsiteY1672" fmla="*/ 172206 h 506956"/>
              <a:gd name="connsiteX1673" fmla="*/ 216846 w 506956"/>
              <a:gd name="connsiteY1673" fmla="*/ 181400 h 506956"/>
              <a:gd name="connsiteX1674" fmla="*/ 223156 w 506956"/>
              <a:gd name="connsiteY1674" fmla="*/ 191247 h 506956"/>
              <a:gd name="connsiteX1675" fmla="*/ 218994 w 506956"/>
              <a:gd name="connsiteY1675" fmla="*/ 191247 h 506956"/>
              <a:gd name="connsiteX1676" fmla="*/ 214778 w 506956"/>
              <a:gd name="connsiteY1676" fmla="*/ 184555 h 506956"/>
              <a:gd name="connsiteX1677" fmla="*/ 240578 w 506956"/>
              <a:gd name="connsiteY1677" fmla="*/ 184555 h 506956"/>
              <a:gd name="connsiteX1678" fmla="*/ 236362 w 506956"/>
              <a:gd name="connsiteY1678" fmla="*/ 191247 h 506956"/>
              <a:gd name="connsiteX1679" fmla="*/ 232201 w 506956"/>
              <a:gd name="connsiteY1679" fmla="*/ 191247 h 506956"/>
              <a:gd name="connsiteX1680" fmla="*/ 238511 w 506956"/>
              <a:gd name="connsiteY1680" fmla="*/ 181400 h 506956"/>
              <a:gd name="connsiteX1681" fmla="*/ 232609 w 506956"/>
              <a:gd name="connsiteY1681" fmla="*/ 172206 h 506956"/>
              <a:gd name="connsiteX1682" fmla="*/ 236770 w 506956"/>
              <a:gd name="connsiteY1682" fmla="*/ 172206 h 506956"/>
              <a:gd name="connsiteX1683" fmla="*/ 240578 w 506956"/>
              <a:gd name="connsiteY1683" fmla="*/ 178190 h 506956"/>
              <a:gd name="connsiteX1684" fmla="*/ 244386 w 506956"/>
              <a:gd name="connsiteY1684" fmla="*/ 172206 h 506956"/>
              <a:gd name="connsiteX1685" fmla="*/ 248548 w 506956"/>
              <a:gd name="connsiteY1685" fmla="*/ 172206 h 506956"/>
              <a:gd name="connsiteX1686" fmla="*/ 242646 w 506956"/>
              <a:gd name="connsiteY1686" fmla="*/ 181400 h 506956"/>
              <a:gd name="connsiteX1687" fmla="*/ 248956 w 506956"/>
              <a:gd name="connsiteY1687" fmla="*/ 191247 h 506956"/>
              <a:gd name="connsiteX1688" fmla="*/ 244794 w 506956"/>
              <a:gd name="connsiteY1688" fmla="*/ 191247 h 506956"/>
              <a:gd name="connsiteX1689" fmla="*/ 240578 w 506956"/>
              <a:gd name="connsiteY1689" fmla="*/ 184555 h 506956"/>
              <a:gd name="connsiteX1690" fmla="*/ 266378 w 506956"/>
              <a:gd name="connsiteY1690" fmla="*/ 184555 h 506956"/>
              <a:gd name="connsiteX1691" fmla="*/ 262162 w 506956"/>
              <a:gd name="connsiteY1691" fmla="*/ 191247 h 506956"/>
              <a:gd name="connsiteX1692" fmla="*/ 258001 w 506956"/>
              <a:gd name="connsiteY1692" fmla="*/ 191247 h 506956"/>
              <a:gd name="connsiteX1693" fmla="*/ 264311 w 506956"/>
              <a:gd name="connsiteY1693" fmla="*/ 181400 h 506956"/>
              <a:gd name="connsiteX1694" fmla="*/ 258409 w 506956"/>
              <a:gd name="connsiteY1694" fmla="*/ 172206 h 506956"/>
              <a:gd name="connsiteX1695" fmla="*/ 262570 w 506956"/>
              <a:gd name="connsiteY1695" fmla="*/ 172206 h 506956"/>
              <a:gd name="connsiteX1696" fmla="*/ 266378 w 506956"/>
              <a:gd name="connsiteY1696" fmla="*/ 178190 h 506956"/>
              <a:gd name="connsiteX1697" fmla="*/ 270187 w 506956"/>
              <a:gd name="connsiteY1697" fmla="*/ 172206 h 506956"/>
              <a:gd name="connsiteX1698" fmla="*/ 274348 w 506956"/>
              <a:gd name="connsiteY1698" fmla="*/ 172206 h 506956"/>
              <a:gd name="connsiteX1699" fmla="*/ 268446 w 506956"/>
              <a:gd name="connsiteY1699" fmla="*/ 181400 h 506956"/>
              <a:gd name="connsiteX1700" fmla="*/ 274756 w 506956"/>
              <a:gd name="connsiteY1700" fmla="*/ 191247 h 506956"/>
              <a:gd name="connsiteX1701" fmla="*/ 270595 w 506956"/>
              <a:gd name="connsiteY1701" fmla="*/ 191247 h 506956"/>
              <a:gd name="connsiteX1702" fmla="*/ 266378 w 506956"/>
              <a:gd name="connsiteY1702" fmla="*/ 184555 h 506956"/>
              <a:gd name="connsiteX1703" fmla="*/ 292179 w 506956"/>
              <a:gd name="connsiteY1703" fmla="*/ 184555 h 506956"/>
              <a:gd name="connsiteX1704" fmla="*/ 287962 w 506956"/>
              <a:gd name="connsiteY1704" fmla="*/ 191247 h 506956"/>
              <a:gd name="connsiteX1705" fmla="*/ 283801 w 506956"/>
              <a:gd name="connsiteY1705" fmla="*/ 191247 h 506956"/>
              <a:gd name="connsiteX1706" fmla="*/ 290111 w 506956"/>
              <a:gd name="connsiteY1706" fmla="*/ 181400 h 506956"/>
              <a:gd name="connsiteX1707" fmla="*/ 284209 w 506956"/>
              <a:gd name="connsiteY1707" fmla="*/ 172206 h 506956"/>
              <a:gd name="connsiteX1708" fmla="*/ 288370 w 506956"/>
              <a:gd name="connsiteY1708" fmla="*/ 172206 h 506956"/>
              <a:gd name="connsiteX1709" fmla="*/ 292179 w 506956"/>
              <a:gd name="connsiteY1709" fmla="*/ 178190 h 506956"/>
              <a:gd name="connsiteX1710" fmla="*/ 295987 w 506956"/>
              <a:gd name="connsiteY1710" fmla="*/ 172206 h 506956"/>
              <a:gd name="connsiteX1711" fmla="*/ 300148 w 506956"/>
              <a:gd name="connsiteY1711" fmla="*/ 172206 h 506956"/>
              <a:gd name="connsiteX1712" fmla="*/ 294246 w 506956"/>
              <a:gd name="connsiteY1712" fmla="*/ 181400 h 506956"/>
              <a:gd name="connsiteX1713" fmla="*/ 300556 w 506956"/>
              <a:gd name="connsiteY1713" fmla="*/ 191247 h 506956"/>
              <a:gd name="connsiteX1714" fmla="*/ 296395 w 506956"/>
              <a:gd name="connsiteY1714" fmla="*/ 191247 h 506956"/>
              <a:gd name="connsiteX1715" fmla="*/ 292179 w 506956"/>
              <a:gd name="connsiteY1715" fmla="*/ 184555 h 506956"/>
              <a:gd name="connsiteX1716" fmla="*/ 317979 w 506956"/>
              <a:gd name="connsiteY1716" fmla="*/ 184555 h 506956"/>
              <a:gd name="connsiteX1717" fmla="*/ 313762 w 506956"/>
              <a:gd name="connsiteY1717" fmla="*/ 191247 h 506956"/>
              <a:gd name="connsiteX1718" fmla="*/ 309601 w 506956"/>
              <a:gd name="connsiteY1718" fmla="*/ 191247 h 506956"/>
              <a:gd name="connsiteX1719" fmla="*/ 315911 w 506956"/>
              <a:gd name="connsiteY1719" fmla="*/ 181400 h 506956"/>
              <a:gd name="connsiteX1720" fmla="*/ 310009 w 506956"/>
              <a:gd name="connsiteY1720" fmla="*/ 172206 h 506956"/>
              <a:gd name="connsiteX1721" fmla="*/ 314170 w 506956"/>
              <a:gd name="connsiteY1721" fmla="*/ 172206 h 506956"/>
              <a:gd name="connsiteX1722" fmla="*/ 317979 w 506956"/>
              <a:gd name="connsiteY1722" fmla="*/ 178190 h 506956"/>
              <a:gd name="connsiteX1723" fmla="*/ 321787 w 506956"/>
              <a:gd name="connsiteY1723" fmla="*/ 172206 h 506956"/>
              <a:gd name="connsiteX1724" fmla="*/ 325948 w 506956"/>
              <a:gd name="connsiteY1724" fmla="*/ 172206 h 506956"/>
              <a:gd name="connsiteX1725" fmla="*/ 320046 w 506956"/>
              <a:gd name="connsiteY1725" fmla="*/ 181400 h 506956"/>
              <a:gd name="connsiteX1726" fmla="*/ 326356 w 506956"/>
              <a:gd name="connsiteY1726" fmla="*/ 191247 h 506956"/>
              <a:gd name="connsiteX1727" fmla="*/ 322195 w 506956"/>
              <a:gd name="connsiteY1727" fmla="*/ 191247 h 506956"/>
              <a:gd name="connsiteX1728" fmla="*/ 317979 w 506956"/>
              <a:gd name="connsiteY1728" fmla="*/ 184555 h 506956"/>
              <a:gd name="connsiteX1729" fmla="*/ 343779 w 506956"/>
              <a:gd name="connsiteY1729" fmla="*/ 184555 h 506956"/>
              <a:gd name="connsiteX1730" fmla="*/ 339563 w 506956"/>
              <a:gd name="connsiteY1730" fmla="*/ 191247 h 506956"/>
              <a:gd name="connsiteX1731" fmla="*/ 335401 w 506956"/>
              <a:gd name="connsiteY1731" fmla="*/ 191247 h 506956"/>
              <a:gd name="connsiteX1732" fmla="*/ 341711 w 506956"/>
              <a:gd name="connsiteY1732" fmla="*/ 181400 h 506956"/>
              <a:gd name="connsiteX1733" fmla="*/ 335809 w 506956"/>
              <a:gd name="connsiteY1733" fmla="*/ 172206 h 506956"/>
              <a:gd name="connsiteX1734" fmla="*/ 339971 w 506956"/>
              <a:gd name="connsiteY1734" fmla="*/ 172206 h 506956"/>
              <a:gd name="connsiteX1735" fmla="*/ 343779 w 506956"/>
              <a:gd name="connsiteY1735" fmla="*/ 178190 h 506956"/>
              <a:gd name="connsiteX1736" fmla="*/ 347587 w 506956"/>
              <a:gd name="connsiteY1736" fmla="*/ 172206 h 506956"/>
              <a:gd name="connsiteX1737" fmla="*/ 351748 w 506956"/>
              <a:gd name="connsiteY1737" fmla="*/ 172206 h 506956"/>
              <a:gd name="connsiteX1738" fmla="*/ 345846 w 506956"/>
              <a:gd name="connsiteY1738" fmla="*/ 181400 h 506956"/>
              <a:gd name="connsiteX1739" fmla="*/ 352156 w 506956"/>
              <a:gd name="connsiteY1739" fmla="*/ 191247 h 506956"/>
              <a:gd name="connsiteX1740" fmla="*/ 347995 w 506956"/>
              <a:gd name="connsiteY1740" fmla="*/ 191247 h 506956"/>
              <a:gd name="connsiteX1741" fmla="*/ 343779 w 506956"/>
              <a:gd name="connsiteY1741" fmla="*/ 184555 h 506956"/>
              <a:gd name="connsiteX1742" fmla="*/ 369579 w 506956"/>
              <a:gd name="connsiteY1742" fmla="*/ 184555 h 506956"/>
              <a:gd name="connsiteX1743" fmla="*/ 365363 w 506956"/>
              <a:gd name="connsiteY1743" fmla="*/ 191247 h 506956"/>
              <a:gd name="connsiteX1744" fmla="*/ 361201 w 506956"/>
              <a:gd name="connsiteY1744" fmla="*/ 191247 h 506956"/>
              <a:gd name="connsiteX1745" fmla="*/ 367511 w 506956"/>
              <a:gd name="connsiteY1745" fmla="*/ 181400 h 506956"/>
              <a:gd name="connsiteX1746" fmla="*/ 361609 w 506956"/>
              <a:gd name="connsiteY1746" fmla="*/ 172206 h 506956"/>
              <a:gd name="connsiteX1747" fmla="*/ 365771 w 506956"/>
              <a:gd name="connsiteY1747" fmla="*/ 172206 h 506956"/>
              <a:gd name="connsiteX1748" fmla="*/ 369579 w 506956"/>
              <a:gd name="connsiteY1748" fmla="*/ 178190 h 506956"/>
              <a:gd name="connsiteX1749" fmla="*/ 373387 w 506956"/>
              <a:gd name="connsiteY1749" fmla="*/ 172206 h 506956"/>
              <a:gd name="connsiteX1750" fmla="*/ 377548 w 506956"/>
              <a:gd name="connsiteY1750" fmla="*/ 172206 h 506956"/>
              <a:gd name="connsiteX1751" fmla="*/ 371646 w 506956"/>
              <a:gd name="connsiteY1751" fmla="*/ 181400 h 506956"/>
              <a:gd name="connsiteX1752" fmla="*/ 377956 w 506956"/>
              <a:gd name="connsiteY1752" fmla="*/ 191247 h 506956"/>
              <a:gd name="connsiteX1753" fmla="*/ 373795 w 506956"/>
              <a:gd name="connsiteY1753" fmla="*/ 191247 h 506956"/>
              <a:gd name="connsiteX1754" fmla="*/ 369579 w 506956"/>
              <a:gd name="connsiteY1754" fmla="*/ 184555 h 506956"/>
              <a:gd name="connsiteX1755" fmla="*/ 395379 w 506956"/>
              <a:gd name="connsiteY1755" fmla="*/ 184555 h 506956"/>
              <a:gd name="connsiteX1756" fmla="*/ 391163 w 506956"/>
              <a:gd name="connsiteY1756" fmla="*/ 191247 h 506956"/>
              <a:gd name="connsiteX1757" fmla="*/ 387001 w 506956"/>
              <a:gd name="connsiteY1757" fmla="*/ 191247 h 506956"/>
              <a:gd name="connsiteX1758" fmla="*/ 393312 w 506956"/>
              <a:gd name="connsiteY1758" fmla="*/ 181400 h 506956"/>
              <a:gd name="connsiteX1759" fmla="*/ 387409 w 506956"/>
              <a:gd name="connsiteY1759" fmla="*/ 172206 h 506956"/>
              <a:gd name="connsiteX1760" fmla="*/ 391571 w 506956"/>
              <a:gd name="connsiteY1760" fmla="*/ 172206 h 506956"/>
              <a:gd name="connsiteX1761" fmla="*/ 395379 w 506956"/>
              <a:gd name="connsiteY1761" fmla="*/ 178190 h 506956"/>
              <a:gd name="connsiteX1762" fmla="*/ 399187 w 506956"/>
              <a:gd name="connsiteY1762" fmla="*/ 172206 h 506956"/>
              <a:gd name="connsiteX1763" fmla="*/ 403348 w 506956"/>
              <a:gd name="connsiteY1763" fmla="*/ 172206 h 506956"/>
              <a:gd name="connsiteX1764" fmla="*/ 397446 w 506956"/>
              <a:gd name="connsiteY1764" fmla="*/ 181400 h 506956"/>
              <a:gd name="connsiteX1765" fmla="*/ 403756 w 506956"/>
              <a:gd name="connsiteY1765" fmla="*/ 191247 h 506956"/>
              <a:gd name="connsiteX1766" fmla="*/ 399595 w 506956"/>
              <a:gd name="connsiteY1766" fmla="*/ 191247 h 506956"/>
              <a:gd name="connsiteX1767" fmla="*/ 395379 w 506956"/>
              <a:gd name="connsiteY1767" fmla="*/ 184555 h 506956"/>
              <a:gd name="connsiteX1768" fmla="*/ 421179 w 506956"/>
              <a:gd name="connsiteY1768" fmla="*/ 184555 h 506956"/>
              <a:gd name="connsiteX1769" fmla="*/ 416963 w 506956"/>
              <a:gd name="connsiteY1769" fmla="*/ 191247 h 506956"/>
              <a:gd name="connsiteX1770" fmla="*/ 412801 w 506956"/>
              <a:gd name="connsiteY1770" fmla="*/ 191247 h 506956"/>
              <a:gd name="connsiteX1771" fmla="*/ 419112 w 506956"/>
              <a:gd name="connsiteY1771" fmla="*/ 181400 h 506956"/>
              <a:gd name="connsiteX1772" fmla="*/ 413209 w 506956"/>
              <a:gd name="connsiteY1772" fmla="*/ 172206 h 506956"/>
              <a:gd name="connsiteX1773" fmla="*/ 417371 w 506956"/>
              <a:gd name="connsiteY1773" fmla="*/ 172206 h 506956"/>
              <a:gd name="connsiteX1774" fmla="*/ 421179 w 506956"/>
              <a:gd name="connsiteY1774" fmla="*/ 178190 h 506956"/>
              <a:gd name="connsiteX1775" fmla="*/ 424987 w 506956"/>
              <a:gd name="connsiteY1775" fmla="*/ 172206 h 506956"/>
              <a:gd name="connsiteX1776" fmla="*/ 429149 w 506956"/>
              <a:gd name="connsiteY1776" fmla="*/ 172206 h 506956"/>
              <a:gd name="connsiteX1777" fmla="*/ 423246 w 506956"/>
              <a:gd name="connsiteY1777" fmla="*/ 181400 h 506956"/>
              <a:gd name="connsiteX1778" fmla="*/ 429557 w 506956"/>
              <a:gd name="connsiteY1778" fmla="*/ 191247 h 506956"/>
              <a:gd name="connsiteX1779" fmla="*/ 425395 w 506956"/>
              <a:gd name="connsiteY1779" fmla="*/ 191247 h 506956"/>
              <a:gd name="connsiteX1780" fmla="*/ 421179 w 506956"/>
              <a:gd name="connsiteY1780" fmla="*/ 184555 h 506956"/>
              <a:gd name="connsiteX1781" fmla="*/ 446979 w 506956"/>
              <a:gd name="connsiteY1781" fmla="*/ 184555 h 506956"/>
              <a:gd name="connsiteX1782" fmla="*/ 442763 w 506956"/>
              <a:gd name="connsiteY1782" fmla="*/ 191247 h 506956"/>
              <a:gd name="connsiteX1783" fmla="*/ 438601 w 506956"/>
              <a:gd name="connsiteY1783" fmla="*/ 191247 h 506956"/>
              <a:gd name="connsiteX1784" fmla="*/ 444912 w 506956"/>
              <a:gd name="connsiteY1784" fmla="*/ 181400 h 506956"/>
              <a:gd name="connsiteX1785" fmla="*/ 439009 w 506956"/>
              <a:gd name="connsiteY1785" fmla="*/ 172206 h 506956"/>
              <a:gd name="connsiteX1786" fmla="*/ 443171 w 506956"/>
              <a:gd name="connsiteY1786" fmla="*/ 172206 h 506956"/>
              <a:gd name="connsiteX1787" fmla="*/ 446979 w 506956"/>
              <a:gd name="connsiteY1787" fmla="*/ 178190 h 506956"/>
              <a:gd name="connsiteX1788" fmla="*/ 450787 w 506956"/>
              <a:gd name="connsiteY1788" fmla="*/ 172206 h 506956"/>
              <a:gd name="connsiteX1789" fmla="*/ 454949 w 506956"/>
              <a:gd name="connsiteY1789" fmla="*/ 172206 h 506956"/>
              <a:gd name="connsiteX1790" fmla="*/ 449046 w 506956"/>
              <a:gd name="connsiteY1790" fmla="*/ 181400 h 506956"/>
              <a:gd name="connsiteX1791" fmla="*/ 455357 w 506956"/>
              <a:gd name="connsiteY1791" fmla="*/ 191247 h 506956"/>
              <a:gd name="connsiteX1792" fmla="*/ 451195 w 506956"/>
              <a:gd name="connsiteY1792" fmla="*/ 191247 h 506956"/>
              <a:gd name="connsiteX1793" fmla="*/ 446979 w 506956"/>
              <a:gd name="connsiteY1793" fmla="*/ 184555 h 506956"/>
              <a:gd name="connsiteX1794" fmla="*/ 472779 w 506956"/>
              <a:gd name="connsiteY1794" fmla="*/ 184555 h 506956"/>
              <a:gd name="connsiteX1795" fmla="*/ 468563 w 506956"/>
              <a:gd name="connsiteY1795" fmla="*/ 191247 h 506956"/>
              <a:gd name="connsiteX1796" fmla="*/ 464401 w 506956"/>
              <a:gd name="connsiteY1796" fmla="*/ 191247 h 506956"/>
              <a:gd name="connsiteX1797" fmla="*/ 470712 w 506956"/>
              <a:gd name="connsiteY1797" fmla="*/ 181400 h 506956"/>
              <a:gd name="connsiteX1798" fmla="*/ 464809 w 506956"/>
              <a:gd name="connsiteY1798" fmla="*/ 172206 h 506956"/>
              <a:gd name="connsiteX1799" fmla="*/ 468971 w 506956"/>
              <a:gd name="connsiteY1799" fmla="*/ 172206 h 506956"/>
              <a:gd name="connsiteX1800" fmla="*/ 472779 w 506956"/>
              <a:gd name="connsiteY1800" fmla="*/ 178190 h 506956"/>
              <a:gd name="connsiteX1801" fmla="*/ 476587 w 506956"/>
              <a:gd name="connsiteY1801" fmla="*/ 172206 h 506956"/>
              <a:gd name="connsiteX1802" fmla="*/ 480749 w 506956"/>
              <a:gd name="connsiteY1802" fmla="*/ 172206 h 506956"/>
              <a:gd name="connsiteX1803" fmla="*/ 474846 w 506956"/>
              <a:gd name="connsiteY1803" fmla="*/ 181400 h 506956"/>
              <a:gd name="connsiteX1804" fmla="*/ 481157 w 506956"/>
              <a:gd name="connsiteY1804" fmla="*/ 191247 h 506956"/>
              <a:gd name="connsiteX1805" fmla="*/ 476995 w 506956"/>
              <a:gd name="connsiteY1805" fmla="*/ 191247 h 506956"/>
              <a:gd name="connsiteX1806" fmla="*/ 472779 w 506956"/>
              <a:gd name="connsiteY1806" fmla="*/ 184555 h 506956"/>
              <a:gd name="connsiteX1807" fmla="*/ 498579 w 506956"/>
              <a:gd name="connsiteY1807" fmla="*/ 184555 h 506956"/>
              <a:gd name="connsiteX1808" fmla="*/ 494363 w 506956"/>
              <a:gd name="connsiteY1808" fmla="*/ 191247 h 506956"/>
              <a:gd name="connsiteX1809" fmla="*/ 490201 w 506956"/>
              <a:gd name="connsiteY1809" fmla="*/ 191247 h 506956"/>
              <a:gd name="connsiteX1810" fmla="*/ 496512 w 506956"/>
              <a:gd name="connsiteY1810" fmla="*/ 181400 h 506956"/>
              <a:gd name="connsiteX1811" fmla="*/ 490609 w 506956"/>
              <a:gd name="connsiteY1811" fmla="*/ 172206 h 506956"/>
              <a:gd name="connsiteX1812" fmla="*/ 494771 w 506956"/>
              <a:gd name="connsiteY1812" fmla="*/ 172206 h 506956"/>
              <a:gd name="connsiteX1813" fmla="*/ 498579 w 506956"/>
              <a:gd name="connsiteY1813" fmla="*/ 178190 h 506956"/>
              <a:gd name="connsiteX1814" fmla="*/ 502387 w 506956"/>
              <a:gd name="connsiteY1814" fmla="*/ 172206 h 506956"/>
              <a:gd name="connsiteX1815" fmla="*/ 506549 w 506956"/>
              <a:gd name="connsiteY1815" fmla="*/ 172206 h 506956"/>
              <a:gd name="connsiteX1816" fmla="*/ 500646 w 506956"/>
              <a:gd name="connsiteY1816" fmla="*/ 181400 h 506956"/>
              <a:gd name="connsiteX1817" fmla="*/ 506957 w 506956"/>
              <a:gd name="connsiteY1817" fmla="*/ 191247 h 506956"/>
              <a:gd name="connsiteX1818" fmla="*/ 502795 w 506956"/>
              <a:gd name="connsiteY1818" fmla="*/ 191247 h 506956"/>
              <a:gd name="connsiteX1819" fmla="*/ 498579 w 506956"/>
              <a:gd name="connsiteY1819" fmla="*/ 184555 h 506956"/>
              <a:gd name="connsiteX1820" fmla="*/ 8378 w 506956"/>
              <a:gd name="connsiteY1820" fmla="*/ 213256 h 506956"/>
              <a:gd name="connsiteX1821" fmla="*/ 4162 w 506956"/>
              <a:gd name="connsiteY1821" fmla="*/ 219947 h 506956"/>
              <a:gd name="connsiteX1822" fmla="*/ 0 w 506956"/>
              <a:gd name="connsiteY1822" fmla="*/ 219947 h 506956"/>
              <a:gd name="connsiteX1823" fmla="*/ 6310 w 506956"/>
              <a:gd name="connsiteY1823" fmla="*/ 210100 h 506956"/>
              <a:gd name="connsiteX1824" fmla="*/ 408 w 506956"/>
              <a:gd name="connsiteY1824" fmla="*/ 200907 h 506956"/>
              <a:gd name="connsiteX1825" fmla="*/ 4570 w 506956"/>
              <a:gd name="connsiteY1825" fmla="*/ 200907 h 506956"/>
              <a:gd name="connsiteX1826" fmla="*/ 8378 w 506956"/>
              <a:gd name="connsiteY1826" fmla="*/ 206891 h 506956"/>
              <a:gd name="connsiteX1827" fmla="*/ 12186 w 506956"/>
              <a:gd name="connsiteY1827" fmla="*/ 200907 h 506956"/>
              <a:gd name="connsiteX1828" fmla="*/ 16347 w 506956"/>
              <a:gd name="connsiteY1828" fmla="*/ 200907 h 506956"/>
              <a:gd name="connsiteX1829" fmla="*/ 10445 w 506956"/>
              <a:gd name="connsiteY1829" fmla="*/ 210100 h 506956"/>
              <a:gd name="connsiteX1830" fmla="*/ 16755 w 506956"/>
              <a:gd name="connsiteY1830" fmla="*/ 219947 h 506956"/>
              <a:gd name="connsiteX1831" fmla="*/ 12594 w 506956"/>
              <a:gd name="connsiteY1831" fmla="*/ 219947 h 506956"/>
              <a:gd name="connsiteX1832" fmla="*/ 8378 w 506956"/>
              <a:gd name="connsiteY1832" fmla="*/ 213256 h 506956"/>
              <a:gd name="connsiteX1833" fmla="*/ 34178 w 506956"/>
              <a:gd name="connsiteY1833" fmla="*/ 213256 h 506956"/>
              <a:gd name="connsiteX1834" fmla="*/ 29962 w 506956"/>
              <a:gd name="connsiteY1834" fmla="*/ 219947 h 506956"/>
              <a:gd name="connsiteX1835" fmla="*/ 25800 w 506956"/>
              <a:gd name="connsiteY1835" fmla="*/ 219947 h 506956"/>
              <a:gd name="connsiteX1836" fmla="*/ 32110 w 506956"/>
              <a:gd name="connsiteY1836" fmla="*/ 210100 h 506956"/>
              <a:gd name="connsiteX1837" fmla="*/ 26208 w 506956"/>
              <a:gd name="connsiteY1837" fmla="*/ 200907 h 506956"/>
              <a:gd name="connsiteX1838" fmla="*/ 30370 w 506956"/>
              <a:gd name="connsiteY1838" fmla="*/ 200907 h 506956"/>
              <a:gd name="connsiteX1839" fmla="*/ 34178 w 506956"/>
              <a:gd name="connsiteY1839" fmla="*/ 206891 h 506956"/>
              <a:gd name="connsiteX1840" fmla="*/ 37986 w 506956"/>
              <a:gd name="connsiteY1840" fmla="*/ 200907 h 506956"/>
              <a:gd name="connsiteX1841" fmla="*/ 42147 w 506956"/>
              <a:gd name="connsiteY1841" fmla="*/ 200907 h 506956"/>
              <a:gd name="connsiteX1842" fmla="*/ 36245 w 506956"/>
              <a:gd name="connsiteY1842" fmla="*/ 210100 h 506956"/>
              <a:gd name="connsiteX1843" fmla="*/ 42555 w 506956"/>
              <a:gd name="connsiteY1843" fmla="*/ 219947 h 506956"/>
              <a:gd name="connsiteX1844" fmla="*/ 38394 w 506956"/>
              <a:gd name="connsiteY1844" fmla="*/ 219947 h 506956"/>
              <a:gd name="connsiteX1845" fmla="*/ 34178 w 506956"/>
              <a:gd name="connsiteY1845" fmla="*/ 213256 h 506956"/>
              <a:gd name="connsiteX1846" fmla="*/ 59978 w 506956"/>
              <a:gd name="connsiteY1846" fmla="*/ 213256 h 506956"/>
              <a:gd name="connsiteX1847" fmla="*/ 55762 w 506956"/>
              <a:gd name="connsiteY1847" fmla="*/ 219947 h 506956"/>
              <a:gd name="connsiteX1848" fmla="*/ 51600 w 506956"/>
              <a:gd name="connsiteY1848" fmla="*/ 219947 h 506956"/>
              <a:gd name="connsiteX1849" fmla="*/ 57911 w 506956"/>
              <a:gd name="connsiteY1849" fmla="*/ 210100 h 506956"/>
              <a:gd name="connsiteX1850" fmla="*/ 52008 w 506956"/>
              <a:gd name="connsiteY1850" fmla="*/ 200907 h 506956"/>
              <a:gd name="connsiteX1851" fmla="*/ 56170 w 506956"/>
              <a:gd name="connsiteY1851" fmla="*/ 200907 h 506956"/>
              <a:gd name="connsiteX1852" fmla="*/ 59978 w 506956"/>
              <a:gd name="connsiteY1852" fmla="*/ 206891 h 506956"/>
              <a:gd name="connsiteX1853" fmla="*/ 63786 w 506956"/>
              <a:gd name="connsiteY1853" fmla="*/ 200907 h 506956"/>
              <a:gd name="connsiteX1854" fmla="*/ 67948 w 506956"/>
              <a:gd name="connsiteY1854" fmla="*/ 200907 h 506956"/>
              <a:gd name="connsiteX1855" fmla="*/ 62045 w 506956"/>
              <a:gd name="connsiteY1855" fmla="*/ 210100 h 506956"/>
              <a:gd name="connsiteX1856" fmla="*/ 68356 w 506956"/>
              <a:gd name="connsiteY1856" fmla="*/ 219947 h 506956"/>
              <a:gd name="connsiteX1857" fmla="*/ 64194 w 506956"/>
              <a:gd name="connsiteY1857" fmla="*/ 219947 h 506956"/>
              <a:gd name="connsiteX1858" fmla="*/ 59978 w 506956"/>
              <a:gd name="connsiteY1858" fmla="*/ 213256 h 506956"/>
              <a:gd name="connsiteX1859" fmla="*/ 85778 w 506956"/>
              <a:gd name="connsiteY1859" fmla="*/ 213256 h 506956"/>
              <a:gd name="connsiteX1860" fmla="*/ 81562 w 506956"/>
              <a:gd name="connsiteY1860" fmla="*/ 219947 h 506956"/>
              <a:gd name="connsiteX1861" fmla="*/ 77400 w 506956"/>
              <a:gd name="connsiteY1861" fmla="*/ 219947 h 506956"/>
              <a:gd name="connsiteX1862" fmla="*/ 83711 w 506956"/>
              <a:gd name="connsiteY1862" fmla="*/ 210100 h 506956"/>
              <a:gd name="connsiteX1863" fmla="*/ 77808 w 506956"/>
              <a:gd name="connsiteY1863" fmla="*/ 200907 h 506956"/>
              <a:gd name="connsiteX1864" fmla="*/ 81970 w 506956"/>
              <a:gd name="connsiteY1864" fmla="*/ 200907 h 506956"/>
              <a:gd name="connsiteX1865" fmla="*/ 85778 w 506956"/>
              <a:gd name="connsiteY1865" fmla="*/ 206891 h 506956"/>
              <a:gd name="connsiteX1866" fmla="*/ 89586 w 506956"/>
              <a:gd name="connsiteY1866" fmla="*/ 200907 h 506956"/>
              <a:gd name="connsiteX1867" fmla="*/ 93748 w 506956"/>
              <a:gd name="connsiteY1867" fmla="*/ 200907 h 506956"/>
              <a:gd name="connsiteX1868" fmla="*/ 87845 w 506956"/>
              <a:gd name="connsiteY1868" fmla="*/ 210100 h 506956"/>
              <a:gd name="connsiteX1869" fmla="*/ 94156 w 506956"/>
              <a:gd name="connsiteY1869" fmla="*/ 219947 h 506956"/>
              <a:gd name="connsiteX1870" fmla="*/ 89994 w 506956"/>
              <a:gd name="connsiteY1870" fmla="*/ 219947 h 506956"/>
              <a:gd name="connsiteX1871" fmla="*/ 85778 w 506956"/>
              <a:gd name="connsiteY1871" fmla="*/ 213256 h 506956"/>
              <a:gd name="connsiteX1872" fmla="*/ 111578 w 506956"/>
              <a:gd name="connsiteY1872" fmla="*/ 213256 h 506956"/>
              <a:gd name="connsiteX1873" fmla="*/ 107362 w 506956"/>
              <a:gd name="connsiteY1873" fmla="*/ 219947 h 506956"/>
              <a:gd name="connsiteX1874" fmla="*/ 103200 w 506956"/>
              <a:gd name="connsiteY1874" fmla="*/ 219947 h 506956"/>
              <a:gd name="connsiteX1875" fmla="*/ 109511 w 506956"/>
              <a:gd name="connsiteY1875" fmla="*/ 210100 h 506956"/>
              <a:gd name="connsiteX1876" fmla="*/ 103608 w 506956"/>
              <a:gd name="connsiteY1876" fmla="*/ 200907 h 506956"/>
              <a:gd name="connsiteX1877" fmla="*/ 107770 w 506956"/>
              <a:gd name="connsiteY1877" fmla="*/ 200907 h 506956"/>
              <a:gd name="connsiteX1878" fmla="*/ 111578 w 506956"/>
              <a:gd name="connsiteY1878" fmla="*/ 206891 h 506956"/>
              <a:gd name="connsiteX1879" fmla="*/ 115386 w 506956"/>
              <a:gd name="connsiteY1879" fmla="*/ 200907 h 506956"/>
              <a:gd name="connsiteX1880" fmla="*/ 119548 w 506956"/>
              <a:gd name="connsiteY1880" fmla="*/ 200907 h 506956"/>
              <a:gd name="connsiteX1881" fmla="*/ 113645 w 506956"/>
              <a:gd name="connsiteY1881" fmla="*/ 210100 h 506956"/>
              <a:gd name="connsiteX1882" fmla="*/ 119956 w 506956"/>
              <a:gd name="connsiteY1882" fmla="*/ 219947 h 506956"/>
              <a:gd name="connsiteX1883" fmla="*/ 115794 w 506956"/>
              <a:gd name="connsiteY1883" fmla="*/ 219947 h 506956"/>
              <a:gd name="connsiteX1884" fmla="*/ 111578 w 506956"/>
              <a:gd name="connsiteY1884" fmla="*/ 213256 h 506956"/>
              <a:gd name="connsiteX1885" fmla="*/ 137378 w 506956"/>
              <a:gd name="connsiteY1885" fmla="*/ 213256 h 506956"/>
              <a:gd name="connsiteX1886" fmla="*/ 133162 w 506956"/>
              <a:gd name="connsiteY1886" fmla="*/ 219947 h 506956"/>
              <a:gd name="connsiteX1887" fmla="*/ 129000 w 506956"/>
              <a:gd name="connsiteY1887" fmla="*/ 219947 h 506956"/>
              <a:gd name="connsiteX1888" fmla="*/ 135311 w 506956"/>
              <a:gd name="connsiteY1888" fmla="*/ 210100 h 506956"/>
              <a:gd name="connsiteX1889" fmla="*/ 129408 w 506956"/>
              <a:gd name="connsiteY1889" fmla="*/ 200907 h 506956"/>
              <a:gd name="connsiteX1890" fmla="*/ 133570 w 506956"/>
              <a:gd name="connsiteY1890" fmla="*/ 200907 h 506956"/>
              <a:gd name="connsiteX1891" fmla="*/ 137378 w 506956"/>
              <a:gd name="connsiteY1891" fmla="*/ 206891 h 506956"/>
              <a:gd name="connsiteX1892" fmla="*/ 141186 w 506956"/>
              <a:gd name="connsiteY1892" fmla="*/ 200907 h 506956"/>
              <a:gd name="connsiteX1893" fmla="*/ 145348 w 506956"/>
              <a:gd name="connsiteY1893" fmla="*/ 200907 h 506956"/>
              <a:gd name="connsiteX1894" fmla="*/ 139445 w 506956"/>
              <a:gd name="connsiteY1894" fmla="*/ 210100 h 506956"/>
              <a:gd name="connsiteX1895" fmla="*/ 145756 w 506956"/>
              <a:gd name="connsiteY1895" fmla="*/ 219947 h 506956"/>
              <a:gd name="connsiteX1896" fmla="*/ 141594 w 506956"/>
              <a:gd name="connsiteY1896" fmla="*/ 219947 h 506956"/>
              <a:gd name="connsiteX1897" fmla="*/ 137378 w 506956"/>
              <a:gd name="connsiteY1897" fmla="*/ 213256 h 506956"/>
              <a:gd name="connsiteX1898" fmla="*/ 163178 w 506956"/>
              <a:gd name="connsiteY1898" fmla="*/ 213256 h 506956"/>
              <a:gd name="connsiteX1899" fmla="*/ 158962 w 506956"/>
              <a:gd name="connsiteY1899" fmla="*/ 219947 h 506956"/>
              <a:gd name="connsiteX1900" fmla="*/ 154800 w 506956"/>
              <a:gd name="connsiteY1900" fmla="*/ 219947 h 506956"/>
              <a:gd name="connsiteX1901" fmla="*/ 161111 w 506956"/>
              <a:gd name="connsiteY1901" fmla="*/ 210100 h 506956"/>
              <a:gd name="connsiteX1902" fmla="*/ 155208 w 506956"/>
              <a:gd name="connsiteY1902" fmla="*/ 200907 h 506956"/>
              <a:gd name="connsiteX1903" fmla="*/ 159370 w 506956"/>
              <a:gd name="connsiteY1903" fmla="*/ 200907 h 506956"/>
              <a:gd name="connsiteX1904" fmla="*/ 163178 w 506956"/>
              <a:gd name="connsiteY1904" fmla="*/ 206891 h 506956"/>
              <a:gd name="connsiteX1905" fmla="*/ 166986 w 506956"/>
              <a:gd name="connsiteY1905" fmla="*/ 200907 h 506956"/>
              <a:gd name="connsiteX1906" fmla="*/ 171148 w 506956"/>
              <a:gd name="connsiteY1906" fmla="*/ 200907 h 506956"/>
              <a:gd name="connsiteX1907" fmla="*/ 165245 w 506956"/>
              <a:gd name="connsiteY1907" fmla="*/ 210100 h 506956"/>
              <a:gd name="connsiteX1908" fmla="*/ 171556 w 506956"/>
              <a:gd name="connsiteY1908" fmla="*/ 219947 h 506956"/>
              <a:gd name="connsiteX1909" fmla="*/ 167394 w 506956"/>
              <a:gd name="connsiteY1909" fmla="*/ 219947 h 506956"/>
              <a:gd name="connsiteX1910" fmla="*/ 163178 w 506956"/>
              <a:gd name="connsiteY1910" fmla="*/ 213256 h 506956"/>
              <a:gd name="connsiteX1911" fmla="*/ 188978 w 506956"/>
              <a:gd name="connsiteY1911" fmla="*/ 213256 h 506956"/>
              <a:gd name="connsiteX1912" fmla="*/ 184762 w 506956"/>
              <a:gd name="connsiteY1912" fmla="*/ 219947 h 506956"/>
              <a:gd name="connsiteX1913" fmla="*/ 180601 w 506956"/>
              <a:gd name="connsiteY1913" fmla="*/ 219947 h 506956"/>
              <a:gd name="connsiteX1914" fmla="*/ 186911 w 506956"/>
              <a:gd name="connsiteY1914" fmla="*/ 210100 h 506956"/>
              <a:gd name="connsiteX1915" fmla="*/ 181009 w 506956"/>
              <a:gd name="connsiteY1915" fmla="*/ 200907 h 506956"/>
              <a:gd name="connsiteX1916" fmla="*/ 185170 w 506956"/>
              <a:gd name="connsiteY1916" fmla="*/ 200907 h 506956"/>
              <a:gd name="connsiteX1917" fmla="*/ 188978 w 506956"/>
              <a:gd name="connsiteY1917" fmla="*/ 206891 h 506956"/>
              <a:gd name="connsiteX1918" fmla="*/ 192786 w 506956"/>
              <a:gd name="connsiteY1918" fmla="*/ 200907 h 506956"/>
              <a:gd name="connsiteX1919" fmla="*/ 196948 w 506956"/>
              <a:gd name="connsiteY1919" fmla="*/ 200907 h 506956"/>
              <a:gd name="connsiteX1920" fmla="*/ 191045 w 506956"/>
              <a:gd name="connsiteY1920" fmla="*/ 210100 h 506956"/>
              <a:gd name="connsiteX1921" fmla="*/ 197356 w 506956"/>
              <a:gd name="connsiteY1921" fmla="*/ 219947 h 506956"/>
              <a:gd name="connsiteX1922" fmla="*/ 193194 w 506956"/>
              <a:gd name="connsiteY1922" fmla="*/ 219947 h 506956"/>
              <a:gd name="connsiteX1923" fmla="*/ 188978 w 506956"/>
              <a:gd name="connsiteY1923" fmla="*/ 213256 h 506956"/>
              <a:gd name="connsiteX1924" fmla="*/ 214778 w 506956"/>
              <a:gd name="connsiteY1924" fmla="*/ 213256 h 506956"/>
              <a:gd name="connsiteX1925" fmla="*/ 210562 w 506956"/>
              <a:gd name="connsiteY1925" fmla="*/ 219947 h 506956"/>
              <a:gd name="connsiteX1926" fmla="*/ 206401 w 506956"/>
              <a:gd name="connsiteY1926" fmla="*/ 219947 h 506956"/>
              <a:gd name="connsiteX1927" fmla="*/ 212711 w 506956"/>
              <a:gd name="connsiteY1927" fmla="*/ 210100 h 506956"/>
              <a:gd name="connsiteX1928" fmla="*/ 206809 w 506956"/>
              <a:gd name="connsiteY1928" fmla="*/ 200907 h 506956"/>
              <a:gd name="connsiteX1929" fmla="*/ 210970 w 506956"/>
              <a:gd name="connsiteY1929" fmla="*/ 200907 h 506956"/>
              <a:gd name="connsiteX1930" fmla="*/ 214778 w 506956"/>
              <a:gd name="connsiteY1930" fmla="*/ 206891 h 506956"/>
              <a:gd name="connsiteX1931" fmla="*/ 218586 w 506956"/>
              <a:gd name="connsiteY1931" fmla="*/ 200907 h 506956"/>
              <a:gd name="connsiteX1932" fmla="*/ 222748 w 506956"/>
              <a:gd name="connsiteY1932" fmla="*/ 200907 h 506956"/>
              <a:gd name="connsiteX1933" fmla="*/ 216846 w 506956"/>
              <a:gd name="connsiteY1933" fmla="*/ 210100 h 506956"/>
              <a:gd name="connsiteX1934" fmla="*/ 223156 w 506956"/>
              <a:gd name="connsiteY1934" fmla="*/ 219947 h 506956"/>
              <a:gd name="connsiteX1935" fmla="*/ 218994 w 506956"/>
              <a:gd name="connsiteY1935" fmla="*/ 219947 h 506956"/>
              <a:gd name="connsiteX1936" fmla="*/ 214778 w 506956"/>
              <a:gd name="connsiteY1936" fmla="*/ 213256 h 506956"/>
              <a:gd name="connsiteX1937" fmla="*/ 240578 w 506956"/>
              <a:gd name="connsiteY1937" fmla="*/ 213256 h 506956"/>
              <a:gd name="connsiteX1938" fmla="*/ 236362 w 506956"/>
              <a:gd name="connsiteY1938" fmla="*/ 219947 h 506956"/>
              <a:gd name="connsiteX1939" fmla="*/ 232201 w 506956"/>
              <a:gd name="connsiteY1939" fmla="*/ 219947 h 506956"/>
              <a:gd name="connsiteX1940" fmla="*/ 238511 w 506956"/>
              <a:gd name="connsiteY1940" fmla="*/ 210100 h 506956"/>
              <a:gd name="connsiteX1941" fmla="*/ 232609 w 506956"/>
              <a:gd name="connsiteY1941" fmla="*/ 200907 h 506956"/>
              <a:gd name="connsiteX1942" fmla="*/ 236770 w 506956"/>
              <a:gd name="connsiteY1942" fmla="*/ 200907 h 506956"/>
              <a:gd name="connsiteX1943" fmla="*/ 240578 w 506956"/>
              <a:gd name="connsiteY1943" fmla="*/ 206891 h 506956"/>
              <a:gd name="connsiteX1944" fmla="*/ 244386 w 506956"/>
              <a:gd name="connsiteY1944" fmla="*/ 200907 h 506956"/>
              <a:gd name="connsiteX1945" fmla="*/ 248548 w 506956"/>
              <a:gd name="connsiteY1945" fmla="*/ 200907 h 506956"/>
              <a:gd name="connsiteX1946" fmla="*/ 242646 w 506956"/>
              <a:gd name="connsiteY1946" fmla="*/ 210100 h 506956"/>
              <a:gd name="connsiteX1947" fmla="*/ 248956 w 506956"/>
              <a:gd name="connsiteY1947" fmla="*/ 219947 h 506956"/>
              <a:gd name="connsiteX1948" fmla="*/ 244794 w 506956"/>
              <a:gd name="connsiteY1948" fmla="*/ 219947 h 506956"/>
              <a:gd name="connsiteX1949" fmla="*/ 240578 w 506956"/>
              <a:gd name="connsiteY1949" fmla="*/ 213256 h 506956"/>
              <a:gd name="connsiteX1950" fmla="*/ 266378 w 506956"/>
              <a:gd name="connsiteY1950" fmla="*/ 213256 h 506956"/>
              <a:gd name="connsiteX1951" fmla="*/ 262162 w 506956"/>
              <a:gd name="connsiteY1951" fmla="*/ 219947 h 506956"/>
              <a:gd name="connsiteX1952" fmla="*/ 258001 w 506956"/>
              <a:gd name="connsiteY1952" fmla="*/ 219947 h 506956"/>
              <a:gd name="connsiteX1953" fmla="*/ 264311 w 506956"/>
              <a:gd name="connsiteY1953" fmla="*/ 210100 h 506956"/>
              <a:gd name="connsiteX1954" fmla="*/ 258409 w 506956"/>
              <a:gd name="connsiteY1954" fmla="*/ 200907 h 506956"/>
              <a:gd name="connsiteX1955" fmla="*/ 262570 w 506956"/>
              <a:gd name="connsiteY1955" fmla="*/ 200907 h 506956"/>
              <a:gd name="connsiteX1956" fmla="*/ 266378 w 506956"/>
              <a:gd name="connsiteY1956" fmla="*/ 206891 h 506956"/>
              <a:gd name="connsiteX1957" fmla="*/ 270187 w 506956"/>
              <a:gd name="connsiteY1957" fmla="*/ 200907 h 506956"/>
              <a:gd name="connsiteX1958" fmla="*/ 274348 w 506956"/>
              <a:gd name="connsiteY1958" fmla="*/ 200907 h 506956"/>
              <a:gd name="connsiteX1959" fmla="*/ 268446 w 506956"/>
              <a:gd name="connsiteY1959" fmla="*/ 210100 h 506956"/>
              <a:gd name="connsiteX1960" fmla="*/ 274756 w 506956"/>
              <a:gd name="connsiteY1960" fmla="*/ 219947 h 506956"/>
              <a:gd name="connsiteX1961" fmla="*/ 270595 w 506956"/>
              <a:gd name="connsiteY1961" fmla="*/ 219947 h 506956"/>
              <a:gd name="connsiteX1962" fmla="*/ 266378 w 506956"/>
              <a:gd name="connsiteY1962" fmla="*/ 213256 h 506956"/>
              <a:gd name="connsiteX1963" fmla="*/ 292179 w 506956"/>
              <a:gd name="connsiteY1963" fmla="*/ 213256 h 506956"/>
              <a:gd name="connsiteX1964" fmla="*/ 287962 w 506956"/>
              <a:gd name="connsiteY1964" fmla="*/ 219947 h 506956"/>
              <a:gd name="connsiteX1965" fmla="*/ 283801 w 506956"/>
              <a:gd name="connsiteY1965" fmla="*/ 219947 h 506956"/>
              <a:gd name="connsiteX1966" fmla="*/ 290111 w 506956"/>
              <a:gd name="connsiteY1966" fmla="*/ 210100 h 506956"/>
              <a:gd name="connsiteX1967" fmla="*/ 284209 w 506956"/>
              <a:gd name="connsiteY1967" fmla="*/ 200907 h 506956"/>
              <a:gd name="connsiteX1968" fmla="*/ 288370 w 506956"/>
              <a:gd name="connsiteY1968" fmla="*/ 200907 h 506956"/>
              <a:gd name="connsiteX1969" fmla="*/ 292179 w 506956"/>
              <a:gd name="connsiteY1969" fmla="*/ 206891 h 506956"/>
              <a:gd name="connsiteX1970" fmla="*/ 295987 w 506956"/>
              <a:gd name="connsiteY1970" fmla="*/ 200907 h 506956"/>
              <a:gd name="connsiteX1971" fmla="*/ 300148 w 506956"/>
              <a:gd name="connsiteY1971" fmla="*/ 200907 h 506956"/>
              <a:gd name="connsiteX1972" fmla="*/ 294246 w 506956"/>
              <a:gd name="connsiteY1972" fmla="*/ 210100 h 506956"/>
              <a:gd name="connsiteX1973" fmla="*/ 300556 w 506956"/>
              <a:gd name="connsiteY1973" fmla="*/ 219947 h 506956"/>
              <a:gd name="connsiteX1974" fmla="*/ 296395 w 506956"/>
              <a:gd name="connsiteY1974" fmla="*/ 219947 h 506956"/>
              <a:gd name="connsiteX1975" fmla="*/ 292179 w 506956"/>
              <a:gd name="connsiteY1975" fmla="*/ 213256 h 506956"/>
              <a:gd name="connsiteX1976" fmla="*/ 317979 w 506956"/>
              <a:gd name="connsiteY1976" fmla="*/ 213256 h 506956"/>
              <a:gd name="connsiteX1977" fmla="*/ 313762 w 506956"/>
              <a:gd name="connsiteY1977" fmla="*/ 219947 h 506956"/>
              <a:gd name="connsiteX1978" fmla="*/ 309601 w 506956"/>
              <a:gd name="connsiteY1978" fmla="*/ 219947 h 506956"/>
              <a:gd name="connsiteX1979" fmla="*/ 315911 w 506956"/>
              <a:gd name="connsiteY1979" fmla="*/ 210100 h 506956"/>
              <a:gd name="connsiteX1980" fmla="*/ 310009 w 506956"/>
              <a:gd name="connsiteY1980" fmla="*/ 200907 h 506956"/>
              <a:gd name="connsiteX1981" fmla="*/ 314170 w 506956"/>
              <a:gd name="connsiteY1981" fmla="*/ 200907 h 506956"/>
              <a:gd name="connsiteX1982" fmla="*/ 317979 w 506956"/>
              <a:gd name="connsiteY1982" fmla="*/ 206891 h 506956"/>
              <a:gd name="connsiteX1983" fmla="*/ 321787 w 506956"/>
              <a:gd name="connsiteY1983" fmla="*/ 200907 h 506956"/>
              <a:gd name="connsiteX1984" fmla="*/ 325948 w 506956"/>
              <a:gd name="connsiteY1984" fmla="*/ 200907 h 506956"/>
              <a:gd name="connsiteX1985" fmla="*/ 320046 w 506956"/>
              <a:gd name="connsiteY1985" fmla="*/ 210100 h 506956"/>
              <a:gd name="connsiteX1986" fmla="*/ 326356 w 506956"/>
              <a:gd name="connsiteY1986" fmla="*/ 219947 h 506956"/>
              <a:gd name="connsiteX1987" fmla="*/ 322195 w 506956"/>
              <a:gd name="connsiteY1987" fmla="*/ 219947 h 506956"/>
              <a:gd name="connsiteX1988" fmla="*/ 317979 w 506956"/>
              <a:gd name="connsiteY1988" fmla="*/ 213256 h 506956"/>
              <a:gd name="connsiteX1989" fmla="*/ 343779 w 506956"/>
              <a:gd name="connsiteY1989" fmla="*/ 213256 h 506956"/>
              <a:gd name="connsiteX1990" fmla="*/ 339563 w 506956"/>
              <a:gd name="connsiteY1990" fmla="*/ 219947 h 506956"/>
              <a:gd name="connsiteX1991" fmla="*/ 335401 w 506956"/>
              <a:gd name="connsiteY1991" fmla="*/ 219947 h 506956"/>
              <a:gd name="connsiteX1992" fmla="*/ 341711 w 506956"/>
              <a:gd name="connsiteY1992" fmla="*/ 210100 h 506956"/>
              <a:gd name="connsiteX1993" fmla="*/ 335809 w 506956"/>
              <a:gd name="connsiteY1993" fmla="*/ 200907 h 506956"/>
              <a:gd name="connsiteX1994" fmla="*/ 339971 w 506956"/>
              <a:gd name="connsiteY1994" fmla="*/ 200907 h 506956"/>
              <a:gd name="connsiteX1995" fmla="*/ 343779 w 506956"/>
              <a:gd name="connsiteY1995" fmla="*/ 206891 h 506956"/>
              <a:gd name="connsiteX1996" fmla="*/ 347587 w 506956"/>
              <a:gd name="connsiteY1996" fmla="*/ 200907 h 506956"/>
              <a:gd name="connsiteX1997" fmla="*/ 351748 w 506956"/>
              <a:gd name="connsiteY1997" fmla="*/ 200907 h 506956"/>
              <a:gd name="connsiteX1998" fmla="*/ 345846 w 506956"/>
              <a:gd name="connsiteY1998" fmla="*/ 210100 h 506956"/>
              <a:gd name="connsiteX1999" fmla="*/ 352156 w 506956"/>
              <a:gd name="connsiteY1999" fmla="*/ 219947 h 506956"/>
              <a:gd name="connsiteX2000" fmla="*/ 347995 w 506956"/>
              <a:gd name="connsiteY2000" fmla="*/ 219947 h 506956"/>
              <a:gd name="connsiteX2001" fmla="*/ 343779 w 506956"/>
              <a:gd name="connsiteY2001" fmla="*/ 213256 h 506956"/>
              <a:gd name="connsiteX2002" fmla="*/ 369579 w 506956"/>
              <a:gd name="connsiteY2002" fmla="*/ 213256 h 506956"/>
              <a:gd name="connsiteX2003" fmla="*/ 365363 w 506956"/>
              <a:gd name="connsiteY2003" fmla="*/ 219947 h 506956"/>
              <a:gd name="connsiteX2004" fmla="*/ 361201 w 506956"/>
              <a:gd name="connsiteY2004" fmla="*/ 219947 h 506956"/>
              <a:gd name="connsiteX2005" fmla="*/ 367511 w 506956"/>
              <a:gd name="connsiteY2005" fmla="*/ 210100 h 506956"/>
              <a:gd name="connsiteX2006" fmla="*/ 361609 w 506956"/>
              <a:gd name="connsiteY2006" fmla="*/ 200907 h 506956"/>
              <a:gd name="connsiteX2007" fmla="*/ 365771 w 506956"/>
              <a:gd name="connsiteY2007" fmla="*/ 200907 h 506956"/>
              <a:gd name="connsiteX2008" fmla="*/ 369579 w 506956"/>
              <a:gd name="connsiteY2008" fmla="*/ 206891 h 506956"/>
              <a:gd name="connsiteX2009" fmla="*/ 373387 w 506956"/>
              <a:gd name="connsiteY2009" fmla="*/ 200907 h 506956"/>
              <a:gd name="connsiteX2010" fmla="*/ 377548 w 506956"/>
              <a:gd name="connsiteY2010" fmla="*/ 200907 h 506956"/>
              <a:gd name="connsiteX2011" fmla="*/ 371646 w 506956"/>
              <a:gd name="connsiteY2011" fmla="*/ 210100 h 506956"/>
              <a:gd name="connsiteX2012" fmla="*/ 377956 w 506956"/>
              <a:gd name="connsiteY2012" fmla="*/ 219947 h 506956"/>
              <a:gd name="connsiteX2013" fmla="*/ 373795 w 506956"/>
              <a:gd name="connsiteY2013" fmla="*/ 219947 h 506956"/>
              <a:gd name="connsiteX2014" fmla="*/ 369579 w 506956"/>
              <a:gd name="connsiteY2014" fmla="*/ 213256 h 506956"/>
              <a:gd name="connsiteX2015" fmla="*/ 395379 w 506956"/>
              <a:gd name="connsiteY2015" fmla="*/ 213256 h 506956"/>
              <a:gd name="connsiteX2016" fmla="*/ 391163 w 506956"/>
              <a:gd name="connsiteY2016" fmla="*/ 219947 h 506956"/>
              <a:gd name="connsiteX2017" fmla="*/ 387001 w 506956"/>
              <a:gd name="connsiteY2017" fmla="*/ 219947 h 506956"/>
              <a:gd name="connsiteX2018" fmla="*/ 393312 w 506956"/>
              <a:gd name="connsiteY2018" fmla="*/ 210100 h 506956"/>
              <a:gd name="connsiteX2019" fmla="*/ 387409 w 506956"/>
              <a:gd name="connsiteY2019" fmla="*/ 200907 h 506956"/>
              <a:gd name="connsiteX2020" fmla="*/ 391571 w 506956"/>
              <a:gd name="connsiteY2020" fmla="*/ 200907 h 506956"/>
              <a:gd name="connsiteX2021" fmla="*/ 395379 w 506956"/>
              <a:gd name="connsiteY2021" fmla="*/ 206891 h 506956"/>
              <a:gd name="connsiteX2022" fmla="*/ 399187 w 506956"/>
              <a:gd name="connsiteY2022" fmla="*/ 200907 h 506956"/>
              <a:gd name="connsiteX2023" fmla="*/ 403348 w 506956"/>
              <a:gd name="connsiteY2023" fmla="*/ 200907 h 506956"/>
              <a:gd name="connsiteX2024" fmla="*/ 397446 w 506956"/>
              <a:gd name="connsiteY2024" fmla="*/ 210100 h 506956"/>
              <a:gd name="connsiteX2025" fmla="*/ 403756 w 506956"/>
              <a:gd name="connsiteY2025" fmla="*/ 219947 h 506956"/>
              <a:gd name="connsiteX2026" fmla="*/ 399595 w 506956"/>
              <a:gd name="connsiteY2026" fmla="*/ 219947 h 506956"/>
              <a:gd name="connsiteX2027" fmla="*/ 395379 w 506956"/>
              <a:gd name="connsiteY2027" fmla="*/ 213256 h 506956"/>
              <a:gd name="connsiteX2028" fmla="*/ 421179 w 506956"/>
              <a:gd name="connsiteY2028" fmla="*/ 213256 h 506956"/>
              <a:gd name="connsiteX2029" fmla="*/ 416963 w 506956"/>
              <a:gd name="connsiteY2029" fmla="*/ 219947 h 506956"/>
              <a:gd name="connsiteX2030" fmla="*/ 412801 w 506956"/>
              <a:gd name="connsiteY2030" fmla="*/ 219947 h 506956"/>
              <a:gd name="connsiteX2031" fmla="*/ 419112 w 506956"/>
              <a:gd name="connsiteY2031" fmla="*/ 210100 h 506956"/>
              <a:gd name="connsiteX2032" fmla="*/ 413209 w 506956"/>
              <a:gd name="connsiteY2032" fmla="*/ 200907 h 506956"/>
              <a:gd name="connsiteX2033" fmla="*/ 417371 w 506956"/>
              <a:gd name="connsiteY2033" fmla="*/ 200907 h 506956"/>
              <a:gd name="connsiteX2034" fmla="*/ 421179 w 506956"/>
              <a:gd name="connsiteY2034" fmla="*/ 206891 h 506956"/>
              <a:gd name="connsiteX2035" fmla="*/ 424987 w 506956"/>
              <a:gd name="connsiteY2035" fmla="*/ 200907 h 506956"/>
              <a:gd name="connsiteX2036" fmla="*/ 429149 w 506956"/>
              <a:gd name="connsiteY2036" fmla="*/ 200907 h 506956"/>
              <a:gd name="connsiteX2037" fmla="*/ 423246 w 506956"/>
              <a:gd name="connsiteY2037" fmla="*/ 210100 h 506956"/>
              <a:gd name="connsiteX2038" fmla="*/ 429557 w 506956"/>
              <a:gd name="connsiteY2038" fmla="*/ 219947 h 506956"/>
              <a:gd name="connsiteX2039" fmla="*/ 425395 w 506956"/>
              <a:gd name="connsiteY2039" fmla="*/ 219947 h 506956"/>
              <a:gd name="connsiteX2040" fmla="*/ 421179 w 506956"/>
              <a:gd name="connsiteY2040" fmla="*/ 213256 h 506956"/>
              <a:gd name="connsiteX2041" fmla="*/ 446979 w 506956"/>
              <a:gd name="connsiteY2041" fmla="*/ 213256 h 506956"/>
              <a:gd name="connsiteX2042" fmla="*/ 442763 w 506956"/>
              <a:gd name="connsiteY2042" fmla="*/ 219947 h 506956"/>
              <a:gd name="connsiteX2043" fmla="*/ 438601 w 506956"/>
              <a:gd name="connsiteY2043" fmla="*/ 219947 h 506956"/>
              <a:gd name="connsiteX2044" fmla="*/ 444912 w 506956"/>
              <a:gd name="connsiteY2044" fmla="*/ 210100 h 506956"/>
              <a:gd name="connsiteX2045" fmla="*/ 439009 w 506956"/>
              <a:gd name="connsiteY2045" fmla="*/ 200907 h 506956"/>
              <a:gd name="connsiteX2046" fmla="*/ 443171 w 506956"/>
              <a:gd name="connsiteY2046" fmla="*/ 200907 h 506956"/>
              <a:gd name="connsiteX2047" fmla="*/ 446979 w 506956"/>
              <a:gd name="connsiteY2047" fmla="*/ 206891 h 506956"/>
              <a:gd name="connsiteX2048" fmla="*/ 450787 w 506956"/>
              <a:gd name="connsiteY2048" fmla="*/ 200907 h 506956"/>
              <a:gd name="connsiteX2049" fmla="*/ 454949 w 506956"/>
              <a:gd name="connsiteY2049" fmla="*/ 200907 h 506956"/>
              <a:gd name="connsiteX2050" fmla="*/ 449046 w 506956"/>
              <a:gd name="connsiteY2050" fmla="*/ 210100 h 506956"/>
              <a:gd name="connsiteX2051" fmla="*/ 455357 w 506956"/>
              <a:gd name="connsiteY2051" fmla="*/ 219947 h 506956"/>
              <a:gd name="connsiteX2052" fmla="*/ 451195 w 506956"/>
              <a:gd name="connsiteY2052" fmla="*/ 219947 h 506956"/>
              <a:gd name="connsiteX2053" fmla="*/ 446979 w 506956"/>
              <a:gd name="connsiteY2053" fmla="*/ 213256 h 506956"/>
              <a:gd name="connsiteX2054" fmla="*/ 472779 w 506956"/>
              <a:gd name="connsiteY2054" fmla="*/ 213256 h 506956"/>
              <a:gd name="connsiteX2055" fmla="*/ 468563 w 506956"/>
              <a:gd name="connsiteY2055" fmla="*/ 219947 h 506956"/>
              <a:gd name="connsiteX2056" fmla="*/ 464401 w 506956"/>
              <a:gd name="connsiteY2056" fmla="*/ 219947 h 506956"/>
              <a:gd name="connsiteX2057" fmla="*/ 470712 w 506956"/>
              <a:gd name="connsiteY2057" fmla="*/ 210100 h 506956"/>
              <a:gd name="connsiteX2058" fmla="*/ 464809 w 506956"/>
              <a:gd name="connsiteY2058" fmla="*/ 200907 h 506956"/>
              <a:gd name="connsiteX2059" fmla="*/ 468971 w 506956"/>
              <a:gd name="connsiteY2059" fmla="*/ 200907 h 506956"/>
              <a:gd name="connsiteX2060" fmla="*/ 472779 w 506956"/>
              <a:gd name="connsiteY2060" fmla="*/ 206891 h 506956"/>
              <a:gd name="connsiteX2061" fmla="*/ 476587 w 506956"/>
              <a:gd name="connsiteY2061" fmla="*/ 200907 h 506956"/>
              <a:gd name="connsiteX2062" fmla="*/ 480749 w 506956"/>
              <a:gd name="connsiteY2062" fmla="*/ 200907 h 506956"/>
              <a:gd name="connsiteX2063" fmla="*/ 474846 w 506956"/>
              <a:gd name="connsiteY2063" fmla="*/ 210100 h 506956"/>
              <a:gd name="connsiteX2064" fmla="*/ 481157 w 506956"/>
              <a:gd name="connsiteY2064" fmla="*/ 219947 h 506956"/>
              <a:gd name="connsiteX2065" fmla="*/ 476995 w 506956"/>
              <a:gd name="connsiteY2065" fmla="*/ 219947 h 506956"/>
              <a:gd name="connsiteX2066" fmla="*/ 472779 w 506956"/>
              <a:gd name="connsiteY2066" fmla="*/ 213256 h 506956"/>
              <a:gd name="connsiteX2067" fmla="*/ 498579 w 506956"/>
              <a:gd name="connsiteY2067" fmla="*/ 213256 h 506956"/>
              <a:gd name="connsiteX2068" fmla="*/ 494363 w 506956"/>
              <a:gd name="connsiteY2068" fmla="*/ 219947 h 506956"/>
              <a:gd name="connsiteX2069" fmla="*/ 490201 w 506956"/>
              <a:gd name="connsiteY2069" fmla="*/ 219947 h 506956"/>
              <a:gd name="connsiteX2070" fmla="*/ 496512 w 506956"/>
              <a:gd name="connsiteY2070" fmla="*/ 210100 h 506956"/>
              <a:gd name="connsiteX2071" fmla="*/ 490609 w 506956"/>
              <a:gd name="connsiteY2071" fmla="*/ 200907 h 506956"/>
              <a:gd name="connsiteX2072" fmla="*/ 494771 w 506956"/>
              <a:gd name="connsiteY2072" fmla="*/ 200907 h 506956"/>
              <a:gd name="connsiteX2073" fmla="*/ 498579 w 506956"/>
              <a:gd name="connsiteY2073" fmla="*/ 206891 h 506956"/>
              <a:gd name="connsiteX2074" fmla="*/ 502387 w 506956"/>
              <a:gd name="connsiteY2074" fmla="*/ 200907 h 506956"/>
              <a:gd name="connsiteX2075" fmla="*/ 506549 w 506956"/>
              <a:gd name="connsiteY2075" fmla="*/ 200907 h 506956"/>
              <a:gd name="connsiteX2076" fmla="*/ 500646 w 506956"/>
              <a:gd name="connsiteY2076" fmla="*/ 210100 h 506956"/>
              <a:gd name="connsiteX2077" fmla="*/ 506957 w 506956"/>
              <a:gd name="connsiteY2077" fmla="*/ 219947 h 506956"/>
              <a:gd name="connsiteX2078" fmla="*/ 502795 w 506956"/>
              <a:gd name="connsiteY2078" fmla="*/ 219947 h 506956"/>
              <a:gd name="connsiteX2079" fmla="*/ 498579 w 506956"/>
              <a:gd name="connsiteY2079" fmla="*/ 213256 h 506956"/>
              <a:gd name="connsiteX2080" fmla="*/ 8378 w 506956"/>
              <a:gd name="connsiteY2080" fmla="*/ 241957 h 506956"/>
              <a:gd name="connsiteX2081" fmla="*/ 4162 w 506956"/>
              <a:gd name="connsiteY2081" fmla="*/ 248648 h 506956"/>
              <a:gd name="connsiteX2082" fmla="*/ 0 w 506956"/>
              <a:gd name="connsiteY2082" fmla="*/ 248648 h 506956"/>
              <a:gd name="connsiteX2083" fmla="*/ 6310 w 506956"/>
              <a:gd name="connsiteY2083" fmla="*/ 238802 h 506956"/>
              <a:gd name="connsiteX2084" fmla="*/ 408 w 506956"/>
              <a:gd name="connsiteY2084" fmla="*/ 229608 h 506956"/>
              <a:gd name="connsiteX2085" fmla="*/ 4570 w 506956"/>
              <a:gd name="connsiteY2085" fmla="*/ 229608 h 506956"/>
              <a:gd name="connsiteX2086" fmla="*/ 8378 w 506956"/>
              <a:gd name="connsiteY2086" fmla="*/ 235592 h 506956"/>
              <a:gd name="connsiteX2087" fmla="*/ 12186 w 506956"/>
              <a:gd name="connsiteY2087" fmla="*/ 229608 h 506956"/>
              <a:gd name="connsiteX2088" fmla="*/ 16347 w 506956"/>
              <a:gd name="connsiteY2088" fmla="*/ 229608 h 506956"/>
              <a:gd name="connsiteX2089" fmla="*/ 10445 w 506956"/>
              <a:gd name="connsiteY2089" fmla="*/ 238802 h 506956"/>
              <a:gd name="connsiteX2090" fmla="*/ 16755 w 506956"/>
              <a:gd name="connsiteY2090" fmla="*/ 248648 h 506956"/>
              <a:gd name="connsiteX2091" fmla="*/ 12594 w 506956"/>
              <a:gd name="connsiteY2091" fmla="*/ 248648 h 506956"/>
              <a:gd name="connsiteX2092" fmla="*/ 8378 w 506956"/>
              <a:gd name="connsiteY2092" fmla="*/ 241957 h 506956"/>
              <a:gd name="connsiteX2093" fmla="*/ 34178 w 506956"/>
              <a:gd name="connsiteY2093" fmla="*/ 241957 h 506956"/>
              <a:gd name="connsiteX2094" fmla="*/ 29962 w 506956"/>
              <a:gd name="connsiteY2094" fmla="*/ 248648 h 506956"/>
              <a:gd name="connsiteX2095" fmla="*/ 25800 w 506956"/>
              <a:gd name="connsiteY2095" fmla="*/ 248648 h 506956"/>
              <a:gd name="connsiteX2096" fmla="*/ 32110 w 506956"/>
              <a:gd name="connsiteY2096" fmla="*/ 238802 h 506956"/>
              <a:gd name="connsiteX2097" fmla="*/ 26208 w 506956"/>
              <a:gd name="connsiteY2097" fmla="*/ 229608 h 506956"/>
              <a:gd name="connsiteX2098" fmla="*/ 30370 w 506956"/>
              <a:gd name="connsiteY2098" fmla="*/ 229608 h 506956"/>
              <a:gd name="connsiteX2099" fmla="*/ 34178 w 506956"/>
              <a:gd name="connsiteY2099" fmla="*/ 235592 h 506956"/>
              <a:gd name="connsiteX2100" fmla="*/ 37986 w 506956"/>
              <a:gd name="connsiteY2100" fmla="*/ 229608 h 506956"/>
              <a:gd name="connsiteX2101" fmla="*/ 42147 w 506956"/>
              <a:gd name="connsiteY2101" fmla="*/ 229608 h 506956"/>
              <a:gd name="connsiteX2102" fmla="*/ 36245 w 506956"/>
              <a:gd name="connsiteY2102" fmla="*/ 238802 h 506956"/>
              <a:gd name="connsiteX2103" fmla="*/ 42555 w 506956"/>
              <a:gd name="connsiteY2103" fmla="*/ 248648 h 506956"/>
              <a:gd name="connsiteX2104" fmla="*/ 38394 w 506956"/>
              <a:gd name="connsiteY2104" fmla="*/ 248648 h 506956"/>
              <a:gd name="connsiteX2105" fmla="*/ 34178 w 506956"/>
              <a:gd name="connsiteY2105" fmla="*/ 241957 h 506956"/>
              <a:gd name="connsiteX2106" fmla="*/ 59978 w 506956"/>
              <a:gd name="connsiteY2106" fmla="*/ 241957 h 506956"/>
              <a:gd name="connsiteX2107" fmla="*/ 55762 w 506956"/>
              <a:gd name="connsiteY2107" fmla="*/ 248648 h 506956"/>
              <a:gd name="connsiteX2108" fmla="*/ 51600 w 506956"/>
              <a:gd name="connsiteY2108" fmla="*/ 248648 h 506956"/>
              <a:gd name="connsiteX2109" fmla="*/ 57911 w 506956"/>
              <a:gd name="connsiteY2109" fmla="*/ 238802 h 506956"/>
              <a:gd name="connsiteX2110" fmla="*/ 52008 w 506956"/>
              <a:gd name="connsiteY2110" fmla="*/ 229608 h 506956"/>
              <a:gd name="connsiteX2111" fmla="*/ 56170 w 506956"/>
              <a:gd name="connsiteY2111" fmla="*/ 229608 h 506956"/>
              <a:gd name="connsiteX2112" fmla="*/ 59978 w 506956"/>
              <a:gd name="connsiteY2112" fmla="*/ 235592 h 506956"/>
              <a:gd name="connsiteX2113" fmla="*/ 63786 w 506956"/>
              <a:gd name="connsiteY2113" fmla="*/ 229608 h 506956"/>
              <a:gd name="connsiteX2114" fmla="*/ 67948 w 506956"/>
              <a:gd name="connsiteY2114" fmla="*/ 229608 h 506956"/>
              <a:gd name="connsiteX2115" fmla="*/ 62045 w 506956"/>
              <a:gd name="connsiteY2115" fmla="*/ 238802 h 506956"/>
              <a:gd name="connsiteX2116" fmla="*/ 68356 w 506956"/>
              <a:gd name="connsiteY2116" fmla="*/ 248648 h 506956"/>
              <a:gd name="connsiteX2117" fmla="*/ 64194 w 506956"/>
              <a:gd name="connsiteY2117" fmla="*/ 248648 h 506956"/>
              <a:gd name="connsiteX2118" fmla="*/ 59978 w 506956"/>
              <a:gd name="connsiteY2118" fmla="*/ 241957 h 506956"/>
              <a:gd name="connsiteX2119" fmla="*/ 85778 w 506956"/>
              <a:gd name="connsiteY2119" fmla="*/ 241957 h 506956"/>
              <a:gd name="connsiteX2120" fmla="*/ 81562 w 506956"/>
              <a:gd name="connsiteY2120" fmla="*/ 248648 h 506956"/>
              <a:gd name="connsiteX2121" fmla="*/ 77400 w 506956"/>
              <a:gd name="connsiteY2121" fmla="*/ 248648 h 506956"/>
              <a:gd name="connsiteX2122" fmla="*/ 83711 w 506956"/>
              <a:gd name="connsiteY2122" fmla="*/ 238802 h 506956"/>
              <a:gd name="connsiteX2123" fmla="*/ 77808 w 506956"/>
              <a:gd name="connsiteY2123" fmla="*/ 229608 h 506956"/>
              <a:gd name="connsiteX2124" fmla="*/ 81970 w 506956"/>
              <a:gd name="connsiteY2124" fmla="*/ 229608 h 506956"/>
              <a:gd name="connsiteX2125" fmla="*/ 85778 w 506956"/>
              <a:gd name="connsiteY2125" fmla="*/ 235592 h 506956"/>
              <a:gd name="connsiteX2126" fmla="*/ 89586 w 506956"/>
              <a:gd name="connsiteY2126" fmla="*/ 229608 h 506956"/>
              <a:gd name="connsiteX2127" fmla="*/ 93748 w 506956"/>
              <a:gd name="connsiteY2127" fmla="*/ 229608 h 506956"/>
              <a:gd name="connsiteX2128" fmla="*/ 87845 w 506956"/>
              <a:gd name="connsiteY2128" fmla="*/ 238802 h 506956"/>
              <a:gd name="connsiteX2129" fmla="*/ 94156 w 506956"/>
              <a:gd name="connsiteY2129" fmla="*/ 248648 h 506956"/>
              <a:gd name="connsiteX2130" fmla="*/ 89994 w 506956"/>
              <a:gd name="connsiteY2130" fmla="*/ 248648 h 506956"/>
              <a:gd name="connsiteX2131" fmla="*/ 85778 w 506956"/>
              <a:gd name="connsiteY2131" fmla="*/ 241957 h 506956"/>
              <a:gd name="connsiteX2132" fmla="*/ 111578 w 506956"/>
              <a:gd name="connsiteY2132" fmla="*/ 241957 h 506956"/>
              <a:gd name="connsiteX2133" fmla="*/ 107362 w 506956"/>
              <a:gd name="connsiteY2133" fmla="*/ 248648 h 506956"/>
              <a:gd name="connsiteX2134" fmla="*/ 103200 w 506956"/>
              <a:gd name="connsiteY2134" fmla="*/ 248648 h 506956"/>
              <a:gd name="connsiteX2135" fmla="*/ 109511 w 506956"/>
              <a:gd name="connsiteY2135" fmla="*/ 238802 h 506956"/>
              <a:gd name="connsiteX2136" fmla="*/ 103608 w 506956"/>
              <a:gd name="connsiteY2136" fmla="*/ 229608 h 506956"/>
              <a:gd name="connsiteX2137" fmla="*/ 107770 w 506956"/>
              <a:gd name="connsiteY2137" fmla="*/ 229608 h 506956"/>
              <a:gd name="connsiteX2138" fmla="*/ 111578 w 506956"/>
              <a:gd name="connsiteY2138" fmla="*/ 235592 h 506956"/>
              <a:gd name="connsiteX2139" fmla="*/ 115386 w 506956"/>
              <a:gd name="connsiteY2139" fmla="*/ 229608 h 506956"/>
              <a:gd name="connsiteX2140" fmla="*/ 119548 w 506956"/>
              <a:gd name="connsiteY2140" fmla="*/ 229608 h 506956"/>
              <a:gd name="connsiteX2141" fmla="*/ 113645 w 506956"/>
              <a:gd name="connsiteY2141" fmla="*/ 238802 h 506956"/>
              <a:gd name="connsiteX2142" fmla="*/ 119956 w 506956"/>
              <a:gd name="connsiteY2142" fmla="*/ 248648 h 506956"/>
              <a:gd name="connsiteX2143" fmla="*/ 115794 w 506956"/>
              <a:gd name="connsiteY2143" fmla="*/ 248648 h 506956"/>
              <a:gd name="connsiteX2144" fmla="*/ 111578 w 506956"/>
              <a:gd name="connsiteY2144" fmla="*/ 241957 h 506956"/>
              <a:gd name="connsiteX2145" fmla="*/ 137378 w 506956"/>
              <a:gd name="connsiteY2145" fmla="*/ 241957 h 506956"/>
              <a:gd name="connsiteX2146" fmla="*/ 133162 w 506956"/>
              <a:gd name="connsiteY2146" fmla="*/ 248648 h 506956"/>
              <a:gd name="connsiteX2147" fmla="*/ 129000 w 506956"/>
              <a:gd name="connsiteY2147" fmla="*/ 248648 h 506956"/>
              <a:gd name="connsiteX2148" fmla="*/ 135311 w 506956"/>
              <a:gd name="connsiteY2148" fmla="*/ 238802 h 506956"/>
              <a:gd name="connsiteX2149" fmla="*/ 129408 w 506956"/>
              <a:gd name="connsiteY2149" fmla="*/ 229608 h 506956"/>
              <a:gd name="connsiteX2150" fmla="*/ 133570 w 506956"/>
              <a:gd name="connsiteY2150" fmla="*/ 229608 h 506956"/>
              <a:gd name="connsiteX2151" fmla="*/ 137378 w 506956"/>
              <a:gd name="connsiteY2151" fmla="*/ 235592 h 506956"/>
              <a:gd name="connsiteX2152" fmla="*/ 141186 w 506956"/>
              <a:gd name="connsiteY2152" fmla="*/ 229608 h 506956"/>
              <a:gd name="connsiteX2153" fmla="*/ 145348 w 506956"/>
              <a:gd name="connsiteY2153" fmla="*/ 229608 h 506956"/>
              <a:gd name="connsiteX2154" fmla="*/ 139445 w 506956"/>
              <a:gd name="connsiteY2154" fmla="*/ 238802 h 506956"/>
              <a:gd name="connsiteX2155" fmla="*/ 145756 w 506956"/>
              <a:gd name="connsiteY2155" fmla="*/ 248648 h 506956"/>
              <a:gd name="connsiteX2156" fmla="*/ 141594 w 506956"/>
              <a:gd name="connsiteY2156" fmla="*/ 248648 h 506956"/>
              <a:gd name="connsiteX2157" fmla="*/ 137378 w 506956"/>
              <a:gd name="connsiteY2157" fmla="*/ 241957 h 506956"/>
              <a:gd name="connsiteX2158" fmla="*/ 163178 w 506956"/>
              <a:gd name="connsiteY2158" fmla="*/ 241957 h 506956"/>
              <a:gd name="connsiteX2159" fmla="*/ 158962 w 506956"/>
              <a:gd name="connsiteY2159" fmla="*/ 248648 h 506956"/>
              <a:gd name="connsiteX2160" fmla="*/ 154800 w 506956"/>
              <a:gd name="connsiteY2160" fmla="*/ 248648 h 506956"/>
              <a:gd name="connsiteX2161" fmla="*/ 161111 w 506956"/>
              <a:gd name="connsiteY2161" fmla="*/ 238802 h 506956"/>
              <a:gd name="connsiteX2162" fmla="*/ 155208 w 506956"/>
              <a:gd name="connsiteY2162" fmla="*/ 229608 h 506956"/>
              <a:gd name="connsiteX2163" fmla="*/ 159370 w 506956"/>
              <a:gd name="connsiteY2163" fmla="*/ 229608 h 506956"/>
              <a:gd name="connsiteX2164" fmla="*/ 163178 w 506956"/>
              <a:gd name="connsiteY2164" fmla="*/ 235592 h 506956"/>
              <a:gd name="connsiteX2165" fmla="*/ 166986 w 506956"/>
              <a:gd name="connsiteY2165" fmla="*/ 229608 h 506956"/>
              <a:gd name="connsiteX2166" fmla="*/ 171148 w 506956"/>
              <a:gd name="connsiteY2166" fmla="*/ 229608 h 506956"/>
              <a:gd name="connsiteX2167" fmla="*/ 165245 w 506956"/>
              <a:gd name="connsiteY2167" fmla="*/ 238802 h 506956"/>
              <a:gd name="connsiteX2168" fmla="*/ 171556 w 506956"/>
              <a:gd name="connsiteY2168" fmla="*/ 248648 h 506956"/>
              <a:gd name="connsiteX2169" fmla="*/ 167394 w 506956"/>
              <a:gd name="connsiteY2169" fmla="*/ 248648 h 506956"/>
              <a:gd name="connsiteX2170" fmla="*/ 163178 w 506956"/>
              <a:gd name="connsiteY2170" fmla="*/ 241957 h 506956"/>
              <a:gd name="connsiteX2171" fmla="*/ 188978 w 506956"/>
              <a:gd name="connsiteY2171" fmla="*/ 241957 h 506956"/>
              <a:gd name="connsiteX2172" fmla="*/ 184762 w 506956"/>
              <a:gd name="connsiteY2172" fmla="*/ 248648 h 506956"/>
              <a:gd name="connsiteX2173" fmla="*/ 180601 w 506956"/>
              <a:gd name="connsiteY2173" fmla="*/ 248648 h 506956"/>
              <a:gd name="connsiteX2174" fmla="*/ 186911 w 506956"/>
              <a:gd name="connsiteY2174" fmla="*/ 238802 h 506956"/>
              <a:gd name="connsiteX2175" fmla="*/ 181009 w 506956"/>
              <a:gd name="connsiteY2175" fmla="*/ 229608 h 506956"/>
              <a:gd name="connsiteX2176" fmla="*/ 185170 w 506956"/>
              <a:gd name="connsiteY2176" fmla="*/ 229608 h 506956"/>
              <a:gd name="connsiteX2177" fmla="*/ 188978 w 506956"/>
              <a:gd name="connsiteY2177" fmla="*/ 235592 h 506956"/>
              <a:gd name="connsiteX2178" fmla="*/ 192786 w 506956"/>
              <a:gd name="connsiteY2178" fmla="*/ 229608 h 506956"/>
              <a:gd name="connsiteX2179" fmla="*/ 196948 w 506956"/>
              <a:gd name="connsiteY2179" fmla="*/ 229608 h 506956"/>
              <a:gd name="connsiteX2180" fmla="*/ 191045 w 506956"/>
              <a:gd name="connsiteY2180" fmla="*/ 238802 h 506956"/>
              <a:gd name="connsiteX2181" fmla="*/ 197356 w 506956"/>
              <a:gd name="connsiteY2181" fmla="*/ 248648 h 506956"/>
              <a:gd name="connsiteX2182" fmla="*/ 193194 w 506956"/>
              <a:gd name="connsiteY2182" fmla="*/ 248648 h 506956"/>
              <a:gd name="connsiteX2183" fmla="*/ 188978 w 506956"/>
              <a:gd name="connsiteY2183" fmla="*/ 241957 h 506956"/>
              <a:gd name="connsiteX2184" fmla="*/ 214778 w 506956"/>
              <a:gd name="connsiteY2184" fmla="*/ 241957 h 506956"/>
              <a:gd name="connsiteX2185" fmla="*/ 210562 w 506956"/>
              <a:gd name="connsiteY2185" fmla="*/ 248648 h 506956"/>
              <a:gd name="connsiteX2186" fmla="*/ 206401 w 506956"/>
              <a:gd name="connsiteY2186" fmla="*/ 248648 h 506956"/>
              <a:gd name="connsiteX2187" fmla="*/ 212711 w 506956"/>
              <a:gd name="connsiteY2187" fmla="*/ 238802 h 506956"/>
              <a:gd name="connsiteX2188" fmla="*/ 206809 w 506956"/>
              <a:gd name="connsiteY2188" fmla="*/ 229608 h 506956"/>
              <a:gd name="connsiteX2189" fmla="*/ 210970 w 506956"/>
              <a:gd name="connsiteY2189" fmla="*/ 229608 h 506956"/>
              <a:gd name="connsiteX2190" fmla="*/ 214778 w 506956"/>
              <a:gd name="connsiteY2190" fmla="*/ 235592 h 506956"/>
              <a:gd name="connsiteX2191" fmla="*/ 218586 w 506956"/>
              <a:gd name="connsiteY2191" fmla="*/ 229608 h 506956"/>
              <a:gd name="connsiteX2192" fmla="*/ 222748 w 506956"/>
              <a:gd name="connsiteY2192" fmla="*/ 229608 h 506956"/>
              <a:gd name="connsiteX2193" fmla="*/ 216846 w 506956"/>
              <a:gd name="connsiteY2193" fmla="*/ 238802 h 506956"/>
              <a:gd name="connsiteX2194" fmla="*/ 223156 w 506956"/>
              <a:gd name="connsiteY2194" fmla="*/ 248648 h 506956"/>
              <a:gd name="connsiteX2195" fmla="*/ 218994 w 506956"/>
              <a:gd name="connsiteY2195" fmla="*/ 248648 h 506956"/>
              <a:gd name="connsiteX2196" fmla="*/ 214778 w 506956"/>
              <a:gd name="connsiteY2196" fmla="*/ 241957 h 506956"/>
              <a:gd name="connsiteX2197" fmla="*/ 240578 w 506956"/>
              <a:gd name="connsiteY2197" fmla="*/ 241957 h 506956"/>
              <a:gd name="connsiteX2198" fmla="*/ 236362 w 506956"/>
              <a:gd name="connsiteY2198" fmla="*/ 248648 h 506956"/>
              <a:gd name="connsiteX2199" fmla="*/ 232201 w 506956"/>
              <a:gd name="connsiteY2199" fmla="*/ 248648 h 506956"/>
              <a:gd name="connsiteX2200" fmla="*/ 238511 w 506956"/>
              <a:gd name="connsiteY2200" fmla="*/ 238802 h 506956"/>
              <a:gd name="connsiteX2201" fmla="*/ 232609 w 506956"/>
              <a:gd name="connsiteY2201" fmla="*/ 229608 h 506956"/>
              <a:gd name="connsiteX2202" fmla="*/ 236770 w 506956"/>
              <a:gd name="connsiteY2202" fmla="*/ 229608 h 506956"/>
              <a:gd name="connsiteX2203" fmla="*/ 240578 w 506956"/>
              <a:gd name="connsiteY2203" fmla="*/ 235592 h 506956"/>
              <a:gd name="connsiteX2204" fmla="*/ 244386 w 506956"/>
              <a:gd name="connsiteY2204" fmla="*/ 229608 h 506956"/>
              <a:gd name="connsiteX2205" fmla="*/ 248548 w 506956"/>
              <a:gd name="connsiteY2205" fmla="*/ 229608 h 506956"/>
              <a:gd name="connsiteX2206" fmla="*/ 242646 w 506956"/>
              <a:gd name="connsiteY2206" fmla="*/ 238802 h 506956"/>
              <a:gd name="connsiteX2207" fmla="*/ 248956 w 506956"/>
              <a:gd name="connsiteY2207" fmla="*/ 248648 h 506956"/>
              <a:gd name="connsiteX2208" fmla="*/ 244794 w 506956"/>
              <a:gd name="connsiteY2208" fmla="*/ 248648 h 506956"/>
              <a:gd name="connsiteX2209" fmla="*/ 240578 w 506956"/>
              <a:gd name="connsiteY2209" fmla="*/ 241957 h 506956"/>
              <a:gd name="connsiteX2210" fmla="*/ 266378 w 506956"/>
              <a:gd name="connsiteY2210" fmla="*/ 241957 h 506956"/>
              <a:gd name="connsiteX2211" fmla="*/ 262162 w 506956"/>
              <a:gd name="connsiteY2211" fmla="*/ 248648 h 506956"/>
              <a:gd name="connsiteX2212" fmla="*/ 258001 w 506956"/>
              <a:gd name="connsiteY2212" fmla="*/ 248648 h 506956"/>
              <a:gd name="connsiteX2213" fmla="*/ 264311 w 506956"/>
              <a:gd name="connsiteY2213" fmla="*/ 238802 h 506956"/>
              <a:gd name="connsiteX2214" fmla="*/ 258409 w 506956"/>
              <a:gd name="connsiteY2214" fmla="*/ 229608 h 506956"/>
              <a:gd name="connsiteX2215" fmla="*/ 262570 w 506956"/>
              <a:gd name="connsiteY2215" fmla="*/ 229608 h 506956"/>
              <a:gd name="connsiteX2216" fmla="*/ 266378 w 506956"/>
              <a:gd name="connsiteY2216" fmla="*/ 235592 h 506956"/>
              <a:gd name="connsiteX2217" fmla="*/ 270187 w 506956"/>
              <a:gd name="connsiteY2217" fmla="*/ 229608 h 506956"/>
              <a:gd name="connsiteX2218" fmla="*/ 274348 w 506956"/>
              <a:gd name="connsiteY2218" fmla="*/ 229608 h 506956"/>
              <a:gd name="connsiteX2219" fmla="*/ 268446 w 506956"/>
              <a:gd name="connsiteY2219" fmla="*/ 238802 h 506956"/>
              <a:gd name="connsiteX2220" fmla="*/ 274756 w 506956"/>
              <a:gd name="connsiteY2220" fmla="*/ 248648 h 506956"/>
              <a:gd name="connsiteX2221" fmla="*/ 270595 w 506956"/>
              <a:gd name="connsiteY2221" fmla="*/ 248648 h 506956"/>
              <a:gd name="connsiteX2222" fmla="*/ 266378 w 506956"/>
              <a:gd name="connsiteY2222" fmla="*/ 241957 h 506956"/>
              <a:gd name="connsiteX2223" fmla="*/ 292179 w 506956"/>
              <a:gd name="connsiteY2223" fmla="*/ 241957 h 506956"/>
              <a:gd name="connsiteX2224" fmla="*/ 287962 w 506956"/>
              <a:gd name="connsiteY2224" fmla="*/ 248648 h 506956"/>
              <a:gd name="connsiteX2225" fmla="*/ 283801 w 506956"/>
              <a:gd name="connsiteY2225" fmla="*/ 248648 h 506956"/>
              <a:gd name="connsiteX2226" fmla="*/ 290111 w 506956"/>
              <a:gd name="connsiteY2226" fmla="*/ 238802 h 506956"/>
              <a:gd name="connsiteX2227" fmla="*/ 284209 w 506956"/>
              <a:gd name="connsiteY2227" fmla="*/ 229608 h 506956"/>
              <a:gd name="connsiteX2228" fmla="*/ 288370 w 506956"/>
              <a:gd name="connsiteY2228" fmla="*/ 229608 h 506956"/>
              <a:gd name="connsiteX2229" fmla="*/ 292179 w 506956"/>
              <a:gd name="connsiteY2229" fmla="*/ 235592 h 506956"/>
              <a:gd name="connsiteX2230" fmla="*/ 295987 w 506956"/>
              <a:gd name="connsiteY2230" fmla="*/ 229608 h 506956"/>
              <a:gd name="connsiteX2231" fmla="*/ 300148 w 506956"/>
              <a:gd name="connsiteY2231" fmla="*/ 229608 h 506956"/>
              <a:gd name="connsiteX2232" fmla="*/ 294246 w 506956"/>
              <a:gd name="connsiteY2232" fmla="*/ 238802 h 506956"/>
              <a:gd name="connsiteX2233" fmla="*/ 300556 w 506956"/>
              <a:gd name="connsiteY2233" fmla="*/ 248648 h 506956"/>
              <a:gd name="connsiteX2234" fmla="*/ 296395 w 506956"/>
              <a:gd name="connsiteY2234" fmla="*/ 248648 h 506956"/>
              <a:gd name="connsiteX2235" fmla="*/ 292179 w 506956"/>
              <a:gd name="connsiteY2235" fmla="*/ 241957 h 506956"/>
              <a:gd name="connsiteX2236" fmla="*/ 317979 w 506956"/>
              <a:gd name="connsiteY2236" fmla="*/ 241957 h 506956"/>
              <a:gd name="connsiteX2237" fmla="*/ 313762 w 506956"/>
              <a:gd name="connsiteY2237" fmla="*/ 248648 h 506956"/>
              <a:gd name="connsiteX2238" fmla="*/ 309601 w 506956"/>
              <a:gd name="connsiteY2238" fmla="*/ 248648 h 506956"/>
              <a:gd name="connsiteX2239" fmla="*/ 315911 w 506956"/>
              <a:gd name="connsiteY2239" fmla="*/ 238802 h 506956"/>
              <a:gd name="connsiteX2240" fmla="*/ 310009 w 506956"/>
              <a:gd name="connsiteY2240" fmla="*/ 229608 h 506956"/>
              <a:gd name="connsiteX2241" fmla="*/ 314170 w 506956"/>
              <a:gd name="connsiteY2241" fmla="*/ 229608 h 506956"/>
              <a:gd name="connsiteX2242" fmla="*/ 317979 w 506956"/>
              <a:gd name="connsiteY2242" fmla="*/ 235592 h 506956"/>
              <a:gd name="connsiteX2243" fmla="*/ 321787 w 506956"/>
              <a:gd name="connsiteY2243" fmla="*/ 229608 h 506956"/>
              <a:gd name="connsiteX2244" fmla="*/ 325948 w 506956"/>
              <a:gd name="connsiteY2244" fmla="*/ 229608 h 506956"/>
              <a:gd name="connsiteX2245" fmla="*/ 320046 w 506956"/>
              <a:gd name="connsiteY2245" fmla="*/ 238802 h 506956"/>
              <a:gd name="connsiteX2246" fmla="*/ 326356 w 506956"/>
              <a:gd name="connsiteY2246" fmla="*/ 248648 h 506956"/>
              <a:gd name="connsiteX2247" fmla="*/ 322195 w 506956"/>
              <a:gd name="connsiteY2247" fmla="*/ 248648 h 506956"/>
              <a:gd name="connsiteX2248" fmla="*/ 317979 w 506956"/>
              <a:gd name="connsiteY2248" fmla="*/ 241957 h 506956"/>
              <a:gd name="connsiteX2249" fmla="*/ 343779 w 506956"/>
              <a:gd name="connsiteY2249" fmla="*/ 241957 h 506956"/>
              <a:gd name="connsiteX2250" fmla="*/ 339563 w 506956"/>
              <a:gd name="connsiteY2250" fmla="*/ 248648 h 506956"/>
              <a:gd name="connsiteX2251" fmla="*/ 335401 w 506956"/>
              <a:gd name="connsiteY2251" fmla="*/ 248648 h 506956"/>
              <a:gd name="connsiteX2252" fmla="*/ 341711 w 506956"/>
              <a:gd name="connsiteY2252" fmla="*/ 238802 h 506956"/>
              <a:gd name="connsiteX2253" fmla="*/ 335809 w 506956"/>
              <a:gd name="connsiteY2253" fmla="*/ 229608 h 506956"/>
              <a:gd name="connsiteX2254" fmla="*/ 339971 w 506956"/>
              <a:gd name="connsiteY2254" fmla="*/ 229608 h 506956"/>
              <a:gd name="connsiteX2255" fmla="*/ 343779 w 506956"/>
              <a:gd name="connsiteY2255" fmla="*/ 235592 h 506956"/>
              <a:gd name="connsiteX2256" fmla="*/ 347587 w 506956"/>
              <a:gd name="connsiteY2256" fmla="*/ 229608 h 506956"/>
              <a:gd name="connsiteX2257" fmla="*/ 351748 w 506956"/>
              <a:gd name="connsiteY2257" fmla="*/ 229608 h 506956"/>
              <a:gd name="connsiteX2258" fmla="*/ 345846 w 506956"/>
              <a:gd name="connsiteY2258" fmla="*/ 238802 h 506956"/>
              <a:gd name="connsiteX2259" fmla="*/ 352156 w 506956"/>
              <a:gd name="connsiteY2259" fmla="*/ 248648 h 506956"/>
              <a:gd name="connsiteX2260" fmla="*/ 347995 w 506956"/>
              <a:gd name="connsiteY2260" fmla="*/ 248648 h 506956"/>
              <a:gd name="connsiteX2261" fmla="*/ 343779 w 506956"/>
              <a:gd name="connsiteY2261" fmla="*/ 241957 h 506956"/>
              <a:gd name="connsiteX2262" fmla="*/ 369579 w 506956"/>
              <a:gd name="connsiteY2262" fmla="*/ 241957 h 506956"/>
              <a:gd name="connsiteX2263" fmla="*/ 365363 w 506956"/>
              <a:gd name="connsiteY2263" fmla="*/ 248648 h 506956"/>
              <a:gd name="connsiteX2264" fmla="*/ 361201 w 506956"/>
              <a:gd name="connsiteY2264" fmla="*/ 248648 h 506956"/>
              <a:gd name="connsiteX2265" fmla="*/ 367511 w 506956"/>
              <a:gd name="connsiteY2265" fmla="*/ 238802 h 506956"/>
              <a:gd name="connsiteX2266" fmla="*/ 361609 w 506956"/>
              <a:gd name="connsiteY2266" fmla="*/ 229608 h 506956"/>
              <a:gd name="connsiteX2267" fmla="*/ 365771 w 506956"/>
              <a:gd name="connsiteY2267" fmla="*/ 229608 h 506956"/>
              <a:gd name="connsiteX2268" fmla="*/ 369579 w 506956"/>
              <a:gd name="connsiteY2268" fmla="*/ 235592 h 506956"/>
              <a:gd name="connsiteX2269" fmla="*/ 373387 w 506956"/>
              <a:gd name="connsiteY2269" fmla="*/ 229608 h 506956"/>
              <a:gd name="connsiteX2270" fmla="*/ 377548 w 506956"/>
              <a:gd name="connsiteY2270" fmla="*/ 229608 h 506956"/>
              <a:gd name="connsiteX2271" fmla="*/ 371646 w 506956"/>
              <a:gd name="connsiteY2271" fmla="*/ 238802 h 506956"/>
              <a:gd name="connsiteX2272" fmla="*/ 377956 w 506956"/>
              <a:gd name="connsiteY2272" fmla="*/ 248648 h 506956"/>
              <a:gd name="connsiteX2273" fmla="*/ 373795 w 506956"/>
              <a:gd name="connsiteY2273" fmla="*/ 248648 h 506956"/>
              <a:gd name="connsiteX2274" fmla="*/ 369579 w 506956"/>
              <a:gd name="connsiteY2274" fmla="*/ 241957 h 506956"/>
              <a:gd name="connsiteX2275" fmla="*/ 395379 w 506956"/>
              <a:gd name="connsiteY2275" fmla="*/ 241957 h 506956"/>
              <a:gd name="connsiteX2276" fmla="*/ 391163 w 506956"/>
              <a:gd name="connsiteY2276" fmla="*/ 248648 h 506956"/>
              <a:gd name="connsiteX2277" fmla="*/ 387001 w 506956"/>
              <a:gd name="connsiteY2277" fmla="*/ 248648 h 506956"/>
              <a:gd name="connsiteX2278" fmla="*/ 393312 w 506956"/>
              <a:gd name="connsiteY2278" fmla="*/ 238802 h 506956"/>
              <a:gd name="connsiteX2279" fmla="*/ 387409 w 506956"/>
              <a:gd name="connsiteY2279" fmla="*/ 229608 h 506956"/>
              <a:gd name="connsiteX2280" fmla="*/ 391571 w 506956"/>
              <a:gd name="connsiteY2280" fmla="*/ 229608 h 506956"/>
              <a:gd name="connsiteX2281" fmla="*/ 395379 w 506956"/>
              <a:gd name="connsiteY2281" fmla="*/ 235592 h 506956"/>
              <a:gd name="connsiteX2282" fmla="*/ 399187 w 506956"/>
              <a:gd name="connsiteY2282" fmla="*/ 229608 h 506956"/>
              <a:gd name="connsiteX2283" fmla="*/ 403348 w 506956"/>
              <a:gd name="connsiteY2283" fmla="*/ 229608 h 506956"/>
              <a:gd name="connsiteX2284" fmla="*/ 397446 w 506956"/>
              <a:gd name="connsiteY2284" fmla="*/ 238802 h 506956"/>
              <a:gd name="connsiteX2285" fmla="*/ 403756 w 506956"/>
              <a:gd name="connsiteY2285" fmla="*/ 248648 h 506956"/>
              <a:gd name="connsiteX2286" fmla="*/ 399595 w 506956"/>
              <a:gd name="connsiteY2286" fmla="*/ 248648 h 506956"/>
              <a:gd name="connsiteX2287" fmla="*/ 395379 w 506956"/>
              <a:gd name="connsiteY2287" fmla="*/ 241957 h 506956"/>
              <a:gd name="connsiteX2288" fmla="*/ 421179 w 506956"/>
              <a:gd name="connsiteY2288" fmla="*/ 241957 h 506956"/>
              <a:gd name="connsiteX2289" fmla="*/ 416963 w 506956"/>
              <a:gd name="connsiteY2289" fmla="*/ 248648 h 506956"/>
              <a:gd name="connsiteX2290" fmla="*/ 412801 w 506956"/>
              <a:gd name="connsiteY2290" fmla="*/ 248648 h 506956"/>
              <a:gd name="connsiteX2291" fmla="*/ 419112 w 506956"/>
              <a:gd name="connsiteY2291" fmla="*/ 238802 h 506956"/>
              <a:gd name="connsiteX2292" fmla="*/ 413209 w 506956"/>
              <a:gd name="connsiteY2292" fmla="*/ 229608 h 506956"/>
              <a:gd name="connsiteX2293" fmla="*/ 417371 w 506956"/>
              <a:gd name="connsiteY2293" fmla="*/ 229608 h 506956"/>
              <a:gd name="connsiteX2294" fmla="*/ 421179 w 506956"/>
              <a:gd name="connsiteY2294" fmla="*/ 235592 h 506956"/>
              <a:gd name="connsiteX2295" fmla="*/ 424987 w 506956"/>
              <a:gd name="connsiteY2295" fmla="*/ 229608 h 506956"/>
              <a:gd name="connsiteX2296" fmla="*/ 429149 w 506956"/>
              <a:gd name="connsiteY2296" fmla="*/ 229608 h 506956"/>
              <a:gd name="connsiteX2297" fmla="*/ 423246 w 506956"/>
              <a:gd name="connsiteY2297" fmla="*/ 238802 h 506956"/>
              <a:gd name="connsiteX2298" fmla="*/ 429557 w 506956"/>
              <a:gd name="connsiteY2298" fmla="*/ 248648 h 506956"/>
              <a:gd name="connsiteX2299" fmla="*/ 425395 w 506956"/>
              <a:gd name="connsiteY2299" fmla="*/ 248648 h 506956"/>
              <a:gd name="connsiteX2300" fmla="*/ 421179 w 506956"/>
              <a:gd name="connsiteY2300" fmla="*/ 241957 h 506956"/>
              <a:gd name="connsiteX2301" fmla="*/ 446979 w 506956"/>
              <a:gd name="connsiteY2301" fmla="*/ 241957 h 506956"/>
              <a:gd name="connsiteX2302" fmla="*/ 442763 w 506956"/>
              <a:gd name="connsiteY2302" fmla="*/ 248648 h 506956"/>
              <a:gd name="connsiteX2303" fmla="*/ 438601 w 506956"/>
              <a:gd name="connsiteY2303" fmla="*/ 248648 h 506956"/>
              <a:gd name="connsiteX2304" fmla="*/ 444912 w 506956"/>
              <a:gd name="connsiteY2304" fmla="*/ 238802 h 506956"/>
              <a:gd name="connsiteX2305" fmla="*/ 439009 w 506956"/>
              <a:gd name="connsiteY2305" fmla="*/ 229608 h 506956"/>
              <a:gd name="connsiteX2306" fmla="*/ 443171 w 506956"/>
              <a:gd name="connsiteY2306" fmla="*/ 229608 h 506956"/>
              <a:gd name="connsiteX2307" fmla="*/ 446979 w 506956"/>
              <a:gd name="connsiteY2307" fmla="*/ 235592 h 506956"/>
              <a:gd name="connsiteX2308" fmla="*/ 450787 w 506956"/>
              <a:gd name="connsiteY2308" fmla="*/ 229608 h 506956"/>
              <a:gd name="connsiteX2309" fmla="*/ 454949 w 506956"/>
              <a:gd name="connsiteY2309" fmla="*/ 229608 h 506956"/>
              <a:gd name="connsiteX2310" fmla="*/ 449046 w 506956"/>
              <a:gd name="connsiteY2310" fmla="*/ 238802 h 506956"/>
              <a:gd name="connsiteX2311" fmla="*/ 455357 w 506956"/>
              <a:gd name="connsiteY2311" fmla="*/ 248648 h 506956"/>
              <a:gd name="connsiteX2312" fmla="*/ 451195 w 506956"/>
              <a:gd name="connsiteY2312" fmla="*/ 248648 h 506956"/>
              <a:gd name="connsiteX2313" fmla="*/ 446979 w 506956"/>
              <a:gd name="connsiteY2313" fmla="*/ 241957 h 506956"/>
              <a:gd name="connsiteX2314" fmla="*/ 472779 w 506956"/>
              <a:gd name="connsiteY2314" fmla="*/ 241957 h 506956"/>
              <a:gd name="connsiteX2315" fmla="*/ 468563 w 506956"/>
              <a:gd name="connsiteY2315" fmla="*/ 248648 h 506956"/>
              <a:gd name="connsiteX2316" fmla="*/ 464401 w 506956"/>
              <a:gd name="connsiteY2316" fmla="*/ 248648 h 506956"/>
              <a:gd name="connsiteX2317" fmla="*/ 470712 w 506956"/>
              <a:gd name="connsiteY2317" fmla="*/ 238802 h 506956"/>
              <a:gd name="connsiteX2318" fmla="*/ 464809 w 506956"/>
              <a:gd name="connsiteY2318" fmla="*/ 229608 h 506956"/>
              <a:gd name="connsiteX2319" fmla="*/ 468971 w 506956"/>
              <a:gd name="connsiteY2319" fmla="*/ 229608 h 506956"/>
              <a:gd name="connsiteX2320" fmla="*/ 472779 w 506956"/>
              <a:gd name="connsiteY2320" fmla="*/ 235592 h 506956"/>
              <a:gd name="connsiteX2321" fmla="*/ 476587 w 506956"/>
              <a:gd name="connsiteY2321" fmla="*/ 229608 h 506956"/>
              <a:gd name="connsiteX2322" fmla="*/ 480749 w 506956"/>
              <a:gd name="connsiteY2322" fmla="*/ 229608 h 506956"/>
              <a:gd name="connsiteX2323" fmla="*/ 474846 w 506956"/>
              <a:gd name="connsiteY2323" fmla="*/ 238802 h 506956"/>
              <a:gd name="connsiteX2324" fmla="*/ 481157 w 506956"/>
              <a:gd name="connsiteY2324" fmla="*/ 248648 h 506956"/>
              <a:gd name="connsiteX2325" fmla="*/ 476995 w 506956"/>
              <a:gd name="connsiteY2325" fmla="*/ 248648 h 506956"/>
              <a:gd name="connsiteX2326" fmla="*/ 472779 w 506956"/>
              <a:gd name="connsiteY2326" fmla="*/ 241957 h 506956"/>
              <a:gd name="connsiteX2327" fmla="*/ 498579 w 506956"/>
              <a:gd name="connsiteY2327" fmla="*/ 241957 h 506956"/>
              <a:gd name="connsiteX2328" fmla="*/ 494363 w 506956"/>
              <a:gd name="connsiteY2328" fmla="*/ 248648 h 506956"/>
              <a:gd name="connsiteX2329" fmla="*/ 490201 w 506956"/>
              <a:gd name="connsiteY2329" fmla="*/ 248648 h 506956"/>
              <a:gd name="connsiteX2330" fmla="*/ 496512 w 506956"/>
              <a:gd name="connsiteY2330" fmla="*/ 238802 h 506956"/>
              <a:gd name="connsiteX2331" fmla="*/ 490609 w 506956"/>
              <a:gd name="connsiteY2331" fmla="*/ 229608 h 506956"/>
              <a:gd name="connsiteX2332" fmla="*/ 494771 w 506956"/>
              <a:gd name="connsiteY2332" fmla="*/ 229608 h 506956"/>
              <a:gd name="connsiteX2333" fmla="*/ 498579 w 506956"/>
              <a:gd name="connsiteY2333" fmla="*/ 235592 h 506956"/>
              <a:gd name="connsiteX2334" fmla="*/ 502387 w 506956"/>
              <a:gd name="connsiteY2334" fmla="*/ 229608 h 506956"/>
              <a:gd name="connsiteX2335" fmla="*/ 506549 w 506956"/>
              <a:gd name="connsiteY2335" fmla="*/ 229608 h 506956"/>
              <a:gd name="connsiteX2336" fmla="*/ 500646 w 506956"/>
              <a:gd name="connsiteY2336" fmla="*/ 238802 h 506956"/>
              <a:gd name="connsiteX2337" fmla="*/ 506957 w 506956"/>
              <a:gd name="connsiteY2337" fmla="*/ 248648 h 506956"/>
              <a:gd name="connsiteX2338" fmla="*/ 502795 w 506956"/>
              <a:gd name="connsiteY2338" fmla="*/ 248648 h 506956"/>
              <a:gd name="connsiteX2339" fmla="*/ 498579 w 506956"/>
              <a:gd name="connsiteY2339" fmla="*/ 241957 h 506956"/>
              <a:gd name="connsiteX2340" fmla="*/ 8378 w 506956"/>
              <a:gd name="connsiteY2340" fmla="*/ 270658 h 506956"/>
              <a:gd name="connsiteX2341" fmla="*/ 4162 w 506956"/>
              <a:gd name="connsiteY2341" fmla="*/ 277349 h 506956"/>
              <a:gd name="connsiteX2342" fmla="*/ 0 w 506956"/>
              <a:gd name="connsiteY2342" fmla="*/ 277349 h 506956"/>
              <a:gd name="connsiteX2343" fmla="*/ 6310 w 506956"/>
              <a:gd name="connsiteY2343" fmla="*/ 267502 h 506956"/>
              <a:gd name="connsiteX2344" fmla="*/ 408 w 506956"/>
              <a:gd name="connsiteY2344" fmla="*/ 258309 h 506956"/>
              <a:gd name="connsiteX2345" fmla="*/ 4570 w 506956"/>
              <a:gd name="connsiteY2345" fmla="*/ 258309 h 506956"/>
              <a:gd name="connsiteX2346" fmla="*/ 8378 w 506956"/>
              <a:gd name="connsiteY2346" fmla="*/ 264293 h 506956"/>
              <a:gd name="connsiteX2347" fmla="*/ 12186 w 506956"/>
              <a:gd name="connsiteY2347" fmla="*/ 258309 h 506956"/>
              <a:gd name="connsiteX2348" fmla="*/ 16347 w 506956"/>
              <a:gd name="connsiteY2348" fmla="*/ 258309 h 506956"/>
              <a:gd name="connsiteX2349" fmla="*/ 10445 w 506956"/>
              <a:gd name="connsiteY2349" fmla="*/ 267502 h 506956"/>
              <a:gd name="connsiteX2350" fmla="*/ 16755 w 506956"/>
              <a:gd name="connsiteY2350" fmla="*/ 277349 h 506956"/>
              <a:gd name="connsiteX2351" fmla="*/ 12594 w 506956"/>
              <a:gd name="connsiteY2351" fmla="*/ 277349 h 506956"/>
              <a:gd name="connsiteX2352" fmla="*/ 8378 w 506956"/>
              <a:gd name="connsiteY2352" fmla="*/ 270658 h 506956"/>
              <a:gd name="connsiteX2353" fmla="*/ 34178 w 506956"/>
              <a:gd name="connsiteY2353" fmla="*/ 270658 h 506956"/>
              <a:gd name="connsiteX2354" fmla="*/ 29962 w 506956"/>
              <a:gd name="connsiteY2354" fmla="*/ 277349 h 506956"/>
              <a:gd name="connsiteX2355" fmla="*/ 25800 w 506956"/>
              <a:gd name="connsiteY2355" fmla="*/ 277349 h 506956"/>
              <a:gd name="connsiteX2356" fmla="*/ 32110 w 506956"/>
              <a:gd name="connsiteY2356" fmla="*/ 267502 h 506956"/>
              <a:gd name="connsiteX2357" fmla="*/ 26208 w 506956"/>
              <a:gd name="connsiteY2357" fmla="*/ 258309 h 506956"/>
              <a:gd name="connsiteX2358" fmla="*/ 30370 w 506956"/>
              <a:gd name="connsiteY2358" fmla="*/ 258309 h 506956"/>
              <a:gd name="connsiteX2359" fmla="*/ 34178 w 506956"/>
              <a:gd name="connsiteY2359" fmla="*/ 264293 h 506956"/>
              <a:gd name="connsiteX2360" fmla="*/ 37986 w 506956"/>
              <a:gd name="connsiteY2360" fmla="*/ 258309 h 506956"/>
              <a:gd name="connsiteX2361" fmla="*/ 42147 w 506956"/>
              <a:gd name="connsiteY2361" fmla="*/ 258309 h 506956"/>
              <a:gd name="connsiteX2362" fmla="*/ 36245 w 506956"/>
              <a:gd name="connsiteY2362" fmla="*/ 267502 h 506956"/>
              <a:gd name="connsiteX2363" fmla="*/ 42555 w 506956"/>
              <a:gd name="connsiteY2363" fmla="*/ 277349 h 506956"/>
              <a:gd name="connsiteX2364" fmla="*/ 38394 w 506956"/>
              <a:gd name="connsiteY2364" fmla="*/ 277349 h 506956"/>
              <a:gd name="connsiteX2365" fmla="*/ 34178 w 506956"/>
              <a:gd name="connsiteY2365" fmla="*/ 270658 h 506956"/>
              <a:gd name="connsiteX2366" fmla="*/ 59978 w 506956"/>
              <a:gd name="connsiteY2366" fmla="*/ 270658 h 506956"/>
              <a:gd name="connsiteX2367" fmla="*/ 55762 w 506956"/>
              <a:gd name="connsiteY2367" fmla="*/ 277349 h 506956"/>
              <a:gd name="connsiteX2368" fmla="*/ 51600 w 506956"/>
              <a:gd name="connsiteY2368" fmla="*/ 277349 h 506956"/>
              <a:gd name="connsiteX2369" fmla="*/ 57911 w 506956"/>
              <a:gd name="connsiteY2369" fmla="*/ 267502 h 506956"/>
              <a:gd name="connsiteX2370" fmla="*/ 52008 w 506956"/>
              <a:gd name="connsiteY2370" fmla="*/ 258309 h 506956"/>
              <a:gd name="connsiteX2371" fmla="*/ 56170 w 506956"/>
              <a:gd name="connsiteY2371" fmla="*/ 258309 h 506956"/>
              <a:gd name="connsiteX2372" fmla="*/ 59978 w 506956"/>
              <a:gd name="connsiteY2372" fmla="*/ 264293 h 506956"/>
              <a:gd name="connsiteX2373" fmla="*/ 63786 w 506956"/>
              <a:gd name="connsiteY2373" fmla="*/ 258309 h 506956"/>
              <a:gd name="connsiteX2374" fmla="*/ 67948 w 506956"/>
              <a:gd name="connsiteY2374" fmla="*/ 258309 h 506956"/>
              <a:gd name="connsiteX2375" fmla="*/ 62045 w 506956"/>
              <a:gd name="connsiteY2375" fmla="*/ 267502 h 506956"/>
              <a:gd name="connsiteX2376" fmla="*/ 68356 w 506956"/>
              <a:gd name="connsiteY2376" fmla="*/ 277349 h 506956"/>
              <a:gd name="connsiteX2377" fmla="*/ 64194 w 506956"/>
              <a:gd name="connsiteY2377" fmla="*/ 277349 h 506956"/>
              <a:gd name="connsiteX2378" fmla="*/ 59978 w 506956"/>
              <a:gd name="connsiteY2378" fmla="*/ 270658 h 506956"/>
              <a:gd name="connsiteX2379" fmla="*/ 85778 w 506956"/>
              <a:gd name="connsiteY2379" fmla="*/ 270658 h 506956"/>
              <a:gd name="connsiteX2380" fmla="*/ 81562 w 506956"/>
              <a:gd name="connsiteY2380" fmla="*/ 277349 h 506956"/>
              <a:gd name="connsiteX2381" fmla="*/ 77400 w 506956"/>
              <a:gd name="connsiteY2381" fmla="*/ 277349 h 506956"/>
              <a:gd name="connsiteX2382" fmla="*/ 83711 w 506956"/>
              <a:gd name="connsiteY2382" fmla="*/ 267502 h 506956"/>
              <a:gd name="connsiteX2383" fmla="*/ 77808 w 506956"/>
              <a:gd name="connsiteY2383" fmla="*/ 258309 h 506956"/>
              <a:gd name="connsiteX2384" fmla="*/ 81970 w 506956"/>
              <a:gd name="connsiteY2384" fmla="*/ 258309 h 506956"/>
              <a:gd name="connsiteX2385" fmla="*/ 85778 w 506956"/>
              <a:gd name="connsiteY2385" fmla="*/ 264293 h 506956"/>
              <a:gd name="connsiteX2386" fmla="*/ 89586 w 506956"/>
              <a:gd name="connsiteY2386" fmla="*/ 258309 h 506956"/>
              <a:gd name="connsiteX2387" fmla="*/ 93748 w 506956"/>
              <a:gd name="connsiteY2387" fmla="*/ 258309 h 506956"/>
              <a:gd name="connsiteX2388" fmla="*/ 87845 w 506956"/>
              <a:gd name="connsiteY2388" fmla="*/ 267502 h 506956"/>
              <a:gd name="connsiteX2389" fmla="*/ 94156 w 506956"/>
              <a:gd name="connsiteY2389" fmla="*/ 277349 h 506956"/>
              <a:gd name="connsiteX2390" fmla="*/ 89994 w 506956"/>
              <a:gd name="connsiteY2390" fmla="*/ 277349 h 506956"/>
              <a:gd name="connsiteX2391" fmla="*/ 85778 w 506956"/>
              <a:gd name="connsiteY2391" fmla="*/ 270658 h 506956"/>
              <a:gd name="connsiteX2392" fmla="*/ 111578 w 506956"/>
              <a:gd name="connsiteY2392" fmla="*/ 270658 h 506956"/>
              <a:gd name="connsiteX2393" fmla="*/ 107362 w 506956"/>
              <a:gd name="connsiteY2393" fmla="*/ 277349 h 506956"/>
              <a:gd name="connsiteX2394" fmla="*/ 103200 w 506956"/>
              <a:gd name="connsiteY2394" fmla="*/ 277349 h 506956"/>
              <a:gd name="connsiteX2395" fmla="*/ 109511 w 506956"/>
              <a:gd name="connsiteY2395" fmla="*/ 267502 h 506956"/>
              <a:gd name="connsiteX2396" fmla="*/ 103608 w 506956"/>
              <a:gd name="connsiteY2396" fmla="*/ 258309 h 506956"/>
              <a:gd name="connsiteX2397" fmla="*/ 107770 w 506956"/>
              <a:gd name="connsiteY2397" fmla="*/ 258309 h 506956"/>
              <a:gd name="connsiteX2398" fmla="*/ 111578 w 506956"/>
              <a:gd name="connsiteY2398" fmla="*/ 264293 h 506956"/>
              <a:gd name="connsiteX2399" fmla="*/ 115386 w 506956"/>
              <a:gd name="connsiteY2399" fmla="*/ 258309 h 506956"/>
              <a:gd name="connsiteX2400" fmla="*/ 119548 w 506956"/>
              <a:gd name="connsiteY2400" fmla="*/ 258309 h 506956"/>
              <a:gd name="connsiteX2401" fmla="*/ 113645 w 506956"/>
              <a:gd name="connsiteY2401" fmla="*/ 267502 h 506956"/>
              <a:gd name="connsiteX2402" fmla="*/ 119956 w 506956"/>
              <a:gd name="connsiteY2402" fmla="*/ 277349 h 506956"/>
              <a:gd name="connsiteX2403" fmla="*/ 115794 w 506956"/>
              <a:gd name="connsiteY2403" fmla="*/ 277349 h 506956"/>
              <a:gd name="connsiteX2404" fmla="*/ 111578 w 506956"/>
              <a:gd name="connsiteY2404" fmla="*/ 270658 h 506956"/>
              <a:gd name="connsiteX2405" fmla="*/ 137378 w 506956"/>
              <a:gd name="connsiteY2405" fmla="*/ 270658 h 506956"/>
              <a:gd name="connsiteX2406" fmla="*/ 133162 w 506956"/>
              <a:gd name="connsiteY2406" fmla="*/ 277349 h 506956"/>
              <a:gd name="connsiteX2407" fmla="*/ 129000 w 506956"/>
              <a:gd name="connsiteY2407" fmla="*/ 277349 h 506956"/>
              <a:gd name="connsiteX2408" fmla="*/ 135311 w 506956"/>
              <a:gd name="connsiteY2408" fmla="*/ 267502 h 506956"/>
              <a:gd name="connsiteX2409" fmla="*/ 129408 w 506956"/>
              <a:gd name="connsiteY2409" fmla="*/ 258309 h 506956"/>
              <a:gd name="connsiteX2410" fmla="*/ 133570 w 506956"/>
              <a:gd name="connsiteY2410" fmla="*/ 258309 h 506956"/>
              <a:gd name="connsiteX2411" fmla="*/ 137378 w 506956"/>
              <a:gd name="connsiteY2411" fmla="*/ 264293 h 506956"/>
              <a:gd name="connsiteX2412" fmla="*/ 141186 w 506956"/>
              <a:gd name="connsiteY2412" fmla="*/ 258309 h 506956"/>
              <a:gd name="connsiteX2413" fmla="*/ 145348 w 506956"/>
              <a:gd name="connsiteY2413" fmla="*/ 258309 h 506956"/>
              <a:gd name="connsiteX2414" fmla="*/ 139445 w 506956"/>
              <a:gd name="connsiteY2414" fmla="*/ 267502 h 506956"/>
              <a:gd name="connsiteX2415" fmla="*/ 145756 w 506956"/>
              <a:gd name="connsiteY2415" fmla="*/ 277349 h 506956"/>
              <a:gd name="connsiteX2416" fmla="*/ 141594 w 506956"/>
              <a:gd name="connsiteY2416" fmla="*/ 277349 h 506956"/>
              <a:gd name="connsiteX2417" fmla="*/ 137378 w 506956"/>
              <a:gd name="connsiteY2417" fmla="*/ 270658 h 506956"/>
              <a:gd name="connsiteX2418" fmla="*/ 163178 w 506956"/>
              <a:gd name="connsiteY2418" fmla="*/ 270658 h 506956"/>
              <a:gd name="connsiteX2419" fmla="*/ 158962 w 506956"/>
              <a:gd name="connsiteY2419" fmla="*/ 277349 h 506956"/>
              <a:gd name="connsiteX2420" fmla="*/ 154800 w 506956"/>
              <a:gd name="connsiteY2420" fmla="*/ 277349 h 506956"/>
              <a:gd name="connsiteX2421" fmla="*/ 161111 w 506956"/>
              <a:gd name="connsiteY2421" fmla="*/ 267502 h 506956"/>
              <a:gd name="connsiteX2422" fmla="*/ 155208 w 506956"/>
              <a:gd name="connsiteY2422" fmla="*/ 258309 h 506956"/>
              <a:gd name="connsiteX2423" fmla="*/ 159370 w 506956"/>
              <a:gd name="connsiteY2423" fmla="*/ 258309 h 506956"/>
              <a:gd name="connsiteX2424" fmla="*/ 163178 w 506956"/>
              <a:gd name="connsiteY2424" fmla="*/ 264293 h 506956"/>
              <a:gd name="connsiteX2425" fmla="*/ 166986 w 506956"/>
              <a:gd name="connsiteY2425" fmla="*/ 258309 h 506956"/>
              <a:gd name="connsiteX2426" fmla="*/ 171148 w 506956"/>
              <a:gd name="connsiteY2426" fmla="*/ 258309 h 506956"/>
              <a:gd name="connsiteX2427" fmla="*/ 165245 w 506956"/>
              <a:gd name="connsiteY2427" fmla="*/ 267502 h 506956"/>
              <a:gd name="connsiteX2428" fmla="*/ 171556 w 506956"/>
              <a:gd name="connsiteY2428" fmla="*/ 277349 h 506956"/>
              <a:gd name="connsiteX2429" fmla="*/ 167394 w 506956"/>
              <a:gd name="connsiteY2429" fmla="*/ 277349 h 506956"/>
              <a:gd name="connsiteX2430" fmla="*/ 163178 w 506956"/>
              <a:gd name="connsiteY2430" fmla="*/ 270658 h 506956"/>
              <a:gd name="connsiteX2431" fmla="*/ 188978 w 506956"/>
              <a:gd name="connsiteY2431" fmla="*/ 270658 h 506956"/>
              <a:gd name="connsiteX2432" fmla="*/ 184762 w 506956"/>
              <a:gd name="connsiteY2432" fmla="*/ 277349 h 506956"/>
              <a:gd name="connsiteX2433" fmla="*/ 180601 w 506956"/>
              <a:gd name="connsiteY2433" fmla="*/ 277349 h 506956"/>
              <a:gd name="connsiteX2434" fmla="*/ 186911 w 506956"/>
              <a:gd name="connsiteY2434" fmla="*/ 267502 h 506956"/>
              <a:gd name="connsiteX2435" fmla="*/ 181009 w 506956"/>
              <a:gd name="connsiteY2435" fmla="*/ 258309 h 506956"/>
              <a:gd name="connsiteX2436" fmla="*/ 185170 w 506956"/>
              <a:gd name="connsiteY2436" fmla="*/ 258309 h 506956"/>
              <a:gd name="connsiteX2437" fmla="*/ 188978 w 506956"/>
              <a:gd name="connsiteY2437" fmla="*/ 264293 h 506956"/>
              <a:gd name="connsiteX2438" fmla="*/ 192786 w 506956"/>
              <a:gd name="connsiteY2438" fmla="*/ 258309 h 506956"/>
              <a:gd name="connsiteX2439" fmla="*/ 196948 w 506956"/>
              <a:gd name="connsiteY2439" fmla="*/ 258309 h 506956"/>
              <a:gd name="connsiteX2440" fmla="*/ 191045 w 506956"/>
              <a:gd name="connsiteY2440" fmla="*/ 267502 h 506956"/>
              <a:gd name="connsiteX2441" fmla="*/ 197356 w 506956"/>
              <a:gd name="connsiteY2441" fmla="*/ 277349 h 506956"/>
              <a:gd name="connsiteX2442" fmla="*/ 193194 w 506956"/>
              <a:gd name="connsiteY2442" fmla="*/ 277349 h 506956"/>
              <a:gd name="connsiteX2443" fmla="*/ 188978 w 506956"/>
              <a:gd name="connsiteY2443" fmla="*/ 270658 h 506956"/>
              <a:gd name="connsiteX2444" fmla="*/ 214778 w 506956"/>
              <a:gd name="connsiteY2444" fmla="*/ 270658 h 506956"/>
              <a:gd name="connsiteX2445" fmla="*/ 210562 w 506956"/>
              <a:gd name="connsiteY2445" fmla="*/ 277349 h 506956"/>
              <a:gd name="connsiteX2446" fmla="*/ 206401 w 506956"/>
              <a:gd name="connsiteY2446" fmla="*/ 277349 h 506956"/>
              <a:gd name="connsiteX2447" fmla="*/ 212711 w 506956"/>
              <a:gd name="connsiteY2447" fmla="*/ 267502 h 506956"/>
              <a:gd name="connsiteX2448" fmla="*/ 206809 w 506956"/>
              <a:gd name="connsiteY2448" fmla="*/ 258309 h 506956"/>
              <a:gd name="connsiteX2449" fmla="*/ 210970 w 506956"/>
              <a:gd name="connsiteY2449" fmla="*/ 258309 h 506956"/>
              <a:gd name="connsiteX2450" fmla="*/ 214778 w 506956"/>
              <a:gd name="connsiteY2450" fmla="*/ 264293 h 506956"/>
              <a:gd name="connsiteX2451" fmla="*/ 218586 w 506956"/>
              <a:gd name="connsiteY2451" fmla="*/ 258309 h 506956"/>
              <a:gd name="connsiteX2452" fmla="*/ 222748 w 506956"/>
              <a:gd name="connsiteY2452" fmla="*/ 258309 h 506956"/>
              <a:gd name="connsiteX2453" fmla="*/ 216846 w 506956"/>
              <a:gd name="connsiteY2453" fmla="*/ 267502 h 506956"/>
              <a:gd name="connsiteX2454" fmla="*/ 223156 w 506956"/>
              <a:gd name="connsiteY2454" fmla="*/ 277349 h 506956"/>
              <a:gd name="connsiteX2455" fmla="*/ 218994 w 506956"/>
              <a:gd name="connsiteY2455" fmla="*/ 277349 h 506956"/>
              <a:gd name="connsiteX2456" fmla="*/ 214778 w 506956"/>
              <a:gd name="connsiteY2456" fmla="*/ 270658 h 506956"/>
              <a:gd name="connsiteX2457" fmla="*/ 240578 w 506956"/>
              <a:gd name="connsiteY2457" fmla="*/ 270658 h 506956"/>
              <a:gd name="connsiteX2458" fmla="*/ 236362 w 506956"/>
              <a:gd name="connsiteY2458" fmla="*/ 277349 h 506956"/>
              <a:gd name="connsiteX2459" fmla="*/ 232201 w 506956"/>
              <a:gd name="connsiteY2459" fmla="*/ 277349 h 506956"/>
              <a:gd name="connsiteX2460" fmla="*/ 238511 w 506956"/>
              <a:gd name="connsiteY2460" fmla="*/ 267502 h 506956"/>
              <a:gd name="connsiteX2461" fmla="*/ 232609 w 506956"/>
              <a:gd name="connsiteY2461" fmla="*/ 258309 h 506956"/>
              <a:gd name="connsiteX2462" fmla="*/ 236770 w 506956"/>
              <a:gd name="connsiteY2462" fmla="*/ 258309 h 506956"/>
              <a:gd name="connsiteX2463" fmla="*/ 240578 w 506956"/>
              <a:gd name="connsiteY2463" fmla="*/ 264293 h 506956"/>
              <a:gd name="connsiteX2464" fmla="*/ 244386 w 506956"/>
              <a:gd name="connsiteY2464" fmla="*/ 258309 h 506956"/>
              <a:gd name="connsiteX2465" fmla="*/ 248548 w 506956"/>
              <a:gd name="connsiteY2465" fmla="*/ 258309 h 506956"/>
              <a:gd name="connsiteX2466" fmla="*/ 242646 w 506956"/>
              <a:gd name="connsiteY2466" fmla="*/ 267502 h 506956"/>
              <a:gd name="connsiteX2467" fmla="*/ 248956 w 506956"/>
              <a:gd name="connsiteY2467" fmla="*/ 277349 h 506956"/>
              <a:gd name="connsiteX2468" fmla="*/ 244794 w 506956"/>
              <a:gd name="connsiteY2468" fmla="*/ 277349 h 506956"/>
              <a:gd name="connsiteX2469" fmla="*/ 240578 w 506956"/>
              <a:gd name="connsiteY2469" fmla="*/ 270658 h 506956"/>
              <a:gd name="connsiteX2470" fmla="*/ 266378 w 506956"/>
              <a:gd name="connsiteY2470" fmla="*/ 270658 h 506956"/>
              <a:gd name="connsiteX2471" fmla="*/ 262162 w 506956"/>
              <a:gd name="connsiteY2471" fmla="*/ 277349 h 506956"/>
              <a:gd name="connsiteX2472" fmla="*/ 258001 w 506956"/>
              <a:gd name="connsiteY2472" fmla="*/ 277349 h 506956"/>
              <a:gd name="connsiteX2473" fmla="*/ 264311 w 506956"/>
              <a:gd name="connsiteY2473" fmla="*/ 267502 h 506956"/>
              <a:gd name="connsiteX2474" fmla="*/ 258409 w 506956"/>
              <a:gd name="connsiteY2474" fmla="*/ 258309 h 506956"/>
              <a:gd name="connsiteX2475" fmla="*/ 262570 w 506956"/>
              <a:gd name="connsiteY2475" fmla="*/ 258309 h 506956"/>
              <a:gd name="connsiteX2476" fmla="*/ 266378 w 506956"/>
              <a:gd name="connsiteY2476" fmla="*/ 264293 h 506956"/>
              <a:gd name="connsiteX2477" fmla="*/ 270187 w 506956"/>
              <a:gd name="connsiteY2477" fmla="*/ 258309 h 506956"/>
              <a:gd name="connsiteX2478" fmla="*/ 274348 w 506956"/>
              <a:gd name="connsiteY2478" fmla="*/ 258309 h 506956"/>
              <a:gd name="connsiteX2479" fmla="*/ 268446 w 506956"/>
              <a:gd name="connsiteY2479" fmla="*/ 267502 h 506956"/>
              <a:gd name="connsiteX2480" fmla="*/ 274756 w 506956"/>
              <a:gd name="connsiteY2480" fmla="*/ 277349 h 506956"/>
              <a:gd name="connsiteX2481" fmla="*/ 270595 w 506956"/>
              <a:gd name="connsiteY2481" fmla="*/ 277349 h 506956"/>
              <a:gd name="connsiteX2482" fmla="*/ 266378 w 506956"/>
              <a:gd name="connsiteY2482" fmla="*/ 270658 h 506956"/>
              <a:gd name="connsiteX2483" fmla="*/ 292179 w 506956"/>
              <a:gd name="connsiteY2483" fmla="*/ 270658 h 506956"/>
              <a:gd name="connsiteX2484" fmla="*/ 287962 w 506956"/>
              <a:gd name="connsiteY2484" fmla="*/ 277349 h 506956"/>
              <a:gd name="connsiteX2485" fmla="*/ 283801 w 506956"/>
              <a:gd name="connsiteY2485" fmla="*/ 277349 h 506956"/>
              <a:gd name="connsiteX2486" fmla="*/ 290111 w 506956"/>
              <a:gd name="connsiteY2486" fmla="*/ 267502 h 506956"/>
              <a:gd name="connsiteX2487" fmla="*/ 284209 w 506956"/>
              <a:gd name="connsiteY2487" fmla="*/ 258309 h 506956"/>
              <a:gd name="connsiteX2488" fmla="*/ 288370 w 506956"/>
              <a:gd name="connsiteY2488" fmla="*/ 258309 h 506956"/>
              <a:gd name="connsiteX2489" fmla="*/ 292179 w 506956"/>
              <a:gd name="connsiteY2489" fmla="*/ 264293 h 506956"/>
              <a:gd name="connsiteX2490" fmla="*/ 295987 w 506956"/>
              <a:gd name="connsiteY2490" fmla="*/ 258309 h 506956"/>
              <a:gd name="connsiteX2491" fmla="*/ 300148 w 506956"/>
              <a:gd name="connsiteY2491" fmla="*/ 258309 h 506956"/>
              <a:gd name="connsiteX2492" fmla="*/ 294246 w 506956"/>
              <a:gd name="connsiteY2492" fmla="*/ 267502 h 506956"/>
              <a:gd name="connsiteX2493" fmla="*/ 300556 w 506956"/>
              <a:gd name="connsiteY2493" fmla="*/ 277349 h 506956"/>
              <a:gd name="connsiteX2494" fmla="*/ 296395 w 506956"/>
              <a:gd name="connsiteY2494" fmla="*/ 277349 h 506956"/>
              <a:gd name="connsiteX2495" fmla="*/ 292179 w 506956"/>
              <a:gd name="connsiteY2495" fmla="*/ 270658 h 506956"/>
              <a:gd name="connsiteX2496" fmla="*/ 317979 w 506956"/>
              <a:gd name="connsiteY2496" fmla="*/ 270658 h 506956"/>
              <a:gd name="connsiteX2497" fmla="*/ 313762 w 506956"/>
              <a:gd name="connsiteY2497" fmla="*/ 277349 h 506956"/>
              <a:gd name="connsiteX2498" fmla="*/ 309601 w 506956"/>
              <a:gd name="connsiteY2498" fmla="*/ 277349 h 506956"/>
              <a:gd name="connsiteX2499" fmla="*/ 315911 w 506956"/>
              <a:gd name="connsiteY2499" fmla="*/ 267502 h 506956"/>
              <a:gd name="connsiteX2500" fmla="*/ 310009 w 506956"/>
              <a:gd name="connsiteY2500" fmla="*/ 258309 h 506956"/>
              <a:gd name="connsiteX2501" fmla="*/ 314170 w 506956"/>
              <a:gd name="connsiteY2501" fmla="*/ 258309 h 506956"/>
              <a:gd name="connsiteX2502" fmla="*/ 317979 w 506956"/>
              <a:gd name="connsiteY2502" fmla="*/ 264293 h 506956"/>
              <a:gd name="connsiteX2503" fmla="*/ 321787 w 506956"/>
              <a:gd name="connsiteY2503" fmla="*/ 258309 h 506956"/>
              <a:gd name="connsiteX2504" fmla="*/ 325948 w 506956"/>
              <a:gd name="connsiteY2504" fmla="*/ 258309 h 506956"/>
              <a:gd name="connsiteX2505" fmla="*/ 320046 w 506956"/>
              <a:gd name="connsiteY2505" fmla="*/ 267502 h 506956"/>
              <a:gd name="connsiteX2506" fmla="*/ 326356 w 506956"/>
              <a:gd name="connsiteY2506" fmla="*/ 277349 h 506956"/>
              <a:gd name="connsiteX2507" fmla="*/ 322195 w 506956"/>
              <a:gd name="connsiteY2507" fmla="*/ 277349 h 506956"/>
              <a:gd name="connsiteX2508" fmla="*/ 317979 w 506956"/>
              <a:gd name="connsiteY2508" fmla="*/ 270658 h 506956"/>
              <a:gd name="connsiteX2509" fmla="*/ 343779 w 506956"/>
              <a:gd name="connsiteY2509" fmla="*/ 270658 h 506956"/>
              <a:gd name="connsiteX2510" fmla="*/ 339563 w 506956"/>
              <a:gd name="connsiteY2510" fmla="*/ 277349 h 506956"/>
              <a:gd name="connsiteX2511" fmla="*/ 335401 w 506956"/>
              <a:gd name="connsiteY2511" fmla="*/ 277349 h 506956"/>
              <a:gd name="connsiteX2512" fmla="*/ 341711 w 506956"/>
              <a:gd name="connsiteY2512" fmla="*/ 267502 h 506956"/>
              <a:gd name="connsiteX2513" fmla="*/ 335809 w 506956"/>
              <a:gd name="connsiteY2513" fmla="*/ 258309 h 506956"/>
              <a:gd name="connsiteX2514" fmla="*/ 339971 w 506956"/>
              <a:gd name="connsiteY2514" fmla="*/ 258309 h 506956"/>
              <a:gd name="connsiteX2515" fmla="*/ 343779 w 506956"/>
              <a:gd name="connsiteY2515" fmla="*/ 264293 h 506956"/>
              <a:gd name="connsiteX2516" fmla="*/ 347587 w 506956"/>
              <a:gd name="connsiteY2516" fmla="*/ 258309 h 506956"/>
              <a:gd name="connsiteX2517" fmla="*/ 351748 w 506956"/>
              <a:gd name="connsiteY2517" fmla="*/ 258309 h 506956"/>
              <a:gd name="connsiteX2518" fmla="*/ 345846 w 506956"/>
              <a:gd name="connsiteY2518" fmla="*/ 267502 h 506956"/>
              <a:gd name="connsiteX2519" fmla="*/ 352156 w 506956"/>
              <a:gd name="connsiteY2519" fmla="*/ 277349 h 506956"/>
              <a:gd name="connsiteX2520" fmla="*/ 347995 w 506956"/>
              <a:gd name="connsiteY2520" fmla="*/ 277349 h 506956"/>
              <a:gd name="connsiteX2521" fmla="*/ 343779 w 506956"/>
              <a:gd name="connsiteY2521" fmla="*/ 270658 h 506956"/>
              <a:gd name="connsiteX2522" fmla="*/ 369579 w 506956"/>
              <a:gd name="connsiteY2522" fmla="*/ 270658 h 506956"/>
              <a:gd name="connsiteX2523" fmla="*/ 365363 w 506956"/>
              <a:gd name="connsiteY2523" fmla="*/ 277349 h 506956"/>
              <a:gd name="connsiteX2524" fmla="*/ 361201 w 506956"/>
              <a:gd name="connsiteY2524" fmla="*/ 277349 h 506956"/>
              <a:gd name="connsiteX2525" fmla="*/ 367511 w 506956"/>
              <a:gd name="connsiteY2525" fmla="*/ 267502 h 506956"/>
              <a:gd name="connsiteX2526" fmla="*/ 361609 w 506956"/>
              <a:gd name="connsiteY2526" fmla="*/ 258309 h 506956"/>
              <a:gd name="connsiteX2527" fmla="*/ 365771 w 506956"/>
              <a:gd name="connsiteY2527" fmla="*/ 258309 h 506956"/>
              <a:gd name="connsiteX2528" fmla="*/ 369579 w 506956"/>
              <a:gd name="connsiteY2528" fmla="*/ 264293 h 506956"/>
              <a:gd name="connsiteX2529" fmla="*/ 373387 w 506956"/>
              <a:gd name="connsiteY2529" fmla="*/ 258309 h 506956"/>
              <a:gd name="connsiteX2530" fmla="*/ 377548 w 506956"/>
              <a:gd name="connsiteY2530" fmla="*/ 258309 h 506956"/>
              <a:gd name="connsiteX2531" fmla="*/ 371646 w 506956"/>
              <a:gd name="connsiteY2531" fmla="*/ 267502 h 506956"/>
              <a:gd name="connsiteX2532" fmla="*/ 377956 w 506956"/>
              <a:gd name="connsiteY2532" fmla="*/ 277349 h 506956"/>
              <a:gd name="connsiteX2533" fmla="*/ 373795 w 506956"/>
              <a:gd name="connsiteY2533" fmla="*/ 277349 h 506956"/>
              <a:gd name="connsiteX2534" fmla="*/ 369579 w 506956"/>
              <a:gd name="connsiteY2534" fmla="*/ 270658 h 506956"/>
              <a:gd name="connsiteX2535" fmla="*/ 395379 w 506956"/>
              <a:gd name="connsiteY2535" fmla="*/ 270658 h 506956"/>
              <a:gd name="connsiteX2536" fmla="*/ 391163 w 506956"/>
              <a:gd name="connsiteY2536" fmla="*/ 277349 h 506956"/>
              <a:gd name="connsiteX2537" fmla="*/ 387001 w 506956"/>
              <a:gd name="connsiteY2537" fmla="*/ 277349 h 506956"/>
              <a:gd name="connsiteX2538" fmla="*/ 393312 w 506956"/>
              <a:gd name="connsiteY2538" fmla="*/ 267502 h 506956"/>
              <a:gd name="connsiteX2539" fmla="*/ 387409 w 506956"/>
              <a:gd name="connsiteY2539" fmla="*/ 258309 h 506956"/>
              <a:gd name="connsiteX2540" fmla="*/ 391571 w 506956"/>
              <a:gd name="connsiteY2540" fmla="*/ 258309 h 506956"/>
              <a:gd name="connsiteX2541" fmla="*/ 395379 w 506956"/>
              <a:gd name="connsiteY2541" fmla="*/ 264293 h 506956"/>
              <a:gd name="connsiteX2542" fmla="*/ 399187 w 506956"/>
              <a:gd name="connsiteY2542" fmla="*/ 258309 h 506956"/>
              <a:gd name="connsiteX2543" fmla="*/ 403348 w 506956"/>
              <a:gd name="connsiteY2543" fmla="*/ 258309 h 506956"/>
              <a:gd name="connsiteX2544" fmla="*/ 397446 w 506956"/>
              <a:gd name="connsiteY2544" fmla="*/ 267502 h 506956"/>
              <a:gd name="connsiteX2545" fmla="*/ 403756 w 506956"/>
              <a:gd name="connsiteY2545" fmla="*/ 277349 h 506956"/>
              <a:gd name="connsiteX2546" fmla="*/ 399595 w 506956"/>
              <a:gd name="connsiteY2546" fmla="*/ 277349 h 506956"/>
              <a:gd name="connsiteX2547" fmla="*/ 395379 w 506956"/>
              <a:gd name="connsiteY2547" fmla="*/ 270658 h 506956"/>
              <a:gd name="connsiteX2548" fmla="*/ 421179 w 506956"/>
              <a:gd name="connsiteY2548" fmla="*/ 270658 h 506956"/>
              <a:gd name="connsiteX2549" fmla="*/ 416963 w 506956"/>
              <a:gd name="connsiteY2549" fmla="*/ 277349 h 506956"/>
              <a:gd name="connsiteX2550" fmla="*/ 412801 w 506956"/>
              <a:gd name="connsiteY2550" fmla="*/ 277349 h 506956"/>
              <a:gd name="connsiteX2551" fmla="*/ 419112 w 506956"/>
              <a:gd name="connsiteY2551" fmla="*/ 267502 h 506956"/>
              <a:gd name="connsiteX2552" fmla="*/ 413209 w 506956"/>
              <a:gd name="connsiteY2552" fmla="*/ 258309 h 506956"/>
              <a:gd name="connsiteX2553" fmla="*/ 417371 w 506956"/>
              <a:gd name="connsiteY2553" fmla="*/ 258309 h 506956"/>
              <a:gd name="connsiteX2554" fmla="*/ 421179 w 506956"/>
              <a:gd name="connsiteY2554" fmla="*/ 264293 h 506956"/>
              <a:gd name="connsiteX2555" fmla="*/ 424987 w 506956"/>
              <a:gd name="connsiteY2555" fmla="*/ 258309 h 506956"/>
              <a:gd name="connsiteX2556" fmla="*/ 429149 w 506956"/>
              <a:gd name="connsiteY2556" fmla="*/ 258309 h 506956"/>
              <a:gd name="connsiteX2557" fmla="*/ 423246 w 506956"/>
              <a:gd name="connsiteY2557" fmla="*/ 267502 h 506956"/>
              <a:gd name="connsiteX2558" fmla="*/ 429557 w 506956"/>
              <a:gd name="connsiteY2558" fmla="*/ 277349 h 506956"/>
              <a:gd name="connsiteX2559" fmla="*/ 425395 w 506956"/>
              <a:gd name="connsiteY2559" fmla="*/ 277349 h 506956"/>
              <a:gd name="connsiteX2560" fmla="*/ 421179 w 506956"/>
              <a:gd name="connsiteY2560" fmla="*/ 270658 h 506956"/>
              <a:gd name="connsiteX2561" fmla="*/ 446979 w 506956"/>
              <a:gd name="connsiteY2561" fmla="*/ 270658 h 506956"/>
              <a:gd name="connsiteX2562" fmla="*/ 442763 w 506956"/>
              <a:gd name="connsiteY2562" fmla="*/ 277349 h 506956"/>
              <a:gd name="connsiteX2563" fmla="*/ 438601 w 506956"/>
              <a:gd name="connsiteY2563" fmla="*/ 277349 h 506956"/>
              <a:gd name="connsiteX2564" fmla="*/ 444912 w 506956"/>
              <a:gd name="connsiteY2564" fmla="*/ 267502 h 506956"/>
              <a:gd name="connsiteX2565" fmla="*/ 439009 w 506956"/>
              <a:gd name="connsiteY2565" fmla="*/ 258309 h 506956"/>
              <a:gd name="connsiteX2566" fmla="*/ 443171 w 506956"/>
              <a:gd name="connsiteY2566" fmla="*/ 258309 h 506956"/>
              <a:gd name="connsiteX2567" fmla="*/ 446979 w 506956"/>
              <a:gd name="connsiteY2567" fmla="*/ 264293 h 506956"/>
              <a:gd name="connsiteX2568" fmla="*/ 450787 w 506956"/>
              <a:gd name="connsiteY2568" fmla="*/ 258309 h 506956"/>
              <a:gd name="connsiteX2569" fmla="*/ 454949 w 506956"/>
              <a:gd name="connsiteY2569" fmla="*/ 258309 h 506956"/>
              <a:gd name="connsiteX2570" fmla="*/ 449046 w 506956"/>
              <a:gd name="connsiteY2570" fmla="*/ 267502 h 506956"/>
              <a:gd name="connsiteX2571" fmla="*/ 455357 w 506956"/>
              <a:gd name="connsiteY2571" fmla="*/ 277349 h 506956"/>
              <a:gd name="connsiteX2572" fmla="*/ 451195 w 506956"/>
              <a:gd name="connsiteY2572" fmla="*/ 277349 h 506956"/>
              <a:gd name="connsiteX2573" fmla="*/ 446979 w 506956"/>
              <a:gd name="connsiteY2573" fmla="*/ 270658 h 506956"/>
              <a:gd name="connsiteX2574" fmla="*/ 472779 w 506956"/>
              <a:gd name="connsiteY2574" fmla="*/ 270658 h 506956"/>
              <a:gd name="connsiteX2575" fmla="*/ 468563 w 506956"/>
              <a:gd name="connsiteY2575" fmla="*/ 277349 h 506956"/>
              <a:gd name="connsiteX2576" fmla="*/ 464401 w 506956"/>
              <a:gd name="connsiteY2576" fmla="*/ 277349 h 506956"/>
              <a:gd name="connsiteX2577" fmla="*/ 470712 w 506956"/>
              <a:gd name="connsiteY2577" fmla="*/ 267502 h 506956"/>
              <a:gd name="connsiteX2578" fmla="*/ 464809 w 506956"/>
              <a:gd name="connsiteY2578" fmla="*/ 258309 h 506956"/>
              <a:gd name="connsiteX2579" fmla="*/ 468971 w 506956"/>
              <a:gd name="connsiteY2579" fmla="*/ 258309 h 506956"/>
              <a:gd name="connsiteX2580" fmla="*/ 472779 w 506956"/>
              <a:gd name="connsiteY2580" fmla="*/ 264293 h 506956"/>
              <a:gd name="connsiteX2581" fmla="*/ 476587 w 506956"/>
              <a:gd name="connsiteY2581" fmla="*/ 258309 h 506956"/>
              <a:gd name="connsiteX2582" fmla="*/ 480749 w 506956"/>
              <a:gd name="connsiteY2582" fmla="*/ 258309 h 506956"/>
              <a:gd name="connsiteX2583" fmla="*/ 474846 w 506956"/>
              <a:gd name="connsiteY2583" fmla="*/ 267502 h 506956"/>
              <a:gd name="connsiteX2584" fmla="*/ 481157 w 506956"/>
              <a:gd name="connsiteY2584" fmla="*/ 277349 h 506956"/>
              <a:gd name="connsiteX2585" fmla="*/ 476995 w 506956"/>
              <a:gd name="connsiteY2585" fmla="*/ 277349 h 506956"/>
              <a:gd name="connsiteX2586" fmla="*/ 472779 w 506956"/>
              <a:gd name="connsiteY2586" fmla="*/ 270658 h 506956"/>
              <a:gd name="connsiteX2587" fmla="*/ 498579 w 506956"/>
              <a:gd name="connsiteY2587" fmla="*/ 270658 h 506956"/>
              <a:gd name="connsiteX2588" fmla="*/ 494363 w 506956"/>
              <a:gd name="connsiteY2588" fmla="*/ 277349 h 506956"/>
              <a:gd name="connsiteX2589" fmla="*/ 490201 w 506956"/>
              <a:gd name="connsiteY2589" fmla="*/ 277349 h 506956"/>
              <a:gd name="connsiteX2590" fmla="*/ 496512 w 506956"/>
              <a:gd name="connsiteY2590" fmla="*/ 267502 h 506956"/>
              <a:gd name="connsiteX2591" fmla="*/ 490609 w 506956"/>
              <a:gd name="connsiteY2591" fmla="*/ 258309 h 506956"/>
              <a:gd name="connsiteX2592" fmla="*/ 494771 w 506956"/>
              <a:gd name="connsiteY2592" fmla="*/ 258309 h 506956"/>
              <a:gd name="connsiteX2593" fmla="*/ 498579 w 506956"/>
              <a:gd name="connsiteY2593" fmla="*/ 264293 h 506956"/>
              <a:gd name="connsiteX2594" fmla="*/ 502387 w 506956"/>
              <a:gd name="connsiteY2594" fmla="*/ 258309 h 506956"/>
              <a:gd name="connsiteX2595" fmla="*/ 506549 w 506956"/>
              <a:gd name="connsiteY2595" fmla="*/ 258309 h 506956"/>
              <a:gd name="connsiteX2596" fmla="*/ 500646 w 506956"/>
              <a:gd name="connsiteY2596" fmla="*/ 267502 h 506956"/>
              <a:gd name="connsiteX2597" fmla="*/ 506957 w 506956"/>
              <a:gd name="connsiteY2597" fmla="*/ 277349 h 506956"/>
              <a:gd name="connsiteX2598" fmla="*/ 502795 w 506956"/>
              <a:gd name="connsiteY2598" fmla="*/ 277349 h 506956"/>
              <a:gd name="connsiteX2599" fmla="*/ 498579 w 506956"/>
              <a:gd name="connsiteY2599" fmla="*/ 270658 h 506956"/>
              <a:gd name="connsiteX2600" fmla="*/ 8378 w 506956"/>
              <a:gd name="connsiteY2600" fmla="*/ 299359 h 506956"/>
              <a:gd name="connsiteX2601" fmla="*/ 4162 w 506956"/>
              <a:gd name="connsiteY2601" fmla="*/ 306050 h 506956"/>
              <a:gd name="connsiteX2602" fmla="*/ 0 w 506956"/>
              <a:gd name="connsiteY2602" fmla="*/ 306050 h 506956"/>
              <a:gd name="connsiteX2603" fmla="*/ 6310 w 506956"/>
              <a:gd name="connsiteY2603" fmla="*/ 296204 h 506956"/>
              <a:gd name="connsiteX2604" fmla="*/ 408 w 506956"/>
              <a:gd name="connsiteY2604" fmla="*/ 287010 h 506956"/>
              <a:gd name="connsiteX2605" fmla="*/ 4570 w 506956"/>
              <a:gd name="connsiteY2605" fmla="*/ 287010 h 506956"/>
              <a:gd name="connsiteX2606" fmla="*/ 8378 w 506956"/>
              <a:gd name="connsiteY2606" fmla="*/ 292994 h 506956"/>
              <a:gd name="connsiteX2607" fmla="*/ 12186 w 506956"/>
              <a:gd name="connsiteY2607" fmla="*/ 287010 h 506956"/>
              <a:gd name="connsiteX2608" fmla="*/ 16347 w 506956"/>
              <a:gd name="connsiteY2608" fmla="*/ 287010 h 506956"/>
              <a:gd name="connsiteX2609" fmla="*/ 10445 w 506956"/>
              <a:gd name="connsiteY2609" fmla="*/ 296204 h 506956"/>
              <a:gd name="connsiteX2610" fmla="*/ 16755 w 506956"/>
              <a:gd name="connsiteY2610" fmla="*/ 306050 h 506956"/>
              <a:gd name="connsiteX2611" fmla="*/ 12594 w 506956"/>
              <a:gd name="connsiteY2611" fmla="*/ 306050 h 506956"/>
              <a:gd name="connsiteX2612" fmla="*/ 8378 w 506956"/>
              <a:gd name="connsiteY2612" fmla="*/ 299359 h 506956"/>
              <a:gd name="connsiteX2613" fmla="*/ 34178 w 506956"/>
              <a:gd name="connsiteY2613" fmla="*/ 299359 h 506956"/>
              <a:gd name="connsiteX2614" fmla="*/ 29962 w 506956"/>
              <a:gd name="connsiteY2614" fmla="*/ 306050 h 506956"/>
              <a:gd name="connsiteX2615" fmla="*/ 25800 w 506956"/>
              <a:gd name="connsiteY2615" fmla="*/ 306050 h 506956"/>
              <a:gd name="connsiteX2616" fmla="*/ 32110 w 506956"/>
              <a:gd name="connsiteY2616" fmla="*/ 296204 h 506956"/>
              <a:gd name="connsiteX2617" fmla="*/ 26208 w 506956"/>
              <a:gd name="connsiteY2617" fmla="*/ 287010 h 506956"/>
              <a:gd name="connsiteX2618" fmla="*/ 30370 w 506956"/>
              <a:gd name="connsiteY2618" fmla="*/ 287010 h 506956"/>
              <a:gd name="connsiteX2619" fmla="*/ 34178 w 506956"/>
              <a:gd name="connsiteY2619" fmla="*/ 292994 h 506956"/>
              <a:gd name="connsiteX2620" fmla="*/ 37986 w 506956"/>
              <a:gd name="connsiteY2620" fmla="*/ 287010 h 506956"/>
              <a:gd name="connsiteX2621" fmla="*/ 42147 w 506956"/>
              <a:gd name="connsiteY2621" fmla="*/ 287010 h 506956"/>
              <a:gd name="connsiteX2622" fmla="*/ 36245 w 506956"/>
              <a:gd name="connsiteY2622" fmla="*/ 296204 h 506956"/>
              <a:gd name="connsiteX2623" fmla="*/ 42555 w 506956"/>
              <a:gd name="connsiteY2623" fmla="*/ 306050 h 506956"/>
              <a:gd name="connsiteX2624" fmla="*/ 38394 w 506956"/>
              <a:gd name="connsiteY2624" fmla="*/ 306050 h 506956"/>
              <a:gd name="connsiteX2625" fmla="*/ 34178 w 506956"/>
              <a:gd name="connsiteY2625" fmla="*/ 299359 h 506956"/>
              <a:gd name="connsiteX2626" fmla="*/ 59978 w 506956"/>
              <a:gd name="connsiteY2626" fmla="*/ 299359 h 506956"/>
              <a:gd name="connsiteX2627" fmla="*/ 55762 w 506956"/>
              <a:gd name="connsiteY2627" fmla="*/ 306050 h 506956"/>
              <a:gd name="connsiteX2628" fmla="*/ 51600 w 506956"/>
              <a:gd name="connsiteY2628" fmla="*/ 306050 h 506956"/>
              <a:gd name="connsiteX2629" fmla="*/ 57911 w 506956"/>
              <a:gd name="connsiteY2629" fmla="*/ 296204 h 506956"/>
              <a:gd name="connsiteX2630" fmla="*/ 52008 w 506956"/>
              <a:gd name="connsiteY2630" fmla="*/ 287010 h 506956"/>
              <a:gd name="connsiteX2631" fmla="*/ 56170 w 506956"/>
              <a:gd name="connsiteY2631" fmla="*/ 287010 h 506956"/>
              <a:gd name="connsiteX2632" fmla="*/ 59978 w 506956"/>
              <a:gd name="connsiteY2632" fmla="*/ 292994 h 506956"/>
              <a:gd name="connsiteX2633" fmla="*/ 63786 w 506956"/>
              <a:gd name="connsiteY2633" fmla="*/ 287010 h 506956"/>
              <a:gd name="connsiteX2634" fmla="*/ 67948 w 506956"/>
              <a:gd name="connsiteY2634" fmla="*/ 287010 h 506956"/>
              <a:gd name="connsiteX2635" fmla="*/ 62045 w 506956"/>
              <a:gd name="connsiteY2635" fmla="*/ 296204 h 506956"/>
              <a:gd name="connsiteX2636" fmla="*/ 68356 w 506956"/>
              <a:gd name="connsiteY2636" fmla="*/ 306050 h 506956"/>
              <a:gd name="connsiteX2637" fmla="*/ 64194 w 506956"/>
              <a:gd name="connsiteY2637" fmla="*/ 306050 h 506956"/>
              <a:gd name="connsiteX2638" fmla="*/ 59978 w 506956"/>
              <a:gd name="connsiteY2638" fmla="*/ 299359 h 506956"/>
              <a:gd name="connsiteX2639" fmla="*/ 85778 w 506956"/>
              <a:gd name="connsiteY2639" fmla="*/ 299359 h 506956"/>
              <a:gd name="connsiteX2640" fmla="*/ 81562 w 506956"/>
              <a:gd name="connsiteY2640" fmla="*/ 306050 h 506956"/>
              <a:gd name="connsiteX2641" fmla="*/ 77400 w 506956"/>
              <a:gd name="connsiteY2641" fmla="*/ 306050 h 506956"/>
              <a:gd name="connsiteX2642" fmla="*/ 83711 w 506956"/>
              <a:gd name="connsiteY2642" fmla="*/ 296204 h 506956"/>
              <a:gd name="connsiteX2643" fmla="*/ 77808 w 506956"/>
              <a:gd name="connsiteY2643" fmla="*/ 287010 h 506956"/>
              <a:gd name="connsiteX2644" fmla="*/ 81970 w 506956"/>
              <a:gd name="connsiteY2644" fmla="*/ 287010 h 506956"/>
              <a:gd name="connsiteX2645" fmla="*/ 85778 w 506956"/>
              <a:gd name="connsiteY2645" fmla="*/ 292994 h 506956"/>
              <a:gd name="connsiteX2646" fmla="*/ 89586 w 506956"/>
              <a:gd name="connsiteY2646" fmla="*/ 287010 h 506956"/>
              <a:gd name="connsiteX2647" fmla="*/ 93748 w 506956"/>
              <a:gd name="connsiteY2647" fmla="*/ 287010 h 506956"/>
              <a:gd name="connsiteX2648" fmla="*/ 87845 w 506956"/>
              <a:gd name="connsiteY2648" fmla="*/ 296204 h 506956"/>
              <a:gd name="connsiteX2649" fmla="*/ 94156 w 506956"/>
              <a:gd name="connsiteY2649" fmla="*/ 306050 h 506956"/>
              <a:gd name="connsiteX2650" fmla="*/ 89994 w 506956"/>
              <a:gd name="connsiteY2650" fmla="*/ 306050 h 506956"/>
              <a:gd name="connsiteX2651" fmla="*/ 85778 w 506956"/>
              <a:gd name="connsiteY2651" fmla="*/ 299359 h 506956"/>
              <a:gd name="connsiteX2652" fmla="*/ 111578 w 506956"/>
              <a:gd name="connsiteY2652" fmla="*/ 299359 h 506956"/>
              <a:gd name="connsiteX2653" fmla="*/ 107362 w 506956"/>
              <a:gd name="connsiteY2653" fmla="*/ 306050 h 506956"/>
              <a:gd name="connsiteX2654" fmla="*/ 103200 w 506956"/>
              <a:gd name="connsiteY2654" fmla="*/ 306050 h 506956"/>
              <a:gd name="connsiteX2655" fmla="*/ 109511 w 506956"/>
              <a:gd name="connsiteY2655" fmla="*/ 296204 h 506956"/>
              <a:gd name="connsiteX2656" fmla="*/ 103608 w 506956"/>
              <a:gd name="connsiteY2656" fmla="*/ 287010 h 506956"/>
              <a:gd name="connsiteX2657" fmla="*/ 107770 w 506956"/>
              <a:gd name="connsiteY2657" fmla="*/ 287010 h 506956"/>
              <a:gd name="connsiteX2658" fmla="*/ 111578 w 506956"/>
              <a:gd name="connsiteY2658" fmla="*/ 292994 h 506956"/>
              <a:gd name="connsiteX2659" fmla="*/ 115386 w 506956"/>
              <a:gd name="connsiteY2659" fmla="*/ 287010 h 506956"/>
              <a:gd name="connsiteX2660" fmla="*/ 119548 w 506956"/>
              <a:gd name="connsiteY2660" fmla="*/ 287010 h 506956"/>
              <a:gd name="connsiteX2661" fmla="*/ 113645 w 506956"/>
              <a:gd name="connsiteY2661" fmla="*/ 296204 h 506956"/>
              <a:gd name="connsiteX2662" fmla="*/ 119956 w 506956"/>
              <a:gd name="connsiteY2662" fmla="*/ 306050 h 506956"/>
              <a:gd name="connsiteX2663" fmla="*/ 115794 w 506956"/>
              <a:gd name="connsiteY2663" fmla="*/ 306050 h 506956"/>
              <a:gd name="connsiteX2664" fmla="*/ 111578 w 506956"/>
              <a:gd name="connsiteY2664" fmla="*/ 299359 h 506956"/>
              <a:gd name="connsiteX2665" fmla="*/ 137378 w 506956"/>
              <a:gd name="connsiteY2665" fmla="*/ 299359 h 506956"/>
              <a:gd name="connsiteX2666" fmla="*/ 133162 w 506956"/>
              <a:gd name="connsiteY2666" fmla="*/ 306050 h 506956"/>
              <a:gd name="connsiteX2667" fmla="*/ 129000 w 506956"/>
              <a:gd name="connsiteY2667" fmla="*/ 306050 h 506956"/>
              <a:gd name="connsiteX2668" fmla="*/ 135311 w 506956"/>
              <a:gd name="connsiteY2668" fmla="*/ 296204 h 506956"/>
              <a:gd name="connsiteX2669" fmla="*/ 129408 w 506956"/>
              <a:gd name="connsiteY2669" fmla="*/ 287010 h 506956"/>
              <a:gd name="connsiteX2670" fmla="*/ 133570 w 506956"/>
              <a:gd name="connsiteY2670" fmla="*/ 287010 h 506956"/>
              <a:gd name="connsiteX2671" fmla="*/ 137378 w 506956"/>
              <a:gd name="connsiteY2671" fmla="*/ 292994 h 506956"/>
              <a:gd name="connsiteX2672" fmla="*/ 141186 w 506956"/>
              <a:gd name="connsiteY2672" fmla="*/ 287010 h 506956"/>
              <a:gd name="connsiteX2673" fmla="*/ 145348 w 506956"/>
              <a:gd name="connsiteY2673" fmla="*/ 287010 h 506956"/>
              <a:gd name="connsiteX2674" fmla="*/ 139445 w 506956"/>
              <a:gd name="connsiteY2674" fmla="*/ 296204 h 506956"/>
              <a:gd name="connsiteX2675" fmla="*/ 145756 w 506956"/>
              <a:gd name="connsiteY2675" fmla="*/ 306050 h 506956"/>
              <a:gd name="connsiteX2676" fmla="*/ 141594 w 506956"/>
              <a:gd name="connsiteY2676" fmla="*/ 306050 h 506956"/>
              <a:gd name="connsiteX2677" fmla="*/ 137378 w 506956"/>
              <a:gd name="connsiteY2677" fmla="*/ 299359 h 506956"/>
              <a:gd name="connsiteX2678" fmla="*/ 163178 w 506956"/>
              <a:gd name="connsiteY2678" fmla="*/ 299359 h 506956"/>
              <a:gd name="connsiteX2679" fmla="*/ 158962 w 506956"/>
              <a:gd name="connsiteY2679" fmla="*/ 306050 h 506956"/>
              <a:gd name="connsiteX2680" fmla="*/ 154800 w 506956"/>
              <a:gd name="connsiteY2680" fmla="*/ 306050 h 506956"/>
              <a:gd name="connsiteX2681" fmla="*/ 161111 w 506956"/>
              <a:gd name="connsiteY2681" fmla="*/ 296204 h 506956"/>
              <a:gd name="connsiteX2682" fmla="*/ 155208 w 506956"/>
              <a:gd name="connsiteY2682" fmla="*/ 287010 h 506956"/>
              <a:gd name="connsiteX2683" fmla="*/ 159370 w 506956"/>
              <a:gd name="connsiteY2683" fmla="*/ 287010 h 506956"/>
              <a:gd name="connsiteX2684" fmla="*/ 163178 w 506956"/>
              <a:gd name="connsiteY2684" fmla="*/ 292994 h 506956"/>
              <a:gd name="connsiteX2685" fmla="*/ 166986 w 506956"/>
              <a:gd name="connsiteY2685" fmla="*/ 287010 h 506956"/>
              <a:gd name="connsiteX2686" fmla="*/ 171148 w 506956"/>
              <a:gd name="connsiteY2686" fmla="*/ 287010 h 506956"/>
              <a:gd name="connsiteX2687" fmla="*/ 165245 w 506956"/>
              <a:gd name="connsiteY2687" fmla="*/ 296204 h 506956"/>
              <a:gd name="connsiteX2688" fmla="*/ 171556 w 506956"/>
              <a:gd name="connsiteY2688" fmla="*/ 306050 h 506956"/>
              <a:gd name="connsiteX2689" fmla="*/ 167394 w 506956"/>
              <a:gd name="connsiteY2689" fmla="*/ 306050 h 506956"/>
              <a:gd name="connsiteX2690" fmla="*/ 163178 w 506956"/>
              <a:gd name="connsiteY2690" fmla="*/ 299359 h 506956"/>
              <a:gd name="connsiteX2691" fmla="*/ 188978 w 506956"/>
              <a:gd name="connsiteY2691" fmla="*/ 299359 h 506956"/>
              <a:gd name="connsiteX2692" fmla="*/ 184762 w 506956"/>
              <a:gd name="connsiteY2692" fmla="*/ 306050 h 506956"/>
              <a:gd name="connsiteX2693" fmla="*/ 180601 w 506956"/>
              <a:gd name="connsiteY2693" fmla="*/ 306050 h 506956"/>
              <a:gd name="connsiteX2694" fmla="*/ 186911 w 506956"/>
              <a:gd name="connsiteY2694" fmla="*/ 296204 h 506956"/>
              <a:gd name="connsiteX2695" fmla="*/ 181009 w 506956"/>
              <a:gd name="connsiteY2695" fmla="*/ 287010 h 506956"/>
              <a:gd name="connsiteX2696" fmla="*/ 185170 w 506956"/>
              <a:gd name="connsiteY2696" fmla="*/ 287010 h 506956"/>
              <a:gd name="connsiteX2697" fmla="*/ 188978 w 506956"/>
              <a:gd name="connsiteY2697" fmla="*/ 292994 h 506956"/>
              <a:gd name="connsiteX2698" fmla="*/ 192786 w 506956"/>
              <a:gd name="connsiteY2698" fmla="*/ 287010 h 506956"/>
              <a:gd name="connsiteX2699" fmla="*/ 196948 w 506956"/>
              <a:gd name="connsiteY2699" fmla="*/ 287010 h 506956"/>
              <a:gd name="connsiteX2700" fmla="*/ 191045 w 506956"/>
              <a:gd name="connsiteY2700" fmla="*/ 296204 h 506956"/>
              <a:gd name="connsiteX2701" fmla="*/ 197356 w 506956"/>
              <a:gd name="connsiteY2701" fmla="*/ 306050 h 506956"/>
              <a:gd name="connsiteX2702" fmla="*/ 193194 w 506956"/>
              <a:gd name="connsiteY2702" fmla="*/ 306050 h 506956"/>
              <a:gd name="connsiteX2703" fmla="*/ 188978 w 506956"/>
              <a:gd name="connsiteY2703" fmla="*/ 299359 h 506956"/>
              <a:gd name="connsiteX2704" fmla="*/ 214778 w 506956"/>
              <a:gd name="connsiteY2704" fmla="*/ 299359 h 506956"/>
              <a:gd name="connsiteX2705" fmla="*/ 210562 w 506956"/>
              <a:gd name="connsiteY2705" fmla="*/ 306050 h 506956"/>
              <a:gd name="connsiteX2706" fmla="*/ 206401 w 506956"/>
              <a:gd name="connsiteY2706" fmla="*/ 306050 h 506956"/>
              <a:gd name="connsiteX2707" fmla="*/ 212711 w 506956"/>
              <a:gd name="connsiteY2707" fmla="*/ 296204 h 506956"/>
              <a:gd name="connsiteX2708" fmla="*/ 206809 w 506956"/>
              <a:gd name="connsiteY2708" fmla="*/ 287010 h 506956"/>
              <a:gd name="connsiteX2709" fmla="*/ 210970 w 506956"/>
              <a:gd name="connsiteY2709" fmla="*/ 287010 h 506956"/>
              <a:gd name="connsiteX2710" fmla="*/ 214778 w 506956"/>
              <a:gd name="connsiteY2710" fmla="*/ 292994 h 506956"/>
              <a:gd name="connsiteX2711" fmla="*/ 218586 w 506956"/>
              <a:gd name="connsiteY2711" fmla="*/ 287010 h 506956"/>
              <a:gd name="connsiteX2712" fmla="*/ 222748 w 506956"/>
              <a:gd name="connsiteY2712" fmla="*/ 287010 h 506956"/>
              <a:gd name="connsiteX2713" fmla="*/ 216846 w 506956"/>
              <a:gd name="connsiteY2713" fmla="*/ 296204 h 506956"/>
              <a:gd name="connsiteX2714" fmla="*/ 223156 w 506956"/>
              <a:gd name="connsiteY2714" fmla="*/ 306050 h 506956"/>
              <a:gd name="connsiteX2715" fmla="*/ 218994 w 506956"/>
              <a:gd name="connsiteY2715" fmla="*/ 306050 h 506956"/>
              <a:gd name="connsiteX2716" fmla="*/ 214778 w 506956"/>
              <a:gd name="connsiteY2716" fmla="*/ 299359 h 506956"/>
              <a:gd name="connsiteX2717" fmla="*/ 240578 w 506956"/>
              <a:gd name="connsiteY2717" fmla="*/ 299359 h 506956"/>
              <a:gd name="connsiteX2718" fmla="*/ 236362 w 506956"/>
              <a:gd name="connsiteY2718" fmla="*/ 306050 h 506956"/>
              <a:gd name="connsiteX2719" fmla="*/ 232201 w 506956"/>
              <a:gd name="connsiteY2719" fmla="*/ 306050 h 506956"/>
              <a:gd name="connsiteX2720" fmla="*/ 238511 w 506956"/>
              <a:gd name="connsiteY2720" fmla="*/ 296204 h 506956"/>
              <a:gd name="connsiteX2721" fmla="*/ 232609 w 506956"/>
              <a:gd name="connsiteY2721" fmla="*/ 287010 h 506956"/>
              <a:gd name="connsiteX2722" fmla="*/ 236770 w 506956"/>
              <a:gd name="connsiteY2722" fmla="*/ 287010 h 506956"/>
              <a:gd name="connsiteX2723" fmla="*/ 240578 w 506956"/>
              <a:gd name="connsiteY2723" fmla="*/ 292994 h 506956"/>
              <a:gd name="connsiteX2724" fmla="*/ 244386 w 506956"/>
              <a:gd name="connsiteY2724" fmla="*/ 287010 h 506956"/>
              <a:gd name="connsiteX2725" fmla="*/ 248548 w 506956"/>
              <a:gd name="connsiteY2725" fmla="*/ 287010 h 506956"/>
              <a:gd name="connsiteX2726" fmla="*/ 242646 w 506956"/>
              <a:gd name="connsiteY2726" fmla="*/ 296204 h 506956"/>
              <a:gd name="connsiteX2727" fmla="*/ 248956 w 506956"/>
              <a:gd name="connsiteY2727" fmla="*/ 306050 h 506956"/>
              <a:gd name="connsiteX2728" fmla="*/ 244794 w 506956"/>
              <a:gd name="connsiteY2728" fmla="*/ 306050 h 506956"/>
              <a:gd name="connsiteX2729" fmla="*/ 240578 w 506956"/>
              <a:gd name="connsiteY2729" fmla="*/ 299359 h 506956"/>
              <a:gd name="connsiteX2730" fmla="*/ 266378 w 506956"/>
              <a:gd name="connsiteY2730" fmla="*/ 299359 h 506956"/>
              <a:gd name="connsiteX2731" fmla="*/ 262162 w 506956"/>
              <a:gd name="connsiteY2731" fmla="*/ 306050 h 506956"/>
              <a:gd name="connsiteX2732" fmla="*/ 258001 w 506956"/>
              <a:gd name="connsiteY2732" fmla="*/ 306050 h 506956"/>
              <a:gd name="connsiteX2733" fmla="*/ 264311 w 506956"/>
              <a:gd name="connsiteY2733" fmla="*/ 296204 h 506956"/>
              <a:gd name="connsiteX2734" fmla="*/ 258409 w 506956"/>
              <a:gd name="connsiteY2734" fmla="*/ 287010 h 506956"/>
              <a:gd name="connsiteX2735" fmla="*/ 262570 w 506956"/>
              <a:gd name="connsiteY2735" fmla="*/ 287010 h 506956"/>
              <a:gd name="connsiteX2736" fmla="*/ 266378 w 506956"/>
              <a:gd name="connsiteY2736" fmla="*/ 292994 h 506956"/>
              <a:gd name="connsiteX2737" fmla="*/ 270187 w 506956"/>
              <a:gd name="connsiteY2737" fmla="*/ 287010 h 506956"/>
              <a:gd name="connsiteX2738" fmla="*/ 274348 w 506956"/>
              <a:gd name="connsiteY2738" fmla="*/ 287010 h 506956"/>
              <a:gd name="connsiteX2739" fmla="*/ 268446 w 506956"/>
              <a:gd name="connsiteY2739" fmla="*/ 296204 h 506956"/>
              <a:gd name="connsiteX2740" fmla="*/ 274756 w 506956"/>
              <a:gd name="connsiteY2740" fmla="*/ 306050 h 506956"/>
              <a:gd name="connsiteX2741" fmla="*/ 270595 w 506956"/>
              <a:gd name="connsiteY2741" fmla="*/ 306050 h 506956"/>
              <a:gd name="connsiteX2742" fmla="*/ 266378 w 506956"/>
              <a:gd name="connsiteY2742" fmla="*/ 299359 h 506956"/>
              <a:gd name="connsiteX2743" fmla="*/ 292179 w 506956"/>
              <a:gd name="connsiteY2743" fmla="*/ 299359 h 506956"/>
              <a:gd name="connsiteX2744" fmla="*/ 287962 w 506956"/>
              <a:gd name="connsiteY2744" fmla="*/ 306050 h 506956"/>
              <a:gd name="connsiteX2745" fmla="*/ 283801 w 506956"/>
              <a:gd name="connsiteY2745" fmla="*/ 306050 h 506956"/>
              <a:gd name="connsiteX2746" fmla="*/ 290111 w 506956"/>
              <a:gd name="connsiteY2746" fmla="*/ 296204 h 506956"/>
              <a:gd name="connsiteX2747" fmla="*/ 284209 w 506956"/>
              <a:gd name="connsiteY2747" fmla="*/ 287010 h 506956"/>
              <a:gd name="connsiteX2748" fmla="*/ 288370 w 506956"/>
              <a:gd name="connsiteY2748" fmla="*/ 287010 h 506956"/>
              <a:gd name="connsiteX2749" fmla="*/ 292179 w 506956"/>
              <a:gd name="connsiteY2749" fmla="*/ 292994 h 506956"/>
              <a:gd name="connsiteX2750" fmla="*/ 295987 w 506956"/>
              <a:gd name="connsiteY2750" fmla="*/ 287010 h 506956"/>
              <a:gd name="connsiteX2751" fmla="*/ 300148 w 506956"/>
              <a:gd name="connsiteY2751" fmla="*/ 287010 h 506956"/>
              <a:gd name="connsiteX2752" fmla="*/ 294246 w 506956"/>
              <a:gd name="connsiteY2752" fmla="*/ 296204 h 506956"/>
              <a:gd name="connsiteX2753" fmla="*/ 300556 w 506956"/>
              <a:gd name="connsiteY2753" fmla="*/ 306050 h 506956"/>
              <a:gd name="connsiteX2754" fmla="*/ 296395 w 506956"/>
              <a:gd name="connsiteY2754" fmla="*/ 306050 h 506956"/>
              <a:gd name="connsiteX2755" fmla="*/ 292179 w 506956"/>
              <a:gd name="connsiteY2755" fmla="*/ 299359 h 506956"/>
              <a:gd name="connsiteX2756" fmla="*/ 317979 w 506956"/>
              <a:gd name="connsiteY2756" fmla="*/ 299359 h 506956"/>
              <a:gd name="connsiteX2757" fmla="*/ 313762 w 506956"/>
              <a:gd name="connsiteY2757" fmla="*/ 306050 h 506956"/>
              <a:gd name="connsiteX2758" fmla="*/ 309601 w 506956"/>
              <a:gd name="connsiteY2758" fmla="*/ 306050 h 506956"/>
              <a:gd name="connsiteX2759" fmla="*/ 315911 w 506956"/>
              <a:gd name="connsiteY2759" fmla="*/ 296204 h 506956"/>
              <a:gd name="connsiteX2760" fmla="*/ 310009 w 506956"/>
              <a:gd name="connsiteY2760" fmla="*/ 287010 h 506956"/>
              <a:gd name="connsiteX2761" fmla="*/ 314170 w 506956"/>
              <a:gd name="connsiteY2761" fmla="*/ 287010 h 506956"/>
              <a:gd name="connsiteX2762" fmla="*/ 317979 w 506956"/>
              <a:gd name="connsiteY2762" fmla="*/ 292994 h 506956"/>
              <a:gd name="connsiteX2763" fmla="*/ 321787 w 506956"/>
              <a:gd name="connsiteY2763" fmla="*/ 287010 h 506956"/>
              <a:gd name="connsiteX2764" fmla="*/ 325948 w 506956"/>
              <a:gd name="connsiteY2764" fmla="*/ 287010 h 506956"/>
              <a:gd name="connsiteX2765" fmla="*/ 320046 w 506956"/>
              <a:gd name="connsiteY2765" fmla="*/ 296204 h 506956"/>
              <a:gd name="connsiteX2766" fmla="*/ 326356 w 506956"/>
              <a:gd name="connsiteY2766" fmla="*/ 306050 h 506956"/>
              <a:gd name="connsiteX2767" fmla="*/ 322195 w 506956"/>
              <a:gd name="connsiteY2767" fmla="*/ 306050 h 506956"/>
              <a:gd name="connsiteX2768" fmla="*/ 317979 w 506956"/>
              <a:gd name="connsiteY2768" fmla="*/ 299359 h 506956"/>
              <a:gd name="connsiteX2769" fmla="*/ 343779 w 506956"/>
              <a:gd name="connsiteY2769" fmla="*/ 299359 h 506956"/>
              <a:gd name="connsiteX2770" fmla="*/ 339563 w 506956"/>
              <a:gd name="connsiteY2770" fmla="*/ 306050 h 506956"/>
              <a:gd name="connsiteX2771" fmla="*/ 335401 w 506956"/>
              <a:gd name="connsiteY2771" fmla="*/ 306050 h 506956"/>
              <a:gd name="connsiteX2772" fmla="*/ 341711 w 506956"/>
              <a:gd name="connsiteY2772" fmla="*/ 296204 h 506956"/>
              <a:gd name="connsiteX2773" fmla="*/ 335809 w 506956"/>
              <a:gd name="connsiteY2773" fmla="*/ 287010 h 506956"/>
              <a:gd name="connsiteX2774" fmla="*/ 339971 w 506956"/>
              <a:gd name="connsiteY2774" fmla="*/ 287010 h 506956"/>
              <a:gd name="connsiteX2775" fmla="*/ 343779 w 506956"/>
              <a:gd name="connsiteY2775" fmla="*/ 292994 h 506956"/>
              <a:gd name="connsiteX2776" fmla="*/ 347587 w 506956"/>
              <a:gd name="connsiteY2776" fmla="*/ 287010 h 506956"/>
              <a:gd name="connsiteX2777" fmla="*/ 351748 w 506956"/>
              <a:gd name="connsiteY2777" fmla="*/ 287010 h 506956"/>
              <a:gd name="connsiteX2778" fmla="*/ 345846 w 506956"/>
              <a:gd name="connsiteY2778" fmla="*/ 296204 h 506956"/>
              <a:gd name="connsiteX2779" fmla="*/ 352156 w 506956"/>
              <a:gd name="connsiteY2779" fmla="*/ 306050 h 506956"/>
              <a:gd name="connsiteX2780" fmla="*/ 347995 w 506956"/>
              <a:gd name="connsiteY2780" fmla="*/ 306050 h 506956"/>
              <a:gd name="connsiteX2781" fmla="*/ 343779 w 506956"/>
              <a:gd name="connsiteY2781" fmla="*/ 299359 h 506956"/>
              <a:gd name="connsiteX2782" fmla="*/ 369579 w 506956"/>
              <a:gd name="connsiteY2782" fmla="*/ 299359 h 506956"/>
              <a:gd name="connsiteX2783" fmla="*/ 365363 w 506956"/>
              <a:gd name="connsiteY2783" fmla="*/ 306050 h 506956"/>
              <a:gd name="connsiteX2784" fmla="*/ 361201 w 506956"/>
              <a:gd name="connsiteY2784" fmla="*/ 306050 h 506956"/>
              <a:gd name="connsiteX2785" fmla="*/ 367511 w 506956"/>
              <a:gd name="connsiteY2785" fmla="*/ 296204 h 506956"/>
              <a:gd name="connsiteX2786" fmla="*/ 361609 w 506956"/>
              <a:gd name="connsiteY2786" fmla="*/ 287010 h 506956"/>
              <a:gd name="connsiteX2787" fmla="*/ 365771 w 506956"/>
              <a:gd name="connsiteY2787" fmla="*/ 287010 h 506956"/>
              <a:gd name="connsiteX2788" fmla="*/ 369579 w 506956"/>
              <a:gd name="connsiteY2788" fmla="*/ 292994 h 506956"/>
              <a:gd name="connsiteX2789" fmla="*/ 373387 w 506956"/>
              <a:gd name="connsiteY2789" fmla="*/ 287010 h 506956"/>
              <a:gd name="connsiteX2790" fmla="*/ 377548 w 506956"/>
              <a:gd name="connsiteY2790" fmla="*/ 287010 h 506956"/>
              <a:gd name="connsiteX2791" fmla="*/ 371646 w 506956"/>
              <a:gd name="connsiteY2791" fmla="*/ 296204 h 506956"/>
              <a:gd name="connsiteX2792" fmla="*/ 377956 w 506956"/>
              <a:gd name="connsiteY2792" fmla="*/ 306050 h 506956"/>
              <a:gd name="connsiteX2793" fmla="*/ 373795 w 506956"/>
              <a:gd name="connsiteY2793" fmla="*/ 306050 h 506956"/>
              <a:gd name="connsiteX2794" fmla="*/ 369579 w 506956"/>
              <a:gd name="connsiteY2794" fmla="*/ 299359 h 506956"/>
              <a:gd name="connsiteX2795" fmla="*/ 395379 w 506956"/>
              <a:gd name="connsiteY2795" fmla="*/ 299359 h 506956"/>
              <a:gd name="connsiteX2796" fmla="*/ 391163 w 506956"/>
              <a:gd name="connsiteY2796" fmla="*/ 306050 h 506956"/>
              <a:gd name="connsiteX2797" fmla="*/ 387001 w 506956"/>
              <a:gd name="connsiteY2797" fmla="*/ 306050 h 506956"/>
              <a:gd name="connsiteX2798" fmla="*/ 393312 w 506956"/>
              <a:gd name="connsiteY2798" fmla="*/ 296204 h 506956"/>
              <a:gd name="connsiteX2799" fmla="*/ 387409 w 506956"/>
              <a:gd name="connsiteY2799" fmla="*/ 287010 h 506956"/>
              <a:gd name="connsiteX2800" fmla="*/ 391571 w 506956"/>
              <a:gd name="connsiteY2800" fmla="*/ 287010 h 506956"/>
              <a:gd name="connsiteX2801" fmla="*/ 395379 w 506956"/>
              <a:gd name="connsiteY2801" fmla="*/ 292994 h 506956"/>
              <a:gd name="connsiteX2802" fmla="*/ 399187 w 506956"/>
              <a:gd name="connsiteY2802" fmla="*/ 287010 h 506956"/>
              <a:gd name="connsiteX2803" fmla="*/ 403348 w 506956"/>
              <a:gd name="connsiteY2803" fmla="*/ 287010 h 506956"/>
              <a:gd name="connsiteX2804" fmla="*/ 397446 w 506956"/>
              <a:gd name="connsiteY2804" fmla="*/ 296204 h 506956"/>
              <a:gd name="connsiteX2805" fmla="*/ 403756 w 506956"/>
              <a:gd name="connsiteY2805" fmla="*/ 306050 h 506956"/>
              <a:gd name="connsiteX2806" fmla="*/ 399595 w 506956"/>
              <a:gd name="connsiteY2806" fmla="*/ 306050 h 506956"/>
              <a:gd name="connsiteX2807" fmla="*/ 395379 w 506956"/>
              <a:gd name="connsiteY2807" fmla="*/ 299359 h 506956"/>
              <a:gd name="connsiteX2808" fmla="*/ 421179 w 506956"/>
              <a:gd name="connsiteY2808" fmla="*/ 299359 h 506956"/>
              <a:gd name="connsiteX2809" fmla="*/ 416963 w 506956"/>
              <a:gd name="connsiteY2809" fmla="*/ 306050 h 506956"/>
              <a:gd name="connsiteX2810" fmla="*/ 412801 w 506956"/>
              <a:gd name="connsiteY2810" fmla="*/ 306050 h 506956"/>
              <a:gd name="connsiteX2811" fmla="*/ 419112 w 506956"/>
              <a:gd name="connsiteY2811" fmla="*/ 296204 h 506956"/>
              <a:gd name="connsiteX2812" fmla="*/ 413209 w 506956"/>
              <a:gd name="connsiteY2812" fmla="*/ 287010 h 506956"/>
              <a:gd name="connsiteX2813" fmla="*/ 417371 w 506956"/>
              <a:gd name="connsiteY2813" fmla="*/ 287010 h 506956"/>
              <a:gd name="connsiteX2814" fmla="*/ 421179 w 506956"/>
              <a:gd name="connsiteY2814" fmla="*/ 292994 h 506956"/>
              <a:gd name="connsiteX2815" fmla="*/ 424987 w 506956"/>
              <a:gd name="connsiteY2815" fmla="*/ 287010 h 506956"/>
              <a:gd name="connsiteX2816" fmla="*/ 429149 w 506956"/>
              <a:gd name="connsiteY2816" fmla="*/ 287010 h 506956"/>
              <a:gd name="connsiteX2817" fmla="*/ 423246 w 506956"/>
              <a:gd name="connsiteY2817" fmla="*/ 296204 h 506956"/>
              <a:gd name="connsiteX2818" fmla="*/ 429557 w 506956"/>
              <a:gd name="connsiteY2818" fmla="*/ 306050 h 506956"/>
              <a:gd name="connsiteX2819" fmla="*/ 425395 w 506956"/>
              <a:gd name="connsiteY2819" fmla="*/ 306050 h 506956"/>
              <a:gd name="connsiteX2820" fmla="*/ 421179 w 506956"/>
              <a:gd name="connsiteY2820" fmla="*/ 299359 h 506956"/>
              <a:gd name="connsiteX2821" fmla="*/ 446979 w 506956"/>
              <a:gd name="connsiteY2821" fmla="*/ 299359 h 506956"/>
              <a:gd name="connsiteX2822" fmla="*/ 442763 w 506956"/>
              <a:gd name="connsiteY2822" fmla="*/ 306050 h 506956"/>
              <a:gd name="connsiteX2823" fmla="*/ 438601 w 506956"/>
              <a:gd name="connsiteY2823" fmla="*/ 306050 h 506956"/>
              <a:gd name="connsiteX2824" fmla="*/ 444912 w 506956"/>
              <a:gd name="connsiteY2824" fmla="*/ 296204 h 506956"/>
              <a:gd name="connsiteX2825" fmla="*/ 439009 w 506956"/>
              <a:gd name="connsiteY2825" fmla="*/ 287010 h 506956"/>
              <a:gd name="connsiteX2826" fmla="*/ 443171 w 506956"/>
              <a:gd name="connsiteY2826" fmla="*/ 287010 h 506956"/>
              <a:gd name="connsiteX2827" fmla="*/ 446979 w 506956"/>
              <a:gd name="connsiteY2827" fmla="*/ 292994 h 506956"/>
              <a:gd name="connsiteX2828" fmla="*/ 450787 w 506956"/>
              <a:gd name="connsiteY2828" fmla="*/ 287010 h 506956"/>
              <a:gd name="connsiteX2829" fmla="*/ 454949 w 506956"/>
              <a:gd name="connsiteY2829" fmla="*/ 287010 h 506956"/>
              <a:gd name="connsiteX2830" fmla="*/ 449046 w 506956"/>
              <a:gd name="connsiteY2830" fmla="*/ 296204 h 506956"/>
              <a:gd name="connsiteX2831" fmla="*/ 455357 w 506956"/>
              <a:gd name="connsiteY2831" fmla="*/ 306050 h 506956"/>
              <a:gd name="connsiteX2832" fmla="*/ 451195 w 506956"/>
              <a:gd name="connsiteY2832" fmla="*/ 306050 h 506956"/>
              <a:gd name="connsiteX2833" fmla="*/ 446979 w 506956"/>
              <a:gd name="connsiteY2833" fmla="*/ 299359 h 506956"/>
              <a:gd name="connsiteX2834" fmla="*/ 472779 w 506956"/>
              <a:gd name="connsiteY2834" fmla="*/ 299359 h 506956"/>
              <a:gd name="connsiteX2835" fmla="*/ 468563 w 506956"/>
              <a:gd name="connsiteY2835" fmla="*/ 306050 h 506956"/>
              <a:gd name="connsiteX2836" fmla="*/ 464401 w 506956"/>
              <a:gd name="connsiteY2836" fmla="*/ 306050 h 506956"/>
              <a:gd name="connsiteX2837" fmla="*/ 470712 w 506956"/>
              <a:gd name="connsiteY2837" fmla="*/ 296204 h 506956"/>
              <a:gd name="connsiteX2838" fmla="*/ 464809 w 506956"/>
              <a:gd name="connsiteY2838" fmla="*/ 287010 h 506956"/>
              <a:gd name="connsiteX2839" fmla="*/ 468971 w 506956"/>
              <a:gd name="connsiteY2839" fmla="*/ 287010 h 506956"/>
              <a:gd name="connsiteX2840" fmla="*/ 472779 w 506956"/>
              <a:gd name="connsiteY2840" fmla="*/ 292994 h 506956"/>
              <a:gd name="connsiteX2841" fmla="*/ 476587 w 506956"/>
              <a:gd name="connsiteY2841" fmla="*/ 287010 h 506956"/>
              <a:gd name="connsiteX2842" fmla="*/ 480749 w 506956"/>
              <a:gd name="connsiteY2842" fmla="*/ 287010 h 506956"/>
              <a:gd name="connsiteX2843" fmla="*/ 474846 w 506956"/>
              <a:gd name="connsiteY2843" fmla="*/ 296204 h 506956"/>
              <a:gd name="connsiteX2844" fmla="*/ 481157 w 506956"/>
              <a:gd name="connsiteY2844" fmla="*/ 306050 h 506956"/>
              <a:gd name="connsiteX2845" fmla="*/ 476995 w 506956"/>
              <a:gd name="connsiteY2845" fmla="*/ 306050 h 506956"/>
              <a:gd name="connsiteX2846" fmla="*/ 472779 w 506956"/>
              <a:gd name="connsiteY2846" fmla="*/ 299359 h 506956"/>
              <a:gd name="connsiteX2847" fmla="*/ 498579 w 506956"/>
              <a:gd name="connsiteY2847" fmla="*/ 299359 h 506956"/>
              <a:gd name="connsiteX2848" fmla="*/ 494363 w 506956"/>
              <a:gd name="connsiteY2848" fmla="*/ 306050 h 506956"/>
              <a:gd name="connsiteX2849" fmla="*/ 490201 w 506956"/>
              <a:gd name="connsiteY2849" fmla="*/ 306050 h 506956"/>
              <a:gd name="connsiteX2850" fmla="*/ 496512 w 506956"/>
              <a:gd name="connsiteY2850" fmla="*/ 296204 h 506956"/>
              <a:gd name="connsiteX2851" fmla="*/ 490609 w 506956"/>
              <a:gd name="connsiteY2851" fmla="*/ 287010 h 506956"/>
              <a:gd name="connsiteX2852" fmla="*/ 494771 w 506956"/>
              <a:gd name="connsiteY2852" fmla="*/ 287010 h 506956"/>
              <a:gd name="connsiteX2853" fmla="*/ 498579 w 506956"/>
              <a:gd name="connsiteY2853" fmla="*/ 292994 h 506956"/>
              <a:gd name="connsiteX2854" fmla="*/ 502387 w 506956"/>
              <a:gd name="connsiteY2854" fmla="*/ 287010 h 506956"/>
              <a:gd name="connsiteX2855" fmla="*/ 506549 w 506956"/>
              <a:gd name="connsiteY2855" fmla="*/ 287010 h 506956"/>
              <a:gd name="connsiteX2856" fmla="*/ 500646 w 506956"/>
              <a:gd name="connsiteY2856" fmla="*/ 296204 h 506956"/>
              <a:gd name="connsiteX2857" fmla="*/ 506957 w 506956"/>
              <a:gd name="connsiteY2857" fmla="*/ 306050 h 506956"/>
              <a:gd name="connsiteX2858" fmla="*/ 502795 w 506956"/>
              <a:gd name="connsiteY2858" fmla="*/ 306050 h 506956"/>
              <a:gd name="connsiteX2859" fmla="*/ 498579 w 506956"/>
              <a:gd name="connsiteY2859" fmla="*/ 299359 h 506956"/>
              <a:gd name="connsiteX2860" fmla="*/ 8378 w 506956"/>
              <a:gd name="connsiteY2860" fmla="*/ 328060 h 506956"/>
              <a:gd name="connsiteX2861" fmla="*/ 4162 w 506956"/>
              <a:gd name="connsiteY2861" fmla="*/ 334751 h 506956"/>
              <a:gd name="connsiteX2862" fmla="*/ 0 w 506956"/>
              <a:gd name="connsiteY2862" fmla="*/ 334751 h 506956"/>
              <a:gd name="connsiteX2863" fmla="*/ 6310 w 506956"/>
              <a:gd name="connsiteY2863" fmla="*/ 324904 h 506956"/>
              <a:gd name="connsiteX2864" fmla="*/ 408 w 506956"/>
              <a:gd name="connsiteY2864" fmla="*/ 315710 h 506956"/>
              <a:gd name="connsiteX2865" fmla="*/ 4570 w 506956"/>
              <a:gd name="connsiteY2865" fmla="*/ 315710 h 506956"/>
              <a:gd name="connsiteX2866" fmla="*/ 8378 w 506956"/>
              <a:gd name="connsiteY2866" fmla="*/ 321695 h 506956"/>
              <a:gd name="connsiteX2867" fmla="*/ 12186 w 506956"/>
              <a:gd name="connsiteY2867" fmla="*/ 315710 h 506956"/>
              <a:gd name="connsiteX2868" fmla="*/ 16347 w 506956"/>
              <a:gd name="connsiteY2868" fmla="*/ 315710 h 506956"/>
              <a:gd name="connsiteX2869" fmla="*/ 10445 w 506956"/>
              <a:gd name="connsiteY2869" fmla="*/ 324904 h 506956"/>
              <a:gd name="connsiteX2870" fmla="*/ 16755 w 506956"/>
              <a:gd name="connsiteY2870" fmla="*/ 334751 h 506956"/>
              <a:gd name="connsiteX2871" fmla="*/ 12594 w 506956"/>
              <a:gd name="connsiteY2871" fmla="*/ 334751 h 506956"/>
              <a:gd name="connsiteX2872" fmla="*/ 8378 w 506956"/>
              <a:gd name="connsiteY2872" fmla="*/ 328060 h 506956"/>
              <a:gd name="connsiteX2873" fmla="*/ 34178 w 506956"/>
              <a:gd name="connsiteY2873" fmla="*/ 328060 h 506956"/>
              <a:gd name="connsiteX2874" fmla="*/ 29962 w 506956"/>
              <a:gd name="connsiteY2874" fmla="*/ 334751 h 506956"/>
              <a:gd name="connsiteX2875" fmla="*/ 25800 w 506956"/>
              <a:gd name="connsiteY2875" fmla="*/ 334751 h 506956"/>
              <a:gd name="connsiteX2876" fmla="*/ 32110 w 506956"/>
              <a:gd name="connsiteY2876" fmla="*/ 324904 h 506956"/>
              <a:gd name="connsiteX2877" fmla="*/ 26208 w 506956"/>
              <a:gd name="connsiteY2877" fmla="*/ 315710 h 506956"/>
              <a:gd name="connsiteX2878" fmla="*/ 30370 w 506956"/>
              <a:gd name="connsiteY2878" fmla="*/ 315710 h 506956"/>
              <a:gd name="connsiteX2879" fmla="*/ 34178 w 506956"/>
              <a:gd name="connsiteY2879" fmla="*/ 321695 h 506956"/>
              <a:gd name="connsiteX2880" fmla="*/ 37986 w 506956"/>
              <a:gd name="connsiteY2880" fmla="*/ 315710 h 506956"/>
              <a:gd name="connsiteX2881" fmla="*/ 42147 w 506956"/>
              <a:gd name="connsiteY2881" fmla="*/ 315710 h 506956"/>
              <a:gd name="connsiteX2882" fmla="*/ 36245 w 506956"/>
              <a:gd name="connsiteY2882" fmla="*/ 324904 h 506956"/>
              <a:gd name="connsiteX2883" fmla="*/ 42555 w 506956"/>
              <a:gd name="connsiteY2883" fmla="*/ 334751 h 506956"/>
              <a:gd name="connsiteX2884" fmla="*/ 38394 w 506956"/>
              <a:gd name="connsiteY2884" fmla="*/ 334751 h 506956"/>
              <a:gd name="connsiteX2885" fmla="*/ 34178 w 506956"/>
              <a:gd name="connsiteY2885" fmla="*/ 328060 h 506956"/>
              <a:gd name="connsiteX2886" fmla="*/ 59978 w 506956"/>
              <a:gd name="connsiteY2886" fmla="*/ 328060 h 506956"/>
              <a:gd name="connsiteX2887" fmla="*/ 55762 w 506956"/>
              <a:gd name="connsiteY2887" fmla="*/ 334751 h 506956"/>
              <a:gd name="connsiteX2888" fmla="*/ 51600 w 506956"/>
              <a:gd name="connsiteY2888" fmla="*/ 334751 h 506956"/>
              <a:gd name="connsiteX2889" fmla="*/ 57911 w 506956"/>
              <a:gd name="connsiteY2889" fmla="*/ 324904 h 506956"/>
              <a:gd name="connsiteX2890" fmla="*/ 52008 w 506956"/>
              <a:gd name="connsiteY2890" fmla="*/ 315710 h 506956"/>
              <a:gd name="connsiteX2891" fmla="*/ 56170 w 506956"/>
              <a:gd name="connsiteY2891" fmla="*/ 315710 h 506956"/>
              <a:gd name="connsiteX2892" fmla="*/ 59978 w 506956"/>
              <a:gd name="connsiteY2892" fmla="*/ 321695 h 506956"/>
              <a:gd name="connsiteX2893" fmla="*/ 63786 w 506956"/>
              <a:gd name="connsiteY2893" fmla="*/ 315710 h 506956"/>
              <a:gd name="connsiteX2894" fmla="*/ 67948 w 506956"/>
              <a:gd name="connsiteY2894" fmla="*/ 315710 h 506956"/>
              <a:gd name="connsiteX2895" fmla="*/ 62045 w 506956"/>
              <a:gd name="connsiteY2895" fmla="*/ 324904 h 506956"/>
              <a:gd name="connsiteX2896" fmla="*/ 68356 w 506956"/>
              <a:gd name="connsiteY2896" fmla="*/ 334751 h 506956"/>
              <a:gd name="connsiteX2897" fmla="*/ 64194 w 506956"/>
              <a:gd name="connsiteY2897" fmla="*/ 334751 h 506956"/>
              <a:gd name="connsiteX2898" fmla="*/ 59978 w 506956"/>
              <a:gd name="connsiteY2898" fmla="*/ 328060 h 506956"/>
              <a:gd name="connsiteX2899" fmla="*/ 85778 w 506956"/>
              <a:gd name="connsiteY2899" fmla="*/ 328060 h 506956"/>
              <a:gd name="connsiteX2900" fmla="*/ 81562 w 506956"/>
              <a:gd name="connsiteY2900" fmla="*/ 334751 h 506956"/>
              <a:gd name="connsiteX2901" fmla="*/ 77400 w 506956"/>
              <a:gd name="connsiteY2901" fmla="*/ 334751 h 506956"/>
              <a:gd name="connsiteX2902" fmla="*/ 83711 w 506956"/>
              <a:gd name="connsiteY2902" fmla="*/ 324904 h 506956"/>
              <a:gd name="connsiteX2903" fmla="*/ 77808 w 506956"/>
              <a:gd name="connsiteY2903" fmla="*/ 315710 h 506956"/>
              <a:gd name="connsiteX2904" fmla="*/ 81970 w 506956"/>
              <a:gd name="connsiteY2904" fmla="*/ 315710 h 506956"/>
              <a:gd name="connsiteX2905" fmla="*/ 85778 w 506956"/>
              <a:gd name="connsiteY2905" fmla="*/ 321695 h 506956"/>
              <a:gd name="connsiteX2906" fmla="*/ 89586 w 506956"/>
              <a:gd name="connsiteY2906" fmla="*/ 315710 h 506956"/>
              <a:gd name="connsiteX2907" fmla="*/ 93748 w 506956"/>
              <a:gd name="connsiteY2907" fmla="*/ 315710 h 506956"/>
              <a:gd name="connsiteX2908" fmla="*/ 87845 w 506956"/>
              <a:gd name="connsiteY2908" fmla="*/ 324904 h 506956"/>
              <a:gd name="connsiteX2909" fmla="*/ 94156 w 506956"/>
              <a:gd name="connsiteY2909" fmla="*/ 334751 h 506956"/>
              <a:gd name="connsiteX2910" fmla="*/ 89994 w 506956"/>
              <a:gd name="connsiteY2910" fmla="*/ 334751 h 506956"/>
              <a:gd name="connsiteX2911" fmla="*/ 85778 w 506956"/>
              <a:gd name="connsiteY2911" fmla="*/ 328060 h 506956"/>
              <a:gd name="connsiteX2912" fmla="*/ 111578 w 506956"/>
              <a:gd name="connsiteY2912" fmla="*/ 328060 h 506956"/>
              <a:gd name="connsiteX2913" fmla="*/ 107362 w 506956"/>
              <a:gd name="connsiteY2913" fmla="*/ 334751 h 506956"/>
              <a:gd name="connsiteX2914" fmla="*/ 103200 w 506956"/>
              <a:gd name="connsiteY2914" fmla="*/ 334751 h 506956"/>
              <a:gd name="connsiteX2915" fmla="*/ 109511 w 506956"/>
              <a:gd name="connsiteY2915" fmla="*/ 324904 h 506956"/>
              <a:gd name="connsiteX2916" fmla="*/ 103608 w 506956"/>
              <a:gd name="connsiteY2916" fmla="*/ 315710 h 506956"/>
              <a:gd name="connsiteX2917" fmla="*/ 107770 w 506956"/>
              <a:gd name="connsiteY2917" fmla="*/ 315710 h 506956"/>
              <a:gd name="connsiteX2918" fmla="*/ 111578 w 506956"/>
              <a:gd name="connsiteY2918" fmla="*/ 321695 h 506956"/>
              <a:gd name="connsiteX2919" fmla="*/ 115386 w 506956"/>
              <a:gd name="connsiteY2919" fmla="*/ 315710 h 506956"/>
              <a:gd name="connsiteX2920" fmla="*/ 119548 w 506956"/>
              <a:gd name="connsiteY2920" fmla="*/ 315710 h 506956"/>
              <a:gd name="connsiteX2921" fmla="*/ 113645 w 506956"/>
              <a:gd name="connsiteY2921" fmla="*/ 324904 h 506956"/>
              <a:gd name="connsiteX2922" fmla="*/ 119956 w 506956"/>
              <a:gd name="connsiteY2922" fmla="*/ 334751 h 506956"/>
              <a:gd name="connsiteX2923" fmla="*/ 115794 w 506956"/>
              <a:gd name="connsiteY2923" fmla="*/ 334751 h 506956"/>
              <a:gd name="connsiteX2924" fmla="*/ 111578 w 506956"/>
              <a:gd name="connsiteY2924" fmla="*/ 328060 h 506956"/>
              <a:gd name="connsiteX2925" fmla="*/ 137378 w 506956"/>
              <a:gd name="connsiteY2925" fmla="*/ 328060 h 506956"/>
              <a:gd name="connsiteX2926" fmla="*/ 133162 w 506956"/>
              <a:gd name="connsiteY2926" fmla="*/ 334751 h 506956"/>
              <a:gd name="connsiteX2927" fmla="*/ 129000 w 506956"/>
              <a:gd name="connsiteY2927" fmla="*/ 334751 h 506956"/>
              <a:gd name="connsiteX2928" fmla="*/ 135311 w 506956"/>
              <a:gd name="connsiteY2928" fmla="*/ 324904 h 506956"/>
              <a:gd name="connsiteX2929" fmla="*/ 129408 w 506956"/>
              <a:gd name="connsiteY2929" fmla="*/ 315710 h 506956"/>
              <a:gd name="connsiteX2930" fmla="*/ 133570 w 506956"/>
              <a:gd name="connsiteY2930" fmla="*/ 315710 h 506956"/>
              <a:gd name="connsiteX2931" fmla="*/ 137378 w 506956"/>
              <a:gd name="connsiteY2931" fmla="*/ 321695 h 506956"/>
              <a:gd name="connsiteX2932" fmla="*/ 141186 w 506956"/>
              <a:gd name="connsiteY2932" fmla="*/ 315710 h 506956"/>
              <a:gd name="connsiteX2933" fmla="*/ 145348 w 506956"/>
              <a:gd name="connsiteY2933" fmla="*/ 315710 h 506956"/>
              <a:gd name="connsiteX2934" fmla="*/ 139445 w 506956"/>
              <a:gd name="connsiteY2934" fmla="*/ 324904 h 506956"/>
              <a:gd name="connsiteX2935" fmla="*/ 145756 w 506956"/>
              <a:gd name="connsiteY2935" fmla="*/ 334751 h 506956"/>
              <a:gd name="connsiteX2936" fmla="*/ 141594 w 506956"/>
              <a:gd name="connsiteY2936" fmla="*/ 334751 h 506956"/>
              <a:gd name="connsiteX2937" fmla="*/ 137378 w 506956"/>
              <a:gd name="connsiteY2937" fmla="*/ 328060 h 506956"/>
              <a:gd name="connsiteX2938" fmla="*/ 163178 w 506956"/>
              <a:gd name="connsiteY2938" fmla="*/ 328060 h 506956"/>
              <a:gd name="connsiteX2939" fmla="*/ 158962 w 506956"/>
              <a:gd name="connsiteY2939" fmla="*/ 334751 h 506956"/>
              <a:gd name="connsiteX2940" fmla="*/ 154800 w 506956"/>
              <a:gd name="connsiteY2940" fmla="*/ 334751 h 506956"/>
              <a:gd name="connsiteX2941" fmla="*/ 161111 w 506956"/>
              <a:gd name="connsiteY2941" fmla="*/ 324904 h 506956"/>
              <a:gd name="connsiteX2942" fmla="*/ 155208 w 506956"/>
              <a:gd name="connsiteY2942" fmla="*/ 315710 h 506956"/>
              <a:gd name="connsiteX2943" fmla="*/ 159370 w 506956"/>
              <a:gd name="connsiteY2943" fmla="*/ 315710 h 506956"/>
              <a:gd name="connsiteX2944" fmla="*/ 163178 w 506956"/>
              <a:gd name="connsiteY2944" fmla="*/ 321695 h 506956"/>
              <a:gd name="connsiteX2945" fmla="*/ 166986 w 506956"/>
              <a:gd name="connsiteY2945" fmla="*/ 315710 h 506956"/>
              <a:gd name="connsiteX2946" fmla="*/ 171148 w 506956"/>
              <a:gd name="connsiteY2946" fmla="*/ 315710 h 506956"/>
              <a:gd name="connsiteX2947" fmla="*/ 165245 w 506956"/>
              <a:gd name="connsiteY2947" fmla="*/ 324904 h 506956"/>
              <a:gd name="connsiteX2948" fmla="*/ 171556 w 506956"/>
              <a:gd name="connsiteY2948" fmla="*/ 334751 h 506956"/>
              <a:gd name="connsiteX2949" fmla="*/ 167394 w 506956"/>
              <a:gd name="connsiteY2949" fmla="*/ 334751 h 506956"/>
              <a:gd name="connsiteX2950" fmla="*/ 163178 w 506956"/>
              <a:gd name="connsiteY2950" fmla="*/ 328060 h 506956"/>
              <a:gd name="connsiteX2951" fmla="*/ 188978 w 506956"/>
              <a:gd name="connsiteY2951" fmla="*/ 328060 h 506956"/>
              <a:gd name="connsiteX2952" fmla="*/ 184762 w 506956"/>
              <a:gd name="connsiteY2952" fmla="*/ 334751 h 506956"/>
              <a:gd name="connsiteX2953" fmla="*/ 180601 w 506956"/>
              <a:gd name="connsiteY2953" fmla="*/ 334751 h 506956"/>
              <a:gd name="connsiteX2954" fmla="*/ 186911 w 506956"/>
              <a:gd name="connsiteY2954" fmla="*/ 324904 h 506956"/>
              <a:gd name="connsiteX2955" fmla="*/ 181009 w 506956"/>
              <a:gd name="connsiteY2955" fmla="*/ 315710 h 506956"/>
              <a:gd name="connsiteX2956" fmla="*/ 185170 w 506956"/>
              <a:gd name="connsiteY2956" fmla="*/ 315710 h 506956"/>
              <a:gd name="connsiteX2957" fmla="*/ 188978 w 506956"/>
              <a:gd name="connsiteY2957" fmla="*/ 321695 h 506956"/>
              <a:gd name="connsiteX2958" fmla="*/ 192786 w 506956"/>
              <a:gd name="connsiteY2958" fmla="*/ 315710 h 506956"/>
              <a:gd name="connsiteX2959" fmla="*/ 196948 w 506956"/>
              <a:gd name="connsiteY2959" fmla="*/ 315710 h 506956"/>
              <a:gd name="connsiteX2960" fmla="*/ 191045 w 506956"/>
              <a:gd name="connsiteY2960" fmla="*/ 324904 h 506956"/>
              <a:gd name="connsiteX2961" fmla="*/ 197356 w 506956"/>
              <a:gd name="connsiteY2961" fmla="*/ 334751 h 506956"/>
              <a:gd name="connsiteX2962" fmla="*/ 193194 w 506956"/>
              <a:gd name="connsiteY2962" fmla="*/ 334751 h 506956"/>
              <a:gd name="connsiteX2963" fmla="*/ 188978 w 506956"/>
              <a:gd name="connsiteY2963" fmla="*/ 328060 h 506956"/>
              <a:gd name="connsiteX2964" fmla="*/ 214778 w 506956"/>
              <a:gd name="connsiteY2964" fmla="*/ 328060 h 506956"/>
              <a:gd name="connsiteX2965" fmla="*/ 210562 w 506956"/>
              <a:gd name="connsiteY2965" fmla="*/ 334751 h 506956"/>
              <a:gd name="connsiteX2966" fmla="*/ 206401 w 506956"/>
              <a:gd name="connsiteY2966" fmla="*/ 334751 h 506956"/>
              <a:gd name="connsiteX2967" fmla="*/ 212711 w 506956"/>
              <a:gd name="connsiteY2967" fmla="*/ 324904 h 506956"/>
              <a:gd name="connsiteX2968" fmla="*/ 206809 w 506956"/>
              <a:gd name="connsiteY2968" fmla="*/ 315710 h 506956"/>
              <a:gd name="connsiteX2969" fmla="*/ 210970 w 506956"/>
              <a:gd name="connsiteY2969" fmla="*/ 315710 h 506956"/>
              <a:gd name="connsiteX2970" fmla="*/ 214778 w 506956"/>
              <a:gd name="connsiteY2970" fmla="*/ 321695 h 506956"/>
              <a:gd name="connsiteX2971" fmla="*/ 218586 w 506956"/>
              <a:gd name="connsiteY2971" fmla="*/ 315710 h 506956"/>
              <a:gd name="connsiteX2972" fmla="*/ 222748 w 506956"/>
              <a:gd name="connsiteY2972" fmla="*/ 315710 h 506956"/>
              <a:gd name="connsiteX2973" fmla="*/ 216846 w 506956"/>
              <a:gd name="connsiteY2973" fmla="*/ 324904 h 506956"/>
              <a:gd name="connsiteX2974" fmla="*/ 223156 w 506956"/>
              <a:gd name="connsiteY2974" fmla="*/ 334751 h 506956"/>
              <a:gd name="connsiteX2975" fmla="*/ 218994 w 506956"/>
              <a:gd name="connsiteY2975" fmla="*/ 334751 h 506956"/>
              <a:gd name="connsiteX2976" fmla="*/ 214778 w 506956"/>
              <a:gd name="connsiteY2976" fmla="*/ 328060 h 506956"/>
              <a:gd name="connsiteX2977" fmla="*/ 240578 w 506956"/>
              <a:gd name="connsiteY2977" fmla="*/ 328060 h 506956"/>
              <a:gd name="connsiteX2978" fmla="*/ 236362 w 506956"/>
              <a:gd name="connsiteY2978" fmla="*/ 334751 h 506956"/>
              <a:gd name="connsiteX2979" fmla="*/ 232201 w 506956"/>
              <a:gd name="connsiteY2979" fmla="*/ 334751 h 506956"/>
              <a:gd name="connsiteX2980" fmla="*/ 238511 w 506956"/>
              <a:gd name="connsiteY2980" fmla="*/ 324904 h 506956"/>
              <a:gd name="connsiteX2981" fmla="*/ 232609 w 506956"/>
              <a:gd name="connsiteY2981" fmla="*/ 315710 h 506956"/>
              <a:gd name="connsiteX2982" fmla="*/ 236770 w 506956"/>
              <a:gd name="connsiteY2982" fmla="*/ 315710 h 506956"/>
              <a:gd name="connsiteX2983" fmla="*/ 240578 w 506956"/>
              <a:gd name="connsiteY2983" fmla="*/ 321695 h 506956"/>
              <a:gd name="connsiteX2984" fmla="*/ 244386 w 506956"/>
              <a:gd name="connsiteY2984" fmla="*/ 315710 h 506956"/>
              <a:gd name="connsiteX2985" fmla="*/ 248548 w 506956"/>
              <a:gd name="connsiteY2985" fmla="*/ 315710 h 506956"/>
              <a:gd name="connsiteX2986" fmla="*/ 242646 w 506956"/>
              <a:gd name="connsiteY2986" fmla="*/ 324904 h 506956"/>
              <a:gd name="connsiteX2987" fmla="*/ 248956 w 506956"/>
              <a:gd name="connsiteY2987" fmla="*/ 334751 h 506956"/>
              <a:gd name="connsiteX2988" fmla="*/ 244794 w 506956"/>
              <a:gd name="connsiteY2988" fmla="*/ 334751 h 506956"/>
              <a:gd name="connsiteX2989" fmla="*/ 240578 w 506956"/>
              <a:gd name="connsiteY2989" fmla="*/ 328060 h 506956"/>
              <a:gd name="connsiteX2990" fmla="*/ 266378 w 506956"/>
              <a:gd name="connsiteY2990" fmla="*/ 328060 h 506956"/>
              <a:gd name="connsiteX2991" fmla="*/ 262162 w 506956"/>
              <a:gd name="connsiteY2991" fmla="*/ 334751 h 506956"/>
              <a:gd name="connsiteX2992" fmla="*/ 258001 w 506956"/>
              <a:gd name="connsiteY2992" fmla="*/ 334751 h 506956"/>
              <a:gd name="connsiteX2993" fmla="*/ 264311 w 506956"/>
              <a:gd name="connsiteY2993" fmla="*/ 324904 h 506956"/>
              <a:gd name="connsiteX2994" fmla="*/ 258409 w 506956"/>
              <a:gd name="connsiteY2994" fmla="*/ 315710 h 506956"/>
              <a:gd name="connsiteX2995" fmla="*/ 262570 w 506956"/>
              <a:gd name="connsiteY2995" fmla="*/ 315710 h 506956"/>
              <a:gd name="connsiteX2996" fmla="*/ 266378 w 506956"/>
              <a:gd name="connsiteY2996" fmla="*/ 321695 h 506956"/>
              <a:gd name="connsiteX2997" fmla="*/ 270187 w 506956"/>
              <a:gd name="connsiteY2997" fmla="*/ 315710 h 506956"/>
              <a:gd name="connsiteX2998" fmla="*/ 274348 w 506956"/>
              <a:gd name="connsiteY2998" fmla="*/ 315710 h 506956"/>
              <a:gd name="connsiteX2999" fmla="*/ 268446 w 506956"/>
              <a:gd name="connsiteY2999" fmla="*/ 324904 h 506956"/>
              <a:gd name="connsiteX3000" fmla="*/ 274756 w 506956"/>
              <a:gd name="connsiteY3000" fmla="*/ 334751 h 506956"/>
              <a:gd name="connsiteX3001" fmla="*/ 270595 w 506956"/>
              <a:gd name="connsiteY3001" fmla="*/ 334751 h 506956"/>
              <a:gd name="connsiteX3002" fmla="*/ 266378 w 506956"/>
              <a:gd name="connsiteY3002" fmla="*/ 328060 h 506956"/>
              <a:gd name="connsiteX3003" fmla="*/ 292179 w 506956"/>
              <a:gd name="connsiteY3003" fmla="*/ 328060 h 506956"/>
              <a:gd name="connsiteX3004" fmla="*/ 287962 w 506956"/>
              <a:gd name="connsiteY3004" fmla="*/ 334751 h 506956"/>
              <a:gd name="connsiteX3005" fmla="*/ 283801 w 506956"/>
              <a:gd name="connsiteY3005" fmla="*/ 334751 h 506956"/>
              <a:gd name="connsiteX3006" fmla="*/ 290111 w 506956"/>
              <a:gd name="connsiteY3006" fmla="*/ 324904 h 506956"/>
              <a:gd name="connsiteX3007" fmla="*/ 284209 w 506956"/>
              <a:gd name="connsiteY3007" fmla="*/ 315710 h 506956"/>
              <a:gd name="connsiteX3008" fmla="*/ 288370 w 506956"/>
              <a:gd name="connsiteY3008" fmla="*/ 315710 h 506956"/>
              <a:gd name="connsiteX3009" fmla="*/ 292179 w 506956"/>
              <a:gd name="connsiteY3009" fmla="*/ 321695 h 506956"/>
              <a:gd name="connsiteX3010" fmla="*/ 295987 w 506956"/>
              <a:gd name="connsiteY3010" fmla="*/ 315710 h 506956"/>
              <a:gd name="connsiteX3011" fmla="*/ 300148 w 506956"/>
              <a:gd name="connsiteY3011" fmla="*/ 315710 h 506956"/>
              <a:gd name="connsiteX3012" fmla="*/ 294246 w 506956"/>
              <a:gd name="connsiteY3012" fmla="*/ 324904 h 506956"/>
              <a:gd name="connsiteX3013" fmla="*/ 300556 w 506956"/>
              <a:gd name="connsiteY3013" fmla="*/ 334751 h 506956"/>
              <a:gd name="connsiteX3014" fmla="*/ 296395 w 506956"/>
              <a:gd name="connsiteY3014" fmla="*/ 334751 h 506956"/>
              <a:gd name="connsiteX3015" fmla="*/ 292179 w 506956"/>
              <a:gd name="connsiteY3015" fmla="*/ 328060 h 506956"/>
              <a:gd name="connsiteX3016" fmla="*/ 317979 w 506956"/>
              <a:gd name="connsiteY3016" fmla="*/ 328060 h 506956"/>
              <a:gd name="connsiteX3017" fmla="*/ 313762 w 506956"/>
              <a:gd name="connsiteY3017" fmla="*/ 334751 h 506956"/>
              <a:gd name="connsiteX3018" fmla="*/ 309601 w 506956"/>
              <a:gd name="connsiteY3018" fmla="*/ 334751 h 506956"/>
              <a:gd name="connsiteX3019" fmla="*/ 315911 w 506956"/>
              <a:gd name="connsiteY3019" fmla="*/ 324904 h 506956"/>
              <a:gd name="connsiteX3020" fmla="*/ 310009 w 506956"/>
              <a:gd name="connsiteY3020" fmla="*/ 315710 h 506956"/>
              <a:gd name="connsiteX3021" fmla="*/ 314170 w 506956"/>
              <a:gd name="connsiteY3021" fmla="*/ 315710 h 506956"/>
              <a:gd name="connsiteX3022" fmla="*/ 317979 w 506956"/>
              <a:gd name="connsiteY3022" fmla="*/ 321695 h 506956"/>
              <a:gd name="connsiteX3023" fmla="*/ 321787 w 506956"/>
              <a:gd name="connsiteY3023" fmla="*/ 315710 h 506956"/>
              <a:gd name="connsiteX3024" fmla="*/ 325948 w 506956"/>
              <a:gd name="connsiteY3024" fmla="*/ 315710 h 506956"/>
              <a:gd name="connsiteX3025" fmla="*/ 320046 w 506956"/>
              <a:gd name="connsiteY3025" fmla="*/ 324904 h 506956"/>
              <a:gd name="connsiteX3026" fmla="*/ 326356 w 506956"/>
              <a:gd name="connsiteY3026" fmla="*/ 334751 h 506956"/>
              <a:gd name="connsiteX3027" fmla="*/ 322195 w 506956"/>
              <a:gd name="connsiteY3027" fmla="*/ 334751 h 506956"/>
              <a:gd name="connsiteX3028" fmla="*/ 317979 w 506956"/>
              <a:gd name="connsiteY3028" fmla="*/ 328060 h 506956"/>
              <a:gd name="connsiteX3029" fmla="*/ 343779 w 506956"/>
              <a:gd name="connsiteY3029" fmla="*/ 328060 h 506956"/>
              <a:gd name="connsiteX3030" fmla="*/ 339563 w 506956"/>
              <a:gd name="connsiteY3030" fmla="*/ 334751 h 506956"/>
              <a:gd name="connsiteX3031" fmla="*/ 335401 w 506956"/>
              <a:gd name="connsiteY3031" fmla="*/ 334751 h 506956"/>
              <a:gd name="connsiteX3032" fmla="*/ 341711 w 506956"/>
              <a:gd name="connsiteY3032" fmla="*/ 324904 h 506956"/>
              <a:gd name="connsiteX3033" fmla="*/ 335809 w 506956"/>
              <a:gd name="connsiteY3033" fmla="*/ 315710 h 506956"/>
              <a:gd name="connsiteX3034" fmla="*/ 339971 w 506956"/>
              <a:gd name="connsiteY3034" fmla="*/ 315710 h 506956"/>
              <a:gd name="connsiteX3035" fmla="*/ 343779 w 506956"/>
              <a:gd name="connsiteY3035" fmla="*/ 321695 h 506956"/>
              <a:gd name="connsiteX3036" fmla="*/ 347587 w 506956"/>
              <a:gd name="connsiteY3036" fmla="*/ 315710 h 506956"/>
              <a:gd name="connsiteX3037" fmla="*/ 351748 w 506956"/>
              <a:gd name="connsiteY3037" fmla="*/ 315710 h 506956"/>
              <a:gd name="connsiteX3038" fmla="*/ 345846 w 506956"/>
              <a:gd name="connsiteY3038" fmla="*/ 324904 h 506956"/>
              <a:gd name="connsiteX3039" fmla="*/ 352156 w 506956"/>
              <a:gd name="connsiteY3039" fmla="*/ 334751 h 506956"/>
              <a:gd name="connsiteX3040" fmla="*/ 347995 w 506956"/>
              <a:gd name="connsiteY3040" fmla="*/ 334751 h 506956"/>
              <a:gd name="connsiteX3041" fmla="*/ 343779 w 506956"/>
              <a:gd name="connsiteY3041" fmla="*/ 328060 h 506956"/>
              <a:gd name="connsiteX3042" fmla="*/ 369579 w 506956"/>
              <a:gd name="connsiteY3042" fmla="*/ 328060 h 506956"/>
              <a:gd name="connsiteX3043" fmla="*/ 365363 w 506956"/>
              <a:gd name="connsiteY3043" fmla="*/ 334751 h 506956"/>
              <a:gd name="connsiteX3044" fmla="*/ 361201 w 506956"/>
              <a:gd name="connsiteY3044" fmla="*/ 334751 h 506956"/>
              <a:gd name="connsiteX3045" fmla="*/ 367511 w 506956"/>
              <a:gd name="connsiteY3045" fmla="*/ 324904 h 506956"/>
              <a:gd name="connsiteX3046" fmla="*/ 361609 w 506956"/>
              <a:gd name="connsiteY3046" fmla="*/ 315710 h 506956"/>
              <a:gd name="connsiteX3047" fmla="*/ 365771 w 506956"/>
              <a:gd name="connsiteY3047" fmla="*/ 315710 h 506956"/>
              <a:gd name="connsiteX3048" fmla="*/ 369579 w 506956"/>
              <a:gd name="connsiteY3048" fmla="*/ 321695 h 506956"/>
              <a:gd name="connsiteX3049" fmla="*/ 373387 w 506956"/>
              <a:gd name="connsiteY3049" fmla="*/ 315710 h 506956"/>
              <a:gd name="connsiteX3050" fmla="*/ 377548 w 506956"/>
              <a:gd name="connsiteY3050" fmla="*/ 315710 h 506956"/>
              <a:gd name="connsiteX3051" fmla="*/ 371646 w 506956"/>
              <a:gd name="connsiteY3051" fmla="*/ 324904 h 506956"/>
              <a:gd name="connsiteX3052" fmla="*/ 377956 w 506956"/>
              <a:gd name="connsiteY3052" fmla="*/ 334751 h 506956"/>
              <a:gd name="connsiteX3053" fmla="*/ 373795 w 506956"/>
              <a:gd name="connsiteY3053" fmla="*/ 334751 h 506956"/>
              <a:gd name="connsiteX3054" fmla="*/ 369579 w 506956"/>
              <a:gd name="connsiteY3054" fmla="*/ 328060 h 506956"/>
              <a:gd name="connsiteX3055" fmla="*/ 395379 w 506956"/>
              <a:gd name="connsiteY3055" fmla="*/ 328060 h 506956"/>
              <a:gd name="connsiteX3056" fmla="*/ 391163 w 506956"/>
              <a:gd name="connsiteY3056" fmla="*/ 334751 h 506956"/>
              <a:gd name="connsiteX3057" fmla="*/ 387001 w 506956"/>
              <a:gd name="connsiteY3057" fmla="*/ 334751 h 506956"/>
              <a:gd name="connsiteX3058" fmla="*/ 393312 w 506956"/>
              <a:gd name="connsiteY3058" fmla="*/ 324904 h 506956"/>
              <a:gd name="connsiteX3059" fmla="*/ 387409 w 506956"/>
              <a:gd name="connsiteY3059" fmla="*/ 315710 h 506956"/>
              <a:gd name="connsiteX3060" fmla="*/ 391571 w 506956"/>
              <a:gd name="connsiteY3060" fmla="*/ 315710 h 506956"/>
              <a:gd name="connsiteX3061" fmla="*/ 395379 w 506956"/>
              <a:gd name="connsiteY3061" fmla="*/ 321695 h 506956"/>
              <a:gd name="connsiteX3062" fmla="*/ 399187 w 506956"/>
              <a:gd name="connsiteY3062" fmla="*/ 315710 h 506956"/>
              <a:gd name="connsiteX3063" fmla="*/ 403348 w 506956"/>
              <a:gd name="connsiteY3063" fmla="*/ 315710 h 506956"/>
              <a:gd name="connsiteX3064" fmla="*/ 397446 w 506956"/>
              <a:gd name="connsiteY3064" fmla="*/ 324904 h 506956"/>
              <a:gd name="connsiteX3065" fmla="*/ 403756 w 506956"/>
              <a:gd name="connsiteY3065" fmla="*/ 334751 h 506956"/>
              <a:gd name="connsiteX3066" fmla="*/ 399595 w 506956"/>
              <a:gd name="connsiteY3066" fmla="*/ 334751 h 506956"/>
              <a:gd name="connsiteX3067" fmla="*/ 395379 w 506956"/>
              <a:gd name="connsiteY3067" fmla="*/ 328060 h 506956"/>
              <a:gd name="connsiteX3068" fmla="*/ 421179 w 506956"/>
              <a:gd name="connsiteY3068" fmla="*/ 328060 h 506956"/>
              <a:gd name="connsiteX3069" fmla="*/ 416963 w 506956"/>
              <a:gd name="connsiteY3069" fmla="*/ 334751 h 506956"/>
              <a:gd name="connsiteX3070" fmla="*/ 412801 w 506956"/>
              <a:gd name="connsiteY3070" fmla="*/ 334751 h 506956"/>
              <a:gd name="connsiteX3071" fmla="*/ 419112 w 506956"/>
              <a:gd name="connsiteY3071" fmla="*/ 324904 h 506956"/>
              <a:gd name="connsiteX3072" fmla="*/ 413209 w 506956"/>
              <a:gd name="connsiteY3072" fmla="*/ 315710 h 506956"/>
              <a:gd name="connsiteX3073" fmla="*/ 417371 w 506956"/>
              <a:gd name="connsiteY3073" fmla="*/ 315710 h 506956"/>
              <a:gd name="connsiteX3074" fmla="*/ 421179 w 506956"/>
              <a:gd name="connsiteY3074" fmla="*/ 321695 h 506956"/>
              <a:gd name="connsiteX3075" fmla="*/ 424987 w 506956"/>
              <a:gd name="connsiteY3075" fmla="*/ 315710 h 506956"/>
              <a:gd name="connsiteX3076" fmla="*/ 429149 w 506956"/>
              <a:gd name="connsiteY3076" fmla="*/ 315710 h 506956"/>
              <a:gd name="connsiteX3077" fmla="*/ 423246 w 506956"/>
              <a:gd name="connsiteY3077" fmla="*/ 324904 h 506956"/>
              <a:gd name="connsiteX3078" fmla="*/ 429557 w 506956"/>
              <a:gd name="connsiteY3078" fmla="*/ 334751 h 506956"/>
              <a:gd name="connsiteX3079" fmla="*/ 425395 w 506956"/>
              <a:gd name="connsiteY3079" fmla="*/ 334751 h 506956"/>
              <a:gd name="connsiteX3080" fmla="*/ 421179 w 506956"/>
              <a:gd name="connsiteY3080" fmla="*/ 328060 h 506956"/>
              <a:gd name="connsiteX3081" fmla="*/ 446979 w 506956"/>
              <a:gd name="connsiteY3081" fmla="*/ 328060 h 506956"/>
              <a:gd name="connsiteX3082" fmla="*/ 442763 w 506956"/>
              <a:gd name="connsiteY3082" fmla="*/ 334751 h 506956"/>
              <a:gd name="connsiteX3083" fmla="*/ 438601 w 506956"/>
              <a:gd name="connsiteY3083" fmla="*/ 334751 h 506956"/>
              <a:gd name="connsiteX3084" fmla="*/ 444912 w 506956"/>
              <a:gd name="connsiteY3084" fmla="*/ 324904 h 506956"/>
              <a:gd name="connsiteX3085" fmla="*/ 439009 w 506956"/>
              <a:gd name="connsiteY3085" fmla="*/ 315710 h 506956"/>
              <a:gd name="connsiteX3086" fmla="*/ 443171 w 506956"/>
              <a:gd name="connsiteY3086" fmla="*/ 315710 h 506956"/>
              <a:gd name="connsiteX3087" fmla="*/ 446979 w 506956"/>
              <a:gd name="connsiteY3087" fmla="*/ 321695 h 506956"/>
              <a:gd name="connsiteX3088" fmla="*/ 450787 w 506956"/>
              <a:gd name="connsiteY3088" fmla="*/ 315710 h 506956"/>
              <a:gd name="connsiteX3089" fmla="*/ 454949 w 506956"/>
              <a:gd name="connsiteY3089" fmla="*/ 315710 h 506956"/>
              <a:gd name="connsiteX3090" fmla="*/ 449046 w 506956"/>
              <a:gd name="connsiteY3090" fmla="*/ 324904 h 506956"/>
              <a:gd name="connsiteX3091" fmla="*/ 455357 w 506956"/>
              <a:gd name="connsiteY3091" fmla="*/ 334751 h 506956"/>
              <a:gd name="connsiteX3092" fmla="*/ 451195 w 506956"/>
              <a:gd name="connsiteY3092" fmla="*/ 334751 h 506956"/>
              <a:gd name="connsiteX3093" fmla="*/ 446979 w 506956"/>
              <a:gd name="connsiteY3093" fmla="*/ 328060 h 506956"/>
              <a:gd name="connsiteX3094" fmla="*/ 472779 w 506956"/>
              <a:gd name="connsiteY3094" fmla="*/ 328060 h 506956"/>
              <a:gd name="connsiteX3095" fmla="*/ 468563 w 506956"/>
              <a:gd name="connsiteY3095" fmla="*/ 334751 h 506956"/>
              <a:gd name="connsiteX3096" fmla="*/ 464401 w 506956"/>
              <a:gd name="connsiteY3096" fmla="*/ 334751 h 506956"/>
              <a:gd name="connsiteX3097" fmla="*/ 470712 w 506956"/>
              <a:gd name="connsiteY3097" fmla="*/ 324904 h 506956"/>
              <a:gd name="connsiteX3098" fmla="*/ 464809 w 506956"/>
              <a:gd name="connsiteY3098" fmla="*/ 315710 h 506956"/>
              <a:gd name="connsiteX3099" fmla="*/ 468971 w 506956"/>
              <a:gd name="connsiteY3099" fmla="*/ 315710 h 506956"/>
              <a:gd name="connsiteX3100" fmla="*/ 472779 w 506956"/>
              <a:gd name="connsiteY3100" fmla="*/ 321695 h 506956"/>
              <a:gd name="connsiteX3101" fmla="*/ 476587 w 506956"/>
              <a:gd name="connsiteY3101" fmla="*/ 315710 h 506956"/>
              <a:gd name="connsiteX3102" fmla="*/ 480749 w 506956"/>
              <a:gd name="connsiteY3102" fmla="*/ 315710 h 506956"/>
              <a:gd name="connsiteX3103" fmla="*/ 474846 w 506956"/>
              <a:gd name="connsiteY3103" fmla="*/ 324904 h 506956"/>
              <a:gd name="connsiteX3104" fmla="*/ 481157 w 506956"/>
              <a:gd name="connsiteY3104" fmla="*/ 334751 h 506956"/>
              <a:gd name="connsiteX3105" fmla="*/ 476995 w 506956"/>
              <a:gd name="connsiteY3105" fmla="*/ 334751 h 506956"/>
              <a:gd name="connsiteX3106" fmla="*/ 472779 w 506956"/>
              <a:gd name="connsiteY3106" fmla="*/ 328060 h 506956"/>
              <a:gd name="connsiteX3107" fmla="*/ 498579 w 506956"/>
              <a:gd name="connsiteY3107" fmla="*/ 328060 h 506956"/>
              <a:gd name="connsiteX3108" fmla="*/ 494363 w 506956"/>
              <a:gd name="connsiteY3108" fmla="*/ 334751 h 506956"/>
              <a:gd name="connsiteX3109" fmla="*/ 490201 w 506956"/>
              <a:gd name="connsiteY3109" fmla="*/ 334751 h 506956"/>
              <a:gd name="connsiteX3110" fmla="*/ 496512 w 506956"/>
              <a:gd name="connsiteY3110" fmla="*/ 324904 h 506956"/>
              <a:gd name="connsiteX3111" fmla="*/ 490609 w 506956"/>
              <a:gd name="connsiteY3111" fmla="*/ 315710 h 506956"/>
              <a:gd name="connsiteX3112" fmla="*/ 494771 w 506956"/>
              <a:gd name="connsiteY3112" fmla="*/ 315710 h 506956"/>
              <a:gd name="connsiteX3113" fmla="*/ 498579 w 506956"/>
              <a:gd name="connsiteY3113" fmla="*/ 321695 h 506956"/>
              <a:gd name="connsiteX3114" fmla="*/ 502387 w 506956"/>
              <a:gd name="connsiteY3114" fmla="*/ 315710 h 506956"/>
              <a:gd name="connsiteX3115" fmla="*/ 506549 w 506956"/>
              <a:gd name="connsiteY3115" fmla="*/ 315710 h 506956"/>
              <a:gd name="connsiteX3116" fmla="*/ 500646 w 506956"/>
              <a:gd name="connsiteY3116" fmla="*/ 324904 h 506956"/>
              <a:gd name="connsiteX3117" fmla="*/ 506957 w 506956"/>
              <a:gd name="connsiteY3117" fmla="*/ 334751 h 506956"/>
              <a:gd name="connsiteX3118" fmla="*/ 502795 w 506956"/>
              <a:gd name="connsiteY3118" fmla="*/ 334751 h 506956"/>
              <a:gd name="connsiteX3119" fmla="*/ 498579 w 506956"/>
              <a:gd name="connsiteY3119" fmla="*/ 328060 h 506956"/>
              <a:gd name="connsiteX3120" fmla="*/ 8378 w 506956"/>
              <a:gd name="connsiteY3120" fmla="*/ 356761 h 506956"/>
              <a:gd name="connsiteX3121" fmla="*/ 4162 w 506956"/>
              <a:gd name="connsiteY3121" fmla="*/ 363452 h 506956"/>
              <a:gd name="connsiteX3122" fmla="*/ 0 w 506956"/>
              <a:gd name="connsiteY3122" fmla="*/ 363452 h 506956"/>
              <a:gd name="connsiteX3123" fmla="*/ 6310 w 506956"/>
              <a:gd name="connsiteY3123" fmla="*/ 353605 h 506956"/>
              <a:gd name="connsiteX3124" fmla="*/ 408 w 506956"/>
              <a:gd name="connsiteY3124" fmla="*/ 344412 h 506956"/>
              <a:gd name="connsiteX3125" fmla="*/ 4570 w 506956"/>
              <a:gd name="connsiteY3125" fmla="*/ 344412 h 506956"/>
              <a:gd name="connsiteX3126" fmla="*/ 8378 w 506956"/>
              <a:gd name="connsiteY3126" fmla="*/ 350396 h 506956"/>
              <a:gd name="connsiteX3127" fmla="*/ 12186 w 506956"/>
              <a:gd name="connsiteY3127" fmla="*/ 344412 h 506956"/>
              <a:gd name="connsiteX3128" fmla="*/ 16347 w 506956"/>
              <a:gd name="connsiteY3128" fmla="*/ 344412 h 506956"/>
              <a:gd name="connsiteX3129" fmla="*/ 10445 w 506956"/>
              <a:gd name="connsiteY3129" fmla="*/ 353605 h 506956"/>
              <a:gd name="connsiteX3130" fmla="*/ 16755 w 506956"/>
              <a:gd name="connsiteY3130" fmla="*/ 363452 h 506956"/>
              <a:gd name="connsiteX3131" fmla="*/ 12594 w 506956"/>
              <a:gd name="connsiteY3131" fmla="*/ 363452 h 506956"/>
              <a:gd name="connsiteX3132" fmla="*/ 8378 w 506956"/>
              <a:gd name="connsiteY3132" fmla="*/ 356761 h 506956"/>
              <a:gd name="connsiteX3133" fmla="*/ 34178 w 506956"/>
              <a:gd name="connsiteY3133" fmla="*/ 356761 h 506956"/>
              <a:gd name="connsiteX3134" fmla="*/ 29962 w 506956"/>
              <a:gd name="connsiteY3134" fmla="*/ 363452 h 506956"/>
              <a:gd name="connsiteX3135" fmla="*/ 25800 w 506956"/>
              <a:gd name="connsiteY3135" fmla="*/ 363452 h 506956"/>
              <a:gd name="connsiteX3136" fmla="*/ 32110 w 506956"/>
              <a:gd name="connsiteY3136" fmla="*/ 353605 h 506956"/>
              <a:gd name="connsiteX3137" fmla="*/ 26208 w 506956"/>
              <a:gd name="connsiteY3137" fmla="*/ 344412 h 506956"/>
              <a:gd name="connsiteX3138" fmla="*/ 30370 w 506956"/>
              <a:gd name="connsiteY3138" fmla="*/ 344412 h 506956"/>
              <a:gd name="connsiteX3139" fmla="*/ 34178 w 506956"/>
              <a:gd name="connsiteY3139" fmla="*/ 350396 h 506956"/>
              <a:gd name="connsiteX3140" fmla="*/ 37986 w 506956"/>
              <a:gd name="connsiteY3140" fmla="*/ 344412 h 506956"/>
              <a:gd name="connsiteX3141" fmla="*/ 42147 w 506956"/>
              <a:gd name="connsiteY3141" fmla="*/ 344412 h 506956"/>
              <a:gd name="connsiteX3142" fmla="*/ 36245 w 506956"/>
              <a:gd name="connsiteY3142" fmla="*/ 353605 h 506956"/>
              <a:gd name="connsiteX3143" fmla="*/ 42555 w 506956"/>
              <a:gd name="connsiteY3143" fmla="*/ 363452 h 506956"/>
              <a:gd name="connsiteX3144" fmla="*/ 38394 w 506956"/>
              <a:gd name="connsiteY3144" fmla="*/ 363452 h 506956"/>
              <a:gd name="connsiteX3145" fmla="*/ 34178 w 506956"/>
              <a:gd name="connsiteY3145" fmla="*/ 356761 h 506956"/>
              <a:gd name="connsiteX3146" fmla="*/ 59978 w 506956"/>
              <a:gd name="connsiteY3146" fmla="*/ 356761 h 506956"/>
              <a:gd name="connsiteX3147" fmla="*/ 55762 w 506956"/>
              <a:gd name="connsiteY3147" fmla="*/ 363452 h 506956"/>
              <a:gd name="connsiteX3148" fmla="*/ 51600 w 506956"/>
              <a:gd name="connsiteY3148" fmla="*/ 363452 h 506956"/>
              <a:gd name="connsiteX3149" fmla="*/ 57911 w 506956"/>
              <a:gd name="connsiteY3149" fmla="*/ 353605 h 506956"/>
              <a:gd name="connsiteX3150" fmla="*/ 52008 w 506956"/>
              <a:gd name="connsiteY3150" fmla="*/ 344412 h 506956"/>
              <a:gd name="connsiteX3151" fmla="*/ 56170 w 506956"/>
              <a:gd name="connsiteY3151" fmla="*/ 344412 h 506956"/>
              <a:gd name="connsiteX3152" fmla="*/ 59978 w 506956"/>
              <a:gd name="connsiteY3152" fmla="*/ 350396 h 506956"/>
              <a:gd name="connsiteX3153" fmla="*/ 63786 w 506956"/>
              <a:gd name="connsiteY3153" fmla="*/ 344412 h 506956"/>
              <a:gd name="connsiteX3154" fmla="*/ 67948 w 506956"/>
              <a:gd name="connsiteY3154" fmla="*/ 344412 h 506956"/>
              <a:gd name="connsiteX3155" fmla="*/ 62045 w 506956"/>
              <a:gd name="connsiteY3155" fmla="*/ 353605 h 506956"/>
              <a:gd name="connsiteX3156" fmla="*/ 68356 w 506956"/>
              <a:gd name="connsiteY3156" fmla="*/ 363452 h 506956"/>
              <a:gd name="connsiteX3157" fmla="*/ 64194 w 506956"/>
              <a:gd name="connsiteY3157" fmla="*/ 363452 h 506956"/>
              <a:gd name="connsiteX3158" fmla="*/ 59978 w 506956"/>
              <a:gd name="connsiteY3158" fmla="*/ 356761 h 506956"/>
              <a:gd name="connsiteX3159" fmla="*/ 85778 w 506956"/>
              <a:gd name="connsiteY3159" fmla="*/ 356761 h 506956"/>
              <a:gd name="connsiteX3160" fmla="*/ 81562 w 506956"/>
              <a:gd name="connsiteY3160" fmla="*/ 363452 h 506956"/>
              <a:gd name="connsiteX3161" fmla="*/ 77400 w 506956"/>
              <a:gd name="connsiteY3161" fmla="*/ 363452 h 506956"/>
              <a:gd name="connsiteX3162" fmla="*/ 83711 w 506956"/>
              <a:gd name="connsiteY3162" fmla="*/ 353605 h 506956"/>
              <a:gd name="connsiteX3163" fmla="*/ 77808 w 506956"/>
              <a:gd name="connsiteY3163" fmla="*/ 344412 h 506956"/>
              <a:gd name="connsiteX3164" fmla="*/ 81970 w 506956"/>
              <a:gd name="connsiteY3164" fmla="*/ 344412 h 506956"/>
              <a:gd name="connsiteX3165" fmla="*/ 85778 w 506956"/>
              <a:gd name="connsiteY3165" fmla="*/ 350396 h 506956"/>
              <a:gd name="connsiteX3166" fmla="*/ 89586 w 506956"/>
              <a:gd name="connsiteY3166" fmla="*/ 344412 h 506956"/>
              <a:gd name="connsiteX3167" fmla="*/ 93748 w 506956"/>
              <a:gd name="connsiteY3167" fmla="*/ 344412 h 506956"/>
              <a:gd name="connsiteX3168" fmla="*/ 87845 w 506956"/>
              <a:gd name="connsiteY3168" fmla="*/ 353605 h 506956"/>
              <a:gd name="connsiteX3169" fmla="*/ 94156 w 506956"/>
              <a:gd name="connsiteY3169" fmla="*/ 363452 h 506956"/>
              <a:gd name="connsiteX3170" fmla="*/ 89994 w 506956"/>
              <a:gd name="connsiteY3170" fmla="*/ 363452 h 506956"/>
              <a:gd name="connsiteX3171" fmla="*/ 85778 w 506956"/>
              <a:gd name="connsiteY3171" fmla="*/ 356761 h 506956"/>
              <a:gd name="connsiteX3172" fmla="*/ 111578 w 506956"/>
              <a:gd name="connsiteY3172" fmla="*/ 356761 h 506956"/>
              <a:gd name="connsiteX3173" fmla="*/ 107362 w 506956"/>
              <a:gd name="connsiteY3173" fmla="*/ 363452 h 506956"/>
              <a:gd name="connsiteX3174" fmla="*/ 103200 w 506956"/>
              <a:gd name="connsiteY3174" fmla="*/ 363452 h 506956"/>
              <a:gd name="connsiteX3175" fmla="*/ 109511 w 506956"/>
              <a:gd name="connsiteY3175" fmla="*/ 353605 h 506956"/>
              <a:gd name="connsiteX3176" fmla="*/ 103608 w 506956"/>
              <a:gd name="connsiteY3176" fmla="*/ 344412 h 506956"/>
              <a:gd name="connsiteX3177" fmla="*/ 107770 w 506956"/>
              <a:gd name="connsiteY3177" fmla="*/ 344412 h 506956"/>
              <a:gd name="connsiteX3178" fmla="*/ 111578 w 506956"/>
              <a:gd name="connsiteY3178" fmla="*/ 350396 h 506956"/>
              <a:gd name="connsiteX3179" fmla="*/ 115386 w 506956"/>
              <a:gd name="connsiteY3179" fmla="*/ 344412 h 506956"/>
              <a:gd name="connsiteX3180" fmla="*/ 119548 w 506956"/>
              <a:gd name="connsiteY3180" fmla="*/ 344412 h 506956"/>
              <a:gd name="connsiteX3181" fmla="*/ 113645 w 506956"/>
              <a:gd name="connsiteY3181" fmla="*/ 353605 h 506956"/>
              <a:gd name="connsiteX3182" fmla="*/ 119956 w 506956"/>
              <a:gd name="connsiteY3182" fmla="*/ 363452 h 506956"/>
              <a:gd name="connsiteX3183" fmla="*/ 115794 w 506956"/>
              <a:gd name="connsiteY3183" fmla="*/ 363452 h 506956"/>
              <a:gd name="connsiteX3184" fmla="*/ 111578 w 506956"/>
              <a:gd name="connsiteY3184" fmla="*/ 356761 h 506956"/>
              <a:gd name="connsiteX3185" fmla="*/ 137378 w 506956"/>
              <a:gd name="connsiteY3185" fmla="*/ 356761 h 506956"/>
              <a:gd name="connsiteX3186" fmla="*/ 133162 w 506956"/>
              <a:gd name="connsiteY3186" fmla="*/ 363452 h 506956"/>
              <a:gd name="connsiteX3187" fmla="*/ 129000 w 506956"/>
              <a:gd name="connsiteY3187" fmla="*/ 363452 h 506956"/>
              <a:gd name="connsiteX3188" fmla="*/ 135311 w 506956"/>
              <a:gd name="connsiteY3188" fmla="*/ 353605 h 506956"/>
              <a:gd name="connsiteX3189" fmla="*/ 129408 w 506956"/>
              <a:gd name="connsiteY3189" fmla="*/ 344412 h 506956"/>
              <a:gd name="connsiteX3190" fmla="*/ 133570 w 506956"/>
              <a:gd name="connsiteY3190" fmla="*/ 344412 h 506956"/>
              <a:gd name="connsiteX3191" fmla="*/ 137378 w 506956"/>
              <a:gd name="connsiteY3191" fmla="*/ 350396 h 506956"/>
              <a:gd name="connsiteX3192" fmla="*/ 141186 w 506956"/>
              <a:gd name="connsiteY3192" fmla="*/ 344412 h 506956"/>
              <a:gd name="connsiteX3193" fmla="*/ 145348 w 506956"/>
              <a:gd name="connsiteY3193" fmla="*/ 344412 h 506956"/>
              <a:gd name="connsiteX3194" fmla="*/ 139445 w 506956"/>
              <a:gd name="connsiteY3194" fmla="*/ 353605 h 506956"/>
              <a:gd name="connsiteX3195" fmla="*/ 145756 w 506956"/>
              <a:gd name="connsiteY3195" fmla="*/ 363452 h 506956"/>
              <a:gd name="connsiteX3196" fmla="*/ 141594 w 506956"/>
              <a:gd name="connsiteY3196" fmla="*/ 363452 h 506956"/>
              <a:gd name="connsiteX3197" fmla="*/ 137378 w 506956"/>
              <a:gd name="connsiteY3197" fmla="*/ 356761 h 506956"/>
              <a:gd name="connsiteX3198" fmla="*/ 163178 w 506956"/>
              <a:gd name="connsiteY3198" fmla="*/ 356761 h 506956"/>
              <a:gd name="connsiteX3199" fmla="*/ 158962 w 506956"/>
              <a:gd name="connsiteY3199" fmla="*/ 363452 h 506956"/>
              <a:gd name="connsiteX3200" fmla="*/ 154800 w 506956"/>
              <a:gd name="connsiteY3200" fmla="*/ 363452 h 506956"/>
              <a:gd name="connsiteX3201" fmla="*/ 161111 w 506956"/>
              <a:gd name="connsiteY3201" fmla="*/ 353605 h 506956"/>
              <a:gd name="connsiteX3202" fmla="*/ 155208 w 506956"/>
              <a:gd name="connsiteY3202" fmla="*/ 344412 h 506956"/>
              <a:gd name="connsiteX3203" fmla="*/ 159370 w 506956"/>
              <a:gd name="connsiteY3203" fmla="*/ 344412 h 506956"/>
              <a:gd name="connsiteX3204" fmla="*/ 163178 w 506956"/>
              <a:gd name="connsiteY3204" fmla="*/ 350396 h 506956"/>
              <a:gd name="connsiteX3205" fmla="*/ 166986 w 506956"/>
              <a:gd name="connsiteY3205" fmla="*/ 344412 h 506956"/>
              <a:gd name="connsiteX3206" fmla="*/ 171148 w 506956"/>
              <a:gd name="connsiteY3206" fmla="*/ 344412 h 506956"/>
              <a:gd name="connsiteX3207" fmla="*/ 165245 w 506956"/>
              <a:gd name="connsiteY3207" fmla="*/ 353605 h 506956"/>
              <a:gd name="connsiteX3208" fmla="*/ 171556 w 506956"/>
              <a:gd name="connsiteY3208" fmla="*/ 363452 h 506956"/>
              <a:gd name="connsiteX3209" fmla="*/ 167394 w 506956"/>
              <a:gd name="connsiteY3209" fmla="*/ 363452 h 506956"/>
              <a:gd name="connsiteX3210" fmla="*/ 163178 w 506956"/>
              <a:gd name="connsiteY3210" fmla="*/ 356761 h 506956"/>
              <a:gd name="connsiteX3211" fmla="*/ 188978 w 506956"/>
              <a:gd name="connsiteY3211" fmla="*/ 356761 h 506956"/>
              <a:gd name="connsiteX3212" fmla="*/ 184762 w 506956"/>
              <a:gd name="connsiteY3212" fmla="*/ 363452 h 506956"/>
              <a:gd name="connsiteX3213" fmla="*/ 180601 w 506956"/>
              <a:gd name="connsiteY3213" fmla="*/ 363452 h 506956"/>
              <a:gd name="connsiteX3214" fmla="*/ 186911 w 506956"/>
              <a:gd name="connsiteY3214" fmla="*/ 353605 h 506956"/>
              <a:gd name="connsiteX3215" fmla="*/ 181009 w 506956"/>
              <a:gd name="connsiteY3215" fmla="*/ 344412 h 506956"/>
              <a:gd name="connsiteX3216" fmla="*/ 185170 w 506956"/>
              <a:gd name="connsiteY3216" fmla="*/ 344412 h 506956"/>
              <a:gd name="connsiteX3217" fmla="*/ 188978 w 506956"/>
              <a:gd name="connsiteY3217" fmla="*/ 350396 h 506956"/>
              <a:gd name="connsiteX3218" fmla="*/ 192786 w 506956"/>
              <a:gd name="connsiteY3218" fmla="*/ 344412 h 506956"/>
              <a:gd name="connsiteX3219" fmla="*/ 196948 w 506956"/>
              <a:gd name="connsiteY3219" fmla="*/ 344412 h 506956"/>
              <a:gd name="connsiteX3220" fmla="*/ 191045 w 506956"/>
              <a:gd name="connsiteY3220" fmla="*/ 353605 h 506956"/>
              <a:gd name="connsiteX3221" fmla="*/ 197356 w 506956"/>
              <a:gd name="connsiteY3221" fmla="*/ 363452 h 506956"/>
              <a:gd name="connsiteX3222" fmla="*/ 193194 w 506956"/>
              <a:gd name="connsiteY3222" fmla="*/ 363452 h 506956"/>
              <a:gd name="connsiteX3223" fmla="*/ 188978 w 506956"/>
              <a:gd name="connsiteY3223" fmla="*/ 356761 h 506956"/>
              <a:gd name="connsiteX3224" fmla="*/ 214778 w 506956"/>
              <a:gd name="connsiteY3224" fmla="*/ 356761 h 506956"/>
              <a:gd name="connsiteX3225" fmla="*/ 210562 w 506956"/>
              <a:gd name="connsiteY3225" fmla="*/ 363452 h 506956"/>
              <a:gd name="connsiteX3226" fmla="*/ 206401 w 506956"/>
              <a:gd name="connsiteY3226" fmla="*/ 363452 h 506956"/>
              <a:gd name="connsiteX3227" fmla="*/ 212711 w 506956"/>
              <a:gd name="connsiteY3227" fmla="*/ 353605 h 506956"/>
              <a:gd name="connsiteX3228" fmla="*/ 206809 w 506956"/>
              <a:gd name="connsiteY3228" fmla="*/ 344412 h 506956"/>
              <a:gd name="connsiteX3229" fmla="*/ 210970 w 506956"/>
              <a:gd name="connsiteY3229" fmla="*/ 344412 h 506956"/>
              <a:gd name="connsiteX3230" fmla="*/ 214778 w 506956"/>
              <a:gd name="connsiteY3230" fmla="*/ 350396 h 506956"/>
              <a:gd name="connsiteX3231" fmla="*/ 218586 w 506956"/>
              <a:gd name="connsiteY3231" fmla="*/ 344412 h 506956"/>
              <a:gd name="connsiteX3232" fmla="*/ 222748 w 506956"/>
              <a:gd name="connsiteY3232" fmla="*/ 344412 h 506956"/>
              <a:gd name="connsiteX3233" fmla="*/ 216846 w 506956"/>
              <a:gd name="connsiteY3233" fmla="*/ 353605 h 506956"/>
              <a:gd name="connsiteX3234" fmla="*/ 223156 w 506956"/>
              <a:gd name="connsiteY3234" fmla="*/ 363452 h 506956"/>
              <a:gd name="connsiteX3235" fmla="*/ 218994 w 506956"/>
              <a:gd name="connsiteY3235" fmla="*/ 363452 h 506956"/>
              <a:gd name="connsiteX3236" fmla="*/ 214778 w 506956"/>
              <a:gd name="connsiteY3236" fmla="*/ 356761 h 506956"/>
              <a:gd name="connsiteX3237" fmla="*/ 240578 w 506956"/>
              <a:gd name="connsiteY3237" fmla="*/ 356761 h 506956"/>
              <a:gd name="connsiteX3238" fmla="*/ 236362 w 506956"/>
              <a:gd name="connsiteY3238" fmla="*/ 363452 h 506956"/>
              <a:gd name="connsiteX3239" fmla="*/ 232201 w 506956"/>
              <a:gd name="connsiteY3239" fmla="*/ 363452 h 506956"/>
              <a:gd name="connsiteX3240" fmla="*/ 238511 w 506956"/>
              <a:gd name="connsiteY3240" fmla="*/ 353605 h 506956"/>
              <a:gd name="connsiteX3241" fmla="*/ 232609 w 506956"/>
              <a:gd name="connsiteY3241" fmla="*/ 344412 h 506956"/>
              <a:gd name="connsiteX3242" fmla="*/ 236770 w 506956"/>
              <a:gd name="connsiteY3242" fmla="*/ 344412 h 506956"/>
              <a:gd name="connsiteX3243" fmla="*/ 240578 w 506956"/>
              <a:gd name="connsiteY3243" fmla="*/ 350396 h 506956"/>
              <a:gd name="connsiteX3244" fmla="*/ 244386 w 506956"/>
              <a:gd name="connsiteY3244" fmla="*/ 344412 h 506956"/>
              <a:gd name="connsiteX3245" fmla="*/ 248548 w 506956"/>
              <a:gd name="connsiteY3245" fmla="*/ 344412 h 506956"/>
              <a:gd name="connsiteX3246" fmla="*/ 242646 w 506956"/>
              <a:gd name="connsiteY3246" fmla="*/ 353605 h 506956"/>
              <a:gd name="connsiteX3247" fmla="*/ 248956 w 506956"/>
              <a:gd name="connsiteY3247" fmla="*/ 363452 h 506956"/>
              <a:gd name="connsiteX3248" fmla="*/ 244794 w 506956"/>
              <a:gd name="connsiteY3248" fmla="*/ 363452 h 506956"/>
              <a:gd name="connsiteX3249" fmla="*/ 240578 w 506956"/>
              <a:gd name="connsiteY3249" fmla="*/ 356761 h 506956"/>
              <a:gd name="connsiteX3250" fmla="*/ 266378 w 506956"/>
              <a:gd name="connsiteY3250" fmla="*/ 356761 h 506956"/>
              <a:gd name="connsiteX3251" fmla="*/ 262162 w 506956"/>
              <a:gd name="connsiteY3251" fmla="*/ 363452 h 506956"/>
              <a:gd name="connsiteX3252" fmla="*/ 258001 w 506956"/>
              <a:gd name="connsiteY3252" fmla="*/ 363452 h 506956"/>
              <a:gd name="connsiteX3253" fmla="*/ 264311 w 506956"/>
              <a:gd name="connsiteY3253" fmla="*/ 353605 h 506956"/>
              <a:gd name="connsiteX3254" fmla="*/ 258409 w 506956"/>
              <a:gd name="connsiteY3254" fmla="*/ 344412 h 506956"/>
              <a:gd name="connsiteX3255" fmla="*/ 262570 w 506956"/>
              <a:gd name="connsiteY3255" fmla="*/ 344412 h 506956"/>
              <a:gd name="connsiteX3256" fmla="*/ 266378 w 506956"/>
              <a:gd name="connsiteY3256" fmla="*/ 350396 h 506956"/>
              <a:gd name="connsiteX3257" fmla="*/ 270187 w 506956"/>
              <a:gd name="connsiteY3257" fmla="*/ 344412 h 506956"/>
              <a:gd name="connsiteX3258" fmla="*/ 274348 w 506956"/>
              <a:gd name="connsiteY3258" fmla="*/ 344412 h 506956"/>
              <a:gd name="connsiteX3259" fmla="*/ 268446 w 506956"/>
              <a:gd name="connsiteY3259" fmla="*/ 353605 h 506956"/>
              <a:gd name="connsiteX3260" fmla="*/ 274756 w 506956"/>
              <a:gd name="connsiteY3260" fmla="*/ 363452 h 506956"/>
              <a:gd name="connsiteX3261" fmla="*/ 270595 w 506956"/>
              <a:gd name="connsiteY3261" fmla="*/ 363452 h 506956"/>
              <a:gd name="connsiteX3262" fmla="*/ 266378 w 506956"/>
              <a:gd name="connsiteY3262" fmla="*/ 356761 h 506956"/>
              <a:gd name="connsiteX3263" fmla="*/ 292179 w 506956"/>
              <a:gd name="connsiteY3263" fmla="*/ 356761 h 506956"/>
              <a:gd name="connsiteX3264" fmla="*/ 287962 w 506956"/>
              <a:gd name="connsiteY3264" fmla="*/ 363452 h 506956"/>
              <a:gd name="connsiteX3265" fmla="*/ 283801 w 506956"/>
              <a:gd name="connsiteY3265" fmla="*/ 363452 h 506956"/>
              <a:gd name="connsiteX3266" fmla="*/ 290111 w 506956"/>
              <a:gd name="connsiteY3266" fmla="*/ 353605 h 506956"/>
              <a:gd name="connsiteX3267" fmla="*/ 284209 w 506956"/>
              <a:gd name="connsiteY3267" fmla="*/ 344412 h 506956"/>
              <a:gd name="connsiteX3268" fmla="*/ 288370 w 506956"/>
              <a:gd name="connsiteY3268" fmla="*/ 344412 h 506956"/>
              <a:gd name="connsiteX3269" fmla="*/ 292179 w 506956"/>
              <a:gd name="connsiteY3269" fmla="*/ 350396 h 506956"/>
              <a:gd name="connsiteX3270" fmla="*/ 295987 w 506956"/>
              <a:gd name="connsiteY3270" fmla="*/ 344412 h 506956"/>
              <a:gd name="connsiteX3271" fmla="*/ 300148 w 506956"/>
              <a:gd name="connsiteY3271" fmla="*/ 344412 h 506956"/>
              <a:gd name="connsiteX3272" fmla="*/ 294246 w 506956"/>
              <a:gd name="connsiteY3272" fmla="*/ 353605 h 506956"/>
              <a:gd name="connsiteX3273" fmla="*/ 300556 w 506956"/>
              <a:gd name="connsiteY3273" fmla="*/ 363452 h 506956"/>
              <a:gd name="connsiteX3274" fmla="*/ 296395 w 506956"/>
              <a:gd name="connsiteY3274" fmla="*/ 363452 h 506956"/>
              <a:gd name="connsiteX3275" fmla="*/ 292179 w 506956"/>
              <a:gd name="connsiteY3275" fmla="*/ 356761 h 506956"/>
              <a:gd name="connsiteX3276" fmla="*/ 317979 w 506956"/>
              <a:gd name="connsiteY3276" fmla="*/ 356761 h 506956"/>
              <a:gd name="connsiteX3277" fmla="*/ 313762 w 506956"/>
              <a:gd name="connsiteY3277" fmla="*/ 363452 h 506956"/>
              <a:gd name="connsiteX3278" fmla="*/ 309601 w 506956"/>
              <a:gd name="connsiteY3278" fmla="*/ 363452 h 506956"/>
              <a:gd name="connsiteX3279" fmla="*/ 315911 w 506956"/>
              <a:gd name="connsiteY3279" fmla="*/ 353605 h 506956"/>
              <a:gd name="connsiteX3280" fmla="*/ 310009 w 506956"/>
              <a:gd name="connsiteY3280" fmla="*/ 344412 h 506956"/>
              <a:gd name="connsiteX3281" fmla="*/ 314170 w 506956"/>
              <a:gd name="connsiteY3281" fmla="*/ 344412 h 506956"/>
              <a:gd name="connsiteX3282" fmla="*/ 317979 w 506956"/>
              <a:gd name="connsiteY3282" fmla="*/ 350396 h 506956"/>
              <a:gd name="connsiteX3283" fmla="*/ 321787 w 506956"/>
              <a:gd name="connsiteY3283" fmla="*/ 344412 h 506956"/>
              <a:gd name="connsiteX3284" fmla="*/ 325948 w 506956"/>
              <a:gd name="connsiteY3284" fmla="*/ 344412 h 506956"/>
              <a:gd name="connsiteX3285" fmla="*/ 320046 w 506956"/>
              <a:gd name="connsiteY3285" fmla="*/ 353605 h 506956"/>
              <a:gd name="connsiteX3286" fmla="*/ 326356 w 506956"/>
              <a:gd name="connsiteY3286" fmla="*/ 363452 h 506956"/>
              <a:gd name="connsiteX3287" fmla="*/ 322195 w 506956"/>
              <a:gd name="connsiteY3287" fmla="*/ 363452 h 506956"/>
              <a:gd name="connsiteX3288" fmla="*/ 317979 w 506956"/>
              <a:gd name="connsiteY3288" fmla="*/ 356761 h 506956"/>
              <a:gd name="connsiteX3289" fmla="*/ 343779 w 506956"/>
              <a:gd name="connsiteY3289" fmla="*/ 356761 h 506956"/>
              <a:gd name="connsiteX3290" fmla="*/ 339563 w 506956"/>
              <a:gd name="connsiteY3290" fmla="*/ 363452 h 506956"/>
              <a:gd name="connsiteX3291" fmla="*/ 335401 w 506956"/>
              <a:gd name="connsiteY3291" fmla="*/ 363452 h 506956"/>
              <a:gd name="connsiteX3292" fmla="*/ 341711 w 506956"/>
              <a:gd name="connsiteY3292" fmla="*/ 353605 h 506956"/>
              <a:gd name="connsiteX3293" fmla="*/ 335809 w 506956"/>
              <a:gd name="connsiteY3293" fmla="*/ 344412 h 506956"/>
              <a:gd name="connsiteX3294" fmla="*/ 339971 w 506956"/>
              <a:gd name="connsiteY3294" fmla="*/ 344412 h 506956"/>
              <a:gd name="connsiteX3295" fmla="*/ 343779 w 506956"/>
              <a:gd name="connsiteY3295" fmla="*/ 350396 h 506956"/>
              <a:gd name="connsiteX3296" fmla="*/ 347587 w 506956"/>
              <a:gd name="connsiteY3296" fmla="*/ 344412 h 506956"/>
              <a:gd name="connsiteX3297" fmla="*/ 351748 w 506956"/>
              <a:gd name="connsiteY3297" fmla="*/ 344412 h 506956"/>
              <a:gd name="connsiteX3298" fmla="*/ 345846 w 506956"/>
              <a:gd name="connsiteY3298" fmla="*/ 353605 h 506956"/>
              <a:gd name="connsiteX3299" fmla="*/ 352156 w 506956"/>
              <a:gd name="connsiteY3299" fmla="*/ 363452 h 506956"/>
              <a:gd name="connsiteX3300" fmla="*/ 347995 w 506956"/>
              <a:gd name="connsiteY3300" fmla="*/ 363452 h 506956"/>
              <a:gd name="connsiteX3301" fmla="*/ 343779 w 506956"/>
              <a:gd name="connsiteY3301" fmla="*/ 356761 h 506956"/>
              <a:gd name="connsiteX3302" fmla="*/ 369579 w 506956"/>
              <a:gd name="connsiteY3302" fmla="*/ 356761 h 506956"/>
              <a:gd name="connsiteX3303" fmla="*/ 365363 w 506956"/>
              <a:gd name="connsiteY3303" fmla="*/ 363452 h 506956"/>
              <a:gd name="connsiteX3304" fmla="*/ 361201 w 506956"/>
              <a:gd name="connsiteY3304" fmla="*/ 363452 h 506956"/>
              <a:gd name="connsiteX3305" fmla="*/ 367511 w 506956"/>
              <a:gd name="connsiteY3305" fmla="*/ 353605 h 506956"/>
              <a:gd name="connsiteX3306" fmla="*/ 361609 w 506956"/>
              <a:gd name="connsiteY3306" fmla="*/ 344412 h 506956"/>
              <a:gd name="connsiteX3307" fmla="*/ 365771 w 506956"/>
              <a:gd name="connsiteY3307" fmla="*/ 344412 h 506956"/>
              <a:gd name="connsiteX3308" fmla="*/ 369579 w 506956"/>
              <a:gd name="connsiteY3308" fmla="*/ 350396 h 506956"/>
              <a:gd name="connsiteX3309" fmla="*/ 373387 w 506956"/>
              <a:gd name="connsiteY3309" fmla="*/ 344412 h 506956"/>
              <a:gd name="connsiteX3310" fmla="*/ 377548 w 506956"/>
              <a:gd name="connsiteY3310" fmla="*/ 344412 h 506956"/>
              <a:gd name="connsiteX3311" fmla="*/ 371646 w 506956"/>
              <a:gd name="connsiteY3311" fmla="*/ 353605 h 506956"/>
              <a:gd name="connsiteX3312" fmla="*/ 377956 w 506956"/>
              <a:gd name="connsiteY3312" fmla="*/ 363452 h 506956"/>
              <a:gd name="connsiteX3313" fmla="*/ 373795 w 506956"/>
              <a:gd name="connsiteY3313" fmla="*/ 363452 h 506956"/>
              <a:gd name="connsiteX3314" fmla="*/ 369579 w 506956"/>
              <a:gd name="connsiteY3314" fmla="*/ 356761 h 506956"/>
              <a:gd name="connsiteX3315" fmla="*/ 395379 w 506956"/>
              <a:gd name="connsiteY3315" fmla="*/ 356761 h 506956"/>
              <a:gd name="connsiteX3316" fmla="*/ 391163 w 506956"/>
              <a:gd name="connsiteY3316" fmla="*/ 363452 h 506956"/>
              <a:gd name="connsiteX3317" fmla="*/ 387001 w 506956"/>
              <a:gd name="connsiteY3317" fmla="*/ 363452 h 506956"/>
              <a:gd name="connsiteX3318" fmla="*/ 393312 w 506956"/>
              <a:gd name="connsiteY3318" fmla="*/ 353605 h 506956"/>
              <a:gd name="connsiteX3319" fmla="*/ 387409 w 506956"/>
              <a:gd name="connsiteY3319" fmla="*/ 344412 h 506956"/>
              <a:gd name="connsiteX3320" fmla="*/ 391571 w 506956"/>
              <a:gd name="connsiteY3320" fmla="*/ 344412 h 506956"/>
              <a:gd name="connsiteX3321" fmla="*/ 395379 w 506956"/>
              <a:gd name="connsiteY3321" fmla="*/ 350396 h 506956"/>
              <a:gd name="connsiteX3322" fmla="*/ 399187 w 506956"/>
              <a:gd name="connsiteY3322" fmla="*/ 344412 h 506956"/>
              <a:gd name="connsiteX3323" fmla="*/ 403348 w 506956"/>
              <a:gd name="connsiteY3323" fmla="*/ 344412 h 506956"/>
              <a:gd name="connsiteX3324" fmla="*/ 397446 w 506956"/>
              <a:gd name="connsiteY3324" fmla="*/ 353605 h 506956"/>
              <a:gd name="connsiteX3325" fmla="*/ 403756 w 506956"/>
              <a:gd name="connsiteY3325" fmla="*/ 363452 h 506956"/>
              <a:gd name="connsiteX3326" fmla="*/ 399595 w 506956"/>
              <a:gd name="connsiteY3326" fmla="*/ 363452 h 506956"/>
              <a:gd name="connsiteX3327" fmla="*/ 395379 w 506956"/>
              <a:gd name="connsiteY3327" fmla="*/ 356761 h 506956"/>
              <a:gd name="connsiteX3328" fmla="*/ 421179 w 506956"/>
              <a:gd name="connsiteY3328" fmla="*/ 356761 h 506956"/>
              <a:gd name="connsiteX3329" fmla="*/ 416963 w 506956"/>
              <a:gd name="connsiteY3329" fmla="*/ 363452 h 506956"/>
              <a:gd name="connsiteX3330" fmla="*/ 412801 w 506956"/>
              <a:gd name="connsiteY3330" fmla="*/ 363452 h 506956"/>
              <a:gd name="connsiteX3331" fmla="*/ 419112 w 506956"/>
              <a:gd name="connsiteY3331" fmla="*/ 353605 h 506956"/>
              <a:gd name="connsiteX3332" fmla="*/ 413209 w 506956"/>
              <a:gd name="connsiteY3332" fmla="*/ 344412 h 506956"/>
              <a:gd name="connsiteX3333" fmla="*/ 417371 w 506956"/>
              <a:gd name="connsiteY3333" fmla="*/ 344412 h 506956"/>
              <a:gd name="connsiteX3334" fmla="*/ 421179 w 506956"/>
              <a:gd name="connsiteY3334" fmla="*/ 350396 h 506956"/>
              <a:gd name="connsiteX3335" fmla="*/ 424987 w 506956"/>
              <a:gd name="connsiteY3335" fmla="*/ 344412 h 506956"/>
              <a:gd name="connsiteX3336" fmla="*/ 429149 w 506956"/>
              <a:gd name="connsiteY3336" fmla="*/ 344412 h 506956"/>
              <a:gd name="connsiteX3337" fmla="*/ 423246 w 506956"/>
              <a:gd name="connsiteY3337" fmla="*/ 353605 h 506956"/>
              <a:gd name="connsiteX3338" fmla="*/ 429557 w 506956"/>
              <a:gd name="connsiteY3338" fmla="*/ 363452 h 506956"/>
              <a:gd name="connsiteX3339" fmla="*/ 425395 w 506956"/>
              <a:gd name="connsiteY3339" fmla="*/ 363452 h 506956"/>
              <a:gd name="connsiteX3340" fmla="*/ 421179 w 506956"/>
              <a:gd name="connsiteY3340" fmla="*/ 356761 h 506956"/>
              <a:gd name="connsiteX3341" fmla="*/ 446979 w 506956"/>
              <a:gd name="connsiteY3341" fmla="*/ 356761 h 506956"/>
              <a:gd name="connsiteX3342" fmla="*/ 442763 w 506956"/>
              <a:gd name="connsiteY3342" fmla="*/ 363452 h 506956"/>
              <a:gd name="connsiteX3343" fmla="*/ 438601 w 506956"/>
              <a:gd name="connsiteY3343" fmla="*/ 363452 h 506956"/>
              <a:gd name="connsiteX3344" fmla="*/ 444912 w 506956"/>
              <a:gd name="connsiteY3344" fmla="*/ 353605 h 506956"/>
              <a:gd name="connsiteX3345" fmla="*/ 439009 w 506956"/>
              <a:gd name="connsiteY3345" fmla="*/ 344412 h 506956"/>
              <a:gd name="connsiteX3346" fmla="*/ 443171 w 506956"/>
              <a:gd name="connsiteY3346" fmla="*/ 344412 h 506956"/>
              <a:gd name="connsiteX3347" fmla="*/ 446979 w 506956"/>
              <a:gd name="connsiteY3347" fmla="*/ 350396 h 506956"/>
              <a:gd name="connsiteX3348" fmla="*/ 450787 w 506956"/>
              <a:gd name="connsiteY3348" fmla="*/ 344412 h 506956"/>
              <a:gd name="connsiteX3349" fmla="*/ 454949 w 506956"/>
              <a:gd name="connsiteY3349" fmla="*/ 344412 h 506956"/>
              <a:gd name="connsiteX3350" fmla="*/ 449046 w 506956"/>
              <a:gd name="connsiteY3350" fmla="*/ 353605 h 506956"/>
              <a:gd name="connsiteX3351" fmla="*/ 455357 w 506956"/>
              <a:gd name="connsiteY3351" fmla="*/ 363452 h 506956"/>
              <a:gd name="connsiteX3352" fmla="*/ 451195 w 506956"/>
              <a:gd name="connsiteY3352" fmla="*/ 363452 h 506956"/>
              <a:gd name="connsiteX3353" fmla="*/ 446979 w 506956"/>
              <a:gd name="connsiteY3353" fmla="*/ 356761 h 506956"/>
              <a:gd name="connsiteX3354" fmla="*/ 472779 w 506956"/>
              <a:gd name="connsiteY3354" fmla="*/ 356761 h 506956"/>
              <a:gd name="connsiteX3355" fmla="*/ 468563 w 506956"/>
              <a:gd name="connsiteY3355" fmla="*/ 363452 h 506956"/>
              <a:gd name="connsiteX3356" fmla="*/ 464401 w 506956"/>
              <a:gd name="connsiteY3356" fmla="*/ 363452 h 506956"/>
              <a:gd name="connsiteX3357" fmla="*/ 470712 w 506956"/>
              <a:gd name="connsiteY3357" fmla="*/ 353605 h 506956"/>
              <a:gd name="connsiteX3358" fmla="*/ 464809 w 506956"/>
              <a:gd name="connsiteY3358" fmla="*/ 344412 h 506956"/>
              <a:gd name="connsiteX3359" fmla="*/ 468971 w 506956"/>
              <a:gd name="connsiteY3359" fmla="*/ 344412 h 506956"/>
              <a:gd name="connsiteX3360" fmla="*/ 472779 w 506956"/>
              <a:gd name="connsiteY3360" fmla="*/ 350396 h 506956"/>
              <a:gd name="connsiteX3361" fmla="*/ 476587 w 506956"/>
              <a:gd name="connsiteY3361" fmla="*/ 344412 h 506956"/>
              <a:gd name="connsiteX3362" fmla="*/ 480749 w 506956"/>
              <a:gd name="connsiteY3362" fmla="*/ 344412 h 506956"/>
              <a:gd name="connsiteX3363" fmla="*/ 474846 w 506956"/>
              <a:gd name="connsiteY3363" fmla="*/ 353605 h 506956"/>
              <a:gd name="connsiteX3364" fmla="*/ 481157 w 506956"/>
              <a:gd name="connsiteY3364" fmla="*/ 363452 h 506956"/>
              <a:gd name="connsiteX3365" fmla="*/ 476995 w 506956"/>
              <a:gd name="connsiteY3365" fmla="*/ 363452 h 506956"/>
              <a:gd name="connsiteX3366" fmla="*/ 472779 w 506956"/>
              <a:gd name="connsiteY3366" fmla="*/ 356761 h 506956"/>
              <a:gd name="connsiteX3367" fmla="*/ 498579 w 506956"/>
              <a:gd name="connsiteY3367" fmla="*/ 356761 h 506956"/>
              <a:gd name="connsiteX3368" fmla="*/ 494363 w 506956"/>
              <a:gd name="connsiteY3368" fmla="*/ 363452 h 506956"/>
              <a:gd name="connsiteX3369" fmla="*/ 490201 w 506956"/>
              <a:gd name="connsiteY3369" fmla="*/ 363452 h 506956"/>
              <a:gd name="connsiteX3370" fmla="*/ 496512 w 506956"/>
              <a:gd name="connsiteY3370" fmla="*/ 353605 h 506956"/>
              <a:gd name="connsiteX3371" fmla="*/ 490609 w 506956"/>
              <a:gd name="connsiteY3371" fmla="*/ 344412 h 506956"/>
              <a:gd name="connsiteX3372" fmla="*/ 494771 w 506956"/>
              <a:gd name="connsiteY3372" fmla="*/ 344412 h 506956"/>
              <a:gd name="connsiteX3373" fmla="*/ 498579 w 506956"/>
              <a:gd name="connsiteY3373" fmla="*/ 350396 h 506956"/>
              <a:gd name="connsiteX3374" fmla="*/ 502387 w 506956"/>
              <a:gd name="connsiteY3374" fmla="*/ 344412 h 506956"/>
              <a:gd name="connsiteX3375" fmla="*/ 506549 w 506956"/>
              <a:gd name="connsiteY3375" fmla="*/ 344412 h 506956"/>
              <a:gd name="connsiteX3376" fmla="*/ 500646 w 506956"/>
              <a:gd name="connsiteY3376" fmla="*/ 353605 h 506956"/>
              <a:gd name="connsiteX3377" fmla="*/ 506957 w 506956"/>
              <a:gd name="connsiteY3377" fmla="*/ 363452 h 506956"/>
              <a:gd name="connsiteX3378" fmla="*/ 502795 w 506956"/>
              <a:gd name="connsiteY3378" fmla="*/ 363452 h 506956"/>
              <a:gd name="connsiteX3379" fmla="*/ 498579 w 506956"/>
              <a:gd name="connsiteY3379" fmla="*/ 356761 h 506956"/>
              <a:gd name="connsiteX3380" fmla="*/ 8378 w 506956"/>
              <a:gd name="connsiteY3380" fmla="*/ 385462 h 506956"/>
              <a:gd name="connsiteX3381" fmla="*/ 4162 w 506956"/>
              <a:gd name="connsiteY3381" fmla="*/ 392153 h 506956"/>
              <a:gd name="connsiteX3382" fmla="*/ 0 w 506956"/>
              <a:gd name="connsiteY3382" fmla="*/ 392153 h 506956"/>
              <a:gd name="connsiteX3383" fmla="*/ 6310 w 506956"/>
              <a:gd name="connsiteY3383" fmla="*/ 382306 h 506956"/>
              <a:gd name="connsiteX3384" fmla="*/ 408 w 506956"/>
              <a:gd name="connsiteY3384" fmla="*/ 373112 h 506956"/>
              <a:gd name="connsiteX3385" fmla="*/ 4570 w 506956"/>
              <a:gd name="connsiteY3385" fmla="*/ 373112 h 506956"/>
              <a:gd name="connsiteX3386" fmla="*/ 8378 w 506956"/>
              <a:gd name="connsiteY3386" fmla="*/ 379097 h 506956"/>
              <a:gd name="connsiteX3387" fmla="*/ 12186 w 506956"/>
              <a:gd name="connsiteY3387" fmla="*/ 373112 h 506956"/>
              <a:gd name="connsiteX3388" fmla="*/ 16347 w 506956"/>
              <a:gd name="connsiteY3388" fmla="*/ 373112 h 506956"/>
              <a:gd name="connsiteX3389" fmla="*/ 10445 w 506956"/>
              <a:gd name="connsiteY3389" fmla="*/ 382306 h 506956"/>
              <a:gd name="connsiteX3390" fmla="*/ 16755 w 506956"/>
              <a:gd name="connsiteY3390" fmla="*/ 392153 h 506956"/>
              <a:gd name="connsiteX3391" fmla="*/ 12594 w 506956"/>
              <a:gd name="connsiteY3391" fmla="*/ 392153 h 506956"/>
              <a:gd name="connsiteX3392" fmla="*/ 8378 w 506956"/>
              <a:gd name="connsiteY3392" fmla="*/ 385462 h 506956"/>
              <a:gd name="connsiteX3393" fmla="*/ 34178 w 506956"/>
              <a:gd name="connsiteY3393" fmla="*/ 385462 h 506956"/>
              <a:gd name="connsiteX3394" fmla="*/ 29962 w 506956"/>
              <a:gd name="connsiteY3394" fmla="*/ 392153 h 506956"/>
              <a:gd name="connsiteX3395" fmla="*/ 25800 w 506956"/>
              <a:gd name="connsiteY3395" fmla="*/ 392153 h 506956"/>
              <a:gd name="connsiteX3396" fmla="*/ 32110 w 506956"/>
              <a:gd name="connsiteY3396" fmla="*/ 382306 h 506956"/>
              <a:gd name="connsiteX3397" fmla="*/ 26208 w 506956"/>
              <a:gd name="connsiteY3397" fmla="*/ 373112 h 506956"/>
              <a:gd name="connsiteX3398" fmla="*/ 30370 w 506956"/>
              <a:gd name="connsiteY3398" fmla="*/ 373112 h 506956"/>
              <a:gd name="connsiteX3399" fmla="*/ 34178 w 506956"/>
              <a:gd name="connsiteY3399" fmla="*/ 379097 h 506956"/>
              <a:gd name="connsiteX3400" fmla="*/ 37986 w 506956"/>
              <a:gd name="connsiteY3400" fmla="*/ 373112 h 506956"/>
              <a:gd name="connsiteX3401" fmla="*/ 42147 w 506956"/>
              <a:gd name="connsiteY3401" fmla="*/ 373112 h 506956"/>
              <a:gd name="connsiteX3402" fmla="*/ 36245 w 506956"/>
              <a:gd name="connsiteY3402" fmla="*/ 382306 h 506956"/>
              <a:gd name="connsiteX3403" fmla="*/ 42555 w 506956"/>
              <a:gd name="connsiteY3403" fmla="*/ 392153 h 506956"/>
              <a:gd name="connsiteX3404" fmla="*/ 38394 w 506956"/>
              <a:gd name="connsiteY3404" fmla="*/ 392153 h 506956"/>
              <a:gd name="connsiteX3405" fmla="*/ 34178 w 506956"/>
              <a:gd name="connsiteY3405" fmla="*/ 385462 h 506956"/>
              <a:gd name="connsiteX3406" fmla="*/ 59978 w 506956"/>
              <a:gd name="connsiteY3406" fmla="*/ 385462 h 506956"/>
              <a:gd name="connsiteX3407" fmla="*/ 55762 w 506956"/>
              <a:gd name="connsiteY3407" fmla="*/ 392153 h 506956"/>
              <a:gd name="connsiteX3408" fmla="*/ 51600 w 506956"/>
              <a:gd name="connsiteY3408" fmla="*/ 392153 h 506956"/>
              <a:gd name="connsiteX3409" fmla="*/ 57911 w 506956"/>
              <a:gd name="connsiteY3409" fmla="*/ 382306 h 506956"/>
              <a:gd name="connsiteX3410" fmla="*/ 52008 w 506956"/>
              <a:gd name="connsiteY3410" fmla="*/ 373112 h 506956"/>
              <a:gd name="connsiteX3411" fmla="*/ 56170 w 506956"/>
              <a:gd name="connsiteY3411" fmla="*/ 373112 h 506956"/>
              <a:gd name="connsiteX3412" fmla="*/ 59978 w 506956"/>
              <a:gd name="connsiteY3412" fmla="*/ 379097 h 506956"/>
              <a:gd name="connsiteX3413" fmla="*/ 63786 w 506956"/>
              <a:gd name="connsiteY3413" fmla="*/ 373112 h 506956"/>
              <a:gd name="connsiteX3414" fmla="*/ 67948 w 506956"/>
              <a:gd name="connsiteY3414" fmla="*/ 373112 h 506956"/>
              <a:gd name="connsiteX3415" fmla="*/ 62045 w 506956"/>
              <a:gd name="connsiteY3415" fmla="*/ 382306 h 506956"/>
              <a:gd name="connsiteX3416" fmla="*/ 68356 w 506956"/>
              <a:gd name="connsiteY3416" fmla="*/ 392153 h 506956"/>
              <a:gd name="connsiteX3417" fmla="*/ 64194 w 506956"/>
              <a:gd name="connsiteY3417" fmla="*/ 392153 h 506956"/>
              <a:gd name="connsiteX3418" fmla="*/ 59978 w 506956"/>
              <a:gd name="connsiteY3418" fmla="*/ 385462 h 506956"/>
              <a:gd name="connsiteX3419" fmla="*/ 85778 w 506956"/>
              <a:gd name="connsiteY3419" fmla="*/ 385462 h 506956"/>
              <a:gd name="connsiteX3420" fmla="*/ 81562 w 506956"/>
              <a:gd name="connsiteY3420" fmla="*/ 392153 h 506956"/>
              <a:gd name="connsiteX3421" fmla="*/ 77400 w 506956"/>
              <a:gd name="connsiteY3421" fmla="*/ 392153 h 506956"/>
              <a:gd name="connsiteX3422" fmla="*/ 83711 w 506956"/>
              <a:gd name="connsiteY3422" fmla="*/ 382306 h 506956"/>
              <a:gd name="connsiteX3423" fmla="*/ 77808 w 506956"/>
              <a:gd name="connsiteY3423" fmla="*/ 373112 h 506956"/>
              <a:gd name="connsiteX3424" fmla="*/ 81970 w 506956"/>
              <a:gd name="connsiteY3424" fmla="*/ 373112 h 506956"/>
              <a:gd name="connsiteX3425" fmla="*/ 85778 w 506956"/>
              <a:gd name="connsiteY3425" fmla="*/ 379097 h 506956"/>
              <a:gd name="connsiteX3426" fmla="*/ 89586 w 506956"/>
              <a:gd name="connsiteY3426" fmla="*/ 373112 h 506956"/>
              <a:gd name="connsiteX3427" fmla="*/ 93748 w 506956"/>
              <a:gd name="connsiteY3427" fmla="*/ 373112 h 506956"/>
              <a:gd name="connsiteX3428" fmla="*/ 87845 w 506956"/>
              <a:gd name="connsiteY3428" fmla="*/ 382306 h 506956"/>
              <a:gd name="connsiteX3429" fmla="*/ 94156 w 506956"/>
              <a:gd name="connsiteY3429" fmla="*/ 392153 h 506956"/>
              <a:gd name="connsiteX3430" fmla="*/ 89994 w 506956"/>
              <a:gd name="connsiteY3430" fmla="*/ 392153 h 506956"/>
              <a:gd name="connsiteX3431" fmla="*/ 85778 w 506956"/>
              <a:gd name="connsiteY3431" fmla="*/ 385462 h 506956"/>
              <a:gd name="connsiteX3432" fmla="*/ 111578 w 506956"/>
              <a:gd name="connsiteY3432" fmla="*/ 385462 h 506956"/>
              <a:gd name="connsiteX3433" fmla="*/ 107362 w 506956"/>
              <a:gd name="connsiteY3433" fmla="*/ 392153 h 506956"/>
              <a:gd name="connsiteX3434" fmla="*/ 103200 w 506956"/>
              <a:gd name="connsiteY3434" fmla="*/ 392153 h 506956"/>
              <a:gd name="connsiteX3435" fmla="*/ 109511 w 506956"/>
              <a:gd name="connsiteY3435" fmla="*/ 382306 h 506956"/>
              <a:gd name="connsiteX3436" fmla="*/ 103608 w 506956"/>
              <a:gd name="connsiteY3436" fmla="*/ 373112 h 506956"/>
              <a:gd name="connsiteX3437" fmla="*/ 107770 w 506956"/>
              <a:gd name="connsiteY3437" fmla="*/ 373112 h 506956"/>
              <a:gd name="connsiteX3438" fmla="*/ 111578 w 506956"/>
              <a:gd name="connsiteY3438" fmla="*/ 379097 h 506956"/>
              <a:gd name="connsiteX3439" fmla="*/ 115386 w 506956"/>
              <a:gd name="connsiteY3439" fmla="*/ 373112 h 506956"/>
              <a:gd name="connsiteX3440" fmla="*/ 119548 w 506956"/>
              <a:gd name="connsiteY3440" fmla="*/ 373112 h 506956"/>
              <a:gd name="connsiteX3441" fmla="*/ 113645 w 506956"/>
              <a:gd name="connsiteY3441" fmla="*/ 382306 h 506956"/>
              <a:gd name="connsiteX3442" fmla="*/ 119956 w 506956"/>
              <a:gd name="connsiteY3442" fmla="*/ 392153 h 506956"/>
              <a:gd name="connsiteX3443" fmla="*/ 115794 w 506956"/>
              <a:gd name="connsiteY3443" fmla="*/ 392153 h 506956"/>
              <a:gd name="connsiteX3444" fmla="*/ 111578 w 506956"/>
              <a:gd name="connsiteY3444" fmla="*/ 385462 h 506956"/>
              <a:gd name="connsiteX3445" fmla="*/ 137378 w 506956"/>
              <a:gd name="connsiteY3445" fmla="*/ 385462 h 506956"/>
              <a:gd name="connsiteX3446" fmla="*/ 133162 w 506956"/>
              <a:gd name="connsiteY3446" fmla="*/ 392153 h 506956"/>
              <a:gd name="connsiteX3447" fmla="*/ 129000 w 506956"/>
              <a:gd name="connsiteY3447" fmla="*/ 392153 h 506956"/>
              <a:gd name="connsiteX3448" fmla="*/ 135311 w 506956"/>
              <a:gd name="connsiteY3448" fmla="*/ 382306 h 506956"/>
              <a:gd name="connsiteX3449" fmla="*/ 129408 w 506956"/>
              <a:gd name="connsiteY3449" fmla="*/ 373112 h 506956"/>
              <a:gd name="connsiteX3450" fmla="*/ 133570 w 506956"/>
              <a:gd name="connsiteY3450" fmla="*/ 373112 h 506956"/>
              <a:gd name="connsiteX3451" fmla="*/ 137378 w 506956"/>
              <a:gd name="connsiteY3451" fmla="*/ 379097 h 506956"/>
              <a:gd name="connsiteX3452" fmla="*/ 141186 w 506956"/>
              <a:gd name="connsiteY3452" fmla="*/ 373112 h 506956"/>
              <a:gd name="connsiteX3453" fmla="*/ 145348 w 506956"/>
              <a:gd name="connsiteY3453" fmla="*/ 373112 h 506956"/>
              <a:gd name="connsiteX3454" fmla="*/ 139445 w 506956"/>
              <a:gd name="connsiteY3454" fmla="*/ 382306 h 506956"/>
              <a:gd name="connsiteX3455" fmla="*/ 145756 w 506956"/>
              <a:gd name="connsiteY3455" fmla="*/ 392153 h 506956"/>
              <a:gd name="connsiteX3456" fmla="*/ 141594 w 506956"/>
              <a:gd name="connsiteY3456" fmla="*/ 392153 h 506956"/>
              <a:gd name="connsiteX3457" fmla="*/ 137378 w 506956"/>
              <a:gd name="connsiteY3457" fmla="*/ 385462 h 506956"/>
              <a:gd name="connsiteX3458" fmla="*/ 163178 w 506956"/>
              <a:gd name="connsiteY3458" fmla="*/ 385462 h 506956"/>
              <a:gd name="connsiteX3459" fmla="*/ 158962 w 506956"/>
              <a:gd name="connsiteY3459" fmla="*/ 392153 h 506956"/>
              <a:gd name="connsiteX3460" fmla="*/ 154800 w 506956"/>
              <a:gd name="connsiteY3460" fmla="*/ 392153 h 506956"/>
              <a:gd name="connsiteX3461" fmla="*/ 161111 w 506956"/>
              <a:gd name="connsiteY3461" fmla="*/ 382306 h 506956"/>
              <a:gd name="connsiteX3462" fmla="*/ 155208 w 506956"/>
              <a:gd name="connsiteY3462" fmla="*/ 373112 h 506956"/>
              <a:gd name="connsiteX3463" fmla="*/ 159370 w 506956"/>
              <a:gd name="connsiteY3463" fmla="*/ 373112 h 506956"/>
              <a:gd name="connsiteX3464" fmla="*/ 163178 w 506956"/>
              <a:gd name="connsiteY3464" fmla="*/ 379097 h 506956"/>
              <a:gd name="connsiteX3465" fmla="*/ 166986 w 506956"/>
              <a:gd name="connsiteY3465" fmla="*/ 373112 h 506956"/>
              <a:gd name="connsiteX3466" fmla="*/ 171148 w 506956"/>
              <a:gd name="connsiteY3466" fmla="*/ 373112 h 506956"/>
              <a:gd name="connsiteX3467" fmla="*/ 165245 w 506956"/>
              <a:gd name="connsiteY3467" fmla="*/ 382306 h 506956"/>
              <a:gd name="connsiteX3468" fmla="*/ 171556 w 506956"/>
              <a:gd name="connsiteY3468" fmla="*/ 392153 h 506956"/>
              <a:gd name="connsiteX3469" fmla="*/ 167394 w 506956"/>
              <a:gd name="connsiteY3469" fmla="*/ 392153 h 506956"/>
              <a:gd name="connsiteX3470" fmla="*/ 163178 w 506956"/>
              <a:gd name="connsiteY3470" fmla="*/ 385462 h 506956"/>
              <a:gd name="connsiteX3471" fmla="*/ 188978 w 506956"/>
              <a:gd name="connsiteY3471" fmla="*/ 385462 h 506956"/>
              <a:gd name="connsiteX3472" fmla="*/ 184762 w 506956"/>
              <a:gd name="connsiteY3472" fmla="*/ 392153 h 506956"/>
              <a:gd name="connsiteX3473" fmla="*/ 180601 w 506956"/>
              <a:gd name="connsiteY3473" fmla="*/ 392153 h 506956"/>
              <a:gd name="connsiteX3474" fmla="*/ 186911 w 506956"/>
              <a:gd name="connsiteY3474" fmla="*/ 382306 h 506956"/>
              <a:gd name="connsiteX3475" fmla="*/ 181009 w 506956"/>
              <a:gd name="connsiteY3475" fmla="*/ 373112 h 506956"/>
              <a:gd name="connsiteX3476" fmla="*/ 185170 w 506956"/>
              <a:gd name="connsiteY3476" fmla="*/ 373112 h 506956"/>
              <a:gd name="connsiteX3477" fmla="*/ 188978 w 506956"/>
              <a:gd name="connsiteY3477" fmla="*/ 379097 h 506956"/>
              <a:gd name="connsiteX3478" fmla="*/ 192786 w 506956"/>
              <a:gd name="connsiteY3478" fmla="*/ 373112 h 506956"/>
              <a:gd name="connsiteX3479" fmla="*/ 196948 w 506956"/>
              <a:gd name="connsiteY3479" fmla="*/ 373112 h 506956"/>
              <a:gd name="connsiteX3480" fmla="*/ 191045 w 506956"/>
              <a:gd name="connsiteY3480" fmla="*/ 382306 h 506956"/>
              <a:gd name="connsiteX3481" fmla="*/ 197356 w 506956"/>
              <a:gd name="connsiteY3481" fmla="*/ 392153 h 506956"/>
              <a:gd name="connsiteX3482" fmla="*/ 193194 w 506956"/>
              <a:gd name="connsiteY3482" fmla="*/ 392153 h 506956"/>
              <a:gd name="connsiteX3483" fmla="*/ 188978 w 506956"/>
              <a:gd name="connsiteY3483" fmla="*/ 385462 h 506956"/>
              <a:gd name="connsiteX3484" fmla="*/ 214778 w 506956"/>
              <a:gd name="connsiteY3484" fmla="*/ 385462 h 506956"/>
              <a:gd name="connsiteX3485" fmla="*/ 210562 w 506956"/>
              <a:gd name="connsiteY3485" fmla="*/ 392153 h 506956"/>
              <a:gd name="connsiteX3486" fmla="*/ 206401 w 506956"/>
              <a:gd name="connsiteY3486" fmla="*/ 392153 h 506956"/>
              <a:gd name="connsiteX3487" fmla="*/ 212711 w 506956"/>
              <a:gd name="connsiteY3487" fmla="*/ 382306 h 506956"/>
              <a:gd name="connsiteX3488" fmla="*/ 206809 w 506956"/>
              <a:gd name="connsiteY3488" fmla="*/ 373112 h 506956"/>
              <a:gd name="connsiteX3489" fmla="*/ 210970 w 506956"/>
              <a:gd name="connsiteY3489" fmla="*/ 373112 h 506956"/>
              <a:gd name="connsiteX3490" fmla="*/ 214778 w 506956"/>
              <a:gd name="connsiteY3490" fmla="*/ 379097 h 506956"/>
              <a:gd name="connsiteX3491" fmla="*/ 218586 w 506956"/>
              <a:gd name="connsiteY3491" fmla="*/ 373112 h 506956"/>
              <a:gd name="connsiteX3492" fmla="*/ 222748 w 506956"/>
              <a:gd name="connsiteY3492" fmla="*/ 373112 h 506956"/>
              <a:gd name="connsiteX3493" fmla="*/ 216846 w 506956"/>
              <a:gd name="connsiteY3493" fmla="*/ 382306 h 506956"/>
              <a:gd name="connsiteX3494" fmla="*/ 223156 w 506956"/>
              <a:gd name="connsiteY3494" fmla="*/ 392153 h 506956"/>
              <a:gd name="connsiteX3495" fmla="*/ 218994 w 506956"/>
              <a:gd name="connsiteY3495" fmla="*/ 392153 h 506956"/>
              <a:gd name="connsiteX3496" fmla="*/ 214778 w 506956"/>
              <a:gd name="connsiteY3496" fmla="*/ 385462 h 506956"/>
              <a:gd name="connsiteX3497" fmla="*/ 240578 w 506956"/>
              <a:gd name="connsiteY3497" fmla="*/ 385462 h 506956"/>
              <a:gd name="connsiteX3498" fmla="*/ 236362 w 506956"/>
              <a:gd name="connsiteY3498" fmla="*/ 392153 h 506956"/>
              <a:gd name="connsiteX3499" fmla="*/ 232201 w 506956"/>
              <a:gd name="connsiteY3499" fmla="*/ 392153 h 506956"/>
              <a:gd name="connsiteX3500" fmla="*/ 238511 w 506956"/>
              <a:gd name="connsiteY3500" fmla="*/ 382306 h 506956"/>
              <a:gd name="connsiteX3501" fmla="*/ 232609 w 506956"/>
              <a:gd name="connsiteY3501" fmla="*/ 373112 h 506956"/>
              <a:gd name="connsiteX3502" fmla="*/ 236770 w 506956"/>
              <a:gd name="connsiteY3502" fmla="*/ 373112 h 506956"/>
              <a:gd name="connsiteX3503" fmla="*/ 240578 w 506956"/>
              <a:gd name="connsiteY3503" fmla="*/ 379097 h 506956"/>
              <a:gd name="connsiteX3504" fmla="*/ 244386 w 506956"/>
              <a:gd name="connsiteY3504" fmla="*/ 373112 h 506956"/>
              <a:gd name="connsiteX3505" fmla="*/ 248548 w 506956"/>
              <a:gd name="connsiteY3505" fmla="*/ 373112 h 506956"/>
              <a:gd name="connsiteX3506" fmla="*/ 242646 w 506956"/>
              <a:gd name="connsiteY3506" fmla="*/ 382306 h 506956"/>
              <a:gd name="connsiteX3507" fmla="*/ 248956 w 506956"/>
              <a:gd name="connsiteY3507" fmla="*/ 392153 h 506956"/>
              <a:gd name="connsiteX3508" fmla="*/ 244794 w 506956"/>
              <a:gd name="connsiteY3508" fmla="*/ 392153 h 506956"/>
              <a:gd name="connsiteX3509" fmla="*/ 240578 w 506956"/>
              <a:gd name="connsiteY3509" fmla="*/ 385462 h 506956"/>
              <a:gd name="connsiteX3510" fmla="*/ 266378 w 506956"/>
              <a:gd name="connsiteY3510" fmla="*/ 385462 h 506956"/>
              <a:gd name="connsiteX3511" fmla="*/ 262162 w 506956"/>
              <a:gd name="connsiteY3511" fmla="*/ 392153 h 506956"/>
              <a:gd name="connsiteX3512" fmla="*/ 258001 w 506956"/>
              <a:gd name="connsiteY3512" fmla="*/ 392153 h 506956"/>
              <a:gd name="connsiteX3513" fmla="*/ 264311 w 506956"/>
              <a:gd name="connsiteY3513" fmla="*/ 382306 h 506956"/>
              <a:gd name="connsiteX3514" fmla="*/ 258409 w 506956"/>
              <a:gd name="connsiteY3514" fmla="*/ 373112 h 506956"/>
              <a:gd name="connsiteX3515" fmla="*/ 262570 w 506956"/>
              <a:gd name="connsiteY3515" fmla="*/ 373112 h 506956"/>
              <a:gd name="connsiteX3516" fmla="*/ 266378 w 506956"/>
              <a:gd name="connsiteY3516" fmla="*/ 379097 h 506956"/>
              <a:gd name="connsiteX3517" fmla="*/ 270187 w 506956"/>
              <a:gd name="connsiteY3517" fmla="*/ 373112 h 506956"/>
              <a:gd name="connsiteX3518" fmla="*/ 274348 w 506956"/>
              <a:gd name="connsiteY3518" fmla="*/ 373112 h 506956"/>
              <a:gd name="connsiteX3519" fmla="*/ 268446 w 506956"/>
              <a:gd name="connsiteY3519" fmla="*/ 382306 h 506956"/>
              <a:gd name="connsiteX3520" fmla="*/ 274756 w 506956"/>
              <a:gd name="connsiteY3520" fmla="*/ 392153 h 506956"/>
              <a:gd name="connsiteX3521" fmla="*/ 270595 w 506956"/>
              <a:gd name="connsiteY3521" fmla="*/ 392153 h 506956"/>
              <a:gd name="connsiteX3522" fmla="*/ 266378 w 506956"/>
              <a:gd name="connsiteY3522" fmla="*/ 385462 h 506956"/>
              <a:gd name="connsiteX3523" fmla="*/ 292179 w 506956"/>
              <a:gd name="connsiteY3523" fmla="*/ 385462 h 506956"/>
              <a:gd name="connsiteX3524" fmla="*/ 287962 w 506956"/>
              <a:gd name="connsiteY3524" fmla="*/ 392153 h 506956"/>
              <a:gd name="connsiteX3525" fmla="*/ 283801 w 506956"/>
              <a:gd name="connsiteY3525" fmla="*/ 392153 h 506956"/>
              <a:gd name="connsiteX3526" fmla="*/ 290111 w 506956"/>
              <a:gd name="connsiteY3526" fmla="*/ 382306 h 506956"/>
              <a:gd name="connsiteX3527" fmla="*/ 284209 w 506956"/>
              <a:gd name="connsiteY3527" fmla="*/ 373112 h 506956"/>
              <a:gd name="connsiteX3528" fmla="*/ 288370 w 506956"/>
              <a:gd name="connsiteY3528" fmla="*/ 373112 h 506956"/>
              <a:gd name="connsiteX3529" fmla="*/ 292179 w 506956"/>
              <a:gd name="connsiteY3529" fmla="*/ 379097 h 506956"/>
              <a:gd name="connsiteX3530" fmla="*/ 295987 w 506956"/>
              <a:gd name="connsiteY3530" fmla="*/ 373112 h 506956"/>
              <a:gd name="connsiteX3531" fmla="*/ 300148 w 506956"/>
              <a:gd name="connsiteY3531" fmla="*/ 373112 h 506956"/>
              <a:gd name="connsiteX3532" fmla="*/ 294246 w 506956"/>
              <a:gd name="connsiteY3532" fmla="*/ 382306 h 506956"/>
              <a:gd name="connsiteX3533" fmla="*/ 300556 w 506956"/>
              <a:gd name="connsiteY3533" fmla="*/ 392153 h 506956"/>
              <a:gd name="connsiteX3534" fmla="*/ 296395 w 506956"/>
              <a:gd name="connsiteY3534" fmla="*/ 392153 h 506956"/>
              <a:gd name="connsiteX3535" fmla="*/ 292179 w 506956"/>
              <a:gd name="connsiteY3535" fmla="*/ 385462 h 506956"/>
              <a:gd name="connsiteX3536" fmla="*/ 317979 w 506956"/>
              <a:gd name="connsiteY3536" fmla="*/ 385462 h 506956"/>
              <a:gd name="connsiteX3537" fmla="*/ 313762 w 506956"/>
              <a:gd name="connsiteY3537" fmla="*/ 392153 h 506956"/>
              <a:gd name="connsiteX3538" fmla="*/ 309601 w 506956"/>
              <a:gd name="connsiteY3538" fmla="*/ 392153 h 506956"/>
              <a:gd name="connsiteX3539" fmla="*/ 315911 w 506956"/>
              <a:gd name="connsiteY3539" fmla="*/ 382306 h 506956"/>
              <a:gd name="connsiteX3540" fmla="*/ 310009 w 506956"/>
              <a:gd name="connsiteY3540" fmla="*/ 373112 h 506956"/>
              <a:gd name="connsiteX3541" fmla="*/ 314170 w 506956"/>
              <a:gd name="connsiteY3541" fmla="*/ 373112 h 506956"/>
              <a:gd name="connsiteX3542" fmla="*/ 317979 w 506956"/>
              <a:gd name="connsiteY3542" fmla="*/ 379097 h 506956"/>
              <a:gd name="connsiteX3543" fmla="*/ 321787 w 506956"/>
              <a:gd name="connsiteY3543" fmla="*/ 373112 h 506956"/>
              <a:gd name="connsiteX3544" fmla="*/ 325948 w 506956"/>
              <a:gd name="connsiteY3544" fmla="*/ 373112 h 506956"/>
              <a:gd name="connsiteX3545" fmla="*/ 320046 w 506956"/>
              <a:gd name="connsiteY3545" fmla="*/ 382306 h 506956"/>
              <a:gd name="connsiteX3546" fmla="*/ 326356 w 506956"/>
              <a:gd name="connsiteY3546" fmla="*/ 392153 h 506956"/>
              <a:gd name="connsiteX3547" fmla="*/ 322195 w 506956"/>
              <a:gd name="connsiteY3547" fmla="*/ 392153 h 506956"/>
              <a:gd name="connsiteX3548" fmla="*/ 317979 w 506956"/>
              <a:gd name="connsiteY3548" fmla="*/ 385462 h 506956"/>
              <a:gd name="connsiteX3549" fmla="*/ 343779 w 506956"/>
              <a:gd name="connsiteY3549" fmla="*/ 385462 h 506956"/>
              <a:gd name="connsiteX3550" fmla="*/ 339563 w 506956"/>
              <a:gd name="connsiteY3550" fmla="*/ 392153 h 506956"/>
              <a:gd name="connsiteX3551" fmla="*/ 335401 w 506956"/>
              <a:gd name="connsiteY3551" fmla="*/ 392153 h 506956"/>
              <a:gd name="connsiteX3552" fmla="*/ 341711 w 506956"/>
              <a:gd name="connsiteY3552" fmla="*/ 382306 h 506956"/>
              <a:gd name="connsiteX3553" fmla="*/ 335809 w 506956"/>
              <a:gd name="connsiteY3553" fmla="*/ 373112 h 506956"/>
              <a:gd name="connsiteX3554" fmla="*/ 339971 w 506956"/>
              <a:gd name="connsiteY3554" fmla="*/ 373112 h 506956"/>
              <a:gd name="connsiteX3555" fmla="*/ 343779 w 506956"/>
              <a:gd name="connsiteY3555" fmla="*/ 379097 h 506956"/>
              <a:gd name="connsiteX3556" fmla="*/ 347587 w 506956"/>
              <a:gd name="connsiteY3556" fmla="*/ 373112 h 506956"/>
              <a:gd name="connsiteX3557" fmla="*/ 351748 w 506956"/>
              <a:gd name="connsiteY3557" fmla="*/ 373112 h 506956"/>
              <a:gd name="connsiteX3558" fmla="*/ 345846 w 506956"/>
              <a:gd name="connsiteY3558" fmla="*/ 382306 h 506956"/>
              <a:gd name="connsiteX3559" fmla="*/ 352156 w 506956"/>
              <a:gd name="connsiteY3559" fmla="*/ 392153 h 506956"/>
              <a:gd name="connsiteX3560" fmla="*/ 347995 w 506956"/>
              <a:gd name="connsiteY3560" fmla="*/ 392153 h 506956"/>
              <a:gd name="connsiteX3561" fmla="*/ 343779 w 506956"/>
              <a:gd name="connsiteY3561" fmla="*/ 385462 h 506956"/>
              <a:gd name="connsiteX3562" fmla="*/ 369579 w 506956"/>
              <a:gd name="connsiteY3562" fmla="*/ 385462 h 506956"/>
              <a:gd name="connsiteX3563" fmla="*/ 365363 w 506956"/>
              <a:gd name="connsiteY3563" fmla="*/ 392153 h 506956"/>
              <a:gd name="connsiteX3564" fmla="*/ 361201 w 506956"/>
              <a:gd name="connsiteY3564" fmla="*/ 392153 h 506956"/>
              <a:gd name="connsiteX3565" fmla="*/ 367511 w 506956"/>
              <a:gd name="connsiteY3565" fmla="*/ 382306 h 506956"/>
              <a:gd name="connsiteX3566" fmla="*/ 361609 w 506956"/>
              <a:gd name="connsiteY3566" fmla="*/ 373112 h 506956"/>
              <a:gd name="connsiteX3567" fmla="*/ 365771 w 506956"/>
              <a:gd name="connsiteY3567" fmla="*/ 373112 h 506956"/>
              <a:gd name="connsiteX3568" fmla="*/ 369579 w 506956"/>
              <a:gd name="connsiteY3568" fmla="*/ 379097 h 506956"/>
              <a:gd name="connsiteX3569" fmla="*/ 373387 w 506956"/>
              <a:gd name="connsiteY3569" fmla="*/ 373112 h 506956"/>
              <a:gd name="connsiteX3570" fmla="*/ 377548 w 506956"/>
              <a:gd name="connsiteY3570" fmla="*/ 373112 h 506956"/>
              <a:gd name="connsiteX3571" fmla="*/ 371646 w 506956"/>
              <a:gd name="connsiteY3571" fmla="*/ 382306 h 506956"/>
              <a:gd name="connsiteX3572" fmla="*/ 377956 w 506956"/>
              <a:gd name="connsiteY3572" fmla="*/ 392153 h 506956"/>
              <a:gd name="connsiteX3573" fmla="*/ 373795 w 506956"/>
              <a:gd name="connsiteY3573" fmla="*/ 392153 h 506956"/>
              <a:gd name="connsiteX3574" fmla="*/ 369579 w 506956"/>
              <a:gd name="connsiteY3574" fmla="*/ 385462 h 506956"/>
              <a:gd name="connsiteX3575" fmla="*/ 395379 w 506956"/>
              <a:gd name="connsiteY3575" fmla="*/ 385462 h 506956"/>
              <a:gd name="connsiteX3576" fmla="*/ 391163 w 506956"/>
              <a:gd name="connsiteY3576" fmla="*/ 392153 h 506956"/>
              <a:gd name="connsiteX3577" fmla="*/ 387001 w 506956"/>
              <a:gd name="connsiteY3577" fmla="*/ 392153 h 506956"/>
              <a:gd name="connsiteX3578" fmla="*/ 393312 w 506956"/>
              <a:gd name="connsiteY3578" fmla="*/ 382306 h 506956"/>
              <a:gd name="connsiteX3579" fmla="*/ 387409 w 506956"/>
              <a:gd name="connsiteY3579" fmla="*/ 373112 h 506956"/>
              <a:gd name="connsiteX3580" fmla="*/ 391571 w 506956"/>
              <a:gd name="connsiteY3580" fmla="*/ 373112 h 506956"/>
              <a:gd name="connsiteX3581" fmla="*/ 395379 w 506956"/>
              <a:gd name="connsiteY3581" fmla="*/ 379097 h 506956"/>
              <a:gd name="connsiteX3582" fmla="*/ 399187 w 506956"/>
              <a:gd name="connsiteY3582" fmla="*/ 373112 h 506956"/>
              <a:gd name="connsiteX3583" fmla="*/ 403348 w 506956"/>
              <a:gd name="connsiteY3583" fmla="*/ 373112 h 506956"/>
              <a:gd name="connsiteX3584" fmla="*/ 397446 w 506956"/>
              <a:gd name="connsiteY3584" fmla="*/ 382306 h 506956"/>
              <a:gd name="connsiteX3585" fmla="*/ 403756 w 506956"/>
              <a:gd name="connsiteY3585" fmla="*/ 392153 h 506956"/>
              <a:gd name="connsiteX3586" fmla="*/ 399595 w 506956"/>
              <a:gd name="connsiteY3586" fmla="*/ 392153 h 506956"/>
              <a:gd name="connsiteX3587" fmla="*/ 395379 w 506956"/>
              <a:gd name="connsiteY3587" fmla="*/ 385462 h 506956"/>
              <a:gd name="connsiteX3588" fmla="*/ 421179 w 506956"/>
              <a:gd name="connsiteY3588" fmla="*/ 385462 h 506956"/>
              <a:gd name="connsiteX3589" fmla="*/ 416963 w 506956"/>
              <a:gd name="connsiteY3589" fmla="*/ 392153 h 506956"/>
              <a:gd name="connsiteX3590" fmla="*/ 412801 w 506956"/>
              <a:gd name="connsiteY3590" fmla="*/ 392153 h 506956"/>
              <a:gd name="connsiteX3591" fmla="*/ 419112 w 506956"/>
              <a:gd name="connsiteY3591" fmla="*/ 382306 h 506956"/>
              <a:gd name="connsiteX3592" fmla="*/ 413209 w 506956"/>
              <a:gd name="connsiteY3592" fmla="*/ 373112 h 506956"/>
              <a:gd name="connsiteX3593" fmla="*/ 417371 w 506956"/>
              <a:gd name="connsiteY3593" fmla="*/ 373112 h 506956"/>
              <a:gd name="connsiteX3594" fmla="*/ 421179 w 506956"/>
              <a:gd name="connsiteY3594" fmla="*/ 379097 h 506956"/>
              <a:gd name="connsiteX3595" fmla="*/ 424987 w 506956"/>
              <a:gd name="connsiteY3595" fmla="*/ 373112 h 506956"/>
              <a:gd name="connsiteX3596" fmla="*/ 429149 w 506956"/>
              <a:gd name="connsiteY3596" fmla="*/ 373112 h 506956"/>
              <a:gd name="connsiteX3597" fmla="*/ 423246 w 506956"/>
              <a:gd name="connsiteY3597" fmla="*/ 382306 h 506956"/>
              <a:gd name="connsiteX3598" fmla="*/ 429557 w 506956"/>
              <a:gd name="connsiteY3598" fmla="*/ 392153 h 506956"/>
              <a:gd name="connsiteX3599" fmla="*/ 425395 w 506956"/>
              <a:gd name="connsiteY3599" fmla="*/ 392153 h 506956"/>
              <a:gd name="connsiteX3600" fmla="*/ 421179 w 506956"/>
              <a:gd name="connsiteY3600" fmla="*/ 385462 h 506956"/>
              <a:gd name="connsiteX3601" fmla="*/ 446979 w 506956"/>
              <a:gd name="connsiteY3601" fmla="*/ 385462 h 506956"/>
              <a:gd name="connsiteX3602" fmla="*/ 442763 w 506956"/>
              <a:gd name="connsiteY3602" fmla="*/ 392153 h 506956"/>
              <a:gd name="connsiteX3603" fmla="*/ 438601 w 506956"/>
              <a:gd name="connsiteY3603" fmla="*/ 392153 h 506956"/>
              <a:gd name="connsiteX3604" fmla="*/ 444912 w 506956"/>
              <a:gd name="connsiteY3604" fmla="*/ 382306 h 506956"/>
              <a:gd name="connsiteX3605" fmla="*/ 439009 w 506956"/>
              <a:gd name="connsiteY3605" fmla="*/ 373112 h 506956"/>
              <a:gd name="connsiteX3606" fmla="*/ 443171 w 506956"/>
              <a:gd name="connsiteY3606" fmla="*/ 373112 h 506956"/>
              <a:gd name="connsiteX3607" fmla="*/ 446979 w 506956"/>
              <a:gd name="connsiteY3607" fmla="*/ 379097 h 506956"/>
              <a:gd name="connsiteX3608" fmla="*/ 450787 w 506956"/>
              <a:gd name="connsiteY3608" fmla="*/ 373112 h 506956"/>
              <a:gd name="connsiteX3609" fmla="*/ 454949 w 506956"/>
              <a:gd name="connsiteY3609" fmla="*/ 373112 h 506956"/>
              <a:gd name="connsiteX3610" fmla="*/ 449046 w 506956"/>
              <a:gd name="connsiteY3610" fmla="*/ 382306 h 506956"/>
              <a:gd name="connsiteX3611" fmla="*/ 455357 w 506956"/>
              <a:gd name="connsiteY3611" fmla="*/ 392153 h 506956"/>
              <a:gd name="connsiteX3612" fmla="*/ 451195 w 506956"/>
              <a:gd name="connsiteY3612" fmla="*/ 392153 h 506956"/>
              <a:gd name="connsiteX3613" fmla="*/ 446979 w 506956"/>
              <a:gd name="connsiteY3613" fmla="*/ 385462 h 506956"/>
              <a:gd name="connsiteX3614" fmla="*/ 472779 w 506956"/>
              <a:gd name="connsiteY3614" fmla="*/ 385462 h 506956"/>
              <a:gd name="connsiteX3615" fmla="*/ 468563 w 506956"/>
              <a:gd name="connsiteY3615" fmla="*/ 392153 h 506956"/>
              <a:gd name="connsiteX3616" fmla="*/ 464401 w 506956"/>
              <a:gd name="connsiteY3616" fmla="*/ 392153 h 506956"/>
              <a:gd name="connsiteX3617" fmla="*/ 470712 w 506956"/>
              <a:gd name="connsiteY3617" fmla="*/ 382306 h 506956"/>
              <a:gd name="connsiteX3618" fmla="*/ 464809 w 506956"/>
              <a:gd name="connsiteY3618" fmla="*/ 373112 h 506956"/>
              <a:gd name="connsiteX3619" fmla="*/ 468971 w 506956"/>
              <a:gd name="connsiteY3619" fmla="*/ 373112 h 506956"/>
              <a:gd name="connsiteX3620" fmla="*/ 472779 w 506956"/>
              <a:gd name="connsiteY3620" fmla="*/ 379097 h 506956"/>
              <a:gd name="connsiteX3621" fmla="*/ 476587 w 506956"/>
              <a:gd name="connsiteY3621" fmla="*/ 373112 h 506956"/>
              <a:gd name="connsiteX3622" fmla="*/ 480749 w 506956"/>
              <a:gd name="connsiteY3622" fmla="*/ 373112 h 506956"/>
              <a:gd name="connsiteX3623" fmla="*/ 474846 w 506956"/>
              <a:gd name="connsiteY3623" fmla="*/ 382306 h 506956"/>
              <a:gd name="connsiteX3624" fmla="*/ 481157 w 506956"/>
              <a:gd name="connsiteY3624" fmla="*/ 392153 h 506956"/>
              <a:gd name="connsiteX3625" fmla="*/ 476995 w 506956"/>
              <a:gd name="connsiteY3625" fmla="*/ 392153 h 506956"/>
              <a:gd name="connsiteX3626" fmla="*/ 472779 w 506956"/>
              <a:gd name="connsiteY3626" fmla="*/ 385462 h 506956"/>
              <a:gd name="connsiteX3627" fmla="*/ 498579 w 506956"/>
              <a:gd name="connsiteY3627" fmla="*/ 385462 h 506956"/>
              <a:gd name="connsiteX3628" fmla="*/ 494363 w 506956"/>
              <a:gd name="connsiteY3628" fmla="*/ 392153 h 506956"/>
              <a:gd name="connsiteX3629" fmla="*/ 490201 w 506956"/>
              <a:gd name="connsiteY3629" fmla="*/ 392153 h 506956"/>
              <a:gd name="connsiteX3630" fmla="*/ 496512 w 506956"/>
              <a:gd name="connsiteY3630" fmla="*/ 382306 h 506956"/>
              <a:gd name="connsiteX3631" fmla="*/ 490609 w 506956"/>
              <a:gd name="connsiteY3631" fmla="*/ 373112 h 506956"/>
              <a:gd name="connsiteX3632" fmla="*/ 494771 w 506956"/>
              <a:gd name="connsiteY3632" fmla="*/ 373112 h 506956"/>
              <a:gd name="connsiteX3633" fmla="*/ 498579 w 506956"/>
              <a:gd name="connsiteY3633" fmla="*/ 379097 h 506956"/>
              <a:gd name="connsiteX3634" fmla="*/ 502387 w 506956"/>
              <a:gd name="connsiteY3634" fmla="*/ 373112 h 506956"/>
              <a:gd name="connsiteX3635" fmla="*/ 506549 w 506956"/>
              <a:gd name="connsiteY3635" fmla="*/ 373112 h 506956"/>
              <a:gd name="connsiteX3636" fmla="*/ 500646 w 506956"/>
              <a:gd name="connsiteY3636" fmla="*/ 382306 h 506956"/>
              <a:gd name="connsiteX3637" fmla="*/ 506957 w 506956"/>
              <a:gd name="connsiteY3637" fmla="*/ 392153 h 506956"/>
              <a:gd name="connsiteX3638" fmla="*/ 502795 w 506956"/>
              <a:gd name="connsiteY3638" fmla="*/ 392153 h 506956"/>
              <a:gd name="connsiteX3639" fmla="*/ 498579 w 506956"/>
              <a:gd name="connsiteY3639" fmla="*/ 385462 h 506956"/>
              <a:gd name="connsiteX3640" fmla="*/ 8378 w 506956"/>
              <a:gd name="connsiteY3640" fmla="*/ 414163 h 506956"/>
              <a:gd name="connsiteX3641" fmla="*/ 4162 w 506956"/>
              <a:gd name="connsiteY3641" fmla="*/ 420854 h 506956"/>
              <a:gd name="connsiteX3642" fmla="*/ 0 w 506956"/>
              <a:gd name="connsiteY3642" fmla="*/ 420854 h 506956"/>
              <a:gd name="connsiteX3643" fmla="*/ 6310 w 506956"/>
              <a:gd name="connsiteY3643" fmla="*/ 411007 h 506956"/>
              <a:gd name="connsiteX3644" fmla="*/ 408 w 506956"/>
              <a:gd name="connsiteY3644" fmla="*/ 401813 h 506956"/>
              <a:gd name="connsiteX3645" fmla="*/ 4570 w 506956"/>
              <a:gd name="connsiteY3645" fmla="*/ 401813 h 506956"/>
              <a:gd name="connsiteX3646" fmla="*/ 8378 w 506956"/>
              <a:gd name="connsiteY3646" fmla="*/ 407798 h 506956"/>
              <a:gd name="connsiteX3647" fmla="*/ 12186 w 506956"/>
              <a:gd name="connsiteY3647" fmla="*/ 401813 h 506956"/>
              <a:gd name="connsiteX3648" fmla="*/ 16347 w 506956"/>
              <a:gd name="connsiteY3648" fmla="*/ 401813 h 506956"/>
              <a:gd name="connsiteX3649" fmla="*/ 10445 w 506956"/>
              <a:gd name="connsiteY3649" fmla="*/ 411007 h 506956"/>
              <a:gd name="connsiteX3650" fmla="*/ 16755 w 506956"/>
              <a:gd name="connsiteY3650" fmla="*/ 420854 h 506956"/>
              <a:gd name="connsiteX3651" fmla="*/ 12594 w 506956"/>
              <a:gd name="connsiteY3651" fmla="*/ 420854 h 506956"/>
              <a:gd name="connsiteX3652" fmla="*/ 8378 w 506956"/>
              <a:gd name="connsiteY3652" fmla="*/ 414163 h 506956"/>
              <a:gd name="connsiteX3653" fmla="*/ 34178 w 506956"/>
              <a:gd name="connsiteY3653" fmla="*/ 414163 h 506956"/>
              <a:gd name="connsiteX3654" fmla="*/ 29962 w 506956"/>
              <a:gd name="connsiteY3654" fmla="*/ 420854 h 506956"/>
              <a:gd name="connsiteX3655" fmla="*/ 25800 w 506956"/>
              <a:gd name="connsiteY3655" fmla="*/ 420854 h 506956"/>
              <a:gd name="connsiteX3656" fmla="*/ 32110 w 506956"/>
              <a:gd name="connsiteY3656" fmla="*/ 411007 h 506956"/>
              <a:gd name="connsiteX3657" fmla="*/ 26208 w 506956"/>
              <a:gd name="connsiteY3657" fmla="*/ 401813 h 506956"/>
              <a:gd name="connsiteX3658" fmla="*/ 30370 w 506956"/>
              <a:gd name="connsiteY3658" fmla="*/ 401813 h 506956"/>
              <a:gd name="connsiteX3659" fmla="*/ 34178 w 506956"/>
              <a:gd name="connsiteY3659" fmla="*/ 407798 h 506956"/>
              <a:gd name="connsiteX3660" fmla="*/ 37986 w 506956"/>
              <a:gd name="connsiteY3660" fmla="*/ 401813 h 506956"/>
              <a:gd name="connsiteX3661" fmla="*/ 42147 w 506956"/>
              <a:gd name="connsiteY3661" fmla="*/ 401813 h 506956"/>
              <a:gd name="connsiteX3662" fmla="*/ 36245 w 506956"/>
              <a:gd name="connsiteY3662" fmla="*/ 411007 h 506956"/>
              <a:gd name="connsiteX3663" fmla="*/ 42555 w 506956"/>
              <a:gd name="connsiteY3663" fmla="*/ 420854 h 506956"/>
              <a:gd name="connsiteX3664" fmla="*/ 38394 w 506956"/>
              <a:gd name="connsiteY3664" fmla="*/ 420854 h 506956"/>
              <a:gd name="connsiteX3665" fmla="*/ 34178 w 506956"/>
              <a:gd name="connsiteY3665" fmla="*/ 414163 h 506956"/>
              <a:gd name="connsiteX3666" fmla="*/ 59978 w 506956"/>
              <a:gd name="connsiteY3666" fmla="*/ 414163 h 506956"/>
              <a:gd name="connsiteX3667" fmla="*/ 55762 w 506956"/>
              <a:gd name="connsiteY3667" fmla="*/ 420854 h 506956"/>
              <a:gd name="connsiteX3668" fmla="*/ 51600 w 506956"/>
              <a:gd name="connsiteY3668" fmla="*/ 420854 h 506956"/>
              <a:gd name="connsiteX3669" fmla="*/ 57911 w 506956"/>
              <a:gd name="connsiteY3669" fmla="*/ 411007 h 506956"/>
              <a:gd name="connsiteX3670" fmla="*/ 52008 w 506956"/>
              <a:gd name="connsiteY3670" fmla="*/ 401813 h 506956"/>
              <a:gd name="connsiteX3671" fmla="*/ 56170 w 506956"/>
              <a:gd name="connsiteY3671" fmla="*/ 401813 h 506956"/>
              <a:gd name="connsiteX3672" fmla="*/ 59978 w 506956"/>
              <a:gd name="connsiteY3672" fmla="*/ 407798 h 506956"/>
              <a:gd name="connsiteX3673" fmla="*/ 63786 w 506956"/>
              <a:gd name="connsiteY3673" fmla="*/ 401813 h 506956"/>
              <a:gd name="connsiteX3674" fmla="*/ 67948 w 506956"/>
              <a:gd name="connsiteY3674" fmla="*/ 401813 h 506956"/>
              <a:gd name="connsiteX3675" fmla="*/ 62045 w 506956"/>
              <a:gd name="connsiteY3675" fmla="*/ 411007 h 506956"/>
              <a:gd name="connsiteX3676" fmla="*/ 68356 w 506956"/>
              <a:gd name="connsiteY3676" fmla="*/ 420854 h 506956"/>
              <a:gd name="connsiteX3677" fmla="*/ 64194 w 506956"/>
              <a:gd name="connsiteY3677" fmla="*/ 420854 h 506956"/>
              <a:gd name="connsiteX3678" fmla="*/ 59978 w 506956"/>
              <a:gd name="connsiteY3678" fmla="*/ 414163 h 506956"/>
              <a:gd name="connsiteX3679" fmla="*/ 85778 w 506956"/>
              <a:gd name="connsiteY3679" fmla="*/ 414163 h 506956"/>
              <a:gd name="connsiteX3680" fmla="*/ 81562 w 506956"/>
              <a:gd name="connsiteY3680" fmla="*/ 420854 h 506956"/>
              <a:gd name="connsiteX3681" fmla="*/ 77400 w 506956"/>
              <a:gd name="connsiteY3681" fmla="*/ 420854 h 506956"/>
              <a:gd name="connsiteX3682" fmla="*/ 83711 w 506956"/>
              <a:gd name="connsiteY3682" fmla="*/ 411007 h 506956"/>
              <a:gd name="connsiteX3683" fmla="*/ 77808 w 506956"/>
              <a:gd name="connsiteY3683" fmla="*/ 401813 h 506956"/>
              <a:gd name="connsiteX3684" fmla="*/ 81970 w 506956"/>
              <a:gd name="connsiteY3684" fmla="*/ 401813 h 506956"/>
              <a:gd name="connsiteX3685" fmla="*/ 85778 w 506956"/>
              <a:gd name="connsiteY3685" fmla="*/ 407798 h 506956"/>
              <a:gd name="connsiteX3686" fmla="*/ 89586 w 506956"/>
              <a:gd name="connsiteY3686" fmla="*/ 401813 h 506956"/>
              <a:gd name="connsiteX3687" fmla="*/ 93748 w 506956"/>
              <a:gd name="connsiteY3687" fmla="*/ 401813 h 506956"/>
              <a:gd name="connsiteX3688" fmla="*/ 87845 w 506956"/>
              <a:gd name="connsiteY3688" fmla="*/ 411007 h 506956"/>
              <a:gd name="connsiteX3689" fmla="*/ 94156 w 506956"/>
              <a:gd name="connsiteY3689" fmla="*/ 420854 h 506956"/>
              <a:gd name="connsiteX3690" fmla="*/ 89994 w 506956"/>
              <a:gd name="connsiteY3690" fmla="*/ 420854 h 506956"/>
              <a:gd name="connsiteX3691" fmla="*/ 85778 w 506956"/>
              <a:gd name="connsiteY3691" fmla="*/ 414163 h 506956"/>
              <a:gd name="connsiteX3692" fmla="*/ 111578 w 506956"/>
              <a:gd name="connsiteY3692" fmla="*/ 414163 h 506956"/>
              <a:gd name="connsiteX3693" fmla="*/ 107362 w 506956"/>
              <a:gd name="connsiteY3693" fmla="*/ 420854 h 506956"/>
              <a:gd name="connsiteX3694" fmla="*/ 103200 w 506956"/>
              <a:gd name="connsiteY3694" fmla="*/ 420854 h 506956"/>
              <a:gd name="connsiteX3695" fmla="*/ 109511 w 506956"/>
              <a:gd name="connsiteY3695" fmla="*/ 411007 h 506956"/>
              <a:gd name="connsiteX3696" fmla="*/ 103608 w 506956"/>
              <a:gd name="connsiteY3696" fmla="*/ 401813 h 506956"/>
              <a:gd name="connsiteX3697" fmla="*/ 107770 w 506956"/>
              <a:gd name="connsiteY3697" fmla="*/ 401813 h 506956"/>
              <a:gd name="connsiteX3698" fmla="*/ 111578 w 506956"/>
              <a:gd name="connsiteY3698" fmla="*/ 407798 h 506956"/>
              <a:gd name="connsiteX3699" fmla="*/ 115386 w 506956"/>
              <a:gd name="connsiteY3699" fmla="*/ 401813 h 506956"/>
              <a:gd name="connsiteX3700" fmla="*/ 119548 w 506956"/>
              <a:gd name="connsiteY3700" fmla="*/ 401813 h 506956"/>
              <a:gd name="connsiteX3701" fmla="*/ 113645 w 506956"/>
              <a:gd name="connsiteY3701" fmla="*/ 411007 h 506956"/>
              <a:gd name="connsiteX3702" fmla="*/ 119956 w 506956"/>
              <a:gd name="connsiteY3702" fmla="*/ 420854 h 506956"/>
              <a:gd name="connsiteX3703" fmla="*/ 115794 w 506956"/>
              <a:gd name="connsiteY3703" fmla="*/ 420854 h 506956"/>
              <a:gd name="connsiteX3704" fmla="*/ 111578 w 506956"/>
              <a:gd name="connsiteY3704" fmla="*/ 414163 h 506956"/>
              <a:gd name="connsiteX3705" fmla="*/ 137378 w 506956"/>
              <a:gd name="connsiteY3705" fmla="*/ 414163 h 506956"/>
              <a:gd name="connsiteX3706" fmla="*/ 133162 w 506956"/>
              <a:gd name="connsiteY3706" fmla="*/ 420854 h 506956"/>
              <a:gd name="connsiteX3707" fmla="*/ 129000 w 506956"/>
              <a:gd name="connsiteY3707" fmla="*/ 420854 h 506956"/>
              <a:gd name="connsiteX3708" fmla="*/ 135311 w 506956"/>
              <a:gd name="connsiteY3708" fmla="*/ 411007 h 506956"/>
              <a:gd name="connsiteX3709" fmla="*/ 129408 w 506956"/>
              <a:gd name="connsiteY3709" fmla="*/ 401813 h 506956"/>
              <a:gd name="connsiteX3710" fmla="*/ 133570 w 506956"/>
              <a:gd name="connsiteY3710" fmla="*/ 401813 h 506956"/>
              <a:gd name="connsiteX3711" fmla="*/ 137378 w 506956"/>
              <a:gd name="connsiteY3711" fmla="*/ 407798 h 506956"/>
              <a:gd name="connsiteX3712" fmla="*/ 141186 w 506956"/>
              <a:gd name="connsiteY3712" fmla="*/ 401813 h 506956"/>
              <a:gd name="connsiteX3713" fmla="*/ 145348 w 506956"/>
              <a:gd name="connsiteY3713" fmla="*/ 401813 h 506956"/>
              <a:gd name="connsiteX3714" fmla="*/ 139445 w 506956"/>
              <a:gd name="connsiteY3714" fmla="*/ 411007 h 506956"/>
              <a:gd name="connsiteX3715" fmla="*/ 145756 w 506956"/>
              <a:gd name="connsiteY3715" fmla="*/ 420854 h 506956"/>
              <a:gd name="connsiteX3716" fmla="*/ 141594 w 506956"/>
              <a:gd name="connsiteY3716" fmla="*/ 420854 h 506956"/>
              <a:gd name="connsiteX3717" fmla="*/ 137378 w 506956"/>
              <a:gd name="connsiteY3717" fmla="*/ 414163 h 506956"/>
              <a:gd name="connsiteX3718" fmla="*/ 163178 w 506956"/>
              <a:gd name="connsiteY3718" fmla="*/ 414163 h 506956"/>
              <a:gd name="connsiteX3719" fmla="*/ 158962 w 506956"/>
              <a:gd name="connsiteY3719" fmla="*/ 420854 h 506956"/>
              <a:gd name="connsiteX3720" fmla="*/ 154800 w 506956"/>
              <a:gd name="connsiteY3720" fmla="*/ 420854 h 506956"/>
              <a:gd name="connsiteX3721" fmla="*/ 161111 w 506956"/>
              <a:gd name="connsiteY3721" fmla="*/ 411007 h 506956"/>
              <a:gd name="connsiteX3722" fmla="*/ 155208 w 506956"/>
              <a:gd name="connsiteY3722" fmla="*/ 401813 h 506956"/>
              <a:gd name="connsiteX3723" fmla="*/ 159370 w 506956"/>
              <a:gd name="connsiteY3723" fmla="*/ 401813 h 506956"/>
              <a:gd name="connsiteX3724" fmla="*/ 163178 w 506956"/>
              <a:gd name="connsiteY3724" fmla="*/ 407798 h 506956"/>
              <a:gd name="connsiteX3725" fmla="*/ 166986 w 506956"/>
              <a:gd name="connsiteY3725" fmla="*/ 401813 h 506956"/>
              <a:gd name="connsiteX3726" fmla="*/ 171148 w 506956"/>
              <a:gd name="connsiteY3726" fmla="*/ 401813 h 506956"/>
              <a:gd name="connsiteX3727" fmla="*/ 165245 w 506956"/>
              <a:gd name="connsiteY3727" fmla="*/ 411007 h 506956"/>
              <a:gd name="connsiteX3728" fmla="*/ 171556 w 506956"/>
              <a:gd name="connsiteY3728" fmla="*/ 420854 h 506956"/>
              <a:gd name="connsiteX3729" fmla="*/ 167394 w 506956"/>
              <a:gd name="connsiteY3729" fmla="*/ 420854 h 506956"/>
              <a:gd name="connsiteX3730" fmla="*/ 163178 w 506956"/>
              <a:gd name="connsiteY3730" fmla="*/ 414163 h 506956"/>
              <a:gd name="connsiteX3731" fmla="*/ 188978 w 506956"/>
              <a:gd name="connsiteY3731" fmla="*/ 414163 h 506956"/>
              <a:gd name="connsiteX3732" fmla="*/ 184762 w 506956"/>
              <a:gd name="connsiteY3732" fmla="*/ 420854 h 506956"/>
              <a:gd name="connsiteX3733" fmla="*/ 180601 w 506956"/>
              <a:gd name="connsiteY3733" fmla="*/ 420854 h 506956"/>
              <a:gd name="connsiteX3734" fmla="*/ 186911 w 506956"/>
              <a:gd name="connsiteY3734" fmla="*/ 411007 h 506956"/>
              <a:gd name="connsiteX3735" fmla="*/ 181009 w 506956"/>
              <a:gd name="connsiteY3735" fmla="*/ 401813 h 506956"/>
              <a:gd name="connsiteX3736" fmla="*/ 185170 w 506956"/>
              <a:gd name="connsiteY3736" fmla="*/ 401813 h 506956"/>
              <a:gd name="connsiteX3737" fmla="*/ 188978 w 506956"/>
              <a:gd name="connsiteY3737" fmla="*/ 407798 h 506956"/>
              <a:gd name="connsiteX3738" fmla="*/ 192786 w 506956"/>
              <a:gd name="connsiteY3738" fmla="*/ 401813 h 506956"/>
              <a:gd name="connsiteX3739" fmla="*/ 196948 w 506956"/>
              <a:gd name="connsiteY3739" fmla="*/ 401813 h 506956"/>
              <a:gd name="connsiteX3740" fmla="*/ 191045 w 506956"/>
              <a:gd name="connsiteY3740" fmla="*/ 411007 h 506956"/>
              <a:gd name="connsiteX3741" fmla="*/ 197356 w 506956"/>
              <a:gd name="connsiteY3741" fmla="*/ 420854 h 506956"/>
              <a:gd name="connsiteX3742" fmla="*/ 193194 w 506956"/>
              <a:gd name="connsiteY3742" fmla="*/ 420854 h 506956"/>
              <a:gd name="connsiteX3743" fmla="*/ 188978 w 506956"/>
              <a:gd name="connsiteY3743" fmla="*/ 414163 h 506956"/>
              <a:gd name="connsiteX3744" fmla="*/ 214778 w 506956"/>
              <a:gd name="connsiteY3744" fmla="*/ 414163 h 506956"/>
              <a:gd name="connsiteX3745" fmla="*/ 210562 w 506956"/>
              <a:gd name="connsiteY3745" fmla="*/ 420854 h 506956"/>
              <a:gd name="connsiteX3746" fmla="*/ 206401 w 506956"/>
              <a:gd name="connsiteY3746" fmla="*/ 420854 h 506956"/>
              <a:gd name="connsiteX3747" fmla="*/ 212711 w 506956"/>
              <a:gd name="connsiteY3747" fmla="*/ 411007 h 506956"/>
              <a:gd name="connsiteX3748" fmla="*/ 206809 w 506956"/>
              <a:gd name="connsiteY3748" fmla="*/ 401813 h 506956"/>
              <a:gd name="connsiteX3749" fmla="*/ 210970 w 506956"/>
              <a:gd name="connsiteY3749" fmla="*/ 401813 h 506956"/>
              <a:gd name="connsiteX3750" fmla="*/ 214778 w 506956"/>
              <a:gd name="connsiteY3750" fmla="*/ 407798 h 506956"/>
              <a:gd name="connsiteX3751" fmla="*/ 218586 w 506956"/>
              <a:gd name="connsiteY3751" fmla="*/ 401813 h 506956"/>
              <a:gd name="connsiteX3752" fmla="*/ 222748 w 506956"/>
              <a:gd name="connsiteY3752" fmla="*/ 401813 h 506956"/>
              <a:gd name="connsiteX3753" fmla="*/ 216846 w 506956"/>
              <a:gd name="connsiteY3753" fmla="*/ 411007 h 506956"/>
              <a:gd name="connsiteX3754" fmla="*/ 223156 w 506956"/>
              <a:gd name="connsiteY3754" fmla="*/ 420854 h 506956"/>
              <a:gd name="connsiteX3755" fmla="*/ 218994 w 506956"/>
              <a:gd name="connsiteY3755" fmla="*/ 420854 h 506956"/>
              <a:gd name="connsiteX3756" fmla="*/ 214778 w 506956"/>
              <a:gd name="connsiteY3756" fmla="*/ 414163 h 506956"/>
              <a:gd name="connsiteX3757" fmla="*/ 240578 w 506956"/>
              <a:gd name="connsiteY3757" fmla="*/ 414163 h 506956"/>
              <a:gd name="connsiteX3758" fmla="*/ 236362 w 506956"/>
              <a:gd name="connsiteY3758" fmla="*/ 420854 h 506956"/>
              <a:gd name="connsiteX3759" fmla="*/ 232201 w 506956"/>
              <a:gd name="connsiteY3759" fmla="*/ 420854 h 506956"/>
              <a:gd name="connsiteX3760" fmla="*/ 238511 w 506956"/>
              <a:gd name="connsiteY3760" fmla="*/ 411007 h 506956"/>
              <a:gd name="connsiteX3761" fmla="*/ 232609 w 506956"/>
              <a:gd name="connsiteY3761" fmla="*/ 401813 h 506956"/>
              <a:gd name="connsiteX3762" fmla="*/ 236770 w 506956"/>
              <a:gd name="connsiteY3762" fmla="*/ 401813 h 506956"/>
              <a:gd name="connsiteX3763" fmla="*/ 240578 w 506956"/>
              <a:gd name="connsiteY3763" fmla="*/ 407798 h 506956"/>
              <a:gd name="connsiteX3764" fmla="*/ 244386 w 506956"/>
              <a:gd name="connsiteY3764" fmla="*/ 401813 h 506956"/>
              <a:gd name="connsiteX3765" fmla="*/ 248548 w 506956"/>
              <a:gd name="connsiteY3765" fmla="*/ 401813 h 506956"/>
              <a:gd name="connsiteX3766" fmla="*/ 242646 w 506956"/>
              <a:gd name="connsiteY3766" fmla="*/ 411007 h 506956"/>
              <a:gd name="connsiteX3767" fmla="*/ 248956 w 506956"/>
              <a:gd name="connsiteY3767" fmla="*/ 420854 h 506956"/>
              <a:gd name="connsiteX3768" fmla="*/ 244794 w 506956"/>
              <a:gd name="connsiteY3768" fmla="*/ 420854 h 506956"/>
              <a:gd name="connsiteX3769" fmla="*/ 240578 w 506956"/>
              <a:gd name="connsiteY3769" fmla="*/ 414163 h 506956"/>
              <a:gd name="connsiteX3770" fmla="*/ 266378 w 506956"/>
              <a:gd name="connsiteY3770" fmla="*/ 414163 h 506956"/>
              <a:gd name="connsiteX3771" fmla="*/ 262162 w 506956"/>
              <a:gd name="connsiteY3771" fmla="*/ 420854 h 506956"/>
              <a:gd name="connsiteX3772" fmla="*/ 258001 w 506956"/>
              <a:gd name="connsiteY3772" fmla="*/ 420854 h 506956"/>
              <a:gd name="connsiteX3773" fmla="*/ 264311 w 506956"/>
              <a:gd name="connsiteY3773" fmla="*/ 411007 h 506956"/>
              <a:gd name="connsiteX3774" fmla="*/ 258409 w 506956"/>
              <a:gd name="connsiteY3774" fmla="*/ 401813 h 506956"/>
              <a:gd name="connsiteX3775" fmla="*/ 262570 w 506956"/>
              <a:gd name="connsiteY3775" fmla="*/ 401813 h 506956"/>
              <a:gd name="connsiteX3776" fmla="*/ 266378 w 506956"/>
              <a:gd name="connsiteY3776" fmla="*/ 407798 h 506956"/>
              <a:gd name="connsiteX3777" fmla="*/ 270187 w 506956"/>
              <a:gd name="connsiteY3777" fmla="*/ 401813 h 506956"/>
              <a:gd name="connsiteX3778" fmla="*/ 274348 w 506956"/>
              <a:gd name="connsiteY3778" fmla="*/ 401813 h 506956"/>
              <a:gd name="connsiteX3779" fmla="*/ 268446 w 506956"/>
              <a:gd name="connsiteY3779" fmla="*/ 411007 h 506956"/>
              <a:gd name="connsiteX3780" fmla="*/ 274756 w 506956"/>
              <a:gd name="connsiteY3780" fmla="*/ 420854 h 506956"/>
              <a:gd name="connsiteX3781" fmla="*/ 270595 w 506956"/>
              <a:gd name="connsiteY3781" fmla="*/ 420854 h 506956"/>
              <a:gd name="connsiteX3782" fmla="*/ 266378 w 506956"/>
              <a:gd name="connsiteY3782" fmla="*/ 414163 h 506956"/>
              <a:gd name="connsiteX3783" fmla="*/ 292179 w 506956"/>
              <a:gd name="connsiteY3783" fmla="*/ 414163 h 506956"/>
              <a:gd name="connsiteX3784" fmla="*/ 287962 w 506956"/>
              <a:gd name="connsiteY3784" fmla="*/ 420854 h 506956"/>
              <a:gd name="connsiteX3785" fmla="*/ 283801 w 506956"/>
              <a:gd name="connsiteY3785" fmla="*/ 420854 h 506956"/>
              <a:gd name="connsiteX3786" fmla="*/ 290111 w 506956"/>
              <a:gd name="connsiteY3786" fmla="*/ 411007 h 506956"/>
              <a:gd name="connsiteX3787" fmla="*/ 284209 w 506956"/>
              <a:gd name="connsiteY3787" fmla="*/ 401813 h 506956"/>
              <a:gd name="connsiteX3788" fmla="*/ 288370 w 506956"/>
              <a:gd name="connsiteY3788" fmla="*/ 401813 h 506956"/>
              <a:gd name="connsiteX3789" fmla="*/ 292179 w 506956"/>
              <a:gd name="connsiteY3789" fmla="*/ 407798 h 506956"/>
              <a:gd name="connsiteX3790" fmla="*/ 295987 w 506956"/>
              <a:gd name="connsiteY3790" fmla="*/ 401813 h 506956"/>
              <a:gd name="connsiteX3791" fmla="*/ 300148 w 506956"/>
              <a:gd name="connsiteY3791" fmla="*/ 401813 h 506956"/>
              <a:gd name="connsiteX3792" fmla="*/ 294246 w 506956"/>
              <a:gd name="connsiteY3792" fmla="*/ 411007 h 506956"/>
              <a:gd name="connsiteX3793" fmla="*/ 300556 w 506956"/>
              <a:gd name="connsiteY3793" fmla="*/ 420854 h 506956"/>
              <a:gd name="connsiteX3794" fmla="*/ 296395 w 506956"/>
              <a:gd name="connsiteY3794" fmla="*/ 420854 h 506956"/>
              <a:gd name="connsiteX3795" fmla="*/ 292179 w 506956"/>
              <a:gd name="connsiteY3795" fmla="*/ 414163 h 506956"/>
              <a:gd name="connsiteX3796" fmla="*/ 317979 w 506956"/>
              <a:gd name="connsiteY3796" fmla="*/ 414163 h 506956"/>
              <a:gd name="connsiteX3797" fmla="*/ 313762 w 506956"/>
              <a:gd name="connsiteY3797" fmla="*/ 420854 h 506956"/>
              <a:gd name="connsiteX3798" fmla="*/ 309601 w 506956"/>
              <a:gd name="connsiteY3798" fmla="*/ 420854 h 506956"/>
              <a:gd name="connsiteX3799" fmla="*/ 315911 w 506956"/>
              <a:gd name="connsiteY3799" fmla="*/ 411007 h 506956"/>
              <a:gd name="connsiteX3800" fmla="*/ 310009 w 506956"/>
              <a:gd name="connsiteY3800" fmla="*/ 401813 h 506956"/>
              <a:gd name="connsiteX3801" fmla="*/ 314170 w 506956"/>
              <a:gd name="connsiteY3801" fmla="*/ 401813 h 506956"/>
              <a:gd name="connsiteX3802" fmla="*/ 317979 w 506956"/>
              <a:gd name="connsiteY3802" fmla="*/ 407798 h 506956"/>
              <a:gd name="connsiteX3803" fmla="*/ 321787 w 506956"/>
              <a:gd name="connsiteY3803" fmla="*/ 401813 h 506956"/>
              <a:gd name="connsiteX3804" fmla="*/ 325948 w 506956"/>
              <a:gd name="connsiteY3804" fmla="*/ 401813 h 506956"/>
              <a:gd name="connsiteX3805" fmla="*/ 320046 w 506956"/>
              <a:gd name="connsiteY3805" fmla="*/ 411007 h 506956"/>
              <a:gd name="connsiteX3806" fmla="*/ 326356 w 506956"/>
              <a:gd name="connsiteY3806" fmla="*/ 420854 h 506956"/>
              <a:gd name="connsiteX3807" fmla="*/ 322195 w 506956"/>
              <a:gd name="connsiteY3807" fmla="*/ 420854 h 506956"/>
              <a:gd name="connsiteX3808" fmla="*/ 317979 w 506956"/>
              <a:gd name="connsiteY3808" fmla="*/ 414163 h 506956"/>
              <a:gd name="connsiteX3809" fmla="*/ 343779 w 506956"/>
              <a:gd name="connsiteY3809" fmla="*/ 414163 h 506956"/>
              <a:gd name="connsiteX3810" fmla="*/ 339563 w 506956"/>
              <a:gd name="connsiteY3810" fmla="*/ 420854 h 506956"/>
              <a:gd name="connsiteX3811" fmla="*/ 335401 w 506956"/>
              <a:gd name="connsiteY3811" fmla="*/ 420854 h 506956"/>
              <a:gd name="connsiteX3812" fmla="*/ 341711 w 506956"/>
              <a:gd name="connsiteY3812" fmla="*/ 411007 h 506956"/>
              <a:gd name="connsiteX3813" fmla="*/ 335809 w 506956"/>
              <a:gd name="connsiteY3813" fmla="*/ 401813 h 506956"/>
              <a:gd name="connsiteX3814" fmla="*/ 339971 w 506956"/>
              <a:gd name="connsiteY3814" fmla="*/ 401813 h 506956"/>
              <a:gd name="connsiteX3815" fmla="*/ 343779 w 506956"/>
              <a:gd name="connsiteY3815" fmla="*/ 407798 h 506956"/>
              <a:gd name="connsiteX3816" fmla="*/ 347587 w 506956"/>
              <a:gd name="connsiteY3816" fmla="*/ 401813 h 506956"/>
              <a:gd name="connsiteX3817" fmla="*/ 351748 w 506956"/>
              <a:gd name="connsiteY3817" fmla="*/ 401813 h 506956"/>
              <a:gd name="connsiteX3818" fmla="*/ 345846 w 506956"/>
              <a:gd name="connsiteY3818" fmla="*/ 411007 h 506956"/>
              <a:gd name="connsiteX3819" fmla="*/ 352156 w 506956"/>
              <a:gd name="connsiteY3819" fmla="*/ 420854 h 506956"/>
              <a:gd name="connsiteX3820" fmla="*/ 347995 w 506956"/>
              <a:gd name="connsiteY3820" fmla="*/ 420854 h 506956"/>
              <a:gd name="connsiteX3821" fmla="*/ 343779 w 506956"/>
              <a:gd name="connsiteY3821" fmla="*/ 414163 h 506956"/>
              <a:gd name="connsiteX3822" fmla="*/ 369579 w 506956"/>
              <a:gd name="connsiteY3822" fmla="*/ 414163 h 506956"/>
              <a:gd name="connsiteX3823" fmla="*/ 365363 w 506956"/>
              <a:gd name="connsiteY3823" fmla="*/ 420854 h 506956"/>
              <a:gd name="connsiteX3824" fmla="*/ 361201 w 506956"/>
              <a:gd name="connsiteY3824" fmla="*/ 420854 h 506956"/>
              <a:gd name="connsiteX3825" fmla="*/ 367511 w 506956"/>
              <a:gd name="connsiteY3825" fmla="*/ 411007 h 506956"/>
              <a:gd name="connsiteX3826" fmla="*/ 361609 w 506956"/>
              <a:gd name="connsiteY3826" fmla="*/ 401813 h 506956"/>
              <a:gd name="connsiteX3827" fmla="*/ 365771 w 506956"/>
              <a:gd name="connsiteY3827" fmla="*/ 401813 h 506956"/>
              <a:gd name="connsiteX3828" fmla="*/ 369579 w 506956"/>
              <a:gd name="connsiteY3828" fmla="*/ 407798 h 506956"/>
              <a:gd name="connsiteX3829" fmla="*/ 373387 w 506956"/>
              <a:gd name="connsiteY3829" fmla="*/ 401813 h 506956"/>
              <a:gd name="connsiteX3830" fmla="*/ 377548 w 506956"/>
              <a:gd name="connsiteY3830" fmla="*/ 401813 h 506956"/>
              <a:gd name="connsiteX3831" fmla="*/ 371646 w 506956"/>
              <a:gd name="connsiteY3831" fmla="*/ 411007 h 506956"/>
              <a:gd name="connsiteX3832" fmla="*/ 377956 w 506956"/>
              <a:gd name="connsiteY3832" fmla="*/ 420854 h 506956"/>
              <a:gd name="connsiteX3833" fmla="*/ 373795 w 506956"/>
              <a:gd name="connsiteY3833" fmla="*/ 420854 h 506956"/>
              <a:gd name="connsiteX3834" fmla="*/ 369579 w 506956"/>
              <a:gd name="connsiteY3834" fmla="*/ 414163 h 506956"/>
              <a:gd name="connsiteX3835" fmla="*/ 395379 w 506956"/>
              <a:gd name="connsiteY3835" fmla="*/ 414163 h 506956"/>
              <a:gd name="connsiteX3836" fmla="*/ 391163 w 506956"/>
              <a:gd name="connsiteY3836" fmla="*/ 420854 h 506956"/>
              <a:gd name="connsiteX3837" fmla="*/ 387001 w 506956"/>
              <a:gd name="connsiteY3837" fmla="*/ 420854 h 506956"/>
              <a:gd name="connsiteX3838" fmla="*/ 393312 w 506956"/>
              <a:gd name="connsiteY3838" fmla="*/ 411007 h 506956"/>
              <a:gd name="connsiteX3839" fmla="*/ 387409 w 506956"/>
              <a:gd name="connsiteY3839" fmla="*/ 401813 h 506956"/>
              <a:gd name="connsiteX3840" fmla="*/ 391571 w 506956"/>
              <a:gd name="connsiteY3840" fmla="*/ 401813 h 506956"/>
              <a:gd name="connsiteX3841" fmla="*/ 395379 w 506956"/>
              <a:gd name="connsiteY3841" fmla="*/ 407798 h 506956"/>
              <a:gd name="connsiteX3842" fmla="*/ 399187 w 506956"/>
              <a:gd name="connsiteY3842" fmla="*/ 401813 h 506956"/>
              <a:gd name="connsiteX3843" fmla="*/ 403348 w 506956"/>
              <a:gd name="connsiteY3843" fmla="*/ 401813 h 506956"/>
              <a:gd name="connsiteX3844" fmla="*/ 397446 w 506956"/>
              <a:gd name="connsiteY3844" fmla="*/ 411007 h 506956"/>
              <a:gd name="connsiteX3845" fmla="*/ 403756 w 506956"/>
              <a:gd name="connsiteY3845" fmla="*/ 420854 h 506956"/>
              <a:gd name="connsiteX3846" fmla="*/ 399595 w 506956"/>
              <a:gd name="connsiteY3846" fmla="*/ 420854 h 506956"/>
              <a:gd name="connsiteX3847" fmla="*/ 395379 w 506956"/>
              <a:gd name="connsiteY3847" fmla="*/ 414163 h 506956"/>
              <a:gd name="connsiteX3848" fmla="*/ 421179 w 506956"/>
              <a:gd name="connsiteY3848" fmla="*/ 414163 h 506956"/>
              <a:gd name="connsiteX3849" fmla="*/ 416963 w 506956"/>
              <a:gd name="connsiteY3849" fmla="*/ 420854 h 506956"/>
              <a:gd name="connsiteX3850" fmla="*/ 412801 w 506956"/>
              <a:gd name="connsiteY3850" fmla="*/ 420854 h 506956"/>
              <a:gd name="connsiteX3851" fmla="*/ 419112 w 506956"/>
              <a:gd name="connsiteY3851" fmla="*/ 411007 h 506956"/>
              <a:gd name="connsiteX3852" fmla="*/ 413209 w 506956"/>
              <a:gd name="connsiteY3852" fmla="*/ 401813 h 506956"/>
              <a:gd name="connsiteX3853" fmla="*/ 417371 w 506956"/>
              <a:gd name="connsiteY3853" fmla="*/ 401813 h 506956"/>
              <a:gd name="connsiteX3854" fmla="*/ 421179 w 506956"/>
              <a:gd name="connsiteY3854" fmla="*/ 407798 h 506956"/>
              <a:gd name="connsiteX3855" fmla="*/ 424987 w 506956"/>
              <a:gd name="connsiteY3855" fmla="*/ 401813 h 506956"/>
              <a:gd name="connsiteX3856" fmla="*/ 429149 w 506956"/>
              <a:gd name="connsiteY3856" fmla="*/ 401813 h 506956"/>
              <a:gd name="connsiteX3857" fmla="*/ 423246 w 506956"/>
              <a:gd name="connsiteY3857" fmla="*/ 411007 h 506956"/>
              <a:gd name="connsiteX3858" fmla="*/ 429557 w 506956"/>
              <a:gd name="connsiteY3858" fmla="*/ 420854 h 506956"/>
              <a:gd name="connsiteX3859" fmla="*/ 425395 w 506956"/>
              <a:gd name="connsiteY3859" fmla="*/ 420854 h 506956"/>
              <a:gd name="connsiteX3860" fmla="*/ 421179 w 506956"/>
              <a:gd name="connsiteY3860" fmla="*/ 414163 h 506956"/>
              <a:gd name="connsiteX3861" fmla="*/ 446979 w 506956"/>
              <a:gd name="connsiteY3861" fmla="*/ 414163 h 506956"/>
              <a:gd name="connsiteX3862" fmla="*/ 442763 w 506956"/>
              <a:gd name="connsiteY3862" fmla="*/ 420854 h 506956"/>
              <a:gd name="connsiteX3863" fmla="*/ 438601 w 506956"/>
              <a:gd name="connsiteY3863" fmla="*/ 420854 h 506956"/>
              <a:gd name="connsiteX3864" fmla="*/ 444912 w 506956"/>
              <a:gd name="connsiteY3864" fmla="*/ 411007 h 506956"/>
              <a:gd name="connsiteX3865" fmla="*/ 439009 w 506956"/>
              <a:gd name="connsiteY3865" fmla="*/ 401813 h 506956"/>
              <a:gd name="connsiteX3866" fmla="*/ 443171 w 506956"/>
              <a:gd name="connsiteY3866" fmla="*/ 401813 h 506956"/>
              <a:gd name="connsiteX3867" fmla="*/ 446979 w 506956"/>
              <a:gd name="connsiteY3867" fmla="*/ 407798 h 506956"/>
              <a:gd name="connsiteX3868" fmla="*/ 450787 w 506956"/>
              <a:gd name="connsiteY3868" fmla="*/ 401813 h 506956"/>
              <a:gd name="connsiteX3869" fmla="*/ 454949 w 506956"/>
              <a:gd name="connsiteY3869" fmla="*/ 401813 h 506956"/>
              <a:gd name="connsiteX3870" fmla="*/ 449046 w 506956"/>
              <a:gd name="connsiteY3870" fmla="*/ 411007 h 506956"/>
              <a:gd name="connsiteX3871" fmla="*/ 455357 w 506956"/>
              <a:gd name="connsiteY3871" fmla="*/ 420854 h 506956"/>
              <a:gd name="connsiteX3872" fmla="*/ 451195 w 506956"/>
              <a:gd name="connsiteY3872" fmla="*/ 420854 h 506956"/>
              <a:gd name="connsiteX3873" fmla="*/ 446979 w 506956"/>
              <a:gd name="connsiteY3873" fmla="*/ 414163 h 506956"/>
              <a:gd name="connsiteX3874" fmla="*/ 472779 w 506956"/>
              <a:gd name="connsiteY3874" fmla="*/ 414163 h 506956"/>
              <a:gd name="connsiteX3875" fmla="*/ 468563 w 506956"/>
              <a:gd name="connsiteY3875" fmla="*/ 420854 h 506956"/>
              <a:gd name="connsiteX3876" fmla="*/ 464401 w 506956"/>
              <a:gd name="connsiteY3876" fmla="*/ 420854 h 506956"/>
              <a:gd name="connsiteX3877" fmla="*/ 470712 w 506956"/>
              <a:gd name="connsiteY3877" fmla="*/ 411007 h 506956"/>
              <a:gd name="connsiteX3878" fmla="*/ 464809 w 506956"/>
              <a:gd name="connsiteY3878" fmla="*/ 401813 h 506956"/>
              <a:gd name="connsiteX3879" fmla="*/ 468971 w 506956"/>
              <a:gd name="connsiteY3879" fmla="*/ 401813 h 506956"/>
              <a:gd name="connsiteX3880" fmla="*/ 472779 w 506956"/>
              <a:gd name="connsiteY3880" fmla="*/ 407798 h 506956"/>
              <a:gd name="connsiteX3881" fmla="*/ 476587 w 506956"/>
              <a:gd name="connsiteY3881" fmla="*/ 401813 h 506956"/>
              <a:gd name="connsiteX3882" fmla="*/ 480749 w 506956"/>
              <a:gd name="connsiteY3882" fmla="*/ 401813 h 506956"/>
              <a:gd name="connsiteX3883" fmla="*/ 474846 w 506956"/>
              <a:gd name="connsiteY3883" fmla="*/ 411007 h 506956"/>
              <a:gd name="connsiteX3884" fmla="*/ 481157 w 506956"/>
              <a:gd name="connsiteY3884" fmla="*/ 420854 h 506956"/>
              <a:gd name="connsiteX3885" fmla="*/ 476995 w 506956"/>
              <a:gd name="connsiteY3885" fmla="*/ 420854 h 506956"/>
              <a:gd name="connsiteX3886" fmla="*/ 472779 w 506956"/>
              <a:gd name="connsiteY3886" fmla="*/ 414163 h 506956"/>
              <a:gd name="connsiteX3887" fmla="*/ 498579 w 506956"/>
              <a:gd name="connsiteY3887" fmla="*/ 414163 h 506956"/>
              <a:gd name="connsiteX3888" fmla="*/ 494363 w 506956"/>
              <a:gd name="connsiteY3888" fmla="*/ 420854 h 506956"/>
              <a:gd name="connsiteX3889" fmla="*/ 490201 w 506956"/>
              <a:gd name="connsiteY3889" fmla="*/ 420854 h 506956"/>
              <a:gd name="connsiteX3890" fmla="*/ 496512 w 506956"/>
              <a:gd name="connsiteY3890" fmla="*/ 411007 h 506956"/>
              <a:gd name="connsiteX3891" fmla="*/ 490609 w 506956"/>
              <a:gd name="connsiteY3891" fmla="*/ 401813 h 506956"/>
              <a:gd name="connsiteX3892" fmla="*/ 494771 w 506956"/>
              <a:gd name="connsiteY3892" fmla="*/ 401813 h 506956"/>
              <a:gd name="connsiteX3893" fmla="*/ 498579 w 506956"/>
              <a:gd name="connsiteY3893" fmla="*/ 407798 h 506956"/>
              <a:gd name="connsiteX3894" fmla="*/ 502387 w 506956"/>
              <a:gd name="connsiteY3894" fmla="*/ 401813 h 506956"/>
              <a:gd name="connsiteX3895" fmla="*/ 506549 w 506956"/>
              <a:gd name="connsiteY3895" fmla="*/ 401813 h 506956"/>
              <a:gd name="connsiteX3896" fmla="*/ 500646 w 506956"/>
              <a:gd name="connsiteY3896" fmla="*/ 411007 h 506956"/>
              <a:gd name="connsiteX3897" fmla="*/ 506957 w 506956"/>
              <a:gd name="connsiteY3897" fmla="*/ 420854 h 506956"/>
              <a:gd name="connsiteX3898" fmla="*/ 502795 w 506956"/>
              <a:gd name="connsiteY3898" fmla="*/ 420854 h 506956"/>
              <a:gd name="connsiteX3899" fmla="*/ 498579 w 506956"/>
              <a:gd name="connsiteY3899" fmla="*/ 414163 h 506956"/>
              <a:gd name="connsiteX3900" fmla="*/ 8378 w 506956"/>
              <a:gd name="connsiteY3900" fmla="*/ 442863 h 506956"/>
              <a:gd name="connsiteX3901" fmla="*/ 4162 w 506956"/>
              <a:gd name="connsiteY3901" fmla="*/ 449555 h 506956"/>
              <a:gd name="connsiteX3902" fmla="*/ 0 w 506956"/>
              <a:gd name="connsiteY3902" fmla="*/ 449555 h 506956"/>
              <a:gd name="connsiteX3903" fmla="*/ 6310 w 506956"/>
              <a:gd name="connsiteY3903" fmla="*/ 439708 h 506956"/>
              <a:gd name="connsiteX3904" fmla="*/ 408 w 506956"/>
              <a:gd name="connsiteY3904" fmla="*/ 430514 h 506956"/>
              <a:gd name="connsiteX3905" fmla="*/ 4570 w 506956"/>
              <a:gd name="connsiteY3905" fmla="*/ 430514 h 506956"/>
              <a:gd name="connsiteX3906" fmla="*/ 8378 w 506956"/>
              <a:gd name="connsiteY3906" fmla="*/ 436499 h 506956"/>
              <a:gd name="connsiteX3907" fmla="*/ 12186 w 506956"/>
              <a:gd name="connsiteY3907" fmla="*/ 430514 h 506956"/>
              <a:gd name="connsiteX3908" fmla="*/ 16347 w 506956"/>
              <a:gd name="connsiteY3908" fmla="*/ 430514 h 506956"/>
              <a:gd name="connsiteX3909" fmla="*/ 10445 w 506956"/>
              <a:gd name="connsiteY3909" fmla="*/ 439708 h 506956"/>
              <a:gd name="connsiteX3910" fmla="*/ 16755 w 506956"/>
              <a:gd name="connsiteY3910" fmla="*/ 449555 h 506956"/>
              <a:gd name="connsiteX3911" fmla="*/ 12594 w 506956"/>
              <a:gd name="connsiteY3911" fmla="*/ 449555 h 506956"/>
              <a:gd name="connsiteX3912" fmla="*/ 8378 w 506956"/>
              <a:gd name="connsiteY3912" fmla="*/ 442863 h 506956"/>
              <a:gd name="connsiteX3913" fmla="*/ 34178 w 506956"/>
              <a:gd name="connsiteY3913" fmla="*/ 442863 h 506956"/>
              <a:gd name="connsiteX3914" fmla="*/ 29962 w 506956"/>
              <a:gd name="connsiteY3914" fmla="*/ 449555 h 506956"/>
              <a:gd name="connsiteX3915" fmla="*/ 25800 w 506956"/>
              <a:gd name="connsiteY3915" fmla="*/ 449555 h 506956"/>
              <a:gd name="connsiteX3916" fmla="*/ 32110 w 506956"/>
              <a:gd name="connsiteY3916" fmla="*/ 439708 h 506956"/>
              <a:gd name="connsiteX3917" fmla="*/ 26208 w 506956"/>
              <a:gd name="connsiteY3917" fmla="*/ 430514 h 506956"/>
              <a:gd name="connsiteX3918" fmla="*/ 30370 w 506956"/>
              <a:gd name="connsiteY3918" fmla="*/ 430514 h 506956"/>
              <a:gd name="connsiteX3919" fmla="*/ 34178 w 506956"/>
              <a:gd name="connsiteY3919" fmla="*/ 436499 h 506956"/>
              <a:gd name="connsiteX3920" fmla="*/ 37986 w 506956"/>
              <a:gd name="connsiteY3920" fmla="*/ 430514 h 506956"/>
              <a:gd name="connsiteX3921" fmla="*/ 42147 w 506956"/>
              <a:gd name="connsiteY3921" fmla="*/ 430514 h 506956"/>
              <a:gd name="connsiteX3922" fmla="*/ 36245 w 506956"/>
              <a:gd name="connsiteY3922" fmla="*/ 439708 h 506956"/>
              <a:gd name="connsiteX3923" fmla="*/ 42555 w 506956"/>
              <a:gd name="connsiteY3923" fmla="*/ 449555 h 506956"/>
              <a:gd name="connsiteX3924" fmla="*/ 38394 w 506956"/>
              <a:gd name="connsiteY3924" fmla="*/ 449555 h 506956"/>
              <a:gd name="connsiteX3925" fmla="*/ 34178 w 506956"/>
              <a:gd name="connsiteY3925" fmla="*/ 442863 h 506956"/>
              <a:gd name="connsiteX3926" fmla="*/ 59978 w 506956"/>
              <a:gd name="connsiteY3926" fmla="*/ 442863 h 506956"/>
              <a:gd name="connsiteX3927" fmla="*/ 55762 w 506956"/>
              <a:gd name="connsiteY3927" fmla="*/ 449555 h 506956"/>
              <a:gd name="connsiteX3928" fmla="*/ 51600 w 506956"/>
              <a:gd name="connsiteY3928" fmla="*/ 449555 h 506956"/>
              <a:gd name="connsiteX3929" fmla="*/ 57911 w 506956"/>
              <a:gd name="connsiteY3929" fmla="*/ 439708 h 506956"/>
              <a:gd name="connsiteX3930" fmla="*/ 52008 w 506956"/>
              <a:gd name="connsiteY3930" fmla="*/ 430514 h 506956"/>
              <a:gd name="connsiteX3931" fmla="*/ 56170 w 506956"/>
              <a:gd name="connsiteY3931" fmla="*/ 430514 h 506956"/>
              <a:gd name="connsiteX3932" fmla="*/ 59978 w 506956"/>
              <a:gd name="connsiteY3932" fmla="*/ 436499 h 506956"/>
              <a:gd name="connsiteX3933" fmla="*/ 63786 w 506956"/>
              <a:gd name="connsiteY3933" fmla="*/ 430514 h 506956"/>
              <a:gd name="connsiteX3934" fmla="*/ 67948 w 506956"/>
              <a:gd name="connsiteY3934" fmla="*/ 430514 h 506956"/>
              <a:gd name="connsiteX3935" fmla="*/ 62045 w 506956"/>
              <a:gd name="connsiteY3935" fmla="*/ 439708 h 506956"/>
              <a:gd name="connsiteX3936" fmla="*/ 68356 w 506956"/>
              <a:gd name="connsiteY3936" fmla="*/ 449555 h 506956"/>
              <a:gd name="connsiteX3937" fmla="*/ 64194 w 506956"/>
              <a:gd name="connsiteY3937" fmla="*/ 449555 h 506956"/>
              <a:gd name="connsiteX3938" fmla="*/ 59978 w 506956"/>
              <a:gd name="connsiteY3938" fmla="*/ 442863 h 506956"/>
              <a:gd name="connsiteX3939" fmla="*/ 85778 w 506956"/>
              <a:gd name="connsiteY3939" fmla="*/ 442863 h 506956"/>
              <a:gd name="connsiteX3940" fmla="*/ 81562 w 506956"/>
              <a:gd name="connsiteY3940" fmla="*/ 449555 h 506956"/>
              <a:gd name="connsiteX3941" fmla="*/ 77400 w 506956"/>
              <a:gd name="connsiteY3941" fmla="*/ 449555 h 506956"/>
              <a:gd name="connsiteX3942" fmla="*/ 83711 w 506956"/>
              <a:gd name="connsiteY3942" fmla="*/ 439708 h 506956"/>
              <a:gd name="connsiteX3943" fmla="*/ 77808 w 506956"/>
              <a:gd name="connsiteY3943" fmla="*/ 430514 h 506956"/>
              <a:gd name="connsiteX3944" fmla="*/ 81970 w 506956"/>
              <a:gd name="connsiteY3944" fmla="*/ 430514 h 506956"/>
              <a:gd name="connsiteX3945" fmla="*/ 85778 w 506956"/>
              <a:gd name="connsiteY3945" fmla="*/ 436499 h 506956"/>
              <a:gd name="connsiteX3946" fmla="*/ 89586 w 506956"/>
              <a:gd name="connsiteY3946" fmla="*/ 430514 h 506956"/>
              <a:gd name="connsiteX3947" fmla="*/ 93748 w 506956"/>
              <a:gd name="connsiteY3947" fmla="*/ 430514 h 506956"/>
              <a:gd name="connsiteX3948" fmla="*/ 87845 w 506956"/>
              <a:gd name="connsiteY3948" fmla="*/ 439708 h 506956"/>
              <a:gd name="connsiteX3949" fmla="*/ 94156 w 506956"/>
              <a:gd name="connsiteY3949" fmla="*/ 449555 h 506956"/>
              <a:gd name="connsiteX3950" fmla="*/ 89994 w 506956"/>
              <a:gd name="connsiteY3950" fmla="*/ 449555 h 506956"/>
              <a:gd name="connsiteX3951" fmla="*/ 85778 w 506956"/>
              <a:gd name="connsiteY3951" fmla="*/ 442863 h 506956"/>
              <a:gd name="connsiteX3952" fmla="*/ 111578 w 506956"/>
              <a:gd name="connsiteY3952" fmla="*/ 442863 h 506956"/>
              <a:gd name="connsiteX3953" fmla="*/ 107362 w 506956"/>
              <a:gd name="connsiteY3953" fmla="*/ 449555 h 506956"/>
              <a:gd name="connsiteX3954" fmla="*/ 103200 w 506956"/>
              <a:gd name="connsiteY3954" fmla="*/ 449555 h 506956"/>
              <a:gd name="connsiteX3955" fmla="*/ 109511 w 506956"/>
              <a:gd name="connsiteY3955" fmla="*/ 439708 h 506956"/>
              <a:gd name="connsiteX3956" fmla="*/ 103608 w 506956"/>
              <a:gd name="connsiteY3956" fmla="*/ 430514 h 506956"/>
              <a:gd name="connsiteX3957" fmla="*/ 107770 w 506956"/>
              <a:gd name="connsiteY3957" fmla="*/ 430514 h 506956"/>
              <a:gd name="connsiteX3958" fmla="*/ 111578 w 506956"/>
              <a:gd name="connsiteY3958" fmla="*/ 436499 h 506956"/>
              <a:gd name="connsiteX3959" fmla="*/ 115386 w 506956"/>
              <a:gd name="connsiteY3959" fmla="*/ 430514 h 506956"/>
              <a:gd name="connsiteX3960" fmla="*/ 119548 w 506956"/>
              <a:gd name="connsiteY3960" fmla="*/ 430514 h 506956"/>
              <a:gd name="connsiteX3961" fmla="*/ 113645 w 506956"/>
              <a:gd name="connsiteY3961" fmla="*/ 439708 h 506956"/>
              <a:gd name="connsiteX3962" fmla="*/ 119956 w 506956"/>
              <a:gd name="connsiteY3962" fmla="*/ 449555 h 506956"/>
              <a:gd name="connsiteX3963" fmla="*/ 115794 w 506956"/>
              <a:gd name="connsiteY3963" fmla="*/ 449555 h 506956"/>
              <a:gd name="connsiteX3964" fmla="*/ 111578 w 506956"/>
              <a:gd name="connsiteY3964" fmla="*/ 442863 h 506956"/>
              <a:gd name="connsiteX3965" fmla="*/ 137378 w 506956"/>
              <a:gd name="connsiteY3965" fmla="*/ 442863 h 506956"/>
              <a:gd name="connsiteX3966" fmla="*/ 133162 w 506956"/>
              <a:gd name="connsiteY3966" fmla="*/ 449555 h 506956"/>
              <a:gd name="connsiteX3967" fmla="*/ 129000 w 506956"/>
              <a:gd name="connsiteY3967" fmla="*/ 449555 h 506956"/>
              <a:gd name="connsiteX3968" fmla="*/ 135311 w 506956"/>
              <a:gd name="connsiteY3968" fmla="*/ 439708 h 506956"/>
              <a:gd name="connsiteX3969" fmla="*/ 129408 w 506956"/>
              <a:gd name="connsiteY3969" fmla="*/ 430514 h 506956"/>
              <a:gd name="connsiteX3970" fmla="*/ 133570 w 506956"/>
              <a:gd name="connsiteY3970" fmla="*/ 430514 h 506956"/>
              <a:gd name="connsiteX3971" fmla="*/ 137378 w 506956"/>
              <a:gd name="connsiteY3971" fmla="*/ 436499 h 506956"/>
              <a:gd name="connsiteX3972" fmla="*/ 141186 w 506956"/>
              <a:gd name="connsiteY3972" fmla="*/ 430514 h 506956"/>
              <a:gd name="connsiteX3973" fmla="*/ 145348 w 506956"/>
              <a:gd name="connsiteY3973" fmla="*/ 430514 h 506956"/>
              <a:gd name="connsiteX3974" fmla="*/ 139445 w 506956"/>
              <a:gd name="connsiteY3974" fmla="*/ 439708 h 506956"/>
              <a:gd name="connsiteX3975" fmla="*/ 145756 w 506956"/>
              <a:gd name="connsiteY3975" fmla="*/ 449555 h 506956"/>
              <a:gd name="connsiteX3976" fmla="*/ 141594 w 506956"/>
              <a:gd name="connsiteY3976" fmla="*/ 449555 h 506956"/>
              <a:gd name="connsiteX3977" fmla="*/ 137378 w 506956"/>
              <a:gd name="connsiteY3977" fmla="*/ 442863 h 506956"/>
              <a:gd name="connsiteX3978" fmla="*/ 163178 w 506956"/>
              <a:gd name="connsiteY3978" fmla="*/ 442863 h 506956"/>
              <a:gd name="connsiteX3979" fmla="*/ 158962 w 506956"/>
              <a:gd name="connsiteY3979" fmla="*/ 449555 h 506956"/>
              <a:gd name="connsiteX3980" fmla="*/ 154800 w 506956"/>
              <a:gd name="connsiteY3980" fmla="*/ 449555 h 506956"/>
              <a:gd name="connsiteX3981" fmla="*/ 161111 w 506956"/>
              <a:gd name="connsiteY3981" fmla="*/ 439708 h 506956"/>
              <a:gd name="connsiteX3982" fmla="*/ 155208 w 506956"/>
              <a:gd name="connsiteY3982" fmla="*/ 430514 h 506956"/>
              <a:gd name="connsiteX3983" fmla="*/ 159370 w 506956"/>
              <a:gd name="connsiteY3983" fmla="*/ 430514 h 506956"/>
              <a:gd name="connsiteX3984" fmla="*/ 163178 w 506956"/>
              <a:gd name="connsiteY3984" fmla="*/ 436499 h 506956"/>
              <a:gd name="connsiteX3985" fmla="*/ 166986 w 506956"/>
              <a:gd name="connsiteY3985" fmla="*/ 430514 h 506956"/>
              <a:gd name="connsiteX3986" fmla="*/ 171148 w 506956"/>
              <a:gd name="connsiteY3986" fmla="*/ 430514 h 506956"/>
              <a:gd name="connsiteX3987" fmla="*/ 165245 w 506956"/>
              <a:gd name="connsiteY3987" fmla="*/ 439708 h 506956"/>
              <a:gd name="connsiteX3988" fmla="*/ 171556 w 506956"/>
              <a:gd name="connsiteY3988" fmla="*/ 449555 h 506956"/>
              <a:gd name="connsiteX3989" fmla="*/ 167394 w 506956"/>
              <a:gd name="connsiteY3989" fmla="*/ 449555 h 506956"/>
              <a:gd name="connsiteX3990" fmla="*/ 163178 w 506956"/>
              <a:gd name="connsiteY3990" fmla="*/ 442863 h 506956"/>
              <a:gd name="connsiteX3991" fmla="*/ 188978 w 506956"/>
              <a:gd name="connsiteY3991" fmla="*/ 442863 h 506956"/>
              <a:gd name="connsiteX3992" fmla="*/ 184762 w 506956"/>
              <a:gd name="connsiteY3992" fmla="*/ 449555 h 506956"/>
              <a:gd name="connsiteX3993" fmla="*/ 180601 w 506956"/>
              <a:gd name="connsiteY3993" fmla="*/ 449555 h 506956"/>
              <a:gd name="connsiteX3994" fmla="*/ 186911 w 506956"/>
              <a:gd name="connsiteY3994" fmla="*/ 439708 h 506956"/>
              <a:gd name="connsiteX3995" fmla="*/ 181009 w 506956"/>
              <a:gd name="connsiteY3995" fmla="*/ 430514 h 506956"/>
              <a:gd name="connsiteX3996" fmla="*/ 185170 w 506956"/>
              <a:gd name="connsiteY3996" fmla="*/ 430514 h 506956"/>
              <a:gd name="connsiteX3997" fmla="*/ 188978 w 506956"/>
              <a:gd name="connsiteY3997" fmla="*/ 436499 h 506956"/>
              <a:gd name="connsiteX3998" fmla="*/ 192786 w 506956"/>
              <a:gd name="connsiteY3998" fmla="*/ 430514 h 506956"/>
              <a:gd name="connsiteX3999" fmla="*/ 196948 w 506956"/>
              <a:gd name="connsiteY3999" fmla="*/ 430514 h 506956"/>
              <a:gd name="connsiteX4000" fmla="*/ 191045 w 506956"/>
              <a:gd name="connsiteY4000" fmla="*/ 439708 h 506956"/>
              <a:gd name="connsiteX4001" fmla="*/ 197356 w 506956"/>
              <a:gd name="connsiteY4001" fmla="*/ 449555 h 506956"/>
              <a:gd name="connsiteX4002" fmla="*/ 193194 w 506956"/>
              <a:gd name="connsiteY4002" fmla="*/ 449555 h 506956"/>
              <a:gd name="connsiteX4003" fmla="*/ 188978 w 506956"/>
              <a:gd name="connsiteY4003" fmla="*/ 442863 h 506956"/>
              <a:gd name="connsiteX4004" fmla="*/ 214778 w 506956"/>
              <a:gd name="connsiteY4004" fmla="*/ 442863 h 506956"/>
              <a:gd name="connsiteX4005" fmla="*/ 210562 w 506956"/>
              <a:gd name="connsiteY4005" fmla="*/ 449555 h 506956"/>
              <a:gd name="connsiteX4006" fmla="*/ 206401 w 506956"/>
              <a:gd name="connsiteY4006" fmla="*/ 449555 h 506956"/>
              <a:gd name="connsiteX4007" fmla="*/ 212711 w 506956"/>
              <a:gd name="connsiteY4007" fmla="*/ 439708 h 506956"/>
              <a:gd name="connsiteX4008" fmla="*/ 206809 w 506956"/>
              <a:gd name="connsiteY4008" fmla="*/ 430514 h 506956"/>
              <a:gd name="connsiteX4009" fmla="*/ 210970 w 506956"/>
              <a:gd name="connsiteY4009" fmla="*/ 430514 h 506956"/>
              <a:gd name="connsiteX4010" fmla="*/ 214778 w 506956"/>
              <a:gd name="connsiteY4010" fmla="*/ 436499 h 506956"/>
              <a:gd name="connsiteX4011" fmla="*/ 218586 w 506956"/>
              <a:gd name="connsiteY4011" fmla="*/ 430514 h 506956"/>
              <a:gd name="connsiteX4012" fmla="*/ 222748 w 506956"/>
              <a:gd name="connsiteY4012" fmla="*/ 430514 h 506956"/>
              <a:gd name="connsiteX4013" fmla="*/ 216846 w 506956"/>
              <a:gd name="connsiteY4013" fmla="*/ 439708 h 506956"/>
              <a:gd name="connsiteX4014" fmla="*/ 223156 w 506956"/>
              <a:gd name="connsiteY4014" fmla="*/ 449555 h 506956"/>
              <a:gd name="connsiteX4015" fmla="*/ 218994 w 506956"/>
              <a:gd name="connsiteY4015" fmla="*/ 449555 h 506956"/>
              <a:gd name="connsiteX4016" fmla="*/ 214778 w 506956"/>
              <a:gd name="connsiteY4016" fmla="*/ 442863 h 506956"/>
              <a:gd name="connsiteX4017" fmla="*/ 240578 w 506956"/>
              <a:gd name="connsiteY4017" fmla="*/ 442863 h 506956"/>
              <a:gd name="connsiteX4018" fmla="*/ 236362 w 506956"/>
              <a:gd name="connsiteY4018" fmla="*/ 449555 h 506956"/>
              <a:gd name="connsiteX4019" fmla="*/ 232201 w 506956"/>
              <a:gd name="connsiteY4019" fmla="*/ 449555 h 506956"/>
              <a:gd name="connsiteX4020" fmla="*/ 238511 w 506956"/>
              <a:gd name="connsiteY4020" fmla="*/ 439708 h 506956"/>
              <a:gd name="connsiteX4021" fmla="*/ 232609 w 506956"/>
              <a:gd name="connsiteY4021" fmla="*/ 430514 h 506956"/>
              <a:gd name="connsiteX4022" fmla="*/ 236770 w 506956"/>
              <a:gd name="connsiteY4022" fmla="*/ 430514 h 506956"/>
              <a:gd name="connsiteX4023" fmla="*/ 240578 w 506956"/>
              <a:gd name="connsiteY4023" fmla="*/ 436499 h 506956"/>
              <a:gd name="connsiteX4024" fmla="*/ 244386 w 506956"/>
              <a:gd name="connsiteY4024" fmla="*/ 430514 h 506956"/>
              <a:gd name="connsiteX4025" fmla="*/ 248548 w 506956"/>
              <a:gd name="connsiteY4025" fmla="*/ 430514 h 506956"/>
              <a:gd name="connsiteX4026" fmla="*/ 242646 w 506956"/>
              <a:gd name="connsiteY4026" fmla="*/ 439708 h 506956"/>
              <a:gd name="connsiteX4027" fmla="*/ 248956 w 506956"/>
              <a:gd name="connsiteY4027" fmla="*/ 449555 h 506956"/>
              <a:gd name="connsiteX4028" fmla="*/ 244794 w 506956"/>
              <a:gd name="connsiteY4028" fmla="*/ 449555 h 506956"/>
              <a:gd name="connsiteX4029" fmla="*/ 240578 w 506956"/>
              <a:gd name="connsiteY4029" fmla="*/ 442863 h 506956"/>
              <a:gd name="connsiteX4030" fmla="*/ 266378 w 506956"/>
              <a:gd name="connsiteY4030" fmla="*/ 442863 h 506956"/>
              <a:gd name="connsiteX4031" fmla="*/ 262162 w 506956"/>
              <a:gd name="connsiteY4031" fmla="*/ 449555 h 506956"/>
              <a:gd name="connsiteX4032" fmla="*/ 258001 w 506956"/>
              <a:gd name="connsiteY4032" fmla="*/ 449555 h 506956"/>
              <a:gd name="connsiteX4033" fmla="*/ 264311 w 506956"/>
              <a:gd name="connsiteY4033" fmla="*/ 439708 h 506956"/>
              <a:gd name="connsiteX4034" fmla="*/ 258409 w 506956"/>
              <a:gd name="connsiteY4034" fmla="*/ 430514 h 506956"/>
              <a:gd name="connsiteX4035" fmla="*/ 262570 w 506956"/>
              <a:gd name="connsiteY4035" fmla="*/ 430514 h 506956"/>
              <a:gd name="connsiteX4036" fmla="*/ 266378 w 506956"/>
              <a:gd name="connsiteY4036" fmla="*/ 436499 h 506956"/>
              <a:gd name="connsiteX4037" fmla="*/ 270187 w 506956"/>
              <a:gd name="connsiteY4037" fmla="*/ 430514 h 506956"/>
              <a:gd name="connsiteX4038" fmla="*/ 274348 w 506956"/>
              <a:gd name="connsiteY4038" fmla="*/ 430514 h 506956"/>
              <a:gd name="connsiteX4039" fmla="*/ 268446 w 506956"/>
              <a:gd name="connsiteY4039" fmla="*/ 439708 h 506956"/>
              <a:gd name="connsiteX4040" fmla="*/ 274756 w 506956"/>
              <a:gd name="connsiteY4040" fmla="*/ 449555 h 506956"/>
              <a:gd name="connsiteX4041" fmla="*/ 270595 w 506956"/>
              <a:gd name="connsiteY4041" fmla="*/ 449555 h 506956"/>
              <a:gd name="connsiteX4042" fmla="*/ 266378 w 506956"/>
              <a:gd name="connsiteY4042" fmla="*/ 442863 h 506956"/>
              <a:gd name="connsiteX4043" fmla="*/ 292179 w 506956"/>
              <a:gd name="connsiteY4043" fmla="*/ 442863 h 506956"/>
              <a:gd name="connsiteX4044" fmla="*/ 287962 w 506956"/>
              <a:gd name="connsiteY4044" fmla="*/ 449555 h 506956"/>
              <a:gd name="connsiteX4045" fmla="*/ 283801 w 506956"/>
              <a:gd name="connsiteY4045" fmla="*/ 449555 h 506956"/>
              <a:gd name="connsiteX4046" fmla="*/ 290111 w 506956"/>
              <a:gd name="connsiteY4046" fmla="*/ 439708 h 506956"/>
              <a:gd name="connsiteX4047" fmla="*/ 284209 w 506956"/>
              <a:gd name="connsiteY4047" fmla="*/ 430514 h 506956"/>
              <a:gd name="connsiteX4048" fmla="*/ 288370 w 506956"/>
              <a:gd name="connsiteY4048" fmla="*/ 430514 h 506956"/>
              <a:gd name="connsiteX4049" fmla="*/ 292179 w 506956"/>
              <a:gd name="connsiteY4049" fmla="*/ 436499 h 506956"/>
              <a:gd name="connsiteX4050" fmla="*/ 295987 w 506956"/>
              <a:gd name="connsiteY4050" fmla="*/ 430514 h 506956"/>
              <a:gd name="connsiteX4051" fmla="*/ 300148 w 506956"/>
              <a:gd name="connsiteY4051" fmla="*/ 430514 h 506956"/>
              <a:gd name="connsiteX4052" fmla="*/ 294246 w 506956"/>
              <a:gd name="connsiteY4052" fmla="*/ 439708 h 506956"/>
              <a:gd name="connsiteX4053" fmla="*/ 300556 w 506956"/>
              <a:gd name="connsiteY4053" fmla="*/ 449555 h 506956"/>
              <a:gd name="connsiteX4054" fmla="*/ 296395 w 506956"/>
              <a:gd name="connsiteY4054" fmla="*/ 449555 h 506956"/>
              <a:gd name="connsiteX4055" fmla="*/ 292179 w 506956"/>
              <a:gd name="connsiteY4055" fmla="*/ 442863 h 506956"/>
              <a:gd name="connsiteX4056" fmla="*/ 317979 w 506956"/>
              <a:gd name="connsiteY4056" fmla="*/ 442863 h 506956"/>
              <a:gd name="connsiteX4057" fmla="*/ 313762 w 506956"/>
              <a:gd name="connsiteY4057" fmla="*/ 449555 h 506956"/>
              <a:gd name="connsiteX4058" fmla="*/ 309601 w 506956"/>
              <a:gd name="connsiteY4058" fmla="*/ 449555 h 506956"/>
              <a:gd name="connsiteX4059" fmla="*/ 315911 w 506956"/>
              <a:gd name="connsiteY4059" fmla="*/ 439708 h 506956"/>
              <a:gd name="connsiteX4060" fmla="*/ 310009 w 506956"/>
              <a:gd name="connsiteY4060" fmla="*/ 430514 h 506956"/>
              <a:gd name="connsiteX4061" fmla="*/ 314170 w 506956"/>
              <a:gd name="connsiteY4061" fmla="*/ 430514 h 506956"/>
              <a:gd name="connsiteX4062" fmla="*/ 317979 w 506956"/>
              <a:gd name="connsiteY4062" fmla="*/ 436499 h 506956"/>
              <a:gd name="connsiteX4063" fmla="*/ 321787 w 506956"/>
              <a:gd name="connsiteY4063" fmla="*/ 430514 h 506956"/>
              <a:gd name="connsiteX4064" fmla="*/ 325948 w 506956"/>
              <a:gd name="connsiteY4064" fmla="*/ 430514 h 506956"/>
              <a:gd name="connsiteX4065" fmla="*/ 320046 w 506956"/>
              <a:gd name="connsiteY4065" fmla="*/ 439708 h 506956"/>
              <a:gd name="connsiteX4066" fmla="*/ 326356 w 506956"/>
              <a:gd name="connsiteY4066" fmla="*/ 449555 h 506956"/>
              <a:gd name="connsiteX4067" fmla="*/ 322195 w 506956"/>
              <a:gd name="connsiteY4067" fmla="*/ 449555 h 506956"/>
              <a:gd name="connsiteX4068" fmla="*/ 317979 w 506956"/>
              <a:gd name="connsiteY4068" fmla="*/ 442863 h 506956"/>
              <a:gd name="connsiteX4069" fmla="*/ 343779 w 506956"/>
              <a:gd name="connsiteY4069" fmla="*/ 442863 h 506956"/>
              <a:gd name="connsiteX4070" fmla="*/ 339563 w 506956"/>
              <a:gd name="connsiteY4070" fmla="*/ 449555 h 506956"/>
              <a:gd name="connsiteX4071" fmla="*/ 335401 w 506956"/>
              <a:gd name="connsiteY4071" fmla="*/ 449555 h 506956"/>
              <a:gd name="connsiteX4072" fmla="*/ 341711 w 506956"/>
              <a:gd name="connsiteY4072" fmla="*/ 439708 h 506956"/>
              <a:gd name="connsiteX4073" fmla="*/ 335809 w 506956"/>
              <a:gd name="connsiteY4073" fmla="*/ 430514 h 506956"/>
              <a:gd name="connsiteX4074" fmla="*/ 339971 w 506956"/>
              <a:gd name="connsiteY4074" fmla="*/ 430514 h 506956"/>
              <a:gd name="connsiteX4075" fmla="*/ 343779 w 506956"/>
              <a:gd name="connsiteY4075" fmla="*/ 436499 h 506956"/>
              <a:gd name="connsiteX4076" fmla="*/ 347587 w 506956"/>
              <a:gd name="connsiteY4076" fmla="*/ 430514 h 506956"/>
              <a:gd name="connsiteX4077" fmla="*/ 351748 w 506956"/>
              <a:gd name="connsiteY4077" fmla="*/ 430514 h 506956"/>
              <a:gd name="connsiteX4078" fmla="*/ 345846 w 506956"/>
              <a:gd name="connsiteY4078" fmla="*/ 439708 h 506956"/>
              <a:gd name="connsiteX4079" fmla="*/ 352156 w 506956"/>
              <a:gd name="connsiteY4079" fmla="*/ 449555 h 506956"/>
              <a:gd name="connsiteX4080" fmla="*/ 347995 w 506956"/>
              <a:gd name="connsiteY4080" fmla="*/ 449555 h 506956"/>
              <a:gd name="connsiteX4081" fmla="*/ 343779 w 506956"/>
              <a:gd name="connsiteY4081" fmla="*/ 442863 h 506956"/>
              <a:gd name="connsiteX4082" fmla="*/ 369579 w 506956"/>
              <a:gd name="connsiteY4082" fmla="*/ 442863 h 506956"/>
              <a:gd name="connsiteX4083" fmla="*/ 365363 w 506956"/>
              <a:gd name="connsiteY4083" fmla="*/ 449555 h 506956"/>
              <a:gd name="connsiteX4084" fmla="*/ 361201 w 506956"/>
              <a:gd name="connsiteY4084" fmla="*/ 449555 h 506956"/>
              <a:gd name="connsiteX4085" fmla="*/ 367511 w 506956"/>
              <a:gd name="connsiteY4085" fmla="*/ 439708 h 506956"/>
              <a:gd name="connsiteX4086" fmla="*/ 361609 w 506956"/>
              <a:gd name="connsiteY4086" fmla="*/ 430514 h 506956"/>
              <a:gd name="connsiteX4087" fmla="*/ 365771 w 506956"/>
              <a:gd name="connsiteY4087" fmla="*/ 430514 h 506956"/>
              <a:gd name="connsiteX4088" fmla="*/ 369579 w 506956"/>
              <a:gd name="connsiteY4088" fmla="*/ 436499 h 506956"/>
              <a:gd name="connsiteX4089" fmla="*/ 373387 w 506956"/>
              <a:gd name="connsiteY4089" fmla="*/ 430514 h 506956"/>
              <a:gd name="connsiteX4090" fmla="*/ 377548 w 506956"/>
              <a:gd name="connsiteY4090" fmla="*/ 430514 h 506956"/>
              <a:gd name="connsiteX4091" fmla="*/ 371646 w 506956"/>
              <a:gd name="connsiteY4091" fmla="*/ 439708 h 506956"/>
              <a:gd name="connsiteX4092" fmla="*/ 377956 w 506956"/>
              <a:gd name="connsiteY4092" fmla="*/ 449555 h 506956"/>
              <a:gd name="connsiteX4093" fmla="*/ 373795 w 506956"/>
              <a:gd name="connsiteY4093" fmla="*/ 449555 h 506956"/>
              <a:gd name="connsiteX4094" fmla="*/ 369579 w 506956"/>
              <a:gd name="connsiteY4094" fmla="*/ 442863 h 506956"/>
              <a:gd name="connsiteX4095" fmla="*/ 395379 w 506956"/>
              <a:gd name="connsiteY4095" fmla="*/ 442863 h 506956"/>
              <a:gd name="connsiteX4096" fmla="*/ 391163 w 506956"/>
              <a:gd name="connsiteY4096" fmla="*/ 449555 h 506956"/>
              <a:gd name="connsiteX4097" fmla="*/ 387001 w 506956"/>
              <a:gd name="connsiteY4097" fmla="*/ 449555 h 506956"/>
              <a:gd name="connsiteX4098" fmla="*/ 393312 w 506956"/>
              <a:gd name="connsiteY4098" fmla="*/ 439708 h 506956"/>
              <a:gd name="connsiteX4099" fmla="*/ 387409 w 506956"/>
              <a:gd name="connsiteY4099" fmla="*/ 430514 h 506956"/>
              <a:gd name="connsiteX4100" fmla="*/ 391571 w 506956"/>
              <a:gd name="connsiteY4100" fmla="*/ 430514 h 506956"/>
              <a:gd name="connsiteX4101" fmla="*/ 395379 w 506956"/>
              <a:gd name="connsiteY4101" fmla="*/ 436499 h 506956"/>
              <a:gd name="connsiteX4102" fmla="*/ 399187 w 506956"/>
              <a:gd name="connsiteY4102" fmla="*/ 430514 h 506956"/>
              <a:gd name="connsiteX4103" fmla="*/ 403348 w 506956"/>
              <a:gd name="connsiteY4103" fmla="*/ 430514 h 506956"/>
              <a:gd name="connsiteX4104" fmla="*/ 397446 w 506956"/>
              <a:gd name="connsiteY4104" fmla="*/ 439708 h 506956"/>
              <a:gd name="connsiteX4105" fmla="*/ 403756 w 506956"/>
              <a:gd name="connsiteY4105" fmla="*/ 449555 h 506956"/>
              <a:gd name="connsiteX4106" fmla="*/ 399595 w 506956"/>
              <a:gd name="connsiteY4106" fmla="*/ 449555 h 506956"/>
              <a:gd name="connsiteX4107" fmla="*/ 395379 w 506956"/>
              <a:gd name="connsiteY4107" fmla="*/ 442863 h 506956"/>
              <a:gd name="connsiteX4108" fmla="*/ 421179 w 506956"/>
              <a:gd name="connsiteY4108" fmla="*/ 442863 h 506956"/>
              <a:gd name="connsiteX4109" fmla="*/ 416963 w 506956"/>
              <a:gd name="connsiteY4109" fmla="*/ 449555 h 506956"/>
              <a:gd name="connsiteX4110" fmla="*/ 412801 w 506956"/>
              <a:gd name="connsiteY4110" fmla="*/ 449555 h 506956"/>
              <a:gd name="connsiteX4111" fmla="*/ 419112 w 506956"/>
              <a:gd name="connsiteY4111" fmla="*/ 439708 h 506956"/>
              <a:gd name="connsiteX4112" fmla="*/ 413209 w 506956"/>
              <a:gd name="connsiteY4112" fmla="*/ 430514 h 506956"/>
              <a:gd name="connsiteX4113" fmla="*/ 417371 w 506956"/>
              <a:gd name="connsiteY4113" fmla="*/ 430514 h 506956"/>
              <a:gd name="connsiteX4114" fmla="*/ 421179 w 506956"/>
              <a:gd name="connsiteY4114" fmla="*/ 436499 h 506956"/>
              <a:gd name="connsiteX4115" fmla="*/ 424987 w 506956"/>
              <a:gd name="connsiteY4115" fmla="*/ 430514 h 506956"/>
              <a:gd name="connsiteX4116" fmla="*/ 429149 w 506956"/>
              <a:gd name="connsiteY4116" fmla="*/ 430514 h 506956"/>
              <a:gd name="connsiteX4117" fmla="*/ 423246 w 506956"/>
              <a:gd name="connsiteY4117" fmla="*/ 439708 h 506956"/>
              <a:gd name="connsiteX4118" fmla="*/ 429557 w 506956"/>
              <a:gd name="connsiteY4118" fmla="*/ 449555 h 506956"/>
              <a:gd name="connsiteX4119" fmla="*/ 425395 w 506956"/>
              <a:gd name="connsiteY4119" fmla="*/ 449555 h 506956"/>
              <a:gd name="connsiteX4120" fmla="*/ 421179 w 506956"/>
              <a:gd name="connsiteY4120" fmla="*/ 442863 h 506956"/>
              <a:gd name="connsiteX4121" fmla="*/ 446979 w 506956"/>
              <a:gd name="connsiteY4121" fmla="*/ 442863 h 506956"/>
              <a:gd name="connsiteX4122" fmla="*/ 442763 w 506956"/>
              <a:gd name="connsiteY4122" fmla="*/ 449555 h 506956"/>
              <a:gd name="connsiteX4123" fmla="*/ 438601 w 506956"/>
              <a:gd name="connsiteY4123" fmla="*/ 449555 h 506956"/>
              <a:gd name="connsiteX4124" fmla="*/ 444912 w 506956"/>
              <a:gd name="connsiteY4124" fmla="*/ 439708 h 506956"/>
              <a:gd name="connsiteX4125" fmla="*/ 439009 w 506956"/>
              <a:gd name="connsiteY4125" fmla="*/ 430514 h 506956"/>
              <a:gd name="connsiteX4126" fmla="*/ 443171 w 506956"/>
              <a:gd name="connsiteY4126" fmla="*/ 430514 h 506956"/>
              <a:gd name="connsiteX4127" fmla="*/ 446979 w 506956"/>
              <a:gd name="connsiteY4127" fmla="*/ 436499 h 506956"/>
              <a:gd name="connsiteX4128" fmla="*/ 450787 w 506956"/>
              <a:gd name="connsiteY4128" fmla="*/ 430514 h 506956"/>
              <a:gd name="connsiteX4129" fmla="*/ 454949 w 506956"/>
              <a:gd name="connsiteY4129" fmla="*/ 430514 h 506956"/>
              <a:gd name="connsiteX4130" fmla="*/ 449046 w 506956"/>
              <a:gd name="connsiteY4130" fmla="*/ 439708 h 506956"/>
              <a:gd name="connsiteX4131" fmla="*/ 455357 w 506956"/>
              <a:gd name="connsiteY4131" fmla="*/ 449555 h 506956"/>
              <a:gd name="connsiteX4132" fmla="*/ 451195 w 506956"/>
              <a:gd name="connsiteY4132" fmla="*/ 449555 h 506956"/>
              <a:gd name="connsiteX4133" fmla="*/ 446979 w 506956"/>
              <a:gd name="connsiteY4133" fmla="*/ 442863 h 506956"/>
              <a:gd name="connsiteX4134" fmla="*/ 472779 w 506956"/>
              <a:gd name="connsiteY4134" fmla="*/ 442863 h 506956"/>
              <a:gd name="connsiteX4135" fmla="*/ 468563 w 506956"/>
              <a:gd name="connsiteY4135" fmla="*/ 449555 h 506956"/>
              <a:gd name="connsiteX4136" fmla="*/ 464401 w 506956"/>
              <a:gd name="connsiteY4136" fmla="*/ 449555 h 506956"/>
              <a:gd name="connsiteX4137" fmla="*/ 470712 w 506956"/>
              <a:gd name="connsiteY4137" fmla="*/ 439708 h 506956"/>
              <a:gd name="connsiteX4138" fmla="*/ 464809 w 506956"/>
              <a:gd name="connsiteY4138" fmla="*/ 430514 h 506956"/>
              <a:gd name="connsiteX4139" fmla="*/ 468971 w 506956"/>
              <a:gd name="connsiteY4139" fmla="*/ 430514 h 506956"/>
              <a:gd name="connsiteX4140" fmla="*/ 472779 w 506956"/>
              <a:gd name="connsiteY4140" fmla="*/ 436499 h 506956"/>
              <a:gd name="connsiteX4141" fmla="*/ 476587 w 506956"/>
              <a:gd name="connsiteY4141" fmla="*/ 430514 h 506956"/>
              <a:gd name="connsiteX4142" fmla="*/ 480749 w 506956"/>
              <a:gd name="connsiteY4142" fmla="*/ 430514 h 506956"/>
              <a:gd name="connsiteX4143" fmla="*/ 474846 w 506956"/>
              <a:gd name="connsiteY4143" fmla="*/ 439708 h 506956"/>
              <a:gd name="connsiteX4144" fmla="*/ 481157 w 506956"/>
              <a:gd name="connsiteY4144" fmla="*/ 449555 h 506956"/>
              <a:gd name="connsiteX4145" fmla="*/ 476995 w 506956"/>
              <a:gd name="connsiteY4145" fmla="*/ 449555 h 506956"/>
              <a:gd name="connsiteX4146" fmla="*/ 472779 w 506956"/>
              <a:gd name="connsiteY4146" fmla="*/ 442863 h 506956"/>
              <a:gd name="connsiteX4147" fmla="*/ 498579 w 506956"/>
              <a:gd name="connsiteY4147" fmla="*/ 442863 h 506956"/>
              <a:gd name="connsiteX4148" fmla="*/ 494363 w 506956"/>
              <a:gd name="connsiteY4148" fmla="*/ 449555 h 506956"/>
              <a:gd name="connsiteX4149" fmla="*/ 490201 w 506956"/>
              <a:gd name="connsiteY4149" fmla="*/ 449555 h 506956"/>
              <a:gd name="connsiteX4150" fmla="*/ 496512 w 506956"/>
              <a:gd name="connsiteY4150" fmla="*/ 439708 h 506956"/>
              <a:gd name="connsiteX4151" fmla="*/ 490609 w 506956"/>
              <a:gd name="connsiteY4151" fmla="*/ 430514 h 506956"/>
              <a:gd name="connsiteX4152" fmla="*/ 494771 w 506956"/>
              <a:gd name="connsiteY4152" fmla="*/ 430514 h 506956"/>
              <a:gd name="connsiteX4153" fmla="*/ 498579 w 506956"/>
              <a:gd name="connsiteY4153" fmla="*/ 436499 h 506956"/>
              <a:gd name="connsiteX4154" fmla="*/ 502387 w 506956"/>
              <a:gd name="connsiteY4154" fmla="*/ 430514 h 506956"/>
              <a:gd name="connsiteX4155" fmla="*/ 506549 w 506956"/>
              <a:gd name="connsiteY4155" fmla="*/ 430514 h 506956"/>
              <a:gd name="connsiteX4156" fmla="*/ 500646 w 506956"/>
              <a:gd name="connsiteY4156" fmla="*/ 439708 h 506956"/>
              <a:gd name="connsiteX4157" fmla="*/ 506957 w 506956"/>
              <a:gd name="connsiteY4157" fmla="*/ 449555 h 506956"/>
              <a:gd name="connsiteX4158" fmla="*/ 502795 w 506956"/>
              <a:gd name="connsiteY4158" fmla="*/ 449555 h 506956"/>
              <a:gd name="connsiteX4159" fmla="*/ 498579 w 506956"/>
              <a:gd name="connsiteY4159" fmla="*/ 442863 h 506956"/>
              <a:gd name="connsiteX4160" fmla="*/ 8378 w 506956"/>
              <a:gd name="connsiteY4160" fmla="*/ 471565 h 506956"/>
              <a:gd name="connsiteX4161" fmla="*/ 4162 w 506956"/>
              <a:gd name="connsiteY4161" fmla="*/ 478256 h 506956"/>
              <a:gd name="connsiteX4162" fmla="*/ 0 w 506956"/>
              <a:gd name="connsiteY4162" fmla="*/ 478256 h 506956"/>
              <a:gd name="connsiteX4163" fmla="*/ 6310 w 506956"/>
              <a:gd name="connsiteY4163" fmla="*/ 468409 h 506956"/>
              <a:gd name="connsiteX4164" fmla="*/ 408 w 506956"/>
              <a:gd name="connsiteY4164" fmla="*/ 459215 h 506956"/>
              <a:gd name="connsiteX4165" fmla="*/ 4570 w 506956"/>
              <a:gd name="connsiteY4165" fmla="*/ 459215 h 506956"/>
              <a:gd name="connsiteX4166" fmla="*/ 8378 w 506956"/>
              <a:gd name="connsiteY4166" fmla="*/ 465200 h 506956"/>
              <a:gd name="connsiteX4167" fmla="*/ 12186 w 506956"/>
              <a:gd name="connsiteY4167" fmla="*/ 459215 h 506956"/>
              <a:gd name="connsiteX4168" fmla="*/ 16347 w 506956"/>
              <a:gd name="connsiteY4168" fmla="*/ 459215 h 506956"/>
              <a:gd name="connsiteX4169" fmla="*/ 10445 w 506956"/>
              <a:gd name="connsiteY4169" fmla="*/ 468409 h 506956"/>
              <a:gd name="connsiteX4170" fmla="*/ 16755 w 506956"/>
              <a:gd name="connsiteY4170" fmla="*/ 478256 h 506956"/>
              <a:gd name="connsiteX4171" fmla="*/ 12594 w 506956"/>
              <a:gd name="connsiteY4171" fmla="*/ 478256 h 506956"/>
              <a:gd name="connsiteX4172" fmla="*/ 8378 w 506956"/>
              <a:gd name="connsiteY4172" fmla="*/ 471565 h 506956"/>
              <a:gd name="connsiteX4173" fmla="*/ 34178 w 506956"/>
              <a:gd name="connsiteY4173" fmla="*/ 471565 h 506956"/>
              <a:gd name="connsiteX4174" fmla="*/ 29962 w 506956"/>
              <a:gd name="connsiteY4174" fmla="*/ 478256 h 506956"/>
              <a:gd name="connsiteX4175" fmla="*/ 25800 w 506956"/>
              <a:gd name="connsiteY4175" fmla="*/ 478256 h 506956"/>
              <a:gd name="connsiteX4176" fmla="*/ 32110 w 506956"/>
              <a:gd name="connsiteY4176" fmla="*/ 468409 h 506956"/>
              <a:gd name="connsiteX4177" fmla="*/ 26208 w 506956"/>
              <a:gd name="connsiteY4177" fmla="*/ 459215 h 506956"/>
              <a:gd name="connsiteX4178" fmla="*/ 30370 w 506956"/>
              <a:gd name="connsiteY4178" fmla="*/ 459215 h 506956"/>
              <a:gd name="connsiteX4179" fmla="*/ 34178 w 506956"/>
              <a:gd name="connsiteY4179" fmla="*/ 465200 h 506956"/>
              <a:gd name="connsiteX4180" fmla="*/ 37986 w 506956"/>
              <a:gd name="connsiteY4180" fmla="*/ 459215 h 506956"/>
              <a:gd name="connsiteX4181" fmla="*/ 42147 w 506956"/>
              <a:gd name="connsiteY4181" fmla="*/ 459215 h 506956"/>
              <a:gd name="connsiteX4182" fmla="*/ 36245 w 506956"/>
              <a:gd name="connsiteY4182" fmla="*/ 468409 h 506956"/>
              <a:gd name="connsiteX4183" fmla="*/ 42555 w 506956"/>
              <a:gd name="connsiteY4183" fmla="*/ 478256 h 506956"/>
              <a:gd name="connsiteX4184" fmla="*/ 38394 w 506956"/>
              <a:gd name="connsiteY4184" fmla="*/ 478256 h 506956"/>
              <a:gd name="connsiteX4185" fmla="*/ 34178 w 506956"/>
              <a:gd name="connsiteY4185" fmla="*/ 471565 h 506956"/>
              <a:gd name="connsiteX4186" fmla="*/ 59978 w 506956"/>
              <a:gd name="connsiteY4186" fmla="*/ 471565 h 506956"/>
              <a:gd name="connsiteX4187" fmla="*/ 55762 w 506956"/>
              <a:gd name="connsiteY4187" fmla="*/ 478256 h 506956"/>
              <a:gd name="connsiteX4188" fmla="*/ 51600 w 506956"/>
              <a:gd name="connsiteY4188" fmla="*/ 478256 h 506956"/>
              <a:gd name="connsiteX4189" fmla="*/ 57911 w 506956"/>
              <a:gd name="connsiteY4189" fmla="*/ 468409 h 506956"/>
              <a:gd name="connsiteX4190" fmla="*/ 52008 w 506956"/>
              <a:gd name="connsiteY4190" fmla="*/ 459215 h 506956"/>
              <a:gd name="connsiteX4191" fmla="*/ 56170 w 506956"/>
              <a:gd name="connsiteY4191" fmla="*/ 459215 h 506956"/>
              <a:gd name="connsiteX4192" fmla="*/ 59978 w 506956"/>
              <a:gd name="connsiteY4192" fmla="*/ 465200 h 506956"/>
              <a:gd name="connsiteX4193" fmla="*/ 63786 w 506956"/>
              <a:gd name="connsiteY4193" fmla="*/ 459215 h 506956"/>
              <a:gd name="connsiteX4194" fmla="*/ 67948 w 506956"/>
              <a:gd name="connsiteY4194" fmla="*/ 459215 h 506956"/>
              <a:gd name="connsiteX4195" fmla="*/ 62045 w 506956"/>
              <a:gd name="connsiteY4195" fmla="*/ 468409 h 506956"/>
              <a:gd name="connsiteX4196" fmla="*/ 68356 w 506956"/>
              <a:gd name="connsiteY4196" fmla="*/ 478256 h 506956"/>
              <a:gd name="connsiteX4197" fmla="*/ 64194 w 506956"/>
              <a:gd name="connsiteY4197" fmla="*/ 478256 h 506956"/>
              <a:gd name="connsiteX4198" fmla="*/ 59978 w 506956"/>
              <a:gd name="connsiteY4198" fmla="*/ 471565 h 506956"/>
              <a:gd name="connsiteX4199" fmla="*/ 85778 w 506956"/>
              <a:gd name="connsiteY4199" fmla="*/ 471565 h 506956"/>
              <a:gd name="connsiteX4200" fmla="*/ 81562 w 506956"/>
              <a:gd name="connsiteY4200" fmla="*/ 478256 h 506956"/>
              <a:gd name="connsiteX4201" fmla="*/ 77400 w 506956"/>
              <a:gd name="connsiteY4201" fmla="*/ 478256 h 506956"/>
              <a:gd name="connsiteX4202" fmla="*/ 83711 w 506956"/>
              <a:gd name="connsiteY4202" fmla="*/ 468409 h 506956"/>
              <a:gd name="connsiteX4203" fmla="*/ 77808 w 506956"/>
              <a:gd name="connsiteY4203" fmla="*/ 459215 h 506956"/>
              <a:gd name="connsiteX4204" fmla="*/ 81970 w 506956"/>
              <a:gd name="connsiteY4204" fmla="*/ 459215 h 506956"/>
              <a:gd name="connsiteX4205" fmla="*/ 85778 w 506956"/>
              <a:gd name="connsiteY4205" fmla="*/ 465200 h 506956"/>
              <a:gd name="connsiteX4206" fmla="*/ 89586 w 506956"/>
              <a:gd name="connsiteY4206" fmla="*/ 459215 h 506956"/>
              <a:gd name="connsiteX4207" fmla="*/ 93748 w 506956"/>
              <a:gd name="connsiteY4207" fmla="*/ 459215 h 506956"/>
              <a:gd name="connsiteX4208" fmla="*/ 87845 w 506956"/>
              <a:gd name="connsiteY4208" fmla="*/ 468409 h 506956"/>
              <a:gd name="connsiteX4209" fmla="*/ 94156 w 506956"/>
              <a:gd name="connsiteY4209" fmla="*/ 478256 h 506956"/>
              <a:gd name="connsiteX4210" fmla="*/ 89994 w 506956"/>
              <a:gd name="connsiteY4210" fmla="*/ 478256 h 506956"/>
              <a:gd name="connsiteX4211" fmla="*/ 85778 w 506956"/>
              <a:gd name="connsiteY4211" fmla="*/ 471565 h 506956"/>
              <a:gd name="connsiteX4212" fmla="*/ 111578 w 506956"/>
              <a:gd name="connsiteY4212" fmla="*/ 471565 h 506956"/>
              <a:gd name="connsiteX4213" fmla="*/ 107362 w 506956"/>
              <a:gd name="connsiteY4213" fmla="*/ 478256 h 506956"/>
              <a:gd name="connsiteX4214" fmla="*/ 103200 w 506956"/>
              <a:gd name="connsiteY4214" fmla="*/ 478256 h 506956"/>
              <a:gd name="connsiteX4215" fmla="*/ 109511 w 506956"/>
              <a:gd name="connsiteY4215" fmla="*/ 468409 h 506956"/>
              <a:gd name="connsiteX4216" fmla="*/ 103608 w 506956"/>
              <a:gd name="connsiteY4216" fmla="*/ 459215 h 506956"/>
              <a:gd name="connsiteX4217" fmla="*/ 107770 w 506956"/>
              <a:gd name="connsiteY4217" fmla="*/ 459215 h 506956"/>
              <a:gd name="connsiteX4218" fmla="*/ 111578 w 506956"/>
              <a:gd name="connsiteY4218" fmla="*/ 465200 h 506956"/>
              <a:gd name="connsiteX4219" fmla="*/ 115386 w 506956"/>
              <a:gd name="connsiteY4219" fmla="*/ 459215 h 506956"/>
              <a:gd name="connsiteX4220" fmla="*/ 119548 w 506956"/>
              <a:gd name="connsiteY4220" fmla="*/ 459215 h 506956"/>
              <a:gd name="connsiteX4221" fmla="*/ 113645 w 506956"/>
              <a:gd name="connsiteY4221" fmla="*/ 468409 h 506956"/>
              <a:gd name="connsiteX4222" fmla="*/ 119956 w 506956"/>
              <a:gd name="connsiteY4222" fmla="*/ 478256 h 506956"/>
              <a:gd name="connsiteX4223" fmla="*/ 115794 w 506956"/>
              <a:gd name="connsiteY4223" fmla="*/ 478256 h 506956"/>
              <a:gd name="connsiteX4224" fmla="*/ 111578 w 506956"/>
              <a:gd name="connsiteY4224" fmla="*/ 471565 h 506956"/>
              <a:gd name="connsiteX4225" fmla="*/ 137378 w 506956"/>
              <a:gd name="connsiteY4225" fmla="*/ 471565 h 506956"/>
              <a:gd name="connsiteX4226" fmla="*/ 133162 w 506956"/>
              <a:gd name="connsiteY4226" fmla="*/ 478256 h 506956"/>
              <a:gd name="connsiteX4227" fmla="*/ 129000 w 506956"/>
              <a:gd name="connsiteY4227" fmla="*/ 478256 h 506956"/>
              <a:gd name="connsiteX4228" fmla="*/ 135311 w 506956"/>
              <a:gd name="connsiteY4228" fmla="*/ 468409 h 506956"/>
              <a:gd name="connsiteX4229" fmla="*/ 129408 w 506956"/>
              <a:gd name="connsiteY4229" fmla="*/ 459215 h 506956"/>
              <a:gd name="connsiteX4230" fmla="*/ 133570 w 506956"/>
              <a:gd name="connsiteY4230" fmla="*/ 459215 h 506956"/>
              <a:gd name="connsiteX4231" fmla="*/ 137378 w 506956"/>
              <a:gd name="connsiteY4231" fmla="*/ 465200 h 506956"/>
              <a:gd name="connsiteX4232" fmla="*/ 141186 w 506956"/>
              <a:gd name="connsiteY4232" fmla="*/ 459215 h 506956"/>
              <a:gd name="connsiteX4233" fmla="*/ 145348 w 506956"/>
              <a:gd name="connsiteY4233" fmla="*/ 459215 h 506956"/>
              <a:gd name="connsiteX4234" fmla="*/ 139445 w 506956"/>
              <a:gd name="connsiteY4234" fmla="*/ 468409 h 506956"/>
              <a:gd name="connsiteX4235" fmla="*/ 145756 w 506956"/>
              <a:gd name="connsiteY4235" fmla="*/ 478256 h 506956"/>
              <a:gd name="connsiteX4236" fmla="*/ 141594 w 506956"/>
              <a:gd name="connsiteY4236" fmla="*/ 478256 h 506956"/>
              <a:gd name="connsiteX4237" fmla="*/ 137378 w 506956"/>
              <a:gd name="connsiteY4237" fmla="*/ 471565 h 506956"/>
              <a:gd name="connsiteX4238" fmla="*/ 163178 w 506956"/>
              <a:gd name="connsiteY4238" fmla="*/ 471565 h 506956"/>
              <a:gd name="connsiteX4239" fmla="*/ 158962 w 506956"/>
              <a:gd name="connsiteY4239" fmla="*/ 478256 h 506956"/>
              <a:gd name="connsiteX4240" fmla="*/ 154800 w 506956"/>
              <a:gd name="connsiteY4240" fmla="*/ 478256 h 506956"/>
              <a:gd name="connsiteX4241" fmla="*/ 161111 w 506956"/>
              <a:gd name="connsiteY4241" fmla="*/ 468409 h 506956"/>
              <a:gd name="connsiteX4242" fmla="*/ 155208 w 506956"/>
              <a:gd name="connsiteY4242" fmla="*/ 459215 h 506956"/>
              <a:gd name="connsiteX4243" fmla="*/ 159370 w 506956"/>
              <a:gd name="connsiteY4243" fmla="*/ 459215 h 506956"/>
              <a:gd name="connsiteX4244" fmla="*/ 163178 w 506956"/>
              <a:gd name="connsiteY4244" fmla="*/ 465200 h 506956"/>
              <a:gd name="connsiteX4245" fmla="*/ 166986 w 506956"/>
              <a:gd name="connsiteY4245" fmla="*/ 459215 h 506956"/>
              <a:gd name="connsiteX4246" fmla="*/ 171148 w 506956"/>
              <a:gd name="connsiteY4246" fmla="*/ 459215 h 506956"/>
              <a:gd name="connsiteX4247" fmla="*/ 165245 w 506956"/>
              <a:gd name="connsiteY4247" fmla="*/ 468409 h 506956"/>
              <a:gd name="connsiteX4248" fmla="*/ 171556 w 506956"/>
              <a:gd name="connsiteY4248" fmla="*/ 478256 h 506956"/>
              <a:gd name="connsiteX4249" fmla="*/ 167394 w 506956"/>
              <a:gd name="connsiteY4249" fmla="*/ 478256 h 506956"/>
              <a:gd name="connsiteX4250" fmla="*/ 163178 w 506956"/>
              <a:gd name="connsiteY4250" fmla="*/ 471565 h 506956"/>
              <a:gd name="connsiteX4251" fmla="*/ 188978 w 506956"/>
              <a:gd name="connsiteY4251" fmla="*/ 471565 h 506956"/>
              <a:gd name="connsiteX4252" fmla="*/ 184762 w 506956"/>
              <a:gd name="connsiteY4252" fmla="*/ 478256 h 506956"/>
              <a:gd name="connsiteX4253" fmla="*/ 180601 w 506956"/>
              <a:gd name="connsiteY4253" fmla="*/ 478256 h 506956"/>
              <a:gd name="connsiteX4254" fmla="*/ 186911 w 506956"/>
              <a:gd name="connsiteY4254" fmla="*/ 468409 h 506956"/>
              <a:gd name="connsiteX4255" fmla="*/ 181009 w 506956"/>
              <a:gd name="connsiteY4255" fmla="*/ 459215 h 506956"/>
              <a:gd name="connsiteX4256" fmla="*/ 185170 w 506956"/>
              <a:gd name="connsiteY4256" fmla="*/ 459215 h 506956"/>
              <a:gd name="connsiteX4257" fmla="*/ 188978 w 506956"/>
              <a:gd name="connsiteY4257" fmla="*/ 465200 h 506956"/>
              <a:gd name="connsiteX4258" fmla="*/ 192786 w 506956"/>
              <a:gd name="connsiteY4258" fmla="*/ 459215 h 506956"/>
              <a:gd name="connsiteX4259" fmla="*/ 196948 w 506956"/>
              <a:gd name="connsiteY4259" fmla="*/ 459215 h 506956"/>
              <a:gd name="connsiteX4260" fmla="*/ 191045 w 506956"/>
              <a:gd name="connsiteY4260" fmla="*/ 468409 h 506956"/>
              <a:gd name="connsiteX4261" fmla="*/ 197356 w 506956"/>
              <a:gd name="connsiteY4261" fmla="*/ 478256 h 506956"/>
              <a:gd name="connsiteX4262" fmla="*/ 193194 w 506956"/>
              <a:gd name="connsiteY4262" fmla="*/ 478256 h 506956"/>
              <a:gd name="connsiteX4263" fmla="*/ 188978 w 506956"/>
              <a:gd name="connsiteY4263" fmla="*/ 471565 h 506956"/>
              <a:gd name="connsiteX4264" fmla="*/ 214778 w 506956"/>
              <a:gd name="connsiteY4264" fmla="*/ 471565 h 506956"/>
              <a:gd name="connsiteX4265" fmla="*/ 210562 w 506956"/>
              <a:gd name="connsiteY4265" fmla="*/ 478256 h 506956"/>
              <a:gd name="connsiteX4266" fmla="*/ 206401 w 506956"/>
              <a:gd name="connsiteY4266" fmla="*/ 478256 h 506956"/>
              <a:gd name="connsiteX4267" fmla="*/ 212711 w 506956"/>
              <a:gd name="connsiteY4267" fmla="*/ 468409 h 506956"/>
              <a:gd name="connsiteX4268" fmla="*/ 206809 w 506956"/>
              <a:gd name="connsiteY4268" fmla="*/ 459215 h 506956"/>
              <a:gd name="connsiteX4269" fmla="*/ 210970 w 506956"/>
              <a:gd name="connsiteY4269" fmla="*/ 459215 h 506956"/>
              <a:gd name="connsiteX4270" fmla="*/ 214778 w 506956"/>
              <a:gd name="connsiteY4270" fmla="*/ 465200 h 506956"/>
              <a:gd name="connsiteX4271" fmla="*/ 218586 w 506956"/>
              <a:gd name="connsiteY4271" fmla="*/ 459215 h 506956"/>
              <a:gd name="connsiteX4272" fmla="*/ 222748 w 506956"/>
              <a:gd name="connsiteY4272" fmla="*/ 459215 h 506956"/>
              <a:gd name="connsiteX4273" fmla="*/ 216846 w 506956"/>
              <a:gd name="connsiteY4273" fmla="*/ 468409 h 506956"/>
              <a:gd name="connsiteX4274" fmla="*/ 223156 w 506956"/>
              <a:gd name="connsiteY4274" fmla="*/ 478256 h 506956"/>
              <a:gd name="connsiteX4275" fmla="*/ 218994 w 506956"/>
              <a:gd name="connsiteY4275" fmla="*/ 478256 h 506956"/>
              <a:gd name="connsiteX4276" fmla="*/ 214778 w 506956"/>
              <a:gd name="connsiteY4276" fmla="*/ 471565 h 506956"/>
              <a:gd name="connsiteX4277" fmla="*/ 240578 w 506956"/>
              <a:gd name="connsiteY4277" fmla="*/ 471565 h 506956"/>
              <a:gd name="connsiteX4278" fmla="*/ 236362 w 506956"/>
              <a:gd name="connsiteY4278" fmla="*/ 478256 h 506956"/>
              <a:gd name="connsiteX4279" fmla="*/ 232201 w 506956"/>
              <a:gd name="connsiteY4279" fmla="*/ 478256 h 506956"/>
              <a:gd name="connsiteX4280" fmla="*/ 238511 w 506956"/>
              <a:gd name="connsiteY4280" fmla="*/ 468409 h 506956"/>
              <a:gd name="connsiteX4281" fmla="*/ 232609 w 506956"/>
              <a:gd name="connsiteY4281" fmla="*/ 459215 h 506956"/>
              <a:gd name="connsiteX4282" fmla="*/ 236770 w 506956"/>
              <a:gd name="connsiteY4282" fmla="*/ 459215 h 506956"/>
              <a:gd name="connsiteX4283" fmla="*/ 240578 w 506956"/>
              <a:gd name="connsiteY4283" fmla="*/ 465200 h 506956"/>
              <a:gd name="connsiteX4284" fmla="*/ 244386 w 506956"/>
              <a:gd name="connsiteY4284" fmla="*/ 459215 h 506956"/>
              <a:gd name="connsiteX4285" fmla="*/ 248548 w 506956"/>
              <a:gd name="connsiteY4285" fmla="*/ 459215 h 506956"/>
              <a:gd name="connsiteX4286" fmla="*/ 242646 w 506956"/>
              <a:gd name="connsiteY4286" fmla="*/ 468409 h 506956"/>
              <a:gd name="connsiteX4287" fmla="*/ 248956 w 506956"/>
              <a:gd name="connsiteY4287" fmla="*/ 478256 h 506956"/>
              <a:gd name="connsiteX4288" fmla="*/ 244794 w 506956"/>
              <a:gd name="connsiteY4288" fmla="*/ 478256 h 506956"/>
              <a:gd name="connsiteX4289" fmla="*/ 240578 w 506956"/>
              <a:gd name="connsiteY4289" fmla="*/ 471565 h 506956"/>
              <a:gd name="connsiteX4290" fmla="*/ 266378 w 506956"/>
              <a:gd name="connsiteY4290" fmla="*/ 471565 h 506956"/>
              <a:gd name="connsiteX4291" fmla="*/ 262162 w 506956"/>
              <a:gd name="connsiteY4291" fmla="*/ 478256 h 506956"/>
              <a:gd name="connsiteX4292" fmla="*/ 258001 w 506956"/>
              <a:gd name="connsiteY4292" fmla="*/ 478256 h 506956"/>
              <a:gd name="connsiteX4293" fmla="*/ 264311 w 506956"/>
              <a:gd name="connsiteY4293" fmla="*/ 468409 h 506956"/>
              <a:gd name="connsiteX4294" fmla="*/ 258409 w 506956"/>
              <a:gd name="connsiteY4294" fmla="*/ 459215 h 506956"/>
              <a:gd name="connsiteX4295" fmla="*/ 262570 w 506956"/>
              <a:gd name="connsiteY4295" fmla="*/ 459215 h 506956"/>
              <a:gd name="connsiteX4296" fmla="*/ 266378 w 506956"/>
              <a:gd name="connsiteY4296" fmla="*/ 465200 h 506956"/>
              <a:gd name="connsiteX4297" fmla="*/ 270187 w 506956"/>
              <a:gd name="connsiteY4297" fmla="*/ 459215 h 506956"/>
              <a:gd name="connsiteX4298" fmla="*/ 274348 w 506956"/>
              <a:gd name="connsiteY4298" fmla="*/ 459215 h 506956"/>
              <a:gd name="connsiteX4299" fmla="*/ 268446 w 506956"/>
              <a:gd name="connsiteY4299" fmla="*/ 468409 h 506956"/>
              <a:gd name="connsiteX4300" fmla="*/ 274756 w 506956"/>
              <a:gd name="connsiteY4300" fmla="*/ 478256 h 506956"/>
              <a:gd name="connsiteX4301" fmla="*/ 270595 w 506956"/>
              <a:gd name="connsiteY4301" fmla="*/ 478256 h 506956"/>
              <a:gd name="connsiteX4302" fmla="*/ 266378 w 506956"/>
              <a:gd name="connsiteY4302" fmla="*/ 471565 h 506956"/>
              <a:gd name="connsiteX4303" fmla="*/ 292179 w 506956"/>
              <a:gd name="connsiteY4303" fmla="*/ 471565 h 506956"/>
              <a:gd name="connsiteX4304" fmla="*/ 287962 w 506956"/>
              <a:gd name="connsiteY4304" fmla="*/ 478256 h 506956"/>
              <a:gd name="connsiteX4305" fmla="*/ 283801 w 506956"/>
              <a:gd name="connsiteY4305" fmla="*/ 478256 h 506956"/>
              <a:gd name="connsiteX4306" fmla="*/ 290111 w 506956"/>
              <a:gd name="connsiteY4306" fmla="*/ 468409 h 506956"/>
              <a:gd name="connsiteX4307" fmla="*/ 284209 w 506956"/>
              <a:gd name="connsiteY4307" fmla="*/ 459215 h 506956"/>
              <a:gd name="connsiteX4308" fmla="*/ 288370 w 506956"/>
              <a:gd name="connsiteY4308" fmla="*/ 459215 h 506956"/>
              <a:gd name="connsiteX4309" fmla="*/ 292179 w 506956"/>
              <a:gd name="connsiteY4309" fmla="*/ 465200 h 506956"/>
              <a:gd name="connsiteX4310" fmla="*/ 295987 w 506956"/>
              <a:gd name="connsiteY4310" fmla="*/ 459215 h 506956"/>
              <a:gd name="connsiteX4311" fmla="*/ 300148 w 506956"/>
              <a:gd name="connsiteY4311" fmla="*/ 459215 h 506956"/>
              <a:gd name="connsiteX4312" fmla="*/ 294246 w 506956"/>
              <a:gd name="connsiteY4312" fmla="*/ 468409 h 506956"/>
              <a:gd name="connsiteX4313" fmla="*/ 300556 w 506956"/>
              <a:gd name="connsiteY4313" fmla="*/ 478256 h 506956"/>
              <a:gd name="connsiteX4314" fmla="*/ 296395 w 506956"/>
              <a:gd name="connsiteY4314" fmla="*/ 478256 h 506956"/>
              <a:gd name="connsiteX4315" fmla="*/ 292179 w 506956"/>
              <a:gd name="connsiteY4315" fmla="*/ 471565 h 506956"/>
              <a:gd name="connsiteX4316" fmla="*/ 317979 w 506956"/>
              <a:gd name="connsiteY4316" fmla="*/ 471565 h 506956"/>
              <a:gd name="connsiteX4317" fmla="*/ 313762 w 506956"/>
              <a:gd name="connsiteY4317" fmla="*/ 478256 h 506956"/>
              <a:gd name="connsiteX4318" fmla="*/ 309601 w 506956"/>
              <a:gd name="connsiteY4318" fmla="*/ 478256 h 506956"/>
              <a:gd name="connsiteX4319" fmla="*/ 315911 w 506956"/>
              <a:gd name="connsiteY4319" fmla="*/ 468409 h 506956"/>
              <a:gd name="connsiteX4320" fmla="*/ 310009 w 506956"/>
              <a:gd name="connsiteY4320" fmla="*/ 459215 h 506956"/>
              <a:gd name="connsiteX4321" fmla="*/ 314170 w 506956"/>
              <a:gd name="connsiteY4321" fmla="*/ 459215 h 506956"/>
              <a:gd name="connsiteX4322" fmla="*/ 317979 w 506956"/>
              <a:gd name="connsiteY4322" fmla="*/ 465200 h 506956"/>
              <a:gd name="connsiteX4323" fmla="*/ 321787 w 506956"/>
              <a:gd name="connsiteY4323" fmla="*/ 459215 h 506956"/>
              <a:gd name="connsiteX4324" fmla="*/ 325948 w 506956"/>
              <a:gd name="connsiteY4324" fmla="*/ 459215 h 506956"/>
              <a:gd name="connsiteX4325" fmla="*/ 320046 w 506956"/>
              <a:gd name="connsiteY4325" fmla="*/ 468409 h 506956"/>
              <a:gd name="connsiteX4326" fmla="*/ 326356 w 506956"/>
              <a:gd name="connsiteY4326" fmla="*/ 478256 h 506956"/>
              <a:gd name="connsiteX4327" fmla="*/ 322195 w 506956"/>
              <a:gd name="connsiteY4327" fmla="*/ 478256 h 506956"/>
              <a:gd name="connsiteX4328" fmla="*/ 317979 w 506956"/>
              <a:gd name="connsiteY4328" fmla="*/ 471565 h 506956"/>
              <a:gd name="connsiteX4329" fmla="*/ 343779 w 506956"/>
              <a:gd name="connsiteY4329" fmla="*/ 471565 h 506956"/>
              <a:gd name="connsiteX4330" fmla="*/ 339563 w 506956"/>
              <a:gd name="connsiteY4330" fmla="*/ 478256 h 506956"/>
              <a:gd name="connsiteX4331" fmla="*/ 335401 w 506956"/>
              <a:gd name="connsiteY4331" fmla="*/ 478256 h 506956"/>
              <a:gd name="connsiteX4332" fmla="*/ 341711 w 506956"/>
              <a:gd name="connsiteY4332" fmla="*/ 468409 h 506956"/>
              <a:gd name="connsiteX4333" fmla="*/ 335809 w 506956"/>
              <a:gd name="connsiteY4333" fmla="*/ 459215 h 506956"/>
              <a:gd name="connsiteX4334" fmla="*/ 339971 w 506956"/>
              <a:gd name="connsiteY4334" fmla="*/ 459215 h 506956"/>
              <a:gd name="connsiteX4335" fmla="*/ 343779 w 506956"/>
              <a:gd name="connsiteY4335" fmla="*/ 465200 h 506956"/>
              <a:gd name="connsiteX4336" fmla="*/ 347587 w 506956"/>
              <a:gd name="connsiteY4336" fmla="*/ 459215 h 506956"/>
              <a:gd name="connsiteX4337" fmla="*/ 351748 w 506956"/>
              <a:gd name="connsiteY4337" fmla="*/ 459215 h 506956"/>
              <a:gd name="connsiteX4338" fmla="*/ 345846 w 506956"/>
              <a:gd name="connsiteY4338" fmla="*/ 468409 h 506956"/>
              <a:gd name="connsiteX4339" fmla="*/ 352156 w 506956"/>
              <a:gd name="connsiteY4339" fmla="*/ 478256 h 506956"/>
              <a:gd name="connsiteX4340" fmla="*/ 347995 w 506956"/>
              <a:gd name="connsiteY4340" fmla="*/ 478256 h 506956"/>
              <a:gd name="connsiteX4341" fmla="*/ 343779 w 506956"/>
              <a:gd name="connsiteY4341" fmla="*/ 471565 h 506956"/>
              <a:gd name="connsiteX4342" fmla="*/ 369579 w 506956"/>
              <a:gd name="connsiteY4342" fmla="*/ 471565 h 506956"/>
              <a:gd name="connsiteX4343" fmla="*/ 365363 w 506956"/>
              <a:gd name="connsiteY4343" fmla="*/ 478256 h 506956"/>
              <a:gd name="connsiteX4344" fmla="*/ 361201 w 506956"/>
              <a:gd name="connsiteY4344" fmla="*/ 478256 h 506956"/>
              <a:gd name="connsiteX4345" fmla="*/ 367511 w 506956"/>
              <a:gd name="connsiteY4345" fmla="*/ 468409 h 506956"/>
              <a:gd name="connsiteX4346" fmla="*/ 361609 w 506956"/>
              <a:gd name="connsiteY4346" fmla="*/ 459215 h 506956"/>
              <a:gd name="connsiteX4347" fmla="*/ 365771 w 506956"/>
              <a:gd name="connsiteY4347" fmla="*/ 459215 h 506956"/>
              <a:gd name="connsiteX4348" fmla="*/ 369579 w 506956"/>
              <a:gd name="connsiteY4348" fmla="*/ 465200 h 506956"/>
              <a:gd name="connsiteX4349" fmla="*/ 373387 w 506956"/>
              <a:gd name="connsiteY4349" fmla="*/ 459215 h 506956"/>
              <a:gd name="connsiteX4350" fmla="*/ 377548 w 506956"/>
              <a:gd name="connsiteY4350" fmla="*/ 459215 h 506956"/>
              <a:gd name="connsiteX4351" fmla="*/ 371646 w 506956"/>
              <a:gd name="connsiteY4351" fmla="*/ 468409 h 506956"/>
              <a:gd name="connsiteX4352" fmla="*/ 377956 w 506956"/>
              <a:gd name="connsiteY4352" fmla="*/ 478256 h 506956"/>
              <a:gd name="connsiteX4353" fmla="*/ 373795 w 506956"/>
              <a:gd name="connsiteY4353" fmla="*/ 478256 h 506956"/>
              <a:gd name="connsiteX4354" fmla="*/ 369579 w 506956"/>
              <a:gd name="connsiteY4354" fmla="*/ 471565 h 506956"/>
              <a:gd name="connsiteX4355" fmla="*/ 395379 w 506956"/>
              <a:gd name="connsiteY4355" fmla="*/ 471565 h 506956"/>
              <a:gd name="connsiteX4356" fmla="*/ 391163 w 506956"/>
              <a:gd name="connsiteY4356" fmla="*/ 478256 h 506956"/>
              <a:gd name="connsiteX4357" fmla="*/ 387001 w 506956"/>
              <a:gd name="connsiteY4357" fmla="*/ 478256 h 506956"/>
              <a:gd name="connsiteX4358" fmla="*/ 393312 w 506956"/>
              <a:gd name="connsiteY4358" fmla="*/ 468409 h 506956"/>
              <a:gd name="connsiteX4359" fmla="*/ 387409 w 506956"/>
              <a:gd name="connsiteY4359" fmla="*/ 459215 h 506956"/>
              <a:gd name="connsiteX4360" fmla="*/ 391571 w 506956"/>
              <a:gd name="connsiteY4360" fmla="*/ 459215 h 506956"/>
              <a:gd name="connsiteX4361" fmla="*/ 395379 w 506956"/>
              <a:gd name="connsiteY4361" fmla="*/ 465200 h 506956"/>
              <a:gd name="connsiteX4362" fmla="*/ 399187 w 506956"/>
              <a:gd name="connsiteY4362" fmla="*/ 459215 h 506956"/>
              <a:gd name="connsiteX4363" fmla="*/ 403348 w 506956"/>
              <a:gd name="connsiteY4363" fmla="*/ 459215 h 506956"/>
              <a:gd name="connsiteX4364" fmla="*/ 397446 w 506956"/>
              <a:gd name="connsiteY4364" fmla="*/ 468409 h 506956"/>
              <a:gd name="connsiteX4365" fmla="*/ 403756 w 506956"/>
              <a:gd name="connsiteY4365" fmla="*/ 478256 h 506956"/>
              <a:gd name="connsiteX4366" fmla="*/ 399595 w 506956"/>
              <a:gd name="connsiteY4366" fmla="*/ 478256 h 506956"/>
              <a:gd name="connsiteX4367" fmla="*/ 395379 w 506956"/>
              <a:gd name="connsiteY4367" fmla="*/ 471565 h 506956"/>
              <a:gd name="connsiteX4368" fmla="*/ 421179 w 506956"/>
              <a:gd name="connsiteY4368" fmla="*/ 471565 h 506956"/>
              <a:gd name="connsiteX4369" fmla="*/ 416963 w 506956"/>
              <a:gd name="connsiteY4369" fmla="*/ 478256 h 506956"/>
              <a:gd name="connsiteX4370" fmla="*/ 412801 w 506956"/>
              <a:gd name="connsiteY4370" fmla="*/ 478256 h 506956"/>
              <a:gd name="connsiteX4371" fmla="*/ 419112 w 506956"/>
              <a:gd name="connsiteY4371" fmla="*/ 468409 h 506956"/>
              <a:gd name="connsiteX4372" fmla="*/ 413209 w 506956"/>
              <a:gd name="connsiteY4372" fmla="*/ 459215 h 506956"/>
              <a:gd name="connsiteX4373" fmla="*/ 417371 w 506956"/>
              <a:gd name="connsiteY4373" fmla="*/ 459215 h 506956"/>
              <a:gd name="connsiteX4374" fmla="*/ 421179 w 506956"/>
              <a:gd name="connsiteY4374" fmla="*/ 465200 h 506956"/>
              <a:gd name="connsiteX4375" fmla="*/ 424987 w 506956"/>
              <a:gd name="connsiteY4375" fmla="*/ 459215 h 506956"/>
              <a:gd name="connsiteX4376" fmla="*/ 429149 w 506956"/>
              <a:gd name="connsiteY4376" fmla="*/ 459215 h 506956"/>
              <a:gd name="connsiteX4377" fmla="*/ 423246 w 506956"/>
              <a:gd name="connsiteY4377" fmla="*/ 468409 h 506956"/>
              <a:gd name="connsiteX4378" fmla="*/ 429557 w 506956"/>
              <a:gd name="connsiteY4378" fmla="*/ 478256 h 506956"/>
              <a:gd name="connsiteX4379" fmla="*/ 425395 w 506956"/>
              <a:gd name="connsiteY4379" fmla="*/ 478256 h 506956"/>
              <a:gd name="connsiteX4380" fmla="*/ 421179 w 506956"/>
              <a:gd name="connsiteY4380" fmla="*/ 471565 h 506956"/>
              <a:gd name="connsiteX4381" fmla="*/ 446979 w 506956"/>
              <a:gd name="connsiteY4381" fmla="*/ 471565 h 506956"/>
              <a:gd name="connsiteX4382" fmla="*/ 442763 w 506956"/>
              <a:gd name="connsiteY4382" fmla="*/ 478256 h 506956"/>
              <a:gd name="connsiteX4383" fmla="*/ 438601 w 506956"/>
              <a:gd name="connsiteY4383" fmla="*/ 478256 h 506956"/>
              <a:gd name="connsiteX4384" fmla="*/ 444912 w 506956"/>
              <a:gd name="connsiteY4384" fmla="*/ 468409 h 506956"/>
              <a:gd name="connsiteX4385" fmla="*/ 439009 w 506956"/>
              <a:gd name="connsiteY4385" fmla="*/ 459215 h 506956"/>
              <a:gd name="connsiteX4386" fmla="*/ 443171 w 506956"/>
              <a:gd name="connsiteY4386" fmla="*/ 459215 h 506956"/>
              <a:gd name="connsiteX4387" fmla="*/ 446979 w 506956"/>
              <a:gd name="connsiteY4387" fmla="*/ 465200 h 506956"/>
              <a:gd name="connsiteX4388" fmla="*/ 450787 w 506956"/>
              <a:gd name="connsiteY4388" fmla="*/ 459215 h 506956"/>
              <a:gd name="connsiteX4389" fmla="*/ 454949 w 506956"/>
              <a:gd name="connsiteY4389" fmla="*/ 459215 h 506956"/>
              <a:gd name="connsiteX4390" fmla="*/ 449046 w 506956"/>
              <a:gd name="connsiteY4390" fmla="*/ 468409 h 506956"/>
              <a:gd name="connsiteX4391" fmla="*/ 455357 w 506956"/>
              <a:gd name="connsiteY4391" fmla="*/ 478256 h 506956"/>
              <a:gd name="connsiteX4392" fmla="*/ 451195 w 506956"/>
              <a:gd name="connsiteY4392" fmla="*/ 478256 h 506956"/>
              <a:gd name="connsiteX4393" fmla="*/ 446979 w 506956"/>
              <a:gd name="connsiteY4393" fmla="*/ 471565 h 506956"/>
              <a:gd name="connsiteX4394" fmla="*/ 472779 w 506956"/>
              <a:gd name="connsiteY4394" fmla="*/ 471565 h 506956"/>
              <a:gd name="connsiteX4395" fmla="*/ 468563 w 506956"/>
              <a:gd name="connsiteY4395" fmla="*/ 478256 h 506956"/>
              <a:gd name="connsiteX4396" fmla="*/ 464401 w 506956"/>
              <a:gd name="connsiteY4396" fmla="*/ 478256 h 506956"/>
              <a:gd name="connsiteX4397" fmla="*/ 470712 w 506956"/>
              <a:gd name="connsiteY4397" fmla="*/ 468409 h 506956"/>
              <a:gd name="connsiteX4398" fmla="*/ 464809 w 506956"/>
              <a:gd name="connsiteY4398" fmla="*/ 459215 h 506956"/>
              <a:gd name="connsiteX4399" fmla="*/ 468971 w 506956"/>
              <a:gd name="connsiteY4399" fmla="*/ 459215 h 506956"/>
              <a:gd name="connsiteX4400" fmla="*/ 472779 w 506956"/>
              <a:gd name="connsiteY4400" fmla="*/ 465200 h 506956"/>
              <a:gd name="connsiteX4401" fmla="*/ 476587 w 506956"/>
              <a:gd name="connsiteY4401" fmla="*/ 459215 h 506956"/>
              <a:gd name="connsiteX4402" fmla="*/ 480749 w 506956"/>
              <a:gd name="connsiteY4402" fmla="*/ 459215 h 506956"/>
              <a:gd name="connsiteX4403" fmla="*/ 474846 w 506956"/>
              <a:gd name="connsiteY4403" fmla="*/ 468409 h 506956"/>
              <a:gd name="connsiteX4404" fmla="*/ 481157 w 506956"/>
              <a:gd name="connsiteY4404" fmla="*/ 478256 h 506956"/>
              <a:gd name="connsiteX4405" fmla="*/ 476995 w 506956"/>
              <a:gd name="connsiteY4405" fmla="*/ 478256 h 506956"/>
              <a:gd name="connsiteX4406" fmla="*/ 472779 w 506956"/>
              <a:gd name="connsiteY4406" fmla="*/ 471565 h 506956"/>
              <a:gd name="connsiteX4407" fmla="*/ 498579 w 506956"/>
              <a:gd name="connsiteY4407" fmla="*/ 471565 h 506956"/>
              <a:gd name="connsiteX4408" fmla="*/ 494363 w 506956"/>
              <a:gd name="connsiteY4408" fmla="*/ 478256 h 506956"/>
              <a:gd name="connsiteX4409" fmla="*/ 490201 w 506956"/>
              <a:gd name="connsiteY4409" fmla="*/ 478256 h 506956"/>
              <a:gd name="connsiteX4410" fmla="*/ 496512 w 506956"/>
              <a:gd name="connsiteY4410" fmla="*/ 468409 h 506956"/>
              <a:gd name="connsiteX4411" fmla="*/ 490609 w 506956"/>
              <a:gd name="connsiteY4411" fmla="*/ 459215 h 506956"/>
              <a:gd name="connsiteX4412" fmla="*/ 494771 w 506956"/>
              <a:gd name="connsiteY4412" fmla="*/ 459215 h 506956"/>
              <a:gd name="connsiteX4413" fmla="*/ 498579 w 506956"/>
              <a:gd name="connsiteY4413" fmla="*/ 465200 h 506956"/>
              <a:gd name="connsiteX4414" fmla="*/ 502387 w 506956"/>
              <a:gd name="connsiteY4414" fmla="*/ 459215 h 506956"/>
              <a:gd name="connsiteX4415" fmla="*/ 506549 w 506956"/>
              <a:gd name="connsiteY4415" fmla="*/ 459215 h 506956"/>
              <a:gd name="connsiteX4416" fmla="*/ 500646 w 506956"/>
              <a:gd name="connsiteY4416" fmla="*/ 468409 h 506956"/>
              <a:gd name="connsiteX4417" fmla="*/ 506957 w 506956"/>
              <a:gd name="connsiteY4417" fmla="*/ 478256 h 506956"/>
              <a:gd name="connsiteX4418" fmla="*/ 502795 w 506956"/>
              <a:gd name="connsiteY4418" fmla="*/ 478256 h 506956"/>
              <a:gd name="connsiteX4419" fmla="*/ 498579 w 506956"/>
              <a:gd name="connsiteY4419" fmla="*/ 471565 h 506956"/>
              <a:gd name="connsiteX4420" fmla="*/ 8378 w 506956"/>
              <a:gd name="connsiteY4420" fmla="*/ 500265 h 506956"/>
              <a:gd name="connsiteX4421" fmla="*/ 4162 w 506956"/>
              <a:gd name="connsiteY4421" fmla="*/ 506957 h 506956"/>
              <a:gd name="connsiteX4422" fmla="*/ 0 w 506956"/>
              <a:gd name="connsiteY4422" fmla="*/ 506957 h 506956"/>
              <a:gd name="connsiteX4423" fmla="*/ 6310 w 506956"/>
              <a:gd name="connsiteY4423" fmla="*/ 497110 h 506956"/>
              <a:gd name="connsiteX4424" fmla="*/ 408 w 506956"/>
              <a:gd name="connsiteY4424" fmla="*/ 487916 h 506956"/>
              <a:gd name="connsiteX4425" fmla="*/ 4570 w 506956"/>
              <a:gd name="connsiteY4425" fmla="*/ 487916 h 506956"/>
              <a:gd name="connsiteX4426" fmla="*/ 8378 w 506956"/>
              <a:gd name="connsiteY4426" fmla="*/ 493901 h 506956"/>
              <a:gd name="connsiteX4427" fmla="*/ 12186 w 506956"/>
              <a:gd name="connsiteY4427" fmla="*/ 487916 h 506956"/>
              <a:gd name="connsiteX4428" fmla="*/ 16347 w 506956"/>
              <a:gd name="connsiteY4428" fmla="*/ 487916 h 506956"/>
              <a:gd name="connsiteX4429" fmla="*/ 10445 w 506956"/>
              <a:gd name="connsiteY4429" fmla="*/ 497110 h 506956"/>
              <a:gd name="connsiteX4430" fmla="*/ 16755 w 506956"/>
              <a:gd name="connsiteY4430" fmla="*/ 506957 h 506956"/>
              <a:gd name="connsiteX4431" fmla="*/ 12594 w 506956"/>
              <a:gd name="connsiteY4431" fmla="*/ 506957 h 506956"/>
              <a:gd name="connsiteX4432" fmla="*/ 8378 w 506956"/>
              <a:gd name="connsiteY4432" fmla="*/ 500265 h 506956"/>
              <a:gd name="connsiteX4433" fmla="*/ 34178 w 506956"/>
              <a:gd name="connsiteY4433" fmla="*/ 500265 h 506956"/>
              <a:gd name="connsiteX4434" fmla="*/ 29962 w 506956"/>
              <a:gd name="connsiteY4434" fmla="*/ 506957 h 506956"/>
              <a:gd name="connsiteX4435" fmla="*/ 25800 w 506956"/>
              <a:gd name="connsiteY4435" fmla="*/ 506957 h 506956"/>
              <a:gd name="connsiteX4436" fmla="*/ 32110 w 506956"/>
              <a:gd name="connsiteY4436" fmla="*/ 497110 h 506956"/>
              <a:gd name="connsiteX4437" fmla="*/ 26208 w 506956"/>
              <a:gd name="connsiteY4437" fmla="*/ 487916 h 506956"/>
              <a:gd name="connsiteX4438" fmla="*/ 30370 w 506956"/>
              <a:gd name="connsiteY4438" fmla="*/ 487916 h 506956"/>
              <a:gd name="connsiteX4439" fmla="*/ 34178 w 506956"/>
              <a:gd name="connsiteY4439" fmla="*/ 493901 h 506956"/>
              <a:gd name="connsiteX4440" fmla="*/ 37986 w 506956"/>
              <a:gd name="connsiteY4440" fmla="*/ 487916 h 506956"/>
              <a:gd name="connsiteX4441" fmla="*/ 42147 w 506956"/>
              <a:gd name="connsiteY4441" fmla="*/ 487916 h 506956"/>
              <a:gd name="connsiteX4442" fmla="*/ 36245 w 506956"/>
              <a:gd name="connsiteY4442" fmla="*/ 497110 h 506956"/>
              <a:gd name="connsiteX4443" fmla="*/ 42555 w 506956"/>
              <a:gd name="connsiteY4443" fmla="*/ 506957 h 506956"/>
              <a:gd name="connsiteX4444" fmla="*/ 38394 w 506956"/>
              <a:gd name="connsiteY4444" fmla="*/ 506957 h 506956"/>
              <a:gd name="connsiteX4445" fmla="*/ 34178 w 506956"/>
              <a:gd name="connsiteY4445" fmla="*/ 500265 h 506956"/>
              <a:gd name="connsiteX4446" fmla="*/ 59978 w 506956"/>
              <a:gd name="connsiteY4446" fmla="*/ 500265 h 506956"/>
              <a:gd name="connsiteX4447" fmla="*/ 55762 w 506956"/>
              <a:gd name="connsiteY4447" fmla="*/ 506957 h 506956"/>
              <a:gd name="connsiteX4448" fmla="*/ 51600 w 506956"/>
              <a:gd name="connsiteY4448" fmla="*/ 506957 h 506956"/>
              <a:gd name="connsiteX4449" fmla="*/ 57911 w 506956"/>
              <a:gd name="connsiteY4449" fmla="*/ 497110 h 506956"/>
              <a:gd name="connsiteX4450" fmla="*/ 52008 w 506956"/>
              <a:gd name="connsiteY4450" fmla="*/ 487916 h 506956"/>
              <a:gd name="connsiteX4451" fmla="*/ 56170 w 506956"/>
              <a:gd name="connsiteY4451" fmla="*/ 487916 h 506956"/>
              <a:gd name="connsiteX4452" fmla="*/ 59978 w 506956"/>
              <a:gd name="connsiteY4452" fmla="*/ 493901 h 506956"/>
              <a:gd name="connsiteX4453" fmla="*/ 63786 w 506956"/>
              <a:gd name="connsiteY4453" fmla="*/ 487916 h 506956"/>
              <a:gd name="connsiteX4454" fmla="*/ 67948 w 506956"/>
              <a:gd name="connsiteY4454" fmla="*/ 487916 h 506956"/>
              <a:gd name="connsiteX4455" fmla="*/ 62045 w 506956"/>
              <a:gd name="connsiteY4455" fmla="*/ 497110 h 506956"/>
              <a:gd name="connsiteX4456" fmla="*/ 68356 w 506956"/>
              <a:gd name="connsiteY4456" fmla="*/ 506957 h 506956"/>
              <a:gd name="connsiteX4457" fmla="*/ 64194 w 506956"/>
              <a:gd name="connsiteY4457" fmla="*/ 506957 h 506956"/>
              <a:gd name="connsiteX4458" fmla="*/ 59978 w 506956"/>
              <a:gd name="connsiteY4458" fmla="*/ 500265 h 506956"/>
              <a:gd name="connsiteX4459" fmla="*/ 85778 w 506956"/>
              <a:gd name="connsiteY4459" fmla="*/ 500265 h 506956"/>
              <a:gd name="connsiteX4460" fmla="*/ 81562 w 506956"/>
              <a:gd name="connsiteY4460" fmla="*/ 506957 h 506956"/>
              <a:gd name="connsiteX4461" fmla="*/ 77400 w 506956"/>
              <a:gd name="connsiteY4461" fmla="*/ 506957 h 506956"/>
              <a:gd name="connsiteX4462" fmla="*/ 83711 w 506956"/>
              <a:gd name="connsiteY4462" fmla="*/ 497110 h 506956"/>
              <a:gd name="connsiteX4463" fmla="*/ 77808 w 506956"/>
              <a:gd name="connsiteY4463" fmla="*/ 487916 h 506956"/>
              <a:gd name="connsiteX4464" fmla="*/ 81970 w 506956"/>
              <a:gd name="connsiteY4464" fmla="*/ 487916 h 506956"/>
              <a:gd name="connsiteX4465" fmla="*/ 85778 w 506956"/>
              <a:gd name="connsiteY4465" fmla="*/ 493901 h 506956"/>
              <a:gd name="connsiteX4466" fmla="*/ 89586 w 506956"/>
              <a:gd name="connsiteY4466" fmla="*/ 487916 h 506956"/>
              <a:gd name="connsiteX4467" fmla="*/ 93748 w 506956"/>
              <a:gd name="connsiteY4467" fmla="*/ 487916 h 506956"/>
              <a:gd name="connsiteX4468" fmla="*/ 87845 w 506956"/>
              <a:gd name="connsiteY4468" fmla="*/ 497110 h 506956"/>
              <a:gd name="connsiteX4469" fmla="*/ 94156 w 506956"/>
              <a:gd name="connsiteY4469" fmla="*/ 506957 h 506956"/>
              <a:gd name="connsiteX4470" fmla="*/ 89994 w 506956"/>
              <a:gd name="connsiteY4470" fmla="*/ 506957 h 506956"/>
              <a:gd name="connsiteX4471" fmla="*/ 85778 w 506956"/>
              <a:gd name="connsiteY4471" fmla="*/ 500265 h 506956"/>
              <a:gd name="connsiteX4472" fmla="*/ 111578 w 506956"/>
              <a:gd name="connsiteY4472" fmla="*/ 500265 h 506956"/>
              <a:gd name="connsiteX4473" fmla="*/ 107362 w 506956"/>
              <a:gd name="connsiteY4473" fmla="*/ 506957 h 506956"/>
              <a:gd name="connsiteX4474" fmla="*/ 103200 w 506956"/>
              <a:gd name="connsiteY4474" fmla="*/ 506957 h 506956"/>
              <a:gd name="connsiteX4475" fmla="*/ 109511 w 506956"/>
              <a:gd name="connsiteY4475" fmla="*/ 497110 h 506956"/>
              <a:gd name="connsiteX4476" fmla="*/ 103608 w 506956"/>
              <a:gd name="connsiteY4476" fmla="*/ 487916 h 506956"/>
              <a:gd name="connsiteX4477" fmla="*/ 107770 w 506956"/>
              <a:gd name="connsiteY4477" fmla="*/ 487916 h 506956"/>
              <a:gd name="connsiteX4478" fmla="*/ 111578 w 506956"/>
              <a:gd name="connsiteY4478" fmla="*/ 493901 h 506956"/>
              <a:gd name="connsiteX4479" fmla="*/ 115386 w 506956"/>
              <a:gd name="connsiteY4479" fmla="*/ 487916 h 506956"/>
              <a:gd name="connsiteX4480" fmla="*/ 119548 w 506956"/>
              <a:gd name="connsiteY4480" fmla="*/ 487916 h 506956"/>
              <a:gd name="connsiteX4481" fmla="*/ 113645 w 506956"/>
              <a:gd name="connsiteY4481" fmla="*/ 497110 h 506956"/>
              <a:gd name="connsiteX4482" fmla="*/ 119956 w 506956"/>
              <a:gd name="connsiteY4482" fmla="*/ 506957 h 506956"/>
              <a:gd name="connsiteX4483" fmla="*/ 115794 w 506956"/>
              <a:gd name="connsiteY4483" fmla="*/ 506957 h 506956"/>
              <a:gd name="connsiteX4484" fmla="*/ 111578 w 506956"/>
              <a:gd name="connsiteY4484" fmla="*/ 500265 h 506956"/>
              <a:gd name="connsiteX4485" fmla="*/ 137378 w 506956"/>
              <a:gd name="connsiteY4485" fmla="*/ 500265 h 506956"/>
              <a:gd name="connsiteX4486" fmla="*/ 133162 w 506956"/>
              <a:gd name="connsiteY4486" fmla="*/ 506957 h 506956"/>
              <a:gd name="connsiteX4487" fmla="*/ 129000 w 506956"/>
              <a:gd name="connsiteY4487" fmla="*/ 506957 h 506956"/>
              <a:gd name="connsiteX4488" fmla="*/ 135311 w 506956"/>
              <a:gd name="connsiteY4488" fmla="*/ 497110 h 506956"/>
              <a:gd name="connsiteX4489" fmla="*/ 129408 w 506956"/>
              <a:gd name="connsiteY4489" fmla="*/ 487916 h 506956"/>
              <a:gd name="connsiteX4490" fmla="*/ 133570 w 506956"/>
              <a:gd name="connsiteY4490" fmla="*/ 487916 h 506956"/>
              <a:gd name="connsiteX4491" fmla="*/ 137378 w 506956"/>
              <a:gd name="connsiteY4491" fmla="*/ 493901 h 506956"/>
              <a:gd name="connsiteX4492" fmla="*/ 141186 w 506956"/>
              <a:gd name="connsiteY4492" fmla="*/ 487916 h 506956"/>
              <a:gd name="connsiteX4493" fmla="*/ 145348 w 506956"/>
              <a:gd name="connsiteY4493" fmla="*/ 487916 h 506956"/>
              <a:gd name="connsiteX4494" fmla="*/ 139445 w 506956"/>
              <a:gd name="connsiteY4494" fmla="*/ 497110 h 506956"/>
              <a:gd name="connsiteX4495" fmla="*/ 145756 w 506956"/>
              <a:gd name="connsiteY4495" fmla="*/ 506957 h 506956"/>
              <a:gd name="connsiteX4496" fmla="*/ 141594 w 506956"/>
              <a:gd name="connsiteY4496" fmla="*/ 506957 h 506956"/>
              <a:gd name="connsiteX4497" fmla="*/ 137378 w 506956"/>
              <a:gd name="connsiteY4497" fmla="*/ 500265 h 506956"/>
              <a:gd name="connsiteX4498" fmla="*/ 163178 w 506956"/>
              <a:gd name="connsiteY4498" fmla="*/ 500265 h 506956"/>
              <a:gd name="connsiteX4499" fmla="*/ 158962 w 506956"/>
              <a:gd name="connsiteY4499" fmla="*/ 506957 h 506956"/>
              <a:gd name="connsiteX4500" fmla="*/ 154800 w 506956"/>
              <a:gd name="connsiteY4500" fmla="*/ 506957 h 506956"/>
              <a:gd name="connsiteX4501" fmla="*/ 161111 w 506956"/>
              <a:gd name="connsiteY4501" fmla="*/ 497110 h 506956"/>
              <a:gd name="connsiteX4502" fmla="*/ 155208 w 506956"/>
              <a:gd name="connsiteY4502" fmla="*/ 487916 h 506956"/>
              <a:gd name="connsiteX4503" fmla="*/ 159370 w 506956"/>
              <a:gd name="connsiteY4503" fmla="*/ 487916 h 506956"/>
              <a:gd name="connsiteX4504" fmla="*/ 163178 w 506956"/>
              <a:gd name="connsiteY4504" fmla="*/ 493901 h 506956"/>
              <a:gd name="connsiteX4505" fmla="*/ 166986 w 506956"/>
              <a:gd name="connsiteY4505" fmla="*/ 487916 h 506956"/>
              <a:gd name="connsiteX4506" fmla="*/ 171148 w 506956"/>
              <a:gd name="connsiteY4506" fmla="*/ 487916 h 506956"/>
              <a:gd name="connsiteX4507" fmla="*/ 165245 w 506956"/>
              <a:gd name="connsiteY4507" fmla="*/ 497110 h 506956"/>
              <a:gd name="connsiteX4508" fmla="*/ 171556 w 506956"/>
              <a:gd name="connsiteY4508" fmla="*/ 506957 h 506956"/>
              <a:gd name="connsiteX4509" fmla="*/ 167394 w 506956"/>
              <a:gd name="connsiteY4509" fmla="*/ 506957 h 506956"/>
              <a:gd name="connsiteX4510" fmla="*/ 163178 w 506956"/>
              <a:gd name="connsiteY4510" fmla="*/ 500265 h 506956"/>
              <a:gd name="connsiteX4511" fmla="*/ 188978 w 506956"/>
              <a:gd name="connsiteY4511" fmla="*/ 500265 h 506956"/>
              <a:gd name="connsiteX4512" fmla="*/ 184762 w 506956"/>
              <a:gd name="connsiteY4512" fmla="*/ 506957 h 506956"/>
              <a:gd name="connsiteX4513" fmla="*/ 180601 w 506956"/>
              <a:gd name="connsiteY4513" fmla="*/ 506957 h 506956"/>
              <a:gd name="connsiteX4514" fmla="*/ 186911 w 506956"/>
              <a:gd name="connsiteY4514" fmla="*/ 497110 h 506956"/>
              <a:gd name="connsiteX4515" fmla="*/ 181009 w 506956"/>
              <a:gd name="connsiteY4515" fmla="*/ 487916 h 506956"/>
              <a:gd name="connsiteX4516" fmla="*/ 185170 w 506956"/>
              <a:gd name="connsiteY4516" fmla="*/ 487916 h 506956"/>
              <a:gd name="connsiteX4517" fmla="*/ 188978 w 506956"/>
              <a:gd name="connsiteY4517" fmla="*/ 493901 h 506956"/>
              <a:gd name="connsiteX4518" fmla="*/ 192786 w 506956"/>
              <a:gd name="connsiteY4518" fmla="*/ 487916 h 506956"/>
              <a:gd name="connsiteX4519" fmla="*/ 196948 w 506956"/>
              <a:gd name="connsiteY4519" fmla="*/ 487916 h 506956"/>
              <a:gd name="connsiteX4520" fmla="*/ 191045 w 506956"/>
              <a:gd name="connsiteY4520" fmla="*/ 497110 h 506956"/>
              <a:gd name="connsiteX4521" fmla="*/ 197356 w 506956"/>
              <a:gd name="connsiteY4521" fmla="*/ 506957 h 506956"/>
              <a:gd name="connsiteX4522" fmla="*/ 193194 w 506956"/>
              <a:gd name="connsiteY4522" fmla="*/ 506957 h 506956"/>
              <a:gd name="connsiteX4523" fmla="*/ 188978 w 506956"/>
              <a:gd name="connsiteY4523" fmla="*/ 500265 h 506956"/>
              <a:gd name="connsiteX4524" fmla="*/ 214778 w 506956"/>
              <a:gd name="connsiteY4524" fmla="*/ 500265 h 506956"/>
              <a:gd name="connsiteX4525" fmla="*/ 210562 w 506956"/>
              <a:gd name="connsiteY4525" fmla="*/ 506957 h 506956"/>
              <a:gd name="connsiteX4526" fmla="*/ 206401 w 506956"/>
              <a:gd name="connsiteY4526" fmla="*/ 506957 h 506956"/>
              <a:gd name="connsiteX4527" fmla="*/ 212711 w 506956"/>
              <a:gd name="connsiteY4527" fmla="*/ 497110 h 506956"/>
              <a:gd name="connsiteX4528" fmla="*/ 206809 w 506956"/>
              <a:gd name="connsiteY4528" fmla="*/ 487916 h 506956"/>
              <a:gd name="connsiteX4529" fmla="*/ 210970 w 506956"/>
              <a:gd name="connsiteY4529" fmla="*/ 487916 h 506956"/>
              <a:gd name="connsiteX4530" fmla="*/ 214778 w 506956"/>
              <a:gd name="connsiteY4530" fmla="*/ 493901 h 506956"/>
              <a:gd name="connsiteX4531" fmla="*/ 218586 w 506956"/>
              <a:gd name="connsiteY4531" fmla="*/ 487916 h 506956"/>
              <a:gd name="connsiteX4532" fmla="*/ 222748 w 506956"/>
              <a:gd name="connsiteY4532" fmla="*/ 487916 h 506956"/>
              <a:gd name="connsiteX4533" fmla="*/ 216846 w 506956"/>
              <a:gd name="connsiteY4533" fmla="*/ 497110 h 506956"/>
              <a:gd name="connsiteX4534" fmla="*/ 223156 w 506956"/>
              <a:gd name="connsiteY4534" fmla="*/ 506957 h 506956"/>
              <a:gd name="connsiteX4535" fmla="*/ 218994 w 506956"/>
              <a:gd name="connsiteY4535" fmla="*/ 506957 h 506956"/>
              <a:gd name="connsiteX4536" fmla="*/ 214778 w 506956"/>
              <a:gd name="connsiteY4536" fmla="*/ 500265 h 506956"/>
              <a:gd name="connsiteX4537" fmla="*/ 240578 w 506956"/>
              <a:gd name="connsiteY4537" fmla="*/ 500265 h 506956"/>
              <a:gd name="connsiteX4538" fmla="*/ 236362 w 506956"/>
              <a:gd name="connsiteY4538" fmla="*/ 506957 h 506956"/>
              <a:gd name="connsiteX4539" fmla="*/ 232201 w 506956"/>
              <a:gd name="connsiteY4539" fmla="*/ 506957 h 506956"/>
              <a:gd name="connsiteX4540" fmla="*/ 238511 w 506956"/>
              <a:gd name="connsiteY4540" fmla="*/ 497110 h 506956"/>
              <a:gd name="connsiteX4541" fmla="*/ 232609 w 506956"/>
              <a:gd name="connsiteY4541" fmla="*/ 487916 h 506956"/>
              <a:gd name="connsiteX4542" fmla="*/ 236770 w 506956"/>
              <a:gd name="connsiteY4542" fmla="*/ 487916 h 506956"/>
              <a:gd name="connsiteX4543" fmla="*/ 240578 w 506956"/>
              <a:gd name="connsiteY4543" fmla="*/ 493901 h 506956"/>
              <a:gd name="connsiteX4544" fmla="*/ 244386 w 506956"/>
              <a:gd name="connsiteY4544" fmla="*/ 487916 h 506956"/>
              <a:gd name="connsiteX4545" fmla="*/ 248548 w 506956"/>
              <a:gd name="connsiteY4545" fmla="*/ 487916 h 506956"/>
              <a:gd name="connsiteX4546" fmla="*/ 242646 w 506956"/>
              <a:gd name="connsiteY4546" fmla="*/ 497110 h 506956"/>
              <a:gd name="connsiteX4547" fmla="*/ 248956 w 506956"/>
              <a:gd name="connsiteY4547" fmla="*/ 506957 h 506956"/>
              <a:gd name="connsiteX4548" fmla="*/ 244794 w 506956"/>
              <a:gd name="connsiteY4548" fmla="*/ 506957 h 506956"/>
              <a:gd name="connsiteX4549" fmla="*/ 240578 w 506956"/>
              <a:gd name="connsiteY4549" fmla="*/ 500265 h 506956"/>
              <a:gd name="connsiteX4550" fmla="*/ 266378 w 506956"/>
              <a:gd name="connsiteY4550" fmla="*/ 500265 h 506956"/>
              <a:gd name="connsiteX4551" fmla="*/ 262162 w 506956"/>
              <a:gd name="connsiteY4551" fmla="*/ 506957 h 506956"/>
              <a:gd name="connsiteX4552" fmla="*/ 258001 w 506956"/>
              <a:gd name="connsiteY4552" fmla="*/ 506957 h 506956"/>
              <a:gd name="connsiteX4553" fmla="*/ 264311 w 506956"/>
              <a:gd name="connsiteY4553" fmla="*/ 497110 h 506956"/>
              <a:gd name="connsiteX4554" fmla="*/ 258409 w 506956"/>
              <a:gd name="connsiteY4554" fmla="*/ 487916 h 506956"/>
              <a:gd name="connsiteX4555" fmla="*/ 262570 w 506956"/>
              <a:gd name="connsiteY4555" fmla="*/ 487916 h 506956"/>
              <a:gd name="connsiteX4556" fmla="*/ 266378 w 506956"/>
              <a:gd name="connsiteY4556" fmla="*/ 493901 h 506956"/>
              <a:gd name="connsiteX4557" fmla="*/ 270187 w 506956"/>
              <a:gd name="connsiteY4557" fmla="*/ 487916 h 506956"/>
              <a:gd name="connsiteX4558" fmla="*/ 274348 w 506956"/>
              <a:gd name="connsiteY4558" fmla="*/ 487916 h 506956"/>
              <a:gd name="connsiteX4559" fmla="*/ 268446 w 506956"/>
              <a:gd name="connsiteY4559" fmla="*/ 497110 h 506956"/>
              <a:gd name="connsiteX4560" fmla="*/ 274756 w 506956"/>
              <a:gd name="connsiteY4560" fmla="*/ 506957 h 506956"/>
              <a:gd name="connsiteX4561" fmla="*/ 270595 w 506956"/>
              <a:gd name="connsiteY4561" fmla="*/ 506957 h 506956"/>
              <a:gd name="connsiteX4562" fmla="*/ 266378 w 506956"/>
              <a:gd name="connsiteY4562" fmla="*/ 500265 h 506956"/>
              <a:gd name="connsiteX4563" fmla="*/ 292179 w 506956"/>
              <a:gd name="connsiteY4563" fmla="*/ 500265 h 506956"/>
              <a:gd name="connsiteX4564" fmla="*/ 287962 w 506956"/>
              <a:gd name="connsiteY4564" fmla="*/ 506957 h 506956"/>
              <a:gd name="connsiteX4565" fmla="*/ 283801 w 506956"/>
              <a:gd name="connsiteY4565" fmla="*/ 506957 h 506956"/>
              <a:gd name="connsiteX4566" fmla="*/ 290111 w 506956"/>
              <a:gd name="connsiteY4566" fmla="*/ 497110 h 506956"/>
              <a:gd name="connsiteX4567" fmla="*/ 284209 w 506956"/>
              <a:gd name="connsiteY4567" fmla="*/ 487916 h 506956"/>
              <a:gd name="connsiteX4568" fmla="*/ 288370 w 506956"/>
              <a:gd name="connsiteY4568" fmla="*/ 487916 h 506956"/>
              <a:gd name="connsiteX4569" fmla="*/ 292179 w 506956"/>
              <a:gd name="connsiteY4569" fmla="*/ 493901 h 506956"/>
              <a:gd name="connsiteX4570" fmla="*/ 295987 w 506956"/>
              <a:gd name="connsiteY4570" fmla="*/ 487916 h 506956"/>
              <a:gd name="connsiteX4571" fmla="*/ 300148 w 506956"/>
              <a:gd name="connsiteY4571" fmla="*/ 487916 h 506956"/>
              <a:gd name="connsiteX4572" fmla="*/ 294246 w 506956"/>
              <a:gd name="connsiteY4572" fmla="*/ 497110 h 506956"/>
              <a:gd name="connsiteX4573" fmla="*/ 300556 w 506956"/>
              <a:gd name="connsiteY4573" fmla="*/ 506957 h 506956"/>
              <a:gd name="connsiteX4574" fmla="*/ 296395 w 506956"/>
              <a:gd name="connsiteY4574" fmla="*/ 506957 h 506956"/>
              <a:gd name="connsiteX4575" fmla="*/ 292179 w 506956"/>
              <a:gd name="connsiteY4575" fmla="*/ 500265 h 506956"/>
              <a:gd name="connsiteX4576" fmla="*/ 317979 w 506956"/>
              <a:gd name="connsiteY4576" fmla="*/ 500265 h 506956"/>
              <a:gd name="connsiteX4577" fmla="*/ 313762 w 506956"/>
              <a:gd name="connsiteY4577" fmla="*/ 506957 h 506956"/>
              <a:gd name="connsiteX4578" fmla="*/ 309601 w 506956"/>
              <a:gd name="connsiteY4578" fmla="*/ 506957 h 506956"/>
              <a:gd name="connsiteX4579" fmla="*/ 315911 w 506956"/>
              <a:gd name="connsiteY4579" fmla="*/ 497110 h 506956"/>
              <a:gd name="connsiteX4580" fmla="*/ 310009 w 506956"/>
              <a:gd name="connsiteY4580" fmla="*/ 487916 h 506956"/>
              <a:gd name="connsiteX4581" fmla="*/ 314170 w 506956"/>
              <a:gd name="connsiteY4581" fmla="*/ 487916 h 506956"/>
              <a:gd name="connsiteX4582" fmla="*/ 317979 w 506956"/>
              <a:gd name="connsiteY4582" fmla="*/ 493901 h 506956"/>
              <a:gd name="connsiteX4583" fmla="*/ 321787 w 506956"/>
              <a:gd name="connsiteY4583" fmla="*/ 487916 h 506956"/>
              <a:gd name="connsiteX4584" fmla="*/ 325948 w 506956"/>
              <a:gd name="connsiteY4584" fmla="*/ 487916 h 506956"/>
              <a:gd name="connsiteX4585" fmla="*/ 320046 w 506956"/>
              <a:gd name="connsiteY4585" fmla="*/ 497110 h 506956"/>
              <a:gd name="connsiteX4586" fmla="*/ 326356 w 506956"/>
              <a:gd name="connsiteY4586" fmla="*/ 506957 h 506956"/>
              <a:gd name="connsiteX4587" fmla="*/ 322195 w 506956"/>
              <a:gd name="connsiteY4587" fmla="*/ 506957 h 506956"/>
              <a:gd name="connsiteX4588" fmla="*/ 317979 w 506956"/>
              <a:gd name="connsiteY4588" fmla="*/ 500265 h 506956"/>
              <a:gd name="connsiteX4589" fmla="*/ 343779 w 506956"/>
              <a:gd name="connsiteY4589" fmla="*/ 500265 h 506956"/>
              <a:gd name="connsiteX4590" fmla="*/ 339563 w 506956"/>
              <a:gd name="connsiteY4590" fmla="*/ 506957 h 506956"/>
              <a:gd name="connsiteX4591" fmla="*/ 335401 w 506956"/>
              <a:gd name="connsiteY4591" fmla="*/ 506957 h 506956"/>
              <a:gd name="connsiteX4592" fmla="*/ 341711 w 506956"/>
              <a:gd name="connsiteY4592" fmla="*/ 497110 h 506956"/>
              <a:gd name="connsiteX4593" fmla="*/ 335809 w 506956"/>
              <a:gd name="connsiteY4593" fmla="*/ 487916 h 506956"/>
              <a:gd name="connsiteX4594" fmla="*/ 339971 w 506956"/>
              <a:gd name="connsiteY4594" fmla="*/ 487916 h 506956"/>
              <a:gd name="connsiteX4595" fmla="*/ 343779 w 506956"/>
              <a:gd name="connsiteY4595" fmla="*/ 493901 h 506956"/>
              <a:gd name="connsiteX4596" fmla="*/ 347587 w 506956"/>
              <a:gd name="connsiteY4596" fmla="*/ 487916 h 506956"/>
              <a:gd name="connsiteX4597" fmla="*/ 351748 w 506956"/>
              <a:gd name="connsiteY4597" fmla="*/ 487916 h 506956"/>
              <a:gd name="connsiteX4598" fmla="*/ 345846 w 506956"/>
              <a:gd name="connsiteY4598" fmla="*/ 497110 h 506956"/>
              <a:gd name="connsiteX4599" fmla="*/ 352156 w 506956"/>
              <a:gd name="connsiteY4599" fmla="*/ 506957 h 506956"/>
              <a:gd name="connsiteX4600" fmla="*/ 347995 w 506956"/>
              <a:gd name="connsiteY4600" fmla="*/ 506957 h 506956"/>
              <a:gd name="connsiteX4601" fmla="*/ 343779 w 506956"/>
              <a:gd name="connsiteY4601" fmla="*/ 500265 h 506956"/>
              <a:gd name="connsiteX4602" fmla="*/ 369579 w 506956"/>
              <a:gd name="connsiteY4602" fmla="*/ 500265 h 506956"/>
              <a:gd name="connsiteX4603" fmla="*/ 365363 w 506956"/>
              <a:gd name="connsiteY4603" fmla="*/ 506957 h 506956"/>
              <a:gd name="connsiteX4604" fmla="*/ 361201 w 506956"/>
              <a:gd name="connsiteY4604" fmla="*/ 506957 h 506956"/>
              <a:gd name="connsiteX4605" fmla="*/ 367511 w 506956"/>
              <a:gd name="connsiteY4605" fmla="*/ 497110 h 506956"/>
              <a:gd name="connsiteX4606" fmla="*/ 361609 w 506956"/>
              <a:gd name="connsiteY4606" fmla="*/ 487916 h 506956"/>
              <a:gd name="connsiteX4607" fmla="*/ 365771 w 506956"/>
              <a:gd name="connsiteY4607" fmla="*/ 487916 h 506956"/>
              <a:gd name="connsiteX4608" fmla="*/ 369579 w 506956"/>
              <a:gd name="connsiteY4608" fmla="*/ 493901 h 506956"/>
              <a:gd name="connsiteX4609" fmla="*/ 373387 w 506956"/>
              <a:gd name="connsiteY4609" fmla="*/ 487916 h 506956"/>
              <a:gd name="connsiteX4610" fmla="*/ 377548 w 506956"/>
              <a:gd name="connsiteY4610" fmla="*/ 487916 h 506956"/>
              <a:gd name="connsiteX4611" fmla="*/ 371646 w 506956"/>
              <a:gd name="connsiteY4611" fmla="*/ 497110 h 506956"/>
              <a:gd name="connsiteX4612" fmla="*/ 377956 w 506956"/>
              <a:gd name="connsiteY4612" fmla="*/ 506957 h 506956"/>
              <a:gd name="connsiteX4613" fmla="*/ 373795 w 506956"/>
              <a:gd name="connsiteY4613" fmla="*/ 506957 h 506956"/>
              <a:gd name="connsiteX4614" fmla="*/ 369579 w 506956"/>
              <a:gd name="connsiteY4614" fmla="*/ 500265 h 506956"/>
              <a:gd name="connsiteX4615" fmla="*/ 395379 w 506956"/>
              <a:gd name="connsiteY4615" fmla="*/ 500265 h 506956"/>
              <a:gd name="connsiteX4616" fmla="*/ 391163 w 506956"/>
              <a:gd name="connsiteY4616" fmla="*/ 506957 h 506956"/>
              <a:gd name="connsiteX4617" fmla="*/ 387001 w 506956"/>
              <a:gd name="connsiteY4617" fmla="*/ 506957 h 506956"/>
              <a:gd name="connsiteX4618" fmla="*/ 393312 w 506956"/>
              <a:gd name="connsiteY4618" fmla="*/ 497110 h 506956"/>
              <a:gd name="connsiteX4619" fmla="*/ 387409 w 506956"/>
              <a:gd name="connsiteY4619" fmla="*/ 487916 h 506956"/>
              <a:gd name="connsiteX4620" fmla="*/ 391571 w 506956"/>
              <a:gd name="connsiteY4620" fmla="*/ 487916 h 506956"/>
              <a:gd name="connsiteX4621" fmla="*/ 395379 w 506956"/>
              <a:gd name="connsiteY4621" fmla="*/ 493901 h 506956"/>
              <a:gd name="connsiteX4622" fmla="*/ 399187 w 506956"/>
              <a:gd name="connsiteY4622" fmla="*/ 487916 h 506956"/>
              <a:gd name="connsiteX4623" fmla="*/ 403348 w 506956"/>
              <a:gd name="connsiteY4623" fmla="*/ 487916 h 506956"/>
              <a:gd name="connsiteX4624" fmla="*/ 397446 w 506956"/>
              <a:gd name="connsiteY4624" fmla="*/ 497110 h 506956"/>
              <a:gd name="connsiteX4625" fmla="*/ 403756 w 506956"/>
              <a:gd name="connsiteY4625" fmla="*/ 506957 h 506956"/>
              <a:gd name="connsiteX4626" fmla="*/ 399595 w 506956"/>
              <a:gd name="connsiteY4626" fmla="*/ 506957 h 506956"/>
              <a:gd name="connsiteX4627" fmla="*/ 395379 w 506956"/>
              <a:gd name="connsiteY4627" fmla="*/ 500265 h 506956"/>
              <a:gd name="connsiteX4628" fmla="*/ 421179 w 506956"/>
              <a:gd name="connsiteY4628" fmla="*/ 500265 h 506956"/>
              <a:gd name="connsiteX4629" fmla="*/ 416963 w 506956"/>
              <a:gd name="connsiteY4629" fmla="*/ 506957 h 506956"/>
              <a:gd name="connsiteX4630" fmla="*/ 412801 w 506956"/>
              <a:gd name="connsiteY4630" fmla="*/ 506957 h 506956"/>
              <a:gd name="connsiteX4631" fmla="*/ 419112 w 506956"/>
              <a:gd name="connsiteY4631" fmla="*/ 497110 h 506956"/>
              <a:gd name="connsiteX4632" fmla="*/ 413209 w 506956"/>
              <a:gd name="connsiteY4632" fmla="*/ 487916 h 506956"/>
              <a:gd name="connsiteX4633" fmla="*/ 417371 w 506956"/>
              <a:gd name="connsiteY4633" fmla="*/ 487916 h 506956"/>
              <a:gd name="connsiteX4634" fmla="*/ 421179 w 506956"/>
              <a:gd name="connsiteY4634" fmla="*/ 493901 h 506956"/>
              <a:gd name="connsiteX4635" fmla="*/ 424987 w 506956"/>
              <a:gd name="connsiteY4635" fmla="*/ 487916 h 506956"/>
              <a:gd name="connsiteX4636" fmla="*/ 429149 w 506956"/>
              <a:gd name="connsiteY4636" fmla="*/ 487916 h 506956"/>
              <a:gd name="connsiteX4637" fmla="*/ 423246 w 506956"/>
              <a:gd name="connsiteY4637" fmla="*/ 497110 h 506956"/>
              <a:gd name="connsiteX4638" fmla="*/ 429557 w 506956"/>
              <a:gd name="connsiteY4638" fmla="*/ 506957 h 506956"/>
              <a:gd name="connsiteX4639" fmla="*/ 425395 w 506956"/>
              <a:gd name="connsiteY4639" fmla="*/ 506957 h 506956"/>
              <a:gd name="connsiteX4640" fmla="*/ 421179 w 506956"/>
              <a:gd name="connsiteY4640" fmla="*/ 500265 h 506956"/>
              <a:gd name="connsiteX4641" fmla="*/ 446979 w 506956"/>
              <a:gd name="connsiteY4641" fmla="*/ 500265 h 506956"/>
              <a:gd name="connsiteX4642" fmla="*/ 442763 w 506956"/>
              <a:gd name="connsiteY4642" fmla="*/ 506957 h 506956"/>
              <a:gd name="connsiteX4643" fmla="*/ 438601 w 506956"/>
              <a:gd name="connsiteY4643" fmla="*/ 506957 h 506956"/>
              <a:gd name="connsiteX4644" fmla="*/ 444912 w 506956"/>
              <a:gd name="connsiteY4644" fmla="*/ 497110 h 506956"/>
              <a:gd name="connsiteX4645" fmla="*/ 439009 w 506956"/>
              <a:gd name="connsiteY4645" fmla="*/ 487916 h 506956"/>
              <a:gd name="connsiteX4646" fmla="*/ 443171 w 506956"/>
              <a:gd name="connsiteY4646" fmla="*/ 487916 h 506956"/>
              <a:gd name="connsiteX4647" fmla="*/ 446979 w 506956"/>
              <a:gd name="connsiteY4647" fmla="*/ 493901 h 506956"/>
              <a:gd name="connsiteX4648" fmla="*/ 450787 w 506956"/>
              <a:gd name="connsiteY4648" fmla="*/ 487916 h 506956"/>
              <a:gd name="connsiteX4649" fmla="*/ 454949 w 506956"/>
              <a:gd name="connsiteY4649" fmla="*/ 487916 h 506956"/>
              <a:gd name="connsiteX4650" fmla="*/ 449046 w 506956"/>
              <a:gd name="connsiteY4650" fmla="*/ 497110 h 506956"/>
              <a:gd name="connsiteX4651" fmla="*/ 455357 w 506956"/>
              <a:gd name="connsiteY4651" fmla="*/ 506957 h 506956"/>
              <a:gd name="connsiteX4652" fmla="*/ 451195 w 506956"/>
              <a:gd name="connsiteY4652" fmla="*/ 506957 h 506956"/>
              <a:gd name="connsiteX4653" fmla="*/ 446979 w 506956"/>
              <a:gd name="connsiteY4653" fmla="*/ 500265 h 506956"/>
              <a:gd name="connsiteX4654" fmla="*/ 472779 w 506956"/>
              <a:gd name="connsiteY4654" fmla="*/ 500265 h 506956"/>
              <a:gd name="connsiteX4655" fmla="*/ 468563 w 506956"/>
              <a:gd name="connsiteY4655" fmla="*/ 506957 h 506956"/>
              <a:gd name="connsiteX4656" fmla="*/ 464401 w 506956"/>
              <a:gd name="connsiteY4656" fmla="*/ 506957 h 506956"/>
              <a:gd name="connsiteX4657" fmla="*/ 470712 w 506956"/>
              <a:gd name="connsiteY4657" fmla="*/ 497110 h 506956"/>
              <a:gd name="connsiteX4658" fmla="*/ 464809 w 506956"/>
              <a:gd name="connsiteY4658" fmla="*/ 487916 h 506956"/>
              <a:gd name="connsiteX4659" fmla="*/ 468971 w 506956"/>
              <a:gd name="connsiteY4659" fmla="*/ 487916 h 506956"/>
              <a:gd name="connsiteX4660" fmla="*/ 472779 w 506956"/>
              <a:gd name="connsiteY4660" fmla="*/ 493901 h 506956"/>
              <a:gd name="connsiteX4661" fmla="*/ 476587 w 506956"/>
              <a:gd name="connsiteY4661" fmla="*/ 487916 h 506956"/>
              <a:gd name="connsiteX4662" fmla="*/ 480749 w 506956"/>
              <a:gd name="connsiteY4662" fmla="*/ 487916 h 506956"/>
              <a:gd name="connsiteX4663" fmla="*/ 474846 w 506956"/>
              <a:gd name="connsiteY4663" fmla="*/ 497110 h 506956"/>
              <a:gd name="connsiteX4664" fmla="*/ 481157 w 506956"/>
              <a:gd name="connsiteY4664" fmla="*/ 506957 h 506956"/>
              <a:gd name="connsiteX4665" fmla="*/ 476995 w 506956"/>
              <a:gd name="connsiteY4665" fmla="*/ 506957 h 506956"/>
              <a:gd name="connsiteX4666" fmla="*/ 472779 w 506956"/>
              <a:gd name="connsiteY4666" fmla="*/ 500265 h 506956"/>
              <a:gd name="connsiteX4667" fmla="*/ 498579 w 506956"/>
              <a:gd name="connsiteY4667" fmla="*/ 500265 h 506956"/>
              <a:gd name="connsiteX4668" fmla="*/ 494363 w 506956"/>
              <a:gd name="connsiteY4668" fmla="*/ 506957 h 506956"/>
              <a:gd name="connsiteX4669" fmla="*/ 490201 w 506956"/>
              <a:gd name="connsiteY4669" fmla="*/ 506957 h 506956"/>
              <a:gd name="connsiteX4670" fmla="*/ 496512 w 506956"/>
              <a:gd name="connsiteY4670" fmla="*/ 497110 h 506956"/>
              <a:gd name="connsiteX4671" fmla="*/ 490609 w 506956"/>
              <a:gd name="connsiteY4671" fmla="*/ 487916 h 506956"/>
              <a:gd name="connsiteX4672" fmla="*/ 494771 w 506956"/>
              <a:gd name="connsiteY4672" fmla="*/ 487916 h 506956"/>
              <a:gd name="connsiteX4673" fmla="*/ 498579 w 506956"/>
              <a:gd name="connsiteY4673" fmla="*/ 493901 h 506956"/>
              <a:gd name="connsiteX4674" fmla="*/ 502387 w 506956"/>
              <a:gd name="connsiteY4674" fmla="*/ 487916 h 506956"/>
              <a:gd name="connsiteX4675" fmla="*/ 506549 w 506956"/>
              <a:gd name="connsiteY4675" fmla="*/ 487916 h 506956"/>
              <a:gd name="connsiteX4676" fmla="*/ 500646 w 506956"/>
              <a:gd name="connsiteY4676" fmla="*/ 497110 h 506956"/>
              <a:gd name="connsiteX4677" fmla="*/ 506957 w 506956"/>
              <a:gd name="connsiteY4677" fmla="*/ 506957 h 506956"/>
              <a:gd name="connsiteX4678" fmla="*/ 502795 w 506956"/>
              <a:gd name="connsiteY4678" fmla="*/ 506957 h 506956"/>
              <a:gd name="connsiteX4679" fmla="*/ 498579 w 506956"/>
              <a:gd name="connsiteY4679" fmla="*/ 500265 h 506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</a:cxnLst>
            <a:rect l="l" t="t" r="r" b="b"/>
            <a:pathLst>
              <a:path w="506956" h="506956">
                <a:moveTo>
                  <a:pt x="8378" y="12349"/>
                </a:moveTo>
                <a:lnTo>
                  <a:pt x="4162" y="19041"/>
                </a:lnTo>
                <a:lnTo>
                  <a:pt x="0" y="19041"/>
                </a:lnTo>
                <a:lnTo>
                  <a:pt x="6310" y="9194"/>
                </a:lnTo>
                <a:lnTo>
                  <a:pt x="408" y="0"/>
                </a:lnTo>
                <a:lnTo>
                  <a:pt x="4570" y="0"/>
                </a:lnTo>
                <a:lnTo>
                  <a:pt x="8378" y="5984"/>
                </a:lnTo>
                <a:lnTo>
                  <a:pt x="12186" y="0"/>
                </a:lnTo>
                <a:lnTo>
                  <a:pt x="16347" y="0"/>
                </a:lnTo>
                <a:lnTo>
                  <a:pt x="10445" y="9194"/>
                </a:lnTo>
                <a:lnTo>
                  <a:pt x="16755" y="19041"/>
                </a:lnTo>
                <a:lnTo>
                  <a:pt x="12594" y="19041"/>
                </a:lnTo>
                <a:lnTo>
                  <a:pt x="8378" y="12349"/>
                </a:lnTo>
                <a:close/>
                <a:moveTo>
                  <a:pt x="34178" y="12349"/>
                </a:moveTo>
                <a:lnTo>
                  <a:pt x="29962" y="19041"/>
                </a:lnTo>
                <a:lnTo>
                  <a:pt x="25800" y="19041"/>
                </a:lnTo>
                <a:lnTo>
                  <a:pt x="32110" y="9194"/>
                </a:lnTo>
                <a:lnTo>
                  <a:pt x="26208" y="0"/>
                </a:lnTo>
                <a:lnTo>
                  <a:pt x="30370" y="0"/>
                </a:lnTo>
                <a:lnTo>
                  <a:pt x="34178" y="5984"/>
                </a:lnTo>
                <a:lnTo>
                  <a:pt x="37986" y="0"/>
                </a:lnTo>
                <a:lnTo>
                  <a:pt x="42147" y="0"/>
                </a:lnTo>
                <a:lnTo>
                  <a:pt x="36245" y="9194"/>
                </a:lnTo>
                <a:lnTo>
                  <a:pt x="42555" y="19041"/>
                </a:lnTo>
                <a:lnTo>
                  <a:pt x="38394" y="19041"/>
                </a:lnTo>
                <a:lnTo>
                  <a:pt x="34178" y="12349"/>
                </a:lnTo>
                <a:close/>
                <a:moveTo>
                  <a:pt x="59978" y="12349"/>
                </a:moveTo>
                <a:lnTo>
                  <a:pt x="55762" y="19041"/>
                </a:lnTo>
                <a:lnTo>
                  <a:pt x="51600" y="19041"/>
                </a:lnTo>
                <a:lnTo>
                  <a:pt x="57911" y="9194"/>
                </a:lnTo>
                <a:lnTo>
                  <a:pt x="52008" y="0"/>
                </a:lnTo>
                <a:lnTo>
                  <a:pt x="56170" y="0"/>
                </a:lnTo>
                <a:lnTo>
                  <a:pt x="59978" y="5984"/>
                </a:lnTo>
                <a:lnTo>
                  <a:pt x="63786" y="0"/>
                </a:lnTo>
                <a:lnTo>
                  <a:pt x="67948" y="0"/>
                </a:lnTo>
                <a:lnTo>
                  <a:pt x="62045" y="9194"/>
                </a:lnTo>
                <a:lnTo>
                  <a:pt x="68356" y="19041"/>
                </a:lnTo>
                <a:lnTo>
                  <a:pt x="64194" y="19041"/>
                </a:lnTo>
                <a:lnTo>
                  <a:pt x="59978" y="12349"/>
                </a:lnTo>
                <a:close/>
                <a:moveTo>
                  <a:pt x="85778" y="12349"/>
                </a:moveTo>
                <a:lnTo>
                  <a:pt x="81562" y="19041"/>
                </a:lnTo>
                <a:lnTo>
                  <a:pt x="77400" y="19041"/>
                </a:lnTo>
                <a:lnTo>
                  <a:pt x="83711" y="9194"/>
                </a:lnTo>
                <a:lnTo>
                  <a:pt x="77808" y="0"/>
                </a:lnTo>
                <a:lnTo>
                  <a:pt x="81970" y="0"/>
                </a:lnTo>
                <a:lnTo>
                  <a:pt x="85778" y="5984"/>
                </a:lnTo>
                <a:lnTo>
                  <a:pt x="89586" y="0"/>
                </a:lnTo>
                <a:lnTo>
                  <a:pt x="93748" y="0"/>
                </a:lnTo>
                <a:lnTo>
                  <a:pt x="87845" y="9194"/>
                </a:lnTo>
                <a:lnTo>
                  <a:pt x="94156" y="19041"/>
                </a:lnTo>
                <a:lnTo>
                  <a:pt x="89994" y="19041"/>
                </a:lnTo>
                <a:lnTo>
                  <a:pt x="85778" y="12349"/>
                </a:lnTo>
                <a:close/>
                <a:moveTo>
                  <a:pt x="111578" y="12349"/>
                </a:moveTo>
                <a:lnTo>
                  <a:pt x="107362" y="19041"/>
                </a:lnTo>
                <a:lnTo>
                  <a:pt x="103200" y="19041"/>
                </a:lnTo>
                <a:lnTo>
                  <a:pt x="109511" y="9194"/>
                </a:lnTo>
                <a:lnTo>
                  <a:pt x="103608" y="0"/>
                </a:lnTo>
                <a:lnTo>
                  <a:pt x="107770" y="0"/>
                </a:lnTo>
                <a:lnTo>
                  <a:pt x="111578" y="5984"/>
                </a:lnTo>
                <a:lnTo>
                  <a:pt x="115386" y="0"/>
                </a:lnTo>
                <a:lnTo>
                  <a:pt x="119548" y="0"/>
                </a:lnTo>
                <a:lnTo>
                  <a:pt x="113645" y="9194"/>
                </a:lnTo>
                <a:lnTo>
                  <a:pt x="119956" y="19041"/>
                </a:lnTo>
                <a:lnTo>
                  <a:pt x="115794" y="19041"/>
                </a:lnTo>
                <a:lnTo>
                  <a:pt x="111578" y="12349"/>
                </a:lnTo>
                <a:close/>
                <a:moveTo>
                  <a:pt x="137378" y="12349"/>
                </a:moveTo>
                <a:lnTo>
                  <a:pt x="133162" y="19041"/>
                </a:lnTo>
                <a:lnTo>
                  <a:pt x="129000" y="19041"/>
                </a:lnTo>
                <a:lnTo>
                  <a:pt x="135311" y="9194"/>
                </a:lnTo>
                <a:lnTo>
                  <a:pt x="129408" y="0"/>
                </a:lnTo>
                <a:lnTo>
                  <a:pt x="133570" y="0"/>
                </a:lnTo>
                <a:lnTo>
                  <a:pt x="137378" y="5984"/>
                </a:lnTo>
                <a:lnTo>
                  <a:pt x="141186" y="0"/>
                </a:lnTo>
                <a:lnTo>
                  <a:pt x="145348" y="0"/>
                </a:lnTo>
                <a:lnTo>
                  <a:pt x="139445" y="9194"/>
                </a:lnTo>
                <a:lnTo>
                  <a:pt x="145756" y="19041"/>
                </a:lnTo>
                <a:lnTo>
                  <a:pt x="141594" y="19041"/>
                </a:lnTo>
                <a:lnTo>
                  <a:pt x="137378" y="12349"/>
                </a:lnTo>
                <a:close/>
                <a:moveTo>
                  <a:pt x="163178" y="12349"/>
                </a:moveTo>
                <a:lnTo>
                  <a:pt x="158962" y="19041"/>
                </a:lnTo>
                <a:lnTo>
                  <a:pt x="154800" y="19041"/>
                </a:lnTo>
                <a:lnTo>
                  <a:pt x="161111" y="9194"/>
                </a:lnTo>
                <a:lnTo>
                  <a:pt x="155208" y="0"/>
                </a:lnTo>
                <a:lnTo>
                  <a:pt x="159370" y="0"/>
                </a:lnTo>
                <a:lnTo>
                  <a:pt x="163178" y="5984"/>
                </a:lnTo>
                <a:lnTo>
                  <a:pt x="166986" y="0"/>
                </a:lnTo>
                <a:lnTo>
                  <a:pt x="171148" y="0"/>
                </a:lnTo>
                <a:lnTo>
                  <a:pt x="165245" y="9194"/>
                </a:lnTo>
                <a:lnTo>
                  <a:pt x="171556" y="19041"/>
                </a:lnTo>
                <a:lnTo>
                  <a:pt x="167394" y="19041"/>
                </a:lnTo>
                <a:lnTo>
                  <a:pt x="163178" y="12349"/>
                </a:lnTo>
                <a:close/>
                <a:moveTo>
                  <a:pt x="188978" y="12349"/>
                </a:moveTo>
                <a:lnTo>
                  <a:pt x="184762" y="19041"/>
                </a:lnTo>
                <a:lnTo>
                  <a:pt x="180601" y="19041"/>
                </a:lnTo>
                <a:lnTo>
                  <a:pt x="186911" y="9194"/>
                </a:lnTo>
                <a:lnTo>
                  <a:pt x="181009" y="0"/>
                </a:lnTo>
                <a:lnTo>
                  <a:pt x="185170" y="0"/>
                </a:lnTo>
                <a:lnTo>
                  <a:pt x="188978" y="5984"/>
                </a:lnTo>
                <a:lnTo>
                  <a:pt x="192786" y="0"/>
                </a:lnTo>
                <a:lnTo>
                  <a:pt x="196948" y="0"/>
                </a:lnTo>
                <a:lnTo>
                  <a:pt x="191045" y="9194"/>
                </a:lnTo>
                <a:lnTo>
                  <a:pt x="197356" y="19041"/>
                </a:lnTo>
                <a:lnTo>
                  <a:pt x="193194" y="19041"/>
                </a:lnTo>
                <a:lnTo>
                  <a:pt x="188978" y="12349"/>
                </a:lnTo>
                <a:close/>
                <a:moveTo>
                  <a:pt x="214778" y="12349"/>
                </a:moveTo>
                <a:lnTo>
                  <a:pt x="210562" y="19041"/>
                </a:lnTo>
                <a:lnTo>
                  <a:pt x="206401" y="19041"/>
                </a:lnTo>
                <a:lnTo>
                  <a:pt x="212711" y="9194"/>
                </a:lnTo>
                <a:lnTo>
                  <a:pt x="206809" y="0"/>
                </a:lnTo>
                <a:lnTo>
                  <a:pt x="210970" y="0"/>
                </a:lnTo>
                <a:lnTo>
                  <a:pt x="214778" y="5984"/>
                </a:lnTo>
                <a:lnTo>
                  <a:pt x="218586" y="0"/>
                </a:lnTo>
                <a:lnTo>
                  <a:pt x="222748" y="0"/>
                </a:lnTo>
                <a:lnTo>
                  <a:pt x="216846" y="9194"/>
                </a:lnTo>
                <a:lnTo>
                  <a:pt x="223156" y="19041"/>
                </a:lnTo>
                <a:lnTo>
                  <a:pt x="218994" y="19041"/>
                </a:lnTo>
                <a:lnTo>
                  <a:pt x="214778" y="12349"/>
                </a:lnTo>
                <a:close/>
                <a:moveTo>
                  <a:pt x="240578" y="12349"/>
                </a:moveTo>
                <a:lnTo>
                  <a:pt x="236362" y="19041"/>
                </a:lnTo>
                <a:lnTo>
                  <a:pt x="232201" y="19041"/>
                </a:lnTo>
                <a:lnTo>
                  <a:pt x="238511" y="9194"/>
                </a:lnTo>
                <a:lnTo>
                  <a:pt x="232609" y="0"/>
                </a:lnTo>
                <a:lnTo>
                  <a:pt x="236770" y="0"/>
                </a:lnTo>
                <a:lnTo>
                  <a:pt x="240578" y="5984"/>
                </a:lnTo>
                <a:lnTo>
                  <a:pt x="244386" y="0"/>
                </a:lnTo>
                <a:lnTo>
                  <a:pt x="248548" y="0"/>
                </a:lnTo>
                <a:lnTo>
                  <a:pt x="242646" y="9194"/>
                </a:lnTo>
                <a:lnTo>
                  <a:pt x="248956" y="19041"/>
                </a:lnTo>
                <a:lnTo>
                  <a:pt x="244794" y="19041"/>
                </a:lnTo>
                <a:lnTo>
                  <a:pt x="240578" y="12349"/>
                </a:lnTo>
                <a:close/>
                <a:moveTo>
                  <a:pt x="266378" y="12349"/>
                </a:moveTo>
                <a:lnTo>
                  <a:pt x="262162" y="19041"/>
                </a:lnTo>
                <a:lnTo>
                  <a:pt x="258001" y="19041"/>
                </a:lnTo>
                <a:lnTo>
                  <a:pt x="264311" y="9194"/>
                </a:lnTo>
                <a:lnTo>
                  <a:pt x="258409" y="0"/>
                </a:lnTo>
                <a:lnTo>
                  <a:pt x="262570" y="0"/>
                </a:lnTo>
                <a:lnTo>
                  <a:pt x="266378" y="5984"/>
                </a:lnTo>
                <a:lnTo>
                  <a:pt x="270187" y="0"/>
                </a:lnTo>
                <a:lnTo>
                  <a:pt x="274348" y="0"/>
                </a:lnTo>
                <a:lnTo>
                  <a:pt x="268446" y="9194"/>
                </a:lnTo>
                <a:lnTo>
                  <a:pt x="274756" y="19041"/>
                </a:lnTo>
                <a:lnTo>
                  <a:pt x="270595" y="19041"/>
                </a:lnTo>
                <a:lnTo>
                  <a:pt x="266378" y="12349"/>
                </a:lnTo>
                <a:close/>
                <a:moveTo>
                  <a:pt x="292179" y="12349"/>
                </a:moveTo>
                <a:lnTo>
                  <a:pt x="287962" y="19041"/>
                </a:lnTo>
                <a:lnTo>
                  <a:pt x="283801" y="19041"/>
                </a:lnTo>
                <a:lnTo>
                  <a:pt x="290111" y="9194"/>
                </a:lnTo>
                <a:lnTo>
                  <a:pt x="284209" y="0"/>
                </a:lnTo>
                <a:lnTo>
                  <a:pt x="288370" y="0"/>
                </a:lnTo>
                <a:lnTo>
                  <a:pt x="292179" y="5984"/>
                </a:lnTo>
                <a:lnTo>
                  <a:pt x="295987" y="0"/>
                </a:lnTo>
                <a:lnTo>
                  <a:pt x="300148" y="0"/>
                </a:lnTo>
                <a:lnTo>
                  <a:pt x="294246" y="9194"/>
                </a:lnTo>
                <a:lnTo>
                  <a:pt x="300556" y="19041"/>
                </a:lnTo>
                <a:lnTo>
                  <a:pt x="296395" y="19041"/>
                </a:lnTo>
                <a:lnTo>
                  <a:pt x="292179" y="12349"/>
                </a:lnTo>
                <a:close/>
                <a:moveTo>
                  <a:pt x="317979" y="12349"/>
                </a:moveTo>
                <a:lnTo>
                  <a:pt x="313762" y="19041"/>
                </a:lnTo>
                <a:lnTo>
                  <a:pt x="309601" y="19041"/>
                </a:lnTo>
                <a:lnTo>
                  <a:pt x="315911" y="9194"/>
                </a:lnTo>
                <a:lnTo>
                  <a:pt x="310009" y="0"/>
                </a:lnTo>
                <a:lnTo>
                  <a:pt x="314170" y="0"/>
                </a:lnTo>
                <a:lnTo>
                  <a:pt x="317979" y="5984"/>
                </a:lnTo>
                <a:lnTo>
                  <a:pt x="321787" y="0"/>
                </a:lnTo>
                <a:lnTo>
                  <a:pt x="325948" y="0"/>
                </a:lnTo>
                <a:lnTo>
                  <a:pt x="320046" y="9194"/>
                </a:lnTo>
                <a:lnTo>
                  <a:pt x="326356" y="19041"/>
                </a:lnTo>
                <a:lnTo>
                  <a:pt x="322195" y="19041"/>
                </a:lnTo>
                <a:lnTo>
                  <a:pt x="317979" y="12349"/>
                </a:lnTo>
                <a:close/>
                <a:moveTo>
                  <a:pt x="343779" y="12349"/>
                </a:moveTo>
                <a:lnTo>
                  <a:pt x="339563" y="19041"/>
                </a:lnTo>
                <a:lnTo>
                  <a:pt x="335401" y="19041"/>
                </a:lnTo>
                <a:lnTo>
                  <a:pt x="341711" y="9194"/>
                </a:lnTo>
                <a:lnTo>
                  <a:pt x="335809" y="0"/>
                </a:lnTo>
                <a:lnTo>
                  <a:pt x="339971" y="0"/>
                </a:lnTo>
                <a:lnTo>
                  <a:pt x="343779" y="5984"/>
                </a:lnTo>
                <a:lnTo>
                  <a:pt x="347587" y="0"/>
                </a:lnTo>
                <a:lnTo>
                  <a:pt x="351748" y="0"/>
                </a:lnTo>
                <a:lnTo>
                  <a:pt x="345846" y="9194"/>
                </a:lnTo>
                <a:lnTo>
                  <a:pt x="352156" y="19041"/>
                </a:lnTo>
                <a:lnTo>
                  <a:pt x="347995" y="19041"/>
                </a:lnTo>
                <a:lnTo>
                  <a:pt x="343779" y="12349"/>
                </a:lnTo>
                <a:close/>
                <a:moveTo>
                  <a:pt x="369579" y="12349"/>
                </a:moveTo>
                <a:lnTo>
                  <a:pt x="365363" y="19041"/>
                </a:lnTo>
                <a:lnTo>
                  <a:pt x="361201" y="19041"/>
                </a:lnTo>
                <a:lnTo>
                  <a:pt x="367511" y="9194"/>
                </a:lnTo>
                <a:lnTo>
                  <a:pt x="361609" y="0"/>
                </a:lnTo>
                <a:lnTo>
                  <a:pt x="365771" y="0"/>
                </a:lnTo>
                <a:lnTo>
                  <a:pt x="369579" y="5984"/>
                </a:lnTo>
                <a:lnTo>
                  <a:pt x="373387" y="0"/>
                </a:lnTo>
                <a:lnTo>
                  <a:pt x="377548" y="0"/>
                </a:lnTo>
                <a:lnTo>
                  <a:pt x="371646" y="9194"/>
                </a:lnTo>
                <a:lnTo>
                  <a:pt x="377956" y="19041"/>
                </a:lnTo>
                <a:lnTo>
                  <a:pt x="373795" y="19041"/>
                </a:lnTo>
                <a:lnTo>
                  <a:pt x="369579" y="12349"/>
                </a:lnTo>
                <a:close/>
                <a:moveTo>
                  <a:pt x="395379" y="12349"/>
                </a:moveTo>
                <a:lnTo>
                  <a:pt x="391163" y="19041"/>
                </a:lnTo>
                <a:lnTo>
                  <a:pt x="387001" y="19041"/>
                </a:lnTo>
                <a:lnTo>
                  <a:pt x="393312" y="9194"/>
                </a:lnTo>
                <a:lnTo>
                  <a:pt x="387409" y="0"/>
                </a:lnTo>
                <a:lnTo>
                  <a:pt x="391571" y="0"/>
                </a:lnTo>
                <a:lnTo>
                  <a:pt x="395379" y="5984"/>
                </a:lnTo>
                <a:lnTo>
                  <a:pt x="399187" y="0"/>
                </a:lnTo>
                <a:lnTo>
                  <a:pt x="403348" y="0"/>
                </a:lnTo>
                <a:lnTo>
                  <a:pt x="397446" y="9194"/>
                </a:lnTo>
                <a:lnTo>
                  <a:pt x="403756" y="19041"/>
                </a:lnTo>
                <a:lnTo>
                  <a:pt x="399595" y="19041"/>
                </a:lnTo>
                <a:lnTo>
                  <a:pt x="395379" y="12349"/>
                </a:lnTo>
                <a:close/>
                <a:moveTo>
                  <a:pt x="421179" y="12349"/>
                </a:moveTo>
                <a:lnTo>
                  <a:pt x="416963" y="19041"/>
                </a:lnTo>
                <a:lnTo>
                  <a:pt x="412801" y="19041"/>
                </a:lnTo>
                <a:lnTo>
                  <a:pt x="419112" y="9194"/>
                </a:lnTo>
                <a:lnTo>
                  <a:pt x="413209" y="0"/>
                </a:lnTo>
                <a:lnTo>
                  <a:pt x="417371" y="0"/>
                </a:lnTo>
                <a:lnTo>
                  <a:pt x="421179" y="5984"/>
                </a:lnTo>
                <a:lnTo>
                  <a:pt x="424987" y="0"/>
                </a:lnTo>
                <a:lnTo>
                  <a:pt x="429149" y="0"/>
                </a:lnTo>
                <a:lnTo>
                  <a:pt x="423246" y="9194"/>
                </a:lnTo>
                <a:lnTo>
                  <a:pt x="429557" y="19041"/>
                </a:lnTo>
                <a:lnTo>
                  <a:pt x="425395" y="19041"/>
                </a:lnTo>
                <a:lnTo>
                  <a:pt x="421179" y="12349"/>
                </a:lnTo>
                <a:close/>
                <a:moveTo>
                  <a:pt x="446979" y="12349"/>
                </a:moveTo>
                <a:lnTo>
                  <a:pt x="442763" y="19041"/>
                </a:lnTo>
                <a:lnTo>
                  <a:pt x="438601" y="19041"/>
                </a:lnTo>
                <a:lnTo>
                  <a:pt x="444912" y="9194"/>
                </a:lnTo>
                <a:lnTo>
                  <a:pt x="439009" y="0"/>
                </a:lnTo>
                <a:lnTo>
                  <a:pt x="443171" y="0"/>
                </a:lnTo>
                <a:lnTo>
                  <a:pt x="446979" y="5984"/>
                </a:lnTo>
                <a:lnTo>
                  <a:pt x="450787" y="0"/>
                </a:lnTo>
                <a:lnTo>
                  <a:pt x="454949" y="0"/>
                </a:lnTo>
                <a:lnTo>
                  <a:pt x="449046" y="9194"/>
                </a:lnTo>
                <a:lnTo>
                  <a:pt x="455357" y="19041"/>
                </a:lnTo>
                <a:lnTo>
                  <a:pt x="451195" y="19041"/>
                </a:lnTo>
                <a:lnTo>
                  <a:pt x="446979" y="12349"/>
                </a:lnTo>
                <a:close/>
                <a:moveTo>
                  <a:pt x="472779" y="12349"/>
                </a:moveTo>
                <a:lnTo>
                  <a:pt x="468563" y="19041"/>
                </a:lnTo>
                <a:lnTo>
                  <a:pt x="464401" y="19041"/>
                </a:lnTo>
                <a:lnTo>
                  <a:pt x="470712" y="9194"/>
                </a:lnTo>
                <a:lnTo>
                  <a:pt x="464809" y="0"/>
                </a:lnTo>
                <a:lnTo>
                  <a:pt x="468971" y="0"/>
                </a:lnTo>
                <a:lnTo>
                  <a:pt x="472779" y="5984"/>
                </a:lnTo>
                <a:lnTo>
                  <a:pt x="476587" y="0"/>
                </a:lnTo>
                <a:lnTo>
                  <a:pt x="480749" y="0"/>
                </a:lnTo>
                <a:lnTo>
                  <a:pt x="474846" y="9194"/>
                </a:lnTo>
                <a:lnTo>
                  <a:pt x="481157" y="19041"/>
                </a:lnTo>
                <a:lnTo>
                  <a:pt x="476995" y="19041"/>
                </a:lnTo>
                <a:lnTo>
                  <a:pt x="472779" y="12349"/>
                </a:lnTo>
                <a:close/>
                <a:moveTo>
                  <a:pt x="498579" y="12349"/>
                </a:moveTo>
                <a:lnTo>
                  <a:pt x="494363" y="19041"/>
                </a:lnTo>
                <a:lnTo>
                  <a:pt x="490201" y="19041"/>
                </a:lnTo>
                <a:lnTo>
                  <a:pt x="496512" y="9194"/>
                </a:lnTo>
                <a:lnTo>
                  <a:pt x="490609" y="0"/>
                </a:lnTo>
                <a:lnTo>
                  <a:pt x="494771" y="0"/>
                </a:lnTo>
                <a:lnTo>
                  <a:pt x="498579" y="5984"/>
                </a:lnTo>
                <a:lnTo>
                  <a:pt x="502387" y="0"/>
                </a:lnTo>
                <a:lnTo>
                  <a:pt x="506549" y="0"/>
                </a:lnTo>
                <a:lnTo>
                  <a:pt x="500646" y="9194"/>
                </a:lnTo>
                <a:lnTo>
                  <a:pt x="506957" y="19041"/>
                </a:lnTo>
                <a:lnTo>
                  <a:pt x="502795" y="19041"/>
                </a:lnTo>
                <a:lnTo>
                  <a:pt x="498579" y="12349"/>
                </a:lnTo>
                <a:close/>
                <a:moveTo>
                  <a:pt x="8378" y="41050"/>
                </a:moveTo>
                <a:lnTo>
                  <a:pt x="4162" y="47742"/>
                </a:lnTo>
                <a:lnTo>
                  <a:pt x="0" y="47742"/>
                </a:lnTo>
                <a:lnTo>
                  <a:pt x="6310" y="37895"/>
                </a:lnTo>
                <a:lnTo>
                  <a:pt x="408" y="28701"/>
                </a:lnTo>
                <a:lnTo>
                  <a:pt x="4570" y="28701"/>
                </a:lnTo>
                <a:lnTo>
                  <a:pt x="8378" y="34685"/>
                </a:lnTo>
                <a:lnTo>
                  <a:pt x="12186" y="28701"/>
                </a:lnTo>
                <a:lnTo>
                  <a:pt x="16347" y="28701"/>
                </a:lnTo>
                <a:lnTo>
                  <a:pt x="10445" y="37895"/>
                </a:lnTo>
                <a:lnTo>
                  <a:pt x="16755" y="47742"/>
                </a:lnTo>
                <a:lnTo>
                  <a:pt x="12594" y="47742"/>
                </a:lnTo>
                <a:lnTo>
                  <a:pt x="8378" y="41050"/>
                </a:lnTo>
                <a:close/>
                <a:moveTo>
                  <a:pt x="34178" y="41050"/>
                </a:moveTo>
                <a:lnTo>
                  <a:pt x="29962" y="47742"/>
                </a:lnTo>
                <a:lnTo>
                  <a:pt x="25800" y="47742"/>
                </a:lnTo>
                <a:lnTo>
                  <a:pt x="32110" y="37895"/>
                </a:lnTo>
                <a:lnTo>
                  <a:pt x="26208" y="28701"/>
                </a:lnTo>
                <a:lnTo>
                  <a:pt x="30370" y="28701"/>
                </a:lnTo>
                <a:lnTo>
                  <a:pt x="34178" y="34685"/>
                </a:lnTo>
                <a:lnTo>
                  <a:pt x="37986" y="28701"/>
                </a:lnTo>
                <a:lnTo>
                  <a:pt x="42147" y="28701"/>
                </a:lnTo>
                <a:lnTo>
                  <a:pt x="36245" y="37895"/>
                </a:lnTo>
                <a:lnTo>
                  <a:pt x="42555" y="47742"/>
                </a:lnTo>
                <a:lnTo>
                  <a:pt x="38394" y="47742"/>
                </a:lnTo>
                <a:lnTo>
                  <a:pt x="34178" y="41050"/>
                </a:lnTo>
                <a:close/>
                <a:moveTo>
                  <a:pt x="59978" y="41050"/>
                </a:moveTo>
                <a:lnTo>
                  <a:pt x="55762" y="47742"/>
                </a:lnTo>
                <a:lnTo>
                  <a:pt x="51600" y="47742"/>
                </a:lnTo>
                <a:lnTo>
                  <a:pt x="57911" y="37895"/>
                </a:lnTo>
                <a:lnTo>
                  <a:pt x="52008" y="28701"/>
                </a:lnTo>
                <a:lnTo>
                  <a:pt x="56170" y="28701"/>
                </a:lnTo>
                <a:lnTo>
                  <a:pt x="59978" y="34685"/>
                </a:lnTo>
                <a:lnTo>
                  <a:pt x="63786" y="28701"/>
                </a:lnTo>
                <a:lnTo>
                  <a:pt x="67948" y="28701"/>
                </a:lnTo>
                <a:lnTo>
                  <a:pt x="62045" y="37895"/>
                </a:lnTo>
                <a:lnTo>
                  <a:pt x="68356" y="47742"/>
                </a:lnTo>
                <a:lnTo>
                  <a:pt x="64194" y="47742"/>
                </a:lnTo>
                <a:lnTo>
                  <a:pt x="59978" y="41050"/>
                </a:lnTo>
                <a:close/>
                <a:moveTo>
                  <a:pt x="85778" y="41050"/>
                </a:moveTo>
                <a:lnTo>
                  <a:pt x="81562" y="47742"/>
                </a:lnTo>
                <a:lnTo>
                  <a:pt x="77400" y="47742"/>
                </a:lnTo>
                <a:lnTo>
                  <a:pt x="83711" y="37895"/>
                </a:lnTo>
                <a:lnTo>
                  <a:pt x="77808" y="28701"/>
                </a:lnTo>
                <a:lnTo>
                  <a:pt x="81970" y="28701"/>
                </a:lnTo>
                <a:lnTo>
                  <a:pt x="85778" y="34685"/>
                </a:lnTo>
                <a:lnTo>
                  <a:pt x="89586" y="28701"/>
                </a:lnTo>
                <a:lnTo>
                  <a:pt x="93748" y="28701"/>
                </a:lnTo>
                <a:lnTo>
                  <a:pt x="87845" y="37895"/>
                </a:lnTo>
                <a:lnTo>
                  <a:pt x="94156" y="47742"/>
                </a:lnTo>
                <a:lnTo>
                  <a:pt x="89994" y="47742"/>
                </a:lnTo>
                <a:lnTo>
                  <a:pt x="85778" y="41050"/>
                </a:lnTo>
                <a:close/>
                <a:moveTo>
                  <a:pt x="111578" y="41050"/>
                </a:moveTo>
                <a:lnTo>
                  <a:pt x="107362" y="47742"/>
                </a:lnTo>
                <a:lnTo>
                  <a:pt x="103200" y="47742"/>
                </a:lnTo>
                <a:lnTo>
                  <a:pt x="109511" y="37895"/>
                </a:lnTo>
                <a:lnTo>
                  <a:pt x="103608" y="28701"/>
                </a:lnTo>
                <a:lnTo>
                  <a:pt x="107770" y="28701"/>
                </a:lnTo>
                <a:lnTo>
                  <a:pt x="111578" y="34685"/>
                </a:lnTo>
                <a:lnTo>
                  <a:pt x="115386" y="28701"/>
                </a:lnTo>
                <a:lnTo>
                  <a:pt x="119548" y="28701"/>
                </a:lnTo>
                <a:lnTo>
                  <a:pt x="113645" y="37895"/>
                </a:lnTo>
                <a:lnTo>
                  <a:pt x="119956" y="47742"/>
                </a:lnTo>
                <a:lnTo>
                  <a:pt x="115794" y="47742"/>
                </a:lnTo>
                <a:lnTo>
                  <a:pt x="111578" y="41050"/>
                </a:lnTo>
                <a:close/>
                <a:moveTo>
                  <a:pt x="137378" y="41050"/>
                </a:moveTo>
                <a:lnTo>
                  <a:pt x="133162" y="47742"/>
                </a:lnTo>
                <a:lnTo>
                  <a:pt x="129000" y="47742"/>
                </a:lnTo>
                <a:lnTo>
                  <a:pt x="135311" y="37895"/>
                </a:lnTo>
                <a:lnTo>
                  <a:pt x="129408" y="28701"/>
                </a:lnTo>
                <a:lnTo>
                  <a:pt x="133570" y="28701"/>
                </a:lnTo>
                <a:lnTo>
                  <a:pt x="137378" y="34685"/>
                </a:lnTo>
                <a:lnTo>
                  <a:pt x="141186" y="28701"/>
                </a:lnTo>
                <a:lnTo>
                  <a:pt x="145348" y="28701"/>
                </a:lnTo>
                <a:lnTo>
                  <a:pt x="139445" y="37895"/>
                </a:lnTo>
                <a:lnTo>
                  <a:pt x="145756" y="47742"/>
                </a:lnTo>
                <a:lnTo>
                  <a:pt x="141594" y="47742"/>
                </a:lnTo>
                <a:lnTo>
                  <a:pt x="137378" y="41050"/>
                </a:lnTo>
                <a:close/>
                <a:moveTo>
                  <a:pt x="163178" y="41050"/>
                </a:moveTo>
                <a:lnTo>
                  <a:pt x="158962" y="47742"/>
                </a:lnTo>
                <a:lnTo>
                  <a:pt x="154800" y="47742"/>
                </a:lnTo>
                <a:lnTo>
                  <a:pt x="161111" y="37895"/>
                </a:lnTo>
                <a:lnTo>
                  <a:pt x="155208" y="28701"/>
                </a:lnTo>
                <a:lnTo>
                  <a:pt x="159370" y="28701"/>
                </a:lnTo>
                <a:lnTo>
                  <a:pt x="163178" y="34685"/>
                </a:lnTo>
                <a:lnTo>
                  <a:pt x="166986" y="28701"/>
                </a:lnTo>
                <a:lnTo>
                  <a:pt x="171148" y="28701"/>
                </a:lnTo>
                <a:lnTo>
                  <a:pt x="165245" y="37895"/>
                </a:lnTo>
                <a:lnTo>
                  <a:pt x="171556" y="47742"/>
                </a:lnTo>
                <a:lnTo>
                  <a:pt x="167394" y="47742"/>
                </a:lnTo>
                <a:lnTo>
                  <a:pt x="163178" y="41050"/>
                </a:lnTo>
                <a:close/>
                <a:moveTo>
                  <a:pt x="188978" y="41050"/>
                </a:moveTo>
                <a:lnTo>
                  <a:pt x="184762" y="47742"/>
                </a:lnTo>
                <a:lnTo>
                  <a:pt x="180601" y="47742"/>
                </a:lnTo>
                <a:lnTo>
                  <a:pt x="186911" y="37895"/>
                </a:lnTo>
                <a:lnTo>
                  <a:pt x="181009" y="28701"/>
                </a:lnTo>
                <a:lnTo>
                  <a:pt x="185170" y="28701"/>
                </a:lnTo>
                <a:lnTo>
                  <a:pt x="188978" y="34685"/>
                </a:lnTo>
                <a:lnTo>
                  <a:pt x="192786" y="28701"/>
                </a:lnTo>
                <a:lnTo>
                  <a:pt x="196948" y="28701"/>
                </a:lnTo>
                <a:lnTo>
                  <a:pt x="191045" y="37895"/>
                </a:lnTo>
                <a:lnTo>
                  <a:pt x="197356" y="47742"/>
                </a:lnTo>
                <a:lnTo>
                  <a:pt x="193194" y="47742"/>
                </a:lnTo>
                <a:lnTo>
                  <a:pt x="188978" y="41050"/>
                </a:lnTo>
                <a:close/>
                <a:moveTo>
                  <a:pt x="214778" y="41050"/>
                </a:moveTo>
                <a:lnTo>
                  <a:pt x="210562" y="47742"/>
                </a:lnTo>
                <a:lnTo>
                  <a:pt x="206401" y="47742"/>
                </a:lnTo>
                <a:lnTo>
                  <a:pt x="212711" y="37895"/>
                </a:lnTo>
                <a:lnTo>
                  <a:pt x="206809" y="28701"/>
                </a:lnTo>
                <a:lnTo>
                  <a:pt x="210970" y="28701"/>
                </a:lnTo>
                <a:lnTo>
                  <a:pt x="214778" y="34685"/>
                </a:lnTo>
                <a:lnTo>
                  <a:pt x="218586" y="28701"/>
                </a:lnTo>
                <a:lnTo>
                  <a:pt x="222748" y="28701"/>
                </a:lnTo>
                <a:lnTo>
                  <a:pt x="216846" y="37895"/>
                </a:lnTo>
                <a:lnTo>
                  <a:pt x="223156" y="47742"/>
                </a:lnTo>
                <a:lnTo>
                  <a:pt x="218994" y="47742"/>
                </a:lnTo>
                <a:lnTo>
                  <a:pt x="214778" y="41050"/>
                </a:lnTo>
                <a:close/>
                <a:moveTo>
                  <a:pt x="240578" y="41050"/>
                </a:moveTo>
                <a:lnTo>
                  <a:pt x="236362" y="47742"/>
                </a:lnTo>
                <a:lnTo>
                  <a:pt x="232201" y="47742"/>
                </a:lnTo>
                <a:lnTo>
                  <a:pt x="238511" y="37895"/>
                </a:lnTo>
                <a:lnTo>
                  <a:pt x="232609" y="28701"/>
                </a:lnTo>
                <a:lnTo>
                  <a:pt x="236770" y="28701"/>
                </a:lnTo>
                <a:lnTo>
                  <a:pt x="240578" y="34685"/>
                </a:lnTo>
                <a:lnTo>
                  <a:pt x="244386" y="28701"/>
                </a:lnTo>
                <a:lnTo>
                  <a:pt x="248548" y="28701"/>
                </a:lnTo>
                <a:lnTo>
                  <a:pt x="242646" y="37895"/>
                </a:lnTo>
                <a:lnTo>
                  <a:pt x="248956" y="47742"/>
                </a:lnTo>
                <a:lnTo>
                  <a:pt x="244794" y="47742"/>
                </a:lnTo>
                <a:lnTo>
                  <a:pt x="240578" y="41050"/>
                </a:lnTo>
                <a:close/>
                <a:moveTo>
                  <a:pt x="266378" y="41050"/>
                </a:moveTo>
                <a:lnTo>
                  <a:pt x="262162" y="47742"/>
                </a:lnTo>
                <a:lnTo>
                  <a:pt x="258001" y="47742"/>
                </a:lnTo>
                <a:lnTo>
                  <a:pt x="264311" y="37895"/>
                </a:lnTo>
                <a:lnTo>
                  <a:pt x="258409" y="28701"/>
                </a:lnTo>
                <a:lnTo>
                  <a:pt x="262570" y="28701"/>
                </a:lnTo>
                <a:lnTo>
                  <a:pt x="266378" y="34685"/>
                </a:lnTo>
                <a:lnTo>
                  <a:pt x="270187" y="28701"/>
                </a:lnTo>
                <a:lnTo>
                  <a:pt x="274348" y="28701"/>
                </a:lnTo>
                <a:lnTo>
                  <a:pt x="268446" y="37895"/>
                </a:lnTo>
                <a:lnTo>
                  <a:pt x="274756" y="47742"/>
                </a:lnTo>
                <a:lnTo>
                  <a:pt x="270595" y="47742"/>
                </a:lnTo>
                <a:lnTo>
                  <a:pt x="266378" y="41050"/>
                </a:lnTo>
                <a:close/>
                <a:moveTo>
                  <a:pt x="292179" y="41050"/>
                </a:moveTo>
                <a:lnTo>
                  <a:pt x="287962" y="47742"/>
                </a:lnTo>
                <a:lnTo>
                  <a:pt x="283801" y="47742"/>
                </a:lnTo>
                <a:lnTo>
                  <a:pt x="290111" y="37895"/>
                </a:lnTo>
                <a:lnTo>
                  <a:pt x="284209" y="28701"/>
                </a:lnTo>
                <a:lnTo>
                  <a:pt x="288370" y="28701"/>
                </a:lnTo>
                <a:lnTo>
                  <a:pt x="292179" y="34685"/>
                </a:lnTo>
                <a:lnTo>
                  <a:pt x="295987" y="28701"/>
                </a:lnTo>
                <a:lnTo>
                  <a:pt x="300148" y="28701"/>
                </a:lnTo>
                <a:lnTo>
                  <a:pt x="294246" y="37895"/>
                </a:lnTo>
                <a:lnTo>
                  <a:pt x="300556" y="47742"/>
                </a:lnTo>
                <a:lnTo>
                  <a:pt x="296395" y="47742"/>
                </a:lnTo>
                <a:lnTo>
                  <a:pt x="292179" y="41050"/>
                </a:lnTo>
                <a:close/>
                <a:moveTo>
                  <a:pt x="317979" y="41050"/>
                </a:moveTo>
                <a:lnTo>
                  <a:pt x="313762" y="47742"/>
                </a:lnTo>
                <a:lnTo>
                  <a:pt x="309601" y="47742"/>
                </a:lnTo>
                <a:lnTo>
                  <a:pt x="315911" y="37895"/>
                </a:lnTo>
                <a:lnTo>
                  <a:pt x="310009" y="28701"/>
                </a:lnTo>
                <a:lnTo>
                  <a:pt x="314170" y="28701"/>
                </a:lnTo>
                <a:lnTo>
                  <a:pt x="317979" y="34685"/>
                </a:lnTo>
                <a:lnTo>
                  <a:pt x="321787" y="28701"/>
                </a:lnTo>
                <a:lnTo>
                  <a:pt x="325948" y="28701"/>
                </a:lnTo>
                <a:lnTo>
                  <a:pt x="320046" y="37895"/>
                </a:lnTo>
                <a:lnTo>
                  <a:pt x="326356" y="47742"/>
                </a:lnTo>
                <a:lnTo>
                  <a:pt x="322195" y="47742"/>
                </a:lnTo>
                <a:lnTo>
                  <a:pt x="317979" y="41050"/>
                </a:lnTo>
                <a:close/>
                <a:moveTo>
                  <a:pt x="343779" y="41050"/>
                </a:moveTo>
                <a:lnTo>
                  <a:pt x="339563" y="47742"/>
                </a:lnTo>
                <a:lnTo>
                  <a:pt x="335401" y="47742"/>
                </a:lnTo>
                <a:lnTo>
                  <a:pt x="341711" y="37895"/>
                </a:lnTo>
                <a:lnTo>
                  <a:pt x="335809" y="28701"/>
                </a:lnTo>
                <a:lnTo>
                  <a:pt x="339971" y="28701"/>
                </a:lnTo>
                <a:lnTo>
                  <a:pt x="343779" y="34685"/>
                </a:lnTo>
                <a:lnTo>
                  <a:pt x="347587" y="28701"/>
                </a:lnTo>
                <a:lnTo>
                  <a:pt x="351748" y="28701"/>
                </a:lnTo>
                <a:lnTo>
                  <a:pt x="345846" y="37895"/>
                </a:lnTo>
                <a:lnTo>
                  <a:pt x="352156" y="47742"/>
                </a:lnTo>
                <a:lnTo>
                  <a:pt x="347995" y="47742"/>
                </a:lnTo>
                <a:lnTo>
                  <a:pt x="343779" y="41050"/>
                </a:lnTo>
                <a:close/>
                <a:moveTo>
                  <a:pt x="369579" y="41050"/>
                </a:moveTo>
                <a:lnTo>
                  <a:pt x="365363" y="47742"/>
                </a:lnTo>
                <a:lnTo>
                  <a:pt x="361201" y="47742"/>
                </a:lnTo>
                <a:lnTo>
                  <a:pt x="367511" y="37895"/>
                </a:lnTo>
                <a:lnTo>
                  <a:pt x="361609" y="28701"/>
                </a:lnTo>
                <a:lnTo>
                  <a:pt x="365771" y="28701"/>
                </a:lnTo>
                <a:lnTo>
                  <a:pt x="369579" y="34685"/>
                </a:lnTo>
                <a:lnTo>
                  <a:pt x="373387" y="28701"/>
                </a:lnTo>
                <a:lnTo>
                  <a:pt x="377548" y="28701"/>
                </a:lnTo>
                <a:lnTo>
                  <a:pt x="371646" y="37895"/>
                </a:lnTo>
                <a:lnTo>
                  <a:pt x="377956" y="47742"/>
                </a:lnTo>
                <a:lnTo>
                  <a:pt x="373795" y="47742"/>
                </a:lnTo>
                <a:lnTo>
                  <a:pt x="369579" y="41050"/>
                </a:lnTo>
                <a:close/>
                <a:moveTo>
                  <a:pt x="395379" y="41050"/>
                </a:moveTo>
                <a:lnTo>
                  <a:pt x="391163" y="47742"/>
                </a:lnTo>
                <a:lnTo>
                  <a:pt x="387001" y="47742"/>
                </a:lnTo>
                <a:lnTo>
                  <a:pt x="393312" y="37895"/>
                </a:lnTo>
                <a:lnTo>
                  <a:pt x="387409" y="28701"/>
                </a:lnTo>
                <a:lnTo>
                  <a:pt x="391571" y="28701"/>
                </a:lnTo>
                <a:lnTo>
                  <a:pt x="395379" y="34685"/>
                </a:lnTo>
                <a:lnTo>
                  <a:pt x="399187" y="28701"/>
                </a:lnTo>
                <a:lnTo>
                  <a:pt x="403348" y="28701"/>
                </a:lnTo>
                <a:lnTo>
                  <a:pt x="397446" y="37895"/>
                </a:lnTo>
                <a:lnTo>
                  <a:pt x="403756" y="47742"/>
                </a:lnTo>
                <a:lnTo>
                  <a:pt x="399595" y="47742"/>
                </a:lnTo>
                <a:lnTo>
                  <a:pt x="395379" y="41050"/>
                </a:lnTo>
                <a:close/>
                <a:moveTo>
                  <a:pt x="421179" y="41050"/>
                </a:moveTo>
                <a:lnTo>
                  <a:pt x="416963" y="47742"/>
                </a:lnTo>
                <a:lnTo>
                  <a:pt x="412801" y="47742"/>
                </a:lnTo>
                <a:lnTo>
                  <a:pt x="419112" y="37895"/>
                </a:lnTo>
                <a:lnTo>
                  <a:pt x="413209" y="28701"/>
                </a:lnTo>
                <a:lnTo>
                  <a:pt x="417371" y="28701"/>
                </a:lnTo>
                <a:lnTo>
                  <a:pt x="421179" y="34685"/>
                </a:lnTo>
                <a:lnTo>
                  <a:pt x="424987" y="28701"/>
                </a:lnTo>
                <a:lnTo>
                  <a:pt x="429149" y="28701"/>
                </a:lnTo>
                <a:lnTo>
                  <a:pt x="423246" y="37895"/>
                </a:lnTo>
                <a:lnTo>
                  <a:pt x="429557" y="47742"/>
                </a:lnTo>
                <a:lnTo>
                  <a:pt x="425395" y="47742"/>
                </a:lnTo>
                <a:lnTo>
                  <a:pt x="421179" y="41050"/>
                </a:lnTo>
                <a:close/>
                <a:moveTo>
                  <a:pt x="446979" y="41050"/>
                </a:moveTo>
                <a:lnTo>
                  <a:pt x="442763" y="47742"/>
                </a:lnTo>
                <a:lnTo>
                  <a:pt x="438601" y="47742"/>
                </a:lnTo>
                <a:lnTo>
                  <a:pt x="444912" y="37895"/>
                </a:lnTo>
                <a:lnTo>
                  <a:pt x="439009" y="28701"/>
                </a:lnTo>
                <a:lnTo>
                  <a:pt x="443171" y="28701"/>
                </a:lnTo>
                <a:lnTo>
                  <a:pt x="446979" y="34685"/>
                </a:lnTo>
                <a:lnTo>
                  <a:pt x="450787" y="28701"/>
                </a:lnTo>
                <a:lnTo>
                  <a:pt x="454949" y="28701"/>
                </a:lnTo>
                <a:lnTo>
                  <a:pt x="449046" y="37895"/>
                </a:lnTo>
                <a:lnTo>
                  <a:pt x="455357" y="47742"/>
                </a:lnTo>
                <a:lnTo>
                  <a:pt x="451195" y="47742"/>
                </a:lnTo>
                <a:lnTo>
                  <a:pt x="446979" y="41050"/>
                </a:lnTo>
                <a:close/>
                <a:moveTo>
                  <a:pt x="472779" y="41050"/>
                </a:moveTo>
                <a:lnTo>
                  <a:pt x="468563" y="47742"/>
                </a:lnTo>
                <a:lnTo>
                  <a:pt x="464401" y="47742"/>
                </a:lnTo>
                <a:lnTo>
                  <a:pt x="470712" y="37895"/>
                </a:lnTo>
                <a:lnTo>
                  <a:pt x="464809" y="28701"/>
                </a:lnTo>
                <a:lnTo>
                  <a:pt x="468971" y="28701"/>
                </a:lnTo>
                <a:lnTo>
                  <a:pt x="472779" y="34685"/>
                </a:lnTo>
                <a:lnTo>
                  <a:pt x="476587" y="28701"/>
                </a:lnTo>
                <a:lnTo>
                  <a:pt x="480749" y="28701"/>
                </a:lnTo>
                <a:lnTo>
                  <a:pt x="474846" y="37895"/>
                </a:lnTo>
                <a:lnTo>
                  <a:pt x="481157" y="47742"/>
                </a:lnTo>
                <a:lnTo>
                  <a:pt x="476995" y="47742"/>
                </a:lnTo>
                <a:lnTo>
                  <a:pt x="472779" y="41050"/>
                </a:lnTo>
                <a:close/>
                <a:moveTo>
                  <a:pt x="498579" y="41050"/>
                </a:moveTo>
                <a:lnTo>
                  <a:pt x="494363" y="47742"/>
                </a:lnTo>
                <a:lnTo>
                  <a:pt x="490201" y="47742"/>
                </a:lnTo>
                <a:lnTo>
                  <a:pt x="496512" y="37895"/>
                </a:lnTo>
                <a:lnTo>
                  <a:pt x="490609" y="28701"/>
                </a:lnTo>
                <a:lnTo>
                  <a:pt x="494771" y="28701"/>
                </a:lnTo>
                <a:lnTo>
                  <a:pt x="498579" y="34685"/>
                </a:lnTo>
                <a:lnTo>
                  <a:pt x="502387" y="28701"/>
                </a:lnTo>
                <a:lnTo>
                  <a:pt x="506549" y="28701"/>
                </a:lnTo>
                <a:lnTo>
                  <a:pt x="500646" y="37895"/>
                </a:lnTo>
                <a:lnTo>
                  <a:pt x="506957" y="47742"/>
                </a:lnTo>
                <a:lnTo>
                  <a:pt x="502795" y="47742"/>
                </a:lnTo>
                <a:lnTo>
                  <a:pt x="498579" y="41050"/>
                </a:lnTo>
                <a:close/>
                <a:moveTo>
                  <a:pt x="8378" y="69751"/>
                </a:moveTo>
                <a:lnTo>
                  <a:pt x="4162" y="76443"/>
                </a:lnTo>
                <a:lnTo>
                  <a:pt x="0" y="76443"/>
                </a:lnTo>
                <a:lnTo>
                  <a:pt x="6310" y="66596"/>
                </a:lnTo>
                <a:lnTo>
                  <a:pt x="408" y="57402"/>
                </a:lnTo>
                <a:lnTo>
                  <a:pt x="4570" y="57402"/>
                </a:lnTo>
                <a:lnTo>
                  <a:pt x="8378" y="63386"/>
                </a:lnTo>
                <a:lnTo>
                  <a:pt x="12186" y="57402"/>
                </a:lnTo>
                <a:lnTo>
                  <a:pt x="16347" y="57402"/>
                </a:lnTo>
                <a:lnTo>
                  <a:pt x="10445" y="66596"/>
                </a:lnTo>
                <a:lnTo>
                  <a:pt x="16755" y="76443"/>
                </a:lnTo>
                <a:lnTo>
                  <a:pt x="12594" y="76443"/>
                </a:lnTo>
                <a:lnTo>
                  <a:pt x="8378" y="69751"/>
                </a:lnTo>
                <a:close/>
                <a:moveTo>
                  <a:pt x="34178" y="69751"/>
                </a:moveTo>
                <a:lnTo>
                  <a:pt x="29962" y="76443"/>
                </a:lnTo>
                <a:lnTo>
                  <a:pt x="25800" y="76443"/>
                </a:lnTo>
                <a:lnTo>
                  <a:pt x="32110" y="66596"/>
                </a:lnTo>
                <a:lnTo>
                  <a:pt x="26208" y="57402"/>
                </a:lnTo>
                <a:lnTo>
                  <a:pt x="30370" y="57402"/>
                </a:lnTo>
                <a:lnTo>
                  <a:pt x="34178" y="63386"/>
                </a:lnTo>
                <a:lnTo>
                  <a:pt x="37986" y="57402"/>
                </a:lnTo>
                <a:lnTo>
                  <a:pt x="42147" y="57402"/>
                </a:lnTo>
                <a:lnTo>
                  <a:pt x="36245" y="66596"/>
                </a:lnTo>
                <a:lnTo>
                  <a:pt x="42555" y="76443"/>
                </a:lnTo>
                <a:lnTo>
                  <a:pt x="38394" y="76443"/>
                </a:lnTo>
                <a:lnTo>
                  <a:pt x="34178" y="69751"/>
                </a:lnTo>
                <a:close/>
                <a:moveTo>
                  <a:pt x="59978" y="69751"/>
                </a:moveTo>
                <a:lnTo>
                  <a:pt x="55762" y="76443"/>
                </a:lnTo>
                <a:lnTo>
                  <a:pt x="51600" y="76443"/>
                </a:lnTo>
                <a:lnTo>
                  <a:pt x="57911" y="66596"/>
                </a:lnTo>
                <a:lnTo>
                  <a:pt x="52008" y="57402"/>
                </a:lnTo>
                <a:lnTo>
                  <a:pt x="56170" y="57402"/>
                </a:lnTo>
                <a:lnTo>
                  <a:pt x="59978" y="63386"/>
                </a:lnTo>
                <a:lnTo>
                  <a:pt x="63786" y="57402"/>
                </a:lnTo>
                <a:lnTo>
                  <a:pt x="67948" y="57402"/>
                </a:lnTo>
                <a:lnTo>
                  <a:pt x="62045" y="66596"/>
                </a:lnTo>
                <a:lnTo>
                  <a:pt x="68356" y="76443"/>
                </a:lnTo>
                <a:lnTo>
                  <a:pt x="64194" y="76443"/>
                </a:lnTo>
                <a:lnTo>
                  <a:pt x="59978" y="69751"/>
                </a:lnTo>
                <a:close/>
                <a:moveTo>
                  <a:pt x="85778" y="69751"/>
                </a:moveTo>
                <a:lnTo>
                  <a:pt x="81562" y="76443"/>
                </a:lnTo>
                <a:lnTo>
                  <a:pt x="77400" y="76443"/>
                </a:lnTo>
                <a:lnTo>
                  <a:pt x="83711" y="66596"/>
                </a:lnTo>
                <a:lnTo>
                  <a:pt x="77808" y="57402"/>
                </a:lnTo>
                <a:lnTo>
                  <a:pt x="81970" y="57402"/>
                </a:lnTo>
                <a:lnTo>
                  <a:pt x="85778" y="63386"/>
                </a:lnTo>
                <a:lnTo>
                  <a:pt x="89586" y="57402"/>
                </a:lnTo>
                <a:lnTo>
                  <a:pt x="93748" y="57402"/>
                </a:lnTo>
                <a:lnTo>
                  <a:pt x="87845" y="66596"/>
                </a:lnTo>
                <a:lnTo>
                  <a:pt x="94156" y="76443"/>
                </a:lnTo>
                <a:lnTo>
                  <a:pt x="89994" y="76443"/>
                </a:lnTo>
                <a:lnTo>
                  <a:pt x="85778" y="69751"/>
                </a:lnTo>
                <a:close/>
                <a:moveTo>
                  <a:pt x="111578" y="69751"/>
                </a:moveTo>
                <a:lnTo>
                  <a:pt x="107362" y="76443"/>
                </a:lnTo>
                <a:lnTo>
                  <a:pt x="103200" y="76443"/>
                </a:lnTo>
                <a:lnTo>
                  <a:pt x="109511" y="66596"/>
                </a:lnTo>
                <a:lnTo>
                  <a:pt x="103608" y="57402"/>
                </a:lnTo>
                <a:lnTo>
                  <a:pt x="107770" y="57402"/>
                </a:lnTo>
                <a:lnTo>
                  <a:pt x="111578" y="63386"/>
                </a:lnTo>
                <a:lnTo>
                  <a:pt x="115386" y="57402"/>
                </a:lnTo>
                <a:lnTo>
                  <a:pt x="119548" y="57402"/>
                </a:lnTo>
                <a:lnTo>
                  <a:pt x="113645" y="66596"/>
                </a:lnTo>
                <a:lnTo>
                  <a:pt x="119956" y="76443"/>
                </a:lnTo>
                <a:lnTo>
                  <a:pt x="115794" y="76443"/>
                </a:lnTo>
                <a:lnTo>
                  <a:pt x="111578" y="69751"/>
                </a:lnTo>
                <a:close/>
                <a:moveTo>
                  <a:pt x="137378" y="69751"/>
                </a:moveTo>
                <a:lnTo>
                  <a:pt x="133162" y="76443"/>
                </a:lnTo>
                <a:lnTo>
                  <a:pt x="129000" y="76443"/>
                </a:lnTo>
                <a:lnTo>
                  <a:pt x="135311" y="66596"/>
                </a:lnTo>
                <a:lnTo>
                  <a:pt x="129408" y="57402"/>
                </a:lnTo>
                <a:lnTo>
                  <a:pt x="133570" y="57402"/>
                </a:lnTo>
                <a:lnTo>
                  <a:pt x="137378" y="63386"/>
                </a:lnTo>
                <a:lnTo>
                  <a:pt x="141186" y="57402"/>
                </a:lnTo>
                <a:lnTo>
                  <a:pt x="145348" y="57402"/>
                </a:lnTo>
                <a:lnTo>
                  <a:pt x="139445" y="66596"/>
                </a:lnTo>
                <a:lnTo>
                  <a:pt x="145756" y="76443"/>
                </a:lnTo>
                <a:lnTo>
                  <a:pt x="141594" y="76443"/>
                </a:lnTo>
                <a:lnTo>
                  <a:pt x="137378" y="69751"/>
                </a:lnTo>
                <a:close/>
                <a:moveTo>
                  <a:pt x="163178" y="69751"/>
                </a:moveTo>
                <a:lnTo>
                  <a:pt x="158962" y="76443"/>
                </a:lnTo>
                <a:lnTo>
                  <a:pt x="154800" y="76443"/>
                </a:lnTo>
                <a:lnTo>
                  <a:pt x="161111" y="66596"/>
                </a:lnTo>
                <a:lnTo>
                  <a:pt x="155208" y="57402"/>
                </a:lnTo>
                <a:lnTo>
                  <a:pt x="159370" y="57402"/>
                </a:lnTo>
                <a:lnTo>
                  <a:pt x="163178" y="63386"/>
                </a:lnTo>
                <a:lnTo>
                  <a:pt x="166986" y="57402"/>
                </a:lnTo>
                <a:lnTo>
                  <a:pt x="171148" y="57402"/>
                </a:lnTo>
                <a:lnTo>
                  <a:pt x="165245" y="66596"/>
                </a:lnTo>
                <a:lnTo>
                  <a:pt x="171556" y="76443"/>
                </a:lnTo>
                <a:lnTo>
                  <a:pt x="167394" y="76443"/>
                </a:lnTo>
                <a:lnTo>
                  <a:pt x="163178" y="69751"/>
                </a:lnTo>
                <a:close/>
                <a:moveTo>
                  <a:pt x="188978" y="69751"/>
                </a:moveTo>
                <a:lnTo>
                  <a:pt x="184762" y="76443"/>
                </a:lnTo>
                <a:lnTo>
                  <a:pt x="180601" y="76443"/>
                </a:lnTo>
                <a:lnTo>
                  <a:pt x="186911" y="66596"/>
                </a:lnTo>
                <a:lnTo>
                  <a:pt x="181009" y="57402"/>
                </a:lnTo>
                <a:lnTo>
                  <a:pt x="185170" y="57402"/>
                </a:lnTo>
                <a:lnTo>
                  <a:pt x="188978" y="63386"/>
                </a:lnTo>
                <a:lnTo>
                  <a:pt x="192786" y="57402"/>
                </a:lnTo>
                <a:lnTo>
                  <a:pt x="196948" y="57402"/>
                </a:lnTo>
                <a:lnTo>
                  <a:pt x="191045" y="66596"/>
                </a:lnTo>
                <a:lnTo>
                  <a:pt x="197356" y="76443"/>
                </a:lnTo>
                <a:lnTo>
                  <a:pt x="193194" y="76443"/>
                </a:lnTo>
                <a:lnTo>
                  <a:pt x="188978" y="69751"/>
                </a:lnTo>
                <a:close/>
                <a:moveTo>
                  <a:pt x="214778" y="69751"/>
                </a:moveTo>
                <a:lnTo>
                  <a:pt x="210562" y="76443"/>
                </a:lnTo>
                <a:lnTo>
                  <a:pt x="206401" y="76443"/>
                </a:lnTo>
                <a:lnTo>
                  <a:pt x="212711" y="66596"/>
                </a:lnTo>
                <a:lnTo>
                  <a:pt x="206809" y="57402"/>
                </a:lnTo>
                <a:lnTo>
                  <a:pt x="210970" y="57402"/>
                </a:lnTo>
                <a:lnTo>
                  <a:pt x="214778" y="63386"/>
                </a:lnTo>
                <a:lnTo>
                  <a:pt x="218586" y="57402"/>
                </a:lnTo>
                <a:lnTo>
                  <a:pt x="222748" y="57402"/>
                </a:lnTo>
                <a:lnTo>
                  <a:pt x="216846" y="66596"/>
                </a:lnTo>
                <a:lnTo>
                  <a:pt x="223156" y="76443"/>
                </a:lnTo>
                <a:lnTo>
                  <a:pt x="218994" y="76443"/>
                </a:lnTo>
                <a:lnTo>
                  <a:pt x="214778" y="69751"/>
                </a:lnTo>
                <a:close/>
                <a:moveTo>
                  <a:pt x="240578" y="69751"/>
                </a:moveTo>
                <a:lnTo>
                  <a:pt x="236362" y="76443"/>
                </a:lnTo>
                <a:lnTo>
                  <a:pt x="232201" y="76443"/>
                </a:lnTo>
                <a:lnTo>
                  <a:pt x="238511" y="66596"/>
                </a:lnTo>
                <a:lnTo>
                  <a:pt x="232609" y="57402"/>
                </a:lnTo>
                <a:lnTo>
                  <a:pt x="236770" y="57402"/>
                </a:lnTo>
                <a:lnTo>
                  <a:pt x="240578" y="63386"/>
                </a:lnTo>
                <a:lnTo>
                  <a:pt x="244386" y="57402"/>
                </a:lnTo>
                <a:lnTo>
                  <a:pt x="248548" y="57402"/>
                </a:lnTo>
                <a:lnTo>
                  <a:pt x="242646" y="66596"/>
                </a:lnTo>
                <a:lnTo>
                  <a:pt x="248956" y="76443"/>
                </a:lnTo>
                <a:lnTo>
                  <a:pt x="244794" y="76443"/>
                </a:lnTo>
                <a:lnTo>
                  <a:pt x="240578" y="69751"/>
                </a:lnTo>
                <a:close/>
                <a:moveTo>
                  <a:pt x="266378" y="69751"/>
                </a:moveTo>
                <a:lnTo>
                  <a:pt x="262162" y="76443"/>
                </a:lnTo>
                <a:lnTo>
                  <a:pt x="258001" y="76443"/>
                </a:lnTo>
                <a:lnTo>
                  <a:pt x="264311" y="66596"/>
                </a:lnTo>
                <a:lnTo>
                  <a:pt x="258409" y="57402"/>
                </a:lnTo>
                <a:lnTo>
                  <a:pt x="262570" y="57402"/>
                </a:lnTo>
                <a:lnTo>
                  <a:pt x="266378" y="63386"/>
                </a:lnTo>
                <a:lnTo>
                  <a:pt x="270187" y="57402"/>
                </a:lnTo>
                <a:lnTo>
                  <a:pt x="274348" y="57402"/>
                </a:lnTo>
                <a:lnTo>
                  <a:pt x="268446" y="66596"/>
                </a:lnTo>
                <a:lnTo>
                  <a:pt x="274756" y="76443"/>
                </a:lnTo>
                <a:lnTo>
                  <a:pt x="270595" y="76443"/>
                </a:lnTo>
                <a:lnTo>
                  <a:pt x="266378" y="69751"/>
                </a:lnTo>
                <a:close/>
                <a:moveTo>
                  <a:pt x="292179" y="69751"/>
                </a:moveTo>
                <a:lnTo>
                  <a:pt x="287962" y="76443"/>
                </a:lnTo>
                <a:lnTo>
                  <a:pt x="283801" y="76443"/>
                </a:lnTo>
                <a:lnTo>
                  <a:pt x="290111" y="66596"/>
                </a:lnTo>
                <a:lnTo>
                  <a:pt x="284209" y="57402"/>
                </a:lnTo>
                <a:lnTo>
                  <a:pt x="288370" y="57402"/>
                </a:lnTo>
                <a:lnTo>
                  <a:pt x="292179" y="63386"/>
                </a:lnTo>
                <a:lnTo>
                  <a:pt x="295987" y="57402"/>
                </a:lnTo>
                <a:lnTo>
                  <a:pt x="300148" y="57402"/>
                </a:lnTo>
                <a:lnTo>
                  <a:pt x="294246" y="66596"/>
                </a:lnTo>
                <a:lnTo>
                  <a:pt x="300556" y="76443"/>
                </a:lnTo>
                <a:lnTo>
                  <a:pt x="296395" y="76443"/>
                </a:lnTo>
                <a:lnTo>
                  <a:pt x="292179" y="69751"/>
                </a:lnTo>
                <a:close/>
                <a:moveTo>
                  <a:pt x="317979" y="69751"/>
                </a:moveTo>
                <a:lnTo>
                  <a:pt x="313762" y="76443"/>
                </a:lnTo>
                <a:lnTo>
                  <a:pt x="309601" y="76443"/>
                </a:lnTo>
                <a:lnTo>
                  <a:pt x="315911" y="66596"/>
                </a:lnTo>
                <a:lnTo>
                  <a:pt x="310009" y="57402"/>
                </a:lnTo>
                <a:lnTo>
                  <a:pt x="314170" y="57402"/>
                </a:lnTo>
                <a:lnTo>
                  <a:pt x="317979" y="63386"/>
                </a:lnTo>
                <a:lnTo>
                  <a:pt x="321787" y="57402"/>
                </a:lnTo>
                <a:lnTo>
                  <a:pt x="325948" y="57402"/>
                </a:lnTo>
                <a:lnTo>
                  <a:pt x="320046" y="66596"/>
                </a:lnTo>
                <a:lnTo>
                  <a:pt x="326356" y="76443"/>
                </a:lnTo>
                <a:lnTo>
                  <a:pt x="322195" y="76443"/>
                </a:lnTo>
                <a:lnTo>
                  <a:pt x="317979" y="69751"/>
                </a:lnTo>
                <a:close/>
                <a:moveTo>
                  <a:pt x="343779" y="69751"/>
                </a:moveTo>
                <a:lnTo>
                  <a:pt x="339563" y="76443"/>
                </a:lnTo>
                <a:lnTo>
                  <a:pt x="335401" y="76443"/>
                </a:lnTo>
                <a:lnTo>
                  <a:pt x="341711" y="66596"/>
                </a:lnTo>
                <a:lnTo>
                  <a:pt x="335809" y="57402"/>
                </a:lnTo>
                <a:lnTo>
                  <a:pt x="339971" y="57402"/>
                </a:lnTo>
                <a:lnTo>
                  <a:pt x="343779" y="63386"/>
                </a:lnTo>
                <a:lnTo>
                  <a:pt x="347587" y="57402"/>
                </a:lnTo>
                <a:lnTo>
                  <a:pt x="351748" y="57402"/>
                </a:lnTo>
                <a:lnTo>
                  <a:pt x="345846" y="66596"/>
                </a:lnTo>
                <a:lnTo>
                  <a:pt x="352156" y="76443"/>
                </a:lnTo>
                <a:lnTo>
                  <a:pt x="347995" y="76443"/>
                </a:lnTo>
                <a:lnTo>
                  <a:pt x="343779" y="69751"/>
                </a:lnTo>
                <a:close/>
                <a:moveTo>
                  <a:pt x="369579" y="69751"/>
                </a:moveTo>
                <a:lnTo>
                  <a:pt x="365363" y="76443"/>
                </a:lnTo>
                <a:lnTo>
                  <a:pt x="361201" y="76443"/>
                </a:lnTo>
                <a:lnTo>
                  <a:pt x="367511" y="66596"/>
                </a:lnTo>
                <a:lnTo>
                  <a:pt x="361609" y="57402"/>
                </a:lnTo>
                <a:lnTo>
                  <a:pt x="365771" y="57402"/>
                </a:lnTo>
                <a:lnTo>
                  <a:pt x="369579" y="63386"/>
                </a:lnTo>
                <a:lnTo>
                  <a:pt x="373387" y="57402"/>
                </a:lnTo>
                <a:lnTo>
                  <a:pt x="377548" y="57402"/>
                </a:lnTo>
                <a:lnTo>
                  <a:pt x="371646" y="66596"/>
                </a:lnTo>
                <a:lnTo>
                  <a:pt x="377956" y="76443"/>
                </a:lnTo>
                <a:lnTo>
                  <a:pt x="373795" y="76443"/>
                </a:lnTo>
                <a:lnTo>
                  <a:pt x="369579" y="69751"/>
                </a:lnTo>
                <a:close/>
                <a:moveTo>
                  <a:pt x="395379" y="69751"/>
                </a:moveTo>
                <a:lnTo>
                  <a:pt x="391163" y="76443"/>
                </a:lnTo>
                <a:lnTo>
                  <a:pt x="387001" y="76443"/>
                </a:lnTo>
                <a:lnTo>
                  <a:pt x="393312" y="66596"/>
                </a:lnTo>
                <a:lnTo>
                  <a:pt x="387409" y="57402"/>
                </a:lnTo>
                <a:lnTo>
                  <a:pt x="391571" y="57402"/>
                </a:lnTo>
                <a:lnTo>
                  <a:pt x="395379" y="63386"/>
                </a:lnTo>
                <a:lnTo>
                  <a:pt x="399187" y="57402"/>
                </a:lnTo>
                <a:lnTo>
                  <a:pt x="403348" y="57402"/>
                </a:lnTo>
                <a:lnTo>
                  <a:pt x="397446" y="66596"/>
                </a:lnTo>
                <a:lnTo>
                  <a:pt x="403756" y="76443"/>
                </a:lnTo>
                <a:lnTo>
                  <a:pt x="399595" y="76443"/>
                </a:lnTo>
                <a:lnTo>
                  <a:pt x="395379" y="69751"/>
                </a:lnTo>
                <a:close/>
                <a:moveTo>
                  <a:pt x="421179" y="69751"/>
                </a:moveTo>
                <a:lnTo>
                  <a:pt x="416963" y="76443"/>
                </a:lnTo>
                <a:lnTo>
                  <a:pt x="412801" y="76443"/>
                </a:lnTo>
                <a:lnTo>
                  <a:pt x="419112" y="66596"/>
                </a:lnTo>
                <a:lnTo>
                  <a:pt x="413209" y="57402"/>
                </a:lnTo>
                <a:lnTo>
                  <a:pt x="417371" y="57402"/>
                </a:lnTo>
                <a:lnTo>
                  <a:pt x="421179" y="63386"/>
                </a:lnTo>
                <a:lnTo>
                  <a:pt x="424987" y="57402"/>
                </a:lnTo>
                <a:lnTo>
                  <a:pt x="429149" y="57402"/>
                </a:lnTo>
                <a:lnTo>
                  <a:pt x="423246" y="66596"/>
                </a:lnTo>
                <a:lnTo>
                  <a:pt x="429557" y="76443"/>
                </a:lnTo>
                <a:lnTo>
                  <a:pt x="425395" y="76443"/>
                </a:lnTo>
                <a:lnTo>
                  <a:pt x="421179" y="69751"/>
                </a:lnTo>
                <a:close/>
                <a:moveTo>
                  <a:pt x="446979" y="69751"/>
                </a:moveTo>
                <a:lnTo>
                  <a:pt x="442763" y="76443"/>
                </a:lnTo>
                <a:lnTo>
                  <a:pt x="438601" y="76443"/>
                </a:lnTo>
                <a:lnTo>
                  <a:pt x="444912" y="66596"/>
                </a:lnTo>
                <a:lnTo>
                  <a:pt x="439009" y="57402"/>
                </a:lnTo>
                <a:lnTo>
                  <a:pt x="443171" y="57402"/>
                </a:lnTo>
                <a:lnTo>
                  <a:pt x="446979" y="63386"/>
                </a:lnTo>
                <a:lnTo>
                  <a:pt x="450787" y="57402"/>
                </a:lnTo>
                <a:lnTo>
                  <a:pt x="454949" y="57402"/>
                </a:lnTo>
                <a:lnTo>
                  <a:pt x="449046" y="66596"/>
                </a:lnTo>
                <a:lnTo>
                  <a:pt x="455357" y="76443"/>
                </a:lnTo>
                <a:lnTo>
                  <a:pt x="451195" y="76443"/>
                </a:lnTo>
                <a:lnTo>
                  <a:pt x="446979" y="69751"/>
                </a:lnTo>
                <a:close/>
                <a:moveTo>
                  <a:pt x="472779" y="69751"/>
                </a:moveTo>
                <a:lnTo>
                  <a:pt x="468563" y="76443"/>
                </a:lnTo>
                <a:lnTo>
                  <a:pt x="464401" y="76443"/>
                </a:lnTo>
                <a:lnTo>
                  <a:pt x="470712" y="66596"/>
                </a:lnTo>
                <a:lnTo>
                  <a:pt x="464809" y="57402"/>
                </a:lnTo>
                <a:lnTo>
                  <a:pt x="468971" y="57402"/>
                </a:lnTo>
                <a:lnTo>
                  <a:pt x="472779" y="63386"/>
                </a:lnTo>
                <a:lnTo>
                  <a:pt x="476587" y="57402"/>
                </a:lnTo>
                <a:lnTo>
                  <a:pt x="480749" y="57402"/>
                </a:lnTo>
                <a:lnTo>
                  <a:pt x="474846" y="66596"/>
                </a:lnTo>
                <a:lnTo>
                  <a:pt x="481157" y="76443"/>
                </a:lnTo>
                <a:lnTo>
                  <a:pt x="476995" y="76443"/>
                </a:lnTo>
                <a:lnTo>
                  <a:pt x="472779" y="69751"/>
                </a:lnTo>
                <a:close/>
                <a:moveTo>
                  <a:pt x="498579" y="69751"/>
                </a:moveTo>
                <a:lnTo>
                  <a:pt x="494363" y="76443"/>
                </a:lnTo>
                <a:lnTo>
                  <a:pt x="490201" y="76443"/>
                </a:lnTo>
                <a:lnTo>
                  <a:pt x="496512" y="66596"/>
                </a:lnTo>
                <a:lnTo>
                  <a:pt x="490609" y="57402"/>
                </a:lnTo>
                <a:lnTo>
                  <a:pt x="494771" y="57402"/>
                </a:lnTo>
                <a:lnTo>
                  <a:pt x="498579" y="63386"/>
                </a:lnTo>
                <a:lnTo>
                  <a:pt x="502387" y="57402"/>
                </a:lnTo>
                <a:lnTo>
                  <a:pt x="506549" y="57402"/>
                </a:lnTo>
                <a:lnTo>
                  <a:pt x="500646" y="66596"/>
                </a:lnTo>
                <a:lnTo>
                  <a:pt x="506957" y="76443"/>
                </a:lnTo>
                <a:lnTo>
                  <a:pt x="502795" y="76443"/>
                </a:lnTo>
                <a:lnTo>
                  <a:pt x="498579" y="69751"/>
                </a:lnTo>
                <a:close/>
                <a:moveTo>
                  <a:pt x="8378" y="98452"/>
                </a:moveTo>
                <a:lnTo>
                  <a:pt x="4162" y="105144"/>
                </a:lnTo>
                <a:lnTo>
                  <a:pt x="0" y="105144"/>
                </a:lnTo>
                <a:lnTo>
                  <a:pt x="6310" y="95297"/>
                </a:lnTo>
                <a:lnTo>
                  <a:pt x="408" y="86103"/>
                </a:lnTo>
                <a:lnTo>
                  <a:pt x="4570" y="86103"/>
                </a:lnTo>
                <a:lnTo>
                  <a:pt x="8378" y="92087"/>
                </a:lnTo>
                <a:lnTo>
                  <a:pt x="12186" y="86103"/>
                </a:lnTo>
                <a:lnTo>
                  <a:pt x="16347" y="86103"/>
                </a:lnTo>
                <a:lnTo>
                  <a:pt x="10445" y="95297"/>
                </a:lnTo>
                <a:lnTo>
                  <a:pt x="16755" y="105144"/>
                </a:lnTo>
                <a:lnTo>
                  <a:pt x="12594" y="105144"/>
                </a:lnTo>
                <a:lnTo>
                  <a:pt x="8378" y="98452"/>
                </a:lnTo>
                <a:close/>
                <a:moveTo>
                  <a:pt x="34178" y="98452"/>
                </a:moveTo>
                <a:lnTo>
                  <a:pt x="29962" y="105144"/>
                </a:lnTo>
                <a:lnTo>
                  <a:pt x="25800" y="105144"/>
                </a:lnTo>
                <a:lnTo>
                  <a:pt x="32110" y="95297"/>
                </a:lnTo>
                <a:lnTo>
                  <a:pt x="26208" y="86103"/>
                </a:lnTo>
                <a:lnTo>
                  <a:pt x="30370" y="86103"/>
                </a:lnTo>
                <a:lnTo>
                  <a:pt x="34178" y="92087"/>
                </a:lnTo>
                <a:lnTo>
                  <a:pt x="37986" y="86103"/>
                </a:lnTo>
                <a:lnTo>
                  <a:pt x="42147" y="86103"/>
                </a:lnTo>
                <a:lnTo>
                  <a:pt x="36245" y="95297"/>
                </a:lnTo>
                <a:lnTo>
                  <a:pt x="42555" y="105144"/>
                </a:lnTo>
                <a:lnTo>
                  <a:pt x="38394" y="105144"/>
                </a:lnTo>
                <a:lnTo>
                  <a:pt x="34178" y="98452"/>
                </a:lnTo>
                <a:close/>
                <a:moveTo>
                  <a:pt x="59978" y="98452"/>
                </a:moveTo>
                <a:lnTo>
                  <a:pt x="55762" y="105144"/>
                </a:lnTo>
                <a:lnTo>
                  <a:pt x="51600" y="105144"/>
                </a:lnTo>
                <a:lnTo>
                  <a:pt x="57911" y="95297"/>
                </a:lnTo>
                <a:lnTo>
                  <a:pt x="52008" y="86103"/>
                </a:lnTo>
                <a:lnTo>
                  <a:pt x="56170" y="86103"/>
                </a:lnTo>
                <a:lnTo>
                  <a:pt x="59978" y="92087"/>
                </a:lnTo>
                <a:lnTo>
                  <a:pt x="63786" y="86103"/>
                </a:lnTo>
                <a:lnTo>
                  <a:pt x="67948" y="86103"/>
                </a:lnTo>
                <a:lnTo>
                  <a:pt x="62045" y="95297"/>
                </a:lnTo>
                <a:lnTo>
                  <a:pt x="68356" y="105144"/>
                </a:lnTo>
                <a:lnTo>
                  <a:pt x="64194" y="105144"/>
                </a:lnTo>
                <a:lnTo>
                  <a:pt x="59978" y="98452"/>
                </a:lnTo>
                <a:close/>
                <a:moveTo>
                  <a:pt x="85778" y="98452"/>
                </a:moveTo>
                <a:lnTo>
                  <a:pt x="81562" y="105144"/>
                </a:lnTo>
                <a:lnTo>
                  <a:pt x="77400" y="105144"/>
                </a:lnTo>
                <a:lnTo>
                  <a:pt x="83711" y="95297"/>
                </a:lnTo>
                <a:lnTo>
                  <a:pt x="77808" y="86103"/>
                </a:lnTo>
                <a:lnTo>
                  <a:pt x="81970" y="86103"/>
                </a:lnTo>
                <a:lnTo>
                  <a:pt x="85778" y="92087"/>
                </a:lnTo>
                <a:lnTo>
                  <a:pt x="89586" y="86103"/>
                </a:lnTo>
                <a:lnTo>
                  <a:pt x="93748" y="86103"/>
                </a:lnTo>
                <a:lnTo>
                  <a:pt x="87845" y="95297"/>
                </a:lnTo>
                <a:lnTo>
                  <a:pt x="94156" y="105144"/>
                </a:lnTo>
                <a:lnTo>
                  <a:pt x="89994" y="105144"/>
                </a:lnTo>
                <a:lnTo>
                  <a:pt x="85778" y="98452"/>
                </a:lnTo>
                <a:close/>
                <a:moveTo>
                  <a:pt x="111578" y="98452"/>
                </a:moveTo>
                <a:lnTo>
                  <a:pt x="107362" y="105144"/>
                </a:lnTo>
                <a:lnTo>
                  <a:pt x="103200" y="105144"/>
                </a:lnTo>
                <a:lnTo>
                  <a:pt x="109511" y="95297"/>
                </a:lnTo>
                <a:lnTo>
                  <a:pt x="103608" y="86103"/>
                </a:lnTo>
                <a:lnTo>
                  <a:pt x="107770" y="86103"/>
                </a:lnTo>
                <a:lnTo>
                  <a:pt x="111578" y="92087"/>
                </a:lnTo>
                <a:lnTo>
                  <a:pt x="115386" y="86103"/>
                </a:lnTo>
                <a:lnTo>
                  <a:pt x="119548" y="86103"/>
                </a:lnTo>
                <a:lnTo>
                  <a:pt x="113645" y="95297"/>
                </a:lnTo>
                <a:lnTo>
                  <a:pt x="119956" y="105144"/>
                </a:lnTo>
                <a:lnTo>
                  <a:pt x="115794" y="105144"/>
                </a:lnTo>
                <a:lnTo>
                  <a:pt x="111578" y="98452"/>
                </a:lnTo>
                <a:close/>
                <a:moveTo>
                  <a:pt x="137378" y="98452"/>
                </a:moveTo>
                <a:lnTo>
                  <a:pt x="133162" y="105144"/>
                </a:lnTo>
                <a:lnTo>
                  <a:pt x="129000" y="105144"/>
                </a:lnTo>
                <a:lnTo>
                  <a:pt x="135311" y="95297"/>
                </a:lnTo>
                <a:lnTo>
                  <a:pt x="129408" y="86103"/>
                </a:lnTo>
                <a:lnTo>
                  <a:pt x="133570" y="86103"/>
                </a:lnTo>
                <a:lnTo>
                  <a:pt x="137378" y="92087"/>
                </a:lnTo>
                <a:lnTo>
                  <a:pt x="141186" y="86103"/>
                </a:lnTo>
                <a:lnTo>
                  <a:pt x="145348" y="86103"/>
                </a:lnTo>
                <a:lnTo>
                  <a:pt x="139445" y="95297"/>
                </a:lnTo>
                <a:lnTo>
                  <a:pt x="145756" y="105144"/>
                </a:lnTo>
                <a:lnTo>
                  <a:pt x="141594" y="105144"/>
                </a:lnTo>
                <a:lnTo>
                  <a:pt x="137378" y="98452"/>
                </a:lnTo>
                <a:close/>
                <a:moveTo>
                  <a:pt x="163178" y="98452"/>
                </a:moveTo>
                <a:lnTo>
                  <a:pt x="158962" y="105144"/>
                </a:lnTo>
                <a:lnTo>
                  <a:pt x="154800" y="105144"/>
                </a:lnTo>
                <a:lnTo>
                  <a:pt x="161111" y="95297"/>
                </a:lnTo>
                <a:lnTo>
                  <a:pt x="155208" y="86103"/>
                </a:lnTo>
                <a:lnTo>
                  <a:pt x="159370" y="86103"/>
                </a:lnTo>
                <a:lnTo>
                  <a:pt x="163178" y="92087"/>
                </a:lnTo>
                <a:lnTo>
                  <a:pt x="166986" y="86103"/>
                </a:lnTo>
                <a:lnTo>
                  <a:pt x="171148" y="86103"/>
                </a:lnTo>
                <a:lnTo>
                  <a:pt x="165245" y="95297"/>
                </a:lnTo>
                <a:lnTo>
                  <a:pt x="171556" y="105144"/>
                </a:lnTo>
                <a:lnTo>
                  <a:pt x="167394" y="105144"/>
                </a:lnTo>
                <a:lnTo>
                  <a:pt x="163178" y="98452"/>
                </a:lnTo>
                <a:close/>
                <a:moveTo>
                  <a:pt x="188978" y="98452"/>
                </a:moveTo>
                <a:lnTo>
                  <a:pt x="184762" y="105144"/>
                </a:lnTo>
                <a:lnTo>
                  <a:pt x="180601" y="105144"/>
                </a:lnTo>
                <a:lnTo>
                  <a:pt x="186911" y="95297"/>
                </a:lnTo>
                <a:lnTo>
                  <a:pt x="181009" y="86103"/>
                </a:lnTo>
                <a:lnTo>
                  <a:pt x="185170" y="86103"/>
                </a:lnTo>
                <a:lnTo>
                  <a:pt x="188978" y="92087"/>
                </a:lnTo>
                <a:lnTo>
                  <a:pt x="192786" y="86103"/>
                </a:lnTo>
                <a:lnTo>
                  <a:pt x="196948" y="86103"/>
                </a:lnTo>
                <a:lnTo>
                  <a:pt x="191045" y="95297"/>
                </a:lnTo>
                <a:lnTo>
                  <a:pt x="197356" y="105144"/>
                </a:lnTo>
                <a:lnTo>
                  <a:pt x="193194" y="105144"/>
                </a:lnTo>
                <a:lnTo>
                  <a:pt x="188978" y="98452"/>
                </a:lnTo>
                <a:close/>
                <a:moveTo>
                  <a:pt x="214778" y="98452"/>
                </a:moveTo>
                <a:lnTo>
                  <a:pt x="210562" y="105144"/>
                </a:lnTo>
                <a:lnTo>
                  <a:pt x="206401" y="105144"/>
                </a:lnTo>
                <a:lnTo>
                  <a:pt x="212711" y="95297"/>
                </a:lnTo>
                <a:lnTo>
                  <a:pt x="206809" y="86103"/>
                </a:lnTo>
                <a:lnTo>
                  <a:pt x="210970" y="86103"/>
                </a:lnTo>
                <a:lnTo>
                  <a:pt x="214778" y="92087"/>
                </a:lnTo>
                <a:lnTo>
                  <a:pt x="218586" y="86103"/>
                </a:lnTo>
                <a:lnTo>
                  <a:pt x="222748" y="86103"/>
                </a:lnTo>
                <a:lnTo>
                  <a:pt x="216846" y="95297"/>
                </a:lnTo>
                <a:lnTo>
                  <a:pt x="223156" y="105144"/>
                </a:lnTo>
                <a:lnTo>
                  <a:pt x="218994" y="105144"/>
                </a:lnTo>
                <a:lnTo>
                  <a:pt x="214778" y="98452"/>
                </a:lnTo>
                <a:close/>
                <a:moveTo>
                  <a:pt x="240578" y="98452"/>
                </a:moveTo>
                <a:lnTo>
                  <a:pt x="236362" y="105144"/>
                </a:lnTo>
                <a:lnTo>
                  <a:pt x="232201" y="105144"/>
                </a:lnTo>
                <a:lnTo>
                  <a:pt x="238511" y="95297"/>
                </a:lnTo>
                <a:lnTo>
                  <a:pt x="232609" y="86103"/>
                </a:lnTo>
                <a:lnTo>
                  <a:pt x="236770" y="86103"/>
                </a:lnTo>
                <a:lnTo>
                  <a:pt x="240578" y="92087"/>
                </a:lnTo>
                <a:lnTo>
                  <a:pt x="244386" y="86103"/>
                </a:lnTo>
                <a:lnTo>
                  <a:pt x="248548" y="86103"/>
                </a:lnTo>
                <a:lnTo>
                  <a:pt x="242646" y="95297"/>
                </a:lnTo>
                <a:lnTo>
                  <a:pt x="248956" y="105144"/>
                </a:lnTo>
                <a:lnTo>
                  <a:pt x="244794" y="105144"/>
                </a:lnTo>
                <a:lnTo>
                  <a:pt x="240578" y="98452"/>
                </a:lnTo>
                <a:close/>
                <a:moveTo>
                  <a:pt x="266378" y="98452"/>
                </a:moveTo>
                <a:lnTo>
                  <a:pt x="262162" y="105144"/>
                </a:lnTo>
                <a:lnTo>
                  <a:pt x="258001" y="105144"/>
                </a:lnTo>
                <a:lnTo>
                  <a:pt x="264311" y="95297"/>
                </a:lnTo>
                <a:lnTo>
                  <a:pt x="258409" y="86103"/>
                </a:lnTo>
                <a:lnTo>
                  <a:pt x="262570" y="86103"/>
                </a:lnTo>
                <a:lnTo>
                  <a:pt x="266378" y="92087"/>
                </a:lnTo>
                <a:lnTo>
                  <a:pt x="270187" y="86103"/>
                </a:lnTo>
                <a:lnTo>
                  <a:pt x="274348" y="86103"/>
                </a:lnTo>
                <a:lnTo>
                  <a:pt x="268446" y="95297"/>
                </a:lnTo>
                <a:lnTo>
                  <a:pt x="274756" y="105144"/>
                </a:lnTo>
                <a:lnTo>
                  <a:pt x="270595" y="105144"/>
                </a:lnTo>
                <a:lnTo>
                  <a:pt x="266378" y="98452"/>
                </a:lnTo>
                <a:close/>
                <a:moveTo>
                  <a:pt x="292179" y="98452"/>
                </a:moveTo>
                <a:lnTo>
                  <a:pt x="287962" y="105144"/>
                </a:lnTo>
                <a:lnTo>
                  <a:pt x="283801" y="105144"/>
                </a:lnTo>
                <a:lnTo>
                  <a:pt x="290111" y="95297"/>
                </a:lnTo>
                <a:lnTo>
                  <a:pt x="284209" y="86103"/>
                </a:lnTo>
                <a:lnTo>
                  <a:pt x="288370" y="86103"/>
                </a:lnTo>
                <a:lnTo>
                  <a:pt x="292179" y="92087"/>
                </a:lnTo>
                <a:lnTo>
                  <a:pt x="295987" y="86103"/>
                </a:lnTo>
                <a:lnTo>
                  <a:pt x="300148" y="86103"/>
                </a:lnTo>
                <a:lnTo>
                  <a:pt x="294246" y="95297"/>
                </a:lnTo>
                <a:lnTo>
                  <a:pt x="300556" y="105144"/>
                </a:lnTo>
                <a:lnTo>
                  <a:pt x="296395" y="105144"/>
                </a:lnTo>
                <a:lnTo>
                  <a:pt x="292179" y="98452"/>
                </a:lnTo>
                <a:close/>
                <a:moveTo>
                  <a:pt x="317979" y="98452"/>
                </a:moveTo>
                <a:lnTo>
                  <a:pt x="313762" y="105144"/>
                </a:lnTo>
                <a:lnTo>
                  <a:pt x="309601" y="105144"/>
                </a:lnTo>
                <a:lnTo>
                  <a:pt x="315911" y="95297"/>
                </a:lnTo>
                <a:lnTo>
                  <a:pt x="310009" y="86103"/>
                </a:lnTo>
                <a:lnTo>
                  <a:pt x="314170" y="86103"/>
                </a:lnTo>
                <a:lnTo>
                  <a:pt x="317979" y="92087"/>
                </a:lnTo>
                <a:lnTo>
                  <a:pt x="321787" y="86103"/>
                </a:lnTo>
                <a:lnTo>
                  <a:pt x="325948" y="86103"/>
                </a:lnTo>
                <a:lnTo>
                  <a:pt x="320046" y="95297"/>
                </a:lnTo>
                <a:lnTo>
                  <a:pt x="326356" y="105144"/>
                </a:lnTo>
                <a:lnTo>
                  <a:pt x="322195" y="105144"/>
                </a:lnTo>
                <a:lnTo>
                  <a:pt x="317979" y="98452"/>
                </a:lnTo>
                <a:close/>
                <a:moveTo>
                  <a:pt x="343779" y="98452"/>
                </a:moveTo>
                <a:lnTo>
                  <a:pt x="339563" y="105144"/>
                </a:lnTo>
                <a:lnTo>
                  <a:pt x="335401" y="105144"/>
                </a:lnTo>
                <a:lnTo>
                  <a:pt x="341711" y="95297"/>
                </a:lnTo>
                <a:lnTo>
                  <a:pt x="335809" y="86103"/>
                </a:lnTo>
                <a:lnTo>
                  <a:pt x="339971" y="86103"/>
                </a:lnTo>
                <a:lnTo>
                  <a:pt x="343779" y="92087"/>
                </a:lnTo>
                <a:lnTo>
                  <a:pt x="347587" y="86103"/>
                </a:lnTo>
                <a:lnTo>
                  <a:pt x="351748" y="86103"/>
                </a:lnTo>
                <a:lnTo>
                  <a:pt x="345846" y="95297"/>
                </a:lnTo>
                <a:lnTo>
                  <a:pt x="352156" y="105144"/>
                </a:lnTo>
                <a:lnTo>
                  <a:pt x="347995" y="105144"/>
                </a:lnTo>
                <a:lnTo>
                  <a:pt x="343779" y="98452"/>
                </a:lnTo>
                <a:close/>
                <a:moveTo>
                  <a:pt x="369579" y="98452"/>
                </a:moveTo>
                <a:lnTo>
                  <a:pt x="365363" y="105144"/>
                </a:lnTo>
                <a:lnTo>
                  <a:pt x="361201" y="105144"/>
                </a:lnTo>
                <a:lnTo>
                  <a:pt x="367511" y="95297"/>
                </a:lnTo>
                <a:lnTo>
                  <a:pt x="361609" y="86103"/>
                </a:lnTo>
                <a:lnTo>
                  <a:pt x="365771" y="86103"/>
                </a:lnTo>
                <a:lnTo>
                  <a:pt x="369579" y="92087"/>
                </a:lnTo>
                <a:lnTo>
                  <a:pt x="373387" y="86103"/>
                </a:lnTo>
                <a:lnTo>
                  <a:pt x="377548" y="86103"/>
                </a:lnTo>
                <a:lnTo>
                  <a:pt x="371646" y="95297"/>
                </a:lnTo>
                <a:lnTo>
                  <a:pt x="377956" y="105144"/>
                </a:lnTo>
                <a:lnTo>
                  <a:pt x="373795" y="105144"/>
                </a:lnTo>
                <a:lnTo>
                  <a:pt x="369579" y="98452"/>
                </a:lnTo>
                <a:close/>
                <a:moveTo>
                  <a:pt x="395379" y="98452"/>
                </a:moveTo>
                <a:lnTo>
                  <a:pt x="391163" y="105144"/>
                </a:lnTo>
                <a:lnTo>
                  <a:pt x="387001" y="105144"/>
                </a:lnTo>
                <a:lnTo>
                  <a:pt x="393312" y="95297"/>
                </a:lnTo>
                <a:lnTo>
                  <a:pt x="387409" y="86103"/>
                </a:lnTo>
                <a:lnTo>
                  <a:pt x="391571" y="86103"/>
                </a:lnTo>
                <a:lnTo>
                  <a:pt x="395379" y="92087"/>
                </a:lnTo>
                <a:lnTo>
                  <a:pt x="399187" y="86103"/>
                </a:lnTo>
                <a:lnTo>
                  <a:pt x="403348" y="86103"/>
                </a:lnTo>
                <a:lnTo>
                  <a:pt x="397446" y="95297"/>
                </a:lnTo>
                <a:lnTo>
                  <a:pt x="403756" y="105144"/>
                </a:lnTo>
                <a:lnTo>
                  <a:pt x="399595" y="105144"/>
                </a:lnTo>
                <a:lnTo>
                  <a:pt x="395379" y="98452"/>
                </a:lnTo>
                <a:close/>
                <a:moveTo>
                  <a:pt x="421179" y="98452"/>
                </a:moveTo>
                <a:lnTo>
                  <a:pt x="416963" y="105144"/>
                </a:lnTo>
                <a:lnTo>
                  <a:pt x="412801" y="105144"/>
                </a:lnTo>
                <a:lnTo>
                  <a:pt x="419112" y="95297"/>
                </a:lnTo>
                <a:lnTo>
                  <a:pt x="413209" y="86103"/>
                </a:lnTo>
                <a:lnTo>
                  <a:pt x="417371" y="86103"/>
                </a:lnTo>
                <a:lnTo>
                  <a:pt x="421179" y="92087"/>
                </a:lnTo>
                <a:lnTo>
                  <a:pt x="424987" y="86103"/>
                </a:lnTo>
                <a:lnTo>
                  <a:pt x="429149" y="86103"/>
                </a:lnTo>
                <a:lnTo>
                  <a:pt x="423246" y="95297"/>
                </a:lnTo>
                <a:lnTo>
                  <a:pt x="429557" y="105144"/>
                </a:lnTo>
                <a:lnTo>
                  <a:pt x="425395" y="105144"/>
                </a:lnTo>
                <a:lnTo>
                  <a:pt x="421179" y="98452"/>
                </a:lnTo>
                <a:close/>
                <a:moveTo>
                  <a:pt x="446979" y="98452"/>
                </a:moveTo>
                <a:lnTo>
                  <a:pt x="442763" y="105144"/>
                </a:lnTo>
                <a:lnTo>
                  <a:pt x="438601" y="105144"/>
                </a:lnTo>
                <a:lnTo>
                  <a:pt x="444912" y="95297"/>
                </a:lnTo>
                <a:lnTo>
                  <a:pt x="439009" y="86103"/>
                </a:lnTo>
                <a:lnTo>
                  <a:pt x="443171" y="86103"/>
                </a:lnTo>
                <a:lnTo>
                  <a:pt x="446979" y="92087"/>
                </a:lnTo>
                <a:lnTo>
                  <a:pt x="450787" y="86103"/>
                </a:lnTo>
                <a:lnTo>
                  <a:pt x="454949" y="86103"/>
                </a:lnTo>
                <a:lnTo>
                  <a:pt x="449046" y="95297"/>
                </a:lnTo>
                <a:lnTo>
                  <a:pt x="455357" y="105144"/>
                </a:lnTo>
                <a:lnTo>
                  <a:pt x="451195" y="105144"/>
                </a:lnTo>
                <a:lnTo>
                  <a:pt x="446979" y="98452"/>
                </a:lnTo>
                <a:close/>
                <a:moveTo>
                  <a:pt x="472779" y="98452"/>
                </a:moveTo>
                <a:lnTo>
                  <a:pt x="468563" y="105144"/>
                </a:lnTo>
                <a:lnTo>
                  <a:pt x="464401" y="105144"/>
                </a:lnTo>
                <a:lnTo>
                  <a:pt x="470712" y="95297"/>
                </a:lnTo>
                <a:lnTo>
                  <a:pt x="464809" y="86103"/>
                </a:lnTo>
                <a:lnTo>
                  <a:pt x="468971" y="86103"/>
                </a:lnTo>
                <a:lnTo>
                  <a:pt x="472779" y="92087"/>
                </a:lnTo>
                <a:lnTo>
                  <a:pt x="476587" y="86103"/>
                </a:lnTo>
                <a:lnTo>
                  <a:pt x="480749" y="86103"/>
                </a:lnTo>
                <a:lnTo>
                  <a:pt x="474846" y="95297"/>
                </a:lnTo>
                <a:lnTo>
                  <a:pt x="481157" y="105144"/>
                </a:lnTo>
                <a:lnTo>
                  <a:pt x="476995" y="105144"/>
                </a:lnTo>
                <a:lnTo>
                  <a:pt x="472779" y="98452"/>
                </a:lnTo>
                <a:close/>
                <a:moveTo>
                  <a:pt x="498579" y="98452"/>
                </a:moveTo>
                <a:lnTo>
                  <a:pt x="494363" y="105144"/>
                </a:lnTo>
                <a:lnTo>
                  <a:pt x="490201" y="105144"/>
                </a:lnTo>
                <a:lnTo>
                  <a:pt x="496512" y="95297"/>
                </a:lnTo>
                <a:lnTo>
                  <a:pt x="490609" y="86103"/>
                </a:lnTo>
                <a:lnTo>
                  <a:pt x="494771" y="86103"/>
                </a:lnTo>
                <a:lnTo>
                  <a:pt x="498579" y="92087"/>
                </a:lnTo>
                <a:lnTo>
                  <a:pt x="502387" y="86103"/>
                </a:lnTo>
                <a:lnTo>
                  <a:pt x="506549" y="86103"/>
                </a:lnTo>
                <a:lnTo>
                  <a:pt x="500646" y="95297"/>
                </a:lnTo>
                <a:lnTo>
                  <a:pt x="506957" y="105144"/>
                </a:lnTo>
                <a:lnTo>
                  <a:pt x="502795" y="105144"/>
                </a:lnTo>
                <a:lnTo>
                  <a:pt x="498579" y="98452"/>
                </a:lnTo>
                <a:close/>
                <a:moveTo>
                  <a:pt x="8378" y="127153"/>
                </a:moveTo>
                <a:lnTo>
                  <a:pt x="4162" y="133845"/>
                </a:lnTo>
                <a:lnTo>
                  <a:pt x="0" y="133845"/>
                </a:lnTo>
                <a:lnTo>
                  <a:pt x="6310" y="123998"/>
                </a:lnTo>
                <a:lnTo>
                  <a:pt x="408" y="114804"/>
                </a:lnTo>
                <a:lnTo>
                  <a:pt x="4570" y="114804"/>
                </a:lnTo>
                <a:lnTo>
                  <a:pt x="8378" y="120788"/>
                </a:lnTo>
                <a:lnTo>
                  <a:pt x="12186" y="114804"/>
                </a:lnTo>
                <a:lnTo>
                  <a:pt x="16347" y="114804"/>
                </a:lnTo>
                <a:lnTo>
                  <a:pt x="10445" y="123998"/>
                </a:lnTo>
                <a:lnTo>
                  <a:pt x="16755" y="133845"/>
                </a:lnTo>
                <a:lnTo>
                  <a:pt x="12594" y="133845"/>
                </a:lnTo>
                <a:lnTo>
                  <a:pt x="8378" y="127153"/>
                </a:lnTo>
                <a:close/>
                <a:moveTo>
                  <a:pt x="34178" y="127153"/>
                </a:moveTo>
                <a:lnTo>
                  <a:pt x="29962" y="133845"/>
                </a:lnTo>
                <a:lnTo>
                  <a:pt x="25800" y="133845"/>
                </a:lnTo>
                <a:lnTo>
                  <a:pt x="32110" y="123998"/>
                </a:lnTo>
                <a:lnTo>
                  <a:pt x="26208" y="114804"/>
                </a:lnTo>
                <a:lnTo>
                  <a:pt x="30370" y="114804"/>
                </a:lnTo>
                <a:lnTo>
                  <a:pt x="34178" y="120788"/>
                </a:lnTo>
                <a:lnTo>
                  <a:pt x="37986" y="114804"/>
                </a:lnTo>
                <a:lnTo>
                  <a:pt x="42147" y="114804"/>
                </a:lnTo>
                <a:lnTo>
                  <a:pt x="36245" y="123998"/>
                </a:lnTo>
                <a:lnTo>
                  <a:pt x="42555" y="133845"/>
                </a:lnTo>
                <a:lnTo>
                  <a:pt x="38394" y="133845"/>
                </a:lnTo>
                <a:lnTo>
                  <a:pt x="34178" y="127153"/>
                </a:lnTo>
                <a:close/>
                <a:moveTo>
                  <a:pt x="59978" y="127153"/>
                </a:moveTo>
                <a:lnTo>
                  <a:pt x="55762" y="133845"/>
                </a:lnTo>
                <a:lnTo>
                  <a:pt x="51600" y="133845"/>
                </a:lnTo>
                <a:lnTo>
                  <a:pt x="57911" y="123998"/>
                </a:lnTo>
                <a:lnTo>
                  <a:pt x="52008" y="114804"/>
                </a:lnTo>
                <a:lnTo>
                  <a:pt x="56170" y="114804"/>
                </a:lnTo>
                <a:lnTo>
                  <a:pt x="59978" y="120788"/>
                </a:lnTo>
                <a:lnTo>
                  <a:pt x="63786" y="114804"/>
                </a:lnTo>
                <a:lnTo>
                  <a:pt x="67948" y="114804"/>
                </a:lnTo>
                <a:lnTo>
                  <a:pt x="62045" y="123998"/>
                </a:lnTo>
                <a:lnTo>
                  <a:pt x="68356" y="133845"/>
                </a:lnTo>
                <a:lnTo>
                  <a:pt x="64194" y="133845"/>
                </a:lnTo>
                <a:lnTo>
                  <a:pt x="59978" y="127153"/>
                </a:lnTo>
                <a:close/>
                <a:moveTo>
                  <a:pt x="85778" y="127153"/>
                </a:moveTo>
                <a:lnTo>
                  <a:pt x="81562" y="133845"/>
                </a:lnTo>
                <a:lnTo>
                  <a:pt x="77400" y="133845"/>
                </a:lnTo>
                <a:lnTo>
                  <a:pt x="83711" y="123998"/>
                </a:lnTo>
                <a:lnTo>
                  <a:pt x="77808" y="114804"/>
                </a:lnTo>
                <a:lnTo>
                  <a:pt x="81970" y="114804"/>
                </a:lnTo>
                <a:lnTo>
                  <a:pt x="85778" y="120788"/>
                </a:lnTo>
                <a:lnTo>
                  <a:pt x="89586" y="114804"/>
                </a:lnTo>
                <a:lnTo>
                  <a:pt x="93748" y="114804"/>
                </a:lnTo>
                <a:lnTo>
                  <a:pt x="87845" y="123998"/>
                </a:lnTo>
                <a:lnTo>
                  <a:pt x="94156" y="133845"/>
                </a:lnTo>
                <a:lnTo>
                  <a:pt x="89994" y="133845"/>
                </a:lnTo>
                <a:lnTo>
                  <a:pt x="85778" y="127153"/>
                </a:lnTo>
                <a:close/>
                <a:moveTo>
                  <a:pt x="111578" y="127153"/>
                </a:moveTo>
                <a:lnTo>
                  <a:pt x="107362" y="133845"/>
                </a:lnTo>
                <a:lnTo>
                  <a:pt x="103200" y="133845"/>
                </a:lnTo>
                <a:lnTo>
                  <a:pt x="109511" y="123998"/>
                </a:lnTo>
                <a:lnTo>
                  <a:pt x="103608" y="114804"/>
                </a:lnTo>
                <a:lnTo>
                  <a:pt x="107770" y="114804"/>
                </a:lnTo>
                <a:lnTo>
                  <a:pt x="111578" y="120788"/>
                </a:lnTo>
                <a:lnTo>
                  <a:pt x="115386" y="114804"/>
                </a:lnTo>
                <a:lnTo>
                  <a:pt x="119548" y="114804"/>
                </a:lnTo>
                <a:lnTo>
                  <a:pt x="113645" y="123998"/>
                </a:lnTo>
                <a:lnTo>
                  <a:pt x="119956" y="133845"/>
                </a:lnTo>
                <a:lnTo>
                  <a:pt x="115794" y="133845"/>
                </a:lnTo>
                <a:lnTo>
                  <a:pt x="111578" y="127153"/>
                </a:lnTo>
                <a:close/>
                <a:moveTo>
                  <a:pt x="137378" y="127153"/>
                </a:moveTo>
                <a:lnTo>
                  <a:pt x="133162" y="133845"/>
                </a:lnTo>
                <a:lnTo>
                  <a:pt x="129000" y="133845"/>
                </a:lnTo>
                <a:lnTo>
                  <a:pt x="135311" y="123998"/>
                </a:lnTo>
                <a:lnTo>
                  <a:pt x="129408" y="114804"/>
                </a:lnTo>
                <a:lnTo>
                  <a:pt x="133570" y="114804"/>
                </a:lnTo>
                <a:lnTo>
                  <a:pt x="137378" y="120788"/>
                </a:lnTo>
                <a:lnTo>
                  <a:pt x="141186" y="114804"/>
                </a:lnTo>
                <a:lnTo>
                  <a:pt x="145348" y="114804"/>
                </a:lnTo>
                <a:lnTo>
                  <a:pt x="139445" y="123998"/>
                </a:lnTo>
                <a:lnTo>
                  <a:pt x="145756" y="133845"/>
                </a:lnTo>
                <a:lnTo>
                  <a:pt x="141594" y="133845"/>
                </a:lnTo>
                <a:lnTo>
                  <a:pt x="137378" y="127153"/>
                </a:lnTo>
                <a:close/>
                <a:moveTo>
                  <a:pt x="163178" y="127153"/>
                </a:moveTo>
                <a:lnTo>
                  <a:pt x="158962" y="133845"/>
                </a:lnTo>
                <a:lnTo>
                  <a:pt x="154800" y="133845"/>
                </a:lnTo>
                <a:lnTo>
                  <a:pt x="161111" y="123998"/>
                </a:lnTo>
                <a:lnTo>
                  <a:pt x="155208" y="114804"/>
                </a:lnTo>
                <a:lnTo>
                  <a:pt x="159370" y="114804"/>
                </a:lnTo>
                <a:lnTo>
                  <a:pt x="163178" y="120788"/>
                </a:lnTo>
                <a:lnTo>
                  <a:pt x="166986" y="114804"/>
                </a:lnTo>
                <a:lnTo>
                  <a:pt x="171148" y="114804"/>
                </a:lnTo>
                <a:lnTo>
                  <a:pt x="165245" y="123998"/>
                </a:lnTo>
                <a:lnTo>
                  <a:pt x="171556" y="133845"/>
                </a:lnTo>
                <a:lnTo>
                  <a:pt x="167394" y="133845"/>
                </a:lnTo>
                <a:lnTo>
                  <a:pt x="163178" y="127153"/>
                </a:lnTo>
                <a:close/>
                <a:moveTo>
                  <a:pt x="188978" y="127153"/>
                </a:moveTo>
                <a:lnTo>
                  <a:pt x="184762" y="133845"/>
                </a:lnTo>
                <a:lnTo>
                  <a:pt x="180601" y="133845"/>
                </a:lnTo>
                <a:lnTo>
                  <a:pt x="186911" y="123998"/>
                </a:lnTo>
                <a:lnTo>
                  <a:pt x="181009" y="114804"/>
                </a:lnTo>
                <a:lnTo>
                  <a:pt x="185170" y="114804"/>
                </a:lnTo>
                <a:lnTo>
                  <a:pt x="188978" y="120788"/>
                </a:lnTo>
                <a:lnTo>
                  <a:pt x="192786" y="114804"/>
                </a:lnTo>
                <a:lnTo>
                  <a:pt x="196948" y="114804"/>
                </a:lnTo>
                <a:lnTo>
                  <a:pt x="191045" y="123998"/>
                </a:lnTo>
                <a:lnTo>
                  <a:pt x="197356" y="133845"/>
                </a:lnTo>
                <a:lnTo>
                  <a:pt x="193194" y="133845"/>
                </a:lnTo>
                <a:lnTo>
                  <a:pt x="188978" y="127153"/>
                </a:lnTo>
                <a:close/>
                <a:moveTo>
                  <a:pt x="214778" y="127153"/>
                </a:moveTo>
                <a:lnTo>
                  <a:pt x="210562" y="133845"/>
                </a:lnTo>
                <a:lnTo>
                  <a:pt x="206401" y="133845"/>
                </a:lnTo>
                <a:lnTo>
                  <a:pt x="212711" y="123998"/>
                </a:lnTo>
                <a:lnTo>
                  <a:pt x="206809" y="114804"/>
                </a:lnTo>
                <a:lnTo>
                  <a:pt x="210970" y="114804"/>
                </a:lnTo>
                <a:lnTo>
                  <a:pt x="214778" y="120788"/>
                </a:lnTo>
                <a:lnTo>
                  <a:pt x="218586" y="114804"/>
                </a:lnTo>
                <a:lnTo>
                  <a:pt x="222748" y="114804"/>
                </a:lnTo>
                <a:lnTo>
                  <a:pt x="216846" y="123998"/>
                </a:lnTo>
                <a:lnTo>
                  <a:pt x="223156" y="133845"/>
                </a:lnTo>
                <a:lnTo>
                  <a:pt x="218994" y="133845"/>
                </a:lnTo>
                <a:lnTo>
                  <a:pt x="214778" y="127153"/>
                </a:lnTo>
                <a:close/>
                <a:moveTo>
                  <a:pt x="240578" y="127153"/>
                </a:moveTo>
                <a:lnTo>
                  <a:pt x="236362" y="133845"/>
                </a:lnTo>
                <a:lnTo>
                  <a:pt x="232201" y="133845"/>
                </a:lnTo>
                <a:lnTo>
                  <a:pt x="238511" y="123998"/>
                </a:lnTo>
                <a:lnTo>
                  <a:pt x="232609" y="114804"/>
                </a:lnTo>
                <a:lnTo>
                  <a:pt x="236770" y="114804"/>
                </a:lnTo>
                <a:lnTo>
                  <a:pt x="240578" y="120788"/>
                </a:lnTo>
                <a:lnTo>
                  <a:pt x="244386" y="114804"/>
                </a:lnTo>
                <a:lnTo>
                  <a:pt x="248548" y="114804"/>
                </a:lnTo>
                <a:lnTo>
                  <a:pt x="242646" y="123998"/>
                </a:lnTo>
                <a:lnTo>
                  <a:pt x="248956" y="133845"/>
                </a:lnTo>
                <a:lnTo>
                  <a:pt x="244794" y="133845"/>
                </a:lnTo>
                <a:lnTo>
                  <a:pt x="240578" y="127153"/>
                </a:lnTo>
                <a:close/>
                <a:moveTo>
                  <a:pt x="266378" y="127153"/>
                </a:moveTo>
                <a:lnTo>
                  <a:pt x="262162" y="133845"/>
                </a:lnTo>
                <a:lnTo>
                  <a:pt x="258001" y="133845"/>
                </a:lnTo>
                <a:lnTo>
                  <a:pt x="264311" y="123998"/>
                </a:lnTo>
                <a:lnTo>
                  <a:pt x="258409" y="114804"/>
                </a:lnTo>
                <a:lnTo>
                  <a:pt x="262570" y="114804"/>
                </a:lnTo>
                <a:lnTo>
                  <a:pt x="266378" y="120788"/>
                </a:lnTo>
                <a:lnTo>
                  <a:pt x="270187" y="114804"/>
                </a:lnTo>
                <a:lnTo>
                  <a:pt x="274348" y="114804"/>
                </a:lnTo>
                <a:lnTo>
                  <a:pt x="268446" y="123998"/>
                </a:lnTo>
                <a:lnTo>
                  <a:pt x="274756" y="133845"/>
                </a:lnTo>
                <a:lnTo>
                  <a:pt x="270595" y="133845"/>
                </a:lnTo>
                <a:lnTo>
                  <a:pt x="266378" y="127153"/>
                </a:lnTo>
                <a:close/>
                <a:moveTo>
                  <a:pt x="292179" y="127153"/>
                </a:moveTo>
                <a:lnTo>
                  <a:pt x="287962" y="133845"/>
                </a:lnTo>
                <a:lnTo>
                  <a:pt x="283801" y="133845"/>
                </a:lnTo>
                <a:lnTo>
                  <a:pt x="290111" y="123998"/>
                </a:lnTo>
                <a:lnTo>
                  <a:pt x="284209" y="114804"/>
                </a:lnTo>
                <a:lnTo>
                  <a:pt x="288370" y="114804"/>
                </a:lnTo>
                <a:lnTo>
                  <a:pt x="292179" y="120788"/>
                </a:lnTo>
                <a:lnTo>
                  <a:pt x="295987" y="114804"/>
                </a:lnTo>
                <a:lnTo>
                  <a:pt x="300148" y="114804"/>
                </a:lnTo>
                <a:lnTo>
                  <a:pt x="294246" y="123998"/>
                </a:lnTo>
                <a:lnTo>
                  <a:pt x="300556" y="133845"/>
                </a:lnTo>
                <a:lnTo>
                  <a:pt x="296395" y="133845"/>
                </a:lnTo>
                <a:lnTo>
                  <a:pt x="292179" y="127153"/>
                </a:lnTo>
                <a:close/>
                <a:moveTo>
                  <a:pt x="317979" y="127153"/>
                </a:moveTo>
                <a:lnTo>
                  <a:pt x="313762" y="133845"/>
                </a:lnTo>
                <a:lnTo>
                  <a:pt x="309601" y="133845"/>
                </a:lnTo>
                <a:lnTo>
                  <a:pt x="315911" y="123998"/>
                </a:lnTo>
                <a:lnTo>
                  <a:pt x="310009" y="114804"/>
                </a:lnTo>
                <a:lnTo>
                  <a:pt x="314170" y="114804"/>
                </a:lnTo>
                <a:lnTo>
                  <a:pt x="317979" y="120788"/>
                </a:lnTo>
                <a:lnTo>
                  <a:pt x="321787" y="114804"/>
                </a:lnTo>
                <a:lnTo>
                  <a:pt x="325948" y="114804"/>
                </a:lnTo>
                <a:lnTo>
                  <a:pt x="320046" y="123998"/>
                </a:lnTo>
                <a:lnTo>
                  <a:pt x="326356" y="133845"/>
                </a:lnTo>
                <a:lnTo>
                  <a:pt x="322195" y="133845"/>
                </a:lnTo>
                <a:lnTo>
                  <a:pt x="317979" y="127153"/>
                </a:lnTo>
                <a:close/>
                <a:moveTo>
                  <a:pt x="343779" y="127153"/>
                </a:moveTo>
                <a:lnTo>
                  <a:pt x="339563" y="133845"/>
                </a:lnTo>
                <a:lnTo>
                  <a:pt x="335401" y="133845"/>
                </a:lnTo>
                <a:lnTo>
                  <a:pt x="341711" y="123998"/>
                </a:lnTo>
                <a:lnTo>
                  <a:pt x="335809" y="114804"/>
                </a:lnTo>
                <a:lnTo>
                  <a:pt x="339971" y="114804"/>
                </a:lnTo>
                <a:lnTo>
                  <a:pt x="343779" y="120788"/>
                </a:lnTo>
                <a:lnTo>
                  <a:pt x="347587" y="114804"/>
                </a:lnTo>
                <a:lnTo>
                  <a:pt x="351748" y="114804"/>
                </a:lnTo>
                <a:lnTo>
                  <a:pt x="345846" y="123998"/>
                </a:lnTo>
                <a:lnTo>
                  <a:pt x="352156" y="133845"/>
                </a:lnTo>
                <a:lnTo>
                  <a:pt x="347995" y="133845"/>
                </a:lnTo>
                <a:lnTo>
                  <a:pt x="343779" y="127153"/>
                </a:lnTo>
                <a:close/>
                <a:moveTo>
                  <a:pt x="369579" y="127153"/>
                </a:moveTo>
                <a:lnTo>
                  <a:pt x="365363" y="133845"/>
                </a:lnTo>
                <a:lnTo>
                  <a:pt x="361201" y="133845"/>
                </a:lnTo>
                <a:lnTo>
                  <a:pt x="367511" y="123998"/>
                </a:lnTo>
                <a:lnTo>
                  <a:pt x="361609" y="114804"/>
                </a:lnTo>
                <a:lnTo>
                  <a:pt x="365771" y="114804"/>
                </a:lnTo>
                <a:lnTo>
                  <a:pt x="369579" y="120788"/>
                </a:lnTo>
                <a:lnTo>
                  <a:pt x="373387" y="114804"/>
                </a:lnTo>
                <a:lnTo>
                  <a:pt x="377548" y="114804"/>
                </a:lnTo>
                <a:lnTo>
                  <a:pt x="371646" y="123998"/>
                </a:lnTo>
                <a:lnTo>
                  <a:pt x="377956" y="133845"/>
                </a:lnTo>
                <a:lnTo>
                  <a:pt x="373795" y="133845"/>
                </a:lnTo>
                <a:lnTo>
                  <a:pt x="369579" y="127153"/>
                </a:lnTo>
                <a:close/>
                <a:moveTo>
                  <a:pt x="395379" y="127153"/>
                </a:moveTo>
                <a:lnTo>
                  <a:pt x="391163" y="133845"/>
                </a:lnTo>
                <a:lnTo>
                  <a:pt x="387001" y="133845"/>
                </a:lnTo>
                <a:lnTo>
                  <a:pt x="393312" y="123998"/>
                </a:lnTo>
                <a:lnTo>
                  <a:pt x="387409" y="114804"/>
                </a:lnTo>
                <a:lnTo>
                  <a:pt x="391571" y="114804"/>
                </a:lnTo>
                <a:lnTo>
                  <a:pt x="395379" y="120788"/>
                </a:lnTo>
                <a:lnTo>
                  <a:pt x="399187" y="114804"/>
                </a:lnTo>
                <a:lnTo>
                  <a:pt x="403348" y="114804"/>
                </a:lnTo>
                <a:lnTo>
                  <a:pt x="397446" y="123998"/>
                </a:lnTo>
                <a:lnTo>
                  <a:pt x="403756" y="133845"/>
                </a:lnTo>
                <a:lnTo>
                  <a:pt x="399595" y="133845"/>
                </a:lnTo>
                <a:lnTo>
                  <a:pt x="395379" y="127153"/>
                </a:lnTo>
                <a:close/>
                <a:moveTo>
                  <a:pt x="421179" y="127153"/>
                </a:moveTo>
                <a:lnTo>
                  <a:pt x="416963" y="133845"/>
                </a:lnTo>
                <a:lnTo>
                  <a:pt x="412801" y="133845"/>
                </a:lnTo>
                <a:lnTo>
                  <a:pt x="419112" y="123998"/>
                </a:lnTo>
                <a:lnTo>
                  <a:pt x="413209" y="114804"/>
                </a:lnTo>
                <a:lnTo>
                  <a:pt x="417371" y="114804"/>
                </a:lnTo>
                <a:lnTo>
                  <a:pt x="421179" y="120788"/>
                </a:lnTo>
                <a:lnTo>
                  <a:pt x="424987" y="114804"/>
                </a:lnTo>
                <a:lnTo>
                  <a:pt x="429149" y="114804"/>
                </a:lnTo>
                <a:lnTo>
                  <a:pt x="423246" y="123998"/>
                </a:lnTo>
                <a:lnTo>
                  <a:pt x="429557" y="133845"/>
                </a:lnTo>
                <a:lnTo>
                  <a:pt x="425395" y="133845"/>
                </a:lnTo>
                <a:lnTo>
                  <a:pt x="421179" y="127153"/>
                </a:lnTo>
                <a:close/>
                <a:moveTo>
                  <a:pt x="446979" y="127153"/>
                </a:moveTo>
                <a:lnTo>
                  <a:pt x="442763" y="133845"/>
                </a:lnTo>
                <a:lnTo>
                  <a:pt x="438601" y="133845"/>
                </a:lnTo>
                <a:lnTo>
                  <a:pt x="444912" y="123998"/>
                </a:lnTo>
                <a:lnTo>
                  <a:pt x="439009" y="114804"/>
                </a:lnTo>
                <a:lnTo>
                  <a:pt x="443171" y="114804"/>
                </a:lnTo>
                <a:lnTo>
                  <a:pt x="446979" y="120788"/>
                </a:lnTo>
                <a:lnTo>
                  <a:pt x="450787" y="114804"/>
                </a:lnTo>
                <a:lnTo>
                  <a:pt x="454949" y="114804"/>
                </a:lnTo>
                <a:lnTo>
                  <a:pt x="449046" y="123998"/>
                </a:lnTo>
                <a:lnTo>
                  <a:pt x="455357" y="133845"/>
                </a:lnTo>
                <a:lnTo>
                  <a:pt x="451195" y="133845"/>
                </a:lnTo>
                <a:lnTo>
                  <a:pt x="446979" y="127153"/>
                </a:lnTo>
                <a:close/>
                <a:moveTo>
                  <a:pt x="472779" y="127153"/>
                </a:moveTo>
                <a:lnTo>
                  <a:pt x="468563" y="133845"/>
                </a:lnTo>
                <a:lnTo>
                  <a:pt x="464401" y="133845"/>
                </a:lnTo>
                <a:lnTo>
                  <a:pt x="470712" y="123998"/>
                </a:lnTo>
                <a:lnTo>
                  <a:pt x="464809" y="114804"/>
                </a:lnTo>
                <a:lnTo>
                  <a:pt x="468971" y="114804"/>
                </a:lnTo>
                <a:lnTo>
                  <a:pt x="472779" y="120788"/>
                </a:lnTo>
                <a:lnTo>
                  <a:pt x="476587" y="114804"/>
                </a:lnTo>
                <a:lnTo>
                  <a:pt x="480749" y="114804"/>
                </a:lnTo>
                <a:lnTo>
                  <a:pt x="474846" y="123998"/>
                </a:lnTo>
                <a:lnTo>
                  <a:pt x="481157" y="133845"/>
                </a:lnTo>
                <a:lnTo>
                  <a:pt x="476995" y="133845"/>
                </a:lnTo>
                <a:lnTo>
                  <a:pt x="472779" y="127153"/>
                </a:lnTo>
                <a:close/>
                <a:moveTo>
                  <a:pt x="498579" y="127153"/>
                </a:moveTo>
                <a:lnTo>
                  <a:pt x="494363" y="133845"/>
                </a:lnTo>
                <a:lnTo>
                  <a:pt x="490201" y="133845"/>
                </a:lnTo>
                <a:lnTo>
                  <a:pt x="496512" y="123998"/>
                </a:lnTo>
                <a:lnTo>
                  <a:pt x="490609" y="114804"/>
                </a:lnTo>
                <a:lnTo>
                  <a:pt x="494771" y="114804"/>
                </a:lnTo>
                <a:lnTo>
                  <a:pt x="498579" y="120788"/>
                </a:lnTo>
                <a:lnTo>
                  <a:pt x="502387" y="114804"/>
                </a:lnTo>
                <a:lnTo>
                  <a:pt x="506549" y="114804"/>
                </a:lnTo>
                <a:lnTo>
                  <a:pt x="500646" y="123998"/>
                </a:lnTo>
                <a:lnTo>
                  <a:pt x="506957" y="133845"/>
                </a:lnTo>
                <a:lnTo>
                  <a:pt x="502795" y="133845"/>
                </a:lnTo>
                <a:lnTo>
                  <a:pt x="498579" y="127153"/>
                </a:lnTo>
                <a:close/>
                <a:moveTo>
                  <a:pt x="8378" y="155854"/>
                </a:moveTo>
                <a:lnTo>
                  <a:pt x="4162" y="162545"/>
                </a:lnTo>
                <a:lnTo>
                  <a:pt x="0" y="162545"/>
                </a:lnTo>
                <a:lnTo>
                  <a:pt x="6310" y="152699"/>
                </a:lnTo>
                <a:lnTo>
                  <a:pt x="408" y="143505"/>
                </a:lnTo>
                <a:lnTo>
                  <a:pt x="4570" y="143505"/>
                </a:lnTo>
                <a:lnTo>
                  <a:pt x="8378" y="149489"/>
                </a:lnTo>
                <a:lnTo>
                  <a:pt x="12186" y="143505"/>
                </a:lnTo>
                <a:lnTo>
                  <a:pt x="16347" y="143505"/>
                </a:lnTo>
                <a:lnTo>
                  <a:pt x="10445" y="152699"/>
                </a:lnTo>
                <a:lnTo>
                  <a:pt x="16755" y="162545"/>
                </a:lnTo>
                <a:lnTo>
                  <a:pt x="12594" y="162545"/>
                </a:lnTo>
                <a:lnTo>
                  <a:pt x="8378" y="155854"/>
                </a:lnTo>
                <a:close/>
                <a:moveTo>
                  <a:pt x="34178" y="155854"/>
                </a:moveTo>
                <a:lnTo>
                  <a:pt x="29962" y="162545"/>
                </a:lnTo>
                <a:lnTo>
                  <a:pt x="25800" y="162545"/>
                </a:lnTo>
                <a:lnTo>
                  <a:pt x="32110" y="152699"/>
                </a:lnTo>
                <a:lnTo>
                  <a:pt x="26208" y="143505"/>
                </a:lnTo>
                <a:lnTo>
                  <a:pt x="30370" y="143505"/>
                </a:lnTo>
                <a:lnTo>
                  <a:pt x="34178" y="149489"/>
                </a:lnTo>
                <a:lnTo>
                  <a:pt x="37986" y="143505"/>
                </a:lnTo>
                <a:lnTo>
                  <a:pt x="42147" y="143505"/>
                </a:lnTo>
                <a:lnTo>
                  <a:pt x="36245" y="152699"/>
                </a:lnTo>
                <a:lnTo>
                  <a:pt x="42555" y="162545"/>
                </a:lnTo>
                <a:lnTo>
                  <a:pt x="38394" y="162545"/>
                </a:lnTo>
                <a:lnTo>
                  <a:pt x="34178" y="155854"/>
                </a:lnTo>
                <a:close/>
                <a:moveTo>
                  <a:pt x="59978" y="155854"/>
                </a:moveTo>
                <a:lnTo>
                  <a:pt x="55762" y="162545"/>
                </a:lnTo>
                <a:lnTo>
                  <a:pt x="51600" y="162545"/>
                </a:lnTo>
                <a:lnTo>
                  <a:pt x="57911" y="152699"/>
                </a:lnTo>
                <a:lnTo>
                  <a:pt x="52008" y="143505"/>
                </a:lnTo>
                <a:lnTo>
                  <a:pt x="56170" y="143505"/>
                </a:lnTo>
                <a:lnTo>
                  <a:pt x="59978" y="149489"/>
                </a:lnTo>
                <a:lnTo>
                  <a:pt x="63786" y="143505"/>
                </a:lnTo>
                <a:lnTo>
                  <a:pt x="67948" y="143505"/>
                </a:lnTo>
                <a:lnTo>
                  <a:pt x="62045" y="152699"/>
                </a:lnTo>
                <a:lnTo>
                  <a:pt x="68356" y="162545"/>
                </a:lnTo>
                <a:lnTo>
                  <a:pt x="64194" y="162545"/>
                </a:lnTo>
                <a:lnTo>
                  <a:pt x="59978" y="155854"/>
                </a:lnTo>
                <a:close/>
                <a:moveTo>
                  <a:pt x="85778" y="155854"/>
                </a:moveTo>
                <a:lnTo>
                  <a:pt x="81562" y="162545"/>
                </a:lnTo>
                <a:lnTo>
                  <a:pt x="77400" y="162545"/>
                </a:lnTo>
                <a:lnTo>
                  <a:pt x="83711" y="152699"/>
                </a:lnTo>
                <a:lnTo>
                  <a:pt x="77808" y="143505"/>
                </a:lnTo>
                <a:lnTo>
                  <a:pt x="81970" y="143505"/>
                </a:lnTo>
                <a:lnTo>
                  <a:pt x="85778" y="149489"/>
                </a:lnTo>
                <a:lnTo>
                  <a:pt x="89586" y="143505"/>
                </a:lnTo>
                <a:lnTo>
                  <a:pt x="93748" y="143505"/>
                </a:lnTo>
                <a:lnTo>
                  <a:pt x="87845" y="152699"/>
                </a:lnTo>
                <a:lnTo>
                  <a:pt x="94156" y="162545"/>
                </a:lnTo>
                <a:lnTo>
                  <a:pt x="89994" y="162545"/>
                </a:lnTo>
                <a:lnTo>
                  <a:pt x="85778" y="155854"/>
                </a:lnTo>
                <a:close/>
                <a:moveTo>
                  <a:pt x="111578" y="155854"/>
                </a:moveTo>
                <a:lnTo>
                  <a:pt x="107362" y="162545"/>
                </a:lnTo>
                <a:lnTo>
                  <a:pt x="103200" y="162545"/>
                </a:lnTo>
                <a:lnTo>
                  <a:pt x="109511" y="152699"/>
                </a:lnTo>
                <a:lnTo>
                  <a:pt x="103608" y="143505"/>
                </a:lnTo>
                <a:lnTo>
                  <a:pt x="107770" y="143505"/>
                </a:lnTo>
                <a:lnTo>
                  <a:pt x="111578" y="149489"/>
                </a:lnTo>
                <a:lnTo>
                  <a:pt x="115386" y="143505"/>
                </a:lnTo>
                <a:lnTo>
                  <a:pt x="119548" y="143505"/>
                </a:lnTo>
                <a:lnTo>
                  <a:pt x="113645" y="152699"/>
                </a:lnTo>
                <a:lnTo>
                  <a:pt x="119956" y="162545"/>
                </a:lnTo>
                <a:lnTo>
                  <a:pt x="115794" y="162545"/>
                </a:lnTo>
                <a:lnTo>
                  <a:pt x="111578" y="155854"/>
                </a:lnTo>
                <a:close/>
                <a:moveTo>
                  <a:pt x="137378" y="155854"/>
                </a:moveTo>
                <a:lnTo>
                  <a:pt x="133162" y="162545"/>
                </a:lnTo>
                <a:lnTo>
                  <a:pt x="129000" y="162545"/>
                </a:lnTo>
                <a:lnTo>
                  <a:pt x="135311" y="152699"/>
                </a:lnTo>
                <a:lnTo>
                  <a:pt x="129408" y="143505"/>
                </a:lnTo>
                <a:lnTo>
                  <a:pt x="133570" y="143505"/>
                </a:lnTo>
                <a:lnTo>
                  <a:pt x="137378" y="149489"/>
                </a:lnTo>
                <a:lnTo>
                  <a:pt x="141186" y="143505"/>
                </a:lnTo>
                <a:lnTo>
                  <a:pt x="145348" y="143505"/>
                </a:lnTo>
                <a:lnTo>
                  <a:pt x="139445" y="152699"/>
                </a:lnTo>
                <a:lnTo>
                  <a:pt x="145756" y="162545"/>
                </a:lnTo>
                <a:lnTo>
                  <a:pt x="141594" y="162545"/>
                </a:lnTo>
                <a:lnTo>
                  <a:pt x="137378" y="155854"/>
                </a:lnTo>
                <a:close/>
                <a:moveTo>
                  <a:pt x="163178" y="155854"/>
                </a:moveTo>
                <a:lnTo>
                  <a:pt x="158962" y="162545"/>
                </a:lnTo>
                <a:lnTo>
                  <a:pt x="154800" y="162545"/>
                </a:lnTo>
                <a:lnTo>
                  <a:pt x="161111" y="152699"/>
                </a:lnTo>
                <a:lnTo>
                  <a:pt x="155208" y="143505"/>
                </a:lnTo>
                <a:lnTo>
                  <a:pt x="159370" y="143505"/>
                </a:lnTo>
                <a:lnTo>
                  <a:pt x="163178" y="149489"/>
                </a:lnTo>
                <a:lnTo>
                  <a:pt x="166986" y="143505"/>
                </a:lnTo>
                <a:lnTo>
                  <a:pt x="171148" y="143505"/>
                </a:lnTo>
                <a:lnTo>
                  <a:pt x="165245" y="152699"/>
                </a:lnTo>
                <a:lnTo>
                  <a:pt x="171556" y="162545"/>
                </a:lnTo>
                <a:lnTo>
                  <a:pt x="167394" y="162545"/>
                </a:lnTo>
                <a:lnTo>
                  <a:pt x="163178" y="155854"/>
                </a:lnTo>
                <a:close/>
                <a:moveTo>
                  <a:pt x="188978" y="155854"/>
                </a:moveTo>
                <a:lnTo>
                  <a:pt x="184762" y="162545"/>
                </a:lnTo>
                <a:lnTo>
                  <a:pt x="180601" y="162545"/>
                </a:lnTo>
                <a:lnTo>
                  <a:pt x="186911" y="152699"/>
                </a:lnTo>
                <a:lnTo>
                  <a:pt x="181009" y="143505"/>
                </a:lnTo>
                <a:lnTo>
                  <a:pt x="185170" y="143505"/>
                </a:lnTo>
                <a:lnTo>
                  <a:pt x="188978" y="149489"/>
                </a:lnTo>
                <a:lnTo>
                  <a:pt x="192786" y="143505"/>
                </a:lnTo>
                <a:lnTo>
                  <a:pt x="196948" y="143505"/>
                </a:lnTo>
                <a:lnTo>
                  <a:pt x="191045" y="152699"/>
                </a:lnTo>
                <a:lnTo>
                  <a:pt x="197356" y="162545"/>
                </a:lnTo>
                <a:lnTo>
                  <a:pt x="193194" y="162545"/>
                </a:lnTo>
                <a:lnTo>
                  <a:pt x="188978" y="155854"/>
                </a:lnTo>
                <a:close/>
                <a:moveTo>
                  <a:pt x="214778" y="155854"/>
                </a:moveTo>
                <a:lnTo>
                  <a:pt x="210562" y="162545"/>
                </a:lnTo>
                <a:lnTo>
                  <a:pt x="206401" y="162545"/>
                </a:lnTo>
                <a:lnTo>
                  <a:pt x="212711" y="152699"/>
                </a:lnTo>
                <a:lnTo>
                  <a:pt x="206809" y="143505"/>
                </a:lnTo>
                <a:lnTo>
                  <a:pt x="210970" y="143505"/>
                </a:lnTo>
                <a:lnTo>
                  <a:pt x="214778" y="149489"/>
                </a:lnTo>
                <a:lnTo>
                  <a:pt x="218586" y="143505"/>
                </a:lnTo>
                <a:lnTo>
                  <a:pt x="222748" y="143505"/>
                </a:lnTo>
                <a:lnTo>
                  <a:pt x="216846" y="152699"/>
                </a:lnTo>
                <a:lnTo>
                  <a:pt x="223156" y="162545"/>
                </a:lnTo>
                <a:lnTo>
                  <a:pt x="218994" y="162545"/>
                </a:lnTo>
                <a:lnTo>
                  <a:pt x="214778" y="155854"/>
                </a:lnTo>
                <a:close/>
                <a:moveTo>
                  <a:pt x="240578" y="155854"/>
                </a:moveTo>
                <a:lnTo>
                  <a:pt x="236362" y="162545"/>
                </a:lnTo>
                <a:lnTo>
                  <a:pt x="232201" y="162545"/>
                </a:lnTo>
                <a:lnTo>
                  <a:pt x="238511" y="152699"/>
                </a:lnTo>
                <a:lnTo>
                  <a:pt x="232609" y="143505"/>
                </a:lnTo>
                <a:lnTo>
                  <a:pt x="236770" y="143505"/>
                </a:lnTo>
                <a:lnTo>
                  <a:pt x="240578" y="149489"/>
                </a:lnTo>
                <a:lnTo>
                  <a:pt x="244386" y="143505"/>
                </a:lnTo>
                <a:lnTo>
                  <a:pt x="248548" y="143505"/>
                </a:lnTo>
                <a:lnTo>
                  <a:pt x="242646" y="152699"/>
                </a:lnTo>
                <a:lnTo>
                  <a:pt x="248956" y="162545"/>
                </a:lnTo>
                <a:lnTo>
                  <a:pt x="244794" y="162545"/>
                </a:lnTo>
                <a:lnTo>
                  <a:pt x="240578" y="155854"/>
                </a:lnTo>
                <a:close/>
                <a:moveTo>
                  <a:pt x="266378" y="155854"/>
                </a:moveTo>
                <a:lnTo>
                  <a:pt x="262162" y="162545"/>
                </a:lnTo>
                <a:lnTo>
                  <a:pt x="258001" y="162545"/>
                </a:lnTo>
                <a:lnTo>
                  <a:pt x="264311" y="152699"/>
                </a:lnTo>
                <a:lnTo>
                  <a:pt x="258409" y="143505"/>
                </a:lnTo>
                <a:lnTo>
                  <a:pt x="262570" y="143505"/>
                </a:lnTo>
                <a:lnTo>
                  <a:pt x="266378" y="149489"/>
                </a:lnTo>
                <a:lnTo>
                  <a:pt x="270187" y="143505"/>
                </a:lnTo>
                <a:lnTo>
                  <a:pt x="274348" y="143505"/>
                </a:lnTo>
                <a:lnTo>
                  <a:pt x="268446" y="152699"/>
                </a:lnTo>
                <a:lnTo>
                  <a:pt x="274756" y="162545"/>
                </a:lnTo>
                <a:lnTo>
                  <a:pt x="270595" y="162545"/>
                </a:lnTo>
                <a:lnTo>
                  <a:pt x="266378" y="155854"/>
                </a:lnTo>
                <a:close/>
                <a:moveTo>
                  <a:pt x="292179" y="155854"/>
                </a:moveTo>
                <a:lnTo>
                  <a:pt x="287962" y="162545"/>
                </a:lnTo>
                <a:lnTo>
                  <a:pt x="283801" y="162545"/>
                </a:lnTo>
                <a:lnTo>
                  <a:pt x="290111" y="152699"/>
                </a:lnTo>
                <a:lnTo>
                  <a:pt x="284209" y="143505"/>
                </a:lnTo>
                <a:lnTo>
                  <a:pt x="288370" y="143505"/>
                </a:lnTo>
                <a:lnTo>
                  <a:pt x="292179" y="149489"/>
                </a:lnTo>
                <a:lnTo>
                  <a:pt x="295987" y="143505"/>
                </a:lnTo>
                <a:lnTo>
                  <a:pt x="300148" y="143505"/>
                </a:lnTo>
                <a:lnTo>
                  <a:pt x="294246" y="152699"/>
                </a:lnTo>
                <a:lnTo>
                  <a:pt x="300556" y="162545"/>
                </a:lnTo>
                <a:lnTo>
                  <a:pt x="296395" y="162545"/>
                </a:lnTo>
                <a:lnTo>
                  <a:pt x="292179" y="155854"/>
                </a:lnTo>
                <a:close/>
                <a:moveTo>
                  <a:pt x="317979" y="155854"/>
                </a:moveTo>
                <a:lnTo>
                  <a:pt x="313762" y="162545"/>
                </a:lnTo>
                <a:lnTo>
                  <a:pt x="309601" y="162545"/>
                </a:lnTo>
                <a:lnTo>
                  <a:pt x="315911" y="152699"/>
                </a:lnTo>
                <a:lnTo>
                  <a:pt x="310009" y="143505"/>
                </a:lnTo>
                <a:lnTo>
                  <a:pt x="314170" y="143505"/>
                </a:lnTo>
                <a:lnTo>
                  <a:pt x="317979" y="149489"/>
                </a:lnTo>
                <a:lnTo>
                  <a:pt x="321787" y="143505"/>
                </a:lnTo>
                <a:lnTo>
                  <a:pt x="325948" y="143505"/>
                </a:lnTo>
                <a:lnTo>
                  <a:pt x="320046" y="152699"/>
                </a:lnTo>
                <a:lnTo>
                  <a:pt x="326356" y="162545"/>
                </a:lnTo>
                <a:lnTo>
                  <a:pt x="322195" y="162545"/>
                </a:lnTo>
                <a:lnTo>
                  <a:pt x="317979" y="155854"/>
                </a:lnTo>
                <a:close/>
                <a:moveTo>
                  <a:pt x="343779" y="155854"/>
                </a:moveTo>
                <a:lnTo>
                  <a:pt x="339563" y="162545"/>
                </a:lnTo>
                <a:lnTo>
                  <a:pt x="335401" y="162545"/>
                </a:lnTo>
                <a:lnTo>
                  <a:pt x="341711" y="152699"/>
                </a:lnTo>
                <a:lnTo>
                  <a:pt x="335809" y="143505"/>
                </a:lnTo>
                <a:lnTo>
                  <a:pt x="339971" y="143505"/>
                </a:lnTo>
                <a:lnTo>
                  <a:pt x="343779" y="149489"/>
                </a:lnTo>
                <a:lnTo>
                  <a:pt x="347587" y="143505"/>
                </a:lnTo>
                <a:lnTo>
                  <a:pt x="351748" y="143505"/>
                </a:lnTo>
                <a:lnTo>
                  <a:pt x="345846" y="152699"/>
                </a:lnTo>
                <a:lnTo>
                  <a:pt x="352156" y="162545"/>
                </a:lnTo>
                <a:lnTo>
                  <a:pt x="347995" y="162545"/>
                </a:lnTo>
                <a:lnTo>
                  <a:pt x="343779" y="155854"/>
                </a:lnTo>
                <a:close/>
                <a:moveTo>
                  <a:pt x="369579" y="155854"/>
                </a:moveTo>
                <a:lnTo>
                  <a:pt x="365363" y="162545"/>
                </a:lnTo>
                <a:lnTo>
                  <a:pt x="361201" y="162545"/>
                </a:lnTo>
                <a:lnTo>
                  <a:pt x="367511" y="152699"/>
                </a:lnTo>
                <a:lnTo>
                  <a:pt x="361609" y="143505"/>
                </a:lnTo>
                <a:lnTo>
                  <a:pt x="365771" y="143505"/>
                </a:lnTo>
                <a:lnTo>
                  <a:pt x="369579" y="149489"/>
                </a:lnTo>
                <a:lnTo>
                  <a:pt x="373387" y="143505"/>
                </a:lnTo>
                <a:lnTo>
                  <a:pt x="377548" y="143505"/>
                </a:lnTo>
                <a:lnTo>
                  <a:pt x="371646" y="152699"/>
                </a:lnTo>
                <a:lnTo>
                  <a:pt x="377956" y="162545"/>
                </a:lnTo>
                <a:lnTo>
                  <a:pt x="373795" y="162545"/>
                </a:lnTo>
                <a:lnTo>
                  <a:pt x="369579" y="155854"/>
                </a:lnTo>
                <a:close/>
                <a:moveTo>
                  <a:pt x="395379" y="155854"/>
                </a:moveTo>
                <a:lnTo>
                  <a:pt x="391163" y="162545"/>
                </a:lnTo>
                <a:lnTo>
                  <a:pt x="387001" y="162545"/>
                </a:lnTo>
                <a:lnTo>
                  <a:pt x="393312" y="152699"/>
                </a:lnTo>
                <a:lnTo>
                  <a:pt x="387409" y="143505"/>
                </a:lnTo>
                <a:lnTo>
                  <a:pt x="391571" y="143505"/>
                </a:lnTo>
                <a:lnTo>
                  <a:pt x="395379" y="149489"/>
                </a:lnTo>
                <a:lnTo>
                  <a:pt x="399187" y="143505"/>
                </a:lnTo>
                <a:lnTo>
                  <a:pt x="403348" y="143505"/>
                </a:lnTo>
                <a:lnTo>
                  <a:pt x="397446" y="152699"/>
                </a:lnTo>
                <a:lnTo>
                  <a:pt x="403756" y="162545"/>
                </a:lnTo>
                <a:lnTo>
                  <a:pt x="399595" y="162545"/>
                </a:lnTo>
                <a:lnTo>
                  <a:pt x="395379" y="155854"/>
                </a:lnTo>
                <a:close/>
                <a:moveTo>
                  <a:pt x="421179" y="155854"/>
                </a:moveTo>
                <a:lnTo>
                  <a:pt x="416963" y="162545"/>
                </a:lnTo>
                <a:lnTo>
                  <a:pt x="412801" y="162545"/>
                </a:lnTo>
                <a:lnTo>
                  <a:pt x="419112" y="152699"/>
                </a:lnTo>
                <a:lnTo>
                  <a:pt x="413209" y="143505"/>
                </a:lnTo>
                <a:lnTo>
                  <a:pt x="417371" y="143505"/>
                </a:lnTo>
                <a:lnTo>
                  <a:pt x="421179" y="149489"/>
                </a:lnTo>
                <a:lnTo>
                  <a:pt x="424987" y="143505"/>
                </a:lnTo>
                <a:lnTo>
                  <a:pt x="429149" y="143505"/>
                </a:lnTo>
                <a:lnTo>
                  <a:pt x="423246" y="152699"/>
                </a:lnTo>
                <a:lnTo>
                  <a:pt x="429557" y="162545"/>
                </a:lnTo>
                <a:lnTo>
                  <a:pt x="425395" y="162545"/>
                </a:lnTo>
                <a:lnTo>
                  <a:pt x="421179" y="155854"/>
                </a:lnTo>
                <a:close/>
                <a:moveTo>
                  <a:pt x="446979" y="155854"/>
                </a:moveTo>
                <a:lnTo>
                  <a:pt x="442763" y="162545"/>
                </a:lnTo>
                <a:lnTo>
                  <a:pt x="438601" y="162545"/>
                </a:lnTo>
                <a:lnTo>
                  <a:pt x="444912" y="152699"/>
                </a:lnTo>
                <a:lnTo>
                  <a:pt x="439009" y="143505"/>
                </a:lnTo>
                <a:lnTo>
                  <a:pt x="443171" y="143505"/>
                </a:lnTo>
                <a:lnTo>
                  <a:pt x="446979" y="149489"/>
                </a:lnTo>
                <a:lnTo>
                  <a:pt x="450787" y="143505"/>
                </a:lnTo>
                <a:lnTo>
                  <a:pt x="454949" y="143505"/>
                </a:lnTo>
                <a:lnTo>
                  <a:pt x="449046" y="152699"/>
                </a:lnTo>
                <a:lnTo>
                  <a:pt x="455357" y="162545"/>
                </a:lnTo>
                <a:lnTo>
                  <a:pt x="451195" y="162545"/>
                </a:lnTo>
                <a:lnTo>
                  <a:pt x="446979" y="155854"/>
                </a:lnTo>
                <a:close/>
                <a:moveTo>
                  <a:pt x="472779" y="155854"/>
                </a:moveTo>
                <a:lnTo>
                  <a:pt x="468563" y="162545"/>
                </a:lnTo>
                <a:lnTo>
                  <a:pt x="464401" y="162545"/>
                </a:lnTo>
                <a:lnTo>
                  <a:pt x="470712" y="152699"/>
                </a:lnTo>
                <a:lnTo>
                  <a:pt x="464809" y="143505"/>
                </a:lnTo>
                <a:lnTo>
                  <a:pt x="468971" y="143505"/>
                </a:lnTo>
                <a:lnTo>
                  <a:pt x="472779" y="149489"/>
                </a:lnTo>
                <a:lnTo>
                  <a:pt x="476587" y="143505"/>
                </a:lnTo>
                <a:lnTo>
                  <a:pt x="480749" y="143505"/>
                </a:lnTo>
                <a:lnTo>
                  <a:pt x="474846" y="152699"/>
                </a:lnTo>
                <a:lnTo>
                  <a:pt x="481157" y="162545"/>
                </a:lnTo>
                <a:lnTo>
                  <a:pt x="476995" y="162545"/>
                </a:lnTo>
                <a:lnTo>
                  <a:pt x="472779" y="155854"/>
                </a:lnTo>
                <a:close/>
                <a:moveTo>
                  <a:pt x="498579" y="155854"/>
                </a:moveTo>
                <a:lnTo>
                  <a:pt x="494363" y="162545"/>
                </a:lnTo>
                <a:lnTo>
                  <a:pt x="490201" y="162545"/>
                </a:lnTo>
                <a:lnTo>
                  <a:pt x="496512" y="152699"/>
                </a:lnTo>
                <a:lnTo>
                  <a:pt x="490609" y="143505"/>
                </a:lnTo>
                <a:lnTo>
                  <a:pt x="494771" y="143505"/>
                </a:lnTo>
                <a:lnTo>
                  <a:pt x="498579" y="149489"/>
                </a:lnTo>
                <a:lnTo>
                  <a:pt x="502387" y="143505"/>
                </a:lnTo>
                <a:lnTo>
                  <a:pt x="506549" y="143505"/>
                </a:lnTo>
                <a:lnTo>
                  <a:pt x="500646" y="152699"/>
                </a:lnTo>
                <a:lnTo>
                  <a:pt x="506957" y="162545"/>
                </a:lnTo>
                <a:lnTo>
                  <a:pt x="502795" y="162545"/>
                </a:lnTo>
                <a:lnTo>
                  <a:pt x="498579" y="155854"/>
                </a:lnTo>
                <a:close/>
                <a:moveTo>
                  <a:pt x="8378" y="184555"/>
                </a:moveTo>
                <a:lnTo>
                  <a:pt x="4162" y="191247"/>
                </a:lnTo>
                <a:lnTo>
                  <a:pt x="0" y="191247"/>
                </a:lnTo>
                <a:lnTo>
                  <a:pt x="6310" y="181400"/>
                </a:lnTo>
                <a:lnTo>
                  <a:pt x="408" y="172206"/>
                </a:lnTo>
                <a:lnTo>
                  <a:pt x="4570" y="172206"/>
                </a:lnTo>
                <a:lnTo>
                  <a:pt x="8378" y="178190"/>
                </a:lnTo>
                <a:lnTo>
                  <a:pt x="12186" y="172206"/>
                </a:lnTo>
                <a:lnTo>
                  <a:pt x="16347" y="172206"/>
                </a:lnTo>
                <a:lnTo>
                  <a:pt x="10445" y="181400"/>
                </a:lnTo>
                <a:lnTo>
                  <a:pt x="16755" y="191247"/>
                </a:lnTo>
                <a:lnTo>
                  <a:pt x="12594" y="191247"/>
                </a:lnTo>
                <a:lnTo>
                  <a:pt x="8378" y="184555"/>
                </a:lnTo>
                <a:close/>
                <a:moveTo>
                  <a:pt x="34178" y="184555"/>
                </a:moveTo>
                <a:lnTo>
                  <a:pt x="29962" y="191247"/>
                </a:lnTo>
                <a:lnTo>
                  <a:pt x="25800" y="191247"/>
                </a:lnTo>
                <a:lnTo>
                  <a:pt x="32110" y="181400"/>
                </a:lnTo>
                <a:lnTo>
                  <a:pt x="26208" y="172206"/>
                </a:lnTo>
                <a:lnTo>
                  <a:pt x="30370" y="172206"/>
                </a:lnTo>
                <a:lnTo>
                  <a:pt x="34178" y="178190"/>
                </a:lnTo>
                <a:lnTo>
                  <a:pt x="37986" y="172206"/>
                </a:lnTo>
                <a:lnTo>
                  <a:pt x="42147" y="172206"/>
                </a:lnTo>
                <a:lnTo>
                  <a:pt x="36245" y="181400"/>
                </a:lnTo>
                <a:lnTo>
                  <a:pt x="42555" y="191247"/>
                </a:lnTo>
                <a:lnTo>
                  <a:pt x="38394" y="191247"/>
                </a:lnTo>
                <a:lnTo>
                  <a:pt x="34178" y="184555"/>
                </a:lnTo>
                <a:close/>
                <a:moveTo>
                  <a:pt x="59978" y="184555"/>
                </a:moveTo>
                <a:lnTo>
                  <a:pt x="55762" y="191247"/>
                </a:lnTo>
                <a:lnTo>
                  <a:pt x="51600" y="191247"/>
                </a:lnTo>
                <a:lnTo>
                  <a:pt x="57911" y="181400"/>
                </a:lnTo>
                <a:lnTo>
                  <a:pt x="52008" y="172206"/>
                </a:lnTo>
                <a:lnTo>
                  <a:pt x="56170" y="172206"/>
                </a:lnTo>
                <a:lnTo>
                  <a:pt x="59978" y="178190"/>
                </a:lnTo>
                <a:lnTo>
                  <a:pt x="63786" y="172206"/>
                </a:lnTo>
                <a:lnTo>
                  <a:pt x="67948" y="172206"/>
                </a:lnTo>
                <a:lnTo>
                  <a:pt x="62045" y="181400"/>
                </a:lnTo>
                <a:lnTo>
                  <a:pt x="68356" y="191247"/>
                </a:lnTo>
                <a:lnTo>
                  <a:pt x="64194" y="191247"/>
                </a:lnTo>
                <a:lnTo>
                  <a:pt x="59978" y="184555"/>
                </a:lnTo>
                <a:close/>
                <a:moveTo>
                  <a:pt x="85778" y="184555"/>
                </a:moveTo>
                <a:lnTo>
                  <a:pt x="81562" y="191247"/>
                </a:lnTo>
                <a:lnTo>
                  <a:pt x="77400" y="191247"/>
                </a:lnTo>
                <a:lnTo>
                  <a:pt x="83711" y="181400"/>
                </a:lnTo>
                <a:lnTo>
                  <a:pt x="77808" y="172206"/>
                </a:lnTo>
                <a:lnTo>
                  <a:pt x="81970" y="172206"/>
                </a:lnTo>
                <a:lnTo>
                  <a:pt x="85778" y="178190"/>
                </a:lnTo>
                <a:lnTo>
                  <a:pt x="89586" y="172206"/>
                </a:lnTo>
                <a:lnTo>
                  <a:pt x="93748" y="172206"/>
                </a:lnTo>
                <a:lnTo>
                  <a:pt x="87845" y="181400"/>
                </a:lnTo>
                <a:lnTo>
                  <a:pt x="94156" y="191247"/>
                </a:lnTo>
                <a:lnTo>
                  <a:pt x="89994" y="191247"/>
                </a:lnTo>
                <a:lnTo>
                  <a:pt x="85778" y="184555"/>
                </a:lnTo>
                <a:close/>
                <a:moveTo>
                  <a:pt x="111578" y="184555"/>
                </a:moveTo>
                <a:lnTo>
                  <a:pt x="107362" y="191247"/>
                </a:lnTo>
                <a:lnTo>
                  <a:pt x="103200" y="191247"/>
                </a:lnTo>
                <a:lnTo>
                  <a:pt x="109511" y="181400"/>
                </a:lnTo>
                <a:lnTo>
                  <a:pt x="103608" y="172206"/>
                </a:lnTo>
                <a:lnTo>
                  <a:pt x="107770" y="172206"/>
                </a:lnTo>
                <a:lnTo>
                  <a:pt x="111578" y="178190"/>
                </a:lnTo>
                <a:lnTo>
                  <a:pt x="115386" y="172206"/>
                </a:lnTo>
                <a:lnTo>
                  <a:pt x="119548" y="172206"/>
                </a:lnTo>
                <a:lnTo>
                  <a:pt x="113645" y="181400"/>
                </a:lnTo>
                <a:lnTo>
                  <a:pt x="119956" y="191247"/>
                </a:lnTo>
                <a:lnTo>
                  <a:pt x="115794" y="191247"/>
                </a:lnTo>
                <a:lnTo>
                  <a:pt x="111578" y="184555"/>
                </a:lnTo>
                <a:close/>
                <a:moveTo>
                  <a:pt x="137378" y="184555"/>
                </a:moveTo>
                <a:lnTo>
                  <a:pt x="133162" y="191247"/>
                </a:lnTo>
                <a:lnTo>
                  <a:pt x="129000" y="191247"/>
                </a:lnTo>
                <a:lnTo>
                  <a:pt x="135311" y="181400"/>
                </a:lnTo>
                <a:lnTo>
                  <a:pt x="129408" y="172206"/>
                </a:lnTo>
                <a:lnTo>
                  <a:pt x="133570" y="172206"/>
                </a:lnTo>
                <a:lnTo>
                  <a:pt x="137378" y="178190"/>
                </a:lnTo>
                <a:lnTo>
                  <a:pt x="141186" y="172206"/>
                </a:lnTo>
                <a:lnTo>
                  <a:pt x="145348" y="172206"/>
                </a:lnTo>
                <a:lnTo>
                  <a:pt x="139445" y="181400"/>
                </a:lnTo>
                <a:lnTo>
                  <a:pt x="145756" y="191247"/>
                </a:lnTo>
                <a:lnTo>
                  <a:pt x="141594" y="191247"/>
                </a:lnTo>
                <a:lnTo>
                  <a:pt x="137378" y="184555"/>
                </a:lnTo>
                <a:close/>
                <a:moveTo>
                  <a:pt x="163178" y="184555"/>
                </a:moveTo>
                <a:lnTo>
                  <a:pt x="158962" y="191247"/>
                </a:lnTo>
                <a:lnTo>
                  <a:pt x="154800" y="191247"/>
                </a:lnTo>
                <a:lnTo>
                  <a:pt x="161111" y="181400"/>
                </a:lnTo>
                <a:lnTo>
                  <a:pt x="155208" y="172206"/>
                </a:lnTo>
                <a:lnTo>
                  <a:pt x="159370" y="172206"/>
                </a:lnTo>
                <a:lnTo>
                  <a:pt x="163178" y="178190"/>
                </a:lnTo>
                <a:lnTo>
                  <a:pt x="166986" y="172206"/>
                </a:lnTo>
                <a:lnTo>
                  <a:pt x="171148" y="172206"/>
                </a:lnTo>
                <a:lnTo>
                  <a:pt x="165245" y="181400"/>
                </a:lnTo>
                <a:lnTo>
                  <a:pt x="171556" y="191247"/>
                </a:lnTo>
                <a:lnTo>
                  <a:pt x="167394" y="191247"/>
                </a:lnTo>
                <a:lnTo>
                  <a:pt x="163178" y="184555"/>
                </a:lnTo>
                <a:close/>
                <a:moveTo>
                  <a:pt x="188978" y="184555"/>
                </a:moveTo>
                <a:lnTo>
                  <a:pt x="184762" y="191247"/>
                </a:lnTo>
                <a:lnTo>
                  <a:pt x="180601" y="191247"/>
                </a:lnTo>
                <a:lnTo>
                  <a:pt x="186911" y="181400"/>
                </a:lnTo>
                <a:lnTo>
                  <a:pt x="181009" y="172206"/>
                </a:lnTo>
                <a:lnTo>
                  <a:pt x="185170" y="172206"/>
                </a:lnTo>
                <a:lnTo>
                  <a:pt x="188978" y="178190"/>
                </a:lnTo>
                <a:lnTo>
                  <a:pt x="192786" y="172206"/>
                </a:lnTo>
                <a:lnTo>
                  <a:pt x="196948" y="172206"/>
                </a:lnTo>
                <a:lnTo>
                  <a:pt x="191045" y="181400"/>
                </a:lnTo>
                <a:lnTo>
                  <a:pt x="197356" y="191247"/>
                </a:lnTo>
                <a:lnTo>
                  <a:pt x="193194" y="191247"/>
                </a:lnTo>
                <a:lnTo>
                  <a:pt x="188978" y="184555"/>
                </a:lnTo>
                <a:close/>
                <a:moveTo>
                  <a:pt x="214778" y="184555"/>
                </a:moveTo>
                <a:lnTo>
                  <a:pt x="210562" y="191247"/>
                </a:lnTo>
                <a:lnTo>
                  <a:pt x="206401" y="191247"/>
                </a:lnTo>
                <a:lnTo>
                  <a:pt x="212711" y="181400"/>
                </a:lnTo>
                <a:lnTo>
                  <a:pt x="206809" y="172206"/>
                </a:lnTo>
                <a:lnTo>
                  <a:pt x="210970" y="172206"/>
                </a:lnTo>
                <a:lnTo>
                  <a:pt x="214778" y="178190"/>
                </a:lnTo>
                <a:lnTo>
                  <a:pt x="218586" y="172206"/>
                </a:lnTo>
                <a:lnTo>
                  <a:pt x="222748" y="172206"/>
                </a:lnTo>
                <a:lnTo>
                  <a:pt x="216846" y="181400"/>
                </a:lnTo>
                <a:lnTo>
                  <a:pt x="223156" y="191247"/>
                </a:lnTo>
                <a:lnTo>
                  <a:pt x="218994" y="191247"/>
                </a:lnTo>
                <a:lnTo>
                  <a:pt x="214778" y="184555"/>
                </a:lnTo>
                <a:close/>
                <a:moveTo>
                  <a:pt x="240578" y="184555"/>
                </a:moveTo>
                <a:lnTo>
                  <a:pt x="236362" y="191247"/>
                </a:lnTo>
                <a:lnTo>
                  <a:pt x="232201" y="191247"/>
                </a:lnTo>
                <a:lnTo>
                  <a:pt x="238511" y="181400"/>
                </a:lnTo>
                <a:lnTo>
                  <a:pt x="232609" y="172206"/>
                </a:lnTo>
                <a:lnTo>
                  <a:pt x="236770" y="172206"/>
                </a:lnTo>
                <a:lnTo>
                  <a:pt x="240578" y="178190"/>
                </a:lnTo>
                <a:lnTo>
                  <a:pt x="244386" y="172206"/>
                </a:lnTo>
                <a:lnTo>
                  <a:pt x="248548" y="172206"/>
                </a:lnTo>
                <a:lnTo>
                  <a:pt x="242646" y="181400"/>
                </a:lnTo>
                <a:lnTo>
                  <a:pt x="248956" y="191247"/>
                </a:lnTo>
                <a:lnTo>
                  <a:pt x="244794" y="191247"/>
                </a:lnTo>
                <a:lnTo>
                  <a:pt x="240578" y="184555"/>
                </a:lnTo>
                <a:close/>
                <a:moveTo>
                  <a:pt x="266378" y="184555"/>
                </a:moveTo>
                <a:lnTo>
                  <a:pt x="262162" y="191247"/>
                </a:lnTo>
                <a:lnTo>
                  <a:pt x="258001" y="191247"/>
                </a:lnTo>
                <a:lnTo>
                  <a:pt x="264311" y="181400"/>
                </a:lnTo>
                <a:lnTo>
                  <a:pt x="258409" y="172206"/>
                </a:lnTo>
                <a:lnTo>
                  <a:pt x="262570" y="172206"/>
                </a:lnTo>
                <a:lnTo>
                  <a:pt x="266378" y="178190"/>
                </a:lnTo>
                <a:lnTo>
                  <a:pt x="270187" y="172206"/>
                </a:lnTo>
                <a:lnTo>
                  <a:pt x="274348" y="172206"/>
                </a:lnTo>
                <a:lnTo>
                  <a:pt x="268446" y="181400"/>
                </a:lnTo>
                <a:lnTo>
                  <a:pt x="274756" y="191247"/>
                </a:lnTo>
                <a:lnTo>
                  <a:pt x="270595" y="191247"/>
                </a:lnTo>
                <a:lnTo>
                  <a:pt x="266378" y="184555"/>
                </a:lnTo>
                <a:close/>
                <a:moveTo>
                  <a:pt x="292179" y="184555"/>
                </a:moveTo>
                <a:lnTo>
                  <a:pt x="287962" y="191247"/>
                </a:lnTo>
                <a:lnTo>
                  <a:pt x="283801" y="191247"/>
                </a:lnTo>
                <a:lnTo>
                  <a:pt x="290111" y="181400"/>
                </a:lnTo>
                <a:lnTo>
                  <a:pt x="284209" y="172206"/>
                </a:lnTo>
                <a:lnTo>
                  <a:pt x="288370" y="172206"/>
                </a:lnTo>
                <a:lnTo>
                  <a:pt x="292179" y="178190"/>
                </a:lnTo>
                <a:lnTo>
                  <a:pt x="295987" y="172206"/>
                </a:lnTo>
                <a:lnTo>
                  <a:pt x="300148" y="172206"/>
                </a:lnTo>
                <a:lnTo>
                  <a:pt x="294246" y="181400"/>
                </a:lnTo>
                <a:lnTo>
                  <a:pt x="300556" y="191247"/>
                </a:lnTo>
                <a:lnTo>
                  <a:pt x="296395" y="191247"/>
                </a:lnTo>
                <a:lnTo>
                  <a:pt x="292179" y="184555"/>
                </a:lnTo>
                <a:close/>
                <a:moveTo>
                  <a:pt x="317979" y="184555"/>
                </a:moveTo>
                <a:lnTo>
                  <a:pt x="313762" y="191247"/>
                </a:lnTo>
                <a:lnTo>
                  <a:pt x="309601" y="191247"/>
                </a:lnTo>
                <a:lnTo>
                  <a:pt x="315911" y="181400"/>
                </a:lnTo>
                <a:lnTo>
                  <a:pt x="310009" y="172206"/>
                </a:lnTo>
                <a:lnTo>
                  <a:pt x="314170" y="172206"/>
                </a:lnTo>
                <a:lnTo>
                  <a:pt x="317979" y="178190"/>
                </a:lnTo>
                <a:lnTo>
                  <a:pt x="321787" y="172206"/>
                </a:lnTo>
                <a:lnTo>
                  <a:pt x="325948" y="172206"/>
                </a:lnTo>
                <a:lnTo>
                  <a:pt x="320046" y="181400"/>
                </a:lnTo>
                <a:lnTo>
                  <a:pt x="326356" y="191247"/>
                </a:lnTo>
                <a:lnTo>
                  <a:pt x="322195" y="191247"/>
                </a:lnTo>
                <a:lnTo>
                  <a:pt x="317979" y="184555"/>
                </a:lnTo>
                <a:close/>
                <a:moveTo>
                  <a:pt x="343779" y="184555"/>
                </a:moveTo>
                <a:lnTo>
                  <a:pt x="339563" y="191247"/>
                </a:lnTo>
                <a:lnTo>
                  <a:pt x="335401" y="191247"/>
                </a:lnTo>
                <a:lnTo>
                  <a:pt x="341711" y="181400"/>
                </a:lnTo>
                <a:lnTo>
                  <a:pt x="335809" y="172206"/>
                </a:lnTo>
                <a:lnTo>
                  <a:pt x="339971" y="172206"/>
                </a:lnTo>
                <a:lnTo>
                  <a:pt x="343779" y="178190"/>
                </a:lnTo>
                <a:lnTo>
                  <a:pt x="347587" y="172206"/>
                </a:lnTo>
                <a:lnTo>
                  <a:pt x="351748" y="172206"/>
                </a:lnTo>
                <a:lnTo>
                  <a:pt x="345846" y="181400"/>
                </a:lnTo>
                <a:lnTo>
                  <a:pt x="352156" y="191247"/>
                </a:lnTo>
                <a:lnTo>
                  <a:pt x="347995" y="191247"/>
                </a:lnTo>
                <a:lnTo>
                  <a:pt x="343779" y="184555"/>
                </a:lnTo>
                <a:close/>
                <a:moveTo>
                  <a:pt x="369579" y="184555"/>
                </a:moveTo>
                <a:lnTo>
                  <a:pt x="365363" y="191247"/>
                </a:lnTo>
                <a:lnTo>
                  <a:pt x="361201" y="191247"/>
                </a:lnTo>
                <a:lnTo>
                  <a:pt x="367511" y="181400"/>
                </a:lnTo>
                <a:lnTo>
                  <a:pt x="361609" y="172206"/>
                </a:lnTo>
                <a:lnTo>
                  <a:pt x="365771" y="172206"/>
                </a:lnTo>
                <a:lnTo>
                  <a:pt x="369579" y="178190"/>
                </a:lnTo>
                <a:lnTo>
                  <a:pt x="373387" y="172206"/>
                </a:lnTo>
                <a:lnTo>
                  <a:pt x="377548" y="172206"/>
                </a:lnTo>
                <a:lnTo>
                  <a:pt x="371646" y="181400"/>
                </a:lnTo>
                <a:lnTo>
                  <a:pt x="377956" y="191247"/>
                </a:lnTo>
                <a:lnTo>
                  <a:pt x="373795" y="191247"/>
                </a:lnTo>
                <a:lnTo>
                  <a:pt x="369579" y="184555"/>
                </a:lnTo>
                <a:close/>
                <a:moveTo>
                  <a:pt x="395379" y="184555"/>
                </a:moveTo>
                <a:lnTo>
                  <a:pt x="391163" y="191247"/>
                </a:lnTo>
                <a:lnTo>
                  <a:pt x="387001" y="191247"/>
                </a:lnTo>
                <a:lnTo>
                  <a:pt x="393312" y="181400"/>
                </a:lnTo>
                <a:lnTo>
                  <a:pt x="387409" y="172206"/>
                </a:lnTo>
                <a:lnTo>
                  <a:pt x="391571" y="172206"/>
                </a:lnTo>
                <a:lnTo>
                  <a:pt x="395379" y="178190"/>
                </a:lnTo>
                <a:lnTo>
                  <a:pt x="399187" y="172206"/>
                </a:lnTo>
                <a:lnTo>
                  <a:pt x="403348" y="172206"/>
                </a:lnTo>
                <a:lnTo>
                  <a:pt x="397446" y="181400"/>
                </a:lnTo>
                <a:lnTo>
                  <a:pt x="403756" y="191247"/>
                </a:lnTo>
                <a:lnTo>
                  <a:pt x="399595" y="191247"/>
                </a:lnTo>
                <a:lnTo>
                  <a:pt x="395379" y="184555"/>
                </a:lnTo>
                <a:close/>
                <a:moveTo>
                  <a:pt x="421179" y="184555"/>
                </a:moveTo>
                <a:lnTo>
                  <a:pt x="416963" y="191247"/>
                </a:lnTo>
                <a:lnTo>
                  <a:pt x="412801" y="191247"/>
                </a:lnTo>
                <a:lnTo>
                  <a:pt x="419112" y="181400"/>
                </a:lnTo>
                <a:lnTo>
                  <a:pt x="413209" y="172206"/>
                </a:lnTo>
                <a:lnTo>
                  <a:pt x="417371" y="172206"/>
                </a:lnTo>
                <a:lnTo>
                  <a:pt x="421179" y="178190"/>
                </a:lnTo>
                <a:lnTo>
                  <a:pt x="424987" y="172206"/>
                </a:lnTo>
                <a:lnTo>
                  <a:pt x="429149" y="172206"/>
                </a:lnTo>
                <a:lnTo>
                  <a:pt x="423246" y="181400"/>
                </a:lnTo>
                <a:lnTo>
                  <a:pt x="429557" y="191247"/>
                </a:lnTo>
                <a:lnTo>
                  <a:pt x="425395" y="191247"/>
                </a:lnTo>
                <a:lnTo>
                  <a:pt x="421179" y="184555"/>
                </a:lnTo>
                <a:close/>
                <a:moveTo>
                  <a:pt x="446979" y="184555"/>
                </a:moveTo>
                <a:lnTo>
                  <a:pt x="442763" y="191247"/>
                </a:lnTo>
                <a:lnTo>
                  <a:pt x="438601" y="191247"/>
                </a:lnTo>
                <a:lnTo>
                  <a:pt x="444912" y="181400"/>
                </a:lnTo>
                <a:lnTo>
                  <a:pt x="439009" y="172206"/>
                </a:lnTo>
                <a:lnTo>
                  <a:pt x="443171" y="172206"/>
                </a:lnTo>
                <a:lnTo>
                  <a:pt x="446979" y="178190"/>
                </a:lnTo>
                <a:lnTo>
                  <a:pt x="450787" y="172206"/>
                </a:lnTo>
                <a:lnTo>
                  <a:pt x="454949" y="172206"/>
                </a:lnTo>
                <a:lnTo>
                  <a:pt x="449046" y="181400"/>
                </a:lnTo>
                <a:lnTo>
                  <a:pt x="455357" y="191247"/>
                </a:lnTo>
                <a:lnTo>
                  <a:pt x="451195" y="191247"/>
                </a:lnTo>
                <a:lnTo>
                  <a:pt x="446979" y="184555"/>
                </a:lnTo>
                <a:close/>
                <a:moveTo>
                  <a:pt x="472779" y="184555"/>
                </a:moveTo>
                <a:lnTo>
                  <a:pt x="468563" y="191247"/>
                </a:lnTo>
                <a:lnTo>
                  <a:pt x="464401" y="191247"/>
                </a:lnTo>
                <a:lnTo>
                  <a:pt x="470712" y="181400"/>
                </a:lnTo>
                <a:lnTo>
                  <a:pt x="464809" y="172206"/>
                </a:lnTo>
                <a:lnTo>
                  <a:pt x="468971" y="172206"/>
                </a:lnTo>
                <a:lnTo>
                  <a:pt x="472779" y="178190"/>
                </a:lnTo>
                <a:lnTo>
                  <a:pt x="476587" y="172206"/>
                </a:lnTo>
                <a:lnTo>
                  <a:pt x="480749" y="172206"/>
                </a:lnTo>
                <a:lnTo>
                  <a:pt x="474846" y="181400"/>
                </a:lnTo>
                <a:lnTo>
                  <a:pt x="481157" y="191247"/>
                </a:lnTo>
                <a:lnTo>
                  <a:pt x="476995" y="191247"/>
                </a:lnTo>
                <a:lnTo>
                  <a:pt x="472779" y="184555"/>
                </a:lnTo>
                <a:close/>
                <a:moveTo>
                  <a:pt x="498579" y="184555"/>
                </a:moveTo>
                <a:lnTo>
                  <a:pt x="494363" y="191247"/>
                </a:lnTo>
                <a:lnTo>
                  <a:pt x="490201" y="191247"/>
                </a:lnTo>
                <a:lnTo>
                  <a:pt x="496512" y="181400"/>
                </a:lnTo>
                <a:lnTo>
                  <a:pt x="490609" y="172206"/>
                </a:lnTo>
                <a:lnTo>
                  <a:pt x="494771" y="172206"/>
                </a:lnTo>
                <a:lnTo>
                  <a:pt x="498579" y="178190"/>
                </a:lnTo>
                <a:lnTo>
                  <a:pt x="502387" y="172206"/>
                </a:lnTo>
                <a:lnTo>
                  <a:pt x="506549" y="172206"/>
                </a:lnTo>
                <a:lnTo>
                  <a:pt x="500646" y="181400"/>
                </a:lnTo>
                <a:lnTo>
                  <a:pt x="506957" y="191247"/>
                </a:lnTo>
                <a:lnTo>
                  <a:pt x="502795" y="191247"/>
                </a:lnTo>
                <a:lnTo>
                  <a:pt x="498579" y="184555"/>
                </a:lnTo>
                <a:close/>
                <a:moveTo>
                  <a:pt x="8378" y="213256"/>
                </a:moveTo>
                <a:lnTo>
                  <a:pt x="4162" y="219947"/>
                </a:lnTo>
                <a:lnTo>
                  <a:pt x="0" y="219947"/>
                </a:lnTo>
                <a:lnTo>
                  <a:pt x="6310" y="210100"/>
                </a:lnTo>
                <a:lnTo>
                  <a:pt x="408" y="200907"/>
                </a:lnTo>
                <a:lnTo>
                  <a:pt x="4570" y="200907"/>
                </a:lnTo>
                <a:lnTo>
                  <a:pt x="8378" y="206891"/>
                </a:lnTo>
                <a:lnTo>
                  <a:pt x="12186" y="200907"/>
                </a:lnTo>
                <a:lnTo>
                  <a:pt x="16347" y="200907"/>
                </a:lnTo>
                <a:lnTo>
                  <a:pt x="10445" y="210100"/>
                </a:lnTo>
                <a:lnTo>
                  <a:pt x="16755" y="219947"/>
                </a:lnTo>
                <a:lnTo>
                  <a:pt x="12594" y="219947"/>
                </a:lnTo>
                <a:lnTo>
                  <a:pt x="8378" y="213256"/>
                </a:lnTo>
                <a:close/>
                <a:moveTo>
                  <a:pt x="34178" y="213256"/>
                </a:moveTo>
                <a:lnTo>
                  <a:pt x="29962" y="219947"/>
                </a:lnTo>
                <a:lnTo>
                  <a:pt x="25800" y="219947"/>
                </a:lnTo>
                <a:lnTo>
                  <a:pt x="32110" y="210100"/>
                </a:lnTo>
                <a:lnTo>
                  <a:pt x="26208" y="200907"/>
                </a:lnTo>
                <a:lnTo>
                  <a:pt x="30370" y="200907"/>
                </a:lnTo>
                <a:lnTo>
                  <a:pt x="34178" y="206891"/>
                </a:lnTo>
                <a:lnTo>
                  <a:pt x="37986" y="200907"/>
                </a:lnTo>
                <a:lnTo>
                  <a:pt x="42147" y="200907"/>
                </a:lnTo>
                <a:lnTo>
                  <a:pt x="36245" y="210100"/>
                </a:lnTo>
                <a:lnTo>
                  <a:pt x="42555" y="219947"/>
                </a:lnTo>
                <a:lnTo>
                  <a:pt x="38394" y="219947"/>
                </a:lnTo>
                <a:lnTo>
                  <a:pt x="34178" y="213256"/>
                </a:lnTo>
                <a:close/>
                <a:moveTo>
                  <a:pt x="59978" y="213256"/>
                </a:moveTo>
                <a:lnTo>
                  <a:pt x="55762" y="219947"/>
                </a:lnTo>
                <a:lnTo>
                  <a:pt x="51600" y="219947"/>
                </a:lnTo>
                <a:lnTo>
                  <a:pt x="57911" y="210100"/>
                </a:lnTo>
                <a:lnTo>
                  <a:pt x="52008" y="200907"/>
                </a:lnTo>
                <a:lnTo>
                  <a:pt x="56170" y="200907"/>
                </a:lnTo>
                <a:lnTo>
                  <a:pt x="59978" y="206891"/>
                </a:lnTo>
                <a:lnTo>
                  <a:pt x="63786" y="200907"/>
                </a:lnTo>
                <a:lnTo>
                  <a:pt x="67948" y="200907"/>
                </a:lnTo>
                <a:lnTo>
                  <a:pt x="62045" y="210100"/>
                </a:lnTo>
                <a:lnTo>
                  <a:pt x="68356" y="219947"/>
                </a:lnTo>
                <a:lnTo>
                  <a:pt x="64194" y="219947"/>
                </a:lnTo>
                <a:lnTo>
                  <a:pt x="59978" y="213256"/>
                </a:lnTo>
                <a:close/>
                <a:moveTo>
                  <a:pt x="85778" y="213256"/>
                </a:moveTo>
                <a:lnTo>
                  <a:pt x="81562" y="219947"/>
                </a:lnTo>
                <a:lnTo>
                  <a:pt x="77400" y="219947"/>
                </a:lnTo>
                <a:lnTo>
                  <a:pt x="83711" y="210100"/>
                </a:lnTo>
                <a:lnTo>
                  <a:pt x="77808" y="200907"/>
                </a:lnTo>
                <a:lnTo>
                  <a:pt x="81970" y="200907"/>
                </a:lnTo>
                <a:lnTo>
                  <a:pt x="85778" y="206891"/>
                </a:lnTo>
                <a:lnTo>
                  <a:pt x="89586" y="200907"/>
                </a:lnTo>
                <a:lnTo>
                  <a:pt x="93748" y="200907"/>
                </a:lnTo>
                <a:lnTo>
                  <a:pt x="87845" y="210100"/>
                </a:lnTo>
                <a:lnTo>
                  <a:pt x="94156" y="219947"/>
                </a:lnTo>
                <a:lnTo>
                  <a:pt x="89994" y="219947"/>
                </a:lnTo>
                <a:lnTo>
                  <a:pt x="85778" y="213256"/>
                </a:lnTo>
                <a:close/>
                <a:moveTo>
                  <a:pt x="111578" y="213256"/>
                </a:moveTo>
                <a:lnTo>
                  <a:pt x="107362" y="219947"/>
                </a:lnTo>
                <a:lnTo>
                  <a:pt x="103200" y="219947"/>
                </a:lnTo>
                <a:lnTo>
                  <a:pt x="109511" y="210100"/>
                </a:lnTo>
                <a:lnTo>
                  <a:pt x="103608" y="200907"/>
                </a:lnTo>
                <a:lnTo>
                  <a:pt x="107770" y="200907"/>
                </a:lnTo>
                <a:lnTo>
                  <a:pt x="111578" y="206891"/>
                </a:lnTo>
                <a:lnTo>
                  <a:pt x="115386" y="200907"/>
                </a:lnTo>
                <a:lnTo>
                  <a:pt x="119548" y="200907"/>
                </a:lnTo>
                <a:lnTo>
                  <a:pt x="113645" y="210100"/>
                </a:lnTo>
                <a:lnTo>
                  <a:pt x="119956" y="219947"/>
                </a:lnTo>
                <a:lnTo>
                  <a:pt x="115794" y="219947"/>
                </a:lnTo>
                <a:lnTo>
                  <a:pt x="111578" y="213256"/>
                </a:lnTo>
                <a:close/>
                <a:moveTo>
                  <a:pt x="137378" y="213256"/>
                </a:moveTo>
                <a:lnTo>
                  <a:pt x="133162" y="219947"/>
                </a:lnTo>
                <a:lnTo>
                  <a:pt x="129000" y="219947"/>
                </a:lnTo>
                <a:lnTo>
                  <a:pt x="135311" y="210100"/>
                </a:lnTo>
                <a:lnTo>
                  <a:pt x="129408" y="200907"/>
                </a:lnTo>
                <a:lnTo>
                  <a:pt x="133570" y="200907"/>
                </a:lnTo>
                <a:lnTo>
                  <a:pt x="137378" y="206891"/>
                </a:lnTo>
                <a:lnTo>
                  <a:pt x="141186" y="200907"/>
                </a:lnTo>
                <a:lnTo>
                  <a:pt x="145348" y="200907"/>
                </a:lnTo>
                <a:lnTo>
                  <a:pt x="139445" y="210100"/>
                </a:lnTo>
                <a:lnTo>
                  <a:pt x="145756" y="219947"/>
                </a:lnTo>
                <a:lnTo>
                  <a:pt x="141594" y="219947"/>
                </a:lnTo>
                <a:lnTo>
                  <a:pt x="137378" y="213256"/>
                </a:lnTo>
                <a:close/>
                <a:moveTo>
                  <a:pt x="163178" y="213256"/>
                </a:moveTo>
                <a:lnTo>
                  <a:pt x="158962" y="219947"/>
                </a:lnTo>
                <a:lnTo>
                  <a:pt x="154800" y="219947"/>
                </a:lnTo>
                <a:lnTo>
                  <a:pt x="161111" y="210100"/>
                </a:lnTo>
                <a:lnTo>
                  <a:pt x="155208" y="200907"/>
                </a:lnTo>
                <a:lnTo>
                  <a:pt x="159370" y="200907"/>
                </a:lnTo>
                <a:lnTo>
                  <a:pt x="163178" y="206891"/>
                </a:lnTo>
                <a:lnTo>
                  <a:pt x="166986" y="200907"/>
                </a:lnTo>
                <a:lnTo>
                  <a:pt x="171148" y="200907"/>
                </a:lnTo>
                <a:lnTo>
                  <a:pt x="165245" y="210100"/>
                </a:lnTo>
                <a:lnTo>
                  <a:pt x="171556" y="219947"/>
                </a:lnTo>
                <a:lnTo>
                  <a:pt x="167394" y="219947"/>
                </a:lnTo>
                <a:lnTo>
                  <a:pt x="163178" y="213256"/>
                </a:lnTo>
                <a:close/>
                <a:moveTo>
                  <a:pt x="188978" y="213256"/>
                </a:moveTo>
                <a:lnTo>
                  <a:pt x="184762" y="219947"/>
                </a:lnTo>
                <a:lnTo>
                  <a:pt x="180601" y="219947"/>
                </a:lnTo>
                <a:lnTo>
                  <a:pt x="186911" y="210100"/>
                </a:lnTo>
                <a:lnTo>
                  <a:pt x="181009" y="200907"/>
                </a:lnTo>
                <a:lnTo>
                  <a:pt x="185170" y="200907"/>
                </a:lnTo>
                <a:lnTo>
                  <a:pt x="188978" y="206891"/>
                </a:lnTo>
                <a:lnTo>
                  <a:pt x="192786" y="200907"/>
                </a:lnTo>
                <a:lnTo>
                  <a:pt x="196948" y="200907"/>
                </a:lnTo>
                <a:lnTo>
                  <a:pt x="191045" y="210100"/>
                </a:lnTo>
                <a:lnTo>
                  <a:pt x="197356" y="219947"/>
                </a:lnTo>
                <a:lnTo>
                  <a:pt x="193194" y="219947"/>
                </a:lnTo>
                <a:lnTo>
                  <a:pt x="188978" y="213256"/>
                </a:lnTo>
                <a:close/>
                <a:moveTo>
                  <a:pt x="214778" y="213256"/>
                </a:moveTo>
                <a:lnTo>
                  <a:pt x="210562" y="219947"/>
                </a:lnTo>
                <a:lnTo>
                  <a:pt x="206401" y="219947"/>
                </a:lnTo>
                <a:lnTo>
                  <a:pt x="212711" y="210100"/>
                </a:lnTo>
                <a:lnTo>
                  <a:pt x="206809" y="200907"/>
                </a:lnTo>
                <a:lnTo>
                  <a:pt x="210970" y="200907"/>
                </a:lnTo>
                <a:lnTo>
                  <a:pt x="214778" y="206891"/>
                </a:lnTo>
                <a:lnTo>
                  <a:pt x="218586" y="200907"/>
                </a:lnTo>
                <a:lnTo>
                  <a:pt x="222748" y="200907"/>
                </a:lnTo>
                <a:lnTo>
                  <a:pt x="216846" y="210100"/>
                </a:lnTo>
                <a:lnTo>
                  <a:pt x="223156" y="219947"/>
                </a:lnTo>
                <a:lnTo>
                  <a:pt x="218994" y="219947"/>
                </a:lnTo>
                <a:lnTo>
                  <a:pt x="214778" y="213256"/>
                </a:lnTo>
                <a:close/>
                <a:moveTo>
                  <a:pt x="240578" y="213256"/>
                </a:moveTo>
                <a:lnTo>
                  <a:pt x="236362" y="219947"/>
                </a:lnTo>
                <a:lnTo>
                  <a:pt x="232201" y="219947"/>
                </a:lnTo>
                <a:lnTo>
                  <a:pt x="238511" y="210100"/>
                </a:lnTo>
                <a:lnTo>
                  <a:pt x="232609" y="200907"/>
                </a:lnTo>
                <a:lnTo>
                  <a:pt x="236770" y="200907"/>
                </a:lnTo>
                <a:lnTo>
                  <a:pt x="240578" y="206891"/>
                </a:lnTo>
                <a:lnTo>
                  <a:pt x="244386" y="200907"/>
                </a:lnTo>
                <a:lnTo>
                  <a:pt x="248548" y="200907"/>
                </a:lnTo>
                <a:lnTo>
                  <a:pt x="242646" y="210100"/>
                </a:lnTo>
                <a:lnTo>
                  <a:pt x="248956" y="219947"/>
                </a:lnTo>
                <a:lnTo>
                  <a:pt x="244794" y="219947"/>
                </a:lnTo>
                <a:lnTo>
                  <a:pt x="240578" y="213256"/>
                </a:lnTo>
                <a:close/>
                <a:moveTo>
                  <a:pt x="266378" y="213256"/>
                </a:moveTo>
                <a:lnTo>
                  <a:pt x="262162" y="219947"/>
                </a:lnTo>
                <a:lnTo>
                  <a:pt x="258001" y="219947"/>
                </a:lnTo>
                <a:lnTo>
                  <a:pt x="264311" y="210100"/>
                </a:lnTo>
                <a:lnTo>
                  <a:pt x="258409" y="200907"/>
                </a:lnTo>
                <a:lnTo>
                  <a:pt x="262570" y="200907"/>
                </a:lnTo>
                <a:lnTo>
                  <a:pt x="266378" y="206891"/>
                </a:lnTo>
                <a:lnTo>
                  <a:pt x="270187" y="200907"/>
                </a:lnTo>
                <a:lnTo>
                  <a:pt x="274348" y="200907"/>
                </a:lnTo>
                <a:lnTo>
                  <a:pt x="268446" y="210100"/>
                </a:lnTo>
                <a:lnTo>
                  <a:pt x="274756" y="219947"/>
                </a:lnTo>
                <a:lnTo>
                  <a:pt x="270595" y="219947"/>
                </a:lnTo>
                <a:lnTo>
                  <a:pt x="266378" y="213256"/>
                </a:lnTo>
                <a:close/>
                <a:moveTo>
                  <a:pt x="292179" y="213256"/>
                </a:moveTo>
                <a:lnTo>
                  <a:pt x="287962" y="219947"/>
                </a:lnTo>
                <a:lnTo>
                  <a:pt x="283801" y="219947"/>
                </a:lnTo>
                <a:lnTo>
                  <a:pt x="290111" y="210100"/>
                </a:lnTo>
                <a:lnTo>
                  <a:pt x="284209" y="200907"/>
                </a:lnTo>
                <a:lnTo>
                  <a:pt x="288370" y="200907"/>
                </a:lnTo>
                <a:lnTo>
                  <a:pt x="292179" y="206891"/>
                </a:lnTo>
                <a:lnTo>
                  <a:pt x="295987" y="200907"/>
                </a:lnTo>
                <a:lnTo>
                  <a:pt x="300148" y="200907"/>
                </a:lnTo>
                <a:lnTo>
                  <a:pt x="294246" y="210100"/>
                </a:lnTo>
                <a:lnTo>
                  <a:pt x="300556" y="219947"/>
                </a:lnTo>
                <a:lnTo>
                  <a:pt x="296395" y="219947"/>
                </a:lnTo>
                <a:lnTo>
                  <a:pt x="292179" y="213256"/>
                </a:lnTo>
                <a:close/>
                <a:moveTo>
                  <a:pt x="317979" y="213256"/>
                </a:moveTo>
                <a:lnTo>
                  <a:pt x="313762" y="219947"/>
                </a:lnTo>
                <a:lnTo>
                  <a:pt x="309601" y="219947"/>
                </a:lnTo>
                <a:lnTo>
                  <a:pt x="315911" y="210100"/>
                </a:lnTo>
                <a:lnTo>
                  <a:pt x="310009" y="200907"/>
                </a:lnTo>
                <a:lnTo>
                  <a:pt x="314170" y="200907"/>
                </a:lnTo>
                <a:lnTo>
                  <a:pt x="317979" y="206891"/>
                </a:lnTo>
                <a:lnTo>
                  <a:pt x="321787" y="200907"/>
                </a:lnTo>
                <a:lnTo>
                  <a:pt x="325948" y="200907"/>
                </a:lnTo>
                <a:lnTo>
                  <a:pt x="320046" y="210100"/>
                </a:lnTo>
                <a:lnTo>
                  <a:pt x="326356" y="219947"/>
                </a:lnTo>
                <a:lnTo>
                  <a:pt x="322195" y="219947"/>
                </a:lnTo>
                <a:lnTo>
                  <a:pt x="317979" y="213256"/>
                </a:lnTo>
                <a:close/>
                <a:moveTo>
                  <a:pt x="343779" y="213256"/>
                </a:moveTo>
                <a:lnTo>
                  <a:pt x="339563" y="219947"/>
                </a:lnTo>
                <a:lnTo>
                  <a:pt x="335401" y="219947"/>
                </a:lnTo>
                <a:lnTo>
                  <a:pt x="341711" y="210100"/>
                </a:lnTo>
                <a:lnTo>
                  <a:pt x="335809" y="200907"/>
                </a:lnTo>
                <a:lnTo>
                  <a:pt x="339971" y="200907"/>
                </a:lnTo>
                <a:lnTo>
                  <a:pt x="343779" y="206891"/>
                </a:lnTo>
                <a:lnTo>
                  <a:pt x="347587" y="200907"/>
                </a:lnTo>
                <a:lnTo>
                  <a:pt x="351748" y="200907"/>
                </a:lnTo>
                <a:lnTo>
                  <a:pt x="345846" y="210100"/>
                </a:lnTo>
                <a:lnTo>
                  <a:pt x="352156" y="219947"/>
                </a:lnTo>
                <a:lnTo>
                  <a:pt x="347995" y="219947"/>
                </a:lnTo>
                <a:lnTo>
                  <a:pt x="343779" y="213256"/>
                </a:lnTo>
                <a:close/>
                <a:moveTo>
                  <a:pt x="369579" y="213256"/>
                </a:moveTo>
                <a:lnTo>
                  <a:pt x="365363" y="219947"/>
                </a:lnTo>
                <a:lnTo>
                  <a:pt x="361201" y="219947"/>
                </a:lnTo>
                <a:lnTo>
                  <a:pt x="367511" y="210100"/>
                </a:lnTo>
                <a:lnTo>
                  <a:pt x="361609" y="200907"/>
                </a:lnTo>
                <a:lnTo>
                  <a:pt x="365771" y="200907"/>
                </a:lnTo>
                <a:lnTo>
                  <a:pt x="369579" y="206891"/>
                </a:lnTo>
                <a:lnTo>
                  <a:pt x="373387" y="200907"/>
                </a:lnTo>
                <a:lnTo>
                  <a:pt x="377548" y="200907"/>
                </a:lnTo>
                <a:lnTo>
                  <a:pt x="371646" y="210100"/>
                </a:lnTo>
                <a:lnTo>
                  <a:pt x="377956" y="219947"/>
                </a:lnTo>
                <a:lnTo>
                  <a:pt x="373795" y="219947"/>
                </a:lnTo>
                <a:lnTo>
                  <a:pt x="369579" y="213256"/>
                </a:lnTo>
                <a:close/>
                <a:moveTo>
                  <a:pt x="395379" y="213256"/>
                </a:moveTo>
                <a:lnTo>
                  <a:pt x="391163" y="219947"/>
                </a:lnTo>
                <a:lnTo>
                  <a:pt x="387001" y="219947"/>
                </a:lnTo>
                <a:lnTo>
                  <a:pt x="393312" y="210100"/>
                </a:lnTo>
                <a:lnTo>
                  <a:pt x="387409" y="200907"/>
                </a:lnTo>
                <a:lnTo>
                  <a:pt x="391571" y="200907"/>
                </a:lnTo>
                <a:lnTo>
                  <a:pt x="395379" y="206891"/>
                </a:lnTo>
                <a:lnTo>
                  <a:pt x="399187" y="200907"/>
                </a:lnTo>
                <a:lnTo>
                  <a:pt x="403348" y="200907"/>
                </a:lnTo>
                <a:lnTo>
                  <a:pt x="397446" y="210100"/>
                </a:lnTo>
                <a:lnTo>
                  <a:pt x="403756" y="219947"/>
                </a:lnTo>
                <a:lnTo>
                  <a:pt x="399595" y="219947"/>
                </a:lnTo>
                <a:lnTo>
                  <a:pt x="395379" y="213256"/>
                </a:lnTo>
                <a:close/>
                <a:moveTo>
                  <a:pt x="421179" y="213256"/>
                </a:moveTo>
                <a:lnTo>
                  <a:pt x="416963" y="219947"/>
                </a:lnTo>
                <a:lnTo>
                  <a:pt x="412801" y="219947"/>
                </a:lnTo>
                <a:lnTo>
                  <a:pt x="419112" y="210100"/>
                </a:lnTo>
                <a:lnTo>
                  <a:pt x="413209" y="200907"/>
                </a:lnTo>
                <a:lnTo>
                  <a:pt x="417371" y="200907"/>
                </a:lnTo>
                <a:lnTo>
                  <a:pt x="421179" y="206891"/>
                </a:lnTo>
                <a:lnTo>
                  <a:pt x="424987" y="200907"/>
                </a:lnTo>
                <a:lnTo>
                  <a:pt x="429149" y="200907"/>
                </a:lnTo>
                <a:lnTo>
                  <a:pt x="423246" y="210100"/>
                </a:lnTo>
                <a:lnTo>
                  <a:pt x="429557" y="219947"/>
                </a:lnTo>
                <a:lnTo>
                  <a:pt x="425395" y="219947"/>
                </a:lnTo>
                <a:lnTo>
                  <a:pt x="421179" y="213256"/>
                </a:lnTo>
                <a:close/>
                <a:moveTo>
                  <a:pt x="446979" y="213256"/>
                </a:moveTo>
                <a:lnTo>
                  <a:pt x="442763" y="219947"/>
                </a:lnTo>
                <a:lnTo>
                  <a:pt x="438601" y="219947"/>
                </a:lnTo>
                <a:lnTo>
                  <a:pt x="444912" y="210100"/>
                </a:lnTo>
                <a:lnTo>
                  <a:pt x="439009" y="200907"/>
                </a:lnTo>
                <a:lnTo>
                  <a:pt x="443171" y="200907"/>
                </a:lnTo>
                <a:lnTo>
                  <a:pt x="446979" y="206891"/>
                </a:lnTo>
                <a:lnTo>
                  <a:pt x="450787" y="200907"/>
                </a:lnTo>
                <a:lnTo>
                  <a:pt x="454949" y="200907"/>
                </a:lnTo>
                <a:lnTo>
                  <a:pt x="449046" y="210100"/>
                </a:lnTo>
                <a:lnTo>
                  <a:pt x="455357" y="219947"/>
                </a:lnTo>
                <a:lnTo>
                  <a:pt x="451195" y="219947"/>
                </a:lnTo>
                <a:lnTo>
                  <a:pt x="446979" y="213256"/>
                </a:lnTo>
                <a:close/>
                <a:moveTo>
                  <a:pt x="472779" y="213256"/>
                </a:moveTo>
                <a:lnTo>
                  <a:pt x="468563" y="219947"/>
                </a:lnTo>
                <a:lnTo>
                  <a:pt x="464401" y="219947"/>
                </a:lnTo>
                <a:lnTo>
                  <a:pt x="470712" y="210100"/>
                </a:lnTo>
                <a:lnTo>
                  <a:pt x="464809" y="200907"/>
                </a:lnTo>
                <a:lnTo>
                  <a:pt x="468971" y="200907"/>
                </a:lnTo>
                <a:lnTo>
                  <a:pt x="472779" y="206891"/>
                </a:lnTo>
                <a:lnTo>
                  <a:pt x="476587" y="200907"/>
                </a:lnTo>
                <a:lnTo>
                  <a:pt x="480749" y="200907"/>
                </a:lnTo>
                <a:lnTo>
                  <a:pt x="474846" y="210100"/>
                </a:lnTo>
                <a:lnTo>
                  <a:pt x="481157" y="219947"/>
                </a:lnTo>
                <a:lnTo>
                  <a:pt x="476995" y="219947"/>
                </a:lnTo>
                <a:lnTo>
                  <a:pt x="472779" y="213256"/>
                </a:lnTo>
                <a:close/>
                <a:moveTo>
                  <a:pt x="498579" y="213256"/>
                </a:moveTo>
                <a:lnTo>
                  <a:pt x="494363" y="219947"/>
                </a:lnTo>
                <a:lnTo>
                  <a:pt x="490201" y="219947"/>
                </a:lnTo>
                <a:lnTo>
                  <a:pt x="496512" y="210100"/>
                </a:lnTo>
                <a:lnTo>
                  <a:pt x="490609" y="200907"/>
                </a:lnTo>
                <a:lnTo>
                  <a:pt x="494771" y="200907"/>
                </a:lnTo>
                <a:lnTo>
                  <a:pt x="498579" y="206891"/>
                </a:lnTo>
                <a:lnTo>
                  <a:pt x="502387" y="200907"/>
                </a:lnTo>
                <a:lnTo>
                  <a:pt x="506549" y="200907"/>
                </a:lnTo>
                <a:lnTo>
                  <a:pt x="500646" y="210100"/>
                </a:lnTo>
                <a:lnTo>
                  <a:pt x="506957" y="219947"/>
                </a:lnTo>
                <a:lnTo>
                  <a:pt x="502795" y="219947"/>
                </a:lnTo>
                <a:lnTo>
                  <a:pt x="498579" y="213256"/>
                </a:lnTo>
                <a:close/>
                <a:moveTo>
                  <a:pt x="8378" y="241957"/>
                </a:moveTo>
                <a:lnTo>
                  <a:pt x="4162" y="248648"/>
                </a:lnTo>
                <a:lnTo>
                  <a:pt x="0" y="248648"/>
                </a:lnTo>
                <a:lnTo>
                  <a:pt x="6310" y="238802"/>
                </a:lnTo>
                <a:lnTo>
                  <a:pt x="408" y="229608"/>
                </a:lnTo>
                <a:lnTo>
                  <a:pt x="4570" y="229608"/>
                </a:lnTo>
                <a:lnTo>
                  <a:pt x="8378" y="235592"/>
                </a:lnTo>
                <a:lnTo>
                  <a:pt x="12186" y="229608"/>
                </a:lnTo>
                <a:lnTo>
                  <a:pt x="16347" y="229608"/>
                </a:lnTo>
                <a:lnTo>
                  <a:pt x="10445" y="238802"/>
                </a:lnTo>
                <a:lnTo>
                  <a:pt x="16755" y="248648"/>
                </a:lnTo>
                <a:lnTo>
                  <a:pt x="12594" y="248648"/>
                </a:lnTo>
                <a:lnTo>
                  <a:pt x="8378" y="241957"/>
                </a:lnTo>
                <a:close/>
                <a:moveTo>
                  <a:pt x="34178" y="241957"/>
                </a:moveTo>
                <a:lnTo>
                  <a:pt x="29962" y="248648"/>
                </a:lnTo>
                <a:lnTo>
                  <a:pt x="25800" y="248648"/>
                </a:lnTo>
                <a:lnTo>
                  <a:pt x="32110" y="238802"/>
                </a:lnTo>
                <a:lnTo>
                  <a:pt x="26208" y="229608"/>
                </a:lnTo>
                <a:lnTo>
                  <a:pt x="30370" y="229608"/>
                </a:lnTo>
                <a:lnTo>
                  <a:pt x="34178" y="235592"/>
                </a:lnTo>
                <a:lnTo>
                  <a:pt x="37986" y="229608"/>
                </a:lnTo>
                <a:lnTo>
                  <a:pt x="42147" y="229608"/>
                </a:lnTo>
                <a:lnTo>
                  <a:pt x="36245" y="238802"/>
                </a:lnTo>
                <a:lnTo>
                  <a:pt x="42555" y="248648"/>
                </a:lnTo>
                <a:lnTo>
                  <a:pt x="38394" y="248648"/>
                </a:lnTo>
                <a:lnTo>
                  <a:pt x="34178" y="241957"/>
                </a:lnTo>
                <a:close/>
                <a:moveTo>
                  <a:pt x="59978" y="241957"/>
                </a:moveTo>
                <a:lnTo>
                  <a:pt x="55762" y="248648"/>
                </a:lnTo>
                <a:lnTo>
                  <a:pt x="51600" y="248648"/>
                </a:lnTo>
                <a:lnTo>
                  <a:pt x="57911" y="238802"/>
                </a:lnTo>
                <a:lnTo>
                  <a:pt x="52008" y="229608"/>
                </a:lnTo>
                <a:lnTo>
                  <a:pt x="56170" y="229608"/>
                </a:lnTo>
                <a:lnTo>
                  <a:pt x="59978" y="235592"/>
                </a:lnTo>
                <a:lnTo>
                  <a:pt x="63786" y="229608"/>
                </a:lnTo>
                <a:lnTo>
                  <a:pt x="67948" y="229608"/>
                </a:lnTo>
                <a:lnTo>
                  <a:pt x="62045" y="238802"/>
                </a:lnTo>
                <a:lnTo>
                  <a:pt x="68356" y="248648"/>
                </a:lnTo>
                <a:lnTo>
                  <a:pt x="64194" y="248648"/>
                </a:lnTo>
                <a:lnTo>
                  <a:pt x="59978" y="241957"/>
                </a:lnTo>
                <a:close/>
                <a:moveTo>
                  <a:pt x="85778" y="241957"/>
                </a:moveTo>
                <a:lnTo>
                  <a:pt x="81562" y="248648"/>
                </a:lnTo>
                <a:lnTo>
                  <a:pt x="77400" y="248648"/>
                </a:lnTo>
                <a:lnTo>
                  <a:pt x="83711" y="238802"/>
                </a:lnTo>
                <a:lnTo>
                  <a:pt x="77808" y="229608"/>
                </a:lnTo>
                <a:lnTo>
                  <a:pt x="81970" y="229608"/>
                </a:lnTo>
                <a:lnTo>
                  <a:pt x="85778" y="235592"/>
                </a:lnTo>
                <a:lnTo>
                  <a:pt x="89586" y="229608"/>
                </a:lnTo>
                <a:lnTo>
                  <a:pt x="93748" y="229608"/>
                </a:lnTo>
                <a:lnTo>
                  <a:pt x="87845" y="238802"/>
                </a:lnTo>
                <a:lnTo>
                  <a:pt x="94156" y="248648"/>
                </a:lnTo>
                <a:lnTo>
                  <a:pt x="89994" y="248648"/>
                </a:lnTo>
                <a:lnTo>
                  <a:pt x="85778" y="241957"/>
                </a:lnTo>
                <a:close/>
                <a:moveTo>
                  <a:pt x="111578" y="241957"/>
                </a:moveTo>
                <a:lnTo>
                  <a:pt x="107362" y="248648"/>
                </a:lnTo>
                <a:lnTo>
                  <a:pt x="103200" y="248648"/>
                </a:lnTo>
                <a:lnTo>
                  <a:pt x="109511" y="238802"/>
                </a:lnTo>
                <a:lnTo>
                  <a:pt x="103608" y="229608"/>
                </a:lnTo>
                <a:lnTo>
                  <a:pt x="107770" y="229608"/>
                </a:lnTo>
                <a:lnTo>
                  <a:pt x="111578" y="235592"/>
                </a:lnTo>
                <a:lnTo>
                  <a:pt x="115386" y="229608"/>
                </a:lnTo>
                <a:lnTo>
                  <a:pt x="119548" y="229608"/>
                </a:lnTo>
                <a:lnTo>
                  <a:pt x="113645" y="238802"/>
                </a:lnTo>
                <a:lnTo>
                  <a:pt x="119956" y="248648"/>
                </a:lnTo>
                <a:lnTo>
                  <a:pt x="115794" y="248648"/>
                </a:lnTo>
                <a:lnTo>
                  <a:pt x="111578" y="241957"/>
                </a:lnTo>
                <a:close/>
                <a:moveTo>
                  <a:pt x="137378" y="241957"/>
                </a:moveTo>
                <a:lnTo>
                  <a:pt x="133162" y="248648"/>
                </a:lnTo>
                <a:lnTo>
                  <a:pt x="129000" y="248648"/>
                </a:lnTo>
                <a:lnTo>
                  <a:pt x="135311" y="238802"/>
                </a:lnTo>
                <a:lnTo>
                  <a:pt x="129408" y="229608"/>
                </a:lnTo>
                <a:lnTo>
                  <a:pt x="133570" y="229608"/>
                </a:lnTo>
                <a:lnTo>
                  <a:pt x="137378" y="235592"/>
                </a:lnTo>
                <a:lnTo>
                  <a:pt x="141186" y="229608"/>
                </a:lnTo>
                <a:lnTo>
                  <a:pt x="145348" y="229608"/>
                </a:lnTo>
                <a:lnTo>
                  <a:pt x="139445" y="238802"/>
                </a:lnTo>
                <a:lnTo>
                  <a:pt x="145756" y="248648"/>
                </a:lnTo>
                <a:lnTo>
                  <a:pt x="141594" y="248648"/>
                </a:lnTo>
                <a:lnTo>
                  <a:pt x="137378" y="241957"/>
                </a:lnTo>
                <a:close/>
                <a:moveTo>
                  <a:pt x="163178" y="241957"/>
                </a:moveTo>
                <a:lnTo>
                  <a:pt x="158962" y="248648"/>
                </a:lnTo>
                <a:lnTo>
                  <a:pt x="154800" y="248648"/>
                </a:lnTo>
                <a:lnTo>
                  <a:pt x="161111" y="238802"/>
                </a:lnTo>
                <a:lnTo>
                  <a:pt x="155208" y="229608"/>
                </a:lnTo>
                <a:lnTo>
                  <a:pt x="159370" y="229608"/>
                </a:lnTo>
                <a:lnTo>
                  <a:pt x="163178" y="235592"/>
                </a:lnTo>
                <a:lnTo>
                  <a:pt x="166986" y="229608"/>
                </a:lnTo>
                <a:lnTo>
                  <a:pt x="171148" y="229608"/>
                </a:lnTo>
                <a:lnTo>
                  <a:pt x="165245" y="238802"/>
                </a:lnTo>
                <a:lnTo>
                  <a:pt x="171556" y="248648"/>
                </a:lnTo>
                <a:lnTo>
                  <a:pt x="167394" y="248648"/>
                </a:lnTo>
                <a:lnTo>
                  <a:pt x="163178" y="241957"/>
                </a:lnTo>
                <a:close/>
                <a:moveTo>
                  <a:pt x="188978" y="241957"/>
                </a:moveTo>
                <a:lnTo>
                  <a:pt x="184762" y="248648"/>
                </a:lnTo>
                <a:lnTo>
                  <a:pt x="180601" y="248648"/>
                </a:lnTo>
                <a:lnTo>
                  <a:pt x="186911" y="238802"/>
                </a:lnTo>
                <a:lnTo>
                  <a:pt x="181009" y="229608"/>
                </a:lnTo>
                <a:lnTo>
                  <a:pt x="185170" y="229608"/>
                </a:lnTo>
                <a:lnTo>
                  <a:pt x="188978" y="235592"/>
                </a:lnTo>
                <a:lnTo>
                  <a:pt x="192786" y="229608"/>
                </a:lnTo>
                <a:lnTo>
                  <a:pt x="196948" y="229608"/>
                </a:lnTo>
                <a:lnTo>
                  <a:pt x="191045" y="238802"/>
                </a:lnTo>
                <a:lnTo>
                  <a:pt x="197356" y="248648"/>
                </a:lnTo>
                <a:lnTo>
                  <a:pt x="193194" y="248648"/>
                </a:lnTo>
                <a:lnTo>
                  <a:pt x="188978" y="241957"/>
                </a:lnTo>
                <a:close/>
                <a:moveTo>
                  <a:pt x="214778" y="241957"/>
                </a:moveTo>
                <a:lnTo>
                  <a:pt x="210562" y="248648"/>
                </a:lnTo>
                <a:lnTo>
                  <a:pt x="206401" y="248648"/>
                </a:lnTo>
                <a:lnTo>
                  <a:pt x="212711" y="238802"/>
                </a:lnTo>
                <a:lnTo>
                  <a:pt x="206809" y="229608"/>
                </a:lnTo>
                <a:lnTo>
                  <a:pt x="210970" y="229608"/>
                </a:lnTo>
                <a:lnTo>
                  <a:pt x="214778" y="235592"/>
                </a:lnTo>
                <a:lnTo>
                  <a:pt x="218586" y="229608"/>
                </a:lnTo>
                <a:lnTo>
                  <a:pt x="222748" y="229608"/>
                </a:lnTo>
                <a:lnTo>
                  <a:pt x="216846" y="238802"/>
                </a:lnTo>
                <a:lnTo>
                  <a:pt x="223156" y="248648"/>
                </a:lnTo>
                <a:lnTo>
                  <a:pt x="218994" y="248648"/>
                </a:lnTo>
                <a:lnTo>
                  <a:pt x="214778" y="241957"/>
                </a:lnTo>
                <a:close/>
                <a:moveTo>
                  <a:pt x="240578" y="241957"/>
                </a:moveTo>
                <a:lnTo>
                  <a:pt x="236362" y="248648"/>
                </a:lnTo>
                <a:lnTo>
                  <a:pt x="232201" y="248648"/>
                </a:lnTo>
                <a:lnTo>
                  <a:pt x="238511" y="238802"/>
                </a:lnTo>
                <a:lnTo>
                  <a:pt x="232609" y="229608"/>
                </a:lnTo>
                <a:lnTo>
                  <a:pt x="236770" y="229608"/>
                </a:lnTo>
                <a:lnTo>
                  <a:pt x="240578" y="235592"/>
                </a:lnTo>
                <a:lnTo>
                  <a:pt x="244386" y="229608"/>
                </a:lnTo>
                <a:lnTo>
                  <a:pt x="248548" y="229608"/>
                </a:lnTo>
                <a:lnTo>
                  <a:pt x="242646" y="238802"/>
                </a:lnTo>
                <a:lnTo>
                  <a:pt x="248956" y="248648"/>
                </a:lnTo>
                <a:lnTo>
                  <a:pt x="244794" y="248648"/>
                </a:lnTo>
                <a:lnTo>
                  <a:pt x="240578" y="241957"/>
                </a:lnTo>
                <a:close/>
                <a:moveTo>
                  <a:pt x="266378" y="241957"/>
                </a:moveTo>
                <a:lnTo>
                  <a:pt x="262162" y="248648"/>
                </a:lnTo>
                <a:lnTo>
                  <a:pt x="258001" y="248648"/>
                </a:lnTo>
                <a:lnTo>
                  <a:pt x="264311" y="238802"/>
                </a:lnTo>
                <a:lnTo>
                  <a:pt x="258409" y="229608"/>
                </a:lnTo>
                <a:lnTo>
                  <a:pt x="262570" y="229608"/>
                </a:lnTo>
                <a:lnTo>
                  <a:pt x="266378" y="235592"/>
                </a:lnTo>
                <a:lnTo>
                  <a:pt x="270187" y="229608"/>
                </a:lnTo>
                <a:lnTo>
                  <a:pt x="274348" y="229608"/>
                </a:lnTo>
                <a:lnTo>
                  <a:pt x="268446" y="238802"/>
                </a:lnTo>
                <a:lnTo>
                  <a:pt x="274756" y="248648"/>
                </a:lnTo>
                <a:lnTo>
                  <a:pt x="270595" y="248648"/>
                </a:lnTo>
                <a:lnTo>
                  <a:pt x="266378" y="241957"/>
                </a:lnTo>
                <a:close/>
                <a:moveTo>
                  <a:pt x="292179" y="241957"/>
                </a:moveTo>
                <a:lnTo>
                  <a:pt x="287962" y="248648"/>
                </a:lnTo>
                <a:lnTo>
                  <a:pt x="283801" y="248648"/>
                </a:lnTo>
                <a:lnTo>
                  <a:pt x="290111" y="238802"/>
                </a:lnTo>
                <a:lnTo>
                  <a:pt x="284209" y="229608"/>
                </a:lnTo>
                <a:lnTo>
                  <a:pt x="288370" y="229608"/>
                </a:lnTo>
                <a:lnTo>
                  <a:pt x="292179" y="235592"/>
                </a:lnTo>
                <a:lnTo>
                  <a:pt x="295987" y="229608"/>
                </a:lnTo>
                <a:lnTo>
                  <a:pt x="300148" y="229608"/>
                </a:lnTo>
                <a:lnTo>
                  <a:pt x="294246" y="238802"/>
                </a:lnTo>
                <a:lnTo>
                  <a:pt x="300556" y="248648"/>
                </a:lnTo>
                <a:lnTo>
                  <a:pt x="296395" y="248648"/>
                </a:lnTo>
                <a:lnTo>
                  <a:pt x="292179" y="241957"/>
                </a:lnTo>
                <a:close/>
                <a:moveTo>
                  <a:pt x="317979" y="241957"/>
                </a:moveTo>
                <a:lnTo>
                  <a:pt x="313762" y="248648"/>
                </a:lnTo>
                <a:lnTo>
                  <a:pt x="309601" y="248648"/>
                </a:lnTo>
                <a:lnTo>
                  <a:pt x="315911" y="238802"/>
                </a:lnTo>
                <a:lnTo>
                  <a:pt x="310009" y="229608"/>
                </a:lnTo>
                <a:lnTo>
                  <a:pt x="314170" y="229608"/>
                </a:lnTo>
                <a:lnTo>
                  <a:pt x="317979" y="235592"/>
                </a:lnTo>
                <a:lnTo>
                  <a:pt x="321787" y="229608"/>
                </a:lnTo>
                <a:lnTo>
                  <a:pt x="325948" y="229608"/>
                </a:lnTo>
                <a:lnTo>
                  <a:pt x="320046" y="238802"/>
                </a:lnTo>
                <a:lnTo>
                  <a:pt x="326356" y="248648"/>
                </a:lnTo>
                <a:lnTo>
                  <a:pt x="322195" y="248648"/>
                </a:lnTo>
                <a:lnTo>
                  <a:pt x="317979" y="241957"/>
                </a:lnTo>
                <a:close/>
                <a:moveTo>
                  <a:pt x="343779" y="241957"/>
                </a:moveTo>
                <a:lnTo>
                  <a:pt x="339563" y="248648"/>
                </a:lnTo>
                <a:lnTo>
                  <a:pt x="335401" y="248648"/>
                </a:lnTo>
                <a:lnTo>
                  <a:pt x="341711" y="238802"/>
                </a:lnTo>
                <a:lnTo>
                  <a:pt x="335809" y="229608"/>
                </a:lnTo>
                <a:lnTo>
                  <a:pt x="339971" y="229608"/>
                </a:lnTo>
                <a:lnTo>
                  <a:pt x="343779" y="235592"/>
                </a:lnTo>
                <a:lnTo>
                  <a:pt x="347587" y="229608"/>
                </a:lnTo>
                <a:lnTo>
                  <a:pt x="351748" y="229608"/>
                </a:lnTo>
                <a:lnTo>
                  <a:pt x="345846" y="238802"/>
                </a:lnTo>
                <a:lnTo>
                  <a:pt x="352156" y="248648"/>
                </a:lnTo>
                <a:lnTo>
                  <a:pt x="347995" y="248648"/>
                </a:lnTo>
                <a:lnTo>
                  <a:pt x="343779" y="241957"/>
                </a:lnTo>
                <a:close/>
                <a:moveTo>
                  <a:pt x="369579" y="241957"/>
                </a:moveTo>
                <a:lnTo>
                  <a:pt x="365363" y="248648"/>
                </a:lnTo>
                <a:lnTo>
                  <a:pt x="361201" y="248648"/>
                </a:lnTo>
                <a:lnTo>
                  <a:pt x="367511" y="238802"/>
                </a:lnTo>
                <a:lnTo>
                  <a:pt x="361609" y="229608"/>
                </a:lnTo>
                <a:lnTo>
                  <a:pt x="365771" y="229608"/>
                </a:lnTo>
                <a:lnTo>
                  <a:pt x="369579" y="235592"/>
                </a:lnTo>
                <a:lnTo>
                  <a:pt x="373387" y="229608"/>
                </a:lnTo>
                <a:lnTo>
                  <a:pt x="377548" y="229608"/>
                </a:lnTo>
                <a:lnTo>
                  <a:pt x="371646" y="238802"/>
                </a:lnTo>
                <a:lnTo>
                  <a:pt x="377956" y="248648"/>
                </a:lnTo>
                <a:lnTo>
                  <a:pt x="373795" y="248648"/>
                </a:lnTo>
                <a:lnTo>
                  <a:pt x="369579" y="241957"/>
                </a:lnTo>
                <a:close/>
                <a:moveTo>
                  <a:pt x="395379" y="241957"/>
                </a:moveTo>
                <a:lnTo>
                  <a:pt x="391163" y="248648"/>
                </a:lnTo>
                <a:lnTo>
                  <a:pt x="387001" y="248648"/>
                </a:lnTo>
                <a:lnTo>
                  <a:pt x="393312" y="238802"/>
                </a:lnTo>
                <a:lnTo>
                  <a:pt x="387409" y="229608"/>
                </a:lnTo>
                <a:lnTo>
                  <a:pt x="391571" y="229608"/>
                </a:lnTo>
                <a:lnTo>
                  <a:pt x="395379" y="235592"/>
                </a:lnTo>
                <a:lnTo>
                  <a:pt x="399187" y="229608"/>
                </a:lnTo>
                <a:lnTo>
                  <a:pt x="403348" y="229608"/>
                </a:lnTo>
                <a:lnTo>
                  <a:pt x="397446" y="238802"/>
                </a:lnTo>
                <a:lnTo>
                  <a:pt x="403756" y="248648"/>
                </a:lnTo>
                <a:lnTo>
                  <a:pt x="399595" y="248648"/>
                </a:lnTo>
                <a:lnTo>
                  <a:pt x="395379" y="241957"/>
                </a:lnTo>
                <a:close/>
                <a:moveTo>
                  <a:pt x="421179" y="241957"/>
                </a:moveTo>
                <a:lnTo>
                  <a:pt x="416963" y="248648"/>
                </a:lnTo>
                <a:lnTo>
                  <a:pt x="412801" y="248648"/>
                </a:lnTo>
                <a:lnTo>
                  <a:pt x="419112" y="238802"/>
                </a:lnTo>
                <a:lnTo>
                  <a:pt x="413209" y="229608"/>
                </a:lnTo>
                <a:lnTo>
                  <a:pt x="417371" y="229608"/>
                </a:lnTo>
                <a:lnTo>
                  <a:pt x="421179" y="235592"/>
                </a:lnTo>
                <a:lnTo>
                  <a:pt x="424987" y="229608"/>
                </a:lnTo>
                <a:lnTo>
                  <a:pt x="429149" y="229608"/>
                </a:lnTo>
                <a:lnTo>
                  <a:pt x="423246" y="238802"/>
                </a:lnTo>
                <a:lnTo>
                  <a:pt x="429557" y="248648"/>
                </a:lnTo>
                <a:lnTo>
                  <a:pt x="425395" y="248648"/>
                </a:lnTo>
                <a:lnTo>
                  <a:pt x="421179" y="241957"/>
                </a:lnTo>
                <a:close/>
                <a:moveTo>
                  <a:pt x="446979" y="241957"/>
                </a:moveTo>
                <a:lnTo>
                  <a:pt x="442763" y="248648"/>
                </a:lnTo>
                <a:lnTo>
                  <a:pt x="438601" y="248648"/>
                </a:lnTo>
                <a:lnTo>
                  <a:pt x="444912" y="238802"/>
                </a:lnTo>
                <a:lnTo>
                  <a:pt x="439009" y="229608"/>
                </a:lnTo>
                <a:lnTo>
                  <a:pt x="443171" y="229608"/>
                </a:lnTo>
                <a:lnTo>
                  <a:pt x="446979" y="235592"/>
                </a:lnTo>
                <a:lnTo>
                  <a:pt x="450787" y="229608"/>
                </a:lnTo>
                <a:lnTo>
                  <a:pt x="454949" y="229608"/>
                </a:lnTo>
                <a:lnTo>
                  <a:pt x="449046" y="238802"/>
                </a:lnTo>
                <a:lnTo>
                  <a:pt x="455357" y="248648"/>
                </a:lnTo>
                <a:lnTo>
                  <a:pt x="451195" y="248648"/>
                </a:lnTo>
                <a:lnTo>
                  <a:pt x="446979" y="241957"/>
                </a:lnTo>
                <a:close/>
                <a:moveTo>
                  <a:pt x="472779" y="241957"/>
                </a:moveTo>
                <a:lnTo>
                  <a:pt x="468563" y="248648"/>
                </a:lnTo>
                <a:lnTo>
                  <a:pt x="464401" y="248648"/>
                </a:lnTo>
                <a:lnTo>
                  <a:pt x="470712" y="238802"/>
                </a:lnTo>
                <a:lnTo>
                  <a:pt x="464809" y="229608"/>
                </a:lnTo>
                <a:lnTo>
                  <a:pt x="468971" y="229608"/>
                </a:lnTo>
                <a:lnTo>
                  <a:pt x="472779" y="235592"/>
                </a:lnTo>
                <a:lnTo>
                  <a:pt x="476587" y="229608"/>
                </a:lnTo>
                <a:lnTo>
                  <a:pt x="480749" y="229608"/>
                </a:lnTo>
                <a:lnTo>
                  <a:pt x="474846" y="238802"/>
                </a:lnTo>
                <a:lnTo>
                  <a:pt x="481157" y="248648"/>
                </a:lnTo>
                <a:lnTo>
                  <a:pt x="476995" y="248648"/>
                </a:lnTo>
                <a:lnTo>
                  <a:pt x="472779" y="241957"/>
                </a:lnTo>
                <a:close/>
                <a:moveTo>
                  <a:pt x="498579" y="241957"/>
                </a:moveTo>
                <a:lnTo>
                  <a:pt x="494363" y="248648"/>
                </a:lnTo>
                <a:lnTo>
                  <a:pt x="490201" y="248648"/>
                </a:lnTo>
                <a:lnTo>
                  <a:pt x="496512" y="238802"/>
                </a:lnTo>
                <a:lnTo>
                  <a:pt x="490609" y="229608"/>
                </a:lnTo>
                <a:lnTo>
                  <a:pt x="494771" y="229608"/>
                </a:lnTo>
                <a:lnTo>
                  <a:pt x="498579" y="235592"/>
                </a:lnTo>
                <a:lnTo>
                  <a:pt x="502387" y="229608"/>
                </a:lnTo>
                <a:lnTo>
                  <a:pt x="506549" y="229608"/>
                </a:lnTo>
                <a:lnTo>
                  <a:pt x="500646" y="238802"/>
                </a:lnTo>
                <a:lnTo>
                  <a:pt x="506957" y="248648"/>
                </a:lnTo>
                <a:lnTo>
                  <a:pt x="502795" y="248648"/>
                </a:lnTo>
                <a:lnTo>
                  <a:pt x="498579" y="241957"/>
                </a:lnTo>
                <a:close/>
                <a:moveTo>
                  <a:pt x="8378" y="270658"/>
                </a:moveTo>
                <a:lnTo>
                  <a:pt x="4162" y="277349"/>
                </a:lnTo>
                <a:lnTo>
                  <a:pt x="0" y="277349"/>
                </a:lnTo>
                <a:lnTo>
                  <a:pt x="6310" y="267502"/>
                </a:lnTo>
                <a:lnTo>
                  <a:pt x="408" y="258309"/>
                </a:lnTo>
                <a:lnTo>
                  <a:pt x="4570" y="258309"/>
                </a:lnTo>
                <a:lnTo>
                  <a:pt x="8378" y="264293"/>
                </a:lnTo>
                <a:lnTo>
                  <a:pt x="12186" y="258309"/>
                </a:lnTo>
                <a:lnTo>
                  <a:pt x="16347" y="258309"/>
                </a:lnTo>
                <a:lnTo>
                  <a:pt x="10445" y="267502"/>
                </a:lnTo>
                <a:lnTo>
                  <a:pt x="16755" y="277349"/>
                </a:lnTo>
                <a:lnTo>
                  <a:pt x="12594" y="277349"/>
                </a:lnTo>
                <a:lnTo>
                  <a:pt x="8378" y="270658"/>
                </a:lnTo>
                <a:close/>
                <a:moveTo>
                  <a:pt x="34178" y="270658"/>
                </a:moveTo>
                <a:lnTo>
                  <a:pt x="29962" y="277349"/>
                </a:lnTo>
                <a:lnTo>
                  <a:pt x="25800" y="277349"/>
                </a:lnTo>
                <a:lnTo>
                  <a:pt x="32110" y="267502"/>
                </a:lnTo>
                <a:lnTo>
                  <a:pt x="26208" y="258309"/>
                </a:lnTo>
                <a:lnTo>
                  <a:pt x="30370" y="258309"/>
                </a:lnTo>
                <a:lnTo>
                  <a:pt x="34178" y="264293"/>
                </a:lnTo>
                <a:lnTo>
                  <a:pt x="37986" y="258309"/>
                </a:lnTo>
                <a:lnTo>
                  <a:pt x="42147" y="258309"/>
                </a:lnTo>
                <a:lnTo>
                  <a:pt x="36245" y="267502"/>
                </a:lnTo>
                <a:lnTo>
                  <a:pt x="42555" y="277349"/>
                </a:lnTo>
                <a:lnTo>
                  <a:pt x="38394" y="277349"/>
                </a:lnTo>
                <a:lnTo>
                  <a:pt x="34178" y="270658"/>
                </a:lnTo>
                <a:close/>
                <a:moveTo>
                  <a:pt x="59978" y="270658"/>
                </a:moveTo>
                <a:lnTo>
                  <a:pt x="55762" y="277349"/>
                </a:lnTo>
                <a:lnTo>
                  <a:pt x="51600" y="277349"/>
                </a:lnTo>
                <a:lnTo>
                  <a:pt x="57911" y="267502"/>
                </a:lnTo>
                <a:lnTo>
                  <a:pt x="52008" y="258309"/>
                </a:lnTo>
                <a:lnTo>
                  <a:pt x="56170" y="258309"/>
                </a:lnTo>
                <a:lnTo>
                  <a:pt x="59978" y="264293"/>
                </a:lnTo>
                <a:lnTo>
                  <a:pt x="63786" y="258309"/>
                </a:lnTo>
                <a:lnTo>
                  <a:pt x="67948" y="258309"/>
                </a:lnTo>
                <a:lnTo>
                  <a:pt x="62045" y="267502"/>
                </a:lnTo>
                <a:lnTo>
                  <a:pt x="68356" y="277349"/>
                </a:lnTo>
                <a:lnTo>
                  <a:pt x="64194" y="277349"/>
                </a:lnTo>
                <a:lnTo>
                  <a:pt x="59978" y="270658"/>
                </a:lnTo>
                <a:close/>
                <a:moveTo>
                  <a:pt x="85778" y="270658"/>
                </a:moveTo>
                <a:lnTo>
                  <a:pt x="81562" y="277349"/>
                </a:lnTo>
                <a:lnTo>
                  <a:pt x="77400" y="277349"/>
                </a:lnTo>
                <a:lnTo>
                  <a:pt x="83711" y="267502"/>
                </a:lnTo>
                <a:lnTo>
                  <a:pt x="77808" y="258309"/>
                </a:lnTo>
                <a:lnTo>
                  <a:pt x="81970" y="258309"/>
                </a:lnTo>
                <a:lnTo>
                  <a:pt x="85778" y="264293"/>
                </a:lnTo>
                <a:lnTo>
                  <a:pt x="89586" y="258309"/>
                </a:lnTo>
                <a:lnTo>
                  <a:pt x="93748" y="258309"/>
                </a:lnTo>
                <a:lnTo>
                  <a:pt x="87845" y="267502"/>
                </a:lnTo>
                <a:lnTo>
                  <a:pt x="94156" y="277349"/>
                </a:lnTo>
                <a:lnTo>
                  <a:pt x="89994" y="277349"/>
                </a:lnTo>
                <a:lnTo>
                  <a:pt x="85778" y="270658"/>
                </a:lnTo>
                <a:close/>
                <a:moveTo>
                  <a:pt x="111578" y="270658"/>
                </a:moveTo>
                <a:lnTo>
                  <a:pt x="107362" y="277349"/>
                </a:lnTo>
                <a:lnTo>
                  <a:pt x="103200" y="277349"/>
                </a:lnTo>
                <a:lnTo>
                  <a:pt x="109511" y="267502"/>
                </a:lnTo>
                <a:lnTo>
                  <a:pt x="103608" y="258309"/>
                </a:lnTo>
                <a:lnTo>
                  <a:pt x="107770" y="258309"/>
                </a:lnTo>
                <a:lnTo>
                  <a:pt x="111578" y="264293"/>
                </a:lnTo>
                <a:lnTo>
                  <a:pt x="115386" y="258309"/>
                </a:lnTo>
                <a:lnTo>
                  <a:pt x="119548" y="258309"/>
                </a:lnTo>
                <a:lnTo>
                  <a:pt x="113645" y="267502"/>
                </a:lnTo>
                <a:lnTo>
                  <a:pt x="119956" y="277349"/>
                </a:lnTo>
                <a:lnTo>
                  <a:pt x="115794" y="277349"/>
                </a:lnTo>
                <a:lnTo>
                  <a:pt x="111578" y="270658"/>
                </a:lnTo>
                <a:close/>
                <a:moveTo>
                  <a:pt x="137378" y="270658"/>
                </a:moveTo>
                <a:lnTo>
                  <a:pt x="133162" y="277349"/>
                </a:lnTo>
                <a:lnTo>
                  <a:pt x="129000" y="277349"/>
                </a:lnTo>
                <a:lnTo>
                  <a:pt x="135311" y="267502"/>
                </a:lnTo>
                <a:lnTo>
                  <a:pt x="129408" y="258309"/>
                </a:lnTo>
                <a:lnTo>
                  <a:pt x="133570" y="258309"/>
                </a:lnTo>
                <a:lnTo>
                  <a:pt x="137378" y="264293"/>
                </a:lnTo>
                <a:lnTo>
                  <a:pt x="141186" y="258309"/>
                </a:lnTo>
                <a:lnTo>
                  <a:pt x="145348" y="258309"/>
                </a:lnTo>
                <a:lnTo>
                  <a:pt x="139445" y="267502"/>
                </a:lnTo>
                <a:lnTo>
                  <a:pt x="145756" y="277349"/>
                </a:lnTo>
                <a:lnTo>
                  <a:pt x="141594" y="277349"/>
                </a:lnTo>
                <a:lnTo>
                  <a:pt x="137378" y="270658"/>
                </a:lnTo>
                <a:close/>
                <a:moveTo>
                  <a:pt x="163178" y="270658"/>
                </a:moveTo>
                <a:lnTo>
                  <a:pt x="158962" y="277349"/>
                </a:lnTo>
                <a:lnTo>
                  <a:pt x="154800" y="277349"/>
                </a:lnTo>
                <a:lnTo>
                  <a:pt x="161111" y="267502"/>
                </a:lnTo>
                <a:lnTo>
                  <a:pt x="155208" y="258309"/>
                </a:lnTo>
                <a:lnTo>
                  <a:pt x="159370" y="258309"/>
                </a:lnTo>
                <a:lnTo>
                  <a:pt x="163178" y="264293"/>
                </a:lnTo>
                <a:lnTo>
                  <a:pt x="166986" y="258309"/>
                </a:lnTo>
                <a:lnTo>
                  <a:pt x="171148" y="258309"/>
                </a:lnTo>
                <a:lnTo>
                  <a:pt x="165245" y="267502"/>
                </a:lnTo>
                <a:lnTo>
                  <a:pt x="171556" y="277349"/>
                </a:lnTo>
                <a:lnTo>
                  <a:pt x="167394" y="277349"/>
                </a:lnTo>
                <a:lnTo>
                  <a:pt x="163178" y="270658"/>
                </a:lnTo>
                <a:close/>
                <a:moveTo>
                  <a:pt x="188978" y="270658"/>
                </a:moveTo>
                <a:lnTo>
                  <a:pt x="184762" y="277349"/>
                </a:lnTo>
                <a:lnTo>
                  <a:pt x="180601" y="277349"/>
                </a:lnTo>
                <a:lnTo>
                  <a:pt x="186911" y="267502"/>
                </a:lnTo>
                <a:lnTo>
                  <a:pt x="181009" y="258309"/>
                </a:lnTo>
                <a:lnTo>
                  <a:pt x="185170" y="258309"/>
                </a:lnTo>
                <a:lnTo>
                  <a:pt x="188978" y="264293"/>
                </a:lnTo>
                <a:lnTo>
                  <a:pt x="192786" y="258309"/>
                </a:lnTo>
                <a:lnTo>
                  <a:pt x="196948" y="258309"/>
                </a:lnTo>
                <a:lnTo>
                  <a:pt x="191045" y="267502"/>
                </a:lnTo>
                <a:lnTo>
                  <a:pt x="197356" y="277349"/>
                </a:lnTo>
                <a:lnTo>
                  <a:pt x="193194" y="277349"/>
                </a:lnTo>
                <a:lnTo>
                  <a:pt x="188978" y="270658"/>
                </a:lnTo>
                <a:close/>
                <a:moveTo>
                  <a:pt x="214778" y="270658"/>
                </a:moveTo>
                <a:lnTo>
                  <a:pt x="210562" y="277349"/>
                </a:lnTo>
                <a:lnTo>
                  <a:pt x="206401" y="277349"/>
                </a:lnTo>
                <a:lnTo>
                  <a:pt x="212711" y="267502"/>
                </a:lnTo>
                <a:lnTo>
                  <a:pt x="206809" y="258309"/>
                </a:lnTo>
                <a:lnTo>
                  <a:pt x="210970" y="258309"/>
                </a:lnTo>
                <a:lnTo>
                  <a:pt x="214778" y="264293"/>
                </a:lnTo>
                <a:lnTo>
                  <a:pt x="218586" y="258309"/>
                </a:lnTo>
                <a:lnTo>
                  <a:pt x="222748" y="258309"/>
                </a:lnTo>
                <a:lnTo>
                  <a:pt x="216846" y="267502"/>
                </a:lnTo>
                <a:lnTo>
                  <a:pt x="223156" y="277349"/>
                </a:lnTo>
                <a:lnTo>
                  <a:pt x="218994" y="277349"/>
                </a:lnTo>
                <a:lnTo>
                  <a:pt x="214778" y="270658"/>
                </a:lnTo>
                <a:close/>
                <a:moveTo>
                  <a:pt x="240578" y="270658"/>
                </a:moveTo>
                <a:lnTo>
                  <a:pt x="236362" y="277349"/>
                </a:lnTo>
                <a:lnTo>
                  <a:pt x="232201" y="277349"/>
                </a:lnTo>
                <a:lnTo>
                  <a:pt x="238511" y="267502"/>
                </a:lnTo>
                <a:lnTo>
                  <a:pt x="232609" y="258309"/>
                </a:lnTo>
                <a:lnTo>
                  <a:pt x="236770" y="258309"/>
                </a:lnTo>
                <a:lnTo>
                  <a:pt x="240578" y="264293"/>
                </a:lnTo>
                <a:lnTo>
                  <a:pt x="244386" y="258309"/>
                </a:lnTo>
                <a:lnTo>
                  <a:pt x="248548" y="258309"/>
                </a:lnTo>
                <a:lnTo>
                  <a:pt x="242646" y="267502"/>
                </a:lnTo>
                <a:lnTo>
                  <a:pt x="248956" y="277349"/>
                </a:lnTo>
                <a:lnTo>
                  <a:pt x="244794" y="277349"/>
                </a:lnTo>
                <a:lnTo>
                  <a:pt x="240578" y="270658"/>
                </a:lnTo>
                <a:close/>
                <a:moveTo>
                  <a:pt x="266378" y="270658"/>
                </a:moveTo>
                <a:lnTo>
                  <a:pt x="262162" y="277349"/>
                </a:lnTo>
                <a:lnTo>
                  <a:pt x="258001" y="277349"/>
                </a:lnTo>
                <a:lnTo>
                  <a:pt x="264311" y="267502"/>
                </a:lnTo>
                <a:lnTo>
                  <a:pt x="258409" y="258309"/>
                </a:lnTo>
                <a:lnTo>
                  <a:pt x="262570" y="258309"/>
                </a:lnTo>
                <a:lnTo>
                  <a:pt x="266378" y="264293"/>
                </a:lnTo>
                <a:lnTo>
                  <a:pt x="270187" y="258309"/>
                </a:lnTo>
                <a:lnTo>
                  <a:pt x="274348" y="258309"/>
                </a:lnTo>
                <a:lnTo>
                  <a:pt x="268446" y="267502"/>
                </a:lnTo>
                <a:lnTo>
                  <a:pt x="274756" y="277349"/>
                </a:lnTo>
                <a:lnTo>
                  <a:pt x="270595" y="277349"/>
                </a:lnTo>
                <a:lnTo>
                  <a:pt x="266378" y="270658"/>
                </a:lnTo>
                <a:close/>
                <a:moveTo>
                  <a:pt x="292179" y="270658"/>
                </a:moveTo>
                <a:lnTo>
                  <a:pt x="287962" y="277349"/>
                </a:lnTo>
                <a:lnTo>
                  <a:pt x="283801" y="277349"/>
                </a:lnTo>
                <a:lnTo>
                  <a:pt x="290111" y="267502"/>
                </a:lnTo>
                <a:lnTo>
                  <a:pt x="284209" y="258309"/>
                </a:lnTo>
                <a:lnTo>
                  <a:pt x="288370" y="258309"/>
                </a:lnTo>
                <a:lnTo>
                  <a:pt x="292179" y="264293"/>
                </a:lnTo>
                <a:lnTo>
                  <a:pt x="295987" y="258309"/>
                </a:lnTo>
                <a:lnTo>
                  <a:pt x="300148" y="258309"/>
                </a:lnTo>
                <a:lnTo>
                  <a:pt x="294246" y="267502"/>
                </a:lnTo>
                <a:lnTo>
                  <a:pt x="300556" y="277349"/>
                </a:lnTo>
                <a:lnTo>
                  <a:pt x="296395" y="277349"/>
                </a:lnTo>
                <a:lnTo>
                  <a:pt x="292179" y="270658"/>
                </a:lnTo>
                <a:close/>
                <a:moveTo>
                  <a:pt x="317979" y="270658"/>
                </a:moveTo>
                <a:lnTo>
                  <a:pt x="313762" y="277349"/>
                </a:lnTo>
                <a:lnTo>
                  <a:pt x="309601" y="277349"/>
                </a:lnTo>
                <a:lnTo>
                  <a:pt x="315911" y="267502"/>
                </a:lnTo>
                <a:lnTo>
                  <a:pt x="310009" y="258309"/>
                </a:lnTo>
                <a:lnTo>
                  <a:pt x="314170" y="258309"/>
                </a:lnTo>
                <a:lnTo>
                  <a:pt x="317979" y="264293"/>
                </a:lnTo>
                <a:lnTo>
                  <a:pt x="321787" y="258309"/>
                </a:lnTo>
                <a:lnTo>
                  <a:pt x="325948" y="258309"/>
                </a:lnTo>
                <a:lnTo>
                  <a:pt x="320046" y="267502"/>
                </a:lnTo>
                <a:lnTo>
                  <a:pt x="326356" y="277349"/>
                </a:lnTo>
                <a:lnTo>
                  <a:pt x="322195" y="277349"/>
                </a:lnTo>
                <a:lnTo>
                  <a:pt x="317979" y="270658"/>
                </a:lnTo>
                <a:close/>
                <a:moveTo>
                  <a:pt x="343779" y="270658"/>
                </a:moveTo>
                <a:lnTo>
                  <a:pt x="339563" y="277349"/>
                </a:lnTo>
                <a:lnTo>
                  <a:pt x="335401" y="277349"/>
                </a:lnTo>
                <a:lnTo>
                  <a:pt x="341711" y="267502"/>
                </a:lnTo>
                <a:lnTo>
                  <a:pt x="335809" y="258309"/>
                </a:lnTo>
                <a:lnTo>
                  <a:pt x="339971" y="258309"/>
                </a:lnTo>
                <a:lnTo>
                  <a:pt x="343779" y="264293"/>
                </a:lnTo>
                <a:lnTo>
                  <a:pt x="347587" y="258309"/>
                </a:lnTo>
                <a:lnTo>
                  <a:pt x="351748" y="258309"/>
                </a:lnTo>
                <a:lnTo>
                  <a:pt x="345846" y="267502"/>
                </a:lnTo>
                <a:lnTo>
                  <a:pt x="352156" y="277349"/>
                </a:lnTo>
                <a:lnTo>
                  <a:pt x="347995" y="277349"/>
                </a:lnTo>
                <a:lnTo>
                  <a:pt x="343779" y="270658"/>
                </a:lnTo>
                <a:close/>
                <a:moveTo>
                  <a:pt x="369579" y="270658"/>
                </a:moveTo>
                <a:lnTo>
                  <a:pt x="365363" y="277349"/>
                </a:lnTo>
                <a:lnTo>
                  <a:pt x="361201" y="277349"/>
                </a:lnTo>
                <a:lnTo>
                  <a:pt x="367511" y="267502"/>
                </a:lnTo>
                <a:lnTo>
                  <a:pt x="361609" y="258309"/>
                </a:lnTo>
                <a:lnTo>
                  <a:pt x="365771" y="258309"/>
                </a:lnTo>
                <a:lnTo>
                  <a:pt x="369579" y="264293"/>
                </a:lnTo>
                <a:lnTo>
                  <a:pt x="373387" y="258309"/>
                </a:lnTo>
                <a:lnTo>
                  <a:pt x="377548" y="258309"/>
                </a:lnTo>
                <a:lnTo>
                  <a:pt x="371646" y="267502"/>
                </a:lnTo>
                <a:lnTo>
                  <a:pt x="377956" y="277349"/>
                </a:lnTo>
                <a:lnTo>
                  <a:pt x="373795" y="277349"/>
                </a:lnTo>
                <a:lnTo>
                  <a:pt x="369579" y="270658"/>
                </a:lnTo>
                <a:close/>
                <a:moveTo>
                  <a:pt x="395379" y="270658"/>
                </a:moveTo>
                <a:lnTo>
                  <a:pt x="391163" y="277349"/>
                </a:lnTo>
                <a:lnTo>
                  <a:pt x="387001" y="277349"/>
                </a:lnTo>
                <a:lnTo>
                  <a:pt x="393312" y="267502"/>
                </a:lnTo>
                <a:lnTo>
                  <a:pt x="387409" y="258309"/>
                </a:lnTo>
                <a:lnTo>
                  <a:pt x="391571" y="258309"/>
                </a:lnTo>
                <a:lnTo>
                  <a:pt x="395379" y="264293"/>
                </a:lnTo>
                <a:lnTo>
                  <a:pt x="399187" y="258309"/>
                </a:lnTo>
                <a:lnTo>
                  <a:pt x="403348" y="258309"/>
                </a:lnTo>
                <a:lnTo>
                  <a:pt x="397446" y="267502"/>
                </a:lnTo>
                <a:lnTo>
                  <a:pt x="403756" y="277349"/>
                </a:lnTo>
                <a:lnTo>
                  <a:pt x="399595" y="277349"/>
                </a:lnTo>
                <a:lnTo>
                  <a:pt x="395379" y="270658"/>
                </a:lnTo>
                <a:close/>
                <a:moveTo>
                  <a:pt x="421179" y="270658"/>
                </a:moveTo>
                <a:lnTo>
                  <a:pt x="416963" y="277349"/>
                </a:lnTo>
                <a:lnTo>
                  <a:pt x="412801" y="277349"/>
                </a:lnTo>
                <a:lnTo>
                  <a:pt x="419112" y="267502"/>
                </a:lnTo>
                <a:lnTo>
                  <a:pt x="413209" y="258309"/>
                </a:lnTo>
                <a:lnTo>
                  <a:pt x="417371" y="258309"/>
                </a:lnTo>
                <a:lnTo>
                  <a:pt x="421179" y="264293"/>
                </a:lnTo>
                <a:lnTo>
                  <a:pt x="424987" y="258309"/>
                </a:lnTo>
                <a:lnTo>
                  <a:pt x="429149" y="258309"/>
                </a:lnTo>
                <a:lnTo>
                  <a:pt x="423246" y="267502"/>
                </a:lnTo>
                <a:lnTo>
                  <a:pt x="429557" y="277349"/>
                </a:lnTo>
                <a:lnTo>
                  <a:pt x="425395" y="277349"/>
                </a:lnTo>
                <a:lnTo>
                  <a:pt x="421179" y="270658"/>
                </a:lnTo>
                <a:close/>
                <a:moveTo>
                  <a:pt x="446979" y="270658"/>
                </a:moveTo>
                <a:lnTo>
                  <a:pt x="442763" y="277349"/>
                </a:lnTo>
                <a:lnTo>
                  <a:pt x="438601" y="277349"/>
                </a:lnTo>
                <a:lnTo>
                  <a:pt x="444912" y="267502"/>
                </a:lnTo>
                <a:lnTo>
                  <a:pt x="439009" y="258309"/>
                </a:lnTo>
                <a:lnTo>
                  <a:pt x="443171" y="258309"/>
                </a:lnTo>
                <a:lnTo>
                  <a:pt x="446979" y="264293"/>
                </a:lnTo>
                <a:lnTo>
                  <a:pt x="450787" y="258309"/>
                </a:lnTo>
                <a:lnTo>
                  <a:pt x="454949" y="258309"/>
                </a:lnTo>
                <a:lnTo>
                  <a:pt x="449046" y="267502"/>
                </a:lnTo>
                <a:lnTo>
                  <a:pt x="455357" y="277349"/>
                </a:lnTo>
                <a:lnTo>
                  <a:pt x="451195" y="277349"/>
                </a:lnTo>
                <a:lnTo>
                  <a:pt x="446979" y="270658"/>
                </a:lnTo>
                <a:close/>
                <a:moveTo>
                  <a:pt x="472779" y="270658"/>
                </a:moveTo>
                <a:lnTo>
                  <a:pt x="468563" y="277349"/>
                </a:lnTo>
                <a:lnTo>
                  <a:pt x="464401" y="277349"/>
                </a:lnTo>
                <a:lnTo>
                  <a:pt x="470712" y="267502"/>
                </a:lnTo>
                <a:lnTo>
                  <a:pt x="464809" y="258309"/>
                </a:lnTo>
                <a:lnTo>
                  <a:pt x="468971" y="258309"/>
                </a:lnTo>
                <a:lnTo>
                  <a:pt x="472779" y="264293"/>
                </a:lnTo>
                <a:lnTo>
                  <a:pt x="476587" y="258309"/>
                </a:lnTo>
                <a:lnTo>
                  <a:pt x="480749" y="258309"/>
                </a:lnTo>
                <a:lnTo>
                  <a:pt x="474846" y="267502"/>
                </a:lnTo>
                <a:lnTo>
                  <a:pt x="481157" y="277349"/>
                </a:lnTo>
                <a:lnTo>
                  <a:pt x="476995" y="277349"/>
                </a:lnTo>
                <a:lnTo>
                  <a:pt x="472779" y="270658"/>
                </a:lnTo>
                <a:close/>
                <a:moveTo>
                  <a:pt x="498579" y="270658"/>
                </a:moveTo>
                <a:lnTo>
                  <a:pt x="494363" y="277349"/>
                </a:lnTo>
                <a:lnTo>
                  <a:pt x="490201" y="277349"/>
                </a:lnTo>
                <a:lnTo>
                  <a:pt x="496512" y="267502"/>
                </a:lnTo>
                <a:lnTo>
                  <a:pt x="490609" y="258309"/>
                </a:lnTo>
                <a:lnTo>
                  <a:pt x="494771" y="258309"/>
                </a:lnTo>
                <a:lnTo>
                  <a:pt x="498579" y="264293"/>
                </a:lnTo>
                <a:lnTo>
                  <a:pt x="502387" y="258309"/>
                </a:lnTo>
                <a:lnTo>
                  <a:pt x="506549" y="258309"/>
                </a:lnTo>
                <a:lnTo>
                  <a:pt x="500646" y="267502"/>
                </a:lnTo>
                <a:lnTo>
                  <a:pt x="506957" y="277349"/>
                </a:lnTo>
                <a:lnTo>
                  <a:pt x="502795" y="277349"/>
                </a:lnTo>
                <a:lnTo>
                  <a:pt x="498579" y="270658"/>
                </a:lnTo>
                <a:close/>
                <a:moveTo>
                  <a:pt x="8378" y="299359"/>
                </a:moveTo>
                <a:lnTo>
                  <a:pt x="4162" y="306050"/>
                </a:lnTo>
                <a:lnTo>
                  <a:pt x="0" y="306050"/>
                </a:lnTo>
                <a:lnTo>
                  <a:pt x="6310" y="296204"/>
                </a:lnTo>
                <a:lnTo>
                  <a:pt x="408" y="287010"/>
                </a:lnTo>
                <a:lnTo>
                  <a:pt x="4570" y="287010"/>
                </a:lnTo>
                <a:lnTo>
                  <a:pt x="8378" y="292994"/>
                </a:lnTo>
                <a:lnTo>
                  <a:pt x="12186" y="287010"/>
                </a:lnTo>
                <a:lnTo>
                  <a:pt x="16347" y="287010"/>
                </a:lnTo>
                <a:lnTo>
                  <a:pt x="10445" y="296204"/>
                </a:lnTo>
                <a:lnTo>
                  <a:pt x="16755" y="306050"/>
                </a:lnTo>
                <a:lnTo>
                  <a:pt x="12594" y="306050"/>
                </a:lnTo>
                <a:lnTo>
                  <a:pt x="8378" y="299359"/>
                </a:lnTo>
                <a:close/>
                <a:moveTo>
                  <a:pt x="34178" y="299359"/>
                </a:moveTo>
                <a:lnTo>
                  <a:pt x="29962" y="306050"/>
                </a:lnTo>
                <a:lnTo>
                  <a:pt x="25800" y="306050"/>
                </a:lnTo>
                <a:lnTo>
                  <a:pt x="32110" y="296204"/>
                </a:lnTo>
                <a:lnTo>
                  <a:pt x="26208" y="287010"/>
                </a:lnTo>
                <a:lnTo>
                  <a:pt x="30370" y="287010"/>
                </a:lnTo>
                <a:lnTo>
                  <a:pt x="34178" y="292994"/>
                </a:lnTo>
                <a:lnTo>
                  <a:pt x="37986" y="287010"/>
                </a:lnTo>
                <a:lnTo>
                  <a:pt x="42147" y="287010"/>
                </a:lnTo>
                <a:lnTo>
                  <a:pt x="36245" y="296204"/>
                </a:lnTo>
                <a:lnTo>
                  <a:pt x="42555" y="306050"/>
                </a:lnTo>
                <a:lnTo>
                  <a:pt x="38394" y="306050"/>
                </a:lnTo>
                <a:lnTo>
                  <a:pt x="34178" y="299359"/>
                </a:lnTo>
                <a:close/>
                <a:moveTo>
                  <a:pt x="59978" y="299359"/>
                </a:moveTo>
                <a:lnTo>
                  <a:pt x="55762" y="306050"/>
                </a:lnTo>
                <a:lnTo>
                  <a:pt x="51600" y="306050"/>
                </a:lnTo>
                <a:lnTo>
                  <a:pt x="57911" y="296204"/>
                </a:lnTo>
                <a:lnTo>
                  <a:pt x="52008" y="287010"/>
                </a:lnTo>
                <a:lnTo>
                  <a:pt x="56170" y="287010"/>
                </a:lnTo>
                <a:lnTo>
                  <a:pt x="59978" y="292994"/>
                </a:lnTo>
                <a:lnTo>
                  <a:pt x="63786" y="287010"/>
                </a:lnTo>
                <a:lnTo>
                  <a:pt x="67948" y="287010"/>
                </a:lnTo>
                <a:lnTo>
                  <a:pt x="62045" y="296204"/>
                </a:lnTo>
                <a:lnTo>
                  <a:pt x="68356" y="306050"/>
                </a:lnTo>
                <a:lnTo>
                  <a:pt x="64194" y="306050"/>
                </a:lnTo>
                <a:lnTo>
                  <a:pt x="59978" y="299359"/>
                </a:lnTo>
                <a:close/>
                <a:moveTo>
                  <a:pt x="85778" y="299359"/>
                </a:moveTo>
                <a:lnTo>
                  <a:pt x="81562" y="306050"/>
                </a:lnTo>
                <a:lnTo>
                  <a:pt x="77400" y="306050"/>
                </a:lnTo>
                <a:lnTo>
                  <a:pt x="83711" y="296204"/>
                </a:lnTo>
                <a:lnTo>
                  <a:pt x="77808" y="287010"/>
                </a:lnTo>
                <a:lnTo>
                  <a:pt x="81970" y="287010"/>
                </a:lnTo>
                <a:lnTo>
                  <a:pt x="85778" y="292994"/>
                </a:lnTo>
                <a:lnTo>
                  <a:pt x="89586" y="287010"/>
                </a:lnTo>
                <a:lnTo>
                  <a:pt x="93748" y="287010"/>
                </a:lnTo>
                <a:lnTo>
                  <a:pt x="87845" y="296204"/>
                </a:lnTo>
                <a:lnTo>
                  <a:pt x="94156" y="306050"/>
                </a:lnTo>
                <a:lnTo>
                  <a:pt x="89994" y="306050"/>
                </a:lnTo>
                <a:lnTo>
                  <a:pt x="85778" y="299359"/>
                </a:lnTo>
                <a:close/>
                <a:moveTo>
                  <a:pt x="111578" y="299359"/>
                </a:moveTo>
                <a:lnTo>
                  <a:pt x="107362" y="306050"/>
                </a:lnTo>
                <a:lnTo>
                  <a:pt x="103200" y="306050"/>
                </a:lnTo>
                <a:lnTo>
                  <a:pt x="109511" y="296204"/>
                </a:lnTo>
                <a:lnTo>
                  <a:pt x="103608" y="287010"/>
                </a:lnTo>
                <a:lnTo>
                  <a:pt x="107770" y="287010"/>
                </a:lnTo>
                <a:lnTo>
                  <a:pt x="111578" y="292994"/>
                </a:lnTo>
                <a:lnTo>
                  <a:pt x="115386" y="287010"/>
                </a:lnTo>
                <a:lnTo>
                  <a:pt x="119548" y="287010"/>
                </a:lnTo>
                <a:lnTo>
                  <a:pt x="113645" y="296204"/>
                </a:lnTo>
                <a:lnTo>
                  <a:pt x="119956" y="306050"/>
                </a:lnTo>
                <a:lnTo>
                  <a:pt x="115794" y="306050"/>
                </a:lnTo>
                <a:lnTo>
                  <a:pt x="111578" y="299359"/>
                </a:lnTo>
                <a:close/>
                <a:moveTo>
                  <a:pt x="137378" y="299359"/>
                </a:moveTo>
                <a:lnTo>
                  <a:pt x="133162" y="306050"/>
                </a:lnTo>
                <a:lnTo>
                  <a:pt x="129000" y="306050"/>
                </a:lnTo>
                <a:lnTo>
                  <a:pt x="135311" y="296204"/>
                </a:lnTo>
                <a:lnTo>
                  <a:pt x="129408" y="287010"/>
                </a:lnTo>
                <a:lnTo>
                  <a:pt x="133570" y="287010"/>
                </a:lnTo>
                <a:lnTo>
                  <a:pt x="137378" y="292994"/>
                </a:lnTo>
                <a:lnTo>
                  <a:pt x="141186" y="287010"/>
                </a:lnTo>
                <a:lnTo>
                  <a:pt x="145348" y="287010"/>
                </a:lnTo>
                <a:lnTo>
                  <a:pt x="139445" y="296204"/>
                </a:lnTo>
                <a:lnTo>
                  <a:pt x="145756" y="306050"/>
                </a:lnTo>
                <a:lnTo>
                  <a:pt x="141594" y="306050"/>
                </a:lnTo>
                <a:lnTo>
                  <a:pt x="137378" y="299359"/>
                </a:lnTo>
                <a:close/>
                <a:moveTo>
                  <a:pt x="163178" y="299359"/>
                </a:moveTo>
                <a:lnTo>
                  <a:pt x="158962" y="306050"/>
                </a:lnTo>
                <a:lnTo>
                  <a:pt x="154800" y="306050"/>
                </a:lnTo>
                <a:lnTo>
                  <a:pt x="161111" y="296204"/>
                </a:lnTo>
                <a:lnTo>
                  <a:pt x="155208" y="287010"/>
                </a:lnTo>
                <a:lnTo>
                  <a:pt x="159370" y="287010"/>
                </a:lnTo>
                <a:lnTo>
                  <a:pt x="163178" y="292994"/>
                </a:lnTo>
                <a:lnTo>
                  <a:pt x="166986" y="287010"/>
                </a:lnTo>
                <a:lnTo>
                  <a:pt x="171148" y="287010"/>
                </a:lnTo>
                <a:lnTo>
                  <a:pt x="165245" y="296204"/>
                </a:lnTo>
                <a:lnTo>
                  <a:pt x="171556" y="306050"/>
                </a:lnTo>
                <a:lnTo>
                  <a:pt x="167394" y="306050"/>
                </a:lnTo>
                <a:lnTo>
                  <a:pt x="163178" y="299359"/>
                </a:lnTo>
                <a:close/>
                <a:moveTo>
                  <a:pt x="188978" y="299359"/>
                </a:moveTo>
                <a:lnTo>
                  <a:pt x="184762" y="306050"/>
                </a:lnTo>
                <a:lnTo>
                  <a:pt x="180601" y="306050"/>
                </a:lnTo>
                <a:lnTo>
                  <a:pt x="186911" y="296204"/>
                </a:lnTo>
                <a:lnTo>
                  <a:pt x="181009" y="287010"/>
                </a:lnTo>
                <a:lnTo>
                  <a:pt x="185170" y="287010"/>
                </a:lnTo>
                <a:lnTo>
                  <a:pt x="188978" y="292994"/>
                </a:lnTo>
                <a:lnTo>
                  <a:pt x="192786" y="287010"/>
                </a:lnTo>
                <a:lnTo>
                  <a:pt x="196948" y="287010"/>
                </a:lnTo>
                <a:lnTo>
                  <a:pt x="191045" y="296204"/>
                </a:lnTo>
                <a:lnTo>
                  <a:pt x="197356" y="306050"/>
                </a:lnTo>
                <a:lnTo>
                  <a:pt x="193194" y="306050"/>
                </a:lnTo>
                <a:lnTo>
                  <a:pt x="188978" y="299359"/>
                </a:lnTo>
                <a:close/>
                <a:moveTo>
                  <a:pt x="214778" y="299359"/>
                </a:moveTo>
                <a:lnTo>
                  <a:pt x="210562" y="306050"/>
                </a:lnTo>
                <a:lnTo>
                  <a:pt x="206401" y="306050"/>
                </a:lnTo>
                <a:lnTo>
                  <a:pt x="212711" y="296204"/>
                </a:lnTo>
                <a:lnTo>
                  <a:pt x="206809" y="287010"/>
                </a:lnTo>
                <a:lnTo>
                  <a:pt x="210970" y="287010"/>
                </a:lnTo>
                <a:lnTo>
                  <a:pt x="214778" y="292994"/>
                </a:lnTo>
                <a:lnTo>
                  <a:pt x="218586" y="287010"/>
                </a:lnTo>
                <a:lnTo>
                  <a:pt x="222748" y="287010"/>
                </a:lnTo>
                <a:lnTo>
                  <a:pt x="216846" y="296204"/>
                </a:lnTo>
                <a:lnTo>
                  <a:pt x="223156" y="306050"/>
                </a:lnTo>
                <a:lnTo>
                  <a:pt x="218994" y="306050"/>
                </a:lnTo>
                <a:lnTo>
                  <a:pt x="214778" y="299359"/>
                </a:lnTo>
                <a:close/>
                <a:moveTo>
                  <a:pt x="240578" y="299359"/>
                </a:moveTo>
                <a:lnTo>
                  <a:pt x="236362" y="306050"/>
                </a:lnTo>
                <a:lnTo>
                  <a:pt x="232201" y="306050"/>
                </a:lnTo>
                <a:lnTo>
                  <a:pt x="238511" y="296204"/>
                </a:lnTo>
                <a:lnTo>
                  <a:pt x="232609" y="287010"/>
                </a:lnTo>
                <a:lnTo>
                  <a:pt x="236770" y="287010"/>
                </a:lnTo>
                <a:lnTo>
                  <a:pt x="240578" y="292994"/>
                </a:lnTo>
                <a:lnTo>
                  <a:pt x="244386" y="287010"/>
                </a:lnTo>
                <a:lnTo>
                  <a:pt x="248548" y="287010"/>
                </a:lnTo>
                <a:lnTo>
                  <a:pt x="242646" y="296204"/>
                </a:lnTo>
                <a:lnTo>
                  <a:pt x="248956" y="306050"/>
                </a:lnTo>
                <a:lnTo>
                  <a:pt x="244794" y="306050"/>
                </a:lnTo>
                <a:lnTo>
                  <a:pt x="240578" y="299359"/>
                </a:lnTo>
                <a:close/>
                <a:moveTo>
                  <a:pt x="266378" y="299359"/>
                </a:moveTo>
                <a:lnTo>
                  <a:pt x="262162" y="306050"/>
                </a:lnTo>
                <a:lnTo>
                  <a:pt x="258001" y="306050"/>
                </a:lnTo>
                <a:lnTo>
                  <a:pt x="264311" y="296204"/>
                </a:lnTo>
                <a:lnTo>
                  <a:pt x="258409" y="287010"/>
                </a:lnTo>
                <a:lnTo>
                  <a:pt x="262570" y="287010"/>
                </a:lnTo>
                <a:lnTo>
                  <a:pt x="266378" y="292994"/>
                </a:lnTo>
                <a:lnTo>
                  <a:pt x="270187" y="287010"/>
                </a:lnTo>
                <a:lnTo>
                  <a:pt x="274348" y="287010"/>
                </a:lnTo>
                <a:lnTo>
                  <a:pt x="268446" y="296204"/>
                </a:lnTo>
                <a:lnTo>
                  <a:pt x="274756" y="306050"/>
                </a:lnTo>
                <a:lnTo>
                  <a:pt x="270595" y="306050"/>
                </a:lnTo>
                <a:lnTo>
                  <a:pt x="266378" y="299359"/>
                </a:lnTo>
                <a:close/>
                <a:moveTo>
                  <a:pt x="292179" y="299359"/>
                </a:moveTo>
                <a:lnTo>
                  <a:pt x="287962" y="306050"/>
                </a:lnTo>
                <a:lnTo>
                  <a:pt x="283801" y="306050"/>
                </a:lnTo>
                <a:lnTo>
                  <a:pt x="290111" y="296204"/>
                </a:lnTo>
                <a:lnTo>
                  <a:pt x="284209" y="287010"/>
                </a:lnTo>
                <a:lnTo>
                  <a:pt x="288370" y="287010"/>
                </a:lnTo>
                <a:lnTo>
                  <a:pt x="292179" y="292994"/>
                </a:lnTo>
                <a:lnTo>
                  <a:pt x="295987" y="287010"/>
                </a:lnTo>
                <a:lnTo>
                  <a:pt x="300148" y="287010"/>
                </a:lnTo>
                <a:lnTo>
                  <a:pt x="294246" y="296204"/>
                </a:lnTo>
                <a:lnTo>
                  <a:pt x="300556" y="306050"/>
                </a:lnTo>
                <a:lnTo>
                  <a:pt x="296395" y="306050"/>
                </a:lnTo>
                <a:lnTo>
                  <a:pt x="292179" y="299359"/>
                </a:lnTo>
                <a:close/>
                <a:moveTo>
                  <a:pt x="317979" y="299359"/>
                </a:moveTo>
                <a:lnTo>
                  <a:pt x="313762" y="306050"/>
                </a:lnTo>
                <a:lnTo>
                  <a:pt x="309601" y="306050"/>
                </a:lnTo>
                <a:lnTo>
                  <a:pt x="315911" y="296204"/>
                </a:lnTo>
                <a:lnTo>
                  <a:pt x="310009" y="287010"/>
                </a:lnTo>
                <a:lnTo>
                  <a:pt x="314170" y="287010"/>
                </a:lnTo>
                <a:lnTo>
                  <a:pt x="317979" y="292994"/>
                </a:lnTo>
                <a:lnTo>
                  <a:pt x="321787" y="287010"/>
                </a:lnTo>
                <a:lnTo>
                  <a:pt x="325948" y="287010"/>
                </a:lnTo>
                <a:lnTo>
                  <a:pt x="320046" y="296204"/>
                </a:lnTo>
                <a:lnTo>
                  <a:pt x="326356" y="306050"/>
                </a:lnTo>
                <a:lnTo>
                  <a:pt x="322195" y="306050"/>
                </a:lnTo>
                <a:lnTo>
                  <a:pt x="317979" y="299359"/>
                </a:lnTo>
                <a:close/>
                <a:moveTo>
                  <a:pt x="343779" y="299359"/>
                </a:moveTo>
                <a:lnTo>
                  <a:pt x="339563" y="306050"/>
                </a:lnTo>
                <a:lnTo>
                  <a:pt x="335401" y="306050"/>
                </a:lnTo>
                <a:lnTo>
                  <a:pt x="341711" y="296204"/>
                </a:lnTo>
                <a:lnTo>
                  <a:pt x="335809" y="287010"/>
                </a:lnTo>
                <a:lnTo>
                  <a:pt x="339971" y="287010"/>
                </a:lnTo>
                <a:lnTo>
                  <a:pt x="343779" y="292994"/>
                </a:lnTo>
                <a:lnTo>
                  <a:pt x="347587" y="287010"/>
                </a:lnTo>
                <a:lnTo>
                  <a:pt x="351748" y="287010"/>
                </a:lnTo>
                <a:lnTo>
                  <a:pt x="345846" y="296204"/>
                </a:lnTo>
                <a:lnTo>
                  <a:pt x="352156" y="306050"/>
                </a:lnTo>
                <a:lnTo>
                  <a:pt x="347995" y="306050"/>
                </a:lnTo>
                <a:lnTo>
                  <a:pt x="343779" y="299359"/>
                </a:lnTo>
                <a:close/>
                <a:moveTo>
                  <a:pt x="369579" y="299359"/>
                </a:moveTo>
                <a:lnTo>
                  <a:pt x="365363" y="306050"/>
                </a:lnTo>
                <a:lnTo>
                  <a:pt x="361201" y="306050"/>
                </a:lnTo>
                <a:lnTo>
                  <a:pt x="367511" y="296204"/>
                </a:lnTo>
                <a:lnTo>
                  <a:pt x="361609" y="287010"/>
                </a:lnTo>
                <a:lnTo>
                  <a:pt x="365771" y="287010"/>
                </a:lnTo>
                <a:lnTo>
                  <a:pt x="369579" y="292994"/>
                </a:lnTo>
                <a:lnTo>
                  <a:pt x="373387" y="287010"/>
                </a:lnTo>
                <a:lnTo>
                  <a:pt x="377548" y="287010"/>
                </a:lnTo>
                <a:lnTo>
                  <a:pt x="371646" y="296204"/>
                </a:lnTo>
                <a:lnTo>
                  <a:pt x="377956" y="306050"/>
                </a:lnTo>
                <a:lnTo>
                  <a:pt x="373795" y="306050"/>
                </a:lnTo>
                <a:lnTo>
                  <a:pt x="369579" y="299359"/>
                </a:lnTo>
                <a:close/>
                <a:moveTo>
                  <a:pt x="395379" y="299359"/>
                </a:moveTo>
                <a:lnTo>
                  <a:pt x="391163" y="306050"/>
                </a:lnTo>
                <a:lnTo>
                  <a:pt x="387001" y="306050"/>
                </a:lnTo>
                <a:lnTo>
                  <a:pt x="393312" y="296204"/>
                </a:lnTo>
                <a:lnTo>
                  <a:pt x="387409" y="287010"/>
                </a:lnTo>
                <a:lnTo>
                  <a:pt x="391571" y="287010"/>
                </a:lnTo>
                <a:lnTo>
                  <a:pt x="395379" y="292994"/>
                </a:lnTo>
                <a:lnTo>
                  <a:pt x="399187" y="287010"/>
                </a:lnTo>
                <a:lnTo>
                  <a:pt x="403348" y="287010"/>
                </a:lnTo>
                <a:lnTo>
                  <a:pt x="397446" y="296204"/>
                </a:lnTo>
                <a:lnTo>
                  <a:pt x="403756" y="306050"/>
                </a:lnTo>
                <a:lnTo>
                  <a:pt x="399595" y="306050"/>
                </a:lnTo>
                <a:lnTo>
                  <a:pt x="395379" y="299359"/>
                </a:lnTo>
                <a:close/>
                <a:moveTo>
                  <a:pt x="421179" y="299359"/>
                </a:moveTo>
                <a:lnTo>
                  <a:pt x="416963" y="306050"/>
                </a:lnTo>
                <a:lnTo>
                  <a:pt x="412801" y="306050"/>
                </a:lnTo>
                <a:lnTo>
                  <a:pt x="419112" y="296204"/>
                </a:lnTo>
                <a:lnTo>
                  <a:pt x="413209" y="287010"/>
                </a:lnTo>
                <a:lnTo>
                  <a:pt x="417371" y="287010"/>
                </a:lnTo>
                <a:lnTo>
                  <a:pt x="421179" y="292994"/>
                </a:lnTo>
                <a:lnTo>
                  <a:pt x="424987" y="287010"/>
                </a:lnTo>
                <a:lnTo>
                  <a:pt x="429149" y="287010"/>
                </a:lnTo>
                <a:lnTo>
                  <a:pt x="423246" y="296204"/>
                </a:lnTo>
                <a:lnTo>
                  <a:pt x="429557" y="306050"/>
                </a:lnTo>
                <a:lnTo>
                  <a:pt x="425395" y="306050"/>
                </a:lnTo>
                <a:lnTo>
                  <a:pt x="421179" y="299359"/>
                </a:lnTo>
                <a:close/>
                <a:moveTo>
                  <a:pt x="446979" y="299359"/>
                </a:moveTo>
                <a:lnTo>
                  <a:pt x="442763" y="306050"/>
                </a:lnTo>
                <a:lnTo>
                  <a:pt x="438601" y="306050"/>
                </a:lnTo>
                <a:lnTo>
                  <a:pt x="444912" y="296204"/>
                </a:lnTo>
                <a:lnTo>
                  <a:pt x="439009" y="287010"/>
                </a:lnTo>
                <a:lnTo>
                  <a:pt x="443171" y="287010"/>
                </a:lnTo>
                <a:lnTo>
                  <a:pt x="446979" y="292994"/>
                </a:lnTo>
                <a:lnTo>
                  <a:pt x="450787" y="287010"/>
                </a:lnTo>
                <a:lnTo>
                  <a:pt x="454949" y="287010"/>
                </a:lnTo>
                <a:lnTo>
                  <a:pt x="449046" y="296204"/>
                </a:lnTo>
                <a:lnTo>
                  <a:pt x="455357" y="306050"/>
                </a:lnTo>
                <a:lnTo>
                  <a:pt x="451195" y="306050"/>
                </a:lnTo>
                <a:lnTo>
                  <a:pt x="446979" y="299359"/>
                </a:lnTo>
                <a:close/>
                <a:moveTo>
                  <a:pt x="472779" y="299359"/>
                </a:moveTo>
                <a:lnTo>
                  <a:pt x="468563" y="306050"/>
                </a:lnTo>
                <a:lnTo>
                  <a:pt x="464401" y="306050"/>
                </a:lnTo>
                <a:lnTo>
                  <a:pt x="470712" y="296204"/>
                </a:lnTo>
                <a:lnTo>
                  <a:pt x="464809" y="287010"/>
                </a:lnTo>
                <a:lnTo>
                  <a:pt x="468971" y="287010"/>
                </a:lnTo>
                <a:lnTo>
                  <a:pt x="472779" y="292994"/>
                </a:lnTo>
                <a:lnTo>
                  <a:pt x="476587" y="287010"/>
                </a:lnTo>
                <a:lnTo>
                  <a:pt x="480749" y="287010"/>
                </a:lnTo>
                <a:lnTo>
                  <a:pt x="474846" y="296204"/>
                </a:lnTo>
                <a:lnTo>
                  <a:pt x="481157" y="306050"/>
                </a:lnTo>
                <a:lnTo>
                  <a:pt x="476995" y="306050"/>
                </a:lnTo>
                <a:lnTo>
                  <a:pt x="472779" y="299359"/>
                </a:lnTo>
                <a:close/>
                <a:moveTo>
                  <a:pt x="498579" y="299359"/>
                </a:moveTo>
                <a:lnTo>
                  <a:pt x="494363" y="306050"/>
                </a:lnTo>
                <a:lnTo>
                  <a:pt x="490201" y="306050"/>
                </a:lnTo>
                <a:lnTo>
                  <a:pt x="496512" y="296204"/>
                </a:lnTo>
                <a:lnTo>
                  <a:pt x="490609" y="287010"/>
                </a:lnTo>
                <a:lnTo>
                  <a:pt x="494771" y="287010"/>
                </a:lnTo>
                <a:lnTo>
                  <a:pt x="498579" y="292994"/>
                </a:lnTo>
                <a:lnTo>
                  <a:pt x="502387" y="287010"/>
                </a:lnTo>
                <a:lnTo>
                  <a:pt x="506549" y="287010"/>
                </a:lnTo>
                <a:lnTo>
                  <a:pt x="500646" y="296204"/>
                </a:lnTo>
                <a:lnTo>
                  <a:pt x="506957" y="306050"/>
                </a:lnTo>
                <a:lnTo>
                  <a:pt x="502795" y="306050"/>
                </a:lnTo>
                <a:lnTo>
                  <a:pt x="498579" y="299359"/>
                </a:lnTo>
                <a:close/>
                <a:moveTo>
                  <a:pt x="8378" y="328060"/>
                </a:moveTo>
                <a:lnTo>
                  <a:pt x="4162" y="334751"/>
                </a:lnTo>
                <a:lnTo>
                  <a:pt x="0" y="334751"/>
                </a:lnTo>
                <a:lnTo>
                  <a:pt x="6310" y="324904"/>
                </a:lnTo>
                <a:lnTo>
                  <a:pt x="408" y="315710"/>
                </a:lnTo>
                <a:lnTo>
                  <a:pt x="4570" y="315710"/>
                </a:lnTo>
                <a:lnTo>
                  <a:pt x="8378" y="321695"/>
                </a:lnTo>
                <a:lnTo>
                  <a:pt x="12186" y="315710"/>
                </a:lnTo>
                <a:lnTo>
                  <a:pt x="16347" y="315710"/>
                </a:lnTo>
                <a:lnTo>
                  <a:pt x="10445" y="324904"/>
                </a:lnTo>
                <a:lnTo>
                  <a:pt x="16755" y="334751"/>
                </a:lnTo>
                <a:lnTo>
                  <a:pt x="12594" y="334751"/>
                </a:lnTo>
                <a:lnTo>
                  <a:pt x="8378" y="328060"/>
                </a:lnTo>
                <a:close/>
                <a:moveTo>
                  <a:pt x="34178" y="328060"/>
                </a:moveTo>
                <a:lnTo>
                  <a:pt x="29962" y="334751"/>
                </a:lnTo>
                <a:lnTo>
                  <a:pt x="25800" y="334751"/>
                </a:lnTo>
                <a:lnTo>
                  <a:pt x="32110" y="324904"/>
                </a:lnTo>
                <a:lnTo>
                  <a:pt x="26208" y="315710"/>
                </a:lnTo>
                <a:lnTo>
                  <a:pt x="30370" y="315710"/>
                </a:lnTo>
                <a:lnTo>
                  <a:pt x="34178" y="321695"/>
                </a:lnTo>
                <a:lnTo>
                  <a:pt x="37986" y="315710"/>
                </a:lnTo>
                <a:lnTo>
                  <a:pt x="42147" y="315710"/>
                </a:lnTo>
                <a:lnTo>
                  <a:pt x="36245" y="324904"/>
                </a:lnTo>
                <a:lnTo>
                  <a:pt x="42555" y="334751"/>
                </a:lnTo>
                <a:lnTo>
                  <a:pt x="38394" y="334751"/>
                </a:lnTo>
                <a:lnTo>
                  <a:pt x="34178" y="328060"/>
                </a:lnTo>
                <a:close/>
                <a:moveTo>
                  <a:pt x="59978" y="328060"/>
                </a:moveTo>
                <a:lnTo>
                  <a:pt x="55762" y="334751"/>
                </a:lnTo>
                <a:lnTo>
                  <a:pt x="51600" y="334751"/>
                </a:lnTo>
                <a:lnTo>
                  <a:pt x="57911" y="324904"/>
                </a:lnTo>
                <a:lnTo>
                  <a:pt x="52008" y="315710"/>
                </a:lnTo>
                <a:lnTo>
                  <a:pt x="56170" y="315710"/>
                </a:lnTo>
                <a:lnTo>
                  <a:pt x="59978" y="321695"/>
                </a:lnTo>
                <a:lnTo>
                  <a:pt x="63786" y="315710"/>
                </a:lnTo>
                <a:lnTo>
                  <a:pt x="67948" y="315710"/>
                </a:lnTo>
                <a:lnTo>
                  <a:pt x="62045" y="324904"/>
                </a:lnTo>
                <a:lnTo>
                  <a:pt x="68356" y="334751"/>
                </a:lnTo>
                <a:lnTo>
                  <a:pt x="64194" y="334751"/>
                </a:lnTo>
                <a:lnTo>
                  <a:pt x="59978" y="328060"/>
                </a:lnTo>
                <a:close/>
                <a:moveTo>
                  <a:pt x="85778" y="328060"/>
                </a:moveTo>
                <a:lnTo>
                  <a:pt x="81562" y="334751"/>
                </a:lnTo>
                <a:lnTo>
                  <a:pt x="77400" y="334751"/>
                </a:lnTo>
                <a:lnTo>
                  <a:pt x="83711" y="324904"/>
                </a:lnTo>
                <a:lnTo>
                  <a:pt x="77808" y="315710"/>
                </a:lnTo>
                <a:lnTo>
                  <a:pt x="81970" y="315710"/>
                </a:lnTo>
                <a:lnTo>
                  <a:pt x="85778" y="321695"/>
                </a:lnTo>
                <a:lnTo>
                  <a:pt x="89586" y="315710"/>
                </a:lnTo>
                <a:lnTo>
                  <a:pt x="93748" y="315710"/>
                </a:lnTo>
                <a:lnTo>
                  <a:pt x="87845" y="324904"/>
                </a:lnTo>
                <a:lnTo>
                  <a:pt x="94156" y="334751"/>
                </a:lnTo>
                <a:lnTo>
                  <a:pt x="89994" y="334751"/>
                </a:lnTo>
                <a:lnTo>
                  <a:pt x="85778" y="328060"/>
                </a:lnTo>
                <a:close/>
                <a:moveTo>
                  <a:pt x="111578" y="328060"/>
                </a:moveTo>
                <a:lnTo>
                  <a:pt x="107362" y="334751"/>
                </a:lnTo>
                <a:lnTo>
                  <a:pt x="103200" y="334751"/>
                </a:lnTo>
                <a:lnTo>
                  <a:pt x="109511" y="324904"/>
                </a:lnTo>
                <a:lnTo>
                  <a:pt x="103608" y="315710"/>
                </a:lnTo>
                <a:lnTo>
                  <a:pt x="107770" y="315710"/>
                </a:lnTo>
                <a:lnTo>
                  <a:pt x="111578" y="321695"/>
                </a:lnTo>
                <a:lnTo>
                  <a:pt x="115386" y="315710"/>
                </a:lnTo>
                <a:lnTo>
                  <a:pt x="119548" y="315710"/>
                </a:lnTo>
                <a:lnTo>
                  <a:pt x="113645" y="324904"/>
                </a:lnTo>
                <a:lnTo>
                  <a:pt x="119956" y="334751"/>
                </a:lnTo>
                <a:lnTo>
                  <a:pt x="115794" y="334751"/>
                </a:lnTo>
                <a:lnTo>
                  <a:pt x="111578" y="328060"/>
                </a:lnTo>
                <a:close/>
                <a:moveTo>
                  <a:pt x="137378" y="328060"/>
                </a:moveTo>
                <a:lnTo>
                  <a:pt x="133162" y="334751"/>
                </a:lnTo>
                <a:lnTo>
                  <a:pt x="129000" y="334751"/>
                </a:lnTo>
                <a:lnTo>
                  <a:pt x="135311" y="324904"/>
                </a:lnTo>
                <a:lnTo>
                  <a:pt x="129408" y="315710"/>
                </a:lnTo>
                <a:lnTo>
                  <a:pt x="133570" y="315710"/>
                </a:lnTo>
                <a:lnTo>
                  <a:pt x="137378" y="321695"/>
                </a:lnTo>
                <a:lnTo>
                  <a:pt x="141186" y="315710"/>
                </a:lnTo>
                <a:lnTo>
                  <a:pt x="145348" y="315710"/>
                </a:lnTo>
                <a:lnTo>
                  <a:pt x="139445" y="324904"/>
                </a:lnTo>
                <a:lnTo>
                  <a:pt x="145756" y="334751"/>
                </a:lnTo>
                <a:lnTo>
                  <a:pt x="141594" y="334751"/>
                </a:lnTo>
                <a:lnTo>
                  <a:pt x="137378" y="328060"/>
                </a:lnTo>
                <a:close/>
                <a:moveTo>
                  <a:pt x="163178" y="328060"/>
                </a:moveTo>
                <a:lnTo>
                  <a:pt x="158962" y="334751"/>
                </a:lnTo>
                <a:lnTo>
                  <a:pt x="154800" y="334751"/>
                </a:lnTo>
                <a:lnTo>
                  <a:pt x="161111" y="324904"/>
                </a:lnTo>
                <a:lnTo>
                  <a:pt x="155208" y="315710"/>
                </a:lnTo>
                <a:lnTo>
                  <a:pt x="159370" y="315710"/>
                </a:lnTo>
                <a:lnTo>
                  <a:pt x="163178" y="321695"/>
                </a:lnTo>
                <a:lnTo>
                  <a:pt x="166986" y="315710"/>
                </a:lnTo>
                <a:lnTo>
                  <a:pt x="171148" y="315710"/>
                </a:lnTo>
                <a:lnTo>
                  <a:pt x="165245" y="324904"/>
                </a:lnTo>
                <a:lnTo>
                  <a:pt x="171556" y="334751"/>
                </a:lnTo>
                <a:lnTo>
                  <a:pt x="167394" y="334751"/>
                </a:lnTo>
                <a:lnTo>
                  <a:pt x="163178" y="328060"/>
                </a:lnTo>
                <a:close/>
                <a:moveTo>
                  <a:pt x="188978" y="328060"/>
                </a:moveTo>
                <a:lnTo>
                  <a:pt x="184762" y="334751"/>
                </a:lnTo>
                <a:lnTo>
                  <a:pt x="180601" y="334751"/>
                </a:lnTo>
                <a:lnTo>
                  <a:pt x="186911" y="324904"/>
                </a:lnTo>
                <a:lnTo>
                  <a:pt x="181009" y="315710"/>
                </a:lnTo>
                <a:lnTo>
                  <a:pt x="185170" y="315710"/>
                </a:lnTo>
                <a:lnTo>
                  <a:pt x="188978" y="321695"/>
                </a:lnTo>
                <a:lnTo>
                  <a:pt x="192786" y="315710"/>
                </a:lnTo>
                <a:lnTo>
                  <a:pt x="196948" y="315710"/>
                </a:lnTo>
                <a:lnTo>
                  <a:pt x="191045" y="324904"/>
                </a:lnTo>
                <a:lnTo>
                  <a:pt x="197356" y="334751"/>
                </a:lnTo>
                <a:lnTo>
                  <a:pt x="193194" y="334751"/>
                </a:lnTo>
                <a:lnTo>
                  <a:pt x="188978" y="328060"/>
                </a:lnTo>
                <a:close/>
                <a:moveTo>
                  <a:pt x="214778" y="328060"/>
                </a:moveTo>
                <a:lnTo>
                  <a:pt x="210562" y="334751"/>
                </a:lnTo>
                <a:lnTo>
                  <a:pt x="206401" y="334751"/>
                </a:lnTo>
                <a:lnTo>
                  <a:pt x="212711" y="324904"/>
                </a:lnTo>
                <a:lnTo>
                  <a:pt x="206809" y="315710"/>
                </a:lnTo>
                <a:lnTo>
                  <a:pt x="210970" y="315710"/>
                </a:lnTo>
                <a:lnTo>
                  <a:pt x="214778" y="321695"/>
                </a:lnTo>
                <a:lnTo>
                  <a:pt x="218586" y="315710"/>
                </a:lnTo>
                <a:lnTo>
                  <a:pt x="222748" y="315710"/>
                </a:lnTo>
                <a:lnTo>
                  <a:pt x="216846" y="324904"/>
                </a:lnTo>
                <a:lnTo>
                  <a:pt x="223156" y="334751"/>
                </a:lnTo>
                <a:lnTo>
                  <a:pt x="218994" y="334751"/>
                </a:lnTo>
                <a:lnTo>
                  <a:pt x="214778" y="328060"/>
                </a:lnTo>
                <a:close/>
                <a:moveTo>
                  <a:pt x="240578" y="328060"/>
                </a:moveTo>
                <a:lnTo>
                  <a:pt x="236362" y="334751"/>
                </a:lnTo>
                <a:lnTo>
                  <a:pt x="232201" y="334751"/>
                </a:lnTo>
                <a:lnTo>
                  <a:pt x="238511" y="324904"/>
                </a:lnTo>
                <a:lnTo>
                  <a:pt x="232609" y="315710"/>
                </a:lnTo>
                <a:lnTo>
                  <a:pt x="236770" y="315710"/>
                </a:lnTo>
                <a:lnTo>
                  <a:pt x="240578" y="321695"/>
                </a:lnTo>
                <a:lnTo>
                  <a:pt x="244386" y="315710"/>
                </a:lnTo>
                <a:lnTo>
                  <a:pt x="248548" y="315710"/>
                </a:lnTo>
                <a:lnTo>
                  <a:pt x="242646" y="324904"/>
                </a:lnTo>
                <a:lnTo>
                  <a:pt x="248956" y="334751"/>
                </a:lnTo>
                <a:lnTo>
                  <a:pt x="244794" y="334751"/>
                </a:lnTo>
                <a:lnTo>
                  <a:pt x="240578" y="328060"/>
                </a:lnTo>
                <a:close/>
                <a:moveTo>
                  <a:pt x="266378" y="328060"/>
                </a:moveTo>
                <a:lnTo>
                  <a:pt x="262162" y="334751"/>
                </a:lnTo>
                <a:lnTo>
                  <a:pt x="258001" y="334751"/>
                </a:lnTo>
                <a:lnTo>
                  <a:pt x="264311" y="324904"/>
                </a:lnTo>
                <a:lnTo>
                  <a:pt x="258409" y="315710"/>
                </a:lnTo>
                <a:lnTo>
                  <a:pt x="262570" y="315710"/>
                </a:lnTo>
                <a:lnTo>
                  <a:pt x="266378" y="321695"/>
                </a:lnTo>
                <a:lnTo>
                  <a:pt x="270187" y="315710"/>
                </a:lnTo>
                <a:lnTo>
                  <a:pt x="274348" y="315710"/>
                </a:lnTo>
                <a:lnTo>
                  <a:pt x="268446" y="324904"/>
                </a:lnTo>
                <a:lnTo>
                  <a:pt x="274756" y="334751"/>
                </a:lnTo>
                <a:lnTo>
                  <a:pt x="270595" y="334751"/>
                </a:lnTo>
                <a:lnTo>
                  <a:pt x="266378" y="328060"/>
                </a:lnTo>
                <a:close/>
                <a:moveTo>
                  <a:pt x="292179" y="328060"/>
                </a:moveTo>
                <a:lnTo>
                  <a:pt x="287962" y="334751"/>
                </a:lnTo>
                <a:lnTo>
                  <a:pt x="283801" y="334751"/>
                </a:lnTo>
                <a:lnTo>
                  <a:pt x="290111" y="324904"/>
                </a:lnTo>
                <a:lnTo>
                  <a:pt x="284209" y="315710"/>
                </a:lnTo>
                <a:lnTo>
                  <a:pt x="288370" y="315710"/>
                </a:lnTo>
                <a:lnTo>
                  <a:pt x="292179" y="321695"/>
                </a:lnTo>
                <a:lnTo>
                  <a:pt x="295987" y="315710"/>
                </a:lnTo>
                <a:lnTo>
                  <a:pt x="300148" y="315710"/>
                </a:lnTo>
                <a:lnTo>
                  <a:pt x="294246" y="324904"/>
                </a:lnTo>
                <a:lnTo>
                  <a:pt x="300556" y="334751"/>
                </a:lnTo>
                <a:lnTo>
                  <a:pt x="296395" y="334751"/>
                </a:lnTo>
                <a:lnTo>
                  <a:pt x="292179" y="328060"/>
                </a:lnTo>
                <a:close/>
                <a:moveTo>
                  <a:pt x="317979" y="328060"/>
                </a:moveTo>
                <a:lnTo>
                  <a:pt x="313762" y="334751"/>
                </a:lnTo>
                <a:lnTo>
                  <a:pt x="309601" y="334751"/>
                </a:lnTo>
                <a:lnTo>
                  <a:pt x="315911" y="324904"/>
                </a:lnTo>
                <a:lnTo>
                  <a:pt x="310009" y="315710"/>
                </a:lnTo>
                <a:lnTo>
                  <a:pt x="314170" y="315710"/>
                </a:lnTo>
                <a:lnTo>
                  <a:pt x="317979" y="321695"/>
                </a:lnTo>
                <a:lnTo>
                  <a:pt x="321787" y="315710"/>
                </a:lnTo>
                <a:lnTo>
                  <a:pt x="325948" y="315710"/>
                </a:lnTo>
                <a:lnTo>
                  <a:pt x="320046" y="324904"/>
                </a:lnTo>
                <a:lnTo>
                  <a:pt x="326356" y="334751"/>
                </a:lnTo>
                <a:lnTo>
                  <a:pt x="322195" y="334751"/>
                </a:lnTo>
                <a:lnTo>
                  <a:pt x="317979" y="328060"/>
                </a:lnTo>
                <a:close/>
                <a:moveTo>
                  <a:pt x="343779" y="328060"/>
                </a:moveTo>
                <a:lnTo>
                  <a:pt x="339563" y="334751"/>
                </a:lnTo>
                <a:lnTo>
                  <a:pt x="335401" y="334751"/>
                </a:lnTo>
                <a:lnTo>
                  <a:pt x="341711" y="324904"/>
                </a:lnTo>
                <a:lnTo>
                  <a:pt x="335809" y="315710"/>
                </a:lnTo>
                <a:lnTo>
                  <a:pt x="339971" y="315710"/>
                </a:lnTo>
                <a:lnTo>
                  <a:pt x="343779" y="321695"/>
                </a:lnTo>
                <a:lnTo>
                  <a:pt x="347587" y="315710"/>
                </a:lnTo>
                <a:lnTo>
                  <a:pt x="351748" y="315710"/>
                </a:lnTo>
                <a:lnTo>
                  <a:pt x="345846" y="324904"/>
                </a:lnTo>
                <a:lnTo>
                  <a:pt x="352156" y="334751"/>
                </a:lnTo>
                <a:lnTo>
                  <a:pt x="347995" y="334751"/>
                </a:lnTo>
                <a:lnTo>
                  <a:pt x="343779" y="328060"/>
                </a:lnTo>
                <a:close/>
                <a:moveTo>
                  <a:pt x="369579" y="328060"/>
                </a:moveTo>
                <a:lnTo>
                  <a:pt x="365363" y="334751"/>
                </a:lnTo>
                <a:lnTo>
                  <a:pt x="361201" y="334751"/>
                </a:lnTo>
                <a:lnTo>
                  <a:pt x="367511" y="324904"/>
                </a:lnTo>
                <a:lnTo>
                  <a:pt x="361609" y="315710"/>
                </a:lnTo>
                <a:lnTo>
                  <a:pt x="365771" y="315710"/>
                </a:lnTo>
                <a:lnTo>
                  <a:pt x="369579" y="321695"/>
                </a:lnTo>
                <a:lnTo>
                  <a:pt x="373387" y="315710"/>
                </a:lnTo>
                <a:lnTo>
                  <a:pt x="377548" y="315710"/>
                </a:lnTo>
                <a:lnTo>
                  <a:pt x="371646" y="324904"/>
                </a:lnTo>
                <a:lnTo>
                  <a:pt x="377956" y="334751"/>
                </a:lnTo>
                <a:lnTo>
                  <a:pt x="373795" y="334751"/>
                </a:lnTo>
                <a:lnTo>
                  <a:pt x="369579" y="328060"/>
                </a:lnTo>
                <a:close/>
                <a:moveTo>
                  <a:pt x="395379" y="328060"/>
                </a:moveTo>
                <a:lnTo>
                  <a:pt x="391163" y="334751"/>
                </a:lnTo>
                <a:lnTo>
                  <a:pt x="387001" y="334751"/>
                </a:lnTo>
                <a:lnTo>
                  <a:pt x="393312" y="324904"/>
                </a:lnTo>
                <a:lnTo>
                  <a:pt x="387409" y="315710"/>
                </a:lnTo>
                <a:lnTo>
                  <a:pt x="391571" y="315710"/>
                </a:lnTo>
                <a:lnTo>
                  <a:pt x="395379" y="321695"/>
                </a:lnTo>
                <a:lnTo>
                  <a:pt x="399187" y="315710"/>
                </a:lnTo>
                <a:lnTo>
                  <a:pt x="403348" y="315710"/>
                </a:lnTo>
                <a:lnTo>
                  <a:pt x="397446" y="324904"/>
                </a:lnTo>
                <a:lnTo>
                  <a:pt x="403756" y="334751"/>
                </a:lnTo>
                <a:lnTo>
                  <a:pt x="399595" y="334751"/>
                </a:lnTo>
                <a:lnTo>
                  <a:pt x="395379" y="328060"/>
                </a:lnTo>
                <a:close/>
                <a:moveTo>
                  <a:pt x="421179" y="328060"/>
                </a:moveTo>
                <a:lnTo>
                  <a:pt x="416963" y="334751"/>
                </a:lnTo>
                <a:lnTo>
                  <a:pt x="412801" y="334751"/>
                </a:lnTo>
                <a:lnTo>
                  <a:pt x="419112" y="324904"/>
                </a:lnTo>
                <a:lnTo>
                  <a:pt x="413209" y="315710"/>
                </a:lnTo>
                <a:lnTo>
                  <a:pt x="417371" y="315710"/>
                </a:lnTo>
                <a:lnTo>
                  <a:pt x="421179" y="321695"/>
                </a:lnTo>
                <a:lnTo>
                  <a:pt x="424987" y="315710"/>
                </a:lnTo>
                <a:lnTo>
                  <a:pt x="429149" y="315710"/>
                </a:lnTo>
                <a:lnTo>
                  <a:pt x="423246" y="324904"/>
                </a:lnTo>
                <a:lnTo>
                  <a:pt x="429557" y="334751"/>
                </a:lnTo>
                <a:lnTo>
                  <a:pt x="425395" y="334751"/>
                </a:lnTo>
                <a:lnTo>
                  <a:pt x="421179" y="328060"/>
                </a:lnTo>
                <a:close/>
                <a:moveTo>
                  <a:pt x="446979" y="328060"/>
                </a:moveTo>
                <a:lnTo>
                  <a:pt x="442763" y="334751"/>
                </a:lnTo>
                <a:lnTo>
                  <a:pt x="438601" y="334751"/>
                </a:lnTo>
                <a:lnTo>
                  <a:pt x="444912" y="324904"/>
                </a:lnTo>
                <a:lnTo>
                  <a:pt x="439009" y="315710"/>
                </a:lnTo>
                <a:lnTo>
                  <a:pt x="443171" y="315710"/>
                </a:lnTo>
                <a:lnTo>
                  <a:pt x="446979" y="321695"/>
                </a:lnTo>
                <a:lnTo>
                  <a:pt x="450787" y="315710"/>
                </a:lnTo>
                <a:lnTo>
                  <a:pt x="454949" y="315710"/>
                </a:lnTo>
                <a:lnTo>
                  <a:pt x="449046" y="324904"/>
                </a:lnTo>
                <a:lnTo>
                  <a:pt x="455357" y="334751"/>
                </a:lnTo>
                <a:lnTo>
                  <a:pt x="451195" y="334751"/>
                </a:lnTo>
                <a:lnTo>
                  <a:pt x="446979" y="328060"/>
                </a:lnTo>
                <a:close/>
                <a:moveTo>
                  <a:pt x="472779" y="328060"/>
                </a:moveTo>
                <a:lnTo>
                  <a:pt x="468563" y="334751"/>
                </a:lnTo>
                <a:lnTo>
                  <a:pt x="464401" y="334751"/>
                </a:lnTo>
                <a:lnTo>
                  <a:pt x="470712" y="324904"/>
                </a:lnTo>
                <a:lnTo>
                  <a:pt x="464809" y="315710"/>
                </a:lnTo>
                <a:lnTo>
                  <a:pt x="468971" y="315710"/>
                </a:lnTo>
                <a:lnTo>
                  <a:pt x="472779" y="321695"/>
                </a:lnTo>
                <a:lnTo>
                  <a:pt x="476587" y="315710"/>
                </a:lnTo>
                <a:lnTo>
                  <a:pt x="480749" y="315710"/>
                </a:lnTo>
                <a:lnTo>
                  <a:pt x="474846" y="324904"/>
                </a:lnTo>
                <a:lnTo>
                  <a:pt x="481157" y="334751"/>
                </a:lnTo>
                <a:lnTo>
                  <a:pt x="476995" y="334751"/>
                </a:lnTo>
                <a:lnTo>
                  <a:pt x="472779" y="328060"/>
                </a:lnTo>
                <a:close/>
                <a:moveTo>
                  <a:pt x="498579" y="328060"/>
                </a:moveTo>
                <a:lnTo>
                  <a:pt x="494363" y="334751"/>
                </a:lnTo>
                <a:lnTo>
                  <a:pt x="490201" y="334751"/>
                </a:lnTo>
                <a:lnTo>
                  <a:pt x="496512" y="324904"/>
                </a:lnTo>
                <a:lnTo>
                  <a:pt x="490609" y="315710"/>
                </a:lnTo>
                <a:lnTo>
                  <a:pt x="494771" y="315710"/>
                </a:lnTo>
                <a:lnTo>
                  <a:pt x="498579" y="321695"/>
                </a:lnTo>
                <a:lnTo>
                  <a:pt x="502387" y="315710"/>
                </a:lnTo>
                <a:lnTo>
                  <a:pt x="506549" y="315710"/>
                </a:lnTo>
                <a:lnTo>
                  <a:pt x="500646" y="324904"/>
                </a:lnTo>
                <a:lnTo>
                  <a:pt x="506957" y="334751"/>
                </a:lnTo>
                <a:lnTo>
                  <a:pt x="502795" y="334751"/>
                </a:lnTo>
                <a:lnTo>
                  <a:pt x="498579" y="328060"/>
                </a:lnTo>
                <a:close/>
                <a:moveTo>
                  <a:pt x="8378" y="356761"/>
                </a:moveTo>
                <a:lnTo>
                  <a:pt x="4162" y="363452"/>
                </a:lnTo>
                <a:lnTo>
                  <a:pt x="0" y="363452"/>
                </a:lnTo>
                <a:lnTo>
                  <a:pt x="6310" y="353605"/>
                </a:lnTo>
                <a:lnTo>
                  <a:pt x="408" y="344412"/>
                </a:lnTo>
                <a:lnTo>
                  <a:pt x="4570" y="344412"/>
                </a:lnTo>
                <a:lnTo>
                  <a:pt x="8378" y="350396"/>
                </a:lnTo>
                <a:lnTo>
                  <a:pt x="12186" y="344412"/>
                </a:lnTo>
                <a:lnTo>
                  <a:pt x="16347" y="344412"/>
                </a:lnTo>
                <a:lnTo>
                  <a:pt x="10445" y="353605"/>
                </a:lnTo>
                <a:lnTo>
                  <a:pt x="16755" y="363452"/>
                </a:lnTo>
                <a:lnTo>
                  <a:pt x="12594" y="363452"/>
                </a:lnTo>
                <a:lnTo>
                  <a:pt x="8378" y="356761"/>
                </a:lnTo>
                <a:close/>
                <a:moveTo>
                  <a:pt x="34178" y="356761"/>
                </a:moveTo>
                <a:lnTo>
                  <a:pt x="29962" y="363452"/>
                </a:lnTo>
                <a:lnTo>
                  <a:pt x="25800" y="363452"/>
                </a:lnTo>
                <a:lnTo>
                  <a:pt x="32110" y="353605"/>
                </a:lnTo>
                <a:lnTo>
                  <a:pt x="26208" y="344412"/>
                </a:lnTo>
                <a:lnTo>
                  <a:pt x="30370" y="344412"/>
                </a:lnTo>
                <a:lnTo>
                  <a:pt x="34178" y="350396"/>
                </a:lnTo>
                <a:lnTo>
                  <a:pt x="37986" y="344412"/>
                </a:lnTo>
                <a:lnTo>
                  <a:pt x="42147" y="344412"/>
                </a:lnTo>
                <a:lnTo>
                  <a:pt x="36245" y="353605"/>
                </a:lnTo>
                <a:lnTo>
                  <a:pt x="42555" y="363452"/>
                </a:lnTo>
                <a:lnTo>
                  <a:pt x="38394" y="363452"/>
                </a:lnTo>
                <a:lnTo>
                  <a:pt x="34178" y="356761"/>
                </a:lnTo>
                <a:close/>
                <a:moveTo>
                  <a:pt x="59978" y="356761"/>
                </a:moveTo>
                <a:lnTo>
                  <a:pt x="55762" y="363452"/>
                </a:lnTo>
                <a:lnTo>
                  <a:pt x="51600" y="363452"/>
                </a:lnTo>
                <a:lnTo>
                  <a:pt x="57911" y="353605"/>
                </a:lnTo>
                <a:lnTo>
                  <a:pt x="52008" y="344412"/>
                </a:lnTo>
                <a:lnTo>
                  <a:pt x="56170" y="344412"/>
                </a:lnTo>
                <a:lnTo>
                  <a:pt x="59978" y="350396"/>
                </a:lnTo>
                <a:lnTo>
                  <a:pt x="63786" y="344412"/>
                </a:lnTo>
                <a:lnTo>
                  <a:pt x="67948" y="344412"/>
                </a:lnTo>
                <a:lnTo>
                  <a:pt x="62045" y="353605"/>
                </a:lnTo>
                <a:lnTo>
                  <a:pt x="68356" y="363452"/>
                </a:lnTo>
                <a:lnTo>
                  <a:pt x="64194" y="363452"/>
                </a:lnTo>
                <a:lnTo>
                  <a:pt x="59978" y="356761"/>
                </a:lnTo>
                <a:close/>
                <a:moveTo>
                  <a:pt x="85778" y="356761"/>
                </a:moveTo>
                <a:lnTo>
                  <a:pt x="81562" y="363452"/>
                </a:lnTo>
                <a:lnTo>
                  <a:pt x="77400" y="363452"/>
                </a:lnTo>
                <a:lnTo>
                  <a:pt x="83711" y="353605"/>
                </a:lnTo>
                <a:lnTo>
                  <a:pt x="77808" y="344412"/>
                </a:lnTo>
                <a:lnTo>
                  <a:pt x="81970" y="344412"/>
                </a:lnTo>
                <a:lnTo>
                  <a:pt x="85778" y="350396"/>
                </a:lnTo>
                <a:lnTo>
                  <a:pt x="89586" y="344412"/>
                </a:lnTo>
                <a:lnTo>
                  <a:pt x="93748" y="344412"/>
                </a:lnTo>
                <a:lnTo>
                  <a:pt x="87845" y="353605"/>
                </a:lnTo>
                <a:lnTo>
                  <a:pt x="94156" y="363452"/>
                </a:lnTo>
                <a:lnTo>
                  <a:pt x="89994" y="363452"/>
                </a:lnTo>
                <a:lnTo>
                  <a:pt x="85778" y="356761"/>
                </a:lnTo>
                <a:close/>
                <a:moveTo>
                  <a:pt x="111578" y="356761"/>
                </a:moveTo>
                <a:lnTo>
                  <a:pt x="107362" y="363452"/>
                </a:lnTo>
                <a:lnTo>
                  <a:pt x="103200" y="363452"/>
                </a:lnTo>
                <a:lnTo>
                  <a:pt x="109511" y="353605"/>
                </a:lnTo>
                <a:lnTo>
                  <a:pt x="103608" y="344412"/>
                </a:lnTo>
                <a:lnTo>
                  <a:pt x="107770" y="344412"/>
                </a:lnTo>
                <a:lnTo>
                  <a:pt x="111578" y="350396"/>
                </a:lnTo>
                <a:lnTo>
                  <a:pt x="115386" y="344412"/>
                </a:lnTo>
                <a:lnTo>
                  <a:pt x="119548" y="344412"/>
                </a:lnTo>
                <a:lnTo>
                  <a:pt x="113645" y="353605"/>
                </a:lnTo>
                <a:lnTo>
                  <a:pt x="119956" y="363452"/>
                </a:lnTo>
                <a:lnTo>
                  <a:pt x="115794" y="363452"/>
                </a:lnTo>
                <a:lnTo>
                  <a:pt x="111578" y="356761"/>
                </a:lnTo>
                <a:close/>
                <a:moveTo>
                  <a:pt x="137378" y="356761"/>
                </a:moveTo>
                <a:lnTo>
                  <a:pt x="133162" y="363452"/>
                </a:lnTo>
                <a:lnTo>
                  <a:pt x="129000" y="363452"/>
                </a:lnTo>
                <a:lnTo>
                  <a:pt x="135311" y="353605"/>
                </a:lnTo>
                <a:lnTo>
                  <a:pt x="129408" y="344412"/>
                </a:lnTo>
                <a:lnTo>
                  <a:pt x="133570" y="344412"/>
                </a:lnTo>
                <a:lnTo>
                  <a:pt x="137378" y="350396"/>
                </a:lnTo>
                <a:lnTo>
                  <a:pt x="141186" y="344412"/>
                </a:lnTo>
                <a:lnTo>
                  <a:pt x="145348" y="344412"/>
                </a:lnTo>
                <a:lnTo>
                  <a:pt x="139445" y="353605"/>
                </a:lnTo>
                <a:lnTo>
                  <a:pt x="145756" y="363452"/>
                </a:lnTo>
                <a:lnTo>
                  <a:pt x="141594" y="363452"/>
                </a:lnTo>
                <a:lnTo>
                  <a:pt x="137378" y="356761"/>
                </a:lnTo>
                <a:close/>
                <a:moveTo>
                  <a:pt x="163178" y="356761"/>
                </a:moveTo>
                <a:lnTo>
                  <a:pt x="158962" y="363452"/>
                </a:lnTo>
                <a:lnTo>
                  <a:pt x="154800" y="363452"/>
                </a:lnTo>
                <a:lnTo>
                  <a:pt x="161111" y="353605"/>
                </a:lnTo>
                <a:lnTo>
                  <a:pt x="155208" y="344412"/>
                </a:lnTo>
                <a:lnTo>
                  <a:pt x="159370" y="344412"/>
                </a:lnTo>
                <a:lnTo>
                  <a:pt x="163178" y="350396"/>
                </a:lnTo>
                <a:lnTo>
                  <a:pt x="166986" y="344412"/>
                </a:lnTo>
                <a:lnTo>
                  <a:pt x="171148" y="344412"/>
                </a:lnTo>
                <a:lnTo>
                  <a:pt x="165245" y="353605"/>
                </a:lnTo>
                <a:lnTo>
                  <a:pt x="171556" y="363452"/>
                </a:lnTo>
                <a:lnTo>
                  <a:pt x="167394" y="363452"/>
                </a:lnTo>
                <a:lnTo>
                  <a:pt x="163178" y="356761"/>
                </a:lnTo>
                <a:close/>
                <a:moveTo>
                  <a:pt x="188978" y="356761"/>
                </a:moveTo>
                <a:lnTo>
                  <a:pt x="184762" y="363452"/>
                </a:lnTo>
                <a:lnTo>
                  <a:pt x="180601" y="363452"/>
                </a:lnTo>
                <a:lnTo>
                  <a:pt x="186911" y="353605"/>
                </a:lnTo>
                <a:lnTo>
                  <a:pt x="181009" y="344412"/>
                </a:lnTo>
                <a:lnTo>
                  <a:pt x="185170" y="344412"/>
                </a:lnTo>
                <a:lnTo>
                  <a:pt x="188978" y="350396"/>
                </a:lnTo>
                <a:lnTo>
                  <a:pt x="192786" y="344412"/>
                </a:lnTo>
                <a:lnTo>
                  <a:pt x="196948" y="344412"/>
                </a:lnTo>
                <a:lnTo>
                  <a:pt x="191045" y="353605"/>
                </a:lnTo>
                <a:lnTo>
                  <a:pt x="197356" y="363452"/>
                </a:lnTo>
                <a:lnTo>
                  <a:pt x="193194" y="363452"/>
                </a:lnTo>
                <a:lnTo>
                  <a:pt x="188978" y="356761"/>
                </a:lnTo>
                <a:close/>
                <a:moveTo>
                  <a:pt x="214778" y="356761"/>
                </a:moveTo>
                <a:lnTo>
                  <a:pt x="210562" y="363452"/>
                </a:lnTo>
                <a:lnTo>
                  <a:pt x="206401" y="363452"/>
                </a:lnTo>
                <a:lnTo>
                  <a:pt x="212711" y="353605"/>
                </a:lnTo>
                <a:lnTo>
                  <a:pt x="206809" y="344412"/>
                </a:lnTo>
                <a:lnTo>
                  <a:pt x="210970" y="344412"/>
                </a:lnTo>
                <a:lnTo>
                  <a:pt x="214778" y="350396"/>
                </a:lnTo>
                <a:lnTo>
                  <a:pt x="218586" y="344412"/>
                </a:lnTo>
                <a:lnTo>
                  <a:pt x="222748" y="344412"/>
                </a:lnTo>
                <a:lnTo>
                  <a:pt x="216846" y="353605"/>
                </a:lnTo>
                <a:lnTo>
                  <a:pt x="223156" y="363452"/>
                </a:lnTo>
                <a:lnTo>
                  <a:pt x="218994" y="363452"/>
                </a:lnTo>
                <a:lnTo>
                  <a:pt x="214778" y="356761"/>
                </a:lnTo>
                <a:close/>
                <a:moveTo>
                  <a:pt x="240578" y="356761"/>
                </a:moveTo>
                <a:lnTo>
                  <a:pt x="236362" y="363452"/>
                </a:lnTo>
                <a:lnTo>
                  <a:pt x="232201" y="363452"/>
                </a:lnTo>
                <a:lnTo>
                  <a:pt x="238511" y="353605"/>
                </a:lnTo>
                <a:lnTo>
                  <a:pt x="232609" y="344412"/>
                </a:lnTo>
                <a:lnTo>
                  <a:pt x="236770" y="344412"/>
                </a:lnTo>
                <a:lnTo>
                  <a:pt x="240578" y="350396"/>
                </a:lnTo>
                <a:lnTo>
                  <a:pt x="244386" y="344412"/>
                </a:lnTo>
                <a:lnTo>
                  <a:pt x="248548" y="344412"/>
                </a:lnTo>
                <a:lnTo>
                  <a:pt x="242646" y="353605"/>
                </a:lnTo>
                <a:lnTo>
                  <a:pt x="248956" y="363452"/>
                </a:lnTo>
                <a:lnTo>
                  <a:pt x="244794" y="363452"/>
                </a:lnTo>
                <a:lnTo>
                  <a:pt x="240578" y="356761"/>
                </a:lnTo>
                <a:close/>
                <a:moveTo>
                  <a:pt x="266378" y="356761"/>
                </a:moveTo>
                <a:lnTo>
                  <a:pt x="262162" y="363452"/>
                </a:lnTo>
                <a:lnTo>
                  <a:pt x="258001" y="363452"/>
                </a:lnTo>
                <a:lnTo>
                  <a:pt x="264311" y="353605"/>
                </a:lnTo>
                <a:lnTo>
                  <a:pt x="258409" y="344412"/>
                </a:lnTo>
                <a:lnTo>
                  <a:pt x="262570" y="344412"/>
                </a:lnTo>
                <a:lnTo>
                  <a:pt x="266378" y="350396"/>
                </a:lnTo>
                <a:lnTo>
                  <a:pt x="270187" y="344412"/>
                </a:lnTo>
                <a:lnTo>
                  <a:pt x="274348" y="344412"/>
                </a:lnTo>
                <a:lnTo>
                  <a:pt x="268446" y="353605"/>
                </a:lnTo>
                <a:lnTo>
                  <a:pt x="274756" y="363452"/>
                </a:lnTo>
                <a:lnTo>
                  <a:pt x="270595" y="363452"/>
                </a:lnTo>
                <a:lnTo>
                  <a:pt x="266378" y="356761"/>
                </a:lnTo>
                <a:close/>
                <a:moveTo>
                  <a:pt x="292179" y="356761"/>
                </a:moveTo>
                <a:lnTo>
                  <a:pt x="287962" y="363452"/>
                </a:lnTo>
                <a:lnTo>
                  <a:pt x="283801" y="363452"/>
                </a:lnTo>
                <a:lnTo>
                  <a:pt x="290111" y="353605"/>
                </a:lnTo>
                <a:lnTo>
                  <a:pt x="284209" y="344412"/>
                </a:lnTo>
                <a:lnTo>
                  <a:pt x="288370" y="344412"/>
                </a:lnTo>
                <a:lnTo>
                  <a:pt x="292179" y="350396"/>
                </a:lnTo>
                <a:lnTo>
                  <a:pt x="295987" y="344412"/>
                </a:lnTo>
                <a:lnTo>
                  <a:pt x="300148" y="344412"/>
                </a:lnTo>
                <a:lnTo>
                  <a:pt x="294246" y="353605"/>
                </a:lnTo>
                <a:lnTo>
                  <a:pt x="300556" y="363452"/>
                </a:lnTo>
                <a:lnTo>
                  <a:pt x="296395" y="363452"/>
                </a:lnTo>
                <a:lnTo>
                  <a:pt x="292179" y="356761"/>
                </a:lnTo>
                <a:close/>
                <a:moveTo>
                  <a:pt x="317979" y="356761"/>
                </a:moveTo>
                <a:lnTo>
                  <a:pt x="313762" y="363452"/>
                </a:lnTo>
                <a:lnTo>
                  <a:pt x="309601" y="363452"/>
                </a:lnTo>
                <a:lnTo>
                  <a:pt x="315911" y="353605"/>
                </a:lnTo>
                <a:lnTo>
                  <a:pt x="310009" y="344412"/>
                </a:lnTo>
                <a:lnTo>
                  <a:pt x="314170" y="344412"/>
                </a:lnTo>
                <a:lnTo>
                  <a:pt x="317979" y="350396"/>
                </a:lnTo>
                <a:lnTo>
                  <a:pt x="321787" y="344412"/>
                </a:lnTo>
                <a:lnTo>
                  <a:pt x="325948" y="344412"/>
                </a:lnTo>
                <a:lnTo>
                  <a:pt x="320046" y="353605"/>
                </a:lnTo>
                <a:lnTo>
                  <a:pt x="326356" y="363452"/>
                </a:lnTo>
                <a:lnTo>
                  <a:pt x="322195" y="363452"/>
                </a:lnTo>
                <a:lnTo>
                  <a:pt x="317979" y="356761"/>
                </a:lnTo>
                <a:close/>
                <a:moveTo>
                  <a:pt x="343779" y="356761"/>
                </a:moveTo>
                <a:lnTo>
                  <a:pt x="339563" y="363452"/>
                </a:lnTo>
                <a:lnTo>
                  <a:pt x="335401" y="363452"/>
                </a:lnTo>
                <a:lnTo>
                  <a:pt x="341711" y="353605"/>
                </a:lnTo>
                <a:lnTo>
                  <a:pt x="335809" y="344412"/>
                </a:lnTo>
                <a:lnTo>
                  <a:pt x="339971" y="344412"/>
                </a:lnTo>
                <a:lnTo>
                  <a:pt x="343779" y="350396"/>
                </a:lnTo>
                <a:lnTo>
                  <a:pt x="347587" y="344412"/>
                </a:lnTo>
                <a:lnTo>
                  <a:pt x="351748" y="344412"/>
                </a:lnTo>
                <a:lnTo>
                  <a:pt x="345846" y="353605"/>
                </a:lnTo>
                <a:lnTo>
                  <a:pt x="352156" y="363452"/>
                </a:lnTo>
                <a:lnTo>
                  <a:pt x="347995" y="363452"/>
                </a:lnTo>
                <a:lnTo>
                  <a:pt x="343779" y="356761"/>
                </a:lnTo>
                <a:close/>
                <a:moveTo>
                  <a:pt x="369579" y="356761"/>
                </a:moveTo>
                <a:lnTo>
                  <a:pt x="365363" y="363452"/>
                </a:lnTo>
                <a:lnTo>
                  <a:pt x="361201" y="363452"/>
                </a:lnTo>
                <a:lnTo>
                  <a:pt x="367511" y="353605"/>
                </a:lnTo>
                <a:lnTo>
                  <a:pt x="361609" y="344412"/>
                </a:lnTo>
                <a:lnTo>
                  <a:pt x="365771" y="344412"/>
                </a:lnTo>
                <a:lnTo>
                  <a:pt x="369579" y="350396"/>
                </a:lnTo>
                <a:lnTo>
                  <a:pt x="373387" y="344412"/>
                </a:lnTo>
                <a:lnTo>
                  <a:pt x="377548" y="344412"/>
                </a:lnTo>
                <a:lnTo>
                  <a:pt x="371646" y="353605"/>
                </a:lnTo>
                <a:lnTo>
                  <a:pt x="377956" y="363452"/>
                </a:lnTo>
                <a:lnTo>
                  <a:pt x="373795" y="363452"/>
                </a:lnTo>
                <a:lnTo>
                  <a:pt x="369579" y="356761"/>
                </a:lnTo>
                <a:close/>
                <a:moveTo>
                  <a:pt x="395379" y="356761"/>
                </a:moveTo>
                <a:lnTo>
                  <a:pt x="391163" y="363452"/>
                </a:lnTo>
                <a:lnTo>
                  <a:pt x="387001" y="363452"/>
                </a:lnTo>
                <a:lnTo>
                  <a:pt x="393312" y="353605"/>
                </a:lnTo>
                <a:lnTo>
                  <a:pt x="387409" y="344412"/>
                </a:lnTo>
                <a:lnTo>
                  <a:pt x="391571" y="344412"/>
                </a:lnTo>
                <a:lnTo>
                  <a:pt x="395379" y="350396"/>
                </a:lnTo>
                <a:lnTo>
                  <a:pt x="399187" y="344412"/>
                </a:lnTo>
                <a:lnTo>
                  <a:pt x="403348" y="344412"/>
                </a:lnTo>
                <a:lnTo>
                  <a:pt x="397446" y="353605"/>
                </a:lnTo>
                <a:lnTo>
                  <a:pt x="403756" y="363452"/>
                </a:lnTo>
                <a:lnTo>
                  <a:pt x="399595" y="363452"/>
                </a:lnTo>
                <a:lnTo>
                  <a:pt x="395379" y="356761"/>
                </a:lnTo>
                <a:close/>
                <a:moveTo>
                  <a:pt x="421179" y="356761"/>
                </a:moveTo>
                <a:lnTo>
                  <a:pt x="416963" y="363452"/>
                </a:lnTo>
                <a:lnTo>
                  <a:pt x="412801" y="363452"/>
                </a:lnTo>
                <a:lnTo>
                  <a:pt x="419112" y="353605"/>
                </a:lnTo>
                <a:lnTo>
                  <a:pt x="413209" y="344412"/>
                </a:lnTo>
                <a:lnTo>
                  <a:pt x="417371" y="344412"/>
                </a:lnTo>
                <a:lnTo>
                  <a:pt x="421179" y="350396"/>
                </a:lnTo>
                <a:lnTo>
                  <a:pt x="424987" y="344412"/>
                </a:lnTo>
                <a:lnTo>
                  <a:pt x="429149" y="344412"/>
                </a:lnTo>
                <a:lnTo>
                  <a:pt x="423246" y="353605"/>
                </a:lnTo>
                <a:lnTo>
                  <a:pt x="429557" y="363452"/>
                </a:lnTo>
                <a:lnTo>
                  <a:pt x="425395" y="363452"/>
                </a:lnTo>
                <a:lnTo>
                  <a:pt x="421179" y="356761"/>
                </a:lnTo>
                <a:close/>
                <a:moveTo>
                  <a:pt x="446979" y="356761"/>
                </a:moveTo>
                <a:lnTo>
                  <a:pt x="442763" y="363452"/>
                </a:lnTo>
                <a:lnTo>
                  <a:pt x="438601" y="363452"/>
                </a:lnTo>
                <a:lnTo>
                  <a:pt x="444912" y="353605"/>
                </a:lnTo>
                <a:lnTo>
                  <a:pt x="439009" y="344412"/>
                </a:lnTo>
                <a:lnTo>
                  <a:pt x="443171" y="344412"/>
                </a:lnTo>
                <a:lnTo>
                  <a:pt x="446979" y="350396"/>
                </a:lnTo>
                <a:lnTo>
                  <a:pt x="450787" y="344412"/>
                </a:lnTo>
                <a:lnTo>
                  <a:pt x="454949" y="344412"/>
                </a:lnTo>
                <a:lnTo>
                  <a:pt x="449046" y="353605"/>
                </a:lnTo>
                <a:lnTo>
                  <a:pt x="455357" y="363452"/>
                </a:lnTo>
                <a:lnTo>
                  <a:pt x="451195" y="363452"/>
                </a:lnTo>
                <a:lnTo>
                  <a:pt x="446979" y="356761"/>
                </a:lnTo>
                <a:close/>
                <a:moveTo>
                  <a:pt x="472779" y="356761"/>
                </a:moveTo>
                <a:lnTo>
                  <a:pt x="468563" y="363452"/>
                </a:lnTo>
                <a:lnTo>
                  <a:pt x="464401" y="363452"/>
                </a:lnTo>
                <a:lnTo>
                  <a:pt x="470712" y="353605"/>
                </a:lnTo>
                <a:lnTo>
                  <a:pt x="464809" y="344412"/>
                </a:lnTo>
                <a:lnTo>
                  <a:pt x="468971" y="344412"/>
                </a:lnTo>
                <a:lnTo>
                  <a:pt x="472779" y="350396"/>
                </a:lnTo>
                <a:lnTo>
                  <a:pt x="476587" y="344412"/>
                </a:lnTo>
                <a:lnTo>
                  <a:pt x="480749" y="344412"/>
                </a:lnTo>
                <a:lnTo>
                  <a:pt x="474846" y="353605"/>
                </a:lnTo>
                <a:lnTo>
                  <a:pt x="481157" y="363452"/>
                </a:lnTo>
                <a:lnTo>
                  <a:pt x="476995" y="363452"/>
                </a:lnTo>
                <a:lnTo>
                  <a:pt x="472779" y="356761"/>
                </a:lnTo>
                <a:close/>
                <a:moveTo>
                  <a:pt x="498579" y="356761"/>
                </a:moveTo>
                <a:lnTo>
                  <a:pt x="494363" y="363452"/>
                </a:lnTo>
                <a:lnTo>
                  <a:pt x="490201" y="363452"/>
                </a:lnTo>
                <a:lnTo>
                  <a:pt x="496512" y="353605"/>
                </a:lnTo>
                <a:lnTo>
                  <a:pt x="490609" y="344412"/>
                </a:lnTo>
                <a:lnTo>
                  <a:pt x="494771" y="344412"/>
                </a:lnTo>
                <a:lnTo>
                  <a:pt x="498579" y="350396"/>
                </a:lnTo>
                <a:lnTo>
                  <a:pt x="502387" y="344412"/>
                </a:lnTo>
                <a:lnTo>
                  <a:pt x="506549" y="344412"/>
                </a:lnTo>
                <a:lnTo>
                  <a:pt x="500646" y="353605"/>
                </a:lnTo>
                <a:lnTo>
                  <a:pt x="506957" y="363452"/>
                </a:lnTo>
                <a:lnTo>
                  <a:pt x="502795" y="363452"/>
                </a:lnTo>
                <a:lnTo>
                  <a:pt x="498579" y="356761"/>
                </a:lnTo>
                <a:close/>
                <a:moveTo>
                  <a:pt x="8378" y="385462"/>
                </a:moveTo>
                <a:lnTo>
                  <a:pt x="4162" y="392153"/>
                </a:lnTo>
                <a:lnTo>
                  <a:pt x="0" y="392153"/>
                </a:lnTo>
                <a:lnTo>
                  <a:pt x="6310" y="382306"/>
                </a:lnTo>
                <a:lnTo>
                  <a:pt x="408" y="373112"/>
                </a:lnTo>
                <a:lnTo>
                  <a:pt x="4570" y="373112"/>
                </a:lnTo>
                <a:lnTo>
                  <a:pt x="8378" y="379097"/>
                </a:lnTo>
                <a:lnTo>
                  <a:pt x="12186" y="373112"/>
                </a:lnTo>
                <a:lnTo>
                  <a:pt x="16347" y="373112"/>
                </a:lnTo>
                <a:lnTo>
                  <a:pt x="10445" y="382306"/>
                </a:lnTo>
                <a:lnTo>
                  <a:pt x="16755" y="392153"/>
                </a:lnTo>
                <a:lnTo>
                  <a:pt x="12594" y="392153"/>
                </a:lnTo>
                <a:lnTo>
                  <a:pt x="8378" y="385462"/>
                </a:lnTo>
                <a:close/>
                <a:moveTo>
                  <a:pt x="34178" y="385462"/>
                </a:moveTo>
                <a:lnTo>
                  <a:pt x="29962" y="392153"/>
                </a:lnTo>
                <a:lnTo>
                  <a:pt x="25800" y="392153"/>
                </a:lnTo>
                <a:lnTo>
                  <a:pt x="32110" y="382306"/>
                </a:lnTo>
                <a:lnTo>
                  <a:pt x="26208" y="373112"/>
                </a:lnTo>
                <a:lnTo>
                  <a:pt x="30370" y="373112"/>
                </a:lnTo>
                <a:lnTo>
                  <a:pt x="34178" y="379097"/>
                </a:lnTo>
                <a:lnTo>
                  <a:pt x="37986" y="373112"/>
                </a:lnTo>
                <a:lnTo>
                  <a:pt x="42147" y="373112"/>
                </a:lnTo>
                <a:lnTo>
                  <a:pt x="36245" y="382306"/>
                </a:lnTo>
                <a:lnTo>
                  <a:pt x="42555" y="392153"/>
                </a:lnTo>
                <a:lnTo>
                  <a:pt x="38394" y="392153"/>
                </a:lnTo>
                <a:lnTo>
                  <a:pt x="34178" y="385462"/>
                </a:lnTo>
                <a:close/>
                <a:moveTo>
                  <a:pt x="59978" y="385462"/>
                </a:moveTo>
                <a:lnTo>
                  <a:pt x="55762" y="392153"/>
                </a:lnTo>
                <a:lnTo>
                  <a:pt x="51600" y="392153"/>
                </a:lnTo>
                <a:lnTo>
                  <a:pt x="57911" y="382306"/>
                </a:lnTo>
                <a:lnTo>
                  <a:pt x="52008" y="373112"/>
                </a:lnTo>
                <a:lnTo>
                  <a:pt x="56170" y="373112"/>
                </a:lnTo>
                <a:lnTo>
                  <a:pt x="59978" y="379097"/>
                </a:lnTo>
                <a:lnTo>
                  <a:pt x="63786" y="373112"/>
                </a:lnTo>
                <a:lnTo>
                  <a:pt x="67948" y="373112"/>
                </a:lnTo>
                <a:lnTo>
                  <a:pt x="62045" y="382306"/>
                </a:lnTo>
                <a:lnTo>
                  <a:pt x="68356" y="392153"/>
                </a:lnTo>
                <a:lnTo>
                  <a:pt x="64194" y="392153"/>
                </a:lnTo>
                <a:lnTo>
                  <a:pt x="59978" y="385462"/>
                </a:lnTo>
                <a:close/>
                <a:moveTo>
                  <a:pt x="85778" y="385462"/>
                </a:moveTo>
                <a:lnTo>
                  <a:pt x="81562" y="392153"/>
                </a:lnTo>
                <a:lnTo>
                  <a:pt x="77400" y="392153"/>
                </a:lnTo>
                <a:lnTo>
                  <a:pt x="83711" y="382306"/>
                </a:lnTo>
                <a:lnTo>
                  <a:pt x="77808" y="373112"/>
                </a:lnTo>
                <a:lnTo>
                  <a:pt x="81970" y="373112"/>
                </a:lnTo>
                <a:lnTo>
                  <a:pt x="85778" y="379097"/>
                </a:lnTo>
                <a:lnTo>
                  <a:pt x="89586" y="373112"/>
                </a:lnTo>
                <a:lnTo>
                  <a:pt x="93748" y="373112"/>
                </a:lnTo>
                <a:lnTo>
                  <a:pt x="87845" y="382306"/>
                </a:lnTo>
                <a:lnTo>
                  <a:pt x="94156" y="392153"/>
                </a:lnTo>
                <a:lnTo>
                  <a:pt x="89994" y="392153"/>
                </a:lnTo>
                <a:lnTo>
                  <a:pt x="85778" y="385462"/>
                </a:lnTo>
                <a:close/>
                <a:moveTo>
                  <a:pt x="111578" y="385462"/>
                </a:moveTo>
                <a:lnTo>
                  <a:pt x="107362" y="392153"/>
                </a:lnTo>
                <a:lnTo>
                  <a:pt x="103200" y="392153"/>
                </a:lnTo>
                <a:lnTo>
                  <a:pt x="109511" y="382306"/>
                </a:lnTo>
                <a:lnTo>
                  <a:pt x="103608" y="373112"/>
                </a:lnTo>
                <a:lnTo>
                  <a:pt x="107770" y="373112"/>
                </a:lnTo>
                <a:lnTo>
                  <a:pt x="111578" y="379097"/>
                </a:lnTo>
                <a:lnTo>
                  <a:pt x="115386" y="373112"/>
                </a:lnTo>
                <a:lnTo>
                  <a:pt x="119548" y="373112"/>
                </a:lnTo>
                <a:lnTo>
                  <a:pt x="113645" y="382306"/>
                </a:lnTo>
                <a:lnTo>
                  <a:pt x="119956" y="392153"/>
                </a:lnTo>
                <a:lnTo>
                  <a:pt x="115794" y="392153"/>
                </a:lnTo>
                <a:lnTo>
                  <a:pt x="111578" y="385462"/>
                </a:lnTo>
                <a:close/>
                <a:moveTo>
                  <a:pt x="137378" y="385462"/>
                </a:moveTo>
                <a:lnTo>
                  <a:pt x="133162" y="392153"/>
                </a:lnTo>
                <a:lnTo>
                  <a:pt x="129000" y="392153"/>
                </a:lnTo>
                <a:lnTo>
                  <a:pt x="135311" y="382306"/>
                </a:lnTo>
                <a:lnTo>
                  <a:pt x="129408" y="373112"/>
                </a:lnTo>
                <a:lnTo>
                  <a:pt x="133570" y="373112"/>
                </a:lnTo>
                <a:lnTo>
                  <a:pt x="137378" y="379097"/>
                </a:lnTo>
                <a:lnTo>
                  <a:pt x="141186" y="373112"/>
                </a:lnTo>
                <a:lnTo>
                  <a:pt x="145348" y="373112"/>
                </a:lnTo>
                <a:lnTo>
                  <a:pt x="139445" y="382306"/>
                </a:lnTo>
                <a:lnTo>
                  <a:pt x="145756" y="392153"/>
                </a:lnTo>
                <a:lnTo>
                  <a:pt x="141594" y="392153"/>
                </a:lnTo>
                <a:lnTo>
                  <a:pt x="137378" y="385462"/>
                </a:lnTo>
                <a:close/>
                <a:moveTo>
                  <a:pt x="163178" y="385462"/>
                </a:moveTo>
                <a:lnTo>
                  <a:pt x="158962" y="392153"/>
                </a:lnTo>
                <a:lnTo>
                  <a:pt x="154800" y="392153"/>
                </a:lnTo>
                <a:lnTo>
                  <a:pt x="161111" y="382306"/>
                </a:lnTo>
                <a:lnTo>
                  <a:pt x="155208" y="373112"/>
                </a:lnTo>
                <a:lnTo>
                  <a:pt x="159370" y="373112"/>
                </a:lnTo>
                <a:lnTo>
                  <a:pt x="163178" y="379097"/>
                </a:lnTo>
                <a:lnTo>
                  <a:pt x="166986" y="373112"/>
                </a:lnTo>
                <a:lnTo>
                  <a:pt x="171148" y="373112"/>
                </a:lnTo>
                <a:lnTo>
                  <a:pt x="165245" y="382306"/>
                </a:lnTo>
                <a:lnTo>
                  <a:pt x="171556" y="392153"/>
                </a:lnTo>
                <a:lnTo>
                  <a:pt x="167394" y="392153"/>
                </a:lnTo>
                <a:lnTo>
                  <a:pt x="163178" y="385462"/>
                </a:lnTo>
                <a:close/>
                <a:moveTo>
                  <a:pt x="188978" y="385462"/>
                </a:moveTo>
                <a:lnTo>
                  <a:pt x="184762" y="392153"/>
                </a:lnTo>
                <a:lnTo>
                  <a:pt x="180601" y="392153"/>
                </a:lnTo>
                <a:lnTo>
                  <a:pt x="186911" y="382306"/>
                </a:lnTo>
                <a:lnTo>
                  <a:pt x="181009" y="373112"/>
                </a:lnTo>
                <a:lnTo>
                  <a:pt x="185170" y="373112"/>
                </a:lnTo>
                <a:lnTo>
                  <a:pt x="188978" y="379097"/>
                </a:lnTo>
                <a:lnTo>
                  <a:pt x="192786" y="373112"/>
                </a:lnTo>
                <a:lnTo>
                  <a:pt x="196948" y="373112"/>
                </a:lnTo>
                <a:lnTo>
                  <a:pt x="191045" y="382306"/>
                </a:lnTo>
                <a:lnTo>
                  <a:pt x="197356" y="392153"/>
                </a:lnTo>
                <a:lnTo>
                  <a:pt x="193194" y="392153"/>
                </a:lnTo>
                <a:lnTo>
                  <a:pt x="188978" y="385462"/>
                </a:lnTo>
                <a:close/>
                <a:moveTo>
                  <a:pt x="214778" y="385462"/>
                </a:moveTo>
                <a:lnTo>
                  <a:pt x="210562" y="392153"/>
                </a:lnTo>
                <a:lnTo>
                  <a:pt x="206401" y="392153"/>
                </a:lnTo>
                <a:lnTo>
                  <a:pt x="212711" y="382306"/>
                </a:lnTo>
                <a:lnTo>
                  <a:pt x="206809" y="373112"/>
                </a:lnTo>
                <a:lnTo>
                  <a:pt x="210970" y="373112"/>
                </a:lnTo>
                <a:lnTo>
                  <a:pt x="214778" y="379097"/>
                </a:lnTo>
                <a:lnTo>
                  <a:pt x="218586" y="373112"/>
                </a:lnTo>
                <a:lnTo>
                  <a:pt x="222748" y="373112"/>
                </a:lnTo>
                <a:lnTo>
                  <a:pt x="216846" y="382306"/>
                </a:lnTo>
                <a:lnTo>
                  <a:pt x="223156" y="392153"/>
                </a:lnTo>
                <a:lnTo>
                  <a:pt x="218994" y="392153"/>
                </a:lnTo>
                <a:lnTo>
                  <a:pt x="214778" y="385462"/>
                </a:lnTo>
                <a:close/>
                <a:moveTo>
                  <a:pt x="240578" y="385462"/>
                </a:moveTo>
                <a:lnTo>
                  <a:pt x="236362" y="392153"/>
                </a:lnTo>
                <a:lnTo>
                  <a:pt x="232201" y="392153"/>
                </a:lnTo>
                <a:lnTo>
                  <a:pt x="238511" y="382306"/>
                </a:lnTo>
                <a:lnTo>
                  <a:pt x="232609" y="373112"/>
                </a:lnTo>
                <a:lnTo>
                  <a:pt x="236770" y="373112"/>
                </a:lnTo>
                <a:lnTo>
                  <a:pt x="240578" y="379097"/>
                </a:lnTo>
                <a:lnTo>
                  <a:pt x="244386" y="373112"/>
                </a:lnTo>
                <a:lnTo>
                  <a:pt x="248548" y="373112"/>
                </a:lnTo>
                <a:lnTo>
                  <a:pt x="242646" y="382306"/>
                </a:lnTo>
                <a:lnTo>
                  <a:pt x="248956" y="392153"/>
                </a:lnTo>
                <a:lnTo>
                  <a:pt x="244794" y="392153"/>
                </a:lnTo>
                <a:lnTo>
                  <a:pt x="240578" y="385462"/>
                </a:lnTo>
                <a:close/>
                <a:moveTo>
                  <a:pt x="266378" y="385462"/>
                </a:moveTo>
                <a:lnTo>
                  <a:pt x="262162" y="392153"/>
                </a:lnTo>
                <a:lnTo>
                  <a:pt x="258001" y="392153"/>
                </a:lnTo>
                <a:lnTo>
                  <a:pt x="264311" y="382306"/>
                </a:lnTo>
                <a:lnTo>
                  <a:pt x="258409" y="373112"/>
                </a:lnTo>
                <a:lnTo>
                  <a:pt x="262570" y="373112"/>
                </a:lnTo>
                <a:lnTo>
                  <a:pt x="266378" y="379097"/>
                </a:lnTo>
                <a:lnTo>
                  <a:pt x="270187" y="373112"/>
                </a:lnTo>
                <a:lnTo>
                  <a:pt x="274348" y="373112"/>
                </a:lnTo>
                <a:lnTo>
                  <a:pt x="268446" y="382306"/>
                </a:lnTo>
                <a:lnTo>
                  <a:pt x="274756" y="392153"/>
                </a:lnTo>
                <a:lnTo>
                  <a:pt x="270595" y="392153"/>
                </a:lnTo>
                <a:lnTo>
                  <a:pt x="266378" y="385462"/>
                </a:lnTo>
                <a:close/>
                <a:moveTo>
                  <a:pt x="292179" y="385462"/>
                </a:moveTo>
                <a:lnTo>
                  <a:pt x="287962" y="392153"/>
                </a:lnTo>
                <a:lnTo>
                  <a:pt x="283801" y="392153"/>
                </a:lnTo>
                <a:lnTo>
                  <a:pt x="290111" y="382306"/>
                </a:lnTo>
                <a:lnTo>
                  <a:pt x="284209" y="373112"/>
                </a:lnTo>
                <a:lnTo>
                  <a:pt x="288370" y="373112"/>
                </a:lnTo>
                <a:lnTo>
                  <a:pt x="292179" y="379097"/>
                </a:lnTo>
                <a:lnTo>
                  <a:pt x="295987" y="373112"/>
                </a:lnTo>
                <a:lnTo>
                  <a:pt x="300148" y="373112"/>
                </a:lnTo>
                <a:lnTo>
                  <a:pt x="294246" y="382306"/>
                </a:lnTo>
                <a:lnTo>
                  <a:pt x="300556" y="392153"/>
                </a:lnTo>
                <a:lnTo>
                  <a:pt x="296395" y="392153"/>
                </a:lnTo>
                <a:lnTo>
                  <a:pt x="292179" y="385462"/>
                </a:lnTo>
                <a:close/>
                <a:moveTo>
                  <a:pt x="317979" y="385462"/>
                </a:moveTo>
                <a:lnTo>
                  <a:pt x="313762" y="392153"/>
                </a:lnTo>
                <a:lnTo>
                  <a:pt x="309601" y="392153"/>
                </a:lnTo>
                <a:lnTo>
                  <a:pt x="315911" y="382306"/>
                </a:lnTo>
                <a:lnTo>
                  <a:pt x="310009" y="373112"/>
                </a:lnTo>
                <a:lnTo>
                  <a:pt x="314170" y="373112"/>
                </a:lnTo>
                <a:lnTo>
                  <a:pt x="317979" y="379097"/>
                </a:lnTo>
                <a:lnTo>
                  <a:pt x="321787" y="373112"/>
                </a:lnTo>
                <a:lnTo>
                  <a:pt x="325948" y="373112"/>
                </a:lnTo>
                <a:lnTo>
                  <a:pt x="320046" y="382306"/>
                </a:lnTo>
                <a:lnTo>
                  <a:pt x="326356" y="392153"/>
                </a:lnTo>
                <a:lnTo>
                  <a:pt x="322195" y="392153"/>
                </a:lnTo>
                <a:lnTo>
                  <a:pt x="317979" y="385462"/>
                </a:lnTo>
                <a:close/>
                <a:moveTo>
                  <a:pt x="343779" y="385462"/>
                </a:moveTo>
                <a:lnTo>
                  <a:pt x="339563" y="392153"/>
                </a:lnTo>
                <a:lnTo>
                  <a:pt x="335401" y="392153"/>
                </a:lnTo>
                <a:lnTo>
                  <a:pt x="341711" y="382306"/>
                </a:lnTo>
                <a:lnTo>
                  <a:pt x="335809" y="373112"/>
                </a:lnTo>
                <a:lnTo>
                  <a:pt x="339971" y="373112"/>
                </a:lnTo>
                <a:lnTo>
                  <a:pt x="343779" y="379097"/>
                </a:lnTo>
                <a:lnTo>
                  <a:pt x="347587" y="373112"/>
                </a:lnTo>
                <a:lnTo>
                  <a:pt x="351748" y="373112"/>
                </a:lnTo>
                <a:lnTo>
                  <a:pt x="345846" y="382306"/>
                </a:lnTo>
                <a:lnTo>
                  <a:pt x="352156" y="392153"/>
                </a:lnTo>
                <a:lnTo>
                  <a:pt x="347995" y="392153"/>
                </a:lnTo>
                <a:lnTo>
                  <a:pt x="343779" y="385462"/>
                </a:lnTo>
                <a:close/>
                <a:moveTo>
                  <a:pt x="369579" y="385462"/>
                </a:moveTo>
                <a:lnTo>
                  <a:pt x="365363" y="392153"/>
                </a:lnTo>
                <a:lnTo>
                  <a:pt x="361201" y="392153"/>
                </a:lnTo>
                <a:lnTo>
                  <a:pt x="367511" y="382306"/>
                </a:lnTo>
                <a:lnTo>
                  <a:pt x="361609" y="373112"/>
                </a:lnTo>
                <a:lnTo>
                  <a:pt x="365771" y="373112"/>
                </a:lnTo>
                <a:lnTo>
                  <a:pt x="369579" y="379097"/>
                </a:lnTo>
                <a:lnTo>
                  <a:pt x="373387" y="373112"/>
                </a:lnTo>
                <a:lnTo>
                  <a:pt x="377548" y="373112"/>
                </a:lnTo>
                <a:lnTo>
                  <a:pt x="371646" y="382306"/>
                </a:lnTo>
                <a:lnTo>
                  <a:pt x="377956" y="392153"/>
                </a:lnTo>
                <a:lnTo>
                  <a:pt x="373795" y="392153"/>
                </a:lnTo>
                <a:lnTo>
                  <a:pt x="369579" y="385462"/>
                </a:lnTo>
                <a:close/>
                <a:moveTo>
                  <a:pt x="395379" y="385462"/>
                </a:moveTo>
                <a:lnTo>
                  <a:pt x="391163" y="392153"/>
                </a:lnTo>
                <a:lnTo>
                  <a:pt x="387001" y="392153"/>
                </a:lnTo>
                <a:lnTo>
                  <a:pt x="393312" y="382306"/>
                </a:lnTo>
                <a:lnTo>
                  <a:pt x="387409" y="373112"/>
                </a:lnTo>
                <a:lnTo>
                  <a:pt x="391571" y="373112"/>
                </a:lnTo>
                <a:lnTo>
                  <a:pt x="395379" y="379097"/>
                </a:lnTo>
                <a:lnTo>
                  <a:pt x="399187" y="373112"/>
                </a:lnTo>
                <a:lnTo>
                  <a:pt x="403348" y="373112"/>
                </a:lnTo>
                <a:lnTo>
                  <a:pt x="397446" y="382306"/>
                </a:lnTo>
                <a:lnTo>
                  <a:pt x="403756" y="392153"/>
                </a:lnTo>
                <a:lnTo>
                  <a:pt x="399595" y="392153"/>
                </a:lnTo>
                <a:lnTo>
                  <a:pt x="395379" y="385462"/>
                </a:lnTo>
                <a:close/>
                <a:moveTo>
                  <a:pt x="421179" y="385462"/>
                </a:moveTo>
                <a:lnTo>
                  <a:pt x="416963" y="392153"/>
                </a:lnTo>
                <a:lnTo>
                  <a:pt x="412801" y="392153"/>
                </a:lnTo>
                <a:lnTo>
                  <a:pt x="419112" y="382306"/>
                </a:lnTo>
                <a:lnTo>
                  <a:pt x="413209" y="373112"/>
                </a:lnTo>
                <a:lnTo>
                  <a:pt x="417371" y="373112"/>
                </a:lnTo>
                <a:lnTo>
                  <a:pt x="421179" y="379097"/>
                </a:lnTo>
                <a:lnTo>
                  <a:pt x="424987" y="373112"/>
                </a:lnTo>
                <a:lnTo>
                  <a:pt x="429149" y="373112"/>
                </a:lnTo>
                <a:lnTo>
                  <a:pt x="423246" y="382306"/>
                </a:lnTo>
                <a:lnTo>
                  <a:pt x="429557" y="392153"/>
                </a:lnTo>
                <a:lnTo>
                  <a:pt x="425395" y="392153"/>
                </a:lnTo>
                <a:lnTo>
                  <a:pt x="421179" y="385462"/>
                </a:lnTo>
                <a:close/>
                <a:moveTo>
                  <a:pt x="446979" y="385462"/>
                </a:moveTo>
                <a:lnTo>
                  <a:pt x="442763" y="392153"/>
                </a:lnTo>
                <a:lnTo>
                  <a:pt x="438601" y="392153"/>
                </a:lnTo>
                <a:lnTo>
                  <a:pt x="444912" y="382306"/>
                </a:lnTo>
                <a:lnTo>
                  <a:pt x="439009" y="373112"/>
                </a:lnTo>
                <a:lnTo>
                  <a:pt x="443171" y="373112"/>
                </a:lnTo>
                <a:lnTo>
                  <a:pt x="446979" y="379097"/>
                </a:lnTo>
                <a:lnTo>
                  <a:pt x="450787" y="373112"/>
                </a:lnTo>
                <a:lnTo>
                  <a:pt x="454949" y="373112"/>
                </a:lnTo>
                <a:lnTo>
                  <a:pt x="449046" y="382306"/>
                </a:lnTo>
                <a:lnTo>
                  <a:pt x="455357" y="392153"/>
                </a:lnTo>
                <a:lnTo>
                  <a:pt x="451195" y="392153"/>
                </a:lnTo>
                <a:lnTo>
                  <a:pt x="446979" y="385462"/>
                </a:lnTo>
                <a:close/>
                <a:moveTo>
                  <a:pt x="472779" y="385462"/>
                </a:moveTo>
                <a:lnTo>
                  <a:pt x="468563" y="392153"/>
                </a:lnTo>
                <a:lnTo>
                  <a:pt x="464401" y="392153"/>
                </a:lnTo>
                <a:lnTo>
                  <a:pt x="470712" y="382306"/>
                </a:lnTo>
                <a:lnTo>
                  <a:pt x="464809" y="373112"/>
                </a:lnTo>
                <a:lnTo>
                  <a:pt x="468971" y="373112"/>
                </a:lnTo>
                <a:lnTo>
                  <a:pt x="472779" y="379097"/>
                </a:lnTo>
                <a:lnTo>
                  <a:pt x="476587" y="373112"/>
                </a:lnTo>
                <a:lnTo>
                  <a:pt x="480749" y="373112"/>
                </a:lnTo>
                <a:lnTo>
                  <a:pt x="474846" y="382306"/>
                </a:lnTo>
                <a:lnTo>
                  <a:pt x="481157" y="392153"/>
                </a:lnTo>
                <a:lnTo>
                  <a:pt x="476995" y="392153"/>
                </a:lnTo>
                <a:lnTo>
                  <a:pt x="472779" y="385462"/>
                </a:lnTo>
                <a:close/>
                <a:moveTo>
                  <a:pt x="498579" y="385462"/>
                </a:moveTo>
                <a:lnTo>
                  <a:pt x="494363" y="392153"/>
                </a:lnTo>
                <a:lnTo>
                  <a:pt x="490201" y="392153"/>
                </a:lnTo>
                <a:lnTo>
                  <a:pt x="496512" y="382306"/>
                </a:lnTo>
                <a:lnTo>
                  <a:pt x="490609" y="373112"/>
                </a:lnTo>
                <a:lnTo>
                  <a:pt x="494771" y="373112"/>
                </a:lnTo>
                <a:lnTo>
                  <a:pt x="498579" y="379097"/>
                </a:lnTo>
                <a:lnTo>
                  <a:pt x="502387" y="373112"/>
                </a:lnTo>
                <a:lnTo>
                  <a:pt x="506549" y="373112"/>
                </a:lnTo>
                <a:lnTo>
                  <a:pt x="500646" y="382306"/>
                </a:lnTo>
                <a:lnTo>
                  <a:pt x="506957" y="392153"/>
                </a:lnTo>
                <a:lnTo>
                  <a:pt x="502795" y="392153"/>
                </a:lnTo>
                <a:lnTo>
                  <a:pt x="498579" y="385462"/>
                </a:lnTo>
                <a:close/>
                <a:moveTo>
                  <a:pt x="8378" y="414163"/>
                </a:moveTo>
                <a:lnTo>
                  <a:pt x="4162" y="420854"/>
                </a:lnTo>
                <a:lnTo>
                  <a:pt x="0" y="420854"/>
                </a:lnTo>
                <a:lnTo>
                  <a:pt x="6310" y="411007"/>
                </a:lnTo>
                <a:lnTo>
                  <a:pt x="408" y="401813"/>
                </a:lnTo>
                <a:lnTo>
                  <a:pt x="4570" y="401813"/>
                </a:lnTo>
                <a:lnTo>
                  <a:pt x="8378" y="407798"/>
                </a:lnTo>
                <a:lnTo>
                  <a:pt x="12186" y="401813"/>
                </a:lnTo>
                <a:lnTo>
                  <a:pt x="16347" y="401813"/>
                </a:lnTo>
                <a:lnTo>
                  <a:pt x="10445" y="411007"/>
                </a:lnTo>
                <a:lnTo>
                  <a:pt x="16755" y="420854"/>
                </a:lnTo>
                <a:lnTo>
                  <a:pt x="12594" y="420854"/>
                </a:lnTo>
                <a:lnTo>
                  <a:pt x="8378" y="414163"/>
                </a:lnTo>
                <a:close/>
                <a:moveTo>
                  <a:pt x="34178" y="414163"/>
                </a:moveTo>
                <a:lnTo>
                  <a:pt x="29962" y="420854"/>
                </a:lnTo>
                <a:lnTo>
                  <a:pt x="25800" y="420854"/>
                </a:lnTo>
                <a:lnTo>
                  <a:pt x="32110" y="411007"/>
                </a:lnTo>
                <a:lnTo>
                  <a:pt x="26208" y="401813"/>
                </a:lnTo>
                <a:lnTo>
                  <a:pt x="30370" y="401813"/>
                </a:lnTo>
                <a:lnTo>
                  <a:pt x="34178" y="407798"/>
                </a:lnTo>
                <a:lnTo>
                  <a:pt x="37986" y="401813"/>
                </a:lnTo>
                <a:lnTo>
                  <a:pt x="42147" y="401813"/>
                </a:lnTo>
                <a:lnTo>
                  <a:pt x="36245" y="411007"/>
                </a:lnTo>
                <a:lnTo>
                  <a:pt x="42555" y="420854"/>
                </a:lnTo>
                <a:lnTo>
                  <a:pt x="38394" y="420854"/>
                </a:lnTo>
                <a:lnTo>
                  <a:pt x="34178" y="414163"/>
                </a:lnTo>
                <a:close/>
                <a:moveTo>
                  <a:pt x="59978" y="414163"/>
                </a:moveTo>
                <a:lnTo>
                  <a:pt x="55762" y="420854"/>
                </a:lnTo>
                <a:lnTo>
                  <a:pt x="51600" y="420854"/>
                </a:lnTo>
                <a:lnTo>
                  <a:pt x="57911" y="411007"/>
                </a:lnTo>
                <a:lnTo>
                  <a:pt x="52008" y="401813"/>
                </a:lnTo>
                <a:lnTo>
                  <a:pt x="56170" y="401813"/>
                </a:lnTo>
                <a:lnTo>
                  <a:pt x="59978" y="407798"/>
                </a:lnTo>
                <a:lnTo>
                  <a:pt x="63786" y="401813"/>
                </a:lnTo>
                <a:lnTo>
                  <a:pt x="67948" y="401813"/>
                </a:lnTo>
                <a:lnTo>
                  <a:pt x="62045" y="411007"/>
                </a:lnTo>
                <a:lnTo>
                  <a:pt x="68356" y="420854"/>
                </a:lnTo>
                <a:lnTo>
                  <a:pt x="64194" y="420854"/>
                </a:lnTo>
                <a:lnTo>
                  <a:pt x="59978" y="414163"/>
                </a:lnTo>
                <a:close/>
                <a:moveTo>
                  <a:pt x="85778" y="414163"/>
                </a:moveTo>
                <a:lnTo>
                  <a:pt x="81562" y="420854"/>
                </a:lnTo>
                <a:lnTo>
                  <a:pt x="77400" y="420854"/>
                </a:lnTo>
                <a:lnTo>
                  <a:pt x="83711" y="411007"/>
                </a:lnTo>
                <a:lnTo>
                  <a:pt x="77808" y="401813"/>
                </a:lnTo>
                <a:lnTo>
                  <a:pt x="81970" y="401813"/>
                </a:lnTo>
                <a:lnTo>
                  <a:pt x="85778" y="407798"/>
                </a:lnTo>
                <a:lnTo>
                  <a:pt x="89586" y="401813"/>
                </a:lnTo>
                <a:lnTo>
                  <a:pt x="93748" y="401813"/>
                </a:lnTo>
                <a:lnTo>
                  <a:pt x="87845" y="411007"/>
                </a:lnTo>
                <a:lnTo>
                  <a:pt x="94156" y="420854"/>
                </a:lnTo>
                <a:lnTo>
                  <a:pt x="89994" y="420854"/>
                </a:lnTo>
                <a:lnTo>
                  <a:pt x="85778" y="414163"/>
                </a:lnTo>
                <a:close/>
                <a:moveTo>
                  <a:pt x="111578" y="414163"/>
                </a:moveTo>
                <a:lnTo>
                  <a:pt x="107362" y="420854"/>
                </a:lnTo>
                <a:lnTo>
                  <a:pt x="103200" y="420854"/>
                </a:lnTo>
                <a:lnTo>
                  <a:pt x="109511" y="411007"/>
                </a:lnTo>
                <a:lnTo>
                  <a:pt x="103608" y="401813"/>
                </a:lnTo>
                <a:lnTo>
                  <a:pt x="107770" y="401813"/>
                </a:lnTo>
                <a:lnTo>
                  <a:pt x="111578" y="407798"/>
                </a:lnTo>
                <a:lnTo>
                  <a:pt x="115386" y="401813"/>
                </a:lnTo>
                <a:lnTo>
                  <a:pt x="119548" y="401813"/>
                </a:lnTo>
                <a:lnTo>
                  <a:pt x="113645" y="411007"/>
                </a:lnTo>
                <a:lnTo>
                  <a:pt x="119956" y="420854"/>
                </a:lnTo>
                <a:lnTo>
                  <a:pt x="115794" y="420854"/>
                </a:lnTo>
                <a:lnTo>
                  <a:pt x="111578" y="414163"/>
                </a:lnTo>
                <a:close/>
                <a:moveTo>
                  <a:pt x="137378" y="414163"/>
                </a:moveTo>
                <a:lnTo>
                  <a:pt x="133162" y="420854"/>
                </a:lnTo>
                <a:lnTo>
                  <a:pt x="129000" y="420854"/>
                </a:lnTo>
                <a:lnTo>
                  <a:pt x="135311" y="411007"/>
                </a:lnTo>
                <a:lnTo>
                  <a:pt x="129408" y="401813"/>
                </a:lnTo>
                <a:lnTo>
                  <a:pt x="133570" y="401813"/>
                </a:lnTo>
                <a:lnTo>
                  <a:pt x="137378" y="407798"/>
                </a:lnTo>
                <a:lnTo>
                  <a:pt x="141186" y="401813"/>
                </a:lnTo>
                <a:lnTo>
                  <a:pt x="145348" y="401813"/>
                </a:lnTo>
                <a:lnTo>
                  <a:pt x="139445" y="411007"/>
                </a:lnTo>
                <a:lnTo>
                  <a:pt x="145756" y="420854"/>
                </a:lnTo>
                <a:lnTo>
                  <a:pt x="141594" y="420854"/>
                </a:lnTo>
                <a:lnTo>
                  <a:pt x="137378" y="414163"/>
                </a:lnTo>
                <a:close/>
                <a:moveTo>
                  <a:pt x="163178" y="414163"/>
                </a:moveTo>
                <a:lnTo>
                  <a:pt x="158962" y="420854"/>
                </a:lnTo>
                <a:lnTo>
                  <a:pt x="154800" y="420854"/>
                </a:lnTo>
                <a:lnTo>
                  <a:pt x="161111" y="411007"/>
                </a:lnTo>
                <a:lnTo>
                  <a:pt x="155208" y="401813"/>
                </a:lnTo>
                <a:lnTo>
                  <a:pt x="159370" y="401813"/>
                </a:lnTo>
                <a:lnTo>
                  <a:pt x="163178" y="407798"/>
                </a:lnTo>
                <a:lnTo>
                  <a:pt x="166986" y="401813"/>
                </a:lnTo>
                <a:lnTo>
                  <a:pt x="171148" y="401813"/>
                </a:lnTo>
                <a:lnTo>
                  <a:pt x="165245" y="411007"/>
                </a:lnTo>
                <a:lnTo>
                  <a:pt x="171556" y="420854"/>
                </a:lnTo>
                <a:lnTo>
                  <a:pt x="167394" y="420854"/>
                </a:lnTo>
                <a:lnTo>
                  <a:pt x="163178" y="414163"/>
                </a:lnTo>
                <a:close/>
                <a:moveTo>
                  <a:pt x="188978" y="414163"/>
                </a:moveTo>
                <a:lnTo>
                  <a:pt x="184762" y="420854"/>
                </a:lnTo>
                <a:lnTo>
                  <a:pt x="180601" y="420854"/>
                </a:lnTo>
                <a:lnTo>
                  <a:pt x="186911" y="411007"/>
                </a:lnTo>
                <a:lnTo>
                  <a:pt x="181009" y="401813"/>
                </a:lnTo>
                <a:lnTo>
                  <a:pt x="185170" y="401813"/>
                </a:lnTo>
                <a:lnTo>
                  <a:pt x="188978" y="407798"/>
                </a:lnTo>
                <a:lnTo>
                  <a:pt x="192786" y="401813"/>
                </a:lnTo>
                <a:lnTo>
                  <a:pt x="196948" y="401813"/>
                </a:lnTo>
                <a:lnTo>
                  <a:pt x="191045" y="411007"/>
                </a:lnTo>
                <a:lnTo>
                  <a:pt x="197356" y="420854"/>
                </a:lnTo>
                <a:lnTo>
                  <a:pt x="193194" y="420854"/>
                </a:lnTo>
                <a:lnTo>
                  <a:pt x="188978" y="414163"/>
                </a:lnTo>
                <a:close/>
                <a:moveTo>
                  <a:pt x="214778" y="414163"/>
                </a:moveTo>
                <a:lnTo>
                  <a:pt x="210562" y="420854"/>
                </a:lnTo>
                <a:lnTo>
                  <a:pt x="206401" y="420854"/>
                </a:lnTo>
                <a:lnTo>
                  <a:pt x="212711" y="411007"/>
                </a:lnTo>
                <a:lnTo>
                  <a:pt x="206809" y="401813"/>
                </a:lnTo>
                <a:lnTo>
                  <a:pt x="210970" y="401813"/>
                </a:lnTo>
                <a:lnTo>
                  <a:pt x="214778" y="407798"/>
                </a:lnTo>
                <a:lnTo>
                  <a:pt x="218586" y="401813"/>
                </a:lnTo>
                <a:lnTo>
                  <a:pt x="222748" y="401813"/>
                </a:lnTo>
                <a:lnTo>
                  <a:pt x="216846" y="411007"/>
                </a:lnTo>
                <a:lnTo>
                  <a:pt x="223156" y="420854"/>
                </a:lnTo>
                <a:lnTo>
                  <a:pt x="218994" y="420854"/>
                </a:lnTo>
                <a:lnTo>
                  <a:pt x="214778" y="414163"/>
                </a:lnTo>
                <a:close/>
                <a:moveTo>
                  <a:pt x="240578" y="414163"/>
                </a:moveTo>
                <a:lnTo>
                  <a:pt x="236362" y="420854"/>
                </a:lnTo>
                <a:lnTo>
                  <a:pt x="232201" y="420854"/>
                </a:lnTo>
                <a:lnTo>
                  <a:pt x="238511" y="411007"/>
                </a:lnTo>
                <a:lnTo>
                  <a:pt x="232609" y="401813"/>
                </a:lnTo>
                <a:lnTo>
                  <a:pt x="236770" y="401813"/>
                </a:lnTo>
                <a:lnTo>
                  <a:pt x="240578" y="407798"/>
                </a:lnTo>
                <a:lnTo>
                  <a:pt x="244386" y="401813"/>
                </a:lnTo>
                <a:lnTo>
                  <a:pt x="248548" y="401813"/>
                </a:lnTo>
                <a:lnTo>
                  <a:pt x="242646" y="411007"/>
                </a:lnTo>
                <a:lnTo>
                  <a:pt x="248956" y="420854"/>
                </a:lnTo>
                <a:lnTo>
                  <a:pt x="244794" y="420854"/>
                </a:lnTo>
                <a:lnTo>
                  <a:pt x="240578" y="414163"/>
                </a:lnTo>
                <a:close/>
                <a:moveTo>
                  <a:pt x="266378" y="414163"/>
                </a:moveTo>
                <a:lnTo>
                  <a:pt x="262162" y="420854"/>
                </a:lnTo>
                <a:lnTo>
                  <a:pt x="258001" y="420854"/>
                </a:lnTo>
                <a:lnTo>
                  <a:pt x="264311" y="411007"/>
                </a:lnTo>
                <a:lnTo>
                  <a:pt x="258409" y="401813"/>
                </a:lnTo>
                <a:lnTo>
                  <a:pt x="262570" y="401813"/>
                </a:lnTo>
                <a:lnTo>
                  <a:pt x="266378" y="407798"/>
                </a:lnTo>
                <a:lnTo>
                  <a:pt x="270187" y="401813"/>
                </a:lnTo>
                <a:lnTo>
                  <a:pt x="274348" y="401813"/>
                </a:lnTo>
                <a:lnTo>
                  <a:pt x="268446" y="411007"/>
                </a:lnTo>
                <a:lnTo>
                  <a:pt x="274756" y="420854"/>
                </a:lnTo>
                <a:lnTo>
                  <a:pt x="270595" y="420854"/>
                </a:lnTo>
                <a:lnTo>
                  <a:pt x="266378" y="414163"/>
                </a:lnTo>
                <a:close/>
                <a:moveTo>
                  <a:pt x="292179" y="414163"/>
                </a:moveTo>
                <a:lnTo>
                  <a:pt x="287962" y="420854"/>
                </a:lnTo>
                <a:lnTo>
                  <a:pt x="283801" y="420854"/>
                </a:lnTo>
                <a:lnTo>
                  <a:pt x="290111" y="411007"/>
                </a:lnTo>
                <a:lnTo>
                  <a:pt x="284209" y="401813"/>
                </a:lnTo>
                <a:lnTo>
                  <a:pt x="288370" y="401813"/>
                </a:lnTo>
                <a:lnTo>
                  <a:pt x="292179" y="407798"/>
                </a:lnTo>
                <a:lnTo>
                  <a:pt x="295987" y="401813"/>
                </a:lnTo>
                <a:lnTo>
                  <a:pt x="300148" y="401813"/>
                </a:lnTo>
                <a:lnTo>
                  <a:pt x="294246" y="411007"/>
                </a:lnTo>
                <a:lnTo>
                  <a:pt x="300556" y="420854"/>
                </a:lnTo>
                <a:lnTo>
                  <a:pt x="296395" y="420854"/>
                </a:lnTo>
                <a:lnTo>
                  <a:pt x="292179" y="414163"/>
                </a:lnTo>
                <a:close/>
                <a:moveTo>
                  <a:pt x="317979" y="414163"/>
                </a:moveTo>
                <a:lnTo>
                  <a:pt x="313762" y="420854"/>
                </a:lnTo>
                <a:lnTo>
                  <a:pt x="309601" y="420854"/>
                </a:lnTo>
                <a:lnTo>
                  <a:pt x="315911" y="411007"/>
                </a:lnTo>
                <a:lnTo>
                  <a:pt x="310009" y="401813"/>
                </a:lnTo>
                <a:lnTo>
                  <a:pt x="314170" y="401813"/>
                </a:lnTo>
                <a:lnTo>
                  <a:pt x="317979" y="407798"/>
                </a:lnTo>
                <a:lnTo>
                  <a:pt x="321787" y="401813"/>
                </a:lnTo>
                <a:lnTo>
                  <a:pt x="325948" y="401813"/>
                </a:lnTo>
                <a:lnTo>
                  <a:pt x="320046" y="411007"/>
                </a:lnTo>
                <a:lnTo>
                  <a:pt x="326356" y="420854"/>
                </a:lnTo>
                <a:lnTo>
                  <a:pt x="322195" y="420854"/>
                </a:lnTo>
                <a:lnTo>
                  <a:pt x="317979" y="414163"/>
                </a:lnTo>
                <a:close/>
                <a:moveTo>
                  <a:pt x="343779" y="414163"/>
                </a:moveTo>
                <a:lnTo>
                  <a:pt x="339563" y="420854"/>
                </a:lnTo>
                <a:lnTo>
                  <a:pt x="335401" y="420854"/>
                </a:lnTo>
                <a:lnTo>
                  <a:pt x="341711" y="411007"/>
                </a:lnTo>
                <a:lnTo>
                  <a:pt x="335809" y="401813"/>
                </a:lnTo>
                <a:lnTo>
                  <a:pt x="339971" y="401813"/>
                </a:lnTo>
                <a:lnTo>
                  <a:pt x="343779" y="407798"/>
                </a:lnTo>
                <a:lnTo>
                  <a:pt x="347587" y="401813"/>
                </a:lnTo>
                <a:lnTo>
                  <a:pt x="351748" y="401813"/>
                </a:lnTo>
                <a:lnTo>
                  <a:pt x="345846" y="411007"/>
                </a:lnTo>
                <a:lnTo>
                  <a:pt x="352156" y="420854"/>
                </a:lnTo>
                <a:lnTo>
                  <a:pt x="347995" y="420854"/>
                </a:lnTo>
                <a:lnTo>
                  <a:pt x="343779" y="414163"/>
                </a:lnTo>
                <a:close/>
                <a:moveTo>
                  <a:pt x="369579" y="414163"/>
                </a:moveTo>
                <a:lnTo>
                  <a:pt x="365363" y="420854"/>
                </a:lnTo>
                <a:lnTo>
                  <a:pt x="361201" y="420854"/>
                </a:lnTo>
                <a:lnTo>
                  <a:pt x="367511" y="411007"/>
                </a:lnTo>
                <a:lnTo>
                  <a:pt x="361609" y="401813"/>
                </a:lnTo>
                <a:lnTo>
                  <a:pt x="365771" y="401813"/>
                </a:lnTo>
                <a:lnTo>
                  <a:pt x="369579" y="407798"/>
                </a:lnTo>
                <a:lnTo>
                  <a:pt x="373387" y="401813"/>
                </a:lnTo>
                <a:lnTo>
                  <a:pt x="377548" y="401813"/>
                </a:lnTo>
                <a:lnTo>
                  <a:pt x="371646" y="411007"/>
                </a:lnTo>
                <a:lnTo>
                  <a:pt x="377956" y="420854"/>
                </a:lnTo>
                <a:lnTo>
                  <a:pt x="373795" y="420854"/>
                </a:lnTo>
                <a:lnTo>
                  <a:pt x="369579" y="414163"/>
                </a:lnTo>
                <a:close/>
                <a:moveTo>
                  <a:pt x="395379" y="414163"/>
                </a:moveTo>
                <a:lnTo>
                  <a:pt x="391163" y="420854"/>
                </a:lnTo>
                <a:lnTo>
                  <a:pt x="387001" y="420854"/>
                </a:lnTo>
                <a:lnTo>
                  <a:pt x="393312" y="411007"/>
                </a:lnTo>
                <a:lnTo>
                  <a:pt x="387409" y="401813"/>
                </a:lnTo>
                <a:lnTo>
                  <a:pt x="391571" y="401813"/>
                </a:lnTo>
                <a:lnTo>
                  <a:pt x="395379" y="407798"/>
                </a:lnTo>
                <a:lnTo>
                  <a:pt x="399187" y="401813"/>
                </a:lnTo>
                <a:lnTo>
                  <a:pt x="403348" y="401813"/>
                </a:lnTo>
                <a:lnTo>
                  <a:pt x="397446" y="411007"/>
                </a:lnTo>
                <a:lnTo>
                  <a:pt x="403756" y="420854"/>
                </a:lnTo>
                <a:lnTo>
                  <a:pt x="399595" y="420854"/>
                </a:lnTo>
                <a:lnTo>
                  <a:pt x="395379" y="414163"/>
                </a:lnTo>
                <a:close/>
                <a:moveTo>
                  <a:pt x="421179" y="414163"/>
                </a:moveTo>
                <a:lnTo>
                  <a:pt x="416963" y="420854"/>
                </a:lnTo>
                <a:lnTo>
                  <a:pt x="412801" y="420854"/>
                </a:lnTo>
                <a:lnTo>
                  <a:pt x="419112" y="411007"/>
                </a:lnTo>
                <a:lnTo>
                  <a:pt x="413209" y="401813"/>
                </a:lnTo>
                <a:lnTo>
                  <a:pt x="417371" y="401813"/>
                </a:lnTo>
                <a:lnTo>
                  <a:pt x="421179" y="407798"/>
                </a:lnTo>
                <a:lnTo>
                  <a:pt x="424987" y="401813"/>
                </a:lnTo>
                <a:lnTo>
                  <a:pt x="429149" y="401813"/>
                </a:lnTo>
                <a:lnTo>
                  <a:pt x="423246" y="411007"/>
                </a:lnTo>
                <a:lnTo>
                  <a:pt x="429557" y="420854"/>
                </a:lnTo>
                <a:lnTo>
                  <a:pt x="425395" y="420854"/>
                </a:lnTo>
                <a:lnTo>
                  <a:pt x="421179" y="414163"/>
                </a:lnTo>
                <a:close/>
                <a:moveTo>
                  <a:pt x="446979" y="414163"/>
                </a:moveTo>
                <a:lnTo>
                  <a:pt x="442763" y="420854"/>
                </a:lnTo>
                <a:lnTo>
                  <a:pt x="438601" y="420854"/>
                </a:lnTo>
                <a:lnTo>
                  <a:pt x="444912" y="411007"/>
                </a:lnTo>
                <a:lnTo>
                  <a:pt x="439009" y="401813"/>
                </a:lnTo>
                <a:lnTo>
                  <a:pt x="443171" y="401813"/>
                </a:lnTo>
                <a:lnTo>
                  <a:pt x="446979" y="407798"/>
                </a:lnTo>
                <a:lnTo>
                  <a:pt x="450787" y="401813"/>
                </a:lnTo>
                <a:lnTo>
                  <a:pt x="454949" y="401813"/>
                </a:lnTo>
                <a:lnTo>
                  <a:pt x="449046" y="411007"/>
                </a:lnTo>
                <a:lnTo>
                  <a:pt x="455357" y="420854"/>
                </a:lnTo>
                <a:lnTo>
                  <a:pt x="451195" y="420854"/>
                </a:lnTo>
                <a:lnTo>
                  <a:pt x="446979" y="414163"/>
                </a:lnTo>
                <a:close/>
                <a:moveTo>
                  <a:pt x="472779" y="414163"/>
                </a:moveTo>
                <a:lnTo>
                  <a:pt x="468563" y="420854"/>
                </a:lnTo>
                <a:lnTo>
                  <a:pt x="464401" y="420854"/>
                </a:lnTo>
                <a:lnTo>
                  <a:pt x="470712" y="411007"/>
                </a:lnTo>
                <a:lnTo>
                  <a:pt x="464809" y="401813"/>
                </a:lnTo>
                <a:lnTo>
                  <a:pt x="468971" y="401813"/>
                </a:lnTo>
                <a:lnTo>
                  <a:pt x="472779" y="407798"/>
                </a:lnTo>
                <a:lnTo>
                  <a:pt x="476587" y="401813"/>
                </a:lnTo>
                <a:lnTo>
                  <a:pt x="480749" y="401813"/>
                </a:lnTo>
                <a:lnTo>
                  <a:pt x="474846" y="411007"/>
                </a:lnTo>
                <a:lnTo>
                  <a:pt x="481157" y="420854"/>
                </a:lnTo>
                <a:lnTo>
                  <a:pt x="476995" y="420854"/>
                </a:lnTo>
                <a:lnTo>
                  <a:pt x="472779" y="414163"/>
                </a:lnTo>
                <a:close/>
                <a:moveTo>
                  <a:pt x="498579" y="414163"/>
                </a:moveTo>
                <a:lnTo>
                  <a:pt x="494363" y="420854"/>
                </a:lnTo>
                <a:lnTo>
                  <a:pt x="490201" y="420854"/>
                </a:lnTo>
                <a:lnTo>
                  <a:pt x="496512" y="411007"/>
                </a:lnTo>
                <a:lnTo>
                  <a:pt x="490609" y="401813"/>
                </a:lnTo>
                <a:lnTo>
                  <a:pt x="494771" y="401813"/>
                </a:lnTo>
                <a:lnTo>
                  <a:pt x="498579" y="407798"/>
                </a:lnTo>
                <a:lnTo>
                  <a:pt x="502387" y="401813"/>
                </a:lnTo>
                <a:lnTo>
                  <a:pt x="506549" y="401813"/>
                </a:lnTo>
                <a:lnTo>
                  <a:pt x="500646" y="411007"/>
                </a:lnTo>
                <a:lnTo>
                  <a:pt x="506957" y="420854"/>
                </a:lnTo>
                <a:lnTo>
                  <a:pt x="502795" y="420854"/>
                </a:lnTo>
                <a:lnTo>
                  <a:pt x="498579" y="414163"/>
                </a:lnTo>
                <a:close/>
                <a:moveTo>
                  <a:pt x="8378" y="442863"/>
                </a:moveTo>
                <a:lnTo>
                  <a:pt x="4162" y="449555"/>
                </a:lnTo>
                <a:lnTo>
                  <a:pt x="0" y="449555"/>
                </a:lnTo>
                <a:lnTo>
                  <a:pt x="6310" y="439708"/>
                </a:lnTo>
                <a:lnTo>
                  <a:pt x="408" y="430514"/>
                </a:lnTo>
                <a:lnTo>
                  <a:pt x="4570" y="430514"/>
                </a:lnTo>
                <a:lnTo>
                  <a:pt x="8378" y="436499"/>
                </a:lnTo>
                <a:lnTo>
                  <a:pt x="12186" y="430514"/>
                </a:lnTo>
                <a:lnTo>
                  <a:pt x="16347" y="430514"/>
                </a:lnTo>
                <a:lnTo>
                  <a:pt x="10445" y="439708"/>
                </a:lnTo>
                <a:lnTo>
                  <a:pt x="16755" y="449555"/>
                </a:lnTo>
                <a:lnTo>
                  <a:pt x="12594" y="449555"/>
                </a:lnTo>
                <a:lnTo>
                  <a:pt x="8378" y="442863"/>
                </a:lnTo>
                <a:close/>
                <a:moveTo>
                  <a:pt x="34178" y="442863"/>
                </a:moveTo>
                <a:lnTo>
                  <a:pt x="29962" y="449555"/>
                </a:lnTo>
                <a:lnTo>
                  <a:pt x="25800" y="449555"/>
                </a:lnTo>
                <a:lnTo>
                  <a:pt x="32110" y="439708"/>
                </a:lnTo>
                <a:lnTo>
                  <a:pt x="26208" y="430514"/>
                </a:lnTo>
                <a:lnTo>
                  <a:pt x="30370" y="430514"/>
                </a:lnTo>
                <a:lnTo>
                  <a:pt x="34178" y="436499"/>
                </a:lnTo>
                <a:lnTo>
                  <a:pt x="37986" y="430514"/>
                </a:lnTo>
                <a:lnTo>
                  <a:pt x="42147" y="430514"/>
                </a:lnTo>
                <a:lnTo>
                  <a:pt x="36245" y="439708"/>
                </a:lnTo>
                <a:lnTo>
                  <a:pt x="42555" y="449555"/>
                </a:lnTo>
                <a:lnTo>
                  <a:pt x="38394" y="449555"/>
                </a:lnTo>
                <a:lnTo>
                  <a:pt x="34178" y="442863"/>
                </a:lnTo>
                <a:close/>
                <a:moveTo>
                  <a:pt x="59978" y="442863"/>
                </a:moveTo>
                <a:lnTo>
                  <a:pt x="55762" y="449555"/>
                </a:lnTo>
                <a:lnTo>
                  <a:pt x="51600" y="449555"/>
                </a:lnTo>
                <a:lnTo>
                  <a:pt x="57911" y="439708"/>
                </a:lnTo>
                <a:lnTo>
                  <a:pt x="52008" y="430514"/>
                </a:lnTo>
                <a:lnTo>
                  <a:pt x="56170" y="430514"/>
                </a:lnTo>
                <a:lnTo>
                  <a:pt x="59978" y="436499"/>
                </a:lnTo>
                <a:lnTo>
                  <a:pt x="63786" y="430514"/>
                </a:lnTo>
                <a:lnTo>
                  <a:pt x="67948" y="430514"/>
                </a:lnTo>
                <a:lnTo>
                  <a:pt x="62045" y="439708"/>
                </a:lnTo>
                <a:lnTo>
                  <a:pt x="68356" y="449555"/>
                </a:lnTo>
                <a:lnTo>
                  <a:pt x="64194" y="449555"/>
                </a:lnTo>
                <a:lnTo>
                  <a:pt x="59978" y="442863"/>
                </a:lnTo>
                <a:close/>
                <a:moveTo>
                  <a:pt x="85778" y="442863"/>
                </a:moveTo>
                <a:lnTo>
                  <a:pt x="81562" y="449555"/>
                </a:lnTo>
                <a:lnTo>
                  <a:pt x="77400" y="449555"/>
                </a:lnTo>
                <a:lnTo>
                  <a:pt x="83711" y="439708"/>
                </a:lnTo>
                <a:lnTo>
                  <a:pt x="77808" y="430514"/>
                </a:lnTo>
                <a:lnTo>
                  <a:pt x="81970" y="430514"/>
                </a:lnTo>
                <a:lnTo>
                  <a:pt x="85778" y="436499"/>
                </a:lnTo>
                <a:lnTo>
                  <a:pt x="89586" y="430514"/>
                </a:lnTo>
                <a:lnTo>
                  <a:pt x="93748" y="430514"/>
                </a:lnTo>
                <a:lnTo>
                  <a:pt x="87845" y="439708"/>
                </a:lnTo>
                <a:lnTo>
                  <a:pt x="94156" y="449555"/>
                </a:lnTo>
                <a:lnTo>
                  <a:pt x="89994" y="449555"/>
                </a:lnTo>
                <a:lnTo>
                  <a:pt x="85778" y="442863"/>
                </a:lnTo>
                <a:close/>
                <a:moveTo>
                  <a:pt x="111578" y="442863"/>
                </a:moveTo>
                <a:lnTo>
                  <a:pt x="107362" y="449555"/>
                </a:lnTo>
                <a:lnTo>
                  <a:pt x="103200" y="449555"/>
                </a:lnTo>
                <a:lnTo>
                  <a:pt x="109511" y="439708"/>
                </a:lnTo>
                <a:lnTo>
                  <a:pt x="103608" y="430514"/>
                </a:lnTo>
                <a:lnTo>
                  <a:pt x="107770" y="430514"/>
                </a:lnTo>
                <a:lnTo>
                  <a:pt x="111578" y="436499"/>
                </a:lnTo>
                <a:lnTo>
                  <a:pt x="115386" y="430514"/>
                </a:lnTo>
                <a:lnTo>
                  <a:pt x="119548" y="430514"/>
                </a:lnTo>
                <a:lnTo>
                  <a:pt x="113645" y="439708"/>
                </a:lnTo>
                <a:lnTo>
                  <a:pt x="119956" y="449555"/>
                </a:lnTo>
                <a:lnTo>
                  <a:pt x="115794" y="449555"/>
                </a:lnTo>
                <a:lnTo>
                  <a:pt x="111578" y="442863"/>
                </a:lnTo>
                <a:close/>
                <a:moveTo>
                  <a:pt x="137378" y="442863"/>
                </a:moveTo>
                <a:lnTo>
                  <a:pt x="133162" y="449555"/>
                </a:lnTo>
                <a:lnTo>
                  <a:pt x="129000" y="449555"/>
                </a:lnTo>
                <a:lnTo>
                  <a:pt x="135311" y="439708"/>
                </a:lnTo>
                <a:lnTo>
                  <a:pt x="129408" y="430514"/>
                </a:lnTo>
                <a:lnTo>
                  <a:pt x="133570" y="430514"/>
                </a:lnTo>
                <a:lnTo>
                  <a:pt x="137378" y="436499"/>
                </a:lnTo>
                <a:lnTo>
                  <a:pt x="141186" y="430514"/>
                </a:lnTo>
                <a:lnTo>
                  <a:pt x="145348" y="430514"/>
                </a:lnTo>
                <a:lnTo>
                  <a:pt x="139445" y="439708"/>
                </a:lnTo>
                <a:lnTo>
                  <a:pt x="145756" y="449555"/>
                </a:lnTo>
                <a:lnTo>
                  <a:pt x="141594" y="449555"/>
                </a:lnTo>
                <a:lnTo>
                  <a:pt x="137378" y="442863"/>
                </a:lnTo>
                <a:close/>
                <a:moveTo>
                  <a:pt x="163178" y="442863"/>
                </a:moveTo>
                <a:lnTo>
                  <a:pt x="158962" y="449555"/>
                </a:lnTo>
                <a:lnTo>
                  <a:pt x="154800" y="449555"/>
                </a:lnTo>
                <a:lnTo>
                  <a:pt x="161111" y="439708"/>
                </a:lnTo>
                <a:lnTo>
                  <a:pt x="155208" y="430514"/>
                </a:lnTo>
                <a:lnTo>
                  <a:pt x="159370" y="430514"/>
                </a:lnTo>
                <a:lnTo>
                  <a:pt x="163178" y="436499"/>
                </a:lnTo>
                <a:lnTo>
                  <a:pt x="166986" y="430514"/>
                </a:lnTo>
                <a:lnTo>
                  <a:pt x="171148" y="430514"/>
                </a:lnTo>
                <a:lnTo>
                  <a:pt x="165245" y="439708"/>
                </a:lnTo>
                <a:lnTo>
                  <a:pt x="171556" y="449555"/>
                </a:lnTo>
                <a:lnTo>
                  <a:pt x="167394" y="449555"/>
                </a:lnTo>
                <a:lnTo>
                  <a:pt x="163178" y="442863"/>
                </a:lnTo>
                <a:close/>
                <a:moveTo>
                  <a:pt x="188978" y="442863"/>
                </a:moveTo>
                <a:lnTo>
                  <a:pt x="184762" y="449555"/>
                </a:lnTo>
                <a:lnTo>
                  <a:pt x="180601" y="449555"/>
                </a:lnTo>
                <a:lnTo>
                  <a:pt x="186911" y="439708"/>
                </a:lnTo>
                <a:lnTo>
                  <a:pt x="181009" y="430514"/>
                </a:lnTo>
                <a:lnTo>
                  <a:pt x="185170" y="430514"/>
                </a:lnTo>
                <a:lnTo>
                  <a:pt x="188978" y="436499"/>
                </a:lnTo>
                <a:lnTo>
                  <a:pt x="192786" y="430514"/>
                </a:lnTo>
                <a:lnTo>
                  <a:pt x="196948" y="430514"/>
                </a:lnTo>
                <a:lnTo>
                  <a:pt x="191045" y="439708"/>
                </a:lnTo>
                <a:lnTo>
                  <a:pt x="197356" y="449555"/>
                </a:lnTo>
                <a:lnTo>
                  <a:pt x="193194" y="449555"/>
                </a:lnTo>
                <a:lnTo>
                  <a:pt x="188978" y="442863"/>
                </a:lnTo>
                <a:close/>
                <a:moveTo>
                  <a:pt x="214778" y="442863"/>
                </a:moveTo>
                <a:lnTo>
                  <a:pt x="210562" y="449555"/>
                </a:lnTo>
                <a:lnTo>
                  <a:pt x="206401" y="449555"/>
                </a:lnTo>
                <a:lnTo>
                  <a:pt x="212711" y="439708"/>
                </a:lnTo>
                <a:lnTo>
                  <a:pt x="206809" y="430514"/>
                </a:lnTo>
                <a:lnTo>
                  <a:pt x="210970" y="430514"/>
                </a:lnTo>
                <a:lnTo>
                  <a:pt x="214778" y="436499"/>
                </a:lnTo>
                <a:lnTo>
                  <a:pt x="218586" y="430514"/>
                </a:lnTo>
                <a:lnTo>
                  <a:pt x="222748" y="430514"/>
                </a:lnTo>
                <a:lnTo>
                  <a:pt x="216846" y="439708"/>
                </a:lnTo>
                <a:lnTo>
                  <a:pt x="223156" y="449555"/>
                </a:lnTo>
                <a:lnTo>
                  <a:pt x="218994" y="449555"/>
                </a:lnTo>
                <a:lnTo>
                  <a:pt x="214778" y="442863"/>
                </a:lnTo>
                <a:close/>
                <a:moveTo>
                  <a:pt x="240578" y="442863"/>
                </a:moveTo>
                <a:lnTo>
                  <a:pt x="236362" y="449555"/>
                </a:lnTo>
                <a:lnTo>
                  <a:pt x="232201" y="449555"/>
                </a:lnTo>
                <a:lnTo>
                  <a:pt x="238511" y="439708"/>
                </a:lnTo>
                <a:lnTo>
                  <a:pt x="232609" y="430514"/>
                </a:lnTo>
                <a:lnTo>
                  <a:pt x="236770" y="430514"/>
                </a:lnTo>
                <a:lnTo>
                  <a:pt x="240578" y="436499"/>
                </a:lnTo>
                <a:lnTo>
                  <a:pt x="244386" y="430514"/>
                </a:lnTo>
                <a:lnTo>
                  <a:pt x="248548" y="430514"/>
                </a:lnTo>
                <a:lnTo>
                  <a:pt x="242646" y="439708"/>
                </a:lnTo>
                <a:lnTo>
                  <a:pt x="248956" y="449555"/>
                </a:lnTo>
                <a:lnTo>
                  <a:pt x="244794" y="449555"/>
                </a:lnTo>
                <a:lnTo>
                  <a:pt x="240578" y="442863"/>
                </a:lnTo>
                <a:close/>
                <a:moveTo>
                  <a:pt x="266378" y="442863"/>
                </a:moveTo>
                <a:lnTo>
                  <a:pt x="262162" y="449555"/>
                </a:lnTo>
                <a:lnTo>
                  <a:pt x="258001" y="449555"/>
                </a:lnTo>
                <a:lnTo>
                  <a:pt x="264311" y="439708"/>
                </a:lnTo>
                <a:lnTo>
                  <a:pt x="258409" y="430514"/>
                </a:lnTo>
                <a:lnTo>
                  <a:pt x="262570" y="430514"/>
                </a:lnTo>
                <a:lnTo>
                  <a:pt x="266378" y="436499"/>
                </a:lnTo>
                <a:lnTo>
                  <a:pt x="270187" y="430514"/>
                </a:lnTo>
                <a:lnTo>
                  <a:pt x="274348" y="430514"/>
                </a:lnTo>
                <a:lnTo>
                  <a:pt x="268446" y="439708"/>
                </a:lnTo>
                <a:lnTo>
                  <a:pt x="274756" y="449555"/>
                </a:lnTo>
                <a:lnTo>
                  <a:pt x="270595" y="449555"/>
                </a:lnTo>
                <a:lnTo>
                  <a:pt x="266378" y="442863"/>
                </a:lnTo>
                <a:close/>
                <a:moveTo>
                  <a:pt x="292179" y="442863"/>
                </a:moveTo>
                <a:lnTo>
                  <a:pt x="287962" y="449555"/>
                </a:lnTo>
                <a:lnTo>
                  <a:pt x="283801" y="449555"/>
                </a:lnTo>
                <a:lnTo>
                  <a:pt x="290111" y="439708"/>
                </a:lnTo>
                <a:lnTo>
                  <a:pt x="284209" y="430514"/>
                </a:lnTo>
                <a:lnTo>
                  <a:pt x="288370" y="430514"/>
                </a:lnTo>
                <a:lnTo>
                  <a:pt x="292179" y="436499"/>
                </a:lnTo>
                <a:lnTo>
                  <a:pt x="295987" y="430514"/>
                </a:lnTo>
                <a:lnTo>
                  <a:pt x="300148" y="430514"/>
                </a:lnTo>
                <a:lnTo>
                  <a:pt x="294246" y="439708"/>
                </a:lnTo>
                <a:lnTo>
                  <a:pt x="300556" y="449555"/>
                </a:lnTo>
                <a:lnTo>
                  <a:pt x="296395" y="449555"/>
                </a:lnTo>
                <a:lnTo>
                  <a:pt x="292179" y="442863"/>
                </a:lnTo>
                <a:close/>
                <a:moveTo>
                  <a:pt x="317979" y="442863"/>
                </a:moveTo>
                <a:lnTo>
                  <a:pt x="313762" y="449555"/>
                </a:lnTo>
                <a:lnTo>
                  <a:pt x="309601" y="449555"/>
                </a:lnTo>
                <a:lnTo>
                  <a:pt x="315911" y="439708"/>
                </a:lnTo>
                <a:lnTo>
                  <a:pt x="310009" y="430514"/>
                </a:lnTo>
                <a:lnTo>
                  <a:pt x="314170" y="430514"/>
                </a:lnTo>
                <a:lnTo>
                  <a:pt x="317979" y="436499"/>
                </a:lnTo>
                <a:lnTo>
                  <a:pt x="321787" y="430514"/>
                </a:lnTo>
                <a:lnTo>
                  <a:pt x="325948" y="430514"/>
                </a:lnTo>
                <a:lnTo>
                  <a:pt x="320046" y="439708"/>
                </a:lnTo>
                <a:lnTo>
                  <a:pt x="326356" y="449555"/>
                </a:lnTo>
                <a:lnTo>
                  <a:pt x="322195" y="449555"/>
                </a:lnTo>
                <a:lnTo>
                  <a:pt x="317979" y="442863"/>
                </a:lnTo>
                <a:close/>
                <a:moveTo>
                  <a:pt x="343779" y="442863"/>
                </a:moveTo>
                <a:lnTo>
                  <a:pt x="339563" y="449555"/>
                </a:lnTo>
                <a:lnTo>
                  <a:pt x="335401" y="449555"/>
                </a:lnTo>
                <a:lnTo>
                  <a:pt x="341711" y="439708"/>
                </a:lnTo>
                <a:lnTo>
                  <a:pt x="335809" y="430514"/>
                </a:lnTo>
                <a:lnTo>
                  <a:pt x="339971" y="430514"/>
                </a:lnTo>
                <a:lnTo>
                  <a:pt x="343779" y="436499"/>
                </a:lnTo>
                <a:lnTo>
                  <a:pt x="347587" y="430514"/>
                </a:lnTo>
                <a:lnTo>
                  <a:pt x="351748" y="430514"/>
                </a:lnTo>
                <a:lnTo>
                  <a:pt x="345846" y="439708"/>
                </a:lnTo>
                <a:lnTo>
                  <a:pt x="352156" y="449555"/>
                </a:lnTo>
                <a:lnTo>
                  <a:pt x="347995" y="449555"/>
                </a:lnTo>
                <a:lnTo>
                  <a:pt x="343779" y="442863"/>
                </a:lnTo>
                <a:close/>
                <a:moveTo>
                  <a:pt x="369579" y="442863"/>
                </a:moveTo>
                <a:lnTo>
                  <a:pt x="365363" y="449555"/>
                </a:lnTo>
                <a:lnTo>
                  <a:pt x="361201" y="449555"/>
                </a:lnTo>
                <a:lnTo>
                  <a:pt x="367511" y="439708"/>
                </a:lnTo>
                <a:lnTo>
                  <a:pt x="361609" y="430514"/>
                </a:lnTo>
                <a:lnTo>
                  <a:pt x="365771" y="430514"/>
                </a:lnTo>
                <a:lnTo>
                  <a:pt x="369579" y="436499"/>
                </a:lnTo>
                <a:lnTo>
                  <a:pt x="373387" y="430514"/>
                </a:lnTo>
                <a:lnTo>
                  <a:pt x="377548" y="430514"/>
                </a:lnTo>
                <a:lnTo>
                  <a:pt x="371646" y="439708"/>
                </a:lnTo>
                <a:lnTo>
                  <a:pt x="377956" y="449555"/>
                </a:lnTo>
                <a:lnTo>
                  <a:pt x="373795" y="449555"/>
                </a:lnTo>
                <a:lnTo>
                  <a:pt x="369579" y="442863"/>
                </a:lnTo>
                <a:close/>
                <a:moveTo>
                  <a:pt x="395379" y="442863"/>
                </a:moveTo>
                <a:lnTo>
                  <a:pt x="391163" y="449555"/>
                </a:lnTo>
                <a:lnTo>
                  <a:pt x="387001" y="449555"/>
                </a:lnTo>
                <a:lnTo>
                  <a:pt x="393312" y="439708"/>
                </a:lnTo>
                <a:lnTo>
                  <a:pt x="387409" y="430514"/>
                </a:lnTo>
                <a:lnTo>
                  <a:pt x="391571" y="430514"/>
                </a:lnTo>
                <a:lnTo>
                  <a:pt x="395379" y="436499"/>
                </a:lnTo>
                <a:lnTo>
                  <a:pt x="399187" y="430514"/>
                </a:lnTo>
                <a:lnTo>
                  <a:pt x="403348" y="430514"/>
                </a:lnTo>
                <a:lnTo>
                  <a:pt x="397446" y="439708"/>
                </a:lnTo>
                <a:lnTo>
                  <a:pt x="403756" y="449555"/>
                </a:lnTo>
                <a:lnTo>
                  <a:pt x="399595" y="449555"/>
                </a:lnTo>
                <a:lnTo>
                  <a:pt x="395379" y="442863"/>
                </a:lnTo>
                <a:close/>
                <a:moveTo>
                  <a:pt x="421179" y="442863"/>
                </a:moveTo>
                <a:lnTo>
                  <a:pt x="416963" y="449555"/>
                </a:lnTo>
                <a:lnTo>
                  <a:pt x="412801" y="449555"/>
                </a:lnTo>
                <a:lnTo>
                  <a:pt x="419112" y="439708"/>
                </a:lnTo>
                <a:lnTo>
                  <a:pt x="413209" y="430514"/>
                </a:lnTo>
                <a:lnTo>
                  <a:pt x="417371" y="430514"/>
                </a:lnTo>
                <a:lnTo>
                  <a:pt x="421179" y="436499"/>
                </a:lnTo>
                <a:lnTo>
                  <a:pt x="424987" y="430514"/>
                </a:lnTo>
                <a:lnTo>
                  <a:pt x="429149" y="430514"/>
                </a:lnTo>
                <a:lnTo>
                  <a:pt x="423246" y="439708"/>
                </a:lnTo>
                <a:lnTo>
                  <a:pt x="429557" y="449555"/>
                </a:lnTo>
                <a:lnTo>
                  <a:pt x="425395" y="449555"/>
                </a:lnTo>
                <a:lnTo>
                  <a:pt x="421179" y="442863"/>
                </a:lnTo>
                <a:close/>
                <a:moveTo>
                  <a:pt x="446979" y="442863"/>
                </a:moveTo>
                <a:lnTo>
                  <a:pt x="442763" y="449555"/>
                </a:lnTo>
                <a:lnTo>
                  <a:pt x="438601" y="449555"/>
                </a:lnTo>
                <a:lnTo>
                  <a:pt x="444912" y="439708"/>
                </a:lnTo>
                <a:lnTo>
                  <a:pt x="439009" y="430514"/>
                </a:lnTo>
                <a:lnTo>
                  <a:pt x="443171" y="430514"/>
                </a:lnTo>
                <a:lnTo>
                  <a:pt x="446979" y="436499"/>
                </a:lnTo>
                <a:lnTo>
                  <a:pt x="450787" y="430514"/>
                </a:lnTo>
                <a:lnTo>
                  <a:pt x="454949" y="430514"/>
                </a:lnTo>
                <a:lnTo>
                  <a:pt x="449046" y="439708"/>
                </a:lnTo>
                <a:lnTo>
                  <a:pt x="455357" y="449555"/>
                </a:lnTo>
                <a:lnTo>
                  <a:pt x="451195" y="449555"/>
                </a:lnTo>
                <a:lnTo>
                  <a:pt x="446979" y="442863"/>
                </a:lnTo>
                <a:close/>
                <a:moveTo>
                  <a:pt x="472779" y="442863"/>
                </a:moveTo>
                <a:lnTo>
                  <a:pt x="468563" y="449555"/>
                </a:lnTo>
                <a:lnTo>
                  <a:pt x="464401" y="449555"/>
                </a:lnTo>
                <a:lnTo>
                  <a:pt x="470712" y="439708"/>
                </a:lnTo>
                <a:lnTo>
                  <a:pt x="464809" y="430514"/>
                </a:lnTo>
                <a:lnTo>
                  <a:pt x="468971" y="430514"/>
                </a:lnTo>
                <a:lnTo>
                  <a:pt x="472779" y="436499"/>
                </a:lnTo>
                <a:lnTo>
                  <a:pt x="476587" y="430514"/>
                </a:lnTo>
                <a:lnTo>
                  <a:pt x="480749" y="430514"/>
                </a:lnTo>
                <a:lnTo>
                  <a:pt x="474846" y="439708"/>
                </a:lnTo>
                <a:lnTo>
                  <a:pt x="481157" y="449555"/>
                </a:lnTo>
                <a:lnTo>
                  <a:pt x="476995" y="449555"/>
                </a:lnTo>
                <a:lnTo>
                  <a:pt x="472779" y="442863"/>
                </a:lnTo>
                <a:close/>
                <a:moveTo>
                  <a:pt x="498579" y="442863"/>
                </a:moveTo>
                <a:lnTo>
                  <a:pt x="494363" y="449555"/>
                </a:lnTo>
                <a:lnTo>
                  <a:pt x="490201" y="449555"/>
                </a:lnTo>
                <a:lnTo>
                  <a:pt x="496512" y="439708"/>
                </a:lnTo>
                <a:lnTo>
                  <a:pt x="490609" y="430514"/>
                </a:lnTo>
                <a:lnTo>
                  <a:pt x="494771" y="430514"/>
                </a:lnTo>
                <a:lnTo>
                  <a:pt x="498579" y="436499"/>
                </a:lnTo>
                <a:lnTo>
                  <a:pt x="502387" y="430514"/>
                </a:lnTo>
                <a:lnTo>
                  <a:pt x="506549" y="430514"/>
                </a:lnTo>
                <a:lnTo>
                  <a:pt x="500646" y="439708"/>
                </a:lnTo>
                <a:lnTo>
                  <a:pt x="506957" y="449555"/>
                </a:lnTo>
                <a:lnTo>
                  <a:pt x="502795" y="449555"/>
                </a:lnTo>
                <a:lnTo>
                  <a:pt x="498579" y="442863"/>
                </a:lnTo>
                <a:close/>
                <a:moveTo>
                  <a:pt x="8378" y="471565"/>
                </a:moveTo>
                <a:lnTo>
                  <a:pt x="4162" y="478256"/>
                </a:lnTo>
                <a:lnTo>
                  <a:pt x="0" y="478256"/>
                </a:lnTo>
                <a:lnTo>
                  <a:pt x="6310" y="468409"/>
                </a:lnTo>
                <a:lnTo>
                  <a:pt x="408" y="459215"/>
                </a:lnTo>
                <a:lnTo>
                  <a:pt x="4570" y="459215"/>
                </a:lnTo>
                <a:lnTo>
                  <a:pt x="8378" y="465200"/>
                </a:lnTo>
                <a:lnTo>
                  <a:pt x="12186" y="459215"/>
                </a:lnTo>
                <a:lnTo>
                  <a:pt x="16347" y="459215"/>
                </a:lnTo>
                <a:lnTo>
                  <a:pt x="10445" y="468409"/>
                </a:lnTo>
                <a:lnTo>
                  <a:pt x="16755" y="478256"/>
                </a:lnTo>
                <a:lnTo>
                  <a:pt x="12594" y="478256"/>
                </a:lnTo>
                <a:lnTo>
                  <a:pt x="8378" y="471565"/>
                </a:lnTo>
                <a:close/>
                <a:moveTo>
                  <a:pt x="34178" y="471565"/>
                </a:moveTo>
                <a:lnTo>
                  <a:pt x="29962" y="478256"/>
                </a:lnTo>
                <a:lnTo>
                  <a:pt x="25800" y="478256"/>
                </a:lnTo>
                <a:lnTo>
                  <a:pt x="32110" y="468409"/>
                </a:lnTo>
                <a:lnTo>
                  <a:pt x="26208" y="459215"/>
                </a:lnTo>
                <a:lnTo>
                  <a:pt x="30370" y="459215"/>
                </a:lnTo>
                <a:lnTo>
                  <a:pt x="34178" y="465200"/>
                </a:lnTo>
                <a:lnTo>
                  <a:pt x="37986" y="459215"/>
                </a:lnTo>
                <a:lnTo>
                  <a:pt x="42147" y="459215"/>
                </a:lnTo>
                <a:lnTo>
                  <a:pt x="36245" y="468409"/>
                </a:lnTo>
                <a:lnTo>
                  <a:pt x="42555" y="478256"/>
                </a:lnTo>
                <a:lnTo>
                  <a:pt x="38394" y="478256"/>
                </a:lnTo>
                <a:lnTo>
                  <a:pt x="34178" y="471565"/>
                </a:lnTo>
                <a:close/>
                <a:moveTo>
                  <a:pt x="59978" y="471565"/>
                </a:moveTo>
                <a:lnTo>
                  <a:pt x="55762" y="478256"/>
                </a:lnTo>
                <a:lnTo>
                  <a:pt x="51600" y="478256"/>
                </a:lnTo>
                <a:lnTo>
                  <a:pt x="57911" y="468409"/>
                </a:lnTo>
                <a:lnTo>
                  <a:pt x="52008" y="459215"/>
                </a:lnTo>
                <a:lnTo>
                  <a:pt x="56170" y="459215"/>
                </a:lnTo>
                <a:lnTo>
                  <a:pt x="59978" y="465200"/>
                </a:lnTo>
                <a:lnTo>
                  <a:pt x="63786" y="459215"/>
                </a:lnTo>
                <a:lnTo>
                  <a:pt x="67948" y="459215"/>
                </a:lnTo>
                <a:lnTo>
                  <a:pt x="62045" y="468409"/>
                </a:lnTo>
                <a:lnTo>
                  <a:pt x="68356" y="478256"/>
                </a:lnTo>
                <a:lnTo>
                  <a:pt x="64194" y="478256"/>
                </a:lnTo>
                <a:lnTo>
                  <a:pt x="59978" y="471565"/>
                </a:lnTo>
                <a:close/>
                <a:moveTo>
                  <a:pt x="85778" y="471565"/>
                </a:moveTo>
                <a:lnTo>
                  <a:pt x="81562" y="478256"/>
                </a:lnTo>
                <a:lnTo>
                  <a:pt x="77400" y="478256"/>
                </a:lnTo>
                <a:lnTo>
                  <a:pt x="83711" y="468409"/>
                </a:lnTo>
                <a:lnTo>
                  <a:pt x="77808" y="459215"/>
                </a:lnTo>
                <a:lnTo>
                  <a:pt x="81970" y="459215"/>
                </a:lnTo>
                <a:lnTo>
                  <a:pt x="85778" y="465200"/>
                </a:lnTo>
                <a:lnTo>
                  <a:pt x="89586" y="459215"/>
                </a:lnTo>
                <a:lnTo>
                  <a:pt x="93748" y="459215"/>
                </a:lnTo>
                <a:lnTo>
                  <a:pt x="87845" y="468409"/>
                </a:lnTo>
                <a:lnTo>
                  <a:pt x="94156" y="478256"/>
                </a:lnTo>
                <a:lnTo>
                  <a:pt x="89994" y="478256"/>
                </a:lnTo>
                <a:lnTo>
                  <a:pt x="85778" y="471565"/>
                </a:lnTo>
                <a:close/>
                <a:moveTo>
                  <a:pt x="111578" y="471565"/>
                </a:moveTo>
                <a:lnTo>
                  <a:pt x="107362" y="478256"/>
                </a:lnTo>
                <a:lnTo>
                  <a:pt x="103200" y="478256"/>
                </a:lnTo>
                <a:lnTo>
                  <a:pt x="109511" y="468409"/>
                </a:lnTo>
                <a:lnTo>
                  <a:pt x="103608" y="459215"/>
                </a:lnTo>
                <a:lnTo>
                  <a:pt x="107770" y="459215"/>
                </a:lnTo>
                <a:lnTo>
                  <a:pt x="111578" y="465200"/>
                </a:lnTo>
                <a:lnTo>
                  <a:pt x="115386" y="459215"/>
                </a:lnTo>
                <a:lnTo>
                  <a:pt x="119548" y="459215"/>
                </a:lnTo>
                <a:lnTo>
                  <a:pt x="113645" y="468409"/>
                </a:lnTo>
                <a:lnTo>
                  <a:pt x="119956" y="478256"/>
                </a:lnTo>
                <a:lnTo>
                  <a:pt x="115794" y="478256"/>
                </a:lnTo>
                <a:lnTo>
                  <a:pt x="111578" y="471565"/>
                </a:lnTo>
                <a:close/>
                <a:moveTo>
                  <a:pt x="137378" y="471565"/>
                </a:moveTo>
                <a:lnTo>
                  <a:pt x="133162" y="478256"/>
                </a:lnTo>
                <a:lnTo>
                  <a:pt x="129000" y="478256"/>
                </a:lnTo>
                <a:lnTo>
                  <a:pt x="135311" y="468409"/>
                </a:lnTo>
                <a:lnTo>
                  <a:pt x="129408" y="459215"/>
                </a:lnTo>
                <a:lnTo>
                  <a:pt x="133570" y="459215"/>
                </a:lnTo>
                <a:lnTo>
                  <a:pt x="137378" y="465200"/>
                </a:lnTo>
                <a:lnTo>
                  <a:pt x="141186" y="459215"/>
                </a:lnTo>
                <a:lnTo>
                  <a:pt x="145348" y="459215"/>
                </a:lnTo>
                <a:lnTo>
                  <a:pt x="139445" y="468409"/>
                </a:lnTo>
                <a:lnTo>
                  <a:pt x="145756" y="478256"/>
                </a:lnTo>
                <a:lnTo>
                  <a:pt x="141594" y="478256"/>
                </a:lnTo>
                <a:lnTo>
                  <a:pt x="137378" y="471565"/>
                </a:lnTo>
                <a:close/>
                <a:moveTo>
                  <a:pt x="163178" y="471565"/>
                </a:moveTo>
                <a:lnTo>
                  <a:pt x="158962" y="478256"/>
                </a:lnTo>
                <a:lnTo>
                  <a:pt x="154800" y="478256"/>
                </a:lnTo>
                <a:lnTo>
                  <a:pt x="161111" y="468409"/>
                </a:lnTo>
                <a:lnTo>
                  <a:pt x="155208" y="459215"/>
                </a:lnTo>
                <a:lnTo>
                  <a:pt x="159370" y="459215"/>
                </a:lnTo>
                <a:lnTo>
                  <a:pt x="163178" y="465200"/>
                </a:lnTo>
                <a:lnTo>
                  <a:pt x="166986" y="459215"/>
                </a:lnTo>
                <a:lnTo>
                  <a:pt x="171148" y="459215"/>
                </a:lnTo>
                <a:lnTo>
                  <a:pt x="165245" y="468409"/>
                </a:lnTo>
                <a:lnTo>
                  <a:pt x="171556" y="478256"/>
                </a:lnTo>
                <a:lnTo>
                  <a:pt x="167394" y="478256"/>
                </a:lnTo>
                <a:lnTo>
                  <a:pt x="163178" y="471565"/>
                </a:lnTo>
                <a:close/>
                <a:moveTo>
                  <a:pt x="188978" y="471565"/>
                </a:moveTo>
                <a:lnTo>
                  <a:pt x="184762" y="478256"/>
                </a:lnTo>
                <a:lnTo>
                  <a:pt x="180601" y="478256"/>
                </a:lnTo>
                <a:lnTo>
                  <a:pt x="186911" y="468409"/>
                </a:lnTo>
                <a:lnTo>
                  <a:pt x="181009" y="459215"/>
                </a:lnTo>
                <a:lnTo>
                  <a:pt x="185170" y="459215"/>
                </a:lnTo>
                <a:lnTo>
                  <a:pt x="188978" y="465200"/>
                </a:lnTo>
                <a:lnTo>
                  <a:pt x="192786" y="459215"/>
                </a:lnTo>
                <a:lnTo>
                  <a:pt x="196948" y="459215"/>
                </a:lnTo>
                <a:lnTo>
                  <a:pt x="191045" y="468409"/>
                </a:lnTo>
                <a:lnTo>
                  <a:pt x="197356" y="478256"/>
                </a:lnTo>
                <a:lnTo>
                  <a:pt x="193194" y="478256"/>
                </a:lnTo>
                <a:lnTo>
                  <a:pt x="188978" y="471565"/>
                </a:lnTo>
                <a:close/>
                <a:moveTo>
                  <a:pt x="214778" y="471565"/>
                </a:moveTo>
                <a:lnTo>
                  <a:pt x="210562" y="478256"/>
                </a:lnTo>
                <a:lnTo>
                  <a:pt x="206401" y="478256"/>
                </a:lnTo>
                <a:lnTo>
                  <a:pt x="212711" y="468409"/>
                </a:lnTo>
                <a:lnTo>
                  <a:pt x="206809" y="459215"/>
                </a:lnTo>
                <a:lnTo>
                  <a:pt x="210970" y="459215"/>
                </a:lnTo>
                <a:lnTo>
                  <a:pt x="214778" y="465200"/>
                </a:lnTo>
                <a:lnTo>
                  <a:pt x="218586" y="459215"/>
                </a:lnTo>
                <a:lnTo>
                  <a:pt x="222748" y="459215"/>
                </a:lnTo>
                <a:lnTo>
                  <a:pt x="216846" y="468409"/>
                </a:lnTo>
                <a:lnTo>
                  <a:pt x="223156" y="478256"/>
                </a:lnTo>
                <a:lnTo>
                  <a:pt x="218994" y="478256"/>
                </a:lnTo>
                <a:lnTo>
                  <a:pt x="214778" y="471565"/>
                </a:lnTo>
                <a:close/>
                <a:moveTo>
                  <a:pt x="240578" y="471565"/>
                </a:moveTo>
                <a:lnTo>
                  <a:pt x="236362" y="478256"/>
                </a:lnTo>
                <a:lnTo>
                  <a:pt x="232201" y="478256"/>
                </a:lnTo>
                <a:lnTo>
                  <a:pt x="238511" y="468409"/>
                </a:lnTo>
                <a:lnTo>
                  <a:pt x="232609" y="459215"/>
                </a:lnTo>
                <a:lnTo>
                  <a:pt x="236770" y="459215"/>
                </a:lnTo>
                <a:lnTo>
                  <a:pt x="240578" y="465200"/>
                </a:lnTo>
                <a:lnTo>
                  <a:pt x="244386" y="459215"/>
                </a:lnTo>
                <a:lnTo>
                  <a:pt x="248548" y="459215"/>
                </a:lnTo>
                <a:lnTo>
                  <a:pt x="242646" y="468409"/>
                </a:lnTo>
                <a:lnTo>
                  <a:pt x="248956" y="478256"/>
                </a:lnTo>
                <a:lnTo>
                  <a:pt x="244794" y="478256"/>
                </a:lnTo>
                <a:lnTo>
                  <a:pt x="240578" y="471565"/>
                </a:lnTo>
                <a:close/>
                <a:moveTo>
                  <a:pt x="266378" y="471565"/>
                </a:moveTo>
                <a:lnTo>
                  <a:pt x="262162" y="478256"/>
                </a:lnTo>
                <a:lnTo>
                  <a:pt x="258001" y="478256"/>
                </a:lnTo>
                <a:lnTo>
                  <a:pt x="264311" y="468409"/>
                </a:lnTo>
                <a:lnTo>
                  <a:pt x="258409" y="459215"/>
                </a:lnTo>
                <a:lnTo>
                  <a:pt x="262570" y="459215"/>
                </a:lnTo>
                <a:lnTo>
                  <a:pt x="266378" y="465200"/>
                </a:lnTo>
                <a:lnTo>
                  <a:pt x="270187" y="459215"/>
                </a:lnTo>
                <a:lnTo>
                  <a:pt x="274348" y="459215"/>
                </a:lnTo>
                <a:lnTo>
                  <a:pt x="268446" y="468409"/>
                </a:lnTo>
                <a:lnTo>
                  <a:pt x="274756" y="478256"/>
                </a:lnTo>
                <a:lnTo>
                  <a:pt x="270595" y="478256"/>
                </a:lnTo>
                <a:lnTo>
                  <a:pt x="266378" y="471565"/>
                </a:lnTo>
                <a:close/>
                <a:moveTo>
                  <a:pt x="292179" y="471565"/>
                </a:moveTo>
                <a:lnTo>
                  <a:pt x="287962" y="478256"/>
                </a:lnTo>
                <a:lnTo>
                  <a:pt x="283801" y="478256"/>
                </a:lnTo>
                <a:lnTo>
                  <a:pt x="290111" y="468409"/>
                </a:lnTo>
                <a:lnTo>
                  <a:pt x="284209" y="459215"/>
                </a:lnTo>
                <a:lnTo>
                  <a:pt x="288370" y="459215"/>
                </a:lnTo>
                <a:lnTo>
                  <a:pt x="292179" y="465200"/>
                </a:lnTo>
                <a:lnTo>
                  <a:pt x="295987" y="459215"/>
                </a:lnTo>
                <a:lnTo>
                  <a:pt x="300148" y="459215"/>
                </a:lnTo>
                <a:lnTo>
                  <a:pt x="294246" y="468409"/>
                </a:lnTo>
                <a:lnTo>
                  <a:pt x="300556" y="478256"/>
                </a:lnTo>
                <a:lnTo>
                  <a:pt x="296395" y="478256"/>
                </a:lnTo>
                <a:lnTo>
                  <a:pt x="292179" y="471565"/>
                </a:lnTo>
                <a:close/>
                <a:moveTo>
                  <a:pt x="317979" y="471565"/>
                </a:moveTo>
                <a:lnTo>
                  <a:pt x="313762" y="478256"/>
                </a:lnTo>
                <a:lnTo>
                  <a:pt x="309601" y="478256"/>
                </a:lnTo>
                <a:lnTo>
                  <a:pt x="315911" y="468409"/>
                </a:lnTo>
                <a:lnTo>
                  <a:pt x="310009" y="459215"/>
                </a:lnTo>
                <a:lnTo>
                  <a:pt x="314170" y="459215"/>
                </a:lnTo>
                <a:lnTo>
                  <a:pt x="317979" y="465200"/>
                </a:lnTo>
                <a:lnTo>
                  <a:pt x="321787" y="459215"/>
                </a:lnTo>
                <a:lnTo>
                  <a:pt x="325948" y="459215"/>
                </a:lnTo>
                <a:lnTo>
                  <a:pt x="320046" y="468409"/>
                </a:lnTo>
                <a:lnTo>
                  <a:pt x="326356" y="478256"/>
                </a:lnTo>
                <a:lnTo>
                  <a:pt x="322195" y="478256"/>
                </a:lnTo>
                <a:lnTo>
                  <a:pt x="317979" y="471565"/>
                </a:lnTo>
                <a:close/>
                <a:moveTo>
                  <a:pt x="343779" y="471565"/>
                </a:moveTo>
                <a:lnTo>
                  <a:pt x="339563" y="478256"/>
                </a:lnTo>
                <a:lnTo>
                  <a:pt x="335401" y="478256"/>
                </a:lnTo>
                <a:lnTo>
                  <a:pt x="341711" y="468409"/>
                </a:lnTo>
                <a:lnTo>
                  <a:pt x="335809" y="459215"/>
                </a:lnTo>
                <a:lnTo>
                  <a:pt x="339971" y="459215"/>
                </a:lnTo>
                <a:lnTo>
                  <a:pt x="343779" y="465200"/>
                </a:lnTo>
                <a:lnTo>
                  <a:pt x="347587" y="459215"/>
                </a:lnTo>
                <a:lnTo>
                  <a:pt x="351748" y="459215"/>
                </a:lnTo>
                <a:lnTo>
                  <a:pt x="345846" y="468409"/>
                </a:lnTo>
                <a:lnTo>
                  <a:pt x="352156" y="478256"/>
                </a:lnTo>
                <a:lnTo>
                  <a:pt x="347995" y="478256"/>
                </a:lnTo>
                <a:lnTo>
                  <a:pt x="343779" y="471565"/>
                </a:lnTo>
                <a:close/>
                <a:moveTo>
                  <a:pt x="369579" y="471565"/>
                </a:moveTo>
                <a:lnTo>
                  <a:pt x="365363" y="478256"/>
                </a:lnTo>
                <a:lnTo>
                  <a:pt x="361201" y="478256"/>
                </a:lnTo>
                <a:lnTo>
                  <a:pt x="367511" y="468409"/>
                </a:lnTo>
                <a:lnTo>
                  <a:pt x="361609" y="459215"/>
                </a:lnTo>
                <a:lnTo>
                  <a:pt x="365771" y="459215"/>
                </a:lnTo>
                <a:lnTo>
                  <a:pt x="369579" y="465200"/>
                </a:lnTo>
                <a:lnTo>
                  <a:pt x="373387" y="459215"/>
                </a:lnTo>
                <a:lnTo>
                  <a:pt x="377548" y="459215"/>
                </a:lnTo>
                <a:lnTo>
                  <a:pt x="371646" y="468409"/>
                </a:lnTo>
                <a:lnTo>
                  <a:pt x="377956" y="478256"/>
                </a:lnTo>
                <a:lnTo>
                  <a:pt x="373795" y="478256"/>
                </a:lnTo>
                <a:lnTo>
                  <a:pt x="369579" y="471565"/>
                </a:lnTo>
                <a:close/>
                <a:moveTo>
                  <a:pt x="395379" y="471565"/>
                </a:moveTo>
                <a:lnTo>
                  <a:pt x="391163" y="478256"/>
                </a:lnTo>
                <a:lnTo>
                  <a:pt x="387001" y="478256"/>
                </a:lnTo>
                <a:lnTo>
                  <a:pt x="393312" y="468409"/>
                </a:lnTo>
                <a:lnTo>
                  <a:pt x="387409" y="459215"/>
                </a:lnTo>
                <a:lnTo>
                  <a:pt x="391571" y="459215"/>
                </a:lnTo>
                <a:lnTo>
                  <a:pt x="395379" y="465200"/>
                </a:lnTo>
                <a:lnTo>
                  <a:pt x="399187" y="459215"/>
                </a:lnTo>
                <a:lnTo>
                  <a:pt x="403348" y="459215"/>
                </a:lnTo>
                <a:lnTo>
                  <a:pt x="397446" y="468409"/>
                </a:lnTo>
                <a:lnTo>
                  <a:pt x="403756" y="478256"/>
                </a:lnTo>
                <a:lnTo>
                  <a:pt x="399595" y="478256"/>
                </a:lnTo>
                <a:lnTo>
                  <a:pt x="395379" y="471565"/>
                </a:lnTo>
                <a:close/>
                <a:moveTo>
                  <a:pt x="421179" y="471565"/>
                </a:moveTo>
                <a:lnTo>
                  <a:pt x="416963" y="478256"/>
                </a:lnTo>
                <a:lnTo>
                  <a:pt x="412801" y="478256"/>
                </a:lnTo>
                <a:lnTo>
                  <a:pt x="419112" y="468409"/>
                </a:lnTo>
                <a:lnTo>
                  <a:pt x="413209" y="459215"/>
                </a:lnTo>
                <a:lnTo>
                  <a:pt x="417371" y="459215"/>
                </a:lnTo>
                <a:lnTo>
                  <a:pt x="421179" y="465200"/>
                </a:lnTo>
                <a:lnTo>
                  <a:pt x="424987" y="459215"/>
                </a:lnTo>
                <a:lnTo>
                  <a:pt x="429149" y="459215"/>
                </a:lnTo>
                <a:lnTo>
                  <a:pt x="423246" y="468409"/>
                </a:lnTo>
                <a:lnTo>
                  <a:pt x="429557" y="478256"/>
                </a:lnTo>
                <a:lnTo>
                  <a:pt x="425395" y="478256"/>
                </a:lnTo>
                <a:lnTo>
                  <a:pt x="421179" y="471565"/>
                </a:lnTo>
                <a:close/>
                <a:moveTo>
                  <a:pt x="446979" y="471565"/>
                </a:moveTo>
                <a:lnTo>
                  <a:pt x="442763" y="478256"/>
                </a:lnTo>
                <a:lnTo>
                  <a:pt x="438601" y="478256"/>
                </a:lnTo>
                <a:lnTo>
                  <a:pt x="444912" y="468409"/>
                </a:lnTo>
                <a:lnTo>
                  <a:pt x="439009" y="459215"/>
                </a:lnTo>
                <a:lnTo>
                  <a:pt x="443171" y="459215"/>
                </a:lnTo>
                <a:lnTo>
                  <a:pt x="446979" y="465200"/>
                </a:lnTo>
                <a:lnTo>
                  <a:pt x="450787" y="459215"/>
                </a:lnTo>
                <a:lnTo>
                  <a:pt x="454949" y="459215"/>
                </a:lnTo>
                <a:lnTo>
                  <a:pt x="449046" y="468409"/>
                </a:lnTo>
                <a:lnTo>
                  <a:pt x="455357" y="478256"/>
                </a:lnTo>
                <a:lnTo>
                  <a:pt x="451195" y="478256"/>
                </a:lnTo>
                <a:lnTo>
                  <a:pt x="446979" y="471565"/>
                </a:lnTo>
                <a:close/>
                <a:moveTo>
                  <a:pt x="472779" y="471565"/>
                </a:moveTo>
                <a:lnTo>
                  <a:pt x="468563" y="478256"/>
                </a:lnTo>
                <a:lnTo>
                  <a:pt x="464401" y="478256"/>
                </a:lnTo>
                <a:lnTo>
                  <a:pt x="470712" y="468409"/>
                </a:lnTo>
                <a:lnTo>
                  <a:pt x="464809" y="459215"/>
                </a:lnTo>
                <a:lnTo>
                  <a:pt x="468971" y="459215"/>
                </a:lnTo>
                <a:lnTo>
                  <a:pt x="472779" y="465200"/>
                </a:lnTo>
                <a:lnTo>
                  <a:pt x="476587" y="459215"/>
                </a:lnTo>
                <a:lnTo>
                  <a:pt x="480749" y="459215"/>
                </a:lnTo>
                <a:lnTo>
                  <a:pt x="474846" y="468409"/>
                </a:lnTo>
                <a:lnTo>
                  <a:pt x="481157" y="478256"/>
                </a:lnTo>
                <a:lnTo>
                  <a:pt x="476995" y="478256"/>
                </a:lnTo>
                <a:lnTo>
                  <a:pt x="472779" y="471565"/>
                </a:lnTo>
                <a:close/>
                <a:moveTo>
                  <a:pt x="498579" y="471565"/>
                </a:moveTo>
                <a:lnTo>
                  <a:pt x="494363" y="478256"/>
                </a:lnTo>
                <a:lnTo>
                  <a:pt x="490201" y="478256"/>
                </a:lnTo>
                <a:lnTo>
                  <a:pt x="496512" y="468409"/>
                </a:lnTo>
                <a:lnTo>
                  <a:pt x="490609" y="459215"/>
                </a:lnTo>
                <a:lnTo>
                  <a:pt x="494771" y="459215"/>
                </a:lnTo>
                <a:lnTo>
                  <a:pt x="498579" y="465200"/>
                </a:lnTo>
                <a:lnTo>
                  <a:pt x="502387" y="459215"/>
                </a:lnTo>
                <a:lnTo>
                  <a:pt x="506549" y="459215"/>
                </a:lnTo>
                <a:lnTo>
                  <a:pt x="500646" y="468409"/>
                </a:lnTo>
                <a:lnTo>
                  <a:pt x="506957" y="478256"/>
                </a:lnTo>
                <a:lnTo>
                  <a:pt x="502795" y="478256"/>
                </a:lnTo>
                <a:lnTo>
                  <a:pt x="498579" y="471565"/>
                </a:lnTo>
                <a:close/>
                <a:moveTo>
                  <a:pt x="8378" y="500265"/>
                </a:moveTo>
                <a:lnTo>
                  <a:pt x="4162" y="506957"/>
                </a:lnTo>
                <a:lnTo>
                  <a:pt x="0" y="506957"/>
                </a:lnTo>
                <a:lnTo>
                  <a:pt x="6310" y="497110"/>
                </a:lnTo>
                <a:lnTo>
                  <a:pt x="408" y="487916"/>
                </a:lnTo>
                <a:lnTo>
                  <a:pt x="4570" y="487916"/>
                </a:lnTo>
                <a:lnTo>
                  <a:pt x="8378" y="493901"/>
                </a:lnTo>
                <a:lnTo>
                  <a:pt x="12186" y="487916"/>
                </a:lnTo>
                <a:lnTo>
                  <a:pt x="16347" y="487916"/>
                </a:lnTo>
                <a:lnTo>
                  <a:pt x="10445" y="497110"/>
                </a:lnTo>
                <a:lnTo>
                  <a:pt x="16755" y="506957"/>
                </a:lnTo>
                <a:lnTo>
                  <a:pt x="12594" y="506957"/>
                </a:lnTo>
                <a:lnTo>
                  <a:pt x="8378" y="500265"/>
                </a:lnTo>
                <a:close/>
                <a:moveTo>
                  <a:pt x="34178" y="500265"/>
                </a:moveTo>
                <a:lnTo>
                  <a:pt x="29962" y="506957"/>
                </a:lnTo>
                <a:lnTo>
                  <a:pt x="25800" y="506957"/>
                </a:lnTo>
                <a:lnTo>
                  <a:pt x="32110" y="497110"/>
                </a:lnTo>
                <a:lnTo>
                  <a:pt x="26208" y="487916"/>
                </a:lnTo>
                <a:lnTo>
                  <a:pt x="30370" y="487916"/>
                </a:lnTo>
                <a:lnTo>
                  <a:pt x="34178" y="493901"/>
                </a:lnTo>
                <a:lnTo>
                  <a:pt x="37986" y="487916"/>
                </a:lnTo>
                <a:lnTo>
                  <a:pt x="42147" y="487916"/>
                </a:lnTo>
                <a:lnTo>
                  <a:pt x="36245" y="497110"/>
                </a:lnTo>
                <a:lnTo>
                  <a:pt x="42555" y="506957"/>
                </a:lnTo>
                <a:lnTo>
                  <a:pt x="38394" y="506957"/>
                </a:lnTo>
                <a:lnTo>
                  <a:pt x="34178" y="500265"/>
                </a:lnTo>
                <a:close/>
                <a:moveTo>
                  <a:pt x="59978" y="500265"/>
                </a:moveTo>
                <a:lnTo>
                  <a:pt x="55762" y="506957"/>
                </a:lnTo>
                <a:lnTo>
                  <a:pt x="51600" y="506957"/>
                </a:lnTo>
                <a:lnTo>
                  <a:pt x="57911" y="497110"/>
                </a:lnTo>
                <a:lnTo>
                  <a:pt x="52008" y="487916"/>
                </a:lnTo>
                <a:lnTo>
                  <a:pt x="56170" y="487916"/>
                </a:lnTo>
                <a:lnTo>
                  <a:pt x="59978" y="493901"/>
                </a:lnTo>
                <a:lnTo>
                  <a:pt x="63786" y="487916"/>
                </a:lnTo>
                <a:lnTo>
                  <a:pt x="67948" y="487916"/>
                </a:lnTo>
                <a:lnTo>
                  <a:pt x="62045" y="497110"/>
                </a:lnTo>
                <a:lnTo>
                  <a:pt x="68356" y="506957"/>
                </a:lnTo>
                <a:lnTo>
                  <a:pt x="64194" y="506957"/>
                </a:lnTo>
                <a:lnTo>
                  <a:pt x="59978" y="500265"/>
                </a:lnTo>
                <a:close/>
                <a:moveTo>
                  <a:pt x="85778" y="500265"/>
                </a:moveTo>
                <a:lnTo>
                  <a:pt x="81562" y="506957"/>
                </a:lnTo>
                <a:lnTo>
                  <a:pt x="77400" y="506957"/>
                </a:lnTo>
                <a:lnTo>
                  <a:pt x="83711" y="497110"/>
                </a:lnTo>
                <a:lnTo>
                  <a:pt x="77808" y="487916"/>
                </a:lnTo>
                <a:lnTo>
                  <a:pt x="81970" y="487916"/>
                </a:lnTo>
                <a:lnTo>
                  <a:pt x="85778" y="493901"/>
                </a:lnTo>
                <a:lnTo>
                  <a:pt x="89586" y="487916"/>
                </a:lnTo>
                <a:lnTo>
                  <a:pt x="93748" y="487916"/>
                </a:lnTo>
                <a:lnTo>
                  <a:pt x="87845" y="497110"/>
                </a:lnTo>
                <a:lnTo>
                  <a:pt x="94156" y="506957"/>
                </a:lnTo>
                <a:lnTo>
                  <a:pt x="89994" y="506957"/>
                </a:lnTo>
                <a:lnTo>
                  <a:pt x="85778" y="500265"/>
                </a:lnTo>
                <a:close/>
                <a:moveTo>
                  <a:pt x="111578" y="500265"/>
                </a:moveTo>
                <a:lnTo>
                  <a:pt x="107362" y="506957"/>
                </a:lnTo>
                <a:lnTo>
                  <a:pt x="103200" y="506957"/>
                </a:lnTo>
                <a:lnTo>
                  <a:pt x="109511" y="497110"/>
                </a:lnTo>
                <a:lnTo>
                  <a:pt x="103608" y="487916"/>
                </a:lnTo>
                <a:lnTo>
                  <a:pt x="107770" y="487916"/>
                </a:lnTo>
                <a:lnTo>
                  <a:pt x="111578" y="493901"/>
                </a:lnTo>
                <a:lnTo>
                  <a:pt x="115386" y="487916"/>
                </a:lnTo>
                <a:lnTo>
                  <a:pt x="119548" y="487916"/>
                </a:lnTo>
                <a:lnTo>
                  <a:pt x="113645" y="497110"/>
                </a:lnTo>
                <a:lnTo>
                  <a:pt x="119956" y="506957"/>
                </a:lnTo>
                <a:lnTo>
                  <a:pt x="115794" y="506957"/>
                </a:lnTo>
                <a:lnTo>
                  <a:pt x="111578" y="500265"/>
                </a:lnTo>
                <a:close/>
                <a:moveTo>
                  <a:pt x="137378" y="500265"/>
                </a:moveTo>
                <a:lnTo>
                  <a:pt x="133162" y="506957"/>
                </a:lnTo>
                <a:lnTo>
                  <a:pt x="129000" y="506957"/>
                </a:lnTo>
                <a:lnTo>
                  <a:pt x="135311" y="497110"/>
                </a:lnTo>
                <a:lnTo>
                  <a:pt x="129408" y="487916"/>
                </a:lnTo>
                <a:lnTo>
                  <a:pt x="133570" y="487916"/>
                </a:lnTo>
                <a:lnTo>
                  <a:pt x="137378" y="493901"/>
                </a:lnTo>
                <a:lnTo>
                  <a:pt x="141186" y="487916"/>
                </a:lnTo>
                <a:lnTo>
                  <a:pt x="145348" y="487916"/>
                </a:lnTo>
                <a:lnTo>
                  <a:pt x="139445" y="497110"/>
                </a:lnTo>
                <a:lnTo>
                  <a:pt x="145756" y="506957"/>
                </a:lnTo>
                <a:lnTo>
                  <a:pt x="141594" y="506957"/>
                </a:lnTo>
                <a:lnTo>
                  <a:pt x="137378" y="500265"/>
                </a:lnTo>
                <a:close/>
                <a:moveTo>
                  <a:pt x="163178" y="500265"/>
                </a:moveTo>
                <a:lnTo>
                  <a:pt x="158962" y="506957"/>
                </a:lnTo>
                <a:lnTo>
                  <a:pt x="154800" y="506957"/>
                </a:lnTo>
                <a:lnTo>
                  <a:pt x="161111" y="497110"/>
                </a:lnTo>
                <a:lnTo>
                  <a:pt x="155208" y="487916"/>
                </a:lnTo>
                <a:lnTo>
                  <a:pt x="159370" y="487916"/>
                </a:lnTo>
                <a:lnTo>
                  <a:pt x="163178" y="493901"/>
                </a:lnTo>
                <a:lnTo>
                  <a:pt x="166986" y="487916"/>
                </a:lnTo>
                <a:lnTo>
                  <a:pt x="171148" y="487916"/>
                </a:lnTo>
                <a:lnTo>
                  <a:pt x="165245" y="497110"/>
                </a:lnTo>
                <a:lnTo>
                  <a:pt x="171556" y="506957"/>
                </a:lnTo>
                <a:lnTo>
                  <a:pt x="167394" y="506957"/>
                </a:lnTo>
                <a:lnTo>
                  <a:pt x="163178" y="500265"/>
                </a:lnTo>
                <a:close/>
                <a:moveTo>
                  <a:pt x="188978" y="500265"/>
                </a:moveTo>
                <a:lnTo>
                  <a:pt x="184762" y="506957"/>
                </a:lnTo>
                <a:lnTo>
                  <a:pt x="180601" y="506957"/>
                </a:lnTo>
                <a:lnTo>
                  <a:pt x="186911" y="497110"/>
                </a:lnTo>
                <a:lnTo>
                  <a:pt x="181009" y="487916"/>
                </a:lnTo>
                <a:lnTo>
                  <a:pt x="185170" y="487916"/>
                </a:lnTo>
                <a:lnTo>
                  <a:pt x="188978" y="493901"/>
                </a:lnTo>
                <a:lnTo>
                  <a:pt x="192786" y="487916"/>
                </a:lnTo>
                <a:lnTo>
                  <a:pt x="196948" y="487916"/>
                </a:lnTo>
                <a:lnTo>
                  <a:pt x="191045" y="497110"/>
                </a:lnTo>
                <a:lnTo>
                  <a:pt x="197356" y="506957"/>
                </a:lnTo>
                <a:lnTo>
                  <a:pt x="193194" y="506957"/>
                </a:lnTo>
                <a:lnTo>
                  <a:pt x="188978" y="500265"/>
                </a:lnTo>
                <a:close/>
                <a:moveTo>
                  <a:pt x="214778" y="500265"/>
                </a:moveTo>
                <a:lnTo>
                  <a:pt x="210562" y="506957"/>
                </a:lnTo>
                <a:lnTo>
                  <a:pt x="206401" y="506957"/>
                </a:lnTo>
                <a:lnTo>
                  <a:pt x="212711" y="497110"/>
                </a:lnTo>
                <a:lnTo>
                  <a:pt x="206809" y="487916"/>
                </a:lnTo>
                <a:lnTo>
                  <a:pt x="210970" y="487916"/>
                </a:lnTo>
                <a:lnTo>
                  <a:pt x="214778" y="493901"/>
                </a:lnTo>
                <a:lnTo>
                  <a:pt x="218586" y="487916"/>
                </a:lnTo>
                <a:lnTo>
                  <a:pt x="222748" y="487916"/>
                </a:lnTo>
                <a:lnTo>
                  <a:pt x="216846" y="497110"/>
                </a:lnTo>
                <a:lnTo>
                  <a:pt x="223156" y="506957"/>
                </a:lnTo>
                <a:lnTo>
                  <a:pt x="218994" y="506957"/>
                </a:lnTo>
                <a:lnTo>
                  <a:pt x="214778" y="500265"/>
                </a:lnTo>
                <a:close/>
                <a:moveTo>
                  <a:pt x="240578" y="500265"/>
                </a:moveTo>
                <a:lnTo>
                  <a:pt x="236362" y="506957"/>
                </a:lnTo>
                <a:lnTo>
                  <a:pt x="232201" y="506957"/>
                </a:lnTo>
                <a:lnTo>
                  <a:pt x="238511" y="497110"/>
                </a:lnTo>
                <a:lnTo>
                  <a:pt x="232609" y="487916"/>
                </a:lnTo>
                <a:lnTo>
                  <a:pt x="236770" y="487916"/>
                </a:lnTo>
                <a:lnTo>
                  <a:pt x="240578" y="493901"/>
                </a:lnTo>
                <a:lnTo>
                  <a:pt x="244386" y="487916"/>
                </a:lnTo>
                <a:lnTo>
                  <a:pt x="248548" y="487916"/>
                </a:lnTo>
                <a:lnTo>
                  <a:pt x="242646" y="497110"/>
                </a:lnTo>
                <a:lnTo>
                  <a:pt x="248956" y="506957"/>
                </a:lnTo>
                <a:lnTo>
                  <a:pt x="244794" y="506957"/>
                </a:lnTo>
                <a:lnTo>
                  <a:pt x="240578" y="500265"/>
                </a:lnTo>
                <a:close/>
                <a:moveTo>
                  <a:pt x="266378" y="500265"/>
                </a:moveTo>
                <a:lnTo>
                  <a:pt x="262162" y="506957"/>
                </a:lnTo>
                <a:lnTo>
                  <a:pt x="258001" y="506957"/>
                </a:lnTo>
                <a:lnTo>
                  <a:pt x="264311" y="497110"/>
                </a:lnTo>
                <a:lnTo>
                  <a:pt x="258409" y="487916"/>
                </a:lnTo>
                <a:lnTo>
                  <a:pt x="262570" y="487916"/>
                </a:lnTo>
                <a:lnTo>
                  <a:pt x="266378" y="493901"/>
                </a:lnTo>
                <a:lnTo>
                  <a:pt x="270187" y="487916"/>
                </a:lnTo>
                <a:lnTo>
                  <a:pt x="274348" y="487916"/>
                </a:lnTo>
                <a:lnTo>
                  <a:pt x="268446" y="497110"/>
                </a:lnTo>
                <a:lnTo>
                  <a:pt x="274756" y="506957"/>
                </a:lnTo>
                <a:lnTo>
                  <a:pt x="270595" y="506957"/>
                </a:lnTo>
                <a:lnTo>
                  <a:pt x="266378" y="500265"/>
                </a:lnTo>
                <a:close/>
                <a:moveTo>
                  <a:pt x="292179" y="500265"/>
                </a:moveTo>
                <a:lnTo>
                  <a:pt x="287962" y="506957"/>
                </a:lnTo>
                <a:lnTo>
                  <a:pt x="283801" y="506957"/>
                </a:lnTo>
                <a:lnTo>
                  <a:pt x="290111" y="497110"/>
                </a:lnTo>
                <a:lnTo>
                  <a:pt x="284209" y="487916"/>
                </a:lnTo>
                <a:lnTo>
                  <a:pt x="288370" y="487916"/>
                </a:lnTo>
                <a:lnTo>
                  <a:pt x="292179" y="493901"/>
                </a:lnTo>
                <a:lnTo>
                  <a:pt x="295987" y="487916"/>
                </a:lnTo>
                <a:lnTo>
                  <a:pt x="300148" y="487916"/>
                </a:lnTo>
                <a:lnTo>
                  <a:pt x="294246" y="497110"/>
                </a:lnTo>
                <a:lnTo>
                  <a:pt x="300556" y="506957"/>
                </a:lnTo>
                <a:lnTo>
                  <a:pt x="296395" y="506957"/>
                </a:lnTo>
                <a:lnTo>
                  <a:pt x="292179" y="500265"/>
                </a:lnTo>
                <a:close/>
                <a:moveTo>
                  <a:pt x="317979" y="500265"/>
                </a:moveTo>
                <a:lnTo>
                  <a:pt x="313762" y="506957"/>
                </a:lnTo>
                <a:lnTo>
                  <a:pt x="309601" y="506957"/>
                </a:lnTo>
                <a:lnTo>
                  <a:pt x="315911" y="497110"/>
                </a:lnTo>
                <a:lnTo>
                  <a:pt x="310009" y="487916"/>
                </a:lnTo>
                <a:lnTo>
                  <a:pt x="314170" y="487916"/>
                </a:lnTo>
                <a:lnTo>
                  <a:pt x="317979" y="493901"/>
                </a:lnTo>
                <a:lnTo>
                  <a:pt x="321787" y="487916"/>
                </a:lnTo>
                <a:lnTo>
                  <a:pt x="325948" y="487916"/>
                </a:lnTo>
                <a:lnTo>
                  <a:pt x="320046" y="497110"/>
                </a:lnTo>
                <a:lnTo>
                  <a:pt x="326356" y="506957"/>
                </a:lnTo>
                <a:lnTo>
                  <a:pt x="322195" y="506957"/>
                </a:lnTo>
                <a:lnTo>
                  <a:pt x="317979" y="500265"/>
                </a:lnTo>
                <a:close/>
                <a:moveTo>
                  <a:pt x="343779" y="500265"/>
                </a:moveTo>
                <a:lnTo>
                  <a:pt x="339563" y="506957"/>
                </a:lnTo>
                <a:lnTo>
                  <a:pt x="335401" y="506957"/>
                </a:lnTo>
                <a:lnTo>
                  <a:pt x="341711" y="497110"/>
                </a:lnTo>
                <a:lnTo>
                  <a:pt x="335809" y="487916"/>
                </a:lnTo>
                <a:lnTo>
                  <a:pt x="339971" y="487916"/>
                </a:lnTo>
                <a:lnTo>
                  <a:pt x="343779" y="493901"/>
                </a:lnTo>
                <a:lnTo>
                  <a:pt x="347587" y="487916"/>
                </a:lnTo>
                <a:lnTo>
                  <a:pt x="351748" y="487916"/>
                </a:lnTo>
                <a:lnTo>
                  <a:pt x="345846" y="497110"/>
                </a:lnTo>
                <a:lnTo>
                  <a:pt x="352156" y="506957"/>
                </a:lnTo>
                <a:lnTo>
                  <a:pt x="347995" y="506957"/>
                </a:lnTo>
                <a:lnTo>
                  <a:pt x="343779" y="500265"/>
                </a:lnTo>
                <a:close/>
                <a:moveTo>
                  <a:pt x="369579" y="500265"/>
                </a:moveTo>
                <a:lnTo>
                  <a:pt x="365363" y="506957"/>
                </a:lnTo>
                <a:lnTo>
                  <a:pt x="361201" y="506957"/>
                </a:lnTo>
                <a:lnTo>
                  <a:pt x="367511" y="497110"/>
                </a:lnTo>
                <a:lnTo>
                  <a:pt x="361609" y="487916"/>
                </a:lnTo>
                <a:lnTo>
                  <a:pt x="365771" y="487916"/>
                </a:lnTo>
                <a:lnTo>
                  <a:pt x="369579" y="493901"/>
                </a:lnTo>
                <a:lnTo>
                  <a:pt x="373387" y="487916"/>
                </a:lnTo>
                <a:lnTo>
                  <a:pt x="377548" y="487916"/>
                </a:lnTo>
                <a:lnTo>
                  <a:pt x="371646" y="497110"/>
                </a:lnTo>
                <a:lnTo>
                  <a:pt x="377956" y="506957"/>
                </a:lnTo>
                <a:lnTo>
                  <a:pt x="373795" y="506957"/>
                </a:lnTo>
                <a:lnTo>
                  <a:pt x="369579" y="500265"/>
                </a:lnTo>
                <a:close/>
                <a:moveTo>
                  <a:pt x="395379" y="500265"/>
                </a:moveTo>
                <a:lnTo>
                  <a:pt x="391163" y="506957"/>
                </a:lnTo>
                <a:lnTo>
                  <a:pt x="387001" y="506957"/>
                </a:lnTo>
                <a:lnTo>
                  <a:pt x="393312" y="497110"/>
                </a:lnTo>
                <a:lnTo>
                  <a:pt x="387409" y="487916"/>
                </a:lnTo>
                <a:lnTo>
                  <a:pt x="391571" y="487916"/>
                </a:lnTo>
                <a:lnTo>
                  <a:pt x="395379" y="493901"/>
                </a:lnTo>
                <a:lnTo>
                  <a:pt x="399187" y="487916"/>
                </a:lnTo>
                <a:lnTo>
                  <a:pt x="403348" y="487916"/>
                </a:lnTo>
                <a:lnTo>
                  <a:pt x="397446" y="497110"/>
                </a:lnTo>
                <a:lnTo>
                  <a:pt x="403756" y="506957"/>
                </a:lnTo>
                <a:lnTo>
                  <a:pt x="399595" y="506957"/>
                </a:lnTo>
                <a:lnTo>
                  <a:pt x="395379" y="500265"/>
                </a:lnTo>
                <a:close/>
                <a:moveTo>
                  <a:pt x="421179" y="500265"/>
                </a:moveTo>
                <a:lnTo>
                  <a:pt x="416963" y="506957"/>
                </a:lnTo>
                <a:lnTo>
                  <a:pt x="412801" y="506957"/>
                </a:lnTo>
                <a:lnTo>
                  <a:pt x="419112" y="497110"/>
                </a:lnTo>
                <a:lnTo>
                  <a:pt x="413209" y="487916"/>
                </a:lnTo>
                <a:lnTo>
                  <a:pt x="417371" y="487916"/>
                </a:lnTo>
                <a:lnTo>
                  <a:pt x="421179" y="493901"/>
                </a:lnTo>
                <a:lnTo>
                  <a:pt x="424987" y="487916"/>
                </a:lnTo>
                <a:lnTo>
                  <a:pt x="429149" y="487916"/>
                </a:lnTo>
                <a:lnTo>
                  <a:pt x="423246" y="497110"/>
                </a:lnTo>
                <a:lnTo>
                  <a:pt x="429557" y="506957"/>
                </a:lnTo>
                <a:lnTo>
                  <a:pt x="425395" y="506957"/>
                </a:lnTo>
                <a:lnTo>
                  <a:pt x="421179" y="500265"/>
                </a:lnTo>
                <a:close/>
                <a:moveTo>
                  <a:pt x="446979" y="500265"/>
                </a:moveTo>
                <a:lnTo>
                  <a:pt x="442763" y="506957"/>
                </a:lnTo>
                <a:lnTo>
                  <a:pt x="438601" y="506957"/>
                </a:lnTo>
                <a:lnTo>
                  <a:pt x="444912" y="497110"/>
                </a:lnTo>
                <a:lnTo>
                  <a:pt x="439009" y="487916"/>
                </a:lnTo>
                <a:lnTo>
                  <a:pt x="443171" y="487916"/>
                </a:lnTo>
                <a:lnTo>
                  <a:pt x="446979" y="493901"/>
                </a:lnTo>
                <a:lnTo>
                  <a:pt x="450787" y="487916"/>
                </a:lnTo>
                <a:lnTo>
                  <a:pt x="454949" y="487916"/>
                </a:lnTo>
                <a:lnTo>
                  <a:pt x="449046" y="497110"/>
                </a:lnTo>
                <a:lnTo>
                  <a:pt x="455357" y="506957"/>
                </a:lnTo>
                <a:lnTo>
                  <a:pt x="451195" y="506957"/>
                </a:lnTo>
                <a:lnTo>
                  <a:pt x="446979" y="500265"/>
                </a:lnTo>
                <a:close/>
                <a:moveTo>
                  <a:pt x="472779" y="500265"/>
                </a:moveTo>
                <a:lnTo>
                  <a:pt x="468563" y="506957"/>
                </a:lnTo>
                <a:lnTo>
                  <a:pt x="464401" y="506957"/>
                </a:lnTo>
                <a:lnTo>
                  <a:pt x="470712" y="497110"/>
                </a:lnTo>
                <a:lnTo>
                  <a:pt x="464809" y="487916"/>
                </a:lnTo>
                <a:lnTo>
                  <a:pt x="468971" y="487916"/>
                </a:lnTo>
                <a:lnTo>
                  <a:pt x="472779" y="493901"/>
                </a:lnTo>
                <a:lnTo>
                  <a:pt x="476587" y="487916"/>
                </a:lnTo>
                <a:lnTo>
                  <a:pt x="480749" y="487916"/>
                </a:lnTo>
                <a:lnTo>
                  <a:pt x="474846" y="497110"/>
                </a:lnTo>
                <a:lnTo>
                  <a:pt x="481157" y="506957"/>
                </a:lnTo>
                <a:lnTo>
                  <a:pt x="476995" y="506957"/>
                </a:lnTo>
                <a:lnTo>
                  <a:pt x="472779" y="500265"/>
                </a:lnTo>
                <a:close/>
                <a:moveTo>
                  <a:pt x="498579" y="500265"/>
                </a:moveTo>
                <a:lnTo>
                  <a:pt x="494363" y="506957"/>
                </a:lnTo>
                <a:lnTo>
                  <a:pt x="490201" y="506957"/>
                </a:lnTo>
                <a:lnTo>
                  <a:pt x="496512" y="497110"/>
                </a:lnTo>
                <a:lnTo>
                  <a:pt x="490609" y="487916"/>
                </a:lnTo>
                <a:lnTo>
                  <a:pt x="494771" y="487916"/>
                </a:lnTo>
                <a:lnTo>
                  <a:pt x="498579" y="493901"/>
                </a:lnTo>
                <a:lnTo>
                  <a:pt x="502387" y="487916"/>
                </a:lnTo>
                <a:lnTo>
                  <a:pt x="506549" y="487916"/>
                </a:lnTo>
                <a:lnTo>
                  <a:pt x="500646" y="497110"/>
                </a:lnTo>
                <a:lnTo>
                  <a:pt x="506957" y="506957"/>
                </a:lnTo>
                <a:lnTo>
                  <a:pt x="502795" y="506957"/>
                </a:lnTo>
                <a:lnTo>
                  <a:pt x="498579" y="500265"/>
                </a:lnTo>
                <a:close/>
              </a:path>
            </a:pathLst>
          </a:custGeom>
          <a:solidFill>
            <a:srgbClr val="000000"/>
          </a:solidFill>
          <a:ln w="2025" cap="flat">
            <a:noFill/>
            <a:prstDash val="solid"/>
            <a:miter/>
          </a:ln>
        </p:spPr>
        <p:txBody>
          <a:bodyPr rtlCol="0" anchor="ctr"/>
          <a:lstStyle/>
          <a:p>
            <a:endParaRPr lang="de-DE"/>
          </a:p>
        </p:txBody>
      </p:sp>
      <p:sp>
        <p:nvSpPr>
          <p:cNvPr id="18" name="Freihandform 1507">
            <a:extLst>
              <a:ext uri="{FF2B5EF4-FFF2-40B4-BE49-F238E27FC236}">
                <a16:creationId xmlns:a16="http://schemas.microsoft.com/office/drawing/2014/main" id="{9C670D6D-1F7E-9504-442F-634C42699D3E}"/>
              </a:ext>
            </a:extLst>
          </p:cNvPr>
          <p:cNvSpPr/>
          <p:nvPr userDrawn="1"/>
        </p:nvSpPr>
        <p:spPr>
          <a:xfrm flipH="1">
            <a:off x="7643185" y="6291265"/>
            <a:ext cx="652462" cy="652462"/>
          </a:xfrm>
          <a:custGeom>
            <a:avLst/>
            <a:gdLst>
              <a:gd name="connsiteX0" fmla="*/ 8378 w 506956"/>
              <a:gd name="connsiteY0" fmla="*/ 12349 h 506956"/>
              <a:gd name="connsiteX1" fmla="*/ 4162 w 506956"/>
              <a:gd name="connsiteY1" fmla="*/ 19041 h 506956"/>
              <a:gd name="connsiteX2" fmla="*/ 0 w 506956"/>
              <a:gd name="connsiteY2" fmla="*/ 19041 h 506956"/>
              <a:gd name="connsiteX3" fmla="*/ 6310 w 506956"/>
              <a:gd name="connsiteY3" fmla="*/ 9194 h 506956"/>
              <a:gd name="connsiteX4" fmla="*/ 408 w 506956"/>
              <a:gd name="connsiteY4" fmla="*/ 0 h 506956"/>
              <a:gd name="connsiteX5" fmla="*/ 4570 w 506956"/>
              <a:gd name="connsiteY5" fmla="*/ 0 h 506956"/>
              <a:gd name="connsiteX6" fmla="*/ 8378 w 506956"/>
              <a:gd name="connsiteY6" fmla="*/ 5984 h 506956"/>
              <a:gd name="connsiteX7" fmla="*/ 12186 w 506956"/>
              <a:gd name="connsiteY7" fmla="*/ 0 h 506956"/>
              <a:gd name="connsiteX8" fmla="*/ 16347 w 506956"/>
              <a:gd name="connsiteY8" fmla="*/ 0 h 506956"/>
              <a:gd name="connsiteX9" fmla="*/ 10445 w 506956"/>
              <a:gd name="connsiteY9" fmla="*/ 9194 h 506956"/>
              <a:gd name="connsiteX10" fmla="*/ 16755 w 506956"/>
              <a:gd name="connsiteY10" fmla="*/ 19041 h 506956"/>
              <a:gd name="connsiteX11" fmla="*/ 12594 w 506956"/>
              <a:gd name="connsiteY11" fmla="*/ 19041 h 506956"/>
              <a:gd name="connsiteX12" fmla="*/ 8378 w 506956"/>
              <a:gd name="connsiteY12" fmla="*/ 12349 h 506956"/>
              <a:gd name="connsiteX13" fmla="*/ 34178 w 506956"/>
              <a:gd name="connsiteY13" fmla="*/ 12349 h 506956"/>
              <a:gd name="connsiteX14" fmla="*/ 29962 w 506956"/>
              <a:gd name="connsiteY14" fmla="*/ 19041 h 506956"/>
              <a:gd name="connsiteX15" fmla="*/ 25800 w 506956"/>
              <a:gd name="connsiteY15" fmla="*/ 19041 h 506956"/>
              <a:gd name="connsiteX16" fmla="*/ 32110 w 506956"/>
              <a:gd name="connsiteY16" fmla="*/ 9194 h 506956"/>
              <a:gd name="connsiteX17" fmla="*/ 26208 w 506956"/>
              <a:gd name="connsiteY17" fmla="*/ 0 h 506956"/>
              <a:gd name="connsiteX18" fmla="*/ 30370 w 506956"/>
              <a:gd name="connsiteY18" fmla="*/ 0 h 506956"/>
              <a:gd name="connsiteX19" fmla="*/ 34178 w 506956"/>
              <a:gd name="connsiteY19" fmla="*/ 5984 h 506956"/>
              <a:gd name="connsiteX20" fmla="*/ 37986 w 506956"/>
              <a:gd name="connsiteY20" fmla="*/ 0 h 506956"/>
              <a:gd name="connsiteX21" fmla="*/ 42147 w 506956"/>
              <a:gd name="connsiteY21" fmla="*/ 0 h 506956"/>
              <a:gd name="connsiteX22" fmla="*/ 36245 w 506956"/>
              <a:gd name="connsiteY22" fmla="*/ 9194 h 506956"/>
              <a:gd name="connsiteX23" fmla="*/ 42555 w 506956"/>
              <a:gd name="connsiteY23" fmla="*/ 19041 h 506956"/>
              <a:gd name="connsiteX24" fmla="*/ 38394 w 506956"/>
              <a:gd name="connsiteY24" fmla="*/ 19041 h 506956"/>
              <a:gd name="connsiteX25" fmla="*/ 34178 w 506956"/>
              <a:gd name="connsiteY25" fmla="*/ 12349 h 506956"/>
              <a:gd name="connsiteX26" fmla="*/ 59978 w 506956"/>
              <a:gd name="connsiteY26" fmla="*/ 12349 h 506956"/>
              <a:gd name="connsiteX27" fmla="*/ 55762 w 506956"/>
              <a:gd name="connsiteY27" fmla="*/ 19041 h 506956"/>
              <a:gd name="connsiteX28" fmla="*/ 51600 w 506956"/>
              <a:gd name="connsiteY28" fmla="*/ 19041 h 506956"/>
              <a:gd name="connsiteX29" fmla="*/ 57911 w 506956"/>
              <a:gd name="connsiteY29" fmla="*/ 9194 h 506956"/>
              <a:gd name="connsiteX30" fmla="*/ 52008 w 506956"/>
              <a:gd name="connsiteY30" fmla="*/ 0 h 506956"/>
              <a:gd name="connsiteX31" fmla="*/ 56170 w 506956"/>
              <a:gd name="connsiteY31" fmla="*/ 0 h 506956"/>
              <a:gd name="connsiteX32" fmla="*/ 59978 w 506956"/>
              <a:gd name="connsiteY32" fmla="*/ 5984 h 506956"/>
              <a:gd name="connsiteX33" fmla="*/ 63786 w 506956"/>
              <a:gd name="connsiteY33" fmla="*/ 0 h 506956"/>
              <a:gd name="connsiteX34" fmla="*/ 67948 w 506956"/>
              <a:gd name="connsiteY34" fmla="*/ 0 h 506956"/>
              <a:gd name="connsiteX35" fmla="*/ 62045 w 506956"/>
              <a:gd name="connsiteY35" fmla="*/ 9194 h 506956"/>
              <a:gd name="connsiteX36" fmla="*/ 68356 w 506956"/>
              <a:gd name="connsiteY36" fmla="*/ 19041 h 506956"/>
              <a:gd name="connsiteX37" fmla="*/ 64194 w 506956"/>
              <a:gd name="connsiteY37" fmla="*/ 19041 h 506956"/>
              <a:gd name="connsiteX38" fmla="*/ 59978 w 506956"/>
              <a:gd name="connsiteY38" fmla="*/ 12349 h 506956"/>
              <a:gd name="connsiteX39" fmla="*/ 85778 w 506956"/>
              <a:gd name="connsiteY39" fmla="*/ 12349 h 506956"/>
              <a:gd name="connsiteX40" fmla="*/ 81562 w 506956"/>
              <a:gd name="connsiteY40" fmla="*/ 19041 h 506956"/>
              <a:gd name="connsiteX41" fmla="*/ 77400 w 506956"/>
              <a:gd name="connsiteY41" fmla="*/ 19041 h 506956"/>
              <a:gd name="connsiteX42" fmla="*/ 83711 w 506956"/>
              <a:gd name="connsiteY42" fmla="*/ 9194 h 506956"/>
              <a:gd name="connsiteX43" fmla="*/ 77808 w 506956"/>
              <a:gd name="connsiteY43" fmla="*/ 0 h 506956"/>
              <a:gd name="connsiteX44" fmla="*/ 81970 w 506956"/>
              <a:gd name="connsiteY44" fmla="*/ 0 h 506956"/>
              <a:gd name="connsiteX45" fmla="*/ 85778 w 506956"/>
              <a:gd name="connsiteY45" fmla="*/ 5984 h 506956"/>
              <a:gd name="connsiteX46" fmla="*/ 89586 w 506956"/>
              <a:gd name="connsiteY46" fmla="*/ 0 h 506956"/>
              <a:gd name="connsiteX47" fmla="*/ 93748 w 506956"/>
              <a:gd name="connsiteY47" fmla="*/ 0 h 506956"/>
              <a:gd name="connsiteX48" fmla="*/ 87845 w 506956"/>
              <a:gd name="connsiteY48" fmla="*/ 9194 h 506956"/>
              <a:gd name="connsiteX49" fmla="*/ 94156 w 506956"/>
              <a:gd name="connsiteY49" fmla="*/ 19041 h 506956"/>
              <a:gd name="connsiteX50" fmla="*/ 89994 w 506956"/>
              <a:gd name="connsiteY50" fmla="*/ 19041 h 506956"/>
              <a:gd name="connsiteX51" fmla="*/ 85778 w 506956"/>
              <a:gd name="connsiteY51" fmla="*/ 12349 h 506956"/>
              <a:gd name="connsiteX52" fmla="*/ 111578 w 506956"/>
              <a:gd name="connsiteY52" fmla="*/ 12349 h 506956"/>
              <a:gd name="connsiteX53" fmla="*/ 107362 w 506956"/>
              <a:gd name="connsiteY53" fmla="*/ 19041 h 506956"/>
              <a:gd name="connsiteX54" fmla="*/ 103200 w 506956"/>
              <a:gd name="connsiteY54" fmla="*/ 19041 h 506956"/>
              <a:gd name="connsiteX55" fmla="*/ 109511 w 506956"/>
              <a:gd name="connsiteY55" fmla="*/ 9194 h 506956"/>
              <a:gd name="connsiteX56" fmla="*/ 103608 w 506956"/>
              <a:gd name="connsiteY56" fmla="*/ 0 h 506956"/>
              <a:gd name="connsiteX57" fmla="*/ 107770 w 506956"/>
              <a:gd name="connsiteY57" fmla="*/ 0 h 506956"/>
              <a:gd name="connsiteX58" fmla="*/ 111578 w 506956"/>
              <a:gd name="connsiteY58" fmla="*/ 5984 h 506956"/>
              <a:gd name="connsiteX59" fmla="*/ 115386 w 506956"/>
              <a:gd name="connsiteY59" fmla="*/ 0 h 506956"/>
              <a:gd name="connsiteX60" fmla="*/ 119548 w 506956"/>
              <a:gd name="connsiteY60" fmla="*/ 0 h 506956"/>
              <a:gd name="connsiteX61" fmla="*/ 113645 w 506956"/>
              <a:gd name="connsiteY61" fmla="*/ 9194 h 506956"/>
              <a:gd name="connsiteX62" fmla="*/ 119956 w 506956"/>
              <a:gd name="connsiteY62" fmla="*/ 19041 h 506956"/>
              <a:gd name="connsiteX63" fmla="*/ 115794 w 506956"/>
              <a:gd name="connsiteY63" fmla="*/ 19041 h 506956"/>
              <a:gd name="connsiteX64" fmla="*/ 111578 w 506956"/>
              <a:gd name="connsiteY64" fmla="*/ 12349 h 506956"/>
              <a:gd name="connsiteX65" fmla="*/ 137378 w 506956"/>
              <a:gd name="connsiteY65" fmla="*/ 12349 h 506956"/>
              <a:gd name="connsiteX66" fmla="*/ 133162 w 506956"/>
              <a:gd name="connsiteY66" fmla="*/ 19041 h 506956"/>
              <a:gd name="connsiteX67" fmla="*/ 129000 w 506956"/>
              <a:gd name="connsiteY67" fmla="*/ 19041 h 506956"/>
              <a:gd name="connsiteX68" fmla="*/ 135311 w 506956"/>
              <a:gd name="connsiteY68" fmla="*/ 9194 h 506956"/>
              <a:gd name="connsiteX69" fmla="*/ 129408 w 506956"/>
              <a:gd name="connsiteY69" fmla="*/ 0 h 506956"/>
              <a:gd name="connsiteX70" fmla="*/ 133570 w 506956"/>
              <a:gd name="connsiteY70" fmla="*/ 0 h 506956"/>
              <a:gd name="connsiteX71" fmla="*/ 137378 w 506956"/>
              <a:gd name="connsiteY71" fmla="*/ 5984 h 506956"/>
              <a:gd name="connsiteX72" fmla="*/ 141186 w 506956"/>
              <a:gd name="connsiteY72" fmla="*/ 0 h 506956"/>
              <a:gd name="connsiteX73" fmla="*/ 145348 w 506956"/>
              <a:gd name="connsiteY73" fmla="*/ 0 h 506956"/>
              <a:gd name="connsiteX74" fmla="*/ 139445 w 506956"/>
              <a:gd name="connsiteY74" fmla="*/ 9194 h 506956"/>
              <a:gd name="connsiteX75" fmla="*/ 145756 w 506956"/>
              <a:gd name="connsiteY75" fmla="*/ 19041 h 506956"/>
              <a:gd name="connsiteX76" fmla="*/ 141594 w 506956"/>
              <a:gd name="connsiteY76" fmla="*/ 19041 h 506956"/>
              <a:gd name="connsiteX77" fmla="*/ 137378 w 506956"/>
              <a:gd name="connsiteY77" fmla="*/ 12349 h 506956"/>
              <a:gd name="connsiteX78" fmla="*/ 163178 w 506956"/>
              <a:gd name="connsiteY78" fmla="*/ 12349 h 506956"/>
              <a:gd name="connsiteX79" fmla="*/ 158962 w 506956"/>
              <a:gd name="connsiteY79" fmla="*/ 19041 h 506956"/>
              <a:gd name="connsiteX80" fmla="*/ 154800 w 506956"/>
              <a:gd name="connsiteY80" fmla="*/ 19041 h 506956"/>
              <a:gd name="connsiteX81" fmla="*/ 161111 w 506956"/>
              <a:gd name="connsiteY81" fmla="*/ 9194 h 506956"/>
              <a:gd name="connsiteX82" fmla="*/ 155208 w 506956"/>
              <a:gd name="connsiteY82" fmla="*/ 0 h 506956"/>
              <a:gd name="connsiteX83" fmla="*/ 159370 w 506956"/>
              <a:gd name="connsiteY83" fmla="*/ 0 h 506956"/>
              <a:gd name="connsiteX84" fmla="*/ 163178 w 506956"/>
              <a:gd name="connsiteY84" fmla="*/ 5984 h 506956"/>
              <a:gd name="connsiteX85" fmla="*/ 166986 w 506956"/>
              <a:gd name="connsiteY85" fmla="*/ 0 h 506956"/>
              <a:gd name="connsiteX86" fmla="*/ 171148 w 506956"/>
              <a:gd name="connsiteY86" fmla="*/ 0 h 506956"/>
              <a:gd name="connsiteX87" fmla="*/ 165245 w 506956"/>
              <a:gd name="connsiteY87" fmla="*/ 9194 h 506956"/>
              <a:gd name="connsiteX88" fmla="*/ 171556 w 506956"/>
              <a:gd name="connsiteY88" fmla="*/ 19041 h 506956"/>
              <a:gd name="connsiteX89" fmla="*/ 167394 w 506956"/>
              <a:gd name="connsiteY89" fmla="*/ 19041 h 506956"/>
              <a:gd name="connsiteX90" fmla="*/ 163178 w 506956"/>
              <a:gd name="connsiteY90" fmla="*/ 12349 h 506956"/>
              <a:gd name="connsiteX91" fmla="*/ 188978 w 506956"/>
              <a:gd name="connsiteY91" fmla="*/ 12349 h 506956"/>
              <a:gd name="connsiteX92" fmla="*/ 184762 w 506956"/>
              <a:gd name="connsiteY92" fmla="*/ 19041 h 506956"/>
              <a:gd name="connsiteX93" fmla="*/ 180601 w 506956"/>
              <a:gd name="connsiteY93" fmla="*/ 19041 h 506956"/>
              <a:gd name="connsiteX94" fmla="*/ 186911 w 506956"/>
              <a:gd name="connsiteY94" fmla="*/ 9194 h 506956"/>
              <a:gd name="connsiteX95" fmla="*/ 181009 w 506956"/>
              <a:gd name="connsiteY95" fmla="*/ 0 h 506956"/>
              <a:gd name="connsiteX96" fmla="*/ 185170 w 506956"/>
              <a:gd name="connsiteY96" fmla="*/ 0 h 506956"/>
              <a:gd name="connsiteX97" fmla="*/ 188978 w 506956"/>
              <a:gd name="connsiteY97" fmla="*/ 5984 h 506956"/>
              <a:gd name="connsiteX98" fmla="*/ 192786 w 506956"/>
              <a:gd name="connsiteY98" fmla="*/ 0 h 506956"/>
              <a:gd name="connsiteX99" fmla="*/ 196948 w 506956"/>
              <a:gd name="connsiteY99" fmla="*/ 0 h 506956"/>
              <a:gd name="connsiteX100" fmla="*/ 191045 w 506956"/>
              <a:gd name="connsiteY100" fmla="*/ 9194 h 506956"/>
              <a:gd name="connsiteX101" fmla="*/ 197356 w 506956"/>
              <a:gd name="connsiteY101" fmla="*/ 19041 h 506956"/>
              <a:gd name="connsiteX102" fmla="*/ 193194 w 506956"/>
              <a:gd name="connsiteY102" fmla="*/ 19041 h 506956"/>
              <a:gd name="connsiteX103" fmla="*/ 188978 w 506956"/>
              <a:gd name="connsiteY103" fmla="*/ 12349 h 506956"/>
              <a:gd name="connsiteX104" fmla="*/ 214778 w 506956"/>
              <a:gd name="connsiteY104" fmla="*/ 12349 h 506956"/>
              <a:gd name="connsiteX105" fmla="*/ 210562 w 506956"/>
              <a:gd name="connsiteY105" fmla="*/ 19041 h 506956"/>
              <a:gd name="connsiteX106" fmla="*/ 206401 w 506956"/>
              <a:gd name="connsiteY106" fmla="*/ 19041 h 506956"/>
              <a:gd name="connsiteX107" fmla="*/ 212711 w 506956"/>
              <a:gd name="connsiteY107" fmla="*/ 9194 h 506956"/>
              <a:gd name="connsiteX108" fmla="*/ 206809 w 506956"/>
              <a:gd name="connsiteY108" fmla="*/ 0 h 506956"/>
              <a:gd name="connsiteX109" fmla="*/ 210970 w 506956"/>
              <a:gd name="connsiteY109" fmla="*/ 0 h 506956"/>
              <a:gd name="connsiteX110" fmla="*/ 214778 w 506956"/>
              <a:gd name="connsiteY110" fmla="*/ 5984 h 506956"/>
              <a:gd name="connsiteX111" fmla="*/ 218586 w 506956"/>
              <a:gd name="connsiteY111" fmla="*/ 0 h 506956"/>
              <a:gd name="connsiteX112" fmla="*/ 222748 w 506956"/>
              <a:gd name="connsiteY112" fmla="*/ 0 h 506956"/>
              <a:gd name="connsiteX113" fmla="*/ 216846 w 506956"/>
              <a:gd name="connsiteY113" fmla="*/ 9194 h 506956"/>
              <a:gd name="connsiteX114" fmla="*/ 223156 w 506956"/>
              <a:gd name="connsiteY114" fmla="*/ 19041 h 506956"/>
              <a:gd name="connsiteX115" fmla="*/ 218994 w 506956"/>
              <a:gd name="connsiteY115" fmla="*/ 19041 h 506956"/>
              <a:gd name="connsiteX116" fmla="*/ 214778 w 506956"/>
              <a:gd name="connsiteY116" fmla="*/ 12349 h 506956"/>
              <a:gd name="connsiteX117" fmla="*/ 240578 w 506956"/>
              <a:gd name="connsiteY117" fmla="*/ 12349 h 506956"/>
              <a:gd name="connsiteX118" fmla="*/ 236362 w 506956"/>
              <a:gd name="connsiteY118" fmla="*/ 19041 h 506956"/>
              <a:gd name="connsiteX119" fmla="*/ 232201 w 506956"/>
              <a:gd name="connsiteY119" fmla="*/ 19041 h 506956"/>
              <a:gd name="connsiteX120" fmla="*/ 238511 w 506956"/>
              <a:gd name="connsiteY120" fmla="*/ 9194 h 506956"/>
              <a:gd name="connsiteX121" fmla="*/ 232609 w 506956"/>
              <a:gd name="connsiteY121" fmla="*/ 0 h 506956"/>
              <a:gd name="connsiteX122" fmla="*/ 236770 w 506956"/>
              <a:gd name="connsiteY122" fmla="*/ 0 h 506956"/>
              <a:gd name="connsiteX123" fmla="*/ 240578 w 506956"/>
              <a:gd name="connsiteY123" fmla="*/ 5984 h 506956"/>
              <a:gd name="connsiteX124" fmla="*/ 244386 w 506956"/>
              <a:gd name="connsiteY124" fmla="*/ 0 h 506956"/>
              <a:gd name="connsiteX125" fmla="*/ 248548 w 506956"/>
              <a:gd name="connsiteY125" fmla="*/ 0 h 506956"/>
              <a:gd name="connsiteX126" fmla="*/ 242646 w 506956"/>
              <a:gd name="connsiteY126" fmla="*/ 9194 h 506956"/>
              <a:gd name="connsiteX127" fmla="*/ 248956 w 506956"/>
              <a:gd name="connsiteY127" fmla="*/ 19041 h 506956"/>
              <a:gd name="connsiteX128" fmla="*/ 244794 w 506956"/>
              <a:gd name="connsiteY128" fmla="*/ 19041 h 506956"/>
              <a:gd name="connsiteX129" fmla="*/ 240578 w 506956"/>
              <a:gd name="connsiteY129" fmla="*/ 12349 h 506956"/>
              <a:gd name="connsiteX130" fmla="*/ 266378 w 506956"/>
              <a:gd name="connsiteY130" fmla="*/ 12349 h 506956"/>
              <a:gd name="connsiteX131" fmla="*/ 262162 w 506956"/>
              <a:gd name="connsiteY131" fmla="*/ 19041 h 506956"/>
              <a:gd name="connsiteX132" fmla="*/ 258001 w 506956"/>
              <a:gd name="connsiteY132" fmla="*/ 19041 h 506956"/>
              <a:gd name="connsiteX133" fmla="*/ 264311 w 506956"/>
              <a:gd name="connsiteY133" fmla="*/ 9194 h 506956"/>
              <a:gd name="connsiteX134" fmla="*/ 258409 w 506956"/>
              <a:gd name="connsiteY134" fmla="*/ 0 h 506956"/>
              <a:gd name="connsiteX135" fmla="*/ 262570 w 506956"/>
              <a:gd name="connsiteY135" fmla="*/ 0 h 506956"/>
              <a:gd name="connsiteX136" fmla="*/ 266378 w 506956"/>
              <a:gd name="connsiteY136" fmla="*/ 5984 h 506956"/>
              <a:gd name="connsiteX137" fmla="*/ 270187 w 506956"/>
              <a:gd name="connsiteY137" fmla="*/ 0 h 506956"/>
              <a:gd name="connsiteX138" fmla="*/ 274348 w 506956"/>
              <a:gd name="connsiteY138" fmla="*/ 0 h 506956"/>
              <a:gd name="connsiteX139" fmla="*/ 268446 w 506956"/>
              <a:gd name="connsiteY139" fmla="*/ 9194 h 506956"/>
              <a:gd name="connsiteX140" fmla="*/ 274756 w 506956"/>
              <a:gd name="connsiteY140" fmla="*/ 19041 h 506956"/>
              <a:gd name="connsiteX141" fmla="*/ 270595 w 506956"/>
              <a:gd name="connsiteY141" fmla="*/ 19041 h 506956"/>
              <a:gd name="connsiteX142" fmla="*/ 266378 w 506956"/>
              <a:gd name="connsiteY142" fmla="*/ 12349 h 506956"/>
              <a:gd name="connsiteX143" fmla="*/ 292179 w 506956"/>
              <a:gd name="connsiteY143" fmla="*/ 12349 h 506956"/>
              <a:gd name="connsiteX144" fmla="*/ 287962 w 506956"/>
              <a:gd name="connsiteY144" fmla="*/ 19041 h 506956"/>
              <a:gd name="connsiteX145" fmla="*/ 283801 w 506956"/>
              <a:gd name="connsiteY145" fmla="*/ 19041 h 506956"/>
              <a:gd name="connsiteX146" fmla="*/ 290111 w 506956"/>
              <a:gd name="connsiteY146" fmla="*/ 9194 h 506956"/>
              <a:gd name="connsiteX147" fmla="*/ 284209 w 506956"/>
              <a:gd name="connsiteY147" fmla="*/ 0 h 506956"/>
              <a:gd name="connsiteX148" fmla="*/ 288370 w 506956"/>
              <a:gd name="connsiteY148" fmla="*/ 0 h 506956"/>
              <a:gd name="connsiteX149" fmla="*/ 292179 w 506956"/>
              <a:gd name="connsiteY149" fmla="*/ 5984 h 506956"/>
              <a:gd name="connsiteX150" fmla="*/ 295987 w 506956"/>
              <a:gd name="connsiteY150" fmla="*/ 0 h 506956"/>
              <a:gd name="connsiteX151" fmla="*/ 300148 w 506956"/>
              <a:gd name="connsiteY151" fmla="*/ 0 h 506956"/>
              <a:gd name="connsiteX152" fmla="*/ 294246 w 506956"/>
              <a:gd name="connsiteY152" fmla="*/ 9194 h 506956"/>
              <a:gd name="connsiteX153" fmla="*/ 300556 w 506956"/>
              <a:gd name="connsiteY153" fmla="*/ 19041 h 506956"/>
              <a:gd name="connsiteX154" fmla="*/ 296395 w 506956"/>
              <a:gd name="connsiteY154" fmla="*/ 19041 h 506956"/>
              <a:gd name="connsiteX155" fmla="*/ 292179 w 506956"/>
              <a:gd name="connsiteY155" fmla="*/ 12349 h 506956"/>
              <a:gd name="connsiteX156" fmla="*/ 317979 w 506956"/>
              <a:gd name="connsiteY156" fmla="*/ 12349 h 506956"/>
              <a:gd name="connsiteX157" fmla="*/ 313762 w 506956"/>
              <a:gd name="connsiteY157" fmla="*/ 19041 h 506956"/>
              <a:gd name="connsiteX158" fmla="*/ 309601 w 506956"/>
              <a:gd name="connsiteY158" fmla="*/ 19041 h 506956"/>
              <a:gd name="connsiteX159" fmla="*/ 315911 w 506956"/>
              <a:gd name="connsiteY159" fmla="*/ 9194 h 506956"/>
              <a:gd name="connsiteX160" fmla="*/ 310009 w 506956"/>
              <a:gd name="connsiteY160" fmla="*/ 0 h 506956"/>
              <a:gd name="connsiteX161" fmla="*/ 314170 w 506956"/>
              <a:gd name="connsiteY161" fmla="*/ 0 h 506956"/>
              <a:gd name="connsiteX162" fmla="*/ 317979 w 506956"/>
              <a:gd name="connsiteY162" fmla="*/ 5984 h 506956"/>
              <a:gd name="connsiteX163" fmla="*/ 321787 w 506956"/>
              <a:gd name="connsiteY163" fmla="*/ 0 h 506956"/>
              <a:gd name="connsiteX164" fmla="*/ 325948 w 506956"/>
              <a:gd name="connsiteY164" fmla="*/ 0 h 506956"/>
              <a:gd name="connsiteX165" fmla="*/ 320046 w 506956"/>
              <a:gd name="connsiteY165" fmla="*/ 9194 h 506956"/>
              <a:gd name="connsiteX166" fmla="*/ 326356 w 506956"/>
              <a:gd name="connsiteY166" fmla="*/ 19041 h 506956"/>
              <a:gd name="connsiteX167" fmla="*/ 322195 w 506956"/>
              <a:gd name="connsiteY167" fmla="*/ 19041 h 506956"/>
              <a:gd name="connsiteX168" fmla="*/ 317979 w 506956"/>
              <a:gd name="connsiteY168" fmla="*/ 12349 h 506956"/>
              <a:gd name="connsiteX169" fmla="*/ 343779 w 506956"/>
              <a:gd name="connsiteY169" fmla="*/ 12349 h 506956"/>
              <a:gd name="connsiteX170" fmla="*/ 339563 w 506956"/>
              <a:gd name="connsiteY170" fmla="*/ 19041 h 506956"/>
              <a:gd name="connsiteX171" fmla="*/ 335401 w 506956"/>
              <a:gd name="connsiteY171" fmla="*/ 19041 h 506956"/>
              <a:gd name="connsiteX172" fmla="*/ 341711 w 506956"/>
              <a:gd name="connsiteY172" fmla="*/ 9194 h 506956"/>
              <a:gd name="connsiteX173" fmla="*/ 335809 w 506956"/>
              <a:gd name="connsiteY173" fmla="*/ 0 h 506956"/>
              <a:gd name="connsiteX174" fmla="*/ 339971 w 506956"/>
              <a:gd name="connsiteY174" fmla="*/ 0 h 506956"/>
              <a:gd name="connsiteX175" fmla="*/ 343779 w 506956"/>
              <a:gd name="connsiteY175" fmla="*/ 5984 h 506956"/>
              <a:gd name="connsiteX176" fmla="*/ 347587 w 506956"/>
              <a:gd name="connsiteY176" fmla="*/ 0 h 506956"/>
              <a:gd name="connsiteX177" fmla="*/ 351748 w 506956"/>
              <a:gd name="connsiteY177" fmla="*/ 0 h 506956"/>
              <a:gd name="connsiteX178" fmla="*/ 345846 w 506956"/>
              <a:gd name="connsiteY178" fmla="*/ 9194 h 506956"/>
              <a:gd name="connsiteX179" fmla="*/ 352156 w 506956"/>
              <a:gd name="connsiteY179" fmla="*/ 19041 h 506956"/>
              <a:gd name="connsiteX180" fmla="*/ 347995 w 506956"/>
              <a:gd name="connsiteY180" fmla="*/ 19041 h 506956"/>
              <a:gd name="connsiteX181" fmla="*/ 343779 w 506956"/>
              <a:gd name="connsiteY181" fmla="*/ 12349 h 506956"/>
              <a:gd name="connsiteX182" fmla="*/ 369579 w 506956"/>
              <a:gd name="connsiteY182" fmla="*/ 12349 h 506956"/>
              <a:gd name="connsiteX183" fmla="*/ 365363 w 506956"/>
              <a:gd name="connsiteY183" fmla="*/ 19041 h 506956"/>
              <a:gd name="connsiteX184" fmla="*/ 361201 w 506956"/>
              <a:gd name="connsiteY184" fmla="*/ 19041 h 506956"/>
              <a:gd name="connsiteX185" fmla="*/ 367511 w 506956"/>
              <a:gd name="connsiteY185" fmla="*/ 9194 h 506956"/>
              <a:gd name="connsiteX186" fmla="*/ 361609 w 506956"/>
              <a:gd name="connsiteY186" fmla="*/ 0 h 506956"/>
              <a:gd name="connsiteX187" fmla="*/ 365771 w 506956"/>
              <a:gd name="connsiteY187" fmla="*/ 0 h 506956"/>
              <a:gd name="connsiteX188" fmla="*/ 369579 w 506956"/>
              <a:gd name="connsiteY188" fmla="*/ 5984 h 506956"/>
              <a:gd name="connsiteX189" fmla="*/ 373387 w 506956"/>
              <a:gd name="connsiteY189" fmla="*/ 0 h 506956"/>
              <a:gd name="connsiteX190" fmla="*/ 377548 w 506956"/>
              <a:gd name="connsiteY190" fmla="*/ 0 h 506956"/>
              <a:gd name="connsiteX191" fmla="*/ 371646 w 506956"/>
              <a:gd name="connsiteY191" fmla="*/ 9194 h 506956"/>
              <a:gd name="connsiteX192" fmla="*/ 377956 w 506956"/>
              <a:gd name="connsiteY192" fmla="*/ 19041 h 506956"/>
              <a:gd name="connsiteX193" fmla="*/ 373795 w 506956"/>
              <a:gd name="connsiteY193" fmla="*/ 19041 h 506956"/>
              <a:gd name="connsiteX194" fmla="*/ 369579 w 506956"/>
              <a:gd name="connsiteY194" fmla="*/ 12349 h 506956"/>
              <a:gd name="connsiteX195" fmla="*/ 395379 w 506956"/>
              <a:gd name="connsiteY195" fmla="*/ 12349 h 506956"/>
              <a:gd name="connsiteX196" fmla="*/ 391163 w 506956"/>
              <a:gd name="connsiteY196" fmla="*/ 19041 h 506956"/>
              <a:gd name="connsiteX197" fmla="*/ 387001 w 506956"/>
              <a:gd name="connsiteY197" fmla="*/ 19041 h 506956"/>
              <a:gd name="connsiteX198" fmla="*/ 393312 w 506956"/>
              <a:gd name="connsiteY198" fmla="*/ 9194 h 506956"/>
              <a:gd name="connsiteX199" fmla="*/ 387409 w 506956"/>
              <a:gd name="connsiteY199" fmla="*/ 0 h 506956"/>
              <a:gd name="connsiteX200" fmla="*/ 391571 w 506956"/>
              <a:gd name="connsiteY200" fmla="*/ 0 h 506956"/>
              <a:gd name="connsiteX201" fmla="*/ 395379 w 506956"/>
              <a:gd name="connsiteY201" fmla="*/ 5984 h 506956"/>
              <a:gd name="connsiteX202" fmla="*/ 399187 w 506956"/>
              <a:gd name="connsiteY202" fmla="*/ 0 h 506956"/>
              <a:gd name="connsiteX203" fmla="*/ 403348 w 506956"/>
              <a:gd name="connsiteY203" fmla="*/ 0 h 506956"/>
              <a:gd name="connsiteX204" fmla="*/ 397446 w 506956"/>
              <a:gd name="connsiteY204" fmla="*/ 9194 h 506956"/>
              <a:gd name="connsiteX205" fmla="*/ 403756 w 506956"/>
              <a:gd name="connsiteY205" fmla="*/ 19041 h 506956"/>
              <a:gd name="connsiteX206" fmla="*/ 399595 w 506956"/>
              <a:gd name="connsiteY206" fmla="*/ 19041 h 506956"/>
              <a:gd name="connsiteX207" fmla="*/ 395379 w 506956"/>
              <a:gd name="connsiteY207" fmla="*/ 12349 h 506956"/>
              <a:gd name="connsiteX208" fmla="*/ 421179 w 506956"/>
              <a:gd name="connsiteY208" fmla="*/ 12349 h 506956"/>
              <a:gd name="connsiteX209" fmla="*/ 416963 w 506956"/>
              <a:gd name="connsiteY209" fmla="*/ 19041 h 506956"/>
              <a:gd name="connsiteX210" fmla="*/ 412801 w 506956"/>
              <a:gd name="connsiteY210" fmla="*/ 19041 h 506956"/>
              <a:gd name="connsiteX211" fmla="*/ 419112 w 506956"/>
              <a:gd name="connsiteY211" fmla="*/ 9194 h 506956"/>
              <a:gd name="connsiteX212" fmla="*/ 413209 w 506956"/>
              <a:gd name="connsiteY212" fmla="*/ 0 h 506956"/>
              <a:gd name="connsiteX213" fmla="*/ 417371 w 506956"/>
              <a:gd name="connsiteY213" fmla="*/ 0 h 506956"/>
              <a:gd name="connsiteX214" fmla="*/ 421179 w 506956"/>
              <a:gd name="connsiteY214" fmla="*/ 5984 h 506956"/>
              <a:gd name="connsiteX215" fmla="*/ 424987 w 506956"/>
              <a:gd name="connsiteY215" fmla="*/ 0 h 506956"/>
              <a:gd name="connsiteX216" fmla="*/ 429149 w 506956"/>
              <a:gd name="connsiteY216" fmla="*/ 0 h 506956"/>
              <a:gd name="connsiteX217" fmla="*/ 423246 w 506956"/>
              <a:gd name="connsiteY217" fmla="*/ 9194 h 506956"/>
              <a:gd name="connsiteX218" fmla="*/ 429557 w 506956"/>
              <a:gd name="connsiteY218" fmla="*/ 19041 h 506956"/>
              <a:gd name="connsiteX219" fmla="*/ 425395 w 506956"/>
              <a:gd name="connsiteY219" fmla="*/ 19041 h 506956"/>
              <a:gd name="connsiteX220" fmla="*/ 421179 w 506956"/>
              <a:gd name="connsiteY220" fmla="*/ 12349 h 506956"/>
              <a:gd name="connsiteX221" fmla="*/ 446979 w 506956"/>
              <a:gd name="connsiteY221" fmla="*/ 12349 h 506956"/>
              <a:gd name="connsiteX222" fmla="*/ 442763 w 506956"/>
              <a:gd name="connsiteY222" fmla="*/ 19041 h 506956"/>
              <a:gd name="connsiteX223" fmla="*/ 438601 w 506956"/>
              <a:gd name="connsiteY223" fmla="*/ 19041 h 506956"/>
              <a:gd name="connsiteX224" fmla="*/ 444912 w 506956"/>
              <a:gd name="connsiteY224" fmla="*/ 9194 h 506956"/>
              <a:gd name="connsiteX225" fmla="*/ 439009 w 506956"/>
              <a:gd name="connsiteY225" fmla="*/ 0 h 506956"/>
              <a:gd name="connsiteX226" fmla="*/ 443171 w 506956"/>
              <a:gd name="connsiteY226" fmla="*/ 0 h 506956"/>
              <a:gd name="connsiteX227" fmla="*/ 446979 w 506956"/>
              <a:gd name="connsiteY227" fmla="*/ 5984 h 506956"/>
              <a:gd name="connsiteX228" fmla="*/ 450787 w 506956"/>
              <a:gd name="connsiteY228" fmla="*/ 0 h 506956"/>
              <a:gd name="connsiteX229" fmla="*/ 454949 w 506956"/>
              <a:gd name="connsiteY229" fmla="*/ 0 h 506956"/>
              <a:gd name="connsiteX230" fmla="*/ 449046 w 506956"/>
              <a:gd name="connsiteY230" fmla="*/ 9194 h 506956"/>
              <a:gd name="connsiteX231" fmla="*/ 455357 w 506956"/>
              <a:gd name="connsiteY231" fmla="*/ 19041 h 506956"/>
              <a:gd name="connsiteX232" fmla="*/ 451195 w 506956"/>
              <a:gd name="connsiteY232" fmla="*/ 19041 h 506956"/>
              <a:gd name="connsiteX233" fmla="*/ 446979 w 506956"/>
              <a:gd name="connsiteY233" fmla="*/ 12349 h 506956"/>
              <a:gd name="connsiteX234" fmla="*/ 472779 w 506956"/>
              <a:gd name="connsiteY234" fmla="*/ 12349 h 506956"/>
              <a:gd name="connsiteX235" fmla="*/ 468563 w 506956"/>
              <a:gd name="connsiteY235" fmla="*/ 19041 h 506956"/>
              <a:gd name="connsiteX236" fmla="*/ 464401 w 506956"/>
              <a:gd name="connsiteY236" fmla="*/ 19041 h 506956"/>
              <a:gd name="connsiteX237" fmla="*/ 470712 w 506956"/>
              <a:gd name="connsiteY237" fmla="*/ 9194 h 506956"/>
              <a:gd name="connsiteX238" fmla="*/ 464809 w 506956"/>
              <a:gd name="connsiteY238" fmla="*/ 0 h 506956"/>
              <a:gd name="connsiteX239" fmla="*/ 468971 w 506956"/>
              <a:gd name="connsiteY239" fmla="*/ 0 h 506956"/>
              <a:gd name="connsiteX240" fmla="*/ 472779 w 506956"/>
              <a:gd name="connsiteY240" fmla="*/ 5984 h 506956"/>
              <a:gd name="connsiteX241" fmla="*/ 476587 w 506956"/>
              <a:gd name="connsiteY241" fmla="*/ 0 h 506956"/>
              <a:gd name="connsiteX242" fmla="*/ 480749 w 506956"/>
              <a:gd name="connsiteY242" fmla="*/ 0 h 506956"/>
              <a:gd name="connsiteX243" fmla="*/ 474846 w 506956"/>
              <a:gd name="connsiteY243" fmla="*/ 9194 h 506956"/>
              <a:gd name="connsiteX244" fmla="*/ 481157 w 506956"/>
              <a:gd name="connsiteY244" fmla="*/ 19041 h 506956"/>
              <a:gd name="connsiteX245" fmla="*/ 476995 w 506956"/>
              <a:gd name="connsiteY245" fmla="*/ 19041 h 506956"/>
              <a:gd name="connsiteX246" fmla="*/ 472779 w 506956"/>
              <a:gd name="connsiteY246" fmla="*/ 12349 h 506956"/>
              <a:gd name="connsiteX247" fmla="*/ 498579 w 506956"/>
              <a:gd name="connsiteY247" fmla="*/ 12349 h 506956"/>
              <a:gd name="connsiteX248" fmla="*/ 494363 w 506956"/>
              <a:gd name="connsiteY248" fmla="*/ 19041 h 506956"/>
              <a:gd name="connsiteX249" fmla="*/ 490201 w 506956"/>
              <a:gd name="connsiteY249" fmla="*/ 19041 h 506956"/>
              <a:gd name="connsiteX250" fmla="*/ 496512 w 506956"/>
              <a:gd name="connsiteY250" fmla="*/ 9194 h 506956"/>
              <a:gd name="connsiteX251" fmla="*/ 490609 w 506956"/>
              <a:gd name="connsiteY251" fmla="*/ 0 h 506956"/>
              <a:gd name="connsiteX252" fmla="*/ 494771 w 506956"/>
              <a:gd name="connsiteY252" fmla="*/ 0 h 506956"/>
              <a:gd name="connsiteX253" fmla="*/ 498579 w 506956"/>
              <a:gd name="connsiteY253" fmla="*/ 5984 h 506956"/>
              <a:gd name="connsiteX254" fmla="*/ 502387 w 506956"/>
              <a:gd name="connsiteY254" fmla="*/ 0 h 506956"/>
              <a:gd name="connsiteX255" fmla="*/ 506549 w 506956"/>
              <a:gd name="connsiteY255" fmla="*/ 0 h 506956"/>
              <a:gd name="connsiteX256" fmla="*/ 500646 w 506956"/>
              <a:gd name="connsiteY256" fmla="*/ 9194 h 506956"/>
              <a:gd name="connsiteX257" fmla="*/ 506957 w 506956"/>
              <a:gd name="connsiteY257" fmla="*/ 19041 h 506956"/>
              <a:gd name="connsiteX258" fmla="*/ 502795 w 506956"/>
              <a:gd name="connsiteY258" fmla="*/ 19041 h 506956"/>
              <a:gd name="connsiteX259" fmla="*/ 498579 w 506956"/>
              <a:gd name="connsiteY259" fmla="*/ 12349 h 506956"/>
              <a:gd name="connsiteX260" fmla="*/ 8378 w 506956"/>
              <a:gd name="connsiteY260" fmla="*/ 41050 h 506956"/>
              <a:gd name="connsiteX261" fmla="*/ 4162 w 506956"/>
              <a:gd name="connsiteY261" fmla="*/ 47742 h 506956"/>
              <a:gd name="connsiteX262" fmla="*/ 0 w 506956"/>
              <a:gd name="connsiteY262" fmla="*/ 47742 h 506956"/>
              <a:gd name="connsiteX263" fmla="*/ 6310 w 506956"/>
              <a:gd name="connsiteY263" fmla="*/ 37895 h 506956"/>
              <a:gd name="connsiteX264" fmla="*/ 408 w 506956"/>
              <a:gd name="connsiteY264" fmla="*/ 28701 h 506956"/>
              <a:gd name="connsiteX265" fmla="*/ 4570 w 506956"/>
              <a:gd name="connsiteY265" fmla="*/ 28701 h 506956"/>
              <a:gd name="connsiteX266" fmla="*/ 8378 w 506956"/>
              <a:gd name="connsiteY266" fmla="*/ 34685 h 506956"/>
              <a:gd name="connsiteX267" fmla="*/ 12186 w 506956"/>
              <a:gd name="connsiteY267" fmla="*/ 28701 h 506956"/>
              <a:gd name="connsiteX268" fmla="*/ 16347 w 506956"/>
              <a:gd name="connsiteY268" fmla="*/ 28701 h 506956"/>
              <a:gd name="connsiteX269" fmla="*/ 10445 w 506956"/>
              <a:gd name="connsiteY269" fmla="*/ 37895 h 506956"/>
              <a:gd name="connsiteX270" fmla="*/ 16755 w 506956"/>
              <a:gd name="connsiteY270" fmla="*/ 47742 h 506956"/>
              <a:gd name="connsiteX271" fmla="*/ 12594 w 506956"/>
              <a:gd name="connsiteY271" fmla="*/ 47742 h 506956"/>
              <a:gd name="connsiteX272" fmla="*/ 8378 w 506956"/>
              <a:gd name="connsiteY272" fmla="*/ 41050 h 506956"/>
              <a:gd name="connsiteX273" fmla="*/ 34178 w 506956"/>
              <a:gd name="connsiteY273" fmla="*/ 41050 h 506956"/>
              <a:gd name="connsiteX274" fmla="*/ 29962 w 506956"/>
              <a:gd name="connsiteY274" fmla="*/ 47742 h 506956"/>
              <a:gd name="connsiteX275" fmla="*/ 25800 w 506956"/>
              <a:gd name="connsiteY275" fmla="*/ 47742 h 506956"/>
              <a:gd name="connsiteX276" fmla="*/ 32110 w 506956"/>
              <a:gd name="connsiteY276" fmla="*/ 37895 h 506956"/>
              <a:gd name="connsiteX277" fmla="*/ 26208 w 506956"/>
              <a:gd name="connsiteY277" fmla="*/ 28701 h 506956"/>
              <a:gd name="connsiteX278" fmla="*/ 30370 w 506956"/>
              <a:gd name="connsiteY278" fmla="*/ 28701 h 506956"/>
              <a:gd name="connsiteX279" fmla="*/ 34178 w 506956"/>
              <a:gd name="connsiteY279" fmla="*/ 34685 h 506956"/>
              <a:gd name="connsiteX280" fmla="*/ 37986 w 506956"/>
              <a:gd name="connsiteY280" fmla="*/ 28701 h 506956"/>
              <a:gd name="connsiteX281" fmla="*/ 42147 w 506956"/>
              <a:gd name="connsiteY281" fmla="*/ 28701 h 506956"/>
              <a:gd name="connsiteX282" fmla="*/ 36245 w 506956"/>
              <a:gd name="connsiteY282" fmla="*/ 37895 h 506956"/>
              <a:gd name="connsiteX283" fmla="*/ 42555 w 506956"/>
              <a:gd name="connsiteY283" fmla="*/ 47742 h 506956"/>
              <a:gd name="connsiteX284" fmla="*/ 38394 w 506956"/>
              <a:gd name="connsiteY284" fmla="*/ 47742 h 506956"/>
              <a:gd name="connsiteX285" fmla="*/ 34178 w 506956"/>
              <a:gd name="connsiteY285" fmla="*/ 41050 h 506956"/>
              <a:gd name="connsiteX286" fmla="*/ 59978 w 506956"/>
              <a:gd name="connsiteY286" fmla="*/ 41050 h 506956"/>
              <a:gd name="connsiteX287" fmla="*/ 55762 w 506956"/>
              <a:gd name="connsiteY287" fmla="*/ 47742 h 506956"/>
              <a:gd name="connsiteX288" fmla="*/ 51600 w 506956"/>
              <a:gd name="connsiteY288" fmla="*/ 47742 h 506956"/>
              <a:gd name="connsiteX289" fmla="*/ 57911 w 506956"/>
              <a:gd name="connsiteY289" fmla="*/ 37895 h 506956"/>
              <a:gd name="connsiteX290" fmla="*/ 52008 w 506956"/>
              <a:gd name="connsiteY290" fmla="*/ 28701 h 506956"/>
              <a:gd name="connsiteX291" fmla="*/ 56170 w 506956"/>
              <a:gd name="connsiteY291" fmla="*/ 28701 h 506956"/>
              <a:gd name="connsiteX292" fmla="*/ 59978 w 506956"/>
              <a:gd name="connsiteY292" fmla="*/ 34685 h 506956"/>
              <a:gd name="connsiteX293" fmla="*/ 63786 w 506956"/>
              <a:gd name="connsiteY293" fmla="*/ 28701 h 506956"/>
              <a:gd name="connsiteX294" fmla="*/ 67948 w 506956"/>
              <a:gd name="connsiteY294" fmla="*/ 28701 h 506956"/>
              <a:gd name="connsiteX295" fmla="*/ 62045 w 506956"/>
              <a:gd name="connsiteY295" fmla="*/ 37895 h 506956"/>
              <a:gd name="connsiteX296" fmla="*/ 68356 w 506956"/>
              <a:gd name="connsiteY296" fmla="*/ 47742 h 506956"/>
              <a:gd name="connsiteX297" fmla="*/ 64194 w 506956"/>
              <a:gd name="connsiteY297" fmla="*/ 47742 h 506956"/>
              <a:gd name="connsiteX298" fmla="*/ 59978 w 506956"/>
              <a:gd name="connsiteY298" fmla="*/ 41050 h 506956"/>
              <a:gd name="connsiteX299" fmla="*/ 85778 w 506956"/>
              <a:gd name="connsiteY299" fmla="*/ 41050 h 506956"/>
              <a:gd name="connsiteX300" fmla="*/ 81562 w 506956"/>
              <a:gd name="connsiteY300" fmla="*/ 47742 h 506956"/>
              <a:gd name="connsiteX301" fmla="*/ 77400 w 506956"/>
              <a:gd name="connsiteY301" fmla="*/ 47742 h 506956"/>
              <a:gd name="connsiteX302" fmla="*/ 83711 w 506956"/>
              <a:gd name="connsiteY302" fmla="*/ 37895 h 506956"/>
              <a:gd name="connsiteX303" fmla="*/ 77808 w 506956"/>
              <a:gd name="connsiteY303" fmla="*/ 28701 h 506956"/>
              <a:gd name="connsiteX304" fmla="*/ 81970 w 506956"/>
              <a:gd name="connsiteY304" fmla="*/ 28701 h 506956"/>
              <a:gd name="connsiteX305" fmla="*/ 85778 w 506956"/>
              <a:gd name="connsiteY305" fmla="*/ 34685 h 506956"/>
              <a:gd name="connsiteX306" fmla="*/ 89586 w 506956"/>
              <a:gd name="connsiteY306" fmla="*/ 28701 h 506956"/>
              <a:gd name="connsiteX307" fmla="*/ 93748 w 506956"/>
              <a:gd name="connsiteY307" fmla="*/ 28701 h 506956"/>
              <a:gd name="connsiteX308" fmla="*/ 87845 w 506956"/>
              <a:gd name="connsiteY308" fmla="*/ 37895 h 506956"/>
              <a:gd name="connsiteX309" fmla="*/ 94156 w 506956"/>
              <a:gd name="connsiteY309" fmla="*/ 47742 h 506956"/>
              <a:gd name="connsiteX310" fmla="*/ 89994 w 506956"/>
              <a:gd name="connsiteY310" fmla="*/ 47742 h 506956"/>
              <a:gd name="connsiteX311" fmla="*/ 85778 w 506956"/>
              <a:gd name="connsiteY311" fmla="*/ 41050 h 506956"/>
              <a:gd name="connsiteX312" fmla="*/ 111578 w 506956"/>
              <a:gd name="connsiteY312" fmla="*/ 41050 h 506956"/>
              <a:gd name="connsiteX313" fmla="*/ 107362 w 506956"/>
              <a:gd name="connsiteY313" fmla="*/ 47742 h 506956"/>
              <a:gd name="connsiteX314" fmla="*/ 103200 w 506956"/>
              <a:gd name="connsiteY314" fmla="*/ 47742 h 506956"/>
              <a:gd name="connsiteX315" fmla="*/ 109511 w 506956"/>
              <a:gd name="connsiteY315" fmla="*/ 37895 h 506956"/>
              <a:gd name="connsiteX316" fmla="*/ 103608 w 506956"/>
              <a:gd name="connsiteY316" fmla="*/ 28701 h 506956"/>
              <a:gd name="connsiteX317" fmla="*/ 107770 w 506956"/>
              <a:gd name="connsiteY317" fmla="*/ 28701 h 506956"/>
              <a:gd name="connsiteX318" fmla="*/ 111578 w 506956"/>
              <a:gd name="connsiteY318" fmla="*/ 34685 h 506956"/>
              <a:gd name="connsiteX319" fmla="*/ 115386 w 506956"/>
              <a:gd name="connsiteY319" fmla="*/ 28701 h 506956"/>
              <a:gd name="connsiteX320" fmla="*/ 119548 w 506956"/>
              <a:gd name="connsiteY320" fmla="*/ 28701 h 506956"/>
              <a:gd name="connsiteX321" fmla="*/ 113645 w 506956"/>
              <a:gd name="connsiteY321" fmla="*/ 37895 h 506956"/>
              <a:gd name="connsiteX322" fmla="*/ 119956 w 506956"/>
              <a:gd name="connsiteY322" fmla="*/ 47742 h 506956"/>
              <a:gd name="connsiteX323" fmla="*/ 115794 w 506956"/>
              <a:gd name="connsiteY323" fmla="*/ 47742 h 506956"/>
              <a:gd name="connsiteX324" fmla="*/ 111578 w 506956"/>
              <a:gd name="connsiteY324" fmla="*/ 41050 h 506956"/>
              <a:gd name="connsiteX325" fmla="*/ 137378 w 506956"/>
              <a:gd name="connsiteY325" fmla="*/ 41050 h 506956"/>
              <a:gd name="connsiteX326" fmla="*/ 133162 w 506956"/>
              <a:gd name="connsiteY326" fmla="*/ 47742 h 506956"/>
              <a:gd name="connsiteX327" fmla="*/ 129000 w 506956"/>
              <a:gd name="connsiteY327" fmla="*/ 47742 h 506956"/>
              <a:gd name="connsiteX328" fmla="*/ 135311 w 506956"/>
              <a:gd name="connsiteY328" fmla="*/ 37895 h 506956"/>
              <a:gd name="connsiteX329" fmla="*/ 129408 w 506956"/>
              <a:gd name="connsiteY329" fmla="*/ 28701 h 506956"/>
              <a:gd name="connsiteX330" fmla="*/ 133570 w 506956"/>
              <a:gd name="connsiteY330" fmla="*/ 28701 h 506956"/>
              <a:gd name="connsiteX331" fmla="*/ 137378 w 506956"/>
              <a:gd name="connsiteY331" fmla="*/ 34685 h 506956"/>
              <a:gd name="connsiteX332" fmla="*/ 141186 w 506956"/>
              <a:gd name="connsiteY332" fmla="*/ 28701 h 506956"/>
              <a:gd name="connsiteX333" fmla="*/ 145348 w 506956"/>
              <a:gd name="connsiteY333" fmla="*/ 28701 h 506956"/>
              <a:gd name="connsiteX334" fmla="*/ 139445 w 506956"/>
              <a:gd name="connsiteY334" fmla="*/ 37895 h 506956"/>
              <a:gd name="connsiteX335" fmla="*/ 145756 w 506956"/>
              <a:gd name="connsiteY335" fmla="*/ 47742 h 506956"/>
              <a:gd name="connsiteX336" fmla="*/ 141594 w 506956"/>
              <a:gd name="connsiteY336" fmla="*/ 47742 h 506956"/>
              <a:gd name="connsiteX337" fmla="*/ 137378 w 506956"/>
              <a:gd name="connsiteY337" fmla="*/ 41050 h 506956"/>
              <a:gd name="connsiteX338" fmla="*/ 163178 w 506956"/>
              <a:gd name="connsiteY338" fmla="*/ 41050 h 506956"/>
              <a:gd name="connsiteX339" fmla="*/ 158962 w 506956"/>
              <a:gd name="connsiteY339" fmla="*/ 47742 h 506956"/>
              <a:gd name="connsiteX340" fmla="*/ 154800 w 506956"/>
              <a:gd name="connsiteY340" fmla="*/ 47742 h 506956"/>
              <a:gd name="connsiteX341" fmla="*/ 161111 w 506956"/>
              <a:gd name="connsiteY341" fmla="*/ 37895 h 506956"/>
              <a:gd name="connsiteX342" fmla="*/ 155208 w 506956"/>
              <a:gd name="connsiteY342" fmla="*/ 28701 h 506956"/>
              <a:gd name="connsiteX343" fmla="*/ 159370 w 506956"/>
              <a:gd name="connsiteY343" fmla="*/ 28701 h 506956"/>
              <a:gd name="connsiteX344" fmla="*/ 163178 w 506956"/>
              <a:gd name="connsiteY344" fmla="*/ 34685 h 506956"/>
              <a:gd name="connsiteX345" fmla="*/ 166986 w 506956"/>
              <a:gd name="connsiteY345" fmla="*/ 28701 h 506956"/>
              <a:gd name="connsiteX346" fmla="*/ 171148 w 506956"/>
              <a:gd name="connsiteY346" fmla="*/ 28701 h 506956"/>
              <a:gd name="connsiteX347" fmla="*/ 165245 w 506956"/>
              <a:gd name="connsiteY347" fmla="*/ 37895 h 506956"/>
              <a:gd name="connsiteX348" fmla="*/ 171556 w 506956"/>
              <a:gd name="connsiteY348" fmla="*/ 47742 h 506956"/>
              <a:gd name="connsiteX349" fmla="*/ 167394 w 506956"/>
              <a:gd name="connsiteY349" fmla="*/ 47742 h 506956"/>
              <a:gd name="connsiteX350" fmla="*/ 163178 w 506956"/>
              <a:gd name="connsiteY350" fmla="*/ 41050 h 506956"/>
              <a:gd name="connsiteX351" fmla="*/ 188978 w 506956"/>
              <a:gd name="connsiteY351" fmla="*/ 41050 h 506956"/>
              <a:gd name="connsiteX352" fmla="*/ 184762 w 506956"/>
              <a:gd name="connsiteY352" fmla="*/ 47742 h 506956"/>
              <a:gd name="connsiteX353" fmla="*/ 180601 w 506956"/>
              <a:gd name="connsiteY353" fmla="*/ 47742 h 506956"/>
              <a:gd name="connsiteX354" fmla="*/ 186911 w 506956"/>
              <a:gd name="connsiteY354" fmla="*/ 37895 h 506956"/>
              <a:gd name="connsiteX355" fmla="*/ 181009 w 506956"/>
              <a:gd name="connsiteY355" fmla="*/ 28701 h 506956"/>
              <a:gd name="connsiteX356" fmla="*/ 185170 w 506956"/>
              <a:gd name="connsiteY356" fmla="*/ 28701 h 506956"/>
              <a:gd name="connsiteX357" fmla="*/ 188978 w 506956"/>
              <a:gd name="connsiteY357" fmla="*/ 34685 h 506956"/>
              <a:gd name="connsiteX358" fmla="*/ 192786 w 506956"/>
              <a:gd name="connsiteY358" fmla="*/ 28701 h 506956"/>
              <a:gd name="connsiteX359" fmla="*/ 196948 w 506956"/>
              <a:gd name="connsiteY359" fmla="*/ 28701 h 506956"/>
              <a:gd name="connsiteX360" fmla="*/ 191045 w 506956"/>
              <a:gd name="connsiteY360" fmla="*/ 37895 h 506956"/>
              <a:gd name="connsiteX361" fmla="*/ 197356 w 506956"/>
              <a:gd name="connsiteY361" fmla="*/ 47742 h 506956"/>
              <a:gd name="connsiteX362" fmla="*/ 193194 w 506956"/>
              <a:gd name="connsiteY362" fmla="*/ 47742 h 506956"/>
              <a:gd name="connsiteX363" fmla="*/ 188978 w 506956"/>
              <a:gd name="connsiteY363" fmla="*/ 41050 h 506956"/>
              <a:gd name="connsiteX364" fmla="*/ 214778 w 506956"/>
              <a:gd name="connsiteY364" fmla="*/ 41050 h 506956"/>
              <a:gd name="connsiteX365" fmla="*/ 210562 w 506956"/>
              <a:gd name="connsiteY365" fmla="*/ 47742 h 506956"/>
              <a:gd name="connsiteX366" fmla="*/ 206401 w 506956"/>
              <a:gd name="connsiteY366" fmla="*/ 47742 h 506956"/>
              <a:gd name="connsiteX367" fmla="*/ 212711 w 506956"/>
              <a:gd name="connsiteY367" fmla="*/ 37895 h 506956"/>
              <a:gd name="connsiteX368" fmla="*/ 206809 w 506956"/>
              <a:gd name="connsiteY368" fmla="*/ 28701 h 506956"/>
              <a:gd name="connsiteX369" fmla="*/ 210970 w 506956"/>
              <a:gd name="connsiteY369" fmla="*/ 28701 h 506956"/>
              <a:gd name="connsiteX370" fmla="*/ 214778 w 506956"/>
              <a:gd name="connsiteY370" fmla="*/ 34685 h 506956"/>
              <a:gd name="connsiteX371" fmla="*/ 218586 w 506956"/>
              <a:gd name="connsiteY371" fmla="*/ 28701 h 506956"/>
              <a:gd name="connsiteX372" fmla="*/ 222748 w 506956"/>
              <a:gd name="connsiteY372" fmla="*/ 28701 h 506956"/>
              <a:gd name="connsiteX373" fmla="*/ 216846 w 506956"/>
              <a:gd name="connsiteY373" fmla="*/ 37895 h 506956"/>
              <a:gd name="connsiteX374" fmla="*/ 223156 w 506956"/>
              <a:gd name="connsiteY374" fmla="*/ 47742 h 506956"/>
              <a:gd name="connsiteX375" fmla="*/ 218994 w 506956"/>
              <a:gd name="connsiteY375" fmla="*/ 47742 h 506956"/>
              <a:gd name="connsiteX376" fmla="*/ 214778 w 506956"/>
              <a:gd name="connsiteY376" fmla="*/ 41050 h 506956"/>
              <a:gd name="connsiteX377" fmla="*/ 240578 w 506956"/>
              <a:gd name="connsiteY377" fmla="*/ 41050 h 506956"/>
              <a:gd name="connsiteX378" fmla="*/ 236362 w 506956"/>
              <a:gd name="connsiteY378" fmla="*/ 47742 h 506956"/>
              <a:gd name="connsiteX379" fmla="*/ 232201 w 506956"/>
              <a:gd name="connsiteY379" fmla="*/ 47742 h 506956"/>
              <a:gd name="connsiteX380" fmla="*/ 238511 w 506956"/>
              <a:gd name="connsiteY380" fmla="*/ 37895 h 506956"/>
              <a:gd name="connsiteX381" fmla="*/ 232609 w 506956"/>
              <a:gd name="connsiteY381" fmla="*/ 28701 h 506956"/>
              <a:gd name="connsiteX382" fmla="*/ 236770 w 506956"/>
              <a:gd name="connsiteY382" fmla="*/ 28701 h 506956"/>
              <a:gd name="connsiteX383" fmla="*/ 240578 w 506956"/>
              <a:gd name="connsiteY383" fmla="*/ 34685 h 506956"/>
              <a:gd name="connsiteX384" fmla="*/ 244386 w 506956"/>
              <a:gd name="connsiteY384" fmla="*/ 28701 h 506956"/>
              <a:gd name="connsiteX385" fmla="*/ 248548 w 506956"/>
              <a:gd name="connsiteY385" fmla="*/ 28701 h 506956"/>
              <a:gd name="connsiteX386" fmla="*/ 242646 w 506956"/>
              <a:gd name="connsiteY386" fmla="*/ 37895 h 506956"/>
              <a:gd name="connsiteX387" fmla="*/ 248956 w 506956"/>
              <a:gd name="connsiteY387" fmla="*/ 47742 h 506956"/>
              <a:gd name="connsiteX388" fmla="*/ 244794 w 506956"/>
              <a:gd name="connsiteY388" fmla="*/ 47742 h 506956"/>
              <a:gd name="connsiteX389" fmla="*/ 240578 w 506956"/>
              <a:gd name="connsiteY389" fmla="*/ 41050 h 506956"/>
              <a:gd name="connsiteX390" fmla="*/ 266378 w 506956"/>
              <a:gd name="connsiteY390" fmla="*/ 41050 h 506956"/>
              <a:gd name="connsiteX391" fmla="*/ 262162 w 506956"/>
              <a:gd name="connsiteY391" fmla="*/ 47742 h 506956"/>
              <a:gd name="connsiteX392" fmla="*/ 258001 w 506956"/>
              <a:gd name="connsiteY392" fmla="*/ 47742 h 506956"/>
              <a:gd name="connsiteX393" fmla="*/ 264311 w 506956"/>
              <a:gd name="connsiteY393" fmla="*/ 37895 h 506956"/>
              <a:gd name="connsiteX394" fmla="*/ 258409 w 506956"/>
              <a:gd name="connsiteY394" fmla="*/ 28701 h 506956"/>
              <a:gd name="connsiteX395" fmla="*/ 262570 w 506956"/>
              <a:gd name="connsiteY395" fmla="*/ 28701 h 506956"/>
              <a:gd name="connsiteX396" fmla="*/ 266378 w 506956"/>
              <a:gd name="connsiteY396" fmla="*/ 34685 h 506956"/>
              <a:gd name="connsiteX397" fmla="*/ 270187 w 506956"/>
              <a:gd name="connsiteY397" fmla="*/ 28701 h 506956"/>
              <a:gd name="connsiteX398" fmla="*/ 274348 w 506956"/>
              <a:gd name="connsiteY398" fmla="*/ 28701 h 506956"/>
              <a:gd name="connsiteX399" fmla="*/ 268446 w 506956"/>
              <a:gd name="connsiteY399" fmla="*/ 37895 h 506956"/>
              <a:gd name="connsiteX400" fmla="*/ 274756 w 506956"/>
              <a:gd name="connsiteY400" fmla="*/ 47742 h 506956"/>
              <a:gd name="connsiteX401" fmla="*/ 270595 w 506956"/>
              <a:gd name="connsiteY401" fmla="*/ 47742 h 506956"/>
              <a:gd name="connsiteX402" fmla="*/ 266378 w 506956"/>
              <a:gd name="connsiteY402" fmla="*/ 41050 h 506956"/>
              <a:gd name="connsiteX403" fmla="*/ 292179 w 506956"/>
              <a:gd name="connsiteY403" fmla="*/ 41050 h 506956"/>
              <a:gd name="connsiteX404" fmla="*/ 287962 w 506956"/>
              <a:gd name="connsiteY404" fmla="*/ 47742 h 506956"/>
              <a:gd name="connsiteX405" fmla="*/ 283801 w 506956"/>
              <a:gd name="connsiteY405" fmla="*/ 47742 h 506956"/>
              <a:gd name="connsiteX406" fmla="*/ 290111 w 506956"/>
              <a:gd name="connsiteY406" fmla="*/ 37895 h 506956"/>
              <a:gd name="connsiteX407" fmla="*/ 284209 w 506956"/>
              <a:gd name="connsiteY407" fmla="*/ 28701 h 506956"/>
              <a:gd name="connsiteX408" fmla="*/ 288370 w 506956"/>
              <a:gd name="connsiteY408" fmla="*/ 28701 h 506956"/>
              <a:gd name="connsiteX409" fmla="*/ 292179 w 506956"/>
              <a:gd name="connsiteY409" fmla="*/ 34685 h 506956"/>
              <a:gd name="connsiteX410" fmla="*/ 295987 w 506956"/>
              <a:gd name="connsiteY410" fmla="*/ 28701 h 506956"/>
              <a:gd name="connsiteX411" fmla="*/ 300148 w 506956"/>
              <a:gd name="connsiteY411" fmla="*/ 28701 h 506956"/>
              <a:gd name="connsiteX412" fmla="*/ 294246 w 506956"/>
              <a:gd name="connsiteY412" fmla="*/ 37895 h 506956"/>
              <a:gd name="connsiteX413" fmla="*/ 300556 w 506956"/>
              <a:gd name="connsiteY413" fmla="*/ 47742 h 506956"/>
              <a:gd name="connsiteX414" fmla="*/ 296395 w 506956"/>
              <a:gd name="connsiteY414" fmla="*/ 47742 h 506956"/>
              <a:gd name="connsiteX415" fmla="*/ 292179 w 506956"/>
              <a:gd name="connsiteY415" fmla="*/ 41050 h 506956"/>
              <a:gd name="connsiteX416" fmla="*/ 317979 w 506956"/>
              <a:gd name="connsiteY416" fmla="*/ 41050 h 506956"/>
              <a:gd name="connsiteX417" fmla="*/ 313762 w 506956"/>
              <a:gd name="connsiteY417" fmla="*/ 47742 h 506956"/>
              <a:gd name="connsiteX418" fmla="*/ 309601 w 506956"/>
              <a:gd name="connsiteY418" fmla="*/ 47742 h 506956"/>
              <a:gd name="connsiteX419" fmla="*/ 315911 w 506956"/>
              <a:gd name="connsiteY419" fmla="*/ 37895 h 506956"/>
              <a:gd name="connsiteX420" fmla="*/ 310009 w 506956"/>
              <a:gd name="connsiteY420" fmla="*/ 28701 h 506956"/>
              <a:gd name="connsiteX421" fmla="*/ 314170 w 506956"/>
              <a:gd name="connsiteY421" fmla="*/ 28701 h 506956"/>
              <a:gd name="connsiteX422" fmla="*/ 317979 w 506956"/>
              <a:gd name="connsiteY422" fmla="*/ 34685 h 506956"/>
              <a:gd name="connsiteX423" fmla="*/ 321787 w 506956"/>
              <a:gd name="connsiteY423" fmla="*/ 28701 h 506956"/>
              <a:gd name="connsiteX424" fmla="*/ 325948 w 506956"/>
              <a:gd name="connsiteY424" fmla="*/ 28701 h 506956"/>
              <a:gd name="connsiteX425" fmla="*/ 320046 w 506956"/>
              <a:gd name="connsiteY425" fmla="*/ 37895 h 506956"/>
              <a:gd name="connsiteX426" fmla="*/ 326356 w 506956"/>
              <a:gd name="connsiteY426" fmla="*/ 47742 h 506956"/>
              <a:gd name="connsiteX427" fmla="*/ 322195 w 506956"/>
              <a:gd name="connsiteY427" fmla="*/ 47742 h 506956"/>
              <a:gd name="connsiteX428" fmla="*/ 317979 w 506956"/>
              <a:gd name="connsiteY428" fmla="*/ 41050 h 506956"/>
              <a:gd name="connsiteX429" fmla="*/ 343779 w 506956"/>
              <a:gd name="connsiteY429" fmla="*/ 41050 h 506956"/>
              <a:gd name="connsiteX430" fmla="*/ 339563 w 506956"/>
              <a:gd name="connsiteY430" fmla="*/ 47742 h 506956"/>
              <a:gd name="connsiteX431" fmla="*/ 335401 w 506956"/>
              <a:gd name="connsiteY431" fmla="*/ 47742 h 506956"/>
              <a:gd name="connsiteX432" fmla="*/ 341711 w 506956"/>
              <a:gd name="connsiteY432" fmla="*/ 37895 h 506956"/>
              <a:gd name="connsiteX433" fmla="*/ 335809 w 506956"/>
              <a:gd name="connsiteY433" fmla="*/ 28701 h 506956"/>
              <a:gd name="connsiteX434" fmla="*/ 339971 w 506956"/>
              <a:gd name="connsiteY434" fmla="*/ 28701 h 506956"/>
              <a:gd name="connsiteX435" fmla="*/ 343779 w 506956"/>
              <a:gd name="connsiteY435" fmla="*/ 34685 h 506956"/>
              <a:gd name="connsiteX436" fmla="*/ 347587 w 506956"/>
              <a:gd name="connsiteY436" fmla="*/ 28701 h 506956"/>
              <a:gd name="connsiteX437" fmla="*/ 351748 w 506956"/>
              <a:gd name="connsiteY437" fmla="*/ 28701 h 506956"/>
              <a:gd name="connsiteX438" fmla="*/ 345846 w 506956"/>
              <a:gd name="connsiteY438" fmla="*/ 37895 h 506956"/>
              <a:gd name="connsiteX439" fmla="*/ 352156 w 506956"/>
              <a:gd name="connsiteY439" fmla="*/ 47742 h 506956"/>
              <a:gd name="connsiteX440" fmla="*/ 347995 w 506956"/>
              <a:gd name="connsiteY440" fmla="*/ 47742 h 506956"/>
              <a:gd name="connsiteX441" fmla="*/ 343779 w 506956"/>
              <a:gd name="connsiteY441" fmla="*/ 41050 h 506956"/>
              <a:gd name="connsiteX442" fmla="*/ 369579 w 506956"/>
              <a:gd name="connsiteY442" fmla="*/ 41050 h 506956"/>
              <a:gd name="connsiteX443" fmla="*/ 365363 w 506956"/>
              <a:gd name="connsiteY443" fmla="*/ 47742 h 506956"/>
              <a:gd name="connsiteX444" fmla="*/ 361201 w 506956"/>
              <a:gd name="connsiteY444" fmla="*/ 47742 h 506956"/>
              <a:gd name="connsiteX445" fmla="*/ 367511 w 506956"/>
              <a:gd name="connsiteY445" fmla="*/ 37895 h 506956"/>
              <a:gd name="connsiteX446" fmla="*/ 361609 w 506956"/>
              <a:gd name="connsiteY446" fmla="*/ 28701 h 506956"/>
              <a:gd name="connsiteX447" fmla="*/ 365771 w 506956"/>
              <a:gd name="connsiteY447" fmla="*/ 28701 h 506956"/>
              <a:gd name="connsiteX448" fmla="*/ 369579 w 506956"/>
              <a:gd name="connsiteY448" fmla="*/ 34685 h 506956"/>
              <a:gd name="connsiteX449" fmla="*/ 373387 w 506956"/>
              <a:gd name="connsiteY449" fmla="*/ 28701 h 506956"/>
              <a:gd name="connsiteX450" fmla="*/ 377548 w 506956"/>
              <a:gd name="connsiteY450" fmla="*/ 28701 h 506956"/>
              <a:gd name="connsiteX451" fmla="*/ 371646 w 506956"/>
              <a:gd name="connsiteY451" fmla="*/ 37895 h 506956"/>
              <a:gd name="connsiteX452" fmla="*/ 377956 w 506956"/>
              <a:gd name="connsiteY452" fmla="*/ 47742 h 506956"/>
              <a:gd name="connsiteX453" fmla="*/ 373795 w 506956"/>
              <a:gd name="connsiteY453" fmla="*/ 47742 h 506956"/>
              <a:gd name="connsiteX454" fmla="*/ 369579 w 506956"/>
              <a:gd name="connsiteY454" fmla="*/ 41050 h 506956"/>
              <a:gd name="connsiteX455" fmla="*/ 395379 w 506956"/>
              <a:gd name="connsiteY455" fmla="*/ 41050 h 506956"/>
              <a:gd name="connsiteX456" fmla="*/ 391163 w 506956"/>
              <a:gd name="connsiteY456" fmla="*/ 47742 h 506956"/>
              <a:gd name="connsiteX457" fmla="*/ 387001 w 506956"/>
              <a:gd name="connsiteY457" fmla="*/ 47742 h 506956"/>
              <a:gd name="connsiteX458" fmla="*/ 393312 w 506956"/>
              <a:gd name="connsiteY458" fmla="*/ 37895 h 506956"/>
              <a:gd name="connsiteX459" fmla="*/ 387409 w 506956"/>
              <a:gd name="connsiteY459" fmla="*/ 28701 h 506956"/>
              <a:gd name="connsiteX460" fmla="*/ 391571 w 506956"/>
              <a:gd name="connsiteY460" fmla="*/ 28701 h 506956"/>
              <a:gd name="connsiteX461" fmla="*/ 395379 w 506956"/>
              <a:gd name="connsiteY461" fmla="*/ 34685 h 506956"/>
              <a:gd name="connsiteX462" fmla="*/ 399187 w 506956"/>
              <a:gd name="connsiteY462" fmla="*/ 28701 h 506956"/>
              <a:gd name="connsiteX463" fmla="*/ 403348 w 506956"/>
              <a:gd name="connsiteY463" fmla="*/ 28701 h 506956"/>
              <a:gd name="connsiteX464" fmla="*/ 397446 w 506956"/>
              <a:gd name="connsiteY464" fmla="*/ 37895 h 506956"/>
              <a:gd name="connsiteX465" fmla="*/ 403756 w 506956"/>
              <a:gd name="connsiteY465" fmla="*/ 47742 h 506956"/>
              <a:gd name="connsiteX466" fmla="*/ 399595 w 506956"/>
              <a:gd name="connsiteY466" fmla="*/ 47742 h 506956"/>
              <a:gd name="connsiteX467" fmla="*/ 395379 w 506956"/>
              <a:gd name="connsiteY467" fmla="*/ 41050 h 506956"/>
              <a:gd name="connsiteX468" fmla="*/ 421179 w 506956"/>
              <a:gd name="connsiteY468" fmla="*/ 41050 h 506956"/>
              <a:gd name="connsiteX469" fmla="*/ 416963 w 506956"/>
              <a:gd name="connsiteY469" fmla="*/ 47742 h 506956"/>
              <a:gd name="connsiteX470" fmla="*/ 412801 w 506956"/>
              <a:gd name="connsiteY470" fmla="*/ 47742 h 506956"/>
              <a:gd name="connsiteX471" fmla="*/ 419112 w 506956"/>
              <a:gd name="connsiteY471" fmla="*/ 37895 h 506956"/>
              <a:gd name="connsiteX472" fmla="*/ 413209 w 506956"/>
              <a:gd name="connsiteY472" fmla="*/ 28701 h 506956"/>
              <a:gd name="connsiteX473" fmla="*/ 417371 w 506956"/>
              <a:gd name="connsiteY473" fmla="*/ 28701 h 506956"/>
              <a:gd name="connsiteX474" fmla="*/ 421179 w 506956"/>
              <a:gd name="connsiteY474" fmla="*/ 34685 h 506956"/>
              <a:gd name="connsiteX475" fmla="*/ 424987 w 506956"/>
              <a:gd name="connsiteY475" fmla="*/ 28701 h 506956"/>
              <a:gd name="connsiteX476" fmla="*/ 429149 w 506956"/>
              <a:gd name="connsiteY476" fmla="*/ 28701 h 506956"/>
              <a:gd name="connsiteX477" fmla="*/ 423246 w 506956"/>
              <a:gd name="connsiteY477" fmla="*/ 37895 h 506956"/>
              <a:gd name="connsiteX478" fmla="*/ 429557 w 506956"/>
              <a:gd name="connsiteY478" fmla="*/ 47742 h 506956"/>
              <a:gd name="connsiteX479" fmla="*/ 425395 w 506956"/>
              <a:gd name="connsiteY479" fmla="*/ 47742 h 506956"/>
              <a:gd name="connsiteX480" fmla="*/ 421179 w 506956"/>
              <a:gd name="connsiteY480" fmla="*/ 41050 h 506956"/>
              <a:gd name="connsiteX481" fmla="*/ 446979 w 506956"/>
              <a:gd name="connsiteY481" fmla="*/ 41050 h 506956"/>
              <a:gd name="connsiteX482" fmla="*/ 442763 w 506956"/>
              <a:gd name="connsiteY482" fmla="*/ 47742 h 506956"/>
              <a:gd name="connsiteX483" fmla="*/ 438601 w 506956"/>
              <a:gd name="connsiteY483" fmla="*/ 47742 h 506956"/>
              <a:gd name="connsiteX484" fmla="*/ 444912 w 506956"/>
              <a:gd name="connsiteY484" fmla="*/ 37895 h 506956"/>
              <a:gd name="connsiteX485" fmla="*/ 439009 w 506956"/>
              <a:gd name="connsiteY485" fmla="*/ 28701 h 506956"/>
              <a:gd name="connsiteX486" fmla="*/ 443171 w 506956"/>
              <a:gd name="connsiteY486" fmla="*/ 28701 h 506956"/>
              <a:gd name="connsiteX487" fmla="*/ 446979 w 506956"/>
              <a:gd name="connsiteY487" fmla="*/ 34685 h 506956"/>
              <a:gd name="connsiteX488" fmla="*/ 450787 w 506956"/>
              <a:gd name="connsiteY488" fmla="*/ 28701 h 506956"/>
              <a:gd name="connsiteX489" fmla="*/ 454949 w 506956"/>
              <a:gd name="connsiteY489" fmla="*/ 28701 h 506956"/>
              <a:gd name="connsiteX490" fmla="*/ 449046 w 506956"/>
              <a:gd name="connsiteY490" fmla="*/ 37895 h 506956"/>
              <a:gd name="connsiteX491" fmla="*/ 455357 w 506956"/>
              <a:gd name="connsiteY491" fmla="*/ 47742 h 506956"/>
              <a:gd name="connsiteX492" fmla="*/ 451195 w 506956"/>
              <a:gd name="connsiteY492" fmla="*/ 47742 h 506956"/>
              <a:gd name="connsiteX493" fmla="*/ 446979 w 506956"/>
              <a:gd name="connsiteY493" fmla="*/ 41050 h 506956"/>
              <a:gd name="connsiteX494" fmla="*/ 472779 w 506956"/>
              <a:gd name="connsiteY494" fmla="*/ 41050 h 506956"/>
              <a:gd name="connsiteX495" fmla="*/ 468563 w 506956"/>
              <a:gd name="connsiteY495" fmla="*/ 47742 h 506956"/>
              <a:gd name="connsiteX496" fmla="*/ 464401 w 506956"/>
              <a:gd name="connsiteY496" fmla="*/ 47742 h 506956"/>
              <a:gd name="connsiteX497" fmla="*/ 470712 w 506956"/>
              <a:gd name="connsiteY497" fmla="*/ 37895 h 506956"/>
              <a:gd name="connsiteX498" fmla="*/ 464809 w 506956"/>
              <a:gd name="connsiteY498" fmla="*/ 28701 h 506956"/>
              <a:gd name="connsiteX499" fmla="*/ 468971 w 506956"/>
              <a:gd name="connsiteY499" fmla="*/ 28701 h 506956"/>
              <a:gd name="connsiteX500" fmla="*/ 472779 w 506956"/>
              <a:gd name="connsiteY500" fmla="*/ 34685 h 506956"/>
              <a:gd name="connsiteX501" fmla="*/ 476587 w 506956"/>
              <a:gd name="connsiteY501" fmla="*/ 28701 h 506956"/>
              <a:gd name="connsiteX502" fmla="*/ 480749 w 506956"/>
              <a:gd name="connsiteY502" fmla="*/ 28701 h 506956"/>
              <a:gd name="connsiteX503" fmla="*/ 474846 w 506956"/>
              <a:gd name="connsiteY503" fmla="*/ 37895 h 506956"/>
              <a:gd name="connsiteX504" fmla="*/ 481157 w 506956"/>
              <a:gd name="connsiteY504" fmla="*/ 47742 h 506956"/>
              <a:gd name="connsiteX505" fmla="*/ 476995 w 506956"/>
              <a:gd name="connsiteY505" fmla="*/ 47742 h 506956"/>
              <a:gd name="connsiteX506" fmla="*/ 472779 w 506956"/>
              <a:gd name="connsiteY506" fmla="*/ 41050 h 506956"/>
              <a:gd name="connsiteX507" fmla="*/ 498579 w 506956"/>
              <a:gd name="connsiteY507" fmla="*/ 41050 h 506956"/>
              <a:gd name="connsiteX508" fmla="*/ 494363 w 506956"/>
              <a:gd name="connsiteY508" fmla="*/ 47742 h 506956"/>
              <a:gd name="connsiteX509" fmla="*/ 490201 w 506956"/>
              <a:gd name="connsiteY509" fmla="*/ 47742 h 506956"/>
              <a:gd name="connsiteX510" fmla="*/ 496512 w 506956"/>
              <a:gd name="connsiteY510" fmla="*/ 37895 h 506956"/>
              <a:gd name="connsiteX511" fmla="*/ 490609 w 506956"/>
              <a:gd name="connsiteY511" fmla="*/ 28701 h 506956"/>
              <a:gd name="connsiteX512" fmla="*/ 494771 w 506956"/>
              <a:gd name="connsiteY512" fmla="*/ 28701 h 506956"/>
              <a:gd name="connsiteX513" fmla="*/ 498579 w 506956"/>
              <a:gd name="connsiteY513" fmla="*/ 34685 h 506956"/>
              <a:gd name="connsiteX514" fmla="*/ 502387 w 506956"/>
              <a:gd name="connsiteY514" fmla="*/ 28701 h 506956"/>
              <a:gd name="connsiteX515" fmla="*/ 506549 w 506956"/>
              <a:gd name="connsiteY515" fmla="*/ 28701 h 506956"/>
              <a:gd name="connsiteX516" fmla="*/ 500646 w 506956"/>
              <a:gd name="connsiteY516" fmla="*/ 37895 h 506956"/>
              <a:gd name="connsiteX517" fmla="*/ 506957 w 506956"/>
              <a:gd name="connsiteY517" fmla="*/ 47742 h 506956"/>
              <a:gd name="connsiteX518" fmla="*/ 502795 w 506956"/>
              <a:gd name="connsiteY518" fmla="*/ 47742 h 506956"/>
              <a:gd name="connsiteX519" fmla="*/ 498579 w 506956"/>
              <a:gd name="connsiteY519" fmla="*/ 41050 h 506956"/>
              <a:gd name="connsiteX520" fmla="*/ 8378 w 506956"/>
              <a:gd name="connsiteY520" fmla="*/ 69751 h 506956"/>
              <a:gd name="connsiteX521" fmla="*/ 4162 w 506956"/>
              <a:gd name="connsiteY521" fmla="*/ 76443 h 506956"/>
              <a:gd name="connsiteX522" fmla="*/ 0 w 506956"/>
              <a:gd name="connsiteY522" fmla="*/ 76443 h 506956"/>
              <a:gd name="connsiteX523" fmla="*/ 6310 w 506956"/>
              <a:gd name="connsiteY523" fmla="*/ 66596 h 506956"/>
              <a:gd name="connsiteX524" fmla="*/ 408 w 506956"/>
              <a:gd name="connsiteY524" fmla="*/ 57402 h 506956"/>
              <a:gd name="connsiteX525" fmla="*/ 4570 w 506956"/>
              <a:gd name="connsiteY525" fmla="*/ 57402 h 506956"/>
              <a:gd name="connsiteX526" fmla="*/ 8378 w 506956"/>
              <a:gd name="connsiteY526" fmla="*/ 63386 h 506956"/>
              <a:gd name="connsiteX527" fmla="*/ 12186 w 506956"/>
              <a:gd name="connsiteY527" fmla="*/ 57402 h 506956"/>
              <a:gd name="connsiteX528" fmla="*/ 16347 w 506956"/>
              <a:gd name="connsiteY528" fmla="*/ 57402 h 506956"/>
              <a:gd name="connsiteX529" fmla="*/ 10445 w 506956"/>
              <a:gd name="connsiteY529" fmla="*/ 66596 h 506956"/>
              <a:gd name="connsiteX530" fmla="*/ 16755 w 506956"/>
              <a:gd name="connsiteY530" fmla="*/ 76443 h 506956"/>
              <a:gd name="connsiteX531" fmla="*/ 12594 w 506956"/>
              <a:gd name="connsiteY531" fmla="*/ 76443 h 506956"/>
              <a:gd name="connsiteX532" fmla="*/ 8378 w 506956"/>
              <a:gd name="connsiteY532" fmla="*/ 69751 h 506956"/>
              <a:gd name="connsiteX533" fmla="*/ 34178 w 506956"/>
              <a:gd name="connsiteY533" fmla="*/ 69751 h 506956"/>
              <a:gd name="connsiteX534" fmla="*/ 29962 w 506956"/>
              <a:gd name="connsiteY534" fmla="*/ 76443 h 506956"/>
              <a:gd name="connsiteX535" fmla="*/ 25800 w 506956"/>
              <a:gd name="connsiteY535" fmla="*/ 76443 h 506956"/>
              <a:gd name="connsiteX536" fmla="*/ 32110 w 506956"/>
              <a:gd name="connsiteY536" fmla="*/ 66596 h 506956"/>
              <a:gd name="connsiteX537" fmla="*/ 26208 w 506956"/>
              <a:gd name="connsiteY537" fmla="*/ 57402 h 506956"/>
              <a:gd name="connsiteX538" fmla="*/ 30370 w 506956"/>
              <a:gd name="connsiteY538" fmla="*/ 57402 h 506956"/>
              <a:gd name="connsiteX539" fmla="*/ 34178 w 506956"/>
              <a:gd name="connsiteY539" fmla="*/ 63386 h 506956"/>
              <a:gd name="connsiteX540" fmla="*/ 37986 w 506956"/>
              <a:gd name="connsiteY540" fmla="*/ 57402 h 506956"/>
              <a:gd name="connsiteX541" fmla="*/ 42147 w 506956"/>
              <a:gd name="connsiteY541" fmla="*/ 57402 h 506956"/>
              <a:gd name="connsiteX542" fmla="*/ 36245 w 506956"/>
              <a:gd name="connsiteY542" fmla="*/ 66596 h 506956"/>
              <a:gd name="connsiteX543" fmla="*/ 42555 w 506956"/>
              <a:gd name="connsiteY543" fmla="*/ 76443 h 506956"/>
              <a:gd name="connsiteX544" fmla="*/ 38394 w 506956"/>
              <a:gd name="connsiteY544" fmla="*/ 76443 h 506956"/>
              <a:gd name="connsiteX545" fmla="*/ 34178 w 506956"/>
              <a:gd name="connsiteY545" fmla="*/ 69751 h 506956"/>
              <a:gd name="connsiteX546" fmla="*/ 59978 w 506956"/>
              <a:gd name="connsiteY546" fmla="*/ 69751 h 506956"/>
              <a:gd name="connsiteX547" fmla="*/ 55762 w 506956"/>
              <a:gd name="connsiteY547" fmla="*/ 76443 h 506956"/>
              <a:gd name="connsiteX548" fmla="*/ 51600 w 506956"/>
              <a:gd name="connsiteY548" fmla="*/ 76443 h 506956"/>
              <a:gd name="connsiteX549" fmla="*/ 57911 w 506956"/>
              <a:gd name="connsiteY549" fmla="*/ 66596 h 506956"/>
              <a:gd name="connsiteX550" fmla="*/ 52008 w 506956"/>
              <a:gd name="connsiteY550" fmla="*/ 57402 h 506956"/>
              <a:gd name="connsiteX551" fmla="*/ 56170 w 506956"/>
              <a:gd name="connsiteY551" fmla="*/ 57402 h 506956"/>
              <a:gd name="connsiteX552" fmla="*/ 59978 w 506956"/>
              <a:gd name="connsiteY552" fmla="*/ 63386 h 506956"/>
              <a:gd name="connsiteX553" fmla="*/ 63786 w 506956"/>
              <a:gd name="connsiteY553" fmla="*/ 57402 h 506956"/>
              <a:gd name="connsiteX554" fmla="*/ 67948 w 506956"/>
              <a:gd name="connsiteY554" fmla="*/ 57402 h 506956"/>
              <a:gd name="connsiteX555" fmla="*/ 62045 w 506956"/>
              <a:gd name="connsiteY555" fmla="*/ 66596 h 506956"/>
              <a:gd name="connsiteX556" fmla="*/ 68356 w 506956"/>
              <a:gd name="connsiteY556" fmla="*/ 76443 h 506956"/>
              <a:gd name="connsiteX557" fmla="*/ 64194 w 506956"/>
              <a:gd name="connsiteY557" fmla="*/ 76443 h 506956"/>
              <a:gd name="connsiteX558" fmla="*/ 59978 w 506956"/>
              <a:gd name="connsiteY558" fmla="*/ 69751 h 506956"/>
              <a:gd name="connsiteX559" fmla="*/ 85778 w 506956"/>
              <a:gd name="connsiteY559" fmla="*/ 69751 h 506956"/>
              <a:gd name="connsiteX560" fmla="*/ 81562 w 506956"/>
              <a:gd name="connsiteY560" fmla="*/ 76443 h 506956"/>
              <a:gd name="connsiteX561" fmla="*/ 77400 w 506956"/>
              <a:gd name="connsiteY561" fmla="*/ 76443 h 506956"/>
              <a:gd name="connsiteX562" fmla="*/ 83711 w 506956"/>
              <a:gd name="connsiteY562" fmla="*/ 66596 h 506956"/>
              <a:gd name="connsiteX563" fmla="*/ 77808 w 506956"/>
              <a:gd name="connsiteY563" fmla="*/ 57402 h 506956"/>
              <a:gd name="connsiteX564" fmla="*/ 81970 w 506956"/>
              <a:gd name="connsiteY564" fmla="*/ 57402 h 506956"/>
              <a:gd name="connsiteX565" fmla="*/ 85778 w 506956"/>
              <a:gd name="connsiteY565" fmla="*/ 63386 h 506956"/>
              <a:gd name="connsiteX566" fmla="*/ 89586 w 506956"/>
              <a:gd name="connsiteY566" fmla="*/ 57402 h 506956"/>
              <a:gd name="connsiteX567" fmla="*/ 93748 w 506956"/>
              <a:gd name="connsiteY567" fmla="*/ 57402 h 506956"/>
              <a:gd name="connsiteX568" fmla="*/ 87845 w 506956"/>
              <a:gd name="connsiteY568" fmla="*/ 66596 h 506956"/>
              <a:gd name="connsiteX569" fmla="*/ 94156 w 506956"/>
              <a:gd name="connsiteY569" fmla="*/ 76443 h 506956"/>
              <a:gd name="connsiteX570" fmla="*/ 89994 w 506956"/>
              <a:gd name="connsiteY570" fmla="*/ 76443 h 506956"/>
              <a:gd name="connsiteX571" fmla="*/ 85778 w 506956"/>
              <a:gd name="connsiteY571" fmla="*/ 69751 h 506956"/>
              <a:gd name="connsiteX572" fmla="*/ 111578 w 506956"/>
              <a:gd name="connsiteY572" fmla="*/ 69751 h 506956"/>
              <a:gd name="connsiteX573" fmla="*/ 107362 w 506956"/>
              <a:gd name="connsiteY573" fmla="*/ 76443 h 506956"/>
              <a:gd name="connsiteX574" fmla="*/ 103200 w 506956"/>
              <a:gd name="connsiteY574" fmla="*/ 76443 h 506956"/>
              <a:gd name="connsiteX575" fmla="*/ 109511 w 506956"/>
              <a:gd name="connsiteY575" fmla="*/ 66596 h 506956"/>
              <a:gd name="connsiteX576" fmla="*/ 103608 w 506956"/>
              <a:gd name="connsiteY576" fmla="*/ 57402 h 506956"/>
              <a:gd name="connsiteX577" fmla="*/ 107770 w 506956"/>
              <a:gd name="connsiteY577" fmla="*/ 57402 h 506956"/>
              <a:gd name="connsiteX578" fmla="*/ 111578 w 506956"/>
              <a:gd name="connsiteY578" fmla="*/ 63386 h 506956"/>
              <a:gd name="connsiteX579" fmla="*/ 115386 w 506956"/>
              <a:gd name="connsiteY579" fmla="*/ 57402 h 506956"/>
              <a:gd name="connsiteX580" fmla="*/ 119548 w 506956"/>
              <a:gd name="connsiteY580" fmla="*/ 57402 h 506956"/>
              <a:gd name="connsiteX581" fmla="*/ 113645 w 506956"/>
              <a:gd name="connsiteY581" fmla="*/ 66596 h 506956"/>
              <a:gd name="connsiteX582" fmla="*/ 119956 w 506956"/>
              <a:gd name="connsiteY582" fmla="*/ 76443 h 506956"/>
              <a:gd name="connsiteX583" fmla="*/ 115794 w 506956"/>
              <a:gd name="connsiteY583" fmla="*/ 76443 h 506956"/>
              <a:gd name="connsiteX584" fmla="*/ 111578 w 506956"/>
              <a:gd name="connsiteY584" fmla="*/ 69751 h 506956"/>
              <a:gd name="connsiteX585" fmla="*/ 137378 w 506956"/>
              <a:gd name="connsiteY585" fmla="*/ 69751 h 506956"/>
              <a:gd name="connsiteX586" fmla="*/ 133162 w 506956"/>
              <a:gd name="connsiteY586" fmla="*/ 76443 h 506956"/>
              <a:gd name="connsiteX587" fmla="*/ 129000 w 506956"/>
              <a:gd name="connsiteY587" fmla="*/ 76443 h 506956"/>
              <a:gd name="connsiteX588" fmla="*/ 135311 w 506956"/>
              <a:gd name="connsiteY588" fmla="*/ 66596 h 506956"/>
              <a:gd name="connsiteX589" fmla="*/ 129408 w 506956"/>
              <a:gd name="connsiteY589" fmla="*/ 57402 h 506956"/>
              <a:gd name="connsiteX590" fmla="*/ 133570 w 506956"/>
              <a:gd name="connsiteY590" fmla="*/ 57402 h 506956"/>
              <a:gd name="connsiteX591" fmla="*/ 137378 w 506956"/>
              <a:gd name="connsiteY591" fmla="*/ 63386 h 506956"/>
              <a:gd name="connsiteX592" fmla="*/ 141186 w 506956"/>
              <a:gd name="connsiteY592" fmla="*/ 57402 h 506956"/>
              <a:gd name="connsiteX593" fmla="*/ 145348 w 506956"/>
              <a:gd name="connsiteY593" fmla="*/ 57402 h 506956"/>
              <a:gd name="connsiteX594" fmla="*/ 139445 w 506956"/>
              <a:gd name="connsiteY594" fmla="*/ 66596 h 506956"/>
              <a:gd name="connsiteX595" fmla="*/ 145756 w 506956"/>
              <a:gd name="connsiteY595" fmla="*/ 76443 h 506956"/>
              <a:gd name="connsiteX596" fmla="*/ 141594 w 506956"/>
              <a:gd name="connsiteY596" fmla="*/ 76443 h 506956"/>
              <a:gd name="connsiteX597" fmla="*/ 137378 w 506956"/>
              <a:gd name="connsiteY597" fmla="*/ 69751 h 506956"/>
              <a:gd name="connsiteX598" fmla="*/ 163178 w 506956"/>
              <a:gd name="connsiteY598" fmla="*/ 69751 h 506956"/>
              <a:gd name="connsiteX599" fmla="*/ 158962 w 506956"/>
              <a:gd name="connsiteY599" fmla="*/ 76443 h 506956"/>
              <a:gd name="connsiteX600" fmla="*/ 154800 w 506956"/>
              <a:gd name="connsiteY600" fmla="*/ 76443 h 506956"/>
              <a:gd name="connsiteX601" fmla="*/ 161111 w 506956"/>
              <a:gd name="connsiteY601" fmla="*/ 66596 h 506956"/>
              <a:gd name="connsiteX602" fmla="*/ 155208 w 506956"/>
              <a:gd name="connsiteY602" fmla="*/ 57402 h 506956"/>
              <a:gd name="connsiteX603" fmla="*/ 159370 w 506956"/>
              <a:gd name="connsiteY603" fmla="*/ 57402 h 506956"/>
              <a:gd name="connsiteX604" fmla="*/ 163178 w 506956"/>
              <a:gd name="connsiteY604" fmla="*/ 63386 h 506956"/>
              <a:gd name="connsiteX605" fmla="*/ 166986 w 506956"/>
              <a:gd name="connsiteY605" fmla="*/ 57402 h 506956"/>
              <a:gd name="connsiteX606" fmla="*/ 171148 w 506956"/>
              <a:gd name="connsiteY606" fmla="*/ 57402 h 506956"/>
              <a:gd name="connsiteX607" fmla="*/ 165245 w 506956"/>
              <a:gd name="connsiteY607" fmla="*/ 66596 h 506956"/>
              <a:gd name="connsiteX608" fmla="*/ 171556 w 506956"/>
              <a:gd name="connsiteY608" fmla="*/ 76443 h 506956"/>
              <a:gd name="connsiteX609" fmla="*/ 167394 w 506956"/>
              <a:gd name="connsiteY609" fmla="*/ 76443 h 506956"/>
              <a:gd name="connsiteX610" fmla="*/ 163178 w 506956"/>
              <a:gd name="connsiteY610" fmla="*/ 69751 h 506956"/>
              <a:gd name="connsiteX611" fmla="*/ 188978 w 506956"/>
              <a:gd name="connsiteY611" fmla="*/ 69751 h 506956"/>
              <a:gd name="connsiteX612" fmla="*/ 184762 w 506956"/>
              <a:gd name="connsiteY612" fmla="*/ 76443 h 506956"/>
              <a:gd name="connsiteX613" fmla="*/ 180601 w 506956"/>
              <a:gd name="connsiteY613" fmla="*/ 76443 h 506956"/>
              <a:gd name="connsiteX614" fmla="*/ 186911 w 506956"/>
              <a:gd name="connsiteY614" fmla="*/ 66596 h 506956"/>
              <a:gd name="connsiteX615" fmla="*/ 181009 w 506956"/>
              <a:gd name="connsiteY615" fmla="*/ 57402 h 506956"/>
              <a:gd name="connsiteX616" fmla="*/ 185170 w 506956"/>
              <a:gd name="connsiteY616" fmla="*/ 57402 h 506956"/>
              <a:gd name="connsiteX617" fmla="*/ 188978 w 506956"/>
              <a:gd name="connsiteY617" fmla="*/ 63386 h 506956"/>
              <a:gd name="connsiteX618" fmla="*/ 192786 w 506956"/>
              <a:gd name="connsiteY618" fmla="*/ 57402 h 506956"/>
              <a:gd name="connsiteX619" fmla="*/ 196948 w 506956"/>
              <a:gd name="connsiteY619" fmla="*/ 57402 h 506956"/>
              <a:gd name="connsiteX620" fmla="*/ 191045 w 506956"/>
              <a:gd name="connsiteY620" fmla="*/ 66596 h 506956"/>
              <a:gd name="connsiteX621" fmla="*/ 197356 w 506956"/>
              <a:gd name="connsiteY621" fmla="*/ 76443 h 506956"/>
              <a:gd name="connsiteX622" fmla="*/ 193194 w 506956"/>
              <a:gd name="connsiteY622" fmla="*/ 76443 h 506956"/>
              <a:gd name="connsiteX623" fmla="*/ 188978 w 506956"/>
              <a:gd name="connsiteY623" fmla="*/ 69751 h 506956"/>
              <a:gd name="connsiteX624" fmla="*/ 214778 w 506956"/>
              <a:gd name="connsiteY624" fmla="*/ 69751 h 506956"/>
              <a:gd name="connsiteX625" fmla="*/ 210562 w 506956"/>
              <a:gd name="connsiteY625" fmla="*/ 76443 h 506956"/>
              <a:gd name="connsiteX626" fmla="*/ 206401 w 506956"/>
              <a:gd name="connsiteY626" fmla="*/ 76443 h 506956"/>
              <a:gd name="connsiteX627" fmla="*/ 212711 w 506956"/>
              <a:gd name="connsiteY627" fmla="*/ 66596 h 506956"/>
              <a:gd name="connsiteX628" fmla="*/ 206809 w 506956"/>
              <a:gd name="connsiteY628" fmla="*/ 57402 h 506956"/>
              <a:gd name="connsiteX629" fmla="*/ 210970 w 506956"/>
              <a:gd name="connsiteY629" fmla="*/ 57402 h 506956"/>
              <a:gd name="connsiteX630" fmla="*/ 214778 w 506956"/>
              <a:gd name="connsiteY630" fmla="*/ 63386 h 506956"/>
              <a:gd name="connsiteX631" fmla="*/ 218586 w 506956"/>
              <a:gd name="connsiteY631" fmla="*/ 57402 h 506956"/>
              <a:gd name="connsiteX632" fmla="*/ 222748 w 506956"/>
              <a:gd name="connsiteY632" fmla="*/ 57402 h 506956"/>
              <a:gd name="connsiteX633" fmla="*/ 216846 w 506956"/>
              <a:gd name="connsiteY633" fmla="*/ 66596 h 506956"/>
              <a:gd name="connsiteX634" fmla="*/ 223156 w 506956"/>
              <a:gd name="connsiteY634" fmla="*/ 76443 h 506956"/>
              <a:gd name="connsiteX635" fmla="*/ 218994 w 506956"/>
              <a:gd name="connsiteY635" fmla="*/ 76443 h 506956"/>
              <a:gd name="connsiteX636" fmla="*/ 214778 w 506956"/>
              <a:gd name="connsiteY636" fmla="*/ 69751 h 506956"/>
              <a:gd name="connsiteX637" fmla="*/ 240578 w 506956"/>
              <a:gd name="connsiteY637" fmla="*/ 69751 h 506956"/>
              <a:gd name="connsiteX638" fmla="*/ 236362 w 506956"/>
              <a:gd name="connsiteY638" fmla="*/ 76443 h 506956"/>
              <a:gd name="connsiteX639" fmla="*/ 232201 w 506956"/>
              <a:gd name="connsiteY639" fmla="*/ 76443 h 506956"/>
              <a:gd name="connsiteX640" fmla="*/ 238511 w 506956"/>
              <a:gd name="connsiteY640" fmla="*/ 66596 h 506956"/>
              <a:gd name="connsiteX641" fmla="*/ 232609 w 506956"/>
              <a:gd name="connsiteY641" fmla="*/ 57402 h 506956"/>
              <a:gd name="connsiteX642" fmla="*/ 236770 w 506956"/>
              <a:gd name="connsiteY642" fmla="*/ 57402 h 506956"/>
              <a:gd name="connsiteX643" fmla="*/ 240578 w 506956"/>
              <a:gd name="connsiteY643" fmla="*/ 63386 h 506956"/>
              <a:gd name="connsiteX644" fmla="*/ 244386 w 506956"/>
              <a:gd name="connsiteY644" fmla="*/ 57402 h 506956"/>
              <a:gd name="connsiteX645" fmla="*/ 248548 w 506956"/>
              <a:gd name="connsiteY645" fmla="*/ 57402 h 506956"/>
              <a:gd name="connsiteX646" fmla="*/ 242646 w 506956"/>
              <a:gd name="connsiteY646" fmla="*/ 66596 h 506956"/>
              <a:gd name="connsiteX647" fmla="*/ 248956 w 506956"/>
              <a:gd name="connsiteY647" fmla="*/ 76443 h 506956"/>
              <a:gd name="connsiteX648" fmla="*/ 244794 w 506956"/>
              <a:gd name="connsiteY648" fmla="*/ 76443 h 506956"/>
              <a:gd name="connsiteX649" fmla="*/ 240578 w 506956"/>
              <a:gd name="connsiteY649" fmla="*/ 69751 h 506956"/>
              <a:gd name="connsiteX650" fmla="*/ 266378 w 506956"/>
              <a:gd name="connsiteY650" fmla="*/ 69751 h 506956"/>
              <a:gd name="connsiteX651" fmla="*/ 262162 w 506956"/>
              <a:gd name="connsiteY651" fmla="*/ 76443 h 506956"/>
              <a:gd name="connsiteX652" fmla="*/ 258001 w 506956"/>
              <a:gd name="connsiteY652" fmla="*/ 76443 h 506956"/>
              <a:gd name="connsiteX653" fmla="*/ 264311 w 506956"/>
              <a:gd name="connsiteY653" fmla="*/ 66596 h 506956"/>
              <a:gd name="connsiteX654" fmla="*/ 258409 w 506956"/>
              <a:gd name="connsiteY654" fmla="*/ 57402 h 506956"/>
              <a:gd name="connsiteX655" fmla="*/ 262570 w 506956"/>
              <a:gd name="connsiteY655" fmla="*/ 57402 h 506956"/>
              <a:gd name="connsiteX656" fmla="*/ 266378 w 506956"/>
              <a:gd name="connsiteY656" fmla="*/ 63386 h 506956"/>
              <a:gd name="connsiteX657" fmla="*/ 270187 w 506956"/>
              <a:gd name="connsiteY657" fmla="*/ 57402 h 506956"/>
              <a:gd name="connsiteX658" fmla="*/ 274348 w 506956"/>
              <a:gd name="connsiteY658" fmla="*/ 57402 h 506956"/>
              <a:gd name="connsiteX659" fmla="*/ 268446 w 506956"/>
              <a:gd name="connsiteY659" fmla="*/ 66596 h 506956"/>
              <a:gd name="connsiteX660" fmla="*/ 274756 w 506956"/>
              <a:gd name="connsiteY660" fmla="*/ 76443 h 506956"/>
              <a:gd name="connsiteX661" fmla="*/ 270595 w 506956"/>
              <a:gd name="connsiteY661" fmla="*/ 76443 h 506956"/>
              <a:gd name="connsiteX662" fmla="*/ 266378 w 506956"/>
              <a:gd name="connsiteY662" fmla="*/ 69751 h 506956"/>
              <a:gd name="connsiteX663" fmla="*/ 292179 w 506956"/>
              <a:gd name="connsiteY663" fmla="*/ 69751 h 506956"/>
              <a:gd name="connsiteX664" fmla="*/ 287962 w 506956"/>
              <a:gd name="connsiteY664" fmla="*/ 76443 h 506956"/>
              <a:gd name="connsiteX665" fmla="*/ 283801 w 506956"/>
              <a:gd name="connsiteY665" fmla="*/ 76443 h 506956"/>
              <a:gd name="connsiteX666" fmla="*/ 290111 w 506956"/>
              <a:gd name="connsiteY666" fmla="*/ 66596 h 506956"/>
              <a:gd name="connsiteX667" fmla="*/ 284209 w 506956"/>
              <a:gd name="connsiteY667" fmla="*/ 57402 h 506956"/>
              <a:gd name="connsiteX668" fmla="*/ 288370 w 506956"/>
              <a:gd name="connsiteY668" fmla="*/ 57402 h 506956"/>
              <a:gd name="connsiteX669" fmla="*/ 292179 w 506956"/>
              <a:gd name="connsiteY669" fmla="*/ 63386 h 506956"/>
              <a:gd name="connsiteX670" fmla="*/ 295987 w 506956"/>
              <a:gd name="connsiteY670" fmla="*/ 57402 h 506956"/>
              <a:gd name="connsiteX671" fmla="*/ 300148 w 506956"/>
              <a:gd name="connsiteY671" fmla="*/ 57402 h 506956"/>
              <a:gd name="connsiteX672" fmla="*/ 294246 w 506956"/>
              <a:gd name="connsiteY672" fmla="*/ 66596 h 506956"/>
              <a:gd name="connsiteX673" fmla="*/ 300556 w 506956"/>
              <a:gd name="connsiteY673" fmla="*/ 76443 h 506956"/>
              <a:gd name="connsiteX674" fmla="*/ 296395 w 506956"/>
              <a:gd name="connsiteY674" fmla="*/ 76443 h 506956"/>
              <a:gd name="connsiteX675" fmla="*/ 292179 w 506956"/>
              <a:gd name="connsiteY675" fmla="*/ 69751 h 506956"/>
              <a:gd name="connsiteX676" fmla="*/ 317979 w 506956"/>
              <a:gd name="connsiteY676" fmla="*/ 69751 h 506956"/>
              <a:gd name="connsiteX677" fmla="*/ 313762 w 506956"/>
              <a:gd name="connsiteY677" fmla="*/ 76443 h 506956"/>
              <a:gd name="connsiteX678" fmla="*/ 309601 w 506956"/>
              <a:gd name="connsiteY678" fmla="*/ 76443 h 506956"/>
              <a:gd name="connsiteX679" fmla="*/ 315911 w 506956"/>
              <a:gd name="connsiteY679" fmla="*/ 66596 h 506956"/>
              <a:gd name="connsiteX680" fmla="*/ 310009 w 506956"/>
              <a:gd name="connsiteY680" fmla="*/ 57402 h 506956"/>
              <a:gd name="connsiteX681" fmla="*/ 314170 w 506956"/>
              <a:gd name="connsiteY681" fmla="*/ 57402 h 506956"/>
              <a:gd name="connsiteX682" fmla="*/ 317979 w 506956"/>
              <a:gd name="connsiteY682" fmla="*/ 63386 h 506956"/>
              <a:gd name="connsiteX683" fmla="*/ 321787 w 506956"/>
              <a:gd name="connsiteY683" fmla="*/ 57402 h 506956"/>
              <a:gd name="connsiteX684" fmla="*/ 325948 w 506956"/>
              <a:gd name="connsiteY684" fmla="*/ 57402 h 506956"/>
              <a:gd name="connsiteX685" fmla="*/ 320046 w 506956"/>
              <a:gd name="connsiteY685" fmla="*/ 66596 h 506956"/>
              <a:gd name="connsiteX686" fmla="*/ 326356 w 506956"/>
              <a:gd name="connsiteY686" fmla="*/ 76443 h 506956"/>
              <a:gd name="connsiteX687" fmla="*/ 322195 w 506956"/>
              <a:gd name="connsiteY687" fmla="*/ 76443 h 506956"/>
              <a:gd name="connsiteX688" fmla="*/ 317979 w 506956"/>
              <a:gd name="connsiteY688" fmla="*/ 69751 h 506956"/>
              <a:gd name="connsiteX689" fmla="*/ 343779 w 506956"/>
              <a:gd name="connsiteY689" fmla="*/ 69751 h 506956"/>
              <a:gd name="connsiteX690" fmla="*/ 339563 w 506956"/>
              <a:gd name="connsiteY690" fmla="*/ 76443 h 506956"/>
              <a:gd name="connsiteX691" fmla="*/ 335401 w 506956"/>
              <a:gd name="connsiteY691" fmla="*/ 76443 h 506956"/>
              <a:gd name="connsiteX692" fmla="*/ 341711 w 506956"/>
              <a:gd name="connsiteY692" fmla="*/ 66596 h 506956"/>
              <a:gd name="connsiteX693" fmla="*/ 335809 w 506956"/>
              <a:gd name="connsiteY693" fmla="*/ 57402 h 506956"/>
              <a:gd name="connsiteX694" fmla="*/ 339971 w 506956"/>
              <a:gd name="connsiteY694" fmla="*/ 57402 h 506956"/>
              <a:gd name="connsiteX695" fmla="*/ 343779 w 506956"/>
              <a:gd name="connsiteY695" fmla="*/ 63386 h 506956"/>
              <a:gd name="connsiteX696" fmla="*/ 347587 w 506956"/>
              <a:gd name="connsiteY696" fmla="*/ 57402 h 506956"/>
              <a:gd name="connsiteX697" fmla="*/ 351748 w 506956"/>
              <a:gd name="connsiteY697" fmla="*/ 57402 h 506956"/>
              <a:gd name="connsiteX698" fmla="*/ 345846 w 506956"/>
              <a:gd name="connsiteY698" fmla="*/ 66596 h 506956"/>
              <a:gd name="connsiteX699" fmla="*/ 352156 w 506956"/>
              <a:gd name="connsiteY699" fmla="*/ 76443 h 506956"/>
              <a:gd name="connsiteX700" fmla="*/ 347995 w 506956"/>
              <a:gd name="connsiteY700" fmla="*/ 76443 h 506956"/>
              <a:gd name="connsiteX701" fmla="*/ 343779 w 506956"/>
              <a:gd name="connsiteY701" fmla="*/ 69751 h 506956"/>
              <a:gd name="connsiteX702" fmla="*/ 369579 w 506956"/>
              <a:gd name="connsiteY702" fmla="*/ 69751 h 506956"/>
              <a:gd name="connsiteX703" fmla="*/ 365363 w 506956"/>
              <a:gd name="connsiteY703" fmla="*/ 76443 h 506956"/>
              <a:gd name="connsiteX704" fmla="*/ 361201 w 506956"/>
              <a:gd name="connsiteY704" fmla="*/ 76443 h 506956"/>
              <a:gd name="connsiteX705" fmla="*/ 367511 w 506956"/>
              <a:gd name="connsiteY705" fmla="*/ 66596 h 506956"/>
              <a:gd name="connsiteX706" fmla="*/ 361609 w 506956"/>
              <a:gd name="connsiteY706" fmla="*/ 57402 h 506956"/>
              <a:gd name="connsiteX707" fmla="*/ 365771 w 506956"/>
              <a:gd name="connsiteY707" fmla="*/ 57402 h 506956"/>
              <a:gd name="connsiteX708" fmla="*/ 369579 w 506956"/>
              <a:gd name="connsiteY708" fmla="*/ 63386 h 506956"/>
              <a:gd name="connsiteX709" fmla="*/ 373387 w 506956"/>
              <a:gd name="connsiteY709" fmla="*/ 57402 h 506956"/>
              <a:gd name="connsiteX710" fmla="*/ 377548 w 506956"/>
              <a:gd name="connsiteY710" fmla="*/ 57402 h 506956"/>
              <a:gd name="connsiteX711" fmla="*/ 371646 w 506956"/>
              <a:gd name="connsiteY711" fmla="*/ 66596 h 506956"/>
              <a:gd name="connsiteX712" fmla="*/ 377956 w 506956"/>
              <a:gd name="connsiteY712" fmla="*/ 76443 h 506956"/>
              <a:gd name="connsiteX713" fmla="*/ 373795 w 506956"/>
              <a:gd name="connsiteY713" fmla="*/ 76443 h 506956"/>
              <a:gd name="connsiteX714" fmla="*/ 369579 w 506956"/>
              <a:gd name="connsiteY714" fmla="*/ 69751 h 506956"/>
              <a:gd name="connsiteX715" fmla="*/ 395379 w 506956"/>
              <a:gd name="connsiteY715" fmla="*/ 69751 h 506956"/>
              <a:gd name="connsiteX716" fmla="*/ 391163 w 506956"/>
              <a:gd name="connsiteY716" fmla="*/ 76443 h 506956"/>
              <a:gd name="connsiteX717" fmla="*/ 387001 w 506956"/>
              <a:gd name="connsiteY717" fmla="*/ 76443 h 506956"/>
              <a:gd name="connsiteX718" fmla="*/ 393312 w 506956"/>
              <a:gd name="connsiteY718" fmla="*/ 66596 h 506956"/>
              <a:gd name="connsiteX719" fmla="*/ 387409 w 506956"/>
              <a:gd name="connsiteY719" fmla="*/ 57402 h 506956"/>
              <a:gd name="connsiteX720" fmla="*/ 391571 w 506956"/>
              <a:gd name="connsiteY720" fmla="*/ 57402 h 506956"/>
              <a:gd name="connsiteX721" fmla="*/ 395379 w 506956"/>
              <a:gd name="connsiteY721" fmla="*/ 63386 h 506956"/>
              <a:gd name="connsiteX722" fmla="*/ 399187 w 506956"/>
              <a:gd name="connsiteY722" fmla="*/ 57402 h 506956"/>
              <a:gd name="connsiteX723" fmla="*/ 403348 w 506956"/>
              <a:gd name="connsiteY723" fmla="*/ 57402 h 506956"/>
              <a:gd name="connsiteX724" fmla="*/ 397446 w 506956"/>
              <a:gd name="connsiteY724" fmla="*/ 66596 h 506956"/>
              <a:gd name="connsiteX725" fmla="*/ 403756 w 506956"/>
              <a:gd name="connsiteY725" fmla="*/ 76443 h 506956"/>
              <a:gd name="connsiteX726" fmla="*/ 399595 w 506956"/>
              <a:gd name="connsiteY726" fmla="*/ 76443 h 506956"/>
              <a:gd name="connsiteX727" fmla="*/ 395379 w 506956"/>
              <a:gd name="connsiteY727" fmla="*/ 69751 h 506956"/>
              <a:gd name="connsiteX728" fmla="*/ 421179 w 506956"/>
              <a:gd name="connsiteY728" fmla="*/ 69751 h 506956"/>
              <a:gd name="connsiteX729" fmla="*/ 416963 w 506956"/>
              <a:gd name="connsiteY729" fmla="*/ 76443 h 506956"/>
              <a:gd name="connsiteX730" fmla="*/ 412801 w 506956"/>
              <a:gd name="connsiteY730" fmla="*/ 76443 h 506956"/>
              <a:gd name="connsiteX731" fmla="*/ 419112 w 506956"/>
              <a:gd name="connsiteY731" fmla="*/ 66596 h 506956"/>
              <a:gd name="connsiteX732" fmla="*/ 413209 w 506956"/>
              <a:gd name="connsiteY732" fmla="*/ 57402 h 506956"/>
              <a:gd name="connsiteX733" fmla="*/ 417371 w 506956"/>
              <a:gd name="connsiteY733" fmla="*/ 57402 h 506956"/>
              <a:gd name="connsiteX734" fmla="*/ 421179 w 506956"/>
              <a:gd name="connsiteY734" fmla="*/ 63386 h 506956"/>
              <a:gd name="connsiteX735" fmla="*/ 424987 w 506956"/>
              <a:gd name="connsiteY735" fmla="*/ 57402 h 506956"/>
              <a:gd name="connsiteX736" fmla="*/ 429149 w 506956"/>
              <a:gd name="connsiteY736" fmla="*/ 57402 h 506956"/>
              <a:gd name="connsiteX737" fmla="*/ 423246 w 506956"/>
              <a:gd name="connsiteY737" fmla="*/ 66596 h 506956"/>
              <a:gd name="connsiteX738" fmla="*/ 429557 w 506956"/>
              <a:gd name="connsiteY738" fmla="*/ 76443 h 506956"/>
              <a:gd name="connsiteX739" fmla="*/ 425395 w 506956"/>
              <a:gd name="connsiteY739" fmla="*/ 76443 h 506956"/>
              <a:gd name="connsiteX740" fmla="*/ 421179 w 506956"/>
              <a:gd name="connsiteY740" fmla="*/ 69751 h 506956"/>
              <a:gd name="connsiteX741" fmla="*/ 446979 w 506956"/>
              <a:gd name="connsiteY741" fmla="*/ 69751 h 506956"/>
              <a:gd name="connsiteX742" fmla="*/ 442763 w 506956"/>
              <a:gd name="connsiteY742" fmla="*/ 76443 h 506956"/>
              <a:gd name="connsiteX743" fmla="*/ 438601 w 506956"/>
              <a:gd name="connsiteY743" fmla="*/ 76443 h 506956"/>
              <a:gd name="connsiteX744" fmla="*/ 444912 w 506956"/>
              <a:gd name="connsiteY744" fmla="*/ 66596 h 506956"/>
              <a:gd name="connsiteX745" fmla="*/ 439009 w 506956"/>
              <a:gd name="connsiteY745" fmla="*/ 57402 h 506956"/>
              <a:gd name="connsiteX746" fmla="*/ 443171 w 506956"/>
              <a:gd name="connsiteY746" fmla="*/ 57402 h 506956"/>
              <a:gd name="connsiteX747" fmla="*/ 446979 w 506956"/>
              <a:gd name="connsiteY747" fmla="*/ 63386 h 506956"/>
              <a:gd name="connsiteX748" fmla="*/ 450787 w 506956"/>
              <a:gd name="connsiteY748" fmla="*/ 57402 h 506956"/>
              <a:gd name="connsiteX749" fmla="*/ 454949 w 506956"/>
              <a:gd name="connsiteY749" fmla="*/ 57402 h 506956"/>
              <a:gd name="connsiteX750" fmla="*/ 449046 w 506956"/>
              <a:gd name="connsiteY750" fmla="*/ 66596 h 506956"/>
              <a:gd name="connsiteX751" fmla="*/ 455357 w 506956"/>
              <a:gd name="connsiteY751" fmla="*/ 76443 h 506956"/>
              <a:gd name="connsiteX752" fmla="*/ 451195 w 506956"/>
              <a:gd name="connsiteY752" fmla="*/ 76443 h 506956"/>
              <a:gd name="connsiteX753" fmla="*/ 446979 w 506956"/>
              <a:gd name="connsiteY753" fmla="*/ 69751 h 506956"/>
              <a:gd name="connsiteX754" fmla="*/ 472779 w 506956"/>
              <a:gd name="connsiteY754" fmla="*/ 69751 h 506956"/>
              <a:gd name="connsiteX755" fmla="*/ 468563 w 506956"/>
              <a:gd name="connsiteY755" fmla="*/ 76443 h 506956"/>
              <a:gd name="connsiteX756" fmla="*/ 464401 w 506956"/>
              <a:gd name="connsiteY756" fmla="*/ 76443 h 506956"/>
              <a:gd name="connsiteX757" fmla="*/ 470712 w 506956"/>
              <a:gd name="connsiteY757" fmla="*/ 66596 h 506956"/>
              <a:gd name="connsiteX758" fmla="*/ 464809 w 506956"/>
              <a:gd name="connsiteY758" fmla="*/ 57402 h 506956"/>
              <a:gd name="connsiteX759" fmla="*/ 468971 w 506956"/>
              <a:gd name="connsiteY759" fmla="*/ 57402 h 506956"/>
              <a:gd name="connsiteX760" fmla="*/ 472779 w 506956"/>
              <a:gd name="connsiteY760" fmla="*/ 63386 h 506956"/>
              <a:gd name="connsiteX761" fmla="*/ 476587 w 506956"/>
              <a:gd name="connsiteY761" fmla="*/ 57402 h 506956"/>
              <a:gd name="connsiteX762" fmla="*/ 480749 w 506956"/>
              <a:gd name="connsiteY762" fmla="*/ 57402 h 506956"/>
              <a:gd name="connsiteX763" fmla="*/ 474846 w 506956"/>
              <a:gd name="connsiteY763" fmla="*/ 66596 h 506956"/>
              <a:gd name="connsiteX764" fmla="*/ 481157 w 506956"/>
              <a:gd name="connsiteY764" fmla="*/ 76443 h 506956"/>
              <a:gd name="connsiteX765" fmla="*/ 476995 w 506956"/>
              <a:gd name="connsiteY765" fmla="*/ 76443 h 506956"/>
              <a:gd name="connsiteX766" fmla="*/ 472779 w 506956"/>
              <a:gd name="connsiteY766" fmla="*/ 69751 h 506956"/>
              <a:gd name="connsiteX767" fmla="*/ 498579 w 506956"/>
              <a:gd name="connsiteY767" fmla="*/ 69751 h 506956"/>
              <a:gd name="connsiteX768" fmla="*/ 494363 w 506956"/>
              <a:gd name="connsiteY768" fmla="*/ 76443 h 506956"/>
              <a:gd name="connsiteX769" fmla="*/ 490201 w 506956"/>
              <a:gd name="connsiteY769" fmla="*/ 76443 h 506956"/>
              <a:gd name="connsiteX770" fmla="*/ 496512 w 506956"/>
              <a:gd name="connsiteY770" fmla="*/ 66596 h 506956"/>
              <a:gd name="connsiteX771" fmla="*/ 490609 w 506956"/>
              <a:gd name="connsiteY771" fmla="*/ 57402 h 506956"/>
              <a:gd name="connsiteX772" fmla="*/ 494771 w 506956"/>
              <a:gd name="connsiteY772" fmla="*/ 57402 h 506956"/>
              <a:gd name="connsiteX773" fmla="*/ 498579 w 506956"/>
              <a:gd name="connsiteY773" fmla="*/ 63386 h 506956"/>
              <a:gd name="connsiteX774" fmla="*/ 502387 w 506956"/>
              <a:gd name="connsiteY774" fmla="*/ 57402 h 506956"/>
              <a:gd name="connsiteX775" fmla="*/ 506549 w 506956"/>
              <a:gd name="connsiteY775" fmla="*/ 57402 h 506956"/>
              <a:gd name="connsiteX776" fmla="*/ 500646 w 506956"/>
              <a:gd name="connsiteY776" fmla="*/ 66596 h 506956"/>
              <a:gd name="connsiteX777" fmla="*/ 506957 w 506956"/>
              <a:gd name="connsiteY777" fmla="*/ 76443 h 506956"/>
              <a:gd name="connsiteX778" fmla="*/ 502795 w 506956"/>
              <a:gd name="connsiteY778" fmla="*/ 76443 h 506956"/>
              <a:gd name="connsiteX779" fmla="*/ 498579 w 506956"/>
              <a:gd name="connsiteY779" fmla="*/ 69751 h 506956"/>
              <a:gd name="connsiteX780" fmla="*/ 8378 w 506956"/>
              <a:gd name="connsiteY780" fmla="*/ 98452 h 506956"/>
              <a:gd name="connsiteX781" fmla="*/ 4162 w 506956"/>
              <a:gd name="connsiteY781" fmla="*/ 105144 h 506956"/>
              <a:gd name="connsiteX782" fmla="*/ 0 w 506956"/>
              <a:gd name="connsiteY782" fmla="*/ 105144 h 506956"/>
              <a:gd name="connsiteX783" fmla="*/ 6310 w 506956"/>
              <a:gd name="connsiteY783" fmla="*/ 95297 h 506956"/>
              <a:gd name="connsiteX784" fmla="*/ 408 w 506956"/>
              <a:gd name="connsiteY784" fmla="*/ 86103 h 506956"/>
              <a:gd name="connsiteX785" fmla="*/ 4570 w 506956"/>
              <a:gd name="connsiteY785" fmla="*/ 86103 h 506956"/>
              <a:gd name="connsiteX786" fmla="*/ 8378 w 506956"/>
              <a:gd name="connsiteY786" fmla="*/ 92087 h 506956"/>
              <a:gd name="connsiteX787" fmla="*/ 12186 w 506956"/>
              <a:gd name="connsiteY787" fmla="*/ 86103 h 506956"/>
              <a:gd name="connsiteX788" fmla="*/ 16347 w 506956"/>
              <a:gd name="connsiteY788" fmla="*/ 86103 h 506956"/>
              <a:gd name="connsiteX789" fmla="*/ 10445 w 506956"/>
              <a:gd name="connsiteY789" fmla="*/ 95297 h 506956"/>
              <a:gd name="connsiteX790" fmla="*/ 16755 w 506956"/>
              <a:gd name="connsiteY790" fmla="*/ 105144 h 506956"/>
              <a:gd name="connsiteX791" fmla="*/ 12594 w 506956"/>
              <a:gd name="connsiteY791" fmla="*/ 105144 h 506956"/>
              <a:gd name="connsiteX792" fmla="*/ 8378 w 506956"/>
              <a:gd name="connsiteY792" fmla="*/ 98452 h 506956"/>
              <a:gd name="connsiteX793" fmla="*/ 34178 w 506956"/>
              <a:gd name="connsiteY793" fmla="*/ 98452 h 506956"/>
              <a:gd name="connsiteX794" fmla="*/ 29962 w 506956"/>
              <a:gd name="connsiteY794" fmla="*/ 105144 h 506956"/>
              <a:gd name="connsiteX795" fmla="*/ 25800 w 506956"/>
              <a:gd name="connsiteY795" fmla="*/ 105144 h 506956"/>
              <a:gd name="connsiteX796" fmla="*/ 32110 w 506956"/>
              <a:gd name="connsiteY796" fmla="*/ 95297 h 506956"/>
              <a:gd name="connsiteX797" fmla="*/ 26208 w 506956"/>
              <a:gd name="connsiteY797" fmla="*/ 86103 h 506956"/>
              <a:gd name="connsiteX798" fmla="*/ 30370 w 506956"/>
              <a:gd name="connsiteY798" fmla="*/ 86103 h 506956"/>
              <a:gd name="connsiteX799" fmla="*/ 34178 w 506956"/>
              <a:gd name="connsiteY799" fmla="*/ 92087 h 506956"/>
              <a:gd name="connsiteX800" fmla="*/ 37986 w 506956"/>
              <a:gd name="connsiteY800" fmla="*/ 86103 h 506956"/>
              <a:gd name="connsiteX801" fmla="*/ 42147 w 506956"/>
              <a:gd name="connsiteY801" fmla="*/ 86103 h 506956"/>
              <a:gd name="connsiteX802" fmla="*/ 36245 w 506956"/>
              <a:gd name="connsiteY802" fmla="*/ 95297 h 506956"/>
              <a:gd name="connsiteX803" fmla="*/ 42555 w 506956"/>
              <a:gd name="connsiteY803" fmla="*/ 105144 h 506956"/>
              <a:gd name="connsiteX804" fmla="*/ 38394 w 506956"/>
              <a:gd name="connsiteY804" fmla="*/ 105144 h 506956"/>
              <a:gd name="connsiteX805" fmla="*/ 34178 w 506956"/>
              <a:gd name="connsiteY805" fmla="*/ 98452 h 506956"/>
              <a:gd name="connsiteX806" fmla="*/ 59978 w 506956"/>
              <a:gd name="connsiteY806" fmla="*/ 98452 h 506956"/>
              <a:gd name="connsiteX807" fmla="*/ 55762 w 506956"/>
              <a:gd name="connsiteY807" fmla="*/ 105144 h 506956"/>
              <a:gd name="connsiteX808" fmla="*/ 51600 w 506956"/>
              <a:gd name="connsiteY808" fmla="*/ 105144 h 506956"/>
              <a:gd name="connsiteX809" fmla="*/ 57911 w 506956"/>
              <a:gd name="connsiteY809" fmla="*/ 95297 h 506956"/>
              <a:gd name="connsiteX810" fmla="*/ 52008 w 506956"/>
              <a:gd name="connsiteY810" fmla="*/ 86103 h 506956"/>
              <a:gd name="connsiteX811" fmla="*/ 56170 w 506956"/>
              <a:gd name="connsiteY811" fmla="*/ 86103 h 506956"/>
              <a:gd name="connsiteX812" fmla="*/ 59978 w 506956"/>
              <a:gd name="connsiteY812" fmla="*/ 92087 h 506956"/>
              <a:gd name="connsiteX813" fmla="*/ 63786 w 506956"/>
              <a:gd name="connsiteY813" fmla="*/ 86103 h 506956"/>
              <a:gd name="connsiteX814" fmla="*/ 67948 w 506956"/>
              <a:gd name="connsiteY814" fmla="*/ 86103 h 506956"/>
              <a:gd name="connsiteX815" fmla="*/ 62045 w 506956"/>
              <a:gd name="connsiteY815" fmla="*/ 95297 h 506956"/>
              <a:gd name="connsiteX816" fmla="*/ 68356 w 506956"/>
              <a:gd name="connsiteY816" fmla="*/ 105144 h 506956"/>
              <a:gd name="connsiteX817" fmla="*/ 64194 w 506956"/>
              <a:gd name="connsiteY817" fmla="*/ 105144 h 506956"/>
              <a:gd name="connsiteX818" fmla="*/ 59978 w 506956"/>
              <a:gd name="connsiteY818" fmla="*/ 98452 h 506956"/>
              <a:gd name="connsiteX819" fmla="*/ 85778 w 506956"/>
              <a:gd name="connsiteY819" fmla="*/ 98452 h 506956"/>
              <a:gd name="connsiteX820" fmla="*/ 81562 w 506956"/>
              <a:gd name="connsiteY820" fmla="*/ 105144 h 506956"/>
              <a:gd name="connsiteX821" fmla="*/ 77400 w 506956"/>
              <a:gd name="connsiteY821" fmla="*/ 105144 h 506956"/>
              <a:gd name="connsiteX822" fmla="*/ 83711 w 506956"/>
              <a:gd name="connsiteY822" fmla="*/ 95297 h 506956"/>
              <a:gd name="connsiteX823" fmla="*/ 77808 w 506956"/>
              <a:gd name="connsiteY823" fmla="*/ 86103 h 506956"/>
              <a:gd name="connsiteX824" fmla="*/ 81970 w 506956"/>
              <a:gd name="connsiteY824" fmla="*/ 86103 h 506956"/>
              <a:gd name="connsiteX825" fmla="*/ 85778 w 506956"/>
              <a:gd name="connsiteY825" fmla="*/ 92087 h 506956"/>
              <a:gd name="connsiteX826" fmla="*/ 89586 w 506956"/>
              <a:gd name="connsiteY826" fmla="*/ 86103 h 506956"/>
              <a:gd name="connsiteX827" fmla="*/ 93748 w 506956"/>
              <a:gd name="connsiteY827" fmla="*/ 86103 h 506956"/>
              <a:gd name="connsiteX828" fmla="*/ 87845 w 506956"/>
              <a:gd name="connsiteY828" fmla="*/ 95297 h 506956"/>
              <a:gd name="connsiteX829" fmla="*/ 94156 w 506956"/>
              <a:gd name="connsiteY829" fmla="*/ 105144 h 506956"/>
              <a:gd name="connsiteX830" fmla="*/ 89994 w 506956"/>
              <a:gd name="connsiteY830" fmla="*/ 105144 h 506956"/>
              <a:gd name="connsiteX831" fmla="*/ 85778 w 506956"/>
              <a:gd name="connsiteY831" fmla="*/ 98452 h 506956"/>
              <a:gd name="connsiteX832" fmla="*/ 111578 w 506956"/>
              <a:gd name="connsiteY832" fmla="*/ 98452 h 506956"/>
              <a:gd name="connsiteX833" fmla="*/ 107362 w 506956"/>
              <a:gd name="connsiteY833" fmla="*/ 105144 h 506956"/>
              <a:gd name="connsiteX834" fmla="*/ 103200 w 506956"/>
              <a:gd name="connsiteY834" fmla="*/ 105144 h 506956"/>
              <a:gd name="connsiteX835" fmla="*/ 109511 w 506956"/>
              <a:gd name="connsiteY835" fmla="*/ 95297 h 506956"/>
              <a:gd name="connsiteX836" fmla="*/ 103608 w 506956"/>
              <a:gd name="connsiteY836" fmla="*/ 86103 h 506956"/>
              <a:gd name="connsiteX837" fmla="*/ 107770 w 506956"/>
              <a:gd name="connsiteY837" fmla="*/ 86103 h 506956"/>
              <a:gd name="connsiteX838" fmla="*/ 111578 w 506956"/>
              <a:gd name="connsiteY838" fmla="*/ 92087 h 506956"/>
              <a:gd name="connsiteX839" fmla="*/ 115386 w 506956"/>
              <a:gd name="connsiteY839" fmla="*/ 86103 h 506956"/>
              <a:gd name="connsiteX840" fmla="*/ 119548 w 506956"/>
              <a:gd name="connsiteY840" fmla="*/ 86103 h 506956"/>
              <a:gd name="connsiteX841" fmla="*/ 113645 w 506956"/>
              <a:gd name="connsiteY841" fmla="*/ 95297 h 506956"/>
              <a:gd name="connsiteX842" fmla="*/ 119956 w 506956"/>
              <a:gd name="connsiteY842" fmla="*/ 105144 h 506956"/>
              <a:gd name="connsiteX843" fmla="*/ 115794 w 506956"/>
              <a:gd name="connsiteY843" fmla="*/ 105144 h 506956"/>
              <a:gd name="connsiteX844" fmla="*/ 111578 w 506956"/>
              <a:gd name="connsiteY844" fmla="*/ 98452 h 506956"/>
              <a:gd name="connsiteX845" fmla="*/ 137378 w 506956"/>
              <a:gd name="connsiteY845" fmla="*/ 98452 h 506956"/>
              <a:gd name="connsiteX846" fmla="*/ 133162 w 506956"/>
              <a:gd name="connsiteY846" fmla="*/ 105144 h 506956"/>
              <a:gd name="connsiteX847" fmla="*/ 129000 w 506956"/>
              <a:gd name="connsiteY847" fmla="*/ 105144 h 506956"/>
              <a:gd name="connsiteX848" fmla="*/ 135311 w 506956"/>
              <a:gd name="connsiteY848" fmla="*/ 95297 h 506956"/>
              <a:gd name="connsiteX849" fmla="*/ 129408 w 506956"/>
              <a:gd name="connsiteY849" fmla="*/ 86103 h 506956"/>
              <a:gd name="connsiteX850" fmla="*/ 133570 w 506956"/>
              <a:gd name="connsiteY850" fmla="*/ 86103 h 506956"/>
              <a:gd name="connsiteX851" fmla="*/ 137378 w 506956"/>
              <a:gd name="connsiteY851" fmla="*/ 92087 h 506956"/>
              <a:gd name="connsiteX852" fmla="*/ 141186 w 506956"/>
              <a:gd name="connsiteY852" fmla="*/ 86103 h 506956"/>
              <a:gd name="connsiteX853" fmla="*/ 145348 w 506956"/>
              <a:gd name="connsiteY853" fmla="*/ 86103 h 506956"/>
              <a:gd name="connsiteX854" fmla="*/ 139445 w 506956"/>
              <a:gd name="connsiteY854" fmla="*/ 95297 h 506956"/>
              <a:gd name="connsiteX855" fmla="*/ 145756 w 506956"/>
              <a:gd name="connsiteY855" fmla="*/ 105144 h 506956"/>
              <a:gd name="connsiteX856" fmla="*/ 141594 w 506956"/>
              <a:gd name="connsiteY856" fmla="*/ 105144 h 506956"/>
              <a:gd name="connsiteX857" fmla="*/ 137378 w 506956"/>
              <a:gd name="connsiteY857" fmla="*/ 98452 h 506956"/>
              <a:gd name="connsiteX858" fmla="*/ 163178 w 506956"/>
              <a:gd name="connsiteY858" fmla="*/ 98452 h 506956"/>
              <a:gd name="connsiteX859" fmla="*/ 158962 w 506956"/>
              <a:gd name="connsiteY859" fmla="*/ 105144 h 506956"/>
              <a:gd name="connsiteX860" fmla="*/ 154800 w 506956"/>
              <a:gd name="connsiteY860" fmla="*/ 105144 h 506956"/>
              <a:gd name="connsiteX861" fmla="*/ 161111 w 506956"/>
              <a:gd name="connsiteY861" fmla="*/ 95297 h 506956"/>
              <a:gd name="connsiteX862" fmla="*/ 155208 w 506956"/>
              <a:gd name="connsiteY862" fmla="*/ 86103 h 506956"/>
              <a:gd name="connsiteX863" fmla="*/ 159370 w 506956"/>
              <a:gd name="connsiteY863" fmla="*/ 86103 h 506956"/>
              <a:gd name="connsiteX864" fmla="*/ 163178 w 506956"/>
              <a:gd name="connsiteY864" fmla="*/ 92087 h 506956"/>
              <a:gd name="connsiteX865" fmla="*/ 166986 w 506956"/>
              <a:gd name="connsiteY865" fmla="*/ 86103 h 506956"/>
              <a:gd name="connsiteX866" fmla="*/ 171148 w 506956"/>
              <a:gd name="connsiteY866" fmla="*/ 86103 h 506956"/>
              <a:gd name="connsiteX867" fmla="*/ 165245 w 506956"/>
              <a:gd name="connsiteY867" fmla="*/ 95297 h 506956"/>
              <a:gd name="connsiteX868" fmla="*/ 171556 w 506956"/>
              <a:gd name="connsiteY868" fmla="*/ 105144 h 506956"/>
              <a:gd name="connsiteX869" fmla="*/ 167394 w 506956"/>
              <a:gd name="connsiteY869" fmla="*/ 105144 h 506956"/>
              <a:gd name="connsiteX870" fmla="*/ 163178 w 506956"/>
              <a:gd name="connsiteY870" fmla="*/ 98452 h 506956"/>
              <a:gd name="connsiteX871" fmla="*/ 188978 w 506956"/>
              <a:gd name="connsiteY871" fmla="*/ 98452 h 506956"/>
              <a:gd name="connsiteX872" fmla="*/ 184762 w 506956"/>
              <a:gd name="connsiteY872" fmla="*/ 105144 h 506956"/>
              <a:gd name="connsiteX873" fmla="*/ 180601 w 506956"/>
              <a:gd name="connsiteY873" fmla="*/ 105144 h 506956"/>
              <a:gd name="connsiteX874" fmla="*/ 186911 w 506956"/>
              <a:gd name="connsiteY874" fmla="*/ 95297 h 506956"/>
              <a:gd name="connsiteX875" fmla="*/ 181009 w 506956"/>
              <a:gd name="connsiteY875" fmla="*/ 86103 h 506956"/>
              <a:gd name="connsiteX876" fmla="*/ 185170 w 506956"/>
              <a:gd name="connsiteY876" fmla="*/ 86103 h 506956"/>
              <a:gd name="connsiteX877" fmla="*/ 188978 w 506956"/>
              <a:gd name="connsiteY877" fmla="*/ 92087 h 506956"/>
              <a:gd name="connsiteX878" fmla="*/ 192786 w 506956"/>
              <a:gd name="connsiteY878" fmla="*/ 86103 h 506956"/>
              <a:gd name="connsiteX879" fmla="*/ 196948 w 506956"/>
              <a:gd name="connsiteY879" fmla="*/ 86103 h 506956"/>
              <a:gd name="connsiteX880" fmla="*/ 191045 w 506956"/>
              <a:gd name="connsiteY880" fmla="*/ 95297 h 506956"/>
              <a:gd name="connsiteX881" fmla="*/ 197356 w 506956"/>
              <a:gd name="connsiteY881" fmla="*/ 105144 h 506956"/>
              <a:gd name="connsiteX882" fmla="*/ 193194 w 506956"/>
              <a:gd name="connsiteY882" fmla="*/ 105144 h 506956"/>
              <a:gd name="connsiteX883" fmla="*/ 188978 w 506956"/>
              <a:gd name="connsiteY883" fmla="*/ 98452 h 506956"/>
              <a:gd name="connsiteX884" fmla="*/ 214778 w 506956"/>
              <a:gd name="connsiteY884" fmla="*/ 98452 h 506956"/>
              <a:gd name="connsiteX885" fmla="*/ 210562 w 506956"/>
              <a:gd name="connsiteY885" fmla="*/ 105144 h 506956"/>
              <a:gd name="connsiteX886" fmla="*/ 206401 w 506956"/>
              <a:gd name="connsiteY886" fmla="*/ 105144 h 506956"/>
              <a:gd name="connsiteX887" fmla="*/ 212711 w 506956"/>
              <a:gd name="connsiteY887" fmla="*/ 95297 h 506956"/>
              <a:gd name="connsiteX888" fmla="*/ 206809 w 506956"/>
              <a:gd name="connsiteY888" fmla="*/ 86103 h 506956"/>
              <a:gd name="connsiteX889" fmla="*/ 210970 w 506956"/>
              <a:gd name="connsiteY889" fmla="*/ 86103 h 506956"/>
              <a:gd name="connsiteX890" fmla="*/ 214778 w 506956"/>
              <a:gd name="connsiteY890" fmla="*/ 92087 h 506956"/>
              <a:gd name="connsiteX891" fmla="*/ 218586 w 506956"/>
              <a:gd name="connsiteY891" fmla="*/ 86103 h 506956"/>
              <a:gd name="connsiteX892" fmla="*/ 222748 w 506956"/>
              <a:gd name="connsiteY892" fmla="*/ 86103 h 506956"/>
              <a:gd name="connsiteX893" fmla="*/ 216846 w 506956"/>
              <a:gd name="connsiteY893" fmla="*/ 95297 h 506956"/>
              <a:gd name="connsiteX894" fmla="*/ 223156 w 506956"/>
              <a:gd name="connsiteY894" fmla="*/ 105144 h 506956"/>
              <a:gd name="connsiteX895" fmla="*/ 218994 w 506956"/>
              <a:gd name="connsiteY895" fmla="*/ 105144 h 506956"/>
              <a:gd name="connsiteX896" fmla="*/ 214778 w 506956"/>
              <a:gd name="connsiteY896" fmla="*/ 98452 h 506956"/>
              <a:gd name="connsiteX897" fmla="*/ 240578 w 506956"/>
              <a:gd name="connsiteY897" fmla="*/ 98452 h 506956"/>
              <a:gd name="connsiteX898" fmla="*/ 236362 w 506956"/>
              <a:gd name="connsiteY898" fmla="*/ 105144 h 506956"/>
              <a:gd name="connsiteX899" fmla="*/ 232201 w 506956"/>
              <a:gd name="connsiteY899" fmla="*/ 105144 h 506956"/>
              <a:gd name="connsiteX900" fmla="*/ 238511 w 506956"/>
              <a:gd name="connsiteY900" fmla="*/ 95297 h 506956"/>
              <a:gd name="connsiteX901" fmla="*/ 232609 w 506956"/>
              <a:gd name="connsiteY901" fmla="*/ 86103 h 506956"/>
              <a:gd name="connsiteX902" fmla="*/ 236770 w 506956"/>
              <a:gd name="connsiteY902" fmla="*/ 86103 h 506956"/>
              <a:gd name="connsiteX903" fmla="*/ 240578 w 506956"/>
              <a:gd name="connsiteY903" fmla="*/ 92087 h 506956"/>
              <a:gd name="connsiteX904" fmla="*/ 244386 w 506956"/>
              <a:gd name="connsiteY904" fmla="*/ 86103 h 506956"/>
              <a:gd name="connsiteX905" fmla="*/ 248548 w 506956"/>
              <a:gd name="connsiteY905" fmla="*/ 86103 h 506956"/>
              <a:gd name="connsiteX906" fmla="*/ 242646 w 506956"/>
              <a:gd name="connsiteY906" fmla="*/ 95297 h 506956"/>
              <a:gd name="connsiteX907" fmla="*/ 248956 w 506956"/>
              <a:gd name="connsiteY907" fmla="*/ 105144 h 506956"/>
              <a:gd name="connsiteX908" fmla="*/ 244794 w 506956"/>
              <a:gd name="connsiteY908" fmla="*/ 105144 h 506956"/>
              <a:gd name="connsiteX909" fmla="*/ 240578 w 506956"/>
              <a:gd name="connsiteY909" fmla="*/ 98452 h 506956"/>
              <a:gd name="connsiteX910" fmla="*/ 266378 w 506956"/>
              <a:gd name="connsiteY910" fmla="*/ 98452 h 506956"/>
              <a:gd name="connsiteX911" fmla="*/ 262162 w 506956"/>
              <a:gd name="connsiteY911" fmla="*/ 105144 h 506956"/>
              <a:gd name="connsiteX912" fmla="*/ 258001 w 506956"/>
              <a:gd name="connsiteY912" fmla="*/ 105144 h 506956"/>
              <a:gd name="connsiteX913" fmla="*/ 264311 w 506956"/>
              <a:gd name="connsiteY913" fmla="*/ 95297 h 506956"/>
              <a:gd name="connsiteX914" fmla="*/ 258409 w 506956"/>
              <a:gd name="connsiteY914" fmla="*/ 86103 h 506956"/>
              <a:gd name="connsiteX915" fmla="*/ 262570 w 506956"/>
              <a:gd name="connsiteY915" fmla="*/ 86103 h 506956"/>
              <a:gd name="connsiteX916" fmla="*/ 266378 w 506956"/>
              <a:gd name="connsiteY916" fmla="*/ 92087 h 506956"/>
              <a:gd name="connsiteX917" fmla="*/ 270187 w 506956"/>
              <a:gd name="connsiteY917" fmla="*/ 86103 h 506956"/>
              <a:gd name="connsiteX918" fmla="*/ 274348 w 506956"/>
              <a:gd name="connsiteY918" fmla="*/ 86103 h 506956"/>
              <a:gd name="connsiteX919" fmla="*/ 268446 w 506956"/>
              <a:gd name="connsiteY919" fmla="*/ 95297 h 506956"/>
              <a:gd name="connsiteX920" fmla="*/ 274756 w 506956"/>
              <a:gd name="connsiteY920" fmla="*/ 105144 h 506956"/>
              <a:gd name="connsiteX921" fmla="*/ 270595 w 506956"/>
              <a:gd name="connsiteY921" fmla="*/ 105144 h 506956"/>
              <a:gd name="connsiteX922" fmla="*/ 266378 w 506956"/>
              <a:gd name="connsiteY922" fmla="*/ 98452 h 506956"/>
              <a:gd name="connsiteX923" fmla="*/ 292179 w 506956"/>
              <a:gd name="connsiteY923" fmla="*/ 98452 h 506956"/>
              <a:gd name="connsiteX924" fmla="*/ 287962 w 506956"/>
              <a:gd name="connsiteY924" fmla="*/ 105144 h 506956"/>
              <a:gd name="connsiteX925" fmla="*/ 283801 w 506956"/>
              <a:gd name="connsiteY925" fmla="*/ 105144 h 506956"/>
              <a:gd name="connsiteX926" fmla="*/ 290111 w 506956"/>
              <a:gd name="connsiteY926" fmla="*/ 95297 h 506956"/>
              <a:gd name="connsiteX927" fmla="*/ 284209 w 506956"/>
              <a:gd name="connsiteY927" fmla="*/ 86103 h 506956"/>
              <a:gd name="connsiteX928" fmla="*/ 288370 w 506956"/>
              <a:gd name="connsiteY928" fmla="*/ 86103 h 506956"/>
              <a:gd name="connsiteX929" fmla="*/ 292179 w 506956"/>
              <a:gd name="connsiteY929" fmla="*/ 92087 h 506956"/>
              <a:gd name="connsiteX930" fmla="*/ 295987 w 506956"/>
              <a:gd name="connsiteY930" fmla="*/ 86103 h 506956"/>
              <a:gd name="connsiteX931" fmla="*/ 300148 w 506956"/>
              <a:gd name="connsiteY931" fmla="*/ 86103 h 506956"/>
              <a:gd name="connsiteX932" fmla="*/ 294246 w 506956"/>
              <a:gd name="connsiteY932" fmla="*/ 95297 h 506956"/>
              <a:gd name="connsiteX933" fmla="*/ 300556 w 506956"/>
              <a:gd name="connsiteY933" fmla="*/ 105144 h 506956"/>
              <a:gd name="connsiteX934" fmla="*/ 296395 w 506956"/>
              <a:gd name="connsiteY934" fmla="*/ 105144 h 506956"/>
              <a:gd name="connsiteX935" fmla="*/ 292179 w 506956"/>
              <a:gd name="connsiteY935" fmla="*/ 98452 h 506956"/>
              <a:gd name="connsiteX936" fmla="*/ 317979 w 506956"/>
              <a:gd name="connsiteY936" fmla="*/ 98452 h 506956"/>
              <a:gd name="connsiteX937" fmla="*/ 313762 w 506956"/>
              <a:gd name="connsiteY937" fmla="*/ 105144 h 506956"/>
              <a:gd name="connsiteX938" fmla="*/ 309601 w 506956"/>
              <a:gd name="connsiteY938" fmla="*/ 105144 h 506956"/>
              <a:gd name="connsiteX939" fmla="*/ 315911 w 506956"/>
              <a:gd name="connsiteY939" fmla="*/ 95297 h 506956"/>
              <a:gd name="connsiteX940" fmla="*/ 310009 w 506956"/>
              <a:gd name="connsiteY940" fmla="*/ 86103 h 506956"/>
              <a:gd name="connsiteX941" fmla="*/ 314170 w 506956"/>
              <a:gd name="connsiteY941" fmla="*/ 86103 h 506956"/>
              <a:gd name="connsiteX942" fmla="*/ 317979 w 506956"/>
              <a:gd name="connsiteY942" fmla="*/ 92087 h 506956"/>
              <a:gd name="connsiteX943" fmla="*/ 321787 w 506956"/>
              <a:gd name="connsiteY943" fmla="*/ 86103 h 506956"/>
              <a:gd name="connsiteX944" fmla="*/ 325948 w 506956"/>
              <a:gd name="connsiteY944" fmla="*/ 86103 h 506956"/>
              <a:gd name="connsiteX945" fmla="*/ 320046 w 506956"/>
              <a:gd name="connsiteY945" fmla="*/ 95297 h 506956"/>
              <a:gd name="connsiteX946" fmla="*/ 326356 w 506956"/>
              <a:gd name="connsiteY946" fmla="*/ 105144 h 506956"/>
              <a:gd name="connsiteX947" fmla="*/ 322195 w 506956"/>
              <a:gd name="connsiteY947" fmla="*/ 105144 h 506956"/>
              <a:gd name="connsiteX948" fmla="*/ 317979 w 506956"/>
              <a:gd name="connsiteY948" fmla="*/ 98452 h 506956"/>
              <a:gd name="connsiteX949" fmla="*/ 343779 w 506956"/>
              <a:gd name="connsiteY949" fmla="*/ 98452 h 506956"/>
              <a:gd name="connsiteX950" fmla="*/ 339563 w 506956"/>
              <a:gd name="connsiteY950" fmla="*/ 105144 h 506956"/>
              <a:gd name="connsiteX951" fmla="*/ 335401 w 506956"/>
              <a:gd name="connsiteY951" fmla="*/ 105144 h 506956"/>
              <a:gd name="connsiteX952" fmla="*/ 341711 w 506956"/>
              <a:gd name="connsiteY952" fmla="*/ 95297 h 506956"/>
              <a:gd name="connsiteX953" fmla="*/ 335809 w 506956"/>
              <a:gd name="connsiteY953" fmla="*/ 86103 h 506956"/>
              <a:gd name="connsiteX954" fmla="*/ 339971 w 506956"/>
              <a:gd name="connsiteY954" fmla="*/ 86103 h 506956"/>
              <a:gd name="connsiteX955" fmla="*/ 343779 w 506956"/>
              <a:gd name="connsiteY955" fmla="*/ 92087 h 506956"/>
              <a:gd name="connsiteX956" fmla="*/ 347587 w 506956"/>
              <a:gd name="connsiteY956" fmla="*/ 86103 h 506956"/>
              <a:gd name="connsiteX957" fmla="*/ 351748 w 506956"/>
              <a:gd name="connsiteY957" fmla="*/ 86103 h 506956"/>
              <a:gd name="connsiteX958" fmla="*/ 345846 w 506956"/>
              <a:gd name="connsiteY958" fmla="*/ 95297 h 506956"/>
              <a:gd name="connsiteX959" fmla="*/ 352156 w 506956"/>
              <a:gd name="connsiteY959" fmla="*/ 105144 h 506956"/>
              <a:gd name="connsiteX960" fmla="*/ 347995 w 506956"/>
              <a:gd name="connsiteY960" fmla="*/ 105144 h 506956"/>
              <a:gd name="connsiteX961" fmla="*/ 343779 w 506956"/>
              <a:gd name="connsiteY961" fmla="*/ 98452 h 506956"/>
              <a:gd name="connsiteX962" fmla="*/ 369579 w 506956"/>
              <a:gd name="connsiteY962" fmla="*/ 98452 h 506956"/>
              <a:gd name="connsiteX963" fmla="*/ 365363 w 506956"/>
              <a:gd name="connsiteY963" fmla="*/ 105144 h 506956"/>
              <a:gd name="connsiteX964" fmla="*/ 361201 w 506956"/>
              <a:gd name="connsiteY964" fmla="*/ 105144 h 506956"/>
              <a:gd name="connsiteX965" fmla="*/ 367511 w 506956"/>
              <a:gd name="connsiteY965" fmla="*/ 95297 h 506956"/>
              <a:gd name="connsiteX966" fmla="*/ 361609 w 506956"/>
              <a:gd name="connsiteY966" fmla="*/ 86103 h 506956"/>
              <a:gd name="connsiteX967" fmla="*/ 365771 w 506956"/>
              <a:gd name="connsiteY967" fmla="*/ 86103 h 506956"/>
              <a:gd name="connsiteX968" fmla="*/ 369579 w 506956"/>
              <a:gd name="connsiteY968" fmla="*/ 92087 h 506956"/>
              <a:gd name="connsiteX969" fmla="*/ 373387 w 506956"/>
              <a:gd name="connsiteY969" fmla="*/ 86103 h 506956"/>
              <a:gd name="connsiteX970" fmla="*/ 377548 w 506956"/>
              <a:gd name="connsiteY970" fmla="*/ 86103 h 506956"/>
              <a:gd name="connsiteX971" fmla="*/ 371646 w 506956"/>
              <a:gd name="connsiteY971" fmla="*/ 95297 h 506956"/>
              <a:gd name="connsiteX972" fmla="*/ 377956 w 506956"/>
              <a:gd name="connsiteY972" fmla="*/ 105144 h 506956"/>
              <a:gd name="connsiteX973" fmla="*/ 373795 w 506956"/>
              <a:gd name="connsiteY973" fmla="*/ 105144 h 506956"/>
              <a:gd name="connsiteX974" fmla="*/ 369579 w 506956"/>
              <a:gd name="connsiteY974" fmla="*/ 98452 h 506956"/>
              <a:gd name="connsiteX975" fmla="*/ 395379 w 506956"/>
              <a:gd name="connsiteY975" fmla="*/ 98452 h 506956"/>
              <a:gd name="connsiteX976" fmla="*/ 391163 w 506956"/>
              <a:gd name="connsiteY976" fmla="*/ 105144 h 506956"/>
              <a:gd name="connsiteX977" fmla="*/ 387001 w 506956"/>
              <a:gd name="connsiteY977" fmla="*/ 105144 h 506956"/>
              <a:gd name="connsiteX978" fmla="*/ 393312 w 506956"/>
              <a:gd name="connsiteY978" fmla="*/ 95297 h 506956"/>
              <a:gd name="connsiteX979" fmla="*/ 387409 w 506956"/>
              <a:gd name="connsiteY979" fmla="*/ 86103 h 506956"/>
              <a:gd name="connsiteX980" fmla="*/ 391571 w 506956"/>
              <a:gd name="connsiteY980" fmla="*/ 86103 h 506956"/>
              <a:gd name="connsiteX981" fmla="*/ 395379 w 506956"/>
              <a:gd name="connsiteY981" fmla="*/ 92087 h 506956"/>
              <a:gd name="connsiteX982" fmla="*/ 399187 w 506956"/>
              <a:gd name="connsiteY982" fmla="*/ 86103 h 506956"/>
              <a:gd name="connsiteX983" fmla="*/ 403348 w 506956"/>
              <a:gd name="connsiteY983" fmla="*/ 86103 h 506956"/>
              <a:gd name="connsiteX984" fmla="*/ 397446 w 506956"/>
              <a:gd name="connsiteY984" fmla="*/ 95297 h 506956"/>
              <a:gd name="connsiteX985" fmla="*/ 403756 w 506956"/>
              <a:gd name="connsiteY985" fmla="*/ 105144 h 506956"/>
              <a:gd name="connsiteX986" fmla="*/ 399595 w 506956"/>
              <a:gd name="connsiteY986" fmla="*/ 105144 h 506956"/>
              <a:gd name="connsiteX987" fmla="*/ 395379 w 506956"/>
              <a:gd name="connsiteY987" fmla="*/ 98452 h 506956"/>
              <a:gd name="connsiteX988" fmla="*/ 421179 w 506956"/>
              <a:gd name="connsiteY988" fmla="*/ 98452 h 506956"/>
              <a:gd name="connsiteX989" fmla="*/ 416963 w 506956"/>
              <a:gd name="connsiteY989" fmla="*/ 105144 h 506956"/>
              <a:gd name="connsiteX990" fmla="*/ 412801 w 506956"/>
              <a:gd name="connsiteY990" fmla="*/ 105144 h 506956"/>
              <a:gd name="connsiteX991" fmla="*/ 419112 w 506956"/>
              <a:gd name="connsiteY991" fmla="*/ 95297 h 506956"/>
              <a:gd name="connsiteX992" fmla="*/ 413209 w 506956"/>
              <a:gd name="connsiteY992" fmla="*/ 86103 h 506956"/>
              <a:gd name="connsiteX993" fmla="*/ 417371 w 506956"/>
              <a:gd name="connsiteY993" fmla="*/ 86103 h 506956"/>
              <a:gd name="connsiteX994" fmla="*/ 421179 w 506956"/>
              <a:gd name="connsiteY994" fmla="*/ 92087 h 506956"/>
              <a:gd name="connsiteX995" fmla="*/ 424987 w 506956"/>
              <a:gd name="connsiteY995" fmla="*/ 86103 h 506956"/>
              <a:gd name="connsiteX996" fmla="*/ 429149 w 506956"/>
              <a:gd name="connsiteY996" fmla="*/ 86103 h 506956"/>
              <a:gd name="connsiteX997" fmla="*/ 423246 w 506956"/>
              <a:gd name="connsiteY997" fmla="*/ 95297 h 506956"/>
              <a:gd name="connsiteX998" fmla="*/ 429557 w 506956"/>
              <a:gd name="connsiteY998" fmla="*/ 105144 h 506956"/>
              <a:gd name="connsiteX999" fmla="*/ 425395 w 506956"/>
              <a:gd name="connsiteY999" fmla="*/ 105144 h 506956"/>
              <a:gd name="connsiteX1000" fmla="*/ 421179 w 506956"/>
              <a:gd name="connsiteY1000" fmla="*/ 98452 h 506956"/>
              <a:gd name="connsiteX1001" fmla="*/ 446979 w 506956"/>
              <a:gd name="connsiteY1001" fmla="*/ 98452 h 506956"/>
              <a:gd name="connsiteX1002" fmla="*/ 442763 w 506956"/>
              <a:gd name="connsiteY1002" fmla="*/ 105144 h 506956"/>
              <a:gd name="connsiteX1003" fmla="*/ 438601 w 506956"/>
              <a:gd name="connsiteY1003" fmla="*/ 105144 h 506956"/>
              <a:gd name="connsiteX1004" fmla="*/ 444912 w 506956"/>
              <a:gd name="connsiteY1004" fmla="*/ 95297 h 506956"/>
              <a:gd name="connsiteX1005" fmla="*/ 439009 w 506956"/>
              <a:gd name="connsiteY1005" fmla="*/ 86103 h 506956"/>
              <a:gd name="connsiteX1006" fmla="*/ 443171 w 506956"/>
              <a:gd name="connsiteY1006" fmla="*/ 86103 h 506956"/>
              <a:gd name="connsiteX1007" fmla="*/ 446979 w 506956"/>
              <a:gd name="connsiteY1007" fmla="*/ 92087 h 506956"/>
              <a:gd name="connsiteX1008" fmla="*/ 450787 w 506956"/>
              <a:gd name="connsiteY1008" fmla="*/ 86103 h 506956"/>
              <a:gd name="connsiteX1009" fmla="*/ 454949 w 506956"/>
              <a:gd name="connsiteY1009" fmla="*/ 86103 h 506956"/>
              <a:gd name="connsiteX1010" fmla="*/ 449046 w 506956"/>
              <a:gd name="connsiteY1010" fmla="*/ 95297 h 506956"/>
              <a:gd name="connsiteX1011" fmla="*/ 455357 w 506956"/>
              <a:gd name="connsiteY1011" fmla="*/ 105144 h 506956"/>
              <a:gd name="connsiteX1012" fmla="*/ 451195 w 506956"/>
              <a:gd name="connsiteY1012" fmla="*/ 105144 h 506956"/>
              <a:gd name="connsiteX1013" fmla="*/ 446979 w 506956"/>
              <a:gd name="connsiteY1013" fmla="*/ 98452 h 506956"/>
              <a:gd name="connsiteX1014" fmla="*/ 472779 w 506956"/>
              <a:gd name="connsiteY1014" fmla="*/ 98452 h 506956"/>
              <a:gd name="connsiteX1015" fmla="*/ 468563 w 506956"/>
              <a:gd name="connsiteY1015" fmla="*/ 105144 h 506956"/>
              <a:gd name="connsiteX1016" fmla="*/ 464401 w 506956"/>
              <a:gd name="connsiteY1016" fmla="*/ 105144 h 506956"/>
              <a:gd name="connsiteX1017" fmla="*/ 470712 w 506956"/>
              <a:gd name="connsiteY1017" fmla="*/ 95297 h 506956"/>
              <a:gd name="connsiteX1018" fmla="*/ 464809 w 506956"/>
              <a:gd name="connsiteY1018" fmla="*/ 86103 h 506956"/>
              <a:gd name="connsiteX1019" fmla="*/ 468971 w 506956"/>
              <a:gd name="connsiteY1019" fmla="*/ 86103 h 506956"/>
              <a:gd name="connsiteX1020" fmla="*/ 472779 w 506956"/>
              <a:gd name="connsiteY1020" fmla="*/ 92087 h 506956"/>
              <a:gd name="connsiteX1021" fmla="*/ 476587 w 506956"/>
              <a:gd name="connsiteY1021" fmla="*/ 86103 h 506956"/>
              <a:gd name="connsiteX1022" fmla="*/ 480749 w 506956"/>
              <a:gd name="connsiteY1022" fmla="*/ 86103 h 506956"/>
              <a:gd name="connsiteX1023" fmla="*/ 474846 w 506956"/>
              <a:gd name="connsiteY1023" fmla="*/ 95297 h 506956"/>
              <a:gd name="connsiteX1024" fmla="*/ 481157 w 506956"/>
              <a:gd name="connsiteY1024" fmla="*/ 105144 h 506956"/>
              <a:gd name="connsiteX1025" fmla="*/ 476995 w 506956"/>
              <a:gd name="connsiteY1025" fmla="*/ 105144 h 506956"/>
              <a:gd name="connsiteX1026" fmla="*/ 472779 w 506956"/>
              <a:gd name="connsiteY1026" fmla="*/ 98452 h 506956"/>
              <a:gd name="connsiteX1027" fmla="*/ 498579 w 506956"/>
              <a:gd name="connsiteY1027" fmla="*/ 98452 h 506956"/>
              <a:gd name="connsiteX1028" fmla="*/ 494363 w 506956"/>
              <a:gd name="connsiteY1028" fmla="*/ 105144 h 506956"/>
              <a:gd name="connsiteX1029" fmla="*/ 490201 w 506956"/>
              <a:gd name="connsiteY1029" fmla="*/ 105144 h 506956"/>
              <a:gd name="connsiteX1030" fmla="*/ 496512 w 506956"/>
              <a:gd name="connsiteY1030" fmla="*/ 95297 h 506956"/>
              <a:gd name="connsiteX1031" fmla="*/ 490609 w 506956"/>
              <a:gd name="connsiteY1031" fmla="*/ 86103 h 506956"/>
              <a:gd name="connsiteX1032" fmla="*/ 494771 w 506956"/>
              <a:gd name="connsiteY1032" fmla="*/ 86103 h 506956"/>
              <a:gd name="connsiteX1033" fmla="*/ 498579 w 506956"/>
              <a:gd name="connsiteY1033" fmla="*/ 92087 h 506956"/>
              <a:gd name="connsiteX1034" fmla="*/ 502387 w 506956"/>
              <a:gd name="connsiteY1034" fmla="*/ 86103 h 506956"/>
              <a:gd name="connsiteX1035" fmla="*/ 506549 w 506956"/>
              <a:gd name="connsiteY1035" fmla="*/ 86103 h 506956"/>
              <a:gd name="connsiteX1036" fmla="*/ 500646 w 506956"/>
              <a:gd name="connsiteY1036" fmla="*/ 95297 h 506956"/>
              <a:gd name="connsiteX1037" fmla="*/ 506957 w 506956"/>
              <a:gd name="connsiteY1037" fmla="*/ 105144 h 506956"/>
              <a:gd name="connsiteX1038" fmla="*/ 502795 w 506956"/>
              <a:gd name="connsiteY1038" fmla="*/ 105144 h 506956"/>
              <a:gd name="connsiteX1039" fmla="*/ 498579 w 506956"/>
              <a:gd name="connsiteY1039" fmla="*/ 98452 h 506956"/>
              <a:gd name="connsiteX1040" fmla="*/ 8378 w 506956"/>
              <a:gd name="connsiteY1040" fmla="*/ 127153 h 506956"/>
              <a:gd name="connsiteX1041" fmla="*/ 4162 w 506956"/>
              <a:gd name="connsiteY1041" fmla="*/ 133845 h 506956"/>
              <a:gd name="connsiteX1042" fmla="*/ 0 w 506956"/>
              <a:gd name="connsiteY1042" fmla="*/ 133845 h 506956"/>
              <a:gd name="connsiteX1043" fmla="*/ 6310 w 506956"/>
              <a:gd name="connsiteY1043" fmla="*/ 123998 h 506956"/>
              <a:gd name="connsiteX1044" fmla="*/ 408 w 506956"/>
              <a:gd name="connsiteY1044" fmla="*/ 114804 h 506956"/>
              <a:gd name="connsiteX1045" fmla="*/ 4570 w 506956"/>
              <a:gd name="connsiteY1045" fmla="*/ 114804 h 506956"/>
              <a:gd name="connsiteX1046" fmla="*/ 8378 w 506956"/>
              <a:gd name="connsiteY1046" fmla="*/ 120788 h 506956"/>
              <a:gd name="connsiteX1047" fmla="*/ 12186 w 506956"/>
              <a:gd name="connsiteY1047" fmla="*/ 114804 h 506956"/>
              <a:gd name="connsiteX1048" fmla="*/ 16347 w 506956"/>
              <a:gd name="connsiteY1048" fmla="*/ 114804 h 506956"/>
              <a:gd name="connsiteX1049" fmla="*/ 10445 w 506956"/>
              <a:gd name="connsiteY1049" fmla="*/ 123998 h 506956"/>
              <a:gd name="connsiteX1050" fmla="*/ 16755 w 506956"/>
              <a:gd name="connsiteY1050" fmla="*/ 133845 h 506956"/>
              <a:gd name="connsiteX1051" fmla="*/ 12594 w 506956"/>
              <a:gd name="connsiteY1051" fmla="*/ 133845 h 506956"/>
              <a:gd name="connsiteX1052" fmla="*/ 8378 w 506956"/>
              <a:gd name="connsiteY1052" fmla="*/ 127153 h 506956"/>
              <a:gd name="connsiteX1053" fmla="*/ 34178 w 506956"/>
              <a:gd name="connsiteY1053" fmla="*/ 127153 h 506956"/>
              <a:gd name="connsiteX1054" fmla="*/ 29962 w 506956"/>
              <a:gd name="connsiteY1054" fmla="*/ 133845 h 506956"/>
              <a:gd name="connsiteX1055" fmla="*/ 25800 w 506956"/>
              <a:gd name="connsiteY1055" fmla="*/ 133845 h 506956"/>
              <a:gd name="connsiteX1056" fmla="*/ 32110 w 506956"/>
              <a:gd name="connsiteY1056" fmla="*/ 123998 h 506956"/>
              <a:gd name="connsiteX1057" fmla="*/ 26208 w 506956"/>
              <a:gd name="connsiteY1057" fmla="*/ 114804 h 506956"/>
              <a:gd name="connsiteX1058" fmla="*/ 30370 w 506956"/>
              <a:gd name="connsiteY1058" fmla="*/ 114804 h 506956"/>
              <a:gd name="connsiteX1059" fmla="*/ 34178 w 506956"/>
              <a:gd name="connsiteY1059" fmla="*/ 120788 h 506956"/>
              <a:gd name="connsiteX1060" fmla="*/ 37986 w 506956"/>
              <a:gd name="connsiteY1060" fmla="*/ 114804 h 506956"/>
              <a:gd name="connsiteX1061" fmla="*/ 42147 w 506956"/>
              <a:gd name="connsiteY1061" fmla="*/ 114804 h 506956"/>
              <a:gd name="connsiteX1062" fmla="*/ 36245 w 506956"/>
              <a:gd name="connsiteY1062" fmla="*/ 123998 h 506956"/>
              <a:gd name="connsiteX1063" fmla="*/ 42555 w 506956"/>
              <a:gd name="connsiteY1063" fmla="*/ 133845 h 506956"/>
              <a:gd name="connsiteX1064" fmla="*/ 38394 w 506956"/>
              <a:gd name="connsiteY1064" fmla="*/ 133845 h 506956"/>
              <a:gd name="connsiteX1065" fmla="*/ 34178 w 506956"/>
              <a:gd name="connsiteY1065" fmla="*/ 127153 h 506956"/>
              <a:gd name="connsiteX1066" fmla="*/ 59978 w 506956"/>
              <a:gd name="connsiteY1066" fmla="*/ 127153 h 506956"/>
              <a:gd name="connsiteX1067" fmla="*/ 55762 w 506956"/>
              <a:gd name="connsiteY1067" fmla="*/ 133845 h 506956"/>
              <a:gd name="connsiteX1068" fmla="*/ 51600 w 506956"/>
              <a:gd name="connsiteY1068" fmla="*/ 133845 h 506956"/>
              <a:gd name="connsiteX1069" fmla="*/ 57911 w 506956"/>
              <a:gd name="connsiteY1069" fmla="*/ 123998 h 506956"/>
              <a:gd name="connsiteX1070" fmla="*/ 52008 w 506956"/>
              <a:gd name="connsiteY1070" fmla="*/ 114804 h 506956"/>
              <a:gd name="connsiteX1071" fmla="*/ 56170 w 506956"/>
              <a:gd name="connsiteY1071" fmla="*/ 114804 h 506956"/>
              <a:gd name="connsiteX1072" fmla="*/ 59978 w 506956"/>
              <a:gd name="connsiteY1072" fmla="*/ 120788 h 506956"/>
              <a:gd name="connsiteX1073" fmla="*/ 63786 w 506956"/>
              <a:gd name="connsiteY1073" fmla="*/ 114804 h 506956"/>
              <a:gd name="connsiteX1074" fmla="*/ 67948 w 506956"/>
              <a:gd name="connsiteY1074" fmla="*/ 114804 h 506956"/>
              <a:gd name="connsiteX1075" fmla="*/ 62045 w 506956"/>
              <a:gd name="connsiteY1075" fmla="*/ 123998 h 506956"/>
              <a:gd name="connsiteX1076" fmla="*/ 68356 w 506956"/>
              <a:gd name="connsiteY1076" fmla="*/ 133845 h 506956"/>
              <a:gd name="connsiteX1077" fmla="*/ 64194 w 506956"/>
              <a:gd name="connsiteY1077" fmla="*/ 133845 h 506956"/>
              <a:gd name="connsiteX1078" fmla="*/ 59978 w 506956"/>
              <a:gd name="connsiteY1078" fmla="*/ 127153 h 506956"/>
              <a:gd name="connsiteX1079" fmla="*/ 85778 w 506956"/>
              <a:gd name="connsiteY1079" fmla="*/ 127153 h 506956"/>
              <a:gd name="connsiteX1080" fmla="*/ 81562 w 506956"/>
              <a:gd name="connsiteY1080" fmla="*/ 133845 h 506956"/>
              <a:gd name="connsiteX1081" fmla="*/ 77400 w 506956"/>
              <a:gd name="connsiteY1081" fmla="*/ 133845 h 506956"/>
              <a:gd name="connsiteX1082" fmla="*/ 83711 w 506956"/>
              <a:gd name="connsiteY1082" fmla="*/ 123998 h 506956"/>
              <a:gd name="connsiteX1083" fmla="*/ 77808 w 506956"/>
              <a:gd name="connsiteY1083" fmla="*/ 114804 h 506956"/>
              <a:gd name="connsiteX1084" fmla="*/ 81970 w 506956"/>
              <a:gd name="connsiteY1084" fmla="*/ 114804 h 506956"/>
              <a:gd name="connsiteX1085" fmla="*/ 85778 w 506956"/>
              <a:gd name="connsiteY1085" fmla="*/ 120788 h 506956"/>
              <a:gd name="connsiteX1086" fmla="*/ 89586 w 506956"/>
              <a:gd name="connsiteY1086" fmla="*/ 114804 h 506956"/>
              <a:gd name="connsiteX1087" fmla="*/ 93748 w 506956"/>
              <a:gd name="connsiteY1087" fmla="*/ 114804 h 506956"/>
              <a:gd name="connsiteX1088" fmla="*/ 87845 w 506956"/>
              <a:gd name="connsiteY1088" fmla="*/ 123998 h 506956"/>
              <a:gd name="connsiteX1089" fmla="*/ 94156 w 506956"/>
              <a:gd name="connsiteY1089" fmla="*/ 133845 h 506956"/>
              <a:gd name="connsiteX1090" fmla="*/ 89994 w 506956"/>
              <a:gd name="connsiteY1090" fmla="*/ 133845 h 506956"/>
              <a:gd name="connsiteX1091" fmla="*/ 85778 w 506956"/>
              <a:gd name="connsiteY1091" fmla="*/ 127153 h 506956"/>
              <a:gd name="connsiteX1092" fmla="*/ 111578 w 506956"/>
              <a:gd name="connsiteY1092" fmla="*/ 127153 h 506956"/>
              <a:gd name="connsiteX1093" fmla="*/ 107362 w 506956"/>
              <a:gd name="connsiteY1093" fmla="*/ 133845 h 506956"/>
              <a:gd name="connsiteX1094" fmla="*/ 103200 w 506956"/>
              <a:gd name="connsiteY1094" fmla="*/ 133845 h 506956"/>
              <a:gd name="connsiteX1095" fmla="*/ 109511 w 506956"/>
              <a:gd name="connsiteY1095" fmla="*/ 123998 h 506956"/>
              <a:gd name="connsiteX1096" fmla="*/ 103608 w 506956"/>
              <a:gd name="connsiteY1096" fmla="*/ 114804 h 506956"/>
              <a:gd name="connsiteX1097" fmla="*/ 107770 w 506956"/>
              <a:gd name="connsiteY1097" fmla="*/ 114804 h 506956"/>
              <a:gd name="connsiteX1098" fmla="*/ 111578 w 506956"/>
              <a:gd name="connsiteY1098" fmla="*/ 120788 h 506956"/>
              <a:gd name="connsiteX1099" fmla="*/ 115386 w 506956"/>
              <a:gd name="connsiteY1099" fmla="*/ 114804 h 506956"/>
              <a:gd name="connsiteX1100" fmla="*/ 119548 w 506956"/>
              <a:gd name="connsiteY1100" fmla="*/ 114804 h 506956"/>
              <a:gd name="connsiteX1101" fmla="*/ 113645 w 506956"/>
              <a:gd name="connsiteY1101" fmla="*/ 123998 h 506956"/>
              <a:gd name="connsiteX1102" fmla="*/ 119956 w 506956"/>
              <a:gd name="connsiteY1102" fmla="*/ 133845 h 506956"/>
              <a:gd name="connsiteX1103" fmla="*/ 115794 w 506956"/>
              <a:gd name="connsiteY1103" fmla="*/ 133845 h 506956"/>
              <a:gd name="connsiteX1104" fmla="*/ 111578 w 506956"/>
              <a:gd name="connsiteY1104" fmla="*/ 127153 h 506956"/>
              <a:gd name="connsiteX1105" fmla="*/ 137378 w 506956"/>
              <a:gd name="connsiteY1105" fmla="*/ 127153 h 506956"/>
              <a:gd name="connsiteX1106" fmla="*/ 133162 w 506956"/>
              <a:gd name="connsiteY1106" fmla="*/ 133845 h 506956"/>
              <a:gd name="connsiteX1107" fmla="*/ 129000 w 506956"/>
              <a:gd name="connsiteY1107" fmla="*/ 133845 h 506956"/>
              <a:gd name="connsiteX1108" fmla="*/ 135311 w 506956"/>
              <a:gd name="connsiteY1108" fmla="*/ 123998 h 506956"/>
              <a:gd name="connsiteX1109" fmla="*/ 129408 w 506956"/>
              <a:gd name="connsiteY1109" fmla="*/ 114804 h 506956"/>
              <a:gd name="connsiteX1110" fmla="*/ 133570 w 506956"/>
              <a:gd name="connsiteY1110" fmla="*/ 114804 h 506956"/>
              <a:gd name="connsiteX1111" fmla="*/ 137378 w 506956"/>
              <a:gd name="connsiteY1111" fmla="*/ 120788 h 506956"/>
              <a:gd name="connsiteX1112" fmla="*/ 141186 w 506956"/>
              <a:gd name="connsiteY1112" fmla="*/ 114804 h 506956"/>
              <a:gd name="connsiteX1113" fmla="*/ 145348 w 506956"/>
              <a:gd name="connsiteY1113" fmla="*/ 114804 h 506956"/>
              <a:gd name="connsiteX1114" fmla="*/ 139445 w 506956"/>
              <a:gd name="connsiteY1114" fmla="*/ 123998 h 506956"/>
              <a:gd name="connsiteX1115" fmla="*/ 145756 w 506956"/>
              <a:gd name="connsiteY1115" fmla="*/ 133845 h 506956"/>
              <a:gd name="connsiteX1116" fmla="*/ 141594 w 506956"/>
              <a:gd name="connsiteY1116" fmla="*/ 133845 h 506956"/>
              <a:gd name="connsiteX1117" fmla="*/ 137378 w 506956"/>
              <a:gd name="connsiteY1117" fmla="*/ 127153 h 506956"/>
              <a:gd name="connsiteX1118" fmla="*/ 163178 w 506956"/>
              <a:gd name="connsiteY1118" fmla="*/ 127153 h 506956"/>
              <a:gd name="connsiteX1119" fmla="*/ 158962 w 506956"/>
              <a:gd name="connsiteY1119" fmla="*/ 133845 h 506956"/>
              <a:gd name="connsiteX1120" fmla="*/ 154800 w 506956"/>
              <a:gd name="connsiteY1120" fmla="*/ 133845 h 506956"/>
              <a:gd name="connsiteX1121" fmla="*/ 161111 w 506956"/>
              <a:gd name="connsiteY1121" fmla="*/ 123998 h 506956"/>
              <a:gd name="connsiteX1122" fmla="*/ 155208 w 506956"/>
              <a:gd name="connsiteY1122" fmla="*/ 114804 h 506956"/>
              <a:gd name="connsiteX1123" fmla="*/ 159370 w 506956"/>
              <a:gd name="connsiteY1123" fmla="*/ 114804 h 506956"/>
              <a:gd name="connsiteX1124" fmla="*/ 163178 w 506956"/>
              <a:gd name="connsiteY1124" fmla="*/ 120788 h 506956"/>
              <a:gd name="connsiteX1125" fmla="*/ 166986 w 506956"/>
              <a:gd name="connsiteY1125" fmla="*/ 114804 h 506956"/>
              <a:gd name="connsiteX1126" fmla="*/ 171148 w 506956"/>
              <a:gd name="connsiteY1126" fmla="*/ 114804 h 506956"/>
              <a:gd name="connsiteX1127" fmla="*/ 165245 w 506956"/>
              <a:gd name="connsiteY1127" fmla="*/ 123998 h 506956"/>
              <a:gd name="connsiteX1128" fmla="*/ 171556 w 506956"/>
              <a:gd name="connsiteY1128" fmla="*/ 133845 h 506956"/>
              <a:gd name="connsiteX1129" fmla="*/ 167394 w 506956"/>
              <a:gd name="connsiteY1129" fmla="*/ 133845 h 506956"/>
              <a:gd name="connsiteX1130" fmla="*/ 163178 w 506956"/>
              <a:gd name="connsiteY1130" fmla="*/ 127153 h 506956"/>
              <a:gd name="connsiteX1131" fmla="*/ 188978 w 506956"/>
              <a:gd name="connsiteY1131" fmla="*/ 127153 h 506956"/>
              <a:gd name="connsiteX1132" fmla="*/ 184762 w 506956"/>
              <a:gd name="connsiteY1132" fmla="*/ 133845 h 506956"/>
              <a:gd name="connsiteX1133" fmla="*/ 180601 w 506956"/>
              <a:gd name="connsiteY1133" fmla="*/ 133845 h 506956"/>
              <a:gd name="connsiteX1134" fmla="*/ 186911 w 506956"/>
              <a:gd name="connsiteY1134" fmla="*/ 123998 h 506956"/>
              <a:gd name="connsiteX1135" fmla="*/ 181009 w 506956"/>
              <a:gd name="connsiteY1135" fmla="*/ 114804 h 506956"/>
              <a:gd name="connsiteX1136" fmla="*/ 185170 w 506956"/>
              <a:gd name="connsiteY1136" fmla="*/ 114804 h 506956"/>
              <a:gd name="connsiteX1137" fmla="*/ 188978 w 506956"/>
              <a:gd name="connsiteY1137" fmla="*/ 120788 h 506956"/>
              <a:gd name="connsiteX1138" fmla="*/ 192786 w 506956"/>
              <a:gd name="connsiteY1138" fmla="*/ 114804 h 506956"/>
              <a:gd name="connsiteX1139" fmla="*/ 196948 w 506956"/>
              <a:gd name="connsiteY1139" fmla="*/ 114804 h 506956"/>
              <a:gd name="connsiteX1140" fmla="*/ 191045 w 506956"/>
              <a:gd name="connsiteY1140" fmla="*/ 123998 h 506956"/>
              <a:gd name="connsiteX1141" fmla="*/ 197356 w 506956"/>
              <a:gd name="connsiteY1141" fmla="*/ 133845 h 506956"/>
              <a:gd name="connsiteX1142" fmla="*/ 193194 w 506956"/>
              <a:gd name="connsiteY1142" fmla="*/ 133845 h 506956"/>
              <a:gd name="connsiteX1143" fmla="*/ 188978 w 506956"/>
              <a:gd name="connsiteY1143" fmla="*/ 127153 h 506956"/>
              <a:gd name="connsiteX1144" fmla="*/ 214778 w 506956"/>
              <a:gd name="connsiteY1144" fmla="*/ 127153 h 506956"/>
              <a:gd name="connsiteX1145" fmla="*/ 210562 w 506956"/>
              <a:gd name="connsiteY1145" fmla="*/ 133845 h 506956"/>
              <a:gd name="connsiteX1146" fmla="*/ 206401 w 506956"/>
              <a:gd name="connsiteY1146" fmla="*/ 133845 h 506956"/>
              <a:gd name="connsiteX1147" fmla="*/ 212711 w 506956"/>
              <a:gd name="connsiteY1147" fmla="*/ 123998 h 506956"/>
              <a:gd name="connsiteX1148" fmla="*/ 206809 w 506956"/>
              <a:gd name="connsiteY1148" fmla="*/ 114804 h 506956"/>
              <a:gd name="connsiteX1149" fmla="*/ 210970 w 506956"/>
              <a:gd name="connsiteY1149" fmla="*/ 114804 h 506956"/>
              <a:gd name="connsiteX1150" fmla="*/ 214778 w 506956"/>
              <a:gd name="connsiteY1150" fmla="*/ 120788 h 506956"/>
              <a:gd name="connsiteX1151" fmla="*/ 218586 w 506956"/>
              <a:gd name="connsiteY1151" fmla="*/ 114804 h 506956"/>
              <a:gd name="connsiteX1152" fmla="*/ 222748 w 506956"/>
              <a:gd name="connsiteY1152" fmla="*/ 114804 h 506956"/>
              <a:gd name="connsiteX1153" fmla="*/ 216846 w 506956"/>
              <a:gd name="connsiteY1153" fmla="*/ 123998 h 506956"/>
              <a:gd name="connsiteX1154" fmla="*/ 223156 w 506956"/>
              <a:gd name="connsiteY1154" fmla="*/ 133845 h 506956"/>
              <a:gd name="connsiteX1155" fmla="*/ 218994 w 506956"/>
              <a:gd name="connsiteY1155" fmla="*/ 133845 h 506956"/>
              <a:gd name="connsiteX1156" fmla="*/ 214778 w 506956"/>
              <a:gd name="connsiteY1156" fmla="*/ 127153 h 506956"/>
              <a:gd name="connsiteX1157" fmla="*/ 240578 w 506956"/>
              <a:gd name="connsiteY1157" fmla="*/ 127153 h 506956"/>
              <a:gd name="connsiteX1158" fmla="*/ 236362 w 506956"/>
              <a:gd name="connsiteY1158" fmla="*/ 133845 h 506956"/>
              <a:gd name="connsiteX1159" fmla="*/ 232201 w 506956"/>
              <a:gd name="connsiteY1159" fmla="*/ 133845 h 506956"/>
              <a:gd name="connsiteX1160" fmla="*/ 238511 w 506956"/>
              <a:gd name="connsiteY1160" fmla="*/ 123998 h 506956"/>
              <a:gd name="connsiteX1161" fmla="*/ 232609 w 506956"/>
              <a:gd name="connsiteY1161" fmla="*/ 114804 h 506956"/>
              <a:gd name="connsiteX1162" fmla="*/ 236770 w 506956"/>
              <a:gd name="connsiteY1162" fmla="*/ 114804 h 506956"/>
              <a:gd name="connsiteX1163" fmla="*/ 240578 w 506956"/>
              <a:gd name="connsiteY1163" fmla="*/ 120788 h 506956"/>
              <a:gd name="connsiteX1164" fmla="*/ 244386 w 506956"/>
              <a:gd name="connsiteY1164" fmla="*/ 114804 h 506956"/>
              <a:gd name="connsiteX1165" fmla="*/ 248548 w 506956"/>
              <a:gd name="connsiteY1165" fmla="*/ 114804 h 506956"/>
              <a:gd name="connsiteX1166" fmla="*/ 242646 w 506956"/>
              <a:gd name="connsiteY1166" fmla="*/ 123998 h 506956"/>
              <a:gd name="connsiteX1167" fmla="*/ 248956 w 506956"/>
              <a:gd name="connsiteY1167" fmla="*/ 133845 h 506956"/>
              <a:gd name="connsiteX1168" fmla="*/ 244794 w 506956"/>
              <a:gd name="connsiteY1168" fmla="*/ 133845 h 506956"/>
              <a:gd name="connsiteX1169" fmla="*/ 240578 w 506956"/>
              <a:gd name="connsiteY1169" fmla="*/ 127153 h 506956"/>
              <a:gd name="connsiteX1170" fmla="*/ 266378 w 506956"/>
              <a:gd name="connsiteY1170" fmla="*/ 127153 h 506956"/>
              <a:gd name="connsiteX1171" fmla="*/ 262162 w 506956"/>
              <a:gd name="connsiteY1171" fmla="*/ 133845 h 506956"/>
              <a:gd name="connsiteX1172" fmla="*/ 258001 w 506956"/>
              <a:gd name="connsiteY1172" fmla="*/ 133845 h 506956"/>
              <a:gd name="connsiteX1173" fmla="*/ 264311 w 506956"/>
              <a:gd name="connsiteY1173" fmla="*/ 123998 h 506956"/>
              <a:gd name="connsiteX1174" fmla="*/ 258409 w 506956"/>
              <a:gd name="connsiteY1174" fmla="*/ 114804 h 506956"/>
              <a:gd name="connsiteX1175" fmla="*/ 262570 w 506956"/>
              <a:gd name="connsiteY1175" fmla="*/ 114804 h 506956"/>
              <a:gd name="connsiteX1176" fmla="*/ 266378 w 506956"/>
              <a:gd name="connsiteY1176" fmla="*/ 120788 h 506956"/>
              <a:gd name="connsiteX1177" fmla="*/ 270187 w 506956"/>
              <a:gd name="connsiteY1177" fmla="*/ 114804 h 506956"/>
              <a:gd name="connsiteX1178" fmla="*/ 274348 w 506956"/>
              <a:gd name="connsiteY1178" fmla="*/ 114804 h 506956"/>
              <a:gd name="connsiteX1179" fmla="*/ 268446 w 506956"/>
              <a:gd name="connsiteY1179" fmla="*/ 123998 h 506956"/>
              <a:gd name="connsiteX1180" fmla="*/ 274756 w 506956"/>
              <a:gd name="connsiteY1180" fmla="*/ 133845 h 506956"/>
              <a:gd name="connsiteX1181" fmla="*/ 270595 w 506956"/>
              <a:gd name="connsiteY1181" fmla="*/ 133845 h 506956"/>
              <a:gd name="connsiteX1182" fmla="*/ 266378 w 506956"/>
              <a:gd name="connsiteY1182" fmla="*/ 127153 h 506956"/>
              <a:gd name="connsiteX1183" fmla="*/ 292179 w 506956"/>
              <a:gd name="connsiteY1183" fmla="*/ 127153 h 506956"/>
              <a:gd name="connsiteX1184" fmla="*/ 287962 w 506956"/>
              <a:gd name="connsiteY1184" fmla="*/ 133845 h 506956"/>
              <a:gd name="connsiteX1185" fmla="*/ 283801 w 506956"/>
              <a:gd name="connsiteY1185" fmla="*/ 133845 h 506956"/>
              <a:gd name="connsiteX1186" fmla="*/ 290111 w 506956"/>
              <a:gd name="connsiteY1186" fmla="*/ 123998 h 506956"/>
              <a:gd name="connsiteX1187" fmla="*/ 284209 w 506956"/>
              <a:gd name="connsiteY1187" fmla="*/ 114804 h 506956"/>
              <a:gd name="connsiteX1188" fmla="*/ 288370 w 506956"/>
              <a:gd name="connsiteY1188" fmla="*/ 114804 h 506956"/>
              <a:gd name="connsiteX1189" fmla="*/ 292179 w 506956"/>
              <a:gd name="connsiteY1189" fmla="*/ 120788 h 506956"/>
              <a:gd name="connsiteX1190" fmla="*/ 295987 w 506956"/>
              <a:gd name="connsiteY1190" fmla="*/ 114804 h 506956"/>
              <a:gd name="connsiteX1191" fmla="*/ 300148 w 506956"/>
              <a:gd name="connsiteY1191" fmla="*/ 114804 h 506956"/>
              <a:gd name="connsiteX1192" fmla="*/ 294246 w 506956"/>
              <a:gd name="connsiteY1192" fmla="*/ 123998 h 506956"/>
              <a:gd name="connsiteX1193" fmla="*/ 300556 w 506956"/>
              <a:gd name="connsiteY1193" fmla="*/ 133845 h 506956"/>
              <a:gd name="connsiteX1194" fmla="*/ 296395 w 506956"/>
              <a:gd name="connsiteY1194" fmla="*/ 133845 h 506956"/>
              <a:gd name="connsiteX1195" fmla="*/ 292179 w 506956"/>
              <a:gd name="connsiteY1195" fmla="*/ 127153 h 506956"/>
              <a:gd name="connsiteX1196" fmla="*/ 317979 w 506956"/>
              <a:gd name="connsiteY1196" fmla="*/ 127153 h 506956"/>
              <a:gd name="connsiteX1197" fmla="*/ 313762 w 506956"/>
              <a:gd name="connsiteY1197" fmla="*/ 133845 h 506956"/>
              <a:gd name="connsiteX1198" fmla="*/ 309601 w 506956"/>
              <a:gd name="connsiteY1198" fmla="*/ 133845 h 506956"/>
              <a:gd name="connsiteX1199" fmla="*/ 315911 w 506956"/>
              <a:gd name="connsiteY1199" fmla="*/ 123998 h 506956"/>
              <a:gd name="connsiteX1200" fmla="*/ 310009 w 506956"/>
              <a:gd name="connsiteY1200" fmla="*/ 114804 h 506956"/>
              <a:gd name="connsiteX1201" fmla="*/ 314170 w 506956"/>
              <a:gd name="connsiteY1201" fmla="*/ 114804 h 506956"/>
              <a:gd name="connsiteX1202" fmla="*/ 317979 w 506956"/>
              <a:gd name="connsiteY1202" fmla="*/ 120788 h 506956"/>
              <a:gd name="connsiteX1203" fmla="*/ 321787 w 506956"/>
              <a:gd name="connsiteY1203" fmla="*/ 114804 h 506956"/>
              <a:gd name="connsiteX1204" fmla="*/ 325948 w 506956"/>
              <a:gd name="connsiteY1204" fmla="*/ 114804 h 506956"/>
              <a:gd name="connsiteX1205" fmla="*/ 320046 w 506956"/>
              <a:gd name="connsiteY1205" fmla="*/ 123998 h 506956"/>
              <a:gd name="connsiteX1206" fmla="*/ 326356 w 506956"/>
              <a:gd name="connsiteY1206" fmla="*/ 133845 h 506956"/>
              <a:gd name="connsiteX1207" fmla="*/ 322195 w 506956"/>
              <a:gd name="connsiteY1207" fmla="*/ 133845 h 506956"/>
              <a:gd name="connsiteX1208" fmla="*/ 317979 w 506956"/>
              <a:gd name="connsiteY1208" fmla="*/ 127153 h 506956"/>
              <a:gd name="connsiteX1209" fmla="*/ 343779 w 506956"/>
              <a:gd name="connsiteY1209" fmla="*/ 127153 h 506956"/>
              <a:gd name="connsiteX1210" fmla="*/ 339563 w 506956"/>
              <a:gd name="connsiteY1210" fmla="*/ 133845 h 506956"/>
              <a:gd name="connsiteX1211" fmla="*/ 335401 w 506956"/>
              <a:gd name="connsiteY1211" fmla="*/ 133845 h 506956"/>
              <a:gd name="connsiteX1212" fmla="*/ 341711 w 506956"/>
              <a:gd name="connsiteY1212" fmla="*/ 123998 h 506956"/>
              <a:gd name="connsiteX1213" fmla="*/ 335809 w 506956"/>
              <a:gd name="connsiteY1213" fmla="*/ 114804 h 506956"/>
              <a:gd name="connsiteX1214" fmla="*/ 339971 w 506956"/>
              <a:gd name="connsiteY1214" fmla="*/ 114804 h 506956"/>
              <a:gd name="connsiteX1215" fmla="*/ 343779 w 506956"/>
              <a:gd name="connsiteY1215" fmla="*/ 120788 h 506956"/>
              <a:gd name="connsiteX1216" fmla="*/ 347587 w 506956"/>
              <a:gd name="connsiteY1216" fmla="*/ 114804 h 506956"/>
              <a:gd name="connsiteX1217" fmla="*/ 351748 w 506956"/>
              <a:gd name="connsiteY1217" fmla="*/ 114804 h 506956"/>
              <a:gd name="connsiteX1218" fmla="*/ 345846 w 506956"/>
              <a:gd name="connsiteY1218" fmla="*/ 123998 h 506956"/>
              <a:gd name="connsiteX1219" fmla="*/ 352156 w 506956"/>
              <a:gd name="connsiteY1219" fmla="*/ 133845 h 506956"/>
              <a:gd name="connsiteX1220" fmla="*/ 347995 w 506956"/>
              <a:gd name="connsiteY1220" fmla="*/ 133845 h 506956"/>
              <a:gd name="connsiteX1221" fmla="*/ 343779 w 506956"/>
              <a:gd name="connsiteY1221" fmla="*/ 127153 h 506956"/>
              <a:gd name="connsiteX1222" fmla="*/ 369579 w 506956"/>
              <a:gd name="connsiteY1222" fmla="*/ 127153 h 506956"/>
              <a:gd name="connsiteX1223" fmla="*/ 365363 w 506956"/>
              <a:gd name="connsiteY1223" fmla="*/ 133845 h 506956"/>
              <a:gd name="connsiteX1224" fmla="*/ 361201 w 506956"/>
              <a:gd name="connsiteY1224" fmla="*/ 133845 h 506956"/>
              <a:gd name="connsiteX1225" fmla="*/ 367511 w 506956"/>
              <a:gd name="connsiteY1225" fmla="*/ 123998 h 506956"/>
              <a:gd name="connsiteX1226" fmla="*/ 361609 w 506956"/>
              <a:gd name="connsiteY1226" fmla="*/ 114804 h 506956"/>
              <a:gd name="connsiteX1227" fmla="*/ 365771 w 506956"/>
              <a:gd name="connsiteY1227" fmla="*/ 114804 h 506956"/>
              <a:gd name="connsiteX1228" fmla="*/ 369579 w 506956"/>
              <a:gd name="connsiteY1228" fmla="*/ 120788 h 506956"/>
              <a:gd name="connsiteX1229" fmla="*/ 373387 w 506956"/>
              <a:gd name="connsiteY1229" fmla="*/ 114804 h 506956"/>
              <a:gd name="connsiteX1230" fmla="*/ 377548 w 506956"/>
              <a:gd name="connsiteY1230" fmla="*/ 114804 h 506956"/>
              <a:gd name="connsiteX1231" fmla="*/ 371646 w 506956"/>
              <a:gd name="connsiteY1231" fmla="*/ 123998 h 506956"/>
              <a:gd name="connsiteX1232" fmla="*/ 377956 w 506956"/>
              <a:gd name="connsiteY1232" fmla="*/ 133845 h 506956"/>
              <a:gd name="connsiteX1233" fmla="*/ 373795 w 506956"/>
              <a:gd name="connsiteY1233" fmla="*/ 133845 h 506956"/>
              <a:gd name="connsiteX1234" fmla="*/ 369579 w 506956"/>
              <a:gd name="connsiteY1234" fmla="*/ 127153 h 506956"/>
              <a:gd name="connsiteX1235" fmla="*/ 395379 w 506956"/>
              <a:gd name="connsiteY1235" fmla="*/ 127153 h 506956"/>
              <a:gd name="connsiteX1236" fmla="*/ 391163 w 506956"/>
              <a:gd name="connsiteY1236" fmla="*/ 133845 h 506956"/>
              <a:gd name="connsiteX1237" fmla="*/ 387001 w 506956"/>
              <a:gd name="connsiteY1237" fmla="*/ 133845 h 506956"/>
              <a:gd name="connsiteX1238" fmla="*/ 393312 w 506956"/>
              <a:gd name="connsiteY1238" fmla="*/ 123998 h 506956"/>
              <a:gd name="connsiteX1239" fmla="*/ 387409 w 506956"/>
              <a:gd name="connsiteY1239" fmla="*/ 114804 h 506956"/>
              <a:gd name="connsiteX1240" fmla="*/ 391571 w 506956"/>
              <a:gd name="connsiteY1240" fmla="*/ 114804 h 506956"/>
              <a:gd name="connsiteX1241" fmla="*/ 395379 w 506956"/>
              <a:gd name="connsiteY1241" fmla="*/ 120788 h 506956"/>
              <a:gd name="connsiteX1242" fmla="*/ 399187 w 506956"/>
              <a:gd name="connsiteY1242" fmla="*/ 114804 h 506956"/>
              <a:gd name="connsiteX1243" fmla="*/ 403348 w 506956"/>
              <a:gd name="connsiteY1243" fmla="*/ 114804 h 506956"/>
              <a:gd name="connsiteX1244" fmla="*/ 397446 w 506956"/>
              <a:gd name="connsiteY1244" fmla="*/ 123998 h 506956"/>
              <a:gd name="connsiteX1245" fmla="*/ 403756 w 506956"/>
              <a:gd name="connsiteY1245" fmla="*/ 133845 h 506956"/>
              <a:gd name="connsiteX1246" fmla="*/ 399595 w 506956"/>
              <a:gd name="connsiteY1246" fmla="*/ 133845 h 506956"/>
              <a:gd name="connsiteX1247" fmla="*/ 395379 w 506956"/>
              <a:gd name="connsiteY1247" fmla="*/ 127153 h 506956"/>
              <a:gd name="connsiteX1248" fmla="*/ 421179 w 506956"/>
              <a:gd name="connsiteY1248" fmla="*/ 127153 h 506956"/>
              <a:gd name="connsiteX1249" fmla="*/ 416963 w 506956"/>
              <a:gd name="connsiteY1249" fmla="*/ 133845 h 506956"/>
              <a:gd name="connsiteX1250" fmla="*/ 412801 w 506956"/>
              <a:gd name="connsiteY1250" fmla="*/ 133845 h 506956"/>
              <a:gd name="connsiteX1251" fmla="*/ 419112 w 506956"/>
              <a:gd name="connsiteY1251" fmla="*/ 123998 h 506956"/>
              <a:gd name="connsiteX1252" fmla="*/ 413209 w 506956"/>
              <a:gd name="connsiteY1252" fmla="*/ 114804 h 506956"/>
              <a:gd name="connsiteX1253" fmla="*/ 417371 w 506956"/>
              <a:gd name="connsiteY1253" fmla="*/ 114804 h 506956"/>
              <a:gd name="connsiteX1254" fmla="*/ 421179 w 506956"/>
              <a:gd name="connsiteY1254" fmla="*/ 120788 h 506956"/>
              <a:gd name="connsiteX1255" fmla="*/ 424987 w 506956"/>
              <a:gd name="connsiteY1255" fmla="*/ 114804 h 506956"/>
              <a:gd name="connsiteX1256" fmla="*/ 429149 w 506956"/>
              <a:gd name="connsiteY1256" fmla="*/ 114804 h 506956"/>
              <a:gd name="connsiteX1257" fmla="*/ 423246 w 506956"/>
              <a:gd name="connsiteY1257" fmla="*/ 123998 h 506956"/>
              <a:gd name="connsiteX1258" fmla="*/ 429557 w 506956"/>
              <a:gd name="connsiteY1258" fmla="*/ 133845 h 506956"/>
              <a:gd name="connsiteX1259" fmla="*/ 425395 w 506956"/>
              <a:gd name="connsiteY1259" fmla="*/ 133845 h 506956"/>
              <a:gd name="connsiteX1260" fmla="*/ 421179 w 506956"/>
              <a:gd name="connsiteY1260" fmla="*/ 127153 h 506956"/>
              <a:gd name="connsiteX1261" fmla="*/ 446979 w 506956"/>
              <a:gd name="connsiteY1261" fmla="*/ 127153 h 506956"/>
              <a:gd name="connsiteX1262" fmla="*/ 442763 w 506956"/>
              <a:gd name="connsiteY1262" fmla="*/ 133845 h 506956"/>
              <a:gd name="connsiteX1263" fmla="*/ 438601 w 506956"/>
              <a:gd name="connsiteY1263" fmla="*/ 133845 h 506956"/>
              <a:gd name="connsiteX1264" fmla="*/ 444912 w 506956"/>
              <a:gd name="connsiteY1264" fmla="*/ 123998 h 506956"/>
              <a:gd name="connsiteX1265" fmla="*/ 439009 w 506956"/>
              <a:gd name="connsiteY1265" fmla="*/ 114804 h 506956"/>
              <a:gd name="connsiteX1266" fmla="*/ 443171 w 506956"/>
              <a:gd name="connsiteY1266" fmla="*/ 114804 h 506956"/>
              <a:gd name="connsiteX1267" fmla="*/ 446979 w 506956"/>
              <a:gd name="connsiteY1267" fmla="*/ 120788 h 506956"/>
              <a:gd name="connsiteX1268" fmla="*/ 450787 w 506956"/>
              <a:gd name="connsiteY1268" fmla="*/ 114804 h 506956"/>
              <a:gd name="connsiteX1269" fmla="*/ 454949 w 506956"/>
              <a:gd name="connsiteY1269" fmla="*/ 114804 h 506956"/>
              <a:gd name="connsiteX1270" fmla="*/ 449046 w 506956"/>
              <a:gd name="connsiteY1270" fmla="*/ 123998 h 506956"/>
              <a:gd name="connsiteX1271" fmla="*/ 455357 w 506956"/>
              <a:gd name="connsiteY1271" fmla="*/ 133845 h 506956"/>
              <a:gd name="connsiteX1272" fmla="*/ 451195 w 506956"/>
              <a:gd name="connsiteY1272" fmla="*/ 133845 h 506956"/>
              <a:gd name="connsiteX1273" fmla="*/ 446979 w 506956"/>
              <a:gd name="connsiteY1273" fmla="*/ 127153 h 506956"/>
              <a:gd name="connsiteX1274" fmla="*/ 472779 w 506956"/>
              <a:gd name="connsiteY1274" fmla="*/ 127153 h 506956"/>
              <a:gd name="connsiteX1275" fmla="*/ 468563 w 506956"/>
              <a:gd name="connsiteY1275" fmla="*/ 133845 h 506956"/>
              <a:gd name="connsiteX1276" fmla="*/ 464401 w 506956"/>
              <a:gd name="connsiteY1276" fmla="*/ 133845 h 506956"/>
              <a:gd name="connsiteX1277" fmla="*/ 470712 w 506956"/>
              <a:gd name="connsiteY1277" fmla="*/ 123998 h 506956"/>
              <a:gd name="connsiteX1278" fmla="*/ 464809 w 506956"/>
              <a:gd name="connsiteY1278" fmla="*/ 114804 h 506956"/>
              <a:gd name="connsiteX1279" fmla="*/ 468971 w 506956"/>
              <a:gd name="connsiteY1279" fmla="*/ 114804 h 506956"/>
              <a:gd name="connsiteX1280" fmla="*/ 472779 w 506956"/>
              <a:gd name="connsiteY1280" fmla="*/ 120788 h 506956"/>
              <a:gd name="connsiteX1281" fmla="*/ 476587 w 506956"/>
              <a:gd name="connsiteY1281" fmla="*/ 114804 h 506956"/>
              <a:gd name="connsiteX1282" fmla="*/ 480749 w 506956"/>
              <a:gd name="connsiteY1282" fmla="*/ 114804 h 506956"/>
              <a:gd name="connsiteX1283" fmla="*/ 474846 w 506956"/>
              <a:gd name="connsiteY1283" fmla="*/ 123998 h 506956"/>
              <a:gd name="connsiteX1284" fmla="*/ 481157 w 506956"/>
              <a:gd name="connsiteY1284" fmla="*/ 133845 h 506956"/>
              <a:gd name="connsiteX1285" fmla="*/ 476995 w 506956"/>
              <a:gd name="connsiteY1285" fmla="*/ 133845 h 506956"/>
              <a:gd name="connsiteX1286" fmla="*/ 472779 w 506956"/>
              <a:gd name="connsiteY1286" fmla="*/ 127153 h 506956"/>
              <a:gd name="connsiteX1287" fmla="*/ 498579 w 506956"/>
              <a:gd name="connsiteY1287" fmla="*/ 127153 h 506956"/>
              <a:gd name="connsiteX1288" fmla="*/ 494363 w 506956"/>
              <a:gd name="connsiteY1288" fmla="*/ 133845 h 506956"/>
              <a:gd name="connsiteX1289" fmla="*/ 490201 w 506956"/>
              <a:gd name="connsiteY1289" fmla="*/ 133845 h 506956"/>
              <a:gd name="connsiteX1290" fmla="*/ 496512 w 506956"/>
              <a:gd name="connsiteY1290" fmla="*/ 123998 h 506956"/>
              <a:gd name="connsiteX1291" fmla="*/ 490609 w 506956"/>
              <a:gd name="connsiteY1291" fmla="*/ 114804 h 506956"/>
              <a:gd name="connsiteX1292" fmla="*/ 494771 w 506956"/>
              <a:gd name="connsiteY1292" fmla="*/ 114804 h 506956"/>
              <a:gd name="connsiteX1293" fmla="*/ 498579 w 506956"/>
              <a:gd name="connsiteY1293" fmla="*/ 120788 h 506956"/>
              <a:gd name="connsiteX1294" fmla="*/ 502387 w 506956"/>
              <a:gd name="connsiteY1294" fmla="*/ 114804 h 506956"/>
              <a:gd name="connsiteX1295" fmla="*/ 506549 w 506956"/>
              <a:gd name="connsiteY1295" fmla="*/ 114804 h 506956"/>
              <a:gd name="connsiteX1296" fmla="*/ 500646 w 506956"/>
              <a:gd name="connsiteY1296" fmla="*/ 123998 h 506956"/>
              <a:gd name="connsiteX1297" fmla="*/ 506957 w 506956"/>
              <a:gd name="connsiteY1297" fmla="*/ 133845 h 506956"/>
              <a:gd name="connsiteX1298" fmla="*/ 502795 w 506956"/>
              <a:gd name="connsiteY1298" fmla="*/ 133845 h 506956"/>
              <a:gd name="connsiteX1299" fmla="*/ 498579 w 506956"/>
              <a:gd name="connsiteY1299" fmla="*/ 127153 h 506956"/>
              <a:gd name="connsiteX1300" fmla="*/ 8378 w 506956"/>
              <a:gd name="connsiteY1300" fmla="*/ 155854 h 506956"/>
              <a:gd name="connsiteX1301" fmla="*/ 4162 w 506956"/>
              <a:gd name="connsiteY1301" fmla="*/ 162545 h 506956"/>
              <a:gd name="connsiteX1302" fmla="*/ 0 w 506956"/>
              <a:gd name="connsiteY1302" fmla="*/ 162545 h 506956"/>
              <a:gd name="connsiteX1303" fmla="*/ 6310 w 506956"/>
              <a:gd name="connsiteY1303" fmla="*/ 152699 h 506956"/>
              <a:gd name="connsiteX1304" fmla="*/ 408 w 506956"/>
              <a:gd name="connsiteY1304" fmla="*/ 143505 h 506956"/>
              <a:gd name="connsiteX1305" fmla="*/ 4570 w 506956"/>
              <a:gd name="connsiteY1305" fmla="*/ 143505 h 506956"/>
              <a:gd name="connsiteX1306" fmla="*/ 8378 w 506956"/>
              <a:gd name="connsiteY1306" fmla="*/ 149489 h 506956"/>
              <a:gd name="connsiteX1307" fmla="*/ 12186 w 506956"/>
              <a:gd name="connsiteY1307" fmla="*/ 143505 h 506956"/>
              <a:gd name="connsiteX1308" fmla="*/ 16347 w 506956"/>
              <a:gd name="connsiteY1308" fmla="*/ 143505 h 506956"/>
              <a:gd name="connsiteX1309" fmla="*/ 10445 w 506956"/>
              <a:gd name="connsiteY1309" fmla="*/ 152699 h 506956"/>
              <a:gd name="connsiteX1310" fmla="*/ 16755 w 506956"/>
              <a:gd name="connsiteY1310" fmla="*/ 162545 h 506956"/>
              <a:gd name="connsiteX1311" fmla="*/ 12594 w 506956"/>
              <a:gd name="connsiteY1311" fmla="*/ 162545 h 506956"/>
              <a:gd name="connsiteX1312" fmla="*/ 8378 w 506956"/>
              <a:gd name="connsiteY1312" fmla="*/ 155854 h 506956"/>
              <a:gd name="connsiteX1313" fmla="*/ 34178 w 506956"/>
              <a:gd name="connsiteY1313" fmla="*/ 155854 h 506956"/>
              <a:gd name="connsiteX1314" fmla="*/ 29962 w 506956"/>
              <a:gd name="connsiteY1314" fmla="*/ 162545 h 506956"/>
              <a:gd name="connsiteX1315" fmla="*/ 25800 w 506956"/>
              <a:gd name="connsiteY1315" fmla="*/ 162545 h 506956"/>
              <a:gd name="connsiteX1316" fmla="*/ 32110 w 506956"/>
              <a:gd name="connsiteY1316" fmla="*/ 152699 h 506956"/>
              <a:gd name="connsiteX1317" fmla="*/ 26208 w 506956"/>
              <a:gd name="connsiteY1317" fmla="*/ 143505 h 506956"/>
              <a:gd name="connsiteX1318" fmla="*/ 30370 w 506956"/>
              <a:gd name="connsiteY1318" fmla="*/ 143505 h 506956"/>
              <a:gd name="connsiteX1319" fmla="*/ 34178 w 506956"/>
              <a:gd name="connsiteY1319" fmla="*/ 149489 h 506956"/>
              <a:gd name="connsiteX1320" fmla="*/ 37986 w 506956"/>
              <a:gd name="connsiteY1320" fmla="*/ 143505 h 506956"/>
              <a:gd name="connsiteX1321" fmla="*/ 42147 w 506956"/>
              <a:gd name="connsiteY1321" fmla="*/ 143505 h 506956"/>
              <a:gd name="connsiteX1322" fmla="*/ 36245 w 506956"/>
              <a:gd name="connsiteY1322" fmla="*/ 152699 h 506956"/>
              <a:gd name="connsiteX1323" fmla="*/ 42555 w 506956"/>
              <a:gd name="connsiteY1323" fmla="*/ 162545 h 506956"/>
              <a:gd name="connsiteX1324" fmla="*/ 38394 w 506956"/>
              <a:gd name="connsiteY1324" fmla="*/ 162545 h 506956"/>
              <a:gd name="connsiteX1325" fmla="*/ 34178 w 506956"/>
              <a:gd name="connsiteY1325" fmla="*/ 155854 h 506956"/>
              <a:gd name="connsiteX1326" fmla="*/ 59978 w 506956"/>
              <a:gd name="connsiteY1326" fmla="*/ 155854 h 506956"/>
              <a:gd name="connsiteX1327" fmla="*/ 55762 w 506956"/>
              <a:gd name="connsiteY1327" fmla="*/ 162545 h 506956"/>
              <a:gd name="connsiteX1328" fmla="*/ 51600 w 506956"/>
              <a:gd name="connsiteY1328" fmla="*/ 162545 h 506956"/>
              <a:gd name="connsiteX1329" fmla="*/ 57911 w 506956"/>
              <a:gd name="connsiteY1329" fmla="*/ 152699 h 506956"/>
              <a:gd name="connsiteX1330" fmla="*/ 52008 w 506956"/>
              <a:gd name="connsiteY1330" fmla="*/ 143505 h 506956"/>
              <a:gd name="connsiteX1331" fmla="*/ 56170 w 506956"/>
              <a:gd name="connsiteY1331" fmla="*/ 143505 h 506956"/>
              <a:gd name="connsiteX1332" fmla="*/ 59978 w 506956"/>
              <a:gd name="connsiteY1332" fmla="*/ 149489 h 506956"/>
              <a:gd name="connsiteX1333" fmla="*/ 63786 w 506956"/>
              <a:gd name="connsiteY1333" fmla="*/ 143505 h 506956"/>
              <a:gd name="connsiteX1334" fmla="*/ 67948 w 506956"/>
              <a:gd name="connsiteY1334" fmla="*/ 143505 h 506956"/>
              <a:gd name="connsiteX1335" fmla="*/ 62045 w 506956"/>
              <a:gd name="connsiteY1335" fmla="*/ 152699 h 506956"/>
              <a:gd name="connsiteX1336" fmla="*/ 68356 w 506956"/>
              <a:gd name="connsiteY1336" fmla="*/ 162545 h 506956"/>
              <a:gd name="connsiteX1337" fmla="*/ 64194 w 506956"/>
              <a:gd name="connsiteY1337" fmla="*/ 162545 h 506956"/>
              <a:gd name="connsiteX1338" fmla="*/ 59978 w 506956"/>
              <a:gd name="connsiteY1338" fmla="*/ 155854 h 506956"/>
              <a:gd name="connsiteX1339" fmla="*/ 85778 w 506956"/>
              <a:gd name="connsiteY1339" fmla="*/ 155854 h 506956"/>
              <a:gd name="connsiteX1340" fmla="*/ 81562 w 506956"/>
              <a:gd name="connsiteY1340" fmla="*/ 162545 h 506956"/>
              <a:gd name="connsiteX1341" fmla="*/ 77400 w 506956"/>
              <a:gd name="connsiteY1341" fmla="*/ 162545 h 506956"/>
              <a:gd name="connsiteX1342" fmla="*/ 83711 w 506956"/>
              <a:gd name="connsiteY1342" fmla="*/ 152699 h 506956"/>
              <a:gd name="connsiteX1343" fmla="*/ 77808 w 506956"/>
              <a:gd name="connsiteY1343" fmla="*/ 143505 h 506956"/>
              <a:gd name="connsiteX1344" fmla="*/ 81970 w 506956"/>
              <a:gd name="connsiteY1344" fmla="*/ 143505 h 506956"/>
              <a:gd name="connsiteX1345" fmla="*/ 85778 w 506956"/>
              <a:gd name="connsiteY1345" fmla="*/ 149489 h 506956"/>
              <a:gd name="connsiteX1346" fmla="*/ 89586 w 506956"/>
              <a:gd name="connsiteY1346" fmla="*/ 143505 h 506956"/>
              <a:gd name="connsiteX1347" fmla="*/ 93748 w 506956"/>
              <a:gd name="connsiteY1347" fmla="*/ 143505 h 506956"/>
              <a:gd name="connsiteX1348" fmla="*/ 87845 w 506956"/>
              <a:gd name="connsiteY1348" fmla="*/ 152699 h 506956"/>
              <a:gd name="connsiteX1349" fmla="*/ 94156 w 506956"/>
              <a:gd name="connsiteY1349" fmla="*/ 162545 h 506956"/>
              <a:gd name="connsiteX1350" fmla="*/ 89994 w 506956"/>
              <a:gd name="connsiteY1350" fmla="*/ 162545 h 506956"/>
              <a:gd name="connsiteX1351" fmla="*/ 85778 w 506956"/>
              <a:gd name="connsiteY1351" fmla="*/ 155854 h 506956"/>
              <a:gd name="connsiteX1352" fmla="*/ 111578 w 506956"/>
              <a:gd name="connsiteY1352" fmla="*/ 155854 h 506956"/>
              <a:gd name="connsiteX1353" fmla="*/ 107362 w 506956"/>
              <a:gd name="connsiteY1353" fmla="*/ 162545 h 506956"/>
              <a:gd name="connsiteX1354" fmla="*/ 103200 w 506956"/>
              <a:gd name="connsiteY1354" fmla="*/ 162545 h 506956"/>
              <a:gd name="connsiteX1355" fmla="*/ 109511 w 506956"/>
              <a:gd name="connsiteY1355" fmla="*/ 152699 h 506956"/>
              <a:gd name="connsiteX1356" fmla="*/ 103608 w 506956"/>
              <a:gd name="connsiteY1356" fmla="*/ 143505 h 506956"/>
              <a:gd name="connsiteX1357" fmla="*/ 107770 w 506956"/>
              <a:gd name="connsiteY1357" fmla="*/ 143505 h 506956"/>
              <a:gd name="connsiteX1358" fmla="*/ 111578 w 506956"/>
              <a:gd name="connsiteY1358" fmla="*/ 149489 h 506956"/>
              <a:gd name="connsiteX1359" fmla="*/ 115386 w 506956"/>
              <a:gd name="connsiteY1359" fmla="*/ 143505 h 506956"/>
              <a:gd name="connsiteX1360" fmla="*/ 119548 w 506956"/>
              <a:gd name="connsiteY1360" fmla="*/ 143505 h 506956"/>
              <a:gd name="connsiteX1361" fmla="*/ 113645 w 506956"/>
              <a:gd name="connsiteY1361" fmla="*/ 152699 h 506956"/>
              <a:gd name="connsiteX1362" fmla="*/ 119956 w 506956"/>
              <a:gd name="connsiteY1362" fmla="*/ 162545 h 506956"/>
              <a:gd name="connsiteX1363" fmla="*/ 115794 w 506956"/>
              <a:gd name="connsiteY1363" fmla="*/ 162545 h 506956"/>
              <a:gd name="connsiteX1364" fmla="*/ 111578 w 506956"/>
              <a:gd name="connsiteY1364" fmla="*/ 155854 h 506956"/>
              <a:gd name="connsiteX1365" fmla="*/ 137378 w 506956"/>
              <a:gd name="connsiteY1365" fmla="*/ 155854 h 506956"/>
              <a:gd name="connsiteX1366" fmla="*/ 133162 w 506956"/>
              <a:gd name="connsiteY1366" fmla="*/ 162545 h 506956"/>
              <a:gd name="connsiteX1367" fmla="*/ 129000 w 506956"/>
              <a:gd name="connsiteY1367" fmla="*/ 162545 h 506956"/>
              <a:gd name="connsiteX1368" fmla="*/ 135311 w 506956"/>
              <a:gd name="connsiteY1368" fmla="*/ 152699 h 506956"/>
              <a:gd name="connsiteX1369" fmla="*/ 129408 w 506956"/>
              <a:gd name="connsiteY1369" fmla="*/ 143505 h 506956"/>
              <a:gd name="connsiteX1370" fmla="*/ 133570 w 506956"/>
              <a:gd name="connsiteY1370" fmla="*/ 143505 h 506956"/>
              <a:gd name="connsiteX1371" fmla="*/ 137378 w 506956"/>
              <a:gd name="connsiteY1371" fmla="*/ 149489 h 506956"/>
              <a:gd name="connsiteX1372" fmla="*/ 141186 w 506956"/>
              <a:gd name="connsiteY1372" fmla="*/ 143505 h 506956"/>
              <a:gd name="connsiteX1373" fmla="*/ 145348 w 506956"/>
              <a:gd name="connsiteY1373" fmla="*/ 143505 h 506956"/>
              <a:gd name="connsiteX1374" fmla="*/ 139445 w 506956"/>
              <a:gd name="connsiteY1374" fmla="*/ 152699 h 506956"/>
              <a:gd name="connsiteX1375" fmla="*/ 145756 w 506956"/>
              <a:gd name="connsiteY1375" fmla="*/ 162545 h 506956"/>
              <a:gd name="connsiteX1376" fmla="*/ 141594 w 506956"/>
              <a:gd name="connsiteY1376" fmla="*/ 162545 h 506956"/>
              <a:gd name="connsiteX1377" fmla="*/ 137378 w 506956"/>
              <a:gd name="connsiteY1377" fmla="*/ 155854 h 506956"/>
              <a:gd name="connsiteX1378" fmla="*/ 163178 w 506956"/>
              <a:gd name="connsiteY1378" fmla="*/ 155854 h 506956"/>
              <a:gd name="connsiteX1379" fmla="*/ 158962 w 506956"/>
              <a:gd name="connsiteY1379" fmla="*/ 162545 h 506956"/>
              <a:gd name="connsiteX1380" fmla="*/ 154800 w 506956"/>
              <a:gd name="connsiteY1380" fmla="*/ 162545 h 506956"/>
              <a:gd name="connsiteX1381" fmla="*/ 161111 w 506956"/>
              <a:gd name="connsiteY1381" fmla="*/ 152699 h 506956"/>
              <a:gd name="connsiteX1382" fmla="*/ 155208 w 506956"/>
              <a:gd name="connsiteY1382" fmla="*/ 143505 h 506956"/>
              <a:gd name="connsiteX1383" fmla="*/ 159370 w 506956"/>
              <a:gd name="connsiteY1383" fmla="*/ 143505 h 506956"/>
              <a:gd name="connsiteX1384" fmla="*/ 163178 w 506956"/>
              <a:gd name="connsiteY1384" fmla="*/ 149489 h 506956"/>
              <a:gd name="connsiteX1385" fmla="*/ 166986 w 506956"/>
              <a:gd name="connsiteY1385" fmla="*/ 143505 h 506956"/>
              <a:gd name="connsiteX1386" fmla="*/ 171148 w 506956"/>
              <a:gd name="connsiteY1386" fmla="*/ 143505 h 506956"/>
              <a:gd name="connsiteX1387" fmla="*/ 165245 w 506956"/>
              <a:gd name="connsiteY1387" fmla="*/ 152699 h 506956"/>
              <a:gd name="connsiteX1388" fmla="*/ 171556 w 506956"/>
              <a:gd name="connsiteY1388" fmla="*/ 162545 h 506956"/>
              <a:gd name="connsiteX1389" fmla="*/ 167394 w 506956"/>
              <a:gd name="connsiteY1389" fmla="*/ 162545 h 506956"/>
              <a:gd name="connsiteX1390" fmla="*/ 163178 w 506956"/>
              <a:gd name="connsiteY1390" fmla="*/ 155854 h 506956"/>
              <a:gd name="connsiteX1391" fmla="*/ 188978 w 506956"/>
              <a:gd name="connsiteY1391" fmla="*/ 155854 h 506956"/>
              <a:gd name="connsiteX1392" fmla="*/ 184762 w 506956"/>
              <a:gd name="connsiteY1392" fmla="*/ 162545 h 506956"/>
              <a:gd name="connsiteX1393" fmla="*/ 180601 w 506956"/>
              <a:gd name="connsiteY1393" fmla="*/ 162545 h 506956"/>
              <a:gd name="connsiteX1394" fmla="*/ 186911 w 506956"/>
              <a:gd name="connsiteY1394" fmla="*/ 152699 h 506956"/>
              <a:gd name="connsiteX1395" fmla="*/ 181009 w 506956"/>
              <a:gd name="connsiteY1395" fmla="*/ 143505 h 506956"/>
              <a:gd name="connsiteX1396" fmla="*/ 185170 w 506956"/>
              <a:gd name="connsiteY1396" fmla="*/ 143505 h 506956"/>
              <a:gd name="connsiteX1397" fmla="*/ 188978 w 506956"/>
              <a:gd name="connsiteY1397" fmla="*/ 149489 h 506956"/>
              <a:gd name="connsiteX1398" fmla="*/ 192786 w 506956"/>
              <a:gd name="connsiteY1398" fmla="*/ 143505 h 506956"/>
              <a:gd name="connsiteX1399" fmla="*/ 196948 w 506956"/>
              <a:gd name="connsiteY1399" fmla="*/ 143505 h 506956"/>
              <a:gd name="connsiteX1400" fmla="*/ 191045 w 506956"/>
              <a:gd name="connsiteY1400" fmla="*/ 152699 h 506956"/>
              <a:gd name="connsiteX1401" fmla="*/ 197356 w 506956"/>
              <a:gd name="connsiteY1401" fmla="*/ 162545 h 506956"/>
              <a:gd name="connsiteX1402" fmla="*/ 193194 w 506956"/>
              <a:gd name="connsiteY1402" fmla="*/ 162545 h 506956"/>
              <a:gd name="connsiteX1403" fmla="*/ 188978 w 506956"/>
              <a:gd name="connsiteY1403" fmla="*/ 155854 h 506956"/>
              <a:gd name="connsiteX1404" fmla="*/ 214778 w 506956"/>
              <a:gd name="connsiteY1404" fmla="*/ 155854 h 506956"/>
              <a:gd name="connsiteX1405" fmla="*/ 210562 w 506956"/>
              <a:gd name="connsiteY1405" fmla="*/ 162545 h 506956"/>
              <a:gd name="connsiteX1406" fmla="*/ 206401 w 506956"/>
              <a:gd name="connsiteY1406" fmla="*/ 162545 h 506956"/>
              <a:gd name="connsiteX1407" fmla="*/ 212711 w 506956"/>
              <a:gd name="connsiteY1407" fmla="*/ 152699 h 506956"/>
              <a:gd name="connsiteX1408" fmla="*/ 206809 w 506956"/>
              <a:gd name="connsiteY1408" fmla="*/ 143505 h 506956"/>
              <a:gd name="connsiteX1409" fmla="*/ 210970 w 506956"/>
              <a:gd name="connsiteY1409" fmla="*/ 143505 h 506956"/>
              <a:gd name="connsiteX1410" fmla="*/ 214778 w 506956"/>
              <a:gd name="connsiteY1410" fmla="*/ 149489 h 506956"/>
              <a:gd name="connsiteX1411" fmla="*/ 218586 w 506956"/>
              <a:gd name="connsiteY1411" fmla="*/ 143505 h 506956"/>
              <a:gd name="connsiteX1412" fmla="*/ 222748 w 506956"/>
              <a:gd name="connsiteY1412" fmla="*/ 143505 h 506956"/>
              <a:gd name="connsiteX1413" fmla="*/ 216846 w 506956"/>
              <a:gd name="connsiteY1413" fmla="*/ 152699 h 506956"/>
              <a:gd name="connsiteX1414" fmla="*/ 223156 w 506956"/>
              <a:gd name="connsiteY1414" fmla="*/ 162545 h 506956"/>
              <a:gd name="connsiteX1415" fmla="*/ 218994 w 506956"/>
              <a:gd name="connsiteY1415" fmla="*/ 162545 h 506956"/>
              <a:gd name="connsiteX1416" fmla="*/ 214778 w 506956"/>
              <a:gd name="connsiteY1416" fmla="*/ 155854 h 506956"/>
              <a:gd name="connsiteX1417" fmla="*/ 240578 w 506956"/>
              <a:gd name="connsiteY1417" fmla="*/ 155854 h 506956"/>
              <a:gd name="connsiteX1418" fmla="*/ 236362 w 506956"/>
              <a:gd name="connsiteY1418" fmla="*/ 162545 h 506956"/>
              <a:gd name="connsiteX1419" fmla="*/ 232201 w 506956"/>
              <a:gd name="connsiteY1419" fmla="*/ 162545 h 506956"/>
              <a:gd name="connsiteX1420" fmla="*/ 238511 w 506956"/>
              <a:gd name="connsiteY1420" fmla="*/ 152699 h 506956"/>
              <a:gd name="connsiteX1421" fmla="*/ 232609 w 506956"/>
              <a:gd name="connsiteY1421" fmla="*/ 143505 h 506956"/>
              <a:gd name="connsiteX1422" fmla="*/ 236770 w 506956"/>
              <a:gd name="connsiteY1422" fmla="*/ 143505 h 506956"/>
              <a:gd name="connsiteX1423" fmla="*/ 240578 w 506956"/>
              <a:gd name="connsiteY1423" fmla="*/ 149489 h 506956"/>
              <a:gd name="connsiteX1424" fmla="*/ 244386 w 506956"/>
              <a:gd name="connsiteY1424" fmla="*/ 143505 h 506956"/>
              <a:gd name="connsiteX1425" fmla="*/ 248548 w 506956"/>
              <a:gd name="connsiteY1425" fmla="*/ 143505 h 506956"/>
              <a:gd name="connsiteX1426" fmla="*/ 242646 w 506956"/>
              <a:gd name="connsiteY1426" fmla="*/ 152699 h 506956"/>
              <a:gd name="connsiteX1427" fmla="*/ 248956 w 506956"/>
              <a:gd name="connsiteY1427" fmla="*/ 162545 h 506956"/>
              <a:gd name="connsiteX1428" fmla="*/ 244794 w 506956"/>
              <a:gd name="connsiteY1428" fmla="*/ 162545 h 506956"/>
              <a:gd name="connsiteX1429" fmla="*/ 240578 w 506956"/>
              <a:gd name="connsiteY1429" fmla="*/ 155854 h 506956"/>
              <a:gd name="connsiteX1430" fmla="*/ 266378 w 506956"/>
              <a:gd name="connsiteY1430" fmla="*/ 155854 h 506956"/>
              <a:gd name="connsiteX1431" fmla="*/ 262162 w 506956"/>
              <a:gd name="connsiteY1431" fmla="*/ 162545 h 506956"/>
              <a:gd name="connsiteX1432" fmla="*/ 258001 w 506956"/>
              <a:gd name="connsiteY1432" fmla="*/ 162545 h 506956"/>
              <a:gd name="connsiteX1433" fmla="*/ 264311 w 506956"/>
              <a:gd name="connsiteY1433" fmla="*/ 152699 h 506956"/>
              <a:gd name="connsiteX1434" fmla="*/ 258409 w 506956"/>
              <a:gd name="connsiteY1434" fmla="*/ 143505 h 506956"/>
              <a:gd name="connsiteX1435" fmla="*/ 262570 w 506956"/>
              <a:gd name="connsiteY1435" fmla="*/ 143505 h 506956"/>
              <a:gd name="connsiteX1436" fmla="*/ 266378 w 506956"/>
              <a:gd name="connsiteY1436" fmla="*/ 149489 h 506956"/>
              <a:gd name="connsiteX1437" fmla="*/ 270187 w 506956"/>
              <a:gd name="connsiteY1437" fmla="*/ 143505 h 506956"/>
              <a:gd name="connsiteX1438" fmla="*/ 274348 w 506956"/>
              <a:gd name="connsiteY1438" fmla="*/ 143505 h 506956"/>
              <a:gd name="connsiteX1439" fmla="*/ 268446 w 506956"/>
              <a:gd name="connsiteY1439" fmla="*/ 152699 h 506956"/>
              <a:gd name="connsiteX1440" fmla="*/ 274756 w 506956"/>
              <a:gd name="connsiteY1440" fmla="*/ 162545 h 506956"/>
              <a:gd name="connsiteX1441" fmla="*/ 270595 w 506956"/>
              <a:gd name="connsiteY1441" fmla="*/ 162545 h 506956"/>
              <a:gd name="connsiteX1442" fmla="*/ 266378 w 506956"/>
              <a:gd name="connsiteY1442" fmla="*/ 155854 h 506956"/>
              <a:gd name="connsiteX1443" fmla="*/ 292179 w 506956"/>
              <a:gd name="connsiteY1443" fmla="*/ 155854 h 506956"/>
              <a:gd name="connsiteX1444" fmla="*/ 287962 w 506956"/>
              <a:gd name="connsiteY1444" fmla="*/ 162545 h 506956"/>
              <a:gd name="connsiteX1445" fmla="*/ 283801 w 506956"/>
              <a:gd name="connsiteY1445" fmla="*/ 162545 h 506956"/>
              <a:gd name="connsiteX1446" fmla="*/ 290111 w 506956"/>
              <a:gd name="connsiteY1446" fmla="*/ 152699 h 506956"/>
              <a:gd name="connsiteX1447" fmla="*/ 284209 w 506956"/>
              <a:gd name="connsiteY1447" fmla="*/ 143505 h 506956"/>
              <a:gd name="connsiteX1448" fmla="*/ 288370 w 506956"/>
              <a:gd name="connsiteY1448" fmla="*/ 143505 h 506956"/>
              <a:gd name="connsiteX1449" fmla="*/ 292179 w 506956"/>
              <a:gd name="connsiteY1449" fmla="*/ 149489 h 506956"/>
              <a:gd name="connsiteX1450" fmla="*/ 295987 w 506956"/>
              <a:gd name="connsiteY1450" fmla="*/ 143505 h 506956"/>
              <a:gd name="connsiteX1451" fmla="*/ 300148 w 506956"/>
              <a:gd name="connsiteY1451" fmla="*/ 143505 h 506956"/>
              <a:gd name="connsiteX1452" fmla="*/ 294246 w 506956"/>
              <a:gd name="connsiteY1452" fmla="*/ 152699 h 506956"/>
              <a:gd name="connsiteX1453" fmla="*/ 300556 w 506956"/>
              <a:gd name="connsiteY1453" fmla="*/ 162545 h 506956"/>
              <a:gd name="connsiteX1454" fmla="*/ 296395 w 506956"/>
              <a:gd name="connsiteY1454" fmla="*/ 162545 h 506956"/>
              <a:gd name="connsiteX1455" fmla="*/ 292179 w 506956"/>
              <a:gd name="connsiteY1455" fmla="*/ 155854 h 506956"/>
              <a:gd name="connsiteX1456" fmla="*/ 317979 w 506956"/>
              <a:gd name="connsiteY1456" fmla="*/ 155854 h 506956"/>
              <a:gd name="connsiteX1457" fmla="*/ 313762 w 506956"/>
              <a:gd name="connsiteY1457" fmla="*/ 162545 h 506956"/>
              <a:gd name="connsiteX1458" fmla="*/ 309601 w 506956"/>
              <a:gd name="connsiteY1458" fmla="*/ 162545 h 506956"/>
              <a:gd name="connsiteX1459" fmla="*/ 315911 w 506956"/>
              <a:gd name="connsiteY1459" fmla="*/ 152699 h 506956"/>
              <a:gd name="connsiteX1460" fmla="*/ 310009 w 506956"/>
              <a:gd name="connsiteY1460" fmla="*/ 143505 h 506956"/>
              <a:gd name="connsiteX1461" fmla="*/ 314170 w 506956"/>
              <a:gd name="connsiteY1461" fmla="*/ 143505 h 506956"/>
              <a:gd name="connsiteX1462" fmla="*/ 317979 w 506956"/>
              <a:gd name="connsiteY1462" fmla="*/ 149489 h 506956"/>
              <a:gd name="connsiteX1463" fmla="*/ 321787 w 506956"/>
              <a:gd name="connsiteY1463" fmla="*/ 143505 h 506956"/>
              <a:gd name="connsiteX1464" fmla="*/ 325948 w 506956"/>
              <a:gd name="connsiteY1464" fmla="*/ 143505 h 506956"/>
              <a:gd name="connsiteX1465" fmla="*/ 320046 w 506956"/>
              <a:gd name="connsiteY1465" fmla="*/ 152699 h 506956"/>
              <a:gd name="connsiteX1466" fmla="*/ 326356 w 506956"/>
              <a:gd name="connsiteY1466" fmla="*/ 162545 h 506956"/>
              <a:gd name="connsiteX1467" fmla="*/ 322195 w 506956"/>
              <a:gd name="connsiteY1467" fmla="*/ 162545 h 506956"/>
              <a:gd name="connsiteX1468" fmla="*/ 317979 w 506956"/>
              <a:gd name="connsiteY1468" fmla="*/ 155854 h 506956"/>
              <a:gd name="connsiteX1469" fmla="*/ 343779 w 506956"/>
              <a:gd name="connsiteY1469" fmla="*/ 155854 h 506956"/>
              <a:gd name="connsiteX1470" fmla="*/ 339563 w 506956"/>
              <a:gd name="connsiteY1470" fmla="*/ 162545 h 506956"/>
              <a:gd name="connsiteX1471" fmla="*/ 335401 w 506956"/>
              <a:gd name="connsiteY1471" fmla="*/ 162545 h 506956"/>
              <a:gd name="connsiteX1472" fmla="*/ 341711 w 506956"/>
              <a:gd name="connsiteY1472" fmla="*/ 152699 h 506956"/>
              <a:gd name="connsiteX1473" fmla="*/ 335809 w 506956"/>
              <a:gd name="connsiteY1473" fmla="*/ 143505 h 506956"/>
              <a:gd name="connsiteX1474" fmla="*/ 339971 w 506956"/>
              <a:gd name="connsiteY1474" fmla="*/ 143505 h 506956"/>
              <a:gd name="connsiteX1475" fmla="*/ 343779 w 506956"/>
              <a:gd name="connsiteY1475" fmla="*/ 149489 h 506956"/>
              <a:gd name="connsiteX1476" fmla="*/ 347587 w 506956"/>
              <a:gd name="connsiteY1476" fmla="*/ 143505 h 506956"/>
              <a:gd name="connsiteX1477" fmla="*/ 351748 w 506956"/>
              <a:gd name="connsiteY1477" fmla="*/ 143505 h 506956"/>
              <a:gd name="connsiteX1478" fmla="*/ 345846 w 506956"/>
              <a:gd name="connsiteY1478" fmla="*/ 152699 h 506956"/>
              <a:gd name="connsiteX1479" fmla="*/ 352156 w 506956"/>
              <a:gd name="connsiteY1479" fmla="*/ 162545 h 506956"/>
              <a:gd name="connsiteX1480" fmla="*/ 347995 w 506956"/>
              <a:gd name="connsiteY1480" fmla="*/ 162545 h 506956"/>
              <a:gd name="connsiteX1481" fmla="*/ 343779 w 506956"/>
              <a:gd name="connsiteY1481" fmla="*/ 155854 h 506956"/>
              <a:gd name="connsiteX1482" fmla="*/ 369579 w 506956"/>
              <a:gd name="connsiteY1482" fmla="*/ 155854 h 506956"/>
              <a:gd name="connsiteX1483" fmla="*/ 365363 w 506956"/>
              <a:gd name="connsiteY1483" fmla="*/ 162545 h 506956"/>
              <a:gd name="connsiteX1484" fmla="*/ 361201 w 506956"/>
              <a:gd name="connsiteY1484" fmla="*/ 162545 h 506956"/>
              <a:gd name="connsiteX1485" fmla="*/ 367511 w 506956"/>
              <a:gd name="connsiteY1485" fmla="*/ 152699 h 506956"/>
              <a:gd name="connsiteX1486" fmla="*/ 361609 w 506956"/>
              <a:gd name="connsiteY1486" fmla="*/ 143505 h 506956"/>
              <a:gd name="connsiteX1487" fmla="*/ 365771 w 506956"/>
              <a:gd name="connsiteY1487" fmla="*/ 143505 h 506956"/>
              <a:gd name="connsiteX1488" fmla="*/ 369579 w 506956"/>
              <a:gd name="connsiteY1488" fmla="*/ 149489 h 506956"/>
              <a:gd name="connsiteX1489" fmla="*/ 373387 w 506956"/>
              <a:gd name="connsiteY1489" fmla="*/ 143505 h 506956"/>
              <a:gd name="connsiteX1490" fmla="*/ 377548 w 506956"/>
              <a:gd name="connsiteY1490" fmla="*/ 143505 h 506956"/>
              <a:gd name="connsiteX1491" fmla="*/ 371646 w 506956"/>
              <a:gd name="connsiteY1491" fmla="*/ 152699 h 506956"/>
              <a:gd name="connsiteX1492" fmla="*/ 377956 w 506956"/>
              <a:gd name="connsiteY1492" fmla="*/ 162545 h 506956"/>
              <a:gd name="connsiteX1493" fmla="*/ 373795 w 506956"/>
              <a:gd name="connsiteY1493" fmla="*/ 162545 h 506956"/>
              <a:gd name="connsiteX1494" fmla="*/ 369579 w 506956"/>
              <a:gd name="connsiteY1494" fmla="*/ 155854 h 506956"/>
              <a:gd name="connsiteX1495" fmla="*/ 395379 w 506956"/>
              <a:gd name="connsiteY1495" fmla="*/ 155854 h 506956"/>
              <a:gd name="connsiteX1496" fmla="*/ 391163 w 506956"/>
              <a:gd name="connsiteY1496" fmla="*/ 162545 h 506956"/>
              <a:gd name="connsiteX1497" fmla="*/ 387001 w 506956"/>
              <a:gd name="connsiteY1497" fmla="*/ 162545 h 506956"/>
              <a:gd name="connsiteX1498" fmla="*/ 393312 w 506956"/>
              <a:gd name="connsiteY1498" fmla="*/ 152699 h 506956"/>
              <a:gd name="connsiteX1499" fmla="*/ 387409 w 506956"/>
              <a:gd name="connsiteY1499" fmla="*/ 143505 h 506956"/>
              <a:gd name="connsiteX1500" fmla="*/ 391571 w 506956"/>
              <a:gd name="connsiteY1500" fmla="*/ 143505 h 506956"/>
              <a:gd name="connsiteX1501" fmla="*/ 395379 w 506956"/>
              <a:gd name="connsiteY1501" fmla="*/ 149489 h 506956"/>
              <a:gd name="connsiteX1502" fmla="*/ 399187 w 506956"/>
              <a:gd name="connsiteY1502" fmla="*/ 143505 h 506956"/>
              <a:gd name="connsiteX1503" fmla="*/ 403348 w 506956"/>
              <a:gd name="connsiteY1503" fmla="*/ 143505 h 506956"/>
              <a:gd name="connsiteX1504" fmla="*/ 397446 w 506956"/>
              <a:gd name="connsiteY1504" fmla="*/ 152699 h 506956"/>
              <a:gd name="connsiteX1505" fmla="*/ 403756 w 506956"/>
              <a:gd name="connsiteY1505" fmla="*/ 162545 h 506956"/>
              <a:gd name="connsiteX1506" fmla="*/ 399595 w 506956"/>
              <a:gd name="connsiteY1506" fmla="*/ 162545 h 506956"/>
              <a:gd name="connsiteX1507" fmla="*/ 395379 w 506956"/>
              <a:gd name="connsiteY1507" fmla="*/ 155854 h 506956"/>
              <a:gd name="connsiteX1508" fmla="*/ 421179 w 506956"/>
              <a:gd name="connsiteY1508" fmla="*/ 155854 h 506956"/>
              <a:gd name="connsiteX1509" fmla="*/ 416963 w 506956"/>
              <a:gd name="connsiteY1509" fmla="*/ 162545 h 506956"/>
              <a:gd name="connsiteX1510" fmla="*/ 412801 w 506956"/>
              <a:gd name="connsiteY1510" fmla="*/ 162545 h 506956"/>
              <a:gd name="connsiteX1511" fmla="*/ 419112 w 506956"/>
              <a:gd name="connsiteY1511" fmla="*/ 152699 h 506956"/>
              <a:gd name="connsiteX1512" fmla="*/ 413209 w 506956"/>
              <a:gd name="connsiteY1512" fmla="*/ 143505 h 506956"/>
              <a:gd name="connsiteX1513" fmla="*/ 417371 w 506956"/>
              <a:gd name="connsiteY1513" fmla="*/ 143505 h 506956"/>
              <a:gd name="connsiteX1514" fmla="*/ 421179 w 506956"/>
              <a:gd name="connsiteY1514" fmla="*/ 149489 h 506956"/>
              <a:gd name="connsiteX1515" fmla="*/ 424987 w 506956"/>
              <a:gd name="connsiteY1515" fmla="*/ 143505 h 506956"/>
              <a:gd name="connsiteX1516" fmla="*/ 429149 w 506956"/>
              <a:gd name="connsiteY1516" fmla="*/ 143505 h 506956"/>
              <a:gd name="connsiteX1517" fmla="*/ 423246 w 506956"/>
              <a:gd name="connsiteY1517" fmla="*/ 152699 h 506956"/>
              <a:gd name="connsiteX1518" fmla="*/ 429557 w 506956"/>
              <a:gd name="connsiteY1518" fmla="*/ 162545 h 506956"/>
              <a:gd name="connsiteX1519" fmla="*/ 425395 w 506956"/>
              <a:gd name="connsiteY1519" fmla="*/ 162545 h 506956"/>
              <a:gd name="connsiteX1520" fmla="*/ 421179 w 506956"/>
              <a:gd name="connsiteY1520" fmla="*/ 155854 h 506956"/>
              <a:gd name="connsiteX1521" fmla="*/ 446979 w 506956"/>
              <a:gd name="connsiteY1521" fmla="*/ 155854 h 506956"/>
              <a:gd name="connsiteX1522" fmla="*/ 442763 w 506956"/>
              <a:gd name="connsiteY1522" fmla="*/ 162545 h 506956"/>
              <a:gd name="connsiteX1523" fmla="*/ 438601 w 506956"/>
              <a:gd name="connsiteY1523" fmla="*/ 162545 h 506956"/>
              <a:gd name="connsiteX1524" fmla="*/ 444912 w 506956"/>
              <a:gd name="connsiteY1524" fmla="*/ 152699 h 506956"/>
              <a:gd name="connsiteX1525" fmla="*/ 439009 w 506956"/>
              <a:gd name="connsiteY1525" fmla="*/ 143505 h 506956"/>
              <a:gd name="connsiteX1526" fmla="*/ 443171 w 506956"/>
              <a:gd name="connsiteY1526" fmla="*/ 143505 h 506956"/>
              <a:gd name="connsiteX1527" fmla="*/ 446979 w 506956"/>
              <a:gd name="connsiteY1527" fmla="*/ 149489 h 506956"/>
              <a:gd name="connsiteX1528" fmla="*/ 450787 w 506956"/>
              <a:gd name="connsiteY1528" fmla="*/ 143505 h 506956"/>
              <a:gd name="connsiteX1529" fmla="*/ 454949 w 506956"/>
              <a:gd name="connsiteY1529" fmla="*/ 143505 h 506956"/>
              <a:gd name="connsiteX1530" fmla="*/ 449046 w 506956"/>
              <a:gd name="connsiteY1530" fmla="*/ 152699 h 506956"/>
              <a:gd name="connsiteX1531" fmla="*/ 455357 w 506956"/>
              <a:gd name="connsiteY1531" fmla="*/ 162545 h 506956"/>
              <a:gd name="connsiteX1532" fmla="*/ 451195 w 506956"/>
              <a:gd name="connsiteY1532" fmla="*/ 162545 h 506956"/>
              <a:gd name="connsiteX1533" fmla="*/ 446979 w 506956"/>
              <a:gd name="connsiteY1533" fmla="*/ 155854 h 506956"/>
              <a:gd name="connsiteX1534" fmla="*/ 472779 w 506956"/>
              <a:gd name="connsiteY1534" fmla="*/ 155854 h 506956"/>
              <a:gd name="connsiteX1535" fmla="*/ 468563 w 506956"/>
              <a:gd name="connsiteY1535" fmla="*/ 162545 h 506956"/>
              <a:gd name="connsiteX1536" fmla="*/ 464401 w 506956"/>
              <a:gd name="connsiteY1536" fmla="*/ 162545 h 506956"/>
              <a:gd name="connsiteX1537" fmla="*/ 470712 w 506956"/>
              <a:gd name="connsiteY1537" fmla="*/ 152699 h 506956"/>
              <a:gd name="connsiteX1538" fmla="*/ 464809 w 506956"/>
              <a:gd name="connsiteY1538" fmla="*/ 143505 h 506956"/>
              <a:gd name="connsiteX1539" fmla="*/ 468971 w 506956"/>
              <a:gd name="connsiteY1539" fmla="*/ 143505 h 506956"/>
              <a:gd name="connsiteX1540" fmla="*/ 472779 w 506956"/>
              <a:gd name="connsiteY1540" fmla="*/ 149489 h 506956"/>
              <a:gd name="connsiteX1541" fmla="*/ 476587 w 506956"/>
              <a:gd name="connsiteY1541" fmla="*/ 143505 h 506956"/>
              <a:gd name="connsiteX1542" fmla="*/ 480749 w 506956"/>
              <a:gd name="connsiteY1542" fmla="*/ 143505 h 506956"/>
              <a:gd name="connsiteX1543" fmla="*/ 474846 w 506956"/>
              <a:gd name="connsiteY1543" fmla="*/ 152699 h 506956"/>
              <a:gd name="connsiteX1544" fmla="*/ 481157 w 506956"/>
              <a:gd name="connsiteY1544" fmla="*/ 162545 h 506956"/>
              <a:gd name="connsiteX1545" fmla="*/ 476995 w 506956"/>
              <a:gd name="connsiteY1545" fmla="*/ 162545 h 506956"/>
              <a:gd name="connsiteX1546" fmla="*/ 472779 w 506956"/>
              <a:gd name="connsiteY1546" fmla="*/ 155854 h 506956"/>
              <a:gd name="connsiteX1547" fmla="*/ 498579 w 506956"/>
              <a:gd name="connsiteY1547" fmla="*/ 155854 h 506956"/>
              <a:gd name="connsiteX1548" fmla="*/ 494363 w 506956"/>
              <a:gd name="connsiteY1548" fmla="*/ 162545 h 506956"/>
              <a:gd name="connsiteX1549" fmla="*/ 490201 w 506956"/>
              <a:gd name="connsiteY1549" fmla="*/ 162545 h 506956"/>
              <a:gd name="connsiteX1550" fmla="*/ 496512 w 506956"/>
              <a:gd name="connsiteY1550" fmla="*/ 152699 h 506956"/>
              <a:gd name="connsiteX1551" fmla="*/ 490609 w 506956"/>
              <a:gd name="connsiteY1551" fmla="*/ 143505 h 506956"/>
              <a:gd name="connsiteX1552" fmla="*/ 494771 w 506956"/>
              <a:gd name="connsiteY1552" fmla="*/ 143505 h 506956"/>
              <a:gd name="connsiteX1553" fmla="*/ 498579 w 506956"/>
              <a:gd name="connsiteY1553" fmla="*/ 149489 h 506956"/>
              <a:gd name="connsiteX1554" fmla="*/ 502387 w 506956"/>
              <a:gd name="connsiteY1554" fmla="*/ 143505 h 506956"/>
              <a:gd name="connsiteX1555" fmla="*/ 506549 w 506956"/>
              <a:gd name="connsiteY1555" fmla="*/ 143505 h 506956"/>
              <a:gd name="connsiteX1556" fmla="*/ 500646 w 506956"/>
              <a:gd name="connsiteY1556" fmla="*/ 152699 h 506956"/>
              <a:gd name="connsiteX1557" fmla="*/ 506957 w 506956"/>
              <a:gd name="connsiteY1557" fmla="*/ 162545 h 506956"/>
              <a:gd name="connsiteX1558" fmla="*/ 502795 w 506956"/>
              <a:gd name="connsiteY1558" fmla="*/ 162545 h 506956"/>
              <a:gd name="connsiteX1559" fmla="*/ 498579 w 506956"/>
              <a:gd name="connsiteY1559" fmla="*/ 155854 h 506956"/>
              <a:gd name="connsiteX1560" fmla="*/ 8378 w 506956"/>
              <a:gd name="connsiteY1560" fmla="*/ 184555 h 506956"/>
              <a:gd name="connsiteX1561" fmla="*/ 4162 w 506956"/>
              <a:gd name="connsiteY1561" fmla="*/ 191247 h 506956"/>
              <a:gd name="connsiteX1562" fmla="*/ 0 w 506956"/>
              <a:gd name="connsiteY1562" fmla="*/ 191247 h 506956"/>
              <a:gd name="connsiteX1563" fmla="*/ 6310 w 506956"/>
              <a:gd name="connsiteY1563" fmla="*/ 181400 h 506956"/>
              <a:gd name="connsiteX1564" fmla="*/ 408 w 506956"/>
              <a:gd name="connsiteY1564" fmla="*/ 172206 h 506956"/>
              <a:gd name="connsiteX1565" fmla="*/ 4570 w 506956"/>
              <a:gd name="connsiteY1565" fmla="*/ 172206 h 506956"/>
              <a:gd name="connsiteX1566" fmla="*/ 8378 w 506956"/>
              <a:gd name="connsiteY1566" fmla="*/ 178190 h 506956"/>
              <a:gd name="connsiteX1567" fmla="*/ 12186 w 506956"/>
              <a:gd name="connsiteY1567" fmla="*/ 172206 h 506956"/>
              <a:gd name="connsiteX1568" fmla="*/ 16347 w 506956"/>
              <a:gd name="connsiteY1568" fmla="*/ 172206 h 506956"/>
              <a:gd name="connsiteX1569" fmla="*/ 10445 w 506956"/>
              <a:gd name="connsiteY1569" fmla="*/ 181400 h 506956"/>
              <a:gd name="connsiteX1570" fmla="*/ 16755 w 506956"/>
              <a:gd name="connsiteY1570" fmla="*/ 191247 h 506956"/>
              <a:gd name="connsiteX1571" fmla="*/ 12594 w 506956"/>
              <a:gd name="connsiteY1571" fmla="*/ 191247 h 506956"/>
              <a:gd name="connsiteX1572" fmla="*/ 8378 w 506956"/>
              <a:gd name="connsiteY1572" fmla="*/ 184555 h 506956"/>
              <a:gd name="connsiteX1573" fmla="*/ 34178 w 506956"/>
              <a:gd name="connsiteY1573" fmla="*/ 184555 h 506956"/>
              <a:gd name="connsiteX1574" fmla="*/ 29962 w 506956"/>
              <a:gd name="connsiteY1574" fmla="*/ 191247 h 506956"/>
              <a:gd name="connsiteX1575" fmla="*/ 25800 w 506956"/>
              <a:gd name="connsiteY1575" fmla="*/ 191247 h 506956"/>
              <a:gd name="connsiteX1576" fmla="*/ 32110 w 506956"/>
              <a:gd name="connsiteY1576" fmla="*/ 181400 h 506956"/>
              <a:gd name="connsiteX1577" fmla="*/ 26208 w 506956"/>
              <a:gd name="connsiteY1577" fmla="*/ 172206 h 506956"/>
              <a:gd name="connsiteX1578" fmla="*/ 30370 w 506956"/>
              <a:gd name="connsiteY1578" fmla="*/ 172206 h 506956"/>
              <a:gd name="connsiteX1579" fmla="*/ 34178 w 506956"/>
              <a:gd name="connsiteY1579" fmla="*/ 178190 h 506956"/>
              <a:gd name="connsiteX1580" fmla="*/ 37986 w 506956"/>
              <a:gd name="connsiteY1580" fmla="*/ 172206 h 506956"/>
              <a:gd name="connsiteX1581" fmla="*/ 42147 w 506956"/>
              <a:gd name="connsiteY1581" fmla="*/ 172206 h 506956"/>
              <a:gd name="connsiteX1582" fmla="*/ 36245 w 506956"/>
              <a:gd name="connsiteY1582" fmla="*/ 181400 h 506956"/>
              <a:gd name="connsiteX1583" fmla="*/ 42555 w 506956"/>
              <a:gd name="connsiteY1583" fmla="*/ 191247 h 506956"/>
              <a:gd name="connsiteX1584" fmla="*/ 38394 w 506956"/>
              <a:gd name="connsiteY1584" fmla="*/ 191247 h 506956"/>
              <a:gd name="connsiteX1585" fmla="*/ 34178 w 506956"/>
              <a:gd name="connsiteY1585" fmla="*/ 184555 h 506956"/>
              <a:gd name="connsiteX1586" fmla="*/ 59978 w 506956"/>
              <a:gd name="connsiteY1586" fmla="*/ 184555 h 506956"/>
              <a:gd name="connsiteX1587" fmla="*/ 55762 w 506956"/>
              <a:gd name="connsiteY1587" fmla="*/ 191247 h 506956"/>
              <a:gd name="connsiteX1588" fmla="*/ 51600 w 506956"/>
              <a:gd name="connsiteY1588" fmla="*/ 191247 h 506956"/>
              <a:gd name="connsiteX1589" fmla="*/ 57911 w 506956"/>
              <a:gd name="connsiteY1589" fmla="*/ 181400 h 506956"/>
              <a:gd name="connsiteX1590" fmla="*/ 52008 w 506956"/>
              <a:gd name="connsiteY1590" fmla="*/ 172206 h 506956"/>
              <a:gd name="connsiteX1591" fmla="*/ 56170 w 506956"/>
              <a:gd name="connsiteY1591" fmla="*/ 172206 h 506956"/>
              <a:gd name="connsiteX1592" fmla="*/ 59978 w 506956"/>
              <a:gd name="connsiteY1592" fmla="*/ 178190 h 506956"/>
              <a:gd name="connsiteX1593" fmla="*/ 63786 w 506956"/>
              <a:gd name="connsiteY1593" fmla="*/ 172206 h 506956"/>
              <a:gd name="connsiteX1594" fmla="*/ 67948 w 506956"/>
              <a:gd name="connsiteY1594" fmla="*/ 172206 h 506956"/>
              <a:gd name="connsiteX1595" fmla="*/ 62045 w 506956"/>
              <a:gd name="connsiteY1595" fmla="*/ 181400 h 506956"/>
              <a:gd name="connsiteX1596" fmla="*/ 68356 w 506956"/>
              <a:gd name="connsiteY1596" fmla="*/ 191247 h 506956"/>
              <a:gd name="connsiteX1597" fmla="*/ 64194 w 506956"/>
              <a:gd name="connsiteY1597" fmla="*/ 191247 h 506956"/>
              <a:gd name="connsiteX1598" fmla="*/ 59978 w 506956"/>
              <a:gd name="connsiteY1598" fmla="*/ 184555 h 506956"/>
              <a:gd name="connsiteX1599" fmla="*/ 85778 w 506956"/>
              <a:gd name="connsiteY1599" fmla="*/ 184555 h 506956"/>
              <a:gd name="connsiteX1600" fmla="*/ 81562 w 506956"/>
              <a:gd name="connsiteY1600" fmla="*/ 191247 h 506956"/>
              <a:gd name="connsiteX1601" fmla="*/ 77400 w 506956"/>
              <a:gd name="connsiteY1601" fmla="*/ 191247 h 506956"/>
              <a:gd name="connsiteX1602" fmla="*/ 83711 w 506956"/>
              <a:gd name="connsiteY1602" fmla="*/ 181400 h 506956"/>
              <a:gd name="connsiteX1603" fmla="*/ 77808 w 506956"/>
              <a:gd name="connsiteY1603" fmla="*/ 172206 h 506956"/>
              <a:gd name="connsiteX1604" fmla="*/ 81970 w 506956"/>
              <a:gd name="connsiteY1604" fmla="*/ 172206 h 506956"/>
              <a:gd name="connsiteX1605" fmla="*/ 85778 w 506956"/>
              <a:gd name="connsiteY1605" fmla="*/ 178190 h 506956"/>
              <a:gd name="connsiteX1606" fmla="*/ 89586 w 506956"/>
              <a:gd name="connsiteY1606" fmla="*/ 172206 h 506956"/>
              <a:gd name="connsiteX1607" fmla="*/ 93748 w 506956"/>
              <a:gd name="connsiteY1607" fmla="*/ 172206 h 506956"/>
              <a:gd name="connsiteX1608" fmla="*/ 87845 w 506956"/>
              <a:gd name="connsiteY1608" fmla="*/ 181400 h 506956"/>
              <a:gd name="connsiteX1609" fmla="*/ 94156 w 506956"/>
              <a:gd name="connsiteY1609" fmla="*/ 191247 h 506956"/>
              <a:gd name="connsiteX1610" fmla="*/ 89994 w 506956"/>
              <a:gd name="connsiteY1610" fmla="*/ 191247 h 506956"/>
              <a:gd name="connsiteX1611" fmla="*/ 85778 w 506956"/>
              <a:gd name="connsiteY1611" fmla="*/ 184555 h 506956"/>
              <a:gd name="connsiteX1612" fmla="*/ 111578 w 506956"/>
              <a:gd name="connsiteY1612" fmla="*/ 184555 h 506956"/>
              <a:gd name="connsiteX1613" fmla="*/ 107362 w 506956"/>
              <a:gd name="connsiteY1613" fmla="*/ 191247 h 506956"/>
              <a:gd name="connsiteX1614" fmla="*/ 103200 w 506956"/>
              <a:gd name="connsiteY1614" fmla="*/ 191247 h 506956"/>
              <a:gd name="connsiteX1615" fmla="*/ 109511 w 506956"/>
              <a:gd name="connsiteY1615" fmla="*/ 181400 h 506956"/>
              <a:gd name="connsiteX1616" fmla="*/ 103608 w 506956"/>
              <a:gd name="connsiteY1616" fmla="*/ 172206 h 506956"/>
              <a:gd name="connsiteX1617" fmla="*/ 107770 w 506956"/>
              <a:gd name="connsiteY1617" fmla="*/ 172206 h 506956"/>
              <a:gd name="connsiteX1618" fmla="*/ 111578 w 506956"/>
              <a:gd name="connsiteY1618" fmla="*/ 178190 h 506956"/>
              <a:gd name="connsiteX1619" fmla="*/ 115386 w 506956"/>
              <a:gd name="connsiteY1619" fmla="*/ 172206 h 506956"/>
              <a:gd name="connsiteX1620" fmla="*/ 119548 w 506956"/>
              <a:gd name="connsiteY1620" fmla="*/ 172206 h 506956"/>
              <a:gd name="connsiteX1621" fmla="*/ 113645 w 506956"/>
              <a:gd name="connsiteY1621" fmla="*/ 181400 h 506956"/>
              <a:gd name="connsiteX1622" fmla="*/ 119956 w 506956"/>
              <a:gd name="connsiteY1622" fmla="*/ 191247 h 506956"/>
              <a:gd name="connsiteX1623" fmla="*/ 115794 w 506956"/>
              <a:gd name="connsiteY1623" fmla="*/ 191247 h 506956"/>
              <a:gd name="connsiteX1624" fmla="*/ 111578 w 506956"/>
              <a:gd name="connsiteY1624" fmla="*/ 184555 h 506956"/>
              <a:gd name="connsiteX1625" fmla="*/ 137378 w 506956"/>
              <a:gd name="connsiteY1625" fmla="*/ 184555 h 506956"/>
              <a:gd name="connsiteX1626" fmla="*/ 133162 w 506956"/>
              <a:gd name="connsiteY1626" fmla="*/ 191247 h 506956"/>
              <a:gd name="connsiteX1627" fmla="*/ 129000 w 506956"/>
              <a:gd name="connsiteY1627" fmla="*/ 191247 h 506956"/>
              <a:gd name="connsiteX1628" fmla="*/ 135311 w 506956"/>
              <a:gd name="connsiteY1628" fmla="*/ 181400 h 506956"/>
              <a:gd name="connsiteX1629" fmla="*/ 129408 w 506956"/>
              <a:gd name="connsiteY1629" fmla="*/ 172206 h 506956"/>
              <a:gd name="connsiteX1630" fmla="*/ 133570 w 506956"/>
              <a:gd name="connsiteY1630" fmla="*/ 172206 h 506956"/>
              <a:gd name="connsiteX1631" fmla="*/ 137378 w 506956"/>
              <a:gd name="connsiteY1631" fmla="*/ 178190 h 506956"/>
              <a:gd name="connsiteX1632" fmla="*/ 141186 w 506956"/>
              <a:gd name="connsiteY1632" fmla="*/ 172206 h 506956"/>
              <a:gd name="connsiteX1633" fmla="*/ 145348 w 506956"/>
              <a:gd name="connsiteY1633" fmla="*/ 172206 h 506956"/>
              <a:gd name="connsiteX1634" fmla="*/ 139445 w 506956"/>
              <a:gd name="connsiteY1634" fmla="*/ 181400 h 506956"/>
              <a:gd name="connsiteX1635" fmla="*/ 145756 w 506956"/>
              <a:gd name="connsiteY1635" fmla="*/ 191247 h 506956"/>
              <a:gd name="connsiteX1636" fmla="*/ 141594 w 506956"/>
              <a:gd name="connsiteY1636" fmla="*/ 191247 h 506956"/>
              <a:gd name="connsiteX1637" fmla="*/ 137378 w 506956"/>
              <a:gd name="connsiteY1637" fmla="*/ 184555 h 506956"/>
              <a:gd name="connsiteX1638" fmla="*/ 163178 w 506956"/>
              <a:gd name="connsiteY1638" fmla="*/ 184555 h 506956"/>
              <a:gd name="connsiteX1639" fmla="*/ 158962 w 506956"/>
              <a:gd name="connsiteY1639" fmla="*/ 191247 h 506956"/>
              <a:gd name="connsiteX1640" fmla="*/ 154800 w 506956"/>
              <a:gd name="connsiteY1640" fmla="*/ 191247 h 506956"/>
              <a:gd name="connsiteX1641" fmla="*/ 161111 w 506956"/>
              <a:gd name="connsiteY1641" fmla="*/ 181400 h 506956"/>
              <a:gd name="connsiteX1642" fmla="*/ 155208 w 506956"/>
              <a:gd name="connsiteY1642" fmla="*/ 172206 h 506956"/>
              <a:gd name="connsiteX1643" fmla="*/ 159370 w 506956"/>
              <a:gd name="connsiteY1643" fmla="*/ 172206 h 506956"/>
              <a:gd name="connsiteX1644" fmla="*/ 163178 w 506956"/>
              <a:gd name="connsiteY1644" fmla="*/ 178190 h 506956"/>
              <a:gd name="connsiteX1645" fmla="*/ 166986 w 506956"/>
              <a:gd name="connsiteY1645" fmla="*/ 172206 h 506956"/>
              <a:gd name="connsiteX1646" fmla="*/ 171148 w 506956"/>
              <a:gd name="connsiteY1646" fmla="*/ 172206 h 506956"/>
              <a:gd name="connsiteX1647" fmla="*/ 165245 w 506956"/>
              <a:gd name="connsiteY1647" fmla="*/ 181400 h 506956"/>
              <a:gd name="connsiteX1648" fmla="*/ 171556 w 506956"/>
              <a:gd name="connsiteY1648" fmla="*/ 191247 h 506956"/>
              <a:gd name="connsiteX1649" fmla="*/ 167394 w 506956"/>
              <a:gd name="connsiteY1649" fmla="*/ 191247 h 506956"/>
              <a:gd name="connsiteX1650" fmla="*/ 163178 w 506956"/>
              <a:gd name="connsiteY1650" fmla="*/ 184555 h 506956"/>
              <a:gd name="connsiteX1651" fmla="*/ 188978 w 506956"/>
              <a:gd name="connsiteY1651" fmla="*/ 184555 h 506956"/>
              <a:gd name="connsiteX1652" fmla="*/ 184762 w 506956"/>
              <a:gd name="connsiteY1652" fmla="*/ 191247 h 506956"/>
              <a:gd name="connsiteX1653" fmla="*/ 180601 w 506956"/>
              <a:gd name="connsiteY1653" fmla="*/ 191247 h 506956"/>
              <a:gd name="connsiteX1654" fmla="*/ 186911 w 506956"/>
              <a:gd name="connsiteY1654" fmla="*/ 181400 h 506956"/>
              <a:gd name="connsiteX1655" fmla="*/ 181009 w 506956"/>
              <a:gd name="connsiteY1655" fmla="*/ 172206 h 506956"/>
              <a:gd name="connsiteX1656" fmla="*/ 185170 w 506956"/>
              <a:gd name="connsiteY1656" fmla="*/ 172206 h 506956"/>
              <a:gd name="connsiteX1657" fmla="*/ 188978 w 506956"/>
              <a:gd name="connsiteY1657" fmla="*/ 178190 h 506956"/>
              <a:gd name="connsiteX1658" fmla="*/ 192786 w 506956"/>
              <a:gd name="connsiteY1658" fmla="*/ 172206 h 506956"/>
              <a:gd name="connsiteX1659" fmla="*/ 196948 w 506956"/>
              <a:gd name="connsiteY1659" fmla="*/ 172206 h 506956"/>
              <a:gd name="connsiteX1660" fmla="*/ 191045 w 506956"/>
              <a:gd name="connsiteY1660" fmla="*/ 181400 h 506956"/>
              <a:gd name="connsiteX1661" fmla="*/ 197356 w 506956"/>
              <a:gd name="connsiteY1661" fmla="*/ 191247 h 506956"/>
              <a:gd name="connsiteX1662" fmla="*/ 193194 w 506956"/>
              <a:gd name="connsiteY1662" fmla="*/ 191247 h 506956"/>
              <a:gd name="connsiteX1663" fmla="*/ 188978 w 506956"/>
              <a:gd name="connsiteY1663" fmla="*/ 184555 h 506956"/>
              <a:gd name="connsiteX1664" fmla="*/ 214778 w 506956"/>
              <a:gd name="connsiteY1664" fmla="*/ 184555 h 506956"/>
              <a:gd name="connsiteX1665" fmla="*/ 210562 w 506956"/>
              <a:gd name="connsiteY1665" fmla="*/ 191247 h 506956"/>
              <a:gd name="connsiteX1666" fmla="*/ 206401 w 506956"/>
              <a:gd name="connsiteY1666" fmla="*/ 191247 h 506956"/>
              <a:gd name="connsiteX1667" fmla="*/ 212711 w 506956"/>
              <a:gd name="connsiteY1667" fmla="*/ 181400 h 506956"/>
              <a:gd name="connsiteX1668" fmla="*/ 206809 w 506956"/>
              <a:gd name="connsiteY1668" fmla="*/ 172206 h 506956"/>
              <a:gd name="connsiteX1669" fmla="*/ 210970 w 506956"/>
              <a:gd name="connsiteY1669" fmla="*/ 172206 h 506956"/>
              <a:gd name="connsiteX1670" fmla="*/ 214778 w 506956"/>
              <a:gd name="connsiteY1670" fmla="*/ 178190 h 506956"/>
              <a:gd name="connsiteX1671" fmla="*/ 218586 w 506956"/>
              <a:gd name="connsiteY1671" fmla="*/ 172206 h 506956"/>
              <a:gd name="connsiteX1672" fmla="*/ 222748 w 506956"/>
              <a:gd name="connsiteY1672" fmla="*/ 172206 h 506956"/>
              <a:gd name="connsiteX1673" fmla="*/ 216846 w 506956"/>
              <a:gd name="connsiteY1673" fmla="*/ 181400 h 506956"/>
              <a:gd name="connsiteX1674" fmla="*/ 223156 w 506956"/>
              <a:gd name="connsiteY1674" fmla="*/ 191247 h 506956"/>
              <a:gd name="connsiteX1675" fmla="*/ 218994 w 506956"/>
              <a:gd name="connsiteY1675" fmla="*/ 191247 h 506956"/>
              <a:gd name="connsiteX1676" fmla="*/ 214778 w 506956"/>
              <a:gd name="connsiteY1676" fmla="*/ 184555 h 506956"/>
              <a:gd name="connsiteX1677" fmla="*/ 240578 w 506956"/>
              <a:gd name="connsiteY1677" fmla="*/ 184555 h 506956"/>
              <a:gd name="connsiteX1678" fmla="*/ 236362 w 506956"/>
              <a:gd name="connsiteY1678" fmla="*/ 191247 h 506956"/>
              <a:gd name="connsiteX1679" fmla="*/ 232201 w 506956"/>
              <a:gd name="connsiteY1679" fmla="*/ 191247 h 506956"/>
              <a:gd name="connsiteX1680" fmla="*/ 238511 w 506956"/>
              <a:gd name="connsiteY1680" fmla="*/ 181400 h 506956"/>
              <a:gd name="connsiteX1681" fmla="*/ 232609 w 506956"/>
              <a:gd name="connsiteY1681" fmla="*/ 172206 h 506956"/>
              <a:gd name="connsiteX1682" fmla="*/ 236770 w 506956"/>
              <a:gd name="connsiteY1682" fmla="*/ 172206 h 506956"/>
              <a:gd name="connsiteX1683" fmla="*/ 240578 w 506956"/>
              <a:gd name="connsiteY1683" fmla="*/ 178190 h 506956"/>
              <a:gd name="connsiteX1684" fmla="*/ 244386 w 506956"/>
              <a:gd name="connsiteY1684" fmla="*/ 172206 h 506956"/>
              <a:gd name="connsiteX1685" fmla="*/ 248548 w 506956"/>
              <a:gd name="connsiteY1685" fmla="*/ 172206 h 506956"/>
              <a:gd name="connsiteX1686" fmla="*/ 242646 w 506956"/>
              <a:gd name="connsiteY1686" fmla="*/ 181400 h 506956"/>
              <a:gd name="connsiteX1687" fmla="*/ 248956 w 506956"/>
              <a:gd name="connsiteY1687" fmla="*/ 191247 h 506956"/>
              <a:gd name="connsiteX1688" fmla="*/ 244794 w 506956"/>
              <a:gd name="connsiteY1688" fmla="*/ 191247 h 506956"/>
              <a:gd name="connsiteX1689" fmla="*/ 240578 w 506956"/>
              <a:gd name="connsiteY1689" fmla="*/ 184555 h 506956"/>
              <a:gd name="connsiteX1690" fmla="*/ 266378 w 506956"/>
              <a:gd name="connsiteY1690" fmla="*/ 184555 h 506956"/>
              <a:gd name="connsiteX1691" fmla="*/ 262162 w 506956"/>
              <a:gd name="connsiteY1691" fmla="*/ 191247 h 506956"/>
              <a:gd name="connsiteX1692" fmla="*/ 258001 w 506956"/>
              <a:gd name="connsiteY1692" fmla="*/ 191247 h 506956"/>
              <a:gd name="connsiteX1693" fmla="*/ 264311 w 506956"/>
              <a:gd name="connsiteY1693" fmla="*/ 181400 h 506956"/>
              <a:gd name="connsiteX1694" fmla="*/ 258409 w 506956"/>
              <a:gd name="connsiteY1694" fmla="*/ 172206 h 506956"/>
              <a:gd name="connsiteX1695" fmla="*/ 262570 w 506956"/>
              <a:gd name="connsiteY1695" fmla="*/ 172206 h 506956"/>
              <a:gd name="connsiteX1696" fmla="*/ 266378 w 506956"/>
              <a:gd name="connsiteY1696" fmla="*/ 178190 h 506956"/>
              <a:gd name="connsiteX1697" fmla="*/ 270187 w 506956"/>
              <a:gd name="connsiteY1697" fmla="*/ 172206 h 506956"/>
              <a:gd name="connsiteX1698" fmla="*/ 274348 w 506956"/>
              <a:gd name="connsiteY1698" fmla="*/ 172206 h 506956"/>
              <a:gd name="connsiteX1699" fmla="*/ 268446 w 506956"/>
              <a:gd name="connsiteY1699" fmla="*/ 181400 h 506956"/>
              <a:gd name="connsiteX1700" fmla="*/ 274756 w 506956"/>
              <a:gd name="connsiteY1700" fmla="*/ 191247 h 506956"/>
              <a:gd name="connsiteX1701" fmla="*/ 270595 w 506956"/>
              <a:gd name="connsiteY1701" fmla="*/ 191247 h 506956"/>
              <a:gd name="connsiteX1702" fmla="*/ 266378 w 506956"/>
              <a:gd name="connsiteY1702" fmla="*/ 184555 h 506956"/>
              <a:gd name="connsiteX1703" fmla="*/ 292179 w 506956"/>
              <a:gd name="connsiteY1703" fmla="*/ 184555 h 506956"/>
              <a:gd name="connsiteX1704" fmla="*/ 287962 w 506956"/>
              <a:gd name="connsiteY1704" fmla="*/ 191247 h 506956"/>
              <a:gd name="connsiteX1705" fmla="*/ 283801 w 506956"/>
              <a:gd name="connsiteY1705" fmla="*/ 191247 h 506956"/>
              <a:gd name="connsiteX1706" fmla="*/ 290111 w 506956"/>
              <a:gd name="connsiteY1706" fmla="*/ 181400 h 506956"/>
              <a:gd name="connsiteX1707" fmla="*/ 284209 w 506956"/>
              <a:gd name="connsiteY1707" fmla="*/ 172206 h 506956"/>
              <a:gd name="connsiteX1708" fmla="*/ 288370 w 506956"/>
              <a:gd name="connsiteY1708" fmla="*/ 172206 h 506956"/>
              <a:gd name="connsiteX1709" fmla="*/ 292179 w 506956"/>
              <a:gd name="connsiteY1709" fmla="*/ 178190 h 506956"/>
              <a:gd name="connsiteX1710" fmla="*/ 295987 w 506956"/>
              <a:gd name="connsiteY1710" fmla="*/ 172206 h 506956"/>
              <a:gd name="connsiteX1711" fmla="*/ 300148 w 506956"/>
              <a:gd name="connsiteY1711" fmla="*/ 172206 h 506956"/>
              <a:gd name="connsiteX1712" fmla="*/ 294246 w 506956"/>
              <a:gd name="connsiteY1712" fmla="*/ 181400 h 506956"/>
              <a:gd name="connsiteX1713" fmla="*/ 300556 w 506956"/>
              <a:gd name="connsiteY1713" fmla="*/ 191247 h 506956"/>
              <a:gd name="connsiteX1714" fmla="*/ 296395 w 506956"/>
              <a:gd name="connsiteY1714" fmla="*/ 191247 h 506956"/>
              <a:gd name="connsiteX1715" fmla="*/ 292179 w 506956"/>
              <a:gd name="connsiteY1715" fmla="*/ 184555 h 506956"/>
              <a:gd name="connsiteX1716" fmla="*/ 317979 w 506956"/>
              <a:gd name="connsiteY1716" fmla="*/ 184555 h 506956"/>
              <a:gd name="connsiteX1717" fmla="*/ 313762 w 506956"/>
              <a:gd name="connsiteY1717" fmla="*/ 191247 h 506956"/>
              <a:gd name="connsiteX1718" fmla="*/ 309601 w 506956"/>
              <a:gd name="connsiteY1718" fmla="*/ 191247 h 506956"/>
              <a:gd name="connsiteX1719" fmla="*/ 315911 w 506956"/>
              <a:gd name="connsiteY1719" fmla="*/ 181400 h 506956"/>
              <a:gd name="connsiteX1720" fmla="*/ 310009 w 506956"/>
              <a:gd name="connsiteY1720" fmla="*/ 172206 h 506956"/>
              <a:gd name="connsiteX1721" fmla="*/ 314170 w 506956"/>
              <a:gd name="connsiteY1721" fmla="*/ 172206 h 506956"/>
              <a:gd name="connsiteX1722" fmla="*/ 317979 w 506956"/>
              <a:gd name="connsiteY1722" fmla="*/ 178190 h 506956"/>
              <a:gd name="connsiteX1723" fmla="*/ 321787 w 506956"/>
              <a:gd name="connsiteY1723" fmla="*/ 172206 h 506956"/>
              <a:gd name="connsiteX1724" fmla="*/ 325948 w 506956"/>
              <a:gd name="connsiteY1724" fmla="*/ 172206 h 506956"/>
              <a:gd name="connsiteX1725" fmla="*/ 320046 w 506956"/>
              <a:gd name="connsiteY1725" fmla="*/ 181400 h 506956"/>
              <a:gd name="connsiteX1726" fmla="*/ 326356 w 506956"/>
              <a:gd name="connsiteY1726" fmla="*/ 191247 h 506956"/>
              <a:gd name="connsiteX1727" fmla="*/ 322195 w 506956"/>
              <a:gd name="connsiteY1727" fmla="*/ 191247 h 506956"/>
              <a:gd name="connsiteX1728" fmla="*/ 317979 w 506956"/>
              <a:gd name="connsiteY1728" fmla="*/ 184555 h 506956"/>
              <a:gd name="connsiteX1729" fmla="*/ 343779 w 506956"/>
              <a:gd name="connsiteY1729" fmla="*/ 184555 h 506956"/>
              <a:gd name="connsiteX1730" fmla="*/ 339563 w 506956"/>
              <a:gd name="connsiteY1730" fmla="*/ 191247 h 506956"/>
              <a:gd name="connsiteX1731" fmla="*/ 335401 w 506956"/>
              <a:gd name="connsiteY1731" fmla="*/ 191247 h 506956"/>
              <a:gd name="connsiteX1732" fmla="*/ 341711 w 506956"/>
              <a:gd name="connsiteY1732" fmla="*/ 181400 h 506956"/>
              <a:gd name="connsiteX1733" fmla="*/ 335809 w 506956"/>
              <a:gd name="connsiteY1733" fmla="*/ 172206 h 506956"/>
              <a:gd name="connsiteX1734" fmla="*/ 339971 w 506956"/>
              <a:gd name="connsiteY1734" fmla="*/ 172206 h 506956"/>
              <a:gd name="connsiteX1735" fmla="*/ 343779 w 506956"/>
              <a:gd name="connsiteY1735" fmla="*/ 178190 h 506956"/>
              <a:gd name="connsiteX1736" fmla="*/ 347587 w 506956"/>
              <a:gd name="connsiteY1736" fmla="*/ 172206 h 506956"/>
              <a:gd name="connsiteX1737" fmla="*/ 351748 w 506956"/>
              <a:gd name="connsiteY1737" fmla="*/ 172206 h 506956"/>
              <a:gd name="connsiteX1738" fmla="*/ 345846 w 506956"/>
              <a:gd name="connsiteY1738" fmla="*/ 181400 h 506956"/>
              <a:gd name="connsiteX1739" fmla="*/ 352156 w 506956"/>
              <a:gd name="connsiteY1739" fmla="*/ 191247 h 506956"/>
              <a:gd name="connsiteX1740" fmla="*/ 347995 w 506956"/>
              <a:gd name="connsiteY1740" fmla="*/ 191247 h 506956"/>
              <a:gd name="connsiteX1741" fmla="*/ 343779 w 506956"/>
              <a:gd name="connsiteY1741" fmla="*/ 184555 h 506956"/>
              <a:gd name="connsiteX1742" fmla="*/ 369579 w 506956"/>
              <a:gd name="connsiteY1742" fmla="*/ 184555 h 506956"/>
              <a:gd name="connsiteX1743" fmla="*/ 365363 w 506956"/>
              <a:gd name="connsiteY1743" fmla="*/ 191247 h 506956"/>
              <a:gd name="connsiteX1744" fmla="*/ 361201 w 506956"/>
              <a:gd name="connsiteY1744" fmla="*/ 191247 h 506956"/>
              <a:gd name="connsiteX1745" fmla="*/ 367511 w 506956"/>
              <a:gd name="connsiteY1745" fmla="*/ 181400 h 506956"/>
              <a:gd name="connsiteX1746" fmla="*/ 361609 w 506956"/>
              <a:gd name="connsiteY1746" fmla="*/ 172206 h 506956"/>
              <a:gd name="connsiteX1747" fmla="*/ 365771 w 506956"/>
              <a:gd name="connsiteY1747" fmla="*/ 172206 h 506956"/>
              <a:gd name="connsiteX1748" fmla="*/ 369579 w 506956"/>
              <a:gd name="connsiteY1748" fmla="*/ 178190 h 506956"/>
              <a:gd name="connsiteX1749" fmla="*/ 373387 w 506956"/>
              <a:gd name="connsiteY1749" fmla="*/ 172206 h 506956"/>
              <a:gd name="connsiteX1750" fmla="*/ 377548 w 506956"/>
              <a:gd name="connsiteY1750" fmla="*/ 172206 h 506956"/>
              <a:gd name="connsiteX1751" fmla="*/ 371646 w 506956"/>
              <a:gd name="connsiteY1751" fmla="*/ 181400 h 506956"/>
              <a:gd name="connsiteX1752" fmla="*/ 377956 w 506956"/>
              <a:gd name="connsiteY1752" fmla="*/ 191247 h 506956"/>
              <a:gd name="connsiteX1753" fmla="*/ 373795 w 506956"/>
              <a:gd name="connsiteY1753" fmla="*/ 191247 h 506956"/>
              <a:gd name="connsiteX1754" fmla="*/ 369579 w 506956"/>
              <a:gd name="connsiteY1754" fmla="*/ 184555 h 506956"/>
              <a:gd name="connsiteX1755" fmla="*/ 395379 w 506956"/>
              <a:gd name="connsiteY1755" fmla="*/ 184555 h 506956"/>
              <a:gd name="connsiteX1756" fmla="*/ 391163 w 506956"/>
              <a:gd name="connsiteY1756" fmla="*/ 191247 h 506956"/>
              <a:gd name="connsiteX1757" fmla="*/ 387001 w 506956"/>
              <a:gd name="connsiteY1757" fmla="*/ 191247 h 506956"/>
              <a:gd name="connsiteX1758" fmla="*/ 393312 w 506956"/>
              <a:gd name="connsiteY1758" fmla="*/ 181400 h 506956"/>
              <a:gd name="connsiteX1759" fmla="*/ 387409 w 506956"/>
              <a:gd name="connsiteY1759" fmla="*/ 172206 h 506956"/>
              <a:gd name="connsiteX1760" fmla="*/ 391571 w 506956"/>
              <a:gd name="connsiteY1760" fmla="*/ 172206 h 506956"/>
              <a:gd name="connsiteX1761" fmla="*/ 395379 w 506956"/>
              <a:gd name="connsiteY1761" fmla="*/ 178190 h 506956"/>
              <a:gd name="connsiteX1762" fmla="*/ 399187 w 506956"/>
              <a:gd name="connsiteY1762" fmla="*/ 172206 h 506956"/>
              <a:gd name="connsiteX1763" fmla="*/ 403348 w 506956"/>
              <a:gd name="connsiteY1763" fmla="*/ 172206 h 506956"/>
              <a:gd name="connsiteX1764" fmla="*/ 397446 w 506956"/>
              <a:gd name="connsiteY1764" fmla="*/ 181400 h 506956"/>
              <a:gd name="connsiteX1765" fmla="*/ 403756 w 506956"/>
              <a:gd name="connsiteY1765" fmla="*/ 191247 h 506956"/>
              <a:gd name="connsiteX1766" fmla="*/ 399595 w 506956"/>
              <a:gd name="connsiteY1766" fmla="*/ 191247 h 506956"/>
              <a:gd name="connsiteX1767" fmla="*/ 395379 w 506956"/>
              <a:gd name="connsiteY1767" fmla="*/ 184555 h 506956"/>
              <a:gd name="connsiteX1768" fmla="*/ 421179 w 506956"/>
              <a:gd name="connsiteY1768" fmla="*/ 184555 h 506956"/>
              <a:gd name="connsiteX1769" fmla="*/ 416963 w 506956"/>
              <a:gd name="connsiteY1769" fmla="*/ 191247 h 506956"/>
              <a:gd name="connsiteX1770" fmla="*/ 412801 w 506956"/>
              <a:gd name="connsiteY1770" fmla="*/ 191247 h 506956"/>
              <a:gd name="connsiteX1771" fmla="*/ 419112 w 506956"/>
              <a:gd name="connsiteY1771" fmla="*/ 181400 h 506956"/>
              <a:gd name="connsiteX1772" fmla="*/ 413209 w 506956"/>
              <a:gd name="connsiteY1772" fmla="*/ 172206 h 506956"/>
              <a:gd name="connsiteX1773" fmla="*/ 417371 w 506956"/>
              <a:gd name="connsiteY1773" fmla="*/ 172206 h 506956"/>
              <a:gd name="connsiteX1774" fmla="*/ 421179 w 506956"/>
              <a:gd name="connsiteY1774" fmla="*/ 178190 h 506956"/>
              <a:gd name="connsiteX1775" fmla="*/ 424987 w 506956"/>
              <a:gd name="connsiteY1775" fmla="*/ 172206 h 506956"/>
              <a:gd name="connsiteX1776" fmla="*/ 429149 w 506956"/>
              <a:gd name="connsiteY1776" fmla="*/ 172206 h 506956"/>
              <a:gd name="connsiteX1777" fmla="*/ 423246 w 506956"/>
              <a:gd name="connsiteY1777" fmla="*/ 181400 h 506956"/>
              <a:gd name="connsiteX1778" fmla="*/ 429557 w 506956"/>
              <a:gd name="connsiteY1778" fmla="*/ 191247 h 506956"/>
              <a:gd name="connsiteX1779" fmla="*/ 425395 w 506956"/>
              <a:gd name="connsiteY1779" fmla="*/ 191247 h 506956"/>
              <a:gd name="connsiteX1780" fmla="*/ 421179 w 506956"/>
              <a:gd name="connsiteY1780" fmla="*/ 184555 h 506956"/>
              <a:gd name="connsiteX1781" fmla="*/ 446979 w 506956"/>
              <a:gd name="connsiteY1781" fmla="*/ 184555 h 506956"/>
              <a:gd name="connsiteX1782" fmla="*/ 442763 w 506956"/>
              <a:gd name="connsiteY1782" fmla="*/ 191247 h 506956"/>
              <a:gd name="connsiteX1783" fmla="*/ 438601 w 506956"/>
              <a:gd name="connsiteY1783" fmla="*/ 191247 h 506956"/>
              <a:gd name="connsiteX1784" fmla="*/ 444912 w 506956"/>
              <a:gd name="connsiteY1784" fmla="*/ 181400 h 506956"/>
              <a:gd name="connsiteX1785" fmla="*/ 439009 w 506956"/>
              <a:gd name="connsiteY1785" fmla="*/ 172206 h 506956"/>
              <a:gd name="connsiteX1786" fmla="*/ 443171 w 506956"/>
              <a:gd name="connsiteY1786" fmla="*/ 172206 h 506956"/>
              <a:gd name="connsiteX1787" fmla="*/ 446979 w 506956"/>
              <a:gd name="connsiteY1787" fmla="*/ 178190 h 506956"/>
              <a:gd name="connsiteX1788" fmla="*/ 450787 w 506956"/>
              <a:gd name="connsiteY1788" fmla="*/ 172206 h 506956"/>
              <a:gd name="connsiteX1789" fmla="*/ 454949 w 506956"/>
              <a:gd name="connsiteY1789" fmla="*/ 172206 h 506956"/>
              <a:gd name="connsiteX1790" fmla="*/ 449046 w 506956"/>
              <a:gd name="connsiteY1790" fmla="*/ 181400 h 506956"/>
              <a:gd name="connsiteX1791" fmla="*/ 455357 w 506956"/>
              <a:gd name="connsiteY1791" fmla="*/ 191247 h 506956"/>
              <a:gd name="connsiteX1792" fmla="*/ 451195 w 506956"/>
              <a:gd name="connsiteY1792" fmla="*/ 191247 h 506956"/>
              <a:gd name="connsiteX1793" fmla="*/ 446979 w 506956"/>
              <a:gd name="connsiteY1793" fmla="*/ 184555 h 506956"/>
              <a:gd name="connsiteX1794" fmla="*/ 472779 w 506956"/>
              <a:gd name="connsiteY1794" fmla="*/ 184555 h 506956"/>
              <a:gd name="connsiteX1795" fmla="*/ 468563 w 506956"/>
              <a:gd name="connsiteY1795" fmla="*/ 191247 h 506956"/>
              <a:gd name="connsiteX1796" fmla="*/ 464401 w 506956"/>
              <a:gd name="connsiteY1796" fmla="*/ 191247 h 506956"/>
              <a:gd name="connsiteX1797" fmla="*/ 470712 w 506956"/>
              <a:gd name="connsiteY1797" fmla="*/ 181400 h 506956"/>
              <a:gd name="connsiteX1798" fmla="*/ 464809 w 506956"/>
              <a:gd name="connsiteY1798" fmla="*/ 172206 h 506956"/>
              <a:gd name="connsiteX1799" fmla="*/ 468971 w 506956"/>
              <a:gd name="connsiteY1799" fmla="*/ 172206 h 506956"/>
              <a:gd name="connsiteX1800" fmla="*/ 472779 w 506956"/>
              <a:gd name="connsiteY1800" fmla="*/ 178190 h 506956"/>
              <a:gd name="connsiteX1801" fmla="*/ 476587 w 506956"/>
              <a:gd name="connsiteY1801" fmla="*/ 172206 h 506956"/>
              <a:gd name="connsiteX1802" fmla="*/ 480749 w 506956"/>
              <a:gd name="connsiteY1802" fmla="*/ 172206 h 506956"/>
              <a:gd name="connsiteX1803" fmla="*/ 474846 w 506956"/>
              <a:gd name="connsiteY1803" fmla="*/ 181400 h 506956"/>
              <a:gd name="connsiteX1804" fmla="*/ 481157 w 506956"/>
              <a:gd name="connsiteY1804" fmla="*/ 191247 h 506956"/>
              <a:gd name="connsiteX1805" fmla="*/ 476995 w 506956"/>
              <a:gd name="connsiteY1805" fmla="*/ 191247 h 506956"/>
              <a:gd name="connsiteX1806" fmla="*/ 472779 w 506956"/>
              <a:gd name="connsiteY1806" fmla="*/ 184555 h 506956"/>
              <a:gd name="connsiteX1807" fmla="*/ 498579 w 506956"/>
              <a:gd name="connsiteY1807" fmla="*/ 184555 h 506956"/>
              <a:gd name="connsiteX1808" fmla="*/ 494363 w 506956"/>
              <a:gd name="connsiteY1808" fmla="*/ 191247 h 506956"/>
              <a:gd name="connsiteX1809" fmla="*/ 490201 w 506956"/>
              <a:gd name="connsiteY1809" fmla="*/ 191247 h 506956"/>
              <a:gd name="connsiteX1810" fmla="*/ 496512 w 506956"/>
              <a:gd name="connsiteY1810" fmla="*/ 181400 h 506956"/>
              <a:gd name="connsiteX1811" fmla="*/ 490609 w 506956"/>
              <a:gd name="connsiteY1811" fmla="*/ 172206 h 506956"/>
              <a:gd name="connsiteX1812" fmla="*/ 494771 w 506956"/>
              <a:gd name="connsiteY1812" fmla="*/ 172206 h 506956"/>
              <a:gd name="connsiteX1813" fmla="*/ 498579 w 506956"/>
              <a:gd name="connsiteY1813" fmla="*/ 178190 h 506956"/>
              <a:gd name="connsiteX1814" fmla="*/ 502387 w 506956"/>
              <a:gd name="connsiteY1814" fmla="*/ 172206 h 506956"/>
              <a:gd name="connsiteX1815" fmla="*/ 506549 w 506956"/>
              <a:gd name="connsiteY1815" fmla="*/ 172206 h 506956"/>
              <a:gd name="connsiteX1816" fmla="*/ 500646 w 506956"/>
              <a:gd name="connsiteY1816" fmla="*/ 181400 h 506956"/>
              <a:gd name="connsiteX1817" fmla="*/ 506957 w 506956"/>
              <a:gd name="connsiteY1817" fmla="*/ 191247 h 506956"/>
              <a:gd name="connsiteX1818" fmla="*/ 502795 w 506956"/>
              <a:gd name="connsiteY1818" fmla="*/ 191247 h 506956"/>
              <a:gd name="connsiteX1819" fmla="*/ 498579 w 506956"/>
              <a:gd name="connsiteY1819" fmla="*/ 184555 h 506956"/>
              <a:gd name="connsiteX1820" fmla="*/ 8378 w 506956"/>
              <a:gd name="connsiteY1820" fmla="*/ 213256 h 506956"/>
              <a:gd name="connsiteX1821" fmla="*/ 4162 w 506956"/>
              <a:gd name="connsiteY1821" fmla="*/ 219947 h 506956"/>
              <a:gd name="connsiteX1822" fmla="*/ 0 w 506956"/>
              <a:gd name="connsiteY1822" fmla="*/ 219947 h 506956"/>
              <a:gd name="connsiteX1823" fmla="*/ 6310 w 506956"/>
              <a:gd name="connsiteY1823" fmla="*/ 210100 h 506956"/>
              <a:gd name="connsiteX1824" fmla="*/ 408 w 506956"/>
              <a:gd name="connsiteY1824" fmla="*/ 200907 h 506956"/>
              <a:gd name="connsiteX1825" fmla="*/ 4570 w 506956"/>
              <a:gd name="connsiteY1825" fmla="*/ 200907 h 506956"/>
              <a:gd name="connsiteX1826" fmla="*/ 8378 w 506956"/>
              <a:gd name="connsiteY1826" fmla="*/ 206891 h 506956"/>
              <a:gd name="connsiteX1827" fmla="*/ 12186 w 506956"/>
              <a:gd name="connsiteY1827" fmla="*/ 200907 h 506956"/>
              <a:gd name="connsiteX1828" fmla="*/ 16347 w 506956"/>
              <a:gd name="connsiteY1828" fmla="*/ 200907 h 506956"/>
              <a:gd name="connsiteX1829" fmla="*/ 10445 w 506956"/>
              <a:gd name="connsiteY1829" fmla="*/ 210100 h 506956"/>
              <a:gd name="connsiteX1830" fmla="*/ 16755 w 506956"/>
              <a:gd name="connsiteY1830" fmla="*/ 219947 h 506956"/>
              <a:gd name="connsiteX1831" fmla="*/ 12594 w 506956"/>
              <a:gd name="connsiteY1831" fmla="*/ 219947 h 506956"/>
              <a:gd name="connsiteX1832" fmla="*/ 8378 w 506956"/>
              <a:gd name="connsiteY1832" fmla="*/ 213256 h 506956"/>
              <a:gd name="connsiteX1833" fmla="*/ 34178 w 506956"/>
              <a:gd name="connsiteY1833" fmla="*/ 213256 h 506956"/>
              <a:gd name="connsiteX1834" fmla="*/ 29962 w 506956"/>
              <a:gd name="connsiteY1834" fmla="*/ 219947 h 506956"/>
              <a:gd name="connsiteX1835" fmla="*/ 25800 w 506956"/>
              <a:gd name="connsiteY1835" fmla="*/ 219947 h 506956"/>
              <a:gd name="connsiteX1836" fmla="*/ 32110 w 506956"/>
              <a:gd name="connsiteY1836" fmla="*/ 210100 h 506956"/>
              <a:gd name="connsiteX1837" fmla="*/ 26208 w 506956"/>
              <a:gd name="connsiteY1837" fmla="*/ 200907 h 506956"/>
              <a:gd name="connsiteX1838" fmla="*/ 30370 w 506956"/>
              <a:gd name="connsiteY1838" fmla="*/ 200907 h 506956"/>
              <a:gd name="connsiteX1839" fmla="*/ 34178 w 506956"/>
              <a:gd name="connsiteY1839" fmla="*/ 206891 h 506956"/>
              <a:gd name="connsiteX1840" fmla="*/ 37986 w 506956"/>
              <a:gd name="connsiteY1840" fmla="*/ 200907 h 506956"/>
              <a:gd name="connsiteX1841" fmla="*/ 42147 w 506956"/>
              <a:gd name="connsiteY1841" fmla="*/ 200907 h 506956"/>
              <a:gd name="connsiteX1842" fmla="*/ 36245 w 506956"/>
              <a:gd name="connsiteY1842" fmla="*/ 210100 h 506956"/>
              <a:gd name="connsiteX1843" fmla="*/ 42555 w 506956"/>
              <a:gd name="connsiteY1843" fmla="*/ 219947 h 506956"/>
              <a:gd name="connsiteX1844" fmla="*/ 38394 w 506956"/>
              <a:gd name="connsiteY1844" fmla="*/ 219947 h 506956"/>
              <a:gd name="connsiteX1845" fmla="*/ 34178 w 506956"/>
              <a:gd name="connsiteY1845" fmla="*/ 213256 h 506956"/>
              <a:gd name="connsiteX1846" fmla="*/ 59978 w 506956"/>
              <a:gd name="connsiteY1846" fmla="*/ 213256 h 506956"/>
              <a:gd name="connsiteX1847" fmla="*/ 55762 w 506956"/>
              <a:gd name="connsiteY1847" fmla="*/ 219947 h 506956"/>
              <a:gd name="connsiteX1848" fmla="*/ 51600 w 506956"/>
              <a:gd name="connsiteY1848" fmla="*/ 219947 h 506956"/>
              <a:gd name="connsiteX1849" fmla="*/ 57911 w 506956"/>
              <a:gd name="connsiteY1849" fmla="*/ 210100 h 506956"/>
              <a:gd name="connsiteX1850" fmla="*/ 52008 w 506956"/>
              <a:gd name="connsiteY1850" fmla="*/ 200907 h 506956"/>
              <a:gd name="connsiteX1851" fmla="*/ 56170 w 506956"/>
              <a:gd name="connsiteY1851" fmla="*/ 200907 h 506956"/>
              <a:gd name="connsiteX1852" fmla="*/ 59978 w 506956"/>
              <a:gd name="connsiteY1852" fmla="*/ 206891 h 506956"/>
              <a:gd name="connsiteX1853" fmla="*/ 63786 w 506956"/>
              <a:gd name="connsiteY1853" fmla="*/ 200907 h 506956"/>
              <a:gd name="connsiteX1854" fmla="*/ 67948 w 506956"/>
              <a:gd name="connsiteY1854" fmla="*/ 200907 h 506956"/>
              <a:gd name="connsiteX1855" fmla="*/ 62045 w 506956"/>
              <a:gd name="connsiteY1855" fmla="*/ 210100 h 506956"/>
              <a:gd name="connsiteX1856" fmla="*/ 68356 w 506956"/>
              <a:gd name="connsiteY1856" fmla="*/ 219947 h 506956"/>
              <a:gd name="connsiteX1857" fmla="*/ 64194 w 506956"/>
              <a:gd name="connsiteY1857" fmla="*/ 219947 h 506956"/>
              <a:gd name="connsiteX1858" fmla="*/ 59978 w 506956"/>
              <a:gd name="connsiteY1858" fmla="*/ 213256 h 506956"/>
              <a:gd name="connsiteX1859" fmla="*/ 85778 w 506956"/>
              <a:gd name="connsiteY1859" fmla="*/ 213256 h 506956"/>
              <a:gd name="connsiteX1860" fmla="*/ 81562 w 506956"/>
              <a:gd name="connsiteY1860" fmla="*/ 219947 h 506956"/>
              <a:gd name="connsiteX1861" fmla="*/ 77400 w 506956"/>
              <a:gd name="connsiteY1861" fmla="*/ 219947 h 506956"/>
              <a:gd name="connsiteX1862" fmla="*/ 83711 w 506956"/>
              <a:gd name="connsiteY1862" fmla="*/ 210100 h 506956"/>
              <a:gd name="connsiteX1863" fmla="*/ 77808 w 506956"/>
              <a:gd name="connsiteY1863" fmla="*/ 200907 h 506956"/>
              <a:gd name="connsiteX1864" fmla="*/ 81970 w 506956"/>
              <a:gd name="connsiteY1864" fmla="*/ 200907 h 506956"/>
              <a:gd name="connsiteX1865" fmla="*/ 85778 w 506956"/>
              <a:gd name="connsiteY1865" fmla="*/ 206891 h 506956"/>
              <a:gd name="connsiteX1866" fmla="*/ 89586 w 506956"/>
              <a:gd name="connsiteY1866" fmla="*/ 200907 h 506956"/>
              <a:gd name="connsiteX1867" fmla="*/ 93748 w 506956"/>
              <a:gd name="connsiteY1867" fmla="*/ 200907 h 506956"/>
              <a:gd name="connsiteX1868" fmla="*/ 87845 w 506956"/>
              <a:gd name="connsiteY1868" fmla="*/ 210100 h 506956"/>
              <a:gd name="connsiteX1869" fmla="*/ 94156 w 506956"/>
              <a:gd name="connsiteY1869" fmla="*/ 219947 h 506956"/>
              <a:gd name="connsiteX1870" fmla="*/ 89994 w 506956"/>
              <a:gd name="connsiteY1870" fmla="*/ 219947 h 506956"/>
              <a:gd name="connsiteX1871" fmla="*/ 85778 w 506956"/>
              <a:gd name="connsiteY1871" fmla="*/ 213256 h 506956"/>
              <a:gd name="connsiteX1872" fmla="*/ 111578 w 506956"/>
              <a:gd name="connsiteY1872" fmla="*/ 213256 h 506956"/>
              <a:gd name="connsiteX1873" fmla="*/ 107362 w 506956"/>
              <a:gd name="connsiteY1873" fmla="*/ 219947 h 506956"/>
              <a:gd name="connsiteX1874" fmla="*/ 103200 w 506956"/>
              <a:gd name="connsiteY1874" fmla="*/ 219947 h 506956"/>
              <a:gd name="connsiteX1875" fmla="*/ 109511 w 506956"/>
              <a:gd name="connsiteY1875" fmla="*/ 210100 h 506956"/>
              <a:gd name="connsiteX1876" fmla="*/ 103608 w 506956"/>
              <a:gd name="connsiteY1876" fmla="*/ 200907 h 506956"/>
              <a:gd name="connsiteX1877" fmla="*/ 107770 w 506956"/>
              <a:gd name="connsiteY1877" fmla="*/ 200907 h 506956"/>
              <a:gd name="connsiteX1878" fmla="*/ 111578 w 506956"/>
              <a:gd name="connsiteY1878" fmla="*/ 206891 h 506956"/>
              <a:gd name="connsiteX1879" fmla="*/ 115386 w 506956"/>
              <a:gd name="connsiteY1879" fmla="*/ 200907 h 506956"/>
              <a:gd name="connsiteX1880" fmla="*/ 119548 w 506956"/>
              <a:gd name="connsiteY1880" fmla="*/ 200907 h 506956"/>
              <a:gd name="connsiteX1881" fmla="*/ 113645 w 506956"/>
              <a:gd name="connsiteY1881" fmla="*/ 210100 h 506956"/>
              <a:gd name="connsiteX1882" fmla="*/ 119956 w 506956"/>
              <a:gd name="connsiteY1882" fmla="*/ 219947 h 506956"/>
              <a:gd name="connsiteX1883" fmla="*/ 115794 w 506956"/>
              <a:gd name="connsiteY1883" fmla="*/ 219947 h 506956"/>
              <a:gd name="connsiteX1884" fmla="*/ 111578 w 506956"/>
              <a:gd name="connsiteY1884" fmla="*/ 213256 h 506956"/>
              <a:gd name="connsiteX1885" fmla="*/ 137378 w 506956"/>
              <a:gd name="connsiteY1885" fmla="*/ 213256 h 506956"/>
              <a:gd name="connsiteX1886" fmla="*/ 133162 w 506956"/>
              <a:gd name="connsiteY1886" fmla="*/ 219947 h 506956"/>
              <a:gd name="connsiteX1887" fmla="*/ 129000 w 506956"/>
              <a:gd name="connsiteY1887" fmla="*/ 219947 h 506956"/>
              <a:gd name="connsiteX1888" fmla="*/ 135311 w 506956"/>
              <a:gd name="connsiteY1888" fmla="*/ 210100 h 506956"/>
              <a:gd name="connsiteX1889" fmla="*/ 129408 w 506956"/>
              <a:gd name="connsiteY1889" fmla="*/ 200907 h 506956"/>
              <a:gd name="connsiteX1890" fmla="*/ 133570 w 506956"/>
              <a:gd name="connsiteY1890" fmla="*/ 200907 h 506956"/>
              <a:gd name="connsiteX1891" fmla="*/ 137378 w 506956"/>
              <a:gd name="connsiteY1891" fmla="*/ 206891 h 506956"/>
              <a:gd name="connsiteX1892" fmla="*/ 141186 w 506956"/>
              <a:gd name="connsiteY1892" fmla="*/ 200907 h 506956"/>
              <a:gd name="connsiteX1893" fmla="*/ 145348 w 506956"/>
              <a:gd name="connsiteY1893" fmla="*/ 200907 h 506956"/>
              <a:gd name="connsiteX1894" fmla="*/ 139445 w 506956"/>
              <a:gd name="connsiteY1894" fmla="*/ 210100 h 506956"/>
              <a:gd name="connsiteX1895" fmla="*/ 145756 w 506956"/>
              <a:gd name="connsiteY1895" fmla="*/ 219947 h 506956"/>
              <a:gd name="connsiteX1896" fmla="*/ 141594 w 506956"/>
              <a:gd name="connsiteY1896" fmla="*/ 219947 h 506956"/>
              <a:gd name="connsiteX1897" fmla="*/ 137378 w 506956"/>
              <a:gd name="connsiteY1897" fmla="*/ 213256 h 506956"/>
              <a:gd name="connsiteX1898" fmla="*/ 163178 w 506956"/>
              <a:gd name="connsiteY1898" fmla="*/ 213256 h 506956"/>
              <a:gd name="connsiteX1899" fmla="*/ 158962 w 506956"/>
              <a:gd name="connsiteY1899" fmla="*/ 219947 h 506956"/>
              <a:gd name="connsiteX1900" fmla="*/ 154800 w 506956"/>
              <a:gd name="connsiteY1900" fmla="*/ 219947 h 506956"/>
              <a:gd name="connsiteX1901" fmla="*/ 161111 w 506956"/>
              <a:gd name="connsiteY1901" fmla="*/ 210100 h 506956"/>
              <a:gd name="connsiteX1902" fmla="*/ 155208 w 506956"/>
              <a:gd name="connsiteY1902" fmla="*/ 200907 h 506956"/>
              <a:gd name="connsiteX1903" fmla="*/ 159370 w 506956"/>
              <a:gd name="connsiteY1903" fmla="*/ 200907 h 506956"/>
              <a:gd name="connsiteX1904" fmla="*/ 163178 w 506956"/>
              <a:gd name="connsiteY1904" fmla="*/ 206891 h 506956"/>
              <a:gd name="connsiteX1905" fmla="*/ 166986 w 506956"/>
              <a:gd name="connsiteY1905" fmla="*/ 200907 h 506956"/>
              <a:gd name="connsiteX1906" fmla="*/ 171148 w 506956"/>
              <a:gd name="connsiteY1906" fmla="*/ 200907 h 506956"/>
              <a:gd name="connsiteX1907" fmla="*/ 165245 w 506956"/>
              <a:gd name="connsiteY1907" fmla="*/ 210100 h 506956"/>
              <a:gd name="connsiteX1908" fmla="*/ 171556 w 506956"/>
              <a:gd name="connsiteY1908" fmla="*/ 219947 h 506956"/>
              <a:gd name="connsiteX1909" fmla="*/ 167394 w 506956"/>
              <a:gd name="connsiteY1909" fmla="*/ 219947 h 506956"/>
              <a:gd name="connsiteX1910" fmla="*/ 163178 w 506956"/>
              <a:gd name="connsiteY1910" fmla="*/ 213256 h 506956"/>
              <a:gd name="connsiteX1911" fmla="*/ 188978 w 506956"/>
              <a:gd name="connsiteY1911" fmla="*/ 213256 h 506956"/>
              <a:gd name="connsiteX1912" fmla="*/ 184762 w 506956"/>
              <a:gd name="connsiteY1912" fmla="*/ 219947 h 506956"/>
              <a:gd name="connsiteX1913" fmla="*/ 180601 w 506956"/>
              <a:gd name="connsiteY1913" fmla="*/ 219947 h 506956"/>
              <a:gd name="connsiteX1914" fmla="*/ 186911 w 506956"/>
              <a:gd name="connsiteY1914" fmla="*/ 210100 h 506956"/>
              <a:gd name="connsiteX1915" fmla="*/ 181009 w 506956"/>
              <a:gd name="connsiteY1915" fmla="*/ 200907 h 506956"/>
              <a:gd name="connsiteX1916" fmla="*/ 185170 w 506956"/>
              <a:gd name="connsiteY1916" fmla="*/ 200907 h 506956"/>
              <a:gd name="connsiteX1917" fmla="*/ 188978 w 506956"/>
              <a:gd name="connsiteY1917" fmla="*/ 206891 h 506956"/>
              <a:gd name="connsiteX1918" fmla="*/ 192786 w 506956"/>
              <a:gd name="connsiteY1918" fmla="*/ 200907 h 506956"/>
              <a:gd name="connsiteX1919" fmla="*/ 196948 w 506956"/>
              <a:gd name="connsiteY1919" fmla="*/ 200907 h 506956"/>
              <a:gd name="connsiteX1920" fmla="*/ 191045 w 506956"/>
              <a:gd name="connsiteY1920" fmla="*/ 210100 h 506956"/>
              <a:gd name="connsiteX1921" fmla="*/ 197356 w 506956"/>
              <a:gd name="connsiteY1921" fmla="*/ 219947 h 506956"/>
              <a:gd name="connsiteX1922" fmla="*/ 193194 w 506956"/>
              <a:gd name="connsiteY1922" fmla="*/ 219947 h 506956"/>
              <a:gd name="connsiteX1923" fmla="*/ 188978 w 506956"/>
              <a:gd name="connsiteY1923" fmla="*/ 213256 h 506956"/>
              <a:gd name="connsiteX1924" fmla="*/ 214778 w 506956"/>
              <a:gd name="connsiteY1924" fmla="*/ 213256 h 506956"/>
              <a:gd name="connsiteX1925" fmla="*/ 210562 w 506956"/>
              <a:gd name="connsiteY1925" fmla="*/ 219947 h 506956"/>
              <a:gd name="connsiteX1926" fmla="*/ 206401 w 506956"/>
              <a:gd name="connsiteY1926" fmla="*/ 219947 h 506956"/>
              <a:gd name="connsiteX1927" fmla="*/ 212711 w 506956"/>
              <a:gd name="connsiteY1927" fmla="*/ 210100 h 506956"/>
              <a:gd name="connsiteX1928" fmla="*/ 206809 w 506956"/>
              <a:gd name="connsiteY1928" fmla="*/ 200907 h 506956"/>
              <a:gd name="connsiteX1929" fmla="*/ 210970 w 506956"/>
              <a:gd name="connsiteY1929" fmla="*/ 200907 h 506956"/>
              <a:gd name="connsiteX1930" fmla="*/ 214778 w 506956"/>
              <a:gd name="connsiteY1930" fmla="*/ 206891 h 506956"/>
              <a:gd name="connsiteX1931" fmla="*/ 218586 w 506956"/>
              <a:gd name="connsiteY1931" fmla="*/ 200907 h 506956"/>
              <a:gd name="connsiteX1932" fmla="*/ 222748 w 506956"/>
              <a:gd name="connsiteY1932" fmla="*/ 200907 h 506956"/>
              <a:gd name="connsiteX1933" fmla="*/ 216846 w 506956"/>
              <a:gd name="connsiteY1933" fmla="*/ 210100 h 506956"/>
              <a:gd name="connsiteX1934" fmla="*/ 223156 w 506956"/>
              <a:gd name="connsiteY1934" fmla="*/ 219947 h 506956"/>
              <a:gd name="connsiteX1935" fmla="*/ 218994 w 506956"/>
              <a:gd name="connsiteY1935" fmla="*/ 219947 h 506956"/>
              <a:gd name="connsiteX1936" fmla="*/ 214778 w 506956"/>
              <a:gd name="connsiteY1936" fmla="*/ 213256 h 506956"/>
              <a:gd name="connsiteX1937" fmla="*/ 240578 w 506956"/>
              <a:gd name="connsiteY1937" fmla="*/ 213256 h 506956"/>
              <a:gd name="connsiteX1938" fmla="*/ 236362 w 506956"/>
              <a:gd name="connsiteY1938" fmla="*/ 219947 h 506956"/>
              <a:gd name="connsiteX1939" fmla="*/ 232201 w 506956"/>
              <a:gd name="connsiteY1939" fmla="*/ 219947 h 506956"/>
              <a:gd name="connsiteX1940" fmla="*/ 238511 w 506956"/>
              <a:gd name="connsiteY1940" fmla="*/ 210100 h 506956"/>
              <a:gd name="connsiteX1941" fmla="*/ 232609 w 506956"/>
              <a:gd name="connsiteY1941" fmla="*/ 200907 h 506956"/>
              <a:gd name="connsiteX1942" fmla="*/ 236770 w 506956"/>
              <a:gd name="connsiteY1942" fmla="*/ 200907 h 506956"/>
              <a:gd name="connsiteX1943" fmla="*/ 240578 w 506956"/>
              <a:gd name="connsiteY1943" fmla="*/ 206891 h 506956"/>
              <a:gd name="connsiteX1944" fmla="*/ 244386 w 506956"/>
              <a:gd name="connsiteY1944" fmla="*/ 200907 h 506956"/>
              <a:gd name="connsiteX1945" fmla="*/ 248548 w 506956"/>
              <a:gd name="connsiteY1945" fmla="*/ 200907 h 506956"/>
              <a:gd name="connsiteX1946" fmla="*/ 242646 w 506956"/>
              <a:gd name="connsiteY1946" fmla="*/ 210100 h 506956"/>
              <a:gd name="connsiteX1947" fmla="*/ 248956 w 506956"/>
              <a:gd name="connsiteY1947" fmla="*/ 219947 h 506956"/>
              <a:gd name="connsiteX1948" fmla="*/ 244794 w 506956"/>
              <a:gd name="connsiteY1948" fmla="*/ 219947 h 506956"/>
              <a:gd name="connsiteX1949" fmla="*/ 240578 w 506956"/>
              <a:gd name="connsiteY1949" fmla="*/ 213256 h 506956"/>
              <a:gd name="connsiteX1950" fmla="*/ 266378 w 506956"/>
              <a:gd name="connsiteY1950" fmla="*/ 213256 h 506956"/>
              <a:gd name="connsiteX1951" fmla="*/ 262162 w 506956"/>
              <a:gd name="connsiteY1951" fmla="*/ 219947 h 506956"/>
              <a:gd name="connsiteX1952" fmla="*/ 258001 w 506956"/>
              <a:gd name="connsiteY1952" fmla="*/ 219947 h 506956"/>
              <a:gd name="connsiteX1953" fmla="*/ 264311 w 506956"/>
              <a:gd name="connsiteY1953" fmla="*/ 210100 h 506956"/>
              <a:gd name="connsiteX1954" fmla="*/ 258409 w 506956"/>
              <a:gd name="connsiteY1954" fmla="*/ 200907 h 506956"/>
              <a:gd name="connsiteX1955" fmla="*/ 262570 w 506956"/>
              <a:gd name="connsiteY1955" fmla="*/ 200907 h 506956"/>
              <a:gd name="connsiteX1956" fmla="*/ 266378 w 506956"/>
              <a:gd name="connsiteY1956" fmla="*/ 206891 h 506956"/>
              <a:gd name="connsiteX1957" fmla="*/ 270187 w 506956"/>
              <a:gd name="connsiteY1957" fmla="*/ 200907 h 506956"/>
              <a:gd name="connsiteX1958" fmla="*/ 274348 w 506956"/>
              <a:gd name="connsiteY1958" fmla="*/ 200907 h 506956"/>
              <a:gd name="connsiteX1959" fmla="*/ 268446 w 506956"/>
              <a:gd name="connsiteY1959" fmla="*/ 210100 h 506956"/>
              <a:gd name="connsiteX1960" fmla="*/ 274756 w 506956"/>
              <a:gd name="connsiteY1960" fmla="*/ 219947 h 506956"/>
              <a:gd name="connsiteX1961" fmla="*/ 270595 w 506956"/>
              <a:gd name="connsiteY1961" fmla="*/ 219947 h 506956"/>
              <a:gd name="connsiteX1962" fmla="*/ 266378 w 506956"/>
              <a:gd name="connsiteY1962" fmla="*/ 213256 h 506956"/>
              <a:gd name="connsiteX1963" fmla="*/ 292179 w 506956"/>
              <a:gd name="connsiteY1963" fmla="*/ 213256 h 506956"/>
              <a:gd name="connsiteX1964" fmla="*/ 287962 w 506956"/>
              <a:gd name="connsiteY1964" fmla="*/ 219947 h 506956"/>
              <a:gd name="connsiteX1965" fmla="*/ 283801 w 506956"/>
              <a:gd name="connsiteY1965" fmla="*/ 219947 h 506956"/>
              <a:gd name="connsiteX1966" fmla="*/ 290111 w 506956"/>
              <a:gd name="connsiteY1966" fmla="*/ 210100 h 506956"/>
              <a:gd name="connsiteX1967" fmla="*/ 284209 w 506956"/>
              <a:gd name="connsiteY1967" fmla="*/ 200907 h 506956"/>
              <a:gd name="connsiteX1968" fmla="*/ 288370 w 506956"/>
              <a:gd name="connsiteY1968" fmla="*/ 200907 h 506956"/>
              <a:gd name="connsiteX1969" fmla="*/ 292179 w 506956"/>
              <a:gd name="connsiteY1969" fmla="*/ 206891 h 506956"/>
              <a:gd name="connsiteX1970" fmla="*/ 295987 w 506956"/>
              <a:gd name="connsiteY1970" fmla="*/ 200907 h 506956"/>
              <a:gd name="connsiteX1971" fmla="*/ 300148 w 506956"/>
              <a:gd name="connsiteY1971" fmla="*/ 200907 h 506956"/>
              <a:gd name="connsiteX1972" fmla="*/ 294246 w 506956"/>
              <a:gd name="connsiteY1972" fmla="*/ 210100 h 506956"/>
              <a:gd name="connsiteX1973" fmla="*/ 300556 w 506956"/>
              <a:gd name="connsiteY1973" fmla="*/ 219947 h 506956"/>
              <a:gd name="connsiteX1974" fmla="*/ 296395 w 506956"/>
              <a:gd name="connsiteY1974" fmla="*/ 219947 h 506956"/>
              <a:gd name="connsiteX1975" fmla="*/ 292179 w 506956"/>
              <a:gd name="connsiteY1975" fmla="*/ 213256 h 506956"/>
              <a:gd name="connsiteX1976" fmla="*/ 317979 w 506956"/>
              <a:gd name="connsiteY1976" fmla="*/ 213256 h 506956"/>
              <a:gd name="connsiteX1977" fmla="*/ 313762 w 506956"/>
              <a:gd name="connsiteY1977" fmla="*/ 219947 h 506956"/>
              <a:gd name="connsiteX1978" fmla="*/ 309601 w 506956"/>
              <a:gd name="connsiteY1978" fmla="*/ 219947 h 506956"/>
              <a:gd name="connsiteX1979" fmla="*/ 315911 w 506956"/>
              <a:gd name="connsiteY1979" fmla="*/ 210100 h 506956"/>
              <a:gd name="connsiteX1980" fmla="*/ 310009 w 506956"/>
              <a:gd name="connsiteY1980" fmla="*/ 200907 h 506956"/>
              <a:gd name="connsiteX1981" fmla="*/ 314170 w 506956"/>
              <a:gd name="connsiteY1981" fmla="*/ 200907 h 506956"/>
              <a:gd name="connsiteX1982" fmla="*/ 317979 w 506956"/>
              <a:gd name="connsiteY1982" fmla="*/ 206891 h 506956"/>
              <a:gd name="connsiteX1983" fmla="*/ 321787 w 506956"/>
              <a:gd name="connsiteY1983" fmla="*/ 200907 h 506956"/>
              <a:gd name="connsiteX1984" fmla="*/ 325948 w 506956"/>
              <a:gd name="connsiteY1984" fmla="*/ 200907 h 506956"/>
              <a:gd name="connsiteX1985" fmla="*/ 320046 w 506956"/>
              <a:gd name="connsiteY1985" fmla="*/ 210100 h 506956"/>
              <a:gd name="connsiteX1986" fmla="*/ 326356 w 506956"/>
              <a:gd name="connsiteY1986" fmla="*/ 219947 h 506956"/>
              <a:gd name="connsiteX1987" fmla="*/ 322195 w 506956"/>
              <a:gd name="connsiteY1987" fmla="*/ 219947 h 506956"/>
              <a:gd name="connsiteX1988" fmla="*/ 317979 w 506956"/>
              <a:gd name="connsiteY1988" fmla="*/ 213256 h 506956"/>
              <a:gd name="connsiteX1989" fmla="*/ 343779 w 506956"/>
              <a:gd name="connsiteY1989" fmla="*/ 213256 h 506956"/>
              <a:gd name="connsiteX1990" fmla="*/ 339563 w 506956"/>
              <a:gd name="connsiteY1990" fmla="*/ 219947 h 506956"/>
              <a:gd name="connsiteX1991" fmla="*/ 335401 w 506956"/>
              <a:gd name="connsiteY1991" fmla="*/ 219947 h 506956"/>
              <a:gd name="connsiteX1992" fmla="*/ 341711 w 506956"/>
              <a:gd name="connsiteY1992" fmla="*/ 210100 h 506956"/>
              <a:gd name="connsiteX1993" fmla="*/ 335809 w 506956"/>
              <a:gd name="connsiteY1993" fmla="*/ 200907 h 506956"/>
              <a:gd name="connsiteX1994" fmla="*/ 339971 w 506956"/>
              <a:gd name="connsiteY1994" fmla="*/ 200907 h 506956"/>
              <a:gd name="connsiteX1995" fmla="*/ 343779 w 506956"/>
              <a:gd name="connsiteY1995" fmla="*/ 206891 h 506956"/>
              <a:gd name="connsiteX1996" fmla="*/ 347587 w 506956"/>
              <a:gd name="connsiteY1996" fmla="*/ 200907 h 506956"/>
              <a:gd name="connsiteX1997" fmla="*/ 351748 w 506956"/>
              <a:gd name="connsiteY1997" fmla="*/ 200907 h 506956"/>
              <a:gd name="connsiteX1998" fmla="*/ 345846 w 506956"/>
              <a:gd name="connsiteY1998" fmla="*/ 210100 h 506956"/>
              <a:gd name="connsiteX1999" fmla="*/ 352156 w 506956"/>
              <a:gd name="connsiteY1999" fmla="*/ 219947 h 506956"/>
              <a:gd name="connsiteX2000" fmla="*/ 347995 w 506956"/>
              <a:gd name="connsiteY2000" fmla="*/ 219947 h 506956"/>
              <a:gd name="connsiteX2001" fmla="*/ 343779 w 506956"/>
              <a:gd name="connsiteY2001" fmla="*/ 213256 h 506956"/>
              <a:gd name="connsiteX2002" fmla="*/ 369579 w 506956"/>
              <a:gd name="connsiteY2002" fmla="*/ 213256 h 506956"/>
              <a:gd name="connsiteX2003" fmla="*/ 365363 w 506956"/>
              <a:gd name="connsiteY2003" fmla="*/ 219947 h 506956"/>
              <a:gd name="connsiteX2004" fmla="*/ 361201 w 506956"/>
              <a:gd name="connsiteY2004" fmla="*/ 219947 h 506956"/>
              <a:gd name="connsiteX2005" fmla="*/ 367511 w 506956"/>
              <a:gd name="connsiteY2005" fmla="*/ 210100 h 506956"/>
              <a:gd name="connsiteX2006" fmla="*/ 361609 w 506956"/>
              <a:gd name="connsiteY2006" fmla="*/ 200907 h 506956"/>
              <a:gd name="connsiteX2007" fmla="*/ 365771 w 506956"/>
              <a:gd name="connsiteY2007" fmla="*/ 200907 h 506956"/>
              <a:gd name="connsiteX2008" fmla="*/ 369579 w 506956"/>
              <a:gd name="connsiteY2008" fmla="*/ 206891 h 506956"/>
              <a:gd name="connsiteX2009" fmla="*/ 373387 w 506956"/>
              <a:gd name="connsiteY2009" fmla="*/ 200907 h 506956"/>
              <a:gd name="connsiteX2010" fmla="*/ 377548 w 506956"/>
              <a:gd name="connsiteY2010" fmla="*/ 200907 h 506956"/>
              <a:gd name="connsiteX2011" fmla="*/ 371646 w 506956"/>
              <a:gd name="connsiteY2011" fmla="*/ 210100 h 506956"/>
              <a:gd name="connsiteX2012" fmla="*/ 377956 w 506956"/>
              <a:gd name="connsiteY2012" fmla="*/ 219947 h 506956"/>
              <a:gd name="connsiteX2013" fmla="*/ 373795 w 506956"/>
              <a:gd name="connsiteY2013" fmla="*/ 219947 h 506956"/>
              <a:gd name="connsiteX2014" fmla="*/ 369579 w 506956"/>
              <a:gd name="connsiteY2014" fmla="*/ 213256 h 506956"/>
              <a:gd name="connsiteX2015" fmla="*/ 395379 w 506956"/>
              <a:gd name="connsiteY2015" fmla="*/ 213256 h 506956"/>
              <a:gd name="connsiteX2016" fmla="*/ 391163 w 506956"/>
              <a:gd name="connsiteY2016" fmla="*/ 219947 h 506956"/>
              <a:gd name="connsiteX2017" fmla="*/ 387001 w 506956"/>
              <a:gd name="connsiteY2017" fmla="*/ 219947 h 506956"/>
              <a:gd name="connsiteX2018" fmla="*/ 393312 w 506956"/>
              <a:gd name="connsiteY2018" fmla="*/ 210100 h 506956"/>
              <a:gd name="connsiteX2019" fmla="*/ 387409 w 506956"/>
              <a:gd name="connsiteY2019" fmla="*/ 200907 h 506956"/>
              <a:gd name="connsiteX2020" fmla="*/ 391571 w 506956"/>
              <a:gd name="connsiteY2020" fmla="*/ 200907 h 506956"/>
              <a:gd name="connsiteX2021" fmla="*/ 395379 w 506956"/>
              <a:gd name="connsiteY2021" fmla="*/ 206891 h 506956"/>
              <a:gd name="connsiteX2022" fmla="*/ 399187 w 506956"/>
              <a:gd name="connsiteY2022" fmla="*/ 200907 h 506956"/>
              <a:gd name="connsiteX2023" fmla="*/ 403348 w 506956"/>
              <a:gd name="connsiteY2023" fmla="*/ 200907 h 506956"/>
              <a:gd name="connsiteX2024" fmla="*/ 397446 w 506956"/>
              <a:gd name="connsiteY2024" fmla="*/ 210100 h 506956"/>
              <a:gd name="connsiteX2025" fmla="*/ 403756 w 506956"/>
              <a:gd name="connsiteY2025" fmla="*/ 219947 h 506956"/>
              <a:gd name="connsiteX2026" fmla="*/ 399595 w 506956"/>
              <a:gd name="connsiteY2026" fmla="*/ 219947 h 506956"/>
              <a:gd name="connsiteX2027" fmla="*/ 395379 w 506956"/>
              <a:gd name="connsiteY2027" fmla="*/ 213256 h 506956"/>
              <a:gd name="connsiteX2028" fmla="*/ 421179 w 506956"/>
              <a:gd name="connsiteY2028" fmla="*/ 213256 h 506956"/>
              <a:gd name="connsiteX2029" fmla="*/ 416963 w 506956"/>
              <a:gd name="connsiteY2029" fmla="*/ 219947 h 506956"/>
              <a:gd name="connsiteX2030" fmla="*/ 412801 w 506956"/>
              <a:gd name="connsiteY2030" fmla="*/ 219947 h 506956"/>
              <a:gd name="connsiteX2031" fmla="*/ 419112 w 506956"/>
              <a:gd name="connsiteY2031" fmla="*/ 210100 h 506956"/>
              <a:gd name="connsiteX2032" fmla="*/ 413209 w 506956"/>
              <a:gd name="connsiteY2032" fmla="*/ 200907 h 506956"/>
              <a:gd name="connsiteX2033" fmla="*/ 417371 w 506956"/>
              <a:gd name="connsiteY2033" fmla="*/ 200907 h 506956"/>
              <a:gd name="connsiteX2034" fmla="*/ 421179 w 506956"/>
              <a:gd name="connsiteY2034" fmla="*/ 206891 h 506956"/>
              <a:gd name="connsiteX2035" fmla="*/ 424987 w 506956"/>
              <a:gd name="connsiteY2035" fmla="*/ 200907 h 506956"/>
              <a:gd name="connsiteX2036" fmla="*/ 429149 w 506956"/>
              <a:gd name="connsiteY2036" fmla="*/ 200907 h 506956"/>
              <a:gd name="connsiteX2037" fmla="*/ 423246 w 506956"/>
              <a:gd name="connsiteY2037" fmla="*/ 210100 h 506956"/>
              <a:gd name="connsiteX2038" fmla="*/ 429557 w 506956"/>
              <a:gd name="connsiteY2038" fmla="*/ 219947 h 506956"/>
              <a:gd name="connsiteX2039" fmla="*/ 425395 w 506956"/>
              <a:gd name="connsiteY2039" fmla="*/ 219947 h 506956"/>
              <a:gd name="connsiteX2040" fmla="*/ 421179 w 506956"/>
              <a:gd name="connsiteY2040" fmla="*/ 213256 h 506956"/>
              <a:gd name="connsiteX2041" fmla="*/ 446979 w 506956"/>
              <a:gd name="connsiteY2041" fmla="*/ 213256 h 506956"/>
              <a:gd name="connsiteX2042" fmla="*/ 442763 w 506956"/>
              <a:gd name="connsiteY2042" fmla="*/ 219947 h 506956"/>
              <a:gd name="connsiteX2043" fmla="*/ 438601 w 506956"/>
              <a:gd name="connsiteY2043" fmla="*/ 219947 h 506956"/>
              <a:gd name="connsiteX2044" fmla="*/ 444912 w 506956"/>
              <a:gd name="connsiteY2044" fmla="*/ 210100 h 506956"/>
              <a:gd name="connsiteX2045" fmla="*/ 439009 w 506956"/>
              <a:gd name="connsiteY2045" fmla="*/ 200907 h 506956"/>
              <a:gd name="connsiteX2046" fmla="*/ 443171 w 506956"/>
              <a:gd name="connsiteY2046" fmla="*/ 200907 h 506956"/>
              <a:gd name="connsiteX2047" fmla="*/ 446979 w 506956"/>
              <a:gd name="connsiteY2047" fmla="*/ 206891 h 506956"/>
              <a:gd name="connsiteX2048" fmla="*/ 450787 w 506956"/>
              <a:gd name="connsiteY2048" fmla="*/ 200907 h 506956"/>
              <a:gd name="connsiteX2049" fmla="*/ 454949 w 506956"/>
              <a:gd name="connsiteY2049" fmla="*/ 200907 h 506956"/>
              <a:gd name="connsiteX2050" fmla="*/ 449046 w 506956"/>
              <a:gd name="connsiteY2050" fmla="*/ 210100 h 506956"/>
              <a:gd name="connsiteX2051" fmla="*/ 455357 w 506956"/>
              <a:gd name="connsiteY2051" fmla="*/ 219947 h 506956"/>
              <a:gd name="connsiteX2052" fmla="*/ 451195 w 506956"/>
              <a:gd name="connsiteY2052" fmla="*/ 219947 h 506956"/>
              <a:gd name="connsiteX2053" fmla="*/ 446979 w 506956"/>
              <a:gd name="connsiteY2053" fmla="*/ 213256 h 506956"/>
              <a:gd name="connsiteX2054" fmla="*/ 472779 w 506956"/>
              <a:gd name="connsiteY2054" fmla="*/ 213256 h 506956"/>
              <a:gd name="connsiteX2055" fmla="*/ 468563 w 506956"/>
              <a:gd name="connsiteY2055" fmla="*/ 219947 h 506956"/>
              <a:gd name="connsiteX2056" fmla="*/ 464401 w 506956"/>
              <a:gd name="connsiteY2056" fmla="*/ 219947 h 506956"/>
              <a:gd name="connsiteX2057" fmla="*/ 470712 w 506956"/>
              <a:gd name="connsiteY2057" fmla="*/ 210100 h 506956"/>
              <a:gd name="connsiteX2058" fmla="*/ 464809 w 506956"/>
              <a:gd name="connsiteY2058" fmla="*/ 200907 h 506956"/>
              <a:gd name="connsiteX2059" fmla="*/ 468971 w 506956"/>
              <a:gd name="connsiteY2059" fmla="*/ 200907 h 506956"/>
              <a:gd name="connsiteX2060" fmla="*/ 472779 w 506956"/>
              <a:gd name="connsiteY2060" fmla="*/ 206891 h 506956"/>
              <a:gd name="connsiteX2061" fmla="*/ 476587 w 506956"/>
              <a:gd name="connsiteY2061" fmla="*/ 200907 h 506956"/>
              <a:gd name="connsiteX2062" fmla="*/ 480749 w 506956"/>
              <a:gd name="connsiteY2062" fmla="*/ 200907 h 506956"/>
              <a:gd name="connsiteX2063" fmla="*/ 474846 w 506956"/>
              <a:gd name="connsiteY2063" fmla="*/ 210100 h 506956"/>
              <a:gd name="connsiteX2064" fmla="*/ 481157 w 506956"/>
              <a:gd name="connsiteY2064" fmla="*/ 219947 h 506956"/>
              <a:gd name="connsiteX2065" fmla="*/ 476995 w 506956"/>
              <a:gd name="connsiteY2065" fmla="*/ 219947 h 506956"/>
              <a:gd name="connsiteX2066" fmla="*/ 472779 w 506956"/>
              <a:gd name="connsiteY2066" fmla="*/ 213256 h 506956"/>
              <a:gd name="connsiteX2067" fmla="*/ 498579 w 506956"/>
              <a:gd name="connsiteY2067" fmla="*/ 213256 h 506956"/>
              <a:gd name="connsiteX2068" fmla="*/ 494363 w 506956"/>
              <a:gd name="connsiteY2068" fmla="*/ 219947 h 506956"/>
              <a:gd name="connsiteX2069" fmla="*/ 490201 w 506956"/>
              <a:gd name="connsiteY2069" fmla="*/ 219947 h 506956"/>
              <a:gd name="connsiteX2070" fmla="*/ 496512 w 506956"/>
              <a:gd name="connsiteY2070" fmla="*/ 210100 h 506956"/>
              <a:gd name="connsiteX2071" fmla="*/ 490609 w 506956"/>
              <a:gd name="connsiteY2071" fmla="*/ 200907 h 506956"/>
              <a:gd name="connsiteX2072" fmla="*/ 494771 w 506956"/>
              <a:gd name="connsiteY2072" fmla="*/ 200907 h 506956"/>
              <a:gd name="connsiteX2073" fmla="*/ 498579 w 506956"/>
              <a:gd name="connsiteY2073" fmla="*/ 206891 h 506956"/>
              <a:gd name="connsiteX2074" fmla="*/ 502387 w 506956"/>
              <a:gd name="connsiteY2074" fmla="*/ 200907 h 506956"/>
              <a:gd name="connsiteX2075" fmla="*/ 506549 w 506956"/>
              <a:gd name="connsiteY2075" fmla="*/ 200907 h 506956"/>
              <a:gd name="connsiteX2076" fmla="*/ 500646 w 506956"/>
              <a:gd name="connsiteY2076" fmla="*/ 210100 h 506956"/>
              <a:gd name="connsiteX2077" fmla="*/ 506957 w 506956"/>
              <a:gd name="connsiteY2077" fmla="*/ 219947 h 506956"/>
              <a:gd name="connsiteX2078" fmla="*/ 502795 w 506956"/>
              <a:gd name="connsiteY2078" fmla="*/ 219947 h 506956"/>
              <a:gd name="connsiteX2079" fmla="*/ 498579 w 506956"/>
              <a:gd name="connsiteY2079" fmla="*/ 213256 h 506956"/>
              <a:gd name="connsiteX2080" fmla="*/ 8378 w 506956"/>
              <a:gd name="connsiteY2080" fmla="*/ 241957 h 506956"/>
              <a:gd name="connsiteX2081" fmla="*/ 4162 w 506956"/>
              <a:gd name="connsiteY2081" fmla="*/ 248648 h 506956"/>
              <a:gd name="connsiteX2082" fmla="*/ 0 w 506956"/>
              <a:gd name="connsiteY2082" fmla="*/ 248648 h 506956"/>
              <a:gd name="connsiteX2083" fmla="*/ 6310 w 506956"/>
              <a:gd name="connsiteY2083" fmla="*/ 238802 h 506956"/>
              <a:gd name="connsiteX2084" fmla="*/ 408 w 506956"/>
              <a:gd name="connsiteY2084" fmla="*/ 229608 h 506956"/>
              <a:gd name="connsiteX2085" fmla="*/ 4570 w 506956"/>
              <a:gd name="connsiteY2085" fmla="*/ 229608 h 506956"/>
              <a:gd name="connsiteX2086" fmla="*/ 8378 w 506956"/>
              <a:gd name="connsiteY2086" fmla="*/ 235592 h 506956"/>
              <a:gd name="connsiteX2087" fmla="*/ 12186 w 506956"/>
              <a:gd name="connsiteY2087" fmla="*/ 229608 h 506956"/>
              <a:gd name="connsiteX2088" fmla="*/ 16347 w 506956"/>
              <a:gd name="connsiteY2088" fmla="*/ 229608 h 506956"/>
              <a:gd name="connsiteX2089" fmla="*/ 10445 w 506956"/>
              <a:gd name="connsiteY2089" fmla="*/ 238802 h 506956"/>
              <a:gd name="connsiteX2090" fmla="*/ 16755 w 506956"/>
              <a:gd name="connsiteY2090" fmla="*/ 248648 h 506956"/>
              <a:gd name="connsiteX2091" fmla="*/ 12594 w 506956"/>
              <a:gd name="connsiteY2091" fmla="*/ 248648 h 506956"/>
              <a:gd name="connsiteX2092" fmla="*/ 8378 w 506956"/>
              <a:gd name="connsiteY2092" fmla="*/ 241957 h 506956"/>
              <a:gd name="connsiteX2093" fmla="*/ 34178 w 506956"/>
              <a:gd name="connsiteY2093" fmla="*/ 241957 h 506956"/>
              <a:gd name="connsiteX2094" fmla="*/ 29962 w 506956"/>
              <a:gd name="connsiteY2094" fmla="*/ 248648 h 506956"/>
              <a:gd name="connsiteX2095" fmla="*/ 25800 w 506956"/>
              <a:gd name="connsiteY2095" fmla="*/ 248648 h 506956"/>
              <a:gd name="connsiteX2096" fmla="*/ 32110 w 506956"/>
              <a:gd name="connsiteY2096" fmla="*/ 238802 h 506956"/>
              <a:gd name="connsiteX2097" fmla="*/ 26208 w 506956"/>
              <a:gd name="connsiteY2097" fmla="*/ 229608 h 506956"/>
              <a:gd name="connsiteX2098" fmla="*/ 30370 w 506956"/>
              <a:gd name="connsiteY2098" fmla="*/ 229608 h 506956"/>
              <a:gd name="connsiteX2099" fmla="*/ 34178 w 506956"/>
              <a:gd name="connsiteY2099" fmla="*/ 235592 h 506956"/>
              <a:gd name="connsiteX2100" fmla="*/ 37986 w 506956"/>
              <a:gd name="connsiteY2100" fmla="*/ 229608 h 506956"/>
              <a:gd name="connsiteX2101" fmla="*/ 42147 w 506956"/>
              <a:gd name="connsiteY2101" fmla="*/ 229608 h 506956"/>
              <a:gd name="connsiteX2102" fmla="*/ 36245 w 506956"/>
              <a:gd name="connsiteY2102" fmla="*/ 238802 h 506956"/>
              <a:gd name="connsiteX2103" fmla="*/ 42555 w 506956"/>
              <a:gd name="connsiteY2103" fmla="*/ 248648 h 506956"/>
              <a:gd name="connsiteX2104" fmla="*/ 38394 w 506956"/>
              <a:gd name="connsiteY2104" fmla="*/ 248648 h 506956"/>
              <a:gd name="connsiteX2105" fmla="*/ 34178 w 506956"/>
              <a:gd name="connsiteY2105" fmla="*/ 241957 h 506956"/>
              <a:gd name="connsiteX2106" fmla="*/ 59978 w 506956"/>
              <a:gd name="connsiteY2106" fmla="*/ 241957 h 506956"/>
              <a:gd name="connsiteX2107" fmla="*/ 55762 w 506956"/>
              <a:gd name="connsiteY2107" fmla="*/ 248648 h 506956"/>
              <a:gd name="connsiteX2108" fmla="*/ 51600 w 506956"/>
              <a:gd name="connsiteY2108" fmla="*/ 248648 h 506956"/>
              <a:gd name="connsiteX2109" fmla="*/ 57911 w 506956"/>
              <a:gd name="connsiteY2109" fmla="*/ 238802 h 506956"/>
              <a:gd name="connsiteX2110" fmla="*/ 52008 w 506956"/>
              <a:gd name="connsiteY2110" fmla="*/ 229608 h 506956"/>
              <a:gd name="connsiteX2111" fmla="*/ 56170 w 506956"/>
              <a:gd name="connsiteY2111" fmla="*/ 229608 h 506956"/>
              <a:gd name="connsiteX2112" fmla="*/ 59978 w 506956"/>
              <a:gd name="connsiteY2112" fmla="*/ 235592 h 506956"/>
              <a:gd name="connsiteX2113" fmla="*/ 63786 w 506956"/>
              <a:gd name="connsiteY2113" fmla="*/ 229608 h 506956"/>
              <a:gd name="connsiteX2114" fmla="*/ 67948 w 506956"/>
              <a:gd name="connsiteY2114" fmla="*/ 229608 h 506956"/>
              <a:gd name="connsiteX2115" fmla="*/ 62045 w 506956"/>
              <a:gd name="connsiteY2115" fmla="*/ 238802 h 506956"/>
              <a:gd name="connsiteX2116" fmla="*/ 68356 w 506956"/>
              <a:gd name="connsiteY2116" fmla="*/ 248648 h 506956"/>
              <a:gd name="connsiteX2117" fmla="*/ 64194 w 506956"/>
              <a:gd name="connsiteY2117" fmla="*/ 248648 h 506956"/>
              <a:gd name="connsiteX2118" fmla="*/ 59978 w 506956"/>
              <a:gd name="connsiteY2118" fmla="*/ 241957 h 506956"/>
              <a:gd name="connsiteX2119" fmla="*/ 85778 w 506956"/>
              <a:gd name="connsiteY2119" fmla="*/ 241957 h 506956"/>
              <a:gd name="connsiteX2120" fmla="*/ 81562 w 506956"/>
              <a:gd name="connsiteY2120" fmla="*/ 248648 h 506956"/>
              <a:gd name="connsiteX2121" fmla="*/ 77400 w 506956"/>
              <a:gd name="connsiteY2121" fmla="*/ 248648 h 506956"/>
              <a:gd name="connsiteX2122" fmla="*/ 83711 w 506956"/>
              <a:gd name="connsiteY2122" fmla="*/ 238802 h 506956"/>
              <a:gd name="connsiteX2123" fmla="*/ 77808 w 506956"/>
              <a:gd name="connsiteY2123" fmla="*/ 229608 h 506956"/>
              <a:gd name="connsiteX2124" fmla="*/ 81970 w 506956"/>
              <a:gd name="connsiteY2124" fmla="*/ 229608 h 506956"/>
              <a:gd name="connsiteX2125" fmla="*/ 85778 w 506956"/>
              <a:gd name="connsiteY2125" fmla="*/ 235592 h 506956"/>
              <a:gd name="connsiteX2126" fmla="*/ 89586 w 506956"/>
              <a:gd name="connsiteY2126" fmla="*/ 229608 h 506956"/>
              <a:gd name="connsiteX2127" fmla="*/ 93748 w 506956"/>
              <a:gd name="connsiteY2127" fmla="*/ 229608 h 506956"/>
              <a:gd name="connsiteX2128" fmla="*/ 87845 w 506956"/>
              <a:gd name="connsiteY2128" fmla="*/ 238802 h 506956"/>
              <a:gd name="connsiteX2129" fmla="*/ 94156 w 506956"/>
              <a:gd name="connsiteY2129" fmla="*/ 248648 h 506956"/>
              <a:gd name="connsiteX2130" fmla="*/ 89994 w 506956"/>
              <a:gd name="connsiteY2130" fmla="*/ 248648 h 506956"/>
              <a:gd name="connsiteX2131" fmla="*/ 85778 w 506956"/>
              <a:gd name="connsiteY2131" fmla="*/ 241957 h 506956"/>
              <a:gd name="connsiteX2132" fmla="*/ 111578 w 506956"/>
              <a:gd name="connsiteY2132" fmla="*/ 241957 h 506956"/>
              <a:gd name="connsiteX2133" fmla="*/ 107362 w 506956"/>
              <a:gd name="connsiteY2133" fmla="*/ 248648 h 506956"/>
              <a:gd name="connsiteX2134" fmla="*/ 103200 w 506956"/>
              <a:gd name="connsiteY2134" fmla="*/ 248648 h 506956"/>
              <a:gd name="connsiteX2135" fmla="*/ 109511 w 506956"/>
              <a:gd name="connsiteY2135" fmla="*/ 238802 h 506956"/>
              <a:gd name="connsiteX2136" fmla="*/ 103608 w 506956"/>
              <a:gd name="connsiteY2136" fmla="*/ 229608 h 506956"/>
              <a:gd name="connsiteX2137" fmla="*/ 107770 w 506956"/>
              <a:gd name="connsiteY2137" fmla="*/ 229608 h 506956"/>
              <a:gd name="connsiteX2138" fmla="*/ 111578 w 506956"/>
              <a:gd name="connsiteY2138" fmla="*/ 235592 h 506956"/>
              <a:gd name="connsiteX2139" fmla="*/ 115386 w 506956"/>
              <a:gd name="connsiteY2139" fmla="*/ 229608 h 506956"/>
              <a:gd name="connsiteX2140" fmla="*/ 119548 w 506956"/>
              <a:gd name="connsiteY2140" fmla="*/ 229608 h 506956"/>
              <a:gd name="connsiteX2141" fmla="*/ 113645 w 506956"/>
              <a:gd name="connsiteY2141" fmla="*/ 238802 h 506956"/>
              <a:gd name="connsiteX2142" fmla="*/ 119956 w 506956"/>
              <a:gd name="connsiteY2142" fmla="*/ 248648 h 506956"/>
              <a:gd name="connsiteX2143" fmla="*/ 115794 w 506956"/>
              <a:gd name="connsiteY2143" fmla="*/ 248648 h 506956"/>
              <a:gd name="connsiteX2144" fmla="*/ 111578 w 506956"/>
              <a:gd name="connsiteY2144" fmla="*/ 241957 h 506956"/>
              <a:gd name="connsiteX2145" fmla="*/ 137378 w 506956"/>
              <a:gd name="connsiteY2145" fmla="*/ 241957 h 506956"/>
              <a:gd name="connsiteX2146" fmla="*/ 133162 w 506956"/>
              <a:gd name="connsiteY2146" fmla="*/ 248648 h 506956"/>
              <a:gd name="connsiteX2147" fmla="*/ 129000 w 506956"/>
              <a:gd name="connsiteY2147" fmla="*/ 248648 h 506956"/>
              <a:gd name="connsiteX2148" fmla="*/ 135311 w 506956"/>
              <a:gd name="connsiteY2148" fmla="*/ 238802 h 506956"/>
              <a:gd name="connsiteX2149" fmla="*/ 129408 w 506956"/>
              <a:gd name="connsiteY2149" fmla="*/ 229608 h 506956"/>
              <a:gd name="connsiteX2150" fmla="*/ 133570 w 506956"/>
              <a:gd name="connsiteY2150" fmla="*/ 229608 h 506956"/>
              <a:gd name="connsiteX2151" fmla="*/ 137378 w 506956"/>
              <a:gd name="connsiteY2151" fmla="*/ 235592 h 506956"/>
              <a:gd name="connsiteX2152" fmla="*/ 141186 w 506956"/>
              <a:gd name="connsiteY2152" fmla="*/ 229608 h 506956"/>
              <a:gd name="connsiteX2153" fmla="*/ 145348 w 506956"/>
              <a:gd name="connsiteY2153" fmla="*/ 229608 h 506956"/>
              <a:gd name="connsiteX2154" fmla="*/ 139445 w 506956"/>
              <a:gd name="connsiteY2154" fmla="*/ 238802 h 506956"/>
              <a:gd name="connsiteX2155" fmla="*/ 145756 w 506956"/>
              <a:gd name="connsiteY2155" fmla="*/ 248648 h 506956"/>
              <a:gd name="connsiteX2156" fmla="*/ 141594 w 506956"/>
              <a:gd name="connsiteY2156" fmla="*/ 248648 h 506956"/>
              <a:gd name="connsiteX2157" fmla="*/ 137378 w 506956"/>
              <a:gd name="connsiteY2157" fmla="*/ 241957 h 506956"/>
              <a:gd name="connsiteX2158" fmla="*/ 163178 w 506956"/>
              <a:gd name="connsiteY2158" fmla="*/ 241957 h 506956"/>
              <a:gd name="connsiteX2159" fmla="*/ 158962 w 506956"/>
              <a:gd name="connsiteY2159" fmla="*/ 248648 h 506956"/>
              <a:gd name="connsiteX2160" fmla="*/ 154800 w 506956"/>
              <a:gd name="connsiteY2160" fmla="*/ 248648 h 506956"/>
              <a:gd name="connsiteX2161" fmla="*/ 161111 w 506956"/>
              <a:gd name="connsiteY2161" fmla="*/ 238802 h 506956"/>
              <a:gd name="connsiteX2162" fmla="*/ 155208 w 506956"/>
              <a:gd name="connsiteY2162" fmla="*/ 229608 h 506956"/>
              <a:gd name="connsiteX2163" fmla="*/ 159370 w 506956"/>
              <a:gd name="connsiteY2163" fmla="*/ 229608 h 506956"/>
              <a:gd name="connsiteX2164" fmla="*/ 163178 w 506956"/>
              <a:gd name="connsiteY2164" fmla="*/ 235592 h 506956"/>
              <a:gd name="connsiteX2165" fmla="*/ 166986 w 506956"/>
              <a:gd name="connsiteY2165" fmla="*/ 229608 h 506956"/>
              <a:gd name="connsiteX2166" fmla="*/ 171148 w 506956"/>
              <a:gd name="connsiteY2166" fmla="*/ 229608 h 506956"/>
              <a:gd name="connsiteX2167" fmla="*/ 165245 w 506956"/>
              <a:gd name="connsiteY2167" fmla="*/ 238802 h 506956"/>
              <a:gd name="connsiteX2168" fmla="*/ 171556 w 506956"/>
              <a:gd name="connsiteY2168" fmla="*/ 248648 h 506956"/>
              <a:gd name="connsiteX2169" fmla="*/ 167394 w 506956"/>
              <a:gd name="connsiteY2169" fmla="*/ 248648 h 506956"/>
              <a:gd name="connsiteX2170" fmla="*/ 163178 w 506956"/>
              <a:gd name="connsiteY2170" fmla="*/ 241957 h 506956"/>
              <a:gd name="connsiteX2171" fmla="*/ 188978 w 506956"/>
              <a:gd name="connsiteY2171" fmla="*/ 241957 h 506956"/>
              <a:gd name="connsiteX2172" fmla="*/ 184762 w 506956"/>
              <a:gd name="connsiteY2172" fmla="*/ 248648 h 506956"/>
              <a:gd name="connsiteX2173" fmla="*/ 180601 w 506956"/>
              <a:gd name="connsiteY2173" fmla="*/ 248648 h 506956"/>
              <a:gd name="connsiteX2174" fmla="*/ 186911 w 506956"/>
              <a:gd name="connsiteY2174" fmla="*/ 238802 h 506956"/>
              <a:gd name="connsiteX2175" fmla="*/ 181009 w 506956"/>
              <a:gd name="connsiteY2175" fmla="*/ 229608 h 506956"/>
              <a:gd name="connsiteX2176" fmla="*/ 185170 w 506956"/>
              <a:gd name="connsiteY2176" fmla="*/ 229608 h 506956"/>
              <a:gd name="connsiteX2177" fmla="*/ 188978 w 506956"/>
              <a:gd name="connsiteY2177" fmla="*/ 235592 h 506956"/>
              <a:gd name="connsiteX2178" fmla="*/ 192786 w 506956"/>
              <a:gd name="connsiteY2178" fmla="*/ 229608 h 506956"/>
              <a:gd name="connsiteX2179" fmla="*/ 196948 w 506956"/>
              <a:gd name="connsiteY2179" fmla="*/ 229608 h 506956"/>
              <a:gd name="connsiteX2180" fmla="*/ 191045 w 506956"/>
              <a:gd name="connsiteY2180" fmla="*/ 238802 h 506956"/>
              <a:gd name="connsiteX2181" fmla="*/ 197356 w 506956"/>
              <a:gd name="connsiteY2181" fmla="*/ 248648 h 506956"/>
              <a:gd name="connsiteX2182" fmla="*/ 193194 w 506956"/>
              <a:gd name="connsiteY2182" fmla="*/ 248648 h 506956"/>
              <a:gd name="connsiteX2183" fmla="*/ 188978 w 506956"/>
              <a:gd name="connsiteY2183" fmla="*/ 241957 h 506956"/>
              <a:gd name="connsiteX2184" fmla="*/ 214778 w 506956"/>
              <a:gd name="connsiteY2184" fmla="*/ 241957 h 506956"/>
              <a:gd name="connsiteX2185" fmla="*/ 210562 w 506956"/>
              <a:gd name="connsiteY2185" fmla="*/ 248648 h 506956"/>
              <a:gd name="connsiteX2186" fmla="*/ 206401 w 506956"/>
              <a:gd name="connsiteY2186" fmla="*/ 248648 h 506956"/>
              <a:gd name="connsiteX2187" fmla="*/ 212711 w 506956"/>
              <a:gd name="connsiteY2187" fmla="*/ 238802 h 506956"/>
              <a:gd name="connsiteX2188" fmla="*/ 206809 w 506956"/>
              <a:gd name="connsiteY2188" fmla="*/ 229608 h 506956"/>
              <a:gd name="connsiteX2189" fmla="*/ 210970 w 506956"/>
              <a:gd name="connsiteY2189" fmla="*/ 229608 h 506956"/>
              <a:gd name="connsiteX2190" fmla="*/ 214778 w 506956"/>
              <a:gd name="connsiteY2190" fmla="*/ 235592 h 506956"/>
              <a:gd name="connsiteX2191" fmla="*/ 218586 w 506956"/>
              <a:gd name="connsiteY2191" fmla="*/ 229608 h 506956"/>
              <a:gd name="connsiteX2192" fmla="*/ 222748 w 506956"/>
              <a:gd name="connsiteY2192" fmla="*/ 229608 h 506956"/>
              <a:gd name="connsiteX2193" fmla="*/ 216846 w 506956"/>
              <a:gd name="connsiteY2193" fmla="*/ 238802 h 506956"/>
              <a:gd name="connsiteX2194" fmla="*/ 223156 w 506956"/>
              <a:gd name="connsiteY2194" fmla="*/ 248648 h 506956"/>
              <a:gd name="connsiteX2195" fmla="*/ 218994 w 506956"/>
              <a:gd name="connsiteY2195" fmla="*/ 248648 h 506956"/>
              <a:gd name="connsiteX2196" fmla="*/ 214778 w 506956"/>
              <a:gd name="connsiteY2196" fmla="*/ 241957 h 506956"/>
              <a:gd name="connsiteX2197" fmla="*/ 240578 w 506956"/>
              <a:gd name="connsiteY2197" fmla="*/ 241957 h 506956"/>
              <a:gd name="connsiteX2198" fmla="*/ 236362 w 506956"/>
              <a:gd name="connsiteY2198" fmla="*/ 248648 h 506956"/>
              <a:gd name="connsiteX2199" fmla="*/ 232201 w 506956"/>
              <a:gd name="connsiteY2199" fmla="*/ 248648 h 506956"/>
              <a:gd name="connsiteX2200" fmla="*/ 238511 w 506956"/>
              <a:gd name="connsiteY2200" fmla="*/ 238802 h 506956"/>
              <a:gd name="connsiteX2201" fmla="*/ 232609 w 506956"/>
              <a:gd name="connsiteY2201" fmla="*/ 229608 h 506956"/>
              <a:gd name="connsiteX2202" fmla="*/ 236770 w 506956"/>
              <a:gd name="connsiteY2202" fmla="*/ 229608 h 506956"/>
              <a:gd name="connsiteX2203" fmla="*/ 240578 w 506956"/>
              <a:gd name="connsiteY2203" fmla="*/ 235592 h 506956"/>
              <a:gd name="connsiteX2204" fmla="*/ 244386 w 506956"/>
              <a:gd name="connsiteY2204" fmla="*/ 229608 h 506956"/>
              <a:gd name="connsiteX2205" fmla="*/ 248548 w 506956"/>
              <a:gd name="connsiteY2205" fmla="*/ 229608 h 506956"/>
              <a:gd name="connsiteX2206" fmla="*/ 242646 w 506956"/>
              <a:gd name="connsiteY2206" fmla="*/ 238802 h 506956"/>
              <a:gd name="connsiteX2207" fmla="*/ 248956 w 506956"/>
              <a:gd name="connsiteY2207" fmla="*/ 248648 h 506956"/>
              <a:gd name="connsiteX2208" fmla="*/ 244794 w 506956"/>
              <a:gd name="connsiteY2208" fmla="*/ 248648 h 506956"/>
              <a:gd name="connsiteX2209" fmla="*/ 240578 w 506956"/>
              <a:gd name="connsiteY2209" fmla="*/ 241957 h 506956"/>
              <a:gd name="connsiteX2210" fmla="*/ 266378 w 506956"/>
              <a:gd name="connsiteY2210" fmla="*/ 241957 h 506956"/>
              <a:gd name="connsiteX2211" fmla="*/ 262162 w 506956"/>
              <a:gd name="connsiteY2211" fmla="*/ 248648 h 506956"/>
              <a:gd name="connsiteX2212" fmla="*/ 258001 w 506956"/>
              <a:gd name="connsiteY2212" fmla="*/ 248648 h 506956"/>
              <a:gd name="connsiteX2213" fmla="*/ 264311 w 506956"/>
              <a:gd name="connsiteY2213" fmla="*/ 238802 h 506956"/>
              <a:gd name="connsiteX2214" fmla="*/ 258409 w 506956"/>
              <a:gd name="connsiteY2214" fmla="*/ 229608 h 506956"/>
              <a:gd name="connsiteX2215" fmla="*/ 262570 w 506956"/>
              <a:gd name="connsiteY2215" fmla="*/ 229608 h 506956"/>
              <a:gd name="connsiteX2216" fmla="*/ 266378 w 506956"/>
              <a:gd name="connsiteY2216" fmla="*/ 235592 h 506956"/>
              <a:gd name="connsiteX2217" fmla="*/ 270187 w 506956"/>
              <a:gd name="connsiteY2217" fmla="*/ 229608 h 506956"/>
              <a:gd name="connsiteX2218" fmla="*/ 274348 w 506956"/>
              <a:gd name="connsiteY2218" fmla="*/ 229608 h 506956"/>
              <a:gd name="connsiteX2219" fmla="*/ 268446 w 506956"/>
              <a:gd name="connsiteY2219" fmla="*/ 238802 h 506956"/>
              <a:gd name="connsiteX2220" fmla="*/ 274756 w 506956"/>
              <a:gd name="connsiteY2220" fmla="*/ 248648 h 506956"/>
              <a:gd name="connsiteX2221" fmla="*/ 270595 w 506956"/>
              <a:gd name="connsiteY2221" fmla="*/ 248648 h 506956"/>
              <a:gd name="connsiteX2222" fmla="*/ 266378 w 506956"/>
              <a:gd name="connsiteY2222" fmla="*/ 241957 h 506956"/>
              <a:gd name="connsiteX2223" fmla="*/ 292179 w 506956"/>
              <a:gd name="connsiteY2223" fmla="*/ 241957 h 506956"/>
              <a:gd name="connsiteX2224" fmla="*/ 287962 w 506956"/>
              <a:gd name="connsiteY2224" fmla="*/ 248648 h 506956"/>
              <a:gd name="connsiteX2225" fmla="*/ 283801 w 506956"/>
              <a:gd name="connsiteY2225" fmla="*/ 248648 h 506956"/>
              <a:gd name="connsiteX2226" fmla="*/ 290111 w 506956"/>
              <a:gd name="connsiteY2226" fmla="*/ 238802 h 506956"/>
              <a:gd name="connsiteX2227" fmla="*/ 284209 w 506956"/>
              <a:gd name="connsiteY2227" fmla="*/ 229608 h 506956"/>
              <a:gd name="connsiteX2228" fmla="*/ 288370 w 506956"/>
              <a:gd name="connsiteY2228" fmla="*/ 229608 h 506956"/>
              <a:gd name="connsiteX2229" fmla="*/ 292179 w 506956"/>
              <a:gd name="connsiteY2229" fmla="*/ 235592 h 506956"/>
              <a:gd name="connsiteX2230" fmla="*/ 295987 w 506956"/>
              <a:gd name="connsiteY2230" fmla="*/ 229608 h 506956"/>
              <a:gd name="connsiteX2231" fmla="*/ 300148 w 506956"/>
              <a:gd name="connsiteY2231" fmla="*/ 229608 h 506956"/>
              <a:gd name="connsiteX2232" fmla="*/ 294246 w 506956"/>
              <a:gd name="connsiteY2232" fmla="*/ 238802 h 506956"/>
              <a:gd name="connsiteX2233" fmla="*/ 300556 w 506956"/>
              <a:gd name="connsiteY2233" fmla="*/ 248648 h 506956"/>
              <a:gd name="connsiteX2234" fmla="*/ 296395 w 506956"/>
              <a:gd name="connsiteY2234" fmla="*/ 248648 h 506956"/>
              <a:gd name="connsiteX2235" fmla="*/ 292179 w 506956"/>
              <a:gd name="connsiteY2235" fmla="*/ 241957 h 506956"/>
              <a:gd name="connsiteX2236" fmla="*/ 317979 w 506956"/>
              <a:gd name="connsiteY2236" fmla="*/ 241957 h 506956"/>
              <a:gd name="connsiteX2237" fmla="*/ 313762 w 506956"/>
              <a:gd name="connsiteY2237" fmla="*/ 248648 h 506956"/>
              <a:gd name="connsiteX2238" fmla="*/ 309601 w 506956"/>
              <a:gd name="connsiteY2238" fmla="*/ 248648 h 506956"/>
              <a:gd name="connsiteX2239" fmla="*/ 315911 w 506956"/>
              <a:gd name="connsiteY2239" fmla="*/ 238802 h 506956"/>
              <a:gd name="connsiteX2240" fmla="*/ 310009 w 506956"/>
              <a:gd name="connsiteY2240" fmla="*/ 229608 h 506956"/>
              <a:gd name="connsiteX2241" fmla="*/ 314170 w 506956"/>
              <a:gd name="connsiteY2241" fmla="*/ 229608 h 506956"/>
              <a:gd name="connsiteX2242" fmla="*/ 317979 w 506956"/>
              <a:gd name="connsiteY2242" fmla="*/ 235592 h 506956"/>
              <a:gd name="connsiteX2243" fmla="*/ 321787 w 506956"/>
              <a:gd name="connsiteY2243" fmla="*/ 229608 h 506956"/>
              <a:gd name="connsiteX2244" fmla="*/ 325948 w 506956"/>
              <a:gd name="connsiteY2244" fmla="*/ 229608 h 506956"/>
              <a:gd name="connsiteX2245" fmla="*/ 320046 w 506956"/>
              <a:gd name="connsiteY2245" fmla="*/ 238802 h 506956"/>
              <a:gd name="connsiteX2246" fmla="*/ 326356 w 506956"/>
              <a:gd name="connsiteY2246" fmla="*/ 248648 h 506956"/>
              <a:gd name="connsiteX2247" fmla="*/ 322195 w 506956"/>
              <a:gd name="connsiteY2247" fmla="*/ 248648 h 506956"/>
              <a:gd name="connsiteX2248" fmla="*/ 317979 w 506956"/>
              <a:gd name="connsiteY2248" fmla="*/ 241957 h 506956"/>
              <a:gd name="connsiteX2249" fmla="*/ 343779 w 506956"/>
              <a:gd name="connsiteY2249" fmla="*/ 241957 h 506956"/>
              <a:gd name="connsiteX2250" fmla="*/ 339563 w 506956"/>
              <a:gd name="connsiteY2250" fmla="*/ 248648 h 506956"/>
              <a:gd name="connsiteX2251" fmla="*/ 335401 w 506956"/>
              <a:gd name="connsiteY2251" fmla="*/ 248648 h 506956"/>
              <a:gd name="connsiteX2252" fmla="*/ 341711 w 506956"/>
              <a:gd name="connsiteY2252" fmla="*/ 238802 h 506956"/>
              <a:gd name="connsiteX2253" fmla="*/ 335809 w 506956"/>
              <a:gd name="connsiteY2253" fmla="*/ 229608 h 506956"/>
              <a:gd name="connsiteX2254" fmla="*/ 339971 w 506956"/>
              <a:gd name="connsiteY2254" fmla="*/ 229608 h 506956"/>
              <a:gd name="connsiteX2255" fmla="*/ 343779 w 506956"/>
              <a:gd name="connsiteY2255" fmla="*/ 235592 h 506956"/>
              <a:gd name="connsiteX2256" fmla="*/ 347587 w 506956"/>
              <a:gd name="connsiteY2256" fmla="*/ 229608 h 506956"/>
              <a:gd name="connsiteX2257" fmla="*/ 351748 w 506956"/>
              <a:gd name="connsiteY2257" fmla="*/ 229608 h 506956"/>
              <a:gd name="connsiteX2258" fmla="*/ 345846 w 506956"/>
              <a:gd name="connsiteY2258" fmla="*/ 238802 h 506956"/>
              <a:gd name="connsiteX2259" fmla="*/ 352156 w 506956"/>
              <a:gd name="connsiteY2259" fmla="*/ 248648 h 506956"/>
              <a:gd name="connsiteX2260" fmla="*/ 347995 w 506956"/>
              <a:gd name="connsiteY2260" fmla="*/ 248648 h 506956"/>
              <a:gd name="connsiteX2261" fmla="*/ 343779 w 506956"/>
              <a:gd name="connsiteY2261" fmla="*/ 241957 h 506956"/>
              <a:gd name="connsiteX2262" fmla="*/ 369579 w 506956"/>
              <a:gd name="connsiteY2262" fmla="*/ 241957 h 506956"/>
              <a:gd name="connsiteX2263" fmla="*/ 365363 w 506956"/>
              <a:gd name="connsiteY2263" fmla="*/ 248648 h 506956"/>
              <a:gd name="connsiteX2264" fmla="*/ 361201 w 506956"/>
              <a:gd name="connsiteY2264" fmla="*/ 248648 h 506956"/>
              <a:gd name="connsiteX2265" fmla="*/ 367511 w 506956"/>
              <a:gd name="connsiteY2265" fmla="*/ 238802 h 506956"/>
              <a:gd name="connsiteX2266" fmla="*/ 361609 w 506956"/>
              <a:gd name="connsiteY2266" fmla="*/ 229608 h 506956"/>
              <a:gd name="connsiteX2267" fmla="*/ 365771 w 506956"/>
              <a:gd name="connsiteY2267" fmla="*/ 229608 h 506956"/>
              <a:gd name="connsiteX2268" fmla="*/ 369579 w 506956"/>
              <a:gd name="connsiteY2268" fmla="*/ 235592 h 506956"/>
              <a:gd name="connsiteX2269" fmla="*/ 373387 w 506956"/>
              <a:gd name="connsiteY2269" fmla="*/ 229608 h 506956"/>
              <a:gd name="connsiteX2270" fmla="*/ 377548 w 506956"/>
              <a:gd name="connsiteY2270" fmla="*/ 229608 h 506956"/>
              <a:gd name="connsiteX2271" fmla="*/ 371646 w 506956"/>
              <a:gd name="connsiteY2271" fmla="*/ 238802 h 506956"/>
              <a:gd name="connsiteX2272" fmla="*/ 377956 w 506956"/>
              <a:gd name="connsiteY2272" fmla="*/ 248648 h 506956"/>
              <a:gd name="connsiteX2273" fmla="*/ 373795 w 506956"/>
              <a:gd name="connsiteY2273" fmla="*/ 248648 h 506956"/>
              <a:gd name="connsiteX2274" fmla="*/ 369579 w 506956"/>
              <a:gd name="connsiteY2274" fmla="*/ 241957 h 506956"/>
              <a:gd name="connsiteX2275" fmla="*/ 395379 w 506956"/>
              <a:gd name="connsiteY2275" fmla="*/ 241957 h 506956"/>
              <a:gd name="connsiteX2276" fmla="*/ 391163 w 506956"/>
              <a:gd name="connsiteY2276" fmla="*/ 248648 h 506956"/>
              <a:gd name="connsiteX2277" fmla="*/ 387001 w 506956"/>
              <a:gd name="connsiteY2277" fmla="*/ 248648 h 506956"/>
              <a:gd name="connsiteX2278" fmla="*/ 393312 w 506956"/>
              <a:gd name="connsiteY2278" fmla="*/ 238802 h 506956"/>
              <a:gd name="connsiteX2279" fmla="*/ 387409 w 506956"/>
              <a:gd name="connsiteY2279" fmla="*/ 229608 h 506956"/>
              <a:gd name="connsiteX2280" fmla="*/ 391571 w 506956"/>
              <a:gd name="connsiteY2280" fmla="*/ 229608 h 506956"/>
              <a:gd name="connsiteX2281" fmla="*/ 395379 w 506956"/>
              <a:gd name="connsiteY2281" fmla="*/ 235592 h 506956"/>
              <a:gd name="connsiteX2282" fmla="*/ 399187 w 506956"/>
              <a:gd name="connsiteY2282" fmla="*/ 229608 h 506956"/>
              <a:gd name="connsiteX2283" fmla="*/ 403348 w 506956"/>
              <a:gd name="connsiteY2283" fmla="*/ 229608 h 506956"/>
              <a:gd name="connsiteX2284" fmla="*/ 397446 w 506956"/>
              <a:gd name="connsiteY2284" fmla="*/ 238802 h 506956"/>
              <a:gd name="connsiteX2285" fmla="*/ 403756 w 506956"/>
              <a:gd name="connsiteY2285" fmla="*/ 248648 h 506956"/>
              <a:gd name="connsiteX2286" fmla="*/ 399595 w 506956"/>
              <a:gd name="connsiteY2286" fmla="*/ 248648 h 506956"/>
              <a:gd name="connsiteX2287" fmla="*/ 395379 w 506956"/>
              <a:gd name="connsiteY2287" fmla="*/ 241957 h 506956"/>
              <a:gd name="connsiteX2288" fmla="*/ 421179 w 506956"/>
              <a:gd name="connsiteY2288" fmla="*/ 241957 h 506956"/>
              <a:gd name="connsiteX2289" fmla="*/ 416963 w 506956"/>
              <a:gd name="connsiteY2289" fmla="*/ 248648 h 506956"/>
              <a:gd name="connsiteX2290" fmla="*/ 412801 w 506956"/>
              <a:gd name="connsiteY2290" fmla="*/ 248648 h 506956"/>
              <a:gd name="connsiteX2291" fmla="*/ 419112 w 506956"/>
              <a:gd name="connsiteY2291" fmla="*/ 238802 h 506956"/>
              <a:gd name="connsiteX2292" fmla="*/ 413209 w 506956"/>
              <a:gd name="connsiteY2292" fmla="*/ 229608 h 506956"/>
              <a:gd name="connsiteX2293" fmla="*/ 417371 w 506956"/>
              <a:gd name="connsiteY2293" fmla="*/ 229608 h 506956"/>
              <a:gd name="connsiteX2294" fmla="*/ 421179 w 506956"/>
              <a:gd name="connsiteY2294" fmla="*/ 235592 h 506956"/>
              <a:gd name="connsiteX2295" fmla="*/ 424987 w 506956"/>
              <a:gd name="connsiteY2295" fmla="*/ 229608 h 506956"/>
              <a:gd name="connsiteX2296" fmla="*/ 429149 w 506956"/>
              <a:gd name="connsiteY2296" fmla="*/ 229608 h 506956"/>
              <a:gd name="connsiteX2297" fmla="*/ 423246 w 506956"/>
              <a:gd name="connsiteY2297" fmla="*/ 238802 h 506956"/>
              <a:gd name="connsiteX2298" fmla="*/ 429557 w 506956"/>
              <a:gd name="connsiteY2298" fmla="*/ 248648 h 506956"/>
              <a:gd name="connsiteX2299" fmla="*/ 425395 w 506956"/>
              <a:gd name="connsiteY2299" fmla="*/ 248648 h 506956"/>
              <a:gd name="connsiteX2300" fmla="*/ 421179 w 506956"/>
              <a:gd name="connsiteY2300" fmla="*/ 241957 h 506956"/>
              <a:gd name="connsiteX2301" fmla="*/ 446979 w 506956"/>
              <a:gd name="connsiteY2301" fmla="*/ 241957 h 506956"/>
              <a:gd name="connsiteX2302" fmla="*/ 442763 w 506956"/>
              <a:gd name="connsiteY2302" fmla="*/ 248648 h 506956"/>
              <a:gd name="connsiteX2303" fmla="*/ 438601 w 506956"/>
              <a:gd name="connsiteY2303" fmla="*/ 248648 h 506956"/>
              <a:gd name="connsiteX2304" fmla="*/ 444912 w 506956"/>
              <a:gd name="connsiteY2304" fmla="*/ 238802 h 506956"/>
              <a:gd name="connsiteX2305" fmla="*/ 439009 w 506956"/>
              <a:gd name="connsiteY2305" fmla="*/ 229608 h 506956"/>
              <a:gd name="connsiteX2306" fmla="*/ 443171 w 506956"/>
              <a:gd name="connsiteY2306" fmla="*/ 229608 h 506956"/>
              <a:gd name="connsiteX2307" fmla="*/ 446979 w 506956"/>
              <a:gd name="connsiteY2307" fmla="*/ 235592 h 506956"/>
              <a:gd name="connsiteX2308" fmla="*/ 450787 w 506956"/>
              <a:gd name="connsiteY2308" fmla="*/ 229608 h 506956"/>
              <a:gd name="connsiteX2309" fmla="*/ 454949 w 506956"/>
              <a:gd name="connsiteY2309" fmla="*/ 229608 h 506956"/>
              <a:gd name="connsiteX2310" fmla="*/ 449046 w 506956"/>
              <a:gd name="connsiteY2310" fmla="*/ 238802 h 506956"/>
              <a:gd name="connsiteX2311" fmla="*/ 455357 w 506956"/>
              <a:gd name="connsiteY2311" fmla="*/ 248648 h 506956"/>
              <a:gd name="connsiteX2312" fmla="*/ 451195 w 506956"/>
              <a:gd name="connsiteY2312" fmla="*/ 248648 h 506956"/>
              <a:gd name="connsiteX2313" fmla="*/ 446979 w 506956"/>
              <a:gd name="connsiteY2313" fmla="*/ 241957 h 506956"/>
              <a:gd name="connsiteX2314" fmla="*/ 472779 w 506956"/>
              <a:gd name="connsiteY2314" fmla="*/ 241957 h 506956"/>
              <a:gd name="connsiteX2315" fmla="*/ 468563 w 506956"/>
              <a:gd name="connsiteY2315" fmla="*/ 248648 h 506956"/>
              <a:gd name="connsiteX2316" fmla="*/ 464401 w 506956"/>
              <a:gd name="connsiteY2316" fmla="*/ 248648 h 506956"/>
              <a:gd name="connsiteX2317" fmla="*/ 470712 w 506956"/>
              <a:gd name="connsiteY2317" fmla="*/ 238802 h 506956"/>
              <a:gd name="connsiteX2318" fmla="*/ 464809 w 506956"/>
              <a:gd name="connsiteY2318" fmla="*/ 229608 h 506956"/>
              <a:gd name="connsiteX2319" fmla="*/ 468971 w 506956"/>
              <a:gd name="connsiteY2319" fmla="*/ 229608 h 506956"/>
              <a:gd name="connsiteX2320" fmla="*/ 472779 w 506956"/>
              <a:gd name="connsiteY2320" fmla="*/ 235592 h 506956"/>
              <a:gd name="connsiteX2321" fmla="*/ 476587 w 506956"/>
              <a:gd name="connsiteY2321" fmla="*/ 229608 h 506956"/>
              <a:gd name="connsiteX2322" fmla="*/ 480749 w 506956"/>
              <a:gd name="connsiteY2322" fmla="*/ 229608 h 506956"/>
              <a:gd name="connsiteX2323" fmla="*/ 474846 w 506956"/>
              <a:gd name="connsiteY2323" fmla="*/ 238802 h 506956"/>
              <a:gd name="connsiteX2324" fmla="*/ 481157 w 506956"/>
              <a:gd name="connsiteY2324" fmla="*/ 248648 h 506956"/>
              <a:gd name="connsiteX2325" fmla="*/ 476995 w 506956"/>
              <a:gd name="connsiteY2325" fmla="*/ 248648 h 506956"/>
              <a:gd name="connsiteX2326" fmla="*/ 472779 w 506956"/>
              <a:gd name="connsiteY2326" fmla="*/ 241957 h 506956"/>
              <a:gd name="connsiteX2327" fmla="*/ 498579 w 506956"/>
              <a:gd name="connsiteY2327" fmla="*/ 241957 h 506956"/>
              <a:gd name="connsiteX2328" fmla="*/ 494363 w 506956"/>
              <a:gd name="connsiteY2328" fmla="*/ 248648 h 506956"/>
              <a:gd name="connsiteX2329" fmla="*/ 490201 w 506956"/>
              <a:gd name="connsiteY2329" fmla="*/ 248648 h 506956"/>
              <a:gd name="connsiteX2330" fmla="*/ 496512 w 506956"/>
              <a:gd name="connsiteY2330" fmla="*/ 238802 h 506956"/>
              <a:gd name="connsiteX2331" fmla="*/ 490609 w 506956"/>
              <a:gd name="connsiteY2331" fmla="*/ 229608 h 506956"/>
              <a:gd name="connsiteX2332" fmla="*/ 494771 w 506956"/>
              <a:gd name="connsiteY2332" fmla="*/ 229608 h 506956"/>
              <a:gd name="connsiteX2333" fmla="*/ 498579 w 506956"/>
              <a:gd name="connsiteY2333" fmla="*/ 235592 h 506956"/>
              <a:gd name="connsiteX2334" fmla="*/ 502387 w 506956"/>
              <a:gd name="connsiteY2334" fmla="*/ 229608 h 506956"/>
              <a:gd name="connsiteX2335" fmla="*/ 506549 w 506956"/>
              <a:gd name="connsiteY2335" fmla="*/ 229608 h 506956"/>
              <a:gd name="connsiteX2336" fmla="*/ 500646 w 506956"/>
              <a:gd name="connsiteY2336" fmla="*/ 238802 h 506956"/>
              <a:gd name="connsiteX2337" fmla="*/ 506957 w 506956"/>
              <a:gd name="connsiteY2337" fmla="*/ 248648 h 506956"/>
              <a:gd name="connsiteX2338" fmla="*/ 502795 w 506956"/>
              <a:gd name="connsiteY2338" fmla="*/ 248648 h 506956"/>
              <a:gd name="connsiteX2339" fmla="*/ 498579 w 506956"/>
              <a:gd name="connsiteY2339" fmla="*/ 241957 h 506956"/>
              <a:gd name="connsiteX2340" fmla="*/ 8378 w 506956"/>
              <a:gd name="connsiteY2340" fmla="*/ 270658 h 506956"/>
              <a:gd name="connsiteX2341" fmla="*/ 4162 w 506956"/>
              <a:gd name="connsiteY2341" fmla="*/ 277349 h 506956"/>
              <a:gd name="connsiteX2342" fmla="*/ 0 w 506956"/>
              <a:gd name="connsiteY2342" fmla="*/ 277349 h 506956"/>
              <a:gd name="connsiteX2343" fmla="*/ 6310 w 506956"/>
              <a:gd name="connsiteY2343" fmla="*/ 267502 h 506956"/>
              <a:gd name="connsiteX2344" fmla="*/ 408 w 506956"/>
              <a:gd name="connsiteY2344" fmla="*/ 258309 h 506956"/>
              <a:gd name="connsiteX2345" fmla="*/ 4570 w 506956"/>
              <a:gd name="connsiteY2345" fmla="*/ 258309 h 506956"/>
              <a:gd name="connsiteX2346" fmla="*/ 8378 w 506956"/>
              <a:gd name="connsiteY2346" fmla="*/ 264293 h 506956"/>
              <a:gd name="connsiteX2347" fmla="*/ 12186 w 506956"/>
              <a:gd name="connsiteY2347" fmla="*/ 258309 h 506956"/>
              <a:gd name="connsiteX2348" fmla="*/ 16347 w 506956"/>
              <a:gd name="connsiteY2348" fmla="*/ 258309 h 506956"/>
              <a:gd name="connsiteX2349" fmla="*/ 10445 w 506956"/>
              <a:gd name="connsiteY2349" fmla="*/ 267502 h 506956"/>
              <a:gd name="connsiteX2350" fmla="*/ 16755 w 506956"/>
              <a:gd name="connsiteY2350" fmla="*/ 277349 h 506956"/>
              <a:gd name="connsiteX2351" fmla="*/ 12594 w 506956"/>
              <a:gd name="connsiteY2351" fmla="*/ 277349 h 506956"/>
              <a:gd name="connsiteX2352" fmla="*/ 8378 w 506956"/>
              <a:gd name="connsiteY2352" fmla="*/ 270658 h 506956"/>
              <a:gd name="connsiteX2353" fmla="*/ 34178 w 506956"/>
              <a:gd name="connsiteY2353" fmla="*/ 270658 h 506956"/>
              <a:gd name="connsiteX2354" fmla="*/ 29962 w 506956"/>
              <a:gd name="connsiteY2354" fmla="*/ 277349 h 506956"/>
              <a:gd name="connsiteX2355" fmla="*/ 25800 w 506956"/>
              <a:gd name="connsiteY2355" fmla="*/ 277349 h 506956"/>
              <a:gd name="connsiteX2356" fmla="*/ 32110 w 506956"/>
              <a:gd name="connsiteY2356" fmla="*/ 267502 h 506956"/>
              <a:gd name="connsiteX2357" fmla="*/ 26208 w 506956"/>
              <a:gd name="connsiteY2357" fmla="*/ 258309 h 506956"/>
              <a:gd name="connsiteX2358" fmla="*/ 30370 w 506956"/>
              <a:gd name="connsiteY2358" fmla="*/ 258309 h 506956"/>
              <a:gd name="connsiteX2359" fmla="*/ 34178 w 506956"/>
              <a:gd name="connsiteY2359" fmla="*/ 264293 h 506956"/>
              <a:gd name="connsiteX2360" fmla="*/ 37986 w 506956"/>
              <a:gd name="connsiteY2360" fmla="*/ 258309 h 506956"/>
              <a:gd name="connsiteX2361" fmla="*/ 42147 w 506956"/>
              <a:gd name="connsiteY2361" fmla="*/ 258309 h 506956"/>
              <a:gd name="connsiteX2362" fmla="*/ 36245 w 506956"/>
              <a:gd name="connsiteY2362" fmla="*/ 267502 h 506956"/>
              <a:gd name="connsiteX2363" fmla="*/ 42555 w 506956"/>
              <a:gd name="connsiteY2363" fmla="*/ 277349 h 506956"/>
              <a:gd name="connsiteX2364" fmla="*/ 38394 w 506956"/>
              <a:gd name="connsiteY2364" fmla="*/ 277349 h 506956"/>
              <a:gd name="connsiteX2365" fmla="*/ 34178 w 506956"/>
              <a:gd name="connsiteY2365" fmla="*/ 270658 h 506956"/>
              <a:gd name="connsiteX2366" fmla="*/ 59978 w 506956"/>
              <a:gd name="connsiteY2366" fmla="*/ 270658 h 506956"/>
              <a:gd name="connsiteX2367" fmla="*/ 55762 w 506956"/>
              <a:gd name="connsiteY2367" fmla="*/ 277349 h 506956"/>
              <a:gd name="connsiteX2368" fmla="*/ 51600 w 506956"/>
              <a:gd name="connsiteY2368" fmla="*/ 277349 h 506956"/>
              <a:gd name="connsiteX2369" fmla="*/ 57911 w 506956"/>
              <a:gd name="connsiteY2369" fmla="*/ 267502 h 506956"/>
              <a:gd name="connsiteX2370" fmla="*/ 52008 w 506956"/>
              <a:gd name="connsiteY2370" fmla="*/ 258309 h 506956"/>
              <a:gd name="connsiteX2371" fmla="*/ 56170 w 506956"/>
              <a:gd name="connsiteY2371" fmla="*/ 258309 h 506956"/>
              <a:gd name="connsiteX2372" fmla="*/ 59978 w 506956"/>
              <a:gd name="connsiteY2372" fmla="*/ 264293 h 506956"/>
              <a:gd name="connsiteX2373" fmla="*/ 63786 w 506956"/>
              <a:gd name="connsiteY2373" fmla="*/ 258309 h 506956"/>
              <a:gd name="connsiteX2374" fmla="*/ 67948 w 506956"/>
              <a:gd name="connsiteY2374" fmla="*/ 258309 h 506956"/>
              <a:gd name="connsiteX2375" fmla="*/ 62045 w 506956"/>
              <a:gd name="connsiteY2375" fmla="*/ 267502 h 506956"/>
              <a:gd name="connsiteX2376" fmla="*/ 68356 w 506956"/>
              <a:gd name="connsiteY2376" fmla="*/ 277349 h 506956"/>
              <a:gd name="connsiteX2377" fmla="*/ 64194 w 506956"/>
              <a:gd name="connsiteY2377" fmla="*/ 277349 h 506956"/>
              <a:gd name="connsiteX2378" fmla="*/ 59978 w 506956"/>
              <a:gd name="connsiteY2378" fmla="*/ 270658 h 506956"/>
              <a:gd name="connsiteX2379" fmla="*/ 85778 w 506956"/>
              <a:gd name="connsiteY2379" fmla="*/ 270658 h 506956"/>
              <a:gd name="connsiteX2380" fmla="*/ 81562 w 506956"/>
              <a:gd name="connsiteY2380" fmla="*/ 277349 h 506956"/>
              <a:gd name="connsiteX2381" fmla="*/ 77400 w 506956"/>
              <a:gd name="connsiteY2381" fmla="*/ 277349 h 506956"/>
              <a:gd name="connsiteX2382" fmla="*/ 83711 w 506956"/>
              <a:gd name="connsiteY2382" fmla="*/ 267502 h 506956"/>
              <a:gd name="connsiteX2383" fmla="*/ 77808 w 506956"/>
              <a:gd name="connsiteY2383" fmla="*/ 258309 h 506956"/>
              <a:gd name="connsiteX2384" fmla="*/ 81970 w 506956"/>
              <a:gd name="connsiteY2384" fmla="*/ 258309 h 506956"/>
              <a:gd name="connsiteX2385" fmla="*/ 85778 w 506956"/>
              <a:gd name="connsiteY2385" fmla="*/ 264293 h 506956"/>
              <a:gd name="connsiteX2386" fmla="*/ 89586 w 506956"/>
              <a:gd name="connsiteY2386" fmla="*/ 258309 h 506956"/>
              <a:gd name="connsiteX2387" fmla="*/ 93748 w 506956"/>
              <a:gd name="connsiteY2387" fmla="*/ 258309 h 506956"/>
              <a:gd name="connsiteX2388" fmla="*/ 87845 w 506956"/>
              <a:gd name="connsiteY2388" fmla="*/ 267502 h 506956"/>
              <a:gd name="connsiteX2389" fmla="*/ 94156 w 506956"/>
              <a:gd name="connsiteY2389" fmla="*/ 277349 h 506956"/>
              <a:gd name="connsiteX2390" fmla="*/ 89994 w 506956"/>
              <a:gd name="connsiteY2390" fmla="*/ 277349 h 506956"/>
              <a:gd name="connsiteX2391" fmla="*/ 85778 w 506956"/>
              <a:gd name="connsiteY2391" fmla="*/ 270658 h 506956"/>
              <a:gd name="connsiteX2392" fmla="*/ 111578 w 506956"/>
              <a:gd name="connsiteY2392" fmla="*/ 270658 h 506956"/>
              <a:gd name="connsiteX2393" fmla="*/ 107362 w 506956"/>
              <a:gd name="connsiteY2393" fmla="*/ 277349 h 506956"/>
              <a:gd name="connsiteX2394" fmla="*/ 103200 w 506956"/>
              <a:gd name="connsiteY2394" fmla="*/ 277349 h 506956"/>
              <a:gd name="connsiteX2395" fmla="*/ 109511 w 506956"/>
              <a:gd name="connsiteY2395" fmla="*/ 267502 h 506956"/>
              <a:gd name="connsiteX2396" fmla="*/ 103608 w 506956"/>
              <a:gd name="connsiteY2396" fmla="*/ 258309 h 506956"/>
              <a:gd name="connsiteX2397" fmla="*/ 107770 w 506956"/>
              <a:gd name="connsiteY2397" fmla="*/ 258309 h 506956"/>
              <a:gd name="connsiteX2398" fmla="*/ 111578 w 506956"/>
              <a:gd name="connsiteY2398" fmla="*/ 264293 h 506956"/>
              <a:gd name="connsiteX2399" fmla="*/ 115386 w 506956"/>
              <a:gd name="connsiteY2399" fmla="*/ 258309 h 506956"/>
              <a:gd name="connsiteX2400" fmla="*/ 119548 w 506956"/>
              <a:gd name="connsiteY2400" fmla="*/ 258309 h 506956"/>
              <a:gd name="connsiteX2401" fmla="*/ 113645 w 506956"/>
              <a:gd name="connsiteY2401" fmla="*/ 267502 h 506956"/>
              <a:gd name="connsiteX2402" fmla="*/ 119956 w 506956"/>
              <a:gd name="connsiteY2402" fmla="*/ 277349 h 506956"/>
              <a:gd name="connsiteX2403" fmla="*/ 115794 w 506956"/>
              <a:gd name="connsiteY2403" fmla="*/ 277349 h 506956"/>
              <a:gd name="connsiteX2404" fmla="*/ 111578 w 506956"/>
              <a:gd name="connsiteY2404" fmla="*/ 270658 h 506956"/>
              <a:gd name="connsiteX2405" fmla="*/ 137378 w 506956"/>
              <a:gd name="connsiteY2405" fmla="*/ 270658 h 506956"/>
              <a:gd name="connsiteX2406" fmla="*/ 133162 w 506956"/>
              <a:gd name="connsiteY2406" fmla="*/ 277349 h 506956"/>
              <a:gd name="connsiteX2407" fmla="*/ 129000 w 506956"/>
              <a:gd name="connsiteY2407" fmla="*/ 277349 h 506956"/>
              <a:gd name="connsiteX2408" fmla="*/ 135311 w 506956"/>
              <a:gd name="connsiteY2408" fmla="*/ 267502 h 506956"/>
              <a:gd name="connsiteX2409" fmla="*/ 129408 w 506956"/>
              <a:gd name="connsiteY2409" fmla="*/ 258309 h 506956"/>
              <a:gd name="connsiteX2410" fmla="*/ 133570 w 506956"/>
              <a:gd name="connsiteY2410" fmla="*/ 258309 h 506956"/>
              <a:gd name="connsiteX2411" fmla="*/ 137378 w 506956"/>
              <a:gd name="connsiteY2411" fmla="*/ 264293 h 506956"/>
              <a:gd name="connsiteX2412" fmla="*/ 141186 w 506956"/>
              <a:gd name="connsiteY2412" fmla="*/ 258309 h 506956"/>
              <a:gd name="connsiteX2413" fmla="*/ 145348 w 506956"/>
              <a:gd name="connsiteY2413" fmla="*/ 258309 h 506956"/>
              <a:gd name="connsiteX2414" fmla="*/ 139445 w 506956"/>
              <a:gd name="connsiteY2414" fmla="*/ 267502 h 506956"/>
              <a:gd name="connsiteX2415" fmla="*/ 145756 w 506956"/>
              <a:gd name="connsiteY2415" fmla="*/ 277349 h 506956"/>
              <a:gd name="connsiteX2416" fmla="*/ 141594 w 506956"/>
              <a:gd name="connsiteY2416" fmla="*/ 277349 h 506956"/>
              <a:gd name="connsiteX2417" fmla="*/ 137378 w 506956"/>
              <a:gd name="connsiteY2417" fmla="*/ 270658 h 506956"/>
              <a:gd name="connsiteX2418" fmla="*/ 163178 w 506956"/>
              <a:gd name="connsiteY2418" fmla="*/ 270658 h 506956"/>
              <a:gd name="connsiteX2419" fmla="*/ 158962 w 506956"/>
              <a:gd name="connsiteY2419" fmla="*/ 277349 h 506956"/>
              <a:gd name="connsiteX2420" fmla="*/ 154800 w 506956"/>
              <a:gd name="connsiteY2420" fmla="*/ 277349 h 506956"/>
              <a:gd name="connsiteX2421" fmla="*/ 161111 w 506956"/>
              <a:gd name="connsiteY2421" fmla="*/ 267502 h 506956"/>
              <a:gd name="connsiteX2422" fmla="*/ 155208 w 506956"/>
              <a:gd name="connsiteY2422" fmla="*/ 258309 h 506956"/>
              <a:gd name="connsiteX2423" fmla="*/ 159370 w 506956"/>
              <a:gd name="connsiteY2423" fmla="*/ 258309 h 506956"/>
              <a:gd name="connsiteX2424" fmla="*/ 163178 w 506956"/>
              <a:gd name="connsiteY2424" fmla="*/ 264293 h 506956"/>
              <a:gd name="connsiteX2425" fmla="*/ 166986 w 506956"/>
              <a:gd name="connsiteY2425" fmla="*/ 258309 h 506956"/>
              <a:gd name="connsiteX2426" fmla="*/ 171148 w 506956"/>
              <a:gd name="connsiteY2426" fmla="*/ 258309 h 506956"/>
              <a:gd name="connsiteX2427" fmla="*/ 165245 w 506956"/>
              <a:gd name="connsiteY2427" fmla="*/ 267502 h 506956"/>
              <a:gd name="connsiteX2428" fmla="*/ 171556 w 506956"/>
              <a:gd name="connsiteY2428" fmla="*/ 277349 h 506956"/>
              <a:gd name="connsiteX2429" fmla="*/ 167394 w 506956"/>
              <a:gd name="connsiteY2429" fmla="*/ 277349 h 506956"/>
              <a:gd name="connsiteX2430" fmla="*/ 163178 w 506956"/>
              <a:gd name="connsiteY2430" fmla="*/ 270658 h 506956"/>
              <a:gd name="connsiteX2431" fmla="*/ 188978 w 506956"/>
              <a:gd name="connsiteY2431" fmla="*/ 270658 h 506956"/>
              <a:gd name="connsiteX2432" fmla="*/ 184762 w 506956"/>
              <a:gd name="connsiteY2432" fmla="*/ 277349 h 506956"/>
              <a:gd name="connsiteX2433" fmla="*/ 180601 w 506956"/>
              <a:gd name="connsiteY2433" fmla="*/ 277349 h 506956"/>
              <a:gd name="connsiteX2434" fmla="*/ 186911 w 506956"/>
              <a:gd name="connsiteY2434" fmla="*/ 267502 h 506956"/>
              <a:gd name="connsiteX2435" fmla="*/ 181009 w 506956"/>
              <a:gd name="connsiteY2435" fmla="*/ 258309 h 506956"/>
              <a:gd name="connsiteX2436" fmla="*/ 185170 w 506956"/>
              <a:gd name="connsiteY2436" fmla="*/ 258309 h 506956"/>
              <a:gd name="connsiteX2437" fmla="*/ 188978 w 506956"/>
              <a:gd name="connsiteY2437" fmla="*/ 264293 h 506956"/>
              <a:gd name="connsiteX2438" fmla="*/ 192786 w 506956"/>
              <a:gd name="connsiteY2438" fmla="*/ 258309 h 506956"/>
              <a:gd name="connsiteX2439" fmla="*/ 196948 w 506956"/>
              <a:gd name="connsiteY2439" fmla="*/ 258309 h 506956"/>
              <a:gd name="connsiteX2440" fmla="*/ 191045 w 506956"/>
              <a:gd name="connsiteY2440" fmla="*/ 267502 h 506956"/>
              <a:gd name="connsiteX2441" fmla="*/ 197356 w 506956"/>
              <a:gd name="connsiteY2441" fmla="*/ 277349 h 506956"/>
              <a:gd name="connsiteX2442" fmla="*/ 193194 w 506956"/>
              <a:gd name="connsiteY2442" fmla="*/ 277349 h 506956"/>
              <a:gd name="connsiteX2443" fmla="*/ 188978 w 506956"/>
              <a:gd name="connsiteY2443" fmla="*/ 270658 h 506956"/>
              <a:gd name="connsiteX2444" fmla="*/ 214778 w 506956"/>
              <a:gd name="connsiteY2444" fmla="*/ 270658 h 506956"/>
              <a:gd name="connsiteX2445" fmla="*/ 210562 w 506956"/>
              <a:gd name="connsiteY2445" fmla="*/ 277349 h 506956"/>
              <a:gd name="connsiteX2446" fmla="*/ 206401 w 506956"/>
              <a:gd name="connsiteY2446" fmla="*/ 277349 h 506956"/>
              <a:gd name="connsiteX2447" fmla="*/ 212711 w 506956"/>
              <a:gd name="connsiteY2447" fmla="*/ 267502 h 506956"/>
              <a:gd name="connsiteX2448" fmla="*/ 206809 w 506956"/>
              <a:gd name="connsiteY2448" fmla="*/ 258309 h 506956"/>
              <a:gd name="connsiteX2449" fmla="*/ 210970 w 506956"/>
              <a:gd name="connsiteY2449" fmla="*/ 258309 h 506956"/>
              <a:gd name="connsiteX2450" fmla="*/ 214778 w 506956"/>
              <a:gd name="connsiteY2450" fmla="*/ 264293 h 506956"/>
              <a:gd name="connsiteX2451" fmla="*/ 218586 w 506956"/>
              <a:gd name="connsiteY2451" fmla="*/ 258309 h 506956"/>
              <a:gd name="connsiteX2452" fmla="*/ 222748 w 506956"/>
              <a:gd name="connsiteY2452" fmla="*/ 258309 h 506956"/>
              <a:gd name="connsiteX2453" fmla="*/ 216846 w 506956"/>
              <a:gd name="connsiteY2453" fmla="*/ 267502 h 506956"/>
              <a:gd name="connsiteX2454" fmla="*/ 223156 w 506956"/>
              <a:gd name="connsiteY2454" fmla="*/ 277349 h 506956"/>
              <a:gd name="connsiteX2455" fmla="*/ 218994 w 506956"/>
              <a:gd name="connsiteY2455" fmla="*/ 277349 h 506956"/>
              <a:gd name="connsiteX2456" fmla="*/ 214778 w 506956"/>
              <a:gd name="connsiteY2456" fmla="*/ 270658 h 506956"/>
              <a:gd name="connsiteX2457" fmla="*/ 240578 w 506956"/>
              <a:gd name="connsiteY2457" fmla="*/ 270658 h 506956"/>
              <a:gd name="connsiteX2458" fmla="*/ 236362 w 506956"/>
              <a:gd name="connsiteY2458" fmla="*/ 277349 h 506956"/>
              <a:gd name="connsiteX2459" fmla="*/ 232201 w 506956"/>
              <a:gd name="connsiteY2459" fmla="*/ 277349 h 506956"/>
              <a:gd name="connsiteX2460" fmla="*/ 238511 w 506956"/>
              <a:gd name="connsiteY2460" fmla="*/ 267502 h 506956"/>
              <a:gd name="connsiteX2461" fmla="*/ 232609 w 506956"/>
              <a:gd name="connsiteY2461" fmla="*/ 258309 h 506956"/>
              <a:gd name="connsiteX2462" fmla="*/ 236770 w 506956"/>
              <a:gd name="connsiteY2462" fmla="*/ 258309 h 506956"/>
              <a:gd name="connsiteX2463" fmla="*/ 240578 w 506956"/>
              <a:gd name="connsiteY2463" fmla="*/ 264293 h 506956"/>
              <a:gd name="connsiteX2464" fmla="*/ 244386 w 506956"/>
              <a:gd name="connsiteY2464" fmla="*/ 258309 h 506956"/>
              <a:gd name="connsiteX2465" fmla="*/ 248548 w 506956"/>
              <a:gd name="connsiteY2465" fmla="*/ 258309 h 506956"/>
              <a:gd name="connsiteX2466" fmla="*/ 242646 w 506956"/>
              <a:gd name="connsiteY2466" fmla="*/ 267502 h 506956"/>
              <a:gd name="connsiteX2467" fmla="*/ 248956 w 506956"/>
              <a:gd name="connsiteY2467" fmla="*/ 277349 h 506956"/>
              <a:gd name="connsiteX2468" fmla="*/ 244794 w 506956"/>
              <a:gd name="connsiteY2468" fmla="*/ 277349 h 506956"/>
              <a:gd name="connsiteX2469" fmla="*/ 240578 w 506956"/>
              <a:gd name="connsiteY2469" fmla="*/ 270658 h 506956"/>
              <a:gd name="connsiteX2470" fmla="*/ 266378 w 506956"/>
              <a:gd name="connsiteY2470" fmla="*/ 270658 h 506956"/>
              <a:gd name="connsiteX2471" fmla="*/ 262162 w 506956"/>
              <a:gd name="connsiteY2471" fmla="*/ 277349 h 506956"/>
              <a:gd name="connsiteX2472" fmla="*/ 258001 w 506956"/>
              <a:gd name="connsiteY2472" fmla="*/ 277349 h 506956"/>
              <a:gd name="connsiteX2473" fmla="*/ 264311 w 506956"/>
              <a:gd name="connsiteY2473" fmla="*/ 267502 h 506956"/>
              <a:gd name="connsiteX2474" fmla="*/ 258409 w 506956"/>
              <a:gd name="connsiteY2474" fmla="*/ 258309 h 506956"/>
              <a:gd name="connsiteX2475" fmla="*/ 262570 w 506956"/>
              <a:gd name="connsiteY2475" fmla="*/ 258309 h 506956"/>
              <a:gd name="connsiteX2476" fmla="*/ 266378 w 506956"/>
              <a:gd name="connsiteY2476" fmla="*/ 264293 h 506956"/>
              <a:gd name="connsiteX2477" fmla="*/ 270187 w 506956"/>
              <a:gd name="connsiteY2477" fmla="*/ 258309 h 506956"/>
              <a:gd name="connsiteX2478" fmla="*/ 274348 w 506956"/>
              <a:gd name="connsiteY2478" fmla="*/ 258309 h 506956"/>
              <a:gd name="connsiteX2479" fmla="*/ 268446 w 506956"/>
              <a:gd name="connsiteY2479" fmla="*/ 267502 h 506956"/>
              <a:gd name="connsiteX2480" fmla="*/ 274756 w 506956"/>
              <a:gd name="connsiteY2480" fmla="*/ 277349 h 506956"/>
              <a:gd name="connsiteX2481" fmla="*/ 270595 w 506956"/>
              <a:gd name="connsiteY2481" fmla="*/ 277349 h 506956"/>
              <a:gd name="connsiteX2482" fmla="*/ 266378 w 506956"/>
              <a:gd name="connsiteY2482" fmla="*/ 270658 h 506956"/>
              <a:gd name="connsiteX2483" fmla="*/ 292179 w 506956"/>
              <a:gd name="connsiteY2483" fmla="*/ 270658 h 506956"/>
              <a:gd name="connsiteX2484" fmla="*/ 287962 w 506956"/>
              <a:gd name="connsiteY2484" fmla="*/ 277349 h 506956"/>
              <a:gd name="connsiteX2485" fmla="*/ 283801 w 506956"/>
              <a:gd name="connsiteY2485" fmla="*/ 277349 h 506956"/>
              <a:gd name="connsiteX2486" fmla="*/ 290111 w 506956"/>
              <a:gd name="connsiteY2486" fmla="*/ 267502 h 506956"/>
              <a:gd name="connsiteX2487" fmla="*/ 284209 w 506956"/>
              <a:gd name="connsiteY2487" fmla="*/ 258309 h 506956"/>
              <a:gd name="connsiteX2488" fmla="*/ 288370 w 506956"/>
              <a:gd name="connsiteY2488" fmla="*/ 258309 h 506956"/>
              <a:gd name="connsiteX2489" fmla="*/ 292179 w 506956"/>
              <a:gd name="connsiteY2489" fmla="*/ 264293 h 506956"/>
              <a:gd name="connsiteX2490" fmla="*/ 295987 w 506956"/>
              <a:gd name="connsiteY2490" fmla="*/ 258309 h 506956"/>
              <a:gd name="connsiteX2491" fmla="*/ 300148 w 506956"/>
              <a:gd name="connsiteY2491" fmla="*/ 258309 h 506956"/>
              <a:gd name="connsiteX2492" fmla="*/ 294246 w 506956"/>
              <a:gd name="connsiteY2492" fmla="*/ 267502 h 506956"/>
              <a:gd name="connsiteX2493" fmla="*/ 300556 w 506956"/>
              <a:gd name="connsiteY2493" fmla="*/ 277349 h 506956"/>
              <a:gd name="connsiteX2494" fmla="*/ 296395 w 506956"/>
              <a:gd name="connsiteY2494" fmla="*/ 277349 h 506956"/>
              <a:gd name="connsiteX2495" fmla="*/ 292179 w 506956"/>
              <a:gd name="connsiteY2495" fmla="*/ 270658 h 506956"/>
              <a:gd name="connsiteX2496" fmla="*/ 317979 w 506956"/>
              <a:gd name="connsiteY2496" fmla="*/ 270658 h 506956"/>
              <a:gd name="connsiteX2497" fmla="*/ 313762 w 506956"/>
              <a:gd name="connsiteY2497" fmla="*/ 277349 h 506956"/>
              <a:gd name="connsiteX2498" fmla="*/ 309601 w 506956"/>
              <a:gd name="connsiteY2498" fmla="*/ 277349 h 506956"/>
              <a:gd name="connsiteX2499" fmla="*/ 315911 w 506956"/>
              <a:gd name="connsiteY2499" fmla="*/ 267502 h 506956"/>
              <a:gd name="connsiteX2500" fmla="*/ 310009 w 506956"/>
              <a:gd name="connsiteY2500" fmla="*/ 258309 h 506956"/>
              <a:gd name="connsiteX2501" fmla="*/ 314170 w 506956"/>
              <a:gd name="connsiteY2501" fmla="*/ 258309 h 506956"/>
              <a:gd name="connsiteX2502" fmla="*/ 317979 w 506956"/>
              <a:gd name="connsiteY2502" fmla="*/ 264293 h 506956"/>
              <a:gd name="connsiteX2503" fmla="*/ 321787 w 506956"/>
              <a:gd name="connsiteY2503" fmla="*/ 258309 h 506956"/>
              <a:gd name="connsiteX2504" fmla="*/ 325948 w 506956"/>
              <a:gd name="connsiteY2504" fmla="*/ 258309 h 506956"/>
              <a:gd name="connsiteX2505" fmla="*/ 320046 w 506956"/>
              <a:gd name="connsiteY2505" fmla="*/ 267502 h 506956"/>
              <a:gd name="connsiteX2506" fmla="*/ 326356 w 506956"/>
              <a:gd name="connsiteY2506" fmla="*/ 277349 h 506956"/>
              <a:gd name="connsiteX2507" fmla="*/ 322195 w 506956"/>
              <a:gd name="connsiteY2507" fmla="*/ 277349 h 506956"/>
              <a:gd name="connsiteX2508" fmla="*/ 317979 w 506956"/>
              <a:gd name="connsiteY2508" fmla="*/ 270658 h 506956"/>
              <a:gd name="connsiteX2509" fmla="*/ 343779 w 506956"/>
              <a:gd name="connsiteY2509" fmla="*/ 270658 h 506956"/>
              <a:gd name="connsiteX2510" fmla="*/ 339563 w 506956"/>
              <a:gd name="connsiteY2510" fmla="*/ 277349 h 506956"/>
              <a:gd name="connsiteX2511" fmla="*/ 335401 w 506956"/>
              <a:gd name="connsiteY2511" fmla="*/ 277349 h 506956"/>
              <a:gd name="connsiteX2512" fmla="*/ 341711 w 506956"/>
              <a:gd name="connsiteY2512" fmla="*/ 267502 h 506956"/>
              <a:gd name="connsiteX2513" fmla="*/ 335809 w 506956"/>
              <a:gd name="connsiteY2513" fmla="*/ 258309 h 506956"/>
              <a:gd name="connsiteX2514" fmla="*/ 339971 w 506956"/>
              <a:gd name="connsiteY2514" fmla="*/ 258309 h 506956"/>
              <a:gd name="connsiteX2515" fmla="*/ 343779 w 506956"/>
              <a:gd name="connsiteY2515" fmla="*/ 264293 h 506956"/>
              <a:gd name="connsiteX2516" fmla="*/ 347587 w 506956"/>
              <a:gd name="connsiteY2516" fmla="*/ 258309 h 506956"/>
              <a:gd name="connsiteX2517" fmla="*/ 351748 w 506956"/>
              <a:gd name="connsiteY2517" fmla="*/ 258309 h 506956"/>
              <a:gd name="connsiteX2518" fmla="*/ 345846 w 506956"/>
              <a:gd name="connsiteY2518" fmla="*/ 267502 h 506956"/>
              <a:gd name="connsiteX2519" fmla="*/ 352156 w 506956"/>
              <a:gd name="connsiteY2519" fmla="*/ 277349 h 506956"/>
              <a:gd name="connsiteX2520" fmla="*/ 347995 w 506956"/>
              <a:gd name="connsiteY2520" fmla="*/ 277349 h 506956"/>
              <a:gd name="connsiteX2521" fmla="*/ 343779 w 506956"/>
              <a:gd name="connsiteY2521" fmla="*/ 270658 h 506956"/>
              <a:gd name="connsiteX2522" fmla="*/ 369579 w 506956"/>
              <a:gd name="connsiteY2522" fmla="*/ 270658 h 506956"/>
              <a:gd name="connsiteX2523" fmla="*/ 365363 w 506956"/>
              <a:gd name="connsiteY2523" fmla="*/ 277349 h 506956"/>
              <a:gd name="connsiteX2524" fmla="*/ 361201 w 506956"/>
              <a:gd name="connsiteY2524" fmla="*/ 277349 h 506956"/>
              <a:gd name="connsiteX2525" fmla="*/ 367511 w 506956"/>
              <a:gd name="connsiteY2525" fmla="*/ 267502 h 506956"/>
              <a:gd name="connsiteX2526" fmla="*/ 361609 w 506956"/>
              <a:gd name="connsiteY2526" fmla="*/ 258309 h 506956"/>
              <a:gd name="connsiteX2527" fmla="*/ 365771 w 506956"/>
              <a:gd name="connsiteY2527" fmla="*/ 258309 h 506956"/>
              <a:gd name="connsiteX2528" fmla="*/ 369579 w 506956"/>
              <a:gd name="connsiteY2528" fmla="*/ 264293 h 506956"/>
              <a:gd name="connsiteX2529" fmla="*/ 373387 w 506956"/>
              <a:gd name="connsiteY2529" fmla="*/ 258309 h 506956"/>
              <a:gd name="connsiteX2530" fmla="*/ 377548 w 506956"/>
              <a:gd name="connsiteY2530" fmla="*/ 258309 h 506956"/>
              <a:gd name="connsiteX2531" fmla="*/ 371646 w 506956"/>
              <a:gd name="connsiteY2531" fmla="*/ 267502 h 506956"/>
              <a:gd name="connsiteX2532" fmla="*/ 377956 w 506956"/>
              <a:gd name="connsiteY2532" fmla="*/ 277349 h 506956"/>
              <a:gd name="connsiteX2533" fmla="*/ 373795 w 506956"/>
              <a:gd name="connsiteY2533" fmla="*/ 277349 h 506956"/>
              <a:gd name="connsiteX2534" fmla="*/ 369579 w 506956"/>
              <a:gd name="connsiteY2534" fmla="*/ 270658 h 506956"/>
              <a:gd name="connsiteX2535" fmla="*/ 395379 w 506956"/>
              <a:gd name="connsiteY2535" fmla="*/ 270658 h 506956"/>
              <a:gd name="connsiteX2536" fmla="*/ 391163 w 506956"/>
              <a:gd name="connsiteY2536" fmla="*/ 277349 h 506956"/>
              <a:gd name="connsiteX2537" fmla="*/ 387001 w 506956"/>
              <a:gd name="connsiteY2537" fmla="*/ 277349 h 506956"/>
              <a:gd name="connsiteX2538" fmla="*/ 393312 w 506956"/>
              <a:gd name="connsiteY2538" fmla="*/ 267502 h 506956"/>
              <a:gd name="connsiteX2539" fmla="*/ 387409 w 506956"/>
              <a:gd name="connsiteY2539" fmla="*/ 258309 h 506956"/>
              <a:gd name="connsiteX2540" fmla="*/ 391571 w 506956"/>
              <a:gd name="connsiteY2540" fmla="*/ 258309 h 506956"/>
              <a:gd name="connsiteX2541" fmla="*/ 395379 w 506956"/>
              <a:gd name="connsiteY2541" fmla="*/ 264293 h 506956"/>
              <a:gd name="connsiteX2542" fmla="*/ 399187 w 506956"/>
              <a:gd name="connsiteY2542" fmla="*/ 258309 h 506956"/>
              <a:gd name="connsiteX2543" fmla="*/ 403348 w 506956"/>
              <a:gd name="connsiteY2543" fmla="*/ 258309 h 506956"/>
              <a:gd name="connsiteX2544" fmla="*/ 397446 w 506956"/>
              <a:gd name="connsiteY2544" fmla="*/ 267502 h 506956"/>
              <a:gd name="connsiteX2545" fmla="*/ 403756 w 506956"/>
              <a:gd name="connsiteY2545" fmla="*/ 277349 h 506956"/>
              <a:gd name="connsiteX2546" fmla="*/ 399595 w 506956"/>
              <a:gd name="connsiteY2546" fmla="*/ 277349 h 506956"/>
              <a:gd name="connsiteX2547" fmla="*/ 395379 w 506956"/>
              <a:gd name="connsiteY2547" fmla="*/ 270658 h 506956"/>
              <a:gd name="connsiteX2548" fmla="*/ 421179 w 506956"/>
              <a:gd name="connsiteY2548" fmla="*/ 270658 h 506956"/>
              <a:gd name="connsiteX2549" fmla="*/ 416963 w 506956"/>
              <a:gd name="connsiteY2549" fmla="*/ 277349 h 506956"/>
              <a:gd name="connsiteX2550" fmla="*/ 412801 w 506956"/>
              <a:gd name="connsiteY2550" fmla="*/ 277349 h 506956"/>
              <a:gd name="connsiteX2551" fmla="*/ 419112 w 506956"/>
              <a:gd name="connsiteY2551" fmla="*/ 267502 h 506956"/>
              <a:gd name="connsiteX2552" fmla="*/ 413209 w 506956"/>
              <a:gd name="connsiteY2552" fmla="*/ 258309 h 506956"/>
              <a:gd name="connsiteX2553" fmla="*/ 417371 w 506956"/>
              <a:gd name="connsiteY2553" fmla="*/ 258309 h 506956"/>
              <a:gd name="connsiteX2554" fmla="*/ 421179 w 506956"/>
              <a:gd name="connsiteY2554" fmla="*/ 264293 h 506956"/>
              <a:gd name="connsiteX2555" fmla="*/ 424987 w 506956"/>
              <a:gd name="connsiteY2555" fmla="*/ 258309 h 506956"/>
              <a:gd name="connsiteX2556" fmla="*/ 429149 w 506956"/>
              <a:gd name="connsiteY2556" fmla="*/ 258309 h 506956"/>
              <a:gd name="connsiteX2557" fmla="*/ 423246 w 506956"/>
              <a:gd name="connsiteY2557" fmla="*/ 267502 h 506956"/>
              <a:gd name="connsiteX2558" fmla="*/ 429557 w 506956"/>
              <a:gd name="connsiteY2558" fmla="*/ 277349 h 506956"/>
              <a:gd name="connsiteX2559" fmla="*/ 425395 w 506956"/>
              <a:gd name="connsiteY2559" fmla="*/ 277349 h 506956"/>
              <a:gd name="connsiteX2560" fmla="*/ 421179 w 506956"/>
              <a:gd name="connsiteY2560" fmla="*/ 270658 h 506956"/>
              <a:gd name="connsiteX2561" fmla="*/ 446979 w 506956"/>
              <a:gd name="connsiteY2561" fmla="*/ 270658 h 506956"/>
              <a:gd name="connsiteX2562" fmla="*/ 442763 w 506956"/>
              <a:gd name="connsiteY2562" fmla="*/ 277349 h 506956"/>
              <a:gd name="connsiteX2563" fmla="*/ 438601 w 506956"/>
              <a:gd name="connsiteY2563" fmla="*/ 277349 h 506956"/>
              <a:gd name="connsiteX2564" fmla="*/ 444912 w 506956"/>
              <a:gd name="connsiteY2564" fmla="*/ 267502 h 506956"/>
              <a:gd name="connsiteX2565" fmla="*/ 439009 w 506956"/>
              <a:gd name="connsiteY2565" fmla="*/ 258309 h 506956"/>
              <a:gd name="connsiteX2566" fmla="*/ 443171 w 506956"/>
              <a:gd name="connsiteY2566" fmla="*/ 258309 h 506956"/>
              <a:gd name="connsiteX2567" fmla="*/ 446979 w 506956"/>
              <a:gd name="connsiteY2567" fmla="*/ 264293 h 506956"/>
              <a:gd name="connsiteX2568" fmla="*/ 450787 w 506956"/>
              <a:gd name="connsiteY2568" fmla="*/ 258309 h 506956"/>
              <a:gd name="connsiteX2569" fmla="*/ 454949 w 506956"/>
              <a:gd name="connsiteY2569" fmla="*/ 258309 h 506956"/>
              <a:gd name="connsiteX2570" fmla="*/ 449046 w 506956"/>
              <a:gd name="connsiteY2570" fmla="*/ 267502 h 506956"/>
              <a:gd name="connsiteX2571" fmla="*/ 455357 w 506956"/>
              <a:gd name="connsiteY2571" fmla="*/ 277349 h 506956"/>
              <a:gd name="connsiteX2572" fmla="*/ 451195 w 506956"/>
              <a:gd name="connsiteY2572" fmla="*/ 277349 h 506956"/>
              <a:gd name="connsiteX2573" fmla="*/ 446979 w 506956"/>
              <a:gd name="connsiteY2573" fmla="*/ 270658 h 506956"/>
              <a:gd name="connsiteX2574" fmla="*/ 472779 w 506956"/>
              <a:gd name="connsiteY2574" fmla="*/ 270658 h 506956"/>
              <a:gd name="connsiteX2575" fmla="*/ 468563 w 506956"/>
              <a:gd name="connsiteY2575" fmla="*/ 277349 h 506956"/>
              <a:gd name="connsiteX2576" fmla="*/ 464401 w 506956"/>
              <a:gd name="connsiteY2576" fmla="*/ 277349 h 506956"/>
              <a:gd name="connsiteX2577" fmla="*/ 470712 w 506956"/>
              <a:gd name="connsiteY2577" fmla="*/ 267502 h 506956"/>
              <a:gd name="connsiteX2578" fmla="*/ 464809 w 506956"/>
              <a:gd name="connsiteY2578" fmla="*/ 258309 h 506956"/>
              <a:gd name="connsiteX2579" fmla="*/ 468971 w 506956"/>
              <a:gd name="connsiteY2579" fmla="*/ 258309 h 506956"/>
              <a:gd name="connsiteX2580" fmla="*/ 472779 w 506956"/>
              <a:gd name="connsiteY2580" fmla="*/ 264293 h 506956"/>
              <a:gd name="connsiteX2581" fmla="*/ 476587 w 506956"/>
              <a:gd name="connsiteY2581" fmla="*/ 258309 h 506956"/>
              <a:gd name="connsiteX2582" fmla="*/ 480749 w 506956"/>
              <a:gd name="connsiteY2582" fmla="*/ 258309 h 506956"/>
              <a:gd name="connsiteX2583" fmla="*/ 474846 w 506956"/>
              <a:gd name="connsiteY2583" fmla="*/ 267502 h 506956"/>
              <a:gd name="connsiteX2584" fmla="*/ 481157 w 506956"/>
              <a:gd name="connsiteY2584" fmla="*/ 277349 h 506956"/>
              <a:gd name="connsiteX2585" fmla="*/ 476995 w 506956"/>
              <a:gd name="connsiteY2585" fmla="*/ 277349 h 506956"/>
              <a:gd name="connsiteX2586" fmla="*/ 472779 w 506956"/>
              <a:gd name="connsiteY2586" fmla="*/ 270658 h 506956"/>
              <a:gd name="connsiteX2587" fmla="*/ 498579 w 506956"/>
              <a:gd name="connsiteY2587" fmla="*/ 270658 h 506956"/>
              <a:gd name="connsiteX2588" fmla="*/ 494363 w 506956"/>
              <a:gd name="connsiteY2588" fmla="*/ 277349 h 506956"/>
              <a:gd name="connsiteX2589" fmla="*/ 490201 w 506956"/>
              <a:gd name="connsiteY2589" fmla="*/ 277349 h 506956"/>
              <a:gd name="connsiteX2590" fmla="*/ 496512 w 506956"/>
              <a:gd name="connsiteY2590" fmla="*/ 267502 h 506956"/>
              <a:gd name="connsiteX2591" fmla="*/ 490609 w 506956"/>
              <a:gd name="connsiteY2591" fmla="*/ 258309 h 506956"/>
              <a:gd name="connsiteX2592" fmla="*/ 494771 w 506956"/>
              <a:gd name="connsiteY2592" fmla="*/ 258309 h 506956"/>
              <a:gd name="connsiteX2593" fmla="*/ 498579 w 506956"/>
              <a:gd name="connsiteY2593" fmla="*/ 264293 h 506956"/>
              <a:gd name="connsiteX2594" fmla="*/ 502387 w 506956"/>
              <a:gd name="connsiteY2594" fmla="*/ 258309 h 506956"/>
              <a:gd name="connsiteX2595" fmla="*/ 506549 w 506956"/>
              <a:gd name="connsiteY2595" fmla="*/ 258309 h 506956"/>
              <a:gd name="connsiteX2596" fmla="*/ 500646 w 506956"/>
              <a:gd name="connsiteY2596" fmla="*/ 267502 h 506956"/>
              <a:gd name="connsiteX2597" fmla="*/ 506957 w 506956"/>
              <a:gd name="connsiteY2597" fmla="*/ 277349 h 506956"/>
              <a:gd name="connsiteX2598" fmla="*/ 502795 w 506956"/>
              <a:gd name="connsiteY2598" fmla="*/ 277349 h 506956"/>
              <a:gd name="connsiteX2599" fmla="*/ 498579 w 506956"/>
              <a:gd name="connsiteY2599" fmla="*/ 270658 h 506956"/>
              <a:gd name="connsiteX2600" fmla="*/ 8378 w 506956"/>
              <a:gd name="connsiteY2600" fmla="*/ 299359 h 506956"/>
              <a:gd name="connsiteX2601" fmla="*/ 4162 w 506956"/>
              <a:gd name="connsiteY2601" fmla="*/ 306050 h 506956"/>
              <a:gd name="connsiteX2602" fmla="*/ 0 w 506956"/>
              <a:gd name="connsiteY2602" fmla="*/ 306050 h 506956"/>
              <a:gd name="connsiteX2603" fmla="*/ 6310 w 506956"/>
              <a:gd name="connsiteY2603" fmla="*/ 296204 h 506956"/>
              <a:gd name="connsiteX2604" fmla="*/ 408 w 506956"/>
              <a:gd name="connsiteY2604" fmla="*/ 287010 h 506956"/>
              <a:gd name="connsiteX2605" fmla="*/ 4570 w 506956"/>
              <a:gd name="connsiteY2605" fmla="*/ 287010 h 506956"/>
              <a:gd name="connsiteX2606" fmla="*/ 8378 w 506956"/>
              <a:gd name="connsiteY2606" fmla="*/ 292994 h 506956"/>
              <a:gd name="connsiteX2607" fmla="*/ 12186 w 506956"/>
              <a:gd name="connsiteY2607" fmla="*/ 287010 h 506956"/>
              <a:gd name="connsiteX2608" fmla="*/ 16347 w 506956"/>
              <a:gd name="connsiteY2608" fmla="*/ 287010 h 506956"/>
              <a:gd name="connsiteX2609" fmla="*/ 10445 w 506956"/>
              <a:gd name="connsiteY2609" fmla="*/ 296204 h 506956"/>
              <a:gd name="connsiteX2610" fmla="*/ 16755 w 506956"/>
              <a:gd name="connsiteY2610" fmla="*/ 306050 h 506956"/>
              <a:gd name="connsiteX2611" fmla="*/ 12594 w 506956"/>
              <a:gd name="connsiteY2611" fmla="*/ 306050 h 506956"/>
              <a:gd name="connsiteX2612" fmla="*/ 8378 w 506956"/>
              <a:gd name="connsiteY2612" fmla="*/ 299359 h 506956"/>
              <a:gd name="connsiteX2613" fmla="*/ 34178 w 506956"/>
              <a:gd name="connsiteY2613" fmla="*/ 299359 h 506956"/>
              <a:gd name="connsiteX2614" fmla="*/ 29962 w 506956"/>
              <a:gd name="connsiteY2614" fmla="*/ 306050 h 506956"/>
              <a:gd name="connsiteX2615" fmla="*/ 25800 w 506956"/>
              <a:gd name="connsiteY2615" fmla="*/ 306050 h 506956"/>
              <a:gd name="connsiteX2616" fmla="*/ 32110 w 506956"/>
              <a:gd name="connsiteY2616" fmla="*/ 296204 h 506956"/>
              <a:gd name="connsiteX2617" fmla="*/ 26208 w 506956"/>
              <a:gd name="connsiteY2617" fmla="*/ 287010 h 506956"/>
              <a:gd name="connsiteX2618" fmla="*/ 30370 w 506956"/>
              <a:gd name="connsiteY2618" fmla="*/ 287010 h 506956"/>
              <a:gd name="connsiteX2619" fmla="*/ 34178 w 506956"/>
              <a:gd name="connsiteY2619" fmla="*/ 292994 h 506956"/>
              <a:gd name="connsiteX2620" fmla="*/ 37986 w 506956"/>
              <a:gd name="connsiteY2620" fmla="*/ 287010 h 506956"/>
              <a:gd name="connsiteX2621" fmla="*/ 42147 w 506956"/>
              <a:gd name="connsiteY2621" fmla="*/ 287010 h 506956"/>
              <a:gd name="connsiteX2622" fmla="*/ 36245 w 506956"/>
              <a:gd name="connsiteY2622" fmla="*/ 296204 h 506956"/>
              <a:gd name="connsiteX2623" fmla="*/ 42555 w 506956"/>
              <a:gd name="connsiteY2623" fmla="*/ 306050 h 506956"/>
              <a:gd name="connsiteX2624" fmla="*/ 38394 w 506956"/>
              <a:gd name="connsiteY2624" fmla="*/ 306050 h 506956"/>
              <a:gd name="connsiteX2625" fmla="*/ 34178 w 506956"/>
              <a:gd name="connsiteY2625" fmla="*/ 299359 h 506956"/>
              <a:gd name="connsiteX2626" fmla="*/ 59978 w 506956"/>
              <a:gd name="connsiteY2626" fmla="*/ 299359 h 506956"/>
              <a:gd name="connsiteX2627" fmla="*/ 55762 w 506956"/>
              <a:gd name="connsiteY2627" fmla="*/ 306050 h 506956"/>
              <a:gd name="connsiteX2628" fmla="*/ 51600 w 506956"/>
              <a:gd name="connsiteY2628" fmla="*/ 306050 h 506956"/>
              <a:gd name="connsiteX2629" fmla="*/ 57911 w 506956"/>
              <a:gd name="connsiteY2629" fmla="*/ 296204 h 506956"/>
              <a:gd name="connsiteX2630" fmla="*/ 52008 w 506956"/>
              <a:gd name="connsiteY2630" fmla="*/ 287010 h 506956"/>
              <a:gd name="connsiteX2631" fmla="*/ 56170 w 506956"/>
              <a:gd name="connsiteY2631" fmla="*/ 287010 h 506956"/>
              <a:gd name="connsiteX2632" fmla="*/ 59978 w 506956"/>
              <a:gd name="connsiteY2632" fmla="*/ 292994 h 506956"/>
              <a:gd name="connsiteX2633" fmla="*/ 63786 w 506956"/>
              <a:gd name="connsiteY2633" fmla="*/ 287010 h 506956"/>
              <a:gd name="connsiteX2634" fmla="*/ 67948 w 506956"/>
              <a:gd name="connsiteY2634" fmla="*/ 287010 h 506956"/>
              <a:gd name="connsiteX2635" fmla="*/ 62045 w 506956"/>
              <a:gd name="connsiteY2635" fmla="*/ 296204 h 506956"/>
              <a:gd name="connsiteX2636" fmla="*/ 68356 w 506956"/>
              <a:gd name="connsiteY2636" fmla="*/ 306050 h 506956"/>
              <a:gd name="connsiteX2637" fmla="*/ 64194 w 506956"/>
              <a:gd name="connsiteY2637" fmla="*/ 306050 h 506956"/>
              <a:gd name="connsiteX2638" fmla="*/ 59978 w 506956"/>
              <a:gd name="connsiteY2638" fmla="*/ 299359 h 506956"/>
              <a:gd name="connsiteX2639" fmla="*/ 85778 w 506956"/>
              <a:gd name="connsiteY2639" fmla="*/ 299359 h 506956"/>
              <a:gd name="connsiteX2640" fmla="*/ 81562 w 506956"/>
              <a:gd name="connsiteY2640" fmla="*/ 306050 h 506956"/>
              <a:gd name="connsiteX2641" fmla="*/ 77400 w 506956"/>
              <a:gd name="connsiteY2641" fmla="*/ 306050 h 506956"/>
              <a:gd name="connsiteX2642" fmla="*/ 83711 w 506956"/>
              <a:gd name="connsiteY2642" fmla="*/ 296204 h 506956"/>
              <a:gd name="connsiteX2643" fmla="*/ 77808 w 506956"/>
              <a:gd name="connsiteY2643" fmla="*/ 287010 h 506956"/>
              <a:gd name="connsiteX2644" fmla="*/ 81970 w 506956"/>
              <a:gd name="connsiteY2644" fmla="*/ 287010 h 506956"/>
              <a:gd name="connsiteX2645" fmla="*/ 85778 w 506956"/>
              <a:gd name="connsiteY2645" fmla="*/ 292994 h 506956"/>
              <a:gd name="connsiteX2646" fmla="*/ 89586 w 506956"/>
              <a:gd name="connsiteY2646" fmla="*/ 287010 h 506956"/>
              <a:gd name="connsiteX2647" fmla="*/ 93748 w 506956"/>
              <a:gd name="connsiteY2647" fmla="*/ 287010 h 506956"/>
              <a:gd name="connsiteX2648" fmla="*/ 87845 w 506956"/>
              <a:gd name="connsiteY2648" fmla="*/ 296204 h 506956"/>
              <a:gd name="connsiteX2649" fmla="*/ 94156 w 506956"/>
              <a:gd name="connsiteY2649" fmla="*/ 306050 h 506956"/>
              <a:gd name="connsiteX2650" fmla="*/ 89994 w 506956"/>
              <a:gd name="connsiteY2650" fmla="*/ 306050 h 506956"/>
              <a:gd name="connsiteX2651" fmla="*/ 85778 w 506956"/>
              <a:gd name="connsiteY2651" fmla="*/ 299359 h 506956"/>
              <a:gd name="connsiteX2652" fmla="*/ 111578 w 506956"/>
              <a:gd name="connsiteY2652" fmla="*/ 299359 h 506956"/>
              <a:gd name="connsiteX2653" fmla="*/ 107362 w 506956"/>
              <a:gd name="connsiteY2653" fmla="*/ 306050 h 506956"/>
              <a:gd name="connsiteX2654" fmla="*/ 103200 w 506956"/>
              <a:gd name="connsiteY2654" fmla="*/ 306050 h 506956"/>
              <a:gd name="connsiteX2655" fmla="*/ 109511 w 506956"/>
              <a:gd name="connsiteY2655" fmla="*/ 296204 h 506956"/>
              <a:gd name="connsiteX2656" fmla="*/ 103608 w 506956"/>
              <a:gd name="connsiteY2656" fmla="*/ 287010 h 506956"/>
              <a:gd name="connsiteX2657" fmla="*/ 107770 w 506956"/>
              <a:gd name="connsiteY2657" fmla="*/ 287010 h 506956"/>
              <a:gd name="connsiteX2658" fmla="*/ 111578 w 506956"/>
              <a:gd name="connsiteY2658" fmla="*/ 292994 h 506956"/>
              <a:gd name="connsiteX2659" fmla="*/ 115386 w 506956"/>
              <a:gd name="connsiteY2659" fmla="*/ 287010 h 506956"/>
              <a:gd name="connsiteX2660" fmla="*/ 119548 w 506956"/>
              <a:gd name="connsiteY2660" fmla="*/ 287010 h 506956"/>
              <a:gd name="connsiteX2661" fmla="*/ 113645 w 506956"/>
              <a:gd name="connsiteY2661" fmla="*/ 296204 h 506956"/>
              <a:gd name="connsiteX2662" fmla="*/ 119956 w 506956"/>
              <a:gd name="connsiteY2662" fmla="*/ 306050 h 506956"/>
              <a:gd name="connsiteX2663" fmla="*/ 115794 w 506956"/>
              <a:gd name="connsiteY2663" fmla="*/ 306050 h 506956"/>
              <a:gd name="connsiteX2664" fmla="*/ 111578 w 506956"/>
              <a:gd name="connsiteY2664" fmla="*/ 299359 h 506956"/>
              <a:gd name="connsiteX2665" fmla="*/ 137378 w 506956"/>
              <a:gd name="connsiteY2665" fmla="*/ 299359 h 506956"/>
              <a:gd name="connsiteX2666" fmla="*/ 133162 w 506956"/>
              <a:gd name="connsiteY2666" fmla="*/ 306050 h 506956"/>
              <a:gd name="connsiteX2667" fmla="*/ 129000 w 506956"/>
              <a:gd name="connsiteY2667" fmla="*/ 306050 h 506956"/>
              <a:gd name="connsiteX2668" fmla="*/ 135311 w 506956"/>
              <a:gd name="connsiteY2668" fmla="*/ 296204 h 506956"/>
              <a:gd name="connsiteX2669" fmla="*/ 129408 w 506956"/>
              <a:gd name="connsiteY2669" fmla="*/ 287010 h 506956"/>
              <a:gd name="connsiteX2670" fmla="*/ 133570 w 506956"/>
              <a:gd name="connsiteY2670" fmla="*/ 287010 h 506956"/>
              <a:gd name="connsiteX2671" fmla="*/ 137378 w 506956"/>
              <a:gd name="connsiteY2671" fmla="*/ 292994 h 506956"/>
              <a:gd name="connsiteX2672" fmla="*/ 141186 w 506956"/>
              <a:gd name="connsiteY2672" fmla="*/ 287010 h 506956"/>
              <a:gd name="connsiteX2673" fmla="*/ 145348 w 506956"/>
              <a:gd name="connsiteY2673" fmla="*/ 287010 h 506956"/>
              <a:gd name="connsiteX2674" fmla="*/ 139445 w 506956"/>
              <a:gd name="connsiteY2674" fmla="*/ 296204 h 506956"/>
              <a:gd name="connsiteX2675" fmla="*/ 145756 w 506956"/>
              <a:gd name="connsiteY2675" fmla="*/ 306050 h 506956"/>
              <a:gd name="connsiteX2676" fmla="*/ 141594 w 506956"/>
              <a:gd name="connsiteY2676" fmla="*/ 306050 h 506956"/>
              <a:gd name="connsiteX2677" fmla="*/ 137378 w 506956"/>
              <a:gd name="connsiteY2677" fmla="*/ 299359 h 506956"/>
              <a:gd name="connsiteX2678" fmla="*/ 163178 w 506956"/>
              <a:gd name="connsiteY2678" fmla="*/ 299359 h 506956"/>
              <a:gd name="connsiteX2679" fmla="*/ 158962 w 506956"/>
              <a:gd name="connsiteY2679" fmla="*/ 306050 h 506956"/>
              <a:gd name="connsiteX2680" fmla="*/ 154800 w 506956"/>
              <a:gd name="connsiteY2680" fmla="*/ 306050 h 506956"/>
              <a:gd name="connsiteX2681" fmla="*/ 161111 w 506956"/>
              <a:gd name="connsiteY2681" fmla="*/ 296204 h 506956"/>
              <a:gd name="connsiteX2682" fmla="*/ 155208 w 506956"/>
              <a:gd name="connsiteY2682" fmla="*/ 287010 h 506956"/>
              <a:gd name="connsiteX2683" fmla="*/ 159370 w 506956"/>
              <a:gd name="connsiteY2683" fmla="*/ 287010 h 506956"/>
              <a:gd name="connsiteX2684" fmla="*/ 163178 w 506956"/>
              <a:gd name="connsiteY2684" fmla="*/ 292994 h 506956"/>
              <a:gd name="connsiteX2685" fmla="*/ 166986 w 506956"/>
              <a:gd name="connsiteY2685" fmla="*/ 287010 h 506956"/>
              <a:gd name="connsiteX2686" fmla="*/ 171148 w 506956"/>
              <a:gd name="connsiteY2686" fmla="*/ 287010 h 506956"/>
              <a:gd name="connsiteX2687" fmla="*/ 165245 w 506956"/>
              <a:gd name="connsiteY2687" fmla="*/ 296204 h 506956"/>
              <a:gd name="connsiteX2688" fmla="*/ 171556 w 506956"/>
              <a:gd name="connsiteY2688" fmla="*/ 306050 h 506956"/>
              <a:gd name="connsiteX2689" fmla="*/ 167394 w 506956"/>
              <a:gd name="connsiteY2689" fmla="*/ 306050 h 506956"/>
              <a:gd name="connsiteX2690" fmla="*/ 163178 w 506956"/>
              <a:gd name="connsiteY2690" fmla="*/ 299359 h 506956"/>
              <a:gd name="connsiteX2691" fmla="*/ 188978 w 506956"/>
              <a:gd name="connsiteY2691" fmla="*/ 299359 h 506956"/>
              <a:gd name="connsiteX2692" fmla="*/ 184762 w 506956"/>
              <a:gd name="connsiteY2692" fmla="*/ 306050 h 506956"/>
              <a:gd name="connsiteX2693" fmla="*/ 180601 w 506956"/>
              <a:gd name="connsiteY2693" fmla="*/ 306050 h 506956"/>
              <a:gd name="connsiteX2694" fmla="*/ 186911 w 506956"/>
              <a:gd name="connsiteY2694" fmla="*/ 296204 h 506956"/>
              <a:gd name="connsiteX2695" fmla="*/ 181009 w 506956"/>
              <a:gd name="connsiteY2695" fmla="*/ 287010 h 506956"/>
              <a:gd name="connsiteX2696" fmla="*/ 185170 w 506956"/>
              <a:gd name="connsiteY2696" fmla="*/ 287010 h 506956"/>
              <a:gd name="connsiteX2697" fmla="*/ 188978 w 506956"/>
              <a:gd name="connsiteY2697" fmla="*/ 292994 h 506956"/>
              <a:gd name="connsiteX2698" fmla="*/ 192786 w 506956"/>
              <a:gd name="connsiteY2698" fmla="*/ 287010 h 506956"/>
              <a:gd name="connsiteX2699" fmla="*/ 196948 w 506956"/>
              <a:gd name="connsiteY2699" fmla="*/ 287010 h 506956"/>
              <a:gd name="connsiteX2700" fmla="*/ 191045 w 506956"/>
              <a:gd name="connsiteY2700" fmla="*/ 296204 h 506956"/>
              <a:gd name="connsiteX2701" fmla="*/ 197356 w 506956"/>
              <a:gd name="connsiteY2701" fmla="*/ 306050 h 506956"/>
              <a:gd name="connsiteX2702" fmla="*/ 193194 w 506956"/>
              <a:gd name="connsiteY2702" fmla="*/ 306050 h 506956"/>
              <a:gd name="connsiteX2703" fmla="*/ 188978 w 506956"/>
              <a:gd name="connsiteY2703" fmla="*/ 299359 h 506956"/>
              <a:gd name="connsiteX2704" fmla="*/ 214778 w 506956"/>
              <a:gd name="connsiteY2704" fmla="*/ 299359 h 506956"/>
              <a:gd name="connsiteX2705" fmla="*/ 210562 w 506956"/>
              <a:gd name="connsiteY2705" fmla="*/ 306050 h 506956"/>
              <a:gd name="connsiteX2706" fmla="*/ 206401 w 506956"/>
              <a:gd name="connsiteY2706" fmla="*/ 306050 h 506956"/>
              <a:gd name="connsiteX2707" fmla="*/ 212711 w 506956"/>
              <a:gd name="connsiteY2707" fmla="*/ 296204 h 506956"/>
              <a:gd name="connsiteX2708" fmla="*/ 206809 w 506956"/>
              <a:gd name="connsiteY2708" fmla="*/ 287010 h 506956"/>
              <a:gd name="connsiteX2709" fmla="*/ 210970 w 506956"/>
              <a:gd name="connsiteY2709" fmla="*/ 287010 h 506956"/>
              <a:gd name="connsiteX2710" fmla="*/ 214778 w 506956"/>
              <a:gd name="connsiteY2710" fmla="*/ 292994 h 506956"/>
              <a:gd name="connsiteX2711" fmla="*/ 218586 w 506956"/>
              <a:gd name="connsiteY2711" fmla="*/ 287010 h 506956"/>
              <a:gd name="connsiteX2712" fmla="*/ 222748 w 506956"/>
              <a:gd name="connsiteY2712" fmla="*/ 287010 h 506956"/>
              <a:gd name="connsiteX2713" fmla="*/ 216846 w 506956"/>
              <a:gd name="connsiteY2713" fmla="*/ 296204 h 506956"/>
              <a:gd name="connsiteX2714" fmla="*/ 223156 w 506956"/>
              <a:gd name="connsiteY2714" fmla="*/ 306050 h 506956"/>
              <a:gd name="connsiteX2715" fmla="*/ 218994 w 506956"/>
              <a:gd name="connsiteY2715" fmla="*/ 306050 h 506956"/>
              <a:gd name="connsiteX2716" fmla="*/ 214778 w 506956"/>
              <a:gd name="connsiteY2716" fmla="*/ 299359 h 506956"/>
              <a:gd name="connsiteX2717" fmla="*/ 240578 w 506956"/>
              <a:gd name="connsiteY2717" fmla="*/ 299359 h 506956"/>
              <a:gd name="connsiteX2718" fmla="*/ 236362 w 506956"/>
              <a:gd name="connsiteY2718" fmla="*/ 306050 h 506956"/>
              <a:gd name="connsiteX2719" fmla="*/ 232201 w 506956"/>
              <a:gd name="connsiteY2719" fmla="*/ 306050 h 506956"/>
              <a:gd name="connsiteX2720" fmla="*/ 238511 w 506956"/>
              <a:gd name="connsiteY2720" fmla="*/ 296204 h 506956"/>
              <a:gd name="connsiteX2721" fmla="*/ 232609 w 506956"/>
              <a:gd name="connsiteY2721" fmla="*/ 287010 h 506956"/>
              <a:gd name="connsiteX2722" fmla="*/ 236770 w 506956"/>
              <a:gd name="connsiteY2722" fmla="*/ 287010 h 506956"/>
              <a:gd name="connsiteX2723" fmla="*/ 240578 w 506956"/>
              <a:gd name="connsiteY2723" fmla="*/ 292994 h 506956"/>
              <a:gd name="connsiteX2724" fmla="*/ 244386 w 506956"/>
              <a:gd name="connsiteY2724" fmla="*/ 287010 h 506956"/>
              <a:gd name="connsiteX2725" fmla="*/ 248548 w 506956"/>
              <a:gd name="connsiteY2725" fmla="*/ 287010 h 506956"/>
              <a:gd name="connsiteX2726" fmla="*/ 242646 w 506956"/>
              <a:gd name="connsiteY2726" fmla="*/ 296204 h 506956"/>
              <a:gd name="connsiteX2727" fmla="*/ 248956 w 506956"/>
              <a:gd name="connsiteY2727" fmla="*/ 306050 h 506956"/>
              <a:gd name="connsiteX2728" fmla="*/ 244794 w 506956"/>
              <a:gd name="connsiteY2728" fmla="*/ 306050 h 506956"/>
              <a:gd name="connsiteX2729" fmla="*/ 240578 w 506956"/>
              <a:gd name="connsiteY2729" fmla="*/ 299359 h 506956"/>
              <a:gd name="connsiteX2730" fmla="*/ 266378 w 506956"/>
              <a:gd name="connsiteY2730" fmla="*/ 299359 h 506956"/>
              <a:gd name="connsiteX2731" fmla="*/ 262162 w 506956"/>
              <a:gd name="connsiteY2731" fmla="*/ 306050 h 506956"/>
              <a:gd name="connsiteX2732" fmla="*/ 258001 w 506956"/>
              <a:gd name="connsiteY2732" fmla="*/ 306050 h 506956"/>
              <a:gd name="connsiteX2733" fmla="*/ 264311 w 506956"/>
              <a:gd name="connsiteY2733" fmla="*/ 296204 h 506956"/>
              <a:gd name="connsiteX2734" fmla="*/ 258409 w 506956"/>
              <a:gd name="connsiteY2734" fmla="*/ 287010 h 506956"/>
              <a:gd name="connsiteX2735" fmla="*/ 262570 w 506956"/>
              <a:gd name="connsiteY2735" fmla="*/ 287010 h 506956"/>
              <a:gd name="connsiteX2736" fmla="*/ 266378 w 506956"/>
              <a:gd name="connsiteY2736" fmla="*/ 292994 h 506956"/>
              <a:gd name="connsiteX2737" fmla="*/ 270187 w 506956"/>
              <a:gd name="connsiteY2737" fmla="*/ 287010 h 506956"/>
              <a:gd name="connsiteX2738" fmla="*/ 274348 w 506956"/>
              <a:gd name="connsiteY2738" fmla="*/ 287010 h 506956"/>
              <a:gd name="connsiteX2739" fmla="*/ 268446 w 506956"/>
              <a:gd name="connsiteY2739" fmla="*/ 296204 h 506956"/>
              <a:gd name="connsiteX2740" fmla="*/ 274756 w 506956"/>
              <a:gd name="connsiteY2740" fmla="*/ 306050 h 506956"/>
              <a:gd name="connsiteX2741" fmla="*/ 270595 w 506956"/>
              <a:gd name="connsiteY2741" fmla="*/ 306050 h 506956"/>
              <a:gd name="connsiteX2742" fmla="*/ 266378 w 506956"/>
              <a:gd name="connsiteY2742" fmla="*/ 299359 h 506956"/>
              <a:gd name="connsiteX2743" fmla="*/ 292179 w 506956"/>
              <a:gd name="connsiteY2743" fmla="*/ 299359 h 506956"/>
              <a:gd name="connsiteX2744" fmla="*/ 287962 w 506956"/>
              <a:gd name="connsiteY2744" fmla="*/ 306050 h 506956"/>
              <a:gd name="connsiteX2745" fmla="*/ 283801 w 506956"/>
              <a:gd name="connsiteY2745" fmla="*/ 306050 h 506956"/>
              <a:gd name="connsiteX2746" fmla="*/ 290111 w 506956"/>
              <a:gd name="connsiteY2746" fmla="*/ 296204 h 506956"/>
              <a:gd name="connsiteX2747" fmla="*/ 284209 w 506956"/>
              <a:gd name="connsiteY2747" fmla="*/ 287010 h 506956"/>
              <a:gd name="connsiteX2748" fmla="*/ 288370 w 506956"/>
              <a:gd name="connsiteY2748" fmla="*/ 287010 h 506956"/>
              <a:gd name="connsiteX2749" fmla="*/ 292179 w 506956"/>
              <a:gd name="connsiteY2749" fmla="*/ 292994 h 506956"/>
              <a:gd name="connsiteX2750" fmla="*/ 295987 w 506956"/>
              <a:gd name="connsiteY2750" fmla="*/ 287010 h 506956"/>
              <a:gd name="connsiteX2751" fmla="*/ 300148 w 506956"/>
              <a:gd name="connsiteY2751" fmla="*/ 287010 h 506956"/>
              <a:gd name="connsiteX2752" fmla="*/ 294246 w 506956"/>
              <a:gd name="connsiteY2752" fmla="*/ 296204 h 506956"/>
              <a:gd name="connsiteX2753" fmla="*/ 300556 w 506956"/>
              <a:gd name="connsiteY2753" fmla="*/ 306050 h 506956"/>
              <a:gd name="connsiteX2754" fmla="*/ 296395 w 506956"/>
              <a:gd name="connsiteY2754" fmla="*/ 306050 h 506956"/>
              <a:gd name="connsiteX2755" fmla="*/ 292179 w 506956"/>
              <a:gd name="connsiteY2755" fmla="*/ 299359 h 506956"/>
              <a:gd name="connsiteX2756" fmla="*/ 317979 w 506956"/>
              <a:gd name="connsiteY2756" fmla="*/ 299359 h 506956"/>
              <a:gd name="connsiteX2757" fmla="*/ 313762 w 506956"/>
              <a:gd name="connsiteY2757" fmla="*/ 306050 h 506956"/>
              <a:gd name="connsiteX2758" fmla="*/ 309601 w 506956"/>
              <a:gd name="connsiteY2758" fmla="*/ 306050 h 506956"/>
              <a:gd name="connsiteX2759" fmla="*/ 315911 w 506956"/>
              <a:gd name="connsiteY2759" fmla="*/ 296204 h 506956"/>
              <a:gd name="connsiteX2760" fmla="*/ 310009 w 506956"/>
              <a:gd name="connsiteY2760" fmla="*/ 287010 h 506956"/>
              <a:gd name="connsiteX2761" fmla="*/ 314170 w 506956"/>
              <a:gd name="connsiteY2761" fmla="*/ 287010 h 506956"/>
              <a:gd name="connsiteX2762" fmla="*/ 317979 w 506956"/>
              <a:gd name="connsiteY2762" fmla="*/ 292994 h 506956"/>
              <a:gd name="connsiteX2763" fmla="*/ 321787 w 506956"/>
              <a:gd name="connsiteY2763" fmla="*/ 287010 h 506956"/>
              <a:gd name="connsiteX2764" fmla="*/ 325948 w 506956"/>
              <a:gd name="connsiteY2764" fmla="*/ 287010 h 506956"/>
              <a:gd name="connsiteX2765" fmla="*/ 320046 w 506956"/>
              <a:gd name="connsiteY2765" fmla="*/ 296204 h 506956"/>
              <a:gd name="connsiteX2766" fmla="*/ 326356 w 506956"/>
              <a:gd name="connsiteY2766" fmla="*/ 306050 h 506956"/>
              <a:gd name="connsiteX2767" fmla="*/ 322195 w 506956"/>
              <a:gd name="connsiteY2767" fmla="*/ 306050 h 506956"/>
              <a:gd name="connsiteX2768" fmla="*/ 317979 w 506956"/>
              <a:gd name="connsiteY2768" fmla="*/ 299359 h 506956"/>
              <a:gd name="connsiteX2769" fmla="*/ 343779 w 506956"/>
              <a:gd name="connsiteY2769" fmla="*/ 299359 h 506956"/>
              <a:gd name="connsiteX2770" fmla="*/ 339563 w 506956"/>
              <a:gd name="connsiteY2770" fmla="*/ 306050 h 506956"/>
              <a:gd name="connsiteX2771" fmla="*/ 335401 w 506956"/>
              <a:gd name="connsiteY2771" fmla="*/ 306050 h 506956"/>
              <a:gd name="connsiteX2772" fmla="*/ 341711 w 506956"/>
              <a:gd name="connsiteY2772" fmla="*/ 296204 h 506956"/>
              <a:gd name="connsiteX2773" fmla="*/ 335809 w 506956"/>
              <a:gd name="connsiteY2773" fmla="*/ 287010 h 506956"/>
              <a:gd name="connsiteX2774" fmla="*/ 339971 w 506956"/>
              <a:gd name="connsiteY2774" fmla="*/ 287010 h 506956"/>
              <a:gd name="connsiteX2775" fmla="*/ 343779 w 506956"/>
              <a:gd name="connsiteY2775" fmla="*/ 292994 h 506956"/>
              <a:gd name="connsiteX2776" fmla="*/ 347587 w 506956"/>
              <a:gd name="connsiteY2776" fmla="*/ 287010 h 506956"/>
              <a:gd name="connsiteX2777" fmla="*/ 351748 w 506956"/>
              <a:gd name="connsiteY2777" fmla="*/ 287010 h 506956"/>
              <a:gd name="connsiteX2778" fmla="*/ 345846 w 506956"/>
              <a:gd name="connsiteY2778" fmla="*/ 296204 h 506956"/>
              <a:gd name="connsiteX2779" fmla="*/ 352156 w 506956"/>
              <a:gd name="connsiteY2779" fmla="*/ 306050 h 506956"/>
              <a:gd name="connsiteX2780" fmla="*/ 347995 w 506956"/>
              <a:gd name="connsiteY2780" fmla="*/ 306050 h 506956"/>
              <a:gd name="connsiteX2781" fmla="*/ 343779 w 506956"/>
              <a:gd name="connsiteY2781" fmla="*/ 299359 h 506956"/>
              <a:gd name="connsiteX2782" fmla="*/ 369579 w 506956"/>
              <a:gd name="connsiteY2782" fmla="*/ 299359 h 506956"/>
              <a:gd name="connsiteX2783" fmla="*/ 365363 w 506956"/>
              <a:gd name="connsiteY2783" fmla="*/ 306050 h 506956"/>
              <a:gd name="connsiteX2784" fmla="*/ 361201 w 506956"/>
              <a:gd name="connsiteY2784" fmla="*/ 306050 h 506956"/>
              <a:gd name="connsiteX2785" fmla="*/ 367511 w 506956"/>
              <a:gd name="connsiteY2785" fmla="*/ 296204 h 506956"/>
              <a:gd name="connsiteX2786" fmla="*/ 361609 w 506956"/>
              <a:gd name="connsiteY2786" fmla="*/ 287010 h 506956"/>
              <a:gd name="connsiteX2787" fmla="*/ 365771 w 506956"/>
              <a:gd name="connsiteY2787" fmla="*/ 287010 h 506956"/>
              <a:gd name="connsiteX2788" fmla="*/ 369579 w 506956"/>
              <a:gd name="connsiteY2788" fmla="*/ 292994 h 506956"/>
              <a:gd name="connsiteX2789" fmla="*/ 373387 w 506956"/>
              <a:gd name="connsiteY2789" fmla="*/ 287010 h 506956"/>
              <a:gd name="connsiteX2790" fmla="*/ 377548 w 506956"/>
              <a:gd name="connsiteY2790" fmla="*/ 287010 h 506956"/>
              <a:gd name="connsiteX2791" fmla="*/ 371646 w 506956"/>
              <a:gd name="connsiteY2791" fmla="*/ 296204 h 506956"/>
              <a:gd name="connsiteX2792" fmla="*/ 377956 w 506956"/>
              <a:gd name="connsiteY2792" fmla="*/ 306050 h 506956"/>
              <a:gd name="connsiteX2793" fmla="*/ 373795 w 506956"/>
              <a:gd name="connsiteY2793" fmla="*/ 306050 h 506956"/>
              <a:gd name="connsiteX2794" fmla="*/ 369579 w 506956"/>
              <a:gd name="connsiteY2794" fmla="*/ 299359 h 506956"/>
              <a:gd name="connsiteX2795" fmla="*/ 395379 w 506956"/>
              <a:gd name="connsiteY2795" fmla="*/ 299359 h 506956"/>
              <a:gd name="connsiteX2796" fmla="*/ 391163 w 506956"/>
              <a:gd name="connsiteY2796" fmla="*/ 306050 h 506956"/>
              <a:gd name="connsiteX2797" fmla="*/ 387001 w 506956"/>
              <a:gd name="connsiteY2797" fmla="*/ 306050 h 506956"/>
              <a:gd name="connsiteX2798" fmla="*/ 393312 w 506956"/>
              <a:gd name="connsiteY2798" fmla="*/ 296204 h 506956"/>
              <a:gd name="connsiteX2799" fmla="*/ 387409 w 506956"/>
              <a:gd name="connsiteY2799" fmla="*/ 287010 h 506956"/>
              <a:gd name="connsiteX2800" fmla="*/ 391571 w 506956"/>
              <a:gd name="connsiteY2800" fmla="*/ 287010 h 506956"/>
              <a:gd name="connsiteX2801" fmla="*/ 395379 w 506956"/>
              <a:gd name="connsiteY2801" fmla="*/ 292994 h 506956"/>
              <a:gd name="connsiteX2802" fmla="*/ 399187 w 506956"/>
              <a:gd name="connsiteY2802" fmla="*/ 287010 h 506956"/>
              <a:gd name="connsiteX2803" fmla="*/ 403348 w 506956"/>
              <a:gd name="connsiteY2803" fmla="*/ 287010 h 506956"/>
              <a:gd name="connsiteX2804" fmla="*/ 397446 w 506956"/>
              <a:gd name="connsiteY2804" fmla="*/ 296204 h 506956"/>
              <a:gd name="connsiteX2805" fmla="*/ 403756 w 506956"/>
              <a:gd name="connsiteY2805" fmla="*/ 306050 h 506956"/>
              <a:gd name="connsiteX2806" fmla="*/ 399595 w 506956"/>
              <a:gd name="connsiteY2806" fmla="*/ 306050 h 506956"/>
              <a:gd name="connsiteX2807" fmla="*/ 395379 w 506956"/>
              <a:gd name="connsiteY2807" fmla="*/ 299359 h 506956"/>
              <a:gd name="connsiteX2808" fmla="*/ 421179 w 506956"/>
              <a:gd name="connsiteY2808" fmla="*/ 299359 h 506956"/>
              <a:gd name="connsiteX2809" fmla="*/ 416963 w 506956"/>
              <a:gd name="connsiteY2809" fmla="*/ 306050 h 506956"/>
              <a:gd name="connsiteX2810" fmla="*/ 412801 w 506956"/>
              <a:gd name="connsiteY2810" fmla="*/ 306050 h 506956"/>
              <a:gd name="connsiteX2811" fmla="*/ 419112 w 506956"/>
              <a:gd name="connsiteY2811" fmla="*/ 296204 h 506956"/>
              <a:gd name="connsiteX2812" fmla="*/ 413209 w 506956"/>
              <a:gd name="connsiteY2812" fmla="*/ 287010 h 506956"/>
              <a:gd name="connsiteX2813" fmla="*/ 417371 w 506956"/>
              <a:gd name="connsiteY2813" fmla="*/ 287010 h 506956"/>
              <a:gd name="connsiteX2814" fmla="*/ 421179 w 506956"/>
              <a:gd name="connsiteY2814" fmla="*/ 292994 h 506956"/>
              <a:gd name="connsiteX2815" fmla="*/ 424987 w 506956"/>
              <a:gd name="connsiteY2815" fmla="*/ 287010 h 506956"/>
              <a:gd name="connsiteX2816" fmla="*/ 429149 w 506956"/>
              <a:gd name="connsiteY2816" fmla="*/ 287010 h 506956"/>
              <a:gd name="connsiteX2817" fmla="*/ 423246 w 506956"/>
              <a:gd name="connsiteY2817" fmla="*/ 296204 h 506956"/>
              <a:gd name="connsiteX2818" fmla="*/ 429557 w 506956"/>
              <a:gd name="connsiteY2818" fmla="*/ 306050 h 506956"/>
              <a:gd name="connsiteX2819" fmla="*/ 425395 w 506956"/>
              <a:gd name="connsiteY2819" fmla="*/ 306050 h 506956"/>
              <a:gd name="connsiteX2820" fmla="*/ 421179 w 506956"/>
              <a:gd name="connsiteY2820" fmla="*/ 299359 h 506956"/>
              <a:gd name="connsiteX2821" fmla="*/ 446979 w 506956"/>
              <a:gd name="connsiteY2821" fmla="*/ 299359 h 506956"/>
              <a:gd name="connsiteX2822" fmla="*/ 442763 w 506956"/>
              <a:gd name="connsiteY2822" fmla="*/ 306050 h 506956"/>
              <a:gd name="connsiteX2823" fmla="*/ 438601 w 506956"/>
              <a:gd name="connsiteY2823" fmla="*/ 306050 h 506956"/>
              <a:gd name="connsiteX2824" fmla="*/ 444912 w 506956"/>
              <a:gd name="connsiteY2824" fmla="*/ 296204 h 506956"/>
              <a:gd name="connsiteX2825" fmla="*/ 439009 w 506956"/>
              <a:gd name="connsiteY2825" fmla="*/ 287010 h 506956"/>
              <a:gd name="connsiteX2826" fmla="*/ 443171 w 506956"/>
              <a:gd name="connsiteY2826" fmla="*/ 287010 h 506956"/>
              <a:gd name="connsiteX2827" fmla="*/ 446979 w 506956"/>
              <a:gd name="connsiteY2827" fmla="*/ 292994 h 506956"/>
              <a:gd name="connsiteX2828" fmla="*/ 450787 w 506956"/>
              <a:gd name="connsiteY2828" fmla="*/ 287010 h 506956"/>
              <a:gd name="connsiteX2829" fmla="*/ 454949 w 506956"/>
              <a:gd name="connsiteY2829" fmla="*/ 287010 h 506956"/>
              <a:gd name="connsiteX2830" fmla="*/ 449046 w 506956"/>
              <a:gd name="connsiteY2830" fmla="*/ 296204 h 506956"/>
              <a:gd name="connsiteX2831" fmla="*/ 455357 w 506956"/>
              <a:gd name="connsiteY2831" fmla="*/ 306050 h 506956"/>
              <a:gd name="connsiteX2832" fmla="*/ 451195 w 506956"/>
              <a:gd name="connsiteY2832" fmla="*/ 306050 h 506956"/>
              <a:gd name="connsiteX2833" fmla="*/ 446979 w 506956"/>
              <a:gd name="connsiteY2833" fmla="*/ 299359 h 506956"/>
              <a:gd name="connsiteX2834" fmla="*/ 472779 w 506956"/>
              <a:gd name="connsiteY2834" fmla="*/ 299359 h 506956"/>
              <a:gd name="connsiteX2835" fmla="*/ 468563 w 506956"/>
              <a:gd name="connsiteY2835" fmla="*/ 306050 h 506956"/>
              <a:gd name="connsiteX2836" fmla="*/ 464401 w 506956"/>
              <a:gd name="connsiteY2836" fmla="*/ 306050 h 506956"/>
              <a:gd name="connsiteX2837" fmla="*/ 470712 w 506956"/>
              <a:gd name="connsiteY2837" fmla="*/ 296204 h 506956"/>
              <a:gd name="connsiteX2838" fmla="*/ 464809 w 506956"/>
              <a:gd name="connsiteY2838" fmla="*/ 287010 h 506956"/>
              <a:gd name="connsiteX2839" fmla="*/ 468971 w 506956"/>
              <a:gd name="connsiteY2839" fmla="*/ 287010 h 506956"/>
              <a:gd name="connsiteX2840" fmla="*/ 472779 w 506956"/>
              <a:gd name="connsiteY2840" fmla="*/ 292994 h 506956"/>
              <a:gd name="connsiteX2841" fmla="*/ 476587 w 506956"/>
              <a:gd name="connsiteY2841" fmla="*/ 287010 h 506956"/>
              <a:gd name="connsiteX2842" fmla="*/ 480749 w 506956"/>
              <a:gd name="connsiteY2842" fmla="*/ 287010 h 506956"/>
              <a:gd name="connsiteX2843" fmla="*/ 474846 w 506956"/>
              <a:gd name="connsiteY2843" fmla="*/ 296204 h 506956"/>
              <a:gd name="connsiteX2844" fmla="*/ 481157 w 506956"/>
              <a:gd name="connsiteY2844" fmla="*/ 306050 h 506956"/>
              <a:gd name="connsiteX2845" fmla="*/ 476995 w 506956"/>
              <a:gd name="connsiteY2845" fmla="*/ 306050 h 506956"/>
              <a:gd name="connsiteX2846" fmla="*/ 472779 w 506956"/>
              <a:gd name="connsiteY2846" fmla="*/ 299359 h 506956"/>
              <a:gd name="connsiteX2847" fmla="*/ 498579 w 506956"/>
              <a:gd name="connsiteY2847" fmla="*/ 299359 h 506956"/>
              <a:gd name="connsiteX2848" fmla="*/ 494363 w 506956"/>
              <a:gd name="connsiteY2848" fmla="*/ 306050 h 506956"/>
              <a:gd name="connsiteX2849" fmla="*/ 490201 w 506956"/>
              <a:gd name="connsiteY2849" fmla="*/ 306050 h 506956"/>
              <a:gd name="connsiteX2850" fmla="*/ 496512 w 506956"/>
              <a:gd name="connsiteY2850" fmla="*/ 296204 h 506956"/>
              <a:gd name="connsiteX2851" fmla="*/ 490609 w 506956"/>
              <a:gd name="connsiteY2851" fmla="*/ 287010 h 506956"/>
              <a:gd name="connsiteX2852" fmla="*/ 494771 w 506956"/>
              <a:gd name="connsiteY2852" fmla="*/ 287010 h 506956"/>
              <a:gd name="connsiteX2853" fmla="*/ 498579 w 506956"/>
              <a:gd name="connsiteY2853" fmla="*/ 292994 h 506956"/>
              <a:gd name="connsiteX2854" fmla="*/ 502387 w 506956"/>
              <a:gd name="connsiteY2854" fmla="*/ 287010 h 506956"/>
              <a:gd name="connsiteX2855" fmla="*/ 506549 w 506956"/>
              <a:gd name="connsiteY2855" fmla="*/ 287010 h 506956"/>
              <a:gd name="connsiteX2856" fmla="*/ 500646 w 506956"/>
              <a:gd name="connsiteY2856" fmla="*/ 296204 h 506956"/>
              <a:gd name="connsiteX2857" fmla="*/ 506957 w 506956"/>
              <a:gd name="connsiteY2857" fmla="*/ 306050 h 506956"/>
              <a:gd name="connsiteX2858" fmla="*/ 502795 w 506956"/>
              <a:gd name="connsiteY2858" fmla="*/ 306050 h 506956"/>
              <a:gd name="connsiteX2859" fmla="*/ 498579 w 506956"/>
              <a:gd name="connsiteY2859" fmla="*/ 299359 h 506956"/>
              <a:gd name="connsiteX2860" fmla="*/ 8378 w 506956"/>
              <a:gd name="connsiteY2860" fmla="*/ 328060 h 506956"/>
              <a:gd name="connsiteX2861" fmla="*/ 4162 w 506956"/>
              <a:gd name="connsiteY2861" fmla="*/ 334751 h 506956"/>
              <a:gd name="connsiteX2862" fmla="*/ 0 w 506956"/>
              <a:gd name="connsiteY2862" fmla="*/ 334751 h 506956"/>
              <a:gd name="connsiteX2863" fmla="*/ 6310 w 506956"/>
              <a:gd name="connsiteY2863" fmla="*/ 324904 h 506956"/>
              <a:gd name="connsiteX2864" fmla="*/ 408 w 506956"/>
              <a:gd name="connsiteY2864" fmla="*/ 315710 h 506956"/>
              <a:gd name="connsiteX2865" fmla="*/ 4570 w 506956"/>
              <a:gd name="connsiteY2865" fmla="*/ 315710 h 506956"/>
              <a:gd name="connsiteX2866" fmla="*/ 8378 w 506956"/>
              <a:gd name="connsiteY2866" fmla="*/ 321695 h 506956"/>
              <a:gd name="connsiteX2867" fmla="*/ 12186 w 506956"/>
              <a:gd name="connsiteY2867" fmla="*/ 315710 h 506956"/>
              <a:gd name="connsiteX2868" fmla="*/ 16347 w 506956"/>
              <a:gd name="connsiteY2868" fmla="*/ 315710 h 506956"/>
              <a:gd name="connsiteX2869" fmla="*/ 10445 w 506956"/>
              <a:gd name="connsiteY2869" fmla="*/ 324904 h 506956"/>
              <a:gd name="connsiteX2870" fmla="*/ 16755 w 506956"/>
              <a:gd name="connsiteY2870" fmla="*/ 334751 h 506956"/>
              <a:gd name="connsiteX2871" fmla="*/ 12594 w 506956"/>
              <a:gd name="connsiteY2871" fmla="*/ 334751 h 506956"/>
              <a:gd name="connsiteX2872" fmla="*/ 8378 w 506956"/>
              <a:gd name="connsiteY2872" fmla="*/ 328060 h 506956"/>
              <a:gd name="connsiteX2873" fmla="*/ 34178 w 506956"/>
              <a:gd name="connsiteY2873" fmla="*/ 328060 h 506956"/>
              <a:gd name="connsiteX2874" fmla="*/ 29962 w 506956"/>
              <a:gd name="connsiteY2874" fmla="*/ 334751 h 506956"/>
              <a:gd name="connsiteX2875" fmla="*/ 25800 w 506956"/>
              <a:gd name="connsiteY2875" fmla="*/ 334751 h 506956"/>
              <a:gd name="connsiteX2876" fmla="*/ 32110 w 506956"/>
              <a:gd name="connsiteY2876" fmla="*/ 324904 h 506956"/>
              <a:gd name="connsiteX2877" fmla="*/ 26208 w 506956"/>
              <a:gd name="connsiteY2877" fmla="*/ 315710 h 506956"/>
              <a:gd name="connsiteX2878" fmla="*/ 30370 w 506956"/>
              <a:gd name="connsiteY2878" fmla="*/ 315710 h 506956"/>
              <a:gd name="connsiteX2879" fmla="*/ 34178 w 506956"/>
              <a:gd name="connsiteY2879" fmla="*/ 321695 h 506956"/>
              <a:gd name="connsiteX2880" fmla="*/ 37986 w 506956"/>
              <a:gd name="connsiteY2880" fmla="*/ 315710 h 506956"/>
              <a:gd name="connsiteX2881" fmla="*/ 42147 w 506956"/>
              <a:gd name="connsiteY2881" fmla="*/ 315710 h 506956"/>
              <a:gd name="connsiteX2882" fmla="*/ 36245 w 506956"/>
              <a:gd name="connsiteY2882" fmla="*/ 324904 h 506956"/>
              <a:gd name="connsiteX2883" fmla="*/ 42555 w 506956"/>
              <a:gd name="connsiteY2883" fmla="*/ 334751 h 506956"/>
              <a:gd name="connsiteX2884" fmla="*/ 38394 w 506956"/>
              <a:gd name="connsiteY2884" fmla="*/ 334751 h 506956"/>
              <a:gd name="connsiteX2885" fmla="*/ 34178 w 506956"/>
              <a:gd name="connsiteY2885" fmla="*/ 328060 h 506956"/>
              <a:gd name="connsiteX2886" fmla="*/ 59978 w 506956"/>
              <a:gd name="connsiteY2886" fmla="*/ 328060 h 506956"/>
              <a:gd name="connsiteX2887" fmla="*/ 55762 w 506956"/>
              <a:gd name="connsiteY2887" fmla="*/ 334751 h 506956"/>
              <a:gd name="connsiteX2888" fmla="*/ 51600 w 506956"/>
              <a:gd name="connsiteY2888" fmla="*/ 334751 h 506956"/>
              <a:gd name="connsiteX2889" fmla="*/ 57911 w 506956"/>
              <a:gd name="connsiteY2889" fmla="*/ 324904 h 506956"/>
              <a:gd name="connsiteX2890" fmla="*/ 52008 w 506956"/>
              <a:gd name="connsiteY2890" fmla="*/ 315710 h 506956"/>
              <a:gd name="connsiteX2891" fmla="*/ 56170 w 506956"/>
              <a:gd name="connsiteY2891" fmla="*/ 315710 h 506956"/>
              <a:gd name="connsiteX2892" fmla="*/ 59978 w 506956"/>
              <a:gd name="connsiteY2892" fmla="*/ 321695 h 506956"/>
              <a:gd name="connsiteX2893" fmla="*/ 63786 w 506956"/>
              <a:gd name="connsiteY2893" fmla="*/ 315710 h 506956"/>
              <a:gd name="connsiteX2894" fmla="*/ 67948 w 506956"/>
              <a:gd name="connsiteY2894" fmla="*/ 315710 h 506956"/>
              <a:gd name="connsiteX2895" fmla="*/ 62045 w 506956"/>
              <a:gd name="connsiteY2895" fmla="*/ 324904 h 506956"/>
              <a:gd name="connsiteX2896" fmla="*/ 68356 w 506956"/>
              <a:gd name="connsiteY2896" fmla="*/ 334751 h 506956"/>
              <a:gd name="connsiteX2897" fmla="*/ 64194 w 506956"/>
              <a:gd name="connsiteY2897" fmla="*/ 334751 h 506956"/>
              <a:gd name="connsiteX2898" fmla="*/ 59978 w 506956"/>
              <a:gd name="connsiteY2898" fmla="*/ 328060 h 506956"/>
              <a:gd name="connsiteX2899" fmla="*/ 85778 w 506956"/>
              <a:gd name="connsiteY2899" fmla="*/ 328060 h 506956"/>
              <a:gd name="connsiteX2900" fmla="*/ 81562 w 506956"/>
              <a:gd name="connsiteY2900" fmla="*/ 334751 h 506956"/>
              <a:gd name="connsiteX2901" fmla="*/ 77400 w 506956"/>
              <a:gd name="connsiteY2901" fmla="*/ 334751 h 506956"/>
              <a:gd name="connsiteX2902" fmla="*/ 83711 w 506956"/>
              <a:gd name="connsiteY2902" fmla="*/ 324904 h 506956"/>
              <a:gd name="connsiteX2903" fmla="*/ 77808 w 506956"/>
              <a:gd name="connsiteY2903" fmla="*/ 315710 h 506956"/>
              <a:gd name="connsiteX2904" fmla="*/ 81970 w 506956"/>
              <a:gd name="connsiteY2904" fmla="*/ 315710 h 506956"/>
              <a:gd name="connsiteX2905" fmla="*/ 85778 w 506956"/>
              <a:gd name="connsiteY2905" fmla="*/ 321695 h 506956"/>
              <a:gd name="connsiteX2906" fmla="*/ 89586 w 506956"/>
              <a:gd name="connsiteY2906" fmla="*/ 315710 h 506956"/>
              <a:gd name="connsiteX2907" fmla="*/ 93748 w 506956"/>
              <a:gd name="connsiteY2907" fmla="*/ 315710 h 506956"/>
              <a:gd name="connsiteX2908" fmla="*/ 87845 w 506956"/>
              <a:gd name="connsiteY2908" fmla="*/ 324904 h 506956"/>
              <a:gd name="connsiteX2909" fmla="*/ 94156 w 506956"/>
              <a:gd name="connsiteY2909" fmla="*/ 334751 h 506956"/>
              <a:gd name="connsiteX2910" fmla="*/ 89994 w 506956"/>
              <a:gd name="connsiteY2910" fmla="*/ 334751 h 506956"/>
              <a:gd name="connsiteX2911" fmla="*/ 85778 w 506956"/>
              <a:gd name="connsiteY2911" fmla="*/ 328060 h 506956"/>
              <a:gd name="connsiteX2912" fmla="*/ 111578 w 506956"/>
              <a:gd name="connsiteY2912" fmla="*/ 328060 h 506956"/>
              <a:gd name="connsiteX2913" fmla="*/ 107362 w 506956"/>
              <a:gd name="connsiteY2913" fmla="*/ 334751 h 506956"/>
              <a:gd name="connsiteX2914" fmla="*/ 103200 w 506956"/>
              <a:gd name="connsiteY2914" fmla="*/ 334751 h 506956"/>
              <a:gd name="connsiteX2915" fmla="*/ 109511 w 506956"/>
              <a:gd name="connsiteY2915" fmla="*/ 324904 h 506956"/>
              <a:gd name="connsiteX2916" fmla="*/ 103608 w 506956"/>
              <a:gd name="connsiteY2916" fmla="*/ 315710 h 506956"/>
              <a:gd name="connsiteX2917" fmla="*/ 107770 w 506956"/>
              <a:gd name="connsiteY2917" fmla="*/ 315710 h 506956"/>
              <a:gd name="connsiteX2918" fmla="*/ 111578 w 506956"/>
              <a:gd name="connsiteY2918" fmla="*/ 321695 h 506956"/>
              <a:gd name="connsiteX2919" fmla="*/ 115386 w 506956"/>
              <a:gd name="connsiteY2919" fmla="*/ 315710 h 506956"/>
              <a:gd name="connsiteX2920" fmla="*/ 119548 w 506956"/>
              <a:gd name="connsiteY2920" fmla="*/ 315710 h 506956"/>
              <a:gd name="connsiteX2921" fmla="*/ 113645 w 506956"/>
              <a:gd name="connsiteY2921" fmla="*/ 324904 h 506956"/>
              <a:gd name="connsiteX2922" fmla="*/ 119956 w 506956"/>
              <a:gd name="connsiteY2922" fmla="*/ 334751 h 506956"/>
              <a:gd name="connsiteX2923" fmla="*/ 115794 w 506956"/>
              <a:gd name="connsiteY2923" fmla="*/ 334751 h 506956"/>
              <a:gd name="connsiteX2924" fmla="*/ 111578 w 506956"/>
              <a:gd name="connsiteY2924" fmla="*/ 328060 h 506956"/>
              <a:gd name="connsiteX2925" fmla="*/ 137378 w 506956"/>
              <a:gd name="connsiteY2925" fmla="*/ 328060 h 506956"/>
              <a:gd name="connsiteX2926" fmla="*/ 133162 w 506956"/>
              <a:gd name="connsiteY2926" fmla="*/ 334751 h 506956"/>
              <a:gd name="connsiteX2927" fmla="*/ 129000 w 506956"/>
              <a:gd name="connsiteY2927" fmla="*/ 334751 h 506956"/>
              <a:gd name="connsiteX2928" fmla="*/ 135311 w 506956"/>
              <a:gd name="connsiteY2928" fmla="*/ 324904 h 506956"/>
              <a:gd name="connsiteX2929" fmla="*/ 129408 w 506956"/>
              <a:gd name="connsiteY2929" fmla="*/ 315710 h 506956"/>
              <a:gd name="connsiteX2930" fmla="*/ 133570 w 506956"/>
              <a:gd name="connsiteY2930" fmla="*/ 315710 h 506956"/>
              <a:gd name="connsiteX2931" fmla="*/ 137378 w 506956"/>
              <a:gd name="connsiteY2931" fmla="*/ 321695 h 506956"/>
              <a:gd name="connsiteX2932" fmla="*/ 141186 w 506956"/>
              <a:gd name="connsiteY2932" fmla="*/ 315710 h 506956"/>
              <a:gd name="connsiteX2933" fmla="*/ 145348 w 506956"/>
              <a:gd name="connsiteY2933" fmla="*/ 315710 h 506956"/>
              <a:gd name="connsiteX2934" fmla="*/ 139445 w 506956"/>
              <a:gd name="connsiteY2934" fmla="*/ 324904 h 506956"/>
              <a:gd name="connsiteX2935" fmla="*/ 145756 w 506956"/>
              <a:gd name="connsiteY2935" fmla="*/ 334751 h 506956"/>
              <a:gd name="connsiteX2936" fmla="*/ 141594 w 506956"/>
              <a:gd name="connsiteY2936" fmla="*/ 334751 h 506956"/>
              <a:gd name="connsiteX2937" fmla="*/ 137378 w 506956"/>
              <a:gd name="connsiteY2937" fmla="*/ 328060 h 506956"/>
              <a:gd name="connsiteX2938" fmla="*/ 163178 w 506956"/>
              <a:gd name="connsiteY2938" fmla="*/ 328060 h 506956"/>
              <a:gd name="connsiteX2939" fmla="*/ 158962 w 506956"/>
              <a:gd name="connsiteY2939" fmla="*/ 334751 h 506956"/>
              <a:gd name="connsiteX2940" fmla="*/ 154800 w 506956"/>
              <a:gd name="connsiteY2940" fmla="*/ 334751 h 506956"/>
              <a:gd name="connsiteX2941" fmla="*/ 161111 w 506956"/>
              <a:gd name="connsiteY2941" fmla="*/ 324904 h 506956"/>
              <a:gd name="connsiteX2942" fmla="*/ 155208 w 506956"/>
              <a:gd name="connsiteY2942" fmla="*/ 315710 h 506956"/>
              <a:gd name="connsiteX2943" fmla="*/ 159370 w 506956"/>
              <a:gd name="connsiteY2943" fmla="*/ 315710 h 506956"/>
              <a:gd name="connsiteX2944" fmla="*/ 163178 w 506956"/>
              <a:gd name="connsiteY2944" fmla="*/ 321695 h 506956"/>
              <a:gd name="connsiteX2945" fmla="*/ 166986 w 506956"/>
              <a:gd name="connsiteY2945" fmla="*/ 315710 h 506956"/>
              <a:gd name="connsiteX2946" fmla="*/ 171148 w 506956"/>
              <a:gd name="connsiteY2946" fmla="*/ 315710 h 506956"/>
              <a:gd name="connsiteX2947" fmla="*/ 165245 w 506956"/>
              <a:gd name="connsiteY2947" fmla="*/ 324904 h 506956"/>
              <a:gd name="connsiteX2948" fmla="*/ 171556 w 506956"/>
              <a:gd name="connsiteY2948" fmla="*/ 334751 h 506956"/>
              <a:gd name="connsiteX2949" fmla="*/ 167394 w 506956"/>
              <a:gd name="connsiteY2949" fmla="*/ 334751 h 506956"/>
              <a:gd name="connsiteX2950" fmla="*/ 163178 w 506956"/>
              <a:gd name="connsiteY2950" fmla="*/ 328060 h 506956"/>
              <a:gd name="connsiteX2951" fmla="*/ 188978 w 506956"/>
              <a:gd name="connsiteY2951" fmla="*/ 328060 h 506956"/>
              <a:gd name="connsiteX2952" fmla="*/ 184762 w 506956"/>
              <a:gd name="connsiteY2952" fmla="*/ 334751 h 506956"/>
              <a:gd name="connsiteX2953" fmla="*/ 180601 w 506956"/>
              <a:gd name="connsiteY2953" fmla="*/ 334751 h 506956"/>
              <a:gd name="connsiteX2954" fmla="*/ 186911 w 506956"/>
              <a:gd name="connsiteY2954" fmla="*/ 324904 h 506956"/>
              <a:gd name="connsiteX2955" fmla="*/ 181009 w 506956"/>
              <a:gd name="connsiteY2955" fmla="*/ 315710 h 506956"/>
              <a:gd name="connsiteX2956" fmla="*/ 185170 w 506956"/>
              <a:gd name="connsiteY2956" fmla="*/ 315710 h 506956"/>
              <a:gd name="connsiteX2957" fmla="*/ 188978 w 506956"/>
              <a:gd name="connsiteY2957" fmla="*/ 321695 h 506956"/>
              <a:gd name="connsiteX2958" fmla="*/ 192786 w 506956"/>
              <a:gd name="connsiteY2958" fmla="*/ 315710 h 506956"/>
              <a:gd name="connsiteX2959" fmla="*/ 196948 w 506956"/>
              <a:gd name="connsiteY2959" fmla="*/ 315710 h 506956"/>
              <a:gd name="connsiteX2960" fmla="*/ 191045 w 506956"/>
              <a:gd name="connsiteY2960" fmla="*/ 324904 h 506956"/>
              <a:gd name="connsiteX2961" fmla="*/ 197356 w 506956"/>
              <a:gd name="connsiteY2961" fmla="*/ 334751 h 506956"/>
              <a:gd name="connsiteX2962" fmla="*/ 193194 w 506956"/>
              <a:gd name="connsiteY2962" fmla="*/ 334751 h 506956"/>
              <a:gd name="connsiteX2963" fmla="*/ 188978 w 506956"/>
              <a:gd name="connsiteY2963" fmla="*/ 328060 h 506956"/>
              <a:gd name="connsiteX2964" fmla="*/ 214778 w 506956"/>
              <a:gd name="connsiteY2964" fmla="*/ 328060 h 506956"/>
              <a:gd name="connsiteX2965" fmla="*/ 210562 w 506956"/>
              <a:gd name="connsiteY2965" fmla="*/ 334751 h 506956"/>
              <a:gd name="connsiteX2966" fmla="*/ 206401 w 506956"/>
              <a:gd name="connsiteY2966" fmla="*/ 334751 h 506956"/>
              <a:gd name="connsiteX2967" fmla="*/ 212711 w 506956"/>
              <a:gd name="connsiteY2967" fmla="*/ 324904 h 506956"/>
              <a:gd name="connsiteX2968" fmla="*/ 206809 w 506956"/>
              <a:gd name="connsiteY2968" fmla="*/ 315710 h 506956"/>
              <a:gd name="connsiteX2969" fmla="*/ 210970 w 506956"/>
              <a:gd name="connsiteY2969" fmla="*/ 315710 h 506956"/>
              <a:gd name="connsiteX2970" fmla="*/ 214778 w 506956"/>
              <a:gd name="connsiteY2970" fmla="*/ 321695 h 506956"/>
              <a:gd name="connsiteX2971" fmla="*/ 218586 w 506956"/>
              <a:gd name="connsiteY2971" fmla="*/ 315710 h 506956"/>
              <a:gd name="connsiteX2972" fmla="*/ 222748 w 506956"/>
              <a:gd name="connsiteY2972" fmla="*/ 315710 h 506956"/>
              <a:gd name="connsiteX2973" fmla="*/ 216846 w 506956"/>
              <a:gd name="connsiteY2973" fmla="*/ 324904 h 506956"/>
              <a:gd name="connsiteX2974" fmla="*/ 223156 w 506956"/>
              <a:gd name="connsiteY2974" fmla="*/ 334751 h 506956"/>
              <a:gd name="connsiteX2975" fmla="*/ 218994 w 506956"/>
              <a:gd name="connsiteY2975" fmla="*/ 334751 h 506956"/>
              <a:gd name="connsiteX2976" fmla="*/ 214778 w 506956"/>
              <a:gd name="connsiteY2976" fmla="*/ 328060 h 506956"/>
              <a:gd name="connsiteX2977" fmla="*/ 240578 w 506956"/>
              <a:gd name="connsiteY2977" fmla="*/ 328060 h 506956"/>
              <a:gd name="connsiteX2978" fmla="*/ 236362 w 506956"/>
              <a:gd name="connsiteY2978" fmla="*/ 334751 h 506956"/>
              <a:gd name="connsiteX2979" fmla="*/ 232201 w 506956"/>
              <a:gd name="connsiteY2979" fmla="*/ 334751 h 506956"/>
              <a:gd name="connsiteX2980" fmla="*/ 238511 w 506956"/>
              <a:gd name="connsiteY2980" fmla="*/ 324904 h 506956"/>
              <a:gd name="connsiteX2981" fmla="*/ 232609 w 506956"/>
              <a:gd name="connsiteY2981" fmla="*/ 315710 h 506956"/>
              <a:gd name="connsiteX2982" fmla="*/ 236770 w 506956"/>
              <a:gd name="connsiteY2982" fmla="*/ 315710 h 506956"/>
              <a:gd name="connsiteX2983" fmla="*/ 240578 w 506956"/>
              <a:gd name="connsiteY2983" fmla="*/ 321695 h 506956"/>
              <a:gd name="connsiteX2984" fmla="*/ 244386 w 506956"/>
              <a:gd name="connsiteY2984" fmla="*/ 315710 h 506956"/>
              <a:gd name="connsiteX2985" fmla="*/ 248548 w 506956"/>
              <a:gd name="connsiteY2985" fmla="*/ 315710 h 506956"/>
              <a:gd name="connsiteX2986" fmla="*/ 242646 w 506956"/>
              <a:gd name="connsiteY2986" fmla="*/ 324904 h 506956"/>
              <a:gd name="connsiteX2987" fmla="*/ 248956 w 506956"/>
              <a:gd name="connsiteY2987" fmla="*/ 334751 h 506956"/>
              <a:gd name="connsiteX2988" fmla="*/ 244794 w 506956"/>
              <a:gd name="connsiteY2988" fmla="*/ 334751 h 506956"/>
              <a:gd name="connsiteX2989" fmla="*/ 240578 w 506956"/>
              <a:gd name="connsiteY2989" fmla="*/ 328060 h 506956"/>
              <a:gd name="connsiteX2990" fmla="*/ 266378 w 506956"/>
              <a:gd name="connsiteY2990" fmla="*/ 328060 h 506956"/>
              <a:gd name="connsiteX2991" fmla="*/ 262162 w 506956"/>
              <a:gd name="connsiteY2991" fmla="*/ 334751 h 506956"/>
              <a:gd name="connsiteX2992" fmla="*/ 258001 w 506956"/>
              <a:gd name="connsiteY2992" fmla="*/ 334751 h 506956"/>
              <a:gd name="connsiteX2993" fmla="*/ 264311 w 506956"/>
              <a:gd name="connsiteY2993" fmla="*/ 324904 h 506956"/>
              <a:gd name="connsiteX2994" fmla="*/ 258409 w 506956"/>
              <a:gd name="connsiteY2994" fmla="*/ 315710 h 506956"/>
              <a:gd name="connsiteX2995" fmla="*/ 262570 w 506956"/>
              <a:gd name="connsiteY2995" fmla="*/ 315710 h 506956"/>
              <a:gd name="connsiteX2996" fmla="*/ 266378 w 506956"/>
              <a:gd name="connsiteY2996" fmla="*/ 321695 h 506956"/>
              <a:gd name="connsiteX2997" fmla="*/ 270187 w 506956"/>
              <a:gd name="connsiteY2997" fmla="*/ 315710 h 506956"/>
              <a:gd name="connsiteX2998" fmla="*/ 274348 w 506956"/>
              <a:gd name="connsiteY2998" fmla="*/ 315710 h 506956"/>
              <a:gd name="connsiteX2999" fmla="*/ 268446 w 506956"/>
              <a:gd name="connsiteY2999" fmla="*/ 324904 h 506956"/>
              <a:gd name="connsiteX3000" fmla="*/ 274756 w 506956"/>
              <a:gd name="connsiteY3000" fmla="*/ 334751 h 506956"/>
              <a:gd name="connsiteX3001" fmla="*/ 270595 w 506956"/>
              <a:gd name="connsiteY3001" fmla="*/ 334751 h 506956"/>
              <a:gd name="connsiteX3002" fmla="*/ 266378 w 506956"/>
              <a:gd name="connsiteY3002" fmla="*/ 328060 h 506956"/>
              <a:gd name="connsiteX3003" fmla="*/ 292179 w 506956"/>
              <a:gd name="connsiteY3003" fmla="*/ 328060 h 506956"/>
              <a:gd name="connsiteX3004" fmla="*/ 287962 w 506956"/>
              <a:gd name="connsiteY3004" fmla="*/ 334751 h 506956"/>
              <a:gd name="connsiteX3005" fmla="*/ 283801 w 506956"/>
              <a:gd name="connsiteY3005" fmla="*/ 334751 h 506956"/>
              <a:gd name="connsiteX3006" fmla="*/ 290111 w 506956"/>
              <a:gd name="connsiteY3006" fmla="*/ 324904 h 506956"/>
              <a:gd name="connsiteX3007" fmla="*/ 284209 w 506956"/>
              <a:gd name="connsiteY3007" fmla="*/ 315710 h 506956"/>
              <a:gd name="connsiteX3008" fmla="*/ 288370 w 506956"/>
              <a:gd name="connsiteY3008" fmla="*/ 315710 h 506956"/>
              <a:gd name="connsiteX3009" fmla="*/ 292179 w 506956"/>
              <a:gd name="connsiteY3009" fmla="*/ 321695 h 506956"/>
              <a:gd name="connsiteX3010" fmla="*/ 295987 w 506956"/>
              <a:gd name="connsiteY3010" fmla="*/ 315710 h 506956"/>
              <a:gd name="connsiteX3011" fmla="*/ 300148 w 506956"/>
              <a:gd name="connsiteY3011" fmla="*/ 315710 h 506956"/>
              <a:gd name="connsiteX3012" fmla="*/ 294246 w 506956"/>
              <a:gd name="connsiteY3012" fmla="*/ 324904 h 506956"/>
              <a:gd name="connsiteX3013" fmla="*/ 300556 w 506956"/>
              <a:gd name="connsiteY3013" fmla="*/ 334751 h 506956"/>
              <a:gd name="connsiteX3014" fmla="*/ 296395 w 506956"/>
              <a:gd name="connsiteY3014" fmla="*/ 334751 h 506956"/>
              <a:gd name="connsiteX3015" fmla="*/ 292179 w 506956"/>
              <a:gd name="connsiteY3015" fmla="*/ 328060 h 506956"/>
              <a:gd name="connsiteX3016" fmla="*/ 317979 w 506956"/>
              <a:gd name="connsiteY3016" fmla="*/ 328060 h 506956"/>
              <a:gd name="connsiteX3017" fmla="*/ 313762 w 506956"/>
              <a:gd name="connsiteY3017" fmla="*/ 334751 h 506956"/>
              <a:gd name="connsiteX3018" fmla="*/ 309601 w 506956"/>
              <a:gd name="connsiteY3018" fmla="*/ 334751 h 506956"/>
              <a:gd name="connsiteX3019" fmla="*/ 315911 w 506956"/>
              <a:gd name="connsiteY3019" fmla="*/ 324904 h 506956"/>
              <a:gd name="connsiteX3020" fmla="*/ 310009 w 506956"/>
              <a:gd name="connsiteY3020" fmla="*/ 315710 h 506956"/>
              <a:gd name="connsiteX3021" fmla="*/ 314170 w 506956"/>
              <a:gd name="connsiteY3021" fmla="*/ 315710 h 506956"/>
              <a:gd name="connsiteX3022" fmla="*/ 317979 w 506956"/>
              <a:gd name="connsiteY3022" fmla="*/ 321695 h 506956"/>
              <a:gd name="connsiteX3023" fmla="*/ 321787 w 506956"/>
              <a:gd name="connsiteY3023" fmla="*/ 315710 h 506956"/>
              <a:gd name="connsiteX3024" fmla="*/ 325948 w 506956"/>
              <a:gd name="connsiteY3024" fmla="*/ 315710 h 506956"/>
              <a:gd name="connsiteX3025" fmla="*/ 320046 w 506956"/>
              <a:gd name="connsiteY3025" fmla="*/ 324904 h 506956"/>
              <a:gd name="connsiteX3026" fmla="*/ 326356 w 506956"/>
              <a:gd name="connsiteY3026" fmla="*/ 334751 h 506956"/>
              <a:gd name="connsiteX3027" fmla="*/ 322195 w 506956"/>
              <a:gd name="connsiteY3027" fmla="*/ 334751 h 506956"/>
              <a:gd name="connsiteX3028" fmla="*/ 317979 w 506956"/>
              <a:gd name="connsiteY3028" fmla="*/ 328060 h 506956"/>
              <a:gd name="connsiteX3029" fmla="*/ 343779 w 506956"/>
              <a:gd name="connsiteY3029" fmla="*/ 328060 h 506956"/>
              <a:gd name="connsiteX3030" fmla="*/ 339563 w 506956"/>
              <a:gd name="connsiteY3030" fmla="*/ 334751 h 506956"/>
              <a:gd name="connsiteX3031" fmla="*/ 335401 w 506956"/>
              <a:gd name="connsiteY3031" fmla="*/ 334751 h 506956"/>
              <a:gd name="connsiteX3032" fmla="*/ 341711 w 506956"/>
              <a:gd name="connsiteY3032" fmla="*/ 324904 h 506956"/>
              <a:gd name="connsiteX3033" fmla="*/ 335809 w 506956"/>
              <a:gd name="connsiteY3033" fmla="*/ 315710 h 506956"/>
              <a:gd name="connsiteX3034" fmla="*/ 339971 w 506956"/>
              <a:gd name="connsiteY3034" fmla="*/ 315710 h 506956"/>
              <a:gd name="connsiteX3035" fmla="*/ 343779 w 506956"/>
              <a:gd name="connsiteY3035" fmla="*/ 321695 h 506956"/>
              <a:gd name="connsiteX3036" fmla="*/ 347587 w 506956"/>
              <a:gd name="connsiteY3036" fmla="*/ 315710 h 506956"/>
              <a:gd name="connsiteX3037" fmla="*/ 351748 w 506956"/>
              <a:gd name="connsiteY3037" fmla="*/ 315710 h 506956"/>
              <a:gd name="connsiteX3038" fmla="*/ 345846 w 506956"/>
              <a:gd name="connsiteY3038" fmla="*/ 324904 h 506956"/>
              <a:gd name="connsiteX3039" fmla="*/ 352156 w 506956"/>
              <a:gd name="connsiteY3039" fmla="*/ 334751 h 506956"/>
              <a:gd name="connsiteX3040" fmla="*/ 347995 w 506956"/>
              <a:gd name="connsiteY3040" fmla="*/ 334751 h 506956"/>
              <a:gd name="connsiteX3041" fmla="*/ 343779 w 506956"/>
              <a:gd name="connsiteY3041" fmla="*/ 328060 h 506956"/>
              <a:gd name="connsiteX3042" fmla="*/ 369579 w 506956"/>
              <a:gd name="connsiteY3042" fmla="*/ 328060 h 506956"/>
              <a:gd name="connsiteX3043" fmla="*/ 365363 w 506956"/>
              <a:gd name="connsiteY3043" fmla="*/ 334751 h 506956"/>
              <a:gd name="connsiteX3044" fmla="*/ 361201 w 506956"/>
              <a:gd name="connsiteY3044" fmla="*/ 334751 h 506956"/>
              <a:gd name="connsiteX3045" fmla="*/ 367511 w 506956"/>
              <a:gd name="connsiteY3045" fmla="*/ 324904 h 506956"/>
              <a:gd name="connsiteX3046" fmla="*/ 361609 w 506956"/>
              <a:gd name="connsiteY3046" fmla="*/ 315710 h 506956"/>
              <a:gd name="connsiteX3047" fmla="*/ 365771 w 506956"/>
              <a:gd name="connsiteY3047" fmla="*/ 315710 h 506956"/>
              <a:gd name="connsiteX3048" fmla="*/ 369579 w 506956"/>
              <a:gd name="connsiteY3048" fmla="*/ 321695 h 506956"/>
              <a:gd name="connsiteX3049" fmla="*/ 373387 w 506956"/>
              <a:gd name="connsiteY3049" fmla="*/ 315710 h 506956"/>
              <a:gd name="connsiteX3050" fmla="*/ 377548 w 506956"/>
              <a:gd name="connsiteY3050" fmla="*/ 315710 h 506956"/>
              <a:gd name="connsiteX3051" fmla="*/ 371646 w 506956"/>
              <a:gd name="connsiteY3051" fmla="*/ 324904 h 506956"/>
              <a:gd name="connsiteX3052" fmla="*/ 377956 w 506956"/>
              <a:gd name="connsiteY3052" fmla="*/ 334751 h 506956"/>
              <a:gd name="connsiteX3053" fmla="*/ 373795 w 506956"/>
              <a:gd name="connsiteY3053" fmla="*/ 334751 h 506956"/>
              <a:gd name="connsiteX3054" fmla="*/ 369579 w 506956"/>
              <a:gd name="connsiteY3054" fmla="*/ 328060 h 506956"/>
              <a:gd name="connsiteX3055" fmla="*/ 395379 w 506956"/>
              <a:gd name="connsiteY3055" fmla="*/ 328060 h 506956"/>
              <a:gd name="connsiteX3056" fmla="*/ 391163 w 506956"/>
              <a:gd name="connsiteY3056" fmla="*/ 334751 h 506956"/>
              <a:gd name="connsiteX3057" fmla="*/ 387001 w 506956"/>
              <a:gd name="connsiteY3057" fmla="*/ 334751 h 506956"/>
              <a:gd name="connsiteX3058" fmla="*/ 393312 w 506956"/>
              <a:gd name="connsiteY3058" fmla="*/ 324904 h 506956"/>
              <a:gd name="connsiteX3059" fmla="*/ 387409 w 506956"/>
              <a:gd name="connsiteY3059" fmla="*/ 315710 h 506956"/>
              <a:gd name="connsiteX3060" fmla="*/ 391571 w 506956"/>
              <a:gd name="connsiteY3060" fmla="*/ 315710 h 506956"/>
              <a:gd name="connsiteX3061" fmla="*/ 395379 w 506956"/>
              <a:gd name="connsiteY3061" fmla="*/ 321695 h 506956"/>
              <a:gd name="connsiteX3062" fmla="*/ 399187 w 506956"/>
              <a:gd name="connsiteY3062" fmla="*/ 315710 h 506956"/>
              <a:gd name="connsiteX3063" fmla="*/ 403348 w 506956"/>
              <a:gd name="connsiteY3063" fmla="*/ 315710 h 506956"/>
              <a:gd name="connsiteX3064" fmla="*/ 397446 w 506956"/>
              <a:gd name="connsiteY3064" fmla="*/ 324904 h 506956"/>
              <a:gd name="connsiteX3065" fmla="*/ 403756 w 506956"/>
              <a:gd name="connsiteY3065" fmla="*/ 334751 h 506956"/>
              <a:gd name="connsiteX3066" fmla="*/ 399595 w 506956"/>
              <a:gd name="connsiteY3066" fmla="*/ 334751 h 506956"/>
              <a:gd name="connsiteX3067" fmla="*/ 395379 w 506956"/>
              <a:gd name="connsiteY3067" fmla="*/ 328060 h 506956"/>
              <a:gd name="connsiteX3068" fmla="*/ 421179 w 506956"/>
              <a:gd name="connsiteY3068" fmla="*/ 328060 h 506956"/>
              <a:gd name="connsiteX3069" fmla="*/ 416963 w 506956"/>
              <a:gd name="connsiteY3069" fmla="*/ 334751 h 506956"/>
              <a:gd name="connsiteX3070" fmla="*/ 412801 w 506956"/>
              <a:gd name="connsiteY3070" fmla="*/ 334751 h 506956"/>
              <a:gd name="connsiteX3071" fmla="*/ 419112 w 506956"/>
              <a:gd name="connsiteY3071" fmla="*/ 324904 h 506956"/>
              <a:gd name="connsiteX3072" fmla="*/ 413209 w 506956"/>
              <a:gd name="connsiteY3072" fmla="*/ 315710 h 506956"/>
              <a:gd name="connsiteX3073" fmla="*/ 417371 w 506956"/>
              <a:gd name="connsiteY3073" fmla="*/ 315710 h 506956"/>
              <a:gd name="connsiteX3074" fmla="*/ 421179 w 506956"/>
              <a:gd name="connsiteY3074" fmla="*/ 321695 h 506956"/>
              <a:gd name="connsiteX3075" fmla="*/ 424987 w 506956"/>
              <a:gd name="connsiteY3075" fmla="*/ 315710 h 506956"/>
              <a:gd name="connsiteX3076" fmla="*/ 429149 w 506956"/>
              <a:gd name="connsiteY3076" fmla="*/ 315710 h 506956"/>
              <a:gd name="connsiteX3077" fmla="*/ 423246 w 506956"/>
              <a:gd name="connsiteY3077" fmla="*/ 324904 h 506956"/>
              <a:gd name="connsiteX3078" fmla="*/ 429557 w 506956"/>
              <a:gd name="connsiteY3078" fmla="*/ 334751 h 506956"/>
              <a:gd name="connsiteX3079" fmla="*/ 425395 w 506956"/>
              <a:gd name="connsiteY3079" fmla="*/ 334751 h 506956"/>
              <a:gd name="connsiteX3080" fmla="*/ 421179 w 506956"/>
              <a:gd name="connsiteY3080" fmla="*/ 328060 h 506956"/>
              <a:gd name="connsiteX3081" fmla="*/ 446979 w 506956"/>
              <a:gd name="connsiteY3081" fmla="*/ 328060 h 506956"/>
              <a:gd name="connsiteX3082" fmla="*/ 442763 w 506956"/>
              <a:gd name="connsiteY3082" fmla="*/ 334751 h 506956"/>
              <a:gd name="connsiteX3083" fmla="*/ 438601 w 506956"/>
              <a:gd name="connsiteY3083" fmla="*/ 334751 h 506956"/>
              <a:gd name="connsiteX3084" fmla="*/ 444912 w 506956"/>
              <a:gd name="connsiteY3084" fmla="*/ 324904 h 506956"/>
              <a:gd name="connsiteX3085" fmla="*/ 439009 w 506956"/>
              <a:gd name="connsiteY3085" fmla="*/ 315710 h 506956"/>
              <a:gd name="connsiteX3086" fmla="*/ 443171 w 506956"/>
              <a:gd name="connsiteY3086" fmla="*/ 315710 h 506956"/>
              <a:gd name="connsiteX3087" fmla="*/ 446979 w 506956"/>
              <a:gd name="connsiteY3087" fmla="*/ 321695 h 506956"/>
              <a:gd name="connsiteX3088" fmla="*/ 450787 w 506956"/>
              <a:gd name="connsiteY3088" fmla="*/ 315710 h 506956"/>
              <a:gd name="connsiteX3089" fmla="*/ 454949 w 506956"/>
              <a:gd name="connsiteY3089" fmla="*/ 315710 h 506956"/>
              <a:gd name="connsiteX3090" fmla="*/ 449046 w 506956"/>
              <a:gd name="connsiteY3090" fmla="*/ 324904 h 506956"/>
              <a:gd name="connsiteX3091" fmla="*/ 455357 w 506956"/>
              <a:gd name="connsiteY3091" fmla="*/ 334751 h 506956"/>
              <a:gd name="connsiteX3092" fmla="*/ 451195 w 506956"/>
              <a:gd name="connsiteY3092" fmla="*/ 334751 h 506956"/>
              <a:gd name="connsiteX3093" fmla="*/ 446979 w 506956"/>
              <a:gd name="connsiteY3093" fmla="*/ 328060 h 506956"/>
              <a:gd name="connsiteX3094" fmla="*/ 472779 w 506956"/>
              <a:gd name="connsiteY3094" fmla="*/ 328060 h 506956"/>
              <a:gd name="connsiteX3095" fmla="*/ 468563 w 506956"/>
              <a:gd name="connsiteY3095" fmla="*/ 334751 h 506956"/>
              <a:gd name="connsiteX3096" fmla="*/ 464401 w 506956"/>
              <a:gd name="connsiteY3096" fmla="*/ 334751 h 506956"/>
              <a:gd name="connsiteX3097" fmla="*/ 470712 w 506956"/>
              <a:gd name="connsiteY3097" fmla="*/ 324904 h 506956"/>
              <a:gd name="connsiteX3098" fmla="*/ 464809 w 506956"/>
              <a:gd name="connsiteY3098" fmla="*/ 315710 h 506956"/>
              <a:gd name="connsiteX3099" fmla="*/ 468971 w 506956"/>
              <a:gd name="connsiteY3099" fmla="*/ 315710 h 506956"/>
              <a:gd name="connsiteX3100" fmla="*/ 472779 w 506956"/>
              <a:gd name="connsiteY3100" fmla="*/ 321695 h 506956"/>
              <a:gd name="connsiteX3101" fmla="*/ 476587 w 506956"/>
              <a:gd name="connsiteY3101" fmla="*/ 315710 h 506956"/>
              <a:gd name="connsiteX3102" fmla="*/ 480749 w 506956"/>
              <a:gd name="connsiteY3102" fmla="*/ 315710 h 506956"/>
              <a:gd name="connsiteX3103" fmla="*/ 474846 w 506956"/>
              <a:gd name="connsiteY3103" fmla="*/ 324904 h 506956"/>
              <a:gd name="connsiteX3104" fmla="*/ 481157 w 506956"/>
              <a:gd name="connsiteY3104" fmla="*/ 334751 h 506956"/>
              <a:gd name="connsiteX3105" fmla="*/ 476995 w 506956"/>
              <a:gd name="connsiteY3105" fmla="*/ 334751 h 506956"/>
              <a:gd name="connsiteX3106" fmla="*/ 472779 w 506956"/>
              <a:gd name="connsiteY3106" fmla="*/ 328060 h 506956"/>
              <a:gd name="connsiteX3107" fmla="*/ 498579 w 506956"/>
              <a:gd name="connsiteY3107" fmla="*/ 328060 h 506956"/>
              <a:gd name="connsiteX3108" fmla="*/ 494363 w 506956"/>
              <a:gd name="connsiteY3108" fmla="*/ 334751 h 506956"/>
              <a:gd name="connsiteX3109" fmla="*/ 490201 w 506956"/>
              <a:gd name="connsiteY3109" fmla="*/ 334751 h 506956"/>
              <a:gd name="connsiteX3110" fmla="*/ 496512 w 506956"/>
              <a:gd name="connsiteY3110" fmla="*/ 324904 h 506956"/>
              <a:gd name="connsiteX3111" fmla="*/ 490609 w 506956"/>
              <a:gd name="connsiteY3111" fmla="*/ 315710 h 506956"/>
              <a:gd name="connsiteX3112" fmla="*/ 494771 w 506956"/>
              <a:gd name="connsiteY3112" fmla="*/ 315710 h 506956"/>
              <a:gd name="connsiteX3113" fmla="*/ 498579 w 506956"/>
              <a:gd name="connsiteY3113" fmla="*/ 321695 h 506956"/>
              <a:gd name="connsiteX3114" fmla="*/ 502387 w 506956"/>
              <a:gd name="connsiteY3114" fmla="*/ 315710 h 506956"/>
              <a:gd name="connsiteX3115" fmla="*/ 506549 w 506956"/>
              <a:gd name="connsiteY3115" fmla="*/ 315710 h 506956"/>
              <a:gd name="connsiteX3116" fmla="*/ 500646 w 506956"/>
              <a:gd name="connsiteY3116" fmla="*/ 324904 h 506956"/>
              <a:gd name="connsiteX3117" fmla="*/ 506957 w 506956"/>
              <a:gd name="connsiteY3117" fmla="*/ 334751 h 506956"/>
              <a:gd name="connsiteX3118" fmla="*/ 502795 w 506956"/>
              <a:gd name="connsiteY3118" fmla="*/ 334751 h 506956"/>
              <a:gd name="connsiteX3119" fmla="*/ 498579 w 506956"/>
              <a:gd name="connsiteY3119" fmla="*/ 328060 h 506956"/>
              <a:gd name="connsiteX3120" fmla="*/ 8378 w 506956"/>
              <a:gd name="connsiteY3120" fmla="*/ 356761 h 506956"/>
              <a:gd name="connsiteX3121" fmla="*/ 4162 w 506956"/>
              <a:gd name="connsiteY3121" fmla="*/ 363452 h 506956"/>
              <a:gd name="connsiteX3122" fmla="*/ 0 w 506956"/>
              <a:gd name="connsiteY3122" fmla="*/ 363452 h 506956"/>
              <a:gd name="connsiteX3123" fmla="*/ 6310 w 506956"/>
              <a:gd name="connsiteY3123" fmla="*/ 353605 h 506956"/>
              <a:gd name="connsiteX3124" fmla="*/ 408 w 506956"/>
              <a:gd name="connsiteY3124" fmla="*/ 344412 h 506956"/>
              <a:gd name="connsiteX3125" fmla="*/ 4570 w 506956"/>
              <a:gd name="connsiteY3125" fmla="*/ 344412 h 506956"/>
              <a:gd name="connsiteX3126" fmla="*/ 8378 w 506956"/>
              <a:gd name="connsiteY3126" fmla="*/ 350396 h 506956"/>
              <a:gd name="connsiteX3127" fmla="*/ 12186 w 506956"/>
              <a:gd name="connsiteY3127" fmla="*/ 344412 h 506956"/>
              <a:gd name="connsiteX3128" fmla="*/ 16347 w 506956"/>
              <a:gd name="connsiteY3128" fmla="*/ 344412 h 506956"/>
              <a:gd name="connsiteX3129" fmla="*/ 10445 w 506956"/>
              <a:gd name="connsiteY3129" fmla="*/ 353605 h 506956"/>
              <a:gd name="connsiteX3130" fmla="*/ 16755 w 506956"/>
              <a:gd name="connsiteY3130" fmla="*/ 363452 h 506956"/>
              <a:gd name="connsiteX3131" fmla="*/ 12594 w 506956"/>
              <a:gd name="connsiteY3131" fmla="*/ 363452 h 506956"/>
              <a:gd name="connsiteX3132" fmla="*/ 8378 w 506956"/>
              <a:gd name="connsiteY3132" fmla="*/ 356761 h 506956"/>
              <a:gd name="connsiteX3133" fmla="*/ 34178 w 506956"/>
              <a:gd name="connsiteY3133" fmla="*/ 356761 h 506956"/>
              <a:gd name="connsiteX3134" fmla="*/ 29962 w 506956"/>
              <a:gd name="connsiteY3134" fmla="*/ 363452 h 506956"/>
              <a:gd name="connsiteX3135" fmla="*/ 25800 w 506956"/>
              <a:gd name="connsiteY3135" fmla="*/ 363452 h 506956"/>
              <a:gd name="connsiteX3136" fmla="*/ 32110 w 506956"/>
              <a:gd name="connsiteY3136" fmla="*/ 353605 h 506956"/>
              <a:gd name="connsiteX3137" fmla="*/ 26208 w 506956"/>
              <a:gd name="connsiteY3137" fmla="*/ 344412 h 506956"/>
              <a:gd name="connsiteX3138" fmla="*/ 30370 w 506956"/>
              <a:gd name="connsiteY3138" fmla="*/ 344412 h 506956"/>
              <a:gd name="connsiteX3139" fmla="*/ 34178 w 506956"/>
              <a:gd name="connsiteY3139" fmla="*/ 350396 h 506956"/>
              <a:gd name="connsiteX3140" fmla="*/ 37986 w 506956"/>
              <a:gd name="connsiteY3140" fmla="*/ 344412 h 506956"/>
              <a:gd name="connsiteX3141" fmla="*/ 42147 w 506956"/>
              <a:gd name="connsiteY3141" fmla="*/ 344412 h 506956"/>
              <a:gd name="connsiteX3142" fmla="*/ 36245 w 506956"/>
              <a:gd name="connsiteY3142" fmla="*/ 353605 h 506956"/>
              <a:gd name="connsiteX3143" fmla="*/ 42555 w 506956"/>
              <a:gd name="connsiteY3143" fmla="*/ 363452 h 506956"/>
              <a:gd name="connsiteX3144" fmla="*/ 38394 w 506956"/>
              <a:gd name="connsiteY3144" fmla="*/ 363452 h 506956"/>
              <a:gd name="connsiteX3145" fmla="*/ 34178 w 506956"/>
              <a:gd name="connsiteY3145" fmla="*/ 356761 h 506956"/>
              <a:gd name="connsiteX3146" fmla="*/ 59978 w 506956"/>
              <a:gd name="connsiteY3146" fmla="*/ 356761 h 506956"/>
              <a:gd name="connsiteX3147" fmla="*/ 55762 w 506956"/>
              <a:gd name="connsiteY3147" fmla="*/ 363452 h 506956"/>
              <a:gd name="connsiteX3148" fmla="*/ 51600 w 506956"/>
              <a:gd name="connsiteY3148" fmla="*/ 363452 h 506956"/>
              <a:gd name="connsiteX3149" fmla="*/ 57911 w 506956"/>
              <a:gd name="connsiteY3149" fmla="*/ 353605 h 506956"/>
              <a:gd name="connsiteX3150" fmla="*/ 52008 w 506956"/>
              <a:gd name="connsiteY3150" fmla="*/ 344412 h 506956"/>
              <a:gd name="connsiteX3151" fmla="*/ 56170 w 506956"/>
              <a:gd name="connsiteY3151" fmla="*/ 344412 h 506956"/>
              <a:gd name="connsiteX3152" fmla="*/ 59978 w 506956"/>
              <a:gd name="connsiteY3152" fmla="*/ 350396 h 506956"/>
              <a:gd name="connsiteX3153" fmla="*/ 63786 w 506956"/>
              <a:gd name="connsiteY3153" fmla="*/ 344412 h 506956"/>
              <a:gd name="connsiteX3154" fmla="*/ 67948 w 506956"/>
              <a:gd name="connsiteY3154" fmla="*/ 344412 h 506956"/>
              <a:gd name="connsiteX3155" fmla="*/ 62045 w 506956"/>
              <a:gd name="connsiteY3155" fmla="*/ 353605 h 506956"/>
              <a:gd name="connsiteX3156" fmla="*/ 68356 w 506956"/>
              <a:gd name="connsiteY3156" fmla="*/ 363452 h 506956"/>
              <a:gd name="connsiteX3157" fmla="*/ 64194 w 506956"/>
              <a:gd name="connsiteY3157" fmla="*/ 363452 h 506956"/>
              <a:gd name="connsiteX3158" fmla="*/ 59978 w 506956"/>
              <a:gd name="connsiteY3158" fmla="*/ 356761 h 506956"/>
              <a:gd name="connsiteX3159" fmla="*/ 85778 w 506956"/>
              <a:gd name="connsiteY3159" fmla="*/ 356761 h 506956"/>
              <a:gd name="connsiteX3160" fmla="*/ 81562 w 506956"/>
              <a:gd name="connsiteY3160" fmla="*/ 363452 h 506956"/>
              <a:gd name="connsiteX3161" fmla="*/ 77400 w 506956"/>
              <a:gd name="connsiteY3161" fmla="*/ 363452 h 506956"/>
              <a:gd name="connsiteX3162" fmla="*/ 83711 w 506956"/>
              <a:gd name="connsiteY3162" fmla="*/ 353605 h 506956"/>
              <a:gd name="connsiteX3163" fmla="*/ 77808 w 506956"/>
              <a:gd name="connsiteY3163" fmla="*/ 344412 h 506956"/>
              <a:gd name="connsiteX3164" fmla="*/ 81970 w 506956"/>
              <a:gd name="connsiteY3164" fmla="*/ 344412 h 506956"/>
              <a:gd name="connsiteX3165" fmla="*/ 85778 w 506956"/>
              <a:gd name="connsiteY3165" fmla="*/ 350396 h 506956"/>
              <a:gd name="connsiteX3166" fmla="*/ 89586 w 506956"/>
              <a:gd name="connsiteY3166" fmla="*/ 344412 h 506956"/>
              <a:gd name="connsiteX3167" fmla="*/ 93748 w 506956"/>
              <a:gd name="connsiteY3167" fmla="*/ 344412 h 506956"/>
              <a:gd name="connsiteX3168" fmla="*/ 87845 w 506956"/>
              <a:gd name="connsiteY3168" fmla="*/ 353605 h 506956"/>
              <a:gd name="connsiteX3169" fmla="*/ 94156 w 506956"/>
              <a:gd name="connsiteY3169" fmla="*/ 363452 h 506956"/>
              <a:gd name="connsiteX3170" fmla="*/ 89994 w 506956"/>
              <a:gd name="connsiteY3170" fmla="*/ 363452 h 506956"/>
              <a:gd name="connsiteX3171" fmla="*/ 85778 w 506956"/>
              <a:gd name="connsiteY3171" fmla="*/ 356761 h 506956"/>
              <a:gd name="connsiteX3172" fmla="*/ 111578 w 506956"/>
              <a:gd name="connsiteY3172" fmla="*/ 356761 h 506956"/>
              <a:gd name="connsiteX3173" fmla="*/ 107362 w 506956"/>
              <a:gd name="connsiteY3173" fmla="*/ 363452 h 506956"/>
              <a:gd name="connsiteX3174" fmla="*/ 103200 w 506956"/>
              <a:gd name="connsiteY3174" fmla="*/ 363452 h 506956"/>
              <a:gd name="connsiteX3175" fmla="*/ 109511 w 506956"/>
              <a:gd name="connsiteY3175" fmla="*/ 353605 h 506956"/>
              <a:gd name="connsiteX3176" fmla="*/ 103608 w 506956"/>
              <a:gd name="connsiteY3176" fmla="*/ 344412 h 506956"/>
              <a:gd name="connsiteX3177" fmla="*/ 107770 w 506956"/>
              <a:gd name="connsiteY3177" fmla="*/ 344412 h 506956"/>
              <a:gd name="connsiteX3178" fmla="*/ 111578 w 506956"/>
              <a:gd name="connsiteY3178" fmla="*/ 350396 h 506956"/>
              <a:gd name="connsiteX3179" fmla="*/ 115386 w 506956"/>
              <a:gd name="connsiteY3179" fmla="*/ 344412 h 506956"/>
              <a:gd name="connsiteX3180" fmla="*/ 119548 w 506956"/>
              <a:gd name="connsiteY3180" fmla="*/ 344412 h 506956"/>
              <a:gd name="connsiteX3181" fmla="*/ 113645 w 506956"/>
              <a:gd name="connsiteY3181" fmla="*/ 353605 h 506956"/>
              <a:gd name="connsiteX3182" fmla="*/ 119956 w 506956"/>
              <a:gd name="connsiteY3182" fmla="*/ 363452 h 506956"/>
              <a:gd name="connsiteX3183" fmla="*/ 115794 w 506956"/>
              <a:gd name="connsiteY3183" fmla="*/ 363452 h 506956"/>
              <a:gd name="connsiteX3184" fmla="*/ 111578 w 506956"/>
              <a:gd name="connsiteY3184" fmla="*/ 356761 h 506956"/>
              <a:gd name="connsiteX3185" fmla="*/ 137378 w 506956"/>
              <a:gd name="connsiteY3185" fmla="*/ 356761 h 506956"/>
              <a:gd name="connsiteX3186" fmla="*/ 133162 w 506956"/>
              <a:gd name="connsiteY3186" fmla="*/ 363452 h 506956"/>
              <a:gd name="connsiteX3187" fmla="*/ 129000 w 506956"/>
              <a:gd name="connsiteY3187" fmla="*/ 363452 h 506956"/>
              <a:gd name="connsiteX3188" fmla="*/ 135311 w 506956"/>
              <a:gd name="connsiteY3188" fmla="*/ 353605 h 506956"/>
              <a:gd name="connsiteX3189" fmla="*/ 129408 w 506956"/>
              <a:gd name="connsiteY3189" fmla="*/ 344412 h 506956"/>
              <a:gd name="connsiteX3190" fmla="*/ 133570 w 506956"/>
              <a:gd name="connsiteY3190" fmla="*/ 344412 h 506956"/>
              <a:gd name="connsiteX3191" fmla="*/ 137378 w 506956"/>
              <a:gd name="connsiteY3191" fmla="*/ 350396 h 506956"/>
              <a:gd name="connsiteX3192" fmla="*/ 141186 w 506956"/>
              <a:gd name="connsiteY3192" fmla="*/ 344412 h 506956"/>
              <a:gd name="connsiteX3193" fmla="*/ 145348 w 506956"/>
              <a:gd name="connsiteY3193" fmla="*/ 344412 h 506956"/>
              <a:gd name="connsiteX3194" fmla="*/ 139445 w 506956"/>
              <a:gd name="connsiteY3194" fmla="*/ 353605 h 506956"/>
              <a:gd name="connsiteX3195" fmla="*/ 145756 w 506956"/>
              <a:gd name="connsiteY3195" fmla="*/ 363452 h 506956"/>
              <a:gd name="connsiteX3196" fmla="*/ 141594 w 506956"/>
              <a:gd name="connsiteY3196" fmla="*/ 363452 h 506956"/>
              <a:gd name="connsiteX3197" fmla="*/ 137378 w 506956"/>
              <a:gd name="connsiteY3197" fmla="*/ 356761 h 506956"/>
              <a:gd name="connsiteX3198" fmla="*/ 163178 w 506956"/>
              <a:gd name="connsiteY3198" fmla="*/ 356761 h 506956"/>
              <a:gd name="connsiteX3199" fmla="*/ 158962 w 506956"/>
              <a:gd name="connsiteY3199" fmla="*/ 363452 h 506956"/>
              <a:gd name="connsiteX3200" fmla="*/ 154800 w 506956"/>
              <a:gd name="connsiteY3200" fmla="*/ 363452 h 506956"/>
              <a:gd name="connsiteX3201" fmla="*/ 161111 w 506956"/>
              <a:gd name="connsiteY3201" fmla="*/ 353605 h 506956"/>
              <a:gd name="connsiteX3202" fmla="*/ 155208 w 506956"/>
              <a:gd name="connsiteY3202" fmla="*/ 344412 h 506956"/>
              <a:gd name="connsiteX3203" fmla="*/ 159370 w 506956"/>
              <a:gd name="connsiteY3203" fmla="*/ 344412 h 506956"/>
              <a:gd name="connsiteX3204" fmla="*/ 163178 w 506956"/>
              <a:gd name="connsiteY3204" fmla="*/ 350396 h 506956"/>
              <a:gd name="connsiteX3205" fmla="*/ 166986 w 506956"/>
              <a:gd name="connsiteY3205" fmla="*/ 344412 h 506956"/>
              <a:gd name="connsiteX3206" fmla="*/ 171148 w 506956"/>
              <a:gd name="connsiteY3206" fmla="*/ 344412 h 506956"/>
              <a:gd name="connsiteX3207" fmla="*/ 165245 w 506956"/>
              <a:gd name="connsiteY3207" fmla="*/ 353605 h 506956"/>
              <a:gd name="connsiteX3208" fmla="*/ 171556 w 506956"/>
              <a:gd name="connsiteY3208" fmla="*/ 363452 h 506956"/>
              <a:gd name="connsiteX3209" fmla="*/ 167394 w 506956"/>
              <a:gd name="connsiteY3209" fmla="*/ 363452 h 506956"/>
              <a:gd name="connsiteX3210" fmla="*/ 163178 w 506956"/>
              <a:gd name="connsiteY3210" fmla="*/ 356761 h 506956"/>
              <a:gd name="connsiteX3211" fmla="*/ 188978 w 506956"/>
              <a:gd name="connsiteY3211" fmla="*/ 356761 h 506956"/>
              <a:gd name="connsiteX3212" fmla="*/ 184762 w 506956"/>
              <a:gd name="connsiteY3212" fmla="*/ 363452 h 506956"/>
              <a:gd name="connsiteX3213" fmla="*/ 180601 w 506956"/>
              <a:gd name="connsiteY3213" fmla="*/ 363452 h 506956"/>
              <a:gd name="connsiteX3214" fmla="*/ 186911 w 506956"/>
              <a:gd name="connsiteY3214" fmla="*/ 353605 h 506956"/>
              <a:gd name="connsiteX3215" fmla="*/ 181009 w 506956"/>
              <a:gd name="connsiteY3215" fmla="*/ 344412 h 506956"/>
              <a:gd name="connsiteX3216" fmla="*/ 185170 w 506956"/>
              <a:gd name="connsiteY3216" fmla="*/ 344412 h 506956"/>
              <a:gd name="connsiteX3217" fmla="*/ 188978 w 506956"/>
              <a:gd name="connsiteY3217" fmla="*/ 350396 h 506956"/>
              <a:gd name="connsiteX3218" fmla="*/ 192786 w 506956"/>
              <a:gd name="connsiteY3218" fmla="*/ 344412 h 506956"/>
              <a:gd name="connsiteX3219" fmla="*/ 196948 w 506956"/>
              <a:gd name="connsiteY3219" fmla="*/ 344412 h 506956"/>
              <a:gd name="connsiteX3220" fmla="*/ 191045 w 506956"/>
              <a:gd name="connsiteY3220" fmla="*/ 353605 h 506956"/>
              <a:gd name="connsiteX3221" fmla="*/ 197356 w 506956"/>
              <a:gd name="connsiteY3221" fmla="*/ 363452 h 506956"/>
              <a:gd name="connsiteX3222" fmla="*/ 193194 w 506956"/>
              <a:gd name="connsiteY3222" fmla="*/ 363452 h 506956"/>
              <a:gd name="connsiteX3223" fmla="*/ 188978 w 506956"/>
              <a:gd name="connsiteY3223" fmla="*/ 356761 h 506956"/>
              <a:gd name="connsiteX3224" fmla="*/ 214778 w 506956"/>
              <a:gd name="connsiteY3224" fmla="*/ 356761 h 506956"/>
              <a:gd name="connsiteX3225" fmla="*/ 210562 w 506956"/>
              <a:gd name="connsiteY3225" fmla="*/ 363452 h 506956"/>
              <a:gd name="connsiteX3226" fmla="*/ 206401 w 506956"/>
              <a:gd name="connsiteY3226" fmla="*/ 363452 h 506956"/>
              <a:gd name="connsiteX3227" fmla="*/ 212711 w 506956"/>
              <a:gd name="connsiteY3227" fmla="*/ 353605 h 506956"/>
              <a:gd name="connsiteX3228" fmla="*/ 206809 w 506956"/>
              <a:gd name="connsiteY3228" fmla="*/ 344412 h 506956"/>
              <a:gd name="connsiteX3229" fmla="*/ 210970 w 506956"/>
              <a:gd name="connsiteY3229" fmla="*/ 344412 h 506956"/>
              <a:gd name="connsiteX3230" fmla="*/ 214778 w 506956"/>
              <a:gd name="connsiteY3230" fmla="*/ 350396 h 506956"/>
              <a:gd name="connsiteX3231" fmla="*/ 218586 w 506956"/>
              <a:gd name="connsiteY3231" fmla="*/ 344412 h 506956"/>
              <a:gd name="connsiteX3232" fmla="*/ 222748 w 506956"/>
              <a:gd name="connsiteY3232" fmla="*/ 344412 h 506956"/>
              <a:gd name="connsiteX3233" fmla="*/ 216846 w 506956"/>
              <a:gd name="connsiteY3233" fmla="*/ 353605 h 506956"/>
              <a:gd name="connsiteX3234" fmla="*/ 223156 w 506956"/>
              <a:gd name="connsiteY3234" fmla="*/ 363452 h 506956"/>
              <a:gd name="connsiteX3235" fmla="*/ 218994 w 506956"/>
              <a:gd name="connsiteY3235" fmla="*/ 363452 h 506956"/>
              <a:gd name="connsiteX3236" fmla="*/ 214778 w 506956"/>
              <a:gd name="connsiteY3236" fmla="*/ 356761 h 506956"/>
              <a:gd name="connsiteX3237" fmla="*/ 240578 w 506956"/>
              <a:gd name="connsiteY3237" fmla="*/ 356761 h 506956"/>
              <a:gd name="connsiteX3238" fmla="*/ 236362 w 506956"/>
              <a:gd name="connsiteY3238" fmla="*/ 363452 h 506956"/>
              <a:gd name="connsiteX3239" fmla="*/ 232201 w 506956"/>
              <a:gd name="connsiteY3239" fmla="*/ 363452 h 506956"/>
              <a:gd name="connsiteX3240" fmla="*/ 238511 w 506956"/>
              <a:gd name="connsiteY3240" fmla="*/ 353605 h 506956"/>
              <a:gd name="connsiteX3241" fmla="*/ 232609 w 506956"/>
              <a:gd name="connsiteY3241" fmla="*/ 344412 h 506956"/>
              <a:gd name="connsiteX3242" fmla="*/ 236770 w 506956"/>
              <a:gd name="connsiteY3242" fmla="*/ 344412 h 506956"/>
              <a:gd name="connsiteX3243" fmla="*/ 240578 w 506956"/>
              <a:gd name="connsiteY3243" fmla="*/ 350396 h 506956"/>
              <a:gd name="connsiteX3244" fmla="*/ 244386 w 506956"/>
              <a:gd name="connsiteY3244" fmla="*/ 344412 h 506956"/>
              <a:gd name="connsiteX3245" fmla="*/ 248548 w 506956"/>
              <a:gd name="connsiteY3245" fmla="*/ 344412 h 506956"/>
              <a:gd name="connsiteX3246" fmla="*/ 242646 w 506956"/>
              <a:gd name="connsiteY3246" fmla="*/ 353605 h 506956"/>
              <a:gd name="connsiteX3247" fmla="*/ 248956 w 506956"/>
              <a:gd name="connsiteY3247" fmla="*/ 363452 h 506956"/>
              <a:gd name="connsiteX3248" fmla="*/ 244794 w 506956"/>
              <a:gd name="connsiteY3248" fmla="*/ 363452 h 506956"/>
              <a:gd name="connsiteX3249" fmla="*/ 240578 w 506956"/>
              <a:gd name="connsiteY3249" fmla="*/ 356761 h 506956"/>
              <a:gd name="connsiteX3250" fmla="*/ 266378 w 506956"/>
              <a:gd name="connsiteY3250" fmla="*/ 356761 h 506956"/>
              <a:gd name="connsiteX3251" fmla="*/ 262162 w 506956"/>
              <a:gd name="connsiteY3251" fmla="*/ 363452 h 506956"/>
              <a:gd name="connsiteX3252" fmla="*/ 258001 w 506956"/>
              <a:gd name="connsiteY3252" fmla="*/ 363452 h 506956"/>
              <a:gd name="connsiteX3253" fmla="*/ 264311 w 506956"/>
              <a:gd name="connsiteY3253" fmla="*/ 353605 h 506956"/>
              <a:gd name="connsiteX3254" fmla="*/ 258409 w 506956"/>
              <a:gd name="connsiteY3254" fmla="*/ 344412 h 506956"/>
              <a:gd name="connsiteX3255" fmla="*/ 262570 w 506956"/>
              <a:gd name="connsiteY3255" fmla="*/ 344412 h 506956"/>
              <a:gd name="connsiteX3256" fmla="*/ 266378 w 506956"/>
              <a:gd name="connsiteY3256" fmla="*/ 350396 h 506956"/>
              <a:gd name="connsiteX3257" fmla="*/ 270187 w 506956"/>
              <a:gd name="connsiteY3257" fmla="*/ 344412 h 506956"/>
              <a:gd name="connsiteX3258" fmla="*/ 274348 w 506956"/>
              <a:gd name="connsiteY3258" fmla="*/ 344412 h 506956"/>
              <a:gd name="connsiteX3259" fmla="*/ 268446 w 506956"/>
              <a:gd name="connsiteY3259" fmla="*/ 353605 h 506956"/>
              <a:gd name="connsiteX3260" fmla="*/ 274756 w 506956"/>
              <a:gd name="connsiteY3260" fmla="*/ 363452 h 506956"/>
              <a:gd name="connsiteX3261" fmla="*/ 270595 w 506956"/>
              <a:gd name="connsiteY3261" fmla="*/ 363452 h 506956"/>
              <a:gd name="connsiteX3262" fmla="*/ 266378 w 506956"/>
              <a:gd name="connsiteY3262" fmla="*/ 356761 h 506956"/>
              <a:gd name="connsiteX3263" fmla="*/ 292179 w 506956"/>
              <a:gd name="connsiteY3263" fmla="*/ 356761 h 506956"/>
              <a:gd name="connsiteX3264" fmla="*/ 287962 w 506956"/>
              <a:gd name="connsiteY3264" fmla="*/ 363452 h 506956"/>
              <a:gd name="connsiteX3265" fmla="*/ 283801 w 506956"/>
              <a:gd name="connsiteY3265" fmla="*/ 363452 h 506956"/>
              <a:gd name="connsiteX3266" fmla="*/ 290111 w 506956"/>
              <a:gd name="connsiteY3266" fmla="*/ 353605 h 506956"/>
              <a:gd name="connsiteX3267" fmla="*/ 284209 w 506956"/>
              <a:gd name="connsiteY3267" fmla="*/ 344412 h 506956"/>
              <a:gd name="connsiteX3268" fmla="*/ 288370 w 506956"/>
              <a:gd name="connsiteY3268" fmla="*/ 344412 h 506956"/>
              <a:gd name="connsiteX3269" fmla="*/ 292179 w 506956"/>
              <a:gd name="connsiteY3269" fmla="*/ 350396 h 506956"/>
              <a:gd name="connsiteX3270" fmla="*/ 295987 w 506956"/>
              <a:gd name="connsiteY3270" fmla="*/ 344412 h 506956"/>
              <a:gd name="connsiteX3271" fmla="*/ 300148 w 506956"/>
              <a:gd name="connsiteY3271" fmla="*/ 344412 h 506956"/>
              <a:gd name="connsiteX3272" fmla="*/ 294246 w 506956"/>
              <a:gd name="connsiteY3272" fmla="*/ 353605 h 506956"/>
              <a:gd name="connsiteX3273" fmla="*/ 300556 w 506956"/>
              <a:gd name="connsiteY3273" fmla="*/ 363452 h 506956"/>
              <a:gd name="connsiteX3274" fmla="*/ 296395 w 506956"/>
              <a:gd name="connsiteY3274" fmla="*/ 363452 h 506956"/>
              <a:gd name="connsiteX3275" fmla="*/ 292179 w 506956"/>
              <a:gd name="connsiteY3275" fmla="*/ 356761 h 506956"/>
              <a:gd name="connsiteX3276" fmla="*/ 317979 w 506956"/>
              <a:gd name="connsiteY3276" fmla="*/ 356761 h 506956"/>
              <a:gd name="connsiteX3277" fmla="*/ 313762 w 506956"/>
              <a:gd name="connsiteY3277" fmla="*/ 363452 h 506956"/>
              <a:gd name="connsiteX3278" fmla="*/ 309601 w 506956"/>
              <a:gd name="connsiteY3278" fmla="*/ 363452 h 506956"/>
              <a:gd name="connsiteX3279" fmla="*/ 315911 w 506956"/>
              <a:gd name="connsiteY3279" fmla="*/ 353605 h 506956"/>
              <a:gd name="connsiteX3280" fmla="*/ 310009 w 506956"/>
              <a:gd name="connsiteY3280" fmla="*/ 344412 h 506956"/>
              <a:gd name="connsiteX3281" fmla="*/ 314170 w 506956"/>
              <a:gd name="connsiteY3281" fmla="*/ 344412 h 506956"/>
              <a:gd name="connsiteX3282" fmla="*/ 317979 w 506956"/>
              <a:gd name="connsiteY3282" fmla="*/ 350396 h 506956"/>
              <a:gd name="connsiteX3283" fmla="*/ 321787 w 506956"/>
              <a:gd name="connsiteY3283" fmla="*/ 344412 h 506956"/>
              <a:gd name="connsiteX3284" fmla="*/ 325948 w 506956"/>
              <a:gd name="connsiteY3284" fmla="*/ 344412 h 506956"/>
              <a:gd name="connsiteX3285" fmla="*/ 320046 w 506956"/>
              <a:gd name="connsiteY3285" fmla="*/ 353605 h 506956"/>
              <a:gd name="connsiteX3286" fmla="*/ 326356 w 506956"/>
              <a:gd name="connsiteY3286" fmla="*/ 363452 h 506956"/>
              <a:gd name="connsiteX3287" fmla="*/ 322195 w 506956"/>
              <a:gd name="connsiteY3287" fmla="*/ 363452 h 506956"/>
              <a:gd name="connsiteX3288" fmla="*/ 317979 w 506956"/>
              <a:gd name="connsiteY3288" fmla="*/ 356761 h 506956"/>
              <a:gd name="connsiteX3289" fmla="*/ 343779 w 506956"/>
              <a:gd name="connsiteY3289" fmla="*/ 356761 h 506956"/>
              <a:gd name="connsiteX3290" fmla="*/ 339563 w 506956"/>
              <a:gd name="connsiteY3290" fmla="*/ 363452 h 506956"/>
              <a:gd name="connsiteX3291" fmla="*/ 335401 w 506956"/>
              <a:gd name="connsiteY3291" fmla="*/ 363452 h 506956"/>
              <a:gd name="connsiteX3292" fmla="*/ 341711 w 506956"/>
              <a:gd name="connsiteY3292" fmla="*/ 353605 h 506956"/>
              <a:gd name="connsiteX3293" fmla="*/ 335809 w 506956"/>
              <a:gd name="connsiteY3293" fmla="*/ 344412 h 506956"/>
              <a:gd name="connsiteX3294" fmla="*/ 339971 w 506956"/>
              <a:gd name="connsiteY3294" fmla="*/ 344412 h 506956"/>
              <a:gd name="connsiteX3295" fmla="*/ 343779 w 506956"/>
              <a:gd name="connsiteY3295" fmla="*/ 350396 h 506956"/>
              <a:gd name="connsiteX3296" fmla="*/ 347587 w 506956"/>
              <a:gd name="connsiteY3296" fmla="*/ 344412 h 506956"/>
              <a:gd name="connsiteX3297" fmla="*/ 351748 w 506956"/>
              <a:gd name="connsiteY3297" fmla="*/ 344412 h 506956"/>
              <a:gd name="connsiteX3298" fmla="*/ 345846 w 506956"/>
              <a:gd name="connsiteY3298" fmla="*/ 353605 h 506956"/>
              <a:gd name="connsiteX3299" fmla="*/ 352156 w 506956"/>
              <a:gd name="connsiteY3299" fmla="*/ 363452 h 506956"/>
              <a:gd name="connsiteX3300" fmla="*/ 347995 w 506956"/>
              <a:gd name="connsiteY3300" fmla="*/ 363452 h 506956"/>
              <a:gd name="connsiteX3301" fmla="*/ 343779 w 506956"/>
              <a:gd name="connsiteY3301" fmla="*/ 356761 h 506956"/>
              <a:gd name="connsiteX3302" fmla="*/ 369579 w 506956"/>
              <a:gd name="connsiteY3302" fmla="*/ 356761 h 506956"/>
              <a:gd name="connsiteX3303" fmla="*/ 365363 w 506956"/>
              <a:gd name="connsiteY3303" fmla="*/ 363452 h 506956"/>
              <a:gd name="connsiteX3304" fmla="*/ 361201 w 506956"/>
              <a:gd name="connsiteY3304" fmla="*/ 363452 h 506956"/>
              <a:gd name="connsiteX3305" fmla="*/ 367511 w 506956"/>
              <a:gd name="connsiteY3305" fmla="*/ 353605 h 506956"/>
              <a:gd name="connsiteX3306" fmla="*/ 361609 w 506956"/>
              <a:gd name="connsiteY3306" fmla="*/ 344412 h 506956"/>
              <a:gd name="connsiteX3307" fmla="*/ 365771 w 506956"/>
              <a:gd name="connsiteY3307" fmla="*/ 344412 h 506956"/>
              <a:gd name="connsiteX3308" fmla="*/ 369579 w 506956"/>
              <a:gd name="connsiteY3308" fmla="*/ 350396 h 506956"/>
              <a:gd name="connsiteX3309" fmla="*/ 373387 w 506956"/>
              <a:gd name="connsiteY3309" fmla="*/ 344412 h 506956"/>
              <a:gd name="connsiteX3310" fmla="*/ 377548 w 506956"/>
              <a:gd name="connsiteY3310" fmla="*/ 344412 h 506956"/>
              <a:gd name="connsiteX3311" fmla="*/ 371646 w 506956"/>
              <a:gd name="connsiteY3311" fmla="*/ 353605 h 506956"/>
              <a:gd name="connsiteX3312" fmla="*/ 377956 w 506956"/>
              <a:gd name="connsiteY3312" fmla="*/ 363452 h 506956"/>
              <a:gd name="connsiteX3313" fmla="*/ 373795 w 506956"/>
              <a:gd name="connsiteY3313" fmla="*/ 363452 h 506956"/>
              <a:gd name="connsiteX3314" fmla="*/ 369579 w 506956"/>
              <a:gd name="connsiteY3314" fmla="*/ 356761 h 506956"/>
              <a:gd name="connsiteX3315" fmla="*/ 395379 w 506956"/>
              <a:gd name="connsiteY3315" fmla="*/ 356761 h 506956"/>
              <a:gd name="connsiteX3316" fmla="*/ 391163 w 506956"/>
              <a:gd name="connsiteY3316" fmla="*/ 363452 h 506956"/>
              <a:gd name="connsiteX3317" fmla="*/ 387001 w 506956"/>
              <a:gd name="connsiteY3317" fmla="*/ 363452 h 506956"/>
              <a:gd name="connsiteX3318" fmla="*/ 393312 w 506956"/>
              <a:gd name="connsiteY3318" fmla="*/ 353605 h 506956"/>
              <a:gd name="connsiteX3319" fmla="*/ 387409 w 506956"/>
              <a:gd name="connsiteY3319" fmla="*/ 344412 h 506956"/>
              <a:gd name="connsiteX3320" fmla="*/ 391571 w 506956"/>
              <a:gd name="connsiteY3320" fmla="*/ 344412 h 506956"/>
              <a:gd name="connsiteX3321" fmla="*/ 395379 w 506956"/>
              <a:gd name="connsiteY3321" fmla="*/ 350396 h 506956"/>
              <a:gd name="connsiteX3322" fmla="*/ 399187 w 506956"/>
              <a:gd name="connsiteY3322" fmla="*/ 344412 h 506956"/>
              <a:gd name="connsiteX3323" fmla="*/ 403348 w 506956"/>
              <a:gd name="connsiteY3323" fmla="*/ 344412 h 506956"/>
              <a:gd name="connsiteX3324" fmla="*/ 397446 w 506956"/>
              <a:gd name="connsiteY3324" fmla="*/ 353605 h 506956"/>
              <a:gd name="connsiteX3325" fmla="*/ 403756 w 506956"/>
              <a:gd name="connsiteY3325" fmla="*/ 363452 h 506956"/>
              <a:gd name="connsiteX3326" fmla="*/ 399595 w 506956"/>
              <a:gd name="connsiteY3326" fmla="*/ 363452 h 506956"/>
              <a:gd name="connsiteX3327" fmla="*/ 395379 w 506956"/>
              <a:gd name="connsiteY3327" fmla="*/ 356761 h 506956"/>
              <a:gd name="connsiteX3328" fmla="*/ 421179 w 506956"/>
              <a:gd name="connsiteY3328" fmla="*/ 356761 h 506956"/>
              <a:gd name="connsiteX3329" fmla="*/ 416963 w 506956"/>
              <a:gd name="connsiteY3329" fmla="*/ 363452 h 506956"/>
              <a:gd name="connsiteX3330" fmla="*/ 412801 w 506956"/>
              <a:gd name="connsiteY3330" fmla="*/ 363452 h 506956"/>
              <a:gd name="connsiteX3331" fmla="*/ 419112 w 506956"/>
              <a:gd name="connsiteY3331" fmla="*/ 353605 h 506956"/>
              <a:gd name="connsiteX3332" fmla="*/ 413209 w 506956"/>
              <a:gd name="connsiteY3332" fmla="*/ 344412 h 506956"/>
              <a:gd name="connsiteX3333" fmla="*/ 417371 w 506956"/>
              <a:gd name="connsiteY3333" fmla="*/ 344412 h 506956"/>
              <a:gd name="connsiteX3334" fmla="*/ 421179 w 506956"/>
              <a:gd name="connsiteY3334" fmla="*/ 350396 h 506956"/>
              <a:gd name="connsiteX3335" fmla="*/ 424987 w 506956"/>
              <a:gd name="connsiteY3335" fmla="*/ 344412 h 506956"/>
              <a:gd name="connsiteX3336" fmla="*/ 429149 w 506956"/>
              <a:gd name="connsiteY3336" fmla="*/ 344412 h 506956"/>
              <a:gd name="connsiteX3337" fmla="*/ 423246 w 506956"/>
              <a:gd name="connsiteY3337" fmla="*/ 353605 h 506956"/>
              <a:gd name="connsiteX3338" fmla="*/ 429557 w 506956"/>
              <a:gd name="connsiteY3338" fmla="*/ 363452 h 506956"/>
              <a:gd name="connsiteX3339" fmla="*/ 425395 w 506956"/>
              <a:gd name="connsiteY3339" fmla="*/ 363452 h 506956"/>
              <a:gd name="connsiteX3340" fmla="*/ 421179 w 506956"/>
              <a:gd name="connsiteY3340" fmla="*/ 356761 h 506956"/>
              <a:gd name="connsiteX3341" fmla="*/ 446979 w 506956"/>
              <a:gd name="connsiteY3341" fmla="*/ 356761 h 506956"/>
              <a:gd name="connsiteX3342" fmla="*/ 442763 w 506956"/>
              <a:gd name="connsiteY3342" fmla="*/ 363452 h 506956"/>
              <a:gd name="connsiteX3343" fmla="*/ 438601 w 506956"/>
              <a:gd name="connsiteY3343" fmla="*/ 363452 h 506956"/>
              <a:gd name="connsiteX3344" fmla="*/ 444912 w 506956"/>
              <a:gd name="connsiteY3344" fmla="*/ 353605 h 506956"/>
              <a:gd name="connsiteX3345" fmla="*/ 439009 w 506956"/>
              <a:gd name="connsiteY3345" fmla="*/ 344412 h 506956"/>
              <a:gd name="connsiteX3346" fmla="*/ 443171 w 506956"/>
              <a:gd name="connsiteY3346" fmla="*/ 344412 h 506956"/>
              <a:gd name="connsiteX3347" fmla="*/ 446979 w 506956"/>
              <a:gd name="connsiteY3347" fmla="*/ 350396 h 506956"/>
              <a:gd name="connsiteX3348" fmla="*/ 450787 w 506956"/>
              <a:gd name="connsiteY3348" fmla="*/ 344412 h 506956"/>
              <a:gd name="connsiteX3349" fmla="*/ 454949 w 506956"/>
              <a:gd name="connsiteY3349" fmla="*/ 344412 h 506956"/>
              <a:gd name="connsiteX3350" fmla="*/ 449046 w 506956"/>
              <a:gd name="connsiteY3350" fmla="*/ 353605 h 506956"/>
              <a:gd name="connsiteX3351" fmla="*/ 455357 w 506956"/>
              <a:gd name="connsiteY3351" fmla="*/ 363452 h 506956"/>
              <a:gd name="connsiteX3352" fmla="*/ 451195 w 506956"/>
              <a:gd name="connsiteY3352" fmla="*/ 363452 h 506956"/>
              <a:gd name="connsiteX3353" fmla="*/ 446979 w 506956"/>
              <a:gd name="connsiteY3353" fmla="*/ 356761 h 506956"/>
              <a:gd name="connsiteX3354" fmla="*/ 472779 w 506956"/>
              <a:gd name="connsiteY3354" fmla="*/ 356761 h 506956"/>
              <a:gd name="connsiteX3355" fmla="*/ 468563 w 506956"/>
              <a:gd name="connsiteY3355" fmla="*/ 363452 h 506956"/>
              <a:gd name="connsiteX3356" fmla="*/ 464401 w 506956"/>
              <a:gd name="connsiteY3356" fmla="*/ 363452 h 506956"/>
              <a:gd name="connsiteX3357" fmla="*/ 470712 w 506956"/>
              <a:gd name="connsiteY3357" fmla="*/ 353605 h 506956"/>
              <a:gd name="connsiteX3358" fmla="*/ 464809 w 506956"/>
              <a:gd name="connsiteY3358" fmla="*/ 344412 h 506956"/>
              <a:gd name="connsiteX3359" fmla="*/ 468971 w 506956"/>
              <a:gd name="connsiteY3359" fmla="*/ 344412 h 506956"/>
              <a:gd name="connsiteX3360" fmla="*/ 472779 w 506956"/>
              <a:gd name="connsiteY3360" fmla="*/ 350396 h 506956"/>
              <a:gd name="connsiteX3361" fmla="*/ 476587 w 506956"/>
              <a:gd name="connsiteY3361" fmla="*/ 344412 h 506956"/>
              <a:gd name="connsiteX3362" fmla="*/ 480749 w 506956"/>
              <a:gd name="connsiteY3362" fmla="*/ 344412 h 506956"/>
              <a:gd name="connsiteX3363" fmla="*/ 474846 w 506956"/>
              <a:gd name="connsiteY3363" fmla="*/ 353605 h 506956"/>
              <a:gd name="connsiteX3364" fmla="*/ 481157 w 506956"/>
              <a:gd name="connsiteY3364" fmla="*/ 363452 h 506956"/>
              <a:gd name="connsiteX3365" fmla="*/ 476995 w 506956"/>
              <a:gd name="connsiteY3365" fmla="*/ 363452 h 506956"/>
              <a:gd name="connsiteX3366" fmla="*/ 472779 w 506956"/>
              <a:gd name="connsiteY3366" fmla="*/ 356761 h 506956"/>
              <a:gd name="connsiteX3367" fmla="*/ 498579 w 506956"/>
              <a:gd name="connsiteY3367" fmla="*/ 356761 h 506956"/>
              <a:gd name="connsiteX3368" fmla="*/ 494363 w 506956"/>
              <a:gd name="connsiteY3368" fmla="*/ 363452 h 506956"/>
              <a:gd name="connsiteX3369" fmla="*/ 490201 w 506956"/>
              <a:gd name="connsiteY3369" fmla="*/ 363452 h 506956"/>
              <a:gd name="connsiteX3370" fmla="*/ 496512 w 506956"/>
              <a:gd name="connsiteY3370" fmla="*/ 353605 h 506956"/>
              <a:gd name="connsiteX3371" fmla="*/ 490609 w 506956"/>
              <a:gd name="connsiteY3371" fmla="*/ 344412 h 506956"/>
              <a:gd name="connsiteX3372" fmla="*/ 494771 w 506956"/>
              <a:gd name="connsiteY3372" fmla="*/ 344412 h 506956"/>
              <a:gd name="connsiteX3373" fmla="*/ 498579 w 506956"/>
              <a:gd name="connsiteY3373" fmla="*/ 350396 h 506956"/>
              <a:gd name="connsiteX3374" fmla="*/ 502387 w 506956"/>
              <a:gd name="connsiteY3374" fmla="*/ 344412 h 506956"/>
              <a:gd name="connsiteX3375" fmla="*/ 506549 w 506956"/>
              <a:gd name="connsiteY3375" fmla="*/ 344412 h 506956"/>
              <a:gd name="connsiteX3376" fmla="*/ 500646 w 506956"/>
              <a:gd name="connsiteY3376" fmla="*/ 353605 h 506956"/>
              <a:gd name="connsiteX3377" fmla="*/ 506957 w 506956"/>
              <a:gd name="connsiteY3377" fmla="*/ 363452 h 506956"/>
              <a:gd name="connsiteX3378" fmla="*/ 502795 w 506956"/>
              <a:gd name="connsiteY3378" fmla="*/ 363452 h 506956"/>
              <a:gd name="connsiteX3379" fmla="*/ 498579 w 506956"/>
              <a:gd name="connsiteY3379" fmla="*/ 356761 h 506956"/>
              <a:gd name="connsiteX3380" fmla="*/ 8378 w 506956"/>
              <a:gd name="connsiteY3380" fmla="*/ 385462 h 506956"/>
              <a:gd name="connsiteX3381" fmla="*/ 4162 w 506956"/>
              <a:gd name="connsiteY3381" fmla="*/ 392153 h 506956"/>
              <a:gd name="connsiteX3382" fmla="*/ 0 w 506956"/>
              <a:gd name="connsiteY3382" fmla="*/ 392153 h 506956"/>
              <a:gd name="connsiteX3383" fmla="*/ 6310 w 506956"/>
              <a:gd name="connsiteY3383" fmla="*/ 382306 h 506956"/>
              <a:gd name="connsiteX3384" fmla="*/ 408 w 506956"/>
              <a:gd name="connsiteY3384" fmla="*/ 373112 h 506956"/>
              <a:gd name="connsiteX3385" fmla="*/ 4570 w 506956"/>
              <a:gd name="connsiteY3385" fmla="*/ 373112 h 506956"/>
              <a:gd name="connsiteX3386" fmla="*/ 8378 w 506956"/>
              <a:gd name="connsiteY3386" fmla="*/ 379097 h 506956"/>
              <a:gd name="connsiteX3387" fmla="*/ 12186 w 506956"/>
              <a:gd name="connsiteY3387" fmla="*/ 373112 h 506956"/>
              <a:gd name="connsiteX3388" fmla="*/ 16347 w 506956"/>
              <a:gd name="connsiteY3388" fmla="*/ 373112 h 506956"/>
              <a:gd name="connsiteX3389" fmla="*/ 10445 w 506956"/>
              <a:gd name="connsiteY3389" fmla="*/ 382306 h 506956"/>
              <a:gd name="connsiteX3390" fmla="*/ 16755 w 506956"/>
              <a:gd name="connsiteY3390" fmla="*/ 392153 h 506956"/>
              <a:gd name="connsiteX3391" fmla="*/ 12594 w 506956"/>
              <a:gd name="connsiteY3391" fmla="*/ 392153 h 506956"/>
              <a:gd name="connsiteX3392" fmla="*/ 8378 w 506956"/>
              <a:gd name="connsiteY3392" fmla="*/ 385462 h 506956"/>
              <a:gd name="connsiteX3393" fmla="*/ 34178 w 506956"/>
              <a:gd name="connsiteY3393" fmla="*/ 385462 h 506956"/>
              <a:gd name="connsiteX3394" fmla="*/ 29962 w 506956"/>
              <a:gd name="connsiteY3394" fmla="*/ 392153 h 506956"/>
              <a:gd name="connsiteX3395" fmla="*/ 25800 w 506956"/>
              <a:gd name="connsiteY3395" fmla="*/ 392153 h 506956"/>
              <a:gd name="connsiteX3396" fmla="*/ 32110 w 506956"/>
              <a:gd name="connsiteY3396" fmla="*/ 382306 h 506956"/>
              <a:gd name="connsiteX3397" fmla="*/ 26208 w 506956"/>
              <a:gd name="connsiteY3397" fmla="*/ 373112 h 506956"/>
              <a:gd name="connsiteX3398" fmla="*/ 30370 w 506956"/>
              <a:gd name="connsiteY3398" fmla="*/ 373112 h 506956"/>
              <a:gd name="connsiteX3399" fmla="*/ 34178 w 506956"/>
              <a:gd name="connsiteY3399" fmla="*/ 379097 h 506956"/>
              <a:gd name="connsiteX3400" fmla="*/ 37986 w 506956"/>
              <a:gd name="connsiteY3400" fmla="*/ 373112 h 506956"/>
              <a:gd name="connsiteX3401" fmla="*/ 42147 w 506956"/>
              <a:gd name="connsiteY3401" fmla="*/ 373112 h 506956"/>
              <a:gd name="connsiteX3402" fmla="*/ 36245 w 506956"/>
              <a:gd name="connsiteY3402" fmla="*/ 382306 h 506956"/>
              <a:gd name="connsiteX3403" fmla="*/ 42555 w 506956"/>
              <a:gd name="connsiteY3403" fmla="*/ 392153 h 506956"/>
              <a:gd name="connsiteX3404" fmla="*/ 38394 w 506956"/>
              <a:gd name="connsiteY3404" fmla="*/ 392153 h 506956"/>
              <a:gd name="connsiteX3405" fmla="*/ 34178 w 506956"/>
              <a:gd name="connsiteY3405" fmla="*/ 385462 h 506956"/>
              <a:gd name="connsiteX3406" fmla="*/ 59978 w 506956"/>
              <a:gd name="connsiteY3406" fmla="*/ 385462 h 506956"/>
              <a:gd name="connsiteX3407" fmla="*/ 55762 w 506956"/>
              <a:gd name="connsiteY3407" fmla="*/ 392153 h 506956"/>
              <a:gd name="connsiteX3408" fmla="*/ 51600 w 506956"/>
              <a:gd name="connsiteY3408" fmla="*/ 392153 h 506956"/>
              <a:gd name="connsiteX3409" fmla="*/ 57911 w 506956"/>
              <a:gd name="connsiteY3409" fmla="*/ 382306 h 506956"/>
              <a:gd name="connsiteX3410" fmla="*/ 52008 w 506956"/>
              <a:gd name="connsiteY3410" fmla="*/ 373112 h 506956"/>
              <a:gd name="connsiteX3411" fmla="*/ 56170 w 506956"/>
              <a:gd name="connsiteY3411" fmla="*/ 373112 h 506956"/>
              <a:gd name="connsiteX3412" fmla="*/ 59978 w 506956"/>
              <a:gd name="connsiteY3412" fmla="*/ 379097 h 506956"/>
              <a:gd name="connsiteX3413" fmla="*/ 63786 w 506956"/>
              <a:gd name="connsiteY3413" fmla="*/ 373112 h 506956"/>
              <a:gd name="connsiteX3414" fmla="*/ 67948 w 506956"/>
              <a:gd name="connsiteY3414" fmla="*/ 373112 h 506956"/>
              <a:gd name="connsiteX3415" fmla="*/ 62045 w 506956"/>
              <a:gd name="connsiteY3415" fmla="*/ 382306 h 506956"/>
              <a:gd name="connsiteX3416" fmla="*/ 68356 w 506956"/>
              <a:gd name="connsiteY3416" fmla="*/ 392153 h 506956"/>
              <a:gd name="connsiteX3417" fmla="*/ 64194 w 506956"/>
              <a:gd name="connsiteY3417" fmla="*/ 392153 h 506956"/>
              <a:gd name="connsiteX3418" fmla="*/ 59978 w 506956"/>
              <a:gd name="connsiteY3418" fmla="*/ 385462 h 506956"/>
              <a:gd name="connsiteX3419" fmla="*/ 85778 w 506956"/>
              <a:gd name="connsiteY3419" fmla="*/ 385462 h 506956"/>
              <a:gd name="connsiteX3420" fmla="*/ 81562 w 506956"/>
              <a:gd name="connsiteY3420" fmla="*/ 392153 h 506956"/>
              <a:gd name="connsiteX3421" fmla="*/ 77400 w 506956"/>
              <a:gd name="connsiteY3421" fmla="*/ 392153 h 506956"/>
              <a:gd name="connsiteX3422" fmla="*/ 83711 w 506956"/>
              <a:gd name="connsiteY3422" fmla="*/ 382306 h 506956"/>
              <a:gd name="connsiteX3423" fmla="*/ 77808 w 506956"/>
              <a:gd name="connsiteY3423" fmla="*/ 373112 h 506956"/>
              <a:gd name="connsiteX3424" fmla="*/ 81970 w 506956"/>
              <a:gd name="connsiteY3424" fmla="*/ 373112 h 506956"/>
              <a:gd name="connsiteX3425" fmla="*/ 85778 w 506956"/>
              <a:gd name="connsiteY3425" fmla="*/ 379097 h 506956"/>
              <a:gd name="connsiteX3426" fmla="*/ 89586 w 506956"/>
              <a:gd name="connsiteY3426" fmla="*/ 373112 h 506956"/>
              <a:gd name="connsiteX3427" fmla="*/ 93748 w 506956"/>
              <a:gd name="connsiteY3427" fmla="*/ 373112 h 506956"/>
              <a:gd name="connsiteX3428" fmla="*/ 87845 w 506956"/>
              <a:gd name="connsiteY3428" fmla="*/ 382306 h 506956"/>
              <a:gd name="connsiteX3429" fmla="*/ 94156 w 506956"/>
              <a:gd name="connsiteY3429" fmla="*/ 392153 h 506956"/>
              <a:gd name="connsiteX3430" fmla="*/ 89994 w 506956"/>
              <a:gd name="connsiteY3430" fmla="*/ 392153 h 506956"/>
              <a:gd name="connsiteX3431" fmla="*/ 85778 w 506956"/>
              <a:gd name="connsiteY3431" fmla="*/ 385462 h 506956"/>
              <a:gd name="connsiteX3432" fmla="*/ 111578 w 506956"/>
              <a:gd name="connsiteY3432" fmla="*/ 385462 h 506956"/>
              <a:gd name="connsiteX3433" fmla="*/ 107362 w 506956"/>
              <a:gd name="connsiteY3433" fmla="*/ 392153 h 506956"/>
              <a:gd name="connsiteX3434" fmla="*/ 103200 w 506956"/>
              <a:gd name="connsiteY3434" fmla="*/ 392153 h 506956"/>
              <a:gd name="connsiteX3435" fmla="*/ 109511 w 506956"/>
              <a:gd name="connsiteY3435" fmla="*/ 382306 h 506956"/>
              <a:gd name="connsiteX3436" fmla="*/ 103608 w 506956"/>
              <a:gd name="connsiteY3436" fmla="*/ 373112 h 506956"/>
              <a:gd name="connsiteX3437" fmla="*/ 107770 w 506956"/>
              <a:gd name="connsiteY3437" fmla="*/ 373112 h 506956"/>
              <a:gd name="connsiteX3438" fmla="*/ 111578 w 506956"/>
              <a:gd name="connsiteY3438" fmla="*/ 379097 h 506956"/>
              <a:gd name="connsiteX3439" fmla="*/ 115386 w 506956"/>
              <a:gd name="connsiteY3439" fmla="*/ 373112 h 506956"/>
              <a:gd name="connsiteX3440" fmla="*/ 119548 w 506956"/>
              <a:gd name="connsiteY3440" fmla="*/ 373112 h 506956"/>
              <a:gd name="connsiteX3441" fmla="*/ 113645 w 506956"/>
              <a:gd name="connsiteY3441" fmla="*/ 382306 h 506956"/>
              <a:gd name="connsiteX3442" fmla="*/ 119956 w 506956"/>
              <a:gd name="connsiteY3442" fmla="*/ 392153 h 506956"/>
              <a:gd name="connsiteX3443" fmla="*/ 115794 w 506956"/>
              <a:gd name="connsiteY3443" fmla="*/ 392153 h 506956"/>
              <a:gd name="connsiteX3444" fmla="*/ 111578 w 506956"/>
              <a:gd name="connsiteY3444" fmla="*/ 385462 h 506956"/>
              <a:gd name="connsiteX3445" fmla="*/ 137378 w 506956"/>
              <a:gd name="connsiteY3445" fmla="*/ 385462 h 506956"/>
              <a:gd name="connsiteX3446" fmla="*/ 133162 w 506956"/>
              <a:gd name="connsiteY3446" fmla="*/ 392153 h 506956"/>
              <a:gd name="connsiteX3447" fmla="*/ 129000 w 506956"/>
              <a:gd name="connsiteY3447" fmla="*/ 392153 h 506956"/>
              <a:gd name="connsiteX3448" fmla="*/ 135311 w 506956"/>
              <a:gd name="connsiteY3448" fmla="*/ 382306 h 506956"/>
              <a:gd name="connsiteX3449" fmla="*/ 129408 w 506956"/>
              <a:gd name="connsiteY3449" fmla="*/ 373112 h 506956"/>
              <a:gd name="connsiteX3450" fmla="*/ 133570 w 506956"/>
              <a:gd name="connsiteY3450" fmla="*/ 373112 h 506956"/>
              <a:gd name="connsiteX3451" fmla="*/ 137378 w 506956"/>
              <a:gd name="connsiteY3451" fmla="*/ 379097 h 506956"/>
              <a:gd name="connsiteX3452" fmla="*/ 141186 w 506956"/>
              <a:gd name="connsiteY3452" fmla="*/ 373112 h 506956"/>
              <a:gd name="connsiteX3453" fmla="*/ 145348 w 506956"/>
              <a:gd name="connsiteY3453" fmla="*/ 373112 h 506956"/>
              <a:gd name="connsiteX3454" fmla="*/ 139445 w 506956"/>
              <a:gd name="connsiteY3454" fmla="*/ 382306 h 506956"/>
              <a:gd name="connsiteX3455" fmla="*/ 145756 w 506956"/>
              <a:gd name="connsiteY3455" fmla="*/ 392153 h 506956"/>
              <a:gd name="connsiteX3456" fmla="*/ 141594 w 506956"/>
              <a:gd name="connsiteY3456" fmla="*/ 392153 h 506956"/>
              <a:gd name="connsiteX3457" fmla="*/ 137378 w 506956"/>
              <a:gd name="connsiteY3457" fmla="*/ 385462 h 506956"/>
              <a:gd name="connsiteX3458" fmla="*/ 163178 w 506956"/>
              <a:gd name="connsiteY3458" fmla="*/ 385462 h 506956"/>
              <a:gd name="connsiteX3459" fmla="*/ 158962 w 506956"/>
              <a:gd name="connsiteY3459" fmla="*/ 392153 h 506956"/>
              <a:gd name="connsiteX3460" fmla="*/ 154800 w 506956"/>
              <a:gd name="connsiteY3460" fmla="*/ 392153 h 506956"/>
              <a:gd name="connsiteX3461" fmla="*/ 161111 w 506956"/>
              <a:gd name="connsiteY3461" fmla="*/ 382306 h 506956"/>
              <a:gd name="connsiteX3462" fmla="*/ 155208 w 506956"/>
              <a:gd name="connsiteY3462" fmla="*/ 373112 h 506956"/>
              <a:gd name="connsiteX3463" fmla="*/ 159370 w 506956"/>
              <a:gd name="connsiteY3463" fmla="*/ 373112 h 506956"/>
              <a:gd name="connsiteX3464" fmla="*/ 163178 w 506956"/>
              <a:gd name="connsiteY3464" fmla="*/ 379097 h 506956"/>
              <a:gd name="connsiteX3465" fmla="*/ 166986 w 506956"/>
              <a:gd name="connsiteY3465" fmla="*/ 373112 h 506956"/>
              <a:gd name="connsiteX3466" fmla="*/ 171148 w 506956"/>
              <a:gd name="connsiteY3466" fmla="*/ 373112 h 506956"/>
              <a:gd name="connsiteX3467" fmla="*/ 165245 w 506956"/>
              <a:gd name="connsiteY3467" fmla="*/ 382306 h 506956"/>
              <a:gd name="connsiteX3468" fmla="*/ 171556 w 506956"/>
              <a:gd name="connsiteY3468" fmla="*/ 392153 h 506956"/>
              <a:gd name="connsiteX3469" fmla="*/ 167394 w 506956"/>
              <a:gd name="connsiteY3469" fmla="*/ 392153 h 506956"/>
              <a:gd name="connsiteX3470" fmla="*/ 163178 w 506956"/>
              <a:gd name="connsiteY3470" fmla="*/ 385462 h 506956"/>
              <a:gd name="connsiteX3471" fmla="*/ 188978 w 506956"/>
              <a:gd name="connsiteY3471" fmla="*/ 385462 h 506956"/>
              <a:gd name="connsiteX3472" fmla="*/ 184762 w 506956"/>
              <a:gd name="connsiteY3472" fmla="*/ 392153 h 506956"/>
              <a:gd name="connsiteX3473" fmla="*/ 180601 w 506956"/>
              <a:gd name="connsiteY3473" fmla="*/ 392153 h 506956"/>
              <a:gd name="connsiteX3474" fmla="*/ 186911 w 506956"/>
              <a:gd name="connsiteY3474" fmla="*/ 382306 h 506956"/>
              <a:gd name="connsiteX3475" fmla="*/ 181009 w 506956"/>
              <a:gd name="connsiteY3475" fmla="*/ 373112 h 506956"/>
              <a:gd name="connsiteX3476" fmla="*/ 185170 w 506956"/>
              <a:gd name="connsiteY3476" fmla="*/ 373112 h 506956"/>
              <a:gd name="connsiteX3477" fmla="*/ 188978 w 506956"/>
              <a:gd name="connsiteY3477" fmla="*/ 379097 h 506956"/>
              <a:gd name="connsiteX3478" fmla="*/ 192786 w 506956"/>
              <a:gd name="connsiteY3478" fmla="*/ 373112 h 506956"/>
              <a:gd name="connsiteX3479" fmla="*/ 196948 w 506956"/>
              <a:gd name="connsiteY3479" fmla="*/ 373112 h 506956"/>
              <a:gd name="connsiteX3480" fmla="*/ 191045 w 506956"/>
              <a:gd name="connsiteY3480" fmla="*/ 382306 h 506956"/>
              <a:gd name="connsiteX3481" fmla="*/ 197356 w 506956"/>
              <a:gd name="connsiteY3481" fmla="*/ 392153 h 506956"/>
              <a:gd name="connsiteX3482" fmla="*/ 193194 w 506956"/>
              <a:gd name="connsiteY3482" fmla="*/ 392153 h 506956"/>
              <a:gd name="connsiteX3483" fmla="*/ 188978 w 506956"/>
              <a:gd name="connsiteY3483" fmla="*/ 385462 h 506956"/>
              <a:gd name="connsiteX3484" fmla="*/ 214778 w 506956"/>
              <a:gd name="connsiteY3484" fmla="*/ 385462 h 506956"/>
              <a:gd name="connsiteX3485" fmla="*/ 210562 w 506956"/>
              <a:gd name="connsiteY3485" fmla="*/ 392153 h 506956"/>
              <a:gd name="connsiteX3486" fmla="*/ 206401 w 506956"/>
              <a:gd name="connsiteY3486" fmla="*/ 392153 h 506956"/>
              <a:gd name="connsiteX3487" fmla="*/ 212711 w 506956"/>
              <a:gd name="connsiteY3487" fmla="*/ 382306 h 506956"/>
              <a:gd name="connsiteX3488" fmla="*/ 206809 w 506956"/>
              <a:gd name="connsiteY3488" fmla="*/ 373112 h 506956"/>
              <a:gd name="connsiteX3489" fmla="*/ 210970 w 506956"/>
              <a:gd name="connsiteY3489" fmla="*/ 373112 h 506956"/>
              <a:gd name="connsiteX3490" fmla="*/ 214778 w 506956"/>
              <a:gd name="connsiteY3490" fmla="*/ 379097 h 506956"/>
              <a:gd name="connsiteX3491" fmla="*/ 218586 w 506956"/>
              <a:gd name="connsiteY3491" fmla="*/ 373112 h 506956"/>
              <a:gd name="connsiteX3492" fmla="*/ 222748 w 506956"/>
              <a:gd name="connsiteY3492" fmla="*/ 373112 h 506956"/>
              <a:gd name="connsiteX3493" fmla="*/ 216846 w 506956"/>
              <a:gd name="connsiteY3493" fmla="*/ 382306 h 506956"/>
              <a:gd name="connsiteX3494" fmla="*/ 223156 w 506956"/>
              <a:gd name="connsiteY3494" fmla="*/ 392153 h 506956"/>
              <a:gd name="connsiteX3495" fmla="*/ 218994 w 506956"/>
              <a:gd name="connsiteY3495" fmla="*/ 392153 h 506956"/>
              <a:gd name="connsiteX3496" fmla="*/ 214778 w 506956"/>
              <a:gd name="connsiteY3496" fmla="*/ 385462 h 506956"/>
              <a:gd name="connsiteX3497" fmla="*/ 240578 w 506956"/>
              <a:gd name="connsiteY3497" fmla="*/ 385462 h 506956"/>
              <a:gd name="connsiteX3498" fmla="*/ 236362 w 506956"/>
              <a:gd name="connsiteY3498" fmla="*/ 392153 h 506956"/>
              <a:gd name="connsiteX3499" fmla="*/ 232201 w 506956"/>
              <a:gd name="connsiteY3499" fmla="*/ 392153 h 506956"/>
              <a:gd name="connsiteX3500" fmla="*/ 238511 w 506956"/>
              <a:gd name="connsiteY3500" fmla="*/ 382306 h 506956"/>
              <a:gd name="connsiteX3501" fmla="*/ 232609 w 506956"/>
              <a:gd name="connsiteY3501" fmla="*/ 373112 h 506956"/>
              <a:gd name="connsiteX3502" fmla="*/ 236770 w 506956"/>
              <a:gd name="connsiteY3502" fmla="*/ 373112 h 506956"/>
              <a:gd name="connsiteX3503" fmla="*/ 240578 w 506956"/>
              <a:gd name="connsiteY3503" fmla="*/ 379097 h 506956"/>
              <a:gd name="connsiteX3504" fmla="*/ 244386 w 506956"/>
              <a:gd name="connsiteY3504" fmla="*/ 373112 h 506956"/>
              <a:gd name="connsiteX3505" fmla="*/ 248548 w 506956"/>
              <a:gd name="connsiteY3505" fmla="*/ 373112 h 506956"/>
              <a:gd name="connsiteX3506" fmla="*/ 242646 w 506956"/>
              <a:gd name="connsiteY3506" fmla="*/ 382306 h 506956"/>
              <a:gd name="connsiteX3507" fmla="*/ 248956 w 506956"/>
              <a:gd name="connsiteY3507" fmla="*/ 392153 h 506956"/>
              <a:gd name="connsiteX3508" fmla="*/ 244794 w 506956"/>
              <a:gd name="connsiteY3508" fmla="*/ 392153 h 506956"/>
              <a:gd name="connsiteX3509" fmla="*/ 240578 w 506956"/>
              <a:gd name="connsiteY3509" fmla="*/ 385462 h 506956"/>
              <a:gd name="connsiteX3510" fmla="*/ 266378 w 506956"/>
              <a:gd name="connsiteY3510" fmla="*/ 385462 h 506956"/>
              <a:gd name="connsiteX3511" fmla="*/ 262162 w 506956"/>
              <a:gd name="connsiteY3511" fmla="*/ 392153 h 506956"/>
              <a:gd name="connsiteX3512" fmla="*/ 258001 w 506956"/>
              <a:gd name="connsiteY3512" fmla="*/ 392153 h 506956"/>
              <a:gd name="connsiteX3513" fmla="*/ 264311 w 506956"/>
              <a:gd name="connsiteY3513" fmla="*/ 382306 h 506956"/>
              <a:gd name="connsiteX3514" fmla="*/ 258409 w 506956"/>
              <a:gd name="connsiteY3514" fmla="*/ 373112 h 506956"/>
              <a:gd name="connsiteX3515" fmla="*/ 262570 w 506956"/>
              <a:gd name="connsiteY3515" fmla="*/ 373112 h 506956"/>
              <a:gd name="connsiteX3516" fmla="*/ 266378 w 506956"/>
              <a:gd name="connsiteY3516" fmla="*/ 379097 h 506956"/>
              <a:gd name="connsiteX3517" fmla="*/ 270187 w 506956"/>
              <a:gd name="connsiteY3517" fmla="*/ 373112 h 506956"/>
              <a:gd name="connsiteX3518" fmla="*/ 274348 w 506956"/>
              <a:gd name="connsiteY3518" fmla="*/ 373112 h 506956"/>
              <a:gd name="connsiteX3519" fmla="*/ 268446 w 506956"/>
              <a:gd name="connsiteY3519" fmla="*/ 382306 h 506956"/>
              <a:gd name="connsiteX3520" fmla="*/ 274756 w 506956"/>
              <a:gd name="connsiteY3520" fmla="*/ 392153 h 506956"/>
              <a:gd name="connsiteX3521" fmla="*/ 270595 w 506956"/>
              <a:gd name="connsiteY3521" fmla="*/ 392153 h 506956"/>
              <a:gd name="connsiteX3522" fmla="*/ 266378 w 506956"/>
              <a:gd name="connsiteY3522" fmla="*/ 385462 h 506956"/>
              <a:gd name="connsiteX3523" fmla="*/ 292179 w 506956"/>
              <a:gd name="connsiteY3523" fmla="*/ 385462 h 506956"/>
              <a:gd name="connsiteX3524" fmla="*/ 287962 w 506956"/>
              <a:gd name="connsiteY3524" fmla="*/ 392153 h 506956"/>
              <a:gd name="connsiteX3525" fmla="*/ 283801 w 506956"/>
              <a:gd name="connsiteY3525" fmla="*/ 392153 h 506956"/>
              <a:gd name="connsiteX3526" fmla="*/ 290111 w 506956"/>
              <a:gd name="connsiteY3526" fmla="*/ 382306 h 506956"/>
              <a:gd name="connsiteX3527" fmla="*/ 284209 w 506956"/>
              <a:gd name="connsiteY3527" fmla="*/ 373112 h 506956"/>
              <a:gd name="connsiteX3528" fmla="*/ 288370 w 506956"/>
              <a:gd name="connsiteY3528" fmla="*/ 373112 h 506956"/>
              <a:gd name="connsiteX3529" fmla="*/ 292179 w 506956"/>
              <a:gd name="connsiteY3529" fmla="*/ 379097 h 506956"/>
              <a:gd name="connsiteX3530" fmla="*/ 295987 w 506956"/>
              <a:gd name="connsiteY3530" fmla="*/ 373112 h 506956"/>
              <a:gd name="connsiteX3531" fmla="*/ 300148 w 506956"/>
              <a:gd name="connsiteY3531" fmla="*/ 373112 h 506956"/>
              <a:gd name="connsiteX3532" fmla="*/ 294246 w 506956"/>
              <a:gd name="connsiteY3532" fmla="*/ 382306 h 506956"/>
              <a:gd name="connsiteX3533" fmla="*/ 300556 w 506956"/>
              <a:gd name="connsiteY3533" fmla="*/ 392153 h 506956"/>
              <a:gd name="connsiteX3534" fmla="*/ 296395 w 506956"/>
              <a:gd name="connsiteY3534" fmla="*/ 392153 h 506956"/>
              <a:gd name="connsiteX3535" fmla="*/ 292179 w 506956"/>
              <a:gd name="connsiteY3535" fmla="*/ 385462 h 506956"/>
              <a:gd name="connsiteX3536" fmla="*/ 317979 w 506956"/>
              <a:gd name="connsiteY3536" fmla="*/ 385462 h 506956"/>
              <a:gd name="connsiteX3537" fmla="*/ 313762 w 506956"/>
              <a:gd name="connsiteY3537" fmla="*/ 392153 h 506956"/>
              <a:gd name="connsiteX3538" fmla="*/ 309601 w 506956"/>
              <a:gd name="connsiteY3538" fmla="*/ 392153 h 506956"/>
              <a:gd name="connsiteX3539" fmla="*/ 315911 w 506956"/>
              <a:gd name="connsiteY3539" fmla="*/ 382306 h 506956"/>
              <a:gd name="connsiteX3540" fmla="*/ 310009 w 506956"/>
              <a:gd name="connsiteY3540" fmla="*/ 373112 h 506956"/>
              <a:gd name="connsiteX3541" fmla="*/ 314170 w 506956"/>
              <a:gd name="connsiteY3541" fmla="*/ 373112 h 506956"/>
              <a:gd name="connsiteX3542" fmla="*/ 317979 w 506956"/>
              <a:gd name="connsiteY3542" fmla="*/ 379097 h 506956"/>
              <a:gd name="connsiteX3543" fmla="*/ 321787 w 506956"/>
              <a:gd name="connsiteY3543" fmla="*/ 373112 h 506956"/>
              <a:gd name="connsiteX3544" fmla="*/ 325948 w 506956"/>
              <a:gd name="connsiteY3544" fmla="*/ 373112 h 506956"/>
              <a:gd name="connsiteX3545" fmla="*/ 320046 w 506956"/>
              <a:gd name="connsiteY3545" fmla="*/ 382306 h 506956"/>
              <a:gd name="connsiteX3546" fmla="*/ 326356 w 506956"/>
              <a:gd name="connsiteY3546" fmla="*/ 392153 h 506956"/>
              <a:gd name="connsiteX3547" fmla="*/ 322195 w 506956"/>
              <a:gd name="connsiteY3547" fmla="*/ 392153 h 506956"/>
              <a:gd name="connsiteX3548" fmla="*/ 317979 w 506956"/>
              <a:gd name="connsiteY3548" fmla="*/ 385462 h 506956"/>
              <a:gd name="connsiteX3549" fmla="*/ 343779 w 506956"/>
              <a:gd name="connsiteY3549" fmla="*/ 385462 h 506956"/>
              <a:gd name="connsiteX3550" fmla="*/ 339563 w 506956"/>
              <a:gd name="connsiteY3550" fmla="*/ 392153 h 506956"/>
              <a:gd name="connsiteX3551" fmla="*/ 335401 w 506956"/>
              <a:gd name="connsiteY3551" fmla="*/ 392153 h 506956"/>
              <a:gd name="connsiteX3552" fmla="*/ 341711 w 506956"/>
              <a:gd name="connsiteY3552" fmla="*/ 382306 h 506956"/>
              <a:gd name="connsiteX3553" fmla="*/ 335809 w 506956"/>
              <a:gd name="connsiteY3553" fmla="*/ 373112 h 506956"/>
              <a:gd name="connsiteX3554" fmla="*/ 339971 w 506956"/>
              <a:gd name="connsiteY3554" fmla="*/ 373112 h 506956"/>
              <a:gd name="connsiteX3555" fmla="*/ 343779 w 506956"/>
              <a:gd name="connsiteY3555" fmla="*/ 379097 h 506956"/>
              <a:gd name="connsiteX3556" fmla="*/ 347587 w 506956"/>
              <a:gd name="connsiteY3556" fmla="*/ 373112 h 506956"/>
              <a:gd name="connsiteX3557" fmla="*/ 351748 w 506956"/>
              <a:gd name="connsiteY3557" fmla="*/ 373112 h 506956"/>
              <a:gd name="connsiteX3558" fmla="*/ 345846 w 506956"/>
              <a:gd name="connsiteY3558" fmla="*/ 382306 h 506956"/>
              <a:gd name="connsiteX3559" fmla="*/ 352156 w 506956"/>
              <a:gd name="connsiteY3559" fmla="*/ 392153 h 506956"/>
              <a:gd name="connsiteX3560" fmla="*/ 347995 w 506956"/>
              <a:gd name="connsiteY3560" fmla="*/ 392153 h 506956"/>
              <a:gd name="connsiteX3561" fmla="*/ 343779 w 506956"/>
              <a:gd name="connsiteY3561" fmla="*/ 385462 h 506956"/>
              <a:gd name="connsiteX3562" fmla="*/ 369579 w 506956"/>
              <a:gd name="connsiteY3562" fmla="*/ 385462 h 506956"/>
              <a:gd name="connsiteX3563" fmla="*/ 365363 w 506956"/>
              <a:gd name="connsiteY3563" fmla="*/ 392153 h 506956"/>
              <a:gd name="connsiteX3564" fmla="*/ 361201 w 506956"/>
              <a:gd name="connsiteY3564" fmla="*/ 392153 h 506956"/>
              <a:gd name="connsiteX3565" fmla="*/ 367511 w 506956"/>
              <a:gd name="connsiteY3565" fmla="*/ 382306 h 506956"/>
              <a:gd name="connsiteX3566" fmla="*/ 361609 w 506956"/>
              <a:gd name="connsiteY3566" fmla="*/ 373112 h 506956"/>
              <a:gd name="connsiteX3567" fmla="*/ 365771 w 506956"/>
              <a:gd name="connsiteY3567" fmla="*/ 373112 h 506956"/>
              <a:gd name="connsiteX3568" fmla="*/ 369579 w 506956"/>
              <a:gd name="connsiteY3568" fmla="*/ 379097 h 506956"/>
              <a:gd name="connsiteX3569" fmla="*/ 373387 w 506956"/>
              <a:gd name="connsiteY3569" fmla="*/ 373112 h 506956"/>
              <a:gd name="connsiteX3570" fmla="*/ 377548 w 506956"/>
              <a:gd name="connsiteY3570" fmla="*/ 373112 h 506956"/>
              <a:gd name="connsiteX3571" fmla="*/ 371646 w 506956"/>
              <a:gd name="connsiteY3571" fmla="*/ 382306 h 506956"/>
              <a:gd name="connsiteX3572" fmla="*/ 377956 w 506956"/>
              <a:gd name="connsiteY3572" fmla="*/ 392153 h 506956"/>
              <a:gd name="connsiteX3573" fmla="*/ 373795 w 506956"/>
              <a:gd name="connsiteY3573" fmla="*/ 392153 h 506956"/>
              <a:gd name="connsiteX3574" fmla="*/ 369579 w 506956"/>
              <a:gd name="connsiteY3574" fmla="*/ 385462 h 506956"/>
              <a:gd name="connsiteX3575" fmla="*/ 395379 w 506956"/>
              <a:gd name="connsiteY3575" fmla="*/ 385462 h 506956"/>
              <a:gd name="connsiteX3576" fmla="*/ 391163 w 506956"/>
              <a:gd name="connsiteY3576" fmla="*/ 392153 h 506956"/>
              <a:gd name="connsiteX3577" fmla="*/ 387001 w 506956"/>
              <a:gd name="connsiteY3577" fmla="*/ 392153 h 506956"/>
              <a:gd name="connsiteX3578" fmla="*/ 393312 w 506956"/>
              <a:gd name="connsiteY3578" fmla="*/ 382306 h 506956"/>
              <a:gd name="connsiteX3579" fmla="*/ 387409 w 506956"/>
              <a:gd name="connsiteY3579" fmla="*/ 373112 h 506956"/>
              <a:gd name="connsiteX3580" fmla="*/ 391571 w 506956"/>
              <a:gd name="connsiteY3580" fmla="*/ 373112 h 506956"/>
              <a:gd name="connsiteX3581" fmla="*/ 395379 w 506956"/>
              <a:gd name="connsiteY3581" fmla="*/ 379097 h 506956"/>
              <a:gd name="connsiteX3582" fmla="*/ 399187 w 506956"/>
              <a:gd name="connsiteY3582" fmla="*/ 373112 h 506956"/>
              <a:gd name="connsiteX3583" fmla="*/ 403348 w 506956"/>
              <a:gd name="connsiteY3583" fmla="*/ 373112 h 506956"/>
              <a:gd name="connsiteX3584" fmla="*/ 397446 w 506956"/>
              <a:gd name="connsiteY3584" fmla="*/ 382306 h 506956"/>
              <a:gd name="connsiteX3585" fmla="*/ 403756 w 506956"/>
              <a:gd name="connsiteY3585" fmla="*/ 392153 h 506956"/>
              <a:gd name="connsiteX3586" fmla="*/ 399595 w 506956"/>
              <a:gd name="connsiteY3586" fmla="*/ 392153 h 506956"/>
              <a:gd name="connsiteX3587" fmla="*/ 395379 w 506956"/>
              <a:gd name="connsiteY3587" fmla="*/ 385462 h 506956"/>
              <a:gd name="connsiteX3588" fmla="*/ 421179 w 506956"/>
              <a:gd name="connsiteY3588" fmla="*/ 385462 h 506956"/>
              <a:gd name="connsiteX3589" fmla="*/ 416963 w 506956"/>
              <a:gd name="connsiteY3589" fmla="*/ 392153 h 506956"/>
              <a:gd name="connsiteX3590" fmla="*/ 412801 w 506956"/>
              <a:gd name="connsiteY3590" fmla="*/ 392153 h 506956"/>
              <a:gd name="connsiteX3591" fmla="*/ 419112 w 506956"/>
              <a:gd name="connsiteY3591" fmla="*/ 382306 h 506956"/>
              <a:gd name="connsiteX3592" fmla="*/ 413209 w 506956"/>
              <a:gd name="connsiteY3592" fmla="*/ 373112 h 506956"/>
              <a:gd name="connsiteX3593" fmla="*/ 417371 w 506956"/>
              <a:gd name="connsiteY3593" fmla="*/ 373112 h 506956"/>
              <a:gd name="connsiteX3594" fmla="*/ 421179 w 506956"/>
              <a:gd name="connsiteY3594" fmla="*/ 379097 h 506956"/>
              <a:gd name="connsiteX3595" fmla="*/ 424987 w 506956"/>
              <a:gd name="connsiteY3595" fmla="*/ 373112 h 506956"/>
              <a:gd name="connsiteX3596" fmla="*/ 429149 w 506956"/>
              <a:gd name="connsiteY3596" fmla="*/ 373112 h 506956"/>
              <a:gd name="connsiteX3597" fmla="*/ 423246 w 506956"/>
              <a:gd name="connsiteY3597" fmla="*/ 382306 h 506956"/>
              <a:gd name="connsiteX3598" fmla="*/ 429557 w 506956"/>
              <a:gd name="connsiteY3598" fmla="*/ 392153 h 506956"/>
              <a:gd name="connsiteX3599" fmla="*/ 425395 w 506956"/>
              <a:gd name="connsiteY3599" fmla="*/ 392153 h 506956"/>
              <a:gd name="connsiteX3600" fmla="*/ 421179 w 506956"/>
              <a:gd name="connsiteY3600" fmla="*/ 385462 h 506956"/>
              <a:gd name="connsiteX3601" fmla="*/ 446979 w 506956"/>
              <a:gd name="connsiteY3601" fmla="*/ 385462 h 506956"/>
              <a:gd name="connsiteX3602" fmla="*/ 442763 w 506956"/>
              <a:gd name="connsiteY3602" fmla="*/ 392153 h 506956"/>
              <a:gd name="connsiteX3603" fmla="*/ 438601 w 506956"/>
              <a:gd name="connsiteY3603" fmla="*/ 392153 h 506956"/>
              <a:gd name="connsiteX3604" fmla="*/ 444912 w 506956"/>
              <a:gd name="connsiteY3604" fmla="*/ 382306 h 506956"/>
              <a:gd name="connsiteX3605" fmla="*/ 439009 w 506956"/>
              <a:gd name="connsiteY3605" fmla="*/ 373112 h 506956"/>
              <a:gd name="connsiteX3606" fmla="*/ 443171 w 506956"/>
              <a:gd name="connsiteY3606" fmla="*/ 373112 h 506956"/>
              <a:gd name="connsiteX3607" fmla="*/ 446979 w 506956"/>
              <a:gd name="connsiteY3607" fmla="*/ 379097 h 506956"/>
              <a:gd name="connsiteX3608" fmla="*/ 450787 w 506956"/>
              <a:gd name="connsiteY3608" fmla="*/ 373112 h 506956"/>
              <a:gd name="connsiteX3609" fmla="*/ 454949 w 506956"/>
              <a:gd name="connsiteY3609" fmla="*/ 373112 h 506956"/>
              <a:gd name="connsiteX3610" fmla="*/ 449046 w 506956"/>
              <a:gd name="connsiteY3610" fmla="*/ 382306 h 506956"/>
              <a:gd name="connsiteX3611" fmla="*/ 455357 w 506956"/>
              <a:gd name="connsiteY3611" fmla="*/ 392153 h 506956"/>
              <a:gd name="connsiteX3612" fmla="*/ 451195 w 506956"/>
              <a:gd name="connsiteY3612" fmla="*/ 392153 h 506956"/>
              <a:gd name="connsiteX3613" fmla="*/ 446979 w 506956"/>
              <a:gd name="connsiteY3613" fmla="*/ 385462 h 506956"/>
              <a:gd name="connsiteX3614" fmla="*/ 472779 w 506956"/>
              <a:gd name="connsiteY3614" fmla="*/ 385462 h 506956"/>
              <a:gd name="connsiteX3615" fmla="*/ 468563 w 506956"/>
              <a:gd name="connsiteY3615" fmla="*/ 392153 h 506956"/>
              <a:gd name="connsiteX3616" fmla="*/ 464401 w 506956"/>
              <a:gd name="connsiteY3616" fmla="*/ 392153 h 506956"/>
              <a:gd name="connsiteX3617" fmla="*/ 470712 w 506956"/>
              <a:gd name="connsiteY3617" fmla="*/ 382306 h 506956"/>
              <a:gd name="connsiteX3618" fmla="*/ 464809 w 506956"/>
              <a:gd name="connsiteY3618" fmla="*/ 373112 h 506956"/>
              <a:gd name="connsiteX3619" fmla="*/ 468971 w 506956"/>
              <a:gd name="connsiteY3619" fmla="*/ 373112 h 506956"/>
              <a:gd name="connsiteX3620" fmla="*/ 472779 w 506956"/>
              <a:gd name="connsiteY3620" fmla="*/ 379097 h 506956"/>
              <a:gd name="connsiteX3621" fmla="*/ 476587 w 506956"/>
              <a:gd name="connsiteY3621" fmla="*/ 373112 h 506956"/>
              <a:gd name="connsiteX3622" fmla="*/ 480749 w 506956"/>
              <a:gd name="connsiteY3622" fmla="*/ 373112 h 506956"/>
              <a:gd name="connsiteX3623" fmla="*/ 474846 w 506956"/>
              <a:gd name="connsiteY3623" fmla="*/ 382306 h 506956"/>
              <a:gd name="connsiteX3624" fmla="*/ 481157 w 506956"/>
              <a:gd name="connsiteY3624" fmla="*/ 392153 h 506956"/>
              <a:gd name="connsiteX3625" fmla="*/ 476995 w 506956"/>
              <a:gd name="connsiteY3625" fmla="*/ 392153 h 506956"/>
              <a:gd name="connsiteX3626" fmla="*/ 472779 w 506956"/>
              <a:gd name="connsiteY3626" fmla="*/ 385462 h 506956"/>
              <a:gd name="connsiteX3627" fmla="*/ 498579 w 506956"/>
              <a:gd name="connsiteY3627" fmla="*/ 385462 h 506956"/>
              <a:gd name="connsiteX3628" fmla="*/ 494363 w 506956"/>
              <a:gd name="connsiteY3628" fmla="*/ 392153 h 506956"/>
              <a:gd name="connsiteX3629" fmla="*/ 490201 w 506956"/>
              <a:gd name="connsiteY3629" fmla="*/ 392153 h 506956"/>
              <a:gd name="connsiteX3630" fmla="*/ 496512 w 506956"/>
              <a:gd name="connsiteY3630" fmla="*/ 382306 h 506956"/>
              <a:gd name="connsiteX3631" fmla="*/ 490609 w 506956"/>
              <a:gd name="connsiteY3631" fmla="*/ 373112 h 506956"/>
              <a:gd name="connsiteX3632" fmla="*/ 494771 w 506956"/>
              <a:gd name="connsiteY3632" fmla="*/ 373112 h 506956"/>
              <a:gd name="connsiteX3633" fmla="*/ 498579 w 506956"/>
              <a:gd name="connsiteY3633" fmla="*/ 379097 h 506956"/>
              <a:gd name="connsiteX3634" fmla="*/ 502387 w 506956"/>
              <a:gd name="connsiteY3634" fmla="*/ 373112 h 506956"/>
              <a:gd name="connsiteX3635" fmla="*/ 506549 w 506956"/>
              <a:gd name="connsiteY3635" fmla="*/ 373112 h 506956"/>
              <a:gd name="connsiteX3636" fmla="*/ 500646 w 506956"/>
              <a:gd name="connsiteY3636" fmla="*/ 382306 h 506956"/>
              <a:gd name="connsiteX3637" fmla="*/ 506957 w 506956"/>
              <a:gd name="connsiteY3637" fmla="*/ 392153 h 506956"/>
              <a:gd name="connsiteX3638" fmla="*/ 502795 w 506956"/>
              <a:gd name="connsiteY3638" fmla="*/ 392153 h 506956"/>
              <a:gd name="connsiteX3639" fmla="*/ 498579 w 506956"/>
              <a:gd name="connsiteY3639" fmla="*/ 385462 h 506956"/>
              <a:gd name="connsiteX3640" fmla="*/ 8378 w 506956"/>
              <a:gd name="connsiteY3640" fmla="*/ 414163 h 506956"/>
              <a:gd name="connsiteX3641" fmla="*/ 4162 w 506956"/>
              <a:gd name="connsiteY3641" fmla="*/ 420854 h 506956"/>
              <a:gd name="connsiteX3642" fmla="*/ 0 w 506956"/>
              <a:gd name="connsiteY3642" fmla="*/ 420854 h 506956"/>
              <a:gd name="connsiteX3643" fmla="*/ 6310 w 506956"/>
              <a:gd name="connsiteY3643" fmla="*/ 411007 h 506956"/>
              <a:gd name="connsiteX3644" fmla="*/ 408 w 506956"/>
              <a:gd name="connsiteY3644" fmla="*/ 401813 h 506956"/>
              <a:gd name="connsiteX3645" fmla="*/ 4570 w 506956"/>
              <a:gd name="connsiteY3645" fmla="*/ 401813 h 506956"/>
              <a:gd name="connsiteX3646" fmla="*/ 8378 w 506956"/>
              <a:gd name="connsiteY3646" fmla="*/ 407798 h 506956"/>
              <a:gd name="connsiteX3647" fmla="*/ 12186 w 506956"/>
              <a:gd name="connsiteY3647" fmla="*/ 401813 h 506956"/>
              <a:gd name="connsiteX3648" fmla="*/ 16347 w 506956"/>
              <a:gd name="connsiteY3648" fmla="*/ 401813 h 506956"/>
              <a:gd name="connsiteX3649" fmla="*/ 10445 w 506956"/>
              <a:gd name="connsiteY3649" fmla="*/ 411007 h 506956"/>
              <a:gd name="connsiteX3650" fmla="*/ 16755 w 506956"/>
              <a:gd name="connsiteY3650" fmla="*/ 420854 h 506956"/>
              <a:gd name="connsiteX3651" fmla="*/ 12594 w 506956"/>
              <a:gd name="connsiteY3651" fmla="*/ 420854 h 506956"/>
              <a:gd name="connsiteX3652" fmla="*/ 8378 w 506956"/>
              <a:gd name="connsiteY3652" fmla="*/ 414163 h 506956"/>
              <a:gd name="connsiteX3653" fmla="*/ 34178 w 506956"/>
              <a:gd name="connsiteY3653" fmla="*/ 414163 h 506956"/>
              <a:gd name="connsiteX3654" fmla="*/ 29962 w 506956"/>
              <a:gd name="connsiteY3654" fmla="*/ 420854 h 506956"/>
              <a:gd name="connsiteX3655" fmla="*/ 25800 w 506956"/>
              <a:gd name="connsiteY3655" fmla="*/ 420854 h 506956"/>
              <a:gd name="connsiteX3656" fmla="*/ 32110 w 506956"/>
              <a:gd name="connsiteY3656" fmla="*/ 411007 h 506956"/>
              <a:gd name="connsiteX3657" fmla="*/ 26208 w 506956"/>
              <a:gd name="connsiteY3657" fmla="*/ 401813 h 506956"/>
              <a:gd name="connsiteX3658" fmla="*/ 30370 w 506956"/>
              <a:gd name="connsiteY3658" fmla="*/ 401813 h 506956"/>
              <a:gd name="connsiteX3659" fmla="*/ 34178 w 506956"/>
              <a:gd name="connsiteY3659" fmla="*/ 407798 h 506956"/>
              <a:gd name="connsiteX3660" fmla="*/ 37986 w 506956"/>
              <a:gd name="connsiteY3660" fmla="*/ 401813 h 506956"/>
              <a:gd name="connsiteX3661" fmla="*/ 42147 w 506956"/>
              <a:gd name="connsiteY3661" fmla="*/ 401813 h 506956"/>
              <a:gd name="connsiteX3662" fmla="*/ 36245 w 506956"/>
              <a:gd name="connsiteY3662" fmla="*/ 411007 h 506956"/>
              <a:gd name="connsiteX3663" fmla="*/ 42555 w 506956"/>
              <a:gd name="connsiteY3663" fmla="*/ 420854 h 506956"/>
              <a:gd name="connsiteX3664" fmla="*/ 38394 w 506956"/>
              <a:gd name="connsiteY3664" fmla="*/ 420854 h 506956"/>
              <a:gd name="connsiteX3665" fmla="*/ 34178 w 506956"/>
              <a:gd name="connsiteY3665" fmla="*/ 414163 h 506956"/>
              <a:gd name="connsiteX3666" fmla="*/ 59978 w 506956"/>
              <a:gd name="connsiteY3666" fmla="*/ 414163 h 506956"/>
              <a:gd name="connsiteX3667" fmla="*/ 55762 w 506956"/>
              <a:gd name="connsiteY3667" fmla="*/ 420854 h 506956"/>
              <a:gd name="connsiteX3668" fmla="*/ 51600 w 506956"/>
              <a:gd name="connsiteY3668" fmla="*/ 420854 h 506956"/>
              <a:gd name="connsiteX3669" fmla="*/ 57911 w 506956"/>
              <a:gd name="connsiteY3669" fmla="*/ 411007 h 506956"/>
              <a:gd name="connsiteX3670" fmla="*/ 52008 w 506956"/>
              <a:gd name="connsiteY3670" fmla="*/ 401813 h 506956"/>
              <a:gd name="connsiteX3671" fmla="*/ 56170 w 506956"/>
              <a:gd name="connsiteY3671" fmla="*/ 401813 h 506956"/>
              <a:gd name="connsiteX3672" fmla="*/ 59978 w 506956"/>
              <a:gd name="connsiteY3672" fmla="*/ 407798 h 506956"/>
              <a:gd name="connsiteX3673" fmla="*/ 63786 w 506956"/>
              <a:gd name="connsiteY3673" fmla="*/ 401813 h 506956"/>
              <a:gd name="connsiteX3674" fmla="*/ 67948 w 506956"/>
              <a:gd name="connsiteY3674" fmla="*/ 401813 h 506956"/>
              <a:gd name="connsiteX3675" fmla="*/ 62045 w 506956"/>
              <a:gd name="connsiteY3675" fmla="*/ 411007 h 506956"/>
              <a:gd name="connsiteX3676" fmla="*/ 68356 w 506956"/>
              <a:gd name="connsiteY3676" fmla="*/ 420854 h 506956"/>
              <a:gd name="connsiteX3677" fmla="*/ 64194 w 506956"/>
              <a:gd name="connsiteY3677" fmla="*/ 420854 h 506956"/>
              <a:gd name="connsiteX3678" fmla="*/ 59978 w 506956"/>
              <a:gd name="connsiteY3678" fmla="*/ 414163 h 506956"/>
              <a:gd name="connsiteX3679" fmla="*/ 85778 w 506956"/>
              <a:gd name="connsiteY3679" fmla="*/ 414163 h 506956"/>
              <a:gd name="connsiteX3680" fmla="*/ 81562 w 506956"/>
              <a:gd name="connsiteY3680" fmla="*/ 420854 h 506956"/>
              <a:gd name="connsiteX3681" fmla="*/ 77400 w 506956"/>
              <a:gd name="connsiteY3681" fmla="*/ 420854 h 506956"/>
              <a:gd name="connsiteX3682" fmla="*/ 83711 w 506956"/>
              <a:gd name="connsiteY3682" fmla="*/ 411007 h 506956"/>
              <a:gd name="connsiteX3683" fmla="*/ 77808 w 506956"/>
              <a:gd name="connsiteY3683" fmla="*/ 401813 h 506956"/>
              <a:gd name="connsiteX3684" fmla="*/ 81970 w 506956"/>
              <a:gd name="connsiteY3684" fmla="*/ 401813 h 506956"/>
              <a:gd name="connsiteX3685" fmla="*/ 85778 w 506956"/>
              <a:gd name="connsiteY3685" fmla="*/ 407798 h 506956"/>
              <a:gd name="connsiteX3686" fmla="*/ 89586 w 506956"/>
              <a:gd name="connsiteY3686" fmla="*/ 401813 h 506956"/>
              <a:gd name="connsiteX3687" fmla="*/ 93748 w 506956"/>
              <a:gd name="connsiteY3687" fmla="*/ 401813 h 506956"/>
              <a:gd name="connsiteX3688" fmla="*/ 87845 w 506956"/>
              <a:gd name="connsiteY3688" fmla="*/ 411007 h 506956"/>
              <a:gd name="connsiteX3689" fmla="*/ 94156 w 506956"/>
              <a:gd name="connsiteY3689" fmla="*/ 420854 h 506956"/>
              <a:gd name="connsiteX3690" fmla="*/ 89994 w 506956"/>
              <a:gd name="connsiteY3690" fmla="*/ 420854 h 506956"/>
              <a:gd name="connsiteX3691" fmla="*/ 85778 w 506956"/>
              <a:gd name="connsiteY3691" fmla="*/ 414163 h 506956"/>
              <a:gd name="connsiteX3692" fmla="*/ 111578 w 506956"/>
              <a:gd name="connsiteY3692" fmla="*/ 414163 h 506956"/>
              <a:gd name="connsiteX3693" fmla="*/ 107362 w 506956"/>
              <a:gd name="connsiteY3693" fmla="*/ 420854 h 506956"/>
              <a:gd name="connsiteX3694" fmla="*/ 103200 w 506956"/>
              <a:gd name="connsiteY3694" fmla="*/ 420854 h 506956"/>
              <a:gd name="connsiteX3695" fmla="*/ 109511 w 506956"/>
              <a:gd name="connsiteY3695" fmla="*/ 411007 h 506956"/>
              <a:gd name="connsiteX3696" fmla="*/ 103608 w 506956"/>
              <a:gd name="connsiteY3696" fmla="*/ 401813 h 506956"/>
              <a:gd name="connsiteX3697" fmla="*/ 107770 w 506956"/>
              <a:gd name="connsiteY3697" fmla="*/ 401813 h 506956"/>
              <a:gd name="connsiteX3698" fmla="*/ 111578 w 506956"/>
              <a:gd name="connsiteY3698" fmla="*/ 407798 h 506956"/>
              <a:gd name="connsiteX3699" fmla="*/ 115386 w 506956"/>
              <a:gd name="connsiteY3699" fmla="*/ 401813 h 506956"/>
              <a:gd name="connsiteX3700" fmla="*/ 119548 w 506956"/>
              <a:gd name="connsiteY3700" fmla="*/ 401813 h 506956"/>
              <a:gd name="connsiteX3701" fmla="*/ 113645 w 506956"/>
              <a:gd name="connsiteY3701" fmla="*/ 411007 h 506956"/>
              <a:gd name="connsiteX3702" fmla="*/ 119956 w 506956"/>
              <a:gd name="connsiteY3702" fmla="*/ 420854 h 506956"/>
              <a:gd name="connsiteX3703" fmla="*/ 115794 w 506956"/>
              <a:gd name="connsiteY3703" fmla="*/ 420854 h 506956"/>
              <a:gd name="connsiteX3704" fmla="*/ 111578 w 506956"/>
              <a:gd name="connsiteY3704" fmla="*/ 414163 h 506956"/>
              <a:gd name="connsiteX3705" fmla="*/ 137378 w 506956"/>
              <a:gd name="connsiteY3705" fmla="*/ 414163 h 506956"/>
              <a:gd name="connsiteX3706" fmla="*/ 133162 w 506956"/>
              <a:gd name="connsiteY3706" fmla="*/ 420854 h 506956"/>
              <a:gd name="connsiteX3707" fmla="*/ 129000 w 506956"/>
              <a:gd name="connsiteY3707" fmla="*/ 420854 h 506956"/>
              <a:gd name="connsiteX3708" fmla="*/ 135311 w 506956"/>
              <a:gd name="connsiteY3708" fmla="*/ 411007 h 506956"/>
              <a:gd name="connsiteX3709" fmla="*/ 129408 w 506956"/>
              <a:gd name="connsiteY3709" fmla="*/ 401813 h 506956"/>
              <a:gd name="connsiteX3710" fmla="*/ 133570 w 506956"/>
              <a:gd name="connsiteY3710" fmla="*/ 401813 h 506956"/>
              <a:gd name="connsiteX3711" fmla="*/ 137378 w 506956"/>
              <a:gd name="connsiteY3711" fmla="*/ 407798 h 506956"/>
              <a:gd name="connsiteX3712" fmla="*/ 141186 w 506956"/>
              <a:gd name="connsiteY3712" fmla="*/ 401813 h 506956"/>
              <a:gd name="connsiteX3713" fmla="*/ 145348 w 506956"/>
              <a:gd name="connsiteY3713" fmla="*/ 401813 h 506956"/>
              <a:gd name="connsiteX3714" fmla="*/ 139445 w 506956"/>
              <a:gd name="connsiteY3714" fmla="*/ 411007 h 506956"/>
              <a:gd name="connsiteX3715" fmla="*/ 145756 w 506956"/>
              <a:gd name="connsiteY3715" fmla="*/ 420854 h 506956"/>
              <a:gd name="connsiteX3716" fmla="*/ 141594 w 506956"/>
              <a:gd name="connsiteY3716" fmla="*/ 420854 h 506956"/>
              <a:gd name="connsiteX3717" fmla="*/ 137378 w 506956"/>
              <a:gd name="connsiteY3717" fmla="*/ 414163 h 506956"/>
              <a:gd name="connsiteX3718" fmla="*/ 163178 w 506956"/>
              <a:gd name="connsiteY3718" fmla="*/ 414163 h 506956"/>
              <a:gd name="connsiteX3719" fmla="*/ 158962 w 506956"/>
              <a:gd name="connsiteY3719" fmla="*/ 420854 h 506956"/>
              <a:gd name="connsiteX3720" fmla="*/ 154800 w 506956"/>
              <a:gd name="connsiteY3720" fmla="*/ 420854 h 506956"/>
              <a:gd name="connsiteX3721" fmla="*/ 161111 w 506956"/>
              <a:gd name="connsiteY3721" fmla="*/ 411007 h 506956"/>
              <a:gd name="connsiteX3722" fmla="*/ 155208 w 506956"/>
              <a:gd name="connsiteY3722" fmla="*/ 401813 h 506956"/>
              <a:gd name="connsiteX3723" fmla="*/ 159370 w 506956"/>
              <a:gd name="connsiteY3723" fmla="*/ 401813 h 506956"/>
              <a:gd name="connsiteX3724" fmla="*/ 163178 w 506956"/>
              <a:gd name="connsiteY3724" fmla="*/ 407798 h 506956"/>
              <a:gd name="connsiteX3725" fmla="*/ 166986 w 506956"/>
              <a:gd name="connsiteY3725" fmla="*/ 401813 h 506956"/>
              <a:gd name="connsiteX3726" fmla="*/ 171148 w 506956"/>
              <a:gd name="connsiteY3726" fmla="*/ 401813 h 506956"/>
              <a:gd name="connsiteX3727" fmla="*/ 165245 w 506956"/>
              <a:gd name="connsiteY3727" fmla="*/ 411007 h 506956"/>
              <a:gd name="connsiteX3728" fmla="*/ 171556 w 506956"/>
              <a:gd name="connsiteY3728" fmla="*/ 420854 h 506956"/>
              <a:gd name="connsiteX3729" fmla="*/ 167394 w 506956"/>
              <a:gd name="connsiteY3729" fmla="*/ 420854 h 506956"/>
              <a:gd name="connsiteX3730" fmla="*/ 163178 w 506956"/>
              <a:gd name="connsiteY3730" fmla="*/ 414163 h 506956"/>
              <a:gd name="connsiteX3731" fmla="*/ 188978 w 506956"/>
              <a:gd name="connsiteY3731" fmla="*/ 414163 h 506956"/>
              <a:gd name="connsiteX3732" fmla="*/ 184762 w 506956"/>
              <a:gd name="connsiteY3732" fmla="*/ 420854 h 506956"/>
              <a:gd name="connsiteX3733" fmla="*/ 180601 w 506956"/>
              <a:gd name="connsiteY3733" fmla="*/ 420854 h 506956"/>
              <a:gd name="connsiteX3734" fmla="*/ 186911 w 506956"/>
              <a:gd name="connsiteY3734" fmla="*/ 411007 h 506956"/>
              <a:gd name="connsiteX3735" fmla="*/ 181009 w 506956"/>
              <a:gd name="connsiteY3735" fmla="*/ 401813 h 506956"/>
              <a:gd name="connsiteX3736" fmla="*/ 185170 w 506956"/>
              <a:gd name="connsiteY3736" fmla="*/ 401813 h 506956"/>
              <a:gd name="connsiteX3737" fmla="*/ 188978 w 506956"/>
              <a:gd name="connsiteY3737" fmla="*/ 407798 h 506956"/>
              <a:gd name="connsiteX3738" fmla="*/ 192786 w 506956"/>
              <a:gd name="connsiteY3738" fmla="*/ 401813 h 506956"/>
              <a:gd name="connsiteX3739" fmla="*/ 196948 w 506956"/>
              <a:gd name="connsiteY3739" fmla="*/ 401813 h 506956"/>
              <a:gd name="connsiteX3740" fmla="*/ 191045 w 506956"/>
              <a:gd name="connsiteY3740" fmla="*/ 411007 h 506956"/>
              <a:gd name="connsiteX3741" fmla="*/ 197356 w 506956"/>
              <a:gd name="connsiteY3741" fmla="*/ 420854 h 506956"/>
              <a:gd name="connsiteX3742" fmla="*/ 193194 w 506956"/>
              <a:gd name="connsiteY3742" fmla="*/ 420854 h 506956"/>
              <a:gd name="connsiteX3743" fmla="*/ 188978 w 506956"/>
              <a:gd name="connsiteY3743" fmla="*/ 414163 h 506956"/>
              <a:gd name="connsiteX3744" fmla="*/ 214778 w 506956"/>
              <a:gd name="connsiteY3744" fmla="*/ 414163 h 506956"/>
              <a:gd name="connsiteX3745" fmla="*/ 210562 w 506956"/>
              <a:gd name="connsiteY3745" fmla="*/ 420854 h 506956"/>
              <a:gd name="connsiteX3746" fmla="*/ 206401 w 506956"/>
              <a:gd name="connsiteY3746" fmla="*/ 420854 h 506956"/>
              <a:gd name="connsiteX3747" fmla="*/ 212711 w 506956"/>
              <a:gd name="connsiteY3747" fmla="*/ 411007 h 506956"/>
              <a:gd name="connsiteX3748" fmla="*/ 206809 w 506956"/>
              <a:gd name="connsiteY3748" fmla="*/ 401813 h 506956"/>
              <a:gd name="connsiteX3749" fmla="*/ 210970 w 506956"/>
              <a:gd name="connsiteY3749" fmla="*/ 401813 h 506956"/>
              <a:gd name="connsiteX3750" fmla="*/ 214778 w 506956"/>
              <a:gd name="connsiteY3750" fmla="*/ 407798 h 506956"/>
              <a:gd name="connsiteX3751" fmla="*/ 218586 w 506956"/>
              <a:gd name="connsiteY3751" fmla="*/ 401813 h 506956"/>
              <a:gd name="connsiteX3752" fmla="*/ 222748 w 506956"/>
              <a:gd name="connsiteY3752" fmla="*/ 401813 h 506956"/>
              <a:gd name="connsiteX3753" fmla="*/ 216846 w 506956"/>
              <a:gd name="connsiteY3753" fmla="*/ 411007 h 506956"/>
              <a:gd name="connsiteX3754" fmla="*/ 223156 w 506956"/>
              <a:gd name="connsiteY3754" fmla="*/ 420854 h 506956"/>
              <a:gd name="connsiteX3755" fmla="*/ 218994 w 506956"/>
              <a:gd name="connsiteY3755" fmla="*/ 420854 h 506956"/>
              <a:gd name="connsiteX3756" fmla="*/ 214778 w 506956"/>
              <a:gd name="connsiteY3756" fmla="*/ 414163 h 506956"/>
              <a:gd name="connsiteX3757" fmla="*/ 240578 w 506956"/>
              <a:gd name="connsiteY3757" fmla="*/ 414163 h 506956"/>
              <a:gd name="connsiteX3758" fmla="*/ 236362 w 506956"/>
              <a:gd name="connsiteY3758" fmla="*/ 420854 h 506956"/>
              <a:gd name="connsiteX3759" fmla="*/ 232201 w 506956"/>
              <a:gd name="connsiteY3759" fmla="*/ 420854 h 506956"/>
              <a:gd name="connsiteX3760" fmla="*/ 238511 w 506956"/>
              <a:gd name="connsiteY3760" fmla="*/ 411007 h 506956"/>
              <a:gd name="connsiteX3761" fmla="*/ 232609 w 506956"/>
              <a:gd name="connsiteY3761" fmla="*/ 401813 h 506956"/>
              <a:gd name="connsiteX3762" fmla="*/ 236770 w 506956"/>
              <a:gd name="connsiteY3762" fmla="*/ 401813 h 506956"/>
              <a:gd name="connsiteX3763" fmla="*/ 240578 w 506956"/>
              <a:gd name="connsiteY3763" fmla="*/ 407798 h 506956"/>
              <a:gd name="connsiteX3764" fmla="*/ 244386 w 506956"/>
              <a:gd name="connsiteY3764" fmla="*/ 401813 h 506956"/>
              <a:gd name="connsiteX3765" fmla="*/ 248548 w 506956"/>
              <a:gd name="connsiteY3765" fmla="*/ 401813 h 506956"/>
              <a:gd name="connsiteX3766" fmla="*/ 242646 w 506956"/>
              <a:gd name="connsiteY3766" fmla="*/ 411007 h 506956"/>
              <a:gd name="connsiteX3767" fmla="*/ 248956 w 506956"/>
              <a:gd name="connsiteY3767" fmla="*/ 420854 h 506956"/>
              <a:gd name="connsiteX3768" fmla="*/ 244794 w 506956"/>
              <a:gd name="connsiteY3768" fmla="*/ 420854 h 506956"/>
              <a:gd name="connsiteX3769" fmla="*/ 240578 w 506956"/>
              <a:gd name="connsiteY3769" fmla="*/ 414163 h 506956"/>
              <a:gd name="connsiteX3770" fmla="*/ 266378 w 506956"/>
              <a:gd name="connsiteY3770" fmla="*/ 414163 h 506956"/>
              <a:gd name="connsiteX3771" fmla="*/ 262162 w 506956"/>
              <a:gd name="connsiteY3771" fmla="*/ 420854 h 506956"/>
              <a:gd name="connsiteX3772" fmla="*/ 258001 w 506956"/>
              <a:gd name="connsiteY3772" fmla="*/ 420854 h 506956"/>
              <a:gd name="connsiteX3773" fmla="*/ 264311 w 506956"/>
              <a:gd name="connsiteY3773" fmla="*/ 411007 h 506956"/>
              <a:gd name="connsiteX3774" fmla="*/ 258409 w 506956"/>
              <a:gd name="connsiteY3774" fmla="*/ 401813 h 506956"/>
              <a:gd name="connsiteX3775" fmla="*/ 262570 w 506956"/>
              <a:gd name="connsiteY3775" fmla="*/ 401813 h 506956"/>
              <a:gd name="connsiteX3776" fmla="*/ 266378 w 506956"/>
              <a:gd name="connsiteY3776" fmla="*/ 407798 h 506956"/>
              <a:gd name="connsiteX3777" fmla="*/ 270187 w 506956"/>
              <a:gd name="connsiteY3777" fmla="*/ 401813 h 506956"/>
              <a:gd name="connsiteX3778" fmla="*/ 274348 w 506956"/>
              <a:gd name="connsiteY3778" fmla="*/ 401813 h 506956"/>
              <a:gd name="connsiteX3779" fmla="*/ 268446 w 506956"/>
              <a:gd name="connsiteY3779" fmla="*/ 411007 h 506956"/>
              <a:gd name="connsiteX3780" fmla="*/ 274756 w 506956"/>
              <a:gd name="connsiteY3780" fmla="*/ 420854 h 506956"/>
              <a:gd name="connsiteX3781" fmla="*/ 270595 w 506956"/>
              <a:gd name="connsiteY3781" fmla="*/ 420854 h 506956"/>
              <a:gd name="connsiteX3782" fmla="*/ 266378 w 506956"/>
              <a:gd name="connsiteY3782" fmla="*/ 414163 h 506956"/>
              <a:gd name="connsiteX3783" fmla="*/ 292179 w 506956"/>
              <a:gd name="connsiteY3783" fmla="*/ 414163 h 506956"/>
              <a:gd name="connsiteX3784" fmla="*/ 287962 w 506956"/>
              <a:gd name="connsiteY3784" fmla="*/ 420854 h 506956"/>
              <a:gd name="connsiteX3785" fmla="*/ 283801 w 506956"/>
              <a:gd name="connsiteY3785" fmla="*/ 420854 h 506956"/>
              <a:gd name="connsiteX3786" fmla="*/ 290111 w 506956"/>
              <a:gd name="connsiteY3786" fmla="*/ 411007 h 506956"/>
              <a:gd name="connsiteX3787" fmla="*/ 284209 w 506956"/>
              <a:gd name="connsiteY3787" fmla="*/ 401813 h 506956"/>
              <a:gd name="connsiteX3788" fmla="*/ 288370 w 506956"/>
              <a:gd name="connsiteY3788" fmla="*/ 401813 h 506956"/>
              <a:gd name="connsiteX3789" fmla="*/ 292179 w 506956"/>
              <a:gd name="connsiteY3789" fmla="*/ 407798 h 506956"/>
              <a:gd name="connsiteX3790" fmla="*/ 295987 w 506956"/>
              <a:gd name="connsiteY3790" fmla="*/ 401813 h 506956"/>
              <a:gd name="connsiteX3791" fmla="*/ 300148 w 506956"/>
              <a:gd name="connsiteY3791" fmla="*/ 401813 h 506956"/>
              <a:gd name="connsiteX3792" fmla="*/ 294246 w 506956"/>
              <a:gd name="connsiteY3792" fmla="*/ 411007 h 506956"/>
              <a:gd name="connsiteX3793" fmla="*/ 300556 w 506956"/>
              <a:gd name="connsiteY3793" fmla="*/ 420854 h 506956"/>
              <a:gd name="connsiteX3794" fmla="*/ 296395 w 506956"/>
              <a:gd name="connsiteY3794" fmla="*/ 420854 h 506956"/>
              <a:gd name="connsiteX3795" fmla="*/ 292179 w 506956"/>
              <a:gd name="connsiteY3795" fmla="*/ 414163 h 506956"/>
              <a:gd name="connsiteX3796" fmla="*/ 317979 w 506956"/>
              <a:gd name="connsiteY3796" fmla="*/ 414163 h 506956"/>
              <a:gd name="connsiteX3797" fmla="*/ 313762 w 506956"/>
              <a:gd name="connsiteY3797" fmla="*/ 420854 h 506956"/>
              <a:gd name="connsiteX3798" fmla="*/ 309601 w 506956"/>
              <a:gd name="connsiteY3798" fmla="*/ 420854 h 506956"/>
              <a:gd name="connsiteX3799" fmla="*/ 315911 w 506956"/>
              <a:gd name="connsiteY3799" fmla="*/ 411007 h 506956"/>
              <a:gd name="connsiteX3800" fmla="*/ 310009 w 506956"/>
              <a:gd name="connsiteY3800" fmla="*/ 401813 h 506956"/>
              <a:gd name="connsiteX3801" fmla="*/ 314170 w 506956"/>
              <a:gd name="connsiteY3801" fmla="*/ 401813 h 506956"/>
              <a:gd name="connsiteX3802" fmla="*/ 317979 w 506956"/>
              <a:gd name="connsiteY3802" fmla="*/ 407798 h 506956"/>
              <a:gd name="connsiteX3803" fmla="*/ 321787 w 506956"/>
              <a:gd name="connsiteY3803" fmla="*/ 401813 h 506956"/>
              <a:gd name="connsiteX3804" fmla="*/ 325948 w 506956"/>
              <a:gd name="connsiteY3804" fmla="*/ 401813 h 506956"/>
              <a:gd name="connsiteX3805" fmla="*/ 320046 w 506956"/>
              <a:gd name="connsiteY3805" fmla="*/ 411007 h 506956"/>
              <a:gd name="connsiteX3806" fmla="*/ 326356 w 506956"/>
              <a:gd name="connsiteY3806" fmla="*/ 420854 h 506956"/>
              <a:gd name="connsiteX3807" fmla="*/ 322195 w 506956"/>
              <a:gd name="connsiteY3807" fmla="*/ 420854 h 506956"/>
              <a:gd name="connsiteX3808" fmla="*/ 317979 w 506956"/>
              <a:gd name="connsiteY3808" fmla="*/ 414163 h 506956"/>
              <a:gd name="connsiteX3809" fmla="*/ 343779 w 506956"/>
              <a:gd name="connsiteY3809" fmla="*/ 414163 h 506956"/>
              <a:gd name="connsiteX3810" fmla="*/ 339563 w 506956"/>
              <a:gd name="connsiteY3810" fmla="*/ 420854 h 506956"/>
              <a:gd name="connsiteX3811" fmla="*/ 335401 w 506956"/>
              <a:gd name="connsiteY3811" fmla="*/ 420854 h 506956"/>
              <a:gd name="connsiteX3812" fmla="*/ 341711 w 506956"/>
              <a:gd name="connsiteY3812" fmla="*/ 411007 h 506956"/>
              <a:gd name="connsiteX3813" fmla="*/ 335809 w 506956"/>
              <a:gd name="connsiteY3813" fmla="*/ 401813 h 506956"/>
              <a:gd name="connsiteX3814" fmla="*/ 339971 w 506956"/>
              <a:gd name="connsiteY3814" fmla="*/ 401813 h 506956"/>
              <a:gd name="connsiteX3815" fmla="*/ 343779 w 506956"/>
              <a:gd name="connsiteY3815" fmla="*/ 407798 h 506956"/>
              <a:gd name="connsiteX3816" fmla="*/ 347587 w 506956"/>
              <a:gd name="connsiteY3816" fmla="*/ 401813 h 506956"/>
              <a:gd name="connsiteX3817" fmla="*/ 351748 w 506956"/>
              <a:gd name="connsiteY3817" fmla="*/ 401813 h 506956"/>
              <a:gd name="connsiteX3818" fmla="*/ 345846 w 506956"/>
              <a:gd name="connsiteY3818" fmla="*/ 411007 h 506956"/>
              <a:gd name="connsiteX3819" fmla="*/ 352156 w 506956"/>
              <a:gd name="connsiteY3819" fmla="*/ 420854 h 506956"/>
              <a:gd name="connsiteX3820" fmla="*/ 347995 w 506956"/>
              <a:gd name="connsiteY3820" fmla="*/ 420854 h 506956"/>
              <a:gd name="connsiteX3821" fmla="*/ 343779 w 506956"/>
              <a:gd name="connsiteY3821" fmla="*/ 414163 h 506956"/>
              <a:gd name="connsiteX3822" fmla="*/ 369579 w 506956"/>
              <a:gd name="connsiteY3822" fmla="*/ 414163 h 506956"/>
              <a:gd name="connsiteX3823" fmla="*/ 365363 w 506956"/>
              <a:gd name="connsiteY3823" fmla="*/ 420854 h 506956"/>
              <a:gd name="connsiteX3824" fmla="*/ 361201 w 506956"/>
              <a:gd name="connsiteY3824" fmla="*/ 420854 h 506956"/>
              <a:gd name="connsiteX3825" fmla="*/ 367511 w 506956"/>
              <a:gd name="connsiteY3825" fmla="*/ 411007 h 506956"/>
              <a:gd name="connsiteX3826" fmla="*/ 361609 w 506956"/>
              <a:gd name="connsiteY3826" fmla="*/ 401813 h 506956"/>
              <a:gd name="connsiteX3827" fmla="*/ 365771 w 506956"/>
              <a:gd name="connsiteY3827" fmla="*/ 401813 h 506956"/>
              <a:gd name="connsiteX3828" fmla="*/ 369579 w 506956"/>
              <a:gd name="connsiteY3828" fmla="*/ 407798 h 506956"/>
              <a:gd name="connsiteX3829" fmla="*/ 373387 w 506956"/>
              <a:gd name="connsiteY3829" fmla="*/ 401813 h 506956"/>
              <a:gd name="connsiteX3830" fmla="*/ 377548 w 506956"/>
              <a:gd name="connsiteY3830" fmla="*/ 401813 h 506956"/>
              <a:gd name="connsiteX3831" fmla="*/ 371646 w 506956"/>
              <a:gd name="connsiteY3831" fmla="*/ 411007 h 506956"/>
              <a:gd name="connsiteX3832" fmla="*/ 377956 w 506956"/>
              <a:gd name="connsiteY3832" fmla="*/ 420854 h 506956"/>
              <a:gd name="connsiteX3833" fmla="*/ 373795 w 506956"/>
              <a:gd name="connsiteY3833" fmla="*/ 420854 h 506956"/>
              <a:gd name="connsiteX3834" fmla="*/ 369579 w 506956"/>
              <a:gd name="connsiteY3834" fmla="*/ 414163 h 506956"/>
              <a:gd name="connsiteX3835" fmla="*/ 395379 w 506956"/>
              <a:gd name="connsiteY3835" fmla="*/ 414163 h 506956"/>
              <a:gd name="connsiteX3836" fmla="*/ 391163 w 506956"/>
              <a:gd name="connsiteY3836" fmla="*/ 420854 h 506956"/>
              <a:gd name="connsiteX3837" fmla="*/ 387001 w 506956"/>
              <a:gd name="connsiteY3837" fmla="*/ 420854 h 506956"/>
              <a:gd name="connsiteX3838" fmla="*/ 393312 w 506956"/>
              <a:gd name="connsiteY3838" fmla="*/ 411007 h 506956"/>
              <a:gd name="connsiteX3839" fmla="*/ 387409 w 506956"/>
              <a:gd name="connsiteY3839" fmla="*/ 401813 h 506956"/>
              <a:gd name="connsiteX3840" fmla="*/ 391571 w 506956"/>
              <a:gd name="connsiteY3840" fmla="*/ 401813 h 506956"/>
              <a:gd name="connsiteX3841" fmla="*/ 395379 w 506956"/>
              <a:gd name="connsiteY3841" fmla="*/ 407798 h 506956"/>
              <a:gd name="connsiteX3842" fmla="*/ 399187 w 506956"/>
              <a:gd name="connsiteY3842" fmla="*/ 401813 h 506956"/>
              <a:gd name="connsiteX3843" fmla="*/ 403348 w 506956"/>
              <a:gd name="connsiteY3843" fmla="*/ 401813 h 506956"/>
              <a:gd name="connsiteX3844" fmla="*/ 397446 w 506956"/>
              <a:gd name="connsiteY3844" fmla="*/ 411007 h 506956"/>
              <a:gd name="connsiteX3845" fmla="*/ 403756 w 506956"/>
              <a:gd name="connsiteY3845" fmla="*/ 420854 h 506956"/>
              <a:gd name="connsiteX3846" fmla="*/ 399595 w 506956"/>
              <a:gd name="connsiteY3846" fmla="*/ 420854 h 506956"/>
              <a:gd name="connsiteX3847" fmla="*/ 395379 w 506956"/>
              <a:gd name="connsiteY3847" fmla="*/ 414163 h 506956"/>
              <a:gd name="connsiteX3848" fmla="*/ 421179 w 506956"/>
              <a:gd name="connsiteY3848" fmla="*/ 414163 h 506956"/>
              <a:gd name="connsiteX3849" fmla="*/ 416963 w 506956"/>
              <a:gd name="connsiteY3849" fmla="*/ 420854 h 506956"/>
              <a:gd name="connsiteX3850" fmla="*/ 412801 w 506956"/>
              <a:gd name="connsiteY3850" fmla="*/ 420854 h 506956"/>
              <a:gd name="connsiteX3851" fmla="*/ 419112 w 506956"/>
              <a:gd name="connsiteY3851" fmla="*/ 411007 h 506956"/>
              <a:gd name="connsiteX3852" fmla="*/ 413209 w 506956"/>
              <a:gd name="connsiteY3852" fmla="*/ 401813 h 506956"/>
              <a:gd name="connsiteX3853" fmla="*/ 417371 w 506956"/>
              <a:gd name="connsiteY3853" fmla="*/ 401813 h 506956"/>
              <a:gd name="connsiteX3854" fmla="*/ 421179 w 506956"/>
              <a:gd name="connsiteY3854" fmla="*/ 407798 h 506956"/>
              <a:gd name="connsiteX3855" fmla="*/ 424987 w 506956"/>
              <a:gd name="connsiteY3855" fmla="*/ 401813 h 506956"/>
              <a:gd name="connsiteX3856" fmla="*/ 429149 w 506956"/>
              <a:gd name="connsiteY3856" fmla="*/ 401813 h 506956"/>
              <a:gd name="connsiteX3857" fmla="*/ 423246 w 506956"/>
              <a:gd name="connsiteY3857" fmla="*/ 411007 h 506956"/>
              <a:gd name="connsiteX3858" fmla="*/ 429557 w 506956"/>
              <a:gd name="connsiteY3858" fmla="*/ 420854 h 506956"/>
              <a:gd name="connsiteX3859" fmla="*/ 425395 w 506956"/>
              <a:gd name="connsiteY3859" fmla="*/ 420854 h 506956"/>
              <a:gd name="connsiteX3860" fmla="*/ 421179 w 506956"/>
              <a:gd name="connsiteY3860" fmla="*/ 414163 h 506956"/>
              <a:gd name="connsiteX3861" fmla="*/ 446979 w 506956"/>
              <a:gd name="connsiteY3861" fmla="*/ 414163 h 506956"/>
              <a:gd name="connsiteX3862" fmla="*/ 442763 w 506956"/>
              <a:gd name="connsiteY3862" fmla="*/ 420854 h 506956"/>
              <a:gd name="connsiteX3863" fmla="*/ 438601 w 506956"/>
              <a:gd name="connsiteY3863" fmla="*/ 420854 h 506956"/>
              <a:gd name="connsiteX3864" fmla="*/ 444912 w 506956"/>
              <a:gd name="connsiteY3864" fmla="*/ 411007 h 506956"/>
              <a:gd name="connsiteX3865" fmla="*/ 439009 w 506956"/>
              <a:gd name="connsiteY3865" fmla="*/ 401813 h 506956"/>
              <a:gd name="connsiteX3866" fmla="*/ 443171 w 506956"/>
              <a:gd name="connsiteY3866" fmla="*/ 401813 h 506956"/>
              <a:gd name="connsiteX3867" fmla="*/ 446979 w 506956"/>
              <a:gd name="connsiteY3867" fmla="*/ 407798 h 506956"/>
              <a:gd name="connsiteX3868" fmla="*/ 450787 w 506956"/>
              <a:gd name="connsiteY3868" fmla="*/ 401813 h 506956"/>
              <a:gd name="connsiteX3869" fmla="*/ 454949 w 506956"/>
              <a:gd name="connsiteY3869" fmla="*/ 401813 h 506956"/>
              <a:gd name="connsiteX3870" fmla="*/ 449046 w 506956"/>
              <a:gd name="connsiteY3870" fmla="*/ 411007 h 506956"/>
              <a:gd name="connsiteX3871" fmla="*/ 455357 w 506956"/>
              <a:gd name="connsiteY3871" fmla="*/ 420854 h 506956"/>
              <a:gd name="connsiteX3872" fmla="*/ 451195 w 506956"/>
              <a:gd name="connsiteY3872" fmla="*/ 420854 h 506956"/>
              <a:gd name="connsiteX3873" fmla="*/ 446979 w 506956"/>
              <a:gd name="connsiteY3873" fmla="*/ 414163 h 506956"/>
              <a:gd name="connsiteX3874" fmla="*/ 472779 w 506956"/>
              <a:gd name="connsiteY3874" fmla="*/ 414163 h 506956"/>
              <a:gd name="connsiteX3875" fmla="*/ 468563 w 506956"/>
              <a:gd name="connsiteY3875" fmla="*/ 420854 h 506956"/>
              <a:gd name="connsiteX3876" fmla="*/ 464401 w 506956"/>
              <a:gd name="connsiteY3876" fmla="*/ 420854 h 506956"/>
              <a:gd name="connsiteX3877" fmla="*/ 470712 w 506956"/>
              <a:gd name="connsiteY3877" fmla="*/ 411007 h 506956"/>
              <a:gd name="connsiteX3878" fmla="*/ 464809 w 506956"/>
              <a:gd name="connsiteY3878" fmla="*/ 401813 h 506956"/>
              <a:gd name="connsiteX3879" fmla="*/ 468971 w 506956"/>
              <a:gd name="connsiteY3879" fmla="*/ 401813 h 506956"/>
              <a:gd name="connsiteX3880" fmla="*/ 472779 w 506956"/>
              <a:gd name="connsiteY3880" fmla="*/ 407798 h 506956"/>
              <a:gd name="connsiteX3881" fmla="*/ 476587 w 506956"/>
              <a:gd name="connsiteY3881" fmla="*/ 401813 h 506956"/>
              <a:gd name="connsiteX3882" fmla="*/ 480749 w 506956"/>
              <a:gd name="connsiteY3882" fmla="*/ 401813 h 506956"/>
              <a:gd name="connsiteX3883" fmla="*/ 474846 w 506956"/>
              <a:gd name="connsiteY3883" fmla="*/ 411007 h 506956"/>
              <a:gd name="connsiteX3884" fmla="*/ 481157 w 506956"/>
              <a:gd name="connsiteY3884" fmla="*/ 420854 h 506956"/>
              <a:gd name="connsiteX3885" fmla="*/ 476995 w 506956"/>
              <a:gd name="connsiteY3885" fmla="*/ 420854 h 506956"/>
              <a:gd name="connsiteX3886" fmla="*/ 472779 w 506956"/>
              <a:gd name="connsiteY3886" fmla="*/ 414163 h 506956"/>
              <a:gd name="connsiteX3887" fmla="*/ 498579 w 506956"/>
              <a:gd name="connsiteY3887" fmla="*/ 414163 h 506956"/>
              <a:gd name="connsiteX3888" fmla="*/ 494363 w 506956"/>
              <a:gd name="connsiteY3888" fmla="*/ 420854 h 506956"/>
              <a:gd name="connsiteX3889" fmla="*/ 490201 w 506956"/>
              <a:gd name="connsiteY3889" fmla="*/ 420854 h 506956"/>
              <a:gd name="connsiteX3890" fmla="*/ 496512 w 506956"/>
              <a:gd name="connsiteY3890" fmla="*/ 411007 h 506956"/>
              <a:gd name="connsiteX3891" fmla="*/ 490609 w 506956"/>
              <a:gd name="connsiteY3891" fmla="*/ 401813 h 506956"/>
              <a:gd name="connsiteX3892" fmla="*/ 494771 w 506956"/>
              <a:gd name="connsiteY3892" fmla="*/ 401813 h 506956"/>
              <a:gd name="connsiteX3893" fmla="*/ 498579 w 506956"/>
              <a:gd name="connsiteY3893" fmla="*/ 407798 h 506956"/>
              <a:gd name="connsiteX3894" fmla="*/ 502387 w 506956"/>
              <a:gd name="connsiteY3894" fmla="*/ 401813 h 506956"/>
              <a:gd name="connsiteX3895" fmla="*/ 506549 w 506956"/>
              <a:gd name="connsiteY3895" fmla="*/ 401813 h 506956"/>
              <a:gd name="connsiteX3896" fmla="*/ 500646 w 506956"/>
              <a:gd name="connsiteY3896" fmla="*/ 411007 h 506956"/>
              <a:gd name="connsiteX3897" fmla="*/ 506957 w 506956"/>
              <a:gd name="connsiteY3897" fmla="*/ 420854 h 506956"/>
              <a:gd name="connsiteX3898" fmla="*/ 502795 w 506956"/>
              <a:gd name="connsiteY3898" fmla="*/ 420854 h 506956"/>
              <a:gd name="connsiteX3899" fmla="*/ 498579 w 506956"/>
              <a:gd name="connsiteY3899" fmla="*/ 414163 h 506956"/>
              <a:gd name="connsiteX3900" fmla="*/ 8378 w 506956"/>
              <a:gd name="connsiteY3900" fmla="*/ 442863 h 506956"/>
              <a:gd name="connsiteX3901" fmla="*/ 4162 w 506956"/>
              <a:gd name="connsiteY3901" fmla="*/ 449555 h 506956"/>
              <a:gd name="connsiteX3902" fmla="*/ 0 w 506956"/>
              <a:gd name="connsiteY3902" fmla="*/ 449555 h 506956"/>
              <a:gd name="connsiteX3903" fmla="*/ 6310 w 506956"/>
              <a:gd name="connsiteY3903" fmla="*/ 439708 h 506956"/>
              <a:gd name="connsiteX3904" fmla="*/ 408 w 506956"/>
              <a:gd name="connsiteY3904" fmla="*/ 430514 h 506956"/>
              <a:gd name="connsiteX3905" fmla="*/ 4570 w 506956"/>
              <a:gd name="connsiteY3905" fmla="*/ 430514 h 506956"/>
              <a:gd name="connsiteX3906" fmla="*/ 8378 w 506956"/>
              <a:gd name="connsiteY3906" fmla="*/ 436499 h 506956"/>
              <a:gd name="connsiteX3907" fmla="*/ 12186 w 506956"/>
              <a:gd name="connsiteY3907" fmla="*/ 430514 h 506956"/>
              <a:gd name="connsiteX3908" fmla="*/ 16347 w 506956"/>
              <a:gd name="connsiteY3908" fmla="*/ 430514 h 506956"/>
              <a:gd name="connsiteX3909" fmla="*/ 10445 w 506956"/>
              <a:gd name="connsiteY3909" fmla="*/ 439708 h 506956"/>
              <a:gd name="connsiteX3910" fmla="*/ 16755 w 506956"/>
              <a:gd name="connsiteY3910" fmla="*/ 449555 h 506956"/>
              <a:gd name="connsiteX3911" fmla="*/ 12594 w 506956"/>
              <a:gd name="connsiteY3911" fmla="*/ 449555 h 506956"/>
              <a:gd name="connsiteX3912" fmla="*/ 8378 w 506956"/>
              <a:gd name="connsiteY3912" fmla="*/ 442863 h 506956"/>
              <a:gd name="connsiteX3913" fmla="*/ 34178 w 506956"/>
              <a:gd name="connsiteY3913" fmla="*/ 442863 h 506956"/>
              <a:gd name="connsiteX3914" fmla="*/ 29962 w 506956"/>
              <a:gd name="connsiteY3914" fmla="*/ 449555 h 506956"/>
              <a:gd name="connsiteX3915" fmla="*/ 25800 w 506956"/>
              <a:gd name="connsiteY3915" fmla="*/ 449555 h 506956"/>
              <a:gd name="connsiteX3916" fmla="*/ 32110 w 506956"/>
              <a:gd name="connsiteY3916" fmla="*/ 439708 h 506956"/>
              <a:gd name="connsiteX3917" fmla="*/ 26208 w 506956"/>
              <a:gd name="connsiteY3917" fmla="*/ 430514 h 506956"/>
              <a:gd name="connsiteX3918" fmla="*/ 30370 w 506956"/>
              <a:gd name="connsiteY3918" fmla="*/ 430514 h 506956"/>
              <a:gd name="connsiteX3919" fmla="*/ 34178 w 506956"/>
              <a:gd name="connsiteY3919" fmla="*/ 436499 h 506956"/>
              <a:gd name="connsiteX3920" fmla="*/ 37986 w 506956"/>
              <a:gd name="connsiteY3920" fmla="*/ 430514 h 506956"/>
              <a:gd name="connsiteX3921" fmla="*/ 42147 w 506956"/>
              <a:gd name="connsiteY3921" fmla="*/ 430514 h 506956"/>
              <a:gd name="connsiteX3922" fmla="*/ 36245 w 506956"/>
              <a:gd name="connsiteY3922" fmla="*/ 439708 h 506956"/>
              <a:gd name="connsiteX3923" fmla="*/ 42555 w 506956"/>
              <a:gd name="connsiteY3923" fmla="*/ 449555 h 506956"/>
              <a:gd name="connsiteX3924" fmla="*/ 38394 w 506956"/>
              <a:gd name="connsiteY3924" fmla="*/ 449555 h 506956"/>
              <a:gd name="connsiteX3925" fmla="*/ 34178 w 506956"/>
              <a:gd name="connsiteY3925" fmla="*/ 442863 h 506956"/>
              <a:gd name="connsiteX3926" fmla="*/ 59978 w 506956"/>
              <a:gd name="connsiteY3926" fmla="*/ 442863 h 506956"/>
              <a:gd name="connsiteX3927" fmla="*/ 55762 w 506956"/>
              <a:gd name="connsiteY3927" fmla="*/ 449555 h 506956"/>
              <a:gd name="connsiteX3928" fmla="*/ 51600 w 506956"/>
              <a:gd name="connsiteY3928" fmla="*/ 449555 h 506956"/>
              <a:gd name="connsiteX3929" fmla="*/ 57911 w 506956"/>
              <a:gd name="connsiteY3929" fmla="*/ 439708 h 506956"/>
              <a:gd name="connsiteX3930" fmla="*/ 52008 w 506956"/>
              <a:gd name="connsiteY3930" fmla="*/ 430514 h 506956"/>
              <a:gd name="connsiteX3931" fmla="*/ 56170 w 506956"/>
              <a:gd name="connsiteY3931" fmla="*/ 430514 h 506956"/>
              <a:gd name="connsiteX3932" fmla="*/ 59978 w 506956"/>
              <a:gd name="connsiteY3932" fmla="*/ 436499 h 506956"/>
              <a:gd name="connsiteX3933" fmla="*/ 63786 w 506956"/>
              <a:gd name="connsiteY3933" fmla="*/ 430514 h 506956"/>
              <a:gd name="connsiteX3934" fmla="*/ 67948 w 506956"/>
              <a:gd name="connsiteY3934" fmla="*/ 430514 h 506956"/>
              <a:gd name="connsiteX3935" fmla="*/ 62045 w 506956"/>
              <a:gd name="connsiteY3935" fmla="*/ 439708 h 506956"/>
              <a:gd name="connsiteX3936" fmla="*/ 68356 w 506956"/>
              <a:gd name="connsiteY3936" fmla="*/ 449555 h 506956"/>
              <a:gd name="connsiteX3937" fmla="*/ 64194 w 506956"/>
              <a:gd name="connsiteY3937" fmla="*/ 449555 h 506956"/>
              <a:gd name="connsiteX3938" fmla="*/ 59978 w 506956"/>
              <a:gd name="connsiteY3938" fmla="*/ 442863 h 506956"/>
              <a:gd name="connsiteX3939" fmla="*/ 85778 w 506956"/>
              <a:gd name="connsiteY3939" fmla="*/ 442863 h 506956"/>
              <a:gd name="connsiteX3940" fmla="*/ 81562 w 506956"/>
              <a:gd name="connsiteY3940" fmla="*/ 449555 h 506956"/>
              <a:gd name="connsiteX3941" fmla="*/ 77400 w 506956"/>
              <a:gd name="connsiteY3941" fmla="*/ 449555 h 506956"/>
              <a:gd name="connsiteX3942" fmla="*/ 83711 w 506956"/>
              <a:gd name="connsiteY3942" fmla="*/ 439708 h 506956"/>
              <a:gd name="connsiteX3943" fmla="*/ 77808 w 506956"/>
              <a:gd name="connsiteY3943" fmla="*/ 430514 h 506956"/>
              <a:gd name="connsiteX3944" fmla="*/ 81970 w 506956"/>
              <a:gd name="connsiteY3944" fmla="*/ 430514 h 506956"/>
              <a:gd name="connsiteX3945" fmla="*/ 85778 w 506956"/>
              <a:gd name="connsiteY3945" fmla="*/ 436499 h 506956"/>
              <a:gd name="connsiteX3946" fmla="*/ 89586 w 506956"/>
              <a:gd name="connsiteY3946" fmla="*/ 430514 h 506956"/>
              <a:gd name="connsiteX3947" fmla="*/ 93748 w 506956"/>
              <a:gd name="connsiteY3947" fmla="*/ 430514 h 506956"/>
              <a:gd name="connsiteX3948" fmla="*/ 87845 w 506956"/>
              <a:gd name="connsiteY3948" fmla="*/ 439708 h 506956"/>
              <a:gd name="connsiteX3949" fmla="*/ 94156 w 506956"/>
              <a:gd name="connsiteY3949" fmla="*/ 449555 h 506956"/>
              <a:gd name="connsiteX3950" fmla="*/ 89994 w 506956"/>
              <a:gd name="connsiteY3950" fmla="*/ 449555 h 506956"/>
              <a:gd name="connsiteX3951" fmla="*/ 85778 w 506956"/>
              <a:gd name="connsiteY3951" fmla="*/ 442863 h 506956"/>
              <a:gd name="connsiteX3952" fmla="*/ 111578 w 506956"/>
              <a:gd name="connsiteY3952" fmla="*/ 442863 h 506956"/>
              <a:gd name="connsiteX3953" fmla="*/ 107362 w 506956"/>
              <a:gd name="connsiteY3953" fmla="*/ 449555 h 506956"/>
              <a:gd name="connsiteX3954" fmla="*/ 103200 w 506956"/>
              <a:gd name="connsiteY3954" fmla="*/ 449555 h 506956"/>
              <a:gd name="connsiteX3955" fmla="*/ 109511 w 506956"/>
              <a:gd name="connsiteY3955" fmla="*/ 439708 h 506956"/>
              <a:gd name="connsiteX3956" fmla="*/ 103608 w 506956"/>
              <a:gd name="connsiteY3956" fmla="*/ 430514 h 506956"/>
              <a:gd name="connsiteX3957" fmla="*/ 107770 w 506956"/>
              <a:gd name="connsiteY3957" fmla="*/ 430514 h 506956"/>
              <a:gd name="connsiteX3958" fmla="*/ 111578 w 506956"/>
              <a:gd name="connsiteY3958" fmla="*/ 436499 h 506956"/>
              <a:gd name="connsiteX3959" fmla="*/ 115386 w 506956"/>
              <a:gd name="connsiteY3959" fmla="*/ 430514 h 506956"/>
              <a:gd name="connsiteX3960" fmla="*/ 119548 w 506956"/>
              <a:gd name="connsiteY3960" fmla="*/ 430514 h 506956"/>
              <a:gd name="connsiteX3961" fmla="*/ 113645 w 506956"/>
              <a:gd name="connsiteY3961" fmla="*/ 439708 h 506956"/>
              <a:gd name="connsiteX3962" fmla="*/ 119956 w 506956"/>
              <a:gd name="connsiteY3962" fmla="*/ 449555 h 506956"/>
              <a:gd name="connsiteX3963" fmla="*/ 115794 w 506956"/>
              <a:gd name="connsiteY3963" fmla="*/ 449555 h 506956"/>
              <a:gd name="connsiteX3964" fmla="*/ 111578 w 506956"/>
              <a:gd name="connsiteY3964" fmla="*/ 442863 h 506956"/>
              <a:gd name="connsiteX3965" fmla="*/ 137378 w 506956"/>
              <a:gd name="connsiteY3965" fmla="*/ 442863 h 506956"/>
              <a:gd name="connsiteX3966" fmla="*/ 133162 w 506956"/>
              <a:gd name="connsiteY3966" fmla="*/ 449555 h 506956"/>
              <a:gd name="connsiteX3967" fmla="*/ 129000 w 506956"/>
              <a:gd name="connsiteY3967" fmla="*/ 449555 h 506956"/>
              <a:gd name="connsiteX3968" fmla="*/ 135311 w 506956"/>
              <a:gd name="connsiteY3968" fmla="*/ 439708 h 506956"/>
              <a:gd name="connsiteX3969" fmla="*/ 129408 w 506956"/>
              <a:gd name="connsiteY3969" fmla="*/ 430514 h 506956"/>
              <a:gd name="connsiteX3970" fmla="*/ 133570 w 506956"/>
              <a:gd name="connsiteY3970" fmla="*/ 430514 h 506956"/>
              <a:gd name="connsiteX3971" fmla="*/ 137378 w 506956"/>
              <a:gd name="connsiteY3971" fmla="*/ 436499 h 506956"/>
              <a:gd name="connsiteX3972" fmla="*/ 141186 w 506956"/>
              <a:gd name="connsiteY3972" fmla="*/ 430514 h 506956"/>
              <a:gd name="connsiteX3973" fmla="*/ 145348 w 506956"/>
              <a:gd name="connsiteY3973" fmla="*/ 430514 h 506956"/>
              <a:gd name="connsiteX3974" fmla="*/ 139445 w 506956"/>
              <a:gd name="connsiteY3974" fmla="*/ 439708 h 506956"/>
              <a:gd name="connsiteX3975" fmla="*/ 145756 w 506956"/>
              <a:gd name="connsiteY3975" fmla="*/ 449555 h 506956"/>
              <a:gd name="connsiteX3976" fmla="*/ 141594 w 506956"/>
              <a:gd name="connsiteY3976" fmla="*/ 449555 h 506956"/>
              <a:gd name="connsiteX3977" fmla="*/ 137378 w 506956"/>
              <a:gd name="connsiteY3977" fmla="*/ 442863 h 506956"/>
              <a:gd name="connsiteX3978" fmla="*/ 163178 w 506956"/>
              <a:gd name="connsiteY3978" fmla="*/ 442863 h 506956"/>
              <a:gd name="connsiteX3979" fmla="*/ 158962 w 506956"/>
              <a:gd name="connsiteY3979" fmla="*/ 449555 h 506956"/>
              <a:gd name="connsiteX3980" fmla="*/ 154800 w 506956"/>
              <a:gd name="connsiteY3980" fmla="*/ 449555 h 506956"/>
              <a:gd name="connsiteX3981" fmla="*/ 161111 w 506956"/>
              <a:gd name="connsiteY3981" fmla="*/ 439708 h 506956"/>
              <a:gd name="connsiteX3982" fmla="*/ 155208 w 506956"/>
              <a:gd name="connsiteY3982" fmla="*/ 430514 h 506956"/>
              <a:gd name="connsiteX3983" fmla="*/ 159370 w 506956"/>
              <a:gd name="connsiteY3983" fmla="*/ 430514 h 506956"/>
              <a:gd name="connsiteX3984" fmla="*/ 163178 w 506956"/>
              <a:gd name="connsiteY3984" fmla="*/ 436499 h 506956"/>
              <a:gd name="connsiteX3985" fmla="*/ 166986 w 506956"/>
              <a:gd name="connsiteY3985" fmla="*/ 430514 h 506956"/>
              <a:gd name="connsiteX3986" fmla="*/ 171148 w 506956"/>
              <a:gd name="connsiteY3986" fmla="*/ 430514 h 506956"/>
              <a:gd name="connsiteX3987" fmla="*/ 165245 w 506956"/>
              <a:gd name="connsiteY3987" fmla="*/ 439708 h 506956"/>
              <a:gd name="connsiteX3988" fmla="*/ 171556 w 506956"/>
              <a:gd name="connsiteY3988" fmla="*/ 449555 h 506956"/>
              <a:gd name="connsiteX3989" fmla="*/ 167394 w 506956"/>
              <a:gd name="connsiteY3989" fmla="*/ 449555 h 506956"/>
              <a:gd name="connsiteX3990" fmla="*/ 163178 w 506956"/>
              <a:gd name="connsiteY3990" fmla="*/ 442863 h 506956"/>
              <a:gd name="connsiteX3991" fmla="*/ 188978 w 506956"/>
              <a:gd name="connsiteY3991" fmla="*/ 442863 h 506956"/>
              <a:gd name="connsiteX3992" fmla="*/ 184762 w 506956"/>
              <a:gd name="connsiteY3992" fmla="*/ 449555 h 506956"/>
              <a:gd name="connsiteX3993" fmla="*/ 180601 w 506956"/>
              <a:gd name="connsiteY3993" fmla="*/ 449555 h 506956"/>
              <a:gd name="connsiteX3994" fmla="*/ 186911 w 506956"/>
              <a:gd name="connsiteY3994" fmla="*/ 439708 h 506956"/>
              <a:gd name="connsiteX3995" fmla="*/ 181009 w 506956"/>
              <a:gd name="connsiteY3995" fmla="*/ 430514 h 506956"/>
              <a:gd name="connsiteX3996" fmla="*/ 185170 w 506956"/>
              <a:gd name="connsiteY3996" fmla="*/ 430514 h 506956"/>
              <a:gd name="connsiteX3997" fmla="*/ 188978 w 506956"/>
              <a:gd name="connsiteY3997" fmla="*/ 436499 h 506956"/>
              <a:gd name="connsiteX3998" fmla="*/ 192786 w 506956"/>
              <a:gd name="connsiteY3998" fmla="*/ 430514 h 506956"/>
              <a:gd name="connsiteX3999" fmla="*/ 196948 w 506956"/>
              <a:gd name="connsiteY3999" fmla="*/ 430514 h 506956"/>
              <a:gd name="connsiteX4000" fmla="*/ 191045 w 506956"/>
              <a:gd name="connsiteY4000" fmla="*/ 439708 h 506956"/>
              <a:gd name="connsiteX4001" fmla="*/ 197356 w 506956"/>
              <a:gd name="connsiteY4001" fmla="*/ 449555 h 506956"/>
              <a:gd name="connsiteX4002" fmla="*/ 193194 w 506956"/>
              <a:gd name="connsiteY4002" fmla="*/ 449555 h 506956"/>
              <a:gd name="connsiteX4003" fmla="*/ 188978 w 506956"/>
              <a:gd name="connsiteY4003" fmla="*/ 442863 h 506956"/>
              <a:gd name="connsiteX4004" fmla="*/ 214778 w 506956"/>
              <a:gd name="connsiteY4004" fmla="*/ 442863 h 506956"/>
              <a:gd name="connsiteX4005" fmla="*/ 210562 w 506956"/>
              <a:gd name="connsiteY4005" fmla="*/ 449555 h 506956"/>
              <a:gd name="connsiteX4006" fmla="*/ 206401 w 506956"/>
              <a:gd name="connsiteY4006" fmla="*/ 449555 h 506956"/>
              <a:gd name="connsiteX4007" fmla="*/ 212711 w 506956"/>
              <a:gd name="connsiteY4007" fmla="*/ 439708 h 506956"/>
              <a:gd name="connsiteX4008" fmla="*/ 206809 w 506956"/>
              <a:gd name="connsiteY4008" fmla="*/ 430514 h 506956"/>
              <a:gd name="connsiteX4009" fmla="*/ 210970 w 506956"/>
              <a:gd name="connsiteY4009" fmla="*/ 430514 h 506956"/>
              <a:gd name="connsiteX4010" fmla="*/ 214778 w 506956"/>
              <a:gd name="connsiteY4010" fmla="*/ 436499 h 506956"/>
              <a:gd name="connsiteX4011" fmla="*/ 218586 w 506956"/>
              <a:gd name="connsiteY4011" fmla="*/ 430514 h 506956"/>
              <a:gd name="connsiteX4012" fmla="*/ 222748 w 506956"/>
              <a:gd name="connsiteY4012" fmla="*/ 430514 h 506956"/>
              <a:gd name="connsiteX4013" fmla="*/ 216846 w 506956"/>
              <a:gd name="connsiteY4013" fmla="*/ 439708 h 506956"/>
              <a:gd name="connsiteX4014" fmla="*/ 223156 w 506956"/>
              <a:gd name="connsiteY4014" fmla="*/ 449555 h 506956"/>
              <a:gd name="connsiteX4015" fmla="*/ 218994 w 506956"/>
              <a:gd name="connsiteY4015" fmla="*/ 449555 h 506956"/>
              <a:gd name="connsiteX4016" fmla="*/ 214778 w 506956"/>
              <a:gd name="connsiteY4016" fmla="*/ 442863 h 506956"/>
              <a:gd name="connsiteX4017" fmla="*/ 240578 w 506956"/>
              <a:gd name="connsiteY4017" fmla="*/ 442863 h 506956"/>
              <a:gd name="connsiteX4018" fmla="*/ 236362 w 506956"/>
              <a:gd name="connsiteY4018" fmla="*/ 449555 h 506956"/>
              <a:gd name="connsiteX4019" fmla="*/ 232201 w 506956"/>
              <a:gd name="connsiteY4019" fmla="*/ 449555 h 506956"/>
              <a:gd name="connsiteX4020" fmla="*/ 238511 w 506956"/>
              <a:gd name="connsiteY4020" fmla="*/ 439708 h 506956"/>
              <a:gd name="connsiteX4021" fmla="*/ 232609 w 506956"/>
              <a:gd name="connsiteY4021" fmla="*/ 430514 h 506956"/>
              <a:gd name="connsiteX4022" fmla="*/ 236770 w 506956"/>
              <a:gd name="connsiteY4022" fmla="*/ 430514 h 506956"/>
              <a:gd name="connsiteX4023" fmla="*/ 240578 w 506956"/>
              <a:gd name="connsiteY4023" fmla="*/ 436499 h 506956"/>
              <a:gd name="connsiteX4024" fmla="*/ 244386 w 506956"/>
              <a:gd name="connsiteY4024" fmla="*/ 430514 h 506956"/>
              <a:gd name="connsiteX4025" fmla="*/ 248548 w 506956"/>
              <a:gd name="connsiteY4025" fmla="*/ 430514 h 506956"/>
              <a:gd name="connsiteX4026" fmla="*/ 242646 w 506956"/>
              <a:gd name="connsiteY4026" fmla="*/ 439708 h 506956"/>
              <a:gd name="connsiteX4027" fmla="*/ 248956 w 506956"/>
              <a:gd name="connsiteY4027" fmla="*/ 449555 h 506956"/>
              <a:gd name="connsiteX4028" fmla="*/ 244794 w 506956"/>
              <a:gd name="connsiteY4028" fmla="*/ 449555 h 506956"/>
              <a:gd name="connsiteX4029" fmla="*/ 240578 w 506956"/>
              <a:gd name="connsiteY4029" fmla="*/ 442863 h 506956"/>
              <a:gd name="connsiteX4030" fmla="*/ 266378 w 506956"/>
              <a:gd name="connsiteY4030" fmla="*/ 442863 h 506956"/>
              <a:gd name="connsiteX4031" fmla="*/ 262162 w 506956"/>
              <a:gd name="connsiteY4031" fmla="*/ 449555 h 506956"/>
              <a:gd name="connsiteX4032" fmla="*/ 258001 w 506956"/>
              <a:gd name="connsiteY4032" fmla="*/ 449555 h 506956"/>
              <a:gd name="connsiteX4033" fmla="*/ 264311 w 506956"/>
              <a:gd name="connsiteY4033" fmla="*/ 439708 h 506956"/>
              <a:gd name="connsiteX4034" fmla="*/ 258409 w 506956"/>
              <a:gd name="connsiteY4034" fmla="*/ 430514 h 506956"/>
              <a:gd name="connsiteX4035" fmla="*/ 262570 w 506956"/>
              <a:gd name="connsiteY4035" fmla="*/ 430514 h 506956"/>
              <a:gd name="connsiteX4036" fmla="*/ 266378 w 506956"/>
              <a:gd name="connsiteY4036" fmla="*/ 436499 h 506956"/>
              <a:gd name="connsiteX4037" fmla="*/ 270187 w 506956"/>
              <a:gd name="connsiteY4037" fmla="*/ 430514 h 506956"/>
              <a:gd name="connsiteX4038" fmla="*/ 274348 w 506956"/>
              <a:gd name="connsiteY4038" fmla="*/ 430514 h 506956"/>
              <a:gd name="connsiteX4039" fmla="*/ 268446 w 506956"/>
              <a:gd name="connsiteY4039" fmla="*/ 439708 h 506956"/>
              <a:gd name="connsiteX4040" fmla="*/ 274756 w 506956"/>
              <a:gd name="connsiteY4040" fmla="*/ 449555 h 506956"/>
              <a:gd name="connsiteX4041" fmla="*/ 270595 w 506956"/>
              <a:gd name="connsiteY4041" fmla="*/ 449555 h 506956"/>
              <a:gd name="connsiteX4042" fmla="*/ 266378 w 506956"/>
              <a:gd name="connsiteY4042" fmla="*/ 442863 h 506956"/>
              <a:gd name="connsiteX4043" fmla="*/ 292179 w 506956"/>
              <a:gd name="connsiteY4043" fmla="*/ 442863 h 506956"/>
              <a:gd name="connsiteX4044" fmla="*/ 287962 w 506956"/>
              <a:gd name="connsiteY4044" fmla="*/ 449555 h 506956"/>
              <a:gd name="connsiteX4045" fmla="*/ 283801 w 506956"/>
              <a:gd name="connsiteY4045" fmla="*/ 449555 h 506956"/>
              <a:gd name="connsiteX4046" fmla="*/ 290111 w 506956"/>
              <a:gd name="connsiteY4046" fmla="*/ 439708 h 506956"/>
              <a:gd name="connsiteX4047" fmla="*/ 284209 w 506956"/>
              <a:gd name="connsiteY4047" fmla="*/ 430514 h 506956"/>
              <a:gd name="connsiteX4048" fmla="*/ 288370 w 506956"/>
              <a:gd name="connsiteY4048" fmla="*/ 430514 h 506956"/>
              <a:gd name="connsiteX4049" fmla="*/ 292179 w 506956"/>
              <a:gd name="connsiteY4049" fmla="*/ 436499 h 506956"/>
              <a:gd name="connsiteX4050" fmla="*/ 295987 w 506956"/>
              <a:gd name="connsiteY4050" fmla="*/ 430514 h 506956"/>
              <a:gd name="connsiteX4051" fmla="*/ 300148 w 506956"/>
              <a:gd name="connsiteY4051" fmla="*/ 430514 h 506956"/>
              <a:gd name="connsiteX4052" fmla="*/ 294246 w 506956"/>
              <a:gd name="connsiteY4052" fmla="*/ 439708 h 506956"/>
              <a:gd name="connsiteX4053" fmla="*/ 300556 w 506956"/>
              <a:gd name="connsiteY4053" fmla="*/ 449555 h 506956"/>
              <a:gd name="connsiteX4054" fmla="*/ 296395 w 506956"/>
              <a:gd name="connsiteY4054" fmla="*/ 449555 h 506956"/>
              <a:gd name="connsiteX4055" fmla="*/ 292179 w 506956"/>
              <a:gd name="connsiteY4055" fmla="*/ 442863 h 506956"/>
              <a:gd name="connsiteX4056" fmla="*/ 317979 w 506956"/>
              <a:gd name="connsiteY4056" fmla="*/ 442863 h 506956"/>
              <a:gd name="connsiteX4057" fmla="*/ 313762 w 506956"/>
              <a:gd name="connsiteY4057" fmla="*/ 449555 h 506956"/>
              <a:gd name="connsiteX4058" fmla="*/ 309601 w 506956"/>
              <a:gd name="connsiteY4058" fmla="*/ 449555 h 506956"/>
              <a:gd name="connsiteX4059" fmla="*/ 315911 w 506956"/>
              <a:gd name="connsiteY4059" fmla="*/ 439708 h 506956"/>
              <a:gd name="connsiteX4060" fmla="*/ 310009 w 506956"/>
              <a:gd name="connsiteY4060" fmla="*/ 430514 h 506956"/>
              <a:gd name="connsiteX4061" fmla="*/ 314170 w 506956"/>
              <a:gd name="connsiteY4061" fmla="*/ 430514 h 506956"/>
              <a:gd name="connsiteX4062" fmla="*/ 317979 w 506956"/>
              <a:gd name="connsiteY4062" fmla="*/ 436499 h 506956"/>
              <a:gd name="connsiteX4063" fmla="*/ 321787 w 506956"/>
              <a:gd name="connsiteY4063" fmla="*/ 430514 h 506956"/>
              <a:gd name="connsiteX4064" fmla="*/ 325948 w 506956"/>
              <a:gd name="connsiteY4064" fmla="*/ 430514 h 506956"/>
              <a:gd name="connsiteX4065" fmla="*/ 320046 w 506956"/>
              <a:gd name="connsiteY4065" fmla="*/ 439708 h 506956"/>
              <a:gd name="connsiteX4066" fmla="*/ 326356 w 506956"/>
              <a:gd name="connsiteY4066" fmla="*/ 449555 h 506956"/>
              <a:gd name="connsiteX4067" fmla="*/ 322195 w 506956"/>
              <a:gd name="connsiteY4067" fmla="*/ 449555 h 506956"/>
              <a:gd name="connsiteX4068" fmla="*/ 317979 w 506956"/>
              <a:gd name="connsiteY4068" fmla="*/ 442863 h 506956"/>
              <a:gd name="connsiteX4069" fmla="*/ 343779 w 506956"/>
              <a:gd name="connsiteY4069" fmla="*/ 442863 h 506956"/>
              <a:gd name="connsiteX4070" fmla="*/ 339563 w 506956"/>
              <a:gd name="connsiteY4070" fmla="*/ 449555 h 506956"/>
              <a:gd name="connsiteX4071" fmla="*/ 335401 w 506956"/>
              <a:gd name="connsiteY4071" fmla="*/ 449555 h 506956"/>
              <a:gd name="connsiteX4072" fmla="*/ 341711 w 506956"/>
              <a:gd name="connsiteY4072" fmla="*/ 439708 h 506956"/>
              <a:gd name="connsiteX4073" fmla="*/ 335809 w 506956"/>
              <a:gd name="connsiteY4073" fmla="*/ 430514 h 506956"/>
              <a:gd name="connsiteX4074" fmla="*/ 339971 w 506956"/>
              <a:gd name="connsiteY4074" fmla="*/ 430514 h 506956"/>
              <a:gd name="connsiteX4075" fmla="*/ 343779 w 506956"/>
              <a:gd name="connsiteY4075" fmla="*/ 436499 h 506956"/>
              <a:gd name="connsiteX4076" fmla="*/ 347587 w 506956"/>
              <a:gd name="connsiteY4076" fmla="*/ 430514 h 506956"/>
              <a:gd name="connsiteX4077" fmla="*/ 351748 w 506956"/>
              <a:gd name="connsiteY4077" fmla="*/ 430514 h 506956"/>
              <a:gd name="connsiteX4078" fmla="*/ 345846 w 506956"/>
              <a:gd name="connsiteY4078" fmla="*/ 439708 h 506956"/>
              <a:gd name="connsiteX4079" fmla="*/ 352156 w 506956"/>
              <a:gd name="connsiteY4079" fmla="*/ 449555 h 506956"/>
              <a:gd name="connsiteX4080" fmla="*/ 347995 w 506956"/>
              <a:gd name="connsiteY4080" fmla="*/ 449555 h 506956"/>
              <a:gd name="connsiteX4081" fmla="*/ 343779 w 506956"/>
              <a:gd name="connsiteY4081" fmla="*/ 442863 h 506956"/>
              <a:gd name="connsiteX4082" fmla="*/ 369579 w 506956"/>
              <a:gd name="connsiteY4082" fmla="*/ 442863 h 506956"/>
              <a:gd name="connsiteX4083" fmla="*/ 365363 w 506956"/>
              <a:gd name="connsiteY4083" fmla="*/ 449555 h 506956"/>
              <a:gd name="connsiteX4084" fmla="*/ 361201 w 506956"/>
              <a:gd name="connsiteY4084" fmla="*/ 449555 h 506956"/>
              <a:gd name="connsiteX4085" fmla="*/ 367511 w 506956"/>
              <a:gd name="connsiteY4085" fmla="*/ 439708 h 506956"/>
              <a:gd name="connsiteX4086" fmla="*/ 361609 w 506956"/>
              <a:gd name="connsiteY4086" fmla="*/ 430514 h 506956"/>
              <a:gd name="connsiteX4087" fmla="*/ 365771 w 506956"/>
              <a:gd name="connsiteY4087" fmla="*/ 430514 h 506956"/>
              <a:gd name="connsiteX4088" fmla="*/ 369579 w 506956"/>
              <a:gd name="connsiteY4088" fmla="*/ 436499 h 506956"/>
              <a:gd name="connsiteX4089" fmla="*/ 373387 w 506956"/>
              <a:gd name="connsiteY4089" fmla="*/ 430514 h 506956"/>
              <a:gd name="connsiteX4090" fmla="*/ 377548 w 506956"/>
              <a:gd name="connsiteY4090" fmla="*/ 430514 h 506956"/>
              <a:gd name="connsiteX4091" fmla="*/ 371646 w 506956"/>
              <a:gd name="connsiteY4091" fmla="*/ 439708 h 506956"/>
              <a:gd name="connsiteX4092" fmla="*/ 377956 w 506956"/>
              <a:gd name="connsiteY4092" fmla="*/ 449555 h 506956"/>
              <a:gd name="connsiteX4093" fmla="*/ 373795 w 506956"/>
              <a:gd name="connsiteY4093" fmla="*/ 449555 h 506956"/>
              <a:gd name="connsiteX4094" fmla="*/ 369579 w 506956"/>
              <a:gd name="connsiteY4094" fmla="*/ 442863 h 506956"/>
              <a:gd name="connsiteX4095" fmla="*/ 395379 w 506956"/>
              <a:gd name="connsiteY4095" fmla="*/ 442863 h 506956"/>
              <a:gd name="connsiteX4096" fmla="*/ 391163 w 506956"/>
              <a:gd name="connsiteY4096" fmla="*/ 449555 h 506956"/>
              <a:gd name="connsiteX4097" fmla="*/ 387001 w 506956"/>
              <a:gd name="connsiteY4097" fmla="*/ 449555 h 506956"/>
              <a:gd name="connsiteX4098" fmla="*/ 393312 w 506956"/>
              <a:gd name="connsiteY4098" fmla="*/ 439708 h 506956"/>
              <a:gd name="connsiteX4099" fmla="*/ 387409 w 506956"/>
              <a:gd name="connsiteY4099" fmla="*/ 430514 h 506956"/>
              <a:gd name="connsiteX4100" fmla="*/ 391571 w 506956"/>
              <a:gd name="connsiteY4100" fmla="*/ 430514 h 506956"/>
              <a:gd name="connsiteX4101" fmla="*/ 395379 w 506956"/>
              <a:gd name="connsiteY4101" fmla="*/ 436499 h 506956"/>
              <a:gd name="connsiteX4102" fmla="*/ 399187 w 506956"/>
              <a:gd name="connsiteY4102" fmla="*/ 430514 h 506956"/>
              <a:gd name="connsiteX4103" fmla="*/ 403348 w 506956"/>
              <a:gd name="connsiteY4103" fmla="*/ 430514 h 506956"/>
              <a:gd name="connsiteX4104" fmla="*/ 397446 w 506956"/>
              <a:gd name="connsiteY4104" fmla="*/ 439708 h 506956"/>
              <a:gd name="connsiteX4105" fmla="*/ 403756 w 506956"/>
              <a:gd name="connsiteY4105" fmla="*/ 449555 h 506956"/>
              <a:gd name="connsiteX4106" fmla="*/ 399595 w 506956"/>
              <a:gd name="connsiteY4106" fmla="*/ 449555 h 506956"/>
              <a:gd name="connsiteX4107" fmla="*/ 395379 w 506956"/>
              <a:gd name="connsiteY4107" fmla="*/ 442863 h 506956"/>
              <a:gd name="connsiteX4108" fmla="*/ 421179 w 506956"/>
              <a:gd name="connsiteY4108" fmla="*/ 442863 h 506956"/>
              <a:gd name="connsiteX4109" fmla="*/ 416963 w 506956"/>
              <a:gd name="connsiteY4109" fmla="*/ 449555 h 506956"/>
              <a:gd name="connsiteX4110" fmla="*/ 412801 w 506956"/>
              <a:gd name="connsiteY4110" fmla="*/ 449555 h 506956"/>
              <a:gd name="connsiteX4111" fmla="*/ 419112 w 506956"/>
              <a:gd name="connsiteY4111" fmla="*/ 439708 h 506956"/>
              <a:gd name="connsiteX4112" fmla="*/ 413209 w 506956"/>
              <a:gd name="connsiteY4112" fmla="*/ 430514 h 506956"/>
              <a:gd name="connsiteX4113" fmla="*/ 417371 w 506956"/>
              <a:gd name="connsiteY4113" fmla="*/ 430514 h 506956"/>
              <a:gd name="connsiteX4114" fmla="*/ 421179 w 506956"/>
              <a:gd name="connsiteY4114" fmla="*/ 436499 h 506956"/>
              <a:gd name="connsiteX4115" fmla="*/ 424987 w 506956"/>
              <a:gd name="connsiteY4115" fmla="*/ 430514 h 506956"/>
              <a:gd name="connsiteX4116" fmla="*/ 429149 w 506956"/>
              <a:gd name="connsiteY4116" fmla="*/ 430514 h 506956"/>
              <a:gd name="connsiteX4117" fmla="*/ 423246 w 506956"/>
              <a:gd name="connsiteY4117" fmla="*/ 439708 h 506956"/>
              <a:gd name="connsiteX4118" fmla="*/ 429557 w 506956"/>
              <a:gd name="connsiteY4118" fmla="*/ 449555 h 506956"/>
              <a:gd name="connsiteX4119" fmla="*/ 425395 w 506956"/>
              <a:gd name="connsiteY4119" fmla="*/ 449555 h 506956"/>
              <a:gd name="connsiteX4120" fmla="*/ 421179 w 506956"/>
              <a:gd name="connsiteY4120" fmla="*/ 442863 h 506956"/>
              <a:gd name="connsiteX4121" fmla="*/ 446979 w 506956"/>
              <a:gd name="connsiteY4121" fmla="*/ 442863 h 506956"/>
              <a:gd name="connsiteX4122" fmla="*/ 442763 w 506956"/>
              <a:gd name="connsiteY4122" fmla="*/ 449555 h 506956"/>
              <a:gd name="connsiteX4123" fmla="*/ 438601 w 506956"/>
              <a:gd name="connsiteY4123" fmla="*/ 449555 h 506956"/>
              <a:gd name="connsiteX4124" fmla="*/ 444912 w 506956"/>
              <a:gd name="connsiteY4124" fmla="*/ 439708 h 506956"/>
              <a:gd name="connsiteX4125" fmla="*/ 439009 w 506956"/>
              <a:gd name="connsiteY4125" fmla="*/ 430514 h 506956"/>
              <a:gd name="connsiteX4126" fmla="*/ 443171 w 506956"/>
              <a:gd name="connsiteY4126" fmla="*/ 430514 h 506956"/>
              <a:gd name="connsiteX4127" fmla="*/ 446979 w 506956"/>
              <a:gd name="connsiteY4127" fmla="*/ 436499 h 506956"/>
              <a:gd name="connsiteX4128" fmla="*/ 450787 w 506956"/>
              <a:gd name="connsiteY4128" fmla="*/ 430514 h 506956"/>
              <a:gd name="connsiteX4129" fmla="*/ 454949 w 506956"/>
              <a:gd name="connsiteY4129" fmla="*/ 430514 h 506956"/>
              <a:gd name="connsiteX4130" fmla="*/ 449046 w 506956"/>
              <a:gd name="connsiteY4130" fmla="*/ 439708 h 506956"/>
              <a:gd name="connsiteX4131" fmla="*/ 455357 w 506956"/>
              <a:gd name="connsiteY4131" fmla="*/ 449555 h 506956"/>
              <a:gd name="connsiteX4132" fmla="*/ 451195 w 506956"/>
              <a:gd name="connsiteY4132" fmla="*/ 449555 h 506956"/>
              <a:gd name="connsiteX4133" fmla="*/ 446979 w 506956"/>
              <a:gd name="connsiteY4133" fmla="*/ 442863 h 506956"/>
              <a:gd name="connsiteX4134" fmla="*/ 472779 w 506956"/>
              <a:gd name="connsiteY4134" fmla="*/ 442863 h 506956"/>
              <a:gd name="connsiteX4135" fmla="*/ 468563 w 506956"/>
              <a:gd name="connsiteY4135" fmla="*/ 449555 h 506956"/>
              <a:gd name="connsiteX4136" fmla="*/ 464401 w 506956"/>
              <a:gd name="connsiteY4136" fmla="*/ 449555 h 506956"/>
              <a:gd name="connsiteX4137" fmla="*/ 470712 w 506956"/>
              <a:gd name="connsiteY4137" fmla="*/ 439708 h 506956"/>
              <a:gd name="connsiteX4138" fmla="*/ 464809 w 506956"/>
              <a:gd name="connsiteY4138" fmla="*/ 430514 h 506956"/>
              <a:gd name="connsiteX4139" fmla="*/ 468971 w 506956"/>
              <a:gd name="connsiteY4139" fmla="*/ 430514 h 506956"/>
              <a:gd name="connsiteX4140" fmla="*/ 472779 w 506956"/>
              <a:gd name="connsiteY4140" fmla="*/ 436499 h 506956"/>
              <a:gd name="connsiteX4141" fmla="*/ 476587 w 506956"/>
              <a:gd name="connsiteY4141" fmla="*/ 430514 h 506956"/>
              <a:gd name="connsiteX4142" fmla="*/ 480749 w 506956"/>
              <a:gd name="connsiteY4142" fmla="*/ 430514 h 506956"/>
              <a:gd name="connsiteX4143" fmla="*/ 474846 w 506956"/>
              <a:gd name="connsiteY4143" fmla="*/ 439708 h 506956"/>
              <a:gd name="connsiteX4144" fmla="*/ 481157 w 506956"/>
              <a:gd name="connsiteY4144" fmla="*/ 449555 h 506956"/>
              <a:gd name="connsiteX4145" fmla="*/ 476995 w 506956"/>
              <a:gd name="connsiteY4145" fmla="*/ 449555 h 506956"/>
              <a:gd name="connsiteX4146" fmla="*/ 472779 w 506956"/>
              <a:gd name="connsiteY4146" fmla="*/ 442863 h 506956"/>
              <a:gd name="connsiteX4147" fmla="*/ 498579 w 506956"/>
              <a:gd name="connsiteY4147" fmla="*/ 442863 h 506956"/>
              <a:gd name="connsiteX4148" fmla="*/ 494363 w 506956"/>
              <a:gd name="connsiteY4148" fmla="*/ 449555 h 506956"/>
              <a:gd name="connsiteX4149" fmla="*/ 490201 w 506956"/>
              <a:gd name="connsiteY4149" fmla="*/ 449555 h 506956"/>
              <a:gd name="connsiteX4150" fmla="*/ 496512 w 506956"/>
              <a:gd name="connsiteY4150" fmla="*/ 439708 h 506956"/>
              <a:gd name="connsiteX4151" fmla="*/ 490609 w 506956"/>
              <a:gd name="connsiteY4151" fmla="*/ 430514 h 506956"/>
              <a:gd name="connsiteX4152" fmla="*/ 494771 w 506956"/>
              <a:gd name="connsiteY4152" fmla="*/ 430514 h 506956"/>
              <a:gd name="connsiteX4153" fmla="*/ 498579 w 506956"/>
              <a:gd name="connsiteY4153" fmla="*/ 436499 h 506956"/>
              <a:gd name="connsiteX4154" fmla="*/ 502387 w 506956"/>
              <a:gd name="connsiteY4154" fmla="*/ 430514 h 506956"/>
              <a:gd name="connsiteX4155" fmla="*/ 506549 w 506956"/>
              <a:gd name="connsiteY4155" fmla="*/ 430514 h 506956"/>
              <a:gd name="connsiteX4156" fmla="*/ 500646 w 506956"/>
              <a:gd name="connsiteY4156" fmla="*/ 439708 h 506956"/>
              <a:gd name="connsiteX4157" fmla="*/ 506957 w 506956"/>
              <a:gd name="connsiteY4157" fmla="*/ 449555 h 506956"/>
              <a:gd name="connsiteX4158" fmla="*/ 502795 w 506956"/>
              <a:gd name="connsiteY4158" fmla="*/ 449555 h 506956"/>
              <a:gd name="connsiteX4159" fmla="*/ 498579 w 506956"/>
              <a:gd name="connsiteY4159" fmla="*/ 442863 h 506956"/>
              <a:gd name="connsiteX4160" fmla="*/ 8378 w 506956"/>
              <a:gd name="connsiteY4160" fmla="*/ 471565 h 506956"/>
              <a:gd name="connsiteX4161" fmla="*/ 4162 w 506956"/>
              <a:gd name="connsiteY4161" fmla="*/ 478256 h 506956"/>
              <a:gd name="connsiteX4162" fmla="*/ 0 w 506956"/>
              <a:gd name="connsiteY4162" fmla="*/ 478256 h 506956"/>
              <a:gd name="connsiteX4163" fmla="*/ 6310 w 506956"/>
              <a:gd name="connsiteY4163" fmla="*/ 468409 h 506956"/>
              <a:gd name="connsiteX4164" fmla="*/ 408 w 506956"/>
              <a:gd name="connsiteY4164" fmla="*/ 459215 h 506956"/>
              <a:gd name="connsiteX4165" fmla="*/ 4570 w 506956"/>
              <a:gd name="connsiteY4165" fmla="*/ 459215 h 506956"/>
              <a:gd name="connsiteX4166" fmla="*/ 8378 w 506956"/>
              <a:gd name="connsiteY4166" fmla="*/ 465200 h 506956"/>
              <a:gd name="connsiteX4167" fmla="*/ 12186 w 506956"/>
              <a:gd name="connsiteY4167" fmla="*/ 459215 h 506956"/>
              <a:gd name="connsiteX4168" fmla="*/ 16347 w 506956"/>
              <a:gd name="connsiteY4168" fmla="*/ 459215 h 506956"/>
              <a:gd name="connsiteX4169" fmla="*/ 10445 w 506956"/>
              <a:gd name="connsiteY4169" fmla="*/ 468409 h 506956"/>
              <a:gd name="connsiteX4170" fmla="*/ 16755 w 506956"/>
              <a:gd name="connsiteY4170" fmla="*/ 478256 h 506956"/>
              <a:gd name="connsiteX4171" fmla="*/ 12594 w 506956"/>
              <a:gd name="connsiteY4171" fmla="*/ 478256 h 506956"/>
              <a:gd name="connsiteX4172" fmla="*/ 8378 w 506956"/>
              <a:gd name="connsiteY4172" fmla="*/ 471565 h 506956"/>
              <a:gd name="connsiteX4173" fmla="*/ 34178 w 506956"/>
              <a:gd name="connsiteY4173" fmla="*/ 471565 h 506956"/>
              <a:gd name="connsiteX4174" fmla="*/ 29962 w 506956"/>
              <a:gd name="connsiteY4174" fmla="*/ 478256 h 506956"/>
              <a:gd name="connsiteX4175" fmla="*/ 25800 w 506956"/>
              <a:gd name="connsiteY4175" fmla="*/ 478256 h 506956"/>
              <a:gd name="connsiteX4176" fmla="*/ 32110 w 506956"/>
              <a:gd name="connsiteY4176" fmla="*/ 468409 h 506956"/>
              <a:gd name="connsiteX4177" fmla="*/ 26208 w 506956"/>
              <a:gd name="connsiteY4177" fmla="*/ 459215 h 506956"/>
              <a:gd name="connsiteX4178" fmla="*/ 30370 w 506956"/>
              <a:gd name="connsiteY4178" fmla="*/ 459215 h 506956"/>
              <a:gd name="connsiteX4179" fmla="*/ 34178 w 506956"/>
              <a:gd name="connsiteY4179" fmla="*/ 465200 h 506956"/>
              <a:gd name="connsiteX4180" fmla="*/ 37986 w 506956"/>
              <a:gd name="connsiteY4180" fmla="*/ 459215 h 506956"/>
              <a:gd name="connsiteX4181" fmla="*/ 42147 w 506956"/>
              <a:gd name="connsiteY4181" fmla="*/ 459215 h 506956"/>
              <a:gd name="connsiteX4182" fmla="*/ 36245 w 506956"/>
              <a:gd name="connsiteY4182" fmla="*/ 468409 h 506956"/>
              <a:gd name="connsiteX4183" fmla="*/ 42555 w 506956"/>
              <a:gd name="connsiteY4183" fmla="*/ 478256 h 506956"/>
              <a:gd name="connsiteX4184" fmla="*/ 38394 w 506956"/>
              <a:gd name="connsiteY4184" fmla="*/ 478256 h 506956"/>
              <a:gd name="connsiteX4185" fmla="*/ 34178 w 506956"/>
              <a:gd name="connsiteY4185" fmla="*/ 471565 h 506956"/>
              <a:gd name="connsiteX4186" fmla="*/ 59978 w 506956"/>
              <a:gd name="connsiteY4186" fmla="*/ 471565 h 506956"/>
              <a:gd name="connsiteX4187" fmla="*/ 55762 w 506956"/>
              <a:gd name="connsiteY4187" fmla="*/ 478256 h 506956"/>
              <a:gd name="connsiteX4188" fmla="*/ 51600 w 506956"/>
              <a:gd name="connsiteY4188" fmla="*/ 478256 h 506956"/>
              <a:gd name="connsiteX4189" fmla="*/ 57911 w 506956"/>
              <a:gd name="connsiteY4189" fmla="*/ 468409 h 506956"/>
              <a:gd name="connsiteX4190" fmla="*/ 52008 w 506956"/>
              <a:gd name="connsiteY4190" fmla="*/ 459215 h 506956"/>
              <a:gd name="connsiteX4191" fmla="*/ 56170 w 506956"/>
              <a:gd name="connsiteY4191" fmla="*/ 459215 h 506956"/>
              <a:gd name="connsiteX4192" fmla="*/ 59978 w 506956"/>
              <a:gd name="connsiteY4192" fmla="*/ 465200 h 506956"/>
              <a:gd name="connsiteX4193" fmla="*/ 63786 w 506956"/>
              <a:gd name="connsiteY4193" fmla="*/ 459215 h 506956"/>
              <a:gd name="connsiteX4194" fmla="*/ 67948 w 506956"/>
              <a:gd name="connsiteY4194" fmla="*/ 459215 h 506956"/>
              <a:gd name="connsiteX4195" fmla="*/ 62045 w 506956"/>
              <a:gd name="connsiteY4195" fmla="*/ 468409 h 506956"/>
              <a:gd name="connsiteX4196" fmla="*/ 68356 w 506956"/>
              <a:gd name="connsiteY4196" fmla="*/ 478256 h 506956"/>
              <a:gd name="connsiteX4197" fmla="*/ 64194 w 506956"/>
              <a:gd name="connsiteY4197" fmla="*/ 478256 h 506956"/>
              <a:gd name="connsiteX4198" fmla="*/ 59978 w 506956"/>
              <a:gd name="connsiteY4198" fmla="*/ 471565 h 506956"/>
              <a:gd name="connsiteX4199" fmla="*/ 85778 w 506956"/>
              <a:gd name="connsiteY4199" fmla="*/ 471565 h 506956"/>
              <a:gd name="connsiteX4200" fmla="*/ 81562 w 506956"/>
              <a:gd name="connsiteY4200" fmla="*/ 478256 h 506956"/>
              <a:gd name="connsiteX4201" fmla="*/ 77400 w 506956"/>
              <a:gd name="connsiteY4201" fmla="*/ 478256 h 506956"/>
              <a:gd name="connsiteX4202" fmla="*/ 83711 w 506956"/>
              <a:gd name="connsiteY4202" fmla="*/ 468409 h 506956"/>
              <a:gd name="connsiteX4203" fmla="*/ 77808 w 506956"/>
              <a:gd name="connsiteY4203" fmla="*/ 459215 h 506956"/>
              <a:gd name="connsiteX4204" fmla="*/ 81970 w 506956"/>
              <a:gd name="connsiteY4204" fmla="*/ 459215 h 506956"/>
              <a:gd name="connsiteX4205" fmla="*/ 85778 w 506956"/>
              <a:gd name="connsiteY4205" fmla="*/ 465200 h 506956"/>
              <a:gd name="connsiteX4206" fmla="*/ 89586 w 506956"/>
              <a:gd name="connsiteY4206" fmla="*/ 459215 h 506956"/>
              <a:gd name="connsiteX4207" fmla="*/ 93748 w 506956"/>
              <a:gd name="connsiteY4207" fmla="*/ 459215 h 506956"/>
              <a:gd name="connsiteX4208" fmla="*/ 87845 w 506956"/>
              <a:gd name="connsiteY4208" fmla="*/ 468409 h 506956"/>
              <a:gd name="connsiteX4209" fmla="*/ 94156 w 506956"/>
              <a:gd name="connsiteY4209" fmla="*/ 478256 h 506956"/>
              <a:gd name="connsiteX4210" fmla="*/ 89994 w 506956"/>
              <a:gd name="connsiteY4210" fmla="*/ 478256 h 506956"/>
              <a:gd name="connsiteX4211" fmla="*/ 85778 w 506956"/>
              <a:gd name="connsiteY4211" fmla="*/ 471565 h 506956"/>
              <a:gd name="connsiteX4212" fmla="*/ 111578 w 506956"/>
              <a:gd name="connsiteY4212" fmla="*/ 471565 h 506956"/>
              <a:gd name="connsiteX4213" fmla="*/ 107362 w 506956"/>
              <a:gd name="connsiteY4213" fmla="*/ 478256 h 506956"/>
              <a:gd name="connsiteX4214" fmla="*/ 103200 w 506956"/>
              <a:gd name="connsiteY4214" fmla="*/ 478256 h 506956"/>
              <a:gd name="connsiteX4215" fmla="*/ 109511 w 506956"/>
              <a:gd name="connsiteY4215" fmla="*/ 468409 h 506956"/>
              <a:gd name="connsiteX4216" fmla="*/ 103608 w 506956"/>
              <a:gd name="connsiteY4216" fmla="*/ 459215 h 506956"/>
              <a:gd name="connsiteX4217" fmla="*/ 107770 w 506956"/>
              <a:gd name="connsiteY4217" fmla="*/ 459215 h 506956"/>
              <a:gd name="connsiteX4218" fmla="*/ 111578 w 506956"/>
              <a:gd name="connsiteY4218" fmla="*/ 465200 h 506956"/>
              <a:gd name="connsiteX4219" fmla="*/ 115386 w 506956"/>
              <a:gd name="connsiteY4219" fmla="*/ 459215 h 506956"/>
              <a:gd name="connsiteX4220" fmla="*/ 119548 w 506956"/>
              <a:gd name="connsiteY4220" fmla="*/ 459215 h 506956"/>
              <a:gd name="connsiteX4221" fmla="*/ 113645 w 506956"/>
              <a:gd name="connsiteY4221" fmla="*/ 468409 h 506956"/>
              <a:gd name="connsiteX4222" fmla="*/ 119956 w 506956"/>
              <a:gd name="connsiteY4222" fmla="*/ 478256 h 506956"/>
              <a:gd name="connsiteX4223" fmla="*/ 115794 w 506956"/>
              <a:gd name="connsiteY4223" fmla="*/ 478256 h 506956"/>
              <a:gd name="connsiteX4224" fmla="*/ 111578 w 506956"/>
              <a:gd name="connsiteY4224" fmla="*/ 471565 h 506956"/>
              <a:gd name="connsiteX4225" fmla="*/ 137378 w 506956"/>
              <a:gd name="connsiteY4225" fmla="*/ 471565 h 506956"/>
              <a:gd name="connsiteX4226" fmla="*/ 133162 w 506956"/>
              <a:gd name="connsiteY4226" fmla="*/ 478256 h 506956"/>
              <a:gd name="connsiteX4227" fmla="*/ 129000 w 506956"/>
              <a:gd name="connsiteY4227" fmla="*/ 478256 h 506956"/>
              <a:gd name="connsiteX4228" fmla="*/ 135311 w 506956"/>
              <a:gd name="connsiteY4228" fmla="*/ 468409 h 506956"/>
              <a:gd name="connsiteX4229" fmla="*/ 129408 w 506956"/>
              <a:gd name="connsiteY4229" fmla="*/ 459215 h 506956"/>
              <a:gd name="connsiteX4230" fmla="*/ 133570 w 506956"/>
              <a:gd name="connsiteY4230" fmla="*/ 459215 h 506956"/>
              <a:gd name="connsiteX4231" fmla="*/ 137378 w 506956"/>
              <a:gd name="connsiteY4231" fmla="*/ 465200 h 506956"/>
              <a:gd name="connsiteX4232" fmla="*/ 141186 w 506956"/>
              <a:gd name="connsiteY4232" fmla="*/ 459215 h 506956"/>
              <a:gd name="connsiteX4233" fmla="*/ 145348 w 506956"/>
              <a:gd name="connsiteY4233" fmla="*/ 459215 h 506956"/>
              <a:gd name="connsiteX4234" fmla="*/ 139445 w 506956"/>
              <a:gd name="connsiteY4234" fmla="*/ 468409 h 506956"/>
              <a:gd name="connsiteX4235" fmla="*/ 145756 w 506956"/>
              <a:gd name="connsiteY4235" fmla="*/ 478256 h 506956"/>
              <a:gd name="connsiteX4236" fmla="*/ 141594 w 506956"/>
              <a:gd name="connsiteY4236" fmla="*/ 478256 h 506956"/>
              <a:gd name="connsiteX4237" fmla="*/ 137378 w 506956"/>
              <a:gd name="connsiteY4237" fmla="*/ 471565 h 506956"/>
              <a:gd name="connsiteX4238" fmla="*/ 163178 w 506956"/>
              <a:gd name="connsiteY4238" fmla="*/ 471565 h 506956"/>
              <a:gd name="connsiteX4239" fmla="*/ 158962 w 506956"/>
              <a:gd name="connsiteY4239" fmla="*/ 478256 h 506956"/>
              <a:gd name="connsiteX4240" fmla="*/ 154800 w 506956"/>
              <a:gd name="connsiteY4240" fmla="*/ 478256 h 506956"/>
              <a:gd name="connsiteX4241" fmla="*/ 161111 w 506956"/>
              <a:gd name="connsiteY4241" fmla="*/ 468409 h 506956"/>
              <a:gd name="connsiteX4242" fmla="*/ 155208 w 506956"/>
              <a:gd name="connsiteY4242" fmla="*/ 459215 h 506956"/>
              <a:gd name="connsiteX4243" fmla="*/ 159370 w 506956"/>
              <a:gd name="connsiteY4243" fmla="*/ 459215 h 506956"/>
              <a:gd name="connsiteX4244" fmla="*/ 163178 w 506956"/>
              <a:gd name="connsiteY4244" fmla="*/ 465200 h 506956"/>
              <a:gd name="connsiteX4245" fmla="*/ 166986 w 506956"/>
              <a:gd name="connsiteY4245" fmla="*/ 459215 h 506956"/>
              <a:gd name="connsiteX4246" fmla="*/ 171148 w 506956"/>
              <a:gd name="connsiteY4246" fmla="*/ 459215 h 506956"/>
              <a:gd name="connsiteX4247" fmla="*/ 165245 w 506956"/>
              <a:gd name="connsiteY4247" fmla="*/ 468409 h 506956"/>
              <a:gd name="connsiteX4248" fmla="*/ 171556 w 506956"/>
              <a:gd name="connsiteY4248" fmla="*/ 478256 h 506956"/>
              <a:gd name="connsiteX4249" fmla="*/ 167394 w 506956"/>
              <a:gd name="connsiteY4249" fmla="*/ 478256 h 506956"/>
              <a:gd name="connsiteX4250" fmla="*/ 163178 w 506956"/>
              <a:gd name="connsiteY4250" fmla="*/ 471565 h 506956"/>
              <a:gd name="connsiteX4251" fmla="*/ 188978 w 506956"/>
              <a:gd name="connsiteY4251" fmla="*/ 471565 h 506956"/>
              <a:gd name="connsiteX4252" fmla="*/ 184762 w 506956"/>
              <a:gd name="connsiteY4252" fmla="*/ 478256 h 506956"/>
              <a:gd name="connsiteX4253" fmla="*/ 180601 w 506956"/>
              <a:gd name="connsiteY4253" fmla="*/ 478256 h 506956"/>
              <a:gd name="connsiteX4254" fmla="*/ 186911 w 506956"/>
              <a:gd name="connsiteY4254" fmla="*/ 468409 h 506956"/>
              <a:gd name="connsiteX4255" fmla="*/ 181009 w 506956"/>
              <a:gd name="connsiteY4255" fmla="*/ 459215 h 506956"/>
              <a:gd name="connsiteX4256" fmla="*/ 185170 w 506956"/>
              <a:gd name="connsiteY4256" fmla="*/ 459215 h 506956"/>
              <a:gd name="connsiteX4257" fmla="*/ 188978 w 506956"/>
              <a:gd name="connsiteY4257" fmla="*/ 465200 h 506956"/>
              <a:gd name="connsiteX4258" fmla="*/ 192786 w 506956"/>
              <a:gd name="connsiteY4258" fmla="*/ 459215 h 506956"/>
              <a:gd name="connsiteX4259" fmla="*/ 196948 w 506956"/>
              <a:gd name="connsiteY4259" fmla="*/ 459215 h 506956"/>
              <a:gd name="connsiteX4260" fmla="*/ 191045 w 506956"/>
              <a:gd name="connsiteY4260" fmla="*/ 468409 h 506956"/>
              <a:gd name="connsiteX4261" fmla="*/ 197356 w 506956"/>
              <a:gd name="connsiteY4261" fmla="*/ 478256 h 506956"/>
              <a:gd name="connsiteX4262" fmla="*/ 193194 w 506956"/>
              <a:gd name="connsiteY4262" fmla="*/ 478256 h 506956"/>
              <a:gd name="connsiteX4263" fmla="*/ 188978 w 506956"/>
              <a:gd name="connsiteY4263" fmla="*/ 471565 h 506956"/>
              <a:gd name="connsiteX4264" fmla="*/ 214778 w 506956"/>
              <a:gd name="connsiteY4264" fmla="*/ 471565 h 506956"/>
              <a:gd name="connsiteX4265" fmla="*/ 210562 w 506956"/>
              <a:gd name="connsiteY4265" fmla="*/ 478256 h 506956"/>
              <a:gd name="connsiteX4266" fmla="*/ 206401 w 506956"/>
              <a:gd name="connsiteY4266" fmla="*/ 478256 h 506956"/>
              <a:gd name="connsiteX4267" fmla="*/ 212711 w 506956"/>
              <a:gd name="connsiteY4267" fmla="*/ 468409 h 506956"/>
              <a:gd name="connsiteX4268" fmla="*/ 206809 w 506956"/>
              <a:gd name="connsiteY4268" fmla="*/ 459215 h 506956"/>
              <a:gd name="connsiteX4269" fmla="*/ 210970 w 506956"/>
              <a:gd name="connsiteY4269" fmla="*/ 459215 h 506956"/>
              <a:gd name="connsiteX4270" fmla="*/ 214778 w 506956"/>
              <a:gd name="connsiteY4270" fmla="*/ 465200 h 506956"/>
              <a:gd name="connsiteX4271" fmla="*/ 218586 w 506956"/>
              <a:gd name="connsiteY4271" fmla="*/ 459215 h 506956"/>
              <a:gd name="connsiteX4272" fmla="*/ 222748 w 506956"/>
              <a:gd name="connsiteY4272" fmla="*/ 459215 h 506956"/>
              <a:gd name="connsiteX4273" fmla="*/ 216846 w 506956"/>
              <a:gd name="connsiteY4273" fmla="*/ 468409 h 506956"/>
              <a:gd name="connsiteX4274" fmla="*/ 223156 w 506956"/>
              <a:gd name="connsiteY4274" fmla="*/ 478256 h 506956"/>
              <a:gd name="connsiteX4275" fmla="*/ 218994 w 506956"/>
              <a:gd name="connsiteY4275" fmla="*/ 478256 h 506956"/>
              <a:gd name="connsiteX4276" fmla="*/ 214778 w 506956"/>
              <a:gd name="connsiteY4276" fmla="*/ 471565 h 506956"/>
              <a:gd name="connsiteX4277" fmla="*/ 240578 w 506956"/>
              <a:gd name="connsiteY4277" fmla="*/ 471565 h 506956"/>
              <a:gd name="connsiteX4278" fmla="*/ 236362 w 506956"/>
              <a:gd name="connsiteY4278" fmla="*/ 478256 h 506956"/>
              <a:gd name="connsiteX4279" fmla="*/ 232201 w 506956"/>
              <a:gd name="connsiteY4279" fmla="*/ 478256 h 506956"/>
              <a:gd name="connsiteX4280" fmla="*/ 238511 w 506956"/>
              <a:gd name="connsiteY4280" fmla="*/ 468409 h 506956"/>
              <a:gd name="connsiteX4281" fmla="*/ 232609 w 506956"/>
              <a:gd name="connsiteY4281" fmla="*/ 459215 h 506956"/>
              <a:gd name="connsiteX4282" fmla="*/ 236770 w 506956"/>
              <a:gd name="connsiteY4282" fmla="*/ 459215 h 506956"/>
              <a:gd name="connsiteX4283" fmla="*/ 240578 w 506956"/>
              <a:gd name="connsiteY4283" fmla="*/ 465200 h 506956"/>
              <a:gd name="connsiteX4284" fmla="*/ 244386 w 506956"/>
              <a:gd name="connsiteY4284" fmla="*/ 459215 h 506956"/>
              <a:gd name="connsiteX4285" fmla="*/ 248548 w 506956"/>
              <a:gd name="connsiteY4285" fmla="*/ 459215 h 506956"/>
              <a:gd name="connsiteX4286" fmla="*/ 242646 w 506956"/>
              <a:gd name="connsiteY4286" fmla="*/ 468409 h 506956"/>
              <a:gd name="connsiteX4287" fmla="*/ 248956 w 506956"/>
              <a:gd name="connsiteY4287" fmla="*/ 478256 h 506956"/>
              <a:gd name="connsiteX4288" fmla="*/ 244794 w 506956"/>
              <a:gd name="connsiteY4288" fmla="*/ 478256 h 506956"/>
              <a:gd name="connsiteX4289" fmla="*/ 240578 w 506956"/>
              <a:gd name="connsiteY4289" fmla="*/ 471565 h 506956"/>
              <a:gd name="connsiteX4290" fmla="*/ 266378 w 506956"/>
              <a:gd name="connsiteY4290" fmla="*/ 471565 h 506956"/>
              <a:gd name="connsiteX4291" fmla="*/ 262162 w 506956"/>
              <a:gd name="connsiteY4291" fmla="*/ 478256 h 506956"/>
              <a:gd name="connsiteX4292" fmla="*/ 258001 w 506956"/>
              <a:gd name="connsiteY4292" fmla="*/ 478256 h 506956"/>
              <a:gd name="connsiteX4293" fmla="*/ 264311 w 506956"/>
              <a:gd name="connsiteY4293" fmla="*/ 468409 h 506956"/>
              <a:gd name="connsiteX4294" fmla="*/ 258409 w 506956"/>
              <a:gd name="connsiteY4294" fmla="*/ 459215 h 506956"/>
              <a:gd name="connsiteX4295" fmla="*/ 262570 w 506956"/>
              <a:gd name="connsiteY4295" fmla="*/ 459215 h 506956"/>
              <a:gd name="connsiteX4296" fmla="*/ 266378 w 506956"/>
              <a:gd name="connsiteY4296" fmla="*/ 465200 h 506956"/>
              <a:gd name="connsiteX4297" fmla="*/ 270187 w 506956"/>
              <a:gd name="connsiteY4297" fmla="*/ 459215 h 506956"/>
              <a:gd name="connsiteX4298" fmla="*/ 274348 w 506956"/>
              <a:gd name="connsiteY4298" fmla="*/ 459215 h 506956"/>
              <a:gd name="connsiteX4299" fmla="*/ 268446 w 506956"/>
              <a:gd name="connsiteY4299" fmla="*/ 468409 h 506956"/>
              <a:gd name="connsiteX4300" fmla="*/ 274756 w 506956"/>
              <a:gd name="connsiteY4300" fmla="*/ 478256 h 506956"/>
              <a:gd name="connsiteX4301" fmla="*/ 270595 w 506956"/>
              <a:gd name="connsiteY4301" fmla="*/ 478256 h 506956"/>
              <a:gd name="connsiteX4302" fmla="*/ 266378 w 506956"/>
              <a:gd name="connsiteY4302" fmla="*/ 471565 h 506956"/>
              <a:gd name="connsiteX4303" fmla="*/ 292179 w 506956"/>
              <a:gd name="connsiteY4303" fmla="*/ 471565 h 506956"/>
              <a:gd name="connsiteX4304" fmla="*/ 287962 w 506956"/>
              <a:gd name="connsiteY4304" fmla="*/ 478256 h 506956"/>
              <a:gd name="connsiteX4305" fmla="*/ 283801 w 506956"/>
              <a:gd name="connsiteY4305" fmla="*/ 478256 h 506956"/>
              <a:gd name="connsiteX4306" fmla="*/ 290111 w 506956"/>
              <a:gd name="connsiteY4306" fmla="*/ 468409 h 506956"/>
              <a:gd name="connsiteX4307" fmla="*/ 284209 w 506956"/>
              <a:gd name="connsiteY4307" fmla="*/ 459215 h 506956"/>
              <a:gd name="connsiteX4308" fmla="*/ 288370 w 506956"/>
              <a:gd name="connsiteY4308" fmla="*/ 459215 h 506956"/>
              <a:gd name="connsiteX4309" fmla="*/ 292179 w 506956"/>
              <a:gd name="connsiteY4309" fmla="*/ 465200 h 506956"/>
              <a:gd name="connsiteX4310" fmla="*/ 295987 w 506956"/>
              <a:gd name="connsiteY4310" fmla="*/ 459215 h 506956"/>
              <a:gd name="connsiteX4311" fmla="*/ 300148 w 506956"/>
              <a:gd name="connsiteY4311" fmla="*/ 459215 h 506956"/>
              <a:gd name="connsiteX4312" fmla="*/ 294246 w 506956"/>
              <a:gd name="connsiteY4312" fmla="*/ 468409 h 506956"/>
              <a:gd name="connsiteX4313" fmla="*/ 300556 w 506956"/>
              <a:gd name="connsiteY4313" fmla="*/ 478256 h 506956"/>
              <a:gd name="connsiteX4314" fmla="*/ 296395 w 506956"/>
              <a:gd name="connsiteY4314" fmla="*/ 478256 h 506956"/>
              <a:gd name="connsiteX4315" fmla="*/ 292179 w 506956"/>
              <a:gd name="connsiteY4315" fmla="*/ 471565 h 506956"/>
              <a:gd name="connsiteX4316" fmla="*/ 317979 w 506956"/>
              <a:gd name="connsiteY4316" fmla="*/ 471565 h 506956"/>
              <a:gd name="connsiteX4317" fmla="*/ 313762 w 506956"/>
              <a:gd name="connsiteY4317" fmla="*/ 478256 h 506956"/>
              <a:gd name="connsiteX4318" fmla="*/ 309601 w 506956"/>
              <a:gd name="connsiteY4318" fmla="*/ 478256 h 506956"/>
              <a:gd name="connsiteX4319" fmla="*/ 315911 w 506956"/>
              <a:gd name="connsiteY4319" fmla="*/ 468409 h 506956"/>
              <a:gd name="connsiteX4320" fmla="*/ 310009 w 506956"/>
              <a:gd name="connsiteY4320" fmla="*/ 459215 h 506956"/>
              <a:gd name="connsiteX4321" fmla="*/ 314170 w 506956"/>
              <a:gd name="connsiteY4321" fmla="*/ 459215 h 506956"/>
              <a:gd name="connsiteX4322" fmla="*/ 317979 w 506956"/>
              <a:gd name="connsiteY4322" fmla="*/ 465200 h 506956"/>
              <a:gd name="connsiteX4323" fmla="*/ 321787 w 506956"/>
              <a:gd name="connsiteY4323" fmla="*/ 459215 h 506956"/>
              <a:gd name="connsiteX4324" fmla="*/ 325948 w 506956"/>
              <a:gd name="connsiteY4324" fmla="*/ 459215 h 506956"/>
              <a:gd name="connsiteX4325" fmla="*/ 320046 w 506956"/>
              <a:gd name="connsiteY4325" fmla="*/ 468409 h 506956"/>
              <a:gd name="connsiteX4326" fmla="*/ 326356 w 506956"/>
              <a:gd name="connsiteY4326" fmla="*/ 478256 h 506956"/>
              <a:gd name="connsiteX4327" fmla="*/ 322195 w 506956"/>
              <a:gd name="connsiteY4327" fmla="*/ 478256 h 506956"/>
              <a:gd name="connsiteX4328" fmla="*/ 317979 w 506956"/>
              <a:gd name="connsiteY4328" fmla="*/ 471565 h 506956"/>
              <a:gd name="connsiteX4329" fmla="*/ 343779 w 506956"/>
              <a:gd name="connsiteY4329" fmla="*/ 471565 h 506956"/>
              <a:gd name="connsiteX4330" fmla="*/ 339563 w 506956"/>
              <a:gd name="connsiteY4330" fmla="*/ 478256 h 506956"/>
              <a:gd name="connsiteX4331" fmla="*/ 335401 w 506956"/>
              <a:gd name="connsiteY4331" fmla="*/ 478256 h 506956"/>
              <a:gd name="connsiteX4332" fmla="*/ 341711 w 506956"/>
              <a:gd name="connsiteY4332" fmla="*/ 468409 h 506956"/>
              <a:gd name="connsiteX4333" fmla="*/ 335809 w 506956"/>
              <a:gd name="connsiteY4333" fmla="*/ 459215 h 506956"/>
              <a:gd name="connsiteX4334" fmla="*/ 339971 w 506956"/>
              <a:gd name="connsiteY4334" fmla="*/ 459215 h 506956"/>
              <a:gd name="connsiteX4335" fmla="*/ 343779 w 506956"/>
              <a:gd name="connsiteY4335" fmla="*/ 465200 h 506956"/>
              <a:gd name="connsiteX4336" fmla="*/ 347587 w 506956"/>
              <a:gd name="connsiteY4336" fmla="*/ 459215 h 506956"/>
              <a:gd name="connsiteX4337" fmla="*/ 351748 w 506956"/>
              <a:gd name="connsiteY4337" fmla="*/ 459215 h 506956"/>
              <a:gd name="connsiteX4338" fmla="*/ 345846 w 506956"/>
              <a:gd name="connsiteY4338" fmla="*/ 468409 h 506956"/>
              <a:gd name="connsiteX4339" fmla="*/ 352156 w 506956"/>
              <a:gd name="connsiteY4339" fmla="*/ 478256 h 506956"/>
              <a:gd name="connsiteX4340" fmla="*/ 347995 w 506956"/>
              <a:gd name="connsiteY4340" fmla="*/ 478256 h 506956"/>
              <a:gd name="connsiteX4341" fmla="*/ 343779 w 506956"/>
              <a:gd name="connsiteY4341" fmla="*/ 471565 h 506956"/>
              <a:gd name="connsiteX4342" fmla="*/ 369579 w 506956"/>
              <a:gd name="connsiteY4342" fmla="*/ 471565 h 506956"/>
              <a:gd name="connsiteX4343" fmla="*/ 365363 w 506956"/>
              <a:gd name="connsiteY4343" fmla="*/ 478256 h 506956"/>
              <a:gd name="connsiteX4344" fmla="*/ 361201 w 506956"/>
              <a:gd name="connsiteY4344" fmla="*/ 478256 h 506956"/>
              <a:gd name="connsiteX4345" fmla="*/ 367511 w 506956"/>
              <a:gd name="connsiteY4345" fmla="*/ 468409 h 506956"/>
              <a:gd name="connsiteX4346" fmla="*/ 361609 w 506956"/>
              <a:gd name="connsiteY4346" fmla="*/ 459215 h 506956"/>
              <a:gd name="connsiteX4347" fmla="*/ 365771 w 506956"/>
              <a:gd name="connsiteY4347" fmla="*/ 459215 h 506956"/>
              <a:gd name="connsiteX4348" fmla="*/ 369579 w 506956"/>
              <a:gd name="connsiteY4348" fmla="*/ 465200 h 506956"/>
              <a:gd name="connsiteX4349" fmla="*/ 373387 w 506956"/>
              <a:gd name="connsiteY4349" fmla="*/ 459215 h 506956"/>
              <a:gd name="connsiteX4350" fmla="*/ 377548 w 506956"/>
              <a:gd name="connsiteY4350" fmla="*/ 459215 h 506956"/>
              <a:gd name="connsiteX4351" fmla="*/ 371646 w 506956"/>
              <a:gd name="connsiteY4351" fmla="*/ 468409 h 506956"/>
              <a:gd name="connsiteX4352" fmla="*/ 377956 w 506956"/>
              <a:gd name="connsiteY4352" fmla="*/ 478256 h 506956"/>
              <a:gd name="connsiteX4353" fmla="*/ 373795 w 506956"/>
              <a:gd name="connsiteY4353" fmla="*/ 478256 h 506956"/>
              <a:gd name="connsiteX4354" fmla="*/ 369579 w 506956"/>
              <a:gd name="connsiteY4354" fmla="*/ 471565 h 506956"/>
              <a:gd name="connsiteX4355" fmla="*/ 395379 w 506956"/>
              <a:gd name="connsiteY4355" fmla="*/ 471565 h 506956"/>
              <a:gd name="connsiteX4356" fmla="*/ 391163 w 506956"/>
              <a:gd name="connsiteY4356" fmla="*/ 478256 h 506956"/>
              <a:gd name="connsiteX4357" fmla="*/ 387001 w 506956"/>
              <a:gd name="connsiteY4357" fmla="*/ 478256 h 506956"/>
              <a:gd name="connsiteX4358" fmla="*/ 393312 w 506956"/>
              <a:gd name="connsiteY4358" fmla="*/ 468409 h 506956"/>
              <a:gd name="connsiteX4359" fmla="*/ 387409 w 506956"/>
              <a:gd name="connsiteY4359" fmla="*/ 459215 h 506956"/>
              <a:gd name="connsiteX4360" fmla="*/ 391571 w 506956"/>
              <a:gd name="connsiteY4360" fmla="*/ 459215 h 506956"/>
              <a:gd name="connsiteX4361" fmla="*/ 395379 w 506956"/>
              <a:gd name="connsiteY4361" fmla="*/ 465200 h 506956"/>
              <a:gd name="connsiteX4362" fmla="*/ 399187 w 506956"/>
              <a:gd name="connsiteY4362" fmla="*/ 459215 h 506956"/>
              <a:gd name="connsiteX4363" fmla="*/ 403348 w 506956"/>
              <a:gd name="connsiteY4363" fmla="*/ 459215 h 506956"/>
              <a:gd name="connsiteX4364" fmla="*/ 397446 w 506956"/>
              <a:gd name="connsiteY4364" fmla="*/ 468409 h 506956"/>
              <a:gd name="connsiteX4365" fmla="*/ 403756 w 506956"/>
              <a:gd name="connsiteY4365" fmla="*/ 478256 h 506956"/>
              <a:gd name="connsiteX4366" fmla="*/ 399595 w 506956"/>
              <a:gd name="connsiteY4366" fmla="*/ 478256 h 506956"/>
              <a:gd name="connsiteX4367" fmla="*/ 395379 w 506956"/>
              <a:gd name="connsiteY4367" fmla="*/ 471565 h 506956"/>
              <a:gd name="connsiteX4368" fmla="*/ 421179 w 506956"/>
              <a:gd name="connsiteY4368" fmla="*/ 471565 h 506956"/>
              <a:gd name="connsiteX4369" fmla="*/ 416963 w 506956"/>
              <a:gd name="connsiteY4369" fmla="*/ 478256 h 506956"/>
              <a:gd name="connsiteX4370" fmla="*/ 412801 w 506956"/>
              <a:gd name="connsiteY4370" fmla="*/ 478256 h 506956"/>
              <a:gd name="connsiteX4371" fmla="*/ 419112 w 506956"/>
              <a:gd name="connsiteY4371" fmla="*/ 468409 h 506956"/>
              <a:gd name="connsiteX4372" fmla="*/ 413209 w 506956"/>
              <a:gd name="connsiteY4372" fmla="*/ 459215 h 506956"/>
              <a:gd name="connsiteX4373" fmla="*/ 417371 w 506956"/>
              <a:gd name="connsiteY4373" fmla="*/ 459215 h 506956"/>
              <a:gd name="connsiteX4374" fmla="*/ 421179 w 506956"/>
              <a:gd name="connsiteY4374" fmla="*/ 465200 h 506956"/>
              <a:gd name="connsiteX4375" fmla="*/ 424987 w 506956"/>
              <a:gd name="connsiteY4375" fmla="*/ 459215 h 506956"/>
              <a:gd name="connsiteX4376" fmla="*/ 429149 w 506956"/>
              <a:gd name="connsiteY4376" fmla="*/ 459215 h 506956"/>
              <a:gd name="connsiteX4377" fmla="*/ 423246 w 506956"/>
              <a:gd name="connsiteY4377" fmla="*/ 468409 h 506956"/>
              <a:gd name="connsiteX4378" fmla="*/ 429557 w 506956"/>
              <a:gd name="connsiteY4378" fmla="*/ 478256 h 506956"/>
              <a:gd name="connsiteX4379" fmla="*/ 425395 w 506956"/>
              <a:gd name="connsiteY4379" fmla="*/ 478256 h 506956"/>
              <a:gd name="connsiteX4380" fmla="*/ 421179 w 506956"/>
              <a:gd name="connsiteY4380" fmla="*/ 471565 h 506956"/>
              <a:gd name="connsiteX4381" fmla="*/ 446979 w 506956"/>
              <a:gd name="connsiteY4381" fmla="*/ 471565 h 506956"/>
              <a:gd name="connsiteX4382" fmla="*/ 442763 w 506956"/>
              <a:gd name="connsiteY4382" fmla="*/ 478256 h 506956"/>
              <a:gd name="connsiteX4383" fmla="*/ 438601 w 506956"/>
              <a:gd name="connsiteY4383" fmla="*/ 478256 h 506956"/>
              <a:gd name="connsiteX4384" fmla="*/ 444912 w 506956"/>
              <a:gd name="connsiteY4384" fmla="*/ 468409 h 506956"/>
              <a:gd name="connsiteX4385" fmla="*/ 439009 w 506956"/>
              <a:gd name="connsiteY4385" fmla="*/ 459215 h 506956"/>
              <a:gd name="connsiteX4386" fmla="*/ 443171 w 506956"/>
              <a:gd name="connsiteY4386" fmla="*/ 459215 h 506956"/>
              <a:gd name="connsiteX4387" fmla="*/ 446979 w 506956"/>
              <a:gd name="connsiteY4387" fmla="*/ 465200 h 506956"/>
              <a:gd name="connsiteX4388" fmla="*/ 450787 w 506956"/>
              <a:gd name="connsiteY4388" fmla="*/ 459215 h 506956"/>
              <a:gd name="connsiteX4389" fmla="*/ 454949 w 506956"/>
              <a:gd name="connsiteY4389" fmla="*/ 459215 h 506956"/>
              <a:gd name="connsiteX4390" fmla="*/ 449046 w 506956"/>
              <a:gd name="connsiteY4390" fmla="*/ 468409 h 506956"/>
              <a:gd name="connsiteX4391" fmla="*/ 455357 w 506956"/>
              <a:gd name="connsiteY4391" fmla="*/ 478256 h 506956"/>
              <a:gd name="connsiteX4392" fmla="*/ 451195 w 506956"/>
              <a:gd name="connsiteY4392" fmla="*/ 478256 h 506956"/>
              <a:gd name="connsiteX4393" fmla="*/ 446979 w 506956"/>
              <a:gd name="connsiteY4393" fmla="*/ 471565 h 506956"/>
              <a:gd name="connsiteX4394" fmla="*/ 472779 w 506956"/>
              <a:gd name="connsiteY4394" fmla="*/ 471565 h 506956"/>
              <a:gd name="connsiteX4395" fmla="*/ 468563 w 506956"/>
              <a:gd name="connsiteY4395" fmla="*/ 478256 h 506956"/>
              <a:gd name="connsiteX4396" fmla="*/ 464401 w 506956"/>
              <a:gd name="connsiteY4396" fmla="*/ 478256 h 506956"/>
              <a:gd name="connsiteX4397" fmla="*/ 470712 w 506956"/>
              <a:gd name="connsiteY4397" fmla="*/ 468409 h 506956"/>
              <a:gd name="connsiteX4398" fmla="*/ 464809 w 506956"/>
              <a:gd name="connsiteY4398" fmla="*/ 459215 h 506956"/>
              <a:gd name="connsiteX4399" fmla="*/ 468971 w 506956"/>
              <a:gd name="connsiteY4399" fmla="*/ 459215 h 506956"/>
              <a:gd name="connsiteX4400" fmla="*/ 472779 w 506956"/>
              <a:gd name="connsiteY4400" fmla="*/ 465200 h 506956"/>
              <a:gd name="connsiteX4401" fmla="*/ 476587 w 506956"/>
              <a:gd name="connsiteY4401" fmla="*/ 459215 h 506956"/>
              <a:gd name="connsiteX4402" fmla="*/ 480749 w 506956"/>
              <a:gd name="connsiteY4402" fmla="*/ 459215 h 506956"/>
              <a:gd name="connsiteX4403" fmla="*/ 474846 w 506956"/>
              <a:gd name="connsiteY4403" fmla="*/ 468409 h 506956"/>
              <a:gd name="connsiteX4404" fmla="*/ 481157 w 506956"/>
              <a:gd name="connsiteY4404" fmla="*/ 478256 h 506956"/>
              <a:gd name="connsiteX4405" fmla="*/ 476995 w 506956"/>
              <a:gd name="connsiteY4405" fmla="*/ 478256 h 506956"/>
              <a:gd name="connsiteX4406" fmla="*/ 472779 w 506956"/>
              <a:gd name="connsiteY4406" fmla="*/ 471565 h 506956"/>
              <a:gd name="connsiteX4407" fmla="*/ 498579 w 506956"/>
              <a:gd name="connsiteY4407" fmla="*/ 471565 h 506956"/>
              <a:gd name="connsiteX4408" fmla="*/ 494363 w 506956"/>
              <a:gd name="connsiteY4408" fmla="*/ 478256 h 506956"/>
              <a:gd name="connsiteX4409" fmla="*/ 490201 w 506956"/>
              <a:gd name="connsiteY4409" fmla="*/ 478256 h 506956"/>
              <a:gd name="connsiteX4410" fmla="*/ 496512 w 506956"/>
              <a:gd name="connsiteY4410" fmla="*/ 468409 h 506956"/>
              <a:gd name="connsiteX4411" fmla="*/ 490609 w 506956"/>
              <a:gd name="connsiteY4411" fmla="*/ 459215 h 506956"/>
              <a:gd name="connsiteX4412" fmla="*/ 494771 w 506956"/>
              <a:gd name="connsiteY4412" fmla="*/ 459215 h 506956"/>
              <a:gd name="connsiteX4413" fmla="*/ 498579 w 506956"/>
              <a:gd name="connsiteY4413" fmla="*/ 465200 h 506956"/>
              <a:gd name="connsiteX4414" fmla="*/ 502387 w 506956"/>
              <a:gd name="connsiteY4414" fmla="*/ 459215 h 506956"/>
              <a:gd name="connsiteX4415" fmla="*/ 506549 w 506956"/>
              <a:gd name="connsiteY4415" fmla="*/ 459215 h 506956"/>
              <a:gd name="connsiteX4416" fmla="*/ 500646 w 506956"/>
              <a:gd name="connsiteY4416" fmla="*/ 468409 h 506956"/>
              <a:gd name="connsiteX4417" fmla="*/ 506957 w 506956"/>
              <a:gd name="connsiteY4417" fmla="*/ 478256 h 506956"/>
              <a:gd name="connsiteX4418" fmla="*/ 502795 w 506956"/>
              <a:gd name="connsiteY4418" fmla="*/ 478256 h 506956"/>
              <a:gd name="connsiteX4419" fmla="*/ 498579 w 506956"/>
              <a:gd name="connsiteY4419" fmla="*/ 471565 h 506956"/>
              <a:gd name="connsiteX4420" fmla="*/ 8378 w 506956"/>
              <a:gd name="connsiteY4420" fmla="*/ 500265 h 506956"/>
              <a:gd name="connsiteX4421" fmla="*/ 4162 w 506956"/>
              <a:gd name="connsiteY4421" fmla="*/ 506957 h 506956"/>
              <a:gd name="connsiteX4422" fmla="*/ 0 w 506956"/>
              <a:gd name="connsiteY4422" fmla="*/ 506957 h 506956"/>
              <a:gd name="connsiteX4423" fmla="*/ 6310 w 506956"/>
              <a:gd name="connsiteY4423" fmla="*/ 497110 h 506956"/>
              <a:gd name="connsiteX4424" fmla="*/ 408 w 506956"/>
              <a:gd name="connsiteY4424" fmla="*/ 487916 h 506956"/>
              <a:gd name="connsiteX4425" fmla="*/ 4570 w 506956"/>
              <a:gd name="connsiteY4425" fmla="*/ 487916 h 506956"/>
              <a:gd name="connsiteX4426" fmla="*/ 8378 w 506956"/>
              <a:gd name="connsiteY4426" fmla="*/ 493901 h 506956"/>
              <a:gd name="connsiteX4427" fmla="*/ 12186 w 506956"/>
              <a:gd name="connsiteY4427" fmla="*/ 487916 h 506956"/>
              <a:gd name="connsiteX4428" fmla="*/ 16347 w 506956"/>
              <a:gd name="connsiteY4428" fmla="*/ 487916 h 506956"/>
              <a:gd name="connsiteX4429" fmla="*/ 10445 w 506956"/>
              <a:gd name="connsiteY4429" fmla="*/ 497110 h 506956"/>
              <a:gd name="connsiteX4430" fmla="*/ 16755 w 506956"/>
              <a:gd name="connsiteY4430" fmla="*/ 506957 h 506956"/>
              <a:gd name="connsiteX4431" fmla="*/ 12594 w 506956"/>
              <a:gd name="connsiteY4431" fmla="*/ 506957 h 506956"/>
              <a:gd name="connsiteX4432" fmla="*/ 8378 w 506956"/>
              <a:gd name="connsiteY4432" fmla="*/ 500265 h 506956"/>
              <a:gd name="connsiteX4433" fmla="*/ 34178 w 506956"/>
              <a:gd name="connsiteY4433" fmla="*/ 500265 h 506956"/>
              <a:gd name="connsiteX4434" fmla="*/ 29962 w 506956"/>
              <a:gd name="connsiteY4434" fmla="*/ 506957 h 506956"/>
              <a:gd name="connsiteX4435" fmla="*/ 25800 w 506956"/>
              <a:gd name="connsiteY4435" fmla="*/ 506957 h 506956"/>
              <a:gd name="connsiteX4436" fmla="*/ 32110 w 506956"/>
              <a:gd name="connsiteY4436" fmla="*/ 497110 h 506956"/>
              <a:gd name="connsiteX4437" fmla="*/ 26208 w 506956"/>
              <a:gd name="connsiteY4437" fmla="*/ 487916 h 506956"/>
              <a:gd name="connsiteX4438" fmla="*/ 30370 w 506956"/>
              <a:gd name="connsiteY4438" fmla="*/ 487916 h 506956"/>
              <a:gd name="connsiteX4439" fmla="*/ 34178 w 506956"/>
              <a:gd name="connsiteY4439" fmla="*/ 493901 h 506956"/>
              <a:gd name="connsiteX4440" fmla="*/ 37986 w 506956"/>
              <a:gd name="connsiteY4440" fmla="*/ 487916 h 506956"/>
              <a:gd name="connsiteX4441" fmla="*/ 42147 w 506956"/>
              <a:gd name="connsiteY4441" fmla="*/ 487916 h 506956"/>
              <a:gd name="connsiteX4442" fmla="*/ 36245 w 506956"/>
              <a:gd name="connsiteY4442" fmla="*/ 497110 h 506956"/>
              <a:gd name="connsiteX4443" fmla="*/ 42555 w 506956"/>
              <a:gd name="connsiteY4443" fmla="*/ 506957 h 506956"/>
              <a:gd name="connsiteX4444" fmla="*/ 38394 w 506956"/>
              <a:gd name="connsiteY4444" fmla="*/ 506957 h 506956"/>
              <a:gd name="connsiteX4445" fmla="*/ 34178 w 506956"/>
              <a:gd name="connsiteY4445" fmla="*/ 500265 h 506956"/>
              <a:gd name="connsiteX4446" fmla="*/ 59978 w 506956"/>
              <a:gd name="connsiteY4446" fmla="*/ 500265 h 506956"/>
              <a:gd name="connsiteX4447" fmla="*/ 55762 w 506956"/>
              <a:gd name="connsiteY4447" fmla="*/ 506957 h 506956"/>
              <a:gd name="connsiteX4448" fmla="*/ 51600 w 506956"/>
              <a:gd name="connsiteY4448" fmla="*/ 506957 h 506956"/>
              <a:gd name="connsiteX4449" fmla="*/ 57911 w 506956"/>
              <a:gd name="connsiteY4449" fmla="*/ 497110 h 506956"/>
              <a:gd name="connsiteX4450" fmla="*/ 52008 w 506956"/>
              <a:gd name="connsiteY4450" fmla="*/ 487916 h 506956"/>
              <a:gd name="connsiteX4451" fmla="*/ 56170 w 506956"/>
              <a:gd name="connsiteY4451" fmla="*/ 487916 h 506956"/>
              <a:gd name="connsiteX4452" fmla="*/ 59978 w 506956"/>
              <a:gd name="connsiteY4452" fmla="*/ 493901 h 506956"/>
              <a:gd name="connsiteX4453" fmla="*/ 63786 w 506956"/>
              <a:gd name="connsiteY4453" fmla="*/ 487916 h 506956"/>
              <a:gd name="connsiteX4454" fmla="*/ 67948 w 506956"/>
              <a:gd name="connsiteY4454" fmla="*/ 487916 h 506956"/>
              <a:gd name="connsiteX4455" fmla="*/ 62045 w 506956"/>
              <a:gd name="connsiteY4455" fmla="*/ 497110 h 506956"/>
              <a:gd name="connsiteX4456" fmla="*/ 68356 w 506956"/>
              <a:gd name="connsiteY4456" fmla="*/ 506957 h 506956"/>
              <a:gd name="connsiteX4457" fmla="*/ 64194 w 506956"/>
              <a:gd name="connsiteY4457" fmla="*/ 506957 h 506956"/>
              <a:gd name="connsiteX4458" fmla="*/ 59978 w 506956"/>
              <a:gd name="connsiteY4458" fmla="*/ 500265 h 506956"/>
              <a:gd name="connsiteX4459" fmla="*/ 85778 w 506956"/>
              <a:gd name="connsiteY4459" fmla="*/ 500265 h 506956"/>
              <a:gd name="connsiteX4460" fmla="*/ 81562 w 506956"/>
              <a:gd name="connsiteY4460" fmla="*/ 506957 h 506956"/>
              <a:gd name="connsiteX4461" fmla="*/ 77400 w 506956"/>
              <a:gd name="connsiteY4461" fmla="*/ 506957 h 506956"/>
              <a:gd name="connsiteX4462" fmla="*/ 83711 w 506956"/>
              <a:gd name="connsiteY4462" fmla="*/ 497110 h 506956"/>
              <a:gd name="connsiteX4463" fmla="*/ 77808 w 506956"/>
              <a:gd name="connsiteY4463" fmla="*/ 487916 h 506956"/>
              <a:gd name="connsiteX4464" fmla="*/ 81970 w 506956"/>
              <a:gd name="connsiteY4464" fmla="*/ 487916 h 506956"/>
              <a:gd name="connsiteX4465" fmla="*/ 85778 w 506956"/>
              <a:gd name="connsiteY4465" fmla="*/ 493901 h 506956"/>
              <a:gd name="connsiteX4466" fmla="*/ 89586 w 506956"/>
              <a:gd name="connsiteY4466" fmla="*/ 487916 h 506956"/>
              <a:gd name="connsiteX4467" fmla="*/ 93748 w 506956"/>
              <a:gd name="connsiteY4467" fmla="*/ 487916 h 506956"/>
              <a:gd name="connsiteX4468" fmla="*/ 87845 w 506956"/>
              <a:gd name="connsiteY4468" fmla="*/ 497110 h 506956"/>
              <a:gd name="connsiteX4469" fmla="*/ 94156 w 506956"/>
              <a:gd name="connsiteY4469" fmla="*/ 506957 h 506956"/>
              <a:gd name="connsiteX4470" fmla="*/ 89994 w 506956"/>
              <a:gd name="connsiteY4470" fmla="*/ 506957 h 506956"/>
              <a:gd name="connsiteX4471" fmla="*/ 85778 w 506956"/>
              <a:gd name="connsiteY4471" fmla="*/ 500265 h 506956"/>
              <a:gd name="connsiteX4472" fmla="*/ 111578 w 506956"/>
              <a:gd name="connsiteY4472" fmla="*/ 500265 h 506956"/>
              <a:gd name="connsiteX4473" fmla="*/ 107362 w 506956"/>
              <a:gd name="connsiteY4473" fmla="*/ 506957 h 506956"/>
              <a:gd name="connsiteX4474" fmla="*/ 103200 w 506956"/>
              <a:gd name="connsiteY4474" fmla="*/ 506957 h 506956"/>
              <a:gd name="connsiteX4475" fmla="*/ 109511 w 506956"/>
              <a:gd name="connsiteY4475" fmla="*/ 497110 h 506956"/>
              <a:gd name="connsiteX4476" fmla="*/ 103608 w 506956"/>
              <a:gd name="connsiteY4476" fmla="*/ 487916 h 506956"/>
              <a:gd name="connsiteX4477" fmla="*/ 107770 w 506956"/>
              <a:gd name="connsiteY4477" fmla="*/ 487916 h 506956"/>
              <a:gd name="connsiteX4478" fmla="*/ 111578 w 506956"/>
              <a:gd name="connsiteY4478" fmla="*/ 493901 h 506956"/>
              <a:gd name="connsiteX4479" fmla="*/ 115386 w 506956"/>
              <a:gd name="connsiteY4479" fmla="*/ 487916 h 506956"/>
              <a:gd name="connsiteX4480" fmla="*/ 119548 w 506956"/>
              <a:gd name="connsiteY4480" fmla="*/ 487916 h 506956"/>
              <a:gd name="connsiteX4481" fmla="*/ 113645 w 506956"/>
              <a:gd name="connsiteY4481" fmla="*/ 497110 h 506956"/>
              <a:gd name="connsiteX4482" fmla="*/ 119956 w 506956"/>
              <a:gd name="connsiteY4482" fmla="*/ 506957 h 506956"/>
              <a:gd name="connsiteX4483" fmla="*/ 115794 w 506956"/>
              <a:gd name="connsiteY4483" fmla="*/ 506957 h 506956"/>
              <a:gd name="connsiteX4484" fmla="*/ 111578 w 506956"/>
              <a:gd name="connsiteY4484" fmla="*/ 500265 h 506956"/>
              <a:gd name="connsiteX4485" fmla="*/ 137378 w 506956"/>
              <a:gd name="connsiteY4485" fmla="*/ 500265 h 506956"/>
              <a:gd name="connsiteX4486" fmla="*/ 133162 w 506956"/>
              <a:gd name="connsiteY4486" fmla="*/ 506957 h 506956"/>
              <a:gd name="connsiteX4487" fmla="*/ 129000 w 506956"/>
              <a:gd name="connsiteY4487" fmla="*/ 506957 h 506956"/>
              <a:gd name="connsiteX4488" fmla="*/ 135311 w 506956"/>
              <a:gd name="connsiteY4488" fmla="*/ 497110 h 506956"/>
              <a:gd name="connsiteX4489" fmla="*/ 129408 w 506956"/>
              <a:gd name="connsiteY4489" fmla="*/ 487916 h 506956"/>
              <a:gd name="connsiteX4490" fmla="*/ 133570 w 506956"/>
              <a:gd name="connsiteY4490" fmla="*/ 487916 h 506956"/>
              <a:gd name="connsiteX4491" fmla="*/ 137378 w 506956"/>
              <a:gd name="connsiteY4491" fmla="*/ 493901 h 506956"/>
              <a:gd name="connsiteX4492" fmla="*/ 141186 w 506956"/>
              <a:gd name="connsiteY4492" fmla="*/ 487916 h 506956"/>
              <a:gd name="connsiteX4493" fmla="*/ 145348 w 506956"/>
              <a:gd name="connsiteY4493" fmla="*/ 487916 h 506956"/>
              <a:gd name="connsiteX4494" fmla="*/ 139445 w 506956"/>
              <a:gd name="connsiteY4494" fmla="*/ 497110 h 506956"/>
              <a:gd name="connsiteX4495" fmla="*/ 145756 w 506956"/>
              <a:gd name="connsiteY4495" fmla="*/ 506957 h 506956"/>
              <a:gd name="connsiteX4496" fmla="*/ 141594 w 506956"/>
              <a:gd name="connsiteY4496" fmla="*/ 506957 h 506956"/>
              <a:gd name="connsiteX4497" fmla="*/ 137378 w 506956"/>
              <a:gd name="connsiteY4497" fmla="*/ 500265 h 506956"/>
              <a:gd name="connsiteX4498" fmla="*/ 163178 w 506956"/>
              <a:gd name="connsiteY4498" fmla="*/ 500265 h 506956"/>
              <a:gd name="connsiteX4499" fmla="*/ 158962 w 506956"/>
              <a:gd name="connsiteY4499" fmla="*/ 506957 h 506956"/>
              <a:gd name="connsiteX4500" fmla="*/ 154800 w 506956"/>
              <a:gd name="connsiteY4500" fmla="*/ 506957 h 506956"/>
              <a:gd name="connsiteX4501" fmla="*/ 161111 w 506956"/>
              <a:gd name="connsiteY4501" fmla="*/ 497110 h 506956"/>
              <a:gd name="connsiteX4502" fmla="*/ 155208 w 506956"/>
              <a:gd name="connsiteY4502" fmla="*/ 487916 h 506956"/>
              <a:gd name="connsiteX4503" fmla="*/ 159370 w 506956"/>
              <a:gd name="connsiteY4503" fmla="*/ 487916 h 506956"/>
              <a:gd name="connsiteX4504" fmla="*/ 163178 w 506956"/>
              <a:gd name="connsiteY4504" fmla="*/ 493901 h 506956"/>
              <a:gd name="connsiteX4505" fmla="*/ 166986 w 506956"/>
              <a:gd name="connsiteY4505" fmla="*/ 487916 h 506956"/>
              <a:gd name="connsiteX4506" fmla="*/ 171148 w 506956"/>
              <a:gd name="connsiteY4506" fmla="*/ 487916 h 506956"/>
              <a:gd name="connsiteX4507" fmla="*/ 165245 w 506956"/>
              <a:gd name="connsiteY4507" fmla="*/ 497110 h 506956"/>
              <a:gd name="connsiteX4508" fmla="*/ 171556 w 506956"/>
              <a:gd name="connsiteY4508" fmla="*/ 506957 h 506956"/>
              <a:gd name="connsiteX4509" fmla="*/ 167394 w 506956"/>
              <a:gd name="connsiteY4509" fmla="*/ 506957 h 506956"/>
              <a:gd name="connsiteX4510" fmla="*/ 163178 w 506956"/>
              <a:gd name="connsiteY4510" fmla="*/ 500265 h 506956"/>
              <a:gd name="connsiteX4511" fmla="*/ 188978 w 506956"/>
              <a:gd name="connsiteY4511" fmla="*/ 500265 h 506956"/>
              <a:gd name="connsiteX4512" fmla="*/ 184762 w 506956"/>
              <a:gd name="connsiteY4512" fmla="*/ 506957 h 506956"/>
              <a:gd name="connsiteX4513" fmla="*/ 180601 w 506956"/>
              <a:gd name="connsiteY4513" fmla="*/ 506957 h 506956"/>
              <a:gd name="connsiteX4514" fmla="*/ 186911 w 506956"/>
              <a:gd name="connsiteY4514" fmla="*/ 497110 h 506956"/>
              <a:gd name="connsiteX4515" fmla="*/ 181009 w 506956"/>
              <a:gd name="connsiteY4515" fmla="*/ 487916 h 506956"/>
              <a:gd name="connsiteX4516" fmla="*/ 185170 w 506956"/>
              <a:gd name="connsiteY4516" fmla="*/ 487916 h 506956"/>
              <a:gd name="connsiteX4517" fmla="*/ 188978 w 506956"/>
              <a:gd name="connsiteY4517" fmla="*/ 493901 h 506956"/>
              <a:gd name="connsiteX4518" fmla="*/ 192786 w 506956"/>
              <a:gd name="connsiteY4518" fmla="*/ 487916 h 506956"/>
              <a:gd name="connsiteX4519" fmla="*/ 196948 w 506956"/>
              <a:gd name="connsiteY4519" fmla="*/ 487916 h 506956"/>
              <a:gd name="connsiteX4520" fmla="*/ 191045 w 506956"/>
              <a:gd name="connsiteY4520" fmla="*/ 497110 h 506956"/>
              <a:gd name="connsiteX4521" fmla="*/ 197356 w 506956"/>
              <a:gd name="connsiteY4521" fmla="*/ 506957 h 506956"/>
              <a:gd name="connsiteX4522" fmla="*/ 193194 w 506956"/>
              <a:gd name="connsiteY4522" fmla="*/ 506957 h 506956"/>
              <a:gd name="connsiteX4523" fmla="*/ 188978 w 506956"/>
              <a:gd name="connsiteY4523" fmla="*/ 500265 h 506956"/>
              <a:gd name="connsiteX4524" fmla="*/ 214778 w 506956"/>
              <a:gd name="connsiteY4524" fmla="*/ 500265 h 506956"/>
              <a:gd name="connsiteX4525" fmla="*/ 210562 w 506956"/>
              <a:gd name="connsiteY4525" fmla="*/ 506957 h 506956"/>
              <a:gd name="connsiteX4526" fmla="*/ 206401 w 506956"/>
              <a:gd name="connsiteY4526" fmla="*/ 506957 h 506956"/>
              <a:gd name="connsiteX4527" fmla="*/ 212711 w 506956"/>
              <a:gd name="connsiteY4527" fmla="*/ 497110 h 506956"/>
              <a:gd name="connsiteX4528" fmla="*/ 206809 w 506956"/>
              <a:gd name="connsiteY4528" fmla="*/ 487916 h 506956"/>
              <a:gd name="connsiteX4529" fmla="*/ 210970 w 506956"/>
              <a:gd name="connsiteY4529" fmla="*/ 487916 h 506956"/>
              <a:gd name="connsiteX4530" fmla="*/ 214778 w 506956"/>
              <a:gd name="connsiteY4530" fmla="*/ 493901 h 506956"/>
              <a:gd name="connsiteX4531" fmla="*/ 218586 w 506956"/>
              <a:gd name="connsiteY4531" fmla="*/ 487916 h 506956"/>
              <a:gd name="connsiteX4532" fmla="*/ 222748 w 506956"/>
              <a:gd name="connsiteY4532" fmla="*/ 487916 h 506956"/>
              <a:gd name="connsiteX4533" fmla="*/ 216846 w 506956"/>
              <a:gd name="connsiteY4533" fmla="*/ 497110 h 506956"/>
              <a:gd name="connsiteX4534" fmla="*/ 223156 w 506956"/>
              <a:gd name="connsiteY4534" fmla="*/ 506957 h 506956"/>
              <a:gd name="connsiteX4535" fmla="*/ 218994 w 506956"/>
              <a:gd name="connsiteY4535" fmla="*/ 506957 h 506956"/>
              <a:gd name="connsiteX4536" fmla="*/ 214778 w 506956"/>
              <a:gd name="connsiteY4536" fmla="*/ 500265 h 506956"/>
              <a:gd name="connsiteX4537" fmla="*/ 240578 w 506956"/>
              <a:gd name="connsiteY4537" fmla="*/ 500265 h 506956"/>
              <a:gd name="connsiteX4538" fmla="*/ 236362 w 506956"/>
              <a:gd name="connsiteY4538" fmla="*/ 506957 h 506956"/>
              <a:gd name="connsiteX4539" fmla="*/ 232201 w 506956"/>
              <a:gd name="connsiteY4539" fmla="*/ 506957 h 506956"/>
              <a:gd name="connsiteX4540" fmla="*/ 238511 w 506956"/>
              <a:gd name="connsiteY4540" fmla="*/ 497110 h 506956"/>
              <a:gd name="connsiteX4541" fmla="*/ 232609 w 506956"/>
              <a:gd name="connsiteY4541" fmla="*/ 487916 h 506956"/>
              <a:gd name="connsiteX4542" fmla="*/ 236770 w 506956"/>
              <a:gd name="connsiteY4542" fmla="*/ 487916 h 506956"/>
              <a:gd name="connsiteX4543" fmla="*/ 240578 w 506956"/>
              <a:gd name="connsiteY4543" fmla="*/ 493901 h 506956"/>
              <a:gd name="connsiteX4544" fmla="*/ 244386 w 506956"/>
              <a:gd name="connsiteY4544" fmla="*/ 487916 h 506956"/>
              <a:gd name="connsiteX4545" fmla="*/ 248548 w 506956"/>
              <a:gd name="connsiteY4545" fmla="*/ 487916 h 506956"/>
              <a:gd name="connsiteX4546" fmla="*/ 242646 w 506956"/>
              <a:gd name="connsiteY4546" fmla="*/ 497110 h 506956"/>
              <a:gd name="connsiteX4547" fmla="*/ 248956 w 506956"/>
              <a:gd name="connsiteY4547" fmla="*/ 506957 h 506956"/>
              <a:gd name="connsiteX4548" fmla="*/ 244794 w 506956"/>
              <a:gd name="connsiteY4548" fmla="*/ 506957 h 506956"/>
              <a:gd name="connsiteX4549" fmla="*/ 240578 w 506956"/>
              <a:gd name="connsiteY4549" fmla="*/ 500265 h 506956"/>
              <a:gd name="connsiteX4550" fmla="*/ 266378 w 506956"/>
              <a:gd name="connsiteY4550" fmla="*/ 500265 h 506956"/>
              <a:gd name="connsiteX4551" fmla="*/ 262162 w 506956"/>
              <a:gd name="connsiteY4551" fmla="*/ 506957 h 506956"/>
              <a:gd name="connsiteX4552" fmla="*/ 258001 w 506956"/>
              <a:gd name="connsiteY4552" fmla="*/ 506957 h 506956"/>
              <a:gd name="connsiteX4553" fmla="*/ 264311 w 506956"/>
              <a:gd name="connsiteY4553" fmla="*/ 497110 h 506956"/>
              <a:gd name="connsiteX4554" fmla="*/ 258409 w 506956"/>
              <a:gd name="connsiteY4554" fmla="*/ 487916 h 506956"/>
              <a:gd name="connsiteX4555" fmla="*/ 262570 w 506956"/>
              <a:gd name="connsiteY4555" fmla="*/ 487916 h 506956"/>
              <a:gd name="connsiteX4556" fmla="*/ 266378 w 506956"/>
              <a:gd name="connsiteY4556" fmla="*/ 493901 h 506956"/>
              <a:gd name="connsiteX4557" fmla="*/ 270187 w 506956"/>
              <a:gd name="connsiteY4557" fmla="*/ 487916 h 506956"/>
              <a:gd name="connsiteX4558" fmla="*/ 274348 w 506956"/>
              <a:gd name="connsiteY4558" fmla="*/ 487916 h 506956"/>
              <a:gd name="connsiteX4559" fmla="*/ 268446 w 506956"/>
              <a:gd name="connsiteY4559" fmla="*/ 497110 h 506956"/>
              <a:gd name="connsiteX4560" fmla="*/ 274756 w 506956"/>
              <a:gd name="connsiteY4560" fmla="*/ 506957 h 506956"/>
              <a:gd name="connsiteX4561" fmla="*/ 270595 w 506956"/>
              <a:gd name="connsiteY4561" fmla="*/ 506957 h 506956"/>
              <a:gd name="connsiteX4562" fmla="*/ 266378 w 506956"/>
              <a:gd name="connsiteY4562" fmla="*/ 500265 h 506956"/>
              <a:gd name="connsiteX4563" fmla="*/ 292179 w 506956"/>
              <a:gd name="connsiteY4563" fmla="*/ 500265 h 506956"/>
              <a:gd name="connsiteX4564" fmla="*/ 287962 w 506956"/>
              <a:gd name="connsiteY4564" fmla="*/ 506957 h 506956"/>
              <a:gd name="connsiteX4565" fmla="*/ 283801 w 506956"/>
              <a:gd name="connsiteY4565" fmla="*/ 506957 h 506956"/>
              <a:gd name="connsiteX4566" fmla="*/ 290111 w 506956"/>
              <a:gd name="connsiteY4566" fmla="*/ 497110 h 506956"/>
              <a:gd name="connsiteX4567" fmla="*/ 284209 w 506956"/>
              <a:gd name="connsiteY4567" fmla="*/ 487916 h 506956"/>
              <a:gd name="connsiteX4568" fmla="*/ 288370 w 506956"/>
              <a:gd name="connsiteY4568" fmla="*/ 487916 h 506956"/>
              <a:gd name="connsiteX4569" fmla="*/ 292179 w 506956"/>
              <a:gd name="connsiteY4569" fmla="*/ 493901 h 506956"/>
              <a:gd name="connsiteX4570" fmla="*/ 295987 w 506956"/>
              <a:gd name="connsiteY4570" fmla="*/ 487916 h 506956"/>
              <a:gd name="connsiteX4571" fmla="*/ 300148 w 506956"/>
              <a:gd name="connsiteY4571" fmla="*/ 487916 h 506956"/>
              <a:gd name="connsiteX4572" fmla="*/ 294246 w 506956"/>
              <a:gd name="connsiteY4572" fmla="*/ 497110 h 506956"/>
              <a:gd name="connsiteX4573" fmla="*/ 300556 w 506956"/>
              <a:gd name="connsiteY4573" fmla="*/ 506957 h 506956"/>
              <a:gd name="connsiteX4574" fmla="*/ 296395 w 506956"/>
              <a:gd name="connsiteY4574" fmla="*/ 506957 h 506956"/>
              <a:gd name="connsiteX4575" fmla="*/ 292179 w 506956"/>
              <a:gd name="connsiteY4575" fmla="*/ 500265 h 506956"/>
              <a:gd name="connsiteX4576" fmla="*/ 317979 w 506956"/>
              <a:gd name="connsiteY4576" fmla="*/ 500265 h 506956"/>
              <a:gd name="connsiteX4577" fmla="*/ 313762 w 506956"/>
              <a:gd name="connsiteY4577" fmla="*/ 506957 h 506956"/>
              <a:gd name="connsiteX4578" fmla="*/ 309601 w 506956"/>
              <a:gd name="connsiteY4578" fmla="*/ 506957 h 506956"/>
              <a:gd name="connsiteX4579" fmla="*/ 315911 w 506956"/>
              <a:gd name="connsiteY4579" fmla="*/ 497110 h 506956"/>
              <a:gd name="connsiteX4580" fmla="*/ 310009 w 506956"/>
              <a:gd name="connsiteY4580" fmla="*/ 487916 h 506956"/>
              <a:gd name="connsiteX4581" fmla="*/ 314170 w 506956"/>
              <a:gd name="connsiteY4581" fmla="*/ 487916 h 506956"/>
              <a:gd name="connsiteX4582" fmla="*/ 317979 w 506956"/>
              <a:gd name="connsiteY4582" fmla="*/ 493901 h 506956"/>
              <a:gd name="connsiteX4583" fmla="*/ 321787 w 506956"/>
              <a:gd name="connsiteY4583" fmla="*/ 487916 h 506956"/>
              <a:gd name="connsiteX4584" fmla="*/ 325948 w 506956"/>
              <a:gd name="connsiteY4584" fmla="*/ 487916 h 506956"/>
              <a:gd name="connsiteX4585" fmla="*/ 320046 w 506956"/>
              <a:gd name="connsiteY4585" fmla="*/ 497110 h 506956"/>
              <a:gd name="connsiteX4586" fmla="*/ 326356 w 506956"/>
              <a:gd name="connsiteY4586" fmla="*/ 506957 h 506956"/>
              <a:gd name="connsiteX4587" fmla="*/ 322195 w 506956"/>
              <a:gd name="connsiteY4587" fmla="*/ 506957 h 506956"/>
              <a:gd name="connsiteX4588" fmla="*/ 317979 w 506956"/>
              <a:gd name="connsiteY4588" fmla="*/ 500265 h 506956"/>
              <a:gd name="connsiteX4589" fmla="*/ 343779 w 506956"/>
              <a:gd name="connsiteY4589" fmla="*/ 500265 h 506956"/>
              <a:gd name="connsiteX4590" fmla="*/ 339563 w 506956"/>
              <a:gd name="connsiteY4590" fmla="*/ 506957 h 506956"/>
              <a:gd name="connsiteX4591" fmla="*/ 335401 w 506956"/>
              <a:gd name="connsiteY4591" fmla="*/ 506957 h 506956"/>
              <a:gd name="connsiteX4592" fmla="*/ 341711 w 506956"/>
              <a:gd name="connsiteY4592" fmla="*/ 497110 h 506956"/>
              <a:gd name="connsiteX4593" fmla="*/ 335809 w 506956"/>
              <a:gd name="connsiteY4593" fmla="*/ 487916 h 506956"/>
              <a:gd name="connsiteX4594" fmla="*/ 339971 w 506956"/>
              <a:gd name="connsiteY4594" fmla="*/ 487916 h 506956"/>
              <a:gd name="connsiteX4595" fmla="*/ 343779 w 506956"/>
              <a:gd name="connsiteY4595" fmla="*/ 493901 h 506956"/>
              <a:gd name="connsiteX4596" fmla="*/ 347587 w 506956"/>
              <a:gd name="connsiteY4596" fmla="*/ 487916 h 506956"/>
              <a:gd name="connsiteX4597" fmla="*/ 351748 w 506956"/>
              <a:gd name="connsiteY4597" fmla="*/ 487916 h 506956"/>
              <a:gd name="connsiteX4598" fmla="*/ 345846 w 506956"/>
              <a:gd name="connsiteY4598" fmla="*/ 497110 h 506956"/>
              <a:gd name="connsiteX4599" fmla="*/ 352156 w 506956"/>
              <a:gd name="connsiteY4599" fmla="*/ 506957 h 506956"/>
              <a:gd name="connsiteX4600" fmla="*/ 347995 w 506956"/>
              <a:gd name="connsiteY4600" fmla="*/ 506957 h 506956"/>
              <a:gd name="connsiteX4601" fmla="*/ 343779 w 506956"/>
              <a:gd name="connsiteY4601" fmla="*/ 500265 h 506956"/>
              <a:gd name="connsiteX4602" fmla="*/ 369579 w 506956"/>
              <a:gd name="connsiteY4602" fmla="*/ 500265 h 506956"/>
              <a:gd name="connsiteX4603" fmla="*/ 365363 w 506956"/>
              <a:gd name="connsiteY4603" fmla="*/ 506957 h 506956"/>
              <a:gd name="connsiteX4604" fmla="*/ 361201 w 506956"/>
              <a:gd name="connsiteY4604" fmla="*/ 506957 h 506956"/>
              <a:gd name="connsiteX4605" fmla="*/ 367511 w 506956"/>
              <a:gd name="connsiteY4605" fmla="*/ 497110 h 506956"/>
              <a:gd name="connsiteX4606" fmla="*/ 361609 w 506956"/>
              <a:gd name="connsiteY4606" fmla="*/ 487916 h 506956"/>
              <a:gd name="connsiteX4607" fmla="*/ 365771 w 506956"/>
              <a:gd name="connsiteY4607" fmla="*/ 487916 h 506956"/>
              <a:gd name="connsiteX4608" fmla="*/ 369579 w 506956"/>
              <a:gd name="connsiteY4608" fmla="*/ 493901 h 506956"/>
              <a:gd name="connsiteX4609" fmla="*/ 373387 w 506956"/>
              <a:gd name="connsiteY4609" fmla="*/ 487916 h 506956"/>
              <a:gd name="connsiteX4610" fmla="*/ 377548 w 506956"/>
              <a:gd name="connsiteY4610" fmla="*/ 487916 h 506956"/>
              <a:gd name="connsiteX4611" fmla="*/ 371646 w 506956"/>
              <a:gd name="connsiteY4611" fmla="*/ 497110 h 506956"/>
              <a:gd name="connsiteX4612" fmla="*/ 377956 w 506956"/>
              <a:gd name="connsiteY4612" fmla="*/ 506957 h 506956"/>
              <a:gd name="connsiteX4613" fmla="*/ 373795 w 506956"/>
              <a:gd name="connsiteY4613" fmla="*/ 506957 h 506956"/>
              <a:gd name="connsiteX4614" fmla="*/ 369579 w 506956"/>
              <a:gd name="connsiteY4614" fmla="*/ 500265 h 506956"/>
              <a:gd name="connsiteX4615" fmla="*/ 395379 w 506956"/>
              <a:gd name="connsiteY4615" fmla="*/ 500265 h 506956"/>
              <a:gd name="connsiteX4616" fmla="*/ 391163 w 506956"/>
              <a:gd name="connsiteY4616" fmla="*/ 506957 h 506956"/>
              <a:gd name="connsiteX4617" fmla="*/ 387001 w 506956"/>
              <a:gd name="connsiteY4617" fmla="*/ 506957 h 506956"/>
              <a:gd name="connsiteX4618" fmla="*/ 393312 w 506956"/>
              <a:gd name="connsiteY4618" fmla="*/ 497110 h 506956"/>
              <a:gd name="connsiteX4619" fmla="*/ 387409 w 506956"/>
              <a:gd name="connsiteY4619" fmla="*/ 487916 h 506956"/>
              <a:gd name="connsiteX4620" fmla="*/ 391571 w 506956"/>
              <a:gd name="connsiteY4620" fmla="*/ 487916 h 506956"/>
              <a:gd name="connsiteX4621" fmla="*/ 395379 w 506956"/>
              <a:gd name="connsiteY4621" fmla="*/ 493901 h 506956"/>
              <a:gd name="connsiteX4622" fmla="*/ 399187 w 506956"/>
              <a:gd name="connsiteY4622" fmla="*/ 487916 h 506956"/>
              <a:gd name="connsiteX4623" fmla="*/ 403348 w 506956"/>
              <a:gd name="connsiteY4623" fmla="*/ 487916 h 506956"/>
              <a:gd name="connsiteX4624" fmla="*/ 397446 w 506956"/>
              <a:gd name="connsiteY4624" fmla="*/ 497110 h 506956"/>
              <a:gd name="connsiteX4625" fmla="*/ 403756 w 506956"/>
              <a:gd name="connsiteY4625" fmla="*/ 506957 h 506956"/>
              <a:gd name="connsiteX4626" fmla="*/ 399595 w 506956"/>
              <a:gd name="connsiteY4626" fmla="*/ 506957 h 506956"/>
              <a:gd name="connsiteX4627" fmla="*/ 395379 w 506956"/>
              <a:gd name="connsiteY4627" fmla="*/ 500265 h 506956"/>
              <a:gd name="connsiteX4628" fmla="*/ 421179 w 506956"/>
              <a:gd name="connsiteY4628" fmla="*/ 500265 h 506956"/>
              <a:gd name="connsiteX4629" fmla="*/ 416963 w 506956"/>
              <a:gd name="connsiteY4629" fmla="*/ 506957 h 506956"/>
              <a:gd name="connsiteX4630" fmla="*/ 412801 w 506956"/>
              <a:gd name="connsiteY4630" fmla="*/ 506957 h 506956"/>
              <a:gd name="connsiteX4631" fmla="*/ 419112 w 506956"/>
              <a:gd name="connsiteY4631" fmla="*/ 497110 h 506956"/>
              <a:gd name="connsiteX4632" fmla="*/ 413209 w 506956"/>
              <a:gd name="connsiteY4632" fmla="*/ 487916 h 506956"/>
              <a:gd name="connsiteX4633" fmla="*/ 417371 w 506956"/>
              <a:gd name="connsiteY4633" fmla="*/ 487916 h 506956"/>
              <a:gd name="connsiteX4634" fmla="*/ 421179 w 506956"/>
              <a:gd name="connsiteY4634" fmla="*/ 493901 h 506956"/>
              <a:gd name="connsiteX4635" fmla="*/ 424987 w 506956"/>
              <a:gd name="connsiteY4635" fmla="*/ 487916 h 506956"/>
              <a:gd name="connsiteX4636" fmla="*/ 429149 w 506956"/>
              <a:gd name="connsiteY4636" fmla="*/ 487916 h 506956"/>
              <a:gd name="connsiteX4637" fmla="*/ 423246 w 506956"/>
              <a:gd name="connsiteY4637" fmla="*/ 497110 h 506956"/>
              <a:gd name="connsiteX4638" fmla="*/ 429557 w 506956"/>
              <a:gd name="connsiteY4638" fmla="*/ 506957 h 506956"/>
              <a:gd name="connsiteX4639" fmla="*/ 425395 w 506956"/>
              <a:gd name="connsiteY4639" fmla="*/ 506957 h 506956"/>
              <a:gd name="connsiteX4640" fmla="*/ 421179 w 506956"/>
              <a:gd name="connsiteY4640" fmla="*/ 500265 h 506956"/>
              <a:gd name="connsiteX4641" fmla="*/ 446979 w 506956"/>
              <a:gd name="connsiteY4641" fmla="*/ 500265 h 506956"/>
              <a:gd name="connsiteX4642" fmla="*/ 442763 w 506956"/>
              <a:gd name="connsiteY4642" fmla="*/ 506957 h 506956"/>
              <a:gd name="connsiteX4643" fmla="*/ 438601 w 506956"/>
              <a:gd name="connsiteY4643" fmla="*/ 506957 h 506956"/>
              <a:gd name="connsiteX4644" fmla="*/ 444912 w 506956"/>
              <a:gd name="connsiteY4644" fmla="*/ 497110 h 506956"/>
              <a:gd name="connsiteX4645" fmla="*/ 439009 w 506956"/>
              <a:gd name="connsiteY4645" fmla="*/ 487916 h 506956"/>
              <a:gd name="connsiteX4646" fmla="*/ 443171 w 506956"/>
              <a:gd name="connsiteY4646" fmla="*/ 487916 h 506956"/>
              <a:gd name="connsiteX4647" fmla="*/ 446979 w 506956"/>
              <a:gd name="connsiteY4647" fmla="*/ 493901 h 506956"/>
              <a:gd name="connsiteX4648" fmla="*/ 450787 w 506956"/>
              <a:gd name="connsiteY4648" fmla="*/ 487916 h 506956"/>
              <a:gd name="connsiteX4649" fmla="*/ 454949 w 506956"/>
              <a:gd name="connsiteY4649" fmla="*/ 487916 h 506956"/>
              <a:gd name="connsiteX4650" fmla="*/ 449046 w 506956"/>
              <a:gd name="connsiteY4650" fmla="*/ 497110 h 506956"/>
              <a:gd name="connsiteX4651" fmla="*/ 455357 w 506956"/>
              <a:gd name="connsiteY4651" fmla="*/ 506957 h 506956"/>
              <a:gd name="connsiteX4652" fmla="*/ 451195 w 506956"/>
              <a:gd name="connsiteY4652" fmla="*/ 506957 h 506956"/>
              <a:gd name="connsiteX4653" fmla="*/ 446979 w 506956"/>
              <a:gd name="connsiteY4653" fmla="*/ 500265 h 506956"/>
              <a:gd name="connsiteX4654" fmla="*/ 472779 w 506956"/>
              <a:gd name="connsiteY4654" fmla="*/ 500265 h 506956"/>
              <a:gd name="connsiteX4655" fmla="*/ 468563 w 506956"/>
              <a:gd name="connsiteY4655" fmla="*/ 506957 h 506956"/>
              <a:gd name="connsiteX4656" fmla="*/ 464401 w 506956"/>
              <a:gd name="connsiteY4656" fmla="*/ 506957 h 506956"/>
              <a:gd name="connsiteX4657" fmla="*/ 470712 w 506956"/>
              <a:gd name="connsiteY4657" fmla="*/ 497110 h 506956"/>
              <a:gd name="connsiteX4658" fmla="*/ 464809 w 506956"/>
              <a:gd name="connsiteY4658" fmla="*/ 487916 h 506956"/>
              <a:gd name="connsiteX4659" fmla="*/ 468971 w 506956"/>
              <a:gd name="connsiteY4659" fmla="*/ 487916 h 506956"/>
              <a:gd name="connsiteX4660" fmla="*/ 472779 w 506956"/>
              <a:gd name="connsiteY4660" fmla="*/ 493901 h 506956"/>
              <a:gd name="connsiteX4661" fmla="*/ 476587 w 506956"/>
              <a:gd name="connsiteY4661" fmla="*/ 487916 h 506956"/>
              <a:gd name="connsiteX4662" fmla="*/ 480749 w 506956"/>
              <a:gd name="connsiteY4662" fmla="*/ 487916 h 506956"/>
              <a:gd name="connsiteX4663" fmla="*/ 474846 w 506956"/>
              <a:gd name="connsiteY4663" fmla="*/ 497110 h 506956"/>
              <a:gd name="connsiteX4664" fmla="*/ 481157 w 506956"/>
              <a:gd name="connsiteY4664" fmla="*/ 506957 h 506956"/>
              <a:gd name="connsiteX4665" fmla="*/ 476995 w 506956"/>
              <a:gd name="connsiteY4665" fmla="*/ 506957 h 506956"/>
              <a:gd name="connsiteX4666" fmla="*/ 472779 w 506956"/>
              <a:gd name="connsiteY4666" fmla="*/ 500265 h 506956"/>
              <a:gd name="connsiteX4667" fmla="*/ 498579 w 506956"/>
              <a:gd name="connsiteY4667" fmla="*/ 500265 h 506956"/>
              <a:gd name="connsiteX4668" fmla="*/ 494363 w 506956"/>
              <a:gd name="connsiteY4668" fmla="*/ 506957 h 506956"/>
              <a:gd name="connsiteX4669" fmla="*/ 490201 w 506956"/>
              <a:gd name="connsiteY4669" fmla="*/ 506957 h 506956"/>
              <a:gd name="connsiteX4670" fmla="*/ 496512 w 506956"/>
              <a:gd name="connsiteY4670" fmla="*/ 497110 h 506956"/>
              <a:gd name="connsiteX4671" fmla="*/ 490609 w 506956"/>
              <a:gd name="connsiteY4671" fmla="*/ 487916 h 506956"/>
              <a:gd name="connsiteX4672" fmla="*/ 494771 w 506956"/>
              <a:gd name="connsiteY4672" fmla="*/ 487916 h 506956"/>
              <a:gd name="connsiteX4673" fmla="*/ 498579 w 506956"/>
              <a:gd name="connsiteY4673" fmla="*/ 493901 h 506956"/>
              <a:gd name="connsiteX4674" fmla="*/ 502387 w 506956"/>
              <a:gd name="connsiteY4674" fmla="*/ 487916 h 506956"/>
              <a:gd name="connsiteX4675" fmla="*/ 506549 w 506956"/>
              <a:gd name="connsiteY4675" fmla="*/ 487916 h 506956"/>
              <a:gd name="connsiteX4676" fmla="*/ 500646 w 506956"/>
              <a:gd name="connsiteY4676" fmla="*/ 497110 h 506956"/>
              <a:gd name="connsiteX4677" fmla="*/ 506957 w 506956"/>
              <a:gd name="connsiteY4677" fmla="*/ 506957 h 506956"/>
              <a:gd name="connsiteX4678" fmla="*/ 502795 w 506956"/>
              <a:gd name="connsiteY4678" fmla="*/ 506957 h 506956"/>
              <a:gd name="connsiteX4679" fmla="*/ 498579 w 506956"/>
              <a:gd name="connsiteY4679" fmla="*/ 500265 h 506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</a:cxnLst>
            <a:rect l="l" t="t" r="r" b="b"/>
            <a:pathLst>
              <a:path w="506956" h="506956">
                <a:moveTo>
                  <a:pt x="8378" y="12349"/>
                </a:moveTo>
                <a:lnTo>
                  <a:pt x="4162" y="19041"/>
                </a:lnTo>
                <a:lnTo>
                  <a:pt x="0" y="19041"/>
                </a:lnTo>
                <a:lnTo>
                  <a:pt x="6310" y="9194"/>
                </a:lnTo>
                <a:lnTo>
                  <a:pt x="408" y="0"/>
                </a:lnTo>
                <a:lnTo>
                  <a:pt x="4570" y="0"/>
                </a:lnTo>
                <a:lnTo>
                  <a:pt x="8378" y="5984"/>
                </a:lnTo>
                <a:lnTo>
                  <a:pt x="12186" y="0"/>
                </a:lnTo>
                <a:lnTo>
                  <a:pt x="16347" y="0"/>
                </a:lnTo>
                <a:lnTo>
                  <a:pt x="10445" y="9194"/>
                </a:lnTo>
                <a:lnTo>
                  <a:pt x="16755" y="19041"/>
                </a:lnTo>
                <a:lnTo>
                  <a:pt x="12594" y="19041"/>
                </a:lnTo>
                <a:lnTo>
                  <a:pt x="8378" y="12349"/>
                </a:lnTo>
                <a:close/>
                <a:moveTo>
                  <a:pt x="34178" y="12349"/>
                </a:moveTo>
                <a:lnTo>
                  <a:pt x="29962" y="19041"/>
                </a:lnTo>
                <a:lnTo>
                  <a:pt x="25800" y="19041"/>
                </a:lnTo>
                <a:lnTo>
                  <a:pt x="32110" y="9194"/>
                </a:lnTo>
                <a:lnTo>
                  <a:pt x="26208" y="0"/>
                </a:lnTo>
                <a:lnTo>
                  <a:pt x="30370" y="0"/>
                </a:lnTo>
                <a:lnTo>
                  <a:pt x="34178" y="5984"/>
                </a:lnTo>
                <a:lnTo>
                  <a:pt x="37986" y="0"/>
                </a:lnTo>
                <a:lnTo>
                  <a:pt x="42147" y="0"/>
                </a:lnTo>
                <a:lnTo>
                  <a:pt x="36245" y="9194"/>
                </a:lnTo>
                <a:lnTo>
                  <a:pt x="42555" y="19041"/>
                </a:lnTo>
                <a:lnTo>
                  <a:pt x="38394" y="19041"/>
                </a:lnTo>
                <a:lnTo>
                  <a:pt x="34178" y="12349"/>
                </a:lnTo>
                <a:close/>
                <a:moveTo>
                  <a:pt x="59978" y="12349"/>
                </a:moveTo>
                <a:lnTo>
                  <a:pt x="55762" y="19041"/>
                </a:lnTo>
                <a:lnTo>
                  <a:pt x="51600" y="19041"/>
                </a:lnTo>
                <a:lnTo>
                  <a:pt x="57911" y="9194"/>
                </a:lnTo>
                <a:lnTo>
                  <a:pt x="52008" y="0"/>
                </a:lnTo>
                <a:lnTo>
                  <a:pt x="56170" y="0"/>
                </a:lnTo>
                <a:lnTo>
                  <a:pt x="59978" y="5984"/>
                </a:lnTo>
                <a:lnTo>
                  <a:pt x="63786" y="0"/>
                </a:lnTo>
                <a:lnTo>
                  <a:pt x="67948" y="0"/>
                </a:lnTo>
                <a:lnTo>
                  <a:pt x="62045" y="9194"/>
                </a:lnTo>
                <a:lnTo>
                  <a:pt x="68356" y="19041"/>
                </a:lnTo>
                <a:lnTo>
                  <a:pt x="64194" y="19041"/>
                </a:lnTo>
                <a:lnTo>
                  <a:pt x="59978" y="12349"/>
                </a:lnTo>
                <a:close/>
                <a:moveTo>
                  <a:pt x="85778" y="12349"/>
                </a:moveTo>
                <a:lnTo>
                  <a:pt x="81562" y="19041"/>
                </a:lnTo>
                <a:lnTo>
                  <a:pt x="77400" y="19041"/>
                </a:lnTo>
                <a:lnTo>
                  <a:pt x="83711" y="9194"/>
                </a:lnTo>
                <a:lnTo>
                  <a:pt x="77808" y="0"/>
                </a:lnTo>
                <a:lnTo>
                  <a:pt x="81970" y="0"/>
                </a:lnTo>
                <a:lnTo>
                  <a:pt x="85778" y="5984"/>
                </a:lnTo>
                <a:lnTo>
                  <a:pt x="89586" y="0"/>
                </a:lnTo>
                <a:lnTo>
                  <a:pt x="93748" y="0"/>
                </a:lnTo>
                <a:lnTo>
                  <a:pt x="87845" y="9194"/>
                </a:lnTo>
                <a:lnTo>
                  <a:pt x="94156" y="19041"/>
                </a:lnTo>
                <a:lnTo>
                  <a:pt x="89994" y="19041"/>
                </a:lnTo>
                <a:lnTo>
                  <a:pt x="85778" y="12349"/>
                </a:lnTo>
                <a:close/>
                <a:moveTo>
                  <a:pt x="111578" y="12349"/>
                </a:moveTo>
                <a:lnTo>
                  <a:pt x="107362" y="19041"/>
                </a:lnTo>
                <a:lnTo>
                  <a:pt x="103200" y="19041"/>
                </a:lnTo>
                <a:lnTo>
                  <a:pt x="109511" y="9194"/>
                </a:lnTo>
                <a:lnTo>
                  <a:pt x="103608" y="0"/>
                </a:lnTo>
                <a:lnTo>
                  <a:pt x="107770" y="0"/>
                </a:lnTo>
                <a:lnTo>
                  <a:pt x="111578" y="5984"/>
                </a:lnTo>
                <a:lnTo>
                  <a:pt x="115386" y="0"/>
                </a:lnTo>
                <a:lnTo>
                  <a:pt x="119548" y="0"/>
                </a:lnTo>
                <a:lnTo>
                  <a:pt x="113645" y="9194"/>
                </a:lnTo>
                <a:lnTo>
                  <a:pt x="119956" y="19041"/>
                </a:lnTo>
                <a:lnTo>
                  <a:pt x="115794" y="19041"/>
                </a:lnTo>
                <a:lnTo>
                  <a:pt x="111578" y="12349"/>
                </a:lnTo>
                <a:close/>
                <a:moveTo>
                  <a:pt x="137378" y="12349"/>
                </a:moveTo>
                <a:lnTo>
                  <a:pt x="133162" y="19041"/>
                </a:lnTo>
                <a:lnTo>
                  <a:pt x="129000" y="19041"/>
                </a:lnTo>
                <a:lnTo>
                  <a:pt x="135311" y="9194"/>
                </a:lnTo>
                <a:lnTo>
                  <a:pt x="129408" y="0"/>
                </a:lnTo>
                <a:lnTo>
                  <a:pt x="133570" y="0"/>
                </a:lnTo>
                <a:lnTo>
                  <a:pt x="137378" y="5984"/>
                </a:lnTo>
                <a:lnTo>
                  <a:pt x="141186" y="0"/>
                </a:lnTo>
                <a:lnTo>
                  <a:pt x="145348" y="0"/>
                </a:lnTo>
                <a:lnTo>
                  <a:pt x="139445" y="9194"/>
                </a:lnTo>
                <a:lnTo>
                  <a:pt x="145756" y="19041"/>
                </a:lnTo>
                <a:lnTo>
                  <a:pt x="141594" y="19041"/>
                </a:lnTo>
                <a:lnTo>
                  <a:pt x="137378" y="12349"/>
                </a:lnTo>
                <a:close/>
                <a:moveTo>
                  <a:pt x="163178" y="12349"/>
                </a:moveTo>
                <a:lnTo>
                  <a:pt x="158962" y="19041"/>
                </a:lnTo>
                <a:lnTo>
                  <a:pt x="154800" y="19041"/>
                </a:lnTo>
                <a:lnTo>
                  <a:pt x="161111" y="9194"/>
                </a:lnTo>
                <a:lnTo>
                  <a:pt x="155208" y="0"/>
                </a:lnTo>
                <a:lnTo>
                  <a:pt x="159370" y="0"/>
                </a:lnTo>
                <a:lnTo>
                  <a:pt x="163178" y="5984"/>
                </a:lnTo>
                <a:lnTo>
                  <a:pt x="166986" y="0"/>
                </a:lnTo>
                <a:lnTo>
                  <a:pt x="171148" y="0"/>
                </a:lnTo>
                <a:lnTo>
                  <a:pt x="165245" y="9194"/>
                </a:lnTo>
                <a:lnTo>
                  <a:pt x="171556" y="19041"/>
                </a:lnTo>
                <a:lnTo>
                  <a:pt x="167394" y="19041"/>
                </a:lnTo>
                <a:lnTo>
                  <a:pt x="163178" y="12349"/>
                </a:lnTo>
                <a:close/>
                <a:moveTo>
                  <a:pt x="188978" y="12349"/>
                </a:moveTo>
                <a:lnTo>
                  <a:pt x="184762" y="19041"/>
                </a:lnTo>
                <a:lnTo>
                  <a:pt x="180601" y="19041"/>
                </a:lnTo>
                <a:lnTo>
                  <a:pt x="186911" y="9194"/>
                </a:lnTo>
                <a:lnTo>
                  <a:pt x="181009" y="0"/>
                </a:lnTo>
                <a:lnTo>
                  <a:pt x="185170" y="0"/>
                </a:lnTo>
                <a:lnTo>
                  <a:pt x="188978" y="5984"/>
                </a:lnTo>
                <a:lnTo>
                  <a:pt x="192786" y="0"/>
                </a:lnTo>
                <a:lnTo>
                  <a:pt x="196948" y="0"/>
                </a:lnTo>
                <a:lnTo>
                  <a:pt x="191045" y="9194"/>
                </a:lnTo>
                <a:lnTo>
                  <a:pt x="197356" y="19041"/>
                </a:lnTo>
                <a:lnTo>
                  <a:pt x="193194" y="19041"/>
                </a:lnTo>
                <a:lnTo>
                  <a:pt x="188978" y="12349"/>
                </a:lnTo>
                <a:close/>
                <a:moveTo>
                  <a:pt x="214778" y="12349"/>
                </a:moveTo>
                <a:lnTo>
                  <a:pt x="210562" y="19041"/>
                </a:lnTo>
                <a:lnTo>
                  <a:pt x="206401" y="19041"/>
                </a:lnTo>
                <a:lnTo>
                  <a:pt x="212711" y="9194"/>
                </a:lnTo>
                <a:lnTo>
                  <a:pt x="206809" y="0"/>
                </a:lnTo>
                <a:lnTo>
                  <a:pt x="210970" y="0"/>
                </a:lnTo>
                <a:lnTo>
                  <a:pt x="214778" y="5984"/>
                </a:lnTo>
                <a:lnTo>
                  <a:pt x="218586" y="0"/>
                </a:lnTo>
                <a:lnTo>
                  <a:pt x="222748" y="0"/>
                </a:lnTo>
                <a:lnTo>
                  <a:pt x="216846" y="9194"/>
                </a:lnTo>
                <a:lnTo>
                  <a:pt x="223156" y="19041"/>
                </a:lnTo>
                <a:lnTo>
                  <a:pt x="218994" y="19041"/>
                </a:lnTo>
                <a:lnTo>
                  <a:pt x="214778" y="12349"/>
                </a:lnTo>
                <a:close/>
                <a:moveTo>
                  <a:pt x="240578" y="12349"/>
                </a:moveTo>
                <a:lnTo>
                  <a:pt x="236362" y="19041"/>
                </a:lnTo>
                <a:lnTo>
                  <a:pt x="232201" y="19041"/>
                </a:lnTo>
                <a:lnTo>
                  <a:pt x="238511" y="9194"/>
                </a:lnTo>
                <a:lnTo>
                  <a:pt x="232609" y="0"/>
                </a:lnTo>
                <a:lnTo>
                  <a:pt x="236770" y="0"/>
                </a:lnTo>
                <a:lnTo>
                  <a:pt x="240578" y="5984"/>
                </a:lnTo>
                <a:lnTo>
                  <a:pt x="244386" y="0"/>
                </a:lnTo>
                <a:lnTo>
                  <a:pt x="248548" y="0"/>
                </a:lnTo>
                <a:lnTo>
                  <a:pt x="242646" y="9194"/>
                </a:lnTo>
                <a:lnTo>
                  <a:pt x="248956" y="19041"/>
                </a:lnTo>
                <a:lnTo>
                  <a:pt x="244794" y="19041"/>
                </a:lnTo>
                <a:lnTo>
                  <a:pt x="240578" y="12349"/>
                </a:lnTo>
                <a:close/>
                <a:moveTo>
                  <a:pt x="266378" y="12349"/>
                </a:moveTo>
                <a:lnTo>
                  <a:pt x="262162" y="19041"/>
                </a:lnTo>
                <a:lnTo>
                  <a:pt x="258001" y="19041"/>
                </a:lnTo>
                <a:lnTo>
                  <a:pt x="264311" y="9194"/>
                </a:lnTo>
                <a:lnTo>
                  <a:pt x="258409" y="0"/>
                </a:lnTo>
                <a:lnTo>
                  <a:pt x="262570" y="0"/>
                </a:lnTo>
                <a:lnTo>
                  <a:pt x="266378" y="5984"/>
                </a:lnTo>
                <a:lnTo>
                  <a:pt x="270187" y="0"/>
                </a:lnTo>
                <a:lnTo>
                  <a:pt x="274348" y="0"/>
                </a:lnTo>
                <a:lnTo>
                  <a:pt x="268446" y="9194"/>
                </a:lnTo>
                <a:lnTo>
                  <a:pt x="274756" y="19041"/>
                </a:lnTo>
                <a:lnTo>
                  <a:pt x="270595" y="19041"/>
                </a:lnTo>
                <a:lnTo>
                  <a:pt x="266378" y="12349"/>
                </a:lnTo>
                <a:close/>
                <a:moveTo>
                  <a:pt x="292179" y="12349"/>
                </a:moveTo>
                <a:lnTo>
                  <a:pt x="287962" y="19041"/>
                </a:lnTo>
                <a:lnTo>
                  <a:pt x="283801" y="19041"/>
                </a:lnTo>
                <a:lnTo>
                  <a:pt x="290111" y="9194"/>
                </a:lnTo>
                <a:lnTo>
                  <a:pt x="284209" y="0"/>
                </a:lnTo>
                <a:lnTo>
                  <a:pt x="288370" y="0"/>
                </a:lnTo>
                <a:lnTo>
                  <a:pt x="292179" y="5984"/>
                </a:lnTo>
                <a:lnTo>
                  <a:pt x="295987" y="0"/>
                </a:lnTo>
                <a:lnTo>
                  <a:pt x="300148" y="0"/>
                </a:lnTo>
                <a:lnTo>
                  <a:pt x="294246" y="9194"/>
                </a:lnTo>
                <a:lnTo>
                  <a:pt x="300556" y="19041"/>
                </a:lnTo>
                <a:lnTo>
                  <a:pt x="296395" y="19041"/>
                </a:lnTo>
                <a:lnTo>
                  <a:pt x="292179" y="12349"/>
                </a:lnTo>
                <a:close/>
                <a:moveTo>
                  <a:pt x="317979" y="12349"/>
                </a:moveTo>
                <a:lnTo>
                  <a:pt x="313762" y="19041"/>
                </a:lnTo>
                <a:lnTo>
                  <a:pt x="309601" y="19041"/>
                </a:lnTo>
                <a:lnTo>
                  <a:pt x="315911" y="9194"/>
                </a:lnTo>
                <a:lnTo>
                  <a:pt x="310009" y="0"/>
                </a:lnTo>
                <a:lnTo>
                  <a:pt x="314170" y="0"/>
                </a:lnTo>
                <a:lnTo>
                  <a:pt x="317979" y="5984"/>
                </a:lnTo>
                <a:lnTo>
                  <a:pt x="321787" y="0"/>
                </a:lnTo>
                <a:lnTo>
                  <a:pt x="325948" y="0"/>
                </a:lnTo>
                <a:lnTo>
                  <a:pt x="320046" y="9194"/>
                </a:lnTo>
                <a:lnTo>
                  <a:pt x="326356" y="19041"/>
                </a:lnTo>
                <a:lnTo>
                  <a:pt x="322195" y="19041"/>
                </a:lnTo>
                <a:lnTo>
                  <a:pt x="317979" y="12349"/>
                </a:lnTo>
                <a:close/>
                <a:moveTo>
                  <a:pt x="343779" y="12349"/>
                </a:moveTo>
                <a:lnTo>
                  <a:pt x="339563" y="19041"/>
                </a:lnTo>
                <a:lnTo>
                  <a:pt x="335401" y="19041"/>
                </a:lnTo>
                <a:lnTo>
                  <a:pt x="341711" y="9194"/>
                </a:lnTo>
                <a:lnTo>
                  <a:pt x="335809" y="0"/>
                </a:lnTo>
                <a:lnTo>
                  <a:pt x="339971" y="0"/>
                </a:lnTo>
                <a:lnTo>
                  <a:pt x="343779" y="5984"/>
                </a:lnTo>
                <a:lnTo>
                  <a:pt x="347587" y="0"/>
                </a:lnTo>
                <a:lnTo>
                  <a:pt x="351748" y="0"/>
                </a:lnTo>
                <a:lnTo>
                  <a:pt x="345846" y="9194"/>
                </a:lnTo>
                <a:lnTo>
                  <a:pt x="352156" y="19041"/>
                </a:lnTo>
                <a:lnTo>
                  <a:pt x="347995" y="19041"/>
                </a:lnTo>
                <a:lnTo>
                  <a:pt x="343779" y="12349"/>
                </a:lnTo>
                <a:close/>
                <a:moveTo>
                  <a:pt x="369579" y="12349"/>
                </a:moveTo>
                <a:lnTo>
                  <a:pt x="365363" y="19041"/>
                </a:lnTo>
                <a:lnTo>
                  <a:pt x="361201" y="19041"/>
                </a:lnTo>
                <a:lnTo>
                  <a:pt x="367511" y="9194"/>
                </a:lnTo>
                <a:lnTo>
                  <a:pt x="361609" y="0"/>
                </a:lnTo>
                <a:lnTo>
                  <a:pt x="365771" y="0"/>
                </a:lnTo>
                <a:lnTo>
                  <a:pt x="369579" y="5984"/>
                </a:lnTo>
                <a:lnTo>
                  <a:pt x="373387" y="0"/>
                </a:lnTo>
                <a:lnTo>
                  <a:pt x="377548" y="0"/>
                </a:lnTo>
                <a:lnTo>
                  <a:pt x="371646" y="9194"/>
                </a:lnTo>
                <a:lnTo>
                  <a:pt x="377956" y="19041"/>
                </a:lnTo>
                <a:lnTo>
                  <a:pt x="373795" y="19041"/>
                </a:lnTo>
                <a:lnTo>
                  <a:pt x="369579" y="12349"/>
                </a:lnTo>
                <a:close/>
                <a:moveTo>
                  <a:pt x="395379" y="12349"/>
                </a:moveTo>
                <a:lnTo>
                  <a:pt x="391163" y="19041"/>
                </a:lnTo>
                <a:lnTo>
                  <a:pt x="387001" y="19041"/>
                </a:lnTo>
                <a:lnTo>
                  <a:pt x="393312" y="9194"/>
                </a:lnTo>
                <a:lnTo>
                  <a:pt x="387409" y="0"/>
                </a:lnTo>
                <a:lnTo>
                  <a:pt x="391571" y="0"/>
                </a:lnTo>
                <a:lnTo>
                  <a:pt x="395379" y="5984"/>
                </a:lnTo>
                <a:lnTo>
                  <a:pt x="399187" y="0"/>
                </a:lnTo>
                <a:lnTo>
                  <a:pt x="403348" y="0"/>
                </a:lnTo>
                <a:lnTo>
                  <a:pt x="397446" y="9194"/>
                </a:lnTo>
                <a:lnTo>
                  <a:pt x="403756" y="19041"/>
                </a:lnTo>
                <a:lnTo>
                  <a:pt x="399595" y="19041"/>
                </a:lnTo>
                <a:lnTo>
                  <a:pt x="395379" y="12349"/>
                </a:lnTo>
                <a:close/>
                <a:moveTo>
                  <a:pt x="421179" y="12349"/>
                </a:moveTo>
                <a:lnTo>
                  <a:pt x="416963" y="19041"/>
                </a:lnTo>
                <a:lnTo>
                  <a:pt x="412801" y="19041"/>
                </a:lnTo>
                <a:lnTo>
                  <a:pt x="419112" y="9194"/>
                </a:lnTo>
                <a:lnTo>
                  <a:pt x="413209" y="0"/>
                </a:lnTo>
                <a:lnTo>
                  <a:pt x="417371" y="0"/>
                </a:lnTo>
                <a:lnTo>
                  <a:pt x="421179" y="5984"/>
                </a:lnTo>
                <a:lnTo>
                  <a:pt x="424987" y="0"/>
                </a:lnTo>
                <a:lnTo>
                  <a:pt x="429149" y="0"/>
                </a:lnTo>
                <a:lnTo>
                  <a:pt x="423246" y="9194"/>
                </a:lnTo>
                <a:lnTo>
                  <a:pt x="429557" y="19041"/>
                </a:lnTo>
                <a:lnTo>
                  <a:pt x="425395" y="19041"/>
                </a:lnTo>
                <a:lnTo>
                  <a:pt x="421179" y="12349"/>
                </a:lnTo>
                <a:close/>
                <a:moveTo>
                  <a:pt x="446979" y="12349"/>
                </a:moveTo>
                <a:lnTo>
                  <a:pt x="442763" y="19041"/>
                </a:lnTo>
                <a:lnTo>
                  <a:pt x="438601" y="19041"/>
                </a:lnTo>
                <a:lnTo>
                  <a:pt x="444912" y="9194"/>
                </a:lnTo>
                <a:lnTo>
                  <a:pt x="439009" y="0"/>
                </a:lnTo>
                <a:lnTo>
                  <a:pt x="443171" y="0"/>
                </a:lnTo>
                <a:lnTo>
                  <a:pt x="446979" y="5984"/>
                </a:lnTo>
                <a:lnTo>
                  <a:pt x="450787" y="0"/>
                </a:lnTo>
                <a:lnTo>
                  <a:pt x="454949" y="0"/>
                </a:lnTo>
                <a:lnTo>
                  <a:pt x="449046" y="9194"/>
                </a:lnTo>
                <a:lnTo>
                  <a:pt x="455357" y="19041"/>
                </a:lnTo>
                <a:lnTo>
                  <a:pt x="451195" y="19041"/>
                </a:lnTo>
                <a:lnTo>
                  <a:pt x="446979" y="12349"/>
                </a:lnTo>
                <a:close/>
                <a:moveTo>
                  <a:pt x="472779" y="12349"/>
                </a:moveTo>
                <a:lnTo>
                  <a:pt x="468563" y="19041"/>
                </a:lnTo>
                <a:lnTo>
                  <a:pt x="464401" y="19041"/>
                </a:lnTo>
                <a:lnTo>
                  <a:pt x="470712" y="9194"/>
                </a:lnTo>
                <a:lnTo>
                  <a:pt x="464809" y="0"/>
                </a:lnTo>
                <a:lnTo>
                  <a:pt x="468971" y="0"/>
                </a:lnTo>
                <a:lnTo>
                  <a:pt x="472779" y="5984"/>
                </a:lnTo>
                <a:lnTo>
                  <a:pt x="476587" y="0"/>
                </a:lnTo>
                <a:lnTo>
                  <a:pt x="480749" y="0"/>
                </a:lnTo>
                <a:lnTo>
                  <a:pt x="474846" y="9194"/>
                </a:lnTo>
                <a:lnTo>
                  <a:pt x="481157" y="19041"/>
                </a:lnTo>
                <a:lnTo>
                  <a:pt x="476995" y="19041"/>
                </a:lnTo>
                <a:lnTo>
                  <a:pt x="472779" y="12349"/>
                </a:lnTo>
                <a:close/>
                <a:moveTo>
                  <a:pt x="498579" y="12349"/>
                </a:moveTo>
                <a:lnTo>
                  <a:pt x="494363" y="19041"/>
                </a:lnTo>
                <a:lnTo>
                  <a:pt x="490201" y="19041"/>
                </a:lnTo>
                <a:lnTo>
                  <a:pt x="496512" y="9194"/>
                </a:lnTo>
                <a:lnTo>
                  <a:pt x="490609" y="0"/>
                </a:lnTo>
                <a:lnTo>
                  <a:pt x="494771" y="0"/>
                </a:lnTo>
                <a:lnTo>
                  <a:pt x="498579" y="5984"/>
                </a:lnTo>
                <a:lnTo>
                  <a:pt x="502387" y="0"/>
                </a:lnTo>
                <a:lnTo>
                  <a:pt x="506549" y="0"/>
                </a:lnTo>
                <a:lnTo>
                  <a:pt x="500646" y="9194"/>
                </a:lnTo>
                <a:lnTo>
                  <a:pt x="506957" y="19041"/>
                </a:lnTo>
                <a:lnTo>
                  <a:pt x="502795" y="19041"/>
                </a:lnTo>
                <a:lnTo>
                  <a:pt x="498579" y="12349"/>
                </a:lnTo>
                <a:close/>
                <a:moveTo>
                  <a:pt x="8378" y="41050"/>
                </a:moveTo>
                <a:lnTo>
                  <a:pt x="4162" y="47742"/>
                </a:lnTo>
                <a:lnTo>
                  <a:pt x="0" y="47742"/>
                </a:lnTo>
                <a:lnTo>
                  <a:pt x="6310" y="37895"/>
                </a:lnTo>
                <a:lnTo>
                  <a:pt x="408" y="28701"/>
                </a:lnTo>
                <a:lnTo>
                  <a:pt x="4570" y="28701"/>
                </a:lnTo>
                <a:lnTo>
                  <a:pt x="8378" y="34685"/>
                </a:lnTo>
                <a:lnTo>
                  <a:pt x="12186" y="28701"/>
                </a:lnTo>
                <a:lnTo>
                  <a:pt x="16347" y="28701"/>
                </a:lnTo>
                <a:lnTo>
                  <a:pt x="10445" y="37895"/>
                </a:lnTo>
                <a:lnTo>
                  <a:pt x="16755" y="47742"/>
                </a:lnTo>
                <a:lnTo>
                  <a:pt x="12594" y="47742"/>
                </a:lnTo>
                <a:lnTo>
                  <a:pt x="8378" y="41050"/>
                </a:lnTo>
                <a:close/>
                <a:moveTo>
                  <a:pt x="34178" y="41050"/>
                </a:moveTo>
                <a:lnTo>
                  <a:pt x="29962" y="47742"/>
                </a:lnTo>
                <a:lnTo>
                  <a:pt x="25800" y="47742"/>
                </a:lnTo>
                <a:lnTo>
                  <a:pt x="32110" y="37895"/>
                </a:lnTo>
                <a:lnTo>
                  <a:pt x="26208" y="28701"/>
                </a:lnTo>
                <a:lnTo>
                  <a:pt x="30370" y="28701"/>
                </a:lnTo>
                <a:lnTo>
                  <a:pt x="34178" y="34685"/>
                </a:lnTo>
                <a:lnTo>
                  <a:pt x="37986" y="28701"/>
                </a:lnTo>
                <a:lnTo>
                  <a:pt x="42147" y="28701"/>
                </a:lnTo>
                <a:lnTo>
                  <a:pt x="36245" y="37895"/>
                </a:lnTo>
                <a:lnTo>
                  <a:pt x="42555" y="47742"/>
                </a:lnTo>
                <a:lnTo>
                  <a:pt x="38394" y="47742"/>
                </a:lnTo>
                <a:lnTo>
                  <a:pt x="34178" y="41050"/>
                </a:lnTo>
                <a:close/>
                <a:moveTo>
                  <a:pt x="59978" y="41050"/>
                </a:moveTo>
                <a:lnTo>
                  <a:pt x="55762" y="47742"/>
                </a:lnTo>
                <a:lnTo>
                  <a:pt x="51600" y="47742"/>
                </a:lnTo>
                <a:lnTo>
                  <a:pt x="57911" y="37895"/>
                </a:lnTo>
                <a:lnTo>
                  <a:pt x="52008" y="28701"/>
                </a:lnTo>
                <a:lnTo>
                  <a:pt x="56170" y="28701"/>
                </a:lnTo>
                <a:lnTo>
                  <a:pt x="59978" y="34685"/>
                </a:lnTo>
                <a:lnTo>
                  <a:pt x="63786" y="28701"/>
                </a:lnTo>
                <a:lnTo>
                  <a:pt x="67948" y="28701"/>
                </a:lnTo>
                <a:lnTo>
                  <a:pt x="62045" y="37895"/>
                </a:lnTo>
                <a:lnTo>
                  <a:pt x="68356" y="47742"/>
                </a:lnTo>
                <a:lnTo>
                  <a:pt x="64194" y="47742"/>
                </a:lnTo>
                <a:lnTo>
                  <a:pt x="59978" y="41050"/>
                </a:lnTo>
                <a:close/>
                <a:moveTo>
                  <a:pt x="85778" y="41050"/>
                </a:moveTo>
                <a:lnTo>
                  <a:pt x="81562" y="47742"/>
                </a:lnTo>
                <a:lnTo>
                  <a:pt x="77400" y="47742"/>
                </a:lnTo>
                <a:lnTo>
                  <a:pt x="83711" y="37895"/>
                </a:lnTo>
                <a:lnTo>
                  <a:pt x="77808" y="28701"/>
                </a:lnTo>
                <a:lnTo>
                  <a:pt x="81970" y="28701"/>
                </a:lnTo>
                <a:lnTo>
                  <a:pt x="85778" y="34685"/>
                </a:lnTo>
                <a:lnTo>
                  <a:pt x="89586" y="28701"/>
                </a:lnTo>
                <a:lnTo>
                  <a:pt x="93748" y="28701"/>
                </a:lnTo>
                <a:lnTo>
                  <a:pt x="87845" y="37895"/>
                </a:lnTo>
                <a:lnTo>
                  <a:pt x="94156" y="47742"/>
                </a:lnTo>
                <a:lnTo>
                  <a:pt x="89994" y="47742"/>
                </a:lnTo>
                <a:lnTo>
                  <a:pt x="85778" y="41050"/>
                </a:lnTo>
                <a:close/>
                <a:moveTo>
                  <a:pt x="111578" y="41050"/>
                </a:moveTo>
                <a:lnTo>
                  <a:pt x="107362" y="47742"/>
                </a:lnTo>
                <a:lnTo>
                  <a:pt x="103200" y="47742"/>
                </a:lnTo>
                <a:lnTo>
                  <a:pt x="109511" y="37895"/>
                </a:lnTo>
                <a:lnTo>
                  <a:pt x="103608" y="28701"/>
                </a:lnTo>
                <a:lnTo>
                  <a:pt x="107770" y="28701"/>
                </a:lnTo>
                <a:lnTo>
                  <a:pt x="111578" y="34685"/>
                </a:lnTo>
                <a:lnTo>
                  <a:pt x="115386" y="28701"/>
                </a:lnTo>
                <a:lnTo>
                  <a:pt x="119548" y="28701"/>
                </a:lnTo>
                <a:lnTo>
                  <a:pt x="113645" y="37895"/>
                </a:lnTo>
                <a:lnTo>
                  <a:pt x="119956" y="47742"/>
                </a:lnTo>
                <a:lnTo>
                  <a:pt x="115794" y="47742"/>
                </a:lnTo>
                <a:lnTo>
                  <a:pt x="111578" y="41050"/>
                </a:lnTo>
                <a:close/>
                <a:moveTo>
                  <a:pt x="137378" y="41050"/>
                </a:moveTo>
                <a:lnTo>
                  <a:pt x="133162" y="47742"/>
                </a:lnTo>
                <a:lnTo>
                  <a:pt x="129000" y="47742"/>
                </a:lnTo>
                <a:lnTo>
                  <a:pt x="135311" y="37895"/>
                </a:lnTo>
                <a:lnTo>
                  <a:pt x="129408" y="28701"/>
                </a:lnTo>
                <a:lnTo>
                  <a:pt x="133570" y="28701"/>
                </a:lnTo>
                <a:lnTo>
                  <a:pt x="137378" y="34685"/>
                </a:lnTo>
                <a:lnTo>
                  <a:pt x="141186" y="28701"/>
                </a:lnTo>
                <a:lnTo>
                  <a:pt x="145348" y="28701"/>
                </a:lnTo>
                <a:lnTo>
                  <a:pt x="139445" y="37895"/>
                </a:lnTo>
                <a:lnTo>
                  <a:pt x="145756" y="47742"/>
                </a:lnTo>
                <a:lnTo>
                  <a:pt x="141594" y="47742"/>
                </a:lnTo>
                <a:lnTo>
                  <a:pt x="137378" y="41050"/>
                </a:lnTo>
                <a:close/>
                <a:moveTo>
                  <a:pt x="163178" y="41050"/>
                </a:moveTo>
                <a:lnTo>
                  <a:pt x="158962" y="47742"/>
                </a:lnTo>
                <a:lnTo>
                  <a:pt x="154800" y="47742"/>
                </a:lnTo>
                <a:lnTo>
                  <a:pt x="161111" y="37895"/>
                </a:lnTo>
                <a:lnTo>
                  <a:pt x="155208" y="28701"/>
                </a:lnTo>
                <a:lnTo>
                  <a:pt x="159370" y="28701"/>
                </a:lnTo>
                <a:lnTo>
                  <a:pt x="163178" y="34685"/>
                </a:lnTo>
                <a:lnTo>
                  <a:pt x="166986" y="28701"/>
                </a:lnTo>
                <a:lnTo>
                  <a:pt x="171148" y="28701"/>
                </a:lnTo>
                <a:lnTo>
                  <a:pt x="165245" y="37895"/>
                </a:lnTo>
                <a:lnTo>
                  <a:pt x="171556" y="47742"/>
                </a:lnTo>
                <a:lnTo>
                  <a:pt x="167394" y="47742"/>
                </a:lnTo>
                <a:lnTo>
                  <a:pt x="163178" y="41050"/>
                </a:lnTo>
                <a:close/>
                <a:moveTo>
                  <a:pt x="188978" y="41050"/>
                </a:moveTo>
                <a:lnTo>
                  <a:pt x="184762" y="47742"/>
                </a:lnTo>
                <a:lnTo>
                  <a:pt x="180601" y="47742"/>
                </a:lnTo>
                <a:lnTo>
                  <a:pt x="186911" y="37895"/>
                </a:lnTo>
                <a:lnTo>
                  <a:pt x="181009" y="28701"/>
                </a:lnTo>
                <a:lnTo>
                  <a:pt x="185170" y="28701"/>
                </a:lnTo>
                <a:lnTo>
                  <a:pt x="188978" y="34685"/>
                </a:lnTo>
                <a:lnTo>
                  <a:pt x="192786" y="28701"/>
                </a:lnTo>
                <a:lnTo>
                  <a:pt x="196948" y="28701"/>
                </a:lnTo>
                <a:lnTo>
                  <a:pt x="191045" y="37895"/>
                </a:lnTo>
                <a:lnTo>
                  <a:pt x="197356" y="47742"/>
                </a:lnTo>
                <a:lnTo>
                  <a:pt x="193194" y="47742"/>
                </a:lnTo>
                <a:lnTo>
                  <a:pt x="188978" y="41050"/>
                </a:lnTo>
                <a:close/>
                <a:moveTo>
                  <a:pt x="214778" y="41050"/>
                </a:moveTo>
                <a:lnTo>
                  <a:pt x="210562" y="47742"/>
                </a:lnTo>
                <a:lnTo>
                  <a:pt x="206401" y="47742"/>
                </a:lnTo>
                <a:lnTo>
                  <a:pt x="212711" y="37895"/>
                </a:lnTo>
                <a:lnTo>
                  <a:pt x="206809" y="28701"/>
                </a:lnTo>
                <a:lnTo>
                  <a:pt x="210970" y="28701"/>
                </a:lnTo>
                <a:lnTo>
                  <a:pt x="214778" y="34685"/>
                </a:lnTo>
                <a:lnTo>
                  <a:pt x="218586" y="28701"/>
                </a:lnTo>
                <a:lnTo>
                  <a:pt x="222748" y="28701"/>
                </a:lnTo>
                <a:lnTo>
                  <a:pt x="216846" y="37895"/>
                </a:lnTo>
                <a:lnTo>
                  <a:pt x="223156" y="47742"/>
                </a:lnTo>
                <a:lnTo>
                  <a:pt x="218994" y="47742"/>
                </a:lnTo>
                <a:lnTo>
                  <a:pt x="214778" y="41050"/>
                </a:lnTo>
                <a:close/>
                <a:moveTo>
                  <a:pt x="240578" y="41050"/>
                </a:moveTo>
                <a:lnTo>
                  <a:pt x="236362" y="47742"/>
                </a:lnTo>
                <a:lnTo>
                  <a:pt x="232201" y="47742"/>
                </a:lnTo>
                <a:lnTo>
                  <a:pt x="238511" y="37895"/>
                </a:lnTo>
                <a:lnTo>
                  <a:pt x="232609" y="28701"/>
                </a:lnTo>
                <a:lnTo>
                  <a:pt x="236770" y="28701"/>
                </a:lnTo>
                <a:lnTo>
                  <a:pt x="240578" y="34685"/>
                </a:lnTo>
                <a:lnTo>
                  <a:pt x="244386" y="28701"/>
                </a:lnTo>
                <a:lnTo>
                  <a:pt x="248548" y="28701"/>
                </a:lnTo>
                <a:lnTo>
                  <a:pt x="242646" y="37895"/>
                </a:lnTo>
                <a:lnTo>
                  <a:pt x="248956" y="47742"/>
                </a:lnTo>
                <a:lnTo>
                  <a:pt x="244794" y="47742"/>
                </a:lnTo>
                <a:lnTo>
                  <a:pt x="240578" y="41050"/>
                </a:lnTo>
                <a:close/>
                <a:moveTo>
                  <a:pt x="266378" y="41050"/>
                </a:moveTo>
                <a:lnTo>
                  <a:pt x="262162" y="47742"/>
                </a:lnTo>
                <a:lnTo>
                  <a:pt x="258001" y="47742"/>
                </a:lnTo>
                <a:lnTo>
                  <a:pt x="264311" y="37895"/>
                </a:lnTo>
                <a:lnTo>
                  <a:pt x="258409" y="28701"/>
                </a:lnTo>
                <a:lnTo>
                  <a:pt x="262570" y="28701"/>
                </a:lnTo>
                <a:lnTo>
                  <a:pt x="266378" y="34685"/>
                </a:lnTo>
                <a:lnTo>
                  <a:pt x="270187" y="28701"/>
                </a:lnTo>
                <a:lnTo>
                  <a:pt x="274348" y="28701"/>
                </a:lnTo>
                <a:lnTo>
                  <a:pt x="268446" y="37895"/>
                </a:lnTo>
                <a:lnTo>
                  <a:pt x="274756" y="47742"/>
                </a:lnTo>
                <a:lnTo>
                  <a:pt x="270595" y="47742"/>
                </a:lnTo>
                <a:lnTo>
                  <a:pt x="266378" y="41050"/>
                </a:lnTo>
                <a:close/>
                <a:moveTo>
                  <a:pt x="292179" y="41050"/>
                </a:moveTo>
                <a:lnTo>
                  <a:pt x="287962" y="47742"/>
                </a:lnTo>
                <a:lnTo>
                  <a:pt x="283801" y="47742"/>
                </a:lnTo>
                <a:lnTo>
                  <a:pt x="290111" y="37895"/>
                </a:lnTo>
                <a:lnTo>
                  <a:pt x="284209" y="28701"/>
                </a:lnTo>
                <a:lnTo>
                  <a:pt x="288370" y="28701"/>
                </a:lnTo>
                <a:lnTo>
                  <a:pt x="292179" y="34685"/>
                </a:lnTo>
                <a:lnTo>
                  <a:pt x="295987" y="28701"/>
                </a:lnTo>
                <a:lnTo>
                  <a:pt x="300148" y="28701"/>
                </a:lnTo>
                <a:lnTo>
                  <a:pt x="294246" y="37895"/>
                </a:lnTo>
                <a:lnTo>
                  <a:pt x="300556" y="47742"/>
                </a:lnTo>
                <a:lnTo>
                  <a:pt x="296395" y="47742"/>
                </a:lnTo>
                <a:lnTo>
                  <a:pt x="292179" y="41050"/>
                </a:lnTo>
                <a:close/>
                <a:moveTo>
                  <a:pt x="317979" y="41050"/>
                </a:moveTo>
                <a:lnTo>
                  <a:pt x="313762" y="47742"/>
                </a:lnTo>
                <a:lnTo>
                  <a:pt x="309601" y="47742"/>
                </a:lnTo>
                <a:lnTo>
                  <a:pt x="315911" y="37895"/>
                </a:lnTo>
                <a:lnTo>
                  <a:pt x="310009" y="28701"/>
                </a:lnTo>
                <a:lnTo>
                  <a:pt x="314170" y="28701"/>
                </a:lnTo>
                <a:lnTo>
                  <a:pt x="317979" y="34685"/>
                </a:lnTo>
                <a:lnTo>
                  <a:pt x="321787" y="28701"/>
                </a:lnTo>
                <a:lnTo>
                  <a:pt x="325948" y="28701"/>
                </a:lnTo>
                <a:lnTo>
                  <a:pt x="320046" y="37895"/>
                </a:lnTo>
                <a:lnTo>
                  <a:pt x="326356" y="47742"/>
                </a:lnTo>
                <a:lnTo>
                  <a:pt x="322195" y="47742"/>
                </a:lnTo>
                <a:lnTo>
                  <a:pt x="317979" y="41050"/>
                </a:lnTo>
                <a:close/>
                <a:moveTo>
                  <a:pt x="343779" y="41050"/>
                </a:moveTo>
                <a:lnTo>
                  <a:pt x="339563" y="47742"/>
                </a:lnTo>
                <a:lnTo>
                  <a:pt x="335401" y="47742"/>
                </a:lnTo>
                <a:lnTo>
                  <a:pt x="341711" y="37895"/>
                </a:lnTo>
                <a:lnTo>
                  <a:pt x="335809" y="28701"/>
                </a:lnTo>
                <a:lnTo>
                  <a:pt x="339971" y="28701"/>
                </a:lnTo>
                <a:lnTo>
                  <a:pt x="343779" y="34685"/>
                </a:lnTo>
                <a:lnTo>
                  <a:pt x="347587" y="28701"/>
                </a:lnTo>
                <a:lnTo>
                  <a:pt x="351748" y="28701"/>
                </a:lnTo>
                <a:lnTo>
                  <a:pt x="345846" y="37895"/>
                </a:lnTo>
                <a:lnTo>
                  <a:pt x="352156" y="47742"/>
                </a:lnTo>
                <a:lnTo>
                  <a:pt x="347995" y="47742"/>
                </a:lnTo>
                <a:lnTo>
                  <a:pt x="343779" y="41050"/>
                </a:lnTo>
                <a:close/>
                <a:moveTo>
                  <a:pt x="369579" y="41050"/>
                </a:moveTo>
                <a:lnTo>
                  <a:pt x="365363" y="47742"/>
                </a:lnTo>
                <a:lnTo>
                  <a:pt x="361201" y="47742"/>
                </a:lnTo>
                <a:lnTo>
                  <a:pt x="367511" y="37895"/>
                </a:lnTo>
                <a:lnTo>
                  <a:pt x="361609" y="28701"/>
                </a:lnTo>
                <a:lnTo>
                  <a:pt x="365771" y="28701"/>
                </a:lnTo>
                <a:lnTo>
                  <a:pt x="369579" y="34685"/>
                </a:lnTo>
                <a:lnTo>
                  <a:pt x="373387" y="28701"/>
                </a:lnTo>
                <a:lnTo>
                  <a:pt x="377548" y="28701"/>
                </a:lnTo>
                <a:lnTo>
                  <a:pt x="371646" y="37895"/>
                </a:lnTo>
                <a:lnTo>
                  <a:pt x="377956" y="47742"/>
                </a:lnTo>
                <a:lnTo>
                  <a:pt x="373795" y="47742"/>
                </a:lnTo>
                <a:lnTo>
                  <a:pt x="369579" y="41050"/>
                </a:lnTo>
                <a:close/>
                <a:moveTo>
                  <a:pt x="395379" y="41050"/>
                </a:moveTo>
                <a:lnTo>
                  <a:pt x="391163" y="47742"/>
                </a:lnTo>
                <a:lnTo>
                  <a:pt x="387001" y="47742"/>
                </a:lnTo>
                <a:lnTo>
                  <a:pt x="393312" y="37895"/>
                </a:lnTo>
                <a:lnTo>
                  <a:pt x="387409" y="28701"/>
                </a:lnTo>
                <a:lnTo>
                  <a:pt x="391571" y="28701"/>
                </a:lnTo>
                <a:lnTo>
                  <a:pt x="395379" y="34685"/>
                </a:lnTo>
                <a:lnTo>
                  <a:pt x="399187" y="28701"/>
                </a:lnTo>
                <a:lnTo>
                  <a:pt x="403348" y="28701"/>
                </a:lnTo>
                <a:lnTo>
                  <a:pt x="397446" y="37895"/>
                </a:lnTo>
                <a:lnTo>
                  <a:pt x="403756" y="47742"/>
                </a:lnTo>
                <a:lnTo>
                  <a:pt x="399595" y="47742"/>
                </a:lnTo>
                <a:lnTo>
                  <a:pt x="395379" y="41050"/>
                </a:lnTo>
                <a:close/>
                <a:moveTo>
                  <a:pt x="421179" y="41050"/>
                </a:moveTo>
                <a:lnTo>
                  <a:pt x="416963" y="47742"/>
                </a:lnTo>
                <a:lnTo>
                  <a:pt x="412801" y="47742"/>
                </a:lnTo>
                <a:lnTo>
                  <a:pt x="419112" y="37895"/>
                </a:lnTo>
                <a:lnTo>
                  <a:pt x="413209" y="28701"/>
                </a:lnTo>
                <a:lnTo>
                  <a:pt x="417371" y="28701"/>
                </a:lnTo>
                <a:lnTo>
                  <a:pt x="421179" y="34685"/>
                </a:lnTo>
                <a:lnTo>
                  <a:pt x="424987" y="28701"/>
                </a:lnTo>
                <a:lnTo>
                  <a:pt x="429149" y="28701"/>
                </a:lnTo>
                <a:lnTo>
                  <a:pt x="423246" y="37895"/>
                </a:lnTo>
                <a:lnTo>
                  <a:pt x="429557" y="47742"/>
                </a:lnTo>
                <a:lnTo>
                  <a:pt x="425395" y="47742"/>
                </a:lnTo>
                <a:lnTo>
                  <a:pt x="421179" y="41050"/>
                </a:lnTo>
                <a:close/>
                <a:moveTo>
                  <a:pt x="446979" y="41050"/>
                </a:moveTo>
                <a:lnTo>
                  <a:pt x="442763" y="47742"/>
                </a:lnTo>
                <a:lnTo>
                  <a:pt x="438601" y="47742"/>
                </a:lnTo>
                <a:lnTo>
                  <a:pt x="444912" y="37895"/>
                </a:lnTo>
                <a:lnTo>
                  <a:pt x="439009" y="28701"/>
                </a:lnTo>
                <a:lnTo>
                  <a:pt x="443171" y="28701"/>
                </a:lnTo>
                <a:lnTo>
                  <a:pt x="446979" y="34685"/>
                </a:lnTo>
                <a:lnTo>
                  <a:pt x="450787" y="28701"/>
                </a:lnTo>
                <a:lnTo>
                  <a:pt x="454949" y="28701"/>
                </a:lnTo>
                <a:lnTo>
                  <a:pt x="449046" y="37895"/>
                </a:lnTo>
                <a:lnTo>
                  <a:pt x="455357" y="47742"/>
                </a:lnTo>
                <a:lnTo>
                  <a:pt x="451195" y="47742"/>
                </a:lnTo>
                <a:lnTo>
                  <a:pt x="446979" y="41050"/>
                </a:lnTo>
                <a:close/>
                <a:moveTo>
                  <a:pt x="472779" y="41050"/>
                </a:moveTo>
                <a:lnTo>
                  <a:pt x="468563" y="47742"/>
                </a:lnTo>
                <a:lnTo>
                  <a:pt x="464401" y="47742"/>
                </a:lnTo>
                <a:lnTo>
                  <a:pt x="470712" y="37895"/>
                </a:lnTo>
                <a:lnTo>
                  <a:pt x="464809" y="28701"/>
                </a:lnTo>
                <a:lnTo>
                  <a:pt x="468971" y="28701"/>
                </a:lnTo>
                <a:lnTo>
                  <a:pt x="472779" y="34685"/>
                </a:lnTo>
                <a:lnTo>
                  <a:pt x="476587" y="28701"/>
                </a:lnTo>
                <a:lnTo>
                  <a:pt x="480749" y="28701"/>
                </a:lnTo>
                <a:lnTo>
                  <a:pt x="474846" y="37895"/>
                </a:lnTo>
                <a:lnTo>
                  <a:pt x="481157" y="47742"/>
                </a:lnTo>
                <a:lnTo>
                  <a:pt x="476995" y="47742"/>
                </a:lnTo>
                <a:lnTo>
                  <a:pt x="472779" y="41050"/>
                </a:lnTo>
                <a:close/>
                <a:moveTo>
                  <a:pt x="498579" y="41050"/>
                </a:moveTo>
                <a:lnTo>
                  <a:pt x="494363" y="47742"/>
                </a:lnTo>
                <a:lnTo>
                  <a:pt x="490201" y="47742"/>
                </a:lnTo>
                <a:lnTo>
                  <a:pt x="496512" y="37895"/>
                </a:lnTo>
                <a:lnTo>
                  <a:pt x="490609" y="28701"/>
                </a:lnTo>
                <a:lnTo>
                  <a:pt x="494771" y="28701"/>
                </a:lnTo>
                <a:lnTo>
                  <a:pt x="498579" y="34685"/>
                </a:lnTo>
                <a:lnTo>
                  <a:pt x="502387" y="28701"/>
                </a:lnTo>
                <a:lnTo>
                  <a:pt x="506549" y="28701"/>
                </a:lnTo>
                <a:lnTo>
                  <a:pt x="500646" y="37895"/>
                </a:lnTo>
                <a:lnTo>
                  <a:pt x="506957" y="47742"/>
                </a:lnTo>
                <a:lnTo>
                  <a:pt x="502795" y="47742"/>
                </a:lnTo>
                <a:lnTo>
                  <a:pt x="498579" y="41050"/>
                </a:lnTo>
                <a:close/>
                <a:moveTo>
                  <a:pt x="8378" y="69751"/>
                </a:moveTo>
                <a:lnTo>
                  <a:pt x="4162" y="76443"/>
                </a:lnTo>
                <a:lnTo>
                  <a:pt x="0" y="76443"/>
                </a:lnTo>
                <a:lnTo>
                  <a:pt x="6310" y="66596"/>
                </a:lnTo>
                <a:lnTo>
                  <a:pt x="408" y="57402"/>
                </a:lnTo>
                <a:lnTo>
                  <a:pt x="4570" y="57402"/>
                </a:lnTo>
                <a:lnTo>
                  <a:pt x="8378" y="63386"/>
                </a:lnTo>
                <a:lnTo>
                  <a:pt x="12186" y="57402"/>
                </a:lnTo>
                <a:lnTo>
                  <a:pt x="16347" y="57402"/>
                </a:lnTo>
                <a:lnTo>
                  <a:pt x="10445" y="66596"/>
                </a:lnTo>
                <a:lnTo>
                  <a:pt x="16755" y="76443"/>
                </a:lnTo>
                <a:lnTo>
                  <a:pt x="12594" y="76443"/>
                </a:lnTo>
                <a:lnTo>
                  <a:pt x="8378" y="69751"/>
                </a:lnTo>
                <a:close/>
                <a:moveTo>
                  <a:pt x="34178" y="69751"/>
                </a:moveTo>
                <a:lnTo>
                  <a:pt x="29962" y="76443"/>
                </a:lnTo>
                <a:lnTo>
                  <a:pt x="25800" y="76443"/>
                </a:lnTo>
                <a:lnTo>
                  <a:pt x="32110" y="66596"/>
                </a:lnTo>
                <a:lnTo>
                  <a:pt x="26208" y="57402"/>
                </a:lnTo>
                <a:lnTo>
                  <a:pt x="30370" y="57402"/>
                </a:lnTo>
                <a:lnTo>
                  <a:pt x="34178" y="63386"/>
                </a:lnTo>
                <a:lnTo>
                  <a:pt x="37986" y="57402"/>
                </a:lnTo>
                <a:lnTo>
                  <a:pt x="42147" y="57402"/>
                </a:lnTo>
                <a:lnTo>
                  <a:pt x="36245" y="66596"/>
                </a:lnTo>
                <a:lnTo>
                  <a:pt x="42555" y="76443"/>
                </a:lnTo>
                <a:lnTo>
                  <a:pt x="38394" y="76443"/>
                </a:lnTo>
                <a:lnTo>
                  <a:pt x="34178" y="69751"/>
                </a:lnTo>
                <a:close/>
                <a:moveTo>
                  <a:pt x="59978" y="69751"/>
                </a:moveTo>
                <a:lnTo>
                  <a:pt x="55762" y="76443"/>
                </a:lnTo>
                <a:lnTo>
                  <a:pt x="51600" y="76443"/>
                </a:lnTo>
                <a:lnTo>
                  <a:pt x="57911" y="66596"/>
                </a:lnTo>
                <a:lnTo>
                  <a:pt x="52008" y="57402"/>
                </a:lnTo>
                <a:lnTo>
                  <a:pt x="56170" y="57402"/>
                </a:lnTo>
                <a:lnTo>
                  <a:pt x="59978" y="63386"/>
                </a:lnTo>
                <a:lnTo>
                  <a:pt x="63786" y="57402"/>
                </a:lnTo>
                <a:lnTo>
                  <a:pt x="67948" y="57402"/>
                </a:lnTo>
                <a:lnTo>
                  <a:pt x="62045" y="66596"/>
                </a:lnTo>
                <a:lnTo>
                  <a:pt x="68356" y="76443"/>
                </a:lnTo>
                <a:lnTo>
                  <a:pt x="64194" y="76443"/>
                </a:lnTo>
                <a:lnTo>
                  <a:pt x="59978" y="69751"/>
                </a:lnTo>
                <a:close/>
                <a:moveTo>
                  <a:pt x="85778" y="69751"/>
                </a:moveTo>
                <a:lnTo>
                  <a:pt x="81562" y="76443"/>
                </a:lnTo>
                <a:lnTo>
                  <a:pt x="77400" y="76443"/>
                </a:lnTo>
                <a:lnTo>
                  <a:pt x="83711" y="66596"/>
                </a:lnTo>
                <a:lnTo>
                  <a:pt x="77808" y="57402"/>
                </a:lnTo>
                <a:lnTo>
                  <a:pt x="81970" y="57402"/>
                </a:lnTo>
                <a:lnTo>
                  <a:pt x="85778" y="63386"/>
                </a:lnTo>
                <a:lnTo>
                  <a:pt x="89586" y="57402"/>
                </a:lnTo>
                <a:lnTo>
                  <a:pt x="93748" y="57402"/>
                </a:lnTo>
                <a:lnTo>
                  <a:pt x="87845" y="66596"/>
                </a:lnTo>
                <a:lnTo>
                  <a:pt x="94156" y="76443"/>
                </a:lnTo>
                <a:lnTo>
                  <a:pt x="89994" y="76443"/>
                </a:lnTo>
                <a:lnTo>
                  <a:pt x="85778" y="69751"/>
                </a:lnTo>
                <a:close/>
                <a:moveTo>
                  <a:pt x="111578" y="69751"/>
                </a:moveTo>
                <a:lnTo>
                  <a:pt x="107362" y="76443"/>
                </a:lnTo>
                <a:lnTo>
                  <a:pt x="103200" y="76443"/>
                </a:lnTo>
                <a:lnTo>
                  <a:pt x="109511" y="66596"/>
                </a:lnTo>
                <a:lnTo>
                  <a:pt x="103608" y="57402"/>
                </a:lnTo>
                <a:lnTo>
                  <a:pt x="107770" y="57402"/>
                </a:lnTo>
                <a:lnTo>
                  <a:pt x="111578" y="63386"/>
                </a:lnTo>
                <a:lnTo>
                  <a:pt x="115386" y="57402"/>
                </a:lnTo>
                <a:lnTo>
                  <a:pt x="119548" y="57402"/>
                </a:lnTo>
                <a:lnTo>
                  <a:pt x="113645" y="66596"/>
                </a:lnTo>
                <a:lnTo>
                  <a:pt x="119956" y="76443"/>
                </a:lnTo>
                <a:lnTo>
                  <a:pt x="115794" y="76443"/>
                </a:lnTo>
                <a:lnTo>
                  <a:pt x="111578" y="69751"/>
                </a:lnTo>
                <a:close/>
                <a:moveTo>
                  <a:pt x="137378" y="69751"/>
                </a:moveTo>
                <a:lnTo>
                  <a:pt x="133162" y="76443"/>
                </a:lnTo>
                <a:lnTo>
                  <a:pt x="129000" y="76443"/>
                </a:lnTo>
                <a:lnTo>
                  <a:pt x="135311" y="66596"/>
                </a:lnTo>
                <a:lnTo>
                  <a:pt x="129408" y="57402"/>
                </a:lnTo>
                <a:lnTo>
                  <a:pt x="133570" y="57402"/>
                </a:lnTo>
                <a:lnTo>
                  <a:pt x="137378" y="63386"/>
                </a:lnTo>
                <a:lnTo>
                  <a:pt x="141186" y="57402"/>
                </a:lnTo>
                <a:lnTo>
                  <a:pt x="145348" y="57402"/>
                </a:lnTo>
                <a:lnTo>
                  <a:pt x="139445" y="66596"/>
                </a:lnTo>
                <a:lnTo>
                  <a:pt x="145756" y="76443"/>
                </a:lnTo>
                <a:lnTo>
                  <a:pt x="141594" y="76443"/>
                </a:lnTo>
                <a:lnTo>
                  <a:pt x="137378" y="69751"/>
                </a:lnTo>
                <a:close/>
                <a:moveTo>
                  <a:pt x="163178" y="69751"/>
                </a:moveTo>
                <a:lnTo>
                  <a:pt x="158962" y="76443"/>
                </a:lnTo>
                <a:lnTo>
                  <a:pt x="154800" y="76443"/>
                </a:lnTo>
                <a:lnTo>
                  <a:pt x="161111" y="66596"/>
                </a:lnTo>
                <a:lnTo>
                  <a:pt x="155208" y="57402"/>
                </a:lnTo>
                <a:lnTo>
                  <a:pt x="159370" y="57402"/>
                </a:lnTo>
                <a:lnTo>
                  <a:pt x="163178" y="63386"/>
                </a:lnTo>
                <a:lnTo>
                  <a:pt x="166986" y="57402"/>
                </a:lnTo>
                <a:lnTo>
                  <a:pt x="171148" y="57402"/>
                </a:lnTo>
                <a:lnTo>
                  <a:pt x="165245" y="66596"/>
                </a:lnTo>
                <a:lnTo>
                  <a:pt x="171556" y="76443"/>
                </a:lnTo>
                <a:lnTo>
                  <a:pt x="167394" y="76443"/>
                </a:lnTo>
                <a:lnTo>
                  <a:pt x="163178" y="69751"/>
                </a:lnTo>
                <a:close/>
                <a:moveTo>
                  <a:pt x="188978" y="69751"/>
                </a:moveTo>
                <a:lnTo>
                  <a:pt x="184762" y="76443"/>
                </a:lnTo>
                <a:lnTo>
                  <a:pt x="180601" y="76443"/>
                </a:lnTo>
                <a:lnTo>
                  <a:pt x="186911" y="66596"/>
                </a:lnTo>
                <a:lnTo>
                  <a:pt x="181009" y="57402"/>
                </a:lnTo>
                <a:lnTo>
                  <a:pt x="185170" y="57402"/>
                </a:lnTo>
                <a:lnTo>
                  <a:pt x="188978" y="63386"/>
                </a:lnTo>
                <a:lnTo>
                  <a:pt x="192786" y="57402"/>
                </a:lnTo>
                <a:lnTo>
                  <a:pt x="196948" y="57402"/>
                </a:lnTo>
                <a:lnTo>
                  <a:pt x="191045" y="66596"/>
                </a:lnTo>
                <a:lnTo>
                  <a:pt x="197356" y="76443"/>
                </a:lnTo>
                <a:lnTo>
                  <a:pt x="193194" y="76443"/>
                </a:lnTo>
                <a:lnTo>
                  <a:pt x="188978" y="69751"/>
                </a:lnTo>
                <a:close/>
                <a:moveTo>
                  <a:pt x="214778" y="69751"/>
                </a:moveTo>
                <a:lnTo>
                  <a:pt x="210562" y="76443"/>
                </a:lnTo>
                <a:lnTo>
                  <a:pt x="206401" y="76443"/>
                </a:lnTo>
                <a:lnTo>
                  <a:pt x="212711" y="66596"/>
                </a:lnTo>
                <a:lnTo>
                  <a:pt x="206809" y="57402"/>
                </a:lnTo>
                <a:lnTo>
                  <a:pt x="210970" y="57402"/>
                </a:lnTo>
                <a:lnTo>
                  <a:pt x="214778" y="63386"/>
                </a:lnTo>
                <a:lnTo>
                  <a:pt x="218586" y="57402"/>
                </a:lnTo>
                <a:lnTo>
                  <a:pt x="222748" y="57402"/>
                </a:lnTo>
                <a:lnTo>
                  <a:pt x="216846" y="66596"/>
                </a:lnTo>
                <a:lnTo>
                  <a:pt x="223156" y="76443"/>
                </a:lnTo>
                <a:lnTo>
                  <a:pt x="218994" y="76443"/>
                </a:lnTo>
                <a:lnTo>
                  <a:pt x="214778" y="69751"/>
                </a:lnTo>
                <a:close/>
                <a:moveTo>
                  <a:pt x="240578" y="69751"/>
                </a:moveTo>
                <a:lnTo>
                  <a:pt x="236362" y="76443"/>
                </a:lnTo>
                <a:lnTo>
                  <a:pt x="232201" y="76443"/>
                </a:lnTo>
                <a:lnTo>
                  <a:pt x="238511" y="66596"/>
                </a:lnTo>
                <a:lnTo>
                  <a:pt x="232609" y="57402"/>
                </a:lnTo>
                <a:lnTo>
                  <a:pt x="236770" y="57402"/>
                </a:lnTo>
                <a:lnTo>
                  <a:pt x="240578" y="63386"/>
                </a:lnTo>
                <a:lnTo>
                  <a:pt x="244386" y="57402"/>
                </a:lnTo>
                <a:lnTo>
                  <a:pt x="248548" y="57402"/>
                </a:lnTo>
                <a:lnTo>
                  <a:pt x="242646" y="66596"/>
                </a:lnTo>
                <a:lnTo>
                  <a:pt x="248956" y="76443"/>
                </a:lnTo>
                <a:lnTo>
                  <a:pt x="244794" y="76443"/>
                </a:lnTo>
                <a:lnTo>
                  <a:pt x="240578" y="69751"/>
                </a:lnTo>
                <a:close/>
                <a:moveTo>
                  <a:pt x="266378" y="69751"/>
                </a:moveTo>
                <a:lnTo>
                  <a:pt x="262162" y="76443"/>
                </a:lnTo>
                <a:lnTo>
                  <a:pt x="258001" y="76443"/>
                </a:lnTo>
                <a:lnTo>
                  <a:pt x="264311" y="66596"/>
                </a:lnTo>
                <a:lnTo>
                  <a:pt x="258409" y="57402"/>
                </a:lnTo>
                <a:lnTo>
                  <a:pt x="262570" y="57402"/>
                </a:lnTo>
                <a:lnTo>
                  <a:pt x="266378" y="63386"/>
                </a:lnTo>
                <a:lnTo>
                  <a:pt x="270187" y="57402"/>
                </a:lnTo>
                <a:lnTo>
                  <a:pt x="274348" y="57402"/>
                </a:lnTo>
                <a:lnTo>
                  <a:pt x="268446" y="66596"/>
                </a:lnTo>
                <a:lnTo>
                  <a:pt x="274756" y="76443"/>
                </a:lnTo>
                <a:lnTo>
                  <a:pt x="270595" y="76443"/>
                </a:lnTo>
                <a:lnTo>
                  <a:pt x="266378" y="69751"/>
                </a:lnTo>
                <a:close/>
                <a:moveTo>
                  <a:pt x="292179" y="69751"/>
                </a:moveTo>
                <a:lnTo>
                  <a:pt x="287962" y="76443"/>
                </a:lnTo>
                <a:lnTo>
                  <a:pt x="283801" y="76443"/>
                </a:lnTo>
                <a:lnTo>
                  <a:pt x="290111" y="66596"/>
                </a:lnTo>
                <a:lnTo>
                  <a:pt x="284209" y="57402"/>
                </a:lnTo>
                <a:lnTo>
                  <a:pt x="288370" y="57402"/>
                </a:lnTo>
                <a:lnTo>
                  <a:pt x="292179" y="63386"/>
                </a:lnTo>
                <a:lnTo>
                  <a:pt x="295987" y="57402"/>
                </a:lnTo>
                <a:lnTo>
                  <a:pt x="300148" y="57402"/>
                </a:lnTo>
                <a:lnTo>
                  <a:pt x="294246" y="66596"/>
                </a:lnTo>
                <a:lnTo>
                  <a:pt x="300556" y="76443"/>
                </a:lnTo>
                <a:lnTo>
                  <a:pt x="296395" y="76443"/>
                </a:lnTo>
                <a:lnTo>
                  <a:pt x="292179" y="69751"/>
                </a:lnTo>
                <a:close/>
                <a:moveTo>
                  <a:pt x="317979" y="69751"/>
                </a:moveTo>
                <a:lnTo>
                  <a:pt x="313762" y="76443"/>
                </a:lnTo>
                <a:lnTo>
                  <a:pt x="309601" y="76443"/>
                </a:lnTo>
                <a:lnTo>
                  <a:pt x="315911" y="66596"/>
                </a:lnTo>
                <a:lnTo>
                  <a:pt x="310009" y="57402"/>
                </a:lnTo>
                <a:lnTo>
                  <a:pt x="314170" y="57402"/>
                </a:lnTo>
                <a:lnTo>
                  <a:pt x="317979" y="63386"/>
                </a:lnTo>
                <a:lnTo>
                  <a:pt x="321787" y="57402"/>
                </a:lnTo>
                <a:lnTo>
                  <a:pt x="325948" y="57402"/>
                </a:lnTo>
                <a:lnTo>
                  <a:pt x="320046" y="66596"/>
                </a:lnTo>
                <a:lnTo>
                  <a:pt x="326356" y="76443"/>
                </a:lnTo>
                <a:lnTo>
                  <a:pt x="322195" y="76443"/>
                </a:lnTo>
                <a:lnTo>
                  <a:pt x="317979" y="69751"/>
                </a:lnTo>
                <a:close/>
                <a:moveTo>
                  <a:pt x="343779" y="69751"/>
                </a:moveTo>
                <a:lnTo>
                  <a:pt x="339563" y="76443"/>
                </a:lnTo>
                <a:lnTo>
                  <a:pt x="335401" y="76443"/>
                </a:lnTo>
                <a:lnTo>
                  <a:pt x="341711" y="66596"/>
                </a:lnTo>
                <a:lnTo>
                  <a:pt x="335809" y="57402"/>
                </a:lnTo>
                <a:lnTo>
                  <a:pt x="339971" y="57402"/>
                </a:lnTo>
                <a:lnTo>
                  <a:pt x="343779" y="63386"/>
                </a:lnTo>
                <a:lnTo>
                  <a:pt x="347587" y="57402"/>
                </a:lnTo>
                <a:lnTo>
                  <a:pt x="351748" y="57402"/>
                </a:lnTo>
                <a:lnTo>
                  <a:pt x="345846" y="66596"/>
                </a:lnTo>
                <a:lnTo>
                  <a:pt x="352156" y="76443"/>
                </a:lnTo>
                <a:lnTo>
                  <a:pt x="347995" y="76443"/>
                </a:lnTo>
                <a:lnTo>
                  <a:pt x="343779" y="69751"/>
                </a:lnTo>
                <a:close/>
                <a:moveTo>
                  <a:pt x="369579" y="69751"/>
                </a:moveTo>
                <a:lnTo>
                  <a:pt x="365363" y="76443"/>
                </a:lnTo>
                <a:lnTo>
                  <a:pt x="361201" y="76443"/>
                </a:lnTo>
                <a:lnTo>
                  <a:pt x="367511" y="66596"/>
                </a:lnTo>
                <a:lnTo>
                  <a:pt x="361609" y="57402"/>
                </a:lnTo>
                <a:lnTo>
                  <a:pt x="365771" y="57402"/>
                </a:lnTo>
                <a:lnTo>
                  <a:pt x="369579" y="63386"/>
                </a:lnTo>
                <a:lnTo>
                  <a:pt x="373387" y="57402"/>
                </a:lnTo>
                <a:lnTo>
                  <a:pt x="377548" y="57402"/>
                </a:lnTo>
                <a:lnTo>
                  <a:pt x="371646" y="66596"/>
                </a:lnTo>
                <a:lnTo>
                  <a:pt x="377956" y="76443"/>
                </a:lnTo>
                <a:lnTo>
                  <a:pt x="373795" y="76443"/>
                </a:lnTo>
                <a:lnTo>
                  <a:pt x="369579" y="69751"/>
                </a:lnTo>
                <a:close/>
                <a:moveTo>
                  <a:pt x="395379" y="69751"/>
                </a:moveTo>
                <a:lnTo>
                  <a:pt x="391163" y="76443"/>
                </a:lnTo>
                <a:lnTo>
                  <a:pt x="387001" y="76443"/>
                </a:lnTo>
                <a:lnTo>
                  <a:pt x="393312" y="66596"/>
                </a:lnTo>
                <a:lnTo>
                  <a:pt x="387409" y="57402"/>
                </a:lnTo>
                <a:lnTo>
                  <a:pt x="391571" y="57402"/>
                </a:lnTo>
                <a:lnTo>
                  <a:pt x="395379" y="63386"/>
                </a:lnTo>
                <a:lnTo>
                  <a:pt x="399187" y="57402"/>
                </a:lnTo>
                <a:lnTo>
                  <a:pt x="403348" y="57402"/>
                </a:lnTo>
                <a:lnTo>
                  <a:pt x="397446" y="66596"/>
                </a:lnTo>
                <a:lnTo>
                  <a:pt x="403756" y="76443"/>
                </a:lnTo>
                <a:lnTo>
                  <a:pt x="399595" y="76443"/>
                </a:lnTo>
                <a:lnTo>
                  <a:pt x="395379" y="69751"/>
                </a:lnTo>
                <a:close/>
                <a:moveTo>
                  <a:pt x="421179" y="69751"/>
                </a:moveTo>
                <a:lnTo>
                  <a:pt x="416963" y="76443"/>
                </a:lnTo>
                <a:lnTo>
                  <a:pt x="412801" y="76443"/>
                </a:lnTo>
                <a:lnTo>
                  <a:pt x="419112" y="66596"/>
                </a:lnTo>
                <a:lnTo>
                  <a:pt x="413209" y="57402"/>
                </a:lnTo>
                <a:lnTo>
                  <a:pt x="417371" y="57402"/>
                </a:lnTo>
                <a:lnTo>
                  <a:pt x="421179" y="63386"/>
                </a:lnTo>
                <a:lnTo>
                  <a:pt x="424987" y="57402"/>
                </a:lnTo>
                <a:lnTo>
                  <a:pt x="429149" y="57402"/>
                </a:lnTo>
                <a:lnTo>
                  <a:pt x="423246" y="66596"/>
                </a:lnTo>
                <a:lnTo>
                  <a:pt x="429557" y="76443"/>
                </a:lnTo>
                <a:lnTo>
                  <a:pt x="425395" y="76443"/>
                </a:lnTo>
                <a:lnTo>
                  <a:pt x="421179" y="69751"/>
                </a:lnTo>
                <a:close/>
                <a:moveTo>
                  <a:pt x="446979" y="69751"/>
                </a:moveTo>
                <a:lnTo>
                  <a:pt x="442763" y="76443"/>
                </a:lnTo>
                <a:lnTo>
                  <a:pt x="438601" y="76443"/>
                </a:lnTo>
                <a:lnTo>
                  <a:pt x="444912" y="66596"/>
                </a:lnTo>
                <a:lnTo>
                  <a:pt x="439009" y="57402"/>
                </a:lnTo>
                <a:lnTo>
                  <a:pt x="443171" y="57402"/>
                </a:lnTo>
                <a:lnTo>
                  <a:pt x="446979" y="63386"/>
                </a:lnTo>
                <a:lnTo>
                  <a:pt x="450787" y="57402"/>
                </a:lnTo>
                <a:lnTo>
                  <a:pt x="454949" y="57402"/>
                </a:lnTo>
                <a:lnTo>
                  <a:pt x="449046" y="66596"/>
                </a:lnTo>
                <a:lnTo>
                  <a:pt x="455357" y="76443"/>
                </a:lnTo>
                <a:lnTo>
                  <a:pt x="451195" y="76443"/>
                </a:lnTo>
                <a:lnTo>
                  <a:pt x="446979" y="69751"/>
                </a:lnTo>
                <a:close/>
                <a:moveTo>
                  <a:pt x="472779" y="69751"/>
                </a:moveTo>
                <a:lnTo>
                  <a:pt x="468563" y="76443"/>
                </a:lnTo>
                <a:lnTo>
                  <a:pt x="464401" y="76443"/>
                </a:lnTo>
                <a:lnTo>
                  <a:pt x="470712" y="66596"/>
                </a:lnTo>
                <a:lnTo>
                  <a:pt x="464809" y="57402"/>
                </a:lnTo>
                <a:lnTo>
                  <a:pt x="468971" y="57402"/>
                </a:lnTo>
                <a:lnTo>
                  <a:pt x="472779" y="63386"/>
                </a:lnTo>
                <a:lnTo>
                  <a:pt x="476587" y="57402"/>
                </a:lnTo>
                <a:lnTo>
                  <a:pt x="480749" y="57402"/>
                </a:lnTo>
                <a:lnTo>
                  <a:pt x="474846" y="66596"/>
                </a:lnTo>
                <a:lnTo>
                  <a:pt x="481157" y="76443"/>
                </a:lnTo>
                <a:lnTo>
                  <a:pt x="476995" y="76443"/>
                </a:lnTo>
                <a:lnTo>
                  <a:pt x="472779" y="69751"/>
                </a:lnTo>
                <a:close/>
                <a:moveTo>
                  <a:pt x="498579" y="69751"/>
                </a:moveTo>
                <a:lnTo>
                  <a:pt x="494363" y="76443"/>
                </a:lnTo>
                <a:lnTo>
                  <a:pt x="490201" y="76443"/>
                </a:lnTo>
                <a:lnTo>
                  <a:pt x="496512" y="66596"/>
                </a:lnTo>
                <a:lnTo>
                  <a:pt x="490609" y="57402"/>
                </a:lnTo>
                <a:lnTo>
                  <a:pt x="494771" y="57402"/>
                </a:lnTo>
                <a:lnTo>
                  <a:pt x="498579" y="63386"/>
                </a:lnTo>
                <a:lnTo>
                  <a:pt x="502387" y="57402"/>
                </a:lnTo>
                <a:lnTo>
                  <a:pt x="506549" y="57402"/>
                </a:lnTo>
                <a:lnTo>
                  <a:pt x="500646" y="66596"/>
                </a:lnTo>
                <a:lnTo>
                  <a:pt x="506957" y="76443"/>
                </a:lnTo>
                <a:lnTo>
                  <a:pt x="502795" y="76443"/>
                </a:lnTo>
                <a:lnTo>
                  <a:pt x="498579" y="69751"/>
                </a:lnTo>
                <a:close/>
                <a:moveTo>
                  <a:pt x="8378" y="98452"/>
                </a:moveTo>
                <a:lnTo>
                  <a:pt x="4162" y="105144"/>
                </a:lnTo>
                <a:lnTo>
                  <a:pt x="0" y="105144"/>
                </a:lnTo>
                <a:lnTo>
                  <a:pt x="6310" y="95297"/>
                </a:lnTo>
                <a:lnTo>
                  <a:pt x="408" y="86103"/>
                </a:lnTo>
                <a:lnTo>
                  <a:pt x="4570" y="86103"/>
                </a:lnTo>
                <a:lnTo>
                  <a:pt x="8378" y="92087"/>
                </a:lnTo>
                <a:lnTo>
                  <a:pt x="12186" y="86103"/>
                </a:lnTo>
                <a:lnTo>
                  <a:pt x="16347" y="86103"/>
                </a:lnTo>
                <a:lnTo>
                  <a:pt x="10445" y="95297"/>
                </a:lnTo>
                <a:lnTo>
                  <a:pt x="16755" y="105144"/>
                </a:lnTo>
                <a:lnTo>
                  <a:pt x="12594" y="105144"/>
                </a:lnTo>
                <a:lnTo>
                  <a:pt x="8378" y="98452"/>
                </a:lnTo>
                <a:close/>
                <a:moveTo>
                  <a:pt x="34178" y="98452"/>
                </a:moveTo>
                <a:lnTo>
                  <a:pt x="29962" y="105144"/>
                </a:lnTo>
                <a:lnTo>
                  <a:pt x="25800" y="105144"/>
                </a:lnTo>
                <a:lnTo>
                  <a:pt x="32110" y="95297"/>
                </a:lnTo>
                <a:lnTo>
                  <a:pt x="26208" y="86103"/>
                </a:lnTo>
                <a:lnTo>
                  <a:pt x="30370" y="86103"/>
                </a:lnTo>
                <a:lnTo>
                  <a:pt x="34178" y="92087"/>
                </a:lnTo>
                <a:lnTo>
                  <a:pt x="37986" y="86103"/>
                </a:lnTo>
                <a:lnTo>
                  <a:pt x="42147" y="86103"/>
                </a:lnTo>
                <a:lnTo>
                  <a:pt x="36245" y="95297"/>
                </a:lnTo>
                <a:lnTo>
                  <a:pt x="42555" y="105144"/>
                </a:lnTo>
                <a:lnTo>
                  <a:pt x="38394" y="105144"/>
                </a:lnTo>
                <a:lnTo>
                  <a:pt x="34178" y="98452"/>
                </a:lnTo>
                <a:close/>
                <a:moveTo>
                  <a:pt x="59978" y="98452"/>
                </a:moveTo>
                <a:lnTo>
                  <a:pt x="55762" y="105144"/>
                </a:lnTo>
                <a:lnTo>
                  <a:pt x="51600" y="105144"/>
                </a:lnTo>
                <a:lnTo>
                  <a:pt x="57911" y="95297"/>
                </a:lnTo>
                <a:lnTo>
                  <a:pt x="52008" y="86103"/>
                </a:lnTo>
                <a:lnTo>
                  <a:pt x="56170" y="86103"/>
                </a:lnTo>
                <a:lnTo>
                  <a:pt x="59978" y="92087"/>
                </a:lnTo>
                <a:lnTo>
                  <a:pt x="63786" y="86103"/>
                </a:lnTo>
                <a:lnTo>
                  <a:pt x="67948" y="86103"/>
                </a:lnTo>
                <a:lnTo>
                  <a:pt x="62045" y="95297"/>
                </a:lnTo>
                <a:lnTo>
                  <a:pt x="68356" y="105144"/>
                </a:lnTo>
                <a:lnTo>
                  <a:pt x="64194" y="105144"/>
                </a:lnTo>
                <a:lnTo>
                  <a:pt x="59978" y="98452"/>
                </a:lnTo>
                <a:close/>
                <a:moveTo>
                  <a:pt x="85778" y="98452"/>
                </a:moveTo>
                <a:lnTo>
                  <a:pt x="81562" y="105144"/>
                </a:lnTo>
                <a:lnTo>
                  <a:pt x="77400" y="105144"/>
                </a:lnTo>
                <a:lnTo>
                  <a:pt x="83711" y="95297"/>
                </a:lnTo>
                <a:lnTo>
                  <a:pt x="77808" y="86103"/>
                </a:lnTo>
                <a:lnTo>
                  <a:pt x="81970" y="86103"/>
                </a:lnTo>
                <a:lnTo>
                  <a:pt x="85778" y="92087"/>
                </a:lnTo>
                <a:lnTo>
                  <a:pt x="89586" y="86103"/>
                </a:lnTo>
                <a:lnTo>
                  <a:pt x="93748" y="86103"/>
                </a:lnTo>
                <a:lnTo>
                  <a:pt x="87845" y="95297"/>
                </a:lnTo>
                <a:lnTo>
                  <a:pt x="94156" y="105144"/>
                </a:lnTo>
                <a:lnTo>
                  <a:pt x="89994" y="105144"/>
                </a:lnTo>
                <a:lnTo>
                  <a:pt x="85778" y="98452"/>
                </a:lnTo>
                <a:close/>
                <a:moveTo>
                  <a:pt x="111578" y="98452"/>
                </a:moveTo>
                <a:lnTo>
                  <a:pt x="107362" y="105144"/>
                </a:lnTo>
                <a:lnTo>
                  <a:pt x="103200" y="105144"/>
                </a:lnTo>
                <a:lnTo>
                  <a:pt x="109511" y="95297"/>
                </a:lnTo>
                <a:lnTo>
                  <a:pt x="103608" y="86103"/>
                </a:lnTo>
                <a:lnTo>
                  <a:pt x="107770" y="86103"/>
                </a:lnTo>
                <a:lnTo>
                  <a:pt x="111578" y="92087"/>
                </a:lnTo>
                <a:lnTo>
                  <a:pt x="115386" y="86103"/>
                </a:lnTo>
                <a:lnTo>
                  <a:pt x="119548" y="86103"/>
                </a:lnTo>
                <a:lnTo>
                  <a:pt x="113645" y="95297"/>
                </a:lnTo>
                <a:lnTo>
                  <a:pt x="119956" y="105144"/>
                </a:lnTo>
                <a:lnTo>
                  <a:pt x="115794" y="105144"/>
                </a:lnTo>
                <a:lnTo>
                  <a:pt x="111578" y="98452"/>
                </a:lnTo>
                <a:close/>
                <a:moveTo>
                  <a:pt x="137378" y="98452"/>
                </a:moveTo>
                <a:lnTo>
                  <a:pt x="133162" y="105144"/>
                </a:lnTo>
                <a:lnTo>
                  <a:pt x="129000" y="105144"/>
                </a:lnTo>
                <a:lnTo>
                  <a:pt x="135311" y="95297"/>
                </a:lnTo>
                <a:lnTo>
                  <a:pt x="129408" y="86103"/>
                </a:lnTo>
                <a:lnTo>
                  <a:pt x="133570" y="86103"/>
                </a:lnTo>
                <a:lnTo>
                  <a:pt x="137378" y="92087"/>
                </a:lnTo>
                <a:lnTo>
                  <a:pt x="141186" y="86103"/>
                </a:lnTo>
                <a:lnTo>
                  <a:pt x="145348" y="86103"/>
                </a:lnTo>
                <a:lnTo>
                  <a:pt x="139445" y="95297"/>
                </a:lnTo>
                <a:lnTo>
                  <a:pt x="145756" y="105144"/>
                </a:lnTo>
                <a:lnTo>
                  <a:pt x="141594" y="105144"/>
                </a:lnTo>
                <a:lnTo>
                  <a:pt x="137378" y="98452"/>
                </a:lnTo>
                <a:close/>
                <a:moveTo>
                  <a:pt x="163178" y="98452"/>
                </a:moveTo>
                <a:lnTo>
                  <a:pt x="158962" y="105144"/>
                </a:lnTo>
                <a:lnTo>
                  <a:pt x="154800" y="105144"/>
                </a:lnTo>
                <a:lnTo>
                  <a:pt x="161111" y="95297"/>
                </a:lnTo>
                <a:lnTo>
                  <a:pt x="155208" y="86103"/>
                </a:lnTo>
                <a:lnTo>
                  <a:pt x="159370" y="86103"/>
                </a:lnTo>
                <a:lnTo>
                  <a:pt x="163178" y="92087"/>
                </a:lnTo>
                <a:lnTo>
                  <a:pt x="166986" y="86103"/>
                </a:lnTo>
                <a:lnTo>
                  <a:pt x="171148" y="86103"/>
                </a:lnTo>
                <a:lnTo>
                  <a:pt x="165245" y="95297"/>
                </a:lnTo>
                <a:lnTo>
                  <a:pt x="171556" y="105144"/>
                </a:lnTo>
                <a:lnTo>
                  <a:pt x="167394" y="105144"/>
                </a:lnTo>
                <a:lnTo>
                  <a:pt x="163178" y="98452"/>
                </a:lnTo>
                <a:close/>
                <a:moveTo>
                  <a:pt x="188978" y="98452"/>
                </a:moveTo>
                <a:lnTo>
                  <a:pt x="184762" y="105144"/>
                </a:lnTo>
                <a:lnTo>
                  <a:pt x="180601" y="105144"/>
                </a:lnTo>
                <a:lnTo>
                  <a:pt x="186911" y="95297"/>
                </a:lnTo>
                <a:lnTo>
                  <a:pt x="181009" y="86103"/>
                </a:lnTo>
                <a:lnTo>
                  <a:pt x="185170" y="86103"/>
                </a:lnTo>
                <a:lnTo>
                  <a:pt x="188978" y="92087"/>
                </a:lnTo>
                <a:lnTo>
                  <a:pt x="192786" y="86103"/>
                </a:lnTo>
                <a:lnTo>
                  <a:pt x="196948" y="86103"/>
                </a:lnTo>
                <a:lnTo>
                  <a:pt x="191045" y="95297"/>
                </a:lnTo>
                <a:lnTo>
                  <a:pt x="197356" y="105144"/>
                </a:lnTo>
                <a:lnTo>
                  <a:pt x="193194" y="105144"/>
                </a:lnTo>
                <a:lnTo>
                  <a:pt x="188978" y="98452"/>
                </a:lnTo>
                <a:close/>
                <a:moveTo>
                  <a:pt x="214778" y="98452"/>
                </a:moveTo>
                <a:lnTo>
                  <a:pt x="210562" y="105144"/>
                </a:lnTo>
                <a:lnTo>
                  <a:pt x="206401" y="105144"/>
                </a:lnTo>
                <a:lnTo>
                  <a:pt x="212711" y="95297"/>
                </a:lnTo>
                <a:lnTo>
                  <a:pt x="206809" y="86103"/>
                </a:lnTo>
                <a:lnTo>
                  <a:pt x="210970" y="86103"/>
                </a:lnTo>
                <a:lnTo>
                  <a:pt x="214778" y="92087"/>
                </a:lnTo>
                <a:lnTo>
                  <a:pt x="218586" y="86103"/>
                </a:lnTo>
                <a:lnTo>
                  <a:pt x="222748" y="86103"/>
                </a:lnTo>
                <a:lnTo>
                  <a:pt x="216846" y="95297"/>
                </a:lnTo>
                <a:lnTo>
                  <a:pt x="223156" y="105144"/>
                </a:lnTo>
                <a:lnTo>
                  <a:pt x="218994" y="105144"/>
                </a:lnTo>
                <a:lnTo>
                  <a:pt x="214778" y="98452"/>
                </a:lnTo>
                <a:close/>
                <a:moveTo>
                  <a:pt x="240578" y="98452"/>
                </a:moveTo>
                <a:lnTo>
                  <a:pt x="236362" y="105144"/>
                </a:lnTo>
                <a:lnTo>
                  <a:pt x="232201" y="105144"/>
                </a:lnTo>
                <a:lnTo>
                  <a:pt x="238511" y="95297"/>
                </a:lnTo>
                <a:lnTo>
                  <a:pt x="232609" y="86103"/>
                </a:lnTo>
                <a:lnTo>
                  <a:pt x="236770" y="86103"/>
                </a:lnTo>
                <a:lnTo>
                  <a:pt x="240578" y="92087"/>
                </a:lnTo>
                <a:lnTo>
                  <a:pt x="244386" y="86103"/>
                </a:lnTo>
                <a:lnTo>
                  <a:pt x="248548" y="86103"/>
                </a:lnTo>
                <a:lnTo>
                  <a:pt x="242646" y="95297"/>
                </a:lnTo>
                <a:lnTo>
                  <a:pt x="248956" y="105144"/>
                </a:lnTo>
                <a:lnTo>
                  <a:pt x="244794" y="105144"/>
                </a:lnTo>
                <a:lnTo>
                  <a:pt x="240578" y="98452"/>
                </a:lnTo>
                <a:close/>
                <a:moveTo>
                  <a:pt x="266378" y="98452"/>
                </a:moveTo>
                <a:lnTo>
                  <a:pt x="262162" y="105144"/>
                </a:lnTo>
                <a:lnTo>
                  <a:pt x="258001" y="105144"/>
                </a:lnTo>
                <a:lnTo>
                  <a:pt x="264311" y="95297"/>
                </a:lnTo>
                <a:lnTo>
                  <a:pt x="258409" y="86103"/>
                </a:lnTo>
                <a:lnTo>
                  <a:pt x="262570" y="86103"/>
                </a:lnTo>
                <a:lnTo>
                  <a:pt x="266378" y="92087"/>
                </a:lnTo>
                <a:lnTo>
                  <a:pt x="270187" y="86103"/>
                </a:lnTo>
                <a:lnTo>
                  <a:pt x="274348" y="86103"/>
                </a:lnTo>
                <a:lnTo>
                  <a:pt x="268446" y="95297"/>
                </a:lnTo>
                <a:lnTo>
                  <a:pt x="274756" y="105144"/>
                </a:lnTo>
                <a:lnTo>
                  <a:pt x="270595" y="105144"/>
                </a:lnTo>
                <a:lnTo>
                  <a:pt x="266378" y="98452"/>
                </a:lnTo>
                <a:close/>
                <a:moveTo>
                  <a:pt x="292179" y="98452"/>
                </a:moveTo>
                <a:lnTo>
                  <a:pt x="287962" y="105144"/>
                </a:lnTo>
                <a:lnTo>
                  <a:pt x="283801" y="105144"/>
                </a:lnTo>
                <a:lnTo>
                  <a:pt x="290111" y="95297"/>
                </a:lnTo>
                <a:lnTo>
                  <a:pt x="284209" y="86103"/>
                </a:lnTo>
                <a:lnTo>
                  <a:pt x="288370" y="86103"/>
                </a:lnTo>
                <a:lnTo>
                  <a:pt x="292179" y="92087"/>
                </a:lnTo>
                <a:lnTo>
                  <a:pt x="295987" y="86103"/>
                </a:lnTo>
                <a:lnTo>
                  <a:pt x="300148" y="86103"/>
                </a:lnTo>
                <a:lnTo>
                  <a:pt x="294246" y="95297"/>
                </a:lnTo>
                <a:lnTo>
                  <a:pt x="300556" y="105144"/>
                </a:lnTo>
                <a:lnTo>
                  <a:pt x="296395" y="105144"/>
                </a:lnTo>
                <a:lnTo>
                  <a:pt x="292179" y="98452"/>
                </a:lnTo>
                <a:close/>
                <a:moveTo>
                  <a:pt x="317979" y="98452"/>
                </a:moveTo>
                <a:lnTo>
                  <a:pt x="313762" y="105144"/>
                </a:lnTo>
                <a:lnTo>
                  <a:pt x="309601" y="105144"/>
                </a:lnTo>
                <a:lnTo>
                  <a:pt x="315911" y="95297"/>
                </a:lnTo>
                <a:lnTo>
                  <a:pt x="310009" y="86103"/>
                </a:lnTo>
                <a:lnTo>
                  <a:pt x="314170" y="86103"/>
                </a:lnTo>
                <a:lnTo>
                  <a:pt x="317979" y="92087"/>
                </a:lnTo>
                <a:lnTo>
                  <a:pt x="321787" y="86103"/>
                </a:lnTo>
                <a:lnTo>
                  <a:pt x="325948" y="86103"/>
                </a:lnTo>
                <a:lnTo>
                  <a:pt x="320046" y="95297"/>
                </a:lnTo>
                <a:lnTo>
                  <a:pt x="326356" y="105144"/>
                </a:lnTo>
                <a:lnTo>
                  <a:pt x="322195" y="105144"/>
                </a:lnTo>
                <a:lnTo>
                  <a:pt x="317979" y="98452"/>
                </a:lnTo>
                <a:close/>
                <a:moveTo>
                  <a:pt x="343779" y="98452"/>
                </a:moveTo>
                <a:lnTo>
                  <a:pt x="339563" y="105144"/>
                </a:lnTo>
                <a:lnTo>
                  <a:pt x="335401" y="105144"/>
                </a:lnTo>
                <a:lnTo>
                  <a:pt x="341711" y="95297"/>
                </a:lnTo>
                <a:lnTo>
                  <a:pt x="335809" y="86103"/>
                </a:lnTo>
                <a:lnTo>
                  <a:pt x="339971" y="86103"/>
                </a:lnTo>
                <a:lnTo>
                  <a:pt x="343779" y="92087"/>
                </a:lnTo>
                <a:lnTo>
                  <a:pt x="347587" y="86103"/>
                </a:lnTo>
                <a:lnTo>
                  <a:pt x="351748" y="86103"/>
                </a:lnTo>
                <a:lnTo>
                  <a:pt x="345846" y="95297"/>
                </a:lnTo>
                <a:lnTo>
                  <a:pt x="352156" y="105144"/>
                </a:lnTo>
                <a:lnTo>
                  <a:pt x="347995" y="105144"/>
                </a:lnTo>
                <a:lnTo>
                  <a:pt x="343779" y="98452"/>
                </a:lnTo>
                <a:close/>
                <a:moveTo>
                  <a:pt x="369579" y="98452"/>
                </a:moveTo>
                <a:lnTo>
                  <a:pt x="365363" y="105144"/>
                </a:lnTo>
                <a:lnTo>
                  <a:pt x="361201" y="105144"/>
                </a:lnTo>
                <a:lnTo>
                  <a:pt x="367511" y="95297"/>
                </a:lnTo>
                <a:lnTo>
                  <a:pt x="361609" y="86103"/>
                </a:lnTo>
                <a:lnTo>
                  <a:pt x="365771" y="86103"/>
                </a:lnTo>
                <a:lnTo>
                  <a:pt x="369579" y="92087"/>
                </a:lnTo>
                <a:lnTo>
                  <a:pt x="373387" y="86103"/>
                </a:lnTo>
                <a:lnTo>
                  <a:pt x="377548" y="86103"/>
                </a:lnTo>
                <a:lnTo>
                  <a:pt x="371646" y="95297"/>
                </a:lnTo>
                <a:lnTo>
                  <a:pt x="377956" y="105144"/>
                </a:lnTo>
                <a:lnTo>
                  <a:pt x="373795" y="105144"/>
                </a:lnTo>
                <a:lnTo>
                  <a:pt x="369579" y="98452"/>
                </a:lnTo>
                <a:close/>
                <a:moveTo>
                  <a:pt x="395379" y="98452"/>
                </a:moveTo>
                <a:lnTo>
                  <a:pt x="391163" y="105144"/>
                </a:lnTo>
                <a:lnTo>
                  <a:pt x="387001" y="105144"/>
                </a:lnTo>
                <a:lnTo>
                  <a:pt x="393312" y="95297"/>
                </a:lnTo>
                <a:lnTo>
                  <a:pt x="387409" y="86103"/>
                </a:lnTo>
                <a:lnTo>
                  <a:pt x="391571" y="86103"/>
                </a:lnTo>
                <a:lnTo>
                  <a:pt x="395379" y="92087"/>
                </a:lnTo>
                <a:lnTo>
                  <a:pt x="399187" y="86103"/>
                </a:lnTo>
                <a:lnTo>
                  <a:pt x="403348" y="86103"/>
                </a:lnTo>
                <a:lnTo>
                  <a:pt x="397446" y="95297"/>
                </a:lnTo>
                <a:lnTo>
                  <a:pt x="403756" y="105144"/>
                </a:lnTo>
                <a:lnTo>
                  <a:pt x="399595" y="105144"/>
                </a:lnTo>
                <a:lnTo>
                  <a:pt x="395379" y="98452"/>
                </a:lnTo>
                <a:close/>
                <a:moveTo>
                  <a:pt x="421179" y="98452"/>
                </a:moveTo>
                <a:lnTo>
                  <a:pt x="416963" y="105144"/>
                </a:lnTo>
                <a:lnTo>
                  <a:pt x="412801" y="105144"/>
                </a:lnTo>
                <a:lnTo>
                  <a:pt x="419112" y="95297"/>
                </a:lnTo>
                <a:lnTo>
                  <a:pt x="413209" y="86103"/>
                </a:lnTo>
                <a:lnTo>
                  <a:pt x="417371" y="86103"/>
                </a:lnTo>
                <a:lnTo>
                  <a:pt x="421179" y="92087"/>
                </a:lnTo>
                <a:lnTo>
                  <a:pt x="424987" y="86103"/>
                </a:lnTo>
                <a:lnTo>
                  <a:pt x="429149" y="86103"/>
                </a:lnTo>
                <a:lnTo>
                  <a:pt x="423246" y="95297"/>
                </a:lnTo>
                <a:lnTo>
                  <a:pt x="429557" y="105144"/>
                </a:lnTo>
                <a:lnTo>
                  <a:pt x="425395" y="105144"/>
                </a:lnTo>
                <a:lnTo>
                  <a:pt x="421179" y="98452"/>
                </a:lnTo>
                <a:close/>
                <a:moveTo>
                  <a:pt x="446979" y="98452"/>
                </a:moveTo>
                <a:lnTo>
                  <a:pt x="442763" y="105144"/>
                </a:lnTo>
                <a:lnTo>
                  <a:pt x="438601" y="105144"/>
                </a:lnTo>
                <a:lnTo>
                  <a:pt x="444912" y="95297"/>
                </a:lnTo>
                <a:lnTo>
                  <a:pt x="439009" y="86103"/>
                </a:lnTo>
                <a:lnTo>
                  <a:pt x="443171" y="86103"/>
                </a:lnTo>
                <a:lnTo>
                  <a:pt x="446979" y="92087"/>
                </a:lnTo>
                <a:lnTo>
                  <a:pt x="450787" y="86103"/>
                </a:lnTo>
                <a:lnTo>
                  <a:pt x="454949" y="86103"/>
                </a:lnTo>
                <a:lnTo>
                  <a:pt x="449046" y="95297"/>
                </a:lnTo>
                <a:lnTo>
                  <a:pt x="455357" y="105144"/>
                </a:lnTo>
                <a:lnTo>
                  <a:pt x="451195" y="105144"/>
                </a:lnTo>
                <a:lnTo>
                  <a:pt x="446979" y="98452"/>
                </a:lnTo>
                <a:close/>
                <a:moveTo>
                  <a:pt x="472779" y="98452"/>
                </a:moveTo>
                <a:lnTo>
                  <a:pt x="468563" y="105144"/>
                </a:lnTo>
                <a:lnTo>
                  <a:pt x="464401" y="105144"/>
                </a:lnTo>
                <a:lnTo>
                  <a:pt x="470712" y="95297"/>
                </a:lnTo>
                <a:lnTo>
                  <a:pt x="464809" y="86103"/>
                </a:lnTo>
                <a:lnTo>
                  <a:pt x="468971" y="86103"/>
                </a:lnTo>
                <a:lnTo>
                  <a:pt x="472779" y="92087"/>
                </a:lnTo>
                <a:lnTo>
                  <a:pt x="476587" y="86103"/>
                </a:lnTo>
                <a:lnTo>
                  <a:pt x="480749" y="86103"/>
                </a:lnTo>
                <a:lnTo>
                  <a:pt x="474846" y="95297"/>
                </a:lnTo>
                <a:lnTo>
                  <a:pt x="481157" y="105144"/>
                </a:lnTo>
                <a:lnTo>
                  <a:pt x="476995" y="105144"/>
                </a:lnTo>
                <a:lnTo>
                  <a:pt x="472779" y="98452"/>
                </a:lnTo>
                <a:close/>
                <a:moveTo>
                  <a:pt x="498579" y="98452"/>
                </a:moveTo>
                <a:lnTo>
                  <a:pt x="494363" y="105144"/>
                </a:lnTo>
                <a:lnTo>
                  <a:pt x="490201" y="105144"/>
                </a:lnTo>
                <a:lnTo>
                  <a:pt x="496512" y="95297"/>
                </a:lnTo>
                <a:lnTo>
                  <a:pt x="490609" y="86103"/>
                </a:lnTo>
                <a:lnTo>
                  <a:pt x="494771" y="86103"/>
                </a:lnTo>
                <a:lnTo>
                  <a:pt x="498579" y="92087"/>
                </a:lnTo>
                <a:lnTo>
                  <a:pt x="502387" y="86103"/>
                </a:lnTo>
                <a:lnTo>
                  <a:pt x="506549" y="86103"/>
                </a:lnTo>
                <a:lnTo>
                  <a:pt x="500646" y="95297"/>
                </a:lnTo>
                <a:lnTo>
                  <a:pt x="506957" y="105144"/>
                </a:lnTo>
                <a:lnTo>
                  <a:pt x="502795" y="105144"/>
                </a:lnTo>
                <a:lnTo>
                  <a:pt x="498579" y="98452"/>
                </a:lnTo>
                <a:close/>
                <a:moveTo>
                  <a:pt x="8378" y="127153"/>
                </a:moveTo>
                <a:lnTo>
                  <a:pt x="4162" y="133845"/>
                </a:lnTo>
                <a:lnTo>
                  <a:pt x="0" y="133845"/>
                </a:lnTo>
                <a:lnTo>
                  <a:pt x="6310" y="123998"/>
                </a:lnTo>
                <a:lnTo>
                  <a:pt x="408" y="114804"/>
                </a:lnTo>
                <a:lnTo>
                  <a:pt x="4570" y="114804"/>
                </a:lnTo>
                <a:lnTo>
                  <a:pt x="8378" y="120788"/>
                </a:lnTo>
                <a:lnTo>
                  <a:pt x="12186" y="114804"/>
                </a:lnTo>
                <a:lnTo>
                  <a:pt x="16347" y="114804"/>
                </a:lnTo>
                <a:lnTo>
                  <a:pt x="10445" y="123998"/>
                </a:lnTo>
                <a:lnTo>
                  <a:pt x="16755" y="133845"/>
                </a:lnTo>
                <a:lnTo>
                  <a:pt x="12594" y="133845"/>
                </a:lnTo>
                <a:lnTo>
                  <a:pt x="8378" y="127153"/>
                </a:lnTo>
                <a:close/>
                <a:moveTo>
                  <a:pt x="34178" y="127153"/>
                </a:moveTo>
                <a:lnTo>
                  <a:pt x="29962" y="133845"/>
                </a:lnTo>
                <a:lnTo>
                  <a:pt x="25800" y="133845"/>
                </a:lnTo>
                <a:lnTo>
                  <a:pt x="32110" y="123998"/>
                </a:lnTo>
                <a:lnTo>
                  <a:pt x="26208" y="114804"/>
                </a:lnTo>
                <a:lnTo>
                  <a:pt x="30370" y="114804"/>
                </a:lnTo>
                <a:lnTo>
                  <a:pt x="34178" y="120788"/>
                </a:lnTo>
                <a:lnTo>
                  <a:pt x="37986" y="114804"/>
                </a:lnTo>
                <a:lnTo>
                  <a:pt x="42147" y="114804"/>
                </a:lnTo>
                <a:lnTo>
                  <a:pt x="36245" y="123998"/>
                </a:lnTo>
                <a:lnTo>
                  <a:pt x="42555" y="133845"/>
                </a:lnTo>
                <a:lnTo>
                  <a:pt x="38394" y="133845"/>
                </a:lnTo>
                <a:lnTo>
                  <a:pt x="34178" y="127153"/>
                </a:lnTo>
                <a:close/>
                <a:moveTo>
                  <a:pt x="59978" y="127153"/>
                </a:moveTo>
                <a:lnTo>
                  <a:pt x="55762" y="133845"/>
                </a:lnTo>
                <a:lnTo>
                  <a:pt x="51600" y="133845"/>
                </a:lnTo>
                <a:lnTo>
                  <a:pt x="57911" y="123998"/>
                </a:lnTo>
                <a:lnTo>
                  <a:pt x="52008" y="114804"/>
                </a:lnTo>
                <a:lnTo>
                  <a:pt x="56170" y="114804"/>
                </a:lnTo>
                <a:lnTo>
                  <a:pt x="59978" y="120788"/>
                </a:lnTo>
                <a:lnTo>
                  <a:pt x="63786" y="114804"/>
                </a:lnTo>
                <a:lnTo>
                  <a:pt x="67948" y="114804"/>
                </a:lnTo>
                <a:lnTo>
                  <a:pt x="62045" y="123998"/>
                </a:lnTo>
                <a:lnTo>
                  <a:pt x="68356" y="133845"/>
                </a:lnTo>
                <a:lnTo>
                  <a:pt x="64194" y="133845"/>
                </a:lnTo>
                <a:lnTo>
                  <a:pt x="59978" y="127153"/>
                </a:lnTo>
                <a:close/>
                <a:moveTo>
                  <a:pt x="85778" y="127153"/>
                </a:moveTo>
                <a:lnTo>
                  <a:pt x="81562" y="133845"/>
                </a:lnTo>
                <a:lnTo>
                  <a:pt x="77400" y="133845"/>
                </a:lnTo>
                <a:lnTo>
                  <a:pt x="83711" y="123998"/>
                </a:lnTo>
                <a:lnTo>
                  <a:pt x="77808" y="114804"/>
                </a:lnTo>
                <a:lnTo>
                  <a:pt x="81970" y="114804"/>
                </a:lnTo>
                <a:lnTo>
                  <a:pt x="85778" y="120788"/>
                </a:lnTo>
                <a:lnTo>
                  <a:pt x="89586" y="114804"/>
                </a:lnTo>
                <a:lnTo>
                  <a:pt x="93748" y="114804"/>
                </a:lnTo>
                <a:lnTo>
                  <a:pt x="87845" y="123998"/>
                </a:lnTo>
                <a:lnTo>
                  <a:pt x="94156" y="133845"/>
                </a:lnTo>
                <a:lnTo>
                  <a:pt x="89994" y="133845"/>
                </a:lnTo>
                <a:lnTo>
                  <a:pt x="85778" y="127153"/>
                </a:lnTo>
                <a:close/>
                <a:moveTo>
                  <a:pt x="111578" y="127153"/>
                </a:moveTo>
                <a:lnTo>
                  <a:pt x="107362" y="133845"/>
                </a:lnTo>
                <a:lnTo>
                  <a:pt x="103200" y="133845"/>
                </a:lnTo>
                <a:lnTo>
                  <a:pt x="109511" y="123998"/>
                </a:lnTo>
                <a:lnTo>
                  <a:pt x="103608" y="114804"/>
                </a:lnTo>
                <a:lnTo>
                  <a:pt x="107770" y="114804"/>
                </a:lnTo>
                <a:lnTo>
                  <a:pt x="111578" y="120788"/>
                </a:lnTo>
                <a:lnTo>
                  <a:pt x="115386" y="114804"/>
                </a:lnTo>
                <a:lnTo>
                  <a:pt x="119548" y="114804"/>
                </a:lnTo>
                <a:lnTo>
                  <a:pt x="113645" y="123998"/>
                </a:lnTo>
                <a:lnTo>
                  <a:pt x="119956" y="133845"/>
                </a:lnTo>
                <a:lnTo>
                  <a:pt x="115794" y="133845"/>
                </a:lnTo>
                <a:lnTo>
                  <a:pt x="111578" y="127153"/>
                </a:lnTo>
                <a:close/>
                <a:moveTo>
                  <a:pt x="137378" y="127153"/>
                </a:moveTo>
                <a:lnTo>
                  <a:pt x="133162" y="133845"/>
                </a:lnTo>
                <a:lnTo>
                  <a:pt x="129000" y="133845"/>
                </a:lnTo>
                <a:lnTo>
                  <a:pt x="135311" y="123998"/>
                </a:lnTo>
                <a:lnTo>
                  <a:pt x="129408" y="114804"/>
                </a:lnTo>
                <a:lnTo>
                  <a:pt x="133570" y="114804"/>
                </a:lnTo>
                <a:lnTo>
                  <a:pt x="137378" y="120788"/>
                </a:lnTo>
                <a:lnTo>
                  <a:pt x="141186" y="114804"/>
                </a:lnTo>
                <a:lnTo>
                  <a:pt x="145348" y="114804"/>
                </a:lnTo>
                <a:lnTo>
                  <a:pt x="139445" y="123998"/>
                </a:lnTo>
                <a:lnTo>
                  <a:pt x="145756" y="133845"/>
                </a:lnTo>
                <a:lnTo>
                  <a:pt x="141594" y="133845"/>
                </a:lnTo>
                <a:lnTo>
                  <a:pt x="137378" y="127153"/>
                </a:lnTo>
                <a:close/>
                <a:moveTo>
                  <a:pt x="163178" y="127153"/>
                </a:moveTo>
                <a:lnTo>
                  <a:pt x="158962" y="133845"/>
                </a:lnTo>
                <a:lnTo>
                  <a:pt x="154800" y="133845"/>
                </a:lnTo>
                <a:lnTo>
                  <a:pt x="161111" y="123998"/>
                </a:lnTo>
                <a:lnTo>
                  <a:pt x="155208" y="114804"/>
                </a:lnTo>
                <a:lnTo>
                  <a:pt x="159370" y="114804"/>
                </a:lnTo>
                <a:lnTo>
                  <a:pt x="163178" y="120788"/>
                </a:lnTo>
                <a:lnTo>
                  <a:pt x="166986" y="114804"/>
                </a:lnTo>
                <a:lnTo>
                  <a:pt x="171148" y="114804"/>
                </a:lnTo>
                <a:lnTo>
                  <a:pt x="165245" y="123998"/>
                </a:lnTo>
                <a:lnTo>
                  <a:pt x="171556" y="133845"/>
                </a:lnTo>
                <a:lnTo>
                  <a:pt x="167394" y="133845"/>
                </a:lnTo>
                <a:lnTo>
                  <a:pt x="163178" y="127153"/>
                </a:lnTo>
                <a:close/>
                <a:moveTo>
                  <a:pt x="188978" y="127153"/>
                </a:moveTo>
                <a:lnTo>
                  <a:pt x="184762" y="133845"/>
                </a:lnTo>
                <a:lnTo>
                  <a:pt x="180601" y="133845"/>
                </a:lnTo>
                <a:lnTo>
                  <a:pt x="186911" y="123998"/>
                </a:lnTo>
                <a:lnTo>
                  <a:pt x="181009" y="114804"/>
                </a:lnTo>
                <a:lnTo>
                  <a:pt x="185170" y="114804"/>
                </a:lnTo>
                <a:lnTo>
                  <a:pt x="188978" y="120788"/>
                </a:lnTo>
                <a:lnTo>
                  <a:pt x="192786" y="114804"/>
                </a:lnTo>
                <a:lnTo>
                  <a:pt x="196948" y="114804"/>
                </a:lnTo>
                <a:lnTo>
                  <a:pt x="191045" y="123998"/>
                </a:lnTo>
                <a:lnTo>
                  <a:pt x="197356" y="133845"/>
                </a:lnTo>
                <a:lnTo>
                  <a:pt x="193194" y="133845"/>
                </a:lnTo>
                <a:lnTo>
                  <a:pt x="188978" y="127153"/>
                </a:lnTo>
                <a:close/>
                <a:moveTo>
                  <a:pt x="214778" y="127153"/>
                </a:moveTo>
                <a:lnTo>
                  <a:pt x="210562" y="133845"/>
                </a:lnTo>
                <a:lnTo>
                  <a:pt x="206401" y="133845"/>
                </a:lnTo>
                <a:lnTo>
                  <a:pt x="212711" y="123998"/>
                </a:lnTo>
                <a:lnTo>
                  <a:pt x="206809" y="114804"/>
                </a:lnTo>
                <a:lnTo>
                  <a:pt x="210970" y="114804"/>
                </a:lnTo>
                <a:lnTo>
                  <a:pt x="214778" y="120788"/>
                </a:lnTo>
                <a:lnTo>
                  <a:pt x="218586" y="114804"/>
                </a:lnTo>
                <a:lnTo>
                  <a:pt x="222748" y="114804"/>
                </a:lnTo>
                <a:lnTo>
                  <a:pt x="216846" y="123998"/>
                </a:lnTo>
                <a:lnTo>
                  <a:pt x="223156" y="133845"/>
                </a:lnTo>
                <a:lnTo>
                  <a:pt x="218994" y="133845"/>
                </a:lnTo>
                <a:lnTo>
                  <a:pt x="214778" y="127153"/>
                </a:lnTo>
                <a:close/>
                <a:moveTo>
                  <a:pt x="240578" y="127153"/>
                </a:moveTo>
                <a:lnTo>
                  <a:pt x="236362" y="133845"/>
                </a:lnTo>
                <a:lnTo>
                  <a:pt x="232201" y="133845"/>
                </a:lnTo>
                <a:lnTo>
                  <a:pt x="238511" y="123998"/>
                </a:lnTo>
                <a:lnTo>
                  <a:pt x="232609" y="114804"/>
                </a:lnTo>
                <a:lnTo>
                  <a:pt x="236770" y="114804"/>
                </a:lnTo>
                <a:lnTo>
                  <a:pt x="240578" y="120788"/>
                </a:lnTo>
                <a:lnTo>
                  <a:pt x="244386" y="114804"/>
                </a:lnTo>
                <a:lnTo>
                  <a:pt x="248548" y="114804"/>
                </a:lnTo>
                <a:lnTo>
                  <a:pt x="242646" y="123998"/>
                </a:lnTo>
                <a:lnTo>
                  <a:pt x="248956" y="133845"/>
                </a:lnTo>
                <a:lnTo>
                  <a:pt x="244794" y="133845"/>
                </a:lnTo>
                <a:lnTo>
                  <a:pt x="240578" y="127153"/>
                </a:lnTo>
                <a:close/>
                <a:moveTo>
                  <a:pt x="266378" y="127153"/>
                </a:moveTo>
                <a:lnTo>
                  <a:pt x="262162" y="133845"/>
                </a:lnTo>
                <a:lnTo>
                  <a:pt x="258001" y="133845"/>
                </a:lnTo>
                <a:lnTo>
                  <a:pt x="264311" y="123998"/>
                </a:lnTo>
                <a:lnTo>
                  <a:pt x="258409" y="114804"/>
                </a:lnTo>
                <a:lnTo>
                  <a:pt x="262570" y="114804"/>
                </a:lnTo>
                <a:lnTo>
                  <a:pt x="266378" y="120788"/>
                </a:lnTo>
                <a:lnTo>
                  <a:pt x="270187" y="114804"/>
                </a:lnTo>
                <a:lnTo>
                  <a:pt x="274348" y="114804"/>
                </a:lnTo>
                <a:lnTo>
                  <a:pt x="268446" y="123998"/>
                </a:lnTo>
                <a:lnTo>
                  <a:pt x="274756" y="133845"/>
                </a:lnTo>
                <a:lnTo>
                  <a:pt x="270595" y="133845"/>
                </a:lnTo>
                <a:lnTo>
                  <a:pt x="266378" y="127153"/>
                </a:lnTo>
                <a:close/>
                <a:moveTo>
                  <a:pt x="292179" y="127153"/>
                </a:moveTo>
                <a:lnTo>
                  <a:pt x="287962" y="133845"/>
                </a:lnTo>
                <a:lnTo>
                  <a:pt x="283801" y="133845"/>
                </a:lnTo>
                <a:lnTo>
                  <a:pt x="290111" y="123998"/>
                </a:lnTo>
                <a:lnTo>
                  <a:pt x="284209" y="114804"/>
                </a:lnTo>
                <a:lnTo>
                  <a:pt x="288370" y="114804"/>
                </a:lnTo>
                <a:lnTo>
                  <a:pt x="292179" y="120788"/>
                </a:lnTo>
                <a:lnTo>
                  <a:pt x="295987" y="114804"/>
                </a:lnTo>
                <a:lnTo>
                  <a:pt x="300148" y="114804"/>
                </a:lnTo>
                <a:lnTo>
                  <a:pt x="294246" y="123998"/>
                </a:lnTo>
                <a:lnTo>
                  <a:pt x="300556" y="133845"/>
                </a:lnTo>
                <a:lnTo>
                  <a:pt x="296395" y="133845"/>
                </a:lnTo>
                <a:lnTo>
                  <a:pt x="292179" y="127153"/>
                </a:lnTo>
                <a:close/>
                <a:moveTo>
                  <a:pt x="317979" y="127153"/>
                </a:moveTo>
                <a:lnTo>
                  <a:pt x="313762" y="133845"/>
                </a:lnTo>
                <a:lnTo>
                  <a:pt x="309601" y="133845"/>
                </a:lnTo>
                <a:lnTo>
                  <a:pt x="315911" y="123998"/>
                </a:lnTo>
                <a:lnTo>
                  <a:pt x="310009" y="114804"/>
                </a:lnTo>
                <a:lnTo>
                  <a:pt x="314170" y="114804"/>
                </a:lnTo>
                <a:lnTo>
                  <a:pt x="317979" y="120788"/>
                </a:lnTo>
                <a:lnTo>
                  <a:pt x="321787" y="114804"/>
                </a:lnTo>
                <a:lnTo>
                  <a:pt x="325948" y="114804"/>
                </a:lnTo>
                <a:lnTo>
                  <a:pt x="320046" y="123998"/>
                </a:lnTo>
                <a:lnTo>
                  <a:pt x="326356" y="133845"/>
                </a:lnTo>
                <a:lnTo>
                  <a:pt x="322195" y="133845"/>
                </a:lnTo>
                <a:lnTo>
                  <a:pt x="317979" y="127153"/>
                </a:lnTo>
                <a:close/>
                <a:moveTo>
                  <a:pt x="343779" y="127153"/>
                </a:moveTo>
                <a:lnTo>
                  <a:pt x="339563" y="133845"/>
                </a:lnTo>
                <a:lnTo>
                  <a:pt x="335401" y="133845"/>
                </a:lnTo>
                <a:lnTo>
                  <a:pt x="341711" y="123998"/>
                </a:lnTo>
                <a:lnTo>
                  <a:pt x="335809" y="114804"/>
                </a:lnTo>
                <a:lnTo>
                  <a:pt x="339971" y="114804"/>
                </a:lnTo>
                <a:lnTo>
                  <a:pt x="343779" y="120788"/>
                </a:lnTo>
                <a:lnTo>
                  <a:pt x="347587" y="114804"/>
                </a:lnTo>
                <a:lnTo>
                  <a:pt x="351748" y="114804"/>
                </a:lnTo>
                <a:lnTo>
                  <a:pt x="345846" y="123998"/>
                </a:lnTo>
                <a:lnTo>
                  <a:pt x="352156" y="133845"/>
                </a:lnTo>
                <a:lnTo>
                  <a:pt x="347995" y="133845"/>
                </a:lnTo>
                <a:lnTo>
                  <a:pt x="343779" y="127153"/>
                </a:lnTo>
                <a:close/>
                <a:moveTo>
                  <a:pt x="369579" y="127153"/>
                </a:moveTo>
                <a:lnTo>
                  <a:pt x="365363" y="133845"/>
                </a:lnTo>
                <a:lnTo>
                  <a:pt x="361201" y="133845"/>
                </a:lnTo>
                <a:lnTo>
                  <a:pt x="367511" y="123998"/>
                </a:lnTo>
                <a:lnTo>
                  <a:pt x="361609" y="114804"/>
                </a:lnTo>
                <a:lnTo>
                  <a:pt x="365771" y="114804"/>
                </a:lnTo>
                <a:lnTo>
                  <a:pt x="369579" y="120788"/>
                </a:lnTo>
                <a:lnTo>
                  <a:pt x="373387" y="114804"/>
                </a:lnTo>
                <a:lnTo>
                  <a:pt x="377548" y="114804"/>
                </a:lnTo>
                <a:lnTo>
                  <a:pt x="371646" y="123998"/>
                </a:lnTo>
                <a:lnTo>
                  <a:pt x="377956" y="133845"/>
                </a:lnTo>
                <a:lnTo>
                  <a:pt x="373795" y="133845"/>
                </a:lnTo>
                <a:lnTo>
                  <a:pt x="369579" y="127153"/>
                </a:lnTo>
                <a:close/>
                <a:moveTo>
                  <a:pt x="395379" y="127153"/>
                </a:moveTo>
                <a:lnTo>
                  <a:pt x="391163" y="133845"/>
                </a:lnTo>
                <a:lnTo>
                  <a:pt x="387001" y="133845"/>
                </a:lnTo>
                <a:lnTo>
                  <a:pt x="393312" y="123998"/>
                </a:lnTo>
                <a:lnTo>
                  <a:pt x="387409" y="114804"/>
                </a:lnTo>
                <a:lnTo>
                  <a:pt x="391571" y="114804"/>
                </a:lnTo>
                <a:lnTo>
                  <a:pt x="395379" y="120788"/>
                </a:lnTo>
                <a:lnTo>
                  <a:pt x="399187" y="114804"/>
                </a:lnTo>
                <a:lnTo>
                  <a:pt x="403348" y="114804"/>
                </a:lnTo>
                <a:lnTo>
                  <a:pt x="397446" y="123998"/>
                </a:lnTo>
                <a:lnTo>
                  <a:pt x="403756" y="133845"/>
                </a:lnTo>
                <a:lnTo>
                  <a:pt x="399595" y="133845"/>
                </a:lnTo>
                <a:lnTo>
                  <a:pt x="395379" y="127153"/>
                </a:lnTo>
                <a:close/>
                <a:moveTo>
                  <a:pt x="421179" y="127153"/>
                </a:moveTo>
                <a:lnTo>
                  <a:pt x="416963" y="133845"/>
                </a:lnTo>
                <a:lnTo>
                  <a:pt x="412801" y="133845"/>
                </a:lnTo>
                <a:lnTo>
                  <a:pt x="419112" y="123998"/>
                </a:lnTo>
                <a:lnTo>
                  <a:pt x="413209" y="114804"/>
                </a:lnTo>
                <a:lnTo>
                  <a:pt x="417371" y="114804"/>
                </a:lnTo>
                <a:lnTo>
                  <a:pt x="421179" y="120788"/>
                </a:lnTo>
                <a:lnTo>
                  <a:pt x="424987" y="114804"/>
                </a:lnTo>
                <a:lnTo>
                  <a:pt x="429149" y="114804"/>
                </a:lnTo>
                <a:lnTo>
                  <a:pt x="423246" y="123998"/>
                </a:lnTo>
                <a:lnTo>
                  <a:pt x="429557" y="133845"/>
                </a:lnTo>
                <a:lnTo>
                  <a:pt x="425395" y="133845"/>
                </a:lnTo>
                <a:lnTo>
                  <a:pt x="421179" y="127153"/>
                </a:lnTo>
                <a:close/>
                <a:moveTo>
                  <a:pt x="446979" y="127153"/>
                </a:moveTo>
                <a:lnTo>
                  <a:pt x="442763" y="133845"/>
                </a:lnTo>
                <a:lnTo>
                  <a:pt x="438601" y="133845"/>
                </a:lnTo>
                <a:lnTo>
                  <a:pt x="444912" y="123998"/>
                </a:lnTo>
                <a:lnTo>
                  <a:pt x="439009" y="114804"/>
                </a:lnTo>
                <a:lnTo>
                  <a:pt x="443171" y="114804"/>
                </a:lnTo>
                <a:lnTo>
                  <a:pt x="446979" y="120788"/>
                </a:lnTo>
                <a:lnTo>
                  <a:pt x="450787" y="114804"/>
                </a:lnTo>
                <a:lnTo>
                  <a:pt x="454949" y="114804"/>
                </a:lnTo>
                <a:lnTo>
                  <a:pt x="449046" y="123998"/>
                </a:lnTo>
                <a:lnTo>
                  <a:pt x="455357" y="133845"/>
                </a:lnTo>
                <a:lnTo>
                  <a:pt x="451195" y="133845"/>
                </a:lnTo>
                <a:lnTo>
                  <a:pt x="446979" y="127153"/>
                </a:lnTo>
                <a:close/>
                <a:moveTo>
                  <a:pt x="472779" y="127153"/>
                </a:moveTo>
                <a:lnTo>
                  <a:pt x="468563" y="133845"/>
                </a:lnTo>
                <a:lnTo>
                  <a:pt x="464401" y="133845"/>
                </a:lnTo>
                <a:lnTo>
                  <a:pt x="470712" y="123998"/>
                </a:lnTo>
                <a:lnTo>
                  <a:pt x="464809" y="114804"/>
                </a:lnTo>
                <a:lnTo>
                  <a:pt x="468971" y="114804"/>
                </a:lnTo>
                <a:lnTo>
                  <a:pt x="472779" y="120788"/>
                </a:lnTo>
                <a:lnTo>
                  <a:pt x="476587" y="114804"/>
                </a:lnTo>
                <a:lnTo>
                  <a:pt x="480749" y="114804"/>
                </a:lnTo>
                <a:lnTo>
                  <a:pt x="474846" y="123998"/>
                </a:lnTo>
                <a:lnTo>
                  <a:pt x="481157" y="133845"/>
                </a:lnTo>
                <a:lnTo>
                  <a:pt x="476995" y="133845"/>
                </a:lnTo>
                <a:lnTo>
                  <a:pt x="472779" y="127153"/>
                </a:lnTo>
                <a:close/>
                <a:moveTo>
                  <a:pt x="498579" y="127153"/>
                </a:moveTo>
                <a:lnTo>
                  <a:pt x="494363" y="133845"/>
                </a:lnTo>
                <a:lnTo>
                  <a:pt x="490201" y="133845"/>
                </a:lnTo>
                <a:lnTo>
                  <a:pt x="496512" y="123998"/>
                </a:lnTo>
                <a:lnTo>
                  <a:pt x="490609" y="114804"/>
                </a:lnTo>
                <a:lnTo>
                  <a:pt x="494771" y="114804"/>
                </a:lnTo>
                <a:lnTo>
                  <a:pt x="498579" y="120788"/>
                </a:lnTo>
                <a:lnTo>
                  <a:pt x="502387" y="114804"/>
                </a:lnTo>
                <a:lnTo>
                  <a:pt x="506549" y="114804"/>
                </a:lnTo>
                <a:lnTo>
                  <a:pt x="500646" y="123998"/>
                </a:lnTo>
                <a:lnTo>
                  <a:pt x="506957" y="133845"/>
                </a:lnTo>
                <a:lnTo>
                  <a:pt x="502795" y="133845"/>
                </a:lnTo>
                <a:lnTo>
                  <a:pt x="498579" y="127153"/>
                </a:lnTo>
                <a:close/>
                <a:moveTo>
                  <a:pt x="8378" y="155854"/>
                </a:moveTo>
                <a:lnTo>
                  <a:pt x="4162" y="162545"/>
                </a:lnTo>
                <a:lnTo>
                  <a:pt x="0" y="162545"/>
                </a:lnTo>
                <a:lnTo>
                  <a:pt x="6310" y="152699"/>
                </a:lnTo>
                <a:lnTo>
                  <a:pt x="408" y="143505"/>
                </a:lnTo>
                <a:lnTo>
                  <a:pt x="4570" y="143505"/>
                </a:lnTo>
                <a:lnTo>
                  <a:pt x="8378" y="149489"/>
                </a:lnTo>
                <a:lnTo>
                  <a:pt x="12186" y="143505"/>
                </a:lnTo>
                <a:lnTo>
                  <a:pt x="16347" y="143505"/>
                </a:lnTo>
                <a:lnTo>
                  <a:pt x="10445" y="152699"/>
                </a:lnTo>
                <a:lnTo>
                  <a:pt x="16755" y="162545"/>
                </a:lnTo>
                <a:lnTo>
                  <a:pt x="12594" y="162545"/>
                </a:lnTo>
                <a:lnTo>
                  <a:pt x="8378" y="155854"/>
                </a:lnTo>
                <a:close/>
                <a:moveTo>
                  <a:pt x="34178" y="155854"/>
                </a:moveTo>
                <a:lnTo>
                  <a:pt x="29962" y="162545"/>
                </a:lnTo>
                <a:lnTo>
                  <a:pt x="25800" y="162545"/>
                </a:lnTo>
                <a:lnTo>
                  <a:pt x="32110" y="152699"/>
                </a:lnTo>
                <a:lnTo>
                  <a:pt x="26208" y="143505"/>
                </a:lnTo>
                <a:lnTo>
                  <a:pt x="30370" y="143505"/>
                </a:lnTo>
                <a:lnTo>
                  <a:pt x="34178" y="149489"/>
                </a:lnTo>
                <a:lnTo>
                  <a:pt x="37986" y="143505"/>
                </a:lnTo>
                <a:lnTo>
                  <a:pt x="42147" y="143505"/>
                </a:lnTo>
                <a:lnTo>
                  <a:pt x="36245" y="152699"/>
                </a:lnTo>
                <a:lnTo>
                  <a:pt x="42555" y="162545"/>
                </a:lnTo>
                <a:lnTo>
                  <a:pt x="38394" y="162545"/>
                </a:lnTo>
                <a:lnTo>
                  <a:pt x="34178" y="155854"/>
                </a:lnTo>
                <a:close/>
                <a:moveTo>
                  <a:pt x="59978" y="155854"/>
                </a:moveTo>
                <a:lnTo>
                  <a:pt x="55762" y="162545"/>
                </a:lnTo>
                <a:lnTo>
                  <a:pt x="51600" y="162545"/>
                </a:lnTo>
                <a:lnTo>
                  <a:pt x="57911" y="152699"/>
                </a:lnTo>
                <a:lnTo>
                  <a:pt x="52008" y="143505"/>
                </a:lnTo>
                <a:lnTo>
                  <a:pt x="56170" y="143505"/>
                </a:lnTo>
                <a:lnTo>
                  <a:pt x="59978" y="149489"/>
                </a:lnTo>
                <a:lnTo>
                  <a:pt x="63786" y="143505"/>
                </a:lnTo>
                <a:lnTo>
                  <a:pt x="67948" y="143505"/>
                </a:lnTo>
                <a:lnTo>
                  <a:pt x="62045" y="152699"/>
                </a:lnTo>
                <a:lnTo>
                  <a:pt x="68356" y="162545"/>
                </a:lnTo>
                <a:lnTo>
                  <a:pt x="64194" y="162545"/>
                </a:lnTo>
                <a:lnTo>
                  <a:pt x="59978" y="155854"/>
                </a:lnTo>
                <a:close/>
                <a:moveTo>
                  <a:pt x="85778" y="155854"/>
                </a:moveTo>
                <a:lnTo>
                  <a:pt x="81562" y="162545"/>
                </a:lnTo>
                <a:lnTo>
                  <a:pt x="77400" y="162545"/>
                </a:lnTo>
                <a:lnTo>
                  <a:pt x="83711" y="152699"/>
                </a:lnTo>
                <a:lnTo>
                  <a:pt x="77808" y="143505"/>
                </a:lnTo>
                <a:lnTo>
                  <a:pt x="81970" y="143505"/>
                </a:lnTo>
                <a:lnTo>
                  <a:pt x="85778" y="149489"/>
                </a:lnTo>
                <a:lnTo>
                  <a:pt x="89586" y="143505"/>
                </a:lnTo>
                <a:lnTo>
                  <a:pt x="93748" y="143505"/>
                </a:lnTo>
                <a:lnTo>
                  <a:pt x="87845" y="152699"/>
                </a:lnTo>
                <a:lnTo>
                  <a:pt x="94156" y="162545"/>
                </a:lnTo>
                <a:lnTo>
                  <a:pt x="89994" y="162545"/>
                </a:lnTo>
                <a:lnTo>
                  <a:pt x="85778" y="155854"/>
                </a:lnTo>
                <a:close/>
                <a:moveTo>
                  <a:pt x="111578" y="155854"/>
                </a:moveTo>
                <a:lnTo>
                  <a:pt x="107362" y="162545"/>
                </a:lnTo>
                <a:lnTo>
                  <a:pt x="103200" y="162545"/>
                </a:lnTo>
                <a:lnTo>
                  <a:pt x="109511" y="152699"/>
                </a:lnTo>
                <a:lnTo>
                  <a:pt x="103608" y="143505"/>
                </a:lnTo>
                <a:lnTo>
                  <a:pt x="107770" y="143505"/>
                </a:lnTo>
                <a:lnTo>
                  <a:pt x="111578" y="149489"/>
                </a:lnTo>
                <a:lnTo>
                  <a:pt x="115386" y="143505"/>
                </a:lnTo>
                <a:lnTo>
                  <a:pt x="119548" y="143505"/>
                </a:lnTo>
                <a:lnTo>
                  <a:pt x="113645" y="152699"/>
                </a:lnTo>
                <a:lnTo>
                  <a:pt x="119956" y="162545"/>
                </a:lnTo>
                <a:lnTo>
                  <a:pt x="115794" y="162545"/>
                </a:lnTo>
                <a:lnTo>
                  <a:pt x="111578" y="155854"/>
                </a:lnTo>
                <a:close/>
                <a:moveTo>
                  <a:pt x="137378" y="155854"/>
                </a:moveTo>
                <a:lnTo>
                  <a:pt x="133162" y="162545"/>
                </a:lnTo>
                <a:lnTo>
                  <a:pt x="129000" y="162545"/>
                </a:lnTo>
                <a:lnTo>
                  <a:pt x="135311" y="152699"/>
                </a:lnTo>
                <a:lnTo>
                  <a:pt x="129408" y="143505"/>
                </a:lnTo>
                <a:lnTo>
                  <a:pt x="133570" y="143505"/>
                </a:lnTo>
                <a:lnTo>
                  <a:pt x="137378" y="149489"/>
                </a:lnTo>
                <a:lnTo>
                  <a:pt x="141186" y="143505"/>
                </a:lnTo>
                <a:lnTo>
                  <a:pt x="145348" y="143505"/>
                </a:lnTo>
                <a:lnTo>
                  <a:pt x="139445" y="152699"/>
                </a:lnTo>
                <a:lnTo>
                  <a:pt x="145756" y="162545"/>
                </a:lnTo>
                <a:lnTo>
                  <a:pt x="141594" y="162545"/>
                </a:lnTo>
                <a:lnTo>
                  <a:pt x="137378" y="155854"/>
                </a:lnTo>
                <a:close/>
                <a:moveTo>
                  <a:pt x="163178" y="155854"/>
                </a:moveTo>
                <a:lnTo>
                  <a:pt x="158962" y="162545"/>
                </a:lnTo>
                <a:lnTo>
                  <a:pt x="154800" y="162545"/>
                </a:lnTo>
                <a:lnTo>
                  <a:pt x="161111" y="152699"/>
                </a:lnTo>
                <a:lnTo>
                  <a:pt x="155208" y="143505"/>
                </a:lnTo>
                <a:lnTo>
                  <a:pt x="159370" y="143505"/>
                </a:lnTo>
                <a:lnTo>
                  <a:pt x="163178" y="149489"/>
                </a:lnTo>
                <a:lnTo>
                  <a:pt x="166986" y="143505"/>
                </a:lnTo>
                <a:lnTo>
                  <a:pt x="171148" y="143505"/>
                </a:lnTo>
                <a:lnTo>
                  <a:pt x="165245" y="152699"/>
                </a:lnTo>
                <a:lnTo>
                  <a:pt x="171556" y="162545"/>
                </a:lnTo>
                <a:lnTo>
                  <a:pt x="167394" y="162545"/>
                </a:lnTo>
                <a:lnTo>
                  <a:pt x="163178" y="155854"/>
                </a:lnTo>
                <a:close/>
                <a:moveTo>
                  <a:pt x="188978" y="155854"/>
                </a:moveTo>
                <a:lnTo>
                  <a:pt x="184762" y="162545"/>
                </a:lnTo>
                <a:lnTo>
                  <a:pt x="180601" y="162545"/>
                </a:lnTo>
                <a:lnTo>
                  <a:pt x="186911" y="152699"/>
                </a:lnTo>
                <a:lnTo>
                  <a:pt x="181009" y="143505"/>
                </a:lnTo>
                <a:lnTo>
                  <a:pt x="185170" y="143505"/>
                </a:lnTo>
                <a:lnTo>
                  <a:pt x="188978" y="149489"/>
                </a:lnTo>
                <a:lnTo>
                  <a:pt x="192786" y="143505"/>
                </a:lnTo>
                <a:lnTo>
                  <a:pt x="196948" y="143505"/>
                </a:lnTo>
                <a:lnTo>
                  <a:pt x="191045" y="152699"/>
                </a:lnTo>
                <a:lnTo>
                  <a:pt x="197356" y="162545"/>
                </a:lnTo>
                <a:lnTo>
                  <a:pt x="193194" y="162545"/>
                </a:lnTo>
                <a:lnTo>
                  <a:pt x="188978" y="155854"/>
                </a:lnTo>
                <a:close/>
                <a:moveTo>
                  <a:pt x="214778" y="155854"/>
                </a:moveTo>
                <a:lnTo>
                  <a:pt x="210562" y="162545"/>
                </a:lnTo>
                <a:lnTo>
                  <a:pt x="206401" y="162545"/>
                </a:lnTo>
                <a:lnTo>
                  <a:pt x="212711" y="152699"/>
                </a:lnTo>
                <a:lnTo>
                  <a:pt x="206809" y="143505"/>
                </a:lnTo>
                <a:lnTo>
                  <a:pt x="210970" y="143505"/>
                </a:lnTo>
                <a:lnTo>
                  <a:pt x="214778" y="149489"/>
                </a:lnTo>
                <a:lnTo>
                  <a:pt x="218586" y="143505"/>
                </a:lnTo>
                <a:lnTo>
                  <a:pt x="222748" y="143505"/>
                </a:lnTo>
                <a:lnTo>
                  <a:pt x="216846" y="152699"/>
                </a:lnTo>
                <a:lnTo>
                  <a:pt x="223156" y="162545"/>
                </a:lnTo>
                <a:lnTo>
                  <a:pt x="218994" y="162545"/>
                </a:lnTo>
                <a:lnTo>
                  <a:pt x="214778" y="155854"/>
                </a:lnTo>
                <a:close/>
                <a:moveTo>
                  <a:pt x="240578" y="155854"/>
                </a:moveTo>
                <a:lnTo>
                  <a:pt x="236362" y="162545"/>
                </a:lnTo>
                <a:lnTo>
                  <a:pt x="232201" y="162545"/>
                </a:lnTo>
                <a:lnTo>
                  <a:pt x="238511" y="152699"/>
                </a:lnTo>
                <a:lnTo>
                  <a:pt x="232609" y="143505"/>
                </a:lnTo>
                <a:lnTo>
                  <a:pt x="236770" y="143505"/>
                </a:lnTo>
                <a:lnTo>
                  <a:pt x="240578" y="149489"/>
                </a:lnTo>
                <a:lnTo>
                  <a:pt x="244386" y="143505"/>
                </a:lnTo>
                <a:lnTo>
                  <a:pt x="248548" y="143505"/>
                </a:lnTo>
                <a:lnTo>
                  <a:pt x="242646" y="152699"/>
                </a:lnTo>
                <a:lnTo>
                  <a:pt x="248956" y="162545"/>
                </a:lnTo>
                <a:lnTo>
                  <a:pt x="244794" y="162545"/>
                </a:lnTo>
                <a:lnTo>
                  <a:pt x="240578" y="155854"/>
                </a:lnTo>
                <a:close/>
                <a:moveTo>
                  <a:pt x="266378" y="155854"/>
                </a:moveTo>
                <a:lnTo>
                  <a:pt x="262162" y="162545"/>
                </a:lnTo>
                <a:lnTo>
                  <a:pt x="258001" y="162545"/>
                </a:lnTo>
                <a:lnTo>
                  <a:pt x="264311" y="152699"/>
                </a:lnTo>
                <a:lnTo>
                  <a:pt x="258409" y="143505"/>
                </a:lnTo>
                <a:lnTo>
                  <a:pt x="262570" y="143505"/>
                </a:lnTo>
                <a:lnTo>
                  <a:pt x="266378" y="149489"/>
                </a:lnTo>
                <a:lnTo>
                  <a:pt x="270187" y="143505"/>
                </a:lnTo>
                <a:lnTo>
                  <a:pt x="274348" y="143505"/>
                </a:lnTo>
                <a:lnTo>
                  <a:pt x="268446" y="152699"/>
                </a:lnTo>
                <a:lnTo>
                  <a:pt x="274756" y="162545"/>
                </a:lnTo>
                <a:lnTo>
                  <a:pt x="270595" y="162545"/>
                </a:lnTo>
                <a:lnTo>
                  <a:pt x="266378" y="155854"/>
                </a:lnTo>
                <a:close/>
                <a:moveTo>
                  <a:pt x="292179" y="155854"/>
                </a:moveTo>
                <a:lnTo>
                  <a:pt x="287962" y="162545"/>
                </a:lnTo>
                <a:lnTo>
                  <a:pt x="283801" y="162545"/>
                </a:lnTo>
                <a:lnTo>
                  <a:pt x="290111" y="152699"/>
                </a:lnTo>
                <a:lnTo>
                  <a:pt x="284209" y="143505"/>
                </a:lnTo>
                <a:lnTo>
                  <a:pt x="288370" y="143505"/>
                </a:lnTo>
                <a:lnTo>
                  <a:pt x="292179" y="149489"/>
                </a:lnTo>
                <a:lnTo>
                  <a:pt x="295987" y="143505"/>
                </a:lnTo>
                <a:lnTo>
                  <a:pt x="300148" y="143505"/>
                </a:lnTo>
                <a:lnTo>
                  <a:pt x="294246" y="152699"/>
                </a:lnTo>
                <a:lnTo>
                  <a:pt x="300556" y="162545"/>
                </a:lnTo>
                <a:lnTo>
                  <a:pt x="296395" y="162545"/>
                </a:lnTo>
                <a:lnTo>
                  <a:pt x="292179" y="155854"/>
                </a:lnTo>
                <a:close/>
                <a:moveTo>
                  <a:pt x="317979" y="155854"/>
                </a:moveTo>
                <a:lnTo>
                  <a:pt x="313762" y="162545"/>
                </a:lnTo>
                <a:lnTo>
                  <a:pt x="309601" y="162545"/>
                </a:lnTo>
                <a:lnTo>
                  <a:pt x="315911" y="152699"/>
                </a:lnTo>
                <a:lnTo>
                  <a:pt x="310009" y="143505"/>
                </a:lnTo>
                <a:lnTo>
                  <a:pt x="314170" y="143505"/>
                </a:lnTo>
                <a:lnTo>
                  <a:pt x="317979" y="149489"/>
                </a:lnTo>
                <a:lnTo>
                  <a:pt x="321787" y="143505"/>
                </a:lnTo>
                <a:lnTo>
                  <a:pt x="325948" y="143505"/>
                </a:lnTo>
                <a:lnTo>
                  <a:pt x="320046" y="152699"/>
                </a:lnTo>
                <a:lnTo>
                  <a:pt x="326356" y="162545"/>
                </a:lnTo>
                <a:lnTo>
                  <a:pt x="322195" y="162545"/>
                </a:lnTo>
                <a:lnTo>
                  <a:pt x="317979" y="155854"/>
                </a:lnTo>
                <a:close/>
                <a:moveTo>
                  <a:pt x="343779" y="155854"/>
                </a:moveTo>
                <a:lnTo>
                  <a:pt x="339563" y="162545"/>
                </a:lnTo>
                <a:lnTo>
                  <a:pt x="335401" y="162545"/>
                </a:lnTo>
                <a:lnTo>
                  <a:pt x="341711" y="152699"/>
                </a:lnTo>
                <a:lnTo>
                  <a:pt x="335809" y="143505"/>
                </a:lnTo>
                <a:lnTo>
                  <a:pt x="339971" y="143505"/>
                </a:lnTo>
                <a:lnTo>
                  <a:pt x="343779" y="149489"/>
                </a:lnTo>
                <a:lnTo>
                  <a:pt x="347587" y="143505"/>
                </a:lnTo>
                <a:lnTo>
                  <a:pt x="351748" y="143505"/>
                </a:lnTo>
                <a:lnTo>
                  <a:pt x="345846" y="152699"/>
                </a:lnTo>
                <a:lnTo>
                  <a:pt x="352156" y="162545"/>
                </a:lnTo>
                <a:lnTo>
                  <a:pt x="347995" y="162545"/>
                </a:lnTo>
                <a:lnTo>
                  <a:pt x="343779" y="155854"/>
                </a:lnTo>
                <a:close/>
                <a:moveTo>
                  <a:pt x="369579" y="155854"/>
                </a:moveTo>
                <a:lnTo>
                  <a:pt x="365363" y="162545"/>
                </a:lnTo>
                <a:lnTo>
                  <a:pt x="361201" y="162545"/>
                </a:lnTo>
                <a:lnTo>
                  <a:pt x="367511" y="152699"/>
                </a:lnTo>
                <a:lnTo>
                  <a:pt x="361609" y="143505"/>
                </a:lnTo>
                <a:lnTo>
                  <a:pt x="365771" y="143505"/>
                </a:lnTo>
                <a:lnTo>
                  <a:pt x="369579" y="149489"/>
                </a:lnTo>
                <a:lnTo>
                  <a:pt x="373387" y="143505"/>
                </a:lnTo>
                <a:lnTo>
                  <a:pt x="377548" y="143505"/>
                </a:lnTo>
                <a:lnTo>
                  <a:pt x="371646" y="152699"/>
                </a:lnTo>
                <a:lnTo>
                  <a:pt x="377956" y="162545"/>
                </a:lnTo>
                <a:lnTo>
                  <a:pt x="373795" y="162545"/>
                </a:lnTo>
                <a:lnTo>
                  <a:pt x="369579" y="155854"/>
                </a:lnTo>
                <a:close/>
                <a:moveTo>
                  <a:pt x="395379" y="155854"/>
                </a:moveTo>
                <a:lnTo>
                  <a:pt x="391163" y="162545"/>
                </a:lnTo>
                <a:lnTo>
                  <a:pt x="387001" y="162545"/>
                </a:lnTo>
                <a:lnTo>
                  <a:pt x="393312" y="152699"/>
                </a:lnTo>
                <a:lnTo>
                  <a:pt x="387409" y="143505"/>
                </a:lnTo>
                <a:lnTo>
                  <a:pt x="391571" y="143505"/>
                </a:lnTo>
                <a:lnTo>
                  <a:pt x="395379" y="149489"/>
                </a:lnTo>
                <a:lnTo>
                  <a:pt x="399187" y="143505"/>
                </a:lnTo>
                <a:lnTo>
                  <a:pt x="403348" y="143505"/>
                </a:lnTo>
                <a:lnTo>
                  <a:pt x="397446" y="152699"/>
                </a:lnTo>
                <a:lnTo>
                  <a:pt x="403756" y="162545"/>
                </a:lnTo>
                <a:lnTo>
                  <a:pt x="399595" y="162545"/>
                </a:lnTo>
                <a:lnTo>
                  <a:pt x="395379" y="155854"/>
                </a:lnTo>
                <a:close/>
                <a:moveTo>
                  <a:pt x="421179" y="155854"/>
                </a:moveTo>
                <a:lnTo>
                  <a:pt x="416963" y="162545"/>
                </a:lnTo>
                <a:lnTo>
                  <a:pt x="412801" y="162545"/>
                </a:lnTo>
                <a:lnTo>
                  <a:pt x="419112" y="152699"/>
                </a:lnTo>
                <a:lnTo>
                  <a:pt x="413209" y="143505"/>
                </a:lnTo>
                <a:lnTo>
                  <a:pt x="417371" y="143505"/>
                </a:lnTo>
                <a:lnTo>
                  <a:pt x="421179" y="149489"/>
                </a:lnTo>
                <a:lnTo>
                  <a:pt x="424987" y="143505"/>
                </a:lnTo>
                <a:lnTo>
                  <a:pt x="429149" y="143505"/>
                </a:lnTo>
                <a:lnTo>
                  <a:pt x="423246" y="152699"/>
                </a:lnTo>
                <a:lnTo>
                  <a:pt x="429557" y="162545"/>
                </a:lnTo>
                <a:lnTo>
                  <a:pt x="425395" y="162545"/>
                </a:lnTo>
                <a:lnTo>
                  <a:pt x="421179" y="155854"/>
                </a:lnTo>
                <a:close/>
                <a:moveTo>
                  <a:pt x="446979" y="155854"/>
                </a:moveTo>
                <a:lnTo>
                  <a:pt x="442763" y="162545"/>
                </a:lnTo>
                <a:lnTo>
                  <a:pt x="438601" y="162545"/>
                </a:lnTo>
                <a:lnTo>
                  <a:pt x="444912" y="152699"/>
                </a:lnTo>
                <a:lnTo>
                  <a:pt x="439009" y="143505"/>
                </a:lnTo>
                <a:lnTo>
                  <a:pt x="443171" y="143505"/>
                </a:lnTo>
                <a:lnTo>
                  <a:pt x="446979" y="149489"/>
                </a:lnTo>
                <a:lnTo>
                  <a:pt x="450787" y="143505"/>
                </a:lnTo>
                <a:lnTo>
                  <a:pt x="454949" y="143505"/>
                </a:lnTo>
                <a:lnTo>
                  <a:pt x="449046" y="152699"/>
                </a:lnTo>
                <a:lnTo>
                  <a:pt x="455357" y="162545"/>
                </a:lnTo>
                <a:lnTo>
                  <a:pt x="451195" y="162545"/>
                </a:lnTo>
                <a:lnTo>
                  <a:pt x="446979" y="155854"/>
                </a:lnTo>
                <a:close/>
                <a:moveTo>
                  <a:pt x="472779" y="155854"/>
                </a:moveTo>
                <a:lnTo>
                  <a:pt x="468563" y="162545"/>
                </a:lnTo>
                <a:lnTo>
                  <a:pt x="464401" y="162545"/>
                </a:lnTo>
                <a:lnTo>
                  <a:pt x="470712" y="152699"/>
                </a:lnTo>
                <a:lnTo>
                  <a:pt x="464809" y="143505"/>
                </a:lnTo>
                <a:lnTo>
                  <a:pt x="468971" y="143505"/>
                </a:lnTo>
                <a:lnTo>
                  <a:pt x="472779" y="149489"/>
                </a:lnTo>
                <a:lnTo>
                  <a:pt x="476587" y="143505"/>
                </a:lnTo>
                <a:lnTo>
                  <a:pt x="480749" y="143505"/>
                </a:lnTo>
                <a:lnTo>
                  <a:pt x="474846" y="152699"/>
                </a:lnTo>
                <a:lnTo>
                  <a:pt x="481157" y="162545"/>
                </a:lnTo>
                <a:lnTo>
                  <a:pt x="476995" y="162545"/>
                </a:lnTo>
                <a:lnTo>
                  <a:pt x="472779" y="155854"/>
                </a:lnTo>
                <a:close/>
                <a:moveTo>
                  <a:pt x="498579" y="155854"/>
                </a:moveTo>
                <a:lnTo>
                  <a:pt x="494363" y="162545"/>
                </a:lnTo>
                <a:lnTo>
                  <a:pt x="490201" y="162545"/>
                </a:lnTo>
                <a:lnTo>
                  <a:pt x="496512" y="152699"/>
                </a:lnTo>
                <a:lnTo>
                  <a:pt x="490609" y="143505"/>
                </a:lnTo>
                <a:lnTo>
                  <a:pt x="494771" y="143505"/>
                </a:lnTo>
                <a:lnTo>
                  <a:pt x="498579" y="149489"/>
                </a:lnTo>
                <a:lnTo>
                  <a:pt x="502387" y="143505"/>
                </a:lnTo>
                <a:lnTo>
                  <a:pt x="506549" y="143505"/>
                </a:lnTo>
                <a:lnTo>
                  <a:pt x="500646" y="152699"/>
                </a:lnTo>
                <a:lnTo>
                  <a:pt x="506957" y="162545"/>
                </a:lnTo>
                <a:lnTo>
                  <a:pt x="502795" y="162545"/>
                </a:lnTo>
                <a:lnTo>
                  <a:pt x="498579" y="155854"/>
                </a:lnTo>
                <a:close/>
                <a:moveTo>
                  <a:pt x="8378" y="184555"/>
                </a:moveTo>
                <a:lnTo>
                  <a:pt x="4162" y="191247"/>
                </a:lnTo>
                <a:lnTo>
                  <a:pt x="0" y="191247"/>
                </a:lnTo>
                <a:lnTo>
                  <a:pt x="6310" y="181400"/>
                </a:lnTo>
                <a:lnTo>
                  <a:pt x="408" y="172206"/>
                </a:lnTo>
                <a:lnTo>
                  <a:pt x="4570" y="172206"/>
                </a:lnTo>
                <a:lnTo>
                  <a:pt x="8378" y="178190"/>
                </a:lnTo>
                <a:lnTo>
                  <a:pt x="12186" y="172206"/>
                </a:lnTo>
                <a:lnTo>
                  <a:pt x="16347" y="172206"/>
                </a:lnTo>
                <a:lnTo>
                  <a:pt x="10445" y="181400"/>
                </a:lnTo>
                <a:lnTo>
                  <a:pt x="16755" y="191247"/>
                </a:lnTo>
                <a:lnTo>
                  <a:pt x="12594" y="191247"/>
                </a:lnTo>
                <a:lnTo>
                  <a:pt x="8378" y="184555"/>
                </a:lnTo>
                <a:close/>
                <a:moveTo>
                  <a:pt x="34178" y="184555"/>
                </a:moveTo>
                <a:lnTo>
                  <a:pt x="29962" y="191247"/>
                </a:lnTo>
                <a:lnTo>
                  <a:pt x="25800" y="191247"/>
                </a:lnTo>
                <a:lnTo>
                  <a:pt x="32110" y="181400"/>
                </a:lnTo>
                <a:lnTo>
                  <a:pt x="26208" y="172206"/>
                </a:lnTo>
                <a:lnTo>
                  <a:pt x="30370" y="172206"/>
                </a:lnTo>
                <a:lnTo>
                  <a:pt x="34178" y="178190"/>
                </a:lnTo>
                <a:lnTo>
                  <a:pt x="37986" y="172206"/>
                </a:lnTo>
                <a:lnTo>
                  <a:pt x="42147" y="172206"/>
                </a:lnTo>
                <a:lnTo>
                  <a:pt x="36245" y="181400"/>
                </a:lnTo>
                <a:lnTo>
                  <a:pt x="42555" y="191247"/>
                </a:lnTo>
                <a:lnTo>
                  <a:pt x="38394" y="191247"/>
                </a:lnTo>
                <a:lnTo>
                  <a:pt x="34178" y="184555"/>
                </a:lnTo>
                <a:close/>
                <a:moveTo>
                  <a:pt x="59978" y="184555"/>
                </a:moveTo>
                <a:lnTo>
                  <a:pt x="55762" y="191247"/>
                </a:lnTo>
                <a:lnTo>
                  <a:pt x="51600" y="191247"/>
                </a:lnTo>
                <a:lnTo>
                  <a:pt x="57911" y="181400"/>
                </a:lnTo>
                <a:lnTo>
                  <a:pt x="52008" y="172206"/>
                </a:lnTo>
                <a:lnTo>
                  <a:pt x="56170" y="172206"/>
                </a:lnTo>
                <a:lnTo>
                  <a:pt x="59978" y="178190"/>
                </a:lnTo>
                <a:lnTo>
                  <a:pt x="63786" y="172206"/>
                </a:lnTo>
                <a:lnTo>
                  <a:pt x="67948" y="172206"/>
                </a:lnTo>
                <a:lnTo>
                  <a:pt x="62045" y="181400"/>
                </a:lnTo>
                <a:lnTo>
                  <a:pt x="68356" y="191247"/>
                </a:lnTo>
                <a:lnTo>
                  <a:pt x="64194" y="191247"/>
                </a:lnTo>
                <a:lnTo>
                  <a:pt x="59978" y="184555"/>
                </a:lnTo>
                <a:close/>
                <a:moveTo>
                  <a:pt x="85778" y="184555"/>
                </a:moveTo>
                <a:lnTo>
                  <a:pt x="81562" y="191247"/>
                </a:lnTo>
                <a:lnTo>
                  <a:pt x="77400" y="191247"/>
                </a:lnTo>
                <a:lnTo>
                  <a:pt x="83711" y="181400"/>
                </a:lnTo>
                <a:lnTo>
                  <a:pt x="77808" y="172206"/>
                </a:lnTo>
                <a:lnTo>
                  <a:pt x="81970" y="172206"/>
                </a:lnTo>
                <a:lnTo>
                  <a:pt x="85778" y="178190"/>
                </a:lnTo>
                <a:lnTo>
                  <a:pt x="89586" y="172206"/>
                </a:lnTo>
                <a:lnTo>
                  <a:pt x="93748" y="172206"/>
                </a:lnTo>
                <a:lnTo>
                  <a:pt x="87845" y="181400"/>
                </a:lnTo>
                <a:lnTo>
                  <a:pt x="94156" y="191247"/>
                </a:lnTo>
                <a:lnTo>
                  <a:pt x="89994" y="191247"/>
                </a:lnTo>
                <a:lnTo>
                  <a:pt x="85778" y="184555"/>
                </a:lnTo>
                <a:close/>
                <a:moveTo>
                  <a:pt x="111578" y="184555"/>
                </a:moveTo>
                <a:lnTo>
                  <a:pt x="107362" y="191247"/>
                </a:lnTo>
                <a:lnTo>
                  <a:pt x="103200" y="191247"/>
                </a:lnTo>
                <a:lnTo>
                  <a:pt x="109511" y="181400"/>
                </a:lnTo>
                <a:lnTo>
                  <a:pt x="103608" y="172206"/>
                </a:lnTo>
                <a:lnTo>
                  <a:pt x="107770" y="172206"/>
                </a:lnTo>
                <a:lnTo>
                  <a:pt x="111578" y="178190"/>
                </a:lnTo>
                <a:lnTo>
                  <a:pt x="115386" y="172206"/>
                </a:lnTo>
                <a:lnTo>
                  <a:pt x="119548" y="172206"/>
                </a:lnTo>
                <a:lnTo>
                  <a:pt x="113645" y="181400"/>
                </a:lnTo>
                <a:lnTo>
                  <a:pt x="119956" y="191247"/>
                </a:lnTo>
                <a:lnTo>
                  <a:pt x="115794" y="191247"/>
                </a:lnTo>
                <a:lnTo>
                  <a:pt x="111578" y="184555"/>
                </a:lnTo>
                <a:close/>
                <a:moveTo>
                  <a:pt x="137378" y="184555"/>
                </a:moveTo>
                <a:lnTo>
                  <a:pt x="133162" y="191247"/>
                </a:lnTo>
                <a:lnTo>
                  <a:pt x="129000" y="191247"/>
                </a:lnTo>
                <a:lnTo>
                  <a:pt x="135311" y="181400"/>
                </a:lnTo>
                <a:lnTo>
                  <a:pt x="129408" y="172206"/>
                </a:lnTo>
                <a:lnTo>
                  <a:pt x="133570" y="172206"/>
                </a:lnTo>
                <a:lnTo>
                  <a:pt x="137378" y="178190"/>
                </a:lnTo>
                <a:lnTo>
                  <a:pt x="141186" y="172206"/>
                </a:lnTo>
                <a:lnTo>
                  <a:pt x="145348" y="172206"/>
                </a:lnTo>
                <a:lnTo>
                  <a:pt x="139445" y="181400"/>
                </a:lnTo>
                <a:lnTo>
                  <a:pt x="145756" y="191247"/>
                </a:lnTo>
                <a:lnTo>
                  <a:pt x="141594" y="191247"/>
                </a:lnTo>
                <a:lnTo>
                  <a:pt x="137378" y="184555"/>
                </a:lnTo>
                <a:close/>
                <a:moveTo>
                  <a:pt x="163178" y="184555"/>
                </a:moveTo>
                <a:lnTo>
                  <a:pt x="158962" y="191247"/>
                </a:lnTo>
                <a:lnTo>
                  <a:pt x="154800" y="191247"/>
                </a:lnTo>
                <a:lnTo>
                  <a:pt x="161111" y="181400"/>
                </a:lnTo>
                <a:lnTo>
                  <a:pt x="155208" y="172206"/>
                </a:lnTo>
                <a:lnTo>
                  <a:pt x="159370" y="172206"/>
                </a:lnTo>
                <a:lnTo>
                  <a:pt x="163178" y="178190"/>
                </a:lnTo>
                <a:lnTo>
                  <a:pt x="166986" y="172206"/>
                </a:lnTo>
                <a:lnTo>
                  <a:pt x="171148" y="172206"/>
                </a:lnTo>
                <a:lnTo>
                  <a:pt x="165245" y="181400"/>
                </a:lnTo>
                <a:lnTo>
                  <a:pt x="171556" y="191247"/>
                </a:lnTo>
                <a:lnTo>
                  <a:pt x="167394" y="191247"/>
                </a:lnTo>
                <a:lnTo>
                  <a:pt x="163178" y="184555"/>
                </a:lnTo>
                <a:close/>
                <a:moveTo>
                  <a:pt x="188978" y="184555"/>
                </a:moveTo>
                <a:lnTo>
                  <a:pt x="184762" y="191247"/>
                </a:lnTo>
                <a:lnTo>
                  <a:pt x="180601" y="191247"/>
                </a:lnTo>
                <a:lnTo>
                  <a:pt x="186911" y="181400"/>
                </a:lnTo>
                <a:lnTo>
                  <a:pt x="181009" y="172206"/>
                </a:lnTo>
                <a:lnTo>
                  <a:pt x="185170" y="172206"/>
                </a:lnTo>
                <a:lnTo>
                  <a:pt x="188978" y="178190"/>
                </a:lnTo>
                <a:lnTo>
                  <a:pt x="192786" y="172206"/>
                </a:lnTo>
                <a:lnTo>
                  <a:pt x="196948" y="172206"/>
                </a:lnTo>
                <a:lnTo>
                  <a:pt x="191045" y="181400"/>
                </a:lnTo>
                <a:lnTo>
                  <a:pt x="197356" y="191247"/>
                </a:lnTo>
                <a:lnTo>
                  <a:pt x="193194" y="191247"/>
                </a:lnTo>
                <a:lnTo>
                  <a:pt x="188978" y="184555"/>
                </a:lnTo>
                <a:close/>
                <a:moveTo>
                  <a:pt x="214778" y="184555"/>
                </a:moveTo>
                <a:lnTo>
                  <a:pt x="210562" y="191247"/>
                </a:lnTo>
                <a:lnTo>
                  <a:pt x="206401" y="191247"/>
                </a:lnTo>
                <a:lnTo>
                  <a:pt x="212711" y="181400"/>
                </a:lnTo>
                <a:lnTo>
                  <a:pt x="206809" y="172206"/>
                </a:lnTo>
                <a:lnTo>
                  <a:pt x="210970" y="172206"/>
                </a:lnTo>
                <a:lnTo>
                  <a:pt x="214778" y="178190"/>
                </a:lnTo>
                <a:lnTo>
                  <a:pt x="218586" y="172206"/>
                </a:lnTo>
                <a:lnTo>
                  <a:pt x="222748" y="172206"/>
                </a:lnTo>
                <a:lnTo>
                  <a:pt x="216846" y="181400"/>
                </a:lnTo>
                <a:lnTo>
                  <a:pt x="223156" y="191247"/>
                </a:lnTo>
                <a:lnTo>
                  <a:pt x="218994" y="191247"/>
                </a:lnTo>
                <a:lnTo>
                  <a:pt x="214778" y="184555"/>
                </a:lnTo>
                <a:close/>
                <a:moveTo>
                  <a:pt x="240578" y="184555"/>
                </a:moveTo>
                <a:lnTo>
                  <a:pt x="236362" y="191247"/>
                </a:lnTo>
                <a:lnTo>
                  <a:pt x="232201" y="191247"/>
                </a:lnTo>
                <a:lnTo>
                  <a:pt x="238511" y="181400"/>
                </a:lnTo>
                <a:lnTo>
                  <a:pt x="232609" y="172206"/>
                </a:lnTo>
                <a:lnTo>
                  <a:pt x="236770" y="172206"/>
                </a:lnTo>
                <a:lnTo>
                  <a:pt x="240578" y="178190"/>
                </a:lnTo>
                <a:lnTo>
                  <a:pt x="244386" y="172206"/>
                </a:lnTo>
                <a:lnTo>
                  <a:pt x="248548" y="172206"/>
                </a:lnTo>
                <a:lnTo>
                  <a:pt x="242646" y="181400"/>
                </a:lnTo>
                <a:lnTo>
                  <a:pt x="248956" y="191247"/>
                </a:lnTo>
                <a:lnTo>
                  <a:pt x="244794" y="191247"/>
                </a:lnTo>
                <a:lnTo>
                  <a:pt x="240578" y="184555"/>
                </a:lnTo>
                <a:close/>
                <a:moveTo>
                  <a:pt x="266378" y="184555"/>
                </a:moveTo>
                <a:lnTo>
                  <a:pt x="262162" y="191247"/>
                </a:lnTo>
                <a:lnTo>
                  <a:pt x="258001" y="191247"/>
                </a:lnTo>
                <a:lnTo>
                  <a:pt x="264311" y="181400"/>
                </a:lnTo>
                <a:lnTo>
                  <a:pt x="258409" y="172206"/>
                </a:lnTo>
                <a:lnTo>
                  <a:pt x="262570" y="172206"/>
                </a:lnTo>
                <a:lnTo>
                  <a:pt x="266378" y="178190"/>
                </a:lnTo>
                <a:lnTo>
                  <a:pt x="270187" y="172206"/>
                </a:lnTo>
                <a:lnTo>
                  <a:pt x="274348" y="172206"/>
                </a:lnTo>
                <a:lnTo>
                  <a:pt x="268446" y="181400"/>
                </a:lnTo>
                <a:lnTo>
                  <a:pt x="274756" y="191247"/>
                </a:lnTo>
                <a:lnTo>
                  <a:pt x="270595" y="191247"/>
                </a:lnTo>
                <a:lnTo>
                  <a:pt x="266378" y="184555"/>
                </a:lnTo>
                <a:close/>
                <a:moveTo>
                  <a:pt x="292179" y="184555"/>
                </a:moveTo>
                <a:lnTo>
                  <a:pt x="287962" y="191247"/>
                </a:lnTo>
                <a:lnTo>
                  <a:pt x="283801" y="191247"/>
                </a:lnTo>
                <a:lnTo>
                  <a:pt x="290111" y="181400"/>
                </a:lnTo>
                <a:lnTo>
                  <a:pt x="284209" y="172206"/>
                </a:lnTo>
                <a:lnTo>
                  <a:pt x="288370" y="172206"/>
                </a:lnTo>
                <a:lnTo>
                  <a:pt x="292179" y="178190"/>
                </a:lnTo>
                <a:lnTo>
                  <a:pt x="295987" y="172206"/>
                </a:lnTo>
                <a:lnTo>
                  <a:pt x="300148" y="172206"/>
                </a:lnTo>
                <a:lnTo>
                  <a:pt x="294246" y="181400"/>
                </a:lnTo>
                <a:lnTo>
                  <a:pt x="300556" y="191247"/>
                </a:lnTo>
                <a:lnTo>
                  <a:pt x="296395" y="191247"/>
                </a:lnTo>
                <a:lnTo>
                  <a:pt x="292179" y="184555"/>
                </a:lnTo>
                <a:close/>
                <a:moveTo>
                  <a:pt x="317979" y="184555"/>
                </a:moveTo>
                <a:lnTo>
                  <a:pt x="313762" y="191247"/>
                </a:lnTo>
                <a:lnTo>
                  <a:pt x="309601" y="191247"/>
                </a:lnTo>
                <a:lnTo>
                  <a:pt x="315911" y="181400"/>
                </a:lnTo>
                <a:lnTo>
                  <a:pt x="310009" y="172206"/>
                </a:lnTo>
                <a:lnTo>
                  <a:pt x="314170" y="172206"/>
                </a:lnTo>
                <a:lnTo>
                  <a:pt x="317979" y="178190"/>
                </a:lnTo>
                <a:lnTo>
                  <a:pt x="321787" y="172206"/>
                </a:lnTo>
                <a:lnTo>
                  <a:pt x="325948" y="172206"/>
                </a:lnTo>
                <a:lnTo>
                  <a:pt x="320046" y="181400"/>
                </a:lnTo>
                <a:lnTo>
                  <a:pt x="326356" y="191247"/>
                </a:lnTo>
                <a:lnTo>
                  <a:pt x="322195" y="191247"/>
                </a:lnTo>
                <a:lnTo>
                  <a:pt x="317979" y="184555"/>
                </a:lnTo>
                <a:close/>
                <a:moveTo>
                  <a:pt x="343779" y="184555"/>
                </a:moveTo>
                <a:lnTo>
                  <a:pt x="339563" y="191247"/>
                </a:lnTo>
                <a:lnTo>
                  <a:pt x="335401" y="191247"/>
                </a:lnTo>
                <a:lnTo>
                  <a:pt x="341711" y="181400"/>
                </a:lnTo>
                <a:lnTo>
                  <a:pt x="335809" y="172206"/>
                </a:lnTo>
                <a:lnTo>
                  <a:pt x="339971" y="172206"/>
                </a:lnTo>
                <a:lnTo>
                  <a:pt x="343779" y="178190"/>
                </a:lnTo>
                <a:lnTo>
                  <a:pt x="347587" y="172206"/>
                </a:lnTo>
                <a:lnTo>
                  <a:pt x="351748" y="172206"/>
                </a:lnTo>
                <a:lnTo>
                  <a:pt x="345846" y="181400"/>
                </a:lnTo>
                <a:lnTo>
                  <a:pt x="352156" y="191247"/>
                </a:lnTo>
                <a:lnTo>
                  <a:pt x="347995" y="191247"/>
                </a:lnTo>
                <a:lnTo>
                  <a:pt x="343779" y="184555"/>
                </a:lnTo>
                <a:close/>
                <a:moveTo>
                  <a:pt x="369579" y="184555"/>
                </a:moveTo>
                <a:lnTo>
                  <a:pt x="365363" y="191247"/>
                </a:lnTo>
                <a:lnTo>
                  <a:pt x="361201" y="191247"/>
                </a:lnTo>
                <a:lnTo>
                  <a:pt x="367511" y="181400"/>
                </a:lnTo>
                <a:lnTo>
                  <a:pt x="361609" y="172206"/>
                </a:lnTo>
                <a:lnTo>
                  <a:pt x="365771" y="172206"/>
                </a:lnTo>
                <a:lnTo>
                  <a:pt x="369579" y="178190"/>
                </a:lnTo>
                <a:lnTo>
                  <a:pt x="373387" y="172206"/>
                </a:lnTo>
                <a:lnTo>
                  <a:pt x="377548" y="172206"/>
                </a:lnTo>
                <a:lnTo>
                  <a:pt x="371646" y="181400"/>
                </a:lnTo>
                <a:lnTo>
                  <a:pt x="377956" y="191247"/>
                </a:lnTo>
                <a:lnTo>
                  <a:pt x="373795" y="191247"/>
                </a:lnTo>
                <a:lnTo>
                  <a:pt x="369579" y="184555"/>
                </a:lnTo>
                <a:close/>
                <a:moveTo>
                  <a:pt x="395379" y="184555"/>
                </a:moveTo>
                <a:lnTo>
                  <a:pt x="391163" y="191247"/>
                </a:lnTo>
                <a:lnTo>
                  <a:pt x="387001" y="191247"/>
                </a:lnTo>
                <a:lnTo>
                  <a:pt x="393312" y="181400"/>
                </a:lnTo>
                <a:lnTo>
                  <a:pt x="387409" y="172206"/>
                </a:lnTo>
                <a:lnTo>
                  <a:pt x="391571" y="172206"/>
                </a:lnTo>
                <a:lnTo>
                  <a:pt x="395379" y="178190"/>
                </a:lnTo>
                <a:lnTo>
                  <a:pt x="399187" y="172206"/>
                </a:lnTo>
                <a:lnTo>
                  <a:pt x="403348" y="172206"/>
                </a:lnTo>
                <a:lnTo>
                  <a:pt x="397446" y="181400"/>
                </a:lnTo>
                <a:lnTo>
                  <a:pt x="403756" y="191247"/>
                </a:lnTo>
                <a:lnTo>
                  <a:pt x="399595" y="191247"/>
                </a:lnTo>
                <a:lnTo>
                  <a:pt x="395379" y="184555"/>
                </a:lnTo>
                <a:close/>
                <a:moveTo>
                  <a:pt x="421179" y="184555"/>
                </a:moveTo>
                <a:lnTo>
                  <a:pt x="416963" y="191247"/>
                </a:lnTo>
                <a:lnTo>
                  <a:pt x="412801" y="191247"/>
                </a:lnTo>
                <a:lnTo>
                  <a:pt x="419112" y="181400"/>
                </a:lnTo>
                <a:lnTo>
                  <a:pt x="413209" y="172206"/>
                </a:lnTo>
                <a:lnTo>
                  <a:pt x="417371" y="172206"/>
                </a:lnTo>
                <a:lnTo>
                  <a:pt x="421179" y="178190"/>
                </a:lnTo>
                <a:lnTo>
                  <a:pt x="424987" y="172206"/>
                </a:lnTo>
                <a:lnTo>
                  <a:pt x="429149" y="172206"/>
                </a:lnTo>
                <a:lnTo>
                  <a:pt x="423246" y="181400"/>
                </a:lnTo>
                <a:lnTo>
                  <a:pt x="429557" y="191247"/>
                </a:lnTo>
                <a:lnTo>
                  <a:pt x="425395" y="191247"/>
                </a:lnTo>
                <a:lnTo>
                  <a:pt x="421179" y="184555"/>
                </a:lnTo>
                <a:close/>
                <a:moveTo>
                  <a:pt x="446979" y="184555"/>
                </a:moveTo>
                <a:lnTo>
                  <a:pt x="442763" y="191247"/>
                </a:lnTo>
                <a:lnTo>
                  <a:pt x="438601" y="191247"/>
                </a:lnTo>
                <a:lnTo>
                  <a:pt x="444912" y="181400"/>
                </a:lnTo>
                <a:lnTo>
                  <a:pt x="439009" y="172206"/>
                </a:lnTo>
                <a:lnTo>
                  <a:pt x="443171" y="172206"/>
                </a:lnTo>
                <a:lnTo>
                  <a:pt x="446979" y="178190"/>
                </a:lnTo>
                <a:lnTo>
                  <a:pt x="450787" y="172206"/>
                </a:lnTo>
                <a:lnTo>
                  <a:pt x="454949" y="172206"/>
                </a:lnTo>
                <a:lnTo>
                  <a:pt x="449046" y="181400"/>
                </a:lnTo>
                <a:lnTo>
                  <a:pt x="455357" y="191247"/>
                </a:lnTo>
                <a:lnTo>
                  <a:pt x="451195" y="191247"/>
                </a:lnTo>
                <a:lnTo>
                  <a:pt x="446979" y="184555"/>
                </a:lnTo>
                <a:close/>
                <a:moveTo>
                  <a:pt x="472779" y="184555"/>
                </a:moveTo>
                <a:lnTo>
                  <a:pt x="468563" y="191247"/>
                </a:lnTo>
                <a:lnTo>
                  <a:pt x="464401" y="191247"/>
                </a:lnTo>
                <a:lnTo>
                  <a:pt x="470712" y="181400"/>
                </a:lnTo>
                <a:lnTo>
                  <a:pt x="464809" y="172206"/>
                </a:lnTo>
                <a:lnTo>
                  <a:pt x="468971" y="172206"/>
                </a:lnTo>
                <a:lnTo>
                  <a:pt x="472779" y="178190"/>
                </a:lnTo>
                <a:lnTo>
                  <a:pt x="476587" y="172206"/>
                </a:lnTo>
                <a:lnTo>
                  <a:pt x="480749" y="172206"/>
                </a:lnTo>
                <a:lnTo>
                  <a:pt x="474846" y="181400"/>
                </a:lnTo>
                <a:lnTo>
                  <a:pt x="481157" y="191247"/>
                </a:lnTo>
                <a:lnTo>
                  <a:pt x="476995" y="191247"/>
                </a:lnTo>
                <a:lnTo>
                  <a:pt x="472779" y="184555"/>
                </a:lnTo>
                <a:close/>
                <a:moveTo>
                  <a:pt x="498579" y="184555"/>
                </a:moveTo>
                <a:lnTo>
                  <a:pt x="494363" y="191247"/>
                </a:lnTo>
                <a:lnTo>
                  <a:pt x="490201" y="191247"/>
                </a:lnTo>
                <a:lnTo>
                  <a:pt x="496512" y="181400"/>
                </a:lnTo>
                <a:lnTo>
                  <a:pt x="490609" y="172206"/>
                </a:lnTo>
                <a:lnTo>
                  <a:pt x="494771" y="172206"/>
                </a:lnTo>
                <a:lnTo>
                  <a:pt x="498579" y="178190"/>
                </a:lnTo>
                <a:lnTo>
                  <a:pt x="502387" y="172206"/>
                </a:lnTo>
                <a:lnTo>
                  <a:pt x="506549" y="172206"/>
                </a:lnTo>
                <a:lnTo>
                  <a:pt x="500646" y="181400"/>
                </a:lnTo>
                <a:lnTo>
                  <a:pt x="506957" y="191247"/>
                </a:lnTo>
                <a:lnTo>
                  <a:pt x="502795" y="191247"/>
                </a:lnTo>
                <a:lnTo>
                  <a:pt x="498579" y="184555"/>
                </a:lnTo>
                <a:close/>
                <a:moveTo>
                  <a:pt x="8378" y="213256"/>
                </a:moveTo>
                <a:lnTo>
                  <a:pt x="4162" y="219947"/>
                </a:lnTo>
                <a:lnTo>
                  <a:pt x="0" y="219947"/>
                </a:lnTo>
                <a:lnTo>
                  <a:pt x="6310" y="210100"/>
                </a:lnTo>
                <a:lnTo>
                  <a:pt x="408" y="200907"/>
                </a:lnTo>
                <a:lnTo>
                  <a:pt x="4570" y="200907"/>
                </a:lnTo>
                <a:lnTo>
                  <a:pt x="8378" y="206891"/>
                </a:lnTo>
                <a:lnTo>
                  <a:pt x="12186" y="200907"/>
                </a:lnTo>
                <a:lnTo>
                  <a:pt x="16347" y="200907"/>
                </a:lnTo>
                <a:lnTo>
                  <a:pt x="10445" y="210100"/>
                </a:lnTo>
                <a:lnTo>
                  <a:pt x="16755" y="219947"/>
                </a:lnTo>
                <a:lnTo>
                  <a:pt x="12594" y="219947"/>
                </a:lnTo>
                <a:lnTo>
                  <a:pt x="8378" y="213256"/>
                </a:lnTo>
                <a:close/>
                <a:moveTo>
                  <a:pt x="34178" y="213256"/>
                </a:moveTo>
                <a:lnTo>
                  <a:pt x="29962" y="219947"/>
                </a:lnTo>
                <a:lnTo>
                  <a:pt x="25800" y="219947"/>
                </a:lnTo>
                <a:lnTo>
                  <a:pt x="32110" y="210100"/>
                </a:lnTo>
                <a:lnTo>
                  <a:pt x="26208" y="200907"/>
                </a:lnTo>
                <a:lnTo>
                  <a:pt x="30370" y="200907"/>
                </a:lnTo>
                <a:lnTo>
                  <a:pt x="34178" y="206891"/>
                </a:lnTo>
                <a:lnTo>
                  <a:pt x="37986" y="200907"/>
                </a:lnTo>
                <a:lnTo>
                  <a:pt x="42147" y="200907"/>
                </a:lnTo>
                <a:lnTo>
                  <a:pt x="36245" y="210100"/>
                </a:lnTo>
                <a:lnTo>
                  <a:pt x="42555" y="219947"/>
                </a:lnTo>
                <a:lnTo>
                  <a:pt x="38394" y="219947"/>
                </a:lnTo>
                <a:lnTo>
                  <a:pt x="34178" y="213256"/>
                </a:lnTo>
                <a:close/>
                <a:moveTo>
                  <a:pt x="59978" y="213256"/>
                </a:moveTo>
                <a:lnTo>
                  <a:pt x="55762" y="219947"/>
                </a:lnTo>
                <a:lnTo>
                  <a:pt x="51600" y="219947"/>
                </a:lnTo>
                <a:lnTo>
                  <a:pt x="57911" y="210100"/>
                </a:lnTo>
                <a:lnTo>
                  <a:pt x="52008" y="200907"/>
                </a:lnTo>
                <a:lnTo>
                  <a:pt x="56170" y="200907"/>
                </a:lnTo>
                <a:lnTo>
                  <a:pt x="59978" y="206891"/>
                </a:lnTo>
                <a:lnTo>
                  <a:pt x="63786" y="200907"/>
                </a:lnTo>
                <a:lnTo>
                  <a:pt x="67948" y="200907"/>
                </a:lnTo>
                <a:lnTo>
                  <a:pt x="62045" y="210100"/>
                </a:lnTo>
                <a:lnTo>
                  <a:pt x="68356" y="219947"/>
                </a:lnTo>
                <a:lnTo>
                  <a:pt x="64194" y="219947"/>
                </a:lnTo>
                <a:lnTo>
                  <a:pt x="59978" y="213256"/>
                </a:lnTo>
                <a:close/>
                <a:moveTo>
                  <a:pt x="85778" y="213256"/>
                </a:moveTo>
                <a:lnTo>
                  <a:pt x="81562" y="219947"/>
                </a:lnTo>
                <a:lnTo>
                  <a:pt x="77400" y="219947"/>
                </a:lnTo>
                <a:lnTo>
                  <a:pt x="83711" y="210100"/>
                </a:lnTo>
                <a:lnTo>
                  <a:pt x="77808" y="200907"/>
                </a:lnTo>
                <a:lnTo>
                  <a:pt x="81970" y="200907"/>
                </a:lnTo>
                <a:lnTo>
                  <a:pt x="85778" y="206891"/>
                </a:lnTo>
                <a:lnTo>
                  <a:pt x="89586" y="200907"/>
                </a:lnTo>
                <a:lnTo>
                  <a:pt x="93748" y="200907"/>
                </a:lnTo>
                <a:lnTo>
                  <a:pt x="87845" y="210100"/>
                </a:lnTo>
                <a:lnTo>
                  <a:pt x="94156" y="219947"/>
                </a:lnTo>
                <a:lnTo>
                  <a:pt x="89994" y="219947"/>
                </a:lnTo>
                <a:lnTo>
                  <a:pt x="85778" y="213256"/>
                </a:lnTo>
                <a:close/>
                <a:moveTo>
                  <a:pt x="111578" y="213256"/>
                </a:moveTo>
                <a:lnTo>
                  <a:pt x="107362" y="219947"/>
                </a:lnTo>
                <a:lnTo>
                  <a:pt x="103200" y="219947"/>
                </a:lnTo>
                <a:lnTo>
                  <a:pt x="109511" y="210100"/>
                </a:lnTo>
                <a:lnTo>
                  <a:pt x="103608" y="200907"/>
                </a:lnTo>
                <a:lnTo>
                  <a:pt x="107770" y="200907"/>
                </a:lnTo>
                <a:lnTo>
                  <a:pt x="111578" y="206891"/>
                </a:lnTo>
                <a:lnTo>
                  <a:pt x="115386" y="200907"/>
                </a:lnTo>
                <a:lnTo>
                  <a:pt x="119548" y="200907"/>
                </a:lnTo>
                <a:lnTo>
                  <a:pt x="113645" y="210100"/>
                </a:lnTo>
                <a:lnTo>
                  <a:pt x="119956" y="219947"/>
                </a:lnTo>
                <a:lnTo>
                  <a:pt x="115794" y="219947"/>
                </a:lnTo>
                <a:lnTo>
                  <a:pt x="111578" y="213256"/>
                </a:lnTo>
                <a:close/>
                <a:moveTo>
                  <a:pt x="137378" y="213256"/>
                </a:moveTo>
                <a:lnTo>
                  <a:pt x="133162" y="219947"/>
                </a:lnTo>
                <a:lnTo>
                  <a:pt x="129000" y="219947"/>
                </a:lnTo>
                <a:lnTo>
                  <a:pt x="135311" y="210100"/>
                </a:lnTo>
                <a:lnTo>
                  <a:pt x="129408" y="200907"/>
                </a:lnTo>
                <a:lnTo>
                  <a:pt x="133570" y="200907"/>
                </a:lnTo>
                <a:lnTo>
                  <a:pt x="137378" y="206891"/>
                </a:lnTo>
                <a:lnTo>
                  <a:pt x="141186" y="200907"/>
                </a:lnTo>
                <a:lnTo>
                  <a:pt x="145348" y="200907"/>
                </a:lnTo>
                <a:lnTo>
                  <a:pt x="139445" y="210100"/>
                </a:lnTo>
                <a:lnTo>
                  <a:pt x="145756" y="219947"/>
                </a:lnTo>
                <a:lnTo>
                  <a:pt x="141594" y="219947"/>
                </a:lnTo>
                <a:lnTo>
                  <a:pt x="137378" y="213256"/>
                </a:lnTo>
                <a:close/>
                <a:moveTo>
                  <a:pt x="163178" y="213256"/>
                </a:moveTo>
                <a:lnTo>
                  <a:pt x="158962" y="219947"/>
                </a:lnTo>
                <a:lnTo>
                  <a:pt x="154800" y="219947"/>
                </a:lnTo>
                <a:lnTo>
                  <a:pt x="161111" y="210100"/>
                </a:lnTo>
                <a:lnTo>
                  <a:pt x="155208" y="200907"/>
                </a:lnTo>
                <a:lnTo>
                  <a:pt x="159370" y="200907"/>
                </a:lnTo>
                <a:lnTo>
                  <a:pt x="163178" y="206891"/>
                </a:lnTo>
                <a:lnTo>
                  <a:pt x="166986" y="200907"/>
                </a:lnTo>
                <a:lnTo>
                  <a:pt x="171148" y="200907"/>
                </a:lnTo>
                <a:lnTo>
                  <a:pt x="165245" y="210100"/>
                </a:lnTo>
                <a:lnTo>
                  <a:pt x="171556" y="219947"/>
                </a:lnTo>
                <a:lnTo>
                  <a:pt x="167394" y="219947"/>
                </a:lnTo>
                <a:lnTo>
                  <a:pt x="163178" y="213256"/>
                </a:lnTo>
                <a:close/>
                <a:moveTo>
                  <a:pt x="188978" y="213256"/>
                </a:moveTo>
                <a:lnTo>
                  <a:pt x="184762" y="219947"/>
                </a:lnTo>
                <a:lnTo>
                  <a:pt x="180601" y="219947"/>
                </a:lnTo>
                <a:lnTo>
                  <a:pt x="186911" y="210100"/>
                </a:lnTo>
                <a:lnTo>
                  <a:pt x="181009" y="200907"/>
                </a:lnTo>
                <a:lnTo>
                  <a:pt x="185170" y="200907"/>
                </a:lnTo>
                <a:lnTo>
                  <a:pt x="188978" y="206891"/>
                </a:lnTo>
                <a:lnTo>
                  <a:pt x="192786" y="200907"/>
                </a:lnTo>
                <a:lnTo>
                  <a:pt x="196948" y="200907"/>
                </a:lnTo>
                <a:lnTo>
                  <a:pt x="191045" y="210100"/>
                </a:lnTo>
                <a:lnTo>
                  <a:pt x="197356" y="219947"/>
                </a:lnTo>
                <a:lnTo>
                  <a:pt x="193194" y="219947"/>
                </a:lnTo>
                <a:lnTo>
                  <a:pt x="188978" y="213256"/>
                </a:lnTo>
                <a:close/>
                <a:moveTo>
                  <a:pt x="214778" y="213256"/>
                </a:moveTo>
                <a:lnTo>
                  <a:pt x="210562" y="219947"/>
                </a:lnTo>
                <a:lnTo>
                  <a:pt x="206401" y="219947"/>
                </a:lnTo>
                <a:lnTo>
                  <a:pt x="212711" y="210100"/>
                </a:lnTo>
                <a:lnTo>
                  <a:pt x="206809" y="200907"/>
                </a:lnTo>
                <a:lnTo>
                  <a:pt x="210970" y="200907"/>
                </a:lnTo>
                <a:lnTo>
                  <a:pt x="214778" y="206891"/>
                </a:lnTo>
                <a:lnTo>
                  <a:pt x="218586" y="200907"/>
                </a:lnTo>
                <a:lnTo>
                  <a:pt x="222748" y="200907"/>
                </a:lnTo>
                <a:lnTo>
                  <a:pt x="216846" y="210100"/>
                </a:lnTo>
                <a:lnTo>
                  <a:pt x="223156" y="219947"/>
                </a:lnTo>
                <a:lnTo>
                  <a:pt x="218994" y="219947"/>
                </a:lnTo>
                <a:lnTo>
                  <a:pt x="214778" y="213256"/>
                </a:lnTo>
                <a:close/>
                <a:moveTo>
                  <a:pt x="240578" y="213256"/>
                </a:moveTo>
                <a:lnTo>
                  <a:pt x="236362" y="219947"/>
                </a:lnTo>
                <a:lnTo>
                  <a:pt x="232201" y="219947"/>
                </a:lnTo>
                <a:lnTo>
                  <a:pt x="238511" y="210100"/>
                </a:lnTo>
                <a:lnTo>
                  <a:pt x="232609" y="200907"/>
                </a:lnTo>
                <a:lnTo>
                  <a:pt x="236770" y="200907"/>
                </a:lnTo>
                <a:lnTo>
                  <a:pt x="240578" y="206891"/>
                </a:lnTo>
                <a:lnTo>
                  <a:pt x="244386" y="200907"/>
                </a:lnTo>
                <a:lnTo>
                  <a:pt x="248548" y="200907"/>
                </a:lnTo>
                <a:lnTo>
                  <a:pt x="242646" y="210100"/>
                </a:lnTo>
                <a:lnTo>
                  <a:pt x="248956" y="219947"/>
                </a:lnTo>
                <a:lnTo>
                  <a:pt x="244794" y="219947"/>
                </a:lnTo>
                <a:lnTo>
                  <a:pt x="240578" y="213256"/>
                </a:lnTo>
                <a:close/>
                <a:moveTo>
                  <a:pt x="266378" y="213256"/>
                </a:moveTo>
                <a:lnTo>
                  <a:pt x="262162" y="219947"/>
                </a:lnTo>
                <a:lnTo>
                  <a:pt x="258001" y="219947"/>
                </a:lnTo>
                <a:lnTo>
                  <a:pt x="264311" y="210100"/>
                </a:lnTo>
                <a:lnTo>
                  <a:pt x="258409" y="200907"/>
                </a:lnTo>
                <a:lnTo>
                  <a:pt x="262570" y="200907"/>
                </a:lnTo>
                <a:lnTo>
                  <a:pt x="266378" y="206891"/>
                </a:lnTo>
                <a:lnTo>
                  <a:pt x="270187" y="200907"/>
                </a:lnTo>
                <a:lnTo>
                  <a:pt x="274348" y="200907"/>
                </a:lnTo>
                <a:lnTo>
                  <a:pt x="268446" y="210100"/>
                </a:lnTo>
                <a:lnTo>
                  <a:pt x="274756" y="219947"/>
                </a:lnTo>
                <a:lnTo>
                  <a:pt x="270595" y="219947"/>
                </a:lnTo>
                <a:lnTo>
                  <a:pt x="266378" y="213256"/>
                </a:lnTo>
                <a:close/>
                <a:moveTo>
                  <a:pt x="292179" y="213256"/>
                </a:moveTo>
                <a:lnTo>
                  <a:pt x="287962" y="219947"/>
                </a:lnTo>
                <a:lnTo>
                  <a:pt x="283801" y="219947"/>
                </a:lnTo>
                <a:lnTo>
                  <a:pt x="290111" y="210100"/>
                </a:lnTo>
                <a:lnTo>
                  <a:pt x="284209" y="200907"/>
                </a:lnTo>
                <a:lnTo>
                  <a:pt x="288370" y="200907"/>
                </a:lnTo>
                <a:lnTo>
                  <a:pt x="292179" y="206891"/>
                </a:lnTo>
                <a:lnTo>
                  <a:pt x="295987" y="200907"/>
                </a:lnTo>
                <a:lnTo>
                  <a:pt x="300148" y="200907"/>
                </a:lnTo>
                <a:lnTo>
                  <a:pt x="294246" y="210100"/>
                </a:lnTo>
                <a:lnTo>
                  <a:pt x="300556" y="219947"/>
                </a:lnTo>
                <a:lnTo>
                  <a:pt x="296395" y="219947"/>
                </a:lnTo>
                <a:lnTo>
                  <a:pt x="292179" y="213256"/>
                </a:lnTo>
                <a:close/>
                <a:moveTo>
                  <a:pt x="317979" y="213256"/>
                </a:moveTo>
                <a:lnTo>
                  <a:pt x="313762" y="219947"/>
                </a:lnTo>
                <a:lnTo>
                  <a:pt x="309601" y="219947"/>
                </a:lnTo>
                <a:lnTo>
                  <a:pt x="315911" y="210100"/>
                </a:lnTo>
                <a:lnTo>
                  <a:pt x="310009" y="200907"/>
                </a:lnTo>
                <a:lnTo>
                  <a:pt x="314170" y="200907"/>
                </a:lnTo>
                <a:lnTo>
                  <a:pt x="317979" y="206891"/>
                </a:lnTo>
                <a:lnTo>
                  <a:pt x="321787" y="200907"/>
                </a:lnTo>
                <a:lnTo>
                  <a:pt x="325948" y="200907"/>
                </a:lnTo>
                <a:lnTo>
                  <a:pt x="320046" y="210100"/>
                </a:lnTo>
                <a:lnTo>
                  <a:pt x="326356" y="219947"/>
                </a:lnTo>
                <a:lnTo>
                  <a:pt x="322195" y="219947"/>
                </a:lnTo>
                <a:lnTo>
                  <a:pt x="317979" y="213256"/>
                </a:lnTo>
                <a:close/>
                <a:moveTo>
                  <a:pt x="343779" y="213256"/>
                </a:moveTo>
                <a:lnTo>
                  <a:pt x="339563" y="219947"/>
                </a:lnTo>
                <a:lnTo>
                  <a:pt x="335401" y="219947"/>
                </a:lnTo>
                <a:lnTo>
                  <a:pt x="341711" y="210100"/>
                </a:lnTo>
                <a:lnTo>
                  <a:pt x="335809" y="200907"/>
                </a:lnTo>
                <a:lnTo>
                  <a:pt x="339971" y="200907"/>
                </a:lnTo>
                <a:lnTo>
                  <a:pt x="343779" y="206891"/>
                </a:lnTo>
                <a:lnTo>
                  <a:pt x="347587" y="200907"/>
                </a:lnTo>
                <a:lnTo>
                  <a:pt x="351748" y="200907"/>
                </a:lnTo>
                <a:lnTo>
                  <a:pt x="345846" y="210100"/>
                </a:lnTo>
                <a:lnTo>
                  <a:pt x="352156" y="219947"/>
                </a:lnTo>
                <a:lnTo>
                  <a:pt x="347995" y="219947"/>
                </a:lnTo>
                <a:lnTo>
                  <a:pt x="343779" y="213256"/>
                </a:lnTo>
                <a:close/>
                <a:moveTo>
                  <a:pt x="369579" y="213256"/>
                </a:moveTo>
                <a:lnTo>
                  <a:pt x="365363" y="219947"/>
                </a:lnTo>
                <a:lnTo>
                  <a:pt x="361201" y="219947"/>
                </a:lnTo>
                <a:lnTo>
                  <a:pt x="367511" y="210100"/>
                </a:lnTo>
                <a:lnTo>
                  <a:pt x="361609" y="200907"/>
                </a:lnTo>
                <a:lnTo>
                  <a:pt x="365771" y="200907"/>
                </a:lnTo>
                <a:lnTo>
                  <a:pt x="369579" y="206891"/>
                </a:lnTo>
                <a:lnTo>
                  <a:pt x="373387" y="200907"/>
                </a:lnTo>
                <a:lnTo>
                  <a:pt x="377548" y="200907"/>
                </a:lnTo>
                <a:lnTo>
                  <a:pt x="371646" y="210100"/>
                </a:lnTo>
                <a:lnTo>
                  <a:pt x="377956" y="219947"/>
                </a:lnTo>
                <a:lnTo>
                  <a:pt x="373795" y="219947"/>
                </a:lnTo>
                <a:lnTo>
                  <a:pt x="369579" y="213256"/>
                </a:lnTo>
                <a:close/>
                <a:moveTo>
                  <a:pt x="395379" y="213256"/>
                </a:moveTo>
                <a:lnTo>
                  <a:pt x="391163" y="219947"/>
                </a:lnTo>
                <a:lnTo>
                  <a:pt x="387001" y="219947"/>
                </a:lnTo>
                <a:lnTo>
                  <a:pt x="393312" y="210100"/>
                </a:lnTo>
                <a:lnTo>
                  <a:pt x="387409" y="200907"/>
                </a:lnTo>
                <a:lnTo>
                  <a:pt x="391571" y="200907"/>
                </a:lnTo>
                <a:lnTo>
                  <a:pt x="395379" y="206891"/>
                </a:lnTo>
                <a:lnTo>
                  <a:pt x="399187" y="200907"/>
                </a:lnTo>
                <a:lnTo>
                  <a:pt x="403348" y="200907"/>
                </a:lnTo>
                <a:lnTo>
                  <a:pt x="397446" y="210100"/>
                </a:lnTo>
                <a:lnTo>
                  <a:pt x="403756" y="219947"/>
                </a:lnTo>
                <a:lnTo>
                  <a:pt x="399595" y="219947"/>
                </a:lnTo>
                <a:lnTo>
                  <a:pt x="395379" y="213256"/>
                </a:lnTo>
                <a:close/>
                <a:moveTo>
                  <a:pt x="421179" y="213256"/>
                </a:moveTo>
                <a:lnTo>
                  <a:pt x="416963" y="219947"/>
                </a:lnTo>
                <a:lnTo>
                  <a:pt x="412801" y="219947"/>
                </a:lnTo>
                <a:lnTo>
                  <a:pt x="419112" y="210100"/>
                </a:lnTo>
                <a:lnTo>
                  <a:pt x="413209" y="200907"/>
                </a:lnTo>
                <a:lnTo>
                  <a:pt x="417371" y="200907"/>
                </a:lnTo>
                <a:lnTo>
                  <a:pt x="421179" y="206891"/>
                </a:lnTo>
                <a:lnTo>
                  <a:pt x="424987" y="200907"/>
                </a:lnTo>
                <a:lnTo>
                  <a:pt x="429149" y="200907"/>
                </a:lnTo>
                <a:lnTo>
                  <a:pt x="423246" y="210100"/>
                </a:lnTo>
                <a:lnTo>
                  <a:pt x="429557" y="219947"/>
                </a:lnTo>
                <a:lnTo>
                  <a:pt x="425395" y="219947"/>
                </a:lnTo>
                <a:lnTo>
                  <a:pt x="421179" y="213256"/>
                </a:lnTo>
                <a:close/>
                <a:moveTo>
                  <a:pt x="446979" y="213256"/>
                </a:moveTo>
                <a:lnTo>
                  <a:pt x="442763" y="219947"/>
                </a:lnTo>
                <a:lnTo>
                  <a:pt x="438601" y="219947"/>
                </a:lnTo>
                <a:lnTo>
                  <a:pt x="444912" y="210100"/>
                </a:lnTo>
                <a:lnTo>
                  <a:pt x="439009" y="200907"/>
                </a:lnTo>
                <a:lnTo>
                  <a:pt x="443171" y="200907"/>
                </a:lnTo>
                <a:lnTo>
                  <a:pt x="446979" y="206891"/>
                </a:lnTo>
                <a:lnTo>
                  <a:pt x="450787" y="200907"/>
                </a:lnTo>
                <a:lnTo>
                  <a:pt x="454949" y="200907"/>
                </a:lnTo>
                <a:lnTo>
                  <a:pt x="449046" y="210100"/>
                </a:lnTo>
                <a:lnTo>
                  <a:pt x="455357" y="219947"/>
                </a:lnTo>
                <a:lnTo>
                  <a:pt x="451195" y="219947"/>
                </a:lnTo>
                <a:lnTo>
                  <a:pt x="446979" y="213256"/>
                </a:lnTo>
                <a:close/>
                <a:moveTo>
                  <a:pt x="472779" y="213256"/>
                </a:moveTo>
                <a:lnTo>
                  <a:pt x="468563" y="219947"/>
                </a:lnTo>
                <a:lnTo>
                  <a:pt x="464401" y="219947"/>
                </a:lnTo>
                <a:lnTo>
                  <a:pt x="470712" y="210100"/>
                </a:lnTo>
                <a:lnTo>
                  <a:pt x="464809" y="200907"/>
                </a:lnTo>
                <a:lnTo>
                  <a:pt x="468971" y="200907"/>
                </a:lnTo>
                <a:lnTo>
                  <a:pt x="472779" y="206891"/>
                </a:lnTo>
                <a:lnTo>
                  <a:pt x="476587" y="200907"/>
                </a:lnTo>
                <a:lnTo>
                  <a:pt x="480749" y="200907"/>
                </a:lnTo>
                <a:lnTo>
                  <a:pt x="474846" y="210100"/>
                </a:lnTo>
                <a:lnTo>
                  <a:pt x="481157" y="219947"/>
                </a:lnTo>
                <a:lnTo>
                  <a:pt x="476995" y="219947"/>
                </a:lnTo>
                <a:lnTo>
                  <a:pt x="472779" y="213256"/>
                </a:lnTo>
                <a:close/>
                <a:moveTo>
                  <a:pt x="498579" y="213256"/>
                </a:moveTo>
                <a:lnTo>
                  <a:pt x="494363" y="219947"/>
                </a:lnTo>
                <a:lnTo>
                  <a:pt x="490201" y="219947"/>
                </a:lnTo>
                <a:lnTo>
                  <a:pt x="496512" y="210100"/>
                </a:lnTo>
                <a:lnTo>
                  <a:pt x="490609" y="200907"/>
                </a:lnTo>
                <a:lnTo>
                  <a:pt x="494771" y="200907"/>
                </a:lnTo>
                <a:lnTo>
                  <a:pt x="498579" y="206891"/>
                </a:lnTo>
                <a:lnTo>
                  <a:pt x="502387" y="200907"/>
                </a:lnTo>
                <a:lnTo>
                  <a:pt x="506549" y="200907"/>
                </a:lnTo>
                <a:lnTo>
                  <a:pt x="500646" y="210100"/>
                </a:lnTo>
                <a:lnTo>
                  <a:pt x="506957" y="219947"/>
                </a:lnTo>
                <a:lnTo>
                  <a:pt x="502795" y="219947"/>
                </a:lnTo>
                <a:lnTo>
                  <a:pt x="498579" y="213256"/>
                </a:lnTo>
                <a:close/>
                <a:moveTo>
                  <a:pt x="8378" y="241957"/>
                </a:moveTo>
                <a:lnTo>
                  <a:pt x="4162" y="248648"/>
                </a:lnTo>
                <a:lnTo>
                  <a:pt x="0" y="248648"/>
                </a:lnTo>
                <a:lnTo>
                  <a:pt x="6310" y="238802"/>
                </a:lnTo>
                <a:lnTo>
                  <a:pt x="408" y="229608"/>
                </a:lnTo>
                <a:lnTo>
                  <a:pt x="4570" y="229608"/>
                </a:lnTo>
                <a:lnTo>
                  <a:pt x="8378" y="235592"/>
                </a:lnTo>
                <a:lnTo>
                  <a:pt x="12186" y="229608"/>
                </a:lnTo>
                <a:lnTo>
                  <a:pt x="16347" y="229608"/>
                </a:lnTo>
                <a:lnTo>
                  <a:pt x="10445" y="238802"/>
                </a:lnTo>
                <a:lnTo>
                  <a:pt x="16755" y="248648"/>
                </a:lnTo>
                <a:lnTo>
                  <a:pt x="12594" y="248648"/>
                </a:lnTo>
                <a:lnTo>
                  <a:pt x="8378" y="241957"/>
                </a:lnTo>
                <a:close/>
                <a:moveTo>
                  <a:pt x="34178" y="241957"/>
                </a:moveTo>
                <a:lnTo>
                  <a:pt x="29962" y="248648"/>
                </a:lnTo>
                <a:lnTo>
                  <a:pt x="25800" y="248648"/>
                </a:lnTo>
                <a:lnTo>
                  <a:pt x="32110" y="238802"/>
                </a:lnTo>
                <a:lnTo>
                  <a:pt x="26208" y="229608"/>
                </a:lnTo>
                <a:lnTo>
                  <a:pt x="30370" y="229608"/>
                </a:lnTo>
                <a:lnTo>
                  <a:pt x="34178" y="235592"/>
                </a:lnTo>
                <a:lnTo>
                  <a:pt x="37986" y="229608"/>
                </a:lnTo>
                <a:lnTo>
                  <a:pt x="42147" y="229608"/>
                </a:lnTo>
                <a:lnTo>
                  <a:pt x="36245" y="238802"/>
                </a:lnTo>
                <a:lnTo>
                  <a:pt x="42555" y="248648"/>
                </a:lnTo>
                <a:lnTo>
                  <a:pt x="38394" y="248648"/>
                </a:lnTo>
                <a:lnTo>
                  <a:pt x="34178" y="241957"/>
                </a:lnTo>
                <a:close/>
                <a:moveTo>
                  <a:pt x="59978" y="241957"/>
                </a:moveTo>
                <a:lnTo>
                  <a:pt x="55762" y="248648"/>
                </a:lnTo>
                <a:lnTo>
                  <a:pt x="51600" y="248648"/>
                </a:lnTo>
                <a:lnTo>
                  <a:pt x="57911" y="238802"/>
                </a:lnTo>
                <a:lnTo>
                  <a:pt x="52008" y="229608"/>
                </a:lnTo>
                <a:lnTo>
                  <a:pt x="56170" y="229608"/>
                </a:lnTo>
                <a:lnTo>
                  <a:pt x="59978" y="235592"/>
                </a:lnTo>
                <a:lnTo>
                  <a:pt x="63786" y="229608"/>
                </a:lnTo>
                <a:lnTo>
                  <a:pt x="67948" y="229608"/>
                </a:lnTo>
                <a:lnTo>
                  <a:pt x="62045" y="238802"/>
                </a:lnTo>
                <a:lnTo>
                  <a:pt x="68356" y="248648"/>
                </a:lnTo>
                <a:lnTo>
                  <a:pt x="64194" y="248648"/>
                </a:lnTo>
                <a:lnTo>
                  <a:pt x="59978" y="241957"/>
                </a:lnTo>
                <a:close/>
                <a:moveTo>
                  <a:pt x="85778" y="241957"/>
                </a:moveTo>
                <a:lnTo>
                  <a:pt x="81562" y="248648"/>
                </a:lnTo>
                <a:lnTo>
                  <a:pt x="77400" y="248648"/>
                </a:lnTo>
                <a:lnTo>
                  <a:pt x="83711" y="238802"/>
                </a:lnTo>
                <a:lnTo>
                  <a:pt x="77808" y="229608"/>
                </a:lnTo>
                <a:lnTo>
                  <a:pt x="81970" y="229608"/>
                </a:lnTo>
                <a:lnTo>
                  <a:pt x="85778" y="235592"/>
                </a:lnTo>
                <a:lnTo>
                  <a:pt x="89586" y="229608"/>
                </a:lnTo>
                <a:lnTo>
                  <a:pt x="93748" y="229608"/>
                </a:lnTo>
                <a:lnTo>
                  <a:pt x="87845" y="238802"/>
                </a:lnTo>
                <a:lnTo>
                  <a:pt x="94156" y="248648"/>
                </a:lnTo>
                <a:lnTo>
                  <a:pt x="89994" y="248648"/>
                </a:lnTo>
                <a:lnTo>
                  <a:pt x="85778" y="241957"/>
                </a:lnTo>
                <a:close/>
                <a:moveTo>
                  <a:pt x="111578" y="241957"/>
                </a:moveTo>
                <a:lnTo>
                  <a:pt x="107362" y="248648"/>
                </a:lnTo>
                <a:lnTo>
                  <a:pt x="103200" y="248648"/>
                </a:lnTo>
                <a:lnTo>
                  <a:pt x="109511" y="238802"/>
                </a:lnTo>
                <a:lnTo>
                  <a:pt x="103608" y="229608"/>
                </a:lnTo>
                <a:lnTo>
                  <a:pt x="107770" y="229608"/>
                </a:lnTo>
                <a:lnTo>
                  <a:pt x="111578" y="235592"/>
                </a:lnTo>
                <a:lnTo>
                  <a:pt x="115386" y="229608"/>
                </a:lnTo>
                <a:lnTo>
                  <a:pt x="119548" y="229608"/>
                </a:lnTo>
                <a:lnTo>
                  <a:pt x="113645" y="238802"/>
                </a:lnTo>
                <a:lnTo>
                  <a:pt x="119956" y="248648"/>
                </a:lnTo>
                <a:lnTo>
                  <a:pt x="115794" y="248648"/>
                </a:lnTo>
                <a:lnTo>
                  <a:pt x="111578" y="241957"/>
                </a:lnTo>
                <a:close/>
                <a:moveTo>
                  <a:pt x="137378" y="241957"/>
                </a:moveTo>
                <a:lnTo>
                  <a:pt x="133162" y="248648"/>
                </a:lnTo>
                <a:lnTo>
                  <a:pt x="129000" y="248648"/>
                </a:lnTo>
                <a:lnTo>
                  <a:pt x="135311" y="238802"/>
                </a:lnTo>
                <a:lnTo>
                  <a:pt x="129408" y="229608"/>
                </a:lnTo>
                <a:lnTo>
                  <a:pt x="133570" y="229608"/>
                </a:lnTo>
                <a:lnTo>
                  <a:pt x="137378" y="235592"/>
                </a:lnTo>
                <a:lnTo>
                  <a:pt x="141186" y="229608"/>
                </a:lnTo>
                <a:lnTo>
                  <a:pt x="145348" y="229608"/>
                </a:lnTo>
                <a:lnTo>
                  <a:pt x="139445" y="238802"/>
                </a:lnTo>
                <a:lnTo>
                  <a:pt x="145756" y="248648"/>
                </a:lnTo>
                <a:lnTo>
                  <a:pt x="141594" y="248648"/>
                </a:lnTo>
                <a:lnTo>
                  <a:pt x="137378" y="241957"/>
                </a:lnTo>
                <a:close/>
                <a:moveTo>
                  <a:pt x="163178" y="241957"/>
                </a:moveTo>
                <a:lnTo>
                  <a:pt x="158962" y="248648"/>
                </a:lnTo>
                <a:lnTo>
                  <a:pt x="154800" y="248648"/>
                </a:lnTo>
                <a:lnTo>
                  <a:pt x="161111" y="238802"/>
                </a:lnTo>
                <a:lnTo>
                  <a:pt x="155208" y="229608"/>
                </a:lnTo>
                <a:lnTo>
                  <a:pt x="159370" y="229608"/>
                </a:lnTo>
                <a:lnTo>
                  <a:pt x="163178" y="235592"/>
                </a:lnTo>
                <a:lnTo>
                  <a:pt x="166986" y="229608"/>
                </a:lnTo>
                <a:lnTo>
                  <a:pt x="171148" y="229608"/>
                </a:lnTo>
                <a:lnTo>
                  <a:pt x="165245" y="238802"/>
                </a:lnTo>
                <a:lnTo>
                  <a:pt x="171556" y="248648"/>
                </a:lnTo>
                <a:lnTo>
                  <a:pt x="167394" y="248648"/>
                </a:lnTo>
                <a:lnTo>
                  <a:pt x="163178" y="241957"/>
                </a:lnTo>
                <a:close/>
                <a:moveTo>
                  <a:pt x="188978" y="241957"/>
                </a:moveTo>
                <a:lnTo>
                  <a:pt x="184762" y="248648"/>
                </a:lnTo>
                <a:lnTo>
                  <a:pt x="180601" y="248648"/>
                </a:lnTo>
                <a:lnTo>
                  <a:pt x="186911" y="238802"/>
                </a:lnTo>
                <a:lnTo>
                  <a:pt x="181009" y="229608"/>
                </a:lnTo>
                <a:lnTo>
                  <a:pt x="185170" y="229608"/>
                </a:lnTo>
                <a:lnTo>
                  <a:pt x="188978" y="235592"/>
                </a:lnTo>
                <a:lnTo>
                  <a:pt x="192786" y="229608"/>
                </a:lnTo>
                <a:lnTo>
                  <a:pt x="196948" y="229608"/>
                </a:lnTo>
                <a:lnTo>
                  <a:pt x="191045" y="238802"/>
                </a:lnTo>
                <a:lnTo>
                  <a:pt x="197356" y="248648"/>
                </a:lnTo>
                <a:lnTo>
                  <a:pt x="193194" y="248648"/>
                </a:lnTo>
                <a:lnTo>
                  <a:pt x="188978" y="241957"/>
                </a:lnTo>
                <a:close/>
                <a:moveTo>
                  <a:pt x="214778" y="241957"/>
                </a:moveTo>
                <a:lnTo>
                  <a:pt x="210562" y="248648"/>
                </a:lnTo>
                <a:lnTo>
                  <a:pt x="206401" y="248648"/>
                </a:lnTo>
                <a:lnTo>
                  <a:pt x="212711" y="238802"/>
                </a:lnTo>
                <a:lnTo>
                  <a:pt x="206809" y="229608"/>
                </a:lnTo>
                <a:lnTo>
                  <a:pt x="210970" y="229608"/>
                </a:lnTo>
                <a:lnTo>
                  <a:pt x="214778" y="235592"/>
                </a:lnTo>
                <a:lnTo>
                  <a:pt x="218586" y="229608"/>
                </a:lnTo>
                <a:lnTo>
                  <a:pt x="222748" y="229608"/>
                </a:lnTo>
                <a:lnTo>
                  <a:pt x="216846" y="238802"/>
                </a:lnTo>
                <a:lnTo>
                  <a:pt x="223156" y="248648"/>
                </a:lnTo>
                <a:lnTo>
                  <a:pt x="218994" y="248648"/>
                </a:lnTo>
                <a:lnTo>
                  <a:pt x="214778" y="241957"/>
                </a:lnTo>
                <a:close/>
                <a:moveTo>
                  <a:pt x="240578" y="241957"/>
                </a:moveTo>
                <a:lnTo>
                  <a:pt x="236362" y="248648"/>
                </a:lnTo>
                <a:lnTo>
                  <a:pt x="232201" y="248648"/>
                </a:lnTo>
                <a:lnTo>
                  <a:pt x="238511" y="238802"/>
                </a:lnTo>
                <a:lnTo>
                  <a:pt x="232609" y="229608"/>
                </a:lnTo>
                <a:lnTo>
                  <a:pt x="236770" y="229608"/>
                </a:lnTo>
                <a:lnTo>
                  <a:pt x="240578" y="235592"/>
                </a:lnTo>
                <a:lnTo>
                  <a:pt x="244386" y="229608"/>
                </a:lnTo>
                <a:lnTo>
                  <a:pt x="248548" y="229608"/>
                </a:lnTo>
                <a:lnTo>
                  <a:pt x="242646" y="238802"/>
                </a:lnTo>
                <a:lnTo>
                  <a:pt x="248956" y="248648"/>
                </a:lnTo>
                <a:lnTo>
                  <a:pt x="244794" y="248648"/>
                </a:lnTo>
                <a:lnTo>
                  <a:pt x="240578" y="241957"/>
                </a:lnTo>
                <a:close/>
                <a:moveTo>
                  <a:pt x="266378" y="241957"/>
                </a:moveTo>
                <a:lnTo>
                  <a:pt x="262162" y="248648"/>
                </a:lnTo>
                <a:lnTo>
                  <a:pt x="258001" y="248648"/>
                </a:lnTo>
                <a:lnTo>
                  <a:pt x="264311" y="238802"/>
                </a:lnTo>
                <a:lnTo>
                  <a:pt x="258409" y="229608"/>
                </a:lnTo>
                <a:lnTo>
                  <a:pt x="262570" y="229608"/>
                </a:lnTo>
                <a:lnTo>
                  <a:pt x="266378" y="235592"/>
                </a:lnTo>
                <a:lnTo>
                  <a:pt x="270187" y="229608"/>
                </a:lnTo>
                <a:lnTo>
                  <a:pt x="274348" y="229608"/>
                </a:lnTo>
                <a:lnTo>
                  <a:pt x="268446" y="238802"/>
                </a:lnTo>
                <a:lnTo>
                  <a:pt x="274756" y="248648"/>
                </a:lnTo>
                <a:lnTo>
                  <a:pt x="270595" y="248648"/>
                </a:lnTo>
                <a:lnTo>
                  <a:pt x="266378" y="241957"/>
                </a:lnTo>
                <a:close/>
                <a:moveTo>
                  <a:pt x="292179" y="241957"/>
                </a:moveTo>
                <a:lnTo>
                  <a:pt x="287962" y="248648"/>
                </a:lnTo>
                <a:lnTo>
                  <a:pt x="283801" y="248648"/>
                </a:lnTo>
                <a:lnTo>
                  <a:pt x="290111" y="238802"/>
                </a:lnTo>
                <a:lnTo>
                  <a:pt x="284209" y="229608"/>
                </a:lnTo>
                <a:lnTo>
                  <a:pt x="288370" y="229608"/>
                </a:lnTo>
                <a:lnTo>
                  <a:pt x="292179" y="235592"/>
                </a:lnTo>
                <a:lnTo>
                  <a:pt x="295987" y="229608"/>
                </a:lnTo>
                <a:lnTo>
                  <a:pt x="300148" y="229608"/>
                </a:lnTo>
                <a:lnTo>
                  <a:pt x="294246" y="238802"/>
                </a:lnTo>
                <a:lnTo>
                  <a:pt x="300556" y="248648"/>
                </a:lnTo>
                <a:lnTo>
                  <a:pt x="296395" y="248648"/>
                </a:lnTo>
                <a:lnTo>
                  <a:pt x="292179" y="241957"/>
                </a:lnTo>
                <a:close/>
                <a:moveTo>
                  <a:pt x="317979" y="241957"/>
                </a:moveTo>
                <a:lnTo>
                  <a:pt x="313762" y="248648"/>
                </a:lnTo>
                <a:lnTo>
                  <a:pt x="309601" y="248648"/>
                </a:lnTo>
                <a:lnTo>
                  <a:pt x="315911" y="238802"/>
                </a:lnTo>
                <a:lnTo>
                  <a:pt x="310009" y="229608"/>
                </a:lnTo>
                <a:lnTo>
                  <a:pt x="314170" y="229608"/>
                </a:lnTo>
                <a:lnTo>
                  <a:pt x="317979" y="235592"/>
                </a:lnTo>
                <a:lnTo>
                  <a:pt x="321787" y="229608"/>
                </a:lnTo>
                <a:lnTo>
                  <a:pt x="325948" y="229608"/>
                </a:lnTo>
                <a:lnTo>
                  <a:pt x="320046" y="238802"/>
                </a:lnTo>
                <a:lnTo>
                  <a:pt x="326356" y="248648"/>
                </a:lnTo>
                <a:lnTo>
                  <a:pt x="322195" y="248648"/>
                </a:lnTo>
                <a:lnTo>
                  <a:pt x="317979" y="241957"/>
                </a:lnTo>
                <a:close/>
                <a:moveTo>
                  <a:pt x="343779" y="241957"/>
                </a:moveTo>
                <a:lnTo>
                  <a:pt x="339563" y="248648"/>
                </a:lnTo>
                <a:lnTo>
                  <a:pt x="335401" y="248648"/>
                </a:lnTo>
                <a:lnTo>
                  <a:pt x="341711" y="238802"/>
                </a:lnTo>
                <a:lnTo>
                  <a:pt x="335809" y="229608"/>
                </a:lnTo>
                <a:lnTo>
                  <a:pt x="339971" y="229608"/>
                </a:lnTo>
                <a:lnTo>
                  <a:pt x="343779" y="235592"/>
                </a:lnTo>
                <a:lnTo>
                  <a:pt x="347587" y="229608"/>
                </a:lnTo>
                <a:lnTo>
                  <a:pt x="351748" y="229608"/>
                </a:lnTo>
                <a:lnTo>
                  <a:pt x="345846" y="238802"/>
                </a:lnTo>
                <a:lnTo>
                  <a:pt x="352156" y="248648"/>
                </a:lnTo>
                <a:lnTo>
                  <a:pt x="347995" y="248648"/>
                </a:lnTo>
                <a:lnTo>
                  <a:pt x="343779" y="241957"/>
                </a:lnTo>
                <a:close/>
                <a:moveTo>
                  <a:pt x="369579" y="241957"/>
                </a:moveTo>
                <a:lnTo>
                  <a:pt x="365363" y="248648"/>
                </a:lnTo>
                <a:lnTo>
                  <a:pt x="361201" y="248648"/>
                </a:lnTo>
                <a:lnTo>
                  <a:pt x="367511" y="238802"/>
                </a:lnTo>
                <a:lnTo>
                  <a:pt x="361609" y="229608"/>
                </a:lnTo>
                <a:lnTo>
                  <a:pt x="365771" y="229608"/>
                </a:lnTo>
                <a:lnTo>
                  <a:pt x="369579" y="235592"/>
                </a:lnTo>
                <a:lnTo>
                  <a:pt x="373387" y="229608"/>
                </a:lnTo>
                <a:lnTo>
                  <a:pt x="377548" y="229608"/>
                </a:lnTo>
                <a:lnTo>
                  <a:pt x="371646" y="238802"/>
                </a:lnTo>
                <a:lnTo>
                  <a:pt x="377956" y="248648"/>
                </a:lnTo>
                <a:lnTo>
                  <a:pt x="373795" y="248648"/>
                </a:lnTo>
                <a:lnTo>
                  <a:pt x="369579" y="241957"/>
                </a:lnTo>
                <a:close/>
                <a:moveTo>
                  <a:pt x="395379" y="241957"/>
                </a:moveTo>
                <a:lnTo>
                  <a:pt x="391163" y="248648"/>
                </a:lnTo>
                <a:lnTo>
                  <a:pt x="387001" y="248648"/>
                </a:lnTo>
                <a:lnTo>
                  <a:pt x="393312" y="238802"/>
                </a:lnTo>
                <a:lnTo>
                  <a:pt x="387409" y="229608"/>
                </a:lnTo>
                <a:lnTo>
                  <a:pt x="391571" y="229608"/>
                </a:lnTo>
                <a:lnTo>
                  <a:pt x="395379" y="235592"/>
                </a:lnTo>
                <a:lnTo>
                  <a:pt x="399187" y="229608"/>
                </a:lnTo>
                <a:lnTo>
                  <a:pt x="403348" y="229608"/>
                </a:lnTo>
                <a:lnTo>
                  <a:pt x="397446" y="238802"/>
                </a:lnTo>
                <a:lnTo>
                  <a:pt x="403756" y="248648"/>
                </a:lnTo>
                <a:lnTo>
                  <a:pt x="399595" y="248648"/>
                </a:lnTo>
                <a:lnTo>
                  <a:pt x="395379" y="241957"/>
                </a:lnTo>
                <a:close/>
                <a:moveTo>
                  <a:pt x="421179" y="241957"/>
                </a:moveTo>
                <a:lnTo>
                  <a:pt x="416963" y="248648"/>
                </a:lnTo>
                <a:lnTo>
                  <a:pt x="412801" y="248648"/>
                </a:lnTo>
                <a:lnTo>
                  <a:pt x="419112" y="238802"/>
                </a:lnTo>
                <a:lnTo>
                  <a:pt x="413209" y="229608"/>
                </a:lnTo>
                <a:lnTo>
                  <a:pt x="417371" y="229608"/>
                </a:lnTo>
                <a:lnTo>
                  <a:pt x="421179" y="235592"/>
                </a:lnTo>
                <a:lnTo>
                  <a:pt x="424987" y="229608"/>
                </a:lnTo>
                <a:lnTo>
                  <a:pt x="429149" y="229608"/>
                </a:lnTo>
                <a:lnTo>
                  <a:pt x="423246" y="238802"/>
                </a:lnTo>
                <a:lnTo>
                  <a:pt x="429557" y="248648"/>
                </a:lnTo>
                <a:lnTo>
                  <a:pt x="425395" y="248648"/>
                </a:lnTo>
                <a:lnTo>
                  <a:pt x="421179" y="241957"/>
                </a:lnTo>
                <a:close/>
                <a:moveTo>
                  <a:pt x="446979" y="241957"/>
                </a:moveTo>
                <a:lnTo>
                  <a:pt x="442763" y="248648"/>
                </a:lnTo>
                <a:lnTo>
                  <a:pt x="438601" y="248648"/>
                </a:lnTo>
                <a:lnTo>
                  <a:pt x="444912" y="238802"/>
                </a:lnTo>
                <a:lnTo>
                  <a:pt x="439009" y="229608"/>
                </a:lnTo>
                <a:lnTo>
                  <a:pt x="443171" y="229608"/>
                </a:lnTo>
                <a:lnTo>
                  <a:pt x="446979" y="235592"/>
                </a:lnTo>
                <a:lnTo>
                  <a:pt x="450787" y="229608"/>
                </a:lnTo>
                <a:lnTo>
                  <a:pt x="454949" y="229608"/>
                </a:lnTo>
                <a:lnTo>
                  <a:pt x="449046" y="238802"/>
                </a:lnTo>
                <a:lnTo>
                  <a:pt x="455357" y="248648"/>
                </a:lnTo>
                <a:lnTo>
                  <a:pt x="451195" y="248648"/>
                </a:lnTo>
                <a:lnTo>
                  <a:pt x="446979" y="241957"/>
                </a:lnTo>
                <a:close/>
                <a:moveTo>
                  <a:pt x="472779" y="241957"/>
                </a:moveTo>
                <a:lnTo>
                  <a:pt x="468563" y="248648"/>
                </a:lnTo>
                <a:lnTo>
                  <a:pt x="464401" y="248648"/>
                </a:lnTo>
                <a:lnTo>
                  <a:pt x="470712" y="238802"/>
                </a:lnTo>
                <a:lnTo>
                  <a:pt x="464809" y="229608"/>
                </a:lnTo>
                <a:lnTo>
                  <a:pt x="468971" y="229608"/>
                </a:lnTo>
                <a:lnTo>
                  <a:pt x="472779" y="235592"/>
                </a:lnTo>
                <a:lnTo>
                  <a:pt x="476587" y="229608"/>
                </a:lnTo>
                <a:lnTo>
                  <a:pt x="480749" y="229608"/>
                </a:lnTo>
                <a:lnTo>
                  <a:pt x="474846" y="238802"/>
                </a:lnTo>
                <a:lnTo>
                  <a:pt x="481157" y="248648"/>
                </a:lnTo>
                <a:lnTo>
                  <a:pt x="476995" y="248648"/>
                </a:lnTo>
                <a:lnTo>
                  <a:pt x="472779" y="241957"/>
                </a:lnTo>
                <a:close/>
                <a:moveTo>
                  <a:pt x="498579" y="241957"/>
                </a:moveTo>
                <a:lnTo>
                  <a:pt x="494363" y="248648"/>
                </a:lnTo>
                <a:lnTo>
                  <a:pt x="490201" y="248648"/>
                </a:lnTo>
                <a:lnTo>
                  <a:pt x="496512" y="238802"/>
                </a:lnTo>
                <a:lnTo>
                  <a:pt x="490609" y="229608"/>
                </a:lnTo>
                <a:lnTo>
                  <a:pt x="494771" y="229608"/>
                </a:lnTo>
                <a:lnTo>
                  <a:pt x="498579" y="235592"/>
                </a:lnTo>
                <a:lnTo>
                  <a:pt x="502387" y="229608"/>
                </a:lnTo>
                <a:lnTo>
                  <a:pt x="506549" y="229608"/>
                </a:lnTo>
                <a:lnTo>
                  <a:pt x="500646" y="238802"/>
                </a:lnTo>
                <a:lnTo>
                  <a:pt x="506957" y="248648"/>
                </a:lnTo>
                <a:lnTo>
                  <a:pt x="502795" y="248648"/>
                </a:lnTo>
                <a:lnTo>
                  <a:pt x="498579" y="241957"/>
                </a:lnTo>
                <a:close/>
                <a:moveTo>
                  <a:pt x="8378" y="270658"/>
                </a:moveTo>
                <a:lnTo>
                  <a:pt x="4162" y="277349"/>
                </a:lnTo>
                <a:lnTo>
                  <a:pt x="0" y="277349"/>
                </a:lnTo>
                <a:lnTo>
                  <a:pt x="6310" y="267502"/>
                </a:lnTo>
                <a:lnTo>
                  <a:pt x="408" y="258309"/>
                </a:lnTo>
                <a:lnTo>
                  <a:pt x="4570" y="258309"/>
                </a:lnTo>
                <a:lnTo>
                  <a:pt x="8378" y="264293"/>
                </a:lnTo>
                <a:lnTo>
                  <a:pt x="12186" y="258309"/>
                </a:lnTo>
                <a:lnTo>
                  <a:pt x="16347" y="258309"/>
                </a:lnTo>
                <a:lnTo>
                  <a:pt x="10445" y="267502"/>
                </a:lnTo>
                <a:lnTo>
                  <a:pt x="16755" y="277349"/>
                </a:lnTo>
                <a:lnTo>
                  <a:pt x="12594" y="277349"/>
                </a:lnTo>
                <a:lnTo>
                  <a:pt x="8378" y="270658"/>
                </a:lnTo>
                <a:close/>
                <a:moveTo>
                  <a:pt x="34178" y="270658"/>
                </a:moveTo>
                <a:lnTo>
                  <a:pt x="29962" y="277349"/>
                </a:lnTo>
                <a:lnTo>
                  <a:pt x="25800" y="277349"/>
                </a:lnTo>
                <a:lnTo>
                  <a:pt x="32110" y="267502"/>
                </a:lnTo>
                <a:lnTo>
                  <a:pt x="26208" y="258309"/>
                </a:lnTo>
                <a:lnTo>
                  <a:pt x="30370" y="258309"/>
                </a:lnTo>
                <a:lnTo>
                  <a:pt x="34178" y="264293"/>
                </a:lnTo>
                <a:lnTo>
                  <a:pt x="37986" y="258309"/>
                </a:lnTo>
                <a:lnTo>
                  <a:pt x="42147" y="258309"/>
                </a:lnTo>
                <a:lnTo>
                  <a:pt x="36245" y="267502"/>
                </a:lnTo>
                <a:lnTo>
                  <a:pt x="42555" y="277349"/>
                </a:lnTo>
                <a:lnTo>
                  <a:pt x="38394" y="277349"/>
                </a:lnTo>
                <a:lnTo>
                  <a:pt x="34178" y="270658"/>
                </a:lnTo>
                <a:close/>
                <a:moveTo>
                  <a:pt x="59978" y="270658"/>
                </a:moveTo>
                <a:lnTo>
                  <a:pt x="55762" y="277349"/>
                </a:lnTo>
                <a:lnTo>
                  <a:pt x="51600" y="277349"/>
                </a:lnTo>
                <a:lnTo>
                  <a:pt x="57911" y="267502"/>
                </a:lnTo>
                <a:lnTo>
                  <a:pt x="52008" y="258309"/>
                </a:lnTo>
                <a:lnTo>
                  <a:pt x="56170" y="258309"/>
                </a:lnTo>
                <a:lnTo>
                  <a:pt x="59978" y="264293"/>
                </a:lnTo>
                <a:lnTo>
                  <a:pt x="63786" y="258309"/>
                </a:lnTo>
                <a:lnTo>
                  <a:pt x="67948" y="258309"/>
                </a:lnTo>
                <a:lnTo>
                  <a:pt x="62045" y="267502"/>
                </a:lnTo>
                <a:lnTo>
                  <a:pt x="68356" y="277349"/>
                </a:lnTo>
                <a:lnTo>
                  <a:pt x="64194" y="277349"/>
                </a:lnTo>
                <a:lnTo>
                  <a:pt x="59978" y="270658"/>
                </a:lnTo>
                <a:close/>
                <a:moveTo>
                  <a:pt x="85778" y="270658"/>
                </a:moveTo>
                <a:lnTo>
                  <a:pt x="81562" y="277349"/>
                </a:lnTo>
                <a:lnTo>
                  <a:pt x="77400" y="277349"/>
                </a:lnTo>
                <a:lnTo>
                  <a:pt x="83711" y="267502"/>
                </a:lnTo>
                <a:lnTo>
                  <a:pt x="77808" y="258309"/>
                </a:lnTo>
                <a:lnTo>
                  <a:pt x="81970" y="258309"/>
                </a:lnTo>
                <a:lnTo>
                  <a:pt x="85778" y="264293"/>
                </a:lnTo>
                <a:lnTo>
                  <a:pt x="89586" y="258309"/>
                </a:lnTo>
                <a:lnTo>
                  <a:pt x="93748" y="258309"/>
                </a:lnTo>
                <a:lnTo>
                  <a:pt x="87845" y="267502"/>
                </a:lnTo>
                <a:lnTo>
                  <a:pt x="94156" y="277349"/>
                </a:lnTo>
                <a:lnTo>
                  <a:pt x="89994" y="277349"/>
                </a:lnTo>
                <a:lnTo>
                  <a:pt x="85778" y="270658"/>
                </a:lnTo>
                <a:close/>
                <a:moveTo>
                  <a:pt x="111578" y="270658"/>
                </a:moveTo>
                <a:lnTo>
                  <a:pt x="107362" y="277349"/>
                </a:lnTo>
                <a:lnTo>
                  <a:pt x="103200" y="277349"/>
                </a:lnTo>
                <a:lnTo>
                  <a:pt x="109511" y="267502"/>
                </a:lnTo>
                <a:lnTo>
                  <a:pt x="103608" y="258309"/>
                </a:lnTo>
                <a:lnTo>
                  <a:pt x="107770" y="258309"/>
                </a:lnTo>
                <a:lnTo>
                  <a:pt x="111578" y="264293"/>
                </a:lnTo>
                <a:lnTo>
                  <a:pt x="115386" y="258309"/>
                </a:lnTo>
                <a:lnTo>
                  <a:pt x="119548" y="258309"/>
                </a:lnTo>
                <a:lnTo>
                  <a:pt x="113645" y="267502"/>
                </a:lnTo>
                <a:lnTo>
                  <a:pt x="119956" y="277349"/>
                </a:lnTo>
                <a:lnTo>
                  <a:pt x="115794" y="277349"/>
                </a:lnTo>
                <a:lnTo>
                  <a:pt x="111578" y="270658"/>
                </a:lnTo>
                <a:close/>
                <a:moveTo>
                  <a:pt x="137378" y="270658"/>
                </a:moveTo>
                <a:lnTo>
                  <a:pt x="133162" y="277349"/>
                </a:lnTo>
                <a:lnTo>
                  <a:pt x="129000" y="277349"/>
                </a:lnTo>
                <a:lnTo>
                  <a:pt x="135311" y="267502"/>
                </a:lnTo>
                <a:lnTo>
                  <a:pt x="129408" y="258309"/>
                </a:lnTo>
                <a:lnTo>
                  <a:pt x="133570" y="258309"/>
                </a:lnTo>
                <a:lnTo>
                  <a:pt x="137378" y="264293"/>
                </a:lnTo>
                <a:lnTo>
                  <a:pt x="141186" y="258309"/>
                </a:lnTo>
                <a:lnTo>
                  <a:pt x="145348" y="258309"/>
                </a:lnTo>
                <a:lnTo>
                  <a:pt x="139445" y="267502"/>
                </a:lnTo>
                <a:lnTo>
                  <a:pt x="145756" y="277349"/>
                </a:lnTo>
                <a:lnTo>
                  <a:pt x="141594" y="277349"/>
                </a:lnTo>
                <a:lnTo>
                  <a:pt x="137378" y="270658"/>
                </a:lnTo>
                <a:close/>
                <a:moveTo>
                  <a:pt x="163178" y="270658"/>
                </a:moveTo>
                <a:lnTo>
                  <a:pt x="158962" y="277349"/>
                </a:lnTo>
                <a:lnTo>
                  <a:pt x="154800" y="277349"/>
                </a:lnTo>
                <a:lnTo>
                  <a:pt x="161111" y="267502"/>
                </a:lnTo>
                <a:lnTo>
                  <a:pt x="155208" y="258309"/>
                </a:lnTo>
                <a:lnTo>
                  <a:pt x="159370" y="258309"/>
                </a:lnTo>
                <a:lnTo>
                  <a:pt x="163178" y="264293"/>
                </a:lnTo>
                <a:lnTo>
                  <a:pt x="166986" y="258309"/>
                </a:lnTo>
                <a:lnTo>
                  <a:pt x="171148" y="258309"/>
                </a:lnTo>
                <a:lnTo>
                  <a:pt x="165245" y="267502"/>
                </a:lnTo>
                <a:lnTo>
                  <a:pt x="171556" y="277349"/>
                </a:lnTo>
                <a:lnTo>
                  <a:pt x="167394" y="277349"/>
                </a:lnTo>
                <a:lnTo>
                  <a:pt x="163178" y="270658"/>
                </a:lnTo>
                <a:close/>
                <a:moveTo>
                  <a:pt x="188978" y="270658"/>
                </a:moveTo>
                <a:lnTo>
                  <a:pt x="184762" y="277349"/>
                </a:lnTo>
                <a:lnTo>
                  <a:pt x="180601" y="277349"/>
                </a:lnTo>
                <a:lnTo>
                  <a:pt x="186911" y="267502"/>
                </a:lnTo>
                <a:lnTo>
                  <a:pt x="181009" y="258309"/>
                </a:lnTo>
                <a:lnTo>
                  <a:pt x="185170" y="258309"/>
                </a:lnTo>
                <a:lnTo>
                  <a:pt x="188978" y="264293"/>
                </a:lnTo>
                <a:lnTo>
                  <a:pt x="192786" y="258309"/>
                </a:lnTo>
                <a:lnTo>
                  <a:pt x="196948" y="258309"/>
                </a:lnTo>
                <a:lnTo>
                  <a:pt x="191045" y="267502"/>
                </a:lnTo>
                <a:lnTo>
                  <a:pt x="197356" y="277349"/>
                </a:lnTo>
                <a:lnTo>
                  <a:pt x="193194" y="277349"/>
                </a:lnTo>
                <a:lnTo>
                  <a:pt x="188978" y="270658"/>
                </a:lnTo>
                <a:close/>
                <a:moveTo>
                  <a:pt x="214778" y="270658"/>
                </a:moveTo>
                <a:lnTo>
                  <a:pt x="210562" y="277349"/>
                </a:lnTo>
                <a:lnTo>
                  <a:pt x="206401" y="277349"/>
                </a:lnTo>
                <a:lnTo>
                  <a:pt x="212711" y="267502"/>
                </a:lnTo>
                <a:lnTo>
                  <a:pt x="206809" y="258309"/>
                </a:lnTo>
                <a:lnTo>
                  <a:pt x="210970" y="258309"/>
                </a:lnTo>
                <a:lnTo>
                  <a:pt x="214778" y="264293"/>
                </a:lnTo>
                <a:lnTo>
                  <a:pt x="218586" y="258309"/>
                </a:lnTo>
                <a:lnTo>
                  <a:pt x="222748" y="258309"/>
                </a:lnTo>
                <a:lnTo>
                  <a:pt x="216846" y="267502"/>
                </a:lnTo>
                <a:lnTo>
                  <a:pt x="223156" y="277349"/>
                </a:lnTo>
                <a:lnTo>
                  <a:pt x="218994" y="277349"/>
                </a:lnTo>
                <a:lnTo>
                  <a:pt x="214778" y="270658"/>
                </a:lnTo>
                <a:close/>
                <a:moveTo>
                  <a:pt x="240578" y="270658"/>
                </a:moveTo>
                <a:lnTo>
                  <a:pt x="236362" y="277349"/>
                </a:lnTo>
                <a:lnTo>
                  <a:pt x="232201" y="277349"/>
                </a:lnTo>
                <a:lnTo>
                  <a:pt x="238511" y="267502"/>
                </a:lnTo>
                <a:lnTo>
                  <a:pt x="232609" y="258309"/>
                </a:lnTo>
                <a:lnTo>
                  <a:pt x="236770" y="258309"/>
                </a:lnTo>
                <a:lnTo>
                  <a:pt x="240578" y="264293"/>
                </a:lnTo>
                <a:lnTo>
                  <a:pt x="244386" y="258309"/>
                </a:lnTo>
                <a:lnTo>
                  <a:pt x="248548" y="258309"/>
                </a:lnTo>
                <a:lnTo>
                  <a:pt x="242646" y="267502"/>
                </a:lnTo>
                <a:lnTo>
                  <a:pt x="248956" y="277349"/>
                </a:lnTo>
                <a:lnTo>
                  <a:pt x="244794" y="277349"/>
                </a:lnTo>
                <a:lnTo>
                  <a:pt x="240578" y="270658"/>
                </a:lnTo>
                <a:close/>
                <a:moveTo>
                  <a:pt x="266378" y="270658"/>
                </a:moveTo>
                <a:lnTo>
                  <a:pt x="262162" y="277349"/>
                </a:lnTo>
                <a:lnTo>
                  <a:pt x="258001" y="277349"/>
                </a:lnTo>
                <a:lnTo>
                  <a:pt x="264311" y="267502"/>
                </a:lnTo>
                <a:lnTo>
                  <a:pt x="258409" y="258309"/>
                </a:lnTo>
                <a:lnTo>
                  <a:pt x="262570" y="258309"/>
                </a:lnTo>
                <a:lnTo>
                  <a:pt x="266378" y="264293"/>
                </a:lnTo>
                <a:lnTo>
                  <a:pt x="270187" y="258309"/>
                </a:lnTo>
                <a:lnTo>
                  <a:pt x="274348" y="258309"/>
                </a:lnTo>
                <a:lnTo>
                  <a:pt x="268446" y="267502"/>
                </a:lnTo>
                <a:lnTo>
                  <a:pt x="274756" y="277349"/>
                </a:lnTo>
                <a:lnTo>
                  <a:pt x="270595" y="277349"/>
                </a:lnTo>
                <a:lnTo>
                  <a:pt x="266378" y="270658"/>
                </a:lnTo>
                <a:close/>
                <a:moveTo>
                  <a:pt x="292179" y="270658"/>
                </a:moveTo>
                <a:lnTo>
                  <a:pt x="287962" y="277349"/>
                </a:lnTo>
                <a:lnTo>
                  <a:pt x="283801" y="277349"/>
                </a:lnTo>
                <a:lnTo>
                  <a:pt x="290111" y="267502"/>
                </a:lnTo>
                <a:lnTo>
                  <a:pt x="284209" y="258309"/>
                </a:lnTo>
                <a:lnTo>
                  <a:pt x="288370" y="258309"/>
                </a:lnTo>
                <a:lnTo>
                  <a:pt x="292179" y="264293"/>
                </a:lnTo>
                <a:lnTo>
                  <a:pt x="295987" y="258309"/>
                </a:lnTo>
                <a:lnTo>
                  <a:pt x="300148" y="258309"/>
                </a:lnTo>
                <a:lnTo>
                  <a:pt x="294246" y="267502"/>
                </a:lnTo>
                <a:lnTo>
                  <a:pt x="300556" y="277349"/>
                </a:lnTo>
                <a:lnTo>
                  <a:pt x="296395" y="277349"/>
                </a:lnTo>
                <a:lnTo>
                  <a:pt x="292179" y="270658"/>
                </a:lnTo>
                <a:close/>
                <a:moveTo>
                  <a:pt x="317979" y="270658"/>
                </a:moveTo>
                <a:lnTo>
                  <a:pt x="313762" y="277349"/>
                </a:lnTo>
                <a:lnTo>
                  <a:pt x="309601" y="277349"/>
                </a:lnTo>
                <a:lnTo>
                  <a:pt x="315911" y="267502"/>
                </a:lnTo>
                <a:lnTo>
                  <a:pt x="310009" y="258309"/>
                </a:lnTo>
                <a:lnTo>
                  <a:pt x="314170" y="258309"/>
                </a:lnTo>
                <a:lnTo>
                  <a:pt x="317979" y="264293"/>
                </a:lnTo>
                <a:lnTo>
                  <a:pt x="321787" y="258309"/>
                </a:lnTo>
                <a:lnTo>
                  <a:pt x="325948" y="258309"/>
                </a:lnTo>
                <a:lnTo>
                  <a:pt x="320046" y="267502"/>
                </a:lnTo>
                <a:lnTo>
                  <a:pt x="326356" y="277349"/>
                </a:lnTo>
                <a:lnTo>
                  <a:pt x="322195" y="277349"/>
                </a:lnTo>
                <a:lnTo>
                  <a:pt x="317979" y="270658"/>
                </a:lnTo>
                <a:close/>
                <a:moveTo>
                  <a:pt x="343779" y="270658"/>
                </a:moveTo>
                <a:lnTo>
                  <a:pt x="339563" y="277349"/>
                </a:lnTo>
                <a:lnTo>
                  <a:pt x="335401" y="277349"/>
                </a:lnTo>
                <a:lnTo>
                  <a:pt x="341711" y="267502"/>
                </a:lnTo>
                <a:lnTo>
                  <a:pt x="335809" y="258309"/>
                </a:lnTo>
                <a:lnTo>
                  <a:pt x="339971" y="258309"/>
                </a:lnTo>
                <a:lnTo>
                  <a:pt x="343779" y="264293"/>
                </a:lnTo>
                <a:lnTo>
                  <a:pt x="347587" y="258309"/>
                </a:lnTo>
                <a:lnTo>
                  <a:pt x="351748" y="258309"/>
                </a:lnTo>
                <a:lnTo>
                  <a:pt x="345846" y="267502"/>
                </a:lnTo>
                <a:lnTo>
                  <a:pt x="352156" y="277349"/>
                </a:lnTo>
                <a:lnTo>
                  <a:pt x="347995" y="277349"/>
                </a:lnTo>
                <a:lnTo>
                  <a:pt x="343779" y="270658"/>
                </a:lnTo>
                <a:close/>
                <a:moveTo>
                  <a:pt x="369579" y="270658"/>
                </a:moveTo>
                <a:lnTo>
                  <a:pt x="365363" y="277349"/>
                </a:lnTo>
                <a:lnTo>
                  <a:pt x="361201" y="277349"/>
                </a:lnTo>
                <a:lnTo>
                  <a:pt x="367511" y="267502"/>
                </a:lnTo>
                <a:lnTo>
                  <a:pt x="361609" y="258309"/>
                </a:lnTo>
                <a:lnTo>
                  <a:pt x="365771" y="258309"/>
                </a:lnTo>
                <a:lnTo>
                  <a:pt x="369579" y="264293"/>
                </a:lnTo>
                <a:lnTo>
                  <a:pt x="373387" y="258309"/>
                </a:lnTo>
                <a:lnTo>
                  <a:pt x="377548" y="258309"/>
                </a:lnTo>
                <a:lnTo>
                  <a:pt x="371646" y="267502"/>
                </a:lnTo>
                <a:lnTo>
                  <a:pt x="377956" y="277349"/>
                </a:lnTo>
                <a:lnTo>
                  <a:pt x="373795" y="277349"/>
                </a:lnTo>
                <a:lnTo>
                  <a:pt x="369579" y="270658"/>
                </a:lnTo>
                <a:close/>
                <a:moveTo>
                  <a:pt x="395379" y="270658"/>
                </a:moveTo>
                <a:lnTo>
                  <a:pt x="391163" y="277349"/>
                </a:lnTo>
                <a:lnTo>
                  <a:pt x="387001" y="277349"/>
                </a:lnTo>
                <a:lnTo>
                  <a:pt x="393312" y="267502"/>
                </a:lnTo>
                <a:lnTo>
                  <a:pt x="387409" y="258309"/>
                </a:lnTo>
                <a:lnTo>
                  <a:pt x="391571" y="258309"/>
                </a:lnTo>
                <a:lnTo>
                  <a:pt x="395379" y="264293"/>
                </a:lnTo>
                <a:lnTo>
                  <a:pt x="399187" y="258309"/>
                </a:lnTo>
                <a:lnTo>
                  <a:pt x="403348" y="258309"/>
                </a:lnTo>
                <a:lnTo>
                  <a:pt x="397446" y="267502"/>
                </a:lnTo>
                <a:lnTo>
                  <a:pt x="403756" y="277349"/>
                </a:lnTo>
                <a:lnTo>
                  <a:pt x="399595" y="277349"/>
                </a:lnTo>
                <a:lnTo>
                  <a:pt x="395379" y="270658"/>
                </a:lnTo>
                <a:close/>
                <a:moveTo>
                  <a:pt x="421179" y="270658"/>
                </a:moveTo>
                <a:lnTo>
                  <a:pt x="416963" y="277349"/>
                </a:lnTo>
                <a:lnTo>
                  <a:pt x="412801" y="277349"/>
                </a:lnTo>
                <a:lnTo>
                  <a:pt x="419112" y="267502"/>
                </a:lnTo>
                <a:lnTo>
                  <a:pt x="413209" y="258309"/>
                </a:lnTo>
                <a:lnTo>
                  <a:pt x="417371" y="258309"/>
                </a:lnTo>
                <a:lnTo>
                  <a:pt x="421179" y="264293"/>
                </a:lnTo>
                <a:lnTo>
                  <a:pt x="424987" y="258309"/>
                </a:lnTo>
                <a:lnTo>
                  <a:pt x="429149" y="258309"/>
                </a:lnTo>
                <a:lnTo>
                  <a:pt x="423246" y="267502"/>
                </a:lnTo>
                <a:lnTo>
                  <a:pt x="429557" y="277349"/>
                </a:lnTo>
                <a:lnTo>
                  <a:pt x="425395" y="277349"/>
                </a:lnTo>
                <a:lnTo>
                  <a:pt x="421179" y="270658"/>
                </a:lnTo>
                <a:close/>
                <a:moveTo>
                  <a:pt x="446979" y="270658"/>
                </a:moveTo>
                <a:lnTo>
                  <a:pt x="442763" y="277349"/>
                </a:lnTo>
                <a:lnTo>
                  <a:pt x="438601" y="277349"/>
                </a:lnTo>
                <a:lnTo>
                  <a:pt x="444912" y="267502"/>
                </a:lnTo>
                <a:lnTo>
                  <a:pt x="439009" y="258309"/>
                </a:lnTo>
                <a:lnTo>
                  <a:pt x="443171" y="258309"/>
                </a:lnTo>
                <a:lnTo>
                  <a:pt x="446979" y="264293"/>
                </a:lnTo>
                <a:lnTo>
                  <a:pt x="450787" y="258309"/>
                </a:lnTo>
                <a:lnTo>
                  <a:pt x="454949" y="258309"/>
                </a:lnTo>
                <a:lnTo>
                  <a:pt x="449046" y="267502"/>
                </a:lnTo>
                <a:lnTo>
                  <a:pt x="455357" y="277349"/>
                </a:lnTo>
                <a:lnTo>
                  <a:pt x="451195" y="277349"/>
                </a:lnTo>
                <a:lnTo>
                  <a:pt x="446979" y="270658"/>
                </a:lnTo>
                <a:close/>
                <a:moveTo>
                  <a:pt x="472779" y="270658"/>
                </a:moveTo>
                <a:lnTo>
                  <a:pt x="468563" y="277349"/>
                </a:lnTo>
                <a:lnTo>
                  <a:pt x="464401" y="277349"/>
                </a:lnTo>
                <a:lnTo>
                  <a:pt x="470712" y="267502"/>
                </a:lnTo>
                <a:lnTo>
                  <a:pt x="464809" y="258309"/>
                </a:lnTo>
                <a:lnTo>
                  <a:pt x="468971" y="258309"/>
                </a:lnTo>
                <a:lnTo>
                  <a:pt x="472779" y="264293"/>
                </a:lnTo>
                <a:lnTo>
                  <a:pt x="476587" y="258309"/>
                </a:lnTo>
                <a:lnTo>
                  <a:pt x="480749" y="258309"/>
                </a:lnTo>
                <a:lnTo>
                  <a:pt x="474846" y="267502"/>
                </a:lnTo>
                <a:lnTo>
                  <a:pt x="481157" y="277349"/>
                </a:lnTo>
                <a:lnTo>
                  <a:pt x="476995" y="277349"/>
                </a:lnTo>
                <a:lnTo>
                  <a:pt x="472779" y="270658"/>
                </a:lnTo>
                <a:close/>
                <a:moveTo>
                  <a:pt x="498579" y="270658"/>
                </a:moveTo>
                <a:lnTo>
                  <a:pt x="494363" y="277349"/>
                </a:lnTo>
                <a:lnTo>
                  <a:pt x="490201" y="277349"/>
                </a:lnTo>
                <a:lnTo>
                  <a:pt x="496512" y="267502"/>
                </a:lnTo>
                <a:lnTo>
                  <a:pt x="490609" y="258309"/>
                </a:lnTo>
                <a:lnTo>
                  <a:pt x="494771" y="258309"/>
                </a:lnTo>
                <a:lnTo>
                  <a:pt x="498579" y="264293"/>
                </a:lnTo>
                <a:lnTo>
                  <a:pt x="502387" y="258309"/>
                </a:lnTo>
                <a:lnTo>
                  <a:pt x="506549" y="258309"/>
                </a:lnTo>
                <a:lnTo>
                  <a:pt x="500646" y="267502"/>
                </a:lnTo>
                <a:lnTo>
                  <a:pt x="506957" y="277349"/>
                </a:lnTo>
                <a:lnTo>
                  <a:pt x="502795" y="277349"/>
                </a:lnTo>
                <a:lnTo>
                  <a:pt x="498579" y="270658"/>
                </a:lnTo>
                <a:close/>
                <a:moveTo>
                  <a:pt x="8378" y="299359"/>
                </a:moveTo>
                <a:lnTo>
                  <a:pt x="4162" y="306050"/>
                </a:lnTo>
                <a:lnTo>
                  <a:pt x="0" y="306050"/>
                </a:lnTo>
                <a:lnTo>
                  <a:pt x="6310" y="296204"/>
                </a:lnTo>
                <a:lnTo>
                  <a:pt x="408" y="287010"/>
                </a:lnTo>
                <a:lnTo>
                  <a:pt x="4570" y="287010"/>
                </a:lnTo>
                <a:lnTo>
                  <a:pt x="8378" y="292994"/>
                </a:lnTo>
                <a:lnTo>
                  <a:pt x="12186" y="287010"/>
                </a:lnTo>
                <a:lnTo>
                  <a:pt x="16347" y="287010"/>
                </a:lnTo>
                <a:lnTo>
                  <a:pt x="10445" y="296204"/>
                </a:lnTo>
                <a:lnTo>
                  <a:pt x="16755" y="306050"/>
                </a:lnTo>
                <a:lnTo>
                  <a:pt x="12594" y="306050"/>
                </a:lnTo>
                <a:lnTo>
                  <a:pt x="8378" y="299359"/>
                </a:lnTo>
                <a:close/>
                <a:moveTo>
                  <a:pt x="34178" y="299359"/>
                </a:moveTo>
                <a:lnTo>
                  <a:pt x="29962" y="306050"/>
                </a:lnTo>
                <a:lnTo>
                  <a:pt x="25800" y="306050"/>
                </a:lnTo>
                <a:lnTo>
                  <a:pt x="32110" y="296204"/>
                </a:lnTo>
                <a:lnTo>
                  <a:pt x="26208" y="287010"/>
                </a:lnTo>
                <a:lnTo>
                  <a:pt x="30370" y="287010"/>
                </a:lnTo>
                <a:lnTo>
                  <a:pt x="34178" y="292994"/>
                </a:lnTo>
                <a:lnTo>
                  <a:pt x="37986" y="287010"/>
                </a:lnTo>
                <a:lnTo>
                  <a:pt x="42147" y="287010"/>
                </a:lnTo>
                <a:lnTo>
                  <a:pt x="36245" y="296204"/>
                </a:lnTo>
                <a:lnTo>
                  <a:pt x="42555" y="306050"/>
                </a:lnTo>
                <a:lnTo>
                  <a:pt x="38394" y="306050"/>
                </a:lnTo>
                <a:lnTo>
                  <a:pt x="34178" y="299359"/>
                </a:lnTo>
                <a:close/>
                <a:moveTo>
                  <a:pt x="59978" y="299359"/>
                </a:moveTo>
                <a:lnTo>
                  <a:pt x="55762" y="306050"/>
                </a:lnTo>
                <a:lnTo>
                  <a:pt x="51600" y="306050"/>
                </a:lnTo>
                <a:lnTo>
                  <a:pt x="57911" y="296204"/>
                </a:lnTo>
                <a:lnTo>
                  <a:pt x="52008" y="287010"/>
                </a:lnTo>
                <a:lnTo>
                  <a:pt x="56170" y="287010"/>
                </a:lnTo>
                <a:lnTo>
                  <a:pt x="59978" y="292994"/>
                </a:lnTo>
                <a:lnTo>
                  <a:pt x="63786" y="287010"/>
                </a:lnTo>
                <a:lnTo>
                  <a:pt x="67948" y="287010"/>
                </a:lnTo>
                <a:lnTo>
                  <a:pt x="62045" y="296204"/>
                </a:lnTo>
                <a:lnTo>
                  <a:pt x="68356" y="306050"/>
                </a:lnTo>
                <a:lnTo>
                  <a:pt x="64194" y="306050"/>
                </a:lnTo>
                <a:lnTo>
                  <a:pt x="59978" y="299359"/>
                </a:lnTo>
                <a:close/>
                <a:moveTo>
                  <a:pt x="85778" y="299359"/>
                </a:moveTo>
                <a:lnTo>
                  <a:pt x="81562" y="306050"/>
                </a:lnTo>
                <a:lnTo>
                  <a:pt x="77400" y="306050"/>
                </a:lnTo>
                <a:lnTo>
                  <a:pt x="83711" y="296204"/>
                </a:lnTo>
                <a:lnTo>
                  <a:pt x="77808" y="287010"/>
                </a:lnTo>
                <a:lnTo>
                  <a:pt x="81970" y="287010"/>
                </a:lnTo>
                <a:lnTo>
                  <a:pt x="85778" y="292994"/>
                </a:lnTo>
                <a:lnTo>
                  <a:pt x="89586" y="287010"/>
                </a:lnTo>
                <a:lnTo>
                  <a:pt x="93748" y="287010"/>
                </a:lnTo>
                <a:lnTo>
                  <a:pt x="87845" y="296204"/>
                </a:lnTo>
                <a:lnTo>
                  <a:pt x="94156" y="306050"/>
                </a:lnTo>
                <a:lnTo>
                  <a:pt x="89994" y="306050"/>
                </a:lnTo>
                <a:lnTo>
                  <a:pt x="85778" y="299359"/>
                </a:lnTo>
                <a:close/>
                <a:moveTo>
                  <a:pt x="111578" y="299359"/>
                </a:moveTo>
                <a:lnTo>
                  <a:pt x="107362" y="306050"/>
                </a:lnTo>
                <a:lnTo>
                  <a:pt x="103200" y="306050"/>
                </a:lnTo>
                <a:lnTo>
                  <a:pt x="109511" y="296204"/>
                </a:lnTo>
                <a:lnTo>
                  <a:pt x="103608" y="287010"/>
                </a:lnTo>
                <a:lnTo>
                  <a:pt x="107770" y="287010"/>
                </a:lnTo>
                <a:lnTo>
                  <a:pt x="111578" y="292994"/>
                </a:lnTo>
                <a:lnTo>
                  <a:pt x="115386" y="287010"/>
                </a:lnTo>
                <a:lnTo>
                  <a:pt x="119548" y="287010"/>
                </a:lnTo>
                <a:lnTo>
                  <a:pt x="113645" y="296204"/>
                </a:lnTo>
                <a:lnTo>
                  <a:pt x="119956" y="306050"/>
                </a:lnTo>
                <a:lnTo>
                  <a:pt x="115794" y="306050"/>
                </a:lnTo>
                <a:lnTo>
                  <a:pt x="111578" y="299359"/>
                </a:lnTo>
                <a:close/>
                <a:moveTo>
                  <a:pt x="137378" y="299359"/>
                </a:moveTo>
                <a:lnTo>
                  <a:pt x="133162" y="306050"/>
                </a:lnTo>
                <a:lnTo>
                  <a:pt x="129000" y="306050"/>
                </a:lnTo>
                <a:lnTo>
                  <a:pt x="135311" y="296204"/>
                </a:lnTo>
                <a:lnTo>
                  <a:pt x="129408" y="287010"/>
                </a:lnTo>
                <a:lnTo>
                  <a:pt x="133570" y="287010"/>
                </a:lnTo>
                <a:lnTo>
                  <a:pt x="137378" y="292994"/>
                </a:lnTo>
                <a:lnTo>
                  <a:pt x="141186" y="287010"/>
                </a:lnTo>
                <a:lnTo>
                  <a:pt x="145348" y="287010"/>
                </a:lnTo>
                <a:lnTo>
                  <a:pt x="139445" y="296204"/>
                </a:lnTo>
                <a:lnTo>
                  <a:pt x="145756" y="306050"/>
                </a:lnTo>
                <a:lnTo>
                  <a:pt x="141594" y="306050"/>
                </a:lnTo>
                <a:lnTo>
                  <a:pt x="137378" y="299359"/>
                </a:lnTo>
                <a:close/>
                <a:moveTo>
                  <a:pt x="163178" y="299359"/>
                </a:moveTo>
                <a:lnTo>
                  <a:pt x="158962" y="306050"/>
                </a:lnTo>
                <a:lnTo>
                  <a:pt x="154800" y="306050"/>
                </a:lnTo>
                <a:lnTo>
                  <a:pt x="161111" y="296204"/>
                </a:lnTo>
                <a:lnTo>
                  <a:pt x="155208" y="287010"/>
                </a:lnTo>
                <a:lnTo>
                  <a:pt x="159370" y="287010"/>
                </a:lnTo>
                <a:lnTo>
                  <a:pt x="163178" y="292994"/>
                </a:lnTo>
                <a:lnTo>
                  <a:pt x="166986" y="287010"/>
                </a:lnTo>
                <a:lnTo>
                  <a:pt x="171148" y="287010"/>
                </a:lnTo>
                <a:lnTo>
                  <a:pt x="165245" y="296204"/>
                </a:lnTo>
                <a:lnTo>
                  <a:pt x="171556" y="306050"/>
                </a:lnTo>
                <a:lnTo>
                  <a:pt x="167394" y="306050"/>
                </a:lnTo>
                <a:lnTo>
                  <a:pt x="163178" y="299359"/>
                </a:lnTo>
                <a:close/>
                <a:moveTo>
                  <a:pt x="188978" y="299359"/>
                </a:moveTo>
                <a:lnTo>
                  <a:pt x="184762" y="306050"/>
                </a:lnTo>
                <a:lnTo>
                  <a:pt x="180601" y="306050"/>
                </a:lnTo>
                <a:lnTo>
                  <a:pt x="186911" y="296204"/>
                </a:lnTo>
                <a:lnTo>
                  <a:pt x="181009" y="287010"/>
                </a:lnTo>
                <a:lnTo>
                  <a:pt x="185170" y="287010"/>
                </a:lnTo>
                <a:lnTo>
                  <a:pt x="188978" y="292994"/>
                </a:lnTo>
                <a:lnTo>
                  <a:pt x="192786" y="287010"/>
                </a:lnTo>
                <a:lnTo>
                  <a:pt x="196948" y="287010"/>
                </a:lnTo>
                <a:lnTo>
                  <a:pt x="191045" y="296204"/>
                </a:lnTo>
                <a:lnTo>
                  <a:pt x="197356" y="306050"/>
                </a:lnTo>
                <a:lnTo>
                  <a:pt x="193194" y="306050"/>
                </a:lnTo>
                <a:lnTo>
                  <a:pt x="188978" y="299359"/>
                </a:lnTo>
                <a:close/>
                <a:moveTo>
                  <a:pt x="214778" y="299359"/>
                </a:moveTo>
                <a:lnTo>
                  <a:pt x="210562" y="306050"/>
                </a:lnTo>
                <a:lnTo>
                  <a:pt x="206401" y="306050"/>
                </a:lnTo>
                <a:lnTo>
                  <a:pt x="212711" y="296204"/>
                </a:lnTo>
                <a:lnTo>
                  <a:pt x="206809" y="287010"/>
                </a:lnTo>
                <a:lnTo>
                  <a:pt x="210970" y="287010"/>
                </a:lnTo>
                <a:lnTo>
                  <a:pt x="214778" y="292994"/>
                </a:lnTo>
                <a:lnTo>
                  <a:pt x="218586" y="287010"/>
                </a:lnTo>
                <a:lnTo>
                  <a:pt x="222748" y="287010"/>
                </a:lnTo>
                <a:lnTo>
                  <a:pt x="216846" y="296204"/>
                </a:lnTo>
                <a:lnTo>
                  <a:pt x="223156" y="306050"/>
                </a:lnTo>
                <a:lnTo>
                  <a:pt x="218994" y="306050"/>
                </a:lnTo>
                <a:lnTo>
                  <a:pt x="214778" y="299359"/>
                </a:lnTo>
                <a:close/>
                <a:moveTo>
                  <a:pt x="240578" y="299359"/>
                </a:moveTo>
                <a:lnTo>
                  <a:pt x="236362" y="306050"/>
                </a:lnTo>
                <a:lnTo>
                  <a:pt x="232201" y="306050"/>
                </a:lnTo>
                <a:lnTo>
                  <a:pt x="238511" y="296204"/>
                </a:lnTo>
                <a:lnTo>
                  <a:pt x="232609" y="287010"/>
                </a:lnTo>
                <a:lnTo>
                  <a:pt x="236770" y="287010"/>
                </a:lnTo>
                <a:lnTo>
                  <a:pt x="240578" y="292994"/>
                </a:lnTo>
                <a:lnTo>
                  <a:pt x="244386" y="287010"/>
                </a:lnTo>
                <a:lnTo>
                  <a:pt x="248548" y="287010"/>
                </a:lnTo>
                <a:lnTo>
                  <a:pt x="242646" y="296204"/>
                </a:lnTo>
                <a:lnTo>
                  <a:pt x="248956" y="306050"/>
                </a:lnTo>
                <a:lnTo>
                  <a:pt x="244794" y="306050"/>
                </a:lnTo>
                <a:lnTo>
                  <a:pt x="240578" y="299359"/>
                </a:lnTo>
                <a:close/>
                <a:moveTo>
                  <a:pt x="266378" y="299359"/>
                </a:moveTo>
                <a:lnTo>
                  <a:pt x="262162" y="306050"/>
                </a:lnTo>
                <a:lnTo>
                  <a:pt x="258001" y="306050"/>
                </a:lnTo>
                <a:lnTo>
                  <a:pt x="264311" y="296204"/>
                </a:lnTo>
                <a:lnTo>
                  <a:pt x="258409" y="287010"/>
                </a:lnTo>
                <a:lnTo>
                  <a:pt x="262570" y="287010"/>
                </a:lnTo>
                <a:lnTo>
                  <a:pt x="266378" y="292994"/>
                </a:lnTo>
                <a:lnTo>
                  <a:pt x="270187" y="287010"/>
                </a:lnTo>
                <a:lnTo>
                  <a:pt x="274348" y="287010"/>
                </a:lnTo>
                <a:lnTo>
                  <a:pt x="268446" y="296204"/>
                </a:lnTo>
                <a:lnTo>
                  <a:pt x="274756" y="306050"/>
                </a:lnTo>
                <a:lnTo>
                  <a:pt x="270595" y="306050"/>
                </a:lnTo>
                <a:lnTo>
                  <a:pt x="266378" y="299359"/>
                </a:lnTo>
                <a:close/>
                <a:moveTo>
                  <a:pt x="292179" y="299359"/>
                </a:moveTo>
                <a:lnTo>
                  <a:pt x="287962" y="306050"/>
                </a:lnTo>
                <a:lnTo>
                  <a:pt x="283801" y="306050"/>
                </a:lnTo>
                <a:lnTo>
                  <a:pt x="290111" y="296204"/>
                </a:lnTo>
                <a:lnTo>
                  <a:pt x="284209" y="287010"/>
                </a:lnTo>
                <a:lnTo>
                  <a:pt x="288370" y="287010"/>
                </a:lnTo>
                <a:lnTo>
                  <a:pt x="292179" y="292994"/>
                </a:lnTo>
                <a:lnTo>
                  <a:pt x="295987" y="287010"/>
                </a:lnTo>
                <a:lnTo>
                  <a:pt x="300148" y="287010"/>
                </a:lnTo>
                <a:lnTo>
                  <a:pt x="294246" y="296204"/>
                </a:lnTo>
                <a:lnTo>
                  <a:pt x="300556" y="306050"/>
                </a:lnTo>
                <a:lnTo>
                  <a:pt x="296395" y="306050"/>
                </a:lnTo>
                <a:lnTo>
                  <a:pt x="292179" y="299359"/>
                </a:lnTo>
                <a:close/>
                <a:moveTo>
                  <a:pt x="317979" y="299359"/>
                </a:moveTo>
                <a:lnTo>
                  <a:pt x="313762" y="306050"/>
                </a:lnTo>
                <a:lnTo>
                  <a:pt x="309601" y="306050"/>
                </a:lnTo>
                <a:lnTo>
                  <a:pt x="315911" y="296204"/>
                </a:lnTo>
                <a:lnTo>
                  <a:pt x="310009" y="287010"/>
                </a:lnTo>
                <a:lnTo>
                  <a:pt x="314170" y="287010"/>
                </a:lnTo>
                <a:lnTo>
                  <a:pt x="317979" y="292994"/>
                </a:lnTo>
                <a:lnTo>
                  <a:pt x="321787" y="287010"/>
                </a:lnTo>
                <a:lnTo>
                  <a:pt x="325948" y="287010"/>
                </a:lnTo>
                <a:lnTo>
                  <a:pt x="320046" y="296204"/>
                </a:lnTo>
                <a:lnTo>
                  <a:pt x="326356" y="306050"/>
                </a:lnTo>
                <a:lnTo>
                  <a:pt x="322195" y="306050"/>
                </a:lnTo>
                <a:lnTo>
                  <a:pt x="317979" y="299359"/>
                </a:lnTo>
                <a:close/>
                <a:moveTo>
                  <a:pt x="343779" y="299359"/>
                </a:moveTo>
                <a:lnTo>
                  <a:pt x="339563" y="306050"/>
                </a:lnTo>
                <a:lnTo>
                  <a:pt x="335401" y="306050"/>
                </a:lnTo>
                <a:lnTo>
                  <a:pt x="341711" y="296204"/>
                </a:lnTo>
                <a:lnTo>
                  <a:pt x="335809" y="287010"/>
                </a:lnTo>
                <a:lnTo>
                  <a:pt x="339971" y="287010"/>
                </a:lnTo>
                <a:lnTo>
                  <a:pt x="343779" y="292994"/>
                </a:lnTo>
                <a:lnTo>
                  <a:pt x="347587" y="287010"/>
                </a:lnTo>
                <a:lnTo>
                  <a:pt x="351748" y="287010"/>
                </a:lnTo>
                <a:lnTo>
                  <a:pt x="345846" y="296204"/>
                </a:lnTo>
                <a:lnTo>
                  <a:pt x="352156" y="306050"/>
                </a:lnTo>
                <a:lnTo>
                  <a:pt x="347995" y="306050"/>
                </a:lnTo>
                <a:lnTo>
                  <a:pt x="343779" y="299359"/>
                </a:lnTo>
                <a:close/>
                <a:moveTo>
                  <a:pt x="369579" y="299359"/>
                </a:moveTo>
                <a:lnTo>
                  <a:pt x="365363" y="306050"/>
                </a:lnTo>
                <a:lnTo>
                  <a:pt x="361201" y="306050"/>
                </a:lnTo>
                <a:lnTo>
                  <a:pt x="367511" y="296204"/>
                </a:lnTo>
                <a:lnTo>
                  <a:pt x="361609" y="287010"/>
                </a:lnTo>
                <a:lnTo>
                  <a:pt x="365771" y="287010"/>
                </a:lnTo>
                <a:lnTo>
                  <a:pt x="369579" y="292994"/>
                </a:lnTo>
                <a:lnTo>
                  <a:pt x="373387" y="287010"/>
                </a:lnTo>
                <a:lnTo>
                  <a:pt x="377548" y="287010"/>
                </a:lnTo>
                <a:lnTo>
                  <a:pt x="371646" y="296204"/>
                </a:lnTo>
                <a:lnTo>
                  <a:pt x="377956" y="306050"/>
                </a:lnTo>
                <a:lnTo>
                  <a:pt x="373795" y="306050"/>
                </a:lnTo>
                <a:lnTo>
                  <a:pt x="369579" y="299359"/>
                </a:lnTo>
                <a:close/>
                <a:moveTo>
                  <a:pt x="395379" y="299359"/>
                </a:moveTo>
                <a:lnTo>
                  <a:pt x="391163" y="306050"/>
                </a:lnTo>
                <a:lnTo>
                  <a:pt x="387001" y="306050"/>
                </a:lnTo>
                <a:lnTo>
                  <a:pt x="393312" y="296204"/>
                </a:lnTo>
                <a:lnTo>
                  <a:pt x="387409" y="287010"/>
                </a:lnTo>
                <a:lnTo>
                  <a:pt x="391571" y="287010"/>
                </a:lnTo>
                <a:lnTo>
                  <a:pt x="395379" y="292994"/>
                </a:lnTo>
                <a:lnTo>
                  <a:pt x="399187" y="287010"/>
                </a:lnTo>
                <a:lnTo>
                  <a:pt x="403348" y="287010"/>
                </a:lnTo>
                <a:lnTo>
                  <a:pt x="397446" y="296204"/>
                </a:lnTo>
                <a:lnTo>
                  <a:pt x="403756" y="306050"/>
                </a:lnTo>
                <a:lnTo>
                  <a:pt x="399595" y="306050"/>
                </a:lnTo>
                <a:lnTo>
                  <a:pt x="395379" y="299359"/>
                </a:lnTo>
                <a:close/>
                <a:moveTo>
                  <a:pt x="421179" y="299359"/>
                </a:moveTo>
                <a:lnTo>
                  <a:pt x="416963" y="306050"/>
                </a:lnTo>
                <a:lnTo>
                  <a:pt x="412801" y="306050"/>
                </a:lnTo>
                <a:lnTo>
                  <a:pt x="419112" y="296204"/>
                </a:lnTo>
                <a:lnTo>
                  <a:pt x="413209" y="287010"/>
                </a:lnTo>
                <a:lnTo>
                  <a:pt x="417371" y="287010"/>
                </a:lnTo>
                <a:lnTo>
                  <a:pt x="421179" y="292994"/>
                </a:lnTo>
                <a:lnTo>
                  <a:pt x="424987" y="287010"/>
                </a:lnTo>
                <a:lnTo>
                  <a:pt x="429149" y="287010"/>
                </a:lnTo>
                <a:lnTo>
                  <a:pt x="423246" y="296204"/>
                </a:lnTo>
                <a:lnTo>
                  <a:pt x="429557" y="306050"/>
                </a:lnTo>
                <a:lnTo>
                  <a:pt x="425395" y="306050"/>
                </a:lnTo>
                <a:lnTo>
                  <a:pt x="421179" y="299359"/>
                </a:lnTo>
                <a:close/>
                <a:moveTo>
                  <a:pt x="446979" y="299359"/>
                </a:moveTo>
                <a:lnTo>
                  <a:pt x="442763" y="306050"/>
                </a:lnTo>
                <a:lnTo>
                  <a:pt x="438601" y="306050"/>
                </a:lnTo>
                <a:lnTo>
                  <a:pt x="444912" y="296204"/>
                </a:lnTo>
                <a:lnTo>
                  <a:pt x="439009" y="287010"/>
                </a:lnTo>
                <a:lnTo>
                  <a:pt x="443171" y="287010"/>
                </a:lnTo>
                <a:lnTo>
                  <a:pt x="446979" y="292994"/>
                </a:lnTo>
                <a:lnTo>
                  <a:pt x="450787" y="287010"/>
                </a:lnTo>
                <a:lnTo>
                  <a:pt x="454949" y="287010"/>
                </a:lnTo>
                <a:lnTo>
                  <a:pt x="449046" y="296204"/>
                </a:lnTo>
                <a:lnTo>
                  <a:pt x="455357" y="306050"/>
                </a:lnTo>
                <a:lnTo>
                  <a:pt x="451195" y="306050"/>
                </a:lnTo>
                <a:lnTo>
                  <a:pt x="446979" y="299359"/>
                </a:lnTo>
                <a:close/>
                <a:moveTo>
                  <a:pt x="472779" y="299359"/>
                </a:moveTo>
                <a:lnTo>
                  <a:pt x="468563" y="306050"/>
                </a:lnTo>
                <a:lnTo>
                  <a:pt x="464401" y="306050"/>
                </a:lnTo>
                <a:lnTo>
                  <a:pt x="470712" y="296204"/>
                </a:lnTo>
                <a:lnTo>
                  <a:pt x="464809" y="287010"/>
                </a:lnTo>
                <a:lnTo>
                  <a:pt x="468971" y="287010"/>
                </a:lnTo>
                <a:lnTo>
                  <a:pt x="472779" y="292994"/>
                </a:lnTo>
                <a:lnTo>
                  <a:pt x="476587" y="287010"/>
                </a:lnTo>
                <a:lnTo>
                  <a:pt x="480749" y="287010"/>
                </a:lnTo>
                <a:lnTo>
                  <a:pt x="474846" y="296204"/>
                </a:lnTo>
                <a:lnTo>
                  <a:pt x="481157" y="306050"/>
                </a:lnTo>
                <a:lnTo>
                  <a:pt x="476995" y="306050"/>
                </a:lnTo>
                <a:lnTo>
                  <a:pt x="472779" y="299359"/>
                </a:lnTo>
                <a:close/>
                <a:moveTo>
                  <a:pt x="498579" y="299359"/>
                </a:moveTo>
                <a:lnTo>
                  <a:pt x="494363" y="306050"/>
                </a:lnTo>
                <a:lnTo>
                  <a:pt x="490201" y="306050"/>
                </a:lnTo>
                <a:lnTo>
                  <a:pt x="496512" y="296204"/>
                </a:lnTo>
                <a:lnTo>
                  <a:pt x="490609" y="287010"/>
                </a:lnTo>
                <a:lnTo>
                  <a:pt x="494771" y="287010"/>
                </a:lnTo>
                <a:lnTo>
                  <a:pt x="498579" y="292994"/>
                </a:lnTo>
                <a:lnTo>
                  <a:pt x="502387" y="287010"/>
                </a:lnTo>
                <a:lnTo>
                  <a:pt x="506549" y="287010"/>
                </a:lnTo>
                <a:lnTo>
                  <a:pt x="500646" y="296204"/>
                </a:lnTo>
                <a:lnTo>
                  <a:pt x="506957" y="306050"/>
                </a:lnTo>
                <a:lnTo>
                  <a:pt x="502795" y="306050"/>
                </a:lnTo>
                <a:lnTo>
                  <a:pt x="498579" y="299359"/>
                </a:lnTo>
                <a:close/>
                <a:moveTo>
                  <a:pt x="8378" y="328060"/>
                </a:moveTo>
                <a:lnTo>
                  <a:pt x="4162" y="334751"/>
                </a:lnTo>
                <a:lnTo>
                  <a:pt x="0" y="334751"/>
                </a:lnTo>
                <a:lnTo>
                  <a:pt x="6310" y="324904"/>
                </a:lnTo>
                <a:lnTo>
                  <a:pt x="408" y="315710"/>
                </a:lnTo>
                <a:lnTo>
                  <a:pt x="4570" y="315710"/>
                </a:lnTo>
                <a:lnTo>
                  <a:pt x="8378" y="321695"/>
                </a:lnTo>
                <a:lnTo>
                  <a:pt x="12186" y="315710"/>
                </a:lnTo>
                <a:lnTo>
                  <a:pt x="16347" y="315710"/>
                </a:lnTo>
                <a:lnTo>
                  <a:pt x="10445" y="324904"/>
                </a:lnTo>
                <a:lnTo>
                  <a:pt x="16755" y="334751"/>
                </a:lnTo>
                <a:lnTo>
                  <a:pt x="12594" y="334751"/>
                </a:lnTo>
                <a:lnTo>
                  <a:pt x="8378" y="328060"/>
                </a:lnTo>
                <a:close/>
                <a:moveTo>
                  <a:pt x="34178" y="328060"/>
                </a:moveTo>
                <a:lnTo>
                  <a:pt x="29962" y="334751"/>
                </a:lnTo>
                <a:lnTo>
                  <a:pt x="25800" y="334751"/>
                </a:lnTo>
                <a:lnTo>
                  <a:pt x="32110" y="324904"/>
                </a:lnTo>
                <a:lnTo>
                  <a:pt x="26208" y="315710"/>
                </a:lnTo>
                <a:lnTo>
                  <a:pt x="30370" y="315710"/>
                </a:lnTo>
                <a:lnTo>
                  <a:pt x="34178" y="321695"/>
                </a:lnTo>
                <a:lnTo>
                  <a:pt x="37986" y="315710"/>
                </a:lnTo>
                <a:lnTo>
                  <a:pt x="42147" y="315710"/>
                </a:lnTo>
                <a:lnTo>
                  <a:pt x="36245" y="324904"/>
                </a:lnTo>
                <a:lnTo>
                  <a:pt x="42555" y="334751"/>
                </a:lnTo>
                <a:lnTo>
                  <a:pt x="38394" y="334751"/>
                </a:lnTo>
                <a:lnTo>
                  <a:pt x="34178" y="328060"/>
                </a:lnTo>
                <a:close/>
                <a:moveTo>
                  <a:pt x="59978" y="328060"/>
                </a:moveTo>
                <a:lnTo>
                  <a:pt x="55762" y="334751"/>
                </a:lnTo>
                <a:lnTo>
                  <a:pt x="51600" y="334751"/>
                </a:lnTo>
                <a:lnTo>
                  <a:pt x="57911" y="324904"/>
                </a:lnTo>
                <a:lnTo>
                  <a:pt x="52008" y="315710"/>
                </a:lnTo>
                <a:lnTo>
                  <a:pt x="56170" y="315710"/>
                </a:lnTo>
                <a:lnTo>
                  <a:pt x="59978" y="321695"/>
                </a:lnTo>
                <a:lnTo>
                  <a:pt x="63786" y="315710"/>
                </a:lnTo>
                <a:lnTo>
                  <a:pt x="67948" y="315710"/>
                </a:lnTo>
                <a:lnTo>
                  <a:pt x="62045" y="324904"/>
                </a:lnTo>
                <a:lnTo>
                  <a:pt x="68356" y="334751"/>
                </a:lnTo>
                <a:lnTo>
                  <a:pt x="64194" y="334751"/>
                </a:lnTo>
                <a:lnTo>
                  <a:pt x="59978" y="328060"/>
                </a:lnTo>
                <a:close/>
                <a:moveTo>
                  <a:pt x="85778" y="328060"/>
                </a:moveTo>
                <a:lnTo>
                  <a:pt x="81562" y="334751"/>
                </a:lnTo>
                <a:lnTo>
                  <a:pt x="77400" y="334751"/>
                </a:lnTo>
                <a:lnTo>
                  <a:pt x="83711" y="324904"/>
                </a:lnTo>
                <a:lnTo>
                  <a:pt x="77808" y="315710"/>
                </a:lnTo>
                <a:lnTo>
                  <a:pt x="81970" y="315710"/>
                </a:lnTo>
                <a:lnTo>
                  <a:pt x="85778" y="321695"/>
                </a:lnTo>
                <a:lnTo>
                  <a:pt x="89586" y="315710"/>
                </a:lnTo>
                <a:lnTo>
                  <a:pt x="93748" y="315710"/>
                </a:lnTo>
                <a:lnTo>
                  <a:pt x="87845" y="324904"/>
                </a:lnTo>
                <a:lnTo>
                  <a:pt x="94156" y="334751"/>
                </a:lnTo>
                <a:lnTo>
                  <a:pt x="89994" y="334751"/>
                </a:lnTo>
                <a:lnTo>
                  <a:pt x="85778" y="328060"/>
                </a:lnTo>
                <a:close/>
                <a:moveTo>
                  <a:pt x="111578" y="328060"/>
                </a:moveTo>
                <a:lnTo>
                  <a:pt x="107362" y="334751"/>
                </a:lnTo>
                <a:lnTo>
                  <a:pt x="103200" y="334751"/>
                </a:lnTo>
                <a:lnTo>
                  <a:pt x="109511" y="324904"/>
                </a:lnTo>
                <a:lnTo>
                  <a:pt x="103608" y="315710"/>
                </a:lnTo>
                <a:lnTo>
                  <a:pt x="107770" y="315710"/>
                </a:lnTo>
                <a:lnTo>
                  <a:pt x="111578" y="321695"/>
                </a:lnTo>
                <a:lnTo>
                  <a:pt x="115386" y="315710"/>
                </a:lnTo>
                <a:lnTo>
                  <a:pt x="119548" y="315710"/>
                </a:lnTo>
                <a:lnTo>
                  <a:pt x="113645" y="324904"/>
                </a:lnTo>
                <a:lnTo>
                  <a:pt x="119956" y="334751"/>
                </a:lnTo>
                <a:lnTo>
                  <a:pt x="115794" y="334751"/>
                </a:lnTo>
                <a:lnTo>
                  <a:pt x="111578" y="328060"/>
                </a:lnTo>
                <a:close/>
                <a:moveTo>
                  <a:pt x="137378" y="328060"/>
                </a:moveTo>
                <a:lnTo>
                  <a:pt x="133162" y="334751"/>
                </a:lnTo>
                <a:lnTo>
                  <a:pt x="129000" y="334751"/>
                </a:lnTo>
                <a:lnTo>
                  <a:pt x="135311" y="324904"/>
                </a:lnTo>
                <a:lnTo>
                  <a:pt x="129408" y="315710"/>
                </a:lnTo>
                <a:lnTo>
                  <a:pt x="133570" y="315710"/>
                </a:lnTo>
                <a:lnTo>
                  <a:pt x="137378" y="321695"/>
                </a:lnTo>
                <a:lnTo>
                  <a:pt x="141186" y="315710"/>
                </a:lnTo>
                <a:lnTo>
                  <a:pt x="145348" y="315710"/>
                </a:lnTo>
                <a:lnTo>
                  <a:pt x="139445" y="324904"/>
                </a:lnTo>
                <a:lnTo>
                  <a:pt x="145756" y="334751"/>
                </a:lnTo>
                <a:lnTo>
                  <a:pt x="141594" y="334751"/>
                </a:lnTo>
                <a:lnTo>
                  <a:pt x="137378" y="328060"/>
                </a:lnTo>
                <a:close/>
                <a:moveTo>
                  <a:pt x="163178" y="328060"/>
                </a:moveTo>
                <a:lnTo>
                  <a:pt x="158962" y="334751"/>
                </a:lnTo>
                <a:lnTo>
                  <a:pt x="154800" y="334751"/>
                </a:lnTo>
                <a:lnTo>
                  <a:pt x="161111" y="324904"/>
                </a:lnTo>
                <a:lnTo>
                  <a:pt x="155208" y="315710"/>
                </a:lnTo>
                <a:lnTo>
                  <a:pt x="159370" y="315710"/>
                </a:lnTo>
                <a:lnTo>
                  <a:pt x="163178" y="321695"/>
                </a:lnTo>
                <a:lnTo>
                  <a:pt x="166986" y="315710"/>
                </a:lnTo>
                <a:lnTo>
                  <a:pt x="171148" y="315710"/>
                </a:lnTo>
                <a:lnTo>
                  <a:pt x="165245" y="324904"/>
                </a:lnTo>
                <a:lnTo>
                  <a:pt x="171556" y="334751"/>
                </a:lnTo>
                <a:lnTo>
                  <a:pt x="167394" y="334751"/>
                </a:lnTo>
                <a:lnTo>
                  <a:pt x="163178" y="328060"/>
                </a:lnTo>
                <a:close/>
                <a:moveTo>
                  <a:pt x="188978" y="328060"/>
                </a:moveTo>
                <a:lnTo>
                  <a:pt x="184762" y="334751"/>
                </a:lnTo>
                <a:lnTo>
                  <a:pt x="180601" y="334751"/>
                </a:lnTo>
                <a:lnTo>
                  <a:pt x="186911" y="324904"/>
                </a:lnTo>
                <a:lnTo>
                  <a:pt x="181009" y="315710"/>
                </a:lnTo>
                <a:lnTo>
                  <a:pt x="185170" y="315710"/>
                </a:lnTo>
                <a:lnTo>
                  <a:pt x="188978" y="321695"/>
                </a:lnTo>
                <a:lnTo>
                  <a:pt x="192786" y="315710"/>
                </a:lnTo>
                <a:lnTo>
                  <a:pt x="196948" y="315710"/>
                </a:lnTo>
                <a:lnTo>
                  <a:pt x="191045" y="324904"/>
                </a:lnTo>
                <a:lnTo>
                  <a:pt x="197356" y="334751"/>
                </a:lnTo>
                <a:lnTo>
                  <a:pt x="193194" y="334751"/>
                </a:lnTo>
                <a:lnTo>
                  <a:pt x="188978" y="328060"/>
                </a:lnTo>
                <a:close/>
                <a:moveTo>
                  <a:pt x="214778" y="328060"/>
                </a:moveTo>
                <a:lnTo>
                  <a:pt x="210562" y="334751"/>
                </a:lnTo>
                <a:lnTo>
                  <a:pt x="206401" y="334751"/>
                </a:lnTo>
                <a:lnTo>
                  <a:pt x="212711" y="324904"/>
                </a:lnTo>
                <a:lnTo>
                  <a:pt x="206809" y="315710"/>
                </a:lnTo>
                <a:lnTo>
                  <a:pt x="210970" y="315710"/>
                </a:lnTo>
                <a:lnTo>
                  <a:pt x="214778" y="321695"/>
                </a:lnTo>
                <a:lnTo>
                  <a:pt x="218586" y="315710"/>
                </a:lnTo>
                <a:lnTo>
                  <a:pt x="222748" y="315710"/>
                </a:lnTo>
                <a:lnTo>
                  <a:pt x="216846" y="324904"/>
                </a:lnTo>
                <a:lnTo>
                  <a:pt x="223156" y="334751"/>
                </a:lnTo>
                <a:lnTo>
                  <a:pt x="218994" y="334751"/>
                </a:lnTo>
                <a:lnTo>
                  <a:pt x="214778" y="328060"/>
                </a:lnTo>
                <a:close/>
                <a:moveTo>
                  <a:pt x="240578" y="328060"/>
                </a:moveTo>
                <a:lnTo>
                  <a:pt x="236362" y="334751"/>
                </a:lnTo>
                <a:lnTo>
                  <a:pt x="232201" y="334751"/>
                </a:lnTo>
                <a:lnTo>
                  <a:pt x="238511" y="324904"/>
                </a:lnTo>
                <a:lnTo>
                  <a:pt x="232609" y="315710"/>
                </a:lnTo>
                <a:lnTo>
                  <a:pt x="236770" y="315710"/>
                </a:lnTo>
                <a:lnTo>
                  <a:pt x="240578" y="321695"/>
                </a:lnTo>
                <a:lnTo>
                  <a:pt x="244386" y="315710"/>
                </a:lnTo>
                <a:lnTo>
                  <a:pt x="248548" y="315710"/>
                </a:lnTo>
                <a:lnTo>
                  <a:pt x="242646" y="324904"/>
                </a:lnTo>
                <a:lnTo>
                  <a:pt x="248956" y="334751"/>
                </a:lnTo>
                <a:lnTo>
                  <a:pt x="244794" y="334751"/>
                </a:lnTo>
                <a:lnTo>
                  <a:pt x="240578" y="328060"/>
                </a:lnTo>
                <a:close/>
                <a:moveTo>
                  <a:pt x="266378" y="328060"/>
                </a:moveTo>
                <a:lnTo>
                  <a:pt x="262162" y="334751"/>
                </a:lnTo>
                <a:lnTo>
                  <a:pt x="258001" y="334751"/>
                </a:lnTo>
                <a:lnTo>
                  <a:pt x="264311" y="324904"/>
                </a:lnTo>
                <a:lnTo>
                  <a:pt x="258409" y="315710"/>
                </a:lnTo>
                <a:lnTo>
                  <a:pt x="262570" y="315710"/>
                </a:lnTo>
                <a:lnTo>
                  <a:pt x="266378" y="321695"/>
                </a:lnTo>
                <a:lnTo>
                  <a:pt x="270187" y="315710"/>
                </a:lnTo>
                <a:lnTo>
                  <a:pt x="274348" y="315710"/>
                </a:lnTo>
                <a:lnTo>
                  <a:pt x="268446" y="324904"/>
                </a:lnTo>
                <a:lnTo>
                  <a:pt x="274756" y="334751"/>
                </a:lnTo>
                <a:lnTo>
                  <a:pt x="270595" y="334751"/>
                </a:lnTo>
                <a:lnTo>
                  <a:pt x="266378" y="328060"/>
                </a:lnTo>
                <a:close/>
                <a:moveTo>
                  <a:pt x="292179" y="328060"/>
                </a:moveTo>
                <a:lnTo>
                  <a:pt x="287962" y="334751"/>
                </a:lnTo>
                <a:lnTo>
                  <a:pt x="283801" y="334751"/>
                </a:lnTo>
                <a:lnTo>
                  <a:pt x="290111" y="324904"/>
                </a:lnTo>
                <a:lnTo>
                  <a:pt x="284209" y="315710"/>
                </a:lnTo>
                <a:lnTo>
                  <a:pt x="288370" y="315710"/>
                </a:lnTo>
                <a:lnTo>
                  <a:pt x="292179" y="321695"/>
                </a:lnTo>
                <a:lnTo>
                  <a:pt x="295987" y="315710"/>
                </a:lnTo>
                <a:lnTo>
                  <a:pt x="300148" y="315710"/>
                </a:lnTo>
                <a:lnTo>
                  <a:pt x="294246" y="324904"/>
                </a:lnTo>
                <a:lnTo>
                  <a:pt x="300556" y="334751"/>
                </a:lnTo>
                <a:lnTo>
                  <a:pt x="296395" y="334751"/>
                </a:lnTo>
                <a:lnTo>
                  <a:pt x="292179" y="328060"/>
                </a:lnTo>
                <a:close/>
                <a:moveTo>
                  <a:pt x="317979" y="328060"/>
                </a:moveTo>
                <a:lnTo>
                  <a:pt x="313762" y="334751"/>
                </a:lnTo>
                <a:lnTo>
                  <a:pt x="309601" y="334751"/>
                </a:lnTo>
                <a:lnTo>
                  <a:pt x="315911" y="324904"/>
                </a:lnTo>
                <a:lnTo>
                  <a:pt x="310009" y="315710"/>
                </a:lnTo>
                <a:lnTo>
                  <a:pt x="314170" y="315710"/>
                </a:lnTo>
                <a:lnTo>
                  <a:pt x="317979" y="321695"/>
                </a:lnTo>
                <a:lnTo>
                  <a:pt x="321787" y="315710"/>
                </a:lnTo>
                <a:lnTo>
                  <a:pt x="325948" y="315710"/>
                </a:lnTo>
                <a:lnTo>
                  <a:pt x="320046" y="324904"/>
                </a:lnTo>
                <a:lnTo>
                  <a:pt x="326356" y="334751"/>
                </a:lnTo>
                <a:lnTo>
                  <a:pt x="322195" y="334751"/>
                </a:lnTo>
                <a:lnTo>
                  <a:pt x="317979" y="328060"/>
                </a:lnTo>
                <a:close/>
                <a:moveTo>
                  <a:pt x="343779" y="328060"/>
                </a:moveTo>
                <a:lnTo>
                  <a:pt x="339563" y="334751"/>
                </a:lnTo>
                <a:lnTo>
                  <a:pt x="335401" y="334751"/>
                </a:lnTo>
                <a:lnTo>
                  <a:pt x="341711" y="324904"/>
                </a:lnTo>
                <a:lnTo>
                  <a:pt x="335809" y="315710"/>
                </a:lnTo>
                <a:lnTo>
                  <a:pt x="339971" y="315710"/>
                </a:lnTo>
                <a:lnTo>
                  <a:pt x="343779" y="321695"/>
                </a:lnTo>
                <a:lnTo>
                  <a:pt x="347587" y="315710"/>
                </a:lnTo>
                <a:lnTo>
                  <a:pt x="351748" y="315710"/>
                </a:lnTo>
                <a:lnTo>
                  <a:pt x="345846" y="324904"/>
                </a:lnTo>
                <a:lnTo>
                  <a:pt x="352156" y="334751"/>
                </a:lnTo>
                <a:lnTo>
                  <a:pt x="347995" y="334751"/>
                </a:lnTo>
                <a:lnTo>
                  <a:pt x="343779" y="328060"/>
                </a:lnTo>
                <a:close/>
                <a:moveTo>
                  <a:pt x="369579" y="328060"/>
                </a:moveTo>
                <a:lnTo>
                  <a:pt x="365363" y="334751"/>
                </a:lnTo>
                <a:lnTo>
                  <a:pt x="361201" y="334751"/>
                </a:lnTo>
                <a:lnTo>
                  <a:pt x="367511" y="324904"/>
                </a:lnTo>
                <a:lnTo>
                  <a:pt x="361609" y="315710"/>
                </a:lnTo>
                <a:lnTo>
                  <a:pt x="365771" y="315710"/>
                </a:lnTo>
                <a:lnTo>
                  <a:pt x="369579" y="321695"/>
                </a:lnTo>
                <a:lnTo>
                  <a:pt x="373387" y="315710"/>
                </a:lnTo>
                <a:lnTo>
                  <a:pt x="377548" y="315710"/>
                </a:lnTo>
                <a:lnTo>
                  <a:pt x="371646" y="324904"/>
                </a:lnTo>
                <a:lnTo>
                  <a:pt x="377956" y="334751"/>
                </a:lnTo>
                <a:lnTo>
                  <a:pt x="373795" y="334751"/>
                </a:lnTo>
                <a:lnTo>
                  <a:pt x="369579" y="328060"/>
                </a:lnTo>
                <a:close/>
                <a:moveTo>
                  <a:pt x="395379" y="328060"/>
                </a:moveTo>
                <a:lnTo>
                  <a:pt x="391163" y="334751"/>
                </a:lnTo>
                <a:lnTo>
                  <a:pt x="387001" y="334751"/>
                </a:lnTo>
                <a:lnTo>
                  <a:pt x="393312" y="324904"/>
                </a:lnTo>
                <a:lnTo>
                  <a:pt x="387409" y="315710"/>
                </a:lnTo>
                <a:lnTo>
                  <a:pt x="391571" y="315710"/>
                </a:lnTo>
                <a:lnTo>
                  <a:pt x="395379" y="321695"/>
                </a:lnTo>
                <a:lnTo>
                  <a:pt x="399187" y="315710"/>
                </a:lnTo>
                <a:lnTo>
                  <a:pt x="403348" y="315710"/>
                </a:lnTo>
                <a:lnTo>
                  <a:pt x="397446" y="324904"/>
                </a:lnTo>
                <a:lnTo>
                  <a:pt x="403756" y="334751"/>
                </a:lnTo>
                <a:lnTo>
                  <a:pt x="399595" y="334751"/>
                </a:lnTo>
                <a:lnTo>
                  <a:pt x="395379" y="328060"/>
                </a:lnTo>
                <a:close/>
                <a:moveTo>
                  <a:pt x="421179" y="328060"/>
                </a:moveTo>
                <a:lnTo>
                  <a:pt x="416963" y="334751"/>
                </a:lnTo>
                <a:lnTo>
                  <a:pt x="412801" y="334751"/>
                </a:lnTo>
                <a:lnTo>
                  <a:pt x="419112" y="324904"/>
                </a:lnTo>
                <a:lnTo>
                  <a:pt x="413209" y="315710"/>
                </a:lnTo>
                <a:lnTo>
                  <a:pt x="417371" y="315710"/>
                </a:lnTo>
                <a:lnTo>
                  <a:pt x="421179" y="321695"/>
                </a:lnTo>
                <a:lnTo>
                  <a:pt x="424987" y="315710"/>
                </a:lnTo>
                <a:lnTo>
                  <a:pt x="429149" y="315710"/>
                </a:lnTo>
                <a:lnTo>
                  <a:pt x="423246" y="324904"/>
                </a:lnTo>
                <a:lnTo>
                  <a:pt x="429557" y="334751"/>
                </a:lnTo>
                <a:lnTo>
                  <a:pt x="425395" y="334751"/>
                </a:lnTo>
                <a:lnTo>
                  <a:pt x="421179" y="328060"/>
                </a:lnTo>
                <a:close/>
                <a:moveTo>
                  <a:pt x="446979" y="328060"/>
                </a:moveTo>
                <a:lnTo>
                  <a:pt x="442763" y="334751"/>
                </a:lnTo>
                <a:lnTo>
                  <a:pt x="438601" y="334751"/>
                </a:lnTo>
                <a:lnTo>
                  <a:pt x="444912" y="324904"/>
                </a:lnTo>
                <a:lnTo>
                  <a:pt x="439009" y="315710"/>
                </a:lnTo>
                <a:lnTo>
                  <a:pt x="443171" y="315710"/>
                </a:lnTo>
                <a:lnTo>
                  <a:pt x="446979" y="321695"/>
                </a:lnTo>
                <a:lnTo>
                  <a:pt x="450787" y="315710"/>
                </a:lnTo>
                <a:lnTo>
                  <a:pt x="454949" y="315710"/>
                </a:lnTo>
                <a:lnTo>
                  <a:pt x="449046" y="324904"/>
                </a:lnTo>
                <a:lnTo>
                  <a:pt x="455357" y="334751"/>
                </a:lnTo>
                <a:lnTo>
                  <a:pt x="451195" y="334751"/>
                </a:lnTo>
                <a:lnTo>
                  <a:pt x="446979" y="328060"/>
                </a:lnTo>
                <a:close/>
                <a:moveTo>
                  <a:pt x="472779" y="328060"/>
                </a:moveTo>
                <a:lnTo>
                  <a:pt x="468563" y="334751"/>
                </a:lnTo>
                <a:lnTo>
                  <a:pt x="464401" y="334751"/>
                </a:lnTo>
                <a:lnTo>
                  <a:pt x="470712" y="324904"/>
                </a:lnTo>
                <a:lnTo>
                  <a:pt x="464809" y="315710"/>
                </a:lnTo>
                <a:lnTo>
                  <a:pt x="468971" y="315710"/>
                </a:lnTo>
                <a:lnTo>
                  <a:pt x="472779" y="321695"/>
                </a:lnTo>
                <a:lnTo>
                  <a:pt x="476587" y="315710"/>
                </a:lnTo>
                <a:lnTo>
                  <a:pt x="480749" y="315710"/>
                </a:lnTo>
                <a:lnTo>
                  <a:pt x="474846" y="324904"/>
                </a:lnTo>
                <a:lnTo>
                  <a:pt x="481157" y="334751"/>
                </a:lnTo>
                <a:lnTo>
                  <a:pt x="476995" y="334751"/>
                </a:lnTo>
                <a:lnTo>
                  <a:pt x="472779" y="328060"/>
                </a:lnTo>
                <a:close/>
                <a:moveTo>
                  <a:pt x="498579" y="328060"/>
                </a:moveTo>
                <a:lnTo>
                  <a:pt x="494363" y="334751"/>
                </a:lnTo>
                <a:lnTo>
                  <a:pt x="490201" y="334751"/>
                </a:lnTo>
                <a:lnTo>
                  <a:pt x="496512" y="324904"/>
                </a:lnTo>
                <a:lnTo>
                  <a:pt x="490609" y="315710"/>
                </a:lnTo>
                <a:lnTo>
                  <a:pt x="494771" y="315710"/>
                </a:lnTo>
                <a:lnTo>
                  <a:pt x="498579" y="321695"/>
                </a:lnTo>
                <a:lnTo>
                  <a:pt x="502387" y="315710"/>
                </a:lnTo>
                <a:lnTo>
                  <a:pt x="506549" y="315710"/>
                </a:lnTo>
                <a:lnTo>
                  <a:pt x="500646" y="324904"/>
                </a:lnTo>
                <a:lnTo>
                  <a:pt x="506957" y="334751"/>
                </a:lnTo>
                <a:lnTo>
                  <a:pt x="502795" y="334751"/>
                </a:lnTo>
                <a:lnTo>
                  <a:pt x="498579" y="328060"/>
                </a:lnTo>
                <a:close/>
                <a:moveTo>
                  <a:pt x="8378" y="356761"/>
                </a:moveTo>
                <a:lnTo>
                  <a:pt x="4162" y="363452"/>
                </a:lnTo>
                <a:lnTo>
                  <a:pt x="0" y="363452"/>
                </a:lnTo>
                <a:lnTo>
                  <a:pt x="6310" y="353605"/>
                </a:lnTo>
                <a:lnTo>
                  <a:pt x="408" y="344412"/>
                </a:lnTo>
                <a:lnTo>
                  <a:pt x="4570" y="344412"/>
                </a:lnTo>
                <a:lnTo>
                  <a:pt x="8378" y="350396"/>
                </a:lnTo>
                <a:lnTo>
                  <a:pt x="12186" y="344412"/>
                </a:lnTo>
                <a:lnTo>
                  <a:pt x="16347" y="344412"/>
                </a:lnTo>
                <a:lnTo>
                  <a:pt x="10445" y="353605"/>
                </a:lnTo>
                <a:lnTo>
                  <a:pt x="16755" y="363452"/>
                </a:lnTo>
                <a:lnTo>
                  <a:pt x="12594" y="363452"/>
                </a:lnTo>
                <a:lnTo>
                  <a:pt x="8378" y="356761"/>
                </a:lnTo>
                <a:close/>
                <a:moveTo>
                  <a:pt x="34178" y="356761"/>
                </a:moveTo>
                <a:lnTo>
                  <a:pt x="29962" y="363452"/>
                </a:lnTo>
                <a:lnTo>
                  <a:pt x="25800" y="363452"/>
                </a:lnTo>
                <a:lnTo>
                  <a:pt x="32110" y="353605"/>
                </a:lnTo>
                <a:lnTo>
                  <a:pt x="26208" y="344412"/>
                </a:lnTo>
                <a:lnTo>
                  <a:pt x="30370" y="344412"/>
                </a:lnTo>
                <a:lnTo>
                  <a:pt x="34178" y="350396"/>
                </a:lnTo>
                <a:lnTo>
                  <a:pt x="37986" y="344412"/>
                </a:lnTo>
                <a:lnTo>
                  <a:pt x="42147" y="344412"/>
                </a:lnTo>
                <a:lnTo>
                  <a:pt x="36245" y="353605"/>
                </a:lnTo>
                <a:lnTo>
                  <a:pt x="42555" y="363452"/>
                </a:lnTo>
                <a:lnTo>
                  <a:pt x="38394" y="363452"/>
                </a:lnTo>
                <a:lnTo>
                  <a:pt x="34178" y="356761"/>
                </a:lnTo>
                <a:close/>
                <a:moveTo>
                  <a:pt x="59978" y="356761"/>
                </a:moveTo>
                <a:lnTo>
                  <a:pt x="55762" y="363452"/>
                </a:lnTo>
                <a:lnTo>
                  <a:pt x="51600" y="363452"/>
                </a:lnTo>
                <a:lnTo>
                  <a:pt x="57911" y="353605"/>
                </a:lnTo>
                <a:lnTo>
                  <a:pt x="52008" y="344412"/>
                </a:lnTo>
                <a:lnTo>
                  <a:pt x="56170" y="344412"/>
                </a:lnTo>
                <a:lnTo>
                  <a:pt x="59978" y="350396"/>
                </a:lnTo>
                <a:lnTo>
                  <a:pt x="63786" y="344412"/>
                </a:lnTo>
                <a:lnTo>
                  <a:pt x="67948" y="344412"/>
                </a:lnTo>
                <a:lnTo>
                  <a:pt x="62045" y="353605"/>
                </a:lnTo>
                <a:lnTo>
                  <a:pt x="68356" y="363452"/>
                </a:lnTo>
                <a:lnTo>
                  <a:pt x="64194" y="363452"/>
                </a:lnTo>
                <a:lnTo>
                  <a:pt x="59978" y="356761"/>
                </a:lnTo>
                <a:close/>
                <a:moveTo>
                  <a:pt x="85778" y="356761"/>
                </a:moveTo>
                <a:lnTo>
                  <a:pt x="81562" y="363452"/>
                </a:lnTo>
                <a:lnTo>
                  <a:pt x="77400" y="363452"/>
                </a:lnTo>
                <a:lnTo>
                  <a:pt x="83711" y="353605"/>
                </a:lnTo>
                <a:lnTo>
                  <a:pt x="77808" y="344412"/>
                </a:lnTo>
                <a:lnTo>
                  <a:pt x="81970" y="344412"/>
                </a:lnTo>
                <a:lnTo>
                  <a:pt x="85778" y="350396"/>
                </a:lnTo>
                <a:lnTo>
                  <a:pt x="89586" y="344412"/>
                </a:lnTo>
                <a:lnTo>
                  <a:pt x="93748" y="344412"/>
                </a:lnTo>
                <a:lnTo>
                  <a:pt x="87845" y="353605"/>
                </a:lnTo>
                <a:lnTo>
                  <a:pt x="94156" y="363452"/>
                </a:lnTo>
                <a:lnTo>
                  <a:pt x="89994" y="363452"/>
                </a:lnTo>
                <a:lnTo>
                  <a:pt x="85778" y="356761"/>
                </a:lnTo>
                <a:close/>
                <a:moveTo>
                  <a:pt x="111578" y="356761"/>
                </a:moveTo>
                <a:lnTo>
                  <a:pt x="107362" y="363452"/>
                </a:lnTo>
                <a:lnTo>
                  <a:pt x="103200" y="363452"/>
                </a:lnTo>
                <a:lnTo>
                  <a:pt x="109511" y="353605"/>
                </a:lnTo>
                <a:lnTo>
                  <a:pt x="103608" y="344412"/>
                </a:lnTo>
                <a:lnTo>
                  <a:pt x="107770" y="344412"/>
                </a:lnTo>
                <a:lnTo>
                  <a:pt x="111578" y="350396"/>
                </a:lnTo>
                <a:lnTo>
                  <a:pt x="115386" y="344412"/>
                </a:lnTo>
                <a:lnTo>
                  <a:pt x="119548" y="344412"/>
                </a:lnTo>
                <a:lnTo>
                  <a:pt x="113645" y="353605"/>
                </a:lnTo>
                <a:lnTo>
                  <a:pt x="119956" y="363452"/>
                </a:lnTo>
                <a:lnTo>
                  <a:pt x="115794" y="363452"/>
                </a:lnTo>
                <a:lnTo>
                  <a:pt x="111578" y="356761"/>
                </a:lnTo>
                <a:close/>
                <a:moveTo>
                  <a:pt x="137378" y="356761"/>
                </a:moveTo>
                <a:lnTo>
                  <a:pt x="133162" y="363452"/>
                </a:lnTo>
                <a:lnTo>
                  <a:pt x="129000" y="363452"/>
                </a:lnTo>
                <a:lnTo>
                  <a:pt x="135311" y="353605"/>
                </a:lnTo>
                <a:lnTo>
                  <a:pt x="129408" y="344412"/>
                </a:lnTo>
                <a:lnTo>
                  <a:pt x="133570" y="344412"/>
                </a:lnTo>
                <a:lnTo>
                  <a:pt x="137378" y="350396"/>
                </a:lnTo>
                <a:lnTo>
                  <a:pt x="141186" y="344412"/>
                </a:lnTo>
                <a:lnTo>
                  <a:pt x="145348" y="344412"/>
                </a:lnTo>
                <a:lnTo>
                  <a:pt x="139445" y="353605"/>
                </a:lnTo>
                <a:lnTo>
                  <a:pt x="145756" y="363452"/>
                </a:lnTo>
                <a:lnTo>
                  <a:pt x="141594" y="363452"/>
                </a:lnTo>
                <a:lnTo>
                  <a:pt x="137378" y="356761"/>
                </a:lnTo>
                <a:close/>
                <a:moveTo>
                  <a:pt x="163178" y="356761"/>
                </a:moveTo>
                <a:lnTo>
                  <a:pt x="158962" y="363452"/>
                </a:lnTo>
                <a:lnTo>
                  <a:pt x="154800" y="363452"/>
                </a:lnTo>
                <a:lnTo>
                  <a:pt x="161111" y="353605"/>
                </a:lnTo>
                <a:lnTo>
                  <a:pt x="155208" y="344412"/>
                </a:lnTo>
                <a:lnTo>
                  <a:pt x="159370" y="344412"/>
                </a:lnTo>
                <a:lnTo>
                  <a:pt x="163178" y="350396"/>
                </a:lnTo>
                <a:lnTo>
                  <a:pt x="166986" y="344412"/>
                </a:lnTo>
                <a:lnTo>
                  <a:pt x="171148" y="344412"/>
                </a:lnTo>
                <a:lnTo>
                  <a:pt x="165245" y="353605"/>
                </a:lnTo>
                <a:lnTo>
                  <a:pt x="171556" y="363452"/>
                </a:lnTo>
                <a:lnTo>
                  <a:pt x="167394" y="363452"/>
                </a:lnTo>
                <a:lnTo>
                  <a:pt x="163178" y="356761"/>
                </a:lnTo>
                <a:close/>
                <a:moveTo>
                  <a:pt x="188978" y="356761"/>
                </a:moveTo>
                <a:lnTo>
                  <a:pt x="184762" y="363452"/>
                </a:lnTo>
                <a:lnTo>
                  <a:pt x="180601" y="363452"/>
                </a:lnTo>
                <a:lnTo>
                  <a:pt x="186911" y="353605"/>
                </a:lnTo>
                <a:lnTo>
                  <a:pt x="181009" y="344412"/>
                </a:lnTo>
                <a:lnTo>
                  <a:pt x="185170" y="344412"/>
                </a:lnTo>
                <a:lnTo>
                  <a:pt x="188978" y="350396"/>
                </a:lnTo>
                <a:lnTo>
                  <a:pt x="192786" y="344412"/>
                </a:lnTo>
                <a:lnTo>
                  <a:pt x="196948" y="344412"/>
                </a:lnTo>
                <a:lnTo>
                  <a:pt x="191045" y="353605"/>
                </a:lnTo>
                <a:lnTo>
                  <a:pt x="197356" y="363452"/>
                </a:lnTo>
                <a:lnTo>
                  <a:pt x="193194" y="363452"/>
                </a:lnTo>
                <a:lnTo>
                  <a:pt x="188978" y="356761"/>
                </a:lnTo>
                <a:close/>
                <a:moveTo>
                  <a:pt x="214778" y="356761"/>
                </a:moveTo>
                <a:lnTo>
                  <a:pt x="210562" y="363452"/>
                </a:lnTo>
                <a:lnTo>
                  <a:pt x="206401" y="363452"/>
                </a:lnTo>
                <a:lnTo>
                  <a:pt x="212711" y="353605"/>
                </a:lnTo>
                <a:lnTo>
                  <a:pt x="206809" y="344412"/>
                </a:lnTo>
                <a:lnTo>
                  <a:pt x="210970" y="344412"/>
                </a:lnTo>
                <a:lnTo>
                  <a:pt x="214778" y="350396"/>
                </a:lnTo>
                <a:lnTo>
                  <a:pt x="218586" y="344412"/>
                </a:lnTo>
                <a:lnTo>
                  <a:pt x="222748" y="344412"/>
                </a:lnTo>
                <a:lnTo>
                  <a:pt x="216846" y="353605"/>
                </a:lnTo>
                <a:lnTo>
                  <a:pt x="223156" y="363452"/>
                </a:lnTo>
                <a:lnTo>
                  <a:pt x="218994" y="363452"/>
                </a:lnTo>
                <a:lnTo>
                  <a:pt x="214778" y="356761"/>
                </a:lnTo>
                <a:close/>
                <a:moveTo>
                  <a:pt x="240578" y="356761"/>
                </a:moveTo>
                <a:lnTo>
                  <a:pt x="236362" y="363452"/>
                </a:lnTo>
                <a:lnTo>
                  <a:pt x="232201" y="363452"/>
                </a:lnTo>
                <a:lnTo>
                  <a:pt x="238511" y="353605"/>
                </a:lnTo>
                <a:lnTo>
                  <a:pt x="232609" y="344412"/>
                </a:lnTo>
                <a:lnTo>
                  <a:pt x="236770" y="344412"/>
                </a:lnTo>
                <a:lnTo>
                  <a:pt x="240578" y="350396"/>
                </a:lnTo>
                <a:lnTo>
                  <a:pt x="244386" y="344412"/>
                </a:lnTo>
                <a:lnTo>
                  <a:pt x="248548" y="344412"/>
                </a:lnTo>
                <a:lnTo>
                  <a:pt x="242646" y="353605"/>
                </a:lnTo>
                <a:lnTo>
                  <a:pt x="248956" y="363452"/>
                </a:lnTo>
                <a:lnTo>
                  <a:pt x="244794" y="363452"/>
                </a:lnTo>
                <a:lnTo>
                  <a:pt x="240578" y="356761"/>
                </a:lnTo>
                <a:close/>
                <a:moveTo>
                  <a:pt x="266378" y="356761"/>
                </a:moveTo>
                <a:lnTo>
                  <a:pt x="262162" y="363452"/>
                </a:lnTo>
                <a:lnTo>
                  <a:pt x="258001" y="363452"/>
                </a:lnTo>
                <a:lnTo>
                  <a:pt x="264311" y="353605"/>
                </a:lnTo>
                <a:lnTo>
                  <a:pt x="258409" y="344412"/>
                </a:lnTo>
                <a:lnTo>
                  <a:pt x="262570" y="344412"/>
                </a:lnTo>
                <a:lnTo>
                  <a:pt x="266378" y="350396"/>
                </a:lnTo>
                <a:lnTo>
                  <a:pt x="270187" y="344412"/>
                </a:lnTo>
                <a:lnTo>
                  <a:pt x="274348" y="344412"/>
                </a:lnTo>
                <a:lnTo>
                  <a:pt x="268446" y="353605"/>
                </a:lnTo>
                <a:lnTo>
                  <a:pt x="274756" y="363452"/>
                </a:lnTo>
                <a:lnTo>
                  <a:pt x="270595" y="363452"/>
                </a:lnTo>
                <a:lnTo>
                  <a:pt x="266378" y="356761"/>
                </a:lnTo>
                <a:close/>
                <a:moveTo>
                  <a:pt x="292179" y="356761"/>
                </a:moveTo>
                <a:lnTo>
                  <a:pt x="287962" y="363452"/>
                </a:lnTo>
                <a:lnTo>
                  <a:pt x="283801" y="363452"/>
                </a:lnTo>
                <a:lnTo>
                  <a:pt x="290111" y="353605"/>
                </a:lnTo>
                <a:lnTo>
                  <a:pt x="284209" y="344412"/>
                </a:lnTo>
                <a:lnTo>
                  <a:pt x="288370" y="344412"/>
                </a:lnTo>
                <a:lnTo>
                  <a:pt x="292179" y="350396"/>
                </a:lnTo>
                <a:lnTo>
                  <a:pt x="295987" y="344412"/>
                </a:lnTo>
                <a:lnTo>
                  <a:pt x="300148" y="344412"/>
                </a:lnTo>
                <a:lnTo>
                  <a:pt x="294246" y="353605"/>
                </a:lnTo>
                <a:lnTo>
                  <a:pt x="300556" y="363452"/>
                </a:lnTo>
                <a:lnTo>
                  <a:pt x="296395" y="363452"/>
                </a:lnTo>
                <a:lnTo>
                  <a:pt x="292179" y="356761"/>
                </a:lnTo>
                <a:close/>
                <a:moveTo>
                  <a:pt x="317979" y="356761"/>
                </a:moveTo>
                <a:lnTo>
                  <a:pt x="313762" y="363452"/>
                </a:lnTo>
                <a:lnTo>
                  <a:pt x="309601" y="363452"/>
                </a:lnTo>
                <a:lnTo>
                  <a:pt x="315911" y="353605"/>
                </a:lnTo>
                <a:lnTo>
                  <a:pt x="310009" y="344412"/>
                </a:lnTo>
                <a:lnTo>
                  <a:pt x="314170" y="344412"/>
                </a:lnTo>
                <a:lnTo>
                  <a:pt x="317979" y="350396"/>
                </a:lnTo>
                <a:lnTo>
                  <a:pt x="321787" y="344412"/>
                </a:lnTo>
                <a:lnTo>
                  <a:pt x="325948" y="344412"/>
                </a:lnTo>
                <a:lnTo>
                  <a:pt x="320046" y="353605"/>
                </a:lnTo>
                <a:lnTo>
                  <a:pt x="326356" y="363452"/>
                </a:lnTo>
                <a:lnTo>
                  <a:pt x="322195" y="363452"/>
                </a:lnTo>
                <a:lnTo>
                  <a:pt x="317979" y="356761"/>
                </a:lnTo>
                <a:close/>
                <a:moveTo>
                  <a:pt x="343779" y="356761"/>
                </a:moveTo>
                <a:lnTo>
                  <a:pt x="339563" y="363452"/>
                </a:lnTo>
                <a:lnTo>
                  <a:pt x="335401" y="363452"/>
                </a:lnTo>
                <a:lnTo>
                  <a:pt x="341711" y="353605"/>
                </a:lnTo>
                <a:lnTo>
                  <a:pt x="335809" y="344412"/>
                </a:lnTo>
                <a:lnTo>
                  <a:pt x="339971" y="344412"/>
                </a:lnTo>
                <a:lnTo>
                  <a:pt x="343779" y="350396"/>
                </a:lnTo>
                <a:lnTo>
                  <a:pt x="347587" y="344412"/>
                </a:lnTo>
                <a:lnTo>
                  <a:pt x="351748" y="344412"/>
                </a:lnTo>
                <a:lnTo>
                  <a:pt x="345846" y="353605"/>
                </a:lnTo>
                <a:lnTo>
                  <a:pt x="352156" y="363452"/>
                </a:lnTo>
                <a:lnTo>
                  <a:pt x="347995" y="363452"/>
                </a:lnTo>
                <a:lnTo>
                  <a:pt x="343779" y="356761"/>
                </a:lnTo>
                <a:close/>
                <a:moveTo>
                  <a:pt x="369579" y="356761"/>
                </a:moveTo>
                <a:lnTo>
                  <a:pt x="365363" y="363452"/>
                </a:lnTo>
                <a:lnTo>
                  <a:pt x="361201" y="363452"/>
                </a:lnTo>
                <a:lnTo>
                  <a:pt x="367511" y="353605"/>
                </a:lnTo>
                <a:lnTo>
                  <a:pt x="361609" y="344412"/>
                </a:lnTo>
                <a:lnTo>
                  <a:pt x="365771" y="344412"/>
                </a:lnTo>
                <a:lnTo>
                  <a:pt x="369579" y="350396"/>
                </a:lnTo>
                <a:lnTo>
                  <a:pt x="373387" y="344412"/>
                </a:lnTo>
                <a:lnTo>
                  <a:pt x="377548" y="344412"/>
                </a:lnTo>
                <a:lnTo>
                  <a:pt x="371646" y="353605"/>
                </a:lnTo>
                <a:lnTo>
                  <a:pt x="377956" y="363452"/>
                </a:lnTo>
                <a:lnTo>
                  <a:pt x="373795" y="363452"/>
                </a:lnTo>
                <a:lnTo>
                  <a:pt x="369579" y="356761"/>
                </a:lnTo>
                <a:close/>
                <a:moveTo>
                  <a:pt x="395379" y="356761"/>
                </a:moveTo>
                <a:lnTo>
                  <a:pt x="391163" y="363452"/>
                </a:lnTo>
                <a:lnTo>
                  <a:pt x="387001" y="363452"/>
                </a:lnTo>
                <a:lnTo>
                  <a:pt x="393312" y="353605"/>
                </a:lnTo>
                <a:lnTo>
                  <a:pt x="387409" y="344412"/>
                </a:lnTo>
                <a:lnTo>
                  <a:pt x="391571" y="344412"/>
                </a:lnTo>
                <a:lnTo>
                  <a:pt x="395379" y="350396"/>
                </a:lnTo>
                <a:lnTo>
                  <a:pt x="399187" y="344412"/>
                </a:lnTo>
                <a:lnTo>
                  <a:pt x="403348" y="344412"/>
                </a:lnTo>
                <a:lnTo>
                  <a:pt x="397446" y="353605"/>
                </a:lnTo>
                <a:lnTo>
                  <a:pt x="403756" y="363452"/>
                </a:lnTo>
                <a:lnTo>
                  <a:pt x="399595" y="363452"/>
                </a:lnTo>
                <a:lnTo>
                  <a:pt x="395379" y="356761"/>
                </a:lnTo>
                <a:close/>
                <a:moveTo>
                  <a:pt x="421179" y="356761"/>
                </a:moveTo>
                <a:lnTo>
                  <a:pt x="416963" y="363452"/>
                </a:lnTo>
                <a:lnTo>
                  <a:pt x="412801" y="363452"/>
                </a:lnTo>
                <a:lnTo>
                  <a:pt x="419112" y="353605"/>
                </a:lnTo>
                <a:lnTo>
                  <a:pt x="413209" y="344412"/>
                </a:lnTo>
                <a:lnTo>
                  <a:pt x="417371" y="344412"/>
                </a:lnTo>
                <a:lnTo>
                  <a:pt x="421179" y="350396"/>
                </a:lnTo>
                <a:lnTo>
                  <a:pt x="424987" y="344412"/>
                </a:lnTo>
                <a:lnTo>
                  <a:pt x="429149" y="344412"/>
                </a:lnTo>
                <a:lnTo>
                  <a:pt x="423246" y="353605"/>
                </a:lnTo>
                <a:lnTo>
                  <a:pt x="429557" y="363452"/>
                </a:lnTo>
                <a:lnTo>
                  <a:pt x="425395" y="363452"/>
                </a:lnTo>
                <a:lnTo>
                  <a:pt x="421179" y="356761"/>
                </a:lnTo>
                <a:close/>
                <a:moveTo>
                  <a:pt x="446979" y="356761"/>
                </a:moveTo>
                <a:lnTo>
                  <a:pt x="442763" y="363452"/>
                </a:lnTo>
                <a:lnTo>
                  <a:pt x="438601" y="363452"/>
                </a:lnTo>
                <a:lnTo>
                  <a:pt x="444912" y="353605"/>
                </a:lnTo>
                <a:lnTo>
                  <a:pt x="439009" y="344412"/>
                </a:lnTo>
                <a:lnTo>
                  <a:pt x="443171" y="344412"/>
                </a:lnTo>
                <a:lnTo>
                  <a:pt x="446979" y="350396"/>
                </a:lnTo>
                <a:lnTo>
                  <a:pt x="450787" y="344412"/>
                </a:lnTo>
                <a:lnTo>
                  <a:pt x="454949" y="344412"/>
                </a:lnTo>
                <a:lnTo>
                  <a:pt x="449046" y="353605"/>
                </a:lnTo>
                <a:lnTo>
                  <a:pt x="455357" y="363452"/>
                </a:lnTo>
                <a:lnTo>
                  <a:pt x="451195" y="363452"/>
                </a:lnTo>
                <a:lnTo>
                  <a:pt x="446979" y="356761"/>
                </a:lnTo>
                <a:close/>
                <a:moveTo>
                  <a:pt x="472779" y="356761"/>
                </a:moveTo>
                <a:lnTo>
                  <a:pt x="468563" y="363452"/>
                </a:lnTo>
                <a:lnTo>
                  <a:pt x="464401" y="363452"/>
                </a:lnTo>
                <a:lnTo>
                  <a:pt x="470712" y="353605"/>
                </a:lnTo>
                <a:lnTo>
                  <a:pt x="464809" y="344412"/>
                </a:lnTo>
                <a:lnTo>
                  <a:pt x="468971" y="344412"/>
                </a:lnTo>
                <a:lnTo>
                  <a:pt x="472779" y="350396"/>
                </a:lnTo>
                <a:lnTo>
                  <a:pt x="476587" y="344412"/>
                </a:lnTo>
                <a:lnTo>
                  <a:pt x="480749" y="344412"/>
                </a:lnTo>
                <a:lnTo>
                  <a:pt x="474846" y="353605"/>
                </a:lnTo>
                <a:lnTo>
                  <a:pt x="481157" y="363452"/>
                </a:lnTo>
                <a:lnTo>
                  <a:pt x="476995" y="363452"/>
                </a:lnTo>
                <a:lnTo>
                  <a:pt x="472779" y="356761"/>
                </a:lnTo>
                <a:close/>
                <a:moveTo>
                  <a:pt x="498579" y="356761"/>
                </a:moveTo>
                <a:lnTo>
                  <a:pt x="494363" y="363452"/>
                </a:lnTo>
                <a:lnTo>
                  <a:pt x="490201" y="363452"/>
                </a:lnTo>
                <a:lnTo>
                  <a:pt x="496512" y="353605"/>
                </a:lnTo>
                <a:lnTo>
                  <a:pt x="490609" y="344412"/>
                </a:lnTo>
                <a:lnTo>
                  <a:pt x="494771" y="344412"/>
                </a:lnTo>
                <a:lnTo>
                  <a:pt x="498579" y="350396"/>
                </a:lnTo>
                <a:lnTo>
                  <a:pt x="502387" y="344412"/>
                </a:lnTo>
                <a:lnTo>
                  <a:pt x="506549" y="344412"/>
                </a:lnTo>
                <a:lnTo>
                  <a:pt x="500646" y="353605"/>
                </a:lnTo>
                <a:lnTo>
                  <a:pt x="506957" y="363452"/>
                </a:lnTo>
                <a:lnTo>
                  <a:pt x="502795" y="363452"/>
                </a:lnTo>
                <a:lnTo>
                  <a:pt x="498579" y="356761"/>
                </a:lnTo>
                <a:close/>
                <a:moveTo>
                  <a:pt x="8378" y="385462"/>
                </a:moveTo>
                <a:lnTo>
                  <a:pt x="4162" y="392153"/>
                </a:lnTo>
                <a:lnTo>
                  <a:pt x="0" y="392153"/>
                </a:lnTo>
                <a:lnTo>
                  <a:pt x="6310" y="382306"/>
                </a:lnTo>
                <a:lnTo>
                  <a:pt x="408" y="373112"/>
                </a:lnTo>
                <a:lnTo>
                  <a:pt x="4570" y="373112"/>
                </a:lnTo>
                <a:lnTo>
                  <a:pt x="8378" y="379097"/>
                </a:lnTo>
                <a:lnTo>
                  <a:pt x="12186" y="373112"/>
                </a:lnTo>
                <a:lnTo>
                  <a:pt x="16347" y="373112"/>
                </a:lnTo>
                <a:lnTo>
                  <a:pt x="10445" y="382306"/>
                </a:lnTo>
                <a:lnTo>
                  <a:pt x="16755" y="392153"/>
                </a:lnTo>
                <a:lnTo>
                  <a:pt x="12594" y="392153"/>
                </a:lnTo>
                <a:lnTo>
                  <a:pt x="8378" y="385462"/>
                </a:lnTo>
                <a:close/>
                <a:moveTo>
                  <a:pt x="34178" y="385462"/>
                </a:moveTo>
                <a:lnTo>
                  <a:pt x="29962" y="392153"/>
                </a:lnTo>
                <a:lnTo>
                  <a:pt x="25800" y="392153"/>
                </a:lnTo>
                <a:lnTo>
                  <a:pt x="32110" y="382306"/>
                </a:lnTo>
                <a:lnTo>
                  <a:pt x="26208" y="373112"/>
                </a:lnTo>
                <a:lnTo>
                  <a:pt x="30370" y="373112"/>
                </a:lnTo>
                <a:lnTo>
                  <a:pt x="34178" y="379097"/>
                </a:lnTo>
                <a:lnTo>
                  <a:pt x="37986" y="373112"/>
                </a:lnTo>
                <a:lnTo>
                  <a:pt x="42147" y="373112"/>
                </a:lnTo>
                <a:lnTo>
                  <a:pt x="36245" y="382306"/>
                </a:lnTo>
                <a:lnTo>
                  <a:pt x="42555" y="392153"/>
                </a:lnTo>
                <a:lnTo>
                  <a:pt x="38394" y="392153"/>
                </a:lnTo>
                <a:lnTo>
                  <a:pt x="34178" y="385462"/>
                </a:lnTo>
                <a:close/>
                <a:moveTo>
                  <a:pt x="59978" y="385462"/>
                </a:moveTo>
                <a:lnTo>
                  <a:pt x="55762" y="392153"/>
                </a:lnTo>
                <a:lnTo>
                  <a:pt x="51600" y="392153"/>
                </a:lnTo>
                <a:lnTo>
                  <a:pt x="57911" y="382306"/>
                </a:lnTo>
                <a:lnTo>
                  <a:pt x="52008" y="373112"/>
                </a:lnTo>
                <a:lnTo>
                  <a:pt x="56170" y="373112"/>
                </a:lnTo>
                <a:lnTo>
                  <a:pt x="59978" y="379097"/>
                </a:lnTo>
                <a:lnTo>
                  <a:pt x="63786" y="373112"/>
                </a:lnTo>
                <a:lnTo>
                  <a:pt x="67948" y="373112"/>
                </a:lnTo>
                <a:lnTo>
                  <a:pt x="62045" y="382306"/>
                </a:lnTo>
                <a:lnTo>
                  <a:pt x="68356" y="392153"/>
                </a:lnTo>
                <a:lnTo>
                  <a:pt x="64194" y="392153"/>
                </a:lnTo>
                <a:lnTo>
                  <a:pt x="59978" y="385462"/>
                </a:lnTo>
                <a:close/>
                <a:moveTo>
                  <a:pt x="85778" y="385462"/>
                </a:moveTo>
                <a:lnTo>
                  <a:pt x="81562" y="392153"/>
                </a:lnTo>
                <a:lnTo>
                  <a:pt x="77400" y="392153"/>
                </a:lnTo>
                <a:lnTo>
                  <a:pt x="83711" y="382306"/>
                </a:lnTo>
                <a:lnTo>
                  <a:pt x="77808" y="373112"/>
                </a:lnTo>
                <a:lnTo>
                  <a:pt x="81970" y="373112"/>
                </a:lnTo>
                <a:lnTo>
                  <a:pt x="85778" y="379097"/>
                </a:lnTo>
                <a:lnTo>
                  <a:pt x="89586" y="373112"/>
                </a:lnTo>
                <a:lnTo>
                  <a:pt x="93748" y="373112"/>
                </a:lnTo>
                <a:lnTo>
                  <a:pt x="87845" y="382306"/>
                </a:lnTo>
                <a:lnTo>
                  <a:pt x="94156" y="392153"/>
                </a:lnTo>
                <a:lnTo>
                  <a:pt x="89994" y="392153"/>
                </a:lnTo>
                <a:lnTo>
                  <a:pt x="85778" y="385462"/>
                </a:lnTo>
                <a:close/>
                <a:moveTo>
                  <a:pt x="111578" y="385462"/>
                </a:moveTo>
                <a:lnTo>
                  <a:pt x="107362" y="392153"/>
                </a:lnTo>
                <a:lnTo>
                  <a:pt x="103200" y="392153"/>
                </a:lnTo>
                <a:lnTo>
                  <a:pt x="109511" y="382306"/>
                </a:lnTo>
                <a:lnTo>
                  <a:pt x="103608" y="373112"/>
                </a:lnTo>
                <a:lnTo>
                  <a:pt x="107770" y="373112"/>
                </a:lnTo>
                <a:lnTo>
                  <a:pt x="111578" y="379097"/>
                </a:lnTo>
                <a:lnTo>
                  <a:pt x="115386" y="373112"/>
                </a:lnTo>
                <a:lnTo>
                  <a:pt x="119548" y="373112"/>
                </a:lnTo>
                <a:lnTo>
                  <a:pt x="113645" y="382306"/>
                </a:lnTo>
                <a:lnTo>
                  <a:pt x="119956" y="392153"/>
                </a:lnTo>
                <a:lnTo>
                  <a:pt x="115794" y="392153"/>
                </a:lnTo>
                <a:lnTo>
                  <a:pt x="111578" y="385462"/>
                </a:lnTo>
                <a:close/>
                <a:moveTo>
                  <a:pt x="137378" y="385462"/>
                </a:moveTo>
                <a:lnTo>
                  <a:pt x="133162" y="392153"/>
                </a:lnTo>
                <a:lnTo>
                  <a:pt x="129000" y="392153"/>
                </a:lnTo>
                <a:lnTo>
                  <a:pt x="135311" y="382306"/>
                </a:lnTo>
                <a:lnTo>
                  <a:pt x="129408" y="373112"/>
                </a:lnTo>
                <a:lnTo>
                  <a:pt x="133570" y="373112"/>
                </a:lnTo>
                <a:lnTo>
                  <a:pt x="137378" y="379097"/>
                </a:lnTo>
                <a:lnTo>
                  <a:pt x="141186" y="373112"/>
                </a:lnTo>
                <a:lnTo>
                  <a:pt x="145348" y="373112"/>
                </a:lnTo>
                <a:lnTo>
                  <a:pt x="139445" y="382306"/>
                </a:lnTo>
                <a:lnTo>
                  <a:pt x="145756" y="392153"/>
                </a:lnTo>
                <a:lnTo>
                  <a:pt x="141594" y="392153"/>
                </a:lnTo>
                <a:lnTo>
                  <a:pt x="137378" y="385462"/>
                </a:lnTo>
                <a:close/>
                <a:moveTo>
                  <a:pt x="163178" y="385462"/>
                </a:moveTo>
                <a:lnTo>
                  <a:pt x="158962" y="392153"/>
                </a:lnTo>
                <a:lnTo>
                  <a:pt x="154800" y="392153"/>
                </a:lnTo>
                <a:lnTo>
                  <a:pt x="161111" y="382306"/>
                </a:lnTo>
                <a:lnTo>
                  <a:pt x="155208" y="373112"/>
                </a:lnTo>
                <a:lnTo>
                  <a:pt x="159370" y="373112"/>
                </a:lnTo>
                <a:lnTo>
                  <a:pt x="163178" y="379097"/>
                </a:lnTo>
                <a:lnTo>
                  <a:pt x="166986" y="373112"/>
                </a:lnTo>
                <a:lnTo>
                  <a:pt x="171148" y="373112"/>
                </a:lnTo>
                <a:lnTo>
                  <a:pt x="165245" y="382306"/>
                </a:lnTo>
                <a:lnTo>
                  <a:pt x="171556" y="392153"/>
                </a:lnTo>
                <a:lnTo>
                  <a:pt x="167394" y="392153"/>
                </a:lnTo>
                <a:lnTo>
                  <a:pt x="163178" y="385462"/>
                </a:lnTo>
                <a:close/>
                <a:moveTo>
                  <a:pt x="188978" y="385462"/>
                </a:moveTo>
                <a:lnTo>
                  <a:pt x="184762" y="392153"/>
                </a:lnTo>
                <a:lnTo>
                  <a:pt x="180601" y="392153"/>
                </a:lnTo>
                <a:lnTo>
                  <a:pt x="186911" y="382306"/>
                </a:lnTo>
                <a:lnTo>
                  <a:pt x="181009" y="373112"/>
                </a:lnTo>
                <a:lnTo>
                  <a:pt x="185170" y="373112"/>
                </a:lnTo>
                <a:lnTo>
                  <a:pt x="188978" y="379097"/>
                </a:lnTo>
                <a:lnTo>
                  <a:pt x="192786" y="373112"/>
                </a:lnTo>
                <a:lnTo>
                  <a:pt x="196948" y="373112"/>
                </a:lnTo>
                <a:lnTo>
                  <a:pt x="191045" y="382306"/>
                </a:lnTo>
                <a:lnTo>
                  <a:pt x="197356" y="392153"/>
                </a:lnTo>
                <a:lnTo>
                  <a:pt x="193194" y="392153"/>
                </a:lnTo>
                <a:lnTo>
                  <a:pt x="188978" y="385462"/>
                </a:lnTo>
                <a:close/>
                <a:moveTo>
                  <a:pt x="214778" y="385462"/>
                </a:moveTo>
                <a:lnTo>
                  <a:pt x="210562" y="392153"/>
                </a:lnTo>
                <a:lnTo>
                  <a:pt x="206401" y="392153"/>
                </a:lnTo>
                <a:lnTo>
                  <a:pt x="212711" y="382306"/>
                </a:lnTo>
                <a:lnTo>
                  <a:pt x="206809" y="373112"/>
                </a:lnTo>
                <a:lnTo>
                  <a:pt x="210970" y="373112"/>
                </a:lnTo>
                <a:lnTo>
                  <a:pt x="214778" y="379097"/>
                </a:lnTo>
                <a:lnTo>
                  <a:pt x="218586" y="373112"/>
                </a:lnTo>
                <a:lnTo>
                  <a:pt x="222748" y="373112"/>
                </a:lnTo>
                <a:lnTo>
                  <a:pt x="216846" y="382306"/>
                </a:lnTo>
                <a:lnTo>
                  <a:pt x="223156" y="392153"/>
                </a:lnTo>
                <a:lnTo>
                  <a:pt x="218994" y="392153"/>
                </a:lnTo>
                <a:lnTo>
                  <a:pt x="214778" y="385462"/>
                </a:lnTo>
                <a:close/>
                <a:moveTo>
                  <a:pt x="240578" y="385462"/>
                </a:moveTo>
                <a:lnTo>
                  <a:pt x="236362" y="392153"/>
                </a:lnTo>
                <a:lnTo>
                  <a:pt x="232201" y="392153"/>
                </a:lnTo>
                <a:lnTo>
                  <a:pt x="238511" y="382306"/>
                </a:lnTo>
                <a:lnTo>
                  <a:pt x="232609" y="373112"/>
                </a:lnTo>
                <a:lnTo>
                  <a:pt x="236770" y="373112"/>
                </a:lnTo>
                <a:lnTo>
                  <a:pt x="240578" y="379097"/>
                </a:lnTo>
                <a:lnTo>
                  <a:pt x="244386" y="373112"/>
                </a:lnTo>
                <a:lnTo>
                  <a:pt x="248548" y="373112"/>
                </a:lnTo>
                <a:lnTo>
                  <a:pt x="242646" y="382306"/>
                </a:lnTo>
                <a:lnTo>
                  <a:pt x="248956" y="392153"/>
                </a:lnTo>
                <a:lnTo>
                  <a:pt x="244794" y="392153"/>
                </a:lnTo>
                <a:lnTo>
                  <a:pt x="240578" y="385462"/>
                </a:lnTo>
                <a:close/>
                <a:moveTo>
                  <a:pt x="266378" y="385462"/>
                </a:moveTo>
                <a:lnTo>
                  <a:pt x="262162" y="392153"/>
                </a:lnTo>
                <a:lnTo>
                  <a:pt x="258001" y="392153"/>
                </a:lnTo>
                <a:lnTo>
                  <a:pt x="264311" y="382306"/>
                </a:lnTo>
                <a:lnTo>
                  <a:pt x="258409" y="373112"/>
                </a:lnTo>
                <a:lnTo>
                  <a:pt x="262570" y="373112"/>
                </a:lnTo>
                <a:lnTo>
                  <a:pt x="266378" y="379097"/>
                </a:lnTo>
                <a:lnTo>
                  <a:pt x="270187" y="373112"/>
                </a:lnTo>
                <a:lnTo>
                  <a:pt x="274348" y="373112"/>
                </a:lnTo>
                <a:lnTo>
                  <a:pt x="268446" y="382306"/>
                </a:lnTo>
                <a:lnTo>
                  <a:pt x="274756" y="392153"/>
                </a:lnTo>
                <a:lnTo>
                  <a:pt x="270595" y="392153"/>
                </a:lnTo>
                <a:lnTo>
                  <a:pt x="266378" y="385462"/>
                </a:lnTo>
                <a:close/>
                <a:moveTo>
                  <a:pt x="292179" y="385462"/>
                </a:moveTo>
                <a:lnTo>
                  <a:pt x="287962" y="392153"/>
                </a:lnTo>
                <a:lnTo>
                  <a:pt x="283801" y="392153"/>
                </a:lnTo>
                <a:lnTo>
                  <a:pt x="290111" y="382306"/>
                </a:lnTo>
                <a:lnTo>
                  <a:pt x="284209" y="373112"/>
                </a:lnTo>
                <a:lnTo>
                  <a:pt x="288370" y="373112"/>
                </a:lnTo>
                <a:lnTo>
                  <a:pt x="292179" y="379097"/>
                </a:lnTo>
                <a:lnTo>
                  <a:pt x="295987" y="373112"/>
                </a:lnTo>
                <a:lnTo>
                  <a:pt x="300148" y="373112"/>
                </a:lnTo>
                <a:lnTo>
                  <a:pt x="294246" y="382306"/>
                </a:lnTo>
                <a:lnTo>
                  <a:pt x="300556" y="392153"/>
                </a:lnTo>
                <a:lnTo>
                  <a:pt x="296395" y="392153"/>
                </a:lnTo>
                <a:lnTo>
                  <a:pt x="292179" y="385462"/>
                </a:lnTo>
                <a:close/>
                <a:moveTo>
                  <a:pt x="317979" y="385462"/>
                </a:moveTo>
                <a:lnTo>
                  <a:pt x="313762" y="392153"/>
                </a:lnTo>
                <a:lnTo>
                  <a:pt x="309601" y="392153"/>
                </a:lnTo>
                <a:lnTo>
                  <a:pt x="315911" y="382306"/>
                </a:lnTo>
                <a:lnTo>
                  <a:pt x="310009" y="373112"/>
                </a:lnTo>
                <a:lnTo>
                  <a:pt x="314170" y="373112"/>
                </a:lnTo>
                <a:lnTo>
                  <a:pt x="317979" y="379097"/>
                </a:lnTo>
                <a:lnTo>
                  <a:pt x="321787" y="373112"/>
                </a:lnTo>
                <a:lnTo>
                  <a:pt x="325948" y="373112"/>
                </a:lnTo>
                <a:lnTo>
                  <a:pt x="320046" y="382306"/>
                </a:lnTo>
                <a:lnTo>
                  <a:pt x="326356" y="392153"/>
                </a:lnTo>
                <a:lnTo>
                  <a:pt x="322195" y="392153"/>
                </a:lnTo>
                <a:lnTo>
                  <a:pt x="317979" y="385462"/>
                </a:lnTo>
                <a:close/>
                <a:moveTo>
                  <a:pt x="343779" y="385462"/>
                </a:moveTo>
                <a:lnTo>
                  <a:pt x="339563" y="392153"/>
                </a:lnTo>
                <a:lnTo>
                  <a:pt x="335401" y="392153"/>
                </a:lnTo>
                <a:lnTo>
                  <a:pt x="341711" y="382306"/>
                </a:lnTo>
                <a:lnTo>
                  <a:pt x="335809" y="373112"/>
                </a:lnTo>
                <a:lnTo>
                  <a:pt x="339971" y="373112"/>
                </a:lnTo>
                <a:lnTo>
                  <a:pt x="343779" y="379097"/>
                </a:lnTo>
                <a:lnTo>
                  <a:pt x="347587" y="373112"/>
                </a:lnTo>
                <a:lnTo>
                  <a:pt x="351748" y="373112"/>
                </a:lnTo>
                <a:lnTo>
                  <a:pt x="345846" y="382306"/>
                </a:lnTo>
                <a:lnTo>
                  <a:pt x="352156" y="392153"/>
                </a:lnTo>
                <a:lnTo>
                  <a:pt x="347995" y="392153"/>
                </a:lnTo>
                <a:lnTo>
                  <a:pt x="343779" y="385462"/>
                </a:lnTo>
                <a:close/>
                <a:moveTo>
                  <a:pt x="369579" y="385462"/>
                </a:moveTo>
                <a:lnTo>
                  <a:pt x="365363" y="392153"/>
                </a:lnTo>
                <a:lnTo>
                  <a:pt x="361201" y="392153"/>
                </a:lnTo>
                <a:lnTo>
                  <a:pt x="367511" y="382306"/>
                </a:lnTo>
                <a:lnTo>
                  <a:pt x="361609" y="373112"/>
                </a:lnTo>
                <a:lnTo>
                  <a:pt x="365771" y="373112"/>
                </a:lnTo>
                <a:lnTo>
                  <a:pt x="369579" y="379097"/>
                </a:lnTo>
                <a:lnTo>
                  <a:pt x="373387" y="373112"/>
                </a:lnTo>
                <a:lnTo>
                  <a:pt x="377548" y="373112"/>
                </a:lnTo>
                <a:lnTo>
                  <a:pt x="371646" y="382306"/>
                </a:lnTo>
                <a:lnTo>
                  <a:pt x="377956" y="392153"/>
                </a:lnTo>
                <a:lnTo>
                  <a:pt x="373795" y="392153"/>
                </a:lnTo>
                <a:lnTo>
                  <a:pt x="369579" y="385462"/>
                </a:lnTo>
                <a:close/>
                <a:moveTo>
                  <a:pt x="395379" y="385462"/>
                </a:moveTo>
                <a:lnTo>
                  <a:pt x="391163" y="392153"/>
                </a:lnTo>
                <a:lnTo>
                  <a:pt x="387001" y="392153"/>
                </a:lnTo>
                <a:lnTo>
                  <a:pt x="393312" y="382306"/>
                </a:lnTo>
                <a:lnTo>
                  <a:pt x="387409" y="373112"/>
                </a:lnTo>
                <a:lnTo>
                  <a:pt x="391571" y="373112"/>
                </a:lnTo>
                <a:lnTo>
                  <a:pt x="395379" y="379097"/>
                </a:lnTo>
                <a:lnTo>
                  <a:pt x="399187" y="373112"/>
                </a:lnTo>
                <a:lnTo>
                  <a:pt x="403348" y="373112"/>
                </a:lnTo>
                <a:lnTo>
                  <a:pt x="397446" y="382306"/>
                </a:lnTo>
                <a:lnTo>
                  <a:pt x="403756" y="392153"/>
                </a:lnTo>
                <a:lnTo>
                  <a:pt x="399595" y="392153"/>
                </a:lnTo>
                <a:lnTo>
                  <a:pt x="395379" y="385462"/>
                </a:lnTo>
                <a:close/>
                <a:moveTo>
                  <a:pt x="421179" y="385462"/>
                </a:moveTo>
                <a:lnTo>
                  <a:pt x="416963" y="392153"/>
                </a:lnTo>
                <a:lnTo>
                  <a:pt x="412801" y="392153"/>
                </a:lnTo>
                <a:lnTo>
                  <a:pt x="419112" y="382306"/>
                </a:lnTo>
                <a:lnTo>
                  <a:pt x="413209" y="373112"/>
                </a:lnTo>
                <a:lnTo>
                  <a:pt x="417371" y="373112"/>
                </a:lnTo>
                <a:lnTo>
                  <a:pt x="421179" y="379097"/>
                </a:lnTo>
                <a:lnTo>
                  <a:pt x="424987" y="373112"/>
                </a:lnTo>
                <a:lnTo>
                  <a:pt x="429149" y="373112"/>
                </a:lnTo>
                <a:lnTo>
                  <a:pt x="423246" y="382306"/>
                </a:lnTo>
                <a:lnTo>
                  <a:pt x="429557" y="392153"/>
                </a:lnTo>
                <a:lnTo>
                  <a:pt x="425395" y="392153"/>
                </a:lnTo>
                <a:lnTo>
                  <a:pt x="421179" y="385462"/>
                </a:lnTo>
                <a:close/>
                <a:moveTo>
                  <a:pt x="446979" y="385462"/>
                </a:moveTo>
                <a:lnTo>
                  <a:pt x="442763" y="392153"/>
                </a:lnTo>
                <a:lnTo>
                  <a:pt x="438601" y="392153"/>
                </a:lnTo>
                <a:lnTo>
                  <a:pt x="444912" y="382306"/>
                </a:lnTo>
                <a:lnTo>
                  <a:pt x="439009" y="373112"/>
                </a:lnTo>
                <a:lnTo>
                  <a:pt x="443171" y="373112"/>
                </a:lnTo>
                <a:lnTo>
                  <a:pt x="446979" y="379097"/>
                </a:lnTo>
                <a:lnTo>
                  <a:pt x="450787" y="373112"/>
                </a:lnTo>
                <a:lnTo>
                  <a:pt x="454949" y="373112"/>
                </a:lnTo>
                <a:lnTo>
                  <a:pt x="449046" y="382306"/>
                </a:lnTo>
                <a:lnTo>
                  <a:pt x="455357" y="392153"/>
                </a:lnTo>
                <a:lnTo>
                  <a:pt x="451195" y="392153"/>
                </a:lnTo>
                <a:lnTo>
                  <a:pt x="446979" y="385462"/>
                </a:lnTo>
                <a:close/>
                <a:moveTo>
                  <a:pt x="472779" y="385462"/>
                </a:moveTo>
                <a:lnTo>
                  <a:pt x="468563" y="392153"/>
                </a:lnTo>
                <a:lnTo>
                  <a:pt x="464401" y="392153"/>
                </a:lnTo>
                <a:lnTo>
                  <a:pt x="470712" y="382306"/>
                </a:lnTo>
                <a:lnTo>
                  <a:pt x="464809" y="373112"/>
                </a:lnTo>
                <a:lnTo>
                  <a:pt x="468971" y="373112"/>
                </a:lnTo>
                <a:lnTo>
                  <a:pt x="472779" y="379097"/>
                </a:lnTo>
                <a:lnTo>
                  <a:pt x="476587" y="373112"/>
                </a:lnTo>
                <a:lnTo>
                  <a:pt x="480749" y="373112"/>
                </a:lnTo>
                <a:lnTo>
                  <a:pt x="474846" y="382306"/>
                </a:lnTo>
                <a:lnTo>
                  <a:pt x="481157" y="392153"/>
                </a:lnTo>
                <a:lnTo>
                  <a:pt x="476995" y="392153"/>
                </a:lnTo>
                <a:lnTo>
                  <a:pt x="472779" y="385462"/>
                </a:lnTo>
                <a:close/>
                <a:moveTo>
                  <a:pt x="498579" y="385462"/>
                </a:moveTo>
                <a:lnTo>
                  <a:pt x="494363" y="392153"/>
                </a:lnTo>
                <a:lnTo>
                  <a:pt x="490201" y="392153"/>
                </a:lnTo>
                <a:lnTo>
                  <a:pt x="496512" y="382306"/>
                </a:lnTo>
                <a:lnTo>
                  <a:pt x="490609" y="373112"/>
                </a:lnTo>
                <a:lnTo>
                  <a:pt x="494771" y="373112"/>
                </a:lnTo>
                <a:lnTo>
                  <a:pt x="498579" y="379097"/>
                </a:lnTo>
                <a:lnTo>
                  <a:pt x="502387" y="373112"/>
                </a:lnTo>
                <a:lnTo>
                  <a:pt x="506549" y="373112"/>
                </a:lnTo>
                <a:lnTo>
                  <a:pt x="500646" y="382306"/>
                </a:lnTo>
                <a:lnTo>
                  <a:pt x="506957" y="392153"/>
                </a:lnTo>
                <a:lnTo>
                  <a:pt x="502795" y="392153"/>
                </a:lnTo>
                <a:lnTo>
                  <a:pt x="498579" y="385462"/>
                </a:lnTo>
                <a:close/>
                <a:moveTo>
                  <a:pt x="8378" y="414163"/>
                </a:moveTo>
                <a:lnTo>
                  <a:pt x="4162" y="420854"/>
                </a:lnTo>
                <a:lnTo>
                  <a:pt x="0" y="420854"/>
                </a:lnTo>
                <a:lnTo>
                  <a:pt x="6310" y="411007"/>
                </a:lnTo>
                <a:lnTo>
                  <a:pt x="408" y="401813"/>
                </a:lnTo>
                <a:lnTo>
                  <a:pt x="4570" y="401813"/>
                </a:lnTo>
                <a:lnTo>
                  <a:pt x="8378" y="407798"/>
                </a:lnTo>
                <a:lnTo>
                  <a:pt x="12186" y="401813"/>
                </a:lnTo>
                <a:lnTo>
                  <a:pt x="16347" y="401813"/>
                </a:lnTo>
                <a:lnTo>
                  <a:pt x="10445" y="411007"/>
                </a:lnTo>
                <a:lnTo>
                  <a:pt x="16755" y="420854"/>
                </a:lnTo>
                <a:lnTo>
                  <a:pt x="12594" y="420854"/>
                </a:lnTo>
                <a:lnTo>
                  <a:pt x="8378" y="414163"/>
                </a:lnTo>
                <a:close/>
                <a:moveTo>
                  <a:pt x="34178" y="414163"/>
                </a:moveTo>
                <a:lnTo>
                  <a:pt x="29962" y="420854"/>
                </a:lnTo>
                <a:lnTo>
                  <a:pt x="25800" y="420854"/>
                </a:lnTo>
                <a:lnTo>
                  <a:pt x="32110" y="411007"/>
                </a:lnTo>
                <a:lnTo>
                  <a:pt x="26208" y="401813"/>
                </a:lnTo>
                <a:lnTo>
                  <a:pt x="30370" y="401813"/>
                </a:lnTo>
                <a:lnTo>
                  <a:pt x="34178" y="407798"/>
                </a:lnTo>
                <a:lnTo>
                  <a:pt x="37986" y="401813"/>
                </a:lnTo>
                <a:lnTo>
                  <a:pt x="42147" y="401813"/>
                </a:lnTo>
                <a:lnTo>
                  <a:pt x="36245" y="411007"/>
                </a:lnTo>
                <a:lnTo>
                  <a:pt x="42555" y="420854"/>
                </a:lnTo>
                <a:lnTo>
                  <a:pt x="38394" y="420854"/>
                </a:lnTo>
                <a:lnTo>
                  <a:pt x="34178" y="414163"/>
                </a:lnTo>
                <a:close/>
                <a:moveTo>
                  <a:pt x="59978" y="414163"/>
                </a:moveTo>
                <a:lnTo>
                  <a:pt x="55762" y="420854"/>
                </a:lnTo>
                <a:lnTo>
                  <a:pt x="51600" y="420854"/>
                </a:lnTo>
                <a:lnTo>
                  <a:pt x="57911" y="411007"/>
                </a:lnTo>
                <a:lnTo>
                  <a:pt x="52008" y="401813"/>
                </a:lnTo>
                <a:lnTo>
                  <a:pt x="56170" y="401813"/>
                </a:lnTo>
                <a:lnTo>
                  <a:pt x="59978" y="407798"/>
                </a:lnTo>
                <a:lnTo>
                  <a:pt x="63786" y="401813"/>
                </a:lnTo>
                <a:lnTo>
                  <a:pt x="67948" y="401813"/>
                </a:lnTo>
                <a:lnTo>
                  <a:pt x="62045" y="411007"/>
                </a:lnTo>
                <a:lnTo>
                  <a:pt x="68356" y="420854"/>
                </a:lnTo>
                <a:lnTo>
                  <a:pt x="64194" y="420854"/>
                </a:lnTo>
                <a:lnTo>
                  <a:pt x="59978" y="414163"/>
                </a:lnTo>
                <a:close/>
                <a:moveTo>
                  <a:pt x="85778" y="414163"/>
                </a:moveTo>
                <a:lnTo>
                  <a:pt x="81562" y="420854"/>
                </a:lnTo>
                <a:lnTo>
                  <a:pt x="77400" y="420854"/>
                </a:lnTo>
                <a:lnTo>
                  <a:pt x="83711" y="411007"/>
                </a:lnTo>
                <a:lnTo>
                  <a:pt x="77808" y="401813"/>
                </a:lnTo>
                <a:lnTo>
                  <a:pt x="81970" y="401813"/>
                </a:lnTo>
                <a:lnTo>
                  <a:pt x="85778" y="407798"/>
                </a:lnTo>
                <a:lnTo>
                  <a:pt x="89586" y="401813"/>
                </a:lnTo>
                <a:lnTo>
                  <a:pt x="93748" y="401813"/>
                </a:lnTo>
                <a:lnTo>
                  <a:pt x="87845" y="411007"/>
                </a:lnTo>
                <a:lnTo>
                  <a:pt x="94156" y="420854"/>
                </a:lnTo>
                <a:lnTo>
                  <a:pt x="89994" y="420854"/>
                </a:lnTo>
                <a:lnTo>
                  <a:pt x="85778" y="414163"/>
                </a:lnTo>
                <a:close/>
                <a:moveTo>
                  <a:pt x="111578" y="414163"/>
                </a:moveTo>
                <a:lnTo>
                  <a:pt x="107362" y="420854"/>
                </a:lnTo>
                <a:lnTo>
                  <a:pt x="103200" y="420854"/>
                </a:lnTo>
                <a:lnTo>
                  <a:pt x="109511" y="411007"/>
                </a:lnTo>
                <a:lnTo>
                  <a:pt x="103608" y="401813"/>
                </a:lnTo>
                <a:lnTo>
                  <a:pt x="107770" y="401813"/>
                </a:lnTo>
                <a:lnTo>
                  <a:pt x="111578" y="407798"/>
                </a:lnTo>
                <a:lnTo>
                  <a:pt x="115386" y="401813"/>
                </a:lnTo>
                <a:lnTo>
                  <a:pt x="119548" y="401813"/>
                </a:lnTo>
                <a:lnTo>
                  <a:pt x="113645" y="411007"/>
                </a:lnTo>
                <a:lnTo>
                  <a:pt x="119956" y="420854"/>
                </a:lnTo>
                <a:lnTo>
                  <a:pt x="115794" y="420854"/>
                </a:lnTo>
                <a:lnTo>
                  <a:pt x="111578" y="414163"/>
                </a:lnTo>
                <a:close/>
                <a:moveTo>
                  <a:pt x="137378" y="414163"/>
                </a:moveTo>
                <a:lnTo>
                  <a:pt x="133162" y="420854"/>
                </a:lnTo>
                <a:lnTo>
                  <a:pt x="129000" y="420854"/>
                </a:lnTo>
                <a:lnTo>
                  <a:pt x="135311" y="411007"/>
                </a:lnTo>
                <a:lnTo>
                  <a:pt x="129408" y="401813"/>
                </a:lnTo>
                <a:lnTo>
                  <a:pt x="133570" y="401813"/>
                </a:lnTo>
                <a:lnTo>
                  <a:pt x="137378" y="407798"/>
                </a:lnTo>
                <a:lnTo>
                  <a:pt x="141186" y="401813"/>
                </a:lnTo>
                <a:lnTo>
                  <a:pt x="145348" y="401813"/>
                </a:lnTo>
                <a:lnTo>
                  <a:pt x="139445" y="411007"/>
                </a:lnTo>
                <a:lnTo>
                  <a:pt x="145756" y="420854"/>
                </a:lnTo>
                <a:lnTo>
                  <a:pt x="141594" y="420854"/>
                </a:lnTo>
                <a:lnTo>
                  <a:pt x="137378" y="414163"/>
                </a:lnTo>
                <a:close/>
                <a:moveTo>
                  <a:pt x="163178" y="414163"/>
                </a:moveTo>
                <a:lnTo>
                  <a:pt x="158962" y="420854"/>
                </a:lnTo>
                <a:lnTo>
                  <a:pt x="154800" y="420854"/>
                </a:lnTo>
                <a:lnTo>
                  <a:pt x="161111" y="411007"/>
                </a:lnTo>
                <a:lnTo>
                  <a:pt x="155208" y="401813"/>
                </a:lnTo>
                <a:lnTo>
                  <a:pt x="159370" y="401813"/>
                </a:lnTo>
                <a:lnTo>
                  <a:pt x="163178" y="407798"/>
                </a:lnTo>
                <a:lnTo>
                  <a:pt x="166986" y="401813"/>
                </a:lnTo>
                <a:lnTo>
                  <a:pt x="171148" y="401813"/>
                </a:lnTo>
                <a:lnTo>
                  <a:pt x="165245" y="411007"/>
                </a:lnTo>
                <a:lnTo>
                  <a:pt x="171556" y="420854"/>
                </a:lnTo>
                <a:lnTo>
                  <a:pt x="167394" y="420854"/>
                </a:lnTo>
                <a:lnTo>
                  <a:pt x="163178" y="414163"/>
                </a:lnTo>
                <a:close/>
                <a:moveTo>
                  <a:pt x="188978" y="414163"/>
                </a:moveTo>
                <a:lnTo>
                  <a:pt x="184762" y="420854"/>
                </a:lnTo>
                <a:lnTo>
                  <a:pt x="180601" y="420854"/>
                </a:lnTo>
                <a:lnTo>
                  <a:pt x="186911" y="411007"/>
                </a:lnTo>
                <a:lnTo>
                  <a:pt x="181009" y="401813"/>
                </a:lnTo>
                <a:lnTo>
                  <a:pt x="185170" y="401813"/>
                </a:lnTo>
                <a:lnTo>
                  <a:pt x="188978" y="407798"/>
                </a:lnTo>
                <a:lnTo>
                  <a:pt x="192786" y="401813"/>
                </a:lnTo>
                <a:lnTo>
                  <a:pt x="196948" y="401813"/>
                </a:lnTo>
                <a:lnTo>
                  <a:pt x="191045" y="411007"/>
                </a:lnTo>
                <a:lnTo>
                  <a:pt x="197356" y="420854"/>
                </a:lnTo>
                <a:lnTo>
                  <a:pt x="193194" y="420854"/>
                </a:lnTo>
                <a:lnTo>
                  <a:pt x="188978" y="414163"/>
                </a:lnTo>
                <a:close/>
                <a:moveTo>
                  <a:pt x="214778" y="414163"/>
                </a:moveTo>
                <a:lnTo>
                  <a:pt x="210562" y="420854"/>
                </a:lnTo>
                <a:lnTo>
                  <a:pt x="206401" y="420854"/>
                </a:lnTo>
                <a:lnTo>
                  <a:pt x="212711" y="411007"/>
                </a:lnTo>
                <a:lnTo>
                  <a:pt x="206809" y="401813"/>
                </a:lnTo>
                <a:lnTo>
                  <a:pt x="210970" y="401813"/>
                </a:lnTo>
                <a:lnTo>
                  <a:pt x="214778" y="407798"/>
                </a:lnTo>
                <a:lnTo>
                  <a:pt x="218586" y="401813"/>
                </a:lnTo>
                <a:lnTo>
                  <a:pt x="222748" y="401813"/>
                </a:lnTo>
                <a:lnTo>
                  <a:pt x="216846" y="411007"/>
                </a:lnTo>
                <a:lnTo>
                  <a:pt x="223156" y="420854"/>
                </a:lnTo>
                <a:lnTo>
                  <a:pt x="218994" y="420854"/>
                </a:lnTo>
                <a:lnTo>
                  <a:pt x="214778" y="414163"/>
                </a:lnTo>
                <a:close/>
                <a:moveTo>
                  <a:pt x="240578" y="414163"/>
                </a:moveTo>
                <a:lnTo>
                  <a:pt x="236362" y="420854"/>
                </a:lnTo>
                <a:lnTo>
                  <a:pt x="232201" y="420854"/>
                </a:lnTo>
                <a:lnTo>
                  <a:pt x="238511" y="411007"/>
                </a:lnTo>
                <a:lnTo>
                  <a:pt x="232609" y="401813"/>
                </a:lnTo>
                <a:lnTo>
                  <a:pt x="236770" y="401813"/>
                </a:lnTo>
                <a:lnTo>
                  <a:pt x="240578" y="407798"/>
                </a:lnTo>
                <a:lnTo>
                  <a:pt x="244386" y="401813"/>
                </a:lnTo>
                <a:lnTo>
                  <a:pt x="248548" y="401813"/>
                </a:lnTo>
                <a:lnTo>
                  <a:pt x="242646" y="411007"/>
                </a:lnTo>
                <a:lnTo>
                  <a:pt x="248956" y="420854"/>
                </a:lnTo>
                <a:lnTo>
                  <a:pt x="244794" y="420854"/>
                </a:lnTo>
                <a:lnTo>
                  <a:pt x="240578" y="414163"/>
                </a:lnTo>
                <a:close/>
                <a:moveTo>
                  <a:pt x="266378" y="414163"/>
                </a:moveTo>
                <a:lnTo>
                  <a:pt x="262162" y="420854"/>
                </a:lnTo>
                <a:lnTo>
                  <a:pt x="258001" y="420854"/>
                </a:lnTo>
                <a:lnTo>
                  <a:pt x="264311" y="411007"/>
                </a:lnTo>
                <a:lnTo>
                  <a:pt x="258409" y="401813"/>
                </a:lnTo>
                <a:lnTo>
                  <a:pt x="262570" y="401813"/>
                </a:lnTo>
                <a:lnTo>
                  <a:pt x="266378" y="407798"/>
                </a:lnTo>
                <a:lnTo>
                  <a:pt x="270187" y="401813"/>
                </a:lnTo>
                <a:lnTo>
                  <a:pt x="274348" y="401813"/>
                </a:lnTo>
                <a:lnTo>
                  <a:pt x="268446" y="411007"/>
                </a:lnTo>
                <a:lnTo>
                  <a:pt x="274756" y="420854"/>
                </a:lnTo>
                <a:lnTo>
                  <a:pt x="270595" y="420854"/>
                </a:lnTo>
                <a:lnTo>
                  <a:pt x="266378" y="414163"/>
                </a:lnTo>
                <a:close/>
                <a:moveTo>
                  <a:pt x="292179" y="414163"/>
                </a:moveTo>
                <a:lnTo>
                  <a:pt x="287962" y="420854"/>
                </a:lnTo>
                <a:lnTo>
                  <a:pt x="283801" y="420854"/>
                </a:lnTo>
                <a:lnTo>
                  <a:pt x="290111" y="411007"/>
                </a:lnTo>
                <a:lnTo>
                  <a:pt x="284209" y="401813"/>
                </a:lnTo>
                <a:lnTo>
                  <a:pt x="288370" y="401813"/>
                </a:lnTo>
                <a:lnTo>
                  <a:pt x="292179" y="407798"/>
                </a:lnTo>
                <a:lnTo>
                  <a:pt x="295987" y="401813"/>
                </a:lnTo>
                <a:lnTo>
                  <a:pt x="300148" y="401813"/>
                </a:lnTo>
                <a:lnTo>
                  <a:pt x="294246" y="411007"/>
                </a:lnTo>
                <a:lnTo>
                  <a:pt x="300556" y="420854"/>
                </a:lnTo>
                <a:lnTo>
                  <a:pt x="296395" y="420854"/>
                </a:lnTo>
                <a:lnTo>
                  <a:pt x="292179" y="414163"/>
                </a:lnTo>
                <a:close/>
                <a:moveTo>
                  <a:pt x="317979" y="414163"/>
                </a:moveTo>
                <a:lnTo>
                  <a:pt x="313762" y="420854"/>
                </a:lnTo>
                <a:lnTo>
                  <a:pt x="309601" y="420854"/>
                </a:lnTo>
                <a:lnTo>
                  <a:pt x="315911" y="411007"/>
                </a:lnTo>
                <a:lnTo>
                  <a:pt x="310009" y="401813"/>
                </a:lnTo>
                <a:lnTo>
                  <a:pt x="314170" y="401813"/>
                </a:lnTo>
                <a:lnTo>
                  <a:pt x="317979" y="407798"/>
                </a:lnTo>
                <a:lnTo>
                  <a:pt x="321787" y="401813"/>
                </a:lnTo>
                <a:lnTo>
                  <a:pt x="325948" y="401813"/>
                </a:lnTo>
                <a:lnTo>
                  <a:pt x="320046" y="411007"/>
                </a:lnTo>
                <a:lnTo>
                  <a:pt x="326356" y="420854"/>
                </a:lnTo>
                <a:lnTo>
                  <a:pt x="322195" y="420854"/>
                </a:lnTo>
                <a:lnTo>
                  <a:pt x="317979" y="414163"/>
                </a:lnTo>
                <a:close/>
                <a:moveTo>
                  <a:pt x="343779" y="414163"/>
                </a:moveTo>
                <a:lnTo>
                  <a:pt x="339563" y="420854"/>
                </a:lnTo>
                <a:lnTo>
                  <a:pt x="335401" y="420854"/>
                </a:lnTo>
                <a:lnTo>
                  <a:pt x="341711" y="411007"/>
                </a:lnTo>
                <a:lnTo>
                  <a:pt x="335809" y="401813"/>
                </a:lnTo>
                <a:lnTo>
                  <a:pt x="339971" y="401813"/>
                </a:lnTo>
                <a:lnTo>
                  <a:pt x="343779" y="407798"/>
                </a:lnTo>
                <a:lnTo>
                  <a:pt x="347587" y="401813"/>
                </a:lnTo>
                <a:lnTo>
                  <a:pt x="351748" y="401813"/>
                </a:lnTo>
                <a:lnTo>
                  <a:pt x="345846" y="411007"/>
                </a:lnTo>
                <a:lnTo>
                  <a:pt x="352156" y="420854"/>
                </a:lnTo>
                <a:lnTo>
                  <a:pt x="347995" y="420854"/>
                </a:lnTo>
                <a:lnTo>
                  <a:pt x="343779" y="414163"/>
                </a:lnTo>
                <a:close/>
                <a:moveTo>
                  <a:pt x="369579" y="414163"/>
                </a:moveTo>
                <a:lnTo>
                  <a:pt x="365363" y="420854"/>
                </a:lnTo>
                <a:lnTo>
                  <a:pt x="361201" y="420854"/>
                </a:lnTo>
                <a:lnTo>
                  <a:pt x="367511" y="411007"/>
                </a:lnTo>
                <a:lnTo>
                  <a:pt x="361609" y="401813"/>
                </a:lnTo>
                <a:lnTo>
                  <a:pt x="365771" y="401813"/>
                </a:lnTo>
                <a:lnTo>
                  <a:pt x="369579" y="407798"/>
                </a:lnTo>
                <a:lnTo>
                  <a:pt x="373387" y="401813"/>
                </a:lnTo>
                <a:lnTo>
                  <a:pt x="377548" y="401813"/>
                </a:lnTo>
                <a:lnTo>
                  <a:pt x="371646" y="411007"/>
                </a:lnTo>
                <a:lnTo>
                  <a:pt x="377956" y="420854"/>
                </a:lnTo>
                <a:lnTo>
                  <a:pt x="373795" y="420854"/>
                </a:lnTo>
                <a:lnTo>
                  <a:pt x="369579" y="414163"/>
                </a:lnTo>
                <a:close/>
                <a:moveTo>
                  <a:pt x="395379" y="414163"/>
                </a:moveTo>
                <a:lnTo>
                  <a:pt x="391163" y="420854"/>
                </a:lnTo>
                <a:lnTo>
                  <a:pt x="387001" y="420854"/>
                </a:lnTo>
                <a:lnTo>
                  <a:pt x="393312" y="411007"/>
                </a:lnTo>
                <a:lnTo>
                  <a:pt x="387409" y="401813"/>
                </a:lnTo>
                <a:lnTo>
                  <a:pt x="391571" y="401813"/>
                </a:lnTo>
                <a:lnTo>
                  <a:pt x="395379" y="407798"/>
                </a:lnTo>
                <a:lnTo>
                  <a:pt x="399187" y="401813"/>
                </a:lnTo>
                <a:lnTo>
                  <a:pt x="403348" y="401813"/>
                </a:lnTo>
                <a:lnTo>
                  <a:pt x="397446" y="411007"/>
                </a:lnTo>
                <a:lnTo>
                  <a:pt x="403756" y="420854"/>
                </a:lnTo>
                <a:lnTo>
                  <a:pt x="399595" y="420854"/>
                </a:lnTo>
                <a:lnTo>
                  <a:pt x="395379" y="414163"/>
                </a:lnTo>
                <a:close/>
                <a:moveTo>
                  <a:pt x="421179" y="414163"/>
                </a:moveTo>
                <a:lnTo>
                  <a:pt x="416963" y="420854"/>
                </a:lnTo>
                <a:lnTo>
                  <a:pt x="412801" y="420854"/>
                </a:lnTo>
                <a:lnTo>
                  <a:pt x="419112" y="411007"/>
                </a:lnTo>
                <a:lnTo>
                  <a:pt x="413209" y="401813"/>
                </a:lnTo>
                <a:lnTo>
                  <a:pt x="417371" y="401813"/>
                </a:lnTo>
                <a:lnTo>
                  <a:pt x="421179" y="407798"/>
                </a:lnTo>
                <a:lnTo>
                  <a:pt x="424987" y="401813"/>
                </a:lnTo>
                <a:lnTo>
                  <a:pt x="429149" y="401813"/>
                </a:lnTo>
                <a:lnTo>
                  <a:pt x="423246" y="411007"/>
                </a:lnTo>
                <a:lnTo>
                  <a:pt x="429557" y="420854"/>
                </a:lnTo>
                <a:lnTo>
                  <a:pt x="425395" y="420854"/>
                </a:lnTo>
                <a:lnTo>
                  <a:pt x="421179" y="414163"/>
                </a:lnTo>
                <a:close/>
                <a:moveTo>
                  <a:pt x="446979" y="414163"/>
                </a:moveTo>
                <a:lnTo>
                  <a:pt x="442763" y="420854"/>
                </a:lnTo>
                <a:lnTo>
                  <a:pt x="438601" y="420854"/>
                </a:lnTo>
                <a:lnTo>
                  <a:pt x="444912" y="411007"/>
                </a:lnTo>
                <a:lnTo>
                  <a:pt x="439009" y="401813"/>
                </a:lnTo>
                <a:lnTo>
                  <a:pt x="443171" y="401813"/>
                </a:lnTo>
                <a:lnTo>
                  <a:pt x="446979" y="407798"/>
                </a:lnTo>
                <a:lnTo>
                  <a:pt x="450787" y="401813"/>
                </a:lnTo>
                <a:lnTo>
                  <a:pt x="454949" y="401813"/>
                </a:lnTo>
                <a:lnTo>
                  <a:pt x="449046" y="411007"/>
                </a:lnTo>
                <a:lnTo>
                  <a:pt x="455357" y="420854"/>
                </a:lnTo>
                <a:lnTo>
                  <a:pt x="451195" y="420854"/>
                </a:lnTo>
                <a:lnTo>
                  <a:pt x="446979" y="414163"/>
                </a:lnTo>
                <a:close/>
                <a:moveTo>
                  <a:pt x="472779" y="414163"/>
                </a:moveTo>
                <a:lnTo>
                  <a:pt x="468563" y="420854"/>
                </a:lnTo>
                <a:lnTo>
                  <a:pt x="464401" y="420854"/>
                </a:lnTo>
                <a:lnTo>
                  <a:pt x="470712" y="411007"/>
                </a:lnTo>
                <a:lnTo>
                  <a:pt x="464809" y="401813"/>
                </a:lnTo>
                <a:lnTo>
                  <a:pt x="468971" y="401813"/>
                </a:lnTo>
                <a:lnTo>
                  <a:pt x="472779" y="407798"/>
                </a:lnTo>
                <a:lnTo>
                  <a:pt x="476587" y="401813"/>
                </a:lnTo>
                <a:lnTo>
                  <a:pt x="480749" y="401813"/>
                </a:lnTo>
                <a:lnTo>
                  <a:pt x="474846" y="411007"/>
                </a:lnTo>
                <a:lnTo>
                  <a:pt x="481157" y="420854"/>
                </a:lnTo>
                <a:lnTo>
                  <a:pt x="476995" y="420854"/>
                </a:lnTo>
                <a:lnTo>
                  <a:pt x="472779" y="414163"/>
                </a:lnTo>
                <a:close/>
                <a:moveTo>
                  <a:pt x="498579" y="414163"/>
                </a:moveTo>
                <a:lnTo>
                  <a:pt x="494363" y="420854"/>
                </a:lnTo>
                <a:lnTo>
                  <a:pt x="490201" y="420854"/>
                </a:lnTo>
                <a:lnTo>
                  <a:pt x="496512" y="411007"/>
                </a:lnTo>
                <a:lnTo>
                  <a:pt x="490609" y="401813"/>
                </a:lnTo>
                <a:lnTo>
                  <a:pt x="494771" y="401813"/>
                </a:lnTo>
                <a:lnTo>
                  <a:pt x="498579" y="407798"/>
                </a:lnTo>
                <a:lnTo>
                  <a:pt x="502387" y="401813"/>
                </a:lnTo>
                <a:lnTo>
                  <a:pt x="506549" y="401813"/>
                </a:lnTo>
                <a:lnTo>
                  <a:pt x="500646" y="411007"/>
                </a:lnTo>
                <a:lnTo>
                  <a:pt x="506957" y="420854"/>
                </a:lnTo>
                <a:lnTo>
                  <a:pt x="502795" y="420854"/>
                </a:lnTo>
                <a:lnTo>
                  <a:pt x="498579" y="414163"/>
                </a:lnTo>
                <a:close/>
                <a:moveTo>
                  <a:pt x="8378" y="442863"/>
                </a:moveTo>
                <a:lnTo>
                  <a:pt x="4162" y="449555"/>
                </a:lnTo>
                <a:lnTo>
                  <a:pt x="0" y="449555"/>
                </a:lnTo>
                <a:lnTo>
                  <a:pt x="6310" y="439708"/>
                </a:lnTo>
                <a:lnTo>
                  <a:pt x="408" y="430514"/>
                </a:lnTo>
                <a:lnTo>
                  <a:pt x="4570" y="430514"/>
                </a:lnTo>
                <a:lnTo>
                  <a:pt x="8378" y="436499"/>
                </a:lnTo>
                <a:lnTo>
                  <a:pt x="12186" y="430514"/>
                </a:lnTo>
                <a:lnTo>
                  <a:pt x="16347" y="430514"/>
                </a:lnTo>
                <a:lnTo>
                  <a:pt x="10445" y="439708"/>
                </a:lnTo>
                <a:lnTo>
                  <a:pt x="16755" y="449555"/>
                </a:lnTo>
                <a:lnTo>
                  <a:pt x="12594" y="449555"/>
                </a:lnTo>
                <a:lnTo>
                  <a:pt x="8378" y="442863"/>
                </a:lnTo>
                <a:close/>
                <a:moveTo>
                  <a:pt x="34178" y="442863"/>
                </a:moveTo>
                <a:lnTo>
                  <a:pt x="29962" y="449555"/>
                </a:lnTo>
                <a:lnTo>
                  <a:pt x="25800" y="449555"/>
                </a:lnTo>
                <a:lnTo>
                  <a:pt x="32110" y="439708"/>
                </a:lnTo>
                <a:lnTo>
                  <a:pt x="26208" y="430514"/>
                </a:lnTo>
                <a:lnTo>
                  <a:pt x="30370" y="430514"/>
                </a:lnTo>
                <a:lnTo>
                  <a:pt x="34178" y="436499"/>
                </a:lnTo>
                <a:lnTo>
                  <a:pt x="37986" y="430514"/>
                </a:lnTo>
                <a:lnTo>
                  <a:pt x="42147" y="430514"/>
                </a:lnTo>
                <a:lnTo>
                  <a:pt x="36245" y="439708"/>
                </a:lnTo>
                <a:lnTo>
                  <a:pt x="42555" y="449555"/>
                </a:lnTo>
                <a:lnTo>
                  <a:pt x="38394" y="449555"/>
                </a:lnTo>
                <a:lnTo>
                  <a:pt x="34178" y="442863"/>
                </a:lnTo>
                <a:close/>
                <a:moveTo>
                  <a:pt x="59978" y="442863"/>
                </a:moveTo>
                <a:lnTo>
                  <a:pt x="55762" y="449555"/>
                </a:lnTo>
                <a:lnTo>
                  <a:pt x="51600" y="449555"/>
                </a:lnTo>
                <a:lnTo>
                  <a:pt x="57911" y="439708"/>
                </a:lnTo>
                <a:lnTo>
                  <a:pt x="52008" y="430514"/>
                </a:lnTo>
                <a:lnTo>
                  <a:pt x="56170" y="430514"/>
                </a:lnTo>
                <a:lnTo>
                  <a:pt x="59978" y="436499"/>
                </a:lnTo>
                <a:lnTo>
                  <a:pt x="63786" y="430514"/>
                </a:lnTo>
                <a:lnTo>
                  <a:pt x="67948" y="430514"/>
                </a:lnTo>
                <a:lnTo>
                  <a:pt x="62045" y="439708"/>
                </a:lnTo>
                <a:lnTo>
                  <a:pt x="68356" y="449555"/>
                </a:lnTo>
                <a:lnTo>
                  <a:pt x="64194" y="449555"/>
                </a:lnTo>
                <a:lnTo>
                  <a:pt x="59978" y="442863"/>
                </a:lnTo>
                <a:close/>
                <a:moveTo>
                  <a:pt x="85778" y="442863"/>
                </a:moveTo>
                <a:lnTo>
                  <a:pt x="81562" y="449555"/>
                </a:lnTo>
                <a:lnTo>
                  <a:pt x="77400" y="449555"/>
                </a:lnTo>
                <a:lnTo>
                  <a:pt x="83711" y="439708"/>
                </a:lnTo>
                <a:lnTo>
                  <a:pt x="77808" y="430514"/>
                </a:lnTo>
                <a:lnTo>
                  <a:pt x="81970" y="430514"/>
                </a:lnTo>
                <a:lnTo>
                  <a:pt x="85778" y="436499"/>
                </a:lnTo>
                <a:lnTo>
                  <a:pt x="89586" y="430514"/>
                </a:lnTo>
                <a:lnTo>
                  <a:pt x="93748" y="430514"/>
                </a:lnTo>
                <a:lnTo>
                  <a:pt x="87845" y="439708"/>
                </a:lnTo>
                <a:lnTo>
                  <a:pt x="94156" y="449555"/>
                </a:lnTo>
                <a:lnTo>
                  <a:pt x="89994" y="449555"/>
                </a:lnTo>
                <a:lnTo>
                  <a:pt x="85778" y="442863"/>
                </a:lnTo>
                <a:close/>
                <a:moveTo>
                  <a:pt x="111578" y="442863"/>
                </a:moveTo>
                <a:lnTo>
                  <a:pt x="107362" y="449555"/>
                </a:lnTo>
                <a:lnTo>
                  <a:pt x="103200" y="449555"/>
                </a:lnTo>
                <a:lnTo>
                  <a:pt x="109511" y="439708"/>
                </a:lnTo>
                <a:lnTo>
                  <a:pt x="103608" y="430514"/>
                </a:lnTo>
                <a:lnTo>
                  <a:pt x="107770" y="430514"/>
                </a:lnTo>
                <a:lnTo>
                  <a:pt x="111578" y="436499"/>
                </a:lnTo>
                <a:lnTo>
                  <a:pt x="115386" y="430514"/>
                </a:lnTo>
                <a:lnTo>
                  <a:pt x="119548" y="430514"/>
                </a:lnTo>
                <a:lnTo>
                  <a:pt x="113645" y="439708"/>
                </a:lnTo>
                <a:lnTo>
                  <a:pt x="119956" y="449555"/>
                </a:lnTo>
                <a:lnTo>
                  <a:pt x="115794" y="449555"/>
                </a:lnTo>
                <a:lnTo>
                  <a:pt x="111578" y="442863"/>
                </a:lnTo>
                <a:close/>
                <a:moveTo>
                  <a:pt x="137378" y="442863"/>
                </a:moveTo>
                <a:lnTo>
                  <a:pt x="133162" y="449555"/>
                </a:lnTo>
                <a:lnTo>
                  <a:pt x="129000" y="449555"/>
                </a:lnTo>
                <a:lnTo>
                  <a:pt x="135311" y="439708"/>
                </a:lnTo>
                <a:lnTo>
                  <a:pt x="129408" y="430514"/>
                </a:lnTo>
                <a:lnTo>
                  <a:pt x="133570" y="430514"/>
                </a:lnTo>
                <a:lnTo>
                  <a:pt x="137378" y="436499"/>
                </a:lnTo>
                <a:lnTo>
                  <a:pt x="141186" y="430514"/>
                </a:lnTo>
                <a:lnTo>
                  <a:pt x="145348" y="430514"/>
                </a:lnTo>
                <a:lnTo>
                  <a:pt x="139445" y="439708"/>
                </a:lnTo>
                <a:lnTo>
                  <a:pt x="145756" y="449555"/>
                </a:lnTo>
                <a:lnTo>
                  <a:pt x="141594" y="449555"/>
                </a:lnTo>
                <a:lnTo>
                  <a:pt x="137378" y="442863"/>
                </a:lnTo>
                <a:close/>
                <a:moveTo>
                  <a:pt x="163178" y="442863"/>
                </a:moveTo>
                <a:lnTo>
                  <a:pt x="158962" y="449555"/>
                </a:lnTo>
                <a:lnTo>
                  <a:pt x="154800" y="449555"/>
                </a:lnTo>
                <a:lnTo>
                  <a:pt x="161111" y="439708"/>
                </a:lnTo>
                <a:lnTo>
                  <a:pt x="155208" y="430514"/>
                </a:lnTo>
                <a:lnTo>
                  <a:pt x="159370" y="430514"/>
                </a:lnTo>
                <a:lnTo>
                  <a:pt x="163178" y="436499"/>
                </a:lnTo>
                <a:lnTo>
                  <a:pt x="166986" y="430514"/>
                </a:lnTo>
                <a:lnTo>
                  <a:pt x="171148" y="430514"/>
                </a:lnTo>
                <a:lnTo>
                  <a:pt x="165245" y="439708"/>
                </a:lnTo>
                <a:lnTo>
                  <a:pt x="171556" y="449555"/>
                </a:lnTo>
                <a:lnTo>
                  <a:pt x="167394" y="449555"/>
                </a:lnTo>
                <a:lnTo>
                  <a:pt x="163178" y="442863"/>
                </a:lnTo>
                <a:close/>
                <a:moveTo>
                  <a:pt x="188978" y="442863"/>
                </a:moveTo>
                <a:lnTo>
                  <a:pt x="184762" y="449555"/>
                </a:lnTo>
                <a:lnTo>
                  <a:pt x="180601" y="449555"/>
                </a:lnTo>
                <a:lnTo>
                  <a:pt x="186911" y="439708"/>
                </a:lnTo>
                <a:lnTo>
                  <a:pt x="181009" y="430514"/>
                </a:lnTo>
                <a:lnTo>
                  <a:pt x="185170" y="430514"/>
                </a:lnTo>
                <a:lnTo>
                  <a:pt x="188978" y="436499"/>
                </a:lnTo>
                <a:lnTo>
                  <a:pt x="192786" y="430514"/>
                </a:lnTo>
                <a:lnTo>
                  <a:pt x="196948" y="430514"/>
                </a:lnTo>
                <a:lnTo>
                  <a:pt x="191045" y="439708"/>
                </a:lnTo>
                <a:lnTo>
                  <a:pt x="197356" y="449555"/>
                </a:lnTo>
                <a:lnTo>
                  <a:pt x="193194" y="449555"/>
                </a:lnTo>
                <a:lnTo>
                  <a:pt x="188978" y="442863"/>
                </a:lnTo>
                <a:close/>
                <a:moveTo>
                  <a:pt x="214778" y="442863"/>
                </a:moveTo>
                <a:lnTo>
                  <a:pt x="210562" y="449555"/>
                </a:lnTo>
                <a:lnTo>
                  <a:pt x="206401" y="449555"/>
                </a:lnTo>
                <a:lnTo>
                  <a:pt x="212711" y="439708"/>
                </a:lnTo>
                <a:lnTo>
                  <a:pt x="206809" y="430514"/>
                </a:lnTo>
                <a:lnTo>
                  <a:pt x="210970" y="430514"/>
                </a:lnTo>
                <a:lnTo>
                  <a:pt x="214778" y="436499"/>
                </a:lnTo>
                <a:lnTo>
                  <a:pt x="218586" y="430514"/>
                </a:lnTo>
                <a:lnTo>
                  <a:pt x="222748" y="430514"/>
                </a:lnTo>
                <a:lnTo>
                  <a:pt x="216846" y="439708"/>
                </a:lnTo>
                <a:lnTo>
                  <a:pt x="223156" y="449555"/>
                </a:lnTo>
                <a:lnTo>
                  <a:pt x="218994" y="449555"/>
                </a:lnTo>
                <a:lnTo>
                  <a:pt x="214778" y="442863"/>
                </a:lnTo>
                <a:close/>
                <a:moveTo>
                  <a:pt x="240578" y="442863"/>
                </a:moveTo>
                <a:lnTo>
                  <a:pt x="236362" y="449555"/>
                </a:lnTo>
                <a:lnTo>
                  <a:pt x="232201" y="449555"/>
                </a:lnTo>
                <a:lnTo>
                  <a:pt x="238511" y="439708"/>
                </a:lnTo>
                <a:lnTo>
                  <a:pt x="232609" y="430514"/>
                </a:lnTo>
                <a:lnTo>
                  <a:pt x="236770" y="430514"/>
                </a:lnTo>
                <a:lnTo>
                  <a:pt x="240578" y="436499"/>
                </a:lnTo>
                <a:lnTo>
                  <a:pt x="244386" y="430514"/>
                </a:lnTo>
                <a:lnTo>
                  <a:pt x="248548" y="430514"/>
                </a:lnTo>
                <a:lnTo>
                  <a:pt x="242646" y="439708"/>
                </a:lnTo>
                <a:lnTo>
                  <a:pt x="248956" y="449555"/>
                </a:lnTo>
                <a:lnTo>
                  <a:pt x="244794" y="449555"/>
                </a:lnTo>
                <a:lnTo>
                  <a:pt x="240578" y="442863"/>
                </a:lnTo>
                <a:close/>
                <a:moveTo>
                  <a:pt x="266378" y="442863"/>
                </a:moveTo>
                <a:lnTo>
                  <a:pt x="262162" y="449555"/>
                </a:lnTo>
                <a:lnTo>
                  <a:pt x="258001" y="449555"/>
                </a:lnTo>
                <a:lnTo>
                  <a:pt x="264311" y="439708"/>
                </a:lnTo>
                <a:lnTo>
                  <a:pt x="258409" y="430514"/>
                </a:lnTo>
                <a:lnTo>
                  <a:pt x="262570" y="430514"/>
                </a:lnTo>
                <a:lnTo>
                  <a:pt x="266378" y="436499"/>
                </a:lnTo>
                <a:lnTo>
                  <a:pt x="270187" y="430514"/>
                </a:lnTo>
                <a:lnTo>
                  <a:pt x="274348" y="430514"/>
                </a:lnTo>
                <a:lnTo>
                  <a:pt x="268446" y="439708"/>
                </a:lnTo>
                <a:lnTo>
                  <a:pt x="274756" y="449555"/>
                </a:lnTo>
                <a:lnTo>
                  <a:pt x="270595" y="449555"/>
                </a:lnTo>
                <a:lnTo>
                  <a:pt x="266378" y="442863"/>
                </a:lnTo>
                <a:close/>
                <a:moveTo>
                  <a:pt x="292179" y="442863"/>
                </a:moveTo>
                <a:lnTo>
                  <a:pt x="287962" y="449555"/>
                </a:lnTo>
                <a:lnTo>
                  <a:pt x="283801" y="449555"/>
                </a:lnTo>
                <a:lnTo>
                  <a:pt x="290111" y="439708"/>
                </a:lnTo>
                <a:lnTo>
                  <a:pt x="284209" y="430514"/>
                </a:lnTo>
                <a:lnTo>
                  <a:pt x="288370" y="430514"/>
                </a:lnTo>
                <a:lnTo>
                  <a:pt x="292179" y="436499"/>
                </a:lnTo>
                <a:lnTo>
                  <a:pt x="295987" y="430514"/>
                </a:lnTo>
                <a:lnTo>
                  <a:pt x="300148" y="430514"/>
                </a:lnTo>
                <a:lnTo>
                  <a:pt x="294246" y="439708"/>
                </a:lnTo>
                <a:lnTo>
                  <a:pt x="300556" y="449555"/>
                </a:lnTo>
                <a:lnTo>
                  <a:pt x="296395" y="449555"/>
                </a:lnTo>
                <a:lnTo>
                  <a:pt x="292179" y="442863"/>
                </a:lnTo>
                <a:close/>
                <a:moveTo>
                  <a:pt x="317979" y="442863"/>
                </a:moveTo>
                <a:lnTo>
                  <a:pt x="313762" y="449555"/>
                </a:lnTo>
                <a:lnTo>
                  <a:pt x="309601" y="449555"/>
                </a:lnTo>
                <a:lnTo>
                  <a:pt x="315911" y="439708"/>
                </a:lnTo>
                <a:lnTo>
                  <a:pt x="310009" y="430514"/>
                </a:lnTo>
                <a:lnTo>
                  <a:pt x="314170" y="430514"/>
                </a:lnTo>
                <a:lnTo>
                  <a:pt x="317979" y="436499"/>
                </a:lnTo>
                <a:lnTo>
                  <a:pt x="321787" y="430514"/>
                </a:lnTo>
                <a:lnTo>
                  <a:pt x="325948" y="430514"/>
                </a:lnTo>
                <a:lnTo>
                  <a:pt x="320046" y="439708"/>
                </a:lnTo>
                <a:lnTo>
                  <a:pt x="326356" y="449555"/>
                </a:lnTo>
                <a:lnTo>
                  <a:pt x="322195" y="449555"/>
                </a:lnTo>
                <a:lnTo>
                  <a:pt x="317979" y="442863"/>
                </a:lnTo>
                <a:close/>
                <a:moveTo>
                  <a:pt x="343779" y="442863"/>
                </a:moveTo>
                <a:lnTo>
                  <a:pt x="339563" y="449555"/>
                </a:lnTo>
                <a:lnTo>
                  <a:pt x="335401" y="449555"/>
                </a:lnTo>
                <a:lnTo>
                  <a:pt x="341711" y="439708"/>
                </a:lnTo>
                <a:lnTo>
                  <a:pt x="335809" y="430514"/>
                </a:lnTo>
                <a:lnTo>
                  <a:pt x="339971" y="430514"/>
                </a:lnTo>
                <a:lnTo>
                  <a:pt x="343779" y="436499"/>
                </a:lnTo>
                <a:lnTo>
                  <a:pt x="347587" y="430514"/>
                </a:lnTo>
                <a:lnTo>
                  <a:pt x="351748" y="430514"/>
                </a:lnTo>
                <a:lnTo>
                  <a:pt x="345846" y="439708"/>
                </a:lnTo>
                <a:lnTo>
                  <a:pt x="352156" y="449555"/>
                </a:lnTo>
                <a:lnTo>
                  <a:pt x="347995" y="449555"/>
                </a:lnTo>
                <a:lnTo>
                  <a:pt x="343779" y="442863"/>
                </a:lnTo>
                <a:close/>
                <a:moveTo>
                  <a:pt x="369579" y="442863"/>
                </a:moveTo>
                <a:lnTo>
                  <a:pt x="365363" y="449555"/>
                </a:lnTo>
                <a:lnTo>
                  <a:pt x="361201" y="449555"/>
                </a:lnTo>
                <a:lnTo>
                  <a:pt x="367511" y="439708"/>
                </a:lnTo>
                <a:lnTo>
                  <a:pt x="361609" y="430514"/>
                </a:lnTo>
                <a:lnTo>
                  <a:pt x="365771" y="430514"/>
                </a:lnTo>
                <a:lnTo>
                  <a:pt x="369579" y="436499"/>
                </a:lnTo>
                <a:lnTo>
                  <a:pt x="373387" y="430514"/>
                </a:lnTo>
                <a:lnTo>
                  <a:pt x="377548" y="430514"/>
                </a:lnTo>
                <a:lnTo>
                  <a:pt x="371646" y="439708"/>
                </a:lnTo>
                <a:lnTo>
                  <a:pt x="377956" y="449555"/>
                </a:lnTo>
                <a:lnTo>
                  <a:pt x="373795" y="449555"/>
                </a:lnTo>
                <a:lnTo>
                  <a:pt x="369579" y="442863"/>
                </a:lnTo>
                <a:close/>
                <a:moveTo>
                  <a:pt x="395379" y="442863"/>
                </a:moveTo>
                <a:lnTo>
                  <a:pt x="391163" y="449555"/>
                </a:lnTo>
                <a:lnTo>
                  <a:pt x="387001" y="449555"/>
                </a:lnTo>
                <a:lnTo>
                  <a:pt x="393312" y="439708"/>
                </a:lnTo>
                <a:lnTo>
                  <a:pt x="387409" y="430514"/>
                </a:lnTo>
                <a:lnTo>
                  <a:pt x="391571" y="430514"/>
                </a:lnTo>
                <a:lnTo>
                  <a:pt x="395379" y="436499"/>
                </a:lnTo>
                <a:lnTo>
                  <a:pt x="399187" y="430514"/>
                </a:lnTo>
                <a:lnTo>
                  <a:pt x="403348" y="430514"/>
                </a:lnTo>
                <a:lnTo>
                  <a:pt x="397446" y="439708"/>
                </a:lnTo>
                <a:lnTo>
                  <a:pt x="403756" y="449555"/>
                </a:lnTo>
                <a:lnTo>
                  <a:pt x="399595" y="449555"/>
                </a:lnTo>
                <a:lnTo>
                  <a:pt x="395379" y="442863"/>
                </a:lnTo>
                <a:close/>
                <a:moveTo>
                  <a:pt x="421179" y="442863"/>
                </a:moveTo>
                <a:lnTo>
                  <a:pt x="416963" y="449555"/>
                </a:lnTo>
                <a:lnTo>
                  <a:pt x="412801" y="449555"/>
                </a:lnTo>
                <a:lnTo>
                  <a:pt x="419112" y="439708"/>
                </a:lnTo>
                <a:lnTo>
                  <a:pt x="413209" y="430514"/>
                </a:lnTo>
                <a:lnTo>
                  <a:pt x="417371" y="430514"/>
                </a:lnTo>
                <a:lnTo>
                  <a:pt x="421179" y="436499"/>
                </a:lnTo>
                <a:lnTo>
                  <a:pt x="424987" y="430514"/>
                </a:lnTo>
                <a:lnTo>
                  <a:pt x="429149" y="430514"/>
                </a:lnTo>
                <a:lnTo>
                  <a:pt x="423246" y="439708"/>
                </a:lnTo>
                <a:lnTo>
                  <a:pt x="429557" y="449555"/>
                </a:lnTo>
                <a:lnTo>
                  <a:pt x="425395" y="449555"/>
                </a:lnTo>
                <a:lnTo>
                  <a:pt x="421179" y="442863"/>
                </a:lnTo>
                <a:close/>
                <a:moveTo>
                  <a:pt x="446979" y="442863"/>
                </a:moveTo>
                <a:lnTo>
                  <a:pt x="442763" y="449555"/>
                </a:lnTo>
                <a:lnTo>
                  <a:pt x="438601" y="449555"/>
                </a:lnTo>
                <a:lnTo>
                  <a:pt x="444912" y="439708"/>
                </a:lnTo>
                <a:lnTo>
                  <a:pt x="439009" y="430514"/>
                </a:lnTo>
                <a:lnTo>
                  <a:pt x="443171" y="430514"/>
                </a:lnTo>
                <a:lnTo>
                  <a:pt x="446979" y="436499"/>
                </a:lnTo>
                <a:lnTo>
                  <a:pt x="450787" y="430514"/>
                </a:lnTo>
                <a:lnTo>
                  <a:pt x="454949" y="430514"/>
                </a:lnTo>
                <a:lnTo>
                  <a:pt x="449046" y="439708"/>
                </a:lnTo>
                <a:lnTo>
                  <a:pt x="455357" y="449555"/>
                </a:lnTo>
                <a:lnTo>
                  <a:pt x="451195" y="449555"/>
                </a:lnTo>
                <a:lnTo>
                  <a:pt x="446979" y="442863"/>
                </a:lnTo>
                <a:close/>
                <a:moveTo>
                  <a:pt x="472779" y="442863"/>
                </a:moveTo>
                <a:lnTo>
                  <a:pt x="468563" y="449555"/>
                </a:lnTo>
                <a:lnTo>
                  <a:pt x="464401" y="449555"/>
                </a:lnTo>
                <a:lnTo>
                  <a:pt x="470712" y="439708"/>
                </a:lnTo>
                <a:lnTo>
                  <a:pt x="464809" y="430514"/>
                </a:lnTo>
                <a:lnTo>
                  <a:pt x="468971" y="430514"/>
                </a:lnTo>
                <a:lnTo>
                  <a:pt x="472779" y="436499"/>
                </a:lnTo>
                <a:lnTo>
                  <a:pt x="476587" y="430514"/>
                </a:lnTo>
                <a:lnTo>
                  <a:pt x="480749" y="430514"/>
                </a:lnTo>
                <a:lnTo>
                  <a:pt x="474846" y="439708"/>
                </a:lnTo>
                <a:lnTo>
                  <a:pt x="481157" y="449555"/>
                </a:lnTo>
                <a:lnTo>
                  <a:pt x="476995" y="449555"/>
                </a:lnTo>
                <a:lnTo>
                  <a:pt x="472779" y="442863"/>
                </a:lnTo>
                <a:close/>
                <a:moveTo>
                  <a:pt x="498579" y="442863"/>
                </a:moveTo>
                <a:lnTo>
                  <a:pt x="494363" y="449555"/>
                </a:lnTo>
                <a:lnTo>
                  <a:pt x="490201" y="449555"/>
                </a:lnTo>
                <a:lnTo>
                  <a:pt x="496512" y="439708"/>
                </a:lnTo>
                <a:lnTo>
                  <a:pt x="490609" y="430514"/>
                </a:lnTo>
                <a:lnTo>
                  <a:pt x="494771" y="430514"/>
                </a:lnTo>
                <a:lnTo>
                  <a:pt x="498579" y="436499"/>
                </a:lnTo>
                <a:lnTo>
                  <a:pt x="502387" y="430514"/>
                </a:lnTo>
                <a:lnTo>
                  <a:pt x="506549" y="430514"/>
                </a:lnTo>
                <a:lnTo>
                  <a:pt x="500646" y="439708"/>
                </a:lnTo>
                <a:lnTo>
                  <a:pt x="506957" y="449555"/>
                </a:lnTo>
                <a:lnTo>
                  <a:pt x="502795" y="449555"/>
                </a:lnTo>
                <a:lnTo>
                  <a:pt x="498579" y="442863"/>
                </a:lnTo>
                <a:close/>
                <a:moveTo>
                  <a:pt x="8378" y="471565"/>
                </a:moveTo>
                <a:lnTo>
                  <a:pt x="4162" y="478256"/>
                </a:lnTo>
                <a:lnTo>
                  <a:pt x="0" y="478256"/>
                </a:lnTo>
                <a:lnTo>
                  <a:pt x="6310" y="468409"/>
                </a:lnTo>
                <a:lnTo>
                  <a:pt x="408" y="459215"/>
                </a:lnTo>
                <a:lnTo>
                  <a:pt x="4570" y="459215"/>
                </a:lnTo>
                <a:lnTo>
                  <a:pt x="8378" y="465200"/>
                </a:lnTo>
                <a:lnTo>
                  <a:pt x="12186" y="459215"/>
                </a:lnTo>
                <a:lnTo>
                  <a:pt x="16347" y="459215"/>
                </a:lnTo>
                <a:lnTo>
                  <a:pt x="10445" y="468409"/>
                </a:lnTo>
                <a:lnTo>
                  <a:pt x="16755" y="478256"/>
                </a:lnTo>
                <a:lnTo>
                  <a:pt x="12594" y="478256"/>
                </a:lnTo>
                <a:lnTo>
                  <a:pt x="8378" y="471565"/>
                </a:lnTo>
                <a:close/>
                <a:moveTo>
                  <a:pt x="34178" y="471565"/>
                </a:moveTo>
                <a:lnTo>
                  <a:pt x="29962" y="478256"/>
                </a:lnTo>
                <a:lnTo>
                  <a:pt x="25800" y="478256"/>
                </a:lnTo>
                <a:lnTo>
                  <a:pt x="32110" y="468409"/>
                </a:lnTo>
                <a:lnTo>
                  <a:pt x="26208" y="459215"/>
                </a:lnTo>
                <a:lnTo>
                  <a:pt x="30370" y="459215"/>
                </a:lnTo>
                <a:lnTo>
                  <a:pt x="34178" y="465200"/>
                </a:lnTo>
                <a:lnTo>
                  <a:pt x="37986" y="459215"/>
                </a:lnTo>
                <a:lnTo>
                  <a:pt x="42147" y="459215"/>
                </a:lnTo>
                <a:lnTo>
                  <a:pt x="36245" y="468409"/>
                </a:lnTo>
                <a:lnTo>
                  <a:pt x="42555" y="478256"/>
                </a:lnTo>
                <a:lnTo>
                  <a:pt x="38394" y="478256"/>
                </a:lnTo>
                <a:lnTo>
                  <a:pt x="34178" y="471565"/>
                </a:lnTo>
                <a:close/>
                <a:moveTo>
                  <a:pt x="59978" y="471565"/>
                </a:moveTo>
                <a:lnTo>
                  <a:pt x="55762" y="478256"/>
                </a:lnTo>
                <a:lnTo>
                  <a:pt x="51600" y="478256"/>
                </a:lnTo>
                <a:lnTo>
                  <a:pt x="57911" y="468409"/>
                </a:lnTo>
                <a:lnTo>
                  <a:pt x="52008" y="459215"/>
                </a:lnTo>
                <a:lnTo>
                  <a:pt x="56170" y="459215"/>
                </a:lnTo>
                <a:lnTo>
                  <a:pt x="59978" y="465200"/>
                </a:lnTo>
                <a:lnTo>
                  <a:pt x="63786" y="459215"/>
                </a:lnTo>
                <a:lnTo>
                  <a:pt x="67948" y="459215"/>
                </a:lnTo>
                <a:lnTo>
                  <a:pt x="62045" y="468409"/>
                </a:lnTo>
                <a:lnTo>
                  <a:pt x="68356" y="478256"/>
                </a:lnTo>
                <a:lnTo>
                  <a:pt x="64194" y="478256"/>
                </a:lnTo>
                <a:lnTo>
                  <a:pt x="59978" y="471565"/>
                </a:lnTo>
                <a:close/>
                <a:moveTo>
                  <a:pt x="85778" y="471565"/>
                </a:moveTo>
                <a:lnTo>
                  <a:pt x="81562" y="478256"/>
                </a:lnTo>
                <a:lnTo>
                  <a:pt x="77400" y="478256"/>
                </a:lnTo>
                <a:lnTo>
                  <a:pt x="83711" y="468409"/>
                </a:lnTo>
                <a:lnTo>
                  <a:pt x="77808" y="459215"/>
                </a:lnTo>
                <a:lnTo>
                  <a:pt x="81970" y="459215"/>
                </a:lnTo>
                <a:lnTo>
                  <a:pt x="85778" y="465200"/>
                </a:lnTo>
                <a:lnTo>
                  <a:pt x="89586" y="459215"/>
                </a:lnTo>
                <a:lnTo>
                  <a:pt x="93748" y="459215"/>
                </a:lnTo>
                <a:lnTo>
                  <a:pt x="87845" y="468409"/>
                </a:lnTo>
                <a:lnTo>
                  <a:pt x="94156" y="478256"/>
                </a:lnTo>
                <a:lnTo>
                  <a:pt x="89994" y="478256"/>
                </a:lnTo>
                <a:lnTo>
                  <a:pt x="85778" y="471565"/>
                </a:lnTo>
                <a:close/>
                <a:moveTo>
                  <a:pt x="111578" y="471565"/>
                </a:moveTo>
                <a:lnTo>
                  <a:pt x="107362" y="478256"/>
                </a:lnTo>
                <a:lnTo>
                  <a:pt x="103200" y="478256"/>
                </a:lnTo>
                <a:lnTo>
                  <a:pt x="109511" y="468409"/>
                </a:lnTo>
                <a:lnTo>
                  <a:pt x="103608" y="459215"/>
                </a:lnTo>
                <a:lnTo>
                  <a:pt x="107770" y="459215"/>
                </a:lnTo>
                <a:lnTo>
                  <a:pt x="111578" y="465200"/>
                </a:lnTo>
                <a:lnTo>
                  <a:pt x="115386" y="459215"/>
                </a:lnTo>
                <a:lnTo>
                  <a:pt x="119548" y="459215"/>
                </a:lnTo>
                <a:lnTo>
                  <a:pt x="113645" y="468409"/>
                </a:lnTo>
                <a:lnTo>
                  <a:pt x="119956" y="478256"/>
                </a:lnTo>
                <a:lnTo>
                  <a:pt x="115794" y="478256"/>
                </a:lnTo>
                <a:lnTo>
                  <a:pt x="111578" y="471565"/>
                </a:lnTo>
                <a:close/>
                <a:moveTo>
                  <a:pt x="137378" y="471565"/>
                </a:moveTo>
                <a:lnTo>
                  <a:pt x="133162" y="478256"/>
                </a:lnTo>
                <a:lnTo>
                  <a:pt x="129000" y="478256"/>
                </a:lnTo>
                <a:lnTo>
                  <a:pt x="135311" y="468409"/>
                </a:lnTo>
                <a:lnTo>
                  <a:pt x="129408" y="459215"/>
                </a:lnTo>
                <a:lnTo>
                  <a:pt x="133570" y="459215"/>
                </a:lnTo>
                <a:lnTo>
                  <a:pt x="137378" y="465200"/>
                </a:lnTo>
                <a:lnTo>
                  <a:pt x="141186" y="459215"/>
                </a:lnTo>
                <a:lnTo>
                  <a:pt x="145348" y="459215"/>
                </a:lnTo>
                <a:lnTo>
                  <a:pt x="139445" y="468409"/>
                </a:lnTo>
                <a:lnTo>
                  <a:pt x="145756" y="478256"/>
                </a:lnTo>
                <a:lnTo>
                  <a:pt x="141594" y="478256"/>
                </a:lnTo>
                <a:lnTo>
                  <a:pt x="137378" y="471565"/>
                </a:lnTo>
                <a:close/>
                <a:moveTo>
                  <a:pt x="163178" y="471565"/>
                </a:moveTo>
                <a:lnTo>
                  <a:pt x="158962" y="478256"/>
                </a:lnTo>
                <a:lnTo>
                  <a:pt x="154800" y="478256"/>
                </a:lnTo>
                <a:lnTo>
                  <a:pt x="161111" y="468409"/>
                </a:lnTo>
                <a:lnTo>
                  <a:pt x="155208" y="459215"/>
                </a:lnTo>
                <a:lnTo>
                  <a:pt x="159370" y="459215"/>
                </a:lnTo>
                <a:lnTo>
                  <a:pt x="163178" y="465200"/>
                </a:lnTo>
                <a:lnTo>
                  <a:pt x="166986" y="459215"/>
                </a:lnTo>
                <a:lnTo>
                  <a:pt x="171148" y="459215"/>
                </a:lnTo>
                <a:lnTo>
                  <a:pt x="165245" y="468409"/>
                </a:lnTo>
                <a:lnTo>
                  <a:pt x="171556" y="478256"/>
                </a:lnTo>
                <a:lnTo>
                  <a:pt x="167394" y="478256"/>
                </a:lnTo>
                <a:lnTo>
                  <a:pt x="163178" y="471565"/>
                </a:lnTo>
                <a:close/>
                <a:moveTo>
                  <a:pt x="188978" y="471565"/>
                </a:moveTo>
                <a:lnTo>
                  <a:pt x="184762" y="478256"/>
                </a:lnTo>
                <a:lnTo>
                  <a:pt x="180601" y="478256"/>
                </a:lnTo>
                <a:lnTo>
                  <a:pt x="186911" y="468409"/>
                </a:lnTo>
                <a:lnTo>
                  <a:pt x="181009" y="459215"/>
                </a:lnTo>
                <a:lnTo>
                  <a:pt x="185170" y="459215"/>
                </a:lnTo>
                <a:lnTo>
                  <a:pt x="188978" y="465200"/>
                </a:lnTo>
                <a:lnTo>
                  <a:pt x="192786" y="459215"/>
                </a:lnTo>
                <a:lnTo>
                  <a:pt x="196948" y="459215"/>
                </a:lnTo>
                <a:lnTo>
                  <a:pt x="191045" y="468409"/>
                </a:lnTo>
                <a:lnTo>
                  <a:pt x="197356" y="478256"/>
                </a:lnTo>
                <a:lnTo>
                  <a:pt x="193194" y="478256"/>
                </a:lnTo>
                <a:lnTo>
                  <a:pt x="188978" y="471565"/>
                </a:lnTo>
                <a:close/>
                <a:moveTo>
                  <a:pt x="214778" y="471565"/>
                </a:moveTo>
                <a:lnTo>
                  <a:pt x="210562" y="478256"/>
                </a:lnTo>
                <a:lnTo>
                  <a:pt x="206401" y="478256"/>
                </a:lnTo>
                <a:lnTo>
                  <a:pt x="212711" y="468409"/>
                </a:lnTo>
                <a:lnTo>
                  <a:pt x="206809" y="459215"/>
                </a:lnTo>
                <a:lnTo>
                  <a:pt x="210970" y="459215"/>
                </a:lnTo>
                <a:lnTo>
                  <a:pt x="214778" y="465200"/>
                </a:lnTo>
                <a:lnTo>
                  <a:pt x="218586" y="459215"/>
                </a:lnTo>
                <a:lnTo>
                  <a:pt x="222748" y="459215"/>
                </a:lnTo>
                <a:lnTo>
                  <a:pt x="216846" y="468409"/>
                </a:lnTo>
                <a:lnTo>
                  <a:pt x="223156" y="478256"/>
                </a:lnTo>
                <a:lnTo>
                  <a:pt x="218994" y="478256"/>
                </a:lnTo>
                <a:lnTo>
                  <a:pt x="214778" y="471565"/>
                </a:lnTo>
                <a:close/>
                <a:moveTo>
                  <a:pt x="240578" y="471565"/>
                </a:moveTo>
                <a:lnTo>
                  <a:pt x="236362" y="478256"/>
                </a:lnTo>
                <a:lnTo>
                  <a:pt x="232201" y="478256"/>
                </a:lnTo>
                <a:lnTo>
                  <a:pt x="238511" y="468409"/>
                </a:lnTo>
                <a:lnTo>
                  <a:pt x="232609" y="459215"/>
                </a:lnTo>
                <a:lnTo>
                  <a:pt x="236770" y="459215"/>
                </a:lnTo>
                <a:lnTo>
                  <a:pt x="240578" y="465200"/>
                </a:lnTo>
                <a:lnTo>
                  <a:pt x="244386" y="459215"/>
                </a:lnTo>
                <a:lnTo>
                  <a:pt x="248548" y="459215"/>
                </a:lnTo>
                <a:lnTo>
                  <a:pt x="242646" y="468409"/>
                </a:lnTo>
                <a:lnTo>
                  <a:pt x="248956" y="478256"/>
                </a:lnTo>
                <a:lnTo>
                  <a:pt x="244794" y="478256"/>
                </a:lnTo>
                <a:lnTo>
                  <a:pt x="240578" y="471565"/>
                </a:lnTo>
                <a:close/>
                <a:moveTo>
                  <a:pt x="266378" y="471565"/>
                </a:moveTo>
                <a:lnTo>
                  <a:pt x="262162" y="478256"/>
                </a:lnTo>
                <a:lnTo>
                  <a:pt x="258001" y="478256"/>
                </a:lnTo>
                <a:lnTo>
                  <a:pt x="264311" y="468409"/>
                </a:lnTo>
                <a:lnTo>
                  <a:pt x="258409" y="459215"/>
                </a:lnTo>
                <a:lnTo>
                  <a:pt x="262570" y="459215"/>
                </a:lnTo>
                <a:lnTo>
                  <a:pt x="266378" y="465200"/>
                </a:lnTo>
                <a:lnTo>
                  <a:pt x="270187" y="459215"/>
                </a:lnTo>
                <a:lnTo>
                  <a:pt x="274348" y="459215"/>
                </a:lnTo>
                <a:lnTo>
                  <a:pt x="268446" y="468409"/>
                </a:lnTo>
                <a:lnTo>
                  <a:pt x="274756" y="478256"/>
                </a:lnTo>
                <a:lnTo>
                  <a:pt x="270595" y="478256"/>
                </a:lnTo>
                <a:lnTo>
                  <a:pt x="266378" y="471565"/>
                </a:lnTo>
                <a:close/>
                <a:moveTo>
                  <a:pt x="292179" y="471565"/>
                </a:moveTo>
                <a:lnTo>
                  <a:pt x="287962" y="478256"/>
                </a:lnTo>
                <a:lnTo>
                  <a:pt x="283801" y="478256"/>
                </a:lnTo>
                <a:lnTo>
                  <a:pt x="290111" y="468409"/>
                </a:lnTo>
                <a:lnTo>
                  <a:pt x="284209" y="459215"/>
                </a:lnTo>
                <a:lnTo>
                  <a:pt x="288370" y="459215"/>
                </a:lnTo>
                <a:lnTo>
                  <a:pt x="292179" y="465200"/>
                </a:lnTo>
                <a:lnTo>
                  <a:pt x="295987" y="459215"/>
                </a:lnTo>
                <a:lnTo>
                  <a:pt x="300148" y="459215"/>
                </a:lnTo>
                <a:lnTo>
                  <a:pt x="294246" y="468409"/>
                </a:lnTo>
                <a:lnTo>
                  <a:pt x="300556" y="478256"/>
                </a:lnTo>
                <a:lnTo>
                  <a:pt x="296395" y="478256"/>
                </a:lnTo>
                <a:lnTo>
                  <a:pt x="292179" y="471565"/>
                </a:lnTo>
                <a:close/>
                <a:moveTo>
                  <a:pt x="317979" y="471565"/>
                </a:moveTo>
                <a:lnTo>
                  <a:pt x="313762" y="478256"/>
                </a:lnTo>
                <a:lnTo>
                  <a:pt x="309601" y="478256"/>
                </a:lnTo>
                <a:lnTo>
                  <a:pt x="315911" y="468409"/>
                </a:lnTo>
                <a:lnTo>
                  <a:pt x="310009" y="459215"/>
                </a:lnTo>
                <a:lnTo>
                  <a:pt x="314170" y="459215"/>
                </a:lnTo>
                <a:lnTo>
                  <a:pt x="317979" y="465200"/>
                </a:lnTo>
                <a:lnTo>
                  <a:pt x="321787" y="459215"/>
                </a:lnTo>
                <a:lnTo>
                  <a:pt x="325948" y="459215"/>
                </a:lnTo>
                <a:lnTo>
                  <a:pt x="320046" y="468409"/>
                </a:lnTo>
                <a:lnTo>
                  <a:pt x="326356" y="478256"/>
                </a:lnTo>
                <a:lnTo>
                  <a:pt x="322195" y="478256"/>
                </a:lnTo>
                <a:lnTo>
                  <a:pt x="317979" y="471565"/>
                </a:lnTo>
                <a:close/>
                <a:moveTo>
                  <a:pt x="343779" y="471565"/>
                </a:moveTo>
                <a:lnTo>
                  <a:pt x="339563" y="478256"/>
                </a:lnTo>
                <a:lnTo>
                  <a:pt x="335401" y="478256"/>
                </a:lnTo>
                <a:lnTo>
                  <a:pt x="341711" y="468409"/>
                </a:lnTo>
                <a:lnTo>
                  <a:pt x="335809" y="459215"/>
                </a:lnTo>
                <a:lnTo>
                  <a:pt x="339971" y="459215"/>
                </a:lnTo>
                <a:lnTo>
                  <a:pt x="343779" y="465200"/>
                </a:lnTo>
                <a:lnTo>
                  <a:pt x="347587" y="459215"/>
                </a:lnTo>
                <a:lnTo>
                  <a:pt x="351748" y="459215"/>
                </a:lnTo>
                <a:lnTo>
                  <a:pt x="345846" y="468409"/>
                </a:lnTo>
                <a:lnTo>
                  <a:pt x="352156" y="478256"/>
                </a:lnTo>
                <a:lnTo>
                  <a:pt x="347995" y="478256"/>
                </a:lnTo>
                <a:lnTo>
                  <a:pt x="343779" y="471565"/>
                </a:lnTo>
                <a:close/>
                <a:moveTo>
                  <a:pt x="369579" y="471565"/>
                </a:moveTo>
                <a:lnTo>
                  <a:pt x="365363" y="478256"/>
                </a:lnTo>
                <a:lnTo>
                  <a:pt x="361201" y="478256"/>
                </a:lnTo>
                <a:lnTo>
                  <a:pt x="367511" y="468409"/>
                </a:lnTo>
                <a:lnTo>
                  <a:pt x="361609" y="459215"/>
                </a:lnTo>
                <a:lnTo>
                  <a:pt x="365771" y="459215"/>
                </a:lnTo>
                <a:lnTo>
                  <a:pt x="369579" y="465200"/>
                </a:lnTo>
                <a:lnTo>
                  <a:pt x="373387" y="459215"/>
                </a:lnTo>
                <a:lnTo>
                  <a:pt x="377548" y="459215"/>
                </a:lnTo>
                <a:lnTo>
                  <a:pt x="371646" y="468409"/>
                </a:lnTo>
                <a:lnTo>
                  <a:pt x="377956" y="478256"/>
                </a:lnTo>
                <a:lnTo>
                  <a:pt x="373795" y="478256"/>
                </a:lnTo>
                <a:lnTo>
                  <a:pt x="369579" y="471565"/>
                </a:lnTo>
                <a:close/>
                <a:moveTo>
                  <a:pt x="395379" y="471565"/>
                </a:moveTo>
                <a:lnTo>
                  <a:pt x="391163" y="478256"/>
                </a:lnTo>
                <a:lnTo>
                  <a:pt x="387001" y="478256"/>
                </a:lnTo>
                <a:lnTo>
                  <a:pt x="393312" y="468409"/>
                </a:lnTo>
                <a:lnTo>
                  <a:pt x="387409" y="459215"/>
                </a:lnTo>
                <a:lnTo>
                  <a:pt x="391571" y="459215"/>
                </a:lnTo>
                <a:lnTo>
                  <a:pt x="395379" y="465200"/>
                </a:lnTo>
                <a:lnTo>
                  <a:pt x="399187" y="459215"/>
                </a:lnTo>
                <a:lnTo>
                  <a:pt x="403348" y="459215"/>
                </a:lnTo>
                <a:lnTo>
                  <a:pt x="397446" y="468409"/>
                </a:lnTo>
                <a:lnTo>
                  <a:pt x="403756" y="478256"/>
                </a:lnTo>
                <a:lnTo>
                  <a:pt x="399595" y="478256"/>
                </a:lnTo>
                <a:lnTo>
                  <a:pt x="395379" y="471565"/>
                </a:lnTo>
                <a:close/>
                <a:moveTo>
                  <a:pt x="421179" y="471565"/>
                </a:moveTo>
                <a:lnTo>
                  <a:pt x="416963" y="478256"/>
                </a:lnTo>
                <a:lnTo>
                  <a:pt x="412801" y="478256"/>
                </a:lnTo>
                <a:lnTo>
                  <a:pt x="419112" y="468409"/>
                </a:lnTo>
                <a:lnTo>
                  <a:pt x="413209" y="459215"/>
                </a:lnTo>
                <a:lnTo>
                  <a:pt x="417371" y="459215"/>
                </a:lnTo>
                <a:lnTo>
                  <a:pt x="421179" y="465200"/>
                </a:lnTo>
                <a:lnTo>
                  <a:pt x="424987" y="459215"/>
                </a:lnTo>
                <a:lnTo>
                  <a:pt x="429149" y="459215"/>
                </a:lnTo>
                <a:lnTo>
                  <a:pt x="423246" y="468409"/>
                </a:lnTo>
                <a:lnTo>
                  <a:pt x="429557" y="478256"/>
                </a:lnTo>
                <a:lnTo>
                  <a:pt x="425395" y="478256"/>
                </a:lnTo>
                <a:lnTo>
                  <a:pt x="421179" y="471565"/>
                </a:lnTo>
                <a:close/>
                <a:moveTo>
                  <a:pt x="446979" y="471565"/>
                </a:moveTo>
                <a:lnTo>
                  <a:pt x="442763" y="478256"/>
                </a:lnTo>
                <a:lnTo>
                  <a:pt x="438601" y="478256"/>
                </a:lnTo>
                <a:lnTo>
                  <a:pt x="444912" y="468409"/>
                </a:lnTo>
                <a:lnTo>
                  <a:pt x="439009" y="459215"/>
                </a:lnTo>
                <a:lnTo>
                  <a:pt x="443171" y="459215"/>
                </a:lnTo>
                <a:lnTo>
                  <a:pt x="446979" y="465200"/>
                </a:lnTo>
                <a:lnTo>
                  <a:pt x="450787" y="459215"/>
                </a:lnTo>
                <a:lnTo>
                  <a:pt x="454949" y="459215"/>
                </a:lnTo>
                <a:lnTo>
                  <a:pt x="449046" y="468409"/>
                </a:lnTo>
                <a:lnTo>
                  <a:pt x="455357" y="478256"/>
                </a:lnTo>
                <a:lnTo>
                  <a:pt x="451195" y="478256"/>
                </a:lnTo>
                <a:lnTo>
                  <a:pt x="446979" y="471565"/>
                </a:lnTo>
                <a:close/>
                <a:moveTo>
                  <a:pt x="472779" y="471565"/>
                </a:moveTo>
                <a:lnTo>
                  <a:pt x="468563" y="478256"/>
                </a:lnTo>
                <a:lnTo>
                  <a:pt x="464401" y="478256"/>
                </a:lnTo>
                <a:lnTo>
                  <a:pt x="470712" y="468409"/>
                </a:lnTo>
                <a:lnTo>
                  <a:pt x="464809" y="459215"/>
                </a:lnTo>
                <a:lnTo>
                  <a:pt x="468971" y="459215"/>
                </a:lnTo>
                <a:lnTo>
                  <a:pt x="472779" y="465200"/>
                </a:lnTo>
                <a:lnTo>
                  <a:pt x="476587" y="459215"/>
                </a:lnTo>
                <a:lnTo>
                  <a:pt x="480749" y="459215"/>
                </a:lnTo>
                <a:lnTo>
                  <a:pt x="474846" y="468409"/>
                </a:lnTo>
                <a:lnTo>
                  <a:pt x="481157" y="478256"/>
                </a:lnTo>
                <a:lnTo>
                  <a:pt x="476995" y="478256"/>
                </a:lnTo>
                <a:lnTo>
                  <a:pt x="472779" y="471565"/>
                </a:lnTo>
                <a:close/>
                <a:moveTo>
                  <a:pt x="498579" y="471565"/>
                </a:moveTo>
                <a:lnTo>
                  <a:pt x="494363" y="478256"/>
                </a:lnTo>
                <a:lnTo>
                  <a:pt x="490201" y="478256"/>
                </a:lnTo>
                <a:lnTo>
                  <a:pt x="496512" y="468409"/>
                </a:lnTo>
                <a:lnTo>
                  <a:pt x="490609" y="459215"/>
                </a:lnTo>
                <a:lnTo>
                  <a:pt x="494771" y="459215"/>
                </a:lnTo>
                <a:lnTo>
                  <a:pt x="498579" y="465200"/>
                </a:lnTo>
                <a:lnTo>
                  <a:pt x="502387" y="459215"/>
                </a:lnTo>
                <a:lnTo>
                  <a:pt x="506549" y="459215"/>
                </a:lnTo>
                <a:lnTo>
                  <a:pt x="500646" y="468409"/>
                </a:lnTo>
                <a:lnTo>
                  <a:pt x="506957" y="478256"/>
                </a:lnTo>
                <a:lnTo>
                  <a:pt x="502795" y="478256"/>
                </a:lnTo>
                <a:lnTo>
                  <a:pt x="498579" y="471565"/>
                </a:lnTo>
                <a:close/>
                <a:moveTo>
                  <a:pt x="8378" y="500265"/>
                </a:moveTo>
                <a:lnTo>
                  <a:pt x="4162" y="506957"/>
                </a:lnTo>
                <a:lnTo>
                  <a:pt x="0" y="506957"/>
                </a:lnTo>
                <a:lnTo>
                  <a:pt x="6310" y="497110"/>
                </a:lnTo>
                <a:lnTo>
                  <a:pt x="408" y="487916"/>
                </a:lnTo>
                <a:lnTo>
                  <a:pt x="4570" y="487916"/>
                </a:lnTo>
                <a:lnTo>
                  <a:pt x="8378" y="493901"/>
                </a:lnTo>
                <a:lnTo>
                  <a:pt x="12186" y="487916"/>
                </a:lnTo>
                <a:lnTo>
                  <a:pt x="16347" y="487916"/>
                </a:lnTo>
                <a:lnTo>
                  <a:pt x="10445" y="497110"/>
                </a:lnTo>
                <a:lnTo>
                  <a:pt x="16755" y="506957"/>
                </a:lnTo>
                <a:lnTo>
                  <a:pt x="12594" y="506957"/>
                </a:lnTo>
                <a:lnTo>
                  <a:pt x="8378" y="500265"/>
                </a:lnTo>
                <a:close/>
                <a:moveTo>
                  <a:pt x="34178" y="500265"/>
                </a:moveTo>
                <a:lnTo>
                  <a:pt x="29962" y="506957"/>
                </a:lnTo>
                <a:lnTo>
                  <a:pt x="25800" y="506957"/>
                </a:lnTo>
                <a:lnTo>
                  <a:pt x="32110" y="497110"/>
                </a:lnTo>
                <a:lnTo>
                  <a:pt x="26208" y="487916"/>
                </a:lnTo>
                <a:lnTo>
                  <a:pt x="30370" y="487916"/>
                </a:lnTo>
                <a:lnTo>
                  <a:pt x="34178" y="493901"/>
                </a:lnTo>
                <a:lnTo>
                  <a:pt x="37986" y="487916"/>
                </a:lnTo>
                <a:lnTo>
                  <a:pt x="42147" y="487916"/>
                </a:lnTo>
                <a:lnTo>
                  <a:pt x="36245" y="497110"/>
                </a:lnTo>
                <a:lnTo>
                  <a:pt x="42555" y="506957"/>
                </a:lnTo>
                <a:lnTo>
                  <a:pt x="38394" y="506957"/>
                </a:lnTo>
                <a:lnTo>
                  <a:pt x="34178" y="500265"/>
                </a:lnTo>
                <a:close/>
                <a:moveTo>
                  <a:pt x="59978" y="500265"/>
                </a:moveTo>
                <a:lnTo>
                  <a:pt x="55762" y="506957"/>
                </a:lnTo>
                <a:lnTo>
                  <a:pt x="51600" y="506957"/>
                </a:lnTo>
                <a:lnTo>
                  <a:pt x="57911" y="497110"/>
                </a:lnTo>
                <a:lnTo>
                  <a:pt x="52008" y="487916"/>
                </a:lnTo>
                <a:lnTo>
                  <a:pt x="56170" y="487916"/>
                </a:lnTo>
                <a:lnTo>
                  <a:pt x="59978" y="493901"/>
                </a:lnTo>
                <a:lnTo>
                  <a:pt x="63786" y="487916"/>
                </a:lnTo>
                <a:lnTo>
                  <a:pt x="67948" y="487916"/>
                </a:lnTo>
                <a:lnTo>
                  <a:pt x="62045" y="497110"/>
                </a:lnTo>
                <a:lnTo>
                  <a:pt x="68356" y="506957"/>
                </a:lnTo>
                <a:lnTo>
                  <a:pt x="64194" y="506957"/>
                </a:lnTo>
                <a:lnTo>
                  <a:pt x="59978" y="500265"/>
                </a:lnTo>
                <a:close/>
                <a:moveTo>
                  <a:pt x="85778" y="500265"/>
                </a:moveTo>
                <a:lnTo>
                  <a:pt x="81562" y="506957"/>
                </a:lnTo>
                <a:lnTo>
                  <a:pt x="77400" y="506957"/>
                </a:lnTo>
                <a:lnTo>
                  <a:pt x="83711" y="497110"/>
                </a:lnTo>
                <a:lnTo>
                  <a:pt x="77808" y="487916"/>
                </a:lnTo>
                <a:lnTo>
                  <a:pt x="81970" y="487916"/>
                </a:lnTo>
                <a:lnTo>
                  <a:pt x="85778" y="493901"/>
                </a:lnTo>
                <a:lnTo>
                  <a:pt x="89586" y="487916"/>
                </a:lnTo>
                <a:lnTo>
                  <a:pt x="93748" y="487916"/>
                </a:lnTo>
                <a:lnTo>
                  <a:pt x="87845" y="497110"/>
                </a:lnTo>
                <a:lnTo>
                  <a:pt x="94156" y="506957"/>
                </a:lnTo>
                <a:lnTo>
                  <a:pt x="89994" y="506957"/>
                </a:lnTo>
                <a:lnTo>
                  <a:pt x="85778" y="500265"/>
                </a:lnTo>
                <a:close/>
                <a:moveTo>
                  <a:pt x="111578" y="500265"/>
                </a:moveTo>
                <a:lnTo>
                  <a:pt x="107362" y="506957"/>
                </a:lnTo>
                <a:lnTo>
                  <a:pt x="103200" y="506957"/>
                </a:lnTo>
                <a:lnTo>
                  <a:pt x="109511" y="497110"/>
                </a:lnTo>
                <a:lnTo>
                  <a:pt x="103608" y="487916"/>
                </a:lnTo>
                <a:lnTo>
                  <a:pt x="107770" y="487916"/>
                </a:lnTo>
                <a:lnTo>
                  <a:pt x="111578" y="493901"/>
                </a:lnTo>
                <a:lnTo>
                  <a:pt x="115386" y="487916"/>
                </a:lnTo>
                <a:lnTo>
                  <a:pt x="119548" y="487916"/>
                </a:lnTo>
                <a:lnTo>
                  <a:pt x="113645" y="497110"/>
                </a:lnTo>
                <a:lnTo>
                  <a:pt x="119956" y="506957"/>
                </a:lnTo>
                <a:lnTo>
                  <a:pt x="115794" y="506957"/>
                </a:lnTo>
                <a:lnTo>
                  <a:pt x="111578" y="500265"/>
                </a:lnTo>
                <a:close/>
                <a:moveTo>
                  <a:pt x="137378" y="500265"/>
                </a:moveTo>
                <a:lnTo>
                  <a:pt x="133162" y="506957"/>
                </a:lnTo>
                <a:lnTo>
                  <a:pt x="129000" y="506957"/>
                </a:lnTo>
                <a:lnTo>
                  <a:pt x="135311" y="497110"/>
                </a:lnTo>
                <a:lnTo>
                  <a:pt x="129408" y="487916"/>
                </a:lnTo>
                <a:lnTo>
                  <a:pt x="133570" y="487916"/>
                </a:lnTo>
                <a:lnTo>
                  <a:pt x="137378" y="493901"/>
                </a:lnTo>
                <a:lnTo>
                  <a:pt x="141186" y="487916"/>
                </a:lnTo>
                <a:lnTo>
                  <a:pt x="145348" y="487916"/>
                </a:lnTo>
                <a:lnTo>
                  <a:pt x="139445" y="497110"/>
                </a:lnTo>
                <a:lnTo>
                  <a:pt x="145756" y="506957"/>
                </a:lnTo>
                <a:lnTo>
                  <a:pt x="141594" y="506957"/>
                </a:lnTo>
                <a:lnTo>
                  <a:pt x="137378" y="500265"/>
                </a:lnTo>
                <a:close/>
                <a:moveTo>
                  <a:pt x="163178" y="500265"/>
                </a:moveTo>
                <a:lnTo>
                  <a:pt x="158962" y="506957"/>
                </a:lnTo>
                <a:lnTo>
                  <a:pt x="154800" y="506957"/>
                </a:lnTo>
                <a:lnTo>
                  <a:pt x="161111" y="497110"/>
                </a:lnTo>
                <a:lnTo>
                  <a:pt x="155208" y="487916"/>
                </a:lnTo>
                <a:lnTo>
                  <a:pt x="159370" y="487916"/>
                </a:lnTo>
                <a:lnTo>
                  <a:pt x="163178" y="493901"/>
                </a:lnTo>
                <a:lnTo>
                  <a:pt x="166986" y="487916"/>
                </a:lnTo>
                <a:lnTo>
                  <a:pt x="171148" y="487916"/>
                </a:lnTo>
                <a:lnTo>
                  <a:pt x="165245" y="497110"/>
                </a:lnTo>
                <a:lnTo>
                  <a:pt x="171556" y="506957"/>
                </a:lnTo>
                <a:lnTo>
                  <a:pt x="167394" y="506957"/>
                </a:lnTo>
                <a:lnTo>
                  <a:pt x="163178" y="500265"/>
                </a:lnTo>
                <a:close/>
                <a:moveTo>
                  <a:pt x="188978" y="500265"/>
                </a:moveTo>
                <a:lnTo>
                  <a:pt x="184762" y="506957"/>
                </a:lnTo>
                <a:lnTo>
                  <a:pt x="180601" y="506957"/>
                </a:lnTo>
                <a:lnTo>
                  <a:pt x="186911" y="497110"/>
                </a:lnTo>
                <a:lnTo>
                  <a:pt x="181009" y="487916"/>
                </a:lnTo>
                <a:lnTo>
                  <a:pt x="185170" y="487916"/>
                </a:lnTo>
                <a:lnTo>
                  <a:pt x="188978" y="493901"/>
                </a:lnTo>
                <a:lnTo>
                  <a:pt x="192786" y="487916"/>
                </a:lnTo>
                <a:lnTo>
                  <a:pt x="196948" y="487916"/>
                </a:lnTo>
                <a:lnTo>
                  <a:pt x="191045" y="497110"/>
                </a:lnTo>
                <a:lnTo>
                  <a:pt x="197356" y="506957"/>
                </a:lnTo>
                <a:lnTo>
                  <a:pt x="193194" y="506957"/>
                </a:lnTo>
                <a:lnTo>
                  <a:pt x="188978" y="500265"/>
                </a:lnTo>
                <a:close/>
                <a:moveTo>
                  <a:pt x="214778" y="500265"/>
                </a:moveTo>
                <a:lnTo>
                  <a:pt x="210562" y="506957"/>
                </a:lnTo>
                <a:lnTo>
                  <a:pt x="206401" y="506957"/>
                </a:lnTo>
                <a:lnTo>
                  <a:pt x="212711" y="497110"/>
                </a:lnTo>
                <a:lnTo>
                  <a:pt x="206809" y="487916"/>
                </a:lnTo>
                <a:lnTo>
                  <a:pt x="210970" y="487916"/>
                </a:lnTo>
                <a:lnTo>
                  <a:pt x="214778" y="493901"/>
                </a:lnTo>
                <a:lnTo>
                  <a:pt x="218586" y="487916"/>
                </a:lnTo>
                <a:lnTo>
                  <a:pt x="222748" y="487916"/>
                </a:lnTo>
                <a:lnTo>
                  <a:pt x="216846" y="497110"/>
                </a:lnTo>
                <a:lnTo>
                  <a:pt x="223156" y="506957"/>
                </a:lnTo>
                <a:lnTo>
                  <a:pt x="218994" y="506957"/>
                </a:lnTo>
                <a:lnTo>
                  <a:pt x="214778" y="500265"/>
                </a:lnTo>
                <a:close/>
                <a:moveTo>
                  <a:pt x="240578" y="500265"/>
                </a:moveTo>
                <a:lnTo>
                  <a:pt x="236362" y="506957"/>
                </a:lnTo>
                <a:lnTo>
                  <a:pt x="232201" y="506957"/>
                </a:lnTo>
                <a:lnTo>
                  <a:pt x="238511" y="497110"/>
                </a:lnTo>
                <a:lnTo>
                  <a:pt x="232609" y="487916"/>
                </a:lnTo>
                <a:lnTo>
                  <a:pt x="236770" y="487916"/>
                </a:lnTo>
                <a:lnTo>
                  <a:pt x="240578" y="493901"/>
                </a:lnTo>
                <a:lnTo>
                  <a:pt x="244386" y="487916"/>
                </a:lnTo>
                <a:lnTo>
                  <a:pt x="248548" y="487916"/>
                </a:lnTo>
                <a:lnTo>
                  <a:pt x="242646" y="497110"/>
                </a:lnTo>
                <a:lnTo>
                  <a:pt x="248956" y="506957"/>
                </a:lnTo>
                <a:lnTo>
                  <a:pt x="244794" y="506957"/>
                </a:lnTo>
                <a:lnTo>
                  <a:pt x="240578" y="500265"/>
                </a:lnTo>
                <a:close/>
                <a:moveTo>
                  <a:pt x="266378" y="500265"/>
                </a:moveTo>
                <a:lnTo>
                  <a:pt x="262162" y="506957"/>
                </a:lnTo>
                <a:lnTo>
                  <a:pt x="258001" y="506957"/>
                </a:lnTo>
                <a:lnTo>
                  <a:pt x="264311" y="497110"/>
                </a:lnTo>
                <a:lnTo>
                  <a:pt x="258409" y="487916"/>
                </a:lnTo>
                <a:lnTo>
                  <a:pt x="262570" y="487916"/>
                </a:lnTo>
                <a:lnTo>
                  <a:pt x="266378" y="493901"/>
                </a:lnTo>
                <a:lnTo>
                  <a:pt x="270187" y="487916"/>
                </a:lnTo>
                <a:lnTo>
                  <a:pt x="274348" y="487916"/>
                </a:lnTo>
                <a:lnTo>
                  <a:pt x="268446" y="497110"/>
                </a:lnTo>
                <a:lnTo>
                  <a:pt x="274756" y="506957"/>
                </a:lnTo>
                <a:lnTo>
                  <a:pt x="270595" y="506957"/>
                </a:lnTo>
                <a:lnTo>
                  <a:pt x="266378" y="500265"/>
                </a:lnTo>
                <a:close/>
                <a:moveTo>
                  <a:pt x="292179" y="500265"/>
                </a:moveTo>
                <a:lnTo>
                  <a:pt x="287962" y="506957"/>
                </a:lnTo>
                <a:lnTo>
                  <a:pt x="283801" y="506957"/>
                </a:lnTo>
                <a:lnTo>
                  <a:pt x="290111" y="497110"/>
                </a:lnTo>
                <a:lnTo>
                  <a:pt x="284209" y="487916"/>
                </a:lnTo>
                <a:lnTo>
                  <a:pt x="288370" y="487916"/>
                </a:lnTo>
                <a:lnTo>
                  <a:pt x="292179" y="493901"/>
                </a:lnTo>
                <a:lnTo>
                  <a:pt x="295987" y="487916"/>
                </a:lnTo>
                <a:lnTo>
                  <a:pt x="300148" y="487916"/>
                </a:lnTo>
                <a:lnTo>
                  <a:pt x="294246" y="497110"/>
                </a:lnTo>
                <a:lnTo>
                  <a:pt x="300556" y="506957"/>
                </a:lnTo>
                <a:lnTo>
                  <a:pt x="296395" y="506957"/>
                </a:lnTo>
                <a:lnTo>
                  <a:pt x="292179" y="500265"/>
                </a:lnTo>
                <a:close/>
                <a:moveTo>
                  <a:pt x="317979" y="500265"/>
                </a:moveTo>
                <a:lnTo>
                  <a:pt x="313762" y="506957"/>
                </a:lnTo>
                <a:lnTo>
                  <a:pt x="309601" y="506957"/>
                </a:lnTo>
                <a:lnTo>
                  <a:pt x="315911" y="497110"/>
                </a:lnTo>
                <a:lnTo>
                  <a:pt x="310009" y="487916"/>
                </a:lnTo>
                <a:lnTo>
                  <a:pt x="314170" y="487916"/>
                </a:lnTo>
                <a:lnTo>
                  <a:pt x="317979" y="493901"/>
                </a:lnTo>
                <a:lnTo>
                  <a:pt x="321787" y="487916"/>
                </a:lnTo>
                <a:lnTo>
                  <a:pt x="325948" y="487916"/>
                </a:lnTo>
                <a:lnTo>
                  <a:pt x="320046" y="497110"/>
                </a:lnTo>
                <a:lnTo>
                  <a:pt x="326356" y="506957"/>
                </a:lnTo>
                <a:lnTo>
                  <a:pt x="322195" y="506957"/>
                </a:lnTo>
                <a:lnTo>
                  <a:pt x="317979" y="500265"/>
                </a:lnTo>
                <a:close/>
                <a:moveTo>
                  <a:pt x="343779" y="500265"/>
                </a:moveTo>
                <a:lnTo>
                  <a:pt x="339563" y="506957"/>
                </a:lnTo>
                <a:lnTo>
                  <a:pt x="335401" y="506957"/>
                </a:lnTo>
                <a:lnTo>
                  <a:pt x="341711" y="497110"/>
                </a:lnTo>
                <a:lnTo>
                  <a:pt x="335809" y="487916"/>
                </a:lnTo>
                <a:lnTo>
                  <a:pt x="339971" y="487916"/>
                </a:lnTo>
                <a:lnTo>
                  <a:pt x="343779" y="493901"/>
                </a:lnTo>
                <a:lnTo>
                  <a:pt x="347587" y="487916"/>
                </a:lnTo>
                <a:lnTo>
                  <a:pt x="351748" y="487916"/>
                </a:lnTo>
                <a:lnTo>
                  <a:pt x="345846" y="497110"/>
                </a:lnTo>
                <a:lnTo>
                  <a:pt x="352156" y="506957"/>
                </a:lnTo>
                <a:lnTo>
                  <a:pt x="347995" y="506957"/>
                </a:lnTo>
                <a:lnTo>
                  <a:pt x="343779" y="500265"/>
                </a:lnTo>
                <a:close/>
                <a:moveTo>
                  <a:pt x="369579" y="500265"/>
                </a:moveTo>
                <a:lnTo>
                  <a:pt x="365363" y="506957"/>
                </a:lnTo>
                <a:lnTo>
                  <a:pt x="361201" y="506957"/>
                </a:lnTo>
                <a:lnTo>
                  <a:pt x="367511" y="497110"/>
                </a:lnTo>
                <a:lnTo>
                  <a:pt x="361609" y="487916"/>
                </a:lnTo>
                <a:lnTo>
                  <a:pt x="365771" y="487916"/>
                </a:lnTo>
                <a:lnTo>
                  <a:pt x="369579" y="493901"/>
                </a:lnTo>
                <a:lnTo>
                  <a:pt x="373387" y="487916"/>
                </a:lnTo>
                <a:lnTo>
                  <a:pt x="377548" y="487916"/>
                </a:lnTo>
                <a:lnTo>
                  <a:pt x="371646" y="497110"/>
                </a:lnTo>
                <a:lnTo>
                  <a:pt x="377956" y="506957"/>
                </a:lnTo>
                <a:lnTo>
                  <a:pt x="373795" y="506957"/>
                </a:lnTo>
                <a:lnTo>
                  <a:pt x="369579" y="500265"/>
                </a:lnTo>
                <a:close/>
                <a:moveTo>
                  <a:pt x="395379" y="500265"/>
                </a:moveTo>
                <a:lnTo>
                  <a:pt x="391163" y="506957"/>
                </a:lnTo>
                <a:lnTo>
                  <a:pt x="387001" y="506957"/>
                </a:lnTo>
                <a:lnTo>
                  <a:pt x="393312" y="497110"/>
                </a:lnTo>
                <a:lnTo>
                  <a:pt x="387409" y="487916"/>
                </a:lnTo>
                <a:lnTo>
                  <a:pt x="391571" y="487916"/>
                </a:lnTo>
                <a:lnTo>
                  <a:pt x="395379" y="493901"/>
                </a:lnTo>
                <a:lnTo>
                  <a:pt x="399187" y="487916"/>
                </a:lnTo>
                <a:lnTo>
                  <a:pt x="403348" y="487916"/>
                </a:lnTo>
                <a:lnTo>
                  <a:pt x="397446" y="497110"/>
                </a:lnTo>
                <a:lnTo>
                  <a:pt x="403756" y="506957"/>
                </a:lnTo>
                <a:lnTo>
                  <a:pt x="399595" y="506957"/>
                </a:lnTo>
                <a:lnTo>
                  <a:pt x="395379" y="500265"/>
                </a:lnTo>
                <a:close/>
                <a:moveTo>
                  <a:pt x="421179" y="500265"/>
                </a:moveTo>
                <a:lnTo>
                  <a:pt x="416963" y="506957"/>
                </a:lnTo>
                <a:lnTo>
                  <a:pt x="412801" y="506957"/>
                </a:lnTo>
                <a:lnTo>
                  <a:pt x="419112" y="497110"/>
                </a:lnTo>
                <a:lnTo>
                  <a:pt x="413209" y="487916"/>
                </a:lnTo>
                <a:lnTo>
                  <a:pt x="417371" y="487916"/>
                </a:lnTo>
                <a:lnTo>
                  <a:pt x="421179" y="493901"/>
                </a:lnTo>
                <a:lnTo>
                  <a:pt x="424987" y="487916"/>
                </a:lnTo>
                <a:lnTo>
                  <a:pt x="429149" y="487916"/>
                </a:lnTo>
                <a:lnTo>
                  <a:pt x="423246" y="497110"/>
                </a:lnTo>
                <a:lnTo>
                  <a:pt x="429557" y="506957"/>
                </a:lnTo>
                <a:lnTo>
                  <a:pt x="425395" y="506957"/>
                </a:lnTo>
                <a:lnTo>
                  <a:pt x="421179" y="500265"/>
                </a:lnTo>
                <a:close/>
                <a:moveTo>
                  <a:pt x="446979" y="500265"/>
                </a:moveTo>
                <a:lnTo>
                  <a:pt x="442763" y="506957"/>
                </a:lnTo>
                <a:lnTo>
                  <a:pt x="438601" y="506957"/>
                </a:lnTo>
                <a:lnTo>
                  <a:pt x="444912" y="497110"/>
                </a:lnTo>
                <a:lnTo>
                  <a:pt x="439009" y="487916"/>
                </a:lnTo>
                <a:lnTo>
                  <a:pt x="443171" y="487916"/>
                </a:lnTo>
                <a:lnTo>
                  <a:pt x="446979" y="493901"/>
                </a:lnTo>
                <a:lnTo>
                  <a:pt x="450787" y="487916"/>
                </a:lnTo>
                <a:lnTo>
                  <a:pt x="454949" y="487916"/>
                </a:lnTo>
                <a:lnTo>
                  <a:pt x="449046" y="497110"/>
                </a:lnTo>
                <a:lnTo>
                  <a:pt x="455357" y="506957"/>
                </a:lnTo>
                <a:lnTo>
                  <a:pt x="451195" y="506957"/>
                </a:lnTo>
                <a:lnTo>
                  <a:pt x="446979" y="500265"/>
                </a:lnTo>
                <a:close/>
                <a:moveTo>
                  <a:pt x="472779" y="500265"/>
                </a:moveTo>
                <a:lnTo>
                  <a:pt x="468563" y="506957"/>
                </a:lnTo>
                <a:lnTo>
                  <a:pt x="464401" y="506957"/>
                </a:lnTo>
                <a:lnTo>
                  <a:pt x="470712" y="497110"/>
                </a:lnTo>
                <a:lnTo>
                  <a:pt x="464809" y="487916"/>
                </a:lnTo>
                <a:lnTo>
                  <a:pt x="468971" y="487916"/>
                </a:lnTo>
                <a:lnTo>
                  <a:pt x="472779" y="493901"/>
                </a:lnTo>
                <a:lnTo>
                  <a:pt x="476587" y="487916"/>
                </a:lnTo>
                <a:lnTo>
                  <a:pt x="480749" y="487916"/>
                </a:lnTo>
                <a:lnTo>
                  <a:pt x="474846" y="497110"/>
                </a:lnTo>
                <a:lnTo>
                  <a:pt x="481157" y="506957"/>
                </a:lnTo>
                <a:lnTo>
                  <a:pt x="476995" y="506957"/>
                </a:lnTo>
                <a:lnTo>
                  <a:pt x="472779" y="500265"/>
                </a:lnTo>
                <a:close/>
                <a:moveTo>
                  <a:pt x="498579" y="500265"/>
                </a:moveTo>
                <a:lnTo>
                  <a:pt x="494363" y="506957"/>
                </a:lnTo>
                <a:lnTo>
                  <a:pt x="490201" y="506957"/>
                </a:lnTo>
                <a:lnTo>
                  <a:pt x="496512" y="497110"/>
                </a:lnTo>
                <a:lnTo>
                  <a:pt x="490609" y="487916"/>
                </a:lnTo>
                <a:lnTo>
                  <a:pt x="494771" y="487916"/>
                </a:lnTo>
                <a:lnTo>
                  <a:pt x="498579" y="493901"/>
                </a:lnTo>
                <a:lnTo>
                  <a:pt x="502387" y="487916"/>
                </a:lnTo>
                <a:lnTo>
                  <a:pt x="506549" y="487916"/>
                </a:lnTo>
                <a:lnTo>
                  <a:pt x="500646" y="497110"/>
                </a:lnTo>
                <a:lnTo>
                  <a:pt x="506957" y="506957"/>
                </a:lnTo>
                <a:lnTo>
                  <a:pt x="502795" y="506957"/>
                </a:lnTo>
                <a:lnTo>
                  <a:pt x="498579" y="500265"/>
                </a:lnTo>
                <a:close/>
              </a:path>
            </a:pathLst>
          </a:custGeom>
          <a:solidFill>
            <a:srgbClr val="000000"/>
          </a:solidFill>
          <a:ln w="2025" cap="flat">
            <a:noFill/>
            <a:prstDash val="solid"/>
            <a:miter/>
          </a:ln>
        </p:spPr>
        <p:txBody>
          <a:bodyPr rtlCol="0" anchor="ctr"/>
          <a:lstStyle/>
          <a:p>
            <a:endParaRPr lang="de-DE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85FC5F8A-F4E2-CC3A-6D74-D1A8F786632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81311" y="594463"/>
            <a:ext cx="1014101" cy="1009055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400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de-DE"/>
              <a:t>01</a:t>
            </a:r>
          </a:p>
        </p:txBody>
      </p:sp>
      <p:sp>
        <p:nvSpPr>
          <p:cNvPr id="8" name="Text Placeholder 8">
            <a:extLst>
              <a:ext uri="{FF2B5EF4-FFF2-40B4-BE49-F238E27FC236}">
                <a16:creationId xmlns:a16="http://schemas.microsoft.com/office/drawing/2014/main" id="{52F2CC14-D8F9-FE2C-D940-032917D7286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81311" y="1603519"/>
            <a:ext cx="11429378" cy="723900"/>
          </a:xfrm>
          <a:prstGeom prst="rect">
            <a:avLst/>
          </a:prstGeom>
          <a:solidFill>
            <a:schemeClr val="accent1"/>
          </a:solidFill>
        </p:spPr>
        <p:txBody>
          <a:bodyPr lIns="252000" tIns="46800" anchor="ctr">
            <a:noAutofit/>
          </a:bodyPr>
          <a:lstStyle>
            <a:lvl1pPr marL="0" indent="0">
              <a:lnSpc>
                <a:spcPct val="100000"/>
              </a:lnSpc>
              <a:spcBef>
                <a:spcPts val="600"/>
              </a:spcBef>
              <a:buFont typeface="Wingdings" panose="05000000000000000000" pitchFamily="2" charset="2"/>
              <a:buNone/>
              <a:defRPr sz="240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lang="de-DE"/>
              <a:t>Status</a:t>
            </a:r>
          </a:p>
        </p:txBody>
      </p:sp>
      <p:sp>
        <p:nvSpPr>
          <p:cNvPr id="11" name="Text Placeholder 8">
            <a:extLst>
              <a:ext uri="{FF2B5EF4-FFF2-40B4-BE49-F238E27FC236}">
                <a16:creationId xmlns:a16="http://schemas.microsoft.com/office/drawing/2014/main" id="{C384C72F-A1DF-E5CB-DF04-0CF25F3802DF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81311" y="2327419"/>
            <a:ext cx="11429378" cy="1160247"/>
          </a:xfrm>
          <a:prstGeom prst="rect">
            <a:avLst/>
          </a:prstGeom>
          <a:solidFill>
            <a:schemeClr val="accent1"/>
          </a:solidFill>
        </p:spPr>
        <p:txBody>
          <a:bodyPr lIns="252000" tIns="180000" anchor="t">
            <a:noAutofit/>
          </a:bodyPr>
          <a:lstStyle>
            <a:lvl1pPr marL="0" indent="0">
              <a:lnSpc>
                <a:spcPct val="100000"/>
              </a:lnSpc>
              <a:spcBef>
                <a:spcPts val="600"/>
              </a:spcBef>
              <a:buFont typeface="Wingdings" panose="05000000000000000000" pitchFamily="2" charset="2"/>
              <a:buNone/>
              <a:defRPr sz="440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lang="de-DE"/>
              <a:t>Financial Performance</a:t>
            </a:r>
          </a:p>
        </p:txBody>
      </p:sp>
      <p:sp>
        <p:nvSpPr>
          <p:cNvPr id="4" name="Freihandform 1507">
            <a:extLst>
              <a:ext uri="{FF2B5EF4-FFF2-40B4-BE49-F238E27FC236}">
                <a16:creationId xmlns:a16="http://schemas.microsoft.com/office/drawing/2014/main" id="{CB7F697F-B4B2-B208-8DD3-109A430B928E}"/>
              </a:ext>
            </a:extLst>
          </p:cNvPr>
          <p:cNvSpPr/>
          <p:nvPr userDrawn="1"/>
        </p:nvSpPr>
        <p:spPr>
          <a:xfrm flipH="1">
            <a:off x="8295647" y="4984046"/>
            <a:ext cx="1307219" cy="1307219"/>
          </a:xfrm>
          <a:custGeom>
            <a:avLst/>
            <a:gdLst>
              <a:gd name="connsiteX0" fmla="*/ 8378 w 506956"/>
              <a:gd name="connsiteY0" fmla="*/ 12349 h 506956"/>
              <a:gd name="connsiteX1" fmla="*/ 4162 w 506956"/>
              <a:gd name="connsiteY1" fmla="*/ 19041 h 506956"/>
              <a:gd name="connsiteX2" fmla="*/ 0 w 506956"/>
              <a:gd name="connsiteY2" fmla="*/ 19041 h 506956"/>
              <a:gd name="connsiteX3" fmla="*/ 6310 w 506956"/>
              <a:gd name="connsiteY3" fmla="*/ 9194 h 506956"/>
              <a:gd name="connsiteX4" fmla="*/ 408 w 506956"/>
              <a:gd name="connsiteY4" fmla="*/ 0 h 506956"/>
              <a:gd name="connsiteX5" fmla="*/ 4570 w 506956"/>
              <a:gd name="connsiteY5" fmla="*/ 0 h 506956"/>
              <a:gd name="connsiteX6" fmla="*/ 8378 w 506956"/>
              <a:gd name="connsiteY6" fmla="*/ 5984 h 506956"/>
              <a:gd name="connsiteX7" fmla="*/ 12186 w 506956"/>
              <a:gd name="connsiteY7" fmla="*/ 0 h 506956"/>
              <a:gd name="connsiteX8" fmla="*/ 16347 w 506956"/>
              <a:gd name="connsiteY8" fmla="*/ 0 h 506956"/>
              <a:gd name="connsiteX9" fmla="*/ 10445 w 506956"/>
              <a:gd name="connsiteY9" fmla="*/ 9194 h 506956"/>
              <a:gd name="connsiteX10" fmla="*/ 16755 w 506956"/>
              <a:gd name="connsiteY10" fmla="*/ 19041 h 506956"/>
              <a:gd name="connsiteX11" fmla="*/ 12594 w 506956"/>
              <a:gd name="connsiteY11" fmla="*/ 19041 h 506956"/>
              <a:gd name="connsiteX12" fmla="*/ 8378 w 506956"/>
              <a:gd name="connsiteY12" fmla="*/ 12349 h 506956"/>
              <a:gd name="connsiteX13" fmla="*/ 34178 w 506956"/>
              <a:gd name="connsiteY13" fmla="*/ 12349 h 506956"/>
              <a:gd name="connsiteX14" fmla="*/ 29962 w 506956"/>
              <a:gd name="connsiteY14" fmla="*/ 19041 h 506956"/>
              <a:gd name="connsiteX15" fmla="*/ 25800 w 506956"/>
              <a:gd name="connsiteY15" fmla="*/ 19041 h 506956"/>
              <a:gd name="connsiteX16" fmla="*/ 32110 w 506956"/>
              <a:gd name="connsiteY16" fmla="*/ 9194 h 506956"/>
              <a:gd name="connsiteX17" fmla="*/ 26208 w 506956"/>
              <a:gd name="connsiteY17" fmla="*/ 0 h 506956"/>
              <a:gd name="connsiteX18" fmla="*/ 30370 w 506956"/>
              <a:gd name="connsiteY18" fmla="*/ 0 h 506956"/>
              <a:gd name="connsiteX19" fmla="*/ 34178 w 506956"/>
              <a:gd name="connsiteY19" fmla="*/ 5984 h 506956"/>
              <a:gd name="connsiteX20" fmla="*/ 37986 w 506956"/>
              <a:gd name="connsiteY20" fmla="*/ 0 h 506956"/>
              <a:gd name="connsiteX21" fmla="*/ 42147 w 506956"/>
              <a:gd name="connsiteY21" fmla="*/ 0 h 506956"/>
              <a:gd name="connsiteX22" fmla="*/ 36245 w 506956"/>
              <a:gd name="connsiteY22" fmla="*/ 9194 h 506956"/>
              <a:gd name="connsiteX23" fmla="*/ 42555 w 506956"/>
              <a:gd name="connsiteY23" fmla="*/ 19041 h 506956"/>
              <a:gd name="connsiteX24" fmla="*/ 38394 w 506956"/>
              <a:gd name="connsiteY24" fmla="*/ 19041 h 506956"/>
              <a:gd name="connsiteX25" fmla="*/ 34178 w 506956"/>
              <a:gd name="connsiteY25" fmla="*/ 12349 h 506956"/>
              <a:gd name="connsiteX26" fmla="*/ 59978 w 506956"/>
              <a:gd name="connsiteY26" fmla="*/ 12349 h 506956"/>
              <a:gd name="connsiteX27" fmla="*/ 55762 w 506956"/>
              <a:gd name="connsiteY27" fmla="*/ 19041 h 506956"/>
              <a:gd name="connsiteX28" fmla="*/ 51600 w 506956"/>
              <a:gd name="connsiteY28" fmla="*/ 19041 h 506956"/>
              <a:gd name="connsiteX29" fmla="*/ 57911 w 506956"/>
              <a:gd name="connsiteY29" fmla="*/ 9194 h 506956"/>
              <a:gd name="connsiteX30" fmla="*/ 52008 w 506956"/>
              <a:gd name="connsiteY30" fmla="*/ 0 h 506956"/>
              <a:gd name="connsiteX31" fmla="*/ 56170 w 506956"/>
              <a:gd name="connsiteY31" fmla="*/ 0 h 506956"/>
              <a:gd name="connsiteX32" fmla="*/ 59978 w 506956"/>
              <a:gd name="connsiteY32" fmla="*/ 5984 h 506956"/>
              <a:gd name="connsiteX33" fmla="*/ 63786 w 506956"/>
              <a:gd name="connsiteY33" fmla="*/ 0 h 506956"/>
              <a:gd name="connsiteX34" fmla="*/ 67948 w 506956"/>
              <a:gd name="connsiteY34" fmla="*/ 0 h 506956"/>
              <a:gd name="connsiteX35" fmla="*/ 62045 w 506956"/>
              <a:gd name="connsiteY35" fmla="*/ 9194 h 506956"/>
              <a:gd name="connsiteX36" fmla="*/ 68356 w 506956"/>
              <a:gd name="connsiteY36" fmla="*/ 19041 h 506956"/>
              <a:gd name="connsiteX37" fmla="*/ 64194 w 506956"/>
              <a:gd name="connsiteY37" fmla="*/ 19041 h 506956"/>
              <a:gd name="connsiteX38" fmla="*/ 59978 w 506956"/>
              <a:gd name="connsiteY38" fmla="*/ 12349 h 506956"/>
              <a:gd name="connsiteX39" fmla="*/ 85778 w 506956"/>
              <a:gd name="connsiteY39" fmla="*/ 12349 h 506956"/>
              <a:gd name="connsiteX40" fmla="*/ 81562 w 506956"/>
              <a:gd name="connsiteY40" fmla="*/ 19041 h 506956"/>
              <a:gd name="connsiteX41" fmla="*/ 77400 w 506956"/>
              <a:gd name="connsiteY41" fmla="*/ 19041 h 506956"/>
              <a:gd name="connsiteX42" fmla="*/ 83711 w 506956"/>
              <a:gd name="connsiteY42" fmla="*/ 9194 h 506956"/>
              <a:gd name="connsiteX43" fmla="*/ 77808 w 506956"/>
              <a:gd name="connsiteY43" fmla="*/ 0 h 506956"/>
              <a:gd name="connsiteX44" fmla="*/ 81970 w 506956"/>
              <a:gd name="connsiteY44" fmla="*/ 0 h 506956"/>
              <a:gd name="connsiteX45" fmla="*/ 85778 w 506956"/>
              <a:gd name="connsiteY45" fmla="*/ 5984 h 506956"/>
              <a:gd name="connsiteX46" fmla="*/ 89586 w 506956"/>
              <a:gd name="connsiteY46" fmla="*/ 0 h 506956"/>
              <a:gd name="connsiteX47" fmla="*/ 93748 w 506956"/>
              <a:gd name="connsiteY47" fmla="*/ 0 h 506956"/>
              <a:gd name="connsiteX48" fmla="*/ 87845 w 506956"/>
              <a:gd name="connsiteY48" fmla="*/ 9194 h 506956"/>
              <a:gd name="connsiteX49" fmla="*/ 94156 w 506956"/>
              <a:gd name="connsiteY49" fmla="*/ 19041 h 506956"/>
              <a:gd name="connsiteX50" fmla="*/ 89994 w 506956"/>
              <a:gd name="connsiteY50" fmla="*/ 19041 h 506956"/>
              <a:gd name="connsiteX51" fmla="*/ 85778 w 506956"/>
              <a:gd name="connsiteY51" fmla="*/ 12349 h 506956"/>
              <a:gd name="connsiteX52" fmla="*/ 111578 w 506956"/>
              <a:gd name="connsiteY52" fmla="*/ 12349 h 506956"/>
              <a:gd name="connsiteX53" fmla="*/ 107362 w 506956"/>
              <a:gd name="connsiteY53" fmla="*/ 19041 h 506956"/>
              <a:gd name="connsiteX54" fmla="*/ 103200 w 506956"/>
              <a:gd name="connsiteY54" fmla="*/ 19041 h 506956"/>
              <a:gd name="connsiteX55" fmla="*/ 109511 w 506956"/>
              <a:gd name="connsiteY55" fmla="*/ 9194 h 506956"/>
              <a:gd name="connsiteX56" fmla="*/ 103608 w 506956"/>
              <a:gd name="connsiteY56" fmla="*/ 0 h 506956"/>
              <a:gd name="connsiteX57" fmla="*/ 107770 w 506956"/>
              <a:gd name="connsiteY57" fmla="*/ 0 h 506956"/>
              <a:gd name="connsiteX58" fmla="*/ 111578 w 506956"/>
              <a:gd name="connsiteY58" fmla="*/ 5984 h 506956"/>
              <a:gd name="connsiteX59" fmla="*/ 115386 w 506956"/>
              <a:gd name="connsiteY59" fmla="*/ 0 h 506956"/>
              <a:gd name="connsiteX60" fmla="*/ 119548 w 506956"/>
              <a:gd name="connsiteY60" fmla="*/ 0 h 506956"/>
              <a:gd name="connsiteX61" fmla="*/ 113645 w 506956"/>
              <a:gd name="connsiteY61" fmla="*/ 9194 h 506956"/>
              <a:gd name="connsiteX62" fmla="*/ 119956 w 506956"/>
              <a:gd name="connsiteY62" fmla="*/ 19041 h 506956"/>
              <a:gd name="connsiteX63" fmla="*/ 115794 w 506956"/>
              <a:gd name="connsiteY63" fmla="*/ 19041 h 506956"/>
              <a:gd name="connsiteX64" fmla="*/ 111578 w 506956"/>
              <a:gd name="connsiteY64" fmla="*/ 12349 h 506956"/>
              <a:gd name="connsiteX65" fmla="*/ 137378 w 506956"/>
              <a:gd name="connsiteY65" fmla="*/ 12349 h 506956"/>
              <a:gd name="connsiteX66" fmla="*/ 133162 w 506956"/>
              <a:gd name="connsiteY66" fmla="*/ 19041 h 506956"/>
              <a:gd name="connsiteX67" fmla="*/ 129000 w 506956"/>
              <a:gd name="connsiteY67" fmla="*/ 19041 h 506956"/>
              <a:gd name="connsiteX68" fmla="*/ 135311 w 506956"/>
              <a:gd name="connsiteY68" fmla="*/ 9194 h 506956"/>
              <a:gd name="connsiteX69" fmla="*/ 129408 w 506956"/>
              <a:gd name="connsiteY69" fmla="*/ 0 h 506956"/>
              <a:gd name="connsiteX70" fmla="*/ 133570 w 506956"/>
              <a:gd name="connsiteY70" fmla="*/ 0 h 506956"/>
              <a:gd name="connsiteX71" fmla="*/ 137378 w 506956"/>
              <a:gd name="connsiteY71" fmla="*/ 5984 h 506956"/>
              <a:gd name="connsiteX72" fmla="*/ 141186 w 506956"/>
              <a:gd name="connsiteY72" fmla="*/ 0 h 506956"/>
              <a:gd name="connsiteX73" fmla="*/ 145348 w 506956"/>
              <a:gd name="connsiteY73" fmla="*/ 0 h 506956"/>
              <a:gd name="connsiteX74" fmla="*/ 139445 w 506956"/>
              <a:gd name="connsiteY74" fmla="*/ 9194 h 506956"/>
              <a:gd name="connsiteX75" fmla="*/ 145756 w 506956"/>
              <a:gd name="connsiteY75" fmla="*/ 19041 h 506956"/>
              <a:gd name="connsiteX76" fmla="*/ 141594 w 506956"/>
              <a:gd name="connsiteY76" fmla="*/ 19041 h 506956"/>
              <a:gd name="connsiteX77" fmla="*/ 137378 w 506956"/>
              <a:gd name="connsiteY77" fmla="*/ 12349 h 506956"/>
              <a:gd name="connsiteX78" fmla="*/ 163178 w 506956"/>
              <a:gd name="connsiteY78" fmla="*/ 12349 h 506956"/>
              <a:gd name="connsiteX79" fmla="*/ 158962 w 506956"/>
              <a:gd name="connsiteY79" fmla="*/ 19041 h 506956"/>
              <a:gd name="connsiteX80" fmla="*/ 154800 w 506956"/>
              <a:gd name="connsiteY80" fmla="*/ 19041 h 506956"/>
              <a:gd name="connsiteX81" fmla="*/ 161111 w 506956"/>
              <a:gd name="connsiteY81" fmla="*/ 9194 h 506956"/>
              <a:gd name="connsiteX82" fmla="*/ 155208 w 506956"/>
              <a:gd name="connsiteY82" fmla="*/ 0 h 506956"/>
              <a:gd name="connsiteX83" fmla="*/ 159370 w 506956"/>
              <a:gd name="connsiteY83" fmla="*/ 0 h 506956"/>
              <a:gd name="connsiteX84" fmla="*/ 163178 w 506956"/>
              <a:gd name="connsiteY84" fmla="*/ 5984 h 506956"/>
              <a:gd name="connsiteX85" fmla="*/ 166986 w 506956"/>
              <a:gd name="connsiteY85" fmla="*/ 0 h 506956"/>
              <a:gd name="connsiteX86" fmla="*/ 171148 w 506956"/>
              <a:gd name="connsiteY86" fmla="*/ 0 h 506956"/>
              <a:gd name="connsiteX87" fmla="*/ 165245 w 506956"/>
              <a:gd name="connsiteY87" fmla="*/ 9194 h 506956"/>
              <a:gd name="connsiteX88" fmla="*/ 171556 w 506956"/>
              <a:gd name="connsiteY88" fmla="*/ 19041 h 506956"/>
              <a:gd name="connsiteX89" fmla="*/ 167394 w 506956"/>
              <a:gd name="connsiteY89" fmla="*/ 19041 h 506956"/>
              <a:gd name="connsiteX90" fmla="*/ 163178 w 506956"/>
              <a:gd name="connsiteY90" fmla="*/ 12349 h 506956"/>
              <a:gd name="connsiteX91" fmla="*/ 188978 w 506956"/>
              <a:gd name="connsiteY91" fmla="*/ 12349 h 506956"/>
              <a:gd name="connsiteX92" fmla="*/ 184762 w 506956"/>
              <a:gd name="connsiteY92" fmla="*/ 19041 h 506956"/>
              <a:gd name="connsiteX93" fmla="*/ 180601 w 506956"/>
              <a:gd name="connsiteY93" fmla="*/ 19041 h 506956"/>
              <a:gd name="connsiteX94" fmla="*/ 186911 w 506956"/>
              <a:gd name="connsiteY94" fmla="*/ 9194 h 506956"/>
              <a:gd name="connsiteX95" fmla="*/ 181009 w 506956"/>
              <a:gd name="connsiteY95" fmla="*/ 0 h 506956"/>
              <a:gd name="connsiteX96" fmla="*/ 185170 w 506956"/>
              <a:gd name="connsiteY96" fmla="*/ 0 h 506956"/>
              <a:gd name="connsiteX97" fmla="*/ 188978 w 506956"/>
              <a:gd name="connsiteY97" fmla="*/ 5984 h 506956"/>
              <a:gd name="connsiteX98" fmla="*/ 192786 w 506956"/>
              <a:gd name="connsiteY98" fmla="*/ 0 h 506956"/>
              <a:gd name="connsiteX99" fmla="*/ 196948 w 506956"/>
              <a:gd name="connsiteY99" fmla="*/ 0 h 506956"/>
              <a:gd name="connsiteX100" fmla="*/ 191045 w 506956"/>
              <a:gd name="connsiteY100" fmla="*/ 9194 h 506956"/>
              <a:gd name="connsiteX101" fmla="*/ 197356 w 506956"/>
              <a:gd name="connsiteY101" fmla="*/ 19041 h 506956"/>
              <a:gd name="connsiteX102" fmla="*/ 193194 w 506956"/>
              <a:gd name="connsiteY102" fmla="*/ 19041 h 506956"/>
              <a:gd name="connsiteX103" fmla="*/ 188978 w 506956"/>
              <a:gd name="connsiteY103" fmla="*/ 12349 h 506956"/>
              <a:gd name="connsiteX104" fmla="*/ 214778 w 506956"/>
              <a:gd name="connsiteY104" fmla="*/ 12349 h 506956"/>
              <a:gd name="connsiteX105" fmla="*/ 210562 w 506956"/>
              <a:gd name="connsiteY105" fmla="*/ 19041 h 506956"/>
              <a:gd name="connsiteX106" fmla="*/ 206401 w 506956"/>
              <a:gd name="connsiteY106" fmla="*/ 19041 h 506956"/>
              <a:gd name="connsiteX107" fmla="*/ 212711 w 506956"/>
              <a:gd name="connsiteY107" fmla="*/ 9194 h 506956"/>
              <a:gd name="connsiteX108" fmla="*/ 206809 w 506956"/>
              <a:gd name="connsiteY108" fmla="*/ 0 h 506956"/>
              <a:gd name="connsiteX109" fmla="*/ 210970 w 506956"/>
              <a:gd name="connsiteY109" fmla="*/ 0 h 506956"/>
              <a:gd name="connsiteX110" fmla="*/ 214778 w 506956"/>
              <a:gd name="connsiteY110" fmla="*/ 5984 h 506956"/>
              <a:gd name="connsiteX111" fmla="*/ 218586 w 506956"/>
              <a:gd name="connsiteY111" fmla="*/ 0 h 506956"/>
              <a:gd name="connsiteX112" fmla="*/ 222748 w 506956"/>
              <a:gd name="connsiteY112" fmla="*/ 0 h 506956"/>
              <a:gd name="connsiteX113" fmla="*/ 216846 w 506956"/>
              <a:gd name="connsiteY113" fmla="*/ 9194 h 506956"/>
              <a:gd name="connsiteX114" fmla="*/ 223156 w 506956"/>
              <a:gd name="connsiteY114" fmla="*/ 19041 h 506956"/>
              <a:gd name="connsiteX115" fmla="*/ 218994 w 506956"/>
              <a:gd name="connsiteY115" fmla="*/ 19041 h 506956"/>
              <a:gd name="connsiteX116" fmla="*/ 214778 w 506956"/>
              <a:gd name="connsiteY116" fmla="*/ 12349 h 506956"/>
              <a:gd name="connsiteX117" fmla="*/ 240578 w 506956"/>
              <a:gd name="connsiteY117" fmla="*/ 12349 h 506956"/>
              <a:gd name="connsiteX118" fmla="*/ 236362 w 506956"/>
              <a:gd name="connsiteY118" fmla="*/ 19041 h 506956"/>
              <a:gd name="connsiteX119" fmla="*/ 232201 w 506956"/>
              <a:gd name="connsiteY119" fmla="*/ 19041 h 506956"/>
              <a:gd name="connsiteX120" fmla="*/ 238511 w 506956"/>
              <a:gd name="connsiteY120" fmla="*/ 9194 h 506956"/>
              <a:gd name="connsiteX121" fmla="*/ 232609 w 506956"/>
              <a:gd name="connsiteY121" fmla="*/ 0 h 506956"/>
              <a:gd name="connsiteX122" fmla="*/ 236770 w 506956"/>
              <a:gd name="connsiteY122" fmla="*/ 0 h 506956"/>
              <a:gd name="connsiteX123" fmla="*/ 240578 w 506956"/>
              <a:gd name="connsiteY123" fmla="*/ 5984 h 506956"/>
              <a:gd name="connsiteX124" fmla="*/ 244386 w 506956"/>
              <a:gd name="connsiteY124" fmla="*/ 0 h 506956"/>
              <a:gd name="connsiteX125" fmla="*/ 248548 w 506956"/>
              <a:gd name="connsiteY125" fmla="*/ 0 h 506956"/>
              <a:gd name="connsiteX126" fmla="*/ 242646 w 506956"/>
              <a:gd name="connsiteY126" fmla="*/ 9194 h 506956"/>
              <a:gd name="connsiteX127" fmla="*/ 248956 w 506956"/>
              <a:gd name="connsiteY127" fmla="*/ 19041 h 506956"/>
              <a:gd name="connsiteX128" fmla="*/ 244794 w 506956"/>
              <a:gd name="connsiteY128" fmla="*/ 19041 h 506956"/>
              <a:gd name="connsiteX129" fmla="*/ 240578 w 506956"/>
              <a:gd name="connsiteY129" fmla="*/ 12349 h 506956"/>
              <a:gd name="connsiteX130" fmla="*/ 266378 w 506956"/>
              <a:gd name="connsiteY130" fmla="*/ 12349 h 506956"/>
              <a:gd name="connsiteX131" fmla="*/ 262162 w 506956"/>
              <a:gd name="connsiteY131" fmla="*/ 19041 h 506956"/>
              <a:gd name="connsiteX132" fmla="*/ 258001 w 506956"/>
              <a:gd name="connsiteY132" fmla="*/ 19041 h 506956"/>
              <a:gd name="connsiteX133" fmla="*/ 264311 w 506956"/>
              <a:gd name="connsiteY133" fmla="*/ 9194 h 506956"/>
              <a:gd name="connsiteX134" fmla="*/ 258409 w 506956"/>
              <a:gd name="connsiteY134" fmla="*/ 0 h 506956"/>
              <a:gd name="connsiteX135" fmla="*/ 262570 w 506956"/>
              <a:gd name="connsiteY135" fmla="*/ 0 h 506956"/>
              <a:gd name="connsiteX136" fmla="*/ 266378 w 506956"/>
              <a:gd name="connsiteY136" fmla="*/ 5984 h 506956"/>
              <a:gd name="connsiteX137" fmla="*/ 270187 w 506956"/>
              <a:gd name="connsiteY137" fmla="*/ 0 h 506956"/>
              <a:gd name="connsiteX138" fmla="*/ 274348 w 506956"/>
              <a:gd name="connsiteY138" fmla="*/ 0 h 506956"/>
              <a:gd name="connsiteX139" fmla="*/ 268446 w 506956"/>
              <a:gd name="connsiteY139" fmla="*/ 9194 h 506956"/>
              <a:gd name="connsiteX140" fmla="*/ 274756 w 506956"/>
              <a:gd name="connsiteY140" fmla="*/ 19041 h 506956"/>
              <a:gd name="connsiteX141" fmla="*/ 270595 w 506956"/>
              <a:gd name="connsiteY141" fmla="*/ 19041 h 506956"/>
              <a:gd name="connsiteX142" fmla="*/ 266378 w 506956"/>
              <a:gd name="connsiteY142" fmla="*/ 12349 h 506956"/>
              <a:gd name="connsiteX143" fmla="*/ 292179 w 506956"/>
              <a:gd name="connsiteY143" fmla="*/ 12349 h 506956"/>
              <a:gd name="connsiteX144" fmla="*/ 287962 w 506956"/>
              <a:gd name="connsiteY144" fmla="*/ 19041 h 506956"/>
              <a:gd name="connsiteX145" fmla="*/ 283801 w 506956"/>
              <a:gd name="connsiteY145" fmla="*/ 19041 h 506956"/>
              <a:gd name="connsiteX146" fmla="*/ 290111 w 506956"/>
              <a:gd name="connsiteY146" fmla="*/ 9194 h 506956"/>
              <a:gd name="connsiteX147" fmla="*/ 284209 w 506956"/>
              <a:gd name="connsiteY147" fmla="*/ 0 h 506956"/>
              <a:gd name="connsiteX148" fmla="*/ 288370 w 506956"/>
              <a:gd name="connsiteY148" fmla="*/ 0 h 506956"/>
              <a:gd name="connsiteX149" fmla="*/ 292179 w 506956"/>
              <a:gd name="connsiteY149" fmla="*/ 5984 h 506956"/>
              <a:gd name="connsiteX150" fmla="*/ 295987 w 506956"/>
              <a:gd name="connsiteY150" fmla="*/ 0 h 506956"/>
              <a:gd name="connsiteX151" fmla="*/ 300148 w 506956"/>
              <a:gd name="connsiteY151" fmla="*/ 0 h 506956"/>
              <a:gd name="connsiteX152" fmla="*/ 294246 w 506956"/>
              <a:gd name="connsiteY152" fmla="*/ 9194 h 506956"/>
              <a:gd name="connsiteX153" fmla="*/ 300556 w 506956"/>
              <a:gd name="connsiteY153" fmla="*/ 19041 h 506956"/>
              <a:gd name="connsiteX154" fmla="*/ 296395 w 506956"/>
              <a:gd name="connsiteY154" fmla="*/ 19041 h 506956"/>
              <a:gd name="connsiteX155" fmla="*/ 292179 w 506956"/>
              <a:gd name="connsiteY155" fmla="*/ 12349 h 506956"/>
              <a:gd name="connsiteX156" fmla="*/ 317979 w 506956"/>
              <a:gd name="connsiteY156" fmla="*/ 12349 h 506956"/>
              <a:gd name="connsiteX157" fmla="*/ 313762 w 506956"/>
              <a:gd name="connsiteY157" fmla="*/ 19041 h 506956"/>
              <a:gd name="connsiteX158" fmla="*/ 309601 w 506956"/>
              <a:gd name="connsiteY158" fmla="*/ 19041 h 506956"/>
              <a:gd name="connsiteX159" fmla="*/ 315911 w 506956"/>
              <a:gd name="connsiteY159" fmla="*/ 9194 h 506956"/>
              <a:gd name="connsiteX160" fmla="*/ 310009 w 506956"/>
              <a:gd name="connsiteY160" fmla="*/ 0 h 506956"/>
              <a:gd name="connsiteX161" fmla="*/ 314170 w 506956"/>
              <a:gd name="connsiteY161" fmla="*/ 0 h 506956"/>
              <a:gd name="connsiteX162" fmla="*/ 317979 w 506956"/>
              <a:gd name="connsiteY162" fmla="*/ 5984 h 506956"/>
              <a:gd name="connsiteX163" fmla="*/ 321787 w 506956"/>
              <a:gd name="connsiteY163" fmla="*/ 0 h 506956"/>
              <a:gd name="connsiteX164" fmla="*/ 325948 w 506956"/>
              <a:gd name="connsiteY164" fmla="*/ 0 h 506956"/>
              <a:gd name="connsiteX165" fmla="*/ 320046 w 506956"/>
              <a:gd name="connsiteY165" fmla="*/ 9194 h 506956"/>
              <a:gd name="connsiteX166" fmla="*/ 326356 w 506956"/>
              <a:gd name="connsiteY166" fmla="*/ 19041 h 506956"/>
              <a:gd name="connsiteX167" fmla="*/ 322195 w 506956"/>
              <a:gd name="connsiteY167" fmla="*/ 19041 h 506956"/>
              <a:gd name="connsiteX168" fmla="*/ 317979 w 506956"/>
              <a:gd name="connsiteY168" fmla="*/ 12349 h 506956"/>
              <a:gd name="connsiteX169" fmla="*/ 343779 w 506956"/>
              <a:gd name="connsiteY169" fmla="*/ 12349 h 506956"/>
              <a:gd name="connsiteX170" fmla="*/ 339563 w 506956"/>
              <a:gd name="connsiteY170" fmla="*/ 19041 h 506956"/>
              <a:gd name="connsiteX171" fmla="*/ 335401 w 506956"/>
              <a:gd name="connsiteY171" fmla="*/ 19041 h 506956"/>
              <a:gd name="connsiteX172" fmla="*/ 341711 w 506956"/>
              <a:gd name="connsiteY172" fmla="*/ 9194 h 506956"/>
              <a:gd name="connsiteX173" fmla="*/ 335809 w 506956"/>
              <a:gd name="connsiteY173" fmla="*/ 0 h 506956"/>
              <a:gd name="connsiteX174" fmla="*/ 339971 w 506956"/>
              <a:gd name="connsiteY174" fmla="*/ 0 h 506956"/>
              <a:gd name="connsiteX175" fmla="*/ 343779 w 506956"/>
              <a:gd name="connsiteY175" fmla="*/ 5984 h 506956"/>
              <a:gd name="connsiteX176" fmla="*/ 347587 w 506956"/>
              <a:gd name="connsiteY176" fmla="*/ 0 h 506956"/>
              <a:gd name="connsiteX177" fmla="*/ 351748 w 506956"/>
              <a:gd name="connsiteY177" fmla="*/ 0 h 506956"/>
              <a:gd name="connsiteX178" fmla="*/ 345846 w 506956"/>
              <a:gd name="connsiteY178" fmla="*/ 9194 h 506956"/>
              <a:gd name="connsiteX179" fmla="*/ 352156 w 506956"/>
              <a:gd name="connsiteY179" fmla="*/ 19041 h 506956"/>
              <a:gd name="connsiteX180" fmla="*/ 347995 w 506956"/>
              <a:gd name="connsiteY180" fmla="*/ 19041 h 506956"/>
              <a:gd name="connsiteX181" fmla="*/ 343779 w 506956"/>
              <a:gd name="connsiteY181" fmla="*/ 12349 h 506956"/>
              <a:gd name="connsiteX182" fmla="*/ 369579 w 506956"/>
              <a:gd name="connsiteY182" fmla="*/ 12349 h 506956"/>
              <a:gd name="connsiteX183" fmla="*/ 365363 w 506956"/>
              <a:gd name="connsiteY183" fmla="*/ 19041 h 506956"/>
              <a:gd name="connsiteX184" fmla="*/ 361201 w 506956"/>
              <a:gd name="connsiteY184" fmla="*/ 19041 h 506956"/>
              <a:gd name="connsiteX185" fmla="*/ 367511 w 506956"/>
              <a:gd name="connsiteY185" fmla="*/ 9194 h 506956"/>
              <a:gd name="connsiteX186" fmla="*/ 361609 w 506956"/>
              <a:gd name="connsiteY186" fmla="*/ 0 h 506956"/>
              <a:gd name="connsiteX187" fmla="*/ 365771 w 506956"/>
              <a:gd name="connsiteY187" fmla="*/ 0 h 506956"/>
              <a:gd name="connsiteX188" fmla="*/ 369579 w 506956"/>
              <a:gd name="connsiteY188" fmla="*/ 5984 h 506956"/>
              <a:gd name="connsiteX189" fmla="*/ 373387 w 506956"/>
              <a:gd name="connsiteY189" fmla="*/ 0 h 506956"/>
              <a:gd name="connsiteX190" fmla="*/ 377548 w 506956"/>
              <a:gd name="connsiteY190" fmla="*/ 0 h 506956"/>
              <a:gd name="connsiteX191" fmla="*/ 371646 w 506956"/>
              <a:gd name="connsiteY191" fmla="*/ 9194 h 506956"/>
              <a:gd name="connsiteX192" fmla="*/ 377956 w 506956"/>
              <a:gd name="connsiteY192" fmla="*/ 19041 h 506956"/>
              <a:gd name="connsiteX193" fmla="*/ 373795 w 506956"/>
              <a:gd name="connsiteY193" fmla="*/ 19041 h 506956"/>
              <a:gd name="connsiteX194" fmla="*/ 369579 w 506956"/>
              <a:gd name="connsiteY194" fmla="*/ 12349 h 506956"/>
              <a:gd name="connsiteX195" fmla="*/ 395379 w 506956"/>
              <a:gd name="connsiteY195" fmla="*/ 12349 h 506956"/>
              <a:gd name="connsiteX196" fmla="*/ 391163 w 506956"/>
              <a:gd name="connsiteY196" fmla="*/ 19041 h 506956"/>
              <a:gd name="connsiteX197" fmla="*/ 387001 w 506956"/>
              <a:gd name="connsiteY197" fmla="*/ 19041 h 506956"/>
              <a:gd name="connsiteX198" fmla="*/ 393312 w 506956"/>
              <a:gd name="connsiteY198" fmla="*/ 9194 h 506956"/>
              <a:gd name="connsiteX199" fmla="*/ 387409 w 506956"/>
              <a:gd name="connsiteY199" fmla="*/ 0 h 506956"/>
              <a:gd name="connsiteX200" fmla="*/ 391571 w 506956"/>
              <a:gd name="connsiteY200" fmla="*/ 0 h 506956"/>
              <a:gd name="connsiteX201" fmla="*/ 395379 w 506956"/>
              <a:gd name="connsiteY201" fmla="*/ 5984 h 506956"/>
              <a:gd name="connsiteX202" fmla="*/ 399187 w 506956"/>
              <a:gd name="connsiteY202" fmla="*/ 0 h 506956"/>
              <a:gd name="connsiteX203" fmla="*/ 403348 w 506956"/>
              <a:gd name="connsiteY203" fmla="*/ 0 h 506956"/>
              <a:gd name="connsiteX204" fmla="*/ 397446 w 506956"/>
              <a:gd name="connsiteY204" fmla="*/ 9194 h 506956"/>
              <a:gd name="connsiteX205" fmla="*/ 403756 w 506956"/>
              <a:gd name="connsiteY205" fmla="*/ 19041 h 506956"/>
              <a:gd name="connsiteX206" fmla="*/ 399595 w 506956"/>
              <a:gd name="connsiteY206" fmla="*/ 19041 h 506956"/>
              <a:gd name="connsiteX207" fmla="*/ 395379 w 506956"/>
              <a:gd name="connsiteY207" fmla="*/ 12349 h 506956"/>
              <a:gd name="connsiteX208" fmla="*/ 421179 w 506956"/>
              <a:gd name="connsiteY208" fmla="*/ 12349 h 506956"/>
              <a:gd name="connsiteX209" fmla="*/ 416963 w 506956"/>
              <a:gd name="connsiteY209" fmla="*/ 19041 h 506956"/>
              <a:gd name="connsiteX210" fmla="*/ 412801 w 506956"/>
              <a:gd name="connsiteY210" fmla="*/ 19041 h 506956"/>
              <a:gd name="connsiteX211" fmla="*/ 419112 w 506956"/>
              <a:gd name="connsiteY211" fmla="*/ 9194 h 506956"/>
              <a:gd name="connsiteX212" fmla="*/ 413209 w 506956"/>
              <a:gd name="connsiteY212" fmla="*/ 0 h 506956"/>
              <a:gd name="connsiteX213" fmla="*/ 417371 w 506956"/>
              <a:gd name="connsiteY213" fmla="*/ 0 h 506956"/>
              <a:gd name="connsiteX214" fmla="*/ 421179 w 506956"/>
              <a:gd name="connsiteY214" fmla="*/ 5984 h 506956"/>
              <a:gd name="connsiteX215" fmla="*/ 424987 w 506956"/>
              <a:gd name="connsiteY215" fmla="*/ 0 h 506956"/>
              <a:gd name="connsiteX216" fmla="*/ 429149 w 506956"/>
              <a:gd name="connsiteY216" fmla="*/ 0 h 506956"/>
              <a:gd name="connsiteX217" fmla="*/ 423246 w 506956"/>
              <a:gd name="connsiteY217" fmla="*/ 9194 h 506956"/>
              <a:gd name="connsiteX218" fmla="*/ 429557 w 506956"/>
              <a:gd name="connsiteY218" fmla="*/ 19041 h 506956"/>
              <a:gd name="connsiteX219" fmla="*/ 425395 w 506956"/>
              <a:gd name="connsiteY219" fmla="*/ 19041 h 506956"/>
              <a:gd name="connsiteX220" fmla="*/ 421179 w 506956"/>
              <a:gd name="connsiteY220" fmla="*/ 12349 h 506956"/>
              <a:gd name="connsiteX221" fmla="*/ 446979 w 506956"/>
              <a:gd name="connsiteY221" fmla="*/ 12349 h 506956"/>
              <a:gd name="connsiteX222" fmla="*/ 442763 w 506956"/>
              <a:gd name="connsiteY222" fmla="*/ 19041 h 506956"/>
              <a:gd name="connsiteX223" fmla="*/ 438601 w 506956"/>
              <a:gd name="connsiteY223" fmla="*/ 19041 h 506956"/>
              <a:gd name="connsiteX224" fmla="*/ 444912 w 506956"/>
              <a:gd name="connsiteY224" fmla="*/ 9194 h 506956"/>
              <a:gd name="connsiteX225" fmla="*/ 439009 w 506956"/>
              <a:gd name="connsiteY225" fmla="*/ 0 h 506956"/>
              <a:gd name="connsiteX226" fmla="*/ 443171 w 506956"/>
              <a:gd name="connsiteY226" fmla="*/ 0 h 506956"/>
              <a:gd name="connsiteX227" fmla="*/ 446979 w 506956"/>
              <a:gd name="connsiteY227" fmla="*/ 5984 h 506956"/>
              <a:gd name="connsiteX228" fmla="*/ 450787 w 506956"/>
              <a:gd name="connsiteY228" fmla="*/ 0 h 506956"/>
              <a:gd name="connsiteX229" fmla="*/ 454949 w 506956"/>
              <a:gd name="connsiteY229" fmla="*/ 0 h 506956"/>
              <a:gd name="connsiteX230" fmla="*/ 449046 w 506956"/>
              <a:gd name="connsiteY230" fmla="*/ 9194 h 506956"/>
              <a:gd name="connsiteX231" fmla="*/ 455357 w 506956"/>
              <a:gd name="connsiteY231" fmla="*/ 19041 h 506956"/>
              <a:gd name="connsiteX232" fmla="*/ 451195 w 506956"/>
              <a:gd name="connsiteY232" fmla="*/ 19041 h 506956"/>
              <a:gd name="connsiteX233" fmla="*/ 446979 w 506956"/>
              <a:gd name="connsiteY233" fmla="*/ 12349 h 506956"/>
              <a:gd name="connsiteX234" fmla="*/ 472779 w 506956"/>
              <a:gd name="connsiteY234" fmla="*/ 12349 h 506956"/>
              <a:gd name="connsiteX235" fmla="*/ 468563 w 506956"/>
              <a:gd name="connsiteY235" fmla="*/ 19041 h 506956"/>
              <a:gd name="connsiteX236" fmla="*/ 464401 w 506956"/>
              <a:gd name="connsiteY236" fmla="*/ 19041 h 506956"/>
              <a:gd name="connsiteX237" fmla="*/ 470712 w 506956"/>
              <a:gd name="connsiteY237" fmla="*/ 9194 h 506956"/>
              <a:gd name="connsiteX238" fmla="*/ 464809 w 506956"/>
              <a:gd name="connsiteY238" fmla="*/ 0 h 506956"/>
              <a:gd name="connsiteX239" fmla="*/ 468971 w 506956"/>
              <a:gd name="connsiteY239" fmla="*/ 0 h 506956"/>
              <a:gd name="connsiteX240" fmla="*/ 472779 w 506956"/>
              <a:gd name="connsiteY240" fmla="*/ 5984 h 506956"/>
              <a:gd name="connsiteX241" fmla="*/ 476587 w 506956"/>
              <a:gd name="connsiteY241" fmla="*/ 0 h 506956"/>
              <a:gd name="connsiteX242" fmla="*/ 480749 w 506956"/>
              <a:gd name="connsiteY242" fmla="*/ 0 h 506956"/>
              <a:gd name="connsiteX243" fmla="*/ 474846 w 506956"/>
              <a:gd name="connsiteY243" fmla="*/ 9194 h 506956"/>
              <a:gd name="connsiteX244" fmla="*/ 481157 w 506956"/>
              <a:gd name="connsiteY244" fmla="*/ 19041 h 506956"/>
              <a:gd name="connsiteX245" fmla="*/ 476995 w 506956"/>
              <a:gd name="connsiteY245" fmla="*/ 19041 h 506956"/>
              <a:gd name="connsiteX246" fmla="*/ 472779 w 506956"/>
              <a:gd name="connsiteY246" fmla="*/ 12349 h 506956"/>
              <a:gd name="connsiteX247" fmla="*/ 498579 w 506956"/>
              <a:gd name="connsiteY247" fmla="*/ 12349 h 506956"/>
              <a:gd name="connsiteX248" fmla="*/ 494363 w 506956"/>
              <a:gd name="connsiteY248" fmla="*/ 19041 h 506956"/>
              <a:gd name="connsiteX249" fmla="*/ 490201 w 506956"/>
              <a:gd name="connsiteY249" fmla="*/ 19041 h 506956"/>
              <a:gd name="connsiteX250" fmla="*/ 496512 w 506956"/>
              <a:gd name="connsiteY250" fmla="*/ 9194 h 506956"/>
              <a:gd name="connsiteX251" fmla="*/ 490609 w 506956"/>
              <a:gd name="connsiteY251" fmla="*/ 0 h 506956"/>
              <a:gd name="connsiteX252" fmla="*/ 494771 w 506956"/>
              <a:gd name="connsiteY252" fmla="*/ 0 h 506956"/>
              <a:gd name="connsiteX253" fmla="*/ 498579 w 506956"/>
              <a:gd name="connsiteY253" fmla="*/ 5984 h 506956"/>
              <a:gd name="connsiteX254" fmla="*/ 502387 w 506956"/>
              <a:gd name="connsiteY254" fmla="*/ 0 h 506956"/>
              <a:gd name="connsiteX255" fmla="*/ 506549 w 506956"/>
              <a:gd name="connsiteY255" fmla="*/ 0 h 506956"/>
              <a:gd name="connsiteX256" fmla="*/ 500646 w 506956"/>
              <a:gd name="connsiteY256" fmla="*/ 9194 h 506956"/>
              <a:gd name="connsiteX257" fmla="*/ 506957 w 506956"/>
              <a:gd name="connsiteY257" fmla="*/ 19041 h 506956"/>
              <a:gd name="connsiteX258" fmla="*/ 502795 w 506956"/>
              <a:gd name="connsiteY258" fmla="*/ 19041 h 506956"/>
              <a:gd name="connsiteX259" fmla="*/ 498579 w 506956"/>
              <a:gd name="connsiteY259" fmla="*/ 12349 h 506956"/>
              <a:gd name="connsiteX260" fmla="*/ 8378 w 506956"/>
              <a:gd name="connsiteY260" fmla="*/ 41050 h 506956"/>
              <a:gd name="connsiteX261" fmla="*/ 4162 w 506956"/>
              <a:gd name="connsiteY261" fmla="*/ 47742 h 506956"/>
              <a:gd name="connsiteX262" fmla="*/ 0 w 506956"/>
              <a:gd name="connsiteY262" fmla="*/ 47742 h 506956"/>
              <a:gd name="connsiteX263" fmla="*/ 6310 w 506956"/>
              <a:gd name="connsiteY263" fmla="*/ 37895 h 506956"/>
              <a:gd name="connsiteX264" fmla="*/ 408 w 506956"/>
              <a:gd name="connsiteY264" fmla="*/ 28701 h 506956"/>
              <a:gd name="connsiteX265" fmla="*/ 4570 w 506956"/>
              <a:gd name="connsiteY265" fmla="*/ 28701 h 506956"/>
              <a:gd name="connsiteX266" fmla="*/ 8378 w 506956"/>
              <a:gd name="connsiteY266" fmla="*/ 34685 h 506956"/>
              <a:gd name="connsiteX267" fmla="*/ 12186 w 506956"/>
              <a:gd name="connsiteY267" fmla="*/ 28701 h 506956"/>
              <a:gd name="connsiteX268" fmla="*/ 16347 w 506956"/>
              <a:gd name="connsiteY268" fmla="*/ 28701 h 506956"/>
              <a:gd name="connsiteX269" fmla="*/ 10445 w 506956"/>
              <a:gd name="connsiteY269" fmla="*/ 37895 h 506956"/>
              <a:gd name="connsiteX270" fmla="*/ 16755 w 506956"/>
              <a:gd name="connsiteY270" fmla="*/ 47742 h 506956"/>
              <a:gd name="connsiteX271" fmla="*/ 12594 w 506956"/>
              <a:gd name="connsiteY271" fmla="*/ 47742 h 506956"/>
              <a:gd name="connsiteX272" fmla="*/ 8378 w 506956"/>
              <a:gd name="connsiteY272" fmla="*/ 41050 h 506956"/>
              <a:gd name="connsiteX273" fmla="*/ 34178 w 506956"/>
              <a:gd name="connsiteY273" fmla="*/ 41050 h 506956"/>
              <a:gd name="connsiteX274" fmla="*/ 29962 w 506956"/>
              <a:gd name="connsiteY274" fmla="*/ 47742 h 506956"/>
              <a:gd name="connsiteX275" fmla="*/ 25800 w 506956"/>
              <a:gd name="connsiteY275" fmla="*/ 47742 h 506956"/>
              <a:gd name="connsiteX276" fmla="*/ 32110 w 506956"/>
              <a:gd name="connsiteY276" fmla="*/ 37895 h 506956"/>
              <a:gd name="connsiteX277" fmla="*/ 26208 w 506956"/>
              <a:gd name="connsiteY277" fmla="*/ 28701 h 506956"/>
              <a:gd name="connsiteX278" fmla="*/ 30370 w 506956"/>
              <a:gd name="connsiteY278" fmla="*/ 28701 h 506956"/>
              <a:gd name="connsiteX279" fmla="*/ 34178 w 506956"/>
              <a:gd name="connsiteY279" fmla="*/ 34685 h 506956"/>
              <a:gd name="connsiteX280" fmla="*/ 37986 w 506956"/>
              <a:gd name="connsiteY280" fmla="*/ 28701 h 506956"/>
              <a:gd name="connsiteX281" fmla="*/ 42147 w 506956"/>
              <a:gd name="connsiteY281" fmla="*/ 28701 h 506956"/>
              <a:gd name="connsiteX282" fmla="*/ 36245 w 506956"/>
              <a:gd name="connsiteY282" fmla="*/ 37895 h 506956"/>
              <a:gd name="connsiteX283" fmla="*/ 42555 w 506956"/>
              <a:gd name="connsiteY283" fmla="*/ 47742 h 506956"/>
              <a:gd name="connsiteX284" fmla="*/ 38394 w 506956"/>
              <a:gd name="connsiteY284" fmla="*/ 47742 h 506956"/>
              <a:gd name="connsiteX285" fmla="*/ 34178 w 506956"/>
              <a:gd name="connsiteY285" fmla="*/ 41050 h 506956"/>
              <a:gd name="connsiteX286" fmla="*/ 59978 w 506956"/>
              <a:gd name="connsiteY286" fmla="*/ 41050 h 506956"/>
              <a:gd name="connsiteX287" fmla="*/ 55762 w 506956"/>
              <a:gd name="connsiteY287" fmla="*/ 47742 h 506956"/>
              <a:gd name="connsiteX288" fmla="*/ 51600 w 506956"/>
              <a:gd name="connsiteY288" fmla="*/ 47742 h 506956"/>
              <a:gd name="connsiteX289" fmla="*/ 57911 w 506956"/>
              <a:gd name="connsiteY289" fmla="*/ 37895 h 506956"/>
              <a:gd name="connsiteX290" fmla="*/ 52008 w 506956"/>
              <a:gd name="connsiteY290" fmla="*/ 28701 h 506956"/>
              <a:gd name="connsiteX291" fmla="*/ 56170 w 506956"/>
              <a:gd name="connsiteY291" fmla="*/ 28701 h 506956"/>
              <a:gd name="connsiteX292" fmla="*/ 59978 w 506956"/>
              <a:gd name="connsiteY292" fmla="*/ 34685 h 506956"/>
              <a:gd name="connsiteX293" fmla="*/ 63786 w 506956"/>
              <a:gd name="connsiteY293" fmla="*/ 28701 h 506956"/>
              <a:gd name="connsiteX294" fmla="*/ 67948 w 506956"/>
              <a:gd name="connsiteY294" fmla="*/ 28701 h 506956"/>
              <a:gd name="connsiteX295" fmla="*/ 62045 w 506956"/>
              <a:gd name="connsiteY295" fmla="*/ 37895 h 506956"/>
              <a:gd name="connsiteX296" fmla="*/ 68356 w 506956"/>
              <a:gd name="connsiteY296" fmla="*/ 47742 h 506956"/>
              <a:gd name="connsiteX297" fmla="*/ 64194 w 506956"/>
              <a:gd name="connsiteY297" fmla="*/ 47742 h 506956"/>
              <a:gd name="connsiteX298" fmla="*/ 59978 w 506956"/>
              <a:gd name="connsiteY298" fmla="*/ 41050 h 506956"/>
              <a:gd name="connsiteX299" fmla="*/ 85778 w 506956"/>
              <a:gd name="connsiteY299" fmla="*/ 41050 h 506956"/>
              <a:gd name="connsiteX300" fmla="*/ 81562 w 506956"/>
              <a:gd name="connsiteY300" fmla="*/ 47742 h 506956"/>
              <a:gd name="connsiteX301" fmla="*/ 77400 w 506956"/>
              <a:gd name="connsiteY301" fmla="*/ 47742 h 506956"/>
              <a:gd name="connsiteX302" fmla="*/ 83711 w 506956"/>
              <a:gd name="connsiteY302" fmla="*/ 37895 h 506956"/>
              <a:gd name="connsiteX303" fmla="*/ 77808 w 506956"/>
              <a:gd name="connsiteY303" fmla="*/ 28701 h 506956"/>
              <a:gd name="connsiteX304" fmla="*/ 81970 w 506956"/>
              <a:gd name="connsiteY304" fmla="*/ 28701 h 506956"/>
              <a:gd name="connsiteX305" fmla="*/ 85778 w 506956"/>
              <a:gd name="connsiteY305" fmla="*/ 34685 h 506956"/>
              <a:gd name="connsiteX306" fmla="*/ 89586 w 506956"/>
              <a:gd name="connsiteY306" fmla="*/ 28701 h 506956"/>
              <a:gd name="connsiteX307" fmla="*/ 93748 w 506956"/>
              <a:gd name="connsiteY307" fmla="*/ 28701 h 506956"/>
              <a:gd name="connsiteX308" fmla="*/ 87845 w 506956"/>
              <a:gd name="connsiteY308" fmla="*/ 37895 h 506956"/>
              <a:gd name="connsiteX309" fmla="*/ 94156 w 506956"/>
              <a:gd name="connsiteY309" fmla="*/ 47742 h 506956"/>
              <a:gd name="connsiteX310" fmla="*/ 89994 w 506956"/>
              <a:gd name="connsiteY310" fmla="*/ 47742 h 506956"/>
              <a:gd name="connsiteX311" fmla="*/ 85778 w 506956"/>
              <a:gd name="connsiteY311" fmla="*/ 41050 h 506956"/>
              <a:gd name="connsiteX312" fmla="*/ 111578 w 506956"/>
              <a:gd name="connsiteY312" fmla="*/ 41050 h 506956"/>
              <a:gd name="connsiteX313" fmla="*/ 107362 w 506956"/>
              <a:gd name="connsiteY313" fmla="*/ 47742 h 506956"/>
              <a:gd name="connsiteX314" fmla="*/ 103200 w 506956"/>
              <a:gd name="connsiteY314" fmla="*/ 47742 h 506956"/>
              <a:gd name="connsiteX315" fmla="*/ 109511 w 506956"/>
              <a:gd name="connsiteY315" fmla="*/ 37895 h 506956"/>
              <a:gd name="connsiteX316" fmla="*/ 103608 w 506956"/>
              <a:gd name="connsiteY316" fmla="*/ 28701 h 506956"/>
              <a:gd name="connsiteX317" fmla="*/ 107770 w 506956"/>
              <a:gd name="connsiteY317" fmla="*/ 28701 h 506956"/>
              <a:gd name="connsiteX318" fmla="*/ 111578 w 506956"/>
              <a:gd name="connsiteY318" fmla="*/ 34685 h 506956"/>
              <a:gd name="connsiteX319" fmla="*/ 115386 w 506956"/>
              <a:gd name="connsiteY319" fmla="*/ 28701 h 506956"/>
              <a:gd name="connsiteX320" fmla="*/ 119548 w 506956"/>
              <a:gd name="connsiteY320" fmla="*/ 28701 h 506956"/>
              <a:gd name="connsiteX321" fmla="*/ 113645 w 506956"/>
              <a:gd name="connsiteY321" fmla="*/ 37895 h 506956"/>
              <a:gd name="connsiteX322" fmla="*/ 119956 w 506956"/>
              <a:gd name="connsiteY322" fmla="*/ 47742 h 506956"/>
              <a:gd name="connsiteX323" fmla="*/ 115794 w 506956"/>
              <a:gd name="connsiteY323" fmla="*/ 47742 h 506956"/>
              <a:gd name="connsiteX324" fmla="*/ 111578 w 506956"/>
              <a:gd name="connsiteY324" fmla="*/ 41050 h 506956"/>
              <a:gd name="connsiteX325" fmla="*/ 137378 w 506956"/>
              <a:gd name="connsiteY325" fmla="*/ 41050 h 506956"/>
              <a:gd name="connsiteX326" fmla="*/ 133162 w 506956"/>
              <a:gd name="connsiteY326" fmla="*/ 47742 h 506956"/>
              <a:gd name="connsiteX327" fmla="*/ 129000 w 506956"/>
              <a:gd name="connsiteY327" fmla="*/ 47742 h 506956"/>
              <a:gd name="connsiteX328" fmla="*/ 135311 w 506956"/>
              <a:gd name="connsiteY328" fmla="*/ 37895 h 506956"/>
              <a:gd name="connsiteX329" fmla="*/ 129408 w 506956"/>
              <a:gd name="connsiteY329" fmla="*/ 28701 h 506956"/>
              <a:gd name="connsiteX330" fmla="*/ 133570 w 506956"/>
              <a:gd name="connsiteY330" fmla="*/ 28701 h 506956"/>
              <a:gd name="connsiteX331" fmla="*/ 137378 w 506956"/>
              <a:gd name="connsiteY331" fmla="*/ 34685 h 506956"/>
              <a:gd name="connsiteX332" fmla="*/ 141186 w 506956"/>
              <a:gd name="connsiteY332" fmla="*/ 28701 h 506956"/>
              <a:gd name="connsiteX333" fmla="*/ 145348 w 506956"/>
              <a:gd name="connsiteY333" fmla="*/ 28701 h 506956"/>
              <a:gd name="connsiteX334" fmla="*/ 139445 w 506956"/>
              <a:gd name="connsiteY334" fmla="*/ 37895 h 506956"/>
              <a:gd name="connsiteX335" fmla="*/ 145756 w 506956"/>
              <a:gd name="connsiteY335" fmla="*/ 47742 h 506956"/>
              <a:gd name="connsiteX336" fmla="*/ 141594 w 506956"/>
              <a:gd name="connsiteY336" fmla="*/ 47742 h 506956"/>
              <a:gd name="connsiteX337" fmla="*/ 137378 w 506956"/>
              <a:gd name="connsiteY337" fmla="*/ 41050 h 506956"/>
              <a:gd name="connsiteX338" fmla="*/ 163178 w 506956"/>
              <a:gd name="connsiteY338" fmla="*/ 41050 h 506956"/>
              <a:gd name="connsiteX339" fmla="*/ 158962 w 506956"/>
              <a:gd name="connsiteY339" fmla="*/ 47742 h 506956"/>
              <a:gd name="connsiteX340" fmla="*/ 154800 w 506956"/>
              <a:gd name="connsiteY340" fmla="*/ 47742 h 506956"/>
              <a:gd name="connsiteX341" fmla="*/ 161111 w 506956"/>
              <a:gd name="connsiteY341" fmla="*/ 37895 h 506956"/>
              <a:gd name="connsiteX342" fmla="*/ 155208 w 506956"/>
              <a:gd name="connsiteY342" fmla="*/ 28701 h 506956"/>
              <a:gd name="connsiteX343" fmla="*/ 159370 w 506956"/>
              <a:gd name="connsiteY343" fmla="*/ 28701 h 506956"/>
              <a:gd name="connsiteX344" fmla="*/ 163178 w 506956"/>
              <a:gd name="connsiteY344" fmla="*/ 34685 h 506956"/>
              <a:gd name="connsiteX345" fmla="*/ 166986 w 506956"/>
              <a:gd name="connsiteY345" fmla="*/ 28701 h 506956"/>
              <a:gd name="connsiteX346" fmla="*/ 171148 w 506956"/>
              <a:gd name="connsiteY346" fmla="*/ 28701 h 506956"/>
              <a:gd name="connsiteX347" fmla="*/ 165245 w 506956"/>
              <a:gd name="connsiteY347" fmla="*/ 37895 h 506956"/>
              <a:gd name="connsiteX348" fmla="*/ 171556 w 506956"/>
              <a:gd name="connsiteY348" fmla="*/ 47742 h 506956"/>
              <a:gd name="connsiteX349" fmla="*/ 167394 w 506956"/>
              <a:gd name="connsiteY349" fmla="*/ 47742 h 506956"/>
              <a:gd name="connsiteX350" fmla="*/ 163178 w 506956"/>
              <a:gd name="connsiteY350" fmla="*/ 41050 h 506956"/>
              <a:gd name="connsiteX351" fmla="*/ 188978 w 506956"/>
              <a:gd name="connsiteY351" fmla="*/ 41050 h 506956"/>
              <a:gd name="connsiteX352" fmla="*/ 184762 w 506956"/>
              <a:gd name="connsiteY352" fmla="*/ 47742 h 506956"/>
              <a:gd name="connsiteX353" fmla="*/ 180601 w 506956"/>
              <a:gd name="connsiteY353" fmla="*/ 47742 h 506956"/>
              <a:gd name="connsiteX354" fmla="*/ 186911 w 506956"/>
              <a:gd name="connsiteY354" fmla="*/ 37895 h 506956"/>
              <a:gd name="connsiteX355" fmla="*/ 181009 w 506956"/>
              <a:gd name="connsiteY355" fmla="*/ 28701 h 506956"/>
              <a:gd name="connsiteX356" fmla="*/ 185170 w 506956"/>
              <a:gd name="connsiteY356" fmla="*/ 28701 h 506956"/>
              <a:gd name="connsiteX357" fmla="*/ 188978 w 506956"/>
              <a:gd name="connsiteY357" fmla="*/ 34685 h 506956"/>
              <a:gd name="connsiteX358" fmla="*/ 192786 w 506956"/>
              <a:gd name="connsiteY358" fmla="*/ 28701 h 506956"/>
              <a:gd name="connsiteX359" fmla="*/ 196948 w 506956"/>
              <a:gd name="connsiteY359" fmla="*/ 28701 h 506956"/>
              <a:gd name="connsiteX360" fmla="*/ 191045 w 506956"/>
              <a:gd name="connsiteY360" fmla="*/ 37895 h 506956"/>
              <a:gd name="connsiteX361" fmla="*/ 197356 w 506956"/>
              <a:gd name="connsiteY361" fmla="*/ 47742 h 506956"/>
              <a:gd name="connsiteX362" fmla="*/ 193194 w 506956"/>
              <a:gd name="connsiteY362" fmla="*/ 47742 h 506956"/>
              <a:gd name="connsiteX363" fmla="*/ 188978 w 506956"/>
              <a:gd name="connsiteY363" fmla="*/ 41050 h 506956"/>
              <a:gd name="connsiteX364" fmla="*/ 214778 w 506956"/>
              <a:gd name="connsiteY364" fmla="*/ 41050 h 506956"/>
              <a:gd name="connsiteX365" fmla="*/ 210562 w 506956"/>
              <a:gd name="connsiteY365" fmla="*/ 47742 h 506956"/>
              <a:gd name="connsiteX366" fmla="*/ 206401 w 506956"/>
              <a:gd name="connsiteY366" fmla="*/ 47742 h 506956"/>
              <a:gd name="connsiteX367" fmla="*/ 212711 w 506956"/>
              <a:gd name="connsiteY367" fmla="*/ 37895 h 506956"/>
              <a:gd name="connsiteX368" fmla="*/ 206809 w 506956"/>
              <a:gd name="connsiteY368" fmla="*/ 28701 h 506956"/>
              <a:gd name="connsiteX369" fmla="*/ 210970 w 506956"/>
              <a:gd name="connsiteY369" fmla="*/ 28701 h 506956"/>
              <a:gd name="connsiteX370" fmla="*/ 214778 w 506956"/>
              <a:gd name="connsiteY370" fmla="*/ 34685 h 506956"/>
              <a:gd name="connsiteX371" fmla="*/ 218586 w 506956"/>
              <a:gd name="connsiteY371" fmla="*/ 28701 h 506956"/>
              <a:gd name="connsiteX372" fmla="*/ 222748 w 506956"/>
              <a:gd name="connsiteY372" fmla="*/ 28701 h 506956"/>
              <a:gd name="connsiteX373" fmla="*/ 216846 w 506956"/>
              <a:gd name="connsiteY373" fmla="*/ 37895 h 506956"/>
              <a:gd name="connsiteX374" fmla="*/ 223156 w 506956"/>
              <a:gd name="connsiteY374" fmla="*/ 47742 h 506956"/>
              <a:gd name="connsiteX375" fmla="*/ 218994 w 506956"/>
              <a:gd name="connsiteY375" fmla="*/ 47742 h 506956"/>
              <a:gd name="connsiteX376" fmla="*/ 214778 w 506956"/>
              <a:gd name="connsiteY376" fmla="*/ 41050 h 506956"/>
              <a:gd name="connsiteX377" fmla="*/ 240578 w 506956"/>
              <a:gd name="connsiteY377" fmla="*/ 41050 h 506956"/>
              <a:gd name="connsiteX378" fmla="*/ 236362 w 506956"/>
              <a:gd name="connsiteY378" fmla="*/ 47742 h 506956"/>
              <a:gd name="connsiteX379" fmla="*/ 232201 w 506956"/>
              <a:gd name="connsiteY379" fmla="*/ 47742 h 506956"/>
              <a:gd name="connsiteX380" fmla="*/ 238511 w 506956"/>
              <a:gd name="connsiteY380" fmla="*/ 37895 h 506956"/>
              <a:gd name="connsiteX381" fmla="*/ 232609 w 506956"/>
              <a:gd name="connsiteY381" fmla="*/ 28701 h 506956"/>
              <a:gd name="connsiteX382" fmla="*/ 236770 w 506956"/>
              <a:gd name="connsiteY382" fmla="*/ 28701 h 506956"/>
              <a:gd name="connsiteX383" fmla="*/ 240578 w 506956"/>
              <a:gd name="connsiteY383" fmla="*/ 34685 h 506956"/>
              <a:gd name="connsiteX384" fmla="*/ 244386 w 506956"/>
              <a:gd name="connsiteY384" fmla="*/ 28701 h 506956"/>
              <a:gd name="connsiteX385" fmla="*/ 248548 w 506956"/>
              <a:gd name="connsiteY385" fmla="*/ 28701 h 506956"/>
              <a:gd name="connsiteX386" fmla="*/ 242646 w 506956"/>
              <a:gd name="connsiteY386" fmla="*/ 37895 h 506956"/>
              <a:gd name="connsiteX387" fmla="*/ 248956 w 506956"/>
              <a:gd name="connsiteY387" fmla="*/ 47742 h 506956"/>
              <a:gd name="connsiteX388" fmla="*/ 244794 w 506956"/>
              <a:gd name="connsiteY388" fmla="*/ 47742 h 506956"/>
              <a:gd name="connsiteX389" fmla="*/ 240578 w 506956"/>
              <a:gd name="connsiteY389" fmla="*/ 41050 h 506956"/>
              <a:gd name="connsiteX390" fmla="*/ 266378 w 506956"/>
              <a:gd name="connsiteY390" fmla="*/ 41050 h 506956"/>
              <a:gd name="connsiteX391" fmla="*/ 262162 w 506956"/>
              <a:gd name="connsiteY391" fmla="*/ 47742 h 506956"/>
              <a:gd name="connsiteX392" fmla="*/ 258001 w 506956"/>
              <a:gd name="connsiteY392" fmla="*/ 47742 h 506956"/>
              <a:gd name="connsiteX393" fmla="*/ 264311 w 506956"/>
              <a:gd name="connsiteY393" fmla="*/ 37895 h 506956"/>
              <a:gd name="connsiteX394" fmla="*/ 258409 w 506956"/>
              <a:gd name="connsiteY394" fmla="*/ 28701 h 506956"/>
              <a:gd name="connsiteX395" fmla="*/ 262570 w 506956"/>
              <a:gd name="connsiteY395" fmla="*/ 28701 h 506956"/>
              <a:gd name="connsiteX396" fmla="*/ 266378 w 506956"/>
              <a:gd name="connsiteY396" fmla="*/ 34685 h 506956"/>
              <a:gd name="connsiteX397" fmla="*/ 270187 w 506956"/>
              <a:gd name="connsiteY397" fmla="*/ 28701 h 506956"/>
              <a:gd name="connsiteX398" fmla="*/ 274348 w 506956"/>
              <a:gd name="connsiteY398" fmla="*/ 28701 h 506956"/>
              <a:gd name="connsiteX399" fmla="*/ 268446 w 506956"/>
              <a:gd name="connsiteY399" fmla="*/ 37895 h 506956"/>
              <a:gd name="connsiteX400" fmla="*/ 274756 w 506956"/>
              <a:gd name="connsiteY400" fmla="*/ 47742 h 506956"/>
              <a:gd name="connsiteX401" fmla="*/ 270595 w 506956"/>
              <a:gd name="connsiteY401" fmla="*/ 47742 h 506956"/>
              <a:gd name="connsiteX402" fmla="*/ 266378 w 506956"/>
              <a:gd name="connsiteY402" fmla="*/ 41050 h 506956"/>
              <a:gd name="connsiteX403" fmla="*/ 292179 w 506956"/>
              <a:gd name="connsiteY403" fmla="*/ 41050 h 506956"/>
              <a:gd name="connsiteX404" fmla="*/ 287962 w 506956"/>
              <a:gd name="connsiteY404" fmla="*/ 47742 h 506956"/>
              <a:gd name="connsiteX405" fmla="*/ 283801 w 506956"/>
              <a:gd name="connsiteY405" fmla="*/ 47742 h 506956"/>
              <a:gd name="connsiteX406" fmla="*/ 290111 w 506956"/>
              <a:gd name="connsiteY406" fmla="*/ 37895 h 506956"/>
              <a:gd name="connsiteX407" fmla="*/ 284209 w 506956"/>
              <a:gd name="connsiteY407" fmla="*/ 28701 h 506956"/>
              <a:gd name="connsiteX408" fmla="*/ 288370 w 506956"/>
              <a:gd name="connsiteY408" fmla="*/ 28701 h 506956"/>
              <a:gd name="connsiteX409" fmla="*/ 292179 w 506956"/>
              <a:gd name="connsiteY409" fmla="*/ 34685 h 506956"/>
              <a:gd name="connsiteX410" fmla="*/ 295987 w 506956"/>
              <a:gd name="connsiteY410" fmla="*/ 28701 h 506956"/>
              <a:gd name="connsiteX411" fmla="*/ 300148 w 506956"/>
              <a:gd name="connsiteY411" fmla="*/ 28701 h 506956"/>
              <a:gd name="connsiteX412" fmla="*/ 294246 w 506956"/>
              <a:gd name="connsiteY412" fmla="*/ 37895 h 506956"/>
              <a:gd name="connsiteX413" fmla="*/ 300556 w 506956"/>
              <a:gd name="connsiteY413" fmla="*/ 47742 h 506956"/>
              <a:gd name="connsiteX414" fmla="*/ 296395 w 506956"/>
              <a:gd name="connsiteY414" fmla="*/ 47742 h 506956"/>
              <a:gd name="connsiteX415" fmla="*/ 292179 w 506956"/>
              <a:gd name="connsiteY415" fmla="*/ 41050 h 506956"/>
              <a:gd name="connsiteX416" fmla="*/ 317979 w 506956"/>
              <a:gd name="connsiteY416" fmla="*/ 41050 h 506956"/>
              <a:gd name="connsiteX417" fmla="*/ 313762 w 506956"/>
              <a:gd name="connsiteY417" fmla="*/ 47742 h 506956"/>
              <a:gd name="connsiteX418" fmla="*/ 309601 w 506956"/>
              <a:gd name="connsiteY418" fmla="*/ 47742 h 506956"/>
              <a:gd name="connsiteX419" fmla="*/ 315911 w 506956"/>
              <a:gd name="connsiteY419" fmla="*/ 37895 h 506956"/>
              <a:gd name="connsiteX420" fmla="*/ 310009 w 506956"/>
              <a:gd name="connsiteY420" fmla="*/ 28701 h 506956"/>
              <a:gd name="connsiteX421" fmla="*/ 314170 w 506956"/>
              <a:gd name="connsiteY421" fmla="*/ 28701 h 506956"/>
              <a:gd name="connsiteX422" fmla="*/ 317979 w 506956"/>
              <a:gd name="connsiteY422" fmla="*/ 34685 h 506956"/>
              <a:gd name="connsiteX423" fmla="*/ 321787 w 506956"/>
              <a:gd name="connsiteY423" fmla="*/ 28701 h 506956"/>
              <a:gd name="connsiteX424" fmla="*/ 325948 w 506956"/>
              <a:gd name="connsiteY424" fmla="*/ 28701 h 506956"/>
              <a:gd name="connsiteX425" fmla="*/ 320046 w 506956"/>
              <a:gd name="connsiteY425" fmla="*/ 37895 h 506956"/>
              <a:gd name="connsiteX426" fmla="*/ 326356 w 506956"/>
              <a:gd name="connsiteY426" fmla="*/ 47742 h 506956"/>
              <a:gd name="connsiteX427" fmla="*/ 322195 w 506956"/>
              <a:gd name="connsiteY427" fmla="*/ 47742 h 506956"/>
              <a:gd name="connsiteX428" fmla="*/ 317979 w 506956"/>
              <a:gd name="connsiteY428" fmla="*/ 41050 h 506956"/>
              <a:gd name="connsiteX429" fmla="*/ 343779 w 506956"/>
              <a:gd name="connsiteY429" fmla="*/ 41050 h 506956"/>
              <a:gd name="connsiteX430" fmla="*/ 339563 w 506956"/>
              <a:gd name="connsiteY430" fmla="*/ 47742 h 506956"/>
              <a:gd name="connsiteX431" fmla="*/ 335401 w 506956"/>
              <a:gd name="connsiteY431" fmla="*/ 47742 h 506956"/>
              <a:gd name="connsiteX432" fmla="*/ 341711 w 506956"/>
              <a:gd name="connsiteY432" fmla="*/ 37895 h 506956"/>
              <a:gd name="connsiteX433" fmla="*/ 335809 w 506956"/>
              <a:gd name="connsiteY433" fmla="*/ 28701 h 506956"/>
              <a:gd name="connsiteX434" fmla="*/ 339971 w 506956"/>
              <a:gd name="connsiteY434" fmla="*/ 28701 h 506956"/>
              <a:gd name="connsiteX435" fmla="*/ 343779 w 506956"/>
              <a:gd name="connsiteY435" fmla="*/ 34685 h 506956"/>
              <a:gd name="connsiteX436" fmla="*/ 347587 w 506956"/>
              <a:gd name="connsiteY436" fmla="*/ 28701 h 506956"/>
              <a:gd name="connsiteX437" fmla="*/ 351748 w 506956"/>
              <a:gd name="connsiteY437" fmla="*/ 28701 h 506956"/>
              <a:gd name="connsiteX438" fmla="*/ 345846 w 506956"/>
              <a:gd name="connsiteY438" fmla="*/ 37895 h 506956"/>
              <a:gd name="connsiteX439" fmla="*/ 352156 w 506956"/>
              <a:gd name="connsiteY439" fmla="*/ 47742 h 506956"/>
              <a:gd name="connsiteX440" fmla="*/ 347995 w 506956"/>
              <a:gd name="connsiteY440" fmla="*/ 47742 h 506956"/>
              <a:gd name="connsiteX441" fmla="*/ 343779 w 506956"/>
              <a:gd name="connsiteY441" fmla="*/ 41050 h 506956"/>
              <a:gd name="connsiteX442" fmla="*/ 369579 w 506956"/>
              <a:gd name="connsiteY442" fmla="*/ 41050 h 506956"/>
              <a:gd name="connsiteX443" fmla="*/ 365363 w 506956"/>
              <a:gd name="connsiteY443" fmla="*/ 47742 h 506956"/>
              <a:gd name="connsiteX444" fmla="*/ 361201 w 506956"/>
              <a:gd name="connsiteY444" fmla="*/ 47742 h 506956"/>
              <a:gd name="connsiteX445" fmla="*/ 367511 w 506956"/>
              <a:gd name="connsiteY445" fmla="*/ 37895 h 506956"/>
              <a:gd name="connsiteX446" fmla="*/ 361609 w 506956"/>
              <a:gd name="connsiteY446" fmla="*/ 28701 h 506956"/>
              <a:gd name="connsiteX447" fmla="*/ 365771 w 506956"/>
              <a:gd name="connsiteY447" fmla="*/ 28701 h 506956"/>
              <a:gd name="connsiteX448" fmla="*/ 369579 w 506956"/>
              <a:gd name="connsiteY448" fmla="*/ 34685 h 506956"/>
              <a:gd name="connsiteX449" fmla="*/ 373387 w 506956"/>
              <a:gd name="connsiteY449" fmla="*/ 28701 h 506956"/>
              <a:gd name="connsiteX450" fmla="*/ 377548 w 506956"/>
              <a:gd name="connsiteY450" fmla="*/ 28701 h 506956"/>
              <a:gd name="connsiteX451" fmla="*/ 371646 w 506956"/>
              <a:gd name="connsiteY451" fmla="*/ 37895 h 506956"/>
              <a:gd name="connsiteX452" fmla="*/ 377956 w 506956"/>
              <a:gd name="connsiteY452" fmla="*/ 47742 h 506956"/>
              <a:gd name="connsiteX453" fmla="*/ 373795 w 506956"/>
              <a:gd name="connsiteY453" fmla="*/ 47742 h 506956"/>
              <a:gd name="connsiteX454" fmla="*/ 369579 w 506956"/>
              <a:gd name="connsiteY454" fmla="*/ 41050 h 506956"/>
              <a:gd name="connsiteX455" fmla="*/ 395379 w 506956"/>
              <a:gd name="connsiteY455" fmla="*/ 41050 h 506956"/>
              <a:gd name="connsiteX456" fmla="*/ 391163 w 506956"/>
              <a:gd name="connsiteY456" fmla="*/ 47742 h 506956"/>
              <a:gd name="connsiteX457" fmla="*/ 387001 w 506956"/>
              <a:gd name="connsiteY457" fmla="*/ 47742 h 506956"/>
              <a:gd name="connsiteX458" fmla="*/ 393312 w 506956"/>
              <a:gd name="connsiteY458" fmla="*/ 37895 h 506956"/>
              <a:gd name="connsiteX459" fmla="*/ 387409 w 506956"/>
              <a:gd name="connsiteY459" fmla="*/ 28701 h 506956"/>
              <a:gd name="connsiteX460" fmla="*/ 391571 w 506956"/>
              <a:gd name="connsiteY460" fmla="*/ 28701 h 506956"/>
              <a:gd name="connsiteX461" fmla="*/ 395379 w 506956"/>
              <a:gd name="connsiteY461" fmla="*/ 34685 h 506956"/>
              <a:gd name="connsiteX462" fmla="*/ 399187 w 506956"/>
              <a:gd name="connsiteY462" fmla="*/ 28701 h 506956"/>
              <a:gd name="connsiteX463" fmla="*/ 403348 w 506956"/>
              <a:gd name="connsiteY463" fmla="*/ 28701 h 506956"/>
              <a:gd name="connsiteX464" fmla="*/ 397446 w 506956"/>
              <a:gd name="connsiteY464" fmla="*/ 37895 h 506956"/>
              <a:gd name="connsiteX465" fmla="*/ 403756 w 506956"/>
              <a:gd name="connsiteY465" fmla="*/ 47742 h 506956"/>
              <a:gd name="connsiteX466" fmla="*/ 399595 w 506956"/>
              <a:gd name="connsiteY466" fmla="*/ 47742 h 506956"/>
              <a:gd name="connsiteX467" fmla="*/ 395379 w 506956"/>
              <a:gd name="connsiteY467" fmla="*/ 41050 h 506956"/>
              <a:gd name="connsiteX468" fmla="*/ 421179 w 506956"/>
              <a:gd name="connsiteY468" fmla="*/ 41050 h 506956"/>
              <a:gd name="connsiteX469" fmla="*/ 416963 w 506956"/>
              <a:gd name="connsiteY469" fmla="*/ 47742 h 506956"/>
              <a:gd name="connsiteX470" fmla="*/ 412801 w 506956"/>
              <a:gd name="connsiteY470" fmla="*/ 47742 h 506956"/>
              <a:gd name="connsiteX471" fmla="*/ 419112 w 506956"/>
              <a:gd name="connsiteY471" fmla="*/ 37895 h 506956"/>
              <a:gd name="connsiteX472" fmla="*/ 413209 w 506956"/>
              <a:gd name="connsiteY472" fmla="*/ 28701 h 506956"/>
              <a:gd name="connsiteX473" fmla="*/ 417371 w 506956"/>
              <a:gd name="connsiteY473" fmla="*/ 28701 h 506956"/>
              <a:gd name="connsiteX474" fmla="*/ 421179 w 506956"/>
              <a:gd name="connsiteY474" fmla="*/ 34685 h 506956"/>
              <a:gd name="connsiteX475" fmla="*/ 424987 w 506956"/>
              <a:gd name="connsiteY475" fmla="*/ 28701 h 506956"/>
              <a:gd name="connsiteX476" fmla="*/ 429149 w 506956"/>
              <a:gd name="connsiteY476" fmla="*/ 28701 h 506956"/>
              <a:gd name="connsiteX477" fmla="*/ 423246 w 506956"/>
              <a:gd name="connsiteY477" fmla="*/ 37895 h 506956"/>
              <a:gd name="connsiteX478" fmla="*/ 429557 w 506956"/>
              <a:gd name="connsiteY478" fmla="*/ 47742 h 506956"/>
              <a:gd name="connsiteX479" fmla="*/ 425395 w 506956"/>
              <a:gd name="connsiteY479" fmla="*/ 47742 h 506956"/>
              <a:gd name="connsiteX480" fmla="*/ 421179 w 506956"/>
              <a:gd name="connsiteY480" fmla="*/ 41050 h 506956"/>
              <a:gd name="connsiteX481" fmla="*/ 446979 w 506956"/>
              <a:gd name="connsiteY481" fmla="*/ 41050 h 506956"/>
              <a:gd name="connsiteX482" fmla="*/ 442763 w 506956"/>
              <a:gd name="connsiteY482" fmla="*/ 47742 h 506956"/>
              <a:gd name="connsiteX483" fmla="*/ 438601 w 506956"/>
              <a:gd name="connsiteY483" fmla="*/ 47742 h 506956"/>
              <a:gd name="connsiteX484" fmla="*/ 444912 w 506956"/>
              <a:gd name="connsiteY484" fmla="*/ 37895 h 506956"/>
              <a:gd name="connsiteX485" fmla="*/ 439009 w 506956"/>
              <a:gd name="connsiteY485" fmla="*/ 28701 h 506956"/>
              <a:gd name="connsiteX486" fmla="*/ 443171 w 506956"/>
              <a:gd name="connsiteY486" fmla="*/ 28701 h 506956"/>
              <a:gd name="connsiteX487" fmla="*/ 446979 w 506956"/>
              <a:gd name="connsiteY487" fmla="*/ 34685 h 506956"/>
              <a:gd name="connsiteX488" fmla="*/ 450787 w 506956"/>
              <a:gd name="connsiteY488" fmla="*/ 28701 h 506956"/>
              <a:gd name="connsiteX489" fmla="*/ 454949 w 506956"/>
              <a:gd name="connsiteY489" fmla="*/ 28701 h 506956"/>
              <a:gd name="connsiteX490" fmla="*/ 449046 w 506956"/>
              <a:gd name="connsiteY490" fmla="*/ 37895 h 506956"/>
              <a:gd name="connsiteX491" fmla="*/ 455357 w 506956"/>
              <a:gd name="connsiteY491" fmla="*/ 47742 h 506956"/>
              <a:gd name="connsiteX492" fmla="*/ 451195 w 506956"/>
              <a:gd name="connsiteY492" fmla="*/ 47742 h 506956"/>
              <a:gd name="connsiteX493" fmla="*/ 446979 w 506956"/>
              <a:gd name="connsiteY493" fmla="*/ 41050 h 506956"/>
              <a:gd name="connsiteX494" fmla="*/ 472779 w 506956"/>
              <a:gd name="connsiteY494" fmla="*/ 41050 h 506956"/>
              <a:gd name="connsiteX495" fmla="*/ 468563 w 506956"/>
              <a:gd name="connsiteY495" fmla="*/ 47742 h 506956"/>
              <a:gd name="connsiteX496" fmla="*/ 464401 w 506956"/>
              <a:gd name="connsiteY496" fmla="*/ 47742 h 506956"/>
              <a:gd name="connsiteX497" fmla="*/ 470712 w 506956"/>
              <a:gd name="connsiteY497" fmla="*/ 37895 h 506956"/>
              <a:gd name="connsiteX498" fmla="*/ 464809 w 506956"/>
              <a:gd name="connsiteY498" fmla="*/ 28701 h 506956"/>
              <a:gd name="connsiteX499" fmla="*/ 468971 w 506956"/>
              <a:gd name="connsiteY499" fmla="*/ 28701 h 506956"/>
              <a:gd name="connsiteX500" fmla="*/ 472779 w 506956"/>
              <a:gd name="connsiteY500" fmla="*/ 34685 h 506956"/>
              <a:gd name="connsiteX501" fmla="*/ 476587 w 506956"/>
              <a:gd name="connsiteY501" fmla="*/ 28701 h 506956"/>
              <a:gd name="connsiteX502" fmla="*/ 480749 w 506956"/>
              <a:gd name="connsiteY502" fmla="*/ 28701 h 506956"/>
              <a:gd name="connsiteX503" fmla="*/ 474846 w 506956"/>
              <a:gd name="connsiteY503" fmla="*/ 37895 h 506956"/>
              <a:gd name="connsiteX504" fmla="*/ 481157 w 506956"/>
              <a:gd name="connsiteY504" fmla="*/ 47742 h 506956"/>
              <a:gd name="connsiteX505" fmla="*/ 476995 w 506956"/>
              <a:gd name="connsiteY505" fmla="*/ 47742 h 506956"/>
              <a:gd name="connsiteX506" fmla="*/ 472779 w 506956"/>
              <a:gd name="connsiteY506" fmla="*/ 41050 h 506956"/>
              <a:gd name="connsiteX507" fmla="*/ 498579 w 506956"/>
              <a:gd name="connsiteY507" fmla="*/ 41050 h 506956"/>
              <a:gd name="connsiteX508" fmla="*/ 494363 w 506956"/>
              <a:gd name="connsiteY508" fmla="*/ 47742 h 506956"/>
              <a:gd name="connsiteX509" fmla="*/ 490201 w 506956"/>
              <a:gd name="connsiteY509" fmla="*/ 47742 h 506956"/>
              <a:gd name="connsiteX510" fmla="*/ 496512 w 506956"/>
              <a:gd name="connsiteY510" fmla="*/ 37895 h 506956"/>
              <a:gd name="connsiteX511" fmla="*/ 490609 w 506956"/>
              <a:gd name="connsiteY511" fmla="*/ 28701 h 506956"/>
              <a:gd name="connsiteX512" fmla="*/ 494771 w 506956"/>
              <a:gd name="connsiteY512" fmla="*/ 28701 h 506956"/>
              <a:gd name="connsiteX513" fmla="*/ 498579 w 506956"/>
              <a:gd name="connsiteY513" fmla="*/ 34685 h 506956"/>
              <a:gd name="connsiteX514" fmla="*/ 502387 w 506956"/>
              <a:gd name="connsiteY514" fmla="*/ 28701 h 506956"/>
              <a:gd name="connsiteX515" fmla="*/ 506549 w 506956"/>
              <a:gd name="connsiteY515" fmla="*/ 28701 h 506956"/>
              <a:gd name="connsiteX516" fmla="*/ 500646 w 506956"/>
              <a:gd name="connsiteY516" fmla="*/ 37895 h 506956"/>
              <a:gd name="connsiteX517" fmla="*/ 506957 w 506956"/>
              <a:gd name="connsiteY517" fmla="*/ 47742 h 506956"/>
              <a:gd name="connsiteX518" fmla="*/ 502795 w 506956"/>
              <a:gd name="connsiteY518" fmla="*/ 47742 h 506956"/>
              <a:gd name="connsiteX519" fmla="*/ 498579 w 506956"/>
              <a:gd name="connsiteY519" fmla="*/ 41050 h 506956"/>
              <a:gd name="connsiteX520" fmla="*/ 8378 w 506956"/>
              <a:gd name="connsiteY520" fmla="*/ 69751 h 506956"/>
              <a:gd name="connsiteX521" fmla="*/ 4162 w 506956"/>
              <a:gd name="connsiteY521" fmla="*/ 76443 h 506956"/>
              <a:gd name="connsiteX522" fmla="*/ 0 w 506956"/>
              <a:gd name="connsiteY522" fmla="*/ 76443 h 506956"/>
              <a:gd name="connsiteX523" fmla="*/ 6310 w 506956"/>
              <a:gd name="connsiteY523" fmla="*/ 66596 h 506956"/>
              <a:gd name="connsiteX524" fmla="*/ 408 w 506956"/>
              <a:gd name="connsiteY524" fmla="*/ 57402 h 506956"/>
              <a:gd name="connsiteX525" fmla="*/ 4570 w 506956"/>
              <a:gd name="connsiteY525" fmla="*/ 57402 h 506956"/>
              <a:gd name="connsiteX526" fmla="*/ 8378 w 506956"/>
              <a:gd name="connsiteY526" fmla="*/ 63386 h 506956"/>
              <a:gd name="connsiteX527" fmla="*/ 12186 w 506956"/>
              <a:gd name="connsiteY527" fmla="*/ 57402 h 506956"/>
              <a:gd name="connsiteX528" fmla="*/ 16347 w 506956"/>
              <a:gd name="connsiteY528" fmla="*/ 57402 h 506956"/>
              <a:gd name="connsiteX529" fmla="*/ 10445 w 506956"/>
              <a:gd name="connsiteY529" fmla="*/ 66596 h 506956"/>
              <a:gd name="connsiteX530" fmla="*/ 16755 w 506956"/>
              <a:gd name="connsiteY530" fmla="*/ 76443 h 506956"/>
              <a:gd name="connsiteX531" fmla="*/ 12594 w 506956"/>
              <a:gd name="connsiteY531" fmla="*/ 76443 h 506956"/>
              <a:gd name="connsiteX532" fmla="*/ 8378 w 506956"/>
              <a:gd name="connsiteY532" fmla="*/ 69751 h 506956"/>
              <a:gd name="connsiteX533" fmla="*/ 34178 w 506956"/>
              <a:gd name="connsiteY533" fmla="*/ 69751 h 506956"/>
              <a:gd name="connsiteX534" fmla="*/ 29962 w 506956"/>
              <a:gd name="connsiteY534" fmla="*/ 76443 h 506956"/>
              <a:gd name="connsiteX535" fmla="*/ 25800 w 506956"/>
              <a:gd name="connsiteY535" fmla="*/ 76443 h 506956"/>
              <a:gd name="connsiteX536" fmla="*/ 32110 w 506956"/>
              <a:gd name="connsiteY536" fmla="*/ 66596 h 506956"/>
              <a:gd name="connsiteX537" fmla="*/ 26208 w 506956"/>
              <a:gd name="connsiteY537" fmla="*/ 57402 h 506956"/>
              <a:gd name="connsiteX538" fmla="*/ 30370 w 506956"/>
              <a:gd name="connsiteY538" fmla="*/ 57402 h 506956"/>
              <a:gd name="connsiteX539" fmla="*/ 34178 w 506956"/>
              <a:gd name="connsiteY539" fmla="*/ 63386 h 506956"/>
              <a:gd name="connsiteX540" fmla="*/ 37986 w 506956"/>
              <a:gd name="connsiteY540" fmla="*/ 57402 h 506956"/>
              <a:gd name="connsiteX541" fmla="*/ 42147 w 506956"/>
              <a:gd name="connsiteY541" fmla="*/ 57402 h 506956"/>
              <a:gd name="connsiteX542" fmla="*/ 36245 w 506956"/>
              <a:gd name="connsiteY542" fmla="*/ 66596 h 506956"/>
              <a:gd name="connsiteX543" fmla="*/ 42555 w 506956"/>
              <a:gd name="connsiteY543" fmla="*/ 76443 h 506956"/>
              <a:gd name="connsiteX544" fmla="*/ 38394 w 506956"/>
              <a:gd name="connsiteY544" fmla="*/ 76443 h 506956"/>
              <a:gd name="connsiteX545" fmla="*/ 34178 w 506956"/>
              <a:gd name="connsiteY545" fmla="*/ 69751 h 506956"/>
              <a:gd name="connsiteX546" fmla="*/ 59978 w 506956"/>
              <a:gd name="connsiteY546" fmla="*/ 69751 h 506956"/>
              <a:gd name="connsiteX547" fmla="*/ 55762 w 506956"/>
              <a:gd name="connsiteY547" fmla="*/ 76443 h 506956"/>
              <a:gd name="connsiteX548" fmla="*/ 51600 w 506956"/>
              <a:gd name="connsiteY548" fmla="*/ 76443 h 506956"/>
              <a:gd name="connsiteX549" fmla="*/ 57911 w 506956"/>
              <a:gd name="connsiteY549" fmla="*/ 66596 h 506956"/>
              <a:gd name="connsiteX550" fmla="*/ 52008 w 506956"/>
              <a:gd name="connsiteY550" fmla="*/ 57402 h 506956"/>
              <a:gd name="connsiteX551" fmla="*/ 56170 w 506956"/>
              <a:gd name="connsiteY551" fmla="*/ 57402 h 506956"/>
              <a:gd name="connsiteX552" fmla="*/ 59978 w 506956"/>
              <a:gd name="connsiteY552" fmla="*/ 63386 h 506956"/>
              <a:gd name="connsiteX553" fmla="*/ 63786 w 506956"/>
              <a:gd name="connsiteY553" fmla="*/ 57402 h 506956"/>
              <a:gd name="connsiteX554" fmla="*/ 67948 w 506956"/>
              <a:gd name="connsiteY554" fmla="*/ 57402 h 506956"/>
              <a:gd name="connsiteX555" fmla="*/ 62045 w 506956"/>
              <a:gd name="connsiteY555" fmla="*/ 66596 h 506956"/>
              <a:gd name="connsiteX556" fmla="*/ 68356 w 506956"/>
              <a:gd name="connsiteY556" fmla="*/ 76443 h 506956"/>
              <a:gd name="connsiteX557" fmla="*/ 64194 w 506956"/>
              <a:gd name="connsiteY557" fmla="*/ 76443 h 506956"/>
              <a:gd name="connsiteX558" fmla="*/ 59978 w 506956"/>
              <a:gd name="connsiteY558" fmla="*/ 69751 h 506956"/>
              <a:gd name="connsiteX559" fmla="*/ 85778 w 506956"/>
              <a:gd name="connsiteY559" fmla="*/ 69751 h 506956"/>
              <a:gd name="connsiteX560" fmla="*/ 81562 w 506956"/>
              <a:gd name="connsiteY560" fmla="*/ 76443 h 506956"/>
              <a:gd name="connsiteX561" fmla="*/ 77400 w 506956"/>
              <a:gd name="connsiteY561" fmla="*/ 76443 h 506956"/>
              <a:gd name="connsiteX562" fmla="*/ 83711 w 506956"/>
              <a:gd name="connsiteY562" fmla="*/ 66596 h 506956"/>
              <a:gd name="connsiteX563" fmla="*/ 77808 w 506956"/>
              <a:gd name="connsiteY563" fmla="*/ 57402 h 506956"/>
              <a:gd name="connsiteX564" fmla="*/ 81970 w 506956"/>
              <a:gd name="connsiteY564" fmla="*/ 57402 h 506956"/>
              <a:gd name="connsiteX565" fmla="*/ 85778 w 506956"/>
              <a:gd name="connsiteY565" fmla="*/ 63386 h 506956"/>
              <a:gd name="connsiteX566" fmla="*/ 89586 w 506956"/>
              <a:gd name="connsiteY566" fmla="*/ 57402 h 506956"/>
              <a:gd name="connsiteX567" fmla="*/ 93748 w 506956"/>
              <a:gd name="connsiteY567" fmla="*/ 57402 h 506956"/>
              <a:gd name="connsiteX568" fmla="*/ 87845 w 506956"/>
              <a:gd name="connsiteY568" fmla="*/ 66596 h 506956"/>
              <a:gd name="connsiteX569" fmla="*/ 94156 w 506956"/>
              <a:gd name="connsiteY569" fmla="*/ 76443 h 506956"/>
              <a:gd name="connsiteX570" fmla="*/ 89994 w 506956"/>
              <a:gd name="connsiteY570" fmla="*/ 76443 h 506956"/>
              <a:gd name="connsiteX571" fmla="*/ 85778 w 506956"/>
              <a:gd name="connsiteY571" fmla="*/ 69751 h 506956"/>
              <a:gd name="connsiteX572" fmla="*/ 111578 w 506956"/>
              <a:gd name="connsiteY572" fmla="*/ 69751 h 506956"/>
              <a:gd name="connsiteX573" fmla="*/ 107362 w 506956"/>
              <a:gd name="connsiteY573" fmla="*/ 76443 h 506956"/>
              <a:gd name="connsiteX574" fmla="*/ 103200 w 506956"/>
              <a:gd name="connsiteY574" fmla="*/ 76443 h 506956"/>
              <a:gd name="connsiteX575" fmla="*/ 109511 w 506956"/>
              <a:gd name="connsiteY575" fmla="*/ 66596 h 506956"/>
              <a:gd name="connsiteX576" fmla="*/ 103608 w 506956"/>
              <a:gd name="connsiteY576" fmla="*/ 57402 h 506956"/>
              <a:gd name="connsiteX577" fmla="*/ 107770 w 506956"/>
              <a:gd name="connsiteY577" fmla="*/ 57402 h 506956"/>
              <a:gd name="connsiteX578" fmla="*/ 111578 w 506956"/>
              <a:gd name="connsiteY578" fmla="*/ 63386 h 506956"/>
              <a:gd name="connsiteX579" fmla="*/ 115386 w 506956"/>
              <a:gd name="connsiteY579" fmla="*/ 57402 h 506956"/>
              <a:gd name="connsiteX580" fmla="*/ 119548 w 506956"/>
              <a:gd name="connsiteY580" fmla="*/ 57402 h 506956"/>
              <a:gd name="connsiteX581" fmla="*/ 113645 w 506956"/>
              <a:gd name="connsiteY581" fmla="*/ 66596 h 506956"/>
              <a:gd name="connsiteX582" fmla="*/ 119956 w 506956"/>
              <a:gd name="connsiteY582" fmla="*/ 76443 h 506956"/>
              <a:gd name="connsiteX583" fmla="*/ 115794 w 506956"/>
              <a:gd name="connsiteY583" fmla="*/ 76443 h 506956"/>
              <a:gd name="connsiteX584" fmla="*/ 111578 w 506956"/>
              <a:gd name="connsiteY584" fmla="*/ 69751 h 506956"/>
              <a:gd name="connsiteX585" fmla="*/ 137378 w 506956"/>
              <a:gd name="connsiteY585" fmla="*/ 69751 h 506956"/>
              <a:gd name="connsiteX586" fmla="*/ 133162 w 506956"/>
              <a:gd name="connsiteY586" fmla="*/ 76443 h 506956"/>
              <a:gd name="connsiteX587" fmla="*/ 129000 w 506956"/>
              <a:gd name="connsiteY587" fmla="*/ 76443 h 506956"/>
              <a:gd name="connsiteX588" fmla="*/ 135311 w 506956"/>
              <a:gd name="connsiteY588" fmla="*/ 66596 h 506956"/>
              <a:gd name="connsiteX589" fmla="*/ 129408 w 506956"/>
              <a:gd name="connsiteY589" fmla="*/ 57402 h 506956"/>
              <a:gd name="connsiteX590" fmla="*/ 133570 w 506956"/>
              <a:gd name="connsiteY590" fmla="*/ 57402 h 506956"/>
              <a:gd name="connsiteX591" fmla="*/ 137378 w 506956"/>
              <a:gd name="connsiteY591" fmla="*/ 63386 h 506956"/>
              <a:gd name="connsiteX592" fmla="*/ 141186 w 506956"/>
              <a:gd name="connsiteY592" fmla="*/ 57402 h 506956"/>
              <a:gd name="connsiteX593" fmla="*/ 145348 w 506956"/>
              <a:gd name="connsiteY593" fmla="*/ 57402 h 506956"/>
              <a:gd name="connsiteX594" fmla="*/ 139445 w 506956"/>
              <a:gd name="connsiteY594" fmla="*/ 66596 h 506956"/>
              <a:gd name="connsiteX595" fmla="*/ 145756 w 506956"/>
              <a:gd name="connsiteY595" fmla="*/ 76443 h 506956"/>
              <a:gd name="connsiteX596" fmla="*/ 141594 w 506956"/>
              <a:gd name="connsiteY596" fmla="*/ 76443 h 506956"/>
              <a:gd name="connsiteX597" fmla="*/ 137378 w 506956"/>
              <a:gd name="connsiteY597" fmla="*/ 69751 h 506956"/>
              <a:gd name="connsiteX598" fmla="*/ 163178 w 506956"/>
              <a:gd name="connsiteY598" fmla="*/ 69751 h 506956"/>
              <a:gd name="connsiteX599" fmla="*/ 158962 w 506956"/>
              <a:gd name="connsiteY599" fmla="*/ 76443 h 506956"/>
              <a:gd name="connsiteX600" fmla="*/ 154800 w 506956"/>
              <a:gd name="connsiteY600" fmla="*/ 76443 h 506956"/>
              <a:gd name="connsiteX601" fmla="*/ 161111 w 506956"/>
              <a:gd name="connsiteY601" fmla="*/ 66596 h 506956"/>
              <a:gd name="connsiteX602" fmla="*/ 155208 w 506956"/>
              <a:gd name="connsiteY602" fmla="*/ 57402 h 506956"/>
              <a:gd name="connsiteX603" fmla="*/ 159370 w 506956"/>
              <a:gd name="connsiteY603" fmla="*/ 57402 h 506956"/>
              <a:gd name="connsiteX604" fmla="*/ 163178 w 506956"/>
              <a:gd name="connsiteY604" fmla="*/ 63386 h 506956"/>
              <a:gd name="connsiteX605" fmla="*/ 166986 w 506956"/>
              <a:gd name="connsiteY605" fmla="*/ 57402 h 506956"/>
              <a:gd name="connsiteX606" fmla="*/ 171148 w 506956"/>
              <a:gd name="connsiteY606" fmla="*/ 57402 h 506956"/>
              <a:gd name="connsiteX607" fmla="*/ 165245 w 506956"/>
              <a:gd name="connsiteY607" fmla="*/ 66596 h 506956"/>
              <a:gd name="connsiteX608" fmla="*/ 171556 w 506956"/>
              <a:gd name="connsiteY608" fmla="*/ 76443 h 506956"/>
              <a:gd name="connsiteX609" fmla="*/ 167394 w 506956"/>
              <a:gd name="connsiteY609" fmla="*/ 76443 h 506956"/>
              <a:gd name="connsiteX610" fmla="*/ 163178 w 506956"/>
              <a:gd name="connsiteY610" fmla="*/ 69751 h 506956"/>
              <a:gd name="connsiteX611" fmla="*/ 188978 w 506956"/>
              <a:gd name="connsiteY611" fmla="*/ 69751 h 506956"/>
              <a:gd name="connsiteX612" fmla="*/ 184762 w 506956"/>
              <a:gd name="connsiteY612" fmla="*/ 76443 h 506956"/>
              <a:gd name="connsiteX613" fmla="*/ 180601 w 506956"/>
              <a:gd name="connsiteY613" fmla="*/ 76443 h 506956"/>
              <a:gd name="connsiteX614" fmla="*/ 186911 w 506956"/>
              <a:gd name="connsiteY614" fmla="*/ 66596 h 506956"/>
              <a:gd name="connsiteX615" fmla="*/ 181009 w 506956"/>
              <a:gd name="connsiteY615" fmla="*/ 57402 h 506956"/>
              <a:gd name="connsiteX616" fmla="*/ 185170 w 506956"/>
              <a:gd name="connsiteY616" fmla="*/ 57402 h 506956"/>
              <a:gd name="connsiteX617" fmla="*/ 188978 w 506956"/>
              <a:gd name="connsiteY617" fmla="*/ 63386 h 506956"/>
              <a:gd name="connsiteX618" fmla="*/ 192786 w 506956"/>
              <a:gd name="connsiteY618" fmla="*/ 57402 h 506956"/>
              <a:gd name="connsiteX619" fmla="*/ 196948 w 506956"/>
              <a:gd name="connsiteY619" fmla="*/ 57402 h 506956"/>
              <a:gd name="connsiteX620" fmla="*/ 191045 w 506956"/>
              <a:gd name="connsiteY620" fmla="*/ 66596 h 506956"/>
              <a:gd name="connsiteX621" fmla="*/ 197356 w 506956"/>
              <a:gd name="connsiteY621" fmla="*/ 76443 h 506956"/>
              <a:gd name="connsiteX622" fmla="*/ 193194 w 506956"/>
              <a:gd name="connsiteY622" fmla="*/ 76443 h 506956"/>
              <a:gd name="connsiteX623" fmla="*/ 188978 w 506956"/>
              <a:gd name="connsiteY623" fmla="*/ 69751 h 506956"/>
              <a:gd name="connsiteX624" fmla="*/ 214778 w 506956"/>
              <a:gd name="connsiteY624" fmla="*/ 69751 h 506956"/>
              <a:gd name="connsiteX625" fmla="*/ 210562 w 506956"/>
              <a:gd name="connsiteY625" fmla="*/ 76443 h 506956"/>
              <a:gd name="connsiteX626" fmla="*/ 206401 w 506956"/>
              <a:gd name="connsiteY626" fmla="*/ 76443 h 506956"/>
              <a:gd name="connsiteX627" fmla="*/ 212711 w 506956"/>
              <a:gd name="connsiteY627" fmla="*/ 66596 h 506956"/>
              <a:gd name="connsiteX628" fmla="*/ 206809 w 506956"/>
              <a:gd name="connsiteY628" fmla="*/ 57402 h 506956"/>
              <a:gd name="connsiteX629" fmla="*/ 210970 w 506956"/>
              <a:gd name="connsiteY629" fmla="*/ 57402 h 506956"/>
              <a:gd name="connsiteX630" fmla="*/ 214778 w 506956"/>
              <a:gd name="connsiteY630" fmla="*/ 63386 h 506956"/>
              <a:gd name="connsiteX631" fmla="*/ 218586 w 506956"/>
              <a:gd name="connsiteY631" fmla="*/ 57402 h 506956"/>
              <a:gd name="connsiteX632" fmla="*/ 222748 w 506956"/>
              <a:gd name="connsiteY632" fmla="*/ 57402 h 506956"/>
              <a:gd name="connsiteX633" fmla="*/ 216846 w 506956"/>
              <a:gd name="connsiteY633" fmla="*/ 66596 h 506956"/>
              <a:gd name="connsiteX634" fmla="*/ 223156 w 506956"/>
              <a:gd name="connsiteY634" fmla="*/ 76443 h 506956"/>
              <a:gd name="connsiteX635" fmla="*/ 218994 w 506956"/>
              <a:gd name="connsiteY635" fmla="*/ 76443 h 506956"/>
              <a:gd name="connsiteX636" fmla="*/ 214778 w 506956"/>
              <a:gd name="connsiteY636" fmla="*/ 69751 h 506956"/>
              <a:gd name="connsiteX637" fmla="*/ 240578 w 506956"/>
              <a:gd name="connsiteY637" fmla="*/ 69751 h 506956"/>
              <a:gd name="connsiteX638" fmla="*/ 236362 w 506956"/>
              <a:gd name="connsiteY638" fmla="*/ 76443 h 506956"/>
              <a:gd name="connsiteX639" fmla="*/ 232201 w 506956"/>
              <a:gd name="connsiteY639" fmla="*/ 76443 h 506956"/>
              <a:gd name="connsiteX640" fmla="*/ 238511 w 506956"/>
              <a:gd name="connsiteY640" fmla="*/ 66596 h 506956"/>
              <a:gd name="connsiteX641" fmla="*/ 232609 w 506956"/>
              <a:gd name="connsiteY641" fmla="*/ 57402 h 506956"/>
              <a:gd name="connsiteX642" fmla="*/ 236770 w 506956"/>
              <a:gd name="connsiteY642" fmla="*/ 57402 h 506956"/>
              <a:gd name="connsiteX643" fmla="*/ 240578 w 506956"/>
              <a:gd name="connsiteY643" fmla="*/ 63386 h 506956"/>
              <a:gd name="connsiteX644" fmla="*/ 244386 w 506956"/>
              <a:gd name="connsiteY644" fmla="*/ 57402 h 506956"/>
              <a:gd name="connsiteX645" fmla="*/ 248548 w 506956"/>
              <a:gd name="connsiteY645" fmla="*/ 57402 h 506956"/>
              <a:gd name="connsiteX646" fmla="*/ 242646 w 506956"/>
              <a:gd name="connsiteY646" fmla="*/ 66596 h 506956"/>
              <a:gd name="connsiteX647" fmla="*/ 248956 w 506956"/>
              <a:gd name="connsiteY647" fmla="*/ 76443 h 506956"/>
              <a:gd name="connsiteX648" fmla="*/ 244794 w 506956"/>
              <a:gd name="connsiteY648" fmla="*/ 76443 h 506956"/>
              <a:gd name="connsiteX649" fmla="*/ 240578 w 506956"/>
              <a:gd name="connsiteY649" fmla="*/ 69751 h 506956"/>
              <a:gd name="connsiteX650" fmla="*/ 266378 w 506956"/>
              <a:gd name="connsiteY650" fmla="*/ 69751 h 506956"/>
              <a:gd name="connsiteX651" fmla="*/ 262162 w 506956"/>
              <a:gd name="connsiteY651" fmla="*/ 76443 h 506956"/>
              <a:gd name="connsiteX652" fmla="*/ 258001 w 506956"/>
              <a:gd name="connsiteY652" fmla="*/ 76443 h 506956"/>
              <a:gd name="connsiteX653" fmla="*/ 264311 w 506956"/>
              <a:gd name="connsiteY653" fmla="*/ 66596 h 506956"/>
              <a:gd name="connsiteX654" fmla="*/ 258409 w 506956"/>
              <a:gd name="connsiteY654" fmla="*/ 57402 h 506956"/>
              <a:gd name="connsiteX655" fmla="*/ 262570 w 506956"/>
              <a:gd name="connsiteY655" fmla="*/ 57402 h 506956"/>
              <a:gd name="connsiteX656" fmla="*/ 266378 w 506956"/>
              <a:gd name="connsiteY656" fmla="*/ 63386 h 506956"/>
              <a:gd name="connsiteX657" fmla="*/ 270187 w 506956"/>
              <a:gd name="connsiteY657" fmla="*/ 57402 h 506956"/>
              <a:gd name="connsiteX658" fmla="*/ 274348 w 506956"/>
              <a:gd name="connsiteY658" fmla="*/ 57402 h 506956"/>
              <a:gd name="connsiteX659" fmla="*/ 268446 w 506956"/>
              <a:gd name="connsiteY659" fmla="*/ 66596 h 506956"/>
              <a:gd name="connsiteX660" fmla="*/ 274756 w 506956"/>
              <a:gd name="connsiteY660" fmla="*/ 76443 h 506956"/>
              <a:gd name="connsiteX661" fmla="*/ 270595 w 506956"/>
              <a:gd name="connsiteY661" fmla="*/ 76443 h 506956"/>
              <a:gd name="connsiteX662" fmla="*/ 266378 w 506956"/>
              <a:gd name="connsiteY662" fmla="*/ 69751 h 506956"/>
              <a:gd name="connsiteX663" fmla="*/ 292179 w 506956"/>
              <a:gd name="connsiteY663" fmla="*/ 69751 h 506956"/>
              <a:gd name="connsiteX664" fmla="*/ 287962 w 506956"/>
              <a:gd name="connsiteY664" fmla="*/ 76443 h 506956"/>
              <a:gd name="connsiteX665" fmla="*/ 283801 w 506956"/>
              <a:gd name="connsiteY665" fmla="*/ 76443 h 506956"/>
              <a:gd name="connsiteX666" fmla="*/ 290111 w 506956"/>
              <a:gd name="connsiteY666" fmla="*/ 66596 h 506956"/>
              <a:gd name="connsiteX667" fmla="*/ 284209 w 506956"/>
              <a:gd name="connsiteY667" fmla="*/ 57402 h 506956"/>
              <a:gd name="connsiteX668" fmla="*/ 288370 w 506956"/>
              <a:gd name="connsiteY668" fmla="*/ 57402 h 506956"/>
              <a:gd name="connsiteX669" fmla="*/ 292179 w 506956"/>
              <a:gd name="connsiteY669" fmla="*/ 63386 h 506956"/>
              <a:gd name="connsiteX670" fmla="*/ 295987 w 506956"/>
              <a:gd name="connsiteY670" fmla="*/ 57402 h 506956"/>
              <a:gd name="connsiteX671" fmla="*/ 300148 w 506956"/>
              <a:gd name="connsiteY671" fmla="*/ 57402 h 506956"/>
              <a:gd name="connsiteX672" fmla="*/ 294246 w 506956"/>
              <a:gd name="connsiteY672" fmla="*/ 66596 h 506956"/>
              <a:gd name="connsiteX673" fmla="*/ 300556 w 506956"/>
              <a:gd name="connsiteY673" fmla="*/ 76443 h 506956"/>
              <a:gd name="connsiteX674" fmla="*/ 296395 w 506956"/>
              <a:gd name="connsiteY674" fmla="*/ 76443 h 506956"/>
              <a:gd name="connsiteX675" fmla="*/ 292179 w 506956"/>
              <a:gd name="connsiteY675" fmla="*/ 69751 h 506956"/>
              <a:gd name="connsiteX676" fmla="*/ 317979 w 506956"/>
              <a:gd name="connsiteY676" fmla="*/ 69751 h 506956"/>
              <a:gd name="connsiteX677" fmla="*/ 313762 w 506956"/>
              <a:gd name="connsiteY677" fmla="*/ 76443 h 506956"/>
              <a:gd name="connsiteX678" fmla="*/ 309601 w 506956"/>
              <a:gd name="connsiteY678" fmla="*/ 76443 h 506956"/>
              <a:gd name="connsiteX679" fmla="*/ 315911 w 506956"/>
              <a:gd name="connsiteY679" fmla="*/ 66596 h 506956"/>
              <a:gd name="connsiteX680" fmla="*/ 310009 w 506956"/>
              <a:gd name="connsiteY680" fmla="*/ 57402 h 506956"/>
              <a:gd name="connsiteX681" fmla="*/ 314170 w 506956"/>
              <a:gd name="connsiteY681" fmla="*/ 57402 h 506956"/>
              <a:gd name="connsiteX682" fmla="*/ 317979 w 506956"/>
              <a:gd name="connsiteY682" fmla="*/ 63386 h 506956"/>
              <a:gd name="connsiteX683" fmla="*/ 321787 w 506956"/>
              <a:gd name="connsiteY683" fmla="*/ 57402 h 506956"/>
              <a:gd name="connsiteX684" fmla="*/ 325948 w 506956"/>
              <a:gd name="connsiteY684" fmla="*/ 57402 h 506956"/>
              <a:gd name="connsiteX685" fmla="*/ 320046 w 506956"/>
              <a:gd name="connsiteY685" fmla="*/ 66596 h 506956"/>
              <a:gd name="connsiteX686" fmla="*/ 326356 w 506956"/>
              <a:gd name="connsiteY686" fmla="*/ 76443 h 506956"/>
              <a:gd name="connsiteX687" fmla="*/ 322195 w 506956"/>
              <a:gd name="connsiteY687" fmla="*/ 76443 h 506956"/>
              <a:gd name="connsiteX688" fmla="*/ 317979 w 506956"/>
              <a:gd name="connsiteY688" fmla="*/ 69751 h 506956"/>
              <a:gd name="connsiteX689" fmla="*/ 343779 w 506956"/>
              <a:gd name="connsiteY689" fmla="*/ 69751 h 506956"/>
              <a:gd name="connsiteX690" fmla="*/ 339563 w 506956"/>
              <a:gd name="connsiteY690" fmla="*/ 76443 h 506956"/>
              <a:gd name="connsiteX691" fmla="*/ 335401 w 506956"/>
              <a:gd name="connsiteY691" fmla="*/ 76443 h 506956"/>
              <a:gd name="connsiteX692" fmla="*/ 341711 w 506956"/>
              <a:gd name="connsiteY692" fmla="*/ 66596 h 506956"/>
              <a:gd name="connsiteX693" fmla="*/ 335809 w 506956"/>
              <a:gd name="connsiteY693" fmla="*/ 57402 h 506956"/>
              <a:gd name="connsiteX694" fmla="*/ 339971 w 506956"/>
              <a:gd name="connsiteY694" fmla="*/ 57402 h 506956"/>
              <a:gd name="connsiteX695" fmla="*/ 343779 w 506956"/>
              <a:gd name="connsiteY695" fmla="*/ 63386 h 506956"/>
              <a:gd name="connsiteX696" fmla="*/ 347587 w 506956"/>
              <a:gd name="connsiteY696" fmla="*/ 57402 h 506956"/>
              <a:gd name="connsiteX697" fmla="*/ 351748 w 506956"/>
              <a:gd name="connsiteY697" fmla="*/ 57402 h 506956"/>
              <a:gd name="connsiteX698" fmla="*/ 345846 w 506956"/>
              <a:gd name="connsiteY698" fmla="*/ 66596 h 506956"/>
              <a:gd name="connsiteX699" fmla="*/ 352156 w 506956"/>
              <a:gd name="connsiteY699" fmla="*/ 76443 h 506956"/>
              <a:gd name="connsiteX700" fmla="*/ 347995 w 506956"/>
              <a:gd name="connsiteY700" fmla="*/ 76443 h 506956"/>
              <a:gd name="connsiteX701" fmla="*/ 343779 w 506956"/>
              <a:gd name="connsiteY701" fmla="*/ 69751 h 506956"/>
              <a:gd name="connsiteX702" fmla="*/ 369579 w 506956"/>
              <a:gd name="connsiteY702" fmla="*/ 69751 h 506956"/>
              <a:gd name="connsiteX703" fmla="*/ 365363 w 506956"/>
              <a:gd name="connsiteY703" fmla="*/ 76443 h 506956"/>
              <a:gd name="connsiteX704" fmla="*/ 361201 w 506956"/>
              <a:gd name="connsiteY704" fmla="*/ 76443 h 506956"/>
              <a:gd name="connsiteX705" fmla="*/ 367511 w 506956"/>
              <a:gd name="connsiteY705" fmla="*/ 66596 h 506956"/>
              <a:gd name="connsiteX706" fmla="*/ 361609 w 506956"/>
              <a:gd name="connsiteY706" fmla="*/ 57402 h 506956"/>
              <a:gd name="connsiteX707" fmla="*/ 365771 w 506956"/>
              <a:gd name="connsiteY707" fmla="*/ 57402 h 506956"/>
              <a:gd name="connsiteX708" fmla="*/ 369579 w 506956"/>
              <a:gd name="connsiteY708" fmla="*/ 63386 h 506956"/>
              <a:gd name="connsiteX709" fmla="*/ 373387 w 506956"/>
              <a:gd name="connsiteY709" fmla="*/ 57402 h 506956"/>
              <a:gd name="connsiteX710" fmla="*/ 377548 w 506956"/>
              <a:gd name="connsiteY710" fmla="*/ 57402 h 506956"/>
              <a:gd name="connsiteX711" fmla="*/ 371646 w 506956"/>
              <a:gd name="connsiteY711" fmla="*/ 66596 h 506956"/>
              <a:gd name="connsiteX712" fmla="*/ 377956 w 506956"/>
              <a:gd name="connsiteY712" fmla="*/ 76443 h 506956"/>
              <a:gd name="connsiteX713" fmla="*/ 373795 w 506956"/>
              <a:gd name="connsiteY713" fmla="*/ 76443 h 506956"/>
              <a:gd name="connsiteX714" fmla="*/ 369579 w 506956"/>
              <a:gd name="connsiteY714" fmla="*/ 69751 h 506956"/>
              <a:gd name="connsiteX715" fmla="*/ 395379 w 506956"/>
              <a:gd name="connsiteY715" fmla="*/ 69751 h 506956"/>
              <a:gd name="connsiteX716" fmla="*/ 391163 w 506956"/>
              <a:gd name="connsiteY716" fmla="*/ 76443 h 506956"/>
              <a:gd name="connsiteX717" fmla="*/ 387001 w 506956"/>
              <a:gd name="connsiteY717" fmla="*/ 76443 h 506956"/>
              <a:gd name="connsiteX718" fmla="*/ 393312 w 506956"/>
              <a:gd name="connsiteY718" fmla="*/ 66596 h 506956"/>
              <a:gd name="connsiteX719" fmla="*/ 387409 w 506956"/>
              <a:gd name="connsiteY719" fmla="*/ 57402 h 506956"/>
              <a:gd name="connsiteX720" fmla="*/ 391571 w 506956"/>
              <a:gd name="connsiteY720" fmla="*/ 57402 h 506956"/>
              <a:gd name="connsiteX721" fmla="*/ 395379 w 506956"/>
              <a:gd name="connsiteY721" fmla="*/ 63386 h 506956"/>
              <a:gd name="connsiteX722" fmla="*/ 399187 w 506956"/>
              <a:gd name="connsiteY722" fmla="*/ 57402 h 506956"/>
              <a:gd name="connsiteX723" fmla="*/ 403348 w 506956"/>
              <a:gd name="connsiteY723" fmla="*/ 57402 h 506956"/>
              <a:gd name="connsiteX724" fmla="*/ 397446 w 506956"/>
              <a:gd name="connsiteY724" fmla="*/ 66596 h 506956"/>
              <a:gd name="connsiteX725" fmla="*/ 403756 w 506956"/>
              <a:gd name="connsiteY725" fmla="*/ 76443 h 506956"/>
              <a:gd name="connsiteX726" fmla="*/ 399595 w 506956"/>
              <a:gd name="connsiteY726" fmla="*/ 76443 h 506956"/>
              <a:gd name="connsiteX727" fmla="*/ 395379 w 506956"/>
              <a:gd name="connsiteY727" fmla="*/ 69751 h 506956"/>
              <a:gd name="connsiteX728" fmla="*/ 421179 w 506956"/>
              <a:gd name="connsiteY728" fmla="*/ 69751 h 506956"/>
              <a:gd name="connsiteX729" fmla="*/ 416963 w 506956"/>
              <a:gd name="connsiteY729" fmla="*/ 76443 h 506956"/>
              <a:gd name="connsiteX730" fmla="*/ 412801 w 506956"/>
              <a:gd name="connsiteY730" fmla="*/ 76443 h 506956"/>
              <a:gd name="connsiteX731" fmla="*/ 419112 w 506956"/>
              <a:gd name="connsiteY731" fmla="*/ 66596 h 506956"/>
              <a:gd name="connsiteX732" fmla="*/ 413209 w 506956"/>
              <a:gd name="connsiteY732" fmla="*/ 57402 h 506956"/>
              <a:gd name="connsiteX733" fmla="*/ 417371 w 506956"/>
              <a:gd name="connsiteY733" fmla="*/ 57402 h 506956"/>
              <a:gd name="connsiteX734" fmla="*/ 421179 w 506956"/>
              <a:gd name="connsiteY734" fmla="*/ 63386 h 506956"/>
              <a:gd name="connsiteX735" fmla="*/ 424987 w 506956"/>
              <a:gd name="connsiteY735" fmla="*/ 57402 h 506956"/>
              <a:gd name="connsiteX736" fmla="*/ 429149 w 506956"/>
              <a:gd name="connsiteY736" fmla="*/ 57402 h 506956"/>
              <a:gd name="connsiteX737" fmla="*/ 423246 w 506956"/>
              <a:gd name="connsiteY737" fmla="*/ 66596 h 506956"/>
              <a:gd name="connsiteX738" fmla="*/ 429557 w 506956"/>
              <a:gd name="connsiteY738" fmla="*/ 76443 h 506956"/>
              <a:gd name="connsiteX739" fmla="*/ 425395 w 506956"/>
              <a:gd name="connsiteY739" fmla="*/ 76443 h 506956"/>
              <a:gd name="connsiteX740" fmla="*/ 421179 w 506956"/>
              <a:gd name="connsiteY740" fmla="*/ 69751 h 506956"/>
              <a:gd name="connsiteX741" fmla="*/ 446979 w 506956"/>
              <a:gd name="connsiteY741" fmla="*/ 69751 h 506956"/>
              <a:gd name="connsiteX742" fmla="*/ 442763 w 506956"/>
              <a:gd name="connsiteY742" fmla="*/ 76443 h 506956"/>
              <a:gd name="connsiteX743" fmla="*/ 438601 w 506956"/>
              <a:gd name="connsiteY743" fmla="*/ 76443 h 506956"/>
              <a:gd name="connsiteX744" fmla="*/ 444912 w 506956"/>
              <a:gd name="connsiteY744" fmla="*/ 66596 h 506956"/>
              <a:gd name="connsiteX745" fmla="*/ 439009 w 506956"/>
              <a:gd name="connsiteY745" fmla="*/ 57402 h 506956"/>
              <a:gd name="connsiteX746" fmla="*/ 443171 w 506956"/>
              <a:gd name="connsiteY746" fmla="*/ 57402 h 506956"/>
              <a:gd name="connsiteX747" fmla="*/ 446979 w 506956"/>
              <a:gd name="connsiteY747" fmla="*/ 63386 h 506956"/>
              <a:gd name="connsiteX748" fmla="*/ 450787 w 506956"/>
              <a:gd name="connsiteY748" fmla="*/ 57402 h 506956"/>
              <a:gd name="connsiteX749" fmla="*/ 454949 w 506956"/>
              <a:gd name="connsiteY749" fmla="*/ 57402 h 506956"/>
              <a:gd name="connsiteX750" fmla="*/ 449046 w 506956"/>
              <a:gd name="connsiteY750" fmla="*/ 66596 h 506956"/>
              <a:gd name="connsiteX751" fmla="*/ 455357 w 506956"/>
              <a:gd name="connsiteY751" fmla="*/ 76443 h 506956"/>
              <a:gd name="connsiteX752" fmla="*/ 451195 w 506956"/>
              <a:gd name="connsiteY752" fmla="*/ 76443 h 506956"/>
              <a:gd name="connsiteX753" fmla="*/ 446979 w 506956"/>
              <a:gd name="connsiteY753" fmla="*/ 69751 h 506956"/>
              <a:gd name="connsiteX754" fmla="*/ 472779 w 506956"/>
              <a:gd name="connsiteY754" fmla="*/ 69751 h 506956"/>
              <a:gd name="connsiteX755" fmla="*/ 468563 w 506956"/>
              <a:gd name="connsiteY755" fmla="*/ 76443 h 506956"/>
              <a:gd name="connsiteX756" fmla="*/ 464401 w 506956"/>
              <a:gd name="connsiteY756" fmla="*/ 76443 h 506956"/>
              <a:gd name="connsiteX757" fmla="*/ 470712 w 506956"/>
              <a:gd name="connsiteY757" fmla="*/ 66596 h 506956"/>
              <a:gd name="connsiteX758" fmla="*/ 464809 w 506956"/>
              <a:gd name="connsiteY758" fmla="*/ 57402 h 506956"/>
              <a:gd name="connsiteX759" fmla="*/ 468971 w 506956"/>
              <a:gd name="connsiteY759" fmla="*/ 57402 h 506956"/>
              <a:gd name="connsiteX760" fmla="*/ 472779 w 506956"/>
              <a:gd name="connsiteY760" fmla="*/ 63386 h 506956"/>
              <a:gd name="connsiteX761" fmla="*/ 476587 w 506956"/>
              <a:gd name="connsiteY761" fmla="*/ 57402 h 506956"/>
              <a:gd name="connsiteX762" fmla="*/ 480749 w 506956"/>
              <a:gd name="connsiteY762" fmla="*/ 57402 h 506956"/>
              <a:gd name="connsiteX763" fmla="*/ 474846 w 506956"/>
              <a:gd name="connsiteY763" fmla="*/ 66596 h 506956"/>
              <a:gd name="connsiteX764" fmla="*/ 481157 w 506956"/>
              <a:gd name="connsiteY764" fmla="*/ 76443 h 506956"/>
              <a:gd name="connsiteX765" fmla="*/ 476995 w 506956"/>
              <a:gd name="connsiteY765" fmla="*/ 76443 h 506956"/>
              <a:gd name="connsiteX766" fmla="*/ 472779 w 506956"/>
              <a:gd name="connsiteY766" fmla="*/ 69751 h 506956"/>
              <a:gd name="connsiteX767" fmla="*/ 498579 w 506956"/>
              <a:gd name="connsiteY767" fmla="*/ 69751 h 506956"/>
              <a:gd name="connsiteX768" fmla="*/ 494363 w 506956"/>
              <a:gd name="connsiteY768" fmla="*/ 76443 h 506956"/>
              <a:gd name="connsiteX769" fmla="*/ 490201 w 506956"/>
              <a:gd name="connsiteY769" fmla="*/ 76443 h 506956"/>
              <a:gd name="connsiteX770" fmla="*/ 496512 w 506956"/>
              <a:gd name="connsiteY770" fmla="*/ 66596 h 506956"/>
              <a:gd name="connsiteX771" fmla="*/ 490609 w 506956"/>
              <a:gd name="connsiteY771" fmla="*/ 57402 h 506956"/>
              <a:gd name="connsiteX772" fmla="*/ 494771 w 506956"/>
              <a:gd name="connsiteY772" fmla="*/ 57402 h 506956"/>
              <a:gd name="connsiteX773" fmla="*/ 498579 w 506956"/>
              <a:gd name="connsiteY773" fmla="*/ 63386 h 506956"/>
              <a:gd name="connsiteX774" fmla="*/ 502387 w 506956"/>
              <a:gd name="connsiteY774" fmla="*/ 57402 h 506956"/>
              <a:gd name="connsiteX775" fmla="*/ 506549 w 506956"/>
              <a:gd name="connsiteY775" fmla="*/ 57402 h 506956"/>
              <a:gd name="connsiteX776" fmla="*/ 500646 w 506956"/>
              <a:gd name="connsiteY776" fmla="*/ 66596 h 506956"/>
              <a:gd name="connsiteX777" fmla="*/ 506957 w 506956"/>
              <a:gd name="connsiteY777" fmla="*/ 76443 h 506956"/>
              <a:gd name="connsiteX778" fmla="*/ 502795 w 506956"/>
              <a:gd name="connsiteY778" fmla="*/ 76443 h 506956"/>
              <a:gd name="connsiteX779" fmla="*/ 498579 w 506956"/>
              <a:gd name="connsiteY779" fmla="*/ 69751 h 506956"/>
              <a:gd name="connsiteX780" fmla="*/ 8378 w 506956"/>
              <a:gd name="connsiteY780" fmla="*/ 98452 h 506956"/>
              <a:gd name="connsiteX781" fmla="*/ 4162 w 506956"/>
              <a:gd name="connsiteY781" fmla="*/ 105144 h 506956"/>
              <a:gd name="connsiteX782" fmla="*/ 0 w 506956"/>
              <a:gd name="connsiteY782" fmla="*/ 105144 h 506956"/>
              <a:gd name="connsiteX783" fmla="*/ 6310 w 506956"/>
              <a:gd name="connsiteY783" fmla="*/ 95297 h 506956"/>
              <a:gd name="connsiteX784" fmla="*/ 408 w 506956"/>
              <a:gd name="connsiteY784" fmla="*/ 86103 h 506956"/>
              <a:gd name="connsiteX785" fmla="*/ 4570 w 506956"/>
              <a:gd name="connsiteY785" fmla="*/ 86103 h 506956"/>
              <a:gd name="connsiteX786" fmla="*/ 8378 w 506956"/>
              <a:gd name="connsiteY786" fmla="*/ 92087 h 506956"/>
              <a:gd name="connsiteX787" fmla="*/ 12186 w 506956"/>
              <a:gd name="connsiteY787" fmla="*/ 86103 h 506956"/>
              <a:gd name="connsiteX788" fmla="*/ 16347 w 506956"/>
              <a:gd name="connsiteY788" fmla="*/ 86103 h 506956"/>
              <a:gd name="connsiteX789" fmla="*/ 10445 w 506956"/>
              <a:gd name="connsiteY789" fmla="*/ 95297 h 506956"/>
              <a:gd name="connsiteX790" fmla="*/ 16755 w 506956"/>
              <a:gd name="connsiteY790" fmla="*/ 105144 h 506956"/>
              <a:gd name="connsiteX791" fmla="*/ 12594 w 506956"/>
              <a:gd name="connsiteY791" fmla="*/ 105144 h 506956"/>
              <a:gd name="connsiteX792" fmla="*/ 8378 w 506956"/>
              <a:gd name="connsiteY792" fmla="*/ 98452 h 506956"/>
              <a:gd name="connsiteX793" fmla="*/ 34178 w 506956"/>
              <a:gd name="connsiteY793" fmla="*/ 98452 h 506956"/>
              <a:gd name="connsiteX794" fmla="*/ 29962 w 506956"/>
              <a:gd name="connsiteY794" fmla="*/ 105144 h 506956"/>
              <a:gd name="connsiteX795" fmla="*/ 25800 w 506956"/>
              <a:gd name="connsiteY795" fmla="*/ 105144 h 506956"/>
              <a:gd name="connsiteX796" fmla="*/ 32110 w 506956"/>
              <a:gd name="connsiteY796" fmla="*/ 95297 h 506956"/>
              <a:gd name="connsiteX797" fmla="*/ 26208 w 506956"/>
              <a:gd name="connsiteY797" fmla="*/ 86103 h 506956"/>
              <a:gd name="connsiteX798" fmla="*/ 30370 w 506956"/>
              <a:gd name="connsiteY798" fmla="*/ 86103 h 506956"/>
              <a:gd name="connsiteX799" fmla="*/ 34178 w 506956"/>
              <a:gd name="connsiteY799" fmla="*/ 92087 h 506956"/>
              <a:gd name="connsiteX800" fmla="*/ 37986 w 506956"/>
              <a:gd name="connsiteY800" fmla="*/ 86103 h 506956"/>
              <a:gd name="connsiteX801" fmla="*/ 42147 w 506956"/>
              <a:gd name="connsiteY801" fmla="*/ 86103 h 506956"/>
              <a:gd name="connsiteX802" fmla="*/ 36245 w 506956"/>
              <a:gd name="connsiteY802" fmla="*/ 95297 h 506956"/>
              <a:gd name="connsiteX803" fmla="*/ 42555 w 506956"/>
              <a:gd name="connsiteY803" fmla="*/ 105144 h 506956"/>
              <a:gd name="connsiteX804" fmla="*/ 38394 w 506956"/>
              <a:gd name="connsiteY804" fmla="*/ 105144 h 506956"/>
              <a:gd name="connsiteX805" fmla="*/ 34178 w 506956"/>
              <a:gd name="connsiteY805" fmla="*/ 98452 h 506956"/>
              <a:gd name="connsiteX806" fmla="*/ 59978 w 506956"/>
              <a:gd name="connsiteY806" fmla="*/ 98452 h 506956"/>
              <a:gd name="connsiteX807" fmla="*/ 55762 w 506956"/>
              <a:gd name="connsiteY807" fmla="*/ 105144 h 506956"/>
              <a:gd name="connsiteX808" fmla="*/ 51600 w 506956"/>
              <a:gd name="connsiteY808" fmla="*/ 105144 h 506956"/>
              <a:gd name="connsiteX809" fmla="*/ 57911 w 506956"/>
              <a:gd name="connsiteY809" fmla="*/ 95297 h 506956"/>
              <a:gd name="connsiteX810" fmla="*/ 52008 w 506956"/>
              <a:gd name="connsiteY810" fmla="*/ 86103 h 506956"/>
              <a:gd name="connsiteX811" fmla="*/ 56170 w 506956"/>
              <a:gd name="connsiteY811" fmla="*/ 86103 h 506956"/>
              <a:gd name="connsiteX812" fmla="*/ 59978 w 506956"/>
              <a:gd name="connsiteY812" fmla="*/ 92087 h 506956"/>
              <a:gd name="connsiteX813" fmla="*/ 63786 w 506956"/>
              <a:gd name="connsiteY813" fmla="*/ 86103 h 506956"/>
              <a:gd name="connsiteX814" fmla="*/ 67948 w 506956"/>
              <a:gd name="connsiteY814" fmla="*/ 86103 h 506956"/>
              <a:gd name="connsiteX815" fmla="*/ 62045 w 506956"/>
              <a:gd name="connsiteY815" fmla="*/ 95297 h 506956"/>
              <a:gd name="connsiteX816" fmla="*/ 68356 w 506956"/>
              <a:gd name="connsiteY816" fmla="*/ 105144 h 506956"/>
              <a:gd name="connsiteX817" fmla="*/ 64194 w 506956"/>
              <a:gd name="connsiteY817" fmla="*/ 105144 h 506956"/>
              <a:gd name="connsiteX818" fmla="*/ 59978 w 506956"/>
              <a:gd name="connsiteY818" fmla="*/ 98452 h 506956"/>
              <a:gd name="connsiteX819" fmla="*/ 85778 w 506956"/>
              <a:gd name="connsiteY819" fmla="*/ 98452 h 506956"/>
              <a:gd name="connsiteX820" fmla="*/ 81562 w 506956"/>
              <a:gd name="connsiteY820" fmla="*/ 105144 h 506956"/>
              <a:gd name="connsiteX821" fmla="*/ 77400 w 506956"/>
              <a:gd name="connsiteY821" fmla="*/ 105144 h 506956"/>
              <a:gd name="connsiteX822" fmla="*/ 83711 w 506956"/>
              <a:gd name="connsiteY822" fmla="*/ 95297 h 506956"/>
              <a:gd name="connsiteX823" fmla="*/ 77808 w 506956"/>
              <a:gd name="connsiteY823" fmla="*/ 86103 h 506956"/>
              <a:gd name="connsiteX824" fmla="*/ 81970 w 506956"/>
              <a:gd name="connsiteY824" fmla="*/ 86103 h 506956"/>
              <a:gd name="connsiteX825" fmla="*/ 85778 w 506956"/>
              <a:gd name="connsiteY825" fmla="*/ 92087 h 506956"/>
              <a:gd name="connsiteX826" fmla="*/ 89586 w 506956"/>
              <a:gd name="connsiteY826" fmla="*/ 86103 h 506956"/>
              <a:gd name="connsiteX827" fmla="*/ 93748 w 506956"/>
              <a:gd name="connsiteY827" fmla="*/ 86103 h 506956"/>
              <a:gd name="connsiteX828" fmla="*/ 87845 w 506956"/>
              <a:gd name="connsiteY828" fmla="*/ 95297 h 506956"/>
              <a:gd name="connsiteX829" fmla="*/ 94156 w 506956"/>
              <a:gd name="connsiteY829" fmla="*/ 105144 h 506956"/>
              <a:gd name="connsiteX830" fmla="*/ 89994 w 506956"/>
              <a:gd name="connsiteY830" fmla="*/ 105144 h 506956"/>
              <a:gd name="connsiteX831" fmla="*/ 85778 w 506956"/>
              <a:gd name="connsiteY831" fmla="*/ 98452 h 506956"/>
              <a:gd name="connsiteX832" fmla="*/ 111578 w 506956"/>
              <a:gd name="connsiteY832" fmla="*/ 98452 h 506956"/>
              <a:gd name="connsiteX833" fmla="*/ 107362 w 506956"/>
              <a:gd name="connsiteY833" fmla="*/ 105144 h 506956"/>
              <a:gd name="connsiteX834" fmla="*/ 103200 w 506956"/>
              <a:gd name="connsiteY834" fmla="*/ 105144 h 506956"/>
              <a:gd name="connsiteX835" fmla="*/ 109511 w 506956"/>
              <a:gd name="connsiteY835" fmla="*/ 95297 h 506956"/>
              <a:gd name="connsiteX836" fmla="*/ 103608 w 506956"/>
              <a:gd name="connsiteY836" fmla="*/ 86103 h 506956"/>
              <a:gd name="connsiteX837" fmla="*/ 107770 w 506956"/>
              <a:gd name="connsiteY837" fmla="*/ 86103 h 506956"/>
              <a:gd name="connsiteX838" fmla="*/ 111578 w 506956"/>
              <a:gd name="connsiteY838" fmla="*/ 92087 h 506956"/>
              <a:gd name="connsiteX839" fmla="*/ 115386 w 506956"/>
              <a:gd name="connsiteY839" fmla="*/ 86103 h 506956"/>
              <a:gd name="connsiteX840" fmla="*/ 119548 w 506956"/>
              <a:gd name="connsiteY840" fmla="*/ 86103 h 506956"/>
              <a:gd name="connsiteX841" fmla="*/ 113645 w 506956"/>
              <a:gd name="connsiteY841" fmla="*/ 95297 h 506956"/>
              <a:gd name="connsiteX842" fmla="*/ 119956 w 506956"/>
              <a:gd name="connsiteY842" fmla="*/ 105144 h 506956"/>
              <a:gd name="connsiteX843" fmla="*/ 115794 w 506956"/>
              <a:gd name="connsiteY843" fmla="*/ 105144 h 506956"/>
              <a:gd name="connsiteX844" fmla="*/ 111578 w 506956"/>
              <a:gd name="connsiteY844" fmla="*/ 98452 h 506956"/>
              <a:gd name="connsiteX845" fmla="*/ 137378 w 506956"/>
              <a:gd name="connsiteY845" fmla="*/ 98452 h 506956"/>
              <a:gd name="connsiteX846" fmla="*/ 133162 w 506956"/>
              <a:gd name="connsiteY846" fmla="*/ 105144 h 506956"/>
              <a:gd name="connsiteX847" fmla="*/ 129000 w 506956"/>
              <a:gd name="connsiteY847" fmla="*/ 105144 h 506956"/>
              <a:gd name="connsiteX848" fmla="*/ 135311 w 506956"/>
              <a:gd name="connsiteY848" fmla="*/ 95297 h 506956"/>
              <a:gd name="connsiteX849" fmla="*/ 129408 w 506956"/>
              <a:gd name="connsiteY849" fmla="*/ 86103 h 506956"/>
              <a:gd name="connsiteX850" fmla="*/ 133570 w 506956"/>
              <a:gd name="connsiteY850" fmla="*/ 86103 h 506956"/>
              <a:gd name="connsiteX851" fmla="*/ 137378 w 506956"/>
              <a:gd name="connsiteY851" fmla="*/ 92087 h 506956"/>
              <a:gd name="connsiteX852" fmla="*/ 141186 w 506956"/>
              <a:gd name="connsiteY852" fmla="*/ 86103 h 506956"/>
              <a:gd name="connsiteX853" fmla="*/ 145348 w 506956"/>
              <a:gd name="connsiteY853" fmla="*/ 86103 h 506956"/>
              <a:gd name="connsiteX854" fmla="*/ 139445 w 506956"/>
              <a:gd name="connsiteY854" fmla="*/ 95297 h 506956"/>
              <a:gd name="connsiteX855" fmla="*/ 145756 w 506956"/>
              <a:gd name="connsiteY855" fmla="*/ 105144 h 506956"/>
              <a:gd name="connsiteX856" fmla="*/ 141594 w 506956"/>
              <a:gd name="connsiteY856" fmla="*/ 105144 h 506956"/>
              <a:gd name="connsiteX857" fmla="*/ 137378 w 506956"/>
              <a:gd name="connsiteY857" fmla="*/ 98452 h 506956"/>
              <a:gd name="connsiteX858" fmla="*/ 163178 w 506956"/>
              <a:gd name="connsiteY858" fmla="*/ 98452 h 506956"/>
              <a:gd name="connsiteX859" fmla="*/ 158962 w 506956"/>
              <a:gd name="connsiteY859" fmla="*/ 105144 h 506956"/>
              <a:gd name="connsiteX860" fmla="*/ 154800 w 506956"/>
              <a:gd name="connsiteY860" fmla="*/ 105144 h 506956"/>
              <a:gd name="connsiteX861" fmla="*/ 161111 w 506956"/>
              <a:gd name="connsiteY861" fmla="*/ 95297 h 506956"/>
              <a:gd name="connsiteX862" fmla="*/ 155208 w 506956"/>
              <a:gd name="connsiteY862" fmla="*/ 86103 h 506956"/>
              <a:gd name="connsiteX863" fmla="*/ 159370 w 506956"/>
              <a:gd name="connsiteY863" fmla="*/ 86103 h 506956"/>
              <a:gd name="connsiteX864" fmla="*/ 163178 w 506956"/>
              <a:gd name="connsiteY864" fmla="*/ 92087 h 506956"/>
              <a:gd name="connsiteX865" fmla="*/ 166986 w 506956"/>
              <a:gd name="connsiteY865" fmla="*/ 86103 h 506956"/>
              <a:gd name="connsiteX866" fmla="*/ 171148 w 506956"/>
              <a:gd name="connsiteY866" fmla="*/ 86103 h 506956"/>
              <a:gd name="connsiteX867" fmla="*/ 165245 w 506956"/>
              <a:gd name="connsiteY867" fmla="*/ 95297 h 506956"/>
              <a:gd name="connsiteX868" fmla="*/ 171556 w 506956"/>
              <a:gd name="connsiteY868" fmla="*/ 105144 h 506956"/>
              <a:gd name="connsiteX869" fmla="*/ 167394 w 506956"/>
              <a:gd name="connsiteY869" fmla="*/ 105144 h 506956"/>
              <a:gd name="connsiteX870" fmla="*/ 163178 w 506956"/>
              <a:gd name="connsiteY870" fmla="*/ 98452 h 506956"/>
              <a:gd name="connsiteX871" fmla="*/ 188978 w 506956"/>
              <a:gd name="connsiteY871" fmla="*/ 98452 h 506956"/>
              <a:gd name="connsiteX872" fmla="*/ 184762 w 506956"/>
              <a:gd name="connsiteY872" fmla="*/ 105144 h 506956"/>
              <a:gd name="connsiteX873" fmla="*/ 180601 w 506956"/>
              <a:gd name="connsiteY873" fmla="*/ 105144 h 506956"/>
              <a:gd name="connsiteX874" fmla="*/ 186911 w 506956"/>
              <a:gd name="connsiteY874" fmla="*/ 95297 h 506956"/>
              <a:gd name="connsiteX875" fmla="*/ 181009 w 506956"/>
              <a:gd name="connsiteY875" fmla="*/ 86103 h 506956"/>
              <a:gd name="connsiteX876" fmla="*/ 185170 w 506956"/>
              <a:gd name="connsiteY876" fmla="*/ 86103 h 506956"/>
              <a:gd name="connsiteX877" fmla="*/ 188978 w 506956"/>
              <a:gd name="connsiteY877" fmla="*/ 92087 h 506956"/>
              <a:gd name="connsiteX878" fmla="*/ 192786 w 506956"/>
              <a:gd name="connsiteY878" fmla="*/ 86103 h 506956"/>
              <a:gd name="connsiteX879" fmla="*/ 196948 w 506956"/>
              <a:gd name="connsiteY879" fmla="*/ 86103 h 506956"/>
              <a:gd name="connsiteX880" fmla="*/ 191045 w 506956"/>
              <a:gd name="connsiteY880" fmla="*/ 95297 h 506956"/>
              <a:gd name="connsiteX881" fmla="*/ 197356 w 506956"/>
              <a:gd name="connsiteY881" fmla="*/ 105144 h 506956"/>
              <a:gd name="connsiteX882" fmla="*/ 193194 w 506956"/>
              <a:gd name="connsiteY882" fmla="*/ 105144 h 506956"/>
              <a:gd name="connsiteX883" fmla="*/ 188978 w 506956"/>
              <a:gd name="connsiteY883" fmla="*/ 98452 h 506956"/>
              <a:gd name="connsiteX884" fmla="*/ 214778 w 506956"/>
              <a:gd name="connsiteY884" fmla="*/ 98452 h 506956"/>
              <a:gd name="connsiteX885" fmla="*/ 210562 w 506956"/>
              <a:gd name="connsiteY885" fmla="*/ 105144 h 506956"/>
              <a:gd name="connsiteX886" fmla="*/ 206401 w 506956"/>
              <a:gd name="connsiteY886" fmla="*/ 105144 h 506956"/>
              <a:gd name="connsiteX887" fmla="*/ 212711 w 506956"/>
              <a:gd name="connsiteY887" fmla="*/ 95297 h 506956"/>
              <a:gd name="connsiteX888" fmla="*/ 206809 w 506956"/>
              <a:gd name="connsiteY888" fmla="*/ 86103 h 506956"/>
              <a:gd name="connsiteX889" fmla="*/ 210970 w 506956"/>
              <a:gd name="connsiteY889" fmla="*/ 86103 h 506956"/>
              <a:gd name="connsiteX890" fmla="*/ 214778 w 506956"/>
              <a:gd name="connsiteY890" fmla="*/ 92087 h 506956"/>
              <a:gd name="connsiteX891" fmla="*/ 218586 w 506956"/>
              <a:gd name="connsiteY891" fmla="*/ 86103 h 506956"/>
              <a:gd name="connsiteX892" fmla="*/ 222748 w 506956"/>
              <a:gd name="connsiteY892" fmla="*/ 86103 h 506956"/>
              <a:gd name="connsiteX893" fmla="*/ 216846 w 506956"/>
              <a:gd name="connsiteY893" fmla="*/ 95297 h 506956"/>
              <a:gd name="connsiteX894" fmla="*/ 223156 w 506956"/>
              <a:gd name="connsiteY894" fmla="*/ 105144 h 506956"/>
              <a:gd name="connsiteX895" fmla="*/ 218994 w 506956"/>
              <a:gd name="connsiteY895" fmla="*/ 105144 h 506956"/>
              <a:gd name="connsiteX896" fmla="*/ 214778 w 506956"/>
              <a:gd name="connsiteY896" fmla="*/ 98452 h 506956"/>
              <a:gd name="connsiteX897" fmla="*/ 240578 w 506956"/>
              <a:gd name="connsiteY897" fmla="*/ 98452 h 506956"/>
              <a:gd name="connsiteX898" fmla="*/ 236362 w 506956"/>
              <a:gd name="connsiteY898" fmla="*/ 105144 h 506956"/>
              <a:gd name="connsiteX899" fmla="*/ 232201 w 506956"/>
              <a:gd name="connsiteY899" fmla="*/ 105144 h 506956"/>
              <a:gd name="connsiteX900" fmla="*/ 238511 w 506956"/>
              <a:gd name="connsiteY900" fmla="*/ 95297 h 506956"/>
              <a:gd name="connsiteX901" fmla="*/ 232609 w 506956"/>
              <a:gd name="connsiteY901" fmla="*/ 86103 h 506956"/>
              <a:gd name="connsiteX902" fmla="*/ 236770 w 506956"/>
              <a:gd name="connsiteY902" fmla="*/ 86103 h 506956"/>
              <a:gd name="connsiteX903" fmla="*/ 240578 w 506956"/>
              <a:gd name="connsiteY903" fmla="*/ 92087 h 506956"/>
              <a:gd name="connsiteX904" fmla="*/ 244386 w 506956"/>
              <a:gd name="connsiteY904" fmla="*/ 86103 h 506956"/>
              <a:gd name="connsiteX905" fmla="*/ 248548 w 506956"/>
              <a:gd name="connsiteY905" fmla="*/ 86103 h 506956"/>
              <a:gd name="connsiteX906" fmla="*/ 242646 w 506956"/>
              <a:gd name="connsiteY906" fmla="*/ 95297 h 506956"/>
              <a:gd name="connsiteX907" fmla="*/ 248956 w 506956"/>
              <a:gd name="connsiteY907" fmla="*/ 105144 h 506956"/>
              <a:gd name="connsiteX908" fmla="*/ 244794 w 506956"/>
              <a:gd name="connsiteY908" fmla="*/ 105144 h 506956"/>
              <a:gd name="connsiteX909" fmla="*/ 240578 w 506956"/>
              <a:gd name="connsiteY909" fmla="*/ 98452 h 506956"/>
              <a:gd name="connsiteX910" fmla="*/ 266378 w 506956"/>
              <a:gd name="connsiteY910" fmla="*/ 98452 h 506956"/>
              <a:gd name="connsiteX911" fmla="*/ 262162 w 506956"/>
              <a:gd name="connsiteY911" fmla="*/ 105144 h 506956"/>
              <a:gd name="connsiteX912" fmla="*/ 258001 w 506956"/>
              <a:gd name="connsiteY912" fmla="*/ 105144 h 506956"/>
              <a:gd name="connsiteX913" fmla="*/ 264311 w 506956"/>
              <a:gd name="connsiteY913" fmla="*/ 95297 h 506956"/>
              <a:gd name="connsiteX914" fmla="*/ 258409 w 506956"/>
              <a:gd name="connsiteY914" fmla="*/ 86103 h 506956"/>
              <a:gd name="connsiteX915" fmla="*/ 262570 w 506956"/>
              <a:gd name="connsiteY915" fmla="*/ 86103 h 506956"/>
              <a:gd name="connsiteX916" fmla="*/ 266378 w 506956"/>
              <a:gd name="connsiteY916" fmla="*/ 92087 h 506956"/>
              <a:gd name="connsiteX917" fmla="*/ 270187 w 506956"/>
              <a:gd name="connsiteY917" fmla="*/ 86103 h 506956"/>
              <a:gd name="connsiteX918" fmla="*/ 274348 w 506956"/>
              <a:gd name="connsiteY918" fmla="*/ 86103 h 506956"/>
              <a:gd name="connsiteX919" fmla="*/ 268446 w 506956"/>
              <a:gd name="connsiteY919" fmla="*/ 95297 h 506956"/>
              <a:gd name="connsiteX920" fmla="*/ 274756 w 506956"/>
              <a:gd name="connsiteY920" fmla="*/ 105144 h 506956"/>
              <a:gd name="connsiteX921" fmla="*/ 270595 w 506956"/>
              <a:gd name="connsiteY921" fmla="*/ 105144 h 506956"/>
              <a:gd name="connsiteX922" fmla="*/ 266378 w 506956"/>
              <a:gd name="connsiteY922" fmla="*/ 98452 h 506956"/>
              <a:gd name="connsiteX923" fmla="*/ 292179 w 506956"/>
              <a:gd name="connsiteY923" fmla="*/ 98452 h 506956"/>
              <a:gd name="connsiteX924" fmla="*/ 287962 w 506956"/>
              <a:gd name="connsiteY924" fmla="*/ 105144 h 506956"/>
              <a:gd name="connsiteX925" fmla="*/ 283801 w 506956"/>
              <a:gd name="connsiteY925" fmla="*/ 105144 h 506956"/>
              <a:gd name="connsiteX926" fmla="*/ 290111 w 506956"/>
              <a:gd name="connsiteY926" fmla="*/ 95297 h 506956"/>
              <a:gd name="connsiteX927" fmla="*/ 284209 w 506956"/>
              <a:gd name="connsiteY927" fmla="*/ 86103 h 506956"/>
              <a:gd name="connsiteX928" fmla="*/ 288370 w 506956"/>
              <a:gd name="connsiteY928" fmla="*/ 86103 h 506956"/>
              <a:gd name="connsiteX929" fmla="*/ 292179 w 506956"/>
              <a:gd name="connsiteY929" fmla="*/ 92087 h 506956"/>
              <a:gd name="connsiteX930" fmla="*/ 295987 w 506956"/>
              <a:gd name="connsiteY930" fmla="*/ 86103 h 506956"/>
              <a:gd name="connsiteX931" fmla="*/ 300148 w 506956"/>
              <a:gd name="connsiteY931" fmla="*/ 86103 h 506956"/>
              <a:gd name="connsiteX932" fmla="*/ 294246 w 506956"/>
              <a:gd name="connsiteY932" fmla="*/ 95297 h 506956"/>
              <a:gd name="connsiteX933" fmla="*/ 300556 w 506956"/>
              <a:gd name="connsiteY933" fmla="*/ 105144 h 506956"/>
              <a:gd name="connsiteX934" fmla="*/ 296395 w 506956"/>
              <a:gd name="connsiteY934" fmla="*/ 105144 h 506956"/>
              <a:gd name="connsiteX935" fmla="*/ 292179 w 506956"/>
              <a:gd name="connsiteY935" fmla="*/ 98452 h 506956"/>
              <a:gd name="connsiteX936" fmla="*/ 317979 w 506956"/>
              <a:gd name="connsiteY936" fmla="*/ 98452 h 506956"/>
              <a:gd name="connsiteX937" fmla="*/ 313762 w 506956"/>
              <a:gd name="connsiteY937" fmla="*/ 105144 h 506956"/>
              <a:gd name="connsiteX938" fmla="*/ 309601 w 506956"/>
              <a:gd name="connsiteY938" fmla="*/ 105144 h 506956"/>
              <a:gd name="connsiteX939" fmla="*/ 315911 w 506956"/>
              <a:gd name="connsiteY939" fmla="*/ 95297 h 506956"/>
              <a:gd name="connsiteX940" fmla="*/ 310009 w 506956"/>
              <a:gd name="connsiteY940" fmla="*/ 86103 h 506956"/>
              <a:gd name="connsiteX941" fmla="*/ 314170 w 506956"/>
              <a:gd name="connsiteY941" fmla="*/ 86103 h 506956"/>
              <a:gd name="connsiteX942" fmla="*/ 317979 w 506956"/>
              <a:gd name="connsiteY942" fmla="*/ 92087 h 506956"/>
              <a:gd name="connsiteX943" fmla="*/ 321787 w 506956"/>
              <a:gd name="connsiteY943" fmla="*/ 86103 h 506956"/>
              <a:gd name="connsiteX944" fmla="*/ 325948 w 506956"/>
              <a:gd name="connsiteY944" fmla="*/ 86103 h 506956"/>
              <a:gd name="connsiteX945" fmla="*/ 320046 w 506956"/>
              <a:gd name="connsiteY945" fmla="*/ 95297 h 506956"/>
              <a:gd name="connsiteX946" fmla="*/ 326356 w 506956"/>
              <a:gd name="connsiteY946" fmla="*/ 105144 h 506956"/>
              <a:gd name="connsiteX947" fmla="*/ 322195 w 506956"/>
              <a:gd name="connsiteY947" fmla="*/ 105144 h 506956"/>
              <a:gd name="connsiteX948" fmla="*/ 317979 w 506956"/>
              <a:gd name="connsiteY948" fmla="*/ 98452 h 506956"/>
              <a:gd name="connsiteX949" fmla="*/ 343779 w 506956"/>
              <a:gd name="connsiteY949" fmla="*/ 98452 h 506956"/>
              <a:gd name="connsiteX950" fmla="*/ 339563 w 506956"/>
              <a:gd name="connsiteY950" fmla="*/ 105144 h 506956"/>
              <a:gd name="connsiteX951" fmla="*/ 335401 w 506956"/>
              <a:gd name="connsiteY951" fmla="*/ 105144 h 506956"/>
              <a:gd name="connsiteX952" fmla="*/ 341711 w 506956"/>
              <a:gd name="connsiteY952" fmla="*/ 95297 h 506956"/>
              <a:gd name="connsiteX953" fmla="*/ 335809 w 506956"/>
              <a:gd name="connsiteY953" fmla="*/ 86103 h 506956"/>
              <a:gd name="connsiteX954" fmla="*/ 339971 w 506956"/>
              <a:gd name="connsiteY954" fmla="*/ 86103 h 506956"/>
              <a:gd name="connsiteX955" fmla="*/ 343779 w 506956"/>
              <a:gd name="connsiteY955" fmla="*/ 92087 h 506956"/>
              <a:gd name="connsiteX956" fmla="*/ 347587 w 506956"/>
              <a:gd name="connsiteY956" fmla="*/ 86103 h 506956"/>
              <a:gd name="connsiteX957" fmla="*/ 351748 w 506956"/>
              <a:gd name="connsiteY957" fmla="*/ 86103 h 506956"/>
              <a:gd name="connsiteX958" fmla="*/ 345846 w 506956"/>
              <a:gd name="connsiteY958" fmla="*/ 95297 h 506956"/>
              <a:gd name="connsiteX959" fmla="*/ 352156 w 506956"/>
              <a:gd name="connsiteY959" fmla="*/ 105144 h 506956"/>
              <a:gd name="connsiteX960" fmla="*/ 347995 w 506956"/>
              <a:gd name="connsiteY960" fmla="*/ 105144 h 506956"/>
              <a:gd name="connsiteX961" fmla="*/ 343779 w 506956"/>
              <a:gd name="connsiteY961" fmla="*/ 98452 h 506956"/>
              <a:gd name="connsiteX962" fmla="*/ 369579 w 506956"/>
              <a:gd name="connsiteY962" fmla="*/ 98452 h 506956"/>
              <a:gd name="connsiteX963" fmla="*/ 365363 w 506956"/>
              <a:gd name="connsiteY963" fmla="*/ 105144 h 506956"/>
              <a:gd name="connsiteX964" fmla="*/ 361201 w 506956"/>
              <a:gd name="connsiteY964" fmla="*/ 105144 h 506956"/>
              <a:gd name="connsiteX965" fmla="*/ 367511 w 506956"/>
              <a:gd name="connsiteY965" fmla="*/ 95297 h 506956"/>
              <a:gd name="connsiteX966" fmla="*/ 361609 w 506956"/>
              <a:gd name="connsiteY966" fmla="*/ 86103 h 506956"/>
              <a:gd name="connsiteX967" fmla="*/ 365771 w 506956"/>
              <a:gd name="connsiteY967" fmla="*/ 86103 h 506956"/>
              <a:gd name="connsiteX968" fmla="*/ 369579 w 506956"/>
              <a:gd name="connsiteY968" fmla="*/ 92087 h 506956"/>
              <a:gd name="connsiteX969" fmla="*/ 373387 w 506956"/>
              <a:gd name="connsiteY969" fmla="*/ 86103 h 506956"/>
              <a:gd name="connsiteX970" fmla="*/ 377548 w 506956"/>
              <a:gd name="connsiteY970" fmla="*/ 86103 h 506956"/>
              <a:gd name="connsiteX971" fmla="*/ 371646 w 506956"/>
              <a:gd name="connsiteY971" fmla="*/ 95297 h 506956"/>
              <a:gd name="connsiteX972" fmla="*/ 377956 w 506956"/>
              <a:gd name="connsiteY972" fmla="*/ 105144 h 506956"/>
              <a:gd name="connsiteX973" fmla="*/ 373795 w 506956"/>
              <a:gd name="connsiteY973" fmla="*/ 105144 h 506956"/>
              <a:gd name="connsiteX974" fmla="*/ 369579 w 506956"/>
              <a:gd name="connsiteY974" fmla="*/ 98452 h 506956"/>
              <a:gd name="connsiteX975" fmla="*/ 395379 w 506956"/>
              <a:gd name="connsiteY975" fmla="*/ 98452 h 506956"/>
              <a:gd name="connsiteX976" fmla="*/ 391163 w 506956"/>
              <a:gd name="connsiteY976" fmla="*/ 105144 h 506956"/>
              <a:gd name="connsiteX977" fmla="*/ 387001 w 506956"/>
              <a:gd name="connsiteY977" fmla="*/ 105144 h 506956"/>
              <a:gd name="connsiteX978" fmla="*/ 393312 w 506956"/>
              <a:gd name="connsiteY978" fmla="*/ 95297 h 506956"/>
              <a:gd name="connsiteX979" fmla="*/ 387409 w 506956"/>
              <a:gd name="connsiteY979" fmla="*/ 86103 h 506956"/>
              <a:gd name="connsiteX980" fmla="*/ 391571 w 506956"/>
              <a:gd name="connsiteY980" fmla="*/ 86103 h 506956"/>
              <a:gd name="connsiteX981" fmla="*/ 395379 w 506956"/>
              <a:gd name="connsiteY981" fmla="*/ 92087 h 506956"/>
              <a:gd name="connsiteX982" fmla="*/ 399187 w 506956"/>
              <a:gd name="connsiteY982" fmla="*/ 86103 h 506956"/>
              <a:gd name="connsiteX983" fmla="*/ 403348 w 506956"/>
              <a:gd name="connsiteY983" fmla="*/ 86103 h 506956"/>
              <a:gd name="connsiteX984" fmla="*/ 397446 w 506956"/>
              <a:gd name="connsiteY984" fmla="*/ 95297 h 506956"/>
              <a:gd name="connsiteX985" fmla="*/ 403756 w 506956"/>
              <a:gd name="connsiteY985" fmla="*/ 105144 h 506956"/>
              <a:gd name="connsiteX986" fmla="*/ 399595 w 506956"/>
              <a:gd name="connsiteY986" fmla="*/ 105144 h 506956"/>
              <a:gd name="connsiteX987" fmla="*/ 395379 w 506956"/>
              <a:gd name="connsiteY987" fmla="*/ 98452 h 506956"/>
              <a:gd name="connsiteX988" fmla="*/ 421179 w 506956"/>
              <a:gd name="connsiteY988" fmla="*/ 98452 h 506956"/>
              <a:gd name="connsiteX989" fmla="*/ 416963 w 506956"/>
              <a:gd name="connsiteY989" fmla="*/ 105144 h 506956"/>
              <a:gd name="connsiteX990" fmla="*/ 412801 w 506956"/>
              <a:gd name="connsiteY990" fmla="*/ 105144 h 506956"/>
              <a:gd name="connsiteX991" fmla="*/ 419112 w 506956"/>
              <a:gd name="connsiteY991" fmla="*/ 95297 h 506956"/>
              <a:gd name="connsiteX992" fmla="*/ 413209 w 506956"/>
              <a:gd name="connsiteY992" fmla="*/ 86103 h 506956"/>
              <a:gd name="connsiteX993" fmla="*/ 417371 w 506956"/>
              <a:gd name="connsiteY993" fmla="*/ 86103 h 506956"/>
              <a:gd name="connsiteX994" fmla="*/ 421179 w 506956"/>
              <a:gd name="connsiteY994" fmla="*/ 92087 h 506956"/>
              <a:gd name="connsiteX995" fmla="*/ 424987 w 506956"/>
              <a:gd name="connsiteY995" fmla="*/ 86103 h 506956"/>
              <a:gd name="connsiteX996" fmla="*/ 429149 w 506956"/>
              <a:gd name="connsiteY996" fmla="*/ 86103 h 506956"/>
              <a:gd name="connsiteX997" fmla="*/ 423246 w 506956"/>
              <a:gd name="connsiteY997" fmla="*/ 95297 h 506956"/>
              <a:gd name="connsiteX998" fmla="*/ 429557 w 506956"/>
              <a:gd name="connsiteY998" fmla="*/ 105144 h 506956"/>
              <a:gd name="connsiteX999" fmla="*/ 425395 w 506956"/>
              <a:gd name="connsiteY999" fmla="*/ 105144 h 506956"/>
              <a:gd name="connsiteX1000" fmla="*/ 421179 w 506956"/>
              <a:gd name="connsiteY1000" fmla="*/ 98452 h 506956"/>
              <a:gd name="connsiteX1001" fmla="*/ 446979 w 506956"/>
              <a:gd name="connsiteY1001" fmla="*/ 98452 h 506956"/>
              <a:gd name="connsiteX1002" fmla="*/ 442763 w 506956"/>
              <a:gd name="connsiteY1002" fmla="*/ 105144 h 506956"/>
              <a:gd name="connsiteX1003" fmla="*/ 438601 w 506956"/>
              <a:gd name="connsiteY1003" fmla="*/ 105144 h 506956"/>
              <a:gd name="connsiteX1004" fmla="*/ 444912 w 506956"/>
              <a:gd name="connsiteY1004" fmla="*/ 95297 h 506956"/>
              <a:gd name="connsiteX1005" fmla="*/ 439009 w 506956"/>
              <a:gd name="connsiteY1005" fmla="*/ 86103 h 506956"/>
              <a:gd name="connsiteX1006" fmla="*/ 443171 w 506956"/>
              <a:gd name="connsiteY1006" fmla="*/ 86103 h 506956"/>
              <a:gd name="connsiteX1007" fmla="*/ 446979 w 506956"/>
              <a:gd name="connsiteY1007" fmla="*/ 92087 h 506956"/>
              <a:gd name="connsiteX1008" fmla="*/ 450787 w 506956"/>
              <a:gd name="connsiteY1008" fmla="*/ 86103 h 506956"/>
              <a:gd name="connsiteX1009" fmla="*/ 454949 w 506956"/>
              <a:gd name="connsiteY1009" fmla="*/ 86103 h 506956"/>
              <a:gd name="connsiteX1010" fmla="*/ 449046 w 506956"/>
              <a:gd name="connsiteY1010" fmla="*/ 95297 h 506956"/>
              <a:gd name="connsiteX1011" fmla="*/ 455357 w 506956"/>
              <a:gd name="connsiteY1011" fmla="*/ 105144 h 506956"/>
              <a:gd name="connsiteX1012" fmla="*/ 451195 w 506956"/>
              <a:gd name="connsiteY1012" fmla="*/ 105144 h 506956"/>
              <a:gd name="connsiteX1013" fmla="*/ 446979 w 506956"/>
              <a:gd name="connsiteY1013" fmla="*/ 98452 h 506956"/>
              <a:gd name="connsiteX1014" fmla="*/ 472779 w 506956"/>
              <a:gd name="connsiteY1014" fmla="*/ 98452 h 506956"/>
              <a:gd name="connsiteX1015" fmla="*/ 468563 w 506956"/>
              <a:gd name="connsiteY1015" fmla="*/ 105144 h 506956"/>
              <a:gd name="connsiteX1016" fmla="*/ 464401 w 506956"/>
              <a:gd name="connsiteY1016" fmla="*/ 105144 h 506956"/>
              <a:gd name="connsiteX1017" fmla="*/ 470712 w 506956"/>
              <a:gd name="connsiteY1017" fmla="*/ 95297 h 506956"/>
              <a:gd name="connsiteX1018" fmla="*/ 464809 w 506956"/>
              <a:gd name="connsiteY1018" fmla="*/ 86103 h 506956"/>
              <a:gd name="connsiteX1019" fmla="*/ 468971 w 506956"/>
              <a:gd name="connsiteY1019" fmla="*/ 86103 h 506956"/>
              <a:gd name="connsiteX1020" fmla="*/ 472779 w 506956"/>
              <a:gd name="connsiteY1020" fmla="*/ 92087 h 506956"/>
              <a:gd name="connsiteX1021" fmla="*/ 476587 w 506956"/>
              <a:gd name="connsiteY1021" fmla="*/ 86103 h 506956"/>
              <a:gd name="connsiteX1022" fmla="*/ 480749 w 506956"/>
              <a:gd name="connsiteY1022" fmla="*/ 86103 h 506956"/>
              <a:gd name="connsiteX1023" fmla="*/ 474846 w 506956"/>
              <a:gd name="connsiteY1023" fmla="*/ 95297 h 506956"/>
              <a:gd name="connsiteX1024" fmla="*/ 481157 w 506956"/>
              <a:gd name="connsiteY1024" fmla="*/ 105144 h 506956"/>
              <a:gd name="connsiteX1025" fmla="*/ 476995 w 506956"/>
              <a:gd name="connsiteY1025" fmla="*/ 105144 h 506956"/>
              <a:gd name="connsiteX1026" fmla="*/ 472779 w 506956"/>
              <a:gd name="connsiteY1026" fmla="*/ 98452 h 506956"/>
              <a:gd name="connsiteX1027" fmla="*/ 498579 w 506956"/>
              <a:gd name="connsiteY1027" fmla="*/ 98452 h 506956"/>
              <a:gd name="connsiteX1028" fmla="*/ 494363 w 506956"/>
              <a:gd name="connsiteY1028" fmla="*/ 105144 h 506956"/>
              <a:gd name="connsiteX1029" fmla="*/ 490201 w 506956"/>
              <a:gd name="connsiteY1029" fmla="*/ 105144 h 506956"/>
              <a:gd name="connsiteX1030" fmla="*/ 496512 w 506956"/>
              <a:gd name="connsiteY1030" fmla="*/ 95297 h 506956"/>
              <a:gd name="connsiteX1031" fmla="*/ 490609 w 506956"/>
              <a:gd name="connsiteY1031" fmla="*/ 86103 h 506956"/>
              <a:gd name="connsiteX1032" fmla="*/ 494771 w 506956"/>
              <a:gd name="connsiteY1032" fmla="*/ 86103 h 506956"/>
              <a:gd name="connsiteX1033" fmla="*/ 498579 w 506956"/>
              <a:gd name="connsiteY1033" fmla="*/ 92087 h 506956"/>
              <a:gd name="connsiteX1034" fmla="*/ 502387 w 506956"/>
              <a:gd name="connsiteY1034" fmla="*/ 86103 h 506956"/>
              <a:gd name="connsiteX1035" fmla="*/ 506549 w 506956"/>
              <a:gd name="connsiteY1035" fmla="*/ 86103 h 506956"/>
              <a:gd name="connsiteX1036" fmla="*/ 500646 w 506956"/>
              <a:gd name="connsiteY1036" fmla="*/ 95297 h 506956"/>
              <a:gd name="connsiteX1037" fmla="*/ 506957 w 506956"/>
              <a:gd name="connsiteY1037" fmla="*/ 105144 h 506956"/>
              <a:gd name="connsiteX1038" fmla="*/ 502795 w 506956"/>
              <a:gd name="connsiteY1038" fmla="*/ 105144 h 506956"/>
              <a:gd name="connsiteX1039" fmla="*/ 498579 w 506956"/>
              <a:gd name="connsiteY1039" fmla="*/ 98452 h 506956"/>
              <a:gd name="connsiteX1040" fmla="*/ 8378 w 506956"/>
              <a:gd name="connsiteY1040" fmla="*/ 127153 h 506956"/>
              <a:gd name="connsiteX1041" fmla="*/ 4162 w 506956"/>
              <a:gd name="connsiteY1041" fmla="*/ 133845 h 506956"/>
              <a:gd name="connsiteX1042" fmla="*/ 0 w 506956"/>
              <a:gd name="connsiteY1042" fmla="*/ 133845 h 506956"/>
              <a:gd name="connsiteX1043" fmla="*/ 6310 w 506956"/>
              <a:gd name="connsiteY1043" fmla="*/ 123998 h 506956"/>
              <a:gd name="connsiteX1044" fmla="*/ 408 w 506956"/>
              <a:gd name="connsiteY1044" fmla="*/ 114804 h 506956"/>
              <a:gd name="connsiteX1045" fmla="*/ 4570 w 506956"/>
              <a:gd name="connsiteY1045" fmla="*/ 114804 h 506956"/>
              <a:gd name="connsiteX1046" fmla="*/ 8378 w 506956"/>
              <a:gd name="connsiteY1046" fmla="*/ 120788 h 506956"/>
              <a:gd name="connsiteX1047" fmla="*/ 12186 w 506956"/>
              <a:gd name="connsiteY1047" fmla="*/ 114804 h 506956"/>
              <a:gd name="connsiteX1048" fmla="*/ 16347 w 506956"/>
              <a:gd name="connsiteY1048" fmla="*/ 114804 h 506956"/>
              <a:gd name="connsiteX1049" fmla="*/ 10445 w 506956"/>
              <a:gd name="connsiteY1049" fmla="*/ 123998 h 506956"/>
              <a:gd name="connsiteX1050" fmla="*/ 16755 w 506956"/>
              <a:gd name="connsiteY1050" fmla="*/ 133845 h 506956"/>
              <a:gd name="connsiteX1051" fmla="*/ 12594 w 506956"/>
              <a:gd name="connsiteY1051" fmla="*/ 133845 h 506956"/>
              <a:gd name="connsiteX1052" fmla="*/ 8378 w 506956"/>
              <a:gd name="connsiteY1052" fmla="*/ 127153 h 506956"/>
              <a:gd name="connsiteX1053" fmla="*/ 34178 w 506956"/>
              <a:gd name="connsiteY1053" fmla="*/ 127153 h 506956"/>
              <a:gd name="connsiteX1054" fmla="*/ 29962 w 506956"/>
              <a:gd name="connsiteY1054" fmla="*/ 133845 h 506956"/>
              <a:gd name="connsiteX1055" fmla="*/ 25800 w 506956"/>
              <a:gd name="connsiteY1055" fmla="*/ 133845 h 506956"/>
              <a:gd name="connsiteX1056" fmla="*/ 32110 w 506956"/>
              <a:gd name="connsiteY1056" fmla="*/ 123998 h 506956"/>
              <a:gd name="connsiteX1057" fmla="*/ 26208 w 506956"/>
              <a:gd name="connsiteY1057" fmla="*/ 114804 h 506956"/>
              <a:gd name="connsiteX1058" fmla="*/ 30370 w 506956"/>
              <a:gd name="connsiteY1058" fmla="*/ 114804 h 506956"/>
              <a:gd name="connsiteX1059" fmla="*/ 34178 w 506956"/>
              <a:gd name="connsiteY1059" fmla="*/ 120788 h 506956"/>
              <a:gd name="connsiteX1060" fmla="*/ 37986 w 506956"/>
              <a:gd name="connsiteY1060" fmla="*/ 114804 h 506956"/>
              <a:gd name="connsiteX1061" fmla="*/ 42147 w 506956"/>
              <a:gd name="connsiteY1061" fmla="*/ 114804 h 506956"/>
              <a:gd name="connsiteX1062" fmla="*/ 36245 w 506956"/>
              <a:gd name="connsiteY1062" fmla="*/ 123998 h 506956"/>
              <a:gd name="connsiteX1063" fmla="*/ 42555 w 506956"/>
              <a:gd name="connsiteY1063" fmla="*/ 133845 h 506956"/>
              <a:gd name="connsiteX1064" fmla="*/ 38394 w 506956"/>
              <a:gd name="connsiteY1064" fmla="*/ 133845 h 506956"/>
              <a:gd name="connsiteX1065" fmla="*/ 34178 w 506956"/>
              <a:gd name="connsiteY1065" fmla="*/ 127153 h 506956"/>
              <a:gd name="connsiteX1066" fmla="*/ 59978 w 506956"/>
              <a:gd name="connsiteY1066" fmla="*/ 127153 h 506956"/>
              <a:gd name="connsiteX1067" fmla="*/ 55762 w 506956"/>
              <a:gd name="connsiteY1067" fmla="*/ 133845 h 506956"/>
              <a:gd name="connsiteX1068" fmla="*/ 51600 w 506956"/>
              <a:gd name="connsiteY1068" fmla="*/ 133845 h 506956"/>
              <a:gd name="connsiteX1069" fmla="*/ 57911 w 506956"/>
              <a:gd name="connsiteY1069" fmla="*/ 123998 h 506956"/>
              <a:gd name="connsiteX1070" fmla="*/ 52008 w 506956"/>
              <a:gd name="connsiteY1070" fmla="*/ 114804 h 506956"/>
              <a:gd name="connsiteX1071" fmla="*/ 56170 w 506956"/>
              <a:gd name="connsiteY1071" fmla="*/ 114804 h 506956"/>
              <a:gd name="connsiteX1072" fmla="*/ 59978 w 506956"/>
              <a:gd name="connsiteY1072" fmla="*/ 120788 h 506956"/>
              <a:gd name="connsiteX1073" fmla="*/ 63786 w 506956"/>
              <a:gd name="connsiteY1073" fmla="*/ 114804 h 506956"/>
              <a:gd name="connsiteX1074" fmla="*/ 67948 w 506956"/>
              <a:gd name="connsiteY1074" fmla="*/ 114804 h 506956"/>
              <a:gd name="connsiteX1075" fmla="*/ 62045 w 506956"/>
              <a:gd name="connsiteY1075" fmla="*/ 123998 h 506956"/>
              <a:gd name="connsiteX1076" fmla="*/ 68356 w 506956"/>
              <a:gd name="connsiteY1076" fmla="*/ 133845 h 506956"/>
              <a:gd name="connsiteX1077" fmla="*/ 64194 w 506956"/>
              <a:gd name="connsiteY1077" fmla="*/ 133845 h 506956"/>
              <a:gd name="connsiteX1078" fmla="*/ 59978 w 506956"/>
              <a:gd name="connsiteY1078" fmla="*/ 127153 h 506956"/>
              <a:gd name="connsiteX1079" fmla="*/ 85778 w 506956"/>
              <a:gd name="connsiteY1079" fmla="*/ 127153 h 506956"/>
              <a:gd name="connsiteX1080" fmla="*/ 81562 w 506956"/>
              <a:gd name="connsiteY1080" fmla="*/ 133845 h 506956"/>
              <a:gd name="connsiteX1081" fmla="*/ 77400 w 506956"/>
              <a:gd name="connsiteY1081" fmla="*/ 133845 h 506956"/>
              <a:gd name="connsiteX1082" fmla="*/ 83711 w 506956"/>
              <a:gd name="connsiteY1082" fmla="*/ 123998 h 506956"/>
              <a:gd name="connsiteX1083" fmla="*/ 77808 w 506956"/>
              <a:gd name="connsiteY1083" fmla="*/ 114804 h 506956"/>
              <a:gd name="connsiteX1084" fmla="*/ 81970 w 506956"/>
              <a:gd name="connsiteY1084" fmla="*/ 114804 h 506956"/>
              <a:gd name="connsiteX1085" fmla="*/ 85778 w 506956"/>
              <a:gd name="connsiteY1085" fmla="*/ 120788 h 506956"/>
              <a:gd name="connsiteX1086" fmla="*/ 89586 w 506956"/>
              <a:gd name="connsiteY1086" fmla="*/ 114804 h 506956"/>
              <a:gd name="connsiteX1087" fmla="*/ 93748 w 506956"/>
              <a:gd name="connsiteY1087" fmla="*/ 114804 h 506956"/>
              <a:gd name="connsiteX1088" fmla="*/ 87845 w 506956"/>
              <a:gd name="connsiteY1088" fmla="*/ 123998 h 506956"/>
              <a:gd name="connsiteX1089" fmla="*/ 94156 w 506956"/>
              <a:gd name="connsiteY1089" fmla="*/ 133845 h 506956"/>
              <a:gd name="connsiteX1090" fmla="*/ 89994 w 506956"/>
              <a:gd name="connsiteY1090" fmla="*/ 133845 h 506956"/>
              <a:gd name="connsiteX1091" fmla="*/ 85778 w 506956"/>
              <a:gd name="connsiteY1091" fmla="*/ 127153 h 506956"/>
              <a:gd name="connsiteX1092" fmla="*/ 111578 w 506956"/>
              <a:gd name="connsiteY1092" fmla="*/ 127153 h 506956"/>
              <a:gd name="connsiteX1093" fmla="*/ 107362 w 506956"/>
              <a:gd name="connsiteY1093" fmla="*/ 133845 h 506956"/>
              <a:gd name="connsiteX1094" fmla="*/ 103200 w 506956"/>
              <a:gd name="connsiteY1094" fmla="*/ 133845 h 506956"/>
              <a:gd name="connsiteX1095" fmla="*/ 109511 w 506956"/>
              <a:gd name="connsiteY1095" fmla="*/ 123998 h 506956"/>
              <a:gd name="connsiteX1096" fmla="*/ 103608 w 506956"/>
              <a:gd name="connsiteY1096" fmla="*/ 114804 h 506956"/>
              <a:gd name="connsiteX1097" fmla="*/ 107770 w 506956"/>
              <a:gd name="connsiteY1097" fmla="*/ 114804 h 506956"/>
              <a:gd name="connsiteX1098" fmla="*/ 111578 w 506956"/>
              <a:gd name="connsiteY1098" fmla="*/ 120788 h 506956"/>
              <a:gd name="connsiteX1099" fmla="*/ 115386 w 506956"/>
              <a:gd name="connsiteY1099" fmla="*/ 114804 h 506956"/>
              <a:gd name="connsiteX1100" fmla="*/ 119548 w 506956"/>
              <a:gd name="connsiteY1100" fmla="*/ 114804 h 506956"/>
              <a:gd name="connsiteX1101" fmla="*/ 113645 w 506956"/>
              <a:gd name="connsiteY1101" fmla="*/ 123998 h 506956"/>
              <a:gd name="connsiteX1102" fmla="*/ 119956 w 506956"/>
              <a:gd name="connsiteY1102" fmla="*/ 133845 h 506956"/>
              <a:gd name="connsiteX1103" fmla="*/ 115794 w 506956"/>
              <a:gd name="connsiteY1103" fmla="*/ 133845 h 506956"/>
              <a:gd name="connsiteX1104" fmla="*/ 111578 w 506956"/>
              <a:gd name="connsiteY1104" fmla="*/ 127153 h 506956"/>
              <a:gd name="connsiteX1105" fmla="*/ 137378 w 506956"/>
              <a:gd name="connsiteY1105" fmla="*/ 127153 h 506956"/>
              <a:gd name="connsiteX1106" fmla="*/ 133162 w 506956"/>
              <a:gd name="connsiteY1106" fmla="*/ 133845 h 506956"/>
              <a:gd name="connsiteX1107" fmla="*/ 129000 w 506956"/>
              <a:gd name="connsiteY1107" fmla="*/ 133845 h 506956"/>
              <a:gd name="connsiteX1108" fmla="*/ 135311 w 506956"/>
              <a:gd name="connsiteY1108" fmla="*/ 123998 h 506956"/>
              <a:gd name="connsiteX1109" fmla="*/ 129408 w 506956"/>
              <a:gd name="connsiteY1109" fmla="*/ 114804 h 506956"/>
              <a:gd name="connsiteX1110" fmla="*/ 133570 w 506956"/>
              <a:gd name="connsiteY1110" fmla="*/ 114804 h 506956"/>
              <a:gd name="connsiteX1111" fmla="*/ 137378 w 506956"/>
              <a:gd name="connsiteY1111" fmla="*/ 120788 h 506956"/>
              <a:gd name="connsiteX1112" fmla="*/ 141186 w 506956"/>
              <a:gd name="connsiteY1112" fmla="*/ 114804 h 506956"/>
              <a:gd name="connsiteX1113" fmla="*/ 145348 w 506956"/>
              <a:gd name="connsiteY1113" fmla="*/ 114804 h 506956"/>
              <a:gd name="connsiteX1114" fmla="*/ 139445 w 506956"/>
              <a:gd name="connsiteY1114" fmla="*/ 123998 h 506956"/>
              <a:gd name="connsiteX1115" fmla="*/ 145756 w 506956"/>
              <a:gd name="connsiteY1115" fmla="*/ 133845 h 506956"/>
              <a:gd name="connsiteX1116" fmla="*/ 141594 w 506956"/>
              <a:gd name="connsiteY1116" fmla="*/ 133845 h 506956"/>
              <a:gd name="connsiteX1117" fmla="*/ 137378 w 506956"/>
              <a:gd name="connsiteY1117" fmla="*/ 127153 h 506956"/>
              <a:gd name="connsiteX1118" fmla="*/ 163178 w 506956"/>
              <a:gd name="connsiteY1118" fmla="*/ 127153 h 506956"/>
              <a:gd name="connsiteX1119" fmla="*/ 158962 w 506956"/>
              <a:gd name="connsiteY1119" fmla="*/ 133845 h 506956"/>
              <a:gd name="connsiteX1120" fmla="*/ 154800 w 506956"/>
              <a:gd name="connsiteY1120" fmla="*/ 133845 h 506956"/>
              <a:gd name="connsiteX1121" fmla="*/ 161111 w 506956"/>
              <a:gd name="connsiteY1121" fmla="*/ 123998 h 506956"/>
              <a:gd name="connsiteX1122" fmla="*/ 155208 w 506956"/>
              <a:gd name="connsiteY1122" fmla="*/ 114804 h 506956"/>
              <a:gd name="connsiteX1123" fmla="*/ 159370 w 506956"/>
              <a:gd name="connsiteY1123" fmla="*/ 114804 h 506956"/>
              <a:gd name="connsiteX1124" fmla="*/ 163178 w 506956"/>
              <a:gd name="connsiteY1124" fmla="*/ 120788 h 506956"/>
              <a:gd name="connsiteX1125" fmla="*/ 166986 w 506956"/>
              <a:gd name="connsiteY1125" fmla="*/ 114804 h 506956"/>
              <a:gd name="connsiteX1126" fmla="*/ 171148 w 506956"/>
              <a:gd name="connsiteY1126" fmla="*/ 114804 h 506956"/>
              <a:gd name="connsiteX1127" fmla="*/ 165245 w 506956"/>
              <a:gd name="connsiteY1127" fmla="*/ 123998 h 506956"/>
              <a:gd name="connsiteX1128" fmla="*/ 171556 w 506956"/>
              <a:gd name="connsiteY1128" fmla="*/ 133845 h 506956"/>
              <a:gd name="connsiteX1129" fmla="*/ 167394 w 506956"/>
              <a:gd name="connsiteY1129" fmla="*/ 133845 h 506956"/>
              <a:gd name="connsiteX1130" fmla="*/ 163178 w 506956"/>
              <a:gd name="connsiteY1130" fmla="*/ 127153 h 506956"/>
              <a:gd name="connsiteX1131" fmla="*/ 188978 w 506956"/>
              <a:gd name="connsiteY1131" fmla="*/ 127153 h 506956"/>
              <a:gd name="connsiteX1132" fmla="*/ 184762 w 506956"/>
              <a:gd name="connsiteY1132" fmla="*/ 133845 h 506956"/>
              <a:gd name="connsiteX1133" fmla="*/ 180601 w 506956"/>
              <a:gd name="connsiteY1133" fmla="*/ 133845 h 506956"/>
              <a:gd name="connsiteX1134" fmla="*/ 186911 w 506956"/>
              <a:gd name="connsiteY1134" fmla="*/ 123998 h 506956"/>
              <a:gd name="connsiteX1135" fmla="*/ 181009 w 506956"/>
              <a:gd name="connsiteY1135" fmla="*/ 114804 h 506956"/>
              <a:gd name="connsiteX1136" fmla="*/ 185170 w 506956"/>
              <a:gd name="connsiteY1136" fmla="*/ 114804 h 506956"/>
              <a:gd name="connsiteX1137" fmla="*/ 188978 w 506956"/>
              <a:gd name="connsiteY1137" fmla="*/ 120788 h 506956"/>
              <a:gd name="connsiteX1138" fmla="*/ 192786 w 506956"/>
              <a:gd name="connsiteY1138" fmla="*/ 114804 h 506956"/>
              <a:gd name="connsiteX1139" fmla="*/ 196948 w 506956"/>
              <a:gd name="connsiteY1139" fmla="*/ 114804 h 506956"/>
              <a:gd name="connsiteX1140" fmla="*/ 191045 w 506956"/>
              <a:gd name="connsiteY1140" fmla="*/ 123998 h 506956"/>
              <a:gd name="connsiteX1141" fmla="*/ 197356 w 506956"/>
              <a:gd name="connsiteY1141" fmla="*/ 133845 h 506956"/>
              <a:gd name="connsiteX1142" fmla="*/ 193194 w 506956"/>
              <a:gd name="connsiteY1142" fmla="*/ 133845 h 506956"/>
              <a:gd name="connsiteX1143" fmla="*/ 188978 w 506956"/>
              <a:gd name="connsiteY1143" fmla="*/ 127153 h 506956"/>
              <a:gd name="connsiteX1144" fmla="*/ 214778 w 506956"/>
              <a:gd name="connsiteY1144" fmla="*/ 127153 h 506956"/>
              <a:gd name="connsiteX1145" fmla="*/ 210562 w 506956"/>
              <a:gd name="connsiteY1145" fmla="*/ 133845 h 506956"/>
              <a:gd name="connsiteX1146" fmla="*/ 206401 w 506956"/>
              <a:gd name="connsiteY1146" fmla="*/ 133845 h 506956"/>
              <a:gd name="connsiteX1147" fmla="*/ 212711 w 506956"/>
              <a:gd name="connsiteY1147" fmla="*/ 123998 h 506956"/>
              <a:gd name="connsiteX1148" fmla="*/ 206809 w 506956"/>
              <a:gd name="connsiteY1148" fmla="*/ 114804 h 506956"/>
              <a:gd name="connsiteX1149" fmla="*/ 210970 w 506956"/>
              <a:gd name="connsiteY1149" fmla="*/ 114804 h 506956"/>
              <a:gd name="connsiteX1150" fmla="*/ 214778 w 506956"/>
              <a:gd name="connsiteY1150" fmla="*/ 120788 h 506956"/>
              <a:gd name="connsiteX1151" fmla="*/ 218586 w 506956"/>
              <a:gd name="connsiteY1151" fmla="*/ 114804 h 506956"/>
              <a:gd name="connsiteX1152" fmla="*/ 222748 w 506956"/>
              <a:gd name="connsiteY1152" fmla="*/ 114804 h 506956"/>
              <a:gd name="connsiteX1153" fmla="*/ 216846 w 506956"/>
              <a:gd name="connsiteY1153" fmla="*/ 123998 h 506956"/>
              <a:gd name="connsiteX1154" fmla="*/ 223156 w 506956"/>
              <a:gd name="connsiteY1154" fmla="*/ 133845 h 506956"/>
              <a:gd name="connsiteX1155" fmla="*/ 218994 w 506956"/>
              <a:gd name="connsiteY1155" fmla="*/ 133845 h 506956"/>
              <a:gd name="connsiteX1156" fmla="*/ 214778 w 506956"/>
              <a:gd name="connsiteY1156" fmla="*/ 127153 h 506956"/>
              <a:gd name="connsiteX1157" fmla="*/ 240578 w 506956"/>
              <a:gd name="connsiteY1157" fmla="*/ 127153 h 506956"/>
              <a:gd name="connsiteX1158" fmla="*/ 236362 w 506956"/>
              <a:gd name="connsiteY1158" fmla="*/ 133845 h 506956"/>
              <a:gd name="connsiteX1159" fmla="*/ 232201 w 506956"/>
              <a:gd name="connsiteY1159" fmla="*/ 133845 h 506956"/>
              <a:gd name="connsiteX1160" fmla="*/ 238511 w 506956"/>
              <a:gd name="connsiteY1160" fmla="*/ 123998 h 506956"/>
              <a:gd name="connsiteX1161" fmla="*/ 232609 w 506956"/>
              <a:gd name="connsiteY1161" fmla="*/ 114804 h 506956"/>
              <a:gd name="connsiteX1162" fmla="*/ 236770 w 506956"/>
              <a:gd name="connsiteY1162" fmla="*/ 114804 h 506956"/>
              <a:gd name="connsiteX1163" fmla="*/ 240578 w 506956"/>
              <a:gd name="connsiteY1163" fmla="*/ 120788 h 506956"/>
              <a:gd name="connsiteX1164" fmla="*/ 244386 w 506956"/>
              <a:gd name="connsiteY1164" fmla="*/ 114804 h 506956"/>
              <a:gd name="connsiteX1165" fmla="*/ 248548 w 506956"/>
              <a:gd name="connsiteY1165" fmla="*/ 114804 h 506956"/>
              <a:gd name="connsiteX1166" fmla="*/ 242646 w 506956"/>
              <a:gd name="connsiteY1166" fmla="*/ 123998 h 506956"/>
              <a:gd name="connsiteX1167" fmla="*/ 248956 w 506956"/>
              <a:gd name="connsiteY1167" fmla="*/ 133845 h 506956"/>
              <a:gd name="connsiteX1168" fmla="*/ 244794 w 506956"/>
              <a:gd name="connsiteY1168" fmla="*/ 133845 h 506956"/>
              <a:gd name="connsiteX1169" fmla="*/ 240578 w 506956"/>
              <a:gd name="connsiteY1169" fmla="*/ 127153 h 506956"/>
              <a:gd name="connsiteX1170" fmla="*/ 266378 w 506956"/>
              <a:gd name="connsiteY1170" fmla="*/ 127153 h 506956"/>
              <a:gd name="connsiteX1171" fmla="*/ 262162 w 506956"/>
              <a:gd name="connsiteY1171" fmla="*/ 133845 h 506956"/>
              <a:gd name="connsiteX1172" fmla="*/ 258001 w 506956"/>
              <a:gd name="connsiteY1172" fmla="*/ 133845 h 506956"/>
              <a:gd name="connsiteX1173" fmla="*/ 264311 w 506956"/>
              <a:gd name="connsiteY1173" fmla="*/ 123998 h 506956"/>
              <a:gd name="connsiteX1174" fmla="*/ 258409 w 506956"/>
              <a:gd name="connsiteY1174" fmla="*/ 114804 h 506956"/>
              <a:gd name="connsiteX1175" fmla="*/ 262570 w 506956"/>
              <a:gd name="connsiteY1175" fmla="*/ 114804 h 506956"/>
              <a:gd name="connsiteX1176" fmla="*/ 266378 w 506956"/>
              <a:gd name="connsiteY1176" fmla="*/ 120788 h 506956"/>
              <a:gd name="connsiteX1177" fmla="*/ 270187 w 506956"/>
              <a:gd name="connsiteY1177" fmla="*/ 114804 h 506956"/>
              <a:gd name="connsiteX1178" fmla="*/ 274348 w 506956"/>
              <a:gd name="connsiteY1178" fmla="*/ 114804 h 506956"/>
              <a:gd name="connsiteX1179" fmla="*/ 268446 w 506956"/>
              <a:gd name="connsiteY1179" fmla="*/ 123998 h 506956"/>
              <a:gd name="connsiteX1180" fmla="*/ 274756 w 506956"/>
              <a:gd name="connsiteY1180" fmla="*/ 133845 h 506956"/>
              <a:gd name="connsiteX1181" fmla="*/ 270595 w 506956"/>
              <a:gd name="connsiteY1181" fmla="*/ 133845 h 506956"/>
              <a:gd name="connsiteX1182" fmla="*/ 266378 w 506956"/>
              <a:gd name="connsiteY1182" fmla="*/ 127153 h 506956"/>
              <a:gd name="connsiteX1183" fmla="*/ 292179 w 506956"/>
              <a:gd name="connsiteY1183" fmla="*/ 127153 h 506956"/>
              <a:gd name="connsiteX1184" fmla="*/ 287962 w 506956"/>
              <a:gd name="connsiteY1184" fmla="*/ 133845 h 506956"/>
              <a:gd name="connsiteX1185" fmla="*/ 283801 w 506956"/>
              <a:gd name="connsiteY1185" fmla="*/ 133845 h 506956"/>
              <a:gd name="connsiteX1186" fmla="*/ 290111 w 506956"/>
              <a:gd name="connsiteY1186" fmla="*/ 123998 h 506956"/>
              <a:gd name="connsiteX1187" fmla="*/ 284209 w 506956"/>
              <a:gd name="connsiteY1187" fmla="*/ 114804 h 506956"/>
              <a:gd name="connsiteX1188" fmla="*/ 288370 w 506956"/>
              <a:gd name="connsiteY1188" fmla="*/ 114804 h 506956"/>
              <a:gd name="connsiteX1189" fmla="*/ 292179 w 506956"/>
              <a:gd name="connsiteY1189" fmla="*/ 120788 h 506956"/>
              <a:gd name="connsiteX1190" fmla="*/ 295987 w 506956"/>
              <a:gd name="connsiteY1190" fmla="*/ 114804 h 506956"/>
              <a:gd name="connsiteX1191" fmla="*/ 300148 w 506956"/>
              <a:gd name="connsiteY1191" fmla="*/ 114804 h 506956"/>
              <a:gd name="connsiteX1192" fmla="*/ 294246 w 506956"/>
              <a:gd name="connsiteY1192" fmla="*/ 123998 h 506956"/>
              <a:gd name="connsiteX1193" fmla="*/ 300556 w 506956"/>
              <a:gd name="connsiteY1193" fmla="*/ 133845 h 506956"/>
              <a:gd name="connsiteX1194" fmla="*/ 296395 w 506956"/>
              <a:gd name="connsiteY1194" fmla="*/ 133845 h 506956"/>
              <a:gd name="connsiteX1195" fmla="*/ 292179 w 506956"/>
              <a:gd name="connsiteY1195" fmla="*/ 127153 h 506956"/>
              <a:gd name="connsiteX1196" fmla="*/ 317979 w 506956"/>
              <a:gd name="connsiteY1196" fmla="*/ 127153 h 506956"/>
              <a:gd name="connsiteX1197" fmla="*/ 313762 w 506956"/>
              <a:gd name="connsiteY1197" fmla="*/ 133845 h 506956"/>
              <a:gd name="connsiteX1198" fmla="*/ 309601 w 506956"/>
              <a:gd name="connsiteY1198" fmla="*/ 133845 h 506956"/>
              <a:gd name="connsiteX1199" fmla="*/ 315911 w 506956"/>
              <a:gd name="connsiteY1199" fmla="*/ 123998 h 506956"/>
              <a:gd name="connsiteX1200" fmla="*/ 310009 w 506956"/>
              <a:gd name="connsiteY1200" fmla="*/ 114804 h 506956"/>
              <a:gd name="connsiteX1201" fmla="*/ 314170 w 506956"/>
              <a:gd name="connsiteY1201" fmla="*/ 114804 h 506956"/>
              <a:gd name="connsiteX1202" fmla="*/ 317979 w 506956"/>
              <a:gd name="connsiteY1202" fmla="*/ 120788 h 506956"/>
              <a:gd name="connsiteX1203" fmla="*/ 321787 w 506956"/>
              <a:gd name="connsiteY1203" fmla="*/ 114804 h 506956"/>
              <a:gd name="connsiteX1204" fmla="*/ 325948 w 506956"/>
              <a:gd name="connsiteY1204" fmla="*/ 114804 h 506956"/>
              <a:gd name="connsiteX1205" fmla="*/ 320046 w 506956"/>
              <a:gd name="connsiteY1205" fmla="*/ 123998 h 506956"/>
              <a:gd name="connsiteX1206" fmla="*/ 326356 w 506956"/>
              <a:gd name="connsiteY1206" fmla="*/ 133845 h 506956"/>
              <a:gd name="connsiteX1207" fmla="*/ 322195 w 506956"/>
              <a:gd name="connsiteY1207" fmla="*/ 133845 h 506956"/>
              <a:gd name="connsiteX1208" fmla="*/ 317979 w 506956"/>
              <a:gd name="connsiteY1208" fmla="*/ 127153 h 506956"/>
              <a:gd name="connsiteX1209" fmla="*/ 343779 w 506956"/>
              <a:gd name="connsiteY1209" fmla="*/ 127153 h 506956"/>
              <a:gd name="connsiteX1210" fmla="*/ 339563 w 506956"/>
              <a:gd name="connsiteY1210" fmla="*/ 133845 h 506956"/>
              <a:gd name="connsiteX1211" fmla="*/ 335401 w 506956"/>
              <a:gd name="connsiteY1211" fmla="*/ 133845 h 506956"/>
              <a:gd name="connsiteX1212" fmla="*/ 341711 w 506956"/>
              <a:gd name="connsiteY1212" fmla="*/ 123998 h 506956"/>
              <a:gd name="connsiteX1213" fmla="*/ 335809 w 506956"/>
              <a:gd name="connsiteY1213" fmla="*/ 114804 h 506956"/>
              <a:gd name="connsiteX1214" fmla="*/ 339971 w 506956"/>
              <a:gd name="connsiteY1214" fmla="*/ 114804 h 506956"/>
              <a:gd name="connsiteX1215" fmla="*/ 343779 w 506956"/>
              <a:gd name="connsiteY1215" fmla="*/ 120788 h 506956"/>
              <a:gd name="connsiteX1216" fmla="*/ 347587 w 506956"/>
              <a:gd name="connsiteY1216" fmla="*/ 114804 h 506956"/>
              <a:gd name="connsiteX1217" fmla="*/ 351748 w 506956"/>
              <a:gd name="connsiteY1217" fmla="*/ 114804 h 506956"/>
              <a:gd name="connsiteX1218" fmla="*/ 345846 w 506956"/>
              <a:gd name="connsiteY1218" fmla="*/ 123998 h 506956"/>
              <a:gd name="connsiteX1219" fmla="*/ 352156 w 506956"/>
              <a:gd name="connsiteY1219" fmla="*/ 133845 h 506956"/>
              <a:gd name="connsiteX1220" fmla="*/ 347995 w 506956"/>
              <a:gd name="connsiteY1220" fmla="*/ 133845 h 506956"/>
              <a:gd name="connsiteX1221" fmla="*/ 343779 w 506956"/>
              <a:gd name="connsiteY1221" fmla="*/ 127153 h 506956"/>
              <a:gd name="connsiteX1222" fmla="*/ 369579 w 506956"/>
              <a:gd name="connsiteY1222" fmla="*/ 127153 h 506956"/>
              <a:gd name="connsiteX1223" fmla="*/ 365363 w 506956"/>
              <a:gd name="connsiteY1223" fmla="*/ 133845 h 506956"/>
              <a:gd name="connsiteX1224" fmla="*/ 361201 w 506956"/>
              <a:gd name="connsiteY1224" fmla="*/ 133845 h 506956"/>
              <a:gd name="connsiteX1225" fmla="*/ 367511 w 506956"/>
              <a:gd name="connsiteY1225" fmla="*/ 123998 h 506956"/>
              <a:gd name="connsiteX1226" fmla="*/ 361609 w 506956"/>
              <a:gd name="connsiteY1226" fmla="*/ 114804 h 506956"/>
              <a:gd name="connsiteX1227" fmla="*/ 365771 w 506956"/>
              <a:gd name="connsiteY1227" fmla="*/ 114804 h 506956"/>
              <a:gd name="connsiteX1228" fmla="*/ 369579 w 506956"/>
              <a:gd name="connsiteY1228" fmla="*/ 120788 h 506956"/>
              <a:gd name="connsiteX1229" fmla="*/ 373387 w 506956"/>
              <a:gd name="connsiteY1229" fmla="*/ 114804 h 506956"/>
              <a:gd name="connsiteX1230" fmla="*/ 377548 w 506956"/>
              <a:gd name="connsiteY1230" fmla="*/ 114804 h 506956"/>
              <a:gd name="connsiteX1231" fmla="*/ 371646 w 506956"/>
              <a:gd name="connsiteY1231" fmla="*/ 123998 h 506956"/>
              <a:gd name="connsiteX1232" fmla="*/ 377956 w 506956"/>
              <a:gd name="connsiteY1232" fmla="*/ 133845 h 506956"/>
              <a:gd name="connsiteX1233" fmla="*/ 373795 w 506956"/>
              <a:gd name="connsiteY1233" fmla="*/ 133845 h 506956"/>
              <a:gd name="connsiteX1234" fmla="*/ 369579 w 506956"/>
              <a:gd name="connsiteY1234" fmla="*/ 127153 h 506956"/>
              <a:gd name="connsiteX1235" fmla="*/ 395379 w 506956"/>
              <a:gd name="connsiteY1235" fmla="*/ 127153 h 506956"/>
              <a:gd name="connsiteX1236" fmla="*/ 391163 w 506956"/>
              <a:gd name="connsiteY1236" fmla="*/ 133845 h 506956"/>
              <a:gd name="connsiteX1237" fmla="*/ 387001 w 506956"/>
              <a:gd name="connsiteY1237" fmla="*/ 133845 h 506956"/>
              <a:gd name="connsiteX1238" fmla="*/ 393312 w 506956"/>
              <a:gd name="connsiteY1238" fmla="*/ 123998 h 506956"/>
              <a:gd name="connsiteX1239" fmla="*/ 387409 w 506956"/>
              <a:gd name="connsiteY1239" fmla="*/ 114804 h 506956"/>
              <a:gd name="connsiteX1240" fmla="*/ 391571 w 506956"/>
              <a:gd name="connsiteY1240" fmla="*/ 114804 h 506956"/>
              <a:gd name="connsiteX1241" fmla="*/ 395379 w 506956"/>
              <a:gd name="connsiteY1241" fmla="*/ 120788 h 506956"/>
              <a:gd name="connsiteX1242" fmla="*/ 399187 w 506956"/>
              <a:gd name="connsiteY1242" fmla="*/ 114804 h 506956"/>
              <a:gd name="connsiteX1243" fmla="*/ 403348 w 506956"/>
              <a:gd name="connsiteY1243" fmla="*/ 114804 h 506956"/>
              <a:gd name="connsiteX1244" fmla="*/ 397446 w 506956"/>
              <a:gd name="connsiteY1244" fmla="*/ 123998 h 506956"/>
              <a:gd name="connsiteX1245" fmla="*/ 403756 w 506956"/>
              <a:gd name="connsiteY1245" fmla="*/ 133845 h 506956"/>
              <a:gd name="connsiteX1246" fmla="*/ 399595 w 506956"/>
              <a:gd name="connsiteY1246" fmla="*/ 133845 h 506956"/>
              <a:gd name="connsiteX1247" fmla="*/ 395379 w 506956"/>
              <a:gd name="connsiteY1247" fmla="*/ 127153 h 506956"/>
              <a:gd name="connsiteX1248" fmla="*/ 421179 w 506956"/>
              <a:gd name="connsiteY1248" fmla="*/ 127153 h 506956"/>
              <a:gd name="connsiteX1249" fmla="*/ 416963 w 506956"/>
              <a:gd name="connsiteY1249" fmla="*/ 133845 h 506956"/>
              <a:gd name="connsiteX1250" fmla="*/ 412801 w 506956"/>
              <a:gd name="connsiteY1250" fmla="*/ 133845 h 506956"/>
              <a:gd name="connsiteX1251" fmla="*/ 419112 w 506956"/>
              <a:gd name="connsiteY1251" fmla="*/ 123998 h 506956"/>
              <a:gd name="connsiteX1252" fmla="*/ 413209 w 506956"/>
              <a:gd name="connsiteY1252" fmla="*/ 114804 h 506956"/>
              <a:gd name="connsiteX1253" fmla="*/ 417371 w 506956"/>
              <a:gd name="connsiteY1253" fmla="*/ 114804 h 506956"/>
              <a:gd name="connsiteX1254" fmla="*/ 421179 w 506956"/>
              <a:gd name="connsiteY1254" fmla="*/ 120788 h 506956"/>
              <a:gd name="connsiteX1255" fmla="*/ 424987 w 506956"/>
              <a:gd name="connsiteY1255" fmla="*/ 114804 h 506956"/>
              <a:gd name="connsiteX1256" fmla="*/ 429149 w 506956"/>
              <a:gd name="connsiteY1256" fmla="*/ 114804 h 506956"/>
              <a:gd name="connsiteX1257" fmla="*/ 423246 w 506956"/>
              <a:gd name="connsiteY1257" fmla="*/ 123998 h 506956"/>
              <a:gd name="connsiteX1258" fmla="*/ 429557 w 506956"/>
              <a:gd name="connsiteY1258" fmla="*/ 133845 h 506956"/>
              <a:gd name="connsiteX1259" fmla="*/ 425395 w 506956"/>
              <a:gd name="connsiteY1259" fmla="*/ 133845 h 506956"/>
              <a:gd name="connsiteX1260" fmla="*/ 421179 w 506956"/>
              <a:gd name="connsiteY1260" fmla="*/ 127153 h 506956"/>
              <a:gd name="connsiteX1261" fmla="*/ 446979 w 506956"/>
              <a:gd name="connsiteY1261" fmla="*/ 127153 h 506956"/>
              <a:gd name="connsiteX1262" fmla="*/ 442763 w 506956"/>
              <a:gd name="connsiteY1262" fmla="*/ 133845 h 506956"/>
              <a:gd name="connsiteX1263" fmla="*/ 438601 w 506956"/>
              <a:gd name="connsiteY1263" fmla="*/ 133845 h 506956"/>
              <a:gd name="connsiteX1264" fmla="*/ 444912 w 506956"/>
              <a:gd name="connsiteY1264" fmla="*/ 123998 h 506956"/>
              <a:gd name="connsiteX1265" fmla="*/ 439009 w 506956"/>
              <a:gd name="connsiteY1265" fmla="*/ 114804 h 506956"/>
              <a:gd name="connsiteX1266" fmla="*/ 443171 w 506956"/>
              <a:gd name="connsiteY1266" fmla="*/ 114804 h 506956"/>
              <a:gd name="connsiteX1267" fmla="*/ 446979 w 506956"/>
              <a:gd name="connsiteY1267" fmla="*/ 120788 h 506956"/>
              <a:gd name="connsiteX1268" fmla="*/ 450787 w 506956"/>
              <a:gd name="connsiteY1268" fmla="*/ 114804 h 506956"/>
              <a:gd name="connsiteX1269" fmla="*/ 454949 w 506956"/>
              <a:gd name="connsiteY1269" fmla="*/ 114804 h 506956"/>
              <a:gd name="connsiteX1270" fmla="*/ 449046 w 506956"/>
              <a:gd name="connsiteY1270" fmla="*/ 123998 h 506956"/>
              <a:gd name="connsiteX1271" fmla="*/ 455357 w 506956"/>
              <a:gd name="connsiteY1271" fmla="*/ 133845 h 506956"/>
              <a:gd name="connsiteX1272" fmla="*/ 451195 w 506956"/>
              <a:gd name="connsiteY1272" fmla="*/ 133845 h 506956"/>
              <a:gd name="connsiteX1273" fmla="*/ 446979 w 506956"/>
              <a:gd name="connsiteY1273" fmla="*/ 127153 h 506956"/>
              <a:gd name="connsiteX1274" fmla="*/ 472779 w 506956"/>
              <a:gd name="connsiteY1274" fmla="*/ 127153 h 506956"/>
              <a:gd name="connsiteX1275" fmla="*/ 468563 w 506956"/>
              <a:gd name="connsiteY1275" fmla="*/ 133845 h 506956"/>
              <a:gd name="connsiteX1276" fmla="*/ 464401 w 506956"/>
              <a:gd name="connsiteY1276" fmla="*/ 133845 h 506956"/>
              <a:gd name="connsiteX1277" fmla="*/ 470712 w 506956"/>
              <a:gd name="connsiteY1277" fmla="*/ 123998 h 506956"/>
              <a:gd name="connsiteX1278" fmla="*/ 464809 w 506956"/>
              <a:gd name="connsiteY1278" fmla="*/ 114804 h 506956"/>
              <a:gd name="connsiteX1279" fmla="*/ 468971 w 506956"/>
              <a:gd name="connsiteY1279" fmla="*/ 114804 h 506956"/>
              <a:gd name="connsiteX1280" fmla="*/ 472779 w 506956"/>
              <a:gd name="connsiteY1280" fmla="*/ 120788 h 506956"/>
              <a:gd name="connsiteX1281" fmla="*/ 476587 w 506956"/>
              <a:gd name="connsiteY1281" fmla="*/ 114804 h 506956"/>
              <a:gd name="connsiteX1282" fmla="*/ 480749 w 506956"/>
              <a:gd name="connsiteY1282" fmla="*/ 114804 h 506956"/>
              <a:gd name="connsiteX1283" fmla="*/ 474846 w 506956"/>
              <a:gd name="connsiteY1283" fmla="*/ 123998 h 506956"/>
              <a:gd name="connsiteX1284" fmla="*/ 481157 w 506956"/>
              <a:gd name="connsiteY1284" fmla="*/ 133845 h 506956"/>
              <a:gd name="connsiteX1285" fmla="*/ 476995 w 506956"/>
              <a:gd name="connsiteY1285" fmla="*/ 133845 h 506956"/>
              <a:gd name="connsiteX1286" fmla="*/ 472779 w 506956"/>
              <a:gd name="connsiteY1286" fmla="*/ 127153 h 506956"/>
              <a:gd name="connsiteX1287" fmla="*/ 498579 w 506956"/>
              <a:gd name="connsiteY1287" fmla="*/ 127153 h 506956"/>
              <a:gd name="connsiteX1288" fmla="*/ 494363 w 506956"/>
              <a:gd name="connsiteY1288" fmla="*/ 133845 h 506956"/>
              <a:gd name="connsiteX1289" fmla="*/ 490201 w 506956"/>
              <a:gd name="connsiteY1289" fmla="*/ 133845 h 506956"/>
              <a:gd name="connsiteX1290" fmla="*/ 496512 w 506956"/>
              <a:gd name="connsiteY1290" fmla="*/ 123998 h 506956"/>
              <a:gd name="connsiteX1291" fmla="*/ 490609 w 506956"/>
              <a:gd name="connsiteY1291" fmla="*/ 114804 h 506956"/>
              <a:gd name="connsiteX1292" fmla="*/ 494771 w 506956"/>
              <a:gd name="connsiteY1292" fmla="*/ 114804 h 506956"/>
              <a:gd name="connsiteX1293" fmla="*/ 498579 w 506956"/>
              <a:gd name="connsiteY1293" fmla="*/ 120788 h 506956"/>
              <a:gd name="connsiteX1294" fmla="*/ 502387 w 506956"/>
              <a:gd name="connsiteY1294" fmla="*/ 114804 h 506956"/>
              <a:gd name="connsiteX1295" fmla="*/ 506549 w 506956"/>
              <a:gd name="connsiteY1295" fmla="*/ 114804 h 506956"/>
              <a:gd name="connsiteX1296" fmla="*/ 500646 w 506956"/>
              <a:gd name="connsiteY1296" fmla="*/ 123998 h 506956"/>
              <a:gd name="connsiteX1297" fmla="*/ 506957 w 506956"/>
              <a:gd name="connsiteY1297" fmla="*/ 133845 h 506956"/>
              <a:gd name="connsiteX1298" fmla="*/ 502795 w 506956"/>
              <a:gd name="connsiteY1298" fmla="*/ 133845 h 506956"/>
              <a:gd name="connsiteX1299" fmla="*/ 498579 w 506956"/>
              <a:gd name="connsiteY1299" fmla="*/ 127153 h 506956"/>
              <a:gd name="connsiteX1300" fmla="*/ 8378 w 506956"/>
              <a:gd name="connsiteY1300" fmla="*/ 155854 h 506956"/>
              <a:gd name="connsiteX1301" fmla="*/ 4162 w 506956"/>
              <a:gd name="connsiteY1301" fmla="*/ 162545 h 506956"/>
              <a:gd name="connsiteX1302" fmla="*/ 0 w 506956"/>
              <a:gd name="connsiteY1302" fmla="*/ 162545 h 506956"/>
              <a:gd name="connsiteX1303" fmla="*/ 6310 w 506956"/>
              <a:gd name="connsiteY1303" fmla="*/ 152699 h 506956"/>
              <a:gd name="connsiteX1304" fmla="*/ 408 w 506956"/>
              <a:gd name="connsiteY1304" fmla="*/ 143505 h 506956"/>
              <a:gd name="connsiteX1305" fmla="*/ 4570 w 506956"/>
              <a:gd name="connsiteY1305" fmla="*/ 143505 h 506956"/>
              <a:gd name="connsiteX1306" fmla="*/ 8378 w 506956"/>
              <a:gd name="connsiteY1306" fmla="*/ 149489 h 506956"/>
              <a:gd name="connsiteX1307" fmla="*/ 12186 w 506956"/>
              <a:gd name="connsiteY1307" fmla="*/ 143505 h 506956"/>
              <a:gd name="connsiteX1308" fmla="*/ 16347 w 506956"/>
              <a:gd name="connsiteY1308" fmla="*/ 143505 h 506956"/>
              <a:gd name="connsiteX1309" fmla="*/ 10445 w 506956"/>
              <a:gd name="connsiteY1309" fmla="*/ 152699 h 506956"/>
              <a:gd name="connsiteX1310" fmla="*/ 16755 w 506956"/>
              <a:gd name="connsiteY1310" fmla="*/ 162545 h 506956"/>
              <a:gd name="connsiteX1311" fmla="*/ 12594 w 506956"/>
              <a:gd name="connsiteY1311" fmla="*/ 162545 h 506956"/>
              <a:gd name="connsiteX1312" fmla="*/ 8378 w 506956"/>
              <a:gd name="connsiteY1312" fmla="*/ 155854 h 506956"/>
              <a:gd name="connsiteX1313" fmla="*/ 34178 w 506956"/>
              <a:gd name="connsiteY1313" fmla="*/ 155854 h 506956"/>
              <a:gd name="connsiteX1314" fmla="*/ 29962 w 506956"/>
              <a:gd name="connsiteY1314" fmla="*/ 162545 h 506956"/>
              <a:gd name="connsiteX1315" fmla="*/ 25800 w 506956"/>
              <a:gd name="connsiteY1315" fmla="*/ 162545 h 506956"/>
              <a:gd name="connsiteX1316" fmla="*/ 32110 w 506956"/>
              <a:gd name="connsiteY1316" fmla="*/ 152699 h 506956"/>
              <a:gd name="connsiteX1317" fmla="*/ 26208 w 506956"/>
              <a:gd name="connsiteY1317" fmla="*/ 143505 h 506956"/>
              <a:gd name="connsiteX1318" fmla="*/ 30370 w 506956"/>
              <a:gd name="connsiteY1318" fmla="*/ 143505 h 506956"/>
              <a:gd name="connsiteX1319" fmla="*/ 34178 w 506956"/>
              <a:gd name="connsiteY1319" fmla="*/ 149489 h 506956"/>
              <a:gd name="connsiteX1320" fmla="*/ 37986 w 506956"/>
              <a:gd name="connsiteY1320" fmla="*/ 143505 h 506956"/>
              <a:gd name="connsiteX1321" fmla="*/ 42147 w 506956"/>
              <a:gd name="connsiteY1321" fmla="*/ 143505 h 506956"/>
              <a:gd name="connsiteX1322" fmla="*/ 36245 w 506956"/>
              <a:gd name="connsiteY1322" fmla="*/ 152699 h 506956"/>
              <a:gd name="connsiteX1323" fmla="*/ 42555 w 506956"/>
              <a:gd name="connsiteY1323" fmla="*/ 162545 h 506956"/>
              <a:gd name="connsiteX1324" fmla="*/ 38394 w 506956"/>
              <a:gd name="connsiteY1324" fmla="*/ 162545 h 506956"/>
              <a:gd name="connsiteX1325" fmla="*/ 34178 w 506956"/>
              <a:gd name="connsiteY1325" fmla="*/ 155854 h 506956"/>
              <a:gd name="connsiteX1326" fmla="*/ 59978 w 506956"/>
              <a:gd name="connsiteY1326" fmla="*/ 155854 h 506956"/>
              <a:gd name="connsiteX1327" fmla="*/ 55762 w 506956"/>
              <a:gd name="connsiteY1327" fmla="*/ 162545 h 506956"/>
              <a:gd name="connsiteX1328" fmla="*/ 51600 w 506956"/>
              <a:gd name="connsiteY1328" fmla="*/ 162545 h 506956"/>
              <a:gd name="connsiteX1329" fmla="*/ 57911 w 506956"/>
              <a:gd name="connsiteY1329" fmla="*/ 152699 h 506956"/>
              <a:gd name="connsiteX1330" fmla="*/ 52008 w 506956"/>
              <a:gd name="connsiteY1330" fmla="*/ 143505 h 506956"/>
              <a:gd name="connsiteX1331" fmla="*/ 56170 w 506956"/>
              <a:gd name="connsiteY1331" fmla="*/ 143505 h 506956"/>
              <a:gd name="connsiteX1332" fmla="*/ 59978 w 506956"/>
              <a:gd name="connsiteY1332" fmla="*/ 149489 h 506956"/>
              <a:gd name="connsiteX1333" fmla="*/ 63786 w 506956"/>
              <a:gd name="connsiteY1333" fmla="*/ 143505 h 506956"/>
              <a:gd name="connsiteX1334" fmla="*/ 67948 w 506956"/>
              <a:gd name="connsiteY1334" fmla="*/ 143505 h 506956"/>
              <a:gd name="connsiteX1335" fmla="*/ 62045 w 506956"/>
              <a:gd name="connsiteY1335" fmla="*/ 152699 h 506956"/>
              <a:gd name="connsiteX1336" fmla="*/ 68356 w 506956"/>
              <a:gd name="connsiteY1336" fmla="*/ 162545 h 506956"/>
              <a:gd name="connsiteX1337" fmla="*/ 64194 w 506956"/>
              <a:gd name="connsiteY1337" fmla="*/ 162545 h 506956"/>
              <a:gd name="connsiteX1338" fmla="*/ 59978 w 506956"/>
              <a:gd name="connsiteY1338" fmla="*/ 155854 h 506956"/>
              <a:gd name="connsiteX1339" fmla="*/ 85778 w 506956"/>
              <a:gd name="connsiteY1339" fmla="*/ 155854 h 506956"/>
              <a:gd name="connsiteX1340" fmla="*/ 81562 w 506956"/>
              <a:gd name="connsiteY1340" fmla="*/ 162545 h 506956"/>
              <a:gd name="connsiteX1341" fmla="*/ 77400 w 506956"/>
              <a:gd name="connsiteY1341" fmla="*/ 162545 h 506956"/>
              <a:gd name="connsiteX1342" fmla="*/ 83711 w 506956"/>
              <a:gd name="connsiteY1342" fmla="*/ 152699 h 506956"/>
              <a:gd name="connsiteX1343" fmla="*/ 77808 w 506956"/>
              <a:gd name="connsiteY1343" fmla="*/ 143505 h 506956"/>
              <a:gd name="connsiteX1344" fmla="*/ 81970 w 506956"/>
              <a:gd name="connsiteY1344" fmla="*/ 143505 h 506956"/>
              <a:gd name="connsiteX1345" fmla="*/ 85778 w 506956"/>
              <a:gd name="connsiteY1345" fmla="*/ 149489 h 506956"/>
              <a:gd name="connsiteX1346" fmla="*/ 89586 w 506956"/>
              <a:gd name="connsiteY1346" fmla="*/ 143505 h 506956"/>
              <a:gd name="connsiteX1347" fmla="*/ 93748 w 506956"/>
              <a:gd name="connsiteY1347" fmla="*/ 143505 h 506956"/>
              <a:gd name="connsiteX1348" fmla="*/ 87845 w 506956"/>
              <a:gd name="connsiteY1348" fmla="*/ 152699 h 506956"/>
              <a:gd name="connsiteX1349" fmla="*/ 94156 w 506956"/>
              <a:gd name="connsiteY1349" fmla="*/ 162545 h 506956"/>
              <a:gd name="connsiteX1350" fmla="*/ 89994 w 506956"/>
              <a:gd name="connsiteY1350" fmla="*/ 162545 h 506956"/>
              <a:gd name="connsiteX1351" fmla="*/ 85778 w 506956"/>
              <a:gd name="connsiteY1351" fmla="*/ 155854 h 506956"/>
              <a:gd name="connsiteX1352" fmla="*/ 111578 w 506956"/>
              <a:gd name="connsiteY1352" fmla="*/ 155854 h 506956"/>
              <a:gd name="connsiteX1353" fmla="*/ 107362 w 506956"/>
              <a:gd name="connsiteY1353" fmla="*/ 162545 h 506956"/>
              <a:gd name="connsiteX1354" fmla="*/ 103200 w 506956"/>
              <a:gd name="connsiteY1354" fmla="*/ 162545 h 506956"/>
              <a:gd name="connsiteX1355" fmla="*/ 109511 w 506956"/>
              <a:gd name="connsiteY1355" fmla="*/ 152699 h 506956"/>
              <a:gd name="connsiteX1356" fmla="*/ 103608 w 506956"/>
              <a:gd name="connsiteY1356" fmla="*/ 143505 h 506956"/>
              <a:gd name="connsiteX1357" fmla="*/ 107770 w 506956"/>
              <a:gd name="connsiteY1357" fmla="*/ 143505 h 506956"/>
              <a:gd name="connsiteX1358" fmla="*/ 111578 w 506956"/>
              <a:gd name="connsiteY1358" fmla="*/ 149489 h 506956"/>
              <a:gd name="connsiteX1359" fmla="*/ 115386 w 506956"/>
              <a:gd name="connsiteY1359" fmla="*/ 143505 h 506956"/>
              <a:gd name="connsiteX1360" fmla="*/ 119548 w 506956"/>
              <a:gd name="connsiteY1360" fmla="*/ 143505 h 506956"/>
              <a:gd name="connsiteX1361" fmla="*/ 113645 w 506956"/>
              <a:gd name="connsiteY1361" fmla="*/ 152699 h 506956"/>
              <a:gd name="connsiteX1362" fmla="*/ 119956 w 506956"/>
              <a:gd name="connsiteY1362" fmla="*/ 162545 h 506956"/>
              <a:gd name="connsiteX1363" fmla="*/ 115794 w 506956"/>
              <a:gd name="connsiteY1363" fmla="*/ 162545 h 506956"/>
              <a:gd name="connsiteX1364" fmla="*/ 111578 w 506956"/>
              <a:gd name="connsiteY1364" fmla="*/ 155854 h 506956"/>
              <a:gd name="connsiteX1365" fmla="*/ 137378 w 506956"/>
              <a:gd name="connsiteY1365" fmla="*/ 155854 h 506956"/>
              <a:gd name="connsiteX1366" fmla="*/ 133162 w 506956"/>
              <a:gd name="connsiteY1366" fmla="*/ 162545 h 506956"/>
              <a:gd name="connsiteX1367" fmla="*/ 129000 w 506956"/>
              <a:gd name="connsiteY1367" fmla="*/ 162545 h 506956"/>
              <a:gd name="connsiteX1368" fmla="*/ 135311 w 506956"/>
              <a:gd name="connsiteY1368" fmla="*/ 152699 h 506956"/>
              <a:gd name="connsiteX1369" fmla="*/ 129408 w 506956"/>
              <a:gd name="connsiteY1369" fmla="*/ 143505 h 506956"/>
              <a:gd name="connsiteX1370" fmla="*/ 133570 w 506956"/>
              <a:gd name="connsiteY1370" fmla="*/ 143505 h 506956"/>
              <a:gd name="connsiteX1371" fmla="*/ 137378 w 506956"/>
              <a:gd name="connsiteY1371" fmla="*/ 149489 h 506956"/>
              <a:gd name="connsiteX1372" fmla="*/ 141186 w 506956"/>
              <a:gd name="connsiteY1372" fmla="*/ 143505 h 506956"/>
              <a:gd name="connsiteX1373" fmla="*/ 145348 w 506956"/>
              <a:gd name="connsiteY1373" fmla="*/ 143505 h 506956"/>
              <a:gd name="connsiteX1374" fmla="*/ 139445 w 506956"/>
              <a:gd name="connsiteY1374" fmla="*/ 152699 h 506956"/>
              <a:gd name="connsiteX1375" fmla="*/ 145756 w 506956"/>
              <a:gd name="connsiteY1375" fmla="*/ 162545 h 506956"/>
              <a:gd name="connsiteX1376" fmla="*/ 141594 w 506956"/>
              <a:gd name="connsiteY1376" fmla="*/ 162545 h 506956"/>
              <a:gd name="connsiteX1377" fmla="*/ 137378 w 506956"/>
              <a:gd name="connsiteY1377" fmla="*/ 155854 h 506956"/>
              <a:gd name="connsiteX1378" fmla="*/ 163178 w 506956"/>
              <a:gd name="connsiteY1378" fmla="*/ 155854 h 506956"/>
              <a:gd name="connsiteX1379" fmla="*/ 158962 w 506956"/>
              <a:gd name="connsiteY1379" fmla="*/ 162545 h 506956"/>
              <a:gd name="connsiteX1380" fmla="*/ 154800 w 506956"/>
              <a:gd name="connsiteY1380" fmla="*/ 162545 h 506956"/>
              <a:gd name="connsiteX1381" fmla="*/ 161111 w 506956"/>
              <a:gd name="connsiteY1381" fmla="*/ 152699 h 506956"/>
              <a:gd name="connsiteX1382" fmla="*/ 155208 w 506956"/>
              <a:gd name="connsiteY1382" fmla="*/ 143505 h 506956"/>
              <a:gd name="connsiteX1383" fmla="*/ 159370 w 506956"/>
              <a:gd name="connsiteY1383" fmla="*/ 143505 h 506956"/>
              <a:gd name="connsiteX1384" fmla="*/ 163178 w 506956"/>
              <a:gd name="connsiteY1384" fmla="*/ 149489 h 506956"/>
              <a:gd name="connsiteX1385" fmla="*/ 166986 w 506956"/>
              <a:gd name="connsiteY1385" fmla="*/ 143505 h 506956"/>
              <a:gd name="connsiteX1386" fmla="*/ 171148 w 506956"/>
              <a:gd name="connsiteY1386" fmla="*/ 143505 h 506956"/>
              <a:gd name="connsiteX1387" fmla="*/ 165245 w 506956"/>
              <a:gd name="connsiteY1387" fmla="*/ 152699 h 506956"/>
              <a:gd name="connsiteX1388" fmla="*/ 171556 w 506956"/>
              <a:gd name="connsiteY1388" fmla="*/ 162545 h 506956"/>
              <a:gd name="connsiteX1389" fmla="*/ 167394 w 506956"/>
              <a:gd name="connsiteY1389" fmla="*/ 162545 h 506956"/>
              <a:gd name="connsiteX1390" fmla="*/ 163178 w 506956"/>
              <a:gd name="connsiteY1390" fmla="*/ 155854 h 506956"/>
              <a:gd name="connsiteX1391" fmla="*/ 188978 w 506956"/>
              <a:gd name="connsiteY1391" fmla="*/ 155854 h 506956"/>
              <a:gd name="connsiteX1392" fmla="*/ 184762 w 506956"/>
              <a:gd name="connsiteY1392" fmla="*/ 162545 h 506956"/>
              <a:gd name="connsiteX1393" fmla="*/ 180601 w 506956"/>
              <a:gd name="connsiteY1393" fmla="*/ 162545 h 506956"/>
              <a:gd name="connsiteX1394" fmla="*/ 186911 w 506956"/>
              <a:gd name="connsiteY1394" fmla="*/ 152699 h 506956"/>
              <a:gd name="connsiteX1395" fmla="*/ 181009 w 506956"/>
              <a:gd name="connsiteY1395" fmla="*/ 143505 h 506956"/>
              <a:gd name="connsiteX1396" fmla="*/ 185170 w 506956"/>
              <a:gd name="connsiteY1396" fmla="*/ 143505 h 506956"/>
              <a:gd name="connsiteX1397" fmla="*/ 188978 w 506956"/>
              <a:gd name="connsiteY1397" fmla="*/ 149489 h 506956"/>
              <a:gd name="connsiteX1398" fmla="*/ 192786 w 506956"/>
              <a:gd name="connsiteY1398" fmla="*/ 143505 h 506956"/>
              <a:gd name="connsiteX1399" fmla="*/ 196948 w 506956"/>
              <a:gd name="connsiteY1399" fmla="*/ 143505 h 506956"/>
              <a:gd name="connsiteX1400" fmla="*/ 191045 w 506956"/>
              <a:gd name="connsiteY1400" fmla="*/ 152699 h 506956"/>
              <a:gd name="connsiteX1401" fmla="*/ 197356 w 506956"/>
              <a:gd name="connsiteY1401" fmla="*/ 162545 h 506956"/>
              <a:gd name="connsiteX1402" fmla="*/ 193194 w 506956"/>
              <a:gd name="connsiteY1402" fmla="*/ 162545 h 506956"/>
              <a:gd name="connsiteX1403" fmla="*/ 188978 w 506956"/>
              <a:gd name="connsiteY1403" fmla="*/ 155854 h 506956"/>
              <a:gd name="connsiteX1404" fmla="*/ 214778 w 506956"/>
              <a:gd name="connsiteY1404" fmla="*/ 155854 h 506956"/>
              <a:gd name="connsiteX1405" fmla="*/ 210562 w 506956"/>
              <a:gd name="connsiteY1405" fmla="*/ 162545 h 506956"/>
              <a:gd name="connsiteX1406" fmla="*/ 206401 w 506956"/>
              <a:gd name="connsiteY1406" fmla="*/ 162545 h 506956"/>
              <a:gd name="connsiteX1407" fmla="*/ 212711 w 506956"/>
              <a:gd name="connsiteY1407" fmla="*/ 152699 h 506956"/>
              <a:gd name="connsiteX1408" fmla="*/ 206809 w 506956"/>
              <a:gd name="connsiteY1408" fmla="*/ 143505 h 506956"/>
              <a:gd name="connsiteX1409" fmla="*/ 210970 w 506956"/>
              <a:gd name="connsiteY1409" fmla="*/ 143505 h 506956"/>
              <a:gd name="connsiteX1410" fmla="*/ 214778 w 506956"/>
              <a:gd name="connsiteY1410" fmla="*/ 149489 h 506956"/>
              <a:gd name="connsiteX1411" fmla="*/ 218586 w 506956"/>
              <a:gd name="connsiteY1411" fmla="*/ 143505 h 506956"/>
              <a:gd name="connsiteX1412" fmla="*/ 222748 w 506956"/>
              <a:gd name="connsiteY1412" fmla="*/ 143505 h 506956"/>
              <a:gd name="connsiteX1413" fmla="*/ 216846 w 506956"/>
              <a:gd name="connsiteY1413" fmla="*/ 152699 h 506956"/>
              <a:gd name="connsiteX1414" fmla="*/ 223156 w 506956"/>
              <a:gd name="connsiteY1414" fmla="*/ 162545 h 506956"/>
              <a:gd name="connsiteX1415" fmla="*/ 218994 w 506956"/>
              <a:gd name="connsiteY1415" fmla="*/ 162545 h 506956"/>
              <a:gd name="connsiteX1416" fmla="*/ 214778 w 506956"/>
              <a:gd name="connsiteY1416" fmla="*/ 155854 h 506956"/>
              <a:gd name="connsiteX1417" fmla="*/ 240578 w 506956"/>
              <a:gd name="connsiteY1417" fmla="*/ 155854 h 506956"/>
              <a:gd name="connsiteX1418" fmla="*/ 236362 w 506956"/>
              <a:gd name="connsiteY1418" fmla="*/ 162545 h 506956"/>
              <a:gd name="connsiteX1419" fmla="*/ 232201 w 506956"/>
              <a:gd name="connsiteY1419" fmla="*/ 162545 h 506956"/>
              <a:gd name="connsiteX1420" fmla="*/ 238511 w 506956"/>
              <a:gd name="connsiteY1420" fmla="*/ 152699 h 506956"/>
              <a:gd name="connsiteX1421" fmla="*/ 232609 w 506956"/>
              <a:gd name="connsiteY1421" fmla="*/ 143505 h 506956"/>
              <a:gd name="connsiteX1422" fmla="*/ 236770 w 506956"/>
              <a:gd name="connsiteY1422" fmla="*/ 143505 h 506956"/>
              <a:gd name="connsiteX1423" fmla="*/ 240578 w 506956"/>
              <a:gd name="connsiteY1423" fmla="*/ 149489 h 506956"/>
              <a:gd name="connsiteX1424" fmla="*/ 244386 w 506956"/>
              <a:gd name="connsiteY1424" fmla="*/ 143505 h 506956"/>
              <a:gd name="connsiteX1425" fmla="*/ 248548 w 506956"/>
              <a:gd name="connsiteY1425" fmla="*/ 143505 h 506956"/>
              <a:gd name="connsiteX1426" fmla="*/ 242646 w 506956"/>
              <a:gd name="connsiteY1426" fmla="*/ 152699 h 506956"/>
              <a:gd name="connsiteX1427" fmla="*/ 248956 w 506956"/>
              <a:gd name="connsiteY1427" fmla="*/ 162545 h 506956"/>
              <a:gd name="connsiteX1428" fmla="*/ 244794 w 506956"/>
              <a:gd name="connsiteY1428" fmla="*/ 162545 h 506956"/>
              <a:gd name="connsiteX1429" fmla="*/ 240578 w 506956"/>
              <a:gd name="connsiteY1429" fmla="*/ 155854 h 506956"/>
              <a:gd name="connsiteX1430" fmla="*/ 266378 w 506956"/>
              <a:gd name="connsiteY1430" fmla="*/ 155854 h 506956"/>
              <a:gd name="connsiteX1431" fmla="*/ 262162 w 506956"/>
              <a:gd name="connsiteY1431" fmla="*/ 162545 h 506956"/>
              <a:gd name="connsiteX1432" fmla="*/ 258001 w 506956"/>
              <a:gd name="connsiteY1432" fmla="*/ 162545 h 506956"/>
              <a:gd name="connsiteX1433" fmla="*/ 264311 w 506956"/>
              <a:gd name="connsiteY1433" fmla="*/ 152699 h 506956"/>
              <a:gd name="connsiteX1434" fmla="*/ 258409 w 506956"/>
              <a:gd name="connsiteY1434" fmla="*/ 143505 h 506956"/>
              <a:gd name="connsiteX1435" fmla="*/ 262570 w 506956"/>
              <a:gd name="connsiteY1435" fmla="*/ 143505 h 506956"/>
              <a:gd name="connsiteX1436" fmla="*/ 266378 w 506956"/>
              <a:gd name="connsiteY1436" fmla="*/ 149489 h 506956"/>
              <a:gd name="connsiteX1437" fmla="*/ 270187 w 506956"/>
              <a:gd name="connsiteY1437" fmla="*/ 143505 h 506956"/>
              <a:gd name="connsiteX1438" fmla="*/ 274348 w 506956"/>
              <a:gd name="connsiteY1438" fmla="*/ 143505 h 506956"/>
              <a:gd name="connsiteX1439" fmla="*/ 268446 w 506956"/>
              <a:gd name="connsiteY1439" fmla="*/ 152699 h 506956"/>
              <a:gd name="connsiteX1440" fmla="*/ 274756 w 506956"/>
              <a:gd name="connsiteY1440" fmla="*/ 162545 h 506956"/>
              <a:gd name="connsiteX1441" fmla="*/ 270595 w 506956"/>
              <a:gd name="connsiteY1441" fmla="*/ 162545 h 506956"/>
              <a:gd name="connsiteX1442" fmla="*/ 266378 w 506956"/>
              <a:gd name="connsiteY1442" fmla="*/ 155854 h 506956"/>
              <a:gd name="connsiteX1443" fmla="*/ 292179 w 506956"/>
              <a:gd name="connsiteY1443" fmla="*/ 155854 h 506956"/>
              <a:gd name="connsiteX1444" fmla="*/ 287962 w 506956"/>
              <a:gd name="connsiteY1444" fmla="*/ 162545 h 506956"/>
              <a:gd name="connsiteX1445" fmla="*/ 283801 w 506956"/>
              <a:gd name="connsiteY1445" fmla="*/ 162545 h 506956"/>
              <a:gd name="connsiteX1446" fmla="*/ 290111 w 506956"/>
              <a:gd name="connsiteY1446" fmla="*/ 152699 h 506956"/>
              <a:gd name="connsiteX1447" fmla="*/ 284209 w 506956"/>
              <a:gd name="connsiteY1447" fmla="*/ 143505 h 506956"/>
              <a:gd name="connsiteX1448" fmla="*/ 288370 w 506956"/>
              <a:gd name="connsiteY1448" fmla="*/ 143505 h 506956"/>
              <a:gd name="connsiteX1449" fmla="*/ 292179 w 506956"/>
              <a:gd name="connsiteY1449" fmla="*/ 149489 h 506956"/>
              <a:gd name="connsiteX1450" fmla="*/ 295987 w 506956"/>
              <a:gd name="connsiteY1450" fmla="*/ 143505 h 506956"/>
              <a:gd name="connsiteX1451" fmla="*/ 300148 w 506956"/>
              <a:gd name="connsiteY1451" fmla="*/ 143505 h 506956"/>
              <a:gd name="connsiteX1452" fmla="*/ 294246 w 506956"/>
              <a:gd name="connsiteY1452" fmla="*/ 152699 h 506956"/>
              <a:gd name="connsiteX1453" fmla="*/ 300556 w 506956"/>
              <a:gd name="connsiteY1453" fmla="*/ 162545 h 506956"/>
              <a:gd name="connsiteX1454" fmla="*/ 296395 w 506956"/>
              <a:gd name="connsiteY1454" fmla="*/ 162545 h 506956"/>
              <a:gd name="connsiteX1455" fmla="*/ 292179 w 506956"/>
              <a:gd name="connsiteY1455" fmla="*/ 155854 h 506956"/>
              <a:gd name="connsiteX1456" fmla="*/ 317979 w 506956"/>
              <a:gd name="connsiteY1456" fmla="*/ 155854 h 506956"/>
              <a:gd name="connsiteX1457" fmla="*/ 313762 w 506956"/>
              <a:gd name="connsiteY1457" fmla="*/ 162545 h 506956"/>
              <a:gd name="connsiteX1458" fmla="*/ 309601 w 506956"/>
              <a:gd name="connsiteY1458" fmla="*/ 162545 h 506956"/>
              <a:gd name="connsiteX1459" fmla="*/ 315911 w 506956"/>
              <a:gd name="connsiteY1459" fmla="*/ 152699 h 506956"/>
              <a:gd name="connsiteX1460" fmla="*/ 310009 w 506956"/>
              <a:gd name="connsiteY1460" fmla="*/ 143505 h 506956"/>
              <a:gd name="connsiteX1461" fmla="*/ 314170 w 506956"/>
              <a:gd name="connsiteY1461" fmla="*/ 143505 h 506956"/>
              <a:gd name="connsiteX1462" fmla="*/ 317979 w 506956"/>
              <a:gd name="connsiteY1462" fmla="*/ 149489 h 506956"/>
              <a:gd name="connsiteX1463" fmla="*/ 321787 w 506956"/>
              <a:gd name="connsiteY1463" fmla="*/ 143505 h 506956"/>
              <a:gd name="connsiteX1464" fmla="*/ 325948 w 506956"/>
              <a:gd name="connsiteY1464" fmla="*/ 143505 h 506956"/>
              <a:gd name="connsiteX1465" fmla="*/ 320046 w 506956"/>
              <a:gd name="connsiteY1465" fmla="*/ 152699 h 506956"/>
              <a:gd name="connsiteX1466" fmla="*/ 326356 w 506956"/>
              <a:gd name="connsiteY1466" fmla="*/ 162545 h 506956"/>
              <a:gd name="connsiteX1467" fmla="*/ 322195 w 506956"/>
              <a:gd name="connsiteY1467" fmla="*/ 162545 h 506956"/>
              <a:gd name="connsiteX1468" fmla="*/ 317979 w 506956"/>
              <a:gd name="connsiteY1468" fmla="*/ 155854 h 506956"/>
              <a:gd name="connsiteX1469" fmla="*/ 343779 w 506956"/>
              <a:gd name="connsiteY1469" fmla="*/ 155854 h 506956"/>
              <a:gd name="connsiteX1470" fmla="*/ 339563 w 506956"/>
              <a:gd name="connsiteY1470" fmla="*/ 162545 h 506956"/>
              <a:gd name="connsiteX1471" fmla="*/ 335401 w 506956"/>
              <a:gd name="connsiteY1471" fmla="*/ 162545 h 506956"/>
              <a:gd name="connsiteX1472" fmla="*/ 341711 w 506956"/>
              <a:gd name="connsiteY1472" fmla="*/ 152699 h 506956"/>
              <a:gd name="connsiteX1473" fmla="*/ 335809 w 506956"/>
              <a:gd name="connsiteY1473" fmla="*/ 143505 h 506956"/>
              <a:gd name="connsiteX1474" fmla="*/ 339971 w 506956"/>
              <a:gd name="connsiteY1474" fmla="*/ 143505 h 506956"/>
              <a:gd name="connsiteX1475" fmla="*/ 343779 w 506956"/>
              <a:gd name="connsiteY1475" fmla="*/ 149489 h 506956"/>
              <a:gd name="connsiteX1476" fmla="*/ 347587 w 506956"/>
              <a:gd name="connsiteY1476" fmla="*/ 143505 h 506956"/>
              <a:gd name="connsiteX1477" fmla="*/ 351748 w 506956"/>
              <a:gd name="connsiteY1477" fmla="*/ 143505 h 506956"/>
              <a:gd name="connsiteX1478" fmla="*/ 345846 w 506956"/>
              <a:gd name="connsiteY1478" fmla="*/ 152699 h 506956"/>
              <a:gd name="connsiteX1479" fmla="*/ 352156 w 506956"/>
              <a:gd name="connsiteY1479" fmla="*/ 162545 h 506956"/>
              <a:gd name="connsiteX1480" fmla="*/ 347995 w 506956"/>
              <a:gd name="connsiteY1480" fmla="*/ 162545 h 506956"/>
              <a:gd name="connsiteX1481" fmla="*/ 343779 w 506956"/>
              <a:gd name="connsiteY1481" fmla="*/ 155854 h 506956"/>
              <a:gd name="connsiteX1482" fmla="*/ 369579 w 506956"/>
              <a:gd name="connsiteY1482" fmla="*/ 155854 h 506956"/>
              <a:gd name="connsiteX1483" fmla="*/ 365363 w 506956"/>
              <a:gd name="connsiteY1483" fmla="*/ 162545 h 506956"/>
              <a:gd name="connsiteX1484" fmla="*/ 361201 w 506956"/>
              <a:gd name="connsiteY1484" fmla="*/ 162545 h 506956"/>
              <a:gd name="connsiteX1485" fmla="*/ 367511 w 506956"/>
              <a:gd name="connsiteY1485" fmla="*/ 152699 h 506956"/>
              <a:gd name="connsiteX1486" fmla="*/ 361609 w 506956"/>
              <a:gd name="connsiteY1486" fmla="*/ 143505 h 506956"/>
              <a:gd name="connsiteX1487" fmla="*/ 365771 w 506956"/>
              <a:gd name="connsiteY1487" fmla="*/ 143505 h 506956"/>
              <a:gd name="connsiteX1488" fmla="*/ 369579 w 506956"/>
              <a:gd name="connsiteY1488" fmla="*/ 149489 h 506956"/>
              <a:gd name="connsiteX1489" fmla="*/ 373387 w 506956"/>
              <a:gd name="connsiteY1489" fmla="*/ 143505 h 506956"/>
              <a:gd name="connsiteX1490" fmla="*/ 377548 w 506956"/>
              <a:gd name="connsiteY1490" fmla="*/ 143505 h 506956"/>
              <a:gd name="connsiteX1491" fmla="*/ 371646 w 506956"/>
              <a:gd name="connsiteY1491" fmla="*/ 152699 h 506956"/>
              <a:gd name="connsiteX1492" fmla="*/ 377956 w 506956"/>
              <a:gd name="connsiteY1492" fmla="*/ 162545 h 506956"/>
              <a:gd name="connsiteX1493" fmla="*/ 373795 w 506956"/>
              <a:gd name="connsiteY1493" fmla="*/ 162545 h 506956"/>
              <a:gd name="connsiteX1494" fmla="*/ 369579 w 506956"/>
              <a:gd name="connsiteY1494" fmla="*/ 155854 h 506956"/>
              <a:gd name="connsiteX1495" fmla="*/ 395379 w 506956"/>
              <a:gd name="connsiteY1495" fmla="*/ 155854 h 506956"/>
              <a:gd name="connsiteX1496" fmla="*/ 391163 w 506956"/>
              <a:gd name="connsiteY1496" fmla="*/ 162545 h 506956"/>
              <a:gd name="connsiteX1497" fmla="*/ 387001 w 506956"/>
              <a:gd name="connsiteY1497" fmla="*/ 162545 h 506956"/>
              <a:gd name="connsiteX1498" fmla="*/ 393312 w 506956"/>
              <a:gd name="connsiteY1498" fmla="*/ 152699 h 506956"/>
              <a:gd name="connsiteX1499" fmla="*/ 387409 w 506956"/>
              <a:gd name="connsiteY1499" fmla="*/ 143505 h 506956"/>
              <a:gd name="connsiteX1500" fmla="*/ 391571 w 506956"/>
              <a:gd name="connsiteY1500" fmla="*/ 143505 h 506956"/>
              <a:gd name="connsiteX1501" fmla="*/ 395379 w 506956"/>
              <a:gd name="connsiteY1501" fmla="*/ 149489 h 506956"/>
              <a:gd name="connsiteX1502" fmla="*/ 399187 w 506956"/>
              <a:gd name="connsiteY1502" fmla="*/ 143505 h 506956"/>
              <a:gd name="connsiteX1503" fmla="*/ 403348 w 506956"/>
              <a:gd name="connsiteY1503" fmla="*/ 143505 h 506956"/>
              <a:gd name="connsiteX1504" fmla="*/ 397446 w 506956"/>
              <a:gd name="connsiteY1504" fmla="*/ 152699 h 506956"/>
              <a:gd name="connsiteX1505" fmla="*/ 403756 w 506956"/>
              <a:gd name="connsiteY1505" fmla="*/ 162545 h 506956"/>
              <a:gd name="connsiteX1506" fmla="*/ 399595 w 506956"/>
              <a:gd name="connsiteY1506" fmla="*/ 162545 h 506956"/>
              <a:gd name="connsiteX1507" fmla="*/ 395379 w 506956"/>
              <a:gd name="connsiteY1507" fmla="*/ 155854 h 506956"/>
              <a:gd name="connsiteX1508" fmla="*/ 421179 w 506956"/>
              <a:gd name="connsiteY1508" fmla="*/ 155854 h 506956"/>
              <a:gd name="connsiteX1509" fmla="*/ 416963 w 506956"/>
              <a:gd name="connsiteY1509" fmla="*/ 162545 h 506956"/>
              <a:gd name="connsiteX1510" fmla="*/ 412801 w 506956"/>
              <a:gd name="connsiteY1510" fmla="*/ 162545 h 506956"/>
              <a:gd name="connsiteX1511" fmla="*/ 419112 w 506956"/>
              <a:gd name="connsiteY1511" fmla="*/ 152699 h 506956"/>
              <a:gd name="connsiteX1512" fmla="*/ 413209 w 506956"/>
              <a:gd name="connsiteY1512" fmla="*/ 143505 h 506956"/>
              <a:gd name="connsiteX1513" fmla="*/ 417371 w 506956"/>
              <a:gd name="connsiteY1513" fmla="*/ 143505 h 506956"/>
              <a:gd name="connsiteX1514" fmla="*/ 421179 w 506956"/>
              <a:gd name="connsiteY1514" fmla="*/ 149489 h 506956"/>
              <a:gd name="connsiteX1515" fmla="*/ 424987 w 506956"/>
              <a:gd name="connsiteY1515" fmla="*/ 143505 h 506956"/>
              <a:gd name="connsiteX1516" fmla="*/ 429149 w 506956"/>
              <a:gd name="connsiteY1516" fmla="*/ 143505 h 506956"/>
              <a:gd name="connsiteX1517" fmla="*/ 423246 w 506956"/>
              <a:gd name="connsiteY1517" fmla="*/ 152699 h 506956"/>
              <a:gd name="connsiteX1518" fmla="*/ 429557 w 506956"/>
              <a:gd name="connsiteY1518" fmla="*/ 162545 h 506956"/>
              <a:gd name="connsiteX1519" fmla="*/ 425395 w 506956"/>
              <a:gd name="connsiteY1519" fmla="*/ 162545 h 506956"/>
              <a:gd name="connsiteX1520" fmla="*/ 421179 w 506956"/>
              <a:gd name="connsiteY1520" fmla="*/ 155854 h 506956"/>
              <a:gd name="connsiteX1521" fmla="*/ 446979 w 506956"/>
              <a:gd name="connsiteY1521" fmla="*/ 155854 h 506956"/>
              <a:gd name="connsiteX1522" fmla="*/ 442763 w 506956"/>
              <a:gd name="connsiteY1522" fmla="*/ 162545 h 506956"/>
              <a:gd name="connsiteX1523" fmla="*/ 438601 w 506956"/>
              <a:gd name="connsiteY1523" fmla="*/ 162545 h 506956"/>
              <a:gd name="connsiteX1524" fmla="*/ 444912 w 506956"/>
              <a:gd name="connsiteY1524" fmla="*/ 152699 h 506956"/>
              <a:gd name="connsiteX1525" fmla="*/ 439009 w 506956"/>
              <a:gd name="connsiteY1525" fmla="*/ 143505 h 506956"/>
              <a:gd name="connsiteX1526" fmla="*/ 443171 w 506956"/>
              <a:gd name="connsiteY1526" fmla="*/ 143505 h 506956"/>
              <a:gd name="connsiteX1527" fmla="*/ 446979 w 506956"/>
              <a:gd name="connsiteY1527" fmla="*/ 149489 h 506956"/>
              <a:gd name="connsiteX1528" fmla="*/ 450787 w 506956"/>
              <a:gd name="connsiteY1528" fmla="*/ 143505 h 506956"/>
              <a:gd name="connsiteX1529" fmla="*/ 454949 w 506956"/>
              <a:gd name="connsiteY1529" fmla="*/ 143505 h 506956"/>
              <a:gd name="connsiteX1530" fmla="*/ 449046 w 506956"/>
              <a:gd name="connsiteY1530" fmla="*/ 152699 h 506956"/>
              <a:gd name="connsiteX1531" fmla="*/ 455357 w 506956"/>
              <a:gd name="connsiteY1531" fmla="*/ 162545 h 506956"/>
              <a:gd name="connsiteX1532" fmla="*/ 451195 w 506956"/>
              <a:gd name="connsiteY1532" fmla="*/ 162545 h 506956"/>
              <a:gd name="connsiteX1533" fmla="*/ 446979 w 506956"/>
              <a:gd name="connsiteY1533" fmla="*/ 155854 h 506956"/>
              <a:gd name="connsiteX1534" fmla="*/ 472779 w 506956"/>
              <a:gd name="connsiteY1534" fmla="*/ 155854 h 506956"/>
              <a:gd name="connsiteX1535" fmla="*/ 468563 w 506956"/>
              <a:gd name="connsiteY1535" fmla="*/ 162545 h 506956"/>
              <a:gd name="connsiteX1536" fmla="*/ 464401 w 506956"/>
              <a:gd name="connsiteY1536" fmla="*/ 162545 h 506956"/>
              <a:gd name="connsiteX1537" fmla="*/ 470712 w 506956"/>
              <a:gd name="connsiteY1537" fmla="*/ 152699 h 506956"/>
              <a:gd name="connsiteX1538" fmla="*/ 464809 w 506956"/>
              <a:gd name="connsiteY1538" fmla="*/ 143505 h 506956"/>
              <a:gd name="connsiteX1539" fmla="*/ 468971 w 506956"/>
              <a:gd name="connsiteY1539" fmla="*/ 143505 h 506956"/>
              <a:gd name="connsiteX1540" fmla="*/ 472779 w 506956"/>
              <a:gd name="connsiteY1540" fmla="*/ 149489 h 506956"/>
              <a:gd name="connsiteX1541" fmla="*/ 476587 w 506956"/>
              <a:gd name="connsiteY1541" fmla="*/ 143505 h 506956"/>
              <a:gd name="connsiteX1542" fmla="*/ 480749 w 506956"/>
              <a:gd name="connsiteY1542" fmla="*/ 143505 h 506956"/>
              <a:gd name="connsiteX1543" fmla="*/ 474846 w 506956"/>
              <a:gd name="connsiteY1543" fmla="*/ 152699 h 506956"/>
              <a:gd name="connsiteX1544" fmla="*/ 481157 w 506956"/>
              <a:gd name="connsiteY1544" fmla="*/ 162545 h 506956"/>
              <a:gd name="connsiteX1545" fmla="*/ 476995 w 506956"/>
              <a:gd name="connsiteY1545" fmla="*/ 162545 h 506956"/>
              <a:gd name="connsiteX1546" fmla="*/ 472779 w 506956"/>
              <a:gd name="connsiteY1546" fmla="*/ 155854 h 506956"/>
              <a:gd name="connsiteX1547" fmla="*/ 498579 w 506956"/>
              <a:gd name="connsiteY1547" fmla="*/ 155854 h 506956"/>
              <a:gd name="connsiteX1548" fmla="*/ 494363 w 506956"/>
              <a:gd name="connsiteY1548" fmla="*/ 162545 h 506956"/>
              <a:gd name="connsiteX1549" fmla="*/ 490201 w 506956"/>
              <a:gd name="connsiteY1549" fmla="*/ 162545 h 506956"/>
              <a:gd name="connsiteX1550" fmla="*/ 496512 w 506956"/>
              <a:gd name="connsiteY1550" fmla="*/ 152699 h 506956"/>
              <a:gd name="connsiteX1551" fmla="*/ 490609 w 506956"/>
              <a:gd name="connsiteY1551" fmla="*/ 143505 h 506956"/>
              <a:gd name="connsiteX1552" fmla="*/ 494771 w 506956"/>
              <a:gd name="connsiteY1552" fmla="*/ 143505 h 506956"/>
              <a:gd name="connsiteX1553" fmla="*/ 498579 w 506956"/>
              <a:gd name="connsiteY1553" fmla="*/ 149489 h 506956"/>
              <a:gd name="connsiteX1554" fmla="*/ 502387 w 506956"/>
              <a:gd name="connsiteY1554" fmla="*/ 143505 h 506956"/>
              <a:gd name="connsiteX1555" fmla="*/ 506549 w 506956"/>
              <a:gd name="connsiteY1555" fmla="*/ 143505 h 506956"/>
              <a:gd name="connsiteX1556" fmla="*/ 500646 w 506956"/>
              <a:gd name="connsiteY1556" fmla="*/ 152699 h 506956"/>
              <a:gd name="connsiteX1557" fmla="*/ 506957 w 506956"/>
              <a:gd name="connsiteY1557" fmla="*/ 162545 h 506956"/>
              <a:gd name="connsiteX1558" fmla="*/ 502795 w 506956"/>
              <a:gd name="connsiteY1558" fmla="*/ 162545 h 506956"/>
              <a:gd name="connsiteX1559" fmla="*/ 498579 w 506956"/>
              <a:gd name="connsiteY1559" fmla="*/ 155854 h 506956"/>
              <a:gd name="connsiteX1560" fmla="*/ 8378 w 506956"/>
              <a:gd name="connsiteY1560" fmla="*/ 184555 h 506956"/>
              <a:gd name="connsiteX1561" fmla="*/ 4162 w 506956"/>
              <a:gd name="connsiteY1561" fmla="*/ 191247 h 506956"/>
              <a:gd name="connsiteX1562" fmla="*/ 0 w 506956"/>
              <a:gd name="connsiteY1562" fmla="*/ 191247 h 506956"/>
              <a:gd name="connsiteX1563" fmla="*/ 6310 w 506956"/>
              <a:gd name="connsiteY1563" fmla="*/ 181400 h 506956"/>
              <a:gd name="connsiteX1564" fmla="*/ 408 w 506956"/>
              <a:gd name="connsiteY1564" fmla="*/ 172206 h 506956"/>
              <a:gd name="connsiteX1565" fmla="*/ 4570 w 506956"/>
              <a:gd name="connsiteY1565" fmla="*/ 172206 h 506956"/>
              <a:gd name="connsiteX1566" fmla="*/ 8378 w 506956"/>
              <a:gd name="connsiteY1566" fmla="*/ 178190 h 506956"/>
              <a:gd name="connsiteX1567" fmla="*/ 12186 w 506956"/>
              <a:gd name="connsiteY1567" fmla="*/ 172206 h 506956"/>
              <a:gd name="connsiteX1568" fmla="*/ 16347 w 506956"/>
              <a:gd name="connsiteY1568" fmla="*/ 172206 h 506956"/>
              <a:gd name="connsiteX1569" fmla="*/ 10445 w 506956"/>
              <a:gd name="connsiteY1569" fmla="*/ 181400 h 506956"/>
              <a:gd name="connsiteX1570" fmla="*/ 16755 w 506956"/>
              <a:gd name="connsiteY1570" fmla="*/ 191247 h 506956"/>
              <a:gd name="connsiteX1571" fmla="*/ 12594 w 506956"/>
              <a:gd name="connsiteY1571" fmla="*/ 191247 h 506956"/>
              <a:gd name="connsiteX1572" fmla="*/ 8378 w 506956"/>
              <a:gd name="connsiteY1572" fmla="*/ 184555 h 506956"/>
              <a:gd name="connsiteX1573" fmla="*/ 34178 w 506956"/>
              <a:gd name="connsiteY1573" fmla="*/ 184555 h 506956"/>
              <a:gd name="connsiteX1574" fmla="*/ 29962 w 506956"/>
              <a:gd name="connsiteY1574" fmla="*/ 191247 h 506956"/>
              <a:gd name="connsiteX1575" fmla="*/ 25800 w 506956"/>
              <a:gd name="connsiteY1575" fmla="*/ 191247 h 506956"/>
              <a:gd name="connsiteX1576" fmla="*/ 32110 w 506956"/>
              <a:gd name="connsiteY1576" fmla="*/ 181400 h 506956"/>
              <a:gd name="connsiteX1577" fmla="*/ 26208 w 506956"/>
              <a:gd name="connsiteY1577" fmla="*/ 172206 h 506956"/>
              <a:gd name="connsiteX1578" fmla="*/ 30370 w 506956"/>
              <a:gd name="connsiteY1578" fmla="*/ 172206 h 506956"/>
              <a:gd name="connsiteX1579" fmla="*/ 34178 w 506956"/>
              <a:gd name="connsiteY1579" fmla="*/ 178190 h 506956"/>
              <a:gd name="connsiteX1580" fmla="*/ 37986 w 506956"/>
              <a:gd name="connsiteY1580" fmla="*/ 172206 h 506956"/>
              <a:gd name="connsiteX1581" fmla="*/ 42147 w 506956"/>
              <a:gd name="connsiteY1581" fmla="*/ 172206 h 506956"/>
              <a:gd name="connsiteX1582" fmla="*/ 36245 w 506956"/>
              <a:gd name="connsiteY1582" fmla="*/ 181400 h 506956"/>
              <a:gd name="connsiteX1583" fmla="*/ 42555 w 506956"/>
              <a:gd name="connsiteY1583" fmla="*/ 191247 h 506956"/>
              <a:gd name="connsiteX1584" fmla="*/ 38394 w 506956"/>
              <a:gd name="connsiteY1584" fmla="*/ 191247 h 506956"/>
              <a:gd name="connsiteX1585" fmla="*/ 34178 w 506956"/>
              <a:gd name="connsiteY1585" fmla="*/ 184555 h 506956"/>
              <a:gd name="connsiteX1586" fmla="*/ 59978 w 506956"/>
              <a:gd name="connsiteY1586" fmla="*/ 184555 h 506956"/>
              <a:gd name="connsiteX1587" fmla="*/ 55762 w 506956"/>
              <a:gd name="connsiteY1587" fmla="*/ 191247 h 506956"/>
              <a:gd name="connsiteX1588" fmla="*/ 51600 w 506956"/>
              <a:gd name="connsiteY1588" fmla="*/ 191247 h 506956"/>
              <a:gd name="connsiteX1589" fmla="*/ 57911 w 506956"/>
              <a:gd name="connsiteY1589" fmla="*/ 181400 h 506956"/>
              <a:gd name="connsiteX1590" fmla="*/ 52008 w 506956"/>
              <a:gd name="connsiteY1590" fmla="*/ 172206 h 506956"/>
              <a:gd name="connsiteX1591" fmla="*/ 56170 w 506956"/>
              <a:gd name="connsiteY1591" fmla="*/ 172206 h 506956"/>
              <a:gd name="connsiteX1592" fmla="*/ 59978 w 506956"/>
              <a:gd name="connsiteY1592" fmla="*/ 178190 h 506956"/>
              <a:gd name="connsiteX1593" fmla="*/ 63786 w 506956"/>
              <a:gd name="connsiteY1593" fmla="*/ 172206 h 506956"/>
              <a:gd name="connsiteX1594" fmla="*/ 67948 w 506956"/>
              <a:gd name="connsiteY1594" fmla="*/ 172206 h 506956"/>
              <a:gd name="connsiteX1595" fmla="*/ 62045 w 506956"/>
              <a:gd name="connsiteY1595" fmla="*/ 181400 h 506956"/>
              <a:gd name="connsiteX1596" fmla="*/ 68356 w 506956"/>
              <a:gd name="connsiteY1596" fmla="*/ 191247 h 506956"/>
              <a:gd name="connsiteX1597" fmla="*/ 64194 w 506956"/>
              <a:gd name="connsiteY1597" fmla="*/ 191247 h 506956"/>
              <a:gd name="connsiteX1598" fmla="*/ 59978 w 506956"/>
              <a:gd name="connsiteY1598" fmla="*/ 184555 h 506956"/>
              <a:gd name="connsiteX1599" fmla="*/ 85778 w 506956"/>
              <a:gd name="connsiteY1599" fmla="*/ 184555 h 506956"/>
              <a:gd name="connsiteX1600" fmla="*/ 81562 w 506956"/>
              <a:gd name="connsiteY1600" fmla="*/ 191247 h 506956"/>
              <a:gd name="connsiteX1601" fmla="*/ 77400 w 506956"/>
              <a:gd name="connsiteY1601" fmla="*/ 191247 h 506956"/>
              <a:gd name="connsiteX1602" fmla="*/ 83711 w 506956"/>
              <a:gd name="connsiteY1602" fmla="*/ 181400 h 506956"/>
              <a:gd name="connsiteX1603" fmla="*/ 77808 w 506956"/>
              <a:gd name="connsiteY1603" fmla="*/ 172206 h 506956"/>
              <a:gd name="connsiteX1604" fmla="*/ 81970 w 506956"/>
              <a:gd name="connsiteY1604" fmla="*/ 172206 h 506956"/>
              <a:gd name="connsiteX1605" fmla="*/ 85778 w 506956"/>
              <a:gd name="connsiteY1605" fmla="*/ 178190 h 506956"/>
              <a:gd name="connsiteX1606" fmla="*/ 89586 w 506956"/>
              <a:gd name="connsiteY1606" fmla="*/ 172206 h 506956"/>
              <a:gd name="connsiteX1607" fmla="*/ 93748 w 506956"/>
              <a:gd name="connsiteY1607" fmla="*/ 172206 h 506956"/>
              <a:gd name="connsiteX1608" fmla="*/ 87845 w 506956"/>
              <a:gd name="connsiteY1608" fmla="*/ 181400 h 506956"/>
              <a:gd name="connsiteX1609" fmla="*/ 94156 w 506956"/>
              <a:gd name="connsiteY1609" fmla="*/ 191247 h 506956"/>
              <a:gd name="connsiteX1610" fmla="*/ 89994 w 506956"/>
              <a:gd name="connsiteY1610" fmla="*/ 191247 h 506956"/>
              <a:gd name="connsiteX1611" fmla="*/ 85778 w 506956"/>
              <a:gd name="connsiteY1611" fmla="*/ 184555 h 506956"/>
              <a:gd name="connsiteX1612" fmla="*/ 111578 w 506956"/>
              <a:gd name="connsiteY1612" fmla="*/ 184555 h 506956"/>
              <a:gd name="connsiteX1613" fmla="*/ 107362 w 506956"/>
              <a:gd name="connsiteY1613" fmla="*/ 191247 h 506956"/>
              <a:gd name="connsiteX1614" fmla="*/ 103200 w 506956"/>
              <a:gd name="connsiteY1614" fmla="*/ 191247 h 506956"/>
              <a:gd name="connsiteX1615" fmla="*/ 109511 w 506956"/>
              <a:gd name="connsiteY1615" fmla="*/ 181400 h 506956"/>
              <a:gd name="connsiteX1616" fmla="*/ 103608 w 506956"/>
              <a:gd name="connsiteY1616" fmla="*/ 172206 h 506956"/>
              <a:gd name="connsiteX1617" fmla="*/ 107770 w 506956"/>
              <a:gd name="connsiteY1617" fmla="*/ 172206 h 506956"/>
              <a:gd name="connsiteX1618" fmla="*/ 111578 w 506956"/>
              <a:gd name="connsiteY1618" fmla="*/ 178190 h 506956"/>
              <a:gd name="connsiteX1619" fmla="*/ 115386 w 506956"/>
              <a:gd name="connsiteY1619" fmla="*/ 172206 h 506956"/>
              <a:gd name="connsiteX1620" fmla="*/ 119548 w 506956"/>
              <a:gd name="connsiteY1620" fmla="*/ 172206 h 506956"/>
              <a:gd name="connsiteX1621" fmla="*/ 113645 w 506956"/>
              <a:gd name="connsiteY1621" fmla="*/ 181400 h 506956"/>
              <a:gd name="connsiteX1622" fmla="*/ 119956 w 506956"/>
              <a:gd name="connsiteY1622" fmla="*/ 191247 h 506956"/>
              <a:gd name="connsiteX1623" fmla="*/ 115794 w 506956"/>
              <a:gd name="connsiteY1623" fmla="*/ 191247 h 506956"/>
              <a:gd name="connsiteX1624" fmla="*/ 111578 w 506956"/>
              <a:gd name="connsiteY1624" fmla="*/ 184555 h 506956"/>
              <a:gd name="connsiteX1625" fmla="*/ 137378 w 506956"/>
              <a:gd name="connsiteY1625" fmla="*/ 184555 h 506956"/>
              <a:gd name="connsiteX1626" fmla="*/ 133162 w 506956"/>
              <a:gd name="connsiteY1626" fmla="*/ 191247 h 506956"/>
              <a:gd name="connsiteX1627" fmla="*/ 129000 w 506956"/>
              <a:gd name="connsiteY1627" fmla="*/ 191247 h 506956"/>
              <a:gd name="connsiteX1628" fmla="*/ 135311 w 506956"/>
              <a:gd name="connsiteY1628" fmla="*/ 181400 h 506956"/>
              <a:gd name="connsiteX1629" fmla="*/ 129408 w 506956"/>
              <a:gd name="connsiteY1629" fmla="*/ 172206 h 506956"/>
              <a:gd name="connsiteX1630" fmla="*/ 133570 w 506956"/>
              <a:gd name="connsiteY1630" fmla="*/ 172206 h 506956"/>
              <a:gd name="connsiteX1631" fmla="*/ 137378 w 506956"/>
              <a:gd name="connsiteY1631" fmla="*/ 178190 h 506956"/>
              <a:gd name="connsiteX1632" fmla="*/ 141186 w 506956"/>
              <a:gd name="connsiteY1632" fmla="*/ 172206 h 506956"/>
              <a:gd name="connsiteX1633" fmla="*/ 145348 w 506956"/>
              <a:gd name="connsiteY1633" fmla="*/ 172206 h 506956"/>
              <a:gd name="connsiteX1634" fmla="*/ 139445 w 506956"/>
              <a:gd name="connsiteY1634" fmla="*/ 181400 h 506956"/>
              <a:gd name="connsiteX1635" fmla="*/ 145756 w 506956"/>
              <a:gd name="connsiteY1635" fmla="*/ 191247 h 506956"/>
              <a:gd name="connsiteX1636" fmla="*/ 141594 w 506956"/>
              <a:gd name="connsiteY1636" fmla="*/ 191247 h 506956"/>
              <a:gd name="connsiteX1637" fmla="*/ 137378 w 506956"/>
              <a:gd name="connsiteY1637" fmla="*/ 184555 h 506956"/>
              <a:gd name="connsiteX1638" fmla="*/ 163178 w 506956"/>
              <a:gd name="connsiteY1638" fmla="*/ 184555 h 506956"/>
              <a:gd name="connsiteX1639" fmla="*/ 158962 w 506956"/>
              <a:gd name="connsiteY1639" fmla="*/ 191247 h 506956"/>
              <a:gd name="connsiteX1640" fmla="*/ 154800 w 506956"/>
              <a:gd name="connsiteY1640" fmla="*/ 191247 h 506956"/>
              <a:gd name="connsiteX1641" fmla="*/ 161111 w 506956"/>
              <a:gd name="connsiteY1641" fmla="*/ 181400 h 506956"/>
              <a:gd name="connsiteX1642" fmla="*/ 155208 w 506956"/>
              <a:gd name="connsiteY1642" fmla="*/ 172206 h 506956"/>
              <a:gd name="connsiteX1643" fmla="*/ 159370 w 506956"/>
              <a:gd name="connsiteY1643" fmla="*/ 172206 h 506956"/>
              <a:gd name="connsiteX1644" fmla="*/ 163178 w 506956"/>
              <a:gd name="connsiteY1644" fmla="*/ 178190 h 506956"/>
              <a:gd name="connsiteX1645" fmla="*/ 166986 w 506956"/>
              <a:gd name="connsiteY1645" fmla="*/ 172206 h 506956"/>
              <a:gd name="connsiteX1646" fmla="*/ 171148 w 506956"/>
              <a:gd name="connsiteY1646" fmla="*/ 172206 h 506956"/>
              <a:gd name="connsiteX1647" fmla="*/ 165245 w 506956"/>
              <a:gd name="connsiteY1647" fmla="*/ 181400 h 506956"/>
              <a:gd name="connsiteX1648" fmla="*/ 171556 w 506956"/>
              <a:gd name="connsiteY1648" fmla="*/ 191247 h 506956"/>
              <a:gd name="connsiteX1649" fmla="*/ 167394 w 506956"/>
              <a:gd name="connsiteY1649" fmla="*/ 191247 h 506956"/>
              <a:gd name="connsiteX1650" fmla="*/ 163178 w 506956"/>
              <a:gd name="connsiteY1650" fmla="*/ 184555 h 506956"/>
              <a:gd name="connsiteX1651" fmla="*/ 188978 w 506956"/>
              <a:gd name="connsiteY1651" fmla="*/ 184555 h 506956"/>
              <a:gd name="connsiteX1652" fmla="*/ 184762 w 506956"/>
              <a:gd name="connsiteY1652" fmla="*/ 191247 h 506956"/>
              <a:gd name="connsiteX1653" fmla="*/ 180601 w 506956"/>
              <a:gd name="connsiteY1653" fmla="*/ 191247 h 506956"/>
              <a:gd name="connsiteX1654" fmla="*/ 186911 w 506956"/>
              <a:gd name="connsiteY1654" fmla="*/ 181400 h 506956"/>
              <a:gd name="connsiteX1655" fmla="*/ 181009 w 506956"/>
              <a:gd name="connsiteY1655" fmla="*/ 172206 h 506956"/>
              <a:gd name="connsiteX1656" fmla="*/ 185170 w 506956"/>
              <a:gd name="connsiteY1656" fmla="*/ 172206 h 506956"/>
              <a:gd name="connsiteX1657" fmla="*/ 188978 w 506956"/>
              <a:gd name="connsiteY1657" fmla="*/ 178190 h 506956"/>
              <a:gd name="connsiteX1658" fmla="*/ 192786 w 506956"/>
              <a:gd name="connsiteY1658" fmla="*/ 172206 h 506956"/>
              <a:gd name="connsiteX1659" fmla="*/ 196948 w 506956"/>
              <a:gd name="connsiteY1659" fmla="*/ 172206 h 506956"/>
              <a:gd name="connsiteX1660" fmla="*/ 191045 w 506956"/>
              <a:gd name="connsiteY1660" fmla="*/ 181400 h 506956"/>
              <a:gd name="connsiteX1661" fmla="*/ 197356 w 506956"/>
              <a:gd name="connsiteY1661" fmla="*/ 191247 h 506956"/>
              <a:gd name="connsiteX1662" fmla="*/ 193194 w 506956"/>
              <a:gd name="connsiteY1662" fmla="*/ 191247 h 506956"/>
              <a:gd name="connsiteX1663" fmla="*/ 188978 w 506956"/>
              <a:gd name="connsiteY1663" fmla="*/ 184555 h 506956"/>
              <a:gd name="connsiteX1664" fmla="*/ 214778 w 506956"/>
              <a:gd name="connsiteY1664" fmla="*/ 184555 h 506956"/>
              <a:gd name="connsiteX1665" fmla="*/ 210562 w 506956"/>
              <a:gd name="connsiteY1665" fmla="*/ 191247 h 506956"/>
              <a:gd name="connsiteX1666" fmla="*/ 206401 w 506956"/>
              <a:gd name="connsiteY1666" fmla="*/ 191247 h 506956"/>
              <a:gd name="connsiteX1667" fmla="*/ 212711 w 506956"/>
              <a:gd name="connsiteY1667" fmla="*/ 181400 h 506956"/>
              <a:gd name="connsiteX1668" fmla="*/ 206809 w 506956"/>
              <a:gd name="connsiteY1668" fmla="*/ 172206 h 506956"/>
              <a:gd name="connsiteX1669" fmla="*/ 210970 w 506956"/>
              <a:gd name="connsiteY1669" fmla="*/ 172206 h 506956"/>
              <a:gd name="connsiteX1670" fmla="*/ 214778 w 506956"/>
              <a:gd name="connsiteY1670" fmla="*/ 178190 h 506956"/>
              <a:gd name="connsiteX1671" fmla="*/ 218586 w 506956"/>
              <a:gd name="connsiteY1671" fmla="*/ 172206 h 506956"/>
              <a:gd name="connsiteX1672" fmla="*/ 222748 w 506956"/>
              <a:gd name="connsiteY1672" fmla="*/ 172206 h 506956"/>
              <a:gd name="connsiteX1673" fmla="*/ 216846 w 506956"/>
              <a:gd name="connsiteY1673" fmla="*/ 181400 h 506956"/>
              <a:gd name="connsiteX1674" fmla="*/ 223156 w 506956"/>
              <a:gd name="connsiteY1674" fmla="*/ 191247 h 506956"/>
              <a:gd name="connsiteX1675" fmla="*/ 218994 w 506956"/>
              <a:gd name="connsiteY1675" fmla="*/ 191247 h 506956"/>
              <a:gd name="connsiteX1676" fmla="*/ 214778 w 506956"/>
              <a:gd name="connsiteY1676" fmla="*/ 184555 h 506956"/>
              <a:gd name="connsiteX1677" fmla="*/ 240578 w 506956"/>
              <a:gd name="connsiteY1677" fmla="*/ 184555 h 506956"/>
              <a:gd name="connsiteX1678" fmla="*/ 236362 w 506956"/>
              <a:gd name="connsiteY1678" fmla="*/ 191247 h 506956"/>
              <a:gd name="connsiteX1679" fmla="*/ 232201 w 506956"/>
              <a:gd name="connsiteY1679" fmla="*/ 191247 h 506956"/>
              <a:gd name="connsiteX1680" fmla="*/ 238511 w 506956"/>
              <a:gd name="connsiteY1680" fmla="*/ 181400 h 506956"/>
              <a:gd name="connsiteX1681" fmla="*/ 232609 w 506956"/>
              <a:gd name="connsiteY1681" fmla="*/ 172206 h 506956"/>
              <a:gd name="connsiteX1682" fmla="*/ 236770 w 506956"/>
              <a:gd name="connsiteY1682" fmla="*/ 172206 h 506956"/>
              <a:gd name="connsiteX1683" fmla="*/ 240578 w 506956"/>
              <a:gd name="connsiteY1683" fmla="*/ 178190 h 506956"/>
              <a:gd name="connsiteX1684" fmla="*/ 244386 w 506956"/>
              <a:gd name="connsiteY1684" fmla="*/ 172206 h 506956"/>
              <a:gd name="connsiteX1685" fmla="*/ 248548 w 506956"/>
              <a:gd name="connsiteY1685" fmla="*/ 172206 h 506956"/>
              <a:gd name="connsiteX1686" fmla="*/ 242646 w 506956"/>
              <a:gd name="connsiteY1686" fmla="*/ 181400 h 506956"/>
              <a:gd name="connsiteX1687" fmla="*/ 248956 w 506956"/>
              <a:gd name="connsiteY1687" fmla="*/ 191247 h 506956"/>
              <a:gd name="connsiteX1688" fmla="*/ 244794 w 506956"/>
              <a:gd name="connsiteY1688" fmla="*/ 191247 h 506956"/>
              <a:gd name="connsiteX1689" fmla="*/ 240578 w 506956"/>
              <a:gd name="connsiteY1689" fmla="*/ 184555 h 506956"/>
              <a:gd name="connsiteX1690" fmla="*/ 266378 w 506956"/>
              <a:gd name="connsiteY1690" fmla="*/ 184555 h 506956"/>
              <a:gd name="connsiteX1691" fmla="*/ 262162 w 506956"/>
              <a:gd name="connsiteY1691" fmla="*/ 191247 h 506956"/>
              <a:gd name="connsiteX1692" fmla="*/ 258001 w 506956"/>
              <a:gd name="connsiteY1692" fmla="*/ 191247 h 506956"/>
              <a:gd name="connsiteX1693" fmla="*/ 264311 w 506956"/>
              <a:gd name="connsiteY1693" fmla="*/ 181400 h 506956"/>
              <a:gd name="connsiteX1694" fmla="*/ 258409 w 506956"/>
              <a:gd name="connsiteY1694" fmla="*/ 172206 h 506956"/>
              <a:gd name="connsiteX1695" fmla="*/ 262570 w 506956"/>
              <a:gd name="connsiteY1695" fmla="*/ 172206 h 506956"/>
              <a:gd name="connsiteX1696" fmla="*/ 266378 w 506956"/>
              <a:gd name="connsiteY1696" fmla="*/ 178190 h 506956"/>
              <a:gd name="connsiteX1697" fmla="*/ 270187 w 506956"/>
              <a:gd name="connsiteY1697" fmla="*/ 172206 h 506956"/>
              <a:gd name="connsiteX1698" fmla="*/ 274348 w 506956"/>
              <a:gd name="connsiteY1698" fmla="*/ 172206 h 506956"/>
              <a:gd name="connsiteX1699" fmla="*/ 268446 w 506956"/>
              <a:gd name="connsiteY1699" fmla="*/ 181400 h 506956"/>
              <a:gd name="connsiteX1700" fmla="*/ 274756 w 506956"/>
              <a:gd name="connsiteY1700" fmla="*/ 191247 h 506956"/>
              <a:gd name="connsiteX1701" fmla="*/ 270595 w 506956"/>
              <a:gd name="connsiteY1701" fmla="*/ 191247 h 506956"/>
              <a:gd name="connsiteX1702" fmla="*/ 266378 w 506956"/>
              <a:gd name="connsiteY1702" fmla="*/ 184555 h 506956"/>
              <a:gd name="connsiteX1703" fmla="*/ 292179 w 506956"/>
              <a:gd name="connsiteY1703" fmla="*/ 184555 h 506956"/>
              <a:gd name="connsiteX1704" fmla="*/ 287962 w 506956"/>
              <a:gd name="connsiteY1704" fmla="*/ 191247 h 506956"/>
              <a:gd name="connsiteX1705" fmla="*/ 283801 w 506956"/>
              <a:gd name="connsiteY1705" fmla="*/ 191247 h 506956"/>
              <a:gd name="connsiteX1706" fmla="*/ 290111 w 506956"/>
              <a:gd name="connsiteY1706" fmla="*/ 181400 h 506956"/>
              <a:gd name="connsiteX1707" fmla="*/ 284209 w 506956"/>
              <a:gd name="connsiteY1707" fmla="*/ 172206 h 506956"/>
              <a:gd name="connsiteX1708" fmla="*/ 288370 w 506956"/>
              <a:gd name="connsiteY1708" fmla="*/ 172206 h 506956"/>
              <a:gd name="connsiteX1709" fmla="*/ 292179 w 506956"/>
              <a:gd name="connsiteY1709" fmla="*/ 178190 h 506956"/>
              <a:gd name="connsiteX1710" fmla="*/ 295987 w 506956"/>
              <a:gd name="connsiteY1710" fmla="*/ 172206 h 506956"/>
              <a:gd name="connsiteX1711" fmla="*/ 300148 w 506956"/>
              <a:gd name="connsiteY1711" fmla="*/ 172206 h 506956"/>
              <a:gd name="connsiteX1712" fmla="*/ 294246 w 506956"/>
              <a:gd name="connsiteY1712" fmla="*/ 181400 h 506956"/>
              <a:gd name="connsiteX1713" fmla="*/ 300556 w 506956"/>
              <a:gd name="connsiteY1713" fmla="*/ 191247 h 506956"/>
              <a:gd name="connsiteX1714" fmla="*/ 296395 w 506956"/>
              <a:gd name="connsiteY1714" fmla="*/ 191247 h 506956"/>
              <a:gd name="connsiteX1715" fmla="*/ 292179 w 506956"/>
              <a:gd name="connsiteY1715" fmla="*/ 184555 h 506956"/>
              <a:gd name="connsiteX1716" fmla="*/ 317979 w 506956"/>
              <a:gd name="connsiteY1716" fmla="*/ 184555 h 506956"/>
              <a:gd name="connsiteX1717" fmla="*/ 313762 w 506956"/>
              <a:gd name="connsiteY1717" fmla="*/ 191247 h 506956"/>
              <a:gd name="connsiteX1718" fmla="*/ 309601 w 506956"/>
              <a:gd name="connsiteY1718" fmla="*/ 191247 h 506956"/>
              <a:gd name="connsiteX1719" fmla="*/ 315911 w 506956"/>
              <a:gd name="connsiteY1719" fmla="*/ 181400 h 506956"/>
              <a:gd name="connsiteX1720" fmla="*/ 310009 w 506956"/>
              <a:gd name="connsiteY1720" fmla="*/ 172206 h 506956"/>
              <a:gd name="connsiteX1721" fmla="*/ 314170 w 506956"/>
              <a:gd name="connsiteY1721" fmla="*/ 172206 h 506956"/>
              <a:gd name="connsiteX1722" fmla="*/ 317979 w 506956"/>
              <a:gd name="connsiteY1722" fmla="*/ 178190 h 506956"/>
              <a:gd name="connsiteX1723" fmla="*/ 321787 w 506956"/>
              <a:gd name="connsiteY1723" fmla="*/ 172206 h 506956"/>
              <a:gd name="connsiteX1724" fmla="*/ 325948 w 506956"/>
              <a:gd name="connsiteY1724" fmla="*/ 172206 h 506956"/>
              <a:gd name="connsiteX1725" fmla="*/ 320046 w 506956"/>
              <a:gd name="connsiteY1725" fmla="*/ 181400 h 506956"/>
              <a:gd name="connsiteX1726" fmla="*/ 326356 w 506956"/>
              <a:gd name="connsiteY1726" fmla="*/ 191247 h 506956"/>
              <a:gd name="connsiteX1727" fmla="*/ 322195 w 506956"/>
              <a:gd name="connsiteY1727" fmla="*/ 191247 h 506956"/>
              <a:gd name="connsiteX1728" fmla="*/ 317979 w 506956"/>
              <a:gd name="connsiteY1728" fmla="*/ 184555 h 506956"/>
              <a:gd name="connsiteX1729" fmla="*/ 343779 w 506956"/>
              <a:gd name="connsiteY1729" fmla="*/ 184555 h 506956"/>
              <a:gd name="connsiteX1730" fmla="*/ 339563 w 506956"/>
              <a:gd name="connsiteY1730" fmla="*/ 191247 h 506956"/>
              <a:gd name="connsiteX1731" fmla="*/ 335401 w 506956"/>
              <a:gd name="connsiteY1731" fmla="*/ 191247 h 506956"/>
              <a:gd name="connsiteX1732" fmla="*/ 341711 w 506956"/>
              <a:gd name="connsiteY1732" fmla="*/ 181400 h 506956"/>
              <a:gd name="connsiteX1733" fmla="*/ 335809 w 506956"/>
              <a:gd name="connsiteY1733" fmla="*/ 172206 h 506956"/>
              <a:gd name="connsiteX1734" fmla="*/ 339971 w 506956"/>
              <a:gd name="connsiteY1734" fmla="*/ 172206 h 506956"/>
              <a:gd name="connsiteX1735" fmla="*/ 343779 w 506956"/>
              <a:gd name="connsiteY1735" fmla="*/ 178190 h 506956"/>
              <a:gd name="connsiteX1736" fmla="*/ 347587 w 506956"/>
              <a:gd name="connsiteY1736" fmla="*/ 172206 h 506956"/>
              <a:gd name="connsiteX1737" fmla="*/ 351748 w 506956"/>
              <a:gd name="connsiteY1737" fmla="*/ 172206 h 506956"/>
              <a:gd name="connsiteX1738" fmla="*/ 345846 w 506956"/>
              <a:gd name="connsiteY1738" fmla="*/ 181400 h 506956"/>
              <a:gd name="connsiteX1739" fmla="*/ 352156 w 506956"/>
              <a:gd name="connsiteY1739" fmla="*/ 191247 h 506956"/>
              <a:gd name="connsiteX1740" fmla="*/ 347995 w 506956"/>
              <a:gd name="connsiteY1740" fmla="*/ 191247 h 506956"/>
              <a:gd name="connsiteX1741" fmla="*/ 343779 w 506956"/>
              <a:gd name="connsiteY1741" fmla="*/ 184555 h 506956"/>
              <a:gd name="connsiteX1742" fmla="*/ 369579 w 506956"/>
              <a:gd name="connsiteY1742" fmla="*/ 184555 h 506956"/>
              <a:gd name="connsiteX1743" fmla="*/ 365363 w 506956"/>
              <a:gd name="connsiteY1743" fmla="*/ 191247 h 506956"/>
              <a:gd name="connsiteX1744" fmla="*/ 361201 w 506956"/>
              <a:gd name="connsiteY1744" fmla="*/ 191247 h 506956"/>
              <a:gd name="connsiteX1745" fmla="*/ 367511 w 506956"/>
              <a:gd name="connsiteY1745" fmla="*/ 181400 h 506956"/>
              <a:gd name="connsiteX1746" fmla="*/ 361609 w 506956"/>
              <a:gd name="connsiteY1746" fmla="*/ 172206 h 506956"/>
              <a:gd name="connsiteX1747" fmla="*/ 365771 w 506956"/>
              <a:gd name="connsiteY1747" fmla="*/ 172206 h 506956"/>
              <a:gd name="connsiteX1748" fmla="*/ 369579 w 506956"/>
              <a:gd name="connsiteY1748" fmla="*/ 178190 h 506956"/>
              <a:gd name="connsiteX1749" fmla="*/ 373387 w 506956"/>
              <a:gd name="connsiteY1749" fmla="*/ 172206 h 506956"/>
              <a:gd name="connsiteX1750" fmla="*/ 377548 w 506956"/>
              <a:gd name="connsiteY1750" fmla="*/ 172206 h 506956"/>
              <a:gd name="connsiteX1751" fmla="*/ 371646 w 506956"/>
              <a:gd name="connsiteY1751" fmla="*/ 181400 h 506956"/>
              <a:gd name="connsiteX1752" fmla="*/ 377956 w 506956"/>
              <a:gd name="connsiteY1752" fmla="*/ 191247 h 506956"/>
              <a:gd name="connsiteX1753" fmla="*/ 373795 w 506956"/>
              <a:gd name="connsiteY1753" fmla="*/ 191247 h 506956"/>
              <a:gd name="connsiteX1754" fmla="*/ 369579 w 506956"/>
              <a:gd name="connsiteY1754" fmla="*/ 184555 h 506956"/>
              <a:gd name="connsiteX1755" fmla="*/ 395379 w 506956"/>
              <a:gd name="connsiteY1755" fmla="*/ 184555 h 506956"/>
              <a:gd name="connsiteX1756" fmla="*/ 391163 w 506956"/>
              <a:gd name="connsiteY1756" fmla="*/ 191247 h 506956"/>
              <a:gd name="connsiteX1757" fmla="*/ 387001 w 506956"/>
              <a:gd name="connsiteY1757" fmla="*/ 191247 h 506956"/>
              <a:gd name="connsiteX1758" fmla="*/ 393312 w 506956"/>
              <a:gd name="connsiteY1758" fmla="*/ 181400 h 506956"/>
              <a:gd name="connsiteX1759" fmla="*/ 387409 w 506956"/>
              <a:gd name="connsiteY1759" fmla="*/ 172206 h 506956"/>
              <a:gd name="connsiteX1760" fmla="*/ 391571 w 506956"/>
              <a:gd name="connsiteY1760" fmla="*/ 172206 h 506956"/>
              <a:gd name="connsiteX1761" fmla="*/ 395379 w 506956"/>
              <a:gd name="connsiteY1761" fmla="*/ 178190 h 506956"/>
              <a:gd name="connsiteX1762" fmla="*/ 399187 w 506956"/>
              <a:gd name="connsiteY1762" fmla="*/ 172206 h 506956"/>
              <a:gd name="connsiteX1763" fmla="*/ 403348 w 506956"/>
              <a:gd name="connsiteY1763" fmla="*/ 172206 h 506956"/>
              <a:gd name="connsiteX1764" fmla="*/ 397446 w 506956"/>
              <a:gd name="connsiteY1764" fmla="*/ 181400 h 506956"/>
              <a:gd name="connsiteX1765" fmla="*/ 403756 w 506956"/>
              <a:gd name="connsiteY1765" fmla="*/ 191247 h 506956"/>
              <a:gd name="connsiteX1766" fmla="*/ 399595 w 506956"/>
              <a:gd name="connsiteY1766" fmla="*/ 191247 h 506956"/>
              <a:gd name="connsiteX1767" fmla="*/ 395379 w 506956"/>
              <a:gd name="connsiteY1767" fmla="*/ 184555 h 506956"/>
              <a:gd name="connsiteX1768" fmla="*/ 421179 w 506956"/>
              <a:gd name="connsiteY1768" fmla="*/ 184555 h 506956"/>
              <a:gd name="connsiteX1769" fmla="*/ 416963 w 506956"/>
              <a:gd name="connsiteY1769" fmla="*/ 191247 h 506956"/>
              <a:gd name="connsiteX1770" fmla="*/ 412801 w 506956"/>
              <a:gd name="connsiteY1770" fmla="*/ 191247 h 506956"/>
              <a:gd name="connsiteX1771" fmla="*/ 419112 w 506956"/>
              <a:gd name="connsiteY1771" fmla="*/ 181400 h 506956"/>
              <a:gd name="connsiteX1772" fmla="*/ 413209 w 506956"/>
              <a:gd name="connsiteY1772" fmla="*/ 172206 h 506956"/>
              <a:gd name="connsiteX1773" fmla="*/ 417371 w 506956"/>
              <a:gd name="connsiteY1773" fmla="*/ 172206 h 506956"/>
              <a:gd name="connsiteX1774" fmla="*/ 421179 w 506956"/>
              <a:gd name="connsiteY1774" fmla="*/ 178190 h 506956"/>
              <a:gd name="connsiteX1775" fmla="*/ 424987 w 506956"/>
              <a:gd name="connsiteY1775" fmla="*/ 172206 h 506956"/>
              <a:gd name="connsiteX1776" fmla="*/ 429149 w 506956"/>
              <a:gd name="connsiteY1776" fmla="*/ 172206 h 506956"/>
              <a:gd name="connsiteX1777" fmla="*/ 423246 w 506956"/>
              <a:gd name="connsiteY1777" fmla="*/ 181400 h 506956"/>
              <a:gd name="connsiteX1778" fmla="*/ 429557 w 506956"/>
              <a:gd name="connsiteY1778" fmla="*/ 191247 h 506956"/>
              <a:gd name="connsiteX1779" fmla="*/ 425395 w 506956"/>
              <a:gd name="connsiteY1779" fmla="*/ 191247 h 506956"/>
              <a:gd name="connsiteX1780" fmla="*/ 421179 w 506956"/>
              <a:gd name="connsiteY1780" fmla="*/ 184555 h 506956"/>
              <a:gd name="connsiteX1781" fmla="*/ 446979 w 506956"/>
              <a:gd name="connsiteY1781" fmla="*/ 184555 h 506956"/>
              <a:gd name="connsiteX1782" fmla="*/ 442763 w 506956"/>
              <a:gd name="connsiteY1782" fmla="*/ 191247 h 506956"/>
              <a:gd name="connsiteX1783" fmla="*/ 438601 w 506956"/>
              <a:gd name="connsiteY1783" fmla="*/ 191247 h 506956"/>
              <a:gd name="connsiteX1784" fmla="*/ 444912 w 506956"/>
              <a:gd name="connsiteY1784" fmla="*/ 181400 h 506956"/>
              <a:gd name="connsiteX1785" fmla="*/ 439009 w 506956"/>
              <a:gd name="connsiteY1785" fmla="*/ 172206 h 506956"/>
              <a:gd name="connsiteX1786" fmla="*/ 443171 w 506956"/>
              <a:gd name="connsiteY1786" fmla="*/ 172206 h 506956"/>
              <a:gd name="connsiteX1787" fmla="*/ 446979 w 506956"/>
              <a:gd name="connsiteY1787" fmla="*/ 178190 h 506956"/>
              <a:gd name="connsiteX1788" fmla="*/ 450787 w 506956"/>
              <a:gd name="connsiteY1788" fmla="*/ 172206 h 506956"/>
              <a:gd name="connsiteX1789" fmla="*/ 454949 w 506956"/>
              <a:gd name="connsiteY1789" fmla="*/ 172206 h 506956"/>
              <a:gd name="connsiteX1790" fmla="*/ 449046 w 506956"/>
              <a:gd name="connsiteY1790" fmla="*/ 181400 h 506956"/>
              <a:gd name="connsiteX1791" fmla="*/ 455357 w 506956"/>
              <a:gd name="connsiteY1791" fmla="*/ 191247 h 506956"/>
              <a:gd name="connsiteX1792" fmla="*/ 451195 w 506956"/>
              <a:gd name="connsiteY1792" fmla="*/ 191247 h 506956"/>
              <a:gd name="connsiteX1793" fmla="*/ 446979 w 506956"/>
              <a:gd name="connsiteY1793" fmla="*/ 184555 h 506956"/>
              <a:gd name="connsiteX1794" fmla="*/ 472779 w 506956"/>
              <a:gd name="connsiteY1794" fmla="*/ 184555 h 506956"/>
              <a:gd name="connsiteX1795" fmla="*/ 468563 w 506956"/>
              <a:gd name="connsiteY1795" fmla="*/ 191247 h 506956"/>
              <a:gd name="connsiteX1796" fmla="*/ 464401 w 506956"/>
              <a:gd name="connsiteY1796" fmla="*/ 191247 h 506956"/>
              <a:gd name="connsiteX1797" fmla="*/ 470712 w 506956"/>
              <a:gd name="connsiteY1797" fmla="*/ 181400 h 506956"/>
              <a:gd name="connsiteX1798" fmla="*/ 464809 w 506956"/>
              <a:gd name="connsiteY1798" fmla="*/ 172206 h 506956"/>
              <a:gd name="connsiteX1799" fmla="*/ 468971 w 506956"/>
              <a:gd name="connsiteY1799" fmla="*/ 172206 h 506956"/>
              <a:gd name="connsiteX1800" fmla="*/ 472779 w 506956"/>
              <a:gd name="connsiteY1800" fmla="*/ 178190 h 506956"/>
              <a:gd name="connsiteX1801" fmla="*/ 476587 w 506956"/>
              <a:gd name="connsiteY1801" fmla="*/ 172206 h 506956"/>
              <a:gd name="connsiteX1802" fmla="*/ 480749 w 506956"/>
              <a:gd name="connsiteY1802" fmla="*/ 172206 h 506956"/>
              <a:gd name="connsiteX1803" fmla="*/ 474846 w 506956"/>
              <a:gd name="connsiteY1803" fmla="*/ 181400 h 506956"/>
              <a:gd name="connsiteX1804" fmla="*/ 481157 w 506956"/>
              <a:gd name="connsiteY1804" fmla="*/ 191247 h 506956"/>
              <a:gd name="connsiteX1805" fmla="*/ 476995 w 506956"/>
              <a:gd name="connsiteY1805" fmla="*/ 191247 h 506956"/>
              <a:gd name="connsiteX1806" fmla="*/ 472779 w 506956"/>
              <a:gd name="connsiteY1806" fmla="*/ 184555 h 506956"/>
              <a:gd name="connsiteX1807" fmla="*/ 498579 w 506956"/>
              <a:gd name="connsiteY1807" fmla="*/ 184555 h 506956"/>
              <a:gd name="connsiteX1808" fmla="*/ 494363 w 506956"/>
              <a:gd name="connsiteY1808" fmla="*/ 191247 h 506956"/>
              <a:gd name="connsiteX1809" fmla="*/ 490201 w 506956"/>
              <a:gd name="connsiteY1809" fmla="*/ 191247 h 506956"/>
              <a:gd name="connsiteX1810" fmla="*/ 496512 w 506956"/>
              <a:gd name="connsiteY1810" fmla="*/ 181400 h 506956"/>
              <a:gd name="connsiteX1811" fmla="*/ 490609 w 506956"/>
              <a:gd name="connsiteY1811" fmla="*/ 172206 h 506956"/>
              <a:gd name="connsiteX1812" fmla="*/ 494771 w 506956"/>
              <a:gd name="connsiteY1812" fmla="*/ 172206 h 506956"/>
              <a:gd name="connsiteX1813" fmla="*/ 498579 w 506956"/>
              <a:gd name="connsiteY1813" fmla="*/ 178190 h 506956"/>
              <a:gd name="connsiteX1814" fmla="*/ 502387 w 506956"/>
              <a:gd name="connsiteY1814" fmla="*/ 172206 h 506956"/>
              <a:gd name="connsiteX1815" fmla="*/ 506549 w 506956"/>
              <a:gd name="connsiteY1815" fmla="*/ 172206 h 506956"/>
              <a:gd name="connsiteX1816" fmla="*/ 500646 w 506956"/>
              <a:gd name="connsiteY1816" fmla="*/ 181400 h 506956"/>
              <a:gd name="connsiteX1817" fmla="*/ 506957 w 506956"/>
              <a:gd name="connsiteY1817" fmla="*/ 191247 h 506956"/>
              <a:gd name="connsiteX1818" fmla="*/ 502795 w 506956"/>
              <a:gd name="connsiteY1818" fmla="*/ 191247 h 506956"/>
              <a:gd name="connsiteX1819" fmla="*/ 498579 w 506956"/>
              <a:gd name="connsiteY1819" fmla="*/ 184555 h 506956"/>
              <a:gd name="connsiteX1820" fmla="*/ 8378 w 506956"/>
              <a:gd name="connsiteY1820" fmla="*/ 213256 h 506956"/>
              <a:gd name="connsiteX1821" fmla="*/ 4162 w 506956"/>
              <a:gd name="connsiteY1821" fmla="*/ 219947 h 506956"/>
              <a:gd name="connsiteX1822" fmla="*/ 0 w 506956"/>
              <a:gd name="connsiteY1822" fmla="*/ 219947 h 506956"/>
              <a:gd name="connsiteX1823" fmla="*/ 6310 w 506956"/>
              <a:gd name="connsiteY1823" fmla="*/ 210100 h 506956"/>
              <a:gd name="connsiteX1824" fmla="*/ 408 w 506956"/>
              <a:gd name="connsiteY1824" fmla="*/ 200907 h 506956"/>
              <a:gd name="connsiteX1825" fmla="*/ 4570 w 506956"/>
              <a:gd name="connsiteY1825" fmla="*/ 200907 h 506956"/>
              <a:gd name="connsiteX1826" fmla="*/ 8378 w 506956"/>
              <a:gd name="connsiteY1826" fmla="*/ 206891 h 506956"/>
              <a:gd name="connsiteX1827" fmla="*/ 12186 w 506956"/>
              <a:gd name="connsiteY1827" fmla="*/ 200907 h 506956"/>
              <a:gd name="connsiteX1828" fmla="*/ 16347 w 506956"/>
              <a:gd name="connsiteY1828" fmla="*/ 200907 h 506956"/>
              <a:gd name="connsiteX1829" fmla="*/ 10445 w 506956"/>
              <a:gd name="connsiteY1829" fmla="*/ 210100 h 506956"/>
              <a:gd name="connsiteX1830" fmla="*/ 16755 w 506956"/>
              <a:gd name="connsiteY1830" fmla="*/ 219947 h 506956"/>
              <a:gd name="connsiteX1831" fmla="*/ 12594 w 506956"/>
              <a:gd name="connsiteY1831" fmla="*/ 219947 h 506956"/>
              <a:gd name="connsiteX1832" fmla="*/ 8378 w 506956"/>
              <a:gd name="connsiteY1832" fmla="*/ 213256 h 506956"/>
              <a:gd name="connsiteX1833" fmla="*/ 34178 w 506956"/>
              <a:gd name="connsiteY1833" fmla="*/ 213256 h 506956"/>
              <a:gd name="connsiteX1834" fmla="*/ 29962 w 506956"/>
              <a:gd name="connsiteY1834" fmla="*/ 219947 h 506956"/>
              <a:gd name="connsiteX1835" fmla="*/ 25800 w 506956"/>
              <a:gd name="connsiteY1835" fmla="*/ 219947 h 506956"/>
              <a:gd name="connsiteX1836" fmla="*/ 32110 w 506956"/>
              <a:gd name="connsiteY1836" fmla="*/ 210100 h 506956"/>
              <a:gd name="connsiteX1837" fmla="*/ 26208 w 506956"/>
              <a:gd name="connsiteY1837" fmla="*/ 200907 h 506956"/>
              <a:gd name="connsiteX1838" fmla="*/ 30370 w 506956"/>
              <a:gd name="connsiteY1838" fmla="*/ 200907 h 506956"/>
              <a:gd name="connsiteX1839" fmla="*/ 34178 w 506956"/>
              <a:gd name="connsiteY1839" fmla="*/ 206891 h 506956"/>
              <a:gd name="connsiteX1840" fmla="*/ 37986 w 506956"/>
              <a:gd name="connsiteY1840" fmla="*/ 200907 h 506956"/>
              <a:gd name="connsiteX1841" fmla="*/ 42147 w 506956"/>
              <a:gd name="connsiteY1841" fmla="*/ 200907 h 506956"/>
              <a:gd name="connsiteX1842" fmla="*/ 36245 w 506956"/>
              <a:gd name="connsiteY1842" fmla="*/ 210100 h 506956"/>
              <a:gd name="connsiteX1843" fmla="*/ 42555 w 506956"/>
              <a:gd name="connsiteY1843" fmla="*/ 219947 h 506956"/>
              <a:gd name="connsiteX1844" fmla="*/ 38394 w 506956"/>
              <a:gd name="connsiteY1844" fmla="*/ 219947 h 506956"/>
              <a:gd name="connsiteX1845" fmla="*/ 34178 w 506956"/>
              <a:gd name="connsiteY1845" fmla="*/ 213256 h 506956"/>
              <a:gd name="connsiteX1846" fmla="*/ 59978 w 506956"/>
              <a:gd name="connsiteY1846" fmla="*/ 213256 h 506956"/>
              <a:gd name="connsiteX1847" fmla="*/ 55762 w 506956"/>
              <a:gd name="connsiteY1847" fmla="*/ 219947 h 506956"/>
              <a:gd name="connsiteX1848" fmla="*/ 51600 w 506956"/>
              <a:gd name="connsiteY1848" fmla="*/ 219947 h 506956"/>
              <a:gd name="connsiteX1849" fmla="*/ 57911 w 506956"/>
              <a:gd name="connsiteY1849" fmla="*/ 210100 h 506956"/>
              <a:gd name="connsiteX1850" fmla="*/ 52008 w 506956"/>
              <a:gd name="connsiteY1850" fmla="*/ 200907 h 506956"/>
              <a:gd name="connsiteX1851" fmla="*/ 56170 w 506956"/>
              <a:gd name="connsiteY1851" fmla="*/ 200907 h 506956"/>
              <a:gd name="connsiteX1852" fmla="*/ 59978 w 506956"/>
              <a:gd name="connsiteY1852" fmla="*/ 206891 h 506956"/>
              <a:gd name="connsiteX1853" fmla="*/ 63786 w 506956"/>
              <a:gd name="connsiteY1853" fmla="*/ 200907 h 506956"/>
              <a:gd name="connsiteX1854" fmla="*/ 67948 w 506956"/>
              <a:gd name="connsiteY1854" fmla="*/ 200907 h 506956"/>
              <a:gd name="connsiteX1855" fmla="*/ 62045 w 506956"/>
              <a:gd name="connsiteY1855" fmla="*/ 210100 h 506956"/>
              <a:gd name="connsiteX1856" fmla="*/ 68356 w 506956"/>
              <a:gd name="connsiteY1856" fmla="*/ 219947 h 506956"/>
              <a:gd name="connsiteX1857" fmla="*/ 64194 w 506956"/>
              <a:gd name="connsiteY1857" fmla="*/ 219947 h 506956"/>
              <a:gd name="connsiteX1858" fmla="*/ 59978 w 506956"/>
              <a:gd name="connsiteY1858" fmla="*/ 213256 h 506956"/>
              <a:gd name="connsiteX1859" fmla="*/ 85778 w 506956"/>
              <a:gd name="connsiteY1859" fmla="*/ 213256 h 506956"/>
              <a:gd name="connsiteX1860" fmla="*/ 81562 w 506956"/>
              <a:gd name="connsiteY1860" fmla="*/ 219947 h 506956"/>
              <a:gd name="connsiteX1861" fmla="*/ 77400 w 506956"/>
              <a:gd name="connsiteY1861" fmla="*/ 219947 h 506956"/>
              <a:gd name="connsiteX1862" fmla="*/ 83711 w 506956"/>
              <a:gd name="connsiteY1862" fmla="*/ 210100 h 506956"/>
              <a:gd name="connsiteX1863" fmla="*/ 77808 w 506956"/>
              <a:gd name="connsiteY1863" fmla="*/ 200907 h 506956"/>
              <a:gd name="connsiteX1864" fmla="*/ 81970 w 506956"/>
              <a:gd name="connsiteY1864" fmla="*/ 200907 h 506956"/>
              <a:gd name="connsiteX1865" fmla="*/ 85778 w 506956"/>
              <a:gd name="connsiteY1865" fmla="*/ 206891 h 506956"/>
              <a:gd name="connsiteX1866" fmla="*/ 89586 w 506956"/>
              <a:gd name="connsiteY1866" fmla="*/ 200907 h 506956"/>
              <a:gd name="connsiteX1867" fmla="*/ 93748 w 506956"/>
              <a:gd name="connsiteY1867" fmla="*/ 200907 h 506956"/>
              <a:gd name="connsiteX1868" fmla="*/ 87845 w 506956"/>
              <a:gd name="connsiteY1868" fmla="*/ 210100 h 506956"/>
              <a:gd name="connsiteX1869" fmla="*/ 94156 w 506956"/>
              <a:gd name="connsiteY1869" fmla="*/ 219947 h 506956"/>
              <a:gd name="connsiteX1870" fmla="*/ 89994 w 506956"/>
              <a:gd name="connsiteY1870" fmla="*/ 219947 h 506956"/>
              <a:gd name="connsiteX1871" fmla="*/ 85778 w 506956"/>
              <a:gd name="connsiteY1871" fmla="*/ 213256 h 506956"/>
              <a:gd name="connsiteX1872" fmla="*/ 111578 w 506956"/>
              <a:gd name="connsiteY1872" fmla="*/ 213256 h 506956"/>
              <a:gd name="connsiteX1873" fmla="*/ 107362 w 506956"/>
              <a:gd name="connsiteY1873" fmla="*/ 219947 h 506956"/>
              <a:gd name="connsiteX1874" fmla="*/ 103200 w 506956"/>
              <a:gd name="connsiteY1874" fmla="*/ 219947 h 506956"/>
              <a:gd name="connsiteX1875" fmla="*/ 109511 w 506956"/>
              <a:gd name="connsiteY1875" fmla="*/ 210100 h 506956"/>
              <a:gd name="connsiteX1876" fmla="*/ 103608 w 506956"/>
              <a:gd name="connsiteY1876" fmla="*/ 200907 h 506956"/>
              <a:gd name="connsiteX1877" fmla="*/ 107770 w 506956"/>
              <a:gd name="connsiteY1877" fmla="*/ 200907 h 506956"/>
              <a:gd name="connsiteX1878" fmla="*/ 111578 w 506956"/>
              <a:gd name="connsiteY1878" fmla="*/ 206891 h 506956"/>
              <a:gd name="connsiteX1879" fmla="*/ 115386 w 506956"/>
              <a:gd name="connsiteY1879" fmla="*/ 200907 h 506956"/>
              <a:gd name="connsiteX1880" fmla="*/ 119548 w 506956"/>
              <a:gd name="connsiteY1880" fmla="*/ 200907 h 506956"/>
              <a:gd name="connsiteX1881" fmla="*/ 113645 w 506956"/>
              <a:gd name="connsiteY1881" fmla="*/ 210100 h 506956"/>
              <a:gd name="connsiteX1882" fmla="*/ 119956 w 506956"/>
              <a:gd name="connsiteY1882" fmla="*/ 219947 h 506956"/>
              <a:gd name="connsiteX1883" fmla="*/ 115794 w 506956"/>
              <a:gd name="connsiteY1883" fmla="*/ 219947 h 506956"/>
              <a:gd name="connsiteX1884" fmla="*/ 111578 w 506956"/>
              <a:gd name="connsiteY1884" fmla="*/ 213256 h 506956"/>
              <a:gd name="connsiteX1885" fmla="*/ 137378 w 506956"/>
              <a:gd name="connsiteY1885" fmla="*/ 213256 h 506956"/>
              <a:gd name="connsiteX1886" fmla="*/ 133162 w 506956"/>
              <a:gd name="connsiteY1886" fmla="*/ 219947 h 506956"/>
              <a:gd name="connsiteX1887" fmla="*/ 129000 w 506956"/>
              <a:gd name="connsiteY1887" fmla="*/ 219947 h 506956"/>
              <a:gd name="connsiteX1888" fmla="*/ 135311 w 506956"/>
              <a:gd name="connsiteY1888" fmla="*/ 210100 h 506956"/>
              <a:gd name="connsiteX1889" fmla="*/ 129408 w 506956"/>
              <a:gd name="connsiteY1889" fmla="*/ 200907 h 506956"/>
              <a:gd name="connsiteX1890" fmla="*/ 133570 w 506956"/>
              <a:gd name="connsiteY1890" fmla="*/ 200907 h 506956"/>
              <a:gd name="connsiteX1891" fmla="*/ 137378 w 506956"/>
              <a:gd name="connsiteY1891" fmla="*/ 206891 h 506956"/>
              <a:gd name="connsiteX1892" fmla="*/ 141186 w 506956"/>
              <a:gd name="connsiteY1892" fmla="*/ 200907 h 506956"/>
              <a:gd name="connsiteX1893" fmla="*/ 145348 w 506956"/>
              <a:gd name="connsiteY1893" fmla="*/ 200907 h 506956"/>
              <a:gd name="connsiteX1894" fmla="*/ 139445 w 506956"/>
              <a:gd name="connsiteY1894" fmla="*/ 210100 h 506956"/>
              <a:gd name="connsiteX1895" fmla="*/ 145756 w 506956"/>
              <a:gd name="connsiteY1895" fmla="*/ 219947 h 506956"/>
              <a:gd name="connsiteX1896" fmla="*/ 141594 w 506956"/>
              <a:gd name="connsiteY1896" fmla="*/ 219947 h 506956"/>
              <a:gd name="connsiteX1897" fmla="*/ 137378 w 506956"/>
              <a:gd name="connsiteY1897" fmla="*/ 213256 h 506956"/>
              <a:gd name="connsiteX1898" fmla="*/ 163178 w 506956"/>
              <a:gd name="connsiteY1898" fmla="*/ 213256 h 506956"/>
              <a:gd name="connsiteX1899" fmla="*/ 158962 w 506956"/>
              <a:gd name="connsiteY1899" fmla="*/ 219947 h 506956"/>
              <a:gd name="connsiteX1900" fmla="*/ 154800 w 506956"/>
              <a:gd name="connsiteY1900" fmla="*/ 219947 h 506956"/>
              <a:gd name="connsiteX1901" fmla="*/ 161111 w 506956"/>
              <a:gd name="connsiteY1901" fmla="*/ 210100 h 506956"/>
              <a:gd name="connsiteX1902" fmla="*/ 155208 w 506956"/>
              <a:gd name="connsiteY1902" fmla="*/ 200907 h 506956"/>
              <a:gd name="connsiteX1903" fmla="*/ 159370 w 506956"/>
              <a:gd name="connsiteY1903" fmla="*/ 200907 h 506956"/>
              <a:gd name="connsiteX1904" fmla="*/ 163178 w 506956"/>
              <a:gd name="connsiteY1904" fmla="*/ 206891 h 506956"/>
              <a:gd name="connsiteX1905" fmla="*/ 166986 w 506956"/>
              <a:gd name="connsiteY1905" fmla="*/ 200907 h 506956"/>
              <a:gd name="connsiteX1906" fmla="*/ 171148 w 506956"/>
              <a:gd name="connsiteY1906" fmla="*/ 200907 h 506956"/>
              <a:gd name="connsiteX1907" fmla="*/ 165245 w 506956"/>
              <a:gd name="connsiteY1907" fmla="*/ 210100 h 506956"/>
              <a:gd name="connsiteX1908" fmla="*/ 171556 w 506956"/>
              <a:gd name="connsiteY1908" fmla="*/ 219947 h 506956"/>
              <a:gd name="connsiteX1909" fmla="*/ 167394 w 506956"/>
              <a:gd name="connsiteY1909" fmla="*/ 219947 h 506956"/>
              <a:gd name="connsiteX1910" fmla="*/ 163178 w 506956"/>
              <a:gd name="connsiteY1910" fmla="*/ 213256 h 506956"/>
              <a:gd name="connsiteX1911" fmla="*/ 188978 w 506956"/>
              <a:gd name="connsiteY1911" fmla="*/ 213256 h 506956"/>
              <a:gd name="connsiteX1912" fmla="*/ 184762 w 506956"/>
              <a:gd name="connsiteY1912" fmla="*/ 219947 h 506956"/>
              <a:gd name="connsiteX1913" fmla="*/ 180601 w 506956"/>
              <a:gd name="connsiteY1913" fmla="*/ 219947 h 506956"/>
              <a:gd name="connsiteX1914" fmla="*/ 186911 w 506956"/>
              <a:gd name="connsiteY1914" fmla="*/ 210100 h 506956"/>
              <a:gd name="connsiteX1915" fmla="*/ 181009 w 506956"/>
              <a:gd name="connsiteY1915" fmla="*/ 200907 h 506956"/>
              <a:gd name="connsiteX1916" fmla="*/ 185170 w 506956"/>
              <a:gd name="connsiteY1916" fmla="*/ 200907 h 506956"/>
              <a:gd name="connsiteX1917" fmla="*/ 188978 w 506956"/>
              <a:gd name="connsiteY1917" fmla="*/ 206891 h 506956"/>
              <a:gd name="connsiteX1918" fmla="*/ 192786 w 506956"/>
              <a:gd name="connsiteY1918" fmla="*/ 200907 h 506956"/>
              <a:gd name="connsiteX1919" fmla="*/ 196948 w 506956"/>
              <a:gd name="connsiteY1919" fmla="*/ 200907 h 506956"/>
              <a:gd name="connsiteX1920" fmla="*/ 191045 w 506956"/>
              <a:gd name="connsiteY1920" fmla="*/ 210100 h 506956"/>
              <a:gd name="connsiteX1921" fmla="*/ 197356 w 506956"/>
              <a:gd name="connsiteY1921" fmla="*/ 219947 h 506956"/>
              <a:gd name="connsiteX1922" fmla="*/ 193194 w 506956"/>
              <a:gd name="connsiteY1922" fmla="*/ 219947 h 506956"/>
              <a:gd name="connsiteX1923" fmla="*/ 188978 w 506956"/>
              <a:gd name="connsiteY1923" fmla="*/ 213256 h 506956"/>
              <a:gd name="connsiteX1924" fmla="*/ 214778 w 506956"/>
              <a:gd name="connsiteY1924" fmla="*/ 213256 h 506956"/>
              <a:gd name="connsiteX1925" fmla="*/ 210562 w 506956"/>
              <a:gd name="connsiteY1925" fmla="*/ 219947 h 506956"/>
              <a:gd name="connsiteX1926" fmla="*/ 206401 w 506956"/>
              <a:gd name="connsiteY1926" fmla="*/ 219947 h 506956"/>
              <a:gd name="connsiteX1927" fmla="*/ 212711 w 506956"/>
              <a:gd name="connsiteY1927" fmla="*/ 210100 h 506956"/>
              <a:gd name="connsiteX1928" fmla="*/ 206809 w 506956"/>
              <a:gd name="connsiteY1928" fmla="*/ 200907 h 506956"/>
              <a:gd name="connsiteX1929" fmla="*/ 210970 w 506956"/>
              <a:gd name="connsiteY1929" fmla="*/ 200907 h 506956"/>
              <a:gd name="connsiteX1930" fmla="*/ 214778 w 506956"/>
              <a:gd name="connsiteY1930" fmla="*/ 206891 h 506956"/>
              <a:gd name="connsiteX1931" fmla="*/ 218586 w 506956"/>
              <a:gd name="connsiteY1931" fmla="*/ 200907 h 506956"/>
              <a:gd name="connsiteX1932" fmla="*/ 222748 w 506956"/>
              <a:gd name="connsiteY1932" fmla="*/ 200907 h 506956"/>
              <a:gd name="connsiteX1933" fmla="*/ 216846 w 506956"/>
              <a:gd name="connsiteY1933" fmla="*/ 210100 h 506956"/>
              <a:gd name="connsiteX1934" fmla="*/ 223156 w 506956"/>
              <a:gd name="connsiteY1934" fmla="*/ 219947 h 506956"/>
              <a:gd name="connsiteX1935" fmla="*/ 218994 w 506956"/>
              <a:gd name="connsiteY1935" fmla="*/ 219947 h 506956"/>
              <a:gd name="connsiteX1936" fmla="*/ 214778 w 506956"/>
              <a:gd name="connsiteY1936" fmla="*/ 213256 h 506956"/>
              <a:gd name="connsiteX1937" fmla="*/ 240578 w 506956"/>
              <a:gd name="connsiteY1937" fmla="*/ 213256 h 506956"/>
              <a:gd name="connsiteX1938" fmla="*/ 236362 w 506956"/>
              <a:gd name="connsiteY1938" fmla="*/ 219947 h 506956"/>
              <a:gd name="connsiteX1939" fmla="*/ 232201 w 506956"/>
              <a:gd name="connsiteY1939" fmla="*/ 219947 h 506956"/>
              <a:gd name="connsiteX1940" fmla="*/ 238511 w 506956"/>
              <a:gd name="connsiteY1940" fmla="*/ 210100 h 506956"/>
              <a:gd name="connsiteX1941" fmla="*/ 232609 w 506956"/>
              <a:gd name="connsiteY1941" fmla="*/ 200907 h 506956"/>
              <a:gd name="connsiteX1942" fmla="*/ 236770 w 506956"/>
              <a:gd name="connsiteY1942" fmla="*/ 200907 h 506956"/>
              <a:gd name="connsiteX1943" fmla="*/ 240578 w 506956"/>
              <a:gd name="connsiteY1943" fmla="*/ 206891 h 506956"/>
              <a:gd name="connsiteX1944" fmla="*/ 244386 w 506956"/>
              <a:gd name="connsiteY1944" fmla="*/ 200907 h 506956"/>
              <a:gd name="connsiteX1945" fmla="*/ 248548 w 506956"/>
              <a:gd name="connsiteY1945" fmla="*/ 200907 h 506956"/>
              <a:gd name="connsiteX1946" fmla="*/ 242646 w 506956"/>
              <a:gd name="connsiteY1946" fmla="*/ 210100 h 506956"/>
              <a:gd name="connsiteX1947" fmla="*/ 248956 w 506956"/>
              <a:gd name="connsiteY1947" fmla="*/ 219947 h 506956"/>
              <a:gd name="connsiteX1948" fmla="*/ 244794 w 506956"/>
              <a:gd name="connsiteY1948" fmla="*/ 219947 h 506956"/>
              <a:gd name="connsiteX1949" fmla="*/ 240578 w 506956"/>
              <a:gd name="connsiteY1949" fmla="*/ 213256 h 506956"/>
              <a:gd name="connsiteX1950" fmla="*/ 266378 w 506956"/>
              <a:gd name="connsiteY1950" fmla="*/ 213256 h 506956"/>
              <a:gd name="connsiteX1951" fmla="*/ 262162 w 506956"/>
              <a:gd name="connsiteY1951" fmla="*/ 219947 h 506956"/>
              <a:gd name="connsiteX1952" fmla="*/ 258001 w 506956"/>
              <a:gd name="connsiteY1952" fmla="*/ 219947 h 506956"/>
              <a:gd name="connsiteX1953" fmla="*/ 264311 w 506956"/>
              <a:gd name="connsiteY1953" fmla="*/ 210100 h 506956"/>
              <a:gd name="connsiteX1954" fmla="*/ 258409 w 506956"/>
              <a:gd name="connsiteY1954" fmla="*/ 200907 h 506956"/>
              <a:gd name="connsiteX1955" fmla="*/ 262570 w 506956"/>
              <a:gd name="connsiteY1955" fmla="*/ 200907 h 506956"/>
              <a:gd name="connsiteX1956" fmla="*/ 266378 w 506956"/>
              <a:gd name="connsiteY1956" fmla="*/ 206891 h 506956"/>
              <a:gd name="connsiteX1957" fmla="*/ 270187 w 506956"/>
              <a:gd name="connsiteY1957" fmla="*/ 200907 h 506956"/>
              <a:gd name="connsiteX1958" fmla="*/ 274348 w 506956"/>
              <a:gd name="connsiteY1958" fmla="*/ 200907 h 506956"/>
              <a:gd name="connsiteX1959" fmla="*/ 268446 w 506956"/>
              <a:gd name="connsiteY1959" fmla="*/ 210100 h 506956"/>
              <a:gd name="connsiteX1960" fmla="*/ 274756 w 506956"/>
              <a:gd name="connsiteY1960" fmla="*/ 219947 h 506956"/>
              <a:gd name="connsiteX1961" fmla="*/ 270595 w 506956"/>
              <a:gd name="connsiteY1961" fmla="*/ 219947 h 506956"/>
              <a:gd name="connsiteX1962" fmla="*/ 266378 w 506956"/>
              <a:gd name="connsiteY1962" fmla="*/ 213256 h 506956"/>
              <a:gd name="connsiteX1963" fmla="*/ 292179 w 506956"/>
              <a:gd name="connsiteY1963" fmla="*/ 213256 h 506956"/>
              <a:gd name="connsiteX1964" fmla="*/ 287962 w 506956"/>
              <a:gd name="connsiteY1964" fmla="*/ 219947 h 506956"/>
              <a:gd name="connsiteX1965" fmla="*/ 283801 w 506956"/>
              <a:gd name="connsiteY1965" fmla="*/ 219947 h 506956"/>
              <a:gd name="connsiteX1966" fmla="*/ 290111 w 506956"/>
              <a:gd name="connsiteY1966" fmla="*/ 210100 h 506956"/>
              <a:gd name="connsiteX1967" fmla="*/ 284209 w 506956"/>
              <a:gd name="connsiteY1967" fmla="*/ 200907 h 506956"/>
              <a:gd name="connsiteX1968" fmla="*/ 288370 w 506956"/>
              <a:gd name="connsiteY1968" fmla="*/ 200907 h 506956"/>
              <a:gd name="connsiteX1969" fmla="*/ 292179 w 506956"/>
              <a:gd name="connsiteY1969" fmla="*/ 206891 h 506956"/>
              <a:gd name="connsiteX1970" fmla="*/ 295987 w 506956"/>
              <a:gd name="connsiteY1970" fmla="*/ 200907 h 506956"/>
              <a:gd name="connsiteX1971" fmla="*/ 300148 w 506956"/>
              <a:gd name="connsiteY1971" fmla="*/ 200907 h 506956"/>
              <a:gd name="connsiteX1972" fmla="*/ 294246 w 506956"/>
              <a:gd name="connsiteY1972" fmla="*/ 210100 h 506956"/>
              <a:gd name="connsiteX1973" fmla="*/ 300556 w 506956"/>
              <a:gd name="connsiteY1973" fmla="*/ 219947 h 506956"/>
              <a:gd name="connsiteX1974" fmla="*/ 296395 w 506956"/>
              <a:gd name="connsiteY1974" fmla="*/ 219947 h 506956"/>
              <a:gd name="connsiteX1975" fmla="*/ 292179 w 506956"/>
              <a:gd name="connsiteY1975" fmla="*/ 213256 h 506956"/>
              <a:gd name="connsiteX1976" fmla="*/ 317979 w 506956"/>
              <a:gd name="connsiteY1976" fmla="*/ 213256 h 506956"/>
              <a:gd name="connsiteX1977" fmla="*/ 313762 w 506956"/>
              <a:gd name="connsiteY1977" fmla="*/ 219947 h 506956"/>
              <a:gd name="connsiteX1978" fmla="*/ 309601 w 506956"/>
              <a:gd name="connsiteY1978" fmla="*/ 219947 h 506956"/>
              <a:gd name="connsiteX1979" fmla="*/ 315911 w 506956"/>
              <a:gd name="connsiteY1979" fmla="*/ 210100 h 506956"/>
              <a:gd name="connsiteX1980" fmla="*/ 310009 w 506956"/>
              <a:gd name="connsiteY1980" fmla="*/ 200907 h 506956"/>
              <a:gd name="connsiteX1981" fmla="*/ 314170 w 506956"/>
              <a:gd name="connsiteY1981" fmla="*/ 200907 h 506956"/>
              <a:gd name="connsiteX1982" fmla="*/ 317979 w 506956"/>
              <a:gd name="connsiteY1982" fmla="*/ 206891 h 506956"/>
              <a:gd name="connsiteX1983" fmla="*/ 321787 w 506956"/>
              <a:gd name="connsiteY1983" fmla="*/ 200907 h 506956"/>
              <a:gd name="connsiteX1984" fmla="*/ 325948 w 506956"/>
              <a:gd name="connsiteY1984" fmla="*/ 200907 h 506956"/>
              <a:gd name="connsiteX1985" fmla="*/ 320046 w 506956"/>
              <a:gd name="connsiteY1985" fmla="*/ 210100 h 506956"/>
              <a:gd name="connsiteX1986" fmla="*/ 326356 w 506956"/>
              <a:gd name="connsiteY1986" fmla="*/ 219947 h 506956"/>
              <a:gd name="connsiteX1987" fmla="*/ 322195 w 506956"/>
              <a:gd name="connsiteY1987" fmla="*/ 219947 h 506956"/>
              <a:gd name="connsiteX1988" fmla="*/ 317979 w 506956"/>
              <a:gd name="connsiteY1988" fmla="*/ 213256 h 506956"/>
              <a:gd name="connsiteX1989" fmla="*/ 343779 w 506956"/>
              <a:gd name="connsiteY1989" fmla="*/ 213256 h 506956"/>
              <a:gd name="connsiteX1990" fmla="*/ 339563 w 506956"/>
              <a:gd name="connsiteY1990" fmla="*/ 219947 h 506956"/>
              <a:gd name="connsiteX1991" fmla="*/ 335401 w 506956"/>
              <a:gd name="connsiteY1991" fmla="*/ 219947 h 506956"/>
              <a:gd name="connsiteX1992" fmla="*/ 341711 w 506956"/>
              <a:gd name="connsiteY1992" fmla="*/ 210100 h 506956"/>
              <a:gd name="connsiteX1993" fmla="*/ 335809 w 506956"/>
              <a:gd name="connsiteY1993" fmla="*/ 200907 h 506956"/>
              <a:gd name="connsiteX1994" fmla="*/ 339971 w 506956"/>
              <a:gd name="connsiteY1994" fmla="*/ 200907 h 506956"/>
              <a:gd name="connsiteX1995" fmla="*/ 343779 w 506956"/>
              <a:gd name="connsiteY1995" fmla="*/ 206891 h 506956"/>
              <a:gd name="connsiteX1996" fmla="*/ 347587 w 506956"/>
              <a:gd name="connsiteY1996" fmla="*/ 200907 h 506956"/>
              <a:gd name="connsiteX1997" fmla="*/ 351748 w 506956"/>
              <a:gd name="connsiteY1997" fmla="*/ 200907 h 506956"/>
              <a:gd name="connsiteX1998" fmla="*/ 345846 w 506956"/>
              <a:gd name="connsiteY1998" fmla="*/ 210100 h 506956"/>
              <a:gd name="connsiteX1999" fmla="*/ 352156 w 506956"/>
              <a:gd name="connsiteY1999" fmla="*/ 219947 h 506956"/>
              <a:gd name="connsiteX2000" fmla="*/ 347995 w 506956"/>
              <a:gd name="connsiteY2000" fmla="*/ 219947 h 506956"/>
              <a:gd name="connsiteX2001" fmla="*/ 343779 w 506956"/>
              <a:gd name="connsiteY2001" fmla="*/ 213256 h 506956"/>
              <a:gd name="connsiteX2002" fmla="*/ 369579 w 506956"/>
              <a:gd name="connsiteY2002" fmla="*/ 213256 h 506956"/>
              <a:gd name="connsiteX2003" fmla="*/ 365363 w 506956"/>
              <a:gd name="connsiteY2003" fmla="*/ 219947 h 506956"/>
              <a:gd name="connsiteX2004" fmla="*/ 361201 w 506956"/>
              <a:gd name="connsiteY2004" fmla="*/ 219947 h 506956"/>
              <a:gd name="connsiteX2005" fmla="*/ 367511 w 506956"/>
              <a:gd name="connsiteY2005" fmla="*/ 210100 h 506956"/>
              <a:gd name="connsiteX2006" fmla="*/ 361609 w 506956"/>
              <a:gd name="connsiteY2006" fmla="*/ 200907 h 506956"/>
              <a:gd name="connsiteX2007" fmla="*/ 365771 w 506956"/>
              <a:gd name="connsiteY2007" fmla="*/ 200907 h 506956"/>
              <a:gd name="connsiteX2008" fmla="*/ 369579 w 506956"/>
              <a:gd name="connsiteY2008" fmla="*/ 206891 h 506956"/>
              <a:gd name="connsiteX2009" fmla="*/ 373387 w 506956"/>
              <a:gd name="connsiteY2009" fmla="*/ 200907 h 506956"/>
              <a:gd name="connsiteX2010" fmla="*/ 377548 w 506956"/>
              <a:gd name="connsiteY2010" fmla="*/ 200907 h 506956"/>
              <a:gd name="connsiteX2011" fmla="*/ 371646 w 506956"/>
              <a:gd name="connsiteY2011" fmla="*/ 210100 h 506956"/>
              <a:gd name="connsiteX2012" fmla="*/ 377956 w 506956"/>
              <a:gd name="connsiteY2012" fmla="*/ 219947 h 506956"/>
              <a:gd name="connsiteX2013" fmla="*/ 373795 w 506956"/>
              <a:gd name="connsiteY2013" fmla="*/ 219947 h 506956"/>
              <a:gd name="connsiteX2014" fmla="*/ 369579 w 506956"/>
              <a:gd name="connsiteY2014" fmla="*/ 213256 h 506956"/>
              <a:gd name="connsiteX2015" fmla="*/ 395379 w 506956"/>
              <a:gd name="connsiteY2015" fmla="*/ 213256 h 506956"/>
              <a:gd name="connsiteX2016" fmla="*/ 391163 w 506956"/>
              <a:gd name="connsiteY2016" fmla="*/ 219947 h 506956"/>
              <a:gd name="connsiteX2017" fmla="*/ 387001 w 506956"/>
              <a:gd name="connsiteY2017" fmla="*/ 219947 h 506956"/>
              <a:gd name="connsiteX2018" fmla="*/ 393312 w 506956"/>
              <a:gd name="connsiteY2018" fmla="*/ 210100 h 506956"/>
              <a:gd name="connsiteX2019" fmla="*/ 387409 w 506956"/>
              <a:gd name="connsiteY2019" fmla="*/ 200907 h 506956"/>
              <a:gd name="connsiteX2020" fmla="*/ 391571 w 506956"/>
              <a:gd name="connsiteY2020" fmla="*/ 200907 h 506956"/>
              <a:gd name="connsiteX2021" fmla="*/ 395379 w 506956"/>
              <a:gd name="connsiteY2021" fmla="*/ 206891 h 506956"/>
              <a:gd name="connsiteX2022" fmla="*/ 399187 w 506956"/>
              <a:gd name="connsiteY2022" fmla="*/ 200907 h 506956"/>
              <a:gd name="connsiteX2023" fmla="*/ 403348 w 506956"/>
              <a:gd name="connsiteY2023" fmla="*/ 200907 h 506956"/>
              <a:gd name="connsiteX2024" fmla="*/ 397446 w 506956"/>
              <a:gd name="connsiteY2024" fmla="*/ 210100 h 506956"/>
              <a:gd name="connsiteX2025" fmla="*/ 403756 w 506956"/>
              <a:gd name="connsiteY2025" fmla="*/ 219947 h 506956"/>
              <a:gd name="connsiteX2026" fmla="*/ 399595 w 506956"/>
              <a:gd name="connsiteY2026" fmla="*/ 219947 h 506956"/>
              <a:gd name="connsiteX2027" fmla="*/ 395379 w 506956"/>
              <a:gd name="connsiteY2027" fmla="*/ 213256 h 506956"/>
              <a:gd name="connsiteX2028" fmla="*/ 421179 w 506956"/>
              <a:gd name="connsiteY2028" fmla="*/ 213256 h 506956"/>
              <a:gd name="connsiteX2029" fmla="*/ 416963 w 506956"/>
              <a:gd name="connsiteY2029" fmla="*/ 219947 h 506956"/>
              <a:gd name="connsiteX2030" fmla="*/ 412801 w 506956"/>
              <a:gd name="connsiteY2030" fmla="*/ 219947 h 506956"/>
              <a:gd name="connsiteX2031" fmla="*/ 419112 w 506956"/>
              <a:gd name="connsiteY2031" fmla="*/ 210100 h 506956"/>
              <a:gd name="connsiteX2032" fmla="*/ 413209 w 506956"/>
              <a:gd name="connsiteY2032" fmla="*/ 200907 h 506956"/>
              <a:gd name="connsiteX2033" fmla="*/ 417371 w 506956"/>
              <a:gd name="connsiteY2033" fmla="*/ 200907 h 506956"/>
              <a:gd name="connsiteX2034" fmla="*/ 421179 w 506956"/>
              <a:gd name="connsiteY2034" fmla="*/ 206891 h 506956"/>
              <a:gd name="connsiteX2035" fmla="*/ 424987 w 506956"/>
              <a:gd name="connsiteY2035" fmla="*/ 200907 h 506956"/>
              <a:gd name="connsiteX2036" fmla="*/ 429149 w 506956"/>
              <a:gd name="connsiteY2036" fmla="*/ 200907 h 506956"/>
              <a:gd name="connsiteX2037" fmla="*/ 423246 w 506956"/>
              <a:gd name="connsiteY2037" fmla="*/ 210100 h 506956"/>
              <a:gd name="connsiteX2038" fmla="*/ 429557 w 506956"/>
              <a:gd name="connsiteY2038" fmla="*/ 219947 h 506956"/>
              <a:gd name="connsiteX2039" fmla="*/ 425395 w 506956"/>
              <a:gd name="connsiteY2039" fmla="*/ 219947 h 506956"/>
              <a:gd name="connsiteX2040" fmla="*/ 421179 w 506956"/>
              <a:gd name="connsiteY2040" fmla="*/ 213256 h 506956"/>
              <a:gd name="connsiteX2041" fmla="*/ 446979 w 506956"/>
              <a:gd name="connsiteY2041" fmla="*/ 213256 h 506956"/>
              <a:gd name="connsiteX2042" fmla="*/ 442763 w 506956"/>
              <a:gd name="connsiteY2042" fmla="*/ 219947 h 506956"/>
              <a:gd name="connsiteX2043" fmla="*/ 438601 w 506956"/>
              <a:gd name="connsiteY2043" fmla="*/ 219947 h 506956"/>
              <a:gd name="connsiteX2044" fmla="*/ 444912 w 506956"/>
              <a:gd name="connsiteY2044" fmla="*/ 210100 h 506956"/>
              <a:gd name="connsiteX2045" fmla="*/ 439009 w 506956"/>
              <a:gd name="connsiteY2045" fmla="*/ 200907 h 506956"/>
              <a:gd name="connsiteX2046" fmla="*/ 443171 w 506956"/>
              <a:gd name="connsiteY2046" fmla="*/ 200907 h 506956"/>
              <a:gd name="connsiteX2047" fmla="*/ 446979 w 506956"/>
              <a:gd name="connsiteY2047" fmla="*/ 206891 h 506956"/>
              <a:gd name="connsiteX2048" fmla="*/ 450787 w 506956"/>
              <a:gd name="connsiteY2048" fmla="*/ 200907 h 506956"/>
              <a:gd name="connsiteX2049" fmla="*/ 454949 w 506956"/>
              <a:gd name="connsiteY2049" fmla="*/ 200907 h 506956"/>
              <a:gd name="connsiteX2050" fmla="*/ 449046 w 506956"/>
              <a:gd name="connsiteY2050" fmla="*/ 210100 h 506956"/>
              <a:gd name="connsiteX2051" fmla="*/ 455357 w 506956"/>
              <a:gd name="connsiteY2051" fmla="*/ 219947 h 506956"/>
              <a:gd name="connsiteX2052" fmla="*/ 451195 w 506956"/>
              <a:gd name="connsiteY2052" fmla="*/ 219947 h 506956"/>
              <a:gd name="connsiteX2053" fmla="*/ 446979 w 506956"/>
              <a:gd name="connsiteY2053" fmla="*/ 213256 h 506956"/>
              <a:gd name="connsiteX2054" fmla="*/ 472779 w 506956"/>
              <a:gd name="connsiteY2054" fmla="*/ 213256 h 506956"/>
              <a:gd name="connsiteX2055" fmla="*/ 468563 w 506956"/>
              <a:gd name="connsiteY2055" fmla="*/ 219947 h 506956"/>
              <a:gd name="connsiteX2056" fmla="*/ 464401 w 506956"/>
              <a:gd name="connsiteY2056" fmla="*/ 219947 h 506956"/>
              <a:gd name="connsiteX2057" fmla="*/ 470712 w 506956"/>
              <a:gd name="connsiteY2057" fmla="*/ 210100 h 506956"/>
              <a:gd name="connsiteX2058" fmla="*/ 464809 w 506956"/>
              <a:gd name="connsiteY2058" fmla="*/ 200907 h 506956"/>
              <a:gd name="connsiteX2059" fmla="*/ 468971 w 506956"/>
              <a:gd name="connsiteY2059" fmla="*/ 200907 h 506956"/>
              <a:gd name="connsiteX2060" fmla="*/ 472779 w 506956"/>
              <a:gd name="connsiteY2060" fmla="*/ 206891 h 506956"/>
              <a:gd name="connsiteX2061" fmla="*/ 476587 w 506956"/>
              <a:gd name="connsiteY2061" fmla="*/ 200907 h 506956"/>
              <a:gd name="connsiteX2062" fmla="*/ 480749 w 506956"/>
              <a:gd name="connsiteY2062" fmla="*/ 200907 h 506956"/>
              <a:gd name="connsiteX2063" fmla="*/ 474846 w 506956"/>
              <a:gd name="connsiteY2063" fmla="*/ 210100 h 506956"/>
              <a:gd name="connsiteX2064" fmla="*/ 481157 w 506956"/>
              <a:gd name="connsiteY2064" fmla="*/ 219947 h 506956"/>
              <a:gd name="connsiteX2065" fmla="*/ 476995 w 506956"/>
              <a:gd name="connsiteY2065" fmla="*/ 219947 h 506956"/>
              <a:gd name="connsiteX2066" fmla="*/ 472779 w 506956"/>
              <a:gd name="connsiteY2066" fmla="*/ 213256 h 506956"/>
              <a:gd name="connsiteX2067" fmla="*/ 498579 w 506956"/>
              <a:gd name="connsiteY2067" fmla="*/ 213256 h 506956"/>
              <a:gd name="connsiteX2068" fmla="*/ 494363 w 506956"/>
              <a:gd name="connsiteY2068" fmla="*/ 219947 h 506956"/>
              <a:gd name="connsiteX2069" fmla="*/ 490201 w 506956"/>
              <a:gd name="connsiteY2069" fmla="*/ 219947 h 506956"/>
              <a:gd name="connsiteX2070" fmla="*/ 496512 w 506956"/>
              <a:gd name="connsiteY2070" fmla="*/ 210100 h 506956"/>
              <a:gd name="connsiteX2071" fmla="*/ 490609 w 506956"/>
              <a:gd name="connsiteY2071" fmla="*/ 200907 h 506956"/>
              <a:gd name="connsiteX2072" fmla="*/ 494771 w 506956"/>
              <a:gd name="connsiteY2072" fmla="*/ 200907 h 506956"/>
              <a:gd name="connsiteX2073" fmla="*/ 498579 w 506956"/>
              <a:gd name="connsiteY2073" fmla="*/ 206891 h 506956"/>
              <a:gd name="connsiteX2074" fmla="*/ 502387 w 506956"/>
              <a:gd name="connsiteY2074" fmla="*/ 200907 h 506956"/>
              <a:gd name="connsiteX2075" fmla="*/ 506549 w 506956"/>
              <a:gd name="connsiteY2075" fmla="*/ 200907 h 506956"/>
              <a:gd name="connsiteX2076" fmla="*/ 500646 w 506956"/>
              <a:gd name="connsiteY2076" fmla="*/ 210100 h 506956"/>
              <a:gd name="connsiteX2077" fmla="*/ 506957 w 506956"/>
              <a:gd name="connsiteY2077" fmla="*/ 219947 h 506956"/>
              <a:gd name="connsiteX2078" fmla="*/ 502795 w 506956"/>
              <a:gd name="connsiteY2078" fmla="*/ 219947 h 506956"/>
              <a:gd name="connsiteX2079" fmla="*/ 498579 w 506956"/>
              <a:gd name="connsiteY2079" fmla="*/ 213256 h 506956"/>
              <a:gd name="connsiteX2080" fmla="*/ 8378 w 506956"/>
              <a:gd name="connsiteY2080" fmla="*/ 241957 h 506956"/>
              <a:gd name="connsiteX2081" fmla="*/ 4162 w 506956"/>
              <a:gd name="connsiteY2081" fmla="*/ 248648 h 506956"/>
              <a:gd name="connsiteX2082" fmla="*/ 0 w 506956"/>
              <a:gd name="connsiteY2082" fmla="*/ 248648 h 506956"/>
              <a:gd name="connsiteX2083" fmla="*/ 6310 w 506956"/>
              <a:gd name="connsiteY2083" fmla="*/ 238802 h 506956"/>
              <a:gd name="connsiteX2084" fmla="*/ 408 w 506956"/>
              <a:gd name="connsiteY2084" fmla="*/ 229608 h 506956"/>
              <a:gd name="connsiteX2085" fmla="*/ 4570 w 506956"/>
              <a:gd name="connsiteY2085" fmla="*/ 229608 h 506956"/>
              <a:gd name="connsiteX2086" fmla="*/ 8378 w 506956"/>
              <a:gd name="connsiteY2086" fmla="*/ 235592 h 506956"/>
              <a:gd name="connsiteX2087" fmla="*/ 12186 w 506956"/>
              <a:gd name="connsiteY2087" fmla="*/ 229608 h 506956"/>
              <a:gd name="connsiteX2088" fmla="*/ 16347 w 506956"/>
              <a:gd name="connsiteY2088" fmla="*/ 229608 h 506956"/>
              <a:gd name="connsiteX2089" fmla="*/ 10445 w 506956"/>
              <a:gd name="connsiteY2089" fmla="*/ 238802 h 506956"/>
              <a:gd name="connsiteX2090" fmla="*/ 16755 w 506956"/>
              <a:gd name="connsiteY2090" fmla="*/ 248648 h 506956"/>
              <a:gd name="connsiteX2091" fmla="*/ 12594 w 506956"/>
              <a:gd name="connsiteY2091" fmla="*/ 248648 h 506956"/>
              <a:gd name="connsiteX2092" fmla="*/ 8378 w 506956"/>
              <a:gd name="connsiteY2092" fmla="*/ 241957 h 506956"/>
              <a:gd name="connsiteX2093" fmla="*/ 34178 w 506956"/>
              <a:gd name="connsiteY2093" fmla="*/ 241957 h 506956"/>
              <a:gd name="connsiteX2094" fmla="*/ 29962 w 506956"/>
              <a:gd name="connsiteY2094" fmla="*/ 248648 h 506956"/>
              <a:gd name="connsiteX2095" fmla="*/ 25800 w 506956"/>
              <a:gd name="connsiteY2095" fmla="*/ 248648 h 506956"/>
              <a:gd name="connsiteX2096" fmla="*/ 32110 w 506956"/>
              <a:gd name="connsiteY2096" fmla="*/ 238802 h 506956"/>
              <a:gd name="connsiteX2097" fmla="*/ 26208 w 506956"/>
              <a:gd name="connsiteY2097" fmla="*/ 229608 h 506956"/>
              <a:gd name="connsiteX2098" fmla="*/ 30370 w 506956"/>
              <a:gd name="connsiteY2098" fmla="*/ 229608 h 506956"/>
              <a:gd name="connsiteX2099" fmla="*/ 34178 w 506956"/>
              <a:gd name="connsiteY2099" fmla="*/ 235592 h 506956"/>
              <a:gd name="connsiteX2100" fmla="*/ 37986 w 506956"/>
              <a:gd name="connsiteY2100" fmla="*/ 229608 h 506956"/>
              <a:gd name="connsiteX2101" fmla="*/ 42147 w 506956"/>
              <a:gd name="connsiteY2101" fmla="*/ 229608 h 506956"/>
              <a:gd name="connsiteX2102" fmla="*/ 36245 w 506956"/>
              <a:gd name="connsiteY2102" fmla="*/ 238802 h 506956"/>
              <a:gd name="connsiteX2103" fmla="*/ 42555 w 506956"/>
              <a:gd name="connsiteY2103" fmla="*/ 248648 h 506956"/>
              <a:gd name="connsiteX2104" fmla="*/ 38394 w 506956"/>
              <a:gd name="connsiteY2104" fmla="*/ 248648 h 506956"/>
              <a:gd name="connsiteX2105" fmla="*/ 34178 w 506956"/>
              <a:gd name="connsiteY2105" fmla="*/ 241957 h 506956"/>
              <a:gd name="connsiteX2106" fmla="*/ 59978 w 506956"/>
              <a:gd name="connsiteY2106" fmla="*/ 241957 h 506956"/>
              <a:gd name="connsiteX2107" fmla="*/ 55762 w 506956"/>
              <a:gd name="connsiteY2107" fmla="*/ 248648 h 506956"/>
              <a:gd name="connsiteX2108" fmla="*/ 51600 w 506956"/>
              <a:gd name="connsiteY2108" fmla="*/ 248648 h 506956"/>
              <a:gd name="connsiteX2109" fmla="*/ 57911 w 506956"/>
              <a:gd name="connsiteY2109" fmla="*/ 238802 h 506956"/>
              <a:gd name="connsiteX2110" fmla="*/ 52008 w 506956"/>
              <a:gd name="connsiteY2110" fmla="*/ 229608 h 506956"/>
              <a:gd name="connsiteX2111" fmla="*/ 56170 w 506956"/>
              <a:gd name="connsiteY2111" fmla="*/ 229608 h 506956"/>
              <a:gd name="connsiteX2112" fmla="*/ 59978 w 506956"/>
              <a:gd name="connsiteY2112" fmla="*/ 235592 h 506956"/>
              <a:gd name="connsiteX2113" fmla="*/ 63786 w 506956"/>
              <a:gd name="connsiteY2113" fmla="*/ 229608 h 506956"/>
              <a:gd name="connsiteX2114" fmla="*/ 67948 w 506956"/>
              <a:gd name="connsiteY2114" fmla="*/ 229608 h 506956"/>
              <a:gd name="connsiteX2115" fmla="*/ 62045 w 506956"/>
              <a:gd name="connsiteY2115" fmla="*/ 238802 h 506956"/>
              <a:gd name="connsiteX2116" fmla="*/ 68356 w 506956"/>
              <a:gd name="connsiteY2116" fmla="*/ 248648 h 506956"/>
              <a:gd name="connsiteX2117" fmla="*/ 64194 w 506956"/>
              <a:gd name="connsiteY2117" fmla="*/ 248648 h 506956"/>
              <a:gd name="connsiteX2118" fmla="*/ 59978 w 506956"/>
              <a:gd name="connsiteY2118" fmla="*/ 241957 h 506956"/>
              <a:gd name="connsiteX2119" fmla="*/ 85778 w 506956"/>
              <a:gd name="connsiteY2119" fmla="*/ 241957 h 506956"/>
              <a:gd name="connsiteX2120" fmla="*/ 81562 w 506956"/>
              <a:gd name="connsiteY2120" fmla="*/ 248648 h 506956"/>
              <a:gd name="connsiteX2121" fmla="*/ 77400 w 506956"/>
              <a:gd name="connsiteY2121" fmla="*/ 248648 h 506956"/>
              <a:gd name="connsiteX2122" fmla="*/ 83711 w 506956"/>
              <a:gd name="connsiteY2122" fmla="*/ 238802 h 506956"/>
              <a:gd name="connsiteX2123" fmla="*/ 77808 w 506956"/>
              <a:gd name="connsiteY2123" fmla="*/ 229608 h 506956"/>
              <a:gd name="connsiteX2124" fmla="*/ 81970 w 506956"/>
              <a:gd name="connsiteY2124" fmla="*/ 229608 h 506956"/>
              <a:gd name="connsiteX2125" fmla="*/ 85778 w 506956"/>
              <a:gd name="connsiteY2125" fmla="*/ 235592 h 506956"/>
              <a:gd name="connsiteX2126" fmla="*/ 89586 w 506956"/>
              <a:gd name="connsiteY2126" fmla="*/ 229608 h 506956"/>
              <a:gd name="connsiteX2127" fmla="*/ 93748 w 506956"/>
              <a:gd name="connsiteY2127" fmla="*/ 229608 h 506956"/>
              <a:gd name="connsiteX2128" fmla="*/ 87845 w 506956"/>
              <a:gd name="connsiteY2128" fmla="*/ 238802 h 506956"/>
              <a:gd name="connsiteX2129" fmla="*/ 94156 w 506956"/>
              <a:gd name="connsiteY2129" fmla="*/ 248648 h 506956"/>
              <a:gd name="connsiteX2130" fmla="*/ 89994 w 506956"/>
              <a:gd name="connsiteY2130" fmla="*/ 248648 h 506956"/>
              <a:gd name="connsiteX2131" fmla="*/ 85778 w 506956"/>
              <a:gd name="connsiteY2131" fmla="*/ 241957 h 506956"/>
              <a:gd name="connsiteX2132" fmla="*/ 111578 w 506956"/>
              <a:gd name="connsiteY2132" fmla="*/ 241957 h 506956"/>
              <a:gd name="connsiteX2133" fmla="*/ 107362 w 506956"/>
              <a:gd name="connsiteY2133" fmla="*/ 248648 h 506956"/>
              <a:gd name="connsiteX2134" fmla="*/ 103200 w 506956"/>
              <a:gd name="connsiteY2134" fmla="*/ 248648 h 506956"/>
              <a:gd name="connsiteX2135" fmla="*/ 109511 w 506956"/>
              <a:gd name="connsiteY2135" fmla="*/ 238802 h 506956"/>
              <a:gd name="connsiteX2136" fmla="*/ 103608 w 506956"/>
              <a:gd name="connsiteY2136" fmla="*/ 229608 h 506956"/>
              <a:gd name="connsiteX2137" fmla="*/ 107770 w 506956"/>
              <a:gd name="connsiteY2137" fmla="*/ 229608 h 506956"/>
              <a:gd name="connsiteX2138" fmla="*/ 111578 w 506956"/>
              <a:gd name="connsiteY2138" fmla="*/ 235592 h 506956"/>
              <a:gd name="connsiteX2139" fmla="*/ 115386 w 506956"/>
              <a:gd name="connsiteY2139" fmla="*/ 229608 h 506956"/>
              <a:gd name="connsiteX2140" fmla="*/ 119548 w 506956"/>
              <a:gd name="connsiteY2140" fmla="*/ 229608 h 506956"/>
              <a:gd name="connsiteX2141" fmla="*/ 113645 w 506956"/>
              <a:gd name="connsiteY2141" fmla="*/ 238802 h 506956"/>
              <a:gd name="connsiteX2142" fmla="*/ 119956 w 506956"/>
              <a:gd name="connsiteY2142" fmla="*/ 248648 h 506956"/>
              <a:gd name="connsiteX2143" fmla="*/ 115794 w 506956"/>
              <a:gd name="connsiteY2143" fmla="*/ 248648 h 506956"/>
              <a:gd name="connsiteX2144" fmla="*/ 111578 w 506956"/>
              <a:gd name="connsiteY2144" fmla="*/ 241957 h 506956"/>
              <a:gd name="connsiteX2145" fmla="*/ 137378 w 506956"/>
              <a:gd name="connsiteY2145" fmla="*/ 241957 h 506956"/>
              <a:gd name="connsiteX2146" fmla="*/ 133162 w 506956"/>
              <a:gd name="connsiteY2146" fmla="*/ 248648 h 506956"/>
              <a:gd name="connsiteX2147" fmla="*/ 129000 w 506956"/>
              <a:gd name="connsiteY2147" fmla="*/ 248648 h 506956"/>
              <a:gd name="connsiteX2148" fmla="*/ 135311 w 506956"/>
              <a:gd name="connsiteY2148" fmla="*/ 238802 h 506956"/>
              <a:gd name="connsiteX2149" fmla="*/ 129408 w 506956"/>
              <a:gd name="connsiteY2149" fmla="*/ 229608 h 506956"/>
              <a:gd name="connsiteX2150" fmla="*/ 133570 w 506956"/>
              <a:gd name="connsiteY2150" fmla="*/ 229608 h 506956"/>
              <a:gd name="connsiteX2151" fmla="*/ 137378 w 506956"/>
              <a:gd name="connsiteY2151" fmla="*/ 235592 h 506956"/>
              <a:gd name="connsiteX2152" fmla="*/ 141186 w 506956"/>
              <a:gd name="connsiteY2152" fmla="*/ 229608 h 506956"/>
              <a:gd name="connsiteX2153" fmla="*/ 145348 w 506956"/>
              <a:gd name="connsiteY2153" fmla="*/ 229608 h 506956"/>
              <a:gd name="connsiteX2154" fmla="*/ 139445 w 506956"/>
              <a:gd name="connsiteY2154" fmla="*/ 238802 h 506956"/>
              <a:gd name="connsiteX2155" fmla="*/ 145756 w 506956"/>
              <a:gd name="connsiteY2155" fmla="*/ 248648 h 506956"/>
              <a:gd name="connsiteX2156" fmla="*/ 141594 w 506956"/>
              <a:gd name="connsiteY2156" fmla="*/ 248648 h 506956"/>
              <a:gd name="connsiteX2157" fmla="*/ 137378 w 506956"/>
              <a:gd name="connsiteY2157" fmla="*/ 241957 h 506956"/>
              <a:gd name="connsiteX2158" fmla="*/ 163178 w 506956"/>
              <a:gd name="connsiteY2158" fmla="*/ 241957 h 506956"/>
              <a:gd name="connsiteX2159" fmla="*/ 158962 w 506956"/>
              <a:gd name="connsiteY2159" fmla="*/ 248648 h 506956"/>
              <a:gd name="connsiteX2160" fmla="*/ 154800 w 506956"/>
              <a:gd name="connsiteY2160" fmla="*/ 248648 h 506956"/>
              <a:gd name="connsiteX2161" fmla="*/ 161111 w 506956"/>
              <a:gd name="connsiteY2161" fmla="*/ 238802 h 506956"/>
              <a:gd name="connsiteX2162" fmla="*/ 155208 w 506956"/>
              <a:gd name="connsiteY2162" fmla="*/ 229608 h 506956"/>
              <a:gd name="connsiteX2163" fmla="*/ 159370 w 506956"/>
              <a:gd name="connsiteY2163" fmla="*/ 229608 h 506956"/>
              <a:gd name="connsiteX2164" fmla="*/ 163178 w 506956"/>
              <a:gd name="connsiteY2164" fmla="*/ 235592 h 506956"/>
              <a:gd name="connsiteX2165" fmla="*/ 166986 w 506956"/>
              <a:gd name="connsiteY2165" fmla="*/ 229608 h 506956"/>
              <a:gd name="connsiteX2166" fmla="*/ 171148 w 506956"/>
              <a:gd name="connsiteY2166" fmla="*/ 229608 h 506956"/>
              <a:gd name="connsiteX2167" fmla="*/ 165245 w 506956"/>
              <a:gd name="connsiteY2167" fmla="*/ 238802 h 506956"/>
              <a:gd name="connsiteX2168" fmla="*/ 171556 w 506956"/>
              <a:gd name="connsiteY2168" fmla="*/ 248648 h 506956"/>
              <a:gd name="connsiteX2169" fmla="*/ 167394 w 506956"/>
              <a:gd name="connsiteY2169" fmla="*/ 248648 h 506956"/>
              <a:gd name="connsiteX2170" fmla="*/ 163178 w 506956"/>
              <a:gd name="connsiteY2170" fmla="*/ 241957 h 506956"/>
              <a:gd name="connsiteX2171" fmla="*/ 188978 w 506956"/>
              <a:gd name="connsiteY2171" fmla="*/ 241957 h 506956"/>
              <a:gd name="connsiteX2172" fmla="*/ 184762 w 506956"/>
              <a:gd name="connsiteY2172" fmla="*/ 248648 h 506956"/>
              <a:gd name="connsiteX2173" fmla="*/ 180601 w 506956"/>
              <a:gd name="connsiteY2173" fmla="*/ 248648 h 506956"/>
              <a:gd name="connsiteX2174" fmla="*/ 186911 w 506956"/>
              <a:gd name="connsiteY2174" fmla="*/ 238802 h 506956"/>
              <a:gd name="connsiteX2175" fmla="*/ 181009 w 506956"/>
              <a:gd name="connsiteY2175" fmla="*/ 229608 h 506956"/>
              <a:gd name="connsiteX2176" fmla="*/ 185170 w 506956"/>
              <a:gd name="connsiteY2176" fmla="*/ 229608 h 506956"/>
              <a:gd name="connsiteX2177" fmla="*/ 188978 w 506956"/>
              <a:gd name="connsiteY2177" fmla="*/ 235592 h 506956"/>
              <a:gd name="connsiteX2178" fmla="*/ 192786 w 506956"/>
              <a:gd name="connsiteY2178" fmla="*/ 229608 h 506956"/>
              <a:gd name="connsiteX2179" fmla="*/ 196948 w 506956"/>
              <a:gd name="connsiteY2179" fmla="*/ 229608 h 506956"/>
              <a:gd name="connsiteX2180" fmla="*/ 191045 w 506956"/>
              <a:gd name="connsiteY2180" fmla="*/ 238802 h 506956"/>
              <a:gd name="connsiteX2181" fmla="*/ 197356 w 506956"/>
              <a:gd name="connsiteY2181" fmla="*/ 248648 h 506956"/>
              <a:gd name="connsiteX2182" fmla="*/ 193194 w 506956"/>
              <a:gd name="connsiteY2182" fmla="*/ 248648 h 506956"/>
              <a:gd name="connsiteX2183" fmla="*/ 188978 w 506956"/>
              <a:gd name="connsiteY2183" fmla="*/ 241957 h 506956"/>
              <a:gd name="connsiteX2184" fmla="*/ 214778 w 506956"/>
              <a:gd name="connsiteY2184" fmla="*/ 241957 h 506956"/>
              <a:gd name="connsiteX2185" fmla="*/ 210562 w 506956"/>
              <a:gd name="connsiteY2185" fmla="*/ 248648 h 506956"/>
              <a:gd name="connsiteX2186" fmla="*/ 206401 w 506956"/>
              <a:gd name="connsiteY2186" fmla="*/ 248648 h 506956"/>
              <a:gd name="connsiteX2187" fmla="*/ 212711 w 506956"/>
              <a:gd name="connsiteY2187" fmla="*/ 238802 h 506956"/>
              <a:gd name="connsiteX2188" fmla="*/ 206809 w 506956"/>
              <a:gd name="connsiteY2188" fmla="*/ 229608 h 506956"/>
              <a:gd name="connsiteX2189" fmla="*/ 210970 w 506956"/>
              <a:gd name="connsiteY2189" fmla="*/ 229608 h 506956"/>
              <a:gd name="connsiteX2190" fmla="*/ 214778 w 506956"/>
              <a:gd name="connsiteY2190" fmla="*/ 235592 h 506956"/>
              <a:gd name="connsiteX2191" fmla="*/ 218586 w 506956"/>
              <a:gd name="connsiteY2191" fmla="*/ 229608 h 506956"/>
              <a:gd name="connsiteX2192" fmla="*/ 222748 w 506956"/>
              <a:gd name="connsiteY2192" fmla="*/ 229608 h 506956"/>
              <a:gd name="connsiteX2193" fmla="*/ 216846 w 506956"/>
              <a:gd name="connsiteY2193" fmla="*/ 238802 h 506956"/>
              <a:gd name="connsiteX2194" fmla="*/ 223156 w 506956"/>
              <a:gd name="connsiteY2194" fmla="*/ 248648 h 506956"/>
              <a:gd name="connsiteX2195" fmla="*/ 218994 w 506956"/>
              <a:gd name="connsiteY2195" fmla="*/ 248648 h 506956"/>
              <a:gd name="connsiteX2196" fmla="*/ 214778 w 506956"/>
              <a:gd name="connsiteY2196" fmla="*/ 241957 h 506956"/>
              <a:gd name="connsiteX2197" fmla="*/ 240578 w 506956"/>
              <a:gd name="connsiteY2197" fmla="*/ 241957 h 506956"/>
              <a:gd name="connsiteX2198" fmla="*/ 236362 w 506956"/>
              <a:gd name="connsiteY2198" fmla="*/ 248648 h 506956"/>
              <a:gd name="connsiteX2199" fmla="*/ 232201 w 506956"/>
              <a:gd name="connsiteY2199" fmla="*/ 248648 h 506956"/>
              <a:gd name="connsiteX2200" fmla="*/ 238511 w 506956"/>
              <a:gd name="connsiteY2200" fmla="*/ 238802 h 506956"/>
              <a:gd name="connsiteX2201" fmla="*/ 232609 w 506956"/>
              <a:gd name="connsiteY2201" fmla="*/ 229608 h 506956"/>
              <a:gd name="connsiteX2202" fmla="*/ 236770 w 506956"/>
              <a:gd name="connsiteY2202" fmla="*/ 229608 h 506956"/>
              <a:gd name="connsiteX2203" fmla="*/ 240578 w 506956"/>
              <a:gd name="connsiteY2203" fmla="*/ 235592 h 506956"/>
              <a:gd name="connsiteX2204" fmla="*/ 244386 w 506956"/>
              <a:gd name="connsiteY2204" fmla="*/ 229608 h 506956"/>
              <a:gd name="connsiteX2205" fmla="*/ 248548 w 506956"/>
              <a:gd name="connsiteY2205" fmla="*/ 229608 h 506956"/>
              <a:gd name="connsiteX2206" fmla="*/ 242646 w 506956"/>
              <a:gd name="connsiteY2206" fmla="*/ 238802 h 506956"/>
              <a:gd name="connsiteX2207" fmla="*/ 248956 w 506956"/>
              <a:gd name="connsiteY2207" fmla="*/ 248648 h 506956"/>
              <a:gd name="connsiteX2208" fmla="*/ 244794 w 506956"/>
              <a:gd name="connsiteY2208" fmla="*/ 248648 h 506956"/>
              <a:gd name="connsiteX2209" fmla="*/ 240578 w 506956"/>
              <a:gd name="connsiteY2209" fmla="*/ 241957 h 506956"/>
              <a:gd name="connsiteX2210" fmla="*/ 266378 w 506956"/>
              <a:gd name="connsiteY2210" fmla="*/ 241957 h 506956"/>
              <a:gd name="connsiteX2211" fmla="*/ 262162 w 506956"/>
              <a:gd name="connsiteY2211" fmla="*/ 248648 h 506956"/>
              <a:gd name="connsiteX2212" fmla="*/ 258001 w 506956"/>
              <a:gd name="connsiteY2212" fmla="*/ 248648 h 506956"/>
              <a:gd name="connsiteX2213" fmla="*/ 264311 w 506956"/>
              <a:gd name="connsiteY2213" fmla="*/ 238802 h 506956"/>
              <a:gd name="connsiteX2214" fmla="*/ 258409 w 506956"/>
              <a:gd name="connsiteY2214" fmla="*/ 229608 h 506956"/>
              <a:gd name="connsiteX2215" fmla="*/ 262570 w 506956"/>
              <a:gd name="connsiteY2215" fmla="*/ 229608 h 506956"/>
              <a:gd name="connsiteX2216" fmla="*/ 266378 w 506956"/>
              <a:gd name="connsiteY2216" fmla="*/ 235592 h 506956"/>
              <a:gd name="connsiteX2217" fmla="*/ 270187 w 506956"/>
              <a:gd name="connsiteY2217" fmla="*/ 229608 h 506956"/>
              <a:gd name="connsiteX2218" fmla="*/ 274348 w 506956"/>
              <a:gd name="connsiteY2218" fmla="*/ 229608 h 506956"/>
              <a:gd name="connsiteX2219" fmla="*/ 268446 w 506956"/>
              <a:gd name="connsiteY2219" fmla="*/ 238802 h 506956"/>
              <a:gd name="connsiteX2220" fmla="*/ 274756 w 506956"/>
              <a:gd name="connsiteY2220" fmla="*/ 248648 h 506956"/>
              <a:gd name="connsiteX2221" fmla="*/ 270595 w 506956"/>
              <a:gd name="connsiteY2221" fmla="*/ 248648 h 506956"/>
              <a:gd name="connsiteX2222" fmla="*/ 266378 w 506956"/>
              <a:gd name="connsiteY2222" fmla="*/ 241957 h 506956"/>
              <a:gd name="connsiteX2223" fmla="*/ 292179 w 506956"/>
              <a:gd name="connsiteY2223" fmla="*/ 241957 h 506956"/>
              <a:gd name="connsiteX2224" fmla="*/ 287962 w 506956"/>
              <a:gd name="connsiteY2224" fmla="*/ 248648 h 506956"/>
              <a:gd name="connsiteX2225" fmla="*/ 283801 w 506956"/>
              <a:gd name="connsiteY2225" fmla="*/ 248648 h 506956"/>
              <a:gd name="connsiteX2226" fmla="*/ 290111 w 506956"/>
              <a:gd name="connsiteY2226" fmla="*/ 238802 h 506956"/>
              <a:gd name="connsiteX2227" fmla="*/ 284209 w 506956"/>
              <a:gd name="connsiteY2227" fmla="*/ 229608 h 506956"/>
              <a:gd name="connsiteX2228" fmla="*/ 288370 w 506956"/>
              <a:gd name="connsiteY2228" fmla="*/ 229608 h 506956"/>
              <a:gd name="connsiteX2229" fmla="*/ 292179 w 506956"/>
              <a:gd name="connsiteY2229" fmla="*/ 235592 h 506956"/>
              <a:gd name="connsiteX2230" fmla="*/ 295987 w 506956"/>
              <a:gd name="connsiteY2230" fmla="*/ 229608 h 506956"/>
              <a:gd name="connsiteX2231" fmla="*/ 300148 w 506956"/>
              <a:gd name="connsiteY2231" fmla="*/ 229608 h 506956"/>
              <a:gd name="connsiteX2232" fmla="*/ 294246 w 506956"/>
              <a:gd name="connsiteY2232" fmla="*/ 238802 h 506956"/>
              <a:gd name="connsiteX2233" fmla="*/ 300556 w 506956"/>
              <a:gd name="connsiteY2233" fmla="*/ 248648 h 506956"/>
              <a:gd name="connsiteX2234" fmla="*/ 296395 w 506956"/>
              <a:gd name="connsiteY2234" fmla="*/ 248648 h 506956"/>
              <a:gd name="connsiteX2235" fmla="*/ 292179 w 506956"/>
              <a:gd name="connsiteY2235" fmla="*/ 241957 h 506956"/>
              <a:gd name="connsiteX2236" fmla="*/ 317979 w 506956"/>
              <a:gd name="connsiteY2236" fmla="*/ 241957 h 506956"/>
              <a:gd name="connsiteX2237" fmla="*/ 313762 w 506956"/>
              <a:gd name="connsiteY2237" fmla="*/ 248648 h 506956"/>
              <a:gd name="connsiteX2238" fmla="*/ 309601 w 506956"/>
              <a:gd name="connsiteY2238" fmla="*/ 248648 h 506956"/>
              <a:gd name="connsiteX2239" fmla="*/ 315911 w 506956"/>
              <a:gd name="connsiteY2239" fmla="*/ 238802 h 506956"/>
              <a:gd name="connsiteX2240" fmla="*/ 310009 w 506956"/>
              <a:gd name="connsiteY2240" fmla="*/ 229608 h 506956"/>
              <a:gd name="connsiteX2241" fmla="*/ 314170 w 506956"/>
              <a:gd name="connsiteY2241" fmla="*/ 229608 h 506956"/>
              <a:gd name="connsiteX2242" fmla="*/ 317979 w 506956"/>
              <a:gd name="connsiteY2242" fmla="*/ 235592 h 506956"/>
              <a:gd name="connsiteX2243" fmla="*/ 321787 w 506956"/>
              <a:gd name="connsiteY2243" fmla="*/ 229608 h 506956"/>
              <a:gd name="connsiteX2244" fmla="*/ 325948 w 506956"/>
              <a:gd name="connsiteY2244" fmla="*/ 229608 h 506956"/>
              <a:gd name="connsiteX2245" fmla="*/ 320046 w 506956"/>
              <a:gd name="connsiteY2245" fmla="*/ 238802 h 506956"/>
              <a:gd name="connsiteX2246" fmla="*/ 326356 w 506956"/>
              <a:gd name="connsiteY2246" fmla="*/ 248648 h 506956"/>
              <a:gd name="connsiteX2247" fmla="*/ 322195 w 506956"/>
              <a:gd name="connsiteY2247" fmla="*/ 248648 h 506956"/>
              <a:gd name="connsiteX2248" fmla="*/ 317979 w 506956"/>
              <a:gd name="connsiteY2248" fmla="*/ 241957 h 506956"/>
              <a:gd name="connsiteX2249" fmla="*/ 343779 w 506956"/>
              <a:gd name="connsiteY2249" fmla="*/ 241957 h 506956"/>
              <a:gd name="connsiteX2250" fmla="*/ 339563 w 506956"/>
              <a:gd name="connsiteY2250" fmla="*/ 248648 h 506956"/>
              <a:gd name="connsiteX2251" fmla="*/ 335401 w 506956"/>
              <a:gd name="connsiteY2251" fmla="*/ 248648 h 506956"/>
              <a:gd name="connsiteX2252" fmla="*/ 341711 w 506956"/>
              <a:gd name="connsiteY2252" fmla="*/ 238802 h 506956"/>
              <a:gd name="connsiteX2253" fmla="*/ 335809 w 506956"/>
              <a:gd name="connsiteY2253" fmla="*/ 229608 h 506956"/>
              <a:gd name="connsiteX2254" fmla="*/ 339971 w 506956"/>
              <a:gd name="connsiteY2254" fmla="*/ 229608 h 506956"/>
              <a:gd name="connsiteX2255" fmla="*/ 343779 w 506956"/>
              <a:gd name="connsiteY2255" fmla="*/ 235592 h 506956"/>
              <a:gd name="connsiteX2256" fmla="*/ 347587 w 506956"/>
              <a:gd name="connsiteY2256" fmla="*/ 229608 h 506956"/>
              <a:gd name="connsiteX2257" fmla="*/ 351748 w 506956"/>
              <a:gd name="connsiteY2257" fmla="*/ 229608 h 506956"/>
              <a:gd name="connsiteX2258" fmla="*/ 345846 w 506956"/>
              <a:gd name="connsiteY2258" fmla="*/ 238802 h 506956"/>
              <a:gd name="connsiteX2259" fmla="*/ 352156 w 506956"/>
              <a:gd name="connsiteY2259" fmla="*/ 248648 h 506956"/>
              <a:gd name="connsiteX2260" fmla="*/ 347995 w 506956"/>
              <a:gd name="connsiteY2260" fmla="*/ 248648 h 506956"/>
              <a:gd name="connsiteX2261" fmla="*/ 343779 w 506956"/>
              <a:gd name="connsiteY2261" fmla="*/ 241957 h 506956"/>
              <a:gd name="connsiteX2262" fmla="*/ 369579 w 506956"/>
              <a:gd name="connsiteY2262" fmla="*/ 241957 h 506956"/>
              <a:gd name="connsiteX2263" fmla="*/ 365363 w 506956"/>
              <a:gd name="connsiteY2263" fmla="*/ 248648 h 506956"/>
              <a:gd name="connsiteX2264" fmla="*/ 361201 w 506956"/>
              <a:gd name="connsiteY2264" fmla="*/ 248648 h 506956"/>
              <a:gd name="connsiteX2265" fmla="*/ 367511 w 506956"/>
              <a:gd name="connsiteY2265" fmla="*/ 238802 h 506956"/>
              <a:gd name="connsiteX2266" fmla="*/ 361609 w 506956"/>
              <a:gd name="connsiteY2266" fmla="*/ 229608 h 506956"/>
              <a:gd name="connsiteX2267" fmla="*/ 365771 w 506956"/>
              <a:gd name="connsiteY2267" fmla="*/ 229608 h 506956"/>
              <a:gd name="connsiteX2268" fmla="*/ 369579 w 506956"/>
              <a:gd name="connsiteY2268" fmla="*/ 235592 h 506956"/>
              <a:gd name="connsiteX2269" fmla="*/ 373387 w 506956"/>
              <a:gd name="connsiteY2269" fmla="*/ 229608 h 506956"/>
              <a:gd name="connsiteX2270" fmla="*/ 377548 w 506956"/>
              <a:gd name="connsiteY2270" fmla="*/ 229608 h 506956"/>
              <a:gd name="connsiteX2271" fmla="*/ 371646 w 506956"/>
              <a:gd name="connsiteY2271" fmla="*/ 238802 h 506956"/>
              <a:gd name="connsiteX2272" fmla="*/ 377956 w 506956"/>
              <a:gd name="connsiteY2272" fmla="*/ 248648 h 506956"/>
              <a:gd name="connsiteX2273" fmla="*/ 373795 w 506956"/>
              <a:gd name="connsiteY2273" fmla="*/ 248648 h 506956"/>
              <a:gd name="connsiteX2274" fmla="*/ 369579 w 506956"/>
              <a:gd name="connsiteY2274" fmla="*/ 241957 h 506956"/>
              <a:gd name="connsiteX2275" fmla="*/ 395379 w 506956"/>
              <a:gd name="connsiteY2275" fmla="*/ 241957 h 506956"/>
              <a:gd name="connsiteX2276" fmla="*/ 391163 w 506956"/>
              <a:gd name="connsiteY2276" fmla="*/ 248648 h 506956"/>
              <a:gd name="connsiteX2277" fmla="*/ 387001 w 506956"/>
              <a:gd name="connsiteY2277" fmla="*/ 248648 h 506956"/>
              <a:gd name="connsiteX2278" fmla="*/ 393312 w 506956"/>
              <a:gd name="connsiteY2278" fmla="*/ 238802 h 506956"/>
              <a:gd name="connsiteX2279" fmla="*/ 387409 w 506956"/>
              <a:gd name="connsiteY2279" fmla="*/ 229608 h 506956"/>
              <a:gd name="connsiteX2280" fmla="*/ 391571 w 506956"/>
              <a:gd name="connsiteY2280" fmla="*/ 229608 h 506956"/>
              <a:gd name="connsiteX2281" fmla="*/ 395379 w 506956"/>
              <a:gd name="connsiteY2281" fmla="*/ 235592 h 506956"/>
              <a:gd name="connsiteX2282" fmla="*/ 399187 w 506956"/>
              <a:gd name="connsiteY2282" fmla="*/ 229608 h 506956"/>
              <a:gd name="connsiteX2283" fmla="*/ 403348 w 506956"/>
              <a:gd name="connsiteY2283" fmla="*/ 229608 h 506956"/>
              <a:gd name="connsiteX2284" fmla="*/ 397446 w 506956"/>
              <a:gd name="connsiteY2284" fmla="*/ 238802 h 506956"/>
              <a:gd name="connsiteX2285" fmla="*/ 403756 w 506956"/>
              <a:gd name="connsiteY2285" fmla="*/ 248648 h 506956"/>
              <a:gd name="connsiteX2286" fmla="*/ 399595 w 506956"/>
              <a:gd name="connsiteY2286" fmla="*/ 248648 h 506956"/>
              <a:gd name="connsiteX2287" fmla="*/ 395379 w 506956"/>
              <a:gd name="connsiteY2287" fmla="*/ 241957 h 506956"/>
              <a:gd name="connsiteX2288" fmla="*/ 421179 w 506956"/>
              <a:gd name="connsiteY2288" fmla="*/ 241957 h 506956"/>
              <a:gd name="connsiteX2289" fmla="*/ 416963 w 506956"/>
              <a:gd name="connsiteY2289" fmla="*/ 248648 h 506956"/>
              <a:gd name="connsiteX2290" fmla="*/ 412801 w 506956"/>
              <a:gd name="connsiteY2290" fmla="*/ 248648 h 506956"/>
              <a:gd name="connsiteX2291" fmla="*/ 419112 w 506956"/>
              <a:gd name="connsiteY2291" fmla="*/ 238802 h 506956"/>
              <a:gd name="connsiteX2292" fmla="*/ 413209 w 506956"/>
              <a:gd name="connsiteY2292" fmla="*/ 229608 h 506956"/>
              <a:gd name="connsiteX2293" fmla="*/ 417371 w 506956"/>
              <a:gd name="connsiteY2293" fmla="*/ 229608 h 506956"/>
              <a:gd name="connsiteX2294" fmla="*/ 421179 w 506956"/>
              <a:gd name="connsiteY2294" fmla="*/ 235592 h 506956"/>
              <a:gd name="connsiteX2295" fmla="*/ 424987 w 506956"/>
              <a:gd name="connsiteY2295" fmla="*/ 229608 h 506956"/>
              <a:gd name="connsiteX2296" fmla="*/ 429149 w 506956"/>
              <a:gd name="connsiteY2296" fmla="*/ 229608 h 506956"/>
              <a:gd name="connsiteX2297" fmla="*/ 423246 w 506956"/>
              <a:gd name="connsiteY2297" fmla="*/ 238802 h 506956"/>
              <a:gd name="connsiteX2298" fmla="*/ 429557 w 506956"/>
              <a:gd name="connsiteY2298" fmla="*/ 248648 h 506956"/>
              <a:gd name="connsiteX2299" fmla="*/ 425395 w 506956"/>
              <a:gd name="connsiteY2299" fmla="*/ 248648 h 506956"/>
              <a:gd name="connsiteX2300" fmla="*/ 421179 w 506956"/>
              <a:gd name="connsiteY2300" fmla="*/ 241957 h 506956"/>
              <a:gd name="connsiteX2301" fmla="*/ 446979 w 506956"/>
              <a:gd name="connsiteY2301" fmla="*/ 241957 h 506956"/>
              <a:gd name="connsiteX2302" fmla="*/ 442763 w 506956"/>
              <a:gd name="connsiteY2302" fmla="*/ 248648 h 506956"/>
              <a:gd name="connsiteX2303" fmla="*/ 438601 w 506956"/>
              <a:gd name="connsiteY2303" fmla="*/ 248648 h 506956"/>
              <a:gd name="connsiteX2304" fmla="*/ 444912 w 506956"/>
              <a:gd name="connsiteY2304" fmla="*/ 238802 h 506956"/>
              <a:gd name="connsiteX2305" fmla="*/ 439009 w 506956"/>
              <a:gd name="connsiteY2305" fmla="*/ 229608 h 506956"/>
              <a:gd name="connsiteX2306" fmla="*/ 443171 w 506956"/>
              <a:gd name="connsiteY2306" fmla="*/ 229608 h 506956"/>
              <a:gd name="connsiteX2307" fmla="*/ 446979 w 506956"/>
              <a:gd name="connsiteY2307" fmla="*/ 235592 h 506956"/>
              <a:gd name="connsiteX2308" fmla="*/ 450787 w 506956"/>
              <a:gd name="connsiteY2308" fmla="*/ 229608 h 506956"/>
              <a:gd name="connsiteX2309" fmla="*/ 454949 w 506956"/>
              <a:gd name="connsiteY2309" fmla="*/ 229608 h 506956"/>
              <a:gd name="connsiteX2310" fmla="*/ 449046 w 506956"/>
              <a:gd name="connsiteY2310" fmla="*/ 238802 h 506956"/>
              <a:gd name="connsiteX2311" fmla="*/ 455357 w 506956"/>
              <a:gd name="connsiteY2311" fmla="*/ 248648 h 506956"/>
              <a:gd name="connsiteX2312" fmla="*/ 451195 w 506956"/>
              <a:gd name="connsiteY2312" fmla="*/ 248648 h 506956"/>
              <a:gd name="connsiteX2313" fmla="*/ 446979 w 506956"/>
              <a:gd name="connsiteY2313" fmla="*/ 241957 h 506956"/>
              <a:gd name="connsiteX2314" fmla="*/ 472779 w 506956"/>
              <a:gd name="connsiteY2314" fmla="*/ 241957 h 506956"/>
              <a:gd name="connsiteX2315" fmla="*/ 468563 w 506956"/>
              <a:gd name="connsiteY2315" fmla="*/ 248648 h 506956"/>
              <a:gd name="connsiteX2316" fmla="*/ 464401 w 506956"/>
              <a:gd name="connsiteY2316" fmla="*/ 248648 h 506956"/>
              <a:gd name="connsiteX2317" fmla="*/ 470712 w 506956"/>
              <a:gd name="connsiteY2317" fmla="*/ 238802 h 506956"/>
              <a:gd name="connsiteX2318" fmla="*/ 464809 w 506956"/>
              <a:gd name="connsiteY2318" fmla="*/ 229608 h 506956"/>
              <a:gd name="connsiteX2319" fmla="*/ 468971 w 506956"/>
              <a:gd name="connsiteY2319" fmla="*/ 229608 h 506956"/>
              <a:gd name="connsiteX2320" fmla="*/ 472779 w 506956"/>
              <a:gd name="connsiteY2320" fmla="*/ 235592 h 506956"/>
              <a:gd name="connsiteX2321" fmla="*/ 476587 w 506956"/>
              <a:gd name="connsiteY2321" fmla="*/ 229608 h 506956"/>
              <a:gd name="connsiteX2322" fmla="*/ 480749 w 506956"/>
              <a:gd name="connsiteY2322" fmla="*/ 229608 h 506956"/>
              <a:gd name="connsiteX2323" fmla="*/ 474846 w 506956"/>
              <a:gd name="connsiteY2323" fmla="*/ 238802 h 506956"/>
              <a:gd name="connsiteX2324" fmla="*/ 481157 w 506956"/>
              <a:gd name="connsiteY2324" fmla="*/ 248648 h 506956"/>
              <a:gd name="connsiteX2325" fmla="*/ 476995 w 506956"/>
              <a:gd name="connsiteY2325" fmla="*/ 248648 h 506956"/>
              <a:gd name="connsiteX2326" fmla="*/ 472779 w 506956"/>
              <a:gd name="connsiteY2326" fmla="*/ 241957 h 506956"/>
              <a:gd name="connsiteX2327" fmla="*/ 498579 w 506956"/>
              <a:gd name="connsiteY2327" fmla="*/ 241957 h 506956"/>
              <a:gd name="connsiteX2328" fmla="*/ 494363 w 506956"/>
              <a:gd name="connsiteY2328" fmla="*/ 248648 h 506956"/>
              <a:gd name="connsiteX2329" fmla="*/ 490201 w 506956"/>
              <a:gd name="connsiteY2329" fmla="*/ 248648 h 506956"/>
              <a:gd name="connsiteX2330" fmla="*/ 496512 w 506956"/>
              <a:gd name="connsiteY2330" fmla="*/ 238802 h 506956"/>
              <a:gd name="connsiteX2331" fmla="*/ 490609 w 506956"/>
              <a:gd name="connsiteY2331" fmla="*/ 229608 h 506956"/>
              <a:gd name="connsiteX2332" fmla="*/ 494771 w 506956"/>
              <a:gd name="connsiteY2332" fmla="*/ 229608 h 506956"/>
              <a:gd name="connsiteX2333" fmla="*/ 498579 w 506956"/>
              <a:gd name="connsiteY2333" fmla="*/ 235592 h 506956"/>
              <a:gd name="connsiteX2334" fmla="*/ 502387 w 506956"/>
              <a:gd name="connsiteY2334" fmla="*/ 229608 h 506956"/>
              <a:gd name="connsiteX2335" fmla="*/ 506549 w 506956"/>
              <a:gd name="connsiteY2335" fmla="*/ 229608 h 506956"/>
              <a:gd name="connsiteX2336" fmla="*/ 500646 w 506956"/>
              <a:gd name="connsiteY2336" fmla="*/ 238802 h 506956"/>
              <a:gd name="connsiteX2337" fmla="*/ 506957 w 506956"/>
              <a:gd name="connsiteY2337" fmla="*/ 248648 h 506956"/>
              <a:gd name="connsiteX2338" fmla="*/ 502795 w 506956"/>
              <a:gd name="connsiteY2338" fmla="*/ 248648 h 506956"/>
              <a:gd name="connsiteX2339" fmla="*/ 498579 w 506956"/>
              <a:gd name="connsiteY2339" fmla="*/ 241957 h 506956"/>
              <a:gd name="connsiteX2340" fmla="*/ 8378 w 506956"/>
              <a:gd name="connsiteY2340" fmla="*/ 270658 h 506956"/>
              <a:gd name="connsiteX2341" fmla="*/ 4162 w 506956"/>
              <a:gd name="connsiteY2341" fmla="*/ 277349 h 506956"/>
              <a:gd name="connsiteX2342" fmla="*/ 0 w 506956"/>
              <a:gd name="connsiteY2342" fmla="*/ 277349 h 506956"/>
              <a:gd name="connsiteX2343" fmla="*/ 6310 w 506956"/>
              <a:gd name="connsiteY2343" fmla="*/ 267502 h 506956"/>
              <a:gd name="connsiteX2344" fmla="*/ 408 w 506956"/>
              <a:gd name="connsiteY2344" fmla="*/ 258309 h 506956"/>
              <a:gd name="connsiteX2345" fmla="*/ 4570 w 506956"/>
              <a:gd name="connsiteY2345" fmla="*/ 258309 h 506956"/>
              <a:gd name="connsiteX2346" fmla="*/ 8378 w 506956"/>
              <a:gd name="connsiteY2346" fmla="*/ 264293 h 506956"/>
              <a:gd name="connsiteX2347" fmla="*/ 12186 w 506956"/>
              <a:gd name="connsiteY2347" fmla="*/ 258309 h 506956"/>
              <a:gd name="connsiteX2348" fmla="*/ 16347 w 506956"/>
              <a:gd name="connsiteY2348" fmla="*/ 258309 h 506956"/>
              <a:gd name="connsiteX2349" fmla="*/ 10445 w 506956"/>
              <a:gd name="connsiteY2349" fmla="*/ 267502 h 506956"/>
              <a:gd name="connsiteX2350" fmla="*/ 16755 w 506956"/>
              <a:gd name="connsiteY2350" fmla="*/ 277349 h 506956"/>
              <a:gd name="connsiteX2351" fmla="*/ 12594 w 506956"/>
              <a:gd name="connsiteY2351" fmla="*/ 277349 h 506956"/>
              <a:gd name="connsiteX2352" fmla="*/ 8378 w 506956"/>
              <a:gd name="connsiteY2352" fmla="*/ 270658 h 506956"/>
              <a:gd name="connsiteX2353" fmla="*/ 34178 w 506956"/>
              <a:gd name="connsiteY2353" fmla="*/ 270658 h 506956"/>
              <a:gd name="connsiteX2354" fmla="*/ 29962 w 506956"/>
              <a:gd name="connsiteY2354" fmla="*/ 277349 h 506956"/>
              <a:gd name="connsiteX2355" fmla="*/ 25800 w 506956"/>
              <a:gd name="connsiteY2355" fmla="*/ 277349 h 506956"/>
              <a:gd name="connsiteX2356" fmla="*/ 32110 w 506956"/>
              <a:gd name="connsiteY2356" fmla="*/ 267502 h 506956"/>
              <a:gd name="connsiteX2357" fmla="*/ 26208 w 506956"/>
              <a:gd name="connsiteY2357" fmla="*/ 258309 h 506956"/>
              <a:gd name="connsiteX2358" fmla="*/ 30370 w 506956"/>
              <a:gd name="connsiteY2358" fmla="*/ 258309 h 506956"/>
              <a:gd name="connsiteX2359" fmla="*/ 34178 w 506956"/>
              <a:gd name="connsiteY2359" fmla="*/ 264293 h 506956"/>
              <a:gd name="connsiteX2360" fmla="*/ 37986 w 506956"/>
              <a:gd name="connsiteY2360" fmla="*/ 258309 h 506956"/>
              <a:gd name="connsiteX2361" fmla="*/ 42147 w 506956"/>
              <a:gd name="connsiteY2361" fmla="*/ 258309 h 506956"/>
              <a:gd name="connsiteX2362" fmla="*/ 36245 w 506956"/>
              <a:gd name="connsiteY2362" fmla="*/ 267502 h 506956"/>
              <a:gd name="connsiteX2363" fmla="*/ 42555 w 506956"/>
              <a:gd name="connsiteY2363" fmla="*/ 277349 h 506956"/>
              <a:gd name="connsiteX2364" fmla="*/ 38394 w 506956"/>
              <a:gd name="connsiteY2364" fmla="*/ 277349 h 506956"/>
              <a:gd name="connsiteX2365" fmla="*/ 34178 w 506956"/>
              <a:gd name="connsiteY2365" fmla="*/ 270658 h 506956"/>
              <a:gd name="connsiteX2366" fmla="*/ 59978 w 506956"/>
              <a:gd name="connsiteY2366" fmla="*/ 270658 h 506956"/>
              <a:gd name="connsiteX2367" fmla="*/ 55762 w 506956"/>
              <a:gd name="connsiteY2367" fmla="*/ 277349 h 506956"/>
              <a:gd name="connsiteX2368" fmla="*/ 51600 w 506956"/>
              <a:gd name="connsiteY2368" fmla="*/ 277349 h 506956"/>
              <a:gd name="connsiteX2369" fmla="*/ 57911 w 506956"/>
              <a:gd name="connsiteY2369" fmla="*/ 267502 h 506956"/>
              <a:gd name="connsiteX2370" fmla="*/ 52008 w 506956"/>
              <a:gd name="connsiteY2370" fmla="*/ 258309 h 506956"/>
              <a:gd name="connsiteX2371" fmla="*/ 56170 w 506956"/>
              <a:gd name="connsiteY2371" fmla="*/ 258309 h 506956"/>
              <a:gd name="connsiteX2372" fmla="*/ 59978 w 506956"/>
              <a:gd name="connsiteY2372" fmla="*/ 264293 h 506956"/>
              <a:gd name="connsiteX2373" fmla="*/ 63786 w 506956"/>
              <a:gd name="connsiteY2373" fmla="*/ 258309 h 506956"/>
              <a:gd name="connsiteX2374" fmla="*/ 67948 w 506956"/>
              <a:gd name="connsiteY2374" fmla="*/ 258309 h 506956"/>
              <a:gd name="connsiteX2375" fmla="*/ 62045 w 506956"/>
              <a:gd name="connsiteY2375" fmla="*/ 267502 h 506956"/>
              <a:gd name="connsiteX2376" fmla="*/ 68356 w 506956"/>
              <a:gd name="connsiteY2376" fmla="*/ 277349 h 506956"/>
              <a:gd name="connsiteX2377" fmla="*/ 64194 w 506956"/>
              <a:gd name="connsiteY2377" fmla="*/ 277349 h 506956"/>
              <a:gd name="connsiteX2378" fmla="*/ 59978 w 506956"/>
              <a:gd name="connsiteY2378" fmla="*/ 270658 h 506956"/>
              <a:gd name="connsiteX2379" fmla="*/ 85778 w 506956"/>
              <a:gd name="connsiteY2379" fmla="*/ 270658 h 506956"/>
              <a:gd name="connsiteX2380" fmla="*/ 81562 w 506956"/>
              <a:gd name="connsiteY2380" fmla="*/ 277349 h 506956"/>
              <a:gd name="connsiteX2381" fmla="*/ 77400 w 506956"/>
              <a:gd name="connsiteY2381" fmla="*/ 277349 h 506956"/>
              <a:gd name="connsiteX2382" fmla="*/ 83711 w 506956"/>
              <a:gd name="connsiteY2382" fmla="*/ 267502 h 506956"/>
              <a:gd name="connsiteX2383" fmla="*/ 77808 w 506956"/>
              <a:gd name="connsiteY2383" fmla="*/ 258309 h 506956"/>
              <a:gd name="connsiteX2384" fmla="*/ 81970 w 506956"/>
              <a:gd name="connsiteY2384" fmla="*/ 258309 h 506956"/>
              <a:gd name="connsiteX2385" fmla="*/ 85778 w 506956"/>
              <a:gd name="connsiteY2385" fmla="*/ 264293 h 506956"/>
              <a:gd name="connsiteX2386" fmla="*/ 89586 w 506956"/>
              <a:gd name="connsiteY2386" fmla="*/ 258309 h 506956"/>
              <a:gd name="connsiteX2387" fmla="*/ 93748 w 506956"/>
              <a:gd name="connsiteY2387" fmla="*/ 258309 h 506956"/>
              <a:gd name="connsiteX2388" fmla="*/ 87845 w 506956"/>
              <a:gd name="connsiteY2388" fmla="*/ 267502 h 506956"/>
              <a:gd name="connsiteX2389" fmla="*/ 94156 w 506956"/>
              <a:gd name="connsiteY2389" fmla="*/ 277349 h 506956"/>
              <a:gd name="connsiteX2390" fmla="*/ 89994 w 506956"/>
              <a:gd name="connsiteY2390" fmla="*/ 277349 h 506956"/>
              <a:gd name="connsiteX2391" fmla="*/ 85778 w 506956"/>
              <a:gd name="connsiteY2391" fmla="*/ 270658 h 506956"/>
              <a:gd name="connsiteX2392" fmla="*/ 111578 w 506956"/>
              <a:gd name="connsiteY2392" fmla="*/ 270658 h 506956"/>
              <a:gd name="connsiteX2393" fmla="*/ 107362 w 506956"/>
              <a:gd name="connsiteY2393" fmla="*/ 277349 h 506956"/>
              <a:gd name="connsiteX2394" fmla="*/ 103200 w 506956"/>
              <a:gd name="connsiteY2394" fmla="*/ 277349 h 506956"/>
              <a:gd name="connsiteX2395" fmla="*/ 109511 w 506956"/>
              <a:gd name="connsiteY2395" fmla="*/ 267502 h 506956"/>
              <a:gd name="connsiteX2396" fmla="*/ 103608 w 506956"/>
              <a:gd name="connsiteY2396" fmla="*/ 258309 h 506956"/>
              <a:gd name="connsiteX2397" fmla="*/ 107770 w 506956"/>
              <a:gd name="connsiteY2397" fmla="*/ 258309 h 506956"/>
              <a:gd name="connsiteX2398" fmla="*/ 111578 w 506956"/>
              <a:gd name="connsiteY2398" fmla="*/ 264293 h 506956"/>
              <a:gd name="connsiteX2399" fmla="*/ 115386 w 506956"/>
              <a:gd name="connsiteY2399" fmla="*/ 258309 h 506956"/>
              <a:gd name="connsiteX2400" fmla="*/ 119548 w 506956"/>
              <a:gd name="connsiteY2400" fmla="*/ 258309 h 506956"/>
              <a:gd name="connsiteX2401" fmla="*/ 113645 w 506956"/>
              <a:gd name="connsiteY2401" fmla="*/ 267502 h 506956"/>
              <a:gd name="connsiteX2402" fmla="*/ 119956 w 506956"/>
              <a:gd name="connsiteY2402" fmla="*/ 277349 h 506956"/>
              <a:gd name="connsiteX2403" fmla="*/ 115794 w 506956"/>
              <a:gd name="connsiteY2403" fmla="*/ 277349 h 506956"/>
              <a:gd name="connsiteX2404" fmla="*/ 111578 w 506956"/>
              <a:gd name="connsiteY2404" fmla="*/ 270658 h 506956"/>
              <a:gd name="connsiteX2405" fmla="*/ 137378 w 506956"/>
              <a:gd name="connsiteY2405" fmla="*/ 270658 h 506956"/>
              <a:gd name="connsiteX2406" fmla="*/ 133162 w 506956"/>
              <a:gd name="connsiteY2406" fmla="*/ 277349 h 506956"/>
              <a:gd name="connsiteX2407" fmla="*/ 129000 w 506956"/>
              <a:gd name="connsiteY2407" fmla="*/ 277349 h 506956"/>
              <a:gd name="connsiteX2408" fmla="*/ 135311 w 506956"/>
              <a:gd name="connsiteY2408" fmla="*/ 267502 h 506956"/>
              <a:gd name="connsiteX2409" fmla="*/ 129408 w 506956"/>
              <a:gd name="connsiteY2409" fmla="*/ 258309 h 506956"/>
              <a:gd name="connsiteX2410" fmla="*/ 133570 w 506956"/>
              <a:gd name="connsiteY2410" fmla="*/ 258309 h 506956"/>
              <a:gd name="connsiteX2411" fmla="*/ 137378 w 506956"/>
              <a:gd name="connsiteY2411" fmla="*/ 264293 h 506956"/>
              <a:gd name="connsiteX2412" fmla="*/ 141186 w 506956"/>
              <a:gd name="connsiteY2412" fmla="*/ 258309 h 506956"/>
              <a:gd name="connsiteX2413" fmla="*/ 145348 w 506956"/>
              <a:gd name="connsiteY2413" fmla="*/ 258309 h 506956"/>
              <a:gd name="connsiteX2414" fmla="*/ 139445 w 506956"/>
              <a:gd name="connsiteY2414" fmla="*/ 267502 h 506956"/>
              <a:gd name="connsiteX2415" fmla="*/ 145756 w 506956"/>
              <a:gd name="connsiteY2415" fmla="*/ 277349 h 506956"/>
              <a:gd name="connsiteX2416" fmla="*/ 141594 w 506956"/>
              <a:gd name="connsiteY2416" fmla="*/ 277349 h 506956"/>
              <a:gd name="connsiteX2417" fmla="*/ 137378 w 506956"/>
              <a:gd name="connsiteY2417" fmla="*/ 270658 h 506956"/>
              <a:gd name="connsiteX2418" fmla="*/ 163178 w 506956"/>
              <a:gd name="connsiteY2418" fmla="*/ 270658 h 506956"/>
              <a:gd name="connsiteX2419" fmla="*/ 158962 w 506956"/>
              <a:gd name="connsiteY2419" fmla="*/ 277349 h 506956"/>
              <a:gd name="connsiteX2420" fmla="*/ 154800 w 506956"/>
              <a:gd name="connsiteY2420" fmla="*/ 277349 h 506956"/>
              <a:gd name="connsiteX2421" fmla="*/ 161111 w 506956"/>
              <a:gd name="connsiteY2421" fmla="*/ 267502 h 506956"/>
              <a:gd name="connsiteX2422" fmla="*/ 155208 w 506956"/>
              <a:gd name="connsiteY2422" fmla="*/ 258309 h 506956"/>
              <a:gd name="connsiteX2423" fmla="*/ 159370 w 506956"/>
              <a:gd name="connsiteY2423" fmla="*/ 258309 h 506956"/>
              <a:gd name="connsiteX2424" fmla="*/ 163178 w 506956"/>
              <a:gd name="connsiteY2424" fmla="*/ 264293 h 506956"/>
              <a:gd name="connsiteX2425" fmla="*/ 166986 w 506956"/>
              <a:gd name="connsiteY2425" fmla="*/ 258309 h 506956"/>
              <a:gd name="connsiteX2426" fmla="*/ 171148 w 506956"/>
              <a:gd name="connsiteY2426" fmla="*/ 258309 h 506956"/>
              <a:gd name="connsiteX2427" fmla="*/ 165245 w 506956"/>
              <a:gd name="connsiteY2427" fmla="*/ 267502 h 506956"/>
              <a:gd name="connsiteX2428" fmla="*/ 171556 w 506956"/>
              <a:gd name="connsiteY2428" fmla="*/ 277349 h 506956"/>
              <a:gd name="connsiteX2429" fmla="*/ 167394 w 506956"/>
              <a:gd name="connsiteY2429" fmla="*/ 277349 h 506956"/>
              <a:gd name="connsiteX2430" fmla="*/ 163178 w 506956"/>
              <a:gd name="connsiteY2430" fmla="*/ 270658 h 506956"/>
              <a:gd name="connsiteX2431" fmla="*/ 188978 w 506956"/>
              <a:gd name="connsiteY2431" fmla="*/ 270658 h 506956"/>
              <a:gd name="connsiteX2432" fmla="*/ 184762 w 506956"/>
              <a:gd name="connsiteY2432" fmla="*/ 277349 h 506956"/>
              <a:gd name="connsiteX2433" fmla="*/ 180601 w 506956"/>
              <a:gd name="connsiteY2433" fmla="*/ 277349 h 506956"/>
              <a:gd name="connsiteX2434" fmla="*/ 186911 w 506956"/>
              <a:gd name="connsiteY2434" fmla="*/ 267502 h 506956"/>
              <a:gd name="connsiteX2435" fmla="*/ 181009 w 506956"/>
              <a:gd name="connsiteY2435" fmla="*/ 258309 h 506956"/>
              <a:gd name="connsiteX2436" fmla="*/ 185170 w 506956"/>
              <a:gd name="connsiteY2436" fmla="*/ 258309 h 506956"/>
              <a:gd name="connsiteX2437" fmla="*/ 188978 w 506956"/>
              <a:gd name="connsiteY2437" fmla="*/ 264293 h 506956"/>
              <a:gd name="connsiteX2438" fmla="*/ 192786 w 506956"/>
              <a:gd name="connsiteY2438" fmla="*/ 258309 h 506956"/>
              <a:gd name="connsiteX2439" fmla="*/ 196948 w 506956"/>
              <a:gd name="connsiteY2439" fmla="*/ 258309 h 506956"/>
              <a:gd name="connsiteX2440" fmla="*/ 191045 w 506956"/>
              <a:gd name="connsiteY2440" fmla="*/ 267502 h 506956"/>
              <a:gd name="connsiteX2441" fmla="*/ 197356 w 506956"/>
              <a:gd name="connsiteY2441" fmla="*/ 277349 h 506956"/>
              <a:gd name="connsiteX2442" fmla="*/ 193194 w 506956"/>
              <a:gd name="connsiteY2442" fmla="*/ 277349 h 506956"/>
              <a:gd name="connsiteX2443" fmla="*/ 188978 w 506956"/>
              <a:gd name="connsiteY2443" fmla="*/ 270658 h 506956"/>
              <a:gd name="connsiteX2444" fmla="*/ 214778 w 506956"/>
              <a:gd name="connsiteY2444" fmla="*/ 270658 h 506956"/>
              <a:gd name="connsiteX2445" fmla="*/ 210562 w 506956"/>
              <a:gd name="connsiteY2445" fmla="*/ 277349 h 506956"/>
              <a:gd name="connsiteX2446" fmla="*/ 206401 w 506956"/>
              <a:gd name="connsiteY2446" fmla="*/ 277349 h 506956"/>
              <a:gd name="connsiteX2447" fmla="*/ 212711 w 506956"/>
              <a:gd name="connsiteY2447" fmla="*/ 267502 h 506956"/>
              <a:gd name="connsiteX2448" fmla="*/ 206809 w 506956"/>
              <a:gd name="connsiteY2448" fmla="*/ 258309 h 506956"/>
              <a:gd name="connsiteX2449" fmla="*/ 210970 w 506956"/>
              <a:gd name="connsiteY2449" fmla="*/ 258309 h 506956"/>
              <a:gd name="connsiteX2450" fmla="*/ 214778 w 506956"/>
              <a:gd name="connsiteY2450" fmla="*/ 264293 h 506956"/>
              <a:gd name="connsiteX2451" fmla="*/ 218586 w 506956"/>
              <a:gd name="connsiteY2451" fmla="*/ 258309 h 506956"/>
              <a:gd name="connsiteX2452" fmla="*/ 222748 w 506956"/>
              <a:gd name="connsiteY2452" fmla="*/ 258309 h 506956"/>
              <a:gd name="connsiteX2453" fmla="*/ 216846 w 506956"/>
              <a:gd name="connsiteY2453" fmla="*/ 267502 h 506956"/>
              <a:gd name="connsiteX2454" fmla="*/ 223156 w 506956"/>
              <a:gd name="connsiteY2454" fmla="*/ 277349 h 506956"/>
              <a:gd name="connsiteX2455" fmla="*/ 218994 w 506956"/>
              <a:gd name="connsiteY2455" fmla="*/ 277349 h 506956"/>
              <a:gd name="connsiteX2456" fmla="*/ 214778 w 506956"/>
              <a:gd name="connsiteY2456" fmla="*/ 270658 h 506956"/>
              <a:gd name="connsiteX2457" fmla="*/ 240578 w 506956"/>
              <a:gd name="connsiteY2457" fmla="*/ 270658 h 506956"/>
              <a:gd name="connsiteX2458" fmla="*/ 236362 w 506956"/>
              <a:gd name="connsiteY2458" fmla="*/ 277349 h 506956"/>
              <a:gd name="connsiteX2459" fmla="*/ 232201 w 506956"/>
              <a:gd name="connsiteY2459" fmla="*/ 277349 h 506956"/>
              <a:gd name="connsiteX2460" fmla="*/ 238511 w 506956"/>
              <a:gd name="connsiteY2460" fmla="*/ 267502 h 506956"/>
              <a:gd name="connsiteX2461" fmla="*/ 232609 w 506956"/>
              <a:gd name="connsiteY2461" fmla="*/ 258309 h 506956"/>
              <a:gd name="connsiteX2462" fmla="*/ 236770 w 506956"/>
              <a:gd name="connsiteY2462" fmla="*/ 258309 h 506956"/>
              <a:gd name="connsiteX2463" fmla="*/ 240578 w 506956"/>
              <a:gd name="connsiteY2463" fmla="*/ 264293 h 506956"/>
              <a:gd name="connsiteX2464" fmla="*/ 244386 w 506956"/>
              <a:gd name="connsiteY2464" fmla="*/ 258309 h 506956"/>
              <a:gd name="connsiteX2465" fmla="*/ 248548 w 506956"/>
              <a:gd name="connsiteY2465" fmla="*/ 258309 h 506956"/>
              <a:gd name="connsiteX2466" fmla="*/ 242646 w 506956"/>
              <a:gd name="connsiteY2466" fmla="*/ 267502 h 506956"/>
              <a:gd name="connsiteX2467" fmla="*/ 248956 w 506956"/>
              <a:gd name="connsiteY2467" fmla="*/ 277349 h 506956"/>
              <a:gd name="connsiteX2468" fmla="*/ 244794 w 506956"/>
              <a:gd name="connsiteY2468" fmla="*/ 277349 h 506956"/>
              <a:gd name="connsiteX2469" fmla="*/ 240578 w 506956"/>
              <a:gd name="connsiteY2469" fmla="*/ 270658 h 506956"/>
              <a:gd name="connsiteX2470" fmla="*/ 266378 w 506956"/>
              <a:gd name="connsiteY2470" fmla="*/ 270658 h 506956"/>
              <a:gd name="connsiteX2471" fmla="*/ 262162 w 506956"/>
              <a:gd name="connsiteY2471" fmla="*/ 277349 h 506956"/>
              <a:gd name="connsiteX2472" fmla="*/ 258001 w 506956"/>
              <a:gd name="connsiteY2472" fmla="*/ 277349 h 506956"/>
              <a:gd name="connsiteX2473" fmla="*/ 264311 w 506956"/>
              <a:gd name="connsiteY2473" fmla="*/ 267502 h 506956"/>
              <a:gd name="connsiteX2474" fmla="*/ 258409 w 506956"/>
              <a:gd name="connsiteY2474" fmla="*/ 258309 h 506956"/>
              <a:gd name="connsiteX2475" fmla="*/ 262570 w 506956"/>
              <a:gd name="connsiteY2475" fmla="*/ 258309 h 506956"/>
              <a:gd name="connsiteX2476" fmla="*/ 266378 w 506956"/>
              <a:gd name="connsiteY2476" fmla="*/ 264293 h 506956"/>
              <a:gd name="connsiteX2477" fmla="*/ 270187 w 506956"/>
              <a:gd name="connsiteY2477" fmla="*/ 258309 h 506956"/>
              <a:gd name="connsiteX2478" fmla="*/ 274348 w 506956"/>
              <a:gd name="connsiteY2478" fmla="*/ 258309 h 506956"/>
              <a:gd name="connsiteX2479" fmla="*/ 268446 w 506956"/>
              <a:gd name="connsiteY2479" fmla="*/ 267502 h 506956"/>
              <a:gd name="connsiteX2480" fmla="*/ 274756 w 506956"/>
              <a:gd name="connsiteY2480" fmla="*/ 277349 h 506956"/>
              <a:gd name="connsiteX2481" fmla="*/ 270595 w 506956"/>
              <a:gd name="connsiteY2481" fmla="*/ 277349 h 506956"/>
              <a:gd name="connsiteX2482" fmla="*/ 266378 w 506956"/>
              <a:gd name="connsiteY2482" fmla="*/ 270658 h 506956"/>
              <a:gd name="connsiteX2483" fmla="*/ 292179 w 506956"/>
              <a:gd name="connsiteY2483" fmla="*/ 270658 h 506956"/>
              <a:gd name="connsiteX2484" fmla="*/ 287962 w 506956"/>
              <a:gd name="connsiteY2484" fmla="*/ 277349 h 506956"/>
              <a:gd name="connsiteX2485" fmla="*/ 283801 w 506956"/>
              <a:gd name="connsiteY2485" fmla="*/ 277349 h 506956"/>
              <a:gd name="connsiteX2486" fmla="*/ 290111 w 506956"/>
              <a:gd name="connsiteY2486" fmla="*/ 267502 h 506956"/>
              <a:gd name="connsiteX2487" fmla="*/ 284209 w 506956"/>
              <a:gd name="connsiteY2487" fmla="*/ 258309 h 506956"/>
              <a:gd name="connsiteX2488" fmla="*/ 288370 w 506956"/>
              <a:gd name="connsiteY2488" fmla="*/ 258309 h 506956"/>
              <a:gd name="connsiteX2489" fmla="*/ 292179 w 506956"/>
              <a:gd name="connsiteY2489" fmla="*/ 264293 h 506956"/>
              <a:gd name="connsiteX2490" fmla="*/ 295987 w 506956"/>
              <a:gd name="connsiteY2490" fmla="*/ 258309 h 506956"/>
              <a:gd name="connsiteX2491" fmla="*/ 300148 w 506956"/>
              <a:gd name="connsiteY2491" fmla="*/ 258309 h 506956"/>
              <a:gd name="connsiteX2492" fmla="*/ 294246 w 506956"/>
              <a:gd name="connsiteY2492" fmla="*/ 267502 h 506956"/>
              <a:gd name="connsiteX2493" fmla="*/ 300556 w 506956"/>
              <a:gd name="connsiteY2493" fmla="*/ 277349 h 506956"/>
              <a:gd name="connsiteX2494" fmla="*/ 296395 w 506956"/>
              <a:gd name="connsiteY2494" fmla="*/ 277349 h 506956"/>
              <a:gd name="connsiteX2495" fmla="*/ 292179 w 506956"/>
              <a:gd name="connsiteY2495" fmla="*/ 270658 h 506956"/>
              <a:gd name="connsiteX2496" fmla="*/ 317979 w 506956"/>
              <a:gd name="connsiteY2496" fmla="*/ 270658 h 506956"/>
              <a:gd name="connsiteX2497" fmla="*/ 313762 w 506956"/>
              <a:gd name="connsiteY2497" fmla="*/ 277349 h 506956"/>
              <a:gd name="connsiteX2498" fmla="*/ 309601 w 506956"/>
              <a:gd name="connsiteY2498" fmla="*/ 277349 h 506956"/>
              <a:gd name="connsiteX2499" fmla="*/ 315911 w 506956"/>
              <a:gd name="connsiteY2499" fmla="*/ 267502 h 506956"/>
              <a:gd name="connsiteX2500" fmla="*/ 310009 w 506956"/>
              <a:gd name="connsiteY2500" fmla="*/ 258309 h 506956"/>
              <a:gd name="connsiteX2501" fmla="*/ 314170 w 506956"/>
              <a:gd name="connsiteY2501" fmla="*/ 258309 h 506956"/>
              <a:gd name="connsiteX2502" fmla="*/ 317979 w 506956"/>
              <a:gd name="connsiteY2502" fmla="*/ 264293 h 506956"/>
              <a:gd name="connsiteX2503" fmla="*/ 321787 w 506956"/>
              <a:gd name="connsiteY2503" fmla="*/ 258309 h 506956"/>
              <a:gd name="connsiteX2504" fmla="*/ 325948 w 506956"/>
              <a:gd name="connsiteY2504" fmla="*/ 258309 h 506956"/>
              <a:gd name="connsiteX2505" fmla="*/ 320046 w 506956"/>
              <a:gd name="connsiteY2505" fmla="*/ 267502 h 506956"/>
              <a:gd name="connsiteX2506" fmla="*/ 326356 w 506956"/>
              <a:gd name="connsiteY2506" fmla="*/ 277349 h 506956"/>
              <a:gd name="connsiteX2507" fmla="*/ 322195 w 506956"/>
              <a:gd name="connsiteY2507" fmla="*/ 277349 h 506956"/>
              <a:gd name="connsiteX2508" fmla="*/ 317979 w 506956"/>
              <a:gd name="connsiteY2508" fmla="*/ 270658 h 506956"/>
              <a:gd name="connsiteX2509" fmla="*/ 343779 w 506956"/>
              <a:gd name="connsiteY2509" fmla="*/ 270658 h 506956"/>
              <a:gd name="connsiteX2510" fmla="*/ 339563 w 506956"/>
              <a:gd name="connsiteY2510" fmla="*/ 277349 h 506956"/>
              <a:gd name="connsiteX2511" fmla="*/ 335401 w 506956"/>
              <a:gd name="connsiteY2511" fmla="*/ 277349 h 506956"/>
              <a:gd name="connsiteX2512" fmla="*/ 341711 w 506956"/>
              <a:gd name="connsiteY2512" fmla="*/ 267502 h 506956"/>
              <a:gd name="connsiteX2513" fmla="*/ 335809 w 506956"/>
              <a:gd name="connsiteY2513" fmla="*/ 258309 h 506956"/>
              <a:gd name="connsiteX2514" fmla="*/ 339971 w 506956"/>
              <a:gd name="connsiteY2514" fmla="*/ 258309 h 506956"/>
              <a:gd name="connsiteX2515" fmla="*/ 343779 w 506956"/>
              <a:gd name="connsiteY2515" fmla="*/ 264293 h 506956"/>
              <a:gd name="connsiteX2516" fmla="*/ 347587 w 506956"/>
              <a:gd name="connsiteY2516" fmla="*/ 258309 h 506956"/>
              <a:gd name="connsiteX2517" fmla="*/ 351748 w 506956"/>
              <a:gd name="connsiteY2517" fmla="*/ 258309 h 506956"/>
              <a:gd name="connsiteX2518" fmla="*/ 345846 w 506956"/>
              <a:gd name="connsiteY2518" fmla="*/ 267502 h 506956"/>
              <a:gd name="connsiteX2519" fmla="*/ 352156 w 506956"/>
              <a:gd name="connsiteY2519" fmla="*/ 277349 h 506956"/>
              <a:gd name="connsiteX2520" fmla="*/ 347995 w 506956"/>
              <a:gd name="connsiteY2520" fmla="*/ 277349 h 506956"/>
              <a:gd name="connsiteX2521" fmla="*/ 343779 w 506956"/>
              <a:gd name="connsiteY2521" fmla="*/ 270658 h 506956"/>
              <a:gd name="connsiteX2522" fmla="*/ 369579 w 506956"/>
              <a:gd name="connsiteY2522" fmla="*/ 270658 h 506956"/>
              <a:gd name="connsiteX2523" fmla="*/ 365363 w 506956"/>
              <a:gd name="connsiteY2523" fmla="*/ 277349 h 506956"/>
              <a:gd name="connsiteX2524" fmla="*/ 361201 w 506956"/>
              <a:gd name="connsiteY2524" fmla="*/ 277349 h 506956"/>
              <a:gd name="connsiteX2525" fmla="*/ 367511 w 506956"/>
              <a:gd name="connsiteY2525" fmla="*/ 267502 h 506956"/>
              <a:gd name="connsiteX2526" fmla="*/ 361609 w 506956"/>
              <a:gd name="connsiteY2526" fmla="*/ 258309 h 506956"/>
              <a:gd name="connsiteX2527" fmla="*/ 365771 w 506956"/>
              <a:gd name="connsiteY2527" fmla="*/ 258309 h 506956"/>
              <a:gd name="connsiteX2528" fmla="*/ 369579 w 506956"/>
              <a:gd name="connsiteY2528" fmla="*/ 264293 h 506956"/>
              <a:gd name="connsiteX2529" fmla="*/ 373387 w 506956"/>
              <a:gd name="connsiteY2529" fmla="*/ 258309 h 506956"/>
              <a:gd name="connsiteX2530" fmla="*/ 377548 w 506956"/>
              <a:gd name="connsiteY2530" fmla="*/ 258309 h 506956"/>
              <a:gd name="connsiteX2531" fmla="*/ 371646 w 506956"/>
              <a:gd name="connsiteY2531" fmla="*/ 267502 h 506956"/>
              <a:gd name="connsiteX2532" fmla="*/ 377956 w 506956"/>
              <a:gd name="connsiteY2532" fmla="*/ 277349 h 506956"/>
              <a:gd name="connsiteX2533" fmla="*/ 373795 w 506956"/>
              <a:gd name="connsiteY2533" fmla="*/ 277349 h 506956"/>
              <a:gd name="connsiteX2534" fmla="*/ 369579 w 506956"/>
              <a:gd name="connsiteY2534" fmla="*/ 270658 h 506956"/>
              <a:gd name="connsiteX2535" fmla="*/ 395379 w 506956"/>
              <a:gd name="connsiteY2535" fmla="*/ 270658 h 506956"/>
              <a:gd name="connsiteX2536" fmla="*/ 391163 w 506956"/>
              <a:gd name="connsiteY2536" fmla="*/ 277349 h 506956"/>
              <a:gd name="connsiteX2537" fmla="*/ 387001 w 506956"/>
              <a:gd name="connsiteY2537" fmla="*/ 277349 h 506956"/>
              <a:gd name="connsiteX2538" fmla="*/ 393312 w 506956"/>
              <a:gd name="connsiteY2538" fmla="*/ 267502 h 506956"/>
              <a:gd name="connsiteX2539" fmla="*/ 387409 w 506956"/>
              <a:gd name="connsiteY2539" fmla="*/ 258309 h 506956"/>
              <a:gd name="connsiteX2540" fmla="*/ 391571 w 506956"/>
              <a:gd name="connsiteY2540" fmla="*/ 258309 h 506956"/>
              <a:gd name="connsiteX2541" fmla="*/ 395379 w 506956"/>
              <a:gd name="connsiteY2541" fmla="*/ 264293 h 506956"/>
              <a:gd name="connsiteX2542" fmla="*/ 399187 w 506956"/>
              <a:gd name="connsiteY2542" fmla="*/ 258309 h 506956"/>
              <a:gd name="connsiteX2543" fmla="*/ 403348 w 506956"/>
              <a:gd name="connsiteY2543" fmla="*/ 258309 h 506956"/>
              <a:gd name="connsiteX2544" fmla="*/ 397446 w 506956"/>
              <a:gd name="connsiteY2544" fmla="*/ 267502 h 506956"/>
              <a:gd name="connsiteX2545" fmla="*/ 403756 w 506956"/>
              <a:gd name="connsiteY2545" fmla="*/ 277349 h 506956"/>
              <a:gd name="connsiteX2546" fmla="*/ 399595 w 506956"/>
              <a:gd name="connsiteY2546" fmla="*/ 277349 h 506956"/>
              <a:gd name="connsiteX2547" fmla="*/ 395379 w 506956"/>
              <a:gd name="connsiteY2547" fmla="*/ 270658 h 506956"/>
              <a:gd name="connsiteX2548" fmla="*/ 421179 w 506956"/>
              <a:gd name="connsiteY2548" fmla="*/ 270658 h 506956"/>
              <a:gd name="connsiteX2549" fmla="*/ 416963 w 506956"/>
              <a:gd name="connsiteY2549" fmla="*/ 277349 h 506956"/>
              <a:gd name="connsiteX2550" fmla="*/ 412801 w 506956"/>
              <a:gd name="connsiteY2550" fmla="*/ 277349 h 506956"/>
              <a:gd name="connsiteX2551" fmla="*/ 419112 w 506956"/>
              <a:gd name="connsiteY2551" fmla="*/ 267502 h 506956"/>
              <a:gd name="connsiteX2552" fmla="*/ 413209 w 506956"/>
              <a:gd name="connsiteY2552" fmla="*/ 258309 h 506956"/>
              <a:gd name="connsiteX2553" fmla="*/ 417371 w 506956"/>
              <a:gd name="connsiteY2553" fmla="*/ 258309 h 506956"/>
              <a:gd name="connsiteX2554" fmla="*/ 421179 w 506956"/>
              <a:gd name="connsiteY2554" fmla="*/ 264293 h 506956"/>
              <a:gd name="connsiteX2555" fmla="*/ 424987 w 506956"/>
              <a:gd name="connsiteY2555" fmla="*/ 258309 h 506956"/>
              <a:gd name="connsiteX2556" fmla="*/ 429149 w 506956"/>
              <a:gd name="connsiteY2556" fmla="*/ 258309 h 506956"/>
              <a:gd name="connsiteX2557" fmla="*/ 423246 w 506956"/>
              <a:gd name="connsiteY2557" fmla="*/ 267502 h 506956"/>
              <a:gd name="connsiteX2558" fmla="*/ 429557 w 506956"/>
              <a:gd name="connsiteY2558" fmla="*/ 277349 h 506956"/>
              <a:gd name="connsiteX2559" fmla="*/ 425395 w 506956"/>
              <a:gd name="connsiteY2559" fmla="*/ 277349 h 506956"/>
              <a:gd name="connsiteX2560" fmla="*/ 421179 w 506956"/>
              <a:gd name="connsiteY2560" fmla="*/ 270658 h 506956"/>
              <a:gd name="connsiteX2561" fmla="*/ 446979 w 506956"/>
              <a:gd name="connsiteY2561" fmla="*/ 270658 h 506956"/>
              <a:gd name="connsiteX2562" fmla="*/ 442763 w 506956"/>
              <a:gd name="connsiteY2562" fmla="*/ 277349 h 506956"/>
              <a:gd name="connsiteX2563" fmla="*/ 438601 w 506956"/>
              <a:gd name="connsiteY2563" fmla="*/ 277349 h 506956"/>
              <a:gd name="connsiteX2564" fmla="*/ 444912 w 506956"/>
              <a:gd name="connsiteY2564" fmla="*/ 267502 h 506956"/>
              <a:gd name="connsiteX2565" fmla="*/ 439009 w 506956"/>
              <a:gd name="connsiteY2565" fmla="*/ 258309 h 506956"/>
              <a:gd name="connsiteX2566" fmla="*/ 443171 w 506956"/>
              <a:gd name="connsiteY2566" fmla="*/ 258309 h 506956"/>
              <a:gd name="connsiteX2567" fmla="*/ 446979 w 506956"/>
              <a:gd name="connsiteY2567" fmla="*/ 264293 h 506956"/>
              <a:gd name="connsiteX2568" fmla="*/ 450787 w 506956"/>
              <a:gd name="connsiteY2568" fmla="*/ 258309 h 506956"/>
              <a:gd name="connsiteX2569" fmla="*/ 454949 w 506956"/>
              <a:gd name="connsiteY2569" fmla="*/ 258309 h 506956"/>
              <a:gd name="connsiteX2570" fmla="*/ 449046 w 506956"/>
              <a:gd name="connsiteY2570" fmla="*/ 267502 h 506956"/>
              <a:gd name="connsiteX2571" fmla="*/ 455357 w 506956"/>
              <a:gd name="connsiteY2571" fmla="*/ 277349 h 506956"/>
              <a:gd name="connsiteX2572" fmla="*/ 451195 w 506956"/>
              <a:gd name="connsiteY2572" fmla="*/ 277349 h 506956"/>
              <a:gd name="connsiteX2573" fmla="*/ 446979 w 506956"/>
              <a:gd name="connsiteY2573" fmla="*/ 270658 h 506956"/>
              <a:gd name="connsiteX2574" fmla="*/ 472779 w 506956"/>
              <a:gd name="connsiteY2574" fmla="*/ 270658 h 506956"/>
              <a:gd name="connsiteX2575" fmla="*/ 468563 w 506956"/>
              <a:gd name="connsiteY2575" fmla="*/ 277349 h 506956"/>
              <a:gd name="connsiteX2576" fmla="*/ 464401 w 506956"/>
              <a:gd name="connsiteY2576" fmla="*/ 277349 h 506956"/>
              <a:gd name="connsiteX2577" fmla="*/ 470712 w 506956"/>
              <a:gd name="connsiteY2577" fmla="*/ 267502 h 506956"/>
              <a:gd name="connsiteX2578" fmla="*/ 464809 w 506956"/>
              <a:gd name="connsiteY2578" fmla="*/ 258309 h 506956"/>
              <a:gd name="connsiteX2579" fmla="*/ 468971 w 506956"/>
              <a:gd name="connsiteY2579" fmla="*/ 258309 h 506956"/>
              <a:gd name="connsiteX2580" fmla="*/ 472779 w 506956"/>
              <a:gd name="connsiteY2580" fmla="*/ 264293 h 506956"/>
              <a:gd name="connsiteX2581" fmla="*/ 476587 w 506956"/>
              <a:gd name="connsiteY2581" fmla="*/ 258309 h 506956"/>
              <a:gd name="connsiteX2582" fmla="*/ 480749 w 506956"/>
              <a:gd name="connsiteY2582" fmla="*/ 258309 h 506956"/>
              <a:gd name="connsiteX2583" fmla="*/ 474846 w 506956"/>
              <a:gd name="connsiteY2583" fmla="*/ 267502 h 506956"/>
              <a:gd name="connsiteX2584" fmla="*/ 481157 w 506956"/>
              <a:gd name="connsiteY2584" fmla="*/ 277349 h 506956"/>
              <a:gd name="connsiteX2585" fmla="*/ 476995 w 506956"/>
              <a:gd name="connsiteY2585" fmla="*/ 277349 h 506956"/>
              <a:gd name="connsiteX2586" fmla="*/ 472779 w 506956"/>
              <a:gd name="connsiteY2586" fmla="*/ 270658 h 506956"/>
              <a:gd name="connsiteX2587" fmla="*/ 498579 w 506956"/>
              <a:gd name="connsiteY2587" fmla="*/ 270658 h 506956"/>
              <a:gd name="connsiteX2588" fmla="*/ 494363 w 506956"/>
              <a:gd name="connsiteY2588" fmla="*/ 277349 h 506956"/>
              <a:gd name="connsiteX2589" fmla="*/ 490201 w 506956"/>
              <a:gd name="connsiteY2589" fmla="*/ 277349 h 506956"/>
              <a:gd name="connsiteX2590" fmla="*/ 496512 w 506956"/>
              <a:gd name="connsiteY2590" fmla="*/ 267502 h 506956"/>
              <a:gd name="connsiteX2591" fmla="*/ 490609 w 506956"/>
              <a:gd name="connsiteY2591" fmla="*/ 258309 h 506956"/>
              <a:gd name="connsiteX2592" fmla="*/ 494771 w 506956"/>
              <a:gd name="connsiteY2592" fmla="*/ 258309 h 506956"/>
              <a:gd name="connsiteX2593" fmla="*/ 498579 w 506956"/>
              <a:gd name="connsiteY2593" fmla="*/ 264293 h 506956"/>
              <a:gd name="connsiteX2594" fmla="*/ 502387 w 506956"/>
              <a:gd name="connsiteY2594" fmla="*/ 258309 h 506956"/>
              <a:gd name="connsiteX2595" fmla="*/ 506549 w 506956"/>
              <a:gd name="connsiteY2595" fmla="*/ 258309 h 506956"/>
              <a:gd name="connsiteX2596" fmla="*/ 500646 w 506956"/>
              <a:gd name="connsiteY2596" fmla="*/ 267502 h 506956"/>
              <a:gd name="connsiteX2597" fmla="*/ 506957 w 506956"/>
              <a:gd name="connsiteY2597" fmla="*/ 277349 h 506956"/>
              <a:gd name="connsiteX2598" fmla="*/ 502795 w 506956"/>
              <a:gd name="connsiteY2598" fmla="*/ 277349 h 506956"/>
              <a:gd name="connsiteX2599" fmla="*/ 498579 w 506956"/>
              <a:gd name="connsiteY2599" fmla="*/ 270658 h 506956"/>
              <a:gd name="connsiteX2600" fmla="*/ 8378 w 506956"/>
              <a:gd name="connsiteY2600" fmla="*/ 299359 h 506956"/>
              <a:gd name="connsiteX2601" fmla="*/ 4162 w 506956"/>
              <a:gd name="connsiteY2601" fmla="*/ 306050 h 506956"/>
              <a:gd name="connsiteX2602" fmla="*/ 0 w 506956"/>
              <a:gd name="connsiteY2602" fmla="*/ 306050 h 506956"/>
              <a:gd name="connsiteX2603" fmla="*/ 6310 w 506956"/>
              <a:gd name="connsiteY2603" fmla="*/ 296204 h 506956"/>
              <a:gd name="connsiteX2604" fmla="*/ 408 w 506956"/>
              <a:gd name="connsiteY2604" fmla="*/ 287010 h 506956"/>
              <a:gd name="connsiteX2605" fmla="*/ 4570 w 506956"/>
              <a:gd name="connsiteY2605" fmla="*/ 287010 h 506956"/>
              <a:gd name="connsiteX2606" fmla="*/ 8378 w 506956"/>
              <a:gd name="connsiteY2606" fmla="*/ 292994 h 506956"/>
              <a:gd name="connsiteX2607" fmla="*/ 12186 w 506956"/>
              <a:gd name="connsiteY2607" fmla="*/ 287010 h 506956"/>
              <a:gd name="connsiteX2608" fmla="*/ 16347 w 506956"/>
              <a:gd name="connsiteY2608" fmla="*/ 287010 h 506956"/>
              <a:gd name="connsiteX2609" fmla="*/ 10445 w 506956"/>
              <a:gd name="connsiteY2609" fmla="*/ 296204 h 506956"/>
              <a:gd name="connsiteX2610" fmla="*/ 16755 w 506956"/>
              <a:gd name="connsiteY2610" fmla="*/ 306050 h 506956"/>
              <a:gd name="connsiteX2611" fmla="*/ 12594 w 506956"/>
              <a:gd name="connsiteY2611" fmla="*/ 306050 h 506956"/>
              <a:gd name="connsiteX2612" fmla="*/ 8378 w 506956"/>
              <a:gd name="connsiteY2612" fmla="*/ 299359 h 506956"/>
              <a:gd name="connsiteX2613" fmla="*/ 34178 w 506956"/>
              <a:gd name="connsiteY2613" fmla="*/ 299359 h 506956"/>
              <a:gd name="connsiteX2614" fmla="*/ 29962 w 506956"/>
              <a:gd name="connsiteY2614" fmla="*/ 306050 h 506956"/>
              <a:gd name="connsiteX2615" fmla="*/ 25800 w 506956"/>
              <a:gd name="connsiteY2615" fmla="*/ 306050 h 506956"/>
              <a:gd name="connsiteX2616" fmla="*/ 32110 w 506956"/>
              <a:gd name="connsiteY2616" fmla="*/ 296204 h 506956"/>
              <a:gd name="connsiteX2617" fmla="*/ 26208 w 506956"/>
              <a:gd name="connsiteY2617" fmla="*/ 287010 h 506956"/>
              <a:gd name="connsiteX2618" fmla="*/ 30370 w 506956"/>
              <a:gd name="connsiteY2618" fmla="*/ 287010 h 506956"/>
              <a:gd name="connsiteX2619" fmla="*/ 34178 w 506956"/>
              <a:gd name="connsiteY2619" fmla="*/ 292994 h 506956"/>
              <a:gd name="connsiteX2620" fmla="*/ 37986 w 506956"/>
              <a:gd name="connsiteY2620" fmla="*/ 287010 h 506956"/>
              <a:gd name="connsiteX2621" fmla="*/ 42147 w 506956"/>
              <a:gd name="connsiteY2621" fmla="*/ 287010 h 506956"/>
              <a:gd name="connsiteX2622" fmla="*/ 36245 w 506956"/>
              <a:gd name="connsiteY2622" fmla="*/ 296204 h 506956"/>
              <a:gd name="connsiteX2623" fmla="*/ 42555 w 506956"/>
              <a:gd name="connsiteY2623" fmla="*/ 306050 h 506956"/>
              <a:gd name="connsiteX2624" fmla="*/ 38394 w 506956"/>
              <a:gd name="connsiteY2624" fmla="*/ 306050 h 506956"/>
              <a:gd name="connsiteX2625" fmla="*/ 34178 w 506956"/>
              <a:gd name="connsiteY2625" fmla="*/ 299359 h 506956"/>
              <a:gd name="connsiteX2626" fmla="*/ 59978 w 506956"/>
              <a:gd name="connsiteY2626" fmla="*/ 299359 h 506956"/>
              <a:gd name="connsiteX2627" fmla="*/ 55762 w 506956"/>
              <a:gd name="connsiteY2627" fmla="*/ 306050 h 506956"/>
              <a:gd name="connsiteX2628" fmla="*/ 51600 w 506956"/>
              <a:gd name="connsiteY2628" fmla="*/ 306050 h 506956"/>
              <a:gd name="connsiteX2629" fmla="*/ 57911 w 506956"/>
              <a:gd name="connsiteY2629" fmla="*/ 296204 h 506956"/>
              <a:gd name="connsiteX2630" fmla="*/ 52008 w 506956"/>
              <a:gd name="connsiteY2630" fmla="*/ 287010 h 506956"/>
              <a:gd name="connsiteX2631" fmla="*/ 56170 w 506956"/>
              <a:gd name="connsiteY2631" fmla="*/ 287010 h 506956"/>
              <a:gd name="connsiteX2632" fmla="*/ 59978 w 506956"/>
              <a:gd name="connsiteY2632" fmla="*/ 292994 h 506956"/>
              <a:gd name="connsiteX2633" fmla="*/ 63786 w 506956"/>
              <a:gd name="connsiteY2633" fmla="*/ 287010 h 506956"/>
              <a:gd name="connsiteX2634" fmla="*/ 67948 w 506956"/>
              <a:gd name="connsiteY2634" fmla="*/ 287010 h 506956"/>
              <a:gd name="connsiteX2635" fmla="*/ 62045 w 506956"/>
              <a:gd name="connsiteY2635" fmla="*/ 296204 h 506956"/>
              <a:gd name="connsiteX2636" fmla="*/ 68356 w 506956"/>
              <a:gd name="connsiteY2636" fmla="*/ 306050 h 506956"/>
              <a:gd name="connsiteX2637" fmla="*/ 64194 w 506956"/>
              <a:gd name="connsiteY2637" fmla="*/ 306050 h 506956"/>
              <a:gd name="connsiteX2638" fmla="*/ 59978 w 506956"/>
              <a:gd name="connsiteY2638" fmla="*/ 299359 h 506956"/>
              <a:gd name="connsiteX2639" fmla="*/ 85778 w 506956"/>
              <a:gd name="connsiteY2639" fmla="*/ 299359 h 506956"/>
              <a:gd name="connsiteX2640" fmla="*/ 81562 w 506956"/>
              <a:gd name="connsiteY2640" fmla="*/ 306050 h 506956"/>
              <a:gd name="connsiteX2641" fmla="*/ 77400 w 506956"/>
              <a:gd name="connsiteY2641" fmla="*/ 306050 h 506956"/>
              <a:gd name="connsiteX2642" fmla="*/ 83711 w 506956"/>
              <a:gd name="connsiteY2642" fmla="*/ 296204 h 506956"/>
              <a:gd name="connsiteX2643" fmla="*/ 77808 w 506956"/>
              <a:gd name="connsiteY2643" fmla="*/ 287010 h 506956"/>
              <a:gd name="connsiteX2644" fmla="*/ 81970 w 506956"/>
              <a:gd name="connsiteY2644" fmla="*/ 287010 h 506956"/>
              <a:gd name="connsiteX2645" fmla="*/ 85778 w 506956"/>
              <a:gd name="connsiteY2645" fmla="*/ 292994 h 506956"/>
              <a:gd name="connsiteX2646" fmla="*/ 89586 w 506956"/>
              <a:gd name="connsiteY2646" fmla="*/ 287010 h 506956"/>
              <a:gd name="connsiteX2647" fmla="*/ 93748 w 506956"/>
              <a:gd name="connsiteY2647" fmla="*/ 287010 h 506956"/>
              <a:gd name="connsiteX2648" fmla="*/ 87845 w 506956"/>
              <a:gd name="connsiteY2648" fmla="*/ 296204 h 506956"/>
              <a:gd name="connsiteX2649" fmla="*/ 94156 w 506956"/>
              <a:gd name="connsiteY2649" fmla="*/ 306050 h 506956"/>
              <a:gd name="connsiteX2650" fmla="*/ 89994 w 506956"/>
              <a:gd name="connsiteY2650" fmla="*/ 306050 h 506956"/>
              <a:gd name="connsiteX2651" fmla="*/ 85778 w 506956"/>
              <a:gd name="connsiteY2651" fmla="*/ 299359 h 506956"/>
              <a:gd name="connsiteX2652" fmla="*/ 111578 w 506956"/>
              <a:gd name="connsiteY2652" fmla="*/ 299359 h 506956"/>
              <a:gd name="connsiteX2653" fmla="*/ 107362 w 506956"/>
              <a:gd name="connsiteY2653" fmla="*/ 306050 h 506956"/>
              <a:gd name="connsiteX2654" fmla="*/ 103200 w 506956"/>
              <a:gd name="connsiteY2654" fmla="*/ 306050 h 506956"/>
              <a:gd name="connsiteX2655" fmla="*/ 109511 w 506956"/>
              <a:gd name="connsiteY2655" fmla="*/ 296204 h 506956"/>
              <a:gd name="connsiteX2656" fmla="*/ 103608 w 506956"/>
              <a:gd name="connsiteY2656" fmla="*/ 287010 h 506956"/>
              <a:gd name="connsiteX2657" fmla="*/ 107770 w 506956"/>
              <a:gd name="connsiteY2657" fmla="*/ 287010 h 506956"/>
              <a:gd name="connsiteX2658" fmla="*/ 111578 w 506956"/>
              <a:gd name="connsiteY2658" fmla="*/ 292994 h 506956"/>
              <a:gd name="connsiteX2659" fmla="*/ 115386 w 506956"/>
              <a:gd name="connsiteY2659" fmla="*/ 287010 h 506956"/>
              <a:gd name="connsiteX2660" fmla="*/ 119548 w 506956"/>
              <a:gd name="connsiteY2660" fmla="*/ 287010 h 506956"/>
              <a:gd name="connsiteX2661" fmla="*/ 113645 w 506956"/>
              <a:gd name="connsiteY2661" fmla="*/ 296204 h 506956"/>
              <a:gd name="connsiteX2662" fmla="*/ 119956 w 506956"/>
              <a:gd name="connsiteY2662" fmla="*/ 306050 h 506956"/>
              <a:gd name="connsiteX2663" fmla="*/ 115794 w 506956"/>
              <a:gd name="connsiteY2663" fmla="*/ 306050 h 506956"/>
              <a:gd name="connsiteX2664" fmla="*/ 111578 w 506956"/>
              <a:gd name="connsiteY2664" fmla="*/ 299359 h 506956"/>
              <a:gd name="connsiteX2665" fmla="*/ 137378 w 506956"/>
              <a:gd name="connsiteY2665" fmla="*/ 299359 h 506956"/>
              <a:gd name="connsiteX2666" fmla="*/ 133162 w 506956"/>
              <a:gd name="connsiteY2666" fmla="*/ 306050 h 506956"/>
              <a:gd name="connsiteX2667" fmla="*/ 129000 w 506956"/>
              <a:gd name="connsiteY2667" fmla="*/ 306050 h 506956"/>
              <a:gd name="connsiteX2668" fmla="*/ 135311 w 506956"/>
              <a:gd name="connsiteY2668" fmla="*/ 296204 h 506956"/>
              <a:gd name="connsiteX2669" fmla="*/ 129408 w 506956"/>
              <a:gd name="connsiteY2669" fmla="*/ 287010 h 506956"/>
              <a:gd name="connsiteX2670" fmla="*/ 133570 w 506956"/>
              <a:gd name="connsiteY2670" fmla="*/ 287010 h 506956"/>
              <a:gd name="connsiteX2671" fmla="*/ 137378 w 506956"/>
              <a:gd name="connsiteY2671" fmla="*/ 292994 h 506956"/>
              <a:gd name="connsiteX2672" fmla="*/ 141186 w 506956"/>
              <a:gd name="connsiteY2672" fmla="*/ 287010 h 506956"/>
              <a:gd name="connsiteX2673" fmla="*/ 145348 w 506956"/>
              <a:gd name="connsiteY2673" fmla="*/ 287010 h 506956"/>
              <a:gd name="connsiteX2674" fmla="*/ 139445 w 506956"/>
              <a:gd name="connsiteY2674" fmla="*/ 296204 h 506956"/>
              <a:gd name="connsiteX2675" fmla="*/ 145756 w 506956"/>
              <a:gd name="connsiteY2675" fmla="*/ 306050 h 506956"/>
              <a:gd name="connsiteX2676" fmla="*/ 141594 w 506956"/>
              <a:gd name="connsiteY2676" fmla="*/ 306050 h 506956"/>
              <a:gd name="connsiteX2677" fmla="*/ 137378 w 506956"/>
              <a:gd name="connsiteY2677" fmla="*/ 299359 h 506956"/>
              <a:gd name="connsiteX2678" fmla="*/ 163178 w 506956"/>
              <a:gd name="connsiteY2678" fmla="*/ 299359 h 506956"/>
              <a:gd name="connsiteX2679" fmla="*/ 158962 w 506956"/>
              <a:gd name="connsiteY2679" fmla="*/ 306050 h 506956"/>
              <a:gd name="connsiteX2680" fmla="*/ 154800 w 506956"/>
              <a:gd name="connsiteY2680" fmla="*/ 306050 h 506956"/>
              <a:gd name="connsiteX2681" fmla="*/ 161111 w 506956"/>
              <a:gd name="connsiteY2681" fmla="*/ 296204 h 506956"/>
              <a:gd name="connsiteX2682" fmla="*/ 155208 w 506956"/>
              <a:gd name="connsiteY2682" fmla="*/ 287010 h 506956"/>
              <a:gd name="connsiteX2683" fmla="*/ 159370 w 506956"/>
              <a:gd name="connsiteY2683" fmla="*/ 287010 h 506956"/>
              <a:gd name="connsiteX2684" fmla="*/ 163178 w 506956"/>
              <a:gd name="connsiteY2684" fmla="*/ 292994 h 506956"/>
              <a:gd name="connsiteX2685" fmla="*/ 166986 w 506956"/>
              <a:gd name="connsiteY2685" fmla="*/ 287010 h 506956"/>
              <a:gd name="connsiteX2686" fmla="*/ 171148 w 506956"/>
              <a:gd name="connsiteY2686" fmla="*/ 287010 h 506956"/>
              <a:gd name="connsiteX2687" fmla="*/ 165245 w 506956"/>
              <a:gd name="connsiteY2687" fmla="*/ 296204 h 506956"/>
              <a:gd name="connsiteX2688" fmla="*/ 171556 w 506956"/>
              <a:gd name="connsiteY2688" fmla="*/ 306050 h 506956"/>
              <a:gd name="connsiteX2689" fmla="*/ 167394 w 506956"/>
              <a:gd name="connsiteY2689" fmla="*/ 306050 h 506956"/>
              <a:gd name="connsiteX2690" fmla="*/ 163178 w 506956"/>
              <a:gd name="connsiteY2690" fmla="*/ 299359 h 506956"/>
              <a:gd name="connsiteX2691" fmla="*/ 188978 w 506956"/>
              <a:gd name="connsiteY2691" fmla="*/ 299359 h 506956"/>
              <a:gd name="connsiteX2692" fmla="*/ 184762 w 506956"/>
              <a:gd name="connsiteY2692" fmla="*/ 306050 h 506956"/>
              <a:gd name="connsiteX2693" fmla="*/ 180601 w 506956"/>
              <a:gd name="connsiteY2693" fmla="*/ 306050 h 506956"/>
              <a:gd name="connsiteX2694" fmla="*/ 186911 w 506956"/>
              <a:gd name="connsiteY2694" fmla="*/ 296204 h 506956"/>
              <a:gd name="connsiteX2695" fmla="*/ 181009 w 506956"/>
              <a:gd name="connsiteY2695" fmla="*/ 287010 h 506956"/>
              <a:gd name="connsiteX2696" fmla="*/ 185170 w 506956"/>
              <a:gd name="connsiteY2696" fmla="*/ 287010 h 506956"/>
              <a:gd name="connsiteX2697" fmla="*/ 188978 w 506956"/>
              <a:gd name="connsiteY2697" fmla="*/ 292994 h 506956"/>
              <a:gd name="connsiteX2698" fmla="*/ 192786 w 506956"/>
              <a:gd name="connsiteY2698" fmla="*/ 287010 h 506956"/>
              <a:gd name="connsiteX2699" fmla="*/ 196948 w 506956"/>
              <a:gd name="connsiteY2699" fmla="*/ 287010 h 506956"/>
              <a:gd name="connsiteX2700" fmla="*/ 191045 w 506956"/>
              <a:gd name="connsiteY2700" fmla="*/ 296204 h 506956"/>
              <a:gd name="connsiteX2701" fmla="*/ 197356 w 506956"/>
              <a:gd name="connsiteY2701" fmla="*/ 306050 h 506956"/>
              <a:gd name="connsiteX2702" fmla="*/ 193194 w 506956"/>
              <a:gd name="connsiteY2702" fmla="*/ 306050 h 506956"/>
              <a:gd name="connsiteX2703" fmla="*/ 188978 w 506956"/>
              <a:gd name="connsiteY2703" fmla="*/ 299359 h 506956"/>
              <a:gd name="connsiteX2704" fmla="*/ 214778 w 506956"/>
              <a:gd name="connsiteY2704" fmla="*/ 299359 h 506956"/>
              <a:gd name="connsiteX2705" fmla="*/ 210562 w 506956"/>
              <a:gd name="connsiteY2705" fmla="*/ 306050 h 506956"/>
              <a:gd name="connsiteX2706" fmla="*/ 206401 w 506956"/>
              <a:gd name="connsiteY2706" fmla="*/ 306050 h 506956"/>
              <a:gd name="connsiteX2707" fmla="*/ 212711 w 506956"/>
              <a:gd name="connsiteY2707" fmla="*/ 296204 h 506956"/>
              <a:gd name="connsiteX2708" fmla="*/ 206809 w 506956"/>
              <a:gd name="connsiteY2708" fmla="*/ 287010 h 506956"/>
              <a:gd name="connsiteX2709" fmla="*/ 210970 w 506956"/>
              <a:gd name="connsiteY2709" fmla="*/ 287010 h 506956"/>
              <a:gd name="connsiteX2710" fmla="*/ 214778 w 506956"/>
              <a:gd name="connsiteY2710" fmla="*/ 292994 h 506956"/>
              <a:gd name="connsiteX2711" fmla="*/ 218586 w 506956"/>
              <a:gd name="connsiteY2711" fmla="*/ 287010 h 506956"/>
              <a:gd name="connsiteX2712" fmla="*/ 222748 w 506956"/>
              <a:gd name="connsiteY2712" fmla="*/ 287010 h 506956"/>
              <a:gd name="connsiteX2713" fmla="*/ 216846 w 506956"/>
              <a:gd name="connsiteY2713" fmla="*/ 296204 h 506956"/>
              <a:gd name="connsiteX2714" fmla="*/ 223156 w 506956"/>
              <a:gd name="connsiteY2714" fmla="*/ 306050 h 506956"/>
              <a:gd name="connsiteX2715" fmla="*/ 218994 w 506956"/>
              <a:gd name="connsiteY2715" fmla="*/ 306050 h 506956"/>
              <a:gd name="connsiteX2716" fmla="*/ 214778 w 506956"/>
              <a:gd name="connsiteY2716" fmla="*/ 299359 h 506956"/>
              <a:gd name="connsiteX2717" fmla="*/ 240578 w 506956"/>
              <a:gd name="connsiteY2717" fmla="*/ 299359 h 506956"/>
              <a:gd name="connsiteX2718" fmla="*/ 236362 w 506956"/>
              <a:gd name="connsiteY2718" fmla="*/ 306050 h 506956"/>
              <a:gd name="connsiteX2719" fmla="*/ 232201 w 506956"/>
              <a:gd name="connsiteY2719" fmla="*/ 306050 h 506956"/>
              <a:gd name="connsiteX2720" fmla="*/ 238511 w 506956"/>
              <a:gd name="connsiteY2720" fmla="*/ 296204 h 506956"/>
              <a:gd name="connsiteX2721" fmla="*/ 232609 w 506956"/>
              <a:gd name="connsiteY2721" fmla="*/ 287010 h 506956"/>
              <a:gd name="connsiteX2722" fmla="*/ 236770 w 506956"/>
              <a:gd name="connsiteY2722" fmla="*/ 287010 h 506956"/>
              <a:gd name="connsiteX2723" fmla="*/ 240578 w 506956"/>
              <a:gd name="connsiteY2723" fmla="*/ 292994 h 506956"/>
              <a:gd name="connsiteX2724" fmla="*/ 244386 w 506956"/>
              <a:gd name="connsiteY2724" fmla="*/ 287010 h 506956"/>
              <a:gd name="connsiteX2725" fmla="*/ 248548 w 506956"/>
              <a:gd name="connsiteY2725" fmla="*/ 287010 h 506956"/>
              <a:gd name="connsiteX2726" fmla="*/ 242646 w 506956"/>
              <a:gd name="connsiteY2726" fmla="*/ 296204 h 506956"/>
              <a:gd name="connsiteX2727" fmla="*/ 248956 w 506956"/>
              <a:gd name="connsiteY2727" fmla="*/ 306050 h 506956"/>
              <a:gd name="connsiteX2728" fmla="*/ 244794 w 506956"/>
              <a:gd name="connsiteY2728" fmla="*/ 306050 h 506956"/>
              <a:gd name="connsiteX2729" fmla="*/ 240578 w 506956"/>
              <a:gd name="connsiteY2729" fmla="*/ 299359 h 506956"/>
              <a:gd name="connsiteX2730" fmla="*/ 266378 w 506956"/>
              <a:gd name="connsiteY2730" fmla="*/ 299359 h 506956"/>
              <a:gd name="connsiteX2731" fmla="*/ 262162 w 506956"/>
              <a:gd name="connsiteY2731" fmla="*/ 306050 h 506956"/>
              <a:gd name="connsiteX2732" fmla="*/ 258001 w 506956"/>
              <a:gd name="connsiteY2732" fmla="*/ 306050 h 506956"/>
              <a:gd name="connsiteX2733" fmla="*/ 264311 w 506956"/>
              <a:gd name="connsiteY2733" fmla="*/ 296204 h 506956"/>
              <a:gd name="connsiteX2734" fmla="*/ 258409 w 506956"/>
              <a:gd name="connsiteY2734" fmla="*/ 287010 h 506956"/>
              <a:gd name="connsiteX2735" fmla="*/ 262570 w 506956"/>
              <a:gd name="connsiteY2735" fmla="*/ 287010 h 506956"/>
              <a:gd name="connsiteX2736" fmla="*/ 266378 w 506956"/>
              <a:gd name="connsiteY2736" fmla="*/ 292994 h 506956"/>
              <a:gd name="connsiteX2737" fmla="*/ 270187 w 506956"/>
              <a:gd name="connsiteY2737" fmla="*/ 287010 h 506956"/>
              <a:gd name="connsiteX2738" fmla="*/ 274348 w 506956"/>
              <a:gd name="connsiteY2738" fmla="*/ 287010 h 506956"/>
              <a:gd name="connsiteX2739" fmla="*/ 268446 w 506956"/>
              <a:gd name="connsiteY2739" fmla="*/ 296204 h 506956"/>
              <a:gd name="connsiteX2740" fmla="*/ 274756 w 506956"/>
              <a:gd name="connsiteY2740" fmla="*/ 306050 h 506956"/>
              <a:gd name="connsiteX2741" fmla="*/ 270595 w 506956"/>
              <a:gd name="connsiteY2741" fmla="*/ 306050 h 506956"/>
              <a:gd name="connsiteX2742" fmla="*/ 266378 w 506956"/>
              <a:gd name="connsiteY2742" fmla="*/ 299359 h 506956"/>
              <a:gd name="connsiteX2743" fmla="*/ 292179 w 506956"/>
              <a:gd name="connsiteY2743" fmla="*/ 299359 h 506956"/>
              <a:gd name="connsiteX2744" fmla="*/ 287962 w 506956"/>
              <a:gd name="connsiteY2744" fmla="*/ 306050 h 506956"/>
              <a:gd name="connsiteX2745" fmla="*/ 283801 w 506956"/>
              <a:gd name="connsiteY2745" fmla="*/ 306050 h 506956"/>
              <a:gd name="connsiteX2746" fmla="*/ 290111 w 506956"/>
              <a:gd name="connsiteY2746" fmla="*/ 296204 h 506956"/>
              <a:gd name="connsiteX2747" fmla="*/ 284209 w 506956"/>
              <a:gd name="connsiteY2747" fmla="*/ 287010 h 506956"/>
              <a:gd name="connsiteX2748" fmla="*/ 288370 w 506956"/>
              <a:gd name="connsiteY2748" fmla="*/ 287010 h 506956"/>
              <a:gd name="connsiteX2749" fmla="*/ 292179 w 506956"/>
              <a:gd name="connsiteY2749" fmla="*/ 292994 h 506956"/>
              <a:gd name="connsiteX2750" fmla="*/ 295987 w 506956"/>
              <a:gd name="connsiteY2750" fmla="*/ 287010 h 506956"/>
              <a:gd name="connsiteX2751" fmla="*/ 300148 w 506956"/>
              <a:gd name="connsiteY2751" fmla="*/ 287010 h 506956"/>
              <a:gd name="connsiteX2752" fmla="*/ 294246 w 506956"/>
              <a:gd name="connsiteY2752" fmla="*/ 296204 h 506956"/>
              <a:gd name="connsiteX2753" fmla="*/ 300556 w 506956"/>
              <a:gd name="connsiteY2753" fmla="*/ 306050 h 506956"/>
              <a:gd name="connsiteX2754" fmla="*/ 296395 w 506956"/>
              <a:gd name="connsiteY2754" fmla="*/ 306050 h 506956"/>
              <a:gd name="connsiteX2755" fmla="*/ 292179 w 506956"/>
              <a:gd name="connsiteY2755" fmla="*/ 299359 h 506956"/>
              <a:gd name="connsiteX2756" fmla="*/ 317979 w 506956"/>
              <a:gd name="connsiteY2756" fmla="*/ 299359 h 506956"/>
              <a:gd name="connsiteX2757" fmla="*/ 313762 w 506956"/>
              <a:gd name="connsiteY2757" fmla="*/ 306050 h 506956"/>
              <a:gd name="connsiteX2758" fmla="*/ 309601 w 506956"/>
              <a:gd name="connsiteY2758" fmla="*/ 306050 h 506956"/>
              <a:gd name="connsiteX2759" fmla="*/ 315911 w 506956"/>
              <a:gd name="connsiteY2759" fmla="*/ 296204 h 506956"/>
              <a:gd name="connsiteX2760" fmla="*/ 310009 w 506956"/>
              <a:gd name="connsiteY2760" fmla="*/ 287010 h 506956"/>
              <a:gd name="connsiteX2761" fmla="*/ 314170 w 506956"/>
              <a:gd name="connsiteY2761" fmla="*/ 287010 h 506956"/>
              <a:gd name="connsiteX2762" fmla="*/ 317979 w 506956"/>
              <a:gd name="connsiteY2762" fmla="*/ 292994 h 506956"/>
              <a:gd name="connsiteX2763" fmla="*/ 321787 w 506956"/>
              <a:gd name="connsiteY2763" fmla="*/ 287010 h 506956"/>
              <a:gd name="connsiteX2764" fmla="*/ 325948 w 506956"/>
              <a:gd name="connsiteY2764" fmla="*/ 287010 h 506956"/>
              <a:gd name="connsiteX2765" fmla="*/ 320046 w 506956"/>
              <a:gd name="connsiteY2765" fmla="*/ 296204 h 506956"/>
              <a:gd name="connsiteX2766" fmla="*/ 326356 w 506956"/>
              <a:gd name="connsiteY2766" fmla="*/ 306050 h 506956"/>
              <a:gd name="connsiteX2767" fmla="*/ 322195 w 506956"/>
              <a:gd name="connsiteY2767" fmla="*/ 306050 h 506956"/>
              <a:gd name="connsiteX2768" fmla="*/ 317979 w 506956"/>
              <a:gd name="connsiteY2768" fmla="*/ 299359 h 506956"/>
              <a:gd name="connsiteX2769" fmla="*/ 343779 w 506956"/>
              <a:gd name="connsiteY2769" fmla="*/ 299359 h 506956"/>
              <a:gd name="connsiteX2770" fmla="*/ 339563 w 506956"/>
              <a:gd name="connsiteY2770" fmla="*/ 306050 h 506956"/>
              <a:gd name="connsiteX2771" fmla="*/ 335401 w 506956"/>
              <a:gd name="connsiteY2771" fmla="*/ 306050 h 506956"/>
              <a:gd name="connsiteX2772" fmla="*/ 341711 w 506956"/>
              <a:gd name="connsiteY2772" fmla="*/ 296204 h 506956"/>
              <a:gd name="connsiteX2773" fmla="*/ 335809 w 506956"/>
              <a:gd name="connsiteY2773" fmla="*/ 287010 h 506956"/>
              <a:gd name="connsiteX2774" fmla="*/ 339971 w 506956"/>
              <a:gd name="connsiteY2774" fmla="*/ 287010 h 506956"/>
              <a:gd name="connsiteX2775" fmla="*/ 343779 w 506956"/>
              <a:gd name="connsiteY2775" fmla="*/ 292994 h 506956"/>
              <a:gd name="connsiteX2776" fmla="*/ 347587 w 506956"/>
              <a:gd name="connsiteY2776" fmla="*/ 287010 h 506956"/>
              <a:gd name="connsiteX2777" fmla="*/ 351748 w 506956"/>
              <a:gd name="connsiteY2777" fmla="*/ 287010 h 506956"/>
              <a:gd name="connsiteX2778" fmla="*/ 345846 w 506956"/>
              <a:gd name="connsiteY2778" fmla="*/ 296204 h 506956"/>
              <a:gd name="connsiteX2779" fmla="*/ 352156 w 506956"/>
              <a:gd name="connsiteY2779" fmla="*/ 306050 h 506956"/>
              <a:gd name="connsiteX2780" fmla="*/ 347995 w 506956"/>
              <a:gd name="connsiteY2780" fmla="*/ 306050 h 506956"/>
              <a:gd name="connsiteX2781" fmla="*/ 343779 w 506956"/>
              <a:gd name="connsiteY2781" fmla="*/ 299359 h 506956"/>
              <a:gd name="connsiteX2782" fmla="*/ 369579 w 506956"/>
              <a:gd name="connsiteY2782" fmla="*/ 299359 h 506956"/>
              <a:gd name="connsiteX2783" fmla="*/ 365363 w 506956"/>
              <a:gd name="connsiteY2783" fmla="*/ 306050 h 506956"/>
              <a:gd name="connsiteX2784" fmla="*/ 361201 w 506956"/>
              <a:gd name="connsiteY2784" fmla="*/ 306050 h 506956"/>
              <a:gd name="connsiteX2785" fmla="*/ 367511 w 506956"/>
              <a:gd name="connsiteY2785" fmla="*/ 296204 h 506956"/>
              <a:gd name="connsiteX2786" fmla="*/ 361609 w 506956"/>
              <a:gd name="connsiteY2786" fmla="*/ 287010 h 506956"/>
              <a:gd name="connsiteX2787" fmla="*/ 365771 w 506956"/>
              <a:gd name="connsiteY2787" fmla="*/ 287010 h 506956"/>
              <a:gd name="connsiteX2788" fmla="*/ 369579 w 506956"/>
              <a:gd name="connsiteY2788" fmla="*/ 292994 h 506956"/>
              <a:gd name="connsiteX2789" fmla="*/ 373387 w 506956"/>
              <a:gd name="connsiteY2789" fmla="*/ 287010 h 506956"/>
              <a:gd name="connsiteX2790" fmla="*/ 377548 w 506956"/>
              <a:gd name="connsiteY2790" fmla="*/ 287010 h 506956"/>
              <a:gd name="connsiteX2791" fmla="*/ 371646 w 506956"/>
              <a:gd name="connsiteY2791" fmla="*/ 296204 h 506956"/>
              <a:gd name="connsiteX2792" fmla="*/ 377956 w 506956"/>
              <a:gd name="connsiteY2792" fmla="*/ 306050 h 506956"/>
              <a:gd name="connsiteX2793" fmla="*/ 373795 w 506956"/>
              <a:gd name="connsiteY2793" fmla="*/ 306050 h 506956"/>
              <a:gd name="connsiteX2794" fmla="*/ 369579 w 506956"/>
              <a:gd name="connsiteY2794" fmla="*/ 299359 h 506956"/>
              <a:gd name="connsiteX2795" fmla="*/ 395379 w 506956"/>
              <a:gd name="connsiteY2795" fmla="*/ 299359 h 506956"/>
              <a:gd name="connsiteX2796" fmla="*/ 391163 w 506956"/>
              <a:gd name="connsiteY2796" fmla="*/ 306050 h 506956"/>
              <a:gd name="connsiteX2797" fmla="*/ 387001 w 506956"/>
              <a:gd name="connsiteY2797" fmla="*/ 306050 h 506956"/>
              <a:gd name="connsiteX2798" fmla="*/ 393312 w 506956"/>
              <a:gd name="connsiteY2798" fmla="*/ 296204 h 506956"/>
              <a:gd name="connsiteX2799" fmla="*/ 387409 w 506956"/>
              <a:gd name="connsiteY2799" fmla="*/ 287010 h 506956"/>
              <a:gd name="connsiteX2800" fmla="*/ 391571 w 506956"/>
              <a:gd name="connsiteY2800" fmla="*/ 287010 h 506956"/>
              <a:gd name="connsiteX2801" fmla="*/ 395379 w 506956"/>
              <a:gd name="connsiteY2801" fmla="*/ 292994 h 506956"/>
              <a:gd name="connsiteX2802" fmla="*/ 399187 w 506956"/>
              <a:gd name="connsiteY2802" fmla="*/ 287010 h 506956"/>
              <a:gd name="connsiteX2803" fmla="*/ 403348 w 506956"/>
              <a:gd name="connsiteY2803" fmla="*/ 287010 h 506956"/>
              <a:gd name="connsiteX2804" fmla="*/ 397446 w 506956"/>
              <a:gd name="connsiteY2804" fmla="*/ 296204 h 506956"/>
              <a:gd name="connsiteX2805" fmla="*/ 403756 w 506956"/>
              <a:gd name="connsiteY2805" fmla="*/ 306050 h 506956"/>
              <a:gd name="connsiteX2806" fmla="*/ 399595 w 506956"/>
              <a:gd name="connsiteY2806" fmla="*/ 306050 h 506956"/>
              <a:gd name="connsiteX2807" fmla="*/ 395379 w 506956"/>
              <a:gd name="connsiteY2807" fmla="*/ 299359 h 506956"/>
              <a:gd name="connsiteX2808" fmla="*/ 421179 w 506956"/>
              <a:gd name="connsiteY2808" fmla="*/ 299359 h 506956"/>
              <a:gd name="connsiteX2809" fmla="*/ 416963 w 506956"/>
              <a:gd name="connsiteY2809" fmla="*/ 306050 h 506956"/>
              <a:gd name="connsiteX2810" fmla="*/ 412801 w 506956"/>
              <a:gd name="connsiteY2810" fmla="*/ 306050 h 506956"/>
              <a:gd name="connsiteX2811" fmla="*/ 419112 w 506956"/>
              <a:gd name="connsiteY2811" fmla="*/ 296204 h 506956"/>
              <a:gd name="connsiteX2812" fmla="*/ 413209 w 506956"/>
              <a:gd name="connsiteY2812" fmla="*/ 287010 h 506956"/>
              <a:gd name="connsiteX2813" fmla="*/ 417371 w 506956"/>
              <a:gd name="connsiteY2813" fmla="*/ 287010 h 506956"/>
              <a:gd name="connsiteX2814" fmla="*/ 421179 w 506956"/>
              <a:gd name="connsiteY2814" fmla="*/ 292994 h 506956"/>
              <a:gd name="connsiteX2815" fmla="*/ 424987 w 506956"/>
              <a:gd name="connsiteY2815" fmla="*/ 287010 h 506956"/>
              <a:gd name="connsiteX2816" fmla="*/ 429149 w 506956"/>
              <a:gd name="connsiteY2816" fmla="*/ 287010 h 506956"/>
              <a:gd name="connsiteX2817" fmla="*/ 423246 w 506956"/>
              <a:gd name="connsiteY2817" fmla="*/ 296204 h 506956"/>
              <a:gd name="connsiteX2818" fmla="*/ 429557 w 506956"/>
              <a:gd name="connsiteY2818" fmla="*/ 306050 h 506956"/>
              <a:gd name="connsiteX2819" fmla="*/ 425395 w 506956"/>
              <a:gd name="connsiteY2819" fmla="*/ 306050 h 506956"/>
              <a:gd name="connsiteX2820" fmla="*/ 421179 w 506956"/>
              <a:gd name="connsiteY2820" fmla="*/ 299359 h 506956"/>
              <a:gd name="connsiteX2821" fmla="*/ 446979 w 506956"/>
              <a:gd name="connsiteY2821" fmla="*/ 299359 h 506956"/>
              <a:gd name="connsiteX2822" fmla="*/ 442763 w 506956"/>
              <a:gd name="connsiteY2822" fmla="*/ 306050 h 506956"/>
              <a:gd name="connsiteX2823" fmla="*/ 438601 w 506956"/>
              <a:gd name="connsiteY2823" fmla="*/ 306050 h 506956"/>
              <a:gd name="connsiteX2824" fmla="*/ 444912 w 506956"/>
              <a:gd name="connsiteY2824" fmla="*/ 296204 h 506956"/>
              <a:gd name="connsiteX2825" fmla="*/ 439009 w 506956"/>
              <a:gd name="connsiteY2825" fmla="*/ 287010 h 506956"/>
              <a:gd name="connsiteX2826" fmla="*/ 443171 w 506956"/>
              <a:gd name="connsiteY2826" fmla="*/ 287010 h 506956"/>
              <a:gd name="connsiteX2827" fmla="*/ 446979 w 506956"/>
              <a:gd name="connsiteY2827" fmla="*/ 292994 h 506956"/>
              <a:gd name="connsiteX2828" fmla="*/ 450787 w 506956"/>
              <a:gd name="connsiteY2828" fmla="*/ 287010 h 506956"/>
              <a:gd name="connsiteX2829" fmla="*/ 454949 w 506956"/>
              <a:gd name="connsiteY2829" fmla="*/ 287010 h 506956"/>
              <a:gd name="connsiteX2830" fmla="*/ 449046 w 506956"/>
              <a:gd name="connsiteY2830" fmla="*/ 296204 h 506956"/>
              <a:gd name="connsiteX2831" fmla="*/ 455357 w 506956"/>
              <a:gd name="connsiteY2831" fmla="*/ 306050 h 506956"/>
              <a:gd name="connsiteX2832" fmla="*/ 451195 w 506956"/>
              <a:gd name="connsiteY2832" fmla="*/ 306050 h 506956"/>
              <a:gd name="connsiteX2833" fmla="*/ 446979 w 506956"/>
              <a:gd name="connsiteY2833" fmla="*/ 299359 h 506956"/>
              <a:gd name="connsiteX2834" fmla="*/ 472779 w 506956"/>
              <a:gd name="connsiteY2834" fmla="*/ 299359 h 506956"/>
              <a:gd name="connsiteX2835" fmla="*/ 468563 w 506956"/>
              <a:gd name="connsiteY2835" fmla="*/ 306050 h 506956"/>
              <a:gd name="connsiteX2836" fmla="*/ 464401 w 506956"/>
              <a:gd name="connsiteY2836" fmla="*/ 306050 h 506956"/>
              <a:gd name="connsiteX2837" fmla="*/ 470712 w 506956"/>
              <a:gd name="connsiteY2837" fmla="*/ 296204 h 506956"/>
              <a:gd name="connsiteX2838" fmla="*/ 464809 w 506956"/>
              <a:gd name="connsiteY2838" fmla="*/ 287010 h 506956"/>
              <a:gd name="connsiteX2839" fmla="*/ 468971 w 506956"/>
              <a:gd name="connsiteY2839" fmla="*/ 287010 h 506956"/>
              <a:gd name="connsiteX2840" fmla="*/ 472779 w 506956"/>
              <a:gd name="connsiteY2840" fmla="*/ 292994 h 506956"/>
              <a:gd name="connsiteX2841" fmla="*/ 476587 w 506956"/>
              <a:gd name="connsiteY2841" fmla="*/ 287010 h 506956"/>
              <a:gd name="connsiteX2842" fmla="*/ 480749 w 506956"/>
              <a:gd name="connsiteY2842" fmla="*/ 287010 h 506956"/>
              <a:gd name="connsiteX2843" fmla="*/ 474846 w 506956"/>
              <a:gd name="connsiteY2843" fmla="*/ 296204 h 506956"/>
              <a:gd name="connsiteX2844" fmla="*/ 481157 w 506956"/>
              <a:gd name="connsiteY2844" fmla="*/ 306050 h 506956"/>
              <a:gd name="connsiteX2845" fmla="*/ 476995 w 506956"/>
              <a:gd name="connsiteY2845" fmla="*/ 306050 h 506956"/>
              <a:gd name="connsiteX2846" fmla="*/ 472779 w 506956"/>
              <a:gd name="connsiteY2846" fmla="*/ 299359 h 506956"/>
              <a:gd name="connsiteX2847" fmla="*/ 498579 w 506956"/>
              <a:gd name="connsiteY2847" fmla="*/ 299359 h 506956"/>
              <a:gd name="connsiteX2848" fmla="*/ 494363 w 506956"/>
              <a:gd name="connsiteY2848" fmla="*/ 306050 h 506956"/>
              <a:gd name="connsiteX2849" fmla="*/ 490201 w 506956"/>
              <a:gd name="connsiteY2849" fmla="*/ 306050 h 506956"/>
              <a:gd name="connsiteX2850" fmla="*/ 496512 w 506956"/>
              <a:gd name="connsiteY2850" fmla="*/ 296204 h 506956"/>
              <a:gd name="connsiteX2851" fmla="*/ 490609 w 506956"/>
              <a:gd name="connsiteY2851" fmla="*/ 287010 h 506956"/>
              <a:gd name="connsiteX2852" fmla="*/ 494771 w 506956"/>
              <a:gd name="connsiteY2852" fmla="*/ 287010 h 506956"/>
              <a:gd name="connsiteX2853" fmla="*/ 498579 w 506956"/>
              <a:gd name="connsiteY2853" fmla="*/ 292994 h 506956"/>
              <a:gd name="connsiteX2854" fmla="*/ 502387 w 506956"/>
              <a:gd name="connsiteY2854" fmla="*/ 287010 h 506956"/>
              <a:gd name="connsiteX2855" fmla="*/ 506549 w 506956"/>
              <a:gd name="connsiteY2855" fmla="*/ 287010 h 506956"/>
              <a:gd name="connsiteX2856" fmla="*/ 500646 w 506956"/>
              <a:gd name="connsiteY2856" fmla="*/ 296204 h 506956"/>
              <a:gd name="connsiteX2857" fmla="*/ 506957 w 506956"/>
              <a:gd name="connsiteY2857" fmla="*/ 306050 h 506956"/>
              <a:gd name="connsiteX2858" fmla="*/ 502795 w 506956"/>
              <a:gd name="connsiteY2858" fmla="*/ 306050 h 506956"/>
              <a:gd name="connsiteX2859" fmla="*/ 498579 w 506956"/>
              <a:gd name="connsiteY2859" fmla="*/ 299359 h 506956"/>
              <a:gd name="connsiteX2860" fmla="*/ 8378 w 506956"/>
              <a:gd name="connsiteY2860" fmla="*/ 328060 h 506956"/>
              <a:gd name="connsiteX2861" fmla="*/ 4162 w 506956"/>
              <a:gd name="connsiteY2861" fmla="*/ 334751 h 506956"/>
              <a:gd name="connsiteX2862" fmla="*/ 0 w 506956"/>
              <a:gd name="connsiteY2862" fmla="*/ 334751 h 506956"/>
              <a:gd name="connsiteX2863" fmla="*/ 6310 w 506956"/>
              <a:gd name="connsiteY2863" fmla="*/ 324904 h 506956"/>
              <a:gd name="connsiteX2864" fmla="*/ 408 w 506956"/>
              <a:gd name="connsiteY2864" fmla="*/ 315710 h 506956"/>
              <a:gd name="connsiteX2865" fmla="*/ 4570 w 506956"/>
              <a:gd name="connsiteY2865" fmla="*/ 315710 h 506956"/>
              <a:gd name="connsiteX2866" fmla="*/ 8378 w 506956"/>
              <a:gd name="connsiteY2866" fmla="*/ 321695 h 506956"/>
              <a:gd name="connsiteX2867" fmla="*/ 12186 w 506956"/>
              <a:gd name="connsiteY2867" fmla="*/ 315710 h 506956"/>
              <a:gd name="connsiteX2868" fmla="*/ 16347 w 506956"/>
              <a:gd name="connsiteY2868" fmla="*/ 315710 h 506956"/>
              <a:gd name="connsiteX2869" fmla="*/ 10445 w 506956"/>
              <a:gd name="connsiteY2869" fmla="*/ 324904 h 506956"/>
              <a:gd name="connsiteX2870" fmla="*/ 16755 w 506956"/>
              <a:gd name="connsiteY2870" fmla="*/ 334751 h 506956"/>
              <a:gd name="connsiteX2871" fmla="*/ 12594 w 506956"/>
              <a:gd name="connsiteY2871" fmla="*/ 334751 h 506956"/>
              <a:gd name="connsiteX2872" fmla="*/ 8378 w 506956"/>
              <a:gd name="connsiteY2872" fmla="*/ 328060 h 506956"/>
              <a:gd name="connsiteX2873" fmla="*/ 34178 w 506956"/>
              <a:gd name="connsiteY2873" fmla="*/ 328060 h 506956"/>
              <a:gd name="connsiteX2874" fmla="*/ 29962 w 506956"/>
              <a:gd name="connsiteY2874" fmla="*/ 334751 h 506956"/>
              <a:gd name="connsiteX2875" fmla="*/ 25800 w 506956"/>
              <a:gd name="connsiteY2875" fmla="*/ 334751 h 506956"/>
              <a:gd name="connsiteX2876" fmla="*/ 32110 w 506956"/>
              <a:gd name="connsiteY2876" fmla="*/ 324904 h 506956"/>
              <a:gd name="connsiteX2877" fmla="*/ 26208 w 506956"/>
              <a:gd name="connsiteY2877" fmla="*/ 315710 h 506956"/>
              <a:gd name="connsiteX2878" fmla="*/ 30370 w 506956"/>
              <a:gd name="connsiteY2878" fmla="*/ 315710 h 506956"/>
              <a:gd name="connsiteX2879" fmla="*/ 34178 w 506956"/>
              <a:gd name="connsiteY2879" fmla="*/ 321695 h 506956"/>
              <a:gd name="connsiteX2880" fmla="*/ 37986 w 506956"/>
              <a:gd name="connsiteY2880" fmla="*/ 315710 h 506956"/>
              <a:gd name="connsiteX2881" fmla="*/ 42147 w 506956"/>
              <a:gd name="connsiteY2881" fmla="*/ 315710 h 506956"/>
              <a:gd name="connsiteX2882" fmla="*/ 36245 w 506956"/>
              <a:gd name="connsiteY2882" fmla="*/ 324904 h 506956"/>
              <a:gd name="connsiteX2883" fmla="*/ 42555 w 506956"/>
              <a:gd name="connsiteY2883" fmla="*/ 334751 h 506956"/>
              <a:gd name="connsiteX2884" fmla="*/ 38394 w 506956"/>
              <a:gd name="connsiteY2884" fmla="*/ 334751 h 506956"/>
              <a:gd name="connsiteX2885" fmla="*/ 34178 w 506956"/>
              <a:gd name="connsiteY2885" fmla="*/ 328060 h 506956"/>
              <a:gd name="connsiteX2886" fmla="*/ 59978 w 506956"/>
              <a:gd name="connsiteY2886" fmla="*/ 328060 h 506956"/>
              <a:gd name="connsiteX2887" fmla="*/ 55762 w 506956"/>
              <a:gd name="connsiteY2887" fmla="*/ 334751 h 506956"/>
              <a:gd name="connsiteX2888" fmla="*/ 51600 w 506956"/>
              <a:gd name="connsiteY2888" fmla="*/ 334751 h 506956"/>
              <a:gd name="connsiteX2889" fmla="*/ 57911 w 506956"/>
              <a:gd name="connsiteY2889" fmla="*/ 324904 h 506956"/>
              <a:gd name="connsiteX2890" fmla="*/ 52008 w 506956"/>
              <a:gd name="connsiteY2890" fmla="*/ 315710 h 506956"/>
              <a:gd name="connsiteX2891" fmla="*/ 56170 w 506956"/>
              <a:gd name="connsiteY2891" fmla="*/ 315710 h 506956"/>
              <a:gd name="connsiteX2892" fmla="*/ 59978 w 506956"/>
              <a:gd name="connsiteY2892" fmla="*/ 321695 h 506956"/>
              <a:gd name="connsiteX2893" fmla="*/ 63786 w 506956"/>
              <a:gd name="connsiteY2893" fmla="*/ 315710 h 506956"/>
              <a:gd name="connsiteX2894" fmla="*/ 67948 w 506956"/>
              <a:gd name="connsiteY2894" fmla="*/ 315710 h 506956"/>
              <a:gd name="connsiteX2895" fmla="*/ 62045 w 506956"/>
              <a:gd name="connsiteY2895" fmla="*/ 324904 h 506956"/>
              <a:gd name="connsiteX2896" fmla="*/ 68356 w 506956"/>
              <a:gd name="connsiteY2896" fmla="*/ 334751 h 506956"/>
              <a:gd name="connsiteX2897" fmla="*/ 64194 w 506956"/>
              <a:gd name="connsiteY2897" fmla="*/ 334751 h 506956"/>
              <a:gd name="connsiteX2898" fmla="*/ 59978 w 506956"/>
              <a:gd name="connsiteY2898" fmla="*/ 328060 h 506956"/>
              <a:gd name="connsiteX2899" fmla="*/ 85778 w 506956"/>
              <a:gd name="connsiteY2899" fmla="*/ 328060 h 506956"/>
              <a:gd name="connsiteX2900" fmla="*/ 81562 w 506956"/>
              <a:gd name="connsiteY2900" fmla="*/ 334751 h 506956"/>
              <a:gd name="connsiteX2901" fmla="*/ 77400 w 506956"/>
              <a:gd name="connsiteY2901" fmla="*/ 334751 h 506956"/>
              <a:gd name="connsiteX2902" fmla="*/ 83711 w 506956"/>
              <a:gd name="connsiteY2902" fmla="*/ 324904 h 506956"/>
              <a:gd name="connsiteX2903" fmla="*/ 77808 w 506956"/>
              <a:gd name="connsiteY2903" fmla="*/ 315710 h 506956"/>
              <a:gd name="connsiteX2904" fmla="*/ 81970 w 506956"/>
              <a:gd name="connsiteY2904" fmla="*/ 315710 h 506956"/>
              <a:gd name="connsiteX2905" fmla="*/ 85778 w 506956"/>
              <a:gd name="connsiteY2905" fmla="*/ 321695 h 506956"/>
              <a:gd name="connsiteX2906" fmla="*/ 89586 w 506956"/>
              <a:gd name="connsiteY2906" fmla="*/ 315710 h 506956"/>
              <a:gd name="connsiteX2907" fmla="*/ 93748 w 506956"/>
              <a:gd name="connsiteY2907" fmla="*/ 315710 h 506956"/>
              <a:gd name="connsiteX2908" fmla="*/ 87845 w 506956"/>
              <a:gd name="connsiteY2908" fmla="*/ 324904 h 506956"/>
              <a:gd name="connsiteX2909" fmla="*/ 94156 w 506956"/>
              <a:gd name="connsiteY2909" fmla="*/ 334751 h 506956"/>
              <a:gd name="connsiteX2910" fmla="*/ 89994 w 506956"/>
              <a:gd name="connsiteY2910" fmla="*/ 334751 h 506956"/>
              <a:gd name="connsiteX2911" fmla="*/ 85778 w 506956"/>
              <a:gd name="connsiteY2911" fmla="*/ 328060 h 506956"/>
              <a:gd name="connsiteX2912" fmla="*/ 111578 w 506956"/>
              <a:gd name="connsiteY2912" fmla="*/ 328060 h 506956"/>
              <a:gd name="connsiteX2913" fmla="*/ 107362 w 506956"/>
              <a:gd name="connsiteY2913" fmla="*/ 334751 h 506956"/>
              <a:gd name="connsiteX2914" fmla="*/ 103200 w 506956"/>
              <a:gd name="connsiteY2914" fmla="*/ 334751 h 506956"/>
              <a:gd name="connsiteX2915" fmla="*/ 109511 w 506956"/>
              <a:gd name="connsiteY2915" fmla="*/ 324904 h 506956"/>
              <a:gd name="connsiteX2916" fmla="*/ 103608 w 506956"/>
              <a:gd name="connsiteY2916" fmla="*/ 315710 h 506956"/>
              <a:gd name="connsiteX2917" fmla="*/ 107770 w 506956"/>
              <a:gd name="connsiteY2917" fmla="*/ 315710 h 506956"/>
              <a:gd name="connsiteX2918" fmla="*/ 111578 w 506956"/>
              <a:gd name="connsiteY2918" fmla="*/ 321695 h 506956"/>
              <a:gd name="connsiteX2919" fmla="*/ 115386 w 506956"/>
              <a:gd name="connsiteY2919" fmla="*/ 315710 h 506956"/>
              <a:gd name="connsiteX2920" fmla="*/ 119548 w 506956"/>
              <a:gd name="connsiteY2920" fmla="*/ 315710 h 506956"/>
              <a:gd name="connsiteX2921" fmla="*/ 113645 w 506956"/>
              <a:gd name="connsiteY2921" fmla="*/ 324904 h 506956"/>
              <a:gd name="connsiteX2922" fmla="*/ 119956 w 506956"/>
              <a:gd name="connsiteY2922" fmla="*/ 334751 h 506956"/>
              <a:gd name="connsiteX2923" fmla="*/ 115794 w 506956"/>
              <a:gd name="connsiteY2923" fmla="*/ 334751 h 506956"/>
              <a:gd name="connsiteX2924" fmla="*/ 111578 w 506956"/>
              <a:gd name="connsiteY2924" fmla="*/ 328060 h 506956"/>
              <a:gd name="connsiteX2925" fmla="*/ 137378 w 506956"/>
              <a:gd name="connsiteY2925" fmla="*/ 328060 h 506956"/>
              <a:gd name="connsiteX2926" fmla="*/ 133162 w 506956"/>
              <a:gd name="connsiteY2926" fmla="*/ 334751 h 506956"/>
              <a:gd name="connsiteX2927" fmla="*/ 129000 w 506956"/>
              <a:gd name="connsiteY2927" fmla="*/ 334751 h 506956"/>
              <a:gd name="connsiteX2928" fmla="*/ 135311 w 506956"/>
              <a:gd name="connsiteY2928" fmla="*/ 324904 h 506956"/>
              <a:gd name="connsiteX2929" fmla="*/ 129408 w 506956"/>
              <a:gd name="connsiteY2929" fmla="*/ 315710 h 506956"/>
              <a:gd name="connsiteX2930" fmla="*/ 133570 w 506956"/>
              <a:gd name="connsiteY2930" fmla="*/ 315710 h 506956"/>
              <a:gd name="connsiteX2931" fmla="*/ 137378 w 506956"/>
              <a:gd name="connsiteY2931" fmla="*/ 321695 h 506956"/>
              <a:gd name="connsiteX2932" fmla="*/ 141186 w 506956"/>
              <a:gd name="connsiteY2932" fmla="*/ 315710 h 506956"/>
              <a:gd name="connsiteX2933" fmla="*/ 145348 w 506956"/>
              <a:gd name="connsiteY2933" fmla="*/ 315710 h 506956"/>
              <a:gd name="connsiteX2934" fmla="*/ 139445 w 506956"/>
              <a:gd name="connsiteY2934" fmla="*/ 324904 h 506956"/>
              <a:gd name="connsiteX2935" fmla="*/ 145756 w 506956"/>
              <a:gd name="connsiteY2935" fmla="*/ 334751 h 506956"/>
              <a:gd name="connsiteX2936" fmla="*/ 141594 w 506956"/>
              <a:gd name="connsiteY2936" fmla="*/ 334751 h 506956"/>
              <a:gd name="connsiteX2937" fmla="*/ 137378 w 506956"/>
              <a:gd name="connsiteY2937" fmla="*/ 328060 h 506956"/>
              <a:gd name="connsiteX2938" fmla="*/ 163178 w 506956"/>
              <a:gd name="connsiteY2938" fmla="*/ 328060 h 506956"/>
              <a:gd name="connsiteX2939" fmla="*/ 158962 w 506956"/>
              <a:gd name="connsiteY2939" fmla="*/ 334751 h 506956"/>
              <a:gd name="connsiteX2940" fmla="*/ 154800 w 506956"/>
              <a:gd name="connsiteY2940" fmla="*/ 334751 h 506956"/>
              <a:gd name="connsiteX2941" fmla="*/ 161111 w 506956"/>
              <a:gd name="connsiteY2941" fmla="*/ 324904 h 506956"/>
              <a:gd name="connsiteX2942" fmla="*/ 155208 w 506956"/>
              <a:gd name="connsiteY2942" fmla="*/ 315710 h 506956"/>
              <a:gd name="connsiteX2943" fmla="*/ 159370 w 506956"/>
              <a:gd name="connsiteY2943" fmla="*/ 315710 h 506956"/>
              <a:gd name="connsiteX2944" fmla="*/ 163178 w 506956"/>
              <a:gd name="connsiteY2944" fmla="*/ 321695 h 506956"/>
              <a:gd name="connsiteX2945" fmla="*/ 166986 w 506956"/>
              <a:gd name="connsiteY2945" fmla="*/ 315710 h 506956"/>
              <a:gd name="connsiteX2946" fmla="*/ 171148 w 506956"/>
              <a:gd name="connsiteY2946" fmla="*/ 315710 h 506956"/>
              <a:gd name="connsiteX2947" fmla="*/ 165245 w 506956"/>
              <a:gd name="connsiteY2947" fmla="*/ 324904 h 506956"/>
              <a:gd name="connsiteX2948" fmla="*/ 171556 w 506956"/>
              <a:gd name="connsiteY2948" fmla="*/ 334751 h 506956"/>
              <a:gd name="connsiteX2949" fmla="*/ 167394 w 506956"/>
              <a:gd name="connsiteY2949" fmla="*/ 334751 h 506956"/>
              <a:gd name="connsiteX2950" fmla="*/ 163178 w 506956"/>
              <a:gd name="connsiteY2950" fmla="*/ 328060 h 506956"/>
              <a:gd name="connsiteX2951" fmla="*/ 188978 w 506956"/>
              <a:gd name="connsiteY2951" fmla="*/ 328060 h 506956"/>
              <a:gd name="connsiteX2952" fmla="*/ 184762 w 506956"/>
              <a:gd name="connsiteY2952" fmla="*/ 334751 h 506956"/>
              <a:gd name="connsiteX2953" fmla="*/ 180601 w 506956"/>
              <a:gd name="connsiteY2953" fmla="*/ 334751 h 506956"/>
              <a:gd name="connsiteX2954" fmla="*/ 186911 w 506956"/>
              <a:gd name="connsiteY2954" fmla="*/ 324904 h 506956"/>
              <a:gd name="connsiteX2955" fmla="*/ 181009 w 506956"/>
              <a:gd name="connsiteY2955" fmla="*/ 315710 h 506956"/>
              <a:gd name="connsiteX2956" fmla="*/ 185170 w 506956"/>
              <a:gd name="connsiteY2956" fmla="*/ 315710 h 506956"/>
              <a:gd name="connsiteX2957" fmla="*/ 188978 w 506956"/>
              <a:gd name="connsiteY2957" fmla="*/ 321695 h 506956"/>
              <a:gd name="connsiteX2958" fmla="*/ 192786 w 506956"/>
              <a:gd name="connsiteY2958" fmla="*/ 315710 h 506956"/>
              <a:gd name="connsiteX2959" fmla="*/ 196948 w 506956"/>
              <a:gd name="connsiteY2959" fmla="*/ 315710 h 506956"/>
              <a:gd name="connsiteX2960" fmla="*/ 191045 w 506956"/>
              <a:gd name="connsiteY2960" fmla="*/ 324904 h 506956"/>
              <a:gd name="connsiteX2961" fmla="*/ 197356 w 506956"/>
              <a:gd name="connsiteY2961" fmla="*/ 334751 h 506956"/>
              <a:gd name="connsiteX2962" fmla="*/ 193194 w 506956"/>
              <a:gd name="connsiteY2962" fmla="*/ 334751 h 506956"/>
              <a:gd name="connsiteX2963" fmla="*/ 188978 w 506956"/>
              <a:gd name="connsiteY2963" fmla="*/ 328060 h 506956"/>
              <a:gd name="connsiteX2964" fmla="*/ 214778 w 506956"/>
              <a:gd name="connsiteY2964" fmla="*/ 328060 h 506956"/>
              <a:gd name="connsiteX2965" fmla="*/ 210562 w 506956"/>
              <a:gd name="connsiteY2965" fmla="*/ 334751 h 506956"/>
              <a:gd name="connsiteX2966" fmla="*/ 206401 w 506956"/>
              <a:gd name="connsiteY2966" fmla="*/ 334751 h 506956"/>
              <a:gd name="connsiteX2967" fmla="*/ 212711 w 506956"/>
              <a:gd name="connsiteY2967" fmla="*/ 324904 h 506956"/>
              <a:gd name="connsiteX2968" fmla="*/ 206809 w 506956"/>
              <a:gd name="connsiteY2968" fmla="*/ 315710 h 506956"/>
              <a:gd name="connsiteX2969" fmla="*/ 210970 w 506956"/>
              <a:gd name="connsiteY2969" fmla="*/ 315710 h 506956"/>
              <a:gd name="connsiteX2970" fmla="*/ 214778 w 506956"/>
              <a:gd name="connsiteY2970" fmla="*/ 321695 h 506956"/>
              <a:gd name="connsiteX2971" fmla="*/ 218586 w 506956"/>
              <a:gd name="connsiteY2971" fmla="*/ 315710 h 506956"/>
              <a:gd name="connsiteX2972" fmla="*/ 222748 w 506956"/>
              <a:gd name="connsiteY2972" fmla="*/ 315710 h 506956"/>
              <a:gd name="connsiteX2973" fmla="*/ 216846 w 506956"/>
              <a:gd name="connsiteY2973" fmla="*/ 324904 h 506956"/>
              <a:gd name="connsiteX2974" fmla="*/ 223156 w 506956"/>
              <a:gd name="connsiteY2974" fmla="*/ 334751 h 506956"/>
              <a:gd name="connsiteX2975" fmla="*/ 218994 w 506956"/>
              <a:gd name="connsiteY2975" fmla="*/ 334751 h 506956"/>
              <a:gd name="connsiteX2976" fmla="*/ 214778 w 506956"/>
              <a:gd name="connsiteY2976" fmla="*/ 328060 h 506956"/>
              <a:gd name="connsiteX2977" fmla="*/ 240578 w 506956"/>
              <a:gd name="connsiteY2977" fmla="*/ 328060 h 506956"/>
              <a:gd name="connsiteX2978" fmla="*/ 236362 w 506956"/>
              <a:gd name="connsiteY2978" fmla="*/ 334751 h 506956"/>
              <a:gd name="connsiteX2979" fmla="*/ 232201 w 506956"/>
              <a:gd name="connsiteY2979" fmla="*/ 334751 h 506956"/>
              <a:gd name="connsiteX2980" fmla="*/ 238511 w 506956"/>
              <a:gd name="connsiteY2980" fmla="*/ 324904 h 506956"/>
              <a:gd name="connsiteX2981" fmla="*/ 232609 w 506956"/>
              <a:gd name="connsiteY2981" fmla="*/ 315710 h 506956"/>
              <a:gd name="connsiteX2982" fmla="*/ 236770 w 506956"/>
              <a:gd name="connsiteY2982" fmla="*/ 315710 h 506956"/>
              <a:gd name="connsiteX2983" fmla="*/ 240578 w 506956"/>
              <a:gd name="connsiteY2983" fmla="*/ 321695 h 506956"/>
              <a:gd name="connsiteX2984" fmla="*/ 244386 w 506956"/>
              <a:gd name="connsiteY2984" fmla="*/ 315710 h 506956"/>
              <a:gd name="connsiteX2985" fmla="*/ 248548 w 506956"/>
              <a:gd name="connsiteY2985" fmla="*/ 315710 h 506956"/>
              <a:gd name="connsiteX2986" fmla="*/ 242646 w 506956"/>
              <a:gd name="connsiteY2986" fmla="*/ 324904 h 506956"/>
              <a:gd name="connsiteX2987" fmla="*/ 248956 w 506956"/>
              <a:gd name="connsiteY2987" fmla="*/ 334751 h 506956"/>
              <a:gd name="connsiteX2988" fmla="*/ 244794 w 506956"/>
              <a:gd name="connsiteY2988" fmla="*/ 334751 h 506956"/>
              <a:gd name="connsiteX2989" fmla="*/ 240578 w 506956"/>
              <a:gd name="connsiteY2989" fmla="*/ 328060 h 506956"/>
              <a:gd name="connsiteX2990" fmla="*/ 266378 w 506956"/>
              <a:gd name="connsiteY2990" fmla="*/ 328060 h 506956"/>
              <a:gd name="connsiteX2991" fmla="*/ 262162 w 506956"/>
              <a:gd name="connsiteY2991" fmla="*/ 334751 h 506956"/>
              <a:gd name="connsiteX2992" fmla="*/ 258001 w 506956"/>
              <a:gd name="connsiteY2992" fmla="*/ 334751 h 506956"/>
              <a:gd name="connsiteX2993" fmla="*/ 264311 w 506956"/>
              <a:gd name="connsiteY2993" fmla="*/ 324904 h 506956"/>
              <a:gd name="connsiteX2994" fmla="*/ 258409 w 506956"/>
              <a:gd name="connsiteY2994" fmla="*/ 315710 h 506956"/>
              <a:gd name="connsiteX2995" fmla="*/ 262570 w 506956"/>
              <a:gd name="connsiteY2995" fmla="*/ 315710 h 506956"/>
              <a:gd name="connsiteX2996" fmla="*/ 266378 w 506956"/>
              <a:gd name="connsiteY2996" fmla="*/ 321695 h 506956"/>
              <a:gd name="connsiteX2997" fmla="*/ 270187 w 506956"/>
              <a:gd name="connsiteY2997" fmla="*/ 315710 h 506956"/>
              <a:gd name="connsiteX2998" fmla="*/ 274348 w 506956"/>
              <a:gd name="connsiteY2998" fmla="*/ 315710 h 506956"/>
              <a:gd name="connsiteX2999" fmla="*/ 268446 w 506956"/>
              <a:gd name="connsiteY2999" fmla="*/ 324904 h 506956"/>
              <a:gd name="connsiteX3000" fmla="*/ 274756 w 506956"/>
              <a:gd name="connsiteY3000" fmla="*/ 334751 h 506956"/>
              <a:gd name="connsiteX3001" fmla="*/ 270595 w 506956"/>
              <a:gd name="connsiteY3001" fmla="*/ 334751 h 506956"/>
              <a:gd name="connsiteX3002" fmla="*/ 266378 w 506956"/>
              <a:gd name="connsiteY3002" fmla="*/ 328060 h 506956"/>
              <a:gd name="connsiteX3003" fmla="*/ 292179 w 506956"/>
              <a:gd name="connsiteY3003" fmla="*/ 328060 h 506956"/>
              <a:gd name="connsiteX3004" fmla="*/ 287962 w 506956"/>
              <a:gd name="connsiteY3004" fmla="*/ 334751 h 506956"/>
              <a:gd name="connsiteX3005" fmla="*/ 283801 w 506956"/>
              <a:gd name="connsiteY3005" fmla="*/ 334751 h 506956"/>
              <a:gd name="connsiteX3006" fmla="*/ 290111 w 506956"/>
              <a:gd name="connsiteY3006" fmla="*/ 324904 h 506956"/>
              <a:gd name="connsiteX3007" fmla="*/ 284209 w 506956"/>
              <a:gd name="connsiteY3007" fmla="*/ 315710 h 506956"/>
              <a:gd name="connsiteX3008" fmla="*/ 288370 w 506956"/>
              <a:gd name="connsiteY3008" fmla="*/ 315710 h 506956"/>
              <a:gd name="connsiteX3009" fmla="*/ 292179 w 506956"/>
              <a:gd name="connsiteY3009" fmla="*/ 321695 h 506956"/>
              <a:gd name="connsiteX3010" fmla="*/ 295987 w 506956"/>
              <a:gd name="connsiteY3010" fmla="*/ 315710 h 506956"/>
              <a:gd name="connsiteX3011" fmla="*/ 300148 w 506956"/>
              <a:gd name="connsiteY3011" fmla="*/ 315710 h 506956"/>
              <a:gd name="connsiteX3012" fmla="*/ 294246 w 506956"/>
              <a:gd name="connsiteY3012" fmla="*/ 324904 h 506956"/>
              <a:gd name="connsiteX3013" fmla="*/ 300556 w 506956"/>
              <a:gd name="connsiteY3013" fmla="*/ 334751 h 506956"/>
              <a:gd name="connsiteX3014" fmla="*/ 296395 w 506956"/>
              <a:gd name="connsiteY3014" fmla="*/ 334751 h 506956"/>
              <a:gd name="connsiteX3015" fmla="*/ 292179 w 506956"/>
              <a:gd name="connsiteY3015" fmla="*/ 328060 h 506956"/>
              <a:gd name="connsiteX3016" fmla="*/ 317979 w 506956"/>
              <a:gd name="connsiteY3016" fmla="*/ 328060 h 506956"/>
              <a:gd name="connsiteX3017" fmla="*/ 313762 w 506956"/>
              <a:gd name="connsiteY3017" fmla="*/ 334751 h 506956"/>
              <a:gd name="connsiteX3018" fmla="*/ 309601 w 506956"/>
              <a:gd name="connsiteY3018" fmla="*/ 334751 h 506956"/>
              <a:gd name="connsiteX3019" fmla="*/ 315911 w 506956"/>
              <a:gd name="connsiteY3019" fmla="*/ 324904 h 506956"/>
              <a:gd name="connsiteX3020" fmla="*/ 310009 w 506956"/>
              <a:gd name="connsiteY3020" fmla="*/ 315710 h 506956"/>
              <a:gd name="connsiteX3021" fmla="*/ 314170 w 506956"/>
              <a:gd name="connsiteY3021" fmla="*/ 315710 h 506956"/>
              <a:gd name="connsiteX3022" fmla="*/ 317979 w 506956"/>
              <a:gd name="connsiteY3022" fmla="*/ 321695 h 506956"/>
              <a:gd name="connsiteX3023" fmla="*/ 321787 w 506956"/>
              <a:gd name="connsiteY3023" fmla="*/ 315710 h 506956"/>
              <a:gd name="connsiteX3024" fmla="*/ 325948 w 506956"/>
              <a:gd name="connsiteY3024" fmla="*/ 315710 h 506956"/>
              <a:gd name="connsiteX3025" fmla="*/ 320046 w 506956"/>
              <a:gd name="connsiteY3025" fmla="*/ 324904 h 506956"/>
              <a:gd name="connsiteX3026" fmla="*/ 326356 w 506956"/>
              <a:gd name="connsiteY3026" fmla="*/ 334751 h 506956"/>
              <a:gd name="connsiteX3027" fmla="*/ 322195 w 506956"/>
              <a:gd name="connsiteY3027" fmla="*/ 334751 h 506956"/>
              <a:gd name="connsiteX3028" fmla="*/ 317979 w 506956"/>
              <a:gd name="connsiteY3028" fmla="*/ 328060 h 506956"/>
              <a:gd name="connsiteX3029" fmla="*/ 343779 w 506956"/>
              <a:gd name="connsiteY3029" fmla="*/ 328060 h 506956"/>
              <a:gd name="connsiteX3030" fmla="*/ 339563 w 506956"/>
              <a:gd name="connsiteY3030" fmla="*/ 334751 h 506956"/>
              <a:gd name="connsiteX3031" fmla="*/ 335401 w 506956"/>
              <a:gd name="connsiteY3031" fmla="*/ 334751 h 506956"/>
              <a:gd name="connsiteX3032" fmla="*/ 341711 w 506956"/>
              <a:gd name="connsiteY3032" fmla="*/ 324904 h 506956"/>
              <a:gd name="connsiteX3033" fmla="*/ 335809 w 506956"/>
              <a:gd name="connsiteY3033" fmla="*/ 315710 h 506956"/>
              <a:gd name="connsiteX3034" fmla="*/ 339971 w 506956"/>
              <a:gd name="connsiteY3034" fmla="*/ 315710 h 506956"/>
              <a:gd name="connsiteX3035" fmla="*/ 343779 w 506956"/>
              <a:gd name="connsiteY3035" fmla="*/ 321695 h 506956"/>
              <a:gd name="connsiteX3036" fmla="*/ 347587 w 506956"/>
              <a:gd name="connsiteY3036" fmla="*/ 315710 h 506956"/>
              <a:gd name="connsiteX3037" fmla="*/ 351748 w 506956"/>
              <a:gd name="connsiteY3037" fmla="*/ 315710 h 506956"/>
              <a:gd name="connsiteX3038" fmla="*/ 345846 w 506956"/>
              <a:gd name="connsiteY3038" fmla="*/ 324904 h 506956"/>
              <a:gd name="connsiteX3039" fmla="*/ 352156 w 506956"/>
              <a:gd name="connsiteY3039" fmla="*/ 334751 h 506956"/>
              <a:gd name="connsiteX3040" fmla="*/ 347995 w 506956"/>
              <a:gd name="connsiteY3040" fmla="*/ 334751 h 506956"/>
              <a:gd name="connsiteX3041" fmla="*/ 343779 w 506956"/>
              <a:gd name="connsiteY3041" fmla="*/ 328060 h 506956"/>
              <a:gd name="connsiteX3042" fmla="*/ 369579 w 506956"/>
              <a:gd name="connsiteY3042" fmla="*/ 328060 h 506956"/>
              <a:gd name="connsiteX3043" fmla="*/ 365363 w 506956"/>
              <a:gd name="connsiteY3043" fmla="*/ 334751 h 506956"/>
              <a:gd name="connsiteX3044" fmla="*/ 361201 w 506956"/>
              <a:gd name="connsiteY3044" fmla="*/ 334751 h 506956"/>
              <a:gd name="connsiteX3045" fmla="*/ 367511 w 506956"/>
              <a:gd name="connsiteY3045" fmla="*/ 324904 h 506956"/>
              <a:gd name="connsiteX3046" fmla="*/ 361609 w 506956"/>
              <a:gd name="connsiteY3046" fmla="*/ 315710 h 506956"/>
              <a:gd name="connsiteX3047" fmla="*/ 365771 w 506956"/>
              <a:gd name="connsiteY3047" fmla="*/ 315710 h 506956"/>
              <a:gd name="connsiteX3048" fmla="*/ 369579 w 506956"/>
              <a:gd name="connsiteY3048" fmla="*/ 321695 h 506956"/>
              <a:gd name="connsiteX3049" fmla="*/ 373387 w 506956"/>
              <a:gd name="connsiteY3049" fmla="*/ 315710 h 506956"/>
              <a:gd name="connsiteX3050" fmla="*/ 377548 w 506956"/>
              <a:gd name="connsiteY3050" fmla="*/ 315710 h 506956"/>
              <a:gd name="connsiteX3051" fmla="*/ 371646 w 506956"/>
              <a:gd name="connsiteY3051" fmla="*/ 324904 h 506956"/>
              <a:gd name="connsiteX3052" fmla="*/ 377956 w 506956"/>
              <a:gd name="connsiteY3052" fmla="*/ 334751 h 506956"/>
              <a:gd name="connsiteX3053" fmla="*/ 373795 w 506956"/>
              <a:gd name="connsiteY3053" fmla="*/ 334751 h 506956"/>
              <a:gd name="connsiteX3054" fmla="*/ 369579 w 506956"/>
              <a:gd name="connsiteY3054" fmla="*/ 328060 h 506956"/>
              <a:gd name="connsiteX3055" fmla="*/ 395379 w 506956"/>
              <a:gd name="connsiteY3055" fmla="*/ 328060 h 506956"/>
              <a:gd name="connsiteX3056" fmla="*/ 391163 w 506956"/>
              <a:gd name="connsiteY3056" fmla="*/ 334751 h 506956"/>
              <a:gd name="connsiteX3057" fmla="*/ 387001 w 506956"/>
              <a:gd name="connsiteY3057" fmla="*/ 334751 h 506956"/>
              <a:gd name="connsiteX3058" fmla="*/ 393312 w 506956"/>
              <a:gd name="connsiteY3058" fmla="*/ 324904 h 506956"/>
              <a:gd name="connsiteX3059" fmla="*/ 387409 w 506956"/>
              <a:gd name="connsiteY3059" fmla="*/ 315710 h 506956"/>
              <a:gd name="connsiteX3060" fmla="*/ 391571 w 506956"/>
              <a:gd name="connsiteY3060" fmla="*/ 315710 h 506956"/>
              <a:gd name="connsiteX3061" fmla="*/ 395379 w 506956"/>
              <a:gd name="connsiteY3061" fmla="*/ 321695 h 506956"/>
              <a:gd name="connsiteX3062" fmla="*/ 399187 w 506956"/>
              <a:gd name="connsiteY3062" fmla="*/ 315710 h 506956"/>
              <a:gd name="connsiteX3063" fmla="*/ 403348 w 506956"/>
              <a:gd name="connsiteY3063" fmla="*/ 315710 h 506956"/>
              <a:gd name="connsiteX3064" fmla="*/ 397446 w 506956"/>
              <a:gd name="connsiteY3064" fmla="*/ 324904 h 506956"/>
              <a:gd name="connsiteX3065" fmla="*/ 403756 w 506956"/>
              <a:gd name="connsiteY3065" fmla="*/ 334751 h 506956"/>
              <a:gd name="connsiteX3066" fmla="*/ 399595 w 506956"/>
              <a:gd name="connsiteY3066" fmla="*/ 334751 h 506956"/>
              <a:gd name="connsiteX3067" fmla="*/ 395379 w 506956"/>
              <a:gd name="connsiteY3067" fmla="*/ 328060 h 506956"/>
              <a:gd name="connsiteX3068" fmla="*/ 421179 w 506956"/>
              <a:gd name="connsiteY3068" fmla="*/ 328060 h 506956"/>
              <a:gd name="connsiteX3069" fmla="*/ 416963 w 506956"/>
              <a:gd name="connsiteY3069" fmla="*/ 334751 h 506956"/>
              <a:gd name="connsiteX3070" fmla="*/ 412801 w 506956"/>
              <a:gd name="connsiteY3070" fmla="*/ 334751 h 506956"/>
              <a:gd name="connsiteX3071" fmla="*/ 419112 w 506956"/>
              <a:gd name="connsiteY3071" fmla="*/ 324904 h 506956"/>
              <a:gd name="connsiteX3072" fmla="*/ 413209 w 506956"/>
              <a:gd name="connsiteY3072" fmla="*/ 315710 h 506956"/>
              <a:gd name="connsiteX3073" fmla="*/ 417371 w 506956"/>
              <a:gd name="connsiteY3073" fmla="*/ 315710 h 506956"/>
              <a:gd name="connsiteX3074" fmla="*/ 421179 w 506956"/>
              <a:gd name="connsiteY3074" fmla="*/ 321695 h 506956"/>
              <a:gd name="connsiteX3075" fmla="*/ 424987 w 506956"/>
              <a:gd name="connsiteY3075" fmla="*/ 315710 h 506956"/>
              <a:gd name="connsiteX3076" fmla="*/ 429149 w 506956"/>
              <a:gd name="connsiteY3076" fmla="*/ 315710 h 506956"/>
              <a:gd name="connsiteX3077" fmla="*/ 423246 w 506956"/>
              <a:gd name="connsiteY3077" fmla="*/ 324904 h 506956"/>
              <a:gd name="connsiteX3078" fmla="*/ 429557 w 506956"/>
              <a:gd name="connsiteY3078" fmla="*/ 334751 h 506956"/>
              <a:gd name="connsiteX3079" fmla="*/ 425395 w 506956"/>
              <a:gd name="connsiteY3079" fmla="*/ 334751 h 506956"/>
              <a:gd name="connsiteX3080" fmla="*/ 421179 w 506956"/>
              <a:gd name="connsiteY3080" fmla="*/ 328060 h 506956"/>
              <a:gd name="connsiteX3081" fmla="*/ 446979 w 506956"/>
              <a:gd name="connsiteY3081" fmla="*/ 328060 h 506956"/>
              <a:gd name="connsiteX3082" fmla="*/ 442763 w 506956"/>
              <a:gd name="connsiteY3082" fmla="*/ 334751 h 506956"/>
              <a:gd name="connsiteX3083" fmla="*/ 438601 w 506956"/>
              <a:gd name="connsiteY3083" fmla="*/ 334751 h 506956"/>
              <a:gd name="connsiteX3084" fmla="*/ 444912 w 506956"/>
              <a:gd name="connsiteY3084" fmla="*/ 324904 h 506956"/>
              <a:gd name="connsiteX3085" fmla="*/ 439009 w 506956"/>
              <a:gd name="connsiteY3085" fmla="*/ 315710 h 506956"/>
              <a:gd name="connsiteX3086" fmla="*/ 443171 w 506956"/>
              <a:gd name="connsiteY3086" fmla="*/ 315710 h 506956"/>
              <a:gd name="connsiteX3087" fmla="*/ 446979 w 506956"/>
              <a:gd name="connsiteY3087" fmla="*/ 321695 h 506956"/>
              <a:gd name="connsiteX3088" fmla="*/ 450787 w 506956"/>
              <a:gd name="connsiteY3088" fmla="*/ 315710 h 506956"/>
              <a:gd name="connsiteX3089" fmla="*/ 454949 w 506956"/>
              <a:gd name="connsiteY3089" fmla="*/ 315710 h 506956"/>
              <a:gd name="connsiteX3090" fmla="*/ 449046 w 506956"/>
              <a:gd name="connsiteY3090" fmla="*/ 324904 h 506956"/>
              <a:gd name="connsiteX3091" fmla="*/ 455357 w 506956"/>
              <a:gd name="connsiteY3091" fmla="*/ 334751 h 506956"/>
              <a:gd name="connsiteX3092" fmla="*/ 451195 w 506956"/>
              <a:gd name="connsiteY3092" fmla="*/ 334751 h 506956"/>
              <a:gd name="connsiteX3093" fmla="*/ 446979 w 506956"/>
              <a:gd name="connsiteY3093" fmla="*/ 328060 h 506956"/>
              <a:gd name="connsiteX3094" fmla="*/ 472779 w 506956"/>
              <a:gd name="connsiteY3094" fmla="*/ 328060 h 506956"/>
              <a:gd name="connsiteX3095" fmla="*/ 468563 w 506956"/>
              <a:gd name="connsiteY3095" fmla="*/ 334751 h 506956"/>
              <a:gd name="connsiteX3096" fmla="*/ 464401 w 506956"/>
              <a:gd name="connsiteY3096" fmla="*/ 334751 h 506956"/>
              <a:gd name="connsiteX3097" fmla="*/ 470712 w 506956"/>
              <a:gd name="connsiteY3097" fmla="*/ 324904 h 506956"/>
              <a:gd name="connsiteX3098" fmla="*/ 464809 w 506956"/>
              <a:gd name="connsiteY3098" fmla="*/ 315710 h 506956"/>
              <a:gd name="connsiteX3099" fmla="*/ 468971 w 506956"/>
              <a:gd name="connsiteY3099" fmla="*/ 315710 h 506956"/>
              <a:gd name="connsiteX3100" fmla="*/ 472779 w 506956"/>
              <a:gd name="connsiteY3100" fmla="*/ 321695 h 506956"/>
              <a:gd name="connsiteX3101" fmla="*/ 476587 w 506956"/>
              <a:gd name="connsiteY3101" fmla="*/ 315710 h 506956"/>
              <a:gd name="connsiteX3102" fmla="*/ 480749 w 506956"/>
              <a:gd name="connsiteY3102" fmla="*/ 315710 h 506956"/>
              <a:gd name="connsiteX3103" fmla="*/ 474846 w 506956"/>
              <a:gd name="connsiteY3103" fmla="*/ 324904 h 506956"/>
              <a:gd name="connsiteX3104" fmla="*/ 481157 w 506956"/>
              <a:gd name="connsiteY3104" fmla="*/ 334751 h 506956"/>
              <a:gd name="connsiteX3105" fmla="*/ 476995 w 506956"/>
              <a:gd name="connsiteY3105" fmla="*/ 334751 h 506956"/>
              <a:gd name="connsiteX3106" fmla="*/ 472779 w 506956"/>
              <a:gd name="connsiteY3106" fmla="*/ 328060 h 506956"/>
              <a:gd name="connsiteX3107" fmla="*/ 498579 w 506956"/>
              <a:gd name="connsiteY3107" fmla="*/ 328060 h 506956"/>
              <a:gd name="connsiteX3108" fmla="*/ 494363 w 506956"/>
              <a:gd name="connsiteY3108" fmla="*/ 334751 h 506956"/>
              <a:gd name="connsiteX3109" fmla="*/ 490201 w 506956"/>
              <a:gd name="connsiteY3109" fmla="*/ 334751 h 506956"/>
              <a:gd name="connsiteX3110" fmla="*/ 496512 w 506956"/>
              <a:gd name="connsiteY3110" fmla="*/ 324904 h 506956"/>
              <a:gd name="connsiteX3111" fmla="*/ 490609 w 506956"/>
              <a:gd name="connsiteY3111" fmla="*/ 315710 h 506956"/>
              <a:gd name="connsiteX3112" fmla="*/ 494771 w 506956"/>
              <a:gd name="connsiteY3112" fmla="*/ 315710 h 506956"/>
              <a:gd name="connsiteX3113" fmla="*/ 498579 w 506956"/>
              <a:gd name="connsiteY3113" fmla="*/ 321695 h 506956"/>
              <a:gd name="connsiteX3114" fmla="*/ 502387 w 506956"/>
              <a:gd name="connsiteY3114" fmla="*/ 315710 h 506956"/>
              <a:gd name="connsiteX3115" fmla="*/ 506549 w 506956"/>
              <a:gd name="connsiteY3115" fmla="*/ 315710 h 506956"/>
              <a:gd name="connsiteX3116" fmla="*/ 500646 w 506956"/>
              <a:gd name="connsiteY3116" fmla="*/ 324904 h 506956"/>
              <a:gd name="connsiteX3117" fmla="*/ 506957 w 506956"/>
              <a:gd name="connsiteY3117" fmla="*/ 334751 h 506956"/>
              <a:gd name="connsiteX3118" fmla="*/ 502795 w 506956"/>
              <a:gd name="connsiteY3118" fmla="*/ 334751 h 506956"/>
              <a:gd name="connsiteX3119" fmla="*/ 498579 w 506956"/>
              <a:gd name="connsiteY3119" fmla="*/ 328060 h 506956"/>
              <a:gd name="connsiteX3120" fmla="*/ 8378 w 506956"/>
              <a:gd name="connsiteY3120" fmla="*/ 356761 h 506956"/>
              <a:gd name="connsiteX3121" fmla="*/ 4162 w 506956"/>
              <a:gd name="connsiteY3121" fmla="*/ 363452 h 506956"/>
              <a:gd name="connsiteX3122" fmla="*/ 0 w 506956"/>
              <a:gd name="connsiteY3122" fmla="*/ 363452 h 506956"/>
              <a:gd name="connsiteX3123" fmla="*/ 6310 w 506956"/>
              <a:gd name="connsiteY3123" fmla="*/ 353605 h 506956"/>
              <a:gd name="connsiteX3124" fmla="*/ 408 w 506956"/>
              <a:gd name="connsiteY3124" fmla="*/ 344412 h 506956"/>
              <a:gd name="connsiteX3125" fmla="*/ 4570 w 506956"/>
              <a:gd name="connsiteY3125" fmla="*/ 344412 h 506956"/>
              <a:gd name="connsiteX3126" fmla="*/ 8378 w 506956"/>
              <a:gd name="connsiteY3126" fmla="*/ 350396 h 506956"/>
              <a:gd name="connsiteX3127" fmla="*/ 12186 w 506956"/>
              <a:gd name="connsiteY3127" fmla="*/ 344412 h 506956"/>
              <a:gd name="connsiteX3128" fmla="*/ 16347 w 506956"/>
              <a:gd name="connsiteY3128" fmla="*/ 344412 h 506956"/>
              <a:gd name="connsiteX3129" fmla="*/ 10445 w 506956"/>
              <a:gd name="connsiteY3129" fmla="*/ 353605 h 506956"/>
              <a:gd name="connsiteX3130" fmla="*/ 16755 w 506956"/>
              <a:gd name="connsiteY3130" fmla="*/ 363452 h 506956"/>
              <a:gd name="connsiteX3131" fmla="*/ 12594 w 506956"/>
              <a:gd name="connsiteY3131" fmla="*/ 363452 h 506956"/>
              <a:gd name="connsiteX3132" fmla="*/ 8378 w 506956"/>
              <a:gd name="connsiteY3132" fmla="*/ 356761 h 506956"/>
              <a:gd name="connsiteX3133" fmla="*/ 34178 w 506956"/>
              <a:gd name="connsiteY3133" fmla="*/ 356761 h 506956"/>
              <a:gd name="connsiteX3134" fmla="*/ 29962 w 506956"/>
              <a:gd name="connsiteY3134" fmla="*/ 363452 h 506956"/>
              <a:gd name="connsiteX3135" fmla="*/ 25800 w 506956"/>
              <a:gd name="connsiteY3135" fmla="*/ 363452 h 506956"/>
              <a:gd name="connsiteX3136" fmla="*/ 32110 w 506956"/>
              <a:gd name="connsiteY3136" fmla="*/ 353605 h 506956"/>
              <a:gd name="connsiteX3137" fmla="*/ 26208 w 506956"/>
              <a:gd name="connsiteY3137" fmla="*/ 344412 h 506956"/>
              <a:gd name="connsiteX3138" fmla="*/ 30370 w 506956"/>
              <a:gd name="connsiteY3138" fmla="*/ 344412 h 506956"/>
              <a:gd name="connsiteX3139" fmla="*/ 34178 w 506956"/>
              <a:gd name="connsiteY3139" fmla="*/ 350396 h 506956"/>
              <a:gd name="connsiteX3140" fmla="*/ 37986 w 506956"/>
              <a:gd name="connsiteY3140" fmla="*/ 344412 h 506956"/>
              <a:gd name="connsiteX3141" fmla="*/ 42147 w 506956"/>
              <a:gd name="connsiteY3141" fmla="*/ 344412 h 506956"/>
              <a:gd name="connsiteX3142" fmla="*/ 36245 w 506956"/>
              <a:gd name="connsiteY3142" fmla="*/ 353605 h 506956"/>
              <a:gd name="connsiteX3143" fmla="*/ 42555 w 506956"/>
              <a:gd name="connsiteY3143" fmla="*/ 363452 h 506956"/>
              <a:gd name="connsiteX3144" fmla="*/ 38394 w 506956"/>
              <a:gd name="connsiteY3144" fmla="*/ 363452 h 506956"/>
              <a:gd name="connsiteX3145" fmla="*/ 34178 w 506956"/>
              <a:gd name="connsiteY3145" fmla="*/ 356761 h 506956"/>
              <a:gd name="connsiteX3146" fmla="*/ 59978 w 506956"/>
              <a:gd name="connsiteY3146" fmla="*/ 356761 h 506956"/>
              <a:gd name="connsiteX3147" fmla="*/ 55762 w 506956"/>
              <a:gd name="connsiteY3147" fmla="*/ 363452 h 506956"/>
              <a:gd name="connsiteX3148" fmla="*/ 51600 w 506956"/>
              <a:gd name="connsiteY3148" fmla="*/ 363452 h 506956"/>
              <a:gd name="connsiteX3149" fmla="*/ 57911 w 506956"/>
              <a:gd name="connsiteY3149" fmla="*/ 353605 h 506956"/>
              <a:gd name="connsiteX3150" fmla="*/ 52008 w 506956"/>
              <a:gd name="connsiteY3150" fmla="*/ 344412 h 506956"/>
              <a:gd name="connsiteX3151" fmla="*/ 56170 w 506956"/>
              <a:gd name="connsiteY3151" fmla="*/ 344412 h 506956"/>
              <a:gd name="connsiteX3152" fmla="*/ 59978 w 506956"/>
              <a:gd name="connsiteY3152" fmla="*/ 350396 h 506956"/>
              <a:gd name="connsiteX3153" fmla="*/ 63786 w 506956"/>
              <a:gd name="connsiteY3153" fmla="*/ 344412 h 506956"/>
              <a:gd name="connsiteX3154" fmla="*/ 67948 w 506956"/>
              <a:gd name="connsiteY3154" fmla="*/ 344412 h 506956"/>
              <a:gd name="connsiteX3155" fmla="*/ 62045 w 506956"/>
              <a:gd name="connsiteY3155" fmla="*/ 353605 h 506956"/>
              <a:gd name="connsiteX3156" fmla="*/ 68356 w 506956"/>
              <a:gd name="connsiteY3156" fmla="*/ 363452 h 506956"/>
              <a:gd name="connsiteX3157" fmla="*/ 64194 w 506956"/>
              <a:gd name="connsiteY3157" fmla="*/ 363452 h 506956"/>
              <a:gd name="connsiteX3158" fmla="*/ 59978 w 506956"/>
              <a:gd name="connsiteY3158" fmla="*/ 356761 h 506956"/>
              <a:gd name="connsiteX3159" fmla="*/ 85778 w 506956"/>
              <a:gd name="connsiteY3159" fmla="*/ 356761 h 506956"/>
              <a:gd name="connsiteX3160" fmla="*/ 81562 w 506956"/>
              <a:gd name="connsiteY3160" fmla="*/ 363452 h 506956"/>
              <a:gd name="connsiteX3161" fmla="*/ 77400 w 506956"/>
              <a:gd name="connsiteY3161" fmla="*/ 363452 h 506956"/>
              <a:gd name="connsiteX3162" fmla="*/ 83711 w 506956"/>
              <a:gd name="connsiteY3162" fmla="*/ 353605 h 506956"/>
              <a:gd name="connsiteX3163" fmla="*/ 77808 w 506956"/>
              <a:gd name="connsiteY3163" fmla="*/ 344412 h 506956"/>
              <a:gd name="connsiteX3164" fmla="*/ 81970 w 506956"/>
              <a:gd name="connsiteY3164" fmla="*/ 344412 h 506956"/>
              <a:gd name="connsiteX3165" fmla="*/ 85778 w 506956"/>
              <a:gd name="connsiteY3165" fmla="*/ 350396 h 506956"/>
              <a:gd name="connsiteX3166" fmla="*/ 89586 w 506956"/>
              <a:gd name="connsiteY3166" fmla="*/ 344412 h 506956"/>
              <a:gd name="connsiteX3167" fmla="*/ 93748 w 506956"/>
              <a:gd name="connsiteY3167" fmla="*/ 344412 h 506956"/>
              <a:gd name="connsiteX3168" fmla="*/ 87845 w 506956"/>
              <a:gd name="connsiteY3168" fmla="*/ 353605 h 506956"/>
              <a:gd name="connsiteX3169" fmla="*/ 94156 w 506956"/>
              <a:gd name="connsiteY3169" fmla="*/ 363452 h 506956"/>
              <a:gd name="connsiteX3170" fmla="*/ 89994 w 506956"/>
              <a:gd name="connsiteY3170" fmla="*/ 363452 h 506956"/>
              <a:gd name="connsiteX3171" fmla="*/ 85778 w 506956"/>
              <a:gd name="connsiteY3171" fmla="*/ 356761 h 506956"/>
              <a:gd name="connsiteX3172" fmla="*/ 111578 w 506956"/>
              <a:gd name="connsiteY3172" fmla="*/ 356761 h 506956"/>
              <a:gd name="connsiteX3173" fmla="*/ 107362 w 506956"/>
              <a:gd name="connsiteY3173" fmla="*/ 363452 h 506956"/>
              <a:gd name="connsiteX3174" fmla="*/ 103200 w 506956"/>
              <a:gd name="connsiteY3174" fmla="*/ 363452 h 506956"/>
              <a:gd name="connsiteX3175" fmla="*/ 109511 w 506956"/>
              <a:gd name="connsiteY3175" fmla="*/ 353605 h 506956"/>
              <a:gd name="connsiteX3176" fmla="*/ 103608 w 506956"/>
              <a:gd name="connsiteY3176" fmla="*/ 344412 h 506956"/>
              <a:gd name="connsiteX3177" fmla="*/ 107770 w 506956"/>
              <a:gd name="connsiteY3177" fmla="*/ 344412 h 506956"/>
              <a:gd name="connsiteX3178" fmla="*/ 111578 w 506956"/>
              <a:gd name="connsiteY3178" fmla="*/ 350396 h 506956"/>
              <a:gd name="connsiteX3179" fmla="*/ 115386 w 506956"/>
              <a:gd name="connsiteY3179" fmla="*/ 344412 h 506956"/>
              <a:gd name="connsiteX3180" fmla="*/ 119548 w 506956"/>
              <a:gd name="connsiteY3180" fmla="*/ 344412 h 506956"/>
              <a:gd name="connsiteX3181" fmla="*/ 113645 w 506956"/>
              <a:gd name="connsiteY3181" fmla="*/ 353605 h 506956"/>
              <a:gd name="connsiteX3182" fmla="*/ 119956 w 506956"/>
              <a:gd name="connsiteY3182" fmla="*/ 363452 h 506956"/>
              <a:gd name="connsiteX3183" fmla="*/ 115794 w 506956"/>
              <a:gd name="connsiteY3183" fmla="*/ 363452 h 506956"/>
              <a:gd name="connsiteX3184" fmla="*/ 111578 w 506956"/>
              <a:gd name="connsiteY3184" fmla="*/ 356761 h 506956"/>
              <a:gd name="connsiteX3185" fmla="*/ 137378 w 506956"/>
              <a:gd name="connsiteY3185" fmla="*/ 356761 h 506956"/>
              <a:gd name="connsiteX3186" fmla="*/ 133162 w 506956"/>
              <a:gd name="connsiteY3186" fmla="*/ 363452 h 506956"/>
              <a:gd name="connsiteX3187" fmla="*/ 129000 w 506956"/>
              <a:gd name="connsiteY3187" fmla="*/ 363452 h 506956"/>
              <a:gd name="connsiteX3188" fmla="*/ 135311 w 506956"/>
              <a:gd name="connsiteY3188" fmla="*/ 353605 h 506956"/>
              <a:gd name="connsiteX3189" fmla="*/ 129408 w 506956"/>
              <a:gd name="connsiteY3189" fmla="*/ 344412 h 506956"/>
              <a:gd name="connsiteX3190" fmla="*/ 133570 w 506956"/>
              <a:gd name="connsiteY3190" fmla="*/ 344412 h 506956"/>
              <a:gd name="connsiteX3191" fmla="*/ 137378 w 506956"/>
              <a:gd name="connsiteY3191" fmla="*/ 350396 h 506956"/>
              <a:gd name="connsiteX3192" fmla="*/ 141186 w 506956"/>
              <a:gd name="connsiteY3192" fmla="*/ 344412 h 506956"/>
              <a:gd name="connsiteX3193" fmla="*/ 145348 w 506956"/>
              <a:gd name="connsiteY3193" fmla="*/ 344412 h 506956"/>
              <a:gd name="connsiteX3194" fmla="*/ 139445 w 506956"/>
              <a:gd name="connsiteY3194" fmla="*/ 353605 h 506956"/>
              <a:gd name="connsiteX3195" fmla="*/ 145756 w 506956"/>
              <a:gd name="connsiteY3195" fmla="*/ 363452 h 506956"/>
              <a:gd name="connsiteX3196" fmla="*/ 141594 w 506956"/>
              <a:gd name="connsiteY3196" fmla="*/ 363452 h 506956"/>
              <a:gd name="connsiteX3197" fmla="*/ 137378 w 506956"/>
              <a:gd name="connsiteY3197" fmla="*/ 356761 h 506956"/>
              <a:gd name="connsiteX3198" fmla="*/ 163178 w 506956"/>
              <a:gd name="connsiteY3198" fmla="*/ 356761 h 506956"/>
              <a:gd name="connsiteX3199" fmla="*/ 158962 w 506956"/>
              <a:gd name="connsiteY3199" fmla="*/ 363452 h 506956"/>
              <a:gd name="connsiteX3200" fmla="*/ 154800 w 506956"/>
              <a:gd name="connsiteY3200" fmla="*/ 363452 h 506956"/>
              <a:gd name="connsiteX3201" fmla="*/ 161111 w 506956"/>
              <a:gd name="connsiteY3201" fmla="*/ 353605 h 506956"/>
              <a:gd name="connsiteX3202" fmla="*/ 155208 w 506956"/>
              <a:gd name="connsiteY3202" fmla="*/ 344412 h 506956"/>
              <a:gd name="connsiteX3203" fmla="*/ 159370 w 506956"/>
              <a:gd name="connsiteY3203" fmla="*/ 344412 h 506956"/>
              <a:gd name="connsiteX3204" fmla="*/ 163178 w 506956"/>
              <a:gd name="connsiteY3204" fmla="*/ 350396 h 506956"/>
              <a:gd name="connsiteX3205" fmla="*/ 166986 w 506956"/>
              <a:gd name="connsiteY3205" fmla="*/ 344412 h 506956"/>
              <a:gd name="connsiteX3206" fmla="*/ 171148 w 506956"/>
              <a:gd name="connsiteY3206" fmla="*/ 344412 h 506956"/>
              <a:gd name="connsiteX3207" fmla="*/ 165245 w 506956"/>
              <a:gd name="connsiteY3207" fmla="*/ 353605 h 506956"/>
              <a:gd name="connsiteX3208" fmla="*/ 171556 w 506956"/>
              <a:gd name="connsiteY3208" fmla="*/ 363452 h 506956"/>
              <a:gd name="connsiteX3209" fmla="*/ 167394 w 506956"/>
              <a:gd name="connsiteY3209" fmla="*/ 363452 h 506956"/>
              <a:gd name="connsiteX3210" fmla="*/ 163178 w 506956"/>
              <a:gd name="connsiteY3210" fmla="*/ 356761 h 506956"/>
              <a:gd name="connsiteX3211" fmla="*/ 188978 w 506956"/>
              <a:gd name="connsiteY3211" fmla="*/ 356761 h 506956"/>
              <a:gd name="connsiteX3212" fmla="*/ 184762 w 506956"/>
              <a:gd name="connsiteY3212" fmla="*/ 363452 h 506956"/>
              <a:gd name="connsiteX3213" fmla="*/ 180601 w 506956"/>
              <a:gd name="connsiteY3213" fmla="*/ 363452 h 506956"/>
              <a:gd name="connsiteX3214" fmla="*/ 186911 w 506956"/>
              <a:gd name="connsiteY3214" fmla="*/ 353605 h 506956"/>
              <a:gd name="connsiteX3215" fmla="*/ 181009 w 506956"/>
              <a:gd name="connsiteY3215" fmla="*/ 344412 h 506956"/>
              <a:gd name="connsiteX3216" fmla="*/ 185170 w 506956"/>
              <a:gd name="connsiteY3216" fmla="*/ 344412 h 506956"/>
              <a:gd name="connsiteX3217" fmla="*/ 188978 w 506956"/>
              <a:gd name="connsiteY3217" fmla="*/ 350396 h 506956"/>
              <a:gd name="connsiteX3218" fmla="*/ 192786 w 506956"/>
              <a:gd name="connsiteY3218" fmla="*/ 344412 h 506956"/>
              <a:gd name="connsiteX3219" fmla="*/ 196948 w 506956"/>
              <a:gd name="connsiteY3219" fmla="*/ 344412 h 506956"/>
              <a:gd name="connsiteX3220" fmla="*/ 191045 w 506956"/>
              <a:gd name="connsiteY3220" fmla="*/ 353605 h 506956"/>
              <a:gd name="connsiteX3221" fmla="*/ 197356 w 506956"/>
              <a:gd name="connsiteY3221" fmla="*/ 363452 h 506956"/>
              <a:gd name="connsiteX3222" fmla="*/ 193194 w 506956"/>
              <a:gd name="connsiteY3222" fmla="*/ 363452 h 506956"/>
              <a:gd name="connsiteX3223" fmla="*/ 188978 w 506956"/>
              <a:gd name="connsiteY3223" fmla="*/ 356761 h 506956"/>
              <a:gd name="connsiteX3224" fmla="*/ 214778 w 506956"/>
              <a:gd name="connsiteY3224" fmla="*/ 356761 h 506956"/>
              <a:gd name="connsiteX3225" fmla="*/ 210562 w 506956"/>
              <a:gd name="connsiteY3225" fmla="*/ 363452 h 506956"/>
              <a:gd name="connsiteX3226" fmla="*/ 206401 w 506956"/>
              <a:gd name="connsiteY3226" fmla="*/ 363452 h 506956"/>
              <a:gd name="connsiteX3227" fmla="*/ 212711 w 506956"/>
              <a:gd name="connsiteY3227" fmla="*/ 353605 h 506956"/>
              <a:gd name="connsiteX3228" fmla="*/ 206809 w 506956"/>
              <a:gd name="connsiteY3228" fmla="*/ 344412 h 506956"/>
              <a:gd name="connsiteX3229" fmla="*/ 210970 w 506956"/>
              <a:gd name="connsiteY3229" fmla="*/ 344412 h 506956"/>
              <a:gd name="connsiteX3230" fmla="*/ 214778 w 506956"/>
              <a:gd name="connsiteY3230" fmla="*/ 350396 h 506956"/>
              <a:gd name="connsiteX3231" fmla="*/ 218586 w 506956"/>
              <a:gd name="connsiteY3231" fmla="*/ 344412 h 506956"/>
              <a:gd name="connsiteX3232" fmla="*/ 222748 w 506956"/>
              <a:gd name="connsiteY3232" fmla="*/ 344412 h 506956"/>
              <a:gd name="connsiteX3233" fmla="*/ 216846 w 506956"/>
              <a:gd name="connsiteY3233" fmla="*/ 353605 h 506956"/>
              <a:gd name="connsiteX3234" fmla="*/ 223156 w 506956"/>
              <a:gd name="connsiteY3234" fmla="*/ 363452 h 506956"/>
              <a:gd name="connsiteX3235" fmla="*/ 218994 w 506956"/>
              <a:gd name="connsiteY3235" fmla="*/ 363452 h 506956"/>
              <a:gd name="connsiteX3236" fmla="*/ 214778 w 506956"/>
              <a:gd name="connsiteY3236" fmla="*/ 356761 h 506956"/>
              <a:gd name="connsiteX3237" fmla="*/ 240578 w 506956"/>
              <a:gd name="connsiteY3237" fmla="*/ 356761 h 506956"/>
              <a:gd name="connsiteX3238" fmla="*/ 236362 w 506956"/>
              <a:gd name="connsiteY3238" fmla="*/ 363452 h 506956"/>
              <a:gd name="connsiteX3239" fmla="*/ 232201 w 506956"/>
              <a:gd name="connsiteY3239" fmla="*/ 363452 h 506956"/>
              <a:gd name="connsiteX3240" fmla="*/ 238511 w 506956"/>
              <a:gd name="connsiteY3240" fmla="*/ 353605 h 506956"/>
              <a:gd name="connsiteX3241" fmla="*/ 232609 w 506956"/>
              <a:gd name="connsiteY3241" fmla="*/ 344412 h 506956"/>
              <a:gd name="connsiteX3242" fmla="*/ 236770 w 506956"/>
              <a:gd name="connsiteY3242" fmla="*/ 344412 h 506956"/>
              <a:gd name="connsiteX3243" fmla="*/ 240578 w 506956"/>
              <a:gd name="connsiteY3243" fmla="*/ 350396 h 506956"/>
              <a:gd name="connsiteX3244" fmla="*/ 244386 w 506956"/>
              <a:gd name="connsiteY3244" fmla="*/ 344412 h 506956"/>
              <a:gd name="connsiteX3245" fmla="*/ 248548 w 506956"/>
              <a:gd name="connsiteY3245" fmla="*/ 344412 h 506956"/>
              <a:gd name="connsiteX3246" fmla="*/ 242646 w 506956"/>
              <a:gd name="connsiteY3246" fmla="*/ 353605 h 506956"/>
              <a:gd name="connsiteX3247" fmla="*/ 248956 w 506956"/>
              <a:gd name="connsiteY3247" fmla="*/ 363452 h 506956"/>
              <a:gd name="connsiteX3248" fmla="*/ 244794 w 506956"/>
              <a:gd name="connsiteY3248" fmla="*/ 363452 h 506956"/>
              <a:gd name="connsiteX3249" fmla="*/ 240578 w 506956"/>
              <a:gd name="connsiteY3249" fmla="*/ 356761 h 506956"/>
              <a:gd name="connsiteX3250" fmla="*/ 266378 w 506956"/>
              <a:gd name="connsiteY3250" fmla="*/ 356761 h 506956"/>
              <a:gd name="connsiteX3251" fmla="*/ 262162 w 506956"/>
              <a:gd name="connsiteY3251" fmla="*/ 363452 h 506956"/>
              <a:gd name="connsiteX3252" fmla="*/ 258001 w 506956"/>
              <a:gd name="connsiteY3252" fmla="*/ 363452 h 506956"/>
              <a:gd name="connsiteX3253" fmla="*/ 264311 w 506956"/>
              <a:gd name="connsiteY3253" fmla="*/ 353605 h 506956"/>
              <a:gd name="connsiteX3254" fmla="*/ 258409 w 506956"/>
              <a:gd name="connsiteY3254" fmla="*/ 344412 h 506956"/>
              <a:gd name="connsiteX3255" fmla="*/ 262570 w 506956"/>
              <a:gd name="connsiteY3255" fmla="*/ 344412 h 506956"/>
              <a:gd name="connsiteX3256" fmla="*/ 266378 w 506956"/>
              <a:gd name="connsiteY3256" fmla="*/ 350396 h 506956"/>
              <a:gd name="connsiteX3257" fmla="*/ 270187 w 506956"/>
              <a:gd name="connsiteY3257" fmla="*/ 344412 h 506956"/>
              <a:gd name="connsiteX3258" fmla="*/ 274348 w 506956"/>
              <a:gd name="connsiteY3258" fmla="*/ 344412 h 506956"/>
              <a:gd name="connsiteX3259" fmla="*/ 268446 w 506956"/>
              <a:gd name="connsiteY3259" fmla="*/ 353605 h 506956"/>
              <a:gd name="connsiteX3260" fmla="*/ 274756 w 506956"/>
              <a:gd name="connsiteY3260" fmla="*/ 363452 h 506956"/>
              <a:gd name="connsiteX3261" fmla="*/ 270595 w 506956"/>
              <a:gd name="connsiteY3261" fmla="*/ 363452 h 506956"/>
              <a:gd name="connsiteX3262" fmla="*/ 266378 w 506956"/>
              <a:gd name="connsiteY3262" fmla="*/ 356761 h 506956"/>
              <a:gd name="connsiteX3263" fmla="*/ 292179 w 506956"/>
              <a:gd name="connsiteY3263" fmla="*/ 356761 h 506956"/>
              <a:gd name="connsiteX3264" fmla="*/ 287962 w 506956"/>
              <a:gd name="connsiteY3264" fmla="*/ 363452 h 506956"/>
              <a:gd name="connsiteX3265" fmla="*/ 283801 w 506956"/>
              <a:gd name="connsiteY3265" fmla="*/ 363452 h 506956"/>
              <a:gd name="connsiteX3266" fmla="*/ 290111 w 506956"/>
              <a:gd name="connsiteY3266" fmla="*/ 353605 h 506956"/>
              <a:gd name="connsiteX3267" fmla="*/ 284209 w 506956"/>
              <a:gd name="connsiteY3267" fmla="*/ 344412 h 506956"/>
              <a:gd name="connsiteX3268" fmla="*/ 288370 w 506956"/>
              <a:gd name="connsiteY3268" fmla="*/ 344412 h 506956"/>
              <a:gd name="connsiteX3269" fmla="*/ 292179 w 506956"/>
              <a:gd name="connsiteY3269" fmla="*/ 350396 h 506956"/>
              <a:gd name="connsiteX3270" fmla="*/ 295987 w 506956"/>
              <a:gd name="connsiteY3270" fmla="*/ 344412 h 506956"/>
              <a:gd name="connsiteX3271" fmla="*/ 300148 w 506956"/>
              <a:gd name="connsiteY3271" fmla="*/ 344412 h 506956"/>
              <a:gd name="connsiteX3272" fmla="*/ 294246 w 506956"/>
              <a:gd name="connsiteY3272" fmla="*/ 353605 h 506956"/>
              <a:gd name="connsiteX3273" fmla="*/ 300556 w 506956"/>
              <a:gd name="connsiteY3273" fmla="*/ 363452 h 506956"/>
              <a:gd name="connsiteX3274" fmla="*/ 296395 w 506956"/>
              <a:gd name="connsiteY3274" fmla="*/ 363452 h 506956"/>
              <a:gd name="connsiteX3275" fmla="*/ 292179 w 506956"/>
              <a:gd name="connsiteY3275" fmla="*/ 356761 h 506956"/>
              <a:gd name="connsiteX3276" fmla="*/ 317979 w 506956"/>
              <a:gd name="connsiteY3276" fmla="*/ 356761 h 506956"/>
              <a:gd name="connsiteX3277" fmla="*/ 313762 w 506956"/>
              <a:gd name="connsiteY3277" fmla="*/ 363452 h 506956"/>
              <a:gd name="connsiteX3278" fmla="*/ 309601 w 506956"/>
              <a:gd name="connsiteY3278" fmla="*/ 363452 h 506956"/>
              <a:gd name="connsiteX3279" fmla="*/ 315911 w 506956"/>
              <a:gd name="connsiteY3279" fmla="*/ 353605 h 506956"/>
              <a:gd name="connsiteX3280" fmla="*/ 310009 w 506956"/>
              <a:gd name="connsiteY3280" fmla="*/ 344412 h 506956"/>
              <a:gd name="connsiteX3281" fmla="*/ 314170 w 506956"/>
              <a:gd name="connsiteY3281" fmla="*/ 344412 h 506956"/>
              <a:gd name="connsiteX3282" fmla="*/ 317979 w 506956"/>
              <a:gd name="connsiteY3282" fmla="*/ 350396 h 506956"/>
              <a:gd name="connsiteX3283" fmla="*/ 321787 w 506956"/>
              <a:gd name="connsiteY3283" fmla="*/ 344412 h 506956"/>
              <a:gd name="connsiteX3284" fmla="*/ 325948 w 506956"/>
              <a:gd name="connsiteY3284" fmla="*/ 344412 h 506956"/>
              <a:gd name="connsiteX3285" fmla="*/ 320046 w 506956"/>
              <a:gd name="connsiteY3285" fmla="*/ 353605 h 506956"/>
              <a:gd name="connsiteX3286" fmla="*/ 326356 w 506956"/>
              <a:gd name="connsiteY3286" fmla="*/ 363452 h 506956"/>
              <a:gd name="connsiteX3287" fmla="*/ 322195 w 506956"/>
              <a:gd name="connsiteY3287" fmla="*/ 363452 h 506956"/>
              <a:gd name="connsiteX3288" fmla="*/ 317979 w 506956"/>
              <a:gd name="connsiteY3288" fmla="*/ 356761 h 506956"/>
              <a:gd name="connsiteX3289" fmla="*/ 343779 w 506956"/>
              <a:gd name="connsiteY3289" fmla="*/ 356761 h 506956"/>
              <a:gd name="connsiteX3290" fmla="*/ 339563 w 506956"/>
              <a:gd name="connsiteY3290" fmla="*/ 363452 h 506956"/>
              <a:gd name="connsiteX3291" fmla="*/ 335401 w 506956"/>
              <a:gd name="connsiteY3291" fmla="*/ 363452 h 506956"/>
              <a:gd name="connsiteX3292" fmla="*/ 341711 w 506956"/>
              <a:gd name="connsiteY3292" fmla="*/ 353605 h 506956"/>
              <a:gd name="connsiteX3293" fmla="*/ 335809 w 506956"/>
              <a:gd name="connsiteY3293" fmla="*/ 344412 h 506956"/>
              <a:gd name="connsiteX3294" fmla="*/ 339971 w 506956"/>
              <a:gd name="connsiteY3294" fmla="*/ 344412 h 506956"/>
              <a:gd name="connsiteX3295" fmla="*/ 343779 w 506956"/>
              <a:gd name="connsiteY3295" fmla="*/ 350396 h 506956"/>
              <a:gd name="connsiteX3296" fmla="*/ 347587 w 506956"/>
              <a:gd name="connsiteY3296" fmla="*/ 344412 h 506956"/>
              <a:gd name="connsiteX3297" fmla="*/ 351748 w 506956"/>
              <a:gd name="connsiteY3297" fmla="*/ 344412 h 506956"/>
              <a:gd name="connsiteX3298" fmla="*/ 345846 w 506956"/>
              <a:gd name="connsiteY3298" fmla="*/ 353605 h 506956"/>
              <a:gd name="connsiteX3299" fmla="*/ 352156 w 506956"/>
              <a:gd name="connsiteY3299" fmla="*/ 363452 h 506956"/>
              <a:gd name="connsiteX3300" fmla="*/ 347995 w 506956"/>
              <a:gd name="connsiteY3300" fmla="*/ 363452 h 506956"/>
              <a:gd name="connsiteX3301" fmla="*/ 343779 w 506956"/>
              <a:gd name="connsiteY3301" fmla="*/ 356761 h 506956"/>
              <a:gd name="connsiteX3302" fmla="*/ 369579 w 506956"/>
              <a:gd name="connsiteY3302" fmla="*/ 356761 h 506956"/>
              <a:gd name="connsiteX3303" fmla="*/ 365363 w 506956"/>
              <a:gd name="connsiteY3303" fmla="*/ 363452 h 506956"/>
              <a:gd name="connsiteX3304" fmla="*/ 361201 w 506956"/>
              <a:gd name="connsiteY3304" fmla="*/ 363452 h 506956"/>
              <a:gd name="connsiteX3305" fmla="*/ 367511 w 506956"/>
              <a:gd name="connsiteY3305" fmla="*/ 353605 h 506956"/>
              <a:gd name="connsiteX3306" fmla="*/ 361609 w 506956"/>
              <a:gd name="connsiteY3306" fmla="*/ 344412 h 506956"/>
              <a:gd name="connsiteX3307" fmla="*/ 365771 w 506956"/>
              <a:gd name="connsiteY3307" fmla="*/ 344412 h 506956"/>
              <a:gd name="connsiteX3308" fmla="*/ 369579 w 506956"/>
              <a:gd name="connsiteY3308" fmla="*/ 350396 h 506956"/>
              <a:gd name="connsiteX3309" fmla="*/ 373387 w 506956"/>
              <a:gd name="connsiteY3309" fmla="*/ 344412 h 506956"/>
              <a:gd name="connsiteX3310" fmla="*/ 377548 w 506956"/>
              <a:gd name="connsiteY3310" fmla="*/ 344412 h 506956"/>
              <a:gd name="connsiteX3311" fmla="*/ 371646 w 506956"/>
              <a:gd name="connsiteY3311" fmla="*/ 353605 h 506956"/>
              <a:gd name="connsiteX3312" fmla="*/ 377956 w 506956"/>
              <a:gd name="connsiteY3312" fmla="*/ 363452 h 506956"/>
              <a:gd name="connsiteX3313" fmla="*/ 373795 w 506956"/>
              <a:gd name="connsiteY3313" fmla="*/ 363452 h 506956"/>
              <a:gd name="connsiteX3314" fmla="*/ 369579 w 506956"/>
              <a:gd name="connsiteY3314" fmla="*/ 356761 h 506956"/>
              <a:gd name="connsiteX3315" fmla="*/ 395379 w 506956"/>
              <a:gd name="connsiteY3315" fmla="*/ 356761 h 506956"/>
              <a:gd name="connsiteX3316" fmla="*/ 391163 w 506956"/>
              <a:gd name="connsiteY3316" fmla="*/ 363452 h 506956"/>
              <a:gd name="connsiteX3317" fmla="*/ 387001 w 506956"/>
              <a:gd name="connsiteY3317" fmla="*/ 363452 h 506956"/>
              <a:gd name="connsiteX3318" fmla="*/ 393312 w 506956"/>
              <a:gd name="connsiteY3318" fmla="*/ 353605 h 506956"/>
              <a:gd name="connsiteX3319" fmla="*/ 387409 w 506956"/>
              <a:gd name="connsiteY3319" fmla="*/ 344412 h 506956"/>
              <a:gd name="connsiteX3320" fmla="*/ 391571 w 506956"/>
              <a:gd name="connsiteY3320" fmla="*/ 344412 h 506956"/>
              <a:gd name="connsiteX3321" fmla="*/ 395379 w 506956"/>
              <a:gd name="connsiteY3321" fmla="*/ 350396 h 506956"/>
              <a:gd name="connsiteX3322" fmla="*/ 399187 w 506956"/>
              <a:gd name="connsiteY3322" fmla="*/ 344412 h 506956"/>
              <a:gd name="connsiteX3323" fmla="*/ 403348 w 506956"/>
              <a:gd name="connsiteY3323" fmla="*/ 344412 h 506956"/>
              <a:gd name="connsiteX3324" fmla="*/ 397446 w 506956"/>
              <a:gd name="connsiteY3324" fmla="*/ 353605 h 506956"/>
              <a:gd name="connsiteX3325" fmla="*/ 403756 w 506956"/>
              <a:gd name="connsiteY3325" fmla="*/ 363452 h 506956"/>
              <a:gd name="connsiteX3326" fmla="*/ 399595 w 506956"/>
              <a:gd name="connsiteY3326" fmla="*/ 363452 h 506956"/>
              <a:gd name="connsiteX3327" fmla="*/ 395379 w 506956"/>
              <a:gd name="connsiteY3327" fmla="*/ 356761 h 506956"/>
              <a:gd name="connsiteX3328" fmla="*/ 421179 w 506956"/>
              <a:gd name="connsiteY3328" fmla="*/ 356761 h 506956"/>
              <a:gd name="connsiteX3329" fmla="*/ 416963 w 506956"/>
              <a:gd name="connsiteY3329" fmla="*/ 363452 h 506956"/>
              <a:gd name="connsiteX3330" fmla="*/ 412801 w 506956"/>
              <a:gd name="connsiteY3330" fmla="*/ 363452 h 506956"/>
              <a:gd name="connsiteX3331" fmla="*/ 419112 w 506956"/>
              <a:gd name="connsiteY3331" fmla="*/ 353605 h 506956"/>
              <a:gd name="connsiteX3332" fmla="*/ 413209 w 506956"/>
              <a:gd name="connsiteY3332" fmla="*/ 344412 h 506956"/>
              <a:gd name="connsiteX3333" fmla="*/ 417371 w 506956"/>
              <a:gd name="connsiteY3333" fmla="*/ 344412 h 506956"/>
              <a:gd name="connsiteX3334" fmla="*/ 421179 w 506956"/>
              <a:gd name="connsiteY3334" fmla="*/ 350396 h 506956"/>
              <a:gd name="connsiteX3335" fmla="*/ 424987 w 506956"/>
              <a:gd name="connsiteY3335" fmla="*/ 344412 h 506956"/>
              <a:gd name="connsiteX3336" fmla="*/ 429149 w 506956"/>
              <a:gd name="connsiteY3336" fmla="*/ 344412 h 506956"/>
              <a:gd name="connsiteX3337" fmla="*/ 423246 w 506956"/>
              <a:gd name="connsiteY3337" fmla="*/ 353605 h 506956"/>
              <a:gd name="connsiteX3338" fmla="*/ 429557 w 506956"/>
              <a:gd name="connsiteY3338" fmla="*/ 363452 h 506956"/>
              <a:gd name="connsiteX3339" fmla="*/ 425395 w 506956"/>
              <a:gd name="connsiteY3339" fmla="*/ 363452 h 506956"/>
              <a:gd name="connsiteX3340" fmla="*/ 421179 w 506956"/>
              <a:gd name="connsiteY3340" fmla="*/ 356761 h 506956"/>
              <a:gd name="connsiteX3341" fmla="*/ 446979 w 506956"/>
              <a:gd name="connsiteY3341" fmla="*/ 356761 h 506956"/>
              <a:gd name="connsiteX3342" fmla="*/ 442763 w 506956"/>
              <a:gd name="connsiteY3342" fmla="*/ 363452 h 506956"/>
              <a:gd name="connsiteX3343" fmla="*/ 438601 w 506956"/>
              <a:gd name="connsiteY3343" fmla="*/ 363452 h 506956"/>
              <a:gd name="connsiteX3344" fmla="*/ 444912 w 506956"/>
              <a:gd name="connsiteY3344" fmla="*/ 353605 h 506956"/>
              <a:gd name="connsiteX3345" fmla="*/ 439009 w 506956"/>
              <a:gd name="connsiteY3345" fmla="*/ 344412 h 506956"/>
              <a:gd name="connsiteX3346" fmla="*/ 443171 w 506956"/>
              <a:gd name="connsiteY3346" fmla="*/ 344412 h 506956"/>
              <a:gd name="connsiteX3347" fmla="*/ 446979 w 506956"/>
              <a:gd name="connsiteY3347" fmla="*/ 350396 h 506956"/>
              <a:gd name="connsiteX3348" fmla="*/ 450787 w 506956"/>
              <a:gd name="connsiteY3348" fmla="*/ 344412 h 506956"/>
              <a:gd name="connsiteX3349" fmla="*/ 454949 w 506956"/>
              <a:gd name="connsiteY3349" fmla="*/ 344412 h 506956"/>
              <a:gd name="connsiteX3350" fmla="*/ 449046 w 506956"/>
              <a:gd name="connsiteY3350" fmla="*/ 353605 h 506956"/>
              <a:gd name="connsiteX3351" fmla="*/ 455357 w 506956"/>
              <a:gd name="connsiteY3351" fmla="*/ 363452 h 506956"/>
              <a:gd name="connsiteX3352" fmla="*/ 451195 w 506956"/>
              <a:gd name="connsiteY3352" fmla="*/ 363452 h 506956"/>
              <a:gd name="connsiteX3353" fmla="*/ 446979 w 506956"/>
              <a:gd name="connsiteY3353" fmla="*/ 356761 h 506956"/>
              <a:gd name="connsiteX3354" fmla="*/ 472779 w 506956"/>
              <a:gd name="connsiteY3354" fmla="*/ 356761 h 506956"/>
              <a:gd name="connsiteX3355" fmla="*/ 468563 w 506956"/>
              <a:gd name="connsiteY3355" fmla="*/ 363452 h 506956"/>
              <a:gd name="connsiteX3356" fmla="*/ 464401 w 506956"/>
              <a:gd name="connsiteY3356" fmla="*/ 363452 h 506956"/>
              <a:gd name="connsiteX3357" fmla="*/ 470712 w 506956"/>
              <a:gd name="connsiteY3357" fmla="*/ 353605 h 506956"/>
              <a:gd name="connsiteX3358" fmla="*/ 464809 w 506956"/>
              <a:gd name="connsiteY3358" fmla="*/ 344412 h 506956"/>
              <a:gd name="connsiteX3359" fmla="*/ 468971 w 506956"/>
              <a:gd name="connsiteY3359" fmla="*/ 344412 h 506956"/>
              <a:gd name="connsiteX3360" fmla="*/ 472779 w 506956"/>
              <a:gd name="connsiteY3360" fmla="*/ 350396 h 506956"/>
              <a:gd name="connsiteX3361" fmla="*/ 476587 w 506956"/>
              <a:gd name="connsiteY3361" fmla="*/ 344412 h 506956"/>
              <a:gd name="connsiteX3362" fmla="*/ 480749 w 506956"/>
              <a:gd name="connsiteY3362" fmla="*/ 344412 h 506956"/>
              <a:gd name="connsiteX3363" fmla="*/ 474846 w 506956"/>
              <a:gd name="connsiteY3363" fmla="*/ 353605 h 506956"/>
              <a:gd name="connsiteX3364" fmla="*/ 481157 w 506956"/>
              <a:gd name="connsiteY3364" fmla="*/ 363452 h 506956"/>
              <a:gd name="connsiteX3365" fmla="*/ 476995 w 506956"/>
              <a:gd name="connsiteY3365" fmla="*/ 363452 h 506956"/>
              <a:gd name="connsiteX3366" fmla="*/ 472779 w 506956"/>
              <a:gd name="connsiteY3366" fmla="*/ 356761 h 506956"/>
              <a:gd name="connsiteX3367" fmla="*/ 498579 w 506956"/>
              <a:gd name="connsiteY3367" fmla="*/ 356761 h 506956"/>
              <a:gd name="connsiteX3368" fmla="*/ 494363 w 506956"/>
              <a:gd name="connsiteY3368" fmla="*/ 363452 h 506956"/>
              <a:gd name="connsiteX3369" fmla="*/ 490201 w 506956"/>
              <a:gd name="connsiteY3369" fmla="*/ 363452 h 506956"/>
              <a:gd name="connsiteX3370" fmla="*/ 496512 w 506956"/>
              <a:gd name="connsiteY3370" fmla="*/ 353605 h 506956"/>
              <a:gd name="connsiteX3371" fmla="*/ 490609 w 506956"/>
              <a:gd name="connsiteY3371" fmla="*/ 344412 h 506956"/>
              <a:gd name="connsiteX3372" fmla="*/ 494771 w 506956"/>
              <a:gd name="connsiteY3372" fmla="*/ 344412 h 506956"/>
              <a:gd name="connsiteX3373" fmla="*/ 498579 w 506956"/>
              <a:gd name="connsiteY3373" fmla="*/ 350396 h 506956"/>
              <a:gd name="connsiteX3374" fmla="*/ 502387 w 506956"/>
              <a:gd name="connsiteY3374" fmla="*/ 344412 h 506956"/>
              <a:gd name="connsiteX3375" fmla="*/ 506549 w 506956"/>
              <a:gd name="connsiteY3375" fmla="*/ 344412 h 506956"/>
              <a:gd name="connsiteX3376" fmla="*/ 500646 w 506956"/>
              <a:gd name="connsiteY3376" fmla="*/ 353605 h 506956"/>
              <a:gd name="connsiteX3377" fmla="*/ 506957 w 506956"/>
              <a:gd name="connsiteY3377" fmla="*/ 363452 h 506956"/>
              <a:gd name="connsiteX3378" fmla="*/ 502795 w 506956"/>
              <a:gd name="connsiteY3378" fmla="*/ 363452 h 506956"/>
              <a:gd name="connsiteX3379" fmla="*/ 498579 w 506956"/>
              <a:gd name="connsiteY3379" fmla="*/ 356761 h 506956"/>
              <a:gd name="connsiteX3380" fmla="*/ 8378 w 506956"/>
              <a:gd name="connsiteY3380" fmla="*/ 385462 h 506956"/>
              <a:gd name="connsiteX3381" fmla="*/ 4162 w 506956"/>
              <a:gd name="connsiteY3381" fmla="*/ 392153 h 506956"/>
              <a:gd name="connsiteX3382" fmla="*/ 0 w 506956"/>
              <a:gd name="connsiteY3382" fmla="*/ 392153 h 506956"/>
              <a:gd name="connsiteX3383" fmla="*/ 6310 w 506956"/>
              <a:gd name="connsiteY3383" fmla="*/ 382306 h 506956"/>
              <a:gd name="connsiteX3384" fmla="*/ 408 w 506956"/>
              <a:gd name="connsiteY3384" fmla="*/ 373112 h 506956"/>
              <a:gd name="connsiteX3385" fmla="*/ 4570 w 506956"/>
              <a:gd name="connsiteY3385" fmla="*/ 373112 h 506956"/>
              <a:gd name="connsiteX3386" fmla="*/ 8378 w 506956"/>
              <a:gd name="connsiteY3386" fmla="*/ 379097 h 506956"/>
              <a:gd name="connsiteX3387" fmla="*/ 12186 w 506956"/>
              <a:gd name="connsiteY3387" fmla="*/ 373112 h 506956"/>
              <a:gd name="connsiteX3388" fmla="*/ 16347 w 506956"/>
              <a:gd name="connsiteY3388" fmla="*/ 373112 h 506956"/>
              <a:gd name="connsiteX3389" fmla="*/ 10445 w 506956"/>
              <a:gd name="connsiteY3389" fmla="*/ 382306 h 506956"/>
              <a:gd name="connsiteX3390" fmla="*/ 16755 w 506956"/>
              <a:gd name="connsiteY3390" fmla="*/ 392153 h 506956"/>
              <a:gd name="connsiteX3391" fmla="*/ 12594 w 506956"/>
              <a:gd name="connsiteY3391" fmla="*/ 392153 h 506956"/>
              <a:gd name="connsiteX3392" fmla="*/ 8378 w 506956"/>
              <a:gd name="connsiteY3392" fmla="*/ 385462 h 506956"/>
              <a:gd name="connsiteX3393" fmla="*/ 34178 w 506956"/>
              <a:gd name="connsiteY3393" fmla="*/ 385462 h 506956"/>
              <a:gd name="connsiteX3394" fmla="*/ 29962 w 506956"/>
              <a:gd name="connsiteY3394" fmla="*/ 392153 h 506956"/>
              <a:gd name="connsiteX3395" fmla="*/ 25800 w 506956"/>
              <a:gd name="connsiteY3395" fmla="*/ 392153 h 506956"/>
              <a:gd name="connsiteX3396" fmla="*/ 32110 w 506956"/>
              <a:gd name="connsiteY3396" fmla="*/ 382306 h 506956"/>
              <a:gd name="connsiteX3397" fmla="*/ 26208 w 506956"/>
              <a:gd name="connsiteY3397" fmla="*/ 373112 h 506956"/>
              <a:gd name="connsiteX3398" fmla="*/ 30370 w 506956"/>
              <a:gd name="connsiteY3398" fmla="*/ 373112 h 506956"/>
              <a:gd name="connsiteX3399" fmla="*/ 34178 w 506956"/>
              <a:gd name="connsiteY3399" fmla="*/ 379097 h 506956"/>
              <a:gd name="connsiteX3400" fmla="*/ 37986 w 506956"/>
              <a:gd name="connsiteY3400" fmla="*/ 373112 h 506956"/>
              <a:gd name="connsiteX3401" fmla="*/ 42147 w 506956"/>
              <a:gd name="connsiteY3401" fmla="*/ 373112 h 506956"/>
              <a:gd name="connsiteX3402" fmla="*/ 36245 w 506956"/>
              <a:gd name="connsiteY3402" fmla="*/ 382306 h 506956"/>
              <a:gd name="connsiteX3403" fmla="*/ 42555 w 506956"/>
              <a:gd name="connsiteY3403" fmla="*/ 392153 h 506956"/>
              <a:gd name="connsiteX3404" fmla="*/ 38394 w 506956"/>
              <a:gd name="connsiteY3404" fmla="*/ 392153 h 506956"/>
              <a:gd name="connsiteX3405" fmla="*/ 34178 w 506956"/>
              <a:gd name="connsiteY3405" fmla="*/ 385462 h 506956"/>
              <a:gd name="connsiteX3406" fmla="*/ 59978 w 506956"/>
              <a:gd name="connsiteY3406" fmla="*/ 385462 h 506956"/>
              <a:gd name="connsiteX3407" fmla="*/ 55762 w 506956"/>
              <a:gd name="connsiteY3407" fmla="*/ 392153 h 506956"/>
              <a:gd name="connsiteX3408" fmla="*/ 51600 w 506956"/>
              <a:gd name="connsiteY3408" fmla="*/ 392153 h 506956"/>
              <a:gd name="connsiteX3409" fmla="*/ 57911 w 506956"/>
              <a:gd name="connsiteY3409" fmla="*/ 382306 h 506956"/>
              <a:gd name="connsiteX3410" fmla="*/ 52008 w 506956"/>
              <a:gd name="connsiteY3410" fmla="*/ 373112 h 506956"/>
              <a:gd name="connsiteX3411" fmla="*/ 56170 w 506956"/>
              <a:gd name="connsiteY3411" fmla="*/ 373112 h 506956"/>
              <a:gd name="connsiteX3412" fmla="*/ 59978 w 506956"/>
              <a:gd name="connsiteY3412" fmla="*/ 379097 h 506956"/>
              <a:gd name="connsiteX3413" fmla="*/ 63786 w 506956"/>
              <a:gd name="connsiteY3413" fmla="*/ 373112 h 506956"/>
              <a:gd name="connsiteX3414" fmla="*/ 67948 w 506956"/>
              <a:gd name="connsiteY3414" fmla="*/ 373112 h 506956"/>
              <a:gd name="connsiteX3415" fmla="*/ 62045 w 506956"/>
              <a:gd name="connsiteY3415" fmla="*/ 382306 h 506956"/>
              <a:gd name="connsiteX3416" fmla="*/ 68356 w 506956"/>
              <a:gd name="connsiteY3416" fmla="*/ 392153 h 506956"/>
              <a:gd name="connsiteX3417" fmla="*/ 64194 w 506956"/>
              <a:gd name="connsiteY3417" fmla="*/ 392153 h 506956"/>
              <a:gd name="connsiteX3418" fmla="*/ 59978 w 506956"/>
              <a:gd name="connsiteY3418" fmla="*/ 385462 h 506956"/>
              <a:gd name="connsiteX3419" fmla="*/ 85778 w 506956"/>
              <a:gd name="connsiteY3419" fmla="*/ 385462 h 506956"/>
              <a:gd name="connsiteX3420" fmla="*/ 81562 w 506956"/>
              <a:gd name="connsiteY3420" fmla="*/ 392153 h 506956"/>
              <a:gd name="connsiteX3421" fmla="*/ 77400 w 506956"/>
              <a:gd name="connsiteY3421" fmla="*/ 392153 h 506956"/>
              <a:gd name="connsiteX3422" fmla="*/ 83711 w 506956"/>
              <a:gd name="connsiteY3422" fmla="*/ 382306 h 506956"/>
              <a:gd name="connsiteX3423" fmla="*/ 77808 w 506956"/>
              <a:gd name="connsiteY3423" fmla="*/ 373112 h 506956"/>
              <a:gd name="connsiteX3424" fmla="*/ 81970 w 506956"/>
              <a:gd name="connsiteY3424" fmla="*/ 373112 h 506956"/>
              <a:gd name="connsiteX3425" fmla="*/ 85778 w 506956"/>
              <a:gd name="connsiteY3425" fmla="*/ 379097 h 506956"/>
              <a:gd name="connsiteX3426" fmla="*/ 89586 w 506956"/>
              <a:gd name="connsiteY3426" fmla="*/ 373112 h 506956"/>
              <a:gd name="connsiteX3427" fmla="*/ 93748 w 506956"/>
              <a:gd name="connsiteY3427" fmla="*/ 373112 h 506956"/>
              <a:gd name="connsiteX3428" fmla="*/ 87845 w 506956"/>
              <a:gd name="connsiteY3428" fmla="*/ 382306 h 506956"/>
              <a:gd name="connsiteX3429" fmla="*/ 94156 w 506956"/>
              <a:gd name="connsiteY3429" fmla="*/ 392153 h 506956"/>
              <a:gd name="connsiteX3430" fmla="*/ 89994 w 506956"/>
              <a:gd name="connsiteY3430" fmla="*/ 392153 h 506956"/>
              <a:gd name="connsiteX3431" fmla="*/ 85778 w 506956"/>
              <a:gd name="connsiteY3431" fmla="*/ 385462 h 506956"/>
              <a:gd name="connsiteX3432" fmla="*/ 111578 w 506956"/>
              <a:gd name="connsiteY3432" fmla="*/ 385462 h 506956"/>
              <a:gd name="connsiteX3433" fmla="*/ 107362 w 506956"/>
              <a:gd name="connsiteY3433" fmla="*/ 392153 h 506956"/>
              <a:gd name="connsiteX3434" fmla="*/ 103200 w 506956"/>
              <a:gd name="connsiteY3434" fmla="*/ 392153 h 506956"/>
              <a:gd name="connsiteX3435" fmla="*/ 109511 w 506956"/>
              <a:gd name="connsiteY3435" fmla="*/ 382306 h 506956"/>
              <a:gd name="connsiteX3436" fmla="*/ 103608 w 506956"/>
              <a:gd name="connsiteY3436" fmla="*/ 373112 h 506956"/>
              <a:gd name="connsiteX3437" fmla="*/ 107770 w 506956"/>
              <a:gd name="connsiteY3437" fmla="*/ 373112 h 506956"/>
              <a:gd name="connsiteX3438" fmla="*/ 111578 w 506956"/>
              <a:gd name="connsiteY3438" fmla="*/ 379097 h 506956"/>
              <a:gd name="connsiteX3439" fmla="*/ 115386 w 506956"/>
              <a:gd name="connsiteY3439" fmla="*/ 373112 h 506956"/>
              <a:gd name="connsiteX3440" fmla="*/ 119548 w 506956"/>
              <a:gd name="connsiteY3440" fmla="*/ 373112 h 506956"/>
              <a:gd name="connsiteX3441" fmla="*/ 113645 w 506956"/>
              <a:gd name="connsiteY3441" fmla="*/ 382306 h 506956"/>
              <a:gd name="connsiteX3442" fmla="*/ 119956 w 506956"/>
              <a:gd name="connsiteY3442" fmla="*/ 392153 h 506956"/>
              <a:gd name="connsiteX3443" fmla="*/ 115794 w 506956"/>
              <a:gd name="connsiteY3443" fmla="*/ 392153 h 506956"/>
              <a:gd name="connsiteX3444" fmla="*/ 111578 w 506956"/>
              <a:gd name="connsiteY3444" fmla="*/ 385462 h 506956"/>
              <a:gd name="connsiteX3445" fmla="*/ 137378 w 506956"/>
              <a:gd name="connsiteY3445" fmla="*/ 385462 h 506956"/>
              <a:gd name="connsiteX3446" fmla="*/ 133162 w 506956"/>
              <a:gd name="connsiteY3446" fmla="*/ 392153 h 506956"/>
              <a:gd name="connsiteX3447" fmla="*/ 129000 w 506956"/>
              <a:gd name="connsiteY3447" fmla="*/ 392153 h 506956"/>
              <a:gd name="connsiteX3448" fmla="*/ 135311 w 506956"/>
              <a:gd name="connsiteY3448" fmla="*/ 382306 h 506956"/>
              <a:gd name="connsiteX3449" fmla="*/ 129408 w 506956"/>
              <a:gd name="connsiteY3449" fmla="*/ 373112 h 506956"/>
              <a:gd name="connsiteX3450" fmla="*/ 133570 w 506956"/>
              <a:gd name="connsiteY3450" fmla="*/ 373112 h 506956"/>
              <a:gd name="connsiteX3451" fmla="*/ 137378 w 506956"/>
              <a:gd name="connsiteY3451" fmla="*/ 379097 h 506956"/>
              <a:gd name="connsiteX3452" fmla="*/ 141186 w 506956"/>
              <a:gd name="connsiteY3452" fmla="*/ 373112 h 506956"/>
              <a:gd name="connsiteX3453" fmla="*/ 145348 w 506956"/>
              <a:gd name="connsiteY3453" fmla="*/ 373112 h 506956"/>
              <a:gd name="connsiteX3454" fmla="*/ 139445 w 506956"/>
              <a:gd name="connsiteY3454" fmla="*/ 382306 h 506956"/>
              <a:gd name="connsiteX3455" fmla="*/ 145756 w 506956"/>
              <a:gd name="connsiteY3455" fmla="*/ 392153 h 506956"/>
              <a:gd name="connsiteX3456" fmla="*/ 141594 w 506956"/>
              <a:gd name="connsiteY3456" fmla="*/ 392153 h 506956"/>
              <a:gd name="connsiteX3457" fmla="*/ 137378 w 506956"/>
              <a:gd name="connsiteY3457" fmla="*/ 385462 h 506956"/>
              <a:gd name="connsiteX3458" fmla="*/ 163178 w 506956"/>
              <a:gd name="connsiteY3458" fmla="*/ 385462 h 506956"/>
              <a:gd name="connsiteX3459" fmla="*/ 158962 w 506956"/>
              <a:gd name="connsiteY3459" fmla="*/ 392153 h 506956"/>
              <a:gd name="connsiteX3460" fmla="*/ 154800 w 506956"/>
              <a:gd name="connsiteY3460" fmla="*/ 392153 h 506956"/>
              <a:gd name="connsiteX3461" fmla="*/ 161111 w 506956"/>
              <a:gd name="connsiteY3461" fmla="*/ 382306 h 506956"/>
              <a:gd name="connsiteX3462" fmla="*/ 155208 w 506956"/>
              <a:gd name="connsiteY3462" fmla="*/ 373112 h 506956"/>
              <a:gd name="connsiteX3463" fmla="*/ 159370 w 506956"/>
              <a:gd name="connsiteY3463" fmla="*/ 373112 h 506956"/>
              <a:gd name="connsiteX3464" fmla="*/ 163178 w 506956"/>
              <a:gd name="connsiteY3464" fmla="*/ 379097 h 506956"/>
              <a:gd name="connsiteX3465" fmla="*/ 166986 w 506956"/>
              <a:gd name="connsiteY3465" fmla="*/ 373112 h 506956"/>
              <a:gd name="connsiteX3466" fmla="*/ 171148 w 506956"/>
              <a:gd name="connsiteY3466" fmla="*/ 373112 h 506956"/>
              <a:gd name="connsiteX3467" fmla="*/ 165245 w 506956"/>
              <a:gd name="connsiteY3467" fmla="*/ 382306 h 506956"/>
              <a:gd name="connsiteX3468" fmla="*/ 171556 w 506956"/>
              <a:gd name="connsiteY3468" fmla="*/ 392153 h 506956"/>
              <a:gd name="connsiteX3469" fmla="*/ 167394 w 506956"/>
              <a:gd name="connsiteY3469" fmla="*/ 392153 h 506956"/>
              <a:gd name="connsiteX3470" fmla="*/ 163178 w 506956"/>
              <a:gd name="connsiteY3470" fmla="*/ 385462 h 506956"/>
              <a:gd name="connsiteX3471" fmla="*/ 188978 w 506956"/>
              <a:gd name="connsiteY3471" fmla="*/ 385462 h 506956"/>
              <a:gd name="connsiteX3472" fmla="*/ 184762 w 506956"/>
              <a:gd name="connsiteY3472" fmla="*/ 392153 h 506956"/>
              <a:gd name="connsiteX3473" fmla="*/ 180601 w 506956"/>
              <a:gd name="connsiteY3473" fmla="*/ 392153 h 506956"/>
              <a:gd name="connsiteX3474" fmla="*/ 186911 w 506956"/>
              <a:gd name="connsiteY3474" fmla="*/ 382306 h 506956"/>
              <a:gd name="connsiteX3475" fmla="*/ 181009 w 506956"/>
              <a:gd name="connsiteY3475" fmla="*/ 373112 h 506956"/>
              <a:gd name="connsiteX3476" fmla="*/ 185170 w 506956"/>
              <a:gd name="connsiteY3476" fmla="*/ 373112 h 506956"/>
              <a:gd name="connsiteX3477" fmla="*/ 188978 w 506956"/>
              <a:gd name="connsiteY3477" fmla="*/ 379097 h 506956"/>
              <a:gd name="connsiteX3478" fmla="*/ 192786 w 506956"/>
              <a:gd name="connsiteY3478" fmla="*/ 373112 h 506956"/>
              <a:gd name="connsiteX3479" fmla="*/ 196948 w 506956"/>
              <a:gd name="connsiteY3479" fmla="*/ 373112 h 506956"/>
              <a:gd name="connsiteX3480" fmla="*/ 191045 w 506956"/>
              <a:gd name="connsiteY3480" fmla="*/ 382306 h 506956"/>
              <a:gd name="connsiteX3481" fmla="*/ 197356 w 506956"/>
              <a:gd name="connsiteY3481" fmla="*/ 392153 h 506956"/>
              <a:gd name="connsiteX3482" fmla="*/ 193194 w 506956"/>
              <a:gd name="connsiteY3482" fmla="*/ 392153 h 506956"/>
              <a:gd name="connsiteX3483" fmla="*/ 188978 w 506956"/>
              <a:gd name="connsiteY3483" fmla="*/ 385462 h 506956"/>
              <a:gd name="connsiteX3484" fmla="*/ 214778 w 506956"/>
              <a:gd name="connsiteY3484" fmla="*/ 385462 h 506956"/>
              <a:gd name="connsiteX3485" fmla="*/ 210562 w 506956"/>
              <a:gd name="connsiteY3485" fmla="*/ 392153 h 506956"/>
              <a:gd name="connsiteX3486" fmla="*/ 206401 w 506956"/>
              <a:gd name="connsiteY3486" fmla="*/ 392153 h 506956"/>
              <a:gd name="connsiteX3487" fmla="*/ 212711 w 506956"/>
              <a:gd name="connsiteY3487" fmla="*/ 382306 h 506956"/>
              <a:gd name="connsiteX3488" fmla="*/ 206809 w 506956"/>
              <a:gd name="connsiteY3488" fmla="*/ 373112 h 506956"/>
              <a:gd name="connsiteX3489" fmla="*/ 210970 w 506956"/>
              <a:gd name="connsiteY3489" fmla="*/ 373112 h 506956"/>
              <a:gd name="connsiteX3490" fmla="*/ 214778 w 506956"/>
              <a:gd name="connsiteY3490" fmla="*/ 379097 h 506956"/>
              <a:gd name="connsiteX3491" fmla="*/ 218586 w 506956"/>
              <a:gd name="connsiteY3491" fmla="*/ 373112 h 506956"/>
              <a:gd name="connsiteX3492" fmla="*/ 222748 w 506956"/>
              <a:gd name="connsiteY3492" fmla="*/ 373112 h 506956"/>
              <a:gd name="connsiteX3493" fmla="*/ 216846 w 506956"/>
              <a:gd name="connsiteY3493" fmla="*/ 382306 h 506956"/>
              <a:gd name="connsiteX3494" fmla="*/ 223156 w 506956"/>
              <a:gd name="connsiteY3494" fmla="*/ 392153 h 506956"/>
              <a:gd name="connsiteX3495" fmla="*/ 218994 w 506956"/>
              <a:gd name="connsiteY3495" fmla="*/ 392153 h 506956"/>
              <a:gd name="connsiteX3496" fmla="*/ 214778 w 506956"/>
              <a:gd name="connsiteY3496" fmla="*/ 385462 h 506956"/>
              <a:gd name="connsiteX3497" fmla="*/ 240578 w 506956"/>
              <a:gd name="connsiteY3497" fmla="*/ 385462 h 506956"/>
              <a:gd name="connsiteX3498" fmla="*/ 236362 w 506956"/>
              <a:gd name="connsiteY3498" fmla="*/ 392153 h 506956"/>
              <a:gd name="connsiteX3499" fmla="*/ 232201 w 506956"/>
              <a:gd name="connsiteY3499" fmla="*/ 392153 h 506956"/>
              <a:gd name="connsiteX3500" fmla="*/ 238511 w 506956"/>
              <a:gd name="connsiteY3500" fmla="*/ 382306 h 506956"/>
              <a:gd name="connsiteX3501" fmla="*/ 232609 w 506956"/>
              <a:gd name="connsiteY3501" fmla="*/ 373112 h 506956"/>
              <a:gd name="connsiteX3502" fmla="*/ 236770 w 506956"/>
              <a:gd name="connsiteY3502" fmla="*/ 373112 h 506956"/>
              <a:gd name="connsiteX3503" fmla="*/ 240578 w 506956"/>
              <a:gd name="connsiteY3503" fmla="*/ 379097 h 506956"/>
              <a:gd name="connsiteX3504" fmla="*/ 244386 w 506956"/>
              <a:gd name="connsiteY3504" fmla="*/ 373112 h 506956"/>
              <a:gd name="connsiteX3505" fmla="*/ 248548 w 506956"/>
              <a:gd name="connsiteY3505" fmla="*/ 373112 h 506956"/>
              <a:gd name="connsiteX3506" fmla="*/ 242646 w 506956"/>
              <a:gd name="connsiteY3506" fmla="*/ 382306 h 506956"/>
              <a:gd name="connsiteX3507" fmla="*/ 248956 w 506956"/>
              <a:gd name="connsiteY3507" fmla="*/ 392153 h 506956"/>
              <a:gd name="connsiteX3508" fmla="*/ 244794 w 506956"/>
              <a:gd name="connsiteY3508" fmla="*/ 392153 h 506956"/>
              <a:gd name="connsiteX3509" fmla="*/ 240578 w 506956"/>
              <a:gd name="connsiteY3509" fmla="*/ 385462 h 506956"/>
              <a:gd name="connsiteX3510" fmla="*/ 266378 w 506956"/>
              <a:gd name="connsiteY3510" fmla="*/ 385462 h 506956"/>
              <a:gd name="connsiteX3511" fmla="*/ 262162 w 506956"/>
              <a:gd name="connsiteY3511" fmla="*/ 392153 h 506956"/>
              <a:gd name="connsiteX3512" fmla="*/ 258001 w 506956"/>
              <a:gd name="connsiteY3512" fmla="*/ 392153 h 506956"/>
              <a:gd name="connsiteX3513" fmla="*/ 264311 w 506956"/>
              <a:gd name="connsiteY3513" fmla="*/ 382306 h 506956"/>
              <a:gd name="connsiteX3514" fmla="*/ 258409 w 506956"/>
              <a:gd name="connsiteY3514" fmla="*/ 373112 h 506956"/>
              <a:gd name="connsiteX3515" fmla="*/ 262570 w 506956"/>
              <a:gd name="connsiteY3515" fmla="*/ 373112 h 506956"/>
              <a:gd name="connsiteX3516" fmla="*/ 266378 w 506956"/>
              <a:gd name="connsiteY3516" fmla="*/ 379097 h 506956"/>
              <a:gd name="connsiteX3517" fmla="*/ 270187 w 506956"/>
              <a:gd name="connsiteY3517" fmla="*/ 373112 h 506956"/>
              <a:gd name="connsiteX3518" fmla="*/ 274348 w 506956"/>
              <a:gd name="connsiteY3518" fmla="*/ 373112 h 506956"/>
              <a:gd name="connsiteX3519" fmla="*/ 268446 w 506956"/>
              <a:gd name="connsiteY3519" fmla="*/ 382306 h 506956"/>
              <a:gd name="connsiteX3520" fmla="*/ 274756 w 506956"/>
              <a:gd name="connsiteY3520" fmla="*/ 392153 h 506956"/>
              <a:gd name="connsiteX3521" fmla="*/ 270595 w 506956"/>
              <a:gd name="connsiteY3521" fmla="*/ 392153 h 506956"/>
              <a:gd name="connsiteX3522" fmla="*/ 266378 w 506956"/>
              <a:gd name="connsiteY3522" fmla="*/ 385462 h 506956"/>
              <a:gd name="connsiteX3523" fmla="*/ 292179 w 506956"/>
              <a:gd name="connsiteY3523" fmla="*/ 385462 h 506956"/>
              <a:gd name="connsiteX3524" fmla="*/ 287962 w 506956"/>
              <a:gd name="connsiteY3524" fmla="*/ 392153 h 506956"/>
              <a:gd name="connsiteX3525" fmla="*/ 283801 w 506956"/>
              <a:gd name="connsiteY3525" fmla="*/ 392153 h 506956"/>
              <a:gd name="connsiteX3526" fmla="*/ 290111 w 506956"/>
              <a:gd name="connsiteY3526" fmla="*/ 382306 h 506956"/>
              <a:gd name="connsiteX3527" fmla="*/ 284209 w 506956"/>
              <a:gd name="connsiteY3527" fmla="*/ 373112 h 506956"/>
              <a:gd name="connsiteX3528" fmla="*/ 288370 w 506956"/>
              <a:gd name="connsiteY3528" fmla="*/ 373112 h 506956"/>
              <a:gd name="connsiteX3529" fmla="*/ 292179 w 506956"/>
              <a:gd name="connsiteY3529" fmla="*/ 379097 h 506956"/>
              <a:gd name="connsiteX3530" fmla="*/ 295987 w 506956"/>
              <a:gd name="connsiteY3530" fmla="*/ 373112 h 506956"/>
              <a:gd name="connsiteX3531" fmla="*/ 300148 w 506956"/>
              <a:gd name="connsiteY3531" fmla="*/ 373112 h 506956"/>
              <a:gd name="connsiteX3532" fmla="*/ 294246 w 506956"/>
              <a:gd name="connsiteY3532" fmla="*/ 382306 h 506956"/>
              <a:gd name="connsiteX3533" fmla="*/ 300556 w 506956"/>
              <a:gd name="connsiteY3533" fmla="*/ 392153 h 506956"/>
              <a:gd name="connsiteX3534" fmla="*/ 296395 w 506956"/>
              <a:gd name="connsiteY3534" fmla="*/ 392153 h 506956"/>
              <a:gd name="connsiteX3535" fmla="*/ 292179 w 506956"/>
              <a:gd name="connsiteY3535" fmla="*/ 385462 h 506956"/>
              <a:gd name="connsiteX3536" fmla="*/ 317979 w 506956"/>
              <a:gd name="connsiteY3536" fmla="*/ 385462 h 506956"/>
              <a:gd name="connsiteX3537" fmla="*/ 313762 w 506956"/>
              <a:gd name="connsiteY3537" fmla="*/ 392153 h 506956"/>
              <a:gd name="connsiteX3538" fmla="*/ 309601 w 506956"/>
              <a:gd name="connsiteY3538" fmla="*/ 392153 h 506956"/>
              <a:gd name="connsiteX3539" fmla="*/ 315911 w 506956"/>
              <a:gd name="connsiteY3539" fmla="*/ 382306 h 506956"/>
              <a:gd name="connsiteX3540" fmla="*/ 310009 w 506956"/>
              <a:gd name="connsiteY3540" fmla="*/ 373112 h 506956"/>
              <a:gd name="connsiteX3541" fmla="*/ 314170 w 506956"/>
              <a:gd name="connsiteY3541" fmla="*/ 373112 h 506956"/>
              <a:gd name="connsiteX3542" fmla="*/ 317979 w 506956"/>
              <a:gd name="connsiteY3542" fmla="*/ 379097 h 506956"/>
              <a:gd name="connsiteX3543" fmla="*/ 321787 w 506956"/>
              <a:gd name="connsiteY3543" fmla="*/ 373112 h 506956"/>
              <a:gd name="connsiteX3544" fmla="*/ 325948 w 506956"/>
              <a:gd name="connsiteY3544" fmla="*/ 373112 h 506956"/>
              <a:gd name="connsiteX3545" fmla="*/ 320046 w 506956"/>
              <a:gd name="connsiteY3545" fmla="*/ 382306 h 506956"/>
              <a:gd name="connsiteX3546" fmla="*/ 326356 w 506956"/>
              <a:gd name="connsiteY3546" fmla="*/ 392153 h 506956"/>
              <a:gd name="connsiteX3547" fmla="*/ 322195 w 506956"/>
              <a:gd name="connsiteY3547" fmla="*/ 392153 h 506956"/>
              <a:gd name="connsiteX3548" fmla="*/ 317979 w 506956"/>
              <a:gd name="connsiteY3548" fmla="*/ 385462 h 506956"/>
              <a:gd name="connsiteX3549" fmla="*/ 343779 w 506956"/>
              <a:gd name="connsiteY3549" fmla="*/ 385462 h 506956"/>
              <a:gd name="connsiteX3550" fmla="*/ 339563 w 506956"/>
              <a:gd name="connsiteY3550" fmla="*/ 392153 h 506956"/>
              <a:gd name="connsiteX3551" fmla="*/ 335401 w 506956"/>
              <a:gd name="connsiteY3551" fmla="*/ 392153 h 506956"/>
              <a:gd name="connsiteX3552" fmla="*/ 341711 w 506956"/>
              <a:gd name="connsiteY3552" fmla="*/ 382306 h 506956"/>
              <a:gd name="connsiteX3553" fmla="*/ 335809 w 506956"/>
              <a:gd name="connsiteY3553" fmla="*/ 373112 h 506956"/>
              <a:gd name="connsiteX3554" fmla="*/ 339971 w 506956"/>
              <a:gd name="connsiteY3554" fmla="*/ 373112 h 506956"/>
              <a:gd name="connsiteX3555" fmla="*/ 343779 w 506956"/>
              <a:gd name="connsiteY3555" fmla="*/ 379097 h 506956"/>
              <a:gd name="connsiteX3556" fmla="*/ 347587 w 506956"/>
              <a:gd name="connsiteY3556" fmla="*/ 373112 h 506956"/>
              <a:gd name="connsiteX3557" fmla="*/ 351748 w 506956"/>
              <a:gd name="connsiteY3557" fmla="*/ 373112 h 506956"/>
              <a:gd name="connsiteX3558" fmla="*/ 345846 w 506956"/>
              <a:gd name="connsiteY3558" fmla="*/ 382306 h 506956"/>
              <a:gd name="connsiteX3559" fmla="*/ 352156 w 506956"/>
              <a:gd name="connsiteY3559" fmla="*/ 392153 h 506956"/>
              <a:gd name="connsiteX3560" fmla="*/ 347995 w 506956"/>
              <a:gd name="connsiteY3560" fmla="*/ 392153 h 506956"/>
              <a:gd name="connsiteX3561" fmla="*/ 343779 w 506956"/>
              <a:gd name="connsiteY3561" fmla="*/ 385462 h 506956"/>
              <a:gd name="connsiteX3562" fmla="*/ 369579 w 506956"/>
              <a:gd name="connsiteY3562" fmla="*/ 385462 h 506956"/>
              <a:gd name="connsiteX3563" fmla="*/ 365363 w 506956"/>
              <a:gd name="connsiteY3563" fmla="*/ 392153 h 506956"/>
              <a:gd name="connsiteX3564" fmla="*/ 361201 w 506956"/>
              <a:gd name="connsiteY3564" fmla="*/ 392153 h 506956"/>
              <a:gd name="connsiteX3565" fmla="*/ 367511 w 506956"/>
              <a:gd name="connsiteY3565" fmla="*/ 382306 h 506956"/>
              <a:gd name="connsiteX3566" fmla="*/ 361609 w 506956"/>
              <a:gd name="connsiteY3566" fmla="*/ 373112 h 506956"/>
              <a:gd name="connsiteX3567" fmla="*/ 365771 w 506956"/>
              <a:gd name="connsiteY3567" fmla="*/ 373112 h 506956"/>
              <a:gd name="connsiteX3568" fmla="*/ 369579 w 506956"/>
              <a:gd name="connsiteY3568" fmla="*/ 379097 h 506956"/>
              <a:gd name="connsiteX3569" fmla="*/ 373387 w 506956"/>
              <a:gd name="connsiteY3569" fmla="*/ 373112 h 506956"/>
              <a:gd name="connsiteX3570" fmla="*/ 377548 w 506956"/>
              <a:gd name="connsiteY3570" fmla="*/ 373112 h 506956"/>
              <a:gd name="connsiteX3571" fmla="*/ 371646 w 506956"/>
              <a:gd name="connsiteY3571" fmla="*/ 382306 h 506956"/>
              <a:gd name="connsiteX3572" fmla="*/ 377956 w 506956"/>
              <a:gd name="connsiteY3572" fmla="*/ 392153 h 506956"/>
              <a:gd name="connsiteX3573" fmla="*/ 373795 w 506956"/>
              <a:gd name="connsiteY3573" fmla="*/ 392153 h 506956"/>
              <a:gd name="connsiteX3574" fmla="*/ 369579 w 506956"/>
              <a:gd name="connsiteY3574" fmla="*/ 385462 h 506956"/>
              <a:gd name="connsiteX3575" fmla="*/ 395379 w 506956"/>
              <a:gd name="connsiteY3575" fmla="*/ 385462 h 506956"/>
              <a:gd name="connsiteX3576" fmla="*/ 391163 w 506956"/>
              <a:gd name="connsiteY3576" fmla="*/ 392153 h 506956"/>
              <a:gd name="connsiteX3577" fmla="*/ 387001 w 506956"/>
              <a:gd name="connsiteY3577" fmla="*/ 392153 h 506956"/>
              <a:gd name="connsiteX3578" fmla="*/ 393312 w 506956"/>
              <a:gd name="connsiteY3578" fmla="*/ 382306 h 506956"/>
              <a:gd name="connsiteX3579" fmla="*/ 387409 w 506956"/>
              <a:gd name="connsiteY3579" fmla="*/ 373112 h 506956"/>
              <a:gd name="connsiteX3580" fmla="*/ 391571 w 506956"/>
              <a:gd name="connsiteY3580" fmla="*/ 373112 h 506956"/>
              <a:gd name="connsiteX3581" fmla="*/ 395379 w 506956"/>
              <a:gd name="connsiteY3581" fmla="*/ 379097 h 506956"/>
              <a:gd name="connsiteX3582" fmla="*/ 399187 w 506956"/>
              <a:gd name="connsiteY3582" fmla="*/ 373112 h 506956"/>
              <a:gd name="connsiteX3583" fmla="*/ 403348 w 506956"/>
              <a:gd name="connsiteY3583" fmla="*/ 373112 h 506956"/>
              <a:gd name="connsiteX3584" fmla="*/ 397446 w 506956"/>
              <a:gd name="connsiteY3584" fmla="*/ 382306 h 506956"/>
              <a:gd name="connsiteX3585" fmla="*/ 403756 w 506956"/>
              <a:gd name="connsiteY3585" fmla="*/ 392153 h 506956"/>
              <a:gd name="connsiteX3586" fmla="*/ 399595 w 506956"/>
              <a:gd name="connsiteY3586" fmla="*/ 392153 h 506956"/>
              <a:gd name="connsiteX3587" fmla="*/ 395379 w 506956"/>
              <a:gd name="connsiteY3587" fmla="*/ 385462 h 506956"/>
              <a:gd name="connsiteX3588" fmla="*/ 421179 w 506956"/>
              <a:gd name="connsiteY3588" fmla="*/ 385462 h 506956"/>
              <a:gd name="connsiteX3589" fmla="*/ 416963 w 506956"/>
              <a:gd name="connsiteY3589" fmla="*/ 392153 h 506956"/>
              <a:gd name="connsiteX3590" fmla="*/ 412801 w 506956"/>
              <a:gd name="connsiteY3590" fmla="*/ 392153 h 506956"/>
              <a:gd name="connsiteX3591" fmla="*/ 419112 w 506956"/>
              <a:gd name="connsiteY3591" fmla="*/ 382306 h 506956"/>
              <a:gd name="connsiteX3592" fmla="*/ 413209 w 506956"/>
              <a:gd name="connsiteY3592" fmla="*/ 373112 h 506956"/>
              <a:gd name="connsiteX3593" fmla="*/ 417371 w 506956"/>
              <a:gd name="connsiteY3593" fmla="*/ 373112 h 506956"/>
              <a:gd name="connsiteX3594" fmla="*/ 421179 w 506956"/>
              <a:gd name="connsiteY3594" fmla="*/ 379097 h 506956"/>
              <a:gd name="connsiteX3595" fmla="*/ 424987 w 506956"/>
              <a:gd name="connsiteY3595" fmla="*/ 373112 h 506956"/>
              <a:gd name="connsiteX3596" fmla="*/ 429149 w 506956"/>
              <a:gd name="connsiteY3596" fmla="*/ 373112 h 506956"/>
              <a:gd name="connsiteX3597" fmla="*/ 423246 w 506956"/>
              <a:gd name="connsiteY3597" fmla="*/ 382306 h 506956"/>
              <a:gd name="connsiteX3598" fmla="*/ 429557 w 506956"/>
              <a:gd name="connsiteY3598" fmla="*/ 392153 h 506956"/>
              <a:gd name="connsiteX3599" fmla="*/ 425395 w 506956"/>
              <a:gd name="connsiteY3599" fmla="*/ 392153 h 506956"/>
              <a:gd name="connsiteX3600" fmla="*/ 421179 w 506956"/>
              <a:gd name="connsiteY3600" fmla="*/ 385462 h 506956"/>
              <a:gd name="connsiteX3601" fmla="*/ 446979 w 506956"/>
              <a:gd name="connsiteY3601" fmla="*/ 385462 h 506956"/>
              <a:gd name="connsiteX3602" fmla="*/ 442763 w 506956"/>
              <a:gd name="connsiteY3602" fmla="*/ 392153 h 506956"/>
              <a:gd name="connsiteX3603" fmla="*/ 438601 w 506956"/>
              <a:gd name="connsiteY3603" fmla="*/ 392153 h 506956"/>
              <a:gd name="connsiteX3604" fmla="*/ 444912 w 506956"/>
              <a:gd name="connsiteY3604" fmla="*/ 382306 h 506956"/>
              <a:gd name="connsiteX3605" fmla="*/ 439009 w 506956"/>
              <a:gd name="connsiteY3605" fmla="*/ 373112 h 506956"/>
              <a:gd name="connsiteX3606" fmla="*/ 443171 w 506956"/>
              <a:gd name="connsiteY3606" fmla="*/ 373112 h 506956"/>
              <a:gd name="connsiteX3607" fmla="*/ 446979 w 506956"/>
              <a:gd name="connsiteY3607" fmla="*/ 379097 h 506956"/>
              <a:gd name="connsiteX3608" fmla="*/ 450787 w 506956"/>
              <a:gd name="connsiteY3608" fmla="*/ 373112 h 506956"/>
              <a:gd name="connsiteX3609" fmla="*/ 454949 w 506956"/>
              <a:gd name="connsiteY3609" fmla="*/ 373112 h 506956"/>
              <a:gd name="connsiteX3610" fmla="*/ 449046 w 506956"/>
              <a:gd name="connsiteY3610" fmla="*/ 382306 h 506956"/>
              <a:gd name="connsiteX3611" fmla="*/ 455357 w 506956"/>
              <a:gd name="connsiteY3611" fmla="*/ 392153 h 506956"/>
              <a:gd name="connsiteX3612" fmla="*/ 451195 w 506956"/>
              <a:gd name="connsiteY3612" fmla="*/ 392153 h 506956"/>
              <a:gd name="connsiteX3613" fmla="*/ 446979 w 506956"/>
              <a:gd name="connsiteY3613" fmla="*/ 385462 h 506956"/>
              <a:gd name="connsiteX3614" fmla="*/ 472779 w 506956"/>
              <a:gd name="connsiteY3614" fmla="*/ 385462 h 506956"/>
              <a:gd name="connsiteX3615" fmla="*/ 468563 w 506956"/>
              <a:gd name="connsiteY3615" fmla="*/ 392153 h 506956"/>
              <a:gd name="connsiteX3616" fmla="*/ 464401 w 506956"/>
              <a:gd name="connsiteY3616" fmla="*/ 392153 h 506956"/>
              <a:gd name="connsiteX3617" fmla="*/ 470712 w 506956"/>
              <a:gd name="connsiteY3617" fmla="*/ 382306 h 506956"/>
              <a:gd name="connsiteX3618" fmla="*/ 464809 w 506956"/>
              <a:gd name="connsiteY3618" fmla="*/ 373112 h 506956"/>
              <a:gd name="connsiteX3619" fmla="*/ 468971 w 506956"/>
              <a:gd name="connsiteY3619" fmla="*/ 373112 h 506956"/>
              <a:gd name="connsiteX3620" fmla="*/ 472779 w 506956"/>
              <a:gd name="connsiteY3620" fmla="*/ 379097 h 506956"/>
              <a:gd name="connsiteX3621" fmla="*/ 476587 w 506956"/>
              <a:gd name="connsiteY3621" fmla="*/ 373112 h 506956"/>
              <a:gd name="connsiteX3622" fmla="*/ 480749 w 506956"/>
              <a:gd name="connsiteY3622" fmla="*/ 373112 h 506956"/>
              <a:gd name="connsiteX3623" fmla="*/ 474846 w 506956"/>
              <a:gd name="connsiteY3623" fmla="*/ 382306 h 506956"/>
              <a:gd name="connsiteX3624" fmla="*/ 481157 w 506956"/>
              <a:gd name="connsiteY3624" fmla="*/ 392153 h 506956"/>
              <a:gd name="connsiteX3625" fmla="*/ 476995 w 506956"/>
              <a:gd name="connsiteY3625" fmla="*/ 392153 h 506956"/>
              <a:gd name="connsiteX3626" fmla="*/ 472779 w 506956"/>
              <a:gd name="connsiteY3626" fmla="*/ 385462 h 506956"/>
              <a:gd name="connsiteX3627" fmla="*/ 498579 w 506956"/>
              <a:gd name="connsiteY3627" fmla="*/ 385462 h 506956"/>
              <a:gd name="connsiteX3628" fmla="*/ 494363 w 506956"/>
              <a:gd name="connsiteY3628" fmla="*/ 392153 h 506956"/>
              <a:gd name="connsiteX3629" fmla="*/ 490201 w 506956"/>
              <a:gd name="connsiteY3629" fmla="*/ 392153 h 506956"/>
              <a:gd name="connsiteX3630" fmla="*/ 496512 w 506956"/>
              <a:gd name="connsiteY3630" fmla="*/ 382306 h 506956"/>
              <a:gd name="connsiteX3631" fmla="*/ 490609 w 506956"/>
              <a:gd name="connsiteY3631" fmla="*/ 373112 h 506956"/>
              <a:gd name="connsiteX3632" fmla="*/ 494771 w 506956"/>
              <a:gd name="connsiteY3632" fmla="*/ 373112 h 506956"/>
              <a:gd name="connsiteX3633" fmla="*/ 498579 w 506956"/>
              <a:gd name="connsiteY3633" fmla="*/ 379097 h 506956"/>
              <a:gd name="connsiteX3634" fmla="*/ 502387 w 506956"/>
              <a:gd name="connsiteY3634" fmla="*/ 373112 h 506956"/>
              <a:gd name="connsiteX3635" fmla="*/ 506549 w 506956"/>
              <a:gd name="connsiteY3635" fmla="*/ 373112 h 506956"/>
              <a:gd name="connsiteX3636" fmla="*/ 500646 w 506956"/>
              <a:gd name="connsiteY3636" fmla="*/ 382306 h 506956"/>
              <a:gd name="connsiteX3637" fmla="*/ 506957 w 506956"/>
              <a:gd name="connsiteY3637" fmla="*/ 392153 h 506956"/>
              <a:gd name="connsiteX3638" fmla="*/ 502795 w 506956"/>
              <a:gd name="connsiteY3638" fmla="*/ 392153 h 506956"/>
              <a:gd name="connsiteX3639" fmla="*/ 498579 w 506956"/>
              <a:gd name="connsiteY3639" fmla="*/ 385462 h 506956"/>
              <a:gd name="connsiteX3640" fmla="*/ 8378 w 506956"/>
              <a:gd name="connsiteY3640" fmla="*/ 414163 h 506956"/>
              <a:gd name="connsiteX3641" fmla="*/ 4162 w 506956"/>
              <a:gd name="connsiteY3641" fmla="*/ 420854 h 506956"/>
              <a:gd name="connsiteX3642" fmla="*/ 0 w 506956"/>
              <a:gd name="connsiteY3642" fmla="*/ 420854 h 506956"/>
              <a:gd name="connsiteX3643" fmla="*/ 6310 w 506956"/>
              <a:gd name="connsiteY3643" fmla="*/ 411007 h 506956"/>
              <a:gd name="connsiteX3644" fmla="*/ 408 w 506956"/>
              <a:gd name="connsiteY3644" fmla="*/ 401813 h 506956"/>
              <a:gd name="connsiteX3645" fmla="*/ 4570 w 506956"/>
              <a:gd name="connsiteY3645" fmla="*/ 401813 h 506956"/>
              <a:gd name="connsiteX3646" fmla="*/ 8378 w 506956"/>
              <a:gd name="connsiteY3646" fmla="*/ 407798 h 506956"/>
              <a:gd name="connsiteX3647" fmla="*/ 12186 w 506956"/>
              <a:gd name="connsiteY3647" fmla="*/ 401813 h 506956"/>
              <a:gd name="connsiteX3648" fmla="*/ 16347 w 506956"/>
              <a:gd name="connsiteY3648" fmla="*/ 401813 h 506956"/>
              <a:gd name="connsiteX3649" fmla="*/ 10445 w 506956"/>
              <a:gd name="connsiteY3649" fmla="*/ 411007 h 506956"/>
              <a:gd name="connsiteX3650" fmla="*/ 16755 w 506956"/>
              <a:gd name="connsiteY3650" fmla="*/ 420854 h 506956"/>
              <a:gd name="connsiteX3651" fmla="*/ 12594 w 506956"/>
              <a:gd name="connsiteY3651" fmla="*/ 420854 h 506956"/>
              <a:gd name="connsiteX3652" fmla="*/ 8378 w 506956"/>
              <a:gd name="connsiteY3652" fmla="*/ 414163 h 506956"/>
              <a:gd name="connsiteX3653" fmla="*/ 34178 w 506956"/>
              <a:gd name="connsiteY3653" fmla="*/ 414163 h 506956"/>
              <a:gd name="connsiteX3654" fmla="*/ 29962 w 506956"/>
              <a:gd name="connsiteY3654" fmla="*/ 420854 h 506956"/>
              <a:gd name="connsiteX3655" fmla="*/ 25800 w 506956"/>
              <a:gd name="connsiteY3655" fmla="*/ 420854 h 506956"/>
              <a:gd name="connsiteX3656" fmla="*/ 32110 w 506956"/>
              <a:gd name="connsiteY3656" fmla="*/ 411007 h 506956"/>
              <a:gd name="connsiteX3657" fmla="*/ 26208 w 506956"/>
              <a:gd name="connsiteY3657" fmla="*/ 401813 h 506956"/>
              <a:gd name="connsiteX3658" fmla="*/ 30370 w 506956"/>
              <a:gd name="connsiteY3658" fmla="*/ 401813 h 506956"/>
              <a:gd name="connsiteX3659" fmla="*/ 34178 w 506956"/>
              <a:gd name="connsiteY3659" fmla="*/ 407798 h 506956"/>
              <a:gd name="connsiteX3660" fmla="*/ 37986 w 506956"/>
              <a:gd name="connsiteY3660" fmla="*/ 401813 h 506956"/>
              <a:gd name="connsiteX3661" fmla="*/ 42147 w 506956"/>
              <a:gd name="connsiteY3661" fmla="*/ 401813 h 506956"/>
              <a:gd name="connsiteX3662" fmla="*/ 36245 w 506956"/>
              <a:gd name="connsiteY3662" fmla="*/ 411007 h 506956"/>
              <a:gd name="connsiteX3663" fmla="*/ 42555 w 506956"/>
              <a:gd name="connsiteY3663" fmla="*/ 420854 h 506956"/>
              <a:gd name="connsiteX3664" fmla="*/ 38394 w 506956"/>
              <a:gd name="connsiteY3664" fmla="*/ 420854 h 506956"/>
              <a:gd name="connsiteX3665" fmla="*/ 34178 w 506956"/>
              <a:gd name="connsiteY3665" fmla="*/ 414163 h 506956"/>
              <a:gd name="connsiteX3666" fmla="*/ 59978 w 506956"/>
              <a:gd name="connsiteY3666" fmla="*/ 414163 h 506956"/>
              <a:gd name="connsiteX3667" fmla="*/ 55762 w 506956"/>
              <a:gd name="connsiteY3667" fmla="*/ 420854 h 506956"/>
              <a:gd name="connsiteX3668" fmla="*/ 51600 w 506956"/>
              <a:gd name="connsiteY3668" fmla="*/ 420854 h 506956"/>
              <a:gd name="connsiteX3669" fmla="*/ 57911 w 506956"/>
              <a:gd name="connsiteY3669" fmla="*/ 411007 h 506956"/>
              <a:gd name="connsiteX3670" fmla="*/ 52008 w 506956"/>
              <a:gd name="connsiteY3670" fmla="*/ 401813 h 506956"/>
              <a:gd name="connsiteX3671" fmla="*/ 56170 w 506956"/>
              <a:gd name="connsiteY3671" fmla="*/ 401813 h 506956"/>
              <a:gd name="connsiteX3672" fmla="*/ 59978 w 506956"/>
              <a:gd name="connsiteY3672" fmla="*/ 407798 h 506956"/>
              <a:gd name="connsiteX3673" fmla="*/ 63786 w 506956"/>
              <a:gd name="connsiteY3673" fmla="*/ 401813 h 506956"/>
              <a:gd name="connsiteX3674" fmla="*/ 67948 w 506956"/>
              <a:gd name="connsiteY3674" fmla="*/ 401813 h 506956"/>
              <a:gd name="connsiteX3675" fmla="*/ 62045 w 506956"/>
              <a:gd name="connsiteY3675" fmla="*/ 411007 h 506956"/>
              <a:gd name="connsiteX3676" fmla="*/ 68356 w 506956"/>
              <a:gd name="connsiteY3676" fmla="*/ 420854 h 506956"/>
              <a:gd name="connsiteX3677" fmla="*/ 64194 w 506956"/>
              <a:gd name="connsiteY3677" fmla="*/ 420854 h 506956"/>
              <a:gd name="connsiteX3678" fmla="*/ 59978 w 506956"/>
              <a:gd name="connsiteY3678" fmla="*/ 414163 h 506956"/>
              <a:gd name="connsiteX3679" fmla="*/ 85778 w 506956"/>
              <a:gd name="connsiteY3679" fmla="*/ 414163 h 506956"/>
              <a:gd name="connsiteX3680" fmla="*/ 81562 w 506956"/>
              <a:gd name="connsiteY3680" fmla="*/ 420854 h 506956"/>
              <a:gd name="connsiteX3681" fmla="*/ 77400 w 506956"/>
              <a:gd name="connsiteY3681" fmla="*/ 420854 h 506956"/>
              <a:gd name="connsiteX3682" fmla="*/ 83711 w 506956"/>
              <a:gd name="connsiteY3682" fmla="*/ 411007 h 506956"/>
              <a:gd name="connsiteX3683" fmla="*/ 77808 w 506956"/>
              <a:gd name="connsiteY3683" fmla="*/ 401813 h 506956"/>
              <a:gd name="connsiteX3684" fmla="*/ 81970 w 506956"/>
              <a:gd name="connsiteY3684" fmla="*/ 401813 h 506956"/>
              <a:gd name="connsiteX3685" fmla="*/ 85778 w 506956"/>
              <a:gd name="connsiteY3685" fmla="*/ 407798 h 506956"/>
              <a:gd name="connsiteX3686" fmla="*/ 89586 w 506956"/>
              <a:gd name="connsiteY3686" fmla="*/ 401813 h 506956"/>
              <a:gd name="connsiteX3687" fmla="*/ 93748 w 506956"/>
              <a:gd name="connsiteY3687" fmla="*/ 401813 h 506956"/>
              <a:gd name="connsiteX3688" fmla="*/ 87845 w 506956"/>
              <a:gd name="connsiteY3688" fmla="*/ 411007 h 506956"/>
              <a:gd name="connsiteX3689" fmla="*/ 94156 w 506956"/>
              <a:gd name="connsiteY3689" fmla="*/ 420854 h 506956"/>
              <a:gd name="connsiteX3690" fmla="*/ 89994 w 506956"/>
              <a:gd name="connsiteY3690" fmla="*/ 420854 h 506956"/>
              <a:gd name="connsiteX3691" fmla="*/ 85778 w 506956"/>
              <a:gd name="connsiteY3691" fmla="*/ 414163 h 506956"/>
              <a:gd name="connsiteX3692" fmla="*/ 111578 w 506956"/>
              <a:gd name="connsiteY3692" fmla="*/ 414163 h 506956"/>
              <a:gd name="connsiteX3693" fmla="*/ 107362 w 506956"/>
              <a:gd name="connsiteY3693" fmla="*/ 420854 h 506956"/>
              <a:gd name="connsiteX3694" fmla="*/ 103200 w 506956"/>
              <a:gd name="connsiteY3694" fmla="*/ 420854 h 506956"/>
              <a:gd name="connsiteX3695" fmla="*/ 109511 w 506956"/>
              <a:gd name="connsiteY3695" fmla="*/ 411007 h 506956"/>
              <a:gd name="connsiteX3696" fmla="*/ 103608 w 506956"/>
              <a:gd name="connsiteY3696" fmla="*/ 401813 h 506956"/>
              <a:gd name="connsiteX3697" fmla="*/ 107770 w 506956"/>
              <a:gd name="connsiteY3697" fmla="*/ 401813 h 506956"/>
              <a:gd name="connsiteX3698" fmla="*/ 111578 w 506956"/>
              <a:gd name="connsiteY3698" fmla="*/ 407798 h 506956"/>
              <a:gd name="connsiteX3699" fmla="*/ 115386 w 506956"/>
              <a:gd name="connsiteY3699" fmla="*/ 401813 h 506956"/>
              <a:gd name="connsiteX3700" fmla="*/ 119548 w 506956"/>
              <a:gd name="connsiteY3700" fmla="*/ 401813 h 506956"/>
              <a:gd name="connsiteX3701" fmla="*/ 113645 w 506956"/>
              <a:gd name="connsiteY3701" fmla="*/ 411007 h 506956"/>
              <a:gd name="connsiteX3702" fmla="*/ 119956 w 506956"/>
              <a:gd name="connsiteY3702" fmla="*/ 420854 h 506956"/>
              <a:gd name="connsiteX3703" fmla="*/ 115794 w 506956"/>
              <a:gd name="connsiteY3703" fmla="*/ 420854 h 506956"/>
              <a:gd name="connsiteX3704" fmla="*/ 111578 w 506956"/>
              <a:gd name="connsiteY3704" fmla="*/ 414163 h 506956"/>
              <a:gd name="connsiteX3705" fmla="*/ 137378 w 506956"/>
              <a:gd name="connsiteY3705" fmla="*/ 414163 h 506956"/>
              <a:gd name="connsiteX3706" fmla="*/ 133162 w 506956"/>
              <a:gd name="connsiteY3706" fmla="*/ 420854 h 506956"/>
              <a:gd name="connsiteX3707" fmla="*/ 129000 w 506956"/>
              <a:gd name="connsiteY3707" fmla="*/ 420854 h 506956"/>
              <a:gd name="connsiteX3708" fmla="*/ 135311 w 506956"/>
              <a:gd name="connsiteY3708" fmla="*/ 411007 h 506956"/>
              <a:gd name="connsiteX3709" fmla="*/ 129408 w 506956"/>
              <a:gd name="connsiteY3709" fmla="*/ 401813 h 506956"/>
              <a:gd name="connsiteX3710" fmla="*/ 133570 w 506956"/>
              <a:gd name="connsiteY3710" fmla="*/ 401813 h 506956"/>
              <a:gd name="connsiteX3711" fmla="*/ 137378 w 506956"/>
              <a:gd name="connsiteY3711" fmla="*/ 407798 h 506956"/>
              <a:gd name="connsiteX3712" fmla="*/ 141186 w 506956"/>
              <a:gd name="connsiteY3712" fmla="*/ 401813 h 506956"/>
              <a:gd name="connsiteX3713" fmla="*/ 145348 w 506956"/>
              <a:gd name="connsiteY3713" fmla="*/ 401813 h 506956"/>
              <a:gd name="connsiteX3714" fmla="*/ 139445 w 506956"/>
              <a:gd name="connsiteY3714" fmla="*/ 411007 h 506956"/>
              <a:gd name="connsiteX3715" fmla="*/ 145756 w 506956"/>
              <a:gd name="connsiteY3715" fmla="*/ 420854 h 506956"/>
              <a:gd name="connsiteX3716" fmla="*/ 141594 w 506956"/>
              <a:gd name="connsiteY3716" fmla="*/ 420854 h 506956"/>
              <a:gd name="connsiteX3717" fmla="*/ 137378 w 506956"/>
              <a:gd name="connsiteY3717" fmla="*/ 414163 h 506956"/>
              <a:gd name="connsiteX3718" fmla="*/ 163178 w 506956"/>
              <a:gd name="connsiteY3718" fmla="*/ 414163 h 506956"/>
              <a:gd name="connsiteX3719" fmla="*/ 158962 w 506956"/>
              <a:gd name="connsiteY3719" fmla="*/ 420854 h 506956"/>
              <a:gd name="connsiteX3720" fmla="*/ 154800 w 506956"/>
              <a:gd name="connsiteY3720" fmla="*/ 420854 h 506956"/>
              <a:gd name="connsiteX3721" fmla="*/ 161111 w 506956"/>
              <a:gd name="connsiteY3721" fmla="*/ 411007 h 506956"/>
              <a:gd name="connsiteX3722" fmla="*/ 155208 w 506956"/>
              <a:gd name="connsiteY3722" fmla="*/ 401813 h 506956"/>
              <a:gd name="connsiteX3723" fmla="*/ 159370 w 506956"/>
              <a:gd name="connsiteY3723" fmla="*/ 401813 h 506956"/>
              <a:gd name="connsiteX3724" fmla="*/ 163178 w 506956"/>
              <a:gd name="connsiteY3724" fmla="*/ 407798 h 506956"/>
              <a:gd name="connsiteX3725" fmla="*/ 166986 w 506956"/>
              <a:gd name="connsiteY3725" fmla="*/ 401813 h 506956"/>
              <a:gd name="connsiteX3726" fmla="*/ 171148 w 506956"/>
              <a:gd name="connsiteY3726" fmla="*/ 401813 h 506956"/>
              <a:gd name="connsiteX3727" fmla="*/ 165245 w 506956"/>
              <a:gd name="connsiteY3727" fmla="*/ 411007 h 506956"/>
              <a:gd name="connsiteX3728" fmla="*/ 171556 w 506956"/>
              <a:gd name="connsiteY3728" fmla="*/ 420854 h 506956"/>
              <a:gd name="connsiteX3729" fmla="*/ 167394 w 506956"/>
              <a:gd name="connsiteY3729" fmla="*/ 420854 h 506956"/>
              <a:gd name="connsiteX3730" fmla="*/ 163178 w 506956"/>
              <a:gd name="connsiteY3730" fmla="*/ 414163 h 506956"/>
              <a:gd name="connsiteX3731" fmla="*/ 188978 w 506956"/>
              <a:gd name="connsiteY3731" fmla="*/ 414163 h 506956"/>
              <a:gd name="connsiteX3732" fmla="*/ 184762 w 506956"/>
              <a:gd name="connsiteY3732" fmla="*/ 420854 h 506956"/>
              <a:gd name="connsiteX3733" fmla="*/ 180601 w 506956"/>
              <a:gd name="connsiteY3733" fmla="*/ 420854 h 506956"/>
              <a:gd name="connsiteX3734" fmla="*/ 186911 w 506956"/>
              <a:gd name="connsiteY3734" fmla="*/ 411007 h 506956"/>
              <a:gd name="connsiteX3735" fmla="*/ 181009 w 506956"/>
              <a:gd name="connsiteY3735" fmla="*/ 401813 h 506956"/>
              <a:gd name="connsiteX3736" fmla="*/ 185170 w 506956"/>
              <a:gd name="connsiteY3736" fmla="*/ 401813 h 506956"/>
              <a:gd name="connsiteX3737" fmla="*/ 188978 w 506956"/>
              <a:gd name="connsiteY3737" fmla="*/ 407798 h 506956"/>
              <a:gd name="connsiteX3738" fmla="*/ 192786 w 506956"/>
              <a:gd name="connsiteY3738" fmla="*/ 401813 h 506956"/>
              <a:gd name="connsiteX3739" fmla="*/ 196948 w 506956"/>
              <a:gd name="connsiteY3739" fmla="*/ 401813 h 506956"/>
              <a:gd name="connsiteX3740" fmla="*/ 191045 w 506956"/>
              <a:gd name="connsiteY3740" fmla="*/ 411007 h 506956"/>
              <a:gd name="connsiteX3741" fmla="*/ 197356 w 506956"/>
              <a:gd name="connsiteY3741" fmla="*/ 420854 h 506956"/>
              <a:gd name="connsiteX3742" fmla="*/ 193194 w 506956"/>
              <a:gd name="connsiteY3742" fmla="*/ 420854 h 506956"/>
              <a:gd name="connsiteX3743" fmla="*/ 188978 w 506956"/>
              <a:gd name="connsiteY3743" fmla="*/ 414163 h 506956"/>
              <a:gd name="connsiteX3744" fmla="*/ 214778 w 506956"/>
              <a:gd name="connsiteY3744" fmla="*/ 414163 h 506956"/>
              <a:gd name="connsiteX3745" fmla="*/ 210562 w 506956"/>
              <a:gd name="connsiteY3745" fmla="*/ 420854 h 506956"/>
              <a:gd name="connsiteX3746" fmla="*/ 206401 w 506956"/>
              <a:gd name="connsiteY3746" fmla="*/ 420854 h 506956"/>
              <a:gd name="connsiteX3747" fmla="*/ 212711 w 506956"/>
              <a:gd name="connsiteY3747" fmla="*/ 411007 h 506956"/>
              <a:gd name="connsiteX3748" fmla="*/ 206809 w 506956"/>
              <a:gd name="connsiteY3748" fmla="*/ 401813 h 506956"/>
              <a:gd name="connsiteX3749" fmla="*/ 210970 w 506956"/>
              <a:gd name="connsiteY3749" fmla="*/ 401813 h 506956"/>
              <a:gd name="connsiteX3750" fmla="*/ 214778 w 506956"/>
              <a:gd name="connsiteY3750" fmla="*/ 407798 h 506956"/>
              <a:gd name="connsiteX3751" fmla="*/ 218586 w 506956"/>
              <a:gd name="connsiteY3751" fmla="*/ 401813 h 506956"/>
              <a:gd name="connsiteX3752" fmla="*/ 222748 w 506956"/>
              <a:gd name="connsiteY3752" fmla="*/ 401813 h 506956"/>
              <a:gd name="connsiteX3753" fmla="*/ 216846 w 506956"/>
              <a:gd name="connsiteY3753" fmla="*/ 411007 h 506956"/>
              <a:gd name="connsiteX3754" fmla="*/ 223156 w 506956"/>
              <a:gd name="connsiteY3754" fmla="*/ 420854 h 506956"/>
              <a:gd name="connsiteX3755" fmla="*/ 218994 w 506956"/>
              <a:gd name="connsiteY3755" fmla="*/ 420854 h 506956"/>
              <a:gd name="connsiteX3756" fmla="*/ 214778 w 506956"/>
              <a:gd name="connsiteY3756" fmla="*/ 414163 h 506956"/>
              <a:gd name="connsiteX3757" fmla="*/ 240578 w 506956"/>
              <a:gd name="connsiteY3757" fmla="*/ 414163 h 506956"/>
              <a:gd name="connsiteX3758" fmla="*/ 236362 w 506956"/>
              <a:gd name="connsiteY3758" fmla="*/ 420854 h 506956"/>
              <a:gd name="connsiteX3759" fmla="*/ 232201 w 506956"/>
              <a:gd name="connsiteY3759" fmla="*/ 420854 h 506956"/>
              <a:gd name="connsiteX3760" fmla="*/ 238511 w 506956"/>
              <a:gd name="connsiteY3760" fmla="*/ 411007 h 506956"/>
              <a:gd name="connsiteX3761" fmla="*/ 232609 w 506956"/>
              <a:gd name="connsiteY3761" fmla="*/ 401813 h 506956"/>
              <a:gd name="connsiteX3762" fmla="*/ 236770 w 506956"/>
              <a:gd name="connsiteY3762" fmla="*/ 401813 h 506956"/>
              <a:gd name="connsiteX3763" fmla="*/ 240578 w 506956"/>
              <a:gd name="connsiteY3763" fmla="*/ 407798 h 506956"/>
              <a:gd name="connsiteX3764" fmla="*/ 244386 w 506956"/>
              <a:gd name="connsiteY3764" fmla="*/ 401813 h 506956"/>
              <a:gd name="connsiteX3765" fmla="*/ 248548 w 506956"/>
              <a:gd name="connsiteY3765" fmla="*/ 401813 h 506956"/>
              <a:gd name="connsiteX3766" fmla="*/ 242646 w 506956"/>
              <a:gd name="connsiteY3766" fmla="*/ 411007 h 506956"/>
              <a:gd name="connsiteX3767" fmla="*/ 248956 w 506956"/>
              <a:gd name="connsiteY3767" fmla="*/ 420854 h 506956"/>
              <a:gd name="connsiteX3768" fmla="*/ 244794 w 506956"/>
              <a:gd name="connsiteY3768" fmla="*/ 420854 h 506956"/>
              <a:gd name="connsiteX3769" fmla="*/ 240578 w 506956"/>
              <a:gd name="connsiteY3769" fmla="*/ 414163 h 506956"/>
              <a:gd name="connsiteX3770" fmla="*/ 266378 w 506956"/>
              <a:gd name="connsiteY3770" fmla="*/ 414163 h 506956"/>
              <a:gd name="connsiteX3771" fmla="*/ 262162 w 506956"/>
              <a:gd name="connsiteY3771" fmla="*/ 420854 h 506956"/>
              <a:gd name="connsiteX3772" fmla="*/ 258001 w 506956"/>
              <a:gd name="connsiteY3772" fmla="*/ 420854 h 506956"/>
              <a:gd name="connsiteX3773" fmla="*/ 264311 w 506956"/>
              <a:gd name="connsiteY3773" fmla="*/ 411007 h 506956"/>
              <a:gd name="connsiteX3774" fmla="*/ 258409 w 506956"/>
              <a:gd name="connsiteY3774" fmla="*/ 401813 h 506956"/>
              <a:gd name="connsiteX3775" fmla="*/ 262570 w 506956"/>
              <a:gd name="connsiteY3775" fmla="*/ 401813 h 506956"/>
              <a:gd name="connsiteX3776" fmla="*/ 266378 w 506956"/>
              <a:gd name="connsiteY3776" fmla="*/ 407798 h 506956"/>
              <a:gd name="connsiteX3777" fmla="*/ 270187 w 506956"/>
              <a:gd name="connsiteY3777" fmla="*/ 401813 h 506956"/>
              <a:gd name="connsiteX3778" fmla="*/ 274348 w 506956"/>
              <a:gd name="connsiteY3778" fmla="*/ 401813 h 506956"/>
              <a:gd name="connsiteX3779" fmla="*/ 268446 w 506956"/>
              <a:gd name="connsiteY3779" fmla="*/ 411007 h 506956"/>
              <a:gd name="connsiteX3780" fmla="*/ 274756 w 506956"/>
              <a:gd name="connsiteY3780" fmla="*/ 420854 h 506956"/>
              <a:gd name="connsiteX3781" fmla="*/ 270595 w 506956"/>
              <a:gd name="connsiteY3781" fmla="*/ 420854 h 506956"/>
              <a:gd name="connsiteX3782" fmla="*/ 266378 w 506956"/>
              <a:gd name="connsiteY3782" fmla="*/ 414163 h 506956"/>
              <a:gd name="connsiteX3783" fmla="*/ 292179 w 506956"/>
              <a:gd name="connsiteY3783" fmla="*/ 414163 h 506956"/>
              <a:gd name="connsiteX3784" fmla="*/ 287962 w 506956"/>
              <a:gd name="connsiteY3784" fmla="*/ 420854 h 506956"/>
              <a:gd name="connsiteX3785" fmla="*/ 283801 w 506956"/>
              <a:gd name="connsiteY3785" fmla="*/ 420854 h 506956"/>
              <a:gd name="connsiteX3786" fmla="*/ 290111 w 506956"/>
              <a:gd name="connsiteY3786" fmla="*/ 411007 h 506956"/>
              <a:gd name="connsiteX3787" fmla="*/ 284209 w 506956"/>
              <a:gd name="connsiteY3787" fmla="*/ 401813 h 506956"/>
              <a:gd name="connsiteX3788" fmla="*/ 288370 w 506956"/>
              <a:gd name="connsiteY3788" fmla="*/ 401813 h 506956"/>
              <a:gd name="connsiteX3789" fmla="*/ 292179 w 506956"/>
              <a:gd name="connsiteY3789" fmla="*/ 407798 h 506956"/>
              <a:gd name="connsiteX3790" fmla="*/ 295987 w 506956"/>
              <a:gd name="connsiteY3790" fmla="*/ 401813 h 506956"/>
              <a:gd name="connsiteX3791" fmla="*/ 300148 w 506956"/>
              <a:gd name="connsiteY3791" fmla="*/ 401813 h 506956"/>
              <a:gd name="connsiteX3792" fmla="*/ 294246 w 506956"/>
              <a:gd name="connsiteY3792" fmla="*/ 411007 h 506956"/>
              <a:gd name="connsiteX3793" fmla="*/ 300556 w 506956"/>
              <a:gd name="connsiteY3793" fmla="*/ 420854 h 506956"/>
              <a:gd name="connsiteX3794" fmla="*/ 296395 w 506956"/>
              <a:gd name="connsiteY3794" fmla="*/ 420854 h 506956"/>
              <a:gd name="connsiteX3795" fmla="*/ 292179 w 506956"/>
              <a:gd name="connsiteY3795" fmla="*/ 414163 h 506956"/>
              <a:gd name="connsiteX3796" fmla="*/ 317979 w 506956"/>
              <a:gd name="connsiteY3796" fmla="*/ 414163 h 506956"/>
              <a:gd name="connsiteX3797" fmla="*/ 313762 w 506956"/>
              <a:gd name="connsiteY3797" fmla="*/ 420854 h 506956"/>
              <a:gd name="connsiteX3798" fmla="*/ 309601 w 506956"/>
              <a:gd name="connsiteY3798" fmla="*/ 420854 h 506956"/>
              <a:gd name="connsiteX3799" fmla="*/ 315911 w 506956"/>
              <a:gd name="connsiteY3799" fmla="*/ 411007 h 506956"/>
              <a:gd name="connsiteX3800" fmla="*/ 310009 w 506956"/>
              <a:gd name="connsiteY3800" fmla="*/ 401813 h 506956"/>
              <a:gd name="connsiteX3801" fmla="*/ 314170 w 506956"/>
              <a:gd name="connsiteY3801" fmla="*/ 401813 h 506956"/>
              <a:gd name="connsiteX3802" fmla="*/ 317979 w 506956"/>
              <a:gd name="connsiteY3802" fmla="*/ 407798 h 506956"/>
              <a:gd name="connsiteX3803" fmla="*/ 321787 w 506956"/>
              <a:gd name="connsiteY3803" fmla="*/ 401813 h 506956"/>
              <a:gd name="connsiteX3804" fmla="*/ 325948 w 506956"/>
              <a:gd name="connsiteY3804" fmla="*/ 401813 h 506956"/>
              <a:gd name="connsiteX3805" fmla="*/ 320046 w 506956"/>
              <a:gd name="connsiteY3805" fmla="*/ 411007 h 506956"/>
              <a:gd name="connsiteX3806" fmla="*/ 326356 w 506956"/>
              <a:gd name="connsiteY3806" fmla="*/ 420854 h 506956"/>
              <a:gd name="connsiteX3807" fmla="*/ 322195 w 506956"/>
              <a:gd name="connsiteY3807" fmla="*/ 420854 h 506956"/>
              <a:gd name="connsiteX3808" fmla="*/ 317979 w 506956"/>
              <a:gd name="connsiteY3808" fmla="*/ 414163 h 506956"/>
              <a:gd name="connsiteX3809" fmla="*/ 343779 w 506956"/>
              <a:gd name="connsiteY3809" fmla="*/ 414163 h 506956"/>
              <a:gd name="connsiteX3810" fmla="*/ 339563 w 506956"/>
              <a:gd name="connsiteY3810" fmla="*/ 420854 h 506956"/>
              <a:gd name="connsiteX3811" fmla="*/ 335401 w 506956"/>
              <a:gd name="connsiteY3811" fmla="*/ 420854 h 506956"/>
              <a:gd name="connsiteX3812" fmla="*/ 341711 w 506956"/>
              <a:gd name="connsiteY3812" fmla="*/ 411007 h 506956"/>
              <a:gd name="connsiteX3813" fmla="*/ 335809 w 506956"/>
              <a:gd name="connsiteY3813" fmla="*/ 401813 h 506956"/>
              <a:gd name="connsiteX3814" fmla="*/ 339971 w 506956"/>
              <a:gd name="connsiteY3814" fmla="*/ 401813 h 506956"/>
              <a:gd name="connsiteX3815" fmla="*/ 343779 w 506956"/>
              <a:gd name="connsiteY3815" fmla="*/ 407798 h 506956"/>
              <a:gd name="connsiteX3816" fmla="*/ 347587 w 506956"/>
              <a:gd name="connsiteY3816" fmla="*/ 401813 h 506956"/>
              <a:gd name="connsiteX3817" fmla="*/ 351748 w 506956"/>
              <a:gd name="connsiteY3817" fmla="*/ 401813 h 506956"/>
              <a:gd name="connsiteX3818" fmla="*/ 345846 w 506956"/>
              <a:gd name="connsiteY3818" fmla="*/ 411007 h 506956"/>
              <a:gd name="connsiteX3819" fmla="*/ 352156 w 506956"/>
              <a:gd name="connsiteY3819" fmla="*/ 420854 h 506956"/>
              <a:gd name="connsiteX3820" fmla="*/ 347995 w 506956"/>
              <a:gd name="connsiteY3820" fmla="*/ 420854 h 506956"/>
              <a:gd name="connsiteX3821" fmla="*/ 343779 w 506956"/>
              <a:gd name="connsiteY3821" fmla="*/ 414163 h 506956"/>
              <a:gd name="connsiteX3822" fmla="*/ 369579 w 506956"/>
              <a:gd name="connsiteY3822" fmla="*/ 414163 h 506956"/>
              <a:gd name="connsiteX3823" fmla="*/ 365363 w 506956"/>
              <a:gd name="connsiteY3823" fmla="*/ 420854 h 506956"/>
              <a:gd name="connsiteX3824" fmla="*/ 361201 w 506956"/>
              <a:gd name="connsiteY3824" fmla="*/ 420854 h 506956"/>
              <a:gd name="connsiteX3825" fmla="*/ 367511 w 506956"/>
              <a:gd name="connsiteY3825" fmla="*/ 411007 h 506956"/>
              <a:gd name="connsiteX3826" fmla="*/ 361609 w 506956"/>
              <a:gd name="connsiteY3826" fmla="*/ 401813 h 506956"/>
              <a:gd name="connsiteX3827" fmla="*/ 365771 w 506956"/>
              <a:gd name="connsiteY3827" fmla="*/ 401813 h 506956"/>
              <a:gd name="connsiteX3828" fmla="*/ 369579 w 506956"/>
              <a:gd name="connsiteY3828" fmla="*/ 407798 h 506956"/>
              <a:gd name="connsiteX3829" fmla="*/ 373387 w 506956"/>
              <a:gd name="connsiteY3829" fmla="*/ 401813 h 506956"/>
              <a:gd name="connsiteX3830" fmla="*/ 377548 w 506956"/>
              <a:gd name="connsiteY3830" fmla="*/ 401813 h 506956"/>
              <a:gd name="connsiteX3831" fmla="*/ 371646 w 506956"/>
              <a:gd name="connsiteY3831" fmla="*/ 411007 h 506956"/>
              <a:gd name="connsiteX3832" fmla="*/ 377956 w 506956"/>
              <a:gd name="connsiteY3832" fmla="*/ 420854 h 506956"/>
              <a:gd name="connsiteX3833" fmla="*/ 373795 w 506956"/>
              <a:gd name="connsiteY3833" fmla="*/ 420854 h 506956"/>
              <a:gd name="connsiteX3834" fmla="*/ 369579 w 506956"/>
              <a:gd name="connsiteY3834" fmla="*/ 414163 h 506956"/>
              <a:gd name="connsiteX3835" fmla="*/ 395379 w 506956"/>
              <a:gd name="connsiteY3835" fmla="*/ 414163 h 506956"/>
              <a:gd name="connsiteX3836" fmla="*/ 391163 w 506956"/>
              <a:gd name="connsiteY3836" fmla="*/ 420854 h 506956"/>
              <a:gd name="connsiteX3837" fmla="*/ 387001 w 506956"/>
              <a:gd name="connsiteY3837" fmla="*/ 420854 h 506956"/>
              <a:gd name="connsiteX3838" fmla="*/ 393312 w 506956"/>
              <a:gd name="connsiteY3838" fmla="*/ 411007 h 506956"/>
              <a:gd name="connsiteX3839" fmla="*/ 387409 w 506956"/>
              <a:gd name="connsiteY3839" fmla="*/ 401813 h 506956"/>
              <a:gd name="connsiteX3840" fmla="*/ 391571 w 506956"/>
              <a:gd name="connsiteY3840" fmla="*/ 401813 h 506956"/>
              <a:gd name="connsiteX3841" fmla="*/ 395379 w 506956"/>
              <a:gd name="connsiteY3841" fmla="*/ 407798 h 506956"/>
              <a:gd name="connsiteX3842" fmla="*/ 399187 w 506956"/>
              <a:gd name="connsiteY3842" fmla="*/ 401813 h 506956"/>
              <a:gd name="connsiteX3843" fmla="*/ 403348 w 506956"/>
              <a:gd name="connsiteY3843" fmla="*/ 401813 h 506956"/>
              <a:gd name="connsiteX3844" fmla="*/ 397446 w 506956"/>
              <a:gd name="connsiteY3844" fmla="*/ 411007 h 506956"/>
              <a:gd name="connsiteX3845" fmla="*/ 403756 w 506956"/>
              <a:gd name="connsiteY3845" fmla="*/ 420854 h 506956"/>
              <a:gd name="connsiteX3846" fmla="*/ 399595 w 506956"/>
              <a:gd name="connsiteY3846" fmla="*/ 420854 h 506956"/>
              <a:gd name="connsiteX3847" fmla="*/ 395379 w 506956"/>
              <a:gd name="connsiteY3847" fmla="*/ 414163 h 506956"/>
              <a:gd name="connsiteX3848" fmla="*/ 421179 w 506956"/>
              <a:gd name="connsiteY3848" fmla="*/ 414163 h 506956"/>
              <a:gd name="connsiteX3849" fmla="*/ 416963 w 506956"/>
              <a:gd name="connsiteY3849" fmla="*/ 420854 h 506956"/>
              <a:gd name="connsiteX3850" fmla="*/ 412801 w 506956"/>
              <a:gd name="connsiteY3850" fmla="*/ 420854 h 506956"/>
              <a:gd name="connsiteX3851" fmla="*/ 419112 w 506956"/>
              <a:gd name="connsiteY3851" fmla="*/ 411007 h 506956"/>
              <a:gd name="connsiteX3852" fmla="*/ 413209 w 506956"/>
              <a:gd name="connsiteY3852" fmla="*/ 401813 h 506956"/>
              <a:gd name="connsiteX3853" fmla="*/ 417371 w 506956"/>
              <a:gd name="connsiteY3853" fmla="*/ 401813 h 506956"/>
              <a:gd name="connsiteX3854" fmla="*/ 421179 w 506956"/>
              <a:gd name="connsiteY3854" fmla="*/ 407798 h 506956"/>
              <a:gd name="connsiteX3855" fmla="*/ 424987 w 506956"/>
              <a:gd name="connsiteY3855" fmla="*/ 401813 h 506956"/>
              <a:gd name="connsiteX3856" fmla="*/ 429149 w 506956"/>
              <a:gd name="connsiteY3856" fmla="*/ 401813 h 506956"/>
              <a:gd name="connsiteX3857" fmla="*/ 423246 w 506956"/>
              <a:gd name="connsiteY3857" fmla="*/ 411007 h 506956"/>
              <a:gd name="connsiteX3858" fmla="*/ 429557 w 506956"/>
              <a:gd name="connsiteY3858" fmla="*/ 420854 h 506956"/>
              <a:gd name="connsiteX3859" fmla="*/ 425395 w 506956"/>
              <a:gd name="connsiteY3859" fmla="*/ 420854 h 506956"/>
              <a:gd name="connsiteX3860" fmla="*/ 421179 w 506956"/>
              <a:gd name="connsiteY3860" fmla="*/ 414163 h 506956"/>
              <a:gd name="connsiteX3861" fmla="*/ 446979 w 506956"/>
              <a:gd name="connsiteY3861" fmla="*/ 414163 h 506956"/>
              <a:gd name="connsiteX3862" fmla="*/ 442763 w 506956"/>
              <a:gd name="connsiteY3862" fmla="*/ 420854 h 506956"/>
              <a:gd name="connsiteX3863" fmla="*/ 438601 w 506956"/>
              <a:gd name="connsiteY3863" fmla="*/ 420854 h 506956"/>
              <a:gd name="connsiteX3864" fmla="*/ 444912 w 506956"/>
              <a:gd name="connsiteY3864" fmla="*/ 411007 h 506956"/>
              <a:gd name="connsiteX3865" fmla="*/ 439009 w 506956"/>
              <a:gd name="connsiteY3865" fmla="*/ 401813 h 506956"/>
              <a:gd name="connsiteX3866" fmla="*/ 443171 w 506956"/>
              <a:gd name="connsiteY3866" fmla="*/ 401813 h 506956"/>
              <a:gd name="connsiteX3867" fmla="*/ 446979 w 506956"/>
              <a:gd name="connsiteY3867" fmla="*/ 407798 h 506956"/>
              <a:gd name="connsiteX3868" fmla="*/ 450787 w 506956"/>
              <a:gd name="connsiteY3868" fmla="*/ 401813 h 506956"/>
              <a:gd name="connsiteX3869" fmla="*/ 454949 w 506956"/>
              <a:gd name="connsiteY3869" fmla="*/ 401813 h 506956"/>
              <a:gd name="connsiteX3870" fmla="*/ 449046 w 506956"/>
              <a:gd name="connsiteY3870" fmla="*/ 411007 h 506956"/>
              <a:gd name="connsiteX3871" fmla="*/ 455357 w 506956"/>
              <a:gd name="connsiteY3871" fmla="*/ 420854 h 506956"/>
              <a:gd name="connsiteX3872" fmla="*/ 451195 w 506956"/>
              <a:gd name="connsiteY3872" fmla="*/ 420854 h 506956"/>
              <a:gd name="connsiteX3873" fmla="*/ 446979 w 506956"/>
              <a:gd name="connsiteY3873" fmla="*/ 414163 h 506956"/>
              <a:gd name="connsiteX3874" fmla="*/ 472779 w 506956"/>
              <a:gd name="connsiteY3874" fmla="*/ 414163 h 506956"/>
              <a:gd name="connsiteX3875" fmla="*/ 468563 w 506956"/>
              <a:gd name="connsiteY3875" fmla="*/ 420854 h 506956"/>
              <a:gd name="connsiteX3876" fmla="*/ 464401 w 506956"/>
              <a:gd name="connsiteY3876" fmla="*/ 420854 h 506956"/>
              <a:gd name="connsiteX3877" fmla="*/ 470712 w 506956"/>
              <a:gd name="connsiteY3877" fmla="*/ 411007 h 506956"/>
              <a:gd name="connsiteX3878" fmla="*/ 464809 w 506956"/>
              <a:gd name="connsiteY3878" fmla="*/ 401813 h 506956"/>
              <a:gd name="connsiteX3879" fmla="*/ 468971 w 506956"/>
              <a:gd name="connsiteY3879" fmla="*/ 401813 h 506956"/>
              <a:gd name="connsiteX3880" fmla="*/ 472779 w 506956"/>
              <a:gd name="connsiteY3880" fmla="*/ 407798 h 506956"/>
              <a:gd name="connsiteX3881" fmla="*/ 476587 w 506956"/>
              <a:gd name="connsiteY3881" fmla="*/ 401813 h 506956"/>
              <a:gd name="connsiteX3882" fmla="*/ 480749 w 506956"/>
              <a:gd name="connsiteY3882" fmla="*/ 401813 h 506956"/>
              <a:gd name="connsiteX3883" fmla="*/ 474846 w 506956"/>
              <a:gd name="connsiteY3883" fmla="*/ 411007 h 506956"/>
              <a:gd name="connsiteX3884" fmla="*/ 481157 w 506956"/>
              <a:gd name="connsiteY3884" fmla="*/ 420854 h 506956"/>
              <a:gd name="connsiteX3885" fmla="*/ 476995 w 506956"/>
              <a:gd name="connsiteY3885" fmla="*/ 420854 h 506956"/>
              <a:gd name="connsiteX3886" fmla="*/ 472779 w 506956"/>
              <a:gd name="connsiteY3886" fmla="*/ 414163 h 506956"/>
              <a:gd name="connsiteX3887" fmla="*/ 498579 w 506956"/>
              <a:gd name="connsiteY3887" fmla="*/ 414163 h 506956"/>
              <a:gd name="connsiteX3888" fmla="*/ 494363 w 506956"/>
              <a:gd name="connsiteY3888" fmla="*/ 420854 h 506956"/>
              <a:gd name="connsiteX3889" fmla="*/ 490201 w 506956"/>
              <a:gd name="connsiteY3889" fmla="*/ 420854 h 506956"/>
              <a:gd name="connsiteX3890" fmla="*/ 496512 w 506956"/>
              <a:gd name="connsiteY3890" fmla="*/ 411007 h 506956"/>
              <a:gd name="connsiteX3891" fmla="*/ 490609 w 506956"/>
              <a:gd name="connsiteY3891" fmla="*/ 401813 h 506956"/>
              <a:gd name="connsiteX3892" fmla="*/ 494771 w 506956"/>
              <a:gd name="connsiteY3892" fmla="*/ 401813 h 506956"/>
              <a:gd name="connsiteX3893" fmla="*/ 498579 w 506956"/>
              <a:gd name="connsiteY3893" fmla="*/ 407798 h 506956"/>
              <a:gd name="connsiteX3894" fmla="*/ 502387 w 506956"/>
              <a:gd name="connsiteY3894" fmla="*/ 401813 h 506956"/>
              <a:gd name="connsiteX3895" fmla="*/ 506549 w 506956"/>
              <a:gd name="connsiteY3895" fmla="*/ 401813 h 506956"/>
              <a:gd name="connsiteX3896" fmla="*/ 500646 w 506956"/>
              <a:gd name="connsiteY3896" fmla="*/ 411007 h 506956"/>
              <a:gd name="connsiteX3897" fmla="*/ 506957 w 506956"/>
              <a:gd name="connsiteY3897" fmla="*/ 420854 h 506956"/>
              <a:gd name="connsiteX3898" fmla="*/ 502795 w 506956"/>
              <a:gd name="connsiteY3898" fmla="*/ 420854 h 506956"/>
              <a:gd name="connsiteX3899" fmla="*/ 498579 w 506956"/>
              <a:gd name="connsiteY3899" fmla="*/ 414163 h 506956"/>
              <a:gd name="connsiteX3900" fmla="*/ 8378 w 506956"/>
              <a:gd name="connsiteY3900" fmla="*/ 442863 h 506956"/>
              <a:gd name="connsiteX3901" fmla="*/ 4162 w 506956"/>
              <a:gd name="connsiteY3901" fmla="*/ 449555 h 506956"/>
              <a:gd name="connsiteX3902" fmla="*/ 0 w 506956"/>
              <a:gd name="connsiteY3902" fmla="*/ 449555 h 506956"/>
              <a:gd name="connsiteX3903" fmla="*/ 6310 w 506956"/>
              <a:gd name="connsiteY3903" fmla="*/ 439708 h 506956"/>
              <a:gd name="connsiteX3904" fmla="*/ 408 w 506956"/>
              <a:gd name="connsiteY3904" fmla="*/ 430514 h 506956"/>
              <a:gd name="connsiteX3905" fmla="*/ 4570 w 506956"/>
              <a:gd name="connsiteY3905" fmla="*/ 430514 h 506956"/>
              <a:gd name="connsiteX3906" fmla="*/ 8378 w 506956"/>
              <a:gd name="connsiteY3906" fmla="*/ 436499 h 506956"/>
              <a:gd name="connsiteX3907" fmla="*/ 12186 w 506956"/>
              <a:gd name="connsiteY3907" fmla="*/ 430514 h 506956"/>
              <a:gd name="connsiteX3908" fmla="*/ 16347 w 506956"/>
              <a:gd name="connsiteY3908" fmla="*/ 430514 h 506956"/>
              <a:gd name="connsiteX3909" fmla="*/ 10445 w 506956"/>
              <a:gd name="connsiteY3909" fmla="*/ 439708 h 506956"/>
              <a:gd name="connsiteX3910" fmla="*/ 16755 w 506956"/>
              <a:gd name="connsiteY3910" fmla="*/ 449555 h 506956"/>
              <a:gd name="connsiteX3911" fmla="*/ 12594 w 506956"/>
              <a:gd name="connsiteY3911" fmla="*/ 449555 h 506956"/>
              <a:gd name="connsiteX3912" fmla="*/ 8378 w 506956"/>
              <a:gd name="connsiteY3912" fmla="*/ 442863 h 506956"/>
              <a:gd name="connsiteX3913" fmla="*/ 34178 w 506956"/>
              <a:gd name="connsiteY3913" fmla="*/ 442863 h 506956"/>
              <a:gd name="connsiteX3914" fmla="*/ 29962 w 506956"/>
              <a:gd name="connsiteY3914" fmla="*/ 449555 h 506956"/>
              <a:gd name="connsiteX3915" fmla="*/ 25800 w 506956"/>
              <a:gd name="connsiteY3915" fmla="*/ 449555 h 506956"/>
              <a:gd name="connsiteX3916" fmla="*/ 32110 w 506956"/>
              <a:gd name="connsiteY3916" fmla="*/ 439708 h 506956"/>
              <a:gd name="connsiteX3917" fmla="*/ 26208 w 506956"/>
              <a:gd name="connsiteY3917" fmla="*/ 430514 h 506956"/>
              <a:gd name="connsiteX3918" fmla="*/ 30370 w 506956"/>
              <a:gd name="connsiteY3918" fmla="*/ 430514 h 506956"/>
              <a:gd name="connsiteX3919" fmla="*/ 34178 w 506956"/>
              <a:gd name="connsiteY3919" fmla="*/ 436499 h 506956"/>
              <a:gd name="connsiteX3920" fmla="*/ 37986 w 506956"/>
              <a:gd name="connsiteY3920" fmla="*/ 430514 h 506956"/>
              <a:gd name="connsiteX3921" fmla="*/ 42147 w 506956"/>
              <a:gd name="connsiteY3921" fmla="*/ 430514 h 506956"/>
              <a:gd name="connsiteX3922" fmla="*/ 36245 w 506956"/>
              <a:gd name="connsiteY3922" fmla="*/ 439708 h 506956"/>
              <a:gd name="connsiteX3923" fmla="*/ 42555 w 506956"/>
              <a:gd name="connsiteY3923" fmla="*/ 449555 h 506956"/>
              <a:gd name="connsiteX3924" fmla="*/ 38394 w 506956"/>
              <a:gd name="connsiteY3924" fmla="*/ 449555 h 506956"/>
              <a:gd name="connsiteX3925" fmla="*/ 34178 w 506956"/>
              <a:gd name="connsiteY3925" fmla="*/ 442863 h 506956"/>
              <a:gd name="connsiteX3926" fmla="*/ 59978 w 506956"/>
              <a:gd name="connsiteY3926" fmla="*/ 442863 h 506956"/>
              <a:gd name="connsiteX3927" fmla="*/ 55762 w 506956"/>
              <a:gd name="connsiteY3927" fmla="*/ 449555 h 506956"/>
              <a:gd name="connsiteX3928" fmla="*/ 51600 w 506956"/>
              <a:gd name="connsiteY3928" fmla="*/ 449555 h 506956"/>
              <a:gd name="connsiteX3929" fmla="*/ 57911 w 506956"/>
              <a:gd name="connsiteY3929" fmla="*/ 439708 h 506956"/>
              <a:gd name="connsiteX3930" fmla="*/ 52008 w 506956"/>
              <a:gd name="connsiteY3930" fmla="*/ 430514 h 506956"/>
              <a:gd name="connsiteX3931" fmla="*/ 56170 w 506956"/>
              <a:gd name="connsiteY3931" fmla="*/ 430514 h 506956"/>
              <a:gd name="connsiteX3932" fmla="*/ 59978 w 506956"/>
              <a:gd name="connsiteY3932" fmla="*/ 436499 h 506956"/>
              <a:gd name="connsiteX3933" fmla="*/ 63786 w 506956"/>
              <a:gd name="connsiteY3933" fmla="*/ 430514 h 506956"/>
              <a:gd name="connsiteX3934" fmla="*/ 67948 w 506956"/>
              <a:gd name="connsiteY3934" fmla="*/ 430514 h 506956"/>
              <a:gd name="connsiteX3935" fmla="*/ 62045 w 506956"/>
              <a:gd name="connsiteY3935" fmla="*/ 439708 h 506956"/>
              <a:gd name="connsiteX3936" fmla="*/ 68356 w 506956"/>
              <a:gd name="connsiteY3936" fmla="*/ 449555 h 506956"/>
              <a:gd name="connsiteX3937" fmla="*/ 64194 w 506956"/>
              <a:gd name="connsiteY3937" fmla="*/ 449555 h 506956"/>
              <a:gd name="connsiteX3938" fmla="*/ 59978 w 506956"/>
              <a:gd name="connsiteY3938" fmla="*/ 442863 h 506956"/>
              <a:gd name="connsiteX3939" fmla="*/ 85778 w 506956"/>
              <a:gd name="connsiteY3939" fmla="*/ 442863 h 506956"/>
              <a:gd name="connsiteX3940" fmla="*/ 81562 w 506956"/>
              <a:gd name="connsiteY3940" fmla="*/ 449555 h 506956"/>
              <a:gd name="connsiteX3941" fmla="*/ 77400 w 506956"/>
              <a:gd name="connsiteY3941" fmla="*/ 449555 h 506956"/>
              <a:gd name="connsiteX3942" fmla="*/ 83711 w 506956"/>
              <a:gd name="connsiteY3942" fmla="*/ 439708 h 506956"/>
              <a:gd name="connsiteX3943" fmla="*/ 77808 w 506956"/>
              <a:gd name="connsiteY3943" fmla="*/ 430514 h 506956"/>
              <a:gd name="connsiteX3944" fmla="*/ 81970 w 506956"/>
              <a:gd name="connsiteY3944" fmla="*/ 430514 h 506956"/>
              <a:gd name="connsiteX3945" fmla="*/ 85778 w 506956"/>
              <a:gd name="connsiteY3945" fmla="*/ 436499 h 506956"/>
              <a:gd name="connsiteX3946" fmla="*/ 89586 w 506956"/>
              <a:gd name="connsiteY3946" fmla="*/ 430514 h 506956"/>
              <a:gd name="connsiteX3947" fmla="*/ 93748 w 506956"/>
              <a:gd name="connsiteY3947" fmla="*/ 430514 h 506956"/>
              <a:gd name="connsiteX3948" fmla="*/ 87845 w 506956"/>
              <a:gd name="connsiteY3948" fmla="*/ 439708 h 506956"/>
              <a:gd name="connsiteX3949" fmla="*/ 94156 w 506956"/>
              <a:gd name="connsiteY3949" fmla="*/ 449555 h 506956"/>
              <a:gd name="connsiteX3950" fmla="*/ 89994 w 506956"/>
              <a:gd name="connsiteY3950" fmla="*/ 449555 h 506956"/>
              <a:gd name="connsiteX3951" fmla="*/ 85778 w 506956"/>
              <a:gd name="connsiteY3951" fmla="*/ 442863 h 506956"/>
              <a:gd name="connsiteX3952" fmla="*/ 111578 w 506956"/>
              <a:gd name="connsiteY3952" fmla="*/ 442863 h 506956"/>
              <a:gd name="connsiteX3953" fmla="*/ 107362 w 506956"/>
              <a:gd name="connsiteY3953" fmla="*/ 449555 h 506956"/>
              <a:gd name="connsiteX3954" fmla="*/ 103200 w 506956"/>
              <a:gd name="connsiteY3954" fmla="*/ 449555 h 506956"/>
              <a:gd name="connsiteX3955" fmla="*/ 109511 w 506956"/>
              <a:gd name="connsiteY3955" fmla="*/ 439708 h 506956"/>
              <a:gd name="connsiteX3956" fmla="*/ 103608 w 506956"/>
              <a:gd name="connsiteY3956" fmla="*/ 430514 h 506956"/>
              <a:gd name="connsiteX3957" fmla="*/ 107770 w 506956"/>
              <a:gd name="connsiteY3957" fmla="*/ 430514 h 506956"/>
              <a:gd name="connsiteX3958" fmla="*/ 111578 w 506956"/>
              <a:gd name="connsiteY3958" fmla="*/ 436499 h 506956"/>
              <a:gd name="connsiteX3959" fmla="*/ 115386 w 506956"/>
              <a:gd name="connsiteY3959" fmla="*/ 430514 h 506956"/>
              <a:gd name="connsiteX3960" fmla="*/ 119548 w 506956"/>
              <a:gd name="connsiteY3960" fmla="*/ 430514 h 506956"/>
              <a:gd name="connsiteX3961" fmla="*/ 113645 w 506956"/>
              <a:gd name="connsiteY3961" fmla="*/ 439708 h 506956"/>
              <a:gd name="connsiteX3962" fmla="*/ 119956 w 506956"/>
              <a:gd name="connsiteY3962" fmla="*/ 449555 h 506956"/>
              <a:gd name="connsiteX3963" fmla="*/ 115794 w 506956"/>
              <a:gd name="connsiteY3963" fmla="*/ 449555 h 506956"/>
              <a:gd name="connsiteX3964" fmla="*/ 111578 w 506956"/>
              <a:gd name="connsiteY3964" fmla="*/ 442863 h 506956"/>
              <a:gd name="connsiteX3965" fmla="*/ 137378 w 506956"/>
              <a:gd name="connsiteY3965" fmla="*/ 442863 h 506956"/>
              <a:gd name="connsiteX3966" fmla="*/ 133162 w 506956"/>
              <a:gd name="connsiteY3966" fmla="*/ 449555 h 506956"/>
              <a:gd name="connsiteX3967" fmla="*/ 129000 w 506956"/>
              <a:gd name="connsiteY3967" fmla="*/ 449555 h 506956"/>
              <a:gd name="connsiteX3968" fmla="*/ 135311 w 506956"/>
              <a:gd name="connsiteY3968" fmla="*/ 439708 h 506956"/>
              <a:gd name="connsiteX3969" fmla="*/ 129408 w 506956"/>
              <a:gd name="connsiteY3969" fmla="*/ 430514 h 506956"/>
              <a:gd name="connsiteX3970" fmla="*/ 133570 w 506956"/>
              <a:gd name="connsiteY3970" fmla="*/ 430514 h 506956"/>
              <a:gd name="connsiteX3971" fmla="*/ 137378 w 506956"/>
              <a:gd name="connsiteY3971" fmla="*/ 436499 h 506956"/>
              <a:gd name="connsiteX3972" fmla="*/ 141186 w 506956"/>
              <a:gd name="connsiteY3972" fmla="*/ 430514 h 506956"/>
              <a:gd name="connsiteX3973" fmla="*/ 145348 w 506956"/>
              <a:gd name="connsiteY3973" fmla="*/ 430514 h 506956"/>
              <a:gd name="connsiteX3974" fmla="*/ 139445 w 506956"/>
              <a:gd name="connsiteY3974" fmla="*/ 439708 h 506956"/>
              <a:gd name="connsiteX3975" fmla="*/ 145756 w 506956"/>
              <a:gd name="connsiteY3975" fmla="*/ 449555 h 506956"/>
              <a:gd name="connsiteX3976" fmla="*/ 141594 w 506956"/>
              <a:gd name="connsiteY3976" fmla="*/ 449555 h 506956"/>
              <a:gd name="connsiteX3977" fmla="*/ 137378 w 506956"/>
              <a:gd name="connsiteY3977" fmla="*/ 442863 h 506956"/>
              <a:gd name="connsiteX3978" fmla="*/ 163178 w 506956"/>
              <a:gd name="connsiteY3978" fmla="*/ 442863 h 506956"/>
              <a:gd name="connsiteX3979" fmla="*/ 158962 w 506956"/>
              <a:gd name="connsiteY3979" fmla="*/ 449555 h 506956"/>
              <a:gd name="connsiteX3980" fmla="*/ 154800 w 506956"/>
              <a:gd name="connsiteY3980" fmla="*/ 449555 h 506956"/>
              <a:gd name="connsiteX3981" fmla="*/ 161111 w 506956"/>
              <a:gd name="connsiteY3981" fmla="*/ 439708 h 506956"/>
              <a:gd name="connsiteX3982" fmla="*/ 155208 w 506956"/>
              <a:gd name="connsiteY3982" fmla="*/ 430514 h 506956"/>
              <a:gd name="connsiteX3983" fmla="*/ 159370 w 506956"/>
              <a:gd name="connsiteY3983" fmla="*/ 430514 h 506956"/>
              <a:gd name="connsiteX3984" fmla="*/ 163178 w 506956"/>
              <a:gd name="connsiteY3984" fmla="*/ 436499 h 506956"/>
              <a:gd name="connsiteX3985" fmla="*/ 166986 w 506956"/>
              <a:gd name="connsiteY3985" fmla="*/ 430514 h 506956"/>
              <a:gd name="connsiteX3986" fmla="*/ 171148 w 506956"/>
              <a:gd name="connsiteY3986" fmla="*/ 430514 h 506956"/>
              <a:gd name="connsiteX3987" fmla="*/ 165245 w 506956"/>
              <a:gd name="connsiteY3987" fmla="*/ 439708 h 506956"/>
              <a:gd name="connsiteX3988" fmla="*/ 171556 w 506956"/>
              <a:gd name="connsiteY3988" fmla="*/ 449555 h 506956"/>
              <a:gd name="connsiteX3989" fmla="*/ 167394 w 506956"/>
              <a:gd name="connsiteY3989" fmla="*/ 449555 h 506956"/>
              <a:gd name="connsiteX3990" fmla="*/ 163178 w 506956"/>
              <a:gd name="connsiteY3990" fmla="*/ 442863 h 506956"/>
              <a:gd name="connsiteX3991" fmla="*/ 188978 w 506956"/>
              <a:gd name="connsiteY3991" fmla="*/ 442863 h 506956"/>
              <a:gd name="connsiteX3992" fmla="*/ 184762 w 506956"/>
              <a:gd name="connsiteY3992" fmla="*/ 449555 h 506956"/>
              <a:gd name="connsiteX3993" fmla="*/ 180601 w 506956"/>
              <a:gd name="connsiteY3993" fmla="*/ 449555 h 506956"/>
              <a:gd name="connsiteX3994" fmla="*/ 186911 w 506956"/>
              <a:gd name="connsiteY3994" fmla="*/ 439708 h 506956"/>
              <a:gd name="connsiteX3995" fmla="*/ 181009 w 506956"/>
              <a:gd name="connsiteY3995" fmla="*/ 430514 h 506956"/>
              <a:gd name="connsiteX3996" fmla="*/ 185170 w 506956"/>
              <a:gd name="connsiteY3996" fmla="*/ 430514 h 506956"/>
              <a:gd name="connsiteX3997" fmla="*/ 188978 w 506956"/>
              <a:gd name="connsiteY3997" fmla="*/ 436499 h 506956"/>
              <a:gd name="connsiteX3998" fmla="*/ 192786 w 506956"/>
              <a:gd name="connsiteY3998" fmla="*/ 430514 h 506956"/>
              <a:gd name="connsiteX3999" fmla="*/ 196948 w 506956"/>
              <a:gd name="connsiteY3999" fmla="*/ 430514 h 506956"/>
              <a:gd name="connsiteX4000" fmla="*/ 191045 w 506956"/>
              <a:gd name="connsiteY4000" fmla="*/ 439708 h 506956"/>
              <a:gd name="connsiteX4001" fmla="*/ 197356 w 506956"/>
              <a:gd name="connsiteY4001" fmla="*/ 449555 h 506956"/>
              <a:gd name="connsiteX4002" fmla="*/ 193194 w 506956"/>
              <a:gd name="connsiteY4002" fmla="*/ 449555 h 506956"/>
              <a:gd name="connsiteX4003" fmla="*/ 188978 w 506956"/>
              <a:gd name="connsiteY4003" fmla="*/ 442863 h 506956"/>
              <a:gd name="connsiteX4004" fmla="*/ 214778 w 506956"/>
              <a:gd name="connsiteY4004" fmla="*/ 442863 h 506956"/>
              <a:gd name="connsiteX4005" fmla="*/ 210562 w 506956"/>
              <a:gd name="connsiteY4005" fmla="*/ 449555 h 506956"/>
              <a:gd name="connsiteX4006" fmla="*/ 206401 w 506956"/>
              <a:gd name="connsiteY4006" fmla="*/ 449555 h 506956"/>
              <a:gd name="connsiteX4007" fmla="*/ 212711 w 506956"/>
              <a:gd name="connsiteY4007" fmla="*/ 439708 h 506956"/>
              <a:gd name="connsiteX4008" fmla="*/ 206809 w 506956"/>
              <a:gd name="connsiteY4008" fmla="*/ 430514 h 506956"/>
              <a:gd name="connsiteX4009" fmla="*/ 210970 w 506956"/>
              <a:gd name="connsiteY4009" fmla="*/ 430514 h 506956"/>
              <a:gd name="connsiteX4010" fmla="*/ 214778 w 506956"/>
              <a:gd name="connsiteY4010" fmla="*/ 436499 h 506956"/>
              <a:gd name="connsiteX4011" fmla="*/ 218586 w 506956"/>
              <a:gd name="connsiteY4011" fmla="*/ 430514 h 506956"/>
              <a:gd name="connsiteX4012" fmla="*/ 222748 w 506956"/>
              <a:gd name="connsiteY4012" fmla="*/ 430514 h 506956"/>
              <a:gd name="connsiteX4013" fmla="*/ 216846 w 506956"/>
              <a:gd name="connsiteY4013" fmla="*/ 439708 h 506956"/>
              <a:gd name="connsiteX4014" fmla="*/ 223156 w 506956"/>
              <a:gd name="connsiteY4014" fmla="*/ 449555 h 506956"/>
              <a:gd name="connsiteX4015" fmla="*/ 218994 w 506956"/>
              <a:gd name="connsiteY4015" fmla="*/ 449555 h 506956"/>
              <a:gd name="connsiteX4016" fmla="*/ 214778 w 506956"/>
              <a:gd name="connsiteY4016" fmla="*/ 442863 h 506956"/>
              <a:gd name="connsiteX4017" fmla="*/ 240578 w 506956"/>
              <a:gd name="connsiteY4017" fmla="*/ 442863 h 506956"/>
              <a:gd name="connsiteX4018" fmla="*/ 236362 w 506956"/>
              <a:gd name="connsiteY4018" fmla="*/ 449555 h 506956"/>
              <a:gd name="connsiteX4019" fmla="*/ 232201 w 506956"/>
              <a:gd name="connsiteY4019" fmla="*/ 449555 h 506956"/>
              <a:gd name="connsiteX4020" fmla="*/ 238511 w 506956"/>
              <a:gd name="connsiteY4020" fmla="*/ 439708 h 506956"/>
              <a:gd name="connsiteX4021" fmla="*/ 232609 w 506956"/>
              <a:gd name="connsiteY4021" fmla="*/ 430514 h 506956"/>
              <a:gd name="connsiteX4022" fmla="*/ 236770 w 506956"/>
              <a:gd name="connsiteY4022" fmla="*/ 430514 h 506956"/>
              <a:gd name="connsiteX4023" fmla="*/ 240578 w 506956"/>
              <a:gd name="connsiteY4023" fmla="*/ 436499 h 506956"/>
              <a:gd name="connsiteX4024" fmla="*/ 244386 w 506956"/>
              <a:gd name="connsiteY4024" fmla="*/ 430514 h 506956"/>
              <a:gd name="connsiteX4025" fmla="*/ 248548 w 506956"/>
              <a:gd name="connsiteY4025" fmla="*/ 430514 h 506956"/>
              <a:gd name="connsiteX4026" fmla="*/ 242646 w 506956"/>
              <a:gd name="connsiteY4026" fmla="*/ 439708 h 506956"/>
              <a:gd name="connsiteX4027" fmla="*/ 248956 w 506956"/>
              <a:gd name="connsiteY4027" fmla="*/ 449555 h 506956"/>
              <a:gd name="connsiteX4028" fmla="*/ 244794 w 506956"/>
              <a:gd name="connsiteY4028" fmla="*/ 449555 h 506956"/>
              <a:gd name="connsiteX4029" fmla="*/ 240578 w 506956"/>
              <a:gd name="connsiteY4029" fmla="*/ 442863 h 506956"/>
              <a:gd name="connsiteX4030" fmla="*/ 266378 w 506956"/>
              <a:gd name="connsiteY4030" fmla="*/ 442863 h 506956"/>
              <a:gd name="connsiteX4031" fmla="*/ 262162 w 506956"/>
              <a:gd name="connsiteY4031" fmla="*/ 449555 h 506956"/>
              <a:gd name="connsiteX4032" fmla="*/ 258001 w 506956"/>
              <a:gd name="connsiteY4032" fmla="*/ 449555 h 506956"/>
              <a:gd name="connsiteX4033" fmla="*/ 264311 w 506956"/>
              <a:gd name="connsiteY4033" fmla="*/ 439708 h 506956"/>
              <a:gd name="connsiteX4034" fmla="*/ 258409 w 506956"/>
              <a:gd name="connsiteY4034" fmla="*/ 430514 h 506956"/>
              <a:gd name="connsiteX4035" fmla="*/ 262570 w 506956"/>
              <a:gd name="connsiteY4035" fmla="*/ 430514 h 506956"/>
              <a:gd name="connsiteX4036" fmla="*/ 266378 w 506956"/>
              <a:gd name="connsiteY4036" fmla="*/ 436499 h 506956"/>
              <a:gd name="connsiteX4037" fmla="*/ 270187 w 506956"/>
              <a:gd name="connsiteY4037" fmla="*/ 430514 h 506956"/>
              <a:gd name="connsiteX4038" fmla="*/ 274348 w 506956"/>
              <a:gd name="connsiteY4038" fmla="*/ 430514 h 506956"/>
              <a:gd name="connsiteX4039" fmla="*/ 268446 w 506956"/>
              <a:gd name="connsiteY4039" fmla="*/ 439708 h 506956"/>
              <a:gd name="connsiteX4040" fmla="*/ 274756 w 506956"/>
              <a:gd name="connsiteY4040" fmla="*/ 449555 h 506956"/>
              <a:gd name="connsiteX4041" fmla="*/ 270595 w 506956"/>
              <a:gd name="connsiteY4041" fmla="*/ 449555 h 506956"/>
              <a:gd name="connsiteX4042" fmla="*/ 266378 w 506956"/>
              <a:gd name="connsiteY4042" fmla="*/ 442863 h 506956"/>
              <a:gd name="connsiteX4043" fmla="*/ 292179 w 506956"/>
              <a:gd name="connsiteY4043" fmla="*/ 442863 h 506956"/>
              <a:gd name="connsiteX4044" fmla="*/ 287962 w 506956"/>
              <a:gd name="connsiteY4044" fmla="*/ 449555 h 506956"/>
              <a:gd name="connsiteX4045" fmla="*/ 283801 w 506956"/>
              <a:gd name="connsiteY4045" fmla="*/ 449555 h 506956"/>
              <a:gd name="connsiteX4046" fmla="*/ 290111 w 506956"/>
              <a:gd name="connsiteY4046" fmla="*/ 439708 h 506956"/>
              <a:gd name="connsiteX4047" fmla="*/ 284209 w 506956"/>
              <a:gd name="connsiteY4047" fmla="*/ 430514 h 506956"/>
              <a:gd name="connsiteX4048" fmla="*/ 288370 w 506956"/>
              <a:gd name="connsiteY4048" fmla="*/ 430514 h 506956"/>
              <a:gd name="connsiteX4049" fmla="*/ 292179 w 506956"/>
              <a:gd name="connsiteY4049" fmla="*/ 436499 h 506956"/>
              <a:gd name="connsiteX4050" fmla="*/ 295987 w 506956"/>
              <a:gd name="connsiteY4050" fmla="*/ 430514 h 506956"/>
              <a:gd name="connsiteX4051" fmla="*/ 300148 w 506956"/>
              <a:gd name="connsiteY4051" fmla="*/ 430514 h 506956"/>
              <a:gd name="connsiteX4052" fmla="*/ 294246 w 506956"/>
              <a:gd name="connsiteY4052" fmla="*/ 439708 h 506956"/>
              <a:gd name="connsiteX4053" fmla="*/ 300556 w 506956"/>
              <a:gd name="connsiteY4053" fmla="*/ 449555 h 506956"/>
              <a:gd name="connsiteX4054" fmla="*/ 296395 w 506956"/>
              <a:gd name="connsiteY4054" fmla="*/ 449555 h 506956"/>
              <a:gd name="connsiteX4055" fmla="*/ 292179 w 506956"/>
              <a:gd name="connsiteY4055" fmla="*/ 442863 h 506956"/>
              <a:gd name="connsiteX4056" fmla="*/ 317979 w 506956"/>
              <a:gd name="connsiteY4056" fmla="*/ 442863 h 506956"/>
              <a:gd name="connsiteX4057" fmla="*/ 313762 w 506956"/>
              <a:gd name="connsiteY4057" fmla="*/ 449555 h 506956"/>
              <a:gd name="connsiteX4058" fmla="*/ 309601 w 506956"/>
              <a:gd name="connsiteY4058" fmla="*/ 449555 h 506956"/>
              <a:gd name="connsiteX4059" fmla="*/ 315911 w 506956"/>
              <a:gd name="connsiteY4059" fmla="*/ 439708 h 506956"/>
              <a:gd name="connsiteX4060" fmla="*/ 310009 w 506956"/>
              <a:gd name="connsiteY4060" fmla="*/ 430514 h 506956"/>
              <a:gd name="connsiteX4061" fmla="*/ 314170 w 506956"/>
              <a:gd name="connsiteY4061" fmla="*/ 430514 h 506956"/>
              <a:gd name="connsiteX4062" fmla="*/ 317979 w 506956"/>
              <a:gd name="connsiteY4062" fmla="*/ 436499 h 506956"/>
              <a:gd name="connsiteX4063" fmla="*/ 321787 w 506956"/>
              <a:gd name="connsiteY4063" fmla="*/ 430514 h 506956"/>
              <a:gd name="connsiteX4064" fmla="*/ 325948 w 506956"/>
              <a:gd name="connsiteY4064" fmla="*/ 430514 h 506956"/>
              <a:gd name="connsiteX4065" fmla="*/ 320046 w 506956"/>
              <a:gd name="connsiteY4065" fmla="*/ 439708 h 506956"/>
              <a:gd name="connsiteX4066" fmla="*/ 326356 w 506956"/>
              <a:gd name="connsiteY4066" fmla="*/ 449555 h 506956"/>
              <a:gd name="connsiteX4067" fmla="*/ 322195 w 506956"/>
              <a:gd name="connsiteY4067" fmla="*/ 449555 h 506956"/>
              <a:gd name="connsiteX4068" fmla="*/ 317979 w 506956"/>
              <a:gd name="connsiteY4068" fmla="*/ 442863 h 506956"/>
              <a:gd name="connsiteX4069" fmla="*/ 343779 w 506956"/>
              <a:gd name="connsiteY4069" fmla="*/ 442863 h 506956"/>
              <a:gd name="connsiteX4070" fmla="*/ 339563 w 506956"/>
              <a:gd name="connsiteY4070" fmla="*/ 449555 h 506956"/>
              <a:gd name="connsiteX4071" fmla="*/ 335401 w 506956"/>
              <a:gd name="connsiteY4071" fmla="*/ 449555 h 506956"/>
              <a:gd name="connsiteX4072" fmla="*/ 341711 w 506956"/>
              <a:gd name="connsiteY4072" fmla="*/ 439708 h 506956"/>
              <a:gd name="connsiteX4073" fmla="*/ 335809 w 506956"/>
              <a:gd name="connsiteY4073" fmla="*/ 430514 h 506956"/>
              <a:gd name="connsiteX4074" fmla="*/ 339971 w 506956"/>
              <a:gd name="connsiteY4074" fmla="*/ 430514 h 506956"/>
              <a:gd name="connsiteX4075" fmla="*/ 343779 w 506956"/>
              <a:gd name="connsiteY4075" fmla="*/ 436499 h 506956"/>
              <a:gd name="connsiteX4076" fmla="*/ 347587 w 506956"/>
              <a:gd name="connsiteY4076" fmla="*/ 430514 h 506956"/>
              <a:gd name="connsiteX4077" fmla="*/ 351748 w 506956"/>
              <a:gd name="connsiteY4077" fmla="*/ 430514 h 506956"/>
              <a:gd name="connsiteX4078" fmla="*/ 345846 w 506956"/>
              <a:gd name="connsiteY4078" fmla="*/ 439708 h 506956"/>
              <a:gd name="connsiteX4079" fmla="*/ 352156 w 506956"/>
              <a:gd name="connsiteY4079" fmla="*/ 449555 h 506956"/>
              <a:gd name="connsiteX4080" fmla="*/ 347995 w 506956"/>
              <a:gd name="connsiteY4080" fmla="*/ 449555 h 506956"/>
              <a:gd name="connsiteX4081" fmla="*/ 343779 w 506956"/>
              <a:gd name="connsiteY4081" fmla="*/ 442863 h 506956"/>
              <a:gd name="connsiteX4082" fmla="*/ 369579 w 506956"/>
              <a:gd name="connsiteY4082" fmla="*/ 442863 h 506956"/>
              <a:gd name="connsiteX4083" fmla="*/ 365363 w 506956"/>
              <a:gd name="connsiteY4083" fmla="*/ 449555 h 506956"/>
              <a:gd name="connsiteX4084" fmla="*/ 361201 w 506956"/>
              <a:gd name="connsiteY4084" fmla="*/ 449555 h 506956"/>
              <a:gd name="connsiteX4085" fmla="*/ 367511 w 506956"/>
              <a:gd name="connsiteY4085" fmla="*/ 439708 h 506956"/>
              <a:gd name="connsiteX4086" fmla="*/ 361609 w 506956"/>
              <a:gd name="connsiteY4086" fmla="*/ 430514 h 506956"/>
              <a:gd name="connsiteX4087" fmla="*/ 365771 w 506956"/>
              <a:gd name="connsiteY4087" fmla="*/ 430514 h 506956"/>
              <a:gd name="connsiteX4088" fmla="*/ 369579 w 506956"/>
              <a:gd name="connsiteY4088" fmla="*/ 436499 h 506956"/>
              <a:gd name="connsiteX4089" fmla="*/ 373387 w 506956"/>
              <a:gd name="connsiteY4089" fmla="*/ 430514 h 506956"/>
              <a:gd name="connsiteX4090" fmla="*/ 377548 w 506956"/>
              <a:gd name="connsiteY4090" fmla="*/ 430514 h 506956"/>
              <a:gd name="connsiteX4091" fmla="*/ 371646 w 506956"/>
              <a:gd name="connsiteY4091" fmla="*/ 439708 h 506956"/>
              <a:gd name="connsiteX4092" fmla="*/ 377956 w 506956"/>
              <a:gd name="connsiteY4092" fmla="*/ 449555 h 506956"/>
              <a:gd name="connsiteX4093" fmla="*/ 373795 w 506956"/>
              <a:gd name="connsiteY4093" fmla="*/ 449555 h 506956"/>
              <a:gd name="connsiteX4094" fmla="*/ 369579 w 506956"/>
              <a:gd name="connsiteY4094" fmla="*/ 442863 h 506956"/>
              <a:gd name="connsiteX4095" fmla="*/ 395379 w 506956"/>
              <a:gd name="connsiteY4095" fmla="*/ 442863 h 506956"/>
              <a:gd name="connsiteX4096" fmla="*/ 391163 w 506956"/>
              <a:gd name="connsiteY4096" fmla="*/ 449555 h 506956"/>
              <a:gd name="connsiteX4097" fmla="*/ 387001 w 506956"/>
              <a:gd name="connsiteY4097" fmla="*/ 449555 h 506956"/>
              <a:gd name="connsiteX4098" fmla="*/ 393312 w 506956"/>
              <a:gd name="connsiteY4098" fmla="*/ 439708 h 506956"/>
              <a:gd name="connsiteX4099" fmla="*/ 387409 w 506956"/>
              <a:gd name="connsiteY4099" fmla="*/ 430514 h 506956"/>
              <a:gd name="connsiteX4100" fmla="*/ 391571 w 506956"/>
              <a:gd name="connsiteY4100" fmla="*/ 430514 h 506956"/>
              <a:gd name="connsiteX4101" fmla="*/ 395379 w 506956"/>
              <a:gd name="connsiteY4101" fmla="*/ 436499 h 506956"/>
              <a:gd name="connsiteX4102" fmla="*/ 399187 w 506956"/>
              <a:gd name="connsiteY4102" fmla="*/ 430514 h 506956"/>
              <a:gd name="connsiteX4103" fmla="*/ 403348 w 506956"/>
              <a:gd name="connsiteY4103" fmla="*/ 430514 h 506956"/>
              <a:gd name="connsiteX4104" fmla="*/ 397446 w 506956"/>
              <a:gd name="connsiteY4104" fmla="*/ 439708 h 506956"/>
              <a:gd name="connsiteX4105" fmla="*/ 403756 w 506956"/>
              <a:gd name="connsiteY4105" fmla="*/ 449555 h 506956"/>
              <a:gd name="connsiteX4106" fmla="*/ 399595 w 506956"/>
              <a:gd name="connsiteY4106" fmla="*/ 449555 h 506956"/>
              <a:gd name="connsiteX4107" fmla="*/ 395379 w 506956"/>
              <a:gd name="connsiteY4107" fmla="*/ 442863 h 506956"/>
              <a:gd name="connsiteX4108" fmla="*/ 421179 w 506956"/>
              <a:gd name="connsiteY4108" fmla="*/ 442863 h 506956"/>
              <a:gd name="connsiteX4109" fmla="*/ 416963 w 506956"/>
              <a:gd name="connsiteY4109" fmla="*/ 449555 h 506956"/>
              <a:gd name="connsiteX4110" fmla="*/ 412801 w 506956"/>
              <a:gd name="connsiteY4110" fmla="*/ 449555 h 506956"/>
              <a:gd name="connsiteX4111" fmla="*/ 419112 w 506956"/>
              <a:gd name="connsiteY4111" fmla="*/ 439708 h 506956"/>
              <a:gd name="connsiteX4112" fmla="*/ 413209 w 506956"/>
              <a:gd name="connsiteY4112" fmla="*/ 430514 h 506956"/>
              <a:gd name="connsiteX4113" fmla="*/ 417371 w 506956"/>
              <a:gd name="connsiteY4113" fmla="*/ 430514 h 506956"/>
              <a:gd name="connsiteX4114" fmla="*/ 421179 w 506956"/>
              <a:gd name="connsiteY4114" fmla="*/ 436499 h 506956"/>
              <a:gd name="connsiteX4115" fmla="*/ 424987 w 506956"/>
              <a:gd name="connsiteY4115" fmla="*/ 430514 h 506956"/>
              <a:gd name="connsiteX4116" fmla="*/ 429149 w 506956"/>
              <a:gd name="connsiteY4116" fmla="*/ 430514 h 506956"/>
              <a:gd name="connsiteX4117" fmla="*/ 423246 w 506956"/>
              <a:gd name="connsiteY4117" fmla="*/ 439708 h 506956"/>
              <a:gd name="connsiteX4118" fmla="*/ 429557 w 506956"/>
              <a:gd name="connsiteY4118" fmla="*/ 449555 h 506956"/>
              <a:gd name="connsiteX4119" fmla="*/ 425395 w 506956"/>
              <a:gd name="connsiteY4119" fmla="*/ 449555 h 506956"/>
              <a:gd name="connsiteX4120" fmla="*/ 421179 w 506956"/>
              <a:gd name="connsiteY4120" fmla="*/ 442863 h 506956"/>
              <a:gd name="connsiteX4121" fmla="*/ 446979 w 506956"/>
              <a:gd name="connsiteY4121" fmla="*/ 442863 h 506956"/>
              <a:gd name="connsiteX4122" fmla="*/ 442763 w 506956"/>
              <a:gd name="connsiteY4122" fmla="*/ 449555 h 506956"/>
              <a:gd name="connsiteX4123" fmla="*/ 438601 w 506956"/>
              <a:gd name="connsiteY4123" fmla="*/ 449555 h 506956"/>
              <a:gd name="connsiteX4124" fmla="*/ 444912 w 506956"/>
              <a:gd name="connsiteY4124" fmla="*/ 439708 h 506956"/>
              <a:gd name="connsiteX4125" fmla="*/ 439009 w 506956"/>
              <a:gd name="connsiteY4125" fmla="*/ 430514 h 506956"/>
              <a:gd name="connsiteX4126" fmla="*/ 443171 w 506956"/>
              <a:gd name="connsiteY4126" fmla="*/ 430514 h 506956"/>
              <a:gd name="connsiteX4127" fmla="*/ 446979 w 506956"/>
              <a:gd name="connsiteY4127" fmla="*/ 436499 h 506956"/>
              <a:gd name="connsiteX4128" fmla="*/ 450787 w 506956"/>
              <a:gd name="connsiteY4128" fmla="*/ 430514 h 506956"/>
              <a:gd name="connsiteX4129" fmla="*/ 454949 w 506956"/>
              <a:gd name="connsiteY4129" fmla="*/ 430514 h 506956"/>
              <a:gd name="connsiteX4130" fmla="*/ 449046 w 506956"/>
              <a:gd name="connsiteY4130" fmla="*/ 439708 h 506956"/>
              <a:gd name="connsiteX4131" fmla="*/ 455357 w 506956"/>
              <a:gd name="connsiteY4131" fmla="*/ 449555 h 506956"/>
              <a:gd name="connsiteX4132" fmla="*/ 451195 w 506956"/>
              <a:gd name="connsiteY4132" fmla="*/ 449555 h 506956"/>
              <a:gd name="connsiteX4133" fmla="*/ 446979 w 506956"/>
              <a:gd name="connsiteY4133" fmla="*/ 442863 h 506956"/>
              <a:gd name="connsiteX4134" fmla="*/ 472779 w 506956"/>
              <a:gd name="connsiteY4134" fmla="*/ 442863 h 506956"/>
              <a:gd name="connsiteX4135" fmla="*/ 468563 w 506956"/>
              <a:gd name="connsiteY4135" fmla="*/ 449555 h 506956"/>
              <a:gd name="connsiteX4136" fmla="*/ 464401 w 506956"/>
              <a:gd name="connsiteY4136" fmla="*/ 449555 h 506956"/>
              <a:gd name="connsiteX4137" fmla="*/ 470712 w 506956"/>
              <a:gd name="connsiteY4137" fmla="*/ 439708 h 506956"/>
              <a:gd name="connsiteX4138" fmla="*/ 464809 w 506956"/>
              <a:gd name="connsiteY4138" fmla="*/ 430514 h 506956"/>
              <a:gd name="connsiteX4139" fmla="*/ 468971 w 506956"/>
              <a:gd name="connsiteY4139" fmla="*/ 430514 h 506956"/>
              <a:gd name="connsiteX4140" fmla="*/ 472779 w 506956"/>
              <a:gd name="connsiteY4140" fmla="*/ 436499 h 506956"/>
              <a:gd name="connsiteX4141" fmla="*/ 476587 w 506956"/>
              <a:gd name="connsiteY4141" fmla="*/ 430514 h 506956"/>
              <a:gd name="connsiteX4142" fmla="*/ 480749 w 506956"/>
              <a:gd name="connsiteY4142" fmla="*/ 430514 h 506956"/>
              <a:gd name="connsiteX4143" fmla="*/ 474846 w 506956"/>
              <a:gd name="connsiteY4143" fmla="*/ 439708 h 506956"/>
              <a:gd name="connsiteX4144" fmla="*/ 481157 w 506956"/>
              <a:gd name="connsiteY4144" fmla="*/ 449555 h 506956"/>
              <a:gd name="connsiteX4145" fmla="*/ 476995 w 506956"/>
              <a:gd name="connsiteY4145" fmla="*/ 449555 h 506956"/>
              <a:gd name="connsiteX4146" fmla="*/ 472779 w 506956"/>
              <a:gd name="connsiteY4146" fmla="*/ 442863 h 506956"/>
              <a:gd name="connsiteX4147" fmla="*/ 498579 w 506956"/>
              <a:gd name="connsiteY4147" fmla="*/ 442863 h 506956"/>
              <a:gd name="connsiteX4148" fmla="*/ 494363 w 506956"/>
              <a:gd name="connsiteY4148" fmla="*/ 449555 h 506956"/>
              <a:gd name="connsiteX4149" fmla="*/ 490201 w 506956"/>
              <a:gd name="connsiteY4149" fmla="*/ 449555 h 506956"/>
              <a:gd name="connsiteX4150" fmla="*/ 496512 w 506956"/>
              <a:gd name="connsiteY4150" fmla="*/ 439708 h 506956"/>
              <a:gd name="connsiteX4151" fmla="*/ 490609 w 506956"/>
              <a:gd name="connsiteY4151" fmla="*/ 430514 h 506956"/>
              <a:gd name="connsiteX4152" fmla="*/ 494771 w 506956"/>
              <a:gd name="connsiteY4152" fmla="*/ 430514 h 506956"/>
              <a:gd name="connsiteX4153" fmla="*/ 498579 w 506956"/>
              <a:gd name="connsiteY4153" fmla="*/ 436499 h 506956"/>
              <a:gd name="connsiteX4154" fmla="*/ 502387 w 506956"/>
              <a:gd name="connsiteY4154" fmla="*/ 430514 h 506956"/>
              <a:gd name="connsiteX4155" fmla="*/ 506549 w 506956"/>
              <a:gd name="connsiteY4155" fmla="*/ 430514 h 506956"/>
              <a:gd name="connsiteX4156" fmla="*/ 500646 w 506956"/>
              <a:gd name="connsiteY4156" fmla="*/ 439708 h 506956"/>
              <a:gd name="connsiteX4157" fmla="*/ 506957 w 506956"/>
              <a:gd name="connsiteY4157" fmla="*/ 449555 h 506956"/>
              <a:gd name="connsiteX4158" fmla="*/ 502795 w 506956"/>
              <a:gd name="connsiteY4158" fmla="*/ 449555 h 506956"/>
              <a:gd name="connsiteX4159" fmla="*/ 498579 w 506956"/>
              <a:gd name="connsiteY4159" fmla="*/ 442863 h 506956"/>
              <a:gd name="connsiteX4160" fmla="*/ 8378 w 506956"/>
              <a:gd name="connsiteY4160" fmla="*/ 471565 h 506956"/>
              <a:gd name="connsiteX4161" fmla="*/ 4162 w 506956"/>
              <a:gd name="connsiteY4161" fmla="*/ 478256 h 506956"/>
              <a:gd name="connsiteX4162" fmla="*/ 0 w 506956"/>
              <a:gd name="connsiteY4162" fmla="*/ 478256 h 506956"/>
              <a:gd name="connsiteX4163" fmla="*/ 6310 w 506956"/>
              <a:gd name="connsiteY4163" fmla="*/ 468409 h 506956"/>
              <a:gd name="connsiteX4164" fmla="*/ 408 w 506956"/>
              <a:gd name="connsiteY4164" fmla="*/ 459215 h 506956"/>
              <a:gd name="connsiteX4165" fmla="*/ 4570 w 506956"/>
              <a:gd name="connsiteY4165" fmla="*/ 459215 h 506956"/>
              <a:gd name="connsiteX4166" fmla="*/ 8378 w 506956"/>
              <a:gd name="connsiteY4166" fmla="*/ 465200 h 506956"/>
              <a:gd name="connsiteX4167" fmla="*/ 12186 w 506956"/>
              <a:gd name="connsiteY4167" fmla="*/ 459215 h 506956"/>
              <a:gd name="connsiteX4168" fmla="*/ 16347 w 506956"/>
              <a:gd name="connsiteY4168" fmla="*/ 459215 h 506956"/>
              <a:gd name="connsiteX4169" fmla="*/ 10445 w 506956"/>
              <a:gd name="connsiteY4169" fmla="*/ 468409 h 506956"/>
              <a:gd name="connsiteX4170" fmla="*/ 16755 w 506956"/>
              <a:gd name="connsiteY4170" fmla="*/ 478256 h 506956"/>
              <a:gd name="connsiteX4171" fmla="*/ 12594 w 506956"/>
              <a:gd name="connsiteY4171" fmla="*/ 478256 h 506956"/>
              <a:gd name="connsiteX4172" fmla="*/ 8378 w 506956"/>
              <a:gd name="connsiteY4172" fmla="*/ 471565 h 506956"/>
              <a:gd name="connsiteX4173" fmla="*/ 34178 w 506956"/>
              <a:gd name="connsiteY4173" fmla="*/ 471565 h 506956"/>
              <a:gd name="connsiteX4174" fmla="*/ 29962 w 506956"/>
              <a:gd name="connsiteY4174" fmla="*/ 478256 h 506956"/>
              <a:gd name="connsiteX4175" fmla="*/ 25800 w 506956"/>
              <a:gd name="connsiteY4175" fmla="*/ 478256 h 506956"/>
              <a:gd name="connsiteX4176" fmla="*/ 32110 w 506956"/>
              <a:gd name="connsiteY4176" fmla="*/ 468409 h 506956"/>
              <a:gd name="connsiteX4177" fmla="*/ 26208 w 506956"/>
              <a:gd name="connsiteY4177" fmla="*/ 459215 h 506956"/>
              <a:gd name="connsiteX4178" fmla="*/ 30370 w 506956"/>
              <a:gd name="connsiteY4178" fmla="*/ 459215 h 506956"/>
              <a:gd name="connsiteX4179" fmla="*/ 34178 w 506956"/>
              <a:gd name="connsiteY4179" fmla="*/ 465200 h 506956"/>
              <a:gd name="connsiteX4180" fmla="*/ 37986 w 506956"/>
              <a:gd name="connsiteY4180" fmla="*/ 459215 h 506956"/>
              <a:gd name="connsiteX4181" fmla="*/ 42147 w 506956"/>
              <a:gd name="connsiteY4181" fmla="*/ 459215 h 506956"/>
              <a:gd name="connsiteX4182" fmla="*/ 36245 w 506956"/>
              <a:gd name="connsiteY4182" fmla="*/ 468409 h 506956"/>
              <a:gd name="connsiteX4183" fmla="*/ 42555 w 506956"/>
              <a:gd name="connsiteY4183" fmla="*/ 478256 h 506956"/>
              <a:gd name="connsiteX4184" fmla="*/ 38394 w 506956"/>
              <a:gd name="connsiteY4184" fmla="*/ 478256 h 506956"/>
              <a:gd name="connsiteX4185" fmla="*/ 34178 w 506956"/>
              <a:gd name="connsiteY4185" fmla="*/ 471565 h 506956"/>
              <a:gd name="connsiteX4186" fmla="*/ 59978 w 506956"/>
              <a:gd name="connsiteY4186" fmla="*/ 471565 h 506956"/>
              <a:gd name="connsiteX4187" fmla="*/ 55762 w 506956"/>
              <a:gd name="connsiteY4187" fmla="*/ 478256 h 506956"/>
              <a:gd name="connsiteX4188" fmla="*/ 51600 w 506956"/>
              <a:gd name="connsiteY4188" fmla="*/ 478256 h 506956"/>
              <a:gd name="connsiteX4189" fmla="*/ 57911 w 506956"/>
              <a:gd name="connsiteY4189" fmla="*/ 468409 h 506956"/>
              <a:gd name="connsiteX4190" fmla="*/ 52008 w 506956"/>
              <a:gd name="connsiteY4190" fmla="*/ 459215 h 506956"/>
              <a:gd name="connsiteX4191" fmla="*/ 56170 w 506956"/>
              <a:gd name="connsiteY4191" fmla="*/ 459215 h 506956"/>
              <a:gd name="connsiteX4192" fmla="*/ 59978 w 506956"/>
              <a:gd name="connsiteY4192" fmla="*/ 465200 h 506956"/>
              <a:gd name="connsiteX4193" fmla="*/ 63786 w 506956"/>
              <a:gd name="connsiteY4193" fmla="*/ 459215 h 506956"/>
              <a:gd name="connsiteX4194" fmla="*/ 67948 w 506956"/>
              <a:gd name="connsiteY4194" fmla="*/ 459215 h 506956"/>
              <a:gd name="connsiteX4195" fmla="*/ 62045 w 506956"/>
              <a:gd name="connsiteY4195" fmla="*/ 468409 h 506956"/>
              <a:gd name="connsiteX4196" fmla="*/ 68356 w 506956"/>
              <a:gd name="connsiteY4196" fmla="*/ 478256 h 506956"/>
              <a:gd name="connsiteX4197" fmla="*/ 64194 w 506956"/>
              <a:gd name="connsiteY4197" fmla="*/ 478256 h 506956"/>
              <a:gd name="connsiteX4198" fmla="*/ 59978 w 506956"/>
              <a:gd name="connsiteY4198" fmla="*/ 471565 h 506956"/>
              <a:gd name="connsiteX4199" fmla="*/ 85778 w 506956"/>
              <a:gd name="connsiteY4199" fmla="*/ 471565 h 506956"/>
              <a:gd name="connsiteX4200" fmla="*/ 81562 w 506956"/>
              <a:gd name="connsiteY4200" fmla="*/ 478256 h 506956"/>
              <a:gd name="connsiteX4201" fmla="*/ 77400 w 506956"/>
              <a:gd name="connsiteY4201" fmla="*/ 478256 h 506956"/>
              <a:gd name="connsiteX4202" fmla="*/ 83711 w 506956"/>
              <a:gd name="connsiteY4202" fmla="*/ 468409 h 506956"/>
              <a:gd name="connsiteX4203" fmla="*/ 77808 w 506956"/>
              <a:gd name="connsiteY4203" fmla="*/ 459215 h 506956"/>
              <a:gd name="connsiteX4204" fmla="*/ 81970 w 506956"/>
              <a:gd name="connsiteY4204" fmla="*/ 459215 h 506956"/>
              <a:gd name="connsiteX4205" fmla="*/ 85778 w 506956"/>
              <a:gd name="connsiteY4205" fmla="*/ 465200 h 506956"/>
              <a:gd name="connsiteX4206" fmla="*/ 89586 w 506956"/>
              <a:gd name="connsiteY4206" fmla="*/ 459215 h 506956"/>
              <a:gd name="connsiteX4207" fmla="*/ 93748 w 506956"/>
              <a:gd name="connsiteY4207" fmla="*/ 459215 h 506956"/>
              <a:gd name="connsiteX4208" fmla="*/ 87845 w 506956"/>
              <a:gd name="connsiteY4208" fmla="*/ 468409 h 506956"/>
              <a:gd name="connsiteX4209" fmla="*/ 94156 w 506956"/>
              <a:gd name="connsiteY4209" fmla="*/ 478256 h 506956"/>
              <a:gd name="connsiteX4210" fmla="*/ 89994 w 506956"/>
              <a:gd name="connsiteY4210" fmla="*/ 478256 h 506956"/>
              <a:gd name="connsiteX4211" fmla="*/ 85778 w 506956"/>
              <a:gd name="connsiteY4211" fmla="*/ 471565 h 506956"/>
              <a:gd name="connsiteX4212" fmla="*/ 111578 w 506956"/>
              <a:gd name="connsiteY4212" fmla="*/ 471565 h 506956"/>
              <a:gd name="connsiteX4213" fmla="*/ 107362 w 506956"/>
              <a:gd name="connsiteY4213" fmla="*/ 478256 h 506956"/>
              <a:gd name="connsiteX4214" fmla="*/ 103200 w 506956"/>
              <a:gd name="connsiteY4214" fmla="*/ 478256 h 506956"/>
              <a:gd name="connsiteX4215" fmla="*/ 109511 w 506956"/>
              <a:gd name="connsiteY4215" fmla="*/ 468409 h 506956"/>
              <a:gd name="connsiteX4216" fmla="*/ 103608 w 506956"/>
              <a:gd name="connsiteY4216" fmla="*/ 459215 h 506956"/>
              <a:gd name="connsiteX4217" fmla="*/ 107770 w 506956"/>
              <a:gd name="connsiteY4217" fmla="*/ 459215 h 506956"/>
              <a:gd name="connsiteX4218" fmla="*/ 111578 w 506956"/>
              <a:gd name="connsiteY4218" fmla="*/ 465200 h 506956"/>
              <a:gd name="connsiteX4219" fmla="*/ 115386 w 506956"/>
              <a:gd name="connsiteY4219" fmla="*/ 459215 h 506956"/>
              <a:gd name="connsiteX4220" fmla="*/ 119548 w 506956"/>
              <a:gd name="connsiteY4220" fmla="*/ 459215 h 506956"/>
              <a:gd name="connsiteX4221" fmla="*/ 113645 w 506956"/>
              <a:gd name="connsiteY4221" fmla="*/ 468409 h 506956"/>
              <a:gd name="connsiteX4222" fmla="*/ 119956 w 506956"/>
              <a:gd name="connsiteY4222" fmla="*/ 478256 h 506956"/>
              <a:gd name="connsiteX4223" fmla="*/ 115794 w 506956"/>
              <a:gd name="connsiteY4223" fmla="*/ 478256 h 506956"/>
              <a:gd name="connsiteX4224" fmla="*/ 111578 w 506956"/>
              <a:gd name="connsiteY4224" fmla="*/ 471565 h 506956"/>
              <a:gd name="connsiteX4225" fmla="*/ 137378 w 506956"/>
              <a:gd name="connsiteY4225" fmla="*/ 471565 h 506956"/>
              <a:gd name="connsiteX4226" fmla="*/ 133162 w 506956"/>
              <a:gd name="connsiteY4226" fmla="*/ 478256 h 506956"/>
              <a:gd name="connsiteX4227" fmla="*/ 129000 w 506956"/>
              <a:gd name="connsiteY4227" fmla="*/ 478256 h 506956"/>
              <a:gd name="connsiteX4228" fmla="*/ 135311 w 506956"/>
              <a:gd name="connsiteY4228" fmla="*/ 468409 h 506956"/>
              <a:gd name="connsiteX4229" fmla="*/ 129408 w 506956"/>
              <a:gd name="connsiteY4229" fmla="*/ 459215 h 506956"/>
              <a:gd name="connsiteX4230" fmla="*/ 133570 w 506956"/>
              <a:gd name="connsiteY4230" fmla="*/ 459215 h 506956"/>
              <a:gd name="connsiteX4231" fmla="*/ 137378 w 506956"/>
              <a:gd name="connsiteY4231" fmla="*/ 465200 h 506956"/>
              <a:gd name="connsiteX4232" fmla="*/ 141186 w 506956"/>
              <a:gd name="connsiteY4232" fmla="*/ 459215 h 506956"/>
              <a:gd name="connsiteX4233" fmla="*/ 145348 w 506956"/>
              <a:gd name="connsiteY4233" fmla="*/ 459215 h 506956"/>
              <a:gd name="connsiteX4234" fmla="*/ 139445 w 506956"/>
              <a:gd name="connsiteY4234" fmla="*/ 468409 h 506956"/>
              <a:gd name="connsiteX4235" fmla="*/ 145756 w 506956"/>
              <a:gd name="connsiteY4235" fmla="*/ 478256 h 506956"/>
              <a:gd name="connsiteX4236" fmla="*/ 141594 w 506956"/>
              <a:gd name="connsiteY4236" fmla="*/ 478256 h 506956"/>
              <a:gd name="connsiteX4237" fmla="*/ 137378 w 506956"/>
              <a:gd name="connsiteY4237" fmla="*/ 471565 h 506956"/>
              <a:gd name="connsiteX4238" fmla="*/ 163178 w 506956"/>
              <a:gd name="connsiteY4238" fmla="*/ 471565 h 506956"/>
              <a:gd name="connsiteX4239" fmla="*/ 158962 w 506956"/>
              <a:gd name="connsiteY4239" fmla="*/ 478256 h 506956"/>
              <a:gd name="connsiteX4240" fmla="*/ 154800 w 506956"/>
              <a:gd name="connsiteY4240" fmla="*/ 478256 h 506956"/>
              <a:gd name="connsiteX4241" fmla="*/ 161111 w 506956"/>
              <a:gd name="connsiteY4241" fmla="*/ 468409 h 506956"/>
              <a:gd name="connsiteX4242" fmla="*/ 155208 w 506956"/>
              <a:gd name="connsiteY4242" fmla="*/ 459215 h 506956"/>
              <a:gd name="connsiteX4243" fmla="*/ 159370 w 506956"/>
              <a:gd name="connsiteY4243" fmla="*/ 459215 h 506956"/>
              <a:gd name="connsiteX4244" fmla="*/ 163178 w 506956"/>
              <a:gd name="connsiteY4244" fmla="*/ 465200 h 506956"/>
              <a:gd name="connsiteX4245" fmla="*/ 166986 w 506956"/>
              <a:gd name="connsiteY4245" fmla="*/ 459215 h 506956"/>
              <a:gd name="connsiteX4246" fmla="*/ 171148 w 506956"/>
              <a:gd name="connsiteY4246" fmla="*/ 459215 h 506956"/>
              <a:gd name="connsiteX4247" fmla="*/ 165245 w 506956"/>
              <a:gd name="connsiteY4247" fmla="*/ 468409 h 506956"/>
              <a:gd name="connsiteX4248" fmla="*/ 171556 w 506956"/>
              <a:gd name="connsiteY4248" fmla="*/ 478256 h 506956"/>
              <a:gd name="connsiteX4249" fmla="*/ 167394 w 506956"/>
              <a:gd name="connsiteY4249" fmla="*/ 478256 h 506956"/>
              <a:gd name="connsiteX4250" fmla="*/ 163178 w 506956"/>
              <a:gd name="connsiteY4250" fmla="*/ 471565 h 506956"/>
              <a:gd name="connsiteX4251" fmla="*/ 188978 w 506956"/>
              <a:gd name="connsiteY4251" fmla="*/ 471565 h 506956"/>
              <a:gd name="connsiteX4252" fmla="*/ 184762 w 506956"/>
              <a:gd name="connsiteY4252" fmla="*/ 478256 h 506956"/>
              <a:gd name="connsiteX4253" fmla="*/ 180601 w 506956"/>
              <a:gd name="connsiteY4253" fmla="*/ 478256 h 506956"/>
              <a:gd name="connsiteX4254" fmla="*/ 186911 w 506956"/>
              <a:gd name="connsiteY4254" fmla="*/ 468409 h 506956"/>
              <a:gd name="connsiteX4255" fmla="*/ 181009 w 506956"/>
              <a:gd name="connsiteY4255" fmla="*/ 459215 h 506956"/>
              <a:gd name="connsiteX4256" fmla="*/ 185170 w 506956"/>
              <a:gd name="connsiteY4256" fmla="*/ 459215 h 506956"/>
              <a:gd name="connsiteX4257" fmla="*/ 188978 w 506956"/>
              <a:gd name="connsiteY4257" fmla="*/ 465200 h 506956"/>
              <a:gd name="connsiteX4258" fmla="*/ 192786 w 506956"/>
              <a:gd name="connsiteY4258" fmla="*/ 459215 h 506956"/>
              <a:gd name="connsiteX4259" fmla="*/ 196948 w 506956"/>
              <a:gd name="connsiteY4259" fmla="*/ 459215 h 506956"/>
              <a:gd name="connsiteX4260" fmla="*/ 191045 w 506956"/>
              <a:gd name="connsiteY4260" fmla="*/ 468409 h 506956"/>
              <a:gd name="connsiteX4261" fmla="*/ 197356 w 506956"/>
              <a:gd name="connsiteY4261" fmla="*/ 478256 h 506956"/>
              <a:gd name="connsiteX4262" fmla="*/ 193194 w 506956"/>
              <a:gd name="connsiteY4262" fmla="*/ 478256 h 506956"/>
              <a:gd name="connsiteX4263" fmla="*/ 188978 w 506956"/>
              <a:gd name="connsiteY4263" fmla="*/ 471565 h 506956"/>
              <a:gd name="connsiteX4264" fmla="*/ 214778 w 506956"/>
              <a:gd name="connsiteY4264" fmla="*/ 471565 h 506956"/>
              <a:gd name="connsiteX4265" fmla="*/ 210562 w 506956"/>
              <a:gd name="connsiteY4265" fmla="*/ 478256 h 506956"/>
              <a:gd name="connsiteX4266" fmla="*/ 206401 w 506956"/>
              <a:gd name="connsiteY4266" fmla="*/ 478256 h 506956"/>
              <a:gd name="connsiteX4267" fmla="*/ 212711 w 506956"/>
              <a:gd name="connsiteY4267" fmla="*/ 468409 h 506956"/>
              <a:gd name="connsiteX4268" fmla="*/ 206809 w 506956"/>
              <a:gd name="connsiteY4268" fmla="*/ 459215 h 506956"/>
              <a:gd name="connsiteX4269" fmla="*/ 210970 w 506956"/>
              <a:gd name="connsiteY4269" fmla="*/ 459215 h 506956"/>
              <a:gd name="connsiteX4270" fmla="*/ 214778 w 506956"/>
              <a:gd name="connsiteY4270" fmla="*/ 465200 h 506956"/>
              <a:gd name="connsiteX4271" fmla="*/ 218586 w 506956"/>
              <a:gd name="connsiteY4271" fmla="*/ 459215 h 506956"/>
              <a:gd name="connsiteX4272" fmla="*/ 222748 w 506956"/>
              <a:gd name="connsiteY4272" fmla="*/ 459215 h 506956"/>
              <a:gd name="connsiteX4273" fmla="*/ 216846 w 506956"/>
              <a:gd name="connsiteY4273" fmla="*/ 468409 h 506956"/>
              <a:gd name="connsiteX4274" fmla="*/ 223156 w 506956"/>
              <a:gd name="connsiteY4274" fmla="*/ 478256 h 506956"/>
              <a:gd name="connsiteX4275" fmla="*/ 218994 w 506956"/>
              <a:gd name="connsiteY4275" fmla="*/ 478256 h 506956"/>
              <a:gd name="connsiteX4276" fmla="*/ 214778 w 506956"/>
              <a:gd name="connsiteY4276" fmla="*/ 471565 h 506956"/>
              <a:gd name="connsiteX4277" fmla="*/ 240578 w 506956"/>
              <a:gd name="connsiteY4277" fmla="*/ 471565 h 506956"/>
              <a:gd name="connsiteX4278" fmla="*/ 236362 w 506956"/>
              <a:gd name="connsiteY4278" fmla="*/ 478256 h 506956"/>
              <a:gd name="connsiteX4279" fmla="*/ 232201 w 506956"/>
              <a:gd name="connsiteY4279" fmla="*/ 478256 h 506956"/>
              <a:gd name="connsiteX4280" fmla="*/ 238511 w 506956"/>
              <a:gd name="connsiteY4280" fmla="*/ 468409 h 506956"/>
              <a:gd name="connsiteX4281" fmla="*/ 232609 w 506956"/>
              <a:gd name="connsiteY4281" fmla="*/ 459215 h 506956"/>
              <a:gd name="connsiteX4282" fmla="*/ 236770 w 506956"/>
              <a:gd name="connsiteY4282" fmla="*/ 459215 h 506956"/>
              <a:gd name="connsiteX4283" fmla="*/ 240578 w 506956"/>
              <a:gd name="connsiteY4283" fmla="*/ 465200 h 506956"/>
              <a:gd name="connsiteX4284" fmla="*/ 244386 w 506956"/>
              <a:gd name="connsiteY4284" fmla="*/ 459215 h 506956"/>
              <a:gd name="connsiteX4285" fmla="*/ 248548 w 506956"/>
              <a:gd name="connsiteY4285" fmla="*/ 459215 h 506956"/>
              <a:gd name="connsiteX4286" fmla="*/ 242646 w 506956"/>
              <a:gd name="connsiteY4286" fmla="*/ 468409 h 506956"/>
              <a:gd name="connsiteX4287" fmla="*/ 248956 w 506956"/>
              <a:gd name="connsiteY4287" fmla="*/ 478256 h 506956"/>
              <a:gd name="connsiteX4288" fmla="*/ 244794 w 506956"/>
              <a:gd name="connsiteY4288" fmla="*/ 478256 h 506956"/>
              <a:gd name="connsiteX4289" fmla="*/ 240578 w 506956"/>
              <a:gd name="connsiteY4289" fmla="*/ 471565 h 506956"/>
              <a:gd name="connsiteX4290" fmla="*/ 266378 w 506956"/>
              <a:gd name="connsiteY4290" fmla="*/ 471565 h 506956"/>
              <a:gd name="connsiteX4291" fmla="*/ 262162 w 506956"/>
              <a:gd name="connsiteY4291" fmla="*/ 478256 h 506956"/>
              <a:gd name="connsiteX4292" fmla="*/ 258001 w 506956"/>
              <a:gd name="connsiteY4292" fmla="*/ 478256 h 506956"/>
              <a:gd name="connsiteX4293" fmla="*/ 264311 w 506956"/>
              <a:gd name="connsiteY4293" fmla="*/ 468409 h 506956"/>
              <a:gd name="connsiteX4294" fmla="*/ 258409 w 506956"/>
              <a:gd name="connsiteY4294" fmla="*/ 459215 h 506956"/>
              <a:gd name="connsiteX4295" fmla="*/ 262570 w 506956"/>
              <a:gd name="connsiteY4295" fmla="*/ 459215 h 506956"/>
              <a:gd name="connsiteX4296" fmla="*/ 266378 w 506956"/>
              <a:gd name="connsiteY4296" fmla="*/ 465200 h 506956"/>
              <a:gd name="connsiteX4297" fmla="*/ 270187 w 506956"/>
              <a:gd name="connsiteY4297" fmla="*/ 459215 h 506956"/>
              <a:gd name="connsiteX4298" fmla="*/ 274348 w 506956"/>
              <a:gd name="connsiteY4298" fmla="*/ 459215 h 506956"/>
              <a:gd name="connsiteX4299" fmla="*/ 268446 w 506956"/>
              <a:gd name="connsiteY4299" fmla="*/ 468409 h 506956"/>
              <a:gd name="connsiteX4300" fmla="*/ 274756 w 506956"/>
              <a:gd name="connsiteY4300" fmla="*/ 478256 h 506956"/>
              <a:gd name="connsiteX4301" fmla="*/ 270595 w 506956"/>
              <a:gd name="connsiteY4301" fmla="*/ 478256 h 506956"/>
              <a:gd name="connsiteX4302" fmla="*/ 266378 w 506956"/>
              <a:gd name="connsiteY4302" fmla="*/ 471565 h 506956"/>
              <a:gd name="connsiteX4303" fmla="*/ 292179 w 506956"/>
              <a:gd name="connsiteY4303" fmla="*/ 471565 h 506956"/>
              <a:gd name="connsiteX4304" fmla="*/ 287962 w 506956"/>
              <a:gd name="connsiteY4304" fmla="*/ 478256 h 506956"/>
              <a:gd name="connsiteX4305" fmla="*/ 283801 w 506956"/>
              <a:gd name="connsiteY4305" fmla="*/ 478256 h 506956"/>
              <a:gd name="connsiteX4306" fmla="*/ 290111 w 506956"/>
              <a:gd name="connsiteY4306" fmla="*/ 468409 h 506956"/>
              <a:gd name="connsiteX4307" fmla="*/ 284209 w 506956"/>
              <a:gd name="connsiteY4307" fmla="*/ 459215 h 506956"/>
              <a:gd name="connsiteX4308" fmla="*/ 288370 w 506956"/>
              <a:gd name="connsiteY4308" fmla="*/ 459215 h 506956"/>
              <a:gd name="connsiteX4309" fmla="*/ 292179 w 506956"/>
              <a:gd name="connsiteY4309" fmla="*/ 465200 h 506956"/>
              <a:gd name="connsiteX4310" fmla="*/ 295987 w 506956"/>
              <a:gd name="connsiteY4310" fmla="*/ 459215 h 506956"/>
              <a:gd name="connsiteX4311" fmla="*/ 300148 w 506956"/>
              <a:gd name="connsiteY4311" fmla="*/ 459215 h 506956"/>
              <a:gd name="connsiteX4312" fmla="*/ 294246 w 506956"/>
              <a:gd name="connsiteY4312" fmla="*/ 468409 h 506956"/>
              <a:gd name="connsiteX4313" fmla="*/ 300556 w 506956"/>
              <a:gd name="connsiteY4313" fmla="*/ 478256 h 506956"/>
              <a:gd name="connsiteX4314" fmla="*/ 296395 w 506956"/>
              <a:gd name="connsiteY4314" fmla="*/ 478256 h 506956"/>
              <a:gd name="connsiteX4315" fmla="*/ 292179 w 506956"/>
              <a:gd name="connsiteY4315" fmla="*/ 471565 h 506956"/>
              <a:gd name="connsiteX4316" fmla="*/ 317979 w 506956"/>
              <a:gd name="connsiteY4316" fmla="*/ 471565 h 506956"/>
              <a:gd name="connsiteX4317" fmla="*/ 313762 w 506956"/>
              <a:gd name="connsiteY4317" fmla="*/ 478256 h 506956"/>
              <a:gd name="connsiteX4318" fmla="*/ 309601 w 506956"/>
              <a:gd name="connsiteY4318" fmla="*/ 478256 h 506956"/>
              <a:gd name="connsiteX4319" fmla="*/ 315911 w 506956"/>
              <a:gd name="connsiteY4319" fmla="*/ 468409 h 506956"/>
              <a:gd name="connsiteX4320" fmla="*/ 310009 w 506956"/>
              <a:gd name="connsiteY4320" fmla="*/ 459215 h 506956"/>
              <a:gd name="connsiteX4321" fmla="*/ 314170 w 506956"/>
              <a:gd name="connsiteY4321" fmla="*/ 459215 h 506956"/>
              <a:gd name="connsiteX4322" fmla="*/ 317979 w 506956"/>
              <a:gd name="connsiteY4322" fmla="*/ 465200 h 506956"/>
              <a:gd name="connsiteX4323" fmla="*/ 321787 w 506956"/>
              <a:gd name="connsiteY4323" fmla="*/ 459215 h 506956"/>
              <a:gd name="connsiteX4324" fmla="*/ 325948 w 506956"/>
              <a:gd name="connsiteY4324" fmla="*/ 459215 h 506956"/>
              <a:gd name="connsiteX4325" fmla="*/ 320046 w 506956"/>
              <a:gd name="connsiteY4325" fmla="*/ 468409 h 506956"/>
              <a:gd name="connsiteX4326" fmla="*/ 326356 w 506956"/>
              <a:gd name="connsiteY4326" fmla="*/ 478256 h 506956"/>
              <a:gd name="connsiteX4327" fmla="*/ 322195 w 506956"/>
              <a:gd name="connsiteY4327" fmla="*/ 478256 h 506956"/>
              <a:gd name="connsiteX4328" fmla="*/ 317979 w 506956"/>
              <a:gd name="connsiteY4328" fmla="*/ 471565 h 506956"/>
              <a:gd name="connsiteX4329" fmla="*/ 343779 w 506956"/>
              <a:gd name="connsiteY4329" fmla="*/ 471565 h 506956"/>
              <a:gd name="connsiteX4330" fmla="*/ 339563 w 506956"/>
              <a:gd name="connsiteY4330" fmla="*/ 478256 h 506956"/>
              <a:gd name="connsiteX4331" fmla="*/ 335401 w 506956"/>
              <a:gd name="connsiteY4331" fmla="*/ 478256 h 506956"/>
              <a:gd name="connsiteX4332" fmla="*/ 341711 w 506956"/>
              <a:gd name="connsiteY4332" fmla="*/ 468409 h 506956"/>
              <a:gd name="connsiteX4333" fmla="*/ 335809 w 506956"/>
              <a:gd name="connsiteY4333" fmla="*/ 459215 h 506956"/>
              <a:gd name="connsiteX4334" fmla="*/ 339971 w 506956"/>
              <a:gd name="connsiteY4334" fmla="*/ 459215 h 506956"/>
              <a:gd name="connsiteX4335" fmla="*/ 343779 w 506956"/>
              <a:gd name="connsiteY4335" fmla="*/ 465200 h 506956"/>
              <a:gd name="connsiteX4336" fmla="*/ 347587 w 506956"/>
              <a:gd name="connsiteY4336" fmla="*/ 459215 h 506956"/>
              <a:gd name="connsiteX4337" fmla="*/ 351748 w 506956"/>
              <a:gd name="connsiteY4337" fmla="*/ 459215 h 506956"/>
              <a:gd name="connsiteX4338" fmla="*/ 345846 w 506956"/>
              <a:gd name="connsiteY4338" fmla="*/ 468409 h 506956"/>
              <a:gd name="connsiteX4339" fmla="*/ 352156 w 506956"/>
              <a:gd name="connsiteY4339" fmla="*/ 478256 h 506956"/>
              <a:gd name="connsiteX4340" fmla="*/ 347995 w 506956"/>
              <a:gd name="connsiteY4340" fmla="*/ 478256 h 506956"/>
              <a:gd name="connsiteX4341" fmla="*/ 343779 w 506956"/>
              <a:gd name="connsiteY4341" fmla="*/ 471565 h 506956"/>
              <a:gd name="connsiteX4342" fmla="*/ 369579 w 506956"/>
              <a:gd name="connsiteY4342" fmla="*/ 471565 h 506956"/>
              <a:gd name="connsiteX4343" fmla="*/ 365363 w 506956"/>
              <a:gd name="connsiteY4343" fmla="*/ 478256 h 506956"/>
              <a:gd name="connsiteX4344" fmla="*/ 361201 w 506956"/>
              <a:gd name="connsiteY4344" fmla="*/ 478256 h 506956"/>
              <a:gd name="connsiteX4345" fmla="*/ 367511 w 506956"/>
              <a:gd name="connsiteY4345" fmla="*/ 468409 h 506956"/>
              <a:gd name="connsiteX4346" fmla="*/ 361609 w 506956"/>
              <a:gd name="connsiteY4346" fmla="*/ 459215 h 506956"/>
              <a:gd name="connsiteX4347" fmla="*/ 365771 w 506956"/>
              <a:gd name="connsiteY4347" fmla="*/ 459215 h 506956"/>
              <a:gd name="connsiteX4348" fmla="*/ 369579 w 506956"/>
              <a:gd name="connsiteY4348" fmla="*/ 465200 h 506956"/>
              <a:gd name="connsiteX4349" fmla="*/ 373387 w 506956"/>
              <a:gd name="connsiteY4349" fmla="*/ 459215 h 506956"/>
              <a:gd name="connsiteX4350" fmla="*/ 377548 w 506956"/>
              <a:gd name="connsiteY4350" fmla="*/ 459215 h 506956"/>
              <a:gd name="connsiteX4351" fmla="*/ 371646 w 506956"/>
              <a:gd name="connsiteY4351" fmla="*/ 468409 h 506956"/>
              <a:gd name="connsiteX4352" fmla="*/ 377956 w 506956"/>
              <a:gd name="connsiteY4352" fmla="*/ 478256 h 506956"/>
              <a:gd name="connsiteX4353" fmla="*/ 373795 w 506956"/>
              <a:gd name="connsiteY4353" fmla="*/ 478256 h 506956"/>
              <a:gd name="connsiteX4354" fmla="*/ 369579 w 506956"/>
              <a:gd name="connsiteY4354" fmla="*/ 471565 h 506956"/>
              <a:gd name="connsiteX4355" fmla="*/ 395379 w 506956"/>
              <a:gd name="connsiteY4355" fmla="*/ 471565 h 506956"/>
              <a:gd name="connsiteX4356" fmla="*/ 391163 w 506956"/>
              <a:gd name="connsiteY4356" fmla="*/ 478256 h 506956"/>
              <a:gd name="connsiteX4357" fmla="*/ 387001 w 506956"/>
              <a:gd name="connsiteY4357" fmla="*/ 478256 h 506956"/>
              <a:gd name="connsiteX4358" fmla="*/ 393312 w 506956"/>
              <a:gd name="connsiteY4358" fmla="*/ 468409 h 506956"/>
              <a:gd name="connsiteX4359" fmla="*/ 387409 w 506956"/>
              <a:gd name="connsiteY4359" fmla="*/ 459215 h 506956"/>
              <a:gd name="connsiteX4360" fmla="*/ 391571 w 506956"/>
              <a:gd name="connsiteY4360" fmla="*/ 459215 h 506956"/>
              <a:gd name="connsiteX4361" fmla="*/ 395379 w 506956"/>
              <a:gd name="connsiteY4361" fmla="*/ 465200 h 506956"/>
              <a:gd name="connsiteX4362" fmla="*/ 399187 w 506956"/>
              <a:gd name="connsiteY4362" fmla="*/ 459215 h 506956"/>
              <a:gd name="connsiteX4363" fmla="*/ 403348 w 506956"/>
              <a:gd name="connsiteY4363" fmla="*/ 459215 h 506956"/>
              <a:gd name="connsiteX4364" fmla="*/ 397446 w 506956"/>
              <a:gd name="connsiteY4364" fmla="*/ 468409 h 506956"/>
              <a:gd name="connsiteX4365" fmla="*/ 403756 w 506956"/>
              <a:gd name="connsiteY4365" fmla="*/ 478256 h 506956"/>
              <a:gd name="connsiteX4366" fmla="*/ 399595 w 506956"/>
              <a:gd name="connsiteY4366" fmla="*/ 478256 h 506956"/>
              <a:gd name="connsiteX4367" fmla="*/ 395379 w 506956"/>
              <a:gd name="connsiteY4367" fmla="*/ 471565 h 506956"/>
              <a:gd name="connsiteX4368" fmla="*/ 421179 w 506956"/>
              <a:gd name="connsiteY4368" fmla="*/ 471565 h 506956"/>
              <a:gd name="connsiteX4369" fmla="*/ 416963 w 506956"/>
              <a:gd name="connsiteY4369" fmla="*/ 478256 h 506956"/>
              <a:gd name="connsiteX4370" fmla="*/ 412801 w 506956"/>
              <a:gd name="connsiteY4370" fmla="*/ 478256 h 506956"/>
              <a:gd name="connsiteX4371" fmla="*/ 419112 w 506956"/>
              <a:gd name="connsiteY4371" fmla="*/ 468409 h 506956"/>
              <a:gd name="connsiteX4372" fmla="*/ 413209 w 506956"/>
              <a:gd name="connsiteY4372" fmla="*/ 459215 h 506956"/>
              <a:gd name="connsiteX4373" fmla="*/ 417371 w 506956"/>
              <a:gd name="connsiteY4373" fmla="*/ 459215 h 506956"/>
              <a:gd name="connsiteX4374" fmla="*/ 421179 w 506956"/>
              <a:gd name="connsiteY4374" fmla="*/ 465200 h 506956"/>
              <a:gd name="connsiteX4375" fmla="*/ 424987 w 506956"/>
              <a:gd name="connsiteY4375" fmla="*/ 459215 h 506956"/>
              <a:gd name="connsiteX4376" fmla="*/ 429149 w 506956"/>
              <a:gd name="connsiteY4376" fmla="*/ 459215 h 506956"/>
              <a:gd name="connsiteX4377" fmla="*/ 423246 w 506956"/>
              <a:gd name="connsiteY4377" fmla="*/ 468409 h 506956"/>
              <a:gd name="connsiteX4378" fmla="*/ 429557 w 506956"/>
              <a:gd name="connsiteY4378" fmla="*/ 478256 h 506956"/>
              <a:gd name="connsiteX4379" fmla="*/ 425395 w 506956"/>
              <a:gd name="connsiteY4379" fmla="*/ 478256 h 506956"/>
              <a:gd name="connsiteX4380" fmla="*/ 421179 w 506956"/>
              <a:gd name="connsiteY4380" fmla="*/ 471565 h 506956"/>
              <a:gd name="connsiteX4381" fmla="*/ 446979 w 506956"/>
              <a:gd name="connsiteY4381" fmla="*/ 471565 h 506956"/>
              <a:gd name="connsiteX4382" fmla="*/ 442763 w 506956"/>
              <a:gd name="connsiteY4382" fmla="*/ 478256 h 506956"/>
              <a:gd name="connsiteX4383" fmla="*/ 438601 w 506956"/>
              <a:gd name="connsiteY4383" fmla="*/ 478256 h 506956"/>
              <a:gd name="connsiteX4384" fmla="*/ 444912 w 506956"/>
              <a:gd name="connsiteY4384" fmla="*/ 468409 h 506956"/>
              <a:gd name="connsiteX4385" fmla="*/ 439009 w 506956"/>
              <a:gd name="connsiteY4385" fmla="*/ 459215 h 506956"/>
              <a:gd name="connsiteX4386" fmla="*/ 443171 w 506956"/>
              <a:gd name="connsiteY4386" fmla="*/ 459215 h 506956"/>
              <a:gd name="connsiteX4387" fmla="*/ 446979 w 506956"/>
              <a:gd name="connsiteY4387" fmla="*/ 465200 h 506956"/>
              <a:gd name="connsiteX4388" fmla="*/ 450787 w 506956"/>
              <a:gd name="connsiteY4388" fmla="*/ 459215 h 506956"/>
              <a:gd name="connsiteX4389" fmla="*/ 454949 w 506956"/>
              <a:gd name="connsiteY4389" fmla="*/ 459215 h 506956"/>
              <a:gd name="connsiteX4390" fmla="*/ 449046 w 506956"/>
              <a:gd name="connsiteY4390" fmla="*/ 468409 h 506956"/>
              <a:gd name="connsiteX4391" fmla="*/ 455357 w 506956"/>
              <a:gd name="connsiteY4391" fmla="*/ 478256 h 506956"/>
              <a:gd name="connsiteX4392" fmla="*/ 451195 w 506956"/>
              <a:gd name="connsiteY4392" fmla="*/ 478256 h 506956"/>
              <a:gd name="connsiteX4393" fmla="*/ 446979 w 506956"/>
              <a:gd name="connsiteY4393" fmla="*/ 471565 h 506956"/>
              <a:gd name="connsiteX4394" fmla="*/ 472779 w 506956"/>
              <a:gd name="connsiteY4394" fmla="*/ 471565 h 506956"/>
              <a:gd name="connsiteX4395" fmla="*/ 468563 w 506956"/>
              <a:gd name="connsiteY4395" fmla="*/ 478256 h 506956"/>
              <a:gd name="connsiteX4396" fmla="*/ 464401 w 506956"/>
              <a:gd name="connsiteY4396" fmla="*/ 478256 h 506956"/>
              <a:gd name="connsiteX4397" fmla="*/ 470712 w 506956"/>
              <a:gd name="connsiteY4397" fmla="*/ 468409 h 506956"/>
              <a:gd name="connsiteX4398" fmla="*/ 464809 w 506956"/>
              <a:gd name="connsiteY4398" fmla="*/ 459215 h 506956"/>
              <a:gd name="connsiteX4399" fmla="*/ 468971 w 506956"/>
              <a:gd name="connsiteY4399" fmla="*/ 459215 h 506956"/>
              <a:gd name="connsiteX4400" fmla="*/ 472779 w 506956"/>
              <a:gd name="connsiteY4400" fmla="*/ 465200 h 506956"/>
              <a:gd name="connsiteX4401" fmla="*/ 476587 w 506956"/>
              <a:gd name="connsiteY4401" fmla="*/ 459215 h 506956"/>
              <a:gd name="connsiteX4402" fmla="*/ 480749 w 506956"/>
              <a:gd name="connsiteY4402" fmla="*/ 459215 h 506956"/>
              <a:gd name="connsiteX4403" fmla="*/ 474846 w 506956"/>
              <a:gd name="connsiteY4403" fmla="*/ 468409 h 506956"/>
              <a:gd name="connsiteX4404" fmla="*/ 481157 w 506956"/>
              <a:gd name="connsiteY4404" fmla="*/ 478256 h 506956"/>
              <a:gd name="connsiteX4405" fmla="*/ 476995 w 506956"/>
              <a:gd name="connsiteY4405" fmla="*/ 478256 h 506956"/>
              <a:gd name="connsiteX4406" fmla="*/ 472779 w 506956"/>
              <a:gd name="connsiteY4406" fmla="*/ 471565 h 506956"/>
              <a:gd name="connsiteX4407" fmla="*/ 498579 w 506956"/>
              <a:gd name="connsiteY4407" fmla="*/ 471565 h 506956"/>
              <a:gd name="connsiteX4408" fmla="*/ 494363 w 506956"/>
              <a:gd name="connsiteY4408" fmla="*/ 478256 h 506956"/>
              <a:gd name="connsiteX4409" fmla="*/ 490201 w 506956"/>
              <a:gd name="connsiteY4409" fmla="*/ 478256 h 506956"/>
              <a:gd name="connsiteX4410" fmla="*/ 496512 w 506956"/>
              <a:gd name="connsiteY4410" fmla="*/ 468409 h 506956"/>
              <a:gd name="connsiteX4411" fmla="*/ 490609 w 506956"/>
              <a:gd name="connsiteY4411" fmla="*/ 459215 h 506956"/>
              <a:gd name="connsiteX4412" fmla="*/ 494771 w 506956"/>
              <a:gd name="connsiteY4412" fmla="*/ 459215 h 506956"/>
              <a:gd name="connsiteX4413" fmla="*/ 498579 w 506956"/>
              <a:gd name="connsiteY4413" fmla="*/ 465200 h 506956"/>
              <a:gd name="connsiteX4414" fmla="*/ 502387 w 506956"/>
              <a:gd name="connsiteY4414" fmla="*/ 459215 h 506956"/>
              <a:gd name="connsiteX4415" fmla="*/ 506549 w 506956"/>
              <a:gd name="connsiteY4415" fmla="*/ 459215 h 506956"/>
              <a:gd name="connsiteX4416" fmla="*/ 500646 w 506956"/>
              <a:gd name="connsiteY4416" fmla="*/ 468409 h 506956"/>
              <a:gd name="connsiteX4417" fmla="*/ 506957 w 506956"/>
              <a:gd name="connsiteY4417" fmla="*/ 478256 h 506956"/>
              <a:gd name="connsiteX4418" fmla="*/ 502795 w 506956"/>
              <a:gd name="connsiteY4418" fmla="*/ 478256 h 506956"/>
              <a:gd name="connsiteX4419" fmla="*/ 498579 w 506956"/>
              <a:gd name="connsiteY4419" fmla="*/ 471565 h 506956"/>
              <a:gd name="connsiteX4420" fmla="*/ 8378 w 506956"/>
              <a:gd name="connsiteY4420" fmla="*/ 500265 h 506956"/>
              <a:gd name="connsiteX4421" fmla="*/ 4162 w 506956"/>
              <a:gd name="connsiteY4421" fmla="*/ 506957 h 506956"/>
              <a:gd name="connsiteX4422" fmla="*/ 0 w 506956"/>
              <a:gd name="connsiteY4422" fmla="*/ 506957 h 506956"/>
              <a:gd name="connsiteX4423" fmla="*/ 6310 w 506956"/>
              <a:gd name="connsiteY4423" fmla="*/ 497110 h 506956"/>
              <a:gd name="connsiteX4424" fmla="*/ 408 w 506956"/>
              <a:gd name="connsiteY4424" fmla="*/ 487916 h 506956"/>
              <a:gd name="connsiteX4425" fmla="*/ 4570 w 506956"/>
              <a:gd name="connsiteY4425" fmla="*/ 487916 h 506956"/>
              <a:gd name="connsiteX4426" fmla="*/ 8378 w 506956"/>
              <a:gd name="connsiteY4426" fmla="*/ 493901 h 506956"/>
              <a:gd name="connsiteX4427" fmla="*/ 12186 w 506956"/>
              <a:gd name="connsiteY4427" fmla="*/ 487916 h 506956"/>
              <a:gd name="connsiteX4428" fmla="*/ 16347 w 506956"/>
              <a:gd name="connsiteY4428" fmla="*/ 487916 h 506956"/>
              <a:gd name="connsiteX4429" fmla="*/ 10445 w 506956"/>
              <a:gd name="connsiteY4429" fmla="*/ 497110 h 506956"/>
              <a:gd name="connsiteX4430" fmla="*/ 16755 w 506956"/>
              <a:gd name="connsiteY4430" fmla="*/ 506957 h 506956"/>
              <a:gd name="connsiteX4431" fmla="*/ 12594 w 506956"/>
              <a:gd name="connsiteY4431" fmla="*/ 506957 h 506956"/>
              <a:gd name="connsiteX4432" fmla="*/ 8378 w 506956"/>
              <a:gd name="connsiteY4432" fmla="*/ 500265 h 506956"/>
              <a:gd name="connsiteX4433" fmla="*/ 34178 w 506956"/>
              <a:gd name="connsiteY4433" fmla="*/ 500265 h 506956"/>
              <a:gd name="connsiteX4434" fmla="*/ 29962 w 506956"/>
              <a:gd name="connsiteY4434" fmla="*/ 506957 h 506956"/>
              <a:gd name="connsiteX4435" fmla="*/ 25800 w 506956"/>
              <a:gd name="connsiteY4435" fmla="*/ 506957 h 506956"/>
              <a:gd name="connsiteX4436" fmla="*/ 32110 w 506956"/>
              <a:gd name="connsiteY4436" fmla="*/ 497110 h 506956"/>
              <a:gd name="connsiteX4437" fmla="*/ 26208 w 506956"/>
              <a:gd name="connsiteY4437" fmla="*/ 487916 h 506956"/>
              <a:gd name="connsiteX4438" fmla="*/ 30370 w 506956"/>
              <a:gd name="connsiteY4438" fmla="*/ 487916 h 506956"/>
              <a:gd name="connsiteX4439" fmla="*/ 34178 w 506956"/>
              <a:gd name="connsiteY4439" fmla="*/ 493901 h 506956"/>
              <a:gd name="connsiteX4440" fmla="*/ 37986 w 506956"/>
              <a:gd name="connsiteY4440" fmla="*/ 487916 h 506956"/>
              <a:gd name="connsiteX4441" fmla="*/ 42147 w 506956"/>
              <a:gd name="connsiteY4441" fmla="*/ 487916 h 506956"/>
              <a:gd name="connsiteX4442" fmla="*/ 36245 w 506956"/>
              <a:gd name="connsiteY4442" fmla="*/ 497110 h 506956"/>
              <a:gd name="connsiteX4443" fmla="*/ 42555 w 506956"/>
              <a:gd name="connsiteY4443" fmla="*/ 506957 h 506956"/>
              <a:gd name="connsiteX4444" fmla="*/ 38394 w 506956"/>
              <a:gd name="connsiteY4444" fmla="*/ 506957 h 506956"/>
              <a:gd name="connsiteX4445" fmla="*/ 34178 w 506956"/>
              <a:gd name="connsiteY4445" fmla="*/ 500265 h 506956"/>
              <a:gd name="connsiteX4446" fmla="*/ 59978 w 506956"/>
              <a:gd name="connsiteY4446" fmla="*/ 500265 h 506956"/>
              <a:gd name="connsiteX4447" fmla="*/ 55762 w 506956"/>
              <a:gd name="connsiteY4447" fmla="*/ 506957 h 506956"/>
              <a:gd name="connsiteX4448" fmla="*/ 51600 w 506956"/>
              <a:gd name="connsiteY4448" fmla="*/ 506957 h 506956"/>
              <a:gd name="connsiteX4449" fmla="*/ 57911 w 506956"/>
              <a:gd name="connsiteY4449" fmla="*/ 497110 h 506956"/>
              <a:gd name="connsiteX4450" fmla="*/ 52008 w 506956"/>
              <a:gd name="connsiteY4450" fmla="*/ 487916 h 506956"/>
              <a:gd name="connsiteX4451" fmla="*/ 56170 w 506956"/>
              <a:gd name="connsiteY4451" fmla="*/ 487916 h 506956"/>
              <a:gd name="connsiteX4452" fmla="*/ 59978 w 506956"/>
              <a:gd name="connsiteY4452" fmla="*/ 493901 h 506956"/>
              <a:gd name="connsiteX4453" fmla="*/ 63786 w 506956"/>
              <a:gd name="connsiteY4453" fmla="*/ 487916 h 506956"/>
              <a:gd name="connsiteX4454" fmla="*/ 67948 w 506956"/>
              <a:gd name="connsiteY4454" fmla="*/ 487916 h 506956"/>
              <a:gd name="connsiteX4455" fmla="*/ 62045 w 506956"/>
              <a:gd name="connsiteY4455" fmla="*/ 497110 h 506956"/>
              <a:gd name="connsiteX4456" fmla="*/ 68356 w 506956"/>
              <a:gd name="connsiteY4456" fmla="*/ 506957 h 506956"/>
              <a:gd name="connsiteX4457" fmla="*/ 64194 w 506956"/>
              <a:gd name="connsiteY4457" fmla="*/ 506957 h 506956"/>
              <a:gd name="connsiteX4458" fmla="*/ 59978 w 506956"/>
              <a:gd name="connsiteY4458" fmla="*/ 500265 h 506956"/>
              <a:gd name="connsiteX4459" fmla="*/ 85778 w 506956"/>
              <a:gd name="connsiteY4459" fmla="*/ 500265 h 506956"/>
              <a:gd name="connsiteX4460" fmla="*/ 81562 w 506956"/>
              <a:gd name="connsiteY4460" fmla="*/ 506957 h 506956"/>
              <a:gd name="connsiteX4461" fmla="*/ 77400 w 506956"/>
              <a:gd name="connsiteY4461" fmla="*/ 506957 h 506956"/>
              <a:gd name="connsiteX4462" fmla="*/ 83711 w 506956"/>
              <a:gd name="connsiteY4462" fmla="*/ 497110 h 506956"/>
              <a:gd name="connsiteX4463" fmla="*/ 77808 w 506956"/>
              <a:gd name="connsiteY4463" fmla="*/ 487916 h 506956"/>
              <a:gd name="connsiteX4464" fmla="*/ 81970 w 506956"/>
              <a:gd name="connsiteY4464" fmla="*/ 487916 h 506956"/>
              <a:gd name="connsiteX4465" fmla="*/ 85778 w 506956"/>
              <a:gd name="connsiteY4465" fmla="*/ 493901 h 506956"/>
              <a:gd name="connsiteX4466" fmla="*/ 89586 w 506956"/>
              <a:gd name="connsiteY4466" fmla="*/ 487916 h 506956"/>
              <a:gd name="connsiteX4467" fmla="*/ 93748 w 506956"/>
              <a:gd name="connsiteY4467" fmla="*/ 487916 h 506956"/>
              <a:gd name="connsiteX4468" fmla="*/ 87845 w 506956"/>
              <a:gd name="connsiteY4468" fmla="*/ 497110 h 506956"/>
              <a:gd name="connsiteX4469" fmla="*/ 94156 w 506956"/>
              <a:gd name="connsiteY4469" fmla="*/ 506957 h 506956"/>
              <a:gd name="connsiteX4470" fmla="*/ 89994 w 506956"/>
              <a:gd name="connsiteY4470" fmla="*/ 506957 h 506956"/>
              <a:gd name="connsiteX4471" fmla="*/ 85778 w 506956"/>
              <a:gd name="connsiteY4471" fmla="*/ 500265 h 506956"/>
              <a:gd name="connsiteX4472" fmla="*/ 111578 w 506956"/>
              <a:gd name="connsiteY4472" fmla="*/ 500265 h 506956"/>
              <a:gd name="connsiteX4473" fmla="*/ 107362 w 506956"/>
              <a:gd name="connsiteY4473" fmla="*/ 506957 h 506956"/>
              <a:gd name="connsiteX4474" fmla="*/ 103200 w 506956"/>
              <a:gd name="connsiteY4474" fmla="*/ 506957 h 506956"/>
              <a:gd name="connsiteX4475" fmla="*/ 109511 w 506956"/>
              <a:gd name="connsiteY4475" fmla="*/ 497110 h 506956"/>
              <a:gd name="connsiteX4476" fmla="*/ 103608 w 506956"/>
              <a:gd name="connsiteY4476" fmla="*/ 487916 h 506956"/>
              <a:gd name="connsiteX4477" fmla="*/ 107770 w 506956"/>
              <a:gd name="connsiteY4477" fmla="*/ 487916 h 506956"/>
              <a:gd name="connsiteX4478" fmla="*/ 111578 w 506956"/>
              <a:gd name="connsiteY4478" fmla="*/ 493901 h 506956"/>
              <a:gd name="connsiteX4479" fmla="*/ 115386 w 506956"/>
              <a:gd name="connsiteY4479" fmla="*/ 487916 h 506956"/>
              <a:gd name="connsiteX4480" fmla="*/ 119548 w 506956"/>
              <a:gd name="connsiteY4480" fmla="*/ 487916 h 506956"/>
              <a:gd name="connsiteX4481" fmla="*/ 113645 w 506956"/>
              <a:gd name="connsiteY4481" fmla="*/ 497110 h 506956"/>
              <a:gd name="connsiteX4482" fmla="*/ 119956 w 506956"/>
              <a:gd name="connsiteY4482" fmla="*/ 506957 h 506956"/>
              <a:gd name="connsiteX4483" fmla="*/ 115794 w 506956"/>
              <a:gd name="connsiteY4483" fmla="*/ 506957 h 506956"/>
              <a:gd name="connsiteX4484" fmla="*/ 111578 w 506956"/>
              <a:gd name="connsiteY4484" fmla="*/ 500265 h 506956"/>
              <a:gd name="connsiteX4485" fmla="*/ 137378 w 506956"/>
              <a:gd name="connsiteY4485" fmla="*/ 500265 h 506956"/>
              <a:gd name="connsiteX4486" fmla="*/ 133162 w 506956"/>
              <a:gd name="connsiteY4486" fmla="*/ 506957 h 506956"/>
              <a:gd name="connsiteX4487" fmla="*/ 129000 w 506956"/>
              <a:gd name="connsiteY4487" fmla="*/ 506957 h 506956"/>
              <a:gd name="connsiteX4488" fmla="*/ 135311 w 506956"/>
              <a:gd name="connsiteY4488" fmla="*/ 497110 h 506956"/>
              <a:gd name="connsiteX4489" fmla="*/ 129408 w 506956"/>
              <a:gd name="connsiteY4489" fmla="*/ 487916 h 506956"/>
              <a:gd name="connsiteX4490" fmla="*/ 133570 w 506956"/>
              <a:gd name="connsiteY4490" fmla="*/ 487916 h 506956"/>
              <a:gd name="connsiteX4491" fmla="*/ 137378 w 506956"/>
              <a:gd name="connsiteY4491" fmla="*/ 493901 h 506956"/>
              <a:gd name="connsiteX4492" fmla="*/ 141186 w 506956"/>
              <a:gd name="connsiteY4492" fmla="*/ 487916 h 506956"/>
              <a:gd name="connsiteX4493" fmla="*/ 145348 w 506956"/>
              <a:gd name="connsiteY4493" fmla="*/ 487916 h 506956"/>
              <a:gd name="connsiteX4494" fmla="*/ 139445 w 506956"/>
              <a:gd name="connsiteY4494" fmla="*/ 497110 h 506956"/>
              <a:gd name="connsiteX4495" fmla="*/ 145756 w 506956"/>
              <a:gd name="connsiteY4495" fmla="*/ 506957 h 506956"/>
              <a:gd name="connsiteX4496" fmla="*/ 141594 w 506956"/>
              <a:gd name="connsiteY4496" fmla="*/ 506957 h 506956"/>
              <a:gd name="connsiteX4497" fmla="*/ 137378 w 506956"/>
              <a:gd name="connsiteY4497" fmla="*/ 500265 h 506956"/>
              <a:gd name="connsiteX4498" fmla="*/ 163178 w 506956"/>
              <a:gd name="connsiteY4498" fmla="*/ 500265 h 506956"/>
              <a:gd name="connsiteX4499" fmla="*/ 158962 w 506956"/>
              <a:gd name="connsiteY4499" fmla="*/ 506957 h 506956"/>
              <a:gd name="connsiteX4500" fmla="*/ 154800 w 506956"/>
              <a:gd name="connsiteY4500" fmla="*/ 506957 h 506956"/>
              <a:gd name="connsiteX4501" fmla="*/ 161111 w 506956"/>
              <a:gd name="connsiteY4501" fmla="*/ 497110 h 506956"/>
              <a:gd name="connsiteX4502" fmla="*/ 155208 w 506956"/>
              <a:gd name="connsiteY4502" fmla="*/ 487916 h 506956"/>
              <a:gd name="connsiteX4503" fmla="*/ 159370 w 506956"/>
              <a:gd name="connsiteY4503" fmla="*/ 487916 h 506956"/>
              <a:gd name="connsiteX4504" fmla="*/ 163178 w 506956"/>
              <a:gd name="connsiteY4504" fmla="*/ 493901 h 506956"/>
              <a:gd name="connsiteX4505" fmla="*/ 166986 w 506956"/>
              <a:gd name="connsiteY4505" fmla="*/ 487916 h 506956"/>
              <a:gd name="connsiteX4506" fmla="*/ 171148 w 506956"/>
              <a:gd name="connsiteY4506" fmla="*/ 487916 h 506956"/>
              <a:gd name="connsiteX4507" fmla="*/ 165245 w 506956"/>
              <a:gd name="connsiteY4507" fmla="*/ 497110 h 506956"/>
              <a:gd name="connsiteX4508" fmla="*/ 171556 w 506956"/>
              <a:gd name="connsiteY4508" fmla="*/ 506957 h 506956"/>
              <a:gd name="connsiteX4509" fmla="*/ 167394 w 506956"/>
              <a:gd name="connsiteY4509" fmla="*/ 506957 h 506956"/>
              <a:gd name="connsiteX4510" fmla="*/ 163178 w 506956"/>
              <a:gd name="connsiteY4510" fmla="*/ 500265 h 506956"/>
              <a:gd name="connsiteX4511" fmla="*/ 188978 w 506956"/>
              <a:gd name="connsiteY4511" fmla="*/ 500265 h 506956"/>
              <a:gd name="connsiteX4512" fmla="*/ 184762 w 506956"/>
              <a:gd name="connsiteY4512" fmla="*/ 506957 h 506956"/>
              <a:gd name="connsiteX4513" fmla="*/ 180601 w 506956"/>
              <a:gd name="connsiteY4513" fmla="*/ 506957 h 506956"/>
              <a:gd name="connsiteX4514" fmla="*/ 186911 w 506956"/>
              <a:gd name="connsiteY4514" fmla="*/ 497110 h 506956"/>
              <a:gd name="connsiteX4515" fmla="*/ 181009 w 506956"/>
              <a:gd name="connsiteY4515" fmla="*/ 487916 h 506956"/>
              <a:gd name="connsiteX4516" fmla="*/ 185170 w 506956"/>
              <a:gd name="connsiteY4516" fmla="*/ 487916 h 506956"/>
              <a:gd name="connsiteX4517" fmla="*/ 188978 w 506956"/>
              <a:gd name="connsiteY4517" fmla="*/ 493901 h 506956"/>
              <a:gd name="connsiteX4518" fmla="*/ 192786 w 506956"/>
              <a:gd name="connsiteY4518" fmla="*/ 487916 h 506956"/>
              <a:gd name="connsiteX4519" fmla="*/ 196948 w 506956"/>
              <a:gd name="connsiteY4519" fmla="*/ 487916 h 506956"/>
              <a:gd name="connsiteX4520" fmla="*/ 191045 w 506956"/>
              <a:gd name="connsiteY4520" fmla="*/ 497110 h 506956"/>
              <a:gd name="connsiteX4521" fmla="*/ 197356 w 506956"/>
              <a:gd name="connsiteY4521" fmla="*/ 506957 h 506956"/>
              <a:gd name="connsiteX4522" fmla="*/ 193194 w 506956"/>
              <a:gd name="connsiteY4522" fmla="*/ 506957 h 506956"/>
              <a:gd name="connsiteX4523" fmla="*/ 188978 w 506956"/>
              <a:gd name="connsiteY4523" fmla="*/ 500265 h 506956"/>
              <a:gd name="connsiteX4524" fmla="*/ 214778 w 506956"/>
              <a:gd name="connsiteY4524" fmla="*/ 500265 h 506956"/>
              <a:gd name="connsiteX4525" fmla="*/ 210562 w 506956"/>
              <a:gd name="connsiteY4525" fmla="*/ 506957 h 506956"/>
              <a:gd name="connsiteX4526" fmla="*/ 206401 w 506956"/>
              <a:gd name="connsiteY4526" fmla="*/ 506957 h 506956"/>
              <a:gd name="connsiteX4527" fmla="*/ 212711 w 506956"/>
              <a:gd name="connsiteY4527" fmla="*/ 497110 h 506956"/>
              <a:gd name="connsiteX4528" fmla="*/ 206809 w 506956"/>
              <a:gd name="connsiteY4528" fmla="*/ 487916 h 506956"/>
              <a:gd name="connsiteX4529" fmla="*/ 210970 w 506956"/>
              <a:gd name="connsiteY4529" fmla="*/ 487916 h 506956"/>
              <a:gd name="connsiteX4530" fmla="*/ 214778 w 506956"/>
              <a:gd name="connsiteY4530" fmla="*/ 493901 h 506956"/>
              <a:gd name="connsiteX4531" fmla="*/ 218586 w 506956"/>
              <a:gd name="connsiteY4531" fmla="*/ 487916 h 506956"/>
              <a:gd name="connsiteX4532" fmla="*/ 222748 w 506956"/>
              <a:gd name="connsiteY4532" fmla="*/ 487916 h 506956"/>
              <a:gd name="connsiteX4533" fmla="*/ 216846 w 506956"/>
              <a:gd name="connsiteY4533" fmla="*/ 497110 h 506956"/>
              <a:gd name="connsiteX4534" fmla="*/ 223156 w 506956"/>
              <a:gd name="connsiteY4534" fmla="*/ 506957 h 506956"/>
              <a:gd name="connsiteX4535" fmla="*/ 218994 w 506956"/>
              <a:gd name="connsiteY4535" fmla="*/ 506957 h 506956"/>
              <a:gd name="connsiteX4536" fmla="*/ 214778 w 506956"/>
              <a:gd name="connsiteY4536" fmla="*/ 500265 h 506956"/>
              <a:gd name="connsiteX4537" fmla="*/ 240578 w 506956"/>
              <a:gd name="connsiteY4537" fmla="*/ 500265 h 506956"/>
              <a:gd name="connsiteX4538" fmla="*/ 236362 w 506956"/>
              <a:gd name="connsiteY4538" fmla="*/ 506957 h 506956"/>
              <a:gd name="connsiteX4539" fmla="*/ 232201 w 506956"/>
              <a:gd name="connsiteY4539" fmla="*/ 506957 h 506956"/>
              <a:gd name="connsiteX4540" fmla="*/ 238511 w 506956"/>
              <a:gd name="connsiteY4540" fmla="*/ 497110 h 506956"/>
              <a:gd name="connsiteX4541" fmla="*/ 232609 w 506956"/>
              <a:gd name="connsiteY4541" fmla="*/ 487916 h 506956"/>
              <a:gd name="connsiteX4542" fmla="*/ 236770 w 506956"/>
              <a:gd name="connsiteY4542" fmla="*/ 487916 h 506956"/>
              <a:gd name="connsiteX4543" fmla="*/ 240578 w 506956"/>
              <a:gd name="connsiteY4543" fmla="*/ 493901 h 506956"/>
              <a:gd name="connsiteX4544" fmla="*/ 244386 w 506956"/>
              <a:gd name="connsiteY4544" fmla="*/ 487916 h 506956"/>
              <a:gd name="connsiteX4545" fmla="*/ 248548 w 506956"/>
              <a:gd name="connsiteY4545" fmla="*/ 487916 h 506956"/>
              <a:gd name="connsiteX4546" fmla="*/ 242646 w 506956"/>
              <a:gd name="connsiteY4546" fmla="*/ 497110 h 506956"/>
              <a:gd name="connsiteX4547" fmla="*/ 248956 w 506956"/>
              <a:gd name="connsiteY4547" fmla="*/ 506957 h 506956"/>
              <a:gd name="connsiteX4548" fmla="*/ 244794 w 506956"/>
              <a:gd name="connsiteY4548" fmla="*/ 506957 h 506956"/>
              <a:gd name="connsiteX4549" fmla="*/ 240578 w 506956"/>
              <a:gd name="connsiteY4549" fmla="*/ 500265 h 506956"/>
              <a:gd name="connsiteX4550" fmla="*/ 266378 w 506956"/>
              <a:gd name="connsiteY4550" fmla="*/ 500265 h 506956"/>
              <a:gd name="connsiteX4551" fmla="*/ 262162 w 506956"/>
              <a:gd name="connsiteY4551" fmla="*/ 506957 h 506956"/>
              <a:gd name="connsiteX4552" fmla="*/ 258001 w 506956"/>
              <a:gd name="connsiteY4552" fmla="*/ 506957 h 506956"/>
              <a:gd name="connsiteX4553" fmla="*/ 264311 w 506956"/>
              <a:gd name="connsiteY4553" fmla="*/ 497110 h 506956"/>
              <a:gd name="connsiteX4554" fmla="*/ 258409 w 506956"/>
              <a:gd name="connsiteY4554" fmla="*/ 487916 h 506956"/>
              <a:gd name="connsiteX4555" fmla="*/ 262570 w 506956"/>
              <a:gd name="connsiteY4555" fmla="*/ 487916 h 506956"/>
              <a:gd name="connsiteX4556" fmla="*/ 266378 w 506956"/>
              <a:gd name="connsiteY4556" fmla="*/ 493901 h 506956"/>
              <a:gd name="connsiteX4557" fmla="*/ 270187 w 506956"/>
              <a:gd name="connsiteY4557" fmla="*/ 487916 h 506956"/>
              <a:gd name="connsiteX4558" fmla="*/ 274348 w 506956"/>
              <a:gd name="connsiteY4558" fmla="*/ 487916 h 506956"/>
              <a:gd name="connsiteX4559" fmla="*/ 268446 w 506956"/>
              <a:gd name="connsiteY4559" fmla="*/ 497110 h 506956"/>
              <a:gd name="connsiteX4560" fmla="*/ 274756 w 506956"/>
              <a:gd name="connsiteY4560" fmla="*/ 506957 h 506956"/>
              <a:gd name="connsiteX4561" fmla="*/ 270595 w 506956"/>
              <a:gd name="connsiteY4561" fmla="*/ 506957 h 506956"/>
              <a:gd name="connsiteX4562" fmla="*/ 266378 w 506956"/>
              <a:gd name="connsiteY4562" fmla="*/ 500265 h 506956"/>
              <a:gd name="connsiteX4563" fmla="*/ 292179 w 506956"/>
              <a:gd name="connsiteY4563" fmla="*/ 500265 h 506956"/>
              <a:gd name="connsiteX4564" fmla="*/ 287962 w 506956"/>
              <a:gd name="connsiteY4564" fmla="*/ 506957 h 506956"/>
              <a:gd name="connsiteX4565" fmla="*/ 283801 w 506956"/>
              <a:gd name="connsiteY4565" fmla="*/ 506957 h 506956"/>
              <a:gd name="connsiteX4566" fmla="*/ 290111 w 506956"/>
              <a:gd name="connsiteY4566" fmla="*/ 497110 h 506956"/>
              <a:gd name="connsiteX4567" fmla="*/ 284209 w 506956"/>
              <a:gd name="connsiteY4567" fmla="*/ 487916 h 506956"/>
              <a:gd name="connsiteX4568" fmla="*/ 288370 w 506956"/>
              <a:gd name="connsiteY4568" fmla="*/ 487916 h 506956"/>
              <a:gd name="connsiteX4569" fmla="*/ 292179 w 506956"/>
              <a:gd name="connsiteY4569" fmla="*/ 493901 h 506956"/>
              <a:gd name="connsiteX4570" fmla="*/ 295987 w 506956"/>
              <a:gd name="connsiteY4570" fmla="*/ 487916 h 506956"/>
              <a:gd name="connsiteX4571" fmla="*/ 300148 w 506956"/>
              <a:gd name="connsiteY4571" fmla="*/ 487916 h 506956"/>
              <a:gd name="connsiteX4572" fmla="*/ 294246 w 506956"/>
              <a:gd name="connsiteY4572" fmla="*/ 497110 h 506956"/>
              <a:gd name="connsiteX4573" fmla="*/ 300556 w 506956"/>
              <a:gd name="connsiteY4573" fmla="*/ 506957 h 506956"/>
              <a:gd name="connsiteX4574" fmla="*/ 296395 w 506956"/>
              <a:gd name="connsiteY4574" fmla="*/ 506957 h 506956"/>
              <a:gd name="connsiteX4575" fmla="*/ 292179 w 506956"/>
              <a:gd name="connsiteY4575" fmla="*/ 500265 h 506956"/>
              <a:gd name="connsiteX4576" fmla="*/ 317979 w 506956"/>
              <a:gd name="connsiteY4576" fmla="*/ 500265 h 506956"/>
              <a:gd name="connsiteX4577" fmla="*/ 313762 w 506956"/>
              <a:gd name="connsiteY4577" fmla="*/ 506957 h 506956"/>
              <a:gd name="connsiteX4578" fmla="*/ 309601 w 506956"/>
              <a:gd name="connsiteY4578" fmla="*/ 506957 h 506956"/>
              <a:gd name="connsiteX4579" fmla="*/ 315911 w 506956"/>
              <a:gd name="connsiteY4579" fmla="*/ 497110 h 506956"/>
              <a:gd name="connsiteX4580" fmla="*/ 310009 w 506956"/>
              <a:gd name="connsiteY4580" fmla="*/ 487916 h 506956"/>
              <a:gd name="connsiteX4581" fmla="*/ 314170 w 506956"/>
              <a:gd name="connsiteY4581" fmla="*/ 487916 h 506956"/>
              <a:gd name="connsiteX4582" fmla="*/ 317979 w 506956"/>
              <a:gd name="connsiteY4582" fmla="*/ 493901 h 506956"/>
              <a:gd name="connsiteX4583" fmla="*/ 321787 w 506956"/>
              <a:gd name="connsiteY4583" fmla="*/ 487916 h 506956"/>
              <a:gd name="connsiteX4584" fmla="*/ 325948 w 506956"/>
              <a:gd name="connsiteY4584" fmla="*/ 487916 h 506956"/>
              <a:gd name="connsiteX4585" fmla="*/ 320046 w 506956"/>
              <a:gd name="connsiteY4585" fmla="*/ 497110 h 506956"/>
              <a:gd name="connsiteX4586" fmla="*/ 326356 w 506956"/>
              <a:gd name="connsiteY4586" fmla="*/ 506957 h 506956"/>
              <a:gd name="connsiteX4587" fmla="*/ 322195 w 506956"/>
              <a:gd name="connsiteY4587" fmla="*/ 506957 h 506956"/>
              <a:gd name="connsiteX4588" fmla="*/ 317979 w 506956"/>
              <a:gd name="connsiteY4588" fmla="*/ 500265 h 506956"/>
              <a:gd name="connsiteX4589" fmla="*/ 343779 w 506956"/>
              <a:gd name="connsiteY4589" fmla="*/ 500265 h 506956"/>
              <a:gd name="connsiteX4590" fmla="*/ 339563 w 506956"/>
              <a:gd name="connsiteY4590" fmla="*/ 506957 h 506956"/>
              <a:gd name="connsiteX4591" fmla="*/ 335401 w 506956"/>
              <a:gd name="connsiteY4591" fmla="*/ 506957 h 506956"/>
              <a:gd name="connsiteX4592" fmla="*/ 341711 w 506956"/>
              <a:gd name="connsiteY4592" fmla="*/ 497110 h 506956"/>
              <a:gd name="connsiteX4593" fmla="*/ 335809 w 506956"/>
              <a:gd name="connsiteY4593" fmla="*/ 487916 h 506956"/>
              <a:gd name="connsiteX4594" fmla="*/ 339971 w 506956"/>
              <a:gd name="connsiteY4594" fmla="*/ 487916 h 506956"/>
              <a:gd name="connsiteX4595" fmla="*/ 343779 w 506956"/>
              <a:gd name="connsiteY4595" fmla="*/ 493901 h 506956"/>
              <a:gd name="connsiteX4596" fmla="*/ 347587 w 506956"/>
              <a:gd name="connsiteY4596" fmla="*/ 487916 h 506956"/>
              <a:gd name="connsiteX4597" fmla="*/ 351748 w 506956"/>
              <a:gd name="connsiteY4597" fmla="*/ 487916 h 506956"/>
              <a:gd name="connsiteX4598" fmla="*/ 345846 w 506956"/>
              <a:gd name="connsiteY4598" fmla="*/ 497110 h 506956"/>
              <a:gd name="connsiteX4599" fmla="*/ 352156 w 506956"/>
              <a:gd name="connsiteY4599" fmla="*/ 506957 h 506956"/>
              <a:gd name="connsiteX4600" fmla="*/ 347995 w 506956"/>
              <a:gd name="connsiteY4600" fmla="*/ 506957 h 506956"/>
              <a:gd name="connsiteX4601" fmla="*/ 343779 w 506956"/>
              <a:gd name="connsiteY4601" fmla="*/ 500265 h 506956"/>
              <a:gd name="connsiteX4602" fmla="*/ 369579 w 506956"/>
              <a:gd name="connsiteY4602" fmla="*/ 500265 h 506956"/>
              <a:gd name="connsiteX4603" fmla="*/ 365363 w 506956"/>
              <a:gd name="connsiteY4603" fmla="*/ 506957 h 506956"/>
              <a:gd name="connsiteX4604" fmla="*/ 361201 w 506956"/>
              <a:gd name="connsiteY4604" fmla="*/ 506957 h 506956"/>
              <a:gd name="connsiteX4605" fmla="*/ 367511 w 506956"/>
              <a:gd name="connsiteY4605" fmla="*/ 497110 h 506956"/>
              <a:gd name="connsiteX4606" fmla="*/ 361609 w 506956"/>
              <a:gd name="connsiteY4606" fmla="*/ 487916 h 506956"/>
              <a:gd name="connsiteX4607" fmla="*/ 365771 w 506956"/>
              <a:gd name="connsiteY4607" fmla="*/ 487916 h 506956"/>
              <a:gd name="connsiteX4608" fmla="*/ 369579 w 506956"/>
              <a:gd name="connsiteY4608" fmla="*/ 493901 h 506956"/>
              <a:gd name="connsiteX4609" fmla="*/ 373387 w 506956"/>
              <a:gd name="connsiteY4609" fmla="*/ 487916 h 506956"/>
              <a:gd name="connsiteX4610" fmla="*/ 377548 w 506956"/>
              <a:gd name="connsiteY4610" fmla="*/ 487916 h 506956"/>
              <a:gd name="connsiteX4611" fmla="*/ 371646 w 506956"/>
              <a:gd name="connsiteY4611" fmla="*/ 497110 h 506956"/>
              <a:gd name="connsiteX4612" fmla="*/ 377956 w 506956"/>
              <a:gd name="connsiteY4612" fmla="*/ 506957 h 506956"/>
              <a:gd name="connsiteX4613" fmla="*/ 373795 w 506956"/>
              <a:gd name="connsiteY4613" fmla="*/ 506957 h 506956"/>
              <a:gd name="connsiteX4614" fmla="*/ 369579 w 506956"/>
              <a:gd name="connsiteY4614" fmla="*/ 500265 h 506956"/>
              <a:gd name="connsiteX4615" fmla="*/ 395379 w 506956"/>
              <a:gd name="connsiteY4615" fmla="*/ 500265 h 506956"/>
              <a:gd name="connsiteX4616" fmla="*/ 391163 w 506956"/>
              <a:gd name="connsiteY4616" fmla="*/ 506957 h 506956"/>
              <a:gd name="connsiteX4617" fmla="*/ 387001 w 506956"/>
              <a:gd name="connsiteY4617" fmla="*/ 506957 h 506956"/>
              <a:gd name="connsiteX4618" fmla="*/ 393312 w 506956"/>
              <a:gd name="connsiteY4618" fmla="*/ 497110 h 506956"/>
              <a:gd name="connsiteX4619" fmla="*/ 387409 w 506956"/>
              <a:gd name="connsiteY4619" fmla="*/ 487916 h 506956"/>
              <a:gd name="connsiteX4620" fmla="*/ 391571 w 506956"/>
              <a:gd name="connsiteY4620" fmla="*/ 487916 h 506956"/>
              <a:gd name="connsiteX4621" fmla="*/ 395379 w 506956"/>
              <a:gd name="connsiteY4621" fmla="*/ 493901 h 506956"/>
              <a:gd name="connsiteX4622" fmla="*/ 399187 w 506956"/>
              <a:gd name="connsiteY4622" fmla="*/ 487916 h 506956"/>
              <a:gd name="connsiteX4623" fmla="*/ 403348 w 506956"/>
              <a:gd name="connsiteY4623" fmla="*/ 487916 h 506956"/>
              <a:gd name="connsiteX4624" fmla="*/ 397446 w 506956"/>
              <a:gd name="connsiteY4624" fmla="*/ 497110 h 506956"/>
              <a:gd name="connsiteX4625" fmla="*/ 403756 w 506956"/>
              <a:gd name="connsiteY4625" fmla="*/ 506957 h 506956"/>
              <a:gd name="connsiteX4626" fmla="*/ 399595 w 506956"/>
              <a:gd name="connsiteY4626" fmla="*/ 506957 h 506956"/>
              <a:gd name="connsiteX4627" fmla="*/ 395379 w 506956"/>
              <a:gd name="connsiteY4627" fmla="*/ 500265 h 506956"/>
              <a:gd name="connsiteX4628" fmla="*/ 421179 w 506956"/>
              <a:gd name="connsiteY4628" fmla="*/ 500265 h 506956"/>
              <a:gd name="connsiteX4629" fmla="*/ 416963 w 506956"/>
              <a:gd name="connsiteY4629" fmla="*/ 506957 h 506956"/>
              <a:gd name="connsiteX4630" fmla="*/ 412801 w 506956"/>
              <a:gd name="connsiteY4630" fmla="*/ 506957 h 506956"/>
              <a:gd name="connsiteX4631" fmla="*/ 419112 w 506956"/>
              <a:gd name="connsiteY4631" fmla="*/ 497110 h 506956"/>
              <a:gd name="connsiteX4632" fmla="*/ 413209 w 506956"/>
              <a:gd name="connsiteY4632" fmla="*/ 487916 h 506956"/>
              <a:gd name="connsiteX4633" fmla="*/ 417371 w 506956"/>
              <a:gd name="connsiteY4633" fmla="*/ 487916 h 506956"/>
              <a:gd name="connsiteX4634" fmla="*/ 421179 w 506956"/>
              <a:gd name="connsiteY4634" fmla="*/ 493901 h 506956"/>
              <a:gd name="connsiteX4635" fmla="*/ 424987 w 506956"/>
              <a:gd name="connsiteY4635" fmla="*/ 487916 h 506956"/>
              <a:gd name="connsiteX4636" fmla="*/ 429149 w 506956"/>
              <a:gd name="connsiteY4636" fmla="*/ 487916 h 506956"/>
              <a:gd name="connsiteX4637" fmla="*/ 423246 w 506956"/>
              <a:gd name="connsiteY4637" fmla="*/ 497110 h 506956"/>
              <a:gd name="connsiteX4638" fmla="*/ 429557 w 506956"/>
              <a:gd name="connsiteY4638" fmla="*/ 506957 h 506956"/>
              <a:gd name="connsiteX4639" fmla="*/ 425395 w 506956"/>
              <a:gd name="connsiteY4639" fmla="*/ 506957 h 506956"/>
              <a:gd name="connsiteX4640" fmla="*/ 421179 w 506956"/>
              <a:gd name="connsiteY4640" fmla="*/ 500265 h 506956"/>
              <a:gd name="connsiteX4641" fmla="*/ 446979 w 506956"/>
              <a:gd name="connsiteY4641" fmla="*/ 500265 h 506956"/>
              <a:gd name="connsiteX4642" fmla="*/ 442763 w 506956"/>
              <a:gd name="connsiteY4642" fmla="*/ 506957 h 506956"/>
              <a:gd name="connsiteX4643" fmla="*/ 438601 w 506956"/>
              <a:gd name="connsiteY4643" fmla="*/ 506957 h 506956"/>
              <a:gd name="connsiteX4644" fmla="*/ 444912 w 506956"/>
              <a:gd name="connsiteY4644" fmla="*/ 497110 h 506956"/>
              <a:gd name="connsiteX4645" fmla="*/ 439009 w 506956"/>
              <a:gd name="connsiteY4645" fmla="*/ 487916 h 506956"/>
              <a:gd name="connsiteX4646" fmla="*/ 443171 w 506956"/>
              <a:gd name="connsiteY4646" fmla="*/ 487916 h 506956"/>
              <a:gd name="connsiteX4647" fmla="*/ 446979 w 506956"/>
              <a:gd name="connsiteY4647" fmla="*/ 493901 h 506956"/>
              <a:gd name="connsiteX4648" fmla="*/ 450787 w 506956"/>
              <a:gd name="connsiteY4648" fmla="*/ 487916 h 506956"/>
              <a:gd name="connsiteX4649" fmla="*/ 454949 w 506956"/>
              <a:gd name="connsiteY4649" fmla="*/ 487916 h 506956"/>
              <a:gd name="connsiteX4650" fmla="*/ 449046 w 506956"/>
              <a:gd name="connsiteY4650" fmla="*/ 497110 h 506956"/>
              <a:gd name="connsiteX4651" fmla="*/ 455357 w 506956"/>
              <a:gd name="connsiteY4651" fmla="*/ 506957 h 506956"/>
              <a:gd name="connsiteX4652" fmla="*/ 451195 w 506956"/>
              <a:gd name="connsiteY4652" fmla="*/ 506957 h 506956"/>
              <a:gd name="connsiteX4653" fmla="*/ 446979 w 506956"/>
              <a:gd name="connsiteY4653" fmla="*/ 500265 h 506956"/>
              <a:gd name="connsiteX4654" fmla="*/ 472779 w 506956"/>
              <a:gd name="connsiteY4654" fmla="*/ 500265 h 506956"/>
              <a:gd name="connsiteX4655" fmla="*/ 468563 w 506956"/>
              <a:gd name="connsiteY4655" fmla="*/ 506957 h 506956"/>
              <a:gd name="connsiteX4656" fmla="*/ 464401 w 506956"/>
              <a:gd name="connsiteY4656" fmla="*/ 506957 h 506956"/>
              <a:gd name="connsiteX4657" fmla="*/ 470712 w 506956"/>
              <a:gd name="connsiteY4657" fmla="*/ 497110 h 506956"/>
              <a:gd name="connsiteX4658" fmla="*/ 464809 w 506956"/>
              <a:gd name="connsiteY4658" fmla="*/ 487916 h 506956"/>
              <a:gd name="connsiteX4659" fmla="*/ 468971 w 506956"/>
              <a:gd name="connsiteY4659" fmla="*/ 487916 h 506956"/>
              <a:gd name="connsiteX4660" fmla="*/ 472779 w 506956"/>
              <a:gd name="connsiteY4660" fmla="*/ 493901 h 506956"/>
              <a:gd name="connsiteX4661" fmla="*/ 476587 w 506956"/>
              <a:gd name="connsiteY4661" fmla="*/ 487916 h 506956"/>
              <a:gd name="connsiteX4662" fmla="*/ 480749 w 506956"/>
              <a:gd name="connsiteY4662" fmla="*/ 487916 h 506956"/>
              <a:gd name="connsiteX4663" fmla="*/ 474846 w 506956"/>
              <a:gd name="connsiteY4663" fmla="*/ 497110 h 506956"/>
              <a:gd name="connsiteX4664" fmla="*/ 481157 w 506956"/>
              <a:gd name="connsiteY4664" fmla="*/ 506957 h 506956"/>
              <a:gd name="connsiteX4665" fmla="*/ 476995 w 506956"/>
              <a:gd name="connsiteY4665" fmla="*/ 506957 h 506956"/>
              <a:gd name="connsiteX4666" fmla="*/ 472779 w 506956"/>
              <a:gd name="connsiteY4666" fmla="*/ 500265 h 506956"/>
              <a:gd name="connsiteX4667" fmla="*/ 498579 w 506956"/>
              <a:gd name="connsiteY4667" fmla="*/ 500265 h 506956"/>
              <a:gd name="connsiteX4668" fmla="*/ 494363 w 506956"/>
              <a:gd name="connsiteY4668" fmla="*/ 506957 h 506956"/>
              <a:gd name="connsiteX4669" fmla="*/ 490201 w 506956"/>
              <a:gd name="connsiteY4669" fmla="*/ 506957 h 506956"/>
              <a:gd name="connsiteX4670" fmla="*/ 496512 w 506956"/>
              <a:gd name="connsiteY4670" fmla="*/ 497110 h 506956"/>
              <a:gd name="connsiteX4671" fmla="*/ 490609 w 506956"/>
              <a:gd name="connsiteY4671" fmla="*/ 487916 h 506956"/>
              <a:gd name="connsiteX4672" fmla="*/ 494771 w 506956"/>
              <a:gd name="connsiteY4672" fmla="*/ 487916 h 506956"/>
              <a:gd name="connsiteX4673" fmla="*/ 498579 w 506956"/>
              <a:gd name="connsiteY4673" fmla="*/ 493901 h 506956"/>
              <a:gd name="connsiteX4674" fmla="*/ 502387 w 506956"/>
              <a:gd name="connsiteY4674" fmla="*/ 487916 h 506956"/>
              <a:gd name="connsiteX4675" fmla="*/ 506549 w 506956"/>
              <a:gd name="connsiteY4675" fmla="*/ 487916 h 506956"/>
              <a:gd name="connsiteX4676" fmla="*/ 500646 w 506956"/>
              <a:gd name="connsiteY4676" fmla="*/ 497110 h 506956"/>
              <a:gd name="connsiteX4677" fmla="*/ 506957 w 506956"/>
              <a:gd name="connsiteY4677" fmla="*/ 506957 h 506956"/>
              <a:gd name="connsiteX4678" fmla="*/ 502795 w 506956"/>
              <a:gd name="connsiteY4678" fmla="*/ 506957 h 506956"/>
              <a:gd name="connsiteX4679" fmla="*/ 498579 w 506956"/>
              <a:gd name="connsiteY4679" fmla="*/ 500265 h 506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</a:cxnLst>
            <a:rect l="l" t="t" r="r" b="b"/>
            <a:pathLst>
              <a:path w="506956" h="506956">
                <a:moveTo>
                  <a:pt x="8378" y="12349"/>
                </a:moveTo>
                <a:lnTo>
                  <a:pt x="4162" y="19041"/>
                </a:lnTo>
                <a:lnTo>
                  <a:pt x="0" y="19041"/>
                </a:lnTo>
                <a:lnTo>
                  <a:pt x="6310" y="9194"/>
                </a:lnTo>
                <a:lnTo>
                  <a:pt x="408" y="0"/>
                </a:lnTo>
                <a:lnTo>
                  <a:pt x="4570" y="0"/>
                </a:lnTo>
                <a:lnTo>
                  <a:pt x="8378" y="5984"/>
                </a:lnTo>
                <a:lnTo>
                  <a:pt x="12186" y="0"/>
                </a:lnTo>
                <a:lnTo>
                  <a:pt x="16347" y="0"/>
                </a:lnTo>
                <a:lnTo>
                  <a:pt x="10445" y="9194"/>
                </a:lnTo>
                <a:lnTo>
                  <a:pt x="16755" y="19041"/>
                </a:lnTo>
                <a:lnTo>
                  <a:pt x="12594" y="19041"/>
                </a:lnTo>
                <a:lnTo>
                  <a:pt x="8378" y="12349"/>
                </a:lnTo>
                <a:close/>
                <a:moveTo>
                  <a:pt x="34178" y="12349"/>
                </a:moveTo>
                <a:lnTo>
                  <a:pt x="29962" y="19041"/>
                </a:lnTo>
                <a:lnTo>
                  <a:pt x="25800" y="19041"/>
                </a:lnTo>
                <a:lnTo>
                  <a:pt x="32110" y="9194"/>
                </a:lnTo>
                <a:lnTo>
                  <a:pt x="26208" y="0"/>
                </a:lnTo>
                <a:lnTo>
                  <a:pt x="30370" y="0"/>
                </a:lnTo>
                <a:lnTo>
                  <a:pt x="34178" y="5984"/>
                </a:lnTo>
                <a:lnTo>
                  <a:pt x="37986" y="0"/>
                </a:lnTo>
                <a:lnTo>
                  <a:pt x="42147" y="0"/>
                </a:lnTo>
                <a:lnTo>
                  <a:pt x="36245" y="9194"/>
                </a:lnTo>
                <a:lnTo>
                  <a:pt x="42555" y="19041"/>
                </a:lnTo>
                <a:lnTo>
                  <a:pt x="38394" y="19041"/>
                </a:lnTo>
                <a:lnTo>
                  <a:pt x="34178" y="12349"/>
                </a:lnTo>
                <a:close/>
                <a:moveTo>
                  <a:pt x="59978" y="12349"/>
                </a:moveTo>
                <a:lnTo>
                  <a:pt x="55762" y="19041"/>
                </a:lnTo>
                <a:lnTo>
                  <a:pt x="51600" y="19041"/>
                </a:lnTo>
                <a:lnTo>
                  <a:pt x="57911" y="9194"/>
                </a:lnTo>
                <a:lnTo>
                  <a:pt x="52008" y="0"/>
                </a:lnTo>
                <a:lnTo>
                  <a:pt x="56170" y="0"/>
                </a:lnTo>
                <a:lnTo>
                  <a:pt x="59978" y="5984"/>
                </a:lnTo>
                <a:lnTo>
                  <a:pt x="63786" y="0"/>
                </a:lnTo>
                <a:lnTo>
                  <a:pt x="67948" y="0"/>
                </a:lnTo>
                <a:lnTo>
                  <a:pt x="62045" y="9194"/>
                </a:lnTo>
                <a:lnTo>
                  <a:pt x="68356" y="19041"/>
                </a:lnTo>
                <a:lnTo>
                  <a:pt x="64194" y="19041"/>
                </a:lnTo>
                <a:lnTo>
                  <a:pt x="59978" y="12349"/>
                </a:lnTo>
                <a:close/>
                <a:moveTo>
                  <a:pt x="85778" y="12349"/>
                </a:moveTo>
                <a:lnTo>
                  <a:pt x="81562" y="19041"/>
                </a:lnTo>
                <a:lnTo>
                  <a:pt x="77400" y="19041"/>
                </a:lnTo>
                <a:lnTo>
                  <a:pt x="83711" y="9194"/>
                </a:lnTo>
                <a:lnTo>
                  <a:pt x="77808" y="0"/>
                </a:lnTo>
                <a:lnTo>
                  <a:pt x="81970" y="0"/>
                </a:lnTo>
                <a:lnTo>
                  <a:pt x="85778" y="5984"/>
                </a:lnTo>
                <a:lnTo>
                  <a:pt x="89586" y="0"/>
                </a:lnTo>
                <a:lnTo>
                  <a:pt x="93748" y="0"/>
                </a:lnTo>
                <a:lnTo>
                  <a:pt x="87845" y="9194"/>
                </a:lnTo>
                <a:lnTo>
                  <a:pt x="94156" y="19041"/>
                </a:lnTo>
                <a:lnTo>
                  <a:pt x="89994" y="19041"/>
                </a:lnTo>
                <a:lnTo>
                  <a:pt x="85778" y="12349"/>
                </a:lnTo>
                <a:close/>
                <a:moveTo>
                  <a:pt x="111578" y="12349"/>
                </a:moveTo>
                <a:lnTo>
                  <a:pt x="107362" y="19041"/>
                </a:lnTo>
                <a:lnTo>
                  <a:pt x="103200" y="19041"/>
                </a:lnTo>
                <a:lnTo>
                  <a:pt x="109511" y="9194"/>
                </a:lnTo>
                <a:lnTo>
                  <a:pt x="103608" y="0"/>
                </a:lnTo>
                <a:lnTo>
                  <a:pt x="107770" y="0"/>
                </a:lnTo>
                <a:lnTo>
                  <a:pt x="111578" y="5984"/>
                </a:lnTo>
                <a:lnTo>
                  <a:pt x="115386" y="0"/>
                </a:lnTo>
                <a:lnTo>
                  <a:pt x="119548" y="0"/>
                </a:lnTo>
                <a:lnTo>
                  <a:pt x="113645" y="9194"/>
                </a:lnTo>
                <a:lnTo>
                  <a:pt x="119956" y="19041"/>
                </a:lnTo>
                <a:lnTo>
                  <a:pt x="115794" y="19041"/>
                </a:lnTo>
                <a:lnTo>
                  <a:pt x="111578" y="12349"/>
                </a:lnTo>
                <a:close/>
                <a:moveTo>
                  <a:pt x="137378" y="12349"/>
                </a:moveTo>
                <a:lnTo>
                  <a:pt x="133162" y="19041"/>
                </a:lnTo>
                <a:lnTo>
                  <a:pt x="129000" y="19041"/>
                </a:lnTo>
                <a:lnTo>
                  <a:pt x="135311" y="9194"/>
                </a:lnTo>
                <a:lnTo>
                  <a:pt x="129408" y="0"/>
                </a:lnTo>
                <a:lnTo>
                  <a:pt x="133570" y="0"/>
                </a:lnTo>
                <a:lnTo>
                  <a:pt x="137378" y="5984"/>
                </a:lnTo>
                <a:lnTo>
                  <a:pt x="141186" y="0"/>
                </a:lnTo>
                <a:lnTo>
                  <a:pt x="145348" y="0"/>
                </a:lnTo>
                <a:lnTo>
                  <a:pt x="139445" y="9194"/>
                </a:lnTo>
                <a:lnTo>
                  <a:pt x="145756" y="19041"/>
                </a:lnTo>
                <a:lnTo>
                  <a:pt x="141594" y="19041"/>
                </a:lnTo>
                <a:lnTo>
                  <a:pt x="137378" y="12349"/>
                </a:lnTo>
                <a:close/>
                <a:moveTo>
                  <a:pt x="163178" y="12349"/>
                </a:moveTo>
                <a:lnTo>
                  <a:pt x="158962" y="19041"/>
                </a:lnTo>
                <a:lnTo>
                  <a:pt x="154800" y="19041"/>
                </a:lnTo>
                <a:lnTo>
                  <a:pt x="161111" y="9194"/>
                </a:lnTo>
                <a:lnTo>
                  <a:pt x="155208" y="0"/>
                </a:lnTo>
                <a:lnTo>
                  <a:pt x="159370" y="0"/>
                </a:lnTo>
                <a:lnTo>
                  <a:pt x="163178" y="5984"/>
                </a:lnTo>
                <a:lnTo>
                  <a:pt x="166986" y="0"/>
                </a:lnTo>
                <a:lnTo>
                  <a:pt x="171148" y="0"/>
                </a:lnTo>
                <a:lnTo>
                  <a:pt x="165245" y="9194"/>
                </a:lnTo>
                <a:lnTo>
                  <a:pt x="171556" y="19041"/>
                </a:lnTo>
                <a:lnTo>
                  <a:pt x="167394" y="19041"/>
                </a:lnTo>
                <a:lnTo>
                  <a:pt x="163178" y="12349"/>
                </a:lnTo>
                <a:close/>
                <a:moveTo>
                  <a:pt x="188978" y="12349"/>
                </a:moveTo>
                <a:lnTo>
                  <a:pt x="184762" y="19041"/>
                </a:lnTo>
                <a:lnTo>
                  <a:pt x="180601" y="19041"/>
                </a:lnTo>
                <a:lnTo>
                  <a:pt x="186911" y="9194"/>
                </a:lnTo>
                <a:lnTo>
                  <a:pt x="181009" y="0"/>
                </a:lnTo>
                <a:lnTo>
                  <a:pt x="185170" y="0"/>
                </a:lnTo>
                <a:lnTo>
                  <a:pt x="188978" y="5984"/>
                </a:lnTo>
                <a:lnTo>
                  <a:pt x="192786" y="0"/>
                </a:lnTo>
                <a:lnTo>
                  <a:pt x="196948" y="0"/>
                </a:lnTo>
                <a:lnTo>
                  <a:pt x="191045" y="9194"/>
                </a:lnTo>
                <a:lnTo>
                  <a:pt x="197356" y="19041"/>
                </a:lnTo>
                <a:lnTo>
                  <a:pt x="193194" y="19041"/>
                </a:lnTo>
                <a:lnTo>
                  <a:pt x="188978" y="12349"/>
                </a:lnTo>
                <a:close/>
                <a:moveTo>
                  <a:pt x="214778" y="12349"/>
                </a:moveTo>
                <a:lnTo>
                  <a:pt x="210562" y="19041"/>
                </a:lnTo>
                <a:lnTo>
                  <a:pt x="206401" y="19041"/>
                </a:lnTo>
                <a:lnTo>
                  <a:pt x="212711" y="9194"/>
                </a:lnTo>
                <a:lnTo>
                  <a:pt x="206809" y="0"/>
                </a:lnTo>
                <a:lnTo>
                  <a:pt x="210970" y="0"/>
                </a:lnTo>
                <a:lnTo>
                  <a:pt x="214778" y="5984"/>
                </a:lnTo>
                <a:lnTo>
                  <a:pt x="218586" y="0"/>
                </a:lnTo>
                <a:lnTo>
                  <a:pt x="222748" y="0"/>
                </a:lnTo>
                <a:lnTo>
                  <a:pt x="216846" y="9194"/>
                </a:lnTo>
                <a:lnTo>
                  <a:pt x="223156" y="19041"/>
                </a:lnTo>
                <a:lnTo>
                  <a:pt x="218994" y="19041"/>
                </a:lnTo>
                <a:lnTo>
                  <a:pt x="214778" y="12349"/>
                </a:lnTo>
                <a:close/>
                <a:moveTo>
                  <a:pt x="240578" y="12349"/>
                </a:moveTo>
                <a:lnTo>
                  <a:pt x="236362" y="19041"/>
                </a:lnTo>
                <a:lnTo>
                  <a:pt x="232201" y="19041"/>
                </a:lnTo>
                <a:lnTo>
                  <a:pt x="238511" y="9194"/>
                </a:lnTo>
                <a:lnTo>
                  <a:pt x="232609" y="0"/>
                </a:lnTo>
                <a:lnTo>
                  <a:pt x="236770" y="0"/>
                </a:lnTo>
                <a:lnTo>
                  <a:pt x="240578" y="5984"/>
                </a:lnTo>
                <a:lnTo>
                  <a:pt x="244386" y="0"/>
                </a:lnTo>
                <a:lnTo>
                  <a:pt x="248548" y="0"/>
                </a:lnTo>
                <a:lnTo>
                  <a:pt x="242646" y="9194"/>
                </a:lnTo>
                <a:lnTo>
                  <a:pt x="248956" y="19041"/>
                </a:lnTo>
                <a:lnTo>
                  <a:pt x="244794" y="19041"/>
                </a:lnTo>
                <a:lnTo>
                  <a:pt x="240578" y="12349"/>
                </a:lnTo>
                <a:close/>
                <a:moveTo>
                  <a:pt x="266378" y="12349"/>
                </a:moveTo>
                <a:lnTo>
                  <a:pt x="262162" y="19041"/>
                </a:lnTo>
                <a:lnTo>
                  <a:pt x="258001" y="19041"/>
                </a:lnTo>
                <a:lnTo>
                  <a:pt x="264311" y="9194"/>
                </a:lnTo>
                <a:lnTo>
                  <a:pt x="258409" y="0"/>
                </a:lnTo>
                <a:lnTo>
                  <a:pt x="262570" y="0"/>
                </a:lnTo>
                <a:lnTo>
                  <a:pt x="266378" y="5984"/>
                </a:lnTo>
                <a:lnTo>
                  <a:pt x="270187" y="0"/>
                </a:lnTo>
                <a:lnTo>
                  <a:pt x="274348" y="0"/>
                </a:lnTo>
                <a:lnTo>
                  <a:pt x="268446" y="9194"/>
                </a:lnTo>
                <a:lnTo>
                  <a:pt x="274756" y="19041"/>
                </a:lnTo>
                <a:lnTo>
                  <a:pt x="270595" y="19041"/>
                </a:lnTo>
                <a:lnTo>
                  <a:pt x="266378" y="12349"/>
                </a:lnTo>
                <a:close/>
                <a:moveTo>
                  <a:pt x="292179" y="12349"/>
                </a:moveTo>
                <a:lnTo>
                  <a:pt x="287962" y="19041"/>
                </a:lnTo>
                <a:lnTo>
                  <a:pt x="283801" y="19041"/>
                </a:lnTo>
                <a:lnTo>
                  <a:pt x="290111" y="9194"/>
                </a:lnTo>
                <a:lnTo>
                  <a:pt x="284209" y="0"/>
                </a:lnTo>
                <a:lnTo>
                  <a:pt x="288370" y="0"/>
                </a:lnTo>
                <a:lnTo>
                  <a:pt x="292179" y="5984"/>
                </a:lnTo>
                <a:lnTo>
                  <a:pt x="295987" y="0"/>
                </a:lnTo>
                <a:lnTo>
                  <a:pt x="300148" y="0"/>
                </a:lnTo>
                <a:lnTo>
                  <a:pt x="294246" y="9194"/>
                </a:lnTo>
                <a:lnTo>
                  <a:pt x="300556" y="19041"/>
                </a:lnTo>
                <a:lnTo>
                  <a:pt x="296395" y="19041"/>
                </a:lnTo>
                <a:lnTo>
                  <a:pt x="292179" y="12349"/>
                </a:lnTo>
                <a:close/>
                <a:moveTo>
                  <a:pt x="317979" y="12349"/>
                </a:moveTo>
                <a:lnTo>
                  <a:pt x="313762" y="19041"/>
                </a:lnTo>
                <a:lnTo>
                  <a:pt x="309601" y="19041"/>
                </a:lnTo>
                <a:lnTo>
                  <a:pt x="315911" y="9194"/>
                </a:lnTo>
                <a:lnTo>
                  <a:pt x="310009" y="0"/>
                </a:lnTo>
                <a:lnTo>
                  <a:pt x="314170" y="0"/>
                </a:lnTo>
                <a:lnTo>
                  <a:pt x="317979" y="5984"/>
                </a:lnTo>
                <a:lnTo>
                  <a:pt x="321787" y="0"/>
                </a:lnTo>
                <a:lnTo>
                  <a:pt x="325948" y="0"/>
                </a:lnTo>
                <a:lnTo>
                  <a:pt x="320046" y="9194"/>
                </a:lnTo>
                <a:lnTo>
                  <a:pt x="326356" y="19041"/>
                </a:lnTo>
                <a:lnTo>
                  <a:pt x="322195" y="19041"/>
                </a:lnTo>
                <a:lnTo>
                  <a:pt x="317979" y="12349"/>
                </a:lnTo>
                <a:close/>
                <a:moveTo>
                  <a:pt x="343779" y="12349"/>
                </a:moveTo>
                <a:lnTo>
                  <a:pt x="339563" y="19041"/>
                </a:lnTo>
                <a:lnTo>
                  <a:pt x="335401" y="19041"/>
                </a:lnTo>
                <a:lnTo>
                  <a:pt x="341711" y="9194"/>
                </a:lnTo>
                <a:lnTo>
                  <a:pt x="335809" y="0"/>
                </a:lnTo>
                <a:lnTo>
                  <a:pt x="339971" y="0"/>
                </a:lnTo>
                <a:lnTo>
                  <a:pt x="343779" y="5984"/>
                </a:lnTo>
                <a:lnTo>
                  <a:pt x="347587" y="0"/>
                </a:lnTo>
                <a:lnTo>
                  <a:pt x="351748" y="0"/>
                </a:lnTo>
                <a:lnTo>
                  <a:pt x="345846" y="9194"/>
                </a:lnTo>
                <a:lnTo>
                  <a:pt x="352156" y="19041"/>
                </a:lnTo>
                <a:lnTo>
                  <a:pt x="347995" y="19041"/>
                </a:lnTo>
                <a:lnTo>
                  <a:pt x="343779" y="12349"/>
                </a:lnTo>
                <a:close/>
                <a:moveTo>
                  <a:pt x="369579" y="12349"/>
                </a:moveTo>
                <a:lnTo>
                  <a:pt x="365363" y="19041"/>
                </a:lnTo>
                <a:lnTo>
                  <a:pt x="361201" y="19041"/>
                </a:lnTo>
                <a:lnTo>
                  <a:pt x="367511" y="9194"/>
                </a:lnTo>
                <a:lnTo>
                  <a:pt x="361609" y="0"/>
                </a:lnTo>
                <a:lnTo>
                  <a:pt x="365771" y="0"/>
                </a:lnTo>
                <a:lnTo>
                  <a:pt x="369579" y="5984"/>
                </a:lnTo>
                <a:lnTo>
                  <a:pt x="373387" y="0"/>
                </a:lnTo>
                <a:lnTo>
                  <a:pt x="377548" y="0"/>
                </a:lnTo>
                <a:lnTo>
                  <a:pt x="371646" y="9194"/>
                </a:lnTo>
                <a:lnTo>
                  <a:pt x="377956" y="19041"/>
                </a:lnTo>
                <a:lnTo>
                  <a:pt x="373795" y="19041"/>
                </a:lnTo>
                <a:lnTo>
                  <a:pt x="369579" y="12349"/>
                </a:lnTo>
                <a:close/>
                <a:moveTo>
                  <a:pt x="395379" y="12349"/>
                </a:moveTo>
                <a:lnTo>
                  <a:pt x="391163" y="19041"/>
                </a:lnTo>
                <a:lnTo>
                  <a:pt x="387001" y="19041"/>
                </a:lnTo>
                <a:lnTo>
                  <a:pt x="393312" y="9194"/>
                </a:lnTo>
                <a:lnTo>
                  <a:pt x="387409" y="0"/>
                </a:lnTo>
                <a:lnTo>
                  <a:pt x="391571" y="0"/>
                </a:lnTo>
                <a:lnTo>
                  <a:pt x="395379" y="5984"/>
                </a:lnTo>
                <a:lnTo>
                  <a:pt x="399187" y="0"/>
                </a:lnTo>
                <a:lnTo>
                  <a:pt x="403348" y="0"/>
                </a:lnTo>
                <a:lnTo>
                  <a:pt x="397446" y="9194"/>
                </a:lnTo>
                <a:lnTo>
                  <a:pt x="403756" y="19041"/>
                </a:lnTo>
                <a:lnTo>
                  <a:pt x="399595" y="19041"/>
                </a:lnTo>
                <a:lnTo>
                  <a:pt x="395379" y="12349"/>
                </a:lnTo>
                <a:close/>
                <a:moveTo>
                  <a:pt x="421179" y="12349"/>
                </a:moveTo>
                <a:lnTo>
                  <a:pt x="416963" y="19041"/>
                </a:lnTo>
                <a:lnTo>
                  <a:pt x="412801" y="19041"/>
                </a:lnTo>
                <a:lnTo>
                  <a:pt x="419112" y="9194"/>
                </a:lnTo>
                <a:lnTo>
                  <a:pt x="413209" y="0"/>
                </a:lnTo>
                <a:lnTo>
                  <a:pt x="417371" y="0"/>
                </a:lnTo>
                <a:lnTo>
                  <a:pt x="421179" y="5984"/>
                </a:lnTo>
                <a:lnTo>
                  <a:pt x="424987" y="0"/>
                </a:lnTo>
                <a:lnTo>
                  <a:pt x="429149" y="0"/>
                </a:lnTo>
                <a:lnTo>
                  <a:pt x="423246" y="9194"/>
                </a:lnTo>
                <a:lnTo>
                  <a:pt x="429557" y="19041"/>
                </a:lnTo>
                <a:lnTo>
                  <a:pt x="425395" y="19041"/>
                </a:lnTo>
                <a:lnTo>
                  <a:pt x="421179" y="12349"/>
                </a:lnTo>
                <a:close/>
                <a:moveTo>
                  <a:pt x="446979" y="12349"/>
                </a:moveTo>
                <a:lnTo>
                  <a:pt x="442763" y="19041"/>
                </a:lnTo>
                <a:lnTo>
                  <a:pt x="438601" y="19041"/>
                </a:lnTo>
                <a:lnTo>
                  <a:pt x="444912" y="9194"/>
                </a:lnTo>
                <a:lnTo>
                  <a:pt x="439009" y="0"/>
                </a:lnTo>
                <a:lnTo>
                  <a:pt x="443171" y="0"/>
                </a:lnTo>
                <a:lnTo>
                  <a:pt x="446979" y="5984"/>
                </a:lnTo>
                <a:lnTo>
                  <a:pt x="450787" y="0"/>
                </a:lnTo>
                <a:lnTo>
                  <a:pt x="454949" y="0"/>
                </a:lnTo>
                <a:lnTo>
                  <a:pt x="449046" y="9194"/>
                </a:lnTo>
                <a:lnTo>
                  <a:pt x="455357" y="19041"/>
                </a:lnTo>
                <a:lnTo>
                  <a:pt x="451195" y="19041"/>
                </a:lnTo>
                <a:lnTo>
                  <a:pt x="446979" y="12349"/>
                </a:lnTo>
                <a:close/>
                <a:moveTo>
                  <a:pt x="472779" y="12349"/>
                </a:moveTo>
                <a:lnTo>
                  <a:pt x="468563" y="19041"/>
                </a:lnTo>
                <a:lnTo>
                  <a:pt x="464401" y="19041"/>
                </a:lnTo>
                <a:lnTo>
                  <a:pt x="470712" y="9194"/>
                </a:lnTo>
                <a:lnTo>
                  <a:pt x="464809" y="0"/>
                </a:lnTo>
                <a:lnTo>
                  <a:pt x="468971" y="0"/>
                </a:lnTo>
                <a:lnTo>
                  <a:pt x="472779" y="5984"/>
                </a:lnTo>
                <a:lnTo>
                  <a:pt x="476587" y="0"/>
                </a:lnTo>
                <a:lnTo>
                  <a:pt x="480749" y="0"/>
                </a:lnTo>
                <a:lnTo>
                  <a:pt x="474846" y="9194"/>
                </a:lnTo>
                <a:lnTo>
                  <a:pt x="481157" y="19041"/>
                </a:lnTo>
                <a:lnTo>
                  <a:pt x="476995" y="19041"/>
                </a:lnTo>
                <a:lnTo>
                  <a:pt x="472779" y="12349"/>
                </a:lnTo>
                <a:close/>
                <a:moveTo>
                  <a:pt x="498579" y="12349"/>
                </a:moveTo>
                <a:lnTo>
                  <a:pt x="494363" y="19041"/>
                </a:lnTo>
                <a:lnTo>
                  <a:pt x="490201" y="19041"/>
                </a:lnTo>
                <a:lnTo>
                  <a:pt x="496512" y="9194"/>
                </a:lnTo>
                <a:lnTo>
                  <a:pt x="490609" y="0"/>
                </a:lnTo>
                <a:lnTo>
                  <a:pt x="494771" y="0"/>
                </a:lnTo>
                <a:lnTo>
                  <a:pt x="498579" y="5984"/>
                </a:lnTo>
                <a:lnTo>
                  <a:pt x="502387" y="0"/>
                </a:lnTo>
                <a:lnTo>
                  <a:pt x="506549" y="0"/>
                </a:lnTo>
                <a:lnTo>
                  <a:pt x="500646" y="9194"/>
                </a:lnTo>
                <a:lnTo>
                  <a:pt x="506957" y="19041"/>
                </a:lnTo>
                <a:lnTo>
                  <a:pt x="502795" y="19041"/>
                </a:lnTo>
                <a:lnTo>
                  <a:pt x="498579" y="12349"/>
                </a:lnTo>
                <a:close/>
                <a:moveTo>
                  <a:pt x="8378" y="41050"/>
                </a:moveTo>
                <a:lnTo>
                  <a:pt x="4162" y="47742"/>
                </a:lnTo>
                <a:lnTo>
                  <a:pt x="0" y="47742"/>
                </a:lnTo>
                <a:lnTo>
                  <a:pt x="6310" y="37895"/>
                </a:lnTo>
                <a:lnTo>
                  <a:pt x="408" y="28701"/>
                </a:lnTo>
                <a:lnTo>
                  <a:pt x="4570" y="28701"/>
                </a:lnTo>
                <a:lnTo>
                  <a:pt x="8378" y="34685"/>
                </a:lnTo>
                <a:lnTo>
                  <a:pt x="12186" y="28701"/>
                </a:lnTo>
                <a:lnTo>
                  <a:pt x="16347" y="28701"/>
                </a:lnTo>
                <a:lnTo>
                  <a:pt x="10445" y="37895"/>
                </a:lnTo>
                <a:lnTo>
                  <a:pt x="16755" y="47742"/>
                </a:lnTo>
                <a:lnTo>
                  <a:pt x="12594" y="47742"/>
                </a:lnTo>
                <a:lnTo>
                  <a:pt x="8378" y="41050"/>
                </a:lnTo>
                <a:close/>
                <a:moveTo>
                  <a:pt x="34178" y="41050"/>
                </a:moveTo>
                <a:lnTo>
                  <a:pt x="29962" y="47742"/>
                </a:lnTo>
                <a:lnTo>
                  <a:pt x="25800" y="47742"/>
                </a:lnTo>
                <a:lnTo>
                  <a:pt x="32110" y="37895"/>
                </a:lnTo>
                <a:lnTo>
                  <a:pt x="26208" y="28701"/>
                </a:lnTo>
                <a:lnTo>
                  <a:pt x="30370" y="28701"/>
                </a:lnTo>
                <a:lnTo>
                  <a:pt x="34178" y="34685"/>
                </a:lnTo>
                <a:lnTo>
                  <a:pt x="37986" y="28701"/>
                </a:lnTo>
                <a:lnTo>
                  <a:pt x="42147" y="28701"/>
                </a:lnTo>
                <a:lnTo>
                  <a:pt x="36245" y="37895"/>
                </a:lnTo>
                <a:lnTo>
                  <a:pt x="42555" y="47742"/>
                </a:lnTo>
                <a:lnTo>
                  <a:pt x="38394" y="47742"/>
                </a:lnTo>
                <a:lnTo>
                  <a:pt x="34178" y="41050"/>
                </a:lnTo>
                <a:close/>
                <a:moveTo>
                  <a:pt x="59978" y="41050"/>
                </a:moveTo>
                <a:lnTo>
                  <a:pt x="55762" y="47742"/>
                </a:lnTo>
                <a:lnTo>
                  <a:pt x="51600" y="47742"/>
                </a:lnTo>
                <a:lnTo>
                  <a:pt x="57911" y="37895"/>
                </a:lnTo>
                <a:lnTo>
                  <a:pt x="52008" y="28701"/>
                </a:lnTo>
                <a:lnTo>
                  <a:pt x="56170" y="28701"/>
                </a:lnTo>
                <a:lnTo>
                  <a:pt x="59978" y="34685"/>
                </a:lnTo>
                <a:lnTo>
                  <a:pt x="63786" y="28701"/>
                </a:lnTo>
                <a:lnTo>
                  <a:pt x="67948" y="28701"/>
                </a:lnTo>
                <a:lnTo>
                  <a:pt x="62045" y="37895"/>
                </a:lnTo>
                <a:lnTo>
                  <a:pt x="68356" y="47742"/>
                </a:lnTo>
                <a:lnTo>
                  <a:pt x="64194" y="47742"/>
                </a:lnTo>
                <a:lnTo>
                  <a:pt x="59978" y="41050"/>
                </a:lnTo>
                <a:close/>
                <a:moveTo>
                  <a:pt x="85778" y="41050"/>
                </a:moveTo>
                <a:lnTo>
                  <a:pt x="81562" y="47742"/>
                </a:lnTo>
                <a:lnTo>
                  <a:pt x="77400" y="47742"/>
                </a:lnTo>
                <a:lnTo>
                  <a:pt x="83711" y="37895"/>
                </a:lnTo>
                <a:lnTo>
                  <a:pt x="77808" y="28701"/>
                </a:lnTo>
                <a:lnTo>
                  <a:pt x="81970" y="28701"/>
                </a:lnTo>
                <a:lnTo>
                  <a:pt x="85778" y="34685"/>
                </a:lnTo>
                <a:lnTo>
                  <a:pt x="89586" y="28701"/>
                </a:lnTo>
                <a:lnTo>
                  <a:pt x="93748" y="28701"/>
                </a:lnTo>
                <a:lnTo>
                  <a:pt x="87845" y="37895"/>
                </a:lnTo>
                <a:lnTo>
                  <a:pt x="94156" y="47742"/>
                </a:lnTo>
                <a:lnTo>
                  <a:pt x="89994" y="47742"/>
                </a:lnTo>
                <a:lnTo>
                  <a:pt x="85778" y="41050"/>
                </a:lnTo>
                <a:close/>
                <a:moveTo>
                  <a:pt x="111578" y="41050"/>
                </a:moveTo>
                <a:lnTo>
                  <a:pt x="107362" y="47742"/>
                </a:lnTo>
                <a:lnTo>
                  <a:pt x="103200" y="47742"/>
                </a:lnTo>
                <a:lnTo>
                  <a:pt x="109511" y="37895"/>
                </a:lnTo>
                <a:lnTo>
                  <a:pt x="103608" y="28701"/>
                </a:lnTo>
                <a:lnTo>
                  <a:pt x="107770" y="28701"/>
                </a:lnTo>
                <a:lnTo>
                  <a:pt x="111578" y="34685"/>
                </a:lnTo>
                <a:lnTo>
                  <a:pt x="115386" y="28701"/>
                </a:lnTo>
                <a:lnTo>
                  <a:pt x="119548" y="28701"/>
                </a:lnTo>
                <a:lnTo>
                  <a:pt x="113645" y="37895"/>
                </a:lnTo>
                <a:lnTo>
                  <a:pt x="119956" y="47742"/>
                </a:lnTo>
                <a:lnTo>
                  <a:pt x="115794" y="47742"/>
                </a:lnTo>
                <a:lnTo>
                  <a:pt x="111578" y="41050"/>
                </a:lnTo>
                <a:close/>
                <a:moveTo>
                  <a:pt x="137378" y="41050"/>
                </a:moveTo>
                <a:lnTo>
                  <a:pt x="133162" y="47742"/>
                </a:lnTo>
                <a:lnTo>
                  <a:pt x="129000" y="47742"/>
                </a:lnTo>
                <a:lnTo>
                  <a:pt x="135311" y="37895"/>
                </a:lnTo>
                <a:lnTo>
                  <a:pt x="129408" y="28701"/>
                </a:lnTo>
                <a:lnTo>
                  <a:pt x="133570" y="28701"/>
                </a:lnTo>
                <a:lnTo>
                  <a:pt x="137378" y="34685"/>
                </a:lnTo>
                <a:lnTo>
                  <a:pt x="141186" y="28701"/>
                </a:lnTo>
                <a:lnTo>
                  <a:pt x="145348" y="28701"/>
                </a:lnTo>
                <a:lnTo>
                  <a:pt x="139445" y="37895"/>
                </a:lnTo>
                <a:lnTo>
                  <a:pt x="145756" y="47742"/>
                </a:lnTo>
                <a:lnTo>
                  <a:pt x="141594" y="47742"/>
                </a:lnTo>
                <a:lnTo>
                  <a:pt x="137378" y="41050"/>
                </a:lnTo>
                <a:close/>
                <a:moveTo>
                  <a:pt x="163178" y="41050"/>
                </a:moveTo>
                <a:lnTo>
                  <a:pt x="158962" y="47742"/>
                </a:lnTo>
                <a:lnTo>
                  <a:pt x="154800" y="47742"/>
                </a:lnTo>
                <a:lnTo>
                  <a:pt x="161111" y="37895"/>
                </a:lnTo>
                <a:lnTo>
                  <a:pt x="155208" y="28701"/>
                </a:lnTo>
                <a:lnTo>
                  <a:pt x="159370" y="28701"/>
                </a:lnTo>
                <a:lnTo>
                  <a:pt x="163178" y="34685"/>
                </a:lnTo>
                <a:lnTo>
                  <a:pt x="166986" y="28701"/>
                </a:lnTo>
                <a:lnTo>
                  <a:pt x="171148" y="28701"/>
                </a:lnTo>
                <a:lnTo>
                  <a:pt x="165245" y="37895"/>
                </a:lnTo>
                <a:lnTo>
                  <a:pt x="171556" y="47742"/>
                </a:lnTo>
                <a:lnTo>
                  <a:pt x="167394" y="47742"/>
                </a:lnTo>
                <a:lnTo>
                  <a:pt x="163178" y="41050"/>
                </a:lnTo>
                <a:close/>
                <a:moveTo>
                  <a:pt x="188978" y="41050"/>
                </a:moveTo>
                <a:lnTo>
                  <a:pt x="184762" y="47742"/>
                </a:lnTo>
                <a:lnTo>
                  <a:pt x="180601" y="47742"/>
                </a:lnTo>
                <a:lnTo>
                  <a:pt x="186911" y="37895"/>
                </a:lnTo>
                <a:lnTo>
                  <a:pt x="181009" y="28701"/>
                </a:lnTo>
                <a:lnTo>
                  <a:pt x="185170" y="28701"/>
                </a:lnTo>
                <a:lnTo>
                  <a:pt x="188978" y="34685"/>
                </a:lnTo>
                <a:lnTo>
                  <a:pt x="192786" y="28701"/>
                </a:lnTo>
                <a:lnTo>
                  <a:pt x="196948" y="28701"/>
                </a:lnTo>
                <a:lnTo>
                  <a:pt x="191045" y="37895"/>
                </a:lnTo>
                <a:lnTo>
                  <a:pt x="197356" y="47742"/>
                </a:lnTo>
                <a:lnTo>
                  <a:pt x="193194" y="47742"/>
                </a:lnTo>
                <a:lnTo>
                  <a:pt x="188978" y="41050"/>
                </a:lnTo>
                <a:close/>
                <a:moveTo>
                  <a:pt x="214778" y="41050"/>
                </a:moveTo>
                <a:lnTo>
                  <a:pt x="210562" y="47742"/>
                </a:lnTo>
                <a:lnTo>
                  <a:pt x="206401" y="47742"/>
                </a:lnTo>
                <a:lnTo>
                  <a:pt x="212711" y="37895"/>
                </a:lnTo>
                <a:lnTo>
                  <a:pt x="206809" y="28701"/>
                </a:lnTo>
                <a:lnTo>
                  <a:pt x="210970" y="28701"/>
                </a:lnTo>
                <a:lnTo>
                  <a:pt x="214778" y="34685"/>
                </a:lnTo>
                <a:lnTo>
                  <a:pt x="218586" y="28701"/>
                </a:lnTo>
                <a:lnTo>
                  <a:pt x="222748" y="28701"/>
                </a:lnTo>
                <a:lnTo>
                  <a:pt x="216846" y="37895"/>
                </a:lnTo>
                <a:lnTo>
                  <a:pt x="223156" y="47742"/>
                </a:lnTo>
                <a:lnTo>
                  <a:pt x="218994" y="47742"/>
                </a:lnTo>
                <a:lnTo>
                  <a:pt x="214778" y="41050"/>
                </a:lnTo>
                <a:close/>
                <a:moveTo>
                  <a:pt x="240578" y="41050"/>
                </a:moveTo>
                <a:lnTo>
                  <a:pt x="236362" y="47742"/>
                </a:lnTo>
                <a:lnTo>
                  <a:pt x="232201" y="47742"/>
                </a:lnTo>
                <a:lnTo>
                  <a:pt x="238511" y="37895"/>
                </a:lnTo>
                <a:lnTo>
                  <a:pt x="232609" y="28701"/>
                </a:lnTo>
                <a:lnTo>
                  <a:pt x="236770" y="28701"/>
                </a:lnTo>
                <a:lnTo>
                  <a:pt x="240578" y="34685"/>
                </a:lnTo>
                <a:lnTo>
                  <a:pt x="244386" y="28701"/>
                </a:lnTo>
                <a:lnTo>
                  <a:pt x="248548" y="28701"/>
                </a:lnTo>
                <a:lnTo>
                  <a:pt x="242646" y="37895"/>
                </a:lnTo>
                <a:lnTo>
                  <a:pt x="248956" y="47742"/>
                </a:lnTo>
                <a:lnTo>
                  <a:pt x="244794" y="47742"/>
                </a:lnTo>
                <a:lnTo>
                  <a:pt x="240578" y="41050"/>
                </a:lnTo>
                <a:close/>
                <a:moveTo>
                  <a:pt x="266378" y="41050"/>
                </a:moveTo>
                <a:lnTo>
                  <a:pt x="262162" y="47742"/>
                </a:lnTo>
                <a:lnTo>
                  <a:pt x="258001" y="47742"/>
                </a:lnTo>
                <a:lnTo>
                  <a:pt x="264311" y="37895"/>
                </a:lnTo>
                <a:lnTo>
                  <a:pt x="258409" y="28701"/>
                </a:lnTo>
                <a:lnTo>
                  <a:pt x="262570" y="28701"/>
                </a:lnTo>
                <a:lnTo>
                  <a:pt x="266378" y="34685"/>
                </a:lnTo>
                <a:lnTo>
                  <a:pt x="270187" y="28701"/>
                </a:lnTo>
                <a:lnTo>
                  <a:pt x="274348" y="28701"/>
                </a:lnTo>
                <a:lnTo>
                  <a:pt x="268446" y="37895"/>
                </a:lnTo>
                <a:lnTo>
                  <a:pt x="274756" y="47742"/>
                </a:lnTo>
                <a:lnTo>
                  <a:pt x="270595" y="47742"/>
                </a:lnTo>
                <a:lnTo>
                  <a:pt x="266378" y="41050"/>
                </a:lnTo>
                <a:close/>
                <a:moveTo>
                  <a:pt x="292179" y="41050"/>
                </a:moveTo>
                <a:lnTo>
                  <a:pt x="287962" y="47742"/>
                </a:lnTo>
                <a:lnTo>
                  <a:pt x="283801" y="47742"/>
                </a:lnTo>
                <a:lnTo>
                  <a:pt x="290111" y="37895"/>
                </a:lnTo>
                <a:lnTo>
                  <a:pt x="284209" y="28701"/>
                </a:lnTo>
                <a:lnTo>
                  <a:pt x="288370" y="28701"/>
                </a:lnTo>
                <a:lnTo>
                  <a:pt x="292179" y="34685"/>
                </a:lnTo>
                <a:lnTo>
                  <a:pt x="295987" y="28701"/>
                </a:lnTo>
                <a:lnTo>
                  <a:pt x="300148" y="28701"/>
                </a:lnTo>
                <a:lnTo>
                  <a:pt x="294246" y="37895"/>
                </a:lnTo>
                <a:lnTo>
                  <a:pt x="300556" y="47742"/>
                </a:lnTo>
                <a:lnTo>
                  <a:pt x="296395" y="47742"/>
                </a:lnTo>
                <a:lnTo>
                  <a:pt x="292179" y="41050"/>
                </a:lnTo>
                <a:close/>
                <a:moveTo>
                  <a:pt x="317979" y="41050"/>
                </a:moveTo>
                <a:lnTo>
                  <a:pt x="313762" y="47742"/>
                </a:lnTo>
                <a:lnTo>
                  <a:pt x="309601" y="47742"/>
                </a:lnTo>
                <a:lnTo>
                  <a:pt x="315911" y="37895"/>
                </a:lnTo>
                <a:lnTo>
                  <a:pt x="310009" y="28701"/>
                </a:lnTo>
                <a:lnTo>
                  <a:pt x="314170" y="28701"/>
                </a:lnTo>
                <a:lnTo>
                  <a:pt x="317979" y="34685"/>
                </a:lnTo>
                <a:lnTo>
                  <a:pt x="321787" y="28701"/>
                </a:lnTo>
                <a:lnTo>
                  <a:pt x="325948" y="28701"/>
                </a:lnTo>
                <a:lnTo>
                  <a:pt x="320046" y="37895"/>
                </a:lnTo>
                <a:lnTo>
                  <a:pt x="326356" y="47742"/>
                </a:lnTo>
                <a:lnTo>
                  <a:pt x="322195" y="47742"/>
                </a:lnTo>
                <a:lnTo>
                  <a:pt x="317979" y="41050"/>
                </a:lnTo>
                <a:close/>
                <a:moveTo>
                  <a:pt x="343779" y="41050"/>
                </a:moveTo>
                <a:lnTo>
                  <a:pt x="339563" y="47742"/>
                </a:lnTo>
                <a:lnTo>
                  <a:pt x="335401" y="47742"/>
                </a:lnTo>
                <a:lnTo>
                  <a:pt x="341711" y="37895"/>
                </a:lnTo>
                <a:lnTo>
                  <a:pt x="335809" y="28701"/>
                </a:lnTo>
                <a:lnTo>
                  <a:pt x="339971" y="28701"/>
                </a:lnTo>
                <a:lnTo>
                  <a:pt x="343779" y="34685"/>
                </a:lnTo>
                <a:lnTo>
                  <a:pt x="347587" y="28701"/>
                </a:lnTo>
                <a:lnTo>
                  <a:pt x="351748" y="28701"/>
                </a:lnTo>
                <a:lnTo>
                  <a:pt x="345846" y="37895"/>
                </a:lnTo>
                <a:lnTo>
                  <a:pt x="352156" y="47742"/>
                </a:lnTo>
                <a:lnTo>
                  <a:pt x="347995" y="47742"/>
                </a:lnTo>
                <a:lnTo>
                  <a:pt x="343779" y="41050"/>
                </a:lnTo>
                <a:close/>
                <a:moveTo>
                  <a:pt x="369579" y="41050"/>
                </a:moveTo>
                <a:lnTo>
                  <a:pt x="365363" y="47742"/>
                </a:lnTo>
                <a:lnTo>
                  <a:pt x="361201" y="47742"/>
                </a:lnTo>
                <a:lnTo>
                  <a:pt x="367511" y="37895"/>
                </a:lnTo>
                <a:lnTo>
                  <a:pt x="361609" y="28701"/>
                </a:lnTo>
                <a:lnTo>
                  <a:pt x="365771" y="28701"/>
                </a:lnTo>
                <a:lnTo>
                  <a:pt x="369579" y="34685"/>
                </a:lnTo>
                <a:lnTo>
                  <a:pt x="373387" y="28701"/>
                </a:lnTo>
                <a:lnTo>
                  <a:pt x="377548" y="28701"/>
                </a:lnTo>
                <a:lnTo>
                  <a:pt x="371646" y="37895"/>
                </a:lnTo>
                <a:lnTo>
                  <a:pt x="377956" y="47742"/>
                </a:lnTo>
                <a:lnTo>
                  <a:pt x="373795" y="47742"/>
                </a:lnTo>
                <a:lnTo>
                  <a:pt x="369579" y="41050"/>
                </a:lnTo>
                <a:close/>
                <a:moveTo>
                  <a:pt x="395379" y="41050"/>
                </a:moveTo>
                <a:lnTo>
                  <a:pt x="391163" y="47742"/>
                </a:lnTo>
                <a:lnTo>
                  <a:pt x="387001" y="47742"/>
                </a:lnTo>
                <a:lnTo>
                  <a:pt x="393312" y="37895"/>
                </a:lnTo>
                <a:lnTo>
                  <a:pt x="387409" y="28701"/>
                </a:lnTo>
                <a:lnTo>
                  <a:pt x="391571" y="28701"/>
                </a:lnTo>
                <a:lnTo>
                  <a:pt x="395379" y="34685"/>
                </a:lnTo>
                <a:lnTo>
                  <a:pt x="399187" y="28701"/>
                </a:lnTo>
                <a:lnTo>
                  <a:pt x="403348" y="28701"/>
                </a:lnTo>
                <a:lnTo>
                  <a:pt x="397446" y="37895"/>
                </a:lnTo>
                <a:lnTo>
                  <a:pt x="403756" y="47742"/>
                </a:lnTo>
                <a:lnTo>
                  <a:pt x="399595" y="47742"/>
                </a:lnTo>
                <a:lnTo>
                  <a:pt x="395379" y="41050"/>
                </a:lnTo>
                <a:close/>
                <a:moveTo>
                  <a:pt x="421179" y="41050"/>
                </a:moveTo>
                <a:lnTo>
                  <a:pt x="416963" y="47742"/>
                </a:lnTo>
                <a:lnTo>
                  <a:pt x="412801" y="47742"/>
                </a:lnTo>
                <a:lnTo>
                  <a:pt x="419112" y="37895"/>
                </a:lnTo>
                <a:lnTo>
                  <a:pt x="413209" y="28701"/>
                </a:lnTo>
                <a:lnTo>
                  <a:pt x="417371" y="28701"/>
                </a:lnTo>
                <a:lnTo>
                  <a:pt x="421179" y="34685"/>
                </a:lnTo>
                <a:lnTo>
                  <a:pt x="424987" y="28701"/>
                </a:lnTo>
                <a:lnTo>
                  <a:pt x="429149" y="28701"/>
                </a:lnTo>
                <a:lnTo>
                  <a:pt x="423246" y="37895"/>
                </a:lnTo>
                <a:lnTo>
                  <a:pt x="429557" y="47742"/>
                </a:lnTo>
                <a:lnTo>
                  <a:pt x="425395" y="47742"/>
                </a:lnTo>
                <a:lnTo>
                  <a:pt x="421179" y="41050"/>
                </a:lnTo>
                <a:close/>
                <a:moveTo>
                  <a:pt x="446979" y="41050"/>
                </a:moveTo>
                <a:lnTo>
                  <a:pt x="442763" y="47742"/>
                </a:lnTo>
                <a:lnTo>
                  <a:pt x="438601" y="47742"/>
                </a:lnTo>
                <a:lnTo>
                  <a:pt x="444912" y="37895"/>
                </a:lnTo>
                <a:lnTo>
                  <a:pt x="439009" y="28701"/>
                </a:lnTo>
                <a:lnTo>
                  <a:pt x="443171" y="28701"/>
                </a:lnTo>
                <a:lnTo>
                  <a:pt x="446979" y="34685"/>
                </a:lnTo>
                <a:lnTo>
                  <a:pt x="450787" y="28701"/>
                </a:lnTo>
                <a:lnTo>
                  <a:pt x="454949" y="28701"/>
                </a:lnTo>
                <a:lnTo>
                  <a:pt x="449046" y="37895"/>
                </a:lnTo>
                <a:lnTo>
                  <a:pt x="455357" y="47742"/>
                </a:lnTo>
                <a:lnTo>
                  <a:pt x="451195" y="47742"/>
                </a:lnTo>
                <a:lnTo>
                  <a:pt x="446979" y="41050"/>
                </a:lnTo>
                <a:close/>
                <a:moveTo>
                  <a:pt x="472779" y="41050"/>
                </a:moveTo>
                <a:lnTo>
                  <a:pt x="468563" y="47742"/>
                </a:lnTo>
                <a:lnTo>
                  <a:pt x="464401" y="47742"/>
                </a:lnTo>
                <a:lnTo>
                  <a:pt x="470712" y="37895"/>
                </a:lnTo>
                <a:lnTo>
                  <a:pt x="464809" y="28701"/>
                </a:lnTo>
                <a:lnTo>
                  <a:pt x="468971" y="28701"/>
                </a:lnTo>
                <a:lnTo>
                  <a:pt x="472779" y="34685"/>
                </a:lnTo>
                <a:lnTo>
                  <a:pt x="476587" y="28701"/>
                </a:lnTo>
                <a:lnTo>
                  <a:pt x="480749" y="28701"/>
                </a:lnTo>
                <a:lnTo>
                  <a:pt x="474846" y="37895"/>
                </a:lnTo>
                <a:lnTo>
                  <a:pt x="481157" y="47742"/>
                </a:lnTo>
                <a:lnTo>
                  <a:pt x="476995" y="47742"/>
                </a:lnTo>
                <a:lnTo>
                  <a:pt x="472779" y="41050"/>
                </a:lnTo>
                <a:close/>
                <a:moveTo>
                  <a:pt x="498579" y="41050"/>
                </a:moveTo>
                <a:lnTo>
                  <a:pt x="494363" y="47742"/>
                </a:lnTo>
                <a:lnTo>
                  <a:pt x="490201" y="47742"/>
                </a:lnTo>
                <a:lnTo>
                  <a:pt x="496512" y="37895"/>
                </a:lnTo>
                <a:lnTo>
                  <a:pt x="490609" y="28701"/>
                </a:lnTo>
                <a:lnTo>
                  <a:pt x="494771" y="28701"/>
                </a:lnTo>
                <a:lnTo>
                  <a:pt x="498579" y="34685"/>
                </a:lnTo>
                <a:lnTo>
                  <a:pt x="502387" y="28701"/>
                </a:lnTo>
                <a:lnTo>
                  <a:pt x="506549" y="28701"/>
                </a:lnTo>
                <a:lnTo>
                  <a:pt x="500646" y="37895"/>
                </a:lnTo>
                <a:lnTo>
                  <a:pt x="506957" y="47742"/>
                </a:lnTo>
                <a:lnTo>
                  <a:pt x="502795" y="47742"/>
                </a:lnTo>
                <a:lnTo>
                  <a:pt x="498579" y="41050"/>
                </a:lnTo>
                <a:close/>
                <a:moveTo>
                  <a:pt x="8378" y="69751"/>
                </a:moveTo>
                <a:lnTo>
                  <a:pt x="4162" y="76443"/>
                </a:lnTo>
                <a:lnTo>
                  <a:pt x="0" y="76443"/>
                </a:lnTo>
                <a:lnTo>
                  <a:pt x="6310" y="66596"/>
                </a:lnTo>
                <a:lnTo>
                  <a:pt x="408" y="57402"/>
                </a:lnTo>
                <a:lnTo>
                  <a:pt x="4570" y="57402"/>
                </a:lnTo>
                <a:lnTo>
                  <a:pt x="8378" y="63386"/>
                </a:lnTo>
                <a:lnTo>
                  <a:pt x="12186" y="57402"/>
                </a:lnTo>
                <a:lnTo>
                  <a:pt x="16347" y="57402"/>
                </a:lnTo>
                <a:lnTo>
                  <a:pt x="10445" y="66596"/>
                </a:lnTo>
                <a:lnTo>
                  <a:pt x="16755" y="76443"/>
                </a:lnTo>
                <a:lnTo>
                  <a:pt x="12594" y="76443"/>
                </a:lnTo>
                <a:lnTo>
                  <a:pt x="8378" y="69751"/>
                </a:lnTo>
                <a:close/>
                <a:moveTo>
                  <a:pt x="34178" y="69751"/>
                </a:moveTo>
                <a:lnTo>
                  <a:pt x="29962" y="76443"/>
                </a:lnTo>
                <a:lnTo>
                  <a:pt x="25800" y="76443"/>
                </a:lnTo>
                <a:lnTo>
                  <a:pt x="32110" y="66596"/>
                </a:lnTo>
                <a:lnTo>
                  <a:pt x="26208" y="57402"/>
                </a:lnTo>
                <a:lnTo>
                  <a:pt x="30370" y="57402"/>
                </a:lnTo>
                <a:lnTo>
                  <a:pt x="34178" y="63386"/>
                </a:lnTo>
                <a:lnTo>
                  <a:pt x="37986" y="57402"/>
                </a:lnTo>
                <a:lnTo>
                  <a:pt x="42147" y="57402"/>
                </a:lnTo>
                <a:lnTo>
                  <a:pt x="36245" y="66596"/>
                </a:lnTo>
                <a:lnTo>
                  <a:pt x="42555" y="76443"/>
                </a:lnTo>
                <a:lnTo>
                  <a:pt x="38394" y="76443"/>
                </a:lnTo>
                <a:lnTo>
                  <a:pt x="34178" y="69751"/>
                </a:lnTo>
                <a:close/>
                <a:moveTo>
                  <a:pt x="59978" y="69751"/>
                </a:moveTo>
                <a:lnTo>
                  <a:pt x="55762" y="76443"/>
                </a:lnTo>
                <a:lnTo>
                  <a:pt x="51600" y="76443"/>
                </a:lnTo>
                <a:lnTo>
                  <a:pt x="57911" y="66596"/>
                </a:lnTo>
                <a:lnTo>
                  <a:pt x="52008" y="57402"/>
                </a:lnTo>
                <a:lnTo>
                  <a:pt x="56170" y="57402"/>
                </a:lnTo>
                <a:lnTo>
                  <a:pt x="59978" y="63386"/>
                </a:lnTo>
                <a:lnTo>
                  <a:pt x="63786" y="57402"/>
                </a:lnTo>
                <a:lnTo>
                  <a:pt x="67948" y="57402"/>
                </a:lnTo>
                <a:lnTo>
                  <a:pt x="62045" y="66596"/>
                </a:lnTo>
                <a:lnTo>
                  <a:pt x="68356" y="76443"/>
                </a:lnTo>
                <a:lnTo>
                  <a:pt x="64194" y="76443"/>
                </a:lnTo>
                <a:lnTo>
                  <a:pt x="59978" y="69751"/>
                </a:lnTo>
                <a:close/>
                <a:moveTo>
                  <a:pt x="85778" y="69751"/>
                </a:moveTo>
                <a:lnTo>
                  <a:pt x="81562" y="76443"/>
                </a:lnTo>
                <a:lnTo>
                  <a:pt x="77400" y="76443"/>
                </a:lnTo>
                <a:lnTo>
                  <a:pt x="83711" y="66596"/>
                </a:lnTo>
                <a:lnTo>
                  <a:pt x="77808" y="57402"/>
                </a:lnTo>
                <a:lnTo>
                  <a:pt x="81970" y="57402"/>
                </a:lnTo>
                <a:lnTo>
                  <a:pt x="85778" y="63386"/>
                </a:lnTo>
                <a:lnTo>
                  <a:pt x="89586" y="57402"/>
                </a:lnTo>
                <a:lnTo>
                  <a:pt x="93748" y="57402"/>
                </a:lnTo>
                <a:lnTo>
                  <a:pt x="87845" y="66596"/>
                </a:lnTo>
                <a:lnTo>
                  <a:pt x="94156" y="76443"/>
                </a:lnTo>
                <a:lnTo>
                  <a:pt x="89994" y="76443"/>
                </a:lnTo>
                <a:lnTo>
                  <a:pt x="85778" y="69751"/>
                </a:lnTo>
                <a:close/>
                <a:moveTo>
                  <a:pt x="111578" y="69751"/>
                </a:moveTo>
                <a:lnTo>
                  <a:pt x="107362" y="76443"/>
                </a:lnTo>
                <a:lnTo>
                  <a:pt x="103200" y="76443"/>
                </a:lnTo>
                <a:lnTo>
                  <a:pt x="109511" y="66596"/>
                </a:lnTo>
                <a:lnTo>
                  <a:pt x="103608" y="57402"/>
                </a:lnTo>
                <a:lnTo>
                  <a:pt x="107770" y="57402"/>
                </a:lnTo>
                <a:lnTo>
                  <a:pt x="111578" y="63386"/>
                </a:lnTo>
                <a:lnTo>
                  <a:pt x="115386" y="57402"/>
                </a:lnTo>
                <a:lnTo>
                  <a:pt x="119548" y="57402"/>
                </a:lnTo>
                <a:lnTo>
                  <a:pt x="113645" y="66596"/>
                </a:lnTo>
                <a:lnTo>
                  <a:pt x="119956" y="76443"/>
                </a:lnTo>
                <a:lnTo>
                  <a:pt x="115794" y="76443"/>
                </a:lnTo>
                <a:lnTo>
                  <a:pt x="111578" y="69751"/>
                </a:lnTo>
                <a:close/>
                <a:moveTo>
                  <a:pt x="137378" y="69751"/>
                </a:moveTo>
                <a:lnTo>
                  <a:pt x="133162" y="76443"/>
                </a:lnTo>
                <a:lnTo>
                  <a:pt x="129000" y="76443"/>
                </a:lnTo>
                <a:lnTo>
                  <a:pt x="135311" y="66596"/>
                </a:lnTo>
                <a:lnTo>
                  <a:pt x="129408" y="57402"/>
                </a:lnTo>
                <a:lnTo>
                  <a:pt x="133570" y="57402"/>
                </a:lnTo>
                <a:lnTo>
                  <a:pt x="137378" y="63386"/>
                </a:lnTo>
                <a:lnTo>
                  <a:pt x="141186" y="57402"/>
                </a:lnTo>
                <a:lnTo>
                  <a:pt x="145348" y="57402"/>
                </a:lnTo>
                <a:lnTo>
                  <a:pt x="139445" y="66596"/>
                </a:lnTo>
                <a:lnTo>
                  <a:pt x="145756" y="76443"/>
                </a:lnTo>
                <a:lnTo>
                  <a:pt x="141594" y="76443"/>
                </a:lnTo>
                <a:lnTo>
                  <a:pt x="137378" y="69751"/>
                </a:lnTo>
                <a:close/>
                <a:moveTo>
                  <a:pt x="163178" y="69751"/>
                </a:moveTo>
                <a:lnTo>
                  <a:pt x="158962" y="76443"/>
                </a:lnTo>
                <a:lnTo>
                  <a:pt x="154800" y="76443"/>
                </a:lnTo>
                <a:lnTo>
                  <a:pt x="161111" y="66596"/>
                </a:lnTo>
                <a:lnTo>
                  <a:pt x="155208" y="57402"/>
                </a:lnTo>
                <a:lnTo>
                  <a:pt x="159370" y="57402"/>
                </a:lnTo>
                <a:lnTo>
                  <a:pt x="163178" y="63386"/>
                </a:lnTo>
                <a:lnTo>
                  <a:pt x="166986" y="57402"/>
                </a:lnTo>
                <a:lnTo>
                  <a:pt x="171148" y="57402"/>
                </a:lnTo>
                <a:lnTo>
                  <a:pt x="165245" y="66596"/>
                </a:lnTo>
                <a:lnTo>
                  <a:pt x="171556" y="76443"/>
                </a:lnTo>
                <a:lnTo>
                  <a:pt x="167394" y="76443"/>
                </a:lnTo>
                <a:lnTo>
                  <a:pt x="163178" y="69751"/>
                </a:lnTo>
                <a:close/>
                <a:moveTo>
                  <a:pt x="188978" y="69751"/>
                </a:moveTo>
                <a:lnTo>
                  <a:pt x="184762" y="76443"/>
                </a:lnTo>
                <a:lnTo>
                  <a:pt x="180601" y="76443"/>
                </a:lnTo>
                <a:lnTo>
                  <a:pt x="186911" y="66596"/>
                </a:lnTo>
                <a:lnTo>
                  <a:pt x="181009" y="57402"/>
                </a:lnTo>
                <a:lnTo>
                  <a:pt x="185170" y="57402"/>
                </a:lnTo>
                <a:lnTo>
                  <a:pt x="188978" y="63386"/>
                </a:lnTo>
                <a:lnTo>
                  <a:pt x="192786" y="57402"/>
                </a:lnTo>
                <a:lnTo>
                  <a:pt x="196948" y="57402"/>
                </a:lnTo>
                <a:lnTo>
                  <a:pt x="191045" y="66596"/>
                </a:lnTo>
                <a:lnTo>
                  <a:pt x="197356" y="76443"/>
                </a:lnTo>
                <a:lnTo>
                  <a:pt x="193194" y="76443"/>
                </a:lnTo>
                <a:lnTo>
                  <a:pt x="188978" y="69751"/>
                </a:lnTo>
                <a:close/>
                <a:moveTo>
                  <a:pt x="214778" y="69751"/>
                </a:moveTo>
                <a:lnTo>
                  <a:pt x="210562" y="76443"/>
                </a:lnTo>
                <a:lnTo>
                  <a:pt x="206401" y="76443"/>
                </a:lnTo>
                <a:lnTo>
                  <a:pt x="212711" y="66596"/>
                </a:lnTo>
                <a:lnTo>
                  <a:pt x="206809" y="57402"/>
                </a:lnTo>
                <a:lnTo>
                  <a:pt x="210970" y="57402"/>
                </a:lnTo>
                <a:lnTo>
                  <a:pt x="214778" y="63386"/>
                </a:lnTo>
                <a:lnTo>
                  <a:pt x="218586" y="57402"/>
                </a:lnTo>
                <a:lnTo>
                  <a:pt x="222748" y="57402"/>
                </a:lnTo>
                <a:lnTo>
                  <a:pt x="216846" y="66596"/>
                </a:lnTo>
                <a:lnTo>
                  <a:pt x="223156" y="76443"/>
                </a:lnTo>
                <a:lnTo>
                  <a:pt x="218994" y="76443"/>
                </a:lnTo>
                <a:lnTo>
                  <a:pt x="214778" y="69751"/>
                </a:lnTo>
                <a:close/>
                <a:moveTo>
                  <a:pt x="240578" y="69751"/>
                </a:moveTo>
                <a:lnTo>
                  <a:pt x="236362" y="76443"/>
                </a:lnTo>
                <a:lnTo>
                  <a:pt x="232201" y="76443"/>
                </a:lnTo>
                <a:lnTo>
                  <a:pt x="238511" y="66596"/>
                </a:lnTo>
                <a:lnTo>
                  <a:pt x="232609" y="57402"/>
                </a:lnTo>
                <a:lnTo>
                  <a:pt x="236770" y="57402"/>
                </a:lnTo>
                <a:lnTo>
                  <a:pt x="240578" y="63386"/>
                </a:lnTo>
                <a:lnTo>
                  <a:pt x="244386" y="57402"/>
                </a:lnTo>
                <a:lnTo>
                  <a:pt x="248548" y="57402"/>
                </a:lnTo>
                <a:lnTo>
                  <a:pt x="242646" y="66596"/>
                </a:lnTo>
                <a:lnTo>
                  <a:pt x="248956" y="76443"/>
                </a:lnTo>
                <a:lnTo>
                  <a:pt x="244794" y="76443"/>
                </a:lnTo>
                <a:lnTo>
                  <a:pt x="240578" y="69751"/>
                </a:lnTo>
                <a:close/>
                <a:moveTo>
                  <a:pt x="266378" y="69751"/>
                </a:moveTo>
                <a:lnTo>
                  <a:pt x="262162" y="76443"/>
                </a:lnTo>
                <a:lnTo>
                  <a:pt x="258001" y="76443"/>
                </a:lnTo>
                <a:lnTo>
                  <a:pt x="264311" y="66596"/>
                </a:lnTo>
                <a:lnTo>
                  <a:pt x="258409" y="57402"/>
                </a:lnTo>
                <a:lnTo>
                  <a:pt x="262570" y="57402"/>
                </a:lnTo>
                <a:lnTo>
                  <a:pt x="266378" y="63386"/>
                </a:lnTo>
                <a:lnTo>
                  <a:pt x="270187" y="57402"/>
                </a:lnTo>
                <a:lnTo>
                  <a:pt x="274348" y="57402"/>
                </a:lnTo>
                <a:lnTo>
                  <a:pt x="268446" y="66596"/>
                </a:lnTo>
                <a:lnTo>
                  <a:pt x="274756" y="76443"/>
                </a:lnTo>
                <a:lnTo>
                  <a:pt x="270595" y="76443"/>
                </a:lnTo>
                <a:lnTo>
                  <a:pt x="266378" y="69751"/>
                </a:lnTo>
                <a:close/>
                <a:moveTo>
                  <a:pt x="292179" y="69751"/>
                </a:moveTo>
                <a:lnTo>
                  <a:pt x="287962" y="76443"/>
                </a:lnTo>
                <a:lnTo>
                  <a:pt x="283801" y="76443"/>
                </a:lnTo>
                <a:lnTo>
                  <a:pt x="290111" y="66596"/>
                </a:lnTo>
                <a:lnTo>
                  <a:pt x="284209" y="57402"/>
                </a:lnTo>
                <a:lnTo>
                  <a:pt x="288370" y="57402"/>
                </a:lnTo>
                <a:lnTo>
                  <a:pt x="292179" y="63386"/>
                </a:lnTo>
                <a:lnTo>
                  <a:pt x="295987" y="57402"/>
                </a:lnTo>
                <a:lnTo>
                  <a:pt x="300148" y="57402"/>
                </a:lnTo>
                <a:lnTo>
                  <a:pt x="294246" y="66596"/>
                </a:lnTo>
                <a:lnTo>
                  <a:pt x="300556" y="76443"/>
                </a:lnTo>
                <a:lnTo>
                  <a:pt x="296395" y="76443"/>
                </a:lnTo>
                <a:lnTo>
                  <a:pt x="292179" y="69751"/>
                </a:lnTo>
                <a:close/>
                <a:moveTo>
                  <a:pt x="317979" y="69751"/>
                </a:moveTo>
                <a:lnTo>
                  <a:pt x="313762" y="76443"/>
                </a:lnTo>
                <a:lnTo>
                  <a:pt x="309601" y="76443"/>
                </a:lnTo>
                <a:lnTo>
                  <a:pt x="315911" y="66596"/>
                </a:lnTo>
                <a:lnTo>
                  <a:pt x="310009" y="57402"/>
                </a:lnTo>
                <a:lnTo>
                  <a:pt x="314170" y="57402"/>
                </a:lnTo>
                <a:lnTo>
                  <a:pt x="317979" y="63386"/>
                </a:lnTo>
                <a:lnTo>
                  <a:pt x="321787" y="57402"/>
                </a:lnTo>
                <a:lnTo>
                  <a:pt x="325948" y="57402"/>
                </a:lnTo>
                <a:lnTo>
                  <a:pt x="320046" y="66596"/>
                </a:lnTo>
                <a:lnTo>
                  <a:pt x="326356" y="76443"/>
                </a:lnTo>
                <a:lnTo>
                  <a:pt x="322195" y="76443"/>
                </a:lnTo>
                <a:lnTo>
                  <a:pt x="317979" y="69751"/>
                </a:lnTo>
                <a:close/>
                <a:moveTo>
                  <a:pt x="343779" y="69751"/>
                </a:moveTo>
                <a:lnTo>
                  <a:pt x="339563" y="76443"/>
                </a:lnTo>
                <a:lnTo>
                  <a:pt x="335401" y="76443"/>
                </a:lnTo>
                <a:lnTo>
                  <a:pt x="341711" y="66596"/>
                </a:lnTo>
                <a:lnTo>
                  <a:pt x="335809" y="57402"/>
                </a:lnTo>
                <a:lnTo>
                  <a:pt x="339971" y="57402"/>
                </a:lnTo>
                <a:lnTo>
                  <a:pt x="343779" y="63386"/>
                </a:lnTo>
                <a:lnTo>
                  <a:pt x="347587" y="57402"/>
                </a:lnTo>
                <a:lnTo>
                  <a:pt x="351748" y="57402"/>
                </a:lnTo>
                <a:lnTo>
                  <a:pt x="345846" y="66596"/>
                </a:lnTo>
                <a:lnTo>
                  <a:pt x="352156" y="76443"/>
                </a:lnTo>
                <a:lnTo>
                  <a:pt x="347995" y="76443"/>
                </a:lnTo>
                <a:lnTo>
                  <a:pt x="343779" y="69751"/>
                </a:lnTo>
                <a:close/>
                <a:moveTo>
                  <a:pt x="369579" y="69751"/>
                </a:moveTo>
                <a:lnTo>
                  <a:pt x="365363" y="76443"/>
                </a:lnTo>
                <a:lnTo>
                  <a:pt x="361201" y="76443"/>
                </a:lnTo>
                <a:lnTo>
                  <a:pt x="367511" y="66596"/>
                </a:lnTo>
                <a:lnTo>
                  <a:pt x="361609" y="57402"/>
                </a:lnTo>
                <a:lnTo>
                  <a:pt x="365771" y="57402"/>
                </a:lnTo>
                <a:lnTo>
                  <a:pt x="369579" y="63386"/>
                </a:lnTo>
                <a:lnTo>
                  <a:pt x="373387" y="57402"/>
                </a:lnTo>
                <a:lnTo>
                  <a:pt x="377548" y="57402"/>
                </a:lnTo>
                <a:lnTo>
                  <a:pt x="371646" y="66596"/>
                </a:lnTo>
                <a:lnTo>
                  <a:pt x="377956" y="76443"/>
                </a:lnTo>
                <a:lnTo>
                  <a:pt x="373795" y="76443"/>
                </a:lnTo>
                <a:lnTo>
                  <a:pt x="369579" y="69751"/>
                </a:lnTo>
                <a:close/>
                <a:moveTo>
                  <a:pt x="395379" y="69751"/>
                </a:moveTo>
                <a:lnTo>
                  <a:pt x="391163" y="76443"/>
                </a:lnTo>
                <a:lnTo>
                  <a:pt x="387001" y="76443"/>
                </a:lnTo>
                <a:lnTo>
                  <a:pt x="393312" y="66596"/>
                </a:lnTo>
                <a:lnTo>
                  <a:pt x="387409" y="57402"/>
                </a:lnTo>
                <a:lnTo>
                  <a:pt x="391571" y="57402"/>
                </a:lnTo>
                <a:lnTo>
                  <a:pt x="395379" y="63386"/>
                </a:lnTo>
                <a:lnTo>
                  <a:pt x="399187" y="57402"/>
                </a:lnTo>
                <a:lnTo>
                  <a:pt x="403348" y="57402"/>
                </a:lnTo>
                <a:lnTo>
                  <a:pt x="397446" y="66596"/>
                </a:lnTo>
                <a:lnTo>
                  <a:pt x="403756" y="76443"/>
                </a:lnTo>
                <a:lnTo>
                  <a:pt x="399595" y="76443"/>
                </a:lnTo>
                <a:lnTo>
                  <a:pt x="395379" y="69751"/>
                </a:lnTo>
                <a:close/>
                <a:moveTo>
                  <a:pt x="421179" y="69751"/>
                </a:moveTo>
                <a:lnTo>
                  <a:pt x="416963" y="76443"/>
                </a:lnTo>
                <a:lnTo>
                  <a:pt x="412801" y="76443"/>
                </a:lnTo>
                <a:lnTo>
                  <a:pt x="419112" y="66596"/>
                </a:lnTo>
                <a:lnTo>
                  <a:pt x="413209" y="57402"/>
                </a:lnTo>
                <a:lnTo>
                  <a:pt x="417371" y="57402"/>
                </a:lnTo>
                <a:lnTo>
                  <a:pt x="421179" y="63386"/>
                </a:lnTo>
                <a:lnTo>
                  <a:pt x="424987" y="57402"/>
                </a:lnTo>
                <a:lnTo>
                  <a:pt x="429149" y="57402"/>
                </a:lnTo>
                <a:lnTo>
                  <a:pt x="423246" y="66596"/>
                </a:lnTo>
                <a:lnTo>
                  <a:pt x="429557" y="76443"/>
                </a:lnTo>
                <a:lnTo>
                  <a:pt x="425395" y="76443"/>
                </a:lnTo>
                <a:lnTo>
                  <a:pt x="421179" y="69751"/>
                </a:lnTo>
                <a:close/>
                <a:moveTo>
                  <a:pt x="446979" y="69751"/>
                </a:moveTo>
                <a:lnTo>
                  <a:pt x="442763" y="76443"/>
                </a:lnTo>
                <a:lnTo>
                  <a:pt x="438601" y="76443"/>
                </a:lnTo>
                <a:lnTo>
                  <a:pt x="444912" y="66596"/>
                </a:lnTo>
                <a:lnTo>
                  <a:pt x="439009" y="57402"/>
                </a:lnTo>
                <a:lnTo>
                  <a:pt x="443171" y="57402"/>
                </a:lnTo>
                <a:lnTo>
                  <a:pt x="446979" y="63386"/>
                </a:lnTo>
                <a:lnTo>
                  <a:pt x="450787" y="57402"/>
                </a:lnTo>
                <a:lnTo>
                  <a:pt x="454949" y="57402"/>
                </a:lnTo>
                <a:lnTo>
                  <a:pt x="449046" y="66596"/>
                </a:lnTo>
                <a:lnTo>
                  <a:pt x="455357" y="76443"/>
                </a:lnTo>
                <a:lnTo>
                  <a:pt x="451195" y="76443"/>
                </a:lnTo>
                <a:lnTo>
                  <a:pt x="446979" y="69751"/>
                </a:lnTo>
                <a:close/>
                <a:moveTo>
                  <a:pt x="472779" y="69751"/>
                </a:moveTo>
                <a:lnTo>
                  <a:pt x="468563" y="76443"/>
                </a:lnTo>
                <a:lnTo>
                  <a:pt x="464401" y="76443"/>
                </a:lnTo>
                <a:lnTo>
                  <a:pt x="470712" y="66596"/>
                </a:lnTo>
                <a:lnTo>
                  <a:pt x="464809" y="57402"/>
                </a:lnTo>
                <a:lnTo>
                  <a:pt x="468971" y="57402"/>
                </a:lnTo>
                <a:lnTo>
                  <a:pt x="472779" y="63386"/>
                </a:lnTo>
                <a:lnTo>
                  <a:pt x="476587" y="57402"/>
                </a:lnTo>
                <a:lnTo>
                  <a:pt x="480749" y="57402"/>
                </a:lnTo>
                <a:lnTo>
                  <a:pt x="474846" y="66596"/>
                </a:lnTo>
                <a:lnTo>
                  <a:pt x="481157" y="76443"/>
                </a:lnTo>
                <a:lnTo>
                  <a:pt x="476995" y="76443"/>
                </a:lnTo>
                <a:lnTo>
                  <a:pt x="472779" y="69751"/>
                </a:lnTo>
                <a:close/>
                <a:moveTo>
                  <a:pt x="498579" y="69751"/>
                </a:moveTo>
                <a:lnTo>
                  <a:pt x="494363" y="76443"/>
                </a:lnTo>
                <a:lnTo>
                  <a:pt x="490201" y="76443"/>
                </a:lnTo>
                <a:lnTo>
                  <a:pt x="496512" y="66596"/>
                </a:lnTo>
                <a:lnTo>
                  <a:pt x="490609" y="57402"/>
                </a:lnTo>
                <a:lnTo>
                  <a:pt x="494771" y="57402"/>
                </a:lnTo>
                <a:lnTo>
                  <a:pt x="498579" y="63386"/>
                </a:lnTo>
                <a:lnTo>
                  <a:pt x="502387" y="57402"/>
                </a:lnTo>
                <a:lnTo>
                  <a:pt x="506549" y="57402"/>
                </a:lnTo>
                <a:lnTo>
                  <a:pt x="500646" y="66596"/>
                </a:lnTo>
                <a:lnTo>
                  <a:pt x="506957" y="76443"/>
                </a:lnTo>
                <a:lnTo>
                  <a:pt x="502795" y="76443"/>
                </a:lnTo>
                <a:lnTo>
                  <a:pt x="498579" y="69751"/>
                </a:lnTo>
                <a:close/>
                <a:moveTo>
                  <a:pt x="8378" y="98452"/>
                </a:moveTo>
                <a:lnTo>
                  <a:pt x="4162" y="105144"/>
                </a:lnTo>
                <a:lnTo>
                  <a:pt x="0" y="105144"/>
                </a:lnTo>
                <a:lnTo>
                  <a:pt x="6310" y="95297"/>
                </a:lnTo>
                <a:lnTo>
                  <a:pt x="408" y="86103"/>
                </a:lnTo>
                <a:lnTo>
                  <a:pt x="4570" y="86103"/>
                </a:lnTo>
                <a:lnTo>
                  <a:pt x="8378" y="92087"/>
                </a:lnTo>
                <a:lnTo>
                  <a:pt x="12186" y="86103"/>
                </a:lnTo>
                <a:lnTo>
                  <a:pt x="16347" y="86103"/>
                </a:lnTo>
                <a:lnTo>
                  <a:pt x="10445" y="95297"/>
                </a:lnTo>
                <a:lnTo>
                  <a:pt x="16755" y="105144"/>
                </a:lnTo>
                <a:lnTo>
                  <a:pt x="12594" y="105144"/>
                </a:lnTo>
                <a:lnTo>
                  <a:pt x="8378" y="98452"/>
                </a:lnTo>
                <a:close/>
                <a:moveTo>
                  <a:pt x="34178" y="98452"/>
                </a:moveTo>
                <a:lnTo>
                  <a:pt x="29962" y="105144"/>
                </a:lnTo>
                <a:lnTo>
                  <a:pt x="25800" y="105144"/>
                </a:lnTo>
                <a:lnTo>
                  <a:pt x="32110" y="95297"/>
                </a:lnTo>
                <a:lnTo>
                  <a:pt x="26208" y="86103"/>
                </a:lnTo>
                <a:lnTo>
                  <a:pt x="30370" y="86103"/>
                </a:lnTo>
                <a:lnTo>
                  <a:pt x="34178" y="92087"/>
                </a:lnTo>
                <a:lnTo>
                  <a:pt x="37986" y="86103"/>
                </a:lnTo>
                <a:lnTo>
                  <a:pt x="42147" y="86103"/>
                </a:lnTo>
                <a:lnTo>
                  <a:pt x="36245" y="95297"/>
                </a:lnTo>
                <a:lnTo>
                  <a:pt x="42555" y="105144"/>
                </a:lnTo>
                <a:lnTo>
                  <a:pt x="38394" y="105144"/>
                </a:lnTo>
                <a:lnTo>
                  <a:pt x="34178" y="98452"/>
                </a:lnTo>
                <a:close/>
                <a:moveTo>
                  <a:pt x="59978" y="98452"/>
                </a:moveTo>
                <a:lnTo>
                  <a:pt x="55762" y="105144"/>
                </a:lnTo>
                <a:lnTo>
                  <a:pt x="51600" y="105144"/>
                </a:lnTo>
                <a:lnTo>
                  <a:pt x="57911" y="95297"/>
                </a:lnTo>
                <a:lnTo>
                  <a:pt x="52008" y="86103"/>
                </a:lnTo>
                <a:lnTo>
                  <a:pt x="56170" y="86103"/>
                </a:lnTo>
                <a:lnTo>
                  <a:pt x="59978" y="92087"/>
                </a:lnTo>
                <a:lnTo>
                  <a:pt x="63786" y="86103"/>
                </a:lnTo>
                <a:lnTo>
                  <a:pt x="67948" y="86103"/>
                </a:lnTo>
                <a:lnTo>
                  <a:pt x="62045" y="95297"/>
                </a:lnTo>
                <a:lnTo>
                  <a:pt x="68356" y="105144"/>
                </a:lnTo>
                <a:lnTo>
                  <a:pt x="64194" y="105144"/>
                </a:lnTo>
                <a:lnTo>
                  <a:pt x="59978" y="98452"/>
                </a:lnTo>
                <a:close/>
                <a:moveTo>
                  <a:pt x="85778" y="98452"/>
                </a:moveTo>
                <a:lnTo>
                  <a:pt x="81562" y="105144"/>
                </a:lnTo>
                <a:lnTo>
                  <a:pt x="77400" y="105144"/>
                </a:lnTo>
                <a:lnTo>
                  <a:pt x="83711" y="95297"/>
                </a:lnTo>
                <a:lnTo>
                  <a:pt x="77808" y="86103"/>
                </a:lnTo>
                <a:lnTo>
                  <a:pt x="81970" y="86103"/>
                </a:lnTo>
                <a:lnTo>
                  <a:pt x="85778" y="92087"/>
                </a:lnTo>
                <a:lnTo>
                  <a:pt x="89586" y="86103"/>
                </a:lnTo>
                <a:lnTo>
                  <a:pt x="93748" y="86103"/>
                </a:lnTo>
                <a:lnTo>
                  <a:pt x="87845" y="95297"/>
                </a:lnTo>
                <a:lnTo>
                  <a:pt x="94156" y="105144"/>
                </a:lnTo>
                <a:lnTo>
                  <a:pt x="89994" y="105144"/>
                </a:lnTo>
                <a:lnTo>
                  <a:pt x="85778" y="98452"/>
                </a:lnTo>
                <a:close/>
                <a:moveTo>
                  <a:pt x="111578" y="98452"/>
                </a:moveTo>
                <a:lnTo>
                  <a:pt x="107362" y="105144"/>
                </a:lnTo>
                <a:lnTo>
                  <a:pt x="103200" y="105144"/>
                </a:lnTo>
                <a:lnTo>
                  <a:pt x="109511" y="95297"/>
                </a:lnTo>
                <a:lnTo>
                  <a:pt x="103608" y="86103"/>
                </a:lnTo>
                <a:lnTo>
                  <a:pt x="107770" y="86103"/>
                </a:lnTo>
                <a:lnTo>
                  <a:pt x="111578" y="92087"/>
                </a:lnTo>
                <a:lnTo>
                  <a:pt x="115386" y="86103"/>
                </a:lnTo>
                <a:lnTo>
                  <a:pt x="119548" y="86103"/>
                </a:lnTo>
                <a:lnTo>
                  <a:pt x="113645" y="95297"/>
                </a:lnTo>
                <a:lnTo>
                  <a:pt x="119956" y="105144"/>
                </a:lnTo>
                <a:lnTo>
                  <a:pt x="115794" y="105144"/>
                </a:lnTo>
                <a:lnTo>
                  <a:pt x="111578" y="98452"/>
                </a:lnTo>
                <a:close/>
                <a:moveTo>
                  <a:pt x="137378" y="98452"/>
                </a:moveTo>
                <a:lnTo>
                  <a:pt x="133162" y="105144"/>
                </a:lnTo>
                <a:lnTo>
                  <a:pt x="129000" y="105144"/>
                </a:lnTo>
                <a:lnTo>
                  <a:pt x="135311" y="95297"/>
                </a:lnTo>
                <a:lnTo>
                  <a:pt x="129408" y="86103"/>
                </a:lnTo>
                <a:lnTo>
                  <a:pt x="133570" y="86103"/>
                </a:lnTo>
                <a:lnTo>
                  <a:pt x="137378" y="92087"/>
                </a:lnTo>
                <a:lnTo>
                  <a:pt x="141186" y="86103"/>
                </a:lnTo>
                <a:lnTo>
                  <a:pt x="145348" y="86103"/>
                </a:lnTo>
                <a:lnTo>
                  <a:pt x="139445" y="95297"/>
                </a:lnTo>
                <a:lnTo>
                  <a:pt x="145756" y="105144"/>
                </a:lnTo>
                <a:lnTo>
                  <a:pt x="141594" y="105144"/>
                </a:lnTo>
                <a:lnTo>
                  <a:pt x="137378" y="98452"/>
                </a:lnTo>
                <a:close/>
                <a:moveTo>
                  <a:pt x="163178" y="98452"/>
                </a:moveTo>
                <a:lnTo>
                  <a:pt x="158962" y="105144"/>
                </a:lnTo>
                <a:lnTo>
                  <a:pt x="154800" y="105144"/>
                </a:lnTo>
                <a:lnTo>
                  <a:pt x="161111" y="95297"/>
                </a:lnTo>
                <a:lnTo>
                  <a:pt x="155208" y="86103"/>
                </a:lnTo>
                <a:lnTo>
                  <a:pt x="159370" y="86103"/>
                </a:lnTo>
                <a:lnTo>
                  <a:pt x="163178" y="92087"/>
                </a:lnTo>
                <a:lnTo>
                  <a:pt x="166986" y="86103"/>
                </a:lnTo>
                <a:lnTo>
                  <a:pt x="171148" y="86103"/>
                </a:lnTo>
                <a:lnTo>
                  <a:pt x="165245" y="95297"/>
                </a:lnTo>
                <a:lnTo>
                  <a:pt x="171556" y="105144"/>
                </a:lnTo>
                <a:lnTo>
                  <a:pt x="167394" y="105144"/>
                </a:lnTo>
                <a:lnTo>
                  <a:pt x="163178" y="98452"/>
                </a:lnTo>
                <a:close/>
                <a:moveTo>
                  <a:pt x="188978" y="98452"/>
                </a:moveTo>
                <a:lnTo>
                  <a:pt x="184762" y="105144"/>
                </a:lnTo>
                <a:lnTo>
                  <a:pt x="180601" y="105144"/>
                </a:lnTo>
                <a:lnTo>
                  <a:pt x="186911" y="95297"/>
                </a:lnTo>
                <a:lnTo>
                  <a:pt x="181009" y="86103"/>
                </a:lnTo>
                <a:lnTo>
                  <a:pt x="185170" y="86103"/>
                </a:lnTo>
                <a:lnTo>
                  <a:pt x="188978" y="92087"/>
                </a:lnTo>
                <a:lnTo>
                  <a:pt x="192786" y="86103"/>
                </a:lnTo>
                <a:lnTo>
                  <a:pt x="196948" y="86103"/>
                </a:lnTo>
                <a:lnTo>
                  <a:pt x="191045" y="95297"/>
                </a:lnTo>
                <a:lnTo>
                  <a:pt x="197356" y="105144"/>
                </a:lnTo>
                <a:lnTo>
                  <a:pt x="193194" y="105144"/>
                </a:lnTo>
                <a:lnTo>
                  <a:pt x="188978" y="98452"/>
                </a:lnTo>
                <a:close/>
                <a:moveTo>
                  <a:pt x="214778" y="98452"/>
                </a:moveTo>
                <a:lnTo>
                  <a:pt x="210562" y="105144"/>
                </a:lnTo>
                <a:lnTo>
                  <a:pt x="206401" y="105144"/>
                </a:lnTo>
                <a:lnTo>
                  <a:pt x="212711" y="95297"/>
                </a:lnTo>
                <a:lnTo>
                  <a:pt x="206809" y="86103"/>
                </a:lnTo>
                <a:lnTo>
                  <a:pt x="210970" y="86103"/>
                </a:lnTo>
                <a:lnTo>
                  <a:pt x="214778" y="92087"/>
                </a:lnTo>
                <a:lnTo>
                  <a:pt x="218586" y="86103"/>
                </a:lnTo>
                <a:lnTo>
                  <a:pt x="222748" y="86103"/>
                </a:lnTo>
                <a:lnTo>
                  <a:pt x="216846" y="95297"/>
                </a:lnTo>
                <a:lnTo>
                  <a:pt x="223156" y="105144"/>
                </a:lnTo>
                <a:lnTo>
                  <a:pt x="218994" y="105144"/>
                </a:lnTo>
                <a:lnTo>
                  <a:pt x="214778" y="98452"/>
                </a:lnTo>
                <a:close/>
                <a:moveTo>
                  <a:pt x="240578" y="98452"/>
                </a:moveTo>
                <a:lnTo>
                  <a:pt x="236362" y="105144"/>
                </a:lnTo>
                <a:lnTo>
                  <a:pt x="232201" y="105144"/>
                </a:lnTo>
                <a:lnTo>
                  <a:pt x="238511" y="95297"/>
                </a:lnTo>
                <a:lnTo>
                  <a:pt x="232609" y="86103"/>
                </a:lnTo>
                <a:lnTo>
                  <a:pt x="236770" y="86103"/>
                </a:lnTo>
                <a:lnTo>
                  <a:pt x="240578" y="92087"/>
                </a:lnTo>
                <a:lnTo>
                  <a:pt x="244386" y="86103"/>
                </a:lnTo>
                <a:lnTo>
                  <a:pt x="248548" y="86103"/>
                </a:lnTo>
                <a:lnTo>
                  <a:pt x="242646" y="95297"/>
                </a:lnTo>
                <a:lnTo>
                  <a:pt x="248956" y="105144"/>
                </a:lnTo>
                <a:lnTo>
                  <a:pt x="244794" y="105144"/>
                </a:lnTo>
                <a:lnTo>
                  <a:pt x="240578" y="98452"/>
                </a:lnTo>
                <a:close/>
                <a:moveTo>
                  <a:pt x="266378" y="98452"/>
                </a:moveTo>
                <a:lnTo>
                  <a:pt x="262162" y="105144"/>
                </a:lnTo>
                <a:lnTo>
                  <a:pt x="258001" y="105144"/>
                </a:lnTo>
                <a:lnTo>
                  <a:pt x="264311" y="95297"/>
                </a:lnTo>
                <a:lnTo>
                  <a:pt x="258409" y="86103"/>
                </a:lnTo>
                <a:lnTo>
                  <a:pt x="262570" y="86103"/>
                </a:lnTo>
                <a:lnTo>
                  <a:pt x="266378" y="92087"/>
                </a:lnTo>
                <a:lnTo>
                  <a:pt x="270187" y="86103"/>
                </a:lnTo>
                <a:lnTo>
                  <a:pt x="274348" y="86103"/>
                </a:lnTo>
                <a:lnTo>
                  <a:pt x="268446" y="95297"/>
                </a:lnTo>
                <a:lnTo>
                  <a:pt x="274756" y="105144"/>
                </a:lnTo>
                <a:lnTo>
                  <a:pt x="270595" y="105144"/>
                </a:lnTo>
                <a:lnTo>
                  <a:pt x="266378" y="98452"/>
                </a:lnTo>
                <a:close/>
                <a:moveTo>
                  <a:pt x="292179" y="98452"/>
                </a:moveTo>
                <a:lnTo>
                  <a:pt x="287962" y="105144"/>
                </a:lnTo>
                <a:lnTo>
                  <a:pt x="283801" y="105144"/>
                </a:lnTo>
                <a:lnTo>
                  <a:pt x="290111" y="95297"/>
                </a:lnTo>
                <a:lnTo>
                  <a:pt x="284209" y="86103"/>
                </a:lnTo>
                <a:lnTo>
                  <a:pt x="288370" y="86103"/>
                </a:lnTo>
                <a:lnTo>
                  <a:pt x="292179" y="92087"/>
                </a:lnTo>
                <a:lnTo>
                  <a:pt x="295987" y="86103"/>
                </a:lnTo>
                <a:lnTo>
                  <a:pt x="300148" y="86103"/>
                </a:lnTo>
                <a:lnTo>
                  <a:pt x="294246" y="95297"/>
                </a:lnTo>
                <a:lnTo>
                  <a:pt x="300556" y="105144"/>
                </a:lnTo>
                <a:lnTo>
                  <a:pt x="296395" y="105144"/>
                </a:lnTo>
                <a:lnTo>
                  <a:pt x="292179" y="98452"/>
                </a:lnTo>
                <a:close/>
                <a:moveTo>
                  <a:pt x="317979" y="98452"/>
                </a:moveTo>
                <a:lnTo>
                  <a:pt x="313762" y="105144"/>
                </a:lnTo>
                <a:lnTo>
                  <a:pt x="309601" y="105144"/>
                </a:lnTo>
                <a:lnTo>
                  <a:pt x="315911" y="95297"/>
                </a:lnTo>
                <a:lnTo>
                  <a:pt x="310009" y="86103"/>
                </a:lnTo>
                <a:lnTo>
                  <a:pt x="314170" y="86103"/>
                </a:lnTo>
                <a:lnTo>
                  <a:pt x="317979" y="92087"/>
                </a:lnTo>
                <a:lnTo>
                  <a:pt x="321787" y="86103"/>
                </a:lnTo>
                <a:lnTo>
                  <a:pt x="325948" y="86103"/>
                </a:lnTo>
                <a:lnTo>
                  <a:pt x="320046" y="95297"/>
                </a:lnTo>
                <a:lnTo>
                  <a:pt x="326356" y="105144"/>
                </a:lnTo>
                <a:lnTo>
                  <a:pt x="322195" y="105144"/>
                </a:lnTo>
                <a:lnTo>
                  <a:pt x="317979" y="98452"/>
                </a:lnTo>
                <a:close/>
                <a:moveTo>
                  <a:pt x="343779" y="98452"/>
                </a:moveTo>
                <a:lnTo>
                  <a:pt x="339563" y="105144"/>
                </a:lnTo>
                <a:lnTo>
                  <a:pt x="335401" y="105144"/>
                </a:lnTo>
                <a:lnTo>
                  <a:pt x="341711" y="95297"/>
                </a:lnTo>
                <a:lnTo>
                  <a:pt x="335809" y="86103"/>
                </a:lnTo>
                <a:lnTo>
                  <a:pt x="339971" y="86103"/>
                </a:lnTo>
                <a:lnTo>
                  <a:pt x="343779" y="92087"/>
                </a:lnTo>
                <a:lnTo>
                  <a:pt x="347587" y="86103"/>
                </a:lnTo>
                <a:lnTo>
                  <a:pt x="351748" y="86103"/>
                </a:lnTo>
                <a:lnTo>
                  <a:pt x="345846" y="95297"/>
                </a:lnTo>
                <a:lnTo>
                  <a:pt x="352156" y="105144"/>
                </a:lnTo>
                <a:lnTo>
                  <a:pt x="347995" y="105144"/>
                </a:lnTo>
                <a:lnTo>
                  <a:pt x="343779" y="98452"/>
                </a:lnTo>
                <a:close/>
                <a:moveTo>
                  <a:pt x="369579" y="98452"/>
                </a:moveTo>
                <a:lnTo>
                  <a:pt x="365363" y="105144"/>
                </a:lnTo>
                <a:lnTo>
                  <a:pt x="361201" y="105144"/>
                </a:lnTo>
                <a:lnTo>
                  <a:pt x="367511" y="95297"/>
                </a:lnTo>
                <a:lnTo>
                  <a:pt x="361609" y="86103"/>
                </a:lnTo>
                <a:lnTo>
                  <a:pt x="365771" y="86103"/>
                </a:lnTo>
                <a:lnTo>
                  <a:pt x="369579" y="92087"/>
                </a:lnTo>
                <a:lnTo>
                  <a:pt x="373387" y="86103"/>
                </a:lnTo>
                <a:lnTo>
                  <a:pt x="377548" y="86103"/>
                </a:lnTo>
                <a:lnTo>
                  <a:pt x="371646" y="95297"/>
                </a:lnTo>
                <a:lnTo>
                  <a:pt x="377956" y="105144"/>
                </a:lnTo>
                <a:lnTo>
                  <a:pt x="373795" y="105144"/>
                </a:lnTo>
                <a:lnTo>
                  <a:pt x="369579" y="98452"/>
                </a:lnTo>
                <a:close/>
                <a:moveTo>
                  <a:pt x="395379" y="98452"/>
                </a:moveTo>
                <a:lnTo>
                  <a:pt x="391163" y="105144"/>
                </a:lnTo>
                <a:lnTo>
                  <a:pt x="387001" y="105144"/>
                </a:lnTo>
                <a:lnTo>
                  <a:pt x="393312" y="95297"/>
                </a:lnTo>
                <a:lnTo>
                  <a:pt x="387409" y="86103"/>
                </a:lnTo>
                <a:lnTo>
                  <a:pt x="391571" y="86103"/>
                </a:lnTo>
                <a:lnTo>
                  <a:pt x="395379" y="92087"/>
                </a:lnTo>
                <a:lnTo>
                  <a:pt x="399187" y="86103"/>
                </a:lnTo>
                <a:lnTo>
                  <a:pt x="403348" y="86103"/>
                </a:lnTo>
                <a:lnTo>
                  <a:pt x="397446" y="95297"/>
                </a:lnTo>
                <a:lnTo>
                  <a:pt x="403756" y="105144"/>
                </a:lnTo>
                <a:lnTo>
                  <a:pt x="399595" y="105144"/>
                </a:lnTo>
                <a:lnTo>
                  <a:pt x="395379" y="98452"/>
                </a:lnTo>
                <a:close/>
                <a:moveTo>
                  <a:pt x="421179" y="98452"/>
                </a:moveTo>
                <a:lnTo>
                  <a:pt x="416963" y="105144"/>
                </a:lnTo>
                <a:lnTo>
                  <a:pt x="412801" y="105144"/>
                </a:lnTo>
                <a:lnTo>
                  <a:pt x="419112" y="95297"/>
                </a:lnTo>
                <a:lnTo>
                  <a:pt x="413209" y="86103"/>
                </a:lnTo>
                <a:lnTo>
                  <a:pt x="417371" y="86103"/>
                </a:lnTo>
                <a:lnTo>
                  <a:pt x="421179" y="92087"/>
                </a:lnTo>
                <a:lnTo>
                  <a:pt x="424987" y="86103"/>
                </a:lnTo>
                <a:lnTo>
                  <a:pt x="429149" y="86103"/>
                </a:lnTo>
                <a:lnTo>
                  <a:pt x="423246" y="95297"/>
                </a:lnTo>
                <a:lnTo>
                  <a:pt x="429557" y="105144"/>
                </a:lnTo>
                <a:lnTo>
                  <a:pt x="425395" y="105144"/>
                </a:lnTo>
                <a:lnTo>
                  <a:pt x="421179" y="98452"/>
                </a:lnTo>
                <a:close/>
                <a:moveTo>
                  <a:pt x="446979" y="98452"/>
                </a:moveTo>
                <a:lnTo>
                  <a:pt x="442763" y="105144"/>
                </a:lnTo>
                <a:lnTo>
                  <a:pt x="438601" y="105144"/>
                </a:lnTo>
                <a:lnTo>
                  <a:pt x="444912" y="95297"/>
                </a:lnTo>
                <a:lnTo>
                  <a:pt x="439009" y="86103"/>
                </a:lnTo>
                <a:lnTo>
                  <a:pt x="443171" y="86103"/>
                </a:lnTo>
                <a:lnTo>
                  <a:pt x="446979" y="92087"/>
                </a:lnTo>
                <a:lnTo>
                  <a:pt x="450787" y="86103"/>
                </a:lnTo>
                <a:lnTo>
                  <a:pt x="454949" y="86103"/>
                </a:lnTo>
                <a:lnTo>
                  <a:pt x="449046" y="95297"/>
                </a:lnTo>
                <a:lnTo>
                  <a:pt x="455357" y="105144"/>
                </a:lnTo>
                <a:lnTo>
                  <a:pt x="451195" y="105144"/>
                </a:lnTo>
                <a:lnTo>
                  <a:pt x="446979" y="98452"/>
                </a:lnTo>
                <a:close/>
                <a:moveTo>
                  <a:pt x="472779" y="98452"/>
                </a:moveTo>
                <a:lnTo>
                  <a:pt x="468563" y="105144"/>
                </a:lnTo>
                <a:lnTo>
                  <a:pt x="464401" y="105144"/>
                </a:lnTo>
                <a:lnTo>
                  <a:pt x="470712" y="95297"/>
                </a:lnTo>
                <a:lnTo>
                  <a:pt x="464809" y="86103"/>
                </a:lnTo>
                <a:lnTo>
                  <a:pt x="468971" y="86103"/>
                </a:lnTo>
                <a:lnTo>
                  <a:pt x="472779" y="92087"/>
                </a:lnTo>
                <a:lnTo>
                  <a:pt x="476587" y="86103"/>
                </a:lnTo>
                <a:lnTo>
                  <a:pt x="480749" y="86103"/>
                </a:lnTo>
                <a:lnTo>
                  <a:pt x="474846" y="95297"/>
                </a:lnTo>
                <a:lnTo>
                  <a:pt x="481157" y="105144"/>
                </a:lnTo>
                <a:lnTo>
                  <a:pt x="476995" y="105144"/>
                </a:lnTo>
                <a:lnTo>
                  <a:pt x="472779" y="98452"/>
                </a:lnTo>
                <a:close/>
                <a:moveTo>
                  <a:pt x="498579" y="98452"/>
                </a:moveTo>
                <a:lnTo>
                  <a:pt x="494363" y="105144"/>
                </a:lnTo>
                <a:lnTo>
                  <a:pt x="490201" y="105144"/>
                </a:lnTo>
                <a:lnTo>
                  <a:pt x="496512" y="95297"/>
                </a:lnTo>
                <a:lnTo>
                  <a:pt x="490609" y="86103"/>
                </a:lnTo>
                <a:lnTo>
                  <a:pt x="494771" y="86103"/>
                </a:lnTo>
                <a:lnTo>
                  <a:pt x="498579" y="92087"/>
                </a:lnTo>
                <a:lnTo>
                  <a:pt x="502387" y="86103"/>
                </a:lnTo>
                <a:lnTo>
                  <a:pt x="506549" y="86103"/>
                </a:lnTo>
                <a:lnTo>
                  <a:pt x="500646" y="95297"/>
                </a:lnTo>
                <a:lnTo>
                  <a:pt x="506957" y="105144"/>
                </a:lnTo>
                <a:lnTo>
                  <a:pt x="502795" y="105144"/>
                </a:lnTo>
                <a:lnTo>
                  <a:pt x="498579" y="98452"/>
                </a:lnTo>
                <a:close/>
                <a:moveTo>
                  <a:pt x="8378" y="127153"/>
                </a:moveTo>
                <a:lnTo>
                  <a:pt x="4162" y="133845"/>
                </a:lnTo>
                <a:lnTo>
                  <a:pt x="0" y="133845"/>
                </a:lnTo>
                <a:lnTo>
                  <a:pt x="6310" y="123998"/>
                </a:lnTo>
                <a:lnTo>
                  <a:pt x="408" y="114804"/>
                </a:lnTo>
                <a:lnTo>
                  <a:pt x="4570" y="114804"/>
                </a:lnTo>
                <a:lnTo>
                  <a:pt x="8378" y="120788"/>
                </a:lnTo>
                <a:lnTo>
                  <a:pt x="12186" y="114804"/>
                </a:lnTo>
                <a:lnTo>
                  <a:pt x="16347" y="114804"/>
                </a:lnTo>
                <a:lnTo>
                  <a:pt x="10445" y="123998"/>
                </a:lnTo>
                <a:lnTo>
                  <a:pt x="16755" y="133845"/>
                </a:lnTo>
                <a:lnTo>
                  <a:pt x="12594" y="133845"/>
                </a:lnTo>
                <a:lnTo>
                  <a:pt x="8378" y="127153"/>
                </a:lnTo>
                <a:close/>
                <a:moveTo>
                  <a:pt x="34178" y="127153"/>
                </a:moveTo>
                <a:lnTo>
                  <a:pt x="29962" y="133845"/>
                </a:lnTo>
                <a:lnTo>
                  <a:pt x="25800" y="133845"/>
                </a:lnTo>
                <a:lnTo>
                  <a:pt x="32110" y="123998"/>
                </a:lnTo>
                <a:lnTo>
                  <a:pt x="26208" y="114804"/>
                </a:lnTo>
                <a:lnTo>
                  <a:pt x="30370" y="114804"/>
                </a:lnTo>
                <a:lnTo>
                  <a:pt x="34178" y="120788"/>
                </a:lnTo>
                <a:lnTo>
                  <a:pt x="37986" y="114804"/>
                </a:lnTo>
                <a:lnTo>
                  <a:pt x="42147" y="114804"/>
                </a:lnTo>
                <a:lnTo>
                  <a:pt x="36245" y="123998"/>
                </a:lnTo>
                <a:lnTo>
                  <a:pt x="42555" y="133845"/>
                </a:lnTo>
                <a:lnTo>
                  <a:pt x="38394" y="133845"/>
                </a:lnTo>
                <a:lnTo>
                  <a:pt x="34178" y="127153"/>
                </a:lnTo>
                <a:close/>
                <a:moveTo>
                  <a:pt x="59978" y="127153"/>
                </a:moveTo>
                <a:lnTo>
                  <a:pt x="55762" y="133845"/>
                </a:lnTo>
                <a:lnTo>
                  <a:pt x="51600" y="133845"/>
                </a:lnTo>
                <a:lnTo>
                  <a:pt x="57911" y="123998"/>
                </a:lnTo>
                <a:lnTo>
                  <a:pt x="52008" y="114804"/>
                </a:lnTo>
                <a:lnTo>
                  <a:pt x="56170" y="114804"/>
                </a:lnTo>
                <a:lnTo>
                  <a:pt x="59978" y="120788"/>
                </a:lnTo>
                <a:lnTo>
                  <a:pt x="63786" y="114804"/>
                </a:lnTo>
                <a:lnTo>
                  <a:pt x="67948" y="114804"/>
                </a:lnTo>
                <a:lnTo>
                  <a:pt x="62045" y="123998"/>
                </a:lnTo>
                <a:lnTo>
                  <a:pt x="68356" y="133845"/>
                </a:lnTo>
                <a:lnTo>
                  <a:pt x="64194" y="133845"/>
                </a:lnTo>
                <a:lnTo>
                  <a:pt x="59978" y="127153"/>
                </a:lnTo>
                <a:close/>
                <a:moveTo>
                  <a:pt x="85778" y="127153"/>
                </a:moveTo>
                <a:lnTo>
                  <a:pt x="81562" y="133845"/>
                </a:lnTo>
                <a:lnTo>
                  <a:pt x="77400" y="133845"/>
                </a:lnTo>
                <a:lnTo>
                  <a:pt x="83711" y="123998"/>
                </a:lnTo>
                <a:lnTo>
                  <a:pt x="77808" y="114804"/>
                </a:lnTo>
                <a:lnTo>
                  <a:pt x="81970" y="114804"/>
                </a:lnTo>
                <a:lnTo>
                  <a:pt x="85778" y="120788"/>
                </a:lnTo>
                <a:lnTo>
                  <a:pt x="89586" y="114804"/>
                </a:lnTo>
                <a:lnTo>
                  <a:pt x="93748" y="114804"/>
                </a:lnTo>
                <a:lnTo>
                  <a:pt x="87845" y="123998"/>
                </a:lnTo>
                <a:lnTo>
                  <a:pt x="94156" y="133845"/>
                </a:lnTo>
                <a:lnTo>
                  <a:pt x="89994" y="133845"/>
                </a:lnTo>
                <a:lnTo>
                  <a:pt x="85778" y="127153"/>
                </a:lnTo>
                <a:close/>
                <a:moveTo>
                  <a:pt x="111578" y="127153"/>
                </a:moveTo>
                <a:lnTo>
                  <a:pt x="107362" y="133845"/>
                </a:lnTo>
                <a:lnTo>
                  <a:pt x="103200" y="133845"/>
                </a:lnTo>
                <a:lnTo>
                  <a:pt x="109511" y="123998"/>
                </a:lnTo>
                <a:lnTo>
                  <a:pt x="103608" y="114804"/>
                </a:lnTo>
                <a:lnTo>
                  <a:pt x="107770" y="114804"/>
                </a:lnTo>
                <a:lnTo>
                  <a:pt x="111578" y="120788"/>
                </a:lnTo>
                <a:lnTo>
                  <a:pt x="115386" y="114804"/>
                </a:lnTo>
                <a:lnTo>
                  <a:pt x="119548" y="114804"/>
                </a:lnTo>
                <a:lnTo>
                  <a:pt x="113645" y="123998"/>
                </a:lnTo>
                <a:lnTo>
                  <a:pt x="119956" y="133845"/>
                </a:lnTo>
                <a:lnTo>
                  <a:pt x="115794" y="133845"/>
                </a:lnTo>
                <a:lnTo>
                  <a:pt x="111578" y="127153"/>
                </a:lnTo>
                <a:close/>
                <a:moveTo>
                  <a:pt x="137378" y="127153"/>
                </a:moveTo>
                <a:lnTo>
                  <a:pt x="133162" y="133845"/>
                </a:lnTo>
                <a:lnTo>
                  <a:pt x="129000" y="133845"/>
                </a:lnTo>
                <a:lnTo>
                  <a:pt x="135311" y="123998"/>
                </a:lnTo>
                <a:lnTo>
                  <a:pt x="129408" y="114804"/>
                </a:lnTo>
                <a:lnTo>
                  <a:pt x="133570" y="114804"/>
                </a:lnTo>
                <a:lnTo>
                  <a:pt x="137378" y="120788"/>
                </a:lnTo>
                <a:lnTo>
                  <a:pt x="141186" y="114804"/>
                </a:lnTo>
                <a:lnTo>
                  <a:pt x="145348" y="114804"/>
                </a:lnTo>
                <a:lnTo>
                  <a:pt x="139445" y="123998"/>
                </a:lnTo>
                <a:lnTo>
                  <a:pt x="145756" y="133845"/>
                </a:lnTo>
                <a:lnTo>
                  <a:pt x="141594" y="133845"/>
                </a:lnTo>
                <a:lnTo>
                  <a:pt x="137378" y="127153"/>
                </a:lnTo>
                <a:close/>
                <a:moveTo>
                  <a:pt x="163178" y="127153"/>
                </a:moveTo>
                <a:lnTo>
                  <a:pt x="158962" y="133845"/>
                </a:lnTo>
                <a:lnTo>
                  <a:pt x="154800" y="133845"/>
                </a:lnTo>
                <a:lnTo>
                  <a:pt x="161111" y="123998"/>
                </a:lnTo>
                <a:lnTo>
                  <a:pt x="155208" y="114804"/>
                </a:lnTo>
                <a:lnTo>
                  <a:pt x="159370" y="114804"/>
                </a:lnTo>
                <a:lnTo>
                  <a:pt x="163178" y="120788"/>
                </a:lnTo>
                <a:lnTo>
                  <a:pt x="166986" y="114804"/>
                </a:lnTo>
                <a:lnTo>
                  <a:pt x="171148" y="114804"/>
                </a:lnTo>
                <a:lnTo>
                  <a:pt x="165245" y="123998"/>
                </a:lnTo>
                <a:lnTo>
                  <a:pt x="171556" y="133845"/>
                </a:lnTo>
                <a:lnTo>
                  <a:pt x="167394" y="133845"/>
                </a:lnTo>
                <a:lnTo>
                  <a:pt x="163178" y="127153"/>
                </a:lnTo>
                <a:close/>
                <a:moveTo>
                  <a:pt x="188978" y="127153"/>
                </a:moveTo>
                <a:lnTo>
                  <a:pt x="184762" y="133845"/>
                </a:lnTo>
                <a:lnTo>
                  <a:pt x="180601" y="133845"/>
                </a:lnTo>
                <a:lnTo>
                  <a:pt x="186911" y="123998"/>
                </a:lnTo>
                <a:lnTo>
                  <a:pt x="181009" y="114804"/>
                </a:lnTo>
                <a:lnTo>
                  <a:pt x="185170" y="114804"/>
                </a:lnTo>
                <a:lnTo>
                  <a:pt x="188978" y="120788"/>
                </a:lnTo>
                <a:lnTo>
                  <a:pt x="192786" y="114804"/>
                </a:lnTo>
                <a:lnTo>
                  <a:pt x="196948" y="114804"/>
                </a:lnTo>
                <a:lnTo>
                  <a:pt x="191045" y="123998"/>
                </a:lnTo>
                <a:lnTo>
                  <a:pt x="197356" y="133845"/>
                </a:lnTo>
                <a:lnTo>
                  <a:pt x="193194" y="133845"/>
                </a:lnTo>
                <a:lnTo>
                  <a:pt x="188978" y="127153"/>
                </a:lnTo>
                <a:close/>
                <a:moveTo>
                  <a:pt x="214778" y="127153"/>
                </a:moveTo>
                <a:lnTo>
                  <a:pt x="210562" y="133845"/>
                </a:lnTo>
                <a:lnTo>
                  <a:pt x="206401" y="133845"/>
                </a:lnTo>
                <a:lnTo>
                  <a:pt x="212711" y="123998"/>
                </a:lnTo>
                <a:lnTo>
                  <a:pt x="206809" y="114804"/>
                </a:lnTo>
                <a:lnTo>
                  <a:pt x="210970" y="114804"/>
                </a:lnTo>
                <a:lnTo>
                  <a:pt x="214778" y="120788"/>
                </a:lnTo>
                <a:lnTo>
                  <a:pt x="218586" y="114804"/>
                </a:lnTo>
                <a:lnTo>
                  <a:pt x="222748" y="114804"/>
                </a:lnTo>
                <a:lnTo>
                  <a:pt x="216846" y="123998"/>
                </a:lnTo>
                <a:lnTo>
                  <a:pt x="223156" y="133845"/>
                </a:lnTo>
                <a:lnTo>
                  <a:pt x="218994" y="133845"/>
                </a:lnTo>
                <a:lnTo>
                  <a:pt x="214778" y="127153"/>
                </a:lnTo>
                <a:close/>
                <a:moveTo>
                  <a:pt x="240578" y="127153"/>
                </a:moveTo>
                <a:lnTo>
                  <a:pt x="236362" y="133845"/>
                </a:lnTo>
                <a:lnTo>
                  <a:pt x="232201" y="133845"/>
                </a:lnTo>
                <a:lnTo>
                  <a:pt x="238511" y="123998"/>
                </a:lnTo>
                <a:lnTo>
                  <a:pt x="232609" y="114804"/>
                </a:lnTo>
                <a:lnTo>
                  <a:pt x="236770" y="114804"/>
                </a:lnTo>
                <a:lnTo>
                  <a:pt x="240578" y="120788"/>
                </a:lnTo>
                <a:lnTo>
                  <a:pt x="244386" y="114804"/>
                </a:lnTo>
                <a:lnTo>
                  <a:pt x="248548" y="114804"/>
                </a:lnTo>
                <a:lnTo>
                  <a:pt x="242646" y="123998"/>
                </a:lnTo>
                <a:lnTo>
                  <a:pt x="248956" y="133845"/>
                </a:lnTo>
                <a:lnTo>
                  <a:pt x="244794" y="133845"/>
                </a:lnTo>
                <a:lnTo>
                  <a:pt x="240578" y="127153"/>
                </a:lnTo>
                <a:close/>
                <a:moveTo>
                  <a:pt x="266378" y="127153"/>
                </a:moveTo>
                <a:lnTo>
                  <a:pt x="262162" y="133845"/>
                </a:lnTo>
                <a:lnTo>
                  <a:pt x="258001" y="133845"/>
                </a:lnTo>
                <a:lnTo>
                  <a:pt x="264311" y="123998"/>
                </a:lnTo>
                <a:lnTo>
                  <a:pt x="258409" y="114804"/>
                </a:lnTo>
                <a:lnTo>
                  <a:pt x="262570" y="114804"/>
                </a:lnTo>
                <a:lnTo>
                  <a:pt x="266378" y="120788"/>
                </a:lnTo>
                <a:lnTo>
                  <a:pt x="270187" y="114804"/>
                </a:lnTo>
                <a:lnTo>
                  <a:pt x="274348" y="114804"/>
                </a:lnTo>
                <a:lnTo>
                  <a:pt x="268446" y="123998"/>
                </a:lnTo>
                <a:lnTo>
                  <a:pt x="274756" y="133845"/>
                </a:lnTo>
                <a:lnTo>
                  <a:pt x="270595" y="133845"/>
                </a:lnTo>
                <a:lnTo>
                  <a:pt x="266378" y="127153"/>
                </a:lnTo>
                <a:close/>
                <a:moveTo>
                  <a:pt x="292179" y="127153"/>
                </a:moveTo>
                <a:lnTo>
                  <a:pt x="287962" y="133845"/>
                </a:lnTo>
                <a:lnTo>
                  <a:pt x="283801" y="133845"/>
                </a:lnTo>
                <a:lnTo>
                  <a:pt x="290111" y="123998"/>
                </a:lnTo>
                <a:lnTo>
                  <a:pt x="284209" y="114804"/>
                </a:lnTo>
                <a:lnTo>
                  <a:pt x="288370" y="114804"/>
                </a:lnTo>
                <a:lnTo>
                  <a:pt x="292179" y="120788"/>
                </a:lnTo>
                <a:lnTo>
                  <a:pt x="295987" y="114804"/>
                </a:lnTo>
                <a:lnTo>
                  <a:pt x="300148" y="114804"/>
                </a:lnTo>
                <a:lnTo>
                  <a:pt x="294246" y="123998"/>
                </a:lnTo>
                <a:lnTo>
                  <a:pt x="300556" y="133845"/>
                </a:lnTo>
                <a:lnTo>
                  <a:pt x="296395" y="133845"/>
                </a:lnTo>
                <a:lnTo>
                  <a:pt x="292179" y="127153"/>
                </a:lnTo>
                <a:close/>
                <a:moveTo>
                  <a:pt x="317979" y="127153"/>
                </a:moveTo>
                <a:lnTo>
                  <a:pt x="313762" y="133845"/>
                </a:lnTo>
                <a:lnTo>
                  <a:pt x="309601" y="133845"/>
                </a:lnTo>
                <a:lnTo>
                  <a:pt x="315911" y="123998"/>
                </a:lnTo>
                <a:lnTo>
                  <a:pt x="310009" y="114804"/>
                </a:lnTo>
                <a:lnTo>
                  <a:pt x="314170" y="114804"/>
                </a:lnTo>
                <a:lnTo>
                  <a:pt x="317979" y="120788"/>
                </a:lnTo>
                <a:lnTo>
                  <a:pt x="321787" y="114804"/>
                </a:lnTo>
                <a:lnTo>
                  <a:pt x="325948" y="114804"/>
                </a:lnTo>
                <a:lnTo>
                  <a:pt x="320046" y="123998"/>
                </a:lnTo>
                <a:lnTo>
                  <a:pt x="326356" y="133845"/>
                </a:lnTo>
                <a:lnTo>
                  <a:pt x="322195" y="133845"/>
                </a:lnTo>
                <a:lnTo>
                  <a:pt x="317979" y="127153"/>
                </a:lnTo>
                <a:close/>
                <a:moveTo>
                  <a:pt x="343779" y="127153"/>
                </a:moveTo>
                <a:lnTo>
                  <a:pt x="339563" y="133845"/>
                </a:lnTo>
                <a:lnTo>
                  <a:pt x="335401" y="133845"/>
                </a:lnTo>
                <a:lnTo>
                  <a:pt x="341711" y="123998"/>
                </a:lnTo>
                <a:lnTo>
                  <a:pt x="335809" y="114804"/>
                </a:lnTo>
                <a:lnTo>
                  <a:pt x="339971" y="114804"/>
                </a:lnTo>
                <a:lnTo>
                  <a:pt x="343779" y="120788"/>
                </a:lnTo>
                <a:lnTo>
                  <a:pt x="347587" y="114804"/>
                </a:lnTo>
                <a:lnTo>
                  <a:pt x="351748" y="114804"/>
                </a:lnTo>
                <a:lnTo>
                  <a:pt x="345846" y="123998"/>
                </a:lnTo>
                <a:lnTo>
                  <a:pt x="352156" y="133845"/>
                </a:lnTo>
                <a:lnTo>
                  <a:pt x="347995" y="133845"/>
                </a:lnTo>
                <a:lnTo>
                  <a:pt x="343779" y="127153"/>
                </a:lnTo>
                <a:close/>
                <a:moveTo>
                  <a:pt x="369579" y="127153"/>
                </a:moveTo>
                <a:lnTo>
                  <a:pt x="365363" y="133845"/>
                </a:lnTo>
                <a:lnTo>
                  <a:pt x="361201" y="133845"/>
                </a:lnTo>
                <a:lnTo>
                  <a:pt x="367511" y="123998"/>
                </a:lnTo>
                <a:lnTo>
                  <a:pt x="361609" y="114804"/>
                </a:lnTo>
                <a:lnTo>
                  <a:pt x="365771" y="114804"/>
                </a:lnTo>
                <a:lnTo>
                  <a:pt x="369579" y="120788"/>
                </a:lnTo>
                <a:lnTo>
                  <a:pt x="373387" y="114804"/>
                </a:lnTo>
                <a:lnTo>
                  <a:pt x="377548" y="114804"/>
                </a:lnTo>
                <a:lnTo>
                  <a:pt x="371646" y="123998"/>
                </a:lnTo>
                <a:lnTo>
                  <a:pt x="377956" y="133845"/>
                </a:lnTo>
                <a:lnTo>
                  <a:pt x="373795" y="133845"/>
                </a:lnTo>
                <a:lnTo>
                  <a:pt x="369579" y="127153"/>
                </a:lnTo>
                <a:close/>
                <a:moveTo>
                  <a:pt x="395379" y="127153"/>
                </a:moveTo>
                <a:lnTo>
                  <a:pt x="391163" y="133845"/>
                </a:lnTo>
                <a:lnTo>
                  <a:pt x="387001" y="133845"/>
                </a:lnTo>
                <a:lnTo>
                  <a:pt x="393312" y="123998"/>
                </a:lnTo>
                <a:lnTo>
                  <a:pt x="387409" y="114804"/>
                </a:lnTo>
                <a:lnTo>
                  <a:pt x="391571" y="114804"/>
                </a:lnTo>
                <a:lnTo>
                  <a:pt x="395379" y="120788"/>
                </a:lnTo>
                <a:lnTo>
                  <a:pt x="399187" y="114804"/>
                </a:lnTo>
                <a:lnTo>
                  <a:pt x="403348" y="114804"/>
                </a:lnTo>
                <a:lnTo>
                  <a:pt x="397446" y="123998"/>
                </a:lnTo>
                <a:lnTo>
                  <a:pt x="403756" y="133845"/>
                </a:lnTo>
                <a:lnTo>
                  <a:pt x="399595" y="133845"/>
                </a:lnTo>
                <a:lnTo>
                  <a:pt x="395379" y="127153"/>
                </a:lnTo>
                <a:close/>
                <a:moveTo>
                  <a:pt x="421179" y="127153"/>
                </a:moveTo>
                <a:lnTo>
                  <a:pt x="416963" y="133845"/>
                </a:lnTo>
                <a:lnTo>
                  <a:pt x="412801" y="133845"/>
                </a:lnTo>
                <a:lnTo>
                  <a:pt x="419112" y="123998"/>
                </a:lnTo>
                <a:lnTo>
                  <a:pt x="413209" y="114804"/>
                </a:lnTo>
                <a:lnTo>
                  <a:pt x="417371" y="114804"/>
                </a:lnTo>
                <a:lnTo>
                  <a:pt x="421179" y="120788"/>
                </a:lnTo>
                <a:lnTo>
                  <a:pt x="424987" y="114804"/>
                </a:lnTo>
                <a:lnTo>
                  <a:pt x="429149" y="114804"/>
                </a:lnTo>
                <a:lnTo>
                  <a:pt x="423246" y="123998"/>
                </a:lnTo>
                <a:lnTo>
                  <a:pt x="429557" y="133845"/>
                </a:lnTo>
                <a:lnTo>
                  <a:pt x="425395" y="133845"/>
                </a:lnTo>
                <a:lnTo>
                  <a:pt x="421179" y="127153"/>
                </a:lnTo>
                <a:close/>
                <a:moveTo>
                  <a:pt x="446979" y="127153"/>
                </a:moveTo>
                <a:lnTo>
                  <a:pt x="442763" y="133845"/>
                </a:lnTo>
                <a:lnTo>
                  <a:pt x="438601" y="133845"/>
                </a:lnTo>
                <a:lnTo>
                  <a:pt x="444912" y="123998"/>
                </a:lnTo>
                <a:lnTo>
                  <a:pt x="439009" y="114804"/>
                </a:lnTo>
                <a:lnTo>
                  <a:pt x="443171" y="114804"/>
                </a:lnTo>
                <a:lnTo>
                  <a:pt x="446979" y="120788"/>
                </a:lnTo>
                <a:lnTo>
                  <a:pt x="450787" y="114804"/>
                </a:lnTo>
                <a:lnTo>
                  <a:pt x="454949" y="114804"/>
                </a:lnTo>
                <a:lnTo>
                  <a:pt x="449046" y="123998"/>
                </a:lnTo>
                <a:lnTo>
                  <a:pt x="455357" y="133845"/>
                </a:lnTo>
                <a:lnTo>
                  <a:pt x="451195" y="133845"/>
                </a:lnTo>
                <a:lnTo>
                  <a:pt x="446979" y="127153"/>
                </a:lnTo>
                <a:close/>
                <a:moveTo>
                  <a:pt x="472779" y="127153"/>
                </a:moveTo>
                <a:lnTo>
                  <a:pt x="468563" y="133845"/>
                </a:lnTo>
                <a:lnTo>
                  <a:pt x="464401" y="133845"/>
                </a:lnTo>
                <a:lnTo>
                  <a:pt x="470712" y="123998"/>
                </a:lnTo>
                <a:lnTo>
                  <a:pt x="464809" y="114804"/>
                </a:lnTo>
                <a:lnTo>
                  <a:pt x="468971" y="114804"/>
                </a:lnTo>
                <a:lnTo>
                  <a:pt x="472779" y="120788"/>
                </a:lnTo>
                <a:lnTo>
                  <a:pt x="476587" y="114804"/>
                </a:lnTo>
                <a:lnTo>
                  <a:pt x="480749" y="114804"/>
                </a:lnTo>
                <a:lnTo>
                  <a:pt x="474846" y="123998"/>
                </a:lnTo>
                <a:lnTo>
                  <a:pt x="481157" y="133845"/>
                </a:lnTo>
                <a:lnTo>
                  <a:pt x="476995" y="133845"/>
                </a:lnTo>
                <a:lnTo>
                  <a:pt x="472779" y="127153"/>
                </a:lnTo>
                <a:close/>
                <a:moveTo>
                  <a:pt x="498579" y="127153"/>
                </a:moveTo>
                <a:lnTo>
                  <a:pt x="494363" y="133845"/>
                </a:lnTo>
                <a:lnTo>
                  <a:pt x="490201" y="133845"/>
                </a:lnTo>
                <a:lnTo>
                  <a:pt x="496512" y="123998"/>
                </a:lnTo>
                <a:lnTo>
                  <a:pt x="490609" y="114804"/>
                </a:lnTo>
                <a:lnTo>
                  <a:pt x="494771" y="114804"/>
                </a:lnTo>
                <a:lnTo>
                  <a:pt x="498579" y="120788"/>
                </a:lnTo>
                <a:lnTo>
                  <a:pt x="502387" y="114804"/>
                </a:lnTo>
                <a:lnTo>
                  <a:pt x="506549" y="114804"/>
                </a:lnTo>
                <a:lnTo>
                  <a:pt x="500646" y="123998"/>
                </a:lnTo>
                <a:lnTo>
                  <a:pt x="506957" y="133845"/>
                </a:lnTo>
                <a:lnTo>
                  <a:pt x="502795" y="133845"/>
                </a:lnTo>
                <a:lnTo>
                  <a:pt x="498579" y="127153"/>
                </a:lnTo>
                <a:close/>
                <a:moveTo>
                  <a:pt x="8378" y="155854"/>
                </a:moveTo>
                <a:lnTo>
                  <a:pt x="4162" y="162545"/>
                </a:lnTo>
                <a:lnTo>
                  <a:pt x="0" y="162545"/>
                </a:lnTo>
                <a:lnTo>
                  <a:pt x="6310" y="152699"/>
                </a:lnTo>
                <a:lnTo>
                  <a:pt x="408" y="143505"/>
                </a:lnTo>
                <a:lnTo>
                  <a:pt x="4570" y="143505"/>
                </a:lnTo>
                <a:lnTo>
                  <a:pt x="8378" y="149489"/>
                </a:lnTo>
                <a:lnTo>
                  <a:pt x="12186" y="143505"/>
                </a:lnTo>
                <a:lnTo>
                  <a:pt x="16347" y="143505"/>
                </a:lnTo>
                <a:lnTo>
                  <a:pt x="10445" y="152699"/>
                </a:lnTo>
                <a:lnTo>
                  <a:pt x="16755" y="162545"/>
                </a:lnTo>
                <a:lnTo>
                  <a:pt x="12594" y="162545"/>
                </a:lnTo>
                <a:lnTo>
                  <a:pt x="8378" y="155854"/>
                </a:lnTo>
                <a:close/>
                <a:moveTo>
                  <a:pt x="34178" y="155854"/>
                </a:moveTo>
                <a:lnTo>
                  <a:pt x="29962" y="162545"/>
                </a:lnTo>
                <a:lnTo>
                  <a:pt x="25800" y="162545"/>
                </a:lnTo>
                <a:lnTo>
                  <a:pt x="32110" y="152699"/>
                </a:lnTo>
                <a:lnTo>
                  <a:pt x="26208" y="143505"/>
                </a:lnTo>
                <a:lnTo>
                  <a:pt x="30370" y="143505"/>
                </a:lnTo>
                <a:lnTo>
                  <a:pt x="34178" y="149489"/>
                </a:lnTo>
                <a:lnTo>
                  <a:pt x="37986" y="143505"/>
                </a:lnTo>
                <a:lnTo>
                  <a:pt x="42147" y="143505"/>
                </a:lnTo>
                <a:lnTo>
                  <a:pt x="36245" y="152699"/>
                </a:lnTo>
                <a:lnTo>
                  <a:pt x="42555" y="162545"/>
                </a:lnTo>
                <a:lnTo>
                  <a:pt x="38394" y="162545"/>
                </a:lnTo>
                <a:lnTo>
                  <a:pt x="34178" y="155854"/>
                </a:lnTo>
                <a:close/>
                <a:moveTo>
                  <a:pt x="59978" y="155854"/>
                </a:moveTo>
                <a:lnTo>
                  <a:pt x="55762" y="162545"/>
                </a:lnTo>
                <a:lnTo>
                  <a:pt x="51600" y="162545"/>
                </a:lnTo>
                <a:lnTo>
                  <a:pt x="57911" y="152699"/>
                </a:lnTo>
                <a:lnTo>
                  <a:pt x="52008" y="143505"/>
                </a:lnTo>
                <a:lnTo>
                  <a:pt x="56170" y="143505"/>
                </a:lnTo>
                <a:lnTo>
                  <a:pt x="59978" y="149489"/>
                </a:lnTo>
                <a:lnTo>
                  <a:pt x="63786" y="143505"/>
                </a:lnTo>
                <a:lnTo>
                  <a:pt x="67948" y="143505"/>
                </a:lnTo>
                <a:lnTo>
                  <a:pt x="62045" y="152699"/>
                </a:lnTo>
                <a:lnTo>
                  <a:pt x="68356" y="162545"/>
                </a:lnTo>
                <a:lnTo>
                  <a:pt x="64194" y="162545"/>
                </a:lnTo>
                <a:lnTo>
                  <a:pt x="59978" y="155854"/>
                </a:lnTo>
                <a:close/>
                <a:moveTo>
                  <a:pt x="85778" y="155854"/>
                </a:moveTo>
                <a:lnTo>
                  <a:pt x="81562" y="162545"/>
                </a:lnTo>
                <a:lnTo>
                  <a:pt x="77400" y="162545"/>
                </a:lnTo>
                <a:lnTo>
                  <a:pt x="83711" y="152699"/>
                </a:lnTo>
                <a:lnTo>
                  <a:pt x="77808" y="143505"/>
                </a:lnTo>
                <a:lnTo>
                  <a:pt x="81970" y="143505"/>
                </a:lnTo>
                <a:lnTo>
                  <a:pt x="85778" y="149489"/>
                </a:lnTo>
                <a:lnTo>
                  <a:pt x="89586" y="143505"/>
                </a:lnTo>
                <a:lnTo>
                  <a:pt x="93748" y="143505"/>
                </a:lnTo>
                <a:lnTo>
                  <a:pt x="87845" y="152699"/>
                </a:lnTo>
                <a:lnTo>
                  <a:pt x="94156" y="162545"/>
                </a:lnTo>
                <a:lnTo>
                  <a:pt x="89994" y="162545"/>
                </a:lnTo>
                <a:lnTo>
                  <a:pt x="85778" y="155854"/>
                </a:lnTo>
                <a:close/>
                <a:moveTo>
                  <a:pt x="111578" y="155854"/>
                </a:moveTo>
                <a:lnTo>
                  <a:pt x="107362" y="162545"/>
                </a:lnTo>
                <a:lnTo>
                  <a:pt x="103200" y="162545"/>
                </a:lnTo>
                <a:lnTo>
                  <a:pt x="109511" y="152699"/>
                </a:lnTo>
                <a:lnTo>
                  <a:pt x="103608" y="143505"/>
                </a:lnTo>
                <a:lnTo>
                  <a:pt x="107770" y="143505"/>
                </a:lnTo>
                <a:lnTo>
                  <a:pt x="111578" y="149489"/>
                </a:lnTo>
                <a:lnTo>
                  <a:pt x="115386" y="143505"/>
                </a:lnTo>
                <a:lnTo>
                  <a:pt x="119548" y="143505"/>
                </a:lnTo>
                <a:lnTo>
                  <a:pt x="113645" y="152699"/>
                </a:lnTo>
                <a:lnTo>
                  <a:pt x="119956" y="162545"/>
                </a:lnTo>
                <a:lnTo>
                  <a:pt x="115794" y="162545"/>
                </a:lnTo>
                <a:lnTo>
                  <a:pt x="111578" y="155854"/>
                </a:lnTo>
                <a:close/>
                <a:moveTo>
                  <a:pt x="137378" y="155854"/>
                </a:moveTo>
                <a:lnTo>
                  <a:pt x="133162" y="162545"/>
                </a:lnTo>
                <a:lnTo>
                  <a:pt x="129000" y="162545"/>
                </a:lnTo>
                <a:lnTo>
                  <a:pt x="135311" y="152699"/>
                </a:lnTo>
                <a:lnTo>
                  <a:pt x="129408" y="143505"/>
                </a:lnTo>
                <a:lnTo>
                  <a:pt x="133570" y="143505"/>
                </a:lnTo>
                <a:lnTo>
                  <a:pt x="137378" y="149489"/>
                </a:lnTo>
                <a:lnTo>
                  <a:pt x="141186" y="143505"/>
                </a:lnTo>
                <a:lnTo>
                  <a:pt x="145348" y="143505"/>
                </a:lnTo>
                <a:lnTo>
                  <a:pt x="139445" y="152699"/>
                </a:lnTo>
                <a:lnTo>
                  <a:pt x="145756" y="162545"/>
                </a:lnTo>
                <a:lnTo>
                  <a:pt x="141594" y="162545"/>
                </a:lnTo>
                <a:lnTo>
                  <a:pt x="137378" y="155854"/>
                </a:lnTo>
                <a:close/>
                <a:moveTo>
                  <a:pt x="163178" y="155854"/>
                </a:moveTo>
                <a:lnTo>
                  <a:pt x="158962" y="162545"/>
                </a:lnTo>
                <a:lnTo>
                  <a:pt x="154800" y="162545"/>
                </a:lnTo>
                <a:lnTo>
                  <a:pt x="161111" y="152699"/>
                </a:lnTo>
                <a:lnTo>
                  <a:pt x="155208" y="143505"/>
                </a:lnTo>
                <a:lnTo>
                  <a:pt x="159370" y="143505"/>
                </a:lnTo>
                <a:lnTo>
                  <a:pt x="163178" y="149489"/>
                </a:lnTo>
                <a:lnTo>
                  <a:pt x="166986" y="143505"/>
                </a:lnTo>
                <a:lnTo>
                  <a:pt x="171148" y="143505"/>
                </a:lnTo>
                <a:lnTo>
                  <a:pt x="165245" y="152699"/>
                </a:lnTo>
                <a:lnTo>
                  <a:pt x="171556" y="162545"/>
                </a:lnTo>
                <a:lnTo>
                  <a:pt x="167394" y="162545"/>
                </a:lnTo>
                <a:lnTo>
                  <a:pt x="163178" y="155854"/>
                </a:lnTo>
                <a:close/>
                <a:moveTo>
                  <a:pt x="188978" y="155854"/>
                </a:moveTo>
                <a:lnTo>
                  <a:pt x="184762" y="162545"/>
                </a:lnTo>
                <a:lnTo>
                  <a:pt x="180601" y="162545"/>
                </a:lnTo>
                <a:lnTo>
                  <a:pt x="186911" y="152699"/>
                </a:lnTo>
                <a:lnTo>
                  <a:pt x="181009" y="143505"/>
                </a:lnTo>
                <a:lnTo>
                  <a:pt x="185170" y="143505"/>
                </a:lnTo>
                <a:lnTo>
                  <a:pt x="188978" y="149489"/>
                </a:lnTo>
                <a:lnTo>
                  <a:pt x="192786" y="143505"/>
                </a:lnTo>
                <a:lnTo>
                  <a:pt x="196948" y="143505"/>
                </a:lnTo>
                <a:lnTo>
                  <a:pt x="191045" y="152699"/>
                </a:lnTo>
                <a:lnTo>
                  <a:pt x="197356" y="162545"/>
                </a:lnTo>
                <a:lnTo>
                  <a:pt x="193194" y="162545"/>
                </a:lnTo>
                <a:lnTo>
                  <a:pt x="188978" y="155854"/>
                </a:lnTo>
                <a:close/>
                <a:moveTo>
                  <a:pt x="214778" y="155854"/>
                </a:moveTo>
                <a:lnTo>
                  <a:pt x="210562" y="162545"/>
                </a:lnTo>
                <a:lnTo>
                  <a:pt x="206401" y="162545"/>
                </a:lnTo>
                <a:lnTo>
                  <a:pt x="212711" y="152699"/>
                </a:lnTo>
                <a:lnTo>
                  <a:pt x="206809" y="143505"/>
                </a:lnTo>
                <a:lnTo>
                  <a:pt x="210970" y="143505"/>
                </a:lnTo>
                <a:lnTo>
                  <a:pt x="214778" y="149489"/>
                </a:lnTo>
                <a:lnTo>
                  <a:pt x="218586" y="143505"/>
                </a:lnTo>
                <a:lnTo>
                  <a:pt x="222748" y="143505"/>
                </a:lnTo>
                <a:lnTo>
                  <a:pt x="216846" y="152699"/>
                </a:lnTo>
                <a:lnTo>
                  <a:pt x="223156" y="162545"/>
                </a:lnTo>
                <a:lnTo>
                  <a:pt x="218994" y="162545"/>
                </a:lnTo>
                <a:lnTo>
                  <a:pt x="214778" y="155854"/>
                </a:lnTo>
                <a:close/>
                <a:moveTo>
                  <a:pt x="240578" y="155854"/>
                </a:moveTo>
                <a:lnTo>
                  <a:pt x="236362" y="162545"/>
                </a:lnTo>
                <a:lnTo>
                  <a:pt x="232201" y="162545"/>
                </a:lnTo>
                <a:lnTo>
                  <a:pt x="238511" y="152699"/>
                </a:lnTo>
                <a:lnTo>
                  <a:pt x="232609" y="143505"/>
                </a:lnTo>
                <a:lnTo>
                  <a:pt x="236770" y="143505"/>
                </a:lnTo>
                <a:lnTo>
                  <a:pt x="240578" y="149489"/>
                </a:lnTo>
                <a:lnTo>
                  <a:pt x="244386" y="143505"/>
                </a:lnTo>
                <a:lnTo>
                  <a:pt x="248548" y="143505"/>
                </a:lnTo>
                <a:lnTo>
                  <a:pt x="242646" y="152699"/>
                </a:lnTo>
                <a:lnTo>
                  <a:pt x="248956" y="162545"/>
                </a:lnTo>
                <a:lnTo>
                  <a:pt x="244794" y="162545"/>
                </a:lnTo>
                <a:lnTo>
                  <a:pt x="240578" y="155854"/>
                </a:lnTo>
                <a:close/>
                <a:moveTo>
                  <a:pt x="266378" y="155854"/>
                </a:moveTo>
                <a:lnTo>
                  <a:pt x="262162" y="162545"/>
                </a:lnTo>
                <a:lnTo>
                  <a:pt x="258001" y="162545"/>
                </a:lnTo>
                <a:lnTo>
                  <a:pt x="264311" y="152699"/>
                </a:lnTo>
                <a:lnTo>
                  <a:pt x="258409" y="143505"/>
                </a:lnTo>
                <a:lnTo>
                  <a:pt x="262570" y="143505"/>
                </a:lnTo>
                <a:lnTo>
                  <a:pt x="266378" y="149489"/>
                </a:lnTo>
                <a:lnTo>
                  <a:pt x="270187" y="143505"/>
                </a:lnTo>
                <a:lnTo>
                  <a:pt x="274348" y="143505"/>
                </a:lnTo>
                <a:lnTo>
                  <a:pt x="268446" y="152699"/>
                </a:lnTo>
                <a:lnTo>
                  <a:pt x="274756" y="162545"/>
                </a:lnTo>
                <a:lnTo>
                  <a:pt x="270595" y="162545"/>
                </a:lnTo>
                <a:lnTo>
                  <a:pt x="266378" y="155854"/>
                </a:lnTo>
                <a:close/>
                <a:moveTo>
                  <a:pt x="292179" y="155854"/>
                </a:moveTo>
                <a:lnTo>
                  <a:pt x="287962" y="162545"/>
                </a:lnTo>
                <a:lnTo>
                  <a:pt x="283801" y="162545"/>
                </a:lnTo>
                <a:lnTo>
                  <a:pt x="290111" y="152699"/>
                </a:lnTo>
                <a:lnTo>
                  <a:pt x="284209" y="143505"/>
                </a:lnTo>
                <a:lnTo>
                  <a:pt x="288370" y="143505"/>
                </a:lnTo>
                <a:lnTo>
                  <a:pt x="292179" y="149489"/>
                </a:lnTo>
                <a:lnTo>
                  <a:pt x="295987" y="143505"/>
                </a:lnTo>
                <a:lnTo>
                  <a:pt x="300148" y="143505"/>
                </a:lnTo>
                <a:lnTo>
                  <a:pt x="294246" y="152699"/>
                </a:lnTo>
                <a:lnTo>
                  <a:pt x="300556" y="162545"/>
                </a:lnTo>
                <a:lnTo>
                  <a:pt x="296395" y="162545"/>
                </a:lnTo>
                <a:lnTo>
                  <a:pt x="292179" y="155854"/>
                </a:lnTo>
                <a:close/>
                <a:moveTo>
                  <a:pt x="317979" y="155854"/>
                </a:moveTo>
                <a:lnTo>
                  <a:pt x="313762" y="162545"/>
                </a:lnTo>
                <a:lnTo>
                  <a:pt x="309601" y="162545"/>
                </a:lnTo>
                <a:lnTo>
                  <a:pt x="315911" y="152699"/>
                </a:lnTo>
                <a:lnTo>
                  <a:pt x="310009" y="143505"/>
                </a:lnTo>
                <a:lnTo>
                  <a:pt x="314170" y="143505"/>
                </a:lnTo>
                <a:lnTo>
                  <a:pt x="317979" y="149489"/>
                </a:lnTo>
                <a:lnTo>
                  <a:pt x="321787" y="143505"/>
                </a:lnTo>
                <a:lnTo>
                  <a:pt x="325948" y="143505"/>
                </a:lnTo>
                <a:lnTo>
                  <a:pt x="320046" y="152699"/>
                </a:lnTo>
                <a:lnTo>
                  <a:pt x="326356" y="162545"/>
                </a:lnTo>
                <a:lnTo>
                  <a:pt x="322195" y="162545"/>
                </a:lnTo>
                <a:lnTo>
                  <a:pt x="317979" y="155854"/>
                </a:lnTo>
                <a:close/>
                <a:moveTo>
                  <a:pt x="343779" y="155854"/>
                </a:moveTo>
                <a:lnTo>
                  <a:pt x="339563" y="162545"/>
                </a:lnTo>
                <a:lnTo>
                  <a:pt x="335401" y="162545"/>
                </a:lnTo>
                <a:lnTo>
                  <a:pt x="341711" y="152699"/>
                </a:lnTo>
                <a:lnTo>
                  <a:pt x="335809" y="143505"/>
                </a:lnTo>
                <a:lnTo>
                  <a:pt x="339971" y="143505"/>
                </a:lnTo>
                <a:lnTo>
                  <a:pt x="343779" y="149489"/>
                </a:lnTo>
                <a:lnTo>
                  <a:pt x="347587" y="143505"/>
                </a:lnTo>
                <a:lnTo>
                  <a:pt x="351748" y="143505"/>
                </a:lnTo>
                <a:lnTo>
                  <a:pt x="345846" y="152699"/>
                </a:lnTo>
                <a:lnTo>
                  <a:pt x="352156" y="162545"/>
                </a:lnTo>
                <a:lnTo>
                  <a:pt x="347995" y="162545"/>
                </a:lnTo>
                <a:lnTo>
                  <a:pt x="343779" y="155854"/>
                </a:lnTo>
                <a:close/>
                <a:moveTo>
                  <a:pt x="369579" y="155854"/>
                </a:moveTo>
                <a:lnTo>
                  <a:pt x="365363" y="162545"/>
                </a:lnTo>
                <a:lnTo>
                  <a:pt x="361201" y="162545"/>
                </a:lnTo>
                <a:lnTo>
                  <a:pt x="367511" y="152699"/>
                </a:lnTo>
                <a:lnTo>
                  <a:pt x="361609" y="143505"/>
                </a:lnTo>
                <a:lnTo>
                  <a:pt x="365771" y="143505"/>
                </a:lnTo>
                <a:lnTo>
                  <a:pt x="369579" y="149489"/>
                </a:lnTo>
                <a:lnTo>
                  <a:pt x="373387" y="143505"/>
                </a:lnTo>
                <a:lnTo>
                  <a:pt x="377548" y="143505"/>
                </a:lnTo>
                <a:lnTo>
                  <a:pt x="371646" y="152699"/>
                </a:lnTo>
                <a:lnTo>
                  <a:pt x="377956" y="162545"/>
                </a:lnTo>
                <a:lnTo>
                  <a:pt x="373795" y="162545"/>
                </a:lnTo>
                <a:lnTo>
                  <a:pt x="369579" y="155854"/>
                </a:lnTo>
                <a:close/>
                <a:moveTo>
                  <a:pt x="395379" y="155854"/>
                </a:moveTo>
                <a:lnTo>
                  <a:pt x="391163" y="162545"/>
                </a:lnTo>
                <a:lnTo>
                  <a:pt x="387001" y="162545"/>
                </a:lnTo>
                <a:lnTo>
                  <a:pt x="393312" y="152699"/>
                </a:lnTo>
                <a:lnTo>
                  <a:pt x="387409" y="143505"/>
                </a:lnTo>
                <a:lnTo>
                  <a:pt x="391571" y="143505"/>
                </a:lnTo>
                <a:lnTo>
                  <a:pt x="395379" y="149489"/>
                </a:lnTo>
                <a:lnTo>
                  <a:pt x="399187" y="143505"/>
                </a:lnTo>
                <a:lnTo>
                  <a:pt x="403348" y="143505"/>
                </a:lnTo>
                <a:lnTo>
                  <a:pt x="397446" y="152699"/>
                </a:lnTo>
                <a:lnTo>
                  <a:pt x="403756" y="162545"/>
                </a:lnTo>
                <a:lnTo>
                  <a:pt x="399595" y="162545"/>
                </a:lnTo>
                <a:lnTo>
                  <a:pt x="395379" y="155854"/>
                </a:lnTo>
                <a:close/>
                <a:moveTo>
                  <a:pt x="421179" y="155854"/>
                </a:moveTo>
                <a:lnTo>
                  <a:pt x="416963" y="162545"/>
                </a:lnTo>
                <a:lnTo>
                  <a:pt x="412801" y="162545"/>
                </a:lnTo>
                <a:lnTo>
                  <a:pt x="419112" y="152699"/>
                </a:lnTo>
                <a:lnTo>
                  <a:pt x="413209" y="143505"/>
                </a:lnTo>
                <a:lnTo>
                  <a:pt x="417371" y="143505"/>
                </a:lnTo>
                <a:lnTo>
                  <a:pt x="421179" y="149489"/>
                </a:lnTo>
                <a:lnTo>
                  <a:pt x="424987" y="143505"/>
                </a:lnTo>
                <a:lnTo>
                  <a:pt x="429149" y="143505"/>
                </a:lnTo>
                <a:lnTo>
                  <a:pt x="423246" y="152699"/>
                </a:lnTo>
                <a:lnTo>
                  <a:pt x="429557" y="162545"/>
                </a:lnTo>
                <a:lnTo>
                  <a:pt x="425395" y="162545"/>
                </a:lnTo>
                <a:lnTo>
                  <a:pt x="421179" y="155854"/>
                </a:lnTo>
                <a:close/>
                <a:moveTo>
                  <a:pt x="446979" y="155854"/>
                </a:moveTo>
                <a:lnTo>
                  <a:pt x="442763" y="162545"/>
                </a:lnTo>
                <a:lnTo>
                  <a:pt x="438601" y="162545"/>
                </a:lnTo>
                <a:lnTo>
                  <a:pt x="444912" y="152699"/>
                </a:lnTo>
                <a:lnTo>
                  <a:pt x="439009" y="143505"/>
                </a:lnTo>
                <a:lnTo>
                  <a:pt x="443171" y="143505"/>
                </a:lnTo>
                <a:lnTo>
                  <a:pt x="446979" y="149489"/>
                </a:lnTo>
                <a:lnTo>
                  <a:pt x="450787" y="143505"/>
                </a:lnTo>
                <a:lnTo>
                  <a:pt x="454949" y="143505"/>
                </a:lnTo>
                <a:lnTo>
                  <a:pt x="449046" y="152699"/>
                </a:lnTo>
                <a:lnTo>
                  <a:pt x="455357" y="162545"/>
                </a:lnTo>
                <a:lnTo>
                  <a:pt x="451195" y="162545"/>
                </a:lnTo>
                <a:lnTo>
                  <a:pt x="446979" y="155854"/>
                </a:lnTo>
                <a:close/>
                <a:moveTo>
                  <a:pt x="472779" y="155854"/>
                </a:moveTo>
                <a:lnTo>
                  <a:pt x="468563" y="162545"/>
                </a:lnTo>
                <a:lnTo>
                  <a:pt x="464401" y="162545"/>
                </a:lnTo>
                <a:lnTo>
                  <a:pt x="470712" y="152699"/>
                </a:lnTo>
                <a:lnTo>
                  <a:pt x="464809" y="143505"/>
                </a:lnTo>
                <a:lnTo>
                  <a:pt x="468971" y="143505"/>
                </a:lnTo>
                <a:lnTo>
                  <a:pt x="472779" y="149489"/>
                </a:lnTo>
                <a:lnTo>
                  <a:pt x="476587" y="143505"/>
                </a:lnTo>
                <a:lnTo>
                  <a:pt x="480749" y="143505"/>
                </a:lnTo>
                <a:lnTo>
                  <a:pt x="474846" y="152699"/>
                </a:lnTo>
                <a:lnTo>
                  <a:pt x="481157" y="162545"/>
                </a:lnTo>
                <a:lnTo>
                  <a:pt x="476995" y="162545"/>
                </a:lnTo>
                <a:lnTo>
                  <a:pt x="472779" y="155854"/>
                </a:lnTo>
                <a:close/>
                <a:moveTo>
                  <a:pt x="498579" y="155854"/>
                </a:moveTo>
                <a:lnTo>
                  <a:pt x="494363" y="162545"/>
                </a:lnTo>
                <a:lnTo>
                  <a:pt x="490201" y="162545"/>
                </a:lnTo>
                <a:lnTo>
                  <a:pt x="496512" y="152699"/>
                </a:lnTo>
                <a:lnTo>
                  <a:pt x="490609" y="143505"/>
                </a:lnTo>
                <a:lnTo>
                  <a:pt x="494771" y="143505"/>
                </a:lnTo>
                <a:lnTo>
                  <a:pt x="498579" y="149489"/>
                </a:lnTo>
                <a:lnTo>
                  <a:pt x="502387" y="143505"/>
                </a:lnTo>
                <a:lnTo>
                  <a:pt x="506549" y="143505"/>
                </a:lnTo>
                <a:lnTo>
                  <a:pt x="500646" y="152699"/>
                </a:lnTo>
                <a:lnTo>
                  <a:pt x="506957" y="162545"/>
                </a:lnTo>
                <a:lnTo>
                  <a:pt x="502795" y="162545"/>
                </a:lnTo>
                <a:lnTo>
                  <a:pt x="498579" y="155854"/>
                </a:lnTo>
                <a:close/>
                <a:moveTo>
                  <a:pt x="8378" y="184555"/>
                </a:moveTo>
                <a:lnTo>
                  <a:pt x="4162" y="191247"/>
                </a:lnTo>
                <a:lnTo>
                  <a:pt x="0" y="191247"/>
                </a:lnTo>
                <a:lnTo>
                  <a:pt x="6310" y="181400"/>
                </a:lnTo>
                <a:lnTo>
                  <a:pt x="408" y="172206"/>
                </a:lnTo>
                <a:lnTo>
                  <a:pt x="4570" y="172206"/>
                </a:lnTo>
                <a:lnTo>
                  <a:pt x="8378" y="178190"/>
                </a:lnTo>
                <a:lnTo>
                  <a:pt x="12186" y="172206"/>
                </a:lnTo>
                <a:lnTo>
                  <a:pt x="16347" y="172206"/>
                </a:lnTo>
                <a:lnTo>
                  <a:pt x="10445" y="181400"/>
                </a:lnTo>
                <a:lnTo>
                  <a:pt x="16755" y="191247"/>
                </a:lnTo>
                <a:lnTo>
                  <a:pt x="12594" y="191247"/>
                </a:lnTo>
                <a:lnTo>
                  <a:pt x="8378" y="184555"/>
                </a:lnTo>
                <a:close/>
                <a:moveTo>
                  <a:pt x="34178" y="184555"/>
                </a:moveTo>
                <a:lnTo>
                  <a:pt x="29962" y="191247"/>
                </a:lnTo>
                <a:lnTo>
                  <a:pt x="25800" y="191247"/>
                </a:lnTo>
                <a:lnTo>
                  <a:pt x="32110" y="181400"/>
                </a:lnTo>
                <a:lnTo>
                  <a:pt x="26208" y="172206"/>
                </a:lnTo>
                <a:lnTo>
                  <a:pt x="30370" y="172206"/>
                </a:lnTo>
                <a:lnTo>
                  <a:pt x="34178" y="178190"/>
                </a:lnTo>
                <a:lnTo>
                  <a:pt x="37986" y="172206"/>
                </a:lnTo>
                <a:lnTo>
                  <a:pt x="42147" y="172206"/>
                </a:lnTo>
                <a:lnTo>
                  <a:pt x="36245" y="181400"/>
                </a:lnTo>
                <a:lnTo>
                  <a:pt x="42555" y="191247"/>
                </a:lnTo>
                <a:lnTo>
                  <a:pt x="38394" y="191247"/>
                </a:lnTo>
                <a:lnTo>
                  <a:pt x="34178" y="184555"/>
                </a:lnTo>
                <a:close/>
                <a:moveTo>
                  <a:pt x="59978" y="184555"/>
                </a:moveTo>
                <a:lnTo>
                  <a:pt x="55762" y="191247"/>
                </a:lnTo>
                <a:lnTo>
                  <a:pt x="51600" y="191247"/>
                </a:lnTo>
                <a:lnTo>
                  <a:pt x="57911" y="181400"/>
                </a:lnTo>
                <a:lnTo>
                  <a:pt x="52008" y="172206"/>
                </a:lnTo>
                <a:lnTo>
                  <a:pt x="56170" y="172206"/>
                </a:lnTo>
                <a:lnTo>
                  <a:pt x="59978" y="178190"/>
                </a:lnTo>
                <a:lnTo>
                  <a:pt x="63786" y="172206"/>
                </a:lnTo>
                <a:lnTo>
                  <a:pt x="67948" y="172206"/>
                </a:lnTo>
                <a:lnTo>
                  <a:pt x="62045" y="181400"/>
                </a:lnTo>
                <a:lnTo>
                  <a:pt x="68356" y="191247"/>
                </a:lnTo>
                <a:lnTo>
                  <a:pt x="64194" y="191247"/>
                </a:lnTo>
                <a:lnTo>
                  <a:pt x="59978" y="184555"/>
                </a:lnTo>
                <a:close/>
                <a:moveTo>
                  <a:pt x="85778" y="184555"/>
                </a:moveTo>
                <a:lnTo>
                  <a:pt x="81562" y="191247"/>
                </a:lnTo>
                <a:lnTo>
                  <a:pt x="77400" y="191247"/>
                </a:lnTo>
                <a:lnTo>
                  <a:pt x="83711" y="181400"/>
                </a:lnTo>
                <a:lnTo>
                  <a:pt x="77808" y="172206"/>
                </a:lnTo>
                <a:lnTo>
                  <a:pt x="81970" y="172206"/>
                </a:lnTo>
                <a:lnTo>
                  <a:pt x="85778" y="178190"/>
                </a:lnTo>
                <a:lnTo>
                  <a:pt x="89586" y="172206"/>
                </a:lnTo>
                <a:lnTo>
                  <a:pt x="93748" y="172206"/>
                </a:lnTo>
                <a:lnTo>
                  <a:pt x="87845" y="181400"/>
                </a:lnTo>
                <a:lnTo>
                  <a:pt x="94156" y="191247"/>
                </a:lnTo>
                <a:lnTo>
                  <a:pt x="89994" y="191247"/>
                </a:lnTo>
                <a:lnTo>
                  <a:pt x="85778" y="184555"/>
                </a:lnTo>
                <a:close/>
                <a:moveTo>
                  <a:pt x="111578" y="184555"/>
                </a:moveTo>
                <a:lnTo>
                  <a:pt x="107362" y="191247"/>
                </a:lnTo>
                <a:lnTo>
                  <a:pt x="103200" y="191247"/>
                </a:lnTo>
                <a:lnTo>
                  <a:pt x="109511" y="181400"/>
                </a:lnTo>
                <a:lnTo>
                  <a:pt x="103608" y="172206"/>
                </a:lnTo>
                <a:lnTo>
                  <a:pt x="107770" y="172206"/>
                </a:lnTo>
                <a:lnTo>
                  <a:pt x="111578" y="178190"/>
                </a:lnTo>
                <a:lnTo>
                  <a:pt x="115386" y="172206"/>
                </a:lnTo>
                <a:lnTo>
                  <a:pt x="119548" y="172206"/>
                </a:lnTo>
                <a:lnTo>
                  <a:pt x="113645" y="181400"/>
                </a:lnTo>
                <a:lnTo>
                  <a:pt x="119956" y="191247"/>
                </a:lnTo>
                <a:lnTo>
                  <a:pt x="115794" y="191247"/>
                </a:lnTo>
                <a:lnTo>
                  <a:pt x="111578" y="184555"/>
                </a:lnTo>
                <a:close/>
                <a:moveTo>
                  <a:pt x="137378" y="184555"/>
                </a:moveTo>
                <a:lnTo>
                  <a:pt x="133162" y="191247"/>
                </a:lnTo>
                <a:lnTo>
                  <a:pt x="129000" y="191247"/>
                </a:lnTo>
                <a:lnTo>
                  <a:pt x="135311" y="181400"/>
                </a:lnTo>
                <a:lnTo>
                  <a:pt x="129408" y="172206"/>
                </a:lnTo>
                <a:lnTo>
                  <a:pt x="133570" y="172206"/>
                </a:lnTo>
                <a:lnTo>
                  <a:pt x="137378" y="178190"/>
                </a:lnTo>
                <a:lnTo>
                  <a:pt x="141186" y="172206"/>
                </a:lnTo>
                <a:lnTo>
                  <a:pt x="145348" y="172206"/>
                </a:lnTo>
                <a:lnTo>
                  <a:pt x="139445" y="181400"/>
                </a:lnTo>
                <a:lnTo>
                  <a:pt x="145756" y="191247"/>
                </a:lnTo>
                <a:lnTo>
                  <a:pt x="141594" y="191247"/>
                </a:lnTo>
                <a:lnTo>
                  <a:pt x="137378" y="184555"/>
                </a:lnTo>
                <a:close/>
                <a:moveTo>
                  <a:pt x="163178" y="184555"/>
                </a:moveTo>
                <a:lnTo>
                  <a:pt x="158962" y="191247"/>
                </a:lnTo>
                <a:lnTo>
                  <a:pt x="154800" y="191247"/>
                </a:lnTo>
                <a:lnTo>
                  <a:pt x="161111" y="181400"/>
                </a:lnTo>
                <a:lnTo>
                  <a:pt x="155208" y="172206"/>
                </a:lnTo>
                <a:lnTo>
                  <a:pt x="159370" y="172206"/>
                </a:lnTo>
                <a:lnTo>
                  <a:pt x="163178" y="178190"/>
                </a:lnTo>
                <a:lnTo>
                  <a:pt x="166986" y="172206"/>
                </a:lnTo>
                <a:lnTo>
                  <a:pt x="171148" y="172206"/>
                </a:lnTo>
                <a:lnTo>
                  <a:pt x="165245" y="181400"/>
                </a:lnTo>
                <a:lnTo>
                  <a:pt x="171556" y="191247"/>
                </a:lnTo>
                <a:lnTo>
                  <a:pt x="167394" y="191247"/>
                </a:lnTo>
                <a:lnTo>
                  <a:pt x="163178" y="184555"/>
                </a:lnTo>
                <a:close/>
                <a:moveTo>
                  <a:pt x="188978" y="184555"/>
                </a:moveTo>
                <a:lnTo>
                  <a:pt x="184762" y="191247"/>
                </a:lnTo>
                <a:lnTo>
                  <a:pt x="180601" y="191247"/>
                </a:lnTo>
                <a:lnTo>
                  <a:pt x="186911" y="181400"/>
                </a:lnTo>
                <a:lnTo>
                  <a:pt x="181009" y="172206"/>
                </a:lnTo>
                <a:lnTo>
                  <a:pt x="185170" y="172206"/>
                </a:lnTo>
                <a:lnTo>
                  <a:pt x="188978" y="178190"/>
                </a:lnTo>
                <a:lnTo>
                  <a:pt x="192786" y="172206"/>
                </a:lnTo>
                <a:lnTo>
                  <a:pt x="196948" y="172206"/>
                </a:lnTo>
                <a:lnTo>
                  <a:pt x="191045" y="181400"/>
                </a:lnTo>
                <a:lnTo>
                  <a:pt x="197356" y="191247"/>
                </a:lnTo>
                <a:lnTo>
                  <a:pt x="193194" y="191247"/>
                </a:lnTo>
                <a:lnTo>
                  <a:pt x="188978" y="184555"/>
                </a:lnTo>
                <a:close/>
                <a:moveTo>
                  <a:pt x="214778" y="184555"/>
                </a:moveTo>
                <a:lnTo>
                  <a:pt x="210562" y="191247"/>
                </a:lnTo>
                <a:lnTo>
                  <a:pt x="206401" y="191247"/>
                </a:lnTo>
                <a:lnTo>
                  <a:pt x="212711" y="181400"/>
                </a:lnTo>
                <a:lnTo>
                  <a:pt x="206809" y="172206"/>
                </a:lnTo>
                <a:lnTo>
                  <a:pt x="210970" y="172206"/>
                </a:lnTo>
                <a:lnTo>
                  <a:pt x="214778" y="178190"/>
                </a:lnTo>
                <a:lnTo>
                  <a:pt x="218586" y="172206"/>
                </a:lnTo>
                <a:lnTo>
                  <a:pt x="222748" y="172206"/>
                </a:lnTo>
                <a:lnTo>
                  <a:pt x="216846" y="181400"/>
                </a:lnTo>
                <a:lnTo>
                  <a:pt x="223156" y="191247"/>
                </a:lnTo>
                <a:lnTo>
                  <a:pt x="218994" y="191247"/>
                </a:lnTo>
                <a:lnTo>
                  <a:pt x="214778" y="184555"/>
                </a:lnTo>
                <a:close/>
                <a:moveTo>
                  <a:pt x="240578" y="184555"/>
                </a:moveTo>
                <a:lnTo>
                  <a:pt x="236362" y="191247"/>
                </a:lnTo>
                <a:lnTo>
                  <a:pt x="232201" y="191247"/>
                </a:lnTo>
                <a:lnTo>
                  <a:pt x="238511" y="181400"/>
                </a:lnTo>
                <a:lnTo>
                  <a:pt x="232609" y="172206"/>
                </a:lnTo>
                <a:lnTo>
                  <a:pt x="236770" y="172206"/>
                </a:lnTo>
                <a:lnTo>
                  <a:pt x="240578" y="178190"/>
                </a:lnTo>
                <a:lnTo>
                  <a:pt x="244386" y="172206"/>
                </a:lnTo>
                <a:lnTo>
                  <a:pt x="248548" y="172206"/>
                </a:lnTo>
                <a:lnTo>
                  <a:pt x="242646" y="181400"/>
                </a:lnTo>
                <a:lnTo>
                  <a:pt x="248956" y="191247"/>
                </a:lnTo>
                <a:lnTo>
                  <a:pt x="244794" y="191247"/>
                </a:lnTo>
                <a:lnTo>
                  <a:pt x="240578" y="184555"/>
                </a:lnTo>
                <a:close/>
                <a:moveTo>
                  <a:pt x="266378" y="184555"/>
                </a:moveTo>
                <a:lnTo>
                  <a:pt x="262162" y="191247"/>
                </a:lnTo>
                <a:lnTo>
                  <a:pt x="258001" y="191247"/>
                </a:lnTo>
                <a:lnTo>
                  <a:pt x="264311" y="181400"/>
                </a:lnTo>
                <a:lnTo>
                  <a:pt x="258409" y="172206"/>
                </a:lnTo>
                <a:lnTo>
                  <a:pt x="262570" y="172206"/>
                </a:lnTo>
                <a:lnTo>
                  <a:pt x="266378" y="178190"/>
                </a:lnTo>
                <a:lnTo>
                  <a:pt x="270187" y="172206"/>
                </a:lnTo>
                <a:lnTo>
                  <a:pt x="274348" y="172206"/>
                </a:lnTo>
                <a:lnTo>
                  <a:pt x="268446" y="181400"/>
                </a:lnTo>
                <a:lnTo>
                  <a:pt x="274756" y="191247"/>
                </a:lnTo>
                <a:lnTo>
                  <a:pt x="270595" y="191247"/>
                </a:lnTo>
                <a:lnTo>
                  <a:pt x="266378" y="184555"/>
                </a:lnTo>
                <a:close/>
                <a:moveTo>
                  <a:pt x="292179" y="184555"/>
                </a:moveTo>
                <a:lnTo>
                  <a:pt x="287962" y="191247"/>
                </a:lnTo>
                <a:lnTo>
                  <a:pt x="283801" y="191247"/>
                </a:lnTo>
                <a:lnTo>
                  <a:pt x="290111" y="181400"/>
                </a:lnTo>
                <a:lnTo>
                  <a:pt x="284209" y="172206"/>
                </a:lnTo>
                <a:lnTo>
                  <a:pt x="288370" y="172206"/>
                </a:lnTo>
                <a:lnTo>
                  <a:pt x="292179" y="178190"/>
                </a:lnTo>
                <a:lnTo>
                  <a:pt x="295987" y="172206"/>
                </a:lnTo>
                <a:lnTo>
                  <a:pt x="300148" y="172206"/>
                </a:lnTo>
                <a:lnTo>
                  <a:pt x="294246" y="181400"/>
                </a:lnTo>
                <a:lnTo>
                  <a:pt x="300556" y="191247"/>
                </a:lnTo>
                <a:lnTo>
                  <a:pt x="296395" y="191247"/>
                </a:lnTo>
                <a:lnTo>
                  <a:pt x="292179" y="184555"/>
                </a:lnTo>
                <a:close/>
                <a:moveTo>
                  <a:pt x="317979" y="184555"/>
                </a:moveTo>
                <a:lnTo>
                  <a:pt x="313762" y="191247"/>
                </a:lnTo>
                <a:lnTo>
                  <a:pt x="309601" y="191247"/>
                </a:lnTo>
                <a:lnTo>
                  <a:pt x="315911" y="181400"/>
                </a:lnTo>
                <a:lnTo>
                  <a:pt x="310009" y="172206"/>
                </a:lnTo>
                <a:lnTo>
                  <a:pt x="314170" y="172206"/>
                </a:lnTo>
                <a:lnTo>
                  <a:pt x="317979" y="178190"/>
                </a:lnTo>
                <a:lnTo>
                  <a:pt x="321787" y="172206"/>
                </a:lnTo>
                <a:lnTo>
                  <a:pt x="325948" y="172206"/>
                </a:lnTo>
                <a:lnTo>
                  <a:pt x="320046" y="181400"/>
                </a:lnTo>
                <a:lnTo>
                  <a:pt x="326356" y="191247"/>
                </a:lnTo>
                <a:lnTo>
                  <a:pt x="322195" y="191247"/>
                </a:lnTo>
                <a:lnTo>
                  <a:pt x="317979" y="184555"/>
                </a:lnTo>
                <a:close/>
                <a:moveTo>
                  <a:pt x="343779" y="184555"/>
                </a:moveTo>
                <a:lnTo>
                  <a:pt x="339563" y="191247"/>
                </a:lnTo>
                <a:lnTo>
                  <a:pt x="335401" y="191247"/>
                </a:lnTo>
                <a:lnTo>
                  <a:pt x="341711" y="181400"/>
                </a:lnTo>
                <a:lnTo>
                  <a:pt x="335809" y="172206"/>
                </a:lnTo>
                <a:lnTo>
                  <a:pt x="339971" y="172206"/>
                </a:lnTo>
                <a:lnTo>
                  <a:pt x="343779" y="178190"/>
                </a:lnTo>
                <a:lnTo>
                  <a:pt x="347587" y="172206"/>
                </a:lnTo>
                <a:lnTo>
                  <a:pt x="351748" y="172206"/>
                </a:lnTo>
                <a:lnTo>
                  <a:pt x="345846" y="181400"/>
                </a:lnTo>
                <a:lnTo>
                  <a:pt x="352156" y="191247"/>
                </a:lnTo>
                <a:lnTo>
                  <a:pt x="347995" y="191247"/>
                </a:lnTo>
                <a:lnTo>
                  <a:pt x="343779" y="184555"/>
                </a:lnTo>
                <a:close/>
                <a:moveTo>
                  <a:pt x="369579" y="184555"/>
                </a:moveTo>
                <a:lnTo>
                  <a:pt x="365363" y="191247"/>
                </a:lnTo>
                <a:lnTo>
                  <a:pt x="361201" y="191247"/>
                </a:lnTo>
                <a:lnTo>
                  <a:pt x="367511" y="181400"/>
                </a:lnTo>
                <a:lnTo>
                  <a:pt x="361609" y="172206"/>
                </a:lnTo>
                <a:lnTo>
                  <a:pt x="365771" y="172206"/>
                </a:lnTo>
                <a:lnTo>
                  <a:pt x="369579" y="178190"/>
                </a:lnTo>
                <a:lnTo>
                  <a:pt x="373387" y="172206"/>
                </a:lnTo>
                <a:lnTo>
                  <a:pt x="377548" y="172206"/>
                </a:lnTo>
                <a:lnTo>
                  <a:pt x="371646" y="181400"/>
                </a:lnTo>
                <a:lnTo>
                  <a:pt x="377956" y="191247"/>
                </a:lnTo>
                <a:lnTo>
                  <a:pt x="373795" y="191247"/>
                </a:lnTo>
                <a:lnTo>
                  <a:pt x="369579" y="184555"/>
                </a:lnTo>
                <a:close/>
                <a:moveTo>
                  <a:pt x="395379" y="184555"/>
                </a:moveTo>
                <a:lnTo>
                  <a:pt x="391163" y="191247"/>
                </a:lnTo>
                <a:lnTo>
                  <a:pt x="387001" y="191247"/>
                </a:lnTo>
                <a:lnTo>
                  <a:pt x="393312" y="181400"/>
                </a:lnTo>
                <a:lnTo>
                  <a:pt x="387409" y="172206"/>
                </a:lnTo>
                <a:lnTo>
                  <a:pt x="391571" y="172206"/>
                </a:lnTo>
                <a:lnTo>
                  <a:pt x="395379" y="178190"/>
                </a:lnTo>
                <a:lnTo>
                  <a:pt x="399187" y="172206"/>
                </a:lnTo>
                <a:lnTo>
                  <a:pt x="403348" y="172206"/>
                </a:lnTo>
                <a:lnTo>
                  <a:pt x="397446" y="181400"/>
                </a:lnTo>
                <a:lnTo>
                  <a:pt x="403756" y="191247"/>
                </a:lnTo>
                <a:lnTo>
                  <a:pt x="399595" y="191247"/>
                </a:lnTo>
                <a:lnTo>
                  <a:pt x="395379" y="184555"/>
                </a:lnTo>
                <a:close/>
                <a:moveTo>
                  <a:pt x="421179" y="184555"/>
                </a:moveTo>
                <a:lnTo>
                  <a:pt x="416963" y="191247"/>
                </a:lnTo>
                <a:lnTo>
                  <a:pt x="412801" y="191247"/>
                </a:lnTo>
                <a:lnTo>
                  <a:pt x="419112" y="181400"/>
                </a:lnTo>
                <a:lnTo>
                  <a:pt x="413209" y="172206"/>
                </a:lnTo>
                <a:lnTo>
                  <a:pt x="417371" y="172206"/>
                </a:lnTo>
                <a:lnTo>
                  <a:pt x="421179" y="178190"/>
                </a:lnTo>
                <a:lnTo>
                  <a:pt x="424987" y="172206"/>
                </a:lnTo>
                <a:lnTo>
                  <a:pt x="429149" y="172206"/>
                </a:lnTo>
                <a:lnTo>
                  <a:pt x="423246" y="181400"/>
                </a:lnTo>
                <a:lnTo>
                  <a:pt x="429557" y="191247"/>
                </a:lnTo>
                <a:lnTo>
                  <a:pt x="425395" y="191247"/>
                </a:lnTo>
                <a:lnTo>
                  <a:pt x="421179" y="184555"/>
                </a:lnTo>
                <a:close/>
                <a:moveTo>
                  <a:pt x="446979" y="184555"/>
                </a:moveTo>
                <a:lnTo>
                  <a:pt x="442763" y="191247"/>
                </a:lnTo>
                <a:lnTo>
                  <a:pt x="438601" y="191247"/>
                </a:lnTo>
                <a:lnTo>
                  <a:pt x="444912" y="181400"/>
                </a:lnTo>
                <a:lnTo>
                  <a:pt x="439009" y="172206"/>
                </a:lnTo>
                <a:lnTo>
                  <a:pt x="443171" y="172206"/>
                </a:lnTo>
                <a:lnTo>
                  <a:pt x="446979" y="178190"/>
                </a:lnTo>
                <a:lnTo>
                  <a:pt x="450787" y="172206"/>
                </a:lnTo>
                <a:lnTo>
                  <a:pt x="454949" y="172206"/>
                </a:lnTo>
                <a:lnTo>
                  <a:pt x="449046" y="181400"/>
                </a:lnTo>
                <a:lnTo>
                  <a:pt x="455357" y="191247"/>
                </a:lnTo>
                <a:lnTo>
                  <a:pt x="451195" y="191247"/>
                </a:lnTo>
                <a:lnTo>
                  <a:pt x="446979" y="184555"/>
                </a:lnTo>
                <a:close/>
                <a:moveTo>
                  <a:pt x="472779" y="184555"/>
                </a:moveTo>
                <a:lnTo>
                  <a:pt x="468563" y="191247"/>
                </a:lnTo>
                <a:lnTo>
                  <a:pt x="464401" y="191247"/>
                </a:lnTo>
                <a:lnTo>
                  <a:pt x="470712" y="181400"/>
                </a:lnTo>
                <a:lnTo>
                  <a:pt x="464809" y="172206"/>
                </a:lnTo>
                <a:lnTo>
                  <a:pt x="468971" y="172206"/>
                </a:lnTo>
                <a:lnTo>
                  <a:pt x="472779" y="178190"/>
                </a:lnTo>
                <a:lnTo>
                  <a:pt x="476587" y="172206"/>
                </a:lnTo>
                <a:lnTo>
                  <a:pt x="480749" y="172206"/>
                </a:lnTo>
                <a:lnTo>
                  <a:pt x="474846" y="181400"/>
                </a:lnTo>
                <a:lnTo>
                  <a:pt x="481157" y="191247"/>
                </a:lnTo>
                <a:lnTo>
                  <a:pt x="476995" y="191247"/>
                </a:lnTo>
                <a:lnTo>
                  <a:pt x="472779" y="184555"/>
                </a:lnTo>
                <a:close/>
                <a:moveTo>
                  <a:pt x="498579" y="184555"/>
                </a:moveTo>
                <a:lnTo>
                  <a:pt x="494363" y="191247"/>
                </a:lnTo>
                <a:lnTo>
                  <a:pt x="490201" y="191247"/>
                </a:lnTo>
                <a:lnTo>
                  <a:pt x="496512" y="181400"/>
                </a:lnTo>
                <a:lnTo>
                  <a:pt x="490609" y="172206"/>
                </a:lnTo>
                <a:lnTo>
                  <a:pt x="494771" y="172206"/>
                </a:lnTo>
                <a:lnTo>
                  <a:pt x="498579" y="178190"/>
                </a:lnTo>
                <a:lnTo>
                  <a:pt x="502387" y="172206"/>
                </a:lnTo>
                <a:lnTo>
                  <a:pt x="506549" y="172206"/>
                </a:lnTo>
                <a:lnTo>
                  <a:pt x="500646" y="181400"/>
                </a:lnTo>
                <a:lnTo>
                  <a:pt x="506957" y="191247"/>
                </a:lnTo>
                <a:lnTo>
                  <a:pt x="502795" y="191247"/>
                </a:lnTo>
                <a:lnTo>
                  <a:pt x="498579" y="184555"/>
                </a:lnTo>
                <a:close/>
                <a:moveTo>
                  <a:pt x="8378" y="213256"/>
                </a:moveTo>
                <a:lnTo>
                  <a:pt x="4162" y="219947"/>
                </a:lnTo>
                <a:lnTo>
                  <a:pt x="0" y="219947"/>
                </a:lnTo>
                <a:lnTo>
                  <a:pt x="6310" y="210100"/>
                </a:lnTo>
                <a:lnTo>
                  <a:pt x="408" y="200907"/>
                </a:lnTo>
                <a:lnTo>
                  <a:pt x="4570" y="200907"/>
                </a:lnTo>
                <a:lnTo>
                  <a:pt x="8378" y="206891"/>
                </a:lnTo>
                <a:lnTo>
                  <a:pt x="12186" y="200907"/>
                </a:lnTo>
                <a:lnTo>
                  <a:pt x="16347" y="200907"/>
                </a:lnTo>
                <a:lnTo>
                  <a:pt x="10445" y="210100"/>
                </a:lnTo>
                <a:lnTo>
                  <a:pt x="16755" y="219947"/>
                </a:lnTo>
                <a:lnTo>
                  <a:pt x="12594" y="219947"/>
                </a:lnTo>
                <a:lnTo>
                  <a:pt x="8378" y="213256"/>
                </a:lnTo>
                <a:close/>
                <a:moveTo>
                  <a:pt x="34178" y="213256"/>
                </a:moveTo>
                <a:lnTo>
                  <a:pt x="29962" y="219947"/>
                </a:lnTo>
                <a:lnTo>
                  <a:pt x="25800" y="219947"/>
                </a:lnTo>
                <a:lnTo>
                  <a:pt x="32110" y="210100"/>
                </a:lnTo>
                <a:lnTo>
                  <a:pt x="26208" y="200907"/>
                </a:lnTo>
                <a:lnTo>
                  <a:pt x="30370" y="200907"/>
                </a:lnTo>
                <a:lnTo>
                  <a:pt x="34178" y="206891"/>
                </a:lnTo>
                <a:lnTo>
                  <a:pt x="37986" y="200907"/>
                </a:lnTo>
                <a:lnTo>
                  <a:pt x="42147" y="200907"/>
                </a:lnTo>
                <a:lnTo>
                  <a:pt x="36245" y="210100"/>
                </a:lnTo>
                <a:lnTo>
                  <a:pt x="42555" y="219947"/>
                </a:lnTo>
                <a:lnTo>
                  <a:pt x="38394" y="219947"/>
                </a:lnTo>
                <a:lnTo>
                  <a:pt x="34178" y="213256"/>
                </a:lnTo>
                <a:close/>
                <a:moveTo>
                  <a:pt x="59978" y="213256"/>
                </a:moveTo>
                <a:lnTo>
                  <a:pt x="55762" y="219947"/>
                </a:lnTo>
                <a:lnTo>
                  <a:pt x="51600" y="219947"/>
                </a:lnTo>
                <a:lnTo>
                  <a:pt x="57911" y="210100"/>
                </a:lnTo>
                <a:lnTo>
                  <a:pt x="52008" y="200907"/>
                </a:lnTo>
                <a:lnTo>
                  <a:pt x="56170" y="200907"/>
                </a:lnTo>
                <a:lnTo>
                  <a:pt x="59978" y="206891"/>
                </a:lnTo>
                <a:lnTo>
                  <a:pt x="63786" y="200907"/>
                </a:lnTo>
                <a:lnTo>
                  <a:pt x="67948" y="200907"/>
                </a:lnTo>
                <a:lnTo>
                  <a:pt x="62045" y="210100"/>
                </a:lnTo>
                <a:lnTo>
                  <a:pt x="68356" y="219947"/>
                </a:lnTo>
                <a:lnTo>
                  <a:pt x="64194" y="219947"/>
                </a:lnTo>
                <a:lnTo>
                  <a:pt x="59978" y="213256"/>
                </a:lnTo>
                <a:close/>
                <a:moveTo>
                  <a:pt x="85778" y="213256"/>
                </a:moveTo>
                <a:lnTo>
                  <a:pt x="81562" y="219947"/>
                </a:lnTo>
                <a:lnTo>
                  <a:pt x="77400" y="219947"/>
                </a:lnTo>
                <a:lnTo>
                  <a:pt x="83711" y="210100"/>
                </a:lnTo>
                <a:lnTo>
                  <a:pt x="77808" y="200907"/>
                </a:lnTo>
                <a:lnTo>
                  <a:pt x="81970" y="200907"/>
                </a:lnTo>
                <a:lnTo>
                  <a:pt x="85778" y="206891"/>
                </a:lnTo>
                <a:lnTo>
                  <a:pt x="89586" y="200907"/>
                </a:lnTo>
                <a:lnTo>
                  <a:pt x="93748" y="200907"/>
                </a:lnTo>
                <a:lnTo>
                  <a:pt x="87845" y="210100"/>
                </a:lnTo>
                <a:lnTo>
                  <a:pt x="94156" y="219947"/>
                </a:lnTo>
                <a:lnTo>
                  <a:pt x="89994" y="219947"/>
                </a:lnTo>
                <a:lnTo>
                  <a:pt x="85778" y="213256"/>
                </a:lnTo>
                <a:close/>
                <a:moveTo>
                  <a:pt x="111578" y="213256"/>
                </a:moveTo>
                <a:lnTo>
                  <a:pt x="107362" y="219947"/>
                </a:lnTo>
                <a:lnTo>
                  <a:pt x="103200" y="219947"/>
                </a:lnTo>
                <a:lnTo>
                  <a:pt x="109511" y="210100"/>
                </a:lnTo>
                <a:lnTo>
                  <a:pt x="103608" y="200907"/>
                </a:lnTo>
                <a:lnTo>
                  <a:pt x="107770" y="200907"/>
                </a:lnTo>
                <a:lnTo>
                  <a:pt x="111578" y="206891"/>
                </a:lnTo>
                <a:lnTo>
                  <a:pt x="115386" y="200907"/>
                </a:lnTo>
                <a:lnTo>
                  <a:pt x="119548" y="200907"/>
                </a:lnTo>
                <a:lnTo>
                  <a:pt x="113645" y="210100"/>
                </a:lnTo>
                <a:lnTo>
                  <a:pt x="119956" y="219947"/>
                </a:lnTo>
                <a:lnTo>
                  <a:pt x="115794" y="219947"/>
                </a:lnTo>
                <a:lnTo>
                  <a:pt x="111578" y="213256"/>
                </a:lnTo>
                <a:close/>
                <a:moveTo>
                  <a:pt x="137378" y="213256"/>
                </a:moveTo>
                <a:lnTo>
                  <a:pt x="133162" y="219947"/>
                </a:lnTo>
                <a:lnTo>
                  <a:pt x="129000" y="219947"/>
                </a:lnTo>
                <a:lnTo>
                  <a:pt x="135311" y="210100"/>
                </a:lnTo>
                <a:lnTo>
                  <a:pt x="129408" y="200907"/>
                </a:lnTo>
                <a:lnTo>
                  <a:pt x="133570" y="200907"/>
                </a:lnTo>
                <a:lnTo>
                  <a:pt x="137378" y="206891"/>
                </a:lnTo>
                <a:lnTo>
                  <a:pt x="141186" y="200907"/>
                </a:lnTo>
                <a:lnTo>
                  <a:pt x="145348" y="200907"/>
                </a:lnTo>
                <a:lnTo>
                  <a:pt x="139445" y="210100"/>
                </a:lnTo>
                <a:lnTo>
                  <a:pt x="145756" y="219947"/>
                </a:lnTo>
                <a:lnTo>
                  <a:pt x="141594" y="219947"/>
                </a:lnTo>
                <a:lnTo>
                  <a:pt x="137378" y="213256"/>
                </a:lnTo>
                <a:close/>
                <a:moveTo>
                  <a:pt x="163178" y="213256"/>
                </a:moveTo>
                <a:lnTo>
                  <a:pt x="158962" y="219947"/>
                </a:lnTo>
                <a:lnTo>
                  <a:pt x="154800" y="219947"/>
                </a:lnTo>
                <a:lnTo>
                  <a:pt x="161111" y="210100"/>
                </a:lnTo>
                <a:lnTo>
                  <a:pt x="155208" y="200907"/>
                </a:lnTo>
                <a:lnTo>
                  <a:pt x="159370" y="200907"/>
                </a:lnTo>
                <a:lnTo>
                  <a:pt x="163178" y="206891"/>
                </a:lnTo>
                <a:lnTo>
                  <a:pt x="166986" y="200907"/>
                </a:lnTo>
                <a:lnTo>
                  <a:pt x="171148" y="200907"/>
                </a:lnTo>
                <a:lnTo>
                  <a:pt x="165245" y="210100"/>
                </a:lnTo>
                <a:lnTo>
                  <a:pt x="171556" y="219947"/>
                </a:lnTo>
                <a:lnTo>
                  <a:pt x="167394" y="219947"/>
                </a:lnTo>
                <a:lnTo>
                  <a:pt x="163178" y="213256"/>
                </a:lnTo>
                <a:close/>
                <a:moveTo>
                  <a:pt x="188978" y="213256"/>
                </a:moveTo>
                <a:lnTo>
                  <a:pt x="184762" y="219947"/>
                </a:lnTo>
                <a:lnTo>
                  <a:pt x="180601" y="219947"/>
                </a:lnTo>
                <a:lnTo>
                  <a:pt x="186911" y="210100"/>
                </a:lnTo>
                <a:lnTo>
                  <a:pt x="181009" y="200907"/>
                </a:lnTo>
                <a:lnTo>
                  <a:pt x="185170" y="200907"/>
                </a:lnTo>
                <a:lnTo>
                  <a:pt x="188978" y="206891"/>
                </a:lnTo>
                <a:lnTo>
                  <a:pt x="192786" y="200907"/>
                </a:lnTo>
                <a:lnTo>
                  <a:pt x="196948" y="200907"/>
                </a:lnTo>
                <a:lnTo>
                  <a:pt x="191045" y="210100"/>
                </a:lnTo>
                <a:lnTo>
                  <a:pt x="197356" y="219947"/>
                </a:lnTo>
                <a:lnTo>
                  <a:pt x="193194" y="219947"/>
                </a:lnTo>
                <a:lnTo>
                  <a:pt x="188978" y="213256"/>
                </a:lnTo>
                <a:close/>
                <a:moveTo>
                  <a:pt x="214778" y="213256"/>
                </a:moveTo>
                <a:lnTo>
                  <a:pt x="210562" y="219947"/>
                </a:lnTo>
                <a:lnTo>
                  <a:pt x="206401" y="219947"/>
                </a:lnTo>
                <a:lnTo>
                  <a:pt x="212711" y="210100"/>
                </a:lnTo>
                <a:lnTo>
                  <a:pt x="206809" y="200907"/>
                </a:lnTo>
                <a:lnTo>
                  <a:pt x="210970" y="200907"/>
                </a:lnTo>
                <a:lnTo>
                  <a:pt x="214778" y="206891"/>
                </a:lnTo>
                <a:lnTo>
                  <a:pt x="218586" y="200907"/>
                </a:lnTo>
                <a:lnTo>
                  <a:pt x="222748" y="200907"/>
                </a:lnTo>
                <a:lnTo>
                  <a:pt x="216846" y="210100"/>
                </a:lnTo>
                <a:lnTo>
                  <a:pt x="223156" y="219947"/>
                </a:lnTo>
                <a:lnTo>
                  <a:pt x="218994" y="219947"/>
                </a:lnTo>
                <a:lnTo>
                  <a:pt x="214778" y="213256"/>
                </a:lnTo>
                <a:close/>
                <a:moveTo>
                  <a:pt x="240578" y="213256"/>
                </a:moveTo>
                <a:lnTo>
                  <a:pt x="236362" y="219947"/>
                </a:lnTo>
                <a:lnTo>
                  <a:pt x="232201" y="219947"/>
                </a:lnTo>
                <a:lnTo>
                  <a:pt x="238511" y="210100"/>
                </a:lnTo>
                <a:lnTo>
                  <a:pt x="232609" y="200907"/>
                </a:lnTo>
                <a:lnTo>
                  <a:pt x="236770" y="200907"/>
                </a:lnTo>
                <a:lnTo>
                  <a:pt x="240578" y="206891"/>
                </a:lnTo>
                <a:lnTo>
                  <a:pt x="244386" y="200907"/>
                </a:lnTo>
                <a:lnTo>
                  <a:pt x="248548" y="200907"/>
                </a:lnTo>
                <a:lnTo>
                  <a:pt x="242646" y="210100"/>
                </a:lnTo>
                <a:lnTo>
                  <a:pt x="248956" y="219947"/>
                </a:lnTo>
                <a:lnTo>
                  <a:pt x="244794" y="219947"/>
                </a:lnTo>
                <a:lnTo>
                  <a:pt x="240578" y="213256"/>
                </a:lnTo>
                <a:close/>
                <a:moveTo>
                  <a:pt x="266378" y="213256"/>
                </a:moveTo>
                <a:lnTo>
                  <a:pt x="262162" y="219947"/>
                </a:lnTo>
                <a:lnTo>
                  <a:pt x="258001" y="219947"/>
                </a:lnTo>
                <a:lnTo>
                  <a:pt x="264311" y="210100"/>
                </a:lnTo>
                <a:lnTo>
                  <a:pt x="258409" y="200907"/>
                </a:lnTo>
                <a:lnTo>
                  <a:pt x="262570" y="200907"/>
                </a:lnTo>
                <a:lnTo>
                  <a:pt x="266378" y="206891"/>
                </a:lnTo>
                <a:lnTo>
                  <a:pt x="270187" y="200907"/>
                </a:lnTo>
                <a:lnTo>
                  <a:pt x="274348" y="200907"/>
                </a:lnTo>
                <a:lnTo>
                  <a:pt x="268446" y="210100"/>
                </a:lnTo>
                <a:lnTo>
                  <a:pt x="274756" y="219947"/>
                </a:lnTo>
                <a:lnTo>
                  <a:pt x="270595" y="219947"/>
                </a:lnTo>
                <a:lnTo>
                  <a:pt x="266378" y="213256"/>
                </a:lnTo>
                <a:close/>
                <a:moveTo>
                  <a:pt x="292179" y="213256"/>
                </a:moveTo>
                <a:lnTo>
                  <a:pt x="287962" y="219947"/>
                </a:lnTo>
                <a:lnTo>
                  <a:pt x="283801" y="219947"/>
                </a:lnTo>
                <a:lnTo>
                  <a:pt x="290111" y="210100"/>
                </a:lnTo>
                <a:lnTo>
                  <a:pt x="284209" y="200907"/>
                </a:lnTo>
                <a:lnTo>
                  <a:pt x="288370" y="200907"/>
                </a:lnTo>
                <a:lnTo>
                  <a:pt x="292179" y="206891"/>
                </a:lnTo>
                <a:lnTo>
                  <a:pt x="295987" y="200907"/>
                </a:lnTo>
                <a:lnTo>
                  <a:pt x="300148" y="200907"/>
                </a:lnTo>
                <a:lnTo>
                  <a:pt x="294246" y="210100"/>
                </a:lnTo>
                <a:lnTo>
                  <a:pt x="300556" y="219947"/>
                </a:lnTo>
                <a:lnTo>
                  <a:pt x="296395" y="219947"/>
                </a:lnTo>
                <a:lnTo>
                  <a:pt x="292179" y="213256"/>
                </a:lnTo>
                <a:close/>
                <a:moveTo>
                  <a:pt x="317979" y="213256"/>
                </a:moveTo>
                <a:lnTo>
                  <a:pt x="313762" y="219947"/>
                </a:lnTo>
                <a:lnTo>
                  <a:pt x="309601" y="219947"/>
                </a:lnTo>
                <a:lnTo>
                  <a:pt x="315911" y="210100"/>
                </a:lnTo>
                <a:lnTo>
                  <a:pt x="310009" y="200907"/>
                </a:lnTo>
                <a:lnTo>
                  <a:pt x="314170" y="200907"/>
                </a:lnTo>
                <a:lnTo>
                  <a:pt x="317979" y="206891"/>
                </a:lnTo>
                <a:lnTo>
                  <a:pt x="321787" y="200907"/>
                </a:lnTo>
                <a:lnTo>
                  <a:pt x="325948" y="200907"/>
                </a:lnTo>
                <a:lnTo>
                  <a:pt x="320046" y="210100"/>
                </a:lnTo>
                <a:lnTo>
                  <a:pt x="326356" y="219947"/>
                </a:lnTo>
                <a:lnTo>
                  <a:pt x="322195" y="219947"/>
                </a:lnTo>
                <a:lnTo>
                  <a:pt x="317979" y="213256"/>
                </a:lnTo>
                <a:close/>
                <a:moveTo>
                  <a:pt x="343779" y="213256"/>
                </a:moveTo>
                <a:lnTo>
                  <a:pt x="339563" y="219947"/>
                </a:lnTo>
                <a:lnTo>
                  <a:pt x="335401" y="219947"/>
                </a:lnTo>
                <a:lnTo>
                  <a:pt x="341711" y="210100"/>
                </a:lnTo>
                <a:lnTo>
                  <a:pt x="335809" y="200907"/>
                </a:lnTo>
                <a:lnTo>
                  <a:pt x="339971" y="200907"/>
                </a:lnTo>
                <a:lnTo>
                  <a:pt x="343779" y="206891"/>
                </a:lnTo>
                <a:lnTo>
                  <a:pt x="347587" y="200907"/>
                </a:lnTo>
                <a:lnTo>
                  <a:pt x="351748" y="200907"/>
                </a:lnTo>
                <a:lnTo>
                  <a:pt x="345846" y="210100"/>
                </a:lnTo>
                <a:lnTo>
                  <a:pt x="352156" y="219947"/>
                </a:lnTo>
                <a:lnTo>
                  <a:pt x="347995" y="219947"/>
                </a:lnTo>
                <a:lnTo>
                  <a:pt x="343779" y="213256"/>
                </a:lnTo>
                <a:close/>
                <a:moveTo>
                  <a:pt x="369579" y="213256"/>
                </a:moveTo>
                <a:lnTo>
                  <a:pt x="365363" y="219947"/>
                </a:lnTo>
                <a:lnTo>
                  <a:pt x="361201" y="219947"/>
                </a:lnTo>
                <a:lnTo>
                  <a:pt x="367511" y="210100"/>
                </a:lnTo>
                <a:lnTo>
                  <a:pt x="361609" y="200907"/>
                </a:lnTo>
                <a:lnTo>
                  <a:pt x="365771" y="200907"/>
                </a:lnTo>
                <a:lnTo>
                  <a:pt x="369579" y="206891"/>
                </a:lnTo>
                <a:lnTo>
                  <a:pt x="373387" y="200907"/>
                </a:lnTo>
                <a:lnTo>
                  <a:pt x="377548" y="200907"/>
                </a:lnTo>
                <a:lnTo>
                  <a:pt x="371646" y="210100"/>
                </a:lnTo>
                <a:lnTo>
                  <a:pt x="377956" y="219947"/>
                </a:lnTo>
                <a:lnTo>
                  <a:pt x="373795" y="219947"/>
                </a:lnTo>
                <a:lnTo>
                  <a:pt x="369579" y="213256"/>
                </a:lnTo>
                <a:close/>
                <a:moveTo>
                  <a:pt x="395379" y="213256"/>
                </a:moveTo>
                <a:lnTo>
                  <a:pt x="391163" y="219947"/>
                </a:lnTo>
                <a:lnTo>
                  <a:pt x="387001" y="219947"/>
                </a:lnTo>
                <a:lnTo>
                  <a:pt x="393312" y="210100"/>
                </a:lnTo>
                <a:lnTo>
                  <a:pt x="387409" y="200907"/>
                </a:lnTo>
                <a:lnTo>
                  <a:pt x="391571" y="200907"/>
                </a:lnTo>
                <a:lnTo>
                  <a:pt x="395379" y="206891"/>
                </a:lnTo>
                <a:lnTo>
                  <a:pt x="399187" y="200907"/>
                </a:lnTo>
                <a:lnTo>
                  <a:pt x="403348" y="200907"/>
                </a:lnTo>
                <a:lnTo>
                  <a:pt x="397446" y="210100"/>
                </a:lnTo>
                <a:lnTo>
                  <a:pt x="403756" y="219947"/>
                </a:lnTo>
                <a:lnTo>
                  <a:pt x="399595" y="219947"/>
                </a:lnTo>
                <a:lnTo>
                  <a:pt x="395379" y="213256"/>
                </a:lnTo>
                <a:close/>
                <a:moveTo>
                  <a:pt x="421179" y="213256"/>
                </a:moveTo>
                <a:lnTo>
                  <a:pt x="416963" y="219947"/>
                </a:lnTo>
                <a:lnTo>
                  <a:pt x="412801" y="219947"/>
                </a:lnTo>
                <a:lnTo>
                  <a:pt x="419112" y="210100"/>
                </a:lnTo>
                <a:lnTo>
                  <a:pt x="413209" y="200907"/>
                </a:lnTo>
                <a:lnTo>
                  <a:pt x="417371" y="200907"/>
                </a:lnTo>
                <a:lnTo>
                  <a:pt x="421179" y="206891"/>
                </a:lnTo>
                <a:lnTo>
                  <a:pt x="424987" y="200907"/>
                </a:lnTo>
                <a:lnTo>
                  <a:pt x="429149" y="200907"/>
                </a:lnTo>
                <a:lnTo>
                  <a:pt x="423246" y="210100"/>
                </a:lnTo>
                <a:lnTo>
                  <a:pt x="429557" y="219947"/>
                </a:lnTo>
                <a:lnTo>
                  <a:pt x="425395" y="219947"/>
                </a:lnTo>
                <a:lnTo>
                  <a:pt x="421179" y="213256"/>
                </a:lnTo>
                <a:close/>
                <a:moveTo>
                  <a:pt x="446979" y="213256"/>
                </a:moveTo>
                <a:lnTo>
                  <a:pt x="442763" y="219947"/>
                </a:lnTo>
                <a:lnTo>
                  <a:pt x="438601" y="219947"/>
                </a:lnTo>
                <a:lnTo>
                  <a:pt x="444912" y="210100"/>
                </a:lnTo>
                <a:lnTo>
                  <a:pt x="439009" y="200907"/>
                </a:lnTo>
                <a:lnTo>
                  <a:pt x="443171" y="200907"/>
                </a:lnTo>
                <a:lnTo>
                  <a:pt x="446979" y="206891"/>
                </a:lnTo>
                <a:lnTo>
                  <a:pt x="450787" y="200907"/>
                </a:lnTo>
                <a:lnTo>
                  <a:pt x="454949" y="200907"/>
                </a:lnTo>
                <a:lnTo>
                  <a:pt x="449046" y="210100"/>
                </a:lnTo>
                <a:lnTo>
                  <a:pt x="455357" y="219947"/>
                </a:lnTo>
                <a:lnTo>
                  <a:pt x="451195" y="219947"/>
                </a:lnTo>
                <a:lnTo>
                  <a:pt x="446979" y="213256"/>
                </a:lnTo>
                <a:close/>
                <a:moveTo>
                  <a:pt x="472779" y="213256"/>
                </a:moveTo>
                <a:lnTo>
                  <a:pt x="468563" y="219947"/>
                </a:lnTo>
                <a:lnTo>
                  <a:pt x="464401" y="219947"/>
                </a:lnTo>
                <a:lnTo>
                  <a:pt x="470712" y="210100"/>
                </a:lnTo>
                <a:lnTo>
                  <a:pt x="464809" y="200907"/>
                </a:lnTo>
                <a:lnTo>
                  <a:pt x="468971" y="200907"/>
                </a:lnTo>
                <a:lnTo>
                  <a:pt x="472779" y="206891"/>
                </a:lnTo>
                <a:lnTo>
                  <a:pt x="476587" y="200907"/>
                </a:lnTo>
                <a:lnTo>
                  <a:pt x="480749" y="200907"/>
                </a:lnTo>
                <a:lnTo>
                  <a:pt x="474846" y="210100"/>
                </a:lnTo>
                <a:lnTo>
                  <a:pt x="481157" y="219947"/>
                </a:lnTo>
                <a:lnTo>
                  <a:pt x="476995" y="219947"/>
                </a:lnTo>
                <a:lnTo>
                  <a:pt x="472779" y="213256"/>
                </a:lnTo>
                <a:close/>
                <a:moveTo>
                  <a:pt x="498579" y="213256"/>
                </a:moveTo>
                <a:lnTo>
                  <a:pt x="494363" y="219947"/>
                </a:lnTo>
                <a:lnTo>
                  <a:pt x="490201" y="219947"/>
                </a:lnTo>
                <a:lnTo>
                  <a:pt x="496512" y="210100"/>
                </a:lnTo>
                <a:lnTo>
                  <a:pt x="490609" y="200907"/>
                </a:lnTo>
                <a:lnTo>
                  <a:pt x="494771" y="200907"/>
                </a:lnTo>
                <a:lnTo>
                  <a:pt x="498579" y="206891"/>
                </a:lnTo>
                <a:lnTo>
                  <a:pt x="502387" y="200907"/>
                </a:lnTo>
                <a:lnTo>
                  <a:pt x="506549" y="200907"/>
                </a:lnTo>
                <a:lnTo>
                  <a:pt x="500646" y="210100"/>
                </a:lnTo>
                <a:lnTo>
                  <a:pt x="506957" y="219947"/>
                </a:lnTo>
                <a:lnTo>
                  <a:pt x="502795" y="219947"/>
                </a:lnTo>
                <a:lnTo>
                  <a:pt x="498579" y="213256"/>
                </a:lnTo>
                <a:close/>
                <a:moveTo>
                  <a:pt x="8378" y="241957"/>
                </a:moveTo>
                <a:lnTo>
                  <a:pt x="4162" y="248648"/>
                </a:lnTo>
                <a:lnTo>
                  <a:pt x="0" y="248648"/>
                </a:lnTo>
                <a:lnTo>
                  <a:pt x="6310" y="238802"/>
                </a:lnTo>
                <a:lnTo>
                  <a:pt x="408" y="229608"/>
                </a:lnTo>
                <a:lnTo>
                  <a:pt x="4570" y="229608"/>
                </a:lnTo>
                <a:lnTo>
                  <a:pt x="8378" y="235592"/>
                </a:lnTo>
                <a:lnTo>
                  <a:pt x="12186" y="229608"/>
                </a:lnTo>
                <a:lnTo>
                  <a:pt x="16347" y="229608"/>
                </a:lnTo>
                <a:lnTo>
                  <a:pt x="10445" y="238802"/>
                </a:lnTo>
                <a:lnTo>
                  <a:pt x="16755" y="248648"/>
                </a:lnTo>
                <a:lnTo>
                  <a:pt x="12594" y="248648"/>
                </a:lnTo>
                <a:lnTo>
                  <a:pt x="8378" y="241957"/>
                </a:lnTo>
                <a:close/>
                <a:moveTo>
                  <a:pt x="34178" y="241957"/>
                </a:moveTo>
                <a:lnTo>
                  <a:pt x="29962" y="248648"/>
                </a:lnTo>
                <a:lnTo>
                  <a:pt x="25800" y="248648"/>
                </a:lnTo>
                <a:lnTo>
                  <a:pt x="32110" y="238802"/>
                </a:lnTo>
                <a:lnTo>
                  <a:pt x="26208" y="229608"/>
                </a:lnTo>
                <a:lnTo>
                  <a:pt x="30370" y="229608"/>
                </a:lnTo>
                <a:lnTo>
                  <a:pt x="34178" y="235592"/>
                </a:lnTo>
                <a:lnTo>
                  <a:pt x="37986" y="229608"/>
                </a:lnTo>
                <a:lnTo>
                  <a:pt x="42147" y="229608"/>
                </a:lnTo>
                <a:lnTo>
                  <a:pt x="36245" y="238802"/>
                </a:lnTo>
                <a:lnTo>
                  <a:pt x="42555" y="248648"/>
                </a:lnTo>
                <a:lnTo>
                  <a:pt x="38394" y="248648"/>
                </a:lnTo>
                <a:lnTo>
                  <a:pt x="34178" y="241957"/>
                </a:lnTo>
                <a:close/>
                <a:moveTo>
                  <a:pt x="59978" y="241957"/>
                </a:moveTo>
                <a:lnTo>
                  <a:pt x="55762" y="248648"/>
                </a:lnTo>
                <a:lnTo>
                  <a:pt x="51600" y="248648"/>
                </a:lnTo>
                <a:lnTo>
                  <a:pt x="57911" y="238802"/>
                </a:lnTo>
                <a:lnTo>
                  <a:pt x="52008" y="229608"/>
                </a:lnTo>
                <a:lnTo>
                  <a:pt x="56170" y="229608"/>
                </a:lnTo>
                <a:lnTo>
                  <a:pt x="59978" y="235592"/>
                </a:lnTo>
                <a:lnTo>
                  <a:pt x="63786" y="229608"/>
                </a:lnTo>
                <a:lnTo>
                  <a:pt x="67948" y="229608"/>
                </a:lnTo>
                <a:lnTo>
                  <a:pt x="62045" y="238802"/>
                </a:lnTo>
                <a:lnTo>
                  <a:pt x="68356" y="248648"/>
                </a:lnTo>
                <a:lnTo>
                  <a:pt x="64194" y="248648"/>
                </a:lnTo>
                <a:lnTo>
                  <a:pt x="59978" y="241957"/>
                </a:lnTo>
                <a:close/>
                <a:moveTo>
                  <a:pt x="85778" y="241957"/>
                </a:moveTo>
                <a:lnTo>
                  <a:pt x="81562" y="248648"/>
                </a:lnTo>
                <a:lnTo>
                  <a:pt x="77400" y="248648"/>
                </a:lnTo>
                <a:lnTo>
                  <a:pt x="83711" y="238802"/>
                </a:lnTo>
                <a:lnTo>
                  <a:pt x="77808" y="229608"/>
                </a:lnTo>
                <a:lnTo>
                  <a:pt x="81970" y="229608"/>
                </a:lnTo>
                <a:lnTo>
                  <a:pt x="85778" y="235592"/>
                </a:lnTo>
                <a:lnTo>
                  <a:pt x="89586" y="229608"/>
                </a:lnTo>
                <a:lnTo>
                  <a:pt x="93748" y="229608"/>
                </a:lnTo>
                <a:lnTo>
                  <a:pt x="87845" y="238802"/>
                </a:lnTo>
                <a:lnTo>
                  <a:pt x="94156" y="248648"/>
                </a:lnTo>
                <a:lnTo>
                  <a:pt x="89994" y="248648"/>
                </a:lnTo>
                <a:lnTo>
                  <a:pt x="85778" y="241957"/>
                </a:lnTo>
                <a:close/>
                <a:moveTo>
                  <a:pt x="111578" y="241957"/>
                </a:moveTo>
                <a:lnTo>
                  <a:pt x="107362" y="248648"/>
                </a:lnTo>
                <a:lnTo>
                  <a:pt x="103200" y="248648"/>
                </a:lnTo>
                <a:lnTo>
                  <a:pt x="109511" y="238802"/>
                </a:lnTo>
                <a:lnTo>
                  <a:pt x="103608" y="229608"/>
                </a:lnTo>
                <a:lnTo>
                  <a:pt x="107770" y="229608"/>
                </a:lnTo>
                <a:lnTo>
                  <a:pt x="111578" y="235592"/>
                </a:lnTo>
                <a:lnTo>
                  <a:pt x="115386" y="229608"/>
                </a:lnTo>
                <a:lnTo>
                  <a:pt x="119548" y="229608"/>
                </a:lnTo>
                <a:lnTo>
                  <a:pt x="113645" y="238802"/>
                </a:lnTo>
                <a:lnTo>
                  <a:pt x="119956" y="248648"/>
                </a:lnTo>
                <a:lnTo>
                  <a:pt x="115794" y="248648"/>
                </a:lnTo>
                <a:lnTo>
                  <a:pt x="111578" y="241957"/>
                </a:lnTo>
                <a:close/>
                <a:moveTo>
                  <a:pt x="137378" y="241957"/>
                </a:moveTo>
                <a:lnTo>
                  <a:pt x="133162" y="248648"/>
                </a:lnTo>
                <a:lnTo>
                  <a:pt x="129000" y="248648"/>
                </a:lnTo>
                <a:lnTo>
                  <a:pt x="135311" y="238802"/>
                </a:lnTo>
                <a:lnTo>
                  <a:pt x="129408" y="229608"/>
                </a:lnTo>
                <a:lnTo>
                  <a:pt x="133570" y="229608"/>
                </a:lnTo>
                <a:lnTo>
                  <a:pt x="137378" y="235592"/>
                </a:lnTo>
                <a:lnTo>
                  <a:pt x="141186" y="229608"/>
                </a:lnTo>
                <a:lnTo>
                  <a:pt x="145348" y="229608"/>
                </a:lnTo>
                <a:lnTo>
                  <a:pt x="139445" y="238802"/>
                </a:lnTo>
                <a:lnTo>
                  <a:pt x="145756" y="248648"/>
                </a:lnTo>
                <a:lnTo>
                  <a:pt x="141594" y="248648"/>
                </a:lnTo>
                <a:lnTo>
                  <a:pt x="137378" y="241957"/>
                </a:lnTo>
                <a:close/>
                <a:moveTo>
                  <a:pt x="163178" y="241957"/>
                </a:moveTo>
                <a:lnTo>
                  <a:pt x="158962" y="248648"/>
                </a:lnTo>
                <a:lnTo>
                  <a:pt x="154800" y="248648"/>
                </a:lnTo>
                <a:lnTo>
                  <a:pt x="161111" y="238802"/>
                </a:lnTo>
                <a:lnTo>
                  <a:pt x="155208" y="229608"/>
                </a:lnTo>
                <a:lnTo>
                  <a:pt x="159370" y="229608"/>
                </a:lnTo>
                <a:lnTo>
                  <a:pt x="163178" y="235592"/>
                </a:lnTo>
                <a:lnTo>
                  <a:pt x="166986" y="229608"/>
                </a:lnTo>
                <a:lnTo>
                  <a:pt x="171148" y="229608"/>
                </a:lnTo>
                <a:lnTo>
                  <a:pt x="165245" y="238802"/>
                </a:lnTo>
                <a:lnTo>
                  <a:pt x="171556" y="248648"/>
                </a:lnTo>
                <a:lnTo>
                  <a:pt x="167394" y="248648"/>
                </a:lnTo>
                <a:lnTo>
                  <a:pt x="163178" y="241957"/>
                </a:lnTo>
                <a:close/>
                <a:moveTo>
                  <a:pt x="188978" y="241957"/>
                </a:moveTo>
                <a:lnTo>
                  <a:pt x="184762" y="248648"/>
                </a:lnTo>
                <a:lnTo>
                  <a:pt x="180601" y="248648"/>
                </a:lnTo>
                <a:lnTo>
                  <a:pt x="186911" y="238802"/>
                </a:lnTo>
                <a:lnTo>
                  <a:pt x="181009" y="229608"/>
                </a:lnTo>
                <a:lnTo>
                  <a:pt x="185170" y="229608"/>
                </a:lnTo>
                <a:lnTo>
                  <a:pt x="188978" y="235592"/>
                </a:lnTo>
                <a:lnTo>
                  <a:pt x="192786" y="229608"/>
                </a:lnTo>
                <a:lnTo>
                  <a:pt x="196948" y="229608"/>
                </a:lnTo>
                <a:lnTo>
                  <a:pt x="191045" y="238802"/>
                </a:lnTo>
                <a:lnTo>
                  <a:pt x="197356" y="248648"/>
                </a:lnTo>
                <a:lnTo>
                  <a:pt x="193194" y="248648"/>
                </a:lnTo>
                <a:lnTo>
                  <a:pt x="188978" y="241957"/>
                </a:lnTo>
                <a:close/>
                <a:moveTo>
                  <a:pt x="214778" y="241957"/>
                </a:moveTo>
                <a:lnTo>
                  <a:pt x="210562" y="248648"/>
                </a:lnTo>
                <a:lnTo>
                  <a:pt x="206401" y="248648"/>
                </a:lnTo>
                <a:lnTo>
                  <a:pt x="212711" y="238802"/>
                </a:lnTo>
                <a:lnTo>
                  <a:pt x="206809" y="229608"/>
                </a:lnTo>
                <a:lnTo>
                  <a:pt x="210970" y="229608"/>
                </a:lnTo>
                <a:lnTo>
                  <a:pt x="214778" y="235592"/>
                </a:lnTo>
                <a:lnTo>
                  <a:pt x="218586" y="229608"/>
                </a:lnTo>
                <a:lnTo>
                  <a:pt x="222748" y="229608"/>
                </a:lnTo>
                <a:lnTo>
                  <a:pt x="216846" y="238802"/>
                </a:lnTo>
                <a:lnTo>
                  <a:pt x="223156" y="248648"/>
                </a:lnTo>
                <a:lnTo>
                  <a:pt x="218994" y="248648"/>
                </a:lnTo>
                <a:lnTo>
                  <a:pt x="214778" y="241957"/>
                </a:lnTo>
                <a:close/>
                <a:moveTo>
                  <a:pt x="240578" y="241957"/>
                </a:moveTo>
                <a:lnTo>
                  <a:pt x="236362" y="248648"/>
                </a:lnTo>
                <a:lnTo>
                  <a:pt x="232201" y="248648"/>
                </a:lnTo>
                <a:lnTo>
                  <a:pt x="238511" y="238802"/>
                </a:lnTo>
                <a:lnTo>
                  <a:pt x="232609" y="229608"/>
                </a:lnTo>
                <a:lnTo>
                  <a:pt x="236770" y="229608"/>
                </a:lnTo>
                <a:lnTo>
                  <a:pt x="240578" y="235592"/>
                </a:lnTo>
                <a:lnTo>
                  <a:pt x="244386" y="229608"/>
                </a:lnTo>
                <a:lnTo>
                  <a:pt x="248548" y="229608"/>
                </a:lnTo>
                <a:lnTo>
                  <a:pt x="242646" y="238802"/>
                </a:lnTo>
                <a:lnTo>
                  <a:pt x="248956" y="248648"/>
                </a:lnTo>
                <a:lnTo>
                  <a:pt x="244794" y="248648"/>
                </a:lnTo>
                <a:lnTo>
                  <a:pt x="240578" y="241957"/>
                </a:lnTo>
                <a:close/>
                <a:moveTo>
                  <a:pt x="266378" y="241957"/>
                </a:moveTo>
                <a:lnTo>
                  <a:pt x="262162" y="248648"/>
                </a:lnTo>
                <a:lnTo>
                  <a:pt x="258001" y="248648"/>
                </a:lnTo>
                <a:lnTo>
                  <a:pt x="264311" y="238802"/>
                </a:lnTo>
                <a:lnTo>
                  <a:pt x="258409" y="229608"/>
                </a:lnTo>
                <a:lnTo>
                  <a:pt x="262570" y="229608"/>
                </a:lnTo>
                <a:lnTo>
                  <a:pt x="266378" y="235592"/>
                </a:lnTo>
                <a:lnTo>
                  <a:pt x="270187" y="229608"/>
                </a:lnTo>
                <a:lnTo>
                  <a:pt x="274348" y="229608"/>
                </a:lnTo>
                <a:lnTo>
                  <a:pt x="268446" y="238802"/>
                </a:lnTo>
                <a:lnTo>
                  <a:pt x="274756" y="248648"/>
                </a:lnTo>
                <a:lnTo>
                  <a:pt x="270595" y="248648"/>
                </a:lnTo>
                <a:lnTo>
                  <a:pt x="266378" y="241957"/>
                </a:lnTo>
                <a:close/>
                <a:moveTo>
                  <a:pt x="292179" y="241957"/>
                </a:moveTo>
                <a:lnTo>
                  <a:pt x="287962" y="248648"/>
                </a:lnTo>
                <a:lnTo>
                  <a:pt x="283801" y="248648"/>
                </a:lnTo>
                <a:lnTo>
                  <a:pt x="290111" y="238802"/>
                </a:lnTo>
                <a:lnTo>
                  <a:pt x="284209" y="229608"/>
                </a:lnTo>
                <a:lnTo>
                  <a:pt x="288370" y="229608"/>
                </a:lnTo>
                <a:lnTo>
                  <a:pt x="292179" y="235592"/>
                </a:lnTo>
                <a:lnTo>
                  <a:pt x="295987" y="229608"/>
                </a:lnTo>
                <a:lnTo>
                  <a:pt x="300148" y="229608"/>
                </a:lnTo>
                <a:lnTo>
                  <a:pt x="294246" y="238802"/>
                </a:lnTo>
                <a:lnTo>
                  <a:pt x="300556" y="248648"/>
                </a:lnTo>
                <a:lnTo>
                  <a:pt x="296395" y="248648"/>
                </a:lnTo>
                <a:lnTo>
                  <a:pt x="292179" y="241957"/>
                </a:lnTo>
                <a:close/>
                <a:moveTo>
                  <a:pt x="317979" y="241957"/>
                </a:moveTo>
                <a:lnTo>
                  <a:pt x="313762" y="248648"/>
                </a:lnTo>
                <a:lnTo>
                  <a:pt x="309601" y="248648"/>
                </a:lnTo>
                <a:lnTo>
                  <a:pt x="315911" y="238802"/>
                </a:lnTo>
                <a:lnTo>
                  <a:pt x="310009" y="229608"/>
                </a:lnTo>
                <a:lnTo>
                  <a:pt x="314170" y="229608"/>
                </a:lnTo>
                <a:lnTo>
                  <a:pt x="317979" y="235592"/>
                </a:lnTo>
                <a:lnTo>
                  <a:pt x="321787" y="229608"/>
                </a:lnTo>
                <a:lnTo>
                  <a:pt x="325948" y="229608"/>
                </a:lnTo>
                <a:lnTo>
                  <a:pt x="320046" y="238802"/>
                </a:lnTo>
                <a:lnTo>
                  <a:pt x="326356" y="248648"/>
                </a:lnTo>
                <a:lnTo>
                  <a:pt x="322195" y="248648"/>
                </a:lnTo>
                <a:lnTo>
                  <a:pt x="317979" y="241957"/>
                </a:lnTo>
                <a:close/>
                <a:moveTo>
                  <a:pt x="343779" y="241957"/>
                </a:moveTo>
                <a:lnTo>
                  <a:pt x="339563" y="248648"/>
                </a:lnTo>
                <a:lnTo>
                  <a:pt x="335401" y="248648"/>
                </a:lnTo>
                <a:lnTo>
                  <a:pt x="341711" y="238802"/>
                </a:lnTo>
                <a:lnTo>
                  <a:pt x="335809" y="229608"/>
                </a:lnTo>
                <a:lnTo>
                  <a:pt x="339971" y="229608"/>
                </a:lnTo>
                <a:lnTo>
                  <a:pt x="343779" y="235592"/>
                </a:lnTo>
                <a:lnTo>
                  <a:pt x="347587" y="229608"/>
                </a:lnTo>
                <a:lnTo>
                  <a:pt x="351748" y="229608"/>
                </a:lnTo>
                <a:lnTo>
                  <a:pt x="345846" y="238802"/>
                </a:lnTo>
                <a:lnTo>
                  <a:pt x="352156" y="248648"/>
                </a:lnTo>
                <a:lnTo>
                  <a:pt x="347995" y="248648"/>
                </a:lnTo>
                <a:lnTo>
                  <a:pt x="343779" y="241957"/>
                </a:lnTo>
                <a:close/>
                <a:moveTo>
                  <a:pt x="369579" y="241957"/>
                </a:moveTo>
                <a:lnTo>
                  <a:pt x="365363" y="248648"/>
                </a:lnTo>
                <a:lnTo>
                  <a:pt x="361201" y="248648"/>
                </a:lnTo>
                <a:lnTo>
                  <a:pt x="367511" y="238802"/>
                </a:lnTo>
                <a:lnTo>
                  <a:pt x="361609" y="229608"/>
                </a:lnTo>
                <a:lnTo>
                  <a:pt x="365771" y="229608"/>
                </a:lnTo>
                <a:lnTo>
                  <a:pt x="369579" y="235592"/>
                </a:lnTo>
                <a:lnTo>
                  <a:pt x="373387" y="229608"/>
                </a:lnTo>
                <a:lnTo>
                  <a:pt x="377548" y="229608"/>
                </a:lnTo>
                <a:lnTo>
                  <a:pt x="371646" y="238802"/>
                </a:lnTo>
                <a:lnTo>
                  <a:pt x="377956" y="248648"/>
                </a:lnTo>
                <a:lnTo>
                  <a:pt x="373795" y="248648"/>
                </a:lnTo>
                <a:lnTo>
                  <a:pt x="369579" y="241957"/>
                </a:lnTo>
                <a:close/>
                <a:moveTo>
                  <a:pt x="395379" y="241957"/>
                </a:moveTo>
                <a:lnTo>
                  <a:pt x="391163" y="248648"/>
                </a:lnTo>
                <a:lnTo>
                  <a:pt x="387001" y="248648"/>
                </a:lnTo>
                <a:lnTo>
                  <a:pt x="393312" y="238802"/>
                </a:lnTo>
                <a:lnTo>
                  <a:pt x="387409" y="229608"/>
                </a:lnTo>
                <a:lnTo>
                  <a:pt x="391571" y="229608"/>
                </a:lnTo>
                <a:lnTo>
                  <a:pt x="395379" y="235592"/>
                </a:lnTo>
                <a:lnTo>
                  <a:pt x="399187" y="229608"/>
                </a:lnTo>
                <a:lnTo>
                  <a:pt x="403348" y="229608"/>
                </a:lnTo>
                <a:lnTo>
                  <a:pt x="397446" y="238802"/>
                </a:lnTo>
                <a:lnTo>
                  <a:pt x="403756" y="248648"/>
                </a:lnTo>
                <a:lnTo>
                  <a:pt x="399595" y="248648"/>
                </a:lnTo>
                <a:lnTo>
                  <a:pt x="395379" y="241957"/>
                </a:lnTo>
                <a:close/>
                <a:moveTo>
                  <a:pt x="421179" y="241957"/>
                </a:moveTo>
                <a:lnTo>
                  <a:pt x="416963" y="248648"/>
                </a:lnTo>
                <a:lnTo>
                  <a:pt x="412801" y="248648"/>
                </a:lnTo>
                <a:lnTo>
                  <a:pt x="419112" y="238802"/>
                </a:lnTo>
                <a:lnTo>
                  <a:pt x="413209" y="229608"/>
                </a:lnTo>
                <a:lnTo>
                  <a:pt x="417371" y="229608"/>
                </a:lnTo>
                <a:lnTo>
                  <a:pt x="421179" y="235592"/>
                </a:lnTo>
                <a:lnTo>
                  <a:pt x="424987" y="229608"/>
                </a:lnTo>
                <a:lnTo>
                  <a:pt x="429149" y="229608"/>
                </a:lnTo>
                <a:lnTo>
                  <a:pt x="423246" y="238802"/>
                </a:lnTo>
                <a:lnTo>
                  <a:pt x="429557" y="248648"/>
                </a:lnTo>
                <a:lnTo>
                  <a:pt x="425395" y="248648"/>
                </a:lnTo>
                <a:lnTo>
                  <a:pt x="421179" y="241957"/>
                </a:lnTo>
                <a:close/>
                <a:moveTo>
                  <a:pt x="446979" y="241957"/>
                </a:moveTo>
                <a:lnTo>
                  <a:pt x="442763" y="248648"/>
                </a:lnTo>
                <a:lnTo>
                  <a:pt x="438601" y="248648"/>
                </a:lnTo>
                <a:lnTo>
                  <a:pt x="444912" y="238802"/>
                </a:lnTo>
                <a:lnTo>
                  <a:pt x="439009" y="229608"/>
                </a:lnTo>
                <a:lnTo>
                  <a:pt x="443171" y="229608"/>
                </a:lnTo>
                <a:lnTo>
                  <a:pt x="446979" y="235592"/>
                </a:lnTo>
                <a:lnTo>
                  <a:pt x="450787" y="229608"/>
                </a:lnTo>
                <a:lnTo>
                  <a:pt x="454949" y="229608"/>
                </a:lnTo>
                <a:lnTo>
                  <a:pt x="449046" y="238802"/>
                </a:lnTo>
                <a:lnTo>
                  <a:pt x="455357" y="248648"/>
                </a:lnTo>
                <a:lnTo>
                  <a:pt x="451195" y="248648"/>
                </a:lnTo>
                <a:lnTo>
                  <a:pt x="446979" y="241957"/>
                </a:lnTo>
                <a:close/>
                <a:moveTo>
                  <a:pt x="472779" y="241957"/>
                </a:moveTo>
                <a:lnTo>
                  <a:pt x="468563" y="248648"/>
                </a:lnTo>
                <a:lnTo>
                  <a:pt x="464401" y="248648"/>
                </a:lnTo>
                <a:lnTo>
                  <a:pt x="470712" y="238802"/>
                </a:lnTo>
                <a:lnTo>
                  <a:pt x="464809" y="229608"/>
                </a:lnTo>
                <a:lnTo>
                  <a:pt x="468971" y="229608"/>
                </a:lnTo>
                <a:lnTo>
                  <a:pt x="472779" y="235592"/>
                </a:lnTo>
                <a:lnTo>
                  <a:pt x="476587" y="229608"/>
                </a:lnTo>
                <a:lnTo>
                  <a:pt x="480749" y="229608"/>
                </a:lnTo>
                <a:lnTo>
                  <a:pt x="474846" y="238802"/>
                </a:lnTo>
                <a:lnTo>
                  <a:pt x="481157" y="248648"/>
                </a:lnTo>
                <a:lnTo>
                  <a:pt x="476995" y="248648"/>
                </a:lnTo>
                <a:lnTo>
                  <a:pt x="472779" y="241957"/>
                </a:lnTo>
                <a:close/>
                <a:moveTo>
                  <a:pt x="498579" y="241957"/>
                </a:moveTo>
                <a:lnTo>
                  <a:pt x="494363" y="248648"/>
                </a:lnTo>
                <a:lnTo>
                  <a:pt x="490201" y="248648"/>
                </a:lnTo>
                <a:lnTo>
                  <a:pt x="496512" y="238802"/>
                </a:lnTo>
                <a:lnTo>
                  <a:pt x="490609" y="229608"/>
                </a:lnTo>
                <a:lnTo>
                  <a:pt x="494771" y="229608"/>
                </a:lnTo>
                <a:lnTo>
                  <a:pt x="498579" y="235592"/>
                </a:lnTo>
                <a:lnTo>
                  <a:pt x="502387" y="229608"/>
                </a:lnTo>
                <a:lnTo>
                  <a:pt x="506549" y="229608"/>
                </a:lnTo>
                <a:lnTo>
                  <a:pt x="500646" y="238802"/>
                </a:lnTo>
                <a:lnTo>
                  <a:pt x="506957" y="248648"/>
                </a:lnTo>
                <a:lnTo>
                  <a:pt x="502795" y="248648"/>
                </a:lnTo>
                <a:lnTo>
                  <a:pt x="498579" y="241957"/>
                </a:lnTo>
                <a:close/>
                <a:moveTo>
                  <a:pt x="8378" y="270658"/>
                </a:moveTo>
                <a:lnTo>
                  <a:pt x="4162" y="277349"/>
                </a:lnTo>
                <a:lnTo>
                  <a:pt x="0" y="277349"/>
                </a:lnTo>
                <a:lnTo>
                  <a:pt x="6310" y="267502"/>
                </a:lnTo>
                <a:lnTo>
                  <a:pt x="408" y="258309"/>
                </a:lnTo>
                <a:lnTo>
                  <a:pt x="4570" y="258309"/>
                </a:lnTo>
                <a:lnTo>
                  <a:pt x="8378" y="264293"/>
                </a:lnTo>
                <a:lnTo>
                  <a:pt x="12186" y="258309"/>
                </a:lnTo>
                <a:lnTo>
                  <a:pt x="16347" y="258309"/>
                </a:lnTo>
                <a:lnTo>
                  <a:pt x="10445" y="267502"/>
                </a:lnTo>
                <a:lnTo>
                  <a:pt x="16755" y="277349"/>
                </a:lnTo>
                <a:lnTo>
                  <a:pt x="12594" y="277349"/>
                </a:lnTo>
                <a:lnTo>
                  <a:pt x="8378" y="270658"/>
                </a:lnTo>
                <a:close/>
                <a:moveTo>
                  <a:pt x="34178" y="270658"/>
                </a:moveTo>
                <a:lnTo>
                  <a:pt x="29962" y="277349"/>
                </a:lnTo>
                <a:lnTo>
                  <a:pt x="25800" y="277349"/>
                </a:lnTo>
                <a:lnTo>
                  <a:pt x="32110" y="267502"/>
                </a:lnTo>
                <a:lnTo>
                  <a:pt x="26208" y="258309"/>
                </a:lnTo>
                <a:lnTo>
                  <a:pt x="30370" y="258309"/>
                </a:lnTo>
                <a:lnTo>
                  <a:pt x="34178" y="264293"/>
                </a:lnTo>
                <a:lnTo>
                  <a:pt x="37986" y="258309"/>
                </a:lnTo>
                <a:lnTo>
                  <a:pt x="42147" y="258309"/>
                </a:lnTo>
                <a:lnTo>
                  <a:pt x="36245" y="267502"/>
                </a:lnTo>
                <a:lnTo>
                  <a:pt x="42555" y="277349"/>
                </a:lnTo>
                <a:lnTo>
                  <a:pt x="38394" y="277349"/>
                </a:lnTo>
                <a:lnTo>
                  <a:pt x="34178" y="270658"/>
                </a:lnTo>
                <a:close/>
                <a:moveTo>
                  <a:pt x="59978" y="270658"/>
                </a:moveTo>
                <a:lnTo>
                  <a:pt x="55762" y="277349"/>
                </a:lnTo>
                <a:lnTo>
                  <a:pt x="51600" y="277349"/>
                </a:lnTo>
                <a:lnTo>
                  <a:pt x="57911" y="267502"/>
                </a:lnTo>
                <a:lnTo>
                  <a:pt x="52008" y="258309"/>
                </a:lnTo>
                <a:lnTo>
                  <a:pt x="56170" y="258309"/>
                </a:lnTo>
                <a:lnTo>
                  <a:pt x="59978" y="264293"/>
                </a:lnTo>
                <a:lnTo>
                  <a:pt x="63786" y="258309"/>
                </a:lnTo>
                <a:lnTo>
                  <a:pt x="67948" y="258309"/>
                </a:lnTo>
                <a:lnTo>
                  <a:pt x="62045" y="267502"/>
                </a:lnTo>
                <a:lnTo>
                  <a:pt x="68356" y="277349"/>
                </a:lnTo>
                <a:lnTo>
                  <a:pt x="64194" y="277349"/>
                </a:lnTo>
                <a:lnTo>
                  <a:pt x="59978" y="270658"/>
                </a:lnTo>
                <a:close/>
                <a:moveTo>
                  <a:pt x="85778" y="270658"/>
                </a:moveTo>
                <a:lnTo>
                  <a:pt x="81562" y="277349"/>
                </a:lnTo>
                <a:lnTo>
                  <a:pt x="77400" y="277349"/>
                </a:lnTo>
                <a:lnTo>
                  <a:pt x="83711" y="267502"/>
                </a:lnTo>
                <a:lnTo>
                  <a:pt x="77808" y="258309"/>
                </a:lnTo>
                <a:lnTo>
                  <a:pt x="81970" y="258309"/>
                </a:lnTo>
                <a:lnTo>
                  <a:pt x="85778" y="264293"/>
                </a:lnTo>
                <a:lnTo>
                  <a:pt x="89586" y="258309"/>
                </a:lnTo>
                <a:lnTo>
                  <a:pt x="93748" y="258309"/>
                </a:lnTo>
                <a:lnTo>
                  <a:pt x="87845" y="267502"/>
                </a:lnTo>
                <a:lnTo>
                  <a:pt x="94156" y="277349"/>
                </a:lnTo>
                <a:lnTo>
                  <a:pt x="89994" y="277349"/>
                </a:lnTo>
                <a:lnTo>
                  <a:pt x="85778" y="270658"/>
                </a:lnTo>
                <a:close/>
                <a:moveTo>
                  <a:pt x="111578" y="270658"/>
                </a:moveTo>
                <a:lnTo>
                  <a:pt x="107362" y="277349"/>
                </a:lnTo>
                <a:lnTo>
                  <a:pt x="103200" y="277349"/>
                </a:lnTo>
                <a:lnTo>
                  <a:pt x="109511" y="267502"/>
                </a:lnTo>
                <a:lnTo>
                  <a:pt x="103608" y="258309"/>
                </a:lnTo>
                <a:lnTo>
                  <a:pt x="107770" y="258309"/>
                </a:lnTo>
                <a:lnTo>
                  <a:pt x="111578" y="264293"/>
                </a:lnTo>
                <a:lnTo>
                  <a:pt x="115386" y="258309"/>
                </a:lnTo>
                <a:lnTo>
                  <a:pt x="119548" y="258309"/>
                </a:lnTo>
                <a:lnTo>
                  <a:pt x="113645" y="267502"/>
                </a:lnTo>
                <a:lnTo>
                  <a:pt x="119956" y="277349"/>
                </a:lnTo>
                <a:lnTo>
                  <a:pt x="115794" y="277349"/>
                </a:lnTo>
                <a:lnTo>
                  <a:pt x="111578" y="270658"/>
                </a:lnTo>
                <a:close/>
                <a:moveTo>
                  <a:pt x="137378" y="270658"/>
                </a:moveTo>
                <a:lnTo>
                  <a:pt x="133162" y="277349"/>
                </a:lnTo>
                <a:lnTo>
                  <a:pt x="129000" y="277349"/>
                </a:lnTo>
                <a:lnTo>
                  <a:pt x="135311" y="267502"/>
                </a:lnTo>
                <a:lnTo>
                  <a:pt x="129408" y="258309"/>
                </a:lnTo>
                <a:lnTo>
                  <a:pt x="133570" y="258309"/>
                </a:lnTo>
                <a:lnTo>
                  <a:pt x="137378" y="264293"/>
                </a:lnTo>
                <a:lnTo>
                  <a:pt x="141186" y="258309"/>
                </a:lnTo>
                <a:lnTo>
                  <a:pt x="145348" y="258309"/>
                </a:lnTo>
                <a:lnTo>
                  <a:pt x="139445" y="267502"/>
                </a:lnTo>
                <a:lnTo>
                  <a:pt x="145756" y="277349"/>
                </a:lnTo>
                <a:lnTo>
                  <a:pt x="141594" y="277349"/>
                </a:lnTo>
                <a:lnTo>
                  <a:pt x="137378" y="270658"/>
                </a:lnTo>
                <a:close/>
                <a:moveTo>
                  <a:pt x="163178" y="270658"/>
                </a:moveTo>
                <a:lnTo>
                  <a:pt x="158962" y="277349"/>
                </a:lnTo>
                <a:lnTo>
                  <a:pt x="154800" y="277349"/>
                </a:lnTo>
                <a:lnTo>
                  <a:pt x="161111" y="267502"/>
                </a:lnTo>
                <a:lnTo>
                  <a:pt x="155208" y="258309"/>
                </a:lnTo>
                <a:lnTo>
                  <a:pt x="159370" y="258309"/>
                </a:lnTo>
                <a:lnTo>
                  <a:pt x="163178" y="264293"/>
                </a:lnTo>
                <a:lnTo>
                  <a:pt x="166986" y="258309"/>
                </a:lnTo>
                <a:lnTo>
                  <a:pt x="171148" y="258309"/>
                </a:lnTo>
                <a:lnTo>
                  <a:pt x="165245" y="267502"/>
                </a:lnTo>
                <a:lnTo>
                  <a:pt x="171556" y="277349"/>
                </a:lnTo>
                <a:lnTo>
                  <a:pt x="167394" y="277349"/>
                </a:lnTo>
                <a:lnTo>
                  <a:pt x="163178" y="270658"/>
                </a:lnTo>
                <a:close/>
                <a:moveTo>
                  <a:pt x="188978" y="270658"/>
                </a:moveTo>
                <a:lnTo>
                  <a:pt x="184762" y="277349"/>
                </a:lnTo>
                <a:lnTo>
                  <a:pt x="180601" y="277349"/>
                </a:lnTo>
                <a:lnTo>
                  <a:pt x="186911" y="267502"/>
                </a:lnTo>
                <a:lnTo>
                  <a:pt x="181009" y="258309"/>
                </a:lnTo>
                <a:lnTo>
                  <a:pt x="185170" y="258309"/>
                </a:lnTo>
                <a:lnTo>
                  <a:pt x="188978" y="264293"/>
                </a:lnTo>
                <a:lnTo>
                  <a:pt x="192786" y="258309"/>
                </a:lnTo>
                <a:lnTo>
                  <a:pt x="196948" y="258309"/>
                </a:lnTo>
                <a:lnTo>
                  <a:pt x="191045" y="267502"/>
                </a:lnTo>
                <a:lnTo>
                  <a:pt x="197356" y="277349"/>
                </a:lnTo>
                <a:lnTo>
                  <a:pt x="193194" y="277349"/>
                </a:lnTo>
                <a:lnTo>
                  <a:pt x="188978" y="270658"/>
                </a:lnTo>
                <a:close/>
                <a:moveTo>
                  <a:pt x="214778" y="270658"/>
                </a:moveTo>
                <a:lnTo>
                  <a:pt x="210562" y="277349"/>
                </a:lnTo>
                <a:lnTo>
                  <a:pt x="206401" y="277349"/>
                </a:lnTo>
                <a:lnTo>
                  <a:pt x="212711" y="267502"/>
                </a:lnTo>
                <a:lnTo>
                  <a:pt x="206809" y="258309"/>
                </a:lnTo>
                <a:lnTo>
                  <a:pt x="210970" y="258309"/>
                </a:lnTo>
                <a:lnTo>
                  <a:pt x="214778" y="264293"/>
                </a:lnTo>
                <a:lnTo>
                  <a:pt x="218586" y="258309"/>
                </a:lnTo>
                <a:lnTo>
                  <a:pt x="222748" y="258309"/>
                </a:lnTo>
                <a:lnTo>
                  <a:pt x="216846" y="267502"/>
                </a:lnTo>
                <a:lnTo>
                  <a:pt x="223156" y="277349"/>
                </a:lnTo>
                <a:lnTo>
                  <a:pt x="218994" y="277349"/>
                </a:lnTo>
                <a:lnTo>
                  <a:pt x="214778" y="270658"/>
                </a:lnTo>
                <a:close/>
                <a:moveTo>
                  <a:pt x="240578" y="270658"/>
                </a:moveTo>
                <a:lnTo>
                  <a:pt x="236362" y="277349"/>
                </a:lnTo>
                <a:lnTo>
                  <a:pt x="232201" y="277349"/>
                </a:lnTo>
                <a:lnTo>
                  <a:pt x="238511" y="267502"/>
                </a:lnTo>
                <a:lnTo>
                  <a:pt x="232609" y="258309"/>
                </a:lnTo>
                <a:lnTo>
                  <a:pt x="236770" y="258309"/>
                </a:lnTo>
                <a:lnTo>
                  <a:pt x="240578" y="264293"/>
                </a:lnTo>
                <a:lnTo>
                  <a:pt x="244386" y="258309"/>
                </a:lnTo>
                <a:lnTo>
                  <a:pt x="248548" y="258309"/>
                </a:lnTo>
                <a:lnTo>
                  <a:pt x="242646" y="267502"/>
                </a:lnTo>
                <a:lnTo>
                  <a:pt x="248956" y="277349"/>
                </a:lnTo>
                <a:lnTo>
                  <a:pt x="244794" y="277349"/>
                </a:lnTo>
                <a:lnTo>
                  <a:pt x="240578" y="270658"/>
                </a:lnTo>
                <a:close/>
                <a:moveTo>
                  <a:pt x="266378" y="270658"/>
                </a:moveTo>
                <a:lnTo>
                  <a:pt x="262162" y="277349"/>
                </a:lnTo>
                <a:lnTo>
                  <a:pt x="258001" y="277349"/>
                </a:lnTo>
                <a:lnTo>
                  <a:pt x="264311" y="267502"/>
                </a:lnTo>
                <a:lnTo>
                  <a:pt x="258409" y="258309"/>
                </a:lnTo>
                <a:lnTo>
                  <a:pt x="262570" y="258309"/>
                </a:lnTo>
                <a:lnTo>
                  <a:pt x="266378" y="264293"/>
                </a:lnTo>
                <a:lnTo>
                  <a:pt x="270187" y="258309"/>
                </a:lnTo>
                <a:lnTo>
                  <a:pt x="274348" y="258309"/>
                </a:lnTo>
                <a:lnTo>
                  <a:pt x="268446" y="267502"/>
                </a:lnTo>
                <a:lnTo>
                  <a:pt x="274756" y="277349"/>
                </a:lnTo>
                <a:lnTo>
                  <a:pt x="270595" y="277349"/>
                </a:lnTo>
                <a:lnTo>
                  <a:pt x="266378" y="270658"/>
                </a:lnTo>
                <a:close/>
                <a:moveTo>
                  <a:pt x="292179" y="270658"/>
                </a:moveTo>
                <a:lnTo>
                  <a:pt x="287962" y="277349"/>
                </a:lnTo>
                <a:lnTo>
                  <a:pt x="283801" y="277349"/>
                </a:lnTo>
                <a:lnTo>
                  <a:pt x="290111" y="267502"/>
                </a:lnTo>
                <a:lnTo>
                  <a:pt x="284209" y="258309"/>
                </a:lnTo>
                <a:lnTo>
                  <a:pt x="288370" y="258309"/>
                </a:lnTo>
                <a:lnTo>
                  <a:pt x="292179" y="264293"/>
                </a:lnTo>
                <a:lnTo>
                  <a:pt x="295987" y="258309"/>
                </a:lnTo>
                <a:lnTo>
                  <a:pt x="300148" y="258309"/>
                </a:lnTo>
                <a:lnTo>
                  <a:pt x="294246" y="267502"/>
                </a:lnTo>
                <a:lnTo>
                  <a:pt x="300556" y="277349"/>
                </a:lnTo>
                <a:lnTo>
                  <a:pt x="296395" y="277349"/>
                </a:lnTo>
                <a:lnTo>
                  <a:pt x="292179" y="270658"/>
                </a:lnTo>
                <a:close/>
                <a:moveTo>
                  <a:pt x="317979" y="270658"/>
                </a:moveTo>
                <a:lnTo>
                  <a:pt x="313762" y="277349"/>
                </a:lnTo>
                <a:lnTo>
                  <a:pt x="309601" y="277349"/>
                </a:lnTo>
                <a:lnTo>
                  <a:pt x="315911" y="267502"/>
                </a:lnTo>
                <a:lnTo>
                  <a:pt x="310009" y="258309"/>
                </a:lnTo>
                <a:lnTo>
                  <a:pt x="314170" y="258309"/>
                </a:lnTo>
                <a:lnTo>
                  <a:pt x="317979" y="264293"/>
                </a:lnTo>
                <a:lnTo>
                  <a:pt x="321787" y="258309"/>
                </a:lnTo>
                <a:lnTo>
                  <a:pt x="325948" y="258309"/>
                </a:lnTo>
                <a:lnTo>
                  <a:pt x="320046" y="267502"/>
                </a:lnTo>
                <a:lnTo>
                  <a:pt x="326356" y="277349"/>
                </a:lnTo>
                <a:lnTo>
                  <a:pt x="322195" y="277349"/>
                </a:lnTo>
                <a:lnTo>
                  <a:pt x="317979" y="270658"/>
                </a:lnTo>
                <a:close/>
                <a:moveTo>
                  <a:pt x="343779" y="270658"/>
                </a:moveTo>
                <a:lnTo>
                  <a:pt x="339563" y="277349"/>
                </a:lnTo>
                <a:lnTo>
                  <a:pt x="335401" y="277349"/>
                </a:lnTo>
                <a:lnTo>
                  <a:pt x="341711" y="267502"/>
                </a:lnTo>
                <a:lnTo>
                  <a:pt x="335809" y="258309"/>
                </a:lnTo>
                <a:lnTo>
                  <a:pt x="339971" y="258309"/>
                </a:lnTo>
                <a:lnTo>
                  <a:pt x="343779" y="264293"/>
                </a:lnTo>
                <a:lnTo>
                  <a:pt x="347587" y="258309"/>
                </a:lnTo>
                <a:lnTo>
                  <a:pt x="351748" y="258309"/>
                </a:lnTo>
                <a:lnTo>
                  <a:pt x="345846" y="267502"/>
                </a:lnTo>
                <a:lnTo>
                  <a:pt x="352156" y="277349"/>
                </a:lnTo>
                <a:lnTo>
                  <a:pt x="347995" y="277349"/>
                </a:lnTo>
                <a:lnTo>
                  <a:pt x="343779" y="270658"/>
                </a:lnTo>
                <a:close/>
                <a:moveTo>
                  <a:pt x="369579" y="270658"/>
                </a:moveTo>
                <a:lnTo>
                  <a:pt x="365363" y="277349"/>
                </a:lnTo>
                <a:lnTo>
                  <a:pt x="361201" y="277349"/>
                </a:lnTo>
                <a:lnTo>
                  <a:pt x="367511" y="267502"/>
                </a:lnTo>
                <a:lnTo>
                  <a:pt x="361609" y="258309"/>
                </a:lnTo>
                <a:lnTo>
                  <a:pt x="365771" y="258309"/>
                </a:lnTo>
                <a:lnTo>
                  <a:pt x="369579" y="264293"/>
                </a:lnTo>
                <a:lnTo>
                  <a:pt x="373387" y="258309"/>
                </a:lnTo>
                <a:lnTo>
                  <a:pt x="377548" y="258309"/>
                </a:lnTo>
                <a:lnTo>
                  <a:pt x="371646" y="267502"/>
                </a:lnTo>
                <a:lnTo>
                  <a:pt x="377956" y="277349"/>
                </a:lnTo>
                <a:lnTo>
                  <a:pt x="373795" y="277349"/>
                </a:lnTo>
                <a:lnTo>
                  <a:pt x="369579" y="270658"/>
                </a:lnTo>
                <a:close/>
                <a:moveTo>
                  <a:pt x="395379" y="270658"/>
                </a:moveTo>
                <a:lnTo>
                  <a:pt x="391163" y="277349"/>
                </a:lnTo>
                <a:lnTo>
                  <a:pt x="387001" y="277349"/>
                </a:lnTo>
                <a:lnTo>
                  <a:pt x="393312" y="267502"/>
                </a:lnTo>
                <a:lnTo>
                  <a:pt x="387409" y="258309"/>
                </a:lnTo>
                <a:lnTo>
                  <a:pt x="391571" y="258309"/>
                </a:lnTo>
                <a:lnTo>
                  <a:pt x="395379" y="264293"/>
                </a:lnTo>
                <a:lnTo>
                  <a:pt x="399187" y="258309"/>
                </a:lnTo>
                <a:lnTo>
                  <a:pt x="403348" y="258309"/>
                </a:lnTo>
                <a:lnTo>
                  <a:pt x="397446" y="267502"/>
                </a:lnTo>
                <a:lnTo>
                  <a:pt x="403756" y="277349"/>
                </a:lnTo>
                <a:lnTo>
                  <a:pt x="399595" y="277349"/>
                </a:lnTo>
                <a:lnTo>
                  <a:pt x="395379" y="270658"/>
                </a:lnTo>
                <a:close/>
                <a:moveTo>
                  <a:pt x="421179" y="270658"/>
                </a:moveTo>
                <a:lnTo>
                  <a:pt x="416963" y="277349"/>
                </a:lnTo>
                <a:lnTo>
                  <a:pt x="412801" y="277349"/>
                </a:lnTo>
                <a:lnTo>
                  <a:pt x="419112" y="267502"/>
                </a:lnTo>
                <a:lnTo>
                  <a:pt x="413209" y="258309"/>
                </a:lnTo>
                <a:lnTo>
                  <a:pt x="417371" y="258309"/>
                </a:lnTo>
                <a:lnTo>
                  <a:pt x="421179" y="264293"/>
                </a:lnTo>
                <a:lnTo>
                  <a:pt x="424987" y="258309"/>
                </a:lnTo>
                <a:lnTo>
                  <a:pt x="429149" y="258309"/>
                </a:lnTo>
                <a:lnTo>
                  <a:pt x="423246" y="267502"/>
                </a:lnTo>
                <a:lnTo>
                  <a:pt x="429557" y="277349"/>
                </a:lnTo>
                <a:lnTo>
                  <a:pt x="425395" y="277349"/>
                </a:lnTo>
                <a:lnTo>
                  <a:pt x="421179" y="270658"/>
                </a:lnTo>
                <a:close/>
                <a:moveTo>
                  <a:pt x="446979" y="270658"/>
                </a:moveTo>
                <a:lnTo>
                  <a:pt x="442763" y="277349"/>
                </a:lnTo>
                <a:lnTo>
                  <a:pt x="438601" y="277349"/>
                </a:lnTo>
                <a:lnTo>
                  <a:pt x="444912" y="267502"/>
                </a:lnTo>
                <a:lnTo>
                  <a:pt x="439009" y="258309"/>
                </a:lnTo>
                <a:lnTo>
                  <a:pt x="443171" y="258309"/>
                </a:lnTo>
                <a:lnTo>
                  <a:pt x="446979" y="264293"/>
                </a:lnTo>
                <a:lnTo>
                  <a:pt x="450787" y="258309"/>
                </a:lnTo>
                <a:lnTo>
                  <a:pt x="454949" y="258309"/>
                </a:lnTo>
                <a:lnTo>
                  <a:pt x="449046" y="267502"/>
                </a:lnTo>
                <a:lnTo>
                  <a:pt x="455357" y="277349"/>
                </a:lnTo>
                <a:lnTo>
                  <a:pt x="451195" y="277349"/>
                </a:lnTo>
                <a:lnTo>
                  <a:pt x="446979" y="270658"/>
                </a:lnTo>
                <a:close/>
                <a:moveTo>
                  <a:pt x="472779" y="270658"/>
                </a:moveTo>
                <a:lnTo>
                  <a:pt x="468563" y="277349"/>
                </a:lnTo>
                <a:lnTo>
                  <a:pt x="464401" y="277349"/>
                </a:lnTo>
                <a:lnTo>
                  <a:pt x="470712" y="267502"/>
                </a:lnTo>
                <a:lnTo>
                  <a:pt x="464809" y="258309"/>
                </a:lnTo>
                <a:lnTo>
                  <a:pt x="468971" y="258309"/>
                </a:lnTo>
                <a:lnTo>
                  <a:pt x="472779" y="264293"/>
                </a:lnTo>
                <a:lnTo>
                  <a:pt x="476587" y="258309"/>
                </a:lnTo>
                <a:lnTo>
                  <a:pt x="480749" y="258309"/>
                </a:lnTo>
                <a:lnTo>
                  <a:pt x="474846" y="267502"/>
                </a:lnTo>
                <a:lnTo>
                  <a:pt x="481157" y="277349"/>
                </a:lnTo>
                <a:lnTo>
                  <a:pt x="476995" y="277349"/>
                </a:lnTo>
                <a:lnTo>
                  <a:pt x="472779" y="270658"/>
                </a:lnTo>
                <a:close/>
                <a:moveTo>
                  <a:pt x="498579" y="270658"/>
                </a:moveTo>
                <a:lnTo>
                  <a:pt x="494363" y="277349"/>
                </a:lnTo>
                <a:lnTo>
                  <a:pt x="490201" y="277349"/>
                </a:lnTo>
                <a:lnTo>
                  <a:pt x="496512" y="267502"/>
                </a:lnTo>
                <a:lnTo>
                  <a:pt x="490609" y="258309"/>
                </a:lnTo>
                <a:lnTo>
                  <a:pt x="494771" y="258309"/>
                </a:lnTo>
                <a:lnTo>
                  <a:pt x="498579" y="264293"/>
                </a:lnTo>
                <a:lnTo>
                  <a:pt x="502387" y="258309"/>
                </a:lnTo>
                <a:lnTo>
                  <a:pt x="506549" y="258309"/>
                </a:lnTo>
                <a:lnTo>
                  <a:pt x="500646" y="267502"/>
                </a:lnTo>
                <a:lnTo>
                  <a:pt x="506957" y="277349"/>
                </a:lnTo>
                <a:lnTo>
                  <a:pt x="502795" y="277349"/>
                </a:lnTo>
                <a:lnTo>
                  <a:pt x="498579" y="270658"/>
                </a:lnTo>
                <a:close/>
                <a:moveTo>
                  <a:pt x="8378" y="299359"/>
                </a:moveTo>
                <a:lnTo>
                  <a:pt x="4162" y="306050"/>
                </a:lnTo>
                <a:lnTo>
                  <a:pt x="0" y="306050"/>
                </a:lnTo>
                <a:lnTo>
                  <a:pt x="6310" y="296204"/>
                </a:lnTo>
                <a:lnTo>
                  <a:pt x="408" y="287010"/>
                </a:lnTo>
                <a:lnTo>
                  <a:pt x="4570" y="287010"/>
                </a:lnTo>
                <a:lnTo>
                  <a:pt x="8378" y="292994"/>
                </a:lnTo>
                <a:lnTo>
                  <a:pt x="12186" y="287010"/>
                </a:lnTo>
                <a:lnTo>
                  <a:pt x="16347" y="287010"/>
                </a:lnTo>
                <a:lnTo>
                  <a:pt x="10445" y="296204"/>
                </a:lnTo>
                <a:lnTo>
                  <a:pt x="16755" y="306050"/>
                </a:lnTo>
                <a:lnTo>
                  <a:pt x="12594" y="306050"/>
                </a:lnTo>
                <a:lnTo>
                  <a:pt x="8378" y="299359"/>
                </a:lnTo>
                <a:close/>
                <a:moveTo>
                  <a:pt x="34178" y="299359"/>
                </a:moveTo>
                <a:lnTo>
                  <a:pt x="29962" y="306050"/>
                </a:lnTo>
                <a:lnTo>
                  <a:pt x="25800" y="306050"/>
                </a:lnTo>
                <a:lnTo>
                  <a:pt x="32110" y="296204"/>
                </a:lnTo>
                <a:lnTo>
                  <a:pt x="26208" y="287010"/>
                </a:lnTo>
                <a:lnTo>
                  <a:pt x="30370" y="287010"/>
                </a:lnTo>
                <a:lnTo>
                  <a:pt x="34178" y="292994"/>
                </a:lnTo>
                <a:lnTo>
                  <a:pt x="37986" y="287010"/>
                </a:lnTo>
                <a:lnTo>
                  <a:pt x="42147" y="287010"/>
                </a:lnTo>
                <a:lnTo>
                  <a:pt x="36245" y="296204"/>
                </a:lnTo>
                <a:lnTo>
                  <a:pt x="42555" y="306050"/>
                </a:lnTo>
                <a:lnTo>
                  <a:pt x="38394" y="306050"/>
                </a:lnTo>
                <a:lnTo>
                  <a:pt x="34178" y="299359"/>
                </a:lnTo>
                <a:close/>
                <a:moveTo>
                  <a:pt x="59978" y="299359"/>
                </a:moveTo>
                <a:lnTo>
                  <a:pt x="55762" y="306050"/>
                </a:lnTo>
                <a:lnTo>
                  <a:pt x="51600" y="306050"/>
                </a:lnTo>
                <a:lnTo>
                  <a:pt x="57911" y="296204"/>
                </a:lnTo>
                <a:lnTo>
                  <a:pt x="52008" y="287010"/>
                </a:lnTo>
                <a:lnTo>
                  <a:pt x="56170" y="287010"/>
                </a:lnTo>
                <a:lnTo>
                  <a:pt x="59978" y="292994"/>
                </a:lnTo>
                <a:lnTo>
                  <a:pt x="63786" y="287010"/>
                </a:lnTo>
                <a:lnTo>
                  <a:pt x="67948" y="287010"/>
                </a:lnTo>
                <a:lnTo>
                  <a:pt x="62045" y="296204"/>
                </a:lnTo>
                <a:lnTo>
                  <a:pt x="68356" y="306050"/>
                </a:lnTo>
                <a:lnTo>
                  <a:pt x="64194" y="306050"/>
                </a:lnTo>
                <a:lnTo>
                  <a:pt x="59978" y="299359"/>
                </a:lnTo>
                <a:close/>
                <a:moveTo>
                  <a:pt x="85778" y="299359"/>
                </a:moveTo>
                <a:lnTo>
                  <a:pt x="81562" y="306050"/>
                </a:lnTo>
                <a:lnTo>
                  <a:pt x="77400" y="306050"/>
                </a:lnTo>
                <a:lnTo>
                  <a:pt x="83711" y="296204"/>
                </a:lnTo>
                <a:lnTo>
                  <a:pt x="77808" y="287010"/>
                </a:lnTo>
                <a:lnTo>
                  <a:pt x="81970" y="287010"/>
                </a:lnTo>
                <a:lnTo>
                  <a:pt x="85778" y="292994"/>
                </a:lnTo>
                <a:lnTo>
                  <a:pt x="89586" y="287010"/>
                </a:lnTo>
                <a:lnTo>
                  <a:pt x="93748" y="287010"/>
                </a:lnTo>
                <a:lnTo>
                  <a:pt x="87845" y="296204"/>
                </a:lnTo>
                <a:lnTo>
                  <a:pt x="94156" y="306050"/>
                </a:lnTo>
                <a:lnTo>
                  <a:pt x="89994" y="306050"/>
                </a:lnTo>
                <a:lnTo>
                  <a:pt x="85778" y="299359"/>
                </a:lnTo>
                <a:close/>
                <a:moveTo>
                  <a:pt x="111578" y="299359"/>
                </a:moveTo>
                <a:lnTo>
                  <a:pt x="107362" y="306050"/>
                </a:lnTo>
                <a:lnTo>
                  <a:pt x="103200" y="306050"/>
                </a:lnTo>
                <a:lnTo>
                  <a:pt x="109511" y="296204"/>
                </a:lnTo>
                <a:lnTo>
                  <a:pt x="103608" y="287010"/>
                </a:lnTo>
                <a:lnTo>
                  <a:pt x="107770" y="287010"/>
                </a:lnTo>
                <a:lnTo>
                  <a:pt x="111578" y="292994"/>
                </a:lnTo>
                <a:lnTo>
                  <a:pt x="115386" y="287010"/>
                </a:lnTo>
                <a:lnTo>
                  <a:pt x="119548" y="287010"/>
                </a:lnTo>
                <a:lnTo>
                  <a:pt x="113645" y="296204"/>
                </a:lnTo>
                <a:lnTo>
                  <a:pt x="119956" y="306050"/>
                </a:lnTo>
                <a:lnTo>
                  <a:pt x="115794" y="306050"/>
                </a:lnTo>
                <a:lnTo>
                  <a:pt x="111578" y="299359"/>
                </a:lnTo>
                <a:close/>
                <a:moveTo>
                  <a:pt x="137378" y="299359"/>
                </a:moveTo>
                <a:lnTo>
                  <a:pt x="133162" y="306050"/>
                </a:lnTo>
                <a:lnTo>
                  <a:pt x="129000" y="306050"/>
                </a:lnTo>
                <a:lnTo>
                  <a:pt x="135311" y="296204"/>
                </a:lnTo>
                <a:lnTo>
                  <a:pt x="129408" y="287010"/>
                </a:lnTo>
                <a:lnTo>
                  <a:pt x="133570" y="287010"/>
                </a:lnTo>
                <a:lnTo>
                  <a:pt x="137378" y="292994"/>
                </a:lnTo>
                <a:lnTo>
                  <a:pt x="141186" y="287010"/>
                </a:lnTo>
                <a:lnTo>
                  <a:pt x="145348" y="287010"/>
                </a:lnTo>
                <a:lnTo>
                  <a:pt x="139445" y="296204"/>
                </a:lnTo>
                <a:lnTo>
                  <a:pt x="145756" y="306050"/>
                </a:lnTo>
                <a:lnTo>
                  <a:pt x="141594" y="306050"/>
                </a:lnTo>
                <a:lnTo>
                  <a:pt x="137378" y="299359"/>
                </a:lnTo>
                <a:close/>
                <a:moveTo>
                  <a:pt x="163178" y="299359"/>
                </a:moveTo>
                <a:lnTo>
                  <a:pt x="158962" y="306050"/>
                </a:lnTo>
                <a:lnTo>
                  <a:pt x="154800" y="306050"/>
                </a:lnTo>
                <a:lnTo>
                  <a:pt x="161111" y="296204"/>
                </a:lnTo>
                <a:lnTo>
                  <a:pt x="155208" y="287010"/>
                </a:lnTo>
                <a:lnTo>
                  <a:pt x="159370" y="287010"/>
                </a:lnTo>
                <a:lnTo>
                  <a:pt x="163178" y="292994"/>
                </a:lnTo>
                <a:lnTo>
                  <a:pt x="166986" y="287010"/>
                </a:lnTo>
                <a:lnTo>
                  <a:pt x="171148" y="287010"/>
                </a:lnTo>
                <a:lnTo>
                  <a:pt x="165245" y="296204"/>
                </a:lnTo>
                <a:lnTo>
                  <a:pt x="171556" y="306050"/>
                </a:lnTo>
                <a:lnTo>
                  <a:pt x="167394" y="306050"/>
                </a:lnTo>
                <a:lnTo>
                  <a:pt x="163178" y="299359"/>
                </a:lnTo>
                <a:close/>
                <a:moveTo>
                  <a:pt x="188978" y="299359"/>
                </a:moveTo>
                <a:lnTo>
                  <a:pt x="184762" y="306050"/>
                </a:lnTo>
                <a:lnTo>
                  <a:pt x="180601" y="306050"/>
                </a:lnTo>
                <a:lnTo>
                  <a:pt x="186911" y="296204"/>
                </a:lnTo>
                <a:lnTo>
                  <a:pt x="181009" y="287010"/>
                </a:lnTo>
                <a:lnTo>
                  <a:pt x="185170" y="287010"/>
                </a:lnTo>
                <a:lnTo>
                  <a:pt x="188978" y="292994"/>
                </a:lnTo>
                <a:lnTo>
                  <a:pt x="192786" y="287010"/>
                </a:lnTo>
                <a:lnTo>
                  <a:pt x="196948" y="287010"/>
                </a:lnTo>
                <a:lnTo>
                  <a:pt x="191045" y="296204"/>
                </a:lnTo>
                <a:lnTo>
                  <a:pt x="197356" y="306050"/>
                </a:lnTo>
                <a:lnTo>
                  <a:pt x="193194" y="306050"/>
                </a:lnTo>
                <a:lnTo>
                  <a:pt x="188978" y="299359"/>
                </a:lnTo>
                <a:close/>
                <a:moveTo>
                  <a:pt x="214778" y="299359"/>
                </a:moveTo>
                <a:lnTo>
                  <a:pt x="210562" y="306050"/>
                </a:lnTo>
                <a:lnTo>
                  <a:pt x="206401" y="306050"/>
                </a:lnTo>
                <a:lnTo>
                  <a:pt x="212711" y="296204"/>
                </a:lnTo>
                <a:lnTo>
                  <a:pt x="206809" y="287010"/>
                </a:lnTo>
                <a:lnTo>
                  <a:pt x="210970" y="287010"/>
                </a:lnTo>
                <a:lnTo>
                  <a:pt x="214778" y="292994"/>
                </a:lnTo>
                <a:lnTo>
                  <a:pt x="218586" y="287010"/>
                </a:lnTo>
                <a:lnTo>
                  <a:pt x="222748" y="287010"/>
                </a:lnTo>
                <a:lnTo>
                  <a:pt x="216846" y="296204"/>
                </a:lnTo>
                <a:lnTo>
                  <a:pt x="223156" y="306050"/>
                </a:lnTo>
                <a:lnTo>
                  <a:pt x="218994" y="306050"/>
                </a:lnTo>
                <a:lnTo>
                  <a:pt x="214778" y="299359"/>
                </a:lnTo>
                <a:close/>
                <a:moveTo>
                  <a:pt x="240578" y="299359"/>
                </a:moveTo>
                <a:lnTo>
                  <a:pt x="236362" y="306050"/>
                </a:lnTo>
                <a:lnTo>
                  <a:pt x="232201" y="306050"/>
                </a:lnTo>
                <a:lnTo>
                  <a:pt x="238511" y="296204"/>
                </a:lnTo>
                <a:lnTo>
                  <a:pt x="232609" y="287010"/>
                </a:lnTo>
                <a:lnTo>
                  <a:pt x="236770" y="287010"/>
                </a:lnTo>
                <a:lnTo>
                  <a:pt x="240578" y="292994"/>
                </a:lnTo>
                <a:lnTo>
                  <a:pt x="244386" y="287010"/>
                </a:lnTo>
                <a:lnTo>
                  <a:pt x="248548" y="287010"/>
                </a:lnTo>
                <a:lnTo>
                  <a:pt x="242646" y="296204"/>
                </a:lnTo>
                <a:lnTo>
                  <a:pt x="248956" y="306050"/>
                </a:lnTo>
                <a:lnTo>
                  <a:pt x="244794" y="306050"/>
                </a:lnTo>
                <a:lnTo>
                  <a:pt x="240578" y="299359"/>
                </a:lnTo>
                <a:close/>
                <a:moveTo>
                  <a:pt x="266378" y="299359"/>
                </a:moveTo>
                <a:lnTo>
                  <a:pt x="262162" y="306050"/>
                </a:lnTo>
                <a:lnTo>
                  <a:pt x="258001" y="306050"/>
                </a:lnTo>
                <a:lnTo>
                  <a:pt x="264311" y="296204"/>
                </a:lnTo>
                <a:lnTo>
                  <a:pt x="258409" y="287010"/>
                </a:lnTo>
                <a:lnTo>
                  <a:pt x="262570" y="287010"/>
                </a:lnTo>
                <a:lnTo>
                  <a:pt x="266378" y="292994"/>
                </a:lnTo>
                <a:lnTo>
                  <a:pt x="270187" y="287010"/>
                </a:lnTo>
                <a:lnTo>
                  <a:pt x="274348" y="287010"/>
                </a:lnTo>
                <a:lnTo>
                  <a:pt x="268446" y="296204"/>
                </a:lnTo>
                <a:lnTo>
                  <a:pt x="274756" y="306050"/>
                </a:lnTo>
                <a:lnTo>
                  <a:pt x="270595" y="306050"/>
                </a:lnTo>
                <a:lnTo>
                  <a:pt x="266378" y="299359"/>
                </a:lnTo>
                <a:close/>
                <a:moveTo>
                  <a:pt x="292179" y="299359"/>
                </a:moveTo>
                <a:lnTo>
                  <a:pt x="287962" y="306050"/>
                </a:lnTo>
                <a:lnTo>
                  <a:pt x="283801" y="306050"/>
                </a:lnTo>
                <a:lnTo>
                  <a:pt x="290111" y="296204"/>
                </a:lnTo>
                <a:lnTo>
                  <a:pt x="284209" y="287010"/>
                </a:lnTo>
                <a:lnTo>
                  <a:pt x="288370" y="287010"/>
                </a:lnTo>
                <a:lnTo>
                  <a:pt x="292179" y="292994"/>
                </a:lnTo>
                <a:lnTo>
                  <a:pt x="295987" y="287010"/>
                </a:lnTo>
                <a:lnTo>
                  <a:pt x="300148" y="287010"/>
                </a:lnTo>
                <a:lnTo>
                  <a:pt x="294246" y="296204"/>
                </a:lnTo>
                <a:lnTo>
                  <a:pt x="300556" y="306050"/>
                </a:lnTo>
                <a:lnTo>
                  <a:pt x="296395" y="306050"/>
                </a:lnTo>
                <a:lnTo>
                  <a:pt x="292179" y="299359"/>
                </a:lnTo>
                <a:close/>
                <a:moveTo>
                  <a:pt x="317979" y="299359"/>
                </a:moveTo>
                <a:lnTo>
                  <a:pt x="313762" y="306050"/>
                </a:lnTo>
                <a:lnTo>
                  <a:pt x="309601" y="306050"/>
                </a:lnTo>
                <a:lnTo>
                  <a:pt x="315911" y="296204"/>
                </a:lnTo>
                <a:lnTo>
                  <a:pt x="310009" y="287010"/>
                </a:lnTo>
                <a:lnTo>
                  <a:pt x="314170" y="287010"/>
                </a:lnTo>
                <a:lnTo>
                  <a:pt x="317979" y="292994"/>
                </a:lnTo>
                <a:lnTo>
                  <a:pt x="321787" y="287010"/>
                </a:lnTo>
                <a:lnTo>
                  <a:pt x="325948" y="287010"/>
                </a:lnTo>
                <a:lnTo>
                  <a:pt x="320046" y="296204"/>
                </a:lnTo>
                <a:lnTo>
                  <a:pt x="326356" y="306050"/>
                </a:lnTo>
                <a:lnTo>
                  <a:pt x="322195" y="306050"/>
                </a:lnTo>
                <a:lnTo>
                  <a:pt x="317979" y="299359"/>
                </a:lnTo>
                <a:close/>
                <a:moveTo>
                  <a:pt x="343779" y="299359"/>
                </a:moveTo>
                <a:lnTo>
                  <a:pt x="339563" y="306050"/>
                </a:lnTo>
                <a:lnTo>
                  <a:pt x="335401" y="306050"/>
                </a:lnTo>
                <a:lnTo>
                  <a:pt x="341711" y="296204"/>
                </a:lnTo>
                <a:lnTo>
                  <a:pt x="335809" y="287010"/>
                </a:lnTo>
                <a:lnTo>
                  <a:pt x="339971" y="287010"/>
                </a:lnTo>
                <a:lnTo>
                  <a:pt x="343779" y="292994"/>
                </a:lnTo>
                <a:lnTo>
                  <a:pt x="347587" y="287010"/>
                </a:lnTo>
                <a:lnTo>
                  <a:pt x="351748" y="287010"/>
                </a:lnTo>
                <a:lnTo>
                  <a:pt x="345846" y="296204"/>
                </a:lnTo>
                <a:lnTo>
                  <a:pt x="352156" y="306050"/>
                </a:lnTo>
                <a:lnTo>
                  <a:pt x="347995" y="306050"/>
                </a:lnTo>
                <a:lnTo>
                  <a:pt x="343779" y="299359"/>
                </a:lnTo>
                <a:close/>
                <a:moveTo>
                  <a:pt x="369579" y="299359"/>
                </a:moveTo>
                <a:lnTo>
                  <a:pt x="365363" y="306050"/>
                </a:lnTo>
                <a:lnTo>
                  <a:pt x="361201" y="306050"/>
                </a:lnTo>
                <a:lnTo>
                  <a:pt x="367511" y="296204"/>
                </a:lnTo>
                <a:lnTo>
                  <a:pt x="361609" y="287010"/>
                </a:lnTo>
                <a:lnTo>
                  <a:pt x="365771" y="287010"/>
                </a:lnTo>
                <a:lnTo>
                  <a:pt x="369579" y="292994"/>
                </a:lnTo>
                <a:lnTo>
                  <a:pt x="373387" y="287010"/>
                </a:lnTo>
                <a:lnTo>
                  <a:pt x="377548" y="287010"/>
                </a:lnTo>
                <a:lnTo>
                  <a:pt x="371646" y="296204"/>
                </a:lnTo>
                <a:lnTo>
                  <a:pt x="377956" y="306050"/>
                </a:lnTo>
                <a:lnTo>
                  <a:pt x="373795" y="306050"/>
                </a:lnTo>
                <a:lnTo>
                  <a:pt x="369579" y="299359"/>
                </a:lnTo>
                <a:close/>
                <a:moveTo>
                  <a:pt x="395379" y="299359"/>
                </a:moveTo>
                <a:lnTo>
                  <a:pt x="391163" y="306050"/>
                </a:lnTo>
                <a:lnTo>
                  <a:pt x="387001" y="306050"/>
                </a:lnTo>
                <a:lnTo>
                  <a:pt x="393312" y="296204"/>
                </a:lnTo>
                <a:lnTo>
                  <a:pt x="387409" y="287010"/>
                </a:lnTo>
                <a:lnTo>
                  <a:pt x="391571" y="287010"/>
                </a:lnTo>
                <a:lnTo>
                  <a:pt x="395379" y="292994"/>
                </a:lnTo>
                <a:lnTo>
                  <a:pt x="399187" y="287010"/>
                </a:lnTo>
                <a:lnTo>
                  <a:pt x="403348" y="287010"/>
                </a:lnTo>
                <a:lnTo>
                  <a:pt x="397446" y="296204"/>
                </a:lnTo>
                <a:lnTo>
                  <a:pt x="403756" y="306050"/>
                </a:lnTo>
                <a:lnTo>
                  <a:pt x="399595" y="306050"/>
                </a:lnTo>
                <a:lnTo>
                  <a:pt x="395379" y="299359"/>
                </a:lnTo>
                <a:close/>
                <a:moveTo>
                  <a:pt x="421179" y="299359"/>
                </a:moveTo>
                <a:lnTo>
                  <a:pt x="416963" y="306050"/>
                </a:lnTo>
                <a:lnTo>
                  <a:pt x="412801" y="306050"/>
                </a:lnTo>
                <a:lnTo>
                  <a:pt x="419112" y="296204"/>
                </a:lnTo>
                <a:lnTo>
                  <a:pt x="413209" y="287010"/>
                </a:lnTo>
                <a:lnTo>
                  <a:pt x="417371" y="287010"/>
                </a:lnTo>
                <a:lnTo>
                  <a:pt x="421179" y="292994"/>
                </a:lnTo>
                <a:lnTo>
                  <a:pt x="424987" y="287010"/>
                </a:lnTo>
                <a:lnTo>
                  <a:pt x="429149" y="287010"/>
                </a:lnTo>
                <a:lnTo>
                  <a:pt x="423246" y="296204"/>
                </a:lnTo>
                <a:lnTo>
                  <a:pt x="429557" y="306050"/>
                </a:lnTo>
                <a:lnTo>
                  <a:pt x="425395" y="306050"/>
                </a:lnTo>
                <a:lnTo>
                  <a:pt x="421179" y="299359"/>
                </a:lnTo>
                <a:close/>
                <a:moveTo>
                  <a:pt x="446979" y="299359"/>
                </a:moveTo>
                <a:lnTo>
                  <a:pt x="442763" y="306050"/>
                </a:lnTo>
                <a:lnTo>
                  <a:pt x="438601" y="306050"/>
                </a:lnTo>
                <a:lnTo>
                  <a:pt x="444912" y="296204"/>
                </a:lnTo>
                <a:lnTo>
                  <a:pt x="439009" y="287010"/>
                </a:lnTo>
                <a:lnTo>
                  <a:pt x="443171" y="287010"/>
                </a:lnTo>
                <a:lnTo>
                  <a:pt x="446979" y="292994"/>
                </a:lnTo>
                <a:lnTo>
                  <a:pt x="450787" y="287010"/>
                </a:lnTo>
                <a:lnTo>
                  <a:pt x="454949" y="287010"/>
                </a:lnTo>
                <a:lnTo>
                  <a:pt x="449046" y="296204"/>
                </a:lnTo>
                <a:lnTo>
                  <a:pt x="455357" y="306050"/>
                </a:lnTo>
                <a:lnTo>
                  <a:pt x="451195" y="306050"/>
                </a:lnTo>
                <a:lnTo>
                  <a:pt x="446979" y="299359"/>
                </a:lnTo>
                <a:close/>
                <a:moveTo>
                  <a:pt x="472779" y="299359"/>
                </a:moveTo>
                <a:lnTo>
                  <a:pt x="468563" y="306050"/>
                </a:lnTo>
                <a:lnTo>
                  <a:pt x="464401" y="306050"/>
                </a:lnTo>
                <a:lnTo>
                  <a:pt x="470712" y="296204"/>
                </a:lnTo>
                <a:lnTo>
                  <a:pt x="464809" y="287010"/>
                </a:lnTo>
                <a:lnTo>
                  <a:pt x="468971" y="287010"/>
                </a:lnTo>
                <a:lnTo>
                  <a:pt x="472779" y="292994"/>
                </a:lnTo>
                <a:lnTo>
                  <a:pt x="476587" y="287010"/>
                </a:lnTo>
                <a:lnTo>
                  <a:pt x="480749" y="287010"/>
                </a:lnTo>
                <a:lnTo>
                  <a:pt x="474846" y="296204"/>
                </a:lnTo>
                <a:lnTo>
                  <a:pt x="481157" y="306050"/>
                </a:lnTo>
                <a:lnTo>
                  <a:pt x="476995" y="306050"/>
                </a:lnTo>
                <a:lnTo>
                  <a:pt x="472779" y="299359"/>
                </a:lnTo>
                <a:close/>
                <a:moveTo>
                  <a:pt x="498579" y="299359"/>
                </a:moveTo>
                <a:lnTo>
                  <a:pt x="494363" y="306050"/>
                </a:lnTo>
                <a:lnTo>
                  <a:pt x="490201" y="306050"/>
                </a:lnTo>
                <a:lnTo>
                  <a:pt x="496512" y="296204"/>
                </a:lnTo>
                <a:lnTo>
                  <a:pt x="490609" y="287010"/>
                </a:lnTo>
                <a:lnTo>
                  <a:pt x="494771" y="287010"/>
                </a:lnTo>
                <a:lnTo>
                  <a:pt x="498579" y="292994"/>
                </a:lnTo>
                <a:lnTo>
                  <a:pt x="502387" y="287010"/>
                </a:lnTo>
                <a:lnTo>
                  <a:pt x="506549" y="287010"/>
                </a:lnTo>
                <a:lnTo>
                  <a:pt x="500646" y="296204"/>
                </a:lnTo>
                <a:lnTo>
                  <a:pt x="506957" y="306050"/>
                </a:lnTo>
                <a:lnTo>
                  <a:pt x="502795" y="306050"/>
                </a:lnTo>
                <a:lnTo>
                  <a:pt x="498579" y="299359"/>
                </a:lnTo>
                <a:close/>
                <a:moveTo>
                  <a:pt x="8378" y="328060"/>
                </a:moveTo>
                <a:lnTo>
                  <a:pt x="4162" y="334751"/>
                </a:lnTo>
                <a:lnTo>
                  <a:pt x="0" y="334751"/>
                </a:lnTo>
                <a:lnTo>
                  <a:pt x="6310" y="324904"/>
                </a:lnTo>
                <a:lnTo>
                  <a:pt x="408" y="315710"/>
                </a:lnTo>
                <a:lnTo>
                  <a:pt x="4570" y="315710"/>
                </a:lnTo>
                <a:lnTo>
                  <a:pt x="8378" y="321695"/>
                </a:lnTo>
                <a:lnTo>
                  <a:pt x="12186" y="315710"/>
                </a:lnTo>
                <a:lnTo>
                  <a:pt x="16347" y="315710"/>
                </a:lnTo>
                <a:lnTo>
                  <a:pt x="10445" y="324904"/>
                </a:lnTo>
                <a:lnTo>
                  <a:pt x="16755" y="334751"/>
                </a:lnTo>
                <a:lnTo>
                  <a:pt x="12594" y="334751"/>
                </a:lnTo>
                <a:lnTo>
                  <a:pt x="8378" y="328060"/>
                </a:lnTo>
                <a:close/>
                <a:moveTo>
                  <a:pt x="34178" y="328060"/>
                </a:moveTo>
                <a:lnTo>
                  <a:pt x="29962" y="334751"/>
                </a:lnTo>
                <a:lnTo>
                  <a:pt x="25800" y="334751"/>
                </a:lnTo>
                <a:lnTo>
                  <a:pt x="32110" y="324904"/>
                </a:lnTo>
                <a:lnTo>
                  <a:pt x="26208" y="315710"/>
                </a:lnTo>
                <a:lnTo>
                  <a:pt x="30370" y="315710"/>
                </a:lnTo>
                <a:lnTo>
                  <a:pt x="34178" y="321695"/>
                </a:lnTo>
                <a:lnTo>
                  <a:pt x="37986" y="315710"/>
                </a:lnTo>
                <a:lnTo>
                  <a:pt x="42147" y="315710"/>
                </a:lnTo>
                <a:lnTo>
                  <a:pt x="36245" y="324904"/>
                </a:lnTo>
                <a:lnTo>
                  <a:pt x="42555" y="334751"/>
                </a:lnTo>
                <a:lnTo>
                  <a:pt x="38394" y="334751"/>
                </a:lnTo>
                <a:lnTo>
                  <a:pt x="34178" y="328060"/>
                </a:lnTo>
                <a:close/>
                <a:moveTo>
                  <a:pt x="59978" y="328060"/>
                </a:moveTo>
                <a:lnTo>
                  <a:pt x="55762" y="334751"/>
                </a:lnTo>
                <a:lnTo>
                  <a:pt x="51600" y="334751"/>
                </a:lnTo>
                <a:lnTo>
                  <a:pt x="57911" y="324904"/>
                </a:lnTo>
                <a:lnTo>
                  <a:pt x="52008" y="315710"/>
                </a:lnTo>
                <a:lnTo>
                  <a:pt x="56170" y="315710"/>
                </a:lnTo>
                <a:lnTo>
                  <a:pt x="59978" y="321695"/>
                </a:lnTo>
                <a:lnTo>
                  <a:pt x="63786" y="315710"/>
                </a:lnTo>
                <a:lnTo>
                  <a:pt x="67948" y="315710"/>
                </a:lnTo>
                <a:lnTo>
                  <a:pt x="62045" y="324904"/>
                </a:lnTo>
                <a:lnTo>
                  <a:pt x="68356" y="334751"/>
                </a:lnTo>
                <a:lnTo>
                  <a:pt x="64194" y="334751"/>
                </a:lnTo>
                <a:lnTo>
                  <a:pt x="59978" y="328060"/>
                </a:lnTo>
                <a:close/>
                <a:moveTo>
                  <a:pt x="85778" y="328060"/>
                </a:moveTo>
                <a:lnTo>
                  <a:pt x="81562" y="334751"/>
                </a:lnTo>
                <a:lnTo>
                  <a:pt x="77400" y="334751"/>
                </a:lnTo>
                <a:lnTo>
                  <a:pt x="83711" y="324904"/>
                </a:lnTo>
                <a:lnTo>
                  <a:pt x="77808" y="315710"/>
                </a:lnTo>
                <a:lnTo>
                  <a:pt x="81970" y="315710"/>
                </a:lnTo>
                <a:lnTo>
                  <a:pt x="85778" y="321695"/>
                </a:lnTo>
                <a:lnTo>
                  <a:pt x="89586" y="315710"/>
                </a:lnTo>
                <a:lnTo>
                  <a:pt x="93748" y="315710"/>
                </a:lnTo>
                <a:lnTo>
                  <a:pt x="87845" y="324904"/>
                </a:lnTo>
                <a:lnTo>
                  <a:pt x="94156" y="334751"/>
                </a:lnTo>
                <a:lnTo>
                  <a:pt x="89994" y="334751"/>
                </a:lnTo>
                <a:lnTo>
                  <a:pt x="85778" y="328060"/>
                </a:lnTo>
                <a:close/>
                <a:moveTo>
                  <a:pt x="111578" y="328060"/>
                </a:moveTo>
                <a:lnTo>
                  <a:pt x="107362" y="334751"/>
                </a:lnTo>
                <a:lnTo>
                  <a:pt x="103200" y="334751"/>
                </a:lnTo>
                <a:lnTo>
                  <a:pt x="109511" y="324904"/>
                </a:lnTo>
                <a:lnTo>
                  <a:pt x="103608" y="315710"/>
                </a:lnTo>
                <a:lnTo>
                  <a:pt x="107770" y="315710"/>
                </a:lnTo>
                <a:lnTo>
                  <a:pt x="111578" y="321695"/>
                </a:lnTo>
                <a:lnTo>
                  <a:pt x="115386" y="315710"/>
                </a:lnTo>
                <a:lnTo>
                  <a:pt x="119548" y="315710"/>
                </a:lnTo>
                <a:lnTo>
                  <a:pt x="113645" y="324904"/>
                </a:lnTo>
                <a:lnTo>
                  <a:pt x="119956" y="334751"/>
                </a:lnTo>
                <a:lnTo>
                  <a:pt x="115794" y="334751"/>
                </a:lnTo>
                <a:lnTo>
                  <a:pt x="111578" y="328060"/>
                </a:lnTo>
                <a:close/>
                <a:moveTo>
                  <a:pt x="137378" y="328060"/>
                </a:moveTo>
                <a:lnTo>
                  <a:pt x="133162" y="334751"/>
                </a:lnTo>
                <a:lnTo>
                  <a:pt x="129000" y="334751"/>
                </a:lnTo>
                <a:lnTo>
                  <a:pt x="135311" y="324904"/>
                </a:lnTo>
                <a:lnTo>
                  <a:pt x="129408" y="315710"/>
                </a:lnTo>
                <a:lnTo>
                  <a:pt x="133570" y="315710"/>
                </a:lnTo>
                <a:lnTo>
                  <a:pt x="137378" y="321695"/>
                </a:lnTo>
                <a:lnTo>
                  <a:pt x="141186" y="315710"/>
                </a:lnTo>
                <a:lnTo>
                  <a:pt x="145348" y="315710"/>
                </a:lnTo>
                <a:lnTo>
                  <a:pt x="139445" y="324904"/>
                </a:lnTo>
                <a:lnTo>
                  <a:pt x="145756" y="334751"/>
                </a:lnTo>
                <a:lnTo>
                  <a:pt x="141594" y="334751"/>
                </a:lnTo>
                <a:lnTo>
                  <a:pt x="137378" y="328060"/>
                </a:lnTo>
                <a:close/>
                <a:moveTo>
                  <a:pt x="163178" y="328060"/>
                </a:moveTo>
                <a:lnTo>
                  <a:pt x="158962" y="334751"/>
                </a:lnTo>
                <a:lnTo>
                  <a:pt x="154800" y="334751"/>
                </a:lnTo>
                <a:lnTo>
                  <a:pt x="161111" y="324904"/>
                </a:lnTo>
                <a:lnTo>
                  <a:pt x="155208" y="315710"/>
                </a:lnTo>
                <a:lnTo>
                  <a:pt x="159370" y="315710"/>
                </a:lnTo>
                <a:lnTo>
                  <a:pt x="163178" y="321695"/>
                </a:lnTo>
                <a:lnTo>
                  <a:pt x="166986" y="315710"/>
                </a:lnTo>
                <a:lnTo>
                  <a:pt x="171148" y="315710"/>
                </a:lnTo>
                <a:lnTo>
                  <a:pt x="165245" y="324904"/>
                </a:lnTo>
                <a:lnTo>
                  <a:pt x="171556" y="334751"/>
                </a:lnTo>
                <a:lnTo>
                  <a:pt x="167394" y="334751"/>
                </a:lnTo>
                <a:lnTo>
                  <a:pt x="163178" y="328060"/>
                </a:lnTo>
                <a:close/>
                <a:moveTo>
                  <a:pt x="188978" y="328060"/>
                </a:moveTo>
                <a:lnTo>
                  <a:pt x="184762" y="334751"/>
                </a:lnTo>
                <a:lnTo>
                  <a:pt x="180601" y="334751"/>
                </a:lnTo>
                <a:lnTo>
                  <a:pt x="186911" y="324904"/>
                </a:lnTo>
                <a:lnTo>
                  <a:pt x="181009" y="315710"/>
                </a:lnTo>
                <a:lnTo>
                  <a:pt x="185170" y="315710"/>
                </a:lnTo>
                <a:lnTo>
                  <a:pt x="188978" y="321695"/>
                </a:lnTo>
                <a:lnTo>
                  <a:pt x="192786" y="315710"/>
                </a:lnTo>
                <a:lnTo>
                  <a:pt x="196948" y="315710"/>
                </a:lnTo>
                <a:lnTo>
                  <a:pt x="191045" y="324904"/>
                </a:lnTo>
                <a:lnTo>
                  <a:pt x="197356" y="334751"/>
                </a:lnTo>
                <a:lnTo>
                  <a:pt x="193194" y="334751"/>
                </a:lnTo>
                <a:lnTo>
                  <a:pt x="188978" y="328060"/>
                </a:lnTo>
                <a:close/>
                <a:moveTo>
                  <a:pt x="214778" y="328060"/>
                </a:moveTo>
                <a:lnTo>
                  <a:pt x="210562" y="334751"/>
                </a:lnTo>
                <a:lnTo>
                  <a:pt x="206401" y="334751"/>
                </a:lnTo>
                <a:lnTo>
                  <a:pt x="212711" y="324904"/>
                </a:lnTo>
                <a:lnTo>
                  <a:pt x="206809" y="315710"/>
                </a:lnTo>
                <a:lnTo>
                  <a:pt x="210970" y="315710"/>
                </a:lnTo>
                <a:lnTo>
                  <a:pt x="214778" y="321695"/>
                </a:lnTo>
                <a:lnTo>
                  <a:pt x="218586" y="315710"/>
                </a:lnTo>
                <a:lnTo>
                  <a:pt x="222748" y="315710"/>
                </a:lnTo>
                <a:lnTo>
                  <a:pt x="216846" y="324904"/>
                </a:lnTo>
                <a:lnTo>
                  <a:pt x="223156" y="334751"/>
                </a:lnTo>
                <a:lnTo>
                  <a:pt x="218994" y="334751"/>
                </a:lnTo>
                <a:lnTo>
                  <a:pt x="214778" y="328060"/>
                </a:lnTo>
                <a:close/>
                <a:moveTo>
                  <a:pt x="240578" y="328060"/>
                </a:moveTo>
                <a:lnTo>
                  <a:pt x="236362" y="334751"/>
                </a:lnTo>
                <a:lnTo>
                  <a:pt x="232201" y="334751"/>
                </a:lnTo>
                <a:lnTo>
                  <a:pt x="238511" y="324904"/>
                </a:lnTo>
                <a:lnTo>
                  <a:pt x="232609" y="315710"/>
                </a:lnTo>
                <a:lnTo>
                  <a:pt x="236770" y="315710"/>
                </a:lnTo>
                <a:lnTo>
                  <a:pt x="240578" y="321695"/>
                </a:lnTo>
                <a:lnTo>
                  <a:pt x="244386" y="315710"/>
                </a:lnTo>
                <a:lnTo>
                  <a:pt x="248548" y="315710"/>
                </a:lnTo>
                <a:lnTo>
                  <a:pt x="242646" y="324904"/>
                </a:lnTo>
                <a:lnTo>
                  <a:pt x="248956" y="334751"/>
                </a:lnTo>
                <a:lnTo>
                  <a:pt x="244794" y="334751"/>
                </a:lnTo>
                <a:lnTo>
                  <a:pt x="240578" y="328060"/>
                </a:lnTo>
                <a:close/>
                <a:moveTo>
                  <a:pt x="266378" y="328060"/>
                </a:moveTo>
                <a:lnTo>
                  <a:pt x="262162" y="334751"/>
                </a:lnTo>
                <a:lnTo>
                  <a:pt x="258001" y="334751"/>
                </a:lnTo>
                <a:lnTo>
                  <a:pt x="264311" y="324904"/>
                </a:lnTo>
                <a:lnTo>
                  <a:pt x="258409" y="315710"/>
                </a:lnTo>
                <a:lnTo>
                  <a:pt x="262570" y="315710"/>
                </a:lnTo>
                <a:lnTo>
                  <a:pt x="266378" y="321695"/>
                </a:lnTo>
                <a:lnTo>
                  <a:pt x="270187" y="315710"/>
                </a:lnTo>
                <a:lnTo>
                  <a:pt x="274348" y="315710"/>
                </a:lnTo>
                <a:lnTo>
                  <a:pt x="268446" y="324904"/>
                </a:lnTo>
                <a:lnTo>
                  <a:pt x="274756" y="334751"/>
                </a:lnTo>
                <a:lnTo>
                  <a:pt x="270595" y="334751"/>
                </a:lnTo>
                <a:lnTo>
                  <a:pt x="266378" y="328060"/>
                </a:lnTo>
                <a:close/>
                <a:moveTo>
                  <a:pt x="292179" y="328060"/>
                </a:moveTo>
                <a:lnTo>
                  <a:pt x="287962" y="334751"/>
                </a:lnTo>
                <a:lnTo>
                  <a:pt x="283801" y="334751"/>
                </a:lnTo>
                <a:lnTo>
                  <a:pt x="290111" y="324904"/>
                </a:lnTo>
                <a:lnTo>
                  <a:pt x="284209" y="315710"/>
                </a:lnTo>
                <a:lnTo>
                  <a:pt x="288370" y="315710"/>
                </a:lnTo>
                <a:lnTo>
                  <a:pt x="292179" y="321695"/>
                </a:lnTo>
                <a:lnTo>
                  <a:pt x="295987" y="315710"/>
                </a:lnTo>
                <a:lnTo>
                  <a:pt x="300148" y="315710"/>
                </a:lnTo>
                <a:lnTo>
                  <a:pt x="294246" y="324904"/>
                </a:lnTo>
                <a:lnTo>
                  <a:pt x="300556" y="334751"/>
                </a:lnTo>
                <a:lnTo>
                  <a:pt x="296395" y="334751"/>
                </a:lnTo>
                <a:lnTo>
                  <a:pt x="292179" y="328060"/>
                </a:lnTo>
                <a:close/>
                <a:moveTo>
                  <a:pt x="317979" y="328060"/>
                </a:moveTo>
                <a:lnTo>
                  <a:pt x="313762" y="334751"/>
                </a:lnTo>
                <a:lnTo>
                  <a:pt x="309601" y="334751"/>
                </a:lnTo>
                <a:lnTo>
                  <a:pt x="315911" y="324904"/>
                </a:lnTo>
                <a:lnTo>
                  <a:pt x="310009" y="315710"/>
                </a:lnTo>
                <a:lnTo>
                  <a:pt x="314170" y="315710"/>
                </a:lnTo>
                <a:lnTo>
                  <a:pt x="317979" y="321695"/>
                </a:lnTo>
                <a:lnTo>
                  <a:pt x="321787" y="315710"/>
                </a:lnTo>
                <a:lnTo>
                  <a:pt x="325948" y="315710"/>
                </a:lnTo>
                <a:lnTo>
                  <a:pt x="320046" y="324904"/>
                </a:lnTo>
                <a:lnTo>
                  <a:pt x="326356" y="334751"/>
                </a:lnTo>
                <a:lnTo>
                  <a:pt x="322195" y="334751"/>
                </a:lnTo>
                <a:lnTo>
                  <a:pt x="317979" y="328060"/>
                </a:lnTo>
                <a:close/>
                <a:moveTo>
                  <a:pt x="343779" y="328060"/>
                </a:moveTo>
                <a:lnTo>
                  <a:pt x="339563" y="334751"/>
                </a:lnTo>
                <a:lnTo>
                  <a:pt x="335401" y="334751"/>
                </a:lnTo>
                <a:lnTo>
                  <a:pt x="341711" y="324904"/>
                </a:lnTo>
                <a:lnTo>
                  <a:pt x="335809" y="315710"/>
                </a:lnTo>
                <a:lnTo>
                  <a:pt x="339971" y="315710"/>
                </a:lnTo>
                <a:lnTo>
                  <a:pt x="343779" y="321695"/>
                </a:lnTo>
                <a:lnTo>
                  <a:pt x="347587" y="315710"/>
                </a:lnTo>
                <a:lnTo>
                  <a:pt x="351748" y="315710"/>
                </a:lnTo>
                <a:lnTo>
                  <a:pt x="345846" y="324904"/>
                </a:lnTo>
                <a:lnTo>
                  <a:pt x="352156" y="334751"/>
                </a:lnTo>
                <a:lnTo>
                  <a:pt x="347995" y="334751"/>
                </a:lnTo>
                <a:lnTo>
                  <a:pt x="343779" y="328060"/>
                </a:lnTo>
                <a:close/>
                <a:moveTo>
                  <a:pt x="369579" y="328060"/>
                </a:moveTo>
                <a:lnTo>
                  <a:pt x="365363" y="334751"/>
                </a:lnTo>
                <a:lnTo>
                  <a:pt x="361201" y="334751"/>
                </a:lnTo>
                <a:lnTo>
                  <a:pt x="367511" y="324904"/>
                </a:lnTo>
                <a:lnTo>
                  <a:pt x="361609" y="315710"/>
                </a:lnTo>
                <a:lnTo>
                  <a:pt x="365771" y="315710"/>
                </a:lnTo>
                <a:lnTo>
                  <a:pt x="369579" y="321695"/>
                </a:lnTo>
                <a:lnTo>
                  <a:pt x="373387" y="315710"/>
                </a:lnTo>
                <a:lnTo>
                  <a:pt x="377548" y="315710"/>
                </a:lnTo>
                <a:lnTo>
                  <a:pt x="371646" y="324904"/>
                </a:lnTo>
                <a:lnTo>
                  <a:pt x="377956" y="334751"/>
                </a:lnTo>
                <a:lnTo>
                  <a:pt x="373795" y="334751"/>
                </a:lnTo>
                <a:lnTo>
                  <a:pt x="369579" y="328060"/>
                </a:lnTo>
                <a:close/>
                <a:moveTo>
                  <a:pt x="395379" y="328060"/>
                </a:moveTo>
                <a:lnTo>
                  <a:pt x="391163" y="334751"/>
                </a:lnTo>
                <a:lnTo>
                  <a:pt x="387001" y="334751"/>
                </a:lnTo>
                <a:lnTo>
                  <a:pt x="393312" y="324904"/>
                </a:lnTo>
                <a:lnTo>
                  <a:pt x="387409" y="315710"/>
                </a:lnTo>
                <a:lnTo>
                  <a:pt x="391571" y="315710"/>
                </a:lnTo>
                <a:lnTo>
                  <a:pt x="395379" y="321695"/>
                </a:lnTo>
                <a:lnTo>
                  <a:pt x="399187" y="315710"/>
                </a:lnTo>
                <a:lnTo>
                  <a:pt x="403348" y="315710"/>
                </a:lnTo>
                <a:lnTo>
                  <a:pt x="397446" y="324904"/>
                </a:lnTo>
                <a:lnTo>
                  <a:pt x="403756" y="334751"/>
                </a:lnTo>
                <a:lnTo>
                  <a:pt x="399595" y="334751"/>
                </a:lnTo>
                <a:lnTo>
                  <a:pt x="395379" y="328060"/>
                </a:lnTo>
                <a:close/>
                <a:moveTo>
                  <a:pt x="421179" y="328060"/>
                </a:moveTo>
                <a:lnTo>
                  <a:pt x="416963" y="334751"/>
                </a:lnTo>
                <a:lnTo>
                  <a:pt x="412801" y="334751"/>
                </a:lnTo>
                <a:lnTo>
                  <a:pt x="419112" y="324904"/>
                </a:lnTo>
                <a:lnTo>
                  <a:pt x="413209" y="315710"/>
                </a:lnTo>
                <a:lnTo>
                  <a:pt x="417371" y="315710"/>
                </a:lnTo>
                <a:lnTo>
                  <a:pt x="421179" y="321695"/>
                </a:lnTo>
                <a:lnTo>
                  <a:pt x="424987" y="315710"/>
                </a:lnTo>
                <a:lnTo>
                  <a:pt x="429149" y="315710"/>
                </a:lnTo>
                <a:lnTo>
                  <a:pt x="423246" y="324904"/>
                </a:lnTo>
                <a:lnTo>
                  <a:pt x="429557" y="334751"/>
                </a:lnTo>
                <a:lnTo>
                  <a:pt x="425395" y="334751"/>
                </a:lnTo>
                <a:lnTo>
                  <a:pt x="421179" y="328060"/>
                </a:lnTo>
                <a:close/>
                <a:moveTo>
                  <a:pt x="446979" y="328060"/>
                </a:moveTo>
                <a:lnTo>
                  <a:pt x="442763" y="334751"/>
                </a:lnTo>
                <a:lnTo>
                  <a:pt x="438601" y="334751"/>
                </a:lnTo>
                <a:lnTo>
                  <a:pt x="444912" y="324904"/>
                </a:lnTo>
                <a:lnTo>
                  <a:pt x="439009" y="315710"/>
                </a:lnTo>
                <a:lnTo>
                  <a:pt x="443171" y="315710"/>
                </a:lnTo>
                <a:lnTo>
                  <a:pt x="446979" y="321695"/>
                </a:lnTo>
                <a:lnTo>
                  <a:pt x="450787" y="315710"/>
                </a:lnTo>
                <a:lnTo>
                  <a:pt x="454949" y="315710"/>
                </a:lnTo>
                <a:lnTo>
                  <a:pt x="449046" y="324904"/>
                </a:lnTo>
                <a:lnTo>
                  <a:pt x="455357" y="334751"/>
                </a:lnTo>
                <a:lnTo>
                  <a:pt x="451195" y="334751"/>
                </a:lnTo>
                <a:lnTo>
                  <a:pt x="446979" y="328060"/>
                </a:lnTo>
                <a:close/>
                <a:moveTo>
                  <a:pt x="472779" y="328060"/>
                </a:moveTo>
                <a:lnTo>
                  <a:pt x="468563" y="334751"/>
                </a:lnTo>
                <a:lnTo>
                  <a:pt x="464401" y="334751"/>
                </a:lnTo>
                <a:lnTo>
                  <a:pt x="470712" y="324904"/>
                </a:lnTo>
                <a:lnTo>
                  <a:pt x="464809" y="315710"/>
                </a:lnTo>
                <a:lnTo>
                  <a:pt x="468971" y="315710"/>
                </a:lnTo>
                <a:lnTo>
                  <a:pt x="472779" y="321695"/>
                </a:lnTo>
                <a:lnTo>
                  <a:pt x="476587" y="315710"/>
                </a:lnTo>
                <a:lnTo>
                  <a:pt x="480749" y="315710"/>
                </a:lnTo>
                <a:lnTo>
                  <a:pt x="474846" y="324904"/>
                </a:lnTo>
                <a:lnTo>
                  <a:pt x="481157" y="334751"/>
                </a:lnTo>
                <a:lnTo>
                  <a:pt x="476995" y="334751"/>
                </a:lnTo>
                <a:lnTo>
                  <a:pt x="472779" y="328060"/>
                </a:lnTo>
                <a:close/>
                <a:moveTo>
                  <a:pt x="498579" y="328060"/>
                </a:moveTo>
                <a:lnTo>
                  <a:pt x="494363" y="334751"/>
                </a:lnTo>
                <a:lnTo>
                  <a:pt x="490201" y="334751"/>
                </a:lnTo>
                <a:lnTo>
                  <a:pt x="496512" y="324904"/>
                </a:lnTo>
                <a:lnTo>
                  <a:pt x="490609" y="315710"/>
                </a:lnTo>
                <a:lnTo>
                  <a:pt x="494771" y="315710"/>
                </a:lnTo>
                <a:lnTo>
                  <a:pt x="498579" y="321695"/>
                </a:lnTo>
                <a:lnTo>
                  <a:pt x="502387" y="315710"/>
                </a:lnTo>
                <a:lnTo>
                  <a:pt x="506549" y="315710"/>
                </a:lnTo>
                <a:lnTo>
                  <a:pt x="500646" y="324904"/>
                </a:lnTo>
                <a:lnTo>
                  <a:pt x="506957" y="334751"/>
                </a:lnTo>
                <a:lnTo>
                  <a:pt x="502795" y="334751"/>
                </a:lnTo>
                <a:lnTo>
                  <a:pt x="498579" y="328060"/>
                </a:lnTo>
                <a:close/>
                <a:moveTo>
                  <a:pt x="8378" y="356761"/>
                </a:moveTo>
                <a:lnTo>
                  <a:pt x="4162" y="363452"/>
                </a:lnTo>
                <a:lnTo>
                  <a:pt x="0" y="363452"/>
                </a:lnTo>
                <a:lnTo>
                  <a:pt x="6310" y="353605"/>
                </a:lnTo>
                <a:lnTo>
                  <a:pt x="408" y="344412"/>
                </a:lnTo>
                <a:lnTo>
                  <a:pt x="4570" y="344412"/>
                </a:lnTo>
                <a:lnTo>
                  <a:pt x="8378" y="350396"/>
                </a:lnTo>
                <a:lnTo>
                  <a:pt x="12186" y="344412"/>
                </a:lnTo>
                <a:lnTo>
                  <a:pt x="16347" y="344412"/>
                </a:lnTo>
                <a:lnTo>
                  <a:pt x="10445" y="353605"/>
                </a:lnTo>
                <a:lnTo>
                  <a:pt x="16755" y="363452"/>
                </a:lnTo>
                <a:lnTo>
                  <a:pt x="12594" y="363452"/>
                </a:lnTo>
                <a:lnTo>
                  <a:pt x="8378" y="356761"/>
                </a:lnTo>
                <a:close/>
                <a:moveTo>
                  <a:pt x="34178" y="356761"/>
                </a:moveTo>
                <a:lnTo>
                  <a:pt x="29962" y="363452"/>
                </a:lnTo>
                <a:lnTo>
                  <a:pt x="25800" y="363452"/>
                </a:lnTo>
                <a:lnTo>
                  <a:pt x="32110" y="353605"/>
                </a:lnTo>
                <a:lnTo>
                  <a:pt x="26208" y="344412"/>
                </a:lnTo>
                <a:lnTo>
                  <a:pt x="30370" y="344412"/>
                </a:lnTo>
                <a:lnTo>
                  <a:pt x="34178" y="350396"/>
                </a:lnTo>
                <a:lnTo>
                  <a:pt x="37986" y="344412"/>
                </a:lnTo>
                <a:lnTo>
                  <a:pt x="42147" y="344412"/>
                </a:lnTo>
                <a:lnTo>
                  <a:pt x="36245" y="353605"/>
                </a:lnTo>
                <a:lnTo>
                  <a:pt x="42555" y="363452"/>
                </a:lnTo>
                <a:lnTo>
                  <a:pt x="38394" y="363452"/>
                </a:lnTo>
                <a:lnTo>
                  <a:pt x="34178" y="356761"/>
                </a:lnTo>
                <a:close/>
                <a:moveTo>
                  <a:pt x="59978" y="356761"/>
                </a:moveTo>
                <a:lnTo>
                  <a:pt x="55762" y="363452"/>
                </a:lnTo>
                <a:lnTo>
                  <a:pt x="51600" y="363452"/>
                </a:lnTo>
                <a:lnTo>
                  <a:pt x="57911" y="353605"/>
                </a:lnTo>
                <a:lnTo>
                  <a:pt x="52008" y="344412"/>
                </a:lnTo>
                <a:lnTo>
                  <a:pt x="56170" y="344412"/>
                </a:lnTo>
                <a:lnTo>
                  <a:pt x="59978" y="350396"/>
                </a:lnTo>
                <a:lnTo>
                  <a:pt x="63786" y="344412"/>
                </a:lnTo>
                <a:lnTo>
                  <a:pt x="67948" y="344412"/>
                </a:lnTo>
                <a:lnTo>
                  <a:pt x="62045" y="353605"/>
                </a:lnTo>
                <a:lnTo>
                  <a:pt x="68356" y="363452"/>
                </a:lnTo>
                <a:lnTo>
                  <a:pt x="64194" y="363452"/>
                </a:lnTo>
                <a:lnTo>
                  <a:pt x="59978" y="356761"/>
                </a:lnTo>
                <a:close/>
                <a:moveTo>
                  <a:pt x="85778" y="356761"/>
                </a:moveTo>
                <a:lnTo>
                  <a:pt x="81562" y="363452"/>
                </a:lnTo>
                <a:lnTo>
                  <a:pt x="77400" y="363452"/>
                </a:lnTo>
                <a:lnTo>
                  <a:pt x="83711" y="353605"/>
                </a:lnTo>
                <a:lnTo>
                  <a:pt x="77808" y="344412"/>
                </a:lnTo>
                <a:lnTo>
                  <a:pt x="81970" y="344412"/>
                </a:lnTo>
                <a:lnTo>
                  <a:pt x="85778" y="350396"/>
                </a:lnTo>
                <a:lnTo>
                  <a:pt x="89586" y="344412"/>
                </a:lnTo>
                <a:lnTo>
                  <a:pt x="93748" y="344412"/>
                </a:lnTo>
                <a:lnTo>
                  <a:pt x="87845" y="353605"/>
                </a:lnTo>
                <a:lnTo>
                  <a:pt x="94156" y="363452"/>
                </a:lnTo>
                <a:lnTo>
                  <a:pt x="89994" y="363452"/>
                </a:lnTo>
                <a:lnTo>
                  <a:pt x="85778" y="356761"/>
                </a:lnTo>
                <a:close/>
                <a:moveTo>
                  <a:pt x="111578" y="356761"/>
                </a:moveTo>
                <a:lnTo>
                  <a:pt x="107362" y="363452"/>
                </a:lnTo>
                <a:lnTo>
                  <a:pt x="103200" y="363452"/>
                </a:lnTo>
                <a:lnTo>
                  <a:pt x="109511" y="353605"/>
                </a:lnTo>
                <a:lnTo>
                  <a:pt x="103608" y="344412"/>
                </a:lnTo>
                <a:lnTo>
                  <a:pt x="107770" y="344412"/>
                </a:lnTo>
                <a:lnTo>
                  <a:pt x="111578" y="350396"/>
                </a:lnTo>
                <a:lnTo>
                  <a:pt x="115386" y="344412"/>
                </a:lnTo>
                <a:lnTo>
                  <a:pt x="119548" y="344412"/>
                </a:lnTo>
                <a:lnTo>
                  <a:pt x="113645" y="353605"/>
                </a:lnTo>
                <a:lnTo>
                  <a:pt x="119956" y="363452"/>
                </a:lnTo>
                <a:lnTo>
                  <a:pt x="115794" y="363452"/>
                </a:lnTo>
                <a:lnTo>
                  <a:pt x="111578" y="356761"/>
                </a:lnTo>
                <a:close/>
                <a:moveTo>
                  <a:pt x="137378" y="356761"/>
                </a:moveTo>
                <a:lnTo>
                  <a:pt x="133162" y="363452"/>
                </a:lnTo>
                <a:lnTo>
                  <a:pt x="129000" y="363452"/>
                </a:lnTo>
                <a:lnTo>
                  <a:pt x="135311" y="353605"/>
                </a:lnTo>
                <a:lnTo>
                  <a:pt x="129408" y="344412"/>
                </a:lnTo>
                <a:lnTo>
                  <a:pt x="133570" y="344412"/>
                </a:lnTo>
                <a:lnTo>
                  <a:pt x="137378" y="350396"/>
                </a:lnTo>
                <a:lnTo>
                  <a:pt x="141186" y="344412"/>
                </a:lnTo>
                <a:lnTo>
                  <a:pt x="145348" y="344412"/>
                </a:lnTo>
                <a:lnTo>
                  <a:pt x="139445" y="353605"/>
                </a:lnTo>
                <a:lnTo>
                  <a:pt x="145756" y="363452"/>
                </a:lnTo>
                <a:lnTo>
                  <a:pt x="141594" y="363452"/>
                </a:lnTo>
                <a:lnTo>
                  <a:pt x="137378" y="356761"/>
                </a:lnTo>
                <a:close/>
                <a:moveTo>
                  <a:pt x="163178" y="356761"/>
                </a:moveTo>
                <a:lnTo>
                  <a:pt x="158962" y="363452"/>
                </a:lnTo>
                <a:lnTo>
                  <a:pt x="154800" y="363452"/>
                </a:lnTo>
                <a:lnTo>
                  <a:pt x="161111" y="353605"/>
                </a:lnTo>
                <a:lnTo>
                  <a:pt x="155208" y="344412"/>
                </a:lnTo>
                <a:lnTo>
                  <a:pt x="159370" y="344412"/>
                </a:lnTo>
                <a:lnTo>
                  <a:pt x="163178" y="350396"/>
                </a:lnTo>
                <a:lnTo>
                  <a:pt x="166986" y="344412"/>
                </a:lnTo>
                <a:lnTo>
                  <a:pt x="171148" y="344412"/>
                </a:lnTo>
                <a:lnTo>
                  <a:pt x="165245" y="353605"/>
                </a:lnTo>
                <a:lnTo>
                  <a:pt x="171556" y="363452"/>
                </a:lnTo>
                <a:lnTo>
                  <a:pt x="167394" y="363452"/>
                </a:lnTo>
                <a:lnTo>
                  <a:pt x="163178" y="356761"/>
                </a:lnTo>
                <a:close/>
                <a:moveTo>
                  <a:pt x="188978" y="356761"/>
                </a:moveTo>
                <a:lnTo>
                  <a:pt x="184762" y="363452"/>
                </a:lnTo>
                <a:lnTo>
                  <a:pt x="180601" y="363452"/>
                </a:lnTo>
                <a:lnTo>
                  <a:pt x="186911" y="353605"/>
                </a:lnTo>
                <a:lnTo>
                  <a:pt x="181009" y="344412"/>
                </a:lnTo>
                <a:lnTo>
                  <a:pt x="185170" y="344412"/>
                </a:lnTo>
                <a:lnTo>
                  <a:pt x="188978" y="350396"/>
                </a:lnTo>
                <a:lnTo>
                  <a:pt x="192786" y="344412"/>
                </a:lnTo>
                <a:lnTo>
                  <a:pt x="196948" y="344412"/>
                </a:lnTo>
                <a:lnTo>
                  <a:pt x="191045" y="353605"/>
                </a:lnTo>
                <a:lnTo>
                  <a:pt x="197356" y="363452"/>
                </a:lnTo>
                <a:lnTo>
                  <a:pt x="193194" y="363452"/>
                </a:lnTo>
                <a:lnTo>
                  <a:pt x="188978" y="356761"/>
                </a:lnTo>
                <a:close/>
                <a:moveTo>
                  <a:pt x="214778" y="356761"/>
                </a:moveTo>
                <a:lnTo>
                  <a:pt x="210562" y="363452"/>
                </a:lnTo>
                <a:lnTo>
                  <a:pt x="206401" y="363452"/>
                </a:lnTo>
                <a:lnTo>
                  <a:pt x="212711" y="353605"/>
                </a:lnTo>
                <a:lnTo>
                  <a:pt x="206809" y="344412"/>
                </a:lnTo>
                <a:lnTo>
                  <a:pt x="210970" y="344412"/>
                </a:lnTo>
                <a:lnTo>
                  <a:pt x="214778" y="350396"/>
                </a:lnTo>
                <a:lnTo>
                  <a:pt x="218586" y="344412"/>
                </a:lnTo>
                <a:lnTo>
                  <a:pt x="222748" y="344412"/>
                </a:lnTo>
                <a:lnTo>
                  <a:pt x="216846" y="353605"/>
                </a:lnTo>
                <a:lnTo>
                  <a:pt x="223156" y="363452"/>
                </a:lnTo>
                <a:lnTo>
                  <a:pt x="218994" y="363452"/>
                </a:lnTo>
                <a:lnTo>
                  <a:pt x="214778" y="356761"/>
                </a:lnTo>
                <a:close/>
                <a:moveTo>
                  <a:pt x="240578" y="356761"/>
                </a:moveTo>
                <a:lnTo>
                  <a:pt x="236362" y="363452"/>
                </a:lnTo>
                <a:lnTo>
                  <a:pt x="232201" y="363452"/>
                </a:lnTo>
                <a:lnTo>
                  <a:pt x="238511" y="353605"/>
                </a:lnTo>
                <a:lnTo>
                  <a:pt x="232609" y="344412"/>
                </a:lnTo>
                <a:lnTo>
                  <a:pt x="236770" y="344412"/>
                </a:lnTo>
                <a:lnTo>
                  <a:pt x="240578" y="350396"/>
                </a:lnTo>
                <a:lnTo>
                  <a:pt x="244386" y="344412"/>
                </a:lnTo>
                <a:lnTo>
                  <a:pt x="248548" y="344412"/>
                </a:lnTo>
                <a:lnTo>
                  <a:pt x="242646" y="353605"/>
                </a:lnTo>
                <a:lnTo>
                  <a:pt x="248956" y="363452"/>
                </a:lnTo>
                <a:lnTo>
                  <a:pt x="244794" y="363452"/>
                </a:lnTo>
                <a:lnTo>
                  <a:pt x="240578" y="356761"/>
                </a:lnTo>
                <a:close/>
                <a:moveTo>
                  <a:pt x="266378" y="356761"/>
                </a:moveTo>
                <a:lnTo>
                  <a:pt x="262162" y="363452"/>
                </a:lnTo>
                <a:lnTo>
                  <a:pt x="258001" y="363452"/>
                </a:lnTo>
                <a:lnTo>
                  <a:pt x="264311" y="353605"/>
                </a:lnTo>
                <a:lnTo>
                  <a:pt x="258409" y="344412"/>
                </a:lnTo>
                <a:lnTo>
                  <a:pt x="262570" y="344412"/>
                </a:lnTo>
                <a:lnTo>
                  <a:pt x="266378" y="350396"/>
                </a:lnTo>
                <a:lnTo>
                  <a:pt x="270187" y="344412"/>
                </a:lnTo>
                <a:lnTo>
                  <a:pt x="274348" y="344412"/>
                </a:lnTo>
                <a:lnTo>
                  <a:pt x="268446" y="353605"/>
                </a:lnTo>
                <a:lnTo>
                  <a:pt x="274756" y="363452"/>
                </a:lnTo>
                <a:lnTo>
                  <a:pt x="270595" y="363452"/>
                </a:lnTo>
                <a:lnTo>
                  <a:pt x="266378" y="356761"/>
                </a:lnTo>
                <a:close/>
                <a:moveTo>
                  <a:pt x="292179" y="356761"/>
                </a:moveTo>
                <a:lnTo>
                  <a:pt x="287962" y="363452"/>
                </a:lnTo>
                <a:lnTo>
                  <a:pt x="283801" y="363452"/>
                </a:lnTo>
                <a:lnTo>
                  <a:pt x="290111" y="353605"/>
                </a:lnTo>
                <a:lnTo>
                  <a:pt x="284209" y="344412"/>
                </a:lnTo>
                <a:lnTo>
                  <a:pt x="288370" y="344412"/>
                </a:lnTo>
                <a:lnTo>
                  <a:pt x="292179" y="350396"/>
                </a:lnTo>
                <a:lnTo>
                  <a:pt x="295987" y="344412"/>
                </a:lnTo>
                <a:lnTo>
                  <a:pt x="300148" y="344412"/>
                </a:lnTo>
                <a:lnTo>
                  <a:pt x="294246" y="353605"/>
                </a:lnTo>
                <a:lnTo>
                  <a:pt x="300556" y="363452"/>
                </a:lnTo>
                <a:lnTo>
                  <a:pt x="296395" y="363452"/>
                </a:lnTo>
                <a:lnTo>
                  <a:pt x="292179" y="356761"/>
                </a:lnTo>
                <a:close/>
                <a:moveTo>
                  <a:pt x="317979" y="356761"/>
                </a:moveTo>
                <a:lnTo>
                  <a:pt x="313762" y="363452"/>
                </a:lnTo>
                <a:lnTo>
                  <a:pt x="309601" y="363452"/>
                </a:lnTo>
                <a:lnTo>
                  <a:pt x="315911" y="353605"/>
                </a:lnTo>
                <a:lnTo>
                  <a:pt x="310009" y="344412"/>
                </a:lnTo>
                <a:lnTo>
                  <a:pt x="314170" y="344412"/>
                </a:lnTo>
                <a:lnTo>
                  <a:pt x="317979" y="350396"/>
                </a:lnTo>
                <a:lnTo>
                  <a:pt x="321787" y="344412"/>
                </a:lnTo>
                <a:lnTo>
                  <a:pt x="325948" y="344412"/>
                </a:lnTo>
                <a:lnTo>
                  <a:pt x="320046" y="353605"/>
                </a:lnTo>
                <a:lnTo>
                  <a:pt x="326356" y="363452"/>
                </a:lnTo>
                <a:lnTo>
                  <a:pt x="322195" y="363452"/>
                </a:lnTo>
                <a:lnTo>
                  <a:pt x="317979" y="356761"/>
                </a:lnTo>
                <a:close/>
                <a:moveTo>
                  <a:pt x="343779" y="356761"/>
                </a:moveTo>
                <a:lnTo>
                  <a:pt x="339563" y="363452"/>
                </a:lnTo>
                <a:lnTo>
                  <a:pt x="335401" y="363452"/>
                </a:lnTo>
                <a:lnTo>
                  <a:pt x="341711" y="353605"/>
                </a:lnTo>
                <a:lnTo>
                  <a:pt x="335809" y="344412"/>
                </a:lnTo>
                <a:lnTo>
                  <a:pt x="339971" y="344412"/>
                </a:lnTo>
                <a:lnTo>
                  <a:pt x="343779" y="350396"/>
                </a:lnTo>
                <a:lnTo>
                  <a:pt x="347587" y="344412"/>
                </a:lnTo>
                <a:lnTo>
                  <a:pt x="351748" y="344412"/>
                </a:lnTo>
                <a:lnTo>
                  <a:pt x="345846" y="353605"/>
                </a:lnTo>
                <a:lnTo>
                  <a:pt x="352156" y="363452"/>
                </a:lnTo>
                <a:lnTo>
                  <a:pt x="347995" y="363452"/>
                </a:lnTo>
                <a:lnTo>
                  <a:pt x="343779" y="356761"/>
                </a:lnTo>
                <a:close/>
                <a:moveTo>
                  <a:pt x="369579" y="356761"/>
                </a:moveTo>
                <a:lnTo>
                  <a:pt x="365363" y="363452"/>
                </a:lnTo>
                <a:lnTo>
                  <a:pt x="361201" y="363452"/>
                </a:lnTo>
                <a:lnTo>
                  <a:pt x="367511" y="353605"/>
                </a:lnTo>
                <a:lnTo>
                  <a:pt x="361609" y="344412"/>
                </a:lnTo>
                <a:lnTo>
                  <a:pt x="365771" y="344412"/>
                </a:lnTo>
                <a:lnTo>
                  <a:pt x="369579" y="350396"/>
                </a:lnTo>
                <a:lnTo>
                  <a:pt x="373387" y="344412"/>
                </a:lnTo>
                <a:lnTo>
                  <a:pt x="377548" y="344412"/>
                </a:lnTo>
                <a:lnTo>
                  <a:pt x="371646" y="353605"/>
                </a:lnTo>
                <a:lnTo>
                  <a:pt x="377956" y="363452"/>
                </a:lnTo>
                <a:lnTo>
                  <a:pt x="373795" y="363452"/>
                </a:lnTo>
                <a:lnTo>
                  <a:pt x="369579" y="356761"/>
                </a:lnTo>
                <a:close/>
                <a:moveTo>
                  <a:pt x="395379" y="356761"/>
                </a:moveTo>
                <a:lnTo>
                  <a:pt x="391163" y="363452"/>
                </a:lnTo>
                <a:lnTo>
                  <a:pt x="387001" y="363452"/>
                </a:lnTo>
                <a:lnTo>
                  <a:pt x="393312" y="353605"/>
                </a:lnTo>
                <a:lnTo>
                  <a:pt x="387409" y="344412"/>
                </a:lnTo>
                <a:lnTo>
                  <a:pt x="391571" y="344412"/>
                </a:lnTo>
                <a:lnTo>
                  <a:pt x="395379" y="350396"/>
                </a:lnTo>
                <a:lnTo>
                  <a:pt x="399187" y="344412"/>
                </a:lnTo>
                <a:lnTo>
                  <a:pt x="403348" y="344412"/>
                </a:lnTo>
                <a:lnTo>
                  <a:pt x="397446" y="353605"/>
                </a:lnTo>
                <a:lnTo>
                  <a:pt x="403756" y="363452"/>
                </a:lnTo>
                <a:lnTo>
                  <a:pt x="399595" y="363452"/>
                </a:lnTo>
                <a:lnTo>
                  <a:pt x="395379" y="356761"/>
                </a:lnTo>
                <a:close/>
                <a:moveTo>
                  <a:pt x="421179" y="356761"/>
                </a:moveTo>
                <a:lnTo>
                  <a:pt x="416963" y="363452"/>
                </a:lnTo>
                <a:lnTo>
                  <a:pt x="412801" y="363452"/>
                </a:lnTo>
                <a:lnTo>
                  <a:pt x="419112" y="353605"/>
                </a:lnTo>
                <a:lnTo>
                  <a:pt x="413209" y="344412"/>
                </a:lnTo>
                <a:lnTo>
                  <a:pt x="417371" y="344412"/>
                </a:lnTo>
                <a:lnTo>
                  <a:pt x="421179" y="350396"/>
                </a:lnTo>
                <a:lnTo>
                  <a:pt x="424987" y="344412"/>
                </a:lnTo>
                <a:lnTo>
                  <a:pt x="429149" y="344412"/>
                </a:lnTo>
                <a:lnTo>
                  <a:pt x="423246" y="353605"/>
                </a:lnTo>
                <a:lnTo>
                  <a:pt x="429557" y="363452"/>
                </a:lnTo>
                <a:lnTo>
                  <a:pt x="425395" y="363452"/>
                </a:lnTo>
                <a:lnTo>
                  <a:pt x="421179" y="356761"/>
                </a:lnTo>
                <a:close/>
                <a:moveTo>
                  <a:pt x="446979" y="356761"/>
                </a:moveTo>
                <a:lnTo>
                  <a:pt x="442763" y="363452"/>
                </a:lnTo>
                <a:lnTo>
                  <a:pt x="438601" y="363452"/>
                </a:lnTo>
                <a:lnTo>
                  <a:pt x="444912" y="353605"/>
                </a:lnTo>
                <a:lnTo>
                  <a:pt x="439009" y="344412"/>
                </a:lnTo>
                <a:lnTo>
                  <a:pt x="443171" y="344412"/>
                </a:lnTo>
                <a:lnTo>
                  <a:pt x="446979" y="350396"/>
                </a:lnTo>
                <a:lnTo>
                  <a:pt x="450787" y="344412"/>
                </a:lnTo>
                <a:lnTo>
                  <a:pt x="454949" y="344412"/>
                </a:lnTo>
                <a:lnTo>
                  <a:pt x="449046" y="353605"/>
                </a:lnTo>
                <a:lnTo>
                  <a:pt x="455357" y="363452"/>
                </a:lnTo>
                <a:lnTo>
                  <a:pt x="451195" y="363452"/>
                </a:lnTo>
                <a:lnTo>
                  <a:pt x="446979" y="356761"/>
                </a:lnTo>
                <a:close/>
                <a:moveTo>
                  <a:pt x="472779" y="356761"/>
                </a:moveTo>
                <a:lnTo>
                  <a:pt x="468563" y="363452"/>
                </a:lnTo>
                <a:lnTo>
                  <a:pt x="464401" y="363452"/>
                </a:lnTo>
                <a:lnTo>
                  <a:pt x="470712" y="353605"/>
                </a:lnTo>
                <a:lnTo>
                  <a:pt x="464809" y="344412"/>
                </a:lnTo>
                <a:lnTo>
                  <a:pt x="468971" y="344412"/>
                </a:lnTo>
                <a:lnTo>
                  <a:pt x="472779" y="350396"/>
                </a:lnTo>
                <a:lnTo>
                  <a:pt x="476587" y="344412"/>
                </a:lnTo>
                <a:lnTo>
                  <a:pt x="480749" y="344412"/>
                </a:lnTo>
                <a:lnTo>
                  <a:pt x="474846" y="353605"/>
                </a:lnTo>
                <a:lnTo>
                  <a:pt x="481157" y="363452"/>
                </a:lnTo>
                <a:lnTo>
                  <a:pt x="476995" y="363452"/>
                </a:lnTo>
                <a:lnTo>
                  <a:pt x="472779" y="356761"/>
                </a:lnTo>
                <a:close/>
                <a:moveTo>
                  <a:pt x="498579" y="356761"/>
                </a:moveTo>
                <a:lnTo>
                  <a:pt x="494363" y="363452"/>
                </a:lnTo>
                <a:lnTo>
                  <a:pt x="490201" y="363452"/>
                </a:lnTo>
                <a:lnTo>
                  <a:pt x="496512" y="353605"/>
                </a:lnTo>
                <a:lnTo>
                  <a:pt x="490609" y="344412"/>
                </a:lnTo>
                <a:lnTo>
                  <a:pt x="494771" y="344412"/>
                </a:lnTo>
                <a:lnTo>
                  <a:pt x="498579" y="350396"/>
                </a:lnTo>
                <a:lnTo>
                  <a:pt x="502387" y="344412"/>
                </a:lnTo>
                <a:lnTo>
                  <a:pt x="506549" y="344412"/>
                </a:lnTo>
                <a:lnTo>
                  <a:pt x="500646" y="353605"/>
                </a:lnTo>
                <a:lnTo>
                  <a:pt x="506957" y="363452"/>
                </a:lnTo>
                <a:lnTo>
                  <a:pt x="502795" y="363452"/>
                </a:lnTo>
                <a:lnTo>
                  <a:pt x="498579" y="356761"/>
                </a:lnTo>
                <a:close/>
                <a:moveTo>
                  <a:pt x="8378" y="385462"/>
                </a:moveTo>
                <a:lnTo>
                  <a:pt x="4162" y="392153"/>
                </a:lnTo>
                <a:lnTo>
                  <a:pt x="0" y="392153"/>
                </a:lnTo>
                <a:lnTo>
                  <a:pt x="6310" y="382306"/>
                </a:lnTo>
                <a:lnTo>
                  <a:pt x="408" y="373112"/>
                </a:lnTo>
                <a:lnTo>
                  <a:pt x="4570" y="373112"/>
                </a:lnTo>
                <a:lnTo>
                  <a:pt x="8378" y="379097"/>
                </a:lnTo>
                <a:lnTo>
                  <a:pt x="12186" y="373112"/>
                </a:lnTo>
                <a:lnTo>
                  <a:pt x="16347" y="373112"/>
                </a:lnTo>
                <a:lnTo>
                  <a:pt x="10445" y="382306"/>
                </a:lnTo>
                <a:lnTo>
                  <a:pt x="16755" y="392153"/>
                </a:lnTo>
                <a:lnTo>
                  <a:pt x="12594" y="392153"/>
                </a:lnTo>
                <a:lnTo>
                  <a:pt x="8378" y="385462"/>
                </a:lnTo>
                <a:close/>
                <a:moveTo>
                  <a:pt x="34178" y="385462"/>
                </a:moveTo>
                <a:lnTo>
                  <a:pt x="29962" y="392153"/>
                </a:lnTo>
                <a:lnTo>
                  <a:pt x="25800" y="392153"/>
                </a:lnTo>
                <a:lnTo>
                  <a:pt x="32110" y="382306"/>
                </a:lnTo>
                <a:lnTo>
                  <a:pt x="26208" y="373112"/>
                </a:lnTo>
                <a:lnTo>
                  <a:pt x="30370" y="373112"/>
                </a:lnTo>
                <a:lnTo>
                  <a:pt x="34178" y="379097"/>
                </a:lnTo>
                <a:lnTo>
                  <a:pt x="37986" y="373112"/>
                </a:lnTo>
                <a:lnTo>
                  <a:pt x="42147" y="373112"/>
                </a:lnTo>
                <a:lnTo>
                  <a:pt x="36245" y="382306"/>
                </a:lnTo>
                <a:lnTo>
                  <a:pt x="42555" y="392153"/>
                </a:lnTo>
                <a:lnTo>
                  <a:pt x="38394" y="392153"/>
                </a:lnTo>
                <a:lnTo>
                  <a:pt x="34178" y="385462"/>
                </a:lnTo>
                <a:close/>
                <a:moveTo>
                  <a:pt x="59978" y="385462"/>
                </a:moveTo>
                <a:lnTo>
                  <a:pt x="55762" y="392153"/>
                </a:lnTo>
                <a:lnTo>
                  <a:pt x="51600" y="392153"/>
                </a:lnTo>
                <a:lnTo>
                  <a:pt x="57911" y="382306"/>
                </a:lnTo>
                <a:lnTo>
                  <a:pt x="52008" y="373112"/>
                </a:lnTo>
                <a:lnTo>
                  <a:pt x="56170" y="373112"/>
                </a:lnTo>
                <a:lnTo>
                  <a:pt x="59978" y="379097"/>
                </a:lnTo>
                <a:lnTo>
                  <a:pt x="63786" y="373112"/>
                </a:lnTo>
                <a:lnTo>
                  <a:pt x="67948" y="373112"/>
                </a:lnTo>
                <a:lnTo>
                  <a:pt x="62045" y="382306"/>
                </a:lnTo>
                <a:lnTo>
                  <a:pt x="68356" y="392153"/>
                </a:lnTo>
                <a:lnTo>
                  <a:pt x="64194" y="392153"/>
                </a:lnTo>
                <a:lnTo>
                  <a:pt x="59978" y="385462"/>
                </a:lnTo>
                <a:close/>
                <a:moveTo>
                  <a:pt x="85778" y="385462"/>
                </a:moveTo>
                <a:lnTo>
                  <a:pt x="81562" y="392153"/>
                </a:lnTo>
                <a:lnTo>
                  <a:pt x="77400" y="392153"/>
                </a:lnTo>
                <a:lnTo>
                  <a:pt x="83711" y="382306"/>
                </a:lnTo>
                <a:lnTo>
                  <a:pt x="77808" y="373112"/>
                </a:lnTo>
                <a:lnTo>
                  <a:pt x="81970" y="373112"/>
                </a:lnTo>
                <a:lnTo>
                  <a:pt x="85778" y="379097"/>
                </a:lnTo>
                <a:lnTo>
                  <a:pt x="89586" y="373112"/>
                </a:lnTo>
                <a:lnTo>
                  <a:pt x="93748" y="373112"/>
                </a:lnTo>
                <a:lnTo>
                  <a:pt x="87845" y="382306"/>
                </a:lnTo>
                <a:lnTo>
                  <a:pt x="94156" y="392153"/>
                </a:lnTo>
                <a:lnTo>
                  <a:pt x="89994" y="392153"/>
                </a:lnTo>
                <a:lnTo>
                  <a:pt x="85778" y="385462"/>
                </a:lnTo>
                <a:close/>
                <a:moveTo>
                  <a:pt x="111578" y="385462"/>
                </a:moveTo>
                <a:lnTo>
                  <a:pt x="107362" y="392153"/>
                </a:lnTo>
                <a:lnTo>
                  <a:pt x="103200" y="392153"/>
                </a:lnTo>
                <a:lnTo>
                  <a:pt x="109511" y="382306"/>
                </a:lnTo>
                <a:lnTo>
                  <a:pt x="103608" y="373112"/>
                </a:lnTo>
                <a:lnTo>
                  <a:pt x="107770" y="373112"/>
                </a:lnTo>
                <a:lnTo>
                  <a:pt x="111578" y="379097"/>
                </a:lnTo>
                <a:lnTo>
                  <a:pt x="115386" y="373112"/>
                </a:lnTo>
                <a:lnTo>
                  <a:pt x="119548" y="373112"/>
                </a:lnTo>
                <a:lnTo>
                  <a:pt x="113645" y="382306"/>
                </a:lnTo>
                <a:lnTo>
                  <a:pt x="119956" y="392153"/>
                </a:lnTo>
                <a:lnTo>
                  <a:pt x="115794" y="392153"/>
                </a:lnTo>
                <a:lnTo>
                  <a:pt x="111578" y="385462"/>
                </a:lnTo>
                <a:close/>
                <a:moveTo>
                  <a:pt x="137378" y="385462"/>
                </a:moveTo>
                <a:lnTo>
                  <a:pt x="133162" y="392153"/>
                </a:lnTo>
                <a:lnTo>
                  <a:pt x="129000" y="392153"/>
                </a:lnTo>
                <a:lnTo>
                  <a:pt x="135311" y="382306"/>
                </a:lnTo>
                <a:lnTo>
                  <a:pt x="129408" y="373112"/>
                </a:lnTo>
                <a:lnTo>
                  <a:pt x="133570" y="373112"/>
                </a:lnTo>
                <a:lnTo>
                  <a:pt x="137378" y="379097"/>
                </a:lnTo>
                <a:lnTo>
                  <a:pt x="141186" y="373112"/>
                </a:lnTo>
                <a:lnTo>
                  <a:pt x="145348" y="373112"/>
                </a:lnTo>
                <a:lnTo>
                  <a:pt x="139445" y="382306"/>
                </a:lnTo>
                <a:lnTo>
                  <a:pt x="145756" y="392153"/>
                </a:lnTo>
                <a:lnTo>
                  <a:pt x="141594" y="392153"/>
                </a:lnTo>
                <a:lnTo>
                  <a:pt x="137378" y="385462"/>
                </a:lnTo>
                <a:close/>
                <a:moveTo>
                  <a:pt x="163178" y="385462"/>
                </a:moveTo>
                <a:lnTo>
                  <a:pt x="158962" y="392153"/>
                </a:lnTo>
                <a:lnTo>
                  <a:pt x="154800" y="392153"/>
                </a:lnTo>
                <a:lnTo>
                  <a:pt x="161111" y="382306"/>
                </a:lnTo>
                <a:lnTo>
                  <a:pt x="155208" y="373112"/>
                </a:lnTo>
                <a:lnTo>
                  <a:pt x="159370" y="373112"/>
                </a:lnTo>
                <a:lnTo>
                  <a:pt x="163178" y="379097"/>
                </a:lnTo>
                <a:lnTo>
                  <a:pt x="166986" y="373112"/>
                </a:lnTo>
                <a:lnTo>
                  <a:pt x="171148" y="373112"/>
                </a:lnTo>
                <a:lnTo>
                  <a:pt x="165245" y="382306"/>
                </a:lnTo>
                <a:lnTo>
                  <a:pt x="171556" y="392153"/>
                </a:lnTo>
                <a:lnTo>
                  <a:pt x="167394" y="392153"/>
                </a:lnTo>
                <a:lnTo>
                  <a:pt x="163178" y="385462"/>
                </a:lnTo>
                <a:close/>
                <a:moveTo>
                  <a:pt x="188978" y="385462"/>
                </a:moveTo>
                <a:lnTo>
                  <a:pt x="184762" y="392153"/>
                </a:lnTo>
                <a:lnTo>
                  <a:pt x="180601" y="392153"/>
                </a:lnTo>
                <a:lnTo>
                  <a:pt x="186911" y="382306"/>
                </a:lnTo>
                <a:lnTo>
                  <a:pt x="181009" y="373112"/>
                </a:lnTo>
                <a:lnTo>
                  <a:pt x="185170" y="373112"/>
                </a:lnTo>
                <a:lnTo>
                  <a:pt x="188978" y="379097"/>
                </a:lnTo>
                <a:lnTo>
                  <a:pt x="192786" y="373112"/>
                </a:lnTo>
                <a:lnTo>
                  <a:pt x="196948" y="373112"/>
                </a:lnTo>
                <a:lnTo>
                  <a:pt x="191045" y="382306"/>
                </a:lnTo>
                <a:lnTo>
                  <a:pt x="197356" y="392153"/>
                </a:lnTo>
                <a:lnTo>
                  <a:pt x="193194" y="392153"/>
                </a:lnTo>
                <a:lnTo>
                  <a:pt x="188978" y="385462"/>
                </a:lnTo>
                <a:close/>
                <a:moveTo>
                  <a:pt x="214778" y="385462"/>
                </a:moveTo>
                <a:lnTo>
                  <a:pt x="210562" y="392153"/>
                </a:lnTo>
                <a:lnTo>
                  <a:pt x="206401" y="392153"/>
                </a:lnTo>
                <a:lnTo>
                  <a:pt x="212711" y="382306"/>
                </a:lnTo>
                <a:lnTo>
                  <a:pt x="206809" y="373112"/>
                </a:lnTo>
                <a:lnTo>
                  <a:pt x="210970" y="373112"/>
                </a:lnTo>
                <a:lnTo>
                  <a:pt x="214778" y="379097"/>
                </a:lnTo>
                <a:lnTo>
                  <a:pt x="218586" y="373112"/>
                </a:lnTo>
                <a:lnTo>
                  <a:pt x="222748" y="373112"/>
                </a:lnTo>
                <a:lnTo>
                  <a:pt x="216846" y="382306"/>
                </a:lnTo>
                <a:lnTo>
                  <a:pt x="223156" y="392153"/>
                </a:lnTo>
                <a:lnTo>
                  <a:pt x="218994" y="392153"/>
                </a:lnTo>
                <a:lnTo>
                  <a:pt x="214778" y="385462"/>
                </a:lnTo>
                <a:close/>
                <a:moveTo>
                  <a:pt x="240578" y="385462"/>
                </a:moveTo>
                <a:lnTo>
                  <a:pt x="236362" y="392153"/>
                </a:lnTo>
                <a:lnTo>
                  <a:pt x="232201" y="392153"/>
                </a:lnTo>
                <a:lnTo>
                  <a:pt x="238511" y="382306"/>
                </a:lnTo>
                <a:lnTo>
                  <a:pt x="232609" y="373112"/>
                </a:lnTo>
                <a:lnTo>
                  <a:pt x="236770" y="373112"/>
                </a:lnTo>
                <a:lnTo>
                  <a:pt x="240578" y="379097"/>
                </a:lnTo>
                <a:lnTo>
                  <a:pt x="244386" y="373112"/>
                </a:lnTo>
                <a:lnTo>
                  <a:pt x="248548" y="373112"/>
                </a:lnTo>
                <a:lnTo>
                  <a:pt x="242646" y="382306"/>
                </a:lnTo>
                <a:lnTo>
                  <a:pt x="248956" y="392153"/>
                </a:lnTo>
                <a:lnTo>
                  <a:pt x="244794" y="392153"/>
                </a:lnTo>
                <a:lnTo>
                  <a:pt x="240578" y="385462"/>
                </a:lnTo>
                <a:close/>
                <a:moveTo>
                  <a:pt x="266378" y="385462"/>
                </a:moveTo>
                <a:lnTo>
                  <a:pt x="262162" y="392153"/>
                </a:lnTo>
                <a:lnTo>
                  <a:pt x="258001" y="392153"/>
                </a:lnTo>
                <a:lnTo>
                  <a:pt x="264311" y="382306"/>
                </a:lnTo>
                <a:lnTo>
                  <a:pt x="258409" y="373112"/>
                </a:lnTo>
                <a:lnTo>
                  <a:pt x="262570" y="373112"/>
                </a:lnTo>
                <a:lnTo>
                  <a:pt x="266378" y="379097"/>
                </a:lnTo>
                <a:lnTo>
                  <a:pt x="270187" y="373112"/>
                </a:lnTo>
                <a:lnTo>
                  <a:pt x="274348" y="373112"/>
                </a:lnTo>
                <a:lnTo>
                  <a:pt x="268446" y="382306"/>
                </a:lnTo>
                <a:lnTo>
                  <a:pt x="274756" y="392153"/>
                </a:lnTo>
                <a:lnTo>
                  <a:pt x="270595" y="392153"/>
                </a:lnTo>
                <a:lnTo>
                  <a:pt x="266378" y="385462"/>
                </a:lnTo>
                <a:close/>
                <a:moveTo>
                  <a:pt x="292179" y="385462"/>
                </a:moveTo>
                <a:lnTo>
                  <a:pt x="287962" y="392153"/>
                </a:lnTo>
                <a:lnTo>
                  <a:pt x="283801" y="392153"/>
                </a:lnTo>
                <a:lnTo>
                  <a:pt x="290111" y="382306"/>
                </a:lnTo>
                <a:lnTo>
                  <a:pt x="284209" y="373112"/>
                </a:lnTo>
                <a:lnTo>
                  <a:pt x="288370" y="373112"/>
                </a:lnTo>
                <a:lnTo>
                  <a:pt x="292179" y="379097"/>
                </a:lnTo>
                <a:lnTo>
                  <a:pt x="295987" y="373112"/>
                </a:lnTo>
                <a:lnTo>
                  <a:pt x="300148" y="373112"/>
                </a:lnTo>
                <a:lnTo>
                  <a:pt x="294246" y="382306"/>
                </a:lnTo>
                <a:lnTo>
                  <a:pt x="300556" y="392153"/>
                </a:lnTo>
                <a:lnTo>
                  <a:pt x="296395" y="392153"/>
                </a:lnTo>
                <a:lnTo>
                  <a:pt x="292179" y="385462"/>
                </a:lnTo>
                <a:close/>
                <a:moveTo>
                  <a:pt x="317979" y="385462"/>
                </a:moveTo>
                <a:lnTo>
                  <a:pt x="313762" y="392153"/>
                </a:lnTo>
                <a:lnTo>
                  <a:pt x="309601" y="392153"/>
                </a:lnTo>
                <a:lnTo>
                  <a:pt x="315911" y="382306"/>
                </a:lnTo>
                <a:lnTo>
                  <a:pt x="310009" y="373112"/>
                </a:lnTo>
                <a:lnTo>
                  <a:pt x="314170" y="373112"/>
                </a:lnTo>
                <a:lnTo>
                  <a:pt x="317979" y="379097"/>
                </a:lnTo>
                <a:lnTo>
                  <a:pt x="321787" y="373112"/>
                </a:lnTo>
                <a:lnTo>
                  <a:pt x="325948" y="373112"/>
                </a:lnTo>
                <a:lnTo>
                  <a:pt x="320046" y="382306"/>
                </a:lnTo>
                <a:lnTo>
                  <a:pt x="326356" y="392153"/>
                </a:lnTo>
                <a:lnTo>
                  <a:pt x="322195" y="392153"/>
                </a:lnTo>
                <a:lnTo>
                  <a:pt x="317979" y="385462"/>
                </a:lnTo>
                <a:close/>
                <a:moveTo>
                  <a:pt x="343779" y="385462"/>
                </a:moveTo>
                <a:lnTo>
                  <a:pt x="339563" y="392153"/>
                </a:lnTo>
                <a:lnTo>
                  <a:pt x="335401" y="392153"/>
                </a:lnTo>
                <a:lnTo>
                  <a:pt x="341711" y="382306"/>
                </a:lnTo>
                <a:lnTo>
                  <a:pt x="335809" y="373112"/>
                </a:lnTo>
                <a:lnTo>
                  <a:pt x="339971" y="373112"/>
                </a:lnTo>
                <a:lnTo>
                  <a:pt x="343779" y="379097"/>
                </a:lnTo>
                <a:lnTo>
                  <a:pt x="347587" y="373112"/>
                </a:lnTo>
                <a:lnTo>
                  <a:pt x="351748" y="373112"/>
                </a:lnTo>
                <a:lnTo>
                  <a:pt x="345846" y="382306"/>
                </a:lnTo>
                <a:lnTo>
                  <a:pt x="352156" y="392153"/>
                </a:lnTo>
                <a:lnTo>
                  <a:pt x="347995" y="392153"/>
                </a:lnTo>
                <a:lnTo>
                  <a:pt x="343779" y="385462"/>
                </a:lnTo>
                <a:close/>
                <a:moveTo>
                  <a:pt x="369579" y="385462"/>
                </a:moveTo>
                <a:lnTo>
                  <a:pt x="365363" y="392153"/>
                </a:lnTo>
                <a:lnTo>
                  <a:pt x="361201" y="392153"/>
                </a:lnTo>
                <a:lnTo>
                  <a:pt x="367511" y="382306"/>
                </a:lnTo>
                <a:lnTo>
                  <a:pt x="361609" y="373112"/>
                </a:lnTo>
                <a:lnTo>
                  <a:pt x="365771" y="373112"/>
                </a:lnTo>
                <a:lnTo>
                  <a:pt x="369579" y="379097"/>
                </a:lnTo>
                <a:lnTo>
                  <a:pt x="373387" y="373112"/>
                </a:lnTo>
                <a:lnTo>
                  <a:pt x="377548" y="373112"/>
                </a:lnTo>
                <a:lnTo>
                  <a:pt x="371646" y="382306"/>
                </a:lnTo>
                <a:lnTo>
                  <a:pt x="377956" y="392153"/>
                </a:lnTo>
                <a:lnTo>
                  <a:pt x="373795" y="392153"/>
                </a:lnTo>
                <a:lnTo>
                  <a:pt x="369579" y="385462"/>
                </a:lnTo>
                <a:close/>
                <a:moveTo>
                  <a:pt x="395379" y="385462"/>
                </a:moveTo>
                <a:lnTo>
                  <a:pt x="391163" y="392153"/>
                </a:lnTo>
                <a:lnTo>
                  <a:pt x="387001" y="392153"/>
                </a:lnTo>
                <a:lnTo>
                  <a:pt x="393312" y="382306"/>
                </a:lnTo>
                <a:lnTo>
                  <a:pt x="387409" y="373112"/>
                </a:lnTo>
                <a:lnTo>
                  <a:pt x="391571" y="373112"/>
                </a:lnTo>
                <a:lnTo>
                  <a:pt x="395379" y="379097"/>
                </a:lnTo>
                <a:lnTo>
                  <a:pt x="399187" y="373112"/>
                </a:lnTo>
                <a:lnTo>
                  <a:pt x="403348" y="373112"/>
                </a:lnTo>
                <a:lnTo>
                  <a:pt x="397446" y="382306"/>
                </a:lnTo>
                <a:lnTo>
                  <a:pt x="403756" y="392153"/>
                </a:lnTo>
                <a:lnTo>
                  <a:pt x="399595" y="392153"/>
                </a:lnTo>
                <a:lnTo>
                  <a:pt x="395379" y="385462"/>
                </a:lnTo>
                <a:close/>
                <a:moveTo>
                  <a:pt x="421179" y="385462"/>
                </a:moveTo>
                <a:lnTo>
                  <a:pt x="416963" y="392153"/>
                </a:lnTo>
                <a:lnTo>
                  <a:pt x="412801" y="392153"/>
                </a:lnTo>
                <a:lnTo>
                  <a:pt x="419112" y="382306"/>
                </a:lnTo>
                <a:lnTo>
                  <a:pt x="413209" y="373112"/>
                </a:lnTo>
                <a:lnTo>
                  <a:pt x="417371" y="373112"/>
                </a:lnTo>
                <a:lnTo>
                  <a:pt x="421179" y="379097"/>
                </a:lnTo>
                <a:lnTo>
                  <a:pt x="424987" y="373112"/>
                </a:lnTo>
                <a:lnTo>
                  <a:pt x="429149" y="373112"/>
                </a:lnTo>
                <a:lnTo>
                  <a:pt x="423246" y="382306"/>
                </a:lnTo>
                <a:lnTo>
                  <a:pt x="429557" y="392153"/>
                </a:lnTo>
                <a:lnTo>
                  <a:pt x="425395" y="392153"/>
                </a:lnTo>
                <a:lnTo>
                  <a:pt x="421179" y="385462"/>
                </a:lnTo>
                <a:close/>
                <a:moveTo>
                  <a:pt x="446979" y="385462"/>
                </a:moveTo>
                <a:lnTo>
                  <a:pt x="442763" y="392153"/>
                </a:lnTo>
                <a:lnTo>
                  <a:pt x="438601" y="392153"/>
                </a:lnTo>
                <a:lnTo>
                  <a:pt x="444912" y="382306"/>
                </a:lnTo>
                <a:lnTo>
                  <a:pt x="439009" y="373112"/>
                </a:lnTo>
                <a:lnTo>
                  <a:pt x="443171" y="373112"/>
                </a:lnTo>
                <a:lnTo>
                  <a:pt x="446979" y="379097"/>
                </a:lnTo>
                <a:lnTo>
                  <a:pt x="450787" y="373112"/>
                </a:lnTo>
                <a:lnTo>
                  <a:pt x="454949" y="373112"/>
                </a:lnTo>
                <a:lnTo>
                  <a:pt x="449046" y="382306"/>
                </a:lnTo>
                <a:lnTo>
                  <a:pt x="455357" y="392153"/>
                </a:lnTo>
                <a:lnTo>
                  <a:pt x="451195" y="392153"/>
                </a:lnTo>
                <a:lnTo>
                  <a:pt x="446979" y="385462"/>
                </a:lnTo>
                <a:close/>
                <a:moveTo>
                  <a:pt x="472779" y="385462"/>
                </a:moveTo>
                <a:lnTo>
                  <a:pt x="468563" y="392153"/>
                </a:lnTo>
                <a:lnTo>
                  <a:pt x="464401" y="392153"/>
                </a:lnTo>
                <a:lnTo>
                  <a:pt x="470712" y="382306"/>
                </a:lnTo>
                <a:lnTo>
                  <a:pt x="464809" y="373112"/>
                </a:lnTo>
                <a:lnTo>
                  <a:pt x="468971" y="373112"/>
                </a:lnTo>
                <a:lnTo>
                  <a:pt x="472779" y="379097"/>
                </a:lnTo>
                <a:lnTo>
                  <a:pt x="476587" y="373112"/>
                </a:lnTo>
                <a:lnTo>
                  <a:pt x="480749" y="373112"/>
                </a:lnTo>
                <a:lnTo>
                  <a:pt x="474846" y="382306"/>
                </a:lnTo>
                <a:lnTo>
                  <a:pt x="481157" y="392153"/>
                </a:lnTo>
                <a:lnTo>
                  <a:pt x="476995" y="392153"/>
                </a:lnTo>
                <a:lnTo>
                  <a:pt x="472779" y="385462"/>
                </a:lnTo>
                <a:close/>
                <a:moveTo>
                  <a:pt x="498579" y="385462"/>
                </a:moveTo>
                <a:lnTo>
                  <a:pt x="494363" y="392153"/>
                </a:lnTo>
                <a:lnTo>
                  <a:pt x="490201" y="392153"/>
                </a:lnTo>
                <a:lnTo>
                  <a:pt x="496512" y="382306"/>
                </a:lnTo>
                <a:lnTo>
                  <a:pt x="490609" y="373112"/>
                </a:lnTo>
                <a:lnTo>
                  <a:pt x="494771" y="373112"/>
                </a:lnTo>
                <a:lnTo>
                  <a:pt x="498579" y="379097"/>
                </a:lnTo>
                <a:lnTo>
                  <a:pt x="502387" y="373112"/>
                </a:lnTo>
                <a:lnTo>
                  <a:pt x="506549" y="373112"/>
                </a:lnTo>
                <a:lnTo>
                  <a:pt x="500646" y="382306"/>
                </a:lnTo>
                <a:lnTo>
                  <a:pt x="506957" y="392153"/>
                </a:lnTo>
                <a:lnTo>
                  <a:pt x="502795" y="392153"/>
                </a:lnTo>
                <a:lnTo>
                  <a:pt x="498579" y="385462"/>
                </a:lnTo>
                <a:close/>
                <a:moveTo>
                  <a:pt x="8378" y="414163"/>
                </a:moveTo>
                <a:lnTo>
                  <a:pt x="4162" y="420854"/>
                </a:lnTo>
                <a:lnTo>
                  <a:pt x="0" y="420854"/>
                </a:lnTo>
                <a:lnTo>
                  <a:pt x="6310" y="411007"/>
                </a:lnTo>
                <a:lnTo>
                  <a:pt x="408" y="401813"/>
                </a:lnTo>
                <a:lnTo>
                  <a:pt x="4570" y="401813"/>
                </a:lnTo>
                <a:lnTo>
                  <a:pt x="8378" y="407798"/>
                </a:lnTo>
                <a:lnTo>
                  <a:pt x="12186" y="401813"/>
                </a:lnTo>
                <a:lnTo>
                  <a:pt x="16347" y="401813"/>
                </a:lnTo>
                <a:lnTo>
                  <a:pt x="10445" y="411007"/>
                </a:lnTo>
                <a:lnTo>
                  <a:pt x="16755" y="420854"/>
                </a:lnTo>
                <a:lnTo>
                  <a:pt x="12594" y="420854"/>
                </a:lnTo>
                <a:lnTo>
                  <a:pt x="8378" y="414163"/>
                </a:lnTo>
                <a:close/>
                <a:moveTo>
                  <a:pt x="34178" y="414163"/>
                </a:moveTo>
                <a:lnTo>
                  <a:pt x="29962" y="420854"/>
                </a:lnTo>
                <a:lnTo>
                  <a:pt x="25800" y="420854"/>
                </a:lnTo>
                <a:lnTo>
                  <a:pt x="32110" y="411007"/>
                </a:lnTo>
                <a:lnTo>
                  <a:pt x="26208" y="401813"/>
                </a:lnTo>
                <a:lnTo>
                  <a:pt x="30370" y="401813"/>
                </a:lnTo>
                <a:lnTo>
                  <a:pt x="34178" y="407798"/>
                </a:lnTo>
                <a:lnTo>
                  <a:pt x="37986" y="401813"/>
                </a:lnTo>
                <a:lnTo>
                  <a:pt x="42147" y="401813"/>
                </a:lnTo>
                <a:lnTo>
                  <a:pt x="36245" y="411007"/>
                </a:lnTo>
                <a:lnTo>
                  <a:pt x="42555" y="420854"/>
                </a:lnTo>
                <a:lnTo>
                  <a:pt x="38394" y="420854"/>
                </a:lnTo>
                <a:lnTo>
                  <a:pt x="34178" y="414163"/>
                </a:lnTo>
                <a:close/>
                <a:moveTo>
                  <a:pt x="59978" y="414163"/>
                </a:moveTo>
                <a:lnTo>
                  <a:pt x="55762" y="420854"/>
                </a:lnTo>
                <a:lnTo>
                  <a:pt x="51600" y="420854"/>
                </a:lnTo>
                <a:lnTo>
                  <a:pt x="57911" y="411007"/>
                </a:lnTo>
                <a:lnTo>
                  <a:pt x="52008" y="401813"/>
                </a:lnTo>
                <a:lnTo>
                  <a:pt x="56170" y="401813"/>
                </a:lnTo>
                <a:lnTo>
                  <a:pt x="59978" y="407798"/>
                </a:lnTo>
                <a:lnTo>
                  <a:pt x="63786" y="401813"/>
                </a:lnTo>
                <a:lnTo>
                  <a:pt x="67948" y="401813"/>
                </a:lnTo>
                <a:lnTo>
                  <a:pt x="62045" y="411007"/>
                </a:lnTo>
                <a:lnTo>
                  <a:pt x="68356" y="420854"/>
                </a:lnTo>
                <a:lnTo>
                  <a:pt x="64194" y="420854"/>
                </a:lnTo>
                <a:lnTo>
                  <a:pt x="59978" y="414163"/>
                </a:lnTo>
                <a:close/>
                <a:moveTo>
                  <a:pt x="85778" y="414163"/>
                </a:moveTo>
                <a:lnTo>
                  <a:pt x="81562" y="420854"/>
                </a:lnTo>
                <a:lnTo>
                  <a:pt x="77400" y="420854"/>
                </a:lnTo>
                <a:lnTo>
                  <a:pt x="83711" y="411007"/>
                </a:lnTo>
                <a:lnTo>
                  <a:pt x="77808" y="401813"/>
                </a:lnTo>
                <a:lnTo>
                  <a:pt x="81970" y="401813"/>
                </a:lnTo>
                <a:lnTo>
                  <a:pt x="85778" y="407798"/>
                </a:lnTo>
                <a:lnTo>
                  <a:pt x="89586" y="401813"/>
                </a:lnTo>
                <a:lnTo>
                  <a:pt x="93748" y="401813"/>
                </a:lnTo>
                <a:lnTo>
                  <a:pt x="87845" y="411007"/>
                </a:lnTo>
                <a:lnTo>
                  <a:pt x="94156" y="420854"/>
                </a:lnTo>
                <a:lnTo>
                  <a:pt x="89994" y="420854"/>
                </a:lnTo>
                <a:lnTo>
                  <a:pt x="85778" y="414163"/>
                </a:lnTo>
                <a:close/>
                <a:moveTo>
                  <a:pt x="111578" y="414163"/>
                </a:moveTo>
                <a:lnTo>
                  <a:pt x="107362" y="420854"/>
                </a:lnTo>
                <a:lnTo>
                  <a:pt x="103200" y="420854"/>
                </a:lnTo>
                <a:lnTo>
                  <a:pt x="109511" y="411007"/>
                </a:lnTo>
                <a:lnTo>
                  <a:pt x="103608" y="401813"/>
                </a:lnTo>
                <a:lnTo>
                  <a:pt x="107770" y="401813"/>
                </a:lnTo>
                <a:lnTo>
                  <a:pt x="111578" y="407798"/>
                </a:lnTo>
                <a:lnTo>
                  <a:pt x="115386" y="401813"/>
                </a:lnTo>
                <a:lnTo>
                  <a:pt x="119548" y="401813"/>
                </a:lnTo>
                <a:lnTo>
                  <a:pt x="113645" y="411007"/>
                </a:lnTo>
                <a:lnTo>
                  <a:pt x="119956" y="420854"/>
                </a:lnTo>
                <a:lnTo>
                  <a:pt x="115794" y="420854"/>
                </a:lnTo>
                <a:lnTo>
                  <a:pt x="111578" y="414163"/>
                </a:lnTo>
                <a:close/>
                <a:moveTo>
                  <a:pt x="137378" y="414163"/>
                </a:moveTo>
                <a:lnTo>
                  <a:pt x="133162" y="420854"/>
                </a:lnTo>
                <a:lnTo>
                  <a:pt x="129000" y="420854"/>
                </a:lnTo>
                <a:lnTo>
                  <a:pt x="135311" y="411007"/>
                </a:lnTo>
                <a:lnTo>
                  <a:pt x="129408" y="401813"/>
                </a:lnTo>
                <a:lnTo>
                  <a:pt x="133570" y="401813"/>
                </a:lnTo>
                <a:lnTo>
                  <a:pt x="137378" y="407798"/>
                </a:lnTo>
                <a:lnTo>
                  <a:pt x="141186" y="401813"/>
                </a:lnTo>
                <a:lnTo>
                  <a:pt x="145348" y="401813"/>
                </a:lnTo>
                <a:lnTo>
                  <a:pt x="139445" y="411007"/>
                </a:lnTo>
                <a:lnTo>
                  <a:pt x="145756" y="420854"/>
                </a:lnTo>
                <a:lnTo>
                  <a:pt x="141594" y="420854"/>
                </a:lnTo>
                <a:lnTo>
                  <a:pt x="137378" y="414163"/>
                </a:lnTo>
                <a:close/>
                <a:moveTo>
                  <a:pt x="163178" y="414163"/>
                </a:moveTo>
                <a:lnTo>
                  <a:pt x="158962" y="420854"/>
                </a:lnTo>
                <a:lnTo>
                  <a:pt x="154800" y="420854"/>
                </a:lnTo>
                <a:lnTo>
                  <a:pt x="161111" y="411007"/>
                </a:lnTo>
                <a:lnTo>
                  <a:pt x="155208" y="401813"/>
                </a:lnTo>
                <a:lnTo>
                  <a:pt x="159370" y="401813"/>
                </a:lnTo>
                <a:lnTo>
                  <a:pt x="163178" y="407798"/>
                </a:lnTo>
                <a:lnTo>
                  <a:pt x="166986" y="401813"/>
                </a:lnTo>
                <a:lnTo>
                  <a:pt x="171148" y="401813"/>
                </a:lnTo>
                <a:lnTo>
                  <a:pt x="165245" y="411007"/>
                </a:lnTo>
                <a:lnTo>
                  <a:pt x="171556" y="420854"/>
                </a:lnTo>
                <a:lnTo>
                  <a:pt x="167394" y="420854"/>
                </a:lnTo>
                <a:lnTo>
                  <a:pt x="163178" y="414163"/>
                </a:lnTo>
                <a:close/>
                <a:moveTo>
                  <a:pt x="188978" y="414163"/>
                </a:moveTo>
                <a:lnTo>
                  <a:pt x="184762" y="420854"/>
                </a:lnTo>
                <a:lnTo>
                  <a:pt x="180601" y="420854"/>
                </a:lnTo>
                <a:lnTo>
                  <a:pt x="186911" y="411007"/>
                </a:lnTo>
                <a:lnTo>
                  <a:pt x="181009" y="401813"/>
                </a:lnTo>
                <a:lnTo>
                  <a:pt x="185170" y="401813"/>
                </a:lnTo>
                <a:lnTo>
                  <a:pt x="188978" y="407798"/>
                </a:lnTo>
                <a:lnTo>
                  <a:pt x="192786" y="401813"/>
                </a:lnTo>
                <a:lnTo>
                  <a:pt x="196948" y="401813"/>
                </a:lnTo>
                <a:lnTo>
                  <a:pt x="191045" y="411007"/>
                </a:lnTo>
                <a:lnTo>
                  <a:pt x="197356" y="420854"/>
                </a:lnTo>
                <a:lnTo>
                  <a:pt x="193194" y="420854"/>
                </a:lnTo>
                <a:lnTo>
                  <a:pt x="188978" y="414163"/>
                </a:lnTo>
                <a:close/>
                <a:moveTo>
                  <a:pt x="214778" y="414163"/>
                </a:moveTo>
                <a:lnTo>
                  <a:pt x="210562" y="420854"/>
                </a:lnTo>
                <a:lnTo>
                  <a:pt x="206401" y="420854"/>
                </a:lnTo>
                <a:lnTo>
                  <a:pt x="212711" y="411007"/>
                </a:lnTo>
                <a:lnTo>
                  <a:pt x="206809" y="401813"/>
                </a:lnTo>
                <a:lnTo>
                  <a:pt x="210970" y="401813"/>
                </a:lnTo>
                <a:lnTo>
                  <a:pt x="214778" y="407798"/>
                </a:lnTo>
                <a:lnTo>
                  <a:pt x="218586" y="401813"/>
                </a:lnTo>
                <a:lnTo>
                  <a:pt x="222748" y="401813"/>
                </a:lnTo>
                <a:lnTo>
                  <a:pt x="216846" y="411007"/>
                </a:lnTo>
                <a:lnTo>
                  <a:pt x="223156" y="420854"/>
                </a:lnTo>
                <a:lnTo>
                  <a:pt x="218994" y="420854"/>
                </a:lnTo>
                <a:lnTo>
                  <a:pt x="214778" y="414163"/>
                </a:lnTo>
                <a:close/>
                <a:moveTo>
                  <a:pt x="240578" y="414163"/>
                </a:moveTo>
                <a:lnTo>
                  <a:pt x="236362" y="420854"/>
                </a:lnTo>
                <a:lnTo>
                  <a:pt x="232201" y="420854"/>
                </a:lnTo>
                <a:lnTo>
                  <a:pt x="238511" y="411007"/>
                </a:lnTo>
                <a:lnTo>
                  <a:pt x="232609" y="401813"/>
                </a:lnTo>
                <a:lnTo>
                  <a:pt x="236770" y="401813"/>
                </a:lnTo>
                <a:lnTo>
                  <a:pt x="240578" y="407798"/>
                </a:lnTo>
                <a:lnTo>
                  <a:pt x="244386" y="401813"/>
                </a:lnTo>
                <a:lnTo>
                  <a:pt x="248548" y="401813"/>
                </a:lnTo>
                <a:lnTo>
                  <a:pt x="242646" y="411007"/>
                </a:lnTo>
                <a:lnTo>
                  <a:pt x="248956" y="420854"/>
                </a:lnTo>
                <a:lnTo>
                  <a:pt x="244794" y="420854"/>
                </a:lnTo>
                <a:lnTo>
                  <a:pt x="240578" y="414163"/>
                </a:lnTo>
                <a:close/>
                <a:moveTo>
                  <a:pt x="266378" y="414163"/>
                </a:moveTo>
                <a:lnTo>
                  <a:pt x="262162" y="420854"/>
                </a:lnTo>
                <a:lnTo>
                  <a:pt x="258001" y="420854"/>
                </a:lnTo>
                <a:lnTo>
                  <a:pt x="264311" y="411007"/>
                </a:lnTo>
                <a:lnTo>
                  <a:pt x="258409" y="401813"/>
                </a:lnTo>
                <a:lnTo>
                  <a:pt x="262570" y="401813"/>
                </a:lnTo>
                <a:lnTo>
                  <a:pt x="266378" y="407798"/>
                </a:lnTo>
                <a:lnTo>
                  <a:pt x="270187" y="401813"/>
                </a:lnTo>
                <a:lnTo>
                  <a:pt x="274348" y="401813"/>
                </a:lnTo>
                <a:lnTo>
                  <a:pt x="268446" y="411007"/>
                </a:lnTo>
                <a:lnTo>
                  <a:pt x="274756" y="420854"/>
                </a:lnTo>
                <a:lnTo>
                  <a:pt x="270595" y="420854"/>
                </a:lnTo>
                <a:lnTo>
                  <a:pt x="266378" y="414163"/>
                </a:lnTo>
                <a:close/>
                <a:moveTo>
                  <a:pt x="292179" y="414163"/>
                </a:moveTo>
                <a:lnTo>
                  <a:pt x="287962" y="420854"/>
                </a:lnTo>
                <a:lnTo>
                  <a:pt x="283801" y="420854"/>
                </a:lnTo>
                <a:lnTo>
                  <a:pt x="290111" y="411007"/>
                </a:lnTo>
                <a:lnTo>
                  <a:pt x="284209" y="401813"/>
                </a:lnTo>
                <a:lnTo>
                  <a:pt x="288370" y="401813"/>
                </a:lnTo>
                <a:lnTo>
                  <a:pt x="292179" y="407798"/>
                </a:lnTo>
                <a:lnTo>
                  <a:pt x="295987" y="401813"/>
                </a:lnTo>
                <a:lnTo>
                  <a:pt x="300148" y="401813"/>
                </a:lnTo>
                <a:lnTo>
                  <a:pt x="294246" y="411007"/>
                </a:lnTo>
                <a:lnTo>
                  <a:pt x="300556" y="420854"/>
                </a:lnTo>
                <a:lnTo>
                  <a:pt x="296395" y="420854"/>
                </a:lnTo>
                <a:lnTo>
                  <a:pt x="292179" y="414163"/>
                </a:lnTo>
                <a:close/>
                <a:moveTo>
                  <a:pt x="317979" y="414163"/>
                </a:moveTo>
                <a:lnTo>
                  <a:pt x="313762" y="420854"/>
                </a:lnTo>
                <a:lnTo>
                  <a:pt x="309601" y="420854"/>
                </a:lnTo>
                <a:lnTo>
                  <a:pt x="315911" y="411007"/>
                </a:lnTo>
                <a:lnTo>
                  <a:pt x="310009" y="401813"/>
                </a:lnTo>
                <a:lnTo>
                  <a:pt x="314170" y="401813"/>
                </a:lnTo>
                <a:lnTo>
                  <a:pt x="317979" y="407798"/>
                </a:lnTo>
                <a:lnTo>
                  <a:pt x="321787" y="401813"/>
                </a:lnTo>
                <a:lnTo>
                  <a:pt x="325948" y="401813"/>
                </a:lnTo>
                <a:lnTo>
                  <a:pt x="320046" y="411007"/>
                </a:lnTo>
                <a:lnTo>
                  <a:pt x="326356" y="420854"/>
                </a:lnTo>
                <a:lnTo>
                  <a:pt x="322195" y="420854"/>
                </a:lnTo>
                <a:lnTo>
                  <a:pt x="317979" y="414163"/>
                </a:lnTo>
                <a:close/>
                <a:moveTo>
                  <a:pt x="343779" y="414163"/>
                </a:moveTo>
                <a:lnTo>
                  <a:pt x="339563" y="420854"/>
                </a:lnTo>
                <a:lnTo>
                  <a:pt x="335401" y="420854"/>
                </a:lnTo>
                <a:lnTo>
                  <a:pt x="341711" y="411007"/>
                </a:lnTo>
                <a:lnTo>
                  <a:pt x="335809" y="401813"/>
                </a:lnTo>
                <a:lnTo>
                  <a:pt x="339971" y="401813"/>
                </a:lnTo>
                <a:lnTo>
                  <a:pt x="343779" y="407798"/>
                </a:lnTo>
                <a:lnTo>
                  <a:pt x="347587" y="401813"/>
                </a:lnTo>
                <a:lnTo>
                  <a:pt x="351748" y="401813"/>
                </a:lnTo>
                <a:lnTo>
                  <a:pt x="345846" y="411007"/>
                </a:lnTo>
                <a:lnTo>
                  <a:pt x="352156" y="420854"/>
                </a:lnTo>
                <a:lnTo>
                  <a:pt x="347995" y="420854"/>
                </a:lnTo>
                <a:lnTo>
                  <a:pt x="343779" y="414163"/>
                </a:lnTo>
                <a:close/>
                <a:moveTo>
                  <a:pt x="369579" y="414163"/>
                </a:moveTo>
                <a:lnTo>
                  <a:pt x="365363" y="420854"/>
                </a:lnTo>
                <a:lnTo>
                  <a:pt x="361201" y="420854"/>
                </a:lnTo>
                <a:lnTo>
                  <a:pt x="367511" y="411007"/>
                </a:lnTo>
                <a:lnTo>
                  <a:pt x="361609" y="401813"/>
                </a:lnTo>
                <a:lnTo>
                  <a:pt x="365771" y="401813"/>
                </a:lnTo>
                <a:lnTo>
                  <a:pt x="369579" y="407798"/>
                </a:lnTo>
                <a:lnTo>
                  <a:pt x="373387" y="401813"/>
                </a:lnTo>
                <a:lnTo>
                  <a:pt x="377548" y="401813"/>
                </a:lnTo>
                <a:lnTo>
                  <a:pt x="371646" y="411007"/>
                </a:lnTo>
                <a:lnTo>
                  <a:pt x="377956" y="420854"/>
                </a:lnTo>
                <a:lnTo>
                  <a:pt x="373795" y="420854"/>
                </a:lnTo>
                <a:lnTo>
                  <a:pt x="369579" y="414163"/>
                </a:lnTo>
                <a:close/>
                <a:moveTo>
                  <a:pt x="395379" y="414163"/>
                </a:moveTo>
                <a:lnTo>
                  <a:pt x="391163" y="420854"/>
                </a:lnTo>
                <a:lnTo>
                  <a:pt x="387001" y="420854"/>
                </a:lnTo>
                <a:lnTo>
                  <a:pt x="393312" y="411007"/>
                </a:lnTo>
                <a:lnTo>
                  <a:pt x="387409" y="401813"/>
                </a:lnTo>
                <a:lnTo>
                  <a:pt x="391571" y="401813"/>
                </a:lnTo>
                <a:lnTo>
                  <a:pt x="395379" y="407798"/>
                </a:lnTo>
                <a:lnTo>
                  <a:pt x="399187" y="401813"/>
                </a:lnTo>
                <a:lnTo>
                  <a:pt x="403348" y="401813"/>
                </a:lnTo>
                <a:lnTo>
                  <a:pt x="397446" y="411007"/>
                </a:lnTo>
                <a:lnTo>
                  <a:pt x="403756" y="420854"/>
                </a:lnTo>
                <a:lnTo>
                  <a:pt x="399595" y="420854"/>
                </a:lnTo>
                <a:lnTo>
                  <a:pt x="395379" y="414163"/>
                </a:lnTo>
                <a:close/>
                <a:moveTo>
                  <a:pt x="421179" y="414163"/>
                </a:moveTo>
                <a:lnTo>
                  <a:pt x="416963" y="420854"/>
                </a:lnTo>
                <a:lnTo>
                  <a:pt x="412801" y="420854"/>
                </a:lnTo>
                <a:lnTo>
                  <a:pt x="419112" y="411007"/>
                </a:lnTo>
                <a:lnTo>
                  <a:pt x="413209" y="401813"/>
                </a:lnTo>
                <a:lnTo>
                  <a:pt x="417371" y="401813"/>
                </a:lnTo>
                <a:lnTo>
                  <a:pt x="421179" y="407798"/>
                </a:lnTo>
                <a:lnTo>
                  <a:pt x="424987" y="401813"/>
                </a:lnTo>
                <a:lnTo>
                  <a:pt x="429149" y="401813"/>
                </a:lnTo>
                <a:lnTo>
                  <a:pt x="423246" y="411007"/>
                </a:lnTo>
                <a:lnTo>
                  <a:pt x="429557" y="420854"/>
                </a:lnTo>
                <a:lnTo>
                  <a:pt x="425395" y="420854"/>
                </a:lnTo>
                <a:lnTo>
                  <a:pt x="421179" y="414163"/>
                </a:lnTo>
                <a:close/>
                <a:moveTo>
                  <a:pt x="446979" y="414163"/>
                </a:moveTo>
                <a:lnTo>
                  <a:pt x="442763" y="420854"/>
                </a:lnTo>
                <a:lnTo>
                  <a:pt x="438601" y="420854"/>
                </a:lnTo>
                <a:lnTo>
                  <a:pt x="444912" y="411007"/>
                </a:lnTo>
                <a:lnTo>
                  <a:pt x="439009" y="401813"/>
                </a:lnTo>
                <a:lnTo>
                  <a:pt x="443171" y="401813"/>
                </a:lnTo>
                <a:lnTo>
                  <a:pt x="446979" y="407798"/>
                </a:lnTo>
                <a:lnTo>
                  <a:pt x="450787" y="401813"/>
                </a:lnTo>
                <a:lnTo>
                  <a:pt x="454949" y="401813"/>
                </a:lnTo>
                <a:lnTo>
                  <a:pt x="449046" y="411007"/>
                </a:lnTo>
                <a:lnTo>
                  <a:pt x="455357" y="420854"/>
                </a:lnTo>
                <a:lnTo>
                  <a:pt x="451195" y="420854"/>
                </a:lnTo>
                <a:lnTo>
                  <a:pt x="446979" y="414163"/>
                </a:lnTo>
                <a:close/>
                <a:moveTo>
                  <a:pt x="472779" y="414163"/>
                </a:moveTo>
                <a:lnTo>
                  <a:pt x="468563" y="420854"/>
                </a:lnTo>
                <a:lnTo>
                  <a:pt x="464401" y="420854"/>
                </a:lnTo>
                <a:lnTo>
                  <a:pt x="470712" y="411007"/>
                </a:lnTo>
                <a:lnTo>
                  <a:pt x="464809" y="401813"/>
                </a:lnTo>
                <a:lnTo>
                  <a:pt x="468971" y="401813"/>
                </a:lnTo>
                <a:lnTo>
                  <a:pt x="472779" y="407798"/>
                </a:lnTo>
                <a:lnTo>
                  <a:pt x="476587" y="401813"/>
                </a:lnTo>
                <a:lnTo>
                  <a:pt x="480749" y="401813"/>
                </a:lnTo>
                <a:lnTo>
                  <a:pt x="474846" y="411007"/>
                </a:lnTo>
                <a:lnTo>
                  <a:pt x="481157" y="420854"/>
                </a:lnTo>
                <a:lnTo>
                  <a:pt x="476995" y="420854"/>
                </a:lnTo>
                <a:lnTo>
                  <a:pt x="472779" y="414163"/>
                </a:lnTo>
                <a:close/>
                <a:moveTo>
                  <a:pt x="498579" y="414163"/>
                </a:moveTo>
                <a:lnTo>
                  <a:pt x="494363" y="420854"/>
                </a:lnTo>
                <a:lnTo>
                  <a:pt x="490201" y="420854"/>
                </a:lnTo>
                <a:lnTo>
                  <a:pt x="496512" y="411007"/>
                </a:lnTo>
                <a:lnTo>
                  <a:pt x="490609" y="401813"/>
                </a:lnTo>
                <a:lnTo>
                  <a:pt x="494771" y="401813"/>
                </a:lnTo>
                <a:lnTo>
                  <a:pt x="498579" y="407798"/>
                </a:lnTo>
                <a:lnTo>
                  <a:pt x="502387" y="401813"/>
                </a:lnTo>
                <a:lnTo>
                  <a:pt x="506549" y="401813"/>
                </a:lnTo>
                <a:lnTo>
                  <a:pt x="500646" y="411007"/>
                </a:lnTo>
                <a:lnTo>
                  <a:pt x="506957" y="420854"/>
                </a:lnTo>
                <a:lnTo>
                  <a:pt x="502795" y="420854"/>
                </a:lnTo>
                <a:lnTo>
                  <a:pt x="498579" y="414163"/>
                </a:lnTo>
                <a:close/>
                <a:moveTo>
                  <a:pt x="8378" y="442863"/>
                </a:moveTo>
                <a:lnTo>
                  <a:pt x="4162" y="449555"/>
                </a:lnTo>
                <a:lnTo>
                  <a:pt x="0" y="449555"/>
                </a:lnTo>
                <a:lnTo>
                  <a:pt x="6310" y="439708"/>
                </a:lnTo>
                <a:lnTo>
                  <a:pt x="408" y="430514"/>
                </a:lnTo>
                <a:lnTo>
                  <a:pt x="4570" y="430514"/>
                </a:lnTo>
                <a:lnTo>
                  <a:pt x="8378" y="436499"/>
                </a:lnTo>
                <a:lnTo>
                  <a:pt x="12186" y="430514"/>
                </a:lnTo>
                <a:lnTo>
                  <a:pt x="16347" y="430514"/>
                </a:lnTo>
                <a:lnTo>
                  <a:pt x="10445" y="439708"/>
                </a:lnTo>
                <a:lnTo>
                  <a:pt x="16755" y="449555"/>
                </a:lnTo>
                <a:lnTo>
                  <a:pt x="12594" y="449555"/>
                </a:lnTo>
                <a:lnTo>
                  <a:pt x="8378" y="442863"/>
                </a:lnTo>
                <a:close/>
                <a:moveTo>
                  <a:pt x="34178" y="442863"/>
                </a:moveTo>
                <a:lnTo>
                  <a:pt x="29962" y="449555"/>
                </a:lnTo>
                <a:lnTo>
                  <a:pt x="25800" y="449555"/>
                </a:lnTo>
                <a:lnTo>
                  <a:pt x="32110" y="439708"/>
                </a:lnTo>
                <a:lnTo>
                  <a:pt x="26208" y="430514"/>
                </a:lnTo>
                <a:lnTo>
                  <a:pt x="30370" y="430514"/>
                </a:lnTo>
                <a:lnTo>
                  <a:pt x="34178" y="436499"/>
                </a:lnTo>
                <a:lnTo>
                  <a:pt x="37986" y="430514"/>
                </a:lnTo>
                <a:lnTo>
                  <a:pt x="42147" y="430514"/>
                </a:lnTo>
                <a:lnTo>
                  <a:pt x="36245" y="439708"/>
                </a:lnTo>
                <a:lnTo>
                  <a:pt x="42555" y="449555"/>
                </a:lnTo>
                <a:lnTo>
                  <a:pt x="38394" y="449555"/>
                </a:lnTo>
                <a:lnTo>
                  <a:pt x="34178" y="442863"/>
                </a:lnTo>
                <a:close/>
                <a:moveTo>
                  <a:pt x="59978" y="442863"/>
                </a:moveTo>
                <a:lnTo>
                  <a:pt x="55762" y="449555"/>
                </a:lnTo>
                <a:lnTo>
                  <a:pt x="51600" y="449555"/>
                </a:lnTo>
                <a:lnTo>
                  <a:pt x="57911" y="439708"/>
                </a:lnTo>
                <a:lnTo>
                  <a:pt x="52008" y="430514"/>
                </a:lnTo>
                <a:lnTo>
                  <a:pt x="56170" y="430514"/>
                </a:lnTo>
                <a:lnTo>
                  <a:pt x="59978" y="436499"/>
                </a:lnTo>
                <a:lnTo>
                  <a:pt x="63786" y="430514"/>
                </a:lnTo>
                <a:lnTo>
                  <a:pt x="67948" y="430514"/>
                </a:lnTo>
                <a:lnTo>
                  <a:pt x="62045" y="439708"/>
                </a:lnTo>
                <a:lnTo>
                  <a:pt x="68356" y="449555"/>
                </a:lnTo>
                <a:lnTo>
                  <a:pt x="64194" y="449555"/>
                </a:lnTo>
                <a:lnTo>
                  <a:pt x="59978" y="442863"/>
                </a:lnTo>
                <a:close/>
                <a:moveTo>
                  <a:pt x="85778" y="442863"/>
                </a:moveTo>
                <a:lnTo>
                  <a:pt x="81562" y="449555"/>
                </a:lnTo>
                <a:lnTo>
                  <a:pt x="77400" y="449555"/>
                </a:lnTo>
                <a:lnTo>
                  <a:pt x="83711" y="439708"/>
                </a:lnTo>
                <a:lnTo>
                  <a:pt x="77808" y="430514"/>
                </a:lnTo>
                <a:lnTo>
                  <a:pt x="81970" y="430514"/>
                </a:lnTo>
                <a:lnTo>
                  <a:pt x="85778" y="436499"/>
                </a:lnTo>
                <a:lnTo>
                  <a:pt x="89586" y="430514"/>
                </a:lnTo>
                <a:lnTo>
                  <a:pt x="93748" y="430514"/>
                </a:lnTo>
                <a:lnTo>
                  <a:pt x="87845" y="439708"/>
                </a:lnTo>
                <a:lnTo>
                  <a:pt x="94156" y="449555"/>
                </a:lnTo>
                <a:lnTo>
                  <a:pt x="89994" y="449555"/>
                </a:lnTo>
                <a:lnTo>
                  <a:pt x="85778" y="442863"/>
                </a:lnTo>
                <a:close/>
                <a:moveTo>
                  <a:pt x="111578" y="442863"/>
                </a:moveTo>
                <a:lnTo>
                  <a:pt x="107362" y="449555"/>
                </a:lnTo>
                <a:lnTo>
                  <a:pt x="103200" y="449555"/>
                </a:lnTo>
                <a:lnTo>
                  <a:pt x="109511" y="439708"/>
                </a:lnTo>
                <a:lnTo>
                  <a:pt x="103608" y="430514"/>
                </a:lnTo>
                <a:lnTo>
                  <a:pt x="107770" y="430514"/>
                </a:lnTo>
                <a:lnTo>
                  <a:pt x="111578" y="436499"/>
                </a:lnTo>
                <a:lnTo>
                  <a:pt x="115386" y="430514"/>
                </a:lnTo>
                <a:lnTo>
                  <a:pt x="119548" y="430514"/>
                </a:lnTo>
                <a:lnTo>
                  <a:pt x="113645" y="439708"/>
                </a:lnTo>
                <a:lnTo>
                  <a:pt x="119956" y="449555"/>
                </a:lnTo>
                <a:lnTo>
                  <a:pt x="115794" y="449555"/>
                </a:lnTo>
                <a:lnTo>
                  <a:pt x="111578" y="442863"/>
                </a:lnTo>
                <a:close/>
                <a:moveTo>
                  <a:pt x="137378" y="442863"/>
                </a:moveTo>
                <a:lnTo>
                  <a:pt x="133162" y="449555"/>
                </a:lnTo>
                <a:lnTo>
                  <a:pt x="129000" y="449555"/>
                </a:lnTo>
                <a:lnTo>
                  <a:pt x="135311" y="439708"/>
                </a:lnTo>
                <a:lnTo>
                  <a:pt x="129408" y="430514"/>
                </a:lnTo>
                <a:lnTo>
                  <a:pt x="133570" y="430514"/>
                </a:lnTo>
                <a:lnTo>
                  <a:pt x="137378" y="436499"/>
                </a:lnTo>
                <a:lnTo>
                  <a:pt x="141186" y="430514"/>
                </a:lnTo>
                <a:lnTo>
                  <a:pt x="145348" y="430514"/>
                </a:lnTo>
                <a:lnTo>
                  <a:pt x="139445" y="439708"/>
                </a:lnTo>
                <a:lnTo>
                  <a:pt x="145756" y="449555"/>
                </a:lnTo>
                <a:lnTo>
                  <a:pt x="141594" y="449555"/>
                </a:lnTo>
                <a:lnTo>
                  <a:pt x="137378" y="442863"/>
                </a:lnTo>
                <a:close/>
                <a:moveTo>
                  <a:pt x="163178" y="442863"/>
                </a:moveTo>
                <a:lnTo>
                  <a:pt x="158962" y="449555"/>
                </a:lnTo>
                <a:lnTo>
                  <a:pt x="154800" y="449555"/>
                </a:lnTo>
                <a:lnTo>
                  <a:pt x="161111" y="439708"/>
                </a:lnTo>
                <a:lnTo>
                  <a:pt x="155208" y="430514"/>
                </a:lnTo>
                <a:lnTo>
                  <a:pt x="159370" y="430514"/>
                </a:lnTo>
                <a:lnTo>
                  <a:pt x="163178" y="436499"/>
                </a:lnTo>
                <a:lnTo>
                  <a:pt x="166986" y="430514"/>
                </a:lnTo>
                <a:lnTo>
                  <a:pt x="171148" y="430514"/>
                </a:lnTo>
                <a:lnTo>
                  <a:pt x="165245" y="439708"/>
                </a:lnTo>
                <a:lnTo>
                  <a:pt x="171556" y="449555"/>
                </a:lnTo>
                <a:lnTo>
                  <a:pt x="167394" y="449555"/>
                </a:lnTo>
                <a:lnTo>
                  <a:pt x="163178" y="442863"/>
                </a:lnTo>
                <a:close/>
                <a:moveTo>
                  <a:pt x="188978" y="442863"/>
                </a:moveTo>
                <a:lnTo>
                  <a:pt x="184762" y="449555"/>
                </a:lnTo>
                <a:lnTo>
                  <a:pt x="180601" y="449555"/>
                </a:lnTo>
                <a:lnTo>
                  <a:pt x="186911" y="439708"/>
                </a:lnTo>
                <a:lnTo>
                  <a:pt x="181009" y="430514"/>
                </a:lnTo>
                <a:lnTo>
                  <a:pt x="185170" y="430514"/>
                </a:lnTo>
                <a:lnTo>
                  <a:pt x="188978" y="436499"/>
                </a:lnTo>
                <a:lnTo>
                  <a:pt x="192786" y="430514"/>
                </a:lnTo>
                <a:lnTo>
                  <a:pt x="196948" y="430514"/>
                </a:lnTo>
                <a:lnTo>
                  <a:pt x="191045" y="439708"/>
                </a:lnTo>
                <a:lnTo>
                  <a:pt x="197356" y="449555"/>
                </a:lnTo>
                <a:lnTo>
                  <a:pt x="193194" y="449555"/>
                </a:lnTo>
                <a:lnTo>
                  <a:pt x="188978" y="442863"/>
                </a:lnTo>
                <a:close/>
                <a:moveTo>
                  <a:pt x="214778" y="442863"/>
                </a:moveTo>
                <a:lnTo>
                  <a:pt x="210562" y="449555"/>
                </a:lnTo>
                <a:lnTo>
                  <a:pt x="206401" y="449555"/>
                </a:lnTo>
                <a:lnTo>
                  <a:pt x="212711" y="439708"/>
                </a:lnTo>
                <a:lnTo>
                  <a:pt x="206809" y="430514"/>
                </a:lnTo>
                <a:lnTo>
                  <a:pt x="210970" y="430514"/>
                </a:lnTo>
                <a:lnTo>
                  <a:pt x="214778" y="436499"/>
                </a:lnTo>
                <a:lnTo>
                  <a:pt x="218586" y="430514"/>
                </a:lnTo>
                <a:lnTo>
                  <a:pt x="222748" y="430514"/>
                </a:lnTo>
                <a:lnTo>
                  <a:pt x="216846" y="439708"/>
                </a:lnTo>
                <a:lnTo>
                  <a:pt x="223156" y="449555"/>
                </a:lnTo>
                <a:lnTo>
                  <a:pt x="218994" y="449555"/>
                </a:lnTo>
                <a:lnTo>
                  <a:pt x="214778" y="442863"/>
                </a:lnTo>
                <a:close/>
                <a:moveTo>
                  <a:pt x="240578" y="442863"/>
                </a:moveTo>
                <a:lnTo>
                  <a:pt x="236362" y="449555"/>
                </a:lnTo>
                <a:lnTo>
                  <a:pt x="232201" y="449555"/>
                </a:lnTo>
                <a:lnTo>
                  <a:pt x="238511" y="439708"/>
                </a:lnTo>
                <a:lnTo>
                  <a:pt x="232609" y="430514"/>
                </a:lnTo>
                <a:lnTo>
                  <a:pt x="236770" y="430514"/>
                </a:lnTo>
                <a:lnTo>
                  <a:pt x="240578" y="436499"/>
                </a:lnTo>
                <a:lnTo>
                  <a:pt x="244386" y="430514"/>
                </a:lnTo>
                <a:lnTo>
                  <a:pt x="248548" y="430514"/>
                </a:lnTo>
                <a:lnTo>
                  <a:pt x="242646" y="439708"/>
                </a:lnTo>
                <a:lnTo>
                  <a:pt x="248956" y="449555"/>
                </a:lnTo>
                <a:lnTo>
                  <a:pt x="244794" y="449555"/>
                </a:lnTo>
                <a:lnTo>
                  <a:pt x="240578" y="442863"/>
                </a:lnTo>
                <a:close/>
                <a:moveTo>
                  <a:pt x="266378" y="442863"/>
                </a:moveTo>
                <a:lnTo>
                  <a:pt x="262162" y="449555"/>
                </a:lnTo>
                <a:lnTo>
                  <a:pt x="258001" y="449555"/>
                </a:lnTo>
                <a:lnTo>
                  <a:pt x="264311" y="439708"/>
                </a:lnTo>
                <a:lnTo>
                  <a:pt x="258409" y="430514"/>
                </a:lnTo>
                <a:lnTo>
                  <a:pt x="262570" y="430514"/>
                </a:lnTo>
                <a:lnTo>
                  <a:pt x="266378" y="436499"/>
                </a:lnTo>
                <a:lnTo>
                  <a:pt x="270187" y="430514"/>
                </a:lnTo>
                <a:lnTo>
                  <a:pt x="274348" y="430514"/>
                </a:lnTo>
                <a:lnTo>
                  <a:pt x="268446" y="439708"/>
                </a:lnTo>
                <a:lnTo>
                  <a:pt x="274756" y="449555"/>
                </a:lnTo>
                <a:lnTo>
                  <a:pt x="270595" y="449555"/>
                </a:lnTo>
                <a:lnTo>
                  <a:pt x="266378" y="442863"/>
                </a:lnTo>
                <a:close/>
                <a:moveTo>
                  <a:pt x="292179" y="442863"/>
                </a:moveTo>
                <a:lnTo>
                  <a:pt x="287962" y="449555"/>
                </a:lnTo>
                <a:lnTo>
                  <a:pt x="283801" y="449555"/>
                </a:lnTo>
                <a:lnTo>
                  <a:pt x="290111" y="439708"/>
                </a:lnTo>
                <a:lnTo>
                  <a:pt x="284209" y="430514"/>
                </a:lnTo>
                <a:lnTo>
                  <a:pt x="288370" y="430514"/>
                </a:lnTo>
                <a:lnTo>
                  <a:pt x="292179" y="436499"/>
                </a:lnTo>
                <a:lnTo>
                  <a:pt x="295987" y="430514"/>
                </a:lnTo>
                <a:lnTo>
                  <a:pt x="300148" y="430514"/>
                </a:lnTo>
                <a:lnTo>
                  <a:pt x="294246" y="439708"/>
                </a:lnTo>
                <a:lnTo>
                  <a:pt x="300556" y="449555"/>
                </a:lnTo>
                <a:lnTo>
                  <a:pt x="296395" y="449555"/>
                </a:lnTo>
                <a:lnTo>
                  <a:pt x="292179" y="442863"/>
                </a:lnTo>
                <a:close/>
                <a:moveTo>
                  <a:pt x="317979" y="442863"/>
                </a:moveTo>
                <a:lnTo>
                  <a:pt x="313762" y="449555"/>
                </a:lnTo>
                <a:lnTo>
                  <a:pt x="309601" y="449555"/>
                </a:lnTo>
                <a:lnTo>
                  <a:pt x="315911" y="439708"/>
                </a:lnTo>
                <a:lnTo>
                  <a:pt x="310009" y="430514"/>
                </a:lnTo>
                <a:lnTo>
                  <a:pt x="314170" y="430514"/>
                </a:lnTo>
                <a:lnTo>
                  <a:pt x="317979" y="436499"/>
                </a:lnTo>
                <a:lnTo>
                  <a:pt x="321787" y="430514"/>
                </a:lnTo>
                <a:lnTo>
                  <a:pt x="325948" y="430514"/>
                </a:lnTo>
                <a:lnTo>
                  <a:pt x="320046" y="439708"/>
                </a:lnTo>
                <a:lnTo>
                  <a:pt x="326356" y="449555"/>
                </a:lnTo>
                <a:lnTo>
                  <a:pt x="322195" y="449555"/>
                </a:lnTo>
                <a:lnTo>
                  <a:pt x="317979" y="442863"/>
                </a:lnTo>
                <a:close/>
                <a:moveTo>
                  <a:pt x="343779" y="442863"/>
                </a:moveTo>
                <a:lnTo>
                  <a:pt x="339563" y="449555"/>
                </a:lnTo>
                <a:lnTo>
                  <a:pt x="335401" y="449555"/>
                </a:lnTo>
                <a:lnTo>
                  <a:pt x="341711" y="439708"/>
                </a:lnTo>
                <a:lnTo>
                  <a:pt x="335809" y="430514"/>
                </a:lnTo>
                <a:lnTo>
                  <a:pt x="339971" y="430514"/>
                </a:lnTo>
                <a:lnTo>
                  <a:pt x="343779" y="436499"/>
                </a:lnTo>
                <a:lnTo>
                  <a:pt x="347587" y="430514"/>
                </a:lnTo>
                <a:lnTo>
                  <a:pt x="351748" y="430514"/>
                </a:lnTo>
                <a:lnTo>
                  <a:pt x="345846" y="439708"/>
                </a:lnTo>
                <a:lnTo>
                  <a:pt x="352156" y="449555"/>
                </a:lnTo>
                <a:lnTo>
                  <a:pt x="347995" y="449555"/>
                </a:lnTo>
                <a:lnTo>
                  <a:pt x="343779" y="442863"/>
                </a:lnTo>
                <a:close/>
                <a:moveTo>
                  <a:pt x="369579" y="442863"/>
                </a:moveTo>
                <a:lnTo>
                  <a:pt x="365363" y="449555"/>
                </a:lnTo>
                <a:lnTo>
                  <a:pt x="361201" y="449555"/>
                </a:lnTo>
                <a:lnTo>
                  <a:pt x="367511" y="439708"/>
                </a:lnTo>
                <a:lnTo>
                  <a:pt x="361609" y="430514"/>
                </a:lnTo>
                <a:lnTo>
                  <a:pt x="365771" y="430514"/>
                </a:lnTo>
                <a:lnTo>
                  <a:pt x="369579" y="436499"/>
                </a:lnTo>
                <a:lnTo>
                  <a:pt x="373387" y="430514"/>
                </a:lnTo>
                <a:lnTo>
                  <a:pt x="377548" y="430514"/>
                </a:lnTo>
                <a:lnTo>
                  <a:pt x="371646" y="439708"/>
                </a:lnTo>
                <a:lnTo>
                  <a:pt x="377956" y="449555"/>
                </a:lnTo>
                <a:lnTo>
                  <a:pt x="373795" y="449555"/>
                </a:lnTo>
                <a:lnTo>
                  <a:pt x="369579" y="442863"/>
                </a:lnTo>
                <a:close/>
                <a:moveTo>
                  <a:pt x="395379" y="442863"/>
                </a:moveTo>
                <a:lnTo>
                  <a:pt x="391163" y="449555"/>
                </a:lnTo>
                <a:lnTo>
                  <a:pt x="387001" y="449555"/>
                </a:lnTo>
                <a:lnTo>
                  <a:pt x="393312" y="439708"/>
                </a:lnTo>
                <a:lnTo>
                  <a:pt x="387409" y="430514"/>
                </a:lnTo>
                <a:lnTo>
                  <a:pt x="391571" y="430514"/>
                </a:lnTo>
                <a:lnTo>
                  <a:pt x="395379" y="436499"/>
                </a:lnTo>
                <a:lnTo>
                  <a:pt x="399187" y="430514"/>
                </a:lnTo>
                <a:lnTo>
                  <a:pt x="403348" y="430514"/>
                </a:lnTo>
                <a:lnTo>
                  <a:pt x="397446" y="439708"/>
                </a:lnTo>
                <a:lnTo>
                  <a:pt x="403756" y="449555"/>
                </a:lnTo>
                <a:lnTo>
                  <a:pt x="399595" y="449555"/>
                </a:lnTo>
                <a:lnTo>
                  <a:pt x="395379" y="442863"/>
                </a:lnTo>
                <a:close/>
                <a:moveTo>
                  <a:pt x="421179" y="442863"/>
                </a:moveTo>
                <a:lnTo>
                  <a:pt x="416963" y="449555"/>
                </a:lnTo>
                <a:lnTo>
                  <a:pt x="412801" y="449555"/>
                </a:lnTo>
                <a:lnTo>
                  <a:pt x="419112" y="439708"/>
                </a:lnTo>
                <a:lnTo>
                  <a:pt x="413209" y="430514"/>
                </a:lnTo>
                <a:lnTo>
                  <a:pt x="417371" y="430514"/>
                </a:lnTo>
                <a:lnTo>
                  <a:pt x="421179" y="436499"/>
                </a:lnTo>
                <a:lnTo>
                  <a:pt x="424987" y="430514"/>
                </a:lnTo>
                <a:lnTo>
                  <a:pt x="429149" y="430514"/>
                </a:lnTo>
                <a:lnTo>
                  <a:pt x="423246" y="439708"/>
                </a:lnTo>
                <a:lnTo>
                  <a:pt x="429557" y="449555"/>
                </a:lnTo>
                <a:lnTo>
                  <a:pt x="425395" y="449555"/>
                </a:lnTo>
                <a:lnTo>
                  <a:pt x="421179" y="442863"/>
                </a:lnTo>
                <a:close/>
                <a:moveTo>
                  <a:pt x="446979" y="442863"/>
                </a:moveTo>
                <a:lnTo>
                  <a:pt x="442763" y="449555"/>
                </a:lnTo>
                <a:lnTo>
                  <a:pt x="438601" y="449555"/>
                </a:lnTo>
                <a:lnTo>
                  <a:pt x="444912" y="439708"/>
                </a:lnTo>
                <a:lnTo>
                  <a:pt x="439009" y="430514"/>
                </a:lnTo>
                <a:lnTo>
                  <a:pt x="443171" y="430514"/>
                </a:lnTo>
                <a:lnTo>
                  <a:pt x="446979" y="436499"/>
                </a:lnTo>
                <a:lnTo>
                  <a:pt x="450787" y="430514"/>
                </a:lnTo>
                <a:lnTo>
                  <a:pt x="454949" y="430514"/>
                </a:lnTo>
                <a:lnTo>
                  <a:pt x="449046" y="439708"/>
                </a:lnTo>
                <a:lnTo>
                  <a:pt x="455357" y="449555"/>
                </a:lnTo>
                <a:lnTo>
                  <a:pt x="451195" y="449555"/>
                </a:lnTo>
                <a:lnTo>
                  <a:pt x="446979" y="442863"/>
                </a:lnTo>
                <a:close/>
                <a:moveTo>
                  <a:pt x="472779" y="442863"/>
                </a:moveTo>
                <a:lnTo>
                  <a:pt x="468563" y="449555"/>
                </a:lnTo>
                <a:lnTo>
                  <a:pt x="464401" y="449555"/>
                </a:lnTo>
                <a:lnTo>
                  <a:pt x="470712" y="439708"/>
                </a:lnTo>
                <a:lnTo>
                  <a:pt x="464809" y="430514"/>
                </a:lnTo>
                <a:lnTo>
                  <a:pt x="468971" y="430514"/>
                </a:lnTo>
                <a:lnTo>
                  <a:pt x="472779" y="436499"/>
                </a:lnTo>
                <a:lnTo>
                  <a:pt x="476587" y="430514"/>
                </a:lnTo>
                <a:lnTo>
                  <a:pt x="480749" y="430514"/>
                </a:lnTo>
                <a:lnTo>
                  <a:pt x="474846" y="439708"/>
                </a:lnTo>
                <a:lnTo>
                  <a:pt x="481157" y="449555"/>
                </a:lnTo>
                <a:lnTo>
                  <a:pt x="476995" y="449555"/>
                </a:lnTo>
                <a:lnTo>
                  <a:pt x="472779" y="442863"/>
                </a:lnTo>
                <a:close/>
                <a:moveTo>
                  <a:pt x="498579" y="442863"/>
                </a:moveTo>
                <a:lnTo>
                  <a:pt x="494363" y="449555"/>
                </a:lnTo>
                <a:lnTo>
                  <a:pt x="490201" y="449555"/>
                </a:lnTo>
                <a:lnTo>
                  <a:pt x="496512" y="439708"/>
                </a:lnTo>
                <a:lnTo>
                  <a:pt x="490609" y="430514"/>
                </a:lnTo>
                <a:lnTo>
                  <a:pt x="494771" y="430514"/>
                </a:lnTo>
                <a:lnTo>
                  <a:pt x="498579" y="436499"/>
                </a:lnTo>
                <a:lnTo>
                  <a:pt x="502387" y="430514"/>
                </a:lnTo>
                <a:lnTo>
                  <a:pt x="506549" y="430514"/>
                </a:lnTo>
                <a:lnTo>
                  <a:pt x="500646" y="439708"/>
                </a:lnTo>
                <a:lnTo>
                  <a:pt x="506957" y="449555"/>
                </a:lnTo>
                <a:lnTo>
                  <a:pt x="502795" y="449555"/>
                </a:lnTo>
                <a:lnTo>
                  <a:pt x="498579" y="442863"/>
                </a:lnTo>
                <a:close/>
                <a:moveTo>
                  <a:pt x="8378" y="471565"/>
                </a:moveTo>
                <a:lnTo>
                  <a:pt x="4162" y="478256"/>
                </a:lnTo>
                <a:lnTo>
                  <a:pt x="0" y="478256"/>
                </a:lnTo>
                <a:lnTo>
                  <a:pt x="6310" y="468409"/>
                </a:lnTo>
                <a:lnTo>
                  <a:pt x="408" y="459215"/>
                </a:lnTo>
                <a:lnTo>
                  <a:pt x="4570" y="459215"/>
                </a:lnTo>
                <a:lnTo>
                  <a:pt x="8378" y="465200"/>
                </a:lnTo>
                <a:lnTo>
                  <a:pt x="12186" y="459215"/>
                </a:lnTo>
                <a:lnTo>
                  <a:pt x="16347" y="459215"/>
                </a:lnTo>
                <a:lnTo>
                  <a:pt x="10445" y="468409"/>
                </a:lnTo>
                <a:lnTo>
                  <a:pt x="16755" y="478256"/>
                </a:lnTo>
                <a:lnTo>
                  <a:pt x="12594" y="478256"/>
                </a:lnTo>
                <a:lnTo>
                  <a:pt x="8378" y="471565"/>
                </a:lnTo>
                <a:close/>
                <a:moveTo>
                  <a:pt x="34178" y="471565"/>
                </a:moveTo>
                <a:lnTo>
                  <a:pt x="29962" y="478256"/>
                </a:lnTo>
                <a:lnTo>
                  <a:pt x="25800" y="478256"/>
                </a:lnTo>
                <a:lnTo>
                  <a:pt x="32110" y="468409"/>
                </a:lnTo>
                <a:lnTo>
                  <a:pt x="26208" y="459215"/>
                </a:lnTo>
                <a:lnTo>
                  <a:pt x="30370" y="459215"/>
                </a:lnTo>
                <a:lnTo>
                  <a:pt x="34178" y="465200"/>
                </a:lnTo>
                <a:lnTo>
                  <a:pt x="37986" y="459215"/>
                </a:lnTo>
                <a:lnTo>
                  <a:pt x="42147" y="459215"/>
                </a:lnTo>
                <a:lnTo>
                  <a:pt x="36245" y="468409"/>
                </a:lnTo>
                <a:lnTo>
                  <a:pt x="42555" y="478256"/>
                </a:lnTo>
                <a:lnTo>
                  <a:pt x="38394" y="478256"/>
                </a:lnTo>
                <a:lnTo>
                  <a:pt x="34178" y="471565"/>
                </a:lnTo>
                <a:close/>
                <a:moveTo>
                  <a:pt x="59978" y="471565"/>
                </a:moveTo>
                <a:lnTo>
                  <a:pt x="55762" y="478256"/>
                </a:lnTo>
                <a:lnTo>
                  <a:pt x="51600" y="478256"/>
                </a:lnTo>
                <a:lnTo>
                  <a:pt x="57911" y="468409"/>
                </a:lnTo>
                <a:lnTo>
                  <a:pt x="52008" y="459215"/>
                </a:lnTo>
                <a:lnTo>
                  <a:pt x="56170" y="459215"/>
                </a:lnTo>
                <a:lnTo>
                  <a:pt x="59978" y="465200"/>
                </a:lnTo>
                <a:lnTo>
                  <a:pt x="63786" y="459215"/>
                </a:lnTo>
                <a:lnTo>
                  <a:pt x="67948" y="459215"/>
                </a:lnTo>
                <a:lnTo>
                  <a:pt x="62045" y="468409"/>
                </a:lnTo>
                <a:lnTo>
                  <a:pt x="68356" y="478256"/>
                </a:lnTo>
                <a:lnTo>
                  <a:pt x="64194" y="478256"/>
                </a:lnTo>
                <a:lnTo>
                  <a:pt x="59978" y="471565"/>
                </a:lnTo>
                <a:close/>
                <a:moveTo>
                  <a:pt x="85778" y="471565"/>
                </a:moveTo>
                <a:lnTo>
                  <a:pt x="81562" y="478256"/>
                </a:lnTo>
                <a:lnTo>
                  <a:pt x="77400" y="478256"/>
                </a:lnTo>
                <a:lnTo>
                  <a:pt x="83711" y="468409"/>
                </a:lnTo>
                <a:lnTo>
                  <a:pt x="77808" y="459215"/>
                </a:lnTo>
                <a:lnTo>
                  <a:pt x="81970" y="459215"/>
                </a:lnTo>
                <a:lnTo>
                  <a:pt x="85778" y="465200"/>
                </a:lnTo>
                <a:lnTo>
                  <a:pt x="89586" y="459215"/>
                </a:lnTo>
                <a:lnTo>
                  <a:pt x="93748" y="459215"/>
                </a:lnTo>
                <a:lnTo>
                  <a:pt x="87845" y="468409"/>
                </a:lnTo>
                <a:lnTo>
                  <a:pt x="94156" y="478256"/>
                </a:lnTo>
                <a:lnTo>
                  <a:pt x="89994" y="478256"/>
                </a:lnTo>
                <a:lnTo>
                  <a:pt x="85778" y="471565"/>
                </a:lnTo>
                <a:close/>
                <a:moveTo>
                  <a:pt x="111578" y="471565"/>
                </a:moveTo>
                <a:lnTo>
                  <a:pt x="107362" y="478256"/>
                </a:lnTo>
                <a:lnTo>
                  <a:pt x="103200" y="478256"/>
                </a:lnTo>
                <a:lnTo>
                  <a:pt x="109511" y="468409"/>
                </a:lnTo>
                <a:lnTo>
                  <a:pt x="103608" y="459215"/>
                </a:lnTo>
                <a:lnTo>
                  <a:pt x="107770" y="459215"/>
                </a:lnTo>
                <a:lnTo>
                  <a:pt x="111578" y="465200"/>
                </a:lnTo>
                <a:lnTo>
                  <a:pt x="115386" y="459215"/>
                </a:lnTo>
                <a:lnTo>
                  <a:pt x="119548" y="459215"/>
                </a:lnTo>
                <a:lnTo>
                  <a:pt x="113645" y="468409"/>
                </a:lnTo>
                <a:lnTo>
                  <a:pt x="119956" y="478256"/>
                </a:lnTo>
                <a:lnTo>
                  <a:pt x="115794" y="478256"/>
                </a:lnTo>
                <a:lnTo>
                  <a:pt x="111578" y="471565"/>
                </a:lnTo>
                <a:close/>
                <a:moveTo>
                  <a:pt x="137378" y="471565"/>
                </a:moveTo>
                <a:lnTo>
                  <a:pt x="133162" y="478256"/>
                </a:lnTo>
                <a:lnTo>
                  <a:pt x="129000" y="478256"/>
                </a:lnTo>
                <a:lnTo>
                  <a:pt x="135311" y="468409"/>
                </a:lnTo>
                <a:lnTo>
                  <a:pt x="129408" y="459215"/>
                </a:lnTo>
                <a:lnTo>
                  <a:pt x="133570" y="459215"/>
                </a:lnTo>
                <a:lnTo>
                  <a:pt x="137378" y="465200"/>
                </a:lnTo>
                <a:lnTo>
                  <a:pt x="141186" y="459215"/>
                </a:lnTo>
                <a:lnTo>
                  <a:pt x="145348" y="459215"/>
                </a:lnTo>
                <a:lnTo>
                  <a:pt x="139445" y="468409"/>
                </a:lnTo>
                <a:lnTo>
                  <a:pt x="145756" y="478256"/>
                </a:lnTo>
                <a:lnTo>
                  <a:pt x="141594" y="478256"/>
                </a:lnTo>
                <a:lnTo>
                  <a:pt x="137378" y="471565"/>
                </a:lnTo>
                <a:close/>
                <a:moveTo>
                  <a:pt x="163178" y="471565"/>
                </a:moveTo>
                <a:lnTo>
                  <a:pt x="158962" y="478256"/>
                </a:lnTo>
                <a:lnTo>
                  <a:pt x="154800" y="478256"/>
                </a:lnTo>
                <a:lnTo>
                  <a:pt x="161111" y="468409"/>
                </a:lnTo>
                <a:lnTo>
                  <a:pt x="155208" y="459215"/>
                </a:lnTo>
                <a:lnTo>
                  <a:pt x="159370" y="459215"/>
                </a:lnTo>
                <a:lnTo>
                  <a:pt x="163178" y="465200"/>
                </a:lnTo>
                <a:lnTo>
                  <a:pt x="166986" y="459215"/>
                </a:lnTo>
                <a:lnTo>
                  <a:pt x="171148" y="459215"/>
                </a:lnTo>
                <a:lnTo>
                  <a:pt x="165245" y="468409"/>
                </a:lnTo>
                <a:lnTo>
                  <a:pt x="171556" y="478256"/>
                </a:lnTo>
                <a:lnTo>
                  <a:pt x="167394" y="478256"/>
                </a:lnTo>
                <a:lnTo>
                  <a:pt x="163178" y="471565"/>
                </a:lnTo>
                <a:close/>
                <a:moveTo>
                  <a:pt x="188978" y="471565"/>
                </a:moveTo>
                <a:lnTo>
                  <a:pt x="184762" y="478256"/>
                </a:lnTo>
                <a:lnTo>
                  <a:pt x="180601" y="478256"/>
                </a:lnTo>
                <a:lnTo>
                  <a:pt x="186911" y="468409"/>
                </a:lnTo>
                <a:lnTo>
                  <a:pt x="181009" y="459215"/>
                </a:lnTo>
                <a:lnTo>
                  <a:pt x="185170" y="459215"/>
                </a:lnTo>
                <a:lnTo>
                  <a:pt x="188978" y="465200"/>
                </a:lnTo>
                <a:lnTo>
                  <a:pt x="192786" y="459215"/>
                </a:lnTo>
                <a:lnTo>
                  <a:pt x="196948" y="459215"/>
                </a:lnTo>
                <a:lnTo>
                  <a:pt x="191045" y="468409"/>
                </a:lnTo>
                <a:lnTo>
                  <a:pt x="197356" y="478256"/>
                </a:lnTo>
                <a:lnTo>
                  <a:pt x="193194" y="478256"/>
                </a:lnTo>
                <a:lnTo>
                  <a:pt x="188978" y="471565"/>
                </a:lnTo>
                <a:close/>
                <a:moveTo>
                  <a:pt x="214778" y="471565"/>
                </a:moveTo>
                <a:lnTo>
                  <a:pt x="210562" y="478256"/>
                </a:lnTo>
                <a:lnTo>
                  <a:pt x="206401" y="478256"/>
                </a:lnTo>
                <a:lnTo>
                  <a:pt x="212711" y="468409"/>
                </a:lnTo>
                <a:lnTo>
                  <a:pt x="206809" y="459215"/>
                </a:lnTo>
                <a:lnTo>
                  <a:pt x="210970" y="459215"/>
                </a:lnTo>
                <a:lnTo>
                  <a:pt x="214778" y="465200"/>
                </a:lnTo>
                <a:lnTo>
                  <a:pt x="218586" y="459215"/>
                </a:lnTo>
                <a:lnTo>
                  <a:pt x="222748" y="459215"/>
                </a:lnTo>
                <a:lnTo>
                  <a:pt x="216846" y="468409"/>
                </a:lnTo>
                <a:lnTo>
                  <a:pt x="223156" y="478256"/>
                </a:lnTo>
                <a:lnTo>
                  <a:pt x="218994" y="478256"/>
                </a:lnTo>
                <a:lnTo>
                  <a:pt x="214778" y="471565"/>
                </a:lnTo>
                <a:close/>
                <a:moveTo>
                  <a:pt x="240578" y="471565"/>
                </a:moveTo>
                <a:lnTo>
                  <a:pt x="236362" y="478256"/>
                </a:lnTo>
                <a:lnTo>
                  <a:pt x="232201" y="478256"/>
                </a:lnTo>
                <a:lnTo>
                  <a:pt x="238511" y="468409"/>
                </a:lnTo>
                <a:lnTo>
                  <a:pt x="232609" y="459215"/>
                </a:lnTo>
                <a:lnTo>
                  <a:pt x="236770" y="459215"/>
                </a:lnTo>
                <a:lnTo>
                  <a:pt x="240578" y="465200"/>
                </a:lnTo>
                <a:lnTo>
                  <a:pt x="244386" y="459215"/>
                </a:lnTo>
                <a:lnTo>
                  <a:pt x="248548" y="459215"/>
                </a:lnTo>
                <a:lnTo>
                  <a:pt x="242646" y="468409"/>
                </a:lnTo>
                <a:lnTo>
                  <a:pt x="248956" y="478256"/>
                </a:lnTo>
                <a:lnTo>
                  <a:pt x="244794" y="478256"/>
                </a:lnTo>
                <a:lnTo>
                  <a:pt x="240578" y="471565"/>
                </a:lnTo>
                <a:close/>
                <a:moveTo>
                  <a:pt x="266378" y="471565"/>
                </a:moveTo>
                <a:lnTo>
                  <a:pt x="262162" y="478256"/>
                </a:lnTo>
                <a:lnTo>
                  <a:pt x="258001" y="478256"/>
                </a:lnTo>
                <a:lnTo>
                  <a:pt x="264311" y="468409"/>
                </a:lnTo>
                <a:lnTo>
                  <a:pt x="258409" y="459215"/>
                </a:lnTo>
                <a:lnTo>
                  <a:pt x="262570" y="459215"/>
                </a:lnTo>
                <a:lnTo>
                  <a:pt x="266378" y="465200"/>
                </a:lnTo>
                <a:lnTo>
                  <a:pt x="270187" y="459215"/>
                </a:lnTo>
                <a:lnTo>
                  <a:pt x="274348" y="459215"/>
                </a:lnTo>
                <a:lnTo>
                  <a:pt x="268446" y="468409"/>
                </a:lnTo>
                <a:lnTo>
                  <a:pt x="274756" y="478256"/>
                </a:lnTo>
                <a:lnTo>
                  <a:pt x="270595" y="478256"/>
                </a:lnTo>
                <a:lnTo>
                  <a:pt x="266378" y="471565"/>
                </a:lnTo>
                <a:close/>
                <a:moveTo>
                  <a:pt x="292179" y="471565"/>
                </a:moveTo>
                <a:lnTo>
                  <a:pt x="287962" y="478256"/>
                </a:lnTo>
                <a:lnTo>
                  <a:pt x="283801" y="478256"/>
                </a:lnTo>
                <a:lnTo>
                  <a:pt x="290111" y="468409"/>
                </a:lnTo>
                <a:lnTo>
                  <a:pt x="284209" y="459215"/>
                </a:lnTo>
                <a:lnTo>
                  <a:pt x="288370" y="459215"/>
                </a:lnTo>
                <a:lnTo>
                  <a:pt x="292179" y="465200"/>
                </a:lnTo>
                <a:lnTo>
                  <a:pt x="295987" y="459215"/>
                </a:lnTo>
                <a:lnTo>
                  <a:pt x="300148" y="459215"/>
                </a:lnTo>
                <a:lnTo>
                  <a:pt x="294246" y="468409"/>
                </a:lnTo>
                <a:lnTo>
                  <a:pt x="300556" y="478256"/>
                </a:lnTo>
                <a:lnTo>
                  <a:pt x="296395" y="478256"/>
                </a:lnTo>
                <a:lnTo>
                  <a:pt x="292179" y="471565"/>
                </a:lnTo>
                <a:close/>
                <a:moveTo>
                  <a:pt x="317979" y="471565"/>
                </a:moveTo>
                <a:lnTo>
                  <a:pt x="313762" y="478256"/>
                </a:lnTo>
                <a:lnTo>
                  <a:pt x="309601" y="478256"/>
                </a:lnTo>
                <a:lnTo>
                  <a:pt x="315911" y="468409"/>
                </a:lnTo>
                <a:lnTo>
                  <a:pt x="310009" y="459215"/>
                </a:lnTo>
                <a:lnTo>
                  <a:pt x="314170" y="459215"/>
                </a:lnTo>
                <a:lnTo>
                  <a:pt x="317979" y="465200"/>
                </a:lnTo>
                <a:lnTo>
                  <a:pt x="321787" y="459215"/>
                </a:lnTo>
                <a:lnTo>
                  <a:pt x="325948" y="459215"/>
                </a:lnTo>
                <a:lnTo>
                  <a:pt x="320046" y="468409"/>
                </a:lnTo>
                <a:lnTo>
                  <a:pt x="326356" y="478256"/>
                </a:lnTo>
                <a:lnTo>
                  <a:pt x="322195" y="478256"/>
                </a:lnTo>
                <a:lnTo>
                  <a:pt x="317979" y="471565"/>
                </a:lnTo>
                <a:close/>
                <a:moveTo>
                  <a:pt x="343779" y="471565"/>
                </a:moveTo>
                <a:lnTo>
                  <a:pt x="339563" y="478256"/>
                </a:lnTo>
                <a:lnTo>
                  <a:pt x="335401" y="478256"/>
                </a:lnTo>
                <a:lnTo>
                  <a:pt x="341711" y="468409"/>
                </a:lnTo>
                <a:lnTo>
                  <a:pt x="335809" y="459215"/>
                </a:lnTo>
                <a:lnTo>
                  <a:pt x="339971" y="459215"/>
                </a:lnTo>
                <a:lnTo>
                  <a:pt x="343779" y="465200"/>
                </a:lnTo>
                <a:lnTo>
                  <a:pt x="347587" y="459215"/>
                </a:lnTo>
                <a:lnTo>
                  <a:pt x="351748" y="459215"/>
                </a:lnTo>
                <a:lnTo>
                  <a:pt x="345846" y="468409"/>
                </a:lnTo>
                <a:lnTo>
                  <a:pt x="352156" y="478256"/>
                </a:lnTo>
                <a:lnTo>
                  <a:pt x="347995" y="478256"/>
                </a:lnTo>
                <a:lnTo>
                  <a:pt x="343779" y="471565"/>
                </a:lnTo>
                <a:close/>
                <a:moveTo>
                  <a:pt x="369579" y="471565"/>
                </a:moveTo>
                <a:lnTo>
                  <a:pt x="365363" y="478256"/>
                </a:lnTo>
                <a:lnTo>
                  <a:pt x="361201" y="478256"/>
                </a:lnTo>
                <a:lnTo>
                  <a:pt x="367511" y="468409"/>
                </a:lnTo>
                <a:lnTo>
                  <a:pt x="361609" y="459215"/>
                </a:lnTo>
                <a:lnTo>
                  <a:pt x="365771" y="459215"/>
                </a:lnTo>
                <a:lnTo>
                  <a:pt x="369579" y="465200"/>
                </a:lnTo>
                <a:lnTo>
                  <a:pt x="373387" y="459215"/>
                </a:lnTo>
                <a:lnTo>
                  <a:pt x="377548" y="459215"/>
                </a:lnTo>
                <a:lnTo>
                  <a:pt x="371646" y="468409"/>
                </a:lnTo>
                <a:lnTo>
                  <a:pt x="377956" y="478256"/>
                </a:lnTo>
                <a:lnTo>
                  <a:pt x="373795" y="478256"/>
                </a:lnTo>
                <a:lnTo>
                  <a:pt x="369579" y="471565"/>
                </a:lnTo>
                <a:close/>
                <a:moveTo>
                  <a:pt x="395379" y="471565"/>
                </a:moveTo>
                <a:lnTo>
                  <a:pt x="391163" y="478256"/>
                </a:lnTo>
                <a:lnTo>
                  <a:pt x="387001" y="478256"/>
                </a:lnTo>
                <a:lnTo>
                  <a:pt x="393312" y="468409"/>
                </a:lnTo>
                <a:lnTo>
                  <a:pt x="387409" y="459215"/>
                </a:lnTo>
                <a:lnTo>
                  <a:pt x="391571" y="459215"/>
                </a:lnTo>
                <a:lnTo>
                  <a:pt x="395379" y="465200"/>
                </a:lnTo>
                <a:lnTo>
                  <a:pt x="399187" y="459215"/>
                </a:lnTo>
                <a:lnTo>
                  <a:pt x="403348" y="459215"/>
                </a:lnTo>
                <a:lnTo>
                  <a:pt x="397446" y="468409"/>
                </a:lnTo>
                <a:lnTo>
                  <a:pt x="403756" y="478256"/>
                </a:lnTo>
                <a:lnTo>
                  <a:pt x="399595" y="478256"/>
                </a:lnTo>
                <a:lnTo>
                  <a:pt x="395379" y="471565"/>
                </a:lnTo>
                <a:close/>
                <a:moveTo>
                  <a:pt x="421179" y="471565"/>
                </a:moveTo>
                <a:lnTo>
                  <a:pt x="416963" y="478256"/>
                </a:lnTo>
                <a:lnTo>
                  <a:pt x="412801" y="478256"/>
                </a:lnTo>
                <a:lnTo>
                  <a:pt x="419112" y="468409"/>
                </a:lnTo>
                <a:lnTo>
                  <a:pt x="413209" y="459215"/>
                </a:lnTo>
                <a:lnTo>
                  <a:pt x="417371" y="459215"/>
                </a:lnTo>
                <a:lnTo>
                  <a:pt x="421179" y="465200"/>
                </a:lnTo>
                <a:lnTo>
                  <a:pt x="424987" y="459215"/>
                </a:lnTo>
                <a:lnTo>
                  <a:pt x="429149" y="459215"/>
                </a:lnTo>
                <a:lnTo>
                  <a:pt x="423246" y="468409"/>
                </a:lnTo>
                <a:lnTo>
                  <a:pt x="429557" y="478256"/>
                </a:lnTo>
                <a:lnTo>
                  <a:pt x="425395" y="478256"/>
                </a:lnTo>
                <a:lnTo>
                  <a:pt x="421179" y="471565"/>
                </a:lnTo>
                <a:close/>
                <a:moveTo>
                  <a:pt x="446979" y="471565"/>
                </a:moveTo>
                <a:lnTo>
                  <a:pt x="442763" y="478256"/>
                </a:lnTo>
                <a:lnTo>
                  <a:pt x="438601" y="478256"/>
                </a:lnTo>
                <a:lnTo>
                  <a:pt x="444912" y="468409"/>
                </a:lnTo>
                <a:lnTo>
                  <a:pt x="439009" y="459215"/>
                </a:lnTo>
                <a:lnTo>
                  <a:pt x="443171" y="459215"/>
                </a:lnTo>
                <a:lnTo>
                  <a:pt x="446979" y="465200"/>
                </a:lnTo>
                <a:lnTo>
                  <a:pt x="450787" y="459215"/>
                </a:lnTo>
                <a:lnTo>
                  <a:pt x="454949" y="459215"/>
                </a:lnTo>
                <a:lnTo>
                  <a:pt x="449046" y="468409"/>
                </a:lnTo>
                <a:lnTo>
                  <a:pt x="455357" y="478256"/>
                </a:lnTo>
                <a:lnTo>
                  <a:pt x="451195" y="478256"/>
                </a:lnTo>
                <a:lnTo>
                  <a:pt x="446979" y="471565"/>
                </a:lnTo>
                <a:close/>
                <a:moveTo>
                  <a:pt x="472779" y="471565"/>
                </a:moveTo>
                <a:lnTo>
                  <a:pt x="468563" y="478256"/>
                </a:lnTo>
                <a:lnTo>
                  <a:pt x="464401" y="478256"/>
                </a:lnTo>
                <a:lnTo>
                  <a:pt x="470712" y="468409"/>
                </a:lnTo>
                <a:lnTo>
                  <a:pt x="464809" y="459215"/>
                </a:lnTo>
                <a:lnTo>
                  <a:pt x="468971" y="459215"/>
                </a:lnTo>
                <a:lnTo>
                  <a:pt x="472779" y="465200"/>
                </a:lnTo>
                <a:lnTo>
                  <a:pt x="476587" y="459215"/>
                </a:lnTo>
                <a:lnTo>
                  <a:pt x="480749" y="459215"/>
                </a:lnTo>
                <a:lnTo>
                  <a:pt x="474846" y="468409"/>
                </a:lnTo>
                <a:lnTo>
                  <a:pt x="481157" y="478256"/>
                </a:lnTo>
                <a:lnTo>
                  <a:pt x="476995" y="478256"/>
                </a:lnTo>
                <a:lnTo>
                  <a:pt x="472779" y="471565"/>
                </a:lnTo>
                <a:close/>
                <a:moveTo>
                  <a:pt x="498579" y="471565"/>
                </a:moveTo>
                <a:lnTo>
                  <a:pt x="494363" y="478256"/>
                </a:lnTo>
                <a:lnTo>
                  <a:pt x="490201" y="478256"/>
                </a:lnTo>
                <a:lnTo>
                  <a:pt x="496512" y="468409"/>
                </a:lnTo>
                <a:lnTo>
                  <a:pt x="490609" y="459215"/>
                </a:lnTo>
                <a:lnTo>
                  <a:pt x="494771" y="459215"/>
                </a:lnTo>
                <a:lnTo>
                  <a:pt x="498579" y="465200"/>
                </a:lnTo>
                <a:lnTo>
                  <a:pt x="502387" y="459215"/>
                </a:lnTo>
                <a:lnTo>
                  <a:pt x="506549" y="459215"/>
                </a:lnTo>
                <a:lnTo>
                  <a:pt x="500646" y="468409"/>
                </a:lnTo>
                <a:lnTo>
                  <a:pt x="506957" y="478256"/>
                </a:lnTo>
                <a:lnTo>
                  <a:pt x="502795" y="478256"/>
                </a:lnTo>
                <a:lnTo>
                  <a:pt x="498579" y="471565"/>
                </a:lnTo>
                <a:close/>
                <a:moveTo>
                  <a:pt x="8378" y="500265"/>
                </a:moveTo>
                <a:lnTo>
                  <a:pt x="4162" y="506957"/>
                </a:lnTo>
                <a:lnTo>
                  <a:pt x="0" y="506957"/>
                </a:lnTo>
                <a:lnTo>
                  <a:pt x="6310" y="497110"/>
                </a:lnTo>
                <a:lnTo>
                  <a:pt x="408" y="487916"/>
                </a:lnTo>
                <a:lnTo>
                  <a:pt x="4570" y="487916"/>
                </a:lnTo>
                <a:lnTo>
                  <a:pt x="8378" y="493901"/>
                </a:lnTo>
                <a:lnTo>
                  <a:pt x="12186" y="487916"/>
                </a:lnTo>
                <a:lnTo>
                  <a:pt x="16347" y="487916"/>
                </a:lnTo>
                <a:lnTo>
                  <a:pt x="10445" y="497110"/>
                </a:lnTo>
                <a:lnTo>
                  <a:pt x="16755" y="506957"/>
                </a:lnTo>
                <a:lnTo>
                  <a:pt x="12594" y="506957"/>
                </a:lnTo>
                <a:lnTo>
                  <a:pt x="8378" y="500265"/>
                </a:lnTo>
                <a:close/>
                <a:moveTo>
                  <a:pt x="34178" y="500265"/>
                </a:moveTo>
                <a:lnTo>
                  <a:pt x="29962" y="506957"/>
                </a:lnTo>
                <a:lnTo>
                  <a:pt x="25800" y="506957"/>
                </a:lnTo>
                <a:lnTo>
                  <a:pt x="32110" y="497110"/>
                </a:lnTo>
                <a:lnTo>
                  <a:pt x="26208" y="487916"/>
                </a:lnTo>
                <a:lnTo>
                  <a:pt x="30370" y="487916"/>
                </a:lnTo>
                <a:lnTo>
                  <a:pt x="34178" y="493901"/>
                </a:lnTo>
                <a:lnTo>
                  <a:pt x="37986" y="487916"/>
                </a:lnTo>
                <a:lnTo>
                  <a:pt x="42147" y="487916"/>
                </a:lnTo>
                <a:lnTo>
                  <a:pt x="36245" y="497110"/>
                </a:lnTo>
                <a:lnTo>
                  <a:pt x="42555" y="506957"/>
                </a:lnTo>
                <a:lnTo>
                  <a:pt x="38394" y="506957"/>
                </a:lnTo>
                <a:lnTo>
                  <a:pt x="34178" y="500265"/>
                </a:lnTo>
                <a:close/>
                <a:moveTo>
                  <a:pt x="59978" y="500265"/>
                </a:moveTo>
                <a:lnTo>
                  <a:pt x="55762" y="506957"/>
                </a:lnTo>
                <a:lnTo>
                  <a:pt x="51600" y="506957"/>
                </a:lnTo>
                <a:lnTo>
                  <a:pt x="57911" y="497110"/>
                </a:lnTo>
                <a:lnTo>
                  <a:pt x="52008" y="487916"/>
                </a:lnTo>
                <a:lnTo>
                  <a:pt x="56170" y="487916"/>
                </a:lnTo>
                <a:lnTo>
                  <a:pt x="59978" y="493901"/>
                </a:lnTo>
                <a:lnTo>
                  <a:pt x="63786" y="487916"/>
                </a:lnTo>
                <a:lnTo>
                  <a:pt x="67948" y="487916"/>
                </a:lnTo>
                <a:lnTo>
                  <a:pt x="62045" y="497110"/>
                </a:lnTo>
                <a:lnTo>
                  <a:pt x="68356" y="506957"/>
                </a:lnTo>
                <a:lnTo>
                  <a:pt x="64194" y="506957"/>
                </a:lnTo>
                <a:lnTo>
                  <a:pt x="59978" y="500265"/>
                </a:lnTo>
                <a:close/>
                <a:moveTo>
                  <a:pt x="85778" y="500265"/>
                </a:moveTo>
                <a:lnTo>
                  <a:pt x="81562" y="506957"/>
                </a:lnTo>
                <a:lnTo>
                  <a:pt x="77400" y="506957"/>
                </a:lnTo>
                <a:lnTo>
                  <a:pt x="83711" y="497110"/>
                </a:lnTo>
                <a:lnTo>
                  <a:pt x="77808" y="487916"/>
                </a:lnTo>
                <a:lnTo>
                  <a:pt x="81970" y="487916"/>
                </a:lnTo>
                <a:lnTo>
                  <a:pt x="85778" y="493901"/>
                </a:lnTo>
                <a:lnTo>
                  <a:pt x="89586" y="487916"/>
                </a:lnTo>
                <a:lnTo>
                  <a:pt x="93748" y="487916"/>
                </a:lnTo>
                <a:lnTo>
                  <a:pt x="87845" y="497110"/>
                </a:lnTo>
                <a:lnTo>
                  <a:pt x="94156" y="506957"/>
                </a:lnTo>
                <a:lnTo>
                  <a:pt x="89994" y="506957"/>
                </a:lnTo>
                <a:lnTo>
                  <a:pt x="85778" y="500265"/>
                </a:lnTo>
                <a:close/>
                <a:moveTo>
                  <a:pt x="111578" y="500265"/>
                </a:moveTo>
                <a:lnTo>
                  <a:pt x="107362" y="506957"/>
                </a:lnTo>
                <a:lnTo>
                  <a:pt x="103200" y="506957"/>
                </a:lnTo>
                <a:lnTo>
                  <a:pt x="109511" y="497110"/>
                </a:lnTo>
                <a:lnTo>
                  <a:pt x="103608" y="487916"/>
                </a:lnTo>
                <a:lnTo>
                  <a:pt x="107770" y="487916"/>
                </a:lnTo>
                <a:lnTo>
                  <a:pt x="111578" y="493901"/>
                </a:lnTo>
                <a:lnTo>
                  <a:pt x="115386" y="487916"/>
                </a:lnTo>
                <a:lnTo>
                  <a:pt x="119548" y="487916"/>
                </a:lnTo>
                <a:lnTo>
                  <a:pt x="113645" y="497110"/>
                </a:lnTo>
                <a:lnTo>
                  <a:pt x="119956" y="506957"/>
                </a:lnTo>
                <a:lnTo>
                  <a:pt x="115794" y="506957"/>
                </a:lnTo>
                <a:lnTo>
                  <a:pt x="111578" y="500265"/>
                </a:lnTo>
                <a:close/>
                <a:moveTo>
                  <a:pt x="137378" y="500265"/>
                </a:moveTo>
                <a:lnTo>
                  <a:pt x="133162" y="506957"/>
                </a:lnTo>
                <a:lnTo>
                  <a:pt x="129000" y="506957"/>
                </a:lnTo>
                <a:lnTo>
                  <a:pt x="135311" y="497110"/>
                </a:lnTo>
                <a:lnTo>
                  <a:pt x="129408" y="487916"/>
                </a:lnTo>
                <a:lnTo>
                  <a:pt x="133570" y="487916"/>
                </a:lnTo>
                <a:lnTo>
                  <a:pt x="137378" y="493901"/>
                </a:lnTo>
                <a:lnTo>
                  <a:pt x="141186" y="487916"/>
                </a:lnTo>
                <a:lnTo>
                  <a:pt x="145348" y="487916"/>
                </a:lnTo>
                <a:lnTo>
                  <a:pt x="139445" y="497110"/>
                </a:lnTo>
                <a:lnTo>
                  <a:pt x="145756" y="506957"/>
                </a:lnTo>
                <a:lnTo>
                  <a:pt x="141594" y="506957"/>
                </a:lnTo>
                <a:lnTo>
                  <a:pt x="137378" y="500265"/>
                </a:lnTo>
                <a:close/>
                <a:moveTo>
                  <a:pt x="163178" y="500265"/>
                </a:moveTo>
                <a:lnTo>
                  <a:pt x="158962" y="506957"/>
                </a:lnTo>
                <a:lnTo>
                  <a:pt x="154800" y="506957"/>
                </a:lnTo>
                <a:lnTo>
                  <a:pt x="161111" y="497110"/>
                </a:lnTo>
                <a:lnTo>
                  <a:pt x="155208" y="487916"/>
                </a:lnTo>
                <a:lnTo>
                  <a:pt x="159370" y="487916"/>
                </a:lnTo>
                <a:lnTo>
                  <a:pt x="163178" y="493901"/>
                </a:lnTo>
                <a:lnTo>
                  <a:pt x="166986" y="487916"/>
                </a:lnTo>
                <a:lnTo>
                  <a:pt x="171148" y="487916"/>
                </a:lnTo>
                <a:lnTo>
                  <a:pt x="165245" y="497110"/>
                </a:lnTo>
                <a:lnTo>
                  <a:pt x="171556" y="506957"/>
                </a:lnTo>
                <a:lnTo>
                  <a:pt x="167394" y="506957"/>
                </a:lnTo>
                <a:lnTo>
                  <a:pt x="163178" y="500265"/>
                </a:lnTo>
                <a:close/>
                <a:moveTo>
                  <a:pt x="188978" y="500265"/>
                </a:moveTo>
                <a:lnTo>
                  <a:pt x="184762" y="506957"/>
                </a:lnTo>
                <a:lnTo>
                  <a:pt x="180601" y="506957"/>
                </a:lnTo>
                <a:lnTo>
                  <a:pt x="186911" y="497110"/>
                </a:lnTo>
                <a:lnTo>
                  <a:pt x="181009" y="487916"/>
                </a:lnTo>
                <a:lnTo>
                  <a:pt x="185170" y="487916"/>
                </a:lnTo>
                <a:lnTo>
                  <a:pt x="188978" y="493901"/>
                </a:lnTo>
                <a:lnTo>
                  <a:pt x="192786" y="487916"/>
                </a:lnTo>
                <a:lnTo>
                  <a:pt x="196948" y="487916"/>
                </a:lnTo>
                <a:lnTo>
                  <a:pt x="191045" y="497110"/>
                </a:lnTo>
                <a:lnTo>
                  <a:pt x="197356" y="506957"/>
                </a:lnTo>
                <a:lnTo>
                  <a:pt x="193194" y="506957"/>
                </a:lnTo>
                <a:lnTo>
                  <a:pt x="188978" y="500265"/>
                </a:lnTo>
                <a:close/>
                <a:moveTo>
                  <a:pt x="214778" y="500265"/>
                </a:moveTo>
                <a:lnTo>
                  <a:pt x="210562" y="506957"/>
                </a:lnTo>
                <a:lnTo>
                  <a:pt x="206401" y="506957"/>
                </a:lnTo>
                <a:lnTo>
                  <a:pt x="212711" y="497110"/>
                </a:lnTo>
                <a:lnTo>
                  <a:pt x="206809" y="487916"/>
                </a:lnTo>
                <a:lnTo>
                  <a:pt x="210970" y="487916"/>
                </a:lnTo>
                <a:lnTo>
                  <a:pt x="214778" y="493901"/>
                </a:lnTo>
                <a:lnTo>
                  <a:pt x="218586" y="487916"/>
                </a:lnTo>
                <a:lnTo>
                  <a:pt x="222748" y="487916"/>
                </a:lnTo>
                <a:lnTo>
                  <a:pt x="216846" y="497110"/>
                </a:lnTo>
                <a:lnTo>
                  <a:pt x="223156" y="506957"/>
                </a:lnTo>
                <a:lnTo>
                  <a:pt x="218994" y="506957"/>
                </a:lnTo>
                <a:lnTo>
                  <a:pt x="214778" y="500265"/>
                </a:lnTo>
                <a:close/>
                <a:moveTo>
                  <a:pt x="240578" y="500265"/>
                </a:moveTo>
                <a:lnTo>
                  <a:pt x="236362" y="506957"/>
                </a:lnTo>
                <a:lnTo>
                  <a:pt x="232201" y="506957"/>
                </a:lnTo>
                <a:lnTo>
                  <a:pt x="238511" y="497110"/>
                </a:lnTo>
                <a:lnTo>
                  <a:pt x="232609" y="487916"/>
                </a:lnTo>
                <a:lnTo>
                  <a:pt x="236770" y="487916"/>
                </a:lnTo>
                <a:lnTo>
                  <a:pt x="240578" y="493901"/>
                </a:lnTo>
                <a:lnTo>
                  <a:pt x="244386" y="487916"/>
                </a:lnTo>
                <a:lnTo>
                  <a:pt x="248548" y="487916"/>
                </a:lnTo>
                <a:lnTo>
                  <a:pt x="242646" y="497110"/>
                </a:lnTo>
                <a:lnTo>
                  <a:pt x="248956" y="506957"/>
                </a:lnTo>
                <a:lnTo>
                  <a:pt x="244794" y="506957"/>
                </a:lnTo>
                <a:lnTo>
                  <a:pt x="240578" y="500265"/>
                </a:lnTo>
                <a:close/>
                <a:moveTo>
                  <a:pt x="266378" y="500265"/>
                </a:moveTo>
                <a:lnTo>
                  <a:pt x="262162" y="506957"/>
                </a:lnTo>
                <a:lnTo>
                  <a:pt x="258001" y="506957"/>
                </a:lnTo>
                <a:lnTo>
                  <a:pt x="264311" y="497110"/>
                </a:lnTo>
                <a:lnTo>
                  <a:pt x="258409" y="487916"/>
                </a:lnTo>
                <a:lnTo>
                  <a:pt x="262570" y="487916"/>
                </a:lnTo>
                <a:lnTo>
                  <a:pt x="266378" y="493901"/>
                </a:lnTo>
                <a:lnTo>
                  <a:pt x="270187" y="487916"/>
                </a:lnTo>
                <a:lnTo>
                  <a:pt x="274348" y="487916"/>
                </a:lnTo>
                <a:lnTo>
                  <a:pt x="268446" y="497110"/>
                </a:lnTo>
                <a:lnTo>
                  <a:pt x="274756" y="506957"/>
                </a:lnTo>
                <a:lnTo>
                  <a:pt x="270595" y="506957"/>
                </a:lnTo>
                <a:lnTo>
                  <a:pt x="266378" y="500265"/>
                </a:lnTo>
                <a:close/>
                <a:moveTo>
                  <a:pt x="292179" y="500265"/>
                </a:moveTo>
                <a:lnTo>
                  <a:pt x="287962" y="506957"/>
                </a:lnTo>
                <a:lnTo>
                  <a:pt x="283801" y="506957"/>
                </a:lnTo>
                <a:lnTo>
                  <a:pt x="290111" y="497110"/>
                </a:lnTo>
                <a:lnTo>
                  <a:pt x="284209" y="487916"/>
                </a:lnTo>
                <a:lnTo>
                  <a:pt x="288370" y="487916"/>
                </a:lnTo>
                <a:lnTo>
                  <a:pt x="292179" y="493901"/>
                </a:lnTo>
                <a:lnTo>
                  <a:pt x="295987" y="487916"/>
                </a:lnTo>
                <a:lnTo>
                  <a:pt x="300148" y="487916"/>
                </a:lnTo>
                <a:lnTo>
                  <a:pt x="294246" y="497110"/>
                </a:lnTo>
                <a:lnTo>
                  <a:pt x="300556" y="506957"/>
                </a:lnTo>
                <a:lnTo>
                  <a:pt x="296395" y="506957"/>
                </a:lnTo>
                <a:lnTo>
                  <a:pt x="292179" y="500265"/>
                </a:lnTo>
                <a:close/>
                <a:moveTo>
                  <a:pt x="317979" y="500265"/>
                </a:moveTo>
                <a:lnTo>
                  <a:pt x="313762" y="506957"/>
                </a:lnTo>
                <a:lnTo>
                  <a:pt x="309601" y="506957"/>
                </a:lnTo>
                <a:lnTo>
                  <a:pt x="315911" y="497110"/>
                </a:lnTo>
                <a:lnTo>
                  <a:pt x="310009" y="487916"/>
                </a:lnTo>
                <a:lnTo>
                  <a:pt x="314170" y="487916"/>
                </a:lnTo>
                <a:lnTo>
                  <a:pt x="317979" y="493901"/>
                </a:lnTo>
                <a:lnTo>
                  <a:pt x="321787" y="487916"/>
                </a:lnTo>
                <a:lnTo>
                  <a:pt x="325948" y="487916"/>
                </a:lnTo>
                <a:lnTo>
                  <a:pt x="320046" y="497110"/>
                </a:lnTo>
                <a:lnTo>
                  <a:pt x="326356" y="506957"/>
                </a:lnTo>
                <a:lnTo>
                  <a:pt x="322195" y="506957"/>
                </a:lnTo>
                <a:lnTo>
                  <a:pt x="317979" y="500265"/>
                </a:lnTo>
                <a:close/>
                <a:moveTo>
                  <a:pt x="343779" y="500265"/>
                </a:moveTo>
                <a:lnTo>
                  <a:pt x="339563" y="506957"/>
                </a:lnTo>
                <a:lnTo>
                  <a:pt x="335401" y="506957"/>
                </a:lnTo>
                <a:lnTo>
                  <a:pt x="341711" y="497110"/>
                </a:lnTo>
                <a:lnTo>
                  <a:pt x="335809" y="487916"/>
                </a:lnTo>
                <a:lnTo>
                  <a:pt x="339971" y="487916"/>
                </a:lnTo>
                <a:lnTo>
                  <a:pt x="343779" y="493901"/>
                </a:lnTo>
                <a:lnTo>
                  <a:pt x="347587" y="487916"/>
                </a:lnTo>
                <a:lnTo>
                  <a:pt x="351748" y="487916"/>
                </a:lnTo>
                <a:lnTo>
                  <a:pt x="345846" y="497110"/>
                </a:lnTo>
                <a:lnTo>
                  <a:pt x="352156" y="506957"/>
                </a:lnTo>
                <a:lnTo>
                  <a:pt x="347995" y="506957"/>
                </a:lnTo>
                <a:lnTo>
                  <a:pt x="343779" y="500265"/>
                </a:lnTo>
                <a:close/>
                <a:moveTo>
                  <a:pt x="369579" y="500265"/>
                </a:moveTo>
                <a:lnTo>
                  <a:pt x="365363" y="506957"/>
                </a:lnTo>
                <a:lnTo>
                  <a:pt x="361201" y="506957"/>
                </a:lnTo>
                <a:lnTo>
                  <a:pt x="367511" y="497110"/>
                </a:lnTo>
                <a:lnTo>
                  <a:pt x="361609" y="487916"/>
                </a:lnTo>
                <a:lnTo>
                  <a:pt x="365771" y="487916"/>
                </a:lnTo>
                <a:lnTo>
                  <a:pt x="369579" y="493901"/>
                </a:lnTo>
                <a:lnTo>
                  <a:pt x="373387" y="487916"/>
                </a:lnTo>
                <a:lnTo>
                  <a:pt x="377548" y="487916"/>
                </a:lnTo>
                <a:lnTo>
                  <a:pt x="371646" y="497110"/>
                </a:lnTo>
                <a:lnTo>
                  <a:pt x="377956" y="506957"/>
                </a:lnTo>
                <a:lnTo>
                  <a:pt x="373795" y="506957"/>
                </a:lnTo>
                <a:lnTo>
                  <a:pt x="369579" y="500265"/>
                </a:lnTo>
                <a:close/>
                <a:moveTo>
                  <a:pt x="395379" y="500265"/>
                </a:moveTo>
                <a:lnTo>
                  <a:pt x="391163" y="506957"/>
                </a:lnTo>
                <a:lnTo>
                  <a:pt x="387001" y="506957"/>
                </a:lnTo>
                <a:lnTo>
                  <a:pt x="393312" y="497110"/>
                </a:lnTo>
                <a:lnTo>
                  <a:pt x="387409" y="487916"/>
                </a:lnTo>
                <a:lnTo>
                  <a:pt x="391571" y="487916"/>
                </a:lnTo>
                <a:lnTo>
                  <a:pt x="395379" y="493901"/>
                </a:lnTo>
                <a:lnTo>
                  <a:pt x="399187" y="487916"/>
                </a:lnTo>
                <a:lnTo>
                  <a:pt x="403348" y="487916"/>
                </a:lnTo>
                <a:lnTo>
                  <a:pt x="397446" y="497110"/>
                </a:lnTo>
                <a:lnTo>
                  <a:pt x="403756" y="506957"/>
                </a:lnTo>
                <a:lnTo>
                  <a:pt x="399595" y="506957"/>
                </a:lnTo>
                <a:lnTo>
                  <a:pt x="395379" y="500265"/>
                </a:lnTo>
                <a:close/>
                <a:moveTo>
                  <a:pt x="421179" y="500265"/>
                </a:moveTo>
                <a:lnTo>
                  <a:pt x="416963" y="506957"/>
                </a:lnTo>
                <a:lnTo>
                  <a:pt x="412801" y="506957"/>
                </a:lnTo>
                <a:lnTo>
                  <a:pt x="419112" y="497110"/>
                </a:lnTo>
                <a:lnTo>
                  <a:pt x="413209" y="487916"/>
                </a:lnTo>
                <a:lnTo>
                  <a:pt x="417371" y="487916"/>
                </a:lnTo>
                <a:lnTo>
                  <a:pt x="421179" y="493901"/>
                </a:lnTo>
                <a:lnTo>
                  <a:pt x="424987" y="487916"/>
                </a:lnTo>
                <a:lnTo>
                  <a:pt x="429149" y="487916"/>
                </a:lnTo>
                <a:lnTo>
                  <a:pt x="423246" y="497110"/>
                </a:lnTo>
                <a:lnTo>
                  <a:pt x="429557" y="506957"/>
                </a:lnTo>
                <a:lnTo>
                  <a:pt x="425395" y="506957"/>
                </a:lnTo>
                <a:lnTo>
                  <a:pt x="421179" y="500265"/>
                </a:lnTo>
                <a:close/>
                <a:moveTo>
                  <a:pt x="446979" y="500265"/>
                </a:moveTo>
                <a:lnTo>
                  <a:pt x="442763" y="506957"/>
                </a:lnTo>
                <a:lnTo>
                  <a:pt x="438601" y="506957"/>
                </a:lnTo>
                <a:lnTo>
                  <a:pt x="444912" y="497110"/>
                </a:lnTo>
                <a:lnTo>
                  <a:pt x="439009" y="487916"/>
                </a:lnTo>
                <a:lnTo>
                  <a:pt x="443171" y="487916"/>
                </a:lnTo>
                <a:lnTo>
                  <a:pt x="446979" y="493901"/>
                </a:lnTo>
                <a:lnTo>
                  <a:pt x="450787" y="487916"/>
                </a:lnTo>
                <a:lnTo>
                  <a:pt x="454949" y="487916"/>
                </a:lnTo>
                <a:lnTo>
                  <a:pt x="449046" y="497110"/>
                </a:lnTo>
                <a:lnTo>
                  <a:pt x="455357" y="506957"/>
                </a:lnTo>
                <a:lnTo>
                  <a:pt x="451195" y="506957"/>
                </a:lnTo>
                <a:lnTo>
                  <a:pt x="446979" y="500265"/>
                </a:lnTo>
                <a:close/>
                <a:moveTo>
                  <a:pt x="472779" y="500265"/>
                </a:moveTo>
                <a:lnTo>
                  <a:pt x="468563" y="506957"/>
                </a:lnTo>
                <a:lnTo>
                  <a:pt x="464401" y="506957"/>
                </a:lnTo>
                <a:lnTo>
                  <a:pt x="470712" y="497110"/>
                </a:lnTo>
                <a:lnTo>
                  <a:pt x="464809" y="487916"/>
                </a:lnTo>
                <a:lnTo>
                  <a:pt x="468971" y="487916"/>
                </a:lnTo>
                <a:lnTo>
                  <a:pt x="472779" y="493901"/>
                </a:lnTo>
                <a:lnTo>
                  <a:pt x="476587" y="487916"/>
                </a:lnTo>
                <a:lnTo>
                  <a:pt x="480749" y="487916"/>
                </a:lnTo>
                <a:lnTo>
                  <a:pt x="474846" y="497110"/>
                </a:lnTo>
                <a:lnTo>
                  <a:pt x="481157" y="506957"/>
                </a:lnTo>
                <a:lnTo>
                  <a:pt x="476995" y="506957"/>
                </a:lnTo>
                <a:lnTo>
                  <a:pt x="472779" y="500265"/>
                </a:lnTo>
                <a:close/>
                <a:moveTo>
                  <a:pt x="498579" y="500265"/>
                </a:moveTo>
                <a:lnTo>
                  <a:pt x="494363" y="506957"/>
                </a:lnTo>
                <a:lnTo>
                  <a:pt x="490201" y="506957"/>
                </a:lnTo>
                <a:lnTo>
                  <a:pt x="496512" y="497110"/>
                </a:lnTo>
                <a:lnTo>
                  <a:pt x="490609" y="487916"/>
                </a:lnTo>
                <a:lnTo>
                  <a:pt x="494771" y="487916"/>
                </a:lnTo>
                <a:lnTo>
                  <a:pt x="498579" y="493901"/>
                </a:lnTo>
                <a:lnTo>
                  <a:pt x="502387" y="487916"/>
                </a:lnTo>
                <a:lnTo>
                  <a:pt x="506549" y="487916"/>
                </a:lnTo>
                <a:lnTo>
                  <a:pt x="500646" y="497110"/>
                </a:lnTo>
                <a:lnTo>
                  <a:pt x="506957" y="506957"/>
                </a:lnTo>
                <a:lnTo>
                  <a:pt x="502795" y="506957"/>
                </a:lnTo>
                <a:lnTo>
                  <a:pt x="498579" y="500265"/>
                </a:lnTo>
                <a:close/>
              </a:path>
            </a:pathLst>
          </a:custGeom>
          <a:solidFill>
            <a:srgbClr val="000000"/>
          </a:solidFill>
          <a:ln w="2025" cap="flat">
            <a:noFill/>
            <a:prstDash val="solid"/>
            <a:miter/>
          </a:ln>
        </p:spPr>
        <p:txBody>
          <a:bodyPr rtlCol="0" anchor="ctr"/>
          <a:lstStyle/>
          <a:p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166964769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Kapitelfolie_für_Unterkap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Rechteck 25">
            <a:extLst>
              <a:ext uri="{FF2B5EF4-FFF2-40B4-BE49-F238E27FC236}">
                <a16:creationId xmlns:a16="http://schemas.microsoft.com/office/drawing/2014/main" id="{E00E0E23-CEB8-0DB8-0F85-1C2861A56B28}"/>
              </a:ext>
            </a:extLst>
          </p:cNvPr>
          <p:cNvSpPr/>
          <p:nvPr userDrawn="1"/>
        </p:nvSpPr>
        <p:spPr>
          <a:xfrm>
            <a:off x="-12357" y="-12357"/>
            <a:ext cx="12241043" cy="685799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Consolas"/>
              <a:buNone/>
              <a:tabLst/>
              <a:defRPr/>
            </a:pPr>
            <a:endParaRPr kumimoji="0" lang="de-DE" sz="3600" b="0" i="0" u="none" strike="noStrike" kern="0" cap="none" spc="0" normalizeH="0" baseline="0" noProof="0">
              <a:ln>
                <a:noFill/>
              </a:ln>
              <a:solidFill>
                <a:srgbClr val="161619"/>
              </a:solidFill>
              <a:effectLst/>
              <a:uLnTx/>
              <a:uFillTx/>
              <a:latin typeface="Consolas"/>
              <a:cs typeface="Consolas"/>
              <a:sym typeface="Consolas"/>
            </a:endParaRPr>
          </a:p>
        </p:txBody>
      </p:sp>
      <p:sp>
        <p:nvSpPr>
          <p:cNvPr id="12" name="Freihandform 11">
            <a:extLst>
              <a:ext uri="{FF2B5EF4-FFF2-40B4-BE49-F238E27FC236}">
                <a16:creationId xmlns:a16="http://schemas.microsoft.com/office/drawing/2014/main" id="{74754149-F31C-57EF-1D5C-03F39BC1BAFD}"/>
              </a:ext>
            </a:extLst>
          </p:cNvPr>
          <p:cNvSpPr/>
          <p:nvPr userDrawn="1"/>
        </p:nvSpPr>
        <p:spPr>
          <a:xfrm flipH="1">
            <a:off x="9652294" y="1594385"/>
            <a:ext cx="3386841" cy="3386841"/>
          </a:xfrm>
          <a:custGeom>
            <a:avLst/>
            <a:gdLst>
              <a:gd name="connsiteX0" fmla="*/ 33511 w 2027827"/>
              <a:gd name="connsiteY0" fmla="*/ 49397 h 2027827"/>
              <a:gd name="connsiteX1" fmla="*/ 16646 w 2027827"/>
              <a:gd name="connsiteY1" fmla="*/ 76163 h 2027827"/>
              <a:gd name="connsiteX2" fmla="*/ 0 w 2027827"/>
              <a:gd name="connsiteY2" fmla="*/ 76163 h 2027827"/>
              <a:gd name="connsiteX3" fmla="*/ 25242 w 2027827"/>
              <a:gd name="connsiteY3" fmla="*/ 36776 h 2027827"/>
              <a:gd name="connsiteX4" fmla="*/ 1632 w 2027827"/>
              <a:gd name="connsiteY4" fmla="*/ 0 h 2027827"/>
              <a:gd name="connsiteX5" fmla="*/ 18278 w 2027827"/>
              <a:gd name="connsiteY5" fmla="*/ 0 h 2027827"/>
              <a:gd name="connsiteX6" fmla="*/ 33511 w 2027827"/>
              <a:gd name="connsiteY6" fmla="*/ 23937 h 2027827"/>
              <a:gd name="connsiteX7" fmla="*/ 48744 w 2027827"/>
              <a:gd name="connsiteY7" fmla="*/ 0 h 2027827"/>
              <a:gd name="connsiteX8" fmla="*/ 65390 w 2027827"/>
              <a:gd name="connsiteY8" fmla="*/ 0 h 2027827"/>
              <a:gd name="connsiteX9" fmla="*/ 41780 w 2027827"/>
              <a:gd name="connsiteY9" fmla="*/ 36776 h 2027827"/>
              <a:gd name="connsiteX10" fmla="*/ 67022 w 2027827"/>
              <a:gd name="connsiteY10" fmla="*/ 76163 h 2027827"/>
              <a:gd name="connsiteX11" fmla="*/ 50376 w 2027827"/>
              <a:gd name="connsiteY11" fmla="*/ 76163 h 2027827"/>
              <a:gd name="connsiteX12" fmla="*/ 33511 w 2027827"/>
              <a:gd name="connsiteY12" fmla="*/ 49397 h 2027827"/>
              <a:gd name="connsiteX13" fmla="*/ 136711 w 2027827"/>
              <a:gd name="connsiteY13" fmla="*/ 49397 h 2027827"/>
              <a:gd name="connsiteX14" fmla="*/ 119846 w 2027827"/>
              <a:gd name="connsiteY14" fmla="*/ 76163 h 2027827"/>
              <a:gd name="connsiteX15" fmla="*/ 103200 w 2027827"/>
              <a:gd name="connsiteY15" fmla="*/ 76163 h 2027827"/>
              <a:gd name="connsiteX16" fmla="*/ 128442 w 2027827"/>
              <a:gd name="connsiteY16" fmla="*/ 36776 h 2027827"/>
              <a:gd name="connsiteX17" fmla="*/ 104833 w 2027827"/>
              <a:gd name="connsiteY17" fmla="*/ 0 h 2027827"/>
              <a:gd name="connsiteX18" fmla="*/ 121479 w 2027827"/>
              <a:gd name="connsiteY18" fmla="*/ 0 h 2027827"/>
              <a:gd name="connsiteX19" fmla="*/ 136711 w 2027827"/>
              <a:gd name="connsiteY19" fmla="*/ 23937 h 2027827"/>
              <a:gd name="connsiteX20" fmla="*/ 151944 w 2027827"/>
              <a:gd name="connsiteY20" fmla="*/ 0 h 2027827"/>
              <a:gd name="connsiteX21" fmla="*/ 168590 w 2027827"/>
              <a:gd name="connsiteY21" fmla="*/ 0 h 2027827"/>
              <a:gd name="connsiteX22" fmla="*/ 144981 w 2027827"/>
              <a:gd name="connsiteY22" fmla="*/ 36776 h 2027827"/>
              <a:gd name="connsiteX23" fmla="*/ 170222 w 2027827"/>
              <a:gd name="connsiteY23" fmla="*/ 76163 h 2027827"/>
              <a:gd name="connsiteX24" fmla="*/ 153576 w 2027827"/>
              <a:gd name="connsiteY24" fmla="*/ 76163 h 2027827"/>
              <a:gd name="connsiteX25" fmla="*/ 136711 w 2027827"/>
              <a:gd name="connsiteY25" fmla="*/ 49397 h 2027827"/>
              <a:gd name="connsiteX26" fmla="*/ 239911 w 2027827"/>
              <a:gd name="connsiteY26" fmla="*/ 49397 h 2027827"/>
              <a:gd name="connsiteX27" fmla="*/ 223047 w 2027827"/>
              <a:gd name="connsiteY27" fmla="*/ 76163 h 2027827"/>
              <a:gd name="connsiteX28" fmla="*/ 206401 w 2027827"/>
              <a:gd name="connsiteY28" fmla="*/ 76163 h 2027827"/>
              <a:gd name="connsiteX29" fmla="*/ 231642 w 2027827"/>
              <a:gd name="connsiteY29" fmla="*/ 36776 h 2027827"/>
              <a:gd name="connsiteX30" fmla="*/ 208033 w 2027827"/>
              <a:gd name="connsiteY30" fmla="*/ 0 h 2027827"/>
              <a:gd name="connsiteX31" fmla="*/ 224679 w 2027827"/>
              <a:gd name="connsiteY31" fmla="*/ 0 h 2027827"/>
              <a:gd name="connsiteX32" fmla="*/ 239911 w 2027827"/>
              <a:gd name="connsiteY32" fmla="*/ 23937 h 2027827"/>
              <a:gd name="connsiteX33" fmla="*/ 255144 w 2027827"/>
              <a:gd name="connsiteY33" fmla="*/ 0 h 2027827"/>
              <a:gd name="connsiteX34" fmla="*/ 271790 w 2027827"/>
              <a:gd name="connsiteY34" fmla="*/ 0 h 2027827"/>
              <a:gd name="connsiteX35" fmla="*/ 248181 w 2027827"/>
              <a:gd name="connsiteY35" fmla="*/ 36776 h 2027827"/>
              <a:gd name="connsiteX36" fmla="*/ 273423 w 2027827"/>
              <a:gd name="connsiteY36" fmla="*/ 76163 h 2027827"/>
              <a:gd name="connsiteX37" fmla="*/ 256777 w 2027827"/>
              <a:gd name="connsiteY37" fmla="*/ 76163 h 2027827"/>
              <a:gd name="connsiteX38" fmla="*/ 239911 w 2027827"/>
              <a:gd name="connsiteY38" fmla="*/ 49397 h 2027827"/>
              <a:gd name="connsiteX39" fmla="*/ 343111 w 2027827"/>
              <a:gd name="connsiteY39" fmla="*/ 49397 h 2027827"/>
              <a:gd name="connsiteX40" fmla="*/ 326247 w 2027827"/>
              <a:gd name="connsiteY40" fmla="*/ 76163 h 2027827"/>
              <a:gd name="connsiteX41" fmla="*/ 309601 w 2027827"/>
              <a:gd name="connsiteY41" fmla="*/ 76163 h 2027827"/>
              <a:gd name="connsiteX42" fmla="*/ 334843 w 2027827"/>
              <a:gd name="connsiteY42" fmla="*/ 36776 h 2027827"/>
              <a:gd name="connsiteX43" fmla="*/ 311233 w 2027827"/>
              <a:gd name="connsiteY43" fmla="*/ 0 h 2027827"/>
              <a:gd name="connsiteX44" fmla="*/ 327879 w 2027827"/>
              <a:gd name="connsiteY44" fmla="*/ 0 h 2027827"/>
              <a:gd name="connsiteX45" fmla="*/ 343111 w 2027827"/>
              <a:gd name="connsiteY45" fmla="*/ 23937 h 2027827"/>
              <a:gd name="connsiteX46" fmla="*/ 358345 w 2027827"/>
              <a:gd name="connsiteY46" fmla="*/ 0 h 2027827"/>
              <a:gd name="connsiteX47" fmla="*/ 374991 w 2027827"/>
              <a:gd name="connsiteY47" fmla="*/ 0 h 2027827"/>
              <a:gd name="connsiteX48" fmla="*/ 351381 w 2027827"/>
              <a:gd name="connsiteY48" fmla="*/ 36776 h 2027827"/>
              <a:gd name="connsiteX49" fmla="*/ 376623 w 2027827"/>
              <a:gd name="connsiteY49" fmla="*/ 76163 h 2027827"/>
              <a:gd name="connsiteX50" fmla="*/ 359977 w 2027827"/>
              <a:gd name="connsiteY50" fmla="*/ 76163 h 2027827"/>
              <a:gd name="connsiteX51" fmla="*/ 343111 w 2027827"/>
              <a:gd name="connsiteY51" fmla="*/ 49397 h 2027827"/>
              <a:gd name="connsiteX52" fmla="*/ 446312 w 2027827"/>
              <a:gd name="connsiteY52" fmla="*/ 49397 h 2027827"/>
              <a:gd name="connsiteX53" fmla="*/ 429447 w 2027827"/>
              <a:gd name="connsiteY53" fmla="*/ 76163 h 2027827"/>
              <a:gd name="connsiteX54" fmla="*/ 412801 w 2027827"/>
              <a:gd name="connsiteY54" fmla="*/ 76163 h 2027827"/>
              <a:gd name="connsiteX55" fmla="*/ 438043 w 2027827"/>
              <a:gd name="connsiteY55" fmla="*/ 36776 h 2027827"/>
              <a:gd name="connsiteX56" fmla="*/ 414433 w 2027827"/>
              <a:gd name="connsiteY56" fmla="*/ 0 h 2027827"/>
              <a:gd name="connsiteX57" fmla="*/ 431079 w 2027827"/>
              <a:gd name="connsiteY57" fmla="*/ 0 h 2027827"/>
              <a:gd name="connsiteX58" fmla="*/ 446312 w 2027827"/>
              <a:gd name="connsiteY58" fmla="*/ 23937 h 2027827"/>
              <a:gd name="connsiteX59" fmla="*/ 461545 w 2027827"/>
              <a:gd name="connsiteY59" fmla="*/ 0 h 2027827"/>
              <a:gd name="connsiteX60" fmla="*/ 478191 w 2027827"/>
              <a:gd name="connsiteY60" fmla="*/ 0 h 2027827"/>
              <a:gd name="connsiteX61" fmla="*/ 454582 w 2027827"/>
              <a:gd name="connsiteY61" fmla="*/ 36776 h 2027827"/>
              <a:gd name="connsiteX62" fmla="*/ 479823 w 2027827"/>
              <a:gd name="connsiteY62" fmla="*/ 76163 h 2027827"/>
              <a:gd name="connsiteX63" fmla="*/ 463177 w 2027827"/>
              <a:gd name="connsiteY63" fmla="*/ 76163 h 2027827"/>
              <a:gd name="connsiteX64" fmla="*/ 446312 w 2027827"/>
              <a:gd name="connsiteY64" fmla="*/ 49397 h 2027827"/>
              <a:gd name="connsiteX65" fmla="*/ 549512 w 2027827"/>
              <a:gd name="connsiteY65" fmla="*/ 49397 h 2027827"/>
              <a:gd name="connsiteX66" fmla="*/ 532648 w 2027827"/>
              <a:gd name="connsiteY66" fmla="*/ 76163 h 2027827"/>
              <a:gd name="connsiteX67" fmla="*/ 516002 w 2027827"/>
              <a:gd name="connsiteY67" fmla="*/ 76163 h 2027827"/>
              <a:gd name="connsiteX68" fmla="*/ 541243 w 2027827"/>
              <a:gd name="connsiteY68" fmla="*/ 36776 h 2027827"/>
              <a:gd name="connsiteX69" fmla="*/ 517634 w 2027827"/>
              <a:gd name="connsiteY69" fmla="*/ 0 h 2027827"/>
              <a:gd name="connsiteX70" fmla="*/ 534280 w 2027827"/>
              <a:gd name="connsiteY70" fmla="*/ 0 h 2027827"/>
              <a:gd name="connsiteX71" fmla="*/ 549512 w 2027827"/>
              <a:gd name="connsiteY71" fmla="*/ 23937 h 2027827"/>
              <a:gd name="connsiteX72" fmla="*/ 564745 w 2027827"/>
              <a:gd name="connsiteY72" fmla="*/ 0 h 2027827"/>
              <a:gd name="connsiteX73" fmla="*/ 581391 w 2027827"/>
              <a:gd name="connsiteY73" fmla="*/ 0 h 2027827"/>
              <a:gd name="connsiteX74" fmla="*/ 557782 w 2027827"/>
              <a:gd name="connsiteY74" fmla="*/ 36776 h 2027827"/>
              <a:gd name="connsiteX75" fmla="*/ 583023 w 2027827"/>
              <a:gd name="connsiteY75" fmla="*/ 76163 h 2027827"/>
              <a:gd name="connsiteX76" fmla="*/ 566378 w 2027827"/>
              <a:gd name="connsiteY76" fmla="*/ 76163 h 2027827"/>
              <a:gd name="connsiteX77" fmla="*/ 549512 w 2027827"/>
              <a:gd name="connsiteY77" fmla="*/ 49397 h 2027827"/>
              <a:gd name="connsiteX78" fmla="*/ 652712 w 2027827"/>
              <a:gd name="connsiteY78" fmla="*/ 49397 h 2027827"/>
              <a:gd name="connsiteX79" fmla="*/ 635848 w 2027827"/>
              <a:gd name="connsiteY79" fmla="*/ 76163 h 2027827"/>
              <a:gd name="connsiteX80" fmla="*/ 619202 w 2027827"/>
              <a:gd name="connsiteY80" fmla="*/ 76163 h 2027827"/>
              <a:gd name="connsiteX81" fmla="*/ 644443 w 2027827"/>
              <a:gd name="connsiteY81" fmla="*/ 36776 h 2027827"/>
              <a:gd name="connsiteX82" fmla="*/ 620834 w 2027827"/>
              <a:gd name="connsiteY82" fmla="*/ 0 h 2027827"/>
              <a:gd name="connsiteX83" fmla="*/ 637480 w 2027827"/>
              <a:gd name="connsiteY83" fmla="*/ 0 h 2027827"/>
              <a:gd name="connsiteX84" fmla="*/ 652712 w 2027827"/>
              <a:gd name="connsiteY84" fmla="*/ 23937 h 2027827"/>
              <a:gd name="connsiteX85" fmla="*/ 667945 w 2027827"/>
              <a:gd name="connsiteY85" fmla="*/ 0 h 2027827"/>
              <a:gd name="connsiteX86" fmla="*/ 684592 w 2027827"/>
              <a:gd name="connsiteY86" fmla="*/ 0 h 2027827"/>
              <a:gd name="connsiteX87" fmla="*/ 660982 w 2027827"/>
              <a:gd name="connsiteY87" fmla="*/ 36776 h 2027827"/>
              <a:gd name="connsiteX88" fmla="*/ 686224 w 2027827"/>
              <a:gd name="connsiteY88" fmla="*/ 76163 h 2027827"/>
              <a:gd name="connsiteX89" fmla="*/ 669578 w 2027827"/>
              <a:gd name="connsiteY89" fmla="*/ 76163 h 2027827"/>
              <a:gd name="connsiteX90" fmla="*/ 652712 w 2027827"/>
              <a:gd name="connsiteY90" fmla="*/ 49397 h 2027827"/>
              <a:gd name="connsiteX91" fmla="*/ 755913 w 2027827"/>
              <a:gd name="connsiteY91" fmla="*/ 49397 h 2027827"/>
              <a:gd name="connsiteX92" fmla="*/ 739048 w 2027827"/>
              <a:gd name="connsiteY92" fmla="*/ 76163 h 2027827"/>
              <a:gd name="connsiteX93" fmla="*/ 722402 w 2027827"/>
              <a:gd name="connsiteY93" fmla="*/ 76163 h 2027827"/>
              <a:gd name="connsiteX94" fmla="*/ 747644 w 2027827"/>
              <a:gd name="connsiteY94" fmla="*/ 36776 h 2027827"/>
              <a:gd name="connsiteX95" fmla="*/ 724034 w 2027827"/>
              <a:gd name="connsiteY95" fmla="*/ 0 h 2027827"/>
              <a:gd name="connsiteX96" fmla="*/ 740680 w 2027827"/>
              <a:gd name="connsiteY96" fmla="*/ 0 h 2027827"/>
              <a:gd name="connsiteX97" fmla="*/ 755913 w 2027827"/>
              <a:gd name="connsiteY97" fmla="*/ 23937 h 2027827"/>
              <a:gd name="connsiteX98" fmla="*/ 771146 w 2027827"/>
              <a:gd name="connsiteY98" fmla="*/ 0 h 2027827"/>
              <a:gd name="connsiteX99" fmla="*/ 787792 w 2027827"/>
              <a:gd name="connsiteY99" fmla="*/ 0 h 2027827"/>
              <a:gd name="connsiteX100" fmla="*/ 764182 w 2027827"/>
              <a:gd name="connsiteY100" fmla="*/ 36776 h 2027827"/>
              <a:gd name="connsiteX101" fmla="*/ 789424 w 2027827"/>
              <a:gd name="connsiteY101" fmla="*/ 76163 h 2027827"/>
              <a:gd name="connsiteX102" fmla="*/ 772778 w 2027827"/>
              <a:gd name="connsiteY102" fmla="*/ 76163 h 2027827"/>
              <a:gd name="connsiteX103" fmla="*/ 755913 w 2027827"/>
              <a:gd name="connsiteY103" fmla="*/ 49397 h 2027827"/>
              <a:gd name="connsiteX104" fmla="*/ 859113 w 2027827"/>
              <a:gd name="connsiteY104" fmla="*/ 49397 h 2027827"/>
              <a:gd name="connsiteX105" fmla="*/ 842248 w 2027827"/>
              <a:gd name="connsiteY105" fmla="*/ 76163 h 2027827"/>
              <a:gd name="connsiteX106" fmla="*/ 825602 w 2027827"/>
              <a:gd name="connsiteY106" fmla="*/ 76163 h 2027827"/>
              <a:gd name="connsiteX107" fmla="*/ 850844 w 2027827"/>
              <a:gd name="connsiteY107" fmla="*/ 36776 h 2027827"/>
              <a:gd name="connsiteX108" fmla="*/ 827235 w 2027827"/>
              <a:gd name="connsiteY108" fmla="*/ 0 h 2027827"/>
              <a:gd name="connsiteX109" fmla="*/ 843881 w 2027827"/>
              <a:gd name="connsiteY109" fmla="*/ 0 h 2027827"/>
              <a:gd name="connsiteX110" fmla="*/ 859113 w 2027827"/>
              <a:gd name="connsiteY110" fmla="*/ 23937 h 2027827"/>
              <a:gd name="connsiteX111" fmla="*/ 874346 w 2027827"/>
              <a:gd name="connsiteY111" fmla="*/ 0 h 2027827"/>
              <a:gd name="connsiteX112" fmla="*/ 890992 w 2027827"/>
              <a:gd name="connsiteY112" fmla="*/ 0 h 2027827"/>
              <a:gd name="connsiteX113" fmla="*/ 867383 w 2027827"/>
              <a:gd name="connsiteY113" fmla="*/ 36776 h 2027827"/>
              <a:gd name="connsiteX114" fmla="*/ 892624 w 2027827"/>
              <a:gd name="connsiteY114" fmla="*/ 76163 h 2027827"/>
              <a:gd name="connsiteX115" fmla="*/ 875978 w 2027827"/>
              <a:gd name="connsiteY115" fmla="*/ 76163 h 2027827"/>
              <a:gd name="connsiteX116" fmla="*/ 859113 w 2027827"/>
              <a:gd name="connsiteY116" fmla="*/ 49397 h 2027827"/>
              <a:gd name="connsiteX117" fmla="*/ 962313 w 2027827"/>
              <a:gd name="connsiteY117" fmla="*/ 49397 h 2027827"/>
              <a:gd name="connsiteX118" fmla="*/ 945449 w 2027827"/>
              <a:gd name="connsiteY118" fmla="*/ 76163 h 2027827"/>
              <a:gd name="connsiteX119" fmla="*/ 928803 w 2027827"/>
              <a:gd name="connsiteY119" fmla="*/ 76163 h 2027827"/>
              <a:gd name="connsiteX120" fmla="*/ 954044 w 2027827"/>
              <a:gd name="connsiteY120" fmla="*/ 36776 h 2027827"/>
              <a:gd name="connsiteX121" fmla="*/ 930435 w 2027827"/>
              <a:gd name="connsiteY121" fmla="*/ 0 h 2027827"/>
              <a:gd name="connsiteX122" fmla="*/ 947081 w 2027827"/>
              <a:gd name="connsiteY122" fmla="*/ 0 h 2027827"/>
              <a:gd name="connsiteX123" fmla="*/ 962313 w 2027827"/>
              <a:gd name="connsiteY123" fmla="*/ 23937 h 2027827"/>
              <a:gd name="connsiteX124" fmla="*/ 977546 w 2027827"/>
              <a:gd name="connsiteY124" fmla="*/ 0 h 2027827"/>
              <a:gd name="connsiteX125" fmla="*/ 994192 w 2027827"/>
              <a:gd name="connsiteY125" fmla="*/ 0 h 2027827"/>
              <a:gd name="connsiteX126" fmla="*/ 970583 w 2027827"/>
              <a:gd name="connsiteY126" fmla="*/ 36776 h 2027827"/>
              <a:gd name="connsiteX127" fmla="*/ 995824 w 2027827"/>
              <a:gd name="connsiteY127" fmla="*/ 76163 h 2027827"/>
              <a:gd name="connsiteX128" fmla="*/ 979179 w 2027827"/>
              <a:gd name="connsiteY128" fmla="*/ 76163 h 2027827"/>
              <a:gd name="connsiteX129" fmla="*/ 962313 w 2027827"/>
              <a:gd name="connsiteY129" fmla="*/ 49397 h 2027827"/>
              <a:gd name="connsiteX130" fmla="*/ 1065513 w 2027827"/>
              <a:gd name="connsiteY130" fmla="*/ 49397 h 2027827"/>
              <a:gd name="connsiteX131" fmla="*/ 1048649 w 2027827"/>
              <a:gd name="connsiteY131" fmla="*/ 76163 h 2027827"/>
              <a:gd name="connsiteX132" fmla="*/ 1032003 w 2027827"/>
              <a:gd name="connsiteY132" fmla="*/ 76163 h 2027827"/>
              <a:gd name="connsiteX133" fmla="*/ 1057244 w 2027827"/>
              <a:gd name="connsiteY133" fmla="*/ 36776 h 2027827"/>
              <a:gd name="connsiteX134" fmla="*/ 1033635 w 2027827"/>
              <a:gd name="connsiteY134" fmla="*/ 0 h 2027827"/>
              <a:gd name="connsiteX135" fmla="*/ 1050281 w 2027827"/>
              <a:gd name="connsiteY135" fmla="*/ 0 h 2027827"/>
              <a:gd name="connsiteX136" fmla="*/ 1065513 w 2027827"/>
              <a:gd name="connsiteY136" fmla="*/ 23937 h 2027827"/>
              <a:gd name="connsiteX137" fmla="*/ 1080747 w 2027827"/>
              <a:gd name="connsiteY137" fmla="*/ 0 h 2027827"/>
              <a:gd name="connsiteX138" fmla="*/ 1097393 w 2027827"/>
              <a:gd name="connsiteY138" fmla="*/ 0 h 2027827"/>
              <a:gd name="connsiteX139" fmla="*/ 1073783 w 2027827"/>
              <a:gd name="connsiteY139" fmla="*/ 36776 h 2027827"/>
              <a:gd name="connsiteX140" fmla="*/ 1099025 w 2027827"/>
              <a:gd name="connsiteY140" fmla="*/ 76163 h 2027827"/>
              <a:gd name="connsiteX141" fmla="*/ 1082379 w 2027827"/>
              <a:gd name="connsiteY141" fmla="*/ 76163 h 2027827"/>
              <a:gd name="connsiteX142" fmla="*/ 1065513 w 2027827"/>
              <a:gd name="connsiteY142" fmla="*/ 49397 h 2027827"/>
              <a:gd name="connsiteX143" fmla="*/ 1168714 w 2027827"/>
              <a:gd name="connsiteY143" fmla="*/ 49397 h 2027827"/>
              <a:gd name="connsiteX144" fmla="*/ 1151849 w 2027827"/>
              <a:gd name="connsiteY144" fmla="*/ 76163 h 2027827"/>
              <a:gd name="connsiteX145" fmla="*/ 1135203 w 2027827"/>
              <a:gd name="connsiteY145" fmla="*/ 76163 h 2027827"/>
              <a:gd name="connsiteX146" fmla="*/ 1160445 w 2027827"/>
              <a:gd name="connsiteY146" fmla="*/ 36776 h 2027827"/>
              <a:gd name="connsiteX147" fmla="*/ 1136835 w 2027827"/>
              <a:gd name="connsiteY147" fmla="*/ 0 h 2027827"/>
              <a:gd name="connsiteX148" fmla="*/ 1153481 w 2027827"/>
              <a:gd name="connsiteY148" fmla="*/ 0 h 2027827"/>
              <a:gd name="connsiteX149" fmla="*/ 1168714 w 2027827"/>
              <a:gd name="connsiteY149" fmla="*/ 23937 h 2027827"/>
              <a:gd name="connsiteX150" fmla="*/ 1183947 w 2027827"/>
              <a:gd name="connsiteY150" fmla="*/ 0 h 2027827"/>
              <a:gd name="connsiteX151" fmla="*/ 1200593 w 2027827"/>
              <a:gd name="connsiteY151" fmla="*/ 0 h 2027827"/>
              <a:gd name="connsiteX152" fmla="*/ 1176984 w 2027827"/>
              <a:gd name="connsiteY152" fmla="*/ 36776 h 2027827"/>
              <a:gd name="connsiteX153" fmla="*/ 1202225 w 2027827"/>
              <a:gd name="connsiteY153" fmla="*/ 76163 h 2027827"/>
              <a:gd name="connsiteX154" fmla="*/ 1185579 w 2027827"/>
              <a:gd name="connsiteY154" fmla="*/ 76163 h 2027827"/>
              <a:gd name="connsiteX155" fmla="*/ 1168714 w 2027827"/>
              <a:gd name="connsiteY155" fmla="*/ 49397 h 2027827"/>
              <a:gd name="connsiteX156" fmla="*/ 1271914 w 2027827"/>
              <a:gd name="connsiteY156" fmla="*/ 49397 h 2027827"/>
              <a:gd name="connsiteX157" fmla="*/ 1255050 w 2027827"/>
              <a:gd name="connsiteY157" fmla="*/ 76163 h 2027827"/>
              <a:gd name="connsiteX158" fmla="*/ 1238404 w 2027827"/>
              <a:gd name="connsiteY158" fmla="*/ 76163 h 2027827"/>
              <a:gd name="connsiteX159" fmla="*/ 1263645 w 2027827"/>
              <a:gd name="connsiteY159" fmla="*/ 36776 h 2027827"/>
              <a:gd name="connsiteX160" fmla="*/ 1240036 w 2027827"/>
              <a:gd name="connsiteY160" fmla="*/ 0 h 2027827"/>
              <a:gd name="connsiteX161" fmla="*/ 1256682 w 2027827"/>
              <a:gd name="connsiteY161" fmla="*/ 0 h 2027827"/>
              <a:gd name="connsiteX162" fmla="*/ 1271914 w 2027827"/>
              <a:gd name="connsiteY162" fmla="*/ 23937 h 2027827"/>
              <a:gd name="connsiteX163" fmla="*/ 1287147 w 2027827"/>
              <a:gd name="connsiteY163" fmla="*/ 0 h 2027827"/>
              <a:gd name="connsiteX164" fmla="*/ 1303793 w 2027827"/>
              <a:gd name="connsiteY164" fmla="*/ 0 h 2027827"/>
              <a:gd name="connsiteX165" fmla="*/ 1280184 w 2027827"/>
              <a:gd name="connsiteY165" fmla="*/ 36776 h 2027827"/>
              <a:gd name="connsiteX166" fmla="*/ 1305426 w 2027827"/>
              <a:gd name="connsiteY166" fmla="*/ 76163 h 2027827"/>
              <a:gd name="connsiteX167" fmla="*/ 1288779 w 2027827"/>
              <a:gd name="connsiteY167" fmla="*/ 76163 h 2027827"/>
              <a:gd name="connsiteX168" fmla="*/ 1271914 w 2027827"/>
              <a:gd name="connsiteY168" fmla="*/ 49397 h 2027827"/>
              <a:gd name="connsiteX169" fmla="*/ 1375114 w 2027827"/>
              <a:gd name="connsiteY169" fmla="*/ 49397 h 2027827"/>
              <a:gd name="connsiteX170" fmla="*/ 1358250 w 2027827"/>
              <a:gd name="connsiteY170" fmla="*/ 76163 h 2027827"/>
              <a:gd name="connsiteX171" fmla="*/ 1341604 w 2027827"/>
              <a:gd name="connsiteY171" fmla="*/ 76163 h 2027827"/>
              <a:gd name="connsiteX172" fmla="*/ 1366845 w 2027827"/>
              <a:gd name="connsiteY172" fmla="*/ 36776 h 2027827"/>
              <a:gd name="connsiteX173" fmla="*/ 1343236 w 2027827"/>
              <a:gd name="connsiteY173" fmla="*/ 0 h 2027827"/>
              <a:gd name="connsiteX174" fmla="*/ 1359882 w 2027827"/>
              <a:gd name="connsiteY174" fmla="*/ 0 h 2027827"/>
              <a:gd name="connsiteX175" fmla="*/ 1375114 w 2027827"/>
              <a:gd name="connsiteY175" fmla="*/ 23937 h 2027827"/>
              <a:gd name="connsiteX176" fmla="*/ 1390348 w 2027827"/>
              <a:gd name="connsiteY176" fmla="*/ 0 h 2027827"/>
              <a:gd name="connsiteX177" fmla="*/ 1406993 w 2027827"/>
              <a:gd name="connsiteY177" fmla="*/ 0 h 2027827"/>
              <a:gd name="connsiteX178" fmla="*/ 1383384 w 2027827"/>
              <a:gd name="connsiteY178" fmla="*/ 36776 h 2027827"/>
              <a:gd name="connsiteX179" fmla="*/ 1408626 w 2027827"/>
              <a:gd name="connsiteY179" fmla="*/ 76163 h 2027827"/>
              <a:gd name="connsiteX180" fmla="*/ 1391980 w 2027827"/>
              <a:gd name="connsiteY180" fmla="*/ 76163 h 2027827"/>
              <a:gd name="connsiteX181" fmla="*/ 1375114 w 2027827"/>
              <a:gd name="connsiteY181" fmla="*/ 49397 h 2027827"/>
              <a:gd name="connsiteX182" fmla="*/ 1478315 w 2027827"/>
              <a:gd name="connsiteY182" fmla="*/ 49397 h 2027827"/>
              <a:gd name="connsiteX183" fmla="*/ 1461450 w 2027827"/>
              <a:gd name="connsiteY183" fmla="*/ 76163 h 2027827"/>
              <a:gd name="connsiteX184" fmla="*/ 1444804 w 2027827"/>
              <a:gd name="connsiteY184" fmla="*/ 76163 h 2027827"/>
              <a:gd name="connsiteX185" fmla="*/ 1470046 w 2027827"/>
              <a:gd name="connsiteY185" fmla="*/ 36776 h 2027827"/>
              <a:gd name="connsiteX186" fmla="*/ 1446436 w 2027827"/>
              <a:gd name="connsiteY186" fmla="*/ 0 h 2027827"/>
              <a:gd name="connsiteX187" fmla="*/ 1463083 w 2027827"/>
              <a:gd name="connsiteY187" fmla="*/ 0 h 2027827"/>
              <a:gd name="connsiteX188" fmla="*/ 1478315 w 2027827"/>
              <a:gd name="connsiteY188" fmla="*/ 23937 h 2027827"/>
              <a:gd name="connsiteX189" fmla="*/ 1493548 w 2027827"/>
              <a:gd name="connsiteY189" fmla="*/ 0 h 2027827"/>
              <a:gd name="connsiteX190" fmla="*/ 1510194 w 2027827"/>
              <a:gd name="connsiteY190" fmla="*/ 0 h 2027827"/>
              <a:gd name="connsiteX191" fmla="*/ 1486584 w 2027827"/>
              <a:gd name="connsiteY191" fmla="*/ 36776 h 2027827"/>
              <a:gd name="connsiteX192" fmla="*/ 1511826 w 2027827"/>
              <a:gd name="connsiteY192" fmla="*/ 76163 h 2027827"/>
              <a:gd name="connsiteX193" fmla="*/ 1495180 w 2027827"/>
              <a:gd name="connsiteY193" fmla="*/ 76163 h 2027827"/>
              <a:gd name="connsiteX194" fmla="*/ 1478315 w 2027827"/>
              <a:gd name="connsiteY194" fmla="*/ 49397 h 2027827"/>
              <a:gd name="connsiteX195" fmla="*/ 1581515 w 2027827"/>
              <a:gd name="connsiteY195" fmla="*/ 49397 h 2027827"/>
              <a:gd name="connsiteX196" fmla="*/ 1564650 w 2027827"/>
              <a:gd name="connsiteY196" fmla="*/ 76163 h 2027827"/>
              <a:gd name="connsiteX197" fmla="*/ 1548004 w 2027827"/>
              <a:gd name="connsiteY197" fmla="*/ 76163 h 2027827"/>
              <a:gd name="connsiteX198" fmla="*/ 1573246 w 2027827"/>
              <a:gd name="connsiteY198" fmla="*/ 36776 h 2027827"/>
              <a:gd name="connsiteX199" fmla="*/ 1549636 w 2027827"/>
              <a:gd name="connsiteY199" fmla="*/ 0 h 2027827"/>
              <a:gd name="connsiteX200" fmla="*/ 1566283 w 2027827"/>
              <a:gd name="connsiteY200" fmla="*/ 0 h 2027827"/>
              <a:gd name="connsiteX201" fmla="*/ 1581515 w 2027827"/>
              <a:gd name="connsiteY201" fmla="*/ 23937 h 2027827"/>
              <a:gd name="connsiteX202" fmla="*/ 1596748 w 2027827"/>
              <a:gd name="connsiteY202" fmla="*/ 0 h 2027827"/>
              <a:gd name="connsiteX203" fmla="*/ 1613394 w 2027827"/>
              <a:gd name="connsiteY203" fmla="*/ 0 h 2027827"/>
              <a:gd name="connsiteX204" fmla="*/ 1589785 w 2027827"/>
              <a:gd name="connsiteY204" fmla="*/ 36776 h 2027827"/>
              <a:gd name="connsiteX205" fmla="*/ 1615026 w 2027827"/>
              <a:gd name="connsiteY205" fmla="*/ 76163 h 2027827"/>
              <a:gd name="connsiteX206" fmla="*/ 1598380 w 2027827"/>
              <a:gd name="connsiteY206" fmla="*/ 76163 h 2027827"/>
              <a:gd name="connsiteX207" fmla="*/ 1581515 w 2027827"/>
              <a:gd name="connsiteY207" fmla="*/ 49397 h 2027827"/>
              <a:gd name="connsiteX208" fmla="*/ 1684715 w 2027827"/>
              <a:gd name="connsiteY208" fmla="*/ 49397 h 2027827"/>
              <a:gd name="connsiteX209" fmla="*/ 1667851 w 2027827"/>
              <a:gd name="connsiteY209" fmla="*/ 76163 h 2027827"/>
              <a:gd name="connsiteX210" fmla="*/ 1651205 w 2027827"/>
              <a:gd name="connsiteY210" fmla="*/ 76163 h 2027827"/>
              <a:gd name="connsiteX211" fmla="*/ 1676446 w 2027827"/>
              <a:gd name="connsiteY211" fmla="*/ 36776 h 2027827"/>
              <a:gd name="connsiteX212" fmla="*/ 1652837 w 2027827"/>
              <a:gd name="connsiteY212" fmla="*/ 0 h 2027827"/>
              <a:gd name="connsiteX213" fmla="*/ 1669483 w 2027827"/>
              <a:gd name="connsiteY213" fmla="*/ 0 h 2027827"/>
              <a:gd name="connsiteX214" fmla="*/ 1684715 w 2027827"/>
              <a:gd name="connsiteY214" fmla="*/ 23937 h 2027827"/>
              <a:gd name="connsiteX215" fmla="*/ 1699948 w 2027827"/>
              <a:gd name="connsiteY215" fmla="*/ 0 h 2027827"/>
              <a:gd name="connsiteX216" fmla="*/ 1716595 w 2027827"/>
              <a:gd name="connsiteY216" fmla="*/ 0 h 2027827"/>
              <a:gd name="connsiteX217" fmla="*/ 1692985 w 2027827"/>
              <a:gd name="connsiteY217" fmla="*/ 36776 h 2027827"/>
              <a:gd name="connsiteX218" fmla="*/ 1718227 w 2027827"/>
              <a:gd name="connsiteY218" fmla="*/ 76163 h 2027827"/>
              <a:gd name="connsiteX219" fmla="*/ 1701581 w 2027827"/>
              <a:gd name="connsiteY219" fmla="*/ 76163 h 2027827"/>
              <a:gd name="connsiteX220" fmla="*/ 1684715 w 2027827"/>
              <a:gd name="connsiteY220" fmla="*/ 49397 h 2027827"/>
              <a:gd name="connsiteX221" fmla="*/ 1787915 w 2027827"/>
              <a:gd name="connsiteY221" fmla="*/ 49397 h 2027827"/>
              <a:gd name="connsiteX222" fmla="*/ 1771051 w 2027827"/>
              <a:gd name="connsiteY222" fmla="*/ 76163 h 2027827"/>
              <a:gd name="connsiteX223" fmla="*/ 1754405 w 2027827"/>
              <a:gd name="connsiteY223" fmla="*/ 76163 h 2027827"/>
              <a:gd name="connsiteX224" fmla="*/ 1779647 w 2027827"/>
              <a:gd name="connsiteY224" fmla="*/ 36776 h 2027827"/>
              <a:gd name="connsiteX225" fmla="*/ 1756037 w 2027827"/>
              <a:gd name="connsiteY225" fmla="*/ 0 h 2027827"/>
              <a:gd name="connsiteX226" fmla="*/ 1772683 w 2027827"/>
              <a:gd name="connsiteY226" fmla="*/ 0 h 2027827"/>
              <a:gd name="connsiteX227" fmla="*/ 1787915 w 2027827"/>
              <a:gd name="connsiteY227" fmla="*/ 23937 h 2027827"/>
              <a:gd name="connsiteX228" fmla="*/ 1803149 w 2027827"/>
              <a:gd name="connsiteY228" fmla="*/ 0 h 2027827"/>
              <a:gd name="connsiteX229" fmla="*/ 1819795 w 2027827"/>
              <a:gd name="connsiteY229" fmla="*/ 0 h 2027827"/>
              <a:gd name="connsiteX230" fmla="*/ 1796185 w 2027827"/>
              <a:gd name="connsiteY230" fmla="*/ 36776 h 2027827"/>
              <a:gd name="connsiteX231" fmla="*/ 1821427 w 2027827"/>
              <a:gd name="connsiteY231" fmla="*/ 76163 h 2027827"/>
              <a:gd name="connsiteX232" fmla="*/ 1804781 w 2027827"/>
              <a:gd name="connsiteY232" fmla="*/ 76163 h 2027827"/>
              <a:gd name="connsiteX233" fmla="*/ 1787915 w 2027827"/>
              <a:gd name="connsiteY233" fmla="*/ 49397 h 2027827"/>
              <a:gd name="connsiteX234" fmla="*/ 1891116 w 2027827"/>
              <a:gd name="connsiteY234" fmla="*/ 49397 h 2027827"/>
              <a:gd name="connsiteX235" fmla="*/ 1874251 w 2027827"/>
              <a:gd name="connsiteY235" fmla="*/ 76163 h 2027827"/>
              <a:gd name="connsiteX236" fmla="*/ 1857605 w 2027827"/>
              <a:gd name="connsiteY236" fmla="*/ 76163 h 2027827"/>
              <a:gd name="connsiteX237" fmla="*/ 1882847 w 2027827"/>
              <a:gd name="connsiteY237" fmla="*/ 36776 h 2027827"/>
              <a:gd name="connsiteX238" fmla="*/ 1859237 w 2027827"/>
              <a:gd name="connsiteY238" fmla="*/ 0 h 2027827"/>
              <a:gd name="connsiteX239" fmla="*/ 1875884 w 2027827"/>
              <a:gd name="connsiteY239" fmla="*/ 0 h 2027827"/>
              <a:gd name="connsiteX240" fmla="*/ 1891116 w 2027827"/>
              <a:gd name="connsiteY240" fmla="*/ 23937 h 2027827"/>
              <a:gd name="connsiteX241" fmla="*/ 1906349 w 2027827"/>
              <a:gd name="connsiteY241" fmla="*/ 0 h 2027827"/>
              <a:gd name="connsiteX242" fmla="*/ 1922995 w 2027827"/>
              <a:gd name="connsiteY242" fmla="*/ 0 h 2027827"/>
              <a:gd name="connsiteX243" fmla="*/ 1899385 w 2027827"/>
              <a:gd name="connsiteY243" fmla="*/ 36776 h 2027827"/>
              <a:gd name="connsiteX244" fmla="*/ 1924627 w 2027827"/>
              <a:gd name="connsiteY244" fmla="*/ 76163 h 2027827"/>
              <a:gd name="connsiteX245" fmla="*/ 1907981 w 2027827"/>
              <a:gd name="connsiteY245" fmla="*/ 76163 h 2027827"/>
              <a:gd name="connsiteX246" fmla="*/ 1891116 w 2027827"/>
              <a:gd name="connsiteY246" fmla="*/ 49397 h 2027827"/>
              <a:gd name="connsiteX247" fmla="*/ 1994316 w 2027827"/>
              <a:gd name="connsiteY247" fmla="*/ 49397 h 2027827"/>
              <a:gd name="connsiteX248" fmla="*/ 1977452 w 2027827"/>
              <a:gd name="connsiteY248" fmla="*/ 76163 h 2027827"/>
              <a:gd name="connsiteX249" fmla="*/ 1960805 w 2027827"/>
              <a:gd name="connsiteY249" fmla="*/ 76163 h 2027827"/>
              <a:gd name="connsiteX250" fmla="*/ 1986047 w 2027827"/>
              <a:gd name="connsiteY250" fmla="*/ 36776 h 2027827"/>
              <a:gd name="connsiteX251" fmla="*/ 1962438 w 2027827"/>
              <a:gd name="connsiteY251" fmla="*/ 0 h 2027827"/>
              <a:gd name="connsiteX252" fmla="*/ 1979084 w 2027827"/>
              <a:gd name="connsiteY252" fmla="*/ 0 h 2027827"/>
              <a:gd name="connsiteX253" fmla="*/ 1994316 w 2027827"/>
              <a:gd name="connsiteY253" fmla="*/ 23937 h 2027827"/>
              <a:gd name="connsiteX254" fmla="*/ 2009549 w 2027827"/>
              <a:gd name="connsiteY254" fmla="*/ 0 h 2027827"/>
              <a:gd name="connsiteX255" fmla="*/ 2026195 w 2027827"/>
              <a:gd name="connsiteY255" fmla="*/ 0 h 2027827"/>
              <a:gd name="connsiteX256" fmla="*/ 2002586 w 2027827"/>
              <a:gd name="connsiteY256" fmla="*/ 36776 h 2027827"/>
              <a:gd name="connsiteX257" fmla="*/ 2027827 w 2027827"/>
              <a:gd name="connsiteY257" fmla="*/ 76163 h 2027827"/>
              <a:gd name="connsiteX258" fmla="*/ 2011182 w 2027827"/>
              <a:gd name="connsiteY258" fmla="*/ 76163 h 2027827"/>
              <a:gd name="connsiteX259" fmla="*/ 1994316 w 2027827"/>
              <a:gd name="connsiteY259" fmla="*/ 49397 h 2027827"/>
              <a:gd name="connsiteX260" fmla="*/ 33511 w 2027827"/>
              <a:gd name="connsiteY260" fmla="*/ 164201 h 2027827"/>
              <a:gd name="connsiteX261" fmla="*/ 16646 w 2027827"/>
              <a:gd name="connsiteY261" fmla="*/ 190966 h 2027827"/>
              <a:gd name="connsiteX262" fmla="*/ 0 w 2027827"/>
              <a:gd name="connsiteY262" fmla="*/ 190966 h 2027827"/>
              <a:gd name="connsiteX263" fmla="*/ 25242 w 2027827"/>
              <a:gd name="connsiteY263" fmla="*/ 151580 h 2027827"/>
              <a:gd name="connsiteX264" fmla="*/ 1632 w 2027827"/>
              <a:gd name="connsiteY264" fmla="*/ 114804 h 2027827"/>
              <a:gd name="connsiteX265" fmla="*/ 18278 w 2027827"/>
              <a:gd name="connsiteY265" fmla="*/ 114804 h 2027827"/>
              <a:gd name="connsiteX266" fmla="*/ 33511 w 2027827"/>
              <a:gd name="connsiteY266" fmla="*/ 138741 h 2027827"/>
              <a:gd name="connsiteX267" fmla="*/ 48744 w 2027827"/>
              <a:gd name="connsiteY267" fmla="*/ 114804 h 2027827"/>
              <a:gd name="connsiteX268" fmla="*/ 65390 w 2027827"/>
              <a:gd name="connsiteY268" fmla="*/ 114804 h 2027827"/>
              <a:gd name="connsiteX269" fmla="*/ 41780 w 2027827"/>
              <a:gd name="connsiteY269" fmla="*/ 151580 h 2027827"/>
              <a:gd name="connsiteX270" fmla="*/ 67022 w 2027827"/>
              <a:gd name="connsiteY270" fmla="*/ 190966 h 2027827"/>
              <a:gd name="connsiteX271" fmla="*/ 50376 w 2027827"/>
              <a:gd name="connsiteY271" fmla="*/ 190966 h 2027827"/>
              <a:gd name="connsiteX272" fmla="*/ 33511 w 2027827"/>
              <a:gd name="connsiteY272" fmla="*/ 164201 h 2027827"/>
              <a:gd name="connsiteX273" fmla="*/ 136711 w 2027827"/>
              <a:gd name="connsiteY273" fmla="*/ 164201 h 2027827"/>
              <a:gd name="connsiteX274" fmla="*/ 119846 w 2027827"/>
              <a:gd name="connsiteY274" fmla="*/ 190966 h 2027827"/>
              <a:gd name="connsiteX275" fmla="*/ 103200 w 2027827"/>
              <a:gd name="connsiteY275" fmla="*/ 190966 h 2027827"/>
              <a:gd name="connsiteX276" fmla="*/ 128442 w 2027827"/>
              <a:gd name="connsiteY276" fmla="*/ 151580 h 2027827"/>
              <a:gd name="connsiteX277" fmla="*/ 104833 w 2027827"/>
              <a:gd name="connsiteY277" fmla="*/ 114804 h 2027827"/>
              <a:gd name="connsiteX278" fmla="*/ 121479 w 2027827"/>
              <a:gd name="connsiteY278" fmla="*/ 114804 h 2027827"/>
              <a:gd name="connsiteX279" fmla="*/ 136711 w 2027827"/>
              <a:gd name="connsiteY279" fmla="*/ 138741 h 2027827"/>
              <a:gd name="connsiteX280" fmla="*/ 151944 w 2027827"/>
              <a:gd name="connsiteY280" fmla="*/ 114804 h 2027827"/>
              <a:gd name="connsiteX281" fmla="*/ 168590 w 2027827"/>
              <a:gd name="connsiteY281" fmla="*/ 114804 h 2027827"/>
              <a:gd name="connsiteX282" fmla="*/ 144981 w 2027827"/>
              <a:gd name="connsiteY282" fmla="*/ 151580 h 2027827"/>
              <a:gd name="connsiteX283" fmla="*/ 170222 w 2027827"/>
              <a:gd name="connsiteY283" fmla="*/ 190966 h 2027827"/>
              <a:gd name="connsiteX284" fmla="*/ 153576 w 2027827"/>
              <a:gd name="connsiteY284" fmla="*/ 190966 h 2027827"/>
              <a:gd name="connsiteX285" fmla="*/ 136711 w 2027827"/>
              <a:gd name="connsiteY285" fmla="*/ 164201 h 2027827"/>
              <a:gd name="connsiteX286" fmla="*/ 239911 w 2027827"/>
              <a:gd name="connsiteY286" fmla="*/ 164201 h 2027827"/>
              <a:gd name="connsiteX287" fmla="*/ 223047 w 2027827"/>
              <a:gd name="connsiteY287" fmla="*/ 190966 h 2027827"/>
              <a:gd name="connsiteX288" fmla="*/ 206401 w 2027827"/>
              <a:gd name="connsiteY288" fmla="*/ 190966 h 2027827"/>
              <a:gd name="connsiteX289" fmla="*/ 231642 w 2027827"/>
              <a:gd name="connsiteY289" fmla="*/ 151580 h 2027827"/>
              <a:gd name="connsiteX290" fmla="*/ 208033 w 2027827"/>
              <a:gd name="connsiteY290" fmla="*/ 114804 h 2027827"/>
              <a:gd name="connsiteX291" fmla="*/ 224679 w 2027827"/>
              <a:gd name="connsiteY291" fmla="*/ 114804 h 2027827"/>
              <a:gd name="connsiteX292" fmla="*/ 239911 w 2027827"/>
              <a:gd name="connsiteY292" fmla="*/ 138741 h 2027827"/>
              <a:gd name="connsiteX293" fmla="*/ 255144 w 2027827"/>
              <a:gd name="connsiteY293" fmla="*/ 114804 h 2027827"/>
              <a:gd name="connsiteX294" fmla="*/ 271790 w 2027827"/>
              <a:gd name="connsiteY294" fmla="*/ 114804 h 2027827"/>
              <a:gd name="connsiteX295" fmla="*/ 248181 w 2027827"/>
              <a:gd name="connsiteY295" fmla="*/ 151580 h 2027827"/>
              <a:gd name="connsiteX296" fmla="*/ 273423 w 2027827"/>
              <a:gd name="connsiteY296" fmla="*/ 190966 h 2027827"/>
              <a:gd name="connsiteX297" fmla="*/ 256777 w 2027827"/>
              <a:gd name="connsiteY297" fmla="*/ 190966 h 2027827"/>
              <a:gd name="connsiteX298" fmla="*/ 239911 w 2027827"/>
              <a:gd name="connsiteY298" fmla="*/ 164201 h 2027827"/>
              <a:gd name="connsiteX299" fmla="*/ 343111 w 2027827"/>
              <a:gd name="connsiteY299" fmla="*/ 164201 h 2027827"/>
              <a:gd name="connsiteX300" fmla="*/ 326247 w 2027827"/>
              <a:gd name="connsiteY300" fmla="*/ 190966 h 2027827"/>
              <a:gd name="connsiteX301" fmla="*/ 309601 w 2027827"/>
              <a:gd name="connsiteY301" fmla="*/ 190966 h 2027827"/>
              <a:gd name="connsiteX302" fmla="*/ 334843 w 2027827"/>
              <a:gd name="connsiteY302" fmla="*/ 151580 h 2027827"/>
              <a:gd name="connsiteX303" fmla="*/ 311233 w 2027827"/>
              <a:gd name="connsiteY303" fmla="*/ 114804 h 2027827"/>
              <a:gd name="connsiteX304" fmla="*/ 327879 w 2027827"/>
              <a:gd name="connsiteY304" fmla="*/ 114804 h 2027827"/>
              <a:gd name="connsiteX305" fmla="*/ 343111 w 2027827"/>
              <a:gd name="connsiteY305" fmla="*/ 138741 h 2027827"/>
              <a:gd name="connsiteX306" fmla="*/ 358345 w 2027827"/>
              <a:gd name="connsiteY306" fmla="*/ 114804 h 2027827"/>
              <a:gd name="connsiteX307" fmla="*/ 374991 w 2027827"/>
              <a:gd name="connsiteY307" fmla="*/ 114804 h 2027827"/>
              <a:gd name="connsiteX308" fmla="*/ 351381 w 2027827"/>
              <a:gd name="connsiteY308" fmla="*/ 151580 h 2027827"/>
              <a:gd name="connsiteX309" fmla="*/ 376623 w 2027827"/>
              <a:gd name="connsiteY309" fmla="*/ 190966 h 2027827"/>
              <a:gd name="connsiteX310" fmla="*/ 359977 w 2027827"/>
              <a:gd name="connsiteY310" fmla="*/ 190966 h 2027827"/>
              <a:gd name="connsiteX311" fmla="*/ 343111 w 2027827"/>
              <a:gd name="connsiteY311" fmla="*/ 164201 h 2027827"/>
              <a:gd name="connsiteX312" fmla="*/ 446312 w 2027827"/>
              <a:gd name="connsiteY312" fmla="*/ 164201 h 2027827"/>
              <a:gd name="connsiteX313" fmla="*/ 429447 w 2027827"/>
              <a:gd name="connsiteY313" fmla="*/ 190966 h 2027827"/>
              <a:gd name="connsiteX314" fmla="*/ 412801 w 2027827"/>
              <a:gd name="connsiteY314" fmla="*/ 190966 h 2027827"/>
              <a:gd name="connsiteX315" fmla="*/ 438043 w 2027827"/>
              <a:gd name="connsiteY315" fmla="*/ 151580 h 2027827"/>
              <a:gd name="connsiteX316" fmla="*/ 414433 w 2027827"/>
              <a:gd name="connsiteY316" fmla="*/ 114804 h 2027827"/>
              <a:gd name="connsiteX317" fmla="*/ 431079 w 2027827"/>
              <a:gd name="connsiteY317" fmla="*/ 114804 h 2027827"/>
              <a:gd name="connsiteX318" fmla="*/ 446312 w 2027827"/>
              <a:gd name="connsiteY318" fmla="*/ 138741 h 2027827"/>
              <a:gd name="connsiteX319" fmla="*/ 461545 w 2027827"/>
              <a:gd name="connsiteY319" fmla="*/ 114804 h 2027827"/>
              <a:gd name="connsiteX320" fmla="*/ 478191 w 2027827"/>
              <a:gd name="connsiteY320" fmla="*/ 114804 h 2027827"/>
              <a:gd name="connsiteX321" fmla="*/ 454582 w 2027827"/>
              <a:gd name="connsiteY321" fmla="*/ 151580 h 2027827"/>
              <a:gd name="connsiteX322" fmla="*/ 479823 w 2027827"/>
              <a:gd name="connsiteY322" fmla="*/ 190966 h 2027827"/>
              <a:gd name="connsiteX323" fmla="*/ 463177 w 2027827"/>
              <a:gd name="connsiteY323" fmla="*/ 190966 h 2027827"/>
              <a:gd name="connsiteX324" fmla="*/ 446312 w 2027827"/>
              <a:gd name="connsiteY324" fmla="*/ 164201 h 2027827"/>
              <a:gd name="connsiteX325" fmla="*/ 549512 w 2027827"/>
              <a:gd name="connsiteY325" fmla="*/ 164201 h 2027827"/>
              <a:gd name="connsiteX326" fmla="*/ 532648 w 2027827"/>
              <a:gd name="connsiteY326" fmla="*/ 190966 h 2027827"/>
              <a:gd name="connsiteX327" fmla="*/ 516002 w 2027827"/>
              <a:gd name="connsiteY327" fmla="*/ 190966 h 2027827"/>
              <a:gd name="connsiteX328" fmla="*/ 541243 w 2027827"/>
              <a:gd name="connsiteY328" fmla="*/ 151580 h 2027827"/>
              <a:gd name="connsiteX329" fmla="*/ 517634 w 2027827"/>
              <a:gd name="connsiteY329" fmla="*/ 114804 h 2027827"/>
              <a:gd name="connsiteX330" fmla="*/ 534280 w 2027827"/>
              <a:gd name="connsiteY330" fmla="*/ 114804 h 2027827"/>
              <a:gd name="connsiteX331" fmla="*/ 549512 w 2027827"/>
              <a:gd name="connsiteY331" fmla="*/ 138741 h 2027827"/>
              <a:gd name="connsiteX332" fmla="*/ 564745 w 2027827"/>
              <a:gd name="connsiteY332" fmla="*/ 114804 h 2027827"/>
              <a:gd name="connsiteX333" fmla="*/ 581391 w 2027827"/>
              <a:gd name="connsiteY333" fmla="*/ 114804 h 2027827"/>
              <a:gd name="connsiteX334" fmla="*/ 557782 w 2027827"/>
              <a:gd name="connsiteY334" fmla="*/ 151580 h 2027827"/>
              <a:gd name="connsiteX335" fmla="*/ 583023 w 2027827"/>
              <a:gd name="connsiteY335" fmla="*/ 190966 h 2027827"/>
              <a:gd name="connsiteX336" fmla="*/ 566378 w 2027827"/>
              <a:gd name="connsiteY336" fmla="*/ 190966 h 2027827"/>
              <a:gd name="connsiteX337" fmla="*/ 549512 w 2027827"/>
              <a:gd name="connsiteY337" fmla="*/ 164201 h 2027827"/>
              <a:gd name="connsiteX338" fmla="*/ 652712 w 2027827"/>
              <a:gd name="connsiteY338" fmla="*/ 164201 h 2027827"/>
              <a:gd name="connsiteX339" fmla="*/ 635848 w 2027827"/>
              <a:gd name="connsiteY339" fmla="*/ 190966 h 2027827"/>
              <a:gd name="connsiteX340" fmla="*/ 619202 w 2027827"/>
              <a:gd name="connsiteY340" fmla="*/ 190966 h 2027827"/>
              <a:gd name="connsiteX341" fmla="*/ 644443 w 2027827"/>
              <a:gd name="connsiteY341" fmla="*/ 151580 h 2027827"/>
              <a:gd name="connsiteX342" fmla="*/ 620834 w 2027827"/>
              <a:gd name="connsiteY342" fmla="*/ 114804 h 2027827"/>
              <a:gd name="connsiteX343" fmla="*/ 637480 w 2027827"/>
              <a:gd name="connsiteY343" fmla="*/ 114804 h 2027827"/>
              <a:gd name="connsiteX344" fmla="*/ 652712 w 2027827"/>
              <a:gd name="connsiteY344" fmla="*/ 138741 h 2027827"/>
              <a:gd name="connsiteX345" fmla="*/ 667945 w 2027827"/>
              <a:gd name="connsiteY345" fmla="*/ 114804 h 2027827"/>
              <a:gd name="connsiteX346" fmla="*/ 684592 w 2027827"/>
              <a:gd name="connsiteY346" fmla="*/ 114804 h 2027827"/>
              <a:gd name="connsiteX347" fmla="*/ 660982 w 2027827"/>
              <a:gd name="connsiteY347" fmla="*/ 151580 h 2027827"/>
              <a:gd name="connsiteX348" fmla="*/ 686224 w 2027827"/>
              <a:gd name="connsiteY348" fmla="*/ 190966 h 2027827"/>
              <a:gd name="connsiteX349" fmla="*/ 669578 w 2027827"/>
              <a:gd name="connsiteY349" fmla="*/ 190966 h 2027827"/>
              <a:gd name="connsiteX350" fmla="*/ 652712 w 2027827"/>
              <a:gd name="connsiteY350" fmla="*/ 164201 h 2027827"/>
              <a:gd name="connsiteX351" fmla="*/ 755913 w 2027827"/>
              <a:gd name="connsiteY351" fmla="*/ 164201 h 2027827"/>
              <a:gd name="connsiteX352" fmla="*/ 739048 w 2027827"/>
              <a:gd name="connsiteY352" fmla="*/ 190966 h 2027827"/>
              <a:gd name="connsiteX353" fmla="*/ 722402 w 2027827"/>
              <a:gd name="connsiteY353" fmla="*/ 190966 h 2027827"/>
              <a:gd name="connsiteX354" fmla="*/ 747644 w 2027827"/>
              <a:gd name="connsiteY354" fmla="*/ 151580 h 2027827"/>
              <a:gd name="connsiteX355" fmla="*/ 724034 w 2027827"/>
              <a:gd name="connsiteY355" fmla="*/ 114804 h 2027827"/>
              <a:gd name="connsiteX356" fmla="*/ 740680 w 2027827"/>
              <a:gd name="connsiteY356" fmla="*/ 114804 h 2027827"/>
              <a:gd name="connsiteX357" fmla="*/ 755913 w 2027827"/>
              <a:gd name="connsiteY357" fmla="*/ 138741 h 2027827"/>
              <a:gd name="connsiteX358" fmla="*/ 771146 w 2027827"/>
              <a:gd name="connsiteY358" fmla="*/ 114804 h 2027827"/>
              <a:gd name="connsiteX359" fmla="*/ 787792 w 2027827"/>
              <a:gd name="connsiteY359" fmla="*/ 114804 h 2027827"/>
              <a:gd name="connsiteX360" fmla="*/ 764182 w 2027827"/>
              <a:gd name="connsiteY360" fmla="*/ 151580 h 2027827"/>
              <a:gd name="connsiteX361" fmla="*/ 789424 w 2027827"/>
              <a:gd name="connsiteY361" fmla="*/ 190966 h 2027827"/>
              <a:gd name="connsiteX362" fmla="*/ 772778 w 2027827"/>
              <a:gd name="connsiteY362" fmla="*/ 190966 h 2027827"/>
              <a:gd name="connsiteX363" fmla="*/ 755913 w 2027827"/>
              <a:gd name="connsiteY363" fmla="*/ 164201 h 2027827"/>
              <a:gd name="connsiteX364" fmla="*/ 859113 w 2027827"/>
              <a:gd name="connsiteY364" fmla="*/ 164201 h 2027827"/>
              <a:gd name="connsiteX365" fmla="*/ 842248 w 2027827"/>
              <a:gd name="connsiteY365" fmla="*/ 190966 h 2027827"/>
              <a:gd name="connsiteX366" fmla="*/ 825602 w 2027827"/>
              <a:gd name="connsiteY366" fmla="*/ 190966 h 2027827"/>
              <a:gd name="connsiteX367" fmla="*/ 850844 w 2027827"/>
              <a:gd name="connsiteY367" fmla="*/ 151580 h 2027827"/>
              <a:gd name="connsiteX368" fmla="*/ 827235 w 2027827"/>
              <a:gd name="connsiteY368" fmla="*/ 114804 h 2027827"/>
              <a:gd name="connsiteX369" fmla="*/ 843881 w 2027827"/>
              <a:gd name="connsiteY369" fmla="*/ 114804 h 2027827"/>
              <a:gd name="connsiteX370" fmla="*/ 859113 w 2027827"/>
              <a:gd name="connsiteY370" fmla="*/ 138741 h 2027827"/>
              <a:gd name="connsiteX371" fmla="*/ 874346 w 2027827"/>
              <a:gd name="connsiteY371" fmla="*/ 114804 h 2027827"/>
              <a:gd name="connsiteX372" fmla="*/ 890992 w 2027827"/>
              <a:gd name="connsiteY372" fmla="*/ 114804 h 2027827"/>
              <a:gd name="connsiteX373" fmla="*/ 867383 w 2027827"/>
              <a:gd name="connsiteY373" fmla="*/ 151580 h 2027827"/>
              <a:gd name="connsiteX374" fmla="*/ 892624 w 2027827"/>
              <a:gd name="connsiteY374" fmla="*/ 190966 h 2027827"/>
              <a:gd name="connsiteX375" fmla="*/ 875978 w 2027827"/>
              <a:gd name="connsiteY375" fmla="*/ 190966 h 2027827"/>
              <a:gd name="connsiteX376" fmla="*/ 859113 w 2027827"/>
              <a:gd name="connsiteY376" fmla="*/ 164201 h 2027827"/>
              <a:gd name="connsiteX377" fmla="*/ 962313 w 2027827"/>
              <a:gd name="connsiteY377" fmla="*/ 164201 h 2027827"/>
              <a:gd name="connsiteX378" fmla="*/ 945449 w 2027827"/>
              <a:gd name="connsiteY378" fmla="*/ 190966 h 2027827"/>
              <a:gd name="connsiteX379" fmla="*/ 928803 w 2027827"/>
              <a:gd name="connsiteY379" fmla="*/ 190966 h 2027827"/>
              <a:gd name="connsiteX380" fmla="*/ 954044 w 2027827"/>
              <a:gd name="connsiteY380" fmla="*/ 151580 h 2027827"/>
              <a:gd name="connsiteX381" fmla="*/ 930435 w 2027827"/>
              <a:gd name="connsiteY381" fmla="*/ 114804 h 2027827"/>
              <a:gd name="connsiteX382" fmla="*/ 947081 w 2027827"/>
              <a:gd name="connsiteY382" fmla="*/ 114804 h 2027827"/>
              <a:gd name="connsiteX383" fmla="*/ 962313 w 2027827"/>
              <a:gd name="connsiteY383" fmla="*/ 138741 h 2027827"/>
              <a:gd name="connsiteX384" fmla="*/ 977546 w 2027827"/>
              <a:gd name="connsiteY384" fmla="*/ 114804 h 2027827"/>
              <a:gd name="connsiteX385" fmla="*/ 994192 w 2027827"/>
              <a:gd name="connsiteY385" fmla="*/ 114804 h 2027827"/>
              <a:gd name="connsiteX386" fmla="*/ 970583 w 2027827"/>
              <a:gd name="connsiteY386" fmla="*/ 151580 h 2027827"/>
              <a:gd name="connsiteX387" fmla="*/ 995824 w 2027827"/>
              <a:gd name="connsiteY387" fmla="*/ 190966 h 2027827"/>
              <a:gd name="connsiteX388" fmla="*/ 979179 w 2027827"/>
              <a:gd name="connsiteY388" fmla="*/ 190966 h 2027827"/>
              <a:gd name="connsiteX389" fmla="*/ 962313 w 2027827"/>
              <a:gd name="connsiteY389" fmla="*/ 164201 h 2027827"/>
              <a:gd name="connsiteX390" fmla="*/ 1065513 w 2027827"/>
              <a:gd name="connsiteY390" fmla="*/ 164201 h 2027827"/>
              <a:gd name="connsiteX391" fmla="*/ 1048649 w 2027827"/>
              <a:gd name="connsiteY391" fmla="*/ 190966 h 2027827"/>
              <a:gd name="connsiteX392" fmla="*/ 1032003 w 2027827"/>
              <a:gd name="connsiteY392" fmla="*/ 190966 h 2027827"/>
              <a:gd name="connsiteX393" fmla="*/ 1057244 w 2027827"/>
              <a:gd name="connsiteY393" fmla="*/ 151580 h 2027827"/>
              <a:gd name="connsiteX394" fmla="*/ 1033635 w 2027827"/>
              <a:gd name="connsiteY394" fmla="*/ 114804 h 2027827"/>
              <a:gd name="connsiteX395" fmla="*/ 1050281 w 2027827"/>
              <a:gd name="connsiteY395" fmla="*/ 114804 h 2027827"/>
              <a:gd name="connsiteX396" fmla="*/ 1065513 w 2027827"/>
              <a:gd name="connsiteY396" fmla="*/ 138741 h 2027827"/>
              <a:gd name="connsiteX397" fmla="*/ 1080747 w 2027827"/>
              <a:gd name="connsiteY397" fmla="*/ 114804 h 2027827"/>
              <a:gd name="connsiteX398" fmla="*/ 1097393 w 2027827"/>
              <a:gd name="connsiteY398" fmla="*/ 114804 h 2027827"/>
              <a:gd name="connsiteX399" fmla="*/ 1073783 w 2027827"/>
              <a:gd name="connsiteY399" fmla="*/ 151580 h 2027827"/>
              <a:gd name="connsiteX400" fmla="*/ 1099025 w 2027827"/>
              <a:gd name="connsiteY400" fmla="*/ 190966 h 2027827"/>
              <a:gd name="connsiteX401" fmla="*/ 1082379 w 2027827"/>
              <a:gd name="connsiteY401" fmla="*/ 190966 h 2027827"/>
              <a:gd name="connsiteX402" fmla="*/ 1065513 w 2027827"/>
              <a:gd name="connsiteY402" fmla="*/ 164201 h 2027827"/>
              <a:gd name="connsiteX403" fmla="*/ 1168714 w 2027827"/>
              <a:gd name="connsiteY403" fmla="*/ 164201 h 2027827"/>
              <a:gd name="connsiteX404" fmla="*/ 1151849 w 2027827"/>
              <a:gd name="connsiteY404" fmla="*/ 190966 h 2027827"/>
              <a:gd name="connsiteX405" fmla="*/ 1135203 w 2027827"/>
              <a:gd name="connsiteY405" fmla="*/ 190966 h 2027827"/>
              <a:gd name="connsiteX406" fmla="*/ 1160445 w 2027827"/>
              <a:gd name="connsiteY406" fmla="*/ 151580 h 2027827"/>
              <a:gd name="connsiteX407" fmla="*/ 1136835 w 2027827"/>
              <a:gd name="connsiteY407" fmla="*/ 114804 h 2027827"/>
              <a:gd name="connsiteX408" fmla="*/ 1153481 w 2027827"/>
              <a:gd name="connsiteY408" fmla="*/ 114804 h 2027827"/>
              <a:gd name="connsiteX409" fmla="*/ 1168714 w 2027827"/>
              <a:gd name="connsiteY409" fmla="*/ 138741 h 2027827"/>
              <a:gd name="connsiteX410" fmla="*/ 1183947 w 2027827"/>
              <a:gd name="connsiteY410" fmla="*/ 114804 h 2027827"/>
              <a:gd name="connsiteX411" fmla="*/ 1200593 w 2027827"/>
              <a:gd name="connsiteY411" fmla="*/ 114804 h 2027827"/>
              <a:gd name="connsiteX412" fmla="*/ 1176984 w 2027827"/>
              <a:gd name="connsiteY412" fmla="*/ 151580 h 2027827"/>
              <a:gd name="connsiteX413" fmla="*/ 1202225 w 2027827"/>
              <a:gd name="connsiteY413" fmla="*/ 190966 h 2027827"/>
              <a:gd name="connsiteX414" fmla="*/ 1185579 w 2027827"/>
              <a:gd name="connsiteY414" fmla="*/ 190966 h 2027827"/>
              <a:gd name="connsiteX415" fmla="*/ 1168714 w 2027827"/>
              <a:gd name="connsiteY415" fmla="*/ 164201 h 2027827"/>
              <a:gd name="connsiteX416" fmla="*/ 1271914 w 2027827"/>
              <a:gd name="connsiteY416" fmla="*/ 164201 h 2027827"/>
              <a:gd name="connsiteX417" fmla="*/ 1255050 w 2027827"/>
              <a:gd name="connsiteY417" fmla="*/ 190966 h 2027827"/>
              <a:gd name="connsiteX418" fmla="*/ 1238404 w 2027827"/>
              <a:gd name="connsiteY418" fmla="*/ 190966 h 2027827"/>
              <a:gd name="connsiteX419" fmla="*/ 1263645 w 2027827"/>
              <a:gd name="connsiteY419" fmla="*/ 151580 h 2027827"/>
              <a:gd name="connsiteX420" fmla="*/ 1240036 w 2027827"/>
              <a:gd name="connsiteY420" fmla="*/ 114804 h 2027827"/>
              <a:gd name="connsiteX421" fmla="*/ 1256682 w 2027827"/>
              <a:gd name="connsiteY421" fmla="*/ 114804 h 2027827"/>
              <a:gd name="connsiteX422" fmla="*/ 1271914 w 2027827"/>
              <a:gd name="connsiteY422" fmla="*/ 138741 h 2027827"/>
              <a:gd name="connsiteX423" fmla="*/ 1287147 w 2027827"/>
              <a:gd name="connsiteY423" fmla="*/ 114804 h 2027827"/>
              <a:gd name="connsiteX424" fmla="*/ 1303793 w 2027827"/>
              <a:gd name="connsiteY424" fmla="*/ 114804 h 2027827"/>
              <a:gd name="connsiteX425" fmla="*/ 1280184 w 2027827"/>
              <a:gd name="connsiteY425" fmla="*/ 151580 h 2027827"/>
              <a:gd name="connsiteX426" fmla="*/ 1305426 w 2027827"/>
              <a:gd name="connsiteY426" fmla="*/ 190966 h 2027827"/>
              <a:gd name="connsiteX427" fmla="*/ 1288779 w 2027827"/>
              <a:gd name="connsiteY427" fmla="*/ 190966 h 2027827"/>
              <a:gd name="connsiteX428" fmla="*/ 1271914 w 2027827"/>
              <a:gd name="connsiteY428" fmla="*/ 164201 h 2027827"/>
              <a:gd name="connsiteX429" fmla="*/ 1375114 w 2027827"/>
              <a:gd name="connsiteY429" fmla="*/ 164201 h 2027827"/>
              <a:gd name="connsiteX430" fmla="*/ 1358250 w 2027827"/>
              <a:gd name="connsiteY430" fmla="*/ 190966 h 2027827"/>
              <a:gd name="connsiteX431" fmla="*/ 1341604 w 2027827"/>
              <a:gd name="connsiteY431" fmla="*/ 190966 h 2027827"/>
              <a:gd name="connsiteX432" fmla="*/ 1366845 w 2027827"/>
              <a:gd name="connsiteY432" fmla="*/ 151580 h 2027827"/>
              <a:gd name="connsiteX433" fmla="*/ 1343236 w 2027827"/>
              <a:gd name="connsiteY433" fmla="*/ 114804 h 2027827"/>
              <a:gd name="connsiteX434" fmla="*/ 1359882 w 2027827"/>
              <a:gd name="connsiteY434" fmla="*/ 114804 h 2027827"/>
              <a:gd name="connsiteX435" fmla="*/ 1375114 w 2027827"/>
              <a:gd name="connsiteY435" fmla="*/ 138741 h 2027827"/>
              <a:gd name="connsiteX436" fmla="*/ 1390348 w 2027827"/>
              <a:gd name="connsiteY436" fmla="*/ 114804 h 2027827"/>
              <a:gd name="connsiteX437" fmla="*/ 1406993 w 2027827"/>
              <a:gd name="connsiteY437" fmla="*/ 114804 h 2027827"/>
              <a:gd name="connsiteX438" fmla="*/ 1383384 w 2027827"/>
              <a:gd name="connsiteY438" fmla="*/ 151580 h 2027827"/>
              <a:gd name="connsiteX439" fmla="*/ 1408626 w 2027827"/>
              <a:gd name="connsiteY439" fmla="*/ 190966 h 2027827"/>
              <a:gd name="connsiteX440" fmla="*/ 1391980 w 2027827"/>
              <a:gd name="connsiteY440" fmla="*/ 190966 h 2027827"/>
              <a:gd name="connsiteX441" fmla="*/ 1375114 w 2027827"/>
              <a:gd name="connsiteY441" fmla="*/ 164201 h 2027827"/>
              <a:gd name="connsiteX442" fmla="*/ 1478315 w 2027827"/>
              <a:gd name="connsiteY442" fmla="*/ 164201 h 2027827"/>
              <a:gd name="connsiteX443" fmla="*/ 1461450 w 2027827"/>
              <a:gd name="connsiteY443" fmla="*/ 190966 h 2027827"/>
              <a:gd name="connsiteX444" fmla="*/ 1444804 w 2027827"/>
              <a:gd name="connsiteY444" fmla="*/ 190966 h 2027827"/>
              <a:gd name="connsiteX445" fmla="*/ 1470046 w 2027827"/>
              <a:gd name="connsiteY445" fmla="*/ 151580 h 2027827"/>
              <a:gd name="connsiteX446" fmla="*/ 1446436 w 2027827"/>
              <a:gd name="connsiteY446" fmla="*/ 114804 h 2027827"/>
              <a:gd name="connsiteX447" fmla="*/ 1463083 w 2027827"/>
              <a:gd name="connsiteY447" fmla="*/ 114804 h 2027827"/>
              <a:gd name="connsiteX448" fmla="*/ 1478315 w 2027827"/>
              <a:gd name="connsiteY448" fmla="*/ 138741 h 2027827"/>
              <a:gd name="connsiteX449" fmla="*/ 1493548 w 2027827"/>
              <a:gd name="connsiteY449" fmla="*/ 114804 h 2027827"/>
              <a:gd name="connsiteX450" fmla="*/ 1510194 w 2027827"/>
              <a:gd name="connsiteY450" fmla="*/ 114804 h 2027827"/>
              <a:gd name="connsiteX451" fmla="*/ 1486584 w 2027827"/>
              <a:gd name="connsiteY451" fmla="*/ 151580 h 2027827"/>
              <a:gd name="connsiteX452" fmla="*/ 1511826 w 2027827"/>
              <a:gd name="connsiteY452" fmla="*/ 190966 h 2027827"/>
              <a:gd name="connsiteX453" fmla="*/ 1495180 w 2027827"/>
              <a:gd name="connsiteY453" fmla="*/ 190966 h 2027827"/>
              <a:gd name="connsiteX454" fmla="*/ 1478315 w 2027827"/>
              <a:gd name="connsiteY454" fmla="*/ 164201 h 2027827"/>
              <a:gd name="connsiteX455" fmla="*/ 1581515 w 2027827"/>
              <a:gd name="connsiteY455" fmla="*/ 164201 h 2027827"/>
              <a:gd name="connsiteX456" fmla="*/ 1564650 w 2027827"/>
              <a:gd name="connsiteY456" fmla="*/ 190966 h 2027827"/>
              <a:gd name="connsiteX457" fmla="*/ 1548004 w 2027827"/>
              <a:gd name="connsiteY457" fmla="*/ 190966 h 2027827"/>
              <a:gd name="connsiteX458" fmla="*/ 1573246 w 2027827"/>
              <a:gd name="connsiteY458" fmla="*/ 151580 h 2027827"/>
              <a:gd name="connsiteX459" fmla="*/ 1549636 w 2027827"/>
              <a:gd name="connsiteY459" fmla="*/ 114804 h 2027827"/>
              <a:gd name="connsiteX460" fmla="*/ 1566283 w 2027827"/>
              <a:gd name="connsiteY460" fmla="*/ 114804 h 2027827"/>
              <a:gd name="connsiteX461" fmla="*/ 1581515 w 2027827"/>
              <a:gd name="connsiteY461" fmla="*/ 138741 h 2027827"/>
              <a:gd name="connsiteX462" fmla="*/ 1596748 w 2027827"/>
              <a:gd name="connsiteY462" fmla="*/ 114804 h 2027827"/>
              <a:gd name="connsiteX463" fmla="*/ 1613394 w 2027827"/>
              <a:gd name="connsiteY463" fmla="*/ 114804 h 2027827"/>
              <a:gd name="connsiteX464" fmla="*/ 1589785 w 2027827"/>
              <a:gd name="connsiteY464" fmla="*/ 151580 h 2027827"/>
              <a:gd name="connsiteX465" fmla="*/ 1615026 w 2027827"/>
              <a:gd name="connsiteY465" fmla="*/ 190966 h 2027827"/>
              <a:gd name="connsiteX466" fmla="*/ 1598380 w 2027827"/>
              <a:gd name="connsiteY466" fmla="*/ 190966 h 2027827"/>
              <a:gd name="connsiteX467" fmla="*/ 1581515 w 2027827"/>
              <a:gd name="connsiteY467" fmla="*/ 164201 h 2027827"/>
              <a:gd name="connsiteX468" fmla="*/ 1684715 w 2027827"/>
              <a:gd name="connsiteY468" fmla="*/ 164201 h 2027827"/>
              <a:gd name="connsiteX469" fmla="*/ 1667851 w 2027827"/>
              <a:gd name="connsiteY469" fmla="*/ 190966 h 2027827"/>
              <a:gd name="connsiteX470" fmla="*/ 1651205 w 2027827"/>
              <a:gd name="connsiteY470" fmla="*/ 190966 h 2027827"/>
              <a:gd name="connsiteX471" fmla="*/ 1676446 w 2027827"/>
              <a:gd name="connsiteY471" fmla="*/ 151580 h 2027827"/>
              <a:gd name="connsiteX472" fmla="*/ 1652837 w 2027827"/>
              <a:gd name="connsiteY472" fmla="*/ 114804 h 2027827"/>
              <a:gd name="connsiteX473" fmla="*/ 1669483 w 2027827"/>
              <a:gd name="connsiteY473" fmla="*/ 114804 h 2027827"/>
              <a:gd name="connsiteX474" fmla="*/ 1684715 w 2027827"/>
              <a:gd name="connsiteY474" fmla="*/ 138741 h 2027827"/>
              <a:gd name="connsiteX475" fmla="*/ 1699948 w 2027827"/>
              <a:gd name="connsiteY475" fmla="*/ 114804 h 2027827"/>
              <a:gd name="connsiteX476" fmla="*/ 1716595 w 2027827"/>
              <a:gd name="connsiteY476" fmla="*/ 114804 h 2027827"/>
              <a:gd name="connsiteX477" fmla="*/ 1692985 w 2027827"/>
              <a:gd name="connsiteY477" fmla="*/ 151580 h 2027827"/>
              <a:gd name="connsiteX478" fmla="*/ 1718227 w 2027827"/>
              <a:gd name="connsiteY478" fmla="*/ 190966 h 2027827"/>
              <a:gd name="connsiteX479" fmla="*/ 1701581 w 2027827"/>
              <a:gd name="connsiteY479" fmla="*/ 190966 h 2027827"/>
              <a:gd name="connsiteX480" fmla="*/ 1684715 w 2027827"/>
              <a:gd name="connsiteY480" fmla="*/ 164201 h 2027827"/>
              <a:gd name="connsiteX481" fmla="*/ 1787915 w 2027827"/>
              <a:gd name="connsiteY481" fmla="*/ 164201 h 2027827"/>
              <a:gd name="connsiteX482" fmla="*/ 1771051 w 2027827"/>
              <a:gd name="connsiteY482" fmla="*/ 190966 h 2027827"/>
              <a:gd name="connsiteX483" fmla="*/ 1754405 w 2027827"/>
              <a:gd name="connsiteY483" fmla="*/ 190966 h 2027827"/>
              <a:gd name="connsiteX484" fmla="*/ 1779647 w 2027827"/>
              <a:gd name="connsiteY484" fmla="*/ 151580 h 2027827"/>
              <a:gd name="connsiteX485" fmla="*/ 1756037 w 2027827"/>
              <a:gd name="connsiteY485" fmla="*/ 114804 h 2027827"/>
              <a:gd name="connsiteX486" fmla="*/ 1772683 w 2027827"/>
              <a:gd name="connsiteY486" fmla="*/ 114804 h 2027827"/>
              <a:gd name="connsiteX487" fmla="*/ 1787915 w 2027827"/>
              <a:gd name="connsiteY487" fmla="*/ 138741 h 2027827"/>
              <a:gd name="connsiteX488" fmla="*/ 1803149 w 2027827"/>
              <a:gd name="connsiteY488" fmla="*/ 114804 h 2027827"/>
              <a:gd name="connsiteX489" fmla="*/ 1819795 w 2027827"/>
              <a:gd name="connsiteY489" fmla="*/ 114804 h 2027827"/>
              <a:gd name="connsiteX490" fmla="*/ 1796185 w 2027827"/>
              <a:gd name="connsiteY490" fmla="*/ 151580 h 2027827"/>
              <a:gd name="connsiteX491" fmla="*/ 1821427 w 2027827"/>
              <a:gd name="connsiteY491" fmla="*/ 190966 h 2027827"/>
              <a:gd name="connsiteX492" fmla="*/ 1804781 w 2027827"/>
              <a:gd name="connsiteY492" fmla="*/ 190966 h 2027827"/>
              <a:gd name="connsiteX493" fmla="*/ 1787915 w 2027827"/>
              <a:gd name="connsiteY493" fmla="*/ 164201 h 2027827"/>
              <a:gd name="connsiteX494" fmla="*/ 1891116 w 2027827"/>
              <a:gd name="connsiteY494" fmla="*/ 164201 h 2027827"/>
              <a:gd name="connsiteX495" fmla="*/ 1874251 w 2027827"/>
              <a:gd name="connsiteY495" fmla="*/ 190966 h 2027827"/>
              <a:gd name="connsiteX496" fmla="*/ 1857605 w 2027827"/>
              <a:gd name="connsiteY496" fmla="*/ 190966 h 2027827"/>
              <a:gd name="connsiteX497" fmla="*/ 1882847 w 2027827"/>
              <a:gd name="connsiteY497" fmla="*/ 151580 h 2027827"/>
              <a:gd name="connsiteX498" fmla="*/ 1859237 w 2027827"/>
              <a:gd name="connsiteY498" fmla="*/ 114804 h 2027827"/>
              <a:gd name="connsiteX499" fmla="*/ 1875884 w 2027827"/>
              <a:gd name="connsiteY499" fmla="*/ 114804 h 2027827"/>
              <a:gd name="connsiteX500" fmla="*/ 1891116 w 2027827"/>
              <a:gd name="connsiteY500" fmla="*/ 138741 h 2027827"/>
              <a:gd name="connsiteX501" fmla="*/ 1906349 w 2027827"/>
              <a:gd name="connsiteY501" fmla="*/ 114804 h 2027827"/>
              <a:gd name="connsiteX502" fmla="*/ 1922995 w 2027827"/>
              <a:gd name="connsiteY502" fmla="*/ 114804 h 2027827"/>
              <a:gd name="connsiteX503" fmla="*/ 1899385 w 2027827"/>
              <a:gd name="connsiteY503" fmla="*/ 151580 h 2027827"/>
              <a:gd name="connsiteX504" fmla="*/ 1924627 w 2027827"/>
              <a:gd name="connsiteY504" fmla="*/ 190966 h 2027827"/>
              <a:gd name="connsiteX505" fmla="*/ 1907981 w 2027827"/>
              <a:gd name="connsiteY505" fmla="*/ 190966 h 2027827"/>
              <a:gd name="connsiteX506" fmla="*/ 1891116 w 2027827"/>
              <a:gd name="connsiteY506" fmla="*/ 164201 h 2027827"/>
              <a:gd name="connsiteX507" fmla="*/ 1994316 w 2027827"/>
              <a:gd name="connsiteY507" fmla="*/ 164201 h 2027827"/>
              <a:gd name="connsiteX508" fmla="*/ 1977452 w 2027827"/>
              <a:gd name="connsiteY508" fmla="*/ 190966 h 2027827"/>
              <a:gd name="connsiteX509" fmla="*/ 1960805 w 2027827"/>
              <a:gd name="connsiteY509" fmla="*/ 190966 h 2027827"/>
              <a:gd name="connsiteX510" fmla="*/ 1986047 w 2027827"/>
              <a:gd name="connsiteY510" fmla="*/ 151580 h 2027827"/>
              <a:gd name="connsiteX511" fmla="*/ 1962438 w 2027827"/>
              <a:gd name="connsiteY511" fmla="*/ 114804 h 2027827"/>
              <a:gd name="connsiteX512" fmla="*/ 1979084 w 2027827"/>
              <a:gd name="connsiteY512" fmla="*/ 114804 h 2027827"/>
              <a:gd name="connsiteX513" fmla="*/ 1994316 w 2027827"/>
              <a:gd name="connsiteY513" fmla="*/ 138741 h 2027827"/>
              <a:gd name="connsiteX514" fmla="*/ 2009549 w 2027827"/>
              <a:gd name="connsiteY514" fmla="*/ 114804 h 2027827"/>
              <a:gd name="connsiteX515" fmla="*/ 2026195 w 2027827"/>
              <a:gd name="connsiteY515" fmla="*/ 114804 h 2027827"/>
              <a:gd name="connsiteX516" fmla="*/ 2002586 w 2027827"/>
              <a:gd name="connsiteY516" fmla="*/ 151580 h 2027827"/>
              <a:gd name="connsiteX517" fmla="*/ 2027827 w 2027827"/>
              <a:gd name="connsiteY517" fmla="*/ 190966 h 2027827"/>
              <a:gd name="connsiteX518" fmla="*/ 2011182 w 2027827"/>
              <a:gd name="connsiteY518" fmla="*/ 190966 h 2027827"/>
              <a:gd name="connsiteX519" fmla="*/ 1994316 w 2027827"/>
              <a:gd name="connsiteY519" fmla="*/ 164201 h 2027827"/>
              <a:gd name="connsiteX520" fmla="*/ 33511 w 2027827"/>
              <a:gd name="connsiteY520" fmla="*/ 279005 h 2027827"/>
              <a:gd name="connsiteX521" fmla="*/ 16646 w 2027827"/>
              <a:gd name="connsiteY521" fmla="*/ 305770 h 2027827"/>
              <a:gd name="connsiteX522" fmla="*/ 0 w 2027827"/>
              <a:gd name="connsiteY522" fmla="*/ 305770 h 2027827"/>
              <a:gd name="connsiteX523" fmla="*/ 25242 w 2027827"/>
              <a:gd name="connsiteY523" fmla="*/ 266384 h 2027827"/>
              <a:gd name="connsiteX524" fmla="*/ 1632 w 2027827"/>
              <a:gd name="connsiteY524" fmla="*/ 229608 h 2027827"/>
              <a:gd name="connsiteX525" fmla="*/ 18278 w 2027827"/>
              <a:gd name="connsiteY525" fmla="*/ 229608 h 2027827"/>
              <a:gd name="connsiteX526" fmla="*/ 33511 w 2027827"/>
              <a:gd name="connsiteY526" fmla="*/ 253545 h 2027827"/>
              <a:gd name="connsiteX527" fmla="*/ 48744 w 2027827"/>
              <a:gd name="connsiteY527" fmla="*/ 229608 h 2027827"/>
              <a:gd name="connsiteX528" fmla="*/ 65390 w 2027827"/>
              <a:gd name="connsiteY528" fmla="*/ 229608 h 2027827"/>
              <a:gd name="connsiteX529" fmla="*/ 41780 w 2027827"/>
              <a:gd name="connsiteY529" fmla="*/ 266384 h 2027827"/>
              <a:gd name="connsiteX530" fmla="*/ 67022 w 2027827"/>
              <a:gd name="connsiteY530" fmla="*/ 305770 h 2027827"/>
              <a:gd name="connsiteX531" fmla="*/ 50376 w 2027827"/>
              <a:gd name="connsiteY531" fmla="*/ 305770 h 2027827"/>
              <a:gd name="connsiteX532" fmla="*/ 33511 w 2027827"/>
              <a:gd name="connsiteY532" fmla="*/ 279005 h 2027827"/>
              <a:gd name="connsiteX533" fmla="*/ 136711 w 2027827"/>
              <a:gd name="connsiteY533" fmla="*/ 279005 h 2027827"/>
              <a:gd name="connsiteX534" fmla="*/ 119846 w 2027827"/>
              <a:gd name="connsiteY534" fmla="*/ 305770 h 2027827"/>
              <a:gd name="connsiteX535" fmla="*/ 103200 w 2027827"/>
              <a:gd name="connsiteY535" fmla="*/ 305770 h 2027827"/>
              <a:gd name="connsiteX536" fmla="*/ 128442 w 2027827"/>
              <a:gd name="connsiteY536" fmla="*/ 266384 h 2027827"/>
              <a:gd name="connsiteX537" fmla="*/ 104833 w 2027827"/>
              <a:gd name="connsiteY537" fmla="*/ 229608 h 2027827"/>
              <a:gd name="connsiteX538" fmla="*/ 121479 w 2027827"/>
              <a:gd name="connsiteY538" fmla="*/ 229608 h 2027827"/>
              <a:gd name="connsiteX539" fmla="*/ 136711 w 2027827"/>
              <a:gd name="connsiteY539" fmla="*/ 253545 h 2027827"/>
              <a:gd name="connsiteX540" fmla="*/ 151944 w 2027827"/>
              <a:gd name="connsiteY540" fmla="*/ 229608 h 2027827"/>
              <a:gd name="connsiteX541" fmla="*/ 168590 w 2027827"/>
              <a:gd name="connsiteY541" fmla="*/ 229608 h 2027827"/>
              <a:gd name="connsiteX542" fmla="*/ 144981 w 2027827"/>
              <a:gd name="connsiteY542" fmla="*/ 266384 h 2027827"/>
              <a:gd name="connsiteX543" fmla="*/ 170222 w 2027827"/>
              <a:gd name="connsiteY543" fmla="*/ 305770 h 2027827"/>
              <a:gd name="connsiteX544" fmla="*/ 153576 w 2027827"/>
              <a:gd name="connsiteY544" fmla="*/ 305770 h 2027827"/>
              <a:gd name="connsiteX545" fmla="*/ 136711 w 2027827"/>
              <a:gd name="connsiteY545" fmla="*/ 279005 h 2027827"/>
              <a:gd name="connsiteX546" fmla="*/ 239911 w 2027827"/>
              <a:gd name="connsiteY546" fmla="*/ 279005 h 2027827"/>
              <a:gd name="connsiteX547" fmla="*/ 223047 w 2027827"/>
              <a:gd name="connsiteY547" fmla="*/ 305770 h 2027827"/>
              <a:gd name="connsiteX548" fmla="*/ 206401 w 2027827"/>
              <a:gd name="connsiteY548" fmla="*/ 305770 h 2027827"/>
              <a:gd name="connsiteX549" fmla="*/ 231642 w 2027827"/>
              <a:gd name="connsiteY549" fmla="*/ 266384 h 2027827"/>
              <a:gd name="connsiteX550" fmla="*/ 208033 w 2027827"/>
              <a:gd name="connsiteY550" fmla="*/ 229608 h 2027827"/>
              <a:gd name="connsiteX551" fmla="*/ 224679 w 2027827"/>
              <a:gd name="connsiteY551" fmla="*/ 229608 h 2027827"/>
              <a:gd name="connsiteX552" fmla="*/ 239911 w 2027827"/>
              <a:gd name="connsiteY552" fmla="*/ 253545 h 2027827"/>
              <a:gd name="connsiteX553" fmla="*/ 255144 w 2027827"/>
              <a:gd name="connsiteY553" fmla="*/ 229608 h 2027827"/>
              <a:gd name="connsiteX554" fmla="*/ 271790 w 2027827"/>
              <a:gd name="connsiteY554" fmla="*/ 229608 h 2027827"/>
              <a:gd name="connsiteX555" fmla="*/ 248181 w 2027827"/>
              <a:gd name="connsiteY555" fmla="*/ 266384 h 2027827"/>
              <a:gd name="connsiteX556" fmla="*/ 273423 w 2027827"/>
              <a:gd name="connsiteY556" fmla="*/ 305770 h 2027827"/>
              <a:gd name="connsiteX557" fmla="*/ 256777 w 2027827"/>
              <a:gd name="connsiteY557" fmla="*/ 305770 h 2027827"/>
              <a:gd name="connsiteX558" fmla="*/ 239911 w 2027827"/>
              <a:gd name="connsiteY558" fmla="*/ 279005 h 2027827"/>
              <a:gd name="connsiteX559" fmla="*/ 343111 w 2027827"/>
              <a:gd name="connsiteY559" fmla="*/ 279005 h 2027827"/>
              <a:gd name="connsiteX560" fmla="*/ 326247 w 2027827"/>
              <a:gd name="connsiteY560" fmla="*/ 305770 h 2027827"/>
              <a:gd name="connsiteX561" fmla="*/ 309601 w 2027827"/>
              <a:gd name="connsiteY561" fmla="*/ 305770 h 2027827"/>
              <a:gd name="connsiteX562" fmla="*/ 334843 w 2027827"/>
              <a:gd name="connsiteY562" fmla="*/ 266384 h 2027827"/>
              <a:gd name="connsiteX563" fmla="*/ 311233 w 2027827"/>
              <a:gd name="connsiteY563" fmla="*/ 229608 h 2027827"/>
              <a:gd name="connsiteX564" fmla="*/ 327879 w 2027827"/>
              <a:gd name="connsiteY564" fmla="*/ 229608 h 2027827"/>
              <a:gd name="connsiteX565" fmla="*/ 343111 w 2027827"/>
              <a:gd name="connsiteY565" fmla="*/ 253545 h 2027827"/>
              <a:gd name="connsiteX566" fmla="*/ 358345 w 2027827"/>
              <a:gd name="connsiteY566" fmla="*/ 229608 h 2027827"/>
              <a:gd name="connsiteX567" fmla="*/ 374991 w 2027827"/>
              <a:gd name="connsiteY567" fmla="*/ 229608 h 2027827"/>
              <a:gd name="connsiteX568" fmla="*/ 351381 w 2027827"/>
              <a:gd name="connsiteY568" fmla="*/ 266384 h 2027827"/>
              <a:gd name="connsiteX569" fmla="*/ 376623 w 2027827"/>
              <a:gd name="connsiteY569" fmla="*/ 305770 h 2027827"/>
              <a:gd name="connsiteX570" fmla="*/ 359977 w 2027827"/>
              <a:gd name="connsiteY570" fmla="*/ 305770 h 2027827"/>
              <a:gd name="connsiteX571" fmla="*/ 343111 w 2027827"/>
              <a:gd name="connsiteY571" fmla="*/ 279005 h 2027827"/>
              <a:gd name="connsiteX572" fmla="*/ 446312 w 2027827"/>
              <a:gd name="connsiteY572" fmla="*/ 279005 h 2027827"/>
              <a:gd name="connsiteX573" fmla="*/ 429447 w 2027827"/>
              <a:gd name="connsiteY573" fmla="*/ 305770 h 2027827"/>
              <a:gd name="connsiteX574" fmla="*/ 412801 w 2027827"/>
              <a:gd name="connsiteY574" fmla="*/ 305770 h 2027827"/>
              <a:gd name="connsiteX575" fmla="*/ 438043 w 2027827"/>
              <a:gd name="connsiteY575" fmla="*/ 266384 h 2027827"/>
              <a:gd name="connsiteX576" fmla="*/ 414433 w 2027827"/>
              <a:gd name="connsiteY576" fmla="*/ 229608 h 2027827"/>
              <a:gd name="connsiteX577" fmla="*/ 431079 w 2027827"/>
              <a:gd name="connsiteY577" fmla="*/ 229608 h 2027827"/>
              <a:gd name="connsiteX578" fmla="*/ 446312 w 2027827"/>
              <a:gd name="connsiteY578" fmla="*/ 253545 h 2027827"/>
              <a:gd name="connsiteX579" fmla="*/ 461545 w 2027827"/>
              <a:gd name="connsiteY579" fmla="*/ 229608 h 2027827"/>
              <a:gd name="connsiteX580" fmla="*/ 478191 w 2027827"/>
              <a:gd name="connsiteY580" fmla="*/ 229608 h 2027827"/>
              <a:gd name="connsiteX581" fmla="*/ 454582 w 2027827"/>
              <a:gd name="connsiteY581" fmla="*/ 266384 h 2027827"/>
              <a:gd name="connsiteX582" fmla="*/ 479823 w 2027827"/>
              <a:gd name="connsiteY582" fmla="*/ 305770 h 2027827"/>
              <a:gd name="connsiteX583" fmla="*/ 463177 w 2027827"/>
              <a:gd name="connsiteY583" fmla="*/ 305770 h 2027827"/>
              <a:gd name="connsiteX584" fmla="*/ 446312 w 2027827"/>
              <a:gd name="connsiteY584" fmla="*/ 279005 h 2027827"/>
              <a:gd name="connsiteX585" fmla="*/ 549512 w 2027827"/>
              <a:gd name="connsiteY585" fmla="*/ 279005 h 2027827"/>
              <a:gd name="connsiteX586" fmla="*/ 532648 w 2027827"/>
              <a:gd name="connsiteY586" fmla="*/ 305770 h 2027827"/>
              <a:gd name="connsiteX587" fmla="*/ 516002 w 2027827"/>
              <a:gd name="connsiteY587" fmla="*/ 305770 h 2027827"/>
              <a:gd name="connsiteX588" fmla="*/ 541243 w 2027827"/>
              <a:gd name="connsiteY588" fmla="*/ 266384 h 2027827"/>
              <a:gd name="connsiteX589" fmla="*/ 517634 w 2027827"/>
              <a:gd name="connsiteY589" fmla="*/ 229608 h 2027827"/>
              <a:gd name="connsiteX590" fmla="*/ 534280 w 2027827"/>
              <a:gd name="connsiteY590" fmla="*/ 229608 h 2027827"/>
              <a:gd name="connsiteX591" fmla="*/ 549512 w 2027827"/>
              <a:gd name="connsiteY591" fmla="*/ 253545 h 2027827"/>
              <a:gd name="connsiteX592" fmla="*/ 564745 w 2027827"/>
              <a:gd name="connsiteY592" fmla="*/ 229608 h 2027827"/>
              <a:gd name="connsiteX593" fmla="*/ 581391 w 2027827"/>
              <a:gd name="connsiteY593" fmla="*/ 229608 h 2027827"/>
              <a:gd name="connsiteX594" fmla="*/ 557782 w 2027827"/>
              <a:gd name="connsiteY594" fmla="*/ 266384 h 2027827"/>
              <a:gd name="connsiteX595" fmla="*/ 583023 w 2027827"/>
              <a:gd name="connsiteY595" fmla="*/ 305770 h 2027827"/>
              <a:gd name="connsiteX596" fmla="*/ 566378 w 2027827"/>
              <a:gd name="connsiteY596" fmla="*/ 305770 h 2027827"/>
              <a:gd name="connsiteX597" fmla="*/ 549512 w 2027827"/>
              <a:gd name="connsiteY597" fmla="*/ 279005 h 2027827"/>
              <a:gd name="connsiteX598" fmla="*/ 652712 w 2027827"/>
              <a:gd name="connsiteY598" fmla="*/ 279005 h 2027827"/>
              <a:gd name="connsiteX599" fmla="*/ 635848 w 2027827"/>
              <a:gd name="connsiteY599" fmla="*/ 305770 h 2027827"/>
              <a:gd name="connsiteX600" fmla="*/ 619202 w 2027827"/>
              <a:gd name="connsiteY600" fmla="*/ 305770 h 2027827"/>
              <a:gd name="connsiteX601" fmla="*/ 644443 w 2027827"/>
              <a:gd name="connsiteY601" fmla="*/ 266384 h 2027827"/>
              <a:gd name="connsiteX602" fmla="*/ 620834 w 2027827"/>
              <a:gd name="connsiteY602" fmla="*/ 229608 h 2027827"/>
              <a:gd name="connsiteX603" fmla="*/ 637480 w 2027827"/>
              <a:gd name="connsiteY603" fmla="*/ 229608 h 2027827"/>
              <a:gd name="connsiteX604" fmla="*/ 652712 w 2027827"/>
              <a:gd name="connsiteY604" fmla="*/ 253545 h 2027827"/>
              <a:gd name="connsiteX605" fmla="*/ 667945 w 2027827"/>
              <a:gd name="connsiteY605" fmla="*/ 229608 h 2027827"/>
              <a:gd name="connsiteX606" fmla="*/ 684592 w 2027827"/>
              <a:gd name="connsiteY606" fmla="*/ 229608 h 2027827"/>
              <a:gd name="connsiteX607" fmla="*/ 660982 w 2027827"/>
              <a:gd name="connsiteY607" fmla="*/ 266384 h 2027827"/>
              <a:gd name="connsiteX608" fmla="*/ 686224 w 2027827"/>
              <a:gd name="connsiteY608" fmla="*/ 305770 h 2027827"/>
              <a:gd name="connsiteX609" fmla="*/ 669578 w 2027827"/>
              <a:gd name="connsiteY609" fmla="*/ 305770 h 2027827"/>
              <a:gd name="connsiteX610" fmla="*/ 652712 w 2027827"/>
              <a:gd name="connsiteY610" fmla="*/ 279005 h 2027827"/>
              <a:gd name="connsiteX611" fmla="*/ 755913 w 2027827"/>
              <a:gd name="connsiteY611" fmla="*/ 279005 h 2027827"/>
              <a:gd name="connsiteX612" fmla="*/ 739048 w 2027827"/>
              <a:gd name="connsiteY612" fmla="*/ 305770 h 2027827"/>
              <a:gd name="connsiteX613" fmla="*/ 722402 w 2027827"/>
              <a:gd name="connsiteY613" fmla="*/ 305770 h 2027827"/>
              <a:gd name="connsiteX614" fmla="*/ 747644 w 2027827"/>
              <a:gd name="connsiteY614" fmla="*/ 266384 h 2027827"/>
              <a:gd name="connsiteX615" fmla="*/ 724034 w 2027827"/>
              <a:gd name="connsiteY615" fmla="*/ 229608 h 2027827"/>
              <a:gd name="connsiteX616" fmla="*/ 740680 w 2027827"/>
              <a:gd name="connsiteY616" fmla="*/ 229608 h 2027827"/>
              <a:gd name="connsiteX617" fmla="*/ 755913 w 2027827"/>
              <a:gd name="connsiteY617" fmla="*/ 253545 h 2027827"/>
              <a:gd name="connsiteX618" fmla="*/ 771146 w 2027827"/>
              <a:gd name="connsiteY618" fmla="*/ 229608 h 2027827"/>
              <a:gd name="connsiteX619" fmla="*/ 787792 w 2027827"/>
              <a:gd name="connsiteY619" fmla="*/ 229608 h 2027827"/>
              <a:gd name="connsiteX620" fmla="*/ 764182 w 2027827"/>
              <a:gd name="connsiteY620" fmla="*/ 266384 h 2027827"/>
              <a:gd name="connsiteX621" fmla="*/ 789424 w 2027827"/>
              <a:gd name="connsiteY621" fmla="*/ 305770 h 2027827"/>
              <a:gd name="connsiteX622" fmla="*/ 772778 w 2027827"/>
              <a:gd name="connsiteY622" fmla="*/ 305770 h 2027827"/>
              <a:gd name="connsiteX623" fmla="*/ 755913 w 2027827"/>
              <a:gd name="connsiteY623" fmla="*/ 279005 h 2027827"/>
              <a:gd name="connsiteX624" fmla="*/ 859113 w 2027827"/>
              <a:gd name="connsiteY624" fmla="*/ 279005 h 2027827"/>
              <a:gd name="connsiteX625" fmla="*/ 842248 w 2027827"/>
              <a:gd name="connsiteY625" fmla="*/ 305770 h 2027827"/>
              <a:gd name="connsiteX626" fmla="*/ 825602 w 2027827"/>
              <a:gd name="connsiteY626" fmla="*/ 305770 h 2027827"/>
              <a:gd name="connsiteX627" fmla="*/ 850844 w 2027827"/>
              <a:gd name="connsiteY627" fmla="*/ 266384 h 2027827"/>
              <a:gd name="connsiteX628" fmla="*/ 827235 w 2027827"/>
              <a:gd name="connsiteY628" fmla="*/ 229608 h 2027827"/>
              <a:gd name="connsiteX629" fmla="*/ 843881 w 2027827"/>
              <a:gd name="connsiteY629" fmla="*/ 229608 h 2027827"/>
              <a:gd name="connsiteX630" fmla="*/ 859113 w 2027827"/>
              <a:gd name="connsiteY630" fmla="*/ 253545 h 2027827"/>
              <a:gd name="connsiteX631" fmla="*/ 874346 w 2027827"/>
              <a:gd name="connsiteY631" fmla="*/ 229608 h 2027827"/>
              <a:gd name="connsiteX632" fmla="*/ 890992 w 2027827"/>
              <a:gd name="connsiteY632" fmla="*/ 229608 h 2027827"/>
              <a:gd name="connsiteX633" fmla="*/ 867383 w 2027827"/>
              <a:gd name="connsiteY633" fmla="*/ 266384 h 2027827"/>
              <a:gd name="connsiteX634" fmla="*/ 892624 w 2027827"/>
              <a:gd name="connsiteY634" fmla="*/ 305770 h 2027827"/>
              <a:gd name="connsiteX635" fmla="*/ 875978 w 2027827"/>
              <a:gd name="connsiteY635" fmla="*/ 305770 h 2027827"/>
              <a:gd name="connsiteX636" fmla="*/ 859113 w 2027827"/>
              <a:gd name="connsiteY636" fmla="*/ 279005 h 2027827"/>
              <a:gd name="connsiteX637" fmla="*/ 962313 w 2027827"/>
              <a:gd name="connsiteY637" fmla="*/ 279005 h 2027827"/>
              <a:gd name="connsiteX638" fmla="*/ 945449 w 2027827"/>
              <a:gd name="connsiteY638" fmla="*/ 305770 h 2027827"/>
              <a:gd name="connsiteX639" fmla="*/ 928803 w 2027827"/>
              <a:gd name="connsiteY639" fmla="*/ 305770 h 2027827"/>
              <a:gd name="connsiteX640" fmla="*/ 954044 w 2027827"/>
              <a:gd name="connsiteY640" fmla="*/ 266384 h 2027827"/>
              <a:gd name="connsiteX641" fmla="*/ 930435 w 2027827"/>
              <a:gd name="connsiteY641" fmla="*/ 229608 h 2027827"/>
              <a:gd name="connsiteX642" fmla="*/ 947081 w 2027827"/>
              <a:gd name="connsiteY642" fmla="*/ 229608 h 2027827"/>
              <a:gd name="connsiteX643" fmla="*/ 962313 w 2027827"/>
              <a:gd name="connsiteY643" fmla="*/ 253545 h 2027827"/>
              <a:gd name="connsiteX644" fmla="*/ 977546 w 2027827"/>
              <a:gd name="connsiteY644" fmla="*/ 229608 h 2027827"/>
              <a:gd name="connsiteX645" fmla="*/ 994192 w 2027827"/>
              <a:gd name="connsiteY645" fmla="*/ 229608 h 2027827"/>
              <a:gd name="connsiteX646" fmla="*/ 970583 w 2027827"/>
              <a:gd name="connsiteY646" fmla="*/ 266384 h 2027827"/>
              <a:gd name="connsiteX647" fmla="*/ 995824 w 2027827"/>
              <a:gd name="connsiteY647" fmla="*/ 305770 h 2027827"/>
              <a:gd name="connsiteX648" fmla="*/ 979179 w 2027827"/>
              <a:gd name="connsiteY648" fmla="*/ 305770 h 2027827"/>
              <a:gd name="connsiteX649" fmla="*/ 962313 w 2027827"/>
              <a:gd name="connsiteY649" fmla="*/ 279005 h 2027827"/>
              <a:gd name="connsiteX650" fmla="*/ 1065513 w 2027827"/>
              <a:gd name="connsiteY650" fmla="*/ 279005 h 2027827"/>
              <a:gd name="connsiteX651" fmla="*/ 1048649 w 2027827"/>
              <a:gd name="connsiteY651" fmla="*/ 305770 h 2027827"/>
              <a:gd name="connsiteX652" fmla="*/ 1032003 w 2027827"/>
              <a:gd name="connsiteY652" fmla="*/ 305770 h 2027827"/>
              <a:gd name="connsiteX653" fmla="*/ 1057244 w 2027827"/>
              <a:gd name="connsiteY653" fmla="*/ 266384 h 2027827"/>
              <a:gd name="connsiteX654" fmla="*/ 1033635 w 2027827"/>
              <a:gd name="connsiteY654" fmla="*/ 229608 h 2027827"/>
              <a:gd name="connsiteX655" fmla="*/ 1050281 w 2027827"/>
              <a:gd name="connsiteY655" fmla="*/ 229608 h 2027827"/>
              <a:gd name="connsiteX656" fmla="*/ 1065513 w 2027827"/>
              <a:gd name="connsiteY656" fmla="*/ 253545 h 2027827"/>
              <a:gd name="connsiteX657" fmla="*/ 1080747 w 2027827"/>
              <a:gd name="connsiteY657" fmla="*/ 229608 h 2027827"/>
              <a:gd name="connsiteX658" fmla="*/ 1097393 w 2027827"/>
              <a:gd name="connsiteY658" fmla="*/ 229608 h 2027827"/>
              <a:gd name="connsiteX659" fmla="*/ 1073783 w 2027827"/>
              <a:gd name="connsiteY659" fmla="*/ 266384 h 2027827"/>
              <a:gd name="connsiteX660" fmla="*/ 1099025 w 2027827"/>
              <a:gd name="connsiteY660" fmla="*/ 305770 h 2027827"/>
              <a:gd name="connsiteX661" fmla="*/ 1082379 w 2027827"/>
              <a:gd name="connsiteY661" fmla="*/ 305770 h 2027827"/>
              <a:gd name="connsiteX662" fmla="*/ 1065513 w 2027827"/>
              <a:gd name="connsiteY662" fmla="*/ 279005 h 2027827"/>
              <a:gd name="connsiteX663" fmla="*/ 1168714 w 2027827"/>
              <a:gd name="connsiteY663" fmla="*/ 279005 h 2027827"/>
              <a:gd name="connsiteX664" fmla="*/ 1151849 w 2027827"/>
              <a:gd name="connsiteY664" fmla="*/ 305770 h 2027827"/>
              <a:gd name="connsiteX665" fmla="*/ 1135203 w 2027827"/>
              <a:gd name="connsiteY665" fmla="*/ 305770 h 2027827"/>
              <a:gd name="connsiteX666" fmla="*/ 1160445 w 2027827"/>
              <a:gd name="connsiteY666" fmla="*/ 266384 h 2027827"/>
              <a:gd name="connsiteX667" fmla="*/ 1136835 w 2027827"/>
              <a:gd name="connsiteY667" fmla="*/ 229608 h 2027827"/>
              <a:gd name="connsiteX668" fmla="*/ 1153481 w 2027827"/>
              <a:gd name="connsiteY668" fmla="*/ 229608 h 2027827"/>
              <a:gd name="connsiteX669" fmla="*/ 1168714 w 2027827"/>
              <a:gd name="connsiteY669" fmla="*/ 253545 h 2027827"/>
              <a:gd name="connsiteX670" fmla="*/ 1183947 w 2027827"/>
              <a:gd name="connsiteY670" fmla="*/ 229608 h 2027827"/>
              <a:gd name="connsiteX671" fmla="*/ 1200593 w 2027827"/>
              <a:gd name="connsiteY671" fmla="*/ 229608 h 2027827"/>
              <a:gd name="connsiteX672" fmla="*/ 1176984 w 2027827"/>
              <a:gd name="connsiteY672" fmla="*/ 266384 h 2027827"/>
              <a:gd name="connsiteX673" fmla="*/ 1202225 w 2027827"/>
              <a:gd name="connsiteY673" fmla="*/ 305770 h 2027827"/>
              <a:gd name="connsiteX674" fmla="*/ 1185579 w 2027827"/>
              <a:gd name="connsiteY674" fmla="*/ 305770 h 2027827"/>
              <a:gd name="connsiteX675" fmla="*/ 1168714 w 2027827"/>
              <a:gd name="connsiteY675" fmla="*/ 279005 h 2027827"/>
              <a:gd name="connsiteX676" fmla="*/ 1271914 w 2027827"/>
              <a:gd name="connsiteY676" fmla="*/ 279005 h 2027827"/>
              <a:gd name="connsiteX677" fmla="*/ 1255050 w 2027827"/>
              <a:gd name="connsiteY677" fmla="*/ 305770 h 2027827"/>
              <a:gd name="connsiteX678" fmla="*/ 1238404 w 2027827"/>
              <a:gd name="connsiteY678" fmla="*/ 305770 h 2027827"/>
              <a:gd name="connsiteX679" fmla="*/ 1263645 w 2027827"/>
              <a:gd name="connsiteY679" fmla="*/ 266384 h 2027827"/>
              <a:gd name="connsiteX680" fmla="*/ 1240036 w 2027827"/>
              <a:gd name="connsiteY680" fmla="*/ 229608 h 2027827"/>
              <a:gd name="connsiteX681" fmla="*/ 1256682 w 2027827"/>
              <a:gd name="connsiteY681" fmla="*/ 229608 h 2027827"/>
              <a:gd name="connsiteX682" fmla="*/ 1271914 w 2027827"/>
              <a:gd name="connsiteY682" fmla="*/ 253545 h 2027827"/>
              <a:gd name="connsiteX683" fmla="*/ 1287147 w 2027827"/>
              <a:gd name="connsiteY683" fmla="*/ 229608 h 2027827"/>
              <a:gd name="connsiteX684" fmla="*/ 1303793 w 2027827"/>
              <a:gd name="connsiteY684" fmla="*/ 229608 h 2027827"/>
              <a:gd name="connsiteX685" fmla="*/ 1280184 w 2027827"/>
              <a:gd name="connsiteY685" fmla="*/ 266384 h 2027827"/>
              <a:gd name="connsiteX686" fmla="*/ 1305426 w 2027827"/>
              <a:gd name="connsiteY686" fmla="*/ 305770 h 2027827"/>
              <a:gd name="connsiteX687" fmla="*/ 1288779 w 2027827"/>
              <a:gd name="connsiteY687" fmla="*/ 305770 h 2027827"/>
              <a:gd name="connsiteX688" fmla="*/ 1271914 w 2027827"/>
              <a:gd name="connsiteY688" fmla="*/ 279005 h 2027827"/>
              <a:gd name="connsiteX689" fmla="*/ 1375114 w 2027827"/>
              <a:gd name="connsiteY689" fmla="*/ 279005 h 2027827"/>
              <a:gd name="connsiteX690" fmla="*/ 1358250 w 2027827"/>
              <a:gd name="connsiteY690" fmla="*/ 305770 h 2027827"/>
              <a:gd name="connsiteX691" fmla="*/ 1341604 w 2027827"/>
              <a:gd name="connsiteY691" fmla="*/ 305770 h 2027827"/>
              <a:gd name="connsiteX692" fmla="*/ 1366845 w 2027827"/>
              <a:gd name="connsiteY692" fmla="*/ 266384 h 2027827"/>
              <a:gd name="connsiteX693" fmla="*/ 1343236 w 2027827"/>
              <a:gd name="connsiteY693" fmla="*/ 229608 h 2027827"/>
              <a:gd name="connsiteX694" fmla="*/ 1359882 w 2027827"/>
              <a:gd name="connsiteY694" fmla="*/ 229608 h 2027827"/>
              <a:gd name="connsiteX695" fmla="*/ 1375114 w 2027827"/>
              <a:gd name="connsiteY695" fmla="*/ 253545 h 2027827"/>
              <a:gd name="connsiteX696" fmla="*/ 1390348 w 2027827"/>
              <a:gd name="connsiteY696" fmla="*/ 229608 h 2027827"/>
              <a:gd name="connsiteX697" fmla="*/ 1406993 w 2027827"/>
              <a:gd name="connsiteY697" fmla="*/ 229608 h 2027827"/>
              <a:gd name="connsiteX698" fmla="*/ 1383384 w 2027827"/>
              <a:gd name="connsiteY698" fmla="*/ 266384 h 2027827"/>
              <a:gd name="connsiteX699" fmla="*/ 1408626 w 2027827"/>
              <a:gd name="connsiteY699" fmla="*/ 305770 h 2027827"/>
              <a:gd name="connsiteX700" fmla="*/ 1391980 w 2027827"/>
              <a:gd name="connsiteY700" fmla="*/ 305770 h 2027827"/>
              <a:gd name="connsiteX701" fmla="*/ 1375114 w 2027827"/>
              <a:gd name="connsiteY701" fmla="*/ 279005 h 2027827"/>
              <a:gd name="connsiteX702" fmla="*/ 1478315 w 2027827"/>
              <a:gd name="connsiteY702" fmla="*/ 279005 h 2027827"/>
              <a:gd name="connsiteX703" fmla="*/ 1461450 w 2027827"/>
              <a:gd name="connsiteY703" fmla="*/ 305770 h 2027827"/>
              <a:gd name="connsiteX704" fmla="*/ 1444804 w 2027827"/>
              <a:gd name="connsiteY704" fmla="*/ 305770 h 2027827"/>
              <a:gd name="connsiteX705" fmla="*/ 1470046 w 2027827"/>
              <a:gd name="connsiteY705" fmla="*/ 266384 h 2027827"/>
              <a:gd name="connsiteX706" fmla="*/ 1446436 w 2027827"/>
              <a:gd name="connsiteY706" fmla="*/ 229608 h 2027827"/>
              <a:gd name="connsiteX707" fmla="*/ 1463083 w 2027827"/>
              <a:gd name="connsiteY707" fmla="*/ 229608 h 2027827"/>
              <a:gd name="connsiteX708" fmla="*/ 1478315 w 2027827"/>
              <a:gd name="connsiteY708" fmla="*/ 253545 h 2027827"/>
              <a:gd name="connsiteX709" fmla="*/ 1493548 w 2027827"/>
              <a:gd name="connsiteY709" fmla="*/ 229608 h 2027827"/>
              <a:gd name="connsiteX710" fmla="*/ 1510194 w 2027827"/>
              <a:gd name="connsiteY710" fmla="*/ 229608 h 2027827"/>
              <a:gd name="connsiteX711" fmla="*/ 1486584 w 2027827"/>
              <a:gd name="connsiteY711" fmla="*/ 266384 h 2027827"/>
              <a:gd name="connsiteX712" fmla="*/ 1511826 w 2027827"/>
              <a:gd name="connsiteY712" fmla="*/ 305770 h 2027827"/>
              <a:gd name="connsiteX713" fmla="*/ 1495180 w 2027827"/>
              <a:gd name="connsiteY713" fmla="*/ 305770 h 2027827"/>
              <a:gd name="connsiteX714" fmla="*/ 1478315 w 2027827"/>
              <a:gd name="connsiteY714" fmla="*/ 279005 h 2027827"/>
              <a:gd name="connsiteX715" fmla="*/ 1581515 w 2027827"/>
              <a:gd name="connsiteY715" fmla="*/ 279005 h 2027827"/>
              <a:gd name="connsiteX716" fmla="*/ 1564650 w 2027827"/>
              <a:gd name="connsiteY716" fmla="*/ 305770 h 2027827"/>
              <a:gd name="connsiteX717" fmla="*/ 1548004 w 2027827"/>
              <a:gd name="connsiteY717" fmla="*/ 305770 h 2027827"/>
              <a:gd name="connsiteX718" fmla="*/ 1573246 w 2027827"/>
              <a:gd name="connsiteY718" fmla="*/ 266384 h 2027827"/>
              <a:gd name="connsiteX719" fmla="*/ 1549636 w 2027827"/>
              <a:gd name="connsiteY719" fmla="*/ 229608 h 2027827"/>
              <a:gd name="connsiteX720" fmla="*/ 1566283 w 2027827"/>
              <a:gd name="connsiteY720" fmla="*/ 229608 h 2027827"/>
              <a:gd name="connsiteX721" fmla="*/ 1581515 w 2027827"/>
              <a:gd name="connsiteY721" fmla="*/ 253545 h 2027827"/>
              <a:gd name="connsiteX722" fmla="*/ 1596748 w 2027827"/>
              <a:gd name="connsiteY722" fmla="*/ 229608 h 2027827"/>
              <a:gd name="connsiteX723" fmla="*/ 1613394 w 2027827"/>
              <a:gd name="connsiteY723" fmla="*/ 229608 h 2027827"/>
              <a:gd name="connsiteX724" fmla="*/ 1589785 w 2027827"/>
              <a:gd name="connsiteY724" fmla="*/ 266384 h 2027827"/>
              <a:gd name="connsiteX725" fmla="*/ 1615026 w 2027827"/>
              <a:gd name="connsiteY725" fmla="*/ 305770 h 2027827"/>
              <a:gd name="connsiteX726" fmla="*/ 1598380 w 2027827"/>
              <a:gd name="connsiteY726" fmla="*/ 305770 h 2027827"/>
              <a:gd name="connsiteX727" fmla="*/ 1581515 w 2027827"/>
              <a:gd name="connsiteY727" fmla="*/ 279005 h 2027827"/>
              <a:gd name="connsiteX728" fmla="*/ 1684715 w 2027827"/>
              <a:gd name="connsiteY728" fmla="*/ 279005 h 2027827"/>
              <a:gd name="connsiteX729" fmla="*/ 1667851 w 2027827"/>
              <a:gd name="connsiteY729" fmla="*/ 305770 h 2027827"/>
              <a:gd name="connsiteX730" fmla="*/ 1651205 w 2027827"/>
              <a:gd name="connsiteY730" fmla="*/ 305770 h 2027827"/>
              <a:gd name="connsiteX731" fmla="*/ 1676446 w 2027827"/>
              <a:gd name="connsiteY731" fmla="*/ 266384 h 2027827"/>
              <a:gd name="connsiteX732" fmla="*/ 1652837 w 2027827"/>
              <a:gd name="connsiteY732" fmla="*/ 229608 h 2027827"/>
              <a:gd name="connsiteX733" fmla="*/ 1669483 w 2027827"/>
              <a:gd name="connsiteY733" fmla="*/ 229608 h 2027827"/>
              <a:gd name="connsiteX734" fmla="*/ 1684715 w 2027827"/>
              <a:gd name="connsiteY734" fmla="*/ 253545 h 2027827"/>
              <a:gd name="connsiteX735" fmla="*/ 1699948 w 2027827"/>
              <a:gd name="connsiteY735" fmla="*/ 229608 h 2027827"/>
              <a:gd name="connsiteX736" fmla="*/ 1716595 w 2027827"/>
              <a:gd name="connsiteY736" fmla="*/ 229608 h 2027827"/>
              <a:gd name="connsiteX737" fmla="*/ 1692985 w 2027827"/>
              <a:gd name="connsiteY737" fmla="*/ 266384 h 2027827"/>
              <a:gd name="connsiteX738" fmla="*/ 1718227 w 2027827"/>
              <a:gd name="connsiteY738" fmla="*/ 305770 h 2027827"/>
              <a:gd name="connsiteX739" fmla="*/ 1701581 w 2027827"/>
              <a:gd name="connsiteY739" fmla="*/ 305770 h 2027827"/>
              <a:gd name="connsiteX740" fmla="*/ 1684715 w 2027827"/>
              <a:gd name="connsiteY740" fmla="*/ 279005 h 2027827"/>
              <a:gd name="connsiteX741" fmla="*/ 1787915 w 2027827"/>
              <a:gd name="connsiteY741" fmla="*/ 279005 h 2027827"/>
              <a:gd name="connsiteX742" fmla="*/ 1771051 w 2027827"/>
              <a:gd name="connsiteY742" fmla="*/ 305770 h 2027827"/>
              <a:gd name="connsiteX743" fmla="*/ 1754405 w 2027827"/>
              <a:gd name="connsiteY743" fmla="*/ 305770 h 2027827"/>
              <a:gd name="connsiteX744" fmla="*/ 1779647 w 2027827"/>
              <a:gd name="connsiteY744" fmla="*/ 266384 h 2027827"/>
              <a:gd name="connsiteX745" fmla="*/ 1756037 w 2027827"/>
              <a:gd name="connsiteY745" fmla="*/ 229608 h 2027827"/>
              <a:gd name="connsiteX746" fmla="*/ 1772683 w 2027827"/>
              <a:gd name="connsiteY746" fmla="*/ 229608 h 2027827"/>
              <a:gd name="connsiteX747" fmla="*/ 1787915 w 2027827"/>
              <a:gd name="connsiteY747" fmla="*/ 253545 h 2027827"/>
              <a:gd name="connsiteX748" fmla="*/ 1803149 w 2027827"/>
              <a:gd name="connsiteY748" fmla="*/ 229608 h 2027827"/>
              <a:gd name="connsiteX749" fmla="*/ 1819795 w 2027827"/>
              <a:gd name="connsiteY749" fmla="*/ 229608 h 2027827"/>
              <a:gd name="connsiteX750" fmla="*/ 1796185 w 2027827"/>
              <a:gd name="connsiteY750" fmla="*/ 266384 h 2027827"/>
              <a:gd name="connsiteX751" fmla="*/ 1821427 w 2027827"/>
              <a:gd name="connsiteY751" fmla="*/ 305770 h 2027827"/>
              <a:gd name="connsiteX752" fmla="*/ 1804781 w 2027827"/>
              <a:gd name="connsiteY752" fmla="*/ 305770 h 2027827"/>
              <a:gd name="connsiteX753" fmla="*/ 1787915 w 2027827"/>
              <a:gd name="connsiteY753" fmla="*/ 279005 h 2027827"/>
              <a:gd name="connsiteX754" fmla="*/ 1891116 w 2027827"/>
              <a:gd name="connsiteY754" fmla="*/ 279005 h 2027827"/>
              <a:gd name="connsiteX755" fmla="*/ 1874251 w 2027827"/>
              <a:gd name="connsiteY755" fmla="*/ 305770 h 2027827"/>
              <a:gd name="connsiteX756" fmla="*/ 1857605 w 2027827"/>
              <a:gd name="connsiteY756" fmla="*/ 305770 h 2027827"/>
              <a:gd name="connsiteX757" fmla="*/ 1882847 w 2027827"/>
              <a:gd name="connsiteY757" fmla="*/ 266384 h 2027827"/>
              <a:gd name="connsiteX758" fmla="*/ 1859237 w 2027827"/>
              <a:gd name="connsiteY758" fmla="*/ 229608 h 2027827"/>
              <a:gd name="connsiteX759" fmla="*/ 1875884 w 2027827"/>
              <a:gd name="connsiteY759" fmla="*/ 229608 h 2027827"/>
              <a:gd name="connsiteX760" fmla="*/ 1891116 w 2027827"/>
              <a:gd name="connsiteY760" fmla="*/ 253545 h 2027827"/>
              <a:gd name="connsiteX761" fmla="*/ 1906349 w 2027827"/>
              <a:gd name="connsiteY761" fmla="*/ 229608 h 2027827"/>
              <a:gd name="connsiteX762" fmla="*/ 1922995 w 2027827"/>
              <a:gd name="connsiteY762" fmla="*/ 229608 h 2027827"/>
              <a:gd name="connsiteX763" fmla="*/ 1899385 w 2027827"/>
              <a:gd name="connsiteY763" fmla="*/ 266384 h 2027827"/>
              <a:gd name="connsiteX764" fmla="*/ 1924627 w 2027827"/>
              <a:gd name="connsiteY764" fmla="*/ 305770 h 2027827"/>
              <a:gd name="connsiteX765" fmla="*/ 1907981 w 2027827"/>
              <a:gd name="connsiteY765" fmla="*/ 305770 h 2027827"/>
              <a:gd name="connsiteX766" fmla="*/ 1891116 w 2027827"/>
              <a:gd name="connsiteY766" fmla="*/ 279005 h 2027827"/>
              <a:gd name="connsiteX767" fmla="*/ 1994316 w 2027827"/>
              <a:gd name="connsiteY767" fmla="*/ 279005 h 2027827"/>
              <a:gd name="connsiteX768" fmla="*/ 1977452 w 2027827"/>
              <a:gd name="connsiteY768" fmla="*/ 305770 h 2027827"/>
              <a:gd name="connsiteX769" fmla="*/ 1960805 w 2027827"/>
              <a:gd name="connsiteY769" fmla="*/ 305770 h 2027827"/>
              <a:gd name="connsiteX770" fmla="*/ 1986047 w 2027827"/>
              <a:gd name="connsiteY770" fmla="*/ 266384 h 2027827"/>
              <a:gd name="connsiteX771" fmla="*/ 1962438 w 2027827"/>
              <a:gd name="connsiteY771" fmla="*/ 229608 h 2027827"/>
              <a:gd name="connsiteX772" fmla="*/ 1979084 w 2027827"/>
              <a:gd name="connsiteY772" fmla="*/ 229608 h 2027827"/>
              <a:gd name="connsiteX773" fmla="*/ 1994316 w 2027827"/>
              <a:gd name="connsiteY773" fmla="*/ 253545 h 2027827"/>
              <a:gd name="connsiteX774" fmla="*/ 2009549 w 2027827"/>
              <a:gd name="connsiteY774" fmla="*/ 229608 h 2027827"/>
              <a:gd name="connsiteX775" fmla="*/ 2026195 w 2027827"/>
              <a:gd name="connsiteY775" fmla="*/ 229608 h 2027827"/>
              <a:gd name="connsiteX776" fmla="*/ 2002586 w 2027827"/>
              <a:gd name="connsiteY776" fmla="*/ 266384 h 2027827"/>
              <a:gd name="connsiteX777" fmla="*/ 2027827 w 2027827"/>
              <a:gd name="connsiteY777" fmla="*/ 305770 h 2027827"/>
              <a:gd name="connsiteX778" fmla="*/ 2011182 w 2027827"/>
              <a:gd name="connsiteY778" fmla="*/ 305770 h 2027827"/>
              <a:gd name="connsiteX779" fmla="*/ 1994316 w 2027827"/>
              <a:gd name="connsiteY779" fmla="*/ 279005 h 2027827"/>
              <a:gd name="connsiteX780" fmla="*/ 33511 w 2027827"/>
              <a:gd name="connsiteY780" fmla="*/ 393809 h 2027827"/>
              <a:gd name="connsiteX781" fmla="*/ 16646 w 2027827"/>
              <a:gd name="connsiteY781" fmla="*/ 420574 h 2027827"/>
              <a:gd name="connsiteX782" fmla="*/ 0 w 2027827"/>
              <a:gd name="connsiteY782" fmla="*/ 420574 h 2027827"/>
              <a:gd name="connsiteX783" fmla="*/ 25242 w 2027827"/>
              <a:gd name="connsiteY783" fmla="*/ 381187 h 2027827"/>
              <a:gd name="connsiteX784" fmla="*/ 1632 w 2027827"/>
              <a:gd name="connsiteY784" fmla="*/ 344412 h 2027827"/>
              <a:gd name="connsiteX785" fmla="*/ 18278 w 2027827"/>
              <a:gd name="connsiteY785" fmla="*/ 344412 h 2027827"/>
              <a:gd name="connsiteX786" fmla="*/ 33511 w 2027827"/>
              <a:gd name="connsiteY786" fmla="*/ 368349 h 2027827"/>
              <a:gd name="connsiteX787" fmla="*/ 48744 w 2027827"/>
              <a:gd name="connsiteY787" fmla="*/ 344412 h 2027827"/>
              <a:gd name="connsiteX788" fmla="*/ 65390 w 2027827"/>
              <a:gd name="connsiteY788" fmla="*/ 344412 h 2027827"/>
              <a:gd name="connsiteX789" fmla="*/ 41780 w 2027827"/>
              <a:gd name="connsiteY789" fmla="*/ 381187 h 2027827"/>
              <a:gd name="connsiteX790" fmla="*/ 67022 w 2027827"/>
              <a:gd name="connsiteY790" fmla="*/ 420574 h 2027827"/>
              <a:gd name="connsiteX791" fmla="*/ 50376 w 2027827"/>
              <a:gd name="connsiteY791" fmla="*/ 420574 h 2027827"/>
              <a:gd name="connsiteX792" fmla="*/ 33511 w 2027827"/>
              <a:gd name="connsiteY792" fmla="*/ 393809 h 2027827"/>
              <a:gd name="connsiteX793" fmla="*/ 136711 w 2027827"/>
              <a:gd name="connsiteY793" fmla="*/ 393809 h 2027827"/>
              <a:gd name="connsiteX794" fmla="*/ 119846 w 2027827"/>
              <a:gd name="connsiteY794" fmla="*/ 420574 h 2027827"/>
              <a:gd name="connsiteX795" fmla="*/ 103200 w 2027827"/>
              <a:gd name="connsiteY795" fmla="*/ 420574 h 2027827"/>
              <a:gd name="connsiteX796" fmla="*/ 128442 w 2027827"/>
              <a:gd name="connsiteY796" fmla="*/ 381187 h 2027827"/>
              <a:gd name="connsiteX797" fmla="*/ 104833 w 2027827"/>
              <a:gd name="connsiteY797" fmla="*/ 344412 h 2027827"/>
              <a:gd name="connsiteX798" fmla="*/ 121479 w 2027827"/>
              <a:gd name="connsiteY798" fmla="*/ 344412 h 2027827"/>
              <a:gd name="connsiteX799" fmla="*/ 136711 w 2027827"/>
              <a:gd name="connsiteY799" fmla="*/ 368349 h 2027827"/>
              <a:gd name="connsiteX800" fmla="*/ 151944 w 2027827"/>
              <a:gd name="connsiteY800" fmla="*/ 344412 h 2027827"/>
              <a:gd name="connsiteX801" fmla="*/ 168590 w 2027827"/>
              <a:gd name="connsiteY801" fmla="*/ 344412 h 2027827"/>
              <a:gd name="connsiteX802" fmla="*/ 144981 w 2027827"/>
              <a:gd name="connsiteY802" fmla="*/ 381187 h 2027827"/>
              <a:gd name="connsiteX803" fmla="*/ 170222 w 2027827"/>
              <a:gd name="connsiteY803" fmla="*/ 420574 h 2027827"/>
              <a:gd name="connsiteX804" fmla="*/ 153576 w 2027827"/>
              <a:gd name="connsiteY804" fmla="*/ 420574 h 2027827"/>
              <a:gd name="connsiteX805" fmla="*/ 136711 w 2027827"/>
              <a:gd name="connsiteY805" fmla="*/ 393809 h 2027827"/>
              <a:gd name="connsiteX806" fmla="*/ 239911 w 2027827"/>
              <a:gd name="connsiteY806" fmla="*/ 393809 h 2027827"/>
              <a:gd name="connsiteX807" fmla="*/ 223047 w 2027827"/>
              <a:gd name="connsiteY807" fmla="*/ 420574 h 2027827"/>
              <a:gd name="connsiteX808" fmla="*/ 206401 w 2027827"/>
              <a:gd name="connsiteY808" fmla="*/ 420574 h 2027827"/>
              <a:gd name="connsiteX809" fmla="*/ 231642 w 2027827"/>
              <a:gd name="connsiteY809" fmla="*/ 381187 h 2027827"/>
              <a:gd name="connsiteX810" fmla="*/ 208033 w 2027827"/>
              <a:gd name="connsiteY810" fmla="*/ 344412 h 2027827"/>
              <a:gd name="connsiteX811" fmla="*/ 224679 w 2027827"/>
              <a:gd name="connsiteY811" fmla="*/ 344412 h 2027827"/>
              <a:gd name="connsiteX812" fmla="*/ 239911 w 2027827"/>
              <a:gd name="connsiteY812" fmla="*/ 368349 h 2027827"/>
              <a:gd name="connsiteX813" fmla="*/ 255144 w 2027827"/>
              <a:gd name="connsiteY813" fmla="*/ 344412 h 2027827"/>
              <a:gd name="connsiteX814" fmla="*/ 271790 w 2027827"/>
              <a:gd name="connsiteY814" fmla="*/ 344412 h 2027827"/>
              <a:gd name="connsiteX815" fmla="*/ 248181 w 2027827"/>
              <a:gd name="connsiteY815" fmla="*/ 381187 h 2027827"/>
              <a:gd name="connsiteX816" fmla="*/ 273423 w 2027827"/>
              <a:gd name="connsiteY816" fmla="*/ 420574 h 2027827"/>
              <a:gd name="connsiteX817" fmla="*/ 256777 w 2027827"/>
              <a:gd name="connsiteY817" fmla="*/ 420574 h 2027827"/>
              <a:gd name="connsiteX818" fmla="*/ 239911 w 2027827"/>
              <a:gd name="connsiteY818" fmla="*/ 393809 h 2027827"/>
              <a:gd name="connsiteX819" fmla="*/ 343111 w 2027827"/>
              <a:gd name="connsiteY819" fmla="*/ 393809 h 2027827"/>
              <a:gd name="connsiteX820" fmla="*/ 326247 w 2027827"/>
              <a:gd name="connsiteY820" fmla="*/ 420574 h 2027827"/>
              <a:gd name="connsiteX821" fmla="*/ 309601 w 2027827"/>
              <a:gd name="connsiteY821" fmla="*/ 420574 h 2027827"/>
              <a:gd name="connsiteX822" fmla="*/ 334843 w 2027827"/>
              <a:gd name="connsiteY822" fmla="*/ 381187 h 2027827"/>
              <a:gd name="connsiteX823" fmla="*/ 311233 w 2027827"/>
              <a:gd name="connsiteY823" fmla="*/ 344412 h 2027827"/>
              <a:gd name="connsiteX824" fmla="*/ 327879 w 2027827"/>
              <a:gd name="connsiteY824" fmla="*/ 344412 h 2027827"/>
              <a:gd name="connsiteX825" fmla="*/ 343111 w 2027827"/>
              <a:gd name="connsiteY825" fmla="*/ 368349 h 2027827"/>
              <a:gd name="connsiteX826" fmla="*/ 358345 w 2027827"/>
              <a:gd name="connsiteY826" fmla="*/ 344412 h 2027827"/>
              <a:gd name="connsiteX827" fmla="*/ 374991 w 2027827"/>
              <a:gd name="connsiteY827" fmla="*/ 344412 h 2027827"/>
              <a:gd name="connsiteX828" fmla="*/ 351381 w 2027827"/>
              <a:gd name="connsiteY828" fmla="*/ 381187 h 2027827"/>
              <a:gd name="connsiteX829" fmla="*/ 376623 w 2027827"/>
              <a:gd name="connsiteY829" fmla="*/ 420574 h 2027827"/>
              <a:gd name="connsiteX830" fmla="*/ 359977 w 2027827"/>
              <a:gd name="connsiteY830" fmla="*/ 420574 h 2027827"/>
              <a:gd name="connsiteX831" fmla="*/ 343111 w 2027827"/>
              <a:gd name="connsiteY831" fmla="*/ 393809 h 2027827"/>
              <a:gd name="connsiteX832" fmla="*/ 446312 w 2027827"/>
              <a:gd name="connsiteY832" fmla="*/ 393809 h 2027827"/>
              <a:gd name="connsiteX833" fmla="*/ 429447 w 2027827"/>
              <a:gd name="connsiteY833" fmla="*/ 420574 h 2027827"/>
              <a:gd name="connsiteX834" fmla="*/ 412801 w 2027827"/>
              <a:gd name="connsiteY834" fmla="*/ 420574 h 2027827"/>
              <a:gd name="connsiteX835" fmla="*/ 438043 w 2027827"/>
              <a:gd name="connsiteY835" fmla="*/ 381187 h 2027827"/>
              <a:gd name="connsiteX836" fmla="*/ 414433 w 2027827"/>
              <a:gd name="connsiteY836" fmla="*/ 344412 h 2027827"/>
              <a:gd name="connsiteX837" fmla="*/ 431079 w 2027827"/>
              <a:gd name="connsiteY837" fmla="*/ 344412 h 2027827"/>
              <a:gd name="connsiteX838" fmla="*/ 446312 w 2027827"/>
              <a:gd name="connsiteY838" fmla="*/ 368349 h 2027827"/>
              <a:gd name="connsiteX839" fmla="*/ 461545 w 2027827"/>
              <a:gd name="connsiteY839" fmla="*/ 344412 h 2027827"/>
              <a:gd name="connsiteX840" fmla="*/ 478191 w 2027827"/>
              <a:gd name="connsiteY840" fmla="*/ 344412 h 2027827"/>
              <a:gd name="connsiteX841" fmla="*/ 454582 w 2027827"/>
              <a:gd name="connsiteY841" fmla="*/ 381187 h 2027827"/>
              <a:gd name="connsiteX842" fmla="*/ 479823 w 2027827"/>
              <a:gd name="connsiteY842" fmla="*/ 420574 h 2027827"/>
              <a:gd name="connsiteX843" fmla="*/ 463177 w 2027827"/>
              <a:gd name="connsiteY843" fmla="*/ 420574 h 2027827"/>
              <a:gd name="connsiteX844" fmla="*/ 446312 w 2027827"/>
              <a:gd name="connsiteY844" fmla="*/ 393809 h 2027827"/>
              <a:gd name="connsiteX845" fmla="*/ 549512 w 2027827"/>
              <a:gd name="connsiteY845" fmla="*/ 393809 h 2027827"/>
              <a:gd name="connsiteX846" fmla="*/ 532648 w 2027827"/>
              <a:gd name="connsiteY846" fmla="*/ 420574 h 2027827"/>
              <a:gd name="connsiteX847" fmla="*/ 516002 w 2027827"/>
              <a:gd name="connsiteY847" fmla="*/ 420574 h 2027827"/>
              <a:gd name="connsiteX848" fmla="*/ 541243 w 2027827"/>
              <a:gd name="connsiteY848" fmla="*/ 381187 h 2027827"/>
              <a:gd name="connsiteX849" fmla="*/ 517634 w 2027827"/>
              <a:gd name="connsiteY849" fmla="*/ 344412 h 2027827"/>
              <a:gd name="connsiteX850" fmla="*/ 534280 w 2027827"/>
              <a:gd name="connsiteY850" fmla="*/ 344412 h 2027827"/>
              <a:gd name="connsiteX851" fmla="*/ 549512 w 2027827"/>
              <a:gd name="connsiteY851" fmla="*/ 368349 h 2027827"/>
              <a:gd name="connsiteX852" fmla="*/ 564745 w 2027827"/>
              <a:gd name="connsiteY852" fmla="*/ 344412 h 2027827"/>
              <a:gd name="connsiteX853" fmla="*/ 581391 w 2027827"/>
              <a:gd name="connsiteY853" fmla="*/ 344412 h 2027827"/>
              <a:gd name="connsiteX854" fmla="*/ 557782 w 2027827"/>
              <a:gd name="connsiteY854" fmla="*/ 381187 h 2027827"/>
              <a:gd name="connsiteX855" fmla="*/ 583023 w 2027827"/>
              <a:gd name="connsiteY855" fmla="*/ 420574 h 2027827"/>
              <a:gd name="connsiteX856" fmla="*/ 566378 w 2027827"/>
              <a:gd name="connsiteY856" fmla="*/ 420574 h 2027827"/>
              <a:gd name="connsiteX857" fmla="*/ 549512 w 2027827"/>
              <a:gd name="connsiteY857" fmla="*/ 393809 h 2027827"/>
              <a:gd name="connsiteX858" fmla="*/ 652712 w 2027827"/>
              <a:gd name="connsiteY858" fmla="*/ 393809 h 2027827"/>
              <a:gd name="connsiteX859" fmla="*/ 635848 w 2027827"/>
              <a:gd name="connsiteY859" fmla="*/ 420574 h 2027827"/>
              <a:gd name="connsiteX860" fmla="*/ 619202 w 2027827"/>
              <a:gd name="connsiteY860" fmla="*/ 420574 h 2027827"/>
              <a:gd name="connsiteX861" fmla="*/ 644443 w 2027827"/>
              <a:gd name="connsiteY861" fmla="*/ 381187 h 2027827"/>
              <a:gd name="connsiteX862" fmla="*/ 620834 w 2027827"/>
              <a:gd name="connsiteY862" fmla="*/ 344412 h 2027827"/>
              <a:gd name="connsiteX863" fmla="*/ 637480 w 2027827"/>
              <a:gd name="connsiteY863" fmla="*/ 344412 h 2027827"/>
              <a:gd name="connsiteX864" fmla="*/ 652712 w 2027827"/>
              <a:gd name="connsiteY864" fmla="*/ 368349 h 2027827"/>
              <a:gd name="connsiteX865" fmla="*/ 667945 w 2027827"/>
              <a:gd name="connsiteY865" fmla="*/ 344412 h 2027827"/>
              <a:gd name="connsiteX866" fmla="*/ 684592 w 2027827"/>
              <a:gd name="connsiteY866" fmla="*/ 344412 h 2027827"/>
              <a:gd name="connsiteX867" fmla="*/ 660982 w 2027827"/>
              <a:gd name="connsiteY867" fmla="*/ 381187 h 2027827"/>
              <a:gd name="connsiteX868" fmla="*/ 686224 w 2027827"/>
              <a:gd name="connsiteY868" fmla="*/ 420574 h 2027827"/>
              <a:gd name="connsiteX869" fmla="*/ 669578 w 2027827"/>
              <a:gd name="connsiteY869" fmla="*/ 420574 h 2027827"/>
              <a:gd name="connsiteX870" fmla="*/ 652712 w 2027827"/>
              <a:gd name="connsiteY870" fmla="*/ 393809 h 2027827"/>
              <a:gd name="connsiteX871" fmla="*/ 755913 w 2027827"/>
              <a:gd name="connsiteY871" fmla="*/ 393809 h 2027827"/>
              <a:gd name="connsiteX872" fmla="*/ 739048 w 2027827"/>
              <a:gd name="connsiteY872" fmla="*/ 420574 h 2027827"/>
              <a:gd name="connsiteX873" fmla="*/ 722402 w 2027827"/>
              <a:gd name="connsiteY873" fmla="*/ 420574 h 2027827"/>
              <a:gd name="connsiteX874" fmla="*/ 747644 w 2027827"/>
              <a:gd name="connsiteY874" fmla="*/ 381187 h 2027827"/>
              <a:gd name="connsiteX875" fmla="*/ 724034 w 2027827"/>
              <a:gd name="connsiteY875" fmla="*/ 344412 h 2027827"/>
              <a:gd name="connsiteX876" fmla="*/ 740680 w 2027827"/>
              <a:gd name="connsiteY876" fmla="*/ 344412 h 2027827"/>
              <a:gd name="connsiteX877" fmla="*/ 755913 w 2027827"/>
              <a:gd name="connsiteY877" fmla="*/ 368349 h 2027827"/>
              <a:gd name="connsiteX878" fmla="*/ 771146 w 2027827"/>
              <a:gd name="connsiteY878" fmla="*/ 344412 h 2027827"/>
              <a:gd name="connsiteX879" fmla="*/ 787792 w 2027827"/>
              <a:gd name="connsiteY879" fmla="*/ 344412 h 2027827"/>
              <a:gd name="connsiteX880" fmla="*/ 764182 w 2027827"/>
              <a:gd name="connsiteY880" fmla="*/ 381187 h 2027827"/>
              <a:gd name="connsiteX881" fmla="*/ 789424 w 2027827"/>
              <a:gd name="connsiteY881" fmla="*/ 420574 h 2027827"/>
              <a:gd name="connsiteX882" fmla="*/ 772778 w 2027827"/>
              <a:gd name="connsiteY882" fmla="*/ 420574 h 2027827"/>
              <a:gd name="connsiteX883" fmla="*/ 755913 w 2027827"/>
              <a:gd name="connsiteY883" fmla="*/ 393809 h 2027827"/>
              <a:gd name="connsiteX884" fmla="*/ 859113 w 2027827"/>
              <a:gd name="connsiteY884" fmla="*/ 393809 h 2027827"/>
              <a:gd name="connsiteX885" fmla="*/ 842248 w 2027827"/>
              <a:gd name="connsiteY885" fmla="*/ 420574 h 2027827"/>
              <a:gd name="connsiteX886" fmla="*/ 825602 w 2027827"/>
              <a:gd name="connsiteY886" fmla="*/ 420574 h 2027827"/>
              <a:gd name="connsiteX887" fmla="*/ 850844 w 2027827"/>
              <a:gd name="connsiteY887" fmla="*/ 381187 h 2027827"/>
              <a:gd name="connsiteX888" fmla="*/ 827235 w 2027827"/>
              <a:gd name="connsiteY888" fmla="*/ 344412 h 2027827"/>
              <a:gd name="connsiteX889" fmla="*/ 843881 w 2027827"/>
              <a:gd name="connsiteY889" fmla="*/ 344412 h 2027827"/>
              <a:gd name="connsiteX890" fmla="*/ 859113 w 2027827"/>
              <a:gd name="connsiteY890" fmla="*/ 368349 h 2027827"/>
              <a:gd name="connsiteX891" fmla="*/ 874346 w 2027827"/>
              <a:gd name="connsiteY891" fmla="*/ 344412 h 2027827"/>
              <a:gd name="connsiteX892" fmla="*/ 890992 w 2027827"/>
              <a:gd name="connsiteY892" fmla="*/ 344412 h 2027827"/>
              <a:gd name="connsiteX893" fmla="*/ 867383 w 2027827"/>
              <a:gd name="connsiteY893" fmla="*/ 381187 h 2027827"/>
              <a:gd name="connsiteX894" fmla="*/ 892624 w 2027827"/>
              <a:gd name="connsiteY894" fmla="*/ 420574 h 2027827"/>
              <a:gd name="connsiteX895" fmla="*/ 875978 w 2027827"/>
              <a:gd name="connsiteY895" fmla="*/ 420574 h 2027827"/>
              <a:gd name="connsiteX896" fmla="*/ 859113 w 2027827"/>
              <a:gd name="connsiteY896" fmla="*/ 393809 h 2027827"/>
              <a:gd name="connsiteX897" fmla="*/ 962313 w 2027827"/>
              <a:gd name="connsiteY897" fmla="*/ 393809 h 2027827"/>
              <a:gd name="connsiteX898" fmla="*/ 945449 w 2027827"/>
              <a:gd name="connsiteY898" fmla="*/ 420574 h 2027827"/>
              <a:gd name="connsiteX899" fmla="*/ 928803 w 2027827"/>
              <a:gd name="connsiteY899" fmla="*/ 420574 h 2027827"/>
              <a:gd name="connsiteX900" fmla="*/ 954044 w 2027827"/>
              <a:gd name="connsiteY900" fmla="*/ 381187 h 2027827"/>
              <a:gd name="connsiteX901" fmla="*/ 930435 w 2027827"/>
              <a:gd name="connsiteY901" fmla="*/ 344412 h 2027827"/>
              <a:gd name="connsiteX902" fmla="*/ 947081 w 2027827"/>
              <a:gd name="connsiteY902" fmla="*/ 344412 h 2027827"/>
              <a:gd name="connsiteX903" fmla="*/ 962313 w 2027827"/>
              <a:gd name="connsiteY903" fmla="*/ 368349 h 2027827"/>
              <a:gd name="connsiteX904" fmla="*/ 977546 w 2027827"/>
              <a:gd name="connsiteY904" fmla="*/ 344412 h 2027827"/>
              <a:gd name="connsiteX905" fmla="*/ 994192 w 2027827"/>
              <a:gd name="connsiteY905" fmla="*/ 344412 h 2027827"/>
              <a:gd name="connsiteX906" fmla="*/ 970583 w 2027827"/>
              <a:gd name="connsiteY906" fmla="*/ 381187 h 2027827"/>
              <a:gd name="connsiteX907" fmla="*/ 995824 w 2027827"/>
              <a:gd name="connsiteY907" fmla="*/ 420574 h 2027827"/>
              <a:gd name="connsiteX908" fmla="*/ 979179 w 2027827"/>
              <a:gd name="connsiteY908" fmla="*/ 420574 h 2027827"/>
              <a:gd name="connsiteX909" fmla="*/ 962313 w 2027827"/>
              <a:gd name="connsiteY909" fmla="*/ 393809 h 2027827"/>
              <a:gd name="connsiteX910" fmla="*/ 1065513 w 2027827"/>
              <a:gd name="connsiteY910" fmla="*/ 393809 h 2027827"/>
              <a:gd name="connsiteX911" fmla="*/ 1048649 w 2027827"/>
              <a:gd name="connsiteY911" fmla="*/ 420574 h 2027827"/>
              <a:gd name="connsiteX912" fmla="*/ 1032003 w 2027827"/>
              <a:gd name="connsiteY912" fmla="*/ 420574 h 2027827"/>
              <a:gd name="connsiteX913" fmla="*/ 1057244 w 2027827"/>
              <a:gd name="connsiteY913" fmla="*/ 381187 h 2027827"/>
              <a:gd name="connsiteX914" fmla="*/ 1033635 w 2027827"/>
              <a:gd name="connsiteY914" fmla="*/ 344412 h 2027827"/>
              <a:gd name="connsiteX915" fmla="*/ 1050281 w 2027827"/>
              <a:gd name="connsiteY915" fmla="*/ 344412 h 2027827"/>
              <a:gd name="connsiteX916" fmla="*/ 1065513 w 2027827"/>
              <a:gd name="connsiteY916" fmla="*/ 368349 h 2027827"/>
              <a:gd name="connsiteX917" fmla="*/ 1080747 w 2027827"/>
              <a:gd name="connsiteY917" fmla="*/ 344412 h 2027827"/>
              <a:gd name="connsiteX918" fmla="*/ 1097393 w 2027827"/>
              <a:gd name="connsiteY918" fmla="*/ 344412 h 2027827"/>
              <a:gd name="connsiteX919" fmla="*/ 1073783 w 2027827"/>
              <a:gd name="connsiteY919" fmla="*/ 381187 h 2027827"/>
              <a:gd name="connsiteX920" fmla="*/ 1099025 w 2027827"/>
              <a:gd name="connsiteY920" fmla="*/ 420574 h 2027827"/>
              <a:gd name="connsiteX921" fmla="*/ 1082379 w 2027827"/>
              <a:gd name="connsiteY921" fmla="*/ 420574 h 2027827"/>
              <a:gd name="connsiteX922" fmla="*/ 1065513 w 2027827"/>
              <a:gd name="connsiteY922" fmla="*/ 393809 h 2027827"/>
              <a:gd name="connsiteX923" fmla="*/ 1168714 w 2027827"/>
              <a:gd name="connsiteY923" fmla="*/ 393809 h 2027827"/>
              <a:gd name="connsiteX924" fmla="*/ 1151849 w 2027827"/>
              <a:gd name="connsiteY924" fmla="*/ 420574 h 2027827"/>
              <a:gd name="connsiteX925" fmla="*/ 1135203 w 2027827"/>
              <a:gd name="connsiteY925" fmla="*/ 420574 h 2027827"/>
              <a:gd name="connsiteX926" fmla="*/ 1160445 w 2027827"/>
              <a:gd name="connsiteY926" fmla="*/ 381187 h 2027827"/>
              <a:gd name="connsiteX927" fmla="*/ 1136835 w 2027827"/>
              <a:gd name="connsiteY927" fmla="*/ 344412 h 2027827"/>
              <a:gd name="connsiteX928" fmla="*/ 1153481 w 2027827"/>
              <a:gd name="connsiteY928" fmla="*/ 344412 h 2027827"/>
              <a:gd name="connsiteX929" fmla="*/ 1168714 w 2027827"/>
              <a:gd name="connsiteY929" fmla="*/ 368349 h 2027827"/>
              <a:gd name="connsiteX930" fmla="*/ 1183947 w 2027827"/>
              <a:gd name="connsiteY930" fmla="*/ 344412 h 2027827"/>
              <a:gd name="connsiteX931" fmla="*/ 1200593 w 2027827"/>
              <a:gd name="connsiteY931" fmla="*/ 344412 h 2027827"/>
              <a:gd name="connsiteX932" fmla="*/ 1176984 w 2027827"/>
              <a:gd name="connsiteY932" fmla="*/ 381187 h 2027827"/>
              <a:gd name="connsiteX933" fmla="*/ 1202225 w 2027827"/>
              <a:gd name="connsiteY933" fmla="*/ 420574 h 2027827"/>
              <a:gd name="connsiteX934" fmla="*/ 1185579 w 2027827"/>
              <a:gd name="connsiteY934" fmla="*/ 420574 h 2027827"/>
              <a:gd name="connsiteX935" fmla="*/ 1168714 w 2027827"/>
              <a:gd name="connsiteY935" fmla="*/ 393809 h 2027827"/>
              <a:gd name="connsiteX936" fmla="*/ 1271914 w 2027827"/>
              <a:gd name="connsiteY936" fmla="*/ 393809 h 2027827"/>
              <a:gd name="connsiteX937" fmla="*/ 1255050 w 2027827"/>
              <a:gd name="connsiteY937" fmla="*/ 420574 h 2027827"/>
              <a:gd name="connsiteX938" fmla="*/ 1238404 w 2027827"/>
              <a:gd name="connsiteY938" fmla="*/ 420574 h 2027827"/>
              <a:gd name="connsiteX939" fmla="*/ 1263645 w 2027827"/>
              <a:gd name="connsiteY939" fmla="*/ 381187 h 2027827"/>
              <a:gd name="connsiteX940" fmla="*/ 1240036 w 2027827"/>
              <a:gd name="connsiteY940" fmla="*/ 344412 h 2027827"/>
              <a:gd name="connsiteX941" fmla="*/ 1256682 w 2027827"/>
              <a:gd name="connsiteY941" fmla="*/ 344412 h 2027827"/>
              <a:gd name="connsiteX942" fmla="*/ 1271914 w 2027827"/>
              <a:gd name="connsiteY942" fmla="*/ 368349 h 2027827"/>
              <a:gd name="connsiteX943" fmla="*/ 1287147 w 2027827"/>
              <a:gd name="connsiteY943" fmla="*/ 344412 h 2027827"/>
              <a:gd name="connsiteX944" fmla="*/ 1303793 w 2027827"/>
              <a:gd name="connsiteY944" fmla="*/ 344412 h 2027827"/>
              <a:gd name="connsiteX945" fmla="*/ 1280184 w 2027827"/>
              <a:gd name="connsiteY945" fmla="*/ 381187 h 2027827"/>
              <a:gd name="connsiteX946" fmla="*/ 1305426 w 2027827"/>
              <a:gd name="connsiteY946" fmla="*/ 420574 h 2027827"/>
              <a:gd name="connsiteX947" fmla="*/ 1288779 w 2027827"/>
              <a:gd name="connsiteY947" fmla="*/ 420574 h 2027827"/>
              <a:gd name="connsiteX948" fmla="*/ 1271914 w 2027827"/>
              <a:gd name="connsiteY948" fmla="*/ 393809 h 2027827"/>
              <a:gd name="connsiteX949" fmla="*/ 1375114 w 2027827"/>
              <a:gd name="connsiteY949" fmla="*/ 393809 h 2027827"/>
              <a:gd name="connsiteX950" fmla="*/ 1358250 w 2027827"/>
              <a:gd name="connsiteY950" fmla="*/ 420574 h 2027827"/>
              <a:gd name="connsiteX951" fmla="*/ 1341604 w 2027827"/>
              <a:gd name="connsiteY951" fmla="*/ 420574 h 2027827"/>
              <a:gd name="connsiteX952" fmla="*/ 1366845 w 2027827"/>
              <a:gd name="connsiteY952" fmla="*/ 381187 h 2027827"/>
              <a:gd name="connsiteX953" fmla="*/ 1343236 w 2027827"/>
              <a:gd name="connsiteY953" fmla="*/ 344412 h 2027827"/>
              <a:gd name="connsiteX954" fmla="*/ 1359882 w 2027827"/>
              <a:gd name="connsiteY954" fmla="*/ 344412 h 2027827"/>
              <a:gd name="connsiteX955" fmla="*/ 1375114 w 2027827"/>
              <a:gd name="connsiteY955" fmla="*/ 368349 h 2027827"/>
              <a:gd name="connsiteX956" fmla="*/ 1390348 w 2027827"/>
              <a:gd name="connsiteY956" fmla="*/ 344412 h 2027827"/>
              <a:gd name="connsiteX957" fmla="*/ 1406993 w 2027827"/>
              <a:gd name="connsiteY957" fmla="*/ 344412 h 2027827"/>
              <a:gd name="connsiteX958" fmla="*/ 1383384 w 2027827"/>
              <a:gd name="connsiteY958" fmla="*/ 381187 h 2027827"/>
              <a:gd name="connsiteX959" fmla="*/ 1408626 w 2027827"/>
              <a:gd name="connsiteY959" fmla="*/ 420574 h 2027827"/>
              <a:gd name="connsiteX960" fmla="*/ 1391980 w 2027827"/>
              <a:gd name="connsiteY960" fmla="*/ 420574 h 2027827"/>
              <a:gd name="connsiteX961" fmla="*/ 1375114 w 2027827"/>
              <a:gd name="connsiteY961" fmla="*/ 393809 h 2027827"/>
              <a:gd name="connsiteX962" fmla="*/ 1478315 w 2027827"/>
              <a:gd name="connsiteY962" fmla="*/ 393809 h 2027827"/>
              <a:gd name="connsiteX963" fmla="*/ 1461450 w 2027827"/>
              <a:gd name="connsiteY963" fmla="*/ 420574 h 2027827"/>
              <a:gd name="connsiteX964" fmla="*/ 1444804 w 2027827"/>
              <a:gd name="connsiteY964" fmla="*/ 420574 h 2027827"/>
              <a:gd name="connsiteX965" fmla="*/ 1470046 w 2027827"/>
              <a:gd name="connsiteY965" fmla="*/ 381187 h 2027827"/>
              <a:gd name="connsiteX966" fmla="*/ 1446436 w 2027827"/>
              <a:gd name="connsiteY966" fmla="*/ 344412 h 2027827"/>
              <a:gd name="connsiteX967" fmla="*/ 1463083 w 2027827"/>
              <a:gd name="connsiteY967" fmla="*/ 344412 h 2027827"/>
              <a:gd name="connsiteX968" fmla="*/ 1478315 w 2027827"/>
              <a:gd name="connsiteY968" fmla="*/ 368349 h 2027827"/>
              <a:gd name="connsiteX969" fmla="*/ 1493548 w 2027827"/>
              <a:gd name="connsiteY969" fmla="*/ 344412 h 2027827"/>
              <a:gd name="connsiteX970" fmla="*/ 1510194 w 2027827"/>
              <a:gd name="connsiteY970" fmla="*/ 344412 h 2027827"/>
              <a:gd name="connsiteX971" fmla="*/ 1486584 w 2027827"/>
              <a:gd name="connsiteY971" fmla="*/ 381187 h 2027827"/>
              <a:gd name="connsiteX972" fmla="*/ 1511826 w 2027827"/>
              <a:gd name="connsiteY972" fmla="*/ 420574 h 2027827"/>
              <a:gd name="connsiteX973" fmla="*/ 1495180 w 2027827"/>
              <a:gd name="connsiteY973" fmla="*/ 420574 h 2027827"/>
              <a:gd name="connsiteX974" fmla="*/ 1478315 w 2027827"/>
              <a:gd name="connsiteY974" fmla="*/ 393809 h 2027827"/>
              <a:gd name="connsiteX975" fmla="*/ 1581515 w 2027827"/>
              <a:gd name="connsiteY975" fmla="*/ 393809 h 2027827"/>
              <a:gd name="connsiteX976" fmla="*/ 1564650 w 2027827"/>
              <a:gd name="connsiteY976" fmla="*/ 420574 h 2027827"/>
              <a:gd name="connsiteX977" fmla="*/ 1548004 w 2027827"/>
              <a:gd name="connsiteY977" fmla="*/ 420574 h 2027827"/>
              <a:gd name="connsiteX978" fmla="*/ 1573246 w 2027827"/>
              <a:gd name="connsiteY978" fmla="*/ 381187 h 2027827"/>
              <a:gd name="connsiteX979" fmla="*/ 1549636 w 2027827"/>
              <a:gd name="connsiteY979" fmla="*/ 344412 h 2027827"/>
              <a:gd name="connsiteX980" fmla="*/ 1566283 w 2027827"/>
              <a:gd name="connsiteY980" fmla="*/ 344412 h 2027827"/>
              <a:gd name="connsiteX981" fmla="*/ 1581515 w 2027827"/>
              <a:gd name="connsiteY981" fmla="*/ 368349 h 2027827"/>
              <a:gd name="connsiteX982" fmla="*/ 1596748 w 2027827"/>
              <a:gd name="connsiteY982" fmla="*/ 344412 h 2027827"/>
              <a:gd name="connsiteX983" fmla="*/ 1613394 w 2027827"/>
              <a:gd name="connsiteY983" fmla="*/ 344412 h 2027827"/>
              <a:gd name="connsiteX984" fmla="*/ 1589785 w 2027827"/>
              <a:gd name="connsiteY984" fmla="*/ 381187 h 2027827"/>
              <a:gd name="connsiteX985" fmla="*/ 1615026 w 2027827"/>
              <a:gd name="connsiteY985" fmla="*/ 420574 h 2027827"/>
              <a:gd name="connsiteX986" fmla="*/ 1598380 w 2027827"/>
              <a:gd name="connsiteY986" fmla="*/ 420574 h 2027827"/>
              <a:gd name="connsiteX987" fmla="*/ 1581515 w 2027827"/>
              <a:gd name="connsiteY987" fmla="*/ 393809 h 2027827"/>
              <a:gd name="connsiteX988" fmla="*/ 1684715 w 2027827"/>
              <a:gd name="connsiteY988" fmla="*/ 393809 h 2027827"/>
              <a:gd name="connsiteX989" fmla="*/ 1667851 w 2027827"/>
              <a:gd name="connsiteY989" fmla="*/ 420574 h 2027827"/>
              <a:gd name="connsiteX990" fmla="*/ 1651205 w 2027827"/>
              <a:gd name="connsiteY990" fmla="*/ 420574 h 2027827"/>
              <a:gd name="connsiteX991" fmla="*/ 1676446 w 2027827"/>
              <a:gd name="connsiteY991" fmla="*/ 381187 h 2027827"/>
              <a:gd name="connsiteX992" fmla="*/ 1652837 w 2027827"/>
              <a:gd name="connsiteY992" fmla="*/ 344412 h 2027827"/>
              <a:gd name="connsiteX993" fmla="*/ 1669483 w 2027827"/>
              <a:gd name="connsiteY993" fmla="*/ 344412 h 2027827"/>
              <a:gd name="connsiteX994" fmla="*/ 1684715 w 2027827"/>
              <a:gd name="connsiteY994" fmla="*/ 368349 h 2027827"/>
              <a:gd name="connsiteX995" fmla="*/ 1699948 w 2027827"/>
              <a:gd name="connsiteY995" fmla="*/ 344412 h 2027827"/>
              <a:gd name="connsiteX996" fmla="*/ 1716595 w 2027827"/>
              <a:gd name="connsiteY996" fmla="*/ 344412 h 2027827"/>
              <a:gd name="connsiteX997" fmla="*/ 1692985 w 2027827"/>
              <a:gd name="connsiteY997" fmla="*/ 381187 h 2027827"/>
              <a:gd name="connsiteX998" fmla="*/ 1718227 w 2027827"/>
              <a:gd name="connsiteY998" fmla="*/ 420574 h 2027827"/>
              <a:gd name="connsiteX999" fmla="*/ 1701581 w 2027827"/>
              <a:gd name="connsiteY999" fmla="*/ 420574 h 2027827"/>
              <a:gd name="connsiteX1000" fmla="*/ 1684715 w 2027827"/>
              <a:gd name="connsiteY1000" fmla="*/ 393809 h 2027827"/>
              <a:gd name="connsiteX1001" fmla="*/ 1787915 w 2027827"/>
              <a:gd name="connsiteY1001" fmla="*/ 393809 h 2027827"/>
              <a:gd name="connsiteX1002" fmla="*/ 1771051 w 2027827"/>
              <a:gd name="connsiteY1002" fmla="*/ 420574 h 2027827"/>
              <a:gd name="connsiteX1003" fmla="*/ 1754405 w 2027827"/>
              <a:gd name="connsiteY1003" fmla="*/ 420574 h 2027827"/>
              <a:gd name="connsiteX1004" fmla="*/ 1779647 w 2027827"/>
              <a:gd name="connsiteY1004" fmla="*/ 381187 h 2027827"/>
              <a:gd name="connsiteX1005" fmla="*/ 1756037 w 2027827"/>
              <a:gd name="connsiteY1005" fmla="*/ 344412 h 2027827"/>
              <a:gd name="connsiteX1006" fmla="*/ 1772683 w 2027827"/>
              <a:gd name="connsiteY1006" fmla="*/ 344412 h 2027827"/>
              <a:gd name="connsiteX1007" fmla="*/ 1787915 w 2027827"/>
              <a:gd name="connsiteY1007" fmla="*/ 368349 h 2027827"/>
              <a:gd name="connsiteX1008" fmla="*/ 1803149 w 2027827"/>
              <a:gd name="connsiteY1008" fmla="*/ 344412 h 2027827"/>
              <a:gd name="connsiteX1009" fmla="*/ 1819795 w 2027827"/>
              <a:gd name="connsiteY1009" fmla="*/ 344412 h 2027827"/>
              <a:gd name="connsiteX1010" fmla="*/ 1796185 w 2027827"/>
              <a:gd name="connsiteY1010" fmla="*/ 381187 h 2027827"/>
              <a:gd name="connsiteX1011" fmla="*/ 1821427 w 2027827"/>
              <a:gd name="connsiteY1011" fmla="*/ 420574 h 2027827"/>
              <a:gd name="connsiteX1012" fmla="*/ 1804781 w 2027827"/>
              <a:gd name="connsiteY1012" fmla="*/ 420574 h 2027827"/>
              <a:gd name="connsiteX1013" fmla="*/ 1787915 w 2027827"/>
              <a:gd name="connsiteY1013" fmla="*/ 393809 h 2027827"/>
              <a:gd name="connsiteX1014" fmla="*/ 1891116 w 2027827"/>
              <a:gd name="connsiteY1014" fmla="*/ 393809 h 2027827"/>
              <a:gd name="connsiteX1015" fmla="*/ 1874251 w 2027827"/>
              <a:gd name="connsiteY1015" fmla="*/ 420574 h 2027827"/>
              <a:gd name="connsiteX1016" fmla="*/ 1857605 w 2027827"/>
              <a:gd name="connsiteY1016" fmla="*/ 420574 h 2027827"/>
              <a:gd name="connsiteX1017" fmla="*/ 1882847 w 2027827"/>
              <a:gd name="connsiteY1017" fmla="*/ 381187 h 2027827"/>
              <a:gd name="connsiteX1018" fmla="*/ 1859237 w 2027827"/>
              <a:gd name="connsiteY1018" fmla="*/ 344412 h 2027827"/>
              <a:gd name="connsiteX1019" fmla="*/ 1875884 w 2027827"/>
              <a:gd name="connsiteY1019" fmla="*/ 344412 h 2027827"/>
              <a:gd name="connsiteX1020" fmla="*/ 1891116 w 2027827"/>
              <a:gd name="connsiteY1020" fmla="*/ 368349 h 2027827"/>
              <a:gd name="connsiteX1021" fmla="*/ 1906349 w 2027827"/>
              <a:gd name="connsiteY1021" fmla="*/ 344412 h 2027827"/>
              <a:gd name="connsiteX1022" fmla="*/ 1922995 w 2027827"/>
              <a:gd name="connsiteY1022" fmla="*/ 344412 h 2027827"/>
              <a:gd name="connsiteX1023" fmla="*/ 1899385 w 2027827"/>
              <a:gd name="connsiteY1023" fmla="*/ 381187 h 2027827"/>
              <a:gd name="connsiteX1024" fmla="*/ 1924627 w 2027827"/>
              <a:gd name="connsiteY1024" fmla="*/ 420574 h 2027827"/>
              <a:gd name="connsiteX1025" fmla="*/ 1907981 w 2027827"/>
              <a:gd name="connsiteY1025" fmla="*/ 420574 h 2027827"/>
              <a:gd name="connsiteX1026" fmla="*/ 1891116 w 2027827"/>
              <a:gd name="connsiteY1026" fmla="*/ 393809 h 2027827"/>
              <a:gd name="connsiteX1027" fmla="*/ 1994316 w 2027827"/>
              <a:gd name="connsiteY1027" fmla="*/ 393809 h 2027827"/>
              <a:gd name="connsiteX1028" fmla="*/ 1977452 w 2027827"/>
              <a:gd name="connsiteY1028" fmla="*/ 420574 h 2027827"/>
              <a:gd name="connsiteX1029" fmla="*/ 1960805 w 2027827"/>
              <a:gd name="connsiteY1029" fmla="*/ 420574 h 2027827"/>
              <a:gd name="connsiteX1030" fmla="*/ 1986047 w 2027827"/>
              <a:gd name="connsiteY1030" fmla="*/ 381187 h 2027827"/>
              <a:gd name="connsiteX1031" fmla="*/ 1962438 w 2027827"/>
              <a:gd name="connsiteY1031" fmla="*/ 344412 h 2027827"/>
              <a:gd name="connsiteX1032" fmla="*/ 1979084 w 2027827"/>
              <a:gd name="connsiteY1032" fmla="*/ 344412 h 2027827"/>
              <a:gd name="connsiteX1033" fmla="*/ 1994316 w 2027827"/>
              <a:gd name="connsiteY1033" fmla="*/ 368349 h 2027827"/>
              <a:gd name="connsiteX1034" fmla="*/ 2009549 w 2027827"/>
              <a:gd name="connsiteY1034" fmla="*/ 344412 h 2027827"/>
              <a:gd name="connsiteX1035" fmla="*/ 2026195 w 2027827"/>
              <a:gd name="connsiteY1035" fmla="*/ 344412 h 2027827"/>
              <a:gd name="connsiteX1036" fmla="*/ 2002586 w 2027827"/>
              <a:gd name="connsiteY1036" fmla="*/ 381187 h 2027827"/>
              <a:gd name="connsiteX1037" fmla="*/ 2027827 w 2027827"/>
              <a:gd name="connsiteY1037" fmla="*/ 420574 h 2027827"/>
              <a:gd name="connsiteX1038" fmla="*/ 2011182 w 2027827"/>
              <a:gd name="connsiteY1038" fmla="*/ 420574 h 2027827"/>
              <a:gd name="connsiteX1039" fmla="*/ 1994316 w 2027827"/>
              <a:gd name="connsiteY1039" fmla="*/ 393809 h 2027827"/>
              <a:gd name="connsiteX1040" fmla="*/ 33511 w 2027827"/>
              <a:gd name="connsiteY1040" fmla="*/ 508612 h 2027827"/>
              <a:gd name="connsiteX1041" fmla="*/ 16646 w 2027827"/>
              <a:gd name="connsiteY1041" fmla="*/ 535378 h 2027827"/>
              <a:gd name="connsiteX1042" fmla="*/ 0 w 2027827"/>
              <a:gd name="connsiteY1042" fmla="*/ 535378 h 2027827"/>
              <a:gd name="connsiteX1043" fmla="*/ 25242 w 2027827"/>
              <a:gd name="connsiteY1043" fmla="*/ 495991 h 2027827"/>
              <a:gd name="connsiteX1044" fmla="*/ 1632 w 2027827"/>
              <a:gd name="connsiteY1044" fmla="*/ 459215 h 2027827"/>
              <a:gd name="connsiteX1045" fmla="*/ 18278 w 2027827"/>
              <a:gd name="connsiteY1045" fmla="*/ 459215 h 2027827"/>
              <a:gd name="connsiteX1046" fmla="*/ 33511 w 2027827"/>
              <a:gd name="connsiteY1046" fmla="*/ 483152 h 2027827"/>
              <a:gd name="connsiteX1047" fmla="*/ 48744 w 2027827"/>
              <a:gd name="connsiteY1047" fmla="*/ 459215 h 2027827"/>
              <a:gd name="connsiteX1048" fmla="*/ 65390 w 2027827"/>
              <a:gd name="connsiteY1048" fmla="*/ 459215 h 2027827"/>
              <a:gd name="connsiteX1049" fmla="*/ 41780 w 2027827"/>
              <a:gd name="connsiteY1049" fmla="*/ 495991 h 2027827"/>
              <a:gd name="connsiteX1050" fmla="*/ 67022 w 2027827"/>
              <a:gd name="connsiteY1050" fmla="*/ 535378 h 2027827"/>
              <a:gd name="connsiteX1051" fmla="*/ 50376 w 2027827"/>
              <a:gd name="connsiteY1051" fmla="*/ 535378 h 2027827"/>
              <a:gd name="connsiteX1052" fmla="*/ 33511 w 2027827"/>
              <a:gd name="connsiteY1052" fmla="*/ 508612 h 2027827"/>
              <a:gd name="connsiteX1053" fmla="*/ 136711 w 2027827"/>
              <a:gd name="connsiteY1053" fmla="*/ 508612 h 2027827"/>
              <a:gd name="connsiteX1054" fmla="*/ 119846 w 2027827"/>
              <a:gd name="connsiteY1054" fmla="*/ 535378 h 2027827"/>
              <a:gd name="connsiteX1055" fmla="*/ 103200 w 2027827"/>
              <a:gd name="connsiteY1055" fmla="*/ 535378 h 2027827"/>
              <a:gd name="connsiteX1056" fmla="*/ 128442 w 2027827"/>
              <a:gd name="connsiteY1056" fmla="*/ 495991 h 2027827"/>
              <a:gd name="connsiteX1057" fmla="*/ 104833 w 2027827"/>
              <a:gd name="connsiteY1057" fmla="*/ 459215 h 2027827"/>
              <a:gd name="connsiteX1058" fmla="*/ 121479 w 2027827"/>
              <a:gd name="connsiteY1058" fmla="*/ 459215 h 2027827"/>
              <a:gd name="connsiteX1059" fmla="*/ 136711 w 2027827"/>
              <a:gd name="connsiteY1059" fmla="*/ 483152 h 2027827"/>
              <a:gd name="connsiteX1060" fmla="*/ 151944 w 2027827"/>
              <a:gd name="connsiteY1060" fmla="*/ 459215 h 2027827"/>
              <a:gd name="connsiteX1061" fmla="*/ 168590 w 2027827"/>
              <a:gd name="connsiteY1061" fmla="*/ 459215 h 2027827"/>
              <a:gd name="connsiteX1062" fmla="*/ 144981 w 2027827"/>
              <a:gd name="connsiteY1062" fmla="*/ 495991 h 2027827"/>
              <a:gd name="connsiteX1063" fmla="*/ 170222 w 2027827"/>
              <a:gd name="connsiteY1063" fmla="*/ 535378 h 2027827"/>
              <a:gd name="connsiteX1064" fmla="*/ 153576 w 2027827"/>
              <a:gd name="connsiteY1064" fmla="*/ 535378 h 2027827"/>
              <a:gd name="connsiteX1065" fmla="*/ 136711 w 2027827"/>
              <a:gd name="connsiteY1065" fmla="*/ 508612 h 2027827"/>
              <a:gd name="connsiteX1066" fmla="*/ 239911 w 2027827"/>
              <a:gd name="connsiteY1066" fmla="*/ 508612 h 2027827"/>
              <a:gd name="connsiteX1067" fmla="*/ 223047 w 2027827"/>
              <a:gd name="connsiteY1067" fmla="*/ 535378 h 2027827"/>
              <a:gd name="connsiteX1068" fmla="*/ 206401 w 2027827"/>
              <a:gd name="connsiteY1068" fmla="*/ 535378 h 2027827"/>
              <a:gd name="connsiteX1069" fmla="*/ 231642 w 2027827"/>
              <a:gd name="connsiteY1069" fmla="*/ 495991 h 2027827"/>
              <a:gd name="connsiteX1070" fmla="*/ 208033 w 2027827"/>
              <a:gd name="connsiteY1070" fmla="*/ 459215 h 2027827"/>
              <a:gd name="connsiteX1071" fmla="*/ 224679 w 2027827"/>
              <a:gd name="connsiteY1071" fmla="*/ 459215 h 2027827"/>
              <a:gd name="connsiteX1072" fmla="*/ 239911 w 2027827"/>
              <a:gd name="connsiteY1072" fmla="*/ 483152 h 2027827"/>
              <a:gd name="connsiteX1073" fmla="*/ 255144 w 2027827"/>
              <a:gd name="connsiteY1073" fmla="*/ 459215 h 2027827"/>
              <a:gd name="connsiteX1074" fmla="*/ 271790 w 2027827"/>
              <a:gd name="connsiteY1074" fmla="*/ 459215 h 2027827"/>
              <a:gd name="connsiteX1075" fmla="*/ 248181 w 2027827"/>
              <a:gd name="connsiteY1075" fmla="*/ 495991 h 2027827"/>
              <a:gd name="connsiteX1076" fmla="*/ 273423 w 2027827"/>
              <a:gd name="connsiteY1076" fmla="*/ 535378 h 2027827"/>
              <a:gd name="connsiteX1077" fmla="*/ 256777 w 2027827"/>
              <a:gd name="connsiteY1077" fmla="*/ 535378 h 2027827"/>
              <a:gd name="connsiteX1078" fmla="*/ 239911 w 2027827"/>
              <a:gd name="connsiteY1078" fmla="*/ 508612 h 2027827"/>
              <a:gd name="connsiteX1079" fmla="*/ 343111 w 2027827"/>
              <a:gd name="connsiteY1079" fmla="*/ 508612 h 2027827"/>
              <a:gd name="connsiteX1080" fmla="*/ 326247 w 2027827"/>
              <a:gd name="connsiteY1080" fmla="*/ 535378 h 2027827"/>
              <a:gd name="connsiteX1081" fmla="*/ 309601 w 2027827"/>
              <a:gd name="connsiteY1081" fmla="*/ 535378 h 2027827"/>
              <a:gd name="connsiteX1082" fmla="*/ 334843 w 2027827"/>
              <a:gd name="connsiteY1082" fmla="*/ 495991 h 2027827"/>
              <a:gd name="connsiteX1083" fmla="*/ 311233 w 2027827"/>
              <a:gd name="connsiteY1083" fmla="*/ 459215 h 2027827"/>
              <a:gd name="connsiteX1084" fmla="*/ 327879 w 2027827"/>
              <a:gd name="connsiteY1084" fmla="*/ 459215 h 2027827"/>
              <a:gd name="connsiteX1085" fmla="*/ 343111 w 2027827"/>
              <a:gd name="connsiteY1085" fmla="*/ 483152 h 2027827"/>
              <a:gd name="connsiteX1086" fmla="*/ 358345 w 2027827"/>
              <a:gd name="connsiteY1086" fmla="*/ 459215 h 2027827"/>
              <a:gd name="connsiteX1087" fmla="*/ 374991 w 2027827"/>
              <a:gd name="connsiteY1087" fmla="*/ 459215 h 2027827"/>
              <a:gd name="connsiteX1088" fmla="*/ 351381 w 2027827"/>
              <a:gd name="connsiteY1088" fmla="*/ 495991 h 2027827"/>
              <a:gd name="connsiteX1089" fmla="*/ 376623 w 2027827"/>
              <a:gd name="connsiteY1089" fmla="*/ 535378 h 2027827"/>
              <a:gd name="connsiteX1090" fmla="*/ 359977 w 2027827"/>
              <a:gd name="connsiteY1090" fmla="*/ 535378 h 2027827"/>
              <a:gd name="connsiteX1091" fmla="*/ 343111 w 2027827"/>
              <a:gd name="connsiteY1091" fmla="*/ 508612 h 2027827"/>
              <a:gd name="connsiteX1092" fmla="*/ 446312 w 2027827"/>
              <a:gd name="connsiteY1092" fmla="*/ 508612 h 2027827"/>
              <a:gd name="connsiteX1093" fmla="*/ 429447 w 2027827"/>
              <a:gd name="connsiteY1093" fmla="*/ 535378 h 2027827"/>
              <a:gd name="connsiteX1094" fmla="*/ 412801 w 2027827"/>
              <a:gd name="connsiteY1094" fmla="*/ 535378 h 2027827"/>
              <a:gd name="connsiteX1095" fmla="*/ 438043 w 2027827"/>
              <a:gd name="connsiteY1095" fmla="*/ 495991 h 2027827"/>
              <a:gd name="connsiteX1096" fmla="*/ 414433 w 2027827"/>
              <a:gd name="connsiteY1096" fmla="*/ 459215 h 2027827"/>
              <a:gd name="connsiteX1097" fmla="*/ 431079 w 2027827"/>
              <a:gd name="connsiteY1097" fmla="*/ 459215 h 2027827"/>
              <a:gd name="connsiteX1098" fmla="*/ 446312 w 2027827"/>
              <a:gd name="connsiteY1098" fmla="*/ 483152 h 2027827"/>
              <a:gd name="connsiteX1099" fmla="*/ 461545 w 2027827"/>
              <a:gd name="connsiteY1099" fmla="*/ 459215 h 2027827"/>
              <a:gd name="connsiteX1100" fmla="*/ 478191 w 2027827"/>
              <a:gd name="connsiteY1100" fmla="*/ 459215 h 2027827"/>
              <a:gd name="connsiteX1101" fmla="*/ 454582 w 2027827"/>
              <a:gd name="connsiteY1101" fmla="*/ 495991 h 2027827"/>
              <a:gd name="connsiteX1102" fmla="*/ 479823 w 2027827"/>
              <a:gd name="connsiteY1102" fmla="*/ 535378 h 2027827"/>
              <a:gd name="connsiteX1103" fmla="*/ 463177 w 2027827"/>
              <a:gd name="connsiteY1103" fmla="*/ 535378 h 2027827"/>
              <a:gd name="connsiteX1104" fmla="*/ 446312 w 2027827"/>
              <a:gd name="connsiteY1104" fmla="*/ 508612 h 2027827"/>
              <a:gd name="connsiteX1105" fmla="*/ 549512 w 2027827"/>
              <a:gd name="connsiteY1105" fmla="*/ 508612 h 2027827"/>
              <a:gd name="connsiteX1106" fmla="*/ 532648 w 2027827"/>
              <a:gd name="connsiteY1106" fmla="*/ 535378 h 2027827"/>
              <a:gd name="connsiteX1107" fmla="*/ 516002 w 2027827"/>
              <a:gd name="connsiteY1107" fmla="*/ 535378 h 2027827"/>
              <a:gd name="connsiteX1108" fmla="*/ 541243 w 2027827"/>
              <a:gd name="connsiteY1108" fmla="*/ 495991 h 2027827"/>
              <a:gd name="connsiteX1109" fmla="*/ 517634 w 2027827"/>
              <a:gd name="connsiteY1109" fmla="*/ 459215 h 2027827"/>
              <a:gd name="connsiteX1110" fmla="*/ 534280 w 2027827"/>
              <a:gd name="connsiteY1110" fmla="*/ 459215 h 2027827"/>
              <a:gd name="connsiteX1111" fmla="*/ 549512 w 2027827"/>
              <a:gd name="connsiteY1111" fmla="*/ 483152 h 2027827"/>
              <a:gd name="connsiteX1112" fmla="*/ 564745 w 2027827"/>
              <a:gd name="connsiteY1112" fmla="*/ 459215 h 2027827"/>
              <a:gd name="connsiteX1113" fmla="*/ 581391 w 2027827"/>
              <a:gd name="connsiteY1113" fmla="*/ 459215 h 2027827"/>
              <a:gd name="connsiteX1114" fmla="*/ 557782 w 2027827"/>
              <a:gd name="connsiteY1114" fmla="*/ 495991 h 2027827"/>
              <a:gd name="connsiteX1115" fmla="*/ 583023 w 2027827"/>
              <a:gd name="connsiteY1115" fmla="*/ 535378 h 2027827"/>
              <a:gd name="connsiteX1116" fmla="*/ 566378 w 2027827"/>
              <a:gd name="connsiteY1116" fmla="*/ 535378 h 2027827"/>
              <a:gd name="connsiteX1117" fmla="*/ 549512 w 2027827"/>
              <a:gd name="connsiteY1117" fmla="*/ 508612 h 2027827"/>
              <a:gd name="connsiteX1118" fmla="*/ 652712 w 2027827"/>
              <a:gd name="connsiteY1118" fmla="*/ 508612 h 2027827"/>
              <a:gd name="connsiteX1119" fmla="*/ 635848 w 2027827"/>
              <a:gd name="connsiteY1119" fmla="*/ 535378 h 2027827"/>
              <a:gd name="connsiteX1120" fmla="*/ 619202 w 2027827"/>
              <a:gd name="connsiteY1120" fmla="*/ 535378 h 2027827"/>
              <a:gd name="connsiteX1121" fmla="*/ 644443 w 2027827"/>
              <a:gd name="connsiteY1121" fmla="*/ 495991 h 2027827"/>
              <a:gd name="connsiteX1122" fmla="*/ 620834 w 2027827"/>
              <a:gd name="connsiteY1122" fmla="*/ 459215 h 2027827"/>
              <a:gd name="connsiteX1123" fmla="*/ 637480 w 2027827"/>
              <a:gd name="connsiteY1123" fmla="*/ 459215 h 2027827"/>
              <a:gd name="connsiteX1124" fmla="*/ 652712 w 2027827"/>
              <a:gd name="connsiteY1124" fmla="*/ 483152 h 2027827"/>
              <a:gd name="connsiteX1125" fmla="*/ 667945 w 2027827"/>
              <a:gd name="connsiteY1125" fmla="*/ 459215 h 2027827"/>
              <a:gd name="connsiteX1126" fmla="*/ 684592 w 2027827"/>
              <a:gd name="connsiteY1126" fmla="*/ 459215 h 2027827"/>
              <a:gd name="connsiteX1127" fmla="*/ 660982 w 2027827"/>
              <a:gd name="connsiteY1127" fmla="*/ 495991 h 2027827"/>
              <a:gd name="connsiteX1128" fmla="*/ 686224 w 2027827"/>
              <a:gd name="connsiteY1128" fmla="*/ 535378 h 2027827"/>
              <a:gd name="connsiteX1129" fmla="*/ 669578 w 2027827"/>
              <a:gd name="connsiteY1129" fmla="*/ 535378 h 2027827"/>
              <a:gd name="connsiteX1130" fmla="*/ 652712 w 2027827"/>
              <a:gd name="connsiteY1130" fmla="*/ 508612 h 2027827"/>
              <a:gd name="connsiteX1131" fmla="*/ 755913 w 2027827"/>
              <a:gd name="connsiteY1131" fmla="*/ 508612 h 2027827"/>
              <a:gd name="connsiteX1132" fmla="*/ 739048 w 2027827"/>
              <a:gd name="connsiteY1132" fmla="*/ 535378 h 2027827"/>
              <a:gd name="connsiteX1133" fmla="*/ 722402 w 2027827"/>
              <a:gd name="connsiteY1133" fmla="*/ 535378 h 2027827"/>
              <a:gd name="connsiteX1134" fmla="*/ 747644 w 2027827"/>
              <a:gd name="connsiteY1134" fmla="*/ 495991 h 2027827"/>
              <a:gd name="connsiteX1135" fmla="*/ 724034 w 2027827"/>
              <a:gd name="connsiteY1135" fmla="*/ 459215 h 2027827"/>
              <a:gd name="connsiteX1136" fmla="*/ 740680 w 2027827"/>
              <a:gd name="connsiteY1136" fmla="*/ 459215 h 2027827"/>
              <a:gd name="connsiteX1137" fmla="*/ 755913 w 2027827"/>
              <a:gd name="connsiteY1137" fmla="*/ 483152 h 2027827"/>
              <a:gd name="connsiteX1138" fmla="*/ 771146 w 2027827"/>
              <a:gd name="connsiteY1138" fmla="*/ 459215 h 2027827"/>
              <a:gd name="connsiteX1139" fmla="*/ 787792 w 2027827"/>
              <a:gd name="connsiteY1139" fmla="*/ 459215 h 2027827"/>
              <a:gd name="connsiteX1140" fmla="*/ 764182 w 2027827"/>
              <a:gd name="connsiteY1140" fmla="*/ 495991 h 2027827"/>
              <a:gd name="connsiteX1141" fmla="*/ 789424 w 2027827"/>
              <a:gd name="connsiteY1141" fmla="*/ 535378 h 2027827"/>
              <a:gd name="connsiteX1142" fmla="*/ 772778 w 2027827"/>
              <a:gd name="connsiteY1142" fmla="*/ 535378 h 2027827"/>
              <a:gd name="connsiteX1143" fmla="*/ 755913 w 2027827"/>
              <a:gd name="connsiteY1143" fmla="*/ 508612 h 2027827"/>
              <a:gd name="connsiteX1144" fmla="*/ 859113 w 2027827"/>
              <a:gd name="connsiteY1144" fmla="*/ 508612 h 2027827"/>
              <a:gd name="connsiteX1145" fmla="*/ 842248 w 2027827"/>
              <a:gd name="connsiteY1145" fmla="*/ 535378 h 2027827"/>
              <a:gd name="connsiteX1146" fmla="*/ 825602 w 2027827"/>
              <a:gd name="connsiteY1146" fmla="*/ 535378 h 2027827"/>
              <a:gd name="connsiteX1147" fmla="*/ 850844 w 2027827"/>
              <a:gd name="connsiteY1147" fmla="*/ 495991 h 2027827"/>
              <a:gd name="connsiteX1148" fmla="*/ 827235 w 2027827"/>
              <a:gd name="connsiteY1148" fmla="*/ 459215 h 2027827"/>
              <a:gd name="connsiteX1149" fmla="*/ 843881 w 2027827"/>
              <a:gd name="connsiteY1149" fmla="*/ 459215 h 2027827"/>
              <a:gd name="connsiteX1150" fmla="*/ 859113 w 2027827"/>
              <a:gd name="connsiteY1150" fmla="*/ 483152 h 2027827"/>
              <a:gd name="connsiteX1151" fmla="*/ 874346 w 2027827"/>
              <a:gd name="connsiteY1151" fmla="*/ 459215 h 2027827"/>
              <a:gd name="connsiteX1152" fmla="*/ 890992 w 2027827"/>
              <a:gd name="connsiteY1152" fmla="*/ 459215 h 2027827"/>
              <a:gd name="connsiteX1153" fmla="*/ 867383 w 2027827"/>
              <a:gd name="connsiteY1153" fmla="*/ 495991 h 2027827"/>
              <a:gd name="connsiteX1154" fmla="*/ 892624 w 2027827"/>
              <a:gd name="connsiteY1154" fmla="*/ 535378 h 2027827"/>
              <a:gd name="connsiteX1155" fmla="*/ 875978 w 2027827"/>
              <a:gd name="connsiteY1155" fmla="*/ 535378 h 2027827"/>
              <a:gd name="connsiteX1156" fmla="*/ 859113 w 2027827"/>
              <a:gd name="connsiteY1156" fmla="*/ 508612 h 2027827"/>
              <a:gd name="connsiteX1157" fmla="*/ 962313 w 2027827"/>
              <a:gd name="connsiteY1157" fmla="*/ 508612 h 2027827"/>
              <a:gd name="connsiteX1158" fmla="*/ 945449 w 2027827"/>
              <a:gd name="connsiteY1158" fmla="*/ 535378 h 2027827"/>
              <a:gd name="connsiteX1159" fmla="*/ 928803 w 2027827"/>
              <a:gd name="connsiteY1159" fmla="*/ 535378 h 2027827"/>
              <a:gd name="connsiteX1160" fmla="*/ 954044 w 2027827"/>
              <a:gd name="connsiteY1160" fmla="*/ 495991 h 2027827"/>
              <a:gd name="connsiteX1161" fmla="*/ 930435 w 2027827"/>
              <a:gd name="connsiteY1161" fmla="*/ 459215 h 2027827"/>
              <a:gd name="connsiteX1162" fmla="*/ 947081 w 2027827"/>
              <a:gd name="connsiteY1162" fmla="*/ 459215 h 2027827"/>
              <a:gd name="connsiteX1163" fmla="*/ 962313 w 2027827"/>
              <a:gd name="connsiteY1163" fmla="*/ 483152 h 2027827"/>
              <a:gd name="connsiteX1164" fmla="*/ 977546 w 2027827"/>
              <a:gd name="connsiteY1164" fmla="*/ 459215 h 2027827"/>
              <a:gd name="connsiteX1165" fmla="*/ 994192 w 2027827"/>
              <a:gd name="connsiteY1165" fmla="*/ 459215 h 2027827"/>
              <a:gd name="connsiteX1166" fmla="*/ 970583 w 2027827"/>
              <a:gd name="connsiteY1166" fmla="*/ 495991 h 2027827"/>
              <a:gd name="connsiteX1167" fmla="*/ 995824 w 2027827"/>
              <a:gd name="connsiteY1167" fmla="*/ 535378 h 2027827"/>
              <a:gd name="connsiteX1168" fmla="*/ 979179 w 2027827"/>
              <a:gd name="connsiteY1168" fmla="*/ 535378 h 2027827"/>
              <a:gd name="connsiteX1169" fmla="*/ 962313 w 2027827"/>
              <a:gd name="connsiteY1169" fmla="*/ 508612 h 2027827"/>
              <a:gd name="connsiteX1170" fmla="*/ 1065513 w 2027827"/>
              <a:gd name="connsiteY1170" fmla="*/ 508612 h 2027827"/>
              <a:gd name="connsiteX1171" fmla="*/ 1048649 w 2027827"/>
              <a:gd name="connsiteY1171" fmla="*/ 535378 h 2027827"/>
              <a:gd name="connsiteX1172" fmla="*/ 1032003 w 2027827"/>
              <a:gd name="connsiteY1172" fmla="*/ 535378 h 2027827"/>
              <a:gd name="connsiteX1173" fmla="*/ 1057244 w 2027827"/>
              <a:gd name="connsiteY1173" fmla="*/ 495991 h 2027827"/>
              <a:gd name="connsiteX1174" fmla="*/ 1033635 w 2027827"/>
              <a:gd name="connsiteY1174" fmla="*/ 459215 h 2027827"/>
              <a:gd name="connsiteX1175" fmla="*/ 1050281 w 2027827"/>
              <a:gd name="connsiteY1175" fmla="*/ 459215 h 2027827"/>
              <a:gd name="connsiteX1176" fmla="*/ 1065513 w 2027827"/>
              <a:gd name="connsiteY1176" fmla="*/ 483152 h 2027827"/>
              <a:gd name="connsiteX1177" fmla="*/ 1080747 w 2027827"/>
              <a:gd name="connsiteY1177" fmla="*/ 459215 h 2027827"/>
              <a:gd name="connsiteX1178" fmla="*/ 1097393 w 2027827"/>
              <a:gd name="connsiteY1178" fmla="*/ 459215 h 2027827"/>
              <a:gd name="connsiteX1179" fmla="*/ 1073783 w 2027827"/>
              <a:gd name="connsiteY1179" fmla="*/ 495991 h 2027827"/>
              <a:gd name="connsiteX1180" fmla="*/ 1099025 w 2027827"/>
              <a:gd name="connsiteY1180" fmla="*/ 535378 h 2027827"/>
              <a:gd name="connsiteX1181" fmla="*/ 1082379 w 2027827"/>
              <a:gd name="connsiteY1181" fmla="*/ 535378 h 2027827"/>
              <a:gd name="connsiteX1182" fmla="*/ 1065513 w 2027827"/>
              <a:gd name="connsiteY1182" fmla="*/ 508612 h 2027827"/>
              <a:gd name="connsiteX1183" fmla="*/ 1168714 w 2027827"/>
              <a:gd name="connsiteY1183" fmla="*/ 508612 h 2027827"/>
              <a:gd name="connsiteX1184" fmla="*/ 1151849 w 2027827"/>
              <a:gd name="connsiteY1184" fmla="*/ 535378 h 2027827"/>
              <a:gd name="connsiteX1185" fmla="*/ 1135203 w 2027827"/>
              <a:gd name="connsiteY1185" fmla="*/ 535378 h 2027827"/>
              <a:gd name="connsiteX1186" fmla="*/ 1160445 w 2027827"/>
              <a:gd name="connsiteY1186" fmla="*/ 495991 h 2027827"/>
              <a:gd name="connsiteX1187" fmla="*/ 1136835 w 2027827"/>
              <a:gd name="connsiteY1187" fmla="*/ 459215 h 2027827"/>
              <a:gd name="connsiteX1188" fmla="*/ 1153481 w 2027827"/>
              <a:gd name="connsiteY1188" fmla="*/ 459215 h 2027827"/>
              <a:gd name="connsiteX1189" fmla="*/ 1168714 w 2027827"/>
              <a:gd name="connsiteY1189" fmla="*/ 483152 h 2027827"/>
              <a:gd name="connsiteX1190" fmla="*/ 1183947 w 2027827"/>
              <a:gd name="connsiteY1190" fmla="*/ 459215 h 2027827"/>
              <a:gd name="connsiteX1191" fmla="*/ 1200593 w 2027827"/>
              <a:gd name="connsiteY1191" fmla="*/ 459215 h 2027827"/>
              <a:gd name="connsiteX1192" fmla="*/ 1176984 w 2027827"/>
              <a:gd name="connsiteY1192" fmla="*/ 495991 h 2027827"/>
              <a:gd name="connsiteX1193" fmla="*/ 1202225 w 2027827"/>
              <a:gd name="connsiteY1193" fmla="*/ 535378 h 2027827"/>
              <a:gd name="connsiteX1194" fmla="*/ 1185579 w 2027827"/>
              <a:gd name="connsiteY1194" fmla="*/ 535378 h 2027827"/>
              <a:gd name="connsiteX1195" fmla="*/ 1168714 w 2027827"/>
              <a:gd name="connsiteY1195" fmla="*/ 508612 h 2027827"/>
              <a:gd name="connsiteX1196" fmla="*/ 1271914 w 2027827"/>
              <a:gd name="connsiteY1196" fmla="*/ 508612 h 2027827"/>
              <a:gd name="connsiteX1197" fmla="*/ 1255050 w 2027827"/>
              <a:gd name="connsiteY1197" fmla="*/ 535378 h 2027827"/>
              <a:gd name="connsiteX1198" fmla="*/ 1238404 w 2027827"/>
              <a:gd name="connsiteY1198" fmla="*/ 535378 h 2027827"/>
              <a:gd name="connsiteX1199" fmla="*/ 1263645 w 2027827"/>
              <a:gd name="connsiteY1199" fmla="*/ 495991 h 2027827"/>
              <a:gd name="connsiteX1200" fmla="*/ 1240036 w 2027827"/>
              <a:gd name="connsiteY1200" fmla="*/ 459215 h 2027827"/>
              <a:gd name="connsiteX1201" fmla="*/ 1256682 w 2027827"/>
              <a:gd name="connsiteY1201" fmla="*/ 459215 h 2027827"/>
              <a:gd name="connsiteX1202" fmla="*/ 1271914 w 2027827"/>
              <a:gd name="connsiteY1202" fmla="*/ 483152 h 2027827"/>
              <a:gd name="connsiteX1203" fmla="*/ 1287147 w 2027827"/>
              <a:gd name="connsiteY1203" fmla="*/ 459215 h 2027827"/>
              <a:gd name="connsiteX1204" fmla="*/ 1303793 w 2027827"/>
              <a:gd name="connsiteY1204" fmla="*/ 459215 h 2027827"/>
              <a:gd name="connsiteX1205" fmla="*/ 1280184 w 2027827"/>
              <a:gd name="connsiteY1205" fmla="*/ 495991 h 2027827"/>
              <a:gd name="connsiteX1206" fmla="*/ 1305426 w 2027827"/>
              <a:gd name="connsiteY1206" fmla="*/ 535378 h 2027827"/>
              <a:gd name="connsiteX1207" fmla="*/ 1288779 w 2027827"/>
              <a:gd name="connsiteY1207" fmla="*/ 535378 h 2027827"/>
              <a:gd name="connsiteX1208" fmla="*/ 1271914 w 2027827"/>
              <a:gd name="connsiteY1208" fmla="*/ 508612 h 2027827"/>
              <a:gd name="connsiteX1209" fmla="*/ 1375114 w 2027827"/>
              <a:gd name="connsiteY1209" fmla="*/ 508612 h 2027827"/>
              <a:gd name="connsiteX1210" fmla="*/ 1358250 w 2027827"/>
              <a:gd name="connsiteY1210" fmla="*/ 535378 h 2027827"/>
              <a:gd name="connsiteX1211" fmla="*/ 1341604 w 2027827"/>
              <a:gd name="connsiteY1211" fmla="*/ 535378 h 2027827"/>
              <a:gd name="connsiteX1212" fmla="*/ 1366845 w 2027827"/>
              <a:gd name="connsiteY1212" fmla="*/ 495991 h 2027827"/>
              <a:gd name="connsiteX1213" fmla="*/ 1343236 w 2027827"/>
              <a:gd name="connsiteY1213" fmla="*/ 459215 h 2027827"/>
              <a:gd name="connsiteX1214" fmla="*/ 1359882 w 2027827"/>
              <a:gd name="connsiteY1214" fmla="*/ 459215 h 2027827"/>
              <a:gd name="connsiteX1215" fmla="*/ 1375114 w 2027827"/>
              <a:gd name="connsiteY1215" fmla="*/ 483152 h 2027827"/>
              <a:gd name="connsiteX1216" fmla="*/ 1390348 w 2027827"/>
              <a:gd name="connsiteY1216" fmla="*/ 459215 h 2027827"/>
              <a:gd name="connsiteX1217" fmla="*/ 1406993 w 2027827"/>
              <a:gd name="connsiteY1217" fmla="*/ 459215 h 2027827"/>
              <a:gd name="connsiteX1218" fmla="*/ 1383384 w 2027827"/>
              <a:gd name="connsiteY1218" fmla="*/ 495991 h 2027827"/>
              <a:gd name="connsiteX1219" fmla="*/ 1408626 w 2027827"/>
              <a:gd name="connsiteY1219" fmla="*/ 535378 h 2027827"/>
              <a:gd name="connsiteX1220" fmla="*/ 1391980 w 2027827"/>
              <a:gd name="connsiteY1220" fmla="*/ 535378 h 2027827"/>
              <a:gd name="connsiteX1221" fmla="*/ 1375114 w 2027827"/>
              <a:gd name="connsiteY1221" fmla="*/ 508612 h 2027827"/>
              <a:gd name="connsiteX1222" fmla="*/ 1478315 w 2027827"/>
              <a:gd name="connsiteY1222" fmla="*/ 508612 h 2027827"/>
              <a:gd name="connsiteX1223" fmla="*/ 1461450 w 2027827"/>
              <a:gd name="connsiteY1223" fmla="*/ 535378 h 2027827"/>
              <a:gd name="connsiteX1224" fmla="*/ 1444804 w 2027827"/>
              <a:gd name="connsiteY1224" fmla="*/ 535378 h 2027827"/>
              <a:gd name="connsiteX1225" fmla="*/ 1470046 w 2027827"/>
              <a:gd name="connsiteY1225" fmla="*/ 495991 h 2027827"/>
              <a:gd name="connsiteX1226" fmla="*/ 1446436 w 2027827"/>
              <a:gd name="connsiteY1226" fmla="*/ 459215 h 2027827"/>
              <a:gd name="connsiteX1227" fmla="*/ 1463083 w 2027827"/>
              <a:gd name="connsiteY1227" fmla="*/ 459215 h 2027827"/>
              <a:gd name="connsiteX1228" fmla="*/ 1478315 w 2027827"/>
              <a:gd name="connsiteY1228" fmla="*/ 483152 h 2027827"/>
              <a:gd name="connsiteX1229" fmla="*/ 1493548 w 2027827"/>
              <a:gd name="connsiteY1229" fmla="*/ 459215 h 2027827"/>
              <a:gd name="connsiteX1230" fmla="*/ 1510194 w 2027827"/>
              <a:gd name="connsiteY1230" fmla="*/ 459215 h 2027827"/>
              <a:gd name="connsiteX1231" fmla="*/ 1486584 w 2027827"/>
              <a:gd name="connsiteY1231" fmla="*/ 495991 h 2027827"/>
              <a:gd name="connsiteX1232" fmla="*/ 1511826 w 2027827"/>
              <a:gd name="connsiteY1232" fmla="*/ 535378 h 2027827"/>
              <a:gd name="connsiteX1233" fmla="*/ 1495180 w 2027827"/>
              <a:gd name="connsiteY1233" fmla="*/ 535378 h 2027827"/>
              <a:gd name="connsiteX1234" fmla="*/ 1478315 w 2027827"/>
              <a:gd name="connsiteY1234" fmla="*/ 508612 h 2027827"/>
              <a:gd name="connsiteX1235" fmla="*/ 1581515 w 2027827"/>
              <a:gd name="connsiteY1235" fmla="*/ 508612 h 2027827"/>
              <a:gd name="connsiteX1236" fmla="*/ 1564650 w 2027827"/>
              <a:gd name="connsiteY1236" fmla="*/ 535378 h 2027827"/>
              <a:gd name="connsiteX1237" fmla="*/ 1548004 w 2027827"/>
              <a:gd name="connsiteY1237" fmla="*/ 535378 h 2027827"/>
              <a:gd name="connsiteX1238" fmla="*/ 1573246 w 2027827"/>
              <a:gd name="connsiteY1238" fmla="*/ 495991 h 2027827"/>
              <a:gd name="connsiteX1239" fmla="*/ 1549636 w 2027827"/>
              <a:gd name="connsiteY1239" fmla="*/ 459215 h 2027827"/>
              <a:gd name="connsiteX1240" fmla="*/ 1566283 w 2027827"/>
              <a:gd name="connsiteY1240" fmla="*/ 459215 h 2027827"/>
              <a:gd name="connsiteX1241" fmla="*/ 1581515 w 2027827"/>
              <a:gd name="connsiteY1241" fmla="*/ 483152 h 2027827"/>
              <a:gd name="connsiteX1242" fmla="*/ 1596748 w 2027827"/>
              <a:gd name="connsiteY1242" fmla="*/ 459215 h 2027827"/>
              <a:gd name="connsiteX1243" fmla="*/ 1613394 w 2027827"/>
              <a:gd name="connsiteY1243" fmla="*/ 459215 h 2027827"/>
              <a:gd name="connsiteX1244" fmla="*/ 1589785 w 2027827"/>
              <a:gd name="connsiteY1244" fmla="*/ 495991 h 2027827"/>
              <a:gd name="connsiteX1245" fmla="*/ 1615026 w 2027827"/>
              <a:gd name="connsiteY1245" fmla="*/ 535378 h 2027827"/>
              <a:gd name="connsiteX1246" fmla="*/ 1598380 w 2027827"/>
              <a:gd name="connsiteY1246" fmla="*/ 535378 h 2027827"/>
              <a:gd name="connsiteX1247" fmla="*/ 1581515 w 2027827"/>
              <a:gd name="connsiteY1247" fmla="*/ 508612 h 2027827"/>
              <a:gd name="connsiteX1248" fmla="*/ 1684715 w 2027827"/>
              <a:gd name="connsiteY1248" fmla="*/ 508612 h 2027827"/>
              <a:gd name="connsiteX1249" fmla="*/ 1667851 w 2027827"/>
              <a:gd name="connsiteY1249" fmla="*/ 535378 h 2027827"/>
              <a:gd name="connsiteX1250" fmla="*/ 1651205 w 2027827"/>
              <a:gd name="connsiteY1250" fmla="*/ 535378 h 2027827"/>
              <a:gd name="connsiteX1251" fmla="*/ 1676446 w 2027827"/>
              <a:gd name="connsiteY1251" fmla="*/ 495991 h 2027827"/>
              <a:gd name="connsiteX1252" fmla="*/ 1652837 w 2027827"/>
              <a:gd name="connsiteY1252" fmla="*/ 459215 h 2027827"/>
              <a:gd name="connsiteX1253" fmla="*/ 1669483 w 2027827"/>
              <a:gd name="connsiteY1253" fmla="*/ 459215 h 2027827"/>
              <a:gd name="connsiteX1254" fmla="*/ 1684715 w 2027827"/>
              <a:gd name="connsiteY1254" fmla="*/ 483152 h 2027827"/>
              <a:gd name="connsiteX1255" fmla="*/ 1699948 w 2027827"/>
              <a:gd name="connsiteY1255" fmla="*/ 459215 h 2027827"/>
              <a:gd name="connsiteX1256" fmla="*/ 1716595 w 2027827"/>
              <a:gd name="connsiteY1256" fmla="*/ 459215 h 2027827"/>
              <a:gd name="connsiteX1257" fmla="*/ 1692985 w 2027827"/>
              <a:gd name="connsiteY1257" fmla="*/ 495991 h 2027827"/>
              <a:gd name="connsiteX1258" fmla="*/ 1718227 w 2027827"/>
              <a:gd name="connsiteY1258" fmla="*/ 535378 h 2027827"/>
              <a:gd name="connsiteX1259" fmla="*/ 1701581 w 2027827"/>
              <a:gd name="connsiteY1259" fmla="*/ 535378 h 2027827"/>
              <a:gd name="connsiteX1260" fmla="*/ 1684715 w 2027827"/>
              <a:gd name="connsiteY1260" fmla="*/ 508612 h 2027827"/>
              <a:gd name="connsiteX1261" fmla="*/ 1787915 w 2027827"/>
              <a:gd name="connsiteY1261" fmla="*/ 508612 h 2027827"/>
              <a:gd name="connsiteX1262" fmla="*/ 1771051 w 2027827"/>
              <a:gd name="connsiteY1262" fmla="*/ 535378 h 2027827"/>
              <a:gd name="connsiteX1263" fmla="*/ 1754405 w 2027827"/>
              <a:gd name="connsiteY1263" fmla="*/ 535378 h 2027827"/>
              <a:gd name="connsiteX1264" fmla="*/ 1779647 w 2027827"/>
              <a:gd name="connsiteY1264" fmla="*/ 495991 h 2027827"/>
              <a:gd name="connsiteX1265" fmla="*/ 1756037 w 2027827"/>
              <a:gd name="connsiteY1265" fmla="*/ 459215 h 2027827"/>
              <a:gd name="connsiteX1266" fmla="*/ 1772683 w 2027827"/>
              <a:gd name="connsiteY1266" fmla="*/ 459215 h 2027827"/>
              <a:gd name="connsiteX1267" fmla="*/ 1787915 w 2027827"/>
              <a:gd name="connsiteY1267" fmla="*/ 483152 h 2027827"/>
              <a:gd name="connsiteX1268" fmla="*/ 1803149 w 2027827"/>
              <a:gd name="connsiteY1268" fmla="*/ 459215 h 2027827"/>
              <a:gd name="connsiteX1269" fmla="*/ 1819795 w 2027827"/>
              <a:gd name="connsiteY1269" fmla="*/ 459215 h 2027827"/>
              <a:gd name="connsiteX1270" fmla="*/ 1796185 w 2027827"/>
              <a:gd name="connsiteY1270" fmla="*/ 495991 h 2027827"/>
              <a:gd name="connsiteX1271" fmla="*/ 1821427 w 2027827"/>
              <a:gd name="connsiteY1271" fmla="*/ 535378 h 2027827"/>
              <a:gd name="connsiteX1272" fmla="*/ 1804781 w 2027827"/>
              <a:gd name="connsiteY1272" fmla="*/ 535378 h 2027827"/>
              <a:gd name="connsiteX1273" fmla="*/ 1787915 w 2027827"/>
              <a:gd name="connsiteY1273" fmla="*/ 508612 h 2027827"/>
              <a:gd name="connsiteX1274" fmla="*/ 1891116 w 2027827"/>
              <a:gd name="connsiteY1274" fmla="*/ 508612 h 2027827"/>
              <a:gd name="connsiteX1275" fmla="*/ 1874251 w 2027827"/>
              <a:gd name="connsiteY1275" fmla="*/ 535378 h 2027827"/>
              <a:gd name="connsiteX1276" fmla="*/ 1857605 w 2027827"/>
              <a:gd name="connsiteY1276" fmla="*/ 535378 h 2027827"/>
              <a:gd name="connsiteX1277" fmla="*/ 1882847 w 2027827"/>
              <a:gd name="connsiteY1277" fmla="*/ 495991 h 2027827"/>
              <a:gd name="connsiteX1278" fmla="*/ 1859237 w 2027827"/>
              <a:gd name="connsiteY1278" fmla="*/ 459215 h 2027827"/>
              <a:gd name="connsiteX1279" fmla="*/ 1875884 w 2027827"/>
              <a:gd name="connsiteY1279" fmla="*/ 459215 h 2027827"/>
              <a:gd name="connsiteX1280" fmla="*/ 1891116 w 2027827"/>
              <a:gd name="connsiteY1280" fmla="*/ 483152 h 2027827"/>
              <a:gd name="connsiteX1281" fmla="*/ 1906349 w 2027827"/>
              <a:gd name="connsiteY1281" fmla="*/ 459215 h 2027827"/>
              <a:gd name="connsiteX1282" fmla="*/ 1922995 w 2027827"/>
              <a:gd name="connsiteY1282" fmla="*/ 459215 h 2027827"/>
              <a:gd name="connsiteX1283" fmla="*/ 1899385 w 2027827"/>
              <a:gd name="connsiteY1283" fmla="*/ 495991 h 2027827"/>
              <a:gd name="connsiteX1284" fmla="*/ 1924627 w 2027827"/>
              <a:gd name="connsiteY1284" fmla="*/ 535378 h 2027827"/>
              <a:gd name="connsiteX1285" fmla="*/ 1907981 w 2027827"/>
              <a:gd name="connsiteY1285" fmla="*/ 535378 h 2027827"/>
              <a:gd name="connsiteX1286" fmla="*/ 1891116 w 2027827"/>
              <a:gd name="connsiteY1286" fmla="*/ 508612 h 2027827"/>
              <a:gd name="connsiteX1287" fmla="*/ 1994316 w 2027827"/>
              <a:gd name="connsiteY1287" fmla="*/ 508612 h 2027827"/>
              <a:gd name="connsiteX1288" fmla="*/ 1977452 w 2027827"/>
              <a:gd name="connsiteY1288" fmla="*/ 535378 h 2027827"/>
              <a:gd name="connsiteX1289" fmla="*/ 1960805 w 2027827"/>
              <a:gd name="connsiteY1289" fmla="*/ 535378 h 2027827"/>
              <a:gd name="connsiteX1290" fmla="*/ 1986047 w 2027827"/>
              <a:gd name="connsiteY1290" fmla="*/ 495991 h 2027827"/>
              <a:gd name="connsiteX1291" fmla="*/ 1962438 w 2027827"/>
              <a:gd name="connsiteY1291" fmla="*/ 459215 h 2027827"/>
              <a:gd name="connsiteX1292" fmla="*/ 1979084 w 2027827"/>
              <a:gd name="connsiteY1292" fmla="*/ 459215 h 2027827"/>
              <a:gd name="connsiteX1293" fmla="*/ 1994316 w 2027827"/>
              <a:gd name="connsiteY1293" fmla="*/ 483152 h 2027827"/>
              <a:gd name="connsiteX1294" fmla="*/ 2009549 w 2027827"/>
              <a:gd name="connsiteY1294" fmla="*/ 459215 h 2027827"/>
              <a:gd name="connsiteX1295" fmla="*/ 2026195 w 2027827"/>
              <a:gd name="connsiteY1295" fmla="*/ 459215 h 2027827"/>
              <a:gd name="connsiteX1296" fmla="*/ 2002586 w 2027827"/>
              <a:gd name="connsiteY1296" fmla="*/ 495991 h 2027827"/>
              <a:gd name="connsiteX1297" fmla="*/ 2027827 w 2027827"/>
              <a:gd name="connsiteY1297" fmla="*/ 535378 h 2027827"/>
              <a:gd name="connsiteX1298" fmla="*/ 2011182 w 2027827"/>
              <a:gd name="connsiteY1298" fmla="*/ 535378 h 2027827"/>
              <a:gd name="connsiteX1299" fmla="*/ 1994316 w 2027827"/>
              <a:gd name="connsiteY1299" fmla="*/ 508612 h 2027827"/>
              <a:gd name="connsiteX1300" fmla="*/ 33511 w 2027827"/>
              <a:gd name="connsiteY1300" fmla="*/ 623416 h 2027827"/>
              <a:gd name="connsiteX1301" fmla="*/ 16646 w 2027827"/>
              <a:gd name="connsiteY1301" fmla="*/ 650182 h 2027827"/>
              <a:gd name="connsiteX1302" fmla="*/ 0 w 2027827"/>
              <a:gd name="connsiteY1302" fmla="*/ 650182 h 2027827"/>
              <a:gd name="connsiteX1303" fmla="*/ 25242 w 2027827"/>
              <a:gd name="connsiteY1303" fmla="*/ 610795 h 2027827"/>
              <a:gd name="connsiteX1304" fmla="*/ 1632 w 2027827"/>
              <a:gd name="connsiteY1304" fmla="*/ 574019 h 2027827"/>
              <a:gd name="connsiteX1305" fmla="*/ 18278 w 2027827"/>
              <a:gd name="connsiteY1305" fmla="*/ 574019 h 2027827"/>
              <a:gd name="connsiteX1306" fmla="*/ 33511 w 2027827"/>
              <a:gd name="connsiteY1306" fmla="*/ 597956 h 2027827"/>
              <a:gd name="connsiteX1307" fmla="*/ 48744 w 2027827"/>
              <a:gd name="connsiteY1307" fmla="*/ 574019 h 2027827"/>
              <a:gd name="connsiteX1308" fmla="*/ 65390 w 2027827"/>
              <a:gd name="connsiteY1308" fmla="*/ 574019 h 2027827"/>
              <a:gd name="connsiteX1309" fmla="*/ 41780 w 2027827"/>
              <a:gd name="connsiteY1309" fmla="*/ 610795 h 2027827"/>
              <a:gd name="connsiteX1310" fmla="*/ 67022 w 2027827"/>
              <a:gd name="connsiteY1310" fmla="*/ 650182 h 2027827"/>
              <a:gd name="connsiteX1311" fmla="*/ 50376 w 2027827"/>
              <a:gd name="connsiteY1311" fmla="*/ 650182 h 2027827"/>
              <a:gd name="connsiteX1312" fmla="*/ 33511 w 2027827"/>
              <a:gd name="connsiteY1312" fmla="*/ 623416 h 2027827"/>
              <a:gd name="connsiteX1313" fmla="*/ 136711 w 2027827"/>
              <a:gd name="connsiteY1313" fmla="*/ 623416 h 2027827"/>
              <a:gd name="connsiteX1314" fmla="*/ 119846 w 2027827"/>
              <a:gd name="connsiteY1314" fmla="*/ 650182 h 2027827"/>
              <a:gd name="connsiteX1315" fmla="*/ 103200 w 2027827"/>
              <a:gd name="connsiteY1315" fmla="*/ 650182 h 2027827"/>
              <a:gd name="connsiteX1316" fmla="*/ 128442 w 2027827"/>
              <a:gd name="connsiteY1316" fmla="*/ 610795 h 2027827"/>
              <a:gd name="connsiteX1317" fmla="*/ 104833 w 2027827"/>
              <a:gd name="connsiteY1317" fmla="*/ 574019 h 2027827"/>
              <a:gd name="connsiteX1318" fmla="*/ 121479 w 2027827"/>
              <a:gd name="connsiteY1318" fmla="*/ 574019 h 2027827"/>
              <a:gd name="connsiteX1319" fmla="*/ 136711 w 2027827"/>
              <a:gd name="connsiteY1319" fmla="*/ 597956 h 2027827"/>
              <a:gd name="connsiteX1320" fmla="*/ 151944 w 2027827"/>
              <a:gd name="connsiteY1320" fmla="*/ 574019 h 2027827"/>
              <a:gd name="connsiteX1321" fmla="*/ 168590 w 2027827"/>
              <a:gd name="connsiteY1321" fmla="*/ 574019 h 2027827"/>
              <a:gd name="connsiteX1322" fmla="*/ 144981 w 2027827"/>
              <a:gd name="connsiteY1322" fmla="*/ 610795 h 2027827"/>
              <a:gd name="connsiteX1323" fmla="*/ 170222 w 2027827"/>
              <a:gd name="connsiteY1323" fmla="*/ 650182 h 2027827"/>
              <a:gd name="connsiteX1324" fmla="*/ 153576 w 2027827"/>
              <a:gd name="connsiteY1324" fmla="*/ 650182 h 2027827"/>
              <a:gd name="connsiteX1325" fmla="*/ 136711 w 2027827"/>
              <a:gd name="connsiteY1325" fmla="*/ 623416 h 2027827"/>
              <a:gd name="connsiteX1326" fmla="*/ 239911 w 2027827"/>
              <a:gd name="connsiteY1326" fmla="*/ 623416 h 2027827"/>
              <a:gd name="connsiteX1327" fmla="*/ 223047 w 2027827"/>
              <a:gd name="connsiteY1327" fmla="*/ 650182 h 2027827"/>
              <a:gd name="connsiteX1328" fmla="*/ 206401 w 2027827"/>
              <a:gd name="connsiteY1328" fmla="*/ 650182 h 2027827"/>
              <a:gd name="connsiteX1329" fmla="*/ 231642 w 2027827"/>
              <a:gd name="connsiteY1329" fmla="*/ 610795 h 2027827"/>
              <a:gd name="connsiteX1330" fmla="*/ 208033 w 2027827"/>
              <a:gd name="connsiteY1330" fmla="*/ 574019 h 2027827"/>
              <a:gd name="connsiteX1331" fmla="*/ 224679 w 2027827"/>
              <a:gd name="connsiteY1331" fmla="*/ 574019 h 2027827"/>
              <a:gd name="connsiteX1332" fmla="*/ 239911 w 2027827"/>
              <a:gd name="connsiteY1332" fmla="*/ 597956 h 2027827"/>
              <a:gd name="connsiteX1333" fmla="*/ 255144 w 2027827"/>
              <a:gd name="connsiteY1333" fmla="*/ 574019 h 2027827"/>
              <a:gd name="connsiteX1334" fmla="*/ 271790 w 2027827"/>
              <a:gd name="connsiteY1334" fmla="*/ 574019 h 2027827"/>
              <a:gd name="connsiteX1335" fmla="*/ 248181 w 2027827"/>
              <a:gd name="connsiteY1335" fmla="*/ 610795 h 2027827"/>
              <a:gd name="connsiteX1336" fmla="*/ 273423 w 2027827"/>
              <a:gd name="connsiteY1336" fmla="*/ 650182 h 2027827"/>
              <a:gd name="connsiteX1337" fmla="*/ 256777 w 2027827"/>
              <a:gd name="connsiteY1337" fmla="*/ 650182 h 2027827"/>
              <a:gd name="connsiteX1338" fmla="*/ 239911 w 2027827"/>
              <a:gd name="connsiteY1338" fmla="*/ 623416 h 2027827"/>
              <a:gd name="connsiteX1339" fmla="*/ 343111 w 2027827"/>
              <a:gd name="connsiteY1339" fmla="*/ 623416 h 2027827"/>
              <a:gd name="connsiteX1340" fmla="*/ 326247 w 2027827"/>
              <a:gd name="connsiteY1340" fmla="*/ 650182 h 2027827"/>
              <a:gd name="connsiteX1341" fmla="*/ 309601 w 2027827"/>
              <a:gd name="connsiteY1341" fmla="*/ 650182 h 2027827"/>
              <a:gd name="connsiteX1342" fmla="*/ 334843 w 2027827"/>
              <a:gd name="connsiteY1342" fmla="*/ 610795 h 2027827"/>
              <a:gd name="connsiteX1343" fmla="*/ 311233 w 2027827"/>
              <a:gd name="connsiteY1343" fmla="*/ 574019 h 2027827"/>
              <a:gd name="connsiteX1344" fmla="*/ 327879 w 2027827"/>
              <a:gd name="connsiteY1344" fmla="*/ 574019 h 2027827"/>
              <a:gd name="connsiteX1345" fmla="*/ 343111 w 2027827"/>
              <a:gd name="connsiteY1345" fmla="*/ 597956 h 2027827"/>
              <a:gd name="connsiteX1346" fmla="*/ 358345 w 2027827"/>
              <a:gd name="connsiteY1346" fmla="*/ 574019 h 2027827"/>
              <a:gd name="connsiteX1347" fmla="*/ 374991 w 2027827"/>
              <a:gd name="connsiteY1347" fmla="*/ 574019 h 2027827"/>
              <a:gd name="connsiteX1348" fmla="*/ 351381 w 2027827"/>
              <a:gd name="connsiteY1348" fmla="*/ 610795 h 2027827"/>
              <a:gd name="connsiteX1349" fmla="*/ 376623 w 2027827"/>
              <a:gd name="connsiteY1349" fmla="*/ 650182 h 2027827"/>
              <a:gd name="connsiteX1350" fmla="*/ 359977 w 2027827"/>
              <a:gd name="connsiteY1350" fmla="*/ 650182 h 2027827"/>
              <a:gd name="connsiteX1351" fmla="*/ 343111 w 2027827"/>
              <a:gd name="connsiteY1351" fmla="*/ 623416 h 2027827"/>
              <a:gd name="connsiteX1352" fmla="*/ 446312 w 2027827"/>
              <a:gd name="connsiteY1352" fmla="*/ 623416 h 2027827"/>
              <a:gd name="connsiteX1353" fmla="*/ 429447 w 2027827"/>
              <a:gd name="connsiteY1353" fmla="*/ 650182 h 2027827"/>
              <a:gd name="connsiteX1354" fmla="*/ 412801 w 2027827"/>
              <a:gd name="connsiteY1354" fmla="*/ 650182 h 2027827"/>
              <a:gd name="connsiteX1355" fmla="*/ 438043 w 2027827"/>
              <a:gd name="connsiteY1355" fmla="*/ 610795 h 2027827"/>
              <a:gd name="connsiteX1356" fmla="*/ 414433 w 2027827"/>
              <a:gd name="connsiteY1356" fmla="*/ 574019 h 2027827"/>
              <a:gd name="connsiteX1357" fmla="*/ 431079 w 2027827"/>
              <a:gd name="connsiteY1357" fmla="*/ 574019 h 2027827"/>
              <a:gd name="connsiteX1358" fmla="*/ 446312 w 2027827"/>
              <a:gd name="connsiteY1358" fmla="*/ 597956 h 2027827"/>
              <a:gd name="connsiteX1359" fmla="*/ 461545 w 2027827"/>
              <a:gd name="connsiteY1359" fmla="*/ 574019 h 2027827"/>
              <a:gd name="connsiteX1360" fmla="*/ 478191 w 2027827"/>
              <a:gd name="connsiteY1360" fmla="*/ 574019 h 2027827"/>
              <a:gd name="connsiteX1361" fmla="*/ 454582 w 2027827"/>
              <a:gd name="connsiteY1361" fmla="*/ 610795 h 2027827"/>
              <a:gd name="connsiteX1362" fmla="*/ 479823 w 2027827"/>
              <a:gd name="connsiteY1362" fmla="*/ 650182 h 2027827"/>
              <a:gd name="connsiteX1363" fmla="*/ 463177 w 2027827"/>
              <a:gd name="connsiteY1363" fmla="*/ 650182 h 2027827"/>
              <a:gd name="connsiteX1364" fmla="*/ 446312 w 2027827"/>
              <a:gd name="connsiteY1364" fmla="*/ 623416 h 2027827"/>
              <a:gd name="connsiteX1365" fmla="*/ 549512 w 2027827"/>
              <a:gd name="connsiteY1365" fmla="*/ 623416 h 2027827"/>
              <a:gd name="connsiteX1366" fmla="*/ 532648 w 2027827"/>
              <a:gd name="connsiteY1366" fmla="*/ 650182 h 2027827"/>
              <a:gd name="connsiteX1367" fmla="*/ 516002 w 2027827"/>
              <a:gd name="connsiteY1367" fmla="*/ 650182 h 2027827"/>
              <a:gd name="connsiteX1368" fmla="*/ 541243 w 2027827"/>
              <a:gd name="connsiteY1368" fmla="*/ 610795 h 2027827"/>
              <a:gd name="connsiteX1369" fmla="*/ 517634 w 2027827"/>
              <a:gd name="connsiteY1369" fmla="*/ 574019 h 2027827"/>
              <a:gd name="connsiteX1370" fmla="*/ 534280 w 2027827"/>
              <a:gd name="connsiteY1370" fmla="*/ 574019 h 2027827"/>
              <a:gd name="connsiteX1371" fmla="*/ 549512 w 2027827"/>
              <a:gd name="connsiteY1371" fmla="*/ 597956 h 2027827"/>
              <a:gd name="connsiteX1372" fmla="*/ 564745 w 2027827"/>
              <a:gd name="connsiteY1372" fmla="*/ 574019 h 2027827"/>
              <a:gd name="connsiteX1373" fmla="*/ 581391 w 2027827"/>
              <a:gd name="connsiteY1373" fmla="*/ 574019 h 2027827"/>
              <a:gd name="connsiteX1374" fmla="*/ 557782 w 2027827"/>
              <a:gd name="connsiteY1374" fmla="*/ 610795 h 2027827"/>
              <a:gd name="connsiteX1375" fmla="*/ 583023 w 2027827"/>
              <a:gd name="connsiteY1375" fmla="*/ 650182 h 2027827"/>
              <a:gd name="connsiteX1376" fmla="*/ 566378 w 2027827"/>
              <a:gd name="connsiteY1376" fmla="*/ 650182 h 2027827"/>
              <a:gd name="connsiteX1377" fmla="*/ 549512 w 2027827"/>
              <a:gd name="connsiteY1377" fmla="*/ 623416 h 2027827"/>
              <a:gd name="connsiteX1378" fmla="*/ 652712 w 2027827"/>
              <a:gd name="connsiteY1378" fmla="*/ 623416 h 2027827"/>
              <a:gd name="connsiteX1379" fmla="*/ 635848 w 2027827"/>
              <a:gd name="connsiteY1379" fmla="*/ 650182 h 2027827"/>
              <a:gd name="connsiteX1380" fmla="*/ 619202 w 2027827"/>
              <a:gd name="connsiteY1380" fmla="*/ 650182 h 2027827"/>
              <a:gd name="connsiteX1381" fmla="*/ 644443 w 2027827"/>
              <a:gd name="connsiteY1381" fmla="*/ 610795 h 2027827"/>
              <a:gd name="connsiteX1382" fmla="*/ 620834 w 2027827"/>
              <a:gd name="connsiteY1382" fmla="*/ 574019 h 2027827"/>
              <a:gd name="connsiteX1383" fmla="*/ 637480 w 2027827"/>
              <a:gd name="connsiteY1383" fmla="*/ 574019 h 2027827"/>
              <a:gd name="connsiteX1384" fmla="*/ 652712 w 2027827"/>
              <a:gd name="connsiteY1384" fmla="*/ 597956 h 2027827"/>
              <a:gd name="connsiteX1385" fmla="*/ 667945 w 2027827"/>
              <a:gd name="connsiteY1385" fmla="*/ 574019 h 2027827"/>
              <a:gd name="connsiteX1386" fmla="*/ 684592 w 2027827"/>
              <a:gd name="connsiteY1386" fmla="*/ 574019 h 2027827"/>
              <a:gd name="connsiteX1387" fmla="*/ 660982 w 2027827"/>
              <a:gd name="connsiteY1387" fmla="*/ 610795 h 2027827"/>
              <a:gd name="connsiteX1388" fmla="*/ 686224 w 2027827"/>
              <a:gd name="connsiteY1388" fmla="*/ 650182 h 2027827"/>
              <a:gd name="connsiteX1389" fmla="*/ 669578 w 2027827"/>
              <a:gd name="connsiteY1389" fmla="*/ 650182 h 2027827"/>
              <a:gd name="connsiteX1390" fmla="*/ 652712 w 2027827"/>
              <a:gd name="connsiteY1390" fmla="*/ 623416 h 2027827"/>
              <a:gd name="connsiteX1391" fmla="*/ 755913 w 2027827"/>
              <a:gd name="connsiteY1391" fmla="*/ 623416 h 2027827"/>
              <a:gd name="connsiteX1392" fmla="*/ 739048 w 2027827"/>
              <a:gd name="connsiteY1392" fmla="*/ 650182 h 2027827"/>
              <a:gd name="connsiteX1393" fmla="*/ 722402 w 2027827"/>
              <a:gd name="connsiteY1393" fmla="*/ 650182 h 2027827"/>
              <a:gd name="connsiteX1394" fmla="*/ 747644 w 2027827"/>
              <a:gd name="connsiteY1394" fmla="*/ 610795 h 2027827"/>
              <a:gd name="connsiteX1395" fmla="*/ 724034 w 2027827"/>
              <a:gd name="connsiteY1395" fmla="*/ 574019 h 2027827"/>
              <a:gd name="connsiteX1396" fmla="*/ 740680 w 2027827"/>
              <a:gd name="connsiteY1396" fmla="*/ 574019 h 2027827"/>
              <a:gd name="connsiteX1397" fmla="*/ 755913 w 2027827"/>
              <a:gd name="connsiteY1397" fmla="*/ 597956 h 2027827"/>
              <a:gd name="connsiteX1398" fmla="*/ 771146 w 2027827"/>
              <a:gd name="connsiteY1398" fmla="*/ 574019 h 2027827"/>
              <a:gd name="connsiteX1399" fmla="*/ 787792 w 2027827"/>
              <a:gd name="connsiteY1399" fmla="*/ 574019 h 2027827"/>
              <a:gd name="connsiteX1400" fmla="*/ 764182 w 2027827"/>
              <a:gd name="connsiteY1400" fmla="*/ 610795 h 2027827"/>
              <a:gd name="connsiteX1401" fmla="*/ 789424 w 2027827"/>
              <a:gd name="connsiteY1401" fmla="*/ 650182 h 2027827"/>
              <a:gd name="connsiteX1402" fmla="*/ 772778 w 2027827"/>
              <a:gd name="connsiteY1402" fmla="*/ 650182 h 2027827"/>
              <a:gd name="connsiteX1403" fmla="*/ 755913 w 2027827"/>
              <a:gd name="connsiteY1403" fmla="*/ 623416 h 2027827"/>
              <a:gd name="connsiteX1404" fmla="*/ 859113 w 2027827"/>
              <a:gd name="connsiteY1404" fmla="*/ 623416 h 2027827"/>
              <a:gd name="connsiteX1405" fmla="*/ 842248 w 2027827"/>
              <a:gd name="connsiteY1405" fmla="*/ 650182 h 2027827"/>
              <a:gd name="connsiteX1406" fmla="*/ 825602 w 2027827"/>
              <a:gd name="connsiteY1406" fmla="*/ 650182 h 2027827"/>
              <a:gd name="connsiteX1407" fmla="*/ 850844 w 2027827"/>
              <a:gd name="connsiteY1407" fmla="*/ 610795 h 2027827"/>
              <a:gd name="connsiteX1408" fmla="*/ 827235 w 2027827"/>
              <a:gd name="connsiteY1408" fmla="*/ 574019 h 2027827"/>
              <a:gd name="connsiteX1409" fmla="*/ 843881 w 2027827"/>
              <a:gd name="connsiteY1409" fmla="*/ 574019 h 2027827"/>
              <a:gd name="connsiteX1410" fmla="*/ 859113 w 2027827"/>
              <a:gd name="connsiteY1410" fmla="*/ 597956 h 2027827"/>
              <a:gd name="connsiteX1411" fmla="*/ 874346 w 2027827"/>
              <a:gd name="connsiteY1411" fmla="*/ 574019 h 2027827"/>
              <a:gd name="connsiteX1412" fmla="*/ 890992 w 2027827"/>
              <a:gd name="connsiteY1412" fmla="*/ 574019 h 2027827"/>
              <a:gd name="connsiteX1413" fmla="*/ 867383 w 2027827"/>
              <a:gd name="connsiteY1413" fmla="*/ 610795 h 2027827"/>
              <a:gd name="connsiteX1414" fmla="*/ 892624 w 2027827"/>
              <a:gd name="connsiteY1414" fmla="*/ 650182 h 2027827"/>
              <a:gd name="connsiteX1415" fmla="*/ 875978 w 2027827"/>
              <a:gd name="connsiteY1415" fmla="*/ 650182 h 2027827"/>
              <a:gd name="connsiteX1416" fmla="*/ 859113 w 2027827"/>
              <a:gd name="connsiteY1416" fmla="*/ 623416 h 2027827"/>
              <a:gd name="connsiteX1417" fmla="*/ 962313 w 2027827"/>
              <a:gd name="connsiteY1417" fmla="*/ 623416 h 2027827"/>
              <a:gd name="connsiteX1418" fmla="*/ 945449 w 2027827"/>
              <a:gd name="connsiteY1418" fmla="*/ 650182 h 2027827"/>
              <a:gd name="connsiteX1419" fmla="*/ 928803 w 2027827"/>
              <a:gd name="connsiteY1419" fmla="*/ 650182 h 2027827"/>
              <a:gd name="connsiteX1420" fmla="*/ 954044 w 2027827"/>
              <a:gd name="connsiteY1420" fmla="*/ 610795 h 2027827"/>
              <a:gd name="connsiteX1421" fmla="*/ 930435 w 2027827"/>
              <a:gd name="connsiteY1421" fmla="*/ 574019 h 2027827"/>
              <a:gd name="connsiteX1422" fmla="*/ 947081 w 2027827"/>
              <a:gd name="connsiteY1422" fmla="*/ 574019 h 2027827"/>
              <a:gd name="connsiteX1423" fmla="*/ 962313 w 2027827"/>
              <a:gd name="connsiteY1423" fmla="*/ 597956 h 2027827"/>
              <a:gd name="connsiteX1424" fmla="*/ 977546 w 2027827"/>
              <a:gd name="connsiteY1424" fmla="*/ 574019 h 2027827"/>
              <a:gd name="connsiteX1425" fmla="*/ 994192 w 2027827"/>
              <a:gd name="connsiteY1425" fmla="*/ 574019 h 2027827"/>
              <a:gd name="connsiteX1426" fmla="*/ 970583 w 2027827"/>
              <a:gd name="connsiteY1426" fmla="*/ 610795 h 2027827"/>
              <a:gd name="connsiteX1427" fmla="*/ 995824 w 2027827"/>
              <a:gd name="connsiteY1427" fmla="*/ 650182 h 2027827"/>
              <a:gd name="connsiteX1428" fmla="*/ 979179 w 2027827"/>
              <a:gd name="connsiteY1428" fmla="*/ 650182 h 2027827"/>
              <a:gd name="connsiteX1429" fmla="*/ 962313 w 2027827"/>
              <a:gd name="connsiteY1429" fmla="*/ 623416 h 2027827"/>
              <a:gd name="connsiteX1430" fmla="*/ 1065513 w 2027827"/>
              <a:gd name="connsiteY1430" fmla="*/ 623416 h 2027827"/>
              <a:gd name="connsiteX1431" fmla="*/ 1048649 w 2027827"/>
              <a:gd name="connsiteY1431" fmla="*/ 650182 h 2027827"/>
              <a:gd name="connsiteX1432" fmla="*/ 1032003 w 2027827"/>
              <a:gd name="connsiteY1432" fmla="*/ 650182 h 2027827"/>
              <a:gd name="connsiteX1433" fmla="*/ 1057244 w 2027827"/>
              <a:gd name="connsiteY1433" fmla="*/ 610795 h 2027827"/>
              <a:gd name="connsiteX1434" fmla="*/ 1033635 w 2027827"/>
              <a:gd name="connsiteY1434" fmla="*/ 574019 h 2027827"/>
              <a:gd name="connsiteX1435" fmla="*/ 1050281 w 2027827"/>
              <a:gd name="connsiteY1435" fmla="*/ 574019 h 2027827"/>
              <a:gd name="connsiteX1436" fmla="*/ 1065513 w 2027827"/>
              <a:gd name="connsiteY1436" fmla="*/ 597956 h 2027827"/>
              <a:gd name="connsiteX1437" fmla="*/ 1080747 w 2027827"/>
              <a:gd name="connsiteY1437" fmla="*/ 574019 h 2027827"/>
              <a:gd name="connsiteX1438" fmla="*/ 1097393 w 2027827"/>
              <a:gd name="connsiteY1438" fmla="*/ 574019 h 2027827"/>
              <a:gd name="connsiteX1439" fmla="*/ 1073783 w 2027827"/>
              <a:gd name="connsiteY1439" fmla="*/ 610795 h 2027827"/>
              <a:gd name="connsiteX1440" fmla="*/ 1099025 w 2027827"/>
              <a:gd name="connsiteY1440" fmla="*/ 650182 h 2027827"/>
              <a:gd name="connsiteX1441" fmla="*/ 1082379 w 2027827"/>
              <a:gd name="connsiteY1441" fmla="*/ 650182 h 2027827"/>
              <a:gd name="connsiteX1442" fmla="*/ 1065513 w 2027827"/>
              <a:gd name="connsiteY1442" fmla="*/ 623416 h 2027827"/>
              <a:gd name="connsiteX1443" fmla="*/ 1168714 w 2027827"/>
              <a:gd name="connsiteY1443" fmla="*/ 623416 h 2027827"/>
              <a:gd name="connsiteX1444" fmla="*/ 1151849 w 2027827"/>
              <a:gd name="connsiteY1444" fmla="*/ 650182 h 2027827"/>
              <a:gd name="connsiteX1445" fmla="*/ 1135203 w 2027827"/>
              <a:gd name="connsiteY1445" fmla="*/ 650182 h 2027827"/>
              <a:gd name="connsiteX1446" fmla="*/ 1160445 w 2027827"/>
              <a:gd name="connsiteY1446" fmla="*/ 610795 h 2027827"/>
              <a:gd name="connsiteX1447" fmla="*/ 1136835 w 2027827"/>
              <a:gd name="connsiteY1447" fmla="*/ 574019 h 2027827"/>
              <a:gd name="connsiteX1448" fmla="*/ 1153481 w 2027827"/>
              <a:gd name="connsiteY1448" fmla="*/ 574019 h 2027827"/>
              <a:gd name="connsiteX1449" fmla="*/ 1168714 w 2027827"/>
              <a:gd name="connsiteY1449" fmla="*/ 597956 h 2027827"/>
              <a:gd name="connsiteX1450" fmla="*/ 1183947 w 2027827"/>
              <a:gd name="connsiteY1450" fmla="*/ 574019 h 2027827"/>
              <a:gd name="connsiteX1451" fmla="*/ 1200593 w 2027827"/>
              <a:gd name="connsiteY1451" fmla="*/ 574019 h 2027827"/>
              <a:gd name="connsiteX1452" fmla="*/ 1176984 w 2027827"/>
              <a:gd name="connsiteY1452" fmla="*/ 610795 h 2027827"/>
              <a:gd name="connsiteX1453" fmla="*/ 1202225 w 2027827"/>
              <a:gd name="connsiteY1453" fmla="*/ 650182 h 2027827"/>
              <a:gd name="connsiteX1454" fmla="*/ 1185579 w 2027827"/>
              <a:gd name="connsiteY1454" fmla="*/ 650182 h 2027827"/>
              <a:gd name="connsiteX1455" fmla="*/ 1168714 w 2027827"/>
              <a:gd name="connsiteY1455" fmla="*/ 623416 h 2027827"/>
              <a:gd name="connsiteX1456" fmla="*/ 1271914 w 2027827"/>
              <a:gd name="connsiteY1456" fmla="*/ 623416 h 2027827"/>
              <a:gd name="connsiteX1457" fmla="*/ 1255050 w 2027827"/>
              <a:gd name="connsiteY1457" fmla="*/ 650182 h 2027827"/>
              <a:gd name="connsiteX1458" fmla="*/ 1238404 w 2027827"/>
              <a:gd name="connsiteY1458" fmla="*/ 650182 h 2027827"/>
              <a:gd name="connsiteX1459" fmla="*/ 1263645 w 2027827"/>
              <a:gd name="connsiteY1459" fmla="*/ 610795 h 2027827"/>
              <a:gd name="connsiteX1460" fmla="*/ 1240036 w 2027827"/>
              <a:gd name="connsiteY1460" fmla="*/ 574019 h 2027827"/>
              <a:gd name="connsiteX1461" fmla="*/ 1256682 w 2027827"/>
              <a:gd name="connsiteY1461" fmla="*/ 574019 h 2027827"/>
              <a:gd name="connsiteX1462" fmla="*/ 1271914 w 2027827"/>
              <a:gd name="connsiteY1462" fmla="*/ 597956 h 2027827"/>
              <a:gd name="connsiteX1463" fmla="*/ 1287147 w 2027827"/>
              <a:gd name="connsiteY1463" fmla="*/ 574019 h 2027827"/>
              <a:gd name="connsiteX1464" fmla="*/ 1303793 w 2027827"/>
              <a:gd name="connsiteY1464" fmla="*/ 574019 h 2027827"/>
              <a:gd name="connsiteX1465" fmla="*/ 1280184 w 2027827"/>
              <a:gd name="connsiteY1465" fmla="*/ 610795 h 2027827"/>
              <a:gd name="connsiteX1466" fmla="*/ 1305426 w 2027827"/>
              <a:gd name="connsiteY1466" fmla="*/ 650182 h 2027827"/>
              <a:gd name="connsiteX1467" fmla="*/ 1288779 w 2027827"/>
              <a:gd name="connsiteY1467" fmla="*/ 650182 h 2027827"/>
              <a:gd name="connsiteX1468" fmla="*/ 1271914 w 2027827"/>
              <a:gd name="connsiteY1468" fmla="*/ 623416 h 2027827"/>
              <a:gd name="connsiteX1469" fmla="*/ 1375114 w 2027827"/>
              <a:gd name="connsiteY1469" fmla="*/ 623416 h 2027827"/>
              <a:gd name="connsiteX1470" fmla="*/ 1358250 w 2027827"/>
              <a:gd name="connsiteY1470" fmla="*/ 650182 h 2027827"/>
              <a:gd name="connsiteX1471" fmla="*/ 1341604 w 2027827"/>
              <a:gd name="connsiteY1471" fmla="*/ 650182 h 2027827"/>
              <a:gd name="connsiteX1472" fmla="*/ 1366845 w 2027827"/>
              <a:gd name="connsiteY1472" fmla="*/ 610795 h 2027827"/>
              <a:gd name="connsiteX1473" fmla="*/ 1343236 w 2027827"/>
              <a:gd name="connsiteY1473" fmla="*/ 574019 h 2027827"/>
              <a:gd name="connsiteX1474" fmla="*/ 1359882 w 2027827"/>
              <a:gd name="connsiteY1474" fmla="*/ 574019 h 2027827"/>
              <a:gd name="connsiteX1475" fmla="*/ 1375114 w 2027827"/>
              <a:gd name="connsiteY1475" fmla="*/ 597956 h 2027827"/>
              <a:gd name="connsiteX1476" fmla="*/ 1390348 w 2027827"/>
              <a:gd name="connsiteY1476" fmla="*/ 574019 h 2027827"/>
              <a:gd name="connsiteX1477" fmla="*/ 1406993 w 2027827"/>
              <a:gd name="connsiteY1477" fmla="*/ 574019 h 2027827"/>
              <a:gd name="connsiteX1478" fmla="*/ 1383384 w 2027827"/>
              <a:gd name="connsiteY1478" fmla="*/ 610795 h 2027827"/>
              <a:gd name="connsiteX1479" fmla="*/ 1408626 w 2027827"/>
              <a:gd name="connsiteY1479" fmla="*/ 650182 h 2027827"/>
              <a:gd name="connsiteX1480" fmla="*/ 1391980 w 2027827"/>
              <a:gd name="connsiteY1480" fmla="*/ 650182 h 2027827"/>
              <a:gd name="connsiteX1481" fmla="*/ 1375114 w 2027827"/>
              <a:gd name="connsiteY1481" fmla="*/ 623416 h 2027827"/>
              <a:gd name="connsiteX1482" fmla="*/ 1478315 w 2027827"/>
              <a:gd name="connsiteY1482" fmla="*/ 623416 h 2027827"/>
              <a:gd name="connsiteX1483" fmla="*/ 1461450 w 2027827"/>
              <a:gd name="connsiteY1483" fmla="*/ 650182 h 2027827"/>
              <a:gd name="connsiteX1484" fmla="*/ 1444804 w 2027827"/>
              <a:gd name="connsiteY1484" fmla="*/ 650182 h 2027827"/>
              <a:gd name="connsiteX1485" fmla="*/ 1470046 w 2027827"/>
              <a:gd name="connsiteY1485" fmla="*/ 610795 h 2027827"/>
              <a:gd name="connsiteX1486" fmla="*/ 1446436 w 2027827"/>
              <a:gd name="connsiteY1486" fmla="*/ 574019 h 2027827"/>
              <a:gd name="connsiteX1487" fmla="*/ 1463083 w 2027827"/>
              <a:gd name="connsiteY1487" fmla="*/ 574019 h 2027827"/>
              <a:gd name="connsiteX1488" fmla="*/ 1478315 w 2027827"/>
              <a:gd name="connsiteY1488" fmla="*/ 597956 h 2027827"/>
              <a:gd name="connsiteX1489" fmla="*/ 1493548 w 2027827"/>
              <a:gd name="connsiteY1489" fmla="*/ 574019 h 2027827"/>
              <a:gd name="connsiteX1490" fmla="*/ 1510194 w 2027827"/>
              <a:gd name="connsiteY1490" fmla="*/ 574019 h 2027827"/>
              <a:gd name="connsiteX1491" fmla="*/ 1486584 w 2027827"/>
              <a:gd name="connsiteY1491" fmla="*/ 610795 h 2027827"/>
              <a:gd name="connsiteX1492" fmla="*/ 1511826 w 2027827"/>
              <a:gd name="connsiteY1492" fmla="*/ 650182 h 2027827"/>
              <a:gd name="connsiteX1493" fmla="*/ 1495180 w 2027827"/>
              <a:gd name="connsiteY1493" fmla="*/ 650182 h 2027827"/>
              <a:gd name="connsiteX1494" fmla="*/ 1478315 w 2027827"/>
              <a:gd name="connsiteY1494" fmla="*/ 623416 h 2027827"/>
              <a:gd name="connsiteX1495" fmla="*/ 1581515 w 2027827"/>
              <a:gd name="connsiteY1495" fmla="*/ 623416 h 2027827"/>
              <a:gd name="connsiteX1496" fmla="*/ 1564650 w 2027827"/>
              <a:gd name="connsiteY1496" fmla="*/ 650182 h 2027827"/>
              <a:gd name="connsiteX1497" fmla="*/ 1548004 w 2027827"/>
              <a:gd name="connsiteY1497" fmla="*/ 650182 h 2027827"/>
              <a:gd name="connsiteX1498" fmla="*/ 1573246 w 2027827"/>
              <a:gd name="connsiteY1498" fmla="*/ 610795 h 2027827"/>
              <a:gd name="connsiteX1499" fmla="*/ 1549636 w 2027827"/>
              <a:gd name="connsiteY1499" fmla="*/ 574019 h 2027827"/>
              <a:gd name="connsiteX1500" fmla="*/ 1566283 w 2027827"/>
              <a:gd name="connsiteY1500" fmla="*/ 574019 h 2027827"/>
              <a:gd name="connsiteX1501" fmla="*/ 1581515 w 2027827"/>
              <a:gd name="connsiteY1501" fmla="*/ 597956 h 2027827"/>
              <a:gd name="connsiteX1502" fmla="*/ 1596748 w 2027827"/>
              <a:gd name="connsiteY1502" fmla="*/ 574019 h 2027827"/>
              <a:gd name="connsiteX1503" fmla="*/ 1613394 w 2027827"/>
              <a:gd name="connsiteY1503" fmla="*/ 574019 h 2027827"/>
              <a:gd name="connsiteX1504" fmla="*/ 1589785 w 2027827"/>
              <a:gd name="connsiteY1504" fmla="*/ 610795 h 2027827"/>
              <a:gd name="connsiteX1505" fmla="*/ 1615026 w 2027827"/>
              <a:gd name="connsiteY1505" fmla="*/ 650182 h 2027827"/>
              <a:gd name="connsiteX1506" fmla="*/ 1598380 w 2027827"/>
              <a:gd name="connsiteY1506" fmla="*/ 650182 h 2027827"/>
              <a:gd name="connsiteX1507" fmla="*/ 1581515 w 2027827"/>
              <a:gd name="connsiteY1507" fmla="*/ 623416 h 2027827"/>
              <a:gd name="connsiteX1508" fmla="*/ 1684715 w 2027827"/>
              <a:gd name="connsiteY1508" fmla="*/ 623416 h 2027827"/>
              <a:gd name="connsiteX1509" fmla="*/ 1667851 w 2027827"/>
              <a:gd name="connsiteY1509" fmla="*/ 650182 h 2027827"/>
              <a:gd name="connsiteX1510" fmla="*/ 1651205 w 2027827"/>
              <a:gd name="connsiteY1510" fmla="*/ 650182 h 2027827"/>
              <a:gd name="connsiteX1511" fmla="*/ 1676446 w 2027827"/>
              <a:gd name="connsiteY1511" fmla="*/ 610795 h 2027827"/>
              <a:gd name="connsiteX1512" fmla="*/ 1652837 w 2027827"/>
              <a:gd name="connsiteY1512" fmla="*/ 574019 h 2027827"/>
              <a:gd name="connsiteX1513" fmla="*/ 1669483 w 2027827"/>
              <a:gd name="connsiteY1513" fmla="*/ 574019 h 2027827"/>
              <a:gd name="connsiteX1514" fmla="*/ 1684715 w 2027827"/>
              <a:gd name="connsiteY1514" fmla="*/ 597956 h 2027827"/>
              <a:gd name="connsiteX1515" fmla="*/ 1699948 w 2027827"/>
              <a:gd name="connsiteY1515" fmla="*/ 574019 h 2027827"/>
              <a:gd name="connsiteX1516" fmla="*/ 1716595 w 2027827"/>
              <a:gd name="connsiteY1516" fmla="*/ 574019 h 2027827"/>
              <a:gd name="connsiteX1517" fmla="*/ 1692985 w 2027827"/>
              <a:gd name="connsiteY1517" fmla="*/ 610795 h 2027827"/>
              <a:gd name="connsiteX1518" fmla="*/ 1718227 w 2027827"/>
              <a:gd name="connsiteY1518" fmla="*/ 650182 h 2027827"/>
              <a:gd name="connsiteX1519" fmla="*/ 1701581 w 2027827"/>
              <a:gd name="connsiteY1519" fmla="*/ 650182 h 2027827"/>
              <a:gd name="connsiteX1520" fmla="*/ 1684715 w 2027827"/>
              <a:gd name="connsiteY1520" fmla="*/ 623416 h 2027827"/>
              <a:gd name="connsiteX1521" fmla="*/ 1787915 w 2027827"/>
              <a:gd name="connsiteY1521" fmla="*/ 623416 h 2027827"/>
              <a:gd name="connsiteX1522" fmla="*/ 1771051 w 2027827"/>
              <a:gd name="connsiteY1522" fmla="*/ 650182 h 2027827"/>
              <a:gd name="connsiteX1523" fmla="*/ 1754405 w 2027827"/>
              <a:gd name="connsiteY1523" fmla="*/ 650182 h 2027827"/>
              <a:gd name="connsiteX1524" fmla="*/ 1779647 w 2027827"/>
              <a:gd name="connsiteY1524" fmla="*/ 610795 h 2027827"/>
              <a:gd name="connsiteX1525" fmla="*/ 1756037 w 2027827"/>
              <a:gd name="connsiteY1525" fmla="*/ 574019 h 2027827"/>
              <a:gd name="connsiteX1526" fmla="*/ 1772683 w 2027827"/>
              <a:gd name="connsiteY1526" fmla="*/ 574019 h 2027827"/>
              <a:gd name="connsiteX1527" fmla="*/ 1787915 w 2027827"/>
              <a:gd name="connsiteY1527" fmla="*/ 597956 h 2027827"/>
              <a:gd name="connsiteX1528" fmla="*/ 1803149 w 2027827"/>
              <a:gd name="connsiteY1528" fmla="*/ 574019 h 2027827"/>
              <a:gd name="connsiteX1529" fmla="*/ 1819795 w 2027827"/>
              <a:gd name="connsiteY1529" fmla="*/ 574019 h 2027827"/>
              <a:gd name="connsiteX1530" fmla="*/ 1796185 w 2027827"/>
              <a:gd name="connsiteY1530" fmla="*/ 610795 h 2027827"/>
              <a:gd name="connsiteX1531" fmla="*/ 1821427 w 2027827"/>
              <a:gd name="connsiteY1531" fmla="*/ 650182 h 2027827"/>
              <a:gd name="connsiteX1532" fmla="*/ 1804781 w 2027827"/>
              <a:gd name="connsiteY1532" fmla="*/ 650182 h 2027827"/>
              <a:gd name="connsiteX1533" fmla="*/ 1787915 w 2027827"/>
              <a:gd name="connsiteY1533" fmla="*/ 623416 h 2027827"/>
              <a:gd name="connsiteX1534" fmla="*/ 1891116 w 2027827"/>
              <a:gd name="connsiteY1534" fmla="*/ 623416 h 2027827"/>
              <a:gd name="connsiteX1535" fmla="*/ 1874251 w 2027827"/>
              <a:gd name="connsiteY1535" fmla="*/ 650182 h 2027827"/>
              <a:gd name="connsiteX1536" fmla="*/ 1857605 w 2027827"/>
              <a:gd name="connsiteY1536" fmla="*/ 650182 h 2027827"/>
              <a:gd name="connsiteX1537" fmla="*/ 1882847 w 2027827"/>
              <a:gd name="connsiteY1537" fmla="*/ 610795 h 2027827"/>
              <a:gd name="connsiteX1538" fmla="*/ 1859237 w 2027827"/>
              <a:gd name="connsiteY1538" fmla="*/ 574019 h 2027827"/>
              <a:gd name="connsiteX1539" fmla="*/ 1875884 w 2027827"/>
              <a:gd name="connsiteY1539" fmla="*/ 574019 h 2027827"/>
              <a:gd name="connsiteX1540" fmla="*/ 1891116 w 2027827"/>
              <a:gd name="connsiteY1540" fmla="*/ 597956 h 2027827"/>
              <a:gd name="connsiteX1541" fmla="*/ 1906349 w 2027827"/>
              <a:gd name="connsiteY1541" fmla="*/ 574019 h 2027827"/>
              <a:gd name="connsiteX1542" fmla="*/ 1922995 w 2027827"/>
              <a:gd name="connsiteY1542" fmla="*/ 574019 h 2027827"/>
              <a:gd name="connsiteX1543" fmla="*/ 1899385 w 2027827"/>
              <a:gd name="connsiteY1543" fmla="*/ 610795 h 2027827"/>
              <a:gd name="connsiteX1544" fmla="*/ 1924627 w 2027827"/>
              <a:gd name="connsiteY1544" fmla="*/ 650182 h 2027827"/>
              <a:gd name="connsiteX1545" fmla="*/ 1907981 w 2027827"/>
              <a:gd name="connsiteY1545" fmla="*/ 650182 h 2027827"/>
              <a:gd name="connsiteX1546" fmla="*/ 1891116 w 2027827"/>
              <a:gd name="connsiteY1546" fmla="*/ 623416 h 2027827"/>
              <a:gd name="connsiteX1547" fmla="*/ 1994316 w 2027827"/>
              <a:gd name="connsiteY1547" fmla="*/ 623416 h 2027827"/>
              <a:gd name="connsiteX1548" fmla="*/ 1977452 w 2027827"/>
              <a:gd name="connsiteY1548" fmla="*/ 650182 h 2027827"/>
              <a:gd name="connsiteX1549" fmla="*/ 1960805 w 2027827"/>
              <a:gd name="connsiteY1549" fmla="*/ 650182 h 2027827"/>
              <a:gd name="connsiteX1550" fmla="*/ 1986047 w 2027827"/>
              <a:gd name="connsiteY1550" fmla="*/ 610795 h 2027827"/>
              <a:gd name="connsiteX1551" fmla="*/ 1962438 w 2027827"/>
              <a:gd name="connsiteY1551" fmla="*/ 574019 h 2027827"/>
              <a:gd name="connsiteX1552" fmla="*/ 1979084 w 2027827"/>
              <a:gd name="connsiteY1552" fmla="*/ 574019 h 2027827"/>
              <a:gd name="connsiteX1553" fmla="*/ 1994316 w 2027827"/>
              <a:gd name="connsiteY1553" fmla="*/ 597956 h 2027827"/>
              <a:gd name="connsiteX1554" fmla="*/ 2009549 w 2027827"/>
              <a:gd name="connsiteY1554" fmla="*/ 574019 h 2027827"/>
              <a:gd name="connsiteX1555" fmla="*/ 2026195 w 2027827"/>
              <a:gd name="connsiteY1555" fmla="*/ 574019 h 2027827"/>
              <a:gd name="connsiteX1556" fmla="*/ 2002586 w 2027827"/>
              <a:gd name="connsiteY1556" fmla="*/ 610795 h 2027827"/>
              <a:gd name="connsiteX1557" fmla="*/ 2027827 w 2027827"/>
              <a:gd name="connsiteY1557" fmla="*/ 650182 h 2027827"/>
              <a:gd name="connsiteX1558" fmla="*/ 2011182 w 2027827"/>
              <a:gd name="connsiteY1558" fmla="*/ 650182 h 2027827"/>
              <a:gd name="connsiteX1559" fmla="*/ 1994316 w 2027827"/>
              <a:gd name="connsiteY1559" fmla="*/ 623416 h 2027827"/>
              <a:gd name="connsiteX1560" fmla="*/ 33511 w 2027827"/>
              <a:gd name="connsiteY1560" fmla="*/ 738220 h 2027827"/>
              <a:gd name="connsiteX1561" fmla="*/ 16646 w 2027827"/>
              <a:gd name="connsiteY1561" fmla="*/ 764986 h 2027827"/>
              <a:gd name="connsiteX1562" fmla="*/ 0 w 2027827"/>
              <a:gd name="connsiteY1562" fmla="*/ 764986 h 2027827"/>
              <a:gd name="connsiteX1563" fmla="*/ 25242 w 2027827"/>
              <a:gd name="connsiteY1563" fmla="*/ 725599 h 2027827"/>
              <a:gd name="connsiteX1564" fmla="*/ 1632 w 2027827"/>
              <a:gd name="connsiteY1564" fmla="*/ 688823 h 2027827"/>
              <a:gd name="connsiteX1565" fmla="*/ 18278 w 2027827"/>
              <a:gd name="connsiteY1565" fmla="*/ 688823 h 2027827"/>
              <a:gd name="connsiteX1566" fmla="*/ 33511 w 2027827"/>
              <a:gd name="connsiteY1566" fmla="*/ 712760 h 2027827"/>
              <a:gd name="connsiteX1567" fmla="*/ 48744 w 2027827"/>
              <a:gd name="connsiteY1567" fmla="*/ 688823 h 2027827"/>
              <a:gd name="connsiteX1568" fmla="*/ 65390 w 2027827"/>
              <a:gd name="connsiteY1568" fmla="*/ 688823 h 2027827"/>
              <a:gd name="connsiteX1569" fmla="*/ 41780 w 2027827"/>
              <a:gd name="connsiteY1569" fmla="*/ 725599 h 2027827"/>
              <a:gd name="connsiteX1570" fmla="*/ 67022 w 2027827"/>
              <a:gd name="connsiteY1570" fmla="*/ 764986 h 2027827"/>
              <a:gd name="connsiteX1571" fmla="*/ 50376 w 2027827"/>
              <a:gd name="connsiteY1571" fmla="*/ 764986 h 2027827"/>
              <a:gd name="connsiteX1572" fmla="*/ 33511 w 2027827"/>
              <a:gd name="connsiteY1572" fmla="*/ 738220 h 2027827"/>
              <a:gd name="connsiteX1573" fmla="*/ 136711 w 2027827"/>
              <a:gd name="connsiteY1573" fmla="*/ 738220 h 2027827"/>
              <a:gd name="connsiteX1574" fmla="*/ 119846 w 2027827"/>
              <a:gd name="connsiteY1574" fmla="*/ 764986 h 2027827"/>
              <a:gd name="connsiteX1575" fmla="*/ 103200 w 2027827"/>
              <a:gd name="connsiteY1575" fmla="*/ 764986 h 2027827"/>
              <a:gd name="connsiteX1576" fmla="*/ 128442 w 2027827"/>
              <a:gd name="connsiteY1576" fmla="*/ 725599 h 2027827"/>
              <a:gd name="connsiteX1577" fmla="*/ 104833 w 2027827"/>
              <a:gd name="connsiteY1577" fmla="*/ 688823 h 2027827"/>
              <a:gd name="connsiteX1578" fmla="*/ 121479 w 2027827"/>
              <a:gd name="connsiteY1578" fmla="*/ 688823 h 2027827"/>
              <a:gd name="connsiteX1579" fmla="*/ 136711 w 2027827"/>
              <a:gd name="connsiteY1579" fmla="*/ 712760 h 2027827"/>
              <a:gd name="connsiteX1580" fmla="*/ 151944 w 2027827"/>
              <a:gd name="connsiteY1580" fmla="*/ 688823 h 2027827"/>
              <a:gd name="connsiteX1581" fmla="*/ 168590 w 2027827"/>
              <a:gd name="connsiteY1581" fmla="*/ 688823 h 2027827"/>
              <a:gd name="connsiteX1582" fmla="*/ 144981 w 2027827"/>
              <a:gd name="connsiteY1582" fmla="*/ 725599 h 2027827"/>
              <a:gd name="connsiteX1583" fmla="*/ 170222 w 2027827"/>
              <a:gd name="connsiteY1583" fmla="*/ 764986 h 2027827"/>
              <a:gd name="connsiteX1584" fmla="*/ 153576 w 2027827"/>
              <a:gd name="connsiteY1584" fmla="*/ 764986 h 2027827"/>
              <a:gd name="connsiteX1585" fmla="*/ 136711 w 2027827"/>
              <a:gd name="connsiteY1585" fmla="*/ 738220 h 2027827"/>
              <a:gd name="connsiteX1586" fmla="*/ 239911 w 2027827"/>
              <a:gd name="connsiteY1586" fmla="*/ 738220 h 2027827"/>
              <a:gd name="connsiteX1587" fmla="*/ 223047 w 2027827"/>
              <a:gd name="connsiteY1587" fmla="*/ 764986 h 2027827"/>
              <a:gd name="connsiteX1588" fmla="*/ 206401 w 2027827"/>
              <a:gd name="connsiteY1588" fmla="*/ 764986 h 2027827"/>
              <a:gd name="connsiteX1589" fmla="*/ 231642 w 2027827"/>
              <a:gd name="connsiteY1589" fmla="*/ 725599 h 2027827"/>
              <a:gd name="connsiteX1590" fmla="*/ 208033 w 2027827"/>
              <a:gd name="connsiteY1590" fmla="*/ 688823 h 2027827"/>
              <a:gd name="connsiteX1591" fmla="*/ 224679 w 2027827"/>
              <a:gd name="connsiteY1591" fmla="*/ 688823 h 2027827"/>
              <a:gd name="connsiteX1592" fmla="*/ 239911 w 2027827"/>
              <a:gd name="connsiteY1592" fmla="*/ 712760 h 2027827"/>
              <a:gd name="connsiteX1593" fmla="*/ 255144 w 2027827"/>
              <a:gd name="connsiteY1593" fmla="*/ 688823 h 2027827"/>
              <a:gd name="connsiteX1594" fmla="*/ 271790 w 2027827"/>
              <a:gd name="connsiteY1594" fmla="*/ 688823 h 2027827"/>
              <a:gd name="connsiteX1595" fmla="*/ 248181 w 2027827"/>
              <a:gd name="connsiteY1595" fmla="*/ 725599 h 2027827"/>
              <a:gd name="connsiteX1596" fmla="*/ 273423 w 2027827"/>
              <a:gd name="connsiteY1596" fmla="*/ 764986 h 2027827"/>
              <a:gd name="connsiteX1597" fmla="*/ 256777 w 2027827"/>
              <a:gd name="connsiteY1597" fmla="*/ 764986 h 2027827"/>
              <a:gd name="connsiteX1598" fmla="*/ 239911 w 2027827"/>
              <a:gd name="connsiteY1598" fmla="*/ 738220 h 2027827"/>
              <a:gd name="connsiteX1599" fmla="*/ 343111 w 2027827"/>
              <a:gd name="connsiteY1599" fmla="*/ 738220 h 2027827"/>
              <a:gd name="connsiteX1600" fmla="*/ 326247 w 2027827"/>
              <a:gd name="connsiteY1600" fmla="*/ 764986 h 2027827"/>
              <a:gd name="connsiteX1601" fmla="*/ 309601 w 2027827"/>
              <a:gd name="connsiteY1601" fmla="*/ 764986 h 2027827"/>
              <a:gd name="connsiteX1602" fmla="*/ 334843 w 2027827"/>
              <a:gd name="connsiteY1602" fmla="*/ 725599 h 2027827"/>
              <a:gd name="connsiteX1603" fmla="*/ 311233 w 2027827"/>
              <a:gd name="connsiteY1603" fmla="*/ 688823 h 2027827"/>
              <a:gd name="connsiteX1604" fmla="*/ 327879 w 2027827"/>
              <a:gd name="connsiteY1604" fmla="*/ 688823 h 2027827"/>
              <a:gd name="connsiteX1605" fmla="*/ 343111 w 2027827"/>
              <a:gd name="connsiteY1605" fmla="*/ 712760 h 2027827"/>
              <a:gd name="connsiteX1606" fmla="*/ 358345 w 2027827"/>
              <a:gd name="connsiteY1606" fmla="*/ 688823 h 2027827"/>
              <a:gd name="connsiteX1607" fmla="*/ 374991 w 2027827"/>
              <a:gd name="connsiteY1607" fmla="*/ 688823 h 2027827"/>
              <a:gd name="connsiteX1608" fmla="*/ 351381 w 2027827"/>
              <a:gd name="connsiteY1608" fmla="*/ 725599 h 2027827"/>
              <a:gd name="connsiteX1609" fmla="*/ 376623 w 2027827"/>
              <a:gd name="connsiteY1609" fmla="*/ 764986 h 2027827"/>
              <a:gd name="connsiteX1610" fmla="*/ 359977 w 2027827"/>
              <a:gd name="connsiteY1610" fmla="*/ 764986 h 2027827"/>
              <a:gd name="connsiteX1611" fmla="*/ 343111 w 2027827"/>
              <a:gd name="connsiteY1611" fmla="*/ 738220 h 2027827"/>
              <a:gd name="connsiteX1612" fmla="*/ 446312 w 2027827"/>
              <a:gd name="connsiteY1612" fmla="*/ 738220 h 2027827"/>
              <a:gd name="connsiteX1613" fmla="*/ 429447 w 2027827"/>
              <a:gd name="connsiteY1613" fmla="*/ 764986 h 2027827"/>
              <a:gd name="connsiteX1614" fmla="*/ 412801 w 2027827"/>
              <a:gd name="connsiteY1614" fmla="*/ 764986 h 2027827"/>
              <a:gd name="connsiteX1615" fmla="*/ 438043 w 2027827"/>
              <a:gd name="connsiteY1615" fmla="*/ 725599 h 2027827"/>
              <a:gd name="connsiteX1616" fmla="*/ 414433 w 2027827"/>
              <a:gd name="connsiteY1616" fmla="*/ 688823 h 2027827"/>
              <a:gd name="connsiteX1617" fmla="*/ 431079 w 2027827"/>
              <a:gd name="connsiteY1617" fmla="*/ 688823 h 2027827"/>
              <a:gd name="connsiteX1618" fmla="*/ 446312 w 2027827"/>
              <a:gd name="connsiteY1618" fmla="*/ 712760 h 2027827"/>
              <a:gd name="connsiteX1619" fmla="*/ 461545 w 2027827"/>
              <a:gd name="connsiteY1619" fmla="*/ 688823 h 2027827"/>
              <a:gd name="connsiteX1620" fmla="*/ 478191 w 2027827"/>
              <a:gd name="connsiteY1620" fmla="*/ 688823 h 2027827"/>
              <a:gd name="connsiteX1621" fmla="*/ 454582 w 2027827"/>
              <a:gd name="connsiteY1621" fmla="*/ 725599 h 2027827"/>
              <a:gd name="connsiteX1622" fmla="*/ 479823 w 2027827"/>
              <a:gd name="connsiteY1622" fmla="*/ 764986 h 2027827"/>
              <a:gd name="connsiteX1623" fmla="*/ 463177 w 2027827"/>
              <a:gd name="connsiteY1623" fmla="*/ 764986 h 2027827"/>
              <a:gd name="connsiteX1624" fmla="*/ 446312 w 2027827"/>
              <a:gd name="connsiteY1624" fmla="*/ 738220 h 2027827"/>
              <a:gd name="connsiteX1625" fmla="*/ 549512 w 2027827"/>
              <a:gd name="connsiteY1625" fmla="*/ 738220 h 2027827"/>
              <a:gd name="connsiteX1626" fmla="*/ 532648 w 2027827"/>
              <a:gd name="connsiteY1626" fmla="*/ 764986 h 2027827"/>
              <a:gd name="connsiteX1627" fmla="*/ 516002 w 2027827"/>
              <a:gd name="connsiteY1627" fmla="*/ 764986 h 2027827"/>
              <a:gd name="connsiteX1628" fmla="*/ 541243 w 2027827"/>
              <a:gd name="connsiteY1628" fmla="*/ 725599 h 2027827"/>
              <a:gd name="connsiteX1629" fmla="*/ 517634 w 2027827"/>
              <a:gd name="connsiteY1629" fmla="*/ 688823 h 2027827"/>
              <a:gd name="connsiteX1630" fmla="*/ 534280 w 2027827"/>
              <a:gd name="connsiteY1630" fmla="*/ 688823 h 2027827"/>
              <a:gd name="connsiteX1631" fmla="*/ 549512 w 2027827"/>
              <a:gd name="connsiteY1631" fmla="*/ 712760 h 2027827"/>
              <a:gd name="connsiteX1632" fmla="*/ 564745 w 2027827"/>
              <a:gd name="connsiteY1632" fmla="*/ 688823 h 2027827"/>
              <a:gd name="connsiteX1633" fmla="*/ 581391 w 2027827"/>
              <a:gd name="connsiteY1633" fmla="*/ 688823 h 2027827"/>
              <a:gd name="connsiteX1634" fmla="*/ 557782 w 2027827"/>
              <a:gd name="connsiteY1634" fmla="*/ 725599 h 2027827"/>
              <a:gd name="connsiteX1635" fmla="*/ 583023 w 2027827"/>
              <a:gd name="connsiteY1635" fmla="*/ 764986 h 2027827"/>
              <a:gd name="connsiteX1636" fmla="*/ 566378 w 2027827"/>
              <a:gd name="connsiteY1636" fmla="*/ 764986 h 2027827"/>
              <a:gd name="connsiteX1637" fmla="*/ 549512 w 2027827"/>
              <a:gd name="connsiteY1637" fmla="*/ 738220 h 2027827"/>
              <a:gd name="connsiteX1638" fmla="*/ 652712 w 2027827"/>
              <a:gd name="connsiteY1638" fmla="*/ 738220 h 2027827"/>
              <a:gd name="connsiteX1639" fmla="*/ 635848 w 2027827"/>
              <a:gd name="connsiteY1639" fmla="*/ 764986 h 2027827"/>
              <a:gd name="connsiteX1640" fmla="*/ 619202 w 2027827"/>
              <a:gd name="connsiteY1640" fmla="*/ 764986 h 2027827"/>
              <a:gd name="connsiteX1641" fmla="*/ 644443 w 2027827"/>
              <a:gd name="connsiteY1641" fmla="*/ 725599 h 2027827"/>
              <a:gd name="connsiteX1642" fmla="*/ 620834 w 2027827"/>
              <a:gd name="connsiteY1642" fmla="*/ 688823 h 2027827"/>
              <a:gd name="connsiteX1643" fmla="*/ 637480 w 2027827"/>
              <a:gd name="connsiteY1643" fmla="*/ 688823 h 2027827"/>
              <a:gd name="connsiteX1644" fmla="*/ 652712 w 2027827"/>
              <a:gd name="connsiteY1644" fmla="*/ 712760 h 2027827"/>
              <a:gd name="connsiteX1645" fmla="*/ 667945 w 2027827"/>
              <a:gd name="connsiteY1645" fmla="*/ 688823 h 2027827"/>
              <a:gd name="connsiteX1646" fmla="*/ 684592 w 2027827"/>
              <a:gd name="connsiteY1646" fmla="*/ 688823 h 2027827"/>
              <a:gd name="connsiteX1647" fmla="*/ 660982 w 2027827"/>
              <a:gd name="connsiteY1647" fmla="*/ 725599 h 2027827"/>
              <a:gd name="connsiteX1648" fmla="*/ 686224 w 2027827"/>
              <a:gd name="connsiteY1648" fmla="*/ 764986 h 2027827"/>
              <a:gd name="connsiteX1649" fmla="*/ 669578 w 2027827"/>
              <a:gd name="connsiteY1649" fmla="*/ 764986 h 2027827"/>
              <a:gd name="connsiteX1650" fmla="*/ 652712 w 2027827"/>
              <a:gd name="connsiteY1650" fmla="*/ 738220 h 2027827"/>
              <a:gd name="connsiteX1651" fmla="*/ 755913 w 2027827"/>
              <a:gd name="connsiteY1651" fmla="*/ 738220 h 2027827"/>
              <a:gd name="connsiteX1652" fmla="*/ 739048 w 2027827"/>
              <a:gd name="connsiteY1652" fmla="*/ 764986 h 2027827"/>
              <a:gd name="connsiteX1653" fmla="*/ 722402 w 2027827"/>
              <a:gd name="connsiteY1653" fmla="*/ 764986 h 2027827"/>
              <a:gd name="connsiteX1654" fmla="*/ 747644 w 2027827"/>
              <a:gd name="connsiteY1654" fmla="*/ 725599 h 2027827"/>
              <a:gd name="connsiteX1655" fmla="*/ 724034 w 2027827"/>
              <a:gd name="connsiteY1655" fmla="*/ 688823 h 2027827"/>
              <a:gd name="connsiteX1656" fmla="*/ 740680 w 2027827"/>
              <a:gd name="connsiteY1656" fmla="*/ 688823 h 2027827"/>
              <a:gd name="connsiteX1657" fmla="*/ 755913 w 2027827"/>
              <a:gd name="connsiteY1657" fmla="*/ 712760 h 2027827"/>
              <a:gd name="connsiteX1658" fmla="*/ 771146 w 2027827"/>
              <a:gd name="connsiteY1658" fmla="*/ 688823 h 2027827"/>
              <a:gd name="connsiteX1659" fmla="*/ 787792 w 2027827"/>
              <a:gd name="connsiteY1659" fmla="*/ 688823 h 2027827"/>
              <a:gd name="connsiteX1660" fmla="*/ 764182 w 2027827"/>
              <a:gd name="connsiteY1660" fmla="*/ 725599 h 2027827"/>
              <a:gd name="connsiteX1661" fmla="*/ 789424 w 2027827"/>
              <a:gd name="connsiteY1661" fmla="*/ 764986 h 2027827"/>
              <a:gd name="connsiteX1662" fmla="*/ 772778 w 2027827"/>
              <a:gd name="connsiteY1662" fmla="*/ 764986 h 2027827"/>
              <a:gd name="connsiteX1663" fmla="*/ 755913 w 2027827"/>
              <a:gd name="connsiteY1663" fmla="*/ 738220 h 2027827"/>
              <a:gd name="connsiteX1664" fmla="*/ 859113 w 2027827"/>
              <a:gd name="connsiteY1664" fmla="*/ 738220 h 2027827"/>
              <a:gd name="connsiteX1665" fmla="*/ 842248 w 2027827"/>
              <a:gd name="connsiteY1665" fmla="*/ 764986 h 2027827"/>
              <a:gd name="connsiteX1666" fmla="*/ 825602 w 2027827"/>
              <a:gd name="connsiteY1666" fmla="*/ 764986 h 2027827"/>
              <a:gd name="connsiteX1667" fmla="*/ 850844 w 2027827"/>
              <a:gd name="connsiteY1667" fmla="*/ 725599 h 2027827"/>
              <a:gd name="connsiteX1668" fmla="*/ 827235 w 2027827"/>
              <a:gd name="connsiteY1668" fmla="*/ 688823 h 2027827"/>
              <a:gd name="connsiteX1669" fmla="*/ 843881 w 2027827"/>
              <a:gd name="connsiteY1669" fmla="*/ 688823 h 2027827"/>
              <a:gd name="connsiteX1670" fmla="*/ 859113 w 2027827"/>
              <a:gd name="connsiteY1670" fmla="*/ 712760 h 2027827"/>
              <a:gd name="connsiteX1671" fmla="*/ 874346 w 2027827"/>
              <a:gd name="connsiteY1671" fmla="*/ 688823 h 2027827"/>
              <a:gd name="connsiteX1672" fmla="*/ 890992 w 2027827"/>
              <a:gd name="connsiteY1672" fmla="*/ 688823 h 2027827"/>
              <a:gd name="connsiteX1673" fmla="*/ 867383 w 2027827"/>
              <a:gd name="connsiteY1673" fmla="*/ 725599 h 2027827"/>
              <a:gd name="connsiteX1674" fmla="*/ 892624 w 2027827"/>
              <a:gd name="connsiteY1674" fmla="*/ 764986 h 2027827"/>
              <a:gd name="connsiteX1675" fmla="*/ 875978 w 2027827"/>
              <a:gd name="connsiteY1675" fmla="*/ 764986 h 2027827"/>
              <a:gd name="connsiteX1676" fmla="*/ 859113 w 2027827"/>
              <a:gd name="connsiteY1676" fmla="*/ 738220 h 2027827"/>
              <a:gd name="connsiteX1677" fmla="*/ 962313 w 2027827"/>
              <a:gd name="connsiteY1677" fmla="*/ 738220 h 2027827"/>
              <a:gd name="connsiteX1678" fmla="*/ 945449 w 2027827"/>
              <a:gd name="connsiteY1678" fmla="*/ 764986 h 2027827"/>
              <a:gd name="connsiteX1679" fmla="*/ 928803 w 2027827"/>
              <a:gd name="connsiteY1679" fmla="*/ 764986 h 2027827"/>
              <a:gd name="connsiteX1680" fmla="*/ 954044 w 2027827"/>
              <a:gd name="connsiteY1680" fmla="*/ 725599 h 2027827"/>
              <a:gd name="connsiteX1681" fmla="*/ 930435 w 2027827"/>
              <a:gd name="connsiteY1681" fmla="*/ 688823 h 2027827"/>
              <a:gd name="connsiteX1682" fmla="*/ 947081 w 2027827"/>
              <a:gd name="connsiteY1682" fmla="*/ 688823 h 2027827"/>
              <a:gd name="connsiteX1683" fmla="*/ 962313 w 2027827"/>
              <a:gd name="connsiteY1683" fmla="*/ 712760 h 2027827"/>
              <a:gd name="connsiteX1684" fmla="*/ 977546 w 2027827"/>
              <a:gd name="connsiteY1684" fmla="*/ 688823 h 2027827"/>
              <a:gd name="connsiteX1685" fmla="*/ 994192 w 2027827"/>
              <a:gd name="connsiteY1685" fmla="*/ 688823 h 2027827"/>
              <a:gd name="connsiteX1686" fmla="*/ 970583 w 2027827"/>
              <a:gd name="connsiteY1686" fmla="*/ 725599 h 2027827"/>
              <a:gd name="connsiteX1687" fmla="*/ 995824 w 2027827"/>
              <a:gd name="connsiteY1687" fmla="*/ 764986 h 2027827"/>
              <a:gd name="connsiteX1688" fmla="*/ 979179 w 2027827"/>
              <a:gd name="connsiteY1688" fmla="*/ 764986 h 2027827"/>
              <a:gd name="connsiteX1689" fmla="*/ 962313 w 2027827"/>
              <a:gd name="connsiteY1689" fmla="*/ 738220 h 2027827"/>
              <a:gd name="connsiteX1690" fmla="*/ 1065513 w 2027827"/>
              <a:gd name="connsiteY1690" fmla="*/ 738220 h 2027827"/>
              <a:gd name="connsiteX1691" fmla="*/ 1048649 w 2027827"/>
              <a:gd name="connsiteY1691" fmla="*/ 764986 h 2027827"/>
              <a:gd name="connsiteX1692" fmla="*/ 1032003 w 2027827"/>
              <a:gd name="connsiteY1692" fmla="*/ 764986 h 2027827"/>
              <a:gd name="connsiteX1693" fmla="*/ 1057244 w 2027827"/>
              <a:gd name="connsiteY1693" fmla="*/ 725599 h 2027827"/>
              <a:gd name="connsiteX1694" fmla="*/ 1033635 w 2027827"/>
              <a:gd name="connsiteY1694" fmla="*/ 688823 h 2027827"/>
              <a:gd name="connsiteX1695" fmla="*/ 1050281 w 2027827"/>
              <a:gd name="connsiteY1695" fmla="*/ 688823 h 2027827"/>
              <a:gd name="connsiteX1696" fmla="*/ 1065513 w 2027827"/>
              <a:gd name="connsiteY1696" fmla="*/ 712760 h 2027827"/>
              <a:gd name="connsiteX1697" fmla="*/ 1080747 w 2027827"/>
              <a:gd name="connsiteY1697" fmla="*/ 688823 h 2027827"/>
              <a:gd name="connsiteX1698" fmla="*/ 1097393 w 2027827"/>
              <a:gd name="connsiteY1698" fmla="*/ 688823 h 2027827"/>
              <a:gd name="connsiteX1699" fmla="*/ 1073783 w 2027827"/>
              <a:gd name="connsiteY1699" fmla="*/ 725599 h 2027827"/>
              <a:gd name="connsiteX1700" fmla="*/ 1099025 w 2027827"/>
              <a:gd name="connsiteY1700" fmla="*/ 764986 h 2027827"/>
              <a:gd name="connsiteX1701" fmla="*/ 1082379 w 2027827"/>
              <a:gd name="connsiteY1701" fmla="*/ 764986 h 2027827"/>
              <a:gd name="connsiteX1702" fmla="*/ 1065513 w 2027827"/>
              <a:gd name="connsiteY1702" fmla="*/ 738220 h 2027827"/>
              <a:gd name="connsiteX1703" fmla="*/ 1168714 w 2027827"/>
              <a:gd name="connsiteY1703" fmla="*/ 738220 h 2027827"/>
              <a:gd name="connsiteX1704" fmla="*/ 1151849 w 2027827"/>
              <a:gd name="connsiteY1704" fmla="*/ 764986 h 2027827"/>
              <a:gd name="connsiteX1705" fmla="*/ 1135203 w 2027827"/>
              <a:gd name="connsiteY1705" fmla="*/ 764986 h 2027827"/>
              <a:gd name="connsiteX1706" fmla="*/ 1160445 w 2027827"/>
              <a:gd name="connsiteY1706" fmla="*/ 725599 h 2027827"/>
              <a:gd name="connsiteX1707" fmla="*/ 1136835 w 2027827"/>
              <a:gd name="connsiteY1707" fmla="*/ 688823 h 2027827"/>
              <a:gd name="connsiteX1708" fmla="*/ 1153481 w 2027827"/>
              <a:gd name="connsiteY1708" fmla="*/ 688823 h 2027827"/>
              <a:gd name="connsiteX1709" fmla="*/ 1168714 w 2027827"/>
              <a:gd name="connsiteY1709" fmla="*/ 712760 h 2027827"/>
              <a:gd name="connsiteX1710" fmla="*/ 1183947 w 2027827"/>
              <a:gd name="connsiteY1710" fmla="*/ 688823 h 2027827"/>
              <a:gd name="connsiteX1711" fmla="*/ 1200593 w 2027827"/>
              <a:gd name="connsiteY1711" fmla="*/ 688823 h 2027827"/>
              <a:gd name="connsiteX1712" fmla="*/ 1176984 w 2027827"/>
              <a:gd name="connsiteY1712" fmla="*/ 725599 h 2027827"/>
              <a:gd name="connsiteX1713" fmla="*/ 1202225 w 2027827"/>
              <a:gd name="connsiteY1713" fmla="*/ 764986 h 2027827"/>
              <a:gd name="connsiteX1714" fmla="*/ 1185579 w 2027827"/>
              <a:gd name="connsiteY1714" fmla="*/ 764986 h 2027827"/>
              <a:gd name="connsiteX1715" fmla="*/ 1168714 w 2027827"/>
              <a:gd name="connsiteY1715" fmla="*/ 738220 h 2027827"/>
              <a:gd name="connsiteX1716" fmla="*/ 1271914 w 2027827"/>
              <a:gd name="connsiteY1716" fmla="*/ 738220 h 2027827"/>
              <a:gd name="connsiteX1717" fmla="*/ 1255050 w 2027827"/>
              <a:gd name="connsiteY1717" fmla="*/ 764986 h 2027827"/>
              <a:gd name="connsiteX1718" fmla="*/ 1238404 w 2027827"/>
              <a:gd name="connsiteY1718" fmla="*/ 764986 h 2027827"/>
              <a:gd name="connsiteX1719" fmla="*/ 1263645 w 2027827"/>
              <a:gd name="connsiteY1719" fmla="*/ 725599 h 2027827"/>
              <a:gd name="connsiteX1720" fmla="*/ 1240036 w 2027827"/>
              <a:gd name="connsiteY1720" fmla="*/ 688823 h 2027827"/>
              <a:gd name="connsiteX1721" fmla="*/ 1256682 w 2027827"/>
              <a:gd name="connsiteY1721" fmla="*/ 688823 h 2027827"/>
              <a:gd name="connsiteX1722" fmla="*/ 1271914 w 2027827"/>
              <a:gd name="connsiteY1722" fmla="*/ 712760 h 2027827"/>
              <a:gd name="connsiteX1723" fmla="*/ 1287147 w 2027827"/>
              <a:gd name="connsiteY1723" fmla="*/ 688823 h 2027827"/>
              <a:gd name="connsiteX1724" fmla="*/ 1303793 w 2027827"/>
              <a:gd name="connsiteY1724" fmla="*/ 688823 h 2027827"/>
              <a:gd name="connsiteX1725" fmla="*/ 1280184 w 2027827"/>
              <a:gd name="connsiteY1725" fmla="*/ 725599 h 2027827"/>
              <a:gd name="connsiteX1726" fmla="*/ 1305426 w 2027827"/>
              <a:gd name="connsiteY1726" fmla="*/ 764986 h 2027827"/>
              <a:gd name="connsiteX1727" fmla="*/ 1288779 w 2027827"/>
              <a:gd name="connsiteY1727" fmla="*/ 764986 h 2027827"/>
              <a:gd name="connsiteX1728" fmla="*/ 1271914 w 2027827"/>
              <a:gd name="connsiteY1728" fmla="*/ 738220 h 2027827"/>
              <a:gd name="connsiteX1729" fmla="*/ 1375114 w 2027827"/>
              <a:gd name="connsiteY1729" fmla="*/ 738220 h 2027827"/>
              <a:gd name="connsiteX1730" fmla="*/ 1358250 w 2027827"/>
              <a:gd name="connsiteY1730" fmla="*/ 764986 h 2027827"/>
              <a:gd name="connsiteX1731" fmla="*/ 1341604 w 2027827"/>
              <a:gd name="connsiteY1731" fmla="*/ 764986 h 2027827"/>
              <a:gd name="connsiteX1732" fmla="*/ 1366845 w 2027827"/>
              <a:gd name="connsiteY1732" fmla="*/ 725599 h 2027827"/>
              <a:gd name="connsiteX1733" fmla="*/ 1343236 w 2027827"/>
              <a:gd name="connsiteY1733" fmla="*/ 688823 h 2027827"/>
              <a:gd name="connsiteX1734" fmla="*/ 1359882 w 2027827"/>
              <a:gd name="connsiteY1734" fmla="*/ 688823 h 2027827"/>
              <a:gd name="connsiteX1735" fmla="*/ 1375114 w 2027827"/>
              <a:gd name="connsiteY1735" fmla="*/ 712760 h 2027827"/>
              <a:gd name="connsiteX1736" fmla="*/ 1390348 w 2027827"/>
              <a:gd name="connsiteY1736" fmla="*/ 688823 h 2027827"/>
              <a:gd name="connsiteX1737" fmla="*/ 1406993 w 2027827"/>
              <a:gd name="connsiteY1737" fmla="*/ 688823 h 2027827"/>
              <a:gd name="connsiteX1738" fmla="*/ 1383384 w 2027827"/>
              <a:gd name="connsiteY1738" fmla="*/ 725599 h 2027827"/>
              <a:gd name="connsiteX1739" fmla="*/ 1408626 w 2027827"/>
              <a:gd name="connsiteY1739" fmla="*/ 764986 h 2027827"/>
              <a:gd name="connsiteX1740" fmla="*/ 1391980 w 2027827"/>
              <a:gd name="connsiteY1740" fmla="*/ 764986 h 2027827"/>
              <a:gd name="connsiteX1741" fmla="*/ 1375114 w 2027827"/>
              <a:gd name="connsiteY1741" fmla="*/ 738220 h 2027827"/>
              <a:gd name="connsiteX1742" fmla="*/ 1478315 w 2027827"/>
              <a:gd name="connsiteY1742" fmla="*/ 738220 h 2027827"/>
              <a:gd name="connsiteX1743" fmla="*/ 1461450 w 2027827"/>
              <a:gd name="connsiteY1743" fmla="*/ 764986 h 2027827"/>
              <a:gd name="connsiteX1744" fmla="*/ 1444804 w 2027827"/>
              <a:gd name="connsiteY1744" fmla="*/ 764986 h 2027827"/>
              <a:gd name="connsiteX1745" fmla="*/ 1470046 w 2027827"/>
              <a:gd name="connsiteY1745" fmla="*/ 725599 h 2027827"/>
              <a:gd name="connsiteX1746" fmla="*/ 1446436 w 2027827"/>
              <a:gd name="connsiteY1746" fmla="*/ 688823 h 2027827"/>
              <a:gd name="connsiteX1747" fmla="*/ 1463083 w 2027827"/>
              <a:gd name="connsiteY1747" fmla="*/ 688823 h 2027827"/>
              <a:gd name="connsiteX1748" fmla="*/ 1478315 w 2027827"/>
              <a:gd name="connsiteY1748" fmla="*/ 712760 h 2027827"/>
              <a:gd name="connsiteX1749" fmla="*/ 1493548 w 2027827"/>
              <a:gd name="connsiteY1749" fmla="*/ 688823 h 2027827"/>
              <a:gd name="connsiteX1750" fmla="*/ 1510194 w 2027827"/>
              <a:gd name="connsiteY1750" fmla="*/ 688823 h 2027827"/>
              <a:gd name="connsiteX1751" fmla="*/ 1486584 w 2027827"/>
              <a:gd name="connsiteY1751" fmla="*/ 725599 h 2027827"/>
              <a:gd name="connsiteX1752" fmla="*/ 1511826 w 2027827"/>
              <a:gd name="connsiteY1752" fmla="*/ 764986 h 2027827"/>
              <a:gd name="connsiteX1753" fmla="*/ 1495180 w 2027827"/>
              <a:gd name="connsiteY1753" fmla="*/ 764986 h 2027827"/>
              <a:gd name="connsiteX1754" fmla="*/ 1478315 w 2027827"/>
              <a:gd name="connsiteY1754" fmla="*/ 738220 h 2027827"/>
              <a:gd name="connsiteX1755" fmla="*/ 1581515 w 2027827"/>
              <a:gd name="connsiteY1755" fmla="*/ 738220 h 2027827"/>
              <a:gd name="connsiteX1756" fmla="*/ 1564650 w 2027827"/>
              <a:gd name="connsiteY1756" fmla="*/ 764986 h 2027827"/>
              <a:gd name="connsiteX1757" fmla="*/ 1548004 w 2027827"/>
              <a:gd name="connsiteY1757" fmla="*/ 764986 h 2027827"/>
              <a:gd name="connsiteX1758" fmla="*/ 1573246 w 2027827"/>
              <a:gd name="connsiteY1758" fmla="*/ 725599 h 2027827"/>
              <a:gd name="connsiteX1759" fmla="*/ 1549636 w 2027827"/>
              <a:gd name="connsiteY1759" fmla="*/ 688823 h 2027827"/>
              <a:gd name="connsiteX1760" fmla="*/ 1566283 w 2027827"/>
              <a:gd name="connsiteY1760" fmla="*/ 688823 h 2027827"/>
              <a:gd name="connsiteX1761" fmla="*/ 1581515 w 2027827"/>
              <a:gd name="connsiteY1761" fmla="*/ 712760 h 2027827"/>
              <a:gd name="connsiteX1762" fmla="*/ 1596748 w 2027827"/>
              <a:gd name="connsiteY1762" fmla="*/ 688823 h 2027827"/>
              <a:gd name="connsiteX1763" fmla="*/ 1613394 w 2027827"/>
              <a:gd name="connsiteY1763" fmla="*/ 688823 h 2027827"/>
              <a:gd name="connsiteX1764" fmla="*/ 1589785 w 2027827"/>
              <a:gd name="connsiteY1764" fmla="*/ 725599 h 2027827"/>
              <a:gd name="connsiteX1765" fmla="*/ 1615026 w 2027827"/>
              <a:gd name="connsiteY1765" fmla="*/ 764986 h 2027827"/>
              <a:gd name="connsiteX1766" fmla="*/ 1598380 w 2027827"/>
              <a:gd name="connsiteY1766" fmla="*/ 764986 h 2027827"/>
              <a:gd name="connsiteX1767" fmla="*/ 1581515 w 2027827"/>
              <a:gd name="connsiteY1767" fmla="*/ 738220 h 2027827"/>
              <a:gd name="connsiteX1768" fmla="*/ 1684715 w 2027827"/>
              <a:gd name="connsiteY1768" fmla="*/ 738220 h 2027827"/>
              <a:gd name="connsiteX1769" fmla="*/ 1667851 w 2027827"/>
              <a:gd name="connsiteY1769" fmla="*/ 764986 h 2027827"/>
              <a:gd name="connsiteX1770" fmla="*/ 1651205 w 2027827"/>
              <a:gd name="connsiteY1770" fmla="*/ 764986 h 2027827"/>
              <a:gd name="connsiteX1771" fmla="*/ 1676446 w 2027827"/>
              <a:gd name="connsiteY1771" fmla="*/ 725599 h 2027827"/>
              <a:gd name="connsiteX1772" fmla="*/ 1652837 w 2027827"/>
              <a:gd name="connsiteY1772" fmla="*/ 688823 h 2027827"/>
              <a:gd name="connsiteX1773" fmla="*/ 1669483 w 2027827"/>
              <a:gd name="connsiteY1773" fmla="*/ 688823 h 2027827"/>
              <a:gd name="connsiteX1774" fmla="*/ 1684715 w 2027827"/>
              <a:gd name="connsiteY1774" fmla="*/ 712760 h 2027827"/>
              <a:gd name="connsiteX1775" fmla="*/ 1699948 w 2027827"/>
              <a:gd name="connsiteY1775" fmla="*/ 688823 h 2027827"/>
              <a:gd name="connsiteX1776" fmla="*/ 1716595 w 2027827"/>
              <a:gd name="connsiteY1776" fmla="*/ 688823 h 2027827"/>
              <a:gd name="connsiteX1777" fmla="*/ 1692985 w 2027827"/>
              <a:gd name="connsiteY1777" fmla="*/ 725599 h 2027827"/>
              <a:gd name="connsiteX1778" fmla="*/ 1718227 w 2027827"/>
              <a:gd name="connsiteY1778" fmla="*/ 764986 h 2027827"/>
              <a:gd name="connsiteX1779" fmla="*/ 1701581 w 2027827"/>
              <a:gd name="connsiteY1779" fmla="*/ 764986 h 2027827"/>
              <a:gd name="connsiteX1780" fmla="*/ 1684715 w 2027827"/>
              <a:gd name="connsiteY1780" fmla="*/ 738220 h 2027827"/>
              <a:gd name="connsiteX1781" fmla="*/ 1787915 w 2027827"/>
              <a:gd name="connsiteY1781" fmla="*/ 738220 h 2027827"/>
              <a:gd name="connsiteX1782" fmla="*/ 1771051 w 2027827"/>
              <a:gd name="connsiteY1782" fmla="*/ 764986 h 2027827"/>
              <a:gd name="connsiteX1783" fmla="*/ 1754405 w 2027827"/>
              <a:gd name="connsiteY1783" fmla="*/ 764986 h 2027827"/>
              <a:gd name="connsiteX1784" fmla="*/ 1779647 w 2027827"/>
              <a:gd name="connsiteY1784" fmla="*/ 725599 h 2027827"/>
              <a:gd name="connsiteX1785" fmla="*/ 1756037 w 2027827"/>
              <a:gd name="connsiteY1785" fmla="*/ 688823 h 2027827"/>
              <a:gd name="connsiteX1786" fmla="*/ 1772683 w 2027827"/>
              <a:gd name="connsiteY1786" fmla="*/ 688823 h 2027827"/>
              <a:gd name="connsiteX1787" fmla="*/ 1787915 w 2027827"/>
              <a:gd name="connsiteY1787" fmla="*/ 712760 h 2027827"/>
              <a:gd name="connsiteX1788" fmla="*/ 1803149 w 2027827"/>
              <a:gd name="connsiteY1788" fmla="*/ 688823 h 2027827"/>
              <a:gd name="connsiteX1789" fmla="*/ 1819795 w 2027827"/>
              <a:gd name="connsiteY1789" fmla="*/ 688823 h 2027827"/>
              <a:gd name="connsiteX1790" fmla="*/ 1796185 w 2027827"/>
              <a:gd name="connsiteY1790" fmla="*/ 725599 h 2027827"/>
              <a:gd name="connsiteX1791" fmla="*/ 1821427 w 2027827"/>
              <a:gd name="connsiteY1791" fmla="*/ 764986 h 2027827"/>
              <a:gd name="connsiteX1792" fmla="*/ 1804781 w 2027827"/>
              <a:gd name="connsiteY1792" fmla="*/ 764986 h 2027827"/>
              <a:gd name="connsiteX1793" fmla="*/ 1787915 w 2027827"/>
              <a:gd name="connsiteY1793" fmla="*/ 738220 h 2027827"/>
              <a:gd name="connsiteX1794" fmla="*/ 1891116 w 2027827"/>
              <a:gd name="connsiteY1794" fmla="*/ 738220 h 2027827"/>
              <a:gd name="connsiteX1795" fmla="*/ 1874251 w 2027827"/>
              <a:gd name="connsiteY1795" fmla="*/ 764986 h 2027827"/>
              <a:gd name="connsiteX1796" fmla="*/ 1857605 w 2027827"/>
              <a:gd name="connsiteY1796" fmla="*/ 764986 h 2027827"/>
              <a:gd name="connsiteX1797" fmla="*/ 1882847 w 2027827"/>
              <a:gd name="connsiteY1797" fmla="*/ 725599 h 2027827"/>
              <a:gd name="connsiteX1798" fmla="*/ 1859237 w 2027827"/>
              <a:gd name="connsiteY1798" fmla="*/ 688823 h 2027827"/>
              <a:gd name="connsiteX1799" fmla="*/ 1875884 w 2027827"/>
              <a:gd name="connsiteY1799" fmla="*/ 688823 h 2027827"/>
              <a:gd name="connsiteX1800" fmla="*/ 1891116 w 2027827"/>
              <a:gd name="connsiteY1800" fmla="*/ 712760 h 2027827"/>
              <a:gd name="connsiteX1801" fmla="*/ 1906349 w 2027827"/>
              <a:gd name="connsiteY1801" fmla="*/ 688823 h 2027827"/>
              <a:gd name="connsiteX1802" fmla="*/ 1922995 w 2027827"/>
              <a:gd name="connsiteY1802" fmla="*/ 688823 h 2027827"/>
              <a:gd name="connsiteX1803" fmla="*/ 1899385 w 2027827"/>
              <a:gd name="connsiteY1803" fmla="*/ 725599 h 2027827"/>
              <a:gd name="connsiteX1804" fmla="*/ 1924627 w 2027827"/>
              <a:gd name="connsiteY1804" fmla="*/ 764986 h 2027827"/>
              <a:gd name="connsiteX1805" fmla="*/ 1907981 w 2027827"/>
              <a:gd name="connsiteY1805" fmla="*/ 764986 h 2027827"/>
              <a:gd name="connsiteX1806" fmla="*/ 1891116 w 2027827"/>
              <a:gd name="connsiteY1806" fmla="*/ 738220 h 2027827"/>
              <a:gd name="connsiteX1807" fmla="*/ 1994316 w 2027827"/>
              <a:gd name="connsiteY1807" fmla="*/ 738220 h 2027827"/>
              <a:gd name="connsiteX1808" fmla="*/ 1977452 w 2027827"/>
              <a:gd name="connsiteY1808" fmla="*/ 764986 h 2027827"/>
              <a:gd name="connsiteX1809" fmla="*/ 1960805 w 2027827"/>
              <a:gd name="connsiteY1809" fmla="*/ 764986 h 2027827"/>
              <a:gd name="connsiteX1810" fmla="*/ 1986047 w 2027827"/>
              <a:gd name="connsiteY1810" fmla="*/ 725599 h 2027827"/>
              <a:gd name="connsiteX1811" fmla="*/ 1962438 w 2027827"/>
              <a:gd name="connsiteY1811" fmla="*/ 688823 h 2027827"/>
              <a:gd name="connsiteX1812" fmla="*/ 1979084 w 2027827"/>
              <a:gd name="connsiteY1812" fmla="*/ 688823 h 2027827"/>
              <a:gd name="connsiteX1813" fmla="*/ 1994316 w 2027827"/>
              <a:gd name="connsiteY1813" fmla="*/ 712760 h 2027827"/>
              <a:gd name="connsiteX1814" fmla="*/ 2009549 w 2027827"/>
              <a:gd name="connsiteY1814" fmla="*/ 688823 h 2027827"/>
              <a:gd name="connsiteX1815" fmla="*/ 2026195 w 2027827"/>
              <a:gd name="connsiteY1815" fmla="*/ 688823 h 2027827"/>
              <a:gd name="connsiteX1816" fmla="*/ 2002586 w 2027827"/>
              <a:gd name="connsiteY1816" fmla="*/ 725599 h 2027827"/>
              <a:gd name="connsiteX1817" fmla="*/ 2027827 w 2027827"/>
              <a:gd name="connsiteY1817" fmla="*/ 764986 h 2027827"/>
              <a:gd name="connsiteX1818" fmla="*/ 2011182 w 2027827"/>
              <a:gd name="connsiteY1818" fmla="*/ 764986 h 2027827"/>
              <a:gd name="connsiteX1819" fmla="*/ 1994316 w 2027827"/>
              <a:gd name="connsiteY1819" fmla="*/ 738220 h 2027827"/>
              <a:gd name="connsiteX1820" fmla="*/ 33511 w 2027827"/>
              <a:gd name="connsiteY1820" fmla="*/ 853024 h 2027827"/>
              <a:gd name="connsiteX1821" fmla="*/ 16646 w 2027827"/>
              <a:gd name="connsiteY1821" fmla="*/ 879789 h 2027827"/>
              <a:gd name="connsiteX1822" fmla="*/ 0 w 2027827"/>
              <a:gd name="connsiteY1822" fmla="*/ 879789 h 2027827"/>
              <a:gd name="connsiteX1823" fmla="*/ 25242 w 2027827"/>
              <a:gd name="connsiteY1823" fmla="*/ 840403 h 2027827"/>
              <a:gd name="connsiteX1824" fmla="*/ 1632 w 2027827"/>
              <a:gd name="connsiteY1824" fmla="*/ 803627 h 2027827"/>
              <a:gd name="connsiteX1825" fmla="*/ 18278 w 2027827"/>
              <a:gd name="connsiteY1825" fmla="*/ 803627 h 2027827"/>
              <a:gd name="connsiteX1826" fmla="*/ 33511 w 2027827"/>
              <a:gd name="connsiteY1826" fmla="*/ 827564 h 2027827"/>
              <a:gd name="connsiteX1827" fmla="*/ 48744 w 2027827"/>
              <a:gd name="connsiteY1827" fmla="*/ 803627 h 2027827"/>
              <a:gd name="connsiteX1828" fmla="*/ 65390 w 2027827"/>
              <a:gd name="connsiteY1828" fmla="*/ 803627 h 2027827"/>
              <a:gd name="connsiteX1829" fmla="*/ 41780 w 2027827"/>
              <a:gd name="connsiteY1829" fmla="*/ 840403 h 2027827"/>
              <a:gd name="connsiteX1830" fmla="*/ 67022 w 2027827"/>
              <a:gd name="connsiteY1830" fmla="*/ 879789 h 2027827"/>
              <a:gd name="connsiteX1831" fmla="*/ 50376 w 2027827"/>
              <a:gd name="connsiteY1831" fmla="*/ 879789 h 2027827"/>
              <a:gd name="connsiteX1832" fmla="*/ 33511 w 2027827"/>
              <a:gd name="connsiteY1832" fmla="*/ 853024 h 2027827"/>
              <a:gd name="connsiteX1833" fmla="*/ 136711 w 2027827"/>
              <a:gd name="connsiteY1833" fmla="*/ 853024 h 2027827"/>
              <a:gd name="connsiteX1834" fmla="*/ 119846 w 2027827"/>
              <a:gd name="connsiteY1834" fmla="*/ 879789 h 2027827"/>
              <a:gd name="connsiteX1835" fmla="*/ 103200 w 2027827"/>
              <a:gd name="connsiteY1835" fmla="*/ 879789 h 2027827"/>
              <a:gd name="connsiteX1836" fmla="*/ 128442 w 2027827"/>
              <a:gd name="connsiteY1836" fmla="*/ 840403 h 2027827"/>
              <a:gd name="connsiteX1837" fmla="*/ 104833 w 2027827"/>
              <a:gd name="connsiteY1837" fmla="*/ 803627 h 2027827"/>
              <a:gd name="connsiteX1838" fmla="*/ 121479 w 2027827"/>
              <a:gd name="connsiteY1838" fmla="*/ 803627 h 2027827"/>
              <a:gd name="connsiteX1839" fmla="*/ 136711 w 2027827"/>
              <a:gd name="connsiteY1839" fmla="*/ 827564 h 2027827"/>
              <a:gd name="connsiteX1840" fmla="*/ 151944 w 2027827"/>
              <a:gd name="connsiteY1840" fmla="*/ 803627 h 2027827"/>
              <a:gd name="connsiteX1841" fmla="*/ 168590 w 2027827"/>
              <a:gd name="connsiteY1841" fmla="*/ 803627 h 2027827"/>
              <a:gd name="connsiteX1842" fmla="*/ 144981 w 2027827"/>
              <a:gd name="connsiteY1842" fmla="*/ 840403 h 2027827"/>
              <a:gd name="connsiteX1843" fmla="*/ 170222 w 2027827"/>
              <a:gd name="connsiteY1843" fmla="*/ 879789 h 2027827"/>
              <a:gd name="connsiteX1844" fmla="*/ 153576 w 2027827"/>
              <a:gd name="connsiteY1844" fmla="*/ 879789 h 2027827"/>
              <a:gd name="connsiteX1845" fmla="*/ 136711 w 2027827"/>
              <a:gd name="connsiteY1845" fmla="*/ 853024 h 2027827"/>
              <a:gd name="connsiteX1846" fmla="*/ 239911 w 2027827"/>
              <a:gd name="connsiteY1846" fmla="*/ 853024 h 2027827"/>
              <a:gd name="connsiteX1847" fmla="*/ 223047 w 2027827"/>
              <a:gd name="connsiteY1847" fmla="*/ 879789 h 2027827"/>
              <a:gd name="connsiteX1848" fmla="*/ 206401 w 2027827"/>
              <a:gd name="connsiteY1848" fmla="*/ 879789 h 2027827"/>
              <a:gd name="connsiteX1849" fmla="*/ 231642 w 2027827"/>
              <a:gd name="connsiteY1849" fmla="*/ 840403 h 2027827"/>
              <a:gd name="connsiteX1850" fmla="*/ 208033 w 2027827"/>
              <a:gd name="connsiteY1850" fmla="*/ 803627 h 2027827"/>
              <a:gd name="connsiteX1851" fmla="*/ 224679 w 2027827"/>
              <a:gd name="connsiteY1851" fmla="*/ 803627 h 2027827"/>
              <a:gd name="connsiteX1852" fmla="*/ 239911 w 2027827"/>
              <a:gd name="connsiteY1852" fmla="*/ 827564 h 2027827"/>
              <a:gd name="connsiteX1853" fmla="*/ 255144 w 2027827"/>
              <a:gd name="connsiteY1853" fmla="*/ 803627 h 2027827"/>
              <a:gd name="connsiteX1854" fmla="*/ 271790 w 2027827"/>
              <a:gd name="connsiteY1854" fmla="*/ 803627 h 2027827"/>
              <a:gd name="connsiteX1855" fmla="*/ 248181 w 2027827"/>
              <a:gd name="connsiteY1855" fmla="*/ 840403 h 2027827"/>
              <a:gd name="connsiteX1856" fmla="*/ 273423 w 2027827"/>
              <a:gd name="connsiteY1856" fmla="*/ 879789 h 2027827"/>
              <a:gd name="connsiteX1857" fmla="*/ 256777 w 2027827"/>
              <a:gd name="connsiteY1857" fmla="*/ 879789 h 2027827"/>
              <a:gd name="connsiteX1858" fmla="*/ 239911 w 2027827"/>
              <a:gd name="connsiteY1858" fmla="*/ 853024 h 2027827"/>
              <a:gd name="connsiteX1859" fmla="*/ 343111 w 2027827"/>
              <a:gd name="connsiteY1859" fmla="*/ 853024 h 2027827"/>
              <a:gd name="connsiteX1860" fmla="*/ 326247 w 2027827"/>
              <a:gd name="connsiteY1860" fmla="*/ 879789 h 2027827"/>
              <a:gd name="connsiteX1861" fmla="*/ 309601 w 2027827"/>
              <a:gd name="connsiteY1861" fmla="*/ 879789 h 2027827"/>
              <a:gd name="connsiteX1862" fmla="*/ 334843 w 2027827"/>
              <a:gd name="connsiteY1862" fmla="*/ 840403 h 2027827"/>
              <a:gd name="connsiteX1863" fmla="*/ 311233 w 2027827"/>
              <a:gd name="connsiteY1863" fmla="*/ 803627 h 2027827"/>
              <a:gd name="connsiteX1864" fmla="*/ 327879 w 2027827"/>
              <a:gd name="connsiteY1864" fmla="*/ 803627 h 2027827"/>
              <a:gd name="connsiteX1865" fmla="*/ 343111 w 2027827"/>
              <a:gd name="connsiteY1865" fmla="*/ 827564 h 2027827"/>
              <a:gd name="connsiteX1866" fmla="*/ 358345 w 2027827"/>
              <a:gd name="connsiteY1866" fmla="*/ 803627 h 2027827"/>
              <a:gd name="connsiteX1867" fmla="*/ 374991 w 2027827"/>
              <a:gd name="connsiteY1867" fmla="*/ 803627 h 2027827"/>
              <a:gd name="connsiteX1868" fmla="*/ 351381 w 2027827"/>
              <a:gd name="connsiteY1868" fmla="*/ 840403 h 2027827"/>
              <a:gd name="connsiteX1869" fmla="*/ 376623 w 2027827"/>
              <a:gd name="connsiteY1869" fmla="*/ 879789 h 2027827"/>
              <a:gd name="connsiteX1870" fmla="*/ 359977 w 2027827"/>
              <a:gd name="connsiteY1870" fmla="*/ 879789 h 2027827"/>
              <a:gd name="connsiteX1871" fmla="*/ 343111 w 2027827"/>
              <a:gd name="connsiteY1871" fmla="*/ 853024 h 2027827"/>
              <a:gd name="connsiteX1872" fmla="*/ 446312 w 2027827"/>
              <a:gd name="connsiteY1872" fmla="*/ 853024 h 2027827"/>
              <a:gd name="connsiteX1873" fmla="*/ 429447 w 2027827"/>
              <a:gd name="connsiteY1873" fmla="*/ 879789 h 2027827"/>
              <a:gd name="connsiteX1874" fmla="*/ 412801 w 2027827"/>
              <a:gd name="connsiteY1874" fmla="*/ 879789 h 2027827"/>
              <a:gd name="connsiteX1875" fmla="*/ 438043 w 2027827"/>
              <a:gd name="connsiteY1875" fmla="*/ 840403 h 2027827"/>
              <a:gd name="connsiteX1876" fmla="*/ 414433 w 2027827"/>
              <a:gd name="connsiteY1876" fmla="*/ 803627 h 2027827"/>
              <a:gd name="connsiteX1877" fmla="*/ 431079 w 2027827"/>
              <a:gd name="connsiteY1877" fmla="*/ 803627 h 2027827"/>
              <a:gd name="connsiteX1878" fmla="*/ 446312 w 2027827"/>
              <a:gd name="connsiteY1878" fmla="*/ 827564 h 2027827"/>
              <a:gd name="connsiteX1879" fmla="*/ 461545 w 2027827"/>
              <a:gd name="connsiteY1879" fmla="*/ 803627 h 2027827"/>
              <a:gd name="connsiteX1880" fmla="*/ 478191 w 2027827"/>
              <a:gd name="connsiteY1880" fmla="*/ 803627 h 2027827"/>
              <a:gd name="connsiteX1881" fmla="*/ 454582 w 2027827"/>
              <a:gd name="connsiteY1881" fmla="*/ 840403 h 2027827"/>
              <a:gd name="connsiteX1882" fmla="*/ 479823 w 2027827"/>
              <a:gd name="connsiteY1882" fmla="*/ 879789 h 2027827"/>
              <a:gd name="connsiteX1883" fmla="*/ 463177 w 2027827"/>
              <a:gd name="connsiteY1883" fmla="*/ 879789 h 2027827"/>
              <a:gd name="connsiteX1884" fmla="*/ 446312 w 2027827"/>
              <a:gd name="connsiteY1884" fmla="*/ 853024 h 2027827"/>
              <a:gd name="connsiteX1885" fmla="*/ 549512 w 2027827"/>
              <a:gd name="connsiteY1885" fmla="*/ 853024 h 2027827"/>
              <a:gd name="connsiteX1886" fmla="*/ 532648 w 2027827"/>
              <a:gd name="connsiteY1886" fmla="*/ 879789 h 2027827"/>
              <a:gd name="connsiteX1887" fmla="*/ 516002 w 2027827"/>
              <a:gd name="connsiteY1887" fmla="*/ 879789 h 2027827"/>
              <a:gd name="connsiteX1888" fmla="*/ 541243 w 2027827"/>
              <a:gd name="connsiteY1888" fmla="*/ 840403 h 2027827"/>
              <a:gd name="connsiteX1889" fmla="*/ 517634 w 2027827"/>
              <a:gd name="connsiteY1889" fmla="*/ 803627 h 2027827"/>
              <a:gd name="connsiteX1890" fmla="*/ 534280 w 2027827"/>
              <a:gd name="connsiteY1890" fmla="*/ 803627 h 2027827"/>
              <a:gd name="connsiteX1891" fmla="*/ 549512 w 2027827"/>
              <a:gd name="connsiteY1891" fmla="*/ 827564 h 2027827"/>
              <a:gd name="connsiteX1892" fmla="*/ 564745 w 2027827"/>
              <a:gd name="connsiteY1892" fmla="*/ 803627 h 2027827"/>
              <a:gd name="connsiteX1893" fmla="*/ 581391 w 2027827"/>
              <a:gd name="connsiteY1893" fmla="*/ 803627 h 2027827"/>
              <a:gd name="connsiteX1894" fmla="*/ 557782 w 2027827"/>
              <a:gd name="connsiteY1894" fmla="*/ 840403 h 2027827"/>
              <a:gd name="connsiteX1895" fmla="*/ 583023 w 2027827"/>
              <a:gd name="connsiteY1895" fmla="*/ 879789 h 2027827"/>
              <a:gd name="connsiteX1896" fmla="*/ 566378 w 2027827"/>
              <a:gd name="connsiteY1896" fmla="*/ 879789 h 2027827"/>
              <a:gd name="connsiteX1897" fmla="*/ 549512 w 2027827"/>
              <a:gd name="connsiteY1897" fmla="*/ 853024 h 2027827"/>
              <a:gd name="connsiteX1898" fmla="*/ 652712 w 2027827"/>
              <a:gd name="connsiteY1898" fmla="*/ 853024 h 2027827"/>
              <a:gd name="connsiteX1899" fmla="*/ 635848 w 2027827"/>
              <a:gd name="connsiteY1899" fmla="*/ 879789 h 2027827"/>
              <a:gd name="connsiteX1900" fmla="*/ 619202 w 2027827"/>
              <a:gd name="connsiteY1900" fmla="*/ 879789 h 2027827"/>
              <a:gd name="connsiteX1901" fmla="*/ 644443 w 2027827"/>
              <a:gd name="connsiteY1901" fmla="*/ 840403 h 2027827"/>
              <a:gd name="connsiteX1902" fmla="*/ 620834 w 2027827"/>
              <a:gd name="connsiteY1902" fmla="*/ 803627 h 2027827"/>
              <a:gd name="connsiteX1903" fmla="*/ 637480 w 2027827"/>
              <a:gd name="connsiteY1903" fmla="*/ 803627 h 2027827"/>
              <a:gd name="connsiteX1904" fmla="*/ 652712 w 2027827"/>
              <a:gd name="connsiteY1904" fmla="*/ 827564 h 2027827"/>
              <a:gd name="connsiteX1905" fmla="*/ 667945 w 2027827"/>
              <a:gd name="connsiteY1905" fmla="*/ 803627 h 2027827"/>
              <a:gd name="connsiteX1906" fmla="*/ 684592 w 2027827"/>
              <a:gd name="connsiteY1906" fmla="*/ 803627 h 2027827"/>
              <a:gd name="connsiteX1907" fmla="*/ 660982 w 2027827"/>
              <a:gd name="connsiteY1907" fmla="*/ 840403 h 2027827"/>
              <a:gd name="connsiteX1908" fmla="*/ 686224 w 2027827"/>
              <a:gd name="connsiteY1908" fmla="*/ 879789 h 2027827"/>
              <a:gd name="connsiteX1909" fmla="*/ 669578 w 2027827"/>
              <a:gd name="connsiteY1909" fmla="*/ 879789 h 2027827"/>
              <a:gd name="connsiteX1910" fmla="*/ 652712 w 2027827"/>
              <a:gd name="connsiteY1910" fmla="*/ 853024 h 2027827"/>
              <a:gd name="connsiteX1911" fmla="*/ 755913 w 2027827"/>
              <a:gd name="connsiteY1911" fmla="*/ 853024 h 2027827"/>
              <a:gd name="connsiteX1912" fmla="*/ 739048 w 2027827"/>
              <a:gd name="connsiteY1912" fmla="*/ 879789 h 2027827"/>
              <a:gd name="connsiteX1913" fmla="*/ 722402 w 2027827"/>
              <a:gd name="connsiteY1913" fmla="*/ 879789 h 2027827"/>
              <a:gd name="connsiteX1914" fmla="*/ 747644 w 2027827"/>
              <a:gd name="connsiteY1914" fmla="*/ 840403 h 2027827"/>
              <a:gd name="connsiteX1915" fmla="*/ 724034 w 2027827"/>
              <a:gd name="connsiteY1915" fmla="*/ 803627 h 2027827"/>
              <a:gd name="connsiteX1916" fmla="*/ 740680 w 2027827"/>
              <a:gd name="connsiteY1916" fmla="*/ 803627 h 2027827"/>
              <a:gd name="connsiteX1917" fmla="*/ 755913 w 2027827"/>
              <a:gd name="connsiteY1917" fmla="*/ 827564 h 2027827"/>
              <a:gd name="connsiteX1918" fmla="*/ 771146 w 2027827"/>
              <a:gd name="connsiteY1918" fmla="*/ 803627 h 2027827"/>
              <a:gd name="connsiteX1919" fmla="*/ 787792 w 2027827"/>
              <a:gd name="connsiteY1919" fmla="*/ 803627 h 2027827"/>
              <a:gd name="connsiteX1920" fmla="*/ 764182 w 2027827"/>
              <a:gd name="connsiteY1920" fmla="*/ 840403 h 2027827"/>
              <a:gd name="connsiteX1921" fmla="*/ 789424 w 2027827"/>
              <a:gd name="connsiteY1921" fmla="*/ 879789 h 2027827"/>
              <a:gd name="connsiteX1922" fmla="*/ 772778 w 2027827"/>
              <a:gd name="connsiteY1922" fmla="*/ 879789 h 2027827"/>
              <a:gd name="connsiteX1923" fmla="*/ 755913 w 2027827"/>
              <a:gd name="connsiteY1923" fmla="*/ 853024 h 2027827"/>
              <a:gd name="connsiteX1924" fmla="*/ 859113 w 2027827"/>
              <a:gd name="connsiteY1924" fmla="*/ 853024 h 2027827"/>
              <a:gd name="connsiteX1925" fmla="*/ 842248 w 2027827"/>
              <a:gd name="connsiteY1925" fmla="*/ 879789 h 2027827"/>
              <a:gd name="connsiteX1926" fmla="*/ 825602 w 2027827"/>
              <a:gd name="connsiteY1926" fmla="*/ 879789 h 2027827"/>
              <a:gd name="connsiteX1927" fmla="*/ 850844 w 2027827"/>
              <a:gd name="connsiteY1927" fmla="*/ 840403 h 2027827"/>
              <a:gd name="connsiteX1928" fmla="*/ 827235 w 2027827"/>
              <a:gd name="connsiteY1928" fmla="*/ 803627 h 2027827"/>
              <a:gd name="connsiteX1929" fmla="*/ 843881 w 2027827"/>
              <a:gd name="connsiteY1929" fmla="*/ 803627 h 2027827"/>
              <a:gd name="connsiteX1930" fmla="*/ 859113 w 2027827"/>
              <a:gd name="connsiteY1930" fmla="*/ 827564 h 2027827"/>
              <a:gd name="connsiteX1931" fmla="*/ 874346 w 2027827"/>
              <a:gd name="connsiteY1931" fmla="*/ 803627 h 2027827"/>
              <a:gd name="connsiteX1932" fmla="*/ 890992 w 2027827"/>
              <a:gd name="connsiteY1932" fmla="*/ 803627 h 2027827"/>
              <a:gd name="connsiteX1933" fmla="*/ 867383 w 2027827"/>
              <a:gd name="connsiteY1933" fmla="*/ 840403 h 2027827"/>
              <a:gd name="connsiteX1934" fmla="*/ 892624 w 2027827"/>
              <a:gd name="connsiteY1934" fmla="*/ 879789 h 2027827"/>
              <a:gd name="connsiteX1935" fmla="*/ 875978 w 2027827"/>
              <a:gd name="connsiteY1935" fmla="*/ 879789 h 2027827"/>
              <a:gd name="connsiteX1936" fmla="*/ 859113 w 2027827"/>
              <a:gd name="connsiteY1936" fmla="*/ 853024 h 2027827"/>
              <a:gd name="connsiteX1937" fmla="*/ 962313 w 2027827"/>
              <a:gd name="connsiteY1937" fmla="*/ 853024 h 2027827"/>
              <a:gd name="connsiteX1938" fmla="*/ 945449 w 2027827"/>
              <a:gd name="connsiteY1938" fmla="*/ 879789 h 2027827"/>
              <a:gd name="connsiteX1939" fmla="*/ 928803 w 2027827"/>
              <a:gd name="connsiteY1939" fmla="*/ 879789 h 2027827"/>
              <a:gd name="connsiteX1940" fmla="*/ 954044 w 2027827"/>
              <a:gd name="connsiteY1940" fmla="*/ 840403 h 2027827"/>
              <a:gd name="connsiteX1941" fmla="*/ 930435 w 2027827"/>
              <a:gd name="connsiteY1941" fmla="*/ 803627 h 2027827"/>
              <a:gd name="connsiteX1942" fmla="*/ 947081 w 2027827"/>
              <a:gd name="connsiteY1942" fmla="*/ 803627 h 2027827"/>
              <a:gd name="connsiteX1943" fmla="*/ 962313 w 2027827"/>
              <a:gd name="connsiteY1943" fmla="*/ 827564 h 2027827"/>
              <a:gd name="connsiteX1944" fmla="*/ 977546 w 2027827"/>
              <a:gd name="connsiteY1944" fmla="*/ 803627 h 2027827"/>
              <a:gd name="connsiteX1945" fmla="*/ 994192 w 2027827"/>
              <a:gd name="connsiteY1945" fmla="*/ 803627 h 2027827"/>
              <a:gd name="connsiteX1946" fmla="*/ 970583 w 2027827"/>
              <a:gd name="connsiteY1946" fmla="*/ 840403 h 2027827"/>
              <a:gd name="connsiteX1947" fmla="*/ 995824 w 2027827"/>
              <a:gd name="connsiteY1947" fmla="*/ 879789 h 2027827"/>
              <a:gd name="connsiteX1948" fmla="*/ 979179 w 2027827"/>
              <a:gd name="connsiteY1948" fmla="*/ 879789 h 2027827"/>
              <a:gd name="connsiteX1949" fmla="*/ 962313 w 2027827"/>
              <a:gd name="connsiteY1949" fmla="*/ 853024 h 2027827"/>
              <a:gd name="connsiteX1950" fmla="*/ 1065513 w 2027827"/>
              <a:gd name="connsiteY1950" fmla="*/ 853024 h 2027827"/>
              <a:gd name="connsiteX1951" fmla="*/ 1048649 w 2027827"/>
              <a:gd name="connsiteY1951" fmla="*/ 879789 h 2027827"/>
              <a:gd name="connsiteX1952" fmla="*/ 1032003 w 2027827"/>
              <a:gd name="connsiteY1952" fmla="*/ 879789 h 2027827"/>
              <a:gd name="connsiteX1953" fmla="*/ 1057244 w 2027827"/>
              <a:gd name="connsiteY1953" fmla="*/ 840403 h 2027827"/>
              <a:gd name="connsiteX1954" fmla="*/ 1033635 w 2027827"/>
              <a:gd name="connsiteY1954" fmla="*/ 803627 h 2027827"/>
              <a:gd name="connsiteX1955" fmla="*/ 1050281 w 2027827"/>
              <a:gd name="connsiteY1955" fmla="*/ 803627 h 2027827"/>
              <a:gd name="connsiteX1956" fmla="*/ 1065513 w 2027827"/>
              <a:gd name="connsiteY1956" fmla="*/ 827564 h 2027827"/>
              <a:gd name="connsiteX1957" fmla="*/ 1080747 w 2027827"/>
              <a:gd name="connsiteY1957" fmla="*/ 803627 h 2027827"/>
              <a:gd name="connsiteX1958" fmla="*/ 1097393 w 2027827"/>
              <a:gd name="connsiteY1958" fmla="*/ 803627 h 2027827"/>
              <a:gd name="connsiteX1959" fmla="*/ 1073783 w 2027827"/>
              <a:gd name="connsiteY1959" fmla="*/ 840403 h 2027827"/>
              <a:gd name="connsiteX1960" fmla="*/ 1099025 w 2027827"/>
              <a:gd name="connsiteY1960" fmla="*/ 879789 h 2027827"/>
              <a:gd name="connsiteX1961" fmla="*/ 1082379 w 2027827"/>
              <a:gd name="connsiteY1961" fmla="*/ 879789 h 2027827"/>
              <a:gd name="connsiteX1962" fmla="*/ 1065513 w 2027827"/>
              <a:gd name="connsiteY1962" fmla="*/ 853024 h 2027827"/>
              <a:gd name="connsiteX1963" fmla="*/ 1168714 w 2027827"/>
              <a:gd name="connsiteY1963" fmla="*/ 853024 h 2027827"/>
              <a:gd name="connsiteX1964" fmla="*/ 1151849 w 2027827"/>
              <a:gd name="connsiteY1964" fmla="*/ 879789 h 2027827"/>
              <a:gd name="connsiteX1965" fmla="*/ 1135203 w 2027827"/>
              <a:gd name="connsiteY1965" fmla="*/ 879789 h 2027827"/>
              <a:gd name="connsiteX1966" fmla="*/ 1160445 w 2027827"/>
              <a:gd name="connsiteY1966" fmla="*/ 840403 h 2027827"/>
              <a:gd name="connsiteX1967" fmla="*/ 1136835 w 2027827"/>
              <a:gd name="connsiteY1967" fmla="*/ 803627 h 2027827"/>
              <a:gd name="connsiteX1968" fmla="*/ 1153481 w 2027827"/>
              <a:gd name="connsiteY1968" fmla="*/ 803627 h 2027827"/>
              <a:gd name="connsiteX1969" fmla="*/ 1168714 w 2027827"/>
              <a:gd name="connsiteY1969" fmla="*/ 827564 h 2027827"/>
              <a:gd name="connsiteX1970" fmla="*/ 1183947 w 2027827"/>
              <a:gd name="connsiteY1970" fmla="*/ 803627 h 2027827"/>
              <a:gd name="connsiteX1971" fmla="*/ 1200593 w 2027827"/>
              <a:gd name="connsiteY1971" fmla="*/ 803627 h 2027827"/>
              <a:gd name="connsiteX1972" fmla="*/ 1176984 w 2027827"/>
              <a:gd name="connsiteY1972" fmla="*/ 840403 h 2027827"/>
              <a:gd name="connsiteX1973" fmla="*/ 1202225 w 2027827"/>
              <a:gd name="connsiteY1973" fmla="*/ 879789 h 2027827"/>
              <a:gd name="connsiteX1974" fmla="*/ 1185579 w 2027827"/>
              <a:gd name="connsiteY1974" fmla="*/ 879789 h 2027827"/>
              <a:gd name="connsiteX1975" fmla="*/ 1168714 w 2027827"/>
              <a:gd name="connsiteY1975" fmla="*/ 853024 h 2027827"/>
              <a:gd name="connsiteX1976" fmla="*/ 1271914 w 2027827"/>
              <a:gd name="connsiteY1976" fmla="*/ 853024 h 2027827"/>
              <a:gd name="connsiteX1977" fmla="*/ 1255050 w 2027827"/>
              <a:gd name="connsiteY1977" fmla="*/ 879789 h 2027827"/>
              <a:gd name="connsiteX1978" fmla="*/ 1238404 w 2027827"/>
              <a:gd name="connsiteY1978" fmla="*/ 879789 h 2027827"/>
              <a:gd name="connsiteX1979" fmla="*/ 1263645 w 2027827"/>
              <a:gd name="connsiteY1979" fmla="*/ 840403 h 2027827"/>
              <a:gd name="connsiteX1980" fmla="*/ 1240036 w 2027827"/>
              <a:gd name="connsiteY1980" fmla="*/ 803627 h 2027827"/>
              <a:gd name="connsiteX1981" fmla="*/ 1256682 w 2027827"/>
              <a:gd name="connsiteY1981" fmla="*/ 803627 h 2027827"/>
              <a:gd name="connsiteX1982" fmla="*/ 1271914 w 2027827"/>
              <a:gd name="connsiteY1982" fmla="*/ 827564 h 2027827"/>
              <a:gd name="connsiteX1983" fmla="*/ 1287147 w 2027827"/>
              <a:gd name="connsiteY1983" fmla="*/ 803627 h 2027827"/>
              <a:gd name="connsiteX1984" fmla="*/ 1303793 w 2027827"/>
              <a:gd name="connsiteY1984" fmla="*/ 803627 h 2027827"/>
              <a:gd name="connsiteX1985" fmla="*/ 1280184 w 2027827"/>
              <a:gd name="connsiteY1985" fmla="*/ 840403 h 2027827"/>
              <a:gd name="connsiteX1986" fmla="*/ 1305426 w 2027827"/>
              <a:gd name="connsiteY1986" fmla="*/ 879789 h 2027827"/>
              <a:gd name="connsiteX1987" fmla="*/ 1288779 w 2027827"/>
              <a:gd name="connsiteY1987" fmla="*/ 879789 h 2027827"/>
              <a:gd name="connsiteX1988" fmla="*/ 1271914 w 2027827"/>
              <a:gd name="connsiteY1988" fmla="*/ 853024 h 2027827"/>
              <a:gd name="connsiteX1989" fmla="*/ 1375114 w 2027827"/>
              <a:gd name="connsiteY1989" fmla="*/ 853024 h 2027827"/>
              <a:gd name="connsiteX1990" fmla="*/ 1358250 w 2027827"/>
              <a:gd name="connsiteY1990" fmla="*/ 879789 h 2027827"/>
              <a:gd name="connsiteX1991" fmla="*/ 1341604 w 2027827"/>
              <a:gd name="connsiteY1991" fmla="*/ 879789 h 2027827"/>
              <a:gd name="connsiteX1992" fmla="*/ 1366845 w 2027827"/>
              <a:gd name="connsiteY1992" fmla="*/ 840403 h 2027827"/>
              <a:gd name="connsiteX1993" fmla="*/ 1343236 w 2027827"/>
              <a:gd name="connsiteY1993" fmla="*/ 803627 h 2027827"/>
              <a:gd name="connsiteX1994" fmla="*/ 1359882 w 2027827"/>
              <a:gd name="connsiteY1994" fmla="*/ 803627 h 2027827"/>
              <a:gd name="connsiteX1995" fmla="*/ 1375114 w 2027827"/>
              <a:gd name="connsiteY1995" fmla="*/ 827564 h 2027827"/>
              <a:gd name="connsiteX1996" fmla="*/ 1390348 w 2027827"/>
              <a:gd name="connsiteY1996" fmla="*/ 803627 h 2027827"/>
              <a:gd name="connsiteX1997" fmla="*/ 1406993 w 2027827"/>
              <a:gd name="connsiteY1997" fmla="*/ 803627 h 2027827"/>
              <a:gd name="connsiteX1998" fmla="*/ 1383384 w 2027827"/>
              <a:gd name="connsiteY1998" fmla="*/ 840403 h 2027827"/>
              <a:gd name="connsiteX1999" fmla="*/ 1408626 w 2027827"/>
              <a:gd name="connsiteY1999" fmla="*/ 879789 h 2027827"/>
              <a:gd name="connsiteX2000" fmla="*/ 1391980 w 2027827"/>
              <a:gd name="connsiteY2000" fmla="*/ 879789 h 2027827"/>
              <a:gd name="connsiteX2001" fmla="*/ 1375114 w 2027827"/>
              <a:gd name="connsiteY2001" fmla="*/ 853024 h 2027827"/>
              <a:gd name="connsiteX2002" fmla="*/ 1478315 w 2027827"/>
              <a:gd name="connsiteY2002" fmla="*/ 853024 h 2027827"/>
              <a:gd name="connsiteX2003" fmla="*/ 1461450 w 2027827"/>
              <a:gd name="connsiteY2003" fmla="*/ 879789 h 2027827"/>
              <a:gd name="connsiteX2004" fmla="*/ 1444804 w 2027827"/>
              <a:gd name="connsiteY2004" fmla="*/ 879789 h 2027827"/>
              <a:gd name="connsiteX2005" fmla="*/ 1470046 w 2027827"/>
              <a:gd name="connsiteY2005" fmla="*/ 840403 h 2027827"/>
              <a:gd name="connsiteX2006" fmla="*/ 1446436 w 2027827"/>
              <a:gd name="connsiteY2006" fmla="*/ 803627 h 2027827"/>
              <a:gd name="connsiteX2007" fmla="*/ 1463083 w 2027827"/>
              <a:gd name="connsiteY2007" fmla="*/ 803627 h 2027827"/>
              <a:gd name="connsiteX2008" fmla="*/ 1478315 w 2027827"/>
              <a:gd name="connsiteY2008" fmla="*/ 827564 h 2027827"/>
              <a:gd name="connsiteX2009" fmla="*/ 1493548 w 2027827"/>
              <a:gd name="connsiteY2009" fmla="*/ 803627 h 2027827"/>
              <a:gd name="connsiteX2010" fmla="*/ 1510194 w 2027827"/>
              <a:gd name="connsiteY2010" fmla="*/ 803627 h 2027827"/>
              <a:gd name="connsiteX2011" fmla="*/ 1486584 w 2027827"/>
              <a:gd name="connsiteY2011" fmla="*/ 840403 h 2027827"/>
              <a:gd name="connsiteX2012" fmla="*/ 1511826 w 2027827"/>
              <a:gd name="connsiteY2012" fmla="*/ 879789 h 2027827"/>
              <a:gd name="connsiteX2013" fmla="*/ 1495180 w 2027827"/>
              <a:gd name="connsiteY2013" fmla="*/ 879789 h 2027827"/>
              <a:gd name="connsiteX2014" fmla="*/ 1478315 w 2027827"/>
              <a:gd name="connsiteY2014" fmla="*/ 853024 h 2027827"/>
              <a:gd name="connsiteX2015" fmla="*/ 1581515 w 2027827"/>
              <a:gd name="connsiteY2015" fmla="*/ 853024 h 2027827"/>
              <a:gd name="connsiteX2016" fmla="*/ 1564650 w 2027827"/>
              <a:gd name="connsiteY2016" fmla="*/ 879789 h 2027827"/>
              <a:gd name="connsiteX2017" fmla="*/ 1548004 w 2027827"/>
              <a:gd name="connsiteY2017" fmla="*/ 879789 h 2027827"/>
              <a:gd name="connsiteX2018" fmla="*/ 1573246 w 2027827"/>
              <a:gd name="connsiteY2018" fmla="*/ 840403 h 2027827"/>
              <a:gd name="connsiteX2019" fmla="*/ 1549636 w 2027827"/>
              <a:gd name="connsiteY2019" fmla="*/ 803627 h 2027827"/>
              <a:gd name="connsiteX2020" fmla="*/ 1566283 w 2027827"/>
              <a:gd name="connsiteY2020" fmla="*/ 803627 h 2027827"/>
              <a:gd name="connsiteX2021" fmla="*/ 1581515 w 2027827"/>
              <a:gd name="connsiteY2021" fmla="*/ 827564 h 2027827"/>
              <a:gd name="connsiteX2022" fmla="*/ 1596748 w 2027827"/>
              <a:gd name="connsiteY2022" fmla="*/ 803627 h 2027827"/>
              <a:gd name="connsiteX2023" fmla="*/ 1613394 w 2027827"/>
              <a:gd name="connsiteY2023" fmla="*/ 803627 h 2027827"/>
              <a:gd name="connsiteX2024" fmla="*/ 1589785 w 2027827"/>
              <a:gd name="connsiteY2024" fmla="*/ 840403 h 2027827"/>
              <a:gd name="connsiteX2025" fmla="*/ 1615026 w 2027827"/>
              <a:gd name="connsiteY2025" fmla="*/ 879789 h 2027827"/>
              <a:gd name="connsiteX2026" fmla="*/ 1598380 w 2027827"/>
              <a:gd name="connsiteY2026" fmla="*/ 879789 h 2027827"/>
              <a:gd name="connsiteX2027" fmla="*/ 1581515 w 2027827"/>
              <a:gd name="connsiteY2027" fmla="*/ 853024 h 2027827"/>
              <a:gd name="connsiteX2028" fmla="*/ 1684715 w 2027827"/>
              <a:gd name="connsiteY2028" fmla="*/ 853024 h 2027827"/>
              <a:gd name="connsiteX2029" fmla="*/ 1667851 w 2027827"/>
              <a:gd name="connsiteY2029" fmla="*/ 879789 h 2027827"/>
              <a:gd name="connsiteX2030" fmla="*/ 1651205 w 2027827"/>
              <a:gd name="connsiteY2030" fmla="*/ 879789 h 2027827"/>
              <a:gd name="connsiteX2031" fmla="*/ 1676446 w 2027827"/>
              <a:gd name="connsiteY2031" fmla="*/ 840403 h 2027827"/>
              <a:gd name="connsiteX2032" fmla="*/ 1652837 w 2027827"/>
              <a:gd name="connsiteY2032" fmla="*/ 803627 h 2027827"/>
              <a:gd name="connsiteX2033" fmla="*/ 1669483 w 2027827"/>
              <a:gd name="connsiteY2033" fmla="*/ 803627 h 2027827"/>
              <a:gd name="connsiteX2034" fmla="*/ 1684715 w 2027827"/>
              <a:gd name="connsiteY2034" fmla="*/ 827564 h 2027827"/>
              <a:gd name="connsiteX2035" fmla="*/ 1699948 w 2027827"/>
              <a:gd name="connsiteY2035" fmla="*/ 803627 h 2027827"/>
              <a:gd name="connsiteX2036" fmla="*/ 1716595 w 2027827"/>
              <a:gd name="connsiteY2036" fmla="*/ 803627 h 2027827"/>
              <a:gd name="connsiteX2037" fmla="*/ 1692985 w 2027827"/>
              <a:gd name="connsiteY2037" fmla="*/ 840403 h 2027827"/>
              <a:gd name="connsiteX2038" fmla="*/ 1718227 w 2027827"/>
              <a:gd name="connsiteY2038" fmla="*/ 879789 h 2027827"/>
              <a:gd name="connsiteX2039" fmla="*/ 1701581 w 2027827"/>
              <a:gd name="connsiteY2039" fmla="*/ 879789 h 2027827"/>
              <a:gd name="connsiteX2040" fmla="*/ 1684715 w 2027827"/>
              <a:gd name="connsiteY2040" fmla="*/ 853024 h 2027827"/>
              <a:gd name="connsiteX2041" fmla="*/ 1787915 w 2027827"/>
              <a:gd name="connsiteY2041" fmla="*/ 853024 h 2027827"/>
              <a:gd name="connsiteX2042" fmla="*/ 1771051 w 2027827"/>
              <a:gd name="connsiteY2042" fmla="*/ 879789 h 2027827"/>
              <a:gd name="connsiteX2043" fmla="*/ 1754405 w 2027827"/>
              <a:gd name="connsiteY2043" fmla="*/ 879789 h 2027827"/>
              <a:gd name="connsiteX2044" fmla="*/ 1779647 w 2027827"/>
              <a:gd name="connsiteY2044" fmla="*/ 840403 h 2027827"/>
              <a:gd name="connsiteX2045" fmla="*/ 1756037 w 2027827"/>
              <a:gd name="connsiteY2045" fmla="*/ 803627 h 2027827"/>
              <a:gd name="connsiteX2046" fmla="*/ 1772683 w 2027827"/>
              <a:gd name="connsiteY2046" fmla="*/ 803627 h 2027827"/>
              <a:gd name="connsiteX2047" fmla="*/ 1787915 w 2027827"/>
              <a:gd name="connsiteY2047" fmla="*/ 827564 h 2027827"/>
              <a:gd name="connsiteX2048" fmla="*/ 1803149 w 2027827"/>
              <a:gd name="connsiteY2048" fmla="*/ 803627 h 2027827"/>
              <a:gd name="connsiteX2049" fmla="*/ 1819795 w 2027827"/>
              <a:gd name="connsiteY2049" fmla="*/ 803627 h 2027827"/>
              <a:gd name="connsiteX2050" fmla="*/ 1796185 w 2027827"/>
              <a:gd name="connsiteY2050" fmla="*/ 840403 h 2027827"/>
              <a:gd name="connsiteX2051" fmla="*/ 1821427 w 2027827"/>
              <a:gd name="connsiteY2051" fmla="*/ 879789 h 2027827"/>
              <a:gd name="connsiteX2052" fmla="*/ 1804781 w 2027827"/>
              <a:gd name="connsiteY2052" fmla="*/ 879789 h 2027827"/>
              <a:gd name="connsiteX2053" fmla="*/ 1787915 w 2027827"/>
              <a:gd name="connsiteY2053" fmla="*/ 853024 h 2027827"/>
              <a:gd name="connsiteX2054" fmla="*/ 1891116 w 2027827"/>
              <a:gd name="connsiteY2054" fmla="*/ 853024 h 2027827"/>
              <a:gd name="connsiteX2055" fmla="*/ 1874251 w 2027827"/>
              <a:gd name="connsiteY2055" fmla="*/ 879789 h 2027827"/>
              <a:gd name="connsiteX2056" fmla="*/ 1857605 w 2027827"/>
              <a:gd name="connsiteY2056" fmla="*/ 879789 h 2027827"/>
              <a:gd name="connsiteX2057" fmla="*/ 1882847 w 2027827"/>
              <a:gd name="connsiteY2057" fmla="*/ 840403 h 2027827"/>
              <a:gd name="connsiteX2058" fmla="*/ 1859237 w 2027827"/>
              <a:gd name="connsiteY2058" fmla="*/ 803627 h 2027827"/>
              <a:gd name="connsiteX2059" fmla="*/ 1875884 w 2027827"/>
              <a:gd name="connsiteY2059" fmla="*/ 803627 h 2027827"/>
              <a:gd name="connsiteX2060" fmla="*/ 1891116 w 2027827"/>
              <a:gd name="connsiteY2060" fmla="*/ 827564 h 2027827"/>
              <a:gd name="connsiteX2061" fmla="*/ 1906349 w 2027827"/>
              <a:gd name="connsiteY2061" fmla="*/ 803627 h 2027827"/>
              <a:gd name="connsiteX2062" fmla="*/ 1922995 w 2027827"/>
              <a:gd name="connsiteY2062" fmla="*/ 803627 h 2027827"/>
              <a:gd name="connsiteX2063" fmla="*/ 1899385 w 2027827"/>
              <a:gd name="connsiteY2063" fmla="*/ 840403 h 2027827"/>
              <a:gd name="connsiteX2064" fmla="*/ 1924627 w 2027827"/>
              <a:gd name="connsiteY2064" fmla="*/ 879789 h 2027827"/>
              <a:gd name="connsiteX2065" fmla="*/ 1907981 w 2027827"/>
              <a:gd name="connsiteY2065" fmla="*/ 879789 h 2027827"/>
              <a:gd name="connsiteX2066" fmla="*/ 1891116 w 2027827"/>
              <a:gd name="connsiteY2066" fmla="*/ 853024 h 2027827"/>
              <a:gd name="connsiteX2067" fmla="*/ 1994316 w 2027827"/>
              <a:gd name="connsiteY2067" fmla="*/ 853024 h 2027827"/>
              <a:gd name="connsiteX2068" fmla="*/ 1977452 w 2027827"/>
              <a:gd name="connsiteY2068" fmla="*/ 879789 h 2027827"/>
              <a:gd name="connsiteX2069" fmla="*/ 1960805 w 2027827"/>
              <a:gd name="connsiteY2069" fmla="*/ 879789 h 2027827"/>
              <a:gd name="connsiteX2070" fmla="*/ 1986047 w 2027827"/>
              <a:gd name="connsiteY2070" fmla="*/ 840403 h 2027827"/>
              <a:gd name="connsiteX2071" fmla="*/ 1962438 w 2027827"/>
              <a:gd name="connsiteY2071" fmla="*/ 803627 h 2027827"/>
              <a:gd name="connsiteX2072" fmla="*/ 1979084 w 2027827"/>
              <a:gd name="connsiteY2072" fmla="*/ 803627 h 2027827"/>
              <a:gd name="connsiteX2073" fmla="*/ 1994316 w 2027827"/>
              <a:gd name="connsiteY2073" fmla="*/ 827564 h 2027827"/>
              <a:gd name="connsiteX2074" fmla="*/ 2009549 w 2027827"/>
              <a:gd name="connsiteY2074" fmla="*/ 803627 h 2027827"/>
              <a:gd name="connsiteX2075" fmla="*/ 2026195 w 2027827"/>
              <a:gd name="connsiteY2075" fmla="*/ 803627 h 2027827"/>
              <a:gd name="connsiteX2076" fmla="*/ 2002586 w 2027827"/>
              <a:gd name="connsiteY2076" fmla="*/ 840403 h 2027827"/>
              <a:gd name="connsiteX2077" fmla="*/ 2027827 w 2027827"/>
              <a:gd name="connsiteY2077" fmla="*/ 879789 h 2027827"/>
              <a:gd name="connsiteX2078" fmla="*/ 2011182 w 2027827"/>
              <a:gd name="connsiteY2078" fmla="*/ 879789 h 2027827"/>
              <a:gd name="connsiteX2079" fmla="*/ 1994316 w 2027827"/>
              <a:gd name="connsiteY2079" fmla="*/ 853024 h 2027827"/>
              <a:gd name="connsiteX2080" fmla="*/ 33511 w 2027827"/>
              <a:gd name="connsiteY2080" fmla="*/ 967828 h 2027827"/>
              <a:gd name="connsiteX2081" fmla="*/ 16646 w 2027827"/>
              <a:gd name="connsiteY2081" fmla="*/ 994593 h 2027827"/>
              <a:gd name="connsiteX2082" fmla="*/ 0 w 2027827"/>
              <a:gd name="connsiteY2082" fmla="*/ 994593 h 2027827"/>
              <a:gd name="connsiteX2083" fmla="*/ 25242 w 2027827"/>
              <a:gd name="connsiteY2083" fmla="*/ 955206 h 2027827"/>
              <a:gd name="connsiteX2084" fmla="*/ 1632 w 2027827"/>
              <a:gd name="connsiteY2084" fmla="*/ 918430 h 2027827"/>
              <a:gd name="connsiteX2085" fmla="*/ 18278 w 2027827"/>
              <a:gd name="connsiteY2085" fmla="*/ 918430 h 2027827"/>
              <a:gd name="connsiteX2086" fmla="*/ 33511 w 2027827"/>
              <a:gd name="connsiteY2086" fmla="*/ 942368 h 2027827"/>
              <a:gd name="connsiteX2087" fmla="*/ 48744 w 2027827"/>
              <a:gd name="connsiteY2087" fmla="*/ 918430 h 2027827"/>
              <a:gd name="connsiteX2088" fmla="*/ 65390 w 2027827"/>
              <a:gd name="connsiteY2088" fmla="*/ 918430 h 2027827"/>
              <a:gd name="connsiteX2089" fmla="*/ 41780 w 2027827"/>
              <a:gd name="connsiteY2089" fmla="*/ 955206 h 2027827"/>
              <a:gd name="connsiteX2090" fmla="*/ 67022 w 2027827"/>
              <a:gd name="connsiteY2090" fmla="*/ 994593 h 2027827"/>
              <a:gd name="connsiteX2091" fmla="*/ 50376 w 2027827"/>
              <a:gd name="connsiteY2091" fmla="*/ 994593 h 2027827"/>
              <a:gd name="connsiteX2092" fmla="*/ 33511 w 2027827"/>
              <a:gd name="connsiteY2092" fmla="*/ 967828 h 2027827"/>
              <a:gd name="connsiteX2093" fmla="*/ 136711 w 2027827"/>
              <a:gd name="connsiteY2093" fmla="*/ 967828 h 2027827"/>
              <a:gd name="connsiteX2094" fmla="*/ 119846 w 2027827"/>
              <a:gd name="connsiteY2094" fmla="*/ 994593 h 2027827"/>
              <a:gd name="connsiteX2095" fmla="*/ 103200 w 2027827"/>
              <a:gd name="connsiteY2095" fmla="*/ 994593 h 2027827"/>
              <a:gd name="connsiteX2096" fmla="*/ 128442 w 2027827"/>
              <a:gd name="connsiteY2096" fmla="*/ 955206 h 2027827"/>
              <a:gd name="connsiteX2097" fmla="*/ 104833 w 2027827"/>
              <a:gd name="connsiteY2097" fmla="*/ 918430 h 2027827"/>
              <a:gd name="connsiteX2098" fmla="*/ 121479 w 2027827"/>
              <a:gd name="connsiteY2098" fmla="*/ 918430 h 2027827"/>
              <a:gd name="connsiteX2099" fmla="*/ 136711 w 2027827"/>
              <a:gd name="connsiteY2099" fmla="*/ 942368 h 2027827"/>
              <a:gd name="connsiteX2100" fmla="*/ 151944 w 2027827"/>
              <a:gd name="connsiteY2100" fmla="*/ 918430 h 2027827"/>
              <a:gd name="connsiteX2101" fmla="*/ 168590 w 2027827"/>
              <a:gd name="connsiteY2101" fmla="*/ 918430 h 2027827"/>
              <a:gd name="connsiteX2102" fmla="*/ 144981 w 2027827"/>
              <a:gd name="connsiteY2102" fmla="*/ 955206 h 2027827"/>
              <a:gd name="connsiteX2103" fmla="*/ 170222 w 2027827"/>
              <a:gd name="connsiteY2103" fmla="*/ 994593 h 2027827"/>
              <a:gd name="connsiteX2104" fmla="*/ 153576 w 2027827"/>
              <a:gd name="connsiteY2104" fmla="*/ 994593 h 2027827"/>
              <a:gd name="connsiteX2105" fmla="*/ 136711 w 2027827"/>
              <a:gd name="connsiteY2105" fmla="*/ 967828 h 2027827"/>
              <a:gd name="connsiteX2106" fmla="*/ 239911 w 2027827"/>
              <a:gd name="connsiteY2106" fmla="*/ 967828 h 2027827"/>
              <a:gd name="connsiteX2107" fmla="*/ 223047 w 2027827"/>
              <a:gd name="connsiteY2107" fmla="*/ 994593 h 2027827"/>
              <a:gd name="connsiteX2108" fmla="*/ 206401 w 2027827"/>
              <a:gd name="connsiteY2108" fmla="*/ 994593 h 2027827"/>
              <a:gd name="connsiteX2109" fmla="*/ 231642 w 2027827"/>
              <a:gd name="connsiteY2109" fmla="*/ 955206 h 2027827"/>
              <a:gd name="connsiteX2110" fmla="*/ 208033 w 2027827"/>
              <a:gd name="connsiteY2110" fmla="*/ 918430 h 2027827"/>
              <a:gd name="connsiteX2111" fmla="*/ 224679 w 2027827"/>
              <a:gd name="connsiteY2111" fmla="*/ 918430 h 2027827"/>
              <a:gd name="connsiteX2112" fmla="*/ 239911 w 2027827"/>
              <a:gd name="connsiteY2112" fmla="*/ 942368 h 2027827"/>
              <a:gd name="connsiteX2113" fmla="*/ 255144 w 2027827"/>
              <a:gd name="connsiteY2113" fmla="*/ 918430 h 2027827"/>
              <a:gd name="connsiteX2114" fmla="*/ 271790 w 2027827"/>
              <a:gd name="connsiteY2114" fmla="*/ 918430 h 2027827"/>
              <a:gd name="connsiteX2115" fmla="*/ 248181 w 2027827"/>
              <a:gd name="connsiteY2115" fmla="*/ 955206 h 2027827"/>
              <a:gd name="connsiteX2116" fmla="*/ 273423 w 2027827"/>
              <a:gd name="connsiteY2116" fmla="*/ 994593 h 2027827"/>
              <a:gd name="connsiteX2117" fmla="*/ 256777 w 2027827"/>
              <a:gd name="connsiteY2117" fmla="*/ 994593 h 2027827"/>
              <a:gd name="connsiteX2118" fmla="*/ 239911 w 2027827"/>
              <a:gd name="connsiteY2118" fmla="*/ 967828 h 2027827"/>
              <a:gd name="connsiteX2119" fmla="*/ 343111 w 2027827"/>
              <a:gd name="connsiteY2119" fmla="*/ 967828 h 2027827"/>
              <a:gd name="connsiteX2120" fmla="*/ 326247 w 2027827"/>
              <a:gd name="connsiteY2120" fmla="*/ 994593 h 2027827"/>
              <a:gd name="connsiteX2121" fmla="*/ 309601 w 2027827"/>
              <a:gd name="connsiteY2121" fmla="*/ 994593 h 2027827"/>
              <a:gd name="connsiteX2122" fmla="*/ 334843 w 2027827"/>
              <a:gd name="connsiteY2122" fmla="*/ 955206 h 2027827"/>
              <a:gd name="connsiteX2123" fmla="*/ 311233 w 2027827"/>
              <a:gd name="connsiteY2123" fmla="*/ 918430 h 2027827"/>
              <a:gd name="connsiteX2124" fmla="*/ 327879 w 2027827"/>
              <a:gd name="connsiteY2124" fmla="*/ 918430 h 2027827"/>
              <a:gd name="connsiteX2125" fmla="*/ 343111 w 2027827"/>
              <a:gd name="connsiteY2125" fmla="*/ 942368 h 2027827"/>
              <a:gd name="connsiteX2126" fmla="*/ 358345 w 2027827"/>
              <a:gd name="connsiteY2126" fmla="*/ 918430 h 2027827"/>
              <a:gd name="connsiteX2127" fmla="*/ 374991 w 2027827"/>
              <a:gd name="connsiteY2127" fmla="*/ 918430 h 2027827"/>
              <a:gd name="connsiteX2128" fmla="*/ 351381 w 2027827"/>
              <a:gd name="connsiteY2128" fmla="*/ 955206 h 2027827"/>
              <a:gd name="connsiteX2129" fmla="*/ 376623 w 2027827"/>
              <a:gd name="connsiteY2129" fmla="*/ 994593 h 2027827"/>
              <a:gd name="connsiteX2130" fmla="*/ 359977 w 2027827"/>
              <a:gd name="connsiteY2130" fmla="*/ 994593 h 2027827"/>
              <a:gd name="connsiteX2131" fmla="*/ 343111 w 2027827"/>
              <a:gd name="connsiteY2131" fmla="*/ 967828 h 2027827"/>
              <a:gd name="connsiteX2132" fmla="*/ 446312 w 2027827"/>
              <a:gd name="connsiteY2132" fmla="*/ 967828 h 2027827"/>
              <a:gd name="connsiteX2133" fmla="*/ 429447 w 2027827"/>
              <a:gd name="connsiteY2133" fmla="*/ 994593 h 2027827"/>
              <a:gd name="connsiteX2134" fmla="*/ 412801 w 2027827"/>
              <a:gd name="connsiteY2134" fmla="*/ 994593 h 2027827"/>
              <a:gd name="connsiteX2135" fmla="*/ 438043 w 2027827"/>
              <a:gd name="connsiteY2135" fmla="*/ 955206 h 2027827"/>
              <a:gd name="connsiteX2136" fmla="*/ 414433 w 2027827"/>
              <a:gd name="connsiteY2136" fmla="*/ 918430 h 2027827"/>
              <a:gd name="connsiteX2137" fmla="*/ 431079 w 2027827"/>
              <a:gd name="connsiteY2137" fmla="*/ 918430 h 2027827"/>
              <a:gd name="connsiteX2138" fmla="*/ 446312 w 2027827"/>
              <a:gd name="connsiteY2138" fmla="*/ 942368 h 2027827"/>
              <a:gd name="connsiteX2139" fmla="*/ 461545 w 2027827"/>
              <a:gd name="connsiteY2139" fmla="*/ 918430 h 2027827"/>
              <a:gd name="connsiteX2140" fmla="*/ 478191 w 2027827"/>
              <a:gd name="connsiteY2140" fmla="*/ 918430 h 2027827"/>
              <a:gd name="connsiteX2141" fmla="*/ 454582 w 2027827"/>
              <a:gd name="connsiteY2141" fmla="*/ 955206 h 2027827"/>
              <a:gd name="connsiteX2142" fmla="*/ 479823 w 2027827"/>
              <a:gd name="connsiteY2142" fmla="*/ 994593 h 2027827"/>
              <a:gd name="connsiteX2143" fmla="*/ 463177 w 2027827"/>
              <a:gd name="connsiteY2143" fmla="*/ 994593 h 2027827"/>
              <a:gd name="connsiteX2144" fmla="*/ 446312 w 2027827"/>
              <a:gd name="connsiteY2144" fmla="*/ 967828 h 2027827"/>
              <a:gd name="connsiteX2145" fmla="*/ 549512 w 2027827"/>
              <a:gd name="connsiteY2145" fmla="*/ 967828 h 2027827"/>
              <a:gd name="connsiteX2146" fmla="*/ 532648 w 2027827"/>
              <a:gd name="connsiteY2146" fmla="*/ 994593 h 2027827"/>
              <a:gd name="connsiteX2147" fmla="*/ 516002 w 2027827"/>
              <a:gd name="connsiteY2147" fmla="*/ 994593 h 2027827"/>
              <a:gd name="connsiteX2148" fmla="*/ 541243 w 2027827"/>
              <a:gd name="connsiteY2148" fmla="*/ 955206 h 2027827"/>
              <a:gd name="connsiteX2149" fmla="*/ 517634 w 2027827"/>
              <a:gd name="connsiteY2149" fmla="*/ 918430 h 2027827"/>
              <a:gd name="connsiteX2150" fmla="*/ 534280 w 2027827"/>
              <a:gd name="connsiteY2150" fmla="*/ 918430 h 2027827"/>
              <a:gd name="connsiteX2151" fmla="*/ 549512 w 2027827"/>
              <a:gd name="connsiteY2151" fmla="*/ 942368 h 2027827"/>
              <a:gd name="connsiteX2152" fmla="*/ 564745 w 2027827"/>
              <a:gd name="connsiteY2152" fmla="*/ 918430 h 2027827"/>
              <a:gd name="connsiteX2153" fmla="*/ 581391 w 2027827"/>
              <a:gd name="connsiteY2153" fmla="*/ 918430 h 2027827"/>
              <a:gd name="connsiteX2154" fmla="*/ 557782 w 2027827"/>
              <a:gd name="connsiteY2154" fmla="*/ 955206 h 2027827"/>
              <a:gd name="connsiteX2155" fmla="*/ 583023 w 2027827"/>
              <a:gd name="connsiteY2155" fmla="*/ 994593 h 2027827"/>
              <a:gd name="connsiteX2156" fmla="*/ 566378 w 2027827"/>
              <a:gd name="connsiteY2156" fmla="*/ 994593 h 2027827"/>
              <a:gd name="connsiteX2157" fmla="*/ 549512 w 2027827"/>
              <a:gd name="connsiteY2157" fmla="*/ 967828 h 2027827"/>
              <a:gd name="connsiteX2158" fmla="*/ 652712 w 2027827"/>
              <a:gd name="connsiteY2158" fmla="*/ 967828 h 2027827"/>
              <a:gd name="connsiteX2159" fmla="*/ 635848 w 2027827"/>
              <a:gd name="connsiteY2159" fmla="*/ 994593 h 2027827"/>
              <a:gd name="connsiteX2160" fmla="*/ 619202 w 2027827"/>
              <a:gd name="connsiteY2160" fmla="*/ 994593 h 2027827"/>
              <a:gd name="connsiteX2161" fmla="*/ 644443 w 2027827"/>
              <a:gd name="connsiteY2161" fmla="*/ 955206 h 2027827"/>
              <a:gd name="connsiteX2162" fmla="*/ 620834 w 2027827"/>
              <a:gd name="connsiteY2162" fmla="*/ 918430 h 2027827"/>
              <a:gd name="connsiteX2163" fmla="*/ 637480 w 2027827"/>
              <a:gd name="connsiteY2163" fmla="*/ 918430 h 2027827"/>
              <a:gd name="connsiteX2164" fmla="*/ 652712 w 2027827"/>
              <a:gd name="connsiteY2164" fmla="*/ 942368 h 2027827"/>
              <a:gd name="connsiteX2165" fmla="*/ 667945 w 2027827"/>
              <a:gd name="connsiteY2165" fmla="*/ 918430 h 2027827"/>
              <a:gd name="connsiteX2166" fmla="*/ 684592 w 2027827"/>
              <a:gd name="connsiteY2166" fmla="*/ 918430 h 2027827"/>
              <a:gd name="connsiteX2167" fmla="*/ 660982 w 2027827"/>
              <a:gd name="connsiteY2167" fmla="*/ 955206 h 2027827"/>
              <a:gd name="connsiteX2168" fmla="*/ 686224 w 2027827"/>
              <a:gd name="connsiteY2168" fmla="*/ 994593 h 2027827"/>
              <a:gd name="connsiteX2169" fmla="*/ 669578 w 2027827"/>
              <a:gd name="connsiteY2169" fmla="*/ 994593 h 2027827"/>
              <a:gd name="connsiteX2170" fmla="*/ 652712 w 2027827"/>
              <a:gd name="connsiteY2170" fmla="*/ 967828 h 2027827"/>
              <a:gd name="connsiteX2171" fmla="*/ 755913 w 2027827"/>
              <a:gd name="connsiteY2171" fmla="*/ 967828 h 2027827"/>
              <a:gd name="connsiteX2172" fmla="*/ 739048 w 2027827"/>
              <a:gd name="connsiteY2172" fmla="*/ 994593 h 2027827"/>
              <a:gd name="connsiteX2173" fmla="*/ 722402 w 2027827"/>
              <a:gd name="connsiteY2173" fmla="*/ 994593 h 2027827"/>
              <a:gd name="connsiteX2174" fmla="*/ 747644 w 2027827"/>
              <a:gd name="connsiteY2174" fmla="*/ 955206 h 2027827"/>
              <a:gd name="connsiteX2175" fmla="*/ 724034 w 2027827"/>
              <a:gd name="connsiteY2175" fmla="*/ 918430 h 2027827"/>
              <a:gd name="connsiteX2176" fmla="*/ 740680 w 2027827"/>
              <a:gd name="connsiteY2176" fmla="*/ 918430 h 2027827"/>
              <a:gd name="connsiteX2177" fmla="*/ 755913 w 2027827"/>
              <a:gd name="connsiteY2177" fmla="*/ 942368 h 2027827"/>
              <a:gd name="connsiteX2178" fmla="*/ 771146 w 2027827"/>
              <a:gd name="connsiteY2178" fmla="*/ 918430 h 2027827"/>
              <a:gd name="connsiteX2179" fmla="*/ 787792 w 2027827"/>
              <a:gd name="connsiteY2179" fmla="*/ 918430 h 2027827"/>
              <a:gd name="connsiteX2180" fmla="*/ 764182 w 2027827"/>
              <a:gd name="connsiteY2180" fmla="*/ 955206 h 2027827"/>
              <a:gd name="connsiteX2181" fmla="*/ 789424 w 2027827"/>
              <a:gd name="connsiteY2181" fmla="*/ 994593 h 2027827"/>
              <a:gd name="connsiteX2182" fmla="*/ 772778 w 2027827"/>
              <a:gd name="connsiteY2182" fmla="*/ 994593 h 2027827"/>
              <a:gd name="connsiteX2183" fmla="*/ 755913 w 2027827"/>
              <a:gd name="connsiteY2183" fmla="*/ 967828 h 2027827"/>
              <a:gd name="connsiteX2184" fmla="*/ 859113 w 2027827"/>
              <a:gd name="connsiteY2184" fmla="*/ 967828 h 2027827"/>
              <a:gd name="connsiteX2185" fmla="*/ 842248 w 2027827"/>
              <a:gd name="connsiteY2185" fmla="*/ 994593 h 2027827"/>
              <a:gd name="connsiteX2186" fmla="*/ 825602 w 2027827"/>
              <a:gd name="connsiteY2186" fmla="*/ 994593 h 2027827"/>
              <a:gd name="connsiteX2187" fmla="*/ 850844 w 2027827"/>
              <a:gd name="connsiteY2187" fmla="*/ 955206 h 2027827"/>
              <a:gd name="connsiteX2188" fmla="*/ 827235 w 2027827"/>
              <a:gd name="connsiteY2188" fmla="*/ 918430 h 2027827"/>
              <a:gd name="connsiteX2189" fmla="*/ 843881 w 2027827"/>
              <a:gd name="connsiteY2189" fmla="*/ 918430 h 2027827"/>
              <a:gd name="connsiteX2190" fmla="*/ 859113 w 2027827"/>
              <a:gd name="connsiteY2190" fmla="*/ 942368 h 2027827"/>
              <a:gd name="connsiteX2191" fmla="*/ 874346 w 2027827"/>
              <a:gd name="connsiteY2191" fmla="*/ 918430 h 2027827"/>
              <a:gd name="connsiteX2192" fmla="*/ 890992 w 2027827"/>
              <a:gd name="connsiteY2192" fmla="*/ 918430 h 2027827"/>
              <a:gd name="connsiteX2193" fmla="*/ 867383 w 2027827"/>
              <a:gd name="connsiteY2193" fmla="*/ 955206 h 2027827"/>
              <a:gd name="connsiteX2194" fmla="*/ 892624 w 2027827"/>
              <a:gd name="connsiteY2194" fmla="*/ 994593 h 2027827"/>
              <a:gd name="connsiteX2195" fmla="*/ 875978 w 2027827"/>
              <a:gd name="connsiteY2195" fmla="*/ 994593 h 2027827"/>
              <a:gd name="connsiteX2196" fmla="*/ 859113 w 2027827"/>
              <a:gd name="connsiteY2196" fmla="*/ 967828 h 2027827"/>
              <a:gd name="connsiteX2197" fmla="*/ 962313 w 2027827"/>
              <a:gd name="connsiteY2197" fmla="*/ 967828 h 2027827"/>
              <a:gd name="connsiteX2198" fmla="*/ 945449 w 2027827"/>
              <a:gd name="connsiteY2198" fmla="*/ 994593 h 2027827"/>
              <a:gd name="connsiteX2199" fmla="*/ 928803 w 2027827"/>
              <a:gd name="connsiteY2199" fmla="*/ 994593 h 2027827"/>
              <a:gd name="connsiteX2200" fmla="*/ 954044 w 2027827"/>
              <a:gd name="connsiteY2200" fmla="*/ 955206 h 2027827"/>
              <a:gd name="connsiteX2201" fmla="*/ 930435 w 2027827"/>
              <a:gd name="connsiteY2201" fmla="*/ 918430 h 2027827"/>
              <a:gd name="connsiteX2202" fmla="*/ 947081 w 2027827"/>
              <a:gd name="connsiteY2202" fmla="*/ 918430 h 2027827"/>
              <a:gd name="connsiteX2203" fmla="*/ 962313 w 2027827"/>
              <a:gd name="connsiteY2203" fmla="*/ 942368 h 2027827"/>
              <a:gd name="connsiteX2204" fmla="*/ 977546 w 2027827"/>
              <a:gd name="connsiteY2204" fmla="*/ 918430 h 2027827"/>
              <a:gd name="connsiteX2205" fmla="*/ 994192 w 2027827"/>
              <a:gd name="connsiteY2205" fmla="*/ 918430 h 2027827"/>
              <a:gd name="connsiteX2206" fmla="*/ 970583 w 2027827"/>
              <a:gd name="connsiteY2206" fmla="*/ 955206 h 2027827"/>
              <a:gd name="connsiteX2207" fmla="*/ 995824 w 2027827"/>
              <a:gd name="connsiteY2207" fmla="*/ 994593 h 2027827"/>
              <a:gd name="connsiteX2208" fmla="*/ 979179 w 2027827"/>
              <a:gd name="connsiteY2208" fmla="*/ 994593 h 2027827"/>
              <a:gd name="connsiteX2209" fmla="*/ 962313 w 2027827"/>
              <a:gd name="connsiteY2209" fmla="*/ 967828 h 2027827"/>
              <a:gd name="connsiteX2210" fmla="*/ 1065513 w 2027827"/>
              <a:gd name="connsiteY2210" fmla="*/ 967828 h 2027827"/>
              <a:gd name="connsiteX2211" fmla="*/ 1048649 w 2027827"/>
              <a:gd name="connsiteY2211" fmla="*/ 994593 h 2027827"/>
              <a:gd name="connsiteX2212" fmla="*/ 1032003 w 2027827"/>
              <a:gd name="connsiteY2212" fmla="*/ 994593 h 2027827"/>
              <a:gd name="connsiteX2213" fmla="*/ 1057244 w 2027827"/>
              <a:gd name="connsiteY2213" fmla="*/ 955206 h 2027827"/>
              <a:gd name="connsiteX2214" fmla="*/ 1033635 w 2027827"/>
              <a:gd name="connsiteY2214" fmla="*/ 918430 h 2027827"/>
              <a:gd name="connsiteX2215" fmla="*/ 1050281 w 2027827"/>
              <a:gd name="connsiteY2215" fmla="*/ 918430 h 2027827"/>
              <a:gd name="connsiteX2216" fmla="*/ 1065513 w 2027827"/>
              <a:gd name="connsiteY2216" fmla="*/ 942368 h 2027827"/>
              <a:gd name="connsiteX2217" fmla="*/ 1080747 w 2027827"/>
              <a:gd name="connsiteY2217" fmla="*/ 918430 h 2027827"/>
              <a:gd name="connsiteX2218" fmla="*/ 1097393 w 2027827"/>
              <a:gd name="connsiteY2218" fmla="*/ 918430 h 2027827"/>
              <a:gd name="connsiteX2219" fmla="*/ 1073783 w 2027827"/>
              <a:gd name="connsiteY2219" fmla="*/ 955206 h 2027827"/>
              <a:gd name="connsiteX2220" fmla="*/ 1099025 w 2027827"/>
              <a:gd name="connsiteY2220" fmla="*/ 994593 h 2027827"/>
              <a:gd name="connsiteX2221" fmla="*/ 1082379 w 2027827"/>
              <a:gd name="connsiteY2221" fmla="*/ 994593 h 2027827"/>
              <a:gd name="connsiteX2222" fmla="*/ 1065513 w 2027827"/>
              <a:gd name="connsiteY2222" fmla="*/ 967828 h 2027827"/>
              <a:gd name="connsiteX2223" fmla="*/ 1168714 w 2027827"/>
              <a:gd name="connsiteY2223" fmla="*/ 967828 h 2027827"/>
              <a:gd name="connsiteX2224" fmla="*/ 1151849 w 2027827"/>
              <a:gd name="connsiteY2224" fmla="*/ 994593 h 2027827"/>
              <a:gd name="connsiteX2225" fmla="*/ 1135203 w 2027827"/>
              <a:gd name="connsiteY2225" fmla="*/ 994593 h 2027827"/>
              <a:gd name="connsiteX2226" fmla="*/ 1160445 w 2027827"/>
              <a:gd name="connsiteY2226" fmla="*/ 955206 h 2027827"/>
              <a:gd name="connsiteX2227" fmla="*/ 1136835 w 2027827"/>
              <a:gd name="connsiteY2227" fmla="*/ 918430 h 2027827"/>
              <a:gd name="connsiteX2228" fmla="*/ 1153481 w 2027827"/>
              <a:gd name="connsiteY2228" fmla="*/ 918430 h 2027827"/>
              <a:gd name="connsiteX2229" fmla="*/ 1168714 w 2027827"/>
              <a:gd name="connsiteY2229" fmla="*/ 942368 h 2027827"/>
              <a:gd name="connsiteX2230" fmla="*/ 1183947 w 2027827"/>
              <a:gd name="connsiteY2230" fmla="*/ 918430 h 2027827"/>
              <a:gd name="connsiteX2231" fmla="*/ 1200593 w 2027827"/>
              <a:gd name="connsiteY2231" fmla="*/ 918430 h 2027827"/>
              <a:gd name="connsiteX2232" fmla="*/ 1176984 w 2027827"/>
              <a:gd name="connsiteY2232" fmla="*/ 955206 h 2027827"/>
              <a:gd name="connsiteX2233" fmla="*/ 1202225 w 2027827"/>
              <a:gd name="connsiteY2233" fmla="*/ 994593 h 2027827"/>
              <a:gd name="connsiteX2234" fmla="*/ 1185579 w 2027827"/>
              <a:gd name="connsiteY2234" fmla="*/ 994593 h 2027827"/>
              <a:gd name="connsiteX2235" fmla="*/ 1168714 w 2027827"/>
              <a:gd name="connsiteY2235" fmla="*/ 967828 h 2027827"/>
              <a:gd name="connsiteX2236" fmla="*/ 1271914 w 2027827"/>
              <a:gd name="connsiteY2236" fmla="*/ 967828 h 2027827"/>
              <a:gd name="connsiteX2237" fmla="*/ 1255050 w 2027827"/>
              <a:gd name="connsiteY2237" fmla="*/ 994593 h 2027827"/>
              <a:gd name="connsiteX2238" fmla="*/ 1238404 w 2027827"/>
              <a:gd name="connsiteY2238" fmla="*/ 994593 h 2027827"/>
              <a:gd name="connsiteX2239" fmla="*/ 1263645 w 2027827"/>
              <a:gd name="connsiteY2239" fmla="*/ 955206 h 2027827"/>
              <a:gd name="connsiteX2240" fmla="*/ 1240036 w 2027827"/>
              <a:gd name="connsiteY2240" fmla="*/ 918430 h 2027827"/>
              <a:gd name="connsiteX2241" fmla="*/ 1256682 w 2027827"/>
              <a:gd name="connsiteY2241" fmla="*/ 918430 h 2027827"/>
              <a:gd name="connsiteX2242" fmla="*/ 1271914 w 2027827"/>
              <a:gd name="connsiteY2242" fmla="*/ 942368 h 2027827"/>
              <a:gd name="connsiteX2243" fmla="*/ 1287147 w 2027827"/>
              <a:gd name="connsiteY2243" fmla="*/ 918430 h 2027827"/>
              <a:gd name="connsiteX2244" fmla="*/ 1303793 w 2027827"/>
              <a:gd name="connsiteY2244" fmla="*/ 918430 h 2027827"/>
              <a:gd name="connsiteX2245" fmla="*/ 1280184 w 2027827"/>
              <a:gd name="connsiteY2245" fmla="*/ 955206 h 2027827"/>
              <a:gd name="connsiteX2246" fmla="*/ 1305426 w 2027827"/>
              <a:gd name="connsiteY2246" fmla="*/ 994593 h 2027827"/>
              <a:gd name="connsiteX2247" fmla="*/ 1288779 w 2027827"/>
              <a:gd name="connsiteY2247" fmla="*/ 994593 h 2027827"/>
              <a:gd name="connsiteX2248" fmla="*/ 1271914 w 2027827"/>
              <a:gd name="connsiteY2248" fmla="*/ 967828 h 2027827"/>
              <a:gd name="connsiteX2249" fmla="*/ 1375114 w 2027827"/>
              <a:gd name="connsiteY2249" fmla="*/ 967828 h 2027827"/>
              <a:gd name="connsiteX2250" fmla="*/ 1358250 w 2027827"/>
              <a:gd name="connsiteY2250" fmla="*/ 994593 h 2027827"/>
              <a:gd name="connsiteX2251" fmla="*/ 1341604 w 2027827"/>
              <a:gd name="connsiteY2251" fmla="*/ 994593 h 2027827"/>
              <a:gd name="connsiteX2252" fmla="*/ 1366845 w 2027827"/>
              <a:gd name="connsiteY2252" fmla="*/ 955206 h 2027827"/>
              <a:gd name="connsiteX2253" fmla="*/ 1343236 w 2027827"/>
              <a:gd name="connsiteY2253" fmla="*/ 918430 h 2027827"/>
              <a:gd name="connsiteX2254" fmla="*/ 1359882 w 2027827"/>
              <a:gd name="connsiteY2254" fmla="*/ 918430 h 2027827"/>
              <a:gd name="connsiteX2255" fmla="*/ 1375114 w 2027827"/>
              <a:gd name="connsiteY2255" fmla="*/ 942368 h 2027827"/>
              <a:gd name="connsiteX2256" fmla="*/ 1390348 w 2027827"/>
              <a:gd name="connsiteY2256" fmla="*/ 918430 h 2027827"/>
              <a:gd name="connsiteX2257" fmla="*/ 1406993 w 2027827"/>
              <a:gd name="connsiteY2257" fmla="*/ 918430 h 2027827"/>
              <a:gd name="connsiteX2258" fmla="*/ 1383384 w 2027827"/>
              <a:gd name="connsiteY2258" fmla="*/ 955206 h 2027827"/>
              <a:gd name="connsiteX2259" fmla="*/ 1408626 w 2027827"/>
              <a:gd name="connsiteY2259" fmla="*/ 994593 h 2027827"/>
              <a:gd name="connsiteX2260" fmla="*/ 1391980 w 2027827"/>
              <a:gd name="connsiteY2260" fmla="*/ 994593 h 2027827"/>
              <a:gd name="connsiteX2261" fmla="*/ 1375114 w 2027827"/>
              <a:gd name="connsiteY2261" fmla="*/ 967828 h 2027827"/>
              <a:gd name="connsiteX2262" fmla="*/ 1478315 w 2027827"/>
              <a:gd name="connsiteY2262" fmla="*/ 967828 h 2027827"/>
              <a:gd name="connsiteX2263" fmla="*/ 1461450 w 2027827"/>
              <a:gd name="connsiteY2263" fmla="*/ 994593 h 2027827"/>
              <a:gd name="connsiteX2264" fmla="*/ 1444804 w 2027827"/>
              <a:gd name="connsiteY2264" fmla="*/ 994593 h 2027827"/>
              <a:gd name="connsiteX2265" fmla="*/ 1470046 w 2027827"/>
              <a:gd name="connsiteY2265" fmla="*/ 955206 h 2027827"/>
              <a:gd name="connsiteX2266" fmla="*/ 1446436 w 2027827"/>
              <a:gd name="connsiteY2266" fmla="*/ 918430 h 2027827"/>
              <a:gd name="connsiteX2267" fmla="*/ 1463083 w 2027827"/>
              <a:gd name="connsiteY2267" fmla="*/ 918430 h 2027827"/>
              <a:gd name="connsiteX2268" fmla="*/ 1478315 w 2027827"/>
              <a:gd name="connsiteY2268" fmla="*/ 942368 h 2027827"/>
              <a:gd name="connsiteX2269" fmla="*/ 1493548 w 2027827"/>
              <a:gd name="connsiteY2269" fmla="*/ 918430 h 2027827"/>
              <a:gd name="connsiteX2270" fmla="*/ 1510194 w 2027827"/>
              <a:gd name="connsiteY2270" fmla="*/ 918430 h 2027827"/>
              <a:gd name="connsiteX2271" fmla="*/ 1486584 w 2027827"/>
              <a:gd name="connsiteY2271" fmla="*/ 955206 h 2027827"/>
              <a:gd name="connsiteX2272" fmla="*/ 1511826 w 2027827"/>
              <a:gd name="connsiteY2272" fmla="*/ 994593 h 2027827"/>
              <a:gd name="connsiteX2273" fmla="*/ 1495180 w 2027827"/>
              <a:gd name="connsiteY2273" fmla="*/ 994593 h 2027827"/>
              <a:gd name="connsiteX2274" fmla="*/ 1478315 w 2027827"/>
              <a:gd name="connsiteY2274" fmla="*/ 967828 h 2027827"/>
              <a:gd name="connsiteX2275" fmla="*/ 1581515 w 2027827"/>
              <a:gd name="connsiteY2275" fmla="*/ 967828 h 2027827"/>
              <a:gd name="connsiteX2276" fmla="*/ 1564650 w 2027827"/>
              <a:gd name="connsiteY2276" fmla="*/ 994593 h 2027827"/>
              <a:gd name="connsiteX2277" fmla="*/ 1548004 w 2027827"/>
              <a:gd name="connsiteY2277" fmla="*/ 994593 h 2027827"/>
              <a:gd name="connsiteX2278" fmla="*/ 1573246 w 2027827"/>
              <a:gd name="connsiteY2278" fmla="*/ 955206 h 2027827"/>
              <a:gd name="connsiteX2279" fmla="*/ 1549636 w 2027827"/>
              <a:gd name="connsiteY2279" fmla="*/ 918430 h 2027827"/>
              <a:gd name="connsiteX2280" fmla="*/ 1566283 w 2027827"/>
              <a:gd name="connsiteY2280" fmla="*/ 918430 h 2027827"/>
              <a:gd name="connsiteX2281" fmla="*/ 1581515 w 2027827"/>
              <a:gd name="connsiteY2281" fmla="*/ 942368 h 2027827"/>
              <a:gd name="connsiteX2282" fmla="*/ 1596748 w 2027827"/>
              <a:gd name="connsiteY2282" fmla="*/ 918430 h 2027827"/>
              <a:gd name="connsiteX2283" fmla="*/ 1613394 w 2027827"/>
              <a:gd name="connsiteY2283" fmla="*/ 918430 h 2027827"/>
              <a:gd name="connsiteX2284" fmla="*/ 1589785 w 2027827"/>
              <a:gd name="connsiteY2284" fmla="*/ 955206 h 2027827"/>
              <a:gd name="connsiteX2285" fmla="*/ 1615026 w 2027827"/>
              <a:gd name="connsiteY2285" fmla="*/ 994593 h 2027827"/>
              <a:gd name="connsiteX2286" fmla="*/ 1598380 w 2027827"/>
              <a:gd name="connsiteY2286" fmla="*/ 994593 h 2027827"/>
              <a:gd name="connsiteX2287" fmla="*/ 1581515 w 2027827"/>
              <a:gd name="connsiteY2287" fmla="*/ 967828 h 2027827"/>
              <a:gd name="connsiteX2288" fmla="*/ 1684715 w 2027827"/>
              <a:gd name="connsiteY2288" fmla="*/ 967828 h 2027827"/>
              <a:gd name="connsiteX2289" fmla="*/ 1667851 w 2027827"/>
              <a:gd name="connsiteY2289" fmla="*/ 994593 h 2027827"/>
              <a:gd name="connsiteX2290" fmla="*/ 1651205 w 2027827"/>
              <a:gd name="connsiteY2290" fmla="*/ 994593 h 2027827"/>
              <a:gd name="connsiteX2291" fmla="*/ 1676446 w 2027827"/>
              <a:gd name="connsiteY2291" fmla="*/ 955206 h 2027827"/>
              <a:gd name="connsiteX2292" fmla="*/ 1652837 w 2027827"/>
              <a:gd name="connsiteY2292" fmla="*/ 918430 h 2027827"/>
              <a:gd name="connsiteX2293" fmla="*/ 1669483 w 2027827"/>
              <a:gd name="connsiteY2293" fmla="*/ 918430 h 2027827"/>
              <a:gd name="connsiteX2294" fmla="*/ 1684715 w 2027827"/>
              <a:gd name="connsiteY2294" fmla="*/ 942368 h 2027827"/>
              <a:gd name="connsiteX2295" fmla="*/ 1699948 w 2027827"/>
              <a:gd name="connsiteY2295" fmla="*/ 918430 h 2027827"/>
              <a:gd name="connsiteX2296" fmla="*/ 1716595 w 2027827"/>
              <a:gd name="connsiteY2296" fmla="*/ 918430 h 2027827"/>
              <a:gd name="connsiteX2297" fmla="*/ 1692985 w 2027827"/>
              <a:gd name="connsiteY2297" fmla="*/ 955206 h 2027827"/>
              <a:gd name="connsiteX2298" fmla="*/ 1718227 w 2027827"/>
              <a:gd name="connsiteY2298" fmla="*/ 994593 h 2027827"/>
              <a:gd name="connsiteX2299" fmla="*/ 1701581 w 2027827"/>
              <a:gd name="connsiteY2299" fmla="*/ 994593 h 2027827"/>
              <a:gd name="connsiteX2300" fmla="*/ 1684715 w 2027827"/>
              <a:gd name="connsiteY2300" fmla="*/ 967828 h 2027827"/>
              <a:gd name="connsiteX2301" fmla="*/ 1787915 w 2027827"/>
              <a:gd name="connsiteY2301" fmla="*/ 967828 h 2027827"/>
              <a:gd name="connsiteX2302" fmla="*/ 1771051 w 2027827"/>
              <a:gd name="connsiteY2302" fmla="*/ 994593 h 2027827"/>
              <a:gd name="connsiteX2303" fmla="*/ 1754405 w 2027827"/>
              <a:gd name="connsiteY2303" fmla="*/ 994593 h 2027827"/>
              <a:gd name="connsiteX2304" fmla="*/ 1779647 w 2027827"/>
              <a:gd name="connsiteY2304" fmla="*/ 955206 h 2027827"/>
              <a:gd name="connsiteX2305" fmla="*/ 1756037 w 2027827"/>
              <a:gd name="connsiteY2305" fmla="*/ 918430 h 2027827"/>
              <a:gd name="connsiteX2306" fmla="*/ 1772683 w 2027827"/>
              <a:gd name="connsiteY2306" fmla="*/ 918430 h 2027827"/>
              <a:gd name="connsiteX2307" fmla="*/ 1787915 w 2027827"/>
              <a:gd name="connsiteY2307" fmla="*/ 942368 h 2027827"/>
              <a:gd name="connsiteX2308" fmla="*/ 1803149 w 2027827"/>
              <a:gd name="connsiteY2308" fmla="*/ 918430 h 2027827"/>
              <a:gd name="connsiteX2309" fmla="*/ 1819795 w 2027827"/>
              <a:gd name="connsiteY2309" fmla="*/ 918430 h 2027827"/>
              <a:gd name="connsiteX2310" fmla="*/ 1796185 w 2027827"/>
              <a:gd name="connsiteY2310" fmla="*/ 955206 h 2027827"/>
              <a:gd name="connsiteX2311" fmla="*/ 1821427 w 2027827"/>
              <a:gd name="connsiteY2311" fmla="*/ 994593 h 2027827"/>
              <a:gd name="connsiteX2312" fmla="*/ 1804781 w 2027827"/>
              <a:gd name="connsiteY2312" fmla="*/ 994593 h 2027827"/>
              <a:gd name="connsiteX2313" fmla="*/ 1787915 w 2027827"/>
              <a:gd name="connsiteY2313" fmla="*/ 967828 h 2027827"/>
              <a:gd name="connsiteX2314" fmla="*/ 1891116 w 2027827"/>
              <a:gd name="connsiteY2314" fmla="*/ 967828 h 2027827"/>
              <a:gd name="connsiteX2315" fmla="*/ 1874251 w 2027827"/>
              <a:gd name="connsiteY2315" fmla="*/ 994593 h 2027827"/>
              <a:gd name="connsiteX2316" fmla="*/ 1857605 w 2027827"/>
              <a:gd name="connsiteY2316" fmla="*/ 994593 h 2027827"/>
              <a:gd name="connsiteX2317" fmla="*/ 1882847 w 2027827"/>
              <a:gd name="connsiteY2317" fmla="*/ 955206 h 2027827"/>
              <a:gd name="connsiteX2318" fmla="*/ 1859237 w 2027827"/>
              <a:gd name="connsiteY2318" fmla="*/ 918430 h 2027827"/>
              <a:gd name="connsiteX2319" fmla="*/ 1875884 w 2027827"/>
              <a:gd name="connsiteY2319" fmla="*/ 918430 h 2027827"/>
              <a:gd name="connsiteX2320" fmla="*/ 1891116 w 2027827"/>
              <a:gd name="connsiteY2320" fmla="*/ 942368 h 2027827"/>
              <a:gd name="connsiteX2321" fmla="*/ 1906349 w 2027827"/>
              <a:gd name="connsiteY2321" fmla="*/ 918430 h 2027827"/>
              <a:gd name="connsiteX2322" fmla="*/ 1922995 w 2027827"/>
              <a:gd name="connsiteY2322" fmla="*/ 918430 h 2027827"/>
              <a:gd name="connsiteX2323" fmla="*/ 1899385 w 2027827"/>
              <a:gd name="connsiteY2323" fmla="*/ 955206 h 2027827"/>
              <a:gd name="connsiteX2324" fmla="*/ 1924627 w 2027827"/>
              <a:gd name="connsiteY2324" fmla="*/ 994593 h 2027827"/>
              <a:gd name="connsiteX2325" fmla="*/ 1907981 w 2027827"/>
              <a:gd name="connsiteY2325" fmla="*/ 994593 h 2027827"/>
              <a:gd name="connsiteX2326" fmla="*/ 1891116 w 2027827"/>
              <a:gd name="connsiteY2326" fmla="*/ 967828 h 2027827"/>
              <a:gd name="connsiteX2327" fmla="*/ 1994316 w 2027827"/>
              <a:gd name="connsiteY2327" fmla="*/ 967828 h 2027827"/>
              <a:gd name="connsiteX2328" fmla="*/ 1977452 w 2027827"/>
              <a:gd name="connsiteY2328" fmla="*/ 994593 h 2027827"/>
              <a:gd name="connsiteX2329" fmla="*/ 1960805 w 2027827"/>
              <a:gd name="connsiteY2329" fmla="*/ 994593 h 2027827"/>
              <a:gd name="connsiteX2330" fmla="*/ 1986047 w 2027827"/>
              <a:gd name="connsiteY2330" fmla="*/ 955206 h 2027827"/>
              <a:gd name="connsiteX2331" fmla="*/ 1962438 w 2027827"/>
              <a:gd name="connsiteY2331" fmla="*/ 918430 h 2027827"/>
              <a:gd name="connsiteX2332" fmla="*/ 1979084 w 2027827"/>
              <a:gd name="connsiteY2332" fmla="*/ 918430 h 2027827"/>
              <a:gd name="connsiteX2333" fmla="*/ 1994316 w 2027827"/>
              <a:gd name="connsiteY2333" fmla="*/ 942368 h 2027827"/>
              <a:gd name="connsiteX2334" fmla="*/ 2009549 w 2027827"/>
              <a:gd name="connsiteY2334" fmla="*/ 918430 h 2027827"/>
              <a:gd name="connsiteX2335" fmla="*/ 2026195 w 2027827"/>
              <a:gd name="connsiteY2335" fmla="*/ 918430 h 2027827"/>
              <a:gd name="connsiteX2336" fmla="*/ 2002586 w 2027827"/>
              <a:gd name="connsiteY2336" fmla="*/ 955206 h 2027827"/>
              <a:gd name="connsiteX2337" fmla="*/ 2027827 w 2027827"/>
              <a:gd name="connsiteY2337" fmla="*/ 994593 h 2027827"/>
              <a:gd name="connsiteX2338" fmla="*/ 2011182 w 2027827"/>
              <a:gd name="connsiteY2338" fmla="*/ 994593 h 2027827"/>
              <a:gd name="connsiteX2339" fmla="*/ 1994316 w 2027827"/>
              <a:gd name="connsiteY2339" fmla="*/ 967828 h 2027827"/>
              <a:gd name="connsiteX2340" fmla="*/ 33511 w 2027827"/>
              <a:gd name="connsiteY2340" fmla="*/ 1082631 h 2027827"/>
              <a:gd name="connsiteX2341" fmla="*/ 16646 w 2027827"/>
              <a:gd name="connsiteY2341" fmla="*/ 1109397 h 2027827"/>
              <a:gd name="connsiteX2342" fmla="*/ 0 w 2027827"/>
              <a:gd name="connsiteY2342" fmla="*/ 1109397 h 2027827"/>
              <a:gd name="connsiteX2343" fmla="*/ 25242 w 2027827"/>
              <a:gd name="connsiteY2343" fmla="*/ 1070010 h 2027827"/>
              <a:gd name="connsiteX2344" fmla="*/ 1632 w 2027827"/>
              <a:gd name="connsiteY2344" fmla="*/ 1033234 h 2027827"/>
              <a:gd name="connsiteX2345" fmla="*/ 18278 w 2027827"/>
              <a:gd name="connsiteY2345" fmla="*/ 1033234 h 2027827"/>
              <a:gd name="connsiteX2346" fmla="*/ 33511 w 2027827"/>
              <a:gd name="connsiteY2346" fmla="*/ 1057171 h 2027827"/>
              <a:gd name="connsiteX2347" fmla="*/ 48744 w 2027827"/>
              <a:gd name="connsiteY2347" fmla="*/ 1033234 h 2027827"/>
              <a:gd name="connsiteX2348" fmla="*/ 65390 w 2027827"/>
              <a:gd name="connsiteY2348" fmla="*/ 1033234 h 2027827"/>
              <a:gd name="connsiteX2349" fmla="*/ 41780 w 2027827"/>
              <a:gd name="connsiteY2349" fmla="*/ 1070010 h 2027827"/>
              <a:gd name="connsiteX2350" fmla="*/ 67022 w 2027827"/>
              <a:gd name="connsiteY2350" fmla="*/ 1109397 h 2027827"/>
              <a:gd name="connsiteX2351" fmla="*/ 50376 w 2027827"/>
              <a:gd name="connsiteY2351" fmla="*/ 1109397 h 2027827"/>
              <a:gd name="connsiteX2352" fmla="*/ 33511 w 2027827"/>
              <a:gd name="connsiteY2352" fmla="*/ 1082631 h 2027827"/>
              <a:gd name="connsiteX2353" fmla="*/ 136711 w 2027827"/>
              <a:gd name="connsiteY2353" fmla="*/ 1082631 h 2027827"/>
              <a:gd name="connsiteX2354" fmla="*/ 119846 w 2027827"/>
              <a:gd name="connsiteY2354" fmla="*/ 1109397 h 2027827"/>
              <a:gd name="connsiteX2355" fmla="*/ 103200 w 2027827"/>
              <a:gd name="connsiteY2355" fmla="*/ 1109397 h 2027827"/>
              <a:gd name="connsiteX2356" fmla="*/ 128442 w 2027827"/>
              <a:gd name="connsiteY2356" fmla="*/ 1070010 h 2027827"/>
              <a:gd name="connsiteX2357" fmla="*/ 104833 w 2027827"/>
              <a:gd name="connsiteY2357" fmla="*/ 1033234 h 2027827"/>
              <a:gd name="connsiteX2358" fmla="*/ 121479 w 2027827"/>
              <a:gd name="connsiteY2358" fmla="*/ 1033234 h 2027827"/>
              <a:gd name="connsiteX2359" fmla="*/ 136711 w 2027827"/>
              <a:gd name="connsiteY2359" fmla="*/ 1057171 h 2027827"/>
              <a:gd name="connsiteX2360" fmla="*/ 151944 w 2027827"/>
              <a:gd name="connsiteY2360" fmla="*/ 1033234 h 2027827"/>
              <a:gd name="connsiteX2361" fmla="*/ 168590 w 2027827"/>
              <a:gd name="connsiteY2361" fmla="*/ 1033234 h 2027827"/>
              <a:gd name="connsiteX2362" fmla="*/ 144981 w 2027827"/>
              <a:gd name="connsiteY2362" fmla="*/ 1070010 h 2027827"/>
              <a:gd name="connsiteX2363" fmla="*/ 170222 w 2027827"/>
              <a:gd name="connsiteY2363" fmla="*/ 1109397 h 2027827"/>
              <a:gd name="connsiteX2364" fmla="*/ 153576 w 2027827"/>
              <a:gd name="connsiteY2364" fmla="*/ 1109397 h 2027827"/>
              <a:gd name="connsiteX2365" fmla="*/ 136711 w 2027827"/>
              <a:gd name="connsiteY2365" fmla="*/ 1082631 h 2027827"/>
              <a:gd name="connsiteX2366" fmla="*/ 239911 w 2027827"/>
              <a:gd name="connsiteY2366" fmla="*/ 1082631 h 2027827"/>
              <a:gd name="connsiteX2367" fmla="*/ 223047 w 2027827"/>
              <a:gd name="connsiteY2367" fmla="*/ 1109397 h 2027827"/>
              <a:gd name="connsiteX2368" fmla="*/ 206401 w 2027827"/>
              <a:gd name="connsiteY2368" fmla="*/ 1109397 h 2027827"/>
              <a:gd name="connsiteX2369" fmla="*/ 231642 w 2027827"/>
              <a:gd name="connsiteY2369" fmla="*/ 1070010 h 2027827"/>
              <a:gd name="connsiteX2370" fmla="*/ 208033 w 2027827"/>
              <a:gd name="connsiteY2370" fmla="*/ 1033234 h 2027827"/>
              <a:gd name="connsiteX2371" fmla="*/ 224679 w 2027827"/>
              <a:gd name="connsiteY2371" fmla="*/ 1033234 h 2027827"/>
              <a:gd name="connsiteX2372" fmla="*/ 239911 w 2027827"/>
              <a:gd name="connsiteY2372" fmla="*/ 1057171 h 2027827"/>
              <a:gd name="connsiteX2373" fmla="*/ 255144 w 2027827"/>
              <a:gd name="connsiteY2373" fmla="*/ 1033234 h 2027827"/>
              <a:gd name="connsiteX2374" fmla="*/ 271790 w 2027827"/>
              <a:gd name="connsiteY2374" fmla="*/ 1033234 h 2027827"/>
              <a:gd name="connsiteX2375" fmla="*/ 248181 w 2027827"/>
              <a:gd name="connsiteY2375" fmla="*/ 1070010 h 2027827"/>
              <a:gd name="connsiteX2376" fmla="*/ 273423 w 2027827"/>
              <a:gd name="connsiteY2376" fmla="*/ 1109397 h 2027827"/>
              <a:gd name="connsiteX2377" fmla="*/ 256777 w 2027827"/>
              <a:gd name="connsiteY2377" fmla="*/ 1109397 h 2027827"/>
              <a:gd name="connsiteX2378" fmla="*/ 239911 w 2027827"/>
              <a:gd name="connsiteY2378" fmla="*/ 1082631 h 2027827"/>
              <a:gd name="connsiteX2379" fmla="*/ 343111 w 2027827"/>
              <a:gd name="connsiteY2379" fmla="*/ 1082631 h 2027827"/>
              <a:gd name="connsiteX2380" fmla="*/ 326247 w 2027827"/>
              <a:gd name="connsiteY2380" fmla="*/ 1109397 h 2027827"/>
              <a:gd name="connsiteX2381" fmla="*/ 309601 w 2027827"/>
              <a:gd name="connsiteY2381" fmla="*/ 1109397 h 2027827"/>
              <a:gd name="connsiteX2382" fmla="*/ 334843 w 2027827"/>
              <a:gd name="connsiteY2382" fmla="*/ 1070010 h 2027827"/>
              <a:gd name="connsiteX2383" fmla="*/ 311233 w 2027827"/>
              <a:gd name="connsiteY2383" fmla="*/ 1033234 h 2027827"/>
              <a:gd name="connsiteX2384" fmla="*/ 327879 w 2027827"/>
              <a:gd name="connsiteY2384" fmla="*/ 1033234 h 2027827"/>
              <a:gd name="connsiteX2385" fmla="*/ 343111 w 2027827"/>
              <a:gd name="connsiteY2385" fmla="*/ 1057171 h 2027827"/>
              <a:gd name="connsiteX2386" fmla="*/ 358345 w 2027827"/>
              <a:gd name="connsiteY2386" fmla="*/ 1033234 h 2027827"/>
              <a:gd name="connsiteX2387" fmla="*/ 374991 w 2027827"/>
              <a:gd name="connsiteY2387" fmla="*/ 1033234 h 2027827"/>
              <a:gd name="connsiteX2388" fmla="*/ 351381 w 2027827"/>
              <a:gd name="connsiteY2388" fmla="*/ 1070010 h 2027827"/>
              <a:gd name="connsiteX2389" fmla="*/ 376623 w 2027827"/>
              <a:gd name="connsiteY2389" fmla="*/ 1109397 h 2027827"/>
              <a:gd name="connsiteX2390" fmla="*/ 359977 w 2027827"/>
              <a:gd name="connsiteY2390" fmla="*/ 1109397 h 2027827"/>
              <a:gd name="connsiteX2391" fmla="*/ 343111 w 2027827"/>
              <a:gd name="connsiteY2391" fmla="*/ 1082631 h 2027827"/>
              <a:gd name="connsiteX2392" fmla="*/ 446312 w 2027827"/>
              <a:gd name="connsiteY2392" fmla="*/ 1082631 h 2027827"/>
              <a:gd name="connsiteX2393" fmla="*/ 429447 w 2027827"/>
              <a:gd name="connsiteY2393" fmla="*/ 1109397 h 2027827"/>
              <a:gd name="connsiteX2394" fmla="*/ 412801 w 2027827"/>
              <a:gd name="connsiteY2394" fmla="*/ 1109397 h 2027827"/>
              <a:gd name="connsiteX2395" fmla="*/ 438043 w 2027827"/>
              <a:gd name="connsiteY2395" fmla="*/ 1070010 h 2027827"/>
              <a:gd name="connsiteX2396" fmla="*/ 414433 w 2027827"/>
              <a:gd name="connsiteY2396" fmla="*/ 1033234 h 2027827"/>
              <a:gd name="connsiteX2397" fmla="*/ 431079 w 2027827"/>
              <a:gd name="connsiteY2397" fmla="*/ 1033234 h 2027827"/>
              <a:gd name="connsiteX2398" fmla="*/ 446312 w 2027827"/>
              <a:gd name="connsiteY2398" fmla="*/ 1057171 h 2027827"/>
              <a:gd name="connsiteX2399" fmla="*/ 461545 w 2027827"/>
              <a:gd name="connsiteY2399" fmla="*/ 1033234 h 2027827"/>
              <a:gd name="connsiteX2400" fmla="*/ 478191 w 2027827"/>
              <a:gd name="connsiteY2400" fmla="*/ 1033234 h 2027827"/>
              <a:gd name="connsiteX2401" fmla="*/ 454582 w 2027827"/>
              <a:gd name="connsiteY2401" fmla="*/ 1070010 h 2027827"/>
              <a:gd name="connsiteX2402" fmla="*/ 479823 w 2027827"/>
              <a:gd name="connsiteY2402" fmla="*/ 1109397 h 2027827"/>
              <a:gd name="connsiteX2403" fmla="*/ 463177 w 2027827"/>
              <a:gd name="connsiteY2403" fmla="*/ 1109397 h 2027827"/>
              <a:gd name="connsiteX2404" fmla="*/ 446312 w 2027827"/>
              <a:gd name="connsiteY2404" fmla="*/ 1082631 h 2027827"/>
              <a:gd name="connsiteX2405" fmla="*/ 549512 w 2027827"/>
              <a:gd name="connsiteY2405" fmla="*/ 1082631 h 2027827"/>
              <a:gd name="connsiteX2406" fmla="*/ 532648 w 2027827"/>
              <a:gd name="connsiteY2406" fmla="*/ 1109397 h 2027827"/>
              <a:gd name="connsiteX2407" fmla="*/ 516002 w 2027827"/>
              <a:gd name="connsiteY2407" fmla="*/ 1109397 h 2027827"/>
              <a:gd name="connsiteX2408" fmla="*/ 541243 w 2027827"/>
              <a:gd name="connsiteY2408" fmla="*/ 1070010 h 2027827"/>
              <a:gd name="connsiteX2409" fmla="*/ 517634 w 2027827"/>
              <a:gd name="connsiteY2409" fmla="*/ 1033234 h 2027827"/>
              <a:gd name="connsiteX2410" fmla="*/ 534280 w 2027827"/>
              <a:gd name="connsiteY2410" fmla="*/ 1033234 h 2027827"/>
              <a:gd name="connsiteX2411" fmla="*/ 549512 w 2027827"/>
              <a:gd name="connsiteY2411" fmla="*/ 1057171 h 2027827"/>
              <a:gd name="connsiteX2412" fmla="*/ 564745 w 2027827"/>
              <a:gd name="connsiteY2412" fmla="*/ 1033234 h 2027827"/>
              <a:gd name="connsiteX2413" fmla="*/ 581391 w 2027827"/>
              <a:gd name="connsiteY2413" fmla="*/ 1033234 h 2027827"/>
              <a:gd name="connsiteX2414" fmla="*/ 557782 w 2027827"/>
              <a:gd name="connsiteY2414" fmla="*/ 1070010 h 2027827"/>
              <a:gd name="connsiteX2415" fmla="*/ 583023 w 2027827"/>
              <a:gd name="connsiteY2415" fmla="*/ 1109397 h 2027827"/>
              <a:gd name="connsiteX2416" fmla="*/ 566378 w 2027827"/>
              <a:gd name="connsiteY2416" fmla="*/ 1109397 h 2027827"/>
              <a:gd name="connsiteX2417" fmla="*/ 549512 w 2027827"/>
              <a:gd name="connsiteY2417" fmla="*/ 1082631 h 2027827"/>
              <a:gd name="connsiteX2418" fmla="*/ 652712 w 2027827"/>
              <a:gd name="connsiteY2418" fmla="*/ 1082631 h 2027827"/>
              <a:gd name="connsiteX2419" fmla="*/ 635848 w 2027827"/>
              <a:gd name="connsiteY2419" fmla="*/ 1109397 h 2027827"/>
              <a:gd name="connsiteX2420" fmla="*/ 619202 w 2027827"/>
              <a:gd name="connsiteY2420" fmla="*/ 1109397 h 2027827"/>
              <a:gd name="connsiteX2421" fmla="*/ 644443 w 2027827"/>
              <a:gd name="connsiteY2421" fmla="*/ 1070010 h 2027827"/>
              <a:gd name="connsiteX2422" fmla="*/ 620834 w 2027827"/>
              <a:gd name="connsiteY2422" fmla="*/ 1033234 h 2027827"/>
              <a:gd name="connsiteX2423" fmla="*/ 637480 w 2027827"/>
              <a:gd name="connsiteY2423" fmla="*/ 1033234 h 2027827"/>
              <a:gd name="connsiteX2424" fmla="*/ 652712 w 2027827"/>
              <a:gd name="connsiteY2424" fmla="*/ 1057171 h 2027827"/>
              <a:gd name="connsiteX2425" fmla="*/ 667945 w 2027827"/>
              <a:gd name="connsiteY2425" fmla="*/ 1033234 h 2027827"/>
              <a:gd name="connsiteX2426" fmla="*/ 684592 w 2027827"/>
              <a:gd name="connsiteY2426" fmla="*/ 1033234 h 2027827"/>
              <a:gd name="connsiteX2427" fmla="*/ 660982 w 2027827"/>
              <a:gd name="connsiteY2427" fmla="*/ 1070010 h 2027827"/>
              <a:gd name="connsiteX2428" fmla="*/ 686224 w 2027827"/>
              <a:gd name="connsiteY2428" fmla="*/ 1109397 h 2027827"/>
              <a:gd name="connsiteX2429" fmla="*/ 669578 w 2027827"/>
              <a:gd name="connsiteY2429" fmla="*/ 1109397 h 2027827"/>
              <a:gd name="connsiteX2430" fmla="*/ 652712 w 2027827"/>
              <a:gd name="connsiteY2430" fmla="*/ 1082631 h 2027827"/>
              <a:gd name="connsiteX2431" fmla="*/ 755913 w 2027827"/>
              <a:gd name="connsiteY2431" fmla="*/ 1082631 h 2027827"/>
              <a:gd name="connsiteX2432" fmla="*/ 739048 w 2027827"/>
              <a:gd name="connsiteY2432" fmla="*/ 1109397 h 2027827"/>
              <a:gd name="connsiteX2433" fmla="*/ 722402 w 2027827"/>
              <a:gd name="connsiteY2433" fmla="*/ 1109397 h 2027827"/>
              <a:gd name="connsiteX2434" fmla="*/ 747644 w 2027827"/>
              <a:gd name="connsiteY2434" fmla="*/ 1070010 h 2027827"/>
              <a:gd name="connsiteX2435" fmla="*/ 724034 w 2027827"/>
              <a:gd name="connsiteY2435" fmla="*/ 1033234 h 2027827"/>
              <a:gd name="connsiteX2436" fmla="*/ 740680 w 2027827"/>
              <a:gd name="connsiteY2436" fmla="*/ 1033234 h 2027827"/>
              <a:gd name="connsiteX2437" fmla="*/ 755913 w 2027827"/>
              <a:gd name="connsiteY2437" fmla="*/ 1057171 h 2027827"/>
              <a:gd name="connsiteX2438" fmla="*/ 771146 w 2027827"/>
              <a:gd name="connsiteY2438" fmla="*/ 1033234 h 2027827"/>
              <a:gd name="connsiteX2439" fmla="*/ 787792 w 2027827"/>
              <a:gd name="connsiteY2439" fmla="*/ 1033234 h 2027827"/>
              <a:gd name="connsiteX2440" fmla="*/ 764182 w 2027827"/>
              <a:gd name="connsiteY2440" fmla="*/ 1070010 h 2027827"/>
              <a:gd name="connsiteX2441" fmla="*/ 789424 w 2027827"/>
              <a:gd name="connsiteY2441" fmla="*/ 1109397 h 2027827"/>
              <a:gd name="connsiteX2442" fmla="*/ 772778 w 2027827"/>
              <a:gd name="connsiteY2442" fmla="*/ 1109397 h 2027827"/>
              <a:gd name="connsiteX2443" fmla="*/ 755913 w 2027827"/>
              <a:gd name="connsiteY2443" fmla="*/ 1082631 h 2027827"/>
              <a:gd name="connsiteX2444" fmla="*/ 859113 w 2027827"/>
              <a:gd name="connsiteY2444" fmla="*/ 1082631 h 2027827"/>
              <a:gd name="connsiteX2445" fmla="*/ 842248 w 2027827"/>
              <a:gd name="connsiteY2445" fmla="*/ 1109397 h 2027827"/>
              <a:gd name="connsiteX2446" fmla="*/ 825602 w 2027827"/>
              <a:gd name="connsiteY2446" fmla="*/ 1109397 h 2027827"/>
              <a:gd name="connsiteX2447" fmla="*/ 850844 w 2027827"/>
              <a:gd name="connsiteY2447" fmla="*/ 1070010 h 2027827"/>
              <a:gd name="connsiteX2448" fmla="*/ 827235 w 2027827"/>
              <a:gd name="connsiteY2448" fmla="*/ 1033234 h 2027827"/>
              <a:gd name="connsiteX2449" fmla="*/ 843881 w 2027827"/>
              <a:gd name="connsiteY2449" fmla="*/ 1033234 h 2027827"/>
              <a:gd name="connsiteX2450" fmla="*/ 859113 w 2027827"/>
              <a:gd name="connsiteY2450" fmla="*/ 1057171 h 2027827"/>
              <a:gd name="connsiteX2451" fmla="*/ 874346 w 2027827"/>
              <a:gd name="connsiteY2451" fmla="*/ 1033234 h 2027827"/>
              <a:gd name="connsiteX2452" fmla="*/ 890992 w 2027827"/>
              <a:gd name="connsiteY2452" fmla="*/ 1033234 h 2027827"/>
              <a:gd name="connsiteX2453" fmla="*/ 867383 w 2027827"/>
              <a:gd name="connsiteY2453" fmla="*/ 1070010 h 2027827"/>
              <a:gd name="connsiteX2454" fmla="*/ 892624 w 2027827"/>
              <a:gd name="connsiteY2454" fmla="*/ 1109397 h 2027827"/>
              <a:gd name="connsiteX2455" fmla="*/ 875978 w 2027827"/>
              <a:gd name="connsiteY2455" fmla="*/ 1109397 h 2027827"/>
              <a:gd name="connsiteX2456" fmla="*/ 859113 w 2027827"/>
              <a:gd name="connsiteY2456" fmla="*/ 1082631 h 2027827"/>
              <a:gd name="connsiteX2457" fmla="*/ 962313 w 2027827"/>
              <a:gd name="connsiteY2457" fmla="*/ 1082631 h 2027827"/>
              <a:gd name="connsiteX2458" fmla="*/ 945449 w 2027827"/>
              <a:gd name="connsiteY2458" fmla="*/ 1109397 h 2027827"/>
              <a:gd name="connsiteX2459" fmla="*/ 928803 w 2027827"/>
              <a:gd name="connsiteY2459" fmla="*/ 1109397 h 2027827"/>
              <a:gd name="connsiteX2460" fmla="*/ 954044 w 2027827"/>
              <a:gd name="connsiteY2460" fmla="*/ 1070010 h 2027827"/>
              <a:gd name="connsiteX2461" fmla="*/ 930435 w 2027827"/>
              <a:gd name="connsiteY2461" fmla="*/ 1033234 h 2027827"/>
              <a:gd name="connsiteX2462" fmla="*/ 947081 w 2027827"/>
              <a:gd name="connsiteY2462" fmla="*/ 1033234 h 2027827"/>
              <a:gd name="connsiteX2463" fmla="*/ 962313 w 2027827"/>
              <a:gd name="connsiteY2463" fmla="*/ 1057171 h 2027827"/>
              <a:gd name="connsiteX2464" fmla="*/ 977546 w 2027827"/>
              <a:gd name="connsiteY2464" fmla="*/ 1033234 h 2027827"/>
              <a:gd name="connsiteX2465" fmla="*/ 994192 w 2027827"/>
              <a:gd name="connsiteY2465" fmla="*/ 1033234 h 2027827"/>
              <a:gd name="connsiteX2466" fmla="*/ 970583 w 2027827"/>
              <a:gd name="connsiteY2466" fmla="*/ 1070010 h 2027827"/>
              <a:gd name="connsiteX2467" fmla="*/ 995824 w 2027827"/>
              <a:gd name="connsiteY2467" fmla="*/ 1109397 h 2027827"/>
              <a:gd name="connsiteX2468" fmla="*/ 979179 w 2027827"/>
              <a:gd name="connsiteY2468" fmla="*/ 1109397 h 2027827"/>
              <a:gd name="connsiteX2469" fmla="*/ 962313 w 2027827"/>
              <a:gd name="connsiteY2469" fmla="*/ 1082631 h 2027827"/>
              <a:gd name="connsiteX2470" fmla="*/ 1065513 w 2027827"/>
              <a:gd name="connsiteY2470" fmla="*/ 1082631 h 2027827"/>
              <a:gd name="connsiteX2471" fmla="*/ 1048649 w 2027827"/>
              <a:gd name="connsiteY2471" fmla="*/ 1109397 h 2027827"/>
              <a:gd name="connsiteX2472" fmla="*/ 1032003 w 2027827"/>
              <a:gd name="connsiteY2472" fmla="*/ 1109397 h 2027827"/>
              <a:gd name="connsiteX2473" fmla="*/ 1057244 w 2027827"/>
              <a:gd name="connsiteY2473" fmla="*/ 1070010 h 2027827"/>
              <a:gd name="connsiteX2474" fmla="*/ 1033635 w 2027827"/>
              <a:gd name="connsiteY2474" fmla="*/ 1033234 h 2027827"/>
              <a:gd name="connsiteX2475" fmla="*/ 1050281 w 2027827"/>
              <a:gd name="connsiteY2475" fmla="*/ 1033234 h 2027827"/>
              <a:gd name="connsiteX2476" fmla="*/ 1065513 w 2027827"/>
              <a:gd name="connsiteY2476" fmla="*/ 1057171 h 2027827"/>
              <a:gd name="connsiteX2477" fmla="*/ 1080747 w 2027827"/>
              <a:gd name="connsiteY2477" fmla="*/ 1033234 h 2027827"/>
              <a:gd name="connsiteX2478" fmla="*/ 1097393 w 2027827"/>
              <a:gd name="connsiteY2478" fmla="*/ 1033234 h 2027827"/>
              <a:gd name="connsiteX2479" fmla="*/ 1073783 w 2027827"/>
              <a:gd name="connsiteY2479" fmla="*/ 1070010 h 2027827"/>
              <a:gd name="connsiteX2480" fmla="*/ 1099025 w 2027827"/>
              <a:gd name="connsiteY2480" fmla="*/ 1109397 h 2027827"/>
              <a:gd name="connsiteX2481" fmla="*/ 1082379 w 2027827"/>
              <a:gd name="connsiteY2481" fmla="*/ 1109397 h 2027827"/>
              <a:gd name="connsiteX2482" fmla="*/ 1065513 w 2027827"/>
              <a:gd name="connsiteY2482" fmla="*/ 1082631 h 2027827"/>
              <a:gd name="connsiteX2483" fmla="*/ 1168714 w 2027827"/>
              <a:gd name="connsiteY2483" fmla="*/ 1082631 h 2027827"/>
              <a:gd name="connsiteX2484" fmla="*/ 1151849 w 2027827"/>
              <a:gd name="connsiteY2484" fmla="*/ 1109397 h 2027827"/>
              <a:gd name="connsiteX2485" fmla="*/ 1135203 w 2027827"/>
              <a:gd name="connsiteY2485" fmla="*/ 1109397 h 2027827"/>
              <a:gd name="connsiteX2486" fmla="*/ 1160445 w 2027827"/>
              <a:gd name="connsiteY2486" fmla="*/ 1070010 h 2027827"/>
              <a:gd name="connsiteX2487" fmla="*/ 1136835 w 2027827"/>
              <a:gd name="connsiteY2487" fmla="*/ 1033234 h 2027827"/>
              <a:gd name="connsiteX2488" fmla="*/ 1153481 w 2027827"/>
              <a:gd name="connsiteY2488" fmla="*/ 1033234 h 2027827"/>
              <a:gd name="connsiteX2489" fmla="*/ 1168714 w 2027827"/>
              <a:gd name="connsiteY2489" fmla="*/ 1057171 h 2027827"/>
              <a:gd name="connsiteX2490" fmla="*/ 1183947 w 2027827"/>
              <a:gd name="connsiteY2490" fmla="*/ 1033234 h 2027827"/>
              <a:gd name="connsiteX2491" fmla="*/ 1200593 w 2027827"/>
              <a:gd name="connsiteY2491" fmla="*/ 1033234 h 2027827"/>
              <a:gd name="connsiteX2492" fmla="*/ 1176984 w 2027827"/>
              <a:gd name="connsiteY2492" fmla="*/ 1070010 h 2027827"/>
              <a:gd name="connsiteX2493" fmla="*/ 1202225 w 2027827"/>
              <a:gd name="connsiteY2493" fmla="*/ 1109397 h 2027827"/>
              <a:gd name="connsiteX2494" fmla="*/ 1185579 w 2027827"/>
              <a:gd name="connsiteY2494" fmla="*/ 1109397 h 2027827"/>
              <a:gd name="connsiteX2495" fmla="*/ 1168714 w 2027827"/>
              <a:gd name="connsiteY2495" fmla="*/ 1082631 h 2027827"/>
              <a:gd name="connsiteX2496" fmla="*/ 1271914 w 2027827"/>
              <a:gd name="connsiteY2496" fmla="*/ 1082631 h 2027827"/>
              <a:gd name="connsiteX2497" fmla="*/ 1255050 w 2027827"/>
              <a:gd name="connsiteY2497" fmla="*/ 1109397 h 2027827"/>
              <a:gd name="connsiteX2498" fmla="*/ 1238404 w 2027827"/>
              <a:gd name="connsiteY2498" fmla="*/ 1109397 h 2027827"/>
              <a:gd name="connsiteX2499" fmla="*/ 1263645 w 2027827"/>
              <a:gd name="connsiteY2499" fmla="*/ 1070010 h 2027827"/>
              <a:gd name="connsiteX2500" fmla="*/ 1240036 w 2027827"/>
              <a:gd name="connsiteY2500" fmla="*/ 1033234 h 2027827"/>
              <a:gd name="connsiteX2501" fmla="*/ 1256682 w 2027827"/>
              <a:gd name="connsiteY2501" fmla="*/ 1033234 h 2027827"/>
              <a:gd name="connsiteX2502" fmla="*/ 1271914 w 2027827"/>
              <a:gd name="connsiteY2502" fmla="*/ 1057171 h 2027827"/>
              <a:gd name="connsiteX2503" fmla="*/ 1287147 w 2027827"/>
              <a:gd name="connsiteY2503" fmla="*/ 1033234 h 2027827"/>
              <a:gd name="connsiteX2504" fmla="*/ 1303793 w 2027827"/>
              <a:gd name="connsiteY2504" fmla="*/ 1033234 h 2027827"/>
              <a:gd name="connsiteX2505" fmla="*/ 1280184 w 2027827"/>
              <a:gd name="connsiteY2505" fmla="*/ 1070010 h 2027827"/>
              <a:gd name="connsiteX2506" fmla="*/ 1305426 w 2027827"/>
              <a:gd name="connsiteY2506" fmla="*/ 1109397 h 2027827"/>
              <a:gd name="connsiteX2507" fmla="*/ 1288779 w 2027827"/>
              <a:gd name="connsiteY2507" fmla="*/ 1109397 h 2027827"/>
              <a:gd name="connsiteX2508" fmla="*/ 1271914 w 2027827"/>
              <a:gd name="connsiteY2508" fmla="*/ 1082631 h 2027827"/>
              <a:gd name="connsiteX2509" fmla="*/ 1375114 w 2027827"/>
              <a:gd name="connsiteY2509" fmla="*/ 1082631 h 2027827"/>
              <a:gd name="connsiteX2510" fmla="*/ 1358250 w 2027827"/>
              <a:gd name="connsiteY2510" fmla="*/ 1109397 h 2027827"/>
              <a:gd name="connsiteX2511" fmla="*/ 1341604 w 2027827"/>
              <a:gd name="connsiteY2511" fmla="*/ 1109397 h 2027827"/>
              <a:gd name="connsiteX2512" fmla="*/ 1366845 w 2027827"/>
              <a:gd name="connsiteY2512" fmla="*/ 1070010 h 2027827"/>
              <a:gd name="connsiteX2513" fmla="*/ 1343236 w 2027827"/>
              <a:gd name="connsiteY2513" fmla="*/ 1033234 h 2027827"/>
              <a:gd name="connsiteX2514" fmla="*/ 1359882 w 2027827"/>
              <a:gd name="connsiteY2514" fmla="*/ 1033234 h 2027827"/>
              <a:gd name="connsiteX2515" fmla="*/ 1375114 w 2027827"/>
              <a:gd name="connsiteY2515" fmla="*/ 1057171 h 2027827"/>
              <a:gd name="connsiteX2516" fmla="*/ 1390348 w 2027827"/>
              <a:gd name="connsiteY2516" fmla="*/ 1033234 h 2027827"/>
              <a:gd name="connsiteX2517" fmla="*/ 1406993 w 2027827"/>
              <a:gd name="connsiteY2517" fmla="*/ 1033234 h 2027827"/>
              <a:gd name="connsiteX2518" fmla="*/ 1383384 w 2027827"/>
              <a:gd name="connsiteY2518" fmla="*/ 1070010 h 2027827"/>
              <a:gd name="connsiteX2519" fmla="*/ 1408626 w 2027827"/>
              <a:gd name="connsiteY2519" fmla="*/ 1109397 h 2027827"/>
              <a:gd name="connsiteX2520" fmla="*/ 1391980 w 2027827"/>
              <a:gd name="connsiteY2520" fmla="*/ 1109397 h 2027827"/>
              <a:gd name="connsiteX2521" fmla="*/ 1375114 w 2027827"/>
              <a:gd name="connsiteY2521" fmla="*/ 1082631 h 2027827"/>
              <a:gd name="connsiteX2522" fmla="*/ 1478315 w 2027827"/>
              <a:gd name="connsiteY2522" fmla="*/ 1082631 h 2027827"/>
              <a:gd name="connsiteX2523" fmla="*/ 1461450 w 2027827"/>
              <a:gd name="connsiteY2523" fmla="*/ 1109397 h 2027827"/>
              <a:gd name="connsiteX2524" fmla="*/ 1444804 w 2027827"/>
              <a:gd name="connsiteY2524" fmla="*/ 1109397 h 2027827"/>
              <a:gd name="connsiteX2525" fmla="*/ 1470046 w 2027827"/>
              <a:gd name="connsiteY2525" fmla="*/ 1070010 h 2027827"/>
              <a:gd name="connsiteX2526" fmla="*/ 1446436 w 2027827"/>
              <a:gd name="connsiteY2526" fmla="*/ 1033234 h 2027827"/>
              <a:gd name="connsiteX2527" fmla="*/ 1463083 w 2027827"/>
              <a:gd name="connsiteY2527" fmla="*/ 1033234 h 2027827"/>
              <a:gd name="connsiteX2528" fmla="*/ 1478315 w 2027827"/>
              <a:gd name="connsiteY2528" fmla="*/ 1057171 h 2027827"/>
              <a:gd name="connsiteX2529" fmla="*/ 1493548 w 2027827"/>
              <a:gd name="connsiteY2529" fmla="*/ 1033234 h 2027827"/>
              <a:gd name="connsiteX2530" fmla="*/ 1510194 w 2027827"/>
              <a:gd name="connsiteY2530" fmla="*/ 1033234 h 2027827"/>
              <a:gd name="connsiteX2531" fmla="*/ 1486584 w 2027827"/>
              <a:gd name="connsiteY2531" fmla="*/ 1070010 h 2027827"/>
              <a:gd name="connsiteX2532" fmla="*/ 1511826 w 2027827"/>
              <a:gd name="connsiteY2532" fmla="*/ 1109397 h 2027827"/>
              <a:gd name="connsiteX2533" fmla="*/ 1495180 w 2027827"/>
              <a:gd name="connsiteY2533" fmla="*/ 1109397 h 2027827"/>
              <a:gd name="connsiteX2534" fmla="*/ 1478315 w 2027827"/>
              <a:gd name="connsiteY2534" fmla="*/ 1082631 h 2027827"/>
              <a:gd name="connsiteX2535" fmla="*/ 1581515 w 2027827"/>
              <a:gd name="connsiteY2535" fmla="*/ 1082631 h 2027827"/>
              <a:gd name="connsiteX2536" fmla="*/ 1564650 w 2027827"/>
              <a:gd name="connsiteY2536" fmla="*/ 1109397 h 2027827"/>
              <a:gd name="connsiteX2537" fmla="*/ 1548004 w 2027827"/>
              <a:gd name="connsiteY2537" fmla="*/ 1109397 h 2027827"/>
              <a:gd name="connsiteX2538" fmla="*/ 1573246 w 2027827"/>
              <a:gd name="connsiteY2538" fmla="*/ 1070010 h 2027827"/>
              <a:gd name="connsiteX2539" fmla="*/ 1549636 w 2027827"/>
              <a:gd name="connsiteY2539" fmla="*/ 1033234 h 2027827"/>
              <a:gd name="connsiteX2540" fmla="*/ 1566283 w 2027827"/>
              <a:gd name="connsiteY2540" fmla="*/ 1033234 h 2027827"/>
              <a:gd name="connsiteX2541" fmla="*/ 1581515 w 2027827"/>
              <a:gd name="connsiteY2541" fmla="*/ 1057171 h 2027827"/>
              <a:gd name="connsiteX2542" fmla="*/ 1596748 w 2027827"/>
              <a:gd name="connsiteY2542" fmla="*/ 1033234 h 2027827"/>
              <a:gd name="connsiteX2543" fmla="*/ 1613394 w 2027827"/>
              <a:gd name="connsiteY2543" fmla="*/ 1033234 h 2027827"/>
              <a:gd name="connsiteX2544" fmla="*/ 1589785 w 2027827"/>
              <a:gd name="connsiteY2544" fmla="*/ 1070010 h 2027827"/>
              <a:gd name="connsiteX2545" fmla="*/ 1615026 w 2027827"/>
              <a:gd name="connsiteY2545" fmla="*/ 1109397 h 2027827"/>
              <a:gd name="connsiteX2546" fmla="*/ 1598380 w 2027827"/>
              <a:gd name="connsiteY2546" fmla="*/ 1109397 h 2027827"/>
              <a:gd name="connsiteX2547" fmla="*/ 1581515 w 2027827"/>
              <a:gd name="connsiteY2547" fmla="*/ 1082631 h 2027827"/>
              <a:gd name="connsiteX2548" fmla="*/ 1684715 w 2027827"/>
              <a:gd name="connsiteY2548" fmla="*/ 1082631 h 2027827"/>
              <a:gd name="connsiteX2549" fmla="*/ 1667851 w 2027827"/>
              <a:gd name="connsiteY2549" fmla="*/ 1109397 h 2027827"/>
              <a:gd name="connsiteX2550" fmla="*/ 1651205 w 2027827"/>
              <a:gd name="connsiteY2550" fmla="*/ 1109397 h 2027827"/>
              <a:gd name="connsiteX2551" fmla="*/ 1676446 w 2027827"/>
              <a:gd name="connsiteY2551" fmla="*/ 1070010 h 2027827"/>
              <a:gd name="connsiteX2552" fmla="*/ 1652837 w 2027827"/>
              <a:gd name="connsiteY2552" fmla="*/ 1033234 h 2027827"/>
              <a:gd name="connsiteX2553" fmla="*/ 1669483 w 2027827"/>
              <a:gd name="connsiteY2553" fmla="*/ 1033234 h 2027827"/>
              <a:gd name="connsiteX2554" fmla="*/ 1684715 w 2027827"/>
              <a:gd name="connsiteY2554" fmla="*/ 1057171 h 2027827"/>
              <a:gd name="connsiteX2555" fmla="*/ 1699948 w 2027827"/>
              <a:gd name="connsiteY2555" fmla="*/ 1033234 h 2027827"/>
              <a:gd name="connsiteX2556" fmla="*/ 1716595 w 2027827"/>
              <a:gd name="connsiteY2556" fmla="*/ 1033234 h 2027827"/>
              <a:gd name="connsiteX2557" fmla="*/ 1692985 w 2027827"/>
              <a:gd name="connsiteY2557" fmla="*/ 1070010 h 2027827"/>
              <a:gd name="connsiteX2558" fmla="*/ 1718227 w 2027827"/>
              <a:gd name="connsiteY2558" fmla="*/ 1109397 h 2027827"/>
              <a:gd name="connsiteX2559" fmla="*/ 1701581 w 2027827"/>
              <a:gd name="connsiteY2559" fmla="*/ 1109397 h 2027827"/>
              <a:gd name="connsiteX2560" fmla="*/ 1684715 w 2027827"/>
              <a:gd name="connsiteY2560" fmla="*/ 1082631 h 2027827"/>
              <a:gd name="connsiteX2561" fmla="*/ 1787915 w 2027827"/>
              <a:gd name="connsiteY2561" fmla="*/ 1082631 h 2027827"/>
              <a:gd name="connsiteX2562" fmla="*/ 1771051 w 2027827"/>
              <a:gd name="connsiteY2562" fmla="*/ 1109397 h 2027827"/>
              <a:gd name="connsiteX2563" fmla="*/ 1754405 w 2027827"/>
              <a:gd name="connsiteY2563" fmla="*/ 1109397 h 2027827"/>
              <a:gd name="connsiteX2564" fmla="*/ 1779647 w 2027827"/>
              <a:gd name="connsiteY2564" fmla="*/ 1070010 h 2027827"/>
              <a:gd name="connsiteX2565" fmla="*/ 1756037 w 2027827"/>
              <a:gd name="connsiteY2565" fmla="*/ 1033234 h 2027827"/>
              <a:gd name="connsiteX2566" fmla="*/ 1772683 w 2027827"/>
              <a:gd name="connsiteY2566" fmla="*/ 1033234 h 2027827"/>
              <a:gd name="connsiteX2567" fmla="*/ 1787915 w 2027827"/>
              <a:gd name="connsiteY2567" fmla="*/ 1057171 h 2027827"/>
              <a:gd name="connsiteX2568" fmla="*/ 1803149 w 2027827"/>
              <a:gd name="connsiteY2568" fmla="*/ 1033234 h 2027827"/>
              <a:gd name="connsiteX2569" fmla="*/ 1819795 w 2027827"/>
              <a:gd name="connsiteY2569" fmla="*/ 1033234 h 2027827"/>
              <a:gd name="connsiteX2570" fmla="*/ 1796185 w 2027827"/>
              <a:gd name="connsiteY2570" fmla="*/ 1070010 h 2027827"/>
              <a:gd name="connsiteX2571" fmla="*/ 1821427 w 2027827"/>
              <a:gd name="connsiteY2571" fmla="*/ 1109397 h 2027827"/>
              <a:gd name="connsiteX2572" fmla="*/ 1804781 w 2027827"/>
              <a:gd name="connsiteY2572" fmla="*/ 1109397 h 2027827"/>
              <a:gd name="connsiteX2573" fmla="*/ 1787915 w 2027827"/>
              <a:gd name="connsiteY2573" fmla="*/ 1082631 h 2027827"/>
              <a:gd name="connsiteX2574" fmla="*/ 1891116 w 2027827"/>
              <a:gd name="connsiteY2574" fmla="*/ 1082631 h 2027827"/>
              <a:gd name="connsiteX2575" fmla="*/ 1874251 w 2027827"/>
              <a:gd name="connsiteY2575" fmla="*/ 1109397 h 2027827"/>
              <a:gd name="connsiteX2576" fmla="*/ 1857605 w 2027827"/>
              <a:gd name="connsiteY2576" fmla="*/ 1109397 h 2027827"/>
              <a:gd name="connsiteX2577" fmla="*/ 1882847 w 2027827"/>
              <a:gd name="connsiteY2577" fmla="*/ 1070010 h 2027827"/>
              <a:gd name="connsiteX2578" fmla="*/ 1859237 w 2027827"/>
              <a:gd name="connsiteY2578" fmla="*/ 1033234 h 2027827"/>
              <a:gd name="connsiteX2579" fmla="*/ 1875884 w 2027827"/>
              <a:gd name="connsiteY2579" fmla="*/ 1033234 h 2027827"/>
              <a:gd name="connsiteX2580" fmla="*/ 1891116 w 2027827"/>
              <a:gd name="connsiteY2580" fmla="*/ 1057171 h 2027827"/>
              <a:gd name="connsiteX2581" fmla="*/ 1906349 w 2027827"/>
              <a:gd name="connsiteY2581" fmla="*/ 1033234 h 2027827"/>
              <a:gd name="connsiteX2582" fmla="*/ 1922995 w 2027827"/>
              <a:gd name="connsiteY2582" fmla="*/ 1033234 h 2027827"/>
              <a:gd name="connsiteX2583" fmla="*/ 1899385 w 2027827"/>
              <a:gd name="connsiteY2583" fmla="*/ 1070010 h 2027827"/>
              <a:gd name="connsiteX2584" fmla="*/ 1924627 w 2027827"/>
              <a:gd name="connsiteY2584" fmla="*/ 1109397 h 2027827"/>
              <a:gd name="connsiteX2585" fmla="*/ 1907981 w 2027827"/>
              <a:gd name="connsiteY2585" fmla="*/ 1109397 h 2027827"/>
              <a:gd name="connsiteX2586" fmla="*/ 1891116 w 2027827"/>
              <a:gd name="connsiteY2586" fmla="*/ 1082631 h 2027827"/>
              <a:gd name="connsiteX2587" fmla="*/ 1994316 w 2027827"/>
              <a:gd name="connsiteY2587" fmla="*/ 1082631 h 2027827"/>
              <a:gd name="connsiteX2588" fmla="*/ 1977452 w 2027827"/>
              <a:gd name="connsiteY2588" fmla="*/ 1109397 h 2027827"/>
              <a:gd name="connsiteX2589" fmla="*/ 1960805 w 2027827"/>
              <a:gd name="connsiteY2589" fmla="*/ 1109397 h 2027827"/>
              <a:gd name="connsiteX2590" fmla="*/ 1986047 w 2027827"/>
              <a:gd name="connsiteY2590" fmla="*/ 1070010 h 2027827"/>
              <a:gd name="connsiteX2591" fmla="*/ 1962438 w 2027827"/>
              <a:gd name="connsiteY2591" fmla="*/ 1033234 h 2027827"/>
              <a:gd name="connsiteX2592" fmla="*/ 1979084 w 2027827"/>
              <a:gd name="connsiteY2592" fmla="*/ 1033234 h 2027827"/>
              <a:gd name="connsiteX2593" fmla="*/ 1994316 w 2027827"/>
              <a:gd name="connsiteY2593" fmla="*/ 1057171 h 2027827"/>
              <a:gd name="connsiteX2594" fmla="*/ 2009549 w 2027827"/>
              <a:gd name="connsiteY2594" fmla="*/ 1033234 h 2027827"/>
              <a:gd name="connsiteX2595" fmla="*/ 2026195 w 2027827"/>
              <a:gd name="connsiteY2595" fmla="*/ 1033234 h 2027827"/>
              <a:gd name="connsiteX2596" fmla="*/ 2002586 w 2027827"/>
              <a:gd name="connsiteY2596" fmla="*/ 1070010 h 2027827"/>
              <a:gd name="connsiteX2597" fmla="*/ 2027827 w 2027827"/>
              <a:gd name="connsiteY2597" fmla="*/ 1109397 h 2027827"/>
              <a:gd name="connsiteX2598" fmla="*/ 2011182 w 2027827"/>
              <a:gd name="connsiteY2598" fmla="*/ 1109397 h 2027827"/>
              <a:gd name="connsiteX2599" fmla="*/ 1994316 w 2027827"/>
              <a:gd name="connsiteY2599" fmla="*/ 1082631 h 2027827"/>
              <a:gd name="connsiteX2600" fmla="*/ 33511 w 2027827"/>
              <a:gd name="connsiteY2600" fmla="*/ 1197435 h 2027827"/>
              <a:gd name="connsiteX2601" fmla="*/ 16646 w 2027827"/>
              <a:gd name="connsiteY2601" fmla="*/ 1224201 h 2027827"/>
              <a:gd name="connsiteX2602" fmla="*/ 0 w 2027827"/>
              <a:gd name="connsiteY2602" fmla="*/ 1224201 h 2027827"/>
              <a:gd name="connsiteX2603" fmla="*/ 25242 w 2027827"/>
              <a:gd name="connsiteY2603" fmla="*/ 1184814 h 2027827"/>
              <a:gd name="connsiteX2604" fmla="*/ 1632 w 2027827"/>
              <a:gd name="connsiteY2604" fmla="*/ 1148038 h 2027827"/>
              <a:gd name="connsiteX2605" fmla="*/ 18278 w 2027827"/>
              <a:gd name="connsiteY2605" fmla="*/ 1148038 h 2027827"/>
              <a:gd name="connsiteX2606" fmla="*/ 33511 w 2027827"/>
              <a:gd name="connsiteY2606" fmla="*/ 1171975 h 2027827"/>
              <a:gd name="connsiteX2607" fmla="*/ 48744 w 2027827"/>
              <a:gd name="connsiteY2607" fmla="*/ 1148038 h 2027827"/>
              <a:gd name="connsiteX2608" fmla="*/ 65390 w 2027827"/>
              <a:gd name="connsiteY2608" fmla="*/ 1148038 h 2027827"/>
              <a:gd name="connsiteX2609" fmla="*/ 41780 w 2027827"/>
              <a:gd name="connsiteY2609" fmla="*/ 1184814 h 2027827"/>
              <a:gd name="connsiteX2610" fmla="*/ 67022 w 2027827"/>
              <a:gd name="connsiteY2610" fmla="*/ 1224201 h 2027827"/>
              <a:gd name="connsiteX2611" fmla="*/ 50376 w 2027827"/>
              <a:gd name="connsiteY2611" fmla="*/ 1224201 h 2027827"/>
              <a:gd name="connsiteX2612" fmla="*/ 33511 w 2027827"/>
              <a:gd name="connsiteY2612" fmla="*/ 1197435 h 2027827"/>
              <a:gd name="connsiteX2613" fmla="*/ 136711 w 2027827"/>
              <a:gd name="connsiteY2613" fmla="*/ 1197435 h 2027827"/>
              <a:gd name="connsiteX2614" fmla="*/ 119846 w 2027827"/>
              <a:gd name="connsiteY2614" fmla="*/ 1224201 h 2027827"/>
              <a:gd name="connsiteX2615" fmla="*/ 103200 w 2027827"/>
              <a:gd name="connsiteY2615" fmla="*/ 1224201 h 2027827"/>
              <a:gd name="connsiteX2616" fmla="*/ 128442 w 2027827"/>
              <a:gd name="connsiteY2616" fmla="*/ 1184814 h 2027827"/>
              <a:gd name="connsiteX2617" fmla="*/ 104833 w 2027827"/>
              <a:gd name="connsiteY2617" fmla="*/ 1148038 h 2027827"/>
              <a:gd name="connsiteX2618" fmla="*/ 121479 w 2027827"/>
              <a:gd name="connsiteY2618" fmla="*/ 1148038 h 2027827"/>
              <a:gd name="connsiteX2619" fmla="*/ 136711 w 2027827"/>
              <a:gd name="connsiteY2619" fmla="*/ 1171975 h 2027827"/>
              <a:gd name="connsiteX2620" fmla="*/ 151944 w 2027827"/>
              <a:gd name="connsiteY2620" fmla="*/ 1148038 h 2027827"/>
              <a:gd name="connsiteX2621" fmla="*/ 168590 w 2027827"/>
              <a:gd name="connsiteY2621" fmla="*/ 1148038 h 2027827"/>
              <a:gd name="connsiteX2622" fmla="*/ 144981 w 2027827"/>
              <a:gd name="connsiteY2622" fmla="*/ 1184814 h 2027827"/>
              <a:gd name="connsiteX2623" fmla="*/ 170222 w 2027827"/>
              <a:gd name="connsiteY2623" fmla="*/ 1224201 h 2027827"/>
              <a:gd name="connsiteX2624" fmla="*/ 153576 w 2027827"/>
              <a:gd name="connsiteY2624" fmla="*/ 1224201 h 2027827"/>
              <a:gd name="connsiteX2625" fmla="*/ 136711 w 2027827"/>
              <a:gd name="connsiteY2625" fmla="*/ 1197435 h 2027827"/>
              <a:gd name="connsiteX2626" fmla="*/ 239911 w 2027827"/>
              <a:gd name="connsiteY2626" fmla="*/ 1197435 h 2027827"/>
              <a:gd name="connsiteX2627" fmla="*/ 223047 w 2027827"/>
              <a:gd name="connsiteY2627" fmla="*/ 1224201 h 2027827"/>
              <a:gd name="connsiteX2628" fmla="*/ 206401 w 2027827"/>
              <a:gd name="connsiteY2628" fmla="*/ 1224201 h 2027827"/>
              <a:gd name="connsiteX2629" fmla="*/ 231642 w 2027827"/>
              <a:gd name="connsiteY2629" fmla="*/ 1184814 h 2027827"/>
              <a:gd name="connsiteX2630" fmla="*/ 208033 w 2027827"/>
              <a:gd name="connsiteY2630" fmla="*/ 1148038 h 2027827"/>
              <a:gd name="connsiteX2631" fmla="*/ 224679 w 2027827"/>
              <a:gd name="connsiteY2631" fmla="*/ 1148038 h 2027827"/>
              <a:gd name="connsiteX2632" fmla="*/ 239911 w 2027827"/>
              <a:gd name="connsiteY2632" fmla="*/ 1171975 h 2027827"/>
              <a:gd name="connsiteX2633" fmla="*/ 255144 w 2027827"/>
              <a:gd name="connsiteY2633" fmla="*/ 1148038 h 2027827"/>
              <a:gd name="connsiteX2634" fmla="*/ 271790 w 2027827"/>
              <a:gd name="connsiteY2634" fmla="*/ 1148038 h 2027827"/>
              <a:gd name="connsiteX2635" fmla="*/ 248181 w 2027827"/>
              <a:gd name="connsiteY2635" fmla="*/ 1184814 h 2027827"/>
              <a:gd name="connsiteX2636" fmla="*/ 273423 w 2027827"/>
              <a:gd name="connsiteY2636" fmla="*/ 1224201 h 2027827"/>
              <a:gd name="connsiteX2637" fmla="*/ 256777 w 2027827"/>
              <a:gd name="connsiteY2637" fmla="*/ 1224201 h 2027827"/>
              <a:gd name="connsiteX2638" fmla="*/ 239911 w 2027827"/>
              <a:gd name="connsiteY2638" fmla="*/ 1197435 h 2027827"/>
              <a:gd name="connsiteX2639" fmla="*/ 343111 w 2027827"/>
              <a:gd name="connsiteY2639" fmla="*/ 1197435 h 2027827"/>
              <a:gd name="connsiteX2640" fmla="*/ 326247 w 2027827"/>
              <a:gd name="connsiteY2640" fmla="*/ 1224201 h 2027827"/>
              <a:gd name="connsiteX2641" fmla="*/ 309601 w 2027827"/>
              <a:gd name="connsiteY2641" fmla="*/ 1224201 h 2027827"/>
              <a:gd name="connsiteX2642" fmla="*/ 334843 w 2027827"/>
              <a:gd name="connsiteY2642" fmla="*/ 1184814 h 2027827"/>
              <a:gd name="connsiteX2643" fmla="*/ 311233 w 2027827"/>
              <a:gd name="connsiteY2643" fmla="*/ 1148038 h 2027827"/>
              <a:gd name="connsiteX2644" fmla="*/ 327879 w 2027827"/>
              <a:gd name="connsiteY2644" fmla="*/ 1148038 h 2027827"/>
              <a:gd name="connsiteX2645" fmla="*/ 343111 w 2027827"/>
              <a:gd name="connsiteY2645" fmla="*/ 1171975 h 2027827"/>
              <a:gd name="connsiteX2646" fmla="*/ 358345 w 2027827"/>
              <a:gd name="connsiteY2646" fmla="*/ 1148038 h 2027827"/>
              <a:gd name="connsiteX2647" fmla="*/ 374991 w 2027827"/>
              <a:gd name="connsiteY2647" fmla="*/ 1148038 h 2027827"/>
              <a:gd name="connsiteX2648" fmla="*/ 351381 w 2027827"/>
              <a:gd name="connsiteY2648" fmla="*/ 1184814 h 2027827"/>
              <a:gd name="connsiteX2649" fmla="*/ 376623 w 2027827"/>
              <a:gd name="connsiteY2649" fmla="*/ 1224201 h 2027827"/>
              <a:gd name="connsiteX2650" fmla="*/ 359977 w 2027827"/>
              <a:gd name="connsiteY2650" fmla="*/ 1224201 h 2027827"/>
              <a:gd name="connsiteX2651" fmla="*/ 343111 w 2027827"/>
              <a:gd name="connsiteY2651" fmla="*/ 1197435 h 2027827"/>
              <a:gd name="connsiteX2652" fmla="*/ 446312 w 2027827"/>
              <a:gd name="connsiteY2652" fmla="*/ 1197435 h 2027827"/>
              <a:gd name="connsiteX2653" fmla="*/ 429447 w 2027827"/>
              <a:gd name="connsiteY2653" fmla="*/ 1224201 h 2027827"/>
              <a:gd name="connsiteX2654" fmla="*/ 412801 w 2027827"/>
              <a:gd name="connsiteY2654" fmla="*/ 1224201 h 2027827"/>
              <a:gd name="connsiteX2655" fmla="*/ 438043 w 2027827"/>
              <a:gd name="connsiteY2655" fmla="*/ 1184814 h 2027827"/>
              <a:gd name="connsiteX2656" fmla="*/ 414433 w 2027827"/>
              <a:gd name="connsiteY2656" fmla="*/ 1148038 h 2027827"/>
              <a:gd name="connsiteX2657" fmla="*/ 431079 w 2027827"/>
              <a:gd name="connsiteY2657" fmla="*/ 1148038 h 2027827"/>
              <a:gd name="connsiteX2658" fmla="*/ 446312 w 2027827"/>
              <a:gd name="connsiteY2658" fmla="*/ 1171975 h 2027827"/>
              <a:gd name="connsiteX2659" fmla="*/ 461545 w 2027827"/>
              <a:gd name="connsiteY2659" fmla="*/ 1148038 h 2027827"/>
              <a:gd name="connsiteX2660" fmla="*/ 478191 w 2027827"/>
              <a:gd name="connsiteY2660" fmla="*/ 1148038 h 2027827"/>
              <a:gd name="connsiteX2661" fmla="*/ 454582 w 2027827"/>
              <a:gd name="connsiteY2661" fmla="*/ 1184814 h 2027827"/>
              <a:gd name="connsiteX2662" fmla="*/ 479823 w 2027827"/>
              <a:gd name="connsiteY2662" fmla="*/ 1224201 h 2027827"/>
              <a:gd name="connsiteX2663" fmla="*/ 463177 w 2027827"/>
              <a:gd name="connsiteY2663" fmla="*/ 1224201 h 2027827"/>
              <a:gd name="connsiteX2664" fmla="*/ 446312 w 2027827"/>
              <a:gd name="connsiteY2664" fmla="*/ 1197435 h 2027827"/>
              <a:gd name="connsiteX2665" fmla="*/ 549512 w 2027827"/>
              <a:gd name="connsiteY2665" fmla="*/ 1197435 h 2027827"/>
              <a:gd name="connsiteX2666" fmla="*/ 532648 w 2027827"/>
              <a:gd name="connsiteY2666" fmla="*/ 1224201 h 2027827"/>
              <a:gd name="connsiteX2667" fmla="*/ 516002 w 2027827"/>
              <a:gd name="connsiteY2667" fmla="*/ 1224201 h 2027827"/>
              <a:gd name="connsiteX2668" fmla="*/ 541243 w 2027827"/>
              <a:gd name="connsiteY2668" fmla="*/ 1184814 h 2027827"/>
              <a:gd name="connsiteX2669" fmla="*/ 517634 w 2027827"/>
              <a:gd name="connsiteY2669" fmla="*/ 1148038 h 2027827"/>
              <a:gd name="connsiteX2670" fmla="*/ 534280 w 2027827"/>
              <a:gd name="connsiteY2670" fmla="*/ 1148038 h 2027827"/>
              <a:gd name="connsiteX2671" fmla="*/ 549512 w 2027827"/>
              <a:gd name="connsiteY2671" fmla="*/ 1171975 h 2027827"/>
              <a:gd name="connsiteX2672" fmla="*/ 564745 w 2027827"/>
              <a:gd name="connsiteY2672" fmla="*/ 1148038 h 2027827"/>
              <a:gd name="connsiteX2673" fmla="*/ 581391 w 2027827"/>
              <a:gd name="connsiteY2673" fmla="*/ 1148038 h 2027827"/>
              <a:gd name="connsiteX2674" fmla="*/ 557782 w 2027827"/>
              <a:gd name="connsiteY2674" fmla="*/ 1184814 h 2027827"/>
              <a:gd name="connsiteX2675" fmla="*/ 583023 w 2027827"/>
              <a:gd name="connsiteY2675" fmla="*/ 1224201 h 2027827"/>
              <a:gd name="connsiteX2676" fmla="*/ 566378 w 2027827"/>
              <a:gd name="connsiteY2676" fmla="*/ 1224201 h 2027827"/>
              <a:gd name="connsiteX2677" fmla="*/ 549512 w 2027827"/>
              <a:gd name="connsiteY2677" fmla="*/ 1197435 h 2027827"/>
              <a:gd name="connsiteX2678" fmla="*/ 652712 w 2027827"/>
              <a:gd name="connsiteY2678" fmla="*/ 1197435 h 2027827"/>
              <a:gd name="connsiteX2679" fmla="*/ 635848 w 2027827"/>
              <a:gd name="connsiteY2679" fmla="*/ 1224201 h 2027827"/>
              <a:gd name="connsiteX2680" fmla="*/ 619202 w 2027827"/>
              <a:gd name="connsiteY2680" fmla="*/ 1224201 h 2027827"/>
              <a:gd name="connsiteX2681" fmla="*/ 644443 w 2027827"/>
              <a:gd name="connsiteY2681" fmla="*/ 1184814 h 2027827"/>
              <a:gd name="connsiteX2682" fmla="*/ 620834 w 2027827"/>
              <a:gd name="connsiteY2682" fmla="*/ 1148038 h 2027827"/>
              <a:gd name="connsiteX2683" fmla="*/ 637480 w 2027827"/>
              <a:gd name="connsiteY2683" fmla="*/ 1148038 h 2027827"/>
              <a:gd name="connsiteX2684" fmla="*/ 652712 w 2027827"/>
              <a:gd name="connsiteY2684" fmla="*/ 1171975 h 2027827"/>
              <a:gd name="connsiteX2685" fmla="*/ 667945 w 2027827"/>
              <a:gd name="connsiteY2685" fmla="*/ 1148038 h 2027827"/>
              <a:gd name="connsiteX2686" fmla="*/ 684592 w 2027827"/>
              <a:gd name="connsiteY2686" fmla="*/ 1148038 h 2027827"/>
              <a:gd name="connsiteX2687" fmla="*/ 660982 w 2027827"/>
              <a:gd name="connsiteY2687" fmla="*/ 1184814 h 2027827"/>
              <a:gd name="connsiteX2688" fmla="*/ 686224 w 2027827"/>
              <a:gd name="connsiteY2688" fmla="*/ 1224201 h 2027827"/>
              <a:gd name="connsiteX2689" fmla="*/ 669578 w 2027827"/>
              <a:gd name="connsiteY2689" fmla="*/ 1224201 h 2027827"/>
              <a:gd name="connsiteX2690" fmla="*/ 652712 w 2027827"/>
              <a:gd name="connsiteY2690" fmla="*/ 1197435 h 2027827"/>
              <a:gd name="connsiteX2691" fmla="*/ 755913 w 2027827"/>
              <a:gd name="connsiteY2691" fmla="*/ 1197435 h 2027827"/>
              <a:gd name="connsiteX2692" fmla="*/ 739048 w 2027827"/>
              <a:gd name="connsiteY2692" fmla="*/ 1224201 h 2027827"/>
              <a:gd name="connsiteX2693" fmla="*/ 722402 w 2027827"/>
              <a:gd name="connsiteY2693" fmla="*/ 1224201 h 2027827"/>
              <a:gd name="connsiteX2694" fmla="*/ 747644 w 2027827"/>
              <a:gd name="connsiteY2694" fmla="*/ 1184814 h 2027827"/>
              <a:gd name="connsiteX2695" fmla="*/ 724034 w 2027827"/>
              <a:gd name="connsiteY2695" fmla="*/ 1148038 h 2027827"/>
              <a:gd name="connsiteX2696" fmla="*/ 740680 w 2027827"/>
              <a:gd name="connsiteY2696" fmla="*/ 1148038 h 2027827"/>
              <a:gd name="connsiteX2697" fmla="*/ 755913 w 2027827"/>
              <a:gd name="connsiteY2697" fmla="*/ 1171975 h 2027827"/>
              <a:gd name="connsiteX2698" fmla="*/ 771146 w 2027827"/>
              <a:gd name="connsiteY2698" fmla="*/ 1148038 h 2027827"/>
              <a:gd name="connsiteX2699" fmla="*/ 787792 w 2027827"/>
              <a:gd name="connsiteY2699" fmla="*/ 1148038 h 2027827"/>
              <a:gd name="connsiteX2700" fmla="*/ 764182 w 2027827"/>
              <a:gd name="connsiteY2700" fmla="*/ 1184814 h 2027827"/>
              <a:gd name="connsiteX2701" fmla="*/ 789424 w 2027827"/>
              <a:gd name="connsiteY2701" fmla="*/ 1224201 h 2027827"/>
              <a:gd name="connsiteX2702" fmla="*/ 772778 w 2027827"/>
              <a:gd name="connsiteY2702" fmla="*/ 1224201 h 2027827"/>
              <a:gd name="connsiteX2703" fmla="*/ 755913 w 2027827"/>
              <a:gd name="connsiteY2703" fmla="*/ 1197435 h 2027827"/>
              <a:gd name="connsiteX2704" fmla="*/ 859113 w 2027827"/>
              <a:gd name="connsiteY2704" fmla="*/ 1197435 h 2027827"/>
              <a:gd name="connsiteX2705" fmla="*/ 842248 w 2027827"/>
              <a:gd name="connsiteY2705" fmla="*/ 1224201 h 2027827"/>
              <a:gd name="connsiteX2706" fmla="*/ 825602 w 2027827"/>
              <a:gd name="connsiteY2706" fmla="*/ 1224201 h 2027827"/>
              <a:gd name="connsiteX2707" fmla="*/ 850844 w 2027827"/>
              <a:gd name="connsiteY2707" fmla="*/ 1184814 h 2027827"/>
              <a:gd name="connsiteX2708" fmla="*/ 827235 w 2027827"/>
              <a:gd name="connsiteY2708" fmla="*/ 1148038 h 2027827"/>
              <a:gd name="connsiteX2709" fmla="*/ 843881 w 2027827"/>
              <a:gd name="connsiteY2709" fmla="*/ 1148038 h 2027827"/>
              <a:gd name="connsiteX2710" fmla="*/ 859113 w 2027827"/>
              <a:gd name="connsiteY2710" fmla="*/ 1171975 h 2027827"/>
              <a:gd name="connsiteX2711" fmla="*/ 874346 w 2027827"/>
              <a:gd name="connsiteY2711" fmla="*/ 1148038 h 2027827"/>
              <a:gd name="connsiteX2712" fmla="*/ 890992 w 2027827"/>
              <a:gd name="connsiteY2712" fmla="*/ 1148038 h 2027827"/>
              <a:gd name="connsiteX2713" fmla="*/ 867383 w 2027827"/>
              <a:gd name="connsiteY2713" fmla="*/ 1184814 h 2027827"/>
              <a:gd name="connsiteX2714" fmla="*/ 892624 w 2027827"/>
              <a:gd name="connsiteY2714" fmla="*/ 1224201 h 2027827"/>
              <a:gd name="connsiteX2715" fmla="*/ 875978 w 2027827"/>
              <a:gd name="connsiteY2715" fmla="*/ 1224201 h 2027827"/>
              <a:gd name="connsiteX2716" fmla="*/ 859113 w 2027827"/>
              <a:gd name="connsiteY2716" fmla="*/ 1197435 h 2027827"/>
              <a:gd name="connsiteX2717" fmla="*/ 962313 w 2027827"/>
              <a:gd name="connsiteY2717" fmla="*/ 1197435 h 2027827"/>
              <a:gd name="connsiteX2718" fmla="*/ 945449 w 2027827"/>
              <a:gd name="connsiteY2718" fmla="*/ 1224201 h 2027827"/>
              <a:gd name="connsiteX2719" fmla="*/ 928803 w 2027827"/>
              <a:gd name="connsiteY2719" fmla="*/ 1224201 h 2027827"/>
              <a:gd name="connsiteX2720" fmla="*/ 954044 w 2027827"/>
              <a:gd name="connsiteY2720" fmla="*/ 1184814 h 2027827"/>
              <a:gd name="connsiteX2721" fmla="*/ 930435 w 2027827"/>
              <a:gd name="connsiteY2721" fmla="*/ 1148038 h 2027827"/>
              <a:gd name="connsiteX2722" fmla="*/ 947081 w 2027827"/>
              <a:gd name="connsiteY2722" fmla="*/ 1148038 h 2027827"/>
              <a:gd name="connsiteX2723" fmla="*/ 962313 w 2027827"/>
              <a:gd name="connsiteY2723" fmla="*/ 1171975 h 2027827"/>
              <a:gd name="connsiteX2724" fmla="*/ 977546 w 2027827"/>
              <a:gd name="connsiteY2724" fmla="*/ 1148038 h 2027827"/>
              <a:gd name="connsiteX2725" fmla="*/ 994192 w 2027827"/>
              <a:gd name="connsiteY2725" fmla="*/ 1148038 h 2027827"/>
              <a:gd name="connsiteX2726" fmla="*/ 970583 w 2027827"/>
              <a:gd name="connsiteY2726" fmla="*/ 1184814 h 2027827"/>
              <a:gd name="connsiteX2727" fmla="*/ 995824 w 2027827"/>
              <a:gd name="connsiteY2727" fmla="*/ 1224201 h 2027827"/>
              <a:gd name="connsiteX2728" fmla="*/ 979179 w 2027827"/>
              <a:gd name="connsiteY2728" fmla="*/ 1224201 h 2027827"/>
              <a:gd name="connsiteX2729" fmla="*/ 962313 w 2027827"/>
              <a:gd name="connsiteY2729" fmla="*/ 1197435 h 2027827"/>
              <a:gd name="connsiteX2730" fmla="*/ 1065513 w 2027827"/>
              <a:gd name="connsiteY2730" fmla="*/ 1197435 h 2027827"/>
              <a:gd name="connsiteX2731" fmla="*/ 1048649 w 2027827"/>
              <a:gd name="connsiteY2731" fmla="*/ 1224201 h 2027827"/>
              <a:gd name="connsiteX2732" fmla="*/ 1032003 w 2027827"/>
              <a:gd name="connsiteY2732" fmla="*/ 1224201 h 2027827"/>
              <a:gd name="connsiteX2733" fmla="*/ 1057244 w 2027827"/>
              <a:gd name="connsiteY2733" fmla="*/ 1184814 h 2027827"/>
              <a:gd name="connsiteX2734" fmla="*/ 1033635 w 2027827"/>
              <a:gd name="connsiteY2734" fmla="*/ 1148038 h 2027827"/>
              <a:gd name="connsiteX2735" fmla="*/ 1050281 w 2027827"/>
              <a:gd name="connsiteY2735" fmla="*/ 1148038 h 2027827"/>
              <a:gd name="connsiteX2736" fmla="*/ 1065513 w 2027827"/>
              <a:gd name="connsiteY2736" fmla="*/ 1171975 h 2027827"/>
              <a:gd name="connsiteX2737" fmla="*/ 1080747 w 2027827"/>
              <a:gd name="connsiteY2737" fmla="*/ 1148038 h 2027827"/>
              <a:gd name="connsiteX2738" fmla="*/ 1097393 w 2027827"/>
              <a:gd name="connsiteY2738" fmla="*/ 1148038 h 2027827"/>
              <a:gd name="connsiteX2739" fmla="*/ 1073783 w 2027827"/>
              <a:gd name="connsiteY2739" fmla="*/ 1184814 h 2027827"/>
              <a:gd name="connsiteX2740" fmla="*/ 1099025 w 2027827"/>
              <a:gd name="connsiteY2740" fmla="*/ 1224201 h 2027827"/>
              <a:gd name="connsiteX2741" fmla="*/ 1082379 w 2027827"/>
              <a:gd name="connsiteY2741" fmla="*/ 1224201 h 2027827"/>
              <a:gd name="connsiteX2742" fmla="*/ 1065513 w 2027827"/>
              <a:gd name="connsiteY2742" fmla="*/ 1197435 h 2027827"/>
              <a:gd name="connsiteX2743" fmla="*/ 1168714 w 2027827"/>
              <a:gd name="connsiteY2743" fmla="*/ 1197435 h 2027827"/>
              <a:gd name="connsiteX2744" fmla="*/ 1151849 w 2027827"/>
              <a:gd name="connsiteY2744" fmla="*/ 1224201 h 2027827"/>
              <a:gd name="connsiteX2745" fmla="*/ 1135203 w 2027827"/>
              <a:gd name="connsiteY2745" fmla="*/ 1224201 h 2027827"/>
              <a:gd name="connsiteX2746" fmla="*/ 1160445 w 2027827"/>
              <a:gd name="connsiteY2746" fmla="*/ 1184814 h 2027827"/>
              <a:gd name="connsiteX2747" fmla="*/ 1136835 w 2027827"/>
              <a:gd name="connsiteY2747" fmla="*/ 1148038 h 2027827"/>
              <a:gd name="connsiteX2748" fmla="*/ 1153481 w 2027827"/>
              <a:gd name="connsiteY2748" fmla="*/ 1148038 h 2027827"/>
              <a:gd name="connsiteX2749" fmla="*/ 1168714 w 2027827"/>
              <a:gd name="connsiteY2749" fmla="*/ 1171975 h 2027827"/>
              <a:gd name="connsiteX2750" fmla="*/ 1183947 w 2027827"/>
              <a:gd name="connsiteY2750" fmla="*/ 1148038 h 2027827"/>
              <a:gd name="connsiteX2751" fmla="*/ 1200593 w 2027827"/>
              <a:gd name="connsiteY2751" fmla="*/ 1148038 h 2027827"/>
              <a:gd name="connsiteX2752" fmla="*/ 1176984 w 2027827"/>
              <a:gd name="connsiteY2752" fmla="*/ 1184814 h 2027827"/>
              <a:gd name="connsiteX2753" fmla="*/ 1202225 w 2027827"/>
              <a:gd name="connsiteY2753" fmla="*/ 1224201 h 2027827"/>
              <a:gd name="connsiteX2754" fmla="*/ 1185579 w 2027827"/>
              <a:gd name="connsiteY2754" fmla="*/ 1224201 h 2027827"/>
              <a:gd name="connsiteX2755" fmla="*/ 1168714 w 2027827"/>
              <a:gd name="connsiteY2755" fmla="*/ 1197435 h 2027827"/>
              <a:gd name="connsiteX2756" fmla="*/ 1271914 w 2027827"/>
              <a:gd name="connsiteY2756" fmla="*/ 1197435 h 2027827"/>
              <a:gd name="connsiteX2757" fmla="*/ 1255050 w 2027827"/>
              <a:gd name="connsiteY2757" fmla="*/ 1224201 h 2027827"/>
              <a:gd name="connsiteX2758" fmla="*/ 1238404 w 2027827"/>
              <a:gd name="connsiteY2758" fmla="*/ 1224201 h 2027827"/>
              <a:gd name="connsiteX2759" fmla="*/ 1263645 w 2027827"/>
              <a:gd name="connsiteY2759" fmla="*/ 1184814 h 2027827"/>
              <a:gd name="connsiteX2760" fmla="*/ 1240036 w 2027827"/>
              <a:gd name="connsiteY2760" fmla="*/ 1148038 h 2027827"/>
              <a:gd name="connsiteX2761" fmla="*/ 1256682 w 2027827"/>
              <a:gd name="connsiteY2761" fmla="*/ 1148038 h 2027827"/>
              <a:gd name="connsiteX2762" fmla="*/ 1271914 w 2027827"/>
              <a:gd name="connsiteY2762" fmla="*/ 1171975 h 2027827"/>
              <a:gd name="connsiteX2763" fmla="*/ 1287147 w 2027827"/>
              <a:gd name="connsiteY2763" fmla="*/ 1148038 h 2027827"/>
              <a:gd name="connsiteX2764" fmla="*/ 1303793 w 2027827"/>
              <a:gd name="connsiteY2764" fmla="*/ 1148038 h 2027827"/>
              <a:gd name="connsiteX2765" fmla="*/ 1280184 w 2027827"/>
              <a:gd name="connsiteY2765" fmla="*/ 1184814 h 2027827"/>
              <a:gd name="connsiteX2766" fmla="*/ 1305426 w 2027827"/>
              <a:gd name="connsiteY2766" fmla="*/ 1224201 h 2027827"/>
              <a:gd name="connsiteX2767" fmla="*/ 1288779 w 2027827"/>
              <a:gd name="connsiteY2767" fmla="*/ 1224201 h 2027827"/>
              <a:gd name="connsiteX2768" fmla="*/ 1271914 w 2027827"/>
              <a:gd name="connsiteY2768" fmla="*/ 1197435 h 2027827"/>
              <a:gd name="connsiteX2769" fmla="*/ 1375114 w 2027827"/>
              <a:gd name="connsiteY2769" fmla="*/ 1197435 h 2027827"/>
              <a:gd name="connsiteX2770" fmla="*/ 1358250 w 2027827"/>
              <a:gd name="connsiteY2770" fmla="*/ 1224201 h 2027827"/>
              <a:gd name="connsiteX2771" fmla="*/ 1341604 w 2027827"/>
              <a:gd name="connsiteY2771" fmla="*/ 1224201 h 2027827"/>
              <a:gd name="connsiteX2772" fmla="*/ 1366845 w 2027827"/>
              <a:gd name="connsiteY2772" fmla="*/ 1184814 h 2027827"/>
              <a:gd name="connsiteX2773" fmla="*/ 1343236 w 2027827"/>
              <a:gd name="connsiteY2773" fmla="*/ 1148038 h 2027827"/>
              <a:gd name="connsiteX2774" fmla="*/ 1359882 w 2027827"/>
              <a:gd name="connsiteY2774" fmla="*/ 1148038 h 2027827"/>
              <a:gd name="connsiteX2775" fmla="*/ 1375114 w 2027827"/>
              <a:gd name="connsiteY2775" fmla="*/ 1171975 h 2027827"/>
              <a:gd name="connsiteX2776" fmla="*/ 1390348 w 2027827"/>
              <a:gd name="connsiteY2776" fmla="*/ 1148038 h 2027827"/>
              <a:gd name="connsiteX2777" fmla="*/ 1406993 w 2027827"/>
              <a:gd name="connsiteY2777" fmla="*/ 1148038 h 2027827"/>
              <a:gd name="connsiteX2778" fmla="*/ 1383384 w 2027827"/>
              <a:gd name="connsiteY2778" fmla="*/ 1184814 h 2027827"/>
              <a:gd name="connsiteX2779" fmla="*/ 1408626 w 2027827"/>
              <a:gd name="connsiteY2779" fmla="*/ 1224201 h 2027827"/>
              <a:gd name="connsiteX2780" fmla="*/ 1391980 w 2027827"/>
              <a:gd name="connsiteY2780" fmla="*/ 1224201 h 2027827"/>
              <a:gd name="connsiteX2781" fmla="*/ 1375114 w 2027827"/>
              <a:gd name="connsiteY2781" fmla="*/ 1197435 h 2027827"/>
              <a:gd name="connsiteX2782" fmla="*/ 1478315 w 2027827"/>
              <a:gd name="connsiteY2782" fmla="*/ 1197435 h 2027827"/>
              <a:gd name="connsiteX2783" fmla="*/ 1461450 w 2027827"/>
              <a:gd name="connsiteY2783" fmla="*/ 1224201 h 2027827"/>
              <a:gd name="connsiteX2784" fmla="*/ 1444804 w 2027827"/>
              <a:gd name="connsiteY2784" fmla="*/ 1224201 h 2027827"/>
              <a:gd name="connsiteX2785" fmla="*/ 1470046 w 2027827"/>
              <a:gd name="connsiteY2785" fmla="*/ 1184814 h 2027827"/>
              <a:gd name="connsiteX2786" fmla="*/ 1446436 w 2027827"/>
              <a:gd name="connsiteY2786" fmla="*/ 1148038 h 2027827"/>
              <a:gd name="connsiteX2787" fmla="*/ 1463083 w 2027827"/>
              <a:gd name="connsiteY2787" fmla="*/ 1148038 h 2027827"/>
              <a:gd name="connsiteX2788" fmla="*/ 1478315 w 2027827"/>
              <a:gd name="connsiteY2788" fmla="*/ 1171975 h 2027827"/>
              <a:gd name="connsiteX2789" fmla="*/ 1493548 w 2027827"/>
              <a:gd name="connsiteY2789" fmla="*/ 1148038 h 2027827"/>
              <a:gd name="connsiteX2790" fmla="*/ 1510194 w 2027827"/>
              <a:gd name="connsiteY2790" fmla="*/ 1148038 h 2027827"/>
              <a:gd name="connsiteX2791" fmla="*/ 1486584 w 2027827"/>
              <a:gd name="connsiteY2791" fmla="*/ 1184814 h 2027827"/>
              <a:gd name="connsiteX2792" fmla="*/ 1511826 w 2027827"/>
              <a:gd name="connsiteY2792" fmla="*/ 1224201 h 2027827"/>
              <a:gd name="connsiteX2793" fmla="*/ 1495180 w 2027827"/>
              <a:gd name="connsiteY2793" fmla="*/ 1224201 h 2027827"/>
              <a:gd name="connsiteX2794" fmla="*/ 1478315 w 2027827"/>
              <a:gd name="connsiteY2794" fmla="*/ 1197435 h 2027827"/>
              <a:gd name="connsiteX2795" fmla="*/ 1581515 w 2027827"/>
              <a:gd name="connsiteY2795" fmla="*/ 1197435 h 2027827"/>
              <a:gd name="connsiteX2796" fmla="*/ 1564650 w 2027827"/>
              <a:gd name="connsiteY2796" fmla="*/ 1224201 h 2027827"/>
              <a:gd name="connsiteX2797" fmla="*/ 1548004 w 2027827"/>
              <a:gd name="connsiteY2797" fmla="*/ 1224201 h 2027827"/>
              <a:gd name="connsiteX2798" fmla="*/ 1573246 w 2027827"/>
              <a:gd name="connsiteY2798" fmla="*/ 1184814 h 2027827"/>
              <a:gd name="connsiteX2799" fmla="*/ 1549636 w 2027827"/>
              <a:gd name="connsiteY2799" fmla="*/ 1148038 h 2027827"/>
              <a:gd name="connsiteX2800" fmla="*/ 1566283 w 2027827"/>
              <a:gd name="connsiteY2800" fmla="*/ 1148038 h 2027827"/>
              <a:gd name="connsiteX2801" fmla="*/ 1581515 w 2027827"/>
              <a:gd name="connsiteY2801" fmla="*/ 1171975 h 2027827"/>
              <a:gd name="connsiteX2802" fmla="*/ 1596748 w 2027827"/>
              <a:gd name="connsiteY2802" fmla="*/ 1148038 h 2027827"/>
              <a:gd name="connsiteX2803" fmla="*/ 1613394 w 2027827"/>
              <a:gd name="connsiteY2803" fmla="*/ 1148038 h 2027827"/>
              <a:gd name="connsiteX2804" fmla="*/ 1589785 w 2027827"/>
              <a:gd name="connsiteY2804" fmla="*/ 1184814 h 2027827"/>
              <a:gd name="connsiteX2805" fmla="*/ 1615026 w 2027827"/>
              <a:gd name="connsiteY2805" fmla="*/ 1224201 h 2027827"/>
              <a:gd name="connsiteX2806" fmla="*/ 1598380 w 2027827"/>
              <a:gd name="connsiteY2806" fmla="*/ 1224201 h 2027827"/>
              <a:gd name="connsiteX2807" fmla="*/ 1581515 w 2027827"/>
              <a:gd name="connsiteY2807" fmla="*/ 1197435 h 2027827"/>
              <a:gd name="connsiteX2808" fmla="*/ 1684715 w 2027827"/>
              <a:gd name="connsiteY2808" fmla="*/ 1197435 h 2027827"/>
              <a:gd name="connsiteX2809" fmla="*/ 1667851 w 2027827"/>
              <a:gd name="connsiteY2809" fmla="*/ 1224201 h 2027827"/>
              <a:gd name="connsiteX2810" fmla="*/ 1651205 w 2027827"/>
              <a:gd name="connsiteY2810" fmla="*/ 1224201 h 2027827"/>
              <a:gd name="connsiteX2811" fmla="*/ 1676446 w 2027827"/>
              <a:gd name="connsiteY2811" fmla="*/ 1184814 h 2027827"/>
              <a:gd name="connsiteX2812" fmla="*/ 1652837 w 2027827"/>
              <a:gd name="connsiteY2812" fmla="*/ 1148038 h 2027827"/>
              <a:gd name="connsiteX2813" fmla="*/ 1669483 w 2027827"/>
              <a:gd name="connsiteY2813" fmla="*/ 1148038 h 2027827"/>
              <a:gd name="connsiteX2814" fmla="*/ 1684715 w 2027827"/>
              <a:gd name="connsiteY2814" fmla="*/ 1171975 h 2027827"/>
              <a:gd name="connsiteX2815" fmla="*/ 1699948 w 2027827"/>
              <a:gd name="connsiteY2815" fmla="*/ 1148038 h 2027827"/>
              <a:gd name="connsiteX2816" fmla="*/ 1716595 w 2027827"/>
              <a:gd name="connsiteY2816" fmla="*/ 1148038 h 2027827"/>
              <a:gd name="connsiteX2817" fmla="*/ 1692985 w 2027827"/>
              <a:gd name="connsiteY2817" fmla="*/ 1184814 h 2027827"/>
              <a:gd name="connsiteX2818" fmla="*/ 1718227 w 2027827"/>
              <a:gd name="connsiteY2818" fmla="*/ 1224201 h 2027827"/>
              <a:gd name="connsiteX2819" fmla="*/ 1701581 w 2027827"/>
              <a:gd name="connsiteY2819" fmla="*/ 1224201 h 2027827"/>
              <a:gd name="connsiteX2820" fmla="*/ 1684715 w 2027827"/>
              <a:gd name="connsiteY2820" fmla="*/ 1197435 h 2027827"/>
              <a:gd name="connsiteX2821" fmla="*/ 1787915 w 2027827"/>
              <a:gd name="connsiteY2821" fmla="*/ 1197435 h 2027827"/>
              <a:gd name="connsiteX2822" fmla="*/ 1771051 w 2027827"/>
              <a:gd name="connsiteY2822" fmla="*/ 1224201 h 2027827"/>
              <a:gd name="connsiteX2823" fmla="*/ 1754405 w 2027827"/>
              <a:gd name="connsiteY2823" fmla="*/ 1224201 h 2027827"/>
              <a:gd name="connsiteX2824" fmla="*/ 1779647 w 2027827"/>
              <a:gd name="connsiteY2824" fmla="*/ 1184814 h 2027827"/>
              <a:gd name="connsiteX2825" fmla="*/ 1756037 w 2027827"/>
              <a:gd name="connsiteY2825" fmla="*/ 1148038 h 2027827"/>
              <a:gd name="connsiteX2826" fmla="*/ 1772683 w 2027827"/>
              <a:gd name="connsiteY2826" fmla="*/ 1148038 h 2027827"/>
              <a:gd name="connsiteX2827" fmla="*/ 1787915 w 2027827"/>
              <a:gd name="connsiteY2827" fmla="*/ 1171975 h 2027827"/>
              <a:gd name="connsiteX2828" fmla="*/ 1803149 w 2027827"/>
              <a:gd name="connsiteY2828" fmla="*/ 1148038 h 2027827"/>
              <a:gd name="connsiteX2829" fmla="*/ 1819795 w 2027827"/>
              <a:gd name="connsiteY2829" fmla="*/ 1148038 h 2027827"/>
              <a:gd name="connsiteX2830" fmla="*/ 1796185 w 2027827"/>
              <a:gd name="connsiteY2830" fmla="*/ 1184814 h 2027827"/>
              <a:gd name="connsiteX2831" fmla="*/ 1821427 w 2027827"/>
              <a:gd name="connsiteY2831" fmla="*/ 1224201 h 2027827"/>
              <a:gd name="connsiteX2832" fmla="*/ 1804781 w 2027827"/>
              <a:gd name="connsiteY2832" fmla="*/ 1224201 h 2027827"/>
              <a:gd name="connsiteX2833" fmla="*/ 1787915 w 2027827"/>
              <a:gd name="connsiteY2833" fmla="*/ 1197435 h 2027827"/>
              <a:gd name="connsiteX2834" fmla="*/ 1891116 w 2027827"/>
              <a:gd name="connsiteY2834" fmla="*/ 1197435 h 2027827"/>
              <a:gd name="connsiteX2835" fmla="*/ 1874251 w 2027827"/>
              <a:gd name="connsiteY2835" fmla="*/ 1224201 h 2027827"/>
              <a:gd name="connsiteX2836" fmla="*/ 1857605 w 2027827"/>
              <a:gd name="connsiteY2836" fmla="*/ 1224201 h 2027827"/>
              <a:gd name="connsiteX2837" fmla="*/ 1882847 w 2027827"/>
              <a:gd name="connsiteY2837" fmla="*/ 1184814 h 2027827"/>
              <a:gd name="connsiteX2838" fmla="*/ 1859237 w 2027827"/>
              <a:gd name="connsiteY2838" fmla="*/ 1148038 h 2027827"/>
              <a:gd name="connsiteX2839" fmla="*/ 1875884 w 2027827"/>
              <a:gd name="connsiteY2839" fmla="*/ 1148038 h 2027827"/>
              <a:gd name="connsiteX2840" fmla="*/ 1891116 w 2027827"/>
              <a:gd name="connsiteY2840" fmla="*/ 1171975 h 2027827"/>
              <a:gd name="connsiteX2841" fmla="*/ 1906349 w 2027827"/>
              <a:gd name="connsiteY2841" fmla="*/ 1148038 h 2027827"/>
              <a:gd name="connsiteX2842" fmla="*/ 1922995 w 2027827"/>
              <a:gd name="connsiteY2842" fmla="*/ 1148038 h 2027827"/>
              <a:gd name="connsiteX2843" fmla="*/ 1899385 w 2027827"/>
              <a:gd name="connsiteY2843" fmla="*/ 1184814 h 2027827"/>
              <a:gd name="connsiteX2844" fmla="*/ 1924627 w 2027827"/>
              <a:gd name="connsiteY2844" fmla="*/ 1224201 h 2027827"/>
              <a:gd name="connsiteX2845" fmla="*/ 1907981 w 2027827"/>
              <a:gd name="connsiteY2845" fmla="*/ 1224201 h 2027827"/>
              <a:gd name="connsiteX2846" fmla="*/ 1891116 w 2027827"/>
              <a:gd name="connsiteY2846" fmla="*/ 1197435 h 2027827"/>
              <a:gd name="connsiteX2847" fmla="*/ 1994316 w 2027827"/>
              <a:gd name="connsiteY2847" fmla="*/ 1197435 h 2027827"/>
              <a:gd name="connsiteX2848" fmla="*/ 1977452 w 2027827"/>
              <a:gd name="connsiteY2848" fmla="*/ 1224201 h 2027827"/>
              <a:gd name="connsiteX2849" fmla="*/ 1960805 w 2027827"/>
              <a:gd name="connsiteY2849" fmla="*/ 1224201 h 2027827"/>
              <a:gd name="connsiteX2850" fmla="*/ 1986047 w 2027827"/>
              <a:gd name="connsiteY2850" fmla="*/ 1184814 h 2027827"/>
              <a:gd name="connsiteX2851" fmla="*/ 1962438 w 2027827"/>
              <a:gd name="connsiteY2851" fmla="*/ 1148038 h 2027827"/>
              <a:gd name="connsiteX2852" fmla="*/ 1979084 w 2027827"/>
              <a:gd name="connsiteY2852" fmla="*/ 1148038 h 2027827"/>
              <a:gd name="connsiteX2853" fmla="*/ 1994316 w 2027827"/>
              <a:gd name="connsiteY2853" fmla="*/ 1171975 h 2027827"/>
              <a:gd name="connsiteX2854" fmla="*/ 2009549 w 2027827"/>
              <a:gd name="connsiteY2854" fmla="*/ 1148038 h 2027827"/>
              <a:gd name="connsiteX2855" fmla="*/ 2026195 w 2027827"/>
              <a:gd name="connsiteY2855" fmla="*/ 1148038 h 2027827"/>
              <a:gd name="connsiteX2856" fmla="*/ 2002586 w 2027827"/>
              <a:gd name="connsiteY2856" fmla="*/ 1184814 h 2027827"/>
              <a:gd name="connsiteX2857" fmla="*/ 2027827 w 2027827"/>
              <a:gd name="connsiteY2857" fmla="*/ 1224201 h 2027827"/>
              <a:gd name="connsiteX2858" fmla="*/ 2011182 w 2027827"/>
              <a:gd name="connsiteY2858" fmla="*/ 1224201 h 2027827"/>
              <a:gd name="connsiteX2859" fmla="*/ 1994316 w 2027827"/>
              <a:gd name="connsiteY2859" fmla="*/ 1197435 h 2027827"/>
              <a:gd name="connsiteX2860" fmla="*/ 33511 w 2027827"/>
              <a:gd name="connsiteY2860" fmla="*/ 1312239 h 2027827"/>
              <a:gd name="connsiteX2861" fmla="*/ 16646 w 2027827"/>
              <a:gd name="connsiteY2861" fmla="*/ 1339005 h 2027827"/>
              <a:gd name="connsiteX2862" fmla="*/ 0 w 2027827"/>
              <a:gd name="connsiteY2862" fmla="*/ 1339005 h 2027827"/>
              <a:gd name="connsiteX2863" fmla="*/ 25242 w 2027827"/>
              <a:gd name="connsiteY2863" fmla="*/ 1299618 h 2027827"/>
              <a:gd name="connsiteX2864" fmla="*/ 1632 w 2027827"/>
              <a:gd name="connsiteY2864" fmla="*/ 1262842 h 2027827"/>
              <a:gd name="connsiteX2865" fmla="*/ 18278 w 2027827"/>
              <a:gd name="connsiteY2865" fmla="*/ 1262842 h 2027827"/>
              <a:gd name="connsiteX2866" fmla="*/ 33511 w 2027827"/>
              <a:gd name="connsiteY2866" fmla="*/ 1286779 h 2027827"/>
              <a:gd name="connsiteX2867" fmla="*/ 48744 w 2027827"/>
              <a:gd name="connsiteY2867" fmla="*/ 1262842 h 2027827"/>
              <a:gd name="connsiteX2868" fmla="*/ 65390 w 2027827"/>
              <a:gd name="connsiteY2868" fmla="*/ 1262842 h 2027827"/>
              <a:gd name="connsiteX2869" fmla="*/ 41780 w 2027827"/>
              <a:gd name="connsiteY2869" fmla="*/ 1299618 h 2027827"/>
              <a:gd name="connsiteX2870" fmla="*/ 67022 w 2027827"/>
              <a:gd name="connsiteY2870" fmla="*/ 1339005 h 2027827"/>
              <a:gd name="connsiteX2871" fmla="*/ 50376 w 2027827"/>
              <a:gd name="connsiteY2871" fmla="*/ 1339005 h 2027827"/>
              <a:gd name="connsiteX2872" fmla="*/ 33511 w 2027827"/>
              <a:gd name="connsiteY2872" fmla="*/ 1312239 h 2027827"/>
              <a:gd name="connsiteX2873" fmla="*/ 136711 w 2027827"/>
              <a:gd name="connsiteY2873" fmla="*/ 1312239 h 2027827"/>
              <a:gd name="connsiteX2874" fmla="*/ 119846 w 2027827"/>
              <a:gd name="connsiteY2874" fmla="*/ 1339005 h 2027827"/>
              <a:gd name="connsiteX2875" fmla="*/ 103200 w 2027827"/>
              <a:gd name="connsiteY2875" fmla="*/ 1339005 h 2027827"/>
              <a:gd name="connsiteX2876" fmla="*/ 128442 w 2027827"/>
              <a:gd name="connsiteY2876" fmla="*/ 1299618 h 2027827"/>
              <a:gd name="connsiteX2877" fmla="*/ 104833 w 2027827"/>
              <a:gd name="connsiteY2877" fmla="*/ 1262842 h 2027827"/>
              <a:gd name="connsiteX2878" fmla="*/ 121479 w 2027827"/>
              <a:gd name="connsiteY2878" fmla="*/ 1262842 h 2027827"/>
              <a:gd name="connsiteX2879" fmla="*/ 136711 w 2027827"/>
              <a:gd name="connsiteY2879" fmla="*/ 1286779 h 2027827"/>
              <a:gd name="connsiteX2880" fmla="*/ 151944 w 2027827"/>
              <a:gd name="connsiteY2880" fmla="*/ 1262842 h 2027827"/>
              <a:gd name="connsiteX2881" fmla="*/ 168590 w 2027827"/>
              <a:gd name="connsiteY2881" fmla="*/ 1262842 h 2027827"/>
              <a:gd name="connsiteX2882" fmla="*/ 144981 w 2027827"/>
              <a:gd name="connsiteY2882" fmla="*/ 1299618 h 2027827"/>
              <a:gd name="connsiteX2883" fmla="*/ 170222 w 2027827"/>
              <a:gd name="connsiteY2883" fmla="*/ 1339005 h 2027827"/>
              <a:gd name="connsiteX2884" fmla="*/ 153576 w 2027827"/>
              <a:gd name="connsiteY2884" fmla="*/ 1339005 h 2027827"/>
              <a:gd name="connsiteX2885" fmla="*/ 136711 w 2027827"/>
              <a:gd name="connsiteY2885" fmla="*/ 1312239 h 2027827"/>
              <a:gd name="connsiteX2886" fmla="*/ 239911 w 2027827"/>
              <a:gd name="connsiteY2886" fmla="*/ 1312239 h 2027827"/>
              <a:gd name="connsiteX2887" fmla="*/ 223047 w 2027827"/>
              <a:gd name="connsiteY2887" fmla="*/ 1339005 h 2027827"/>
              <a:gd name="connsiteX2888" fmla="*/ 206401 w 2027827"/>
              <a:gd name="connsiteY2888" fmla="*/ 1339005 h 2027827"/>
              <a:gd name="connsiteX2889" fmla="*/ 231642 w 2027827"/>
              <a:gd name="connsiteY2889" fmla="*/ 1299618 h 2027827"/>
              <a:gd name="connsiteX2890" fmla="*/ 208033 w 2027827"/>
              <a:gd name="connsiteY2890" fmla="*/ 1262842 h 2027827"/>
              <a:gd name="connsiteX2891" fmla="*/ 224679 w 2027827"/>
              <a:gd name="connsiteY2891" fmla="*/ 1262842 h 2027827"/>
              <a:gd name="connsiteX2892" fmla="*/ 239911 w 2027827"/>
              <a:gd name="connsiteY2892" fmla="*/ 1286779 h 2027827"/>
              <a:gd name="connsiteX2893" fmla="*/ 255144 w 2027827"/>
              <a:gd name="connsiteY2893" fmla="*/ 1262842 h 2027827"/>
              <a:gd name="connsiteX2894" fmla="*/ 271790 w 2027827"/>
              <a:gd name="connsiteY2894" fmla="*/ 1262842 h 2027827"/>
              <a:gd name="connsiteX2895" fmla="*/ 248181 w 2027827"/>
              <a:gd name="connsiteY2895" fmla="*/ 1299618 h 2027827"/>
              <a:gd name="connsiteX2896" fmla="*/ 273423 w 2027827"/>
              <a:gd name="connsiteY2896" fmla="*/ 1339005 h 2027827"/>
              <a:gd name="connsiteX2897" fmla="*/ 256777 w 2027827"/>
              <a:gd name="connsiteY2897" fmla="*/ 1339005 h 2027827"/>
              <a:gd name="connsiteX2898" fmla="*/ 239911 w 2027827"/>
              <a:gd name="connsiteY2898" fmla="*/ 1312239 h 2027827"/>
              <a:gd name="connsiteX2899" fmla="*/ 343111 w 2027827"/>
              <a:gd name="connsiteY2899" fmla="*/ 1312239 h 2027827"/>
              <a:gd name="connsiteX2900" fmla="*/ 326247 w 2027827"/>
              <a:gd name="connsiteY2900" fmla="*/ 1339005 h 2027827"/>
              <a:gd name="connsiteX2901" fmla="*/ 309601 w 2027827"/>
              <a:gd name="connsiteY2901" fmla="*/ 1339005 h 2027827"/>
              <a:gd name="connsiteX2902" fmla="*/ 334843 w 2027827"/>
              <a:gd name="connsiteY2902" fmla="*/ 1299618 h 2027827"/>
              <a:gd name="connsiteX2903" fmla="*/ 311233 w 2027827"/>
              <a:gd name="connsiteY2903" fmla="*/ 1262842 h 2027827"/>
              <a:gd name="connsiteX2904" fmla="*/ 327879 w 2027827"/>
              <a:gd name="connsiteY2904" fmla="*/ 1262842 h 2027827"/>
              <a:gd name="connsiteX2905" fmla="*/ 343111 w 2027827"/>
              <a:gd name="connsiteY2905" fmla="*/ 1286779 h 2027827"/>
              <a:gd name="connsiteX2906" fmla="*/ 358345 w 2027827"/>
              <a:gd name="connsiteY2906" fmla="*/ 1262842 h 2027827"/>
              <a:gd name="connsiteX2907" fmla="*/ 374991 w 2027827"/>
              <a:gd name="connsiteY2907" fmla="*/ 1262842 h 2027827"/>
              <a:gd name="connsiteX2908" fmla="*/ 351381 w 2027827"/>
              <a:gd name="connsiteY2908" fmla="*/ 1299618 h 2027827"/>
              <a:gd name="connsiteX2909" fmla="*/ 376623 w 2027827"/>
              <a:gd name="connsiteY2909" fmla="*/ 1339005 h 2027827"/>
              <a:gd name="connsiteX2910" fmla="*/ 359977 w 2027827"/>
              <a:gd name="connsiteY2910" fmla="*/ 1339005 h 2027827"/>
              <a:gd name="connsiteX2911" fmla="*/ 343111 w 2027827"/>
              <a:gd name="connsiteY2911" fmla="*/ 1312239 h 2027827"/>
              <a:gd name="connsiteX2912" fmla="*/ 446312 w 2027827"/>
              <a:gd name="connsiteY2912" fmla="*/ 1312239 h 2027827"/>
              <a:gd name="connsiteX2913" fmla="*/ 429447 w 2027827"/>
              <a:gd name="connsiteY2913" fmla="*/ 1339005 h 2027827"/>
              <a:gd name="connsiteX2914" fmla="*/ 412801 w 2027827"/>
              <a:gd name="connsiteY2914" fmla="*/ 1339005 h 2027827"/>
              <a:gd name="connsiteX2915" fmla="*/ 438043 w 2027827"/>
              <a:gd name="connsiteY2915" fmla="*/ 1299618 h 2027827"/>
              <a:gd name="connsiteX2916" fmla="*/ 414433 w 2027827"/>
              <a:gd name="connsiteY2916" fmla="*/ 1262842 h 2027827"/>
              <a:gd name="connsiteX2917" fmla="*/ 431079 w 2027827"/>
              <a:gd name="connsiteY2917" fmla="*/ 1262842 h 2027827"/>
              <a:gd name="connsiteX2918" fmla="*/ 446312 w 2027827"/>
              <a:gd name="connsiteY2918" fmla="*/ 1286779 h 2027827"/>
              <a:gd name="connsiteX2919" fmla="*/ 461545 w 2027827"/>
              <a:gd name="connsiteY2919" fmla="*/ 1262842 h 2027827"/>
              <a:gd name="connsiteX2920" fmla="*/ 478191 w 2027827"/>
              <a:gd name="connsiteY2920" fmla="*/ 1262842 h 2027827"/>
              <a:gd name="connsiteX2921" fmla="*/ 454582 w 2027827"/>
              <a:gd name="connsiteY2921" fmla="*/ 1299618 h 2027827"/>
              <a:gd name="connsiteX2922" fmla="*/ 479823 w 2027827"/>
              <a:gd name="connsiteY2922" fmla="*/ 1339005 h 2027827"/>
              <a:gd name="connsiteX2923" fmla="*/ 463177 w 2027827"/>
              <a:gd name="connsiteY2923" fmla="*/ 1339005 h 2027827"/>
              <a:gd name="connsiteX2924" fmla="*/ 446312 w 2027827"/>
              <a:gd name="connsiteY2924" fmla="*/ 1312239 h 2027827"/>
              <a:gd name="connsiteX2925" fmla="*/ 549512 w 2027827"/>
              <a:gd name="connsiteY2925" fmla="*/ 1312239 h 2027827"/>
              <a:gd name="connsiteX2926" fmla="*/ 532648 w 2027827"/>
              <a:gd name="connsiteY2926" fmla="*/ 1339005 h 2027827"/>
              <a:gd name="connsiteX2927" fmla="*/ 516002 w 2027827"/>
              <a:gd name="connsiteY2927" fmla="*/ 1339005 h 2027827"/>
              <a:gd name="connsiteX2928" fmla="*/ 541243 w 2027827"/>
              <a:gd name="connsiteY2928" fmla="*/ 1299618 h 2027827"/>
              <a:gd name="connsiteX2929" fmla="*/ 517634 w 2027827"/>
              <a:gd name="connsiteY2929" fmla="*/ 1262842 h 2027827"/>
              <a:gd name="connsiteX2930" fmla="*/ 534280 w 2027827"/>
              <a:gd name="connsiteY2930" fmla="*/ 1262842 h 2027827"/>
              <a:gd name="connsiteX2931" fmla="*/ 549512 w 2027827"/>
              <a:gd name="connsiteY2931" fmla="*/ 1286779 h 2027827"/>
              <a:gd name="connsiteX2932" fmla="*/ 564745 w 2027827"/>
              <a:gd name="connsiteY2932" fmla="*/ 1262842 h 2027827"/>
              <a:gd name="connsiteX2933" fmla="*/ 581391 w 2027827"/>
              <a:gd name="connsiteY2933" fmla="*/ 1262842 h 2027827"/>
              <a:gd name="connsiteX2934" fmla="*/ 557782 w 2027827"/>
              <a:gd name="connsiteY2934" fmla="*/ 1299618 h 2027827"/>
              <a:gd name="connsiteX2935" fmla="*/ 583023 w 2027827"/>
              <a:gd name="connsiteY2935" fmla="*/ 1339005 h 2027827"/>
              <a:gd name="connsiteX2936" fmla="*/ 566378 w 2027827"/>
              <a:gd name="connsiteY2936" fmla="*/ 1339005 h 2027827"/>
              <a:gd name="connsiteX2937" fmla="*/ 549512 w 2027827"/>
              <a:gd name="connsiteY2937" fmla="*/ 1312239 h 2027827"/>
              <a:gd name="connsiteX2938" fmla="*/ 652712 w 2027827"/>
              <a:gd name="connsiteY2938" fmla="*/ 1312239 h 2027827"/>
              <a:gd name="connsiteX2939" fmla="*/ 635848 w 2027827"/>
              <a:gd name="connsiteY2939" fmla="*/ 1339005 h 2027827"/>
              <a:gd name="connsiteX2940" fmla="*/ 619202 w 2027827"/>
              <a:gd name="connsiteY2940" fmla="*/ 1339005 h 2027827"/>
              <a:gd name="connsiteX2941" fmla="*/ 644443 w 2027827"/>
              <a:gd name="connsiteY2941" fmla="*/ 1299618 h 2027827"/>
              <a:gd name="connsiteX2942" fmla="*/ 620834 w 2027827"/>
              <a:gd name="connsiteY2942" fmla="*/ 1262842 h 2027827"/>
              <a:gd name="connsiteX2943" fmla="*/ 637480 w 2027827"/>
              <a:gd name="connsiteY2943" fmla="*/ 1262842 h 2027827"/>
              <a:gd name="connsiteX2944" fmla="*/ 652712 w 2027827"/>
              <a:gd name="connsiteY2944" fmla="*/ 1286779 h 2027827"/>
              <a:gd name="connsiteX2945" fmla="*/ 667945 w 2027827"/>
              <a:gd name="connsiteY2945" fmla="*/ 1262842 h 2027827"/>
              <a:gd name="connsiteX2946" fmla="*/ 684592 w 2027827"/>
              <a:gd name="connsiteY2946" fmla="*/ 1262842 h 2027827"/>
              <a:gd name="connsiteX2947" fmla="*/ 660982 w 2027827"/>
              <a:gd name="connsiteY2947" fmla="*/ 1299618 h 2027827"/>
              <a:gd name="connsiteX2948" fmla="*/ 686224 w 2027827"/>
              <a:gd name="connsiteY2948" fmla="*/ 1339005 h 2027827"/>
              <a:gd name="connsiteX2949" fmla="*/ 669578 w 2027827"/>
              <a:gd name="connsiteY2949" fmla="*/ 1339005 h 2027827"/>
              <a:gd name="connsiteX2950" fmla="*/ 652712 w 2027827"/>
              <a:gd name="connsiteY2950" fmla="*/ 1312239 h 2027827"/>
              <a:gd name="connsiteX2951" fmla="*/ 755913 w 2027827"/>
              <a:gd name="connsiteY2951" fmla="*/ 1312239 h 2027827"/>
              <a:gd name="connsiteX2952" fmla="*/ 739048 w 2027827"/>
              <a:gd name="connsiteY2952" fmla="*/ 1339005 h 2027827"/>
              <a:gd name="connsiteX2953" fmla="*/ 722402 w 2027827"/>
              <a:gd name="connsiteY2953" fmla="*/ 1339005 h 2027827"/>
              <a:gd name="connsiteX2954" fmla="*/ 747644 w 2027827"/>
              <a:gd name="connsiteY2954" fmla="*/ 1299618 h 2027827"/>
              <a:gd name="connsiteX2955" fmla="*/ 724034 w 2027827"/>
              <a:gd name="connsiteY2955" fmla="*/ 1262842 h 2027827"/>
              <a:gd name="connsiteX2956" fmla="*/ 740680 w 2027827"/>
              <a:gd name="connsiteY2956" fmla="*/ 1262842 h 2027827"/>
              <a:gd name="connsiteX2957" fmla="*/ 755913 w 2027827"/>
              <a:gd name="connsiteY2957" fmla="*/ 1286779 h 2027827"/>
              <a:gd name="connsiteX2958" fmla="*/ 771146 w 2027827"/>
              <a:gd name="connsiteY2958" fmla="*/ 1262842 h 2027827"/>
              <a:gd name="connsiteX2959" fmla="*/ 787792 w 2027827"/>
              <a:gd name="connsiteY2959" fmla="*/ 1262842 h 2027827"/>
              <a:gd name="connsiteX2960" fmla="*/ 764182 w 2027827"/>
              <a:gd name="connsiteY2960" fmla="*/ 1299618 h 2027827"/>
              <a:gd name="connsiteX2961" fmla="*/ 789424 w 2027827"/>
              <a:gd name="connsiteY2961" fmla="*/ 1339005 h 2027827"/>
              <a:gd name="connsiteX2962" fmla="*/ 772778 w 2027827"/>
              <a:gd name="connsiteY2962" fmla="*/ 1339005 h 2027827"/>
              <a:gd name="connsiteX2963" fmla="*/ 755913 w 2027827"/>
              <a:gd name="connsiteY2963" fmla="*/ 1312239 h 2027827"/>
              <a:gd name="connsiteX2964" fmla="*/ 859113 w 2027827"/>
              <a:gd name="connsiteY2964" fmla="*/ 1312239 h 2027827"/>
              <a:gd name="connsiteX2965" fmla="*/ 842248 w 2027827"/>
              <a:gd name="connsiteY2965" fmla="*/ 1339005 h 2027827"/>
              <a:gd name="connsiteX2966" fmla="*/ 825602 w 2027827"/>
              <a:gd name="connsiteY2966" fmla="*/ 1339005 h 2027827"/>
              <a:gd name="connsiteX2967" fmla="*/ 850844 w 2027827"/>
              <a:gd name="connsiteY2967" fmla="*/ 1299618 h 2027827"/>
              <a:gd name="connsiteX2968" fmla="*/ 827235 w 2027827"/>
              <a:gd name="connsiteY2968" fmla="*/ 1262842 h 2027827"/>
              <a:gd name="connsiteX2969" fmla="*/ 843881 w 2027827"/>
              <a:gd name="connsiteY2969" fmla="*/ 1262842 h 2027827"/>
              <a:gd name="connsiteX2970" fmla="*/ 859113 w 2027827"/>
              <a:gd name="connsiteY2970" fmla="*/ 1286779 h 2027827"/>
              <a:gd name="connsiteX2971" fmla="*/ 874346 w 2027827"/>
              <a:gd name="connsiteY2971" fmla="*/ 1262842 h 2027827"/>
              <a:gd name="connsiteX2972" fmla="*/ 890992 w 2027827"/>
              <a:gd name="connsiteY2972" fmla="*/ 1262842 h 2027827"/>
              <a:gd name="connsiteX2973" fmla="*/ 867383 w 2027827"/>
              <a:gd name="connsiteY2973" fmla="*/ 1299618 h 2027827"/>
              <a:gd name="connsiteX2974" fmla="*/ 892624 w 2027827"/>
              <a:gd name="connsiteY2974" fmla="*/ 1339005 h 2027827"/>
              <a:gd name="connsiteX2975" fmla="*/ 875978 w 2027827"/>
              <a:gd name="connsiteY2975" fmla="*/ 1339005 h 2027827"/>
              <a:gd name="connsiteX2976" fmla="*/ 859113 w 2027827"/>
              <a:gd name="connsiteY2976" fmla="*/ 1312239 h 2027827"/>
              <a:gd name="connsiteX2977" fmla="*/ 962313 w 2027827"/>
              <a:gd name="connsiteY2977" fmla="*/ 1312239 h 2027827"/>
              <a:gd name="connsiteX2978" fmla="*/ 945449 w 2027827"/>
              <a:gd name="connsiteY2978" fmla="*/ 1339005 h 2027827"/>
              <a:gd name="connsiteX2979" fmla="*/ 928803 w 2027827"/>
              <a:gd name="connsiteY2979" fmla="*/ 1339005 h 2027827"/>
              <a:gd name="connsiteX2980" fmla="*/ 954044 w 2027827"/>
              <a:gd name="connsiteY2980" fmla="*/ 1299618 h 2027827"/>
              <a:gd name="connsiteX2981" fmla="*/ 930435 w 2027827"/>
              <a:gd name="connsiteY2981" fmla="*/ 1262842 h 2027827"/>
              <a:gd name="connsiteX2982" fmla="*/ 947081 w 2027827"/>
              <a:gd name="connsiteY2982" fmla="*/ 1262842 h 2027827"/>
              <a:gd name="connsiteX2983" fmla="*/ 962313 w 2027827"/>
              <a:gd name="connsiteY2983" fmla="*/ 1286779 h 2027827"/>
              <a:gd name="connsiteX2984" fmla="*/ 977546 w 2027827"/>
              <a:gd name="connsiteY2984" fmla="*/ 1262842 h 2027827"/>
              <a:gd name="connsiteX2985" fmla="*/ 994192 w 2027827"/>
              <a:gd name="connsiteY2985" fmla="*/ 1262842 h 2027827"/>
              <a:gd name="connsiteX2986" fmla="*/ 970583 w 2027827"/>
              <a:gd name="connsiteY2986" fmla="*/ 1299618 h 2027827"/>
              <a:gd name="connsiteX2987" fmla="*/ 995824 w 2027827"/>
              <a:gd name="connsiteY2987" fmla="*/ 1339005 h 2027827"/>
              <a:gd name="connsiteX2988" fmla="*/ 979179 w 2027827"/>
              <a:gd name="connsiteY2988" fmla="*/ 1339005 h 2027827"/>
              <a:gd name="connsiteX2989" fmla="*/ 962313 w 2027827"/>
              <a:gd name="connsiteY2989" fmla="*/ 1312239 h 2027827"/>
              <a:gd name="connsiteX2990" fmla="*/ 1065513 w 2027827"/>
              <a:gd name="connsiteY2990" fmla="*/ 1312239 h 2027827"/>
              <a:gd name="connsiteX2991" fmla="*/ 1048649 w 2027827"/>
              <a:gd name="connsiteY2991" fmla="*/ 1339005 h 2027827"/>
              <a:gd name="connsiteX2992" fmla="*/ 1032003 w 2027827"/>
              <a:gd name="connsiteY2992" fmla="*/ 1339005 h 2027827"/>
              <a:gd name="connsiteX2993" fmla="*/ 1057244 w 2027827"/>
              <a:gd name="connsiteY2993" fmla="*/ 1299618 h 2027827"/>
              <a:gd name="connsiteX2994" fmla="*/ 1033635 w 2027827"/>
              <a:gd name="connsiteY2994" fmla="*/ 1262842 h 2027827"/>
              <a:gd name="connsiteX2995" fmla="*/ 1050281 w 2027827"/>
              <a:gd name="connsiteY2995" fmla="*/ 1262842 h 2027827"/>
              <a:gd name="connsiteX2996" fmla="*/ 1065513 w 2027827"/>
              <a:gd name="connsiteY2996" fmla="*/ 1286779 h 2027827"/>
              <a:gd name="connsiteX2997" fmla="*/ 1080747 w 2027827"/>
              <a:gd name="connsiteY2997" fmla="*/ 1262842 h 2027827"/>
              <a:gd name="connsiteX2998" fmla="*/ 1097393 w 2027827"/>
              <a:gd name="connsiteY2998" fmla="*/ 1262842 h 2027827"/>
              <a:gd name="connsiteX2999" fmla="*/ 1073783 w 2027827"/>
              <a:gd name="connsiteY2999" fmla="*/ 1299618 h 2027827"/>
              <a:gd name="connsiteX3000" fmla="*/ 1099025 w 2027827"/>
              <a:gd name="connsiteY3000" fmla="*/ 1339005 h 2027827"/>
              <a:gd name="connsiteX3001" fmla="*/ 1082379 w 2027827"/>
              <a:gd name="connsiteY3001" fmla="*/ 1339005 h 2027827"/>
              <a:gd name="connsiteX3002" fmla="*/ 1065513 w 2027827"/>
              <a:gd name="connsiteY3002" fmla="*/ 1312239 h 2027827"/>
              <a:gd name="connsiteX3003" fmla="*/ 1168714 w 2027827"/>
              <a:gd name="connsiteY3003" fmla="*/ 1312239 h 2027827"/>
              <a:gd name="connsiteX3004" fmla="*/ 1151849 w 2027827"/>
              <a:gd name="connsiteY3004" fmla="*/ 1339005 h 2027827"/>
              <a:gd name="connsiteX3005" fmla="*/ 1135203 w 2027827"/>
              <a:gd name="connsiteY3005" fmla="*/ 1339005 h 2027827"/>
              <a:gd name="connsiteX3006" fmla="*/ 1160445 w 2027827"/>
              <a:gd name="connsiteY3006" fmla="*/ 1299618 h 2027827"/>
              <a:gd name="connsiteX3007" fmla="*/ 1136835 w 2027827"/>
              <a:gd name="connsiteY3007" fmla="*/ 1262842 h 2027827"/>
              <a:gd name="connsiteX3008" fmla="*/ 1153481 w 2027827"/>
              <a:gd name="connsiteY3008" fmla="*/ 1262842 h 2027827"/>
              <a:gd name="connsiteX3009" fmla="*/ 1168714 w 2027827"/>
              <a:gd name="connsiteY3009" fmla="*/ 1286779 h 2027827"/>
              <a:gd name="connsiteX3010" fmla="*/ 1183947 w 2027827"/>
              <a:gd name="connsiteY3010" fmla="*/ 1262842 h 2027827"/>
              <a:gd name="connsiteX3011" fmla="*/ 1200593 w 2027827"/>
              <a:gd name="connsiteY3011" fmla="*/ 1262842 h 2027827"/>
              <a:gd name="connsiteX3012" fmla="*/ 1176984 w 2027827"/>
              <a:gd name="connsiteY3012" fmla="*/ 1299618 h 2027827"/>
              <a:gd name="connsiteX3013" fmla="*/ 1202225 w 2027827"/>
              <a:gd name="connsiteY3013" fmla="*/ 1339005 h 2027827"/>
              <a:gd name="connsiteX3014" fmla="*/ 1185579 w 2027827"/>
              <a:gd name="connsiteY3014" fmla="*/ 1339005 h 2027827"/>
              <a:gd name="connsiteX3015" fmla="*/ 1168714 w 2027827"/>
              <a:gd name="connsiteY3015" fmla="*/ 1312239 h 2027827"/>
              <a:gd name="connsiteX3016" fmla="*/ 1271914 w 2027827"/>
              <a:gd name="connsiteY3016" fmla="*/ 1312239 h 2027827"/>
              <a:gd name="connsiteX3017" fmla="*/ 1255050 w 2027827"/>
              <a:gd name="connsiteY3017" fmla="*/ 1339005 h 2027827"/>
              <a:gd name="connsiteX3018" fmla="*/ 1238404 w 2027827"/>
              <a:gd name="connsiteY3018" fmla="*/ 1339005 h 2027827"/>
              <a:gd name="connsiteX3019" fmla="*/ 1263645 w 2027827"/>
              <a:gd name="connsiteY3019" fmla="*/ 1299618 h 2027827"/>
              <a:gd name="connsiteX3020" fmla="*/ 1240036 w 2027827"/>
              <a:gd name="connsiteY3020" fmla="*/ 1262842 h 2027827"/>
              <a:gd name="connsiteX3021" fmla="*/ 1256682 w 2027827"/>
              <a:gd name="connsiteY3021" fmla="*/ 1262842 h 2027827"/>
              <a:gd name="connsiteX3022" fmla="*/ 1271914 w 2027827"/>
              <a:gd name="connsiteY3022" fmla="*/ 1286779 h 2027827"/>
              <a:gd name="connsiteX3023" fmla="*/ 1287147 w 2027827"/>
              <a:gd name="connsiteY3023" fmla="*/ 1262842 h 2027827"/>
              <a:gd name="connsiteX3024" fmla="*/ 1303793 w 2027827"/>
              <a:gd name="connsiteY3024" fmla="*/ 1262842 h 2027827"/>
              <a:gd name="connsiteX3025" fmla="*/ 1280184 w 2027827"/>
              <a:gd name="connsiteY3025" fmla="*/ 1299618 h 2027827"/>
              <a:gd name="connsiteX3026" fmla="*/ 1305426 w 2027827"/>
              <a:gd name="connsiteY3026" fmla="*/ 1339005 h 2027827"/>
              <a:gd name="connsiteX3027" fmla="*/ 1288779 w 2027827"/>
              <a:gd name="connsiteY3027" fmla="*/ 1339005 h 2027827"/>
              <a:gd name="connsiteX3028" fmla="*/ 1271914 w 2027827"/>
              <a:gd name="connsiteY3028" fmla="*/ 1312239 h 2027827"/>
              <a:gd name="connsiteX3029" fmla="*/ 1375114 w 2027827"/>
              <a:gd name="connsiteY3029" fmla="*/ 1312239 h 2027827"/>
              <a:gd name="connsiteX3030" fmla="*/ 1358250 w 2027827"/>
              <a:gd name="connsiteY3030" fmla="*/ 1339005 h 2027827"/>
              <a:gd name="connsiteX3031" fmla="*/ 1341604 w 2027827"/>
              <a:gd name="connsiteY3031" fmla="*/ 1339005 h 2027827"/>
              <a:gd name="connsiteX3032" fmla="*/ 1366845 w 2027827"/>
              <a:gd name="connsiteY3032" fmla="*/ 1299618 h 2027827"/>
              <a:gd name="connsiteX3033" fmla="*/ 1343236 w 2027827"/>
              <a:gd name="connsiteY3033" fmla="*/ 1262842 h 2027827"/>
              <a:gd name="connsiteX3034" fmla="*/ 1359882 w 2027827"/>
              <a:gd name="connsiteY3034" fmla="*/ 1262842 h 2027827"/>
              <a:gd name="connsiteX3035" fmla="*/ 1375114 w 2027827"/>
              <a:gd name="connsiteY3035" fmla="*/ 1286779 h 2027827"/>
              <a:gd name="connsiteX3036" fmla="*/ 1390348 w 2027827"/>
              <a:gd name="connsiteY3036" fmla="*/ 1262842 h 2027827"/>
              <a:gd name="connsiteX3037" fmla="*/ 1406993 w 2027827"/>
              <a:gd name="connsiteY3037" fmla="*/ 1262842 h 2027827"/>
              <a:gd name="connsiteX3038" fmla="*/ 1383384 w 2027827"/>
              <a:gd name="connsiteY3038" fmla="*/ 1299618 h 2027827"/>
              <a:gd name="connsiteX3039" fmla="*/ 1408626 w 2027827"/>
              <a:gd name="connsiteY3039" fmla="*/ 1339005 h 2027827"/>
              <a:gd name="connsiteX3040" fmla="*/ 1391980 w 2027827"/>
              <a:gd name="connsiteY3040" fmla="*/ 1339005 h 2027827"/>
              <a:gd name="connsiteX3041" fmla="*/ 1375114 w 2027827"/>
              <a:gd name="connsiteY3041" fmla="*/ 1312239 h 2027827"/>
              <a:gd name="connsiteX3042" fmla="*/ 1478315 w 2027827"/>
              <a:gd name="connsiteY3042" fmla="*/ 1312239 h 2027827"/>
              <a:gd name="connsiteX3043" fmla="*/ 1461450 w 2027827"/>
              <a:gd name="connsiteY3043" fmla="*/ 1339005 h 2027827"/>
              <a:gd name="connsiteX3044" fmla="*/ 1444804 w 2027827"/>
              <a:gd name="connsiteY3044" fmla="*/ 1339005 h 2027827"/>
              <a:gd name="connsiteX3045" fmla="*/ 1470046 w 2027827"/>
              <a:gd name="connsiteY3045" fmla="*/ 1299618 h 2027827"/>
              <a:gd name="connsiteX3046" fmla="*/ 1446436 w 2027827"/>
              <a:gd name="connsiteY3046" fmla="*/ 1262842 h 2027827"/>
              <a:gd name="connsiteX3047" fmla="*/ 1463083 w 2027827"/>
              <a:gd name="connsiteY3047" fmla="*/ 1262842 h 2027827"/>
              <a:gd name="connsiteX3048" fmla="*/ 1478315 w 2027827"/>
              <a:gd name="connsiteY3048" fmla="*/ 1286779 h 2027827"/>
              <a:gd name="connsiteX3049" fmla="*/ 1493548 w 2027827"/>
              <a:gd name="connsiteY3049" fmla="*/ 1262842 h 2027827"/>
              <a:gd name="connsiteX3050" fmla="*/ 1510194 w 2027827"/>
              <a:gd name="connsiteY3050" fmla="*/ 1262842 h 2027827"/>
              <a:gd name="connsiteX3051" fmla="*/ 1486584 w 2027827"/>
              <a:gd name="connsiteY3051" fmla="*/ 1299618 h 2027827"/>
              <a:gd name="connsiteX3052" fmla="*/ 1511826 w 2027827"/>
              <a:gd name="connsiteY3052" fmla="*/ 1339005 h 2027827"/>
              <a:gd name="connsiteX3053" fmla="*/ 1495180 w 2027827"/>
              <a:gd name="connsiteY3053" fmla="*/ 1339005 h 2027827"/>
              <a:gd name="connsiteX3054" fmla="*/ 1478315 w 2027827"/>
              <a:gd name="connsiteY3054" fmla="*/ 1312239 h 2027827"/>
              <a:gd name="connsiteX3055" fmla="*/ 1581515 w 2027827"/>
              <a:gd name="connsiteY3055" fmla="*/ 1312239 h 2027827"/>
              <a:gd name="connsiteX3056" fmla="*/ 1564650 w 2027827"/>
              <a:gd name="connsiteY3056" fmla="*/ 1339005 h 2027827"/>
              <a:gd name="connsiteX3057" fmla="*/ 1548004 w 2027827"/>
              <a:gd name="connsiteY3057" fmla="*/ 1339005 h 2027827"/>
              <a:gd name="connsiteX3058" fmla="*/ 1573246 w 2027827"/>
              <a:gd name="connsiteY3058" fmla="*/ 1299618 h 2027827"/>
              <a:gd name="connsiteX3059" fmla="*/ 1549636 w 2027827"/>
              <a:gd name="connsiteY3059" fmla="*/ 1262842 h 2027827"/>
              <a:gd name="connsiteX3060" fmla="*/ 1566283 w 2027827"/>
              <a:gd name="connsiteY3060" fmla="*/ 1262842 h 2027827"/>
              <a:gd name="connsiteX3061" fmla="*/ 1581515 w 2027827"/>
              <a:gd name="connsiteY3061" fmla="*/ 1286779 h 2027827"/>
              <a:gd name="connsiteX3062" fmla="*/ 1596748 w 2027827"/>
              <a:gd name="connsiteY3062" fmla="*/ 1262842 h 2027827"/>
              <a:gd name="connsiteX3063" fmla="*/ 1613394 w 2027827"/>
              <a:gd name="connsiteY3063" fmla="*/ 1262842 h 2027827"/>
              <a:gd name="connsiteX3064" fmla="*/ 1589785 w 2027827"/>
              <a:gd name="connsiteY3064" fmla="*/ 1299618 h 2027827"/>
              <a:gd name="connsiteX3065" fmla="*/ 1615026 w 2027827"/>
              <a:gd name="connsiteY3065" fmla="*/ 1339005 h 2027827"/>
              <a:gd name="connsiteX3066" fmla="*/ 1598380 w 2027827"/>
              <a:gd name="connsiteY3066" fmla="*/ 1339005 h 2027827"/>
              <a:gd name="connsiteX3067" fmla="*/ 1581515 w 2027827"/>
              <a:gd name="connsiteY3067" fmla="*/ 1312239 h 2027827"/>
              <a:gd name="connsiteX3068" fmla="*/ 1684715 w 2027827"/>
              <a:gd name="connsiteY3068" fmla="*/ 1312239 h 2027827"/>
              <a:gd name="connsiteX3069" fmla="*/ 1667851 w 2027827"/>
              <a:gd name="connsiteY3069" fmla="*/ 1339005 h 2027827"/>
              <a:gd name="connsiteX3070" fmla="*/ 1651205 w 2027827"/>
              <a:gd name="connsiteY3070" fmla="*/ 1339005 h 2027827"/>
              <a:gd name="connsiteX3071" fmla="*/ 1676446 w 2027827"/>
              <a:gd name="connsiteY3071" fmla="*/ 1299618 h 2027827"/>
              <a:gd name="connsiteX3072" fmla="*/ 1652837 w 2027827"/>
              <a:gd name="connsiteY3072" fmla="*/ 1262842 h 2027827"/>
              <a:gd name="connsiteX3073" fmla="*/ 1669483 w 2027827"/>
              <a:gd name="connsiteY3073" fmla="*/ 1262842 h 2027827"/>
              <a:gd name="connsiteX3074" fmla="*/ 1684715 w 2027827"/>
              <a:gd name="connsiteY3074" fmla="*/ 1286779 h 2027827"/>
              <a:gd name="connsiteX3075" fmla="*/ 1699948 w 2027827"/>
              <a:gd name="connsiteY3075" fmla="*/ 1262842 h 2027827"/>
              <a:gd name="connsiteX3076" fmla="*/ 1716595 w 2027827"/>
              <a:gd name="connsiteY3076" fmla="*/ 1262842 h 2027827"/>
              <a:gd name="connsiteX3077" fmla="*/ 1692985 w 2027827"/>
              <a:gd name="connsiteY3077" fmla="*/ 1299618 h 2027827"/>
              <a:gd name="connsiteX3078" fmla="*/ 1718227 w 2027827"/>
              <a:gd name="connsiteY3078" fmla="*/ 1339005 h 2027827"/>
              <a:gd name="connsiteX3079" fmla="*/ 1701581 w 2027827"/>
              <a:gd name="connsiteY3079" fmla="*/ 1339005 h 2027827"/>
              <a:gd name="connsiteX3080" fmla="*/ 1684715 w 2027827"/>
              <a:gd name="connsiteY3080" fmla="*/ 1312239 h 2027827"/>
              <a:gd name="connsiteX3081" fmla="*/ 1787915 w 2027827"/>
              <a:gd name="connsiteY3081" fmla="*/ 1312239 h 2027827"/>
              <a:gd name="connsiteX3082" fmla="*/ 1771051 w 2027827"/>
              <a:gd name="connsiteY3082" fmla="*/ 1339005 h 2027827"/>
              <a:gd name="connsiteX3083" fmla="*/ 1754405 w 2027827"/>
              <a:gd name="connsiteY3083" fmla="*/ 1339005 h 2027827"/>
              <a:gd name="connsiteX3084" fmla="*/ 1779647 w 2027827"/>
              <a:gd name="connsiteY3084" fmla="*/ 1299618 h 2027827"/>
              <a:gd name="connsiteX3085" fmla="*/ 1756037 w 2027827"/>
              <a:gd name="connsiteY3085" fmla="*/ 1262842 h 2027827"/>
              <a:gd name="connsiteX3086" fmla="*/ 1772683 w 2027827"/>
              <a:gd name="connsiteY3086" fmla="*/ 1262842 h 2027827"/>
              <a:gd name="connsiteX3087" fmla="*/ 1787915 w 2027827"/>
              <a:gd name="connsiteY3087" fmla="*/ 1286779 h 2027827"/>
              <a:gd name="connsiteX3088" fmla="*/ 1803149 w 2027827"/>
              <a:gd name="connsiteY3088" fmla="*/ 1262842 h 2027827"/>
              <a:gd name="connsiteX3089" fmla="*/ 1819795 w 2027827"/>
              <a:gd name="connsiteY3089" fmla="*/ 1262842 h 2027827"/>
              <a:gd name="connsiteX3090" fmla="*/ 1796185 w 2027827"/>
              <a:gd name="connsiteY3090" fmla="*/ 1299618 h 2027827"/>
              <a:gd name="connsiteX3091" fmla="*/ 1821427 w 2027827"/>
              <a:gd name="connsiteY3091" fmla="*/ 1339005 h 2027827"/>
              <a:gd name="connsiteX3092" fmla="*/ 1804781 w 2027827"/>
              <a:gd name="connsiteY3092" fmla="*/ 1339005 h 2027827"/>
              <a:gd name="connsiteX3093" fmla="*/ 1787915 w 2027827"/>
              <a:gd name="connsiteY3093" fmla="*/ 1312239 h 2027827"/>
              <a:gd name="connsiteX3094" fmla="*/ 1891116 w 2027827"/>
              <a:gd name="connsiteY3094" fmla="*/ 1312239 h 2027827"/>
              <a:gd name="connsiteX3095" fmla="*/ 1874251 w 2027827"/>
              <a:gd name="connsiteY3095" fmla="*/ 1339005 h 2027827"/>
              <a:gd name="connsiteX3096" fmla="*/ 1857605 w 2027827"/>
              <a:gd name="connsiteY3096" fmla="*/ 1339005 h 2027827"/>
              <a:gd name="connsiteX3097" fmla="*/ 1882847 w 2027827"/>
              <a:gd name="connsiteY3097" fmla="*/ 1299618 h 2027827"/>
              <a:gd name="connsiteX3098" fmla="*/ 1859237 w 2027827"/>
              <a:gd name="connsiteY3098" fmla="*/ 1262842 h 2027827"/>
              <a:gd name="connsiteX3099" fmla="*/ 1875884 w 2027827"/>
              <a:gd name="connsiteY3099" fmla="*/ 1262842 h 2027827"/>
              <a:gd name="connsiteX3100" fmla="*/ 1891116 w 2027827"/>
              <a:gd name="connsiteY3100" fmla="*/ 1286779 h 2027827"/>
              <a:gd name="connsiteX3101" fmla="*/ 1906349 w 2027827"/>
              <a:gd name="connsiteY3101" fmla="*/ 1262842 h 2027827"/>
              <a:gd name="connsiteX3102" fmla="*/ 1922995 w 2027827"/>
              <a:gd name="connsiteY3102" fmla="*/ 1262842 h 2027827"/>
              <a:gd name="connsiteX3103" fmla="*/ 1899385 w 2027827"/>
              <a:gd name="connsiteY3103" fmla="*/ 1299618 h 2027827"/>
              <a:gd name="connsiteX3104" fmla="*/ 1924627 w 2027827"/>
              <a:gd name="connsiteY3104" fmla="*/ 1339005 h 2027827"/>
              <a:gd name="connsiteX3105" fmla="*/ 1907981 w 2027827"/>
              <a:gd name="connsiteY3105" fmla="*/ 1339005 h 2027827"/>
              <a:gd name="connsiteX3106" fmla="*/ 1891116 w 2027827"/>
              <a:gd name="connsiteY3106" fmla="*/ 1312239 h 2027827"/>
              <a:gd name="connsiteX3107" fmla="*/ 1994316 w 2027827"/>
              <a:gd name="connsiteY3107" fmla="*/ 1312239 h 2027827"/>
              <a:gd name="connsiteX3108" fmla="*/ 1977452 w 2027827"/>
              <a:gd name="connsiteY3108" fmla="*/ 1339005 h 2027827"/>
              <a:gd name="connsiteX3109" fmla="*/ 1960805 w 2027827"/>
              <a:gd name="connsiteY3109" fmla="*/ 1339005 h 2027827"/>
              <a:gd name="connsiteX3110" fmla="*/ 1986047 w 2027827"/>
              <a:gd name="connsiteY3110" fmla="*/ 1299618 h 2027827"/>
              <a:gd name="connsiteX3111" fmla="*/ 1962438 w 2027827"/>
              <a:gd name="connsiteY3111" fmla="*/ 1262842 h 2027827"/>
              <a:gd name="connsiteX3112" fmla="*/ 1979084 w 2027827"/>
              <a:gd name="connsiteY3112" fmla="*/ 1262842 h 2027827"/>
              <a:gd name="connsiteX3113" fmla="*/ 1994316 w 2027827"/>
              <a:gd name="connsiteY3113" fmla="*/ 1286779 h 2027827"/>
              <a:gd name="connsiteX3114" fmla="*/ 2009549 w 2027827"/>
              <a:gd name="connsiteY3114" fmla="*/ 1262842 h 2027827"/>
              <a:gd name="connsiteX3115" fmla="*/ 2026195 w 2027827"/>
              <a:gd name="connsiteY3115" fmla="*/ 1262842 h 2027827"/>
              <a:gd name="connsiteX3116" fmla="*/ 2002586 w 2027827"/>
              <a:gd name="connsiteY3116" fmla="*/ 1299618 h 2027827"/>
              <a:gd name="connsiteX3117" fmla="*/ 2027827 w 2027827"/>
              <a:gd name="connsiteY3117" fmla="*/ 1339005 h 2027827"/>
              <a:gd name="connsiteX3118" fmla="*/ 2011182 w 2027827"/>
              <a:gd name="connsiteY3118" fmla="*/ 1339005 h 2027827"/>
              <a:gd name="connsiteX3119" fmla="*/ 1994316 w 2027827"/>
              <a:gd name="connsiteY3119" fmla="*/ 1312239 h 2027827"/>
              <a:gd name="connsiteX3120" fmla="*/ 33511 w 2027827"/>
              <a:gd name="connsiteY3120" fmla="*/ 1427043 h 2027827"/>
              <a:gd name="connsiteX3121" fmla="*/ 16646 w 2027827"/>
              <a:gd name="connsiteY3121" fmla="*/ 1453808 h 2027827"/>
              <a:gd name="connsiteX3122" fmla="*/ 0 w 2027827"/>
              <a:gd name="connsiteY3122" fmla="*/ 1453808 h 2027827"/>
              <a:gd name="connsiteX3123" fmla="*/ 25242 w 2027827"/>
              <a:gd name="connsiteY3123" fmla="*/ 1414422 h 2027827"/>
              <a:gd name="connsiteX3124" fmla="*/ 1632 w 2027827"/>
              <a:gd name="connsiteY3124" fmla="*/ 1377646 h 2027827"/>
              <a:gd name="connsiteX3125" fmla="*/ 18278 w 2027827"/>
              <a:gd name="connsiteY3125" fmla="*/ 1377646 h 2027827"/>
              <a:gd name="connsiteX3126" fmla="*/ 33511 w 2027827"/>
              <a:gd name="connsiteY3126" fmla="*/ 1401583 h 2027827"/>
              <a:gd name="connsiteX3127" fmla="*/ 48744 w 2027827"/>
              <a:gd name="connsiteY3127" fmla="*/ 1377646 h 2027827"/>
              <a:gd name="connsiteX3128" fmla="*/ 65390 w 2027827"/>
              <a:gd name="connsiteY3128" fmla="*/ 1377646 h 2027827"/>
              <a:gd name="connsiteX3129" fmla="*/ 41780 w 2027827"/>
              <a:gd name="connsiteY3129" fmla="*/ 1414422 h 2027827"/>
              <a:gd name="connsiteX3130" fmla="*/ 67022 w 2027827"/>
              <a:gd name="connsiteY3130" fmla="*/ 1453808 h 2027827"/>
              <a:gd name="connsiteX3131" fmla="*/ 50376 w 2027827"/>
              <a:gd name="connsiteY3131" fmla="*/ 1453808 h 2027827"/>
              <a:gd name="connsiteX3132" fmla="*/ 33511 w 2027827"/>
              <a:gd name="connsiteY3132" fmla="*/ 1427043 h 2027827"/>
              <a:gd name="connsiteX3133" fmla="*/ 136711 w 2027827"/>
              <a:gd name="connsiteY3133" fmla="*/ 1427043 h 2027827"/>
              <a:gd name="connsiteX3134" fmla="*/ 119846 w 2027827"/>
              <a:gd name="connsiteY3134" fmla="*/ 1453808 h 2027827"/>
              <a:gd name="connsiteX3135" fmla="*/ 103200 w 2027827"/>
              <a:gd name="connsiteY3135" fmla="*/ 1453808 h 2027827"/>
              <a:gd name="connsiteX3136" fmla="*/ 128442 w 2027827"/>
              <a:gd name="connsiteY3136" fmla="*/ 1414422 h 2027827"/>
              <a:gd name="connsiteX3137" fmla="*/ 104833 w 2027827"/>
              <a:gd name="connsiteY3137" fmla="*/ 1377646 h 2027827"/>
              <a:gd name="connsiteX3138" fmla="*/ 121479 w 2027827"/>
              <a:gd name="connsiteY3138" fmla="*/ 1377646 h 2027827"/>
              <a:gd name="connsiteX3139" fmla="*/ 136711 w 2027827"/>
              <a:gd name="connsiteY3139" fmla="*/ 1401583 h 2027827"/>
              <a:gd name="connsiteX3140" fmla="*/ 151944 w 2027827"/>
              <a:gd name="connsiteY3140" fmla="*/ 1377646 h 2027827"/>
              <a:gd name="connsiteX3141" fmla="*/ 168590 w 2027827"/>
              <a:gd name="connsiteY3141" fmla="*/ 1377646 h 2027827"/>
              <a:gd name="connsiteX3142" fmla="*/ 144981 w 2027827"/>
              <a:gd name="connsiteY3142" fmla="*/ 1414422 h 2027827"/>
              <a:gd name="connsiteX3143" fmla="*/ 170222 w 2027827"/>
              <a:gd name="connsiteY3143" fmla="*/ 1453808 h 2027827"/>
              <a:gd name="connsiteX3144" fmla="*/ 153576 w 2027827"/>
              <a:gd name="connsiteY3144" fmla="*/ 1453808 h 2027827"/>
              <a:gd name="connsiteX3145" fmla="*/ 136711 w 2027827"/>
              <a:gd name="connsiteY3145" fmla="*/ 1427043 h 2027827"/>
              <a:gd name="connsiteX3146" fmla="*/ 239911 w 2027827"/>
              <a:gd name="connsiteY3146" fmla="*/ 1427043 h 2027827"/>
              <a:gd name="connsiteX3147" fmla="*/ 223047 w 2027827"/>
              <a:gd name="connsiteY3147" fmla="*/ 1453808 h 2027827"/>
              <a:gd name="connsiteX3148" fmla="*/ 206401 w 2027827"/>
              <a:gd name="connsiteY3148" fmla="*/ 1453808 h 2027827"/>
              <a:gd name="connsiteX3149" fmla="*/ 231642 w 2027827"/>
              <a:gd name="connsiteY3149" fmla="*/ 1414422 h 2027827"/>
              <a:gd name="connsiteX3150" fmla="*/ 208033 w 2027827"/>
              <a:gd name="connsiteY3150" fmla="*/ 1377646 h 2027827"/>
              <a:gd name="connsiteX3151" fmla="*/ 224679 w 2027827"/>
              <a:gd name="connsiteY3151" fmla="*/ 1377646 h 2027827"/>
              <a:gd name="connsiteX3152" fmla="*/ 239911 w 2027827"/>
              <a:gd name="connsiteY3152" fmla="*/ 1401583 h 2027827"/>
              <a:gd name="connsiteX3153" fmla="*/ 255144 w 2027827"/>
              <a:gd name="connsiteY3153" fmla="*/ 1377646 h 2027827"/>
              <a:gd name="connsiteX3154" fmla="*/ 271790 w 2027827"/>
              <a:gd name="connsiteY3154" fmla="*/ 1377646 h 2027827"/>
              <a:gd name="connsiteX3155" fmla="*/ 248181 w 2027827"/>
              <a:gd name="connsiteY3155" fmla="*/ 1414422 h 2027827"/>
              <a:gd name="connsiteX3156" fmla="*/ 273423 w 2027827"/>
              <a:gd name="connsiteY3156" fmla="*/ 1453808 h 2027827"/>
              <a:gd name="connsiteX3157" fmla="*/ 256777 w 2027827"/>
              <a:gd name="connsiteY3157" fmla="*/ 1453808 h 2027827"/>
              <a:gd name="connsiteX3158" fmla="*/ 239911 w 2027827"/>
              <a:gd name="connsiteY3158" fmla="*/ 1427043 h 2027827"/>
              <a:gd name="connsiteX3159" fmla="*/ 343111 w 2027827"/>
              <a:gd name="connsiteY3159" fmla="*/ 1427043 h 2027827"/>
              <a:gd name="connsiteX3160" fmla="*/ 326247 w 2027827"/>
              <a:gd name="connsiteY3160" fmla="*/ 1453808 h 2027827"/>
              <a:gd name="connsiteX3161" fmla="*/ 309601 w 2027827"/>
              <a:gd name="connsiteY3161" fmla="*/ 1453808 h 2027827"/>
              <a:gd name="connsiteX3162" fmla="*/ 334843 w 2027827"/>
              <a:gd name="connsiteY3162" fmla="*/ 1414422 h 2027827"/>
              <a:gd name="connsiteX3163" fmla="*/ 311233 w 2027827"/>
              <a:gd name="connsiteY3163" fmla="*/ 1377646 h 2027827"/>
              <a:gd name="connsiteX3164" fmla="*/ 327879 w 2027827"/>
              <a:gd name="connsiteY3164" fmla="*/ 1377646 h 2027827"/>
              <a:gd name="connsiteX3165" fmla="*/ 343111 w 2027827"/>
              <a:gd name="connsiteY3165" fmla="*/ 1401583 h 2027827"/>
              <a:gd name="connsiteX3166" fmla="*/ 358345 w 2027827"/>
              <a:gd name="connsiteY3166" fmla="*/ 1377646 h 2027827"/>
              <a:gd name="connsiteX3167" fmla="*/ 374991 w 2027827"/>
              <a:gd name="connsiteY3167" fmla="*/ 1377646 h 2027827"/>
              <a:gd name="connsiteX3168" fmla="*/ 351381 w 2027827"/>
              <a:gd name="connsiteY3168" fmla="*/ 1414422 h 2027827"/>
              <a:gd name="connsiteX3169" fmla="*/ 376623 w 2027827"/>
              <a:gd name="connsiteY3169" fmla="*/ 1453808 h 2027827"/>
              <a:gd name="connsiteX3170" fmla="*/ 359977 w 2027827"/>
              <a:gd name="connsiteY3170" fmla="*/ 1453808 h 2027827"/>
              <a:gd name="connsiteX3171" fmla="*/ 343111 w 2027827"/>
              <a:gd name="connsiteY3171" fmla="*/ 1427043 h 2027827"/>
              <a:gd name="connsiteX3172" fmla="*/ 446312 w 2027827"/>
              <a:gd name="connsiteY3172" fmla="*/ 1427043 h 2027827"/>
              <a:gd name="connsiteX3173" fmla="*/ 429447 w 2027827"/>
              <a:gd name="connsiteY3173" fmla="*/ 1453808 h 2027827"/>
              <a:gd name="connsiteX3174" fmla="*/ 412801 w 2027827"/>
              <a:gd name="connsiteY3174" fmla="*/ 1453808 h 2027827"/>
              <a:gd name="connsiteX3175" fmla="*/ 438043 w 2027827"/>
              <a:gd name="connsiteY3175" fmla="*/ 1414422 h 2027827"/>
              <a:gd name="connsiteX3176" fmla="*/ 414433 w 2027827"/>
              <a:gd name="connsiteY3176" fmla="*/ 1377646 h 2027827"/>
              <a:gd name="connsiteX3177" fmla="*/ 431079 w 2027827"/>
              <a:gd name="connsiteY3177" fmla="*/ 1377646 h 2027827"/>
              <a:gd name="connsiteX3178" fmla="*/ 446312 w 2027827"/>
              <a:gd name="connsiteY3178" fmla="*/ 1401583 h 2027827"/>
              <a:gd name="connsiteX3179" fmla="*/ 461545 w 2027827"/>
              <a:gd name="connsiteY3179" fmla="*/ 1377646 h 2027827"/>
              <a:gd name="connsiteX3180" fmla="*/ 478191 w 2027827"/>
              <a:gd name="connsiteY3180" fmla="*/ 1377646 h 2027827"/>
              <a:gd name="connsiteX3181" fmla="*/ 454582 w 2027827"/>
              <a:gd name="connsiteY3181" fmla="*/ 1414422 h 2027827"/>
              <a:gd name="connsiteX3182" fmla="*/ 479823 w 2027827"/>
              <a:gd name="connsiteY3182" fmla="*/ 1453808 h 2027827"/>
              <a:gd name="connsiteX3183" fmla="*/ 463177 w 2027827"/>
              <a:gd name="connsiteY3183" fmla="*/ 1453808 h 2027827"/>
              <a:gd name="connsiteX3184" fmla="*/ 446312 w 2027827"/>
              <a:gd name="connsiteY3184" fmla="*/ 1427043 h 2027827"/>
              <a:gd name="connsiteX3185" fmla="*/ 549512 w 2027827"/>
              <a:gd name="connsiteY3185" fmla="*/ 1427043 h 2027827"/>
              <a:gd name="connsiteX3186" fmla="*/ 532648 w 2027827"/>
              <a:gd name="connsiteY3186" fmla="*/ 1453808 h 2027827"/>
              <a:gd name="connsiteX3187" fmla="*/ 516002 w 2027827"/>
              <a:gd name="connsiteY3187" fmla="*/ 1453808 h 2027827"/>
              <a:gd name="connsiteX3188" fmla="*/ 541243 w 2027827"/>
              <a:gd name="connsiteY3188" fmla="*/ 1414422 h 2027827"/>
              <a:gd name="connsiteX3189" fmla="*/ 517634 w 2027827"/>
              <a:gd name="connsiteY3189" fmla="*/ 1377646 h 2027827"/>
              <a:gd name="connsiteX3190" fmla="*/ 534280 w 2027827"/>
              <a:gd name="connsiteY3190" fmla="*/ 1377646 h 2027827"/>
              <a:gd name="connsiteX3191" fmla="*/ 549512 w 2027827"/>
              <a:gd name="connsiteY3191" fmla="*/ 1401583 h 2027827"/>
              <a:gd name="connsiteX3192" fmla="*/ 564745 w 2027827"/>
              <a:gd name="connsiteY3192" fmla="*/ 1377646 h 2027827"/>
              <a:gd name="connsiteX3193" fmla="*/ 581391 w 2027827"/>
              <a:gd name="connsiteY3193" fmla="*/ 1377646 h 2027827"/>
              <a:gd name="connsiteX3194" fmla="*/ 557782 w 2027827"/>
              <a:gd name="connsiteY3194" fmla="*/ 1414422 h 2027827"/>
              <a:gd name="connsiteX3195" fmla="*/ 583023 w 2027827"/>
              <a:gd name="connsiteY3195" fmla="*/ 1453808 h 2027827"/>
              <a:gd name="connsiteX3196" fmla="*/ 566378 w 2027827"/>
              <a:gd name="connsiteY3196" fmla="*/ 1453808 h 2027827"/>
              <a:gd name="connsiteX3197" fmla="*/ 549512 w 2027827"/>
              <a:gd name="connsiteY3197" fmla="*/ 1427043 h 2027827"/>
              <a:gd name="connsiteX3198" fmla="*/ 652712 w 2027827"/>
              <a:gd name="connsiteY3198" fmla="*/ 1427043 h 2027827"/>
              <a:gd name="connsiteX3199" fmla="*/ 635848 w 2027827"/>
              <a:gd name="connsiteY3199" fmla="*/ 1453808 h 2027827"/>
              <a:gd name="connsiteX3200" fmla="*/ 619202 w 2027827"/>
              <a:gd name="connsiteY3200" fmla="*/ 1453808 h 2027827"/>
              <a:gd name="connsiteX3201" fmla="*/ 644443 w 2027827"/>
              <a:gd name="connsiteY3201" fmla="*/ 1414422 h 2027827"/>
              <a:gd name="connsiteX3202" fmla="*/ 620834 w 2027827"/>
              <a:gd name="connsiteY3202" fmla="*/ 1377646 h 2027827"/>
              <a:gd name="connsiteX3203" fmla="*/ 637480 w 2027827"/>
              <a:gd name="connsiteY3203" fmla="*/ 1377646 h 2027827"/>
              <a:gd name="connsiteX3204" fmla="*/ 652712 w 2027827"/>
              <a:gd name="connsiteY3204" fmla="*/ 1401583 h 2027827"/>
              <a:gd name="connsiteX3205" fmla="*/ 667945 w 2027827"/>
              <a:gd name="connsiteY3205" fmla="*/ 1377646 h 2027827"/>
              <a:gd name="connsiteX3206" fmla="*/ 684592 w 2027827"/>
              <a:gd name="connsiteY3206" fmla="*/ 1377646 h 2027827"/>
              <a:gd name="connsiteX3207" fmla="*/ 660982 w 2027827"/>
              <a:gd name="connsiteY3207" fmla="*/ 1414422 h 2027827"/>
              <a:gd name="connsiteX3208" fmla="*/ 686224 w 2027827"/>
              <a:gd name="connsiteY3208" fmla="*/ 1453808 h 2027827"/>
              <a:gd name="connsiteX3209" fmla="*/ 669578 w 2027827"/>
              <a:gd name="connsiteY3209" fmla="*/ 1453808 h 2027827"/>
              <a:gd name="connsiteX3210" fmla="*/ 652712 w 2027827"/>
              <a:gd name="connsiteY3210" fmla="*/ 1427043 h 2027827"/>
              <a:gd name="connsiteX3211" fmla="*/ 755913 w 2027827"/>
              <a:gd name="connsiteY3211" fmla="*/ 1427043 h 2027827"/>
              <a:gd name="connsiteX3212" fmla="*/ 739048 w 2027827"/>
              <a:gd name="connsiteY3212" fmla="*/ 1453808 h 2027827"/>
              <a:gd name="connsiteX3213" fmla="*/ 722402 w 2027827"/>
              <a:gd name="connsiteY3213" fmla="*/ 1453808 h 2027827"/>
              <a:gd name="connsiteX3214" fmla="*/ 747644 w 2027827"/>
              <a:gd name="connsiteY3214" fmla="*/ 1414422 h 2027827"/>
              <a:gd name="connsiteX3215" fmla="*/ 724034 w 2027827"/>
              <a:gd name="connsiteY3215" fmla="*/ 1377646 h 2027827"/>
              <a:gd name="connsiteX3216" fmla="*/ 740680 w 2027827"/>
              <a:gd name="connsiteY3216" fmla="*/ 1377646 h 2027827"/>
              <a:gd name="connsiteX3217" fmla="*/ 755913 w 2027827"/>
              <a:gd name="connsiteY3217" fmla="*/ 1401583 h 2027827"/>
              <a:gd name="connsiteX3218" fmla="*/ 771146 w 2027827"/>
              <a:gd name="connsiteY3218" fmla="*/ 1377646 h 2027827"/>
              <a:gd name="connsiteX3219" fmla="*/ 787792 w 2027827"/>
              <a:gd name="connsiteY3219" fmla="*/ 1377646 h 2027827"/>
              <a:gd name="connsiteX3220" fmla="*/ 764182 w 2027827"/>
              <a:gd name="connsiteY3220" fmla="*/ 1414422 h 2027827"/>
              <a:gd name="connsiteX3221" fmla="*/ 789424 w 2027827"/>
              <a:gd name="connsiteY3221" fmla="*/ 1453808 h 2027827"/>
              <a:gd name="connsiteX3222" fmla="*/ 772778 w 2027827"/>
              <a:gd name="connsiteY3222" fmla="*/ 1453808 h 2027827"/>
              <a:gd name="connsiteX3223" fmla="*/ 755913 w 2027827"/>
              <a:gd name="connsiteY3223" fmla="*/ 1427043 h 2027827"/>
              <a:gd name="connsiteX3224" fmla="*/ 859113 w 2027827"/>
              <a:gd name="connsiteY3224" fmla="*/ 1427043 h 2027827"/>
              <a:gd name="connsiteX3225" fmla="*/ 842248 w 2027827"/>
              <a:gd name="connsiteY3225" fmla="*/ 1453808 h 2027827"/>
              <a:gd name="connsiteX3226" fmla="*/ 825602 w 2027827"/>
              <a:gd name="connsiteY3226" fmla="*/ 1453808 h 2027827"/>
              <a:gd name="connsiteX3227" fmla="*/ 850844 w 2027827"/>
              <a:gd name="connsiteY3227" fmla="*/ 1414422 h 2027827"/>
              <a:gd name="connsiteX3228" fmla="*/ 827235 w 2027827"/>
              <a:gd name="connsiteY3228" fmla="*/ 1377646 h 2027827"/>
              <a:gd name="connsiteX3229" fmla="*/ 843881 w 2027827"/>
              <a:gd name="connsiteY3229" fmla="*/ 1377646 h 2027827"/>
              <a:gd name="connsiteX3230" fmla="*/ 859113 w 2027827"/>
              <a:gd name="connsiteY3230" fmla="*/ 1401583 h 2027827"/>
              <a:gd name="connsiteX3231" fmla="*/ 874346 w 2027827"/>
              <a:gd name="connsiteY3231" fmla="*/ 1377646 h 2027827"/>
              <a:gd name="connsiteX3232" fmla="*/ 890992 w 2027827"/>
              <a:gd name="connsiteY3232" fmla="*/ 1377646 h 2027827"/>
              <a:gd name="connsiteX3233" fmla="*/ 867383 w 2027827"/>
              <a:gd name="connsiteY3233" fmla="*/ 1414422 h 2027827"/>
              <a:gd name="connsiteX3234" fmla="*/ 892624 w 2027827"/>
              <a:gd name="connsiteY3234" fmla="*/ 1453808 h 2027827"/>
              <a:gd name="connsiteX3235" fmla="*/ 875978 w 2027827"/>
              <a:gd name="connsiteY3235" fmla="*/ 1453808 h 2027827"/>
              <a:gd name="connsiteX3236" fmla="*/ 859113 w 2027827"/>
              <a:gd name="connsiteY3236" fmla="*/ 1427043 h 2027827"/>
              <a:gd name="connsiteX3237" fmla="*/ 962313 w 2027827"/>
              <a:gd name="connsiteY3237" fmla="*/ 1427043 h 2027827"/>
              <a:gd name="connsiteX3238" fmla="*/ 945449 w 2027827"/>
              <a:gd name="connsiteY3238" fmla="*/ 1453808 h 2027827"/>
              <a:gd name="connsiteX3239" fmla="*/ 928803 w 2027827"/>
              <a:gd name="connsiteY3239" fmla="*/ 1453808 h 2027827"/>
              <a:gd name="connsiteX3240" fmla="*/ 954044 w 2027827"/>
              <a:gd name="connsiteY3240" fmla="*/ 1414422 h 2027827"/>
              <a:gd name="connsiteX3241" fmla="*/ 930435 w 2027827"/>
              <a:gd name="connsiteY3241" fmla="*/ 1377646 h 2027827"/>
              <a:gd name="connsiteX3242" fmla="*/ 947081 w 2027827"/>
              <a:gd name="connsiteY3242" fmla="*/ 1377646 h 2027827"/>
              <a:gd name="connsiteX3243" fmla="*/ 962313 w 2027827"/>
              <a:gd name="connsiteY3243" fmla="*/ 1401583 h 2027827"/>
              <a:gd name="connsiteX3244" fmla="*/ 977546 w 2027827"/>
              <a:gd name="connsiteY3244" fmla="*/ 1377646 h 2027827"/>
              <a:gd name="connsiteX3245" fmla="*/ 994192 w 2027827"/>
              <a:gd name="connsiteY3245" fmla="*/ 1377646 h 2027827"/>
              <a:gd name="connsiteX3246" fmla="*/ 970583 w 2027827"/>
              <a:gd name="connsiteY3246" fmla="*/ 1414422 h 2027827"/>
              <a:gd name="connsiteX3247" fmla="*/ 995824 w 2027827"/>
              <a:gd name="connsiteY3247" fmla="*/ 1453808 h 2027827"/>
              <a:gd name="connsiteX3248" fmla="*/ 979179 w 2027827"/>
              <a:gd name="connsiteY3248" fmla="*/ 1453808 h 2027827"/>
              <a:gd name="connsiteX3249" fmla="*/ 962313 w 2027827"/>
              <a:gd name="connsiteY3249" fmla="*/ 1427043 h 2027827"/>
              <a:gd name="connsiteX3250" fmla="*/ 1065513 w 2027827"/>
              <a:gd name="connsiteY3250" fmla="*/ 1427043 h 2027827"/>
              <a:gd name="connsiteX3251" fmla="*/ 1048649 w 2027827"/>
              <a:gd name="connsiteY3251" fmla="*/ 1453808 h 2027827"/>
              <a:gd name="connsiteX3252" fmla="*/ 1032003 w 2027827"/>
              <a:gd name="connsiteY3252" fmla="*/ 1453808 h 2027827"/>
              <a:gd name="connsiteX3253" fmla="*/ 1057244 w 2027827"/>
              <a:gd name="connsiteY3253" fmla="*/ 1414422 h 2027827"/>
              <a:gd name="connsiteX3254" fmla="*/ 1033635 w 2027827"/>
              <a:gd name="connsiteY3254" fmla="*/ 1377646 h 2027827"/>
              <a:gd name="connsiteX3255" fmla="*/ 1050281 w 2027827"/>
              <a:gd name="connsiteY3255" fmla="*/ 1377646 h 2027827"/>
              <a:gd name="connsiteX3256" fmla="*/ 1065513 w 2027827"/>
              <a:gd name="connsiteY3256" fmla="*/ 1401583 h 2027827"/>
              <a:gd name="connsiteX3257" fmla="*/ 1080747 w 2027827"/>
              <a:gd name="connsiteY3257" fmla="*/ 1377646 h 2027827"/>
              <a:gd name="connsiteX3258" fmla="*/ 1097393 w 2027827"/>
              <a:gd name="connsiteY3258" fmla="*/ 1377646 h 2027827"/>
              <a:gd name="connsiteX3259" fmla="*/ 1073783 w 2027827"/>
              <a:gd name="connsiteY3259" fmla="*/ 1414422 h 2027827"/>
              <a:gd name="connsiteX3260" fmla="*/ 1099025 w 2027827"/>
              <a:gd name="connsiteY3260" fmla="*/ 1453808 h 2027827"/>
              <a:gd name="connsiteX3261" fmla="*/ 1082379 w 2027827"/>
              <a:gd name="connsiteY3261" fmla="*/ 1453808 h 2027827"/>
              <a:gd name="connsiteX3262" fmla="*/ 1065513 w 2027827"/>
              <a:gd name="connsiteY3262" fmla="*/ 1427043 h 2027827"/>
              <a:gd name="connsiteX3263" fmla="*/ 1168714 w 2027827"/>
              <a:gd name="connsiteY3263" fmla="*/ 1427043 h 2027827"/>
              <a:gd name="connsiteX3264" fmla="*/ 1151849 w 2027827"/>
              <a:gd name="connsiteY3264" fmla="*/ 1453808 h 2027827"/>
              <a:gd name="connsiteX3265" fmla="*/ 1135203 w 2027827"/>
              <a:gd name="connsiteY3265" fmla="*/ 1453808 h 2027827"/>
              <a:gd name="connsiteX3266" fmla="*/ 1160445 w 2027827"/>
              <a:gd name="connsiteY3266" fmla="*/ 1414422 h 2027827"/>
              <a:gd name="connsiteX3267" fmla="*/ 1136835 w 2027827"/>
              <a:gd name="connsiteY3267" fmla="*/ 1377646 h 2027827"/>
              <a:gd name="connsiteX3268" fmla="*/ 1153481 w 2027827"/>
              <a:gd name="connsiteY3268" fmla="*/ 1377646 h 2027827"/>
              <a:gd name="connsiteX3269" fmla="*/ 1168714 w 2027827"/>
              <a:gd name="connsiteY3269" fmla="*/ 1401583 h 2027827"/>
              <a:gd name="connsiteX3270" fmla="*/ 1183947 w 2027827"/>
              <a:gd name="connsiteY3270" fmla="*/ 1377646 h 2027827"/>
              <a:gd name="connsiteX3271" fmla="*/ 1200593 w 2027827"/>
              <a:gd name="connsiteY3271" fmla="*/ 1377646 h 2027827"/>
              <a:gd name="connsiteX3272" fmla="*/ 1176984 w 2027827"/>
              <a:gd name="connsiteY3272" fmla="*/ 1414422 h 2027827"/>
              <a:gd name="connsiteX3273" fmla="*/ 1202225 w 2027827"/>
              <a:gd name="connsiteY3273" fmla="*/ 1453808 h 2027827"/>
              <a:gd name="connsiteX3274" fmla="*/ 1185579 w 2027827"/>
              <a:gd name="connsiteY3274" fmla="*/ 1453808 h 2027827"/>
              <a:gd name="connsiteX3275" fmla="*/ 1168714 w 2027827"/>
              <a:gd name="connsiteY3275" fmla="*/ 1427043 h 2027827"/>
              <a:gd name="connsiteX3276" fmla="*/ 1271914 w 2027827"/>
              <a:gd name="connsiteY3276" fmla="*/ 1427043 h 2027827"/>
              <a:gd name="connsiteX3277" fmla="*/ 1255050 w 2027827"/>
              <a:gd name="connsiteY3277" fmla="*/ 1453808 h 2027827"/>
              <a:gd name="connsiteX3278" fmla="*/ 1238404 w 2027827"/>
              <a:gd name="connsiteY3278" fmla="*/ 1453808 h 2027827"/>
              <a:gd name="connsiteX3279" fmla="*/ 1263645 w 2027827"/>
              <a:gd name="connsiteY3279" fmla="*/ 1414422 h 2027827"/>
              <a:gd name="connsiteX3280" fmla="*/ 1240036 w 2027827"/>
              <a:gd name="connsiteY3280" fmla="*/ 1377646 h 2027827"/>
              <a:gd name="connsiteX3281" fmla="*/ 1256682 w 2027827"/>
              <a:gd name="connsiteY3281" fmla="*/ 1377646 h 2027827"/>
              <a:gd name="connsiteX3282" fmla="*/ 1271914 w 2027827"/>
              <a:gd name="connsiteY3282" fmla="*/ 1401583 h 2027827"/>
              <a:gd name="connsiteX3283" fmla="*/ 1287147 w 2027827"/>
              <a:gd name="connsiteY3283" fmla="*/ 1377646 h 2027827"/>
              <a:gd name="connsiteX3284" fmla="*/ 1303793 w 2027827"/>
              <a:gd name="connsiteY3284" fmla="*/ 1377646 h 2027827"/>
              <a:gd name="connsiteX3285" fmla="*/ 1280184 w 2027827"/>
              <a:gd name="connsiteY3285" fmla="*/ 1414422 h 2027827"/>
              <a:gd name="connsiteX3286" fmla="*/ 1305426 w 2027827"/>
              <a:gd name="connsiteY3286" fmla="*/ 1453808 h 2027827"/>
              <a:gd name="connsiteX3287" fmla="*/ 1288779 w 2027827"/>
              <a:gd name="connsiteY3287" fmla="*/ 1453808 h 2027827"/>
              <a:gd name="connsiteX3288" fmla="*/ 1271914 w 2027827"/>
              <a:gd name="connsiteY3288" fmla="*/ 1427043 h 2027827"/>
              <a:gd name="connsiteX3289" fmla="*/ 1375114 w 2027827"/>
              <a:gd name="connsiteY3289" fmla="*/ 1427043 h 2027827"/>
              <a:gd name="connsiteX3290" fmla="*/ 1358250 w 2027827"/>
              <a:gd name="connsiteY3290" fmla="*/ 1453808 h 2027827"/>
              <a:gd name="connsiteX3291" fmla="*/ 1341604 w 2027827"/>
              <a:gd name="connsiteY3291" fmla="*/ 1453808 h 2027827"/>
              <a:gd name="connsiteX3292" fmla="*/ 1366845 w 2027827"/>
              <a:gd name="connsiteY3292" fmla="*/ 1414422 h 2027827"/>
              <a:gd name="connsiteX3293" fmla="*/ 1343236 w 2027827"/>
              <a:gd name="connsiteY3293" fmla="*/ 1377646 h 2027827"/>
              <a:gd name="connsiteX3294" fmla="*/ 1359882 w 2027827"/>
              <a:gd name="connsiteY3294" fmla="*/ 1377646 h 2027827"/>
              <a:gd name="connsiteX3295" fmla="*/ 1375114 w 2027827"/>
              <a:gd name="connsiteY3295" fmla="*/ 1401583 h 2027827"/>
              <a:gd name="connsiteX3296" fmla="*/ 1390348 w 2027827"/>
              <a:gd name="connsiteY3296" fmla="*/ 1377646 h 2027827"/>
              <a:gd name="connsiteX3297" fmla="*/ 1406993 w 2027827"/>
              <a:gd name="connsiteY3297" fmla="*/ 1377646 h 2027827"/>
              <a:gd name="connsiteX3298" fmla="*/ 1383384 w 2027827"/>
              <a:gd name="connsiteY3298" fmla="*/ 1414422 h 2027827"/>
              <a:gd name="connsiteX3299" fmla="*/ 1408626 w 2027827"/>
              <a:gd name="connsiteY3299" fmla="*/ 1453808 h 2027827"/>
              <a:gd name="connsiteX3300" fmla="*/ 1391980 w 2027827"/>
              <a:gd name="connsiteY3300" fmla="*/ 1453808 h 2027827"/>
              <a:gd name="connsiteX3301" fmla="*/ 1375114 w 2027827"/>
              <a:gd name="connsiteY3301" fmla="*/ 1427043 h 2027827"/>
              <a:gd name="connsiteX3302" fmla="*/ 1478315 w 2027827"/>
              <a:gd name="connsiteY3302" fmla="*/ 1427043 h 2027827"/>
              <a:gd name="connsiteX3303" fmla="*/ 1461450 w 2027827"/>
              <a:gd name="connsiteY3303" fmla="*/ 1453808 h 2027827"/>
              <a:gd name="connsiteX3304" fmla="*/ 1444804 w 2027827"/>
              <a:gd name="connsiteY3304" fmla="*/ 1453808 h 2027827"/>
              <a:gd name="connsiteX3305" fmla="*/ 1470046 w 2027827"/>
              <a:gd name="connsiteY3305" fmla="*/ 1414422 h 2027827"/>
              <a:gd name="connsiteX3306" fmla="*/ 1446436 w 2027827"/>
              <a:gd name="connsiteY3306" fmla="*/ 1377646 h 2027827"/>
              <a:gd name="connsiteX3307" fmla="*/ 1463083 w 2027827"/>
              <a:gd name="connsiteY3307" fmla="*/ 1377646 h 2027827"/>
              <a:gd name="connsiteX3308" fmla="*/ 1478315 w 2027827"/>
              <a:gd name="connsiteY3308" fmla="*/ 1401583 h 2027827"/>
              <a:gd name="connsiteX3309" fmla="*/ 1493548 w 2027827"/>
              <a:gd name="connsiteY3309" fmla="*/ 1377646 h 2027827"/>
              <a:gd name="connsiteX3310" fmla="*/ 1510194 w 2027827"/>
              <a:gd name="connsiteY3310" fmla="*/ 1377646 h 2027827"/>
              <a:gd name="connsiteX3311" fmla="*/ 1486584 w 2027827"/>
              <a:gd name="connsiteY3311" fmla="*/ 1414422 h 2027827"/>
              <a:gd name="connsiteX3312" fmla="*/ 1511826 w 2027827"/>
              <a:gd name="connsiteY3312" fmla="*/ 1453808 h 2027827"/>
              <a:gd name="connsiteX3313" fmla="*/ 1495180 w 2027827"/>
              <a:gd name="connsiteY3313" fmla="*/ 1453808 h 2027827"/>
              <a:gd name="connsiteX3314" fmla="*/ 1478315 w 2027827"/>
              <a:gd name="connsiteY3314" fmla="*/ 1427043 h 2027827"/>
              <a:gd name="connsiteX3315" fmla="*/ 1581515 w 2027827"/>
              <a:gd name="connsiteY3315" fmla="*/ 1427043 h 2027827"/>
              <a:gd name="connsiteX3316" fmla="*/ 1564650 w 2027827"/>
              <a:gd name="connsiteY3316" fmla="*/ 1453808 h 2027827"/>
              <a:gd name="connsiteX3317" fmla="*/ 1548004 w 2027827"/>
              <a:gd name="connsiteY3317" fmla="*/ 1453808 h 2027827"/>
              <a:gd name="connsiteX3318" fmla="*/ 1573246 w 2027827"/>
              <a:gd name="connsiteY3318" fmla="*/ 1414422 h 2027827"/>
              <a:gd name="connsiteX3319" fmla="*/ 1549636 w 2027827"/>
              <a:gd name="connsiteY3319" fmla="*/ 1377646 h 2027827"/>
              <a:gd name="connsiteX3320" fmla="*/ 1566283 w 2027827"/>
              <a:gd name="connsiteY3320" fmla="*/ 1377646 h 2027827"/>
              <a:gd name="connsiteX3321" fmla="*/ 1581515 w 2027827"/>
              <a:gd name="connsiteY3321" fmla="*/ 1401583 h 2027827"/>
              <a:gd name="connsiteX3322" fmla="*/ 1596748 w 2027827"/>
              <a:gd name="connsiteY3322" fmla="*/ 1377646 h 2027827"/>
              <a:gd name="connsiteX3323" fmla="*/ 1613394 w 2027827"/>
              <a:gd name="connsiteY3323" fmla="*/ 1377646 h 2027827"/>
              <a:gd name="connsiteX3324" fmla="*/ 1589785 w 2027827"/>
              <a:gd name="connsiteY3324" fmla="*/ 1414422 h 2027827"/>
              <a:gd name="connsiteX3325" fmla="*/ 1615026 w 2027827"/>
              <a:gd name="connsiteY3325" fmla="*/ 1453808 h 2027827"/>
              <a:gd name="connsiteX3326" fmla="*/ 1598380 w 2027827"/>
              <a:gd name="connsiteY3326" fmla="*/ 1453808 h 2027827"/>
              <a:gd name="connsiteX3327" fmla="*/ 1581515 w 2027827"/>
              <a:gd name="connsiteY3327" fmla="*/ 1427043 h 2027827"/>
              <a:gd name="connsiteX3328" fmla="*/ 1684715 w 2027827"/>
              <a:gd name="connsiteY3328" fmla="*/ 1427043 h 2027827"/>
              <a:gd name="connsiteX3329" fmla="*/ 1667851 w 2027827"/>
              <a:gd name="connsiteY3329" fmla="*/ 1453808 h 2027827"/>
              <a:gd name="connsiteX3330" fmla="*/ 1651205 w 2027827"/>
              <a:gd name="connsiteY3330" fmla="*/ 1453808 h 2027827"/>
              <a:gd name="connsiteX3331" fmla="*/ 1676446 w 2027827"/>
              <a:gd name="connsiteY3331" fmla="*/ 1414422 h 2027827"/>
              <a:gd name="connsiteX3332" fmla="*/ 1652837 w 2027827"/>
              <a:gd name="connsiteY3332" fmla="*/ 1377646 h 2027827"/>
              <a:gd name="connsiteX3333" fmla="*/ 1669483 w 2027827"/>
              <a:gd name="connsiteY3333" fmla="*/ 1377646 h 2027827"/>
              <a:gd name="connsiteX3334" fmla="*/ 1684715 w 2027827"/>
              <a:gd name="connsiteY3334" fmla="*/ 1401583 h 2027827"/>
              <a:gd name="connsiteX3335" fmla="*/ 1699948 w 2027827"/>
              <a:gd name="connsiteY3335" fmla="*/ 1377646 h 2027827"/>
              <a:gd name="connsiteX3336" fmla="*/ 1716595 w 2027827"/>
              <a:gd name="connsiteY3336" fmla="*/ 1377646 h 2027827"/>
              <a:gd name="connsiteX3337" fmla="*/ 1692985 w 2027827"/>
              <a:gd name="connsiteY3337" fmla="*/ 1414422 h 2027827"/>
              <a:gd name="connsiteX3338" fmla="*/ 1718227 w 2027827"/>
              <a:gd name="connsiteY3338" fmla="*/ 1453808 h 2027827"/>
              <a:gd name="connsiteX3339" fmla="*/ 1701581 w 2027827"/>
              <a:gd name="connsiteY3339" fmla="*/ 1453808 h 2027827"/>
              <a:gd name="connsiteX3340" fmla="*/ 1684715 w 2027827"/>
              <a:gd name="connsiteY3340" fmla="*/ 1427043 h 2027827"/>
              <a:gd name="connsiteX3341" fmla="*/ 1787915 w 2027827"/>
              <a:gd name="connsiteY3341" fmla="*/ 1427043 h 2027827"/>
              <a:gd name="connsiteX3342" fmla="*/ 1771051 w 2027827"/>
              <a:gd name="connsiteY3342" fmla="*/ 1453808 h 2027827"/>
              <a:gd name="connsiteX3343" fmla="*/ 1754405 w 2027827"/>
              <a:gd name="connsiteY3343" fmla="*/ 1453808 h 2027827"/>
              <a:gd name="connsiteX3344" fmla="*/ 1779647 w 2027827"/>
              <a:gd name="connsiteY3344" fmla="*/ 1414422 h 2027827"/>
              <a:gd name="connsiteX3345" fmla="*/ 1756037 w 2027827"/>
              <a:gd name="connsiteY3345" fmla="*/ 1377646 h 2027827"/>
              <a:gd name="connsiteX3346" fmla="*/ 1772683 w 2027827"/>
              <a:gd name="connsiteY3346" fmla="*/ 1377646 h 2027827"/>
              <a:gd name="connsiteX3347" fmla="*/ 1787915 w 2027827"/>
              <a:gd name="connsiteY3347" fmla="*/ 1401583 h 2027827"/>
              <a:gd name="connsiteX3348" fmla="*/ 1803149 w 2027827"/>
              <a:gd name="connsiteY3348" fmla="*/ 1377646 h 2027827"/>
              <a:gd name="connsiteX3349" fmla="*/ 1819795 w 2027827"/>
              <a:gd name="connsiteY3349" fmla="*/ 1377646 h 2027827"/>
              <a:gd name="connsiteX3350" fmla="*/ 1796185 w 2027827"/>
              <a:gd name="connsiteY3350" fmla="*/ 1414422 h 2027827"/>
              <a:gd name="connsiteX3351" fmla="*/ 1821427 w 2027827"/>
              <a:gd name="connsiteY3351" fmla="*/ 1453808 h 2027827"/>
              <a:gd name="connsiteX3352" fmla="*/ 1804781 w 2027827"/>
              <a:gd name="connsiteY3352" fmla="*/ 1453808 h 2027827"/>
              <a:gd name="connsiteX3353" fmla="*/ 1787915 w 2027827"/>
              <a:gd name="connsiteY3353" fmla="*/ 1427043 h 2027827"/>
              <a:gd name="connsiteX3354" fmla="*/ 1891116 w 2027827"/>
              <a:gd name="connsiteY3354" fmla="*/ 1427043 h 2027827"/>
              <a:gd name="connsiteX3355" fmla="*/ 1874251 w 2027827"/>
              <a:gd name="connsiteY3355" fmla="*/ 1453808 h 2027827"/>
              <a:gd name="connsiteX3356" fmla="*/ 1857605 w 2027827"/>
              <a:gd name="connsiteY3356" fmla="*/ 1453808 h 2027827"/>
              <a:gd name="connsiteX3357" fmla="*/ 1882847 w 2027827"/>
              <a:gd name="connsiteY3357" fmla="*/ 1414422 h 2027827"/>
              <a:gd name="connsiteX3358" fmla="*/ 1859237 w 2027827"/>
              <a:gd name="connsiteY3358" fmla="*/ 1377646 h 2027827"/>
              <a:gd name="connsiteX3359" fmla="*/ 1875884 w 2027827"/>
              <a:gd name="connsiteY3359" fmla="*/ 1377646 h 2027827"/>
              <a:gd name="connsiteX3360" fmla="*/ 1891116 w 2027827"/>
              <a:gd name="connsiteY3360" fmla="*/ 1401583 h 2027827"/>
              <a:gd name="connsiteX3361" fmla="*/ 1906349 w 2027827"/>
              <a:gd name="connsiteY3361" fmla="*/ 1377646 h 2027827"/>
              <a:gd name="connsiteX3362" fmla="*/ 1922995 w 2027827"/>
              <a:gd name="connsiteY3362" fmla="*/ 1377646 h 2027827"/>
              <a:gd name="connsiteX3363" fmla="*/ 1899385 w 2027827"/>
              <a:gd name="connsiteY3363" fmla="*/ 1414422 h 2027827"/>
              <a:gd name="connsiteX3364" fmla="*/ 1924627 w 2027827"/>
              <a:gd name="connsiteY3364" fmla="*/ 1453808 h 2027827"/>
              <a:gd name="connsiteX3365" fmla="*/ 1907981 w 2027827"/>
              <a:gd name="connsiteY3365" fmla="*/ 1453808 h 2027827"/>
              <a:gd name="connsiteX3366" fmla="*/ 1891116 w 2027827"/>
              <a:gd name="connsiteY3366" fmla="*/ 1427043 h 2027827"/>
              <a:gd name="connsiteX3367" fmla="*/ 1994316 w 2027827"/>
              <a:gd name="connsiteY3367" fmla="*/ 1427043 h 2027827"/>
              <a:gd name="connsiteX3368" fmla="*/ 1977452 w 2027827"/>
              <a:gd name="connsiteY3368" fmla="*/ 1453808 h 2027827"/>
              <a:gd name="connsiteX3369" fmla="*/ 1960805 w 2027827"/>
              <a:gd name="connsiteY3369" fmla="*/ 1453808 h 2027827"/>
              <a:gd name="connsiteX3370" fmla="*/ 1986047 w 2027827"/>
              <a:gd name="connsiteY3370" fmla="*/ 1414422 h 2027827"/>
              <a:gd name="connsiteX3371" fmla="*/ 1962438 w 2027827"/>
              <a:gd name="connsiteY3371" fmla="*/ 1377646 h 2027827"/>
              <a:gd name="connsiteX3372" fmla="*/ 1979084 w 2027827"/>
              <a:gd name="connsiteY3372" fmla="*/ 1377646 h 2027827"/>
              <a:gd name="connsiteX3373" fmla="*/ 1994316 w 2027827"/>
              <a:gd name="connsiteY3373" fmla="*/ 1401583 h 2027827"/>
              <a:gd name="connsiteX3374" fmla="*/ 2009549 w 2027827"/>
              <a:gd name="connsiteY3374" fmla="*/ 1377646 h 2027827"/>
              <a:gd name="connsiteX3375" fmla="*/ 2026195 w 2027827"/>
              <a:gd name="connsiteY3375" fmla="*/ 1377646 h 2027827"/>
              <a:gd name="connsiteX3376" fmla="*/ 2002586 w 2027827"/>
              <a:gd name="connsiteY3376" fmla="*/ 1414422 h 2027827"/>
              <a:gd name="connsiteX3377" fmla="*/ 2027827 w 2027827"/>
              <a:gd name="connsiteY3377" fmla="*/ 1453808 h 2027827"/>
              <a:gd name="connsiteX3378" fmla="*/ 2011182 w 2027827"/>
              <a:gd name="connsiteY3378" fmla="*/ 1453808 h 2027827"/>
              <a:gd name="connsiteX3379" fmla="*/ 1994316 w 2027827"/>
              <a:gd name="connsiteY3379" fmla="*/ 1427043 h 2027827"/>
              <a:gd name="connsiteX3380" fmla="*/ 33511 w 2027827"/>
              <a:gd name="connsiteY3380" fmla="*/ 1541847 h 2027827"/>
              <a:gd name="connsiteX3381" fmla="*/ 16646 w 2027827"/>
              <a:gd name="connsiteY3381" fmla="*/ 1568612 h 2027827"/>
              <a:gd name="connsiteX3382" fmla="*/ 0 w 2027827"/>
              <a:gd name="connsiteY3382" fmla="*/ 1568612 h 2027827"/>
              <a:gd name="connsiteX3383" fmla="*/ 25242 w 2027827"/>
              <a:gd name="connsiteY3383" fmla="*/ 1529226 h 2027827"/>
              <a:gd name="connsiteX3384" fmla="*/ 1632 w 2027827"/>
              <a:gd name="connsiteY3384" fmla="*/ 1492450 h 2027827"/>
              <a:gd name="connsiteX3385" fmla="*/ 18278 w 2027827"/>
              <a:gd name="connsiteY3385" fmla="*/ 1492450 h 2027827"/>
              <a:gd name="connsiteX3386" fmla="*/ 33511 w 2027827"/>
              <a:gd name="connsiteY3386" fmla="*/ 1516387 h 2027827"/>
              <a:gd name="connsiteX3387" fmla="*/ 48744 w 2027827"/>
              <a:gd name="connsiteY3387" fmla="*/ 1492450 h 2027827"/>
              <a:gd name="connsiteX3388" fmla="*/ 65390 w 2027827"/>
              <a:gd name="connsiteY3388" fmla="*/ 1492450 h 2027827"/>
              <a:gd name="connsiteX3389" fmla="*/ 41780 w 2027827"/>
              <a:gd name="connsiteY3389" fmla="*/ 1529226 h 2027827"/>
              <a:gd name="connsiteX3390" fmla="*/ 67022 w 2027827"/>
              <a:gd name="connsiteY3390" fmla="*/ 1568612 h 2027827"/>
              <a:gd name="connsiteX3391" fmla="*/ 50376 w 2027827"/>
              <a:gd name="connsiteY3391" fmla="*/ 1568612 h 2027827"/>
              <a:gd name="connsiteX3392" fmla="*/ 33511 w 2027827"/>
              <a:gd name="connsiteY3392" fmla="*/ 1541847 h 2027827"/>
              <a:gd name="connsiteX3393" fmla="*/ 136711 w 2027827"/>
              <a:gd name="connsiteY3393" fmla="*/ 1541847 h 2027827"/>
              <a:gd name="connsiteX3394" fmla="*/ 119846 w 2027827"/>
              <a:gd name="connsiteY3394" fmla="*/ 1568612 h 2027827"/>
              <a:gd name="connsiteX3395" fmla="*/ 103200 w 2027827"/>
              <a:gd name="connsiteY3395" fmla="*/ 1568612 h 2027827"/>
              <a:gd name="connsiteX3396" fmla="*/ 128442 w 2027827"/>
              <a:gd name="connsiteY3396" fmla="*/ 1529226 h 2027827"/>
              <a:gd name="connsiteX3397" fmla="*/ 104833 w 2027827"/>
              <a:gd name="connsiteY3397" fmla="*/ 1492450 h 2027827"/>
              <a:gd name="connsiteX3398" fmla="*/ 121479 w 2027827"/>
              <a:gd name="connsiteY3398" fmla="*/ 1492450 h 2027827"/>
              <a:gd name="connsiteX3399" fmla="*/ 136711 w 2027827"/>
              <a:gd name="connsiteY3399" fmla="*/ 1516387 h 2027827"/>
              <a:gd name="connsiteX3400" fmla="*/ 151944 w 2027827"/>
              <a:gd name="connsiteY3400" fmla="*/ 1492450 h 2027827"/>
              <a:gd name="connsiteX3401" fmla="*/ 168590 w 2027827"/>
              <a:gd name="connsiteY3401" fmla="*/ 1492450 h 2027827"/>
              <a:gd name="connsiteX3402" fmla="*/ 144981 w 2027827"/>
              <a:gd name="connsiteY3402" fmla="*/ 1529226 h 2027827"/>
              <a:gd name="connsiteX3403" fmla="*/ 170222 w 2027827"/>
              <a:gd name="connsiteY3403" fmla="*/ 1568612 h 2027827"/>
              <a:gd name="connsiteX3404" fmla="*/ 153576 w 2027827"/>
              <a:gd name="connsiteY3404" fmla="*/ 1568612 h 2027827"/>
              <a:gd name="connsiteX3405" fmla="*/ 136711 w 2027827"/>
              <a:gd name="connsiteY3405" fmla="*/ 1541847 h 2027827"/>
              <a:gd name="connsiteX3406" fmla="*/ 239911 w 2027827"/>
              <a:gd name="connsiteY3406" fmla="*/ 1541847 h 2027827"/>
              <a:gd name="connsiteX3407" fmla="*/ 223047 w 2027827"/>
              <a:gd name="connsiteY3407" fmla="*/ 1568612 h 2027827"/>
              <a:gd name="connsiteX3408" fmla="*/ 206401 w 2027827"/>
              <a:gd name="connsiteY3408" fmla="*/ 1568612 h 2027827"/>
              <a:gd name="connsiteX3409" fmla="*/ 231642 w 2027827"/>
              <a:gd name="connsiteY3409" fmla="*/ 1529226 h 2027827"/>
              <a:gd name="connsiteX3410" fmla="*/ 208033 w 2027827"/>
              <a:gd name="connsiteY3410" fmla="*/ 1492450 h 2027827"/>
              <a:gd name="connsiteX3411" fmla="*/ 224679 w 2027827"/>
              <a:gd name="connsiteY3411" fmla="*/ 1492450 h 2027827"/>
              <a:gd name="connsiteX3412" fmla="*/ 239911 w 2027827"/>
              <a:gd name="connsiteY3412" fmla="*/ 1516387 h 2027827"/>
              <a:gd name="connsiteX3413" fmla="*/ 255144 w 2027827"/>
              <a:gd name="connsiteY3413" fmla="*/ 1492450 h 2027827"/>
              <a:gd name="connsiteX3414" fmla="*/ 271790 w 2027827"/>
              <a:gd name="connsiteY3414" fmla="*/ 1492450 h 2027827"/>
              <a:gd name="connsiteX3415" fmla="*/ 248181 w 2027827"/>
              <a:gd name="connsiteY3415" fmla="*/ 1529226 h 2027827"/>
              <a:gd name="connsiteX3416" fmla="*/ 273423 w 2027827"/>
              <a:gd name="connsiteY3416" fmla="*/ 1568612 h 2027827"/>
              <a:gd name="connsiteX3417" fmla="*/ 256777 w 2027827"/>
              <a:gd name="connsiteY3417" fmla="*/ 1568612 h 2027827"/>
              <a:gd name="connsiteX3418" fmla="*/ 239911 w 2027827"/>
              <a:gd name="connsiteY3418" fmla="*/ 1541847 h 2027827"/>
              <a:gd name="connsiteX3419" fmla="*/ 343111 w 2027827"/>
              <a:gd name="connsiteY3419" fmla="*/ 1541847 h 2027827"/>
              <a:gd name="connsiteX3420" fmla="*/ 326247 w 2027827"/>
              <a:gd name="connsiteY3420" fmla="*/ 1568612 h 2027827"/>
              <a:gd name="connsiteX3421" fmla="*/ 309601 w 2027827"/>
              <a:gd name="connsiteY3421" fmla="*/ 1568612 h 2027827"/>
              <a:gd name="connsiteX3422" fmla="*/ 334843 w 2027827"/>
              <a:gd name="connsiteY3422" fmla="*/ 1529226 h 2027827"/>
              <a:gd name="connsiteX3423" fmla="*/ 311233 w 2027827"/>
              <a:gd name="connsiteY3423" fmla="*/ 1492450 h 2027827"/>
              <a:gd name="connsiteX3424" fmla="*/ 327879 w 2027827"/>
              <a:gd name="connsiteY3424" fmla="*/ 1492450 h 2027827"/>
              <a:gd name="connsiteX3425" fmla="*/ 343111 w 2027827"/>
              <a:gd name="connsiteY3425" fmla="*/ 1516387 h 2027827"/>
              <a:gd name="connsiteX3426" fmla="*/ 358345 w 2027827"/>
              <a:gd name="connsiteY3426" fmla="*/ 1492450 h 2027827"/>
              <a:gd name="connsiteX3427" fmla="*/ 374991 w 2027827"/>
              <a:gd name="connsiteY3427" fmla="*/ 1492450 h 2027827"/>
              <a:gd name="connsiteX3428" fmla="*/ 351381 w 2027827"/>
              <a:gd name="connsiteY3428" fmla="*/ 1529226 h 2027827"/>
              <a:gd name="connsiteX3429" fmla="*/ 376623 w 2027827"/>
              <a:gd name="connsiteY3429" fmla="*/ 1568612 h 2027827"/>
              <a:gd name="connsiteX3430" fmla="*/ 359977 w 2027827"/>
              <a:gd name="connsiteY3430" fmla="*/ 1568612 h 2027827"/>
              <a:gd name="connsiteX3431" fmla="*/ 343111 w 2027827"/>
              <a:gd name="connsiteY3431" fmla="*/ 1541847 h 2027827"/>
              <a:gd name="connsiteX3432" fmla="*/ 446312 w 2027827"/>
              <a:gd name="connsiteY3432" fmla="*/ 1541847 h 2027827"/>
              <a:gd name="connsiteX3433" fmla="*/ 429447 w 2027827"/>
              <a:gd name="connsiteY3433" fmla="*/ 1568612 h 2027827"/>
              <a:gd name="connsiteX3434" fmla="*/ 412801 w 2027827"/>
              <a:gd name="connsiteY3434" fmla="*/ 1568612 h 2027827"/>
              <a:gd name="connsiteX3435" fmla="*/ 438043 w 2027827"/>
              <a:gd name="connsiteY3435" fmla="*/ 1529226 h 2027827"/>
              <a:gd name="connsiteX3436" fmla="*/ 414433 w 2027827"/>
              <a:gd name="connsiteY3436" fmla="*/ 1492450 h 2027827"/>
              <a:gd name="connsiteX3437" fmla="*/ 431079 w 2027827"/>
              <a:gd name="connsiteY3437" fmla="*/ 1492450 h 2027827"/>
              <a:gd name="connsiteX3438" fmla="*/ 446312 w 2027827"/>
              <a:gd name="connsiteY3438" fmla="*/ 1516387 h 2027827"/>
              <a:gd name="connsiteX3439" fmla="*/ 461545 w 2027827"/>
              <a:gd name="connsiteY3439" fmla="*/ 1492450 h 2027827"/>
              <a:gd name="connsiteX3440" fmla="*/ 478191 w 2027827"/>
              <a:gd name="connsiteY3440" fmla="*/ 1492450 h 2027827"/>
              <a:gd name="connsiteX3441" fmla="*/ 454582 w 2027827"/>
              <a:gd name="connsiteY3441" fmla="*/ 1529226 h 2027827"/>
              <a:gd name="connsiteX3442" fmla="*/ 479823 w 2027827"/>
              <a:gd name="connsiteY3442" fmla="*/ 1568612 h 2027827"/>
              <a:gd name="connsiteX3443" fmla="*/ 463177 w 2027827"/>
              <a:gd name="connsiteY3443" fmla="*/ 1568612 h 2027827"/>
              <a:gd name="connsiteX3444" fmla="*/ 446312 w 2027827"/>
              <a:gd name="connsiteY3444" fmla="*/ 1541847 h 2027827"/>
              <a:gd name="connsiteX3445" fmla="*/ 549512 w 2027827"/>
              <a:gd name="connsiteY3445" fmla="*/ 1541847 h 2027827"/>
              <a:gd name="connsiteX3446" fmla="*/ 532648 w 2027827"/>
              <a:gd name="connsiteY3446" fmla="*/ 1568612 h 2027827"/>
              <a:gd name="connsiteX3447" fmla="*/ 516002 w 2027827"/>
              <a:gd name="connsiteY3447" fmla="*/ 1568612 h 2027827"/>
              <a:gd name="connsiteX3448" fmla="*/ 541243 w 2027827"/>
              <a:gd name="connsiteY3448" fmla="*/ 1529226 h 2027827"/>
              <a:gd name="connsiteX3449" fmla="*/ 517634 w 2027827"/>
              <a:gd name="connsiteY3449" fmla="*/ 1492450 h 2027827"/>
              <a:gd name="connsiteX3450" fmla="*/ 534280 w 2027827"/>
              <a:gd name="connsiteY3450" fmla="*/ 1492450 h 2027827"/>
              <a:gd name="connsiteX3451" fmla="*/ 549512 w 2027827"/>
              <a:gd name="connsiteY3451" fmla="*/ 1516387 h 2027827"/>
              <a:gd name="connsiteX3452" fmla="*/ 564745 w 2027827"/>
              <a:gd name="connsiteY3452" fmla="*/ 1492450 h 2027827"/>
              <a:gd name="connsiteX3453" fmla="*/ 581391 w 2027827"/>
              <a:gd name="connsiteY3453" fmla="*/ 1492450 h 2027827"/>
              <a:gd name="connsiteX3454" fmla="*/ 557782 w 2027827"/>
              <a:gd name="connsiteY3454" fmla="*/ 1529226 h 2027827"/>
              <a:gd name="connsiteX3455" fmla="*/ 583023 w 2027827"/>
              <a:gd name="connsiteY3455" fmla="*/ 1568612 h 2027827"/>
              <a:gd name="connsiteX3456" fmla="*/ 566378 w 2027827"/>
              <a:gd name="connsiteY3456" fmla="*/ 1568612 h 2027827"/>
              <a:gd name="connsiteX3457" fmla="*/ 549512 w 2027827"/>
              <a:gd name="connsiteY3457" fmla="*/ 1541847 h 2027827"/>
              <a:gd name="connsiteX3458" fmla="*/ 652712 w 2027827"/>
              <a:gd name="connsiteY3458" fmla="*/ 1541847 h 2027827"/>
              <a:gd name="connsiteX3459" fmla="*/ 635848 w 2027827"/>
              <a:gd name="connsiteY3459" fmla="*/ 1568612 h 2027827"/>
              <a:gd name="connsiteX3460" fmla="*/ 619202 w 2027827"/>
              <a:gd name="connsiteY3460" fmla="*/ 1568612 h 2027827"/>
              <a:gd name="connsiteX3461" fmla="*/ 644443 w 2027827"/>
              <a:gd name="connsiteY3461" fmla="*/ 1529226 h 2027827"/>
              <a:gd name="connsiteX3462" fmla="*/ 620834 w 2027827"/>
              <a:gd name="connsiteY3462" fmla="*/ 1492450 h 2027827"/>
              <a:gd name="connsiteX3463" fmla="*/ 637480 w 2027827"/>
              <a:gd name="connsiteY3463" fmla="*/ 1492450 h 2027827"/>
              <a:gd name="connsiteX3464" fmla="*/ 652712 w 2027827"/>
              <a:gd name="connsiteY3464" fmla="*/ 1516387 h 2027827"/>
              <a:gd name="connsiteX3465" fmla="*/ 667945 w 2027827"/>
              <a:gd name="connsiteY3465" fmla="*/ 1492450 h 2027827"/>
              <a:gd name="connsiteX3466" fmla="*/ 684592 w 2027827"/>
              <a:gd name="connsiteY3466" fmla="*/ 1492450 h 2027827"/>
              <a:gd name="connsiteX3467" fmla="*/ 660982 w 2027827"/>
              <a:gd name="connsiteY3467" fmla="*/ 1529226 h 2027827"/>
              <a:gd name="connsiteX3468" fmla="*/ 686224 w 2027827"/>
              <a:gd name="connsiteY3468" fmla="*/ 1568612 h 2027827"/>
              <a:gd name="connsiteX3469" fmla="*/ 669578 w 2027827"/>
              <a:gd name="connsiteY3469" fmla="*/ 1568612 h 2027827"/>
              <a:gd name="connsiteX3470" fmla="*/ 652712 w 2027827"/>
              <a:gd name="connsiteY3470" fmla="*/ 1541847 h 2027827"/>
              <a:gd name="connsiteX3471" fmla="*/ 755913 w 2027827"/>
              <a:gd name="connsiteY3471" fmla="*/ 1541847 h 2027827"/>
              <a:gd name="connsiteX3472" fmla="*/ 739048 w 2027827"/>
              <a:gd name="connsiteY3472" fmla="*/ 1568612 h 2027827"/>
              <a:gd name="connsiteX3473" fmla="*/ 722402 w 2027827"/>
              <a:gd name="connsiteY3473" fmla="*/ 1568612 h 2027827"/>
              <a:gd name="connsiteX3474" fmla="*/ 747644 w 2027827"/>
              <a:gd name="connsiteY3474" fmla="*/ 1529226 h 2027827"/>
              <a:gd name="connsiteX3475" fmla="*/ 724034 w 2027827"/>
              <a:gd name="connsiteY3475" fmla="*/ 1492450 h 2027827"/>
              <a:gd name="connsiteX3476" fmla="*/ 740680 w 2027827"/>
              <a:gd name="connsiteY3476" fmla="*/ 1492450 h 2027827"/>
              <a:gd name="connsiteX3477" fmla="*/ 755913 w 2027827"/>
              <a:gd name="connsiteY3477" fmla="*/ 1516387 h 2027827"/>
              <a:gd name="connsiteX3478" fmla="*/ 771146 w 2027827"/>
              <a:gd name="connsiteY3478" fmla="*/ 1492450 h 2027827"/>
              <a:gd name="connsiteX3479" fmla="*/ 787792 w 2027827"/>
              <a:gd name="connsiteY3479" fmla="*/ 1492450 h 2027827"/>
              <a:gd name="connsiteX3480" fmla="*/ 764182 w 2027827"/>
              <a:gd name="connsiteY3480" fmla="*/ 1529226 h 2027827"/>
              <a:gd name="connsiteX3481" fmla="*/ 789424 w 2027827"/>
              <a:gd name="connsiteY3481" fmla="*/ 1568612 h 2027827"/>
              <a:gd name="connsiteX3482" fmla="*/ 772778 w 2027827"/>
              <a:gd name="connsiteY3482" fmla="*/ 1568612 h 2027827"/>
              <a:gd name="connsiteX3483" fmla="*/ 755913 w 2027827"/>
              <a:gd name="connsiteY3483" fmla="*/ 1541847 h 2027827"/>
              <a:gd name="connsiteX3484" fmla="*/ 859113 w 2027827"/>
              <a:gd name="connsiteY3484" fmla="*/ 1541847 h 2027827"/>
              <a:gd name="connsiteX3485" fmla="*/ 842248 w 2027827"/>
              <a:gd name="connsiteY3485" fmla="*/ 1568612 h 2027827"/>
              <a:gd name="connsiteX3486" fmla="*/ 825602 w 2027827"/>
              <a:gd name="connsiteY3486" fmla="*/ 1568612 h 2027827"/>
              <a:gd name="connsiteX3487" fmla="*/ 850844 w 2027827"/>
              <a:gd name="connsiteY3487" fmla="*/ 1529226 h 2027827"/>
              <a:gd name="connsiteX3488" fmla="*/ 827235 w 2027827"/>
              <a:gd name="connsiteY3488" fmla="*/ 1492450 h 2027827"/>
              <a:gd name="connsiteX3489" fmla="*/ 843881 w 2027827"/>
              <a:gd name="connsiteY3489" fmla="*/ 1492450 h 2027827"/>
              <a:gd name="connsiteX3490" fmla="*/ 859113 w 2027827"/>
              <a:gd name="connsiteY3490" fmla="*/ 1516387 h 2027827"/>
              <a:gd name="connsiteX3491" fmla="*/ 874346 w 2027827"/>
              <a:gd name="connsiteY3491" fmla="*/ 1492450 h 2027827"/>
              <a:gd name="connsiteX3492" fmla="*/ 890992 w 2027827"/>
              <a:gd name="connsiteY3492" fmla="*/ 1492450 h 2027827"/>
              <a:gd name="connsiteX3493" fmla="*/ 867383 w 2027827"/>
              <a:gd name="connsiteY3493" fmla="*/ 1529226 h 2027827"/>
              <a:gd name="connsiteX3494" fmla="*/ 892624 w 2027827"/>
              <a:gd name="connsiteY3494" fmla="*/ 1568612 h 2027827"/>
              <a:gd name="connsiteX3495" fmla="*/ 875978 w 2027827"/>
              <a:gd name="connsiteY3495" fmla="*/ 1568612 h 2027827"/>
              <a:gd name="connsiteX3496" fmla="*/ 859113 w 2027827"/>
              <a:gd name="connsiteY3496" fmla="*/ 1541847 h 2027827"/>
              <a:gd name="connsiteX3497" fmla="*/ 962313 w 2027827"/>
              <a:gd name="connsiteY3497" fmla="*/ 1541847 h 2027827"/>
              <a:gd name="connsiteX3498" fmla="*/ 945449 w 2027827"/>
              <a:gd name="connsiteY3498" fmla="*/ 1568612 h 2027827"/>
              <a:gd name="connsiteX3499" fmla="*/ 928803 w 2027827"/>
              <a:gd name="connsiteY3499" fmla="*/ 1568612 h 2027827"/>
              <a:gd name="connsiteX3500" fmla="*/ 954044 w 2027827"/>
              <a:gd name="connsiteY3500" fmla="*/ 1529226 h 2027827"/>
              <a:gd name="connsiteX3501" fmla="*/ 930435 w 2027827"/>
              <a:gd name="connsiteY3501" fmla="*/ 1492450 h 2027827"/>
              <a:gd name="connsiteX3502" fmla="*/ 947081 w 2027827"/>
              <a:gd name="connsiteY3502" fmla="*/ 1492450 h 2027827"/>
              <a:gd name="connsiteX3503" fmla="*/ 962313 w 2027827"/>
              <a:gd name="connsiteY3503" fmla="*/ 1516387 h 2027827"/>
              <a:gd name="connsiteX3504" fmla="*/ 977546 w 2027827"/>
              <a:gd name="connsiteY3504" fmla="*/ 1492450 h 2027827"/>
              <a:gd name="connsiteX3505" fmla="*/ 994192 w 2027827"/>
              <a:gd name="connsiteY3505" fmla="*/ 1492450 h 2027827"/>
              <a:gd name="connsiteX3506" fmla="*/ 970583 w 2027827"/>
              <a:gd name="connsiteY3506" fmla="*/ 1529226 h 2027827"/>
              <a:gd name="connsiteX3507" fmla="*/ 995824 w 2027827"/>
              <a:gd name="connsiteY3507" fmla="*/ 1568612 h 2027827"/>
              <a:gd name="connsiteX3508" fmla="*/ 979179 w 2027827"/>
              <a:gd name="connsiteY3508" fmla="*/ 1568612 h 2027827"/>
              <a:gd name="connsiteX3509" fmla="*/ 962313 w 2027827"/>
              <a:gd name="connsiteY3509" fmla="*/ 1541847 h 2027827"/>
              <a:gd name="connsiteX3510" fmla="*/ 1065513 w 2027827"/>
              <a:gd name="connsiteY3510" fmla="*/ 1541847 h 2027827"/>
              <a:gd name="connsiteX3511" fmla="*/ 1048649 w 2027827"/>
              <a:gd name="connsiteY3511" fmla="*/ 1568612 h 2027827"/>
              <a:gd name="connsiteX3512" fmla="*/ 1032003 w 2027827"/>
              <a:gd name="connsiteY3512" fmla="*/ 1568612 h 2027827"/>
              <a:gd name="connsiteX3513" fmla="*/ 1057244 w 2027827"/>
              <a:gd name="connsiteY3513" fmla="*/ 1529226 h 2027827"/>
              <a:gd name="connsiteX3514" fmla="*/ 1033635 w 2027827"/>
              <a:gd name="connsiteY3514" fmla="*/ 1492450 h 2027827"/>
              <a:gd name="connsiteX3515" fmla="*/ 1050281 w 2027827"/>
              <a:gd name="connsiteY3515" fmla="*/ 1492450 h 2027827"/>
              <a:gd name="connsiteX3516" fmla="*/ 1065513 w 2027827"/>
              <a:gd name="connsiteY3516" fmla="*/ 1516387 h 2027827"/>
              <a:gd name="connsiteX3517" fmla="*/ 1080747 w 2027827"/>
              <a:gd name="connsiteY3517" fmla="*/ 1492450 h 2027827"/>
              <a:gd name="connsiteX3518" fmla="*/ 1097393 w 2027827"/>
              <a:gd name="connsiteY3518" fmla="*/ 1492450 h 2027827"/>
              <a:gd name="connsiteX3519" fmla="*/ 1073783 w 2027827"/>
              <a:gd name="connsiteY3519" fmla="*/ 1529226 h 2027827"/>
              <a:gd name="connsiteX3520" fmla="*/ 1099025 w 2027827"/>
              <a:gd name="connsiteY3520" fmla="*/ 1568612 h 2027827"/>
              <a:gd name="connsiteX3521" fmla="*/ 1082379 w 2027827"/>
              <a:gd name="connsiteY3521" fmla="*/ 1568612 h 2027827"/>
              <a:gd name="connsiteX3522" fmla="*/ 1065513 w 2027827"/>
              <a:gd name="connsiteY3522" fmla="*/ 1541847 h 2027827"/>
              <a:gd name="connsiteX3523" fmla="*/ 1168714 w 2027827"/>
              <a:gd name="connsiteY3523" fmla="*/ 1541847 h 2027827"/>
              <a:gd name="connsiteX3524" fmla="*/ 1151849 w 2027827"/>
              <a:gd name="connsiteY3524" fmla="*/ 1568612 h 2027827"/>
              <a:gd name="connsiteX3525" fmla="*/ 1135203 w 2027827"/>
              <a:gd name="connsiteY3525" fmla="*/ 1568612 h 2027827"/>
              <a:gd name="connsiteX3526" fmla="*/ 1160445 w 2027827"/>
              <a:gd name="connsiteY3526" fmla="*/ 1529226 h 2027827"/>
              <a:gd name="connsiteX3527" fmla="*/ 1136835 w 2027827"/>
              <a:gd name="connsiteY3527" fmla="*/ 1492450 h 2027827"/>
              <a:gd name="connsiteX3528" fmla="*/ 1153481 w 2027827"/>
              <a:gd name="connsiteY3528" fmla="*/ 1492450 h 2027827"/>
              <a:gd name="connsiteX3529" fmla="*/ 1168714 w 2027827"/>
              <a:gd name="connsiteY3529" fmla="*/ 1516387 h 2027827"/>
              <a:gd name="connsiteX3530" fmla="*/ 1183947 w 2027827"/>
              <a:gd name="connsiteY3530" fmla="*/ 1492450 h 2027827"/>
              <a:gd name="connsiteX3531" fmla="*/ 1200593 w 2027827"/>
              <a:gd name="connsiteY3531" fmla="*/ 1492450 h 2027827"/>
              <a:gd name="connsiteX3532" fmla="*/ 1176984 w 2027827"/>
              <a:gd name="connsiteY3532" fmla="*/ 1529226 h 2027827"/>
              <a:gd name="connsiteX3533" fmla="*/ 1202225 w 2027827"/>
              <a:gd name="connsiteY3533" fmla="*/ 1568612 h 2027827"/>
              <a:gd name="connsiteX3534" fmla="*/ 1185579 w 2027827"/>
              <a:gd name="connsiteY3534" fmla="*/ 1568612 h 2027827"/>
              <a:gd name="connsiteX3535" fmla="*/ 1168714 w 2027827"/>
              <a:gd name="connsiteY3535" fmla="*/ 1541847 h 2027827"/>
              <a:gd name="connsiteX3536" fmla="*/ 1271914 w 2027827"/>
              <a:gd name="connsiteY3536" fmla="*/ 1541847 h 2027827"/>
              <a:gd name="connsiteX3537" fmla="*/ 1255050 w 2027827"/>
              <a:gd name="connsiteY3537" fmla="*/ 1568612 h 2027827"/>
              <a:gd name="connsiteX3538" fmla="*/ 1238404 w 2027827"/>
              <a:gd name="connsiteY3538" fmla="*/ 1568612 h 2027827"/>
              <a:gd name="connsiteX3539" fmla="*/ 1263645 w 2027827"/>
              <a:gd name="connsiteY3539" fmla="*/ 1529226 h 2027827"/>
              <a:gd name="connsiteX3540" fmla="*/ 1240036 w 2027827"/>
              <a:gd name="connsiteY3540" fmla="*/ 1492450 h 2027827"/>
              <a:gd name="connsiteX3541" fmla="*/ 1256682 w 2027827"/>
              <a:gd name="connsiteY3541" fmla="*/ 1492450 h 2027827"/>
              <a:gd name="connsiteX3542" fmla="*/ 1271914 w 2027827"/>
              <a:gd name="connsiteY3542" fmla="*/ 1516387 h 2027827"/>
              <a:gd name="connsiteX3543" fmla="*/ 1287147 w 2027827"/>
              <a:gd name="connsiteY3543" fmla="*/ 1492450 h 2027827"/>
              <a:gd name="connsiteX3544" fmla="*/ 1303793 w 2027827"/>
              <a:gd name="connsiteY3544" fmla="*/ 1492450 h 2027827"/>
              <a:gd name="connsiteX3545" fmla="*/ 1280184 w 2027827"/>
              <a:gd name="connsiteY3545" fmla="*/ 1529226 h 2027827"/>
              <a:gd name="connsiteX3546" fmla="*/ 1305426 w 2027827"/>
              <a:gd name="connsiteY3546" fmla="*/ 1568612 h 2027827"/>
              <a:gd name="connsiteX3547" fmla="*/ 1288779 w 2027827"/>
              <a:gd name="connsiteY3547" fmla="*/ 1568612 h 2027827"/>
              <a:gd name="connsiteX3548" fmla="*/ 1271914 w 2027827"/>
              <a:gd name="connsiteY3548" fmla="*/ 1541847 h 2027827"/>
              <a:gd name="connsiteX3549" fmla="*/ 1375114 w 2027827"/>
              <a:gd name="connsiteY3549" fmla="*/ 1541847 h 2027827"/>
              <a:gd name="connsiteX3550" fmla="*/ 1358250 w 2027827"/>
              <a:gd name="connsiteY3550" fmla="*/ 1568612 h 2027827"/>
              <a:gd name="connsiteX3551" fmla="*/ 1341604 w 2027827"/>
              <a:gd name="connsiteY3551" fmla="*/ 1568612 h 2027827"/>
              <a:gd name="connsiteX3552" fmla="*/ 1366845 w 2027827"/>
              <a:gd name="connsiteY3552" fmla="*/ 1529226 h 2027827"/>
              <a:gd name="connsiteX3553" fmla="*/ 1343236 w 2027827"/>
              <a:gd name="connsiteY3553" fmla="*/ 1492450 h 2027827"/>
              <a:gd name="connsiteX3554" fmla="*/ 1359882 w 2027827"/>
              <a:gd name="connsiteY3554" fmla="*/ 1492450 h 2027827"/>
              <a:gd name="connsiteX3555" fmla="*/ 1375114 w 2027827"/>
              <a:gd name="connsiteY3555" fmla="*/ 1516387 h 2027827"/>
              <a:gd name="connsiteX3556" fmla="*/ 1390348 w 2027827"/>
              <a:gd name="connsiteY3556" fmla="*/ 1492450 h 2027827"/>
              <a:gd name="connsiteX3557" fmla="*/ 1406993 w 2027827"/>
              <a:gd name="connsiteY3557" fmla="*/ 1492450 h 2027827"/>
              <a:gd name="connsiteX3558" fmla="*/ 1383384 w 2027827"/>
              <a:gd name="connsiteY3558" fmla="*/ 1529226 h 2027827"/>
              <a:gd name="connsiteX3559" fmla="*/ 1408626 w 2027827"/>
              <a:gd name="connsiteY3559" fmla="*/ 1568612 h 2027827"/>
              <a:gd name="connsiteX3560" fmla="*/ 1391980 w 2027827"/>
              <a:gd name="connsiteY3560" fmla="*/ 1568612 h 2027827"/>
              <a:gd name="connsiteX3561" fmla="*/ 1375114 w 2027827"/>
              <a:gd name="connsiteY3561" fmla="*/ 1541847 h 2027827"/>
              <a:gd name="connsiteX3562" fmla="*/ 1478315 w 2027827"/>
              <a:gd name="connsiteY3562" fmla="*/ 1541847 h 2027827"/>
              <a:gd name="connsiteX3563" fmla="*/ 1461450 w 2027827"/>
              <a:gd name="connsiteY3563" fmla="*/ 1568612 h 2027827"/>
              <a:gd name="connsiteX3564" fmla="*/ 1444804 w 2027827"/>
              <a:gd name="connsiteY3564" fmla="*/ 1568612 h 2027827"/>
              <a:gd name="connsiteX3565" fmla="*/ 1470046 w 2027827"/>
              <a:gd name="connsiteY3565" fmla="*/ 1529226 h 2027827"/>
              <a:gd name="connsiteX3566" fmla="*/ 1446436 w 2027827"/>
              <a:gd name="connsiteY3566" fmla="*/ 1492450 h 2027827"/>
              <a:gd name="connsiteX3567" fmla="*/ 1463083 w 2027827"/>
              <a:gd name="connsiteY3567" fmla="*/ 1492450 h 2027827"/>
              <a:gd name="connsiteX3568" fmla="*/ 1478315 w 2027827"/>
              <a:gd name="connsiteY3568" fmla="*/ 1516387 h 2027827"/>
              <a:gd name="connsiteX3569" fmla="*/ 1493548 w 2027827"/>
              <a:gd name="connsiteY3569" fmla="*/ 1492450 h 2027827"/>
              <a:gd name="connsiteX3570" fmla="*/ 1510194 w 2027827"/>
              <a:gd name="connsiteY3570" fmla="*/ 1492450 h 2027827"/>
              <a:gd name="connsiteX3571" fmla="*/ 1486584 w 2027827"/>
              <a:gd name="connsiteY3571" fmla="*/ 1529226 h 2027827"/>
              <a:gd name="connsiteX3572" fmla="*/ 1511826 w 2027827"/>
              <a:gd name="connsiteY3572" fmla="*/ 1568612 h 2027827"/>
              <a:gd name="connsiteX3573" fmla="*/ 1495180 w 2027827"/>
              <a:gd name="connsiteY3573" fmla="*/ 1568612 h 2027827"/>
              <a:gd name="connsiteX3574" fmla="*/ 1478315 w 2027827"/>
              <a:gd name="connsiteY3574" fmla="*/ 1541847 h 2027827"/>
              <a:gd name="connsiteX3575" fmla="*/ 1581515 w 2027827"/>
              <a:gd name="connsiteY3575" fmla="*/ 1541847 h 2027827"/>
              <a:gd name="connsiteX3576" fmla="*/ 1564650 w 2027827"/>
              <a:gd name="connsiteY3576" fmla="*/ 1568612 h 2027827"/>
              <a:gd name="connsiteX3577" fmla="*/ 1548004 w 2027827"/>
              <a:gd name="connsiteY3577" fmla="*/ 1568612 h 2027827"/>
              <a:gd name="connsiteX3578" fmla="*/ 1573246 w 2027827"/>
              <a:gd name="connsiteY3578" fmla="*/ 1529226 h 2027827"/>
              <a:gd name="connsiteX3579" fmla="*/ 1549636 w 2027827"/>
              <a:gd name="connsiteY3579" fmla="*/ 1492450 h 2027827"/>
              <a:gd name="connsiteX3580" fmla="*/ 1566283 w 2027827"/>
              <a:gd name="connsiteY3580" fmla="*/ 1492450 h 2027827"/>
              <a:gd name="connsiteX3581" fmla="*/ 1581515 w 2027827"/>
              <a:gd name="connsiteY3581" fmla="*/ 1516387 h 2027827"/>
              <a:gd name="connsiteX3582" fmla="*/ 1596748 w 2027827"/>
              <a:gd name="connsiteY3582" fmla="*/ 1492450 h 2027827"/>
              <a:gd name="connsiteX3583" fmla="*/ 1613394 w 2027827"/>
              <a:gd name="connsiteY3583" fmla="*/ 1492450 h 2027827"/>
              <a:gd name="connsiteX3584" fmla="*/ 1589785 w 2027827"/>
              <a:gd name="connsiteY3584" fmla="*/ 1529226 h 2027827"/>
              <a:gd name="connsiteX3585" fmla="*/ 1615026 w 2027827"/>
              <a:gd name="connsiteY3585" fmla="*/ 1568612 h 2027827"/>
              <a:gd name="connsiteX3586" fmla="*/ 1598380 w 2027827"/>
              <a:gd name="connsiteY3586" fmla="*/ 1568612 h 2027827"/>
              <a:gd name="connsiteX3587" fmla="*/ 1581515 w 2027827"/>
              <a:gd name="connsiteY3587" fmla="*/ 1541847 h 2027827"/>
              <a:gd name="connsiteX3588" fmla="*/ 1684715 w 2027827"/>
              <a:gd name="connsiteY3588" fmla="*/ 1541847 h 2027827"/>
              <a:gd name="connsiteX3589" fmla="*/ 1667851 w 2027827"/>
              <a:gd name="connsiteY3589" fmla="*/ 1568612 h 2027827"/>
              <a:gd name="connsiteX3590" fmla="*/ 1651205 w 2027827"/>
              <a:gd name="connsiteY3590" fmla="*/ 1568612 h 2027827"/>
              <a:gd name="connsiteX3591" fmla="*/ 1676446 w 2027827"/>
              <a:gd name="connsiteY3591" fmla="*/ 1529226 h 2027827"/>
              <a:gd name="connsiteX3592" fmla="*/ 1652837 w 2027827"/>
              <a:gd name="connsiteY3592" fmla="*/ 1492450 h 2027827"/>
              <a:gd name="connsiteX3593" fmla="*/ 1669483 w 2027827"/>
              <a:gd name="connsiteY3593" fmla="*/ 1492450 h 2027827"/>
              <a:gd name="connsiteX3594" fmla="*/ 1684715 w 2027827"/>
              <a:gd name="connsiteY3594" fmla="*/ 1516387 h 2027827"/>
              <a:gd name="connsiteX3595" fmla="*/ 1699948 w 2027827"/>
              <a:gd name="connsiteY3595" fmla="*/ 1492450 h 2027827"/>
              <a:gd name="connsiteX3596" fmla="*/ 1716595 w 2027827"/>
              <a:gd name="connsiteY3596" fmla="*/ 1492450 h 2027827"/>
              <a:gd name="connsiteX3597" fmla="*/ 1692985 w 2027827"/>
              <a:gd name="connsiteY3597" fmla="*/ 1529226 h 2027827"/>
              <a:gd name="connsiteX3598" fmla="*/ 1718227 w 2027827"/>
              <a:gd name="connsiteY3598" fmla="*/ 1568612 h 2027827"/>
              <a:gd name="connsiteX3599" fmla="*/ 1701581 w 2027827"/>
              <a:gd name="connsiteY3599" fmla="*/ 1568612 h 2027827"/>
              <a:gd name="connsiteX3600" fmla="*/ 1684715 w 2027827"/>
              <a:gd name="connsiteY3600" fmla="*/ 1541847 h 2027827"/>
              <a:gd name="connsiteX3601" fmla="*/ 1787915 w 2027827"/>
              <a:gd name="connsiteY3601" fmla="*/ 1541847 h 2027827"/>
              <a:gd name="connsiteX3602" fmla="*/ 1771051 w 2027827"/>
              <a:gd name="connsiteY3602" fmla="*/ 1568612 h 2027827"/>
              <a:gd name="connsiteX3603" fmla="*/ 1754405 w 2027827"/>
              <a:gd name="connsiteY3603" fmla="*/ 1568612 h 2027827"/>
              <a:gd name="connsiteX3604" fmla="*/ 1779647 w 2027827"/>
              <a:gd name="connsiteY3604" fmla="*/ 1529226 h 2027827"/>
              <a:gd name="connsiteX3605" fmla="*/ 1756037 w 2027827"/>
              <a:gd name="connsiteY3605" fmla="*/ 1492450 h 2027827"/>
              <a:gd name="connsiteX3606" fmla="*/ 1772683 w 2027827"/>
              <a:gd name="connsiteY3606" fmla="*/ 1492450 h 2027827"/>
              <a:gd name="connsiteX3607" fmla="*/ 1787915 w 2027827"/>
              <a:gd name="connsiteY3607" fmla="*/ 1516387 h 2027827"/>
              <a:gd name="connsiteX3608" fmla="*/ 1803149 w 2027827"/>
              <a:gd name="connsiteY3608" fmla="*/ 1492450 h 2027827"/>
              <a:gd name="connsiteX3609" fmla="*/ 1819795 w 2027827"/>
              <a:gd name="connsiteY3609" fmla="*/ 1492450 h 2027827"/>
              <a:gd name="connsiteX3610" fmla="*/ 1796185 w 2027827"/>
              <a:gd name="connsiteY3610" fmla="*/ 1529226 h 2027827"/>
              <a:gd name="connsiteX3611" fmla="*/ 1821427 w 2027827"/>
              <a:gd name="connsiteY3611" fmla="*/ 1568612 h 2027827"/>
              <a:gd name="connsiteX3612" fmla="*/ 1804781 w 2027827"/>
              <a:gd name="connsiteY3612" fmla="*/ 1568612 h 2027827"/>
              <a:gd name="connsiteX3613" fmla="*/ 1787915 w 2027827"/>
              <a:gd name="connsiteY3613" fmla="*/ 1541847 h 2027827"/>
              <a:gd name="connsiteX3614" fmla="*/ 1891116 w 2027827"/>
              <a:gd name="connsiteY3614" fmla="*/ 1541847 h 2027827"/>
              <a:gd name="connsiteX3615" fmla="*/ 1874251 w 2027827"/>
              <a:gd name="connsiteY3615" fmla="*/ 1568612 h 2027827"/>
              <a:gd name="connsiteX3616" fmla="*/ 1857605 w 2027827"/>
              <a:gd name="connsiteY3616" fmla="*/ 1568612 h 2027827"/>
              <a:gd name="connsiteX3617" fmla="*/ 1882847 w 2027827"/>
              <a:gd name="connsiteY3617" fmla="*/ 1529226 h 2027827"/>
              <a:gd name="connsiteX3618" fmla="*/ 1859237 w 2027827"/>
              <a:gd name="connsiteY3618" fmla="*/ 1492450 h 2027827"/>
              <a:gd name="connsiteX3619" fmla="*/ 1875884 w 2027827"/>
              <a:gd name="connsiteY3619" fmla="*/ 1492450 h 2027827"/>
              <a:gd name="connsiteX3620" fmla="*/ 1891116 w 2027827"/>
              <a:gd name="connsiteY3620" fmla="*/ 1516387 h 2027827"/>
              <a:gd name="connsiteX3621" fmla="*/ 1906349 w 2027827"/>
              <a:gd name="connsiteY3621" fmla="*/ 1492450 h 2027827"/>
              <a:gd name="connsiteX3622" fmla="*/ 1922995 w 2027827"/>
              <a:gd name="connsiteY3622" fmla="*/ 1492450 h 2027827"/>
              <a:gd name="connsiteX3623" fmla="*/ 1899385 w 2027827"/>
              <a:gd name="connsiteY3623" fmla="*/ 1529226 h 2027827"/>
              <a:gd name="connsiteX3624" fmla="*/ 1924627 w 2027827"/>
              <a:gd name="connsiteY3624" fmla="*/ 1568612 h 2027827"/>
              <a:gd name="connsiteX3625" fmla="*/ 1907981 w 2027827"/>
              <a:gd name="connsiteY3625" fmla="*/ 1568612 h 2027827"/>
              <a:gd name="connsiteX3626" fmla="*/ 1891116 w 2027827"/>
              <a:gd name="connsiteY3626" fmla="*/ 1541847 h 2027827"/>
              <a:gd name="connsiteX3627" fmla="*/ 1994316 w 2027827"/>
              <a:gd name="connsiteY3627" fmla="*/ 1541847 h 2027827"/>
              <a:gd name="connsiteX3628" fmla="*/ 1977452 w 2027827"/>
              <a:gd name="connsiteY3628" fmla="*/ 1568612 h 2027827"/>
              <a:gd name="connsiteX3629" fmla="*/ 1960805 w 2027827"/>
              <a:gd name="connsiteY3629" fmla="*/ 1568612 h 2027827"/>
              <a:gd name="connsiteX3630" fmla="*/ 1986047 w 2027827"/>
              <a:gd name="connsiteY3630" fmla="*/ 1529226 h 2027827"/>
              <a:gd name="connsiteX3631" fmla="*/ 1962438 w 2027827"/>
              <a:gd name="connsiteY3631" fmla="*/ 1492450 h 2027827"/>
              <a:gd name="connsiteX3632" fmla="*/ 1979084 w 2027827"/>
              <a:gd name="connsiteY3632" fmla="*/ 1492450 h 2027827"/>
              <a:gd name="connsiteX3633" fmla="*/ 1994316 w 2027827"/>
              <a:gd name="connsiteY3633" fmla="*/ 1516387 h 2027827"/>
              <a:gd name="connsiteX3634" fmla="*/ 2009549 w 2027827"/>
              <a:gd name="connsiteY3634" fmla="*/ 1492450 h 2027827"/>
              <a:gd name="connsiteX3635" fmla="*/ 2026195 w 2027827"/>
              <a:gd name="connsiteY3635" fmla="*/ 1492450 h 2027827"/>
              <a:gd name="connsiteX3636" fmla="*/ 2002586 w 2027827"/>
              <a:gd name="connsiteY3636" fmla="*/ 1529226 h 2027827"/>
              <a:gd name="connsiteX3637" fmla="*/ 2027827 w 2027827"/>
              <a:gd name="connsiteY3637" fmla="*/ 1568612 h 2027827"/>
              <a:gd name="connsiteX3638" fmla="*/ 2011182 w 2027827"/>
              <a:gd name="connsiteY3638" fmla="*/ 1568612 h 2027827"/>
              <a:gd name="connsiteX3639" fmla="*/ 1994316 w 2027827"/>
              <a:gd name="connsiteY3639" fmla="*/ 1541847 h 2027827"/>
              <a:gd name="connsiteX3640" fmla="*/ 33511 w 2027827"/>
              <a:gd name="connsiteY3640" fmla="*/ 1656651 h 2027827"/>
              <a:gd name="connsiteX3641" fmla="*/ 16646 w 2027827"/>
              <a:gd name="connsiteY3641" fmla="*/ 1683416 h 2027827"/>
              <a:gd name="connsiteX3642" fmla="*/ 0 w 2027827"/>
              <a:gd name="connsiteY3642" fmla="*/ 1683416 h 2027827"/>
              <a:gd name="connsiteX3643" fmla="*/ 25242 w 2027827"/>
              <a:gd name="connsiteY3643" fmla="*/ 1644029 h 2027827"/>
              <a:gd name="connsiteX3644" fmla="*/ 1632 w 2027827"/>
              <a:gd name="connsiteY3644" fmla="*/ 1607253 h 2027827"/>
              <a:gd name="connsiteX3645" fmla="*/ 18278 w 2027827"/>
              <a:gd name="connsiteY3645" fmla="*/ 1607253 h 2027827"/>
              <a:gd name="connsiteX3646" fmla="*/ 33511 w 2027827"/>
              <a:gd name="connsiteY3646" fmla="*/ 1631191 h 2027827"/>
              <a:gd name="connsiteX3647" fmla="*/ 48744 w 2027827"/>
              <a:gd name="connsiteY3647" fmla="*/ 1607253 h 2027827"/>
              <a:gd name="connsiteX3648" fmla="*/ 65390 w 2027827"/>
              <a:gd name="connsiteY3648" fmla="*/ 1607253 h 2027827"/>
              <a:gd name="connsiteX3649" fmla="*/ 41780 w 2027827"/>
              <a:gd name="connsiteY3649" fmla="*/ 1644029 h 2027827"/>
              <a:gd name="connsiteX3650" fmla="*/ 67022 w 2027827"/>
              <a:gd name="connsiteY3650" fmla="*/ 1683416 h 2027827"/>
              <a:gd name="connsiteX3651" fmla="*/ 50376 w 2027827"/>
              <a:gd name="connsiteY3651" fmla="*/ 1683416 h 2027827"/>
              <a:gd name="connsiteX3652" fmla="*/ 33511 w 2027827"/>
              <a:gd name="connsiteY3652" fmla="*/ 1656651 h 2027827"/>
              <a:gd name="connsiteX3653" fmla="*/ 136711 w 2027827"/>
              <a:gd name="connsiteY3653" fmla="*/ 1656651 h 2027827"/>
              <a:gd name="connsiteX3654" fmla="*/ 119846 w 2027827"/>
              <a:gd name="connsiteY3654" fmla="*/ 1683416 h 2027827"/>
              <a:gd name="connsiteX3655" fmla="*/ 103200 w 2027827"/>
              <a:gd name="connsiteY3655" fmla="*/ 1683416 h 2027827"/>
              <a:gd name="connsiteX3656" fmla="*/ 128442 w 2027827"/>
              <a:gd name="connsiteY3656" fmla="*/ 1644029 h 2027827"/>
              <a:gd name="connsiteX3657" fmla="*/ 104833 w 2027827"/>
              <a:gd name="connsiteY3657" fmla="*/ 1607253 h 2027827"/>
              <a:gd name="connsiteX3658" fmla="*/ 121479 w 2027827"/>
              <a:gd name="connsiteY3658" fmla="*/ 1607253 h 2027827"/>
              <a:gd name="connsiteX3659" fmla="*/ 136711 w 2027827"/>
              <a:gd name="connsiteY3659" fmla="*/ 1631191 h 2027827"/>
              <a:gd name="connsiteX3660" fmla="*/ 151944 w 2027827"/>
              <a:gd name="connsiteY3660" fmla="*/ 1607253 h 2027827"/>
              <a:gd name="connsiteX3661" fmla="*/ 168590 w 2027827"/>
              <a:gd name="connsiteY3661" fmla="*/ 1607253 h 2027827"/>
              <a:gd name="connsiteX3662" fmla="*/ 144981 w 2027827"/>
              <a:gd name="connsiteY3662" fmla="*/ 1644029 h 2027827"/>
              <a:gd name="connsiteX3663" fmla="*/ 170222 w 2027827"/>
              <a:gd name="connsiteY3663" fmla="*/ 1683416 h 2027827"/>
              <a:gd name="connsiteX3664" fmla="*/ 153576 w 2027827"/>
              <a:gd name="connsiteY3664" fmla="*/ 1683416 h 2027827"/>
              <a:gd name="connsiteX3665" fmla="*/ 136711 w 2027827"/>
              <a:gd name="connsiteY3665" fmla="*/ 1656651 h 2027827"/>
              <a:gd name="connsiteX3666" fmla="*/ 239911 w 2027827"/>
              <a:gd name="connsiteY3666" fmla="*/ 1656651 h 2027827"/>
              <a:gd name="connsiteX3667" fmla="*/ 223047 w 2027827"/>
              <a:gd name="connsiteY3667" fmla="*/ 1683416 h 2027827"/>
              <a:gd name="connsiteX3668" fmla="*/ 206401 w 2027827"/>
              <a:gd name="connsiteY3668" fmla="*/ 1683416 h 2027827"/>
              <a:gd name="connsiteX3669" fmla="*/ 231642 w 2027827"/>
              <a:gd name="connsiteY3669" fmla="*/ 1644029 h 2027827"/>
              <a:gd name="connsiteX3670" fmla="*/ 208033 w 2027827"/>
              <a:gd name="connsiteY3670" fmla="*/ 1607253 h 2027827"/>
              <a:gd name="connsiteX3671" fmla="*/ 224679 w 2027827"/>
              <a:gd name="connsiteY3671" fmla="*/ 1607253 h 2027827"/>
              <a:gd name="connsiteX3672" fmla="*/ 239911 w 2027827"/>
              <a:gd name="connsiteY3672" fmla="*/ 1631191 h 2027827"/>
              <a:gd name="connsiteX3673" fmla="*/ 255144 w 2027827"/>
              <a:gd name="connsiteY3673" fmla="*/ 1607253 h 2027827"/>
              <a:gd name="connsiteX3674" fmla="*/ 271790 w 2027827"/>
              <a:gd name="connsiteY3674" fmla="*/ 1607253 h 2027827"/>
              <a:gd name="connsiteX3675" fmla="*/ 248181 w 2027827"/>
              <a:gd name="connsiteY3675" fmla="*/ 1644029 h 2027827"/>
              <a:gd name="connsiteX3676" fmla="*/ 273423 w 2027827"/>
              <a:gd name="connsiteY3676" fmla="*/ 1683416 h 2027827"/>
              <a:gd name="connsiteX3677" fmla="*/ 256777 w 2027827"/>
              <a:gd name="connsiteY3677" fmla="*/ 1683416 h 2027827"/>
              <a:gd name="connsiteX3678" fmla="*/ 239911 w 2027827"/>
              <a:gd name="connsiteY3678" fmla="*/ 1656651 h 2027827"/>
              <a:gd name="connsiteX3679" fmla="*/ 343111 w 2027827"/>
              <a:gd name="connsiteY3679" fmla="*/ 1656651 h 2027827"/>
              <a:gd name="connsiteX3680" fmla="*/ 326247 w 2027827"/>
              <a:gd name="connsiteY3680" fmla="*/ 1683416 h 2027827"/>
              <a:gd name="connsiteX3681" fmla="*/ 309601 w 2027827"/>
              <a:gd name="connsiteY3681" fmla="*/ 1683416 h 2027827"/>
              <a:gd name="connsiteX3682" fmla="*/ 334843 w 2027827"/>
              <a:gd name="connsiteY3682" fmla="*/ 1644029 h 2027827"/>
              <a:gd name="connsiteX3683" fmla="*/ 311233 w 2027827"/>
              <a:gd name="connsiteY3683" fmla="*/ 1607253 h 2027827"/>
              <a:gd name="connsiteX3684" fmla="*/ 327879 w 2027827"/>
              <a:gd name="connsiteY3684" fmla="*/ 1607253 h 2027827"/>
              <a:gd name="connsiteX3685" fmla="*/ 343111 w 2027827"/>
              <a:gd name="connsiteY3685" fmla="*/ 1631191 h 2027827"/>
              <a:gd name="connsiteX3686" fmla="*/ 358345 w 2027827"/>
              <a:gd name="connsiteY3686" fmla="*/ 1607253 h 2027827"/>
              <a:gd name="connsiteX3687" fmla="*/ 374991 w 2027827"/>
              <a:gd name="connsiteY3687" fmla="*/ 1607253 h 2027827"/>
              <a:gd name="connsiteX3688" fmla="*/ 351381 w 2027827"/>
              <a:gd name="connsiteY3688" fmla="*/ 1644029 h 2027827"/>
              <a:gd name="connsiteX3689" fmla="*/ 376623 w 2027827"/>
              <a:gd name="connsiteY3689" fmla="*/ 1683416 h 2027827"/>
              <a:gd name="connsiteX3690" fmla="*/ 359977 w 2027827"/>
              <a:gd name="connsiteY3690" fmla="*/ 1683416 h 2027827"/>
              <a:gd name="connsiteX3691" fmla="*/ 343111 w 2027827"/>
              <a:gd name="connsiteY3691" fmla="*/ 1656651 h 2027827"/>
              <a:gd name="connsiteX3692" fmla="*/ 446312 w 2027827"/>
              <a:gd name="connsiteY3692" fmla="*/ 1656651 h 2027827"/>
              <a:gd name="connsiteX3693" fmla="*/ 429447 w 2027827"/>
              <a:gd name="connsiteY3693" fmla="*/ 1683416 h 2027827"/>
              <a:gd name="connsiteX3694" fmla="*/ 412801 w 2027827"/>
              <a:gd name="connsiteY3694" fmla="*/ 1683416 h 2027827"/>
              <a:gd name="connsiteX3695" fmla="*/ 438043 w 2027827"/>
              <a:gd name="connsiteY3695" fmla="*/ 1644029 h 2027827"/>
              <a:gd name="connsiteX3696" fmla="*/ 414433 w 2027827"/>
              <a:gd name="connsiteY3696" fmla="*/ 1607253 h 2027827"/>
              <a:gd name="connsiteX3697" fmla="*/ 431079 w 2027827"/>
              <a:gd name="connsiteY3697" fmla="*/ 1607253 h 2027827"/>
              <a:gd name="connsiteX3698" fmla="*/ 446312 w 2027827"/>
              <a:gd name="connsiteY3698" fmla="*/ 1631191 h 2027827"/>
              <a:gd name="connsiteX3699" fmla="*/ 461545 w 2027827"/>
              <a:gd name="connsiteY3699" fmla="*/ 1607253 h 2027827"/>
              <a:gd name="connsiteX3700" fmla="*/ 478191 w 2027827"/>
              <a:gd name="connsiteY3700" fmla="*/ 1607253 h 2027827"/>
              <a:gd name="connsiteX3701" fmla="*/ 454582 w 2027827"/>
              <a:gd name="connsiteY3701" fmla="*/ 1644029 h 2027827"/>
              <a:gd name="connsiteX3702" fmla="*/ 479823 w 2027827"/>
              <a:gd name="connsiteY3702" fmla="*/ 1683416 h 2027827"/>
              <a:gd name="connsiteX3703" fmla="*/ 463177 w 2027827"/>
              <a:gd name="connsiteY3703" fmla="*/ 1683416 h 2027827"/>
              <a:gd name="connsiteX3704" fmla="*/ 446312 w 2027827"/>
              <a:gd name="connsiteY3704" fmla="*/ 1656651 h 2027827"/>
              <a:gd name="connsiteX3705" fmla="*/ 549512 w 2027827"/>
              <a:gd name="connsiteY3705" fmla="*/ 1656651 h 2027827"/>
              <a:gd name="connsiteX3706" fmla="*/ 532648 w 2027827"/>
              <a:gd name="connsiteY3706" fmla="*/ 1683416 h 2027827"/>
              <a:gd name="connsiteX3707" fmla="*/ 516002 w 2027827"/>
              <a:gd name="connsiteY3707" fmla="*/ 1683416 h 2027827"/>
              <a:gd name="connsiteX3708" fmla="*/ 541243 w 2027827"/>
              <a:gd name="connsiteY3708" fmla="*/ 1644029 h 2027827"/>
              <a:gd name="connsiteX3709" fmla="*/ 517634 w 2027827"/>
              <a:gd name="connsiteY3709" fmla="*/ 1607253 h 2027827"/>
              <a:gd name="connsiteX3710" fmla="*/ 534280 w 2027827"/>
              <a:gd name="connsiteY3710" fmla="*/ 1607253 h 2027827"/>
              <a:gd name="connsiteX3711" fmla="*/ 549512 w 2027827"/>
              <a:gd name="connsiteY3711" fmla="*/ 1631191 h 2027827"/>
              <a:gd name="connsiteX3712" fmla="*/ 564745 w 2027827"/>
              <a:gd name="connsiteY3712" fmla="*/ 1607253 h 2027827"/>
              <a:gd name="connsiteX3713" fmla="*/ 581391 w 2027827"/>
              <a:gd name="connsiteY3713" fmla="*/ 1607253 h 2027827"/>
              <a:gd name="connsiteX3714" fmla="*/ 557782 w 2027827"/>
              <a:gd name="connsiteY3714" fmla="*/ 1644029 h 2027827"/>
              <a:gd name="connsiteX3715" fmla="*/ 583023 w 2027827"/>
              <a:gd name="connsiteY3715" fmla="*/ 1683416 h 2027827"/>
              <a:gd name="connsiteX3716" fmla="*/ 566378 w 2027827"/>
              <a:gd name="connsiteY3716" fmla="*/ 1683416 h 2027827"/>
              <a:gd name="connsiteX3717" fmla="*/ 549512 w 2027827"/>
              <a:gd name="connsiteY3717" fmla="*/ 1656651 h 2027827"/>
              <a:gd name="connsiteX3718" fmla="*/ 652712 w 2027827"/>
              <a:gd name="connsiteY3718" fmla="*/ 1656651 h 2027827"/>
              <a:gd name="connsiteX3719" fmla="*/ 635848 w 2027827"/>
              <a:gd name="connsiteY3719" fmla="*/ 1683416 h 2027827"/>
              <a:gd name="connsiteX3720" fmla="*/ 619202 w 2027827"/>
              <a:gd name="connsiteY3720" fmla="*/ 1683416 h 2027827"/>
              <a:gd name="connsiteX3721" fmla="*/ 644443 w 2027827"/>
              <a:gd name="connsiteY3721" fmla="*/ 1644029 h 2027827"/>
              <a:gd name="connsiteX3722" fmla="*/ 620834 w 2027827"/>
              <a:gd name="connsiteY3722" fmla="*/ 1607253 h 2027827"/>
              <a:gd name="connsiteX3723" fmla="*/ 637480 w 2027827"/>
              <a:gd name="connsiteY3723" fmla="*/ 1607253 h 2027827"/>
              <a:gd name="connsiteX3724" fmla="*/ 652712 w 2027827"/>
              <a:gd name="connsiteY3724" fmla="*/ 1631191 h 2027827"/>
              <a:gd name="connsiteX3725" fmla="*/ 667945 w 2027827"/>
              <a:gd name="connsiteY3725" fmla="*/ 1607253 h 2027827"/>
              <a:gd name="connsiteX3726" fmla="*/ 684592 w 2027827"/>
              <a:gd name="connsiteY3726" fmla="*/ 1607253 h 2027827"/>
              <a:gd name="connsiteX3727" fmla="*/ 660982 w 2027827"/>
              <a:gd name="connsiteY3727" fmla="*/ 1644029 h 2027827"/>
              <a:gd name="connsiteX3728" fmla="*/ 686224 w 2027827"/>
              <a:gd name="connsiteY3728" fmla="*/ 1683416 h 2027827"/>
              <a:gd name="connsiteX3729" fmla="*/ 669578 w 2027827"/>
              <a:gd name="connsiteY3729" fmla="*/ 1683416 h 2027827"/>
              <a:gd name="connsiteX3730" fmla="*/ 652712 w 2027827"/>
              <a:gd name="connsiteY3730" fmla="*/ 1656651 h 2027827"/>
              <a:gd name="connsiteX3731" fmla="*/ 755913 w 2027827"/>
              <a:gd name="connsiteY3731" fmla="*/ 1656651 h 2027827"/>
              <a:gd name="connsiteX3732" fmla="*/ 739048 w 2027827"/>
              <a:gd name="connsiteY3732" fmla="*/ 1683416 h 2027827"/>
              <a:gd name="connsiteX3733" fmla="*/ 722402 w 2027827"/>
              <a:gd name="connsiteY3733" fmla="*/ 1683416 h 2027827"/>
              <a:gd name="connsiteX3734" fmla="*/ 747644 w 2027827"/>
              <a:gd name="connsiteY3734" fmla="*/ 1644029 h 2027827"/>
              <a:gd name="connsiteX3735" fmla="*/ 724034 w 2027827"/>
              <a:gd name="connsiteY3735" fmla="*/ 1607253 h 2027827"/>
              <a:gd name="connsiteX3736" fmla="*/ 740680 w 2027827"/>
              <a:gd name="connsiteY3736" fmla="*/ 1607253 h 2027827"/>
              <a:gd name="connsiteX3737" fmla="*/ 755913 w 2027827"/>
              <a:gd name="connsiteY3737" fmla="*/ 1631191 h 2027827"/>
              <a:gd name="connsiteX3738" fmla="*/ 771146 w 2027827"/>
              <a:gd name="connsiteY3738" fmla="*/ 1607253 h 2027827"/>
              <a:gd name="connsiteX3739" fmla="*/ 787792 w 2027827"/>
              <a:gd name="connsiteY3739" fmla="*/ 1607253 h 2027827"/>
              <a:gd name="connsiteX3740" fmla="*/ 764182 w 2027827"/>
              <a:gd name="connsiteY3740" fmla="*/ 1644029 h 2027827"/>
              <a:gd name="connsiteX3741" fmla="*/ 789424 w 2027827"/>
              <a:gd name="connsiteY3741" fmla="*/ 1683416 h 2027827"/>
              <a:gd name="connsiteX3742" fmla="*/ 772778 w 2027827"/>
              <a:gd name="connsiteY3742" fmla="*/ 1683416 h 2027827"/>
              <a:gd name="connsiteX3743" fmla="*/ 755913 w 2027827"/>
              <a:gd name="connsiteY3743" fmla="*/ 1656651 h 2027827"/>
              <a:gd name="connsiteX3744" fmla="*/ 859113 w 2027827"/>
              <a:gd name="connsiteY3744" fmla="*/ 1656651 h 2027827"/>
              <a:gd name="connsiteX3745" fmla="*/ 842248 w 2027827"/>
              <a:gd name="connsiteY3745" fmla="*/ 1683416 h 2027827"/>
              <a:gd name="connsiteX3746" fmla="*/ 825602 w 2027827"/>
              <a:gd name="connsiteY3746" fmla="*/ 1683416 h 2027827"/>
              <a:gd name="connsiteX3747" fmla="*/ 850844 w 2027827"/>
              <a:gd name="connsiteY3747" fmla="*/ 1644029 h 2027827"/>
              <a:gd name="connsiteX3748" fmla="*/ 827235 w 2027827"/>
              <a:gd name="connsiteY3748" fmla="*/ 1607253 h 2027827"/>
              <a:gd name="connsiteX3749" fmla="*/ 843881 w 2027827"/>
              <a:gd name="connsiteY3749" fmla="*/ 1607253 h 2027827"/>
              <a:gd name="connsiteX3750" fmla="*/ 859113 w 2027827"/>
              <a:gd name="connsiteY3750" fmla="*/ 1631191 h 2027827"/>
              <a:gd name="connsiteX3751" fmla="*/ 874346 w 2027827"/>
              <a:gd name="connsiteY3751" fmla="*/ 1607253 h 2027827"/>
              <a:gd name="connsiteX3752" fmla="*/ 890992 w 2027827"/>
              <a:gd name="connsiteY3752" fmla="*/ 1607253 h 2027827"/>
              <a:gd name="connsiteX3753" fmla="*/ 867383 w 2027827"/>
              <a:gd name="connsiteY3753" fmla="*/ 1644029 h 2027827"/>
              <a:gd name="connsiteX3754" fmla="*/ 892624 w 2027827"/>
              <a:gd name="connsiteY3754" fmla="*/ 1683416 h 2027827"/>
              <a:gd name="connsiteX3755" fmla="*/ 875978 w 2027827"/>
              <a:gd name="connsiteY3755" fmla="*/ 1683416 h 2027827"/>
              <a:gd name="connsiteX3756" fmla="*/ 859113 w 2027827"/>
              <a:gd name="connsiteY3756" fmla="*/ 1656651 h 2027827"/>
              <a:gd name="connsiteX3757" fmla="*/ 962313 w 2027827"/>
              <a:gd name="connsiteY3757" fmla="*/ 1656651 h 2027827"/>
              <a:gd name="connsiteX3758" fmla="*/ 945449 w 2027827"/>
              <a:gd name="connsiteY3758" fmla="*/ 1683416 h 2027827"/>
              <a:gd name="connsiteX3759" fmla="*/ 928803 w 2027827"/>
              <a:gd name="connsiteY3759" fmla="*/ 1683416 h 2027827"/>
              <a:gd name="connsiteX3760" fmla="*/ 954044 w 2027827"/>
              <a:gd name="connsiteY3760" fmla="*/ 1644029 h 2027827"/>
              <a:gd name="connsiteX3761" fmla="*/ 930435 w 2027827"/>
              <a:gd name="connsiteY3761" fmla="*/ 1607253 h 2027827"/>
              <a:gd name="connsiteX3762" fmla="*/ 947081 w 2027827"/>
              <a:gd name="connsiteY3762" fmla="*/ 1607253 h 2027827"/>
              <a:gd name="connsiteX3763" fmla="*/ 962313 w 2027827"/>
              <a:gd name="connsiteY3763" fmla="*/ 1631191 h 2027827"/>
              <a:gd name="connsiteX3764" fmla="*/ 977546 w 2027827"/>
              <a:gd name="connsiteY3764" fmla="*/ 1607253 h 2027827"/>
              <a:gd name="connsiteX3765" fmla="*/ 994192 w 2027827"/>
              <a:gd name="connsiteY3765" fmla="*/ 1607253 h 2027827"/>
              <a:gd name="connsiteX3766" fmla="*/ 970583 w 2027827"/>
              <a:gd name="connsiteY3766" fmla="*/ 1644029 h 2027827"/>
              <a:gd name="connsiteX3767" fmla="*/ 995824 w 2027827"/>
              <a:gd name="connsiteY3767" fmla="*/ 1683416 h 2027827"/>
              <a:gd name="connsiteX3768" fmla="*/ 979179 w 2027827"/>
              <a:gd name="connsiteY3768" fmla="*/ 1683416 h 2027827"/>
              <a:gd name="connsiteX3769" fmla="*/ 962313 w 2027827"/>
              <a:gd name="connsiteY3769" fmla="*/ 1656651 h 2027827"/>
              <a:gd name="connsiteX3770" fmla="*/ 1065513 w 2027827"/>
              <a:gd name="connsiteY3770" fmla="*/ 1656651 h 2027827"/>
              <a:gd name="connsiteX3771" fmla="*/ 1048649 w 2027827"/>
              <a:gd name="connsiteY3771" fmla="*/ 1683416 h 2027827"/>
              <a:gd name="connsiteX3772" fmla="*/ 1032003 w 2027827"/>
              <a:gd name="connsiteY3772" fmla="*/ 1683416 h 2027827"/>
              <a:gd name="connsiteX3773" fmla="*/ 1057244 w 2027827"/>
              <a:gd name="connsiteY3773" fmla="*/ 1644029 h 2027827"/>
              <a:gd name="connsiteX3774" fmla="*/ 1033635 w 2027827"/>
              <a:gd name="connsiteY3774" fmla="*/ 1607253 h 2027827"/>
              <a:gd name="connsiteX3775" fmla="*/ 1050281 w 2027827"/>
              <a:gd name="connsiteY3775" fmla="*/ 1607253 h 2027827"/>
              <a:gd name="connsiteX3776" fmla="*/ 1065513 w 2027827"/>
              <a:gd name="connsiteY3776" fmla="*/ 1631191 h 2027827"/>
              <a:gd name="connsiteX3777" fmla="*/ 1080747 w 2027827"/>
              <a:gd name="connsiteY3777" fmla="*/ 1607253 h 2027827"/>
              <a:gd name="connsiteX3778" fmla="*/ 1097393 w 2027827"/>
              <a:gd name="connsiteY3778" fmla="*/ 1607253 h 2027827"/>
              <a:gd name="connsiteX3779" fmla="*/ 1073783 w 2027827"/>
              <a:gd name="connsiteY3779" fmla="*/ 1644029 h 2027827"/>
              <a:gd name="connsiteX3780" fmla="*/ 1099025 w 2027827"/>
              <a:gd name="connsiteY3780" fmla="*/ 1683416 h 2027827"/>
              <a:gd name="connsiteX3781" fmla="*/ 1082379 w 2027827"/>
              <a:gd name="connsiteY3781" fmla="*/ 1683416 h 2027827"/>
              <a:gd name="connsiteX3782" fmla="*/ 1065513 w 2027827"/>
              <a:gd name="connsiteY3782" fmla="*/ 1656651 h 2027827"/>
              <a:gd name="connsiteX3783" fmla="*/ 1168714 w 2027827"/>
              <a:gd name="connsiteY3783" fmla="*/ 1656651 h 2027827"/>
              <a:gd name="connsiteX3784" fmla="*/ 1151849 w 2027827"/>
              <a:gd name="connsiteY3784" fmla="*/ 1683416 h 2027827"/>
              <a:gd name="connsiteX3785" fmla="*/ 1135203 w 2027827"/>
              <a:gd name="connsiteY3785" fmla="*/ 1683416 h 2027827"/>
              <a:gd name="connsiteX3786" fmla="*/ 1160445 w 2027827"/>
              <a:gd name="connsiteY3786" fmla="*/ 1644029 h 2027827"/>
              <a:gd name="connsiteX3787" fmla="*/ 1136835 w 2027827"/>
              <a:gd name="connsiteY3787" fmla="*/ 1607253 h 2027827"/>
              <a:gd name="connsiteX3788" fmla="*/ 1153481 w 2027827"/>
              <a:gd name="connsiteY3788" fmla="*/ 1607253 h 2027827"/>
              <a:gd name="connsiteX3789" fmla="*/ 1168714 w 2027827"/>
              <a:gd name="connsiteY3789" fmla="*/ 1631191 h 2027827"/>
              <a:gd name="connsiteX3790" fmla="*/ 1183947 w 2027827"/>
              <a:gd name="connsiteY3790" fmla="*/ 1607253 h 2027827"/>
              <a:gd name="connsiteX3791" fmla="*/ 1200593 w 2027827"/>
              <a:gd name="connsiteY3791" fmla="*/ 1607253 h 2027827"/>
              <a:gd name="connsiteX3792" fmla="*/ 1176984 w 2027827"/>
              <a:gd name="connsiteY3792" fmla="*/ 1644029 h 2027827"/>
              <a:gd name="connsiteX3793" fmla="*/ 1202225 w 2027827"/>
              <a:gd name="connsiteY3793" fmla="*/ 1683416 h 2027827"/>
              <a:gd name="connsiteX3794" fmla="*/ 1185579 w 2027827"/>
              <a:gd name="connsiteY3794" fmla="*/ 1683416 h 2027827"/>
              <a:gd name="connsiteX3795" fmla="*/ 1168714 w 2027827"/>
              <a:gd name="connsiteY3795" fmla="*/ 1656651 h 2027827"/>
              <a:gd name="connsiteX3796" fmla="*/ 1271914 w 2027827"/>
              <a:gd name="connsiteY3796" fmla="*/ 1656651 h 2027827"/>
              <a:gd name="connsiteX3797" fmla="*/ 1255050 w 2027827"/>
              <a:gd name="connsiteY3797" fmla="*/ 1683416 h 2027827"/>
              <a:gd name="connsiteX3798" fmla="*/ 1238404 w 2027827"/>
              <a:gd name="connsiteY3798" fmla="*/ 1683416 h 2027827"/>
              <a:gd name="connsiteX3799" fmla="*/ 1263645 w 2027827"/>
              <a:gd name="connsiteY3799" fmla="*/ 1644029 h 2027827"/>
              <a:gd name="connsiteX3800" fmla="*/ 1240036 w 2027827"/>
              <a:gd name="connsiteY3800" fmla="*/ 1607253 h 2027827"/>
              <a:gd name="connsiteX3801" fmla="*/ 1256682 w 2027827"/>
              <a:gd name="connsiteY3801" fmla="*/ 1607253 h 2027827"/>
              <a:gd name="connsiteX3802" fmla="*/ 1271914 w 2027827"/>
              <a:gd name="connsiteY3802" fmla="*/ 1631191 h 2027827"/>
              <a:gd name="connsiteX3803" fmla="*/ 1287147 w 2027827"/>
              <a:gd name="connsiteY3803" fmla="*/ 1607253 h 2027827"/>
              <a:gd name="connsiteX3804" fmla="*/ 1303793 w 2027827"/>
              <a:gd name="connsiteY3804" fmla="*/ 1607253 h 2027827"/>
              <a:gd name="connsiteX3805" fmla="*/ 1280184 w 2027827"/>
              <a:gd name="connsiteY3805" fmla="*/ 1644029 h 2027827"/>
              <a:gd name="connsiteX3806" fmla="*/ 1305426 w 2027827"/>
              <a:gd name="connsiteY3806" fmla="*/ 1683416 h 2027827"/>
              <a:gd name="connsiteX3807" fmla="*/ 1288779 w 2027827"/>
              <a:gd name="connsiteY3807" fmla="*/ 1683416 h 2027827"/>
              <a:gd name="connsiteX3808" fmla="*/ 1271914 w 2027827"/>
              <a:gd name="connsiteY3808" fmla="*/ 1656651 h 2027827"/>
              <a:gd name="connsiteX3809" fmla="*/ 1375114 w 2027827"/>
              <a:gd name="connsiteY3809" fmla="*/ 1656651 h 2027827"/>
              <a:gd name="connsiteX3810" fmla="*/ 1358250 w 2027827"/>
              <a:gd name="connsiteY3810" fmla="*/ 1683416 h 2027827"/>
              <a:gd name="connsiteX3811" fmla="*/ 1341604 w 2027827"/>
              <a:gd name="connsiteY3811" fmla="*/ 1683416 h 2027827"/>
              <a:gd name="connsiteX3812" fmla="*/ 1366845 w 2027827"/>
              <a:gd name="connsiteY3812" fmla="*/ 1644029 h 2027827"/>
              <a:gd name="connsiteX3813" fmla="*/ 1343236 w 2027827"/>
              <a:gd name="connsiteY3813" fmla="*/ 1607253 h 2027827"/>
              <a:gd name="connsiteX3814" fmla="*/ 1359882 w 2027827"/>
              <a:gd name="connsiteY3814" fmla="*/ 1607253 h 2027827"/>
              <a:gd name="connsiteX3815" fmla="*/ 1375114 w 2027827"/>
              <a:gd name="connsiteY3815" fmla="*/ 1631191 h 2027827"/>
              <a:gd name="connsiteX3816" fmla="*/ 1390348 w 2027827"/>
              <a:gd name="connsiteY3816" fmla="*/ 1607253 h 2027827"/>
              <a:gd name="connsiteX3817" fmla="*/ 1406993 w 2027827"/>
              <a:gd name="connsiteY3817" fmla="*/ 1607253 h 2027827"/>
              <a:gd name="connsiteX3818" fmla="*/ 1383384 w 2027827"/>
              <a:gd name="connsiteY3818" fmla="*/ 1644029 h 2027827"/>
              <a:gd name="connsiteX3819" fmla="*/ 1408626 w 2027827"/>
              <a:gd name="connsiteY3819" fmla="*/ 1683416 h 2027827"/>
              <a:gd name="connsiteX3820" fmla="*/ 1391980 w 2027827"/>
              <a:gd name="connsiteY3820" fmla="*/ 1683416 h 2027827"/>
              <a:gd name="connsiteX3821" fmla="*/ 1375114 w 2027827"/>
              <a:gd name="connsiteY3821" fmla="*/ 1656651 h 2027827"/>
              <a:gd name="connsiteX3822" fmla="*/ 1478315 w 2027827"/>
              <a:gd name="connsiteY3822" fmla="*/ 1656651 h 2027827"/>
              <a:gd name="connsiteX3823" fmla="*/ 1461450 w 2027827"/>
              <a:gd name="connsiteY3823" fmla="*/ 1683416 h 2027827"/>
              <a:gd name="connsiteX3824" fmla="*/ 1444804 w 2027827"/>
              <a:gd name="connsiteY3824" fmla="*/ 1683416 h 2027827"/>
              <a:gd name="connsiteX3825" fmla="*/ 1470046 w 2027827"/>
              <a:gd name="connsiteY3825" fmla="*/ 1644029 h 2027827"/>
              <a:gd name="connsiteX3826" fmla="*/ 1446436 w 2027827"/>
              <a:gd name="connsiteY3826" fmla="*/ 1607253 h 2027827"/>
              <a:gd name="connsiteX3827" fmla="*/ 1463083 w 2027827"/>
              <a:gd name="connsiteY3827" fmla="*/ 1607253 h 2027827"/>
              <a:gd name="connsiteX3828" fmla="*/ 1478315 w 2027827"/>
              <a:gd name="connsiteY3828" fmla="*/ 1631191 h 2027827"/>
              <a:gd name="connsiteX3829" fmla="*/ 1493548 w 2027827"/>
              <a:gd name="connsiteY3829" fmla="*/ 1607253 h 2027827"/>
              <a:gd name="connsiteX3830" fmla="*/ 1510194 w 2027827"/>
              <a:gd name="connsiteY3830" fmla="*/ 1607253 h 2027827"/>
              <a:gd name="connsiteX3831" fmla="*/ 1486584 w 2027827"/>
              <a:gd name="connsiteY3831" fmla="*/ 1644029 h 2027827"/>
              <a:gd name="connsiteX3832" fmla="*/ 1511826 w 2027827"/>
              <a:gd name="connsiteY3832" fmla="*/ 1683416 h 2027827"/>
              <a:gd name="connsiteX3833" fmla="*/ 1495180 w 2027827"/>
              <a:gd name="connsiteY3833" fmla="*/ 1683416 h 2027827"/>
              <a:gd name="connsiteX3834" fmla="*/ 1478315 w 2027827"/>
              <a:gd name="connsiteY3834" fmla="*/ 1656651 h 2027827"/>
              <a:gd name="connsiteX3835" fmla="*/ 1581515 w 2027827"/>
              <a:gd name="connsiteY3835" fmla="*/ 1656651 h 2027827"/>
              <a:gd name="connsiteX3836" fmla="*/ 1564650 w 2027827"/>
              <a:gd name="connsiteY3836" fmla="*/ 1683416 h 2027827"/>
              <a:gd name="connsiteX3837" fmla="*/ 1548004 w 2027827"/>
              <a:gd name="connsiteY3837" fmla="*/ 1683416 h 2027827"/>
              <a:gd name="connsiteX3838" fmla="*/ 1573246 w 2027827"/>
              <a:gd name="connsiteY3838" fmla="*/ 1644029 h 2027827"/>
              <a:gd name="connsiteX3839" fmla="*/ 1549636 w 2027827"/>
              <a:gd name="connsiteY3839" fmla="*/ 1607253 h 2027827"/>
              <a:gd name="connsiteX3840" fmla="*/ 1566283 w 2027827"/>
              <a:gd name="connsiteY3840" fmla="*/ 1607253 h 2027827"/>
              <a:gd name="connsiteX3841" fmla="*/ 1581515 w 2027827"/>
              <a:gd name="connsiteY3841" fmla="*/ 1631191 h 2027827"/>
              <a:gd name="connsiteX3842" fmla="*/ 1596748 w 2027827"/>
              <a:gd name="connsiteY3842" fmla="*/ 1607253 h 2027827"/>
              <a:gd name="connsiteX3843" fmla="*/ 1613394 w 2027827"/>
              <a:gd name="connsiteY3843" fmla="*/ 1607253 h 2027827"/>
              <a:gd name="connsiteX3844" fmla="*/ 1589785 w 2027827"/>
              <a:gd name="connsiteY3844" fmla="*/ 1644029 h 2027827"/>
              <a:gd name="connsiteX3845" fmla="*/ 1615026 w 2027827"/>
              <a:gd name="connsiteY3845" fmla="*/ 1683416 h 2027827"/>
              <a:gd name="connsiteX3846" fmla="*/ 1598380 w 2027827"/>
              <a:gd name="connsiteY3846" fmla="*/ 1683416 h 2027827"/>
              <a:gd name="connsiteX3847" fmla="*/ 1581515 w 2027827"/>
              <a:gd name="connsiteY3847" fmla="*/ 1656651 h 2027827"/>
              <a:gd name="connsiteX3848" fmla="*/ 1684715 w 2027827"/>
              <a:gd name="connsiteY3848" fmla="*/ 1656651 h 2027827"/>
              <a:gd name="connsiteX3849" fmla="*/ 1667851 w 2027827"/>
              <a:gd name="connsiteY3849" fmla="*/ 1683416 h 2027827"/>
              <a:gd name="connsiteX3850" fmla="*/ 1651205 w 2027827"/>
              <a:gd name="connsiteY3850" fmla="*/ 1683416 h 2027827"/>
              <a:gd name="connsiteX3851" fmla="*/ 1676446 w 2027827"/>
              <a:gd name="connsiteY3851" fmla="*/ 1644029 h 2027827"/>
              <a:gd name="connsiteX3852" fmla="*/ 1652837 w 2027827"/>
              <a:gd name="connsiteY3852" fmla="*/ 1607253 h 2027827"/>
              <a:gd name="connsiteX3853" fmla="*/ 1669483 w 2027827"/>
              <a:gd name="connsiteY3853" fmla="*/ 1607253 h 2027827"/>
              <a:gd name="connsiteX3854" fmla="*/ 1684715 w 2027827"/>
              <a:gd name="connsiteY3854" fmla="*/ 1631191 h 2027827"/>
              <a:gd name="connsiteX3855" fmla="*/ 1699948 w 2027827"/>
              <a:gd name="connsiteY3855" fmla="*/ 1607253 h 2027827"/>
              <a:gd name="connsiteX3856" fmla="*/ 1716595 w 2027827"/>
              <a:gd name="connsiteY3856" fmla="*/ 1607253 h 2027827"/>
              <a:gd name="connsiteX3857" fmla="*/ 1692985 w 2027827"/>
              <a:gd name="connsiteY3857" fmla="*/ 1644029 h 2027827"/>
              <a:gd name="connsiteX3858" fmla="*/ 1718227 w 2027827"/>
              <a:gd name="connsiteY3858" fmla="*/ 1683416 h 2027827"/>
              <a:gd name="connsiteX3859" fmla="*/ 1701581 w 2027827"/>
              <a:gd name="connsiteY3859" fmla="*/ 1683416 h 2027827"/>
              <a:gd name="connsiteX3860" fmla="*/ 1684715 w 2027827"/>
              <a:gd name="connsiteY3860" fmla="*/ 1656651 h 2027827"/>
              <a:gd name="connsiteX3861" fmla="*/ 1787915 w 2027827"/>
              <a:gd name="connsiteY3861" fmla="*/ 1656651 h 2027827"/>
              <a:gd name="connsiteX3862" fmla="*/ 1771051 w 2027827"/>
              <a:gd name="connsiteY3862" fmla="*/ 1683416 h 2027827"/>
              <a:gd name="connsiteX3863" fmla="*/ 1754405 w 2027827"/>
              <a:gd name="connsiteY3863" fmla="*/ 1683416 h 2027827"/>
              <a:gd name="connsiteX3864" fmla="*/ 1779647 w 2027827"/>
              <a:gd name="connsiteY3864" fmla="*/ 1644029 h 2027827"/>
              <a:gd name="connsiteX3865" fmla="*/ 1756037 w 2027827"/>
              <a:gd name="connsiteY3865" fmla="*/ 1607253 h 2027827"/>
              <a:gd name="connsiteX3866" fmla="*/ 1772683 w 2027827"/>
              <a:gd name="connsiteY3866" fmla="*/ 1607253 h 2027827"/>
              <a:gd name="connsiteX3867" fmla="*/ 1787915 w 2027827"/>
              <a:gd name="connsiteY3867" fmla="*/ 1631191 h 2027827"/>
              <a:gd name="connsiteX3868" fmla="*/ 1803149 w 2027827"/>
              <a:gd name="connsiteY3868" fmla="*/ 1607253 h 2027827"/>
              <a:gd name="connsiteX3869" fmla="*/ 1819795 w 2027827"/>
              <a:gd name="connsiteY3869" fmla="*/ 1607253 h 2027827"/>
              <a:gd name="connsiteX3870" fmla="*/ 1796185 w 2027827"/>
              <a:gd name="connsiteY3870" fmla="*/ 1644029 h 2027827"/>
              <a:gd name="connsiteX3871" fmla="*/ 1821427 w 2027827"/>
              <a:gd name="connsiteY3871" fmla="*/ 1683416 h 2027827"/>
              <a:gd name="connsiteX3872" fmla="*/ 1804781 w 2027827"/>
              <a:gd name="connsiteY3872" fmla="*/ 1683416 h 2027827"/>
              <a:gd name="connsiteX3873" fmla="*/ 1787915 w 2027827"/>
              <a:gd name="connsiteY3873" fmla="*/ 1656651 h 2027827"/>
              <a:gd name="connsiteX3874" fmla="*/ 1891116 w 2027827"/>
              <a:gd name="connsiteY3874" fmla="*/ 1656651 h 2027827"/>
              <a:gd name="connsiteX3875" fmla="*/ 1874251 w 2027827"/>
              <a:gd name="connsiteY3875" fmla="*/ 1683416 h 2027827"/>
              <a:gd name="connsiteX3876" fmla="*/ 1857605 w 2027827"/>
              <a:gd name="connsiteY3876" fmla="*/ 1683416 h 2027827"/>
              <a:gd name="connsiteX3877" fmla="*/ 1882847 w 2027827"/>
              <a:gd name="connsiteY3877" fmla="*/ 1644029 h 2027827"/>
              <a:gd name="connsiteX3878" fmla="*/ 1859237 w 2027827"/>
              <a:gd name="connsiteY3878" fmla="*/ 1607253 h 2027827"/>
              <a:gd name="connsiteX3879" fmla="*/ 1875884 w 2027827"/>
              <a:gd name="connsiteY3879" fmla="*/ 1607253 h 2027827"/>
              <a:gd name="connsiteX3880" fmla="*/ 1891116 w 2027827"/>
              <a:gd name="connsiteY3880" fmla="*/ 1631191 h 2027827"/>
              <a:gd name="connsiteX3881" fmla="*/ 1906349 w 2027827"/>
              <a:gd name="connsiteY3881" fmla="*/ 1607253 h 2027827"/>
              <a:gd name="connsiteX3882" fmla="*/ 1922995 w 2027827"/>
              <a:gd name="connsiteY3882" fmla="*/ 1607253 h 2027827"/>
              <a:gd name="connsiteX3883" fmla="*/ 1899385 w 2027827"/>
              <a:gd name="connsiteY3883" fmla="*/ 1644029 h 2027827"/>
              <a:gd name="connsiteX3884" fmla="*/ 1924627 w 2027827"/>
              <a:gd name="connsiteY3884" fmla="*/ 1683416 h 2027827"/>
              <a:gd name="connsiteX3885" fmla="*/ 1907981 w 2027827"/>
              <a:gd name="connsiteY3885" fmla="*/ 1683416 h 2027827"/>
              <a:gd name="connsiteX3886" fmla="*/ 1891116 w 2027827"/>
              <a:gd name="connsiteY3886" fmla="*/ 1656651 h 2027827"/>
              <a:gd name="connsiteX3887" fmla="*/ 1994316 w 2027827"/>
              <a:gd name="connsiteY3887" fmla="*/ 1656651 h 2027827"/>
              <a:gd name="connsiteX3888" fmla="*/ 1977452 w 2027827"/>
              <a:gd name="connsiteY3888" fmla="*/ 1683416 h 2027827"/>
              <a:gd name="connsiteX3889" fmla="*/ 1960805 w 2027827"/>
              <a:gd name="connsiteY3889" fmla="*/ 1683416 h 2027827"/>
              <a:gd name="connsiteX3890" fmla="*/ 1986047 w 2027827"/>
              <a:gd name="connsiteY3890" fmla="*/ 1644029 h 2027827"/>
              <a:gd name="connsiteX3891" fmla="*/ 1962438 w 2027827"/>
              <a:gd name="connsiteY3891" fmla="*/ 1607253 h 2027827"/>
              <a:gd name="connsiteX3892" fmla="*/ 1979084 w 2027827"/>
              <a:gd name="connsiteY3892" fmla="*/ 1607253 h 2027827"/>
              <a:gd name="connsiteX3893" fmla="*/ 1994316 w 2027827"/>
              <a:gd name="connsiteY3893" fmla="*/ 1631191 h 2027827"/>
              <a:gd name="connsiteX3894" fmla="*/ 2009549 w 2027827"/>
              <a:gd name="connsiteY3894" fmla="*/ 1607253 h 2027827"/>
              <a:gd name="connsiteX3895" fmla="*/ 2026195 w 2027827"/>
              <a:gd name="connsiteY3895" fmla="*/ 1607253 h 2027827"/>
              <a:gd name="connsiteX3896" fmla="*/ 2002586 w 2027827"/>
              <a:gd name="connsiteY3896" fmla="*/ 1644029 h 2027827"/>
              <a:gd name="connsiteX3897" fmla="*/ 2027827 w 2027827"/>
              <a:gd name="connsiteY3897" fmla="*/ 1683416 h 2027827"/>
              <a:gd name="connsiteX3898" fmla="*/ 2011182 w 2027827"/>
              <a:gd name="connsiteY3898" fmla="*/ 1683416 h 2027827"/>
              <a:gd name="connsiteX3899" fmla="*/ 1994316 w 2027827"/>
              <a:gd name="connsiteY3899" fmla="*/ 1656651 h 2027827"/>
              <a:gd name="connsiteX3900" fmla="*/ 33511 w 2027827"/>
              <a:gd name="connsiteY3900" fmla="*/ 1771454 h 2027827"/>
              <a:gd name="connsiteX3901" fmla="*/ 16646 w 2027827"/>
              <a:gd name="connsiteY3901" fmla="*/ 1798220 h 2027827"/>
              <a:gd name="connsiteX3902" fmla="*/ 0 w 2027827"/>
              <a:gd name="connsiteY3902" fmla="*/ 1798220 h 2027827"/>
              <a:gd name="connsiteX3903" fmla="*/ 25242 w 2027827"/>
              <a:gd name="connsiteY3903" fmla="*/ 1758833 h 2027827"/>
              <a:gd name="connsiteX3904" fmla="*/ 1632 w 2027827"/>
              <a:gd name="connsiteY3904" fmla="*/ 1722057 h 2027827"/>
              <a:gd name="connsiteX3905" fmla="*/ 18278 w 2027827"/>
              <a:gd name="connsiteY3905" fmla="*/ 1722057 h 2027827"/>
              <a:gd name="connsiteX3906" fmla="*/ 33511 w 2027827"/>
              <a:gd name="connsiteY3906" fmla="*/ 1745994 h 2027827"/>
              <a:gd name="connsiteX3907" fmla="*/ 48744 w 2027827"/>
              <a:gd name="connsiteY3907" fmla="*/ 1722057 h 2027827"/>
              <a:gd name="connsiteX3908" fmla="*/ 65390 w 2027827"/>
              <a:gd name="connsiteY3908" fmla="*/ 1722057 h 2027827"/>
              <a:gd name="connsiteX3909" fmla="*/ 41780 w 2027827"/>
              <a:gd name="connsiteY3909" fmla="*/ 1758833 h 2027827"/>
              <a:gd name="connsiteX3910" fmla="*/ 67022 w 2027827"/>
              <a:gd name="connsiteY3910" fmla="*/ 1798220 h 2027827"/>
              <a:gd name="connsiteX3911" fmla="*/ 50376 w 2027827"/>
              <a:gd name="connsiteY3911" fmla="*/ 1798220 h 2027827"/>
              <a:gd name="connsiteX3912" fmla="*/ 33511 w 2027827"/>
              <a:gd name="connsiteY3912" fmla="*/ 1771454 h 2027827"/>
              <a:gd name="connsiteX3913" fmla="*/ 136711 w 2027827"/>
              <a:gd name="connsiteY3913" fmla="*/ 1771454 h 2027827"/>
              <a:gd name="connsiteX3914" fmla="*/ 119846 w 2027827"/>
              <a:gd name="connsiteY3914" fmla="*/ 1798220 h 2027827"/>
              <a:gd name="connsiteX3915" fmla="*/ 103200 w 2027827"/>
              <a:gd name="connsiteY3915" fmla="*/ 1798220 h 2027827"/>
              <a:gd name="connsiteX3916" fmla="*/ 128442 w 2027827"/>
              <a:gd name="connsiteY3916" fmla="*/ 1758833 h 2027827"/>
              <a:gd name="connsiteX3917" fmla="*/ 104833 w 2027827"/>
              <a:gd name="connsiteY3917" fmla="*/ 1722057 h 2027827"/>
              <a:gd name="connsiteX3918" fmla="*/ 121479 w 2027827"/>
              <a:gd name="connsiteY3918" fmla="*/ 1722057 h 2027827"/>
              <a:gd name="connsiteX3919" fmla="*/ 136711 w 2027827"/>
              <a:gd name="connsiteY3919" fmla="*/ 1745994 h 2027827"/>
              <a:gd name="connsiteX3920" fmla="*/ 151944 w 2027827"/>
              <a:gd name="connsiteY3920" fmla="*/ 1722057 h 2027827"/>
              <a:gd name="connsiteX3921" fmla="*/ 168590 w 2027827"/>
              <a:gd name="connsiteY3921" fmla="*/ 1722057 h 2027827"/>
              <a:gd name="connsiteX3922" fmla="*/ 144981 w 2027827"/>
              <a:gd name="connsiteY3922" fmla="*/ 1758833 h 2027827"/>
              <a:gd name="connsiteX3923" fmla="*/ 170222 w 2027827"/>
              <a:gd name="connsiteY3923" fmla="*/ 1798220 h 2027827"/>
              <a:gd name="connsiteX3924" fmla="*/ 153576 w 2027827"/>
              <a:gd name="connsiteY3924" fmla="*/ 1798220 h 2027827"/>
              <a:gd name="connsiteX3925" fmla="*/ 136711 w 2027827"/>
              <a:gd name="connsiteY3925" fmla="*/ 1771454 h 2027827"/>
              <a:gd name="connsiteX3926" fmla="*/ 239911 w 2027827"/>
              <a:gd name="connsiteY3926" fmla="*/ 1771454 h 2027827"/>
              <a:gd name="connsiteX3927" fmla="*/ 223047 w 2027827"/>
              <a:gd name="connsiteY3927" fmla="*/ 1798220 h 2027827"/>
              <a:gd name="connsiteX3928" fmla="*/ 206401 w 2027827"/>
              <a:gd name="connsiteY3928" fmla="*/ 1798220 h 2027827"/>
              <a:gd name="connsiteX3929" fmla="*/ 231642 w 2027827"/>
              <a:gd name="connsiteY3929" fmla="*/ 1758833 h 2027827"/>
              <a:gd name="connsiteX3930" fmla="*/ 208033 w 2027827"/>
              <a:gd name="connsiteY3930" fmla="*/ 1722057 h 2027827"/>
              <a:gd name="connsiteX3931" fmla="*/ 224679 w 2027827"/>
              <a:gd name="connsiteY3931" fmla="*/ 1722057 h 2027827"/>
              <a:gd name="connsiteX3932" fmla="*/ 239911 w 2027827"/>
              <a:gd name="connsiteY3932" fmla="*/ 1745994 h 2027827"/>
              <a:gd name="connsiteX3933" fmla="*/ 255144 w 2027827"/>
              <a:gd name="connsiteY3933" fmla="*/ 1722057 h 2027827"/>
              <a:gd name="connsiteX3934" fmla="*/ 271790 w 2027827"/>
              <a:gd name="connsiteY3934" fmla="*/ 1722057 h 2027827"/>
              <a:gd name="connsiteX3935" fmla="*/ 248181 w 2027827"/>
              <a:gd name="connsiteY3935" fmla="*/ 1758833 h 2027827"/>
              <a:gd name="connsiteX3936" fmla="*/ 273423 w 2027827"/>
              <a:gd name="connsiteY3936" fmla="*/ 1798220 h 2027827"/>
              <a:gd name="connsiteX3937" fmla="*/ 256777 w 2027827"/>
              <a:gd name="connsiteY3937" fmla="*/ 1798220 h 2027827"/>
              <a:gd name="connsiteX3938" fmla="*/ 239911 w 2027827"/>
              <a:gd name="connsiteY3938" fmla="*/ 1771454 h 2027827"/>
              <a:gd name="connsiteX3939" fmla="*/ 343111 w 2027827"/>
              <a:gd name="connsiteY3939" fmla="*/ 1771454 h 2027827"/>
              <a:gd name="connsiteX3940" fmla="*/ 326247 w 2027827"/>
              <a:gd name="connsiteY3940" fmla="*/ 1798220 h 2027827"/>
              <a:gd name="connsiteX3941" fmla="*/ 309601 w 2027827"/>
              <a:gd name="connsiteY3941" fmla="*/ 1798220 h 2027827"/>
              <a:gd name="connsiteX3942" fmla="*/ 334843 w 2027827"/>
              <a:gd name="connsiteY3942" fmla="*/ 1758833 h 2027827"/>
              <a:gd name="connsiteX3943" fmla="*/ 311233 w 2027827"/>
              <a:gd name="connsiteY3943" fmla="*/ 1722057 h 2027827"/>
              <a:gd name="connsiteX3944" fmla="*/ 327879 w 2027827"/>
              <a:gd name="connsiteY3944" fmla="*/ 1722057 h 2027827"/>
              <a:gd name="connsiteX3945" fmla="*/ 343111 w 2027827"/>
              <a:gd name="connsiteY3945" fmla="*/ 1745994 h 2027827"/>
              <a:gd name="connsiteX3946" fmla="*/ 358345 w 2027827"/>
              <a:gd name="connsiteY3946" fmla="*/ 1722057 h 2027827"/>
              <a:gd name="connsiteX3947" fmla="*/ 374991 w 2027827"/>
              <a:gd name="connsiteY3947" fmla="*/ 1722057 h 2027827"/>
              <a:gd name="connsiteX3948" fmla="*/ 351381 w 2027827"/>
              <a:gd name="connsiteY3948" fmla="*/ 1758833 h 2027827"/>
              <a:gd name="connsiteX3949" fmla="*/ 376623 w 2027827"/>
              <a:gd name="connsiteY3949" fmla="*/ 1798220 h 2027827"/>
              <a:gd name="connsiteX3950" fmla="*/ 359977 w 2027827"/>
              <a:gd name="connsiteY3950" fmla="*/ 1798220 h 2027827"/>
              <a:gd name="connsiteX3951" fmla="*/ 343111 w 2027827"/>
              <a:gd name="connsiteY3951" fmla="*/ 1771454 h 2027827"/>
              <a:gd name="connsiteX3952" fmla="*/ 446312 w 2027827"/>
              <a:gd name="connsiteY3952" fmla="*/ 1771454 h 2027827"/>
              <a:gd name="connsiteX3953" fmla="*/ 429447 w 2027827"/>
              <a:gd name="connsiteY3953" fmla="*/ 1798220 h 2027827"/>
              <a:gd name="connsiteX3954" fmla="*/ 412801 w 2027827"/>
              <a:gd name="connsiteY3954" fmla="*/ 1798220 h 2027827"/>
              <a:gd name="connsiteX3955" fmla="*/ 438043 w 2027827"/>
              <a:gd name="connsiteY3955" fmla="*/ 1758833 h 2027827"/>
              <a:gd name="connsiteX3956" fmla="*/ 414433 w 2027827"/>
              <a:gd name="connsiteY3956" fmla="*/ 1722057 h 2027827"/>
              <a:gd name="connsiteX3957" fmla="*/ 431079 w 2027827"/>
              <a:gd name="connsiteY3957" fmla="*/ 1722057 h 2027827"/>
              <a:gd name="connsiteX3958" fmla="*/ 446312 w 2027827"/>
              <a:gd name="connsiteY3958" fmla="*/ 1745994 h 2027827"/>
              <a:gd name="connsiteX3959" fmla="*/ 461545 w 2027827"/>
              <a:gd name="connsiteY3959" fmla="*/ 1722057 h 2027827"/>
              <a:gd name="connsiteX3960" fmla="*/ 478191 w 2027827"/>
              <a:gd name="connsiteY3960" fmla="*/ 1722057 h 2027827"/>
              <a:gd name="connsiteX3961" fmla="*/ 454582 w 2027827"/>
              <a:gd name="connsiteY3961" fmla="*/ 1758833 h 2027827"/>
              <a:gd name="connsiteX3962" fmla="*/ 479823 w 2027827"/>
              <a:gd name="connsiteY3962" fmla="*/ 1798220 h 2027827"/>
              <a:gd name="connsiteX3963" fmla="*/ 463177 w 2027827"/>
              <a:gd name="connsiteY3963" fmla="*/ 1798220 h 2027827"/>
              <a:gd name="connsiteX3964" fmla="*/ 446312 w 2027827"/>
              <a:gd name="connsiteY3964" fmla="*/ 1771454 h 2027827"/>
              <a:gd name="connsiteX3965" fmla="*/ 549512 w 2027827"/>
              <a:gd name="connsiteY3965" fmla="*/ 1771454 h 2027827"/>
              <a:gd name="connsiteX3966" fmla="*/ 532648 w 2027827"/>
              <a:gd name="connsiteY3966" fmla="*/ 1798220 h 2027827"/>
              <a:gd name="connsiteX3967" fmla="*/ 516002 w 2027827"/>
              <a:gd name="connsiteY3967" fmla="*/ 1798220 h 2027827"/>
              <a:gd name="connsiteX3968" fmla="*/ 541243 w 2027827"/>
              <a:gd name="connsiteY3968" fmla="*/ 1758833 h 2027827"/>
              <a:gd name="connsiteX3969" fmla="*/ 517634 w 2027827"/>
              <a:gd name="connsiteY3969" fmla="*/ 1722057 h 2027827"/>
              <a:gd name="connsiteX3970" fmla="*/ 534280 w 2027827"/>
              <a:gd name="connsiteY3970" fmla="*/ 1722057 h 2027827"/>
              <a:gd name="connsiteX3971" fmla="*/ 549512 w 2027827"/>
              <a:gd name="connsiteY3971" fmla="*/ 1745994 h 2027827"/>
              <a:gd name="connsiteX3972" fmla="*/ 564745 w 2027827"/>
              <a:gd name="connsiteY3972" fmla="*/ 1722057 h 2027827"/>
              <a:gd name="connsiteX3973" fmla="*/ 581391 w 2027827"/>
              <a:gd name="connsiteY3973" fmla="*/ 1722057 h 2027827"/>
              <a:gd name="connsiteX3974" fmla="*/ 557782 w 2027827"/>
              <a:gd name="connsiteY3974" fmla="*/ 1758833 h 2027827"/>
              <a:gd name="connsiteX3975" fmla="*/ 583023 w 2027827"/>
              <a:gd name="connsiteY3975" fmla="*/ 1798220 h 2027827"/>
              <a:gd name="connsiteX3976" fmla="*/ 566378 w 2027827"/>
              <a:gd name="connsiteY3976" fmla="*/ 1798220 h 2027827"/>
              <a:gd name="connsiteX3977" fmla="*/ 549512 w 2027827"/>
              <a:gd name="connsiteY3977" fmla="*/ 1771454 h 2027827"/>
              <a:gd name="connsiteX3978" fmla="*/ 652712 w 2027827"/>
              <a:gd name="connsiteY3978" fmla="*/ 1771454 h 2027827"/>
              <a:gd name="connsiteX3979" fmla="*/ 635848 w 2027827"/>
              <a:gd name="connsiteY3979" fmla="*/ 1798220 h 2027827"/>
              <a:gd name="connsiteX3980" fmla="*/ 619202 w 2027827"/>
              <a:gd name="connsiteY3980" fmla="*/ 1798220 h 2027827"/>
              <a:gd name="connsiteX3981" fmla="*/ 644443 w 2027827"/>
              <a:gd name="connsiteY3981" fmla="*/ 1758833 h 2027827"/>
              <a:gd name="connsiteX3982" fmla="*/ 620834 w 2027827"/>
              <a:gd name="connsiteY3982" fmla="*/ 1722057 h 2027827"/>
              <a:gd name="connsiteX3983" fmla="*/ 637480 w 2027827"/>
              <a:gd name="connsiteY3983" fmla="*/ 1722057 h 2027827"/>
              <a:gd name="connsiteX3984" fmla="*/ 652712 w 2027827"/>
              <a:gd name="connsiteY3984" fmla="*/ 1745994 h 2027827"/>
              <a:gd name="connsiteX3985" fmla="*/ 667945 w 2027827"/>
              <a:gd name="connsiteY3985" fmla="*/ 1722057 h 2027827"/>
              <a:gd name="connsiteX3986" fmla="*/ 684592 w 2027827"/>
              <a:gd name="connsiteY3986" fmla="*/ 1722057 h 2027827"/>
              <a:gd name="connsiteX3987" fmla="*/ 660982 w 2027827"/>
              <a:gd name="connsiteY3987" fmla="*/ 1758833 h 2027827"/>
              <a:gd name="connsiteX3988" fmla="*/ 686224 w 2027827"/>
              <a:gd name="connsiteY3988" fmla="*/ 1798220 h 2027827"/>
              <a:gd name="connsiteX3989" fmla="*/ 669578 w 2027827"/>
              <a:gd name="connsiteY3989" fmla="*/ 1798220 h 2027827"/>
              <a:gd name="connsiteX3990" fmla="*/ 652712 w 2027827"/>
              <a:gd name="connsiteY3990" fmla="*/ 1771454 h 2027827"/>
              <a:gd name="connsiteX3991" fmla="*/ 755913 w 2027827"/>
              <a:gd name="connsiteY3991" fmla="*/ 1771454 h 2027827"/>
              <a:gd name="connsiteX3992" fmla="*/ 739048 w 2027827"/>
              <a:gd name="connsiteY3992" fmla="*/ 1798220 h 2027827"/>
              <a:gd name="connsiteX3993" fmla="*/ 722402 w 2027827"/>
              <a:gd name="connsiteY3993" fmla="*/ 1798220 h 2027827"/>
              <a:gd name="connsiteX3994" fmla="*/ 747644 w 2027827"/>
              <a:gd name="connsiteY3994" fmla="*/ 1758833 h 2027827"/>
              <a:gd name="connsiteX3995" fmla="*/ 724034 w 2027827"/>
              <a:gd name="connsiteY3995" fmla="*/ 1722057 h 2027827"/>
              <a:gd name="connsiteX3996" fmla="*/ 740680 w 2027827"/>
              <a:gd name="connsiteY3996" fmla="*/ 1722057 h 2027827"/>
              <a:gd name="connsiteX3997" fmla="*/ 755913 w 2027827"/>
              <a:gd name="connsiteY3997" fmla="*/ 1745994 h 2027827"/>
              <a:gd name="connsiteX3998" fmla="*/ 771146 w 2027827"/>
              <a:gd name="connsiteY3998" fmla="*/ 1722057 h 2027827"/>
              <a:gd name="connsiteX3999" fmla="*/ 787792 w 2027827"/>
              <a:gd name="connsiteY3999" fmla="*/ 1722057 h 2027827"/>
              <a:gd name="connsiteX4000" fmla="*/ 764182 w 2027827"/>
              <a:gd name="connsiteY4000" fmla="*/ 1758833 h 2027827"/>
              <a:gd name="connsiteX4001" fmla="*/ 789424 w 2027827"/>
              <a:gd name="connsiteY4001" fmla="*/ 1798220 h 2027827"/>
              <a:gd name="connsiteX4002" fmla="*/ 772778 w 2027827"/>
              <a:gd name="connsiteY4002" fmla="*/ 1798220 h 2027827"/>
              <a:gd name="connsiteX4003" fmla="*/ 755913 w 2027827"/>
              <a:gd name="connsiteY4003" fmla="*/ 1771454 h 2027827"/>
              <a:gd name="connsiteX4004" fmla="*/ 859113 w 2027827"/>
              <a:gd name="connsiteY4004" fmla="*/ 1771454 h 2027827"/>
              <a:gd name="connsiteX4005" fmla="*/ 842248 w 2027827"/>
              <a:gd name="connsiteY4005" fmla="*/ 1798220 h 2027827"/>
              <a:gd name="connsiteX4006" fmla="*/ 825602 w 2027827"/>
              <a:gd name="connsiteY4006" fmla="*/ 1798220 h 2027827"/>
              <a:gd name="connsiteX4007" fmla="*/ 850844 w 2027827"/>
              <a:gd name="connsiteY4007" fmla="*/ 1758833 h 2027827"/>
              <a:gd name="connsiteX4008" fmla="*/ 827235 w 2027827"/>
              <a:gd name="connsiteY4008" fmla="*/ 1722057 h 2027827"/>
              <a:gd name="connsiteX4009" fmla="*/ 843881 w 2027827"/>
              <a:gd name="connsiteY4009" fmla="*/ 1722057 h 2027827"/>
              <a:gd name="connsiteX4010" fmla="*/ 859113 w 2027827"/>
              <a:gd name="connsiteY4010" fmla="*/ 1745994 h 2027827"/>
              <a:gd name="connsiteX4011" fmla="*/ 874346 w 2027827"/>
              <a:gd name="connsiteY4011" fmla="*/ 1722057 h 2027827"/>
              <a:gd name="connsiteX4012" fmla="*/ 890992 w 2027827"/>
              <a:gd name="connsiteY4012" fmla="*/ 1722057 h 2027827"/>
              <a:gd name="connsiteX4013" fmla="*/ 867383 w 2027827"/>
              <a:gd name="connsiteY4013" fmla="*/ 1758833 h 2027827"/>
              <a:gd name="connsiteX4014" fmla="*/ 892624 w 2027827"/>
              <a:gd name="connsiteY4014" fmla="*/ 1798220 h 2027827"/>
              <a:gd name="connsiteX4015" fmla="*/ 875978 w 2027827"/>
              <a:gd name="connsiteY4015" fmla="*/ 1798220 h 2027827"/>
              <a:gd name="connsiteX4016" fmla="*/ 859113 w 2027827"/>
              <a:gd name="connsiteY4016" fmla="*/ 1771454 h 2027827"/>
              <a:gd name="connsiteX4017" fmla="*/ 962313 w 2027827"/>
              <a:gd name="connsiteY4017" fmla="*/ 1771454 h 2027827"/>
              <a:gd name="connsiteX4018" fmla="*/ 945449 w 2027827"/>
              <a:gd name="connsiteY4018" fmla="*/ 1798220 h 2027827"/>
              <a:gd name="connsiteX4019" fmla="*/ 928803 w 2027827"/>
              <a:gd name="connsiteY4019" fmla="*/ 1798220 h 2027827"/>
              <a:gd name="connsiteX4020" fmla="*/ 954044 w 2027827"/>
              <a:gd name="connsiteY4020" fmla="*/ 1758833 h 2027827"/>
              <a:gd name="connsiteX4021" fmla="*/ 930435 w 2027827"/>
              <a:gd name="connsiteY4021" fmla="*/ 1722057 h 2027827"/>
              <a:gd name="connsiteX4022" fmla="*/ 947081 w 2027827"/>
              <a:gd name="connsiteY4022" fmla="*/ 1722057 h 2027827"/>
              <a:gd name="connsiteX4023" fmla="*/ 962313 w 2027827"/>
              <a:gd name="connsiteY4023" fmla="*/ 1745994 h 2027827"/>
              <a:gd name="connsiteX4024" fmla="*/ 977546 w 2027827"/>
              <a:gd name="connsiteY4024" fmla="*/ 1722057 h 2027827"/>
              <a:gd name="connsiteX4025" fmla="*/ 994192 w 2027827"/>
              <a:gd name="connsiteY4025" fmla="*/ 1722057 h 2027827"/>
              <a:gd name="connsiteX4026" fmla="*/ 970583 w 2027827"/>
              <a:gd name="connsiteY4026" fmla="*/ 1758833 h 2027827"/>
              <a:gd name="connsiteX4027" fmla="*/ 995824 w 2027827"/>
              <a:gd name="connsiteY4027" fmla="*/ 1798220 h 2027827"/>
              <a:gd name="connsiteX4028" fmla="*/ 979179 w 2027827"/>
              <a:gd name="connsiteY4028" fmla="*/ 1798220 h 2027827"/>
              <a:gd name="connsiteX4029" fmla="*/ 962313 w 2027827"/>
              <a:gd name="connsiteY4029" fmla="*/ 1771454 h 2027827"/>
              <a:gd name="connsiteX4030" fmla="*/ 1065513 w 2027827"/>
              <a:gd name="connsiteY4030" fmla="*/ 1771454 h 2027827"/>
              <a:gd name="connsiteX4031" fmla="*/ 1048649 w 2027827"/>
              <a:gd name="connsiteY4031" fmla="*/ 1798220 h 2027827"/>
              <a:gd name="connsiteX4032" fmla="*/ 1032003 w 2027827"/>
              <a:gd name="connsiteY4032" fmla="*/ 1798220 h 2027827"/>
              <a:gd name="connsiteX4033" fmla="*/ 1057244 w 2027827"/>
              <a:gd name="connsiteY4033" fmla="*/ 1758833 h 2027827"/>
              <a:gd name="connsiteX4034" fmla="*/ 1033635 w 2027827"/>
              <a:gd name="connsiteY4034" fmla="*/ 1722057 h 2027827"/>
              <a:gd name="connsiteX4035" fmla="*/ 1050281 w 2027827"/>
              <a:gd name="connsiteY4035" fmla="*/ 1722057 h 2027827"/>
              <a:gd name="connsiteX4036" fmla="*/ 1065513 w 2027827"/>
              <a:gd name="connsiteY4036" fmla="*/ 1745994 h 2027827"/>
              <a:gd name="connsiteX4037" fmla="*/ 1080747 w 2027827"/>
              <a:gd name="connsiteY4037" fmla="*/ 1722057 h 2027827"/>
              <a:gd name="connsiteX4038" fmla="*/ 1097393 w 2027827"/>
              <a:gd name="connsiteY4038" fmla="*/ 1722057 h 2027827"/>
              <a:gd name="connsiteX4039" fmla="*/ 1073783 w 2027827"/>
              <a:gd name="connsiteY4039" fmla="*/ 1758833 h 2027827"/>
              <a:gd name="connsiteX4040" fmla="*/ 1099025 w 2027827"/>
              <a:gd name="connsiteY4040" fmla="*/ 1798220 h 2027827"/>
              <a:gd name="connsiteX4041" fmla="*/ 1082379 w 2027827"/>
              <a:gd name="connsiteY4041" fmla="*/ 1798220 h 2027827"/>
              <a:gd name="connsiteX4042" fmla="*/ 1065513 w 2027827"/>
              <a:gd name="connsiteY4042" fmla="*/ 1771454 h 2027827"/>
              <a:gd name="connsiteX4043" fmla="*/ 1168714 w 2027827"/>
              <a:gd name="connsiteY4043" fmla="*/ 1771454 h 2027827"/>
              <a:gd name="connsiteX4044" fmla="*/ 1151849 w 2027827"/>
              <a:gd name="connsiteY4044" fmla="*/ 1798220 h 2027827"/>
              <a:gd name="connsiteX4045" fmla="*/ 1135203 w 2027827"/>
              <a:gd name="connsiteY4045" fmla="*/ 1798220 h 2027827"/>
              <a:gd name="connsiteX4046" fmla="*/ 1160445 w 2027827"/>
              <a:gd name="connsiteY4046" fmla="*/ 1758833 h 2027827"/>
              <a:gd name="connsiteX4047" fmla="*/ 1136835 w 2027827"/>
              <a:gd name="connsiteY4047" fmla="*/ 1722057 h 2027827"/>
              <a:gd name="connsiteX4048" fmla="*/ 1153481 w 2027827"/>
              <a:gd name="connsiteY4048" fmla="*/ 1722057 h 2027827"/>
              <a:gd name="connsiteX4049" fmla="*/ 1168714 w 2027827"/>
              <a:gd name="connsiteY4049" fmla="*/ 1745994 h 2027827"/>
              <a:gd name="connsiteX4050" fmla="*/ 1183947 w 2027827"/>
              <a:gd name="connsiteY4050" fmla="*/ 1722057 h 2027827"/>
              <a:gd name="connsiteX4051" fmla="*/ 1200593 w 2027827"/>
              <a:gd name="connsiteY4051" fmla="*/ 1722057 h 2027827"/>
              <a:gd name="connsiteX4052" fmla="*/ 1176984 w 2027827"/>
              <a:gd name="connsiteY4052" fmla="*/ 1758833 h 2027827"/>
              <a:gd name="connsiteX4053" fmla="*/ 1202225 w 2027827"/>
              <a:gd name="connsiteY4053" fmla="*/ 1798220 h 2027827"/>
              <a:gd name="connsiteX4054" fmla="*/ 1185579 w 2027827"/>
              <a:gd name="connsiteY4054" fmla="*/ 1798220 h 2027827"/>
              <a:gd name="connsiteX4055" fmla="*/ 1168714 w 2027827"/>
              <a:gd name="connsiteY4055" fmla="*/ 1771454 h 2027827"/>
              <a:gd name="connsiteX4056" fmla="*/ 1271914 w 2027827"/>
              <a:gd name="connsiteY4056" fmla="*/ 1771454 h 2027827"/>
              <a:gd name="connsiteX4057" fmla="*/ 1255050 w 2027827"/>
              <a:gd name="connsiteY4057" fmla="*/ 1798220 h 2027827"/>
              <a:gd name="connsiteX4058" fmla="*/ 1238404 w 2027827"/>
              <a:gd name="connsiteY4058" fmla="*/ 1798220 h 2027827"/>
              <a:gd name="connsiteX4059" fmla="*/ 1263645 w 2027827"/>
              <a:gd name="connsiteY4059" fmla="*/ 1758833 h 2027827"/>
              <a:gd name="connsiteX4060" fmla="*/ 1240036 w 2027827"/>
              <a:gd name="connsiteY4060" fmla="*/ 1722057 h 2027827"/>
              <a:gd name="connsiteX4061" fmla="*/ 1256682 w 2027827"/>
              <a:gd name="connsiteY4061" fmla="*/ 1722057 h 2027827"/>
              <a:gd name="connsiteX4062" fmla="*/ 1271914 w 2027827"/>
              <a:gd name="connsiteY4062" fmla="*/ 1745994 h 2027827"/>
              <a:gd name="connsiteX4063" fmla="*/ 1287147 w 2027827"/>
              <a:gd name="connsiteY4063" fmla="*/ 1722057 h 2027827"/>
              <a:gd name="connsiteX4064" fmla="*/ 1303793 w 2027827"/>
              <a:gd name="connsiteY4064" fmla="*/ 1722057 h 2027827"/>
              <a:gd name="connsiteX4065" fmla="*/ 1280184 w 2027827"/>
              <a:gd name="connsiteY4065" fmla="*/ 1758833 h 2027827"/>
              <a:gd name="connsiteX4066" fmla="*/ 1305426 w 2027827"/>
              <a:gd name="connsiteY4066" fmla="*/ 1798220 h 2027827"/>
              <a:gd name="connsiteX4067" fmla="*/ 1288779 w 2027827"/>
              <a:gd name="connsiteY4067" fmla="*/ 1798220 h 2027827"/>
              <a:gd name="connsiteX4068" fmla="*/ 1271914 w 2027827"/>
              <a:gd name="connsiteY4068" fmla="*/ 1771454 h 2027827"/>
              <a:gd name="connsiteX4069" fmla="*/ 1375114 w 2027827"/>
              <a:gd name="connsiteY4069" fmla="*/ 1771454 h 2027827"/>
              <a:gd name="connsiteX4070" fmla="*/ 1358250 w 2027827"/>
              <a:gd name="connsiteY4070" fmla="*/ 1798220 h 2027827"/>
              <a:gd name="connsiteX4071" fmla="*/ 1341604 w 2027827"/>
              <a:gd name="connsiteY4071" fmla="*/ 1798220 h 2027827"/>
              <a:gd name="connsiteX4072" fmla="*/ 1366845 w 2027827"/>
              <a:gd name="connsiteY4072" fmla="*/ 1758833 h 2027827"/>
              <a:gd name="connsiteX4073" fmla="*/ 1343236 w 2027827"/>
              <a:gd name="connsiteY4073" fmla="*/ 1722057 h 2027827"/>
              <a:gd name="connsiteX4074" fmla="*/ 1359882 w 2027827"/>
              <a:gd name="connsiteY4074" fmla="*/ 1722057 h 2027827"/>
              <a:gd name="connsiteX4075" fmla="*/ 1375114 w 2027827"/>
              <a:gd name="connsiteY4075" fmla="*/ 1745994 h 2027827"/>
              <a:gd name="connsiteX4076" fmla="*/ 1390348 w 2027827"/>
              <a:gd name="connsiteY4076" fmla="*/ 1722057 h 2027827"/>
              <a:gd name="connsiteX4077" fmla="*/ 1406993 w 2027827"/>
              <a:gd name="connsiteY4077" fmla="*/ 1722057 h 2027827"/>
              <a:gd name="connsiteX4078" fmla="*/ 1383384 w 2027827"/>
              <a:gd name="connsiteY4078" fmla="*/ 1758833 h 2027827"/>
              <a:gd name="connsiteX4079" fmla="*/ 1408626 w 2027827"/>
              <a:gd name="connsiteY4079" fmla="*/ 1798220 h 2027827"/>
              <a:gd name="connsiteX4080" fmla="*/ 1391980 w 2027827"/>
              <a:gd name="connsiteY4080" fmla="*/ 1798220 h 2027827"/>
              <a:gd name="connsiteX4081" fmla="*/ 1375114 w 2027827"/>
              <a:gd name="connsiteY4081" fmla="*/ 1771454 h 2027827"/>
              <a:gd name="connsiteX4082" fmla="*/ 1478315 w 2027827"/>
              <a:gd name="connsiteY4082" fmla="*/ 1771454 h 2027827"/>
              <a:gd name="connsiteX4083" fmla="*/ 1461450 w 2027827"/>
              <a:gd name="connsiteY4083" fmla="*/ 1798220 h 2027827"/>
              <a:gd name="connsiteX4084" fmla="*/ 1444804 w 2027827"/>
              <a:gd name="connsiteY4084" fmla="*/ 1798220 h 2027827"/>
              <a:gd name="connsiteX4085" fmla="*/ 1470046 w 2027827"/>
              <a:gd name="connsiteY4085" fmla="*/ 1758833 h 2027827"/>
              <a:gd name="connsiteX4086" fmla="*/ 1446436 w 2027827"/>
              <a:gd name="connsiteY4086" fmla="*/ 1722057 h 2027827"/>
              <a:gd name="connsiteX4087" fmla="*/ 1463083 w 2027827"/>
              <a:gd name="connsiteY4087" fmla="*/ 1722057 h 2027827"/>
              <a:gd name="connsiteX4088" fmla="*/ 1478315 w 2027827"/>
              <a:gd name="connsiteY4088" fmla="*/ 1745994 h 2027827"/>
              <a:gd name="connsiteX4089" fmla="*/ 1493548 w 2027827"/>
              <a:gd name="connsiteY4089" fmla="*/ 1722057 h 2027827"/>
              <a:gd name="connsiteX4090" fmla="*/ 1510194 w 2027827"/>
              <a:gd name="connsiteY4090" fmla="*/ 1722057 h 2027827"/>
              <a:gd name="connsiteX4091" fmla="*/ 1486584 w 2027827"/>
              <a:gd name="connsiteY4091" fmla="*/ 1758833 h 2027827"/>
              <a:gd name="connsiteX4092" fmla="*/ 1511826 w 2027827"/>
              <a:gd name="connsiteY4092" fmla="*/ 1798220 h 2027827"/>
              <a:gd name="connsiteX4093" fmla="*/ 1495180 w 2027827"/>
              <a:gd name="connsiteY4093" fmla="*/ 1798220 h 2027827"/>
              <a:gd name="connsiteX4094" fmla="*/ 1478315 w 2027827"/>
              <a:gd name="connsiteY4094" fmla="*/ 1771454 h 2027827"/>
              <a:gd name="connsiteX4095" fmla="*/ 1581515 w 2027827"/>
              <a:gd name="connsiteY4095" fmla="*/ 1771454 h 2027827"/>
              <a:gd name="connsiteX4096" fmla="*/ 1564650 w 2027827"/>
              <a:gd name="connsiteY4096" fmla="*/ 1798220 h 2027827"/>
              <a:gd name="connsiteX4097" fmla="*/ 1548004 w 2027827"/>
              <a:gd name="connsiteY4097" fmla="*/ 1798220 h 2027827"/>
              <a:gd name="connsiteX4098" fmla="*/ 1573246 w 2027827"/>
              <a:gd name="connsiteY4098" fmla="*/ 1758833 h 2027827"/>
              <a:gd name="connsiteX4099" fmla="*/ 1549636 w 2027827"/>
              <a:gd name="connsiteY4099" fmla="*/ 1722057 h 2027827"/>
              <a:gd name="connsiteX4100" fmla="*/ 1566283 w 2027827"/>
              <a:gd name="connsiteY4100" fmla="*/ 1722057 h 2027827"/>
              <a:gd name="connsiteX4101" fmla="*/ 1581515 w 2027827"/>
              <a:gd name="connsiteY4101" fmla="*/ 1745994 h 2027827"/>
              <a:gd name="connsiteX4102" fmla="*/ 1596748 w 2027827"/>
              <a:gd name="connsiteY4102" fmla="*/ 1722057 h 2027827"/>
              <a:gd name="connsiteX4103" fmla="*/ 1613394 w 2027827"/>
              <a:gd name="connsiteY4103" fmla="*/ 1722057 h 2027827"/>
              <a:gd name="connsiteX4104" fmla="*/ 1589785 w 2027827"/>
              <a:gd name="connsiteY4104" fmla="*/ 1758833 h 2027827"/>
              <a:gd name="connsiteX4105" fmla="*/ 1615026 w 2027827"/>
              <a:gd name="connsiteY4105" fmla="*/ 1798220 h 2027827"/>
              <a:gd name="connsiteX4106" fmla="*/ 1598380 w 2027827"/>
              <a:gd name="connsiteY4106" fmla="*/ 1798220 h 2027827"/>
              <a:gd name="connsiteX4107" fmla="*/ 1581515 w 2027827"/>
              <a:gd name="connsiteY4107" fmla="*/ 1771454 h 2027827"/>
              <a:gd name="connsiteX4108" fmla="*/ 1684715 w 2027827"/>
              <a:gd name="connsiteY4108" fmla="*/ 1771454 h 2027827"/>
              <a:gd name="connsiteX4109" fmla="*/ 1667851 w 2027827"/>
              <a:gd name="connsiteY4109" fmla="*/ 1798220 h 2027827"/>
              <a:gd name="connsiteX4110" fmla="*/ 1651205 w 2027827"/>
              <a:gd name="connsiteY4110" fmla="*/ 1798220 h 2027827"/>
              <a:gd name="connsiteX4111" fmla="*/ 1676446 w 2027827"/>
              <a:gd name="connsiteY4111" fmla="*/ 1758833 h 2027827"/>
              <a:gd name="connsiteX4112" fmla="*/ 1652837 w 2027827"/>
              <a:gd name="connsiteY4112" fmla="*/ 1722057 h 2027827"/>
              <a:gd name="connsiteX4113" fmla="*/ 1669483 w 2027827"/>
              <a:gd name="connsiteY4113" fmla="*/ 1722057 h 2027827"/>
              <a:gd name="connsiteX4114" fmla="*/ 1684715 w 2027827"/>
              <a:gd name="connsiteY4114" fmla="*/ 1745994 h 2027827"/>
              <a:gd name="connsiteX4115" fmla="*/ 1699948 w 2027827"/>
              <a:gd name="connsiteY4115" fmla="*/ 1722057 h 2027827"/>
              <a:gd name="connsiteX4116" fmla="*/ 1716595 w 2027827"/>
              <a:gd name="connsiteY4116" fmla="*/ 1722057 h 2027827"/>
              <a:gd name="connsiteX4117" fmla="*/ 1692985 w 2027827"/>
              <a:gd name="connsiteY4117" fmla="*/ 1758833 h 2027827"/>
              <a:gd name="connsiteX4118" fmla="*/ 1718227 w 2027827"/>
              <a:gd name="connsiteY4118" fmla="*/ 1798220 h 2027827"/>
              <a:gd name="connsiteX4119" fmla="*/ 1701581 w 2027827"/>
              <a:gd name="connsiteY4119" fmla="*/ 1798220 h 2027827"/>
              <a:gd name="connsiteX4120" fmla="*/ 1684715 w 2027827"/>
              <a:gd name="connsiteY4120" fmla="*/ 1771454 h 2027827"/>
              <a:gd name="connsiteX4121" fmla="*/ 1787915 w 2027827"/>
              <a:gd name="connsiteY4121" fmla="*/ 1771454 h 2027827"/>
              <a:gd name="connsiteX4122" fmla="*/ 1771051 w 2027827"/>
              <a:gd name="connsiteY4122" fmla="*/ 1798220 h 2027827"/>
              <a:gd name="connsiteX4123" fmla="*/ 1754405 w 2027827"/>
              <a:gd name="connsiteY4123" fmla="*/ 1798220 h 2027827"/>
              <a:gd name="connsiteX4124" fmla="*/ 1779647 w 2027827"/>
              <a:gd name="connsiteY4124" fmla="*/ 1758833 h 2027827"/>
              <a:gd name="connsiteX4125" fmla="*/ 1756037 w 2027827"/>
              <a:gd name="connsiteY4125" fmla="*/ 1722057 h 2027827"/>
              <a:gd name="connsiteX4126" fmla="*/ 1772683 w 2027827"/>
              <a:gd name="connsiteY4126" fmla="*/ 1722057 h 2027827"/>
              <a:gd name="connsiteX4127" fmla="*/ 1787915 w 2027827"/>
              <a:gd name="connsiteY4127" fmla="*/ 1745994 h 2027827"/>
              <a:gd name="connsiteX4128" fmla="*/ 1803149 w 2027827"/>
              <a:gd name="connsiteY4128" fmla="*/ 1722057 h 2027827"/>
              <a:gd name="connsiteX4129" fmla="*/ 1819795 w 2027827"/>
              <a:gd name="connsiteY4129" fmla="*/ 1722057 h 2027827"/>
              <a:gd name="connsiteX4130" fmla="*/ 1796185 w 2027827"/>
              <a:gd name="connsiteY4130" fmla="*/ 1758833 h 2027827"/>
              <a:gd name="connsiteX4131" fmla="*/ 1821427 w 2027827"/>
              <a:gd name="connsiteY4131" fmla="*/ 1798220 h 2027827"/>
              <a:gd name="connsiteX4132" fmla="*/ 1804781 w 2027827"/>
              <a:gd name="connsiteY4132" fmla="*/ 1798220 h 2027827"/>
              <a:gd name="connsiteX4133" fmla="*/ 1787915 w 2027827"/>
              <a:gd name="connsiteY4133" fmla="*/ 1771454 h 2027827"/>
              <a:gd name="connsiteX4134" fmla="*/ 1891116 w 2027827"/>
              <a:gd name="connsiteY4134" fmla="*/ 1771454 h 2027827"/>
              <a:gd name="connsiteX4135" fmla="*/ 1874251 w 2027827"/>
              <a:gd name="connsiteY4135" fmla="*/ 1798220 h 2027827"/>
              <a:gd name="connsiteX4136" fmla="*/ 1857605 w 2027827"/>
              <a:gd name="connsiteY4136" fmla="*/ 1798220 h 2027827"/>
              <a:gd name="connsiteX4137" fmla="*/ 1882847 w 2027827"/>
              <a:gd name="connsiteY4137" fmla="*/ 1758833 h 2027827"/>
              <a:gd name="connsiteX4138" fmla="*/ 1859237 w 2027827"/>
              <a:gd name="connsiteY4138" fmla="*/ 1722057 h 2027827"/>
              <a:gd name="connsiteX4139" fmla="*/ 1875884 w 2027827"/>
              <a:gd name="connsiteY4139" fmla="*/ 1722057 h 2027827"/>
              <a:gd name="connsiteX4140" fmla="*/ 1891116 w 2027827"/>
              <a:gd name="connsiteY4140" fmla="*/ 1745994 h 2027827"/>
              <a:gd name="connsiteX4141" fmla="*/ 1906349 w 2027827"/>
              <a:gd name="connsiteY4141" fmla="*/ 1722057 h 2027827"/>
              <a:gd name="connsiteX4142" fmla="*/ 1922995 w 2027827"/>
              <a:gd name="connsiteY4142" fmla="*/ 1722057 h 2027827"/>
              <a:gd name="connsiteX4143" fmla="*/ 1899385 w 2027827"/>
              <a:gd name="connsiteY4143" fmla="*/ 1758833 h 2027827"/>
              <a:gd name="connsiteX4144" fmla="*/ 1924627 w 2027827"/>
              <a:gd name="connsiteY4144" fmla="*/ 1798220 h 2027827"/>
              <a:gd name="connsiteX4145" fmla="*/ 1907981 w 2027827"/>
              <a:gd name="connsiteY4145" fmla="*/ 1798220 h 2027827"/>
              <a:gd name="connsiteX4146" fmla="*/ 1891116 w 2027827"/>
              <a:gd name="connsiteY4146" fmla="*/ 1771454 h 2027827"/>
              <a:gd name="connsiteX4147" fmla="*/ 1994316 w 2027827"/>
              <a:gd name="connsiteY4147" fmla="*/ 1771454 h 2027827"/>
              <a:gd name="connsiteX4148" fmla="*/ 1977452 w 2027827"/>
              <a:gd name="connsiteY4148" fmla="*/ 1798220 h 2027827"/>
              <a:gd name="connsiteX4149" fmla="*/ 1960805 w 2027827"/>
              <a:gd name="connsiteY4149" fmla="*/ 1798220 h 2027827"/>
              <a:gd name="connsiteX4150" fmla="*/ 1986047 w 2027827"/>
              <a:gd name="connsiteY4150" fmla="*/ 1758833 h 2027827"/>
              <a:gd name="connsiteX4151" fmla="*/ 1962438 w 2027827"/>
              <a:gd name="connsiteY4151" fmla="*/ 1722057 h 2027827"/>
              <a:gd name="connsiteX4152" fmla="*/ 1979084 w 2027827"/>
              <a:gd name="connsiteY4152" fmla="*/ 1722057 h 2027827"/>
              <a:gd name="connsiteX4153" fmla="*/ 1994316 w 2027827"/>
              <a:gd name="connsiteY4153" fmla="*/ 1745994 h 2027827"/>
              <a:gd name="connsiteX4154" fmla="*/ 2009549 w 2027827"/>
              <a:gd name="connsiteY4154" fmla="*/ 1722057 h 2027827"/>
              <a:gd name="connsiteX4155" fmla="*/ 2026195 w 2027827"/>
              <a:gd name="connsiteY4155" fmla="*/ 1722057 h 2027827"/>
              <a:gd name="connsiteX4156" fmla="*/ 2002586 w 2027827"/>
              <a:gd name="connsiteY4156" fmla="*/ 1758833 h 2027827"/>
              <a:gd name="connsiteX4157" fmla="*/ 2027827 w 2027827"/>
              <a:gd name="connsiteY4157" fmla="*/ 1798220 h 2027827"/>
              <a:gd name="connsiteX4158" fmla="*/ 2011182 w 2027827"/>
              <a:gd name="connsiteY4158" fmla="*/ 1798220 h 2027827"/>
              <a:gd name="connsiteX4159" fmla="*/ 1994316 w 2027827"/>
              <a:gd name="connsiteY4159" fmla="*/ 1771454 h 2027827"/>
              <a:gd name="connsiteX4160" fmla="*/ 33511 w 2027827"/>
              <a:gd name="connsiteY4160" fmla="*/ 1886258 h 2027827"/>
              <a:gd name="connsiteX4161" fmla="*/ 16646 w 2027827"/>
              <a:gd name="connsiteY4161" fmla="*/ 1913024 h 2027827"/>
              <a:gd name="connsiteX4162" fmla="*/ 0 w 2027827"/>
              <a:gd name="connsiteY4162" fmla="*/ 1913024 h 2027827"/>
              <a:gd name="connsiteX4163" fmla="*/ 25242 w 2027827"/>
              <a:gd name="connsiteY4163" fmla="*/ 1873637 h 2027827"/>
              <a:gd name="connsiteX4164" fmla="*/ 1632 w 2027827"/>
              <a:gd name="connsiteY4164" fmla="*/ 1836861 h 2027827"/>
              <a:gd name="connsiteX4165" fmla="*/ 18278 w 2027827"/>
              <a:gd name="connsiteY4165" fmla="*/ 1836861 h 2027827"/>
              <a:gd name="connsiteX4166" fmla="*/ 33511 w 2027827"/>
              <a:gd name="connsiteY4166" fmla="*/ 1860798 h 2027827"/>
              <a:gd name="connsiteX4167" fmla="*/ 48744 w 2027827"/>
              <a:gd name="connsiteY4167" fmla="*/ 1836861 h 2027827"/>
              <a:gd name="connsiteX4168" fmla="*/ 65390 w 2027827"/>
              <a:gd name="connsiteY4168" fmla="*/ 1836861 h 2027827"/>
              <a:gd name="connsiteX4169" fmla="*/ 41780 w 2027827"/>
              <a:gd name="connsiteY4169" fmla="*/ 1873637 h 2027827"/>
              <a:gd name="connsiteX4170" fmla="*/ 67022 w 2027827"/>
              <a:gd name="connsiteY4170" fmla="*/ 1913024 h 2027827"/>
              <a:gd name="connsiteX4171" fmla="*/ 50376 w 2027827"/>
              <a:gd name="connsiteY4171" fmla="*/ 1913024 h 2027827"/>
              <a:gd name="connsiteX4172" fmla="*/ 33511 w 2027827"/>
              <a:gd name="connsiteY4172" fmla="*/ 1886258 h 2027827"/>
              <a:gd name="connsiteX4173" fmla="*/ 136711 w 2027827"/>
              <a:gd name="connsiteY4173" fmla="*/ 1886258 h 2027827"/>
              <a:gd name="connsiteX4174" fmla="*/ 119846 w 2027827"/>
              <a:gd name="connsiteY4174" fmla="*/ 1913024 h 2027827"/>
              <a:gd name="connsiteX4175" fmla="*/ 103200 w 2027827"/>
              <a:gd name="connsiteY4175" fmla="*/ 1913024 h 2027827"/>
              <a:gd name="connsiteX4176" fmla="*/ 128442 w 2027827"/>
              <a:gd name="connsiteY4176" fmla="*/ 1873637 h 2027827"/>
              <a:gd name="connsiteX4177" fmla="*/ 104833 w 2027827"/>
              <a:gd name="connsiteY4177" fmla="*/ 1836861 h 2027827"/>
              <a:gd name="connsiteX4178" fmla="*/ 121479 w 2027827"/>
              <a:gd name="connsiteY4178" fmla="*/ 1836861 h 2027827"/>
              <a:gd name="connsiteX4179" fmla="*/ 136711 w 2027827"/>
              <a:gd name="connsiteY4179" fmla="*/ 1860798 h 2027827"/>
              <a:gd name="connsiteX4180" fmla="*/ 151944 w 2027827"/>
              <a:gd name="connsiteY4180" fmla="*/ 1836861 h 2027827"/>
              <a:gd name="connsiteX4181" fmla="*/ 168590 w 2027827"/>
              <a:gd name="connsiteY4181" fmla="*/ 1836861 h 2027827"/>
              <a:gd name="connsiteX4182" fmla="*/ 144981 w 2027827"/>
              <a:gd name="connsiteY4182" fmla="*/ 1873637 h 2027827"/>
              <a:gd name="connsiteX4183" fmla="*/ 170222 w 2027827"/>
              <a:gd name="connsiteY4183" fmla="*/ 1913024 h 2027827"/>
              <a:gd name="connsiteX4184" fmla="*/ 153576 w 2027827"/>
              <a:gd name="connsiteY4184" fmla="*/ 1913024 h 2027827"/>
              <a:gd name="connsiteX4185" fmla="*/ 136711 w 2027827"/>
              <a:gd name="connsiteY4185" fmla="*/ 1886258 h 2027827"/>
              <a:gd name="connsiteX4186" fmla="*/ 239911 w 2027827"/>
              <a:gd name="connsiteY4186" fmla="*/ 1886258 h 2027827"/>
              <a:gd name="connsiteX4187" fmla="*/ 223047 w 2027827"/>
              <a:gd name="connsiteY4187" fmla="*/ 1913024 h 2027827"/>
              <a:gd name="connsiteX4188" fmla="*/ 206401 w 2027827"/>
              <a:gd name="connsiteY4188" fmla="*/ 1913024 h 2027827"/>
              <a:gd name="connsiteX4189" fmla="*/ 231642 w 2027827"/>
              <a:gd name="connsiteY4189" fmla="*/ 1873637 h 2027827"/>
              <a:gd name="connsiteX4190" fmla="*/ 208033 w 2027827"/>
              <a:gd name="connsiteY4190" fmla="*/ 1836861 h 2027827"/>
              <a:gd name="connsiteX4191" fmla="*/ 224679 w 2027827"/>
              <a:gd name="connsiteY4191" fmla="*/ 1836861 h 2027827"/>
              <a:gd name="connsiteX4192" fmla="*/ 239911 w 2027827"/>
              <a:gd name="connsiteY4192" fmla="*/ 1860798 h 2027827"/>
              <a:gd name="connsiteX4193" fmla="*/ 255144 w 2027827"/>
              <a:gd name="connsiteY4193" fmla="*/ 1836861 h 2027827"/>
              <a:gd name="connsiteX4194" fmla="*/ 271790 w 2027827"/>
              <a:gd name="connsiteY4194" fmla="*/ 1836861 h 2027827"/>
              <a:gd name="connsiteX4195" fmla="*/ 248181 w 2027827"/>
              <a:gd name="connsiteY4195" fmla="*/ 1873637 h 2027827"/>
              <a:gd name="connsiteX4196" fmla="*/ 273423 w 2027827"/>
              <a:gd name="connsiteY4196" fmla="*/ 1913024 h 2027827"/>
              <a:gd name="connsiteX4197" fmla="*/ 256777 w 2027827"/>
              <a:gd name="connsiteY4197" fmla="*/ 1913024 h 2027827"/>
              <a:gd name="connsiteX4198" fmla="*/ 239911 w 2027827"/>
              <a:gd name="connsiteY4198" fmla="*/ 1886258 h 2027827"/>
              <a:gd name="connsiteX4199" fmla="*/ 343111 w 2027827"/>
              <a:gd name="connsiteY4199" fmla="*/ 1886258 h 2027827"/>
              <a:gd name="connsiteX4200" fmla="*/ 326247 w 2027827"/>
              <a:gd name="connsiteY4200" fmla="*/ 1913024 h 2027827"/>
              <a:gd name="connsiteX4201" fmla="*/ 309601 w 2027827"/>
              <a:gd name="connsiteY4201" fmla="*/ 1913024 h 2027827"/>
              <a:gd name="connsiteX4202" fmla="*/ 334843 w 2027827"/>
              <a:gd name="connsiteY4202" fmla="*/ 1873637 h 2027827"/>
              <a:gd name="connsiteX4203" fmla="*/ 311233 w 2027827"/>
              <a:gd name="connsiteY4203" fmla="*/ 1836861 h 2027827"/>
              <a:gd name="connsiteX4204" fmla="*/ 327879 w 2027827"/>
              <a:gd name="connsiteY4204" fmla="*/ 1836861 h 2027827"/>
              <a:gd name="connsiteX4205" fmla="*/ 343111 w 2027827"/>
              <a:gd name="connsiteY4205" fmla="*/ 1860798 h 2027827"/>
              <a:gd name="connsiteX4206" fmla="*/ 358345 w 2027827"/>
              <a:gd name="connsiteY4206" fmla="*/ 1836861 h 2027827"/>
              <a:gd name="connsiteX4207" fmla="*/ 374991 w 2027827"/>
              <a:gd name="connsiteY4207" fmla="*/ 1836861 h 2027827"/>
              <a:gd name="connsiteX4208" fmla="*/ 351381 w 2027827"/>
              <a:gd name="connsiteY4208" fmla="*/ 1873637 h 2027827"/>
              <a:gd name="connsiteX4209" fmla="*/ 376623 w 2027827"/>
              <a:gd name="connsiteY4209" fmla="*/ 1913024 h 2027827"/>
              <a:gd name="connsiteX4210" fmla="*/ 359977 w 2027827"/>
              <a:gd name="connsiteY4210" fmla="*/ 1913024 h 2027827"/>
              <a:gd name="connsiteX4211" fmla="*/ 343111 w 2027827"/>
              <a:gd name="connsiteY4211" fmla="*/ 1886258 h 2027827"/>
              <a:gd name="connsiteX4212" fmla="*/ 446312 w 2027827"/>
              <a:gd name="connsiteY4212" fmla="*/ 1886258 h 2027827"/>
              <a:gd name="connsiteX4213" fmla="*/ 429447 w 2027827"/>
              <a:gd name="connsiteY4213" fmla="*/ 1913024 h 2027827"/>
              <a:gd name="connsiteX4214" fmla="*/ 412801 w 2027827"/>
              <a:gd name="connsiteY4214" fmla="*/ 1913024 h 2027827"/>
              <a:gd name="connsiteX4215" fmla="*/ 438043 w 2027827"/>
              <a:gd name="connsiteY4215" fmla="*/ 1873637 h 2027827"/>
              <a:gd name="connsiteX4216" fmla="*/ 414433 w 2027827"/>
              <a:gd name="connsiteY4216" fmla="*/ 1836861 h 2027827"/>
              <a:gd name="connsiteX4217" fmla="*/ 431079 w 2027827"/>
              <a:gd name="connsiteY4217" fmla="*/ 1836861 h 2027827"/>
              <a:gd name="connsiteX4218" fmla="*/ 446312 w 2027827"/>
              <a:gd name="connsiteY4218" fmla="*/ 1860798 h 2027827"/>
              <a:gd name="connsiteX4219" fmla="*/ 461545 w 2027827"/>
              <a:gd name="connsiteY4219" fmla="*/ 1836861 h 2027827"/>
              <a:gd name="connsiteX4220" fmla="*/ 478191 w 2027827"/>
              <a:gd name="connsiteY4220" fmla="*/ 1836861 h 2027827"/>
              <a:gd name="connsiteX4221" fmla="*/ 454582 w 2027827"/>
              <a:gd name="connsiteY4221" fmla="*/ 1873637 h 2027827"/>
              <a:gd name="connsiteX4222" fmla="*/ 479823 w 2027827"/>
              <a:gd name="connsiteY4222" fmla="*/ 1913024 h 2027827"/>
              <a:gd name="connsiteX4223" fmla="*/ 463177 w 2027827"/>
              <a:gd name="connsiteY4223" fmla="*/ 1913024 h 2027827"/>
              <a:gd name="connsiteX4224" fmla="*/ 446312 w 2027827"/>
              <a:gd name="connsiteY4224" fmla="*/ 1886258 h 2027827"/>
              <a:gd name="connsiteX4225" fmla="*/ 549512 w 2027827"/>
              <a:gd name="connsiteY4225" fmla="*/ 1886258 h 2027827"/>
              <a:gd name="connsiteX4226" fmla="*/ 532648 w 2027827"/>
              <a:gd name="connsiteY4226" fmla="*/ 1913024 h 2027827"/>
              <a:gd name="connsiteX4227" fmla="*/ 516002 w 2027827"/>
              <a:gd name="connsiteY4227" fmla="*/ 1913024 h 2027827"/>
              <a:gd name="connsiteX4228" fmla="*/ 541243 w 2027827"/>
              <a:gd name="connsiteY4228" fmla="*/ 1873637 h 2027827"/>
              <a:gd name="connsiteX4229" fmla="*/ 517634 w 2027827"/>
              <a:gd name="connsiteY4229" fmla="*/ 1836861 h 2027827"/>
              <a:gd name="connsiteX4230" fmla="*/ 534280 w 2027827"/>
              <a:gd name="connsiteY4230" fmla="*/ 1836861 h 2027827"/>
              <a:gd name="connsiteX4231" fmla="*/ 549512 w 2027827"/>
              <a:gd name="connsiteY4231" fmla="*/ 1860798 h 2027827"/>
              <a:gd name="connsiteX4232" fmla="*/ 564745 w 2027827"/>
              <a:gd name="connsiteY4232" fmla="*/ 1836861 h 2027827"/>
              <a:gd name="connsiteX4233" fmla="*/ 581391 w 2027827"/>
              <a:gd name="connsiteY4233" fmla="*/ 1836861 h 2027827"/>
              <a:gd name="connsiteX4234" fmla="*/ 557782 w 2027827"/>
              <a:gd name="connsiteY4234" fmla="*/ 1873637 h 2027827"/>
              <a:gd name="connsiteX4235" fmla="*/ 583023 w 2027827"/>
              <a:gd name="connsiteY4235" fmla="*/ 1913024 h 2027827"/>
              <a:gd name="connsiteX4236" fmla="*/ 566378 w 2027827"/>
              <a:gd name="connsiteY4236" fmla="*/ 1913024 h 2027827"/>
              <a:gd name="connsiteX4237" fmla="*/ 549512 w 2027827"/>
              <a:gd name="connsiteY4237" fmla="*/ 1886258 h 2027827"/>
              <a:gd name="connsiteX4238" fmla="*/ 652712 w 2027827"/>
              <a:gd name="connsiteY4238" fmla="*/ 1886258 h 2027827"/>
              <a:gd name="connsiteX4239" fmla="*/ 635848 w 2027827"/>
              <a:gd name="connsiteY4239" fmla="*/ 1913024 h 2027827"/>
              <a:gd name="connsiteX4240" fmla="*/ 619202 w 2027827"/>
              <a:gd name="connsiteY4240" fmla="*/ 1913024 h 2027827"/>
              <a:gd name="connsiteX4241" fmla="*/ 644443 w 2027827"/>
              <a:gd name="connsiteY4241" fmla="*/ 1873637 h 2027827"/>
              <a:gd name="connsiteX4242" fmla="*/ 620834 w 2027827"/>
              <a:gd name="connsiteY4242" fmla="*/ 1836861 h 2027827"/>
              <a:gd name="connsiteX4243" fmla="*/ 637480 w 2027827"/>
              <a:gd name="connsiteY4243" fmla="*/ 1836861 h 2027827"/>
              <a:gd name="connsiteX4244" fmla="*/ 652712 w 2027827"/>
              <a:gd name="connsiteY4244" fmla="*/ 1860798 h 2027827"/>
              <a:gd name="connsiteX4245" fmla="*/ 667945 w 2027827"/>
              <a:gd name="connsiteY4245" fmla="*/ 1836861 h 2027827"/>
              <a:gd name="connsiteX4246" fmla="*/ 684592 w 2027827"/>
              <a:gd name="connsiteY4246" fmla="*/ 1836861 h 2027827"/>
              <a:gd name="connsiteX4247" fmla="*/ 660982 w 2027827"/>
              <a:gd name="connsiteY4247" fmla="*/ 1873637 h 2027827"/>
              <a:gd name="connsiteX4248" fmla="*/ 686224 w 2027827"/>
              <a:gd name="connsiteY4248" fmla="*/ 1913024 h 2027827"/>
              <a:gd name="connsiteX4249" fmla="*/ 669578 w 2027827"/>
              <a:gd name="connsiteY4249" fmla="*/ 1913024 h 2027827"/>
              <a:gd name="connsiteX4250" fmla="*/ 652712 w 2027827"/>
              <a:gd name="connsiteY4250" fmla="*/ 1886258 h 2027827"/>
              <a:gd name="connsiteX4251" fmla="*/ 755913 w 2027827"/>
              <a:gd name="connsiteY4251" fmla="*/ 1886258 h 2027827"/>
              <a:gd name="connsiteX4252" fmla="*/ 739048 w 2027827"/>
              <a:gd name="connsiteY4252" fmla="*/ 1913024 h 2027827"/>
              <a:gd name="connsiteX4253" fmla="*/ 722402 w 2027827"/>
              <a:gd name="connsiteY4253" fmla="*/ 1913024 h 2027827"/>
              <a:gd name="connsiteX4254" fmla="*/ 747644 w 2027827"/>
              <a:gd name="connsiteY4254" fmla="*/ 1873637 h 2027827"/>
              <a:gd name="connsiteX4255" fmla="*/ 724034 w 2027827"/>
              <a:gd name="connsiteY4255" fmla="*/ 1836861 h 2027827"/>
              <a:gd name="connsiteX4256" fmla="*/ 740680 w 2027827"/>
              <a:gd name="connsiteY4256" fmla="*/ 1836861 h 2027827"/>
              <a:gd name="connsiteX4257" fmla="*/ 755913 w 2027827"/>
              <a:gd name="connsiteY4257" fmla="*/ 1860798 h 2027827"/>
              <a:gd name="connsiteX4258" fmla="*/ 771146 w 2027827"/>
              <a:gd name="connsiteY4258" fmla="*/ 1836861 h 2027827"/>
              <a:gd name="connsiteX4259" fmla="*/ 787792 w 2027827"/>
              <a:gd name="connsiteY4259" fmla="*/ 1836861 h 2027827"/>
              <a:gd name="connsiteX4260" fmla="*/ 764182 w 2027827"/>
              <a:gd name="connsiteY4260" fmla="*/ 1873637 h 2027827"/>
              <a:gd name="connsiteX4261" fmla="*/ 789424 w 2027827"/>
              <a:gd name="connsiteY4261" fmla="*/ 1913024 h 2027827"/>
              <a:gd name="connsiteX4262" fmla="*/ 772778 w 2027827"/>
              <a:gd name="connsiteY4262" fmla="*/ 1913024 h 2027827"/>
              <a:gd name="connsiteX4263" fmla="*/ 755913 w 2027827"/>
              <a:gd name="connsiteY4263" fmla="*/ 1886258 h 2027827"/>
              <a:gd name="connsiteX4264" fmla="*/ 859113 w 2027827"/>
              <a:gd name="connsiteY4264" fmla="*/ 1886258 h 2027827"/>
              <a:gd name="connsiteX4265" fmla="*/ 842248 w 2027827"/>
              <a:gd name="connsiteY4265" fmla="*/ 1913024 h 2027827"/>
              <a:gd name="connsiteX4266" fmla="*/ 825602 w 2027827"/>
              <a:gd name="connsiteY4266" fmla="*/ 1913024 h 2027827"/>
              <a:gd name="connsiteX4267" fmla="*/ 850844 w 2027827"/>
              <a:gd name="connsiteY4267" fmla="*/ 1873637 h 2027827"/>
              <a:gd name="connsiteX4268" fmla="*/ 827235 w 2027827"/>
              <a:gd name="connsiteY4268" fmla="*/ 1836861 h 2027827"/>
              <a:gd name="connsiteX4269" fmla="*/ 843881 w 2027827"/>
              <a:gd name="connsiteY4269" fmla="*/ 1836861 h 2027827"/>
              <a:gd name="connsiteX4270" fmla="*/ 859113 w 2027827"/>
              <a:gd name="connsiteY4270" fmla="*/ 1860798 h 2027827"/>
              <a:gd name="connsiteX4271" fmla="*/ 874346 w 2027827"/>
              <a:gd name="connsiteY4271" fmla="*/ 1836861 h 2027827"/>
              <a:gd name="connsiteX4272" fmla="*/ 890992 w 2027827"/>
              <a:gd name="connsiteY4272" fmla="*/ 1836861 h 2027827"/>
              <a:gd name="connsiteX4273" fmla="*/ 867383 w 2027827"/>
              <a:gd name="connsiteY4273" fmla="*/ 1873637 h 2027827"/>
              <a:gd name="connsiteX4274" fmla="*/ 892624 w 2027827"/>
              <a:gd name="connsiteY4274" fmla="*/ 1913024 h 2027827"/>
              <a:gd name="connsiteX4275" fmla="*/ 875978 w 2027827"/>
              <a:gd name="connsiteY4275" fmla="*/ 1913024 h 2027827"/>
              <a:gd name="connsiteX4276" fmla="*/ 859113 w 2027827"/>
              <a:gd name="connsiteY4276" fmla="*/ 1886258 h 2027827"/>
              <a:gd name="connsiteX4277" fmla="*/ 962313 w 2027827"/>
              <a:gd name="connsiteY4277" fmla="*/ 1886258 h 2027827"/>
              <a:gd name="connsiteX4278" fmla="*/ 945449 w 2027827"/>
              <a:gd name="connsiteY4278" fmla="*/ 1913024 h 2027827"/>
              <a:gd name="connsiteX4279" fmla="*/ 928803 w 2027827"/>
              <a:gd name="connsiteY4279" fmla="*/ 1913024 h 2027827"/>
              <a:gd name="connsiteX4280" fmla="*/ 954044 w 2027827"/>
              <a:gd name="connsiteY4280" fmla="*/ 1873637 h 2027827"/>
              <a:gd name="connsiteX4281" fmla="*/ 930435 w 2027827"/>
              <a:gd name="connsiteY4281" fmla="*/ 1836861 h 2027827"/>
              <a:gd name="connsiteX4282" fmla="*/ 947081 w 2027827"/>
              <a:gd name="connsiteY4282" fmla="*/ 1836861 h 2027827"/>
              <a:gd name="connsiteX4283" fmla="*/ 962313 w 2027827"/>
              <a:gd name="connsiteY4283" fmla="*/ 1860798 h 2027827"/>
              <a:gd name="connsiteX4284" fmla="*/ 977546 w 2027827"/>
              <a:gd name="connsiteY4284" fmla="*/ 1836861 h 2027827"/>
              <a:gd name="connsiteX4285" fmla="*/ 994192 w 2027827"/>
              <a:gd name="connsiteY4285" fmla="*/ 1836861 h 2027827"/>
              <a:gd name="connsiteX4286" fmla="*/ 970583 w 2027827"/>
              <a:gd name="connsiteY4286" fmla="*/ 1873637 h 2027827"/>
              <a:gd name="connsiteX4287" fmla="*/ 995824 w 2027827"/>
              <a:gd name="connsiteY4287" fmla="*/ 1913024 h 2027827"/>
              <a:gd name="connsiteX4288" fmla="*/ 979179 w 2027827"/>
              <a:gd name="connsiteY4288" fmla="*/ 1913024 h 2027827"/>
              <a:gd name="connsiteX4289" fmla="*/ 962313 w 2027827"/>
              <a:gd name="connsiteY4289" fmla="*/ 1886258 h 2027827"/>
              <a:gd name="connsiteX4290" fmla="*/ 1065513 w 2027827"/>
              <a:gd name="connsiteY4290" fmla="*/ 1886258 h 2027827"/>
              <a:gd name="connsiteX4291" fmla="*/ 1048649 w 2027827"/>
              <a:gd name="connsiteY4291" fmla="*/ 1913024 h 2027827"/>
              <a:gd name="connsiteX4292" fmla="*/ 1032003 w 2027827"/>
              <a:gd name="connsiteY4292" fmla="*/ 1913024 h 2027827"/>
              <a:gd name="connsiteX4293" fmla="*/ 1057244 w 2027827"/>
              <a:gd name="connsiteY4293" fmla="*/ 1873637 h 2027827"/>
              <a:gd name="connsiteX4294" fmla="*/ 1033635 w 2027827"/>
              <a:gd name="connsiteY4294" fmla="*/ 1836861 h 2027827"/>
              <a:gd name="connsiteX4295" fmla="*/ 1050281 w 2027827"/>
              <a:gd name="connsiteY4295" fmla="*/ 1836861 h 2027827"/>
              <a:gd name="connsiteX4296" fmla="*/ 1065513 w 2027827"/>
              <a:gd name="connsiteY4296" fmla="*/ 1860798 h 2027827"/>
              <a:gd name="connsiteX4297" fmla="*/ 1080747 w 2027827"/>
              <a:gd name="connsiteY4297" fmla="*/ 1836861 h 2027827"/>
              <a:gd name="connsiteX4298" fmla="*/ 1097393 w 2027827"/>
              <a:gd name="connsiteY4298" fmla="*/ 1836861 h 2027827"/>
              <a:gd name="connsiteX4299" fmla="*/ 1073783 w 2027827"/>
              <a:gd name="connsiteY4299" fmla="*/ 1873637 h 2027827"/>
              <a:gd name="connsiteX4300" fmla="*/ 1099025 w 2027827"/>
              <a:gd name="connsiteY4300" fmla="*/ 1913024 h 2027827"/>
              <a:gd name="connsiteX4301" fmla="*/ 1082379 w 2027827"/>
              <a:gd name="connsiteY4301" fmla="*/ 1913024 h 2027827"/>
              <a:gd name="connsiteX4302" fmla="*/ 1065513 w 2027827"/>
              <a:gd name="connsiteY4302" fmla="*/ 1886258 h 2027827"/>
              <a:gd name="connsiteX4303" fmla="*/ 1168714 w 2027827"/>
              <a:gd name="connsiteY4303" fmla="*/ 1886258 h 2027827"/>
              <a:gd name="connsiteX4304" fmla="*/ 1151849 w 2027827"/>
              <a:gd name="connsiteY4304" fmla="*/ 1913024 h 2027827"/>
              <a:gd name="connsiteX4305" fmla="*/ 1135203 w 2027827"/>
              <a:gd name="connsiteY4305" fmla="*/ 1913024 h 2027827"/>
              <a:gd name="connsiteX4306" fmla="*/ 1160445 w 2027827"/>
              <a:gd name="connsiteY4306" fmla="*/ 1873637 h 2027827"/>
              <a:gd name="connsiteX4307" fmla="*/ 1136835 w 2027827"/>
              <a:gd name="connsiteY4307" fmla="*/ 1836861 h 2027827"/>
              <a:gd name="connsiteX4308" fmla="*/ 1153481 w 2027827"/>
              <a:gd name="connsiteY4308" fmla="*/ 1836861 h 2027827"/>
              <a:gd name="connsiteX4309" fmla="*/ 1168714 w 2027827"/>
              <a:gd name="connsiteY4309" fmla="*/ 1860798 h 2027827"/>
              <a:gd name="connsiteX4310" fmla="*/ 1183947 w 2027827"/>
              <a:gd name="connsiteY4310" fmla="*/ 1836861 h 2027827"/>
              <a:gd name="connsiteX4311" fmla="*/ 1200593 w 2027827"/>
              <a:gd name="connsiteY4311" fmla="*/ 1836861 h 2027827"/>
              <a:gd name="connsiteX4312" fmla="*/ 1176984 w 2027827"/>
              <a:gd name="connsiteY4312" fmla="*/ 1873637 h 2027827"/>
              <a:gd name="connsiteX4313" fmla="*/ 1202225 w 2027827"/>
              <a:gd name="connsiteY4313" fmla="*/ 1913024 h 2027827"/>
              <a:gd name="connsiteX4314" fmla="*/ 1185579 w 2027827"/>
              <a:gd name="connsiteY4314" fmla="*/ 1913024 h 2027827"/>
              <a:gd name="connsiteX4315" fmla="*/ 1168714 w 2027827"/>
              <a:gd name="connsiteY4315" fmla="*/ 1886258 h 2027827"/>
              <a:gd name="connsiteX4316" fmla="*/ 1271914 w 2027827"/>
              <a:gd name="connsiteY4316" fmla="*/ 1886258 h 2027827"/>
              <a:gd name="connsiteX4317" fmla="*/ 1255050 w 2027827"/>
              <a:gd name="connsiteY4317" fmla="*/ 1913024 h 2027827"/>
              <a:gd name="connsiteX4318" fmla="*/ 1238404 w 2027827"/>
              <a:gd name="connsiteY4318" fmla="*/ 1913024 h 2027827"/>
              <a:gd name="connsiteX4319" fmla="*/ 1263645 w 2027827"/>
              <a:gd name="connsiteY4319" fmla="*/ 1873637 h 2027827"/>
              <a:gd name="connsiteX4320" fmla="*/ 1240036 w 2027827"/>
              <a:gd name="connsiteY4320" fmla="*/ 1836861 h 2027827"/>
              <a:gd name="connsiteX4321" fmla="*/ 1256682 w 2027827"/>
              <a:gd name="connsiteY4321" fmla="*/ 1836861 h 2027827"/>
              <a:gd name="connsiteX4322" fmla="*/ 1271914 w 2027827"/>
              <a:gd name="connsiteY4322" fmla="*/ 1860798 h 2027827"/>
              <a:gd name="connsiteX4323" fmla="*/ 1287147 w 2027827"/>
              <a:gd name="connsiteY4323" fmla="*/ 1836861 h 2027827"/>
              <a:gd name="connsiteX4324" fmla="*/ 1303793 w 2027827"/>
              <a:gd name="connsiteY4324" fmla="*/ 1836861 h 2027827"/>
              <a:gd name="connsiteX4325" fmla="*/ 1280184 w 2027827"/>
              <a:gd name="connsiteY4325" fmla="*/ 1873637 h 2027827"/>
              <a:gd name="connsiteX4326" fmla="*/ 1305426 w 2027827"/>
              <a:gd name="connsiteY4326" fmla="*/ 1913024 h 2027827"/>
              <a:gd name="connsiteX4327" fmla="*/ 1288779 w 2027827"/>
              <a:gd name="connsiteY4327" fmla="*/ 1913024 h 2027827"/>
              <a:gd name="connsiteX4328" fmla="*/ 1271914 w 2027827"/>
              <a:gd name="connsiteY4328" fmla="*/ 1886258 h 2027827"/>
              <a:gd name="connsiteX4329" fmla="*/ 1375114 w 2027827"/>
              <a:gd name="connsiteY4329" fmla="*/ 1886258 h 2027827"/>
              <a:gd name="connsiteX4330" fmla="*/ 1358250 w 2027827"/>
              <a:gd name="connsiteY4330" fmla="*/ 1913024 h 2027827"/>
              <a:gd name="connsiteX4331" fmla="*/ 1341604 w 2027827"/>
              <a:gd name="connsiteY4331" fmla="*/ 1913024 h 2027827"/>
              <a:gd name="connsiteX4332" fmla="*/ 1366845 w 2027827"/>
              <a:gd name="connsiteY4332" fmla="*/ 1873637 h 2027827"/>
              <a:gd name="connsiteX4333" fmla="*/ 1343236 w 2027827"/>
              <a:gd name="connsiteY4333" fmla="*/ 1836861 h 2027827"/>
              <a:gd name="connsiteX4334" fmla="*/ 1359882 w 2027827"/>
              <a:gd name="connsiteY4334" fmla="*/ 1836861 h 2027827"/>
              <a:gd name="connsiteX4335" fmla="*/ 1375114 w 2027827"/>
              <a:gd name="connsiteY4335" fmla="*/ 1860798 h 2027827"/>
              <a:gd name="connsiteX4336" fmla="*/ 1390348 w 2027827"/>
              <a:gd name="connsiteY4336" fmla="*/ 1836861 h 2027827"/>
              <a:gd name="connsiteX4337" fmla="*/ 1406993 w 2027827"/>
              <a:gd name="connsiteY4337" fmla="*/ 1836861 h 2027827"/>
              <a:gd name="connsiteX4338" fmla="*/ 1383384 w 2027827"/>
              <a:gd name="connsiteY4338" fmla="*/ 1873637 h 2027827"/>
              <a:gd name="connsiteX4339" fmla="*/ 1408626 w 2027827"/>
              <a:gd name="connsiteY4339" fmla="*/ 1913024 h 2027827"/>
              <a:gd name="connsiteX4340" fmla="*/ 1391980 w 2027827"/>
              <a:gd name="connsiteY4340" fmla="*/ 1913024 h 2027827"/>
              <a:gd name="connsiteX4341" fmla="*/ 1375114 w 2027827"/>
              <a:gd name="connsiteY4341" fmla="*/ 1886258 h 2027827"/>
              <a:gd name="connsiteX4342" fmla="*/ 1478315 w 2027827"/>
              <a:gd name="connsiteY4342" fmla="*/ 1886258 h 2027827"/>
              <a:gd name="connsiteX4343" fmla="*/ 1461450 w 2027827"/>
              <a:gd name="connsiteY4343" fmla="*/ 1913024 h 2027827"/>
              <a:gd name="connsiteX4344" fmla="*/ 1444804 w 2027827"/>
              <a:gd name="connsiteY4344" fmla="*/ 1913024 h 2027827"/>
              <a:gd name="connsiteX4345" fmla="*/ 1470046 w 2027827"/>
              <a:gd name="connsiteY4345" fmla="*/ 1873637 h 2027827"/>
              <a:gd name="connsiteX4346" fmla="*/ 1446436 w 2027827"/>
              <a:gd name="connsiteY4346" fmla="*/ 1836861 h 2027827"/>
              <a:gd name="connsiteX4347" fmla="*/ 1463083 w 2027827"/>
              <a:gd name="connsiteY4347" fmla="*/ 1836861 h 2027827"/>
              <a:gd name="connsiteX4348" fmla="*/ 1478315 w 2027827"/>
              <a:gd name="connsiteY4348" fmla="*/ 1860798 h 2027827"/>
              <a:gd name="connsiteX4349" fmla="*/ 1493548 w 2027827"/>
              <a:gd name="connsiteY4349" fmla="*/ 1836861 h 2027827"/>
              <a:gd name="connsiteX4350" fmla="*/ 1510194 w 2027827"/>
              <a:gd name="connsiteY4350" fmla="*/ 1836861 h 2027827"/>
              <a:gd name="connsiteX4351" fmla="*/ 1486584 w 2027827"/>
              <a:gd name="connsiteY4351" fmla="*/ 1873637 h 2027827"/>
              <a:gd name="connsiteX4352" fmla="*/ 1511826 w 2027827"/>
              <a:gd name="connsiteY4352" fmla="*/ 1913024 h 2027827"/>
              <a:gd name="connsiteX4353" fmla="*/ 1495180 w 2027827"/>
              <a:gd name="connsiteY4353" fmla="*/ 1913024 h 2027827"/>
              <a:gd name="connsiteX4354" fmla="*/ 1478315 w 2027827"/>
              <a:gd name="connsiteY4354" fmla="*/ 1886258 h 2027827"/>
              <a:gd name="connsiteX4355" fmla="*/ 1581515 w 2027827"/>
              <a:gd name="connsiteY4355" fmla="*/ 1886258 h 2027827"/>
              <a:gd name="connsiteX4356" fmla="*/ 1564650 w 2027827"/>
              <a:gd name="connsiteY4356" fmla="*/ 1913024 h 2027827"/>
              <a:gd name="connsiteX4357" fmla="*/ 1548004 w 2027827"/>
              <a:gd name="connsiteY4357" fmla="*/ 1913024 h 2027827"/>
              <a:gd name="connsiteX4358" fmla="*/ 1573246 w 2027827"/>
              <a:gd name="connsiteY4358" fmla="*/ 1873637 h 2027827"/>
              <a:gd name="connsiteX4359" fmla="*/ 1549636 w 2027827"/>
              <a:gd name="connsiteY4359" fmla="*/ 1836861 h 2027827"/>
              <a:gd name="connsiteX4360" fmla="*/ 1566283 w 2027827"/>
              <a:gd name="connsiteY4360" fmla="*/ 1836861 h 2027827"/>
              <a:gd name="connsiteX4361" fmla="*/ 1581515 w 2027827"/>
              <a:gd name="connsiteY4361" fmla="*/ 1860798 h 2027827"/>
              <a:gd name="connsiteX4362" fmla="*/ 1596748 w 2027827"/>
              <a:gd name="connsiteY4362" fmla="*/ 1836861 h 2027827"/>
              <a:gd name="connsiteX4363" fmla="*/ 1613394 w 2027827"/>
              <a:gd name="connsiteY4363" fmla="*/ 1836861 h 2027827"/>
              <a:gd name="connsiteX4364" fmla="*/ 1589785 w 2027827"/>
              <a:gd name="connsiteY4364" fmla="*/ 1873637 h 2027827"/>
              <a:gd name="connsiteX4365" fmla="*/ 1615026 w 2027827"/>
              <a:gd name="connsiteY4365" fmla="*/ 1913024 h 2027827"/>
              <a:gd name="connsiteX4366" fmla="*/ 1598380 w 2027827"/>
              <a:gd name="connsiteY4366" fmla="*/ 1913024 h 2027827"/>
              <a:gd name="connsiteX4367" fmla="*/ 1581515 w 2027827"/>
              <a:gd name="connsiteY4367" fmla="*/ 1886258 h 2027827"/>
              <a:gd name="connsiteX4368" fmla="*/ 1684715 w 2027827"/>
              <a:gd name="connsiteY4368" fmla="*/ 1886258 h 2027827"/>
              <a:gd name="connsiteX4369" fmla="*/ 1667851 w 2027827"/>
              <a:gd name="connsiteY4369" fmla="*/ 1913024 h 2027827"/>
              <a:gd name="connsiteX4370" fmla="*/ 1651205 w 2027827"/>
              <a:gd name="connsiteY4370" fmla="*/ 1913024 h 2027827"/>
              <a:gd name="connsiteX4371" fmla="*/ 1676446 w 2027827"/>
              <a:gd name="connsiteY4371" fmla="*/ 1873637 h 2027827"/>
              <a:gd name="connsiteX4372" fmla="*/ 1652837 w 2027827"/>
              <a:gd name="connsiteY4372" fmla="*/ 1836861 h 2027827"/>
              <a:gd name="connsiteX4373" fmla="*/ 1669483 w 2027827"/>
              <a:gd name="connsiteY4373" fmla="*/ 1836861 h 2027827"/>
              <a:gd name="connsiteX4374" fmla="*/ 1684715 w 2027827"/>
              <a:gd name="connsiteY4374" fmla="*/ 1860798 h 2027827"/>
              <a:gd name="connsiteX4375" fmla="*/ 1699948 w 2027827"/>
              <a:gd name="connsiteY4375" fmla="*/ 1836861 h 2027827"/>
              <a:gd name="connsiteX4376" fmla="*/ 1716595 w 2027827"/>
              <a:gd name="connsiteY4376" fmla="*/ 1836861 h 2027827"/>
              <a:gd name="connsiteX4377" fmla="*/ 1692985 w 2027827"/>
              <a:gd name="connsiteY4377" fmla="*/ 1873637 h 2027827"/>
              <a:gd name="connsiteX4378" fmla="*/ 1718227 w 2027827"/>
              <a:gd name="connsiteY4378" fmla="*/ 1913024 h 2027827"/>
              <a:gd name="connsiteX4379" fmla="*/ 1701581 w 2027827"/>
              <a:gd name="connsiteY4379" fmla="*/ 1913024 h 2027827"/>
              <a:gd name="connsiteX4380" fmla="*/ 1684715 w 2027827"/>
              <a:gd name="connsiteY4380" fmla="*/ 1886258 h 2027827"/>
              <a:gd name="connsiteX4381" fmla="*/ 1787915 w 2027827"/>
              <a:gd name="connsiteY4381" fmla="*/ 1886258 h 2027827"/>
              <a:gd name="connsiteX4382" fmla="*/ 1771051 w 2027827"/>
              <a:gd name="connsiteY4382" fmla="*/ 1913024 h 2027827"/>
              <a:gd name="connsiteX4383" fmla="*/ 1754405 w 2027827"/>
              <a:gd name="connsiteY4383" fmla="*/ 1913024 h 2027827"/>
              <a:gd name="connsiteX4384" fmla="*/ 1779647 w 2027827"/>
              <a:gd name="connsiteY4384" fmla="*/ 1873637 h 2027827"/>
              <a:gd name="connsiteX4385" fmla="*/ 1756037 w 2027827"/>
              <a:gd name="connsiteY4385" fmla="*/ 1836861 h 2027827"/>
              <a:gd name="connsiteX4386" fmla="*/ 1772683 w 2027827"/>
              <a:gd name="connsiteY4386" fmla="*/ 1836861 h 2027827"/>
              <a:gd name="connsiteX4387" fmla="*/ 1787915 w 2027827"/>
              <a:gd name="connsiteY4387" fmla="*/ 1860798 h 2027827"/>
              <a:gd name="connsiteX4388" fmla="*/ 1803149 w 2027827"/>
              <a:gd name="connsiteY4388" fmla="*/ 1836861 h 2027827"/>
              <a:gd name="connsiteX4389" fmla="*/ 1819795 w 2027827"/>
              <a:gd name="connsiteY4389" fmla="*/ 1836861 h 2027827"/>
              <a:gd name="connsiteX4390" fmla="*/ 1796185 w 2027827"/>
              <a:gd name="connsiteY4390" fmla="*/ 1873637 h 2027827"/>
              <a:gd name="connsiteX4391" fmla="*/ 1821427 w 2027827"/>
              <a:gd name="connsiteY4391" fmla="*/ 1913024 h 2027827"/>
              <a:gd name="connsiteX4392" fmla="*/ 1804781 w 2027827"/>
              <a:gd name="connsiteY4392" fmla="*/ 1913024 h 2027827"/>
              <a:gd name="connsiteX4393" fmla="*/ 1787915 w 2027827"/>
              <a:gd name="connsiteY4393" fmla="*/ 1886258 h 2027827"/>
              <a:gd name="connsiteX4394" fmla="*/ 1891116 w 2027827"/>
              <a:gd name="connsiteY4394" fmla="*/ 1886258 h 2027827"/>
              <a:gd name="connsiteX4395" fmla="*/ 1874251 w 2027827"/>
              <a:gd name="connsiteY4395" fmla="*/ 1913024 h 2027827"/>
              <a:gd name="connsiteX4396" fmla="*/ 1857605 w 2027827"/>
              <a:gd name="connsiteY4396" fmla="*/ 1913024 h 2027827"/>
              <a:gd name="connsiteX4397" fmla="*/ 1882847 w 2027827"/>
              <a:gd name="connsiteY4397" fmla="*/ 1873637 h 2027827"/>
              <a:gd name="connsiteX4398" fmla="*/ 1859237 w 2027827"/>
              <a:gd name="connsiteY4398" fmla="*/ 1836861 h 2027827"/>
              <a:gd name="connsiteX4399" fmla="*/ 1875884 w 2027827"/>
              <a:gd name="connsiteY4399" fmla="*/ 1836861 h 2027827"/>
              <a:gd name="connsiteX4400" fmla="*/ 1891116 w 2027827"/>
              <a:gd name="connsiteY4400" fmla="*/ 1860798 h 2027827"/>
              <a:gd name="connsiteX4401" fmla="*/ 1906349 w 2027827"/>
              <a:gd name="connsiteY4401" fmla="*/ 1836861 h 2027827"/>
              <a:gd name="connsiteX4402" fmla="*/ 1922995 w 2027827"/>
              <a:gd name="connsiteY4402" fmla="*/ 1836861 h 2027827"/>
              <a:gd name="connsiteX4403" fmla="*/ 1899385 w 2027827"/>
              <a:gd name="connsiteY4403" fmla="*/ 1873637 h 2027827"/>
              <a:gd name="connsiteX4404" fmla="*/ 1924627 w 2027827"/>
              <a:gd name="connsiteY4404" fmla="*/ 1913024 h 2027827"/>
              <a:gd name="connsiteX4405" fmla="*/ 1907981 w 2027827"/>
              <a:gd name="connsiteY4405" fmla="*/ 1913024 h 2027827"/>
              <a:gd name="connsiteX4406" fmla="*/ 1891116 w 2027827"/>
              <a:gd name="connsiteY4406" fmla="*/ 1886258 h 2027827"/>
              <a:gd name="connsiteX4407" fmla="*/ 1994316 w 2027827"/>
              <a:gd name="connsiteY4407" fmla="*/ 1886258 h 2027827"/>
              <a:gd name="connsiteX4408" fmla="*/ 1977452 w 2027827"/>
              <a:gd name="connsiteY4408" fmla="*/ 1913024 h 2027827"/>
              <a:gd name="connsiteX4409" fmla="*/ 1960805 w 2027827"/>
              <a:gd name="connsiteY4409" fmla="*/ 1913024 h 2027827"/>
              <a:gd name="connsiteX4410" fmla="*/ 1986047 w 2027827"/>
              <a:gd name="connsiteY4410" fmla="*/ 1873637 h 2027827"/>
              <a:gd name="connsiteX4411" fmla="*/ 1962438 w 2027827"/>
              <a:gd name="connsiteY4411" fmla="*/ 1836861 h 2027827"/>
              <a:gd name="connsiteX4412" fmla="*/ 1979084 w 2027827"/>
              <a:gd name="connsiteY4412" fmla="*/ 1836861 h 2027827"/>
              <a:gd name="connsiteX4413" fmla="*/ 1994316 w 2027827"/>
              <a:gd name="connsiteY4413" fmla="*/ 1860798 h 2027827"/>
              <a:gd name="connsiteX4414" fmla="*/ 2009549 w 2027827"/>
              <a:gd name="connsiteY4414" fmla="*/ 1836861 h 2027827"/>
              <a:gd name="connsiteX4415" fmla="*/ 2026195 w 2027827"/>
              <a:gd name="connsiteY4415" fmla="*/ 1836861 h 2027827"/>
              <a:gd name="connsiteX4416" fmla="*/ 2002586 w 2027827"/>
              <a:gd name="connsiteY4416" fmla="*/ 1873637 h 2027827"/>
              <a:gd name="connsiteX4417" fmla="*/ 2027827 w 2027827"/>
              <a:gd name="connsiteY4417" fmla="*/ 1913024 h 2027827"/>
              <a:gd name="connsiteX4418" fmla="*/ 2011182 w 2027827"/>
              <a:gd name="connsiteY4418" fmla="*/ 1913024 h 2027827"/>
              <a:gd name="connsiteX4419" fmla="*/ 1994316 w 2027827"/>
              <a:gd name="connsiteY4419" fmla="*/ 1886258 h 2027827"/>
              <a:gd name="connsiteX4420" fmla="*/ 33511 w 2027827"/>
              <a:gd name="connsiteY4420" fmla="*/ 2001062 h 2027827"/>
              <a:gd name="connsiteX4421" fmla="*/ 16646 w 2027827"/>
              <a:gd name="connsiteY4421" fmla="*/ 2027827 h 2027827"/>
              <a:gd name="connsiteX4422" fmla="*/ 0 w 2027827"/>
              <a:gd name="connsiteY4422" fmla="*/ 2027827 h 2027827"/>
              <a:gd name="connsiteX4423" fmla="*/ 25242 w 2027827"/>
              <a:gd name="connsiteY4423" fmla="*/ 1988441 h 2027827"/>
              <a:gd name="connsiteX4424" fmla="*/ 1632 w 2027827"/>
              <a:gd name="connsiteY4424" fmla="*/ 1951665 h 2027827"/>
              <a:gd name="connsiteX4425" fmla="*/ 18278 w 2027827"/>
              <a:gd name="connsiteY4425" fmla="*/ 1951665 h 2027827"/>
              <a:gd name="connsiteX4426" fmla="*/ 33511 w 2027827"/>
              <a:gd name="connsiteY4426" fmla="*/ 1975602 h 2027827"/>
              <a:gd name="connsiteX4427" fmla="*/ 48744 w 2027827"/>
              <a:gd name="connsiteY4427" fmla="*/ 1951665 h 2027827"/>
              <a:gd name="connsiteX4428" fmla="*/ 65390 w 2027827"/>
              <a:gd name="connsiteY4428" fmla="*/ 1951665 h 2027827"/>
              <a:gd name="connsiteX4429" fmla="*/ 41780 w 2027827"/>
              <a:gd name="connsiteY4429" fmla="*/ 1988441 h 2027827"/>
              <a:gd name="connsiteX4430" fmla="*/ 67022 w 2027827"/>
              <a:gd name="connsiteY4430" fmla="*/ 2027827 h 2027827"/>
              <a:gd name="connsiteX4431" fmla="*/ 50376 w 2027827"/>
              <a:gd name="connsiteY4431" fmla="*/ 2027827 h 2027827"/>
              <a:gd name="connsiteX4432" fmla="*/ 33511 w 2027827"/>
              <a:gd name="connsiteY4432" fmla="*/ 2001062 h 2027827"/>
              <a:gd name="connsiteX4433" fmla="*/ 136711 w 2027827"/>
              <a:gd name="connsiteY4433" fmla="*/ 2001062 h 2027827"/>
              <a:gd name="connsiteX4434" fmla="*/ 119846 w 2027827"/>
              <a:gd name="connsiteY4434" fmla="*/ 2027827 h 2027827"/>
              <a:gd name="connsiteX4435" fmla="*/ 103200 w 2027827"/>
              <a:gd name="connsiteY4435" fmla="*/ 2027827 h 2027827"/>
              <a:gd name="connsiteX4436" fmla="*/ 128442 w 2027827"/>
              <a:gd name="connsiteY4436" fmla="*/ 1988441 h 2027827"/>
              <a:gd name="connsiteX4437" fmla="*/ 104833 w 2027827"/>
              <a:gd name="connsiteY4437" fmla="*/ 1951665 h 2027827"/>
              <a:gd name="connsiteX4438" fmla="*/ 121479 w 2027827"/>
              <a:gd name="connsiteY4438" fmla="*/ 1951665 h 2027827"/>
              <a:gd name="connsiteX4439" fmla="*/ 136711 w 2027827"/>
              <a:gd name="connsiteY4439" fmla="*/ 1975602 h 2027827"/>
              <a:gd name="connsiteX4440" fmla="*/ 151944 w 2027827"/>
              <a:gd name="connsiteY4440" fmla="*/ 1951665 h 2027827"/>
              <a:gd name="connsiteX4441" fmla="*/ 168590 w 2027827"/>
              <a:gd name="connsiteY4441" fmla="*/ 1951665 h 2027827"/>
              <a:gd name="connsiteX4442" fmla="*/ 144981 w 2027827"/>
              <a:gd name="connsiteY4442" fmla="*/ 1988441 h 2027827"/>
              <a:gd name="connsiteX4443" fmla="*/ 170222 w 2027827"/>
              <a:gd name="connsiteY4443" fmla="*/ 2027827 h 2027827"/>
              <a:gd name="connsiteX4444" fmla="*/ 153576 w 2027827"/>
              <a:gd name="connsiteY4444" fmla="*/ 2027827 h 2027827"/>
              <a:gd name="connsiteX4445" fmla="*/ 136711 w 2027827"/>
              <a:gd name="connsiteY4445" fmla="*/ 2001062 h 2027827"/>
              <a:gd name="connsiteX4446" fmla="*/ 239911 w 2027827"/>
              <a:gd name="connsiteY4446" fmla="*/ 2001062 h 2027827"/>
              <a:gd name="connsiteX4447" fmla="*/ 223047 w 2027827"/>
              <a:gd name="connsiteY4447" fmla="*/ 2027827 h 2027827"/>
              <a:gd name="connsiteX4448" fmla="*/ 206401 w 2027827"/>
              <a:gd name="connsiteY4448" fmla="*/ 2027827 h 2027827"/>
              <a:gd name="connsiteX4449" fmla="*/ 231642 w 2027827"/>
              <a:gd name="connsiteY4449" fmla="*/ 1988441 h 2027827"/>
              <a:gd name="connsiteX4450" fmla="*/ 208033 w 2027827"/>
              <a:gd name="connsiteY4450" fmla="*/ 1951665 h 2027827"/>
              <a:gd name="connsiteX4451" fmla="*/ 224679 w 2027827"/>
              <a:gd name="connsiteY4451" fmla="*/ 1951665 h 2027827"/>
              <a:gd name="connsiteX4452" fmla="*/ 239911 w 2027827"/>
              <a:gd name="connsiteY4452" fmla="*/ 1975602 h 2027827"/>
              <a:gd name="connsiteX4453" fmla="*/ 255144 w 2027827"/>
              <a:gd name="connsiteY4453" fmla="*/ 1951665 h 2027827"/>
              <a:gd name="connsiteX4454" fmla="*/ 271790 w 2027827"/>
              <a:gd name="connsiteY4454" fmla="*/ 1951665 h 2027827"/>
              <a:gd name="connsiteX4455" fmla="*/ 248181 w 2027827"/>
              <a:gd name="connsiteY4455" fmla="*/ 1988441 h 2027827"/>
              <a:gd name="connsiteX4456" fmla="*/ 273423 w 2027827"/>
              <a:gd name="connsiteY4456" fmla="*/ 2027827 h 2027827"/>
              <a:gd name="connsiteX4457" fmla="*/ 256777 w 2027827"/>
              <a:gd name="connsiteY4457" fmla="*/ 2027827 h 2027827"/>
              <a:gd name="connsiteX4458" fmla="*/ 239911 w 2027827"/>
              <a:gd name="connsiteY4458" fmla="*/ 2001062 h 2027827"/>
              <a:gd name="connsiteX4459" fmla="*/ 343111 w 2027827"/>
              <a:gd name="connsiteY4459" fmla="*/ 2001062 h 2027827"/>
              <a:gd name="connsiteX4460" fmla="*/ 326247 w 2027827"/>
              <a:gd name="connsiteY4460" fmla="*/ 2027827 h 2027827"/>
              <a:gd name="connsiteX4461" fmla="*/ 309601 w 2027827"/>
              <a:gd name="connsiteY4461" fmla="*/ 2027827 h 2027827"/>
              <a:gd name="connsiteX4462" fmla="*/ 334843 w 2027827"/>
              <a:gd name="connsiteY4462" fmla="*/ 1988441 h 2027827"/>
              <a:gd name="connsiteX4463" fmla="*/ 311233 w 2027827"/>
              <a:gd name="connsiteY4463" fmla="*/ 1951665 h 2027827"/>
              <a:gd name="connsiteX4464" fmla="*/ 327879 w 2027827"/>
              <a:gd name="connsiteY4464" fmla="*/ 1951665 h 2027827"/>
              <a:gd name="connsiteX4465" fmla="*/ 343111 w 2027827"/>
              <a:gd name="connsiteY4465" fmla="*/ 1975602 h 2027827"/>
              <a:gd name="connsiteX4466" fmla="*/ 358345 w 2027827"/>
              <a:gd name="connsiteY4466" fmla="*/ 1951665 h 2027827"/>
              <a:gd name="connsiteX4467" fmla="*/ 374991 w 2027827"/>
              <a:gd name="connsiteY4467" fmla="*/ 1951665 h 2027827"/>
              <a:gd name="connsiteX4468" fmla="*/ 351381 w 2027827"/>
              <a:gd name="connsiteY4468" fmla="*/ 1988441 h 2027827"/>
              <a:gd name="connsiteX4469" fmla="*/ 376623 w 2027827"/>
              <a:gd name="connsiteY4469" fmla="*/ 2027827 h 2027827"/>
              <a:gd name="connsiteX4470" fmla="*/ 359977 w 2027827"/>
              <a:gd name="connsiteY4470" fmla="*/ 2027827 h 2027827"/>
              <a:gd name="connsiteX4471" fmla="*/ 343111 w 2027827"/>
              <a:gd name="connsiteY4471" fmla="*/ 2001062 h 2027827"/>
              <a:gd name="connsiteX4472" fmla="*/ 446312 w 2027827"/>
              <a:gd name="connsiteY4472" fmla="*/ 2001062 h 2027827"/>
              <a:gd name="connsiteX4473" fmla="*/ 429447 w 2027827"/>
              <a:gd name="connsiteY4473" fmla="*/ 2027827 h 2027827"/>
              <a:gd name="connsiteX4474" fmla="*/ 412801 w 2027827"/>
              <a:gd name="connsiteY4474" fmla="*/ 2027827 h 2027827"/>
              <a:gd name="connsiteX4475" fmla="*/ 438043 w 2027827"/>
              <a:gd name="connsiteY4475" fmla="*/ 1988441 h 2027827"/>
              <a:gd name="connsiteX4476" fmla="*/ 414433 w 2027827"/>
              <a:gd name="connsiteY4476" fmla="*/ 1951665 h 2027827"/>
              <a:gd name="connsiteX4477" fmla="*/ 431079 w 2027827"/>
              <a:gd name="connsiteY4477" fmla="*/ 1951665 h 2027827"/>
              <a:gd name="connsiteX4478" fmla="*/ 446312 w 2027827"/>
              <a:gd name="connsiteY4478" fmla="*/ 1975602 h 2027827"/>
              <a:gd name="connsiteX4479" fmla="*/ 461545 w 2027827"/>
              <a:gd name="connsiteY4479" fmla="*/ 1951665 h 2027827"/>
              <a:gd name="connsiteX4480" fmla="*/ 478191 w 2027827"/>
              <a:gd name="connsiteY4480" fmla="*/ 1951665 h 2027827"/>
              <a:gd name="connsiteX4481" fmla="*/ 454582 w 2027827"/>
              <a:gd name="connsiteY4481" fmla="*/ 1988441 h 2027827"/>
              <a:gd name="connsiteX4482" fmla="*/ 479823 w 2027827"/>
              <a:gd name="connsiteY4482" fmla="*/ 2027827 h 2027827"/>
              <a:gd name="connsiteX4483" fmla="*/ 463177 w 2027827"/>
              <a:gd name="connsiteY4483" fmla="*/ 2027827 h 2027827"/>
              <a:gd name="connsiteX4484" fmla="*/ 446312 w 2027827"/>
              <a:gd name="connsiteY4484" fmla="*/ 2001062 h 2027827"/>
              <a:gd name="connsiteX4485" fmla="*/ 549512 w 2027827"/>
              <a:gd name="connsiteY4485" fmla="*/ 2001062 h 2027827"/>
              <a:gd name="connsiteX4486" fmla="*/ 532648 w 2027827"/>
              <a:gd name="connsiteY4486" fmla="*/ 2027827 h 2027827"/>
              <a:gd name="connsiteX4487" fmla="*/ 516002 w 2027827"/>
              <a:gd name="connsiteY4487" fmla="*/ 2027827 h 2027827"/>
              <a:gd name="connsiteX4488" fmla="*/ 541243 w 2027827"/>
              <a:gd name="connsiteY4488" fmla="*/ 1988441 h 2027827"/>
              <a:gd name="connsiteX4489" fmla="*/ 517634 w 2027827"/>
              <a:gd name="connsiteY4489" fmla="*/ 1951665 h 2027827"/>
              <a:gd name="connsiteX4490" fmla="*/ 534280 w 2027827"/>
              <a:gd name="connsiteY4490" fmla="*/ 1951665 h 2027827"/>
              <a:gd name="connsiteX4491" fmla="*/ 549512 w 2027827"/>
              <a:gd name="connsiteY4491" fmla="*/ 1975602 h 2027827"/>
              <a:gd name="connsiteX4492" fmla="*/ 564745 w 2027827"/>
              <a:gd name="connsiteY4492" fmla="*/ 1951665 h 2027827"/>
              <a:gd name="connsiteX4493" fmla="*/ 581391 w 2027827"/>
              <a:gd name="connsiteY4493" fmla="*/ 1951665 h 2027827"/>
              <a:gd name="connsiteX4494" fmla="*/ 557782 w 2027827"/>
              <a:gd name="connsiteY4494" fmla="*/ 1988441 h 2027827"/>
              <a:gd name="connsiteX4495" fmla="*/ 583023 w 2027827"/>
              <a:gd name="connsiteY4495" fmla="*/ 2027827 h 2027827"/>
              <a:gd name="connsiteX4496" fmla="*/ 566378 w 2027827"/>
              <a:gd name="connsiteY4496" fmla="*/ 2027827 h 2027827"/>
              <a:gd name="connsiteX4497" fmla="*/ 549512 w 2027827"/>
              <a:gd name="connsiteY4497" fmla="*/ 2001062 h 2027827"/>
              <a:gd name="connsiteX4498" fmla="*/ 652712 w 2027827"/>
              <a:gd name="connsiteY4498" fmla="*/ 2001062 h 2027827"/>
              <a:gd name="connsiteX4499" fmla="*/ 635848 w 2027827"/>
              <a:gd name="connsiteY4499" fmla="*/ 2027827 h 2027827"/>
              <a:gd name="connsiteX4500" fmla="*/ 619202 w 2027827"/>
              <a:gd name="connsiteY4500" fmla="*/ 2027827 h 2027827"/>
              <a:gd name="connsiteX4501" fmla="*/ 644443 w 2027827"/>
              <a:gd name="connsiteY4501" fmla="*/ 1988441 h 2027827"/>
              <a:gd name="connsiteX4502" fmla="*/ 620834 w 2027827"/>
              <a:gd name="connsiteY4502" fmla="*/ 1951665 h 2027827"/>
              <a:gd name="connsiteX4503" fmla="*/ 637480 w 2027827"/>
              <a:gd name="connsiteY4503" fmla="*/ 1951665 h 2027827"/>
              <a:gd name="connsiteX4504" fmla="*/ 652712 w 2027827"/>
              <a:gd name="connsiteY4504" fmla="*/ 1975602 h 2027827"/>
              <a:gd name="connsiteX4505" fmla="*/ 667945 w 2027827"/>
              <a:gd name="connsiteY4505" fmla="*/ 1951665 h 2027827"/>
              <a:gd name="connsiteX4506" fmla="*/ 684592 w 2027827"/>
              <a:gd name="connsiteY4506" fmla="*/ 1951665 h 2027827"/>
              <a:gd name="connsiteX4507" fmla="*/ 660982 w 2027827"/>
              <a:gd name="connsiteY4507" fmla="*/ 1988441 h 2027827"/>
              <a:gd name="connsiteX4508" fmla="*/ 686224 w 2027827"/>
              <a:gd name="connsiteY4508" fmla="*/ 2027827 h 2027827"/>
              <a:gd name="connsiteX4509" fmla="*/ 669578 w 2027827"/>
              <a:gd name="connsiteY4509" fmla="*/ 2027827 h 2027827"/>
              <a:gd name="connsiteX4510" fmla="*/ 652712 w 2027827"/>
              <a:gd name="connsiteY4510" fmla="*/ 2001062 h 2027827"/>
              <a:gd name="connsiteX4511" fmla="*/ 755913 w 2027827"/>
              <a:gd name="connsiteY4511" fmla="*/ 2001062 h 2027827"/>
              <a:gd name="connsiteX4512" fmla="*/ 739048 w 2027827"/>
              <a:gd name="connsiteY4512" fmla="*/ 2027827 h 2027827"/>
              <a:gd name="connsiteX4513" fmla="*/ 722402 w 2027827"/>
              <a:gd name="connsiteY4513" fmla="*/ 2027827 h 2027827"/>
              <a:gd name="connsiteX4514" fmla="*/ 747644 w 2027827"/>
              <a:gd name="connsiteY4514" fmla="*/ 1988441 h 2027827"/>
              <a:gd name="connsiteX4515" fmla="*/ 724034 w 2027827"/>
              <a:gd name="connsiteY4515" fmla="*/ 1951665 h 2027827"/>
              <a:gd name="connsiteX4516" fmla="*/ 740680 w 2027827"/>
              <a:gd name="connsiteY4516" fmla="*/ 1951665 h 2027827"/>
              <a:gd name="connsiteX4517" fmla="*/ 755913 w 2027827"/>
              <a:gd name="connsiteY4517" fmla="*/ 1975602 h 2027827"/>
              <a:gd name="connsiteX4518" fmla="*/ 771146 w 2027827"/>
              <a:gd name="connsiteY4518" fmla="*/ 1951665 h 2027827"/>
              <a:gd name="connsiteX4519" fmla="*/ 787792 w 2027827"/>
              <a:gd name="connsiteY4519" fmla="*/ 1951665 h 2027827"/>
              <a:gd name="connsiteX4520" fmla="*/ 764182 w 2027827"/>
              <a:gd name="connsiteY4520" fmla="*/ 1988441 h 2027827"/>
              <a:gd name="connsiteX4521" fmla="*/ 789424 w 2027827"/>
              <a:gd name="connsiteY4521" fmla="*/ 2027827 h 2027827"/>
              <a:gd name="connsiteX4522" fmla="*/ 772778 w 2027827"/>
              <a:gd name="connsiteY4522" fmla="*/ 2027827 h 2027827"/>
              <a:gd name="connsiteX4523" fmla="*/ 755913 w 2027827"/>
              <a:gd name="connsiteY4523" fmla="*/ 2001062 h 2027827"/>
              <a:gd name="connsiteX4524" fmla="*/ 859113 w 2027827"/>
              <a:gd name="connsiteY4524" fmla="*/ 2001062 h 2027827"/>
              <a:gd name="connsiteX4525" fmla="*/ 842248 w 2027827"/>
              <a:gd name="connsiteY4525" fmla="*/ 2027827 h 2027827"/>
              <a:gd name="connsiteX4526" fmla="*/ 825602 w 2027827"/>
              <a:gd name="connsiteY4526" fmla="*/ 2027827 h 2027827"/>
              <a:gd name="connsiteX4527" fmla="*/ 850844 w 2027827"/>
              <a:gd name="connsiteY4527" fmla="*/ 1988441 h 2027827"/>
              <a:gd name="connsiteX4528" fmla="*/ 827235 w 2027827"/>
              <a:gd name="connsiteY4528" fmla="*/ 1951665 h 2027827"/>
              <a:gd name="connsiteX4529" fmla="*/ 843881 w 2027827"/>
              <a:gd name="connsiteY4529" fmla="*/ 1951665 h 2027827"/>
              <a:gd name="connsiteX4530" fmla="*/ 859113 w 2027827"/>
              <a:gd name="connsiteY4530" fmla="*/ 1975602 h 2027827"/>
              <a:gd name="connsiteX4531" fmla="*/ 874346 w 2027827"/>
              <a:gd name="connsiteY4531" fmla="*/ 1951665 h 2027827"/>
              <a:gd name="connsiteX4532" fmla="*/ 890992 w 2027827"/>
              <a:gd name="connsiteY4532" fmla="*/ 1951665 h 2027827"/>
              <a:gd name="connsiteX4533" fmla="*/ 867383 w 2027827"/>
              <a:gd name="connsiteY4533" fmla="*/ 1988441 h 2027827"/>
              <a:gd name="connsiteX4534" fmla="*/ 892624 w 2027827"/>
              <a:gd name="connsiteY4534" fmla="*/ 2027827 h 2027827"/>
              <a:gd name="connsiteX4535" fmla="*/ 875978 w 2027827"/>
              <a:gd name="connsiteY4535" fmla="*/ 2027827 h 2027827"/>
              <a:gd name="connsiteX4536" fmla="*/ 859113 w 2027827"/>
              <a:gd name="connsiteY4536" fmla="*/ 2001062 h 2027827"/>
              <a:gd name="connsiteX4537" fmla="*/ 962313 w 2027827"/>
              <a:gd name="connsiteY4537" fmla="*/ 2001062 h 2027827"/>
              <a:gd name="connsiteX4538" fmla="*/ 945449 w 2027827"/>
              <a:gd name="connsiteY4538" fmla="*/ 2027827 h 2027827"/>
              <a:gd name="connsiteX4539" fmla="*/ 928803 w 2027827"/>
              <a:gd name="connsiteY4539" fmla="*/ 2027827 h 2027827"/>
              <a:gd name="connsiteX4540" fmla="*/ 954044 w 2027827"/>
              <a:gd name="connsiteY4540" fmla="*/ 1988441 h 2027827"/>
              <a:gd name="connsiteX4541" fmla="*/ 930435 w 2027827"/>
              <a:gd name="connsiteY4541" fmla="*/ 1951665 h 2027827"/>
              <a:gd name="connsiteX4542" fmla="*/ 947081 w 2027827"/>
              <a:gd name="connsiteY4542" fmla="*/ 1951665 h 2027827"/>
              <a:gd name="connsiteX4543" fmla="*/ 962313 w 2027827"/>
              <a:gd name="connsiteY4543" fmla="*/ 1975602 h 2027827"/>
              <a:gd name="connsiteX4544" fmla="*/ 977546 w 2027827"/>
              <a:gd name="connsiteY4544" fmla="*/ 1951665 h 2027827"/>
              <a:gd name="connsiteX4545" fmla="*/ 994192 w 2027827"/>
              <a:gd name="connsiteY4545" fmla="*/ 1951665 h 2027827"/>
              <a:gd name="connsiteX4546" fmla="*/ 970583 w 2027827"/>
              <a:gd name="connsiteY4546" fmla="*/ 1988441 h 2027827"/>
              <a:gd name="connsiteX4547" fmla="*/ 995824 w 2027827"/>
              <a:gd name="connsiteY4547" fmla="*/ 2027827 h 2027827"/>
              <a:gd name="connsiteX4548" fmla="*/ 979179 w 2027827"/>
              <a:gd name="connsiteY4548" fmla="*/ 2027827 h 2027827"/>
              <a:gd name="connsiteX4549" fmla="*/ 962313 w 2027827"/>
              <a:gd name="connsiteY4549" fmla="*/ 2001062 h 2027827"/>
              <a:gd name="connsiteX4550" fmla="*/ 1065513 w 2027827"/>
              <a:gd name="connsiteY4550" fmla="*/ 2001062 h 2027827"/>
              <a:gd name="connsiteX4551" fmla="*/ 1048649 w 2027827"/>
              <a:gd name="connsiteY4551" fmla="*/ 2027827 h 2027827"/>
              <a:gd name="connsiteX4552" fmla="*/ 1032003 w 2027827"/>
              <a:gd name="connsiteY4552" fmla="*/ 2027827 h 2027827"/>
              <a:gd name="connsiteX4553" fmla="*/ 1057244 w 2027827"/>
              <a:gd name="connsiteY4553" fmla="*/ 1988441 h 2027827"/>
              <a:gd name="connsiteX4554" fmla="*/ 1033635 w 2027827"/>
              <a:gd name="connsiteY4554" fmla="*/ 1951665 h 2027827"/>
              <a:gd name="connsiteX4555" fmla="*/ 1050281 w 2027827"/>
              <a:gd name="connsiteY4555" fmla="*/ 1951665 h 2027827"/>
              <a:gd name="connsiteX4556" fmla="*/ 1065513 w 2027827"/>
              <a:gd name="connsiteY4556" fmla="*/ 1975602 h 2027827"/>
              <a:gd name="connsiteX4557" fmla="*/ 1080747 w 2027827"/>
              <a:gd name="connsiteY4557" fmla="*/ 1951665 h 2027827"/>
              <a:gd name="connsiteX4558" fmla="*/ 1097393 w 2027827"/>
              <a:gd name="connsiteY4558" fmla="*/ 1951665 h 2027827"/>
              <a:gd name="connsiteX4559" fmla="*/ 1073783 w 2027827"/>
              <a:gd name="connsiteY4559" fmla="*/ 1988441 h 2027827"/>
              <a:gd name="connsiteX4560" fmla="*/ 1099025 w 2027827"/>
              <a:gd name="connsiteY4560" fmla="*/ 2027827 h 2027827"/>
              <a:gd name="connsiteX4561" fmla="*/ 1082379 w 2027827"/>
              <a:gd name="connsiteY4561" fmla="*/ 2027827 h 2027827"/>
              <a:gd name="connsiteX4562" fmla="*/ 1065513 w 2027827"/>
              <a:gd name="connsiteY4562" fmla="*/ 2001062 h 2027827"/>
              <a:gd name="connsiteX4563" fmla="*/ 1168714 w 2027827"/>
              <a:gd name="connsiteY4563" fmla="*/ 2001062 h 2027827"/>
              <a:gd name="connsiteX4564" fmla="*/ 1151849 w 2027827"/>
              <a:gd name="connsiteY4564" fmla="*/ 2027827 h 2027827"/>
              <a:gd name="connsiteX4565" fmla="*/ 1135203 w 2027827"/>
              <a:gd name="connsiteY4565" fmla="*/ 2027827 h 2027827"/>
              <a:gd name="connsiteX4566" fmla="*/ 1160445 w 2027827"/>
              <a:gd name="connsiteY4566" fmla="*/ 1988441 h 2027827"/>
              <a:gd name="connsiteX4567" fmla="*/ 1136835 w 2027827"/>
              <a:gd name="connsiteY4567" fmla="*/ 1951665 h 2027827"/>
              <a:gd name="connsiteX4568" fmla="*/ 1153481 w 2027827"/>
              <a:gd name="connsiteY4568" fmla="*/ 1951665 h 2027827"/>
              <a:gd name="connsiteX4569" fmla="*/ 1168714 w 2027827"/>
              <a:gd name="connsiteY4569" fmla="*/ 1975602 h 2027827"/>
              <a:gd name="connsiteX4570" fmla="*/ 1183947 w 2027827"/>
              <a:gd name="connsiteY4570" fmla="*/ 1951665 h 2027827"/>
              <a:gd name="connsiteX4571" fmla="*/ 1200593 w 2027827"/>
              <a:gd name="connsiteY4571" fmla="*/ 1951665 h 2027827"/>
              <a:gd name="connsiteX4572" fmla="*/ 1176984 w 2027827"/>
              <a:gd name="connsiteY4572" fmla="*/ 1988441 h 2027827"/>
              <a:gd name="connsiteX4573" fmla="*/ 1202225 w 2027827"/>
              <a:gd name="connsiteY4573" fmla="*/ 2027827 h 2027827"/>
              <a:gd name="connsiteX4574" fmla="*/ 1185579 w 2027827"/>
              <a:gd name="connsiteY4574" fmla="*/ 2027827 h 2027827"/>
              <a:gd name="connsiteX4575" fmla="*/ 1168714 w 2027827"/>
              <a:gd name="connsiteY4575" fmla="*/ 2001062 h 2027827"/>
              <a:gd name="connsiteX4576" fmla="*/ 1271914 w 2027827"/>
              <a:gd name="connsiteY4576" fmla="*/ 2001062 h 2027827"/>
              <a:gd name="connsiteX4577" fmla="*/ 1255050 w 2027827"/>
              <a:gd name="connsiteY4577" fmla="*/ 2027827 h 2027827"/>
              <a:gd name="connsiteX4578" fmla="*/ 1238404 w 2027827"/>
              <a:gd name="connsiteY4578" fmla="*/ 2027827 h 2027827"/>
              <a:gd name="connsiteX4579" fmla="*/ 1263645 w 2027827"/>
              <a:gd name="connsiteY4579" fmla="*/ 1988441 h 2027827"/>
              <a:gd name="connsiteX4580" fmla="*/ 1240036 w 2027827"/>
              <a:gd name="connsiteY4580" fmla="*/ 1951665 h 2027827"/>
              <a:gd name="connsiteX4581" fmla="*/ 1256682 w 2027827"/>
              <a:gd name="connsiteY4581" fmla="*/ 1951665 h 2027827"/>
              <a:gd name="connsiteX4582" fmla="*/ 1271914 w 2027827"/>
              <a:gd name="connsiteY4582" fmla="*/ 1975602 h 2027827"/>
              <a:gd name="connsiteX4583" fmla="*/ 1287147 w 2027827"/>
              <a:gd name="connsiteY4583" fmla="*/ 1951665 h 2027827"/>
              <a:gd name="connsiteX4584" fmla="*/ 1303793 w 2027827"/>
              <a:gd name="connsiteY4584" fmla="*/ 1951665 h 2027827"/>
              <a:gd name="connsiteX4585" fmla="*/ 1280184 w 2027827"/>
              <a:gd name="connsiteY4585" fmla="*/ 1988441 h 2027827"/>
              <a:gd name="connsiteX4586" fmla="*/ 1305426 w 2027827"/>
              <a:gd name="connsiteY4586" fmla="*/ 2027827 h 2027827"/>
              <a:gd name="connsiteX4587" fmla="*/ 1288779 w 2027827"/>
              <a:gd name="connsiteY4587" fmla="*/ 2027827 h 2027827"/>
              <a:gd name="connsiteX4588" fmla="*/ 1271914 w 2027827"/>
              <a:gd name="connsiteY4588" fmla="*/ 2001062 h 2027827"/>
              <a:gd name="connsiteX4589" fmla="*/ 1375114 w 2027827"/>
              <a:gd name="connsiteY4589" fmla="*/ 2001062 h 2027827"/>
              <a:gd name="connsiteX4590" fmla="*/ 1358250 w 2027827"/>
              <a:gd name="connsiteY4590" fmla="*/ 2027827 h 2027827"/>
              <a:gd name="connsiteX4591" fmla="*/ 1341604 w 2027827"/>
              <a:gd name="connsiteY4591" fmla="*/ 2027827 h 2027827"/>
              <a:gd name="connsiteX4592" fmla="*/ 1366845 w 2027827"/>
              <a:gd name="connsiteY4592" fmla="*/ 1988441 h 2027827"/>
              <a:gd name="connsiteX4593" fmla="*/ 1343236 w 2027827"/>
              <a:gd name="connsiteY4593" fmla="*/ 1951665 h 2027827"/>
              <a:gd name="connsiteX4594" fmla="*/ 1359882 w 2027827"/>
              <a:gd name="connsiteY4594" fmla="*/ 1951665 h 2027827"/>
              <a:gd name="connsiteX4595" fmla="*/ 1375114 w 2027827"/>
              <a:gd name="connsiteY4595" fmla="*/ 1975602 h 2027827"/>
              <a:gd name="connsiteX4596" fmla="*/ 1390348 w 2027827"/>
              <a:gd name="connsiteY4596" fmla="*/ 1951665 h 2027827"/>
              <a:gd name="connsiteX4597" fmla="*/ 1406993 w 2027827"/>
              <a:gd name="connsiteY4597" fmla="*/ 1951665 h 2027827"/>
              <a:gd name="connsiteX4598" fmla="*/ 1383384 w 2027827"/>
              <a:gd name="connsiteY4598" fmla="*/ 1988441 h 2027827"/>
              <a:gd name="connsiteX4599" fmla="*/ 1408626 w 2027827"/>
              <a:gd name="connsiteY4599" fmla="*/ 2027827 h 2027827"/>
              <a:gd name="connsiteX4600" fmla="*/ 1391980 w 2027827"/>
              <a:gd name="connsiteY4600" fmla="*/ 2027827 h 2027827"/>
              <a:gd name="connsiteX4601" fmla="*/ 1375114 w 2027827"/>
              <a:gd name="connsiteY4601" fmla="*/ 2001062 h 2027827"/>
              <a:gd name="connsiteX4602" fmla="*/ 1478315 w 2027827"/>
              <a:gd name="connsiteY4602" fmla="*/ 2001062 h 2027827"/>
              <a:gd name="connsiteX4603" fmla="*/ 1461450 w 2027827"/>
              <a:gd name="connsiteY4603" fmla="*/ 2027827 h 2027827"/>
              <a:gd name="connsiteX4604" fmla="*/ 1444804 w 2027827"/>
              <a:gd name="connsiteY4604" fmla="*/ 2027827 h 2027827"/>
              <a:gd name="connsiteX4605" fmla="*/ 1470046 w 2027827"/>
              <a:gd name="connsiteY4605" fmla="*/ 1988441 h 2027827"/>
              <a:gd name="connsiteX4606" fmla="*/ 1446436 w 2027827"/>
              <a:gd name="connsiteY4606" fmla="*/ 1951665 h 2027827"/>
              <a:gd name="connsiteX4607" fmla="*/ 1463083 w 2027827"/>
              <a:gd name="connsiteY4607" fmla="*/ 1951665 h 2027827"/>
              <a:gd name="connsiteX4608" fmla="*/ 1478315 w 2027827"/>
              <a:gd name="connsiteY4608" fmla="*/ 1975602 h 2027827"/>
              <a:gd name="connsiteX4609" fmla="*/ 1493548 w 2027827"/>
              <a:gd name="connsiteY4609" fmla="*/ 1951665 h 2027827"/>
              <a:gd name="connsiteX4610" fmla="*/ 1510194 w 2027827"/>
              <a:gd name="connsiteY4610" fmla="*/ 1951665 h 2027827"/>
              <a:gd name="connsiteX4611" fmla="*/ 1486584 w 2027827"/>
              <a:gd name="connsiteY4611" fmla="*/ 1988441 h 2027827"/>
              <a:gd name="connsiteX4612" fmla="*/ 1511826 w 2027827"/>
              <a:gd name="connsiteY4612" fmla="*/ 2027827 h 2027827"/>
              <a:gd name="connsiteX4613" fmla="*/ 1495180 w 2027827"/>
              <a:gd name="connsiteY4613" fmla="*/ 2027827 h 2027827"/>
              <a:gd name="connsiteX4614" fmla="*/ 1478315 w 2027827"/>
              <a:gd name="connsiteY4614" fmla="*/ 2001062 h 2027827"/>
              <a:gd name="connsiteX4615" fmla="*/ 1581515 w 2027827"/>
              <a:gd name="connsiteY4615" fmla="*/ 2001062 h 2027827"/>
              <a:gd name="connsiteX4616" fmla="*/ 1564650 w 2027827"/>
              <a:gd name="connsiteY4616" fmla="*/ 2027827 h 2027827"/>
              <a:gd name="connsiteX4617" fmla="*/ 1548004 w 2027827"/>
              <a:gd name="connsiteY4617" fmla="*/ 2027827 h 2027827"/>
              <a:gd name="connsiteX4618" fmla="*/ 1573246 w 2027827"/>
              <a:gd name="connsiteY4618" fmla="*/ 1988441 h 2027827"/>
              <a:gd name="connsiteX4619" fmla="*/ 1549636 w 2027827"/>
              <a:gd name="connsiteY4619" fmla="*/ 1951665 h 2027827"/>
              <a:gd name="connsiteX4620" fmla="*/ 1566283 w 2027827"/>
              <a:gd name="connsiteY4620" fmla="*/ 1951665 h 2027827"/>
              <a:gd name="connsiteX4621" fmla="*/ 1581515 w 2027827"/>
              <a:gd name="connsiteY4621" fmla="*/ 1975602 h 2027827"/>
              <a:gd name="connsiteX4622" fmla="*/ 1596748 w 2027827"/>
              <a:gd name="connsiteY4622" fmla="*/ 1951665 h 2027827"/>
              <a:gd name="connsiteX4623" fmla="*/ 1613394 w 2027827"/>
              <a:gd name="connsiteY4623" fmla="*/ 1951665 h 2027827"/>
              <a:gd name="connsiteX4624" fmla="*/ 1589785 w 2027827"/>
              <a:gd name="connsiteY4624" fmla="*/ 1988441 h 2027827"/>
              <a:gd name="connsiteX4625" fmla="*/ 1615026 w 2027827"/>
              <a:gd name="connsiteY4625" fmla="*/ 2027827 h 2027827"/>
              <a:gd name="connsiteX4626" fmla="*/ 1598380 w 2027827"/>
              <a:gd name="connsiteY4626" fmla="*/ 2027827 h 2027827"/>
              <a:gd name="connsiteX4627" fmla="*/ 1581515 w 2027827"/>
              <a:gd name="connsiteY4627" fmla="*/ 2001062 h 2027827"/>
              <a:gd name="connsiteX4628" fmla="*/ 1684715 w 2027827"/>
              <a:gd name="connsiteY4628" fmla="*/ 2001062 h 2027827"/>
              <a:gd name="connsiteX4629" fmla="*/ 1667851 w 2027827"/>
              <a:gd name="connsiteY4629" fmla="*/ 2027827 h 2027827"/>
              <a:gd name="connsiteX4630" fmla="*/ 1651205 w 2027827"/>
              <a:gd name="connsiteY4630" fmla="*/ 2027827 h 2027827"/>
              <a:gd name="connsiteX4631" fmla="*/ 1676446 w 2027827"/>
              <a:gd name="connsiteY4631" fmla="*/ 1988441 h 2027827"/>
              <a:gd name="connsiteX4632" fmla="*/ 1652837 w 2027827"/>
              <a:gd name="connsiteY4632" fmla="*/ 1951665 h 2027827"/>
              <a:gd name="connsiteX4633" fmla="*/ 1669483 w 2027827"/>
              <a:gd name="connsiteY4633" fmla="*/ 1951665 h 2027827"/>
              <a:gd name="connsiteX4634" fmla="*/ 1684715 w 2027827"/>
              <a:gd name="connsiteY4634" fmla="*/ 1975602 h 2027827"/>
              <a:gd name="connsiteX4635" fmla="*/ 1699948 w 2027827"/>
              <a:gd name="connsiteY4635" fmla="*/ 1951665 h 2027827"/>
              <a:gd name="connsiteX4636" fmla="*/ 1716595 w 2027827"/>
              <a:gd name="connsiteY4636" fmla="*/ 1951665 h 2027827"/>
              <a:gd name="connsiteX4637" fmla="*/ 1692985 w 2027827"/>
              <a:gd name="connsiteY4637" fmla="*/ 1988441 h 2027827"/>
              <a:gd name="connsiteX4638" fmla="*/ 1718227 w 2027827"/>
              <a:gd name="connsiteY4638" fmla="*/ 2027827 h 2027827"/>
              <a:gd name="connsiteX4639" fmla="*/ 1701581 w 2027827"/>
              <a:gd name="connsiteY4639" fmla="*/ 2027827 h 2027827"/>
              <a:gd name="connsiteX4640" fmla="*/ 1684715 w 2027827"/>
              <a:gd name="connsiteY4640" fmla="*/ 2001062 h 2027827"/>
              <a:gd name="connsiteX4641" fmla="*/ 1787915 w 2027827"/>
              <a:gd name="connsiteY4641" fmla="*/ 2001062 h 2027827"/>
              <a:gd name="connsiteX4642" fmla="*/ 1771051 w 2027827"/>
              <a:gd name="connsiteY4642" fmla="*/ 2027827 h 2027827"/>
              <a:gd name="connsiteX4643" fmla="*/ 1754405 w 2027827"/>
              <a:gd name="connsiteY4643" fmla="*/ 2027827 h 2027827"/>
              <a:gd name="connsiteX4644" fmla="*/ 1779647 w 2027827"/>
              <a:gd name="connsiteY4644" fmla="*/ 1988441 h 2027827"/>
              <a:gd name="connsiteX4645" fmla="*/ 1756037 w 2027827"/>
              <a:gd name="connsiteY4645" fmla="*/ 1951665 h 2027827"/>
              <a:gd name="connsiteX4646" fmla="*/ 1772683 w 2027827"/>
              <a:gd name="connsiteY4646" fmla="*/ 1951665 h 2027827"/>
              <a:gd name="connsiteX4647" fmla="*/ 1787915 w 2027827"/>
              <a:gd name="connsiteY4647" fmla="*/ 1975602 h 2027827"/>
              <a:gd name="connsiteX4648" fmla="*/ 1803149 w 2027827"/>
              <a:gd name="connsiteY4648" fmla="*/ 1951665 h 2027827"/>
              <a:gd name="connsiteX4649" fmla="*/ 1819795 w 2027827"/>
              <a:gd name="connsiteY4649" fmla="*/ 1951665 h 2027827"/>
              <a:gd name="connsiteX4650" fmla="*/ 1796185 w 2027827"/>
              <a:gd name="connsiteY4650" fmla="*/ 1988441 h 2027827"/>
              <a:gd name="connsiteX4651" fmla="*/ 1821427 w 2027827"/>
              <a:gd name="connsiteY4651" fmla="*/ 2027827 h 2027827"/>
              <a:gd name="connsiteX4652" fmla="*/ 1804781 w 2027827"/>
              <a:gd name="connsiteY4652" fmla="*/ 2027827 h 2027827"/>
              <a:gd name="connsiteX4653" fmla="*/ 1787915 w 2027827"/>
              <a:gd name="connsiteY4653" fmla="*/ 2001062 h 2027827"/>
              <a:gd name="connsiteX4654" fmla="*/ 1891116 w 2027827"/>
              <a:gd name="connsiteY4654" fmla="*/ 2001062 h 2027827"/>
              <a:gd name="connsiteX4655" fmla="*/ 1874251 w 2027827"/>
              <a:gd name="connsiteY4655" fmla="*/ 2027827 h 2027827"/>
              <a:gd name="connsiteX4656" fmla="*/ 1857605 w 2027827"/>
              <a:gd name="connsiteY4656" fmla="*/ 2027827 h 2027827"/>
              <a:gd name="connsiteX4657" fmla="*/ 1882847 w 2027827"/>
              <a:gd name="connsiteY4657" fmla="*/ 1988441 h 2027827"/>
              <a:gd name="connsiteX4658" fmla="*/ 1859237 w 2027827"/>
              <a:gd name="connsiteY4658" fmla="*/ 1951665 h 2027827"/>
              <a:gd name="connsiteX4659" fmla="*/ 1875884 w 2027827"/>
              <a:gd name="connsiteY4659" fmla="*/ 1951665 h 2027827"/>
              <a:gd name="connsiteX4660" fmla="*/ 1891116 w 2027827"/>
              <a:gd name="connsiteY4660" fmla="*/ 1975602 h 2027827"/>
              <a:gd name="connsiteX4661" fmla="*/ 1906349 w 2027827"/>
              <a:gd name="connsiteY4661" fmla="*/ 1951665 h 2027827"/>
              <a:gd name="connsiteX4662" fmla="*/ 1922995 w 2027827"/>
              <a:gd name="connsiteY4662" fmla="*/ 1951665 h 2027827"/>
              <a:gd name="connsiteX4663" fmla="*/ 1899385 w 2027827"/>
              <a:gd name="connsiteY4663" fmla="*/ 1988441 h 2027827"/>
              <a:gd name="connsiteX4664" fmla="*/ 1924627 w 2027827"/>
              <a:gd name="connsiteY4664" fmla="*/ 2027827 h 2027827"/>
              <a:gd name="connsiteX4665" fmla="*/ 1907981 w 2027827"/>
              <a:gd name="connsiteY4665" fmla="*/ 2027827 h 2027827"/>
              <a:gd name="connsiteX4666" fmla="*/ 1891116 w 2027827"/>
              <a:gd name="connsiteY4666" fmla="*/ 2001062 h 2027827"/>
              <a:gd name="connsiteX4667" fmla="*/ 1994316 w 2027827"/>
              <a:gd name="connsiteY4667" fmla="*/ 2001062 h 2027827"/>
              <a:gd name="connsiteX4668" fmla="*/ 1977452 w 2027827"/>
              <a:gd name="connsiteY4668" fmla="*/ 2027827 h 2027827"/>
              <a:gd name="connsiteX4669" fmla="*/ 1960805 w 2027827"/>
              <a:gd name="connsiteY4669" fmla="*/ 2027827 h 2027827"/>
              <a:gd name="connsiteX4670" fmla="*/ 1986047 w 2027827"/>
              <a:gd name="connsiteY4670" fmla="*/ 1988441 h 2027827"/>
              <a:gd name="connsiteX4671" fmla="*/ 1962438 w 2027827"/>
              <a:gd name="connsiteY4671" fmla="*/ 1951665 h 2027827"/>
              <a:gd name="connsiteX4672" fmla="*/ 1979084 w 2027827"/>
              <a:gd name="connsiteY4672" fmla="*/ 1951665 h 2027827"/>
              <a:gd name="connsiteX4673" fmla="*/ 1994316 w 2027827"/>
              <a:gd name="connsiteY4673" fmla="*/ 1975602 h 2027827"/>
              <a:gd name="connsiteX4674" fmla="*/ 2009549 w 2027827"/>
              <a:gd name="connsiteY4674" fmla="*/ 1951665 h 2027827"/>
              <a:gd name="connsiteX4675" fmla="*/ 2026195 w 2027827"/>
              <a:gd name="connsiteY4675" fmla="*/ 1951665 h 2027827"/>
              <a:gd name="connsiteX4676" fmla="*/ 2002586 w 2027827"/>
              <a:gd name="connsiteY4676" fmla="*/ 1988441 h 2027827"/>
              <a:gd name="connsiteX4677" fmla="*/ 2027827 w 2027827"/>
              <a:gd name="connsiteY4677" fmla="*/ 2027827 h 2027827"/>
              <a:gd name="connsiteX4678" fmla="*/ 2011182 w 2027827"/>
              <a:gd name="connsiteY4678" fmla="*/ 2027827 h 2027827"/>
              <a:gd name="connsiteX4679" fmla="*/ 1994316 w 2027827"/>
              <a:gd name="connsiteY4679" fmla="*/ 2001062 h 20278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</a:cxnLst>
            <a:rect l="l" t="t" r="r" b="b"/>
            <a:pathLst>
              <a:path w="2027827" h="2027827">
                <a:moveTo>
                  <a:pt x="33511" y="49397"/>
                </a:moveTo>
                <a:lnTo>
                  <a:pt x="16646" y="76163"/>
                </a:lnTo>
                <a:lnTo>
                  <a:pt x="0" y="76163"/>
                </a:lnTo>
                <a:lnTo>
                  <a:pt x="25242" y="36776"/>
                </a:lnTo>
                <a:lnTo>
                  <a:pt x="1632" y="0"/>
                </a:lnTo>
                <a:lnTo>
                  <a:pt x="18278" y="0"/>
                </a:lnTo>
                <a:lnTo>
                  <a:pt x="33511" y="23937"/>
                </a:lnTo>
                <a:lnTo>
                  <a:pt x="48744" y="0"/>
                </a:lnTo>
                <a:lnTo>
                  <a:pt x="65390" y="0"/>
                </a:lnTo>
                <a:lnTo>
                  <a:pt x="41780" y="36776"/>
                </a:lnTo>
                <a:lnTo>
                  <a:pt x="67022" y="76163"/>
                </a:lnTo>
                <a:lnTo>
                  <a:pt x="50376" y="76163"/>
                </a:lnTo>
                <a:lnTo>
                  <a:pt x="33511" y="49397"/>
                </a:lnTo>
                <a:close/>
                <a:moveTo>
                  <a:pt x="136711" y="49397"/>
                </a:moveTo>
                <a:lnTo>
                  <a:pt x="119846" y="76163"/>
                </a:lnTo>
                <a:lnTo>
                  <a:pt x="103200" y="76163"/>
                </a:lnTo>
                <a:lnTo>
                  <a:pt x="128442" y="36776"/>
                </a:lnTo>
                <a:lnTo>
                  <a:pt x="104833" y="0"/>
                </a:lnTo>
                <a:lnTo>
                  <a:pt x="121479" y="0"/>
                </a:lnTo>
                <a:lnTo>
                  <a:pt x="136711" y="23937"/>
                </a:lnTo>
                <a:lnTo>
                  <a:pt x="151944" y="0"/>
                </a:lnTo>
                <a:lnTo>
                  <a:pt x="168590" y="0"/>
                </a:lnTo>
                <a:lnTo>
                  <a:pt x="144981" y="36776"/>
                </a:lnTo>
                <a:lnTo>
                  <a:pt x="170222" y="76163"/>
                </a:lnTo>
                <a:lnTo>
                  <a:pt x="153576" y="76163"/>
                </a:lnTo>
                <a:lnTo>
                  <a:pt x="136711" y="49397"/>
                </a:lnTo>
                <a:close/>
                <a:moveTo>
                  <a:pt x="239911" y="49397"/>
                </a:moveTo>
                <a:lnTo>
                  <a:pt x="223047" y="76163"/>
                </a:lnTo>
                <a:lnTo>
                  <a:pt x="206401" y="76163"/>
                </a:lnTo>
                <a:lnTo>
                  <a:pt x="231642" y="36776"/>
                </a:lnTo>
                <a:lnTo>
                  <a:pt x="208033" y="0"/>
                </a:lnTo>
                <a:lnTo>
                  <a:pt x="224679" y="0"/>
                </a:lnTo>
                <a:lnTo>
                  <a:pt x="239911" y="23937"/>
                </a:lnTo>
                <a:lnTo>
                  <a:pt x="255144" y="0"/>
                </a:lnTo>
                <a:lnTo>
                  <a:pt x="271790" y="0"/>
                </a:lnTo>
                <a:lnTo>
                  <a:pt x="248181" y="36776"/>
                </a:lnTo>
                <a:lnTo>
                  <a:pt x="273423" y="76163"/>
                </a:lnTo>
                <a:lnTo>
                  <a:pt x="256777" y="76163"/>
                </a:lnTo>
                <a:lnTo>
                  <a:pt x="239911" y="49397"/>
                </a:lnTo>
                <a:close/>
                <a:moveTo>
                  <a:pt x="343111" y="49397"/>
                </a:moveTo>
                <a:lnTo>
                  <a:pt x="326247" y="76163"/>
                </a:lnTo>
                <a:lnTo>
                  <a:pt x="309601" y="76163"/>
                </a:lnTo>
                <a:lnTo>
                  <a:pt x="334843" y="36776"/>
                </a:lnTo>
                <a:lnTo>
                  <a:pt x="311233" y="0"/>
                </a:lnTo>
                <a:lnTo>
                  <a:pt x="327879" y="0"/>
                </a:lnTo>
                <a:lnTo>
                  <a:pt x="343111" y="23937"/>
                </a:lnTo>
                <a:lnTo>
                  <a:pt x="358345" y="0"/>
                </a:lnTo>
                <a:lnTo>
                  <a:pt x="374991" y="0"/>
                </a:lnTo>
                <a:lnTo>
                  <a:pt x="351381" y="36776"/>
                </a:lnTo>
                <a:lnTo>
                  <a:pt x="376623" y="76163"/>
                </a:lnTo>
                <a:lnTo>
                  <a:pt x="359977" y="76163"/>
                </a:lnTo>
                <a:lnTo>
                  <a:pt x="343111" y="49397"/>
                </a:lnTo>
                <a:close/>
                <a:moveTo>
                  <a:pt x="446312" y="49397"/>
                </a:moveTo>
                <a:lnTo>
                  <a:pt x="429447" y="76163"/>
                </a:lnTo>
                <a:lnTo>
                  <a:pt x="412801" y="76163"/>
                </a:lnTo>
                <a:lnTo>
                  <a:pt x="438043" y="36776"/>
                </a:lnTo>
                <a:lnTo>
                  <a:pt x="414433" y="0"/>
                </a:lnTo>
                <a:lnTo>
                  <a:pt x="431079" y="0"/>
                </a:lnTo>
                <a:lnTo>
                  <a:pt x="446312" y="23937"/>
                </a:lnTo>
                <a:lnTo>
                  <a:pt x="461545" y="0"/>
                </a:lnTo>
                <a:lnTo>
                  <a:pt x="478191" y="0"/>
                </a:lnTo>
                <a:lnTo>
                  <a:pt x="454582" y="36776"/>
                </a:lnTo>
                <a:lnTo>
                  <a:pt x="479823" y="76163"/>
                </a:lnTo>
                <a:lnTo>
                  <a:pt x="463177" y="76163"/>
                </a:lnTo>
                <a:lnTo>
                  <a:pt x="446312" y="49397"/>
                </a:lnTo>
                <a:close/>
                <a:moveTo>
                  <a:pt x="549512" y="49397"/>
                </a:moveTo>
                <a:lnTo>
                  <a:pt x="532648" y="76163"/>
                </a:lnTo>
                <a:lnTo>
                  <a:pt x="516002" y="76163"/>
                </a:lnTo>
                <a:lnTo>
                  <a:pt x="541243" y="36776"/>
                </a:lnTo>
                <a:lnTo>
                  <a:pt x="517634" y="0"/>
                </a:lnTo>
                <a:lnTo>
                  <a:pt x="534280" y="0"/>
                </a:lnTo>
                <a:lnTo>
                  <a:pt x="549512" y="23937"/>
                </a:lnTo>
                <a:lnTo>
                  <a:pt x="564745" y="0"/>
                </a:lnTo>
                <a:lnTo>
                  <a:pt x="581391" y="0"/>
                </a:lnTo>
                <a:lnTo>
                  <a:pt x="557782" y="36776"/>
                </a:lnTo>
                <a:lnTo>
                  <a:pt x="583023" y="76163"/>
                </a:lnTo>
                <a:lnTo>
                  <a:pt x="566378" y="76163"/>
                </a:lnTo>
                <a:lnTo>
                  <a:pt x="549512" y="49397"/>
                </a:lnTo>
                <a:close/>
                <a:moveTo>
                  <a:pt x="652712" y="49397"/>
                </a:moveTo>
                <a:lnTo>
                  <a:pt x="635848" y="76163"/>
                </a:lnTo>
                <a:lnTo>
                  <a:pt x="619202" y="76163"/>
                </a:lnTo>
                <a:lnTo>
                  <a:pt x="644443" y="36776"/>
                </a:lnTo>
                <a:lnTo>
                  <a:pt x="620834" y="0"/>
                </a:lnTo>
                <a:lnTo>
                  <a:pt x="637480" y="0"/>
                </a:lnTo>
                <a:lnTo>
                  <a:pt x="652712" y="23937"/>
                </a:lnTo>
                <a:lnTo>
                  <a:pt x="667945" y="0"/>
                </a:lnTo>
                <a:lnTo>
                  <a:pt x="684592" y="0"/>
                </a:lnTo>
                <a:lnTo>
                  <a:pt x="660982" y="36776"/>
                </a:lnTo>
                <a:lnTo>
                  <a:pt x="686224" y="76163"/>
                </a:lnTo>
                <a:lnTo>
                  <a:pt x="669578" y="76163"/>
                </a:lnTo>
                <a:lnTo>
                  <a:pt x="652712" y="49397"/>
                </a:lnTo>
                <a:close/>
                <a:moveTo>
                  <a:pt x="755913" y="49397"/>
                </a:moveTo>
                <a:lnTo>
                  <a:pt x="739048" y="76163"/>
                </a:lnTo>
                <a:lnTo>
                  <a:pt x="722402" y="76163"/>
                </a:lnTo>
                <a:lnTo>
                  <a:pt x="747644" y="36776"/>
                </a:lnTo>
                <a:lnTo>
                  <a:pt x="724034" y="0"/>
                </a:lnTo>
                <a:lnTo>
                  <a:pt x="740680" y="0"/>
                </a:lnTo>
                <a:lnTo>
                  <a:pt x="755913" y="23937"/>
                </a:lnTo>
                <a:lnTo>
                  <a:pt x="771146" y="0"/>
                </a:lnTo>
                <a:lnTo>
                  <a:pt x="787792" y="0"/>
                </a:lnTo>
                <a:lnTo>
                  <a:pt x="764182" y="36776"/>
                </a:lnTo>
                <a:lnTo>
                  <a:pt x="789424" y="76163"/>
                </a:lnTo>
                <a:lnTo>
                  <a:pt x="772778" y="76163"/>
                </a:lnTo>
                <a:lnTo>
                  <a:pt x="755913" y="49397"/>
                </a:lnTo>
                <a:close/>
                <a:moveTo>
                  <a:pt x="859113" y="49397"/>
                </a:moveTo>
                <a:lnTo>
                  <a:pt x="842248" y="76163"/>
                </a:lnTo>
                <a:lnTo>
                  <a:pt x="825602" y="76163"/>
                </a:lnTo>
                <a:lnTo>
                  <a:pt x="850844" y="36776"/>
                </a:lnTo>
                <a:lnTo>
                  <a:pt x="827235" y="0"/>
                </a:lnTo>
                <a:lnTo>
                  <a:pt x="843881" y="0"/>
                </a:lnTo>
                <a:lnTo>
                  <a:pt x="859113" y="23937"/>
                </a:lnTo>
                <a:lnTo>
                  <a:pt x="874346" y="0"/>
                </a:lnTo>
                <a:lnTo>
                  <a:pt x="890992" y="0"/>
                </a:lnTo>
                <a:lnTo>
                  <a:pt x="867383" y="36776"/>
                </a:lnTo>
                <a:lnTo>
                  <a:pt x="892624" y="76163"/>
                </a:lnTo>
                <a:lnTo>
                  <a:pt x="875978" y="76163"/>
                </a:lnTo>
                <a:lnTo>
                  <a:pt x="859113" y="49397"/>
                </a:lnTo>
                <a:close/>
                <a:moveTo>
                  <a:pt x="962313" y="49397"/>
                </a:moveTo>
                <a:lnTo>
                  <a:pt x="945449" y="76163"/>
                </a:lnTo>
                <a:lnTo>
                  <a:pt x="928803" y="76163"/>
                </a:lnTo>
                <a:lnTo>
                  <a:pt x="954044" y="36776"/>
                </a:lnTo>
                <a:lnTo>
                  <a:pt x="930435" y="0"/>
                </a:lnTo>
                <a:lnTo>
                  <a:pt x="947081" y="0"/>
                </a:lnTo>
                <a:lnTo>
                  <a:pt x="962313" y="23937"/>
                </a:lnTo>
                <a:lnTo>
                  <a:pt x="977546" y="0"/>
                </a:lnTo>
                <a:lnTo>
                  <a:pt x="994192" y="0"/>
                </a:lnTo>
                <a:lnTo>
                  <a:pt x="970583" y="36776"/>
                </a:lnTo>
                <a:lnTo>
                  <a:pt x="995824" y="76163"/>
                </a:lnTo>
                <a:lnTo>
                  <a:pt x="979179" y="76163"/>
                </a:lnTo>
                <a:lnTo>
                  <a:pt x="962313" y="49397"/>
                </a:lnTo>
                <a:close/>
                <a:moveTo>
                  <a:pt x="1065513" y="49397"/>
                </a:moveTo>
                <a:lnTo>
                  <a:pt x="1048649" y="76163"/>
                </a:lnTo>
                <a:lnTo>
                  <a:pt x="1032003" y="76163"/>
                </a:lnTo>
                <a:lnTo>
                  <a:pt x="1057244" y="36776"/>
                </a:lnTo>
                <a:lnTo>
                  <a:pt x="1033635" y="0"/>
                </a:lnTo>
                <a:lnTo>
                  <a:pt x="1050281" y="0"/>
                </a:lnTo>
                <a:lnTo>
                  <a:pt x="1065513" y="23937"/>
                </a:lnTo>
                <a:lnTo>
                  <a:pt x="1080747" y="0"/>
                </a:lnTo>
                <a:lnTo>
                  <a:pt x="1097393" y="0"/>
                </a:lnTo>
                <a:lnTo>
                  <a:pt x="1073783" y="36776"/>
                </a:lnTo>
                <a:lnTo>
                  <a:pt x="1099025" y="76163"/>
                </a:lnTo>
                <a:lnTo>
                  <a:pt x="1082379" y="76163"/>
                </a:lnTo>
                <a:lnTo>
                  <a:pt x="1065513" y="49397"/>
                </a:lnTo>
                <a:close/>
                <a:moveTo>
                  <a:pt x="1168714" y="49397"/>
                </a:moveTo>
                <a:lnTo>
                  <a:pt x="1151849" y="76163"/>
                </a:lnTo>
                <a:lnTo>
                  <a:pt x="1135203" y="76163"/>
                </a:lnTo>
                <a:lnTo>
                  <a:pt x="1160445" y="36776"/>
                </a:lnTo>
                <a:lnTo>
                  <a:pt x="1136835" y="0"/>
                </a:lnTo>
                <a:lnTo>
                  <a:pt x="1153481" y="0"/>
                </a:lnTo>
                <a:lnTo>
                  <a:pt x="1168714" y="23937"/>
                </a:lnTo>
                <a:lnTo>
                  <a:pt x="1183947" y="0"/>
                </a:lnTo>
                <a:lnTo>
                  <a:pt x="1200593" y="0"/>
                </a:lnTo>
                <a:lnTo>
                  <a:pt x="1176984" y="36776"/>
                </a:lnTo>
                <a:lnTo>
                  <a:pt x="1202225" y="76163"/>
                </a:lnTo>
                <a:lnTo>
                  <a:pt x="1185579" y="76163"/>
                </a:lnTo>
                <a:lnTo>
                  <a:pt x="1168714" y="49397"/>
                </a:lnTo>
                <a:close/>
                <a:moveTo>
                  <a:pt x="1271914" y="49397"/>
                </a:moveTo>
                <a:lnTo>
                  <a:pt x="1255050" y="76163"/>
                </a:lnTo>
                <a:lnTo>
                  <a:pt x="1238404" y="76163"/>
                </a:lnTo>
                <a:lnTo>
                  <a:pt x="1263645" y="36776"/>
                </a:lnTo>
                <a:lnTo>
                  <a:pt x="1240036" y="0"/>
                </a:lnTo>
                <a:lnTo>
                  <a:pt x="1256682" y="0"/>
                </a:lnTo>
                <a:lnTo>
                  <a:pt x="1271914" y="23937"/>
                </a:lnTo>
                <a:lnTo>
                  <a:pt x="1287147" y="0"/>
                </a:lnTo>
                <a:lnTo>
                  <a:pt x="1303793" y="0"/>
                </a:lnTo>
                <a:lnTo>
                  <a:pt x="1280184" y="36776"/>
                </a:lnTo>
                <a:lnTo>
                  <a:pt x="1305426" y="76163"/>
                </a:lnTo>
                <a:lnTo>
                  <a:pt x="1288779" y="76163"/>
                </a:lnTo>
                <a:lnTo>
                  <a:pt x="1271914" y="49397"/>
                </a:lnTo>
                <a:close/>
                <a:moveTo>
                  <a:pt x="1375114" y="49397"/>
                </a:moveTo>
                <a:lnTo>
                  <a:pt x="1358250" y="76163"/>
                </a:lnTo>
                <a:lnTo>
                  <a:pt x="1341604" y="76163"/>
                </a:lnTo>
                <a:lnTo>
                  <a:pt x="1366845" y="36776"/>
                </a:lnTo>
                <a:lnTo>
                  <a:pt x="1343236" y="0"/>
                </a:lnTo>
                <a:lnTo>
                  <a:pt x="1359882" y="0"/>
                </a:lnTo>
                <a:lnTo>
                  <a:pt x="1375114" y="23937"/>
                </a:lnTo>
                <a:lnTo>
                  <a:pt x="1390348" y="0"/>
                </a:lnTo>
                <a:lnTo>
                  <a:pt x="1406993" y="0"/>
                </a:lnTo>
                <a:lnTo>
                  <a:pt x="1383384" y="36776"/>
                </a:lnTo>
                <a:lnTo>
                  <a:pt x="1408626" y="76163"/>
                </a:lnTo>
                <a:lnTo>
                  <a:pt x="1391980" y="76163"/>
                </a:lnTo>
                <a:lnTo>
                  <a:pt x="1375114" y="49397"/>
                </a:lnTo>
                <a:close/>
                <a:moveTo>
                  <a:pt x="1478315" y="49397"/>
                </a:moveTo>
                <a:lnTo>
                  <a:pt x="1461450" y="76163"/>
                </a:lnTo>
                <a:lnTo>
                  <a:pt x="1444804" y="76163"/>
                </a:lnTo>
                <a:lnTo>
                  <a:pt x="1470046" y="36776"/>
                </a:lnTo>
                <a:lnTo>
                  <a:pt x="1446436" y="0"/>
                </a:lnTo>
                <a:lnTo>
                  <a:pt x="1463083" y="0"/>
                </a:lnTo>
                <a:lnTo>
                  <a:pt x="1478315" y="23937"/>
                </a:lnTo>
                <a:lnTo>
                  <a:pt x="1493548" y="0"/>
                </a:lnTo>
                <a:lnTo>
                  <a:pt x="1510194" y="0"/>
                </a:lnTo>
                <a:lnTo>
                  <a:pt x="1486584" y="36776"/>
                </a:lnTo>
                <a:lnTo>
                  <a:pt x="1511826" y="76163"/>
                </a:lnTo>
                <a:lnTo>
                  <a:pt x="1495180" y="76163"/>
                </a:lnTo>
                <a:lnTo>
                  <a:pt x="1478315" y="49397"/>
                </a:lnTo>
                <a:close/>
                <a:moveTo>
                  <a:pt x="1581515" y="49397"/>
                </a:moveTo>
                <a:lnTo>
                  <a:pt x="1564650" y="76163"/>
                </a:lnTo>
                <a:lnTo>
                  <a:pt x="1548004" y="76163"/>
                </a:lnTo>
                <a:lnTo>
                  <a:pt x="1573246" y="36776"/>
                </a:lnTo>
                <a:lnTo>
                  <a:pt x="1549636" y="0"/>
                </a:lnTo>
                <a:lnTo>
                  <a:pt x="1566283" y="0"/>
                </a:lnTo>
                <a:lnTo>
                  <a:pt x="1581515" y="23937"/>
                </a:lnTo>
                <a:lnTo>
                  <a:pt x="1596748" y="0"/>
                </a:lnTo>
                <a:lnTo>
                  <a:pt x="1613394" y="0"/>
                </a:lnTo>
                <a:lnTo>
                  <a:pt x="1589785" y="36776"/>
                </a:lnTo>
                <a:lnTo>
                  <a:pt x="1615026" y="76163"/>
                </a:lnTo>
                <a:lnTo>
                  <a:pt x="1598380" y="76163"/>
                </a:lnTo>
                <a:lnTo>
                  <a:pt x="1581515" y="49397"/>
                </a:lnTo>
                <a:close/>
                <a:moveTo>
                  <a:pt x="1684715" y="49397"/>
                </a:moveTo>
                <a:lnTo>
                  <a:pt x="1667851" y="76163"/>
                </a:lnTo>
                <a:lnTo>
                  <a:pt x="1651205" y="76163"/>
                </a:lnTo>
                <a:lnTo>
                  <a:pt x="1676446" y="36776"/>
                </a:lnTo>
                <a:lnTo>
                  <a:pt x="1652837" y="0"/>
                </a:lnTo>
                <a:lnTo>
                  <a:pt x="1669483" y="0"/>
                </a:lnTo>
                <a:lnTo>
                  <a:pt x="1684715" y="23937"/>
                </a:lnTo>
                <a:lnTo>
                  <a:pt x="1699948" y="0"/>
                </a:lnTo>
                <a:lnTo>
                  <a:pt x="1716595" y="0"/>
                </a:lnTo>
                <a:lnTo>
                  <a:pt x="1692985" y="36776"/>
                </a:lnTo>
                <a:lnTo>
                  <a:pt x="1718227" y="76163"/>
                </a:lnTo>
                <a:lnTo>
                  <a:pt x="1701581" y="76163"/>
                </a:lnTo>
                <a:lnTo>
                  <a:pt x="1684715" y="49397"/>
                </a:lnTo>
                <a:close/>
                <a:moveTo>
                  <a:pt x="1787915" y="49397"/>
                </a:moveTo>
                <a:lnTo>
                  <a:pt x="1771051" y="76163"/>
                </a:lnTo>
                <a:lnTo>
                  <a:pt x="1754405" y="76163"/>
                </a:lnTo>
                <a:lnTo>
                  <a:pt x="1779647" y="36776"/>
                </a:lnTo>
                <a:lnTo>
                  <a:pt x="1756037" y="0"/>
                </a:lnTo>
                <a:lnTo>
                  <a:pt x="1772683" y="0"/>
                </a:lnTo>
                <a:lnTo>
                  <a:pt x="1787915" y="23937"/>
                </a:lnTo>
                <a:lnTo>
                  <a:pt x="1803149" y="0"/>
                </a:lnTo>
                <a:lnTo>
                  <a:pt x="1819795" y="0"/>
                </a:lnTo>
                <a:lnTo>
                  <a:pt x="1796185" y="36776"/>
                </a:lnTo>
                <a:lnTo>
                  <a:pt x="1821427" y="76163"/>
                </a:lnTo>
                <a:lnTo>
                  <a:pt x="1804781" y="76163"/>
                </a:lnTo>
                <a:lnTo>
                  <a:pt x="1787915" y="49397"/>
                </a:lnTo>
                <a:close/>
                <a:moveTo>
                  <a:pt x="1891116" y="49397"/>
                </a:moveTo>
                <a:lnTo>
                  <a:pt x="1874251" y="76163"/>
                </a:lnTo>
                <a:lnTo>
                  <a:pt x="1857605" y="76163"/>
                </a:lnTo>
                <a:lnTo>
                  <a:pt x="1882847" y="36776"/>
                </a:lnTo>
                <a:lnTo>
                  <a:pt x="1859237" y="0"/>
                </a:lnTo>
                <a:lnTo>
                  <a:pt x="1875884" y="0"/>
                </a:lnTo>
                <a:lnTo>
                  <a:pt x="1891116" y="23937"/>
                </a:lnTo>
                <a:lnTo>
                  <a:pt x="1906349" y="0"/>
                </a:lnTo>
                <a:lnTo>
                  <a:pt x="1922995" y="0"/>
                </a:lnTo>
                <a:lnTo>
                  <a:pt x="1899385" y="36776"/>
                </a:lnTo>
                <a:lnTo>
                  <a:pt x="1924627" y="76163"/>
                </a:lnTo>
                <a:lnTo>
                  <a:pt x="1907981" y="76163"/>
                </a:lnTo>
                <a:lnTo>
                  <a:pt x="1891116" y="49397"/>
                </a:lnTo>
                <a:close/>
                <a:moveTo>
                  <a:pt x="1994316" y="49397"/>
                </a:moveTo>
                <a:lnTo>
                  <a:pt x="1977452" y="76163"/>
                </a:lnTo>
                <a:lnTo>
                  <a:pt x="1960805" y="76163"/>
                </a:lnTo>
                <a:lnTo>
                  <a:pt x="1986047" y="36776"/>
                </a:lnTo>
                <a:lnTo>
                  <a:pt x="1962438" y="0"/>
                </a:lnTo>
                <a:lnTo>
                  <a:pt x="1979084" y="0"/>
                </a:lnTo>
                <a:lnTo>
                  <a:pt x="1994316" y="23937"/>
                </a:lnTo>
                <a:lnTo>
                  <a:pt x="2009549" y="0"/>
                </a:lnTo>
                <a:lnTo>
                  <a:pt x="2026195" y="0"/>
                </a:lnTo>
                <a:lnTo>
                  <a:pt x="2002586" y="36776"/>
                </a:lnTo>
                <a:lnTo>
                  <a:pt x="2027827" y="76163"/>
                </a:lnTo>
                <a:lnTo>
                  <a:pt x="2011182" y="76163"/>
                </a:lnTo>
                <a:lnTo>
                  <a:pt x="1994316" y="49397"/>
                </a:lnTo>
                <a:close/>
                <a:moveTo>
                  <a:pt x="33511" y="164201"/>
                </a:moveTo>
                <a:lnTo>
                  <a:pt x="16646" y="190966"/>
                </a:lnTo>
                <a:lnTo>
                  <a:pt x="0" y="190966"/>
                </a:lnTo>
                <a:lnTo>
                  <a:pt x="25242" y="151580"/>
                </a:lnTo>
                <a:lnTo>
                  <a:pt x="1632" y="114804"/>
                </a:lnTo>
                <a:lnTo>
                  <a:pt x="18278" y="114804"/>
                </a:lnTo>
                <a:lnTo>
                  <a:pt x="33511" y="138741"/>
                </a:lnTo>
                <a:lnTo>
                  <a:pt x="48744" y="114804"/>
                </a:lnTo>
                <a:lnTo>
                  <a:pt x="65390" y="114804"/>
                </a:lnTo>
                <a:lnTo>
                  <a:pt x="41780" y="151580"/>
                </a:lnTo>
                <a:lnTo>
                  <a:pt x="67022" y="190966"/>
                </a:lnTo>
                <a:lnTo>
                  <a:pt x="50376" y="190966"/>
                </a:lnTo>
                <a:lnTo>
                  <a:pt x="33511" y="164201"/>
                </a:lnTo>
                <a:close/>
                <a:moveTo>
                  <a:pt x="136711" y="164201"/>
                </a:moveTo>
                <a:lnTo>
                  <a:pt x="119846" y="190966"/>
                </a:lnTo>
                <a:lnTo>
                  <a:pt x="103200" y="190966"/>
                </a:lnTo>
                <a:lnTo>
                  <a:pt x="128442" y="151580"/>
                </a:lnTo>
                <a:lnTo>
                  <a:pt x="104833" y="114804"/>
                </a:lnTo>
                <a:lnTo>
                  <a:pt x="121479" y="114804"/>
                </a:lnTo>
                <a:lnTo>
                  <a:pt x="136711" y="138741"/>
                </a:lnTo>
                <a:lnTo>
                  <a:pt x="151944" y="114804"/>
                </a:lnTo>
                <a:lnTo>
                  <a:pt x="168590" y="114804"/>
                </a:lnTo>
                <a:lnTo>
                  <a:pt x="144981" y="151580"/>
                </a:lnTo>
                <a:lnTo>
                  <a:pt x="170222" y="190966"/>
                </a:lnTo>
                <a:lnTo>
                  <a:pt x="153576" y="190966"/>
                </a:lnTo>
                <a:lnTo>
                  <a:pt x="136711" y="164201"/>
                </a:lnTo>
                <a:close/>
                <a:moveTo>
                  <a:pt x="239911" y="164201"/>
                </a:moveTo>
                <a:lnTo>
                  <a:pt x="223047" y="190966"/>
                </a:lnTo>
                <a:lnTo>
                  <a:pt x="206401" y="190966"/>
                </a:lnTo>
                <a:lnTo>
                  <a:pt x="231642" y="151580"/>
                </a:lnTo>
                <a:lnTo>
                  <a:pt x="208033" y="114804"/>
                </a:lnTo>
                <a:lnTo>
                  <a:pt x="224679" y="114804"/>
                </a:lnTo>
                <a:lnTo>
                  <a:pt x="239911" y="138741"/>
                </a:lnTo>
                <a:lnTo>
                  <a:pt x="255144" y="114804"/>
                </a:lnTo>
                <a:lnTo>
                  <a:pt x="271790" y="114804"/>
                </a:lnTo>
                <a:lnTo>
                  <a:pt x="248181" y="151580"/>
                </a:lnTo>
                <a:lnTo>
                  <a:pt x="273423" y="190966"/>
                </a:lnTo>
                <a:lnTo>
                  <a:pt x="256777" y="190966"/>
                </a:lnTo>
                <a:lnTo>
                  <a:pt x="239911" y="164201"/>
                </a:lnTo>
                <a:close/>
                <a:moveTo>
                  <a:pt x="343111" y="164201"/>
                </a:moveTo>
                <a:lnTo>
                  <a:pt x="326247" y="190966"/>
                </a:lnTo>
                <a:lnTo>
                  <a:pt x="309601" y="190966"/>
                </a:lnTo>
                <a:lnTo>
                  <a:pt x="334843" y="151580"/>
                </a:lnTo>
                <a:lnTo>
                  <a:pt x="311233" y="114804"/>
                </a:lnTo>
                <a:lnTo>
                  <a:pt x="327879" y="114804"/>
                </a:lnTo>
                <a:lnTo>
                  <a:pt x="343111" y="138741"/>
                </a:lnTo>
                <a:lnTo>
                  <a:pt x="358345" y="114804"/>
                </a:lnTo>
                <a:lnTo>
                  <a:pt x="374991" y="114804"/>
                </a:lnTo>
                <a:lnTo>
                  <a:pt x="351381" y="151580"/>
                </a:lnTo>
                <a:lnTo>
                  <a:pt x="376623" y="190966"/>
                </a:lnTo>
                <a:lnTo>
                  <a:pt x="359977" y="190966"/>
                </a:lnTo>
                <a:lnTo>
                  <a:pt x="343111" y="164201"/>
                </a:lnTo>
                <a:close/>
                <a:moveTo>
                  <a:pt x="446312" y="164201"/>
                </a:moveTo>
                <a:lnTo>
                  <a:pt x="429447" y="190966"/>
                </a:lnTo>
                <a:lnTo>
                  <a:pt x="412801" y="190966"/>
                </a:lnTo>
                <a:lnTo>
                  <a:pt x="438043" y="151580"/>
                </a:lnTo>
                <a:lnTo>
                  <a:pt x="414433" y="114804"/>
                </a:lnTo>
                <a:lnTo>
                  <a:pt x="431079" y="114804"/>
                </a:lnTo>
                <a:lnTo>
                  <a:pt x="446312" y="138741"/>
                </a:lnTo>
                <a:lnTo>
                  <a:pt x="461545" y="114804"/>
                </a:lnTo>
                <a:lnTo>
                  <a:pt x="478191" y="114804"/>
                </a:lnTo>
                <a:lnTo>
                  <a:pt x="454582" y="151580"/>
                </a:lnTo>
                <a:lnTo>
                  <a:pt x="479823" y="190966"/>
                </a:lnTo>
                <a:lnTo>
                  <a:pt x="463177" y="190966"/>
                </a:lnTo>
                <a:lnTo>
                  <a:pt x="446312" y="164201"/>
                </a:lnTo>
                <a:close/>
                <a:moveTo>
                  <a:pt x="549512" y="164201"/>
                </a:moveTo>
                <a:lnTo>
                  <a:pt x="532648" y="190966"/>
                </a:lnTo>
                <a:lnTo>
                  <a:pt x="516002" y="190966"/>
                </a:lnTo>
                <a:lnTo>
                  <a:pt x="541243" y="151580"/>
                </a:lnTo>
                <a:lnTo>
                  <a:pt x="517634" y="114804"/>
                </a:lnTo>
                <a:lnTo>
                  <a:pt x="534280" y="114804"/>
                </a:lnTo>
                <a:lnTo>
                  <a:pt x="549512" y="138741"/>
                </a:lnTo>
                <a:lnTo>
                  <a:pt x="564745" y="114804"/>
                </a:lnTo>
                <a:lnTo>
                  <a:pt x="581391" y="114804"/>
                </a:lnTo>
                <a:lnTo>
                  <a:pt x="557782" y="151580"/>
                </a:lnTo>
                <a:lnTo>
                  <a:pt x="583023" y="190966"/>
                </a:lnTo>
                <a:lnTo>
                  <a:pt x="566378" y="190966"/>
                </a:lnTo>
                <a:lnTo>
                  <a:pt x="549512" y="164201"/>
                </a:lnTo>
                <a:close/>
                <a:moveTo>
                  <a:pt x="652712" y="164201"/>
                </a:moveTo>
                <a:lnTo>
                  <a:pt x="635848" y="190966"/>
                </a:lnTo>
                <a:lnTo>
                  <a:pt x="619202" y="190966"/>
                </a:lnTo>
                <a:lnTo>
                  <a:pt x="644443" y="151580"/>
                </a:lnTo>
                <a:lnTo>
                  <a:pt x="620834" y="114804"/>
                </a:lnTo>
                <a:lnTo>
                  <a:pt x="637480" y="114804"/>
                </a:lnTo>
                <a:lnTo>
                  <a:pt x="652712" y="138741"/>
                </a:lnTo>
                <a:lnTo>
                  <a:pt x="667945" y="114804"/>
                </a:lnTo>
                <a:lnTo>
                  <a:pt x="684592" y="114804"/>
                </a:lnTo>
                <a:lnTo>
                  <a:pt x="660982" y="151580"/>
                </a:lnTo>
                <a:lnTo>
                  <a:pt x="686224" y="190966"/>
                </a:lnTo>
                <a:lnTo>
                  <a:pt x="669578" y="190966"/>
                </a:lnTo>
                <a:lnTo>
                  <a:pt x="652712" y="164201"/>
                </a:lnTo>
                <a:close/>
                <a:moveTo>
                  <a:pt x="755913" y="164201"/>
                </a:moveTo>
                <a:lnTo>
                  <a:pt x="739048" y="190966"/>
                </a:lnTo>
                <a:lnTo>
                  <a:pt x="722402" y="190966"/>
                </a:lnTo>
                <a:lnTo>
                  <a:pt x="747644" y="151580"/>
                </a:lnTo>
                <a:lnTo>
                  <a:pt x="724034" y="114804"/>
                </a:lnTo>
                <a:lnTo>
                  <a:pt x="740680" y="114804"/>
                </a:lnTo>
                <a:lnTo>
                  <a:pt x="755913" y="138741"/>
                </a:lnTo>
                <a:lnTo>
                  <a:pt x="771146" y="114804"/>
                </a:lnTo>
                <a:lnTo>
                  <a:pt x="787792" y="114804"/>
                </a:lnTo>
                <a:lnTo>
                  <a:pt x="764182" y="151580"/>
                </a:lnTo>
                <a:lnTo>
                  <a:pt x="789424" y="190966"/>
                </a:lnTo>
                <a:lnTo>
                  <a:pt x="772778" y="190966"/>
                </a:lnTo>
                <a:lnTo>
                  <a:pt x="755913" y="164201"/>
                </a:lnTo>
                <a:close/>
                <a:moveTo>
                  <a:pt x="859113" y="164201"/>
                </a:moveTo>
                <a:lnTo>
                  <a:pt x="842248" y="190966"/>
                </a:lnTo>
                <a:lnTo>
                  <a:pt x="825602" y="190966"/>
                </a:lnTo>
                <a:lnTo>
                  <a:pt x="850844" y="151580"/>
                </a:lnTo>
                <a:lnTo>
                  <a:pt x="827235" y="114804"/>
                </a:lnTo>
                <a:lnTo>
                  <a:pt x="843881" y="114804"/>
                </a:lnTo>
                <a:lnTo>
                  <a:pt x="859113" y="138741"/>
                </a:lnTo>
                <a:lnTo>
                  <a:pt x="874346" y="114804"/>
                </a:lnTo>
                <a:lnTo>
                  <a:pt x="890992" y="114804"/>
                </a:lnTo>
                <a:lnTo>
                  <a:pt x="867383" y="151580"/>
                </a:lnTo>
                <a:lnTo>
                  <a:pt x="892624" y="190966"/>
                </a:lnTo>
                <a:lnTo>
                  <a:pt x="875978" y="190966"/>
                </a:lnTo>
                <a:lnTo>
                  <a:pt x="859113" y="164201"/>
                </a:lnTo>
                <a:close/>
                <a:moveTo>
                  <a:pt x="962313" y="164201"/>
                </a:moveTo>
                <a:lnTo>
                  <a:pt x="945449" y="190966"/>
                </a:lnTo>
                <a:lnTo>
                  <a:pt x="928803" y="190966"/>
                </a:lnTo>
                <a:lnTo>
                  <a:pt x="954044" y="151580"/>
                </a:lnTo>
                <a:lnTo>
                  <a:pt x="930435" y="114804"/>
                </a:lnTo>
                <a:lnTo>
                  <a:pt x="947081" y="114804"/>
                </a:lnTo>
                <a:lnTo>
                  <a:pt x="962313" y="138741"/>
                </a:lnTo>
                <a:lnTo>
                  <a:pt x="977546" y="114804"/>
                </a:lnTo>
                <a:lnTo>
                  <a:pt x="994192" y="114804"/>
                </a:lnTo>
                <a:lnTo>
                  <a:pt x="970583" y="151580"/>
                </a:lnTo>
                <a:lnTo>
                  <a:pt x="995824" y="190966"/>
                </a:lnTo>
                <a:lnTo>
                  <a:pt x="979179" y="190966"/>
                </a:lnTo>
                <a:lnTo>
                  <a:pt x="962313" y="164201"/>
                </a:lnTo>
                <a:close/>
                <a:moveTo>
                  <a:pt x="1065513" y="164201"/>
                </a:moveTo>
                <a:lnTo>
                  <a:pt x="1048649" y="190966"/>
                </a:lnTo>
                <a:lnTo>
                  <a:pt x="1032003" y="190966"/>
                </a:lnTo>
                <a:lnTo>
                  <a:pt x="1057244" y="151580"/>
                </a:lnTo>
                <a:lnTo>
                  <a:pt x="1033635" y="114804"/>
                </a:lnTo>
                <a:lnTo>
                  <a:pt x="1050281" y="114804"/>
                </a:lnTo>
                <a:lnTo>
                  <a:pt x="1065513" y="138741"/>
                </a:lnTo>
                <a:lnTo>
                  <a:pt x="1080747" y="114804"/>
                </a:lnTo>
                <a:lnTo>
                  <a:pt x="1097393" y="114804"/>
                </a:lnTo>
                <a:lnTo>
                  <a:pt x="1073783" y="151580"/>
                </a:lnTo>
                <a:lnTo>
                  <a:pt x="1099025" y="190966"/>
                </a:lnTo>
                <a:lnTo>
                  <a:pt x="1082379" y="190966"/>
                </a:lnTo>
                <a:lnTo>
                  <a:pt x="1065513" y="164201"/>
                </a:lnTo>
                <a:close/>
                <a:moveTo>
                  <a:pt x="1168714" y="164201"/>
                </a:moveTo>
                <a:lnTo>
                  <a:pt x="1151849" y="190966"/>
                </a:lnTo>
                <a:lnTo>
                  <a:pt x="1135203" y="190966"/>
                </a:lnTo>
                <a:lnTo>
                  <a:pt x="1160445" y="151580"/>
                </a:lnTo>
                <a:lnTo>
                  <a:pt x="1136835" y="114804"/>
                </a:lnTo>
                <a:lnTo>
                  <a:pt x="1153481" y="114804"/>
                </a:lnTo>
                <a:lnTo>
                  <a:pt x="1168714" y="138741"/>
                </a:lnTo>
                <a:lnTo>
                  <a:pt x="1183947" y="114804"/>
                </a:lnTo>
                <a:lnTo>
                  <a:pt x="1200593" y="114804"/>
                </a:lnTo>
                <a:lnTo>
                  <a:pt x="1176984" y="151580"/>
                </a:lnTo>
                <a:lnTo>
                  <a:pt x="1202225" y="190966"/>
                </a:lnTo>
                <a:lnTo>
                  <a:pt x="1185579" y="190966"/>
                </a:lnTo>
                <a:lnTo>
                  <a:pt x="1168714" y="164201"/>
                </a:lnTo>
                <a:close/>
                <a:moveTo>
                  <a:pt x="1271914" y="164201"/>
                </a:moveTo>
                <a:lnTo>
                  <a:pt x="1255050" y="190966"/>
                </a:lnTo>
                <a:lnTo>
                  <a:pt x="1238404" y="190966"/>
                </a:lnTo>
                <a:lnTo>
                  <a:pt x="1263645" y="151580"/>
                </a:lnTo>
                <a:lnTo>
                  <a:pt x="1240036" y="114804"/>
                </a:lnTo>
                <a:lnTo>
                  <a:pt x="1256682" y="114804"/>
                </a:lnTo>
                <a:lnTo>
                  <a:pt x="1271914" y="138741"/>
                </a:lnTo>
                <a:lnTo>
                  <a:pt x="1287147" y="114804"/>
                </a:lnTo>
                <a:lnTo>
                  <a:pt x="1303793" y="114804"/>
                </a:lnTo>
                <a:lnTo>
                  <a:pt x="1280184" y="151580"/>
                </a:lnTo>
                <a:lnTo>
                  <a:pt x="1305426" y="190966"/>
                </a:lnTo>
                <a:lnTo>
                  <a:pt x="1288779" y="190966"/>
                </a:lnTo>
                <a:lnTo>
                  <a:pt x="1271914" y="164201"/>
                </a:lnTo>
                <a:close/>
                <a:moveTo>
                  <a:pt x="1375114" y="164201"/>
                </a:moveTo>
                <a:lnTo>
                  <a:pt x="1358250" y="190966"/>
                </a:lnTo>
                <a:lnTo>
                  <a:pt x="1341604" y="190966"/>
                </a:lnTo>
                <a:lnTo>
                  <a:pt x="1366845" y="151580"/>
                </a:lnTo>
                <a:lnTo>
                  <a:pt x="1343236" y="114804"/>
                </a:lnTo>
                <a:lnTo>
                  <a:pt x="1359882" y="114804"/>
                </a:lnTo>
                <a:lnTo>
                  <a:pt x="1375114" y="138741"/>
                </a:lnTo>
                <a:lnTo>
                  <a:pt x="1390348" y="114804"/>
                </a:lnTo>
                <a:lnTo>
                  <a:pt x="1406993" y="114804"/>
                </a:lnTo>
                <a:lnTo>
                  <a:pt x="1383384" y="151580"/>
                </a:lnTo>
                <a:lnTo>
                  <a:pt x="1408626" y="190966"/>
                </a:lnTo>
                <a:lnTo>
                  <a:pt x="1391980" y="190966"/>
                </a:lnTo>
                <a:lnTo>
                  <a:pt x="1375114" y="164201"/>
                </a:lnTo>
                <a:close/>
                <a:moveTo>
                  <a:pt x="1478315" y="164201"/>
                </a:moveTo>
                <a:lnTo>
                  <a:pt x="1461450" y="190966"/>
                </a:lnTo>
                <a:lnTo>
                  <a:pt x="1444804" y="190966"/>
                </a:lnTo>
                <a:lnTo>
                  <a:pt x="1470046" y="151580"/>
                </a:lnTo>
                <a:lnTo>
                  <a:pt x="1446436" y="114804"/>
                </a:lnTo>
                <a:lnTo>
                  <a:pt x="1463083" y="114804"/>
                </a:lnTo>
                <a:lnTo>
                  <a:pt x="1478315" y="138741"/>
                </a:lnTo>
                <a:lnTo>
                  <a:pt x="1493548" y="114804"/>
                </a:lnTo>
                <a:lnTo>
                  <a:pt x="1510194" y="114804"/>
                </a:lnTo>
                <a:lnTo>
                  <a:pt x="1486584" y="151580"/>
                </a:lnTo>
                <a:lnTo>
                  <a:pt x="1511826" y="190966"/>
                </a:lnTo>
                <a:lnTo>
                  <a:pt x="1495180" y="190966"/>
                </a:lnTo>
                <a:lnTo>
                  <a:pt x="1478315" y="164201"/>
                </a:lnTo>
                <a:close/>
                <a:moveTo>
                  <a:pt x="1581515" y="164201"/>
                </a:moveTo>
                <a:lnTo>
                  <a:pt x="1564650" y="190966"/>
                </a:lnTo>
                <a:lnTo>
                  <a:pt x="1548004" y="190966"/>
                </a:lnTo>
                <a:lnTo>
                  <a:pt x="1573246" y="151580"/>
                </a:lnTo>
                <a:lnTo>
                  <a:pt x="1549636" y="114804"/>
                </a:lnTo>
                <a:lnTo>
                  <a:pt x="1566283" y="114804"/>
                </a:lnTo>
                <a:lnTo>
                  <a:pt x="1581515" y="138741"/>
                </a:lnTo>
                <a:lnTo>
                  <a:pt x="1596748" y="114804"/>
                </a:lnTo>
                <a:lnTo>
                  <a:pt x="1613394" y="114804"/>
                </a:lnTo>
                <a:lnTo>
                  <a:pt x="1589785" y="151580"/>
                </a:lnTo>
                <a:lnTo>
                  <a:pt x="1615026" y="190966"/>
                </a:lnTo>
                <a:lnTo>
                  <a:pt x="1598380" y="190966"/>
                </a:lnTo>
                <a:lnTo>
                  <a:pt x="1581515" y="164201"/>
                </a:lnTo>
                <a:close/>
                <a:moveTo>
                  <a:pt x="1684715" y="164201"/>
                </a:moveTo>
                <a:lnTo>
                  <a:pt x="1667851" y="190966"/>
                </a:lnTo>
                <a:lnTo>
                  <a:pt x="1651205" y="190966"/>
                </a:lnTo>
                <a:lnTo>
                  <a:pt x="1676446" y="151580"/>
                </a:lnTo>
                <a:lnTo>
                  <a:pt x="1652837" y="114804"/>
                </a:lnTo>
                <a:lnTo>
                  <a:pt x="1669483" y="114804"/>
                </a:lnTo>
                <a:lnTo>
                  <a:pt x="1684715" y="138741"/>
                </a:lnTo>
                <a:lnTo>
                  <a:pt x="1699948" y="114804"/>
                </a:lnTo>
                <a:lnTo>
                  <a:pt x="1716595" y="114804"/>
                </a:lnTo>
                <a:lnTo>
                  <a:pt x="1692985" y="151580"/>
                </a:lnTo>
                <a:lnTo>
                  <a:pt x="1718227" y="190966"/>
                </a:lnTo>
                <a:lnTo>
                  <a:pt x="1701581" y="190966"/>
                </a:lnTo>
                <a:lnTo>
                  <a:pt x="1684715" y="164201"/>
                </a:lnTo>
                <a:close/>
                <a:moveTo>
                  <a:pt x="1787915" y="164201"/>
                </a:moveTo>
                <a:lnTo>
                  <a:pt x="1771051" y="190966"/>
                </a:lnTo>
                <a:lnTo>
                  <a:pt x="1754405" y="190966"/>
                </a:lnTo>
                <a:lnTo>
                  <a:pt x="1779647" y="151580"/>
                </a:lnTo>
                <a:lnTo>
                  <a:pt x="1756037" y="114804"/>
                </a:lnTo>
                <a:lnTo>
                  <a:pt x="1772683" y="114804"/>
                </a:lnTo>
                <a:lnTo>
                  <a:pt x="1787915" y="138741"/>
                </a:lnTo>
                <a:lnTo>
                  <a:pt x="1803149" y="114804"/>
                </a:lnTo>
                <a:lnTo>
                  <a:pt x="1819795" y="114804"/>
                </a:lnTo>
                <a:lnTo>
                  <a:pt x="1796185" y="151580"/>
                </a:lnTo>
                <a:lnTo>
                  <a:pt x="1821427" y="190966"/>
                </a:lnTo>
                <a:lnTo>
                  <a:pt x="1804781" y="190966"/>
                </a:lnTo>
                <a:lnTo>
                  <a:pt x="1787915" y="164201"/>
                </a:lnTo>
                <a:close/>
                <a:moveTo>
                  <a:pt x="1891116" y="164201"/>
                </a:moveTo>
                <a:lnTo>
                  <a:pt x="1874251" y="190966"/>
                </a:lnTo>
                <a:lnTo>
                  <a:pt x="1857605" y="190966"/>
                </a:lnTo>
                <a:lnTo>
                  <a:pt x="1882847" y="151580"/>
                </a:lnTo>
                <a:lnTo>
                  <a:pt x="1859237" y="114804"/>
                </a:lnTo>
                <a:lnTo>
                  <a:pt x="1875884" y="114804"/>
                </a:lnTo>
                <a:lnTo>
                  <a:pt x="1891116" y="138741"/>
                </a:lnTo>
                <a:lnTo>
                  <a:pt x="1906349" y="114804"/>
                </a:lnTo>
                <a:lnTo>
                  <a:pt x="1922995" y="114804"/>
                </a:lnTo>
                <a:lnTo>
                  <a:pt x="1899385" y="151580"/>
                </a:lnTo>
                <a:lnTo>
                  <a:pt x="1924627" y="190966"/>
                </a:lnTo>
                <a:lnTo>
                  <a:pt x="1907981" y="190966"/>
                </a:lnTo>
                <a:lnTo>
                  <a:pt x="1891116" y="164201"/>
                </a:lnTo>
                <a:close/>
                <a:moveTo>
                  <a:pt x="1994316" y="164201"/>
                </a:moveTo>
                <a:lnTo>
                  <a:pt x="1977452" y="190966"/>
                </a:lnTo>
                <a:lnTo>
                  <a:pt x="1960805" y="190966"/>
                </a:lnTo>
                <a:lnTo>
                  <a:pt x="1986047" y="151580"/>
                </a:lnTo>
                <a:lnTo>
                  <a:pt x="1962438" y="114804"/>
                </a:lnTo>
                <a:lnTo>
                  <a:pt x="1979084" y="114804"/>
                </a:lnTo>
                <a:lnTo>
                  <a:pt x="1994316" y="138741"/>
                </a:lnTo>
                <a:lnTo>
                  <a:pt x="2009549" y="114804"/>
                </a:lnTo>
                <a:lnTo>
                  <a:pt x="2026195" y="114804"/>
                </a:lnTo>
                <a:lnTo>
                  <a:pt x="2002586" y="151580"/>
                </a:lnTo>
                <a:lnTo>
                  <a:pt x="2027827" y="190966"/>
                </a:lnTo>
                <a:lnTo>
                  <a:pt x="2011182" y="190966"/>
                </a:lnTo>
                <a:lnTo>
                  <a:pt x="1994316" y="164201"/>
                </a:lnTo>
                <a:close/>
                <a:moveTo>
                  <a:pt x="33511" y="279005"/>
                </a:moveTo>
                <a:lnTo>
                  <a:pt x="16646" y="305770"/>
                </a:lnTo>
                <a:lnTo>
                  <a:pt x="0" y="305770"/>
                </a:lnTo>
                <a:lnTo>
                  <a:pt x="25242" y="266384"/>
                </a:lnTo>
                <a:lnTo>
                  <a:pt x="1632" y="229608"/>
                </a:lnTo>
                <a:lnTo>
                  <a:pt x="18278" y="229608"/>
                </a:lnTo>
                <a:lnTo>
                  <a:pt x="33511" y="253545"/>
                </a:lnTo>
                <a:lnTo>
                  <a:pt x="48744" y="229608"/>
                </a:lnTo>
                <a:lnTo>
                  <a:pt x="65390" y="229608"/>
                </a:lnTo>
                <a:lnTo>
                  <a:pt x="41780" y="266384"/>
                </a:lnTo>
                <a:lnTo>
                  <a:pt x="67022" y="305770"/>
                </a:lnTo>
                <a:lnTo>
                  <a:pt x="50376" y="305770"/>
                </a:lnTo>
                <a:lnTo>
                  <a:pt x="33511" y="279005"/>
                </a:lnTo>
                <a:close/>
                <a:moveTo>
                  <a:pt x="136711" y="279005"/>
                </a:moveTo>
                <a:lnTo>
                  <a:pt x="119846" y="305770"/>
                </a:lnTo>
                <a:lnTo>
                  <a:pt x="103200" y="305770"/>
                </a:lnTo>
                <a:lnTo>
                  <a:pt x="128442" y="266384"/>
                </a:lnTo>
                <a:lnTo>
                  <a:pt x="104833" y="229608"/>
                </a:lnTo>
                <a:lnTo>
                  <a:pt x="121479" y="229608"/>
                </a:lnTo>
                <a:lnTo>
                  <a:pt x="136711" y="253545"/>
                </a:lnTo>
                <a:lnTo>
                  <a:pt x="151944" y="229608"/>
                </a:lnTo>
                <a:lnTo>
                  <a:pt x="168590" y="229608"/>
                </a:lnTo>
                <a:lnTo>
                  <a:pt x="144981" y="266384"/>
                </a:lnTo>
                <a:lnTo>
                  <a:pt x="170222" y="305770"/>
                </a:lnTo>
                <a:lnTo>
                  <a:pt x="153576" y="305770"/>
                </a:lnTo>
                <a:lnTo>
                  <a:pt x="136711" y="279005"/>
                </a:lnTo>
                <a:close/>
                <a:moveTo>
                  <a:pt x="239911" y="279005"/>
                </a:moveTo>
                <a:lnTo>
                  <a:pt x="223047" y="305770"/>
                </a:lnTo>
                <a:lnTo>
                  <a:pt x="206401" y="305770"/>
                </a:lnTo>
                <a:lnTo>
                  <a:pt x="231642" y="266384"/>
                </a:lnTo>
                <a:lnTo>
                  <a:pt x="208033" y="229608"/>
                </a:lnTo>
                <a:lnTo>
                  <a:pt x="224679" y="229608"/>
                </a:lnTo>
                <a:lnTo>
                  <a:pt x="239911" y="253545"/>
                </a:lnTo>
                <a:lnTo>
                  <a:pt x="255144" y="229608"/>
                </a:lnTo>
                <a:lnTo>
                  <a:pt x="271790" y="229608"/>
                </a:lnTo>
                <a:lnTo>
                  <a:pt x="248181" y="266384"/>
                </a:lnTo>
                <a:lnTo>
                  <a:pt x="273423" y="305770"/>
                </a:lnTo>
                <a:lnTo>
                  <a:pt x="256777" y="305770"/>
                </a:lnTo>
                <a:lnTo>
                  <a:pt x="239911" y="279005"/>
                </a:lnTo>
                <a:close/>
                <a:moveTo>
                  <a:pt x="343111" y="279005"/>
                </a:moveTo>
                <a:lnTo>
                  <a:pt x="326247" y="305770"/>
                </a:lnTo>
                <a:lnTo>
                  <a:pt x="309601" y="305770"/>
                </a:lnTo>
                <a:lnTo>
                  <a:pt x="334843" y="266384"/>
                </a:lnTo>
                <a:lnTo>
                  <a:pt x="311233" y="229608"/>
                </a:lnTo>
                <a:lnTo>
                  <a:pt x="327879" y="229608"/>
                </a:lnTo>
                <a:lnTo>
                  <a:pt x="343111" y="253545"/>
                </a:lnTo>
                <a:lnTo>
                  <a:pt x="358345" y="229608"/>
                </a:lnTo>
                <a:lnTo>
                  <a:pt x="374991" y="229608"/>
                </a:lnTo>
                <a:lnTo>
                  <a:pt x="351381" y="266384"/>
                </a:lnTo>
                <a:lnTo>
                  <a:pt x="376623" y="305770"/>
                </a:lnTo>
                <a:lnTo>
                  <a:pt x="359977" y="305770"/>
                </a:lnTo>
                <a:lnTo>
                  <a:pt x="343111" y="279005"/>
                </a:lnTo>
                <a:close/>
                <a:moveTo>
                  <a:pt x="446312" y="279005"/>
                </a:moveTo>
                <a:lnTo>
                  <a:pt x="429447" y="305770"/>
                </a:lnTo>
                <a:lnTo>
                  <a:pt x="412801" y="305770"/>
                </a:lnTo>
                <a:lnTo>
                  <a:pt x="438043" y="266384"/>
                </a:lnTo>
                <a:lnTo>
                  <a:pt x="414433" y="229608"/>
                </a:lnTo>
                <a:lnTo>
                  <a:pt x="431079" y="229608"/>
                </a:lnTo>
                <a:lnTo>
                  <a:pt x="446312" y="253545"/>
                </a:lnTo>
                <a:lnTo>
                  <a:pt x="461545" y="229608"/>
                </a:lnTo>
                <a:lnTo>
                  <a:pt x="478191" y="229608"/>
                </a:lnTo>
                <a:lnTo>
                  <a:pt x="454582" y="266384"/>
                </a:lnTo>
                <a:lnTo>
                  <a:pt x="479823" y="305770"/>
                </a:lnTo>
                <a:lnTo>
                  <a:pt x="463177" y="305770"/>
                </a:lnTo>
                <a:lnTo>
                  <a:pt x="446312" y="279005"/>
                </a:lnTo>
                <a:close/>
                <a:moveTo>
                  <a:pt x="549512" y="279005"/>
                </a:moveTo>
                <a:lnTo>
                  <a:pt x="532648" y="305770"/>
                </a:lnTo>
                <a:lnTo>
                  <a:pt x="516002" y="305770"/>
                </a:lnTo>
                <a:lnTo>
                  <a:pt x="541243" y="266384"/>
                </a:lnTo>
                <a:lnTo>
                  <a:pt x="517634" y="229608"/>
                </a:lnTo>
                <a:lnTo>
                  <a:pt x="534280" y="229608"/>
                </a:lnTo>
                <a:lnTo>
                  <a:pt x="549512" y="253545"/>
                </a:lnTo>
                <a:lnTo>
                  <a:pt x="564745" y="229608"/>
                </a:lnTo>
                <a:lnTo>
                  <a:pt x="581391" y="229608"/>
                </a:lnTo>
                <a:lnTo>
                  <a:pt x="557782" y="266384"/>
                </a:lnTo>
                <a:lnTo>
                  <a:pt x="583023" y="305770"/>
                </a:lnTo>
                <a:lnTo>
                  <a:pt x="566378" y="305770"/>
                </a:lnTo>
                <a:lnTo>
                  <a:pt x="549512" y="279005"/>
                </a:lnTo>
                <a:close/>
                <a:moveTo>
                  <a:pt x="652712" y="279005"/>
                </a:moveTo>
                <a:lnTo>
                  <a:pt x="635848" y="305770"/>
                </a:lnTo>
                <a:lnTo>
                  <a:pt x="619202" y="305770"/>
                </a:lnTo>
                <a:lnTo>
                  <a:pt x="644443" y="266384"/>
                </a:lnTo>
                <a:lnTo>
                  <a:pt x="620834" y="229608"/>
                </a:lnTo>
                <a:lnTo>
                  <a:pt x="637480" y="229608"/>
                </a:lnTo>
                <a:lnTo>
                  <a:pt x="652712" y="253545"/>
                </a:lnTo>
                <a:lnTo>
                  <a:pt x="667945" y="229608"/>
                </a:lnTo>
                <a:lnTo>
                  <a:pt x="684592" y="229608"/>
                </a:lnTo>
                <a:lnTo>
                  <a:pt x="660982" y="266384"/>
                </a:lnTo>
                <a:lnTo>
                  <a:pt x="686224" y="305770"/>
                </a:lnTo>
                <a:lnTo>
                  <a:pt x="669578" y="305770"/>
                </a:lnTo>
                <a:lnTo>
                  <a:pt x="652712" y="279005"/>
                </a:lnTo>
                <a:close/>
                <a:moveTo>
                  <a:pt x="755913" y="279005"/>
                </a:moveTo>
                <a:lnTo>
                  <a:pt x="739048" y="305770"/>
                </a:lnTo>
                <a:lnTo>
                  <a:pt x="722402" y="305770"/>
                </a:lnTo>
                <a:lnTo>
                  <a:pt x="747644" y="266384"/>
                </a:lnTo>
                <a:lnTo>
                  <a:pt x="724034" y="229608"/>
                </a:lnTo>
                <a:lnTo>
                  <a:pt x="740680" y="229608"/>
                </a:lnTo>
                <a:lnTo>
                  <a:pt x="755913" y="253545"/>
                </a:lnTo>
                <a:lnTo>
                  <a:pt x="771146" y="229608"/>
                </a:lnTo>
                <a:lnTo>
                  <a:pt x="787792" y="229608"/>
                </a:lnTo>
                <a:lnTo>
                  <a:pt x="764182" y="266384"/>
                </a:lnTo>
                <a:lnTo>
                  <a:pt x="789424" y="305770"/>
                </a:lnTo>
                <a:lnTo>
                  <a:pt x="772778" y="305770"/>
                </a:lnTo>
                <a:lnTo>
                  <a:pt x="755913" y="279005"/>
                </a:lnTo>
                <a:close/>
                <a:moveTo>
                  <a:pt x="859113" y="279005"/>
                </a:moveTo>
                <a:lnTo>
                  <a:pt x="842248" y="305770"/>
                </a:lnTo>
                <a:lnTo>
                  <a:pt x="825602" y="305770"/>
                </a:lnTo>
                <a:lnTo>
                  <a:pt x="850844" y="266384"/>
                </a:lnTo>
                <a:lnTo>
                  <a:pt x="827235" y="229608"/>
                </a:lnTo>
                <a:lnTo>
                  <a:pt x="843881" y="229608"/>
                </a:lnTo>
                <a:lnTo>
                  <a:pt x="859113" y="253545"/>
                </a:lnTo>
                <a:lnTo>
                  <a:pt x="874346" y="229608"/>
                </a:lnTo>
                <a:lnTo>
                  <a:pt x="890992" y="229608"/>
                </a:lnTo>
                <a:lnTo>
                  <a:pt x="867383" y="266384"/>
                </a:lnTo>
                <a:lnTo>
                  <a:pt x="892624" y="305770"/>
                </a:lnTo>
                <a:lnTo>
                  <a:pt x="875978" y="305770"/>
                </a:lnTo>
                <a:lnTo>
                  <a:pt x="859113" y="279005"/>
                </a:lnTo>
                <a:close/>
                <a:moveTo>
                  <a:pt x="962313" y="279005"/>
                </a:moveTo>
                <a:lnTo>
                  <a:pt x="945449" y="305770"/>
                </a:lnTo>
                <a:lnTo>
                  <a:pt x="928803" y="305770"/>
                </a:lnTo>
                <a:lnTo>
                  <a:pt x="954044" y="266384"/>
                </a:lnTo>
                <a:lnTo>
                  <a:pt x="930435" y="229608"/>
                </a:lnTo>
                <a:lnTo>
                  <a:pt x="947081" y="229608"/>
                </a:lnTo>
                <a:lnTo>
                  <a:pt x="962313" y="253545"/>
                </a:lnTo>
                <a:lnTo>
                  <a:pt x="977546" y="229608"/>
                </a:lnTo>
                <a:lnTo>
                  <a:pt x="994192" y="229608"/>
                </a:lnTo>
                <a:lnTo>
                  <a:pt x="970583" y="266384"/>
                </a:lnTo>
                <a:lnTo>
                  <a:pt x="995824" y="305770"/>
                </a:lnTo>
                <a:lnTo>
                  <a:pt x="979179" y="305770"/>
                </a:lnTo>
                <a:lnTo>
                  <a:pt x="962313" y="279005"/>
                </a:lnTo>
                <a:close/>
                <a:moveTo>
                  <a:pt x="1065513" y="279005"/>
                </a:moveTo>
                <a:lnTo>
                  <a:pt x="1048649" y="305770"/>
                </a:lnTo>
                <a:lnTo>
                  <a:pt x="1032003" y="305770"/>
                </a:lnTo>
                <a:lnTo>
                  <a:pt x="1057244" y="266384"/>
                </a:lnTo>
                <a:lnTo>
                  <a:pt x="1033635" y="229608"/>
                </a:lnTo>
                <a:lnTo>
                  <a:pt x="1050281" y="229608"/>
                </a:lnTo>
                <a:lnTo>
                  <a:pt x="1065513" y="253545"/>
                </a:lnTo>
                <a:lnTo>
                  <a:pt x="1080747" y="229608"/>
                </a:lnTo>
                <a:lnTo>
                  <a:pt x="1097393" y="229608"/>
                </a:lnTo>
                <a:lnTo>
                  <a:pt x="1073783" y="266384"/>
                </a:lnTo>
                <a:lnTo>
                  <a:pt x="1099025" y="305770"/>
                </a:lnTo>
                <a:lnTo>
                  <a:pt x="1082379" y="305770"/>
                </a:lnTo>
                <a:lnTo>
                  <a:pt x="1065513" y="279005"/>
                </a:lnTo>
                <a:close/>
                <a:moveTo>
                  <a:pt x="1168714" y="279005"/>
                </a:moveTo>
                <a:lnTo>
                  <a:pt x="1151849" y="305770"/>
                </a:lnTo>
                <a:lnTo>
                  <a:pt x="1135203" y="305770"/>
                </a:lnTo>
                <a:lnTo>
                  <a:pt x="1160445" y="266384"/>
                </a:lnTo>
                <a:lnTo>
                  <a:pt x="1136835" y="229608"/>
                </a:lnTo>
                <a:lnTo>
                  <a:pt x="1153481" y="229608"/>
                </a:lnTo>
                <a:lnTo>
                  <a:pt x="1168714" y="253545"/>
                </a:lnTo>
                <a:lnTo>
                  <a:pt x="1183947" y="229608"/>
                </a:lnTo>
                <a:lnTo>
                  <a:pt x="1200593" y="229608"/>
                </a:lnTo>
                <a:lnTo>
                  <a:pt x="1176984" y="266384"/>
                </a:lnTo>
                <a:lnTo>
                  <a:pt x="1202225" y="305770"/>
                </a:lnTo>
                <a:lnTo>
                  <a:pt x="1185579" y="305770"/>
                </a:lnTo>
                <a:lnTo>
                  <a:pt x="1168714" y="279005"/>
                </a:lnTo>
                <a:close/>
                <a:moveTo>
                  <a:pt x="1271914" y="279005"/>
                </a:moveTo>
                <a:lnTo>
                  <a:pt x="1255050" y="305770"/>
                </a:lnTo>
                <a:lnTo>
                  <a:pt x="1238404" y="305770"/>
                </a:lnTo>
                <a:lnTo>
                  <a:pt x="1263645" y="266384"/>
                </a:lnTo>
                <a:lnTo>
                  <a:pt x="1240036" y="229608"/>
                </a:lnTo>
                <a:lnTo>
                  <a:pt x="1256682" y="229608"/>
                </a:lnTo>
                <a:lnTo>
                  <a:pt x="1271914" y="253545"/>
                </a:lnTo>
                <a:lnTo>
                  <a:pt x="1287147" y="229608"/>
                </a:lnTo>
                <a:lnTo>
                  <a:pt x="1303793" y="229608"/>
                </a:lnTo>
                <a:lnTo>
                  <a:pt x="1280184" y="266384"/>
                </a:lnTo>
                <a:lnTo>
                  <a:pt x="1305426" y="305770"/>
                </a:lnTo>
                <a:lnTo>
                  <a:pt x="1288779" y="305770"/>
                </a:lnTo>
                <a:lnTo>
                  <a:pt x="1271914" y="279005"/>
                </a:lnTo>
                <a:close/>
                <a:moveTo>
                  <a:pt x="1375114" y="279005"/>
                </a:moveTo>
                <a:lnTo>
                  <a:pt x="1358250" y="305770"/>
                </a:lnTo>
                <a:lnTo>
                  <a:pt x="1341604" y="305770"/>
                </a:lnTo>
                <a:lnTo>
                  <a:pt x="1366845" y="266384"/>
                </a:lnTo>
                <a:lnTo>
                  <a:pt x="1343236" y="229608"/>
                </a:lnTo>
                <a:lnTo>
                  <a:pt x="1359882" y="229608"/>
                </a:lnTo>
                <a:lnTo>
                  <a:pt x="1375114" y="253545"/>
                </a:lnTo>
                <a:lnTo>
                  <a:pt x="1390348" y="229608"/>
                </a:lnTo>
                <a:lnTo>
                  <a:pt x="1406993" y="229608"/>
                </a:lnTo>
                <a:lnTo>
                  <a:pt x="1383384" y="266384"/>
                </a:lnTo>
                <a:lnTo>
                  <a:pt x="1408626" y="305770"/>
                </a:lnTo>
                <a:lnTo>
                  <a:pt x="1391980" y="305770"/>
                </a:lnTo>
                <a:lnTo>
                  <a:pt x="1375114" y="279005"/>
                </a:lnTo>
                <a:close/>
                <a:moveTo>
                  <a:pt x="1478315" y="279005"/>
                </a:moveTo>
                <a:lnTo>
                  <a:pt x="1461450" y="305770"/>
                </a:lnTo>
                <a:lnTo>
                  <a:pt x="1444804" y="305770"/>
                </a:lnTo>
                <a:lnTo>
                  <a:pt x="1470046" y="266384"/>
                </a:lnTo>
                <a:lnTo>
                  <a:pt x="1446436" y="229608"/>
                </a:lnTo>
                <a:lnTo>
                  <a:pt x="1463083" y="229608"/>
                </a:lnTo>
                <a:lnTo>
                  <a:pt x="1478315" y="253545"/>
                </a:lnTo>
                <a:lnTo>
                  <a:pt x="1493548" y="229608"/>
                </a:lnTo>
                <a:lnTo>
                  <a:pt x="1510194" y="229608"/>
                </a:lnTo>
                <a:lnTo>
                  <a:pt x="1486584" y="266384"/>
                </a:lnTo>
                <a:lnTo>
                  <a:pt x="1511826" y="305770"/>
                </a:lnTo>
                <a:lnTo>
                  <a:pt x="1495180" y="305770"/>
                </a:lnTo>
                <a:lnTo>
                  <a:pt x="1478315" y="279005"/>
                </a:lnTo>
                <a:close/>
                <a:moveTo>
                  <a:pt x="1581515" y="279005"/>
                </a:moveTo>
                <a:lnTo>
                  <a:pt x="1564650" y="305770"/>
                </a:lnTo>
                <a:lnTo>
                  <a:pt x="1548004" y="305770"/>
                </a:lnTo>
                <a:lnTo>
                  <a:pt x="1573246" y="266384"/>
                </a:lnTo>
                <a:lnTo>
                  <a:pt x="1549636" y="229608"/>
                </a:lnTo>
                <a:lnTo>
                  <a:pt x="1566283" y="229608"/>
                </a:lnTo>
                <a:lnTo>
                  <a:pt x="1581515" y="253545"/>
                </a:lnTo>
                <a:lnTo>
                  <a:pt x="1596748" y="229608"/>
                </a:lnTo>
                <a:lnTo>
                  <a:pt x="1613394" y="229608"/>
                </a:lnTo>
                <a:lnTo>
                  <a:pt x="1589785" y="266384"/>
                </a:lnTo>
                <a:lnTo>
                  <a:pt x="1615026" y="305770"/>
                </a:lnTo>
                <a:lnTo>
                  <a:pt x="1598380" y="305770"/>
                </a:lnTo>
                <a:lnTo>
                  <a:pt x="1581515" y="279005"/>
                </a:lnTo>
                <a:close/>
                <a:moveTo>
                  <a:pt x="1684715" y="279005"/>
                </a:moveTo>
                <a:lnTo>
                  <a:pt x="1667851" y="305770"/>
                </a:lnTo>
                <a:lnTo>
                  <a:pt x="1651205" y="305770"/>
                </a:lnTo>
                <a:lnTo>
                  <a:pt x="1676446" y="266384"/>
                </a:lnTo>
                <a:lnTo>
                  <a:pt x="1652837" y="229608"/>
                </a:lnTo>
                <a:lnTo>
                  <a:pt x="1669483" y="229608"/>
                </a:lnTo>
                <a:lnTo>
                  <a:pt x="1684715" y="253545"/>
                </a:lnTo>
                <a:lnTo>
                  <a:pt x="1699948" y="229608"/>
                </a:lnTo>
                <a:lnTo>
                  <a:pt x="1716595" y="229608"/>
                </a:lnTo>
                <a:lnTo>
                  <a:pt x="1692985" y="266384"/>
                </a:lnTo>
                <a:lnTo>
                  <a:pt x="1718227" y="305770"/>
                </a:lnTo>
                <a:lnTo>
                  <a:pt x="1701581" y="305770"/>
                </a:lnTo>
                <a:lnTo>
                  <a:pt x="1684715" y="279005"/>
                </a:lnTo>
                <a:close/>
                <a:moveTo>
                  <a:pt x="1787915" y="279005"/>
                </a:moveTo>
                <a:lnTo>
                  <a:pt x="1771051" y="305770"/>
                </a:lnTo>
                <a:lnTo>
                  <a:pt x="1754405" y="305770"/>
                </a:lnTo>
                <a:lnTo>
                  <a:pt x="1779647" y="266384"/>
                </a:lnTo>
                <a:lnTo>
                  <a:pt x="1756037" y="229608"/>
                </a:lnTo>
                <a:lnTo>
                  <a:pt x="1772683" y="229608"/>
                </a:lnTo>
                <a:lnTo>
                  <a:pt x="1787915" y="253545"/>
                </a:lnTo>
                <a:lnTo>
                  <a:pt x="1803149" y="229608"/>
                </a:lnTo>
                <a:lnTo>
                  <a:pt x="1819795" y="229608"/>
                </a:lnTo>
                <a:lnTo>
                  <a:pt x="1796185" y="266384"/>
                </a:lnTo>
                <a:lnTo>
                  <a:pt x="1821427" y="305770"/>
                </a:lnTo>
                <a:lnTo>
                  <a:pt x="1804781" y="305770"/>
                </a:lnTo>
                <a:lnTo>
                  <a:pt x="1787915" y="279005"/>
                </a:lnTo>
                <a:close/>
                <a:moveTo>
                  <a:pt x="1891116" y="279005"/>
                </a:moveTo>
                <a:lnTo>
                  <a:pt x="1874251" y="305770"/>
                </a:lnTo>
                <a:lnTo>
                  <a:pt x="1857605" y="305770"/>
                </a:lnTo>
                <a:lnTo>
                  <a:pt x="1882847" y="266384"/>
                </a:lnTo>
                <a:lnTo>
                  <a:pt x="1859237" y="229608"/>
                </a:lnTo>
                <a:lnTo>
                  <a:pt x="1875884" y="229608"/>
                </a:lnTo>
                <a:lnTo>
                  <a:pt x="1891116" y="253545"/>
                </a:lnTo>
                <a:lnTo>
                  <a:pt x="1906349" y="229608"/>
                </a:lnTo>
                <a:lnTo>
                  <a:pt x="1922995" y="229608"/>
                </a:lnTo>
                <a:lnTo>
                  <a:pt x="1899385" y="266384"/>
                </a:lnTo>
                <a:lnTo>
                  <a:pt x="1924627" y="305770"/>
                </a:lnTo>
                <a:lnTo>
                  <a:pt x="1907981" y="305770"/>
                </a:lnTo>
                <a:lnTo>
                  <a:pt x="1891116" y="279005"/>
                </a:lnTo>
                <a:close/>
                <a:moveTo>
                  <a:pt x="1994316" y="279005"/>
                </a:moveTo>
                <a:lnTo>
                  <a:pt x="1977452" y="305770"/>
                </a:lnTo>
                <a:lnTo>
                  <a:pt x="1960805" y="305770"/>
                </a:lnTo>
                <a:lnTo>
                  <a:pt x="1986047" y="266384"/>
                </a:lnTo>
                <a:lnTo>
                  <a:pt x="1962438" y="229608"/>
                </a:lnTo>
                <a:lnTo>
                  <a:pt x="1979084" y="229608"/>
                </a:lnTo>
                <a:lnTo>
                  <a:pt x="1994316" y="253545"/>
                </a:lnTo>
                <a:lnTo>
                  <a:pt x="2009549" y="229608"/>
                </a:lnTo>
                <a:lnTo>
                  <a:pt x="2026195" y="229608"/>
                </a:lnTo>
                <a:lnTo>
                  <a:pt x="2002586" y="266384"/>
                </a:lnTo>
                <a:lnTo>
                  <a:pt x="2027827" y="305770"/>
                </a:lnTo>
                <a:lnTo>
                  <a:pt x="2011182" y="305770"/>
                </a:lnTo>
                <a:lnTo>
                  <a:pt x="1994316" y="279005"/>
                </a:lnTo>
                <a:close/>
                <a:moveTo>
                  <a:pt x="33511" y="393809"/>
                </a:moveTo>
                <a:lnTo>
                  <a:pt x="16646" y="420574"/>
                </a:lnTo>
                <a:lnTo>
                  <a:pt x="0" y="420574"/>
                </a:lnTo>
                <a:lnTo>
                  <a:pt x="25242" y="381187"/>
                </a:lnTo>
                <a:lnTo>
                  <a:pt x="1632" y="344412"/>
                </a:lnTo>
                <a:lnTo>
                  <a:pt x="18278" y="344412"/>
                </a:lnTo>
                <a:lnTo>
                  <a:pt x="33511" y="368349"/>
                </a:lnTo>
                <a:lnTo>
                  <a:pt x="48744" y="344412"/>
                </a:lnTo>
                <a:lnTo>
                  <a:pt x="65390" y="344412"/>
                </a:lnTo>
                <a:lnTo>
                  <a:pt x="41780" y="381187"/>
                </a:lnTo>
                <a:lnTo>
                  <a:pt x="67022" y="420574"/>
                </a:lnTo>
                <a:lnTo>
                  <a:pt x="50376" y="420574"/>
                </a:lnTo>
                <a:lnTo>
                  <a:pt x="33511" y="393809"/>
                </a:lnTo>
                <a:close/>
                <a:moveTo>
                  <a:pt x="136711" y="393809"/>
                </a:moveTo>
                <a:lnTo>
                  <a:pt x="119846" y="420574"/>
                </a:lnTo>
                <a:lnTo>
                  <a:pt x="103200" y="420574"/>
                </a:lnTo>
                <a:lnTo>
                  <a:pt x="128442" y="381187"/>
                </a:lnTo>
                <a:lnTo>
                  <a:pt x="104833" y="344412"/>
                </a:lnTo>
                <a:lnTo>
                  <a:pt x="121479" y="344412"/>
                </a:lnTo>
                <a:lnTo>
                  <a:pt x="136711" y="368349"/>
                </a:lnTo>
                <a:lnTo>
                  <a:pt x="151944" y="344412"/>
                </a:lnTo>
                <a:lnTo>
                  <a:pt x="168590" y="344412"/>
                </a:lnTo>
                <a:lnTo>
                  <a:pt x="144981" y="381187"/>
                </a:lnTo>
                <a:lnTo>
                  <a:pt x="170222" y="420574"/>
                </a:lnTo>
                <a:lnTo>
                  <a:pt x="153576" y="420574"/>
                </a:lnTo>
                <a:lnTo>
                  <a:pt x="136711" y="393809"/>
                </a:lnTo>
                <a:close/>
                <a:moveTo>
                  <a:pt x="239911" y="393809"/>
                </a:moveTo>
                <a:lnTo>
                  <a:pt x="223047" y="420574"/>
                </a:lnTo>
                <a:lnTo>
                  <a:pt x="206401" y="420574"/>
                </a:lnTo>
                <a:lnTo>
                  <a:pt x="231642" y="381187"/>
                </a:lnTo>
                <a:lnTo>
                  <a:pt x="208033" y="344412"/>
                </a:lnTo>
                <a:lnTo>
                  <a:pt x="224679" y="344412"/>
                </a:lnTo>
                <a:lnTo>
                  <a:pt x="239911" y="368349"/>
                </a:lnTo>
                <a:lnTo>
                  <a:pt x="255144" y="344412"/>
                </a:lnTo>
                <a:lnTo>
                  <a:pt x="271790" y="344412"/>
                </a:lnTo>
                <a:lnTo>
                  <a:pt x="248181" y="381187"/>
                </a:lnTo>
                <a:lnTo>
                  <a:pt x="273423" y="420574"/>
                </a:lnTo>
                <a:lnTo>
                  <a:pt x="256777" y="420574"/>
                </a:lnTo>
                <a:lnTo>
                  <a:pt x="239911" y="393809"/>
                </a:lnTo>
                <a:close/>
                <a:moveTo>
                  <a:pt x="343111" y="393809"/>
                </a:moveTo>
                <a:lnTo>
                  <a:pt x="326247" y="420574"/>
                </a:lnTo>
                <a:lnTo>
                  <a:pt x="309601" y="420574"/>
                </a:lnTo>
                <a:lnTo>
                  <a:pt x="334843" y="381187"/>
                </a:lnTo>
                <a:lnTo>
                  <a:pt x="311233" y="344412"/>
                </a:lnTo>
                <a:lnTo>
                  <a:pt x="327879" y="344412"/>
                </a:lnTo>
                <a:lnTo>
                  <a:pt x="343111" y="368349"/>
                </a:lnTo>
                <a:lnTo>
                  <a:pt x="358345" y="344412"/>
                </a:lnTo>
                <a:lnTo>
                  <a:pt x="374991" y="344412"/>
                </a:lnTo>
                <a:lnTo>
                  <a:pt x="351381" y="381187"/>
                </a:lnTo>
                <a:lnTo>
                  <a:pt x="376623" y="420574"/>
                </a:lnTo>
                <a:lnTo>
                  <a:pt x="359977" y="420574"/>
                </a:lnTo>
                <a:lnTo>
                  <a:pt x="343111" y="393809"/>
                </a:lnTo>
                <a:close/>
                <a:moveTo>
                  <a:pt x="446312" y="393809"/>
                </a:moveTo>
                <a:lnTo>
                  <a:pt x="429447" y="420574"/>
                </a:lnTo>
                <a:lnTo>
                  <a:pt x="412801" y="420574"/>
                </a:lnTo>
                <a:lnTo>
                  <a:pt x="438043" y="381187"/>
                </a:lnTo>
                <a:lnTo>
                  <a:pt x="414433" y="344412"/>
                </a:lnTo>
                <a:lnTo>
                  <a:pt x="431079" y="344412"/>
                </a:lnTo>
                <a:lnTo>
                  <a:pt x="446312" y="368349"/>
                </a:lnTo>
                <a:lnTo>
                  <a:pt x="461545" y="344412"/>
                </a:lnTo>
                <a:lnTo>
                  <a:pt x="478191" y="344412"/>
                </a:lnTo>
                <a:lnTo>
                  <a:pt x="454582" y="381187"/>
                </a:lnTo>
                <a:lnTo>
                  <a:pt x="479823" y="420574"/>
                </a:lnTo>
                <a:lnTo>
                  <a:pt x="463177" y="420574"/>
                </a:lnTo>
                <a:lnTo>
                  <a:pt x="446312" y="393809"/>
                </a:lnTo>
                <a:close/>
                <a:moveTo>
                  <a:pt x="549512" y="393809"/>
                </a:moveTo>
                <a:lnTo>
                  <a:pt x="532648" y="420574"/>
                </a:lnTo>
                <a:lnTo>
                  <a:pt x="516002" y="420574"/>
                </a:lnTo>
                <a:lnTo>
                  <a:pt x="541243" y="381187"/>
                </a:lnTo>
                <a:lnTo>
                  <a:pt x="517634" y="344412"/>
                </a:lnTo>
                <a:lnTo>
                  <a:pt x="534280" y="344412"/>
                </a:lnTo>
                <a:lnTo>
                  <a:pt x="549512" y="368349"/>
                </a:lnTo>
                <a:lnTo>
                  <a:pt x="564745" y="344412"/>
                </a:lnTo>
                <a:lnTo>
                  <a:pt x="581391" y="344412"/>
                </a:lnTo>
                <a:lnTo>
                  <a:pt x="557782" y="381187"/>
                </a:lnTo>
                <a:lnTo>
                  <a:pt x="583023" y="420574"/>
                </a:lnTo>
                <a:lnTo>
                  <a:pt x="566378" y="420574"/>
                </a:lnTo>
                <a:lnTo>
                  <a:pt x="549512" y="393809"/>
                </a:lnTo>
                <a:close/>
                <a:moveTo>
                  <a:pt x="652712" y="393809"/>
                </a:moveTo>
                <a:lnTo>
                  <a:pt x="635848" y="420574"/>
                </a:lnTo>
                <a:lnTo>
                  <a:pt x="619202" y="420574"/>
                </a:lnTo>
                <a:lnTo>
                  <a:pt x="644443" y="381187"/>
                </a:lnTo>
                <a:lnTo>
                  <a:pt x="620834" y="344412"/>
                </a:lnTo>
                <a:lnTo>
                  <a:pt x="637480" y="344412"/>
                </a:lnTo>
                <a:lnTo>
                  <a:pt x="652712" y="368349"/>
                </a:lnTo>
                <a:lnTo>
                  <a:pt x="667945" y="344412"/>
                </a:lnTo>
                <a:lnTo>
                  <a:pt x="684592" y="344412"/>
                </a:lnTo>
                <a:lnTo>
                  <a:pt x="660982" y="381187"/>
                </a:lnTo>
                <a:lnTo>
                  <a:pt x="686224" y="420574"/>
                </a:lnTo>
                <a:lnTo>
                  <a:pt x="669578" y="420574"/>
                </a:lnTo>
                <a:lnTo>
                  <a:pt x="652712" y="393809"/>
                </a:lnTo>
                <a:close/>
                <a:moveTo>
                  <a:pt x="755913" y="393809"/>
                </a:moveTo>
                <a:lnTo>
                  <a:pt x="739048" y="420574"/>
                </a:lnTo>
                <a:lnTo>
                  <a:pt x="722402" y="420574"/>
                </a:lnTo>
                <a:lnTo>
                  <a:pt x="747644" y="381187"/>
                </a:lnTo>
                <a:lnTo>
                  <a:pt x="724034" y="344412"/>
                </a:lnTo>
                <a:lnTo>
                  <a:pt x="740680" y="344412"/>
                </a:lnTo>
                <a:lnTo>
                  <a:pt x="755913" y="368349"/>
                </a:lnTo>
                <a:lnTo>
                  <a:pt x="771146" y="344412"/>
                </a:lnTo>
                <a:lnTo>
                  <a:pt x="787792" y="344412"/>
                </a:lnTo>
                <a:lnTo>
                  <a:pt x="764182" y="381187"/>
                </a:lnTo>
                <a:lnTo>
                  <a:pt x="789424" y="420574"/>
                </a:lnTo>
                <a:lnTo>
                  <a:pt x="772778" y="420574"/>
                </a:lnTo>
                <a:lnTo>
                  <a:pt x="755913" y="393809"/>
                </a:lnTo>
                <a:close/>
                <a:moveTo>
                  <a:pt x="859113" y="393809"/>
                </a:moveTo>
                <a:lnTo>
                  <a:pt x="842248" y="420574"/>
                </a:lnTo>
                <a:lnTo>
                  <a:pt x="825602" y="420574"/>
                </a:lnTo>
                <a:lnTo>
                  <a:pt x="850844" y="381187"/>
                </a:lnTo>
                <a:lnTo>
                  <a:pt x="827235" y="344412"/>
                </a:lnTo>
                <a:lnTo>
                  <a:pt x="843881" y="344412"/>
                </a:lnTo>
                <a:lnTo>
                  <a:pt x="859113" y="368349"/>
                </a:lnTo>
                <a:lnTo>
                  <a:pt x="874346" y="344412"/>
                </a:lnTo>
                <a:lnTo>
                  <a:pt x="890992" y="344412"/>
                </a:lnTo>
                <a:lnTo>
                  <a:pt x="867383" y="381187"/>
                </a:lnTo>
                <a:lnTo>
                  <a:pt x="892624" y="420574"/>
                </a:lnTo>
                <a:lnTo>
                  <a:pt x="875978" y="420574"/>
                </a:lnTo>
                <a:lnTo>
                  <a:pt x="859113" y="393809"/>
                </a:lnTo>
                <a:close/>
                <a:moveTo>
                  <a:pt x="962313" y="393809"/>
                </a:moveTo>
                <a:lnTo>
                  <a:pt x="945449" y="420574"/>
                </a:lnTo>
                <a:lnTo>
                  <a:pt x="928803" y="420574"/>
                </a:lnTo>
                <a:lnTo>
                  <a:pt x="954044" y="381187"/>
                </a:lnTo>
                <a:lnTo>
                  <a:pt x="930435" y="344412"/>
                </a:lnTo>
                <a:lnTo>
                  <a:pt x="947081" y="344412"/>
                </a:lnTo>
                <a:lnTo>
                  <a:pt x="962313" y="368349"/>
                </a:lnTo>
                <a:lnTo>
                  <a:pt x="977546" y="344412"/>
                </a:lnTo>
                <a:lnTo>
                  <a:pt x="994192" y="344412"/>
                </a:lnTo>
                <a:lnTo>
                  <a:pt x="970583" y="381187"/>
                </a:lnTo>
                <a:lnTo>
                  <a:pt x="995824" y="420574"/>
                </a:lnTo>
                <a:lnTo>
                  <a:pt x="979179" y="420574"/>
                </a:lnTo>
                <a:lnTo>
                  <a:pt x="962313" y="393809"/>
                </a:lnTo>
                <a:close/>
                <a:moveTo>
                  <a:pt x="1065513" y="393809"/>
                </a:moveTo>
                <a:lnTo>
                  <a:pt x="1048649" y="420574"/>
                </a:lnTo>
                <a:lnTo>
                  <a:pt x="1032003" y="420574"/>
                </a:lnTo>
                <a:lnTo>
                  <a:pt x="1057244" y="381187"/>
                </a:lnTo>
                <a:lnTo>
                  <a:pt x="1033635" y="344412"/>
                </a:lnTo>
                <a:lnTo>
                  <a:pt x="1050281" y="344412"/>
                </a:lnTo>
                <a:lnTo>
                  <a:pt x="1065513" y="368349"/>
                </a:lnTo>
                <a:lnTo>
                  <a:pt x="1080747" y="344412"/>
                </a:lnTo>
                <a:lnTo>
                  <a:pt x="1097393" y="344412"/>
                </a:lnTo>
                <a:lnTo>
                  <a:pt x="1073783" y="381187"/>
                </a:lnTo>
                <a:lnTo>
                  <a:pt x="1099025" y="420574"/>
                </a:lnTo>
                <a:lnTo>
                  <a:pt x="1082379" y="420574"/>
                </a:lnTo>
                <a:lnTo>
                  <a:pt x="1065513" y="393809"/>
                </a:lnTo>
                <a:close/>
                <a:moveTo>
                  <a:pt x="1168714" y="393809"/>
                </a:moveTo>
                <a:lnTo>
                  <a:pt x="1151849" y="420574"/>
                </a:lnTo>
                <a:lnTo>
                  <a:pt x="1135203" y="420574"/>
                </a:lnTo>
                <a:lnTo>
                  <a:pt x="1160445" y="381187"/>
                </a:lnTo>
                <a:lnTo>
                  <a:pt x="1136835" y="344412"/>
                </a:lnTo>
                <a:lnTo>
                  <a:pt x="1153481" y="344412"/>
                </a:lnTo>
                <a:lnTo>
                  <a:pt x="1168714" y="368349"/>
                </a:lnTo>
                <a:lnTo>
                  <a:pt x="1183947" y="344412"/>
                </a:lnTo>
                <a:lnTo>
                  <a:pt x="1200593" y="344412"/>
                </a:lnTo>
                <a:lnTo>
                  <a:pt x="1176984" y="381187"/>
                </a:lnTo>
                <a:lnTo>
                  <a:pt x="1202225" y="420574"/>
                </a:lnTo>
                <a:lnTo>
                  <a:pt x="1185579" y="420574"/>
                </a:lnTo>
                <a:lnTo>
                  <a:pt x="1168714" y="393809"/>
                </a:lnTo>
                <a:close/>
                <a:moveTo>
                  <a:pt x="1271914" y="393809"/>
                </a:moveTo>
                <a:lnTo>
                  <a:pt x="1255050" y="420574"/>
                </a:lnTo>
                <a:lnTo>
                  <a:pt x="1238404" y="420574"/>
                </a:lnTo>
                <a:lnTo>
                  <a:pt x="1263645" y="381187"/>
                </a:lnTo>
                <a:lnTo>
                  <a:pt x="1240036" y="344412"/>
                </a:lnTo>
                <a:lnTo>
                  <a:pt x="1256682" y="344412"/>
                </a:lnTo>
                <a:lnTo>
                  <a:pt x="1271914" y="368349"/>
                </a:lnTo>
                <a:lnTo>
                  <a:pt x="1287147" y="344412"/>
                </a:lnTo>
                <a:lnTo>
                  <a:pt x="1303793" y="344412"/>
                </a:lnTo>
                <a:lnTo>
                  <a:pt x="1280184" y="381187"/>
                </a:lnTo>
                <a:lnTo>
                  <a:pt x="1305426" y="420574"/>
                </a:lnTo>
                <a:lnTo>
                  <a:pt x="1288779" y="420574"/>
                </a:lnTo>
                <a:lnTo>
                  <a:pt x="1271914" y="393809"/>
                </a:lnTo>
                <a:close/>
                <a:moveTo>
                  <a:pt x="1375114" y="393809"/>
                </a:moveTo>
                <a:lnTo>
                  <a:pt x="1358250" y="420574"/>
                </a:lnTo>
                <a:lnTo>
                  <a:pt x="1341604" y="420574"/>
                </a:lnTo>
                <a:lnTo>
                  <a:pt x="1366845" y="381187"/>
                </a:lnTo>
                <a:lnTo>
                  <a:pt x="1343236" y="344412"/>
                </a:lnTo>
                <a:lnTo>
                  <a:pt x="1359882" y="344412"/>
                </a:lnTo>
                <a:lnTo>
                  <a:pt x="1375114" y="368349"/>
                </a:lnTo>
                <a:lnTo>
                  <a:pt x="1390348" y="344412"/>
                </a:lnTo>
                <a:lnTo>
                  <a:pt x="1406993" y="344412"/>
                </a:lnTo>
                <a:lnTo>
                  <a:pt x="1383384" y="381187"/>
                </a:lnTo>
                <a:lnTo>
                  <a:pt x="1408626" y="420574"/>
                </a:lnTo>
                <a:lnTo>
                  <a:pt x="1391980" y="420574"/>
                </a:lnTo>
                <a:lnTo>
                  <a:pt x="1375114" y="393809"/>
                </a:lnTo>
                <a:close/>
                <a:moveTo>
                  <a:pt x="1478315" y="393809"/>
                </a:moveTo>
                <a:lnTo>
                  <a:pt x="1461450" y="420574"/>
                </a:lnTo>
                <a:lnTo>
                  <a:pt x="1444804" y="420574"/>
                </a:lnTo>
                <a:lnTo>
                  <a:pt x="1470046" y="381187"/>
                </a:lnTo>
                <a:lnTo>
                  <a:pt x="1446436" y="344412"/>
                </a:lnTo>
                <a:lnTo>
                  <a:pt x="1463083" y="344412"/>
                </a:lnTo>
                <a:lnTo>
                  <a:pt x="1478315" y="368349"/>
                </a:lnTo>
                <a:lnTo>
                  <a:pt x="1493548" y="344412"/>
                </a:lnTo>
                <a:lnTo>
                  <a:pt x="1510194" y="344412"/>
                </a:lnTo>
                <a:lnTo>
                  <a:pt x="1486584" y="381187"/>
                </a:lnTo>
                <a:lnTo>
                  <a:pt x="1511826" y="420574"/>
                </a:lnTo>
                <a:lnTo>
                  <a:pt x="1495180" y="420574"/>
                </a:lnTo>
                <a:lnTo>
                  <a:pt x="1478315" y="393809"/>
                </a:lnTo>
                <a:close/>
                <a:moveTo>
                  <a:pt x="1581515" y="393809"/>
                </a:moveTo>
                <a:lnTo>
                  <a:pt x="1564650" y="420574"/>
                </a:lnTo>
                <a:lnTo>
                  <a:pt x="1548004" y="420574"/>
                </a:lnTo>
                <a:lnTo>
                  <a:pt x="1573246" y="381187"/>
                </a:lnTo>
                <a:lnTo>
                  <a:pt x="1549636" y="344412"/>
                </a:lnTo>
                <a:lnTo>
                  <a:pt x="1566283" y="344412"/>
                </a:lnTo>
                <a:lnTo>
                  <a:pt x="1581515" y="368349"/>
                </a:lnTo>
                <a:lnTo>
                  <a:pt x="1596748" y="344412"/>
                </a:lnTo>
                <a:lnTo>
                  <a:pt x="1613394" y="344412"/>
                </a:lnTo>
                <a:lnTo>
                  <a:pt x="1589785" y="381187"/>
                </a:lnTo>
                <a:lnTo>
                  <a:pt x="1615026" y="420574"/>
                </a:lnTo>
                <a:lnTo>
                  <a:pt x="1598380" y="420574"/>
                </a:lnTo>
                <a:lnTo>
                  <a:pt x="1581515" y="393809"/>
                </a:lnTo>
                <a:close/>
                <a:moveTo>
                  <a:pt x="1684715" y="393809"/>
                </a:moveTo>
                <a:lnTo>
                  <a:pt x="1667851" y="420574"/>
                </a:lnTo>
                <a:lnTo>
                  <a:pt x="1651205" y="420574"/>
                </a:lnTo>
                <a:lnTo>
                  <a:pt x="1676446" y="381187"/>
                </a:lnTo>
                <a:lnTo>
                  <a:pt x="1652837" y="344412"/>
                </a:lnTo>
                <a:lnTo>
                  <a:pt x="1669483" y="344412"/>
                </a:lnTo>
                <a:lnTo>
                  <a:pt x="1684715" y="368349"/>
                </a:lnTo>
                <a:lnTo>
                  <a:pt x="1699948" y="344412"/>
                </a:lnTo>
                <a:lnTo>
                  <a:pt x="1716595" y="344412"/>
                </a:lnTo>
                <a:lnTo>
                  <a:pt x="1692985" y="381187"/>
                </a:lnTo>
                <a:lnTo>
                  <a:pt x="1718227" y="420574"/>
                </a:lnTo>
                <a:lnTo>
                  <a:pt x="1701581" y="420574"/>
                </a:lnTo>
                <a:lnTo>
                  <a:pt x="1684715" y="393809"/>
                </a:lnTo>
                <a:close/>
                <a:moveTo>
                  <a:pt x="1787915" y="393809"/>
                </a:moveTo>
                <a:lnTo>
                  <a:pt x="1771051" y="420574"/>
                </a:lnTo>
                <a:lnTo>
                  <a:pt x="1754405" y="420574"/>
                </a:lnTo>
                <a:lnTo>
                  <a:pt x="1779647" y="381187"/>
                </a:lnTo>
                <a:lnTo>
                  <a:pt x="1756037" y="344412"/>
                </a:lnTo>
                <a:lnTo>
                  <a:pt x="1772683" y="344412"/>
                </a:lnTo>
                <a:lnTo>
                  <a:pt x="1787915" y="368349"/>
                </a:lnTo>
                <a:lnTo>
                  <a:pt x="1803149" y="344412"/>
                </a:lnTo>
                <a:lnTo>
                  <a:pt x="1819795" y="344412"/>
                </a:lnTo>
                <a:lnTo>
                  <a:pt x="1796185" y="381187"/>
                </a:lnTo>
                <a:lnTo>
                  <a:pt x="1821427" y="420574"/>
                </a:lnTo>
                <a:lnTo>
                  <a:pt x="1804781" y="420574"/>
                </a:lnTo>
                <a:lnTo>
                  <a:pt x="1787915" y="393809"/>
                </a:lnTo>
                <a:close/>
                <a:moveTo>
                  <a:pt x="1891116" y="393809"/>
                </a:moveTo>
                <a:lnTo>
                  <a:pt x="1874251" y="420574"/>
                </a:lnTo>
                <a:lnTo>
                  <a:pt x="1857605" y="420574"/>
                </a:lnTo>
                <a:lnTo>
                  <a:pt x="1882847" y="381187"/>
                </a:lnTo>
                <a:lnTo>
                  <a:pt x="1859237" y="344412"/>
                </a:lnTo>
                <a:lnTo>
                  <a:pt x="1875884" y="344412"/>
                </a:lnTo>
                <a:lnTo>
                  <a:pt x="1891116" y="368349"/>
                </a:lnTo>
                <a:lnTo>
                  <a:pt x="1906349" y="344412"/>
                </a:lnTo>
                <a:lnTo>
                  <a:pt x="1922995" y="344412"/>
                </a:lnTo>
                <a:lnTo>
                  <a:pt x="1899385" y="381187"/>
                </a:lnTo>
                <a:lnTo>
                  <a:pt x="1924627" y="420574"/>
                </a:lnTo>
                <a:lnTo>
                  <a:pt x="1907981" y="420574"/>
                </a:lnTo>
                <a:lnTo>
                  <a:pt x="1891116" y="393809"/>
                </a:lnTo>
                <a:close/>
                <a:moveTo>
                  <a:pt x="1994316" y="393809"/>
                </a:moveTo>
                <a:lnTo>
                  <a:pt x="1977452" y="420574"/>
                </a:lnTo>
                <a:lnTo>
                  <a:pt x="1960805" y="420574"/>
                </a:lnTo>
                <a:lnTo>
                  <a:pt x="1986047" y="381187"/>
                </a:lnTo>
                <a:lnTo>
                  <a:pt x="1962438" y="344412"/>
                </a:lnTo>
                <a:lnTo>
                  <a:pt x="1979084" y="344412"/>
                </a:lnTo>
                <a:lnTo>
                  <a:pt x="1994316" y="368349"/>
                </a:lnTo>
                <a:lnTo>
                  <a:pt x="2009549" y="344412"/>
                </a:lnTo>
                <a:lnTo>
                  <a:pt x="2026195" y="344412"/>
                </a:lnTo>
                <a:lnTo>
                  <a:pt x="2002586" y="381187"/>
                </a:lnTo>
                <a:lnTo>
                  <a:pt x="2027827" y="420574"/>
                </a:lnTo>
                <a:lnTo>
                  <a:pt x="2011182" y="420574"/>
                </a:lnTo>
                <a:lnTo>
                  <a:pt x="1994316" y="393809"/>
                </a:lnTo>
                <a:close/>
                <a:moveTo>
                  <a:pt x="33511" y="508612"/>
                </a:moveTo>
                <a:lnTo>
                  <a:pt x="16646" y="535378"/>
                </a:lnTo>
                <a:lnTo>
                  <a:pt x="0" y="535378"/>
                </a:lnTo>
                <a:lnTo>
                  <a:pt x="25242" y="495991"/>
                </a:lnTo>
                <a:lnTo>
                  <a:pt x="1632" y="459215"/>
                </a:lnTo>
                <a:lnTo>
                  <a:pt x="18278" y="459215"/>
                </a:lnTo>
                <a:lnTo>
                  <a:pt x="33511" y="483152"/>
                </a:lnTo>
                <a:lnTo>
                  <a:pt x="48744" y="459215"/>
                </a:lnTo>
                <a:lnTo>
                  <a:pt x="65390" y="459215"/>
                </a:lnTo>
                <a:lnTo>
                  <a:pt x="41780" y="495991"/>
                </a:lnTo>
                <a:lnTo>
                  <a:pt x="67022" y="535378"/>
                </a:lnTo>
                <a:lnTo>
                  <a:pt x="50376" y="535378"/>
                </a:lnTo>
                <a:lnTo>
                  <a:pt x="33511" y="508612"/>
                </a:lnTo>
                <a:close/>
                <a:moveTo>
                  <a:pt x="136711" y="508612"/>
                </a:moveTo>
                <a:lnTo>
                  <a:pt x="119846" y="535378"/>
                </a:lnTo>
                <a:lnTo>
                  <a:pt x="103200" y="535378"/>
                </a:lnTo>
                <a:lnTo>
                  <a:pt x="128442" y="495991"/>
                </a:lnTo>
                <a:lnTo>
                  <a:pt x="104833" y="459215"/>
                </a:lnTo>
                <a:lnTo>
                  <a:pt x="121479" y="459215"/>
                </a:lnTo>
                <a:lnTo>
                  <a:pt x="136711" y="483152"/>
                </a:lnTo>
                <a:lnTo>
                  <a:pt x="151944" y="459215"/>
                </a:lnTo>
                <a:lnTo>
                  <a:pt x="168590" y="459215"/>
                </a:lnTo>
                <a:lnTo>
                  <a:pt x="144981" y="495991"/>
                </a:lnTo>
                <a:lnTo>
                  <a:pt x="170222" y="535378"/>
                </a:lnTo>
                <a:lnTo>
                  <a:pt x="153576" y="535378"/>
                </a:lnTo>
                <a:lnTo>
                  <a:pt x="136711" y="508612"/>
                </a:lnTo>
                <a:close/>
                <a:moveTo>
                  <a:pt x="239911" y="508612"/>
                </a:moveTo>
                <a:lnTo>
                  <a:pt x="223047" y="535378"/>
                </a:lnTo>
                <a:lnTo>
                  <a:pt x="206401" y="535378"/>
                </a:lnTo>
                <a:lnTo>
                  <a:pt x="231642" y="495991"/>
                </a:lnTo>
                <a:lnTo>
                  <a:pt x="208033" y="459215"/>
                </a:lnTo>
                <a:lnTo>
                  <a:pt x="224679" y="459215"/>
                </a:lnTo>
                <a:lnTo>
                  <a:pt x="239911" y="483152"/>
                </a:lnTo>
                <a:lnTo>
                  <a:pt x="255144" y="459215"/>
                </a:lnTo>
                <a:lnTo>
                  <a:pt x="271790" y="459215"/>
                </a:lnTo>
                <a:lnTo>
                  <a:pt x="248181" y="495991"/>
                </a:lnTo>
                <a:lnTo>
                  <a:pt x="273423" y="535378"/>
                </a:lnTo>
                <a:lnTo>
                  <a:pt x="256777" y="535378"/>
                </a:lnTo>
                <a:lnTo>
                  <a:pt x="239911" y="508612"/>
                </a:lnTo>
                <a:close/>
                <a:moveTo>
                  <a:pt x="343111" y="508612"/>
                </a:moveTo>
                <a:lnTo>
                  <a:pt x="326247" y="535378"/>
                </a:lnTo>
                <a:lnTo>
                  <a:pt x="309601" y="535378"/>
                </a:lnTo>
                <a:lnTo>
                  <a:pt x="334843" y="495991"/>
                </a:lnTo>
                <a:lnTo>
                  <a:pt x="311233" y="459215"/>
                </a:lnTo>
                <a:lnTo>
                  <a:pt x="327879" y="459215"/>
                </a:lnTo>
                <a:lnTo>
                  <a:pt x="343111" y="483152"/>
                </a:lnTo>
                <a:lnTo>
                  <a:pt x="358345" y="459215"/>
                </a:lnTo>
                <a:lnTo>
                  <a:pt x="374991" y="459215"/>
                </a:lnTo>
                <a:lnTo>
                  <a:pt x="351381" y="495991"/>
                </a:lnTo>
                <a:lnTo>
                  <a:pt x="376623" y="535378"/>
                </a:lnTo>
                <a:lnTo>
                  <a:pt x="359977" y="535378"/>
                </a:lnTo>
                <a:lnTo>
                  <a:pt x="343111" y="508612"/>
                </a:lnTo>
                <a:close/>
                <a:moveTo>
                  <a:pt x="446312" y="508612"/>
                </a:moveTo>
                <a:lnTo>
                  <a:pt x="429447" y="535378"/>
                </a:lnTo>
                <a:lnTo>
                  <a:pt x="412801" y="535378"/>
                </a:lnTo>
                <a:lnTo>
                  <a:pt x="438043" y="495991"/>
                </a:lnTo>
                <a:lnTo>
                  <a:pt x="414433" y="459215"/>
                </a:lnTo>
                <a:lnTo>
                  <a:pt x="431079" y="459215"/>
                </a:lnTo>
                <a:lnTo>
                  <a:pt x="446312" y="483152"/>
                </a:lnTo>
                <a:lnTo>
                  <a:pt x="461545" y="459215"/>
                </a:lnTo>
                <a:lnTo>
                  <a:pt x="478191" y="459215"/>
                </a:lnTo>
                <a:lnTo>
                  <a:pt x="454582" y="495991"/>
                </a:lnTo>
                <a:lnTo>
                  <a:pt x="479823" y="535378"/>
                </a:lnTo>
                <a:lnTo>
                  <a:pt x="463177" y="535378"/>
                </a:lnTo>
                <a:lnTo>
                  <a:pt x="446312" y="508612"/>
                </a:lnTo>
                <a:close/>
                <a:moveTo>
                  <a:pt x="549512" y="508612"/>
                </a:moveTo>
                <a:lnTo>
                  <a:pt x="532648" y="535378"/>
                </a:lnTo>
                <a:lnTo>
                  <a:pt x="516002" y="535378"/>
                </a:lnTo>
                <a:lnTo>
                  <a:pt x="541243" y="495991"/>
                </a:lnTo>
                <a:lnTo>
                  <a:pt x="517634" y="459215"/>
                </a:lnTo>
                <a:lnTo>
                  <a:pt x="534280" y="459215"/>
                </a:lnTo>
                <a:lnTo>
                  <a:pt x="549512" y="483152"/>
                </a:lnTo>
                <a:lnTo>
                  <a:pt x="564745" y="459215"/>
                </a:lnTo>
                <a:lnTo>
                  <a:pt x="581391" y="459215"/>
                </a:lnTo>
                <a:lnTo>
                  <a:pt x="557782" y="495991"/>
                </a:lnTo>
                <a:lnTo>
                  <a:pt x="583023" y="535378"/>
                </a:lnTo>
                <a:lnTo>
                  <a:pt x="566378" y="535378"/>
                </a:lnTo>
                <a:lnTo>
                  <a:pt x="549512" y="508612"/>
                </a:lnTo>
                <a:close/>
                <a:moveTo>
                  <a:pt x="652712" y="508612"/>
                </a:moveTo>
                <a:lnTo>
                  <a:pt x="635848" y="535378"/>
                </a:lnTo>
                <a:lnTo>
                  <a:pt x="619202" y="535378"/>
                </a:lnTo>
                <a:lnTo>
                  <a:pt x="644443" y="495991"/>
                </a:lnTo>
                <a:lnTo>
                  <a:pt x="620834" y="459215"/>
                </a:lnTo>
                <a:lnTo>
                  <a:pt x="637480" y="459215"/>
                </a:lnTo>
                <a:lnTo>
                  <a:pt x="652712" y="483152"/>
                </a:lnTo>
                <a:lnTo>
                  <a:pt x="667945" y="459215"/>
                </a:lnTo>
                <a:lnTo>
                  <a:pt x="684592" y="459215"/>
                </a:lnTo>
                <a:lnTo>
                  <a:pt x="660982" y="495991"/>
                </a:lnTo>
                <a:lnTo>
                  <a:pt x="686224" y="535378"/>
                </a:lnTo>
                <a:lnTo>
                  <a:pt x="669578" y="535378"/>
                </a:lnTo>
                <a:lnTo>
                  <a:pt x="652712" y="508612"/>
                </a:lnTo>
                <a:close/>
                <a:moveTo>
                  <a:pt x="755913" y="508612"/>
                </a:moveTo>
                <a:lnTo>
                  <a:pt x="739048" y="535378"/>
                </a:lnTo>
                <a:lnTo>
                  <a:pt x="722402" y="535378"/>
                </a:lnTo>
                <a:lnTo>
                  <a:pt x="747644" y="495991"/>
                </a:lnTo>
                <a:lnTo>
                  <a:pt x="724034" y="459215"/>
                </a:lnTo>
                <a:lnTo>
                  <a:pt x="740680" y="459215"/>
                </a:lnTo>
                <a:lnTo>
                  <a:pt x="755913" y="483152"/>
                </a:lnTo>
                <a:lnTo>
                  <a:pt x="771146" y="459215"/>
                </a:lnTo>
                <a:lnTo>
                  <a:pt x="787792" y="459215"/>
                </a:lnTo>
                <a:lnTo>
                  <a:pt x="764182" y="495991"/>
                </a:lnTo>
                <a:lnTo>
                  <a:pt x="789424" y="535378"/>
                </a:lnTo>
                <a:lnTo>
                  <a:pt x="772778" y="535378"/>
                </a:lnTo>
                <a:lnTo>
                  <a:pt x="755913" y="508612"/>
                </a:lnTo>
                <a:close/>
                <a:moveTo>
                  <a:pt x="859113" y="508612"/>
                </a:moveTo>
                <a:lnTo>
                  <a:pt x="842248" y="535378"/>
                </a:lnTo>
                <a:lnTo>
                  <a:pt x="825602" y="535378"/>
                </a:lnTo>
                <a:lnTo>
                  <a:pt x="850844" y="495991"/>
                </a:lnTo>
                <a:lnTo>
                  <a:pt x="827235" y="459215"/>
                </a:lnTo>
                <a:lnTo>
                  <a:pt x="843881" y="459215"/>
                </a:lnTo>
                <a:lnTo>
                  <a:pt x="859113" y="483152"/>
                </a:lnTo>
                <a:lnTo>
                  <a:pt x="874346" y="459215"/>
                </a:lnTo>
                <a:lnTo>
                  <a:pt x="890992" y="459215"/>
                </a:lnTo>
                <a:lnTo>
                  <a:pt x="867383" y="495991"/>
                </a:lnTo>
                <a:lnTo>
                  <a:pt x="892624" y="535378"/>
                </a:lnTo>
                <a:lnTo>
                  <a:pt x="875978" y="535378"/>
                </a:lnTo>
                <a:lnTo>
                  <a:pt x="859113" y="508612"/>
                </a:lnTo>
                <a:close/>
                <a:moveTo>
                  <a:pt x="962313" y="508612"/>
                </a:moveTo>
                <a:lnTo>
                  <a:pt x="945449" y="535378"/>
                </a:lnTo>
                <a:lnTo>
                  <a:pt x="928803" y="535378"/>
                </a:lnTo>
                <a:lnTo>
                  <a:pt x="954044" y="495991"/>
                </a:lnTo>
                <a:lnTo>
                  <a:pt x="930435" y="459215"/>
                </a:lnTo>
                <a:lnTo>
                  <a:pt x="947081" y="459215"/>
                </a:lnTo>
                <a:lnTo>
                  <a:pt x="962313" y="483152"/>
                </a:lnTo>
                <a:lnTo>
                  <a:pt x="977546" y="459215"/>
                </a:lnTo>
                <a:lnTo>
                  <a:pt x="994192" y="459215"/>
                </a:lnTo>
                <a:lnTo>
                  <a:pt x="970583" y="495991"/>
                </a:lnTo>
                <a:lnTo>
                  <a:pt x="995824" y="535378"/>
                </a:lnTo>
                <a:lnTo>
                  <a:pt x="979179" y="535378"/>
                </a:lnTo>
                <a:lnTo>
                  <a:pt x="962313" y="508612"/>
                </a:lnTo>
                <a:close/>
                <a:moveTo>
                  <a:pt x="1065513" y="508612"/>
                </a:moveTo>
                <a:lnTo>
                  <a:pt x="1048649" y="535378"/>
                </a:lnTo>
                <a:lnTo>
                  <a:pt x="1032003" y="535378"/>
                </a:lnTo>
                <a:lnTo>
                  <a:pt x="1057244" y="495991"/>
                </a:lnTo>
                <a:lnTo>
                  <a:pt x="1033635" y="459215"/>
                </a:lnTo>
                <a:lnTo>
                  <a:pt x="1050281" y="459215"/>
                </a:lnTo>
                <a:lnTo>
                  <a:pt x="1065513" y="483152"/>
                </a:lnTo>
                <a:lnTo>
                  <a:pt x="1080747" y="459215"/>
                </a:lnTo>
                <a:lnTo>
                  <a:pt x="1097393" y="459215"/>
                </a:lnTo>
                <a:lnTo>
                  <a:pt x="1073783" y="495991"/>
                </a:lnTo>
                <a:lnTo>
                  <a:pt x="1099025" y="535378"/>
                </a:lnTo>
                <a:lnTo>
                  <a:pt x="1082379" y="535378"/>
                </a:lnTo>
                <a:lnTo>
                  <a:pt x="1065513" y="508612"/>
                </a:lnTo>
                <a:close/>
                <a:moveTo>
                  <a:pt x="1168714" y="508612"/>
                </a:moveTo>
                <a:lnTo>
                  <a:pt x="1151849" y="535378"/>
                </a:lnTo>
                <a:lnTo>
                  <a:pt x="1135203" y="535378"/>
                </a:lnTo>
                <a:lnTo>
                  <a:pt x="1160445" y="495991"/>
                </a:lnTo>
                <a:lnTo>
                  <a:pt x="1136835" y="459215"/>
                </a:lnTo>
                <a:lnTo>
                  <a:pt x="1153481" y="459215"/>
                </a:lnTo>
                <a:lnTo>
                  <a:pt x="1168714" y="483152"/>
                </a:lnTo>
                <a:lnTo>
                  <a:pt x="1183947" y="459215"/>
                </a:lnTo>
                <a:lnTo>
                  <a:pt x="1200593" y="459215"/>
                </a:lnTo>
                <a:lnTo>
                  <a:pt x="1176984" y="495991"/>
                </a:lnTo>
                <a:lnTo>
                  <a:pt x="1202225" y="535378"/>
                </a:lnTo>
                <a:lnTo>
                  <a:pt x="1185579" y="535378"/>
                </a:lnTo>
                <a:lnTo>
                  <a:pt x="1168714" y="508612"/>
                </a:lnTo>
                <a:close/>
                <a:moveTo>
                  <a:pt x="1271914" y="508612"/>
                </a:moveTo>
                <a:lnTo>
                  <a:pt x="1255050" y="535378"/>
                </a:lnTo>
                <a:lnTo>
                  <a:pt x="1238404" y="535378"/>
                </a:lnTo>
                <a:lnTo>
                  <a:pt x="1263645" y="495991"/>
                </a:lnTo>
                <a:lnTo>
                  <a:pt x="1240036" y="459215"/>
                </a:lnTo>
                <a:lnTo>
                  <a:pt x="1256682" y="459215"/>
                </a:lnTo>
                <a:lnTo>
                  <a:pt x="1271914" y="483152"/>
                </a:lnTo>
                <a:lnTo>
                  <a:pt x="1287147" y="459215"/>
                </a:lnTo>
                <a:lnTo>
                  <a:pt x="1303793" y="459215"/>
                </a:lnTo>
                <a:lnTo>
                  <a:pt x="1280184" y="495991"/>
                </a:lnTo>
                <a:lnTo>
                  <a:pt x="1305426" y="535378"/>
                </a:lnTo>
                <a:lnTo>
                  <a:pt x="1288779" y="535378"/>
                </a:lnTo>
                <a:lnTo>
                  <a:pt x="1271914" y="508612"/>
                </a:lnTo>
                <a:close/>
                <a:moveTo>
                  <a:pt x="1375114" y="508612"/>
                </a:moveTo>
                <a:lnTo>
                  <a:pt x="1358250" y="535378"/>
                </a:lnTo>
                <a:lnTo>
                  <a:pt x="1341604" y="535378"/>
                </a:lnTo>
                <a:lnTo>
                  <a:pt x="1366845" y="495991"/>
                </a:lnTo>
                <a:lnTo>
                  <a:pt x="1343236" y="459215"/>
                </a:lnTo>
                <a:lnTo>
                  <a:pt x="1359882" y="459215"/>
                </a:lnTo>
                <a:lnTo>
                  <a:pt x="1375114" y="483152"/>
                </a:lnTo>
                <a:lnTo>
                  <a:pt x="1390348" y="459215"/>
                </a:lnTo>
                <a:lnTo>
                  <a:pt x="1406993" y="459215"/>
                </a:lnTo>
                <a:lnTo>
                  <a:pt x="1383384" y="495991"/>
                </a:lnTo>
                <a:lnTo>
                  <a:pt x="1408626" y="535378"/>
                </a:lnTo>
                <a:lnTo>
                  <a:pt x="1391980" y="535378"/>
                </a:lnTo>
                <a:lnTo>
                  <a:pt x="1375114" y="508612"/>
                </a:lnTo>
                <a:close/>
                <a:moveTo>
                  <a:pt x="1478315" y="508612"/>
                </a:moveTo>
                <a:lnTo>
                  <a:pt x="1461450" y="535378"/>
                </a:lnTo>
                <a:lnTo>
                  <a:pt x="1444804" y="535378"/>
                </a:lnTo>
                <a:lnTo>
                  <a:pt x="1470046" y="495991"/>
                </a:lnTo>
                <a:lnTo>
                  <a:pt x="1446436" y="459215"/>
                </a:lnTo>
                <a:lnTo>
                  <a:pt x="1463083" y="459215"/>
                </a:lnTo>
                <a:lnTo>
                  <a:pt x="1478315" y="483152"/>
                </a:lnTo>
                <a:lnTo>
                  <a:pt x="1493548" y="459215"/>
                </a:lnTo>
                <a:lnTo>
                  <a:pt x="1510194" y="459215"/>
                </a:lnTo>
                <a:lnTo>
                  <a:pt x="1486584" y="495991"/>
                </a:lnTo>
                <a:lnTo>
                  <a:pt x="1511826" y="535378"/>
                </a:lnTo>
                <a:lnTo>
                  <a:pt x="1495180" y="535378"/>
                </a:lnTo>
                <a:lnTo>
                  <a:pt x="1478315" y="508612"/>
                </a:lnTo>
                <a:close/>
                <a:moveTo>
                  <a:pt x="1581515" y="508612"/>
                </a:moveTo>
                <a:lnTo>
                  <a:pt x="1564650" y="535378"/>
                </a:lnTo>
                <a:lnTo>
                  <a:pt x="1548004" y="535378"/>
                </a:lnTo>
                <a:lnTo>
                  <a:pt x="1573246" y="495991"/>
                </a:lnTo>
                <a:lnTo>
                  <a:pt x="1549636" y="459215"/>
                </a:lnTo>
                <a:lnTo>
                  <a:pt x="1566283" y="459215"/>
                </a:lnTo>
                <a:lnTo>
                  <a:pt x="1581515" y="483152"/>
                </a:lnTo>
                <a:lnTo>
                  <a:pt x="1596748" y="459215"/>
                </a:lnTo>
                <a:lnTo>
                  <a:pt x="1613394" y="459215"/>
                </a:lnTo>
                <a:lnTo>
                  <a:pt x="1589785" y="495991"/>
                </a:lnTo>
                <a:lnTo>
                  <a:pt x="1615026" y="535378"/>
                </a:lnTo>
                <a:lnTo>
                  <a:pt x="1598380" y="535378"/>
                </a:lnTo>
                <a:lnTo>
                  <a:pt x="1581515" y="508612"/>
                </a:lnTo>
                <a:close/>
                <a:moveTo>
                  <a:pt x="1684715" y="508612"/>
                </a:moveTo>
                <a:lnTo>
                  <a:pt x="1667851" y="535378"/>
                </a:lnTo>
                <a:lnTo>
                  <a:pt x="1651205" y="535378"/>
                </a:lnTo>
                <a:lnTo>
                  <a:pt x="1676446" y="495991"/>
                </a:lnTo>
                <a:lnTo>
                  <a:pt x="1652837" y="459215"/>
                </a:lnTo>
                <a:lnTo>
                  <a:pt x="1669483" y="459215"/>
                </a:lnTo>
                <a:lnTo>
                  <a:pt x="1684715" y="483152"/>
                </a:lnTo>
                <a:lnTo>
                  <a:pt x="1699948" y="459215"/>
                </a:lnTo>
                <a:lnTo>
                  <a:pt x="1716595" y="459215"/>
                </a:lnTo>
                <a:lnTo>
                  <a:pt x="1692985" y="495991"/>
                </a:lnTo>
                <a:lnTo>
                  <a:pt x="1718227" y="535378"/>
                </a:lnTo>
                <a:lnTo>
                  <a:pt x="1701581" y="535378"/>
                </a:lnTo>
                <a:lnTo>
                  <a:pt x="1684715" y="508612"/>
                </a:lnTo>
                <a:close/>
                <a:moveTo>
                  <a:pt x="1787915" y="508612"/>
                </a:moveTo>
                <a:lnTo>
                  <a:pt x="1771051" y="535378"/>
                </a:lnTo>
                <a:lnTo>
                  <a:pt x="1754405" y="535378"/>
                </a:lnTo>
                <a:lnTo>
                  <a:pt x="1779647" y="495991"/>
                </a:lnTo>
                <a:lnTo>
                  <a:pt x="1756037" y="459215"/>
                </a:lnTo>
                <a:lnTo>
                  <a:pt x="1772683" y="459215"/>
                </a:lnTo>
                <a:lnTo>
                  <a:pt x="1787915" y="483152"/>
                </a:lnTo>
                <a:lnTo>
                  <a:pt x="1803149" y="459215"/>
                </a:lnTo>
                <a:lnTo>
                  <a:pt x="1819795" y="459215"/>
                </a:lnTo>
                <a:lnTo>
                  <a:pt x="1796185" y="495991"/>
                </a:lnTo>
                <a:lnTo>
                  <a:pt x="1821427" y="535378"/>
                </a:lnTo>
                <a:lnTo>
                  <a:pt x="1804781" y="535378"/>
                </a:lnTo>
                <a:lnTo>
                  <a:pt x="1787915" y="508612"/>
                </a:lnTo>
                <a:close/>
                <a:moveTo>
                  <a:pt x="1891116" y="508612"/>
                </a:moveTo>
                <a:lnTo>
                  <a:pt x="1874251" y="535378"/>
                </a:lnTo>
                <a:lnTo>
                  <a:pt x="1857605" y="535378"/>
                </a:lnTo>
                <a:lnTo>
                  <a:pt x="1882847" y="495991"/>
                </a:lnTo>
                <a:lnTo>
                  <a:pt x="1859237" y="459215"/>
                </a:lnTo>
                <a:lnTo>
                  <a:pt x="1875884" y="459215"/>
                </a:lnTo>
                <a:lnTo>
                  <a:pt x="1891116" y="483152"/>
                </a:lnTo>
                <a:lnTo>
                  <a:pt x="1906349" y="459215"/>
                </a:lnTo>
                <a:lnTo>
                  <a:pt x="1922995" y="459215"/>
                </a:lnTo>
                <a:lnTo>
                  <a:pt x="1899385" y="495991"/>
                </a:lnTo>
                <a:lnTo>
                  <a:pt x="1924627" y="535378"/>
                </a:lnTo>
                <a:lnTo>
                  <a:pt x="1907981" y="535378"/>
                </a:lnTo>
                <a:lnTo>
                  <a:pt x="1891116" y="508612"/>
                </a:lnTo>
                <a:close/>
                <a:moveTo>
                  <a:pt x="1994316" y="508612"/>
                </a:moveTo>
                <a:lnTo>
                  <a:pt x="1977452" y="535378"/>
                </a:lnTo>
                <a:lnTo>
                  <a:pt x="1960805" y="535378"/>
                </a:lnTo>
                <a:lnTo>
                  <a:pt x="1986047" y="495991"/>
                </a:lnTo>
                <a:lnTo>
                  <a:pt x="1962438" y="459215"/>
                </a:lnTo>
                <a:lnTo>
                  <a:pt x="1979084" y="459215"/>
                </a:lnTo>
                <a:lnTo>
                  <a:pt x="1994316" y="483152"/>
                </a:lnTo>
                <a:lnTo>
                  <a:pt x="2009549" y="459215"/>
                </a:lnTo>
                <a:lnTo>
                  <a:pt x="2026195" y="459215"/>
                </a:lnTo>
                <a:lnTo>
                  <a:pt x="2002586" y="495991"/>
                </a:lnTo>
                <a:lnTo>
                  <a:pt x="2027827" y="535378"/>
                </a:lnTo>
                <a:lnTo>
                  <a:pt x="2011182" y="535378"/>
                </a:lnTo>
                <a:lnTo>
                  <a:pt x="1994316" y="508612"/>
                </a:lnTo>
                <a:close/>
                <a:moveTo>
                  <a:pt x="33511" y="623416"/>
                </a:moveTo>
                <a:lnTo>
                  <a:pt x="16646" y="650182"/>
                </a:lnTo>
                <a:lnTo>
                  <a:pt x="0" y="650182"/>
                </a:lnTo>
                <a:lnTo>
                  <a:pt x="25242" y="610795"/>
                </a:lnTo>
                <a:lnTo>
                  <a:pt x="1632" y="574019"/>
                </a:lnTo>
                <a:lnTo>
                  <a:pt x="18278" y="574019"/>
                </a:lnTo>
                <a:lnTo>
                  <a:pt x="33511" y="597956"/>
                </a:lnTo>
                <a:lnTo>
                  <a:pt x="48744" y="574019"/>
                </a:lnTo>
                <a:lnTo>
                  <a:pt x="65390" y="574019"/>
                </a:lnTo>
                <a:lnTo>
                  <a:pt x="41780" y="610795"/>
                </a:lnTo>
                <a:lnTo>
                  <a:pt x="67022" y="650182"/>
                </a:lnTo>
                <a:lnTo>
                  <a:pt x="50376" y="650182"/>
                </a:lnTo>
                <a:lnTo>
                  <a:pt x="33511" y="623416"/>
                </a:lnTo>
                <a:close/>
                <a:moveTo>
                  <a:pt x="136711" y="623416"/>
                </a:moveTo>
                <a:lnTo>
                  <a:pt x="119846" y="650182"/>
                </a:lnTo>
                <a:lnTo>
                  <a:pt x="103200" y="650182"/>
                </a:lnTo>
                <a:lnTo>
                  <a:pt x="128442" y="610795"/>
                </a:lnTo>
                <a:lnTo>
                  <a:pt x="104833" y="574019"/>
                </a:lnTo>
                <a:lnTo>
                  <a:pt x="121479" y="574019"/>
                </a:lnTo>
                <a:lnTo>
                  <a:pt x="136711" y="597956"/>
                </a:lnTo>
                <a:lnTo>
                  <a:pt x="151944" y="574019"/>
                </a:lnTo>
                <a:lnTo>
                  <a:pt x="168590" y="574019"/>
                </a:lnTo>
                <a:lnTo>
                  <a:pt x="144981" y="610795"/>
                </a:lnTo>
                <a:lnTo>
                  <a:pt x="170222" y="650182"/>
                </a:lnTo>
                <a:lnTo>
                  <a:pt x="153576" y="650182"/>
                </a:lnTo>
                <a:lnTo>
                  <a:pt x="136711" y="623416"/>
                </a:lnTo>
                <a:close/>
                <a:moveTo>
                  <a:pt x="239911" y="623416"/>
                </a:moveTo>
                <a:lnTo>
                  <a:pt x="223047" y="650182"/>
                </a:lnTo>
                <a:lnTo>
                  <a:pt x="206401" y="650182"/>
                </a:lnTo>
                <a:lnTo>
                  <a:pt x="231642" y="610795"/>
                </a:lnTo>
                <a:lnTo>
                  <a:pt x="208033" y="574019"/>
                </a:lnTo>
                <a:lnTo>
                  <a:pt x="224679" y="574019"/>
                </a:lnTo>
                <a:lnTo>
                  <a:pt x="239911" y="597956"/>
                </a:lnTo>
                <a:lnTo>
                  <a:pt x="255144" y="574019"/>
                </a:lnTo>
                <a:lnTo>
                  <a:pt x="271790" y="574019"/>
                </a:lnTo>
                <a:lnTo>
                  <a:pt x="248181" y="610795"/>
                </a:lnTo>
                <a:lnTo>
                  <a:pt x="273423" y="650182"/>
                </a:lnTo>
                <a:lnTo>
                  <a:pt x="256777" y="650182"/>
                </a:lnTo>
                <a:lnTo>
                  <a:pt x="239911" y="623416"/>
                </a:lnTo>
                <a:close/>
                <a:moveTo>
                  <a:pt x="343111" y="623416"/>
                </a:moveTo>
                <a:lnTo>
                  <a:pt x="326247" y="650182"/>
                </a:lnTo>
                <a:lnTo>
                  <a:pt x="309601" y="650182"/>
                </a:lnTo>
                <a:lnTo>
                  <a:pt x="334843" y="610795"/>
                </a:lnTo>
                <a:lnTo>
                  <a:pt x="311233" y="574019"/>
                </a:lnTo>
                <a:lnTo>
                  <a:pt x="327879" y="574019"/>
                </a:lnTo>
                <a:lnTo>
                  <a:pt x="343111" y="597956"/>
                </a:lnTo>
                <a:lnTo>
                  <a:pt x="358345" y="574019"/>
                </a:lnTo>
                <a:lnTo>
                  <a:pt x="374991" y="574019"/>
                </a:lnTo>
                <a:lnTo>
                  <a:pt x="351381" y="610795"/>
                </a:lnTo>
                <a:lnTo>
                  <a:pt x="376623" y="650182"/>
                </a:lnTo>
                <a:lnTo>
                  <a:pt x="359977" y="650182"/>
                </a:lnTo>
                <a:lnTo>
                  <a:pt x="343111" y="623416"/>
                </a:lnTo>
                <a:close/>
                <a:moveTo>
                  <a:pt x="446312" y="623416"/>
                </a:moveTo>
                <a:lnTo>
                  <a:pt x="429447" y="650182"/>
                </a:lnTo>
                <a:lnTo>
                  <a:pt x="412801" y="650182"/>
                </a:lnTo>
                <a:lnTo>
                  <a:pt x="438043" y="610795"/>
                </a:lnTo>
                <a:lnTo>
                  <a:pt x="414433" y="574019"/>
                </a:lnTo>
                <a:lnTo>
                  <a:pt x="431079" y="574019"/>
                </a:lnTo>
                <a:lnTo>
                  <a:pt x="446312" y="597956"/>
                </a:lnTo>
                <a:lnTo>
                  <a:pt x="461545" y="574019"/>
                </a:lnTo>
                <a:lnTo>
                  <a:pt x="478191" y="574019"/>
                </a:lnTo>
                <a:lnTo>
                  <a:pt x="454582" y="610795"/>
                </a:lnTo>
                <a:lnTo>
                  <a:pt x="479823" y="650182"/>
                </a:lnTo>
                <a:lnTo>
                  <a:pt x="463177" y="650182"/>
                </a:lnTo>
                <a:lnTo>
                  <a:pt x="446312" y="623416"/>
                </a:lnTo>
                <a:close/>
                <a:moveTo>
                  <a:pt x="549512" y="623416"/>
                </a:moveTo>
                <a:lnTo>
                  <a:pt x="532648" y="650182"/>
                </a:lnTo>
                <a:lnTo>
                  <a:pt x="516002" y="650182"/>
                </a:lnTo>
                <a:lnTo>
                  <a:pt x="541243" y="610795"/>
                </a:lnTo>
                <a:lnTo>
                  <a:pt x="517634" y="574019"/>
                </a:lnTo>
                <a:lnTo>
                  <a:pt x="534280" y="574019"/>
                </a:lnTo>
                <a:lnTo>
                  <a:pt x="549512" y="597956"/>
                </a:lnTo>
                <a:lnTo>
                  <a:pt x="564745" y="574019"/>
                </a:lnTo>
                <a:lnTo>
                  <a:pt x="581391" y="574019"/>
                </a:lnTo>
                <a:lnTo>
                  <a:pt x="557782" y="610795"/>
                </a:lnTo>
                <a:lnTo>
                  <a:pt x="583023" y="650182"/>
                </a:lnTo>
                <a:lnTo>
                  <a:pt x="566378" y="650182"/>
                </a:lnTo>
                <a:lnTo>
                  <a:pt x="549512" y="623416"/>
                </a:lnTo>
                <a:close/>
                <a:moveTo>
                  <a:pt x="652712" y="623416"/>
                </a:moveTo>
                <a:lnTo>
                  <a:pt x="635848" y="650182"/>
                </a:lnTo>
                <a:lnTo>
                  <a:pt x="619202" y="650182"/>
                </a:lnTo>
                <a:lnTo>
                  <a:pt x="644443" y="610795"/>
                </a:lnTo>
                <a:lnTo>
                  <a:pt x="620834" y="574019"/>
                </a:lnTo>
                <a:lnTo>
                  <a:pt x="637480" y="574019"/>
                </a:lnTo>
                <a:lnTo>
                  <a:pt x="652712" y="597956"/>
                </a:lnTo>
                <a:lnTo>
                  <a:pt x="667945" y="574019"/>
                </a:lnTo>
                <a:lnTo>
                  <a:pt x="684592" y="574019"/>
                </a:lnTo>
                <a:lnTo>
                  <a:pt x="660982" y="610795"/>
                </a:lnTo>
                <a:lnTo>
                  <a:pt x="686224" y="650182"/>
                </a:lnTo>
                <a:lnTo>
                  <a:pt x="669578" y="650182"/>
                </a:lnTo>
                <a:lnTo>
                  <a:pt x="652712" y="623416"/>
                </a:lnTo>
                <a:close/>
                <a:moveTo>
                  <a:pt x="755913" y="623416"/>
                </a:moveTo>
                <a:lnTo>
                  <a:pt x="739048" y="650182"/>
                </a:lnTo>
                <a:lnTo>
                  <a:pt x="722402" y="650182"/>
                </a:lnTo>
                <a:lnTo>
                  <a:pt x="747644" y="610795"/>
                </a:lnTo>
                <a:lnTo>
                  <a:pt x="724034" y="574019"/>
                </a:lnTo>
                <a:lnTo>
                  <a:pt x="740680" y="574019"/>
                </a:lnTo>
                <a:lnTo>
                  <a:pt x="755913" y="597956"/>
                </a:lnTo>
                <a:lnTo>
                  <a:pt x="771146" y="574019"/>
                </a:lnTo>
                <a:lnTo>
                  <a:pt x="787792" y="574019"/>
                </a:lnTo>
                <a:lnTo>
                  <a:pt x="764182" y="610795"/>
                </a:lnTo>
                <a:lnTo>
                  <a:pt x="789424" y="650182"/>
                </a:lnTo>
                <a:lnTo>
                  <a:pt x="772778" y="650182"/>
                </a:lnTo>
                <a:lnTo>
                  <a:pt x="755913" y="623416"/>
                </a:lnTo>
                <a:close/>
                <a:moveTo>
                  <a:pt x="859113" y="623416"/>
                </a:moveTo>
                <a:lnTo>
                  <a:pt x="842248" y="650182"/>
                </a:lnTo>
                <a:lnTo>
                  <a:pt x="825602" y="650182"/>
                </a:lnTo>
                <a:lnTo>
                  <a:pt x="850844" y="610795"/>
                </a:lnTo>
                <a:lnTo>
                  <a:pt x="827235" y="574019"/>
                </a:lnTo>
                <a:lnTo>
                  <a:pt x="843881" y="574019"/>
                </a:lnTo>
                <a:lnTo>
                  <a:pt x="859113" y="597956"/>
                </a:lnTo>
                <a:lnTo>
                  <a:pt x="874346" y="574019"/>
                </a:lnTo>
                <a:lnTo>
                  <a:pt x="890992" y="574019"/>
                </a:lnTo>
                <a:lnTo>
                  <a:pt x="867383" y="610795"/>
                </a:lnTo>
                <a:lnTo>
                  <a:pt x="892624" y="650182"/>
                </a:lnTo>
                <a:lnTo>
                  <a:pt x="875978" y="650182"/>
                </a:lnTo>
                <a:lnTo>
                  <a:pt x="859113" y="623416"/>
                </a:lnTo>
                <a:close/>
                <a:moveTo>
                  <a:pt x="962313" y="623416"/>
                </a:moveTo>
                <a:lnTo>
                  <a:pt x="945449" y="650182"/>
                </a:lnTo>
                <a:lnTo>
                  <a:pt x="928803" y="650182"/>
                </a:lnTo>
                <a:lnTo>
                  <a:pt x="954044" y="610795"/>
                </a:lnTo>
                <a:lnTo>
                  <a:pt x="930435" y="574019"/>
                </a:lnTo>
                <a:lnTo>
                  <a:pt x="947081" y="574019"/>
                </a:lnTo>
                <a:lnTo>
                  <a:pt x="962313" y="597956"/>
                </a:lnTo>
                <a:lnTo>
                  <a:pt x="977546" y="574019"/>
                </a:lnTo>
                <a:lnTo>
                  <a:pt x="994192" y="574019"/>
                </a:lnTo>
                <a:lnTo>
                  <a:pt x="970583" y="610795"/>
                </a:lnTo>
                <a:lnTo>
                  <a:pt x="995824" y="650182"/>
                </a:lnTo>
                <a:lnTo>
                  <a:pt x="979179" y="650182"/>
                </a:lnTo>
                <a:lnTo>
                  <a:pt x="962313" y="623416"/>
                </a:lnTo>
                <a:close/>
                <a:moveTo>
                  <a:pt x="1065513" y="623416"/>
                </a:moveTo>
                <a:lnTo>
                  <a:pt x="1048649" y="650182"/>
                </a:lnTo>
                <a:lnTo>
                  <a:pt x="1032003" y="650182"/>
                </a:lnTo>
                <a:lnTo>
                  <a:pt x="1057244" y="610795"/>
                </a:lnTo>
                <a:lnTo>
                  <a:pt x="1033635" y="574019"/>
                </a:lnTo>
                <a:lnTo>
                  <a:pt x="1050281" y="574019"/>
                </a:lnTo>
                <a:lnTo>
                  <a:pt x="1065513" y="597956"/>
                </a:lnTo>
                <a:lnTo>
                  <a:pt x="1080747" y="574019"/>
                </a:lnTo>
                <a:lnTo>
                  <a:pt x="1097393" y="574019"/>
                </a:lnTo>
                <a:lnTo>
                  <a:pt x="1073783" y="610795"/>
                </a:lnTo>
                <a:lnTo>
                  <a:pt x="1099025" y="650182"/>
                </a:lnTo>
                <a:lnTo>
                  <a:pt x="1082379" y="650182"/>
                </a:lnTo>
                <a:lnTo>
                  <a:pt x="1065513" y="623416"/>
                </a:lnTo>
                <a:close/>
                <a:moveTo>
                  <a:pt x="1168714" y="623416"/>
                </a:moveTo>
                <a:lnTo>
                  <a:pt x="1151849" y="650182"/>
                </a:lnTo>
                <a:lnTo>
                  <a:pt x="1135203" y="650182"/>
                </a:lnTo>
                <a:lnTo>
                  <a:pt x="1160445" y="610795"/>
                </a:lnTo>
                <a:lnTo>
                  <a:pt x="1136835" y="574019"/>
                </a:lnTo>
                <a:lnTo>
                  <a:pt x="1153481" y="574019"/>
                </a:lnTo>
                <a:lnTo>
                  <a:pt x="1168714" y="597956"/>
                </a:lnTo>
                <a:lnTo>
                  <a:pt x="1183947" y="574019"/>
                </a:lnTo>
                <a:lnTo>
                  <a:pt x="1200593" y="574019"/>
                </a:lnTo>
                <a:lnTo>
                  <a:pt x="1176984" y="610795"/>
                </a:lnTo>
                <a:lnTo>
                  <a:pt x="1202225" y="650182"/>
                </a:lnTo>
                <a:lnTo>
                  <a:pt x="1185579" y="650182"/>
                </a:lnTo>
                <a:lnTo>
                  <a:pt x="1168714" y="623416"/>
                </a:lnTo>
                <a:close/>
                <a:moveTo>
                  <a:pt x="1271914" y="623416"/>
                </a:moveTo>
                <a:lnTo>
                  <a:pt x="1255050" y="650182"/>
                </a:lnTo>
                <a:lnTo>
                  <a:pt x="1238404" y="650182"/>
                </a:lnTo>
                <a:lnTo>
                  <a:pt x="1263645" y="610795"/>
                </a:lnTo>
                <a:lnTo>
                  <a:pt x="1240036" y="574019"/>
                </a:lnTo>
                <a:lnTo>
                  <a:pt x="1256682" y="574019"/>
                </a:lnTo>
                <a:lnTo>
                  <a:pt x="1271914" y="597956"/>
                </a:lnTo>
                <a:lnTo>
                  <a:pt x="1287147" y="574019"/>
                </a:lnTo>
                <a:lnTo>
                  <a:pt x="1303793" y="574019"/>
                </a:lnTo>
                <a:lnTo>
                  <a:pt x="1280184" y="610795"/>
                </a:lnTo>
                <a:lnTo>
                  <a:pt x="1305426" y="650182"/>
                </a:lnTo>
                <a:lnTo>
                  <a:pt x="1288779" y="650182"/>
                </a:lnTo>
                <a:lnTo>
                  <a:pt x="1271914" y="623416"/>
                </a:lnTo>
                <a:close/>
                <a:moveTo>
                  <a:pt x="1375114" y="623416"/>
                </a:moveTo>
                <a:lnTo>
                  <a:pt x="1358250" y="650182"/>
                </a:lnTo>
                <a:lnTo>
                  <a:pt x="1341604" y="650182"/>
                </a:lnTo>
                <a:lnTo>
                  <a:pt x="1366845" y="610795"/>
                </a:lnTo>
                <a:lnTo>
                  <a:pt x="1343236" y="574019"/>
                </a:lnTo>
                <a:lnTo>
                  <a:pt x="1359882" y="574019"/>
                </a:lnTo>
                <a:lnTo>
                  <a:pt x="1375114" y="597956"/>
                </a:lnTo>
                <a:lnTo>
                  <a:pt x="1390348" y="574019"/>
                </a:lnTo>
                <a:lnTo>
                  <a:pt x="1406993" y="574019"/>
                </a:lnTo>
                <a:lnTo>
                  <a:pt x="1383384" y="610795"/>
                </a:lnTo>
                <a:lnTo>
                  <a:pt x="1408626" y="650182"/>
                </a:lnTo>
                <a:lnTo>
                  <a:pt x="1391980" y="650182"/>
                </a:lnTo>
                <a:lnTo>
                  <a:pt x="1375114" y="623416"/>
                </a:lnTo>
                <a:close/>
                <a:moveTo>
                  <a:pt x="1478315" y="623416"/>
                </a:moveTo>
                <a:lnTo>
                  <a:pt x="1461450" y="650182"/>
                </a:lnTo>
                <a:lnTo>
                  <a:pt x="1444804" y="650182"/>
                </a:lnTo>
                <a:lnTo>
                  <a:pt x="1470046" y="610795"/>
                </a:lnTo>
                <a:lnTo>
                  <a:pt x="1446436" y="574019"/>
                </a:lnTo>
                <a:lnTo>
                  <a:pt x="1463083" y="574019"/>
                </a:lnTo>
                <a:lnTo>
                  <a:pt x="1478315" y="597956"/>
                </a:lnTo>
                <a:lnTo>
                  <a:pt x="1493548" y="574019"/>
                </a:lnTo>
                <a:lnTo>
                  <a:pt x="1510194" y="574019"/>
                </a:lnTo>
                <a:lnTo>
                  <a:pt x="1486584" y="610795"/>
                </a:lnTo>
                <a:lnTo>
                  <a:pt x="1511826" y="650182"/>
                </a:lnTo>
                <a:lnTo>
                  <a:pt x="1495180" y="650182"/>
                </a:lnTo>
                <a:lnTo>
                  <a:pt x="1478315" y="623416"/>
                </a:lnTo>
                <a:close/>
                <a:moveTo>
                  <a:pt x="1581515" y="623416"/>
                </a:moveTo>
                <a:lnTo>
                  <a:pt x="1564650" y="650182"/>
                </a:lnTo>
                <a:lnTo>
                  <a:pt x="1548004" y="650182"/>
                </a:lnTo>
                <a:lnTo>
                  <a:pt x="1573246" y="610795"/>
                </a:lnTo>
                <a:lnTo>
                  <a:pt x="1549636" y="574019"/>
                </a:lnTo>
                <a:lnTo>
                  <a:pt x="1566283" y="574019"/>
                </a:lnTo>
                <a:lnTo>
                  <a:pt x="1581515" y="597956"/>
                </a:lnTo>
                <a:lnTo>
                  <a:pt x="1596748" y="574019"/>
                </a:lnTo>
                <a:lnTo>
                  <a:pt x="1613394" y="574019"/>
                </a:lnTo>
                <a:lnTo>
                  <a:pt x="1589785" y="610795"/>
                </a:lnTo>
                <a:lnTo>
                  <a:pt x="1615026" y="650182"/>
                </a:lnTo>
                <a:lnTo>
                  <a:pt x="1598380" y="650182"/>
                </a:lnTo>
                <a:lnTo>
                  <a:pt x="1581515" y="623416"/>
                </a:lnTo>
                <a:close/>
                <a:moveTo>
                  <a:pt x="1684715" y="623416"/>
                </a:moveTo>
                <a:lnTo>
                  <a:pt x="1667851" y="650182"/>
                </a:lnTo>
                <a:lnTo>
                  <a:pt x="1651205" y="650182"/>
                </a:lnTo>
                <a:lnTo>
                  <a:pt x="1676446" y="610795"/>
                </a:lnTo>
                <a:lnTo>
                  <a:pt x="1652837" y="574019"/>
                </a:lnTo>
                <a:lnTo>
                  <a:pt x="1669483" y="574019"/>
                </a:lnTo>
                <a:lnTo>
                  <a:pt x="1684715" y="597956"/>
                </a:lnTo>
                <a:lnTo>
                  <a:pt x="1699948" y="574019"/>
                </a:lnTo>
                <a:lnTo>
                  <a:pt x="1716595" y="574019"/>
                </a:lnTo>
                <a:lnTo>
                  <a:pt x="1692985" y="610795"/>
                </a:lnTo>
                <a:lnTo>
                  <a:pt x="1718227" y="650182"/>
                </a:lnTo>
                <a:lnTo>
                  <a:pt x="1701581" y="650182"/>
                </a:lnTo>
                <a:lnTo>
                  <a:pt x="1684715" y="623416"/>
                </a:lnTo>
                <a:close/>
                <a:moveTo>
                  <a:pt x="1787915" y="623416"/>
                </a:moveTo>
                <a:lnTo>
                  <a:pt x="1771051" y="650182"/>
                </a:lnTo>
                <a:lnTo>
                  <a:pt x="1754405" y="650182"/>
                </a:lnTo>
                <a:lnTo>
                  <a:pt x="1779647" y="610795"/>
                </a:lnTo>
                <a:lnTo>
                  <a:pt x="1756037" y="574019"/>
                </a:lnTo>
                <a:lnTo>
                  <a:pt x="1772683" y="574019"/>
                </a:lnTo>
                <a:lnTo>
                  <a:pt x="1787915" y="597956"/>
                </a:lnTo>
                <a:lnTo>
                  <a:pt x="1803149" y="574019"/>
                </a:lnTo>
                <a:lnTo>
                  <a:pt x="1819795" y="574019"/>
                </a:lnTo>
                <a:lnTo>
                  <a:pt x="1796185" y="610795"/>
                </a:lnTo>
                <a:lnTo>
                  <a:pt x="1821427" y="650182"/>
                </a:lnTo>
                <a:lnTo>
                  <a:pt x="1804781" y="650182"/>
                </a:lnTo>
                <a:lnTo>
                  <a:pt x="1787915" y="623416"/>
                </a:lnTo>
                <a:close/>
                <a:moveTo>
                  <a:pt x="1891116" y="623416"/>
                </a:moveTo>
                <a:lnTo>
                  <a:pt x="1874251" y="650182"/>
                </a:lnTo>
                <a:lnTo>
                  <a:pt x="1857605" y="650182"/>
                </a:lnTo>
                <a:lnTo>
                  <a:pt x="1882847" y="610795"/>
                </a:lnTo>
                <a:lnTo>
                  <a:pt x="1859237" y="574019"/>
                </a:lnTo>
                <a:lnTo>
                  <a:pt x="1875884" y="574019"/>
                </a:lnTo>
                <a:lnTo>
                  <a:pt x="1891116" y="597956"/>
                </a:lnTo>
                <a:lnTo>
                  <a:pt x="1906349" y="574019"/>
                </a:lnTo>
                <a:lnTo>
                  <a:pt x="1922995" y="574019"/>
                </a:lnTo>
                <a:lnTo>
                  <a:pt x="1899385" y="610795"/>
                </a:lnTo>
                <a:lnTo>
                  <a:pt x="1924627" y="650182"/>
                </a:lnTo>
                <a:lnTo>
                  <a:pt x="1907981" y="650182"/>
                </a:lnTo>
                <a:lnTo>
                  <a:pt x="1891116" y="623416"/>
                </a:lnTo>
                <a:close/>
                <a:moveTo>
                  <a:pt x="1994316" y="623416"/>
                </a:moveTo>
                <a:lnTo>
                  <a:pt x="1977452" y="650182"/>
                </a:lnTo>
                <a:lnTo>
                  <a:pt x="1960805" y="650182"/>
                </a:lnTo>
                <a:lnTo>
                  <a:pt x="1986047" y="610795"/>
                </a:lnTo>
                <a:lnTo>
                  <a:pt x="1962438" y="574019"/>
                </a:lnTo>
                <a:lnTo>
                  <a:pt x="1979084" y="574019"/>
                </a:lnTo>
                <a:lnTo>
                  <a:pt x="1994316" y="597956"/>
                </a:lnTo>
                <a:lnTo>
                  <a:pt x="2009549" y="574019"/>
                </a:lnTo>
                <a:lnTo>
                  <a:pt x="2026195" y="574019"/>
                </a:lnTo>
                <a:lnTo>
                  <a:pt x="2002586" y="610795"/>
                </a:lnTo>
                <a:lnTo>
                  <a:pt x="2027827" y="650182"/>
                </a:lnTo>
                <a:lnTo>
                  <a:pt x="2011182" y="650182"/>
                </a:lnTo>
                <a:lnTo>
                  <a:pt x="1994316" y="623416"/>
                </a:lnTo>
                <a:close/>
                <a:moveTo>
                  <a:pt x="33511" y="738220"/>
                </a:moveTo>
                <a:lnTo>
                  <a:pt x="16646" y="764986"/>
                </a:lnTo>
                <a:lnTo>
                  <a:pt x="0" y="764986"/>
                </a:lnTo>
                <a:lnTo>
                  <a:pt x="25242" y="725599"/>
                </a:lnTo>
                <a:lnTo>
                  <a:pt x="1632" y="688823"/>
                </a:lnTo>
                <a:lnTo>
                  <a:pt x="18278" y="688823"/>
                </a:lnTo>
                <a:lnTo>
                  <a:pt x="33511" y="712760"/>
                </a:lnTo>
                <a:lnTo>
                  <a:pt x="48744" y="688823"/>
                </a:lnTo>
                <a:lnTo>
                  <a:pt x="65390" y="688823"/>
                </a:lnTo>
                <a:lnTo>
                  <a:pt x="41780" y="725599"/>
                </a:lnTo>
                <a:lnTo>
                  <a:pt x="67022" y="764986"/>
                </a:lnTo>
                <a:lnTo>
                  <a:pt x="50376" y="764986"/>
                </a:lnTo>
                <a:lnTo>
                  <a:pt x="33511" y="738220"/>
                </a:lnTo>
                <a:close/>
                <a:moveTo>
                  <a:pt x="136711" y="738220"/>
                </a:moveTo>
                <a:lnTo>
                  <a:pt x="119846" y="764986"/>
                </a:lnTo>
                <a:lnTo>
                  <a:pt x="103200" y="764986"/>
                </a:lnTo>
                <a:lnTo>
                  <a:pt x="128442" y="725599"/>
                </a:lnTo>
                <a:lnTo>
                  <a:pt x="104833" y="688823"/>
                </a:lnTo>
                <a:lnTo>
                  <a:pt x="121479" y="688823"/>
                </a:lnTo>
                <a:lnTo>
                  <a:pt x="136711" y="712760"/>
                </a:lnTo>
                <a:lnTo>
                  <a:pt x="151944" y="688823"/>
                </a:lnTo>
                <a:lnTo>
                  <a:pt x="168590" y="688823"/>
                </a:lnTo>
                <a:lnTo>
                  <a:pt x="144981" y="725599"/>
                </a:lnTo>
                <a:lnTo>
                  <a:pt x="170222" y="764986"/>
                </a:lnTo>
                <a:lnTo>
                  <a:pt x="153576" y="764986"/>
                </a:lnTo>
                <a:lnTo>
                  <a:pt x="136711" y="738220"/>
                </a:lnTo>
                <a:close/>
                <a:moveTo>
                  <a:pt x="239911" y="738220"/>
                </a:moveTo>
                <a:lnTo>
                  <a:pt x="223047" y="764986"/>
                </a:lnTo>
                <a:lnTo>
                  <a:pt x="206401" y="764986"/>
                </a:lnTo>
                <a:lnTo>
                  <a:pt x="231642" y="725599"/>
                </a:lnTo>
                <a:lnTo>
                  <a:pt x="208033" y="688823"/>
                </a:lnTo>
                <a:lnTo>
                  <a:pt x="224679" y="688823"/>
                </a:lnTo>
                <a:lnTo>
                  <a:pt x="239911" y="712760"/>
                </a:lnTo>
                <a:lnTo>
                  <a:pt x="255144" y="688823"/>
                </a:lnTo>
                <a:lnTo>
                  <a:pt x="271790" y="688823"/>
                </a:lnTo>
                <a:lnTo>
                  <a:pt x="248181" y="725599"/>
                </a:lnTo>
                <a:lnTo>
                  <a:pt x="273423" y="764986"/>
                </a:lnTo>
                <a:lnTo>
                  <a:pt x="256777" y="764986"/>
                </a:lnTo>
                <a:lnTo>
                  <a:pt x="239911" y="738220"/>
                </a:lnTo>
                <a:close/>
                <a:moveTo>
                  <a:pt x="343111" y="738220"/>
                </a:moveTo>
                <a:lnTo>
                  <a:pt x="326247" y="764986"/>
                </a:lnTo>
                <a:lnTo>
                  <a:pt x="309601" y="764986"/>
                </a:lnTo>
                <a:lnTo>
                  <a:pt x="334843" y="725599"/>
                </a:lnTo>
                <a:lnTo>
                  <a:pt x="311233" y="688823"/>
                </a:lnTo>
                <a:lnTo>
                  <a:pt x="327879" y="688823"/>
                </a:lnTo>
                <a:lnTo>
                  <a:pt x="343111" y="712760"/>
                </a:lnTo>
                <a:lnTo>
                  <a:pt x="358345" y="688823"/>
                </a:lnTo>
                <a:lnTo>
                  <a:pt x="374991" y="688823"/>
                </a:lnTo>
                <a:lnTo>
                  <a:pt x="351381" y="725599"/>
                </a:lnTo>
                <a:lnTo>
                  <a:pt x="376623" y="764986"/>
                </a:lnTo>
                <a:lnTo>
                  <a:pt x="359977" y="764986"/>
                </a:lnTo>
                <a:lnTo>
                  <a:pt x="343111" y="738220"/>
                </a:lnTo>
                <a:close/>
                <a:moveTo>
                  <a:pt x="446312" y="738220"/>
                </a:moveTo>
                <a:lnTo>
                  <a:pt x="429447" y="764986"/>
                </a:lnTo>
                <a:lnTo>
                  <a:pt x="412801" y="764986"/>
                </a:lnTo>
                <a:lnTo>
                  <a:pt x="438043" y="725599"/>
                </a:lnTo>
                <a:lnTo>
                  <a:pt x="414433" y="688823"/>
                </a:lnTo>
                <a:lnTo>
                  <a:pt x="431079" y="688823"/>
                </a:lnTo>
                <a:lnTo>
                  <a:pt x="446312" y="712760"/>
                </a:lnTo>
                <a:lnTo>
                  <a:pt x="461545" y="688823"/>
                </a:lnTo>
                <a:lnTo>
                  <a:pt x="478191" y="688823"/>
                </a:lnTo>
                <a:lnTo>
                  <a:pt x="454582" y="725599"/>
                </a:lnTo>
                <a:lnTo>
                  <a:pt x="479823" y="764986"/>
                </a:lnTo>
                <a:lnTo>
                  <a:pt x="463177" y="764986"/>
                </a:lnTo>
                <a:lnTo>
                  <a:pt x="446312" y="738220"/>
                </a:lnTo>
                <a:close/>
                <a:moveTo>
                  <a:pt x="549512" y="738220"/>
                </a:moveTo>
                <a:lnTo>
                  <a:pt x="532648" y="764986"/>
                </a:lnTo>
                <a:lnTo>
                  <a:pt x="516002" y="764986"/>
                </a:lnTo>
                <a:lnTo>
                  <a:pt x="541243" y="725599"/>
                </a:lnTo>
                <a:lnTo>
                  <a:pt x="517634" y="688823"/>
                </a:lnTo>
                <a:lnTo>
                  <a:pt x="534280" y="688823"/>
                </a:lnTo>
                <a:lnTo>
                  <a:pt x="549512" y="712760"/>
                </a:lnTo>
                <a:lnTo>
                  <a:pt x="564745" y="688823"/>
                </a:lnTo>
                <a:lnTo>
                  <a:pt x="581391" y="688823"/>
                </a:lnTo>
                <a:lnTo>
                  <a:pt x="557782" y="725599"/>
                </a:lnTo>
                <a:lnTo>
                  <a:pt x="583023" y="764986"/>
                </a:lnTo>
                <a:lnTo>
                  <a:pt x="566378" y="764986"/>
                </a:lnTo>
                <a:lnTo>
                  <a:pt x="549512" y="738220"/>
                </a:lnTo>
                <a:close/>
                <a:moveTo>
                  <a:pt x="652712" y="738220"/>
                </a:moveTo>
                <a:lnTo>
                  <a:pt x="635848" y="764986"/>
                </a:lnTo>
                <a:lnTo>
                  <a:pt x="619202" y="764986"/>
                </a:lnTo>
                <a:lnTo>
                  <a:pt x="644443" y="725599"/>
                </a:lnTo>
                <a:lnTo>
                  <a:pt x="620834" y="688823"/>
                </a:lnTo>
                <a:lnTo>
                  <a:pt x="637480" y="688823"/>
                </a:lnTo>
                <a:lnTo>
                  <a:pt x="652712" y="712760"/>
                </a:lnTo>
                <a:lnTo>
                  <a:pt x="667945" y="688823"/>
                </a:lnTo>
                <a:lnTo>
                  <a:pt x="684592" y="688823"/>
                </a:lnTo>
                <a:lnTo>
                  <a:pt x="660982" y="725599"/>
                </a:lnTo>
                <a:lnTo>
                  <a:pt x="686224" y="764986"/>
                </a:lnTo>
                <a:lnTo>
                  <a:pt x="669578" y="764986"/>
                </a:lnTo>
                <a:lnTo>
                  <a:pt x="652712" y="738220"/>
                </a:lnTo>
                <a:close/>
                <a:moveTo>
                  <a:pt x="755913" y="738220"/>
                </a:moveTo>
                <a:lnTo>
                  <a:pt x="739048" y="764986"/>
                </a:lnTo>
                <a:lnTo>
                  <a:pt x="722402" y="764986"/>
                </a:lnTo>
                <a:lnTo>
                  <a:pt x="747644" y="725599"/>
                </a:lnTo>
                <a:lnTo>
                  <a:pt x="724034" y="688823"/>
                </a:lnTo>
                <a:lnTo>
                  <a:pt x="740680" y="688823"/>
                </a:lnTo>
                <a:lnTo>
                  <a:pt x="755913" y="712760"/>
                </a:lnTo>
                <a:lnTo>
                  <a:pt x="771146" y="688823"/>
                </a:lnTo>
                <a:lnTo>
                  <a:pt x="787792" y="688823"/>
                </a:lnTo>
                <a:lnTo>
                  <a:pt x="764182" y="725599"/>
                </a:lnTo>
                <a:lnTo>
                  <a:pt x="789424" y="764986"/>
                </a:lnTo>
                <a:lnTo>
                  <a:pt x="772778" y="764986"/>
                </a:lnTo>
                <a:lnTo>
                  <a:pt x="755913" y="738220"/>
                </a:lnTo>
                <a:close/>
                <a:moveTo>
                  <a:pt x="859113" y="738220"/>
                </a:moveTo>
                <a:lnTo>
                  <a:pt x="842248" y="764986"/>
                </a:lnTo>
                <a:lnTo>
                  <a:pt x="825602" y="764986"/>
                </a:lnTo>
                <a:lnTo>
                  <a:pt x="850844" y="725599"/>
                </a:lnTo>
                <a:lnTo>
                  <a:pt x="827235" y="688823"/>
                </a:lnTo>
                <a:lnTo>
                  <a:pt x="843881" y="688823"/>
                </a:lnTo>
                <a:lnTo>
                  <a:pt x="859113" y="712760"/>
                </a:lnTo>
                <a:lnTo>
                  <a:pt x="874346" y="688823"/>
                </a:lnTo>
                <a:lnTo>
                  <a:pt x="890992" y="688823"/>
                </a:lnTo>
                <a:lnTo>
                  <a:pt x="867383" y="725599"/>
                </a:lnTo>
                <a:lnTo>
                  <a:pt x="892624" y="764986"/>
                </a:lnTo>
                <a:lnTo>
                  <a:pt x="875978" y="764986"/>
                </a:lnTo>
                <a:lnTo>
                  <a:pt x="859113" y="738220"/>
                </a:lnTo>
                <a:close/>
                <a:moveTo>
                  <a:pt x="962313" y="738220"/>
                </a:moveTo>
                <a:lnTo>
                  <a:pt x="945449" y="764986"/>
                </a:lnTo>
                <a:lnTo>
                  <a:pt x="928803" y="764986"/>
                </a:lnTo>
                <a:lnTo>
                  <a:pt x="954044" y="725599"/>
                </a:lnTo>
                <a:lnTo>
                  <a:pt x="930435" y="688823"/>
                </a:lnTo>
                <a:lnTo>
                  <a:pt x="947081" y="688823"/>
                </a:lnTo>
                <a:lnTo>
                  <a:pt x="962313" y="712760"/>
                </a:lnTo>
                <a:lnTo>
                  <a:pt x="977546" y="688823"/>
                </a:lnTo>
                <a:lnTo>
                  <a:pt x="994192" y="688823"/>
                </a:lnTo>
                <a:lnTo>
                  <a:pt x="970583" y="725599"/>
                </a:lnTo>
                <a:lnTo>
                  <a:pt x="995824" y="764986"/>
                </a:lnTo>
                <a:lnTo>
                  <a:pt x="979179" y="764986"/>
                </a:lnTo>
                <a:lnTo>
                  <a:pt x="962313" y="738220"/>
                </a:lnTo>
                <a:close/>
                <a:moveTo>
                  <a:pt x="1065513" y="738220"/>
                </a:moveTo>
                <a:lnTo>
                  <a:pt x="1048649" y="764986"/>
                </a:lnTo>
                <a:lnTo>
                  <a:pt x="1032003" y="764986"/>
                </a:lnTo>
                <a:lnTo>
                  <a:pt x="1057244" y="725599"/>
                </a:lnTo>
                <a:lnTo>
                  <a:pt x="1033635" y="688823"/>
                </a:lnTo>
                <a:lnTo>
                  <a:pt x="1050281" y="688823"/>
                </a:lnTo>
                <a:lnTo>
                  <a:pt x="1065513" y="712760"/>
                </a:lnTo>
                <a:lnTo>
                  <a:pt x="1080747" y="688823"/>
                </a:lnTo>
                <a:lnTo>
                  <a:pt x="1097393" y="688823"/>
                </a:lnTo>
                <a:lnTo>
                  <a:pt x="1073783" y="725599"/>
                </a:lnTo>
                <a:lnTo>
                  <a:pt x="1099025" y="764986"/>
                </a:lnTo>
                <a:lnTo>
                  <a:pt x="1082379" y="764986"/>
                </a:lnTo>
                <a:lnTo>
                  <a:pt x="1065513" y="738220"/>
                </a:lnTo>
                <a:close/>
                <a:moveTo>
                  <a:pt x="1168714" y="738220"/>
                </a:moveTo>
                <a:lnTo>
                  <a:pt x="1151849" y="764986"/>
                </a:lnTo>
                <a:lnTo>
                  <a:pt x="1135203" y="764986"/>
                </a:lnTo>
                <a:lnTo>
                  <a:pt x="1160445" y="725599"/>
                </a:lnTo>
                <a:lnTo>
                  <a:pt x="1136835" y="688823"/>
                </a:lnTo>
                <a:lnTo>
                  <a:pt x="1153481" y="688823"/>
                </a:lnTo>
                <a:lnTo>
                  <a:pt x="1168714" y="712760"/>
                </a:lnTo>
                <a:lnTo>
                  <a:pt x="1183947" y="688823"/>
                </a:lnTo>
                <a:lnTo>
                  <a:pt x="1200593" y="688823"/>
                </a:lnTo>
                <a:lnTo>
                  <a:pt x="1176984" y="725599"/>
                </a:lnTo>
                <a:lnTo>
                  <a:pt x="1202225" y="764986"/>
                </a:lnTo>
                <a:lnTo>
                  <a:pt x="1185579" y="764986"/>
                </a:lnTo>
                <a:lnTo>
                  <a:pt x="1168714" y="738220"/>
                </a:lnTo>
                <a:close/>
                <a:moveTo>
                  <a:pt x="1271914" y="738220"/>
                </a:moveTo>
                <a:lnTo>
                  <a:pt x="1255050" y="764986"/>
                </a:lnTo>
                <a:lnTo>
                  <a:pt x="1238404" y="764986"/>
                </a:lnTo>
                <a:lnTo>
                  <a:pt x="1263645" y="725599"/>
                </a:lnTo>
                <a:lnTo>
                  <a:pt x="1240036" y="688823"/>
                </a:lnTo>
                <a:lnTo>
                  <a:pt x="1256682" y="688823"/>
                </a:lnTo>
                <a:lnTo>
                  <a:pt x="1271914" y="712760"/>
                </a:lnTo>
                <a:lnTo>
                  <a:pt x="1287147" y="688823"/>
                </a:lnTo>
                <a:lnTo>
                  <a:pt x="1303793" y="688823"/>
                </a:lnTo>
                <a:lnTo>
                  <a:pt x="1280184" y="725599"/>
                </a:lnTo>
                <a:lnTo>
                  <a:pt x="1305426" y="764986"/>
                </a:lnTo>
                <a:lnTo>
                  <a:pt x="1288779" y="764986"/>
                </a:lnTo>
                <a:lnTo>
                  <a:pt x="1271914" y="738220"/>
                </a:lnTo>
                <a:close/>
                <a:moveTo>
                  <a:pt x="1375114" y="738220"/>
                </a:moveTo>
                <a:lnTo>
                  <a:pt x="1358250" y="764986"/>
                </a:lnTo>
                <a:lnTo>
                  <a:pt x="1341604" y="764986"/>
                </a:lnTo>
                <a:lnTo>
                  <a:pt x="1366845" y="725599"/>
                </a:lnTo>
                <a:lnTo>
                  <a:pt x="1343236" y="688823"/>
                </a:lnTo>
                <a:lnTo>
                  <a:pt x="1359882" y="688823"/>
                </a:lnTo>
                <a:lnTo>
                  <a:pt x="1375114" y="712760"/>
                </a:lnTo>
                <a:lnTo>
                  <a:pt x="1390348" y="688823"/>
                </a:lnTo>
                <a:lnTo>
                  <a:pt x="1406993" y="688823"/>
                </a:lnTo>
                <a:lnTo>
                  <a:pt x="1383384" y="725599"/>
                </a:lnTo>
                <a:lnTo>
                  <a:pt x="1408626" y="764986"/>
                </a:lnTo>
                <a:lnTo>
                  <a:pt x="1391980" y="764986"/>
                </a:lnTo>
                <a:lnTo>
                  <a:pt x="1375114" y="738220"/>
                </a:lnTo>
                <a:close/>
                <a:moveTo>
                  <a:pt x="1478315" y="738220"/>
                </a:moveTo>
                <a:lnTo>
                  <a:pt x="1461450" y="764986"/>
                </a:lnTo>
                <a:lnTo>
                  <a:pt x="1444804" y="764986"/>
                </a:lnTo>
                <a:lnTo>
                  <a:pt x="1470046" y="725599"/>
                </a:lnTo>
                <a:lnTo>
                  <a:pt x="1446436" y="688823"/>
                </a:lnTo>
                <a:lnTo>
                  <a:pt x="1463083" y="688823"/>
                </a:lnTo>
                <a:lnTo>
                  <a:pt x="1478315" y="712760"/>
                </a:lnTo>
                <a:lnTo>
                  <a:pt x="1493548" y="688823"/>
                </a:lnTo>
                <a:lnTo>
                  <a:pt x="1510194" y="688823"/>
                </a:lnTo>
                <a:lnTo>
                  <a:pt x="1486584" y="725599"/>
                </a:lnTo>
                <a:lnTo>
                  <a:pt x="1511826" y="764986"/>
                </a:lnTo>
                <a:lnTo>
                  <a:pt x="1495180" y="764986"/>
                </a:lnTo>
                <a:lnTo>
                  <a:pt x="1478315" y="738220"/>
                </a:lnTo>
                <a:close/>
                <a:moveTo>
                  <a:pt x="1581515" y="738220"/>
                </a:moveTo>
                <a:lnTo>
                  <a:pt x="1564650" y="764986"/>
                </a:lnTo>
                <a:lnTo>
                  <a:pt x="1548004" y="764986"/>
                </a:lnTo>
                <a:lnTo>
                  <a:pt x="1573246" y="725599"/>
                </a:lnTo>
                <a:lnTo>
                  <a:pt x="1549636" y="688823"/>
                </a:lnTo>
                <a:lnTo>
                  <a:pt x="1566283" y="688823"/>
                </a:lnTo>
                <a:lnTo>
                  <a:pt x="1581515" y="712760"/>
                </a:lnTo>
                <a:lnTo>
                  <a:pt x="1596748" y="688823"/>
                </a:lnTo>
                <a:lnTo>
                  <a:pt x="1613394" y="688823"/>
                </a:lnTo>
                <a:lnTo>
                  <a:pt x="1589785" y="725599"/>
                </a:lnTo>
                <a:lnTo>
                  <a:pt x="1615026" y="764986"/>
                </a:lnTo>
                <a:lnTo>
                  <a:pt x="1598380" y="764986"/>
                </a:lnTo>
                <a:lnTo>
                  <a:pt x="1581515" y="738220"/>
                </a:lnTo>
                <a:close/>
                <a:moveTo>
                  <a:pt x="1684715" y="738220"/>
                </a:moveTo>
                <a:lnTo>
                  <a:pt x="1667851" y="764986"/>
                </a:lnTo>
                <a:lnTo>
                  <a:pt x="1651205" y="764986"/>
                </a:lnTo>
                <a:lnTo>
                  <a:pt x="1676446" y="725599"/>
                </a:lnTo>
                <a:lnTo>
                  <a:pt x="1652837" y="688823"/>
                </a:lnTo>
                <a:lnTo>
                  <a:pt x="1669483" y="688823"/>
                </a:lnTo>
                <a:lnTo>
                  <a:pt x="1684715" y="712760"/>
                </a:lnTo>
                <a:lnTo>
                  <a:pt x="1699948" y="688823"/>
                </a:lnTo>
                <a:lnTo>
                  <a:pt x="1716595" y="688823"/>
                </a:lnTo>
                <a:lnTo>
                  <a:pt x="1692985" y="725599"/>
                </a:lnTo>
                <a:lnTo>
                  <a:pt x="1718227" y="764986"/>
                </a:lnTo>
                <a:lnTo>
                  <a:pt x="1701581" y="764986"/>
                </a:lnTo>
                <a:lnTo>
                  <a:pt x="1684715" y="738220"/>
                </a:lnTo>
                <a:close/>
                <a:moveTo>
                  <a:pt x="1787915" y="738220"/>
                </a:moveTo>
                <a:lnTo>
                  <a:pt x="1771051" y="764986"/>
                </a:lnTo>
                <a:lnTo>
                  <a:pt x="1754405" y="764986"/>
                </a:lnTo>
                <a:lnTo>
                  <a:pt x="1779647" y="725599"/>
                </a:lnTo>
                <a:lnTo>
                  <a:pt x="1756037" y="688823"/>
                </a:lnTo>
                <a:lnTo>
                  <a:pt x="1772683" y="688823"/>
                </a:lnTo>
                <a:lnTo>
                  <a:pt x="1787915" y="712760"/>
                </a:lnTo>
                <a:lnTo>
                  <a:pt x="1803149" y="688823"/>
                </a:lnTo>
                <a:lnTo>
                  <a:pt x="1819795" y="688823"/>
                </a:lnTo>
                <a:lnTo>
                  <a:pt x="1796185" y="725599"/>
                </a:lnTo>
                <a:lnTo>
                  <a:pt x="1821427" y="764986"/>
                </a:lnTo>
                <a:lnTo>
                  <a:pt x="1804781" y="764986"/>
                </a:lnTo>
                <a:lnTo>
                  <a:pt x="1787915" y="738220"/>
                </a:lnTo>
                <a:close/>
                <a:moveTo>
                  <a:pt x="1891116" y="738220"/>
                </a:moveTo>
                <a:lnTo>
                  <a:pt x="1874251" y="764986"/>
                </a:lnTo>
                <a:lnTo>
                  <a:pt x="1857605" y="764986"/>
                </a:lnTo>
                <a:lnTo>
                  <a:pt x="1882847" y="725599"/>
                </a:lnTo>
                <a:lnTo>
                  <a:pt x="1859237" y="688823"/>
                </a:lnTo>
                <a:lnTo>
                  <a:pt x="1875884" y="688823"/>
                </a:lnTo>
                <a:lnTo>
                  <a:pt x="1891116" y="712760"/>
                </a:lnTo>
                <a:lnTo>
                  <a:pt x="1906349" y="688823"/>
                </a:lnTo>
                <a:lnTo>
                  <a:pt x="1922995" y="688823"/>
                </a:lnTo>
                <a:lnTo>
                  <a:pt x="1899385" y="725599"/>
                </a:lnTo>
                <a:lnTo>
                  <a:pt x="1924627" y="764986"/>
                </a:lnTo>
                <a:lnTo>
                  <a:pt x="1907981" y="764986"/>
                </a:lnTo>
                <a:lnTo>
                  <a:pt x="1891116" y="738220"/>
                </a:lnTo>
                <a:close/>
                <a:moveTo>
                  <a:pt x="1994316" y="738220"/>
                </a:moveTo>
                <a:lnTo>
                  <a:pt x="1977452" y="764986"/>
                </a:lnTo>
                <a:lnTo>
                  <a:pt x="1960805" y="764986"/>
                </a:lnTo>
                <a:lnTo>
                  <a:pt x="1986047" y="725599"/>
                </a:lnTo>
                <a:lnTo>
                  <a:pt x="1962438" y="688823"/>
                </a:lnTo>
                <a:lnTo>
                  <a:pt x="1979084" y="688823"/>
                </a:lnTo>
                <a:lnTo>
                  <a:pt x="1994316" y="712760"/>
                </a:lnTo>
                <a:lnTo>
                  <a:pt x="2009549" y="688823"/>
                </a:lnTo>
                <a:lnTo>
                  <a:pt x="2026195" y="688823"/>
                </a:lnTo>
                <a:lnTo>
                  <a:pt x="2002586" y="725599"/>
                </a:lnTo>
                <a:lnTo>
                  <a:pt x="2027827" y="764986"/>
                </a:lnTo>
                <a:lnTo>
                  <a:pt x="2011182" y="764986"/>
                </a:lnTo>
                <a:lnTo>
                  <a:pt x="1994316" y="738220"/>
                </a:lnTo>
                <a:close/>
                <a:moveTo>
                  <a:pt x="33511" y="853024"/>
                </a:moveTo>
                <a:lnTo>
                  <a:pt x="16646" y="879789"/>
                </a:lnTo>
                <a:lnTo>
                  <a:pt x="0" y="879789"/>
                </a:lnTo>
                <a:lnTo>
                  <a:pt x="25242" y="840403"/>
                </a:lnTo>
                <a:lnTo>
                  <a:pt x="1632" y="803627"/>
                </a:lnTo>
                <a:lnTo>
                  <a:pt x="18278" y="803627"/>
                </a:lnTo>
                <a:lnTo>
                  <a:pt x="33511" y="827564"/>
                </a:lnTo>
                <a:lnTo>
                  <a:pt x="48744" y="803627"/>
                </a:lnTo>
                <a:lnTo>
                  <a:pt x="65390" y="803627"/>
                </a:lnTo>
                <a:lnTo>
                  <a:pt x="41780" y="840403"/>
                </a:lnTo>
                <a:lnTo>
                  <a:pt x="67022" y="879789"/>
                </a:lnTo>
                <a:lnTo>
                  <a:pt x="50376" y="879789"/>
                </a:lnTo>
                <a:lnTo>
                  <a:pt x="33511" y="853024"/>
                </a:lnTo>
                <a:close/>
                <a:moveTo>
                  <a:pt x="136711" y="853024"/>
                </a:moveTo>
                <a:lnTo>
                  <a:pt x="119846" y="879789"/>
                </a:lnTo>
                <a:lnTo>
                  <a:pt x="103200" y="879789"/>
                </a:lnTo>
                <a:lnTo>
                  <a:pt x="128442" y="840403"/>
                </a:lnTo>
                <a:lnTo>
                  <a:pt x="104833" y="803627"/>
                </a:lnTo>
                <a:lnTo>
                  <a:pt x="121479" y="803627"/>
                </a:lnTo>
                <a:lnTo>
                  <a:pt x="136711" y="827564"/>
                </a:lnTo>
                <a:lnTo>
                  <a:pt x="151944" y="803627"/>
                </a:lnTo>
                <a:lnTo>
                  <a:pt x="168590" y="803627"/>
                </a:lnTo>
                <a:lnTo>
                  <a:pt x="144981" y="840403"/>
                </a:lnTo>
                <a:lnTo>
                  <a:pt x="170222" y="879789"/>
                </a:lnTo>
                <a:lnTo>
                  <a:pt x="153576" y="879789"/>
                </a:lnTo>
                <a:lnTo>
                  <a:pt x="136711" y="853024"/>
                </a:lnTo>
                <a:close/>
                <a:moveTo>
                  <a:pt x="239911" y="853024"/>
                </a:moveTo>
                <a:lnTo>
                  <a:pt x="223047" y="879789"/>
                </a:lnTo>
                <a:lnTo>
                  <a:pt x="206401" y="879789"/>
                </a:lnTo>
                <a:lnTo>
                  <a:pt x="231642" y="840403"/>
                </a:lnTo>
                <a:lnTo>
                  <a:pt x="208033" y="803627"/>
                </a:lnTo>
                <a:lnTo>
                  <a:pt x="224679" y="803627"/>
                </a:lnTo>
                <a:lnTo>
                  <a:pt x="239911" y="827564"/>
                </a:lnTo>
                <a:lnTo>
                  <a:pt x="255144" y="803627"/>
                </a:lnTo>
                <a:lnTo>
                  <a:pt x="271790" y="803627"/>
                </a:lnTo>
                <a:lnTo>
                  <a:pt x="248181" y="840403"/>
                </a:lnTo>
                <a:lnTo>
                  <a:pt x="273423" y="879789"/>
                </a:lnTo>
                <a:lnTo>
                  <a:pt x="256777" y="879789"/>
                </a:lnTo>
                <a:lnTo>
                  <a:pt x="239911" y="853024"/>
                </a:lnTo>
                <a:close/>
                <a:moveTo>
                  <a:pt x="343111" y="853024"/>
                </a:moveTo>
                <a:lnTo>
                  <a:pt x="326247" y="879789"/>
                </a:lnTo>
                <a:lnTo>
                  <a:pt x="309601" y="879789"/>
                </a:lnTo>
                <a:lnTo>
                  <a:pt x="334843" y="840403"/>
                </a:lnTo>
                <a:lnTo>
                  <a:pt x="311233" y="803627"/>
                </a:lnTo>
                <a:lnTo>
                  <a:pt x="327879" y="803627"/>
                </a:lnTo>
                <a:lnTo>
                  <a:pt x="343111" y="827564"/>
                </a:lnTo>
                <a:lnTo>
                  <a:pt x="358345" y="803627"/>
                </a:lnTo>
                <a:lnTo>
                  <a:pt x="374991" y="803627"/>
                </a:lnTo>
                <a:lnTo>
                  <a:pt x="351381" y="840403"/>
                </a:lnTo>
                <a:lnTo>
                  <a:pt x="376623" y="879789"/>
                </a:lnTo>
                <a:lnTo>
                  <a:pt x="359977" y="879789"/>
                </a:lnTo>
                <a:lnTo>
                  <a:pt x="343111" y="853024"/>
                </a:lnTo>
                <a:close/>
                <a:moveTo>
                  <a:pt x="446312" y="853024"/>
                </a:moveTo>
                <a:lnTo>
                  <a:pt x="429447" y="879789"/>
                </a:lnTo>
                <a:lnTo>
                  <a:pt x="412801" y="879789"/>
                </a:lnTo>
                <a:lnTo>
                  <a:pt x="438043" y="840403"/>
                </a:lnTo>
                <a:lnTo>
                  <a:pt x="414433" y="803627"/>
                </a:lnTo>
                <a:lnTo>
                  <a:pt x="431079" y="803627"/>
                </a:lnTo>
                <a:lnTo>
                  <a:pt x="446312" y="827564"/>
                </a:lnTo>
                <a:lnTo>
                  <a:pt x="461545" y="803627"/>
                </a:lnTo>
                <a:lnTo>
                  <a:pt x="478191" y="803627"/>
                </a:lnTo>
                <a:lnTo>
                  <a:pt x="454582" y="840403"/>
                </a:lnTo>
                <a:lnTo>
                  <a:pt x="479823" y="879789"/>
                </a:lnTo>
                <a:lnTo>
                  <a:pt x="463177" y="879789"/>
                </a:lnTo>
                <a:lnTo>
                  <a:pt x="446312" y="853024"/>
                </a:lnTo>
                <a:close/>
                <a:moveTo>
                  <a:pt x="549512" y="853024"/>
                </a:moveTo>
                <a:lnTo>
                  <a:pt x="532648" y="879789"/>
                </a:lnTo>
                <a:lnTo>
                  <a:pt x="516002" y="879789"/>
                </a:lnTo>
                <a:lnTo>
                  <a:pt x="541243" y="840403"/>
                </a:lnTo>
                <a:lnTo>
                  <a:pt x="517634" y="803627"/>
                </a:lnTo>
                <a:lnTo>
                  <a:pt x="534280" y="803627"/>
                </a:lnTo>
                <a:lnTo>
                  <a:pt x="549512" y="827564"/>
                </a:lnTo>
                <a:lnTo>
                  <a:pt x="564745" y="803627"/>
                </a:lnTo>
                <a:lnTo>
                  <a:pt x="581391" y="803627"/>
                </a:lnTo>
                <a:lnTo>
                  <a:pt x="557782" y="840403"/>
                </a:lnTo>
                <a:lnTo>
                  <a:pt x="583023" y="879789"/>
                </a:lnTo>
                <a:lnTo>
                  <a:pt x="566378" y="879789"/>
                </a:lnTo>
                <a:lnTo>
                  <a:pt x="549512" y="853024"/>
                </a:lnTo>
                <a:close/>
                <a:moveTo>
                  <a:pt x="652712" y="853024"/>
                </a:moveTo>
                <a:lnTo>
                  <a:pt x="635848" y="879789"/>
                </a:lnTo>
                <a:lnTo>
                  <a:pt x="619202" y="879789"/>
                </a:lnTo>
                <a:lnTo>
                  <a:pt x="644443" y="840403"/>
                </a:lnTo>
                <a:lnTo>
                  <a:pt x="620834" y="803627"/>
                </a:lnTo>
                <a:lnTo>
                  <a:pt x="637480" y="803627"/>
                </a:lnTo>
                <a:lnTo>
                  <a:pt x="652712" y="827564"/>
                </a:lnTo>
                <a:lnTo>
                  <a:pt x="667945" y="803627"/>
                </a:lnTo>
                <a:lnTo>
                  <a:pt x="684592" y="803627"/>
                </a:lnTo>
                <a:lnTo>
                  <a:pt x="660982" y="840403"/>
                </a:lnTo>
                <a:lnTo>
                  <a:pt x="686224" y="879789"/>
                </a:lnTo>
                <a:lnTo>
                  <a:pt x="669578" y="879789"/>
                </a:lnTo>
                <a:lnTo>
                  <a:pt x="652712" y="853024"/>
                </a:lnTo>
                <a:close/>
                <a:moveTo>
                  <a:pt x="755913" y="853024"/>
                </a:moveTo>
                <a:lnTo>
                  <a:pt x="739048" y="879789"/>
                </a:lnTo>
                <a:lnTo>
                  <a:pt x="722402" y="879789"/>
                </a:lnTo>
                <a:lnTo>
                  <a:pt x="747644" y="840403"/>
                </a:lnTo>
                <a:lnTo>
                  <a:pt x="724034" y="803627"/>
                </a:lnTo>
                <a:lnTo>
                  <a:pt x="740680" y="803627"/>
                </a:lnTo>
                <a:lnTo>
                  <a:pt x="755913" y="827564"/>
                </a:lnTo>
                <a:lnTo>
                  <a:pt x="771146" y="803627"/>
                </a:lnTo>
                <a:lnTo>
                  <a:pt x="787792" y="803627"/>
                </a:lnTo>
                <a:lnTo>
                  <a:pt x="764182" y="840403"/>
                </a:lnTo>
                <a:lnTo>
                  <a:pt x="789424" y="879789"/>
                </a:lnTo>
                <a:lnTo>
                  <a:pt x="772778" y="879789"/>
                </a:lnTo>
                <a:lnTo>
                  <a:pt x="755913" y="853024"/>
                </a:lnTo>
                <a:close/>
                <a:moveTo>
                  <a:pt x="859113" y="853024"/>
                </a:moveTo>
                <a:lnTo>
                  <a:pt x="842248" y="879789"/>
                </a:lnTo>
                <a:lnTo>
                  <a:pt x="825602" y="879789"/>
                </a:lnTo>
                <a:lnTo>
                  <a:pt x="850844" y="840403"/>
                </a:lnTo>
                <a:lnTo>
                  <a:pt x="827235" y="803627"/>
                </a:lnTo>
                <a:lnTo>
                  <a:pt x="843881" y="803627"/>
                </a:lnTo>
                <a:lnTo>
                  <a:pt x="859113" y="827564"/>
                </a:lnTo>
                <a:lnTo>
                  <a:pt x="874346" y="803627"/>
                </a:lnTo>
                <a:lnTo>
                  <a:pt x="890992" y="803627"/>
                </a:lnTo>
                <a:lnTo>
                  <a:pt x="867383" y="840403"/>
                </a:lnTo>
                <a:lnTo>
                  <a:pt x="892624" y="879789"/>
                </a:lnTo>
                <a:lnTo>
                  <a:pt x="875978" y="879789"/>
                </a:lnTo>
                <a:lnTo>
                  <a:pt x="859113" y="853024"/>
                </a:lnTo>
                <a:close/>
                <a:moveTo>
                  <a:pt x="962313" y="853024"/>
                </a:moveTo>
                <a:lnTo>
                  <a:pt x="945449" y="879789"/>
                </a:lnTo>
                <a:lnTo>
                  <a:pt x="928803" y="879789"/>
                </a:lnTo>
                <a:lnTo>
                  <a:pt x="954044" y="840403"/>
                </a:lnTo>
                <a:lnTo>
                  <a:pt x="930435" y="803627"/>
                </a:lnTo>
                <a:lnTo>
                  <a:pt x="947081" y="803627"/>
                </a:lnTo>
                <a:lnTo>
                  <a:pt x="962313" y="827564"/>
                </a:lnTo>
                <a:lnTo>
                  <a:pt x="977546" y="803627"/>
                </a:lnTo>
                <a:lnTo>
                  <a:pt x="994192" y="803627"/>
                </a:lnTo>
                <a:lnTo>
                  <a:pt x="970583" y="840403"/>
                </a:lnTo>
                <a:lnTo>
                  <a:pt x="995824" y="879789"/>
                </a:lnTo>
                <a:lnTo>
                  <a:pt x="979179" y="879789"/>
                </a:lnTo>
                <a:lnTo>
                  <a:pt x="962313" y="853024"/>
                </a:lnTo>
                <a:close/>
                <a:moveTo>
                  <a:pt x="1065513" y="853024"/>
                </a:moveTo>
                <a:lnTo>
                  <a:pt x="1048649" y="879789"/>
                </a:lnTo>
                <a:lnTo>
                  <a:pt x="1032003" y="879789"/>
                </a:lnTo>
                <a:lnTo>
                  <a:pt x="1057244" y="840403"/>
                </a:lnTo>
                <a:lnTo>
                  <a:pt x="1033635" y="803627"/>
                </a:lnTo>
                <a:lnTo>
                  <a:pt x="1050281" y="803627"/>
                </a:lnTo>
                <a:lnTo>
                  <a:pt x="1065513" y="827564"/>
                </a:lnTo>
                <a:lnTo>
                  <a:pt x="1080747" y="803627"/>
                </a:lnTo>
                <a:lnTo>
                  <a:pt x="1097393" y="803627"/>
                </a:lnTo>
                <a:lnTo>
                  <a:pt x="1073783" y="840403"/>
                </a:lnTo>
                <a:lnTo>
                  <a:pt x="1099025" y="879789"/>
                </a:lnTo>
                <a:lnTo>
                  <a:pt x="1082379" y="879789"/>
                </a:lnTo>
                <a:lnTo>
                  <a:pt x="1065513" y="853024"/>
                </a:lnTo>
                <a:close/>
                <a:moveTo>
                  <a:pt x="1168714" y="853024"/>
                </a:moveTo>
                <a:lnTo>
                  <a:pt x="1151849" y="879789"/>
                </a:lnTo>
                <a:lnTo>
                  <a:pt x="1135203" y="879789"/>
                </a:lnTo>
                <a:lnTo>
                  <a:pt x="1160445" y="840403"/>
                </a:lnTo>
                <a:lnTo>
                  <a:pt x="1136835" y="803627"/>
                </a:lnTo>
                <a:lnTo>
                  <a:pt x="1153481" y="803627"/>
                </a:lnTo>
                <a:lnTo>
                  <a:pt x="1168714" y="827564"/>
                </a:lnTo>
                <a:lnTo>
                  <a:pt x="1183947" y="803627"/>
                </a:lnTo>
                <a:lnTo>
                  <a:pt x="1200593" y="803627"/>
                </a:lnTo>
                <a:lnTo>
                  <a:pt x="1176984" y="840403"/>
                </a:lnTo>
                <a:lnTo>
                  <a:pt x="1202225" y="879789"/>
                </a:lnTo>
                <a:lnTo>
                  <a:pt x="1185579" y="879789"/>
                </a:lnTo>
                <a:lnTo>
                  <a:pt x="1168714" y="853024"/>
                </a:lnTo>
                <a:close/>
                <a:moveTo>
                  <a:pt x="1271914" y="853024"/>
                </a:moveTo>
                <a:lnTo>
                  <a:pt x="1255050" y="879789"/>
                </a:lnTo>
                <a:lnTo>
                  <a:pt x="1238404" y="879789"/>
                </a:lnTo>
                <a:lnTo>
                  <a:pt x="1263645" y="840403"/>
                </a:lnTo>
                <a:lnTo>
                  <a:pt x="1240036" y="803627"/>
                </a:lnTo>
                <a:lnTo>
                  <a:pt x="1256682" y="803627"/>
                </a:lnTo>
                <a:lnTo>
                  <a:pt x="1271914" y="827564"/>
                </a:lnTo>
                <a:lnTo>
                  <a:pt x="1287147" y="803627"/>
                </a:lnTo>
                <a:lnTo>
                  <a:pt x="1303793" y="803627"/>
                </a:lnTo>
                <a:lnTo>
                  <a:pt x="1280184" y="840403"/>
                </a:lnTo>
                <a:lnTo>
                  <a:pt x="1305426" y="879789"/>
                </a:lnTo>
                <a:lnTo>
                  <a:pt x="1288779" y="879789"/>
                </a:lnTo>
                <a:lnTo>
                  <a:pt x="1271914" y="853024"/>
                </a:lnTo>
                <a:close/>
                <a:moveTo>
                  <a:pt x="1375114" y="853024"/>
                </a:moveTo>
                <a:lnTo>
                  <a:pt x="1358250" y="879789"/>
                </a:lnTo>
                <a:lnTo>
                  <a:pt x="1341604" y="879789"/>
                </a:lnTo>
                <a:lnTo>
                  <a:pt x="1366845" y="840403"/>
                </a:lnTo>
                <a:lnTo>
                  <a:pt x="1343236" y="803627"/>
                </a:lnTo>
                <a:lnTo>
                  <a:pt x="1359882" y="803627"/>
                </a:lnTo>
                <a:lnTo>
                  <a:pt x="1375114" y="827564"/>
                </a:lnTo>
                <a:lnTo>
                  <a:pt x="1390348" y="803627"/>
                </a:lnTo>
                <a:lnTo>
                  <a:pt x="1406993" y="803627"/>
                </a:lnTo>
                <a:lnTo>
                  <a:pt x="1383384" y="840403"/>
                </a:lnTo>
                <a:lnTo>
                  <a:pt x="1408626" y="879789"/>
                </a:lnTo>
                <a:lnTo>
                  <a:pt x="1391980" y="879789"/>
                </a:lnTo>
                <a:lnTo>
                  <a:pt x="1375114" y="853024"/>
                </a:lnTo>
                <a:close/>
                <a:moveTo>
                  <a:pt x="1478315" y="853024"/>
                </a:moveTo>
                <a:lnTo>
                  <a:pt x="1461450" y="879789"/>
                </a:lnTo>
                <a:lnTo>
                  <a:pt x="1444804" y="879789"/>
                </a:lnTo>
                <a:lnTo>
                  <a:pt x="1470046" y="840403"/>
                </a:lnTo>
                <a:lnTo>
                  <a:pt x="1446436" y="803627"/>
                </a:lnTo>
                <a:lnTo>
                  <a:pt x="1463083" y="803627"/>
                </a:lnTo>
                <a:lnTo>
                  <a:pt x="1478315" y="827564"/>
                </a:lnTo>
                <a:lnTo>
                  <a:pt x="1493548" y="803627"/>
                </a:lnTo>
                <a:lnTo>
                  <a:pt x="1510194" y="803627"/>
                </a:lnTo>
                <a:lnTo>
                  <a:pt x="1486584" y="840403"/>
                </a:lnTo>
                <a:lnTo>
                  <a:pt x="1511826" y="879789"/>
                </a:lnTo>
                <a:lnTo>
                  <a:pt x="1495180" y="879789"/>
                </a:lnTo>
                <a:lnTo>
                  <a:pt x="1478315" y="853024"/>
                </a:lnTo>
                <a:close/>
                <a:moveTo>
                  <a:pt x="1581515" y="853024"/>
                </a:moveTo>
                <a:lnTo>
                  <a:pt x="1564650" y="879789"/>
                </a:lnTo>
                <a:lnTo>
                  <a:pt x="1548004" y="879789"/>
                </a:lnTo>
                <a:lnTo>
                  <a:pt x="1573246" y="840403"/>
                </a:lnTo>
                <a:lnTo>
                  <a:pt x="1549636" y="803627"/>
                </a:lnTo>
                <a:lnTo>
                  <a:pt x="1566283" y="803627"/>
                </a:lnTo>
                <a:lnTo>
                  <a:pt x="1581515" y="827564"/>
                </a:lnTo>
                <a:lnTo>
                  <a:pt x="1596748" y="803627"/>
                </a:lnTo>
                <a:lnTo>
                  <a:pt x="1613394" y="803627"/>
                </a:lnTo>
                <a:lnTo>
                  <a:pt x="1589785" y="840403"/>
                </a:lnTo>
                <a:lnTo>
                  <a:pt x="1615026" y="879789"/>
                </a:lnTo>
                <a:lnTo>
                  <a:pt x="1598380" y="879789"/>
                </a:lnTo>
                <a:lnTo>
                  <a:pt x="1581515" y="853024"/>
                </a:lnTo>
                <a:close/>
                <a:moveTo>
                  <a:pt x="1684715" y="853024"/>
                </a:moveTo>
                <a:lnTo>
                  <a:pt x="1667851" y="879789"/>
                </a:lnTo>
                <a:lnTo>
                  <a:pt x="1651205" y="879789"/>
                </a:lnTo>
                <a:lnTo>
                  <a:pt x="1676446" y="840403"/>
                </a:lnTo>
                <a:lnTo>
                  <a:pt x="1652837" y="803627"/>
                </a:lnTo>
                <a:lnTo>
                  <a:pt x="1669483" y="803627"/>
                </a:lnTo>
                <a:lnTo>
                  <a:pt x="1684715" y="827564"/>
                </a:lnTo>
                <a:lnTo>
                  <a:pt x="1699948" y="803627"/>
                </a:lnTo>
                <a:lnTo>
                  <a:pt x="1716595" y="803627"/>
                </a:lnTo>
                <a:lnTo>
                  <a:pt x="1692985" y="840403"/>
                </a:lnTo>
                <a:lnTo>
                  <a:pt x="1718227" y="879789"/>
                </a:lnTo>
                <a:lnTo>
                  <a:pt x="1701581" y="879789"/>
                </a:lnTo>
                <a:lnTo>
                  <a:pt x="1684715" y="853024"/>
                </a:lnTo>
                <a:close/>
                <a:moveTo>
                  <a:pt x="1787915" y="853024"/>
                </a:moveTo>
                <a:lnTo>
                  <a:pt x="1771051" y="879789"/>
                </a:lnTo>
                <a:lnTo>
                  <a:pt x="1754405" y="879789"/>
                </a:lnTo>
                <a:lnTo>
                  <a:pt x="1779647" y="840403"/>
                </a:lnTo>
                <a:lnTo>
                  <a:pt x="1756037" y="803627"/>
                </a:lnTo>
                <a:lnTo>
                  <a:pt x="1772683" y="803627"/>
                </a:lnTo>
                <a:lnTo>
                  <a:pt x="1787915" y="827564"/>
                </a:lnTo>
                <a:lnTo>
                  <a:pt x="1803149" y="803627"/>
                </a:lnTo>
                <a:lnTo>
                  <a:pt x="1819795" y="803627"/>
                </a:lnTo>
                <a:lnTo>
                  <a:pt x="1796185" y="840403"/>
                </a:lnTo>
                <a:lnTo>
                  <a:pt x="1821427" y="879789"/>
                </a:lnTo>
                <a:lnTo>
                  <a:pt x="1804781" y="879789"/>
                </a:lnTo>
                <a:lnTo>
                  <a:pt x="1787915" y="853024"/>
                </a:lnTo>
                <a:close/>
                <a:moveTo>
                  <a:pt x="1891116" y="853024"/>
                </a:moveTo>
                <a:lnTo>
                  <a:pt x="1874251" y="879789"/>
                </a:lnTo>
                <a:lnTo>
                  <a:pt x="1857605" y="879789"/>
                </a:lnTo>
                <a:lnTo>
                  <a:pt x="1882847" y="840403"/>
                </a:lnTo>
                <a:lnTo>
                  <a:pt x="1859237" y="803627"/>
                </a:lnTo>
                <a:lnTo>
                  <a:pt x="1875884" y="803627"/>
                </a:lnTo>
                <a:lnTo>
                  <a:pt x="1891116" y="827564"/>
                </a:lnTo>
                <a:lnTo>
                  <a:pt x="1906349" y="803627"/>
                </a:lnTo>
                <a:lnTo>
                  <a:pt x="1922995" y="803627"/>
                </a:lnTo>
                <a:lnTo>
                  <a:pt x="1899385" y="840403"/>
                </a:lnTo>
                <a:lnTo>
                  <a:pt x="1924627" y="879789"/>
                </a:lnTo>
                <a:lnTo>
                  <a:pt x="1907981" y="879789"/>
                </a:lnTo>
                <a:lnTo>
                  <a:pt x="1891116" y="853024"/>
                </a:lnTo>
                <a:close/>
                <a:moveTo>
                  <a:pt x="1994316" y="853024"/>
                </a:moveTo>
                <a:lnTo>
                  <a:pt x="1977452" y="879789"/>
                </a:lnTo>
                <a:lnTo>
                  <a:pt x="1960805" y="879789"/>
                </a:lnTo>
                <a:lnTo>
                  <a:pt x="1986047" y="840403"/>
                </a:lnTo>
                <a:lnTo>
                  <a:pt x="1962438" y="803627"/>
                </a:lnTo>
                <a:lnTo>
                  <a:pt x="1979084" y="803627"/>
                </a:lnTo>
                <a:lnTo>
                  <a:pt x="1994316" y="827564"/>
                </a:lnTo>
                <a:lnTo>
                  <a:pt x="2009549" y="803627"/>
                </a:lnTo>
                <a:lnTo>
                  <a:pt x="2026195" y="803627"/>
                </a:lnTo>
                <a:lnTo>
                  <a:pt x="2002586" y="840403"/>
                </a:lnTo>
                <a:lnTo>
                  <a:pt x="2027827" y="879789"/>
                </a:lnTo>
                <a:lnTo>
                  <a:pt x="2011182" y="879789"/>
                </a:lnTo>
                <a:lnTo>
                  <a:pt x="1994316" y="853024"/>
                </a:lnTo>
                <a:close/>
                <a:moveTo>
                  <a:pt x="33511" y="967828"/>
                </a:moveTo>
                <a:lnTo>
                  <a:pt x="16646" y="994593"/>
                </a:lnTo>
                <a:lnTo>
                  <a:pt x="0" y="994593"/>
                </a:lnTo>
                <a:lnTo>
                  <a:pt x="25242" y="955206"/>
                </a:lnTo>
                <a:lnTo>
                  <a:pt x="1632" y="918430"/>
                </a:lnTo>
                <a:lnTo>
                  <a:pt x="18278" y="918430"/>
                </a:lnTo>
                <a:lnTo>
                  <a:pt x="33511" y="942368"/>
                </a:lnTo>
                <a:lnTo>
                  <a:pt x="48744" y="918430"/>
                </a:lnTo>
                <a:lnTo>
                  <a:pt x="65390" y="918430"/>
                </a:lnTo>
                <a:lnTo>
                  <a:pt x="41780" y="955206"/>
                </a:lnTo>
                <a:lnTo>
                  <a:pt x="67022" y="994593"/>
                </a:lnTo>
                <a:lnTo>
                  <a:pt x="50376" y="994593"/>
                </a:lnTo>
                <a:lnTo>
                  <a:pt x="33511" y="967828"/>
                </a:lnTo>
                <a:close/>
                <a:moveTo>
                  <a:pt x="136711" y="967828"/>
                </a:moveTo>
                <a:lnTo>
                  <a:pt x="119846" y="994593"/>
                </a:lnTo>
                <a:lnTo>
                  <a:pt x="103200" y="994593"/>
                </a:lnTo>
                <a:lnTo>
                  <a:pt x="128442" y="955206"/>
                </a:lnTo>
                <a:lnTo>
                  <a:pt x="104833" y="918430"/>
                </a:lnTo>
                <a:lnTo>
                  <a:pt x="121479" y="918430"/>
                </a:lnTo>
                <a:lnTo>
                  <a:pt x="136711" y="942368"/>
                </a:lnTo>
                <a:lnTo>
                  <a:pt x="151944" y="918430"/>
                </a:lnTo>
                <a:lnTo>
                  <a:pt x="168590" y="918430"/>
                </a:lnTo>
                <a:lnTo>
                  <a:pt x="144981" y="955206"/>
                </a:lnTo>
                <a:lnTo>
                  <a:pt x="170222" y="994593"/>
                </a:lnTo>
                <a:lnTo>
                  <a:pt x="153576" y="994593"/>
                </a:lnTo>
                <a:lnTo>
                  <a:pt x="136711" y="967828"/>
                </a:lnTo>
                <a:close/>
                <a:moveTo>
                  <a:pt x="239911" y="967828"/>
                </a:moveTo>
                <a:lnTo>
                  <a:pt x="223047" y="994593"/>
                </a:lnTo>
                <a:lnTo>
                  <a:pt x="206401" y="994593"/>
                </a:lnTo>
                <a:lnTo>
                  <a:pt x="231642" y="955206"/>
                </a:lnTo>
                <a:lnTo>
                  <a:pt x="208033" y="918430"/>
                </a:lnTo>
                <a:lnTo>
                  <a:pt x="224679" y="918430"/>
                </a:lnTo>
                <a:lnTo>
                  <a:pt x="239911" y="942368"/>
                </a:lnTo>
                <a:lnTo>
                  <a:pt x="255144" y="918430"/>
                </a:lnTo>
                <a:lnTo>
                  <a:pt x="271790" y="918430"/>
                </a:lnTo>
                <a:lnTo>
                  <a:pt x="248181" y="955206"/>
                </a:lnTo>
                <a:lnTo>
                  <a:pt x="273423" y="994593"/>
                </a:lnTo>
                <a:lnTo>
                  <a:pt x="256777" y="994593"/>
                </a:lnTo>
                <a:lnTo>
                  <a:pt x="239911" y="967828"/>
                </a:lnTo>
                <a:close/>
                <a:moveTo>
                  <a:pt x="343111" y="967828"/>
                </a:moveTo>
                <a:lnTo>
                  <a:pt x="326247" y="994593"/>
                </a:lnTo>
                <a:lnTo>
                  <a:pt x="309601" y="994593"/>
                </a:lnTo>
                <a:lnTo>
                  <a:pt x="334843" y="955206"/>
                </a:lnTo>
                <a:lnTo>
                  <a:pt x="311233" y="918430"/>
                </a:lnTo>
                <a:lnTo>
                  <a:pt x="327879" y="918430"/>
                </a:lnTo>
                <a:lnTo>
                  <a:pt x="343111" y="942368"/>
                </a:lnTo>
                <a:lnTo>
                  <a:pt x="358345" y="918430"/>
                </a:lnTo>
                <a:lnTo>
                  <a:pt x="374991" y="918430"/>
                </a:lnTo>
                <a:lnTo>
                  <a:pt x="351381" y="955206"/>
                </a:lnTo>
                <a:lnTo>
                  <a:pt x="376623" y="994593"/>
                </a:lnTo>
                <a:lnTo>
                  <a:pt x="359977" y="994593"/>
                </a:lnTo>
                <a:lnTo>
                  <a:pt x="343111" y="967828"/>
                </a:lnTo>
                <a:close/>
                <a:moveTo>
                  <a:pt x="446312" y="967828"/>
                </a:moveTo>
                <a:lnTo>
                  <a:pt x="429447" y="994593"/>
                </a:lnTo>
                <a:lnTo>
                  <a:pt x="412801" y="994593"/>
                </a:lnTo>
                <a:lnTo>
                  <a:pt x="438043" y="955206"/>
                </a:lnTo>
                <a:lnTo>
                  <a:pt x="414433" y="918430"/>
                </a:lnTo>
                <a:lnTo>
                  <a:pt x="431079" y="918430"/>
                </a:lnTo>
                <a:lnTo>
                  <a:pt x="446312" y="942368"/>
                </a:lnTo>
                <a:lnTo>
                  <a:pt x="461545" y="918430"/>
                </a:lnTo>
                <a:lnTo>
                  <a:pt x="478191" y="918430"/>
                </a:lnTo>
                <a:lnTo>
                  <a:pt x="454582" y="955206"/>
                </a:lnTo>
                <a:lnTo>
                  <a:pt x="479823" y="994593"/>
                </a:lnTo>
                <a:lnTo>
                  <a:pt x="463177" y="994593"/>
                </a:lnTo>
                <a:lnTo>
                  <a:pt x="446312" y="967828"/>
                </a:lnTo>
                <a:close/>
                <a:moveTo>
                  <a:pt x="549512" y="967828"/>
                </a:moveTo>
                <a:lnTo>
                  <a:pt x="532648" y="994593"/>
                </a:lnTo>
                <a:lnTo>
                  <a:pt x="516002" y="994593"/>
                </a:lnTo>
                <a:lnTo>
                  <a:pt x="541243" y="955206"/>
                </a:lnTo>
                <a:lnTo>
                  <a:pt x="517634" y="918430"/>
                </a:lnTo>
                <a:lnTo>
                  <a:pt x="534280" y="918430"/>
                </a:lnTo>
                <a:lnTo>
                  <a:pt x="549512" y="942368"/>
                </a:lnTo>
                <a:lnTo>
                  <a:pt x="564745" y="918430"/>
                </a:lnTo>
                <a:lnTo>
                  <a:pt x="581391" y="918430"/>
                </a:lnTo>
                <a:lnTo>
                  <a:pt x="557782" y="955206"/>
                </a:lnTo>
                <a:lnTo>
                  <a:pt x="583023" y="994593"/>
                </a:lnTo>
                <a:lnTo>
                  <a:pt x="566378" y="994593"/>
                </a:lnTo>
                <a:lnTo>
                  <a:pt x="549512" y="967828"/>
                </a:lnTo>
                <a:close/>
                <a:moveTo>
                  <a:pt x="652712" y="967828"/>
                </a:moveTo>
                <a:lnTo>
                  <a:pt x="635848" y="994593"/>
                </a:lnTo>
                <a:lnTo>
                  <a:pt x="619202" y="994593"/>
                </a:lnTo>
                <a:lnTo>
                  <a:pt x="644443" y="955206"/>
                </a:lnTo>
                <a:lnTo>
                  <a:pt x="620834" y="918430"/>
                </a:lnTo>
                <a:lnTo>
                  <a:pt x="637480" y="918430"/>
                </a:lnTo>
                <a:lnTo>
                  <a:pt x="652712" y="942368"/>
                </a:lnTo>
                <a:lnTo>
                  <a:pt x="667945" y="918430"/>
                </a:lnTo>
                <a:lnTo>
                  <a:pt x="684592" y="918430"/>
                </a:lnTo>
                <a:lnTo>
                  <a:pt x="660982" y="955206"/>
                </a:lnTo>
                <a:lnTo>
                  <a:pt x="686224" y="994593"/>
                </a:lnTo>
                <a:lnTo>
                  <a:pt x="669578" y="994593"/>
                </a:lnTo>
                <a:lnTo>
                  <a:pt x="652712" y="967828"/>
                </a:lnTo>
                <a:close/>
                <a:moveTo>
                  <a:pt x="755913" y="967828"/>
                </a:moveTo>
                <a:lnTo>
                  <a:pt x="739048" y="994593"/>
                </a:lnTo>
                <a:lnTo>
                  <a:pt x="722402" y="994593"/>
                </a:lnTo>
                <a:lnTo>
                  <a:pt x="747644" y="955206"/>
                </a:lnTo>
                <a:lnTo>
                  <a:pt x="724034" y="918430"/>
                </a:lnTo>
                <a:lnTo>
                  <a:pt x="740680" y="918430"/>
                </a:lnTo>
                <a:lnTo>
                  <a:pt x="755913" y="942368"/>
                </a:lnTo>
                <a:lnTo>
                  <a:pt x="771146" y="918430"/>
                </a:lnTo>
                <a:lnTo>
                  <a:pt x="787792" y="918430"/>
                </a:lnTo>
                <a:lnTo>
                  <a:pt x="764182" y="955206"/>
                </a:lnTo>
                <a:lnTo>
                  <a:pt x="789424" y="994593"/>
                </a:lnTo>
                <a:lnTo>
                  <a:pt x="772778" y="994593"/>
                </a:lnTo>
                <a:lnTo>
                  <a:pt x="755913" y="967828"/>
                </a:lnTo>
                <a:close/>
                <a:moveTo>
                  <a:pt x="859113" y="967828"/>
                </a:moveTo>
                <a:lnTo>
                  <a:pt x="842248" y="994593"/>
                </a:lnTo>
                <a:lnTo>
                  <a:pt x="825602" y="994593"/>
                </a:lnTo>
                <a:lnTo>
                  <a:pt x="850844" y="955206"/>
                </a:lnTo>
                <a:lnTo>
                  <a:pt x="827235" y="918430"/>
                </a:lnTo>
                <a:lnTo>
                  <a:pt x="843881" y="918430"/>
                </a:lnTo>
                <a:lnTo>
                  <a:pt x="859113" y="942368"/>
                </a:lnTo>
                <a:lnTo>
                  <a:pt x="874346" y="918430"/>
                </a:lnTo>
                <a:lnTo>
                  <a:pt x="890992" y="918430"/>
                </a:lnTo>
                <a:lnTo>
                  <a:pt x="867383" y="955206"/>
                </a:lnTo>
                <a:lnTo>
                  <a:pt x="892624" y="994593"/>
                </a:lnTo>
                <a:lnTo>
                  <a:pt x="875978" y="994593"/>
                </a:lnTo>
                <a:lnTo>
                  <a:pt x="859113" y="967828"/>
                </a:lnTo>
                <a:close/>
                <a:moveTo>
                  <a:pt x="962313" y="967828"/>
                </a:moveTo>
                <a:lnTo>
                  <a:pt x="945449" y="994593"/>
                </a:lnTo>
                <a:lnTo>
                  <a:pt x="928803" y="994593"/>
                </a:lnTo>
                <a:lnTo>
                  <a:pt x="954044" y="955206"/>
                </a:lnTo>
                <a:lnTo>
                  <a:pt x="930435" y="918430"/>
                </a:lnTo>
                <a:lnTo>
                  <a:pt x="947081" y="918430"/>
                </a:lnTo>
                <a:lnTo>
                  <a:pt x="962313" y="942368"/>
                </a:lnTo>
                <a:lnTo>
                  <a:pt x="977546" y="918430"/>
                </a:lnTo>
                <a:lnTo>
                  <a:pt x="994192" y="918430"/>
                </a:lnTo>
                <a:lnTo>
                  <a:pt x="970583" y="955206"/>
                </a:lnTo>
                <a:lnTo>
                  <a:pt x="995824" y="994593"/>
                </a:lnTo>
                <a:lnTo>
                  <a:pt x="979179" y="994593"/>
                </a:lnTo>
                <a:lnTo>
                  <a:pt x="962313" y="967828"/>
                </a:lnTo>
                <a:close/>
                <a:moveTo>
                  <a:pt x="1065513" y="967828"/>
                </a:moveTo>
                <a:lnTo>
                  <a:pt x="1048649" y="994593"/>
                </a:lnTo>
                <a:lnTo>
                  <a:pt x="1032003" y="994593"/>
                </a:lnTo>
                <a:lnTo>
                  <a:pt x="1057244" y="955206"/>
                </a:lnTo>
                <a:lnTo>
                  <a:pt x="1033635" y="918430"/>
                </a:lnTo>
                <a:lnTo>
                  <a:pt x="1050281" y="918430"/>
                </a:lnTo>
                <a:lnTo>
                  <a:pt x="1065513" y="942368"/>
                </a:lnTo>
                <a:lnTo>
                  <a:pt x="1080747" y="918430"/>
                </a:lnTo>
                <a:lnTo>
                  <a:pt x="1097393" y="918430"/>
                </a:lnTo>
                <a:lnTo>
                  <a:pt x="1073783" y="955206"/>
                </a:lnTo>
                <a:lnTo>
                  <a:pt x="1099025" y="994593"/>
                </a:lnTo>
                <a:lnTo>
                  <a:pt x="1082379" y="994593"/>
                </a:lnTo>
                <a:lnTo>
                  <a:pt x="1065513" y="967828"/>
                </a:lnTo>
                <a:close/>
                <a:moveTo>
                  <a:pt x="1168714" y="967828"/>
                </a:moveTo>
                <a:lnTo>
                  <a:pt x="1151849" y="994593"/>
                </a:lnTo>
                <a:lnTo>
                  <a:pt x="1135203" y="994593"/>
                </a:lnTo>
                <a:lnTo>
                  <a:pt x="1160445" y="955206"/>
                </a:lnTo>
                <a:lnTo>
                  <a:pt x="1136835" y="918430"/>
                </a:lnTo>
                <a:lnTo>
                  <a:pt x="1153481" y="918430"/>
                </a:lnTo>
                <a:lnTo>
                  <a:pt x="1168714" y="942368"/>
                </a:lnTo>
                <a:lnTo>
                  <a:pt x="1183947" y="918430"/>
                </a:lnTo>
                <a:lnTo>
                  <a:pt x="1200593" y="918430"/>
                </a:lnTo>
                <a:lnTo>
                  <a:pt x="1176984" y="955206"/>
                </a:lnTo>
                <a:lnTo>
                  <a:pt x="1202225" y="994593"/>
                </a:lnTo>
                <a:lnTo>
                  <a:pt x="1185579" y="994593"/>
                </a:lnTo>
                <a:lnTo>
                  <a:pt x="1168714" y="967828"/>
                </a:lnTo>
                <a:close/>
                <a:moveTo>
                  <a:pt x="1271914" y="967828"/>
                </a:moveTo>
                <a:lnTo>
                  <a:pt x="1255050" y="994593"/>
                </a:lnTo>
                <a:lnTo>
                  <a:pt x="1238404" y="994593"/>
                </a:lnTo>
                <a:lnTo>
                  <a:pt x="1263645" y="955206"/>
                </a:lnTo>
                <a:lnTo>
                  <a:pt x="1240036" y="918430"/>
                </a:lnTo>
                <a:lnTo>
                  <a:pt x="1256682" y="918430"/>
                </a:lnTo>
                <a:lnTo>
                  <a:pt x="1271914" y="942368"/>
                </a:lnTo>
                <a:lnTo>
                  <a:pt x="1287147" y="918430"/>
                </a:lnTo>
                <a:lnTo>
                  <a:pt x="1303793" y="918430"/>
                </a:lnTo>
                <a:lnTo>
                  <a:pt x="1280184" y="955206"/>
                </a:lnTo>
                <a:lnTo>
                  <a:pt x="1305426" y="994593"/>
                </a:lnTo>
                <a:lnTo>
                  <a:pt x="1288779" y="994593"/>
                </a:lnTo>
                <a:lnTo>
                  <a:pt x="1271914" y="967828"/>
                </a:lnTo>
                <a:close/>
                <a:moveTo>
                  <a:pt x="1375114" y="967828"/>
                </a:moveTo>
                <a:lnTo>
                  <a:pt x="1358250" y="994593"/>
                </a:lnTo>
                <a:lnTo>
                  <a:pt x="1341604" y="994593"/>
                </a:lnTo>
                <a:lnTo>
                  <a:pt x="1366845" y="955206"/>
                </a:lnTo>
                <a:lnTo>
                  <a:pt x="1343236" y="918430"/>
                </a:lnTo>
                <a:lnTo>
                  <a:pt x="1359882" y="918430"/>
                </a:lnTo>
                <a:lnTo>
                  <a:pt x="1375114" y="942368"/>
                </a:lnTo>
                <a:lnTo>
                  <a:pt x="1390348" y="918430"/>
                </a:lnTo>
                <a:lnTo>
                  <a:pt x="1406993" y="918430"/>
                </a:lnTo>
                <a:lnTo>
                  <a:pt x="1383384" y="955206"/>
                </a:lnTo>
                <a:lnTo>
                  <a:pt x="1408626" y="994593"/>
                </a:lnTo>
                <a:lnTo>
                  <a:pt x="1391980" y="994593"/>
                </a:lnTo>
                <a:lnTo>
                  <a:pt x="1375114" y="967828"/>
                </a:lnTo>
                <a:close/>
                <a:moveTo>
                  <a:pt x="1478315" y="967828"/>
                </a:moveTo>
                <a:lnTo>
                  <a:pt x="1461450" y="994593"/>
                </a:lnTo>
                <a:lnTo>
                  <a:pt x="1444804" y="994593"/>
                </a:lnTo>
                <a:lnTo>
                  <a:pt x="1470046" y="955206"/>
                </a:lnTo>
                <a:lnTo>
                  <a:pt x="1446436" y="918430"/>
                </a:lnTo>
                <a:lnTo>
                  <a:pt x="1463083" y="918430"/>
                </a:lnTo>
                <a:lnTo>
                  <a:pt x="1478315" y="942368"/>
                </a:lnTo>
                <a:lnTo>
                  <a:pt x="1493548" y="918430"/>
                </a:lnTo>
                <a:lnTo>
                  <a:pt x="1510194" y="918430"/>
                </a:lnTo>
                <a:lnTo>
                  <a:pt x="1486584" y="955206"/>
                </a:lnTo>
                <a:lnTo>
                  <a:pt x="1511826" y="994593"/>
                </a:lnTo>
                <a:lnTo>
                  <a:pt x="1495180" y="994593"/>
                </a:lnTo>
                <a:lnTo>
                  <a:pt x="1478315" y="967828"/>
                </a:lnTo>
                <a:close/>
                <a:moveTo>
                  <a:pt x="1581515" y="967828"/>
                </a:moveTo>
                <a:lnTo>
                  <a:pt x="1564650" y="994593"/>
                </a:lnTo>
                <a:lnTo>
                  <a:pt x="1548004" y="994593"/>
                </a:lnTo>
                <a:lnTo>
                  <a:pt x="1573246" y="955206"/>
                </a:lnTo>
                <a:lnTo>
                  <a:pt x="1549636" y="918430"/>
                </a:lnTo>
                <a:lnTo>
                  <a:pt x="1566283" y="918430"/>
                </a:lnTo>
                <a:lnTo>
                  <a:pt x="1581515" y="942368"/>
                </a:lnTo>
                <a:lnTo>
                  <a:pt x="1596748" y="918430"/>
                </a:lnTo>
                <a:lnTo>
                  <a:pt x="1613394" y="918430"/>
                </a:lnTo>
                <a:lnTo>
                  <a:pt x="1589785" y="955206"/>
                </a:lnTo>
                <a:lnTo>
                  <a:pt x="1615026" y="994593"/>
                </a:lnTo>
                <a:lnTo>
                  <a:pt x="1598380" y="994593"/>
                </a:lnTo>
                <a:lnTo>
                  <a:pt x="1581515" y="967828"/>
                </a:lnTo>
                <a:close/>
                <a:moveTo>
                  <a:pt x="1684715" y="967828"/>
                </a:moveTo>
                <a:lnTo>
                  <a:pt x="1667851" y="994593"/>
                </a:lnTo>
                <a:lnTo>
                  <a:pt x="1651205" y="994593"/>
                </a:lnTo>
                <a:lnTo>
                  <a:pt x="1676446" y="955206"/>
                </a:lnTo>
                <a:lnTo>
                  <a:pt x="1652837" y="918430"/>
                </a:lnTo>
                <a:lnTo>
                  <a:pt x="1669483" y="918430"/>
                </a:lnTo>
                <a:lnTo>
                  <a:pt x="1684715" y="942368"/>
                </a:lnTo>
                <a:lnTo>
                  <a:pt x="1699948" y="918430"/>
                </a:lnTo>
                <a:lnTo>
                  <a:pt x="1716595" y="918430"/>
                </a:lnTo>
                <a:lnTo>
                  <a:pt x="1692985" y="955206"/>
                </a:lnTo>
                <a:lnTo>
                  <a:pt x="1718227" y="994593"/>
                </a:lnTo>
                <a:lnTo>
                  <a:pt x="1701581" y="994593"/>
                </a:lnTo>
                <a:lnTo>
                  <a:pt x="1684715" y="967828"/>
                </a:lnTo>
                <a:close/>
                <a:moveTo>
                  <a:pt x="1787915" y="967828"/>
                </a:moveTo>
                <a:lnTo>
                  <a:pt x="1771051" y="994593"/>
                </a:lnTo>
                <a:lnTo>
                  <a:pt x="1754405" y="994593"/>
                </a:lnTo>
                <a:lnTo>
                  <a:pt x="1779647" y="955206"/>
                </a:lnTo>
                <a:lnTo>
                  <a:pt x="1756037" y="918430"/>
                </a:lnTo>
                <a:lnTo>
                  <a:pt x="1772683" y="918430"/>
                </a:lnTo>
                <a:lnTo>
                  <a:pt x="1787915" y="942368"/>
                </a:lnTo>
                <a:lnTo>
                  <a:pt x="1803149" y="918430"/>
                </a:lnTo>
                <a:lnTo>
                  <a:pt x="1819795" y="918430"/>
                </a:lnTo>
                <a:lnTo>
                  <a:pt x="1796185" y="955206"/>
                </a:lnTo>
                <a:lnTo>
                  <a:pt x="1821427" y="994593"/>
                </a:lnTo>
                <a:lnTo>
                  <a:pt x="1804781" y="994593"/>
                </a:lnTo>
                <a:lnTo>
                  <a:pt x="1787915" y="967828"/>
                </a:lnTo>
                <a:close/>
                <a:moveTo>
                  <a:pt x="1891116" y="967828"/>
                </a:moveTo>
                <a:lnTo>
                  <a:pt x="1874251" y="994593"/>
                </a:lnTo>
                <a:lnTo>
                  <a:pt x="1857605" y="994593"/>
                </a:lnTo>
                <a:lnTo>
                  <a:pt x="1882847" y="955206"/>
                </a:lnTo>
                <a:lnTo>
                  <a:pt x="1859237" y="918430"/>
                </a:lnTo>
                <a:lnTo>
                  <a:pt x="1875884" y="918430"/>
                </a:lnTo>
                <a:lnTo>
                  <a:pt x="1891116" y="942368"/>
                </a:lnTo>
                <a:lnTo>
                  <a:pt x="1906349" y="918430"/>
                </a:lnTo>
                <a:lnTo>
                  <a:pt x="1922995" y="918430"/>
                </a:lnTo>
                <a:lnTo>
                  <a:pt x="1899385" y="955206"/>
                </a:lnTo>
                <a:lnTo>
                  <a:pt x="1924627" y="994593"/>
                </a:lnTo>
                <a:lnTo>
                  <a:pt x="1907981" y="994593"/>
                </a:lnTo>
                <a:lnTo>
                  <a:pt x="1891116" y="967828"/>
                </a:lnTo>
                <a:close/>
                <a:moveTo>
                  <a:pt x="1994316" y="967828"/>
                </a:moveTo>
                <a:lnTo>
                  <a:pt x="1977452" y="994593"/>
                </a:lnTo>
                <a:lnTo>
                  <a:pt x="1960805" y="994593"/>
                </a:lnTo>
                <a:lnTo>
                  <a:pt x="1986047" y="955206"/>
                </a:lnTo>
                <a:lnTo>
                  <a:pt x="1962438" y="918430"/>
                </a:lnTo>
                <a:lnTo>
                  <a:pt x="1979084" y="918430"/>
                </a:lnTo>
                <a:lnTo>
                  <a:pt x="1994316" y="942368"/>
                </a:lnTo>
                <a:lnTo>
                  <a:pt x="2009549" y="918430"/>
                </a:lnTo>
                <a:lnTo>
                  <a:pt x="2026195" y="918430"/>
                </a:lnTo>
                <a:lnTo>
                  <a:pt x="2002586" y="955206"/>
                </a:lnTo>
                <a:lnTo>
                  <a:pt x="2027827" y="994593"/>
                </a:lnTo>
                <a:lnTo>
                  <a:pt x="2011182" y="994593"/>
                </a:lnTo>
                <a:lnTo>
                  <a:pt x="1994316" y="967828"/>
                </a:lnTo>
                <a:close/>
                <a:moveTo>
                  <a:pt x="33511" y="1082631"/>
                </a:moveTo>
                <a:lnTo>
                  <a:pt x="16646" y="1109397"/>
                </a:lnTo>
                <a:lnTo>
                  <a:pt x="0" y="1109397"/>
                </a:lnTo>
                <a:lnTo>
                  <a:pt x="25242" y="1070010"/>
                </a:lnTo>
                <a:lnTo>
                  <a:pt x="1632" y="1033234"/>
                </a:lnTo>
                <a:lnTo>
                  <a:pt x="18278" y="1033234"/>
                </a:lnTo>
                <a:lnTo>
                  <a:pt x="33511" y="1057171"/>
                </a:lnTo>
                <a:lnTo>
                  <a:pt x="48744" y="1033234"/>
                </a:lnTo>
                <a:lnTo>
                  <a:pt x="65390" y="1033234"/>
                </a:lnTo>
                <a:lnTo>
                  <a:pt x="41780" y="1070010"/>
                </a:lnTo>
                <a:lnTo>
                  <a:pt x="67022" y="1109397"/>
                </a:lnTo>
                <a:lnTo>
                  <a:pt x="50376" y="1109397"/>
                </a:lnTo>
                <a:lnTo>
                  <a:pt x="33511" y="1082631"/>
                </a:lnTo>
                <a:close/>
                <a:moveTo>
                  <a:pt x="136711" y="1082631"/>
                </a:moveTo>
                <a:lnTo>
                  <a:pt x="119846" y="1109397"/>
                </a:lnTo>
                <a:lnTo>
                  <a:pt x="103200" y="1109397"/>
                </a:lnTo>
                <a:lnTo>
                  <a:pt x="128442" y="1070010"/>
                </a:lnTo>
                <a:lnTo>
                  <a:pt x="104833" y="1033234"/>
                </a:lnTo>
                <a:lnTo>
                  <a:pt x="121479" y="1033234"/>
                </a:lnTo>
                <a:lnTo>
                  <a:pt x="136711" y="1057171"/>
                </a:lnTo>
                <a:lnTo>
                  <a:pt x="151944" y="1033234"/>
                </a:lnTo>
                <a:lnTo>
                  <a:pt x="168590" y="1033234"/>
                </a:lnTo>
                <a:lnTo>
                  <a:pt x="144981" y="1070010"/>
                </a:lnTo>
                <a:lnTo>
                  <a:pt x="170222" y="1109397"/>
                </a:lnTo>
                <a:lnTo>
                  <a:pt x="153576" y="1109397"/>
                </a:lnTo>
                <a:lnTo>
                  <a:pt x="136711" y="1082631"/>
                </a:lnTo>
                <a:close/>
                <a:moveTo>
                  <a:pt x="239911" y="1082631"/>
                </a:moveTo>
                <a:lnTo>
                  <a:pt x="223047" y="1109397"/>
                </a:lnTo>
                <a:lnTo>
                  <a:pt x="206401" y="1109397"/>
                </a:lnTo>
                <a:lnTo>
                  <a:pt x="231642" y="1070010"/>
                </a:lnTo>
                <a:lnTo>
                  <a:pt x="208033" y="1033234"/>
                </a:lnTo>
                <a:lnTo>
                  <a:pt x="224679" y="1033234"/>
                </a:lnTo>
                <a:lnTo>
                  <a:pt x="239911" y="1057171"/>
                </a:lnTo>
                <a:lnTo>
                  <a:pt x="255144" y="1033234"/>
                </a:lnTo>
                <a:lnTo>
                  <a:pt x="271790" y="1033234"/>
                </a:lnTo>
                <a:lnTo>
                  <a:pt x="248181" y="1070010"/>
                </a:lnTo>
                <a:lnTo>
                  <a:pt x="273423" y="1109397"/>
                </a:lnTo>
                <a:lnTo>
                  <a:pt x="256777" y="1109397"/>
                </a:lnTo>
                <a:lnTo>
                  <a:pt x="239911" y="1082631"/>
                </a:lnTo>
                <a:close/>
                <a:moveTo>
                  <a:pt x="343111" y="1082631"/>
                </a:moveTo>
                <a:lnTo>
                  <a:pt x="326247" y="1109397"/>
                </a:lnTo>
                <a:lnTo>
                  <a:pt x="309601" y="1109397"/>
                </a:lnTo>
                <a:lnTo>
                  <a:pt x="334843" y="1070010"/>
                </a:lnTo>
                <a:lnTo>
                  <a:pt x="311233" y="1033234"/>
                </a:lnTo>
                <a:lnTo>
                  <a:pt x="327879" y="1033234"/>
                </a:lnTo>
                <a:lnTo>
                  <a:pt x="343111" y="1057171"/>
                </a:lnTo>
                <a:lnTo>
                  <a:pt x="358345" y="1033234"/>
                </a:lnTo>
                <a:lnTo>
                  <a:pt x="374991" y="1033234"/>
                </a:lnTo>
                <a:lnTo>
                  <a:pt x="351381" y="1070010"/>
                </a:lnTo>
                <a:lnTo>
                  <a:pt x="376623" y="1109397"/>
                </a:lnTo>
                <a:lnTo>
                  <a:pt x="359977" y="1109397"/>
                </a:lnTo>
                <a:lnTo>
                  <a:pt x="343111" y="1082631"/>
                </a:lnTo>
                <a:close/>
                <a:moveTo>
                  <a:pt x="446312" y="1082631"/>
                </a:moveTo>
                <a:lnTo>
                  <a:pt x="429447" y="1109397"/>
                </a:lnTo>
                <a:lnTo>
                  <a:pt x="412801" y="1109397"/>
                </a:lnTo>
                <a:lnTo>
                  <a:pt x="438043" y="1070010"/>
                </a:lnTo>
                <a:lnTo>
                  <a:pt x="414433" y="1033234"/>
                </a:lnTo>
                <a:lnTo>
                  <a:pt x="431079" y="1033234"/>
                </a:lnTo>
                <a:lnTo>
                  <a:pt x="446312" y="1057171"/>
                </a:lnTo>
                <a:lnTo>
                  <a:pt x="461545" y="1033234"/>
                </a:lnTo>
                <a:lnTo>
                  <a:pt x="478191" y="1033234"/>
                </a:lnTo>
                <a:lnTo>
                  <a:pt x="454582" y="1070010"/>
                </a:lnTo>
                <a:lnTo>
                  <a:pt x="479823" y="1109397"/>
                </a:lnTo>
                <a:lnTo>
                  <a:pt x="463177" y="1109397"/>
                </a:lnTo>
                <a:lnTo>
                  <a:pt x="446312" y="1082631"/>
                </a:lnTo>
                <a:close/>
                <a:moveTo>
                  <a:pt x="549512" y="1082631"/>
                </a:moveTo>
                <a:lnTo>
                  <a:pt x="532648" y="1109397"/>
                </a:lnTo>
                <a:lnTo>
                  <a:pt x="516002" y="1109397"/>
                </a:lnTo>
                <a:lnTo>
                  <a:pt x="541243" y="1070010"/>
                </a:lnTo>
                <a:lnTo>
                  <a:pt x="517634" y="1033234"/>
                </a:lnTo>
                <a:lnTo>
                  <a:pt x="534280" y="1033234"/>
                </a:lnTo>
                <a:lnTo>
                  <a:pt x="549512" y="1057171"/>
                </a:lnTo>
                <a:lnTo>
                  <a:pt x="564745" y="1033234"/>
                </a:lnTo>
                <a:lnTo>
                  <a:pt x="581391" y="1033234"/>
                </a:lnTo>
                <a:lnTo>
                  <a:pt x="557782" y="1070010"/>
                </a:lnTo>
                <a:lnTo>
                  <a:pt x="583023" y="1109397"/>
                </a:lnTo>
                <a:lnTo>
                  <a:pt x="566378" y="1109397"/>
                </a:lnTo>
                <a:lnTo>
                  <a:pt x="549512" y="1082631"/>
                </a:lnTo>
                <a:close/>
                <a:moveTo>
                  <a:pt x="652712" y="1082631"/>
                </a:moveTo>
                <a:lnTo>
                  <a:pt x="635848" y="1109397"/>
                </a:lnTo>
                <a:lnTo>
                  <a:pt x="619202" y="1109397"/>
                </a:lnTo>
                <a:lnTo>
                  <a:pt x="644443" y="1070010"/>
                </a:lnTo>
                <a:lnTo>
                  <a:pt x="620834" y="1033234"/>
                </a:lnTo>
                <a:lnTo>
                  <a:pt x="637480" y="1033234"/>
                </a:lnTo>
                <a:lnTo>
                  <a:pt x="652712" y="1057171"/>
                </a:lnTo>
                <a:lnTo>
                  <a:pt x="667945" y="1033234"/>
                </a:lnTo>
                <a:lnTo>
                  <a:pt x="684592" y="1033234"/>
                </a:lnTo>
                <a:lnTo>
                  <a:pt x="660982" y="1070010"/>
                </a:lnTo>
                <a:lnTo>
                  <a:pt x="686224" y="1109397"/>
                </a:lnTo>
                <a:lnTo>
                  <a:pt x="669578" y="1109397"/>
                </a:lnTo>
                <a:lnTo>
                  <a:pt x="652712" y="1082631"/>
                </a:lnTo>
                <a:close/>
                <a:moveTo>
                  <a:pt x="755913" y="1082631"/>
                </a:moveTo>
                <a:lnTo>
                  <a:pt x="739048" y="1109397"/>
                </a:lnTo>
                <a:lnTo>
                  <a:pt x="722402" y="1109397"/>
                </a:lnTo>
                <a:lnTo>
                  <a:pt x="747644" y="1070010"/>
                </a:lnTo>
                <a:lnTo>
                  <a:pt x="724034" y="1033234"/>
                </a:lnTo>
                <a:lnTo>
                  <a:pt x="740680" y="1033234"/>
                </a:lnTo>
                <a:lnTo>
                  <a:pt x="755913" y="1057171"/>
                </a:lnTo>
                <a:lnTo>
                  <a:pt x="771146" y="1033234"/>
                </a:lnTo>
                <a:lnTo>
                  <a:pt x="787792" y="1033234"/>
                </a:lnTo>
                <a:lnTo>
                  <a:pt x="764182" y="1070010"/>
                </a:lnTo>
                <a:lnTo>
                  <a:pt x="789424" y="1109397"/>
                </a:lnTo>
                <a:lnTo>
                  <a:pt x="772778" y="1109397"/>
                </a:lnTo>
                <a:lnTo>
                  <a:pt x="755913" y="1082631"/>
                </a:lnTo>
                <a:close/>
                <a:moveTo>
                  <a:pt x="859113" y="1082631"/>
                </a:moveTo>
                <a:lnTo>
                  <a:pt x="842248" y="1109397"/>
                </a:lnTo>
                <a:lnTo>
                  <a:pt x="825602" y="1109397"/>
                </a:lnTo>
                <a:lnTo>
                  <a:pt x="850844" y="1070010"/>
                </a:lnTo>
                <a:lnTo>
                  <a:pt x="827235" y="1033234"/>
                </a:lnTo>
                <a:lnTo>
                  <a:pt x="843881" y="1033234"/>
                </a:lnTo>
                <a:lnTo>
                  <a:pt x="859113" y="1057171"/>
                </a:lnTo>
                <a:lnTo>
                  <a:pt x="874346" y="1033234"/>
                </a:lnTo>
                <a:lnTo>
                  <a:pt x="890992" y="1033234"/>
                </a:lnTo>
                <a:lnTo>
                  <a:pt x="867383" y="1070010"/>
                </a:lnTo>
                <a:lnTo>
                  <a:pt x="892624" y="1109397"/>
                </a:lnTo>
                <a:lnTo>
                  <a:pt x="875978" y="1109397"/>
                </a:lnTo>
                <a:lnTo>
                  <a:pt x="859113" y="1082631"/>
                </a:lnTo>
                <a:close/>
                <a:moveTo>
                  <a:pt x="962313" y="1082631"/>
                </a:moveTo>
                <a:lnTo>
                  <a:pt x="945449" y="1109397"/>
                </a:lnTo>
                <a:lnTo>
                  <a:pt x="928803" y="1109397"/>
                </a:lnTo>
                <a:lnTo>
                  <a:pt x="954044" y="1070010"/>
                </a:lnTo>
                <a:lnTo>
                  <a:pt x="930435" y="1033234"/>
                </a:lnTo>
                <a:lnTo>
                  <a:pt x="947081" y="1033234"/>
                </a:lnTo>
                <a:lnTo>
                  <a:pt x="962313" y="1057171"/>
                </a:lnTo>
                <a:lnTo>
                  <a:pt x="977546" y="1033234"/>
                </a:lnTo>
                <a:lnTo>
                  <a:pt x="994192" y="1033234"/>
                </a:lnTo>
                <a:lnTo>
                  <a:pt x="970583" y="1070010"/>
                </a:lnTo>
                <a:lnTo>
                  <a:pt x="995824" y="1109397"/>
                </a:lnTo>
                <a:lnTo>
                  <a:pt x="979179" y="1109397"/>
                </a:lnTo>
                <a:lnTo>
                  <a:pt x="962313" y="1082631"/>
                </a:lnTo>
                <a:close/>
                <a:moveTo>
                  <a:pt x="1065513" y="1082631"/>
                </a:moveTo>
                <a:lnTo>
                  <a:pt x="1048649" y="1109397"/>
                </a:lnTo>
                <a:lnTo>
                  <a:pt x="1032003" y="1109397"/>
                </a:lnTo>
                <a:lnTo>
                  <a:pt x="1057244" y="1070010"/>
                </a:lnTo>
                <a:lnTo>
                  <a:pt x="1033635" y="1033234"/>
                </a:lnTo>
                <a:lnTo>
                  <a:pt x="1050281" y="1033234"/>
                </a:lnTo>
                <a:lnTo>
                  <a:pt x="1065513" y="1057171"/>
                </a:lnTo>
                <a:lnTo>
                  <a:pt x="1080747" y="1033234"/>
                </a:lnTo>
                <a:lnTo>
                  <a:pt x="1097393" y="1033234"/>
                </a:lnTo>
                <a:lnTo>
                  <a:pt x="1073783" y="1070010"/>
                </a:lnTo>
                <a:lnTo>
                  <a:pt x="1099025" y="1109397"/>
                </a:lnTo>
                <a:lnTo>
                  <a:pt x="1082379" y="1109397"/>
                </a:lnTo>
                <a:lnTo>
                  <a:pt x="1065513" y="1082631"/>
                </a:lnTo>
                <a:close/>
                <a:moveTo>
                  <a:pt x="1168714" y="1082631"/>
                </a:moveTo>
                <a:lnTo>
                  <a:pt x="1151849" y="1109397"/>
                </a:lnTo>
                <a:lnTo>
                  <a:pt x="1135203" y="1109397"/>
                </a:lnTo>
                <a:lnTo>
                  <a:pt x="1160445" y="1070010"/>
                </a:lnTo>
                <a:lnTo>
                  <a:pt x="1136835" y="1033234"/>
                </a:lnTo>
                <a:lnTo>
                  <a:pt x="1153481" y="1033234"/>
                </a:lnTo>
                <a:lnTo>
                  <a:pt x="1168714" y="1057171"/>
                </a:lnTo>
                <a:lnTo>
                  <a:pt x="1183947" y="1033234"/>
                </a:lnTo>
                <a:lnTo>
                  <a:pt x="1200593" y="1033234"/>
                </a:lnTo>
                <a:lnTo>
                  <a:pt x="1176984" y="1070010"/>
                </a:lnTo>
                <a:lnTo>
                  <a:pt x="1202225" y="1109397"/>
                </a:lnTo>
                <a:lnTo>
                  <a:pt x="1185579" y="1109397"/>
                </a:lnTo>
                <a:lnTo>
                  <a:pt x="1168714" y="1082631"/>
                </a:lnTo>
                <a:close/>
                <a:moveTo>
                  <a:pt x="1271914" y="1082631"/>
                </a:moveTo>
                <a:lnTo>
                  <a:pt x="1255050" y="1109397"/>
                </a:lnTo>
                <a:lnTo>
                  <a:pt x="1238404" y="1109397"/>
                </a:lnTo>
                <a:lnTo>
                  <a:pt x="1263645" y="1070010"/>
                </a:lnTo>
                <a:lnTo>
                  <a:pt x="1240036" y="1033234"/>
                </a:lnTo>
                <a:lnTo>
                  <a:pt x="1256682" y="1033234"/>
                </a:lnTo>
                <a:lnTo>
                  <a:pt x="1271914" y="1057171"/>
                </a:lnTo>
                <a:lnTo>
                  <a:pt x="1287147" y="1033234"/>
                </a:lnTo>
                <a:lnTo>
                  <a:pt x="1303793" y="1033234"/>
                </a:lnTo>
                <a:lnTo>
                  <a:pt x="1280184" y="1070010"/>
                </a:lnTo>
                <a:lnTo>
                  <a:pt x="1305426" y="1109397"/>
                </a:lnTo>
                <a:lnTo>
                  <a:pt x="1288779" y="1109397"/>
                </a:lnTo>
                <a:lnTo>
                  <a:pt x="1271914" y="1082631"/>
                </a:lnTo>
                <a:close/>
                <a:moveTo>
                  <a:pt x="1375114" y="1082631"/>
                </a:moveTo>
                <a:lnTo>
                  <a:pt x="1358250" y="1109397"/>
                </a:lnTo>
                <a:lnTo>
                  <a:pt x="1341604" y="1109397"/>
                </a:lnTo>
                <a:lnTo>
                  <a:pt x="1366845" y="1070010"/>
                </a:lnTo>
                <a:lnTo>
                  <a:pt x="1343236" y="1033234"/>
                </a:lnTo>
                <a:lnTo>
                  <a:pt x="1359882" y="1033234"/>
                </a:lnTo>
                <a:lnTo>
                  <a:pt x="1375114" y="1057171"/>
                </a:lnTo>
                <a:lnTo>
                  <a:pt x="1390348" y="1033234"/>
                </a:lnTo>
                <a:lnTo>
                  <a:pt x="1406993" y="1033234"/>
                </a:lnTo>
                <a:lnTo>
                  <a:pt x="1383384" y="1070010"/>
                </a:lnTo>
                <a:lnTo>
                  <a:pt x="1408626" y="1109397"/>
                </a:lnTo>
                <a:lnTo>
                  <a:pt x="1391980" y="1109397"/>
                </a:lnTo>
                <a:lnTo>
                  <a:pt x="1375114" y="1082631"/>
                </a:lnTo>
                <a:close/>
                <a:moveTo>
                  <a:pt x="1478315" y="1082631"/>
                </a:moveTo>
                <a:lnTo>
                  <a:pt x="1461450" y="1109397"/>
                </a:lnTo>
                <a:lnTo>
                  <a:pt x="1444804" y="1109397"/>
                </a:lnTo>
                <a:lnTo>
                  <a:pt x="1470046" y="1070010"/>
                </a:lnTo>
                <a:lnTo>
                  <a:pt x="1446436" y="1033234"/>
                </a:lnTo>
                <a:lnTo>
                  <a:pt x="1463083" y="1033234"/>
                </a:lnTo>
                <a:lnTo>
                  <a:pt x="1478315" y="1057171"/>
                </a:lnTo>
                <a:lnTo>
                  <a:pt x="1493548" y="1033234"/>
                </a:lnTo>
                <a:lnTo>
                  <a:pt x="1510194" y="1033234"/>
                </a:lnTo>
                <a:lnTo>
                  <a:pt x="1486584" y="1070010"/>
                </a:lnTo>
                <a:lnTo>
                  <a:pt x="1511826" y="1109397"/>
                </a:lnTo>
                <a:lnTo>
                  <a:pt x="1495180" y="1109397"/>
                </a:lnTo>
                <a:lnTo>
                  <a:pt x="1478315" y="1082631"/>
                </a:lnTo>
                <a:close/>
                <a:moveTo>
                  <a:pt x="1581515" y="1082631"/>
                </a:moveTo>
                <a:lnTo>
                  <a:pt x="1564650" y="1109397"/>
                </a:lnTo>
                <a:lnTo>
                  <a:pt x="1548004" y="1109397"/>
                </a:lnTo>
                <a:lnTo>
                  <a:pt x="1573246" y="1070010"/>
                </a:lnTo>
                <a:lnTo>
                  <a:pt x="1549636" y="1033234"/>
                </a:lnTo>
                <a:lnTo>
                  <a:pt x="1566283" y="1033234"/>
                </a:lnTo>
                <a:lnTo>
                  <a:pt x="1581515" y="1057171"/>
                </a:lnTo>
                <a:lnTo>
                  <a:pt x="1596748" y="1033234"/>
                </a:lnTo>
                <a:lnTo>
                  <a:pt x="1613394" y="1033234"/>
                </a:lnTo>
                <a:lnTo>
                  <a:pt x="1589785" y="1070010"/>
                </a:lnTo>
                <a:lnTo>
                  <a:pt x="1615026" y="1109397"/>
                </a:lnTo>
                <a:lnTo>
                  <a:pt x="1598380" y="1109397"/>
                </a:lnTo>
                <a:lnTo>
                  <a:pt x="1581515" y="1082631"/>
                </a:lnTo>
                <a:close/>
                <a:moveTo>
                  <a:pt x="1684715" y="1082631"/>
                </a:moveTo>
                <a:lnTo>
                  <a:pt x="1667851" y="1109397"/>
                </a:lnTo>
                <a:lnTo>
                  <a:pt x="1651205" y="1109397"/>
                </a:lnTo>
                <a:lnTo>
                  <a:pt x="1676446" y="1070010"/>
                </a:lnTo>
                <a:lnTo>
                  <a:pt x="1652837" y="1033234"/>
                </a:lnTo>
                <a:lnTo>
                  <a:pt x="1669483" y="1033234"/>
                </a:lnTo>
                <a:lnTo>
                  <a:pt x="1684715" y="1057171"/>
                </a:lnTo>
                <a:lnTo>
                  <a:pt x="1699948" y="1033234"/>
                </a:lnTo>
                <a:lnTo>
                  <a:pt x="1716595" y="1033234"/>
                </a:lnTo>
                <a:lnTo>
                  <a:pt x="1692985" y="1070010"/>
                </a:lnTo>
                <a:lnTo>
                  <a:pt x="1718227" y="1109397"/>
                </a:lnTo>
                <a:lnTo>
                  <a:pt x="1701581" y="1109397"/>
                </a:lnTo>
                <a:lnTo>
                  <a:pt x="1684715" y="1082631"/>
                </a:lnTo>
                <a:close/>
                <a:moveTo>
                  <a:pt x="1787915" y="1082631"/>
                </a:moveTo>
                <a:lnTo>
                  <a:pt x="1771051" y="1109397"/>
                </a:lnTo>
                <a:lnTo>
                  <a:pt x="1754405" y="1109397"/>
                </a:lnTo>
                <a:lnTo>
                  <a:pt x="1779647" y="1070010"/>
                </a:lnTo>
                <a:lnTo>
                  <a:pt x="1756037" y="1033234"/>
                </a:lnTo>
                <a:lnTo>
                  <a:pt x="1772683" y="1033234"/>
                </a:lnTo>
                <a:lnTo>
                  <a:pt x="1787915" y="1057171"/>
                </a:lnTo>
                <a:lnTo>
                  <a:pt x="1803149" y="1033234"/>
                </a:lnTo>
                <a:lnTo>
                  <a:pt x="1819795" y="1033234"/>
                </a:lnTo>
                <a:lnTo>
                  <a:pt x="1796185" y="1070010"/>
                </a:lnTo>
                <a:lnTo>
                  <a:pt x="1821427" y="1109397"/>
                </a:lnTo>
                <a:lnTo>
                  <a:pt x="1804781" y="1109397"/>
                </a:lnTo>
                <a:lnTo>
                  <a:pt x="1787915" y="1082631"/>
                </a:lnTo>
                <a:close/>
                <a:moveTo>
                  <a:pt x="1891116" y="1082631"/>
                </a:moveTo>
                <a:lnTo>
                  <a:pt x="1874251" y="1109397"/>
                </a:lnTo>
                <a:lnTo>
                  <a:pt x="1857605" y="1109397"/>
                </a:lnTo>
                <a:lnTo>
                  <a:pt x="1882847" y="1070010"/>
                </a:lnTo>
                <a:lnTo>
                  <a:pt x="1859237" y="1033234"/>
                </a:lnTo>
                <a:lnTo>
                  <a:pt x="1875884" y="1033234"/>
                </a:lnTo>
                <a:lnTo>
                  <a:pt x="1891116" y="1057171"/>
                </a:lnTo>
                <a:lnTo>
                  <a:pt x="1906349" y="1033234"/>
                </a:lnTo>
                <a:lnTo>
                  <a:pt x="1922995" y="1033234"/>
                </a:lnTo>
                <a:lnTo>
                  <a:pt x="1899385" y="1070010"/>
                </a:lnTo>
                <a:lnTo>
                  <a:pt x="1924627" y="1109397"/>
                </a:lnTo>
                <a:lnTo>
                  <a:pt x="1907981" y="1109397"/>
                </a:lnTo>
                <a:lnTo>
                  <a:pt x="1891116" y="1082631"/>
                </a:lnTo>
                <a:close/>
                <a:moveTo>
                  <a:pt x="1994316" y="1082631"/>
                </a:moveTo>
                <a:lnTo>
                  <a:pt x="1977452" y="1109397"/>
                </a:lnTo>
                <a:lnTo>
                  <a:pt x="1960805" y="1109397"/>
                </a:lnTo>
                <a:lnTo>
                  <a:pt x="1986047" y="1070010"/>
                </a:lnTo>
                <a:lnTo>
                  <a:pt x="1962438" y="1033234"/>
                </a:lnTo>
                <a:lnTo>
                  <a:pt x="1979084" y="1033234"/>
                </a:lnTo>
                <a:lnTo>
                  <a:pt x="1994316" y="1057171"/>
                </a:lnTo>
                <a:lnTo>
                  <a:pt x="2009549" y="1033234"/>
                </a:lnTo>
                <a:lnTo>
                  <a:pt x="2026195" y="1033234"/>
                </a:lnTo>
                <a:lnTo>
                  <a:pt x="2002586" y="1070010"/>
                </a:lnTo>
                <a:lnTo>
                  <a:pt x="2027827" y="1109397"/>
                </a:lnTo>
                <a:lnTo>
                  <a:pt x="2011182" y="1109397"/>
                </a:lnTo>
                <a:lnTo>
                  <a:pt x="1994316" y="1082631"/>
                </a:lnTo>
                <a:close/>
                <a:moveTo>
                  <a:pt x="33511" y="1197435"/>
                </a:moveTo>
                <a:lnTo>
                  <a:pt x="16646" y="1224201"/>
                </a:lnTo>
                <a:lnTo>
                  <a:pt x="0" y="1224201"/>
                </a:lnTo>
                <a:lnTo>
                  <a:pt x="25242" y="1184814"/>
                </a:lnTo>
                <a:lnTo>
                  <a:pt x="1632" y="1148038"/>
                </a:lnTo>
                <a:lnTo>
                  <a:pt x="18278" y="1148038"/>
                </a:lnTo>
                <a:lnTo>
                  <a:pt x="33511" y="1171975"/>
                </a:lnTo>
                <a:lnTo>
                  <a:pt x="48744" y="1148038"/>
                </a:lnTo>
                <a:lnTo>
                  <a:pt x="65390" y="1148038"/>
                </a:lnTo>
                <a:lnTo>
                  <a:pt x="41780" y="1184814"/>
                </a:lnTo>
                <a:lnTo>
                  <a:pt x="67022" y="1224201"/>
                </a:lnTo>
                <a:lnTo>
                  <a:pt x="50376" y="1224201"/>
                </a:lnTo>
                <a:lnTo>
                  <a:pt x="33511" y="1197435"/>
                </a:lnTo>
                <a:close/>
                <a:moveTo>
                  <a:pt x="136711" y="1197435"/>
                </a:moveTo>
                <a:lnTo>
                  <a:pt x="119846" y="1224201"/>
                </a:lnTo>
                <a:lnTo>
                  <a:pt x="103200" y="1224201"/>
                </a:lnTo>
                <a:lnTo>
                  <a:pt x="128442" y="1184814"/>
                </a:lnTo>
                <a:lnTo>
                  <a:pt x="104833" y="1148038"/>
                </a:lnTo>
                <a:lnTo>
                  <a:pt x="121479" y="1148038"/>
                </a:lnTo>
                <a:lnTo>
                  <a:pt x="136711" y="1171975"/>
                </a:lnTo>
                <a:lnTo>
                  <a:pt x="151944" y="1148038"/>
                </a:lnTo>
                <a:lnTo>
                  <a:pt x="168590" y="1148038"/>
                </a:lnTo>
                <a:lnTo>
                  <a:pt x="144981" y="1184814"/>
                </a:lnTo>
                <a:lnTo>
                  <a:pt x="170222" y="1224201"/>
                </a:lnTo>
                <a:lnTo>
                  <a:pt x="153576" y="1224201"/>
                </a:lnTo>
                <a:lnTo>
                  <a:pt x="136711" y="1197435"/>
                </a:lnTo>
                <a:close/>
                <a:moveTo>
                  <a:pt x="239911" y="1197435"/>
                </a:moveTo>
                <a:lnTo>
                  <a:pt x="223047" y="1224201"/>
                </a:lnTo>
                <a:lnTo>
                  <a:pt x="206401" y="1224201"/>
                </a:lnTo>
                <a:lnTo>
                  <a:pt x="231642" y="1184814"/>
                </a:lnTo>
                <a:lnTo>
                  <a:pt x="208033" y="1148038"/>
                </a:lnTo>
                <a:lnTo>
                  <a:pt x="224679" y="1148038"/>
                </a:lnTo>
                <a:lnTo>
                  <a:pt x="239911" y="1171975"/>
                </a:lnTo>
                <a:lnTo>
                  <a:pt x="255144" y="1148038"/>
                </a:lnTo>
                <a:lnTo>
                  <a:pt x="271790" y="1148038"/>
                </a:lnTo>
                <a:lnTo>
                  <a:pt x="248181" y="1184814"/>
                </a:lnTo>
                <a:lnTo>
                  <a:pt x="273423" y="1224201"/>
                </a:lnTo>
                <a:lnTo>
                  <a:pt x="256777" y="1224201"/>
                </a:lnTo>
                <a:lnTo>
                  <a:pt x="239911" y="1197435"/>
                </a:lnTo>
                <a:close/>
                <a:moveTo>
                  <a:pt x="343111" y="1197435"/>
                </a:moveTo>
                <a:lnTo>
                  <a:pt x="326247" y="1224201"/>
                </a:lnTo>
                <a:lnTo>
                  <a:pt x="309601" y="1224201"/>
                </a:lnTo>
                <a:lnTo>
                  <a:pt x="334843" y="1184814"/>
                </a:lnTo>
                <a:lnTo>
                  <a:pt x="311233" y="1148038"/>
                </a:lnTo>
                <a:lnTo>
                  <a:pt x="327879" y="1148038"/>
                </a:lnTo>
                <a:lnTo>
                  <a:pt x="343111" y="1171975"/>
                </a:lnTo>
                <a:lnTo>
                  <a:pt x="358345" y="1148038"/>
                </a:lnTo>
                <a:lnTo>
                  <a:pt x="374991" y="1148038"/>
                </a:lnTo>
                <a:lnTo>
                  <a:pt x="351381" y="1184814"/>
                </a:lnTo>
                <a:lnTo>
                  <a:pt x="376623" y="1224201"/>
                </a:lnTo>
                <a:lnTo>
                  <a:pt x="359977" y="1224201"/>
                </a:lnTo>
                <a:lnTo>
                  <a:pt x="343111" y="1197435"/>
                </a:lnTo>
                <a:close/>
                <a:moveTo>
                  <a:pt x="446312" y="1197435"/>
                </a:moveTo>
                <a:lnTo>
                  <a:pt x="429447" y="1224201"/>
                </a:lnTo>
                <a:lnTo>
                  <a:pt x="412801" y="1224201"/>
                </a:lnTo>
                <a:lnTo>
                  <a:pt x="438043" y="1184814"/>
                </a:lnTo>
                <a:lnTo>
                  <a:pt x="414433" y="1148038"/>
                </a:lnTo>
                <a:lnTo>
                  <a:pt x="431079" y="1148038"/>
                </a:lnTo>
                <a:lnTo>
                  <a:pt x="446312" y="1171975"/>
                </a:lnTo>
                <a:lnTo>
                  <a:pt x="461545" y="1148038"/>
                </a:lnTo>
                <a:lnTo>
                  <a:pt x="478191" y="1148038"/>
                </a:lnTo>
                <a:lnTo>
                  <a:pt x="454582" y="1184814"/>
                </a:lnTo>
                <a:lnTo>
                  <a:pt x="479823" y="1224201"/>
                </a:lnTo>
                <a:lnTo>
                  <a:pt x="463177" y="1224201"/>
                </a:lnTo>
                <a:lnTo>
                  <a:pt x="446312" y="1197435"/>
                </a:lnTo>
                <a:close/>
                <a:moveTo>
                  <a:pt x="549512" y="1197435"/>
                </a:moveTo>
                <a:lnTo>
                  <a:pt x="532648" y="1224201"/>
                </a:lnTo>
                <a:lnTo>
                  <a:pt x="516002" y="1224201"/>
                </a:lnTo>
                <a:lnTo>
                  <a:pt x="541243" y="1184814"/>
                </a:lnTo>
                <a:lnTo>
                  <a:pt x="517634" y="1148038"/>
                </a:lnTo>
                <a:lnTo>
                  <a:pt x="534280" y="1148038"/>
                </a:lnTo>
                <a:lnTo>
                  <a:pt x="549512" y="1171975"/>
                </a:lnTo>
                <a:lnTo>
                  <a:pt x="564745" y="1148038"/>
                </a:lnTo>
                <a:lnTo>
                  <a:pt x="581391" y="1148038"/>
                </a:lnTo>
                <a:lnTo>
                  <a:pt x="557782" y="1184814"/>
                </a:lnTo>
                <a:lnTo>
                  <a:pt x="583023" y="1224201"/>
                </a:lnTo>
                <a:lnTo>
                  <a:pt x="566378" y="1224201"/>
                </a:lnTo>
                <a:lnTo>
                  <a:pt x="549512" y="1197435"/>
                </a:lnTo>
                <a:close/>
                <a:moveTo>
                  <a:pt x="652712" y="1197435"/>
                </a:moveTo>
                <a:lnTo>
                  <a:pt x="635848" y="1224201"/>
                </a:lnTo>
                <a:lnTo>
                  <a:pt x="619202" y="1224201"/>
                </a:lnTo>
                <a:lnTo>
                  <a:pt x="644443" y="1184814"/>
                </a:lnTo>
                <a:lnTo>
                  <a:pt x="620834" y="1148038"/>
                </a:lnTo>
                <a:lnTo>
                  <a:pt x="637480" y="1148038"/>
                </a:lnTo>
                <a:lnTo>
                  <a:pt x="652712" y="1171975"/>
                </a:lnTo>
                <a:lnTo>
                  <a:pt x="667945" y="1148038"/>
                </a:lnTo>
                <a:lnTo>
                  <a:pt x="684592" y="1148038"/>
                </a:lnTo>
                <a:lnTo>
                  <a:pt x="660982" y="1184814"/>
                </a:lnTo>
                <a:lnTo>
                  <a:pt x="686224" y="1224201"/>
                </a:lnTo>
                <a:lnTo>
                  <a:pt x="669578" y="1224201"/>
                </a:lnTo>
                <a:lnTo>
                  <a:pt x="652712" y="1197435"/>
                </a:lnTo>
                <a:close/>
                <a:moveTo>
                  <a:pt x="755913" y="1197435"/>
                </a:moveTo>
                <a:lnTo>
                  <a:pt x="739048" y="1224201"/>
                </a:lnTo>
                <a:lnTo>
                  <a:pt x="722402" y="1224201"/>
                </a:lnTo>
                <a:lnTo>
                  <a:pt x="747644" y="1184814"/>
                </a:lnTo>
                <a:lnTo>
                  <a:pt x="724034" y="1148038"/>
                </a:lnTo>
                <a:lnTo>
                  <a:pt x="740680" y="1148038"/>
                </a:lnTo>
                <a:lnTo>
                  <a:pt x="755913" y="1171975"/>
                </a:lnTo>
                <a:lnTo>
                  <a:pt x="771146" y="1148038"/>
                </a:lnTo>
                <a:lnTo>
                  <a:pt x="787792" y="1148038"/>
                </a:lnTo>
                <a:lnTo>
                  <a:pt x="764182" y="1184814"/>
                </a:lnTo>
                <a:lnTo>
                  <a:pt x="789424" y="1224201"/>
                </a:lnTo>
                <a:lnTo>
                  <a:pt x="772778" y="1224201"/>
                </a:lnTo>
                <a:lnTo>
                  <a:pt x="755913" y="1197435"/>
                </a:lnTo>
                <a:close/>
                <a:moveTo>
                  <a:pt x="859113" y="1197435"/>
                </a:moveTo>
                <a:lnTo>
                  <a:pt x="842248" y="1224201"/>
                </a:lnTo>
                <a:lnTo>
                  <a:pt x="825602" y="1224201"/>
                </a:lnTo>
                <a:lnTo>
                  <a:pt x="850844" y="1184814"/>
                </a:lnTo>
                <a:lnTo>
                  <a:pt x="827235" y="1148038"/>
                </a:lnTo>
                <a:lnTo>
                  <a:pt x="843881" y="1148038"/>
                </a:lnTo>
                <a:lnTo>
                  <a:pt x="859113" y="1171975"/>
                </a:lnTo>
                <a:lnTo>
                  <a:pt x="874346" y="1148038"/>
                </a:lnTo>
                <a:lnTo>
                  <a:pt x="890992" y="1148038"/>
                </a:lnTo>
                <a:lnTo>
                  <a:pt x="867383" y="1184814"/>
                </a:lnTo>
                <a:lnTo>
                  <a:pt x="892624" y="1224201"/>
                </a:lnTo>
                <a:lnTo>
                  <a:pt x="875978" y="1224201"/>
                </a:lnTo>
                <a:lnTo>
                  <a:pt x="859113" y="1197435"/>
                </a:lnTo>
                <a:close/>
                <a:moveTo>
                  <a:pt x="962313" y="1197435"/>
                </a:moveTo>
                <a:lnTo>
                  <a:pt x="945449" y="1224201"/>
                </a:lnTo>
                <a:lnTo>
                  <a:pt x="928803" y="1224201"/>
                </a:lnTo>
                <a:lnTo>
                  <a:pt x="954044" y="1184814"/>
                </a:lnTo>
                <a:lnTo>
                  <a:pt x="930435" y="1148038"/>
                </a:lnTo>
                <a:lnTo>
                  <a:pt x="947081" y="1148038"/>
                </a:lnTo>
                <a:lnTo>
                  <a:pt x="962313" y="1171975"/>
                </a:lnTo>
                <a:lnTo>
                  <a:pt x="977546" y="1148038"/>
                </a:lnTo>
                <a:lnTo>
                  <a:pt x="994192" y="1148038"/>
                </a:lnTo>
                <a:lnTo>
                  <a:pt x="970583" y="1184814"/>
                </a:lnTo>
                <a:lnTo>
                  <a:pt x="995824" y="1224201"/>
                </a:lnTo>
                <a:lnTo>
                  <a:pt x="979179" y="1224201"/>
                </a:lnTo>
                <a:lnTo>
                  <a:pt x="962313" y="1197435"/>
                </a:lnTo>
                <a:close/>
                <a:moveTo>
                  <a:pt x="1065513" y="1197435"/>
                </a:moveTo>
                <a:lnTo>
                  <a:pt x="1048649" y="1224201"/>
                </a:lnTo>
                <a:lnTo>
                  <a:pt x="1032003" y="1224201"/>
                </a:lnTo>
                <a:lnTo>
                  <a:pt x="1057244" y="1184814"/>
                </a:lnTo>
                <a:lnTo>
                  <a:pt x="1033635" y="1148038"/>
                </a:lnTo>
                <a:lnTo>
                  <a:pt x="1050281" y="1148038"/>
                </a:lnTo>
                <a:lnTo>
                  <a:pt x="1065513" y="1171975"/>
                </a:lnTo>
                <a:lnTo>
                  <a:pt x="1080747" y="1148038"/>
                </a:lnTo>
                <a:lnTo>
                  <a:pt x="1097393" y="1148038"/>
                </a:lnTo>
                <a:lnTo>
                  <a:pt x="1073783" y="1184814"/>
                </a:lnTo>
                <a:lnTo>
                  <a:pt x="1099025" y="1224201"/>
                </a:lnTo>
                <a:lnTo>
                  <a:pt x="1082379" y="1224201"/>
                </a:lnTo>
                <a:lnTo>
                  <a:pt x="1065513" y="1197435"/>
                </a:lnTo>
                <a:close/>
                <a:moveTo>
                  <a:pt x="1168714" y="1197435"/>
                </a:moveTo>
                <a:lnTo>
                  <a:pt x="1151849" y="1224201"/>
                </a:lnTo>
                <a:lnTo>
                  <a:pt x="1135203" y="1224201"/>
                </a:lnTo>
                <a:lnTo>
                  <a:pt x="1160445" y="1184814"/>
                </a:lnTo>
                <a:lnTo>
                  <a:pt x="1136835" y="1148038"/>
                </a:lnTo>
                <a:lnTo>
                  <a:pt x="1153481" y="1148038"/>
                </a:lnTo>
                <a:lnTo>
                  <a:pt x="1168714" y="1171975"/>
                </a:lnTo>
                <a:lnTo>
                  <a:pt x="1183947" y="1148038"/>
                </a:lnTo>
                <a:lnTo>
                  <a:pt x="1200593" y="1148038"/>
                </a:lnTo>
                <a:lnTo>
                  <a:pt x="1176984" y="1184814"/>
                </a:lnTo>
                <a:lnTo>
                  <a:pt x="1202225" y="1224201"/>
                </a:lnTo>
                <a:lnTo>
                  <a:pt x="1185579" y="1224201"/>
                </a:lnTo>
                <a:lnTo>
                  <a:pt x="1168714" y="1197435"/>
                </a:lnTo>
                <a:close/>
                <a:moveTo>
                  <a:pt x="1271914" y="1197435"/>
                </a:moveTo>
                <a:lnTo>
                  <a:pt x="1255050" y="1224201"/>
                </a:lnTo>
                <a:lnTo>
                  <a:pt x="1238404" y="1224201"/>
                </a:lnTo>
                <a:lnTo>
                  <a:pt x="1263645" y="1184814"/>
                </a:lnTo>
                <a:lnTo>
                  <a:pt x="1240036" y="1148038"/>
                </a:lnTo>
                <a:lnTo>
                  <a:pt x="1256682" y="1148038"/>
                </a:lnTo>
                <a:lnTo>
                  <a:pt x="1271914" y="1171975"/>
                </a:lnTo>
                <a:lnTo>
                  <a:pt x="1287147" y="1148038"/>
                </a:lnTo>
                <a:lnTo>
                  <a:pt x="1303793" y="1148038"/>
                </a:lnTo>
                <a:lnTo>
                  <a:pt x="1280184" y="1184814"/>
                </a:lnTo>
                <a:lnTo>
                  <a:pt x="1305426" y="1224201"/>
                </a:lnTo>
                <a:lnTo>
                  <a:pt x="1288779" y="1224201"/>
                </a:lnTo>
                <a:lnTo>
                  <a:pt x="1271914" y="1197435"/>
                </a:lnTo>
                <a:close/>
                <a:moveTo>
                  <a:pt x="1375114" y="1197435"/>
                </a:moveTo>
                <a:lnTo>
                  <a:pt x="1358250" y="1224201"/>
                </a:lnTo>
                <a:lnTo>
                  <a:pt x="1341604" y="1224201"/>
                </a:lnTo>
                <a:lnTo>
                  <a:pt x="1366845" y="1184814"/>
                </a:lnTo>
                <a:lnTo>
                  <a:pt x="1343236" y="1148038"/>
                </a:lnTo>
                <a:lnTo>
                  <a:pt x="1359882" y="1148038"/>
                </a:lnTo>
                <a:lnTo>
                  <a:pt x="1375114" y="1171975"/>
                </a:lnTo>
                <a:lnTo>
                  <a:pt x="1390348" y="1148038"/>
                </a:lnTo>
                <a:lnTo>
                  <a:pt x="1406993" y="1148038"/>
                </a:lnTo>
                <a:lnTo>
                  <a:pt x="1383384" y="1184814"/>
                </a:lnTo>
                <a:lnTo>
                  <a:pt x="1408626" y="1224201"/>
                </a:lnTo>
                <a:lnTo>
                  <a:pt x="1391980" y="1224201"/>
                </a:lnTo>
                <a:lnTo>
                  <a:pt x="1375114" y="1197435"/>
                </a:lnTo>
                <a:close/>
                <a:moveTo>
                  <a:pt x="1478315" y="1197435"/>
                </a:moveTo>
                <a:lnTo>
                  <a:pt x="1461450" y="1224201"/>
                </a:lnTo>
                <a:lnTo>
                  <a:pt x="1444804" y="1224201"/>
                </a:lnTo>
                <a:lnTo>
                  <a:pt x="1470046" y="1184814"/>
                </a:lnTo>
                <a:lnTo>
                  <a:pt x="1446436" y="1148038"/>
                </a:lnTo>
                <a:lnTo>
                  <a:pt x="1463083" y="1148038"/>
                </a:lnTo>
                <a:lnTo>
                  <a:pt x="1478315" y="1171975"/>
                </a:lnTo>
                <a:lnTo>
                  <a:pt x="1493548" y="1148038"/>
                </a:lnTo>
                <a:lnTo>
                  <a:pt x="1510194" y="1148038"/>
                </a:lnTo>
                <a:lnTo>
                  <a:pt x="1486584" y="1184814"/>
                </a:lnTo>
                <a:lnTo>
                  <a:pt x="1511826" y="1224201"/>
                </a:lnTo>
                <a:lnTo>
                  <a:pt x="1495180" y="1224201"/>
                </a:lnTo>
                <a:lnTo>
                  <a:pt x="1478315" y="1197435"/>
                </a:lnTo>
                <a:close/>
                <a:moveTo>
                  <a:pt x="1581515" y="1197435"/>
                </a:moveTo>
                <a:lnTo>
                  <a:pt x="1564650" y="1224201"/>
                </a:lnTo>
                <a:lnTo>
                  <a:pt x="1548004" y="1224201"/>
                </a:lnTo>
                <a:lnTo>
                  <a:pt x="1573246" y="1184814"/>
                </a:lnTo>
                <a:lnTo>
                  <a:pt x="1549636" y="1148038"/>
                </a:lnTo>
                <a:lnTo>
                  <a:pt x="1566283" y="1148038"/>
                </a:lnTo>
                <a:lnTo>
                  <a:pt x="1581515" y="1171975"/>
                </a:lnTo>
                <a:lnTo>
                  <a:pt x="1596748" y="1148038"/>
                </a:lnTo>
                <a:lnTo>
                  <a:pt x="1613394" y="1148038"/>
                </a:lnTo>
                <a:lnTo>
                  <a:pt x="1589785" y="1184814"/>
                </a:lnTo>
                <a:lnTo>
                  <a:pt x="1615026" y="1224201"/>
                </a:lnTo>
                <a:lnTo>
                  <a:pt x="1598380" y="1224201"/>
                </a:lnTo>
                <a:lnTo>
                  <a:pt x="1581515" y="1197435"/>
                </a:lnTo>
                <a:close/>
                <a:moveTo>
                  <a:pt x="1684715" y="1197435"/>
                </a:moveTo>
                <a:lnTo>
                  <a:pt x="1667851" y="1224201"/>
                </a:lnTo>
                <a:lnTo>
                  <a:pt x="1651205" y="1224201"/>
                </a:lnTo>
                <a:lnTo>
                  <a:pt x="1676446" y="1184814"/>
                </a:lnTo>
                <a:lnTo>
                  <a:pt x="1652837" y="1148038"/>
                </a:lnTo>
                <a:lnTo>
                  <a:pt x="1669483" y="1148038"/>
                </a:lnTo>
                <a:lnTo>
                  <a:pt x="1684715" y="1171975"/>
                </a:lnTo>
                <a:lnTo>
                  <a:pt x="1699948" y="1148038"/>
                </a:lnTo>
                <a:lnTo>
                  <a:pt x="1716595" y="1148038"/>
                </a:lnTo>
                <a:lnTo>
                  <a:pt x="1692985" y="1184814"/>
                </a:lnTo>
                <a:lnTo>
                  <a:pt x="1718227" y="1224201"/>
                </a:lnTo>
                <a:lnTo>
                  <a:pt x="1701581" y="1224201"/>
                </a:lnTo>
                <a:lnTo>
                  <a:pt x="1684715" y="1197435"/>
                </a:lnTo>
                <a:close/>
                <a:moveTo>
                  <a:pt x="1787915" y="1197435"/>
                </a:moveTo>
                <a:lnTo>
                  <a:pt x="1771051" y="1224201"/>
                </a:lnTo>
                <a:lnTo>
                  <a:pt x="1754405" y="1224201"/>
                </a:lnTo>
                <a:lnTo>
                  <a:pt x="1779647" y="1184814"/>
                </a:lnTo>
                <a:lnTo>
                  <a:pt x="1756037" y="1148038"/>
                </a:lnTo>
                <a:lnTo>
                  <a:pt x="1772683" y="1148038"/>
                </a:lnTo>
                <a:lnTo>
                  <a:pt x="1787915" y="1171975"/>
                </a:lnTo>
                <a:lnTo>
                  <a:pt x="1803149" y="1148038"/>
                </a:lnTo>
                <a:lnTo>
                  <a:pt x="1819795" y="1148038"/>
                </a:lnTo>
                <a:lnTo>
                  <a:pt x="1796185" y="1184814"/>
                </a:lnTo>
                <a:lnTo>
                  <a:pt x="1821427" y="1224201"/>
                </a:lnTo>
                <a:lnTo>
                  <a:pt x="1804781" y="1224201"/>
                </a:lnTo>
                <a:lnTo>
                  <a:pt x="1787915" y="1197435"/>
                </a:lnTo>
                <a:close/>
                <a:moveTo>
                  <a:pt x="1891116" y="1197435"/>
                </a:moveTo>
                <a:lnTo>
                  <a:pt x="1874251" y="1224201"/>
                </a:lnTo>
                <a:lnTo>
                  <a:pt x="1857605" y="1224201"/>
                </a:lnTo>
                <a:lnTo>
                  <a:pt x="1882847" y="1184814"/>
                </a:lnTo>
                <a:lnTo>
                  <a:pt x="1859237" y="1148038"/>
                </a:lnTo>
                <a:lnTo>
                  <a:pt x="1875884" y="1148038"/>
                </a:lnTo>
                <a:lnTo>
                  <a:pt x="1891116" y="1171975"/>
                </a:lnTo>
                <a:lnTo>
                  <a:pt x="1906349" y="1148038"/>
                </a:lnTo>
                <a:lnTo>
                  <a:pt x="1922995" y="1148038"/>
                </a:lnTo>
                <a:lnTo>
                  <a:pt x="1899385" y="1184814"/>
                </a:lnTo>
                <a:lnTo>
                  <a:pt x="1924627" y="1224201"/>
                </a:lnTo>
                <a:lnTo>
                  <a:pt x="1907981" y="1224201"/>
                </a:lnTo>
                <a:lnTo>
                  <a:pt x="1891116" y="1197435"/>
                </a:lnTo>
                <a:close/>
                <a:moveTo>
                  <a:pt x="1994316" y="1197435"/>
                </a:moveTo>
                <a:lnTo>
                  <a:pt x="1977452" y="1224201"/>
                </a:lnTo>
                <a:lnTo>
                  <a:pt x="1960805" y="1224201"/>
                </a:lnTo>
                <a:lnTo>
                  <a:pt x="1986047" y="1184814"/>
                </a:lnTo>
                <a:lnTo>
                  <a:pt x="1962438" y="1148038"/>
                </a:lnTo>
                <a:lnTo>
                  <a:pt x="1979084" y="1148038"/>
                </a:lnTo>
                <a:lnTo>
                  <a:pt x="1994316" y="1171975"/>
                </a:lnTo>
                <a:lnTo>
                  <a:pt x="2009549" y="1148038"/>
                </a:lnTo>
                <a:lnTo>
                  <a:pt x="2026195" y="1148038"/>
                </a:lnTo>
                <a:lnTo>
                  <a:pt x="2002586" y="1184814"/>
                </a:lnTo>
                <a:lnTo>
                  <a:pt x="2027827" y="1224201"/>
                </a:lnTo>
                <a:lnTo>
                  <a:pt x="2011182" y="1224201"/>
                </a:lnTo>
                <a:lnTo>
                  <a:pt x="1994316" y="1197435"/>
                </a:lnTo>
                <a:close/>
                <a:moveTo>
                  <a:pt x="33511" y="1312239"/>
                </a:moveTo>
                <a:lnTo>
                  <a:pt x="16646" y="1339005"/>
                </a:lnTo>
                <a:lnTo>
                  <a:pt x="0" y="1339005"/>
                </a:lnTo>
                <a:lnTo>
                  <a:pt x="25242" y="1299618"/>
                </a:lnTo>
                <a:lnTo>
                  <a:pt x="1632" y="1262842"/>
                </a:lnTo>
                <a:lnTo>
                  <a:pt x="18278" y="1262842"/>
                </a:lnTo>
                <a:lnTo>
                  <a:pt x="33511" y="1286779"/>
                </a:lnTo>
                <a:lnTo>
                  <a:pt x="48744" y="1262842"/>
                </a:lnTo>
                <a:lnTo>
                  <a:pt x="65390" y="1262842"/>
                </a:lnTo>
                <a:lnTo>
                  <a:pt x="41780" y="1299618"/>
                </a:lnTo>
                <a:lnTo>
                  <a:pt x="67022" y="1339005"/>
                </a:lnTo>
                <a:lnTo>
                  <a:pt x="50376" y="1339005"/>
                </a:lnTo>
                <a:lnTo>
                  <a:pt x="33511" y="1312239"/>
                </a:lnTo>
                <a:close/>
                <a:moveTo>
                  <a:pt x="136711" y="1312239"/>
                </a:moveTo>
                <a:lnTo>
                  <a:pt x="119846" y="1339005"/>
                </a:lnTo>
                <a:lnTo>
                  <a:pt x="103200" y="1339005"/>
                </a:lnTo>
                <a:lnTo>
                  <a:pt x="128442" y="1299618"/>
                </a:lnTo>
                <a:lnTo>
                  <a:pt x="104833" y="1262842"/>
                </a:lnTo>
                <a:lnTo>
                  <a:pt x="121479" y="1262842"/>
                </a:lnTo>
                <a:lnTo>
                  <a:pt x="136711" y="1286779"/>
                </a:lnTo>
                <a:lnTo>
                  <a:pt x="151944" y="1262842"/>
                </a:lnTo>
                <a:lnTo>
                  <a:pt x="168590" y="1262842"/>
                </a:lnTo>
                <a:lnTo>
                  <a:pt x="144981" y="1299618"/>
                </a:lnTo>
                <a:lnTo>
                  <a:pt x="170222" y="1339005"/>
                </a:lnTo>
                <a:lnTo>
                  <a:pt x="153576" y="1339005"/>
                </a:lnTo>
                <a:lnTo>
                  <a:pt x="136711" y="1312239"/>
                </a:lnTo>
                <a:close/>
                <a:moveTo>
                  <a:pt x="239911" y="1312239"/>
                </a:moveTo>
                <a:lnTo>
                  <a:pt x="223047" y="1339005"/>
                </a:lnTo>
                <a:lnTo>
                  <a:pt x="206401" y="1339005"/>
                </a:lnTo>
                <a:lnTo>
                  <a:pt x="231642" y="1299618"/>
                </a:lnTo>
                <a:lnTo>
                  <a:pt x="208033" y="1262842"/>
                </a:lnTo>
                <a:lnTo>
                  <a:pt x="224679" y="1262842"/>
                </a:lnTo>
                <a:lnTo>
                  <a:pt x="239911" y="1286779"/>
                </a:lnTo>
                <a:lnTo>
                  <a:pt x="255144" y="1262842"/>
                </a:lnTo>
                <a:lnTo>
                  <a:pt x="271790" y="1262842"/>
                </a:lnTo>
                <a:lnTo>
                  <a:pt x="248181" y="1299618"/>
                </a:lnTo>
                <a:lnTo>
                  <a:pt x="273423" y="1339005"/>
                </a:lnTo>
                <a:lnTo>
                  <a:pt x="256777" y="1339005"/>
                </a:lnTo>
                <a:lnTo>
                  <a:pt x="239911" y="1312239"/>
                </a:lnTo>
                <a:close/>
                <a:moveTo>
                  <a:pt x="343111" y="1312239"/>
                </a:moveTo>
                <a:lnTo>
                  <a:pt x="326247" y="1339005"/>
                </a:lnTo>
                <a:lnTo>
                  <a:pt x="309601" y="1339005"/>
                </a:lnTo>
                <a:lnTo>
                  <a:pt x="334843" y="1299618"/>
                </a:lnTo>
                <a:lnTo>
                  <a:pt x="311233" y="1262842"/>
                </a:lnTo>
                <a:lnTo>
                  <a:pt x="327879" y="1262842"/>
                </a:lnTo>
                <a:lnTo>
                  <a:pt x="343111" y="1286779"/>
                </a:lnTo>
                <a:lnTo>
                  <a:pt x="358345" y="1262842"/>
                </a:lnTo>
                <a:lnTo>
                  <a:pt x="374991" y="1262842"/>
                </a:lnTo>
                <a:lnTo>
                  <a:pt x="351381" y="1299618"/>
                </a:lnTo>
                <a:lnTo>
                  <a:pt x="376623" y="1339005"/>
                </a:lnTo>
                <a:lnTo>
                  <a:pt x="359977" y="1339005"/>
                </a:lnTo>
                <a:lnTo>
                  <a:pt x="343111" y="1312239"/>
                </a:lnTo>
                <a:close/>
                <a:moveTo>
                  <a:pt x="446312" y="1312239"/>
                </a:moveTo>
                <a:lnTo>
                  <a:pt x="429447" y="1339005"/>
                </a:lnTo>
                <a:lnTo>
                  <a:pt x="412801" y="1339005"/>
                </a:lnTo>
                <a:lnTo>
                  <a:pt x="438043" y="1299618"/>
                </a:lnTo>
                <a:lnTo>
                  <a:pt x="414433" y="1262842"/>
                </a:lnTo>
                <a:lnTo>
                  <a:pt x="431079" y="1262842"/>
                </a:lnTo>
                <a:lnTo>
                  <a:pt x="446312" y="1286779"/>
                </a:lnTo>
                <a:lnTo>
                  <a:pt x="461545" y="1262842"/>
                </a:lnTo>
                <a:lnTo>
                  <a:pt x="478191" y="1262842"/>
                </a:lnTo>
                <a:lnTo>
                  <a:pt x="454582" y="1299618"/>
                </a:lnTo>
                <a:lnTo>
                  <a:pt x="479823" y="1339005"/>
                </a:lnTo>
                <a:lnTo>
                  <a:pt x="463177" y="1339005"/>
                </a:lnTo>
                <a:lnTo>
                  <a:pt x="446312" y="1312239"/>
                </a:lnTo>
                <a:close/>
                <a:moveTo>
                  <a:pt x="549512" y="1312239"/>
                </a:moveTo>
                <a:lnTo>
                  <a:pt x="532648" y="1339005"/>
                </a:lnTo>
                <a:lnTo>
                  <a:pt x="516002" y="1339005"/>
                </a:lnTo>
                <a:lnTo>
                  <a:pt x="541243" y="1299618"/>
                </a:lnTo>
                <a:lnTo>
                  <a:pt x="517634" y="1262842"/>
                </a:lnTo>
                <a:lnTo>
                  <a:pt x="534280" y="1262842"/>
                </a:lnTo>
                <a:lnTo>
                  <a:pt x="549512" y="1286779"/>
                </a:lnTo>
                <a:lnTo>
                  <a:pt x="564745" y="1262842"/>
                </a:lnTo>
                <a:lnTo>
                  <a:pt x="581391" y="1262842"/>
                </a:lnTo>
                <a:lnTo>
                  <a:pt x="557782" y="1299618"/>
                </a:lnTo>
                <a:lnTo>
                  <a:pt x="583023" y="1339005"/>
                </a:lnTo>
                <a:lnTo>
                  <a:pt x="566378" y="1339005"/>
                </a:lnTo>
                <a:lnTo>
                  <a:pt x="549512" y="1312239"/>
                </a:lnTo>
                <a:close/>
                <a:moveTo>
                  <a:pt x="652712" y="1312239"/>
                </a:moveTo>
                <a:lnTo>
                  <a:pt x="635848" y="1339005"/>
                </a:lnTo>
                <a:lnTo>
                  <a:pt x="619202" y="1339005"/>
                </a:lnTo>
                <a:lnTo>
                  <a:pt x="644443" y="1299618"/>
                </a:lnTo>
                <a:lnTo>
                  <a:pt x="620834" y="1262842"/>
                </a:lnTo>
                <a:lnTo>
                  <a:pt x="637480" y="1262842"/>
                </a:lnTo>
                <a:lnTo>
                  <a:pt x="652712" y="1286779"/>
                </a:lnTo>
                <a:lnTo>
                  <a:pt x="667945" y="1262842"/>
                </a:lnTo>
                <a:lnTo>
                  <a:pt x="684592" y="1262842"/>
                </a:lnTo>
                <a:lnTo>
                  <a:pt x="660982" y="1299618"/>
                </a:lnTo>
                <a:lnTo>
                  <a:pt x="686224" y="1339005"/>
                </a:lnTo>
                <a:lnTo>
                  <a:pt x="669578" y="1339005"/>
                </a:lnTo>
                <a:lnTo>
                  <a:pt x="652712" y="1312239"/>
                </a:lnTo>
                <a:close/>
                <a:moveTo>
                  <a:pt x="755913" y="1312239"/>
                </a:moveTo>
                <a:lnTo>
                  <a:pt x="739048" y="1339005"/>
                </a:lnTo>
                <a:lnTo>
                  <a:pt x="722402" y="1339005"/>
                </a:lnTo>
                <a:lnTo>
                  <a:pt x="747644" y="1299618"/>
                </a:lnTo>
                <a:lnTo>
                  <a:pt x="724034" y="1262842"/>
                </a:lnTo>
                <a:lnTo>
                  <a:pt x="740680" y="1262842"/>
                </a:lnTo>
                <a:lnTo>
                  <a:pt x="755913" y="1286779"/>
                </a:lnTo>
                <a:lnTo>
                  <a:pt x="771146" y="1262842"/>
                </a:lnTo>
                <a:lnTo>
                  <a:pt x="787792" y="1262842"/>
                </a:lnTo>
                <a:lnTo>
                  <a:pt x="764182" y="1299618"/>
                </a:lnTo>
                <a:lnTo>
                  <a:pt x="789424" y="1339005"/>
                </a:lnTo>
                <a:lnTo>
                  <a:pt x="772778" y="1339005"/>
                </a:lnTo>
                <a:lnTo>
                  <a:pt x="755913" y="1312239"/>
                </a:lnTo>
                <a:close/>
                <a:moveTo>
                  <a:pt x="859113" y="1312239"/>
                </a:moveTo>
                <a:lnTo>
                  <a:pt x="842248" y="1339005"/>
                </a:lnTo>
                <a:lnTo>
                  <a:pt x="825602" y="1339005"/>
                </a:lnTo>
                <a:lnTo>
                  <a:pt x="850844" y="1299618"/>
                </a:lnTo>
                <a:lnTo>
                  <a:pt x="827235" y="1262842"/>
                </a:lnTo>
                <a:lnTo>
                  <a:pt x="843881" y="1262842"/>
                </a:lnTo>
                <a:lnTo>
                  <a:pt x="859113" y="1286779"/>
                </a:lnTo>
                <a:lnTo>
                  <a:pt x="874346" y="1262842"/>
                </a:lnTo>
                <a:lnTo>
                  <a:pt x="890992" y="1262842"/>
                </a:lnTo>
                <a:lnTo>
                  <a:pt x="867383" y="1299618"/>
                </a:lnTo>
                <a:lnTo>
                  <a:pt x="892624" y="1339005"/>
                </a:lnTo>
                <a:lnTo>
                  <a:pt x="875978" y="1339005"/>
                </a:lnTo>
                <a:lnTo>
                  <a:pt x="859113" y="1312239"/>
                </a:lnTo>
                <a:close/>
                <a:moveTo>
                  <a:pt x="962313" y="1312239"/>
                </a:moveTo>
                <a:lnTo>
                  <a:pt x="945449" y="1339005"/>
                </a:lnTo>
                <a:lnTo>
                  <a:pt x="928803" y="1339005"/>
                </a:lnTo>
                <a:lnTo>
                  <a:pt x="954044" y="1299618"/>
                </a:lnTo>
                <a:lnTo>
                  <a:pt x="930435" y="1262842"/>
                </a:lnTo>
                <a:lnTo>
                  <a:pt x="947081" y="1262842"/>
                </a:lnTo>
                <a:lnTo>
                  <a:pt x="962313" y="1286779"/>
                </a:lnTo>
                <a:lnTo>
                  <a:pt x="977546" y="1262842"/>
                </a:lnTo>
                <a:lnTo>
                  <a:pt x="994192" y="1262842"/>
                </a:lnTo>
                <a:lnTo>
                  <a:pt x="970583" y="1299618"/>
                </a:lnTo>
                <a:lnTo>
                  <a:pt x="995824" y="1339005"/>
                </a:lnTo>
                <a:lnTo>
                  <a:pt x="979179" y="1339005"/>
                </a:lnTo>
                <a:lnTo>
                  <a:pt x="962313" y="1312239"/>
                </a:lnTo>
                <a:close/>
                <a:moveTo>
                  <a:pt x="1065513" y="1312239"/>
                </a:moveTo>
                <a:lnTo>
                  <a:pt x="1048649" y="1339005"/>
                </a:lnTo>
                <a:lnTo>
                  <a:pt x="1032003" y="1339005"/>
                </a:lnTo>
                <a:lnTo>
                  <a:pt x="1057244" y="1299618"/>
                </a:lnTo>
                <a:lnTo>
                  <a:pt x="1033635" y="1262842"/>
                </a:lnTo>
                <a:lnTo>
                  <a:pt x="1050281" y="1262842"/>
                </a:lnTo>
                <a:lnTo>
                  <a:pt x="1065513" y="1286779"/>
                </a:lnTo>
                <a:lnTo>
                  <a:pt x="1080747" y="1262842"/>
                </a:lnTo>
                <a:lnTo>
                  <a:pt x="1097393" y="1262842"/>
                </a:lnTo>
                <a:lnTo>
                  <a:pt x="1073783" y="1299618"/>
                </a:lnTo>
                <a:lnTo>
                  <a:pt x="1099025" y="1339005"/>
                </a:lnTo>
                <a:lnTo>
                  <a:pt x="1082379" y="1339005"/>
                </a:lnTo>
                <a:lnTo>
                  <a:pt x="1065513" y="1312239"/>
                </a:lnTo>
                <a:close/>
                <a:moveTo>
                  <a:pt x="1168714" y="1312239"/>
                </a:moveTo>
                <a:lnTo>
                  <a:pt x="1151849" y="1339005"/>
                </a:lnTo>
                <a:lnTo>
                  <a:pt x="1135203" y="1339005"/>
                </a:lnTo>
                <a:lnTo>
                  <a:pt x="1160445" y="1299618"/>
                </a:lnTo>
                <a:lnTo>
                  <a:pt x="1136835" y="1262842"/>
                </a:lnTo>
                <a:lnTo>
                  <a:pt x="1153481" y="1262842"/>
                </a:lnTo>
                <a:lnTo>
                  <a:pt x="1168714" y="1286779"/>
                </a:lnTo>
                <a:lnTo>
                  <a:pt x="1183947" y="1262842"/>
                </a:lnTo>
                <a:lnTo>
                  <a:pt x="1200593" y="1262842"/>
                </a:lnTo>
                <a:lnTo>
                  <a:pt x="1176984" y="1299618"/>
                </a:lnTo>
                <a:lnTo>
                  <a:pt x="1202225" y="1339005"/>
                </a:lnTo>
                <a:lnTo>
                  <a:pt x="1185579" y="1339005"/>
                </a:lnTo>
                <a:lnTo>
                  <a:pt x="1168714" y="1312239"/>
                </a:lnTo>
                <a:close/>
                <a:moveTo>
                  <a:pt x="1271914" y="1312239"/>
                </a:moveTo>
                <a:lnTo>
                  <a:pt x="1255050" y="1339005"/>
                </a:lnTo>
                <a:lnTo>
                  <a:pt x="1238404" y="1339005"/>
                </a:lnTo>
                <a:lnTo>
                  <a:pt x="1263645" y="1299618"/>
                </a:lnTo>
                <a:lnTo>
                  <a:pt x="1240036" y="1262842"/>
                </a:lnTo>
                <a:lnTo>
                  <a:pt x="1256682" y="1262842"/>
                </a:lnTo>
                <a:lnTo>
                  <a:pt x="1271914" y="1286779"/>
                </a:lnTo>
                <a:lnTo>
                  <a:pt x="1287147" y="1262842"/>
                </a:lnTo>
                <a:lnTo>
                  <a:pt x="1303793" y="1262842"/>
                </a:lnTo>
                <a:lnTo>
                  <a:pt x="1280184" y="1299618"/>
                </a:lnTo>
                <a:lnTo>
                  <a:pt x="1305426" y="1339005"/>
                </a:lnTo>
                <a:lnTo>
                  <a:pt x="1288779" y="1339005"/>
                </a:lnTo>
                <a:lnTo>
                  <a:pt x="1271914" y="1312239"/>
                </a:lnTo>
                <a:close/>
                <a:moveTo>
                  <a:pt x="1375114" y="1312239"/>
                </a:moveTo>
                <a:lnTo>
                  <a:pt x="1358250" y="1339005"/>
                </a:lnTo>
                <a:lnTo>
                  <a:pt x="1341604" y="1339005"/>
                </a:lnTo>
                <a:lnTo>
                  <a:pt x="1366845" y="1299618"/>
                </a:lnTo>
                <a:lnTo>
                  <a:pt x="1343236" y="1262842"/>
                </a:lnTo>
                <a:lnTo>
                  <a:pt x="1359882" y="1262842"/>
                </a:lnTo>
                <a:lnTo>
                  <a:pt x="1375114" y="1286779"/>
                </a:lnTo>
                <a:lnTo>
                  <a:pt x="1390348" y="1262842"/>
                </a:lnTo>
                <a:lnTo>
                  <a:pt x="1406993" y="1262842"/>
                </a:lnTo>
                <a:lnTo>
                  <a:pt x="1383384" y="1299618"/>
                </a:lnTo>
                <a:lnTo>
                  <a:pt x="1408626" y="1339005"/>
                </a:lnTo>
                <a:lnTo>
                  <a:pt x="1391980" y="1339005"/>
                </a:lnTo>
                <a:lnTo>
                  <a:pt x="1375114" y="1312239"/>
                </a:lnTo>
                <a:close/>
                <a:moveTo>
                  <a:pt x="1478315" y="1312239"/>
                </a:moveTo>
                <a:lnTo>
                  <a:pt x="1461450" y="1339005"/>
                </a:lnTo>
                <a:lnTo>
                  <a:pt x="1444804" y="1339005"/>
                </a:lnTo>
                <a:lnTo>
                  <a:pt x="1470046" y="1299618"/>
                </a:lnTo>
                <a:lnTo>
                  <a:pt x="1446436" y="1262842"/>
                </a:lnTo>
                <a:lnTo>
                  <a:pt x="1463083" y="1262842"/>
                </a:lnTo>
                <a:lnTo>
                  <a:pt x="1478315" y="1286779"/>
                </a:lnTo>
                <a:lnTo>
                  <a:pt x="1493548" y="1262842"/>
                </a:lnTo>
                <a:lnTo>
                  <a:pt x="1510194" y="1262842"/>
                </a:lnTo>
                <a:lnTo>
                  <a:pt x="1486584" y="1299618"/>
                </a:lnTo>
                <a:lnTo>
                  <a:pt x="1511826" y="1339005"/>
                </a:lnTo>
                <a:lnTo>
                  <a:pt x="1495180" y="1339005"/>
                </a:lnTo>
                <a:lnTo>
                  <a:pt x="1478315" y="1312239"/>
                </a:lnTo>
                <a:close/>
                <a:moveTo>
                  <a:pt x="1581515" y="1312239"/>
                </a:moveTo>
                <a:lnTo>
                  <a:pt x="1564650" y="1339005"/>
                </a:lnTo>
                <a:lnTo>
                  <a:pt x="1548004" y="1339005"/>
                </a:lnTo>
                <a:lnTo>
                  <a:pt x="1573246" y="1299618"/>
                </a:lnTo>
                <a:lnTo>
                  <a:pt x="1549636" y="1262842"/>
                </a:lnTo>
                <a:lnTo>
                  <a:pt x="1566283" y="1262842"/>
                </a:lnTo>
                <a:lnTo>
                  <a:pt x="1581515" y="1286779"/>
                </a:lnTo>
                <a:lnTo>
                  <a:pt x="1596748" y="1262842"/>
                </a:lnTo>
                <a:lnTo>
                  <a:pt x="1613394" y="1262842"/>
                </a:lnTo>
                <a:lnTo>
                  <a:pt x="1589785" y="1299618"/>
                </a:lnTo>
                <a:lnTo>
                  <a:pt x="1615026" y="1339005"/>
                </a:lnTo>
                <a:lnTo>
                  <a:pt x="1598380" y="1339005"/>
                </a:lnTo>
                <a:lnTo>
                  <a:pt x="1581515" y="1312239"/>
                </a:lnTo>
                <a:close/>
                <a:moveTo>
                  <a:pt x="1684715" y="1312239"/>
                </a:moveTo>
                <a:lnTo>
                  <a:pt x="1667851" y="1339005"/>
                </a:lnTo>
                <a:lnTo>
                  <a:pt x="1651205" y="1339005"/>
                </a:lnTo>
                <a:lnTo>
                  <a:pt x="1676446" y="1299618"/>
                </a:lnTo>
                <a:lnTo>
                  <a:pt x="1652837" y="1262842"/>
                </a:lnTo>
                <a:lnTo>
                  <a:pt x="1669483" y="1262842"/>
                </a:lnTo>
                <a:lnTo>
                  <a:pt x="1684715" y="1286779"/>
                </a:lnTo>
                <a:lnTo>
                  <a:pt x="1699948" y="1262842"/>
                </a:lnTo>
                <a:lnTo>
                  <a:pt x="1716595" y="1262842"/>
                </a:lnTo>
                <a:lnTo>
                  <a:pt x="1692985" y="1299618"/>
                </a:lnTo>
                <a:lnTo>
                  <a:pt x="1718227" y="1339005"/>
                </a:lnTo>
                <a:lnTo>
                  <a:pt x="1701581" y="1339005"/>
                </a:lnTo>
                <a:lnTo>
                  <a:pt x="1684715" y="1312239"/>
                </a:lnTo>
                <a:close/>
                <a:moveTo>
                  <a:pt x="1787915" y="1312239"/>
                </a:moveTo>
                <a:lnTo>
                  <a:pt x="1771051" y="1339005"/>
                </a:lnTo>
                <a:lnTo>
                  <a:pt x="1754405" y="1339005"/>
                </a:lnTo>
                <a:lnTo>
                  <a:pt x="1779647" y="1299618"/>
                </a:lnTo>
                <a:lnTo>
                  <a:pt x="1756037" y="1262842"/>
                </a:lnTo>
                <a:lnTo>
                  <a:pt x="1772683" y="1262842"/>
                </a:lnTo>
                <a:lnTo>
                  <a:pt x="1787915" y="1286779"/>
                </a:lnTo>
                <a:lnTo>
                  <a:pt x="1803149" y="1262842"/>
                </a:lnTo>
                <a:lnTo>
                  <a:pt x="1819795" y="1262842"/>
                </a:lnTo>
                <a:lnTo>
                  <a:pt x="1796185" y="1299618"/>
                </a:lnTo>
                <a:lnTo>
                  <a:pt x="1821427" y="1339005"/>
                </a:lnTo>
                <a:lnTo>
                  <a:pt x="1804781" y="1339005"/>
                </a:lnTo>
                <a:lnTo>
                  <a:pt x="1787915" y="1312239"/>
                </a:lnTo>
                <a:close/>
                <a:moveTo>
                  <a:pt x="1891116" y="1312239"/>
                </a:moveTo>
                <a:lnTo>
                  <a:pt x="1874251" y="1339005"/>
                </a:lnTo>
                <a:lnTo>
                  <a:pt x="1857605" y="1339005"/>
                </a:lnTo>
                <a:lnTo>
                  <a:pt x="1882847" y="1299618"/>
                </a:lnTo>
                <a:lnTo>
                  <a:pt x="1859237" y="1262842"/>
                </a:lnTo>
                <a:lnTo>
                  <a:pt x="1875884" y="1262842"/>
                </a:lnTo>
                <a:lnTo>
                  <a:pt x="1891116" y="1286779"/>
                </a:lnTo>
                <a:lnTo>
                  <a:pt x="1906349" y="1262842"/>
                </a:lnTo>
                <a:lnTo>
                  <a:pt x="1922995" y="1262842"/>
                </a:lnTo>
                <a:lnTo>
                  <a:pt x="1899385" y="1299618"/>
                </a:lnTo>
                <a:lnTo>
                  <a:pt x="1924627" y="1339005"/>
                </a:lnTo>
                <a:lnTo>
                  <a:pt x="1907981" y="1339005"/>
                </a:lnTo>
                <a:lnTo>
                  <a:pt x="1891116" y="1312239"/>
                </a:lnTo>
                <a:close/>
                <a:moveTo>
                  <a:pt x="1994316" y="1312239"/>
                </a:moveTo>
                <a:lnTo>
                  <a:pt x="1977452" y="1339005"/>
                </a:lnTo>
                <a:lnTo>
                  <a:pt x="1960805" y="1339005"/>
                </a:lnTo>
                <a:lnTo>
                  <a:pt x="1986047" y="1299618"/>
                </a:lnTo>
                <a:lnTo>
                  <a:pt x="1962438" y="1262842"/>
                </a:lnTo>
                <a:lnTo>
                  <a:pt x="1979084" y="1262842"/>
                </a:lnTo>
                <a:lnTo>
                  <a:pt x="1994316" y="1286779"/>
                </a:lnTo>
                <a:lnTo>
                  <a:pt x="2009549" y="1262842"/>
                </a:lnTo>
                <a:lnTo>
                  <a:pt x="2026195" y="1262842"/>
                </a:lnTo>
                <a:lnTo>
                  <a:pt x="2002586" y="1299618"/>
                </a:lnTo>
                <a:lnTo>
                  <a:pt x="2027827" y="1339005"/>
                </a:lnTo>
                <a:lnTo>
                  <a:pt x="2011182" y="1339005"/>
                </a:lnTo>
                <a:lnTo>
                  <a:pt x="1994316" y="1312239"/>
                </a:lnTo>
                <a:close/>
                <a:moveTo>
                  <a:pt x="33511" y="1427043"/>
                </a:moveTo>
                <a:lnTo>
                  <a:pt x="16646" y="1453808"/>
                </a:lnTo>
                <a:lnTo>
                  <a:pt x="0" y="1453808"/>
                </a:lnTo>
                <a:lnTo>
                  <a:pt x="25242" y="1414422"/>
                </a:lnTo>
                <a:lnTo>
                  <a:pt x="1632" y="1377646"/>
                </a:lnTo>
                <a:lnTo>
                  <a:pt x="18278" y="1377646"/>
                </a:lnTo>
                <a:lnTo>
                  <a:pt x="33511" y="1401583"/>
                </a:lnTo>
                <a:lnTo>
                  <a:pt x="48744" y="1377646"/>
                </a:lnTo>
                <a:lnTo>
                  <a:pt x="65390" y="1377646"/>
                </a:lnTo>
                <a:lnTo>
                  <a:pt x="41780" y="1414422"/>
                </a:lnTo>
                <a:lnTo>
                  <a:pt x="67022" y="1453808"/>
                </a:lnTo>
                <a:lnTo>
                  <a:pt x="50376" y="1453808"/>
                </a:lnTo>
                <a:lnTo>
                  <a:pt x="33511" y="1427043"/>
                </a:lnTo>
                <a:close/>
                <a:moveTo>
                  <a:pt x="136711" y="1427043"/>
                </a:moveTo>
                <a:lnTo>
                  <a:pt x="119846" y="1453808"/>
                </a:lnTo>
                <a:lnTo>
                  <a:pt x="103200" y="1453808"/>
                </a:lnTo>
                <a:lnTo>
                  <a:pt x="128442" y="1414422"/>
                </a:lnTo>
                <a:lnTo>
                  <a:pt x="104833" y="1377646"/>
                </a:lnTo>
                <a:lnTo>
                  <a:pt x="121479" y="1377646"/>
                </a:lnTo>
                <a:lnTo>
                  <a:pt x="136711" y="1401583"/>
                </a:lnTo>
                <a:lnTo>
                  <a:pt x="151944" y="1377646"/>
                </a:lnTo>
                <a:lnTo>
                  <a:pt x="168590" y="1377646"/>
                </a:lnTo>
                <a:lnTo>
                  <a:pt x="144981" y="1414422"/>
                </a:lnTo>
                <a:lnTo>
                  <a:pt x="170222" y="1453808"/>
                </a:lnTo>
                <a:lnTo>
                  <a:pt x="153576" y="1453808"/>
                </a:lnTo>
                <a:lnTo>
                  <a:pt x="136711" y="1427043"/>
                </a:lnTo>
                <a:close/>
                <a:moveTo>
                  <a:pt x="239911" y="1427043"/>
                </a:moveTo>
                <a:lnTo>
                  <a:pt x="223047" y="1453808"/>
                </a:lnTo>
                <a:lnTo>
                  <a:pt x="206401" y="1453808"/>
                </a:lnTo>
                <a:lnTo>
                  <a:pt x="231642" y="1414422"/>
                </a:lnTo>
                <a:lnTo>
                  <a:pt x="208033" y="1377646"/>
                </a:lnTo>
                <a:lnTo>
                  <a:pt x="224679" y="1377646"/>
                </a:lnTo>
                <a:lnTo>
                  <a:pt x="239911" y="1401583"/>
                </a:lnTo>
                <a:lnTo>
                  <a:pt x="255144" y="1377646"/>
                </a:lnTo>
                <a:lnTo>
                  <a:pt x="271790" y="1377646"/>
                </a:lnTo>
                <a:lnTo>
                  <a:pt x="248181" y="1414422"/>
                </a:lnTo>
                <a:lnTo>
                  <a:pt x="273423" y="1453808"/>
                </a:lnTo>
                <a:lnTo>
                  <a:pt x="256777" y="1453808"/>
                </a:lnTo>
                <a:lnTo>
                  <a:pt x="239911" y="1427043"/>
                </a:lnTo>
                <a:close/>
                <a:moveTo>
                  <a:pt x="343111" y="1427043"/>
                </a:moveTo>
                <a:lnTo>
                  <a:pt x="326247" y="1453808"/>
                </a:lnTo>
                <a:lnTo>
                  <a:pt x="309601" y="1453808"/>
                </a:lnTo>
                <a:lnTo>
                  <a:pt x="334843" y="1414422"/>
                </a:lnTo>
                <a:lnTo>
                  <a:pt x="311233" y="1377646"/>
                </a:lnTo>
                <a:lnTo>
                  <a:pt x="327879" y="1377646"/>
                </a:lnTo>
                <a:lnTo>
                  <a:pt x="343111" y="1401583"/>
                </a:lnTo>
                <a:lnTo>
                  <a:pt x="358345" y="1377646"/>
                </a:lnTo>
                <a:lnTo>
                  <a:pt x="374991" y="1377646"/>
                </a:lnTo>
                <a:lnTo>
                  <a:pt x="351381" y="1414422"/>
                </a:lnTo>
                <a:lnTo>
                  <a:pt x="376623" y="1453808"/>
                </a:lnTo>
                <a:lnTo>
                  <a:pt x="359977" y="1453808"/>
                </a:lnTo>
                <a:lnTo>
                  <a:pt x="343111" y="1427043"/>
                </a:lnTo>
                <a:close/>
                <a:moveTo>
                  <a:pt x="446312" y="1427043"/>
                </a:moveTo>
                <a:lnTo>
                  <a:pt x="429447" y="1453808"/>
                </a:lnTo>
                <a:lnTo>
                  <a:pt x="412801" y="1453808"/>
                </a:lnTo>
                <a:lnTo>
                  <a:pt x="438043" y="1414422"/>
                </a:lnTo>
                <a:lnTo>
                  <a:pt x="414433" y="1377646"/>
                </a:lnTo>
                <a:lnTo>
                  <a:pt x="431079" y="1377646"/>
                </a:lnTo>
                <a:lnTo>
                  <a:pt x="446312" y="1401583"/>
                </a:lnTo>
                <a:lnTo>
                  <a:pt x="461545" y="1377646"/>
                </a:lnTo>
                <a:lnTo>
                  <a:pt x="478191" y="1377646"/>
                </a:lnTo>
                <a:lnTo>
                  <a:pt x="454582" y="1414422"/>
                </a:lnTo>
                <a:lnTo>
                  <a:pt x="479823" y="1453808"/>
                </a:lnTo>
                <a:lnTo>
                  <a:pt x="463177" y="1453808"/>
                </a:lnTo>
                <a:lnTo>
                  <a:pt x="446312" y="1427043"/>
                </a:lnTo>
                <a:close/>
                <a:moveTo>
                  <a:pt x="549512" y="1427043"/>
                </a:moveTo>
                <a:lnTo>
                  <a:pt x="532648" y="1453808"/>
                </a:lnTo>
                <a:lnTo>
                  <a:pt x="516002" y="1453808"/>
                </a:lnTo>
                <a:lnTo>
                  <a:pt x="541243" y="1414422"/>
                </a:lnTo>
                <a:lnTo>
                  <a:pt x="517634" y="1377646"/>
                </a:lnTo>
                <a:lnTo>
                  <a:pt x="534280" y="1377646"/>
                </a:lnTo>
                <a:lnTo>
                  <a:pt x="549512" y="1401583"/>
                </a:lnTo>
                <a:lnTo>
                  <a:pt x="564745" y="1377646"/>
                </a:lnTo>
                <a:lnTo>
                  <a:pt x="581391" y="1377646"/>
                </a:lnTo>
                <a:lnTo>
                  <a:pt x="557782" y="1414422"/>
                </a:lnTo>
                <a:lnTo>
                  <a:pt x="583023" y="1453808"/>
                </a:lnTo>
                <a:lnTo>
                  <a:pt x="566378" y="1453808"/>
                </a:lnTo>
                <a:lnTo>
                  <a:pt x="549512" y="1427043"/>
                </a:lnTo>
                <a:close/>
                <a:moveTo>
                  <a:pt x="652712" y="1427043"/>
                </a:moveTo>
                <a:lnTo>
                  <a:pt x="635848" y="1453808"/>
                </a:lnTo>
                <a:lnTo>
                  <a:pt x="619202" y="1453808"/>
                </a:lnTo>
                <a:lnTo>
                  <a:pt x="644443" y="1414422"/>
                </a:lnTo>
                <a:lnTo>
                  <a:pt x="620834" y="1377646"/>
                </a:lnTo>
                <a:lnTo>
                  <a:pt x="637480" y="1377646"/>
                </a:lnTo>
                <a:lnTo>
                  <a:pt x="652712" y="1401583"/>
                </a:lnTo>
                <a:lnTo>
                  <a:pt x="667945" y="1377646"/>
                </a:lnTo>
                <a:lnTo>
                  <a:pt x="684592" y="1377646"/>
                </a:lnTo>
                <a:lnTo>
                  <a:pt x="660982" y="1414422"/>
                </a:lnTo>
                <a:lnTo>
                  <a:pt x="686224" y="1453808"/>
                </a:lnTo>
                <a:lnTo>
                  <a:pt x="669578" y="1453808"/>
                </a:lnTo>
                <a:lnTo>
                  <a:pt x="652712" y="1427043"/>
                </a:lnTo>
                <a:close/>
                <a:moveTo>
                  <a:pt x="755913" y="1427043"/>
                </a:moveTo>
                <a:lnTo>
                  <a:pt x="739048" y="1453808"/>
                </a:lnTo>
                <a:lnTo>
                  <a:pt x="722402" y="1453808"/>
                </a:lnTo>
                <a:lnTo>
                  <a:pt x="747644" y="1414422"/>
                </a:lnTo>
                <a:lnTo>
                  <a:pt x="724034" y="1377646"/>
                </a:lnTo>
                <a:lnTo>
                  <a:pt x="740680" y="1377646"/>
                </a:lnTo>
                <a:lnTo>
                  <a:pt x="755913" y="1401583"/>
                </a:lnTo>
                <a:lnTo>
                  <a:pt x="771146" y="1377646"/>
                </a:lnTo>
                <a:lnTo>
                  <a:pt x="787792" y="1377646"/>
                </a:lnTo>
                <a:lnTo>
                  <a:pt x="764182" y="1414422"/>
                </a:lnTo>
                <a:lnTo>
                  <a:pt x="789424" y="1453808"/>
                </a:lnTo>
                <a:lnTo>
                  <a:pt x="772778" y="1453808"/>
                </a:lnTo>
                <a:lnTo>
                  <a:pt x="755913" y="1427043"/>
                </a:lnTo>
                <a:close/>
                <a:moveTo>
                  <a:pt x="859113" y="1427043"/>
                </a:moveTo>
                <a:lnTo>
                  <a:pt x="842248" y="1453808"/>
                </a:lnTo>
                <a:lnTo>
                  <a:pt x="825602" y="1453808"/>
                </a:lnTo>
                <a:lnTo>
                  <a:pt x="850844" y="1414422"/>
                </a:lnTo>
                <a:lnTo>
                  <a:pt x="827235" y="1377646"/>
                </a:lnTo>
                <a:lnTo>
                  <a:pt x="843881" y="1377646"/>
                </a:lnTo>
                <a:lnTo>
                  <a:pt x="859113" y="1401583"/>
                </a:lnTo>
                <a:lnTo>
                  <a:pt x="874346" y="1377646"/>
                </a:lnTo>
                <a:lnTo>
                  <a:pt x="890992" y="1377646"/>
                </a:lnTo>
                <a:lnTo>
                  <a:pt x="867383" y="1414422"/>
                </a:lnTo>
                <a:lnTo>
                  <a:pt x="892624" y="1453808"/>
                </a:lnTo>
                <a:lnTo>
                  <a:pt x="875978" y="1453808"/>
                </a:lnTo>
                <a:lnTo>
                  <a:pt x="859113" y="1427043"/>
                </a:lnTo>
                <a:close/>
                <a:moveTo>
                  <a:pt x="962313" y="1427043"/>
                </a:moveTo>
                <a:lnTo>
                  <a:pt x="945449" y="1453808"/>
                </a:lnTo>
                <a:lnTo>
                  <a:pt x="928803" y="1453808"/>
                </a:lnTo>
                <a:lnTo>
                  <a:pt x="954044" y="1414422"/>
                </a:lnTo>
                <a:lnTo>
                  <a:pt x="930435" y="1377646"/>
                </a:lnTo>
                <a:lnTo>
                  <a:pt x="947081" y="1377646"/>
                </a:lnTo>
                <a:lnTo>
                  <a:pt x="962313" y="1401583"/>
                </a:lnTo>
                <a:lnTo>
                  <a:pt x="977546" y="1377646"/>
                </a:lnTo>
                <a:lnTo>
                  <a:pt x="994192" y="1377646"/>
                </a:lnTo>
                <a:lnTo>
                  <a:pt x="970583" y="1414422"/>
                </a:lnTo>
                <a:lnTo>
                  <a:pt x="995824" y="1453808"/>
                </a:lnTo>
                <a:lnTo>
                  <a:pt x="979179" y="1453808"/>
                </a:lnTo>
                <a:lnTo>
                  <a:pt x="962313" y="1427043"/>
                </a:lnTo>
                <a:close/>
                <a:moveTo>
                  <a:pt x="1065513" y="1427043"/>
                </a:moveTo>
                <a:lnTo>
                  <a:pt x="1048649" y="1453808"/>
                </a:lnTo>
                <a:lnTo>
                  <a:pt x="1032003" y="1453808"/>
                </a:lnTo>
                <a:lnTo>
                  <a:pt x="1057244" y="1414422"/>
                </a:lnTo>
                <a:lnTo>
                  <a:pt x="1033635" y="1377646"/>
                </a:lnTo>
                <a:lnTo>
                  <a:pt x="1050281" y="1377646"/>
                </a:lnTo>
                <a:lnTo>
                  <a:pt x="1065513" y="1401583"/>
                </a:lnTo>
                <a:lnTo>
                  <a:pt x="1080747" y="1377646"/>
                </a:lnTo>
                <a:lnTo>
                  <a:pt x="1097393" y="1377646"/>
                </a:lnTo>
                <a:lnTo>
                  <a:pt x="1073783" y="1414422"/>
                </a:lnTo>
                <a:lnTo>
                  <a:pt x="1099025" y="1453808"/>
                </a:lnTo>
                <a:lnTo>
                  <a:pt x="1082379" y="1453808"/>
                </a:lnTo>
                <a:lnTo>
                  <a:pt x="1065513" y="1427043"/>
                </a:lnTo>
                <a:close/>
                <a:moveTo>
                  <a:pt x="1168714" y="1427043"/>
                </a:moveTo>
                <a:lnTo>
                  <a:pt x="1151849" y="1453808"/>
                </a:lnTo>
                <a:lnTo>
                  <a:pt x="1135203" y="1453808"/>
                </a:lnTo>
                <a:lnTo>
                  <a:pt x="1160445" y="1414422"/>
                </a:lnTo>
                <a:lnTo>
                  <a:pt x="1136835" y="1377646"/>
                </a:lnTo>
                <a:lnTo>
                  <a:pt x="1153481" y="1377646"/>
                </a:lnTo>
                <a:lnTo>
                  <a:pt x="1168714" y="1401583"/>
                </a:lnTo>
                <a:lnTo>
                  <a:pt x="1183947" y="1377646"/>
                </a:lnTo>
                <a:lnTo>
                  <a:pt x="1200593" y="1377646"/>
                </a:lnTo>
                <a:lnTo>
                  <a:pt x="1176984" y="1414422"/>
                </a:lnTo>
                <a:lnTo>
                  <a:pt x="1202225" y="1453808"/>
                </a:lnTo>
                <a:lnTo>
                  <a:pt x="1185579" y="1453808"/>
                </a:lnTo>
                <a:lnTo>
                  <a:pt x="1168714" y="1427043"/>
                </a:lnTo>
                <a:close/>
                <a:moveTo>
                  <a:pt x="1271914" y="1427043"/>
                </a:moveTo>
                <a:lnTo>
                  <a:pt x="1255050" y="1453808"/>
                </a:lnTo>
                <a:lnTo>
                  <a:pt x="1238404" y="1453808"/>
                </a:lnTo>
                <a:lnTo>
                  <a:pt x="1263645" y="1414422"/>
                </a:lnTo>
                <a:lnTo>
                  <a:pt x="1240036" y="1377646"/>
                </a:lnTo>
                <a:lnTo>
                  <a:pt x="1256682" y="1377646"/>
                </a:lnTo>
                <a:lnTo>
                  <a:pt x="1271914" y="1401583"/>
                </a:lnTo>
                <a:lnTo>
                  <a:pt x="1287147" y="1377646"/>
                </a:lnTo>
                <a:lnTo>
                  <a:pt x="1303793" y="1377646"/>
                </a:lnTo>
                <a:lnTo>
                  <a:pt x="1280184" y="1414422"/>
                </a:lnTo>
                <a:lnTo>
                  <a:pt x="1305426" y="1453808"/>
                </a:lnTo>
                <a:lnTo>
                  <a:pt x="1288779" y="1453808"/>
                </a:lnTo>
                <a:lnTo>
                  <a:pt x="1271914" y="1427043"/>
                </a:lnTo>
                <a:close/>
                <a:moveTo>
                  <a:pt x="1375114" y="1427043"/>
                </a:moveTo>
                <a:lnTo>
                  <a:pt x="1358250" y="1453808"/>
                </a:lnTo>
                <a:lnTo>
                  <a:pt x="1341604" y="1453808"/>
                </a:lnTo>
                <a:lnTo>
                  <a:pt x="1366845" y="1414422"/>
                </a:lnTo>
                <a:lnTo>
                  <a:pt x="1343236" y="1377646"/>
                </a:lnTo>
                <a:lnTo>
                  <a:pt x="1359882" y="1377646"/>
                </a:lnTo>
                <a:lnTo>
                  <a:pt x="1375114" y="1401583"/>
                </a:lnTo>
                <a:lnTo>
                  <a:pt x="1390348" y="1377646"/>
                </a:lnTo>
                <a:lnTo>
                  <a:pt x="1406993" y="1377646"/>
                </a:lnTo>
                <a:lnTo>
                  <a:pt x="1383384" y="1414422"/>
                </a:lnTo>
                <a:lnTo>
                  <a:pt x="1408626" y="1453808"/>
                </a:lnTo>
                <a:lnTo>
                  <a:pt x="1391980" y="1453808"/>
                </a:lnTo>
                <a:lnTo>
                  <a:pt x="1375114" y="1427043"/>
                </a:lnTo>
                <a:close/>
                <a:moveTo>
                  <a:pt x="1478315" y="1427043"/>
                </a:moveTo>
                <a:lnTo>
                  <a:pt x="1461450" y="1453808"/>
                </a:lnTo>
                <a:lnTo>
                  <a:pt x="1444804" y="1453808"/>
                </a:lnTo>
                <a:lnTo>
                  <a:pt x="1470046" y="1414422"/>
                </a:lnTo>
                <a:lnTo>
                  <a:pt x="1446436" y="1377646"/>
                </a:lnTo>
                <a:lnTo>
                  <a:pt x="1463083" y="1377646"/>
                </a:lnTo>
                <a:lnTo>
                  <a:pt x="1478315" y="1401583"/>
                </a:lnTo>
                <a:lnTo>
                  <a:pt x="1493548" y="1377646"/>
                </a:lnTo>
                <a:lnTo>
                  <a:pt x="1510194" y="1377646"/>
                </a:lnTo>
                <a:lnTo>
                  <a:pt x="1486584" y="1414422"/>
                </a:lnTo>
                <a:lnTo>
                  <a:pt x="1511826" y="1453808"/>
                </a:lnTo>
                <a:lnTo>
                  <a:pt x="1495180" y="1453808"/>
                </a:lnTo>
                <a:lnTo>
                  <a:pt x="1478315" y="1427043"/>
                </a:lnTo>
                <a:close/>
                <a:moveTo>
                  <a:pt x="1581515" y="1427043"/>
                </a:moveTo>
                <a:lnTo>
                  <a:pt x="1564650" y="1453808"/>
                </a:lnTo>
                <a:lnTo>
                  <a:pt x="1548004" y="1453808"/>
                </a:lnTo>
                <a:lnTo>
                  <a:pt x="1573246" y="1414422"/>
                </a:lnTo>
                <a:lnTo>
                  <a:pt x="1549636" y="1377646"/>
                </a:lnTo>
                <a:lnTo>
                  <a:pt x="1566283" y="1377646"/>
                </a:lnTo>
                <a:lnTo>
                  <a:pt x="1581515" y="1401583"/>
                </a:lnTo>
                <a:lnTo>
                  <a:pt x="1596748" y="1377646"/>
                </a:lnTo>
                <a:lnTo>
                  <a:pt x="1613394" y="1377646"/>
                </a:lnTo>
                <a:lnTo>
                  <a:pt x="1589785" y="1414422"/>
                </a:lnTo>
                <a:lnTo>
                  <a:pt x="1615026" y="1453808"/>
                </a:lnTo>
                <a:lnTo>
                  <a:pt x="1598380" y="1453808"/>
                </a:lnTo>
                <a:lnTo>
                  <a:pt x="1581515" y="1427043"/>
                </a:lnTo>
                <a:close/>
                <a:moveTo>
                  <a:pt x="1684715" y="1427043"/>
                </a:moveTo>
                <a:lnTo>
                  <a:pt x="1667851" y="1453808"/>
                </a:lnTo>
                <a:lnTo>
                  <a:pt x="1651205" y="1453808"/>
                </a:lnTo>
                <a:lnTo>
                  <a:pt x="1676446" y="1414422"/>
                </a:lnTo>
                <a:lnTo>
                  <a:pt x="1652837" y="1377646"/>
                </a:lnTo>
                <a:lnTo>
                  <a:pt x="1669483" y="1377646"/>
                </a:lnTo>
                <a:lnTo>
                  <a:pt x="1684715" y="1401583"/>
                </a:lnTo>
                <a:lnTo>
                  <a:pt x="1699948" y="1377646"/>
                </a:lnTo>
                <a:lnTo>
                  <a:pt x="1716595" y="1377646"/>
                </a:lnTo>
                <a:lnTo>
                  <a:pt x="1692985" y="1414422"/>
                </a:lnTo>
                <a:lnTo>
                  <a:pt x="1718227" y="1453808"/>
                </a:lnTo>
                <a:lnTo>
                  <a:pt x="1701581" y="1453808"/>
                </a:lnTo>
                <a:lnTo>
                  <a:pt x="1684715" y="1427043"/>
                </a:lnTo>
                <a:close/>
                <a:moveTo>
                  <a:pt x="1787915" y="1427043"/>
                </a:moveTo>
                <a:lnTo>
                  <a:pt x="1771051" y="1453808"/>
                </a:lnTo>
                <a:lnTo>
                  <a:pt x="1754405" y="1453808"/>
                </a:lnTo>
                <a:lnTo>
                  <a:pt x="1779647" y="1414422"/>
                </a:lnTo>
                <a:lnTo>
                  <a:pt x="1756037" y="1377646"/>
                </a:lnTo>
                <a:lnTo>
                  <a:pt x="1772683" y="1377646"/>
                </a:lnTo>
                <a:lnTo>
                  <a:pt x="1787915" y="1401583"/>
                </a:lnTo>
                <a:lnTo>
                  <a:pt x="1803149" y="1377646"/>
                </a:lnTo>
                <a:lnTo>
                  <a:pt x="1819795" y="1377646"/>
                </a:lnTo>
                <a:lnTo>
                  <a:pt x="1796185" y="1414422"/>
                </a:lnTo>
                <a:lnTo>
                  <a:pt x="1821427" y="1453808"/>
                </a:lnTo>
                <a:lnTo>
                  <a:pt x="1804781" y="1453808"/>
                </a:lnTo>
                <a:lnTo>
                  <a:pt x="1787915" y="1427043"/>
                </a:lnTo>
                <a:close/>
                <a:moveTo>
                  <a:pt x="1891116" y="1427043"/>
                </a:moveTo>
                <a:lnTo>
                  <a:pt x="1874251" y="1453808"/>
                </a:lnTo>
                <a:lnTo>
                  <a:pt x="1857605" y="1453808"/>
                </a:lnTo>
                <a:lnTo>
                  <a:pt x="1882847" y="1414422"/>
                </a:lnTo>
                <a:lnTo>
                  <a:pt x="1859237" y="1377646"/>
                </a:lnTo>
                <a:lnTo>
                  <a:pt x="1875884" y="1377646"/>
                </a:lnTo>
                <a:lnTo>
                  <a:pt x="1891116" y="1401583"/>
                </a:lnTo>
                <a:lnTo>
                  <a:pt x="1906349" y="1377646"/>
                </a:lnTo>
                <a:lnTo>
                  <a:pt x="1922995" y="1377646"/>
                </a:lnTo>
                <a:lnTo>
                  <a:pt x="1899385" y="1414422"/>
                </a:lnTo>
                <a:lnTo>
                  <a:pt x="1924627" y="1453808"/>
                </a:lnTo>
                <a:lnTo>
                  <a:pt x="1907981" y="1453808"/>
                </a:lnTo>
                <a:lnTo>
                  <a:pt x="1891116" y="1427043"/>
                </a:lnTo>
                <a:close/>
                <a:moveTo>
                  <a:pt x="1994316" y="1427043"/>
                </a:moveTo>
                <a:lnTo>
                  <a:pt x="1977452" y="1453808"/>
                </a:lnTo>
                <a:lnTo>
                  <a:pt x="1960805" y="1453808"/>
                </a:lnTo>
                <a:lnTo>
                  <a:pt x="1986047" y="1414422"/>
                </a:lnTo>
                <a:lnTo>
                  <a:pt x="1962438" y="1377646"/>
                </a:lnTo>
                <a:lnTo>
                  <a:pt x="1979084" y="1377646"/>
                </a:lnTo>
                <a:lnTo>
                  <a:pt x="1994316" y="1401583"/>
                </a:lnTo>
                <a:lnTo>
                  <a:pt x="2009549" y="1377646"/>
                </a:lnTo>
                <a:lnTo>
                  <a:pt x="2026195" y="1377646"/>
                </a:lnTo>
                <a:lnTo>
                  <a:pt x="2002586" y="1414422"/>
                </a:lnTo>
                <a:lnTo>
                  <a:pt x="2027827" y="1453808"/>
                </a:lnTo>
                <a:lnTo>
                  <a:pt x="2011182" y="1453808"/>
                </a:lnTo>
                <a:lnTo>
                  <a:pt x="1994316" y="1427043"/>
                </a:lnTo>
                <a:close/>
                <a:moveTo>
                  <a:pt x="33511" y="1541847"/>
                </a:moveTo>
                <a:lnTo>
                  <a:pt x="16646" y="1568612"/>
                </a:lnTo>
                <a:lnTo>
                  <a:pt x="0" y="1568612"/>
                </a:lnTo>
                <a:lnTo>
                  <a:pt x="25242" y="1529226"/>
                </a:lnTo>
                <a:lnTo>
                  <a:pt x="1632" y="1492450"/>
                </a:lnTo>
                <a:lnTo>
                  <a:pt x="18278" y="1492450"/>
                </a:lnTo>
                <a:lnTo>
                  <a:pt x="33511" y="1516387"/>
                </a:lnTo>
                <a:lnTo>
                  <a:pt x="48744" y="1492450"/>
                </a:lnTo>
                <a:lnTo>
                  <a:pt x="65390" y="1492450"/>
                </a:lnTo>
                <a:lnTo>
                  <a:pt x="41780" y="1529226"/>
                </a:lnTo>
                <a:lnTo>
                  <a:pt x="67022" y="1568612"/>
                </a:lnTo>
                <a:lnTo>
                  <a:pt x="50376" y="1568612"/>
                </a:lnTo>
                <a:lnTo>
                  <a:pt x="33511" y="1541847"/>
                </a:lnTo>
                <a:close/>
                <a:moveTo>
                  <a:pt x="136711" y="1541847"/>
                </a:moveTo>
                <a:lnTo>
                  <a:pt x="119846" y="1568612"/>
                </a:lnTo>
                <a:lnTo>
                  <a:pt x="103200" y="1568612"/>
                </a:lnTo>
                <a:lnTo>
                  <a:pt x="128442" y="1529226"/>
                </a:lnTo>
                <a:lnTo>
                  <a:pt x="104833" y="1492450"/>
                </a:lnTo>
                <a:lnTo>
                  <a:pt x="121479" y="1492450"/>
                </a:lnTo>
                <a:lnTo>
                  <a:pt x="136711" y="1516387"/>
                </a:lnTo>
                <a:lnTo>
                  <a:pt x="151944" y="1492450"/>
                </a:lnTo>
                <a:lnTo>
                  <a:pt x="168590" y="1492450"/>
                </a:lnTo>
                <a:lnTo>
                  <a:pt x="144981" y="1529226"/>
                </a:lnTo>
                <a:lnTo>
                  <a:pt x="170222" y="1568612"/>
                </a:lnTo>
                <a:lnTo>
                  <a:pt x="153576" y="1568612"/>
                </a:lnTo>
                <a:lnTo>
                  <a:pt x="136711" y="1541847"/>
                </a:lnTo>
                <a:close/>
                <a:moveTo>
                  <a:pt x="239911" y="1541847"/>
                </a:moveTo>
                <a:lnTo>
                  <a:pt x="223047" y="1568612"/>
                </a:lnTo>
                <a:lnTo>
                  <a:pt x="206401" y="1568612"/>
                </a:lnTo>
                <a:lnTo>
                  <a:pt x="231642" y="1529226"/>
                </a:lnTo>
                <a:lnTo>
                  <a:pt x="208033" y="1492450"/>
                </a:lnTo>
                <a:lnTo>
                  <a:pt x="224679" y="1492450"/>
                </a:lnTo>
                <a:lnTo>
                  <a:pt x="239911" y="1516387"/>
                </a:lnTo>
                <a:lnTo>
                  <a:pt x="255144" y="1492450"/>
                </a:lnTo>
                <a:lnTo>
                  <a:pt x="271790" y="1492450"/>
                </a:lnTo>
                <a:lnTo>
                  <a:pt x="248181" y="1529226"/>
                </a:lnTo>
                <a:lnTo>
                  <a:pt x="273423" y="1568612"/>
                </a:lnTo>
                <a:lnTo>
                  <a:pt x="256777" y="1568612"/>
                </a:lnTo>
                <a:lnTo>
                  <a:pt x="239911" y="1541847"/>
                </a:lnTo>
                <a:close/>
                <a:moveTo>
                  <a:pt x="343111" y="1541847"/>
                </a:moveTo>
                <a:lnTo>
                  <a:pt x="326247" y="1568612"/>
                </a:lnTo>
                <a:lnTo>
                  <a:pt x="309601" y="1568612"/>
                </a:lnTo>
                <a:lnTo>
                  <a:pt x="334843" y="1529226"/>
                </a:lnTo>
                <a:lnTo>
                  <a:pt x="311233" y="1492450"/>
                </a:lnTo>
                <a:lnTo>
                  <a:pt x="327879" y="1492450"/>
                </a:lnTo>
                <a:lnTo>
                  <a:pt x="343111" y="1516387"/>
                </a:lnTo>
                <a:lnTo>
                  <a:pt x="358345" y="1492450"/>
                </a:lnTo>
                <a:lnTo>
                  <a:pt x="374991" y="1492450"/>
                </a:lnTo>
                <a:lnTo>
                  <a:pt x="351381" y="1529226"/>
                </a:lnTo>
                <a:lnTo>
                  <a:pt x="376623" y="1568612"/>
                </a:lnTo>
                <a:lnTo>
                  <a:pt x="359977" y="1568612"/>
                </a:lnTo>
                <a:lnTo>
                  <a:pt x="343111" y="1541847"/>
                </a:lnTo>
                <a:close/>
                <a:moveTo>
                  <a:pt x="446312" y="1541847"/>
                </a:moveTo>
                <a:lnTo>
                  <a:pt x="429447" y="1568612"/>
                </a:lnTo>
                <a:lnTo>
                  <a:pt x="412801" y="1568612"/>
                </a:lnTo>
                <a:lnTo>
                  <a:pt x="438043" y="1529226"/>
                </a:lnTo>
                <a:lnTo>
                  <a:pt x="414433" y="1492450"/>
                </a:lnTo>
                <a:lnTo>
                  <a:pt x="431079" y="1492450"/>
                </a:lnTo>
                <a:lnTo>
                  <a:pt x="446312" y="1516387"/>
                </a:lnTo>
                <a:lnTo>
                  <a:pt x="461545" y="1492450"/>
                </a:lnTo>
                <a:lnTo>
                  <a:pt x="478191" y="1492450"/>
                </a:lnTo>
                <a:lnTo>
                  <a:pt x="454582" y="1529226"/>
                </a:lnTo>
                <a:lnTo>
                  <a:pt x="479823" y="1568612"/>
                </a:lnTo>
                <a:lnTo>
                  <a:pt x="463177" y="1568612"/>
                </a:lnTo>
                <a:lnTo>
                  <a:pt x="446312" y="1541847"/>
                </a:lnTo>
                <a:close/>
                <a:moveTo>
                  <a:pt x="549512" y="1541847"/>
                </a:moveTo>
                <a:lnTo>
                  <a:pt x="532648" y="1568612"/>
                </a:lnTo>
                <a:lnTo>
                  <a:pt x="516002" y="1568612"/>
                </a:lnTo>
                <a:lnTo>
                  <a:pt x="541243" y="1529226"/>
                </a:lnTo>
                <a:lnTo>
                  <a:pt x="517634" y="1492450"/>
                </a:lnTo>
                <a:lnTo>
                  <a:pt x="534280" y="1492450"/>
                </a:lnTo>
                <a:lnTo>
                  <a:pt x="549512" y="1516387"/>
                </a:lnTo>
                <a:lnTo>
                  <a:pt x="564745" y="1492450"/>
                </a:lnTo>
                <a:lnTo>
                  <a:pt x="581391" y="1492450"/>
                </a:lnTo>
                <a:lnTo>
                  <a:pt x="557782" y="1529226"/>
                </a:lnTo>
                <a:lnTo>
                  <a:pt x="583023" y="1568612"/>
                </a:lnTo>
                <a:lnTo>
                  <a:pt x="566378" y="1568612"/>
                </a:lnTo>
                <a:lnTo>
                  <a:pt x="549512" y="1541847"/>
                </a:lnTo>
                <a:close/>
                <a:moveTo>
                  <a:pt x="652712" y="1541847"/>
                </a:moveTo>
                <a:lnTo>
                  <a:pt x="635848" y="1568612"/>
                </a:lnTo>
                <a:lnTo>
                  <a:pt x="619202" y="1568612"/>
                </a:lnTo>
                <a:lnTo>
                  <a:pt x="644443" y="1529226"/>
                </a:lnTo>
                <a:lnTo>
                  <a:pt x="620834" y="1492450"/>
                </a:lnTo>
                <a:lnTo>
                  <a:pt x="637480" y="1492450"/>
                </a:lnTo>
                <a:lnTo>
                  <a:pt x="652712" y="1516387"/>
                </a:lnTo>
                <a:lnTo>
                  <a:pt x="667945" y="1492450"/>
                </a:lnTo>
                <a:lnTo>
                  <a:pt x="684592" y="1492450"/>
                </a:lnTo>
                <a:lnTo>
                  <a:pt x="660982" y="1529226"/>
                </a:lnTo>
                <a:lnTo>
                  <a:pt x="686224" y="1568612"/>
                </a:lnTo>
                <a:lnTo>
                  <a:pt x="669578" y="1568612"/>
                </a:lnTo>
                <a:lnTo>
                  <a:pt x="652712" y="1541847"/>
                </a:lnTo>
                <a:close/>
                <a:moveTo>
                  <a:pt x="755913" y="1541847"/>
                </a:moveTo>
                <a:lnTo>
                  <a:pt x="739048" y="1568612"/>
                </a:lnTo>
                <a:lnTo>
                  <a:pt x="722402" y="1568612"/>
                </a:lnTo>
                <a:lnTo>
                  <a:pt x="747644" y="1529226"/>
                </a:lnTo>
                <a:lnTo>
                  <a:pt x="724034" y="1492450"/>
                </a:lnTo>
                <a:lnTo>
                  <a:pt x="740680" y="1492450"/>
                </a:lnTo>
                <a:lnTo>
                  <a:pt x="755913" y="1516387"/>
                </a:lnTo>
                <a:lnTo>
                  <a:pt x="771146" y="1492450"/>
                </a:lnTo>
                <a:lnTo>
                  <a:pt x="787792" y="1492450"/>
                </a:lnTo>
                <a:lnTo>
                  <a:pt x="764182" y="1529226"/>
                </a:lnTo>
                <a:lnTo>
                  <a:pt x="789424" y="1568612"/>
                </a:lnTo>
                <a:lnTo>
                  <a:pt x="772778" y="1568612"/>
                </a:lnTo>
                <a:lnTo>
                  <a:pt x="755913" y="1541847"/>
                </a:lnTo>
                <a:close/>
                <a:moveTo>
                  <a:pt x="859113" y="1541847"/>
                </a:moveTo>
                <a:lnTo>
                  <a:pt x="842248" y="1568612"/>
                </a:lnTo>
                <a:lnTo>
                  <a:pt x="825602" y="1568612"/>
                </a:lnTo>
                <a:lnTo>
                  <a:pt x="850844" y="1529226"/>
                </a:lnTo>
                <a:lnTo>
                  <a:pt x="827235" y="1492450"/>
                </a:lnTo>
                <a:lnTo>
                  <a:pt x="843881" y="1492450"/>
                </a:lnTo>
                <a:lnTo>
                  <a:pt x="859113" y="1516387"/>
                </a:lnTo>
                <a:lnTo>
                  <a:pt x="874346" y="1492450"/>
                </a:lnTo>
                <a:lnTo>
                  <a:pt x="890992" y="1492450"/>
                </a:lnTo>
                <a:lnTo>
                  <a:pt x="867383" y="1529226"/>
                </a:lnTo>
                <a:lnTo>
                  <a:pt x="892624" y="1568612"/>
                </a:lnTo>
                <a:lnTo>
                  <a:pt x="875978" y="1568612"/>
                </a:lnTo>
                <a:lnTo>
                  <a:pt x="859113" y="1541847"/>
                </a:lnTo>
                <a:close/>
                <a:moveTo>
                  <a:pt x="962313" y="1541847"/>
                </a:moveTo>
                <a:lnTo>
                  <a:pt x="945449" y="1568612"/>
                </a:lnTo>
                <a:lnTo>
                  <a:pt x="928803" y="1568612"/>
                </a:lnTo>
                <a:lnTo>
                  <a:pt x="954044" y="1529226"/>
                </a:lnTo>
                <a:lnTo>
                  <a:pt x="930435" y="1492450"/>
                </a:lnTo>
                <a:lnTo>
                  <a:pt x="947081" y="1492450"/>
                </a:lnTo>
                <a:lnTo>
                  <a:pt x="962313" y="1516387"/>
                </a:lnTo>
                <a:lnTo>
                  <a:pt x="977546" y="1492450"/>
                </a:lnTo>
                <a:lnTo>
                  <a:pt x="994192" y="1492450"/>
                </a:lnTo>
                <a:lnTo>
                  <a:pt x="970583" y="1529226"/>
                </a:lnTo>
                <a:lnTo>
                  <a:pt x="995824" y="1568612"/>
                </a:lnTo>
                <a:lnTo>
                  <a:pt x="979179" y="1568612"/>
                </a:lnTo>
                <a:lnTo>
                  <a:pt x="962313" y="1541847"/>
                </a:lnTo>
                <a:close/>
                <a:moveTo>
                  <a:pt x="1065513" y="1541847"/>
                </a:moveTo>
                <a:lnTo>
                  <a:pt x="1048649" y="1568612"/>
                </a:lnTo>
                <a:lnTo>
                  <a:pt x="1032003" y="1568612"/>
                </a:lnTo>
                <a:lnTo>
                  <a:pt x="1057244" y="1529226"/>
                </a:lnTo>
                <a:lnTo>
                  <a:pt x="1033635" y="1492450"/>
                </a:lnTo>
                <a:lnTo>
                  <a:pt x="1050281" y="1492450"/>
                </a:lnTo>
                <a:lnTo>
                  <a:pt x="1065513" y="1516387"/>
                </a:lnTo>
                <a:lnTo>
                  <a:pt x="1080747" y="1492450"/>
                </a:lnTo>
                <a:lnTo>
                  <a:pt x="1097393" y="1492450"/>
                </a:lnTo>
                <a:lnTo>
                  <a:pt x="1073783" y="1529226"/>
                </a:lnTo>
                <a:lnTo>
                  <a:pt x="1099025" y="1568612"/>
                </a:lnTo>
                <a:lnTo>
                  <a:pt x="1082379" y="1568612"/>
                </a:lnTo>
                <a:lnTo>
                  <a:pt x="1065513" y="1541847"/>
                </a:lnTo>
                <a:close/>
                <a:moveTo>
                  <a:pt x="1168714" y="1541847"/>
                </a:moveTo>
                <a:lnTo>
                  <a:pt x="1151849" y="1568612"/>
                </a:lnTo>
                <a:lnTo>
                  <a:pt x="1135203" y="1568612"/>
                </a:lnTo>
                <a:lnTo>
                  <a:pt x="1160445" y="1529226"/>
                </a:lnTo>
                <a:lnTo>
                  <a:pt x="1136835" y="1492450"/>
                </a:lnTo>
                <a:lnTo>
                  <a:pt x="1153481" y="1492450"/>
                </a:lnTo>
                <a:lnTo>
                  <a:pt x="1168714" y="1516387"/>
                </a:lnTo>
                <a:lnTo>
                  <a:pt x="1183947" y="1492450"/>
                </a:lnTo>
                <a:lnTo>
                  <a:pt x="1200593" y="1492450"/>
                </a:lnTo>
                <a:lnTo>
                  <a:pt x="1176984" y="1529226"/>
                </a:lnTo>
                <a:lnTo>
                  <a:pt x="1202225" y="1568612"/>
                </a:lnTo>
                <a:lnTo>
                  <a:pt x="1185579" y="1568612"/>
                </a:lnTo>
                <a:lnTo>
                  <a:pt x="1168714" y="1541847"/>
                </a:lnTo>
                <a:close/>
                <a:moveTo>
                  <a:pt x="1271914" y="1541847"/>
                </a:moveTo>
                <a:lnTo>
                  <a:pt x="1255050" y="1568612"/>
                </a:lnTo>
                <a:lnTo>
                  <a:pt x="1238404" y="1568612"/>
                </a:lnTo>
                <a:lnTo>
                  <a:pt x="1263645" y="1529226"/>
                </a:lnTo>
                <a:lnTo>
                  <a:pt x="1240036" y="1492450"/>
                </a:lnTo>
                <a:lnTo>
                  <a:pt x="1256682" y="1492450"/>
                </a:lnTo>
                <a:lnTo>
                  <a:pt x="1271914" y="1516387"/>
                </a:lnTo>
                <a:lnTo>
                  <a:pt x="1287147" y="1492450"/>
                </a:lnTo>
                <a:lnTo>
                  <a:pt x="1303793" y="1492450"/>
                </a:lnTo>
                <a:lnTo>
                  <a:pt x="1280184" y="1529226"/>
                </a:lnTo>
                <a:lnTo>
                  <a:pt x="1305426" y="1568612"/>
                </a:lnTo>
                <a:lnTo>
                  <a:pt x="1288779" y="1568612"/>
                </a:lnTo>
                <a:lnTo>
                  <a:pt x="1271914" y="1541847"/>
                </a:lnTo>
                <a:close/>
                <a:moveTo>
                  <a:pt x="1375114" y="1541847"/>
                </a:moveTo>
                <a:lnTo>
                  <a:pt x="1358250" y="1568612"/>
                </a:lnTo>
                <a:lnTo>
                  <a:pt x="1341604" y="1568612"/>
                </a:lnTo>
                <a:lnTo>
                  <a:pt x="1366845" y="1529226"/>
                </a:lnTo>
                <a:lnTo>
                  <a:pt x="1343236" y="1492450"/>
                </a:lnTo>
                <a:lnTo>
                  <a:pt x="1359882" y="1492450"/>
                </a:lnTo>
                <a:lnTo>
                  <a:pt x="1375114" y="1516387"/>
                </a:lnTo>
                <a:lnTo>
                  <a:pt x="1390348" y="1492450"/>
                </a:lnTo>
                <a:lnTo>
                  <a:pt x="1406993" y="1492450"/>
                </a:lnTo>
                <a:lnTo>
                  <a:pt x="1383384" y="1529226"/>
                </a:lnTo>
                <a:lnTo>
                  <a:pt x="1408626" y="1568612"/>
                </a:lnTo>
                <a:lnTo>
                  <a:pt x="1391980" y="1568612"/>
                </a:lnTo>
                <a:lnTo>
                  <a:pt x="1375114" y="1541847"/>
                </a:lnTo>
                <a:close/>
                <a:moveTo>
                  <a:pt x="1478315" y="1541847"/>
                </a:moveTo>
                <a:lnTo>
                  <a:pt x="1461450" y="1568612"/>
                </a:lnTo>
                <a:lnTo>
                  <a:pt x="1444804" y="1568612"/>
                </a:lnTo>
                <a:lnTo>
                  <a:pt x="1470046" y="1529226"/>
                </a:lnTo>
                <a:lnTo>
                  <a:pt x="1446436" y="1492450"/>
                </a:lnTo>
                <a:lnTo>
                  <a:pt x="1463083" y="1492450"/>
                </a:lnTo>
                <a:lnTo>
                  <a:pt x="1478315" y="1516387"/>
                </a:lnTo>
                <a:lnTo>
                  <a:pt x="1493548" y="1492450"/>
                </a:lnTo>
                <a:lnTo>
                  <a:pt x="1510194" y="1492450"/>
                </a:lnTo>
                <a:lnTo>
                  <a:pt x="1486584" y="1529226"/>
                </a:lnTo>
                <a:lnTo>
                  <a:pt x="1511826" y="1568612"/>
                </a:lnTo>
                <a:lnTo>
                  <a:pt x="1495180" y="1568612"/>
                </a:lnTo>
                <a:lnTo>
                  <a:pt x="1478315" y="1541847"/>
                </a:lnTo>
                <a:close/>
                <a:moveTo>
                  <a:pt x="1581515" y="1541847"/>
                </a:moveTo>
                <a:lnTo>
                  <a:pt x="1564650" y="1568612"/>
                </a:lnTo>
                <a:lnTo>
                  <a:pt x="1548004" y="1568612"/>
                </a:lnTo>
                <a:lnTo>
                  <a:pt x="1573246" y="1529226"/>
                </a:lnTo>
                <a:lnTo>
                  <a:pt x="1549636" y="1492450"/>
                </a:lnTo>
                <a:lnTo>
                  <a:pt x="1566283" y="1492450"/>
                </a:lnTo>
                <a:lnTo>
                  <a:pt x="1581515" y="1516387"/>
                </a:lnTo>
                <a:lnTo>
                  <a:pt x="1596748" y="1492450"/>
                </a:lnTo>
                <a:lnTo>
                  <a:pt x="1613394" y="1492450"/>
                </a:lnTo>
                <a:lnTo>
                  <a:pt x="1589785" y="1529226"/>
                </a:lnTo>
                <a:lnTo>
                  <a:pt x="1615026" y="1568612"/>
                </a:lnTo>
                <a:lnTo>
                  <a:pt x="1598380" y="1568612"/>
                </a:lnTo>
                <a:lnTo>
                  <a:pt x="1581515" y="1541847"/>
                </a:lnTo>
                <a:close/>
                <a:moveTo>
                  <a:pt x="1684715" y="1541847"/>
                </a:moveTo>
                <a:lnTo>
                  <a:pt x="1667851" y="1568612"/>
                </a:lnTo>
                <a:lnTo>
                  <a:pt x="1651205" y="1568612"/>
                </a:lnTo>
                <a:lnTo>
                  <a:pt x="1676446" y="1529226"/>
                </a:lnTo>
                <a:lnTo>
                  <a:pt x="1652837" y="1492450"/>
                </a:lnTo>
                <a:lnTo>
                  <a:pt x="1669483" y="1492450"/>
                </a:lnTo>
                <a:lnTo>
                  <a:pt x="1684715" y="1516387"/>
                </a:lnTo>
                <a:lnTo>
                  <a:pt x="1699948" y="1492450"/>
                </a:lnTo>
                <a:lnTo>
                  <a:pt x="1716595" y="1492450"/>
                </a:lnTo>
                <a:lnTo>
                  <a:pt x="1692985" y="1529226"/>
                </a:lnTo>
                <a:lnTo>
                  <a:pt x="1718227" y="1568612"/>
                </a:lnTo>
                <a:lnTo>
                  <a:pt x="1701581" y="1568612"/>
                </a:lnTo>
                <a:lnTo>
                  <a:pt x="1684715" y="1541847"/>
                </a:lnTo>
                <a:close/>
                <a:moveTo>
                  <a:pt x="1787915" y="1541847"/>
                </a:moveTo>
                <a:lnTo>
                  <a:pt x="1771051" y="1568612"/>
                </a:lnTo>
                <a:lnTo>
                  <a:pt x="1754405" y="1568612"/>
                </a:lnTo>
                <a:lnTo>
                  <a:pt x="1779647" y="1529226"/>
                </a:lnTo>
                <a:lnTo>
                  <a:pt x="1756037" y="1492450"/>
                </a:lnTo>
                <a:lnTo>
                  <a:pt x="1772683" y="1492450"/>
                </a:lnTo>
                <a:lnTo>
                  <a:pt x="1787915" y="1516387"/>
                </a:lnTo>
                <a:lnTo>
                  <a:pt x="1803149" y="1492450"/>
                </a:lnTo>
                <a:lnTo>
                  <a:pt x="1819795" y="1492450"/>
                </a:lnTo>
                <a:lnTo>
                  <a:pt x="1796185" y="1529226"/>
                </a:lnTo>
                <a:lnTo>
                  <a:pt x="1821427" y="1568612"/>
                </a:lnTo>
                <a:lnTo>
                  <a:pt x="1804781" y="1568612"/>
                </a:lnTo>
                <a:lnTo>
                  <a:pt x="1787915" y="1541847"/>
                </a:lnTo>
                <a:close/>
                <a:moveTo>
                  <a:pt x="1891116" y="1541847"/>
                </a:moveTo>
                <a:lnTo>
                  <a:pt x="1874251" y="1568612"/>
                </a:lnTo>
                <a:lnTo>
                  <a:pt x="1857605" y="1568612"/>
                </a:lnTo>
                <a:lnTo>
                  <a:pt x="1882847" y="1529226"/>
                </a:lnTo>
                <a:lnTo>
                  <a:pt x="1859237" y="1492450"/>
                </a:lnTo>
                <a:lnTo>
                  <a:pt x="1875884" y="1492450"/>
                </a:lnTo>
                <a:lnTo>
                  <a:pt x="1891116" y="1516387"/>
                </a:lnTo>
                <a:lnTo>
                  <a:pt x="1906349" y="1492450"/>
                </a:lnTo>
                <a:lnTo>
                  <a:pt x="1922995" y="1492450"/>
                </a:lnTo>
                <a:lnTo>
                  <a:pt x="1899385" y="1529226"/>
                </a:lnTo>
                <a:lnTo>
                  <a:pt x="1924627" y="1568612"/>
                </a:lnTo>
                <a:lnTo>
                  <a:pt x="1907981" y="1568612"/>
                </a:lnTo>
                <a:lnTo>
                  <a:pt x="1891116" y="1541847"/>
                </a:lnTo>
                <a:close/>
                <a:moveTo>
                  <a:pt x="1994316" y="1541847"/>
                </a:moveTo>
                <a:lnTo>
                  <a:pt x="1977452" y="1568612"/>
                </a:lnTo>
                <a:lnTo>
                  <a:pt x="1960805" y="1568612"/>
                </a:lnTo>
                <a:lnTo>
                  <a:pt x="1986047" y="1529226"/>
                </a:lnTo>
                <a:lnTo>
                  <a:pt x="1962438" y="1492450"/>
                </a:lnTo>
                <a:lnTo>
                  <a:pt x="1979084" y="1492450"/>
                </a:lnTo>
                <a:lnTo>
                  <a:pt x="1994316" y="1516387"/>
                </a:lnTo>
                <a:lnTo>
                  <a:pt x="2009549" y="1492450"/>
                </a:lnTo>
                <a:lnTo>
                  <a:pt x="2026195" y="1492450"/>
                </a:lnTo>
                <a:lnTo>
                  <a:pt x="2002586" y="1529226"/>
                </a:lnTo>
                <a:lnTo>
                  <a:pt x="2027827" y="1568612"/>
                </a:lnTo>
                <a:lnTo>
                  <a:pt x="2011182" y="1568612"/>
                </a:lnTo>
                <a:lnTo>
                  <a:pt x="1994316" y="1541847"/>
                </a:lnTo>
                <a:close/>
                <a:moveTo>
                  <a:pt x="33511" y="1656651"/>
                </a:moveTo>
                <a:lnTo>
                  <a:pt x="16646" y="1683416"/>
                </a:lnTo>
                <a:lnTo>
                  <a:pt x="0" y="1683416"/>
                </a:lnTo>
                <a:lnTo>
                  <a:pt x="25242" y="1644029"/>
                </a:lnTo>
                <a:lnTo>
                  <a:pt x="1632" y="1607253"/>
                </a:lnTo>
                <a:lnTo>
                  <a:pt x="18278" y="1607253"/>
                </a:lnTo>
                <a:lnTo>
                  <a:pt x="33511" y="1631191"/>
                </a:lnTo>
                <a:lnTo>
                  <a:pt x="48744" y="1607253"/>
                </a:lnTo>
                <a:lnTo>
                  <a:pt x="65390" y="1607253"/>
                </a:lnTo>
                <a:lnTo>
                  <a:pt x="41780" y="1644029"/>
                </a:lnTo>
                <a:lnTo>
                  <a:pt x="67022" y="1683416"/>
                </a:lnTo>
                <a:lnTo>
                  <a:pt x="50376" y="1683416"/>
                </a:lnTo>
                <a:lnTo>
                  <a:pt x="33511" y="1656651"/>
                </a:lnTo>
                <a:close/>
                <a:moveTo>
                  <a:pt x="136711" y="1656651"/>
                </a:moveTo>
                <a:lnTo>
                  <a:pt x="119846" y="1683416"/>
                </a:lnTo>
                <a:lnTo>
                  <a:pt x="103200" y="1683416"/>
                </a:lnTo>
                <a:lnTo>
                  <a:pt x="128442" y="1644029"/>
                </a:lnTo>
                <a:lnTo>
                  <a:pt x="104833" y="1607253"/>
                </a:lnTo>
                <a:lnTo>
                  <a:pt x="121479" y="1607253"/>
                </a:lnTo>
                <a:lnTo>
                  <a:pt x="136711" y="1631191"/>
                </a:lnTo>
                <a:lnTo>
                  <a:pt x="151944" y="1607253"/>
                </a:lnTo>
                <a:lnTo>
                  <a:pt x="168590" y="1607253"/>
                </a:lnTo>
                <a:lnTo>
                  <a:pt x="144981" y="1644029"/>
                </a:lnTo>
                <a:lnTo>
                  <a:pt x="170222" y="1683416"/>
                </a:lnTo>
                <a:lnTo>
                  <a:pt x="153576" y="1683416"/>
                </a:lnTo>
                <a:lnTo>
                  <a:pt x="136711" y="1656651"/>
                </a:lnTo>
                <a:close/>
                <a:moveTo>
                  <a:pt x="239911" y="1656651"/>
                </a:moveTo>
                <a:lnTo>
                  <a:pt x="223047" y="1683416"/>
                </a:lnTo>
                <a:lnTo>
                  <a:pt x="206401" y="1683416"/>
                </a:lnTo>
                <a:lnTo>
                  <a:pt x="231642" y="1644029"/>
                </a:lnTo>
                <a:lnTo>
                  <a:pt x="208033" y="1607253"/>
                </a:lnTo>
                <a:lnTo>
                  <a:pt x="224679" y="1607253"/>
                </a:lnTo>
                <a:lnTo>
                  <a:pt x="239911" y="1631191"/>
                </a:lnTo>
                <a:lnTo>
                  <a:pt x="255144" y="1607253"/>
                </a:lnTo>
                <a:lnTo>
                  <a:pt x="271790" y="1607253"/>
                </a:lnTo>
                <a:lnTo>
                  <a:pt x="248181" y="1644029"/>
                </a:lnTo>
                <a:lnTo>
                  <a:pt x="273423" y="1683416"/>
                </a:lnTo>
                <a:lnTo>
                  <a:pt x="256777" y="1683416"/>
                </a:lnTo>
                <a:lnTo>
                  <a:pt x="239911" y="1656651"/>
                </a:lnTo>
                <a:close/>
                <a:moveTo>
                  <a:pt x="343111" y="1656651"/>
                </a:moveTo>
                <a:lnTo>
                  <a:pt x="326247" y="1683416"/>
                </a:lnTo>
                <a:lnTo>
                  <a:pt x="309601" y="1683416"/>
                </a:lnTo>
                <a:lnTo>
                  <a:pt x="334843" y="1644029"/>
                </a:lnTo>
                <a:lnTo>
                  <a:pt x="311233" y="1607253"/>
                </a:lnTo>
                <a:lnTo>
                  <a:pt x="327879" y="1607253"/>
                </a:lnTo>
                <a:lnTo>
                  <a:pt x="343111" y="1631191"/>
                </a:lnTo>
                <a:lnTo>
                  <a:pt x="358345" y="1607253"/>
                </a:lnTo>
                <a:lnTo>
                  <a:pt x="374991" y="1607253"/>
                </a:lnTo>
                <a:lnTo>
                  <a:pt x="351381" y="1644029"/>
                </a:lnTo>
                <a:lnTo>
                  <a:pt x="376623" y="1683416"/>
                </a:lnTo>
                <a:lnTo>
                  <a:pt x="359977" y="1683416"/>
                </a:lnTo>
                <a:lnTo>
                  <a:pt x="343111" y="1656651"/>
                </a:lnTo>
                <a:close/>
                <a:moveTo>
                  <a:pt x="446312" y="1656651"/>
                </a:moveTo>
                <a:lnTo>
                  <a:pt x="429447" y="1683416"/>
                </a:lnTo>
                <a:lnTo>
                  <a:pt x="412801" y="1683416"/>
                </a:lnTo>
                <a:lnTo>
                  <a:pt x="438043" y="1644029"/>
                </a:lnTo>
                <a:lnTo>
                  <a:pt x="414433" y="1607253"/>
                </a:lnTo>
                <a:lnTo>
                  <a:pt x="431079" y="1607253"/>
                </a:lnTo>
                <a:lnTo>
                  <a:pt x="446312" y="1631191"/>
                </a:lnTo>
                <a:lnTo>
                  <a:pt x="461545" y="1607253"/>
                </a:lnTo>
                <a:lnTo>
                  <a:pt x="478191" y="1607253"/>
                </a:lnTo>
                <a:lnTo>
                  <a:pt x="454582" y="1644029"/>
                </a:lnTo>
                <a:lnTo>
                  <a:pt x="479823" y="1683416"/>
                </a:lnTo>
                <a:lnTo>
                  <a:pt x="463177" y="1683416"/>
                </a:lnTo>
                <a:lnTo>
                  <a:pt x="446312" y="1656651"/>
                </a:lnTo>
                <a:close/>
                <a:moveTo>
                  <a:pt x="549512" y="1656651"/>
                </a:moveTo>
                <a:lnTo>
                  <a:pt x="532648" y="1683416"/>
                </a:lnTo>
                <a:lnTo>
                  <a:pt x="516002" y="1683416"/>
                </a:lnTo>
                <a:lnTo>
                  <a:pt x="541243" y="1644029"/>
                </a:lnTo>
                <a:lnTo>
                  <a:pt x="517634" y="1607253"/>
                </a:lnTo>
                <a:lnTo>
                  <a:pt x="534280" y="1607253"/>
                </a:lnTo>
                <a:lnTo>
                  <a:pt x="549512" y="1631191"/>
                </a:lnTo>
                <a:lnTo>
                  <a:pt x="564745" y="1607253"/>
                </a:lnTo>
                <a:lnTo>
                  <a:pt x="581391" y="1607253"/>
                </a:lnTo>
                <a:lnTo>
                  <a:pt x="557782" y="1644029"/>
                </a:lnTo>
                <a:lnTo>
                  <a:pt x="583023" y="1683416"/>
                </a:lnTo>
                <a:lnTo>
                  <a:pt x="566378" y="1683416"/>
                </a:lnTo>
                <a:lnTo>
                  <a:pt x="549512" y="1656651"/>
                </a:lnTo>
                <a:close/>
                <a:moveTo>
                  <a:pt x="652712" y="1656651"/>
                </a:moveTo>
                <a:lnTo>
                  <a:pt x="635848" y="1683416"/>
                </a:lnTo>
                <a:lnTo>
                  <a:pt x="619202" y="1683416"/>
                </a:lnTo>
                <a:lnTo>
                  <a:pt x="644443" y="1644029"/>
                </a:lnTo>
                <a:lnTo>
                  <a:pt x="620834" y="1607253"/>
                </a:lnTo>
                <a:lnTo>
                  <a:pt x="637480" y="1607253"/>
                </a:lnTo>
                <a:lnTo>
                  <a:pt x="652712" y="1631191"/>
                </a:lnTo>
                <a:lnTo>
                  <a:pt x="667945" y="1607253"/>
                </a:lnTo>
                <a:lnTo>
                  <a:pt x="684592" y="1607253"/>
                </a:lnTo>
                <a:lnTo>
                  <a:pt x="660982" y="1644029"/>
                </a:lnTo>
                <a:lnTo>
                  <a:pt x="686224" y="1683416"/>
                </a:lnTo>
                <a:lnTo>
                  <a:pt x="669578" y="1683416"/>
                </a:lnTo>
                <a:lnTo>
                  <a:pt x="652712" y="1656651"/>
                </a:lnTo>
                <a:close/>
                <a:moveTo>
                  <a:pt x="755913" y="1656651"/>
                </a:moveTo>
                <a:lnTo>
                  <a:pt x="739048" y="1683416"/>
                </a:lnTo>
                <a:lnTo>
                  <a:pt x="722402" y="1683416"/>
                </a:lnTo>
                <a:lnTo>
                  <a:pt x="747644" y="1644029"/>
                </a:lnTo>
                <a:lnTo>
                  <a:pt x="724034" y="1607253"/>
                </a:lnTo>
                <a:lnTo>
                  <a:pt x="740680" y="1607253"/>
                </a:lnTo>
                <a:lnTo>
                  <a:pt x="755913" y="1631191"/>
                </a:lnTo>
                <a:lnTo>
                  <a:pt x="771146" y="1607253"/>
                </a:lnTo>
                <a:lnTo>
                  <a:pt x="787792" y="1607253"/>
                </a:lnTo>
                <a:lnTo>
                  <a:pt x="764182" y="1644029"/>
                </a:lnTo>
                <a:lnTo>
                  <a:pt x="789424" y="1683416"/>
                </a:lnTo>
                <a:lnTo>
                  <a:pt x="772778" y="1683416"/>
                </a:lnTo>
                <a:lnTo>
                  <a:pt x="755913" y="1656651"/>
                </a:lnTo>
                <a:close/>
                <a:moveTo>
                  <a:pt x="859113" y="1656651"/>
                </a:moveTo>
                <a:lnTo>
                  <a:pt x="842248" y="1683416"/>
                </a:lnTo>
                <a:lnTo>
                  <a:pt x="825602" y="1683416"/>
                </a:lnTo>
                <a:lnTo>
                  <a:pt x="850844" y="1644029"/>
                </a:lnTo>
                <a:lnTo>
                  <a:pt x="827235" y="1607253"/>
                </a:lnTo>
                <a:lnTo>
                  <a:pt x="843881" y="1607253"/>
                </a:lnTo>
                <a:lnTo>
                  <a:pt x="859113" y="1631191"/>
                </a:lnTo>
                <a:lnTo>
                  <a:pt x="874346" y="1607253"/>
                </a:lnTo>
                <a:lnTo>
                  <a:pt x="890992" y="1607253"/>
                </a:lnTo>
                <a:lnTo>
                  <a:pt x="867383" y="1644029"/>
                </a:lnTo>
                <a:lnTo>
                  <a:pt x="892624" y="1683416"/>
                </a:lnTo>
                <a:lnTo>
                  <a:pt x="875978" y="1683416"/>
                </a:lnTo>
                <a:lnTo>
                  <a:pt x="859113" y="1656651"/>
                </a:lnTo>
                <a:close/>
                <a:moveTo>
                  <a:pt x="962313" y="1656651"/>
                </a:moveTo>
                <a:lnTo>
                  <a:pt x="945449" y="1683416"/>
                </a:lnTo>
                <a:lnTo>
                  <a:pt x="928803" y="1683416"/>
                </a:lnTo>
                <a:lnTo>
                  <a:pt x="954044" y="1644029"/>
                </a:lnTo>
                <a:lnTo>
                  <a:pt x="930435" y="1607253"/>
                </a:lnTo>
                <a:lnTo>
                  <a:pt x="947081" y="1607253"/>
                </a:lnTo>
                <a:lnTo>
                  <a:pt x="962313" y="1631191"/>
                </a:lnTo>
                <a:lnTo>
                  <a:pt x="977546" y="1607253"/>
                </a:lnTo>
                <a:lnTo>
                  <a:pt x="994192" y="1607253"/>
                </a:lnTo>
                <a:lnTo>
                  <a:pt x="970583" y="1644029"/>
                </a:lnTo>
                <a:lnTo>
                  <a:pt x="995824" y="1683416"/>
                </a:lnTo>
                <a:lnTo>
                  <a:pt x="979179" y="1683416"/>
                </a:lnTo>
                <a:lnTo>
                  <a:pt x="962313" y="1656651"/>
                </a:lnTo>
                <a:close/>
                <a:moveTo>
                  <a:pt x="1065513" y="1656651"/>
                </a:moveTo>
                <a:lnTo>
                  <a:pt x="1048649" y="1683416"/>
                </a:lnTo>
                <a:lnTo>
                  <a:pt x="1032003" y="1683416"/>
                </a:lnTo>
                <a:lnTo>
                  <a:pt x="1057244" y="1644029"/>
                </a:lnTo>
                <a:lnTo>
                  <a:pt x="1033635" y="1607253"/>
                </a:lnTo>
                <a:lnTo>
                  <a:pt x="1050281" y="1607253"/>
                </a:lnTo>
                <a:lnTo>
                  <a:pt x="1065513" y="1631191"/>
                </a:lnTo>
                <a:lnTo>
                  <a:pt x="1080747" y="1607253"/>
                </a:lnTo>
                <a:lnTo>
                  <a:pt x="1097393" y="1607253"/>
                </a:lnTo>
                <a:lnTo>
                  <a:pt x="1073783" y="1644029"/>
                </a:lnTo>
                <a:lnTo>
                  <a:pt x="1099025" y="1683416"/>
                </a:lnTo>
                <a:lnTo>
                  <a:pt x="1082379" y="1683416"/>
                </a:lnTo>
                <a:lnTo>
                  <a:pt x="1065513" y="1656651"/>
                </a:lnTo>
                <a:close/>
                <a:moveTo>
                  <a:pt x="1168714" y="1656651"/>
                </a:moveTo>
                <a:lnTo>
                  <a:pt x="1151849" y="1683416"/>
                </a:lnTo>
                <a:lnTo>
                  <a:pt x="1135203" y="1683416"/>
                </a:lnTo>
                <a:lnTo>
                  <a:pt x="1160445" y="1644029"/>
                </a:lnTo>
                <a:lnTo>
                  <a:pt x="1136835" y="1607253"/>
                </a:lnTo>
                <a:lnTo>
                  <a:pt x="1153481" y="1607253"/>
                </a:lnTo>
                <a:lnTo>
                  <a:pt x="1168714" y="1631191"/>
                </a:lnTo>
                <a:lnTo>
                  <a:pt x="1183947" y="1607253"/>
                </a:lnTo>
                <a:lnTo>
                  <a:pt x="1200593" y="1607253"/>
                </a:lnTo>
                <a:lnTo>
                  <a:pt x="1176984" y="1644029"/>
                </a:lnTo>
                <a:lnTo>
                  <a:pt x="1202225" y="1683416"/>
                </a:lnTo>
                <a:lnTo>
                  <a:pt x="1185579" y="1683416"/>
                </a:lnTo>
                <a:lnTo>
                  <a:pt x="1168714" y="1656651"/>
                </a:lnTo>
                <a:close/>
                <a:moveTo>
                  <a:pt x="1271914" y="1656651"/>
                </a:moveTo>
                <a:lnTo>
                  <a:pt x="1255050" y="1683416"/>
                </a:lnTo>
                <a:lnTo>
                  <a:pt x="1238404" y="1683416"/>
                </a:lnTo>
                <a:lnTo>
                  <a:pt x="1263645" y="1644029"/>
                </a:lnTo>
                <a:lnTo>
                  <a:pt x="1240036" y="1607253"/>
                </a:lnTo>
                <a:lnTo>
                  <a:pt x="1256682" y="1607253"/>
                </a:lnTo>
                <a:lnTo>
                  <a:pt x="1271914" y="1631191"/>
                </a:lnTo>
                <a:lnTo>
                  <a:pt x="1287147" y="1607253"/>
                </a:lnTo>
                <a:lnTo>
                  <a:pt x="1303793" y="1607253"/>
                </a:lnTo>
                <a:lnTo>
                  <a:pt x="1280184" y="1644029"/>
                </a:lnTo>
                <a:lnTo>
                  <a:pt x="1305426" y="1683416"/>
                </a:lnTo>
                <a:lnTo>
                  <a:pt x="1288779" y="1683416"/>
                </a:lnTo>
                <a:lnTo>
                  <a:pt x="1271914" y="1656651"/>
                </a:lnTo>
                <a:close/>
                <a:moveTo>
                  <a:pt x="1375114" y="1656651"/>
                </a:moveTo>
                <a:lnTo>
                  <a:pt x="1358250" y="1683416"/>
                </a:lnTo>
                <a:lnTo>
                  <a:pt x="1341604" y="1683416"/>
                </a:lnTo>
                <a:lnTo>
                  <a:pt x="1366845" y="1644029"/>
                </a:lnTo>
                <a:lnTo>
                  <a:pt x="1343236" y="1607253"/>
                </a:lnTo>
                <a:lnTo>
                  <a:pt x="1359882" y="1607253"/>
                </a:lnTo>
                <a:lnTo>
                  <a:pt x="1375114" y="1631191"/>
                </a:lnTo>
                <a:lnTo>
                  <a:pt x="1390348" y="1607253"/>
                </a:lnTo>
                <a:lnTo>
                  <a:pt x="1406993" y="1607253"/>
                </a:lnTo>
                <a:lnTo>
                  <a:pt x="1383384" y="1644029"/>
                </a:lnTo>
                <a:lnTo>
                  <a:pt x="1408626" y="1683416"/>
                </a:lnTo>
                <a:lnTo>
                  <a:pt x="1391980" y="1683416"/>
                </a:lnTo>
                <a:lnTo>
                  <a:pt x="1375114" y="1656651"/>
                </a:lnTo>
                <a:close/>
                <a:moveTo>
                  <a:pt x="1478315" y="1656651"/>
                </a:moveTo>
                <a:lnTo>
                  <a:pt x="1461450" y="1683416"/>
                </a:lnTo>
                <a:lnTo>
                  <a:pt x="1444804" y="1683416"/>
                </a:lnTo>
                <a:lnTo>
                  <a:pt x="1470046" y="1644029"/>
                </a:lnTo>
                <a:lnTo>
                  <a:pt x="1446436" y="1607253"/>
                </a:lnTo>
                <a:lnTo>
                  <a:pt x="1463083" y="1607253"/>
                </a:lnTo>
                <a:lnTo>
                  <a:pt x="1478315" y="1631191"/>
                </a:lnTo>
                <a:lnTo>
                  <a:pt x="1493548" y="1607253"/>
                </a:lnTo>
                <a:lnTo>
                  <a:pt x="1510194" y="1607253"/>
                </a:lnTo>
                <a:lnTo>
                  <a:pt x="1486584" y="1644029"/>
                </a:lnTo>
                <a:lnTo>
                  <a:pt x="1511826" y="1683416"/>
                </a:lnTo>
                <a:lnTo>
                  <a:pt x="1495180" y="1683416"/>
                </a:lnTo>
                <a:lnTo>
                  <a:pt x="1478315" y="1656651"/>
                </a:lnTo>
                <a:close/>
                <a:moveTo>
                  <a:pt x="1581515" y="1656651"/>
                </a:moveTo>
                <a:lnTo>
                  <a:pt x="1564650" y="1683416"/>
                </a:lnTo>
                <a:lnTo>
                  <a:pt x="1548004" y="1683416"/>
                </a:lnTo>
                <a:lnTo>
                  <a:pt x="1573246" y="1644029"/>
                </a:lnTo>
                <a:lnTo>
                  <a:pt x="1549636" y="1607253"/>
                </a:lnTo>
                <a:lnTo>
                  <a:pt x="1566283" y="1607253"/>
                </a:lnTo>
                <a:lnTo>
                  <a:pt x="1581515" y="1631191"/>
                </a:lnTo>
                <a:lnTo>
                  <a:pt x="1596748" y="1607253"/>
                </a:lnTo>
                <a:lnTo>
                  <a:pt x="1613394" y="1607253"/>
                </a:lnTo>
                <a:lnTo>
                  <a:pt x="1589785" y="1644029"/>
                </a:lnTo>
                <a:lnTo>
                  <a:pt x="1615026" y="1683416"/>
                </a:lnTo>
                <a:lnTo>
                  <a:pt x="1598380" y="1683416"/>
                </a:lnTo>
                <a:lnTo>
                  <a:pt x="1581515" y="1656651"/>
                </a:lnTo>
                <a:close/>
                <a:moveTo>
                  <a:pt x="1684715" y="1656651"/>
                </a:moveTo>
                <a:lnTo>
                  <a:pt x="1667851" y="1683416"/>
                </a:lnTo>
                <a:lnTo>
                  <a:pt x="1651205" y="1683416"/>
                </a:lnTo>
                <a:lnTo>
                  <a:pt x="1676446" y="1644029"/>
                </a:lnTo>
                <a:lnTo>
                  <a:pt x="1652837" y="1607253"/>
                </a:lnTo>
                <a:lnTo>
                  <a:pt x="1669483" y="1607253"/>
                </a:lnTo>
                <a:lnTo>
                  <a:pt x="1684715" y="1631191"/>
                </a:lnTo>
                <a:lnTo>
                  <a:pt x="1699948" y="1607253"/>
                </a:lnTo>
                <a:lnTo>
                  <a:pt x="1716595" y="1607253"/>
                </a:lnTo>
                <a:lnTo>
                  <a:pt x="1692985" y="1644029"/>
                </a:lnTo>
                <a:lnTo>
                  <a:pt x="1718227" y="1683416"/>
                </a:lnTo>
                <a:lnTo>
                  <a:pt x="1701581" y="1683416"/>
                </a:lnTo>
                <a:lnTo>
                  <a:pt x="1684715" y="1656651"/>
                </a:lnTo>
                <a:close/>
                <a:moveTo>
                  <a:pt x="1787915" y="1656651"/>
                </a:moveTo>
                <a:lnTo>
                  <a:pt x="1771051" y="1683416"/>
                </a:lnTo>
                <a:lnTo>
                  <a:pt x="1754405" y="1683416"/>
                </a:lnTo>
                <a:lnTo>
                  <a:pt x="1779647" y="1644029"/>
                </a:lnTo>
                <a:lnTo>
                  <a:pt x="1756037" y="1607253"/>
                </a:lnTo>
                <a:lnTo>
                  <a:pt x="1772683" y="1607253"/>
                </a:lnTo>
                <a:lnTo>
                  <a:pt x="1787915" y="1631191"/>
                </a:lnTo>
                <a:lnTo>
                  <a:pt x="1803149" y="1607253"/>
                </a:lnTo>
                <a:lnTo>
                  <a:pt x="1819795" y="1607253"/>
                </a:lnTo>
                <a:lnTo>
                  <a:pt x="1796185" y="1644029"/>
                </a:lnTo>
                <a:lnTo>
                  <a:pt x="1821427" y="1683416"/>
                </a:lnTo>
                <a:lnTo>
                  <a:pt x="1804781" y="1683416"/>
                </a:lnTo>
                <a:lnTo>
                  <a:pt x="1787915" y="1656651"/>
                </a:lnTo>
                <a:close/>
                <a:moveTo>
                  <a:pt x="1891116" y="1656651"/>
                </a:moveTo>
                <a:lnTo>
                  <a:pt x="1874251" y="1683416"/>
                </a:lnTo>
                <a:lnTo>
                  <a:pt x="1857605" y="1683416"/>
                </a:lnTo>
                <a:lnTo>
                  <a:pt x="1882847" y="1644029"/>
                </a:lnTo>
                <a:lnTo>
                  <a:pt x="1859237" y="1607253"/>
                </a:lnTo>
                <a:lnTo>
                  <a:pt x="1875884" y="1607253"/>
                </a:lnTo>
                <a:lnTo>
                  <a:pt x="1891116" y="1631191"/>
                </a:lnTo>
                <a:lnTo>
                  <a:pt x="1906349" y="1607253"/>
                </a:lnTo>
                <a:lnTo>
                  <a:pt x="1922995" y="1607253"/>
                </a:lnTo>
                <a:lnTo>
                  <a:pt x="1899385" y="1644029"/>
                </a:lnTo>
                <a:lnTo>
                  <a:pt x="1924627" y="1683416"/>
                </a:lnTo>
                <a:lnTo>
                  <a:pt x="1907981" y="1683416"/>
                </a:lnTo>
                <a:lnTo>
                  <a:pt x="1891116" y="1656651"/>
                </a:lnTo>
                <a:close/>
                <a:moveTo>
                  <a:pt x="1994316" y="1656651"/>
                </a:moveTo>
                <a:lnTo>
                  <a:pt x="1977452" y="1683416"/>
                </a:lnTo>
                <a:lnTo>
                  <a:pt x="1960805" y="1683416"/>
                </a:lnTo>
                <a:lnTo>
                  <a:pt x="1986047" y="1644029"/>
                </a:lnTo>
                <a:lnTo>
                  <a:pt x="1962438" y="1607253"/>
                </a:lnTo>
                <a:lnTo>
                  <a:pt x="1979084" y="1607253"/>
                </a:lnTo>
                <a:lnTo>
                  <a:pt x="1994316" y="1631191"/>
                </a:lnTo>
                <a:lnTo>
                  <a:pt x="2009549" y="1607253"/>
                </a:lnTo>
                <a:lnTo>
                  <a:pt x="2026195" y="1607253"/>
                </a:lnTo>
                <a:lnTo>
                  <a:pt x="2002586" y="1644029"/>
                </a:lnTo>
                <a:lnTo>
                  <a:pt x="2027827" y="1683416"/>
                </a:lnTo>
                <a:lnTo>
                  <a:pt x="2011182" y="1683416"/>
                </a:lnTo>
                <a:lnTo>
                  <a:pt x="1994316" y="1656651"/>
                </a:lnTo>
                <a:close/>
                <a:moveTo>
                  <a:pt x="33511" y="1771454"/>
                </a:moveTo>
                <a:lnTo>
                  <a:pt x="16646" y="1798220"/>
                </a:lnTo>
                <a:lnTo>
                  <a:pt x="0" y="1798220"/>
                </a:lnTo>
                <a:lnTo>
                  <a:pt x="25242" y="1758833"/>
                </a:lnTo>
                <a:lnTo>
                  <a:pt x="1632" y="1722057"/>
                </a:lnTo>
                <a:lnTo>
                  <a:pt x="18278" y="1722057"/>
                </a:lnTo>
                <a:lnTo>
                  <a:pt x="33511" y="1745994"/>
                </a:lnTo>
                <a:lnTo>
                  <a:pt x="48744" y="1722057"/>
                </a:lnTo>
                <a:lnTo>
                  <a:pt x="65390" y="1722057"/>
                </a:lnTo>
                <a:lnTo>
                  <a:pt x="41780" y="1758833"/>
                </a:lnTo>
                <a:lnTo>
                  <a:pt x="67022" y="1798220"/>
                </a:lnTo>
                <a:lnTo>
                  <a:pt x="50376" y="1798220"/>
                </a:lnTo>
                <a:lnTo>
                  <a:pt x="33511" y="1771454"/>
                </a:lnTo>
                <a:close/>
                <a:moveTo>
                  <a:pt x="136711" y="1771454"/>
                </a:moveTo>
                <a:lnTo>
                  <a:pt x="119846" y="1798220"/>
                </a:lnTo>
                <a:lnTo>
                  <a:pt x="103200" y="1798220"/>
                </a:lnTo>
                <a:lnTo>
                  <a:pt x="128442" y="1758833"/>
                </a:lnTo>
                <a:lnTo>
                  <a:pt x="104833" y="1722057"/>
                </a:lnTo>
                <a:lnTo>
                  <a:pt x="121479" y="1722057"/>
                </a:lnTo>
                <a:lnTo>
                  <a:pt x="136711" y="1745994"/>
                </a:lnTo>
                <a:lnTo>
                  <a:pt x="151944" y="1722057"/>
                </a:lnTo>
                <a:lnTo>
                  <a:pt x="168590" y="1722057"/>
                </a:lnTo>
                <a:lnTo>
                  <a:pt x="144981" y="1758833"/>
                </a:lnTo>
                <a:lnTo>
                  <a:pt x="170222" y="1798220"/>
                </a:lnTo>
                <a:lnTo>
                  <a:pt x="153576" y="1798220"/>
                </a:lnTo>
                <a:lnTo>
                  <a:pt x="136711" y="1771454"/>
                </a:lnTo>
                <a:close/>
                <a:moveTo>
                  <a:pt x="239911" y="1771454"/>
                </a:moveTo>
                <a:lnTo>
                  <a:pt x="223047" y="1798220"/>
                </a:lnTo>
                <a:lnTo>
                  <a:pt x="206401" y="1798220"/>
                </a:lnTo>
                <a:lnTo>
                  <a:pt x="231642" y="1758833"/>
                </a:lnTo>
                <a:lnTo>
                  <a:pt x="208033" y="1722057"/>
                </a:lnTo>
                <a:lnTo>
                  <a:pt x="224679" y="1722057"/>
                </a:lnTo>
                <a:lnTo>
                  <a:pt x="239911" y="1745994"/>
                </a:lnTo>
                <a:lnTo>
                  <a:pt x="255144" y="1722057"/>
                </a:lnTo>
                <a:lnTo>
                  <a:pt x="271790" y="1722057"/>
                </a:lnTo>
                <a:lnTo>
                  <a:pt x="248181" y="1758833"/>
                </a:lnTo>
                <a:lnTo>
                  <a:pt x="273423" y="1798220"/>
                </a:lnTo>
                <a:lnTo>
                  <a:pt x="256777" y="1798220"/>
                </a:lnTo>
                <a:lnTo>
                  <a:pt x="239911" y="1771454"/>
                </a:lnTo>
                <a:close/>
                <a:moveTo>
                  <a:pt x="343111" y="1771454"/>
                </a:moveTo>
                <a:lnTo>
                  <a:pt x="326247" y="1798220"/>
                </a:lnTo>
                <a:lnTo>
                  <a:pt x="309601" y="1798220"/>
                </a:lnTo>
                <a:lnTo>
                  <a:pt x="334843" y="1758833"/>
                </a:lnTo>
                <a:lnTo>
                  <a:pt x="311233" y="1722057"/>
                </a:lnTo>
                <a:lnTo>
                  <a:pt x="327879" y="1722057"/>
                </a:lnTo>
                <a:lnTo>
                  <a:pt x="343111" y="1745994"/>
                </a:lnTo>
                <a:lnTo>
                  <a:pt x="358345" y="1722057"/>
                </a:lnTo>
                <a:lnTo>
                  <a:pt x="374991" y="1722057"/>
                </a:lnTo>
                <a:lnTo>
                  <a:pt x="351381" y="1758833"/>
                </a:lnTo>
                <a:lnTo>
                  <a:pt x="376623" y="1798220"/>
                </a:lnTo>
                <a:lnTo>
                  <a:pt x="359977" y="1798220"/>
                </a:lnTo>
                <a:lnTo>
                  <a:pt x="343111" y="1771454"/>
                </a:lnTo>
                <a:close/>
                <a:moveTo>
                  <a:pt x="446312" y="1771454"/>
                </a:moveTo>
                <a:lnTo>
                  <a:pt x="429447" y="1798220"/>
                </a:lnTo>
                <a:lnTo>
                  <a:pt x="412801" y="1798220"/>
                </a:lnTo>
                <a:lnTo>
                  <a:pt x="438043" y="1758833"/>
                </a:lnTo>
                <a:lnTo>
                  <a:pt x="414433" y="1722057"/>
                </a:lnTo>
                <a:lnTo>
                  <a:pt x="431079" y="1722057"/>
                </a:lnTo>
                <a:lnTo>
                  <a:pt x="446312" y="1745994"/>
                </a:lnTo>
                <a:lnTo>
                  <a:pt x="461545" y="1722057"/>
                </a:lnTo>
                <a:lnTo>
                  <a:pt x="478191" y="1722057"/>
                </a:lnTo>
                <a:lnTo>
                  <a:pt x="454582" y="1758833"/>
                </a:lnTo>
                <a:lnTo>
                  <a:pt x="479823" y="1798220"/>
                </a:lnTo>
                <a:lnTo>
                  <a:pt x="463177" y="1798220"/>
                </a:lnTo>
                <a:lnTo>
                  <a:pt x="446312" y="1771454"/>
                </a:lnTo>
                <a:close/>
                <a:moveTo>
                  <a:pt x="549512" y="1771454"/>
                </a:moveTo>
                <a:lnTo>
                  <a:pt x="532648" y="1798220"/>
                </a:lnTo>
                <a:lnTo>
                  <a:pt x="516002" y="1798220"/>
                </a:lnTo>
                <a:lnTo>
                  <a:pt x="541243" y="1758833"/>
                </a:lnTo>
                <a:lnTo>
                  <a:pt x="517634" y="1722057"/>
                </a:lnTo>
                <a:lnTo>
                  <a:pt x="534280" y="1722057"/>
                </a:lnTo>
                <a:lnTo>
                  <a:pt x="549512" y="1745994"/>
                </a:lnTo>
                <a:lnTo>
                  <a:pt x="564745" y="1722057"/>
                </a:lnTo>
                <a:lnTo>
                  <a:pt x="581391" y="1722057"/>
                </a:lnTo>
                <a:lnTo>
                  <a:pt x="557782" y="1758833"/>
                </a:lnTo>
                <a:lnTo>
                  <a:pt x="583023" y="1798220"/>
                </a:lnTo>
                <a:lnTo>
                  <a:pt x="566378" y="1798220"/>
                </a:lnTo>
                <a:lnTo>
                  <a:pt x="549512" y="1771454"/>
                </a:lnTo>
                <a:close/>
                <a:moveTo>
                  <a:pt x="652712" y="1771454"/>
                </a:moveTo>
                <a:lnTo>
                  <a:pt x="635848" y="1798220"/>
                </a:lnTo>
                <a:lnTo>
                  <a:pt x="619202" y="1798220"/>
                </a:lnTo>
                <a:lnTo>
                  <a:pt x="644443" y="1758833"/>
                </a:lnTo>
                <a:lnTo>
                  <a:pt x="620834" y="1722057"/>
                </a:lnTo>
                <a:lnTo>
                  <a:pt x="637480" y="1722057"/>
                </a:lnTo>
                <a:lnTo>
                  <a:pt x="652712" y="1745994"/>
                </a:lnTo>
                <a:lnTo>
                  <a:pt x="667945" y="1722057"/>
                </a:lnTo>
                <a:lnTo>
                  <a:pt x="684592" y="1722057"/>
                </a:lnTo>
                <a:lnTo>
                  <a:pt x="660982" y="1758833"/>
                </a:lnTo>
                <a:lnTo>
                  <a:pt x="686224" y="1798220"/>
                </a:lnTo>
                <a:lnTo>
                  <a:pt x="669578" y="1798220"/>
                </a:lnTo>
                <a:lnTo>
                  <a:pt x="652712" y="1771454"/>
                </a:lnTo>
                <a:close/>
                <a:moveTo>
                  <a:pt x="755913" y="1771454"/>
                </a:moveTo>
                <a:lnTo>
                  <a:pt x="739048" y="1798220"/>
                </a:lnTo>
                <a:lnTo>
                  <a:pt x="722402" y="1798220"/>
                </a:lnTo>
                <a:lnTo>
                  <a:pt x="747644" y="1758833"/>
                </a:lnTo>
                <a:lnTo>
                  <a:pt x="724034" y="1722057"/>
                </a:lnTo>
                <a:lnTo>
                  <a:pt x="740680" y="1722057"/>
                </a:lnTo>
                <a:lnTo>
                  <a:pt x="755913" y="1745994"/>
                </a:lnTo>
                <a:lnTo>
                  <a:pt x="771146" y="1722057"/>
                </a:lnTo>
                <a:lnTo>
                  <a:pt x="787792" y="1722057"/>
                </a:lnTo>
                <a:lnTo>
                  <a:pt x="764182" y="1758833"/>
                </a:lnTo>
                <a:lnTo>
                  <a:pt x="789424" y="1798220"/>
                </a:lnTo>
                <a:lnTo>
                  <a:pt x="772778" y="1798220"/>
                </a:lnTo>
                <a:lnTo>
                  <a:pt x="755913" y="1771454"/>
                </a:lnTo>
                <a:close/>
                <a:moveTo>
                  <a:pt x="859113" y="1771454"/>
                </a:moveTo>
                <a:lnTo>
                  <a:pt x="842248" y="1798220"/>
                </a:lnTo>
                <a:lnTo>
                  <a:pt x="825602" y="1798220"/>
                </a:lnTo>
                <a:lnTo>
                  <a:pt x="850844" y="1758833"/>
                </a:lnTo>
                <a:lnTo>
                  <a:pt x="827235" y="1722057"/>
                </a:lnTo>
                <a:lnTo>
                  <a:pt x="843881" y="1722057"/>
                </a:lnTo>
                <a:lnTo>
                  <a:pt x="859113" y="1745994"/>
                </a:lnTo>
                <a:lnTo>
                  <a:pt x="874346" y="1722057"/>
                </a:lnTo>
                <a:lnTo>
                  <a:pt x="890992" y="1722057"/>
                </a:lnTo>
                <a:lnTo>
                  <a:pt x="867383" y="1758833"/>
                </a:lnTo>
                <a:lnTo>
                  <a:pt x="892624" y="1798220"/>
                </a:lnTo>
                <a:lnTo>
                  <a:pt x="875978" y="1798220"/>
                </a:lnTo>
                <a:lnTo>
                  <a:pt x="859113" y="1771454"/>
                </a:lnTo>
                <a:close/>
                <a:moveTo>
                  <a:pt x="962313" y="1771454"/>
                </a:moveTo>
                <a:lnTo>
                  <a:pt x="945449" y="1798220"/>
                </a:lnTo>
                <a:lnTo>
                  <a:pt x="928803" y="1798220"/>
                </a:lnTo>
                <a:lnTo>
                  <a:pt x="954044" y="1758833"/>
                </a:lnTo>
                <a:lnTo>
                  <a:pt x="930435" y="1722057"/>
                </a:lnTo>
                <a:lnTo>
                  <a:pt x="947081" y="1722057"/>
                </a:lnTo>
                <a:lnTo>
                  <a:pt x="962313" y="1745994"/>
                </a:lnTo>
                <a:lnTo>
                  <a:pt x="977546" y="1722057"/>
                </a:lnTo>
                <a:lnTo>
                  <a:pt x="994192" y="1722057"/>
                </a:lnTo>
                <a:lnTo>
                  <a:pt x="970583" y="1758833"/>
                </a:lnTo>
                <a:lnTo>
                  <a:pt x="995824" y="1798220"/>
                </a:lnTo>
                <a:lnTo>
                  <a:pt x="979179" y="1798220"/>
                </a:lnTo>
                <a:lnTo>
                  <a:pt x="962313" y="1771454"/>
                </a:lnTo>
                <a:close/>
                <a:moveTo>
                  <a:pt x="1065513" y="1771454"/>
                </a:moveTo>
                <a:lnTo>
                  <a:pt x="1048649" y="1798220"/>
                </a:lnTo>
                <a:lnTo>
                  <a:pt x="1032003" y="1798220"/>
                </a:lnTo>
                <a:lnTo>
                  <a:pt x="1057244" y="1758833"/>
                </a:lnTo>
                <a:lnTo>
                  <a:pt x="1033635" y="1722057"/>
                </a:lnTo>
                <a:lnTo>
                  <a:pt x="1050281" y="1722057"/>
                </a:lnTo>
                <a:lnTo>
                  <a:pt x="1065513" y="1745994"/>
                </a:lnTo>
                <a:lnTo>
                  <a:pt x="1080747" y="1722057"/>
                </a:lnTo>
                <a:lnTo>
                  <a:pt x="1097393" y="1722057"/>
                </a:lnTo>
                <a:lnTo>
                  <a:pt x="1073783" y="1758833"/>
                </a:lnTo>
                <a:lnTo>
                  <a:pt x="1099025" y="1798220"/>
                </a:lnTo>
                <a:lnTo>
                  <a:pt x="1082379" y="1798220"/>
                </a:lnTo>
                <a:lnTo>
                  <a:pt x="1065513" y="1771454"/>
                </a:lnTo>
                <a:close/>
                <a:moveTo>
                  <a:pt x="1168714" y="1771454"/>
                </a:moveTo>
                <a:lnTo>
                  <a:pt x="1151849" y="1798220"/>
                </a:lnTo>
                <a:lnTo>
                  <a:pt x="1135203" y="1798220"/>
                </a:lnTo>
                <a:lnTo>
                  <a:pt x="1160445" y="1758833"/>
                </a:lnTo>
                <a:lnTo>
                  <a:pt x="1136835" y="1722057"/>
                </a:lnTo>
                <a:lnTo>
                  <a:pt x="1153481" y="1722057"/>
                </a:lnTo>
                <a:lnTo>
                  <a:pt x="1168714" y="1745994"/>
                </a:lnTo>
                <a:lnTo>
                  <a:pt x="1183947" y="1722057"/>
                </a:lnTo>
                <a:lnTo>
                  <a:pt x="1200593" y="1722057"/>
                </a:lnTo>
                <a:lnTo>
                  <a:pt x="1176984" y="1758833"/>
                </a:lnTo>
                <a:lnTo>
                  <a:pt x="1202225" y="1798220"/>
                </a:lnTo>
                <a:lnTo>
                  <a:pt x="1185579" y="1798220"/>
                </a:lnTo>
                <a:lnTo>
                  <a:pt x="1168714" y="1771454"/>
                </a:lnTo>
                <a:close/>
                <a:moveTo>
                  <a:pt x="1271914" y="1771454"/>
                </a:moveTo>
                <a:lnTo>
                  <a:pt x="1255050" y="1798220"/>
                </a:lnTo>
                <a:lnTo>
                  <a:pt x="1238404" y="1798220"/>
                </a:lnTo>
                <a:lnTo>
                  <a:pt x="1263645" y="1758833"/>
                </a:lnTo>
                <a:lnTo>
                  <a:pt x="1240036" y="1722057"/>
                </a:lnTo>
                <a:lnTo>
                  <a:pt x="1256682" y="1722057"/>
                </a:lnTo>
                <a:lnTo>
                  <a:pt x="1271914" y="1745994"/>
                </a:lnTo>
                <a:lnTo>
                  <a:pt x="1287147" y="1722057"/>
                </a:lnTo>
                <a:lnTo>
                  <a:pt x="1303793" y="1722057"/>
                </a:lnTo>
                <a:lnTo>
                  <a:pt x="1280184" y="1758833"/>
                </a:lnTo>
                <a:lnTo>
                  <a:pt x="1305426" y="1798220"/>
                </a:lnTo>
                <a:lnTo>
                  <a:pt x="1288779" y="1798220"/>
                </a:lnTo>
                <a:lnTo>
                  <a:pt x="1271914" y="1771454"/>
                </a:lnTo>
                <a:close/>
                <a:moveTo>
                  <a:pt x="1375114" y="1771454"/>
                </a:moveTo>
                <a:lnTo>
                  <a:pt x="1358250" y="1798220"/>
                </a:lnTo>
                <a:lnTo>
                  <a:pt x="1341604" y="1798220"/>
                </a:lnTo>
                <a:lnTo>
                  <a:pt x="1366845" y="1758833"/>
                </a:lnTo>
                <a:lnTo>
                  <a:pt x="1343236" y="1722057"/>
                </a:lnTo>
                <a:lnTo>
                  <a:pt x="1359882" y="1722057"/>
                </a:lnTo>
                <a:lnTo>
                  <a:pt x="1375114" y="1745994"/>
                </a:lnTo>
                <a:lnTo>
                  <a:pt x="1390348" y="1722057"/>
                </a:lnTo>
                <a:lnTo>
                  <a:pt x="1406993" y="1722057"/>
                </a:lnTo>
                <a:lnTo>
                  <a:pt x="1383384" y="1758833"/>
                </a:lnTo>
                <a:lnTo>
                  <a:pt x="1408626" y="1798220"/>
                </a:lnTo>
                <a:lnTo>
                  <a:pt x="1391980" y="1798220"/>
                </a:lnTo>
                <a:lnTo>
                  <a:pt x="1375114" y="1771454"/>
                </a:lnTo>
                <a:close/>
                <a:moveTo>
                  <a:pt x="1478315" y="1771454"/>
                </a:moveTo>
                <a:lnTo>
                  <a:pt x="1461450" y="1798220"/>
                </a:lnTo>
                <a:lnTo>
                  <a:pt x="1444804" y="1798220"/>
                </a:lnTo>
                <a:lnTo>
                  <a:pt x="1470046" y="1758833"/>
                </a:lnTo>
                <a:lnTo>
                  <a:pt x="1446436" y="1722057"/>
                </a:lnTo>
                <a:lnTo>
                  <a:pt x="1463083" y="1722057"/>
                </a:lnTo>
                <a:lnTo>
                  <a:pt x="1478315" y="1745994"/>
                </a:lnTo>
                <a:lnTo>
                  <a:pt x="1493548" y="1722057"/>
                </a:lnTo>
                <a:lnTo>
                  <a:pt x="1510194" y="1722057"/>
                </a:lnTo>
                <a:lnTo>
                  <a:pt x="1486584" y="1758833"/>
                </a:lnTo>
                <a:lnTo>
                  <a:pt x="1511826" y="1798220"/>
                </a:lnTo>
                <a:lnTo>
                  <a:pt x="1495180" y="1798220"/>
                </a:lnTo>
                <a:lnTo>
                  <a:pt x="1478315" y="1771454"/>
                </a:lnTo>
                <a:close/>
                <a:moveTo>
                  <a:pt x="1581515" y="1771454"/>
                </a:moveTo>
                <a:lnTo>
                  <a:pt x="1564650" y="1798220"/>
                </a:lnTo>
                <a:lnTo>
                  <a:pt x="1548004" y="1798220"/>
                </a:lnTo>
                <a:lnTo>
                  <a:pt x="1573246" y="1758833"/>
                </a:lnTo>
                <a:lnTo>
                  <a:pt x="1549636" y="1722057"/>
                </a:lnTo>
                <a:lnTo>
                  <a:pt x="1566283" y="1722057"/>
                </a:lnTo>
                <a:lnTo>
                  <a:pt x="1581515" y="1745994"/>
                </a:lnTo>
                <a:lnTo>
                  <a:pt x="1596748" y="1722057"/>
                </a:lnTo>
                <a:lnTo>
                  <a:pt x="1613394" y="1722057"/>
                </a:lnTo>
                <a:lnTo>
                  <a:pt x="1589785" y="1758833"/>
                </a:lnTo>
                <a:lnTo>
                  <a:pt x="1615026" y="1798220"/>
                </a:lnTo>
                <a:lnTo>
                  <a:pt x="1598380" y="1798220"/>
                </a:lnTo>
                <a:lnTo>
                  <a:pt x="1581515" y="1771454"/>
                </a:lnTo>
                <a:close/>
                <a:moveTo>
                  <a:pt x="1684715" y="1771454"/>
                </a:moveTo>
                <a:lnTo>
                  <a:pt x="1667851" y="1798220"/>
                </a:lnTo>
                <a:lnTo>
                  <a:pt x="1651205" y="1798220"/>
                </a:lnTo>
                <a:lnTo>
                  <a:pt x="1676446" y="1758833"/>
                </a:lnTo>
                <a:lnTo>
                  <a:pt x="1652837" y="1722057"/>
                </a:lnTo>
                <a:lnTo>
                  <a:pt x="1669483" y="1722057"/>
                </a:lnTo>
                <a:lnTo>
                  <a:pt x="1684715" y="1745994"/>
                </a:lnTo>
                <a:lnTo>
                  <a:pt x="1699948" y="1722057"/>
                </a:lnTo>
                <a:lnTo>
                  <a:pt x="1716595" y="1722057"/>
                </a:lnTo>
                <a:lnTo>
                  <a:pt x="1692985" y="1758833"/>
                </a:lnTo>
                <a:lnTo>
                  <a:pt x="1718227" y="1798220"/>
                </a:lnTo>
                <a:lnTo>
                  <a:pt x="1701581" y="1798220"/>
                </a:lnTo>
                <a:lnTo>
                  <a:pt x="1684715" y="1771454"/>
                </a:lnTo>
                <a:close/>
                <a:moveTo>
                  <a:pt x="1787915" y="1771454"/>
                </a:moveTo>
                <a:lnTo>
                  <a:pt x="1771051" y="1798220"/>
                </a:lnTo>
                <a:lnTo>
                  <a:pt x="1754405" y="1798220"/>
                </a:lnTo>
                <a:lnTo>
                  <a:pt x="1779647" y="1758833"/>
                </a:lnTo>
                <a:lnTo>
                  <a:pt x="1756037" y="1722057"/>
                </a:lnTo>
                <a:lnTo>
                  <a:pt x="1772683" y="1722057"/>
                </a:lnTo>
                <a:lnTo>
                  <a:pt x="1787915" y="1745994"/>
                </a:lnTo>
                <a:lnTo>
                  <a:pt x="1803149" y="1722057"/>
                </a:lnTo>
                <a:lnTo>
                  <a:pt x="1819795" y="1722057"/>
                </a:lnTo>
                <a:lnTo>
                  <a:pt x="1796185" y="1758833"/>
                </a:lnTo>
                <a:lnTo>
                  <a:pt x="1821427" y="1798220"/>
                </a:lnTo>
                <a:lnTo>
                  <a:pt x="1804781" y="1798220"/>
                </a:lnTo>
                <a:lnTo>
                  <a:pt x="1787915" y="1771454"/>
                </a:lnTo>
                <a:close/>
                <a:moveTo>
                  <a:pt x="1891116" y="1771454"/>
                </a:moveTo>
                <a:lnTo>
                  <a:pt x="1874251" y="1798220"/>
                </a:lnTo>
                <a:lnTo>
                  <a:pt x="1857605" y="1798220"/>
                </a:lnTo>
                <a:lnTo>
                  <a:pt x="1882847" y="1758833"/>
                </a:lnTo>
                <a:lnTo>
                  <a:pt x="1859237" y="1722057"/>
                </a:lnTo>
                <a:lnTo>
                  <a:pt x="1875884" y="1722057"/>
                </a:lnTo>
                <a:lnTo>
                  <a:pt x="1891116" y="1745994"/>
                </a:lnTo>
                <a:lnTo>
                  <a:pt x="1906349" y="1722057"/>
                </a:lnTo>
                <a:lnTo>
                  <a:pt x="1922995" y="1722057"/>
                </a:lnTo>
                <a:lnTo>
                  <a:pt x="1899385" y="1758833"/>
                </a:lnTo>
                <a:lnTo>
                  <a:pt x="1924627" y="1798220"/>
                </a:lnTo>
                <a:lnTo>
                  <a:pt x="1907981" y="1798220"/>
                </a:lnTo>
                <a:lnTo>
                  <a:pt x="1891116" y="1771454"/>
                </a:lnTo>
                <a:close/>
                <a:moveTo>
                  <a:pt x="1994316" y="1771454"/>
                </a:moveTo>
                <a:lnTo>
                  <a:pt x="1977452" y="1798220"/>
                </a:lnTo>
                <a:lnTo>
                  <a:pt x="1960805" y="1798220"/>
                </a:lnTo>
                <a:lnTo>
                  <a:pt x="1986047" y="1758833"/>
                </a:lnTo>
                <a:lnTo>
                  <a:pt x="1962438" y="1722057"/>
                </a:lnTo>
                <a:lnTo>
                  <a:pt x="1979084" y="1722057"/>
                </a:lnTo>
                <a:lnTo>
                  <a:pt x="1994316" y="1745994"/>
                </a:lnTo>
                <a:lnTo>
                  <a:pt x="2009549" y="1722057"/>
                </a:lnTo>
                <a:lnTo>
                  <a:pt x="2026195" y="1722057"/>
                </a:lnTo>
                <a:lnTo>
                  <a:pt x="2002586" y="1758833"/>
                </a:lnTo>
                <a:lnTo>
                  <a:pt x="2027827" y="1798220"/>
                </a:lnTo>
                <a:lnTo>
                  <a:pt x="2011182" y="1798220"/>
                </a:lnTo>
                <a:lnTo>
                  <a:pt x="1994316" y="1771454"/>
                </a:lnTo>
                <a:close/>
                <a:moveTo>
                  <a:pt x="33511" y="1886258"/>
                </a:moveTo>
                <a:lnTo>
                  <a:pt x="16646" y="1913024"/>
                </a:lnTo>
                <a:lnTo>
                  <a:pt x="0" y="1913024"/>
                </a:lnTo>
                <a:lnTo>
                  <a:pt x="25242" y="1873637"/>
                </a:lnTo>
                <a:lnTo>
                  <a:pt x="1632" y="1836861"/>
                </a:lnTo>
                <a:lnTo>
                  <a:pt x="18278" y="1836861"/>
                </a:lnTo>
                <a:lnTo>
                  <a:pt x="33511" y="1860798"/>
                </a:lnTo>
                <a:lnTo>
                  <a:pt x="48744" y="1836861"/>
                </a:lnTo>
                <a:lnTo>
                  <a:pt x="65390" y="1836861"/>
                </a:lnTo>
                <a:lnTo>
                  <a:pt x="41780" y="1873637"/>
                </a:lnTo>
                <a:lnTo>
                  <a:pt x="67022" y="1913024"/>
                </a:lnTo>
                <a:lnTo>
                  <a:pt x="50376" y="1913024"/>
                </a:lnTo>
                <a:lnTo>
                  <a:pt x="33511" y="1886258"/>
                </a:lnTo>
                <a:close/>
                <a:moveTo>
                  <a:pt x="136711" y="1886258"/>
                </a:moveTo>
                <a:lnTo>
                  <a:pt x="119846" y="1913024"/>
                </a:lnTo>
                <a:lnTo>
                  <a:pt x="103200" y="1913024"/>
                </a:lnTo>
                <a:lnTo>
                  <a:pt x="128442" y="1873637"/>
                </a:lnTo>
                <a:lnTo>
                  <a:pt x="104833" y="1836861"/>
                </a:lnTo>
                <a:lnTo>
                  <a:pt x="121479" y="1836861"/>
                </a:lnTo>
                <a:lnTo>
                  <a:pt x="136711" y="1860798"/>
                </a:lnTo>
                <a:lnTo>
                  <a:pt x="151944" y="1836861"/>
                </a:lnTo>
                <a:lnTo>
                  <a:pt x="168590" y="1836861"/>
                </a:lnTo>
                <a:lnTo>
                  <a:pt x="144981" y="1873637"/>
                </a:lnTo>
                <a:lnTo>
                  <a:pt x="170222" y="1913024"/>
                </a:lnTo>
                <a:lnTo>
                  <a:pt x="153576" y="1913024"/>
                </a:lnTo>
                <a:lnTo>
                  <a:pt x="136711" y="1886258"/>
                </a:lnTo>
                <a:close/>
                <a:moveTo>
                  <a:pt x="239911" y="1886258"/>
                </a:moveTo>
                <a:lnTo>
                  <a:pt x="223047" y="1913024"/>
                </a:lnTo>
                <a:lnTo>
                  <a:pt x="206401" y="1913024"/>
                </a:lnTo>
                <a:lnTo>
                  <a:pt x="231642" y="1873637"/>
                </a:lnTo>
                <a:lnTo>
                  <a:pt x="208033" y="1836861"/>
                </a:lnTo>
                <a:lnTo>
                  <a:pt x="224679" y="1836861"/>
                </a:lnTo>
                <a:lnTo>
                  <a:pt x="239911" y="1860798"/>
                </a:lnTo>
                <a:lnTo>
                  <a:pt x="255144" y="1836861"/>
                </a:lnTo>
                <a:lnTo>
                  <a:pt x="271790" y="1836861"/>
                </a:lnTo>
                <a:lnTo>
                  <a:pt x="248181" y="1873637"/>
                </a:lnTo>
                <a:lnTo>
                  <a:pt x="273423" y="1913024"/>
                </a:lnTo>
                <a:lnTo>
                  <a:pt x="256777" y="1913024"/>
                </a:lnTo>
                <a:lnTo>
                  <a:pt x="239911" y="1886258"/>
                </a:lnTo>
                <a:close/>
                <a:moveTo>
                  <a:pt x="343111" y="1886258"/>
                </a:moveTo>
                <a:lnTo>
                  <a:pt x="326247" y="1913024"/>
                </a:lnTo>
                <a:lnTo>
                  <a:pt x="309601" y="1913024"/>
                </a:lnTo>
                <a:lnTo>
                  <a:pt x="334843" y="1873637"/>
                </a:lnTo>
                <a:lnTo>
                  <a:pt x="311233" y="1836861"/>
                </a:lnTo>
                <a:lnTo>
                  <a:pt x="327879" y="1836861"/>
                </a:lnTo>
                <a:lnTo>
                  <a:pt x="343111" y="1860798"/>
                </a:lnTo>
                <a:lnTo>
                  <a:pt x="358345" y="1836861"/>
                </a:lnTo>
                <a:lnTo>
                  <a:pt x="374991" y="1836861"/>
                </a:lnTo>
                <a:lnTo>
                  <a:pt x="351381" y="1873637"/>
                </a:lnTo>
                <a:lnTo>
                  <a:pt x="376623" y="1913024"/>
                </a:lnTo>
                <a:lnTo>
                  <a:pt x="359977" y="1913024"/>
                </a:lnTo>
                <a:lnTo>
                  <a:pt x="343111" y="1886258"/>
                </a:lnTo>
                <a:close/>
                <a:moveTo>
                  <a:pt x="446312" y="1886258"/>
                </a:moveTo>
                <a:lnTo>
                  <a:pt x="429447" y="1913024"/>
                </a:lnTo>
                <a:lnTo>
                  <a:pt x="412801" y="1913024"/>
                </a:lnTo>
                <a:lnTo>
                  <a:pt x="438043" y="1873637"/>
                </a:lnTo>
                <a:lnTo>
                  <a:pt x="414433" y="1836861"/>
                </a:lnTo>
                <a:lnTo>
                  <a:pt x="431079" y="1836861"/>
                </a:lnTo>
                <a:lnTo>
                  <a:pt x="446312" y="1860798"/>
                </a:lnTo>
                <a:lnTo>
                  <a:pt x="461545" y="1836861"/>
                </a:lnTo>
                <a:lnTo>
                  <a:pt x="478191" y="1836861"/>
                </a:lnTo>
                <a:lnTo>
                  <a:pt x="454582" y="1873637"/>
                </a:lnTo>
                <a:lnTo>
                  <a:pt x="479823" y="1913024"/>
                </a:lnTo>
                <a:lnTo>
                  <a:pt x="463177" y="1913024"/>
                </a:lnTo>
                <a:lnTo>
                  <a:pt x="446312" y="1886258"/>
                </a:lnTo>
                <a:close/>
                <a:moveTo>
                  <a:pt x="549512" y="1886258"/>
                </a:moveTo>
                <a:lnTo>
                  <a:pt x="532648" y="1913024"/>
                </a:lnTo>
                <a:lnTo>
                  <a:pt x="516002" y="1913024"/>
                </a:lnTo>
                <a:lnTo>
                  <a:pt x="541243" y="1873637"/>
                </a:lnTo>
                <a:lnTo>
                  <a:pt x="517634" y="1836861"/>
                </a:lnTo>
                <a:lnTo>
                  <a:pt x="534280" y="1836861"/>
                </a:lnTo>
                <a:lnTo>
                  <a:pt x="549512" y="1860798"/>
                </a:lnTo>
                <a:lnTo>
                  <a:pt x="564745" y="1836861"/>
                </a:lnTo>
                <a:lnTo>
                  <a:pt x="581391" y="1836861"/>
                </a:lnTo>
                <a:lnTo>
                  <a:pt x="557782" y="1873637"/>
                </a:lnTo>
                <a:lnTo>
                  <a:pt x="583023" y="1913024"/>
                </a:lnTo>
                <a:lnTo>
                  <a:pt x="566378" y="1913024"/>
                </a:lnTo>
                <a:lnTo>
                  <a:pt x="549512" y="1886258"/>
                </a:lnTo>
                <a:close/>
                <a:moveTo>
                  <a:pt x="652712" y="1886258"/>
                </a:moveTo>
                <a:lnTo>
                  <a:pt x="635848" y="1913024"/>
                </a:lnTo>
                <a:lnTo>
                  <a:pt x="619202" y="1913024"/>
                </a:lnTo>
                <a:lnTo>
                  <a:pt x="644443" y="1873637"/>
                </a:lnTo>
                <a:lnTo>
                  <a:pt x="620834" y="1836861"/>
                </a:lnTo>
                <a:lnTo>
                  <a:pt x="637480" y="1836861"/>
                </a:lnTo>
                <a:lnTo>
                  <a:pt x="652712" y="1860798"/>
                </a:lnTo>
                <a:lnTo>
                  <a:pt x="667945" y="1836861"/>
                </a:lnTo>
                <a:lnTo>
                  <a:pt x="684592" y="1836861"/>
                </a:lnTo>
                <a:lnTo>
                  <a:pt x="660982" y="1873637"/>
                </a:lnTo>
                <a:lnTo>
                  <a:pt x="686224" y="1913024"/>
                </a:lnTo>
                <a:lnTo>
                  <a:pt x="669578" y="1913024"/>
                </a:lnTo>
                <a:lnTo>
                  <a:pt x="652712" y="1886258"/>
                </a:lnTo>
                <a:close/>
                <a:moveTo>
                  <a:pt x="755913" y="1886258"/>
                </a:moveTo>
                <a:lnTo>
                  <a:pt x="739048" y="1913024"/>
                </a:lnTo>
                <a:lnTo>
                  <a:pt x="722402" y="1913024"/>
                </a:lnTo>
                <a:lnTo>
                  <a:pt x="747644" y="1873637"/>
                </a:lnTo>
                <a:lnTo>
                  <a:pt x="724034" y="1836861"/>
                </a:lnTo>
                <a:lnTo>
                  <a:pt x="740680" y="1836861"/>
                </a:lnTo>
                <a:lnTo>
                  <a:pt x="755913" y="1860798"/>
                </a:lnTo>
                <a:lnTo>
                  <a:pt x="771146" y="1836861"/>
                </a:lnTo>
                <a:lnTo>
                  <a:pt x="787792" y="1836861"/>
                </a:lnTo>
                <a:lnTo>
                  <a:pt x="764182" y="1873637"/>
                </a:lnTo>
                <a:lnTo>
                  <a:pt x="789424" y="1913024"/>
                </a:lnTo>
                <a:lnTo>
                  <a:pt x="772778" y="1913024"/>
                </a:lnTo>
                <a:lnTo>
                  <a:pt x="755913" y="1886258"/>
                </a:lnTo>
                <a:close/>
                <a:moveTo>
                  <a:pt x="859113" y="1886258"/>
                </a:moveTo>
                <a:lnTo>
                  <a:pt x="842248" y="1913024"/>
                </a:lnTo>
                <a:lnTo>
                  <a:pt x="825602" y="1913024"/>
                </a:lnTo>
                <a:lnTo>
                  <a:pt x="850844" y="1873637"/>
                </a:lnTo>
                <a:lnTo>
                  <a:pt x="827235" y="1836861"/>
                </a:lnTo>
                <a:lnTo>
                  <a:pt x="843881" y="1836861"/>
                </a:lnTo>
                <a:lnTo>
                  <a:pt x="859113" y="1860798"/>
                </a:lnTo>
                <a:lnTo>
                  <a:pt x="874346" y="1836861"/>
                </a:lnTo>
                <a:lnTo>
                  <a:pt x="890992" y="1836861"/>
                </a:lnTo>
                <a:lnTo>
                  <a:pt x="867383" y="1873637"/>
                </a:lnTo>
                <a:lnTo>
                  <a:pt x="892624" y="1913024"/>
                </a:lnTo>
                <a:lnTo>
                  <a:pt x="875978" y="1913024"/>
                </a:lnTo>
                <a:lnTo>
                  <a:pt x="859113" y="1886258"/>
                </a:lnTo>
                <a:close/>
                <a:moveTo>
                  <a:pt x="962313" y="1886258"/>
                </a:moveTo>
                <a:lnTo>
                  <a:pt x="945449" y="1913024"/>
                </a:lnTo>
                <a:lnTo>
                  <a:pt x="928803" y="1913024"/>
                </a:lnTo>
                <a:lnTo>
                  <a:pt x="954044" y="1873637"/>
                </a:lnTo>
                <a:lnTo>
                  <a:pt x="930435" y="1836861"/>
                </a:lnTo>
                <a:lnTo>
                  <a:pt x="947081" y="1836861"/>
                </a:lnTo>
                <a:lnTo>
                  <a:pt x="962313" y="1860798"/>
                </a:lnTo>
                <a:lnTo>
                  <a:pt x="977546" y="1836861"/>
                </a:lnTo>
                <a:lnTo>
                  <a:pt x="994192" y="1836861"/>
                </a:lnTo>
                <a:lnTo>
                  <a:pt x="970583" y="1873637"/>
                </a:lnTo>
                <a:lnTo>
                  <a:pt x="995824" y="1913024"/>
                </a:lnTo>
                <a:lnTo>
                  <a:pt x="979179" y="1913024"/>
                </a:lnTo>
                <a:lnTo>
                  <a:pt x="962313" y="1886258"/>
                </a:lnTo>
                <a:close/>
                <a:moveTo>
                  <a:pt x="1065513" y="1886258"/>
                </a:moveTo>
                <a:lnTo>
                  <a:pt x="1048649" y="1913024"/>
                </a:lnTo>
                <a:lnTo>
                  <a:pt x="1032003" y="1913024"/>
                </a:lnTo>
                <a:lnTo>
                  <a:pt x="1057244" y="1873637"/>
                </a:lnTo>
                <a:lnTo>
                  <a:pt x="1033635" y="1836861"/>
                </a:lnTo>
                <a:lnTo>
                  <a:pt x="1050281" y="1836861"/>
                </a:lnTo>
                <a:lnTo>
                  <a:pt x="1065513" y="1860798"/>
                </a:lnTo>
                <a:lnTo>
                  <a:pt x="1080747" y="1836861"/>
                </a:lnTo>
                <a:lnTo>
                  <a:pt x="1097393" y="1836861"/>
                </a:lnTo>
                <a:lnTo>
                  <a:pt x="1073783" y="1873637"/>
                </a:lnTo>
                <a:lnTo>
                  <a:pt x="1099025" y="1913024"/>
                </a:lnTo>
                <a:lnTo>
                  <a:pt x="1082379" y="1913024"/>
                </a:lnTo>
                <a:lnTo>
                  <a:pt x="1065513" y="1886258"/>
                </a:lnTo>
                <a:close/>
                <a:moveTo>
                  <a:pt x="1168714" y="1886258"/>
                </a:moveTo>
                <a:lnTo>
                  <a:pt x="1151849" y="1913024"/>
                </a:lnTo>
                <a:lnTo>
                  <a:pt x="1135203" y="1913024"/>
                </a:lnTo>
                <a:lnTo>
                  <a:pt x="1160445" y="1873637"/>
                </a:lnTo>
                <a:lnTo>
                  <a:pt x="1136835" y="1836861"/>
                </a:lnTo>
                <a:lnTo>
                  <a:pt x="1153481" y="1836861"/>
                </a:lnTo>
                <a:lnTo>
                  <a:pt x="1168714" y="1860798"/>
                </a:lnTo>
                <a:lnTo>
                  <a:pt x="1183947" y="1836861"/>
                </a:lnTo>
                <a:lnTo>
                  <a:pt x="1200593" y="1836861"/>
                </a:lnTo>
                <a:lnTo>
                  <a:pt x="1176984" y="1873637"/>
                </a:lnTo>
                <a:lnTo>
                  <a:pt x="1202225" y="1913024"/>
                </a:lnTo>
                <a:lnTo>
                  <a:pt x="1185579" y="1913024"/>
                </a:lnTo>
                <a:lnTo>
                  <a:pt x="1168714" y="1886258"/>
                </a:lnTo>
                <a:close/>
                <a:moveTo>
                  <a:pt x="1271914" y="1886258"/>
                </a:moveTo>
                <a:lnTo>
                  <a:pt x="1255050" y="1913024"/>
                </a:lnTo>
                <a:lnTo>
                  <a:pt x="1238404" y="1913024"/>
                </a:lnTo>
                <a:lnTo>
                  <a:pt x="1263645" y="1873637"/>
                </a:lnTo>
                <a:lnTo>
                  <a:pt x="1240036" y="1836861"/>
                </a:lnTo>
                <a:lnTo>
                  <a:pt x="1256682" y="1836861"/>
                </a:lnTo>
                <a:lnTo>
                  <a:pt x="1271914" y="1860798"/>
                </a:lnTo>
                <a:lnTo>
                  <a:pt x="1287147" y="1836861"/>
                </a:lnTo>
                <a:lnTo>
                  <a:pt x="1303793" y="1836861"/>
                </a:lnTo>
                <a:lnTo>
                  <a:pt x="1280184" y="1873637"/>
                </a:lnTo>
                <a:lnTo>
                  <a:pt x="1305426" y="1913024"/>
                </a:lnTo>
                <a:lnTo>
                  <a:pt x="1288779" y="1913024"/>
                </a:lnTo>
                <a:lnTo>
                  <a:pt x="1271914" y="1886258"/>
                </a:lnTo>
                <a:close/>
                <a:moveTo>
                  <a:pt x="1375114" y="1886258"/>
                </a:moveTo>
                <a:lnTo>
                  <a:pt x="1358250" y="1913024"/>
                </a:lnTo>
                <a:lnTo>
                  <a:pt x="1341604" y="1913024"/>
                </a:lnTo>
                <a:lnTo>
                  <a:pt x="1366845" y="1873637"/>
                </a:lnTo>
                <a:lnTo>
                  <a:pt x="1343236" y="1836861"/>
                </a:lnTo>
                <a:lnTo>
                  <a:pt x="1359882" y="1836861"/>
                </a:lnTo>
                <a:lnTo>
                  <a:pt x="1375114" y="1860798"/>
                </a:lnTo>
                <a:lnTo>
                  <a:pt x="1390348" y="1836861"/>
                </a:lnTo>
                <a:lnTo>
                  <a:pt x="1406993" y="1836861"/>
                </a:lnTo>
                <a:lnTo>
                  <a:pt x="1383384" y="1873637"/>
                </a:lnTo>
                <a:lnTo>
                  <a:pt x="1408626" y="1913024"/>
                </a:lnTo>
                <a:lnTo>
                  <a:pt x="1391980" y="1913024"/>
                </a:lnTo>
                <a:lnTo>
                  <a:pt x="1375114" y="1886258"/>
                </a:lnTo>
                <a:close/>
                <a:moveTo>
                  <a:pt x="1478315" y="1886258"/>
                </a:moveTo>
                <a:lnTo>
                  <a:pt x="1461450" y="1913024"/>
                </a:lnTo>
                <a:lnTo>
                  <a:pt x="1444804" y="1913024"/>
                </a:lnTo>
                <a:lnTo>
                  <a:pt x="1470046" y="1873637"/>
                </a:lnTo>
                <a:lnTo>
                  <a:pt x="1446436" y="1836861"/>
                </a:lnTo>
                <a:lnTo>
                  <a:pt x="1463083" y="1836861"/>
                </a:lnTo>
                <a:lnTo>
                  <a:pt x="1478315" y="1860798"/>
                </a:lnTo>
                <a:lnTo>
                  <a:pt x="1493548" y="1836861"/>
                </a:lnTo>
                <a:lnTo>
                  <a:pt x="1510194" y="1836861"/>
                </a:lnTo>
                <a:lnTo>
                  <a:pt x="1486584" y="1873637"/>
                </a:lnTo>
                <a:lnTo>
                  <a:pt x="1511826" y="1913024"/>
                </a:lnTo>
                <a:lnTo>
                  <a:pt x="1495180" y="1913024"/>
                </a:lnTo>
                <a:lnTo>
                  <a:pt x="1478315" y="1886258"/>
                </a:lnTo>
                <a:close/>
                <a:moveTo>
                  <a:pt x="1581515" y="1886258"/>
                </a:moveTo>
                <a:lnTo>
                  <a:pt x="1564650" y="1913024"/>
                </a:lnTo>
                <a:lnTo>
                  <a:pt x="1548004" y="1913024"/>
                </a:lnTo>
                <a:lnTo>
                  <a:pt x="1573246" y="1873637"/>
                </a:lnTo>
                <a:lnTo>
                  <a:pt x="1549636" y="1836861"/>
                </a:lnTo>
                <a:lnTo>
                  <a:pt x="1566283" y="1836861"/>
                </a:lnTo>
                <a:lnTo>
                  <a:pt x="1581515" y="1860798"/>
                </a:lnTo>
                <a:lnTo>
                  <a:pt x="1596748" y="1836861"/>
                </a:lnTo>
                <a:lnTo>
                  <a:pt x="1613394" y="1836861"/>
                </a:lnTo>
                <a:lnTo>
                  <a:pt x="1589785" y="1873637"/>
                </a:lnTo>
                <a:lnTo>
                  <a:pt x="1615026" y="1913024"/>
                </a:lnTo>
                <a:lnTo>
                  <a:pt x="1598380" y="1913024"/>
                </a:lnTo>
                <a:lnTo>
                  <a:pt x="1581515" y="1886258"/>
                </a:lnTo>
                <a:close/>
                <a:moveTo>
                  <a:pt x="1684715" y="1886258"/>
                </a:moveTo>
                <a:lnTo>
                  <a:pt x="1667851" y="1913024"/>
                </a:lnTo>
                <a:lnTo>
                  <a:pt x="1651205" y="1913024"/>
                </a:lnTo>
                <a:lnTo>
                  <a:pt x="1676446" y="1873637"/>
                </a:lnTo>
                <a:lnTo>
                  <a:pt x="1652837" y="1836861"/>
                </a:lnTo>
                <a:lnTo>
                  <a:pt x="1669483" y="1836861"/>
                </a:lnTo>
                <a:lnTo>
                  <a:pt x="1684715" y="1860798"/>
                </a:lnTo>
                <a:lnTo>
                  <a:pt x="1699948" y="1836861"/>
                </a:lnTo>
                <a:lnTo>
                  <a:pt x="1716595" y="1836861"/>
                </a:lnTo>
                <a:lnTo>
                  <a:pt x="1692985" y="1873637"/>
                </a:lnTo>
                <a:lnTo>
                  <a:pt x="1718227" y="1913024"/>
                </a:lnTo>
                <a:lnTo>
                  <a:pt x="1701581" y="1913024"/>
                </a:lnTo>
                <a:lnTo>
                  <a:pt x="1684715" y="1886258"/>
                </a:lnTo>
                <a:close/>
                <a:moveTo>
                  <a:pt x="1787915" y="1886258"/>
                </a:moveTo>
                <a:lnTo>
                  <a:pt x="1771051" y="1913024"/>
                </a:lnTo>
                <a:lnTo>
                  <a:pt x="1754405" y="1913024"/>
                </a:lnTo>
                <a:lnTo>
                  <a:pt x="1779647" y="1873637"/>
                </a:lnTo>
                <a:lnTo>
                  <a:pt x="1756037" y="1836861"/>
                </a:lnTo>
                <a:lnTo>
                  <a:pt x="1772683" y="1836861"/>
                </a:lnTo>
                <a:lnTo>
                  <a:pt x="1787915" y="1860798"/>
                </a:lnTo>
                <a:lnTo>
                  <a:pt x="1803149" y="1836861"/>
                </a:lnTo>
                <a:lnTo>
                  <a:pt x="1819795" y="1836861"/>
                </a:lnTo>
                <a:lnTo>
                  <a:pt x="1796185" y="1873637"/>
                </a:lnTo>
                <a:lnTo>
                  <a:pt x="1821427" y="1913024"/>
                </a:lnTo>
                <a:lnTo>
                  <a:pt x="1804781" y="1913024"/>
                </a:lnTo>
                <a:lnTo>
                  <a:pt x="1787915" y="1886258"/>
                </a:lnTo>
                <a:close/>
                <a:moveTo>
                  <a:pt x="1891116" y="1886258"/>
                </a:moveTo>
                <a:lnTo>
                  <a:pt x="1874251" y="1913024"/>
                </a:lnTo>
                <a:lnTo>
                  <a:pt x="1857605" y="1913024"/>
                </a:lnTo>
                <a:lnTo>
                  <a:pt x="1882847" y="1873637"/>
                </a:lnTo>
                <a:lnTo>
                  <a:pt x="1859237" y="1836861"/>
                </a:lnTo>
                <a:lnTo>
                  <a:pt x="1875884" y="1836861"/>
                </a:lnTo>
                <a:lnTo>
                  <a:pt x="1891116" y="1860798"/>
                </a:lnTo>
                <a:lnTo>
                  <a:pt x="1906349" y="1836861"/>
                </a:lnTo>
                <a:lnTo>
                  <a:pt x="1922995" y="1836861"/>
                </a:lnTo>
                <a:lnTo>
                  <a:pt x="1899385" y="1873637"/>
                </a:lnTo>
                <a:lnTo>
                  <a:pt x="1924627" y="1913024"/>
                </a:lnTo>
                <a:lnTo>
                  <a:pt x="1907981" y="1913024"/>
                </a:lnTo>
                <a:lnTo>
                  <a:pt x="1891116" y="1886258"/>
                </a:lnTo>
                <a:close/>
                <a:moveTo>
                  <a:pt x="1994316" y="1886258"/>
                </a:moveTo>
                <a:lnTo>
                  <a:pt x="1977452" y="1913024"/>
                </a:lnTo>
                <a:lnTo>
                  <a:pt x="1960805" y="1913024"/>
                </a:lnTo>
                <a:lnTo>
                  <a:pt x="1986047" y="1873637"/>
                </a:lnTo>
                <a:lnTo>
                  <a:pt x="1962438" y="1836861"/>
                </a:lnTo>
                <a:lnTo>
                  <a:pt x="1979084" y="1836861"/>
                </a:lnTo>
                <a:lnTo>
                  <a:pt x="1994316" y="1860798"/>
                </a:lnTo>
                <a:lnTo>
                  <a:pt x="2009549" y="1836861"/>
                </a:lnTo>
                <a:lnTo>
                  <a:pt x="2026195" y="1836861"/>
                </a:lnTo>
                <a:lnTo>
                  <a:pt x="2002586" y="1873637"/>
                </a:lnTo>
                <a:lnTo>
                  <a:pt x="2027827" y="1913024"/>
                </a:lnTo>
                <a:lnTo>
                  <a:pt x="2011182" y="1913024"/>
                </a:lnTo>
                <a:lnTo>
                  <a:pt x="1994316" y="1886258"/>
                </a:lnTo>
                <a:close/>
                <a:moveTo>
                  <a:pt x="33511" y="2001062"/>
                </a:moveTo>
                <a:lnTo>
                  <a:pt x="16646" y="2027827"/>
                </a:lnTo>
                <a:lnTo>
                  <a:pt x="0" y="2027827"/>
                </a:lnTo>
                <a:lnTo>
                  <a:pt x="25242" y="1988441"/>
                </a:lnTo>
                <a:lnTo>
                  <a:pt x="1632" y="1951665"/>
                </a:lnTo>
                <a:lnTo>
                  <a:pt x="18278" y="1951665"/>
                </a:lnTo>
                <a:lnTo>
                  <a:pt x="33511" y="1975602"/>
                </a:lnTo>
                <a:lnTo>
                  <a:pt x="48744" y="1951665"/>
                </a:lnTo>
                <a:lnTo>
                  <a:pt x="65390" y="1951665"/>
                </a:lnTo>
                <a:lnTo>
                  <a:pt x="41780" y="1988441"/>
                </a:lnTo>
                <a:lnTo>
                  <a:pt x="67022" y="2027827"/>
                </a:lnTo>
                <a:lnTo>
                  <a:pt x="50376" y="2027827"/>
                </a:lnTo>
                <a:lnTo>
                  <a:pt x="33511" y="2001062"/>
                </a:lnTo>
                <a:close/>
                <a:moveTo>
                  <a:pt x="136711" y="2001062"/>
                </a:moveTo>
                <a:lnTo>
                  <a:pt x="119846" y="2027827"/>
                </a:lnTo>
                <a:lnTo>
                  <a:pt x="103200" y="2027827"/>
                </a:lnTo>
                <a:lnTo>
                  <a:pt x="128442" y="1988441"/>
                </a:lnTo>
                <a:lnTo>
                  <a:pt x="104833" y="1951665"/>
                </a:lnTo>
                <a:lnTo>
                  <a:pt x="121479" y="1951665"/>
                </a:lnTo>
                <a:lnTo>
                  <a:pt x="136711" y="1975602"/>
                </a:lnTo>
                <a:lnTo>
                  <a:pt x="151944" y="1951665"/>
                </a:lnTo>
                <a:lnTo>
                  <a:pt x="168590" y="1951665"/>
                </a:lnTo>
                <a:lnTo>
                  <a:pt x="144981" y="1988441"/>
                </a:lnTo>
                <a:lnTo>
                  <a:pt x="170222" y="2027827"/>
                </a:lnTo>
                <a:lnTo>
                  <a:pt x="153576" y="2027827"/>
                </a:lnTo>
                <a:lnTo>
                  <a:pt x="136711" y="2001062"/>
                </a:lnTo>
                <a:close/>
                <a:moveTo>
                  <a:pt x="239911" y="2001062"/>
                </a:moveTo>
                <a:lnTo>
                  <a:pt x="223047" y="2027827"/>
                </a:lnTo>
                <a:lnTo>
                  <a:pt x="206401" y="2027827"/>
                </a:lnTo>
                <a:lnTo>
                  <a:pt x="231642" y="1988441"/>
                </a:lnTo>
                <a:lnTo>
                  <a:pt x="208033" y="1951665"/>
                </a:lnTo>
                <a:lnTo>
                  <a:pt x="224679" y="1951665"/>
                </a:lnTo>
                <a:lnTo>
                  <a:pt x="239911" y="1975602"/>
                </a:lnTo>
                <a:lnTo>
                  <a:pt x="255144" y="1951665"/>
                </a:lnTo>
                <a:lnTo>
                  <a:pt x="271790" y="1951665"/>
                </a:lnTo>
                <a:lnTo>
                  <a:pt x="248181" y="1988441"/>
                </a:lnTo>
                <a:lnTo>
                  <a:pt x="273423" y="2027827"/>
                </a:lnTo>
                <a:lnTo>
                  <a:pt x="256777" y="2027827"/>
                </a:lnTo>
                <a:lnTo>
                  <a:pt x="239911" y="2001062"/>
                </a:lnTo>
                <a:close/>
                <a:moveTo>
                  <a:pt x="343111" y="2001062"/>
                </a:moveTo>
                <a:lnTo>
                  <a:pt x="326247" y="2027827"/>
                </a:lnTo>
                <a:lnTo>
                  <a:pt x="309601" y="2027827"/>
                </a:lnTo>
                <a:lnTo>
                  <a:pt x="334843" y="1988441"/>
                </a:lnTo>
                <a:lnTo>
                  <a:pt x="311233" y="1951665"/>
                </a:lnTo>
                <a:lnTo>
                  <a:pt x="327879" y="1951665"/>
                </a:lnTo>
                <a:lnTo>
                  <a:pt x="343111" y="1975602"/>
                </a:lnTo>
                <a:lnTo>
                  <a:pt x="358345" y="1951665"/>
                </a:lnTo>
                <a:lnTo>
                  <a:pt x="374991" y="1951665"/>
                </a:lnTo>
                <a:lnTo>
                  <a:pt x="351381" y="1988441"/>
                </a:lnTo>
                <a:lnTo>
                  <a:pt x="376623" y="2027827"/>
                </a:lnTo>
                <a:lnTo>
                  <a:pt x="359977" y="2027827"/>
                </a:lnTo>
                <a:lnTo>
                  <a:pt x="343111" y="2001062"/>
                </a:lnTo>
                <a:close/>
                <a:moveTo>
                  <a:pt x="446312" y="2001062"/>
                </a:moveTo>
                <a:lnTo>
                  <a:pt x="429447" y="2027827"/>
                </a:lnTo>
                <a:lnTo>
                  <a:pt x="412801" y="2027827"/>
                </a:lnTo>
                <a:lnTo>
                  <a:pt x="438043" y="1988441"/>
                </a:lnTo>
                <a:lnTo>
                  <a:pt x="414433" y="1951665"/>
                </a:lnTo>
                <a:lnTo>
                  <a:pt x="431079" y="1951665"/>
                </a:lnTo>
                <a:lnTo>
                  <a:pt x="446312" y="1975602"/>
                </a:lnTo>
                <a:lnTo>
                  <a:pt x="461545" y="1951665"/>
                </a:lnTo>
                <a:lnTo>
                  <a:pt x="478191" y="1951665"/>
                </a:lnTo>
                <a:lnTo>
                  <a:pt x="454582" y="1988441"/>
                </a:lnTo>
                <a:lnTo>
                  <a:pt x="479823" y="2027827"/>
                </a:lnTo>
                <a:lnTo>
                  <a:pt x="463177" y="2027827"/>
                </a:lnTo>
                <a:lnTo>
                  <a:pt x="446312" y="2001062"/>
                </a:lnTo>
                <a:close/>
                <a:moveTo>
                  <a:pt x="549512" y="2001062"/>
                </a:moveTo>
                <a:lnTo>
                  <a:pt x="532648" y="2027827"/>
                </a:lnTo>
                <a:lnTo>
                  <a:pt x="516002" y="2027827"/>
                </a:lnTo>
                <a:lnTo>
                  <a:pt x="541243" y="1988441"/>
                </a:lnTo>
                <a:lnTo>
                  <a:pt x="517634" y="1951665"/>
                </a:lnTo>
                <a:lnTo>
                  <a:pt x="534280" y="1951665"/>
                </a:lnTo>
                <a:lnTo>
                  <a:pt x="549512" y="1975602"/>
                </a:lnTo>
                <a:lnTo>
                  <a:pt x="564745" y="1951665"/>
                </a:lnTo>
                <a:lnTo>
                  <a:pt x="581391" y="1951665"/>
                </a:lnTo>
                <a:lnTo>
                  <a:pt x="557782" y="1988441"/>
                </a:lnTo>
                <a:lnTo>
                  <a:pt x="583023" y="2027827"/>
                </a:lnTo>
                <a:lnTo>
                  <a:pt x="566378" y="2027827"/>
                </a:lnTo>
                <a:lnTo>
                  <a:pt x="549512" y="2001062"/>
                </a:lnTo>
                <a:close/>
                <a:moveTo>
                  <a:pt x="652712" y="2001062"/>
                </a:moveTo>
                <a:lnTo>
                  <a:pt x="635848" y="2027827"/>
                </a:lnTo>
                <a:lnTo>
                  <a:pt x="619202" y="2027827"/>
                </a:lnTo>
                <a:lnTo>
                  <a:pt x="644443" y="1988441"/>
                </a:lnTo>
                <a:lnTo>
                  <a:pt x="620834" y="1951665"/>
                </a:lnTo>
                <a:lnTo>
                  <a:pt x="637480" y="1951665"/>
                </a:lnTo>
                <a:lnTo>
                  <a:pt x="652712" y="1975602"/>
                </a:lnTo>
                <a:lnTo>
                  <a:pt x="667945" y="1951665"/>
                </a:lnTo>
                <a:lnTo>
                  <a:pt x="684592" y="1951665"/>
                </a:lnTo>
                <a:lnTo>
                  <a:pt x="660982" y="1988441"/>
                </a:lnTo>
                <a:lnTo>
                  <a:pt x="686224" y="2027827"/>
                </a:lnTo>
                <a:lnTo>
                  <a:pt x="669578" y="2027827"/>
                </a:lnTo>
                <a:lnTo>
                  <a:pt x="652712" y="2001062"/>
                </a:lnTo>
                <a:close/>
                <a:moveTo>
                  <a:pt x="755913" y="2001062"/>
                </a:moveTo>
                <a:lnTo>
                  <a:pt x="739048" y="2027827"/>
                </a:lnTo>
                <a:lnTo>
                  <a:pt x="722402" y="2027827"/>
                </a:lnTo>
                <a:lnTo>
                  <a:pt x="747644" y="1988441"/>
                </a:lnTo>
                <a:lnTo>
                  <a:pt x="724034" y="1951665"/>
                </a:lnTo>
                <a:lnTo>
                  <a:pt x="740680" y="1951665"/>
                </a:lnTo>
                <a:lnTo>
                  <a:pt x="755913" y="1975602"/>
                </a:lnTo>
                <a:lnTo>
                  <a:pt x="771146" y="1951665"/>
                </a:lnTo>
                <a:lnTo>
                  <a:pt x="787792" y="1951665"/>
                </a:lnTo>
                <a:lnTo>
                  <a:pt x="764182" y="1988441"/>
                </a:lnTo>
                <a:lnTo>
                  <a:pt x="789424" y="2027827"/>
                </a:lnTo>
                <a:lnTo>
                  <a:pt x="772778" y="2027827"/>
                </a:lnTo>
                <a:lnTo>
                  <a:pt x="755913" y="2001062"/>
                </a:lnTo>
                <a:close/>
                <a:moveTo>
                  <a:pt x="859113" y="2001062"/>
                </a:moveTo>
                <a:lnTo>
                  <a:pt x="842248" y="2027827"/>
                </a:lnTo>
                <a:lnTo>
                  <a:pt x="825602" y="2027827"/>
                </a:lnTo>
                <a:lnTo>
                  <a:pt x="850844" y="1988441"/>
                </a:lnTo>
                <a:lnTo>
                  <a:pt x="827235" y="1951665"/>
                </a:lnTo>
                <a:lnTo>
                  <a:pt x="843881" y="1951665"/>
                </a:lnTo>
                <a:lnTo>
                  <a:pt x="859113" y="1975602"/>
                </a:lnTo>
                <a:lnTo>
                  <a:pt x="874346" y="1951665"/>
                </a:lnTo>
                <a:lnTo>
                  <a:pt x="890992" y="1951665"/>
                </a:lnTo>
                <a:lnTo>
                  <a:pt x="867383" y="1988441"/>
                </a:lnTo>
                <a:lnTo>
                  <a:pt x="892624" y="2027827"/>
                </a:lnTo>
                <a:lnTo>
                  <a:pt x="875978" y="2027827"/>
                </a:lnTo>
                <a:lnTo>
                  <a:pt x="859113" y="2001062"/>
                </a:lnTo>
                <a:close/>
                <a:moveTo>
                  <a:pt x="962313" y="2001062"/>
                </a:moveTo>
                <a:lnTo>
                  <a:pt x="945449" y="2027827"/>
                </a:lnTo>
                <a:lnTo>
                  <a:pt x="928803" y="2027827"/>
                </a:lnTo>
                <a:lnTo>
                  <a:pt x="954044" y="1988441"/>
                </a:lnTo>
                <a:lnTo>
                  <a:pt x="930435" y="1951665"/>
                </a:lnTo>
                <a:lnTo>
                  <a:pt x="947081" y="1951665"/>
                </a:lnTo>
                <a:lnTo>
                  <a:pt x="962313" y="1975602"/>
                </a:lnTo>
                <a:lnTo>
                  <a:pt x="977546" y="1951665"/>
                </a:lnTo>
                <a:lnTo>
                  <a:pt x="994192" y="1951665"/>
                </a:lnTo>
                <a:lnTo>
                  <a:pt x="970583" y="1988441"/>
                </a:lnTo>
                <a:lnTo>
                  <a:pt x="995824" y="2027827"/>
                </a:lnTo>
                <a:lnTo>
                  <a:pt x="979179" y="2027827"/>
                </a:lnTo>
                <a:lnTo>
                  <a:pt x="962313" y="2001062"/>
                </a:lnTo>
                <a:close/>
                <a:moveTo>
                  <a:pt x="1065513" y="2001062"/>
                </a:moveTo>
                <a:lnTo>
                  <a:pt x="1048649" y="2027827"/>
                </a:lnTo>
                <a:lnTo>
                  <a:pt x="1032003" y="2027827"/>
                </a:lnTo>
                <a:lnTo>
                  <a:pt x="1057244" y="1988441"/>
                </a:lnTo>
                <a:lnTo>
                  <a:pt x="1033635" y="1951665"/>
                </a:lnTo>
                <a:lnTo>
                  <a:pt x="1050281" y="1951665"/>
                </a:lnTo>
                <a:lnTo>
                  <a:pt x="1065513" y="1975602"/>
                </a:lnTo>
                <a:lnTo>
                  <a:pt x="1080747" y="1951665"/>
                </a:lnTo>
                <a:lnTo>
                  <a:pt x="1097393" y="1951665"/>
                </a:lnTo>
                <a:lnTo>
                  <a:pt x="1073783" y="1988441"/>
                </a:lnTo>
                <a:lnTo>
                  <a:pt x="1099025" y="2027827"/>
                </a:lnTo>
                <a:lnTo>
                  <a:pt x="1082379" y="2027827"/>
                </a:lnTo>
                <a:lnTo>
                  <a:pt x="1065513" y="2001062"/>
                </a:lnTo>
                <a:close/>
                <a:moveTo>
                  <a:pt x="1168714" y="2001062"/>
                </a:moveTo>
                <a:lnTo>
                  <a:pt x="1151849" y="2027827"/>
                </a:lnTo>
                <a:lnTo>
                  <a:pt x="1135203" y="2027827"/>
                </a:lnTo>
                <a:lnTo>
                  <a:pt x="1160445" y="1988441"/>
                </a:lnTo>
                <a:lnTo>
                  <a:pt x="1136835" y="1951665"/>
                </a:lnTo>
                <a:lnTo>
                  <a:pt x="1153481" y="1951665"/>
                </a:lnTo>
                <a:lnTo>
                  <a:pt x="1168714" y="1975602"/>
                </a:lnTo>
                <a:lnTo>
                  <a:pt x="1183947" y="1951665"/>
                </a:lnTo>
                <a:lnTo>
                  <a:pt x="1200593" y="1951665"/>
                </a:lnTo>
                <a:lnTo>
                  <a:pt x="1176984" y="1988441"/>
                </a:lnTo>
                <a:lnTo>
                  <a:pt x="1202225" y="2027827"/>
                </a:lnTo>
                <a:lnTo>
                  <a:pt x="1185579" y="2027827"/>
                </a:lnTo>
                <a:lnTo>
                  <a:pt x="1168714" y="2001062"/>
                </a:lnTo>
                <a:close/>
                <a:moveTo>
                  <a:pt x="1271914" y="2001062"/>
                </a:moveTo>
                <a:lnTo>
                  <a:pt x="1255050" y="2027827"/>
                </a:lnTo>
                <a:lnTo>
                  <a:pt x="1238404" y="2027827"/>
                </a:lnTo>
                <a:lnTo>
                  <a:pt x="1263645" y="1988441"/>
                </a:lnTo>
                <a:lnTo>
                  <a:pt x="1240036" y="1951665"/>
                </a:lnTo>
                <a:lnTo>
                  <a:pt x="1256682" y="1951665"/>
                </a:lnTo>
                <a:lnTo>
                  <a:pt x="1271914" y="1975602"/>
                </a:lnTo>
                <a:lnTo>
                  <a:pt x="1287147" y="1951665"/>
                </a:lnTo>
                <a:lnTo>
                  <a:pt x="1303793" y="1951665"/>
                </a:lnTo>
                <a:lnTo>
                  <a:pt x="1280184" y="1988441"/>
                </a:lnTo>
                <a:lnTo>
                  <a:pt x="1305426" y="2027827"/>
                </a:lnTo>
                <a:lnTo>
                  <a:pt x="1288779" y="2027827"/>
                </a:lnTo>
                <a:lnTo>
                  <a:pt x="1271914" y="2001062"/>
                </a:lnTo>
                <a:close/>
                <a:moveTo>
                  <a:pt x="1375114" y="2001062"/>
                </a:moveTo>
                <a:lnTo>
                  <a:pt x="1358250" y="2027827"/>
                </a:lnTo>
                <a:lnTo>
                  <a:pt x="1341604" y="2027827"/>
                </a:lnTo>
                <a:lnTo>
                  <a:pt x="1366845" y="1988441"/>
                </a:lnTo>
                <a:lnTo>
                  <a:pt x="1343236" y="1951665"/>
                </a:lnTo>
                <a:lnTo>
                  <a:pt x="1359882" y="1951665"/>
                </a:lnTo>
                <a:lnTo>
                  <a:pt x="1375114" y="1975602"/>
                </a:lnTo>
                <a:lnTo>
                  <a:pt x="1390348" y="1951665"/>
                </a:lnTo>
                <a:lnTo>
                  <a:pt x="1406993" y="1951665"/>
                </a:lnTo>
                <a:lnTo>
                  <a:pt x="1383384" y="1988441"/>
                </a:lnTo>
                <a:lnTo>
                  <a:pt x="1408626" y="2027827"/>
                </a:lnTo>
                <a:lnTo>
                  <a:pt x="1391980" y="2027827"/>
                </a:lnTo>
                <a:lnTo>
                  <a:pt x="1375114" y="2001062"/>
                </a:lnTo>
                <a:close/>
                <a:moveTo>
                  <a:pt x="1478315" y="2001062"/>
                </a:moveTo>
                <a:lnTo>
                  <a:pt x="1461450" y="2027827"/>
                </a:lnTo>
                <a:lnTo>
                  <a:pt x="1444804" y="2027827"/>
                </a:lnTo>
                <a:lnTo>
                  <a:pt x="1470046" y="1988441"/>
                </a:lnTo>
                <a:lnTo>
                  <a:pt x="1446436" y="1951665"/>
                </a:lnTo>
                <a:lnTo>
                  <a:pt x="1463083" y="1951665"/>
                </a:lnTo>
                <a:lnTo>
                  <a:pt x="1478315" y="1975602"/>
                </a:lnTo>
                <a:lnTo>
                  <a:pt x="1493548" y="1951665"/>
                </a:lnTo>
                <a:lnTo>
                  <a:pt x="1510194" y="1951665"/>
                </a:lnTo>
                <a:lnTo>
                  <a:pt x="1486584" y="1988441"/>
                </a:lnTo>
                <a:lnTo>
                  <a:pt x="1511826" y="2027827"/>
                </a:lnTo>
                <a:lnTo>
                  <a:pt x="1495180" y="2027827"/>
                </a:lnTo>
                <a:lnTo>
                  <a:pt x="1478315" y="2001062"/>
                </a:lnTo>
                <a:close/>
                <a:moveTo>
                  <a:pt x="1581515" y="2001062"/>
                </a:moveTo>
                <a:lnTo>
                  <a:pt x="1564650" y="2027827"/>
                </a:lnTo>
                <a:lnTo>
                  <a:pt x="1548004" y="2027827"/>
                </a:lnTo>
                <a:lnTo>
                  <a:pt x="1573246" y="1988441"/>
                </a:lnTo>
                <a:lnTo>
                  <a:pt x="1549636" y="1951665"/>
                </a:lnTo>
                <a:lnTo>
                  <a:pt x="1566283" y="1951665"/>
                </a:lnTo>
                <a:lnTo>
                  <a:pt x="1581515" y="1975602"/>
                </a:lnTo>
                <a:lnTo>
                  <a:pt x="1596748" y="1951665"/>
                </a:lnTo>
                <a:lnTo>
                  <a:pt x="1613394" y="1951665"/>
                </a:lnTo>
                <a:lnTo>
                  <a:pt x="1589785" y="1988441"/>
                </a:lnTo>
                <a:lnTo>
                  <a:pt x="1615026" y="2027827"/>
                </a:lnTo>
                <a:lnTo>
                  <a:pt x="1598380" y="2027827"/>
                </a:lnTo>
                <a:lnTo>
                  <a:pt x="1581515" y="2001062"/>
                </a:lnTo>
                <a:close/>
                <a:moveTo>
                  <a:pt x="1684715" y="2001062"/>
                </a:moveTo>
                <a:lnTo>
                  <a:pt x="1667851" y="2027827"/>
                </a:lnTo>
                <a:lnTo>
                  <a:pt x="1651205" y="2027827"/>
                </a:lnTo>
                <a:lnTo>
                  <a:pt x="1676446" y="1988441"/>
                </a:lnTo>
                <a:lnTo>
                  <a:pt x="1652837" y="1951665"/>
                </a:lnTo>
                <a:lnTo>
                  <a:pt x="1669483" y="1951665"/>
                </a:lnTo>
                <a:lnTo>
                  <a:pt x="1684715" y="1975602"/>
                </a:lnTo>
                <a:lnTo>
                  <a:pt x="1699948" y="1951665"/>
                </a:lnTo>
                <a:lnTo>
                  <a:pt x="1716595" y="1951665"/>
                </a:lnTo>
                <a:lnTo>
                  <a:pt x="1692985" y="1988441"/>
                </a:lnTo>
                <a:lnTo>
                  <a:pt x="1718227" y="2027827"/>
                </a:lnTo>
                <a:lnTo>
                  <a:pt x="1701581" y="2027827"/>
                </a:lnTo>
                <a:lnTo>
                  <a:pt x="1684715" y="2001062"/>
                </a:lnTo>
                <a:close/>
                <a:moveTo>
                  <a:pt x="1787915" y="2001062"/>
                </a:moveTo>
                <a:lnTo>
                  <a:pt x="1771051" y="2027827"/>
                </a:lnTo>
                <a:lnTo>
                  <a:pt x="1754405" y="2027827"/>
                </a:lnTo>
                <a:lnTo>
                  <a:pt x="1779647" y="1988441"/>
                </a:lnTo>
                <a:lnTo>
                  <a:pt x="1756037" y="1951665"/>
                </a:lnTo>
                <a:lnTo>
                  <a:pt x="1772683" y="1951665"/>
                </a:lnTo>
                <a:lnTo>
                  <a:pt x="1787915" y="1975602"/>
                </a:lnTo>
                <a:lnTo>
                  <a:pt x="1803149" y="1951665"/>
                </a:lnTo>
                <a:lnTo>
                  <a:pt x="1819795" y="1951665"/>
                </a:lnTo>
                <a:lnTo>
                  <a:pt x="1796185" y="1988441"/>
                </a:lnTo>
                <a:lnTo>
                  <a:pt x="1821427" y="2027827"/>
                </a:lnTo>
                <a:lnTo>
                  <a:pt x="1804781" y="2027827"/>
                </a:lnTo>
                <a:lnTo>
                  <a:pt x="1787915" y="2001062"/>
                </a:lnTo>
                <a:close/>
                <a:moveTo>
                  <a:pt x="1891116" y="2001062"/>
                </a:moveTo>
                <a:lnTo>
                  <a:pt x="1874251" y="2027827"/>
                </a:lnTo>
                <a:lnTo>
                  <a:pt x="1857605" y="2027827"/>
                </a:lnTo>
                <a:lnTo>
                  <a:pt x="1882847" y="1988441"/>
                </a:lnTo>
                <a:lnTo>
                  <a:pt x="1859237" y="1951665"/>
                </a:lnTo>
                <a:lnTo>
                  <a:pt x="1875884" y="1951665"/>
                </a:lnTo>
                <a:lnTo>
                  <a:pt x="1891116" y="1975602"/>
                </a:lnTo>
                <a:lnTo>
                  <a:pt x="1906349" y="1951665"/>
                </a:lnTo>
                <a:lnTo>
                  <a:pt x="1922995" y="1951665"/>
                </a:lnTo>
                <a:lnTo>
                  <a:pt x="1899385" y="1988441"/>
                </a:lnTo>
                <a:lnTo>
                  <a:pt x="1924627" y="2027827"/>
                </a:lnTo>
                <a:lnTo>
                  <a:pt x="1907981" y="2027827"/>
                </a:lnTo>
                <a:lnTo>
                  <a:pt x="1891116" y="2001062"/>
                </a:lnTo>
                <a:close/>
                <a:moveTo>
                  <a:pt x="1994316" y="2001062"/>
                </a:moveTo>
                <a:lnTo>
                  <a:pt x="1977452" y="2027827"/>
                </a:lnTo>
                <a:lnTo>
                  <a:pt x="1960805" y="2027827"/>
                </a:lnTo>
                <a:lnTo>
                  <a:pt x="1986047" y="1988441"/>
                </a:lnTo>
                <a:lnTo>
                  <a:pt x="1962438" y="1951665"/>
                </a:lnTo>
                <a:lnTo>
                  <a:pt x="1979084" y="1951665"/>
                </a:lnTo>
                <a:lnTo>
                  <a:pt x="1994316" y="1975602"/>
                </a:lnTo>
                <a:lnTo>
                  <a:pt x="2009549" y="1951665"/>
                </a:lnTo>
                <a:lnTo>
                  <a:pt x="2026195" y="1951665"/>
                </a:lnTo>
                <a:lnTo>
                  <a:pt x="2002586" y="1988441"/>
                </a:lnTo>
                <a:lnTo>
                  <a:pt x="2027827" y="2027827"/>
                </a:lnTo>
                <a:lnTo>
                  <a:pt x="2011182" y="2027827"/>
                </a:lnTo>
                <a:lnTo>
                  <a:pt x="1994316" y="2001062"/>
                </a:lnTo>
                <a:close/>
              </a:path>
            </a:pathLst>
          </a:custGeom>
          <a:solidFill>
            <a:schemeClr val="tx1"/>
          </a:solidFill>
          <a:ln w="2025" cap="flat">
            <a:noFill/>
            <a:prstDash val="solid"/>
            <a:miter/>
          </a:ln>
        </p:spPr>
        <p:txBody>
          <a:bodyPr rtlCol="0" anchor="ctr"/>
          <a:lstStyle/>
          <a:p>
            <a:endParaRPr lang="de-DE"/>
          </a:p>
        </p:txBody>
      </p:sp>
      <p:pic>
        <p:nvPicPr>
          <p:cNvPr id="2" name="Graphic 4">
            <a:extLst>
              <a:ext uri="{FF2B5EF4-FFF2-40B4-BE49-F238E27FC236}">
                <a16:creationId xmlns:a16="http://schemas.microsoft.com/office/drawing/2014/main" id="{C6FF7104-EA42-4CAC-9C0C-4601A57491B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241416" y="247351"/>
            <a:ext cx="614033" cy="405262"/>
          </a:xfrm>
          <a:prstGeom prst="rect">
            <a:avLst/>
          </a:prstGeom>
        </p:spPr>
      </p:pic>
      <p:sp>
        <p:nvSpPr>
          <p:cNvPr id="6" name="Rechteck 5">
            <a:extLst>
              <a:ext uri="{FF2B5EF4-FFF2-40B4-BE49-F238E27FC236}">
                <a16:creationId xmlns:a16="http://schemas.microsoft.com/office/drawing/2014/main" id="{7217DE2D-5ED5-CFCD-ABD3-BEC2A8A5E510}"/>
              </a:ext>
            </a:extLst>
          </p:cNvPr>
          <p:cNvSpPr/>
          <p:nvPr userDrawn="1"/>
        </p:nvSpPr>
        <p:spPr>
          <a:xfrm>
            <a:off x="10816329" y="6416007"/>
            <a:ext cx="321010" cy="194632"/>
          </a:xfrm>
          <a:prstGeom prst="rect">
            <a:avLst/>
          </a:prstGeom>
          <a:solidFill>
            <a:schemeClr val="bg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5" name="Text Placeholder 6">
            <a:extLst>
              <a:ext uri="{FF2B5EF4-FFF2-40B4-BE49-F238E27FC236}">
                <a16:creationId xmlns:a16="http://schemas.microsoft.com/office/drawing/2014/main" id="{F5B04989-5052-B9F4-762B-6A6594DE2B12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81311" y="594463"/>
            <a:ext cx="1014101" cy="1009055"/>
          </a:xfrm>
          <a:prstGeom prst="rect">
            <a:avLst/>
          </a:prstGeom>
          <a:solidFill>
            <a:schemeClr val="tx1"/>
          </a:solidFill>
        </p:spPr>
        <p:txBody>
          <a:bodyPr anchor="ctr"/>
          <a:lstStyle>
            <a:lvl1pPr marL="0" indent="0" algn="ctr">
              <a:buNone/>
              <a:defRPr sz="40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01</a:t>
            </a:r>
          </a:p>
        </p:txBody>
      </p:sp>
      <p:sp>
        <p:nvSpPr>
          <p:cNvPr id="8" name="Text Placeholder 8">
            <a:extLst>
              <a:ext uri="{FF2B5EF4-FFF2-40B4-BE49-F238E27FC236}">
                <a16:creationId xmlns:a16="http://schemas.microsoft.com/office/drawing/2014/main" id="{E9B8F2D2-D936-4B5A-DA28-36F9D17F90D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81311" y="1603519"/>
            <a:ext cx="11429378" cy="723900"/>
          </a:xfrm>
          <a:prstGeom prst="rect">
            <a:avLst/>
          </a:prstGeom>
          <a:solidFill>
            <a:schemeClr val="accent1"/>
          </a:solidFill>
        </p:spPr>
        <p:txBody>
          <a:bodyPr lIns="252000" tIns="46800" anchor="ctr">
            <a:noAutofit/>
          </a:bodyPr>
          <a:lstStyle>
            <a:lvl1pPr marL="0" indent="0">
              <a:lnSpc>
                <a:spcPct val="100000"/>
              </a:lnSpc>
              <a:spcBef>
                <a:spcPts val="600"/>
              </a:spcBef>
              <a:buFont typeface="Wingdings" panose="05000000000000000000" pitchFamily="2" charset="2"/>
              <a:buNone/>
              <a:defRPr sz="240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lang="de-DE"/>
              <a:t>Status</a:t>
            </a:r>
          </a:p>
        </p:txBody>
      </p:sp>
      <p:sp>
        <p:nvSpPr>
          <p:cNvPr id="11" name="Text Placeholder 8">
            <a:extLst>
              <a:ext uri="{FF2B5EF4-FFF2-40B4-BE49-F238E27FC236}">
                <a16:creationId xmlns:a16="http://schemas.microsoft.com/office/drawing/2014/main" id="{5753E1EE-C683-D2BB-4D86-4A2D0BB1E27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81311" y="2327419"/>
            <a:ext cx="11429378" cy="1160247"/>
          </a:xfrm>
          <a:prstGeom prst="rect">
            <a:avLst/>
          </a:prstGeom>
          <a:solidFill>
            <a:schemeClr val="accent1"/>
          </a:solidFill>
        </p:spPr>
        <p:txBody>
          <a:bodyPr lIns="252000" tIns="180000" anchor="t">
            <a:noAutofit/>
          </a:bodyPr>
          <a:lstStyle>
            <a:lvl1pPr marL="0" indent="0">
              <a:lnSpc>
                <a:spcPct val="100000"/>
              </a:lnSpc>
              <a:spcBef>
                <a:spcPts val="600"/>
              </a:spcBef>
              <a:buFont typeface="Wingdings" panose="05000000000000000000" pitchFamily="2" charset="2"/>
              <a:buNone/>
              <a:defRPr sz="440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lang="de-DE"/>
              <a:t>Financial Performance</a:t>
            </a:r>
          </a:p>
        </p:txBody>
      </p:sp>
      <p:sp>
        <p:nvSpPr>
          <p:cNvPr id="13" name="Freihandform 1507">
            <a:extLst>
              <a:ext uri="{FF2B5EF4-FFF2-40B4-BE49-F238E27FC236}">
                <a16:creationId xmlns:a16="http://schemas.microsoft.com/office/drawing/2014/main" id="{12096F90-85BC-1C31-5790-7B2819E2F1AC}"/>
              </a:ext>
            </a:extLst>
          </p:cNvPr>
          <p:cNvSpPr/>
          <p:nvPr userDrawn="1"/>
        </p:nvSpPr>
        <p:spPr>
          <a:xfrm flipH="1">
            <a:off x="5176640" y="952935"/>
            <a:ext cx="650584" cy="650584"/>
          </a:xfrm>
          <a:custGeom>
            <a:avLst/>
            <a:gdLst>
              <a:gd name="connsiteX0" fmla="*/ 8378 w 506956"/>
              <a:gd name="connsiteY0" fmla="*/ 12349 h 506956"/>
              <a:gd name="connsiteX1" fmla="*/ 4162 w 506956"/>
              <a:gd name="connsiteY1" fmla="*/ 19041 h 506956"/>
              <a:gd name="connsiteX2" fmla="*/ 0 w 506956"/>
              <a:gd name="connsiteY2" fmla="*/ 19041 h 506956"/>
              <a:gd name="connsiteX3" fmla="*/ 6310 w 506956"/>
              <a:gd name="connsiteY3" fmla="*/ 9194 h 506956"/>
              <a:gd name="connsiteX4" fmla="*/ 408 w 506956"/>
              <a:gd name="connsiteY4" fmla="*/ 0 h 506956"/>
              <a:gd name="connsiteX5" fmla="*/ 4570 w 506956"/>
              <a:gd name="connsiteY5" fmla="*/ 0 h 506956"/>
              <a:gd name="connsiteX6" fmla="*/ 8378 w 506956"/>
              <a:gd name="connsiteY6" fmla="*/ 5984 h 506956"/>
              <a:gd name="connsiteX7" fmla="*/ 12186 w 506956"/>
              <a:gd name="connsiteY7" fmla="*/ 0 h 506956"/>
              <a:gd name="connsiteX8" fmla="*/ 16347 w 506956"/>
              <a:gd name="connsiteY8" fmla="*/ 0 h 506956"/>
              <a:gd name="connsiteX9" fmla="*/ 10445 w 506956"/>
              <a:gd name="connsiteY9" fmla="*/ 9194 h 506956"/>
              <a:gd name="connsiteX10" fmla="*/ 16755 w 506956"/>
              <a:gd name="connsiteY10" fmla="*/ 19041 h 506956"/>
              <a:gd name="connsiteX11" fmla="*/ 12594 w 506956"/>
              <a:gd name="connsiteY11" fmla="*/ 19041 h 506956"/>
              <a:gd name="connsiteX12" fmla="*/ 8378 w 506956"/>
              <a:gd name="connsiteY12" fmla="*/ 12349 h 506956"/>
              <a:gd name="connsiteX13" fmla="*/ 34178 w 506956"/>
              <a:gd name="connsiteY13" fmla="*/ 12349 h 506956"/>
              <a:gd name="connsiteX14" fmla="*/ 29962 w 506956"/>
              <a:gd name="connsiteY14" fmla="*/ 19041 h 506956"/>
              <a:gd name="connsiteX15" fmla="*/ 25800 w 506956"/>
              <a:gd name="connsiteY15" fmla="*/ 19041 h 506956"/>
              <a:gd name="connsiteX16" fmla="*/ 32110 w 506956"/>
              <a:gd name="connsiteY16" fmla="*/ 9194 h 506956"/>
              <a:gd name="connsiteX17" fmla="*/ 26208 w 506956"/>
              <a:gd name="connsiteY17" fmla="*/ 0 h 506956"/>
              <a:gd name="connsiteX18" fmla="*/ 30370 w 506956"/>
              <a:gd name="connsiteY18" fmla="*/ 0 h 506956"/>
              <a:gd name="connsiteX19" fmla="*/ 34178 w 506956"/>
              <a:gd name="connsiteY19" fmla="*/ 5984 h 506956"/>
              <a:gd name="connsiteX20" fmla="*/ 37986 w 506956"/>
              <a:gd name="connsiteY20" fmla="*/ 0 h 506956"/>
              <a:gd name="connsiteX21" fmla="*/ 42147 w 506956"/>
              <a:gd name="connsiteY21" fmla="*/ 0 h 506956"/>
              <a:gd name="connsiteX22" fmla="*/ 36245 w 506956"/>
              <a:gd name="connsiteY22" fmla="*/ 9194 h 506956"/>
              <a:gd name="connsiteX23" fmla="*/ 42555 w 506956"/>
              <a:gd name="connsiteY23" fmla="*/ 19041 h 506956"/>
              <a:gd name="connsiteX24" fmla="*/ 38394 w 506956"/>
              <a:gd name="connsiteY24" fmla="*/ 19041 h 506956"/>
              <a:gd name="connsiteX25" fmla="*/ 34178 w 506956"/>
              <a:gd name="connsiteY25" fmla="*/ 12349 h 506956"/>
              <a:gd name="connsiteX26" fmla="*/ 59978 w 506956"/>
              <a:gd name="connsiteY26" fmla="*/ 12349 h 506956"/>
              <a:gd name="connsiteX27" fmla="*/ 55762 w 506956"/>
              <a:gd name="connsiteY27" fmla="*/ 19041 h 506956"/>
              <a:gd name="connsiteX28" fmla="*/ 51600 w 506956"/>
              <a:gd name="connsiteY28" fmla="*/ 19041 h 506956"/>
              <a:gd name="connsiteX29" fmla="*/ 57911 w 506956"/>
              <a:gd name="connsiteY29" fmla="*/ 9194 h 506956"/>
              <a:gd name="connsiteX30" fmla="*/ 52008 w 506956"/>
              <a:gd name="connsiteY30" fmla="*/ 0 h 506956"/>
              <a:gd name="connsiteX31" fmla="*/ 56170 w 506956"/>
              <a:gd name="connsiteY31" fmla="*/ 0 h 506956"/>
              <a:gd name="connsiteX32" fmla="*/ 59978 w 506956"/>
              <a:gd name="connsiteY32" fmla="*/ 5984 h 506956"/>
              <a:gd name="connsiteX33" fmla="*/ 63786 w 506956"/>
              <a:gd name="connsiteY33" fmla="*/ 0 h 506956"/>
              <a:gd name="connsiteX34" fmla="*/ 67948 w 506956"/>
              <a:gd name="connsiteY34" fmla="*/ 0 h 506956"/>
              <a:gd name="connsiteX35" fmla="*/ 62045 w 506956"/>
              <a:gd name="connsiteY35" fmla="*/ 9194 h 506956"/>
              <a:gd name="connsiteX36" fmla="*/ 68356 w 506956"/>
              <a:gd name="connsiteY36" fmla="*/ 19041 h 506956"/>
              <a:gd name="connsiteX37" fmla="*/ 64194 w 506956"/>
              <a:gd name="connsiteY37" fmla="*/ 19041 h 506956"/>
              <a:gd name="connsiteX38" fmla="*/ 59978 w 506956"/>
              <a:gd name="connsiteY38" fmla="*/ 12349 h 506956"/>
              <a:gd name="connsiteX39" fmla="*/ 85778 w 506956"/>
              <a:gd name="connsiteY39" fmla="*/ 12349 h 506956"/>
              <a:gd name="connsiteX40" fmla="*/ 81562 w 506956"/>
              <a:gd name="connsiteY40" fmla="*/ 19041 h 506956"/>
              <a:gd name="connsiteX41" fmla="*/ 77400 w 506956"/>
              <a:gd name="connsiteY41" fmla="*/ 19041 h 506956"/>
              <a:gd name="connsiteX42" fmla="*/ 83711 w 506956"/>
              <a:gd name="connsiteY42" fmla="*/ 9194 h 506956"/>
              <a:gd name="connsiteX43" fmla="*/ 77808 w 506956"/>
              <a:gd name="connsiteY43" fmla="*/ 0 h 506956"/>
              <a:gd name="connsiteX44" fmla="*/ 81970 w 506956"/>
              <a:gd name="connsiteY44" fmla="*/ 0 h 506956"/>
              <a:gd name="connsiteX45" fmla="*/ 85778 w 506956"/>
              <a:gd name="connsiteY45" fmla="*/ 5984 h 506956"/>
              <a:gd name="connsiteX46" fmla="*/ 89586 w 506956"/>
              <a:gd name="connsiteY46" fmla="*/ 0 h 506956"/>
              <a:gd name="connsiteX47" fmla="*/ 93748 w 506956"/>
              <a:gd name="connsiteY47" fmla="*/ 0 h 506956"/>
              <a:gd name="connsiteX48" fmla="*/ 87845 w 506956"/>
              <a:gd name="connsiteY48" fmla="*/ 9194 h 506956"/>
              <a:gd name="connsiteX49" fmla="*/ 94156 w 506956"/>
              <a:gd name="connsiteY49" fmla="*/ 19041 h 506956"/>
              <a:gd name="connsiteX50" fmla="*/ 89994 w 506956"/>
              <a:gd name="connsiteY50" fmla="*/ 19041 h 506956"/>
              <a:gd name="connsiteX51" fmla="*/ 85778 w 506956"/>
              <a:gd name="connsiteY51" fmla="*/ 12349 h 506956"/>
              <a:gd name="connsiteX52" fmla="*/ 111578 w 506956"/>
              <a:gd name="connsiteY52" fmla="*/ 12349 h 506956"/>
              <a:gd name="connsiteX53" fmla="*/ 107362 w 506956"/>
              <a:gd name="connsiteY53" fmla="*/ 19041 h 506956"/>
              <a:gd name="connsiteX54" fmla="*/ 103200 w 506956"/>
              <a:gd name="connsiteY54" fmla="*/ 19041 h 506956"/>
              <a:gd name="connsiteX55" fmla="*/ 109511 w 506956"/>
              <a:gd name="connsiteY55" fmla="*/ 9194 h 506956"/>
              <a:gd name="connsiteX56" fmla="*/ 103608 w 506956"/>
              <a:gd name="connsiteY56" fmla="*/ 0 h 506956"/>
              <a:gd name="connsiteX57" fmla="*/ 107770 w 506956"/>
              <a:gd name="connsiteY57" fmla="*/ 0 h 506956"/>
              <a:gd name="connsiteX58" fmla="*/ 111578 w 506956"/>
              <a:gd name="connsiteY58" fmla="*/ 5984 h 506956"/>
              <a:gd name="connsiteX59" fmla="*/ 115386 w 506956"/>
              <a:gd name="connsiteY59" fmla="*/ 0 h 506956"/>
              <a:gd name="connsiteX60" fmla="*/ 119548 w 506956"/>
              <a:gd name="connsiteY60" fmla="*/ 0 h 506956"/>
              <a:gd name="connsiteX61" fmla="*/ 113645 w 506956"/>
              <a:gd name="connsiteY61" fmla="*/ 9194 h 506956"/>
              <a:gd name="connsiteX62" fmla="*/ 119956 w 506956"/>
              <a:gd name="connsiteY62" fmla="*/ 19041 h 506956"/>
              <a:gd name="connsiteX63" fmla="*/ 115794 w 506956"/>
              <a:gd name="connsiteY63" fmla="*/ 19041 h 506956"/>
              <a:gd name="connsiteX64" fmla="*/ 111578 w 506956"/>
              <a:gd name="connsiteY64" fmla="*/ 12349 h 506956"/>
              <a:gd name="connsiteX65" fmla="*/ 137378 w 506956"/>
              <a:gd name="connsiteY65" fmla="*/ 12349 h 506956"/>
              <a:gd name="connsiteX66" fmla="*/ 133162 w 506956"/>
              <a:gd name="connsiteY66" fmla="*/ 19041 h 506956"/>
              <a:gd name="connsiteX67" fmla="*/ 129000 w 506956"/>
              <a:gd name="connsiteY67" fmla="*/ 19041 h 506956"/>
              <a:gd name="connsiteX68" fmla="*/ 135311 w 506956"/>
              <a:gd name="connsiteY68" fmla="*/ 9194 h 506956"/>
              <a:gd name="connsiteX69" fmla="*/ 129408 w 506956"/>
              <a:gd name="connsiteY69" fmla="*/ 0 h 506956"/>
              <a:gd name="connsiteX70" fmla="*/ 133570 w 506956"/>
              <a:gd name="connsiteY70" fmla="*/ 0 h 506956"/>
              <a:gd name="connsiteX71" fmla="*/ 137378 w 506956"/>
              <a:gd name="connsiteY71" fmla="*/ 5984 h 506956"/>
              <a:gd name="connsiteX72" fmla="*/ 141186 w 506956"/>
              <a:gd name="connsiteY72" fmla="*/ 0 h 506956"/>
              <a:gd name="connsiteX73" fmla="*/ 145348 w 506956"/>
              <a:gd name="connsiteY73" fmla="*/ 0 h 506956"/>
              <a:gd name="connsiteX74" fmla="*/ 139445 w 506956"/>
              <a:gd name="connsiteY74" fmla="*/ 9194 h 506956"/>
              <a:gd name="connsiteX75" fmla="*/ 145756 w 506956"/>
              <a:gd name="connsiteY75" fmla="*/ 19041 h 506956"/>
              <a:gd name="connsiteX76" fmla="*/ 141594 w 506956"/>
              <a:gd name="connsiteY76" fmla="*/ 19041 h 506956"/>
              <a:gd name="connsiteX77" fmla="*/ 137378 w 506956"/>
              <a:gd name="connsiteY77" fmla="*/ 12349 h 506956"/>
              <a:gd name="connsiteX78" fmla="*/ 163178 w 506956"/>
              <a:gd name="connsiteY78" fmla="*/ 12349 h 506956"/>
              <a:gd name="connsiteX79" fmla="*/ 158962 w 506956"/>
              <a:gd name="connsiteY79" fmla="*/ 19041 h 506956"/>
              <a:gd name="connsiteX80" fmla="*/ 154800 w 506956"/>
              <a:gd name="connsiteY80" fmla="*/ 19041 h 506956"/>
              <a:gd name="connsiteX81" fmla="*/ 161111 w 506956"/>
              <a:gd name="connsiteY81" fmla="*/ 9194 h 506956"/>
              <a:gd name="connsiteX82" fmla="*/ 155208 w 506956"/>
              <a:gd name="connsiteY82" fmla="*/ 0 h 506956"/>
              <a:gd name="connsiteX83" fmla="*/ 159370 w 506956"/>
              <a:gd name="connsiteY83" fmla="*/ 0 h 506956"/>
              <a:gd name="connsiteX84" fmla="*/ 163178 w 506956"/>
              <a:gd name="connsiteY84" fmla="*/ 5984 h 506956"/>
              <a:gd name="connsiteX85" fmla="*/ 166986 w 506956"/>
              <a:gd name="connsiteY85" fmla="*/ 0 h 506956"/>
              <a:gd name="connsiteX86" fmla="*/ 171148 w 506956"/>
              <a:gd name="connsiteY86" fmla="*/ 0 h 506956"/>
              <a:gd name="connsiteX87" fmla="*/ 165245 w 506956"/>
              <a:gd name="connsiteY87" fmla="*/ 9194 h 506956"/>
              <a:gd name="connsiteX88" fmla="*/ 171556 w 506956"/>
              <a:gd name="connsiteY88" fmla="*/ 19041 h 506956"/>
              <a:gd name="connsiteX89" fmla="*/ 167394 w 506956"/>
              <a:gd name="connsiteY89" fmla="*/ 19041 h 506956"/>
              <a:gd name="connsiteX90" fmla="*/ 163178 w 506956"/>
              <a:gd name="connsiteY90" fmla="*/ 12349 h 506956"/>
              <a:gd name="connsiteX91" fmla="*/ 188978 w 506956"/>
              <a:gd name="connsiteY91" fmla="*/ 12349 h 506956"/>
              <a:gd name="connsiteX92" fmla="*/ 184762 w 506956"/>
              <a:gd name="connsiteY92" fmla="*/ 19041 h 506956"/>
              <a:gd name="connsiteX93" fmla="*/ 180601 w 506956"/>
              <a:gd name="connsiteY93" fmla="*/ 19041 h 506956"/>
              <a:gd name="connsiteX94" fmla="*/ 186911 w 506956"/>
              <a:gd name="connsiteY94" fmla="*/ 9194 h 506956"/>
              <a:gd name="connsiteX95" fmla="*/ 181009 w 506956"/>
              <a:gd name="connsiteY95" fmla="*/ 0 h 506956"/>
              <a:gd name="connsiteX96" fmla="*/ 185170 w 506956"/>
              <a:gd name="connsiteY96" fmla="*/ 0 h 506956"/>
              <a:gd name="connsiteX97" fmla="*/ 188978 w 506956"/>
              <a:gd name="connsiteY97" fmla="*/ 5984 h 506956"/>
              <a:gd name="connsiteX98" fmla="*/ 192786 w 506956"/>
              <a:gd name="connsiteY98" fmla="*/ 0 h 506956"/>
              <a:gd name="connsiteX99" fmla="*/ 196948 w 506956"/>
              <a:gd name="connsiteY99" fmla="*/ 0 h 506956"/>
              <a:gd name="connsiteX100" fmla="*/ 191045 w 506956"/>
              <a:gd name="connsiteY100" fmla="*/ 9194 h 506956"/>
              <a:gd name="connsiteX101" fmla="*/ 197356 w 506956"/>
              <a:gd name="connsiteY101" fmla="*/ 19041 h 506956"/>
              <a:gd name="connsiteX102" fmla="*/ 193194 w 506956"/>
              <a:gd name="connsiteY102" fmla="*/ 19041 h 506956"/>
              <a:gd name="connsiteX103" fmla="*/ 188978 w 506956"/>
              <a:gd name="connsiteY103" fmla="*/ 12349 h 506956"/>
              <a:gd name="connsiteX104" fmla="*/ 214778 w 506956"/>
              <a:gd name="connsiteY104" fmla="*/ 12349 h 506956"/>
              <a:gd name="connsiteX105" fmla="*/ 210562 w 506956"/>
              <a:gd name="connsiteY105" fmla="*/ 19041 h 506956"/>
              <a:gd name="connsiteX106" fmla="*/ 206401 w 506956"/>
              <a:gd name="connsiteY106" fmla="*/ 19041 h 506956"/>
              <a:gd name="connsiteX107" fmla="*/ 212711 w 506956"/>
              <a:gd name="connsiteY107" fmla="*/ 9194 h 506956"/>
              <a:gd name="connsiteX108" fmla="*/ 206809 w 506956"/>
              <a:gd name="connsiteY108" fmla="*/ 0 h 506956"/>
              <a:gd name="connsiteX109" fmla="*/ 210970 w 506956"/>
              <a:gd name="connsiteY109" fmla="*/ 0 h 506956"/>
              <a:gd name="connsiteX110" fmla="*/ 214778 w 506956"/>
              <a:gd name="connsiteY110" fmla="*/ 5984 h 506956"/>
              <a:gd name="connsiteX111" fmla="*/ 218586 w 506956"/>
              <a:gd name="connsiteY111" fmla="*/ 0 h 506956"/>
              <a:gd name="connsiteX112" fmla="*/ 222748 w 506956"/>
              <a:gd name="connsiteY112" fmla="*/ 0 h 506956"/>
              <a:gd name="connsiteX113" fmla="*/ 216846 w 506956"/>
              <a:gd name="connsiteY113" fmla="*/ 9194 h 506956"/>
              <a:gd name="connsiteX114" fmla="*/ 223156 w 506956"/>
              <a:gd name="connsiteY114" fmla="*/ 19041 h 506956"/>
              <a:gd name="connsiteX115" fmla="*/ 218994 w 506956"/>
              <a:gd name="connsiteY115" fmla="*/ 19041 h 506956"/>
              <a:gd name="connsiteX116" fmla="*/ 214778 w 506956"/>
              <a:gd name="connsiteY116" fmla="*/ 12349 h 506956"/>
              <a:gd name="connsiteX117" fmla="*/ 240578 w 506956"/>
              <a:gd name="connsiteY117" fmla="*/ 12349 h 506956"/>
              <a:gd name="connsiteX118" fmla="*/ 236362 w 506956"/>
              <a:gd name="connsiteY118" fmla="*/ 19041 h 506956"/>
              <a:gd name="connsiteX119" fmla="*/ 232201 w 506956"/>
              <a:gd name="connsiteY119" fmla="*/ 19041 h 506956"/>
              <a:gd name="connsiteX120" fmla="*/ 238511 w 506956"/>
              <a:gd name="connsiteY120" fmla="*/ 9194 h 506956"/>
              <a:gd name="connsiteX121" fmla="*/ 232609 w 506956"/>
              <a:gd name="connsiteY121" fmla="*/ 0 h 506956"/>
              <a:gd name="connsiteX122" fmla="*/ 236770 w 506956"/>
              <a:gd name="connsiteY122" fmla="*/ 0 h 506956"/>
              <a:gd name="connsiteX123" fmla="*/ 240578 w 506956"/>
              <a:gd name="connsiteY123" fmla="*/ 5984 h 506956"/>
              <a:gd name="connsiteX124" fmla="*/ 244386 w 506956"/>
              <a:gd name="connsiteY124" fmla="*/ 0 h 506956"/>
              <a:gd name="connsiteX125" fmla="*/ 248548 w 506956"/>
              <a:gd name="connsiteY125" fmla="*/ 0 h 506956"/>
              <a:gd name="connsiteX126" fmla="*/ 242646 w 506956"/>
              <a:gd name="connsiteY126" fmla="*/ 9194 h 506956"/>
              <a:gd name="connsiteX127" fmla="*/ 248956 w 506956"/>
              <a:gd name="connsiteY127" fmla="*/ 19041 h 506956"/>
              <a:gd name="connsiteX128" fmla="*/ 244794 w 506956"/>
              <a:gd name="connsiteY128" fmla="*/ 19041 h 506956"/>
              <a:gd name="connsiteX129" fmla="*/ 240578 w 506956"/>
              <a:gd name="connsiteY129" fmla="*/ 12349 h 506956"/>
              <a:gd name="connsiteX130" fmla="*/ 266378 w 506956"/>
              <a:gd name="connsiteY130" fmla="*/ 12349 h 506956"/>
              <a:gd name="connsiteX131" fmla="*/ 262162 w 506956"/>
              <a:gd name="connsiteY131" fmla="*/ 19041 h 506956"/>
              <a:gd name="connsiteX132" fmla="*/ 258001 w 506956"/>
              <a:gd name="connsiteY132" fmla="*/ 19041 h 506956"/>
              <a:gd name="connsiteX133" fmla="*/ 264311 w 506956"/>
              <a:gd name="connsiteY133" fmla="*/ 9194 h 506956"/>
              <a:gd name="connsiteX134" fmla="*/ 258409 w 506956"/>
              <a:gd name="connsiteY134" fmla="*/ 0 h 506956"/>
              <a:gd name="connsiteX135" fmla="*/ 262570 w 506956"/>
              <a:gd name="connsiteY135" fmla="*/ 0 h 506956"/>
              <a:gd name="connsiteX136" fmla="*/ 266378 w 506956"/>
              <a:gd name="connsiteY136" fmla="*/ 5984 h 506956"/>
              <a:gd name="connsiteX137" fmla="*/ 270187 w 506956"/>
              <a:gd name="connsiteY137" fmla="*/ 0 h 506956"/>
              <a:gd name="connsiteX138" fmla="*/ 274348 w 506956"/>
              <a:gd name="connsiteY138" fmla="*/ 0 h 506956"/>
              <a:gd name="connsiteX139" fmla="*/ 268446 w 506956"/>
              <a:gd name="connsiteY139" fmla="*/ 9194 h 506956"/>
              <a:gd name="connsiteX140" fmla="*/ 274756 w 506956"/>
              <a:gd name="connsiteY140" fmla="*/ 19041 h 506956"/>
              <a:gd name="connsiteX141" fmla="*/ 270595 w 506956"/>
              <a:gd name="connsiteY141" fmla="*/ 19041 h 506956"/>
              <a:gd name="connsiteX142" fmla="*/ 266378 w 506956"/>
              <a:gd name="connsiteY142" fmla="*/ 12349 h 506956"/>
              <a:gd name="connsiteX143" fmla="*/ 292179 w 506956"/>
              <a:gd name="connsiteY143" fmla="*/ 12349 h 506956"/>
              <a:gd name="connsiteX144" fmla="*/ 287962 w 506956"/>
              <a:gd name="connsiteY144" fmla="*/ 19041 h 506956"/>
              <a:gd name="connsiteX145" fmla="*/ 283801 w 506956"/>
              <a:gd name="connsiteY145" fmla="*/ 19041 h 506956"/>
              <a:gd name="connsiteX146" fmla="*/ 290111 w 506956"/>
              <a:gd name="connsiteY146" fmla="*/ 9194 h 506956"/>
              <a:gd name="connsiteX147" fmla="*/ 284209 w 506956"/>
              <a:gd name="connsiteY147" fmla="*/ 0 h 506956"/>
              <a:gd name="connsiteX148" fmla="*/ 288370 w 506956"/>
              <a:gd name="connsiteY148" fmla="*/ 0 h 506956"/>
              <a:gd name="connsiteX149" fmla="*/ 292179 w 506956"/>
              <a:gd name="connsiteY149" fmla="*/ 5984 h 506956"/>
              <a:gd name="connsiteX150" fmla="*/ 295987 w 506956"/>
              <a:gd name="connsiteY150" fmla="*/ 0 h 506956"/>
              <a:gd name="connsiteX151" fmla="*/ 300148 w 506956"/>
              <a:gd name="connsiteY151" fmla="*/ 0 h 506956"/>
              <a:gd name="connsiteX152" fmla="*/ 294246 w 506956"/>
              <a:gd name="connsiteY152" fmla="*/ 9194 h 506956"/>
              <a:gd name="connsiteX153" fmla="*/ 300556 w 506956"/>
              <a:gd name="connsiteY153" fmla="*/ 19041 h 506956"/>
              <a:gd name="connsiteX154" fmla="*/ 296395 w 506956"/>
              <a:gd name="connsiteY154" fmla="*/ 19041 h 506956"/>
              <a:gd name="connsiteX155" fmla="*/ 292179 w 506956"/>
              <a:gd name="connsiteY155" fmla="*/ 12349 h 506956"/>
              <a:gd name="connsiteX156" fmla="*/ 317979 w 506956"/>
              <a:gd name="connsiteY156" fmla="*/ 12349 h 506956"/>
              <a:gd name="connsiteX157" fmla="*/ 313762 w 506956"/>
              <a:gd name="connsiteY157" fmla="*/ 19041 h 506956"/>
              <a:gd name="connsiteX158" fmla="*/ 309601 w 506956"/>
              <a:gd name="connsiteY158" fmla="*/ 19041 h 506956"/>
              <a:gd name="connsiteX159" fmla="*/ 315911 w 506956"/>
              <a:gd name="connsiteY159" fmla="*/ 9194 h 506956"/>
              <a:gd name="connsiteX160" fmla="*/ 310009 w 506956"/>
              <a:gd name="connsiteY160" fmla="*/ 0 h 506956"/>
              <a:gd name="connsiteX161" fmla="*/ 314170 w 506956"/>
              <a:gd name="connsiteY161" fmla="*/ 0 h 506956"/>
              <a:gd name="connsiteX162" fmla="*/ 317979 w 506956"/>
              <a:gd name="connsiteY162" fmla="*/ 5984 h 506956"/>
              <a:gd name="connsiteX163" fmla="*/ 321787 w 506956"/>
              <a:gd name="connsiteY163" fmla="*/ 0 h 506956"/>
              <a:gd name="connsiteX164" fmla="*/ 325948 w 506956"/>
              <a:gd name="connsiteY164" fmla="*/ 0 h 506956"/>
              <a:gd name="connsiteX165" fmla="*/ 320046 w 506956"/>
              <a:gd name="connsiteY165" fmla="*/ 9194 h 506956"/>
              <a:gd name="connsiteX166" fmla="*/ 326356 w 506956"/>
              <a:gd name="connsiteY166" fmla="*/ 19041 h 506956"/>
              <a:gd name="connsiteX167" fmla="*/ 322195 w 506956"/>
              <a:gd name="connsiteY167" fmla="*/ 19041 h 506956"/>
              <a:gd name="connsiteX168" fmla="*/ 317979 w 506956"/>
              <a:gd name="connsiteY168" fmla="*/ 12349 h 506956"/>
              <a:gd name="connsiteX169" fmla="*/ 343779 w 506956"/>
              <a:gd name="connsiteY169" fmla="*/ 12349 h 506956"/>
              <a:gd name="connsiteX170" fmla="*/ 339563 w 506956"/>
              <a:gd name="connsiteY170" fmla="*/ 19041 h 506956"/>
              <a:gd name="connsiteX171" fmla="*/ 335401 w 506956"/>
              <a:gd name="connsiteY171" fmla="*/ 19041 h 506956"/>
              <a:gd name="connsiteX172" fmla="*/ 341711 w 506956"/>
              <a:gd name="connsiteY172" fmla="*/ 9194 h 506956"/>
              <a:gd name="connsiteX173" fmla="*/ 335809 w 506956"/>
              <a:gd name="connsiteY173" fmla="*/ 0 h 506956"/>
              <a:gd name="connsiteX174" fmla="*/ 339971 w 506956"/>
              <a:gd name="connsiteY174" fmla="*/ 0 h 506956"/>
              <a:gd name="connsiteX175" fmla="*/ 343779 w 506956"/>
              <a:gd name="connsiteY175" fmla="*/ 5984 h 506956"/>
              <a:gd name="connsiteX176" fmla="*/ 347587 w 506956"/>
              <a:gd name="connsiteY176" fmla="*/ 0 h 506956"/>
              <a:gd name="connsiteX177" fmla="*/ 351748 w 506956"/>
              <a:gd name="connsiteY177" fmla="*/ 0 h 506956"/>
              <a:gd name="connsiteX178" fmla="*/ 345846 w 506956"/>
              <a:gd name="connsiteY178" fmla="*/ 9194 h 506956"/>
              <a:gd name="connsiteX179" fmla="*/ 352156 w 506956"/>
              <a:gd name="connsiteY179" fmla="*/ 19041 h 506956"/>
              <a:gd name="connsiteX180" fmla="*/ 347995 w 506956"/>
              <a:gd name="connsiteY180" fmla="*/ 19041 h 506956"/>
              <a:gd name="connsiteX181" fmla="*/ 343779 w 506956"/>
              <a:gd name="connsiteY181" fmla="*/ 12349 h 506956"/>
              <a:gd name="connsiteX182" fmla="*/ 369579 w 506956"/>
              <a:gd name="connsiteY182" fmla="*/ 12349 h 506956"/>
              <a:gd name="connsiteX183" fmla="*/ 365363 w 506956"/>
              <a:gd name="connsiteY183" fmla="*/ 19041 h 506956"/>
              <a:gd name="connsiteX184" fmla="*/ 361201 w 506956"/>
              <a:gd name="connsiteY184" fmla="*/ 19041 h 506956"/>
              <a:gd name="connsiteX185" fmla="*/ 367511 w 506956"/>
              <a:gd name="connsiteY185" fmla="*/ 9194 h 506956"/>
              <a:gd name="connsiteX186" fmla="*/ 361609 w 506956"/>
              <a:gd name="connsiteY186" fmla="*/ 0 h 506956"/>
              <a:gd name="connsiteX187" fmla="*/ 365771 w 506956"/>
              <a:gd name="connsiteY187" fmla="*/ 0 h 506956"/>
              <a:gd name="connsiteX188" fmla="*/ 369579 w 506956"/>
              <a:gd name="connsiteY188" fmla="*/ 5984 h 506956"/>
              <a:gd name="connsiteX189" fmla="*/ 373387 w 506956"/>
              <a:gd name="connsiteY189" fmla="*/ 0 h 506956"/>
              <a:gd name="connsiteX190" fmla="*/ 377548 w 506956"/>
              <a:gd name="connsiteY190" fmla="*/ 0 h 506956"/>
              <a:gd name="connsiteX191" fmla="*/ 371646 w 506956"/>
              <a:gd name="connsiteY191" fmla="*/ 9194 h 506956"/>
              <a:gd name="connsiteX192" fmla="*/ 377956 w 506956"/>
              <a:gd name="connsiteY192" fmla="*/ 19041 h 506956"/>
              <a:gd name="connsiteX193" fmla="*/ 373795 w 506956"/>
              <a:gd name="connsiteY193" fmla="*/ 19041 h 506956"/>
              <a:gd name="connsiteX194" fmla="*/ 369579 w 506956"/>
              <a:gd name="connsiteY194" fmla="*/ 12349 h 506956"/>
              <a:gd name="connsiteX195" fmla="*/ 395379 w 506956"/>
              <a:gd name="connsiteY195" fmla="*/ 12349 h 506956"/>
              <a:gd name="connsiteX196" fmla="*/ 391163 w 506956"/>
              <a:gd name="connsiteY196" fmla="*/ 19041 h 506956"/>
              <a:gd name="connsiteX197" fmla="*/ 387001 w 506956"/>
              <a:gd name="connsiteY197" fmla="*/ 19041 h 506956"/>
              <a:gd name="connsiteX198" fmla="*/ 393312 w 506956"/>
              <a:gd name="connsiteY198" fmla="*/ 9194 h 506956"/>
              <a:gd name="connsiteX199" fmla="*/ 387409 w 506956"/>
              <a:gd name="connsiteY199" fmla="*/ 0 h 506956"/>
              <a:gd name="connsiteX200" fmla="*/ 391571 w 506956"/>
              <a:gd name="connsiteY200" fmla="*/ 0 h 506956"/>
              <a:gd name="connsiteX201" fmla="*/ 395379 w 506956"/>
              <a:gd name="connsiteY201" fmla="*/ 5984 h 506956"/>
              <a:gd name="connsiteX202" fmla="*/ 399187 w 506956"/>
              <a:gd name="connsiteY202" fmla="*/ 0 h 506956"/>
              <a:gd name="connsiteX203" fmla="*/ 403348 w 506956"/>
              <a:gd name="connsiteY203" fmla="*/ 0 h 506956"/>
              <a:gd name="connsiteX204" fmla="*/ 397446 w 506956"/>
              <a:gd name="connsiteY204" fmla="*/ 9194 h 506956"/>
              <a:gd name="connsiteX205" fmla="*/ 403756 w 506956"/>
              <a:gd name="connsiteY205" fmla="*/ 19041 h 506956"/>
              <a:gd name="connsiteX206" fmla="*/ 399595 w 506956"/>
              <a:gd name="connsiteY206" fmla="*/ 19041 h 506956"/>
              <a:gd name="connsiteX207" fmla="*/ 395379 w 506956"/>
              <a:gd name="connsiteY207" fmla="*/ 12349 h 506956"/>
              <a:gd name="connsiteX208" fmla="*/ 421179 w 506956"/>
              <a:gd name="connsiteY208" fmla="*/ 12349 h 506956"/>
              <a:gd name="connsiteX209" fmla="*/ 416963 w 506956"/>
              <a:gd name="connsiteY209" fmla="*/ 19041 h 506956"/>
              <a:gd name="connsiteX210" fmla="*/ 412801 w 506956"/>
              <a:gd name="connsiteY210" fmla="*/ 19041 h 506956"/>
              <a:gd name="connsiteX211" fmla="*/ 419112 w 506956"/>
              <a:gd name="connsiteY211" fmla="*/ 9194 h 506956"/>
              <a:gd name="connsiteX212" fmla="*/ 413209 w 506956"/>
              <a:gd name="connsiteY212" fmla="*/ 0 h 506956"/>
              <a:gd name="connsiteX213" fmla="*/ 417371 w 506956"/>
              <a:gd name="connsiteY213" fmla="*/ 0 h 506956"/>
              <a:gd name="connsiteX214" fmla="*/ 421179 w 506956"/>
              <a:gd name="connsiteY214" fmla="*/ 5984 h 506956"/>
              <a:gd name="connsiteX215" fmla="*/ 424987 w 506956"/>
              <a:gd name="connsiteY215" fmla="*/ 0 h 506956"/>
              <a:gd name="connsiteX216" fmla="*/ 429149 w 506956"/>
              <a:gd name="connsiteY216" fmla="*/ 0 h 506956"/>
              <a:gd name="connsiteX217" fmla="*/ 423246 w 506956"/>
              <a:gd name="connsiteY217" fmla="*/ 9194 h 506956"/>
              <a:gd name="connsiteX218" fmla="*/ 429557 w 506956"/>
              <a:gd name="connsiteY218" fmla="*/ 19041 h 506956"/>
              <a:gd name="connsiteX219" fmla="*/ 425395 w 506956"/>
              <a:gd name="connsiteY219" fmla="*/ 19041 h 506956"/>
              <a:gd name="connsiteX220" fmla="*/ 421179 w 506956"/>
              <a:gd name="connsiteY220" fmla="*/ 12349 h 506956"/>
              <a:gd name="connsiteX221" fmla="*/ 446979 w 506956"/>
              <a:gd name="connsiteY221" fmla="*/ 12349 h 506956"/>
              <a:gd name="connsiteX222" fmla="*/ 442763 w 506956"/>
              <a:gd name="connsiteY222" fmla="*/ 19041 h 506956"/>
              <a:gd name="connsiteX223" fmla="*/ 438601 w 506956"/>
              <a:gd name="connsiteY223" fmla="*/ 19041 h 506956"/>
              <a:gd name="connsiteX224" fmla="*/ 444912 w 506956"/>
              <a:gd name="connsiteY224" fmla="*/ 9194 h 506956"/>
              <a:gd name="connsiteX225" fmla="*/ 439009 w 506956"/>
              <a:gd name="connsiteY225" fmla="*/ 0 h 506956"/>
              <a:gd name="connsiteX226" fmla="*/ 443171 w 506956"/>
              <a:gd name="connsiteY226" fmla="*/ 0 h 506956"/>
              <a:gd name="connsiteX227" fmla="*/ 446979 w 506956"/>
              <a:gd name="connsiteY227" fmla="*/ 5984 h 506956"/>
              <a:gd name="connsiteX228" fmla="*/ 450787 w 506956"/>
              <a:gd name="connsiteY228" fmla="*/ 0 h 506956"/>
              <a:gd name="connsiteX229" fmla="*/ 454949 w 506956"/>
              <a:gd name="connsiteY229" fmla="*/ 0 h 506956"/>
              <a:gd name="connsiteX230" fmla="*/ 449046 w 506956"/>
              <a:gd name="connsiteY230" fmla="*/ 9194 h 506956"/>
              <a:gd name="connsiteX231" fmla="*/ 455357 w 506956"/>
              <a:gd name="connsiteY231" fmla="*/ 19041 h 506956"/>
              <a:gd name="connsiteX232" fmla="*/ 451195 w 506956"/>
              <a:gd name="connsiteY232" fmla="*/ 19041 h 506956"/>
              <a:gd name="connsiteX233" fmla="*/ 446979 w 506956"/>
              <a:gd name="connsiteY233" fmla="*/ 12349 h 506956"/>
              <a:gd name="connsiteX234" fmla="*/ 472779 w 506956"/>
              <a:gd name="connsiteY234" fmla="*/ 12349 h 506956"/>
              <a:gd name="connsiteX235" fmla="*/ 468563 w 506956"/>
              <a:gd name="connsiteY235" fmla="*/ 19041 h 506956"/>
              <a:gd name="connsiteX236" fmla="*/ 464401 w 506956"/>
              <a:gd name="connsiteY236" fmla="*/ 19041 h 506956"/>
              <a:gd name="connsiteX237" fmla="*/ 470712 w 506956"/>
              <a:gd name="connsiteY237" fmla="*/ 9194 h 506956"/>
              <a:gd name="connsiteX238" fmla="*/ 464809 w 506956"/>
              <a:gd name="connsiteY238" fmla="*/ 0 h 506956"/>
              <a:gd name="connsiteX239" fmla="*/ 468971 w 506956"/>
              <a:gd name="connsiteY239" fmla="*/ 0 h 506956"/>
              <a:gd name="connsiteX240" fmla="*/ 472779 w 506956"/>
              <a:gd name="connsiteY240" fmla="*/ 5984 h 506956"/>
              <a:gd name="connsiteX241" fmla="*/ 476587 w 506956"/>
              <a:gd name="connsiteY241" fmla="*/ 0 h 506956"/>
              <a:gd name="connsiteX242" fmla="*/ 480749 w 506956"/>
              <a:gd name="connsiteY242" fmla="*/ 0 h 506956"/>
              <a:gd name="connsiteX243" fmla="*/ 474846 w 506956"/>
              <a:gd name="connsiteY243" fmla="*/ 9194 h 506956"/>
              <a:gd name="connsiteX244" fmla="*/ 481157 w 506956"/>
              <a:gd name="connsiteY244" fmla="*/ 19041 h 506956"/>
              <a:gd name="connsiteX245" fmla="*/ 476995 w 506956"/>
              <a:gd name="connsiteY245" fmla="*/ 19041 h 506956"/>
              <a:gd name="connsiteX246" fmla="*/ 472779 w 506956"/>
              <a:gd name="connsiteY246" fmla="*/ 12349 h 506956"/>
              <a:gd name="connsiteX247" fmla="*/ 498579 w 506956"/>
              <a:gd name="connsiteY247" fmla="*/ 12349 h 506956"/>
              <a:gd name="connsiteX248" fmla="*/ 494363 w 506956"/>
              <a:gd name="connsiteY248" fmla="*/ 19041 h 506956"/>
              <a:gd name="connsiteX249" fmla="*/ 490201 w 506956"/>
              <a:gd name="connsiteY249" fmla="*/ 19041 h 506956"/>
              <a:gd name="connsiteX250" fmla="*/ 496512 w 506956"/>
              <a:gd name="connsiteY250" fmla="*/ 9194 h 506956"/>
              <a:gd name="connsiteX251" fmla="*/ 490609 w 506956"/>
              <a:gd name="connsiteY251" fmla="*/ 0 h 506956"/>
              <a:gd name="connsiteX252" fmla="*/ 494771 w 506956"/>
              <a:gd name="connsiteY252" fmla="*/ 0 h 506956"/>
              <a:gd name="connsiteX253" fmla="*/ 498579 w 506956"/>
              <a:gd name="connsiteY253" fmla="*/ 5984 h 506956"/>
              <a:gd name="connsiteX254" fmla="*/ 502387 w 506956"/>
              <a:gd name="connsiteY254" fmla="*/ 0 h 506956"/>
              <a:gd name="connsiteX255" fmla="*/ 506549 w 506956"/>
              <a:gd name="connsiteY255" fmla="*/ 0 h 506956"/>
              <a:gd name="connsiteX256" fmla="*/ 500646 w 506956"/>
              <a:gd name="connsiteY256" fmla="*/ 9194 h 506956"/>
              <a:gd name="connsiteX257" fmla="*/ 506957 w 506956"/>
              <a:gd name="connsiteY257" fmla="*/ 19041 h 506956"/>
              <a:gd name="connsiteX258" fmla="*/ 502795 w 506956"/>
              <a:gd name="connsiteY258" fmla="*/ 19041 h 506956"/>
              <a:gd name="connsiteX259" fmla="*/ 498579 w 506956"/>
              <a:gd name="connsiteY259" fmla="*/ 12349 h 506956"/>
              <a:gd name="connsiteX260" fmla="*/ 8378 w 506956"/>
              <a:gd name="connsiteY260" fmla="*/ 41050 h 506956"/>
              <a:gd name="connsiteX261" fmla="*/ 4162 w 506956"/>
              <a:gd name="connsiteY261" fmla="*/ 47742 h 506956"/>
              <a:gd name="connsiteX262" fmla="*/ 0 w 506956"/>
              <a:gd name="connsiteY262" fmla="*/ 47742 h 506956"/>
              <a:gd name="connsiteX263" fmla="*/ 6310 w 506956"/>
              <a:gd name="connsiteY263" fmla="*/ 37895 h 506956"/>
              <a:gd name="connsiteX264" fmla="*/ 408 w 506956"/>
              <a:gd name="connsiteY264" fmla="*/ 28701 h 506956"/>
              <a:gd name="connsiteX265" fmla="*/ 4570 w 506956"/>
              <a:gd name="connsiteY265" fmla="*/ 28701 h 506956"/>
              <a:gd name="connsiteX266" fmla="*/ 8378 w 506956"/>
              <a:gd name="connsiteY266" fmla="*/ 34685 h 506956"/>
              <a:gd name="connsiteX267" fmla="*/ 12186 w 506956"/>
              <a:gd name="connsiteY267" fmla="*/ 28701 h 506956"/>
              <a:gd name="connsiteX268" fmla="*/ 16347 w 506956"/>
              <a:gd name="connsiteY268" fmla="*/ 28701 h 506956"/>
              <a:gd name="connsiteX269" fmla="*/ 10445 w 506956"/>
              <a:gd name="connsiteY269" fmla="*/ 37895 h 506956"/>
              <a:gd name="connsiteX270" fmla="*/ 16755 w 506956"/>
              <a:gd name="connsiteY270" fmla="*/ 47742 h 506956"/>
              <a:gd name="connsiteX271" fmla="*/ 12594 w 506956"/>
              <a:gd name="connsiteY271" fmla="*/ 47742 h 506956"/>
              <a:gd name="connsiteX272" fmla="*/ 8378 w 506956"/>
              <a:gd name="connsiteY272" fmla="*/ 41050 h 506956"/>
              <a:gd name="connsiteX273" fmla="*/ 34178 w 506956"/>
              <a:gd name="connsiteY273" fmla="*/ 41050 h 506956"/>
              <a:gd name="connsiteX274" fmla="*/ 29962 w 506956"/>
              <a:gd name="connsiteY274" fmla="*/ 47742 h 506956"/>
              <a:gd name="connsiteX275" fmla="*/ 25800 w 506956"/>
              <a:gd name="connsiteY275" fmla="*/ 47742 h 506956"/>
              <a:gd name="connsiteX276" fmla="*/ 32110 w 506956"/>
              <a:gd name="connsiteY276" fmla="*/ 37895 h 506956"/>
              <a:gd name="connsiteX277" fmla="*/ 26208 w 506956"/>
              <a:gd name="connsiteY277" fmla="*/ 28701 h 506956"/>
              <a:gd name="connsiteX278" fmla="*/ 30370 w 506956"/>
              <a:gd name="connsiteY278" fmla="*/ 28701 h 506956"/>
              <a:gd name="connsiteX279" fmla="*/ 34178 w 506956"/>
              <a:gd name="connsiteY279" fmla="*/ 34685 h 506956"/>
              <a:gd name="connsiteX280" fmla="*/ 37986 w 506956"/>
              <a:gd name="connsiteY280" fmla="*/ 28701 h 506956"/>
              <a:gd name="connsiteX281" fmla="*/ 42147 w 506956"/>
              <a:gd name="connsiteY281" fmla="*/ 28701 h 506956"/>
              <a:gd name="connsiteX282" fmla="*/ 36245 w 506956"/>
              <a:gd name="connsiteY282" fmla="*/ 37895 h 506956"/>
              <a:gd name="connsiteX283" fmla="*/ 42555 w 506956"/>
              <a:gd name="connsiteY283" fmla="*/ 47742 h 506956"/>
              <a:gd name="connsiteX284" fmla="*/ 38394 w 506956"/>
              <a:gd name="connsiteY284" fmla="*/ 47742 h 506956"/>
              <a:gd name="connsiteX285" fmla="*/ 34178 w 506956"/>
              <a:gd name="connsiteY285" fmla="*/ 41050 h 506956"/>
              <a:gd name="connsiteX286" fmla="*/ 59978 w 506956"/>
              <a:gd name="connsiteY286" fmla="*/ 41050 h 506956"/>
              <a:gd name="connsiteX287" fmla="*/ 55762 w 506956"/>
              <a:gd name="connsiteY287" fmla="*/ 47742 h 506956"/>
              <a:gd name="connsiteX288" fmla="*/ 51600 w 506956"/>
              <a:gd name="connsiteY288" fmla="*/ 47742 h 506956"/>
              <a:gd name="connsiteX289" fmla="*/ 57911 w 506956"/>
              <a:gd name="connsiteY289" fmla="*/ 37895 h 506956"/>
              <a:gd name="connsiteX290" fmla="*/ 52008 w 506956"/>
              <a:gd name="connsiteY290" fmla="*/ 28701 h 506956"/>
              <a:gd name="connsiteX291" fmla="*/ 56170 w 506956"/>
              <a:gd name="connsiteY291" fmla="*/ 28701 h 506956"/>
              <a:gd name="connsiteX292" fmla="*/ 59978 w 506956"/>
              <a:gd name="connsiteY292" fmla="*/ 34685 h 506956"/>
              <a:gd name="connsiteX293" fmla="*/ 63786 w 506956"/>
              <a:gd name="connsiteY293" fmla="*/ 28701 h 506956"/>
              <a:gd name="connsiteX294" fmla="*/ 67948 w 506956"/>
              <a:gd name="connsiteY294" fmla="*/ 28701 h 506956"/>
              <a:gd name="connsiteX295" fmla="*/ 62045 w 506956"/>
              <a:gd name="connsiteY295" fmla="*/ 37895 h 506956"/>
              <a:gd name="connsiteX296" fmla="*/ 68356 w 506956"/>
              <a:gd name="connsiteY296" fmla="*/ 47742 h 506956"/>
              <a:gd name="connsiteX297" fmla="*/ 64194 w 506956"/>
              <a:gd name="connsiteY297" fmla="*/ 47742 h 506956"/>
              <a:gd name="connsiteX298" fmla="*/ 59978 w 506956"/>
              <a:gd name="connsiteY298" fmla="*/ 41050 h 506956"/>
              <a:gd name="connsiteX299" fmla="*/ 85778 w 506956"/>
              <a:gd name="connsiteY299" fmla="*/ 41050 h 506956"/>
              <a:gd name="connsiteX300" fmla="*/ 81562 w 506956"/>
              <a:gd name="connsiteY300" fmla="*/ 47742 h 506956"/>
              <a:gd name="connsiteX301" fmla="*/ 77400 w 506956"/>
              <a:gd name="connsiteY301" fmla="*/ 47742 h 506956"/>
              <a:gd name="connsiteX302" fmla="*/ 83711 w 506956"/>
              <a:gd name="connsiteY302" fmla="*/ 37895 h 506956"/>
              <a:gd name="connsiteX303" fmla="*/ 77808 w 506956"/>
              <a:gd name="connsiteY303" fmla="*/ 28701 h 506956"/>
              <a:gd name="connsiteX304" fmla="*/ 81970 w 506956"/>
              <a:gd name="connsiteY304" fmla="*/ 28701 h 506956"/>
              <a:gd name="connsiteX305" fmla="*/ 85778 w 506956"/>
              <a:gd name="connsiteY305" fmla="*/ 34685 h 506956"/>
              <a:gd name="connsiteX306" fmla="*/ 89586 w 506956"/>
              <a:gd name="connsiteY306" fmla="*/ 28701 h 506956"/>
              <a:gd name="connsiteX307" fmla="*/ 93748 w 506956"/>
              <a:gd name="connsiteY307" fmla="*/ 28701 h 506956"/>
              <a:gd name="connsiteX308" fmla="*/ 87845 w 506956"/>
              <a:gd name="connsiteY308" fmla="*/ 37895 h 506956"/>
              <a:gd name="connsiteX309" fmla="*/ 94156 w 506956"/>
              <a:gd name="connsiteY309" fmla="*/ 47742 h 506956"/>
              <a:gd name="connsiteX310" fmla="*/ 89994 w 506956"/>
              <a:gd name="connsiteY310" fmla="*/ 47742 h 506956"/>
              <a:gd name="connsiteX311" fmla="*/ 85778 w 506956"/>
              <a:gd name="connsiteY311" fmla="*/ 41050 h 506956"/>
              <a:gd name="connsiteX312" fmla="*/ 111578 w 506956"/>
              <a:gd name="connsiteY312" fmla="*/ 41050 h 506956"/>
              <a:gd name="connsiteX313" fmla="*/ 107362 w 506956"/>
              <a:gd name="connsiteY313" fmla="*/ 47742 h 506956"/>
              <a:gd name="connsiteX314" fmla="*/ 103200 w 506956"/>
              <a:gd name="connsiteY314" fmla="*/ 47742 h 506956"/>
              <a:gd name="connsiteX315" fmla="*/ 109511 w 506956"/>
              <a:gd name="connsiteY315" fmla="*/ 37895 h 506956"/>
              <a:gd name="connsiteX316" fmla="*/ 103608 w 506956"/>
              <a:gd name="connsiteY316" fmla="*/ 28701 h 506956"/>
              <a:gd name="connsiteX317" fmla="*/ 107770 w 506956"/>
              <a:gd name="connsiteY317" fmla="*/ 28701 h 506956"/>
              <a:gd name="connsiteX318" fmla="*/ 111578 w 506956"/>
              <a:gd name="connsiteY318" fmla="*/ 34685 h 506956"/>
              <a:gd name="connsiteX319" fmla="*/ 115386 w 506956"/>
              <a:gd name="connsiteY319" fmla="*/ 28701 h 506956"/>
              <a:gd name="connsiteX320" fmla="*/ 119548 w 506956"/>
              <a:gd name="connsiteY320" fmla="*/ 28701 h 506956"/>
              <a:gd name="connsiteX321" fmla="*/ 113645 w 506956"/>
              <a:gd name="connsiteY321" fmla="*/ 37895 h 506956"/>
              <a:gd name="connsiteX322" fmla="*/ 119956 w 506956"/>
              <a:gd name="connsiteY322" fmla="*/ 47742 h 506956"/>
              <a:gd name="connsiteX323" fmla="*/ 115794 w 506956"/>
              <a:gd name="connsiteY323" fmla="*/ 47742 h 506956"/>
              <a:gd name="connsiteX324" fmla="*/ 111578 w 506956"/>
              <a:gd name="connsiteY324" fmla="*/ 41050 h 506956"/>
              <a:gd name="connsiteX325" fmla="*/ 137378 w 506956"/>
              <a:gd name="connsiteY325" fmla="*/ 41050 h 506956"/>
              <a:gd name="connsiteX326" fmla="*/ 133162 w 506956"/>
              <a:gd name="connsiteY326" fmla="*/ 47742 h 506956"/>
              <a:gd name="connsiteX327" fmla="*/ 129000 w 506956"/>
              <a:gd name="connsiteY327" fmla="*/ 47742 h 506956"/>
              <a:gd name="connsiteX328" fmla="*/ 135311 w 506956"/>
              <a:gd name="connsiteY328" fmla="*/ 37895 h 506956"/>
              <a:gd name="connsiteX329" fmla="*/ 129408 w 506956"/>
              <a:gd name="connsiteY329" fmla="*/ 28701 h 506956"/>
              <a:gd name="connsiteX330" fmla="*/ 133570 w 506956"/>
              <a:gd name="connsiteY330" fmla="*/ 28701 h 506956"/>
              <a:gd name="connsiteX331" fmla="*/ 137378 w 506956"/>
              <a:gd name="connsiteY331" fmla="*/ 34685 h 506956"/>
              <a:gd name="connsiteX332" fmla="*/ 141186 w 506956"/>
              <a:gd name="connsiteY332" fmla="*/ 28701 h 506956"/>
              <a:gd name="connsiteX333" fmla="*/ 145348 w 506956"/>
              <a:gd name="connsiteY333" fmla="*/ 28701 h 506956"/>
              <a:gd name="connsiteX334" fmla="*/ 139445 w 506956"/>
              <a:gd name="connsiteY334" fmla="*/ 37895 h 506956"/>
              <a:gd name="connsiteX335" fmla="*/ 145756 w 506956"/>
              <a:gd name="connsiteY335" fmla="*/ 47742 h 506956"/>
              <a:gd name="connsiteX336" fmla="*/ 141594 w 506956"/>
              <a:gd name="connsiteY336" fmla="*/ 47742 h 506956"/>
              <a:gd name="connsiteX337" fmla="*/ 137378 w 506956"/>
              <a:gd name="connsiteY337" fmla="*/ 41050 h 506956"/>
              <a:gd name="connsiteX338" fmla="*/ 163178 w 506956"/>
              <a:gd name="connsiteY338" fmla="*/ 41050 h 506956"/>
              <a:gd name="connsiteX339" fmla="*/ 158962 w 506956"/>
              <a:gd name="connsiteY339" fmla="*/ 47742 h 506956"/>
              <a:gd name="connsiteX340" fmla="*/ 154800 w 506956"/>
              <a:gd name="connsiteY340" fmla="*/ 47742 h 506956"/>
              <a:gd name="connsiteX341" fmla="*/ 161111 w 506956"/>
              <a:gd name="connsiteY341" fmla="*/ 37895 h 506956"/>
              <a:gd name="connsiteX342" fmla="*/ 155208 w 506956"/>
              <a:gd name="connsiteY342" fmla="*/ 28701 h 506956"/>
              <a:gd name="connsiteX343" fmla="*/ 159370 w 506956"/>
              <a:gd name="connsiteY343" fmla="*/ 28701 h 506956"/>
              <a:gd name="connsiteX344" fmla="*/ 163178 w 506956"/>
              <a:gd name="connsiteY344" fmla="*/ 34685 h 506956"/>
              <a:gd name="connsiteX345" fmla="*/ 166986 w 506956"/>
              <a:gd name="connsiteY345" fmla="*/ 28701 h 506956"/>
              <a:gd name="connsiteX346" fmla="*/ 171148 w 506956"/>
              <a:gd name="connsiteY346" fmla="*/ 28701 h 506956"/>
              <a:gd name="connsiteX347" fmla="*/ 165245 w 506956"/>
              <a:gd name="connsiteY347" fmla="*/ 37895 h 506956"/>
              <a:gd name="connsiteX348" fmla="*/ 171556 w 506956"/>
              <a:gd name="connsiteY348" fmla="*/ 47742 h 506956"/>
              <a:gd name="connsiteX349" fmla="*/ 167394 w 506956"/>
              <a:gd name="connsiteY349" fmla="*/ 47742 h 506956"/>
              <a:gd name="connsiteX350" fmla="*/ 163178 w 506956"/>
              <a:gd name="connsiteY350" fmla="*/ 41050 h 506956"/>
              <a:gd name="connsiteX351" fmla="*/ 188978 w 506956"/>
              <a:gd name="connsiteY351" fmla="*/ 41050 h 506956"/>
              <a:gd name="connsiteX352" fmla="*/ 184762 w 506956"/>
              <a:gd name="connsiteY352" fmla="*/ 47742 h 506956"/>
              <a:gd name="connsiteX353" fmla="*/ 180601 w 506956"/>
              <a:gd name="connsiteY353" fmla="*/ 47742 h 506956"/>
              <a:gd name="connsiteX354" fmla="*/ 186911 w 506956"/>
              <a:gd name="connsiteY354" fmla="*/ 37895 h 506956"/>
              <a:gd name="connsiteX355" fmla="*/ 181009 w 506956"/>
              <a:gd name="connsiteY355" fmla="*/ 28701 h 506956"/>
              <a:gd name="connsiteX356" fmla="*/ 185170 w 506956"/>
              <a:gd name="connsiteY356" fmla="*/ 28701 h 506956"/>
              <a:gd name="connsiteX357" fmla="*/ 188978 w 506956"/>
              <a:gd name="connsiteY357" fmla="*/ 34685 h 506956"/>
              <a:gd name="connsiteX358" fmla="*/ 192786 w 506956"/>
              <a:gd name="connsiteY358" fmla="*/ 28701 h 506956"/>
              <a:gd name="connsiteX359" fmla="*/ 196948 w 506956"/>
              <a:gd name="connsiteY359" fmla="*/ 28701 h 506956"/>
              <a:gd name="connsiteX360" fmla="*/ 191045 w 506956"/>
              <a:gd name="connsiteY360" fmla="*/ 37895 h 506956"/>
              <a:gd name="connsiteX361" fmla="*/ 197356 w 506956"/>
              <a:gd name="connsiteY361" fmla="*/ 47742 h 506956"/>
              <a:gd name="connsiteX362" fmla="*/ 193194 w 506956"/>
              <a:gd name="connsiteY362" fmla="*/ 47742 h 506956"/>
              <a:gd name="connsiteX363" fmla="*/ 188978 w 506956"/>
              <a:gd name="connsiteY363" fmla="*/ 41050 h 506956"/>
              <a:gd name="connsiteX364" fmla="*/ 214778 w 506956"/>
              <a:gd name="connsiteY364" fmla="*/ 41050 h 506956"/>
              <a:gd name="connsiteX365" fmla="*/ 210562 w 506956"/>
              <a:gd name="connsiteY365" fmla="*/ 47742 h 506956"/>
              <a:gd name="connsiteX366" fmla="*/ 206401 w 506956"/>
              <a:gd name="connsiteY366" fmla="*/ 47742 h 506956"/>
              <a:gd name="connsiteX367" fmla="*/ 212711 w 506956"/>
              <a:gd name="connsiteY367" fmla="*/ 37895 h 506956"/>
              <a:gd name="connsiteX368" fmla="*/ 206809 w 506956"/>
              <a:gd name="connsiteY368" fmla="*/ 28701 h 506956"/>
              <a:gd name="connsiteX369" fmla="*/ 210970 w 506956"/>
              <a:gd name="connsiteY369" fmla="*/ 28701 h 506956"/>
              <a:gd name="connsiteX370" fmla="*/ 214778 w 506956"/>
              <a:gd name="connsiteY370" fmla="*/ 34685 h 506956"/>
              <a:gd name="connsiteX371" fmla="*/ 218586 w 506956"/>
              <a:gd name="connsiteY371" fmla="*/ 28701 h 506956"/>
              <a:gd name="connsiteX372" fmla="*/ 222748 w 506956"/>
              <a:gd name="connsiteY372" fmla="*/ 28701 h 506956"/>
              <a:gd name="connsiteX373" fmla="*/ 216846 w 506956"/>
              <a:gd name="connsiteY373" fmla="*/ 37895 h 506956"/>
              <a:gd name="connsiteX374" fmla="*/ 223156 w 506956"/>
              <a:gd name="connsiteY374" fmla="*/ 47742 h 506956"/>
              <a:gd name="connsiteX375" fmla="*/ 218994 w 506956"/>
              <a:gd name="connsiteY375" fmla="*/ 47742 h 506956"/>
              <a:gd name="connsiteX376" fmla="*/ 214778 w 506956"/>
              <a:gd name="connsiteY376" fmla="*/ 41050 h 506956"/>
              <a:gd name="connsiteX377" fmla="*/ 240578 w 506956"/>
              <a:gd name="connsiteY377" fmla="*/ 41050 h 506956"/>
              <a:gd name="connsiteX378" fmla="*/ 236362 w 506956"/>
              <a:gd name="connsiteY378" fmla="*/ 47742 h 506956"/>
              <a:gd name="connsiteX379" fmla="*/ 232201 w 506956"/>
              <a:gd name="connsiteY379" fmla="*/ 47742 h 506956"/>
              <a:gd name="connsiteX380" fmla="*/ 238511 w 506956"/>
              <a:gd name="connsiteY380" fmla="*/ 37895 h 506956"/>
              <a:gd name="connsiteX381" fmla="*/ 232609 w 506956"/>
              <a:gd name="connsiteY381" fmla="*/ 28701 h 506956"/>
              <a:gd name="connsiteX382" fmla="*/ 236770 w 506956"/>
              <a:gd name="connsiteY382" fmla="*/ 28701 h 506956"/>
              <a:gd name="connsiteX383" fmla="*/ 240578 w 506956"/>
              <a:gd name="connsiteY383" fmla="*/ 34685 h 506956"/>
              <a:gd name="connsiteX384" fmla="*/ 244386 w 506956"/>
              <a:gd name="connsiteY384" fmla="*/ 28701 h 506956"/>
              <a:gd name="connsiteX385" fmla="*/ 248548 w 506956"/>
              <a:gd name="connsiteY385" fmla="*/ 28701 h 506956"/>
              <a:gd name="connsiteX386" fmla="*/ 242646 w 506956"/>
              <a:gd name="connsiteY386" fmla="*/ 37895 h 506956"/>
              <a:gd name="connsiteX387" fmla="*/ 248956 w 506956"/>
              <a:gd name="connsiteY387" fmla="*/ 47742 h 506956"/>
              <a:gd name="connsiteX388" fmla="*/ 244794 w 506956"/>
              <a:gd name="connsiteY388" fmla="*/ 47742 h 506956"/>
              <a:gd name="connsiteX389" fmla="*/ 240578 w 506956"/>
              <a:gd name="connsiteY389" fmla="*/ 41050 h 506956"/>
              <a:gd name="connsiteX390" fmla="*/ 266378 w 506956"/>
              <a:gd name="connsiteY390" fmla="*/ 41050 h 506956"/>
              <a:gd name="connsiteX391" fmla="*/ 262162 w 506956"/>
              <a:gd name="connsiteY391" fmla="*/ 47742 h 506956"/>
              <a:gd name="connsiteX392" fmla="*/ 258001 w 506956"/>
              <a:gd name="connsiteY392" fmla="*/ 47742 h 506956"/>
              <a:gd name="connsiteX393" fmla="*/ 264311 w 506956"/>
              <a:gd name="connsiteY393" fmla="*/ 37895 h 506956"/>
              <a:gd name="connsiteX394" fmla="*/ 258409 w 506956"/>
              <a:gd name="connsiteY394" fmla="*/ 28701 h 506956"/>
              <a:gd name="connsiteX395" fmla="*/ 262570 w 506956"/>
              <a:gd name="connsiteY395" fmla="*/ 28701 h 506956"/>
              <a:gd name="connsiteX396" fmla="*/ 266378 w 506956"/>
              <a:gd name="connsiteY396" fmla="*/ 34685 h 506956"/>
              <a:gd name="connsiteX397" fmla="*/ 270187 w 506956"/>
              <a:gd name="connsiteY397" fmla="*/ 28701 h 506956"/>
              <a:gd name="connsiteX398" fmla="*/ 274348 w 506956"/>
              <a:gd name="connsiteY398" fmla="*/ 28701 h 506956"/>
              <a:gd name="connsiteX399" fmla="*/ 268446 w 506956"/>
              <a:gd name="connsiteY399" fmla="*/ 37895 h 506956"/>
              <a:gd name="connsiteX400" fmla="*/ 274756 w 506956"/>
              <a:gd name="connsiteY400" fmla="*/ 47742 h 506956"/>
              <a:gd name="connsiteX401" fmla="*/ 270595 w 506956"/>
              <a:gd name="connsiteY401" fmla="*/ 47742 h 506956"/>
              <a:gd name="connsiteX402" fmla="*/ 266378 w 506956"/>
              <a:gd name="connsiteY402" fmla="*/ 41050 h 506956"/>
              <a:gd name="connsiteX403" fmla="*/ 292179 w 506956"/>
              <a:gd name="connsiteY403" fmla="*/ 41050 h 506956"/>
              <a:gd name="connsiteX404" fmla="*/ 287962 w 506956"/>
              <a:gd name="connsiteY404" fmla="*/ 47742 h 506956"/>
              <a:gd name="connsiteX405" fmla="*/ 283801 w 506956"/>
              <a:gd name="connsiteY405" fmla="*/ 47742 h 506956"/>
              <a:gd name="connsiteX406" fmla="*/ 290111 w 506956"/>
              <a:gd name="connsiteY406" fmla="*/ 37895 h 506956"/>
              <a:gd name="connsiteX407" fmla="*/ 284209 w 506956"/>
              <a:gd name="connsiteY407" fmla="*/ 28701 h 506956"/>
              <a:gd name="connsiteX408" fmla="*/ 288370 w 506956"/>
              <a:gd name="connsiteY408" fmla="*/ 28701 h 506956"/>
              <a:gd name="connsiteX409" fmla="*/ 292179 w 506956"/>
              <a:gd name="connsiteY409" fmla="*/ 34685 h 506956"/>
              <a:gd name="connsiteX410" fmla="*/ 295987 w 506956"/>
              <a:gd name="connsiteY410" fmla="*/ 28701 h 506956"/>
              <a:gd name="connsiteX411" fmla="*/ 300148 w 506956"/>
              <a:gd name="connsiteY411" fmla="*/ 28701 h 506956"/>
              <a:gd name="connsiteX412" fmla="*/ 294246 w 506956"/>
              <a:gd name="connsiteY412" fmla="*/ 37895 h 506956"/>
              <a:gd name="connsiteX413" fmla="*/ 300556 w 506956"/>
              <a:gd name="connsiteY413" fmla="*/ 47742 h 506956"/>
              <a:gd name="connsiteX414" fmla="*/ 296395 w 506956"/>
              <a:gd name="connsiteY414" fmla="*/ 47742 h 506956"/>
              <a:gd name="connsiteX415" fmla="*/ 292179 w 506956"/>
              <a:gd name="connsiteY415" fmla="*/ 41050 h 506956"/>
              <a:gd name="connsiteX416" fmla="*/ 317979 w 506956"/>
              <a:gd name="connsiteY416" fmla="*/ 41050 h 506956"/>
              <a:gd name="connsiteX417" fmla="*/ 313762 w 506956"/>
              <a:gd name="connsiteY417" fmla="*/ 47742 h 506956"/>
              <a:gd name="connsiteX418" fmla="*/ 309601 w 506956"/>
              <a:gd name="connsiteY418" fmla="*/ 47742 h 506956"/>
              <a:gd name="connsiteX419" fmla="*/ 315911 w 506956"/>
              <a:gd name="connsiteY419" fmla="*/ 37895 h 506956"/>
              <a:gd name="connsiteX420" fmla="*/ 310009 w 506956"/>
              <a:gd name="connsiteY420" fmla="*/ 28701 h 506956"/>
              <a:gd name="connsiteX421" fmla="*/ 314170 w 506956"/>
              <a:gd name="connsiteY421" fmla="*/ 28701 h 506956"/>
              <a:gd name="connsiteX422" fmla="*/ 317979 w 506956"/>
              <a:gd name="connsiteY422" fmla="*/ 34685 h 506956"/>
              <a:gd name="connsiteX423" fmla="*/ 321787 w 506956"/>
              <a:gd name="connsiteY423" fmla="*/ 28701 h 506956"/>
              <a:gd name="connsiteX424" fmla="*/ 325948 w 506956"/>
              <a:gd name="connsiteY424" fmla="*/ 28701 h 506956"/>
              <a:gd name="connsiteX425" fmla="*/ 320046 w 506956"/>
              <a:gd name="connsiteY425" fmla="*/ 37895 h 506956"/>
              <a:gd name="connsiteX426" fmla="*/ 326356 w 506956"/>
              <a:gd name="connsiteY426" fmla="*/ 47742 h 506956"/>
              <a:gd name="connsiteX427" fmla="*/ 322195 w 506956"/>
              <a:gd name="connsiteY427" fmla="*/ 47742 h 506956"/>
              <a:gd name="connsiteX428" fmla="*/ 317979 w 506956"/>
              <a:gd name="connsiteY428" fmla="*/ 41050 h 506956"/>
              <a:gd name="connsiteX429" fmla="*/ 343779 w 506956"/>
              <a:gd name="connsiteY429" fmla="*/ 41050 h 506956"/>
              <a:gd name="connsiteX430" fmla="*/ 339563 w 506956"/>
              <a:gd name="connsiteY430" fmla="*/ 47742 h 506956"/>
              <a:gd name="connsiteX431" fmla="*/ 335401 w 506956"/>
              <a:gd name="connsiteY431" fmla="*/ 47742 h 506956"/>
              <a:gd name="connsiteX432" fmla="*/ 341711 w 506956"/>
              <a:gd name="connsiteY432" fmla="*/ 37895 h 506956"/>
              <a:gd name="connsiteX433" fmla="*/ 335809 w 506956"/>
              <a:gd name="connsiteY433" fmla="*/ 28701 h 506956"/>
              <a:gd name="connsiteX434" fmla="*/ 339971 w 506956"/>
              <a:gd name="connsiteY434" fmla="*/ 28701 h 506956"/>
              <a:gd name="connsiteX435" fmla="*/ 343779 w 506956"/>
              <a:gd name="connsiteY435" fmla="*/ 34685 h 506956"/>
              <a:gd name="connsiteX436" fmla="*/ 347587 w 506956"/>
              <a:gd name="connsiteY436" fmla="*/ 28701 h 506956"/>
              <a:gd name="connsiteX437" fmla="*/ 351748 w 506956"/>
              <a:gd name="connsiteY437" fmla="*/ 28701 h 506956"/>
              <a:gd name="connsiteX438" fmla="*/ 345846 w 506956"/>
              <a:gd name="connsiteY438" fmla="*/ 37895 h 506956"/>
              <a:gd name="connsiteX439" fmla="*/ 352156 w 506956"/>
              <a:gd name="connsiteY439" fmla="*/ 47742 h 506956"/>
              <a:gd name="connsiteX440" fmla="*/ 347995 w 506956"/>
              <a:gd name="connsiteY440" fmla="*/ 47742 h 506956"/>
              <a:gd name="connsiteX441" fmla="*/ 343779 w 506956"/>
              <a:gd name="connsiteY441" fmla="*/ 41050 h 506956"/>
              <a:gd name="connsiteX442" fmla="*/ 369579 w 506956"/>
              <a:gd name="connsiteY442" fmla="*/ 41050 h 506956"/>
              <a:gd name="connsiteX443" fmla="*/ 365363 w 506956"/>
              <a:gd name="connsiteY443" fmla="*/ 47742 h 506956"/>
              <a:gd name="connsiteX444" fmla="*/ 361201 w 506956"/>
              <a:gd name="connsiteY444" fmla="*/ 47742 h 506956"/>
              <a:gd name="connsiteX445" fmla="*/ 367511 w 506956"/>
              <a:gd name="connsiteY445" fmla="*/ 37895 h 506956"/>
              <a:gd name="connsiteX446" fmla="*/ 361609 w 506956"/>
              <a:gd name="connsiteY446" fmla="*/ 28701 h 506956"/>
              <a:gd name="connsiteX447" fmla="*/ 365771 w 506956"/>
              <a:gd name="connsiteY447" fmla="*/ 28701 h 506956"/>
              <a:gd name="connsiteX448" fmla="*/ 369579 w 506956"/>
              <a:gd name="connsiteY448" fmla="*/ 34685 h 506956"/>
              <a:gd name="connsiteX449" fmla="*/ 373387 w 506956"/>
              <a:gd name="connsiteY449" fmla="*/ 28701 h 506956"/>
              <a:gd name="connsiteX450" fmla="*/ 377548 w 506956"/>
              <a:gd name="connsiteY450" fmla="*/ 28701 h 506956"/>
              <a:gd name="connsiteX451" fmla="*/ 371646 w 506956"/>
              <a:gd name="connsiteY451" fmla="*/ 37895 h 506956"/>
              <a:gd name="connsiteX452" fmla="*/ 377956 w 506956"/>
              <a:gd name="connsiteY452" fmla="*/ 47742 h 506956"/>
              <a:gd name="connsiteX453" fmla="*/ 373795 w 506956"/>
              <a:gd name="connsiteY453" fmla="*/ 47742 h 506956"/>
              <a:gd name="connsiteX454" fmla="*/ 369579 w 506956"/>
              <a:gd name="connsiteY454" fmla="*/ 41050 h 506956"/>
              <a:gd name="connsiteX455" fmla="*/ 395379 w 506956"/>
              <a:gd name="connsiteY455" fmla="*/ 41050 h 506956"/>
              <a:gd name="connsiteX456" fmla="*/ 391163 w 506956"/>
              <a:gd name="connsiteY456" fmla="*/ 47742 h 506956"/>
              <a:gd name="connsiteX457" fmla="*/ 387001 w 506956"/>
              <a:gd name="connsiteY457" fmla="*/ 47742 h 506956"/>
              <a:gd name="connsiteX458" fmla="*/ 393312 w 506956"/>
              <a:gd name="connsiteY458" fmla="*/ 37895 h 506956"/>
              <a:gd name="connsiteX459" fmla="*/ 387409 w 506956"/>
              <a:gd name="connsiteY459" fmla="*/ 28701 h 506956"/>
              <a:gd name="connsiteX460" fmla="*/ 391571 w 506956"/>
              <a:gd name="connsiteY460" fmla="*/ 28701 h 506956"/>
              <a:gd name="connsiteX461" fmla="*/ 395379 w 506956"/>
              <a:gd name="connsiteY461" fmla="*/ 34685 h 506956"/>
              <a:gd name="connsiteX462" fmla="*/ 399187 w 506956"/>
              <a:gd name="connsiteY462" fmla="*/ 28701 h 506956"/>
              <a:gd name="connsiteX463" fmla="*/ 403348 w 506956"/>
              <a:gd name="connsiteY463" fmla="*/ 28701 h 506956"/>
              <a:gd name="connsiteX464" fmla="*/ 397446 w 506956"/>
              <a:gd name="connsiteY464" fmla="*/ 37895 h 506956"/>
              <a:gd name="connsiteX465" fmla="*/ 403756 w 506956"/>
              <a:gd name="connsiteY465" fmla="*/ 47742 h 506956"/>
              <a:gd name="connsiteX466" fmla="*/ 399595 w 506956"/>
              <a:gd name="connsiteY466" fmla="*/ 47742 h 506956"/>
              <a:gd name="connsiteX467" fmla="*/ 395379 w 506956"/>
              <a:gd name="connsiteY467" fmla="*/ 41050 h 506956"/>
              <a:gd name="connsiteX468" fmla="*/ 421179 w 506956"/>
              <a:gd name="connsiteY468" fmla="*/ 41050 h 506956"/>
              <a:gd name="connsiteX469" fmla="*/ 416963 w 506956"/>
              <a:gd name="connsiteY469" fmla="*/ 47742 h 506956"/>
              <a:gd name="connsiteX470" fmla="*/ 412801 w 506956"/>
              <a:gd name="connsiteY470" fmla="*/ 47742 h 506956"/>
              <a:gd name="connsiteX471" fmla="*/ 419112 w 506956"/>
              <a:gd name="connsiteY471" fmla="*/ 37895 h 506956"/>
              <a:gd name="connsiteX472" fmla="*/ 413209 w 506956"/>
              <a:gd name="connsiteY472" fmla="*/ 28701 h 506956"/>
              <a:gd name="connsiteX473" fmla="*/ 417371 w 506956"/>
              <a:gd name="connsiteY473" fmla="*/ 28701 h 506956"/>
              <a:gd name="connsiteX474" fmla="*/ 421179 w 506956"/>
              <a:gd name="connsiteY474" fmla="*/ 34685 h 506956"/>
              <a:gd name="connsiteX475" fmla="*/ 424987 w 506956"/>
              <a:gd name="connsiteY475" fmla="*/ 28701 h 506956"/>
              <a:gd name="connsiteX476" fmla="*/ 429149 w 506956"/>
              <a:gd name="connsiteY476" fmla="*/ 28701 h 506956"/>
              <a:gd name="connsiteX477" fmla="*/ 423246 w 506956"/>
              <a:gd name="connsiteY477" fmla="*/ 37895 h 506956"/>
              <a:gd name="connsiteX478" fmla="*/ 429557 w 506956"/>
              <a:gd name="connsiteY478" fmla="*/ 47742 h 506956"/>
              <a:gd name="connsiteX479" fmla="*/ 425395 w 506956"/>
              <a:gd name="connsiteY479" fmla="*/ 47742 h 506956"/>
              <a:gd name="connsiteX480" fmla="*/ 421179 w 506956"/>
              <a:gd name="connsiteY480" fmla="*/ 41050 h 506956"/>
              <a:gd name="connsiteX481" fmla="*/ 446979 w 506956"/>
              <a:gd name="connsiteY481" fmla="*/ 41050 h 506956"/>
              <a:gd name="connsiteX482" fmla="*/ 442763 w 506956"/>
              <a:gd name="connsiteY482" fmla="*/ 47742 h 506956"/>
              <a:gd name="connsiteX483" fmla="*/ 438601 w 506956"/>
              <a:gd name="connsiteY483" fmla="*/ 47742 h 506956"/>
              <a:gd name="connsiteX484" fmla="*/ 444912 w 506956"/>
              <a:gd name="connsiteY484" fmla="*/ 37895 h 506956"/>
              <a:gd name="connsiteX485" fmla="*/ 439009 w 506956"/>
              <a:gd name="connsiteY485" fmla="*/ 28701 h 506956"/>
              <a:gd name="connsiteX486" fmla="*/ 443171 w 506956"/>
              <a:gd name="connsiteY486" fmla="*/ 28701 h 506956"/>
              <a:gd name="connsiteX487" fmla="*/ 446979 w 506956"/>
              <a:gd name="connsiteY487" fmla="*/ 34685 h 506956"/>
              <a:gd name="connsiteX488" fmla="*/ 450787 w 506956"/>
              <a:gd name="connsiteY488" fmla="*/ 28701 h 506956"/>
              <a:gd name="connsiteX489" fmla="*/ 454949 w 506956"/>
              <a:gd name="connsiteY489" fmla="*/ 28701 h 506956"/>
              <a:gd name="connsiteX490" fmla="*/ 449046 w 506956"/>
              <a:gd name="connsiteY490" fmla="*/ 37895 h 506956"/>
              <a:gd name="connsiteX491" fmla="*/ 455357 w 506956"/>
              <a:gd name="connsiteY491" fmla="*/ 47742 h 506956"/>
              <a:gd name="connsiteX492" fmla="*/ 451195 w 506956"/>
              <a:gd name="connsiteY492" fmla="*/ 47742 h 506956"/>
              <a:gd name="connsiteX493" fmla="*/ 446979 w 506956"/>
              <a:gd name="connsiteY493" fmla="*/ 41050 h 506956"/>
              <a:gd name="connsiteX494" fmla="*/ 472779 w 506956"/>
              <a:gd name="connsiteY494" fmla="*/ 41050 h 506956"/>
              <a:gd name="connsiteX495" fmla="*/ 468563 w 506956"/>
              <a:gd name="connsiteY495" fmla="*/ 47742 h 506956"/>
              <a:gd name="connsiteX496" fmla="*/ 464401 w 506956"/>
              <a:gd name="connsiteY496" fmla="*/ 47742 h 506956"/>
              <a:gd name="connsiteX497" fmla="*/ 470712 w 506956"/>
              <a:gd name="connsiteY497" fmla="*/ 37895 h 506956"/>
              <a:gd name="connsiteX498" fmla="*/ 464809 w 506956"/>
              <a:gd name="connsiteY498" fmla="*/ 28701 h 506956"/>
              <a:gd name="connsiteX499" fmla="*/ 468971 w 506956"/>
              <a:gd name="connsiteY499" fmla="*/ 28701 h 506956"/>
              <a:gd name="connsiteX500" fmla="*/ 472779 w 506956"/>
              <a:gd name="connsiteY500" fmla="*/ 34685 h 506956"/>
              <a:gd name="connsiteX501" fmla="*/ 476587 w 506956"/>
              <a:gd name="connsiteY501" fmla="*/ 28701 h 506956"/>
              <a:gd name="connsiteX502" fmla="*/ 480749 w 506956"/>
              <a:gd name="connsiteY502" fmla="*/ 28701 h 506956"/>
              <a:gd name="connsiteX503" fmla="*/ 474846 w 506956"/>
              <a:gd name="connsiteY503" fmla="*/ 37895 h 506956"/>
              <a:gd name="connsiteX504" fmla="*/ 481157 w 506956"/>
              <a:gd name="connsiteY504" fmla="*/ 47742 h 506956"/>
              <a:gd name="connsiteX505" fmla="*/ 476995 w 506956"/>
              <a:gd name="connsiteY505" fmla="*/ 47742 h 506956"/>
              <a:gd name="connsiteX506" fmla="*/ 472779 w 506956"/>
              <a:gd name="connsiteY506" fmla="*/ 41050 h 506956"/>
              <a:gd name="connsiteX507" fmla="*/ 498579 w 506956"/>
              <a:gd name="connsiteY507" fmla="*/ 41050 h 506956"/>
              <a:gd name="connsiteX508" fmla="*/ 494363 w 506956"/>
              <a:gd name="connsiteY508" fmla="*/ 47742 h 506956"/>
              <a:gd name="connsiteX509" fmla="*/ 490201 w 506956"/>
              <a:gd name="connsiteY509" fmla="*/ 47742 h 506956"/>
              <a:gd name="connsiteX510" fmla="*/ 496512 w 506956"/>
              <a:gd name="connsiteY510" fmla="*/ 37895 h 506956"/>
              <a:gd name="connsiteX511" fmla="*/ 490609 w 506956"/>
              <a:gd name="connsiteY511" fmla="*/ 28701 h 506956"/>
              <a:gd name="connsiteX512" fmla="*/ 494771 w 506956"/>
              <a:gd name="connsiteY512" fmla="*/ 28701 h 506956"/>
              <a:gd name="connsiteX513" fmla="*/ 498579 w 506956"/>
              <a:gd name="connsiteY513" fmla="*/ 34685 h 506956"/>
              <a:gd name="connsiteX514" fmla="*/ 502387 w 506956"/>
              <a:gd name="connsiteY514" fmla="*/ 28701 h 506956"/>
              <a:gd name="connsiteX515" fmla="*/ 506549 w 506956"/>
              <a:gd name="connsiteY515" fmla="*/ 28701 h 506956"/>
              <a:gd name="connsiteX516" fmla="*/ 500646 w 506956"/>
              <a:gd name="connsiteY516" fmla="*/ 37895 h 506956"/>
              <a:gd name="connsiteX517" fmla="*/ 506957 w 506956"/>
              <a:gd name="connsiteY517" fmla="*/ 47742 h 506956"/>
              <a:gd name="connsiteX518" fmla="*/ 502795 w 506956"/>
              <a:gd name="connsiteY518" fmla="*/ 47742 h 506956"/>
              <a:gd name="connsiteX519" fmla="*/ 498579 w 506956"/>
              <a:gd name="connsiteY519" fmla="*/ 41050 h 506956"/>
              <a:gd name="connsiteX520" fmla="*/ 8378 w 506956"/>
              <a:gd name="connsiteY520" fmla="*/ 69751 h 506956"/>
              <a:gd name="connsiteX521" fmla="*/ 4162 w 506956"/>
              <a:gd name="connsiteY521" fmla="*/ 76443 h 506956"/>
              <a:gd name="connsiteX522" fmla="*/ 0 w 506956"/>
              <a:gd name="connsiteY522" fmla="*/ 76443 h 506956"/>
              <a:gd name="connsiteX523" fmla="*/ 6310 w 506956"/>
              <a:gd name="connsiteY523" fmla="*/ 66596 h 506956"/>
              <a:gd name="connsiteX524" fmla="*/ 408 w 506956"/>
              <a:gd name="connsiteY524" fmla="*/ 57402 h 506956"/>
              <a:gd name="connsiteX525" fmla="*/ 4570 w 506956"/>
              <a:gd name="connsiteY525" fmla="*/ 57402 h 506956"/>
              <a:gd name="connsiteX526" fmla="*/ 8378 w 506956"/>
              <a:gd name="connsiteY526" fmla="*/ 63386 h 506956"/>
              <a:gd name="connsiteX527" fmla="*/ 12186 w 506956"/>
              <a:gd name="connsiteY527" fmla="*/ 57402 h 506956"/>
              <a:gd name="connsiteX528" fmla="*/ 16347 w 506956"/>
              <a:gd name="connsiteY528" fmla="*/ 57402 h 506956"/>
              <a:gd name="connsiteX529" fmla="*/ 10445 w 506956"/>
              <a:gd name="connsiteY529" fmla="*/ 66596 h 506956"/>
              <a:gd name="connsiteX530" fmla="*/ 16755 w 506956"/>
              <a:gd name="connsiteY530" fmla="*/ 76443 h 506956"/>
              <a:gd name="connsiteX531" fmla="*/ 12594 w 506956"/>
              <a:gd name="connsiteY531" fmla="*/ 76443 h 506956"/>
              <a:gd name="connsiteX532" fmla="*/ 8378 w 506956"/>
              <a:gd name="connsiteY532" fmla="*/ 69751 h 506956"/>
              <a:gd name="connsiteX533" fmla="*/ 34178 w 506956"/>
              <a:gd name="connsiteY533" fmla="*/ 69751 h 506956"/>
              <a:gd name="connsiteX534" fmla="*/ 29962 w 506956"/>
              <a:gd name="connsiteY534" fmla="*/ 76443 h 506956"/>
              <a:gd name="connsiteX535" fmla="*/ 25800 w 506956"/>
              <a:gd name="connsiteY535" fmla="*/ 76443 h 506956"/>
              <a:gd name="connsiteX536" fmla="*/ 32110 w 506956"/>
              <a:gd name="connsiteY536" fmla="*/ 66596 h 506956"/>
              <a:gd name="connsiteX537" fmla="*/ 26208 w 506956"/>
              <a:gd name="connsiteY537" fmla="*/ 57402 h 506956"/>
              <a:gd name="connsiteX538" fmla="*/ 30370 w 506956"/>
              <a:gd name="connsiteY538" fmla="*/ 57402 h 506956"/>
              <a:gd name="connsiteX539" fmla="*/ 34178 w 506956"/>
              <a:gd name="connsiteY539" fmla="*/ 63386 h 506956"/>
              <a:gd name="connsiteX540" fmla="*/ 37986 w 506956"/>
              <a:gd name="connsiteY540" fmla="*/ 57402 h 506956"/>
              <a:gd name="connsiteX541" fmla="*/ 42147 w 506956"/>
              <a:gd name="connsiteY541" fmla="*/ 57402 h 506956"/>
              <a:gd name="connsiteX542" fmla="*/ 36245 w 506956"/>
              <a:gd name="connsiteY542" fmla="*/ 66596 h 506956"/>
              <a:gd name="connsiteX543" fmla="*/ 42555 w 506956"/>
              <a:gd name="connsiteY543" fmla="*/ 76443 h 506956"/>
              <a:gd name="connsiteX544" fmla="*/ 38394 w 506956"/>
              <a:gd name="connsiteY544" fmla="*/ 76443 h 506956"/>
              <a:gd name="connsiteX545" fmla="*/ 34178 w 506956"/>
              <a:gd name="connsiteY545" fmla="*/ 69751 h 506956"/>
              <a:gd name="connsiteX546" fmla="*/ 59978 w 506956"/>
              <a:gd name="connsiteY546" fmla="*/ 69751 h 506956"/>
              <a:gd name="connsiteX547" fmla="*/ 55762 w 506956"/>
              <a:gd name="connsiteY547" fmla="*/ 76443 h 506956"/>
              <a:gd name="connsiteX548" fmla="*/ 51600 w 506956"/>
              <a:gd name="connsiteY548" fmla="*/ 76443 h 506956"/>
              <a:gd name="connsiteX549" fmla="*/ 57911 w 506956"/>
              <a:gd name="connsiteY549" fmla="*/ 66596 h 506956"/>
              <a:gd name="connsiteX550" fmla="*/ 52008 w 506956"/>
              <a:gd name="connsiteY550" fmla="*/ 57402 h 506956"/>
              <a:gd name="connsiteX551" fmla="*/ 56170 w 506956"/>
              <a:gd name="connsiteY551" fmla="*/ 57402 h 506956"/>
              <a:gd name="connsiteX552" fmla="*/ 59978 w 506956"/>
              <a:gd name="connsiteY552" fmla="*/ 63386 h 506956"/>
              <a:gd name="connsiteX553" fmla="*/ 63786 w 506956"/>
              <a:gd name="connsiteY553" fmla="*/ 57402 h 506956"/>
              <a:gd name="connsiteX554" fmla="*/ 67948 w 506956"/>
              <a:gd name="connsiteY554" fmla="*/ 57402 h 506956"/>
              <a:gd name="connsiteX555" fmla="*/ 62045 w 506956"/>
              <a:gd name="connsiteY555" fmla="*/ 66596 h 506956"/>
              <a:gd name="connsiteX556" fmla="*/ 68356 w 506956"/>
              <a:gd name="connsiteY556" fmla="*/ 76443 h 506956"/>
              <a:gd name="connsiteX557" fmla="*/ 64194 w 506956"/>
              <a:gd name="connsiteY557" fmla="*/ 76443 h 506956"/>
              <a:gd name="connsiteX558" fmla="*/ 59978 w 506956"/>
              <a:gd name="connsiteY558" fmla="*/ 69751 h 506956"/>
              <a:gd name="connsiteX559" fmla="*/ 85778 w 506956"/>
              <a:gd name="connsiteY559" fmla="*/ 69751 h 506956"/>
              <a:gd name="connsiteX560" fmla="*/ 81562 w 506956"/>
              <a:gd name="connsiteY560" fmla="*/ 76443 h 506956"/>
              <a:gd name="connsiteX561" fmla="*/ 77400 w 506956"/>
              <a:gd name="connsiteY561" fmla="*/ 76443 h 506956"/>
              <a:gd name="connsiteX562" fmla="*/ 83711 w 506956"/>
              <a:gd name="connsiteY562" fmla="*/ 66596 h 506956"/>
              <a:gd name="connsiteX563" fmla="*/ 77808 w 506956"/>
              <a:gd name="connsiteY563" fmla="*/ 57402 h 506956"/>
              <a:gd name="connsiteX564" fmla="*/ 81970 w 506956"/>
              <a:gd name="connsiteY564" fmla="*/ 57402 h 506956"/>
              <a:gd name="connsiteX565" fmla="*/ 85778 w 506956"/>
              <a:gd name="connsiteY565" fmla="*/ 63386 h 506956"/>
              <a:gd name="connsiteX566" fmla="*/ 89586 w 506956"/>
              <a:gd name="connsiteY566" fmla="*/ 57402 h 506956"/>
              <a:gd name="connsiteX567" fmla="*/ 93748 w 506956"/>
              <a:gd name="connsiteY567" fmla="*/ 57402 h 506956"/>
              <a:gd name="connsiteX568" fmla="*/ 87845 w 506956"/>
              <a:gd name="connsiteY568" fmla="*/ 66596 h 506956"/>
              <a:gd name="connsiteX569" fmla="*/ 94156 w 506956"/>
              <a:gd name="connsiteY569" fmla="*/ 76443 h 506956"/>
              <a:gd name="connsiteX570" fmla="*/ 89994 w 506956"/>
              <a:gd name="connsiteY570" fmla="*/ 76443 h 506956"/>
              <a:gd name="connsiteX571" fmla="*/ 85778 w 506956"/>
              <a:gd name="connsiteY571" fmla="*/ 69751 h 506956"/>
              <a:gd name="connsiteX572" fmla="*/ 111578 w 506956"/>
              <a:gd name="connsiteY572" fmla="*/ 69751 h 506956"/>
              <a:gd name="connsiteX573" fmla="*/ 107362 w 506956"/>
              <a:gd name="connsiteY573" fmla="*/ 76443 h 506956"/>
              <a:gd name="connsiteX574" fmla="*/ 103200 w 506956"/>
              <a:gd name="connsiteY574" fmla="*/ 76443 h 506956"/>
              <a:gd name="connsiteX575" fmla="*/ 109511 w 506956"/>
              <a:gd name="connsiteY575" fmla="*/ 66596 h 506956"/>
              <a:gd name="connsiteX576" fmla="*/ 103608 w 506956"/>
              <a:gd name="connsiteY576" fmla="*/ 57402 h 506956"/>
              <a:gd name="connsiteX577" fmla="*/ 107770 w 506956"/>
              <a:gd name="connsiteY577" fmla="*/ 57402 h 506956"/>
              <a:gd name="connsiteX578" fmla="*/ 111578 w 506956"/>
              <a:gd name="connsiteY578" fmla="*/ 63386 h 506956"/>
              <a:gd name="connsiteX579" fmla="*/ 115386 w 506956"/>
              <a:gd name="connsiteY579" fmla="*/ 57402 h 506956"/>
              <a:gd name="connsiteX580" fmla="*/ 119548 w 506956"/>
              <a:gd name="connsiteY580" fmla="*/ 57402 h 506956"/>
              <a:gd name="connsiteX581" fmla="*/ 113645 w 506956"/>
              <a:gd name="connsiteY581" fmla="*/ 66596 h 506956"/>
              <a:gd name="connsiteX582" fmla="*/ 119956 w 506956"/>
              <a:gd name="connsiteY582" fmla="*/ 76443 h 506956"/>
              <a:gd name="connsiteX583" fmla="*/ 115794 w 506956"/>
              <a:gd name="connsiteY583" fmla="*/ 76443 h 506956"/>
              <a:gd name="connsiteX584" fmla="*/ 111578 w 506956"/>
              <a:gd name="connsiteY584" fmla="*/ 69751 h 506956"/>
              <a:gd name="connsiteX585" fmla="*/ 137378 w 506956"/>
              <a:gd name="connsiteY585" fmla="*/ 69751 h 506956"/>
              <a:gd name="connsiteX586" fmla="*/ 133162 w 506956"/>
              <a:gd name="connsiteY586" fmla="*/ 76443 h 506956"/>
              <a:gd name="connsiteX587" fmla="*/ 129000 w 506956"/>
              <a:gd name="connsiteY587" fmla="*/ 76443 h 506956"/>
              <a:gd name="connsiteX588" fmla="*/ 135311 w 506956"/>
              <a:gd name="connsiteY588" fmla="*/ 66596 h 506956"/>
              <a:gd name="connsiteX589" fmla="*/ 129408 w 506956"/>
              <a:gd name="connsiteY589" fmla="*/ 57402 h 506956"/>
              <a:gd name="connsiteX590" fmla="*/ 133570 w 506956"/>
              <a:gd name="connsiteY590" fmla="*/ 57402 h 506956"/>
              <a:gd name="connsiteX591" fmla="*/ 137378 w 506956"/>
              <a:gd name="connsiteY591" fmla="*/ 63386 h 506956"/>
              <a:gd name="connsiteX592" fmla="*/ 141186 w 506956"/>
              <a:gd name="connsiteY592" fmla="*/ 57402 h 506956"/>
              <a:gd name="connsiteX593" fmla="*/ 145348 w 506956"/>
              <a:gd name="connsiteY593" fmla="*/ 57402 h 506956"/>
              <a:gd name="connsiteX594" fmla="*/ 139445 w 506956"/>
              <a:gd name="connsiteY594" fmla="*/ 66596 h 506956"/>
              <a:gd name="connsiteX595" fmla="*/ 145756 w 506956"/>
              <a:gd name="connsiteY595" fmla="*/ 76443 h 506956"/>
              <a:gd name="connsiteX596" fmla="*/ 141594 w 506956"/>
              <a:gd name="connsiteY596" fmla="*/ 76443 h 506956"/>
              <a:gd name="connsiteX597" fmla="*/ 137378 w 506956"/>
              <a:gd name="connsiteY597" fmla="*/ 69751 h 506956"/>
              <a:gd name="connsiteX598" fmla="*/ 163178 w 506956"/>
              <a:gd name="connsiteY598" fmla="*/ 69751 h 506956"/>
              <a:gd name="connsiteX599" fmla="*/ 158962 w 506956"/>
              <a:gd name="connsiteY599" fmla="*/ 76443 h 506956"/>
              <a:gd name="connsiteX600" fmla="*/ 154800 w 506956"/>
              <a:gd name="connsiteY600" fmla="*/ 76443 h 506956"/>
              <a:gd name="connsiteX601" fmla="*/ 161111 w 506956"/>
              <a:gd name="connsiteY601" fmla="*/ 66596 h 506956"/>
              <a:gd name="connsiteX602" fmla="*/ 155208 w 506956"/>
              <a:gd name="connsiteY602" fmla="*/ 57402 h 506956"/>
              <a:gd name="connsiteX603" fmla="*/ 159370 w 506956"/>
              <a:gd name="connsiteY603" fmla="*/ 57402 h 506956"/>
              <a:gd name="connsiteX604" fmla="*/ 163178 w 506956"/>
              <a:gd name="connsiteY604" fmla="*/ 63386 h 506956"/>
              <a:gd name="connsiteX605" fmla="*/ 166986 w 506956"/>
              <a:gd name="connsiteY605" fmla="*/ 57402 h 506956"/>
              <a:gd name="connsiteX606" fmla="*/ 171148 w 506956"/>
              <a:gd name="connsiteY606" fmla="*/ 57402 h 506956"/>
              <a:gd name="connsiteX607" fmla="*/ 165245 w 506956"/>
              <a:gd name="connsiteY607" fmla="*/ 66596 h 506956"/>
              <a:gd name="connsiteX608" fmla="*/ 171556 w 506956"/>
              <a:gd name="connsiteY608" fmla="*/ 76443 h 506956"/>
              <a:gd name="connsiteX609" fmla="*/ 167394 w 506956"/>
              <a:gd name="connsiteY609" fmla="*/ 76443 h 506956"/>
              <a:gd name="connsiteX610" fmla="*/ 163178 w 506956"/>
              <a:gd name="connsiteY610" fmla="*/ 69751 h 506956"/>
              <a:gd name="connsiteX611" fmla="*/ 188978 w 506956"/>
              <a:gd name="connsiteY611" fmla="*/ 69751 h 506956"/>
              <a:gd name="connsiteX612" fmla="*/ 184762 w 506956"/>
              <a:gd name="connsiteY612" fmla="*/ 76443 h 506956"/>
              <a:gd name="connsiteX613" fmla="*/ 180601 w 506956"/>
              <a:gd name="connsiteY613" fmla="*/ 76443 h 506956"/>
              <a:gd name="connsiteX614" fmla="*/ 186911 w 506956"/>
              <a:gd name="connsiteY614" fmla="*/ 66596 h 506956"/>
              <a:gd name="connsiteX615" fmla="*/ 181009 w 506956"/>
              <a:gd name="connsiteY615" fmla="*/ 57402 h 506956"/>
              <a:gd name="connsiteX616" fmla="*/ 185170 w 506956"/>
              <a:gd name="connsiteY616" fmla="*/ 57402 h 506956"/>
              <a:gd name="connsiteX617" fmla="*/ 188978 w 506956"/>
              <a:gd name="connsiteY617" fmla="*/ 63386 h 506956"/>
              <a:gd name="connsiteX618" fmla="*/ 192786 w 506956"/>
              <a:gd name="connsiteY618" fmla="*/ 57402 h 506956"/>
              <a:gd name="connsiteX619" fmla="*/ 196948 w 506956"/>
              <a:gd name="connsiteY619" fmla="*/ 57402 h 506956"/>
              <a:gd name="connsiteX620" fmla="*/ 191045 w 506956"/>
              <a:gd name="connsiteY620" fmla="*/ 66596 h 506956"/>
              <a:gd name="connsiteX621" fmla="*/ 197356 w 506956"/>
              <a:gd name="connsiteY621" fmla="*/ 76443 h 506956"/>
              <a:gd name="connsiteX622" fmla="*/ 193194 w 506956"/>
              <a:gd name="connsiteY622" fmla="*/ 76443 h 506956"/>
              <a:gd name="connsiteX623" fmla="*/ 188978 w 506956"/>
              <a:gd name="connsiteY623" fmla="*/ 69751 h 506956"/>
              <a:gd name="connsiteX624" fmla="*/ 214778 w 506956"/>
              <a:gd name="connsiteY624" fmla="*/ 69751 h 506956"/>
              <a:gd name="connsiteX625" fmla="*/ 210562 w 506956"/>
              <a:gd name="connsiteY625" fmla="*/ 76443 h 506956"/>
              <a:gd name="connsiteX626" fmla="*/ 206401 w 506956"/>
              <a:gd name="connsiteY626" fmla="*/ 76443 h 506956"/>
              <a:gd name="connsiteX627" fmla="*/ 212711 w 506956"/>
              <a:gd name="connsiteY627" fmla="*/ 66596 h 506956"/>
              <a:gd name="connsiteX628" fmla="*/ 206809 w 506956"/>
              <a:gd name="connsiteY628" fmla="*/ 57402 h 506956"/>
              <a:gd name="connsiteX629" fmla="*/ 210970 w 506956"/>
              <a:gd name="connsiteY629" fmla="*/ 57402 h 506956"/>
              <a:gd name="connsiteX630" fmla="*/ 214778 w 506956"/>
              <a:gd name="connsiteY630" fmla="*/ 63386 h 506956"/>
              <a:gd name="connsiteX631" fmla="*/ 218586 w 506956"/>
              <a:gd name="connsiteY631" fmla="*/ 57402 h 506956"/>
              <a:gd name="connsiteX632" fmla="*/ 222748 w 506956"/>
              <a:gd name="connsiteY632" fmla="*/ 57402 h 506956"/>
              <a:gd name="connsiteX633" fmla="*/ 216846 w 506956"/>
              <a:gd name="connsiteY633" fmla="*/ 66596 h 506956"/>
              <a:gd name="connsiteX634" fmla="*/ 223156 w 506956"/>
              <a:gd name="connsiteY634" fmla="*/ 76443 h 506956"/>
              <a:gd name="connsiteX635" fmla="*/ 218994 w 506956"/>
              <a:gd name="connsiteY635" fmla="*/ 76443 h 506956"/>
              <a:gd name="connsiteX636" fmla="*/ 214778 w 506956"/>
              <a:gd name="connsiteY636" fmla="*/ 69751 h 506956"/>
              <a:gd name="connsiteX637" fmla="*/ 240578 w 506956"/>
              <a:gd name="connsiteY637" fmla="*/ 69751 h 506956"/>
              <a:gd name="connsiteX638" fmla="*/ 236362 w 506956"/>
              <a:gd name="connsiteY638" fmla="*/ 76443 h 506956"/>
              <a:gd name="connsiteX639" fmla="*/ 232201 w 506956"/>
              <a:gd name="connsiteY639" fmla="*/ 76443 h 506956"/>
              <a:gd name="connsiteX640" fmla="*/ 238511 w 506956"/>
              <a:gd name="connsiteY640" fmla="*/ 66596 h 506956"/>
              <a:gd name="connsiteX641" fmla="*/ 232609 w 506956"/>
              <a:gd name="connsiteY641" fmla="*/ 57402 h 506956"/>
              <a:gd name="connsiteX642" fmla="*/ 236770 w 506956"/>
              <a:gd name="connsiteY642" fmla="*/ 57402 h 506956"/>
              <a:gd name="connsiteX643" fmla="*/ 240578 w 506956"/>
              <a:gd name="connsiteY643" fmla="*/ 63386 h 506956"/>
              <a:gd name="connsiteX644" fmla="*/ 244386 w 506956"/>
              <a:gd name="connsiteY644" fmla="*/ 57402 h 506956"/>
              <a:gd name="connsiteX645" fmla="*/ 248548 w 506956"/>
              <a:gd name="connsiteY645" fmla="*/ 57402 h 506956"/>
              <a:gd name="connsiteX646" fmla="*/ 242646 w 506956"/>
              <a:gd name="connsiteY646" fmla="*/ 66596 h 506956"/>
              <a:gd name="connsiteX647" fmla="*/ 248956 w 506956"/>
              <a:gd name="connsiteY647" fmla="*/ 76443 h 506956"/>
              <a:gd name="connsiteX648" fmla="*/ 244794 w 506956"/>
              <a:gd name="connsiteY648" fmla="*/ 76443 h 506956"/>
              <a:gd name="connsiteX649" fmla="*/ 240578 w 506956"/>
              <a:gd name="connsiteY649" fmla="*/ 69751 h 506956"/>
              <a:gd name="connsiteX650" fmla="*/ 266378 w 506956"/>
              <a:gd name="connsiteY650" fmla="*/ 69751 h 506956"/>
              <a:gd name="connsiteX651" fmla="*/ 262162 w 506956"/>
              <a:gd name="connsiteY651" fmla="*/ 76443 h 506956"/>
              <a:gd name="connsiteX652" fmla="*/ 258001 w 506956"/>
              <a:gd name="connsiteY652" fmla="*/ 76443 h 506956"/>
              <a:gd name="connsiteX653" fmla="*/ 264311 w 506956"/>
              <a:gd name="connsiteY653" fmla="*/ 66596 h 506956"/>
              <a:gd name="connsiteX654" fmla="*/ 258409 w 506956"/>
              <a:gd name="connsiteY654" fmla="*/ 57402 h 506956"/>
              <a:gd name="connsiteX655" fmla="*/ 262570 w 506956"/>
              <a:gd name="connsiteY655" fmla="*/ 57402 h 506956"/>
              <a:gd name="connsiteX656" fmla="*/ 266378 w 506956"/>
              <a:gd name="connsiteY656" fmla="*/ 63386 h 506956"/>
              <a:gd name="connsiteX657" fmla="*/ 270187 w 506956"/>
              <a:gd name="connsiteY657" fmla="*/ 57402 h 506956"/>
              <a:gd name="connsiteX658" fmla="*/ 274348 w 506956"/>
              <a:gd name="connsiteY658" fmla="*/ 57402 h 506956"/>
              <a:gd name="connsiteX659" fmla="*/ 268446 w 506956"/>
              <a:gd name="connsiteY659" fmla="*/ 66596 h 506956"/>
              <a:gd name="connsiteX660" fmla="*/ 274756 w 506956"/>
              <a:gd name="connsiteY660" fmla="*/ 76443 h 506956"/>
              <a:gd name="connsiteX661" fmla="*/ 270595 w 506956"/>
              <a:gd name="connsiteY661" fmla="*/ 76443 h 506956"/>
              <a:gd name="connsiteX662" fmla="*/ 266378 w 506956"/>
              <a:gd name="connsiteY662" fmla="*/ 69751 h 506956"/>
              <a:gd name="connsiteX663" fmla="*/ 292179 w 506956"/>
              <a:gd name="connsiteY663" fmla="*/ 69751 h 506956"/>
              <a:gd name="connsiteX664" fmla="*/ 287962 w 506956"/>
              <a:gd name="connsiteY664" fmla="*/ 76443 h 506956"/>
              <a:gd name="connsiteX665" fmla="*/ 283801 w 506956"/>
              <a:gd name="connsiteY665" fmla="*/ 76443 h 506956"/>
              <a:gd name="connsiteX666" fmla="*/ 290111 w 506956"/>
              <a:gd name="connsiteY666" fmla="*/ 66596 h 506956"/>
              <a:gd name="connsiteX667" fmla="*/ 284209 w 506956"/>
              <a:gd name="connsiteY667" fmla="*/ 57402 h 506956"/>
              <a:gd name="connsiteX668" fmla="*/ 288370 w 506956"/>
              <a:gd name="connsiteY668" fmla="*/ 57402 h 506956"/>
              <a:gd name="connsiteX669" fmla="*/ 292179 w 506956"/>
              <a:gd name="connsiteY669" fmla="*/ 63386 h 506956"/>
              <a:gd name="connsiteX670" fmla="*/ 295987 w 506956"/>
              <a:gd name="connsiteY670" fmla="*/ 57402 h 506956"/>
              <a:gd name="connsiteX671" fmla="*/ 300148 w 506956"/>
              <a:gd name="connsiteY671" fmla="*/ 57402 h 506956"/>
              <a:gd name="connsiteX672" fmla="*/ 294246 w 506956"/>
              <a:gd name="connsiteY672" fmla="*/ 66596 h 506956"/>
              <a:gd name="connsiteX673" fmla="*/ 300556 w 506956"/>
              <a:gd name="connsiteY673" fmla="*/ 76443 h 506956"/>
              <a:gd name="connsiteX674" fmla="*/ 296395 w 506956"/>
              <a:gd name="connsiteY674" fmla="*/ 76443 h 506956"/>
              <a:gd name="connsiteX675" fmla="*/ 292179 w 506956"/>
              <a:gd name="connsiteY675" fmla="*/ 69751 h 506956"/>
              <a:gd name="connsiteX676" fmla="*/ 317979 w 506956"/>
              <a:gd name="connsiteY676" fmla="*/ 69751 h 506956"/>
              <a:gd name="connsiteX677" fmla="*/ 313762 w 506956"/>
              <a:gd name="connsiteY677" fmla="*/ 76443 h 506956"/>
              <a:gd name="connsiteX678" fmla="*/ 309601 w 506956"/>
              <a:gd name="connsiteY678" fmla="*/ 76443 h 506956"/>
              <a:gd name="connsiteX679" fmla="*/ 315911 w 506956"/>
              <a:gd name="connsiteY679" fmla="*/ 66596 h 506956"/>
              <a:gd name="connsiteX680" fmla="*/ 310009 w 506956"/>
              <a:gd name="connsiteY680" fmla="*/ 57402 h 506956"/>
              <a:gd name="connsiteX681" fmla="*/ 314170 w 506956"/>
              <a:gd name="connsiteY681" fmla="*/ 57402 h 506956"/>
              <a:gd name="connsiteX682" fmla="*/ 317979 w 506956"/>
              <a:gd name="connsiteY682" fmla="*/ 63386 h 506956"/>
              <a:gd name="connsiteX683" fmla="*/ 321787 w 506956"/>
              <a:gd name="connsiteY683" fmla="*/ 57402 h 506956"/>
              <a:gd name="connsiteX684" fmla="*/ 325948 w 506956"/>
              <a:gd name="connsiteY684" fmla="*/ 57402 h 506956"/>
              <a:gd name="connsiteX685" fmla="*/ 320046 w 506956"/>
              <a:gd name="connsiteY685" fmla="*/ 66596 h 506956"/>
              <a:gd name="connsiteX686" fmla="*/ 326356 w 506956"/>
              <a:gd name="connsiteY686" fmla="*/ 76443 h 506956"/>
              <a:gd name="connsiteX687" fmla="*/ 322195 w 506956"/>
              <a:gd name="connsiteY687" fmla="*/ 76443 h 506956"/>
              <a:gd name="connsiteX688" fmla="*/ 317979 w 506956"/>
              <a:gd name="connsiteY688" fmla="*/ 69751 h 506956"/>
              <a:gd name="connsiteX689" fmla="*/ 343779 w 506956"/>
              <a:gd name="connsiteY689" fmla="*/ 69751 h 506956"/>
              <a:gd name="connsiteX690" fmla="*/ 339563 w 506956"/>
              <a:gd name="connsiteY690" fmla="*/ 76443 h 506956"/>
              <a:gd name="connsiteX691" fmla="*/ 335401 w 506956"/>
              <a:gd name="connsiteY691" fmla="*/ 76443 h 506956"/>
              <a:gd name="connsiteX692" fmla="*/ 341711 w 506956"/>
              <a:gd name="connsiteY692" fmla="*/ 66596 h 506956"/>
              <a:gd name="connsiteX693" fmla="*/ 335809 w 506956"/>
              <a:gd name="connsiteY693" fmla="*/ 57402 h 506956"/>
              <a:gd name="connsiteX694" fmla="*/ 339971 w 506956"/>
              <a:gd name="connsiteY694" fmla="*/ 57402 h 506956"/>
              <a:gd name="connsiteX695" fmla="*/ 343779 w 506956"/>
              <a:gd name="connsiteY695" fmla="*/ 63386 h 506956"/>
              <a:gd name="connsiteX696" fmla="*/ 347587 w 506956"/>
              <a:gd name="connsiteY696" fmla="*/ 57402 h 506956"/>
              <a:gd name="connsiteX697" fmla="*/ 351748 w 506956"/>
              <a:gd name="connsiteY697" fmla="*/ 57402 h 506956"/>
              <a:gd name="connsiteX698" fmla="*/ 345846 w 506956"/>
              <a:gd name="connsiteY698" fmla="*/ 66596 h 506956"/>
              <a:gd name="connsiteX699" fmla="*/ 352156 w 506956"/>
              <a:gd name="connsiteY699" fmla="*/ 76443 h 506956"/>
              <a:gd name="connsiteX700" fmla="*/ 347995 w 506956"/>
              <a:gd name="connsiteY700" fmla="*/ 76443 h 506956"/>
              <a:gd name="connsiteX701" fmla="*/ 343779 w 506956"/>
              <a:gd name="connsiteY701" fmla="*/ 69751 h 506956"/>
              <a:gd name="connsiteX702" fmla="*/ 369579 w 506956"/>
              <a:gd name="connsiteY702" fmla="*/ 69751 h 506956"/>
              <a:gd name="connsiteX703" fmla="*/ 365363 w 506956"/>
              <a:gd name="connsiteY703" fmla="*/ 76443 h 506956"/>
              <a:gd name="connsiteX704" fmla="*/ 361201 w 506956"/>
              <a:gd name="connsiteY704" fmla="*/ 76443 h 506956"/>
              <a:gd name="connsiteX705" fmla="*/ 367511 w 506956"/>
              <a:gd name="connsiteY705" fmla="*/ 66596 h 506956"/>
              <a:gd name="connsiteX706" fmla="*/ 361609 w 506956"/>
              <a:gd name="connsiteY706" fmla="*/ 57402 h 506956"/>
              <a:gd name="connsiteX707" fmla="*/ 365771 w 506956"/>
              <a:gd name="connsiteY707" fmla="*/ 57402 h 506956"/>
              <a:gd name="connsiteX708" fmla="*/ 369579 w 506956"/>
              <a:gd name="connsiteY708" fmla="*/ 63386 h 506956"/>
              <a:gd name="connsiteX709" fmla="*/ 373387 w 506956"/>
              <a:gd name="connsiteY709" fmla="*/ 57402 h 506956"/>
              <a:gd name="connsiteX710" fmla="*/ 377548 w 506956"/>
              <a:gd name="connsiteY710" fmla="*/ 57402 h 506956"/>
              <a:gd name="connsiteX711" fmla="*/ 371646 w 506956"/>
              <a:gd name="connsiteY711" fmla="*/ 66596 h 506956"/>
              <a:gd name="connsiteX712" fmla="*/ 377956 w 506956"/>
              <a:gd name="connsiteY712" fmla="*/ 76443 h 506956"/>
              <a:gd name="connsiteX713" fmla="*/ 373795 w 506956"/>
              <a:gd name="connsiteY713" fmla="*/ 76443 h 506956"/>
              <a:gd name="connsiteX714" fmla="*/ 369579 w 506956"/>
              <a:gd name="connsiteY714" fmla="*/ 69751 h 506956"/>
              <a:gd name="connsiteX715" fmla="*/ 395379 w 506956"/>
              <a:gd name="connsiteY715" fmla="*/ 69751 h 506956"/>
              <a:gd name="connsiteX716" fmla="*/ 391163 w 506956"/>
              <a:gd name="connsiteY716" fmla="*/ 76443 h 506956"/>
              <a:gd name="connsiteX717" fmla="*/ 387001 w 506956"/>
              <a:gd name="connsiteY717" fmla="*/ 76443 h 506956"/>
              <a:gd name="connsiteX718" fmla="*/ 393312 w 506956"/>
              <a:gd name="connsiteY718" fmla="*/ 66596 h 506956"/>
              <a:gd name="connsiteX719" fmla="*/ 387409 w 506956"/>
              <a:gd name="connsiteY719" fmla="*/ 57402 h 506956"/>
              <a:gd name="connsiteX720" fmla="*/ 391571 w 506956"/>
              <a:gd name="connsiteY720" fmla="*/ 57402 h 506956"/>
              <a:gd name="connsiteX721" fmla="*/ 395379 w 506956"/>
              <a:gd name="connsiteY721" fmla="*/ 63386 h 506956"/>
              <a:gd name="connsiteX722" fmla="*/ 399187 w 506956"/>
              <a:gd name="connsiteY722" fmla="*/ 57402 h 506956"/>
              <a:gd name="connsiteX723" fmla="*/ 403348 w 506956"/>
              <a:gd name="connsiteY723" fmla="*/ 57402 h 506956"/>
              <a:gd name="connsiteX724" fmla="*/ 397446 w 506956"/>
              <a:gd name="connsiteY724" fmla="*/ 66596 h 506956"/>
              <a:gd name="connsiteX725" fmla="*/ 403756 w 506956"/>
              <a:gd name="connsiteY725" fmla="*/ 76443 h 506956"/>
              <a:gd name="connsiteX726" fmla="*/ 399595 w 506956"/>
              <a:gd name="connsiteY726" fmla="*/ 76443 h 506956"/>
              <a:gd name="connsiteX727" fmla="*/ 395379 w 506956"/>
              <a:gd name="connsiteY727" fmla="*/ 69751 h 506956"/>
              <a:gd name="connsiteX728" fmla="*/ 421179 w 506956"/>
              <a:gd name="connsiteY728" fmla="*/ 69751 h 506956"/>
              <a:gd name="connsiteX729" fmla="*/ 416963 w 506956"/>
              <a:gd name="connsiteY729" fmla="*/ 76443 h 506956"/>
              <a:gd name="connsiteX730" fmla="*/ 412801 w 506956"/>
              <a:gd name="connsiteY730" fmla="*/ 76443 h 506956"/>
              <a:gd name="connsiteX731" fmla="*/ 419112 w 506956"/>
              <a:gd name="connsiteY731" fmla="*/ 66596 h 506956"/>
              <a:gd name="connsiteX732" fmla="*/ 413209 w 506956"/>
              <a:gd name="connsiteY732" fmla="*/ 57402 h 506956"/>
              <a:gd name="connsiteX733" fmla="*/ 417371 w 506956"/>
              <a:gd name="connsiteY733" fmla="*/ 57402 h 506956"/>
              <a:gd name="connsiteX734" fmla="*/ 421179 w 506956"/>
              <a:gd name="connsiteY734" fmla="*/ 63386 h 506956"/>
              <a:gd name="connsiteX735" fmla="*/ 424987 w 506956"/>
              <a:gd name="connsiteY735" fmla="*/ 57402 h 506956"/>
              <a:gd name="connsiteX736" fmla="*/ 429149 w 506956"/>
              <a:gd name="connsiteY736" fmla="*/ 57402 h 506956"/>
              <a:gd name="connsiteX737" fmla="*/ 423246 w 506956"/>
              <a:gd name="connsiteY737" fmla="*/ 66596 h 506956"/>
              <a:gd name="connsiteX738" fmla="*/ 429557 w 506956"/>
              <a:gd name="connsiteY738" fmla="*/ 76443 h 506956"/>
              <a:gd name="connsiteX739" fmla="*/ 425395 w 506956"/>
              <a:gd name="connsiteY739" fmla="*/ 76443 h 506956"/>
              <a:gd name="connsiteX740" fmla="*/ 421179 w 506956"/>
              <a:gd name="connsiteY740" fmla="*/ 69751 h 506956"/>
              <a:gd name="connsiteX741" fmla="*/ 446979 w 506956"/>
              <a:gd name="connsiteY741" fmla="*/ 69751 h 506956"/>
              <a:gd name="connsiteX742" fmla="*/ 442763 w 506956"/>
              <a:gd name="connsiteY742" fmla="*/ 76443 h 506956"/>
              <a:gd name="connsiteX743" fmla="*/ 438601 w 506956"/>
              <a:gd name="connsiteY743" fmla="*/ 76443 h 506956"/>
              <a:gd name="connsiteX744" fmla="*/ 444912 w 506956"/>
              <a:gd name="connsiteY744" fmla="*/ 66596 h 506956"/>
              <a:gd name="connsiteX745" fmla="*/ 439009 w 506956"/>
              <a:gd name="connsiteY745" fmla="*/ 57402 h 506956"/>
              <a:gd name="connsiteX746" fmla="*/ 443171 w 506956"/>
              <a:gd name="connsiteY746" fmla="*/ 57402 h 506956"/>
              <a:gd name="connsiteX747" fmla="*/ 446979 w 506956"/>
              <a:gd name="connsiteY747" fmla="*/ 63386 h 506956"/>
              <a:gd name="connsiteX748" fmla="*/ 450787 w 506956"/>
              <a:gd name="connsiteY748" fmla="*/ 57402 h 506956"/>
              <a:gd name="connsiteX749" fmla="*/ 454949 w 506956"/>
              <a:gd name="connsiteY749" fmla="*/ 57402 h 506956"/>
              <a:gd name="connsiteX750" fmla="*/ 449046 w 506956"/>
              <a:gd name="connsiteY750" fmla="*/ 66596 h 506956"/>
              <a:gd name="connsiteX751" fmla="*/ 455357 w 506956"/>
              <a:gd name="connsiteY751" fmla="*/ 76443 h 506956"/>
              <a:gd name="connsiteX752" fmla="*/ 451195 w 506956"/>
              <a:gd name="connsiteY752" fmla="*/ 76443 h 506956"/>
              <a:gd name="connsiteX753" fmla="*/ 446979 w 506956"/>
              <a:gd name="connsiteY753" fmla="*/ 69751 h 506956"/>
              <a:gd name="connsiteX754" fmla="*/ 472779 w 506956"/>
              <a:gd name="connsiteY754" fmla="*/ 69751 h 506956"/>
              <a:gd name="connsiteX755" fmla="*/ 468563 w 506956"/>
              <a:gd name="connsiteY755" fmla="*/ 76443 h 506956"/>
              <a:gd name="connsiteX756" fmla="*/ 464401 w 506956"/>
              <a:gd name="connsiteY756" fmla="*/ 76443 h 506956"/>
              <a:gd name="connsiteX757" fmla="*/ 470712 w 506956"/>
              <a:gd name="connsiteY757" fmla="*/ 66596 h 506956"/>
              <a:gd name="connsiteX758" fmla="*/ 464809 w 506956"/>
              <a:gd name="connsiteY758" fmla="*/ 57402 h 506956"/>
              <a:gd name="connsiteX759" fmla="*/ 468971 w 506956"/>
              <a:gd name="connsiteY759" fmla="*/ 57402 h 506956"/>
              <a:gd name="connsiteX760" fmla="*/ 472779 w 506956"/>
              <a:gd name="connsiteY760" fmla="*/ 63386 h 506956"/>
              <a:gd name="connsiteX761" fmla="*/ 476587 w 506956"/>
              <a:gd name="connsiteY761" fmla="*/ 57402 h 506956"/>
              <a:gd name="connsiteX762" fmla="*/ 480749 w 506956"/>
              <a:gd name="connsiteY762" fmla="*/ 57402 h 506956"/>
              <a:gd name="connsiteX763" fmla="*/ 474846 w 506956"/>
              <a:gd name="connsiteY763" fmla="*/ 66596 h 506956"/>
              <a:gd name="connsiteX764" fmla="*/ 481157 w 506956"/>
              <a:gd name="connsiteY764" fmla="*/ 76443 h 506956"/>
              <a:gd name="connsiteX765" fmla="*/ 476995 w 506956"/>
              <a:gd name="connsiteY765" fmla="*/ 76443 h 506956"/>
              <a:gd name="connsiteX766" fmla="*/ 472779 w 506956"/>
              <a:gd name="connsiteY766" fmla="*/ 69751 h 506956"/>
              <a:gd name="connsiteX767" fmla="*/ 498579 w 506956"/>
              <a:gd name="connsiteY767" fmla="*/ 69751 h 506956"/>
              <a:gd name="connsiteX768" fmla="*/ 494363 w 506956"/>
              <a:gd name="connsiteY768" fmla="*/ 76443 h 506956"/>
              <a:gd name="connsiteX769" fmla="*/ 490201 w 506956"/>
              <a:gd name="connsiteY769" fmla="*/ 76443 h 506956"/>
              <a:gd name="connsiteX770" fmla="*/ 496512 w 506956"/>
              <a:gd name="connsiteY770" fmla="*/ 66596 h 506956"/>
              <a:gd name="connsiteX771" fmla="*/ 490609 w 506956"/>
              <a:gd name="connsiteY771" fmla="*/ 57402 h 506956"/>
              <a:gd name="connsiteX772" fmla="*/ 494771 w 506956"/>
              <a:gd name="connsiteY772" fmla="*/ 57402 h 506956"/>
              <a:gd name="connsiteX773" fmla="*/ 498579 w 506956"/>
              <a:gd name="connsiteY773" fmla="*/ 63386 h 506956"/>
              <a:gd name="connsiteX774" fmla="*/ 502387 w 506956"/>
              <a:gd name="connsiteY774" fmla="*/ 57402 h 506956"/>
              <a:gd name="connsiteX775" fmla="*/ 506549 w 506956"/>
              <a:gd name="connsiteY775" fmla="*/ 57402 h 506956"/>
              <a:gd name="connsiteX776" fmla="*/ 500646 w 506956"/>
              <a:gd name="connsiteY776" fmla="*/ 66596 h 506956"/>
              <a:gd name="connsiteX777" fmla="*/ 506957 w 506956"/>
              <a:gd name="connsiteY777" fmla="*/ 76443 h 506956"/>
              <a:gd name="connsiteX778" fmla="*/ 502795 w 506956"/>
              <a:gd name="connsiteY778" fmla="*/ 76443 h 506956"/>
              <a:gd name="connsiteX779" fmla="*/ 498579 w 506956"/>
              <a:gd name="connsiteY779" fmla="*/ 69751 h 506956"/>
              <a:gd name="connsiteX780" fmla="*/ 8378 w 506956"/>
              <a:gd name="connsiteY780" fmla="*/ 98452 h 506956"/>
              <a:gd name="connsiteX781" fmla="*/ 4162 w 506956"/>
              <a:gd name="connsiteY781" fmla="*/ 105144 h 506956"/>
              <a:gd name="connsiteX782" fmla="*/ 0 w 506956"/>
              <a:gd name="connsiteY782" fmla="*/ 105144 h 506956"/>
              <a:gd name="connsiteX783" fmla="*/ 6310 w 506956"/>
              <a:gd name="connsiteY783" fmla="*/ 95297 h 506956"/>
              <a:gd name="connsiteX784" fmla="*/ 408 w 506956"/>
              <a:gd name="connsiteY784" fmla="*/ 86103 h 506956"/>
              <a:gd name="connsiteX785" fmla="*/ 4570 w 506956"/>
              <a:gd name="connsiteY785" fmla="*/ 86103 h 506956"/>
              <a:gd name="connsiteX786" fmla="*/ 8378 w 506956"/>
              <a:gd name="connsiteY786" fmla="*/ 92087 h 506956"/>
              <a:gd name="connsiteX787" fmla="*/ 12186 w 506956"/>
              <a:gd name="connsiteY787" fmla="*/ 86103 h 506956"/>
              <a:gd name="connsiteX788" fmla="*/ 16347 w 506956"/>
              <a:gd name="connsiteY788" fmla="*/ 86103 h 506956"/>
              <a:gd name="connsiteX789" fmla="*/ 10445 w 506956"/>
              <a:gd name="connsiteY789" fmla="*/ 95297 h 506956"/>
              <a:gd name="connsiteX790" fmla="*/ 16755 w 506956"/>
              <a:gd name="connsiteY790" fmla="*/ 105144 h 506956"/>
              <a:gd name="connsiteX791" fmla="*/ 12594 w 506956"/>
              <a:gd name="connsiteY791" fmla="*/ 105144 h 506956"/>
              <a:gd name="connsiteX792" fmla="*/ 8378 w 506956"/>
              <a:gd name="connsiteY792" fmla="*/ 98452 h 506956"/>
              <a:gd name="connsiteX793" fmla="*/ 34178 w 506956"/>
              <a:gd name="connsiteY793" fmla="*/ 98452 h 506956"/>
              <a:gd name="connsiteX794" fmla="*/ 29962 w 506956"/>
              <a:gd name="connsiteY794" fmla="*/ 105144 h 506956"/>
              <a:gd name="connsiteX795" fmla="*/ 25800 w 506956"/>
              <a:gd name="connsiteY795" fmla="*/ 105144 h 506956"/>
              <a:gd name="connsiteX796" fmla="*/ 32110 w 506956"/>
              <a:gd name="connsiteY796" fmla="*/ 95297 h 506956"/>
              <a:gd name="connsiteX797" fmla="*/ 26208 w 506956"/>
              <a:gd name="connsiteY797" fmla="*/ 86103 h 506956"/>
              <a:gd name="connsiteX798" fmla="*/ 30370 w 506956"/>
              <a:gd name="connsiteY798" fmla="*/ 86103 h 506956"/>
              <a:gd name="connsiteX799" fmla="*/ 34178 w 506956"/>
              <a:gd name="connsiteY799" fmla="*/ 92087 h 506956"/>
              <a:gd name="connsiteX800" fmla="*/ 37986 w 506956"/>
              <a:gd name="connsiteY800" fmla="*/ 86103 h 506956"/>
              <a:gd name="connsiteX801" fmla="*/ 42147 w 506956"/>
              <a:gd name="connsiteY801" fmla="*/ 86103 h 506956"/>
              <a:gd name="connsiteX802" fmla="*/ 36245 w 506956"/>
              <a:gd name="connsiteY802" fmla="*/ 95297 h 506956"/>
              <a:gd name="connsiteX803" fmla="*/ 42555 w 506956"/>
              <a:gd name="connsiteY803" fmla="*/ 105144 h 506956"/>
              <a:gd name="connsiteX804" fmla="*/ 38394 w 506956"/>
              <a:gd name="connsiteY804" fmla="*/ 105144 h 506956"/>
              <a:gd name="connsiteX805" fmla="*/ 34178 w 506956"/>
              <a:gd name="connsiteY805" fmla="*/ 98452 h 506956"/>
              <a:gd name="connsiteX806" fmla="*/ 59978 w 506956"/>
              <a:gd name="connsiteY806" fmla="*/ 98452 h 506956"/>
              <a:gd name="connsiteX807" fmla="*/ 55762 w 506956"/>
              <a:gd name="connsiteY807" fmla="*/ 105144 h 506956"/>
              <a:gd name="connsiteX808" fmla="*/ 51600 w 506956"/>
              <a:gd name="connsiteY808" fmla="*/ 105144 h 506956"/>
              <a:gd name="connsiteX809" fmla="*/ 57911 w 506956"/>
              <a:gd name="connsiteY809" fmla="*/ 95297 h 506956"/>
              <a:gd name="connsiteX810" fmla="*/ 52008 w 506956"/>
              <a:gd name="connsiteY810" fmla="*/ 86103 h 506956"/>
              <a:gd name="connsiteX811" fmla="*/ 56170 w 506956"/>
              <a:gd name="connsiteY811" fmla="*/ 86103 h 506956"/>
              <a:gd name="connsiteX812" fmla="*/ 59978 w 506956"/>
              <a:gd name="connsiteY812" fmla="*/ 92087 h 506956"/>
              <a:gd name="connsiteX813" fmla="*/ 63786 w 506956"/>
              <a:gd name="connsiteY813" fmla="*/ 86103 h 506956"/>
              <a:gd name="connsiteX814" fmla="*/ 67948 w 506956"/>
              <a:gd name="connsiteY814" fmla="*/ 86103 h 506956"/>
              <a:gd name="connsiteX815" fmla="*/ 62045 w 506956"/>
              <a:gd name="connsiteY815" fmla="*/ 95297 h 506956"/>
              <a:gd name="connsiteX816" fmla="*/ 68356 w 506956"/>
              <a:gd name="connsiteY816" fmla="*/ 105144 h 506956"/>
              <a:gd name="connsiteX817" fmla="*/ 64194 w 506956"/>
              <a:gd name="connsiteY817" fmla="*/ 105144 h 506956"/>
              <a:gd name="connsiteX818" fmla="*/ 59978 w 506956"/>
              <a:gd name="connsiteY818" fmla="*/ 98452 h 506956"/>
              <a:gd name="connsiteX819" fmla="*/ 85778 w 506956"/>
              <a:gd name="connsiteY819" fmla="*/ 98452 h 506956"/>
              <a:gd name="connsiteX820" fmla="*/ 81562 w 506956"/>
              <a:gd name="connsiteY820" fmla="*/ 105144 h 506956"/>
              <a:gd name="connsiteX821" fmla="*/ 77400 w 506956"/>
              <a:gd name="connsiteY821" fmla="*/ 105144 h 506956"/>
              <a:gd name="connsiteX822" fmla="*/ 83711 w 506956"/>
              <a:gd name="connsiteY822" fmla="*/ 95297 h 506956"/>
              <a:gd name="connsiteX823" fmla="*/ 77808 w 506956"/>
              <a:gd name="connsiteY823" fmla="*/ 86103 h 506956"/>
              <a:gd name="connsiteX824" fmla="*/ 81970 w 506956"/>
              <a:gd name="connsiteY824" fmla="*/ 86103 h 506956"/>
              <a:gd name="connsiteX825" fmla="*/ 85778 w 506956"/>
              <a:gd name="connsiteY825" fmla="*/ 92087 h 506956"/>
              <a:gd name="connsiteX826" fmla="*/ 89586 w 506956"/>
              <a:gd name="connsiteY826" fmla="*/ 86103 h 506956"/>
              <a:gd name="connsiteX827" fmla="*/ 93748 w 506956"/>
              <a:gd name="connsiteY827" fmla="*/ 86103 h 506956"/>
              <a:gd name="connsiteX828" fmla="*/ 87845 w 506956"/>
              <a:gd name="connsiteY828" fmla="*/ 95297 h 506956"/>
              <a:gd name="connsiteX829" fmla="*/ 94156 w 506956"/>
              <a:gd name="connsiteY829" fmla="*/ 105144 h 506956"/>
              <a:gd name="connsiteX830" fmla="*/ 89994 w 506956"/>
              <a:gd name="connsiteY830" fmla="*/ 105144 h 506956"/>
              <a:gd name="connsiteX831" fmla="*/ 85778 w 506956"/>
              <a:gd name="connsiteY831" fmla="*/ 98452 h 506956"/>
              <a:gd name="connsiteX832" fmla="*/ 111578 w 506956"/>
              <a:gd name="connsiteY832" fmla="*/ 98452 h 506956"/>
              <a:gd name="connsiteX833" fmla="*/ 107362 w 506956"/>
              <a:gd name="connsiteY833" fmla="*/ 105144 h 506956"/>
              <a:gd name="connsiteX834" fmla="*/ 103200 w 506956"/>
              <a:gd name="connsiteY834" fmla="*/ 105144 h 506956"/>
              <a:gd name="connsiteX835" fmla="*/ 109511 w 506956"/>
              <a:gd name="connsiteY835" fmla="*/ 95297 h 506956"/>
              <a:gd name="connsiteX836" fmla="*/ 103608 w 506956"/>
              <a:gd name="connsiteY836" fmla="*/ 86103 h 506956"/>
              <a:gd name="connsiteX837" fmla="*/ 107770 w 506956"/>
              <a:gd name="connsiteY837" fmla="*/ 86103 h 506956"/>
              <a:gd name="connsiteX838" fmla="*/ 111578 w 506956"/>
              <a:gd name="connsiteY838" fmla="*/ 92087 h 506956"/>
              <a:gd name="connsiteX839" fmla="*/ 115386 w 506956"/>
              <a:gd name="connsiteY839" fmla="*/ 86103 h 506956"/>
              <a:gd name="connsiteX840" fmla="*/ 119548 w 506956"/>
              <a:gd name="connsiteY840" fmla="*/ 86103 h 506956"/>
              <a:gd name="connsiteX841" fmla="*/ 113645 w 506956"/>
              <a:gd name="connsiteY841" fmla="*/ 95297 h 506956"/>
              <a:gd name="connsiteX842" fmla="*/ 119956 w 506956"/>
              <a:gd name="connsiteY842" fmla="*/ 105144 h 506956"/>
              <a:gd name="connsiteX843" fmla="*/ 115794 w 506956"/>
              <a:gd name="connsiteY843" fmla="*/ 105144 h 506956"/>
              <a:gd name="connsiteX844" fmla="*/ 111578 w 506956"/>
              <a:gd name="connsiteY844" fmla="*/ 98452 h 506956"/>
              <a:gd name="connsiteX845" fmla="*/ 137378 w 506956"/>
              <a:gd name="connsiteY845" fmla="*/ 98452 h 506956"/>
              <a:gd name="connsiteX846" fmla="*/ 133162 w 506956"/>
              <a:gd name="connsiteY846" fmla="*/ 105144 h 506956"/>
              <a:gd name="connsiteX847" fmla="*/ 129000 w 506956"/>
              <a:gd name="connsiteY847" fmla="*/ 105144 h 506956"/>
              <a:gd name="connsiteX848" fmla="*/ 135311 w 506956"/>
              <a:gd name="connsiteY848" fmla="*/ 95297 h 506956"/>
              <a:gd name="connsiteX849" fmla="*/ 129408 w 506956"/>
              <a:gd name="connsiteY849" fmla="*/ 86103 h 506956"/>
              <a:gd name="connsiteX850" fmla="*/ 133570 w 506956"/>
              <a:gd name="connsiteY850" fmla="*/ 86103 h 506956"/>
              <a:gd name="connsiteX851" fmla="*/ 137378 w 506956"/>
              <a:gd name="connsiteY851" fmla="*/ 92087 h 506956"/>
              <a:gd name="connsiteX852" fmla="*/ 141186 w 506956"/>
              <a:gd name="connsiteY852" fmla="*/ 86103 h 506956"/>
              <a:gd name="connsiteX853" fmla="*/ 145348 w 506956"/>
              <a:gd name="connsiteY853" fmla="*/ 86103 h 506956"/>
              <a:gd name="connsiteX854" fmla="*/ 139445 w 506956"/>
              <a:gd name="connsiteY854" fmla="*/ 95297 h 506956"/>
              <a:gd name="connsiteX855" fmla="*/ 145756 w 506956"/>
              <a:gd name="connsiteY855" fmla="*/ 105144 h 506956"/>
              <a:gd name="connsiteX856" fmla="*/ 141594 w 506956"/>
              <a:gd name="connsiteY856" fmla="*/ 105144 h 506956"/>
              <a:gd name="connsiteX857" fmla="*/ 137378 w 506956"/>
              <a:gd name="connsiteY857" fmla="*/ 98452 h 506956"/>
              <a:gd name="connsiteX858" fmla="*/ 163178 w 506956"/>
              <a:gd name="connsiteY858" fmla="*/ 98452 h 506956"/>
              <a:gd name="connsiteX859" fmla="*/ 158962 w 506956"/>
              <a:gd name="connsiteY859" fmla="*/ 105144 h 506956"/>
              <a:gd name="connsiteX860" fmla="*/ 154800 w 506956"/>
              <a:gd name="connsiteY860" fmla="*/ 105144 h 506956"/>
              <a:gd name="connsiteX861" fmla="*/ 161111 w 506956"/>
              <a:gd name="connsiteY861" fmla="*/ 95297 h 506956"/>
              <a:gd name="connsiteX862" fmla="*/ 155208 w 506956"/>
              <a:gd name="connsiteY862" fmla="*/ 86103 h 506956"/>
              <a:gd name="connsiteX863" fmla="*/ 159370 w 506956"/>
              <a:gd name="connsiteY863" fmla="*/ 86103 h 506956"/>
              <a:gd name="connsiteX864" fmla="*/ 163178 w 506956"/>
              <a:gd name="connsiteY864" fmla="*/ 92087 h 506956"/>
              <a:gd name="connsiteX865" fmla="*/ 166986 w 506956"/>
              <a:gd name="connsiteY865" fmla="*/ 86103 h 506956"/>
              <a:gd name="connsiteX866" fmla="*/ 171148 w 506956"/>
              <a:gd name="connsiteY866" fmla="*/ 86103 h 506956"/>
              <a:gd name="connsiteX867" fmla="*/ 165245 w 506956"/>
              <a:gd name="connsiteY867" fmla="*/ 95297 h 506956"/>
              <a:gd name="connsiteX868" fmla="*/ 171556 w 506956"/>
              <a:gd name="connsiteY868" fmla="*/ 105144 h 506956"/>
              <a:gd name="connsiteX869" fmla="*/ 167394 w 506956"/>
              <a:gd name="connsiteY869" fmla="*/ 105144 h 506956"/>
              <a:gd name="connsiteX870" fmla="*/ 163178 w 506956"/>
              <a:gd name="connsiteY870" fmla="*/ 98452 h 506956"/>
              <a:gd name="connsiteX871" fmla="*/ 188978 w 506956"/>
              <a:gd name="connsiteY871" fmla="*/ 98452 h 506956"/>
              <a:gd name="connsiteX872" fmla="*/ 184762 w 506956"/>
              <a:gd name="connsiteY872" fmla="*/ 105144 h 506956"/>
              <a:gd name="connsiteX873" fmla="*/ 180601 w 506956"/>
              <a:gd name="connsiteY873" fmla="*/ 105144 h 506956"/>
              <a:gd name="connsiteX874" fmla="*/ 186911 w 506956"/>
              <a:gd name="connsiteY874" fmla="*/ 95297 h 506956"/>
              <a:gd name="connsiteX875" fmla="*/ 181009 w 506956"/>
              <a:gd name="connsiteY875" fmla="*/ 86103 h 506956"/>
              <a:gd name="connsiteX876" fmla="*/ 185170 w 506956"/>
              <a:gd name="connsiteY876" fmla="*/ 86103 h 506956"/>
              <a:gd name="connsiteX877" fmla="*/ 188978 w 506956"/>
              <a:gd name="connsiteY877" fmla="*/ 92087 h 506956"/>
              <a:gd name="connsiteX878" fmla="*/ 192786 w 506956"/>
              <a:gd name="connsiteY878" fmla="*/ 86103 h 506956"/>
              <a:gd name="connsiteX879" fmla="*/ 196948 w 506956"/>
              <a:gd name="connsiteY879" fmla="*/ 86103 h 506956"/>
              <a:gd name="connsiteX880" fmla="*/ 191045 w 506956"/>
              <a:gd name="connsiteY880" fmla="*/ 95297 h 506956"/>
              <a:gd name="connsiteX881" fmla="*/ 197356 w 506956"/>
              <a:gd name="connsiteY881" fmla="*/ 105144 h 506956"/>
              <a:gd name="connsiteX882" fmla="*/ 193194 w 506956"/>
              <a:gd name="connsiteY882" fmla="*/ 105144 h 506956"/>
              <a:gd name="connsiteX883" fmla="*/ 188978 w 506956"/>
              <a:gd name="connsiteY883" fmla="*/ 98452 h 506956"/>
              <a:gd name="connsiteX884" fmla="*/ 214778 w 506956"/>
              <a:gd name="connsiteY884" fmla="*/ 98452 h 506956"/>
              <a:gd name="connsiteX885" fmla="*/ 210562 w 506956"/>
              <a:gd name="connsiteY885" fmla="*/ 105144 h 506956"/>
              <a:gd name="connsiteX886" fmla="*/ 206401 w 506956"/>
              <a:gd name="connsiteY886" fmla="*/ 105144 h 506956"/>
              <a:gd name="connsiteX887" fmla="*/ 212711 w 506956"/>
              <a:gd name="connsiteY887" fmla="*/ 95297 h 506956"/>
              <a:gd name="connsiteX888" fmla="*/ 206809 w 506956"/>
              <a:gd name="connsiteY888" fmla="*/ 86103 h 506956"/>
              <a:gd name="connsiteX889" fmla="*/ 210970 w 506956"/>
              <a:gd name="connsiteY889" fmla="*/ 86103 h 506956"/>
              <a:gd name="connsiteX890" fmla="*/ 214778 w 506956"/>
              <a:gd name="connsiteY890" fmla="*/ 92087 h 506956"/>
              <a:gd name="connsiteX891" fmla="*/ 218586 w 506956"/>
              <a:gd name="connsiteY891" fmla="*/ 86103 h 506956"/>
              <a:gd name="connsiteX892" fmla="*/ 222748 w 506956"/>
              <a:gd name="connsiteY892" fmla="*/ 86103 h 506956"/>
              <a:gd name="connsiteX893" fmla="*/ 216846 w 506956"/>
              <a:gd name="connsiteY893" fmla="*/ 95297 h 506956"/>
              <a:gd name="connsiteX894" fmla="*/ 223156 w 506956"/>
              <a:gd name="connsiteY894" fmla="*/ 105144 h 506956"/>
              <a:gd name="connsiteX895" fmla="*/ 218994 w 506956"/>
              <a:gd name="connsiteY895" fmla="*/ 105144 h 506956"/>
              <a:gd name="connsiteX896" fmla="*/ 214778 w 506956"/>
              <a:gd name="connsiteY896" fmla="*/ 98452 h 506956"/>
              <a:gd name="connsiteX897" fmla="*/ 240578 w 506956"/>
              <a:gd name="connsiteY897" fmla="*/ 98452 h 506956"/>
              <a:gd name="connsiteX898" fmla="*/ 236362 w 506956"/>
              <a:gd name="connsiteY898" fmla="*/ 105144 h 506956"/>
              <a:gd name="connsiteX899" fmla="*/ 232201 w 506956"/>
              <a:gd name="connsiteY899" fmla="*/ 105144 h 506956"/>
              <a:gd name="connsiteX900" fmla="*/ 238511 w 506956"/>
              <a:gd name="connsiteY900" fmla="*/ 95297 h 506956"/>
              <a:gd name="connsiteX901" fmla="*/ 232609 w 506956"/>
              <a:gd name="connsiteY901" fmla="*/ 86103 h 506956"/>
              <a:gd name="connsiteX902" fmla="*/ 236770 w 506956"/>
              <a:gd name="connsiteY902" fmla="*/ 86103 h 506956"/>
              <a:gd name="connsiteX903" fmla="*/ 240578 w 506956"/>
              <a:gd name="connsiteY903" fmla="*/ 92087 h 506956"/>
              <a:gd name="connsiteX904" fmla="*/ 244386 w 506956"/>
              <a:gd name="connsiteY904" fmla="*/ 86103 h 506956"/>
              <a:gd name="connsiteX905" fmla="*/ 248548 w 506956"/>
              <a:gd name="connsiteY905" fmla="*/ 86103 h 506956"/>
              <a:gd name="connsiteX906" fmla="*/ 242646 w 506956"/>
              <a:gd name="connsiteY906" fmla="*/ 95297 h 506956"/>
              <a:gd name="connsiteX907" fmla="*/ 248956 w 506956"/>
              <a:gd name="connsiteY907" fmla="*/ 105144 h 506956"/>
              <a:gd name="connsiteX908" fmla="*/ 244794 w 506956"/>
              <a:gd name="connsiteY908" fmla="*/ 105144 h 506956"/>
              <a:gd name="connsiteX909" fmla="*/ 240578 w 506956"/>
              <a:gd name="connsiteY909" fmla="*/ 98452 h 506956"/>
              <a:gd name="connsiteX910" fmla="*/ 266378 w 506956"/>
              <a:gd name="connsiteY910" fmla="*/ 98452 h 506956"/>
              <a:gd name="connsiteX911" fmla="*/ 262162 w 506956"/>
              <a:gd name="connsiteY911" fmla="*/ 105144 h 506956"/>
              <a:gd name="connsiteX912" fmla="*/ 258001 w 506956"/>
              <a:gd name="connsiteY912" fmla="*/ 105144 h 506956"/>
              <a:gd name="connsiteX913" fmla="*/ 264311 w 506956"/>
              <a:gd name="connsiteY913" fmla="*/ 95297 h 506956"/>
              <a:gd name="connsiteX914" fmla="*/ 258409 w 506956"/>
              <a:gd name="connsiteY914" fmla="*/ 86103 h 506956"/>
              <a:gd name="connsiteX915" fmla="*/ 262570 w 506956"/>
              <a:gd name="connsiteY915" fmla="*/ 86103 h 506956"/>
              <a:gd name="connsiteX916" fmla="*/ 266378 w 506956"/>
              <a:gd name="connsiteY916" fmla="*/ 92087 h 506956"/>
              <a:gd name="connsiteX917" fmla="*/ 270187 w 506956"/>
              <a:gd name="connsiteY917" fmla="*/ 86103 h 506956"/>
              <a:gd name="connsiteX918" fmla="*/ 274348 w 506956"/>
              <a:gd name="connsiteY918" fmla="*/ 86103 h 506956"/>
              <a:gd name="connsiteX919" fmla="*/ 268446 w 506956"/>
              <a:gd name="connsiteY919" fmla="*/ 95297 h 506956"/>
              <a:gd name="connsiteX920" fmla="*/ 274756 w 506956"/>
              <a:gd name="connsiteY920" fmla="*/ 105144 h 506956"/>
              <a:gd name="connsiteX921" fmla="*/ 270595 w 506956"/>
              <a:gd name="connsiteY921" fmla="*/ 105144 h 506956"/>
              <a:gd name="connsiteX922" fmla="*/ 266378 w 506956"/>
              <a:gd name="connsiteY922" fmla="*/ 98452 h 506956"/>
              <a:gd name="connsiteX923" fmla="*/ 292179 w 506956"/>
              <a:gd name="connsiteY923" fmla="*/ 98452 h 506956"/>
              <a:gd name="connsiteX924" fmla="*/ 287962 w 506956"/>
              <a:gd name="connsiteY924" fmla="*/ 105144 h 506956"/>
              <a:gd name="connsiteX925" fmla="*/ 283801 w 506956"/>
              <a:gd name="connsiteY925" fmla="*/ 105144 h 506956"/>
              <a:gd name="connsiteX926" fmla="*/ 290111 w 506956"/>
              <a:gd name="connsiteY926" fmla="*/ 95297 h 506956"/>
              <a:gd name="connsiteX927" fmla="*/ 284209 w 506956"/>
              <a:gd name="connsiteY927" fmla="*/ 86103 h 506956"/>
              <a:gd name="connsiteX928" fmla="*/ 288370 w 506956"/>
              <a:gd name="connsiteY928" fmla="*/ 86103 h 506956"/>
              <a:gd name="connsiteX929" fmla="*/ 292179 w 506956"/>
              <a:gd name="connsiteY929" fmla="*/ 92087 h 506956"/>
              <a:gd name="connsiteX930" fmla="*/ 295987 w 506956"/>
              <a:gd name="connsiteY930" fmla="*/ 86103 h 506956"/>
              <a:gd name="connsiteX931" fmla="*/ 300148 w 506956"/>
              <a:gd name="connsiteY931" fmla="*/ 86103 h 506956"/>
              <a:gd name="connsiteX932" fmla="*/ 294246 w 506956"/>
              <a:gd name="connsiteY932" fmla="*/ 95297 h 506956"/>
              <a:gd name="connsiteX933" fmla="*/ 300556 w 506956"/>
              <a:gd name="connsiteY933" fmla="*/ 105144 h 506956"/>
              <a:gd name="connsiteX934" fmla="*/ 296395 w 506956"/>
              <a:gd name="connsiteY934" fmla="*/ 105144 h 506956"/>
              <a:gd name="connsiteX935" fmla="*/ 292179 w 506956"/>
              <a:gd name="connsiteY935" fmla="*/ 98452 h 506956"/>
              <a:gd name="connsiteX936" fmla="*/ 317979 w 506956"/>
              <a:gd name="connsiteY936" fmla="*/ 98452 h 506956"/>
              <a:gd name="connsiteX937" fmla="*/ 313762 w 506956"/>
              <a:gd name="connsiteY937" fmla="*/ 105144 h 506956"/>
              <a:gd name="connsiteX938" fmla="*/ 309601 w 506956"/>
              <a:gd name="connsiteY938" fmla="*/ 105144 h 506956"/>
              <a:gd name="connsiteX939" fmla="*/ 315911 w 506956"/>
              <a:gd name="connsiteY939" fmla="*/ 95297 h 506956"/>
              <a:gd name="connsiteX940" fmla="*/ 310009 w 506956"/>
              <a:gd name="connsiteY940" fmla="*/ 86103 h 506956"/>
              <a:gd name="connsiteX941" fmla="*/ 314170 w 506956"/>
              <a:gd name="connsiteY941" fmla="*/ 86103 h 506956"/>
              <a:gd name="connsiteX942" fmla="*/ 317979 w 506956"/>
              <a:gd name="connsiteY942" fmla="*/ 92087 h 506956"/>
              <a:gd name="connsiteX943" fmla="*/ 321787 w 506956"/>
              <a:gd name="connsiteY943" fmla="*/ 86103 h 506956"/>
              <a:gd name="connsiteX944" fmla="*/ 325948 w 506956"/>
              <a:gd name="connsiteY944" fmla="*/ 86103 h 506956"/>
              <a:gd name="connsiteX945" fmla="*/ 320046 w 506956"/>
              <a:gd name="connsiteY945" fmla="*/ 95297 h 506956"/>
              <a:gd name="connsiteX946" fmla="*/ 326356 w 506956"/>
              <a:gd name="connsiteY946" fmla="*/ 105144 h 506956"/>
              <a:gd name="connsiteX947" fmla="*/ 322195 w 506956"/>
              <a:gd name="connsiteY947" fmla="*/ 105144 h 506956"/>
              <a:gd name="connsiteX948" fmla="*/ 317979 w 506956"/>
              <a:gd name="connsiteY948" fmla="*/ 98452 h 506956"/>
              <a:gd name="connsiteX949" fmla="*/ 343779 w 506956"/>
              <a:gd name="connsiteY949" fmla="*/ 98452 h 506956"/>
              <a:gd name="connsiteX950" fmla="*/ 339563 w 506956"/>
              <a:gd name="connsiteY950" fmla="*/ 105144 h 506956"/>
              <a:gd name="connsiteX951" fmla="*/ 335401 w 506956"/>
              <a:gd name="connsiteY951" fmla="*/ 105144 h 506956"/>
              <a:gd name="connsiteX952" fmla="*/ 341711 w 506956"/>
              <a:gd name="connsiteY952" fmla="*/ 95297 h 506956"/>
              <a:gd name="connsiteX953" fmla="*/ 335809 w 506956"/>
              <a:gd name="connsiteY953" fmla="*/ 86103 h 506956"/>
              <a:gd name="connsiteX954" fmla="*/ 339971 w 506956"/>
              <a:gd name="connsiteY954" fmla="*/ 86103 h 506956"/>
              <a:gd name="connsiteX955" fmla="*/ 343779 w 506956"/>
              <a:gd name="connsiteY955" fmla="*/ 92087 h 506956"/>
              <a:gd name="connsiteX956" fmla="*/ 347587 w 506956"/>
              <a:gd name="connsiteY956" fmla="*/ 86103 h 506956"/>
              <a:gd name="connsiteX957" fmla="*/ 351748 w 506956"/>
              <a:gd name="connsiteY957" fmla="*/ 86103 h 506956"/>
              <a:gd name="connsiteX958" fmla="*/ 345846 w 506956"/>
              <a:gd name="connsiteY958" fmla="*/ 95297 h 506956"/>
              <a:gd name="connsiteX959" fmla="*/ 352156 w 506956"/>
              <a:gd name="connsiteY959" fmla="*/ 105144 h 506956"/>
              <a:gd name="connsiteX960" fmla="*/ 347995 w 506956"/>
              <a:gd name="connsiteY960" fmla="*/ 105144 h 506956"/>
              <a:gd name="connsiteX961" fmla="*/ 343779 w 506956"/>
              <a:gd name="connsiteY961" fmla="*/ 98452 h 506956"/>
              <a:gd name="connsiteX962" fmla="*/ 369579 w 506956"/>
              <a:gd name="connsiteY962" fmla="*/ 98452 h 506956"/>
              <a:gd name="connsiteX963" fmla="*/ 365363 w 506956"/>
              <a:gd name="connsiteY963" fmla="*/ 105144 h 506956"/>
              <a:gd name="connsiteX964" fmla="*/ 361201 w 506956"/>
              <a:gd name="connsiteY964" fmla="*/ 105144 h 506956"/>
              <a:gd name="connsiteX965" fmla="*/ 367511 w 506956"/>
              <a:gd name="connsiteY965" fmla="*/ 95297 h 506956"/>
              <a:gd name="connsiteX966" fmla="*/ 361609 w 506956"/>
              <a:gd name="connsiteY966" fmla="*/ 86103 h 506956"/>
              <a:gd name="connsiteX967" fmla="*/ 365771 w 506956"/>
              <a:gd name="connsiteY967" fmla="*/ 86103 h 506956"/>
              <a:gd name="connsiteX968" fmla="*/ 369579 w 506956"/>
              <a:gd name="connsiteY968" fmla="*/ 92087 h 506956"/>
              <a:gd name="connsiteX969" fmla="*/ 373387 w 506956"/>
              <a:gd name="connsiteY969" fmla="*/ 86103 h 506956"/>
              <a:gd name="connsiteX970" fmla="*/ 377548 w 506956"/>
              <a:gd name="connsiteY970" fmla="*/ 86103 h 506956"/>
              <a:gd name="connsiteX971" fmla="*/ 371646 w 506956"/>
              <a:gd name="connsiteY971" fmla="*/ 95297 h 506956"/>
              <a:gd name="connsiteX972" fmla="*/ 377956 w 506956"/>
              <a:gd name="connsiteY972" fmla="*/ 105144 h 506956"/>
              <a:gd name="connsiteX973" fmla="*/ 373795 w 506956"/>
              <a:gd name="connsiteY973" fmla="*/ 105144 h 506956"/>
              <a:gd name="connsiteX974" fmla="*/ 369579 w 506956"/>
              <a:gd name="connsiteY974" fmla="*/ 98452 h 506956"/>
              <a:gd name="connsiteX975" fmla="*/ 395379 w 506956"/>
              <a:gd name="connsiteY975" fmla="*/ 98452 h 506956"/>
              <a:gd name="connsiteX976" fmla="*/ 391163 w 506956"/>
              <a:gd name="connsiteY976" fmla="*/ 105144 h 506956"/>
              <a:gd name="connsiteX977" fmla="*/ 387001 w 506956"/>
              <a:gd name="connsiteY977" fmla="*/ 105144 h 506956"/>
              <a:gd name="connsiteX978" fmla="*/ 393312 w 506956"/>
              <a:gd name="connsiteY978" fmla="*/ 95297 h 506956"/>
              <a:gd name="connsiteX979" fmla="*/ 387409 w 506956"/>
              <a:gd name="connsiteY979" fmla="*/ 86103 h 506956"/>
              <a:gd name="connsiteX980" fmla="*/ 391571 w 506956"/>
              <a:gd name="connsiteY980" fmla="*/ 86103 h 506956"/>
              <a:gd name="connsiteX981" fmla="*/ 395379 w 506956"/>
              <a:gd name="connsiteY981" fmla="*/ 92087 h 506956"/>
              <a:gd name="connsiteX982" fmla="*/ 399187 w 506956"/>
              <a:gd name="connsiteY982" fmla="*/ 86103 h 506956"/>
              <a:gd name="connsiteX983" fmla="*/ 403348 w 506956"/>
              <a:gd name="connsiteY983" fmla="*/ 86103 h 506956"/>
              <a:gd name="connsiteX984" fmla="*/ 397446 w 506956"/>
              <a:gd name="connsiteY984" fmla="*/ 95297 h 506956"/>
              <a:gd name="connsiteX985" fmla="*/ 403756 w 506956"/>
              <a:gd name="connsiteY985" fmla="*/ 105144 h 506956"/>
              <a:gd name="connsiteX986" fmla="*/ 399595 w 506956"/>
              <a:gd name="connsiteY986" fmla="*/ 105144 h 506956"/>
              <a:gd name="connsiteX987" fmla="*/ 395379 w 506956"/>
              <a:gd name="connsiteY987" fmla="*/ 98452 h 506956"/>
              <a:gd name="connsiteX988" fmla="*/ 421179 w 506956"/>
              <a:gd name="connsiteY988" fmla="*/ 98452 h 506956"/>
              <a:gd name="connsiteX989" fmla="*/ 416963 w 506956"/>
              <a:gd name="connsiteY989" fmla="*/ 105144 h 506956"/>
              <a:gd name="connsiteX990" fmla="*/ 412801 w 506956"/>
              <a:gd name="connsiteY990" fmla="*/ 105144 h 506956"/>
              <a:gd name="connsiteX991" fmla="*/ 419112 w 506956"/>
              <a:gd name="connsiteY991" fmla="*/ 95297 h 506956"/>
              <a:gd name="connsiteX992" fmla="*/ 413209 w 506956"/>
              <a:gd name="connsiteY992" fmla="*/ 86103 h 506956"/>
              <a:gd name="connsiteX993" fmla="*/ 417371 w 506956"/>
              <a:gd name="connsiteY993" fmla="*/ 86103 h 506956"/>
              <a:gd name="connsiteX994" fmla="*/ 421179 w 506956"/>
              <a:gd name="connsiteY994" fmla="*/ 92087 h 506956"/>
              <a:gd name="connsiteX995" fmla="*/ 424987 w 506956"/>
              <a:gd name="connsiteY995" fmla="*/ 86103 h 506956"/>
              <a:gd name="connsiteX996" fmla="*/ 429149 w 506956"/>
              <a:gd name="connsiteY996" fmla="*/ 86103 h 506956"/>
              <a:gd name="connsiteX997" fmla="*/ 423246 w 506956"/>
              <a:gd name="connsiteY997" fmla="*/ 95297 h 506956"/>
              <a:gd name="connsiteX998" fmla="*/ 429557 w 506956"/>
              <a:gd name="connsiteY998" fmla="*/ 105144 h 506956"/>
              <a:gd name="connsiteX999" fmla="*/ 425395 w 506956"/>
              <a:gd name="connsiteY999" fmla="*/ 105144 h 506956"/>
              <a:gd name="connsiteX1000" fmla="*/ 421179 w 506956"/>
              <a:gd name="connsiteY1000" fmla="*/ 98452 h 506956"/>
              <a:gd name="connsiteX1001" fmla="*/ 446979 w 506956"/>
              <a:gd name="connsiteY1001" fmla="*/ 98452 h 506956"/>
              <a:gd name="connsiteX1002" fmla="*/ 442763 w 506956"/>
              <a:gd name="connsiteY1002" fmla="*/ 105144 h 506956"/>
              <a:gd name="connsiteX1003" fmla="*/ 438601 w 506956"/>
              <a:gd name="connsiteY1003" fmla="*/ 105144 h 506956"/>
              <a:gd name="connsiteX1004" fmla="*/ 444912 w 506956"/>
              <a:gd name="connsiteY1004" fmla="*/ 95297 h 506956"/>
              <a:gd name="connsiteX1005" fmla="*/ 439009 w 506956"/>
              <a:gd name="connsiteY1005" fmla="*/ 86103 h 506956"/>
              <a:gd name="connsiteX1006" fmla="*/ 443171 w 506956"/>
              <a:gd name="connsiteY1006" fmla="*/ 86103 h 506956"/>
              <a:gd name="connsiteX1007" fmla="*/ 446979 w 506956"/>
              <a:gd name="connsiteY1007" fmla="*/ 92087 h 506956"/>
              <a:gd name="connsiteX1008" fmla="*/ 450787 w 506956"/>
              <a:gd name="connsiteY1008" fmla="*/ 86103 h 506956"/>
              <a:gd name="connsiteX1009" fmla="*/ 454949 w 506956"/>
              <a:gd name="connsiteY1009" fmla="*/ 86103 h 506956"/>
              <a:gd name="connsiteX1010" fmla="*/ 449046 w 506956"/>
              <a:gd name="connsiteY1010" fmla="*/ 95297 h 506956"/>
              <a:gd name="connsiteX1011" fmla="*/ 455357 w 506956"/>
              <a:gd name="connsiteY1011" fmla="*/ 105144 h 506956"/>
              <a:gd name="connsiteX1012" fmla="*/ 451195 w 506956"/>
              <a:gd name="connsiteY1012" fmla="*/ 105144 h 506956"/>
              <a:gd name="connsiteX1013" fmla="*/ 446979 w 506956"/>
              <a:gd name="connsiteY1013" fmla="*/ 98452 h 506956"/>
              <a:gd name="connsiteX1014" fmla="*/ 472779 w 506956"/>
              <a:gd name="connsiteY1014" fmla="*/ 98452 h 506956"/>
              <a:gd name="connsiteX1015" fmla="*/ 468563 w 506956"/>
              <a:gd name="connsiteY1015" fmla="*/ 105144 h 506956"/>
              <a:gd name="connsiteX1016" fmla="*/ 464401 w 506956"/>
              <a:gd name="connsiteY1016" fmla="*/ 105144 h 506956"/>
              <a:gd name="connsiteX1017" fmla="*/ 470712 w 506956"/>
              <a:gd name="connsiteY1017" fmla="*/ 95297 h 506956"/>
              <a:gd name="connsiteX1018" fmla="*/ 464809 w 506956"/>
              <a:gd name="connsiteY1018" fmla="*/ 86103 h 506956"/>
              <a:gd name="connsiteX1019" fmla="*/ 468971 w 506956"/>
              <a:gd name="connsiteY1019" fmla="*/ 86103 h 506956"/>
              <a:gd name="connsiteX1020" fmla="*/ 472779 w 506956"/>
              <a:gd name="connsiteY1020" fmla="*/ 92087 h 506956"/>
              <a:gd name="connsiteX1021" fmla="*/ 476587 w 506956"/>
              <a:gd name="connsiteY1021" fmla="*/ 86103 h 506956"/>
              <a:gd name="connsiteX1022" fmla="*/ 480749 w 506956"/>
              <a:gd name="connsiteY1022" fmla="*/ 86103 h 506956"/>
              <a:gd name="connsiteX1023" fmla="*/ 474846 w 506956"/>
              <a:gd name="connsiteY1023" fmla="*/ 95297 h 506956"/>
              <a:gd name="connsiteX1024" fmla="*/ 481157 w 506956"/>
              <a:gd name="connsiteY1024" fmla="*/ 105144 h 506956"/>
              <a:gd name="connsiteX1025" fmla="*/ 476995 w 506956"/>
              <a:gd name="connsiteY1025" fmla="*/ 105144 h 506956"/>
              <a:gd name="connsiteX1026" fmla="*/ 472779 w 506956"/>
              <a:gd name="connsiteY1026" fmla="*/ 98452 h 506956"/>
              <a:gd name="connsiteX1027" fmla="*/ 498579 w 506956"/>
              <a:gd name="connsiteY1027" fmla="*/ 98452 h 506956"/>
              <a:gd name="connsiteX1028" fmla="*/ 494363 w 506956"/>
              <a:gd name="connsiteY1028" fmla="*/ 105144 h 506956"/>
              <a:gd name="connsiteX1029" fmla="*/ 490201 w 506956"/>
              <a:gd name="connsiteY1029" fmla="*/ 105144 h 506956"/>
              <a:gd name="connsiteX1030" fmla="*/ 496512 w 506956"/>
              <a:gd name="connsiteY1030" fmla="*/ 95297 h 506956"/>
              <a:gd name="connsiteX1031" fmla="*/ 490609 w 506956"/>
              <a:gd name="connsiteY1031" fmla="*/ 86103 h 506956"/>
              <a:gd name="connsiteX1032" fmla="*/ 494771 w 506956"/>
              <a:gd name="connsiteY1032" fmla="*/ 86103 h 506956"/>
              <a:gd name="connsiteX1033" fmla="*/ 498579 w 506956"/>
              <a:gd name="connsiteY1033" fmla="*/ 92087 h 506956"/>
              <a:gd name="connsiteX1034" fmla="*/ 502387 w 506956"/>
              <a:gd name="connsiteY1034" fmla="*/ 86103 h 506956"/>
              <a:gd name="connsiteX1035" fmla="*/ 506549 w 506956"/>
              <a:gd name="connsiteY1035" fmla="*/ 86103 h 506956"/>
              <a:gd name="connsiteX1036" fmla="*/ 500646 w 506956"/>
              <a:gd name="connsiteY1036" fmla="*/ 95297 h 506956"/>
              <a:gd name="connsiteX1037" fmla="*/ 506957 w 506956"/>
              <a:gd name="connsiteY1037" fmla="*/ 105144 h 506956"/>
              <a:gd name="connsiteX1038" fmla="*/ 502795 w 506956"/>
              <a:gd name="connsiteY1038" fmla="*/ 105144 h 506956"/>
              <a:gd name="connsiteX1039" fmla="*/ 498579 w 506956"/>
              <a:gd name="connsiteY1039" fmla="*/ 98452 h 506956"/>
              <a:gd name="connsiteX1040" fmla="*/ 8378 w 506956"/>
              <a:gd name="connsiteY1040" fmla="*/ 127153 h 506956"/>
              <a:gd name="connsiteX1041" fmla="*/ 4162 w 506956"/>
              <a:gd name="connsiteY1041" fmla="*/ 133845 h 506956"/>
              <a:gd name="connsiteX1042" fmla="*/ 0 w 506956"/>
              <a:gd name="connsiteY1042" fmla="*/ 133845 h 506956"/>
              <a:gd name="connsiteX1043" fmla="*/ 6310 w 506956"/>
              <a:gd name="connsiteY1043" fmla="*/ 123998 h 506956"/>
              <a:gd name="connsiteX1044" fmla="*/ 408 w 506956"/>
              <a:gd name="connsiteY1044" fmla="*/ 114804 h 506956"/>
              <a:gd name="connsiteX1045" fmla="*/ 4570 w 506956"/>
              <a:gd name="connsiteY1045" fmla="*/ 114804 h 506956"/>
              <a:gd name="connsiteX1046" fmla="*/ 8378 w 506956"/>
              <a:gd name="connsiteY1046" fmla="*/ 120788 h 506956"/>
              <a:gd name="connsiteX1047" fmla="*/ 12186 w 506956"/>
              <a:gd name="connsiteY1047" fmla="*/ 114804 h 506956"/>
              <a:gd name="connsiteX1048" fmla="*/ 16347 w 506956"/>
              <a:gd name="connsiteY1048" fmla="*/ 114804 h 506956"/>
              <a:gd name="connsiteX1049" fmla="*/ 10445 w 506956"/>
              <a:gd name="connsiteY1049" fmla="*/ 123998 h 506956"/>
              <a:gd name="connsiteX1050" fmla="*/ 16755 w 506956"/>
              <a:gd name="connsiteY1050" fmla="*/ 133845 h 506956"/>
              <a:gd name="connsiteX1051" fmla="*/ 12594 w 506956"/>
              <a:gd name="connsiteY1051" fmla="*/ 133845 h 506956"/>
              <a:gd name="connsiteX1052" fmla="*/ 8378 w 506956"/>
              <a:gd name="connsiteY1052" fmla="*/ 127153 h 506956"/>
              <a:gd name="connsiteX1053" fmla="*/ 34178 w 506956"/>
              <a:gd name="connsiteY1053" fmla="*/ 127153 h 506956"/>
              <a:gd name="connsiteX1054" fmla="*/ 29962 w 506956"/>
              <a:gd name="connsiteY1054" fmla="*/ 133845 h 506956"/>
              <a:gd name="connsiteX1055" fmla="*/ 25800 w 506956"/>
              <a:gd name="connsiteY1055" fmla="*/ 133845 h 506956"/>
              <a:gd name="connsiteX1056" fmla="*/ 32110 w 506956"/>
              <a:gd name="connsiteY1056" fmla="*/ 123998 h 506956"/>
              <a:gd name="connsiteX1057" fmla="*/ 26208 w 506956"/>
              <a:gd name="connsiteY1057" fmla="*/ 114804 h 506956"/>
              <a:gd name="connsiteX1058" fmla="*/ 30370 w 506956"/>
              <a:gd name="connsiteY1058" fmla="*/ 114804 h 506956"/>
              <a:gd name="connsiteX1059" fmla="*/ 34178 w 506956"/>
              <a:gd name="connsiteY1059" fmla="*/ 120788 h 506956"/>
              <a:gd name="connsiteX1060" fmla="*/ 37986 w 506956"/>
              <a:gd name="connsiteY1060" fmla="*/ 114804 h 506956"/>
              <a:gd name="connsiteX1061" fmla="*/ 42147 w 506956"/>
              <a:gd name="connsiteY1061" fmla="*/ 114804 h 506956"/>
              <a:gd name="connsiteX1062" fmla="*/ 36245 w 506956"/>
              <a:gd name="connsiteY1062" fmla="*/ 123998 h 506956"/>
              <a:gd name="connsiteX1063" fmla="*/ 42555 w 506956"/>
              <a:gd name="connsiteY1063" fmla="*/ 133845 h 506956"/>
              <a:gd name="connsiteX1064" fmla="*/ 38394 w 506956"/>
              <a:gd name="connsiteY1064" fmla="*/ 133845 h 506956"/>
              <a:gd name="connsiteX1065" fmla="*/ 34178 w 506956"/>
              <a:gd name="connsiteY1065" fmla="*/ 127153 h 506956"/>
              <a:gd name="connsiteX1066" fmla="*/ 59978 w 506956"/>
              <a:gd name="connsiteY1066" fmla="*/ 127153 h 506956"/>
              <a:gd name="connsiteX1067" fmla="*/ 55762 w 506956"/>
              <a:gd name="connsiteY1067" fmla="*/ 133845 h 506956"/>
              <a:gd name="connsiteX1068" fmla="*/ 51600 w 506956"/>
              <a:gd name="connsiteY1068" fmla="*/ 133845 h 506956"/>
              <a:gd name="connsiteX1069" fmla="*/ 57911 w 506956"/>
              <a:gd name="connsiteY1069" fmla="*/ 123998 h 506956"/>
              <a:gd name="connsiteX1070" fmla="*/ 52008 w 506956"/>
              <a:gd name="connsiteY1070" fmla="*/ 114804 h 506956"/>
              <a:gd name="connsiteX1071" fmla="*/ 56170 w 506956"/>
              <a:gd name="connsiteY1071" fmla="*/ 114804 h 506956"/>
              <a:gd name="connsiteX1072" fmla="*/ 59978 w 506956"/>
              <a:gd name="connsiteY1072" fmla="*/ 120788 h 506956"/>
              <a:gd name="connsiteX1073" fmla="*/ 63786 w 506956"/>
              <a:gd name="connsiteY1073" fmla="*/ 114804 h 506956"/>
              <a:gd name="connsiteX1074" fmla="*/ 67948 w 506956"/>
              <a:gd name="connsiteY1074" fmla="*/ 114804 h 506956"/>
              <a:gd name="connsiteX1075" fmla="*/ 62045 w 506956"/>
              <a:gd name="connsiteY1075" fmla="*/ 123998 h 506956"/>
              <a:gd name="connsiteX1076" fmla="*/ 68356 w 506956"/>
              <a:gd name="connsiteY1076" fmla="*/ 133845 h 506956"/>
              <a:gd name="connsiteX1077" fmla="*/ 64194 w 506956"/>
              <a:gd name="connsiteY1077" fmla="*/ 133845 h 506956"/>
              <a:gd name="connsiteX1078" fmla="*/ 59978 w 506956"/>
              <a:gd name="connsiteY1078" fmla="*/ 127153 h 506956"/>
              <a:gd name="connsiteX1079" fmla="*/ 85778 w 506956"/>
              <a:gd name="connsiteY1079" fmla="*/ 127153 h 506956"/>
              <a:gd name="connsiteX1080" fmla="*/ 81562 w 506956"/>
              <a:gd name="connsiteY1080" fmla="*/ 133845 h 506956"/>
              <a:gd name="connsiteX1081" fmla="*/ 77400 w 506956"/>
              <a:gd name="connsiteY1081" fmla="*/ 133845 h 506956"/>
              <a:gd name="connsiteX1082" fmla="*/ 83711 w 506956"/>
              <a:gd name="connsiteY1082" fmla="*/ 123998 h 506956"/>
              <a:gd name="connsiteX1083" fmla="*/ 77808 w 506956"/>
              <a:gd name="connsiteY1083" fmla="*/ 114804 h 506956"/>
              <a:gd name="connsiteX1084" fmla="*/ 81970 w 506956"/>
              <a:gd name="connsiteY1084" fmla="*/ 114804 h 506956"/>
              <a:gd name="connsiteX1085" fmla="*/ 85778 w 506956"/>
              <a:gd name="connsiteY1085" fmla="*/ 120788 h 506956"/>
              <a:gd name="connsiteX1086" fmla="*/ 89586 w 506956"/>
              <a:gd name="connsiteY1086" fmla="*/ 114804 h 506956"/>
              <a:gd name="connsiteX1087" fmla="*/ 93748 w 506956"/>
              <a:gd name="connsiteY1087" fmla="*/ 114804 h 506956"/>
              <a:gd name="connsiteX1088" fmla="*/ 87845 w 506956"/>
              <a:gd name="connsiteY1088" fmla="*/ 123998 h 506956"/>
              <a:gd name="connsiteX1089" fmla="*/ 94156 w 506956"/>
              <a:gd name="connsiteY1089" fmla="*/ 133845 h 506956"/>
              <a:gd name="connsiteX1090" fmla="*/ 89994 w 506956"/>
              <a:gd name="connsiteY1090" fmla="*/ 133845 h 506956"/>
              <a:gd name="connsiteX1091" fmla="*/ 85778 w 506956"/>
              <a:gd name="connsiteY1091" fmla="*/ 127153 h 506956"/>
              <a:gd name="connsiteX1092" fmla="*/ 111578 w 506956"/>
              <a:gd name="connsiteY1092" fmla="*/ 127153 h 506956"/>
              <a:gd name="connsiteX1093" fmla="*/ 107362 w 506956"/>
              <a:gd name="connsiteY1093" fmla="*/ 133845 h 506956"/>
              <a:gd name="connsiteX1094" fmla="*/ 103200 w 506956"/>
              <a:gd name="connsiteY1094" fmla="*/ 133845 h 506956"/>
              <a:gd name="connsiteX1095" fmla="*/ 109511 w 506956"/>
              <a:gd name="connsiteY1095" fmla="*/ 123998 h 506956"/>
              <a:gd name="connsiteX1096" fmla="*/ 103608 w 506956"/>
              <a:gd name="connsiteY1096" fmla="*/ 114804 h 506956"/>
              <a:gd name="connsiteX1097" fmla="*/ 107770 w 506956"/>
              <a:gd name="connsiteY1097" fmla="*/ 114804 h 506956"/>
              <a:gd name="connsiteX1098" fmla="*/ 111578 w 506956"/>
              <a:gd name="connsiteY1098" fmla="*/ 120788 h 506956"/>
              <a:gd name="connsiteX1099" fmla="*/ 115386 w 506956"/>
              <a:gd name="connsiteY1099" fmla="*/ 114804 h 506956"/>
              <a:gd name="connsiteX1100" fmla="*/ 119548 w 506956"/>
              <a:gd name="connsiteY1100" fmla="*/ 114804 h 506956"/>
              <a:gd name="connsiteX1101" fmla="*/ 113645 w 506956"/>
              <a:gd name="connsiteY1101" fmla="*/ 123998 h 506956"/>
              <a:gd name="connsiteX1102" fmla="*/ 119956 w 506956"/>
              <a:gd name="connsiteY1102" fmla="*/ 133845 h 506956"/>
              <a:gd name="connsiteX1103" fmla="*/ 115794 w 506956"/>
              <a:gd name="connsiteY1103" fmla="*/ 133845 h 506956"/>
              <a:gd name="connsiteX1104" fmla="*/ 111578 w 506956"/>
              <a:gd name="connsiteY1104" fmla="*/ 127153 h 506956"/>
              <a:gd name="connsiteX1105" fmla="*/ 137378 w 506956"/>
              <a:gd name="connsiteY1105" fmla="*/ 127153 h 506956"/>
              <a:gd name="connsiteX1106" fmla="*/ 133162 w 506956"/>
              <a:gd name="connsiteY1106" fmla="*/ 133845 h 506956"/>
              <a:gd name="connsiteX1107" fmla="*/ 129000 w 506956"/>
              <a:gd name="connsiteY1107" fmla="*/ 133845 h 506956"/>
              <a:gd name="connsiteX1108" fmla="*/ 135311 w 506956"/>
              <a:gd name="connsiteY1108" fmla="*/ 123998 h 506956"/>
              <a:gd name="connsiteX1109" fmla="*/ 129408 w 506956"/>
              <a:gd name="connsiteY1109" fmla="*/ 114804 h 506956"/>
              <a:gd name="connsiteX1110" fmla="*/ 133570 w 506956"/>
              <a:gd name="connsiteY1110" fmla="*/ 114804 h 506956"/>
              <a:gd name="connsiteX1111" fmla="*/ 137378 w 506956"/>
              <a:gd name="connsiteY1111" fmla="*/ 120788 h 506956"/>
              <a:gd name="connsiteX1112" fmla="*/ 141186 w 506956"/>
              <a:gd name="connsiteY1112" fmla="*/ 114804 h 506956"/>
              <a:gd name="connsiteX1113" fmla="*/ 145348 w 506956"/>
              <a:gd name="connsiteY1113" fmla="*/ 114804 h 506956"/>
              <a:gd name="connsiteX1114" fmla="*/ 139445 w 506956"/>
              <a:gd name="connsiteY1114" fmla="*/ 123998 h 506956"/>
              <a:gd name="connsiteX1115" fmla="*/ 145756 w 506956"/>
              <a:gd name="connsiteY1115" fmla="*/ 133845 h 506956"/>
              <a:gd name="connsiteX1116" fmla="*/ 141594 w 506956"/>
              <a:gd name="connsiteY1116" fmla="*/ 133845 h 506956"/>
              <a:gd name="connsiteX1117" fmla="*/ 137378 w 506956"/>
              <a:gd name="connsiteY1117" fmla="*/ 127153 h 506956"/>
              <a:gd name="connsiteX1118" fmla="*/ 163178 w 506956"/>
              <a:gd name="connsiteY1118" fmla="*/ 127153 h 506956"/>
              <a:gd name="connsiteX1119" fmla="*/ 158962 w 506956"/>
              <a:gd name="connsiteY1119" fmla="*/ 133845 h 506956"/>
              <a:gd name="connsiteX1120" fmla="*/ 154800 w 506956"/>
              <a:gd name="connsiteY1120" fmla="*/ 133845 h 506956"/>
              <a:gd name="connsiteX1121" fmla="*/ 161111 w 506956"/>
              <a:gd name="connsiteY1121" fmla="*/ 123998 h 506956"/>
              <a:gd name="connsiteX1122" fmla="*/ 155208 w 506956"/>
              <a:gd name="connsiteY1122" fmla="*/ 114804 h 506956"/>
              <a:gd name="connsiteX1123" fmla="*/ 159370 w 506956"/>
              <a:gd name="connsiteY1123" fmla="*/ 114804 h 506956"/>
              <a:gd name="connsiteX1124" fmla="*/ 163178 w 506956"/>
              <a:gd name="connsiteY1124" fmla="*/ 120788 h 506956"/>
              <a:gd name="connsiteX1125" fmla="*/ 166986 w 506956"/>
              <a:gd name="connsiteY1125" fmla="*/ 114804 h 506956"/>
              <a:gd name="connsiteX1126" fmla="*/ 171148 w 506956"/>
              <a:gd name="connsiteY1126" fmla="*/ 114804 h 506956"/>
              <a:gd name="connsiteX1127" fmla="*/ 165245 w 506956"/>
              <a:gd name="connsiteY1127" fmla="*/ 123998 h 506956"/>
              <a:gd name="connsiteX1128" fmla="*/ 171556 w 506956"/>
              <a:gd name="connsiteY1128" fmla="*/ 133845 h 506956"/>
              <a:gd name="connsiteX1129" fmla="*/ 167394 w 506956"/>
              <a:gd name="connsiteY1129" fmla="*/ 133845 h 506956"/>
              <a:gd name="connsiteX1130" fmla="*/ 163178 w 506956"/>
              <a:gd name="connsiteY1130" fmla="*/ 127153 h 506956"/>
              <a:gd name="connsiteX1131" fmla="*/ 188978 w 506956"/>
              <a:gd name="connsiteY1131" fmla="*/ 127153 h 506956"/>
              <a:gd name="connsiteX1132" fmla="*/ 184762 w 506956"/>
              <a:gd name="connsiteY1132" fmla="*/ 133845 h 506956"/>
              <a:gd name="connsiteX1133" fmla="*/ 180601 w 506956"/>
              <a:gd name="connsiteY1133" fmla="*/ 133845 h 506956"/>
              <a:gd name="connsiteX1134" fmla="*/ 186911 w 506956"/>
              <a:gd name="connsiteY1134" fmla="*/ 123998 h 506956"/>
              <a:gd name="connsiteX1135" fmla="*/ 181009 w 506956"/>
              <a:gd name="connsiteY1135" fmla="*/ 114804 h 506956"/>
              <a:gd name="connsiteX1136" fmla="*/ 185170 w 506956"/>
              <a:gd name="connsiteY1136" fmla="*/ 114804 h 506956"/>
              <a:gd name="connsiteX1137" fmla="*/ 188978 w 506956"/>
              <a:gd name="connsiteY1137" fmla="*/ 120788 h 506956"/>
              <a:gd name="connsiteX1138" fmla="*/ 192786 w 506956"/>
              <a:gd name="connsiteY1138" fmla="*/ 114804 h 506956"/>
              <a:gd name="connsiteX1139" fmla="*/ 196948 w 506956"/>
              <a:gd name="connsiteY1139" fmla="*/ 114804 h 506956"/>
              <a:gd name="connsiteX1140" fmla="*/ 191045 w 506956"/>
              <a:gd name="connsiteY1140" fmla="*/ 123998 h 506956"/>
              <a:gd name="connsiteX1141" fmla="*/ 197356 w 506956"/>
              <a:gd name="connsiteY1141" fmla="*/ 133845 h 506956"/>
              <a:gd name="connsiteX1142" fmla="*/ 193194 w 506956"/>
              <a:gd name="connsiteY1142" fmla="*/ 133845 h 506956"/>
              <a:gd name="connsiteX1143" fmla="*/ 188978 w 506956"/>
              <a:gd name="connsiteY1143" fmla="*/ 127153 h 506956"/>
              <a:gd name="connsiteX1144" fmla="*/ 214778 w 506956"/>
              <a:gd name="connsiteY1144" fmla="*/ 127153 h 506956"/>
              <a:gd name="connsiteX1145" fmla="*/ 210562 w 506956"/>
              <a:gd name="connsiteY1145" fmla="*/ 133845 h 506956"/>
              <a:gd name="connsiteX1146" fmla="*/ 206401 w 506956"/>
              <a:gd name="connsiteY1146" fmla="*/ 133845 h 506956"/>
              <a:gd name="connsiteX1147" fmla="*/ 212711 w 506956"/>
              <a:gd name="connsiteY1147" fmla="*/ 123998 h 506956"/>
              <a:gd name="connsiteX1148" fmla="*/ 206809 w 506956"/>
              <a:gd name="connsiteY1148" fmla="*/ 114804 h 506956"/>
              <a:gd name="connsiteX1149" fmla="*/ 210970 w 506956"/>
              <a:gd name="connsiteY1149" fmla="*/ 114804 h 506956"/>
              <a:gd name="connsiteX1150" fmla="*/ 214778 w 506956"/>
              <a:gd name="connsiteY1150" fmla="*/ 120788 h 506956"/>
              <a:gd name="connsiteX1151" fmla="*/ 218586 w 506956"/>
              <a:gd name="connsiteY1151" fmla="*/ 114804 h 506956"/>
              <a:gd name="connsiteX1152" fmla="*/ 222748 w 506956"/>
              <a:gd name="connsiteY1152" fmla="*/ 114804 h 506956"/>
              <a:gd name="connsiteX1153" fmla="*/ 216846 w 506956"/>
              <a:gd name="connsiteY1153" fmla="*/ 123998 h 506956"/>
              <a:gd name="connsiteX1154" fmla="*/ 223156 w 506956"/>
              <a:gd name="connsiteY1154" fmla="*/ 133845 h 506956"/>
              <a:gd name="connsiteX1155" fmla="*/ 218994 w 506956"/>
              <a:gd name="connsiteY1155" fmla="*/ 133845 h 506956"/>
              <a:gd name="connsiteX1156" fmla="*/ 214778 w 506956"/>
              <a:gd name="connsiteY1156" fmla="*/ 127153 h 506956"/>
              <a:gd name="connsiteX1157" fmla="*/ 240578 w 506956"/>
              <a:gd name="connsiteY1157" fmla="*/ 127153 h 506956"/>
              <a:gd name="connsiteX1158" fmla="*/ 236362 w 506956"/>
              <a:gd name="connsiteY1158" fmla="*/ 133845 h 506956"/>
              <a:gd name="connsiteX1159" fmla="*/ 232201 w 506956"/>
              <a:gd name="connsiteY1159" fmla="*/ 133845 h 506956"/>
              <a:gd name="connsiteX1160" fmla="*/ 238511 w 506956"/>
              <a:gd name="connsiteY1160" fmla="*/ 123998 h 506956"/>
              <a:gd name="connsiteX1161" fmla="*/ 232609 w 506956"/>
              <a:gd name="connsiteY1161" fmla="*/ 114804 h 506956"/>
              <a:gd name="connsiteX1162" fmla="*/ 236770 w 506956"/>
              <a:gd name="connsiteY1162" fmla="*/ 114804 h 506956"/>
              <a:gd name="connsiteX1163" fmla="*/ 240578 w 506956"/>
              <a:gd name="connsiteY1163" fmla="*/ 120788 h 506956"/>
              <a:gd name="connsiteX1164" fmla="*/ 244386 w 506956"/>
              <a:gd name="connsiteY1164" fmla="*/ 114804 h 506956"/>
              <a:gd name="connsiteX1165" fmla="*/ 248548 w 506956"/>
              <a:gd name="connsiteY1165" fmla="*/ 114804 h 506956"/>
              <a:gd name="connsiteX1166" fmla="*/ 242646 w 506956"/>
              <a:gd name="connsiteY1166" fmla="*/ 123998 h 506956"/>
              <a:gd name="connsiteX1167" fmla="*/ 248956 w 506956"/>
              <a:gd name="connsiteY1167" fmla="*/ 133845 h 506956"/>
              <a:gd name="connsiteX1168" fmla="*/ 244794 w 506956"/>
              <a:gd name="connsiteY1168" fmla="*/ 133845 h 506956"/>
              <a:gd name="connsiteX1169" fmla="*/ 240578 w 506956"/>
              <a:gd name="connsiteY1169" fmla="*/ 127153 h 506956"/>
              <a:gd name="connsiteX1170" fmla="*/ 266378 w 506956"/>
              <a:gd name="connsiteY1170" fmla="*/ 127153 h 506956"/>
              <a:gd name="connsiteX1171" fmla="*/ 262162 w 506956"/>
              <a:gd name="connsiteY1171" fmla="*/ 133845 h 506956"/>
              <a:gd name="connsiteX1172" fmla="*/ 258001 w 506956"/>
              <a:gd name="connsiteY1172" fmla="*/ 133845 h 506956"/>
              <a:gd name="connsiteX1173" fmla="*/ 264311 w 506956"/>
              <a:gd name="connsiteY1173" fmla="*/ 123998 h 506956"/>
              <a:gd name="connsiteX1174" fmla="*/ 258409 w 506956"/>
              <a:gd name="connsiteY1174" fmla="*/ 114804 h 506956"/>
              <a:gd name="connsiteX1175" fmla="*/ 262570 w 506956"/>
              <a:gd name="connsiteY1175" fmla="*/ 114804 h 506956"/>
              <a:gd name="connsiteX1176" fmla="*/ 266378 w 506956"/>
              <a:gd name="connsiteY1176" fmla="*/ 120788 h 506956"/>
              <a:gd name="connsiteX1177" fmla="*/ 270187 w 506956"/>
              <a:gd name="connsiteY1177" fmla="*/ 114804 h 506956"/>
              <a:gd name="connsiteX1178" fmla="*/ 274348 w 506956"/>
              <a:gd name="connsiteY1178" fmla="*/ 114804 h 506956"/>
              <a:gd name="connsiteX1179" fmla="*/ 268446 w 506956"/>
              <a:gd name="connsiteY1179" fmla="*/ 123998 h 506956"/>
              <a:gd name="connsiteX1180" fmla="*/ 274756 w 506956"/>
              <a:gd name="connsiteY1180" fmla="*/ 133845 h 506956"/>
              <a:gd name="connsiteX1181" fmla="*/ 270595 w 506956"/>
              <a:gd name="connsiteY1181" fmla="*/ 133845 h 506956"/>
              <a:gd name="connsiteX1182" fmla="*/ 266378 w 506956"/>
              <a:gd name="connsiteY1182" fmla="*/ 127153 h 506956"/>
              <a:gd name="connsiteX1183" fmla="*/ 292179 w 506956"/>
              <a:gd name="connsiteY1183" fmla="*/ 127153 h 506956"/>
              <a:gd name="connsiteX1184" fmla="*/ 287962 w 506956"/>
              <a:gd name="connsiteY1184" fmla="*/ 133845 h 506956"/>
              <a:gd name="connsiteX1185" fmla="*/ 283801 w 506956"/>
              <a:gd name="connsiteY1185" fmla="*/ 133845 h 506956"/>
              <a:gd name="connsiteX1186" fmla="*/ 290111 w 506956"/>
              <a:gd name="connsiteY1186" fmla="*/ 123998 h 506956"/>
              <a:gd name="connsiteX1187" fmla="*/ 284209 w 506956"/>
              <a:gd name="connsiteY1187" fmla="*/ 114804 h 506956"/>
              <a:gd name="connsiteX1188" fmla="*/ 288370 w 506956"/>
              <a:gd name="connsiteY1188" fmla="*/ 114804 h 506956"/>
              <a:gd name="connsiteX1189" fmla="*/ 292179 w 506956"/>
              <a:gd name="connsiteY1189" fmla="*/ 120788 h 506956"/>
              <a:gd name="connsiteX1190" fmla="*/ 295987 w 506956"/>
              <a:gd name="connsiteY1190" fmla="*/ 114804 h 506956"/>
              <a:gd name="connsiteX1191" fmla="*/ 300148 w 506956"/>
              <a:gd name="connsiteY1191" fmla="*/ 114804 h 506956"/>
              <a:gd name="connsiteX1192" fmla="*/ 294246 w 506956"/>
              <a:gd name="connsiteY1192" fmla="*/ 123998 h 506956"/>
              <a:gd name="connsiteX1193" fmla="*/ 300556 w 506956"/>
              <a:gd name="connsiteY1193" fmla="*/ 133845 h 506956"/>
              <a:gd name="connsiteX1194" fmla="*/ 296395 w 506956"/>
              <a:gd name="connsiteY1194" fmla="*/ 133845 h 506956"/>
              <a:gd name="connsiteX1195" fmla="*/ 292179 w 506956"/>
              <a:gd name="connsiteY1195" fmla="*/ 127153 h 506956"/>
              <a:gd name="connsiteX1196" fmla="*/ 317979 w 506956"/>
              <a:gd name="connsiteY1196" fmla="*/ 127153 h 506956"/>
              <a:gd name="connsiteX1197" fmla="*/ 313762 w 506956"/>
              <a:gd name="connsiteY1197" fmla="*/ 133845 h 506956"/>
              <a:gd name="connsiteX1198" fmla="*/ 309601 w 506956"/>
              <a:gd name="connsiteY1198" fmla="*/ 133845 h 506956"/>
              <a:gd name="connsiteX1199" fmla="*/ 315911 w 506956"/>
              <a:gd name="connsiteY1199" fmla="*/ 123998 h 506956"/>
              <a:gd name="connsiteX1200" fmla="*/ 310009 w 506956"/>
              <a:gd name="connsiteY1200" fmla="*/ 114804 h 506956"/>
              <a:gd name="connsiteX1201" fmla="*/ 314170 w 506956"/>
              <a:gd name="connsiteY1201" fmla="*/ 114804 h 506956"/>
              <a:gd name="connsiteX1202" fmla="*/ 317979 w 506956"/>
              <a:gd name="connsiteY1202" fmla="*/ 120788 h 506956"/>
              <a:gd name="connsiteX1203" fmla="*/ 321787 w 506956"/>
              <a:gd name="connsiteY1203" fmla="*/ 114804 h 506956"/>
              <a:gd name="connsiteX1204" fmla="*/ 325948 w 506956"/>
              <a:gd name="connsiteY1204" fmla="*/ 114804 h 506956"/>
              <a:gd name="connsiteX1205" fmla="*/ 320046 w 506956"/>
              <a:gd name="connsiteY1205" fmla="*/ 123998 h 506956"/>
              <a:gd name="connsiteX1206" fmla="*/ 326356 w 506956"/>
              <a:gd name="connsiteY1206" fmla="*/ 133845 h 506956"/>
              <a:gd name="connsiteX1207" fmla="*/ 322195 w 506956"/>
              <a:gd name="connsiteY1207" fmla="*/ 133845 h 506956"/>
              <a:gd name="connsiteX1208" fmla="*/ 317979 w 506956"/>
              <a:gd name="connsiteY1208" fmla="*/ 127153 h 506956"/>
              <a:gd name="connsiteX1209" fmla="*/ 343779 w 506956"/>
              <a:gd name="connsiteY1209" fmla="*/ 127153 h 506956"/>
              <a:gd name="connsiteX1210" fmla="*/ 339563 w 506956"/>
              <a:gd name="connsiteY1210" fmla="*/ 133845 h 506956"/>
              <a:gd name="connsiteX1211" fmla="*/ 335401 w 506956"/>
              <a:gd name="connsiteY1211" fmla="*/ 133845 h 506956"/>
              <a:gd name="connsiteX1212" fmla="*/ 341711 w 506956"/>
              <a:gd name="connsiteY1212" fmla="*/ 123998 h 506956"/>
              <a:gd name="connsiteX1213" fmla="*/ 335809 w 506956"/>
              <a:gd name="connsiteY1213" fmla="*/ 114804 h 506956"/>
              <a:gd name="connsiteX1214" fmla="*/ 339971 w 506956"/>
              <a:gd name="connsiteY1214" fmla="*/ 114804 h 506956"/>
              <a:gd name="connsiteX1215" fmla="*/ 343779 w 506956"/>
              <a:gd name="connsiteY1215" fmla="*/ 120788 h 506956"/>
              <a:gd name="connsiteX1216" fmla="*/ 347587 w 506956"/>
              <a:gd name="connsiteY1216" fmla="*/ 114804 h 506956"/>
              <a:gd name="connsiteX1217" fmla="*/ 351748 w 506956"/>
              <a:gd name="connsiteY1217" fmla="*/ 114804 h 506956"/>
              <a:gd name="connsiteX1218" fmla="*/ 345846 w 506956"/>
              <a:gd name="connsiteY1218" fmla="*/ 123998 h 506956"/>
              <a:gd name="connsiteX1219" fmla="*/ 352156 w 506956"/>
              <a:gd name="connsiteY1219" fmla="*/ 133845 h 506956"/>
              <a:gd name="connsiteX1220" fmla="*/ 347995 w 506956"/>
              <a:gd name="connsiteY1220" fmla="*/ 133845 h 506956"/>
              <a:gd name="connsiteX1221" fmla="*/ 343779 w 506956"/>
              <a:gd name="connsiteY1221" fmla="*/ 127153 h 506956"/>
              <a:gd name="connsiteX1222" fmla="*/ 369579 w 506956"/>
              <a:gd name="connsiteY1222" fmla="*/ 127153 h 506956"/>
              <a:gd name="connsiteX1223" fmla="*/ 365363 w 506956"/>
              <a:gd name="connsiteY1223" fmla="*/ 133845 h 506956"/>
              <a:gd name="connsiteX1224" fmla="*/ 361201 w 506956"/>
              <a:gd name="connsiteY1224" fmla="*/ 133845 h 506956"/>
              <a:gd name="connsiteX1225" fmla="*/ 367511 w 506956"/>
              <a:gd name="connsiteY1225" fmla="*/ 123998 h 506956"/>
              <a:gd name="connsiteX1226" fmla="*/ 361609 w 506956"/>
              <a:gd name="connsiteY1226" fmla="*/ 114804 h 506956"/>
              <a:gd name="connsiteX1227" fmla="*/ 365771 w 506956"/>
              <a:gd name="connsiteY1227" fmla="*/ 114804 h 506956"/>
              <a:gd name="connsiteX1228" fmla="*/ 369579 w 506956"/>
              <a:gd name="connsiteY1228" fmla="*/ 120788 h 506956"/>
              <a:gd name="connsiteX1229" fmla="*/ 373387 w 506956"/>
              <a:gd name="connsiteY1229" fmla="*/ 114804 h 506956"/>
              <a:gd name="connsiteX1230" fmla="*/ 377548 w 506956"/>
              <a:gd name="connsiteY1230" fmla="*/ 114804 h 506956"/>
              <a:gd name="connsiteX1231" fmla="*/ 371646 w 506956"/>
              <a:gd name="connsiteY1231" fmla="*/ 123998 h 506956"/>
              <a:gd name="connsiteX1232" fmla="*/ 377956 w 506956"/>
              <a:gd name="connsiteY1232" fmla="*/ 133845 h 506956"/>
              <a:gd name="connsiteX1233" fmla="*/ 373795 w 506956"/>
              <a:gd name="connsiteY1233" fmla="*/ 133845 h 506956"/>
              <a:gd name="connsiteX1234" fmla="*/ 369579 w 506956"/>
              <a:gd name="connsiteY1234" fmla="*/ 127153 h 506956"/>
              <a:gd name="connsiteX1235" fmla="*/ 395379 w 506956"/>
              <a:gd name="connsiteY1235" fmla="*/ 127153 h 506956"/>
              <a:gd name="connsiteX1236" fmla="*/ 391163 w 506956"/>
              <a:gd name="connsiteY1236" fmla="*/ 133845 h 506956"/>
              <a:gd name="connsiteX1237" fmla="*/ 387001 w 506956"/>
              <a:gd name="connsiteY1237" fmla="*/ 133845 h 506956"/>
              <a:gd name="connsiteX1238" fmla="*/ 393312 w 506956"/>
              <a:gd name="connsiteY1238" fmla="*/ 123998 h 506956"/>
              <a:gd name="connsiteX1239" fmla="*/ 387409 w 506956"/>
              <a:gd name="connsiteY1239" fmla="*/ 114804 h 506956"/>
              <a:gd name="connsiteX1240" fmla="*/ 391571 w 506956"/>
              <a:gd name="connsiteY1240" fmla="*/ 114804 h 506956"/>
              <a:gd name="connsiteX1241" fmla="*/ 395379 w 506956"/>
              <a:gd name="connsiteY1241" fmla="*/ 120788 h 506956"/>
              <a:gd name="connsiteX1242" fmla="*/ 399187 w 506956"/>
              <a:gd name="connsiteY1242" fmla="*/ 114804 h 506956"/>
              <a:gd name="connsiteX1243" fmla="*/ 403348 w 506956"/>
              <a:gd name="connsiteY1243" fmla="*/ 114804 h 506956"/>
              <a:gd name="connsiteX1244" fmla="*/ 397446 w 506956"/>
              <a:gd name="connsiteY1244" fmla="*/ 123998 h 506956"/>
              <a:gd name="connsiteX1245" fmla="*/ 403756 w 506956"/>
              <a:gd name="connsiteY1245" fmla="*/ 133845 h 506956"/>
              <a:gd name="connsiteX1246" fmla="*/ 399595 w 506956"/>
              <a:gd name="connsiteY1246" fmla="*/ 133845 h 506956"/>
              <a:gd name="connsiteX1247" fmla="*/ 395379 w 506956"/>
              <a:gd name="connsiteY1247" fmla="*/ 127153 h 506956"/>
              <a:gd name="connsiteX1248" fmla="*/ 421179 w 506956"/>
              <a:gd name="connsiteY1248" fmla="*/ 127153 h 506956"/>
              <a:gd name="connsiteX1249" fmla="*/ 416963 w 506956"/>
              <a:gd name="connsiteY1249" fmla="*/ 133845 h 506956"/>
              <a:gd name="connsiteX1250" fmla="*/ 412801 w 506956"/>
              <a:gd name="connsiteY1250" fmla="*/ 133845 h 506956"/>
              <a:gd name="connsiteX1251" fmla="*/ 419112 w 506956"/>
              <a:gd name="connsiteY1251" fmla="*/ 123998 h 506956"/>
              <a:gd name="connsiteX1252" fmla="*/ 413209 w 506956"/>
              <a:gd name="connsiteY1252" fmla="*/ 114804 h 506956"/>
              <a:gd name="connsiteX1253" fmla="*/ 417371 w 506956"/>
              <a:gd name="connsiteY1253" fmla="*/ 114804 h 506956"/>
              <a:gd name="connsiteX1254" fmla="*/ 421179 w 506956"/>
              <a:gd name="connsiteY1254" fmla="*/ 120788 h 506956"/>
              <a:gd name="connsiteX1255" fmla="*/ 424987 w 506956"/>
              <a:gd name="connsiteY1255" fmla="*/ 114804 h 506956"/>
              <a:gd name="connsiteX1256" fmla="*/ 429149 w 506956"/>
              <a:gd name="connsiteY1256" fmla="*/ 114804 h 506956"/>
              <a:gd name="connsiteX1257" fmla="*/ 423246 w 506956"/>
              <a:gd name="connsiteY1257" fmla="*/ 123998 h 506956"/>
              <a:gd name="connsiteX1258" fmla="*/ 429557 w 506956"/>
              <a:gd name="connsiteY1258" fmla="*/ 133845 h 506956"/>
              <a:gd name="connsiteX1259" fmla="*/ 425395 w 506956"/>
              <a:gd name="connsiteY1259" fmla="*/ 133845 h 506956"/>
              <a:gd name="connsiteX1260" fmla="*/ 421179 w 506956"/>
              <a:gd name="connsiteY1260" fmla="*/ 127153 h 506956"/>
              <a:gd name="connsiteX1261" fmla="*/ 446979 w 506956"/>
              <a:gd name="connsiteY1261" fmla="*/ 127153 h 506956"/>
              <a:gd name="connsiteX1262" fmla="*/ 442763 w 506956"/>
              <a:gd name="connsiteY1262" fmla="*/ 133845 h 506956"/>
              <a:gd name="connsiteX1263" fmla="*/ 438601 w 506956"/>
              <a:gd name="connsiteY1263" fmla="*/ 133845 h 506956"/>
              <a:gd name="connsiteX1264" fmla="*/ 444912 w 506956"/>
              <a:gd name="connsiteY1264" fmla="*/ 123998 h 506956"/>
              <a:gd name="connsiteX1265" fmla="*/ 439009 w 506956"/>
              <a:gd name="connsiteY1265" fmla="*/ 114804 h 506956"/>
              <a:gd name="connsiteX1266" fmla="*/ 443171 w 506956"/>
              <a:gd name="connsiteY1266" fmla="*/ 114804 h 506956"/>
              <a:gd name="connsiteX1267" fmla="*/ 446979 w 506956"/>
              <a:gd name="connsiteY1267" fmla="*/ 120788 h 506956"/>
              <a:gd name="connsiteX1268" fmla="*/ 450787 w 506956"/>
              <a:gd name="connsiteY1268" fmla="*/ 114804 h 506956"/>
              <a:gd name="connsiteX1269" fmla="*/ 454949 w 506956"/>
              <a:gd name="connsiteY1269" fmla="*/ 114804 h 506956"/>
              <a:gd name="connsiteX1270" fmla="*/ 449046 w 506956"/>
              <a:gd name="connsiteY1270" fmla="*/ 123998 h 506956"/>
              <a:gd name="connsiteX1271" fmla="*/ 455357 w 506956"/>
              <a:gd name="connsiteY1271" fmla="*/ 133845 h 506956"/>
              <a:gd name="connsiteX1272" fmla="*/ 451195 w 506956"/>
              <a:gd name="connsiteY1272" fmla="*/ 133845 h 506956"/>
              <a:gd name="connsiteX1273" fmla="*/ 446979 w 506956"/>
              <a:gd name="connsiteY1273" fmla="*/ 127153 h 506956"/>
              <a:gd name="connsiteX1274" fmla="*/ 472779 w 506956"/>
              <a:gd name="connsiteY1274" fmla="*/ 127153 h 506956"/>
              <a:gd name="connsiteX1275" fmla="*/ 468563 w 506956"/>
              <a:gd name="connsiteY1275" fmla="*/ 133845 h 506956"/>
              <a:gd name="connsiteX1276" fmla="*/ 464401 w 506956"/>
              <a:gd name="connsiteY1276" fmla="*/ 133845 h 506956"/>
              <a:gd name="connsiteX1277" fmla="*/ 470712 w 506956"/>
              <a:gd name="connsiteY1277" fmla="*/ 123998 h 506956"/>
              <a:gd name="connsiteX1278" fmla="*/ 464809 w 506956"/>
              <a:gd name="connsiteY1278" fmla="*/ 114804 h 506956"/>
              <a:gd name="connsiteX1279" fmla="*/ 468971 w 506956"/>
              <a:gd name="connsiteY1279" fmla="*/ 114804 h 506956"/>
              <a:gd name="connsiteX1280" fmla="*/ 472779 w 506956"/>
              <a:gd name="connsiteY1280" fmla="*/ 120788 h 506956"/>
              <a:gd name="connsiteX1281" fmla="*/ 476587 w 506956"/>
              <a:gd name="connsiteY1281" fmla="*/ 114804 h 506956"/>
              <a:gd name="connsiteX1282" fmla="*/ 480749 w 506956"/>
              <a:gd name="connsiteY1282" fmla="*/ 114804 h 506956"/>
              <a:gd name="connsiteX1283" fmla="*/ 474846 w 506956"/>
              <a:gd name="connsiteY1283" fmla="*/ 123998 h 506956"/>
              <a:gd name="connsiteX1284" fmla="*/ 481157 w 506956"/>
              <a:gd name="connsiteY1284" fmla="*/ 133845 h 506956"/>
              <a:gd name="connsiteX1285" fmla="*/ 476995 w 506956"/>
              <a:gd name="connsiteY1285" fmla="*/ 133845 h 506956"/>
              <a:gd name="connsiteX1286" fmla="*/ 472779 w 506956"/>
              <a:gd name="connsiteY1286" fmla="*/ 127153 h 506956"/>
              <a:gd name="connsiteX1287" fmla="*/ 498579 w 506956"/>
              <a:gd name="connsiteY1287" fmla="*/ 127153 h 506956"/>
              <a:gd name="connsiteX1288" fmla="*/ 494363 w 506956"/>
              <a:gd name="connsiteY1288" fmla="*/ 133845 h 506956"/>
              <a:gd name="connsiteX1289" fmla="*/ 490201 w 506956"/>
              <a:gd name="connsiteY1289" fmla="*/ 133845 h 506956"/>
              <a:gd name="connsiteX1290" fmla="*/ 496512 w 506956"/>
              <a:gd name="connsiteY1290" fmla="*/ 123998 h 506956"/>
              <a:gd name="connsiteX1291" fmla="*/ 490609 w 506956"/>
              <a:gd name="connsiteY1291" fmla="*/ 114804 h 506956"/>
              <a:gd name="connsiteX1292" fmla="*/ 494771 w 506956"/>
              <a:gd name="connsiteY1292" fmla="*/ 114804 h 506956"/>
              <a:gd name="connsiteX1293" fmla="*/ 498579 w 506956"/>
              <a:gd name="connsiteY1293" fmla="*/ 120788 h 506956"/>
              <a:gd name="connsiteX1294" fmla="*/ 502387 w 506956"/>
              <a:gd name="connsiteY1294" fmla="*/ 114804 h 506956"/>
              <a:gd name="connsiteX1295" fmla="*/ 506549 w 506956"/>
              <a:gd name="connsiteY1295" fmla="*/ 114804 h 506956"/>
              <a:gd name="connsiteX1296" fmla="*/ 500646 w 506956"/>
              <a:gd name="connsiteY1296" fmla="*/ 123998 h 506956"/>
              <a:gd name="connsiteX1297" fmla="*/ 506957 w 506956"/>
              <a:gd name="connsiteY1297" fmla="*/ 133845 h 506956"/>
              <a:gd name="connsiteX1298" fmla="*/ 502795 w 506956"/>
              <a:gd name="connsiteY1298" fmla="*/ 133845 h 506956"/>
              <a:gd name="connsiteX1299" fmla="*/ 498579 w 506956"/>
              <a:gd name="connsiteY1299" fmla="*/ 127153 h 506956"/>
              <a:gd name="connsiteX1300" fmla="*/ 8378 w 506956"/>
              <a:gd name="connsiteY1300" fmla="*/ 155854 h 506956"/>
              <a:gd name="connsiteX1301" fmla="*/ 4162 w 506956"/>
              <a:gd name="connsiteY1301" fmla="*/ 162545 h 506956"/>
              <a:gd name="connsiteX1302" fmla="*/ 0 w 506956"/>
              <a:gd name="connsiteY1302" fmla="*/ 162545 h 506956"/>
              <a:gd name="connsiteX1303" fmla="*/ 6310 w 506956"/>
              <a:gd name="connsiteY1303" fmla="*/ 152699 h 506956"/>
              <a:gd name="connsiteX1304" fmla="*/ 408 w 506956"/>
              <a:gd name="connsiteY1304" fmla="*/ 143505 h 506956"/>
              <a:gd name="connsiteX1305" fmla="*/ 4570 w 506956"/>
              <a:gd name="connsiteY1305" fmla="*/ 143505 h 506956"/>
              <a:gd name="connsiteX1306" fmla="*/ 8378 w 506956"/>
              <a:gd name="connsiteY1306" fmla="*/ 149489 h 506956"/>
              <a:gd name="connsiteX1307" fmla="*/ 12186 w 506956"/>
              <a:gd name="connsiteY1307" fmla="*/ 143505 h 506956"/>
              <a:gd name="connsiteX1308" fmla="*/ 16347 w 506956"/>
              <a:gd name="connsiteY1308" fmla="*/ 143505 h 506956"/>
              <a:gd name="connsiteX1309" fmla="*/ 10445 w 506956"/>
              <a:gd name="connsiteY1309" fmla="*/ 152699 h 506956"/>
              <a:gd name="connsiteX1310" fmla="*/ 16755 w 506956"/>
              <a:gd name="connsiteY1310" fmla="*/ 162545 h 506956"/>
              <a:gd name="connsiteX1311" fmla="*/ 12594 w 506956"/>
              <a:gd name="connsiteY1311" fmla="*/ 162545 h 506956"/>
              <a:gd name="connsiteX1312" fmla="*/ 8378 w 506956"/>
              <a:gd name="connsiteY1312" fmla="*/ 155854 h 506956"/>
              <a:gd name="connsiteX1313" fmla="*/ 34178 w 506956"/>
              <a:gd name="connsiteY1313" fmla="*/ 155854 h 506956"/>
              <a:gd name="connsiteX1314" fmla="*/ 29962 w 506956"/>
              <a:gd name="connsiteY1314" fmla="*/ 162545 h 506956"/>
              <a:gd name="connsiteX1315" fmla="*/ 25800 w 506956"/>
              <a:gd name="connsiteY1315" fmla="*/ 162545 h 506956"/>
              <a:gd name="connsiteX1316" fmla="*/ 32110 w 506956"/>
              <a:gd name="connsiteY1316" fmla="*/ 152699 h 506956"/>
              <a:gd name="connsiteX1317" fmla="*/ 26208 w 506956"/>
              <a:gd name="connsiteY1317" fmla="*/ 143505 h 506956"/>
              <a:gd name="connsiteX1318" fmla="*/ 30370 w 506956"/>
              <a:gd name="connsiteY1318" fmla="*/ 143505 h 506956"/>
              <a:gd name="connsiteX1319" fmla="*/ 34178 w 506956"/>
              <a:gd name="connsiteY1319" fmla="*/ 149489 h 506956"/>
              <a:gd name="connsiteX1320" fmla="*/ 37986 w 506956"/>
              <a:gd name="connsiteY1320" fmla="*/ 143505 h 506956"/>
              <a:gd name="connsiteX1321" fmla="*/ 42147 w 506956"/>
              <a:gd name="connsiteY1321" fmla="*/ 143505 h 506956"/>
              <a:gd name="connsiteX1322" fmla="*/ 36245 w 506956"/>
              <a:gd name="connsiteY1322" fmla="*/ 152699 h 506956"/>
              <a:gd name="connsiteX1323" fmla="*/ 42555 w 506956"/>
              <a:gd name="connsiteY1323" fmla="*/ 162545 h 506956"/>
              <a:gd name="connsiteX1324" fmla="*/ 38394 w 506956"/>
              <a:gd name="connsiteY1324" fmla="*/ 162545 h 506956"/>
              <a:gd name="connsiteX1325" fmla="*/ 34178 w 506956"/>
              <a:gd name="connsiteY1325" fmla="*/ 155854 h 506956"/>
              <a:gd name="connsiteX1326" fmla="*/ 59978 w 506956"/>
              <a:gd name="connsiteY1326" fmla="*/ 155854 h 506956"/>
              <a:gd name="connsiteX1327" fmla="*/ 55762 w 506956"/>
              <a:gd name="connsiteY1327" fmla="*/ 162545 h 506956"/>
              <a:gd name="connsiteX1328" fmla="*/ 51600 w 506956"/>
              <a:gd name="connsiteY1328" fmla="*/ 162545 h 506956"/>
              <a:gd name="connsiteX1329" fmla="*/ 57911 w 506956"/>
              <a:gd name="connsiteY1329" fmla="*/ 152699 h 506956"/>
              <a:gd name="connsiteX1330" fmla="*/ 52008 w 506956"/>
              <a:gd name="connsiteY1330" fmla="*/ 143505 h 506956"/>
              <a:gd name="connsiteX1331" fmla="*/ 56170 w 506956"/>
              <a:gd name="connsiteY1331" fmla="*/ 143505 h 506956"/>
              <a:gd name="connsiteX1332" fmla="*/ 59978 w 506956"/>
              <a:gd name="connsiteY1332" fmla="*/ 149489 h 506956"/>
              <a:gd name="connsiteX1333" fmla="*/ 63786 w 506956"/>
              <a:gd name="connsiteY1333" fmla="*/ 143505 h 506956"/>
              <a:gd name="connsiteX1334" fmla="*/ 67948 w 506956"/>
              <a:gd name="connsiteY1334" fmla="*/ 143505 h 506956"/>
              <a:gd name="connsiteX1335" fmla="*/ 62045 w 506956"/>
              <a:gd name="connsiteY1335" fmla="*/ 152699 h 506956"/>
              <a:gd name="connsiteX1336" fmla="*/ 68356 w 506956"/>
              <a:gd name="connsiteY1336" fmla="*/ 162545 h 506956"/>
              <a:gd name="connsiteX1337" fmla="*/ 64194 w 506956"/>
              <a:gd name="connsiteY1337" fmla="*/ 162545 h 506956"/>
              <a:gd name="connsiteX1338" fmla="*/ 59978 w 506956"/>
              <a:gd name="connsiteY1338" fmla="*/ 155854 h 506956"/>
              <a:gd name="connsiteX1339" fmla="*/ 85778 w 506956"/>
              <a:gd name="connsiteY1339" fmla="*/ 155854 h 506956"/>
              <a:gd name="connsiteX1340" fmla="*/ 81562 w 506956"/>
              <a:gd name="connsiteY1340" fmla="*/ 162545 h 506956"/>
              <a:gd name="connsiteX1341" fmla="*/ 77400 w 506956"/>
              <a:gd name="connsiteY1341" fmla="*/ 162545 h 506956"/>
              <a:gd name="connsiteX1342" fmla="*/ 83711 w 506956"/>
              <a:gd name="connsiteY1342" fmla="*/ 152699 h 506956"/>
              <a:gd name="connsiteX1343" fmla="*/ 77808 w 506956"/>
              <a:gd name="connsiteY1343" fmla="*/ 143505 h 506956"/>
              <a:gd name="connsiteX1344" fmla="*/ 81970 w 506956"/>
              <a:gd name="connsiteY1344" fmla="*/ 143505 h 506956"/>
              <a:gd name="connsiteX1345" fmla="*/ 85778 w 506956"/>
              <a:gd name="connsiteY1345" fmla="*/ 149489 h 506956"/>
              <a:gd name="connsiteX1346" fmla="*/ 89586 w 506956"/>
              <a:gd name="connsiteY1346" fmla="*/ 143505 h 506956"/>
              <a:gd name="connsiteX1347" fmla="*/ 93748 w 506956"/>
              <a:gd name="connsiteY1347" fmla="*/ 143505 h 506956"/>
              <a:gd name="connsiteX1348" fmla="*/ 87845 w 506956"/>
              <a:gd name="connsiteY1348" fmla="*/ 152699 h 506956"/>
              <a:gd name="connsiteX1349" fmla="*/ 94156 w 506956"/>
              <a:gd name="connsiteY1349" fmla="*/ 162545 h 506956"/>
              <a:gd name="connsiteX1350" fmla="*/ 89994 w 506956"/>
              <a:gd name="connsiteY1350" fmla="*/ 162545 h 506956"/>
              <a:gd name="connsiteX1351" fmla="*/ 85778 w 506956"/>
              <a:gd name="connsiteY1351" fmla="*/ 155854 h 506956"/>
              <a:gd name="connsiteX1352" fmla="*/ 111578 w 506956"/>
              <a:gd name="connsiteY1352" fmla="*/ 155854 h 506956"/>
              <a:gd name="connsiteX1353" fmla="*/ 107362 w 506956"/>
              <a:gd name="connsiteY1353" fmla="*/ 162545 h 506956"/>
              <a:gd name="connsiteX1354" fmla="*/ 103200 w 506956"/>
              <a:gd name="connsiteY1354" fmla="*/ 162545 h 506956"/>
              <a:gd name="connsiteX1355" fmla="*/ 109511 w 506956"/>
              <a:gd name="connsiteY1355" fmla="*/ 152699 h 506956"/>
              <a:gd name="connsiteX1356" fmla="*/ 103608 w 506956"/>
              <a:gd name="connsiteY1356" fmla="*/ 143505 h 506956"/>
              <a:gd name="connsiteX1357" fmla="*/ 107770 w 506956"/>
              <a:gd name="connsiteY1357" fmla="*/ 143505 h 506956"/>
              <a:gd name="connsiteX1358" fmla="*/ 111578 w 506956"/>
              <a:gd name="connsiteY1358" fmla="*/ 149489 h 506956"/>
              <a:gd name="connsiteX1359" fmla="*/ 115386 w 506956"/>
              <a:gd name="connsiteY1359" fmla="*/ 143505 h 506956"/>
              <a:gd name="connsiteX1360" fmla="*/ 119548 w 506956"/>
              <a:gd name="connsiteY1360" fmla="*/ 143505 h 506956"/>
              <a:gd name="connsiteX1361" fmla="*/ 113645 w 506956"/>
              <a:gd name="connsiteY1361" fmla="*/ 152699 h 506956"/>
              <a:gd name="connsiteX1362" fmla="*/ 119956 w 506956"/>
              <a:gd name="connsiteY1362" fmla="*/ 162545 h 506956"/>
              <a:gd name="connsiteX1363" fmla="*/ 115794 w 506956"/>
              <a:gd name="connsiteY1363" fmla="*/ 162545 h 506956"/>
              <a:gd name="connsiteX1364" fmla="*/ 111578 w 506956"/>
              <a:gd name="connsiteY1364" fmla="*/ 155854 h 506956"/>
              <a:gd name="connsiteX1365" fmla="*/ 137378 w 506956"/>
              <a:gd name="connsiteY1365" fmla="*/ 155854 h 506956"/>
              <a:gd name="connsiteX1366" fmla="*/ 133162 w 506956"/>
              <a:gd name="connsiteY1366" fmla="*/ 162545 h 506956"/>
              <a:gd name="connsiteX1367" fmla="*/ 129000 w 506956"/>
              <a:gd name="connsiteY1367" fmla="*/ 162545 h 506956"/>
              <a:gd name="connsiteX1368" fmla="*/ 135311 w 506956"/>
              <a:gd name="connsiteY1368" fmla="*/ 152699 h 506956"/>
              <a:gd name="connsiteX1369" fmla="*/ 129408 w 506956"/>
              <a:gd name="connsiteY1369" fmla="*/ 143505 h 506956"/>
              <a:gd name="connsiteX1370" fmla="*/ 133570 w 506956"/>
              <a:gd name="connsiteY1370" fmla="*/ 143505 h 506956"/>
              <a:gd name="connsiteX1371" fmla="*/ 137378 w 506956"/>
              <a:gd name="connsiteY1371" fmla="*/ 149489 h 506956"/>
              <a:gd name="connsiteX1372" fmla="*/ 141186 w 506956"/>
              <a:gd name="connsiteY1372" fmla="*/ 143505 h 506956"/>
              <a:gd name="connsiteX1373" fmla="*/ 145348 w 506956"/>
              <a:gd name="connsiteY1373" fmla="*/ 143505 h 506956"/>
              <a:gd name="connsiteX1374" fmla="*/ 139445 w 506956"/>
              <a:gd name="connsiteY1374" fmla="*/ 152699 h 506956"/>
              <a:gd name="connsiteX1375" fmla="*/ 145756 w 506956"/>
              <a:gd name="connsiteY1375" fmla="*/ 162545 h 506956"/>
              <a:gd name="connsiteX1376" fmla="*/ 141594 w 506956"/>
              <a:gd name="connsiteY1376" fmla="*/ 162545 h 506956"/>
              <a:gd name="connsiteX1377" fmla="*/ 137378 w 506956"/>
              <a:gd name="connsiteY1377" fmla="*/ 155854 h 506956"/>
              <a:gd name="connsiteX1378" fmla="*/ 163178 w 506956"/>
              <a:gd name="connsiteY1378" fmla="*/ 155854 h 506956"/>
              <a:gd name="connsiteX1379" fmla="*/ 158962 w 506956"/>
              <a:gd name="connsiteY1379" fmla="*/ 162545 h 506956"/>
              <a:gd name="connsiteX1380" fmla="*/ 154800 w 506956"/>
              <a:gd name="connsiteY1380" fmla="*/ 162545 h 506956"/>
              <a:gd name="connsiteX1381" fmla="*/ 161111 w 506956"/>
              <a:gd name="connsiteY1381" fmla="*/ 152699 h 506956"/>
              <a:gd name="connsiteX1382" fmla="*/ 155208 w 506956"/>
              <a:gd name="connsiteY1382" fmla="*/ 143505 h 506956"/>
              <a:gd name="connsiteX1383" fmla="*/ 159370 w 506956"/>
              <a:gd name="connsiteY1383" fmla="*/ 143505 h 506956"/>
              <a:gd name="connsiteX1384" fmla="*/ 163178 w 506956"/>
              <a:gd name="connsiteY1384" fmla="*/ 149489 h 506956"/>
              <a:gd name="connsiteX1385" fmla="*/ 166986 w 506956"/>
              <a:gd name="connsiteY1385" fmla="*/ 143505 h 506956"/>
              <a:gd name="connsiteX1386" fmla="*/ 171148 w 506956"/>
              <a:gd name="connsiteY1386" fmla="*/ 143505 h 506956"/>
              <a:gd name="connsiteX1387" fmla="*/ 165245 w 506956"/>
              <a:gd name="connsiteY1387" fmla="*/ 152699 h 506956"/>
              <a:gd name="connsiteX1388" fmla="*/ 171556 w 506956"/>
              <a:gd name="connsiteY1388" fmla="*/ 162545 h 506956"/>
              <a:gd name="connsiteX1389" fmla="*/ 167394 w 506956"/>
              <a:gd name="connsiteY1389" fmla="*/ 162545 h 506956"/>
              <a:gd name="connsiteX1390" fmla="*/ 163178 w 506956"/>
              <a:gd name="connsiteY1390" fmla="*/ 155854 h 506956"/>
              <a:gd name="connsiteX1391" fmla="*/ 188978 w 506956"/>
              <a:gd name="connsiteY1391" fmla="*/ 155854 h 506956"/>
              <a:gd name="connsiteX1392" fmla="*/ 184762 w 506956"/>
              <a:gd name="connsiteY1392" fmla="*/ 162545 h 506956"/>
              <a:gd name="connsiteX1393" fmla="*/ 180601 w 506956"/>
              <a:gd name="connsiteY1393" fmla="*/ 162545 h 506956"/>
              <a:gd name="connsiteX1394" fmla="*/ 186911 w 506956"/>
              <a:gd name="connsiteY1394" fmla="*/ 152699 h 506956"/>
              <a:gd name="connsiteX1395" fmla="*/ 181009 w 506956"/>
              <a:gd name="connsiteY1395" fmla="*/ 143505 h 506956"/>
              <a:gd name="connsiteX1396" fmla="*/ 185170 w 506956"/>
              <a:gd name="connsiteY1396" fmla="*/ 143505 h 506956"/>
              <a:gd name="connsiteX1397" fmla="*/ 188978 w 506956"/>
              <a:gd name="connsiteY1397" fmla="*/ 149489 h 506956"/>
              <a:gd name="connsiteX1398" fmla="*/ 192786 w 506956"/>
              <a:gd name="connsiteY1398" fmla="*/ 143505 h 506956"/>
              <a:gd name="connsiteX1399" fmla="*/ 196948 w 506956"/>
              <a:gd name="connsiteY1399" fmla="*/ 143505 h 506956"/>
              <a:gd name="connsiteX1400" fmla="*/ 191045 w 506956"/>
              <a:gd name="connsiteY1400" fmla="*/ 152699 h 506956"/>
              <a:gd name="connsiteX1401" fmla="*/ 197356 w 506956"/>
              <a:gd name="connsiteY1401" fmla="*/ 162545 h 506956"/>
              <a:gd name="connsiteX1402" fmla="*/ 193194 w 506956"/>
              <a:gd name="connsiteY1402" fmla="*/ 162545 h 506956"/>
              <a:gd name="connsiteX1403" fmla="*/ 188978 w 506956"/>
              <a:gd name="connsiteY1403" fmla="*/ 155854 h 506956"/>
              <a:gd name="connsiteX1404" fmla="*/ 214778 w 506956"/>
              <a:gd name="connsiteY1404" fmla="*/ 155854 h 506956"/>
              <a:gd name="connsiteX1405" fmla="*/ 210562 w 506956"/>
              <a:gd name="connsiteY1405" fmla="*/ 162545 h 506956"/>
              <a:gd name="connsiteX1406" fmla="*/ 206401 w 506956"/>
              <a:gd name="connsiteY1406" fmla="*/ 162545 h 506956"/>
              <a:gd name="connsiteX1407" fmla="*/ 212711 w 506956"/>
              <a:gd name="connsiteY1407" fmla="*/ 152699 h 506956"/>
              <a:gd name="connsiteX1408" fmla="*/ 206809 w 506956"/>
              <a:gd name="connsiteY1408" fmla="*/ 143505 h 506956"/>
              <a:gd name="connsiteX1409" fmla="*/ 210970 w 506956"/>
              <a:gd name="connsiteY1409" fmla="*/ 143505 h 506956"/>
              <a:gd name="connsiteX1410" fmla="*/ 214778 w 506956"/>
              <a:gd name="connsiteY1410" fmla="*/ 149489 h 506956"/>
              <a:gd name="connsiteX1411" fmla="*/ 218586 w 506956"/>
              <a:gd name="connsiteY1411" fmla="*/ 143505 h 506956"/>
              <a:gd name="connsiteX1412" fmla="*/ 222748 w 506956"/>
              <a:gd name="connsiteY1412" fmla="*/ 143505 h 506956"/>
              <a:gd name="connsiteX1413" fmla="*/ 216846 w 506956"/>
              <a:gd name="connsiteY1413" fmla="*/ 152699 h 506956"/>
              <a:gd name="connsiteX1414" fmla="*/ 223156 w 506956"/>
              <a:gd name="connsiteY1414" fmla="*/ 162545 h 506956"/>
              <a:gd name="connsiteX1415" fmla="*/ 218994 w 506956"/>
              <a:gd name="connsiteY1415" fmla="*/ 162545 h 506956"/>
              <a:gd name="connsiteX1416" fmla="*/ 214778 w 506956"/>
              <a:gd name="connsiteY1416" fmla="*/ 155854 h 506956"/>
              <a:gd name="connsiteX1417" fmla="*/ 240578 w 506956"/>
              <a:gd name="connsiteY1417" fmla="*/ 155854 h 506956"/>
              <a:gd name="connsiteX1418" fmla="*/ 236362 w 506956"/>
              <a:gd name="connsiteY1418" fmla="*/ 162545 h 506956"/>
              <a:gd name="connsiteX1419" fmla="*/ 232201 w 506956"/>
              <a:gd name="connsiteY1419" fmla="*/ 162545 h 506956"/>
              <a:gd name="connsiteX1420" fmla="*/ 238511 w 506956"/>
              <a:gd name="connsiteY1420" fmla="*/ 152699 h 506956"/>
              <a:gd name="connsiteX1421" fmla="*/ 232609 w 506956"/>
              <a:gd name="connsiteY1421" fmla="*/ 143505 h 506956"/>
              <a:gd name="connsiteX1422" fmla="*/ 236770 w 506956"/>
              <a:gd name="connsiteY1422" fmla="*/ 143505 h 506956"/>
              <a:gd name="connsiteX1423" fmla="*/ 240578 w 506956"/>
              <a:gd name="connsiteY1423" fmla="*/ 149489 h 506956"/>
              <a:gd name="connsiteX1424" fmla="*/ 244386 w 506956"/>
              <a:gd name="connsiteY1424" fmla="*/ 143505 h 506956"/>
              <a:gd name="connsiteX1425" fmla="*/ 248548 w 506956"/>
              <a:gd name="connsiteY1425" fmla="*/ 143505 h 506956"/>
              <a:gd name="connsiteX1426" fmla="*/ 242646 w 506956"/>
              <a:gd name="connsiteY1426" fmla="*/ 152699 h 506956"/>
              <a:gd name="connsiteX1427" fmla="*/ 248956 w 506956"/>
              <a:gd name="connsiteY1427" fmla="*/ 162545 h 506956"/>
              <a:gd name="connsiteX1428" fmla="*/ 244794 w 506956"/>
              <a:gd name="connsiteY1428" fmla="*/ 162545 h 506956"/>
              <a:gd name="connsiteX1429" fmla="*/ 240578 w 506956"/>
              <a:gd name="connsiteY1429" fmla="*/ 155854 h 506956"/>
              <a:gd name="connsiteX1430" fmla="*/ 266378 w 506956"/>
              <a:gd name="connsiteY1430" fmla="*/ 155854 h 506956"/>
              <a:gd name="connsiteX1431" fmla="*/ 262162 w 506956"/>
              <a:gd name="connsiteY1431" fmla="*/ 162545 h 506956"/>
              <a:gd name="connsiteX1432" fmla="*/ 258001 w 506956"/>
              <a:gd name="connsiteY1432" fmla="*/ 162545 h 506956"/>
              <a:gd name="connsiteX1433" fmla="*/ 264311 w 506956"/>
              <a:gd name="connsiteY1433" fmla="*/ 152699 h 506956"/>
              <a:gd name="connsiteX1434" fmla="*/ 258409 w 506956"/>
              <a:gd name="connsiteY1434" fmla="*/ 143505 h 506956"/>
              <a:gd name="connsiteX1435" fmla="*/ 262570 w 506956"/>
              <a:gd name="connsiteY1435" fmla="*/ 143505 h 506956"/>
              <a:gd name="connsiteX1436" fmla="*/ 266378 w 506956"/>
              <a:gd name="connsiteY1436" fmla="*/ 149489 h 506956"/>
              <a:gd name="connsiteX1437" fmla="*/ 270187 w 506956"/>
              <a:gd name="connsiteY1437" fmla="*/ 143505 h 506956"/>
              <a:gd name="connsiteX1438" fmla="*/ 274348 w 506956"/>
              <a:gd name="connsiteY1438" fmla="*/ 143505 h 506956"/>
              <a:gd name="connsiteX1439" fmla="*/ 268446 w 506956"/>
              <a:gd name="connsiteY1439" fmla="*/ 152699 h 506956"/>
              <a:gd name="connsiteX1440" fmla="*/ 274756 w 506956"/>
              <a:gd name="connsiteY1440" fmla="*/ 162545 h 506956"/>
              <a:gd name="connsiteX1441" fmla="*/ 270595 w 506956"/>
              <a:gd name="connsiteY1441" fmla="*/ 162545 h 506956"/>
              <a:gd name="connsiteX1442" fmla="*/ 266378 w 506956"/>
              <a:gd name="connsiteY1442" fmla="*/ 155854 h 506956"/>
              <a:gd name="connsiteX1443" fmla="*/ 292179 w 506956"/>
              <a:gd name="connsiteY1443" fmla="*/ 155854 h 506956"/>
              <a:gd name="connsiteX1444" fmla="*/ 287962 w 506956"/>
              <a:gd name="connsiteY1444" fmla="*/ 162545 h 506956"/>
              <a:gd name="connsiteX1445" fmla="*/ 283801 w 506956"/>
              <a:gd name="connsiteY1445" fmla="*/ 162545 h 506956"/>
              <a:gd name="connsiteX1446" fmla="*/ 290111 w 506956"/>
              <a:gd name="connsiteY1446" fmla="*/ 152699 h 506956"/>
              <a:gd name="connsiteX1447" fmla="*/ 284209 w 506956"/>
              <a:gd name="connsiteY1447" fmla="*/ 143505 h 506956"/>
              <a:gd name="connsiteX1448" fmla="*/ 288370 w 506956"/>
              <a:gd name="connsiteY1448" fmla="*/ 143505 h 506956"/>
              <a:gd name="connsiteX1449" fmla="*/ 292179 w 506956"/>
              <a:gd name="connsiteY1449" fmla="*/ 149489 h 506956"/>
              <a:gd name="connsiteX1450" fmla="*/ 295987 w 506956"/>
              <a:gd name="connsiteY1450" fmla="*/ 143505 h 506956"/>
              <a:gd name="connsiteX1451" fmla="*/ 300148 w 506956"/>
              <a:gd name="connsiteY1451" fmla="*/ 143505 h 506956"/>
              <a:gd name="connsiteX1452" fmla="*/ 294246 w 506956"/>
              <a:gd name="connsiteY1452" fmla="*/ 152699 h 506956"/>
              <a:gd name="connsiteX1453" fmla="*/ 300556 w 506956"/>
              <a:gd name="connsiteY1453" fmla="*/ 162545 h 506956"/>
              <a:gd name="connsiteX1454" fmla="*/ 296395 w 506956"/>
              <a:gd name="connsiteY1454" fmla="*/ 162545 h 506956"/>
              <a:gd name="connsiteX1455" fmla="*/ 292179 w 506956"/>
              <a:gd name="connsiteY1455" fmla="*/ 155854 h 506956"/>
              <a:gd name="connsiteX1456" fmla="*/ 317979 w 506956"/>
              <a:gd name="connsiteY1456" fmla="*/ 155854 h 506956"/>
              <a:gd name="connsiteX1457" fmla="*/ 313762 w 506956"/>
              <a:gd name="connsiteY1457" fmla="*/ 162545 h 506956"/>
              <a:gd name="connsiteX1458" fmla="*/ 309601 w 506956"/>
              <a:gd name="connsiteY1458" fmla="*/ 162545 h 506956"/>
              <a:gd name="connsiteX1459" fmla="*/ 315911 w 506956"/>
              <a:gd name="connsiteY1459" fmla="*/ 152699 h 506956"/>
              <a:gd name="connsiteX1460" fmla="*/ 310009 w 506956"/>
              <a:gd name="connsiteY1460" fmla="*/ 143505 h 506956"/>
              <a:gd name="connsiteX1461" fmla="*/ 314170 w 506956"/>
              <a:gd name="connsiteY1461" fmla="*/ 143505 h 506956"/>
              <a:gd name="connsiteX1462" fmla="*/ 317979 w 506956"/>
              <a:gd name="connsiteY1462" fmla="*/ 149489 h 506956"/>
              <a:gd name="connsiteX1463" fmla="*/ 321787 w 506956"/>
              <a:gd name="connsiteY1463" fmla="*/ 143505 h 506956"/>
              <a:gd name="connsiteX1464" fmla="*/ 325948 w 506956"/>
              <a:gd name="connsiteY1464" fmla="*/ 143505 h 506956"/>
              <a:gd name="connsiteX1465" fmla="*/ 320046 w 506956"/>
              <a:gd name="connsiteY1465" fmla="*/ 152699 h 506956"/>
              <a:gd name="connsiteX1466" fmla="*/ 326356 w 506956"/>
              <a:gd name="connsiteY1466" fmla="*/ 162545 h 506956"/>
              <a:gd name="connsiteX1467" fmla="*/ 322195 w 506956"/>
              <a:gd name="connsiteY1467" fmla="*/ 162545 h 506956"/>
              <a:gd name="connsiteX1468" fmla="*/ 317979 w 506956"/>
              <a:gd name="connsiteY1468" fmla="*/ 155854 h 506956"/>
              <a:gd name="connsiteX1469" fmla="*/ 343779 w 506956"/>
              <a:gd name="connsiteY1469" fmla="*/ 155854 h 506956"/>
              <a:gd name="connsiteX1470" fmla="*/ 339563 w 506956"/>
              <a:gd name="connsiteY1470" fmla="*/ 162545 h 506956"/>
              <a:gd name="connsiteX1471" fmla="*/ 335401 w 506956"/>
              <a:gd name="connsiteY1471" fmla="*/ 162545 h 506956"/>
              <a:gd name="connsiteX1472" fmla="*/ 341711 w 506956"/>
              <a:gd name="connsiteY1472" fmla="*/ 152699 h 506956"/>
              <a:gd name="connsiteX1473" fmla="*/ 335809 w 506956"/>
              <a:gd name="connsiteY1473" fmla="*/ 143505 h 506956"/>
              <a:gd name="connsiteX1474" fmla="*/ 339971 w 506956"/>
              <a:gd name="connsiteY1474" fmla="*/ 143505 h 506956"/>
              <a:gd name="connsiteX1475" fmla="*/ 343779 w 506956"/>
              <a:gd name="connsiteY1475" fmla="*/ 149489 h 506956"/>
              <a:gd name="connsiteX1476" fmla="*/ 347587 w 506956"/>
              <a:gd name="connsiteY1476" fmla="*/ 143505 h 506956"/>
              <a:gd name="connsiteX1477" fmla="*/ 351748 w 506956"/>
              <a:gd name="connsiteY1477" fmla="*/ 143505 h 506956"/>
              <a:gd name="connsiteX1478" fmla="*/ 345846 w 506956"/>
              <a:gd name="connsiteY1478" fmla="*/ 152699 h 506956"/>
              <a:gd name="connsiteX1479" fmla="*/ 352156 w 506956"/>
              <a:gd name="connsiteY1479" fmla="*/ 162545 h 506956"/>
              <a:gd name="connsiteX1480" fmla="*/ 347995 w 506956"/>
              <a:gd name="connsiteY1480" fmla="*/ 162545 h 506956"/>
              <a:gd name="connsiteX1481" fmla="*/ 343779 w 506956"/>
              <a:gd name="connsiteY1481" fmla="*/ 155854 h 506956"/>
              <a:gd name="connsiteX1482" fmla="*/ 369579 w 506956"/>
              <a:gd name="connsiteY1482" fmla="*/ 155854 h 506956"/>
              <a:gd name="connsiteX1483" fmla="*/ 365363 w 506956"/>
              <a:gd name="connsiteY1483" fmla="*/ 162545 h 506956"/>
              <a:gd name="connsiteX1484" fmla="*/ 361201 w 506956"/>
              <a:gd name="connsiteY1484" fmla="*/ 162545 h 506956"/>
              <a:gd name="connsiteX1485" fmla="*/ 367511 w 506956"/>
              <a:gd name="connsiteY1485" fmla="*/ 152699 h 506956"/>
              <a:gd name="connsiteX1486" fmla="*/ 361609 w 506956"/>
              <a:gd name="connsiteY1486" fmla="*/ 143505 h 506956"/>
              <a:gd name="connsiteX1487" fmla="*/ 365771 w 506956"/>
              <a:gd name="connsiteY1487" fmla="*/ 143505 h 506956"/>
              <a:gd name="connsiteX1488" fmla="*/ 369579 w 506956"/>
              <a:gd name="connsiteY1488" fmla="*/ 149489 h 506956"/>
              <a:gd name="connsiteX1489" fmla="*/ 373387 w 506956"/>
              <a:gd name="connsiteY1489" fmla="*/ 143505 h 506956"/>
              <a:gd name="connsiteX1490" fmla="*/ 377548 w 506956"/>
              <a:gd name="connsiteY1490" fmla="*/ 143505 h 506956"/>
              <a:gd name="connsiteX1491" fmla="*/ 371646 w 506956"/>
              <a:gd name="connsiteY1491" fmla="*/ 152699 h 506956"/>
              <a:gd name="connsiteX1492" fmla="*/ 377956 w 506956"/>
              <a:gd name="connsiteY1492" fmla="*/ 162545 h 506956"/>
              <a:gd name="connsiteX1493" fmla="*/ 373795 w 506956"/>
              <a:gd name="connsiteY1493" fmla="*/ 162545 h 506956"/>
              <a:gd name="connsiteX1494" fmla="*/ 369579 w 506956"/>
              <a:gd name="connsiteY1494" fmla="*/ 155854 h 506956"/>
              <a:gd name="connsiteX1495" fmla="*/ 395379 w 506956"/>
              <a:gd name="connsiteY1495" fmla="*/ 155854 h 506956"/>
              <a:gd name="connsiteX1496" fmla="*/ 391163 w 506956"/>
              <a:gd name="connsiteY1496" fmla="*/ 162545 h 506956"/>
              <a:gd name="connsiteX1497" fmla="*/ 387001 w 506956"/>
              <a:gd name="connsiteY1497" fmla="*/ 162545 h 506956"/>
              <a:gd name="connsiteX1498" fmla="*/ 393312 w 506956"/>
              <a:gd name="connsiteY1498" fmla="*/ 152699 h 506956"/>
              <a:gd name="connsiteX1499" fmla="*/ 387409 w 506956"/>
              <a:gd name="connsiteY1499" fmla="*/ 143505 h 506956"/>
              <a:gd name="connsiteX1500" fmla="*/ 391571 w 506956"/>
              <a:gd name="connsiteY1500" fmla="*/ 143505 h 506956"/>
              <a:gd name="connsiteX1501" fmla="*/ 395379 w 506956"/>
              <a:gd name="connsiteY1501" fmla="*/ 149489 h 506956"/>
              <a:gd name="connsiteX1502" fmla="*/ 399187 w 506956"/>
              <a:gd name="connsiteY1502" fmla="*/ 143505 h 506956"/>
              <a:gd name="connsiteX1503" fmla="*/ 403348 w 506956"/>
              <a:gd name="connsiteY1503" fmla="*/ 143505 h 506956"/>
              <a:gd name="connsiteX1504" fmla="*/ 397446 w 506956"/>
              <a:gd name="connsiteY1504" fmla="*/ 152699 h 506956"/>
              <a:gd name="connsiteX1505" fmla="*/ 403756 w 506956"/>
              <a:gd name="connsiteY1505" fmla="*/ 162545 h 506956"/>
              <a:gd name="connsiteX1506" fmla="*/ 399595 w 506956"/>
              <a:gd name="connsiteY1506" fmla="*/ 162545 h 506956"/>
              <a:gd name="connsiteX1507" fmla="*/ 395379 w 506956"/>
              <a:gd name="connsiteY1507" fmla="*/ 155854 h 506956"/>
              <a:gd name="connsiteX1508" fmla="*/ 421179 w 506956"/>
              <a:gd name="connsiteY1508" fmla="*/ 155854 h 506956"/>
              <a:gd name="connsiteX1509" fmla="*/ 416963 w 506956"/>
              <a:gd name="connsiteY1509" fmla="*/ 162545 h 506956"/>
              <a:gd name="connsiteX1510" fmla="*/ 412801 w 506956"/>
              <a:gd name="connsiteY1510" fmla="*/ 162545 h 506956"/>
              <a:gd name="connsiteX1511" fmla="*/ 419112 w 506956"/>
              <a:gd name="connsiteY1511" fmla="*/ 152699 h 506956"/>
              <a:gd name="connsiteX1512" fmla="*/ 413209 w 506956"/>
              <a:gd name="connsiteY1512" fmla="*/ 143505 h 506956"/>
              <a:gd name="connsiteX1513" fmla="*/ 417371 w 506956"/>
              <a:gd name="connsiteY1513" fmla="*/ 143505 h 506956"/>
              <a:gd name="connsiteX1514" fmla="*/ 421179 w 506956"/>
              <a:gd name="connsiteY1514" fmla="*/ 149489 h 506956"/>
              <a:gd name="connsiteX1515" fmla="*/ 424987 w 506956"/>
              <a:gd name="connsiteY1515" fmla="*/ 143505 h 506956"/>
              <a:gd name="connsiteX1516" fmla="*/ 429149 w 506956"/>
              <a:gd name="connsiteY1516" fmla="*/ 143505 h 506956"/>
              <a:gd name="connsiteX1517" fmla="*/ 423246 w 506956"/>
              <a:gd name="connsiteY1517" fmla="*/ 152699 h 506956"/>
              <a:gd name="connsiteX1518" fmla="*/ 429557 w 506956"/>
              <a:gd name="connsiteY1518" fmla="*/ 162545 h 506956"/>
              <a:gd name="connsiteX1519" fmla="*/ 425395 w 506956"/>
              <a:gd name="connsiteY1519" fmla="*/ 162545 h 506956"/>
              <a:gd name="connsiteX1520" fmla="*/ 421179 w 506956"/>
              <a:gd name="connsiteY1520" fmla="*/ 155854 h 506956"/>
              <a:gd name="connsiteX1521" fmla="*/ 446979 w 506956"/>
              <a:gd name="connsiteY1521" fmla="*/ 155854 h 506956"/>
              <a:gd name="connsiteX1522" fmla="*/ 442763 w 506956"/>
              <a:gd name="connsiteY1522" fmla="*/ 162545 h 506956"/>
              <a:gd name="connsiteX1523" fmla="*/ 438601 w 506956"/>
              <a:gd name="connsiteY1523" fmla="*/ 162545 h 506956"/>
              <a:gd name="connsiteX1524" fmla="*/ 444912 w 506956"/>
              <a:gd name="connsiteY1524" fmla="*/ 152699 h 506956"/>
              <a:gd name="connsiteX1525" fmla="*/ 439009 w 506956"/>
              <a:gd name="connsiteY1525" fmla="*/ 143505 h 506956"/>
              <a:gd name="connsiteX1526" fmla="*/ 443171 w 506956"/>
              <a:gd name="connsiteY1526" fmla="*/ 143505 h 506956"/>
              <a:gd name="connsiteX1527" fmla="*/ 446979 w 506956"/>
              <a:gd name="connsiteY1527" fmla="*/ 149489 h 506956"/>
              <a:gd name="connsiteX1528" fmla="*/ 450787 w 506956"/>
              <a:gd name="connsiteY1528" fmla="*/ 143505 h 506956"/>
              <a:gd name="connsiteX1529" fmla="*/ 454949 w 506956"/>
              <a:gd name="connsiteY1529" fmla="*/ 143505 h 506956"/>
              <a:gd name="connsiteX1530" fmla="*/ 449046 w 506956"/>
              <a:gd name="connsiteY1530" fmla="*/ 152699 h 506956"/>
              <a:gd name="connsiteX1531" fmla="*/ 455357 w 506956"/>
              <a:gd name="connsiteY1531" fmla="*/ 162545 h 506956"/>
              <a:gd name="connsiteX1532" fmla="*/ 451195 w 506956"/>
              <a:gd name="connsiteY1532" fmla="*/ 162545 h 506956"/>
              <a:gd name="connsiteX1533" fmla="*/ 446979 w 506956"/>
              <a:gd name="connsiteY1533" fmla="*/ 155854 h 506956"/>
              <a:gd name="connsiteX1534" fmla="*/ 472779 w 506956"/>
              <a:gd name="connsiteY1534" fmla="*/ 155854 h 506956"/>
              <a:gd name="connsiteX1535" fmla="*/ 468563 w 506956"/>
              <a:gd name="connsiteY1535" fmla="*/ 162545 h 506956"/>
              <a:gd name="connsiteX1536" fmla="*/ 464401 w 506956"/>
              <a:gd name="connsiteY1536" fmla="*/ 162545 h 506956"/>
              <a:gd name="connsiteX1537" fmla="*/ 470712 w 506956"/>
              <a:gd name="connsiteY1537" fmla="*/ 152699 h 506956"/>
              <a:gd name="connsiteX1538" fmla="*/ 464809 w 506956"/>
              <a:gd name="connsiteY1538" fmla="*/ 143505 h 506956"/>
              <a:gd name="connsiteX1539" fmla="*/ 468971 w 506956"/>
              <a:gd name="connsiteY1539" fmla="*/ 143505 h 506956"/>
              <a:gd name="connsiteX1540" fmla="*/ 472779 w 506956"/>
              <a:gd name="connsiteY1540" fmla="*/ 149489 h 506956"/>
              <a:gd name="connsiteX1541" fmla="*/ 476587 w 506956"/>
              <a:gd name="connsiteY1541" fmla="*/ 143505 h 506956"/>
              <a:gd name="connsiteX1542" fmla="*/ 480749 w 506956"/>
              <a:gd name="connsiteY1542" fmla="*/ 143505 h 506956"/>
              <a:gd name="connsiteX1543" fmla="*/ 474846 w 506956"/>
              <a:gd name="connsiteY1543" fmla="*/ 152699 h 506956"/>
              <a:gd name="connsiteX1544" fmla="*/ 481157 w 506956"/>
              <a:gd name="connsiteY1544" fmla="*/ 162545 h 506956"/>
              <a:gd name="connsiteX1545" fmla="*/ 476995 w 506956"/>
              <a:gd name="connsiteY1545" fmla="*/ 162545 h 506956"/>
              <a:gd name="connsiteX1546" fmla="*/ 472779 w 506956"/>
              <a:gd name="connsiteY1546" fmla="*/ 155854 h 506956"/>
              <a:gd name="connsiteX1547" fmla="*/ 498579 w 506956"/>
              <a:gd name="connsiteY1547" fmla="*/ 155854 h 506956"/>
              <a:gd name="connsiteX1548" fmla="*/ 494363 w 506956"/>
              <a:gd name="connsiteY1548" fmla="*/ 162545 h 506956"/>
              <a:gd name="connsiteX1549" fmla="*/ 490201 w 506956"/>
              <a:gd name="connsiteY1549" fmla="*/ 162545 h 506956"/>
              <a:gd name="connsiteX1550" fmla="*/ 496512 w 506956"/>
              <a:gd name="connsiteY1550" fmla="*/ 152699 h 506956"/>
              <a:gd name="connsiteX1551" fmla="*/ 490609 w 506956"/>
              <a:gd name="connsiteY1551" fmla="*/ 143505 h 506956"/>
              <a:gd name="connsiteX1552" fmla="*/ 494771 w 506956"/>
              <a:gd name="connsiteY1552" fmla="*/ 143505 h 506956"/>
              <a:gd name="connsiteX1553" fmla="*/ 498579 w 506956"/>
              <a:gd name="connsiteY1553" fmla="*/ 149489 h 506956"/>
              <a:gd name="connsiteX1554" fmla="*/ 502387 w 506956"/>
              <a:gd name="connsiteY1554" fmla="*/ 143505 h 506956"/>
              <a:gd name="connsiteX1555" fmla="*/ 506549 w 506956"/>
              <a:gd name="connsiteY1555" fmla="*/ 143505 h 506956"/>
              <a:gd name="connsiteX1556" fmla="*/ 500646 w 506956"/>
              <a:gd name="connsiteY1556" fmla="*/ 152699 h 506956"/>
              <a:gd name="connsiteX1557" fmla="*/ 506957 w 506956"/>
              <a:gd name="connsiteY1557" fmla="*/ 162545 h 506956"/>
              <a:gd name="connsiteX1558" fmla="*/ 502795 w 506956"/>
              <a:gd name="connsiteY1558" fmla="*/ 162545 h 506956"/>
              <a:gd name="connsiteX1559" fmla="*/ 498579 w 506956"/>
              <a:gd name="connsiteY1559" fmla="*/ 155854 h 506956"/>
              <a:gd name="connsiteX1560" fmla="*/ 8378 w 506956"/>
              <a:gd name="connsiteY1560" fmla="*/ 184555 h 506956"/>
              <a:gd name="connsiteX1561" fmla="*/ 4162 w 506956"/>
              <a:gd name="connsiteY1561" fmla="*/ 191247 h 506956"/>
              <a:gd name="connsiteX1562" fmla="*/ 0 w 506956"/>
              <a:gd name="connsiteY1562" fmla="*/ 191247 h 506956"/>
              <a:gd name="connsiteX1563" fmla="*/ 6310 w 506956"/>
              <a:gd name="connsiteY1563" fmla="*/ 181400 h 506956"/>
              <a:gd name="connsiteX1564" fmla="*/ 408 w 506956"/>
              <a:gd name="connsiteY1564" fmla="*/ 172206 h 506956"/>
              <a:gd name="connsiteX1565" fmla="*/ 4570 w 506956"/>
              <a:gd name="connsiteY1565" fmla="*/ 172206 h 506956"/>
              <a:gd name="connsiteX1566" fmla="*/ 8378 w 506956"/>
              <a:gd name="connsiteY1566" fmla="*/ 178190 h 506956"/>
              <a:gd name="connsiteX1567" fmla="*/ 12186 w 506956"/>
              <a:gd name="connsiteY1567" fmla="*/ 172206 h 506956"/>
              <a:gd name="connsiteX1568" fmla="*/ 16347 w 506956"/>
              <a:gd name="connsiteY1568" fmla="*/ 172206 h 506956"/>
              <a:gd name="connsiteX1569" fmla="*/ 10445 w 506956"/>
              <a:gd name="connsiteY1569" fmla="*/ 181400 h 506956"/>
              <a:gd name="connsiteX1570" fmla="*/ 16755 w 506956"/>
              <a:gd name="connsiteY1570" fmla="*/ 191247 h 506956"/>
              <a:gd name="connsiteX1571" fmla="*/ 12594 w 506956"/>
              <a:gd name="connsiteY1571" fmla="*/ 191247 h 506956"/>
              <a:gd name="connsiteX1572" fmla="*/ 8378 w 506956"/>
              <a:gd name="connsiteY1572" fmla="*/ 184555 h 506956"/>
              <a:gd name="connsiteX1573" fmla="*/ 34178 w 506956"/>
              <a:gd name="connsiteY1573" fmla="*/ 184555 h 506956"/>
              <a:gd name="connsiteX1574" fmla="*/ 29962 w 506956"/>
              <a:gd name="connsiteY1574" fmla="*/ 191247 h 506956"/>
              <a:gd name="connsiteX1575" fmla="*/ 25800 w 506956"/>
              <a:gd name="connsiteY1575" fmla="*/ 191247 h 506956"/>
              <a:gd name="connsiteX1576" fmla="*/ 32110 w 506956"/>
              <a:gd name="connsiteY1576" fmla="*/ 181400 h 506956"/>
              <a:gd name="connsiteX1577" fmla="*/ 26208 w 506956"/>
              <a:gd name="connsiteY1577" fmla="*/ 172206 h 506956"/>
              <a:gd name="connsiteX1578" fmla="*/ 30370 w 506956"/>
              <a:gd name="connsiteY1578" fmla="*/ 172206 h 506956"/>
              <a:gd name="connsiteX1579" fmla="*/ 34178 w 506956"/>
              <a:gd name="connsiteY1579" fmla="*/ 178190 h 506956"/>
              <a:gd name="connsiteX1580" fmla="*/ 37986 w 506956"/>
              <a:gd name="connsiteY1580" fmla="*/ 172206 h 506956"/>
              <a:gd name="connsiteX1581" fmla="*/ 42147 w 506956"/>
              <a:gd name="connsiteY1581" fmla="*/ 172206 h 506956"/>
              <a:gd name="connsiteX1582" fmla="*/ 36245 w 506956"/>
              <a:gd name="connsiteY1582" fmla="*/ 181400 h 506956"/>
              <a:gd name="connsiteX1583" fmla="*/ 42555 w 506956"/>
              <a:gd name="connsiteY1583" fmla="*/ 191247 h 506956"/>
              <a:gd name="connsiteX1584" fmla="*/ 38394 w 506956"/>
              <a:gd name="connsiteY1584" fmla="*/ 191247 h 506956"/>
              <a:gd name="connsiteX1585" fmla="*/ 34178 w 506956"/>
              <a:gd name="connsiteY1585" fmla="*/ 184555 h 506956"/>
              <a:gd name="connsiteX1586" fmla="*/ 59978 w 506956"/>
              <a:gd name="connsiteY1586" fmla="*/ 184555 h 506956"/>
              <a:gd name="connsiteX1587" fmla="*/ 55762 w 506956"/>
              <a:gd name="connsiteY1587" fmla="*/ 191247 h 506956"/>
              <a:gd name="connsiteX1588" fmla="*/ 51600 w 506956"/>
              <a:gd name="connsiteY1588" fmla="*/ 191247 h 506956"/>
              <a:gd name="connsiteX1589" fmla="*/ 57911 w 506956"/>
              <a:gd name="connsiteY1589" fmla="*/ 181400 h 506956"/>
              <a:gd name="connsiteX1590" fmla="*/ 52008 w 506956"/>
              <a:gd name="connsiteY1590" fmla="*/ 172206 h 506956"/>
              <a:gd name="connsiteX1591" fmla="*/ 56170 w 506956"/>
              <a:gd name="connsiteY1591" fmla="*/ 172206 h 506956"/>
              <a:gd name="connsiteX1592" fmla="*/ 59978 w 506956"/>
              <a:gd name="connsiteY1592" fmla="*/ 178190 h 506956"/>
              <a:gd name="connsiteX1593" fmla="*/ 63786 w 506956"/>
              <a:gd name="connsiteY1593" fmla="*/ 172206 h 506956"/>
              <a:gd name="connsiteX1594" fmla="*/ 67948 w 506956"/>
              <a:gd name="connsiteY1594" fmla="*/ 172206 h 506956"/>
              <a:gd name="connsiteX1595" fmla="*/ 62045 w 506956"/>
              <a:gd name="connsiteY1595" fmla="*/ 181400 h 506956"/>
              <a:gd name="connsiteX1596" fmla="*/ 68356 w 506956"/>
              <a:gd name="connsiteY1596" fmla="*/ 191247 h 506956"/>
              <a:gd name="connsiteX1597" fmla="*/ 64194 w 506956"/>
              <a:gd name="connsiteY1597" fmla="*/ 191247 h 506956"/>
              <a:gd name="connsiteX1598" fmla="*/ 59978 w 506956"/>
              <a:gd name="connsiteY1598" fmla="*/ 184555 h 506956"/>
              <a:gd name="connsiteX1599" fmla="*/ 85778 w 506956"/>
              <a:gd name="connsiteY1599" fmla="*/ 184555 h 506956"/>
              <a:gd name="connsiteX1600" fmla="*/ 81562 w 506956"/>
              <a:gd name="connsiteY1600" fmla="*/ 191247 h 506956"/>
              <a:gd name="connsiteX1601" fmla="*/ 77400 w 506956"/>
              <a:gd name="connsiteY1601" fmla="*/ 191247 h 506956"/>
              <a:gd name="connsiteX1602" fmla="*/ 83711 w 506956"/>
              <a:gd name="connsiteY1602" fmla="*/ 181400 h 506956"/>
              <a:gd name="connsiteX1603" fmla="*/ 77808 w 506956"/>
              <a:gd name="connsiteY1603" fmla="*/ 172206 h 506956"/>
              <a:gd name="connsiteX1604" fmla="*/ 81970 w 506956"/>
              <a:gd name="connsiteY1604" fmla="*/ 172206 h 506956"/>
              <a:gd name="connsiteX1605" fmla="*/ 85778 w 506956"/>
              <a:gd name="connsiteY1605" fmla="*/ 178190 h 506956"/>
              <a:gd name="connsiteX1606" fmla="*/ 89586 w 506956"/>
              <a:gd name="connsiteY1606" fmla="*/ 172206 h 506956"/>
              <a:gd name="connsiteX1607" fmla="*/ 93748 w 506956"/>
              <a:gd name="connsiteY1607" fmla="*/ 172206 h 506956"/>
              <a:gd name="connsiteX1608" fmla="*/ 87845 w 506956"/>
              <a:gd name="connsiteY1608" fmla="*/ 181400 h 506956"/>
              <a:gd name="connsiteX1609" fmla="*/ 94156 w 506956"/>
              <a:gd name="connsiteY1609" fmla="*/ 191247 h 506956"/>
              <a:gd name="connsiteX1610" fmla="*/ 89994 w 506956"/>
              <a:gd name="connsiteY1610" fmla="*/ 191247 h 506956"/>
              <a:gd name="connsiteX1611" fmla="*/ 85778 w 506956"/>
              <a:gd name="connsiteY1611" fmla="*/ 184555 h 506956"/>
              <a:gd name="connsiteX1612" fmla="*/ 111578 w 506956"/>
              <a:gd name="connsiteY1612" fmla="*/ 184555 h 506956"/>
              <a:gd name="connsiteX1613" fmla="*/ 107362 w 506956"/>
              <a:gd name="connsiteY1613" fmla="*/ 191247 h 506956"/>
              <a:gd name="connsiteX1614" fmla="*/ 103200 w 506956"/>
              <a:gd name="connsiteY1614" fmla="*/ 191247 h 506956"/>
              <a:gd name="connsiteX1615" fmla="*/ 109511 w 506956"/>
              <a:gd name="connsiteY1615" fmla="*/ 181400 h 506956"/>
              <a:gd name="connsiteX1616" fmla="*/ 103608 w 506956"/>
              <a:gd name="connsiteY1616" fmla="*/ 172206 h 506956"/>
              <a:gd name="connsiteX1617" fmla="*/ 107770 w 506956"/>
              <a:gd name="connsiteY1617" fmla="*/ 172206 h 506956"/>
              <a:gd name="connsiteX1618" fmla="*/ 111578 w 506956"/>
              <a:gd name="connsiteY1618" fmla="*/ 178190 h 506956"/>
              <a:gd name="connsiteX1619" fmla="*/ 115386 w 506956"/>
              <a:gd name="connsiteY1619" fmla="*/ 172206 h 506956"/>
              <a:gd name="connsiteX1620" fmla="*/ 119548 w 506956"/>
              <a:gd name="connsiteY1620" fmla="*/ 172206 h 506956"/>
              <a:gd name="connsiteX1621" fmla="*/ 113645 w 506956"/>
              <a:gd name="connsiteY1621" fmla="*/ 181400 h 506956"/>
              <a:gd name="connsiteX1622" fmla="*/ 119956 w 506956"/>
              <a:gd name="connsiteY1622" fmla="*/ 191247 h 506956"/>
              <a:gd name="connsiteX1623" fmla="*/ 115794 w 506956"/>
              <a:gd name="connsiteY1623" fmla="*/ 191247 h 506956"/>
              <a:gd name="connsiteX1624" fmla="*/ 111578 w 506956"/>
              <a:gd name="connsiteY1624" fmla="*/ 184555 h 506956"/>
              <a:gd name="connsiteX1625" fmla="*/ 137378 w 506956"/>
              <a:gd name="connsiteY1625" fmla="*/ 184555 h 506956"/>
              <a:gd name="connsiteX1626" fmla="*/ 133162 w 506956"/>
              <a:gd name="connsiteY1626" fmla="*/ 191247 h 506956"/>
              <a:gd name="connsiteX1627" fmla="*/ 129000 w 506956"/>
              <a:gd name="connsiteY1627" fmla="*/ 191247 h 506956"/>
              <a:gd name="connsiteX1628" fmla="*/ 135311 w 506956"/>
              <a:gd name="connsiteY1628" fmla="*/ 181400 h 506956"/>
              <a:gd name="connsiteX1629" fmla="*/ 129408 w 506956"/>
              <a:gd name="connsiteY1629" fmla="*/ 172206 h 506956"/>
              <a:gd name="connsiteX1630" fmla="*/ 133570 w 506956"/>
              <a:gd name="connsiteY1630" fmla="*/ 172206 h 506956"/>
              <a:gd name="connsiteX1631" fmla="*/ 137378 w 506956"/>
              <a:gd name="connsiteY1631" fmla="*/ 178190 h 506956"/>
              <a:gd name="connsiteX1632" fmla="*/ 141186 w 506956"/>
              <a:gd name="connsiteY1632" fmla="*/ 172206 h 506956"/>
              <a:gd name="connsiteX1633" fmla="*/ 145348 w 506956"/>
              <a:gd name="connsiteY1633" fmla="*/ 172206 h 506956"/>
              <a:gd name="connsiteX1634" fmla="*/ 139445 w 506956"/>
              <a:gd name="connsiteY1634" fmla="*/ 181400 h 506956"/>
              <a:gd name="connsiteX1635" fmla="*/ 145756 w 506956"/>
              <a:gd name="connsiteY1635" fmla="*/ 191247 h 506956"/>
              <a:gd name="connsiteX1636" fmla="*/ 141594 w 506956"/>
              <a:gd name="connsiteY1636" fmla="*/ 191247 h 506956"/>
              <a:gd name="connsiteX1637" fmla="*/ 137378 w 506956"/>
              <a:gd name="connsiteY1637" fmla="*/ 184555 h 506956"/>
              <a:gd name="connsiteX1638" fmla="*/ 163178 w 506956"/>
              <a:gd name="connsiteY1638" fmla="*/ 184555 h 506956"/>
              <a:gd name="connsiteX1639" fmla="*/ 158962 w 506956"/>
              <a:gd name="connsiteY1639" fmla="*/ 191247 h 506956"/>
              <a:gd name="connsiteX1640" fmla="*/ 154800 w 506956"/>
              <a:gd name="connsiteY1640" fmla="*/ 191247 h 506956"/>
              <a:gd name="connsiteX1641" fmla="*/ 161111 w 506956"/>
              <a:gd name="connsiteY1641" fmla="*/ 181400 h 506956"/>
              <a:gd name="connsiteX1642" fmla="*/ 155208 w 506956"/>
              <a:gd name="connsiteY1642" fmla="*/ 172206 h 506956"/>
              <a:gd name="connsiteX1643" fmla="*/ 159370 w 506956"/>
              <a:gd name="connsiteY1643" fmla="*/ 172206 h 506956"/>
              <a:gd name="connsiteX1644" fmla="*/ 163178 w 506956"/>
              <a:gd name="connsiteY1644" fmla="*/ 178190 h 506956"/>
              <a:gd name="connsiteX1645" fmla="*/ 166986 w 506956"/>
              <a:gd name="connsiteY1645" fmla="*/ 172206 h 506956"/>
              <a:gd name="connsiteX1646" fmla="*/ 171148 w 506956"/>
              <a:gd name="connsiteY1646" fmla="*/ 172206 h 506956"/>
              <a:gd name="connsiteX1647" fmla="*/ 165245 w 506956"/>
              <a:gd name="connsiteY1647" fmla="*/ 181400 h 506956"/>
              <a:gd name="connsiteX1648" fmla="*/ 171556 w 506956"/>
              <a:gd name="connsiteY1648" fmla="*/ 191247 h 506956"/>
              <a:gd name="connsiteX1649" fmla="*/ 167394 w 506956"/>
              <a:gd name="connsiteY1649" fmla="*/ 191247 h 506956"/>
              <a:gd name="connsiteX1650" fmla="*/ 163178 w 506956"/>
              <a:gd name="connsiteY1650" fmla="*/ 184555 h 506956"/>
              <a:gd name="connsiteX1651" fmla="*/ 188978 w 506956"/>
              <a:gd name="connsiteY1651" fmla="*/ 184555 h 506956"/>
              <a:gd name="connsiteX1652" fmla="*/ 184762 w 506956"/>
              <a:gd name="connsiteY1652" fmla="*/ 191247 h 506956"/>
              <a:gd name="connsiteX1653" fmla="*/ 180601 w 506956"/>
              <a:gd name="connsiteY1653" fmla="*/ 191247 h 506956"/>
              <a:gd name="connsiteX1654" fmla="*/ 186911 w 506956"/>
              <a:gd name="connsiteY1654" fmla="*/ 181400 h 506956"/>
              <a:gd name="connsiteX1655" fmla="*/ 181009 w 506956"/>
              <a:gd name="connsiteY1655" fmla="*/ 172206 h 506956"/>
              <a:gd name="connsiteX1656" fmla="*/ 185170 w 506956"/>
              <a:gd name="connsiteY1656" fmla="*/ 172206 h 506956"/>
              <a:gd name="connsiteX1657" fmla="*/ 188978 w 506956"/>
              <a:gd name="connsiteY1657" fmla="*/ 178190 h 506956"/>
              <a:gd name="connsiteX1658" fmla="*/ 192786 w 506956"/>
              <a:gd name="connsiteY1658" fmla="*/ 172206 h 506956"/>
              <a:gd name="connsiteX1659" fmla="*/ 196948 w 506956"/>
              <a:gd name="connsiteY1659" fmla="*/ 172206 h 506956"/>
              <a:gd name="connsiteX1660" fmla="*/ 191045 w 506956"/>
              <a:gd name="connsiteY1660" fmla="*/ 181400 h 506956"/>
              <a:gd name="connsiteX1661" fmla="*/ 197356 w 506956"/>
              <a:gd name="connsiteY1661" fmla="*/ 191247 h 506956"/>
              <a:gd name="connsiteX1662" fmla="*/ 193194 w 506956"/>
              <a:gd name="connsiteY1662" fmla="*/ 191247 h 506956"/>
              <a:gd name="connsiteX1663" fmla="*/ 188978 w 506956"/>
              <a:gd name="connsiteY1663" fmla="*/ 184555 h 506956"/>
              <a:gd name="connsiteX1664" fmla="*/ 214778 w 506956"/>
              <a:gd name="connsiteY1664" fmla="*/ 184555 h 506956"/>
              <a:gd name="connsiteX1665" fmla="*/ 210562 w 506956"/>
              <a:gd name="connsiteY1665" fmla="*/ 191247 h 506956"/>
              <a:gd name="connsiteX1666" fmla="*/ 206401 w 506956"/>
              <a:gd name="connsiteY1666" fmla="*/ 191247 h 506956"/>
              <a:gd name="connsiteX1667" fmla="*/ 212711 w 506956"/>
              <a:gd name="connsiteY1667" fmla="*/ 181400 h 506956"/>
              <a:gd name="connsiteX1668" fmla="*/ 206809 w 506956"/>
              <a:gd name="connsiteY1668" fmla="*/ 172206 h 506956"/>
              <a:gd name="connsiteX1669" fmla="*/ 210970 w 506956"/>
              <a:gd name="connsiteY1669" fmla="*/ 172206 h 506956"/>
              <a:gd name="connsiteX1670" fmla="*/ 214778 w 506956"/>
              <a:gd name="connsiteY1670" fmla="*/ 178190 h 506956"/>
              <a:gd name="connsiteX1671" fmla="*/ 218586 w 506956"/>
              <a:gd name="connsiteY1671" fmla="*/ 172206 h 506956"/>
              <a:gd name="connsiteX1672" fmla="*/ 222748 w 506956"/>
              <a:gd name="connsiteY1672" fmla="*/ 172206 h 506956"/>
              <a:gd name="connsiteX1673" fmla="*/ 216846 w 506956"/>
              <a:gd name="connsiteY1673" fmla="*/ 181400 h 506956"/>
              <a:gd name="connsiteX1674" fmla="*/ 223156 w 506956"/>
              <a:gd name="connsiteY1674" fmla="*/ 191247 h 506956"/>
              <a:gd name="connsiteX1675" fmla="*/ 218994 w 506956"/>
              <a:gd name="connsiteY1675" fmla="*/ 191247 h 506956"/>
              <a:gd name="connsiteX1676" fmla="*/ 214778 w 506956"/>
              <a:gd name="connsiteY1676" fmla="*/ 184555 h 506956"/>
              <a:gd name="connsiteX1677" fmla="*/ 240578 w 506956"/>
              <a:gd name="connsiteY1677" fmla="*/ 184555 h 506956"/>
              <a:gd name="connsiteX1678" fmla="*/ 236362 w 506956"/>
              <a:gd name="connsiteY1678" fmla="*/ 191247 h 506956"/>
              <a:gd name="connsiteX1679" fmla="*/ 232201 w 506956"/>
              <a:gd name="connsiteY1679" fmla="*/ 191247 h 506956"/>
              <a:gd name="connsiteX1680" fmla="*/ 238511 w 506956"/>
              <a:gd name="connsiteY1680" fmla="*/ 181400 h 506956"/>
              <a:gd name="connsiteX1681" fmla="*/ 232609 w 506956"/>
              <a:gd name="connsiteY1681" fmla="*/ 172206 h 506956"/>
              <a:gd name="connsiteX1682" fmla="*/ 236770 w 506956"/>
              <a:gd name="connsiteY1682" fmla="*/ 172206 h 506956"/>
              <a:gd name="connsiteX1683" fmla="*/ 240578 w 506956"/>
              <a:gd name="connsiteY1683" fmla="*/ 178190 h 506956"/>
              <a:gd name="connsiteX1684" fmla="*/ 244386 w 506956"/>
              <a:gd name="connsiteY1684" fmla="*/ 172206 h 506956"/>
              <a:gd name="connsiteX1685" fmla="*/ 248548 w 506956"/>
              <a:gd name="connsiteY1685" fmla="*/ 172206 h 506956"/>
              <a:gd name="connsiteX1686" fmla="*/ 242646 w 506956"/>
              <a:gd name="connsiteY1686" fmla="*/ 181400 h 506956"/>
              <a:gd name="connsiteX1687" fmla="*/ 248956 w 506956"/>
              <a:gd name="connsiteY1687" fmla="*/ 191247 h 506956"/>
              <a:gd name="connsiteX1688" fmla="*/ 244794 w 506956"/>
              <a:gd name="connsiteY1688" fmla="*/ 191247 h 506956"/>
              <a:gd name="connsiteX1689" fmla="*/ 240578 w 506956"/>
              <a:gd name="connsiteY1689" fmla="*/ 184555 h 506956"/>
              <a:gd name="connsiteX1690" fmla="*/ 266378 w 506956"/>
              <a:gd name="connsiteY1690" fmla="*/ 184555 h 506956"/>
              <a:gd name="connsiteX1691" fmla="*/ 262162 w 506956"/>
              <a:gd name="connsiteY1691" fmla="*/ 191247 h 506956"/>
              <a:gd name="connsiteX1692" fmla="*/ 258001 w 506956"/>
              <a:gd name="connsiteY1692" fmla="*/ 191247 h 506956"/>
              <a:gd name="connsiteX1693" fmla="*/ 264311 w 506956"/>
              <a:gd name="connsiteY1693" fmla="*/ 181400 h 506956"/>
              <a:gd name="connsiteX1694" fmla="*/ 258409 w 506956"/>
              <a:gd name="connsiteY1694" fmla="*/ 172206 h 506956"/>
              <a:gd name="connsiteX1695" fmla="*/ 262570 w 506956"/>
              <a:gd name="connsiteY1695" fmla="*/ 172206 h 506956"/>
              <a:gd name="connsiteX1696" fmla="*/ 266378 w 506956"/>
              <a:gd name="connsiteY1696" fmla="*/ 178190 h 506956"/>
              <a:gd name="connsiteX1697" fmla="*/ 270187 w 506956"/>
              <a:gd name="connsiteY1697" fmla="*/ 172206 h 506956"/>
              <a:gd name="connsiteX1698" fmla="*/ 274348 w 506956"/>
              <a:gd name="connsiteY1698" fmla="*/ 172206 h 506956"/>
              <a:gd name="connsiteX1699" fmla="*/ 268446 w 506956"/>
              <a:gd name="connsiteY1699" fmla="*/ 181400 h 506956"/>
              <a:gd name="connsiteX1700" fmla="*/ 274756 w 506956"/>
              <a:gd name="connsiteY1700" fmla="*/ 191247 h 506956"/>
              <a:gd name="connsiteX1701" fmla="*/ 270595 w 506956"/>
              <a:gd name="connsiteY1701" fmla="*/ 191247 h 506956"/>
              <a:gd name="connsiteX1702" fmla="*/ 266378 w 506956"/>
              <a:gd name="connsiteY1702" fmla="*/ 184555 h 506956"/>
              <a:gd name="connsiteX1703" fmla="*/ 292179 w 506956"/>
              <a:gd name="connsiteY1703" fmla="*/ 184555 h 506956"/>
              <a:gd name="connsiteX1704" fmla="*/ 287962 w 506956"/>
              <a:gd name="connsiteY1704" fmla="*/ 191247 h 506956"/>
              <a:gd name="connsiteX1705" fmla="*/ 283801 w 506956"/>
              <a:gd name="connsiteY1705" fmla="*/ 191247 h 506956"/>
              <a:gd name="connsiteX1706" fmla="*/ 290111 w 506956"/>
              <a:gd name="connsiteY1706" fmla="*/ 181400 h 506956"/>
              <a:gd name="connsiteX1707" fmla="*/ 284209 w 506956"/>
              <a:gd name="connsiteY1707" fmla="*/ 172206 h 506956"/>
              <a:gd name="connsiteX1708" fmla="*/ 288370 w 506956"/>
              <a:gd name="connsiteY1708" fmla="*/ 172206 h 506956"/>
              <a:gd name="connsiteX1709" fmla="*/ 292179 w 506956"/>
              <a:gd name="connsiteY1709" fmla="*/ 178190 h 506956"/>
              <a:gd name="connsiteX1710" fmla="*/ 295987 w 506956"/>
              <a:gd name="connsiteY1710" fmla="*/ 172206 h 506956"/>
              <a:gd name="connsiteX1711" fmla="*/ 300148 w 506956"/>
              <a:gd name="connsiteY1711" fmla="*/ 172206 h 506956"/>
              <a:gd name="connsiteX1712" fmla="*/ 294246 w 506956"/>
              <a:gd name="connsiteY1712" fmla="*/ 181400 h 506956"/>
              <a:gd name="connsiteX1713" fmla="*/ 300556 w 506956"/>
              <a:gd name="connsiteY1713" fmla="*/ 191247 h 506956"/>
              <a:gd name="connsiteX1714" fmla="*/ 296395 w 506956"/>
              <a:gd name="connsiteY1714" fmla="*/ 191247 h 506956"/>
              <a:gd name="connsiteX1715" fmla="*/ 292179 w 506956"/>
              <a:gd name="connsiteY1715" fmla="*/ 184555 h 506956"/>
              <a:gd name="connsiteX1716" fmla="*/ 317979 w 506956"/>
              <a:gd name="connsiteY1716" fmla="*/ 184555 h 506956"/>
              <a:gd name="connsiteX1717" fmla="*/ 313762 w 506956"/>
              <a:gd name="connsiteY1717" fmla="*/ 191247 h 506956"/>
              <a:gd name="connsiteX1718" fmla="*/ 309601 w 506956"/>
              <a:gd name="connsiteY1718" fmla="*/ 191247 h 506956"/>
              <a:gd name="connsiteX1719" fmla="*/ 315911 w 506956"/>
              <a:gd name="connsiteY1719" fmla="*/ 181400 h 506956"/>
              <a:gd name="connsiteX1720" fmla="*/ 310009 w 506956"/>
              <a:gd name="connsiteY1720" fmla="*/ 172206 h 506956"/>
              <a:gd name="connsiteX1721" fmla="*/ 314170 w 506956"/>
              <a:gd name="connsiteY1721" fmla="*/ 172206 h 506956"/>
              <a:gd name="connsiteX1722" fmla="*/ 317979 w 506956"/>
              <a:gd name="connsiteY1722" fmla="*/ 178190 h 506956"/>
              <a:gd name="connsiteX1723" fmla="*/ 321787 w 506956"/>
              <a:gd name="connsiteY1723" fmla="*/ 172206 h 506956"/>
              <a:gd name="connsiteX1724" fmla="*/ 325948 w 506956"/>
              <a:gd name="connsiteY1724" fmla="*/ 172206 h 506956"/>
              <a:gd name="connsiteX1725" fmla="*/ 320046 w 506956"/>
              <a:gd name="connsiteY1725" fmla="*/ 181400 h 506956"/>
              <a:gd name="connsiteX1726" fmla="*/ 326356 w 506956"/>
              <a:gd name="connsiteY1726" fmla="*/ 191247 h 506956"/>
              <a:gd name="connsiteX1727" fmla="*/ 322195 w 506956"/>
              <a:gd name="connsiteY1727" fmla="*/ 191247 h 506956"/>
              <a:gd name="connsiteX1728" fmla="*/ 317979 w 506956"/>
              <a:gd name="connsiteY1728" fmla="*/ 184555 h 506956"/>
              <a:gd name="connsiteX1729" fmla="*/ 343779 w 506956"/>
              <a:gd name="connsiteY1729" fmla="*/ 184555 h 506956"/>
              <a:gd name="connsiteX1730" fmla="*/ 339563 w 506956"/>
              <a:gd name="connsiteY1730" fmla="*/ 191247 h 506956"/>
              <a:gd name="connsiteX1731" fmla="*/ 335401 w 506956"/>
              <a:gd name="connsiteY1731" fmla="*/ 191247 h 506956"/>
              <a:gd name="connsiteX1732" fmla="*/ 341711 w 506956"/>
              <a:gd name="connsiteY1732" fmla="*/ 181400 h 506956"/>
              <a:gd name="connsiteX1733" fmla="*/ 335809 w 506956"/>
              <a:gd name="connsiteY1733" fmla="*/ 172206 h 506956"/>
              <a:gd name="connsiteX1734" fmla="*/ 339971 w 506956"/>
              <a:gd name="connsiteY1734" fmla="*/ 172206 h 506956"/>
              <a:gd name="connsiteX1735" fmla="*/ 343779 w 506956"/>
              <a:gd name="connsiteY1735" fmla="*/ 178190 h 506956"/>
              <a:gd name="connsiteX1736" fmla="*/ 347587 w 506956"/>
              <a:gd name="connsiteY1736" fmla="*/ 172206 h 506956"/>
              <a:gd name="connsiteX1737" fmla="*/ 351748 w 506956"/>
              <a:gd name="connsiteY1737" fmla="*/ 172206 h 506956"/>
              <a:gd name="connsiteX1738" fmla="*/ 345846 w 506956"/>
              <a:gd name="connsiteY1738" fmla="*/ 181400 h 506956"/>
              <a:gd name="connsiteX1739" fmla="*/ 352156 w 506956"/>
              <a:gd name="connsiteY1739" fmla="*/ 191247 h 506956"/>
              <a:gd name="connsiteX1740" fmla="*/ 347995 w 506956"/>
              <a:gd name="connsiteY1740" fmla="*/ 191247 h 506956"/>
              <a:gd name="connsiteX1741" fmla="*/ 343779 w 506956"/>
              <a:gd name="connsiteY1741" fmla="*/ 184555 h 506956"/>
              <a:gd name="connsiteX1742" fmla="*/ 369579 w 506956"/>
              <a:gd name="connsiteY1742" fmla="*/ 184555 h 506956"/>
              <a:gd name="connsiteX1743" fmla="*/ 365363 w 506956"/>
              <a:gd name="connsiteY1743" fmla="*/ 191247 h 506956"/>
              <a:gd name="connsiteX1744" fmla="*/ 361201 w 506956"/>
              <a:gd name="connsiteY1744" fmla="*/ 191247 h 506956"/>
              <a:gd name="connsiteX1745" fmla="*/ 367511 w 506956"/>
              <a:gd name="connsiteY1745" fmla="*/ 181400 h 506956"/>
              <a:gd name="connsiteX1746" fmla="*/ 361609 w 506956"/>
              <a:gd name="connsiteY1746" fmla="*/ 172206 h 506956"/>
              <a:gd name="connsiteX1747" fmla="*/ 365771 w 506956"/>
              <a:gd name="connsiteY1747" fmla="*/ 172206 h 506956"/>
              <a:gd name="connsiteX1748" fmla="*/ 369579 w 506956"/>
              <a:gd name="connsiteY1748" fmla="*/ 178190 h 506956"/>
              <a:gd name="connsiteX1749" fmla="*/ 373387 w 506956"/>
              <a:gd name="connsiteY1749" fmla="*/ 172206 h 506956"/>
              <a:gd name="connsiteX1750" fmla="*/ 377548 w 506956"/>
              <a:gd name="connsiteY1750" fmla="*/ 172206 h 506956"/>
              <a:gd name="connsiteX1751" fmla="*/ 371646 w 506956"/>
              <a:gd name="connsiteY1751" fmla="*/ 181400 h 506956"/>
              <a:gd name="connsiteX1752" fmla="*/ 377956 w 506956"/>
              <a:gd name="connsiteY1752" fmla="*/ 191247 h 506956"/>
              <a:gd name="connsiteX1753" fmla="*/ 373795 w 506956"/>
              <a:gd name="connsiteY1753" fmla="*/ 191247 h 506956"/>
              <a:gd name="connsiteX1754" fmla="*/ 369579 w 506956"/>
              <a:gd name="connsiteY1754" fmla="*/ 184555 h 506956"/>
              <a:gd name="connsiteX1755" fmla="*/ 395379 w 506956"/>
              <a:gd name="connsiteY1755" fmla="*/ 184555 h 506956"/>
              <a:gd name="connsiteX1756" fmla="*/ 391163 w 506956"/>
              <a:gd name="connsiteY1756" fmla="*/ 191247 h 506956"/>
              <a:gd name="connsiteX1757" fmla="*/ 387001 w 506956"/>
              <a:gd name="connsiteY1757" fmla="*/ 191247 h 506956"/>
              <a:gd name="connsiteX1758" fmla="*/ 393312 w 506956"/>
              <a:gd name="connsiteY1758" fmla="*/ 181400 h 506956"/>
              <a:gd name="connsiteX1759" fmla="*/ 387409 w 506956"/>
              <a:gd name="connsiteY1759" fmla="*/ 172206 h 506956"/>
              <a:gd name="connsiteX1760" fmla="*/ 391571 w 506956"/>
              <a:gd name="connsiteY1760" fmla="*/ 172206 h 506956"/>
              <a:gd name="connsiteX1761" fmla="*/ 395379 w 506956"/>
              <a:gd name="connsiteY1761" fmla="*/ 178190 h 506956"/>
              <a:gd name="connsiteX1762" fmla="*/ 399187 w 506956"/>
              <a:gd name="connsiteY1762" fmla="*/ 172206 h 506956"/>
              <a:gd name="connsiteX1763" fmla="*/ 403348 w 506956"/>
              <a:gd name="connsiteY1763" fmla="*/ 172206 h 506956"/>
              <a:gd name="connsiteX1764" fmla="*/ 397446 w 506956"/>
              <a:gd name="connsiteY1764" fmla="*/ 181400 h 506956"/>
              <a:gd name="connsiteX1765" fmla="*/ 403756 w 506956"/>
              <a:gd name="connsiteY1765" fmla="*/ 191247 h 506956"/>
              <a:gd name="connsiteX1766" fmla="*/ 399595 w 506956"/>
              <a:gd name="connsiteY1766" fmla="*/ 191247 h 506956"/>
              <a:gd name="connsiteX1767" fmla="*/ 395379 w 506956"/>
              <a:gd name="connsiteY1767" fmla="*/ 184555 h 506956"/>
              <a:gd name="connsiteX1768" fmla="*/ 421179 w 506956"/>
              <a:gd name="connsiteY1768" fmla="*/ 184555 h 506956"/>
              <a:gd name="connsiteX1769" fmla="*/ 416963 w 506956"/>
              <a:gd name="connsiteY1769" fmla="*/ 191247 h 506956"/>
              <a:gd name="connsiteX1770" fmla="*/ 412801 w 506956"/>
              <a:gd name="connsiteY1770" fmla="*/ 191247 h 506956"/>
              <a:gd name="connsiteX1771" fmla="*/ 419112 w 506956"/>
              <a:gd name="connsiteY1771" fmla="*/ 181400 h 506956"/>
              <a:gd name="connsiteX1772" fmla="*/ 413209 w 506956"/>
              <a:gd name="connsiteY1772" fmla="*/ 172206 h 506956"/>
              <a:gd name="connsiteX1773" fmla="*/ 417371 w 506956"/>
              <a:gd name="connsiteY1773" fmla="*/ 172206 h 506956"/>
              <a:gd name="connsiteX1774" fmla="*/ 421179 w 506956"/>
              <a:gd name="connsiteY1774" fmla="*/ 178190 h 506956"/>
              <a:gd name="connsiteX1775" fmla="*/ 424987 w 506956"/>
              <a:gd name="connsiteY1775" fmla="*/ 172206 h 506956"/>
              <a:gd name="connsiteX1776" fmla="*/ 429149 w 506956"/>
              <a:gd name="connsiteY1776" fmla="*/ 172206 h 506956"/>
              <a:gd name="connsiteX1777" fmla="*/ 423246 w 506956"/>
              <a:gd name="connsiteY1777" fmla="*/ 181400 h 506956"/>
              <a:gd name="connsiteX1778" fmla="*/ 429557 w 506956"/>
              <a:gd name="connsiteY1778" fmla="*/ 191247 h 506956"/>
              <a:gd name="connsiteX1779" fmla="*/ 425395 w 506956"/>
              <a:gd name="connsiteY1779" fmla="*/ 191247 h 506956"/>
              <a:gd name="connsiteX1780" fmla="*/ 421179 w 506956"/>
              <a:gd name="connsiteY1780" fmla="*/ 184555 h 506956"/>
              <a:gd name="connsiteX1781" fmla="*/ 446979 w 506956"/>
              <a:gd name="connsiteY1781" fmla="*/ 184555 h 506956"/>
              <a:gd name="connsiteX1782" fmla="*/ 442763 w 506956"/>
              <a:gd name="connsiteY1782" fmla="*/ 191247 h 506956"/>
              <a:gd name="connsiteX1783" fmla="*/ 438601 w 506956"/>
              <a:gd name="connsiteY1783" fmla="*/ 191247 h 506956"/>
              <a:gd name="connsiteX1784" fmla="*/ 444912 w 506956"/>
              <a:gd name="connsiteY1784" fmla="*/ 181400 h 506956"/>
              <a:gd name="connsiteX1785" fmla="*/ 439009 w 506956"/>
              <a:gd name="connsiteY1785" fmla="*/ 172206 h 506956"/>
              <a:gd name="connsiteX1786" fmla="*/ 443171 w 506956"/>
              <a:gd name="connsiteY1786" fmla="*/ 172206 h 506956"/>
              <a:gd name="connsiteX1787" fmla="*/ 446979 w 506956"/>
              <a:gd name="connsiteY1787" fmla="*/ 178190 h 506956"/>
              <a:gd name="connsiteX1788" fmla="*/ 450787 w 506956"/>
              <a:gd name="connsiteY1788" fmla="*/ 172206 h 506956"/>
              <a:gd name="connsiteX1789" fmla="*/ 454949 w 506956"/>
              <a:gd name="connsiteY1789" fmla="*/ 172206 h 506956"/>
              <a:gd name="connsiteX1790" fmla="*/ 449046 w 506956"/>
              <a:gd name="connsiteY1790" fmla="*/ 181400 h 506956"/>
              <a:gd name="connsiteX1791" fmla="*/ 455357 w 506956"/>
              <a:gd name="connsiteY1791" fmla="*/ 191247 h 506956"/>
              <a:gd name="connsiteX1792" fmla="*/ 451195 w 506956"/>
              <a:gd name="connsiteY1792" fmla="*/ 191247 h 506956"/>
              <a:gd name="connsiteX1793" fmla="*/ 446979 w 506956"/>
              <a:gd name="connsiteY1793" fmla="*/ 184555 h 506956"/>
              <a:gd name="connsiteX1794" fmla="*/ 472779 w 506956"/>
              <a:gd name="connsiteY1794" fmla="*/ 184555 h 506956"/>
              <a:gd name="connsiteX1795" fmla="*/ 468563 w 506956"/>
              <a:gd name="connsiteY1795" fmla="*/ 191247 h 506956"/>
              <a:gd name="connsiteX1796" fmla="*/ 464401 w 506956"/>
              <a:gd name="connsiteY1796" fmla="*/ 191247 h 506956"/>
              <a:gd name="connsiteX1797" fmla="*/ 470712 w 506956"/>
              <a:gd name="connsiteY1797" fmla="*/ 181400 h 506956"/>
              <a:gd name="connsiteX1798" fmla="*/ 464809 w 506956"/>
              <a:gd name="connsiteY1798" fmla="*/ 172206 h 506956"/>
              <a:gd name="connsiteX1799" fmla="*/ 468971 w 506956"/>
              <a:gd name="connsiteY1799" fmla="*/ 172206 h 506956"/>
              <a:gd name="connsiteX1800" fmla="*/ 472779 w 506956"/>
              <a:gd name="connsiteY1800" fmla="*/ 178190 h 506956"/>
              <a:gd name="connsiteX1801" fmla="*/ 476587 w 506956"/>
              <a:gd name="connsiteY1801" fmla="*/ 172206 h 506956"/>
              <a:gd name="connsiteX1802" fmla="*/ 480749 w 506956"/>
              <a:gd name="connsiteY1802" fmla="*/ 172206 h 506956"/>
              <a:gd name="connsiteX1803" fmla="*/ 474846 w 506956"/>
              <a:gd name="connsiteY1803" fmla="*/ 181400 h 506956"/>
              <a:gd name="connsiteX1804" fmla="*/ 481157 w 506956"/>
              <a:gd name="connsiteY1804" fmla="*/ 191247 h 506956"/>
              <a:gd name="connsiteX1805" fmla="*/ 476995 w 506956"/>
              <a:gd name="connsiteY1805" fmla="*/ 191247 h 506956"/>
              <a:gd name="connsiteX1806" fmla="*/ 472779 w 506956"/>
              <a:gd name="connsiteY1806" fmla="*/ 184555 h 506956"/>
              <a:gd name="connsiteX1807" fmla="*/ 498579 w 506956"/>
              <a:gd name="connsiteY1807" fmla="*/ 184555 h 506956"/>
              <a:gd name="connsiteX1808" fmla="*/ 494363 w 506956"/>
              <a:gd name="connsiteY1808" fmla="*/ 191247 h 506956"/>
              <a:gd name="connsiteX1809" fmla="*/ 490201 w 506956"/>
              <a:gd name="connsiteY1809" fmla="*/ 191247 h 506956"/>
              <a:gd name="connsiteX1810" fmla="*/ 496512 w 506956"/>
              <a:gd name="connsiteY1810" fmla="*/ 181400 h 506956"/>
              <a:gd name="connsiteX1811" fmla="*/ 490609 w 506956"/>
              <a:gd name="connsiteY1811" fmla="*/ 172206 h 506956"/>
              <a:gd name="connsiteX1812" fmla="*/ 494771 w 506956"/>
              <a:gd name="connsiteY1812" fmla="*/ 172206 h 506956"/>
              <a:gd name="connsiteX1813" fmla="*/ 498579 w 506956"/>
              <a:gd name="connsiteY1813" fmla="*/ 178190 h 506956"/>
              <a:gd name="connsiteX1814" fmla="*/ 502387 w 506956"/>
              <a:gd name="connsiteY1814" fmla="*/ 172206 h 506956"/>
              <a:gd name="connsiteX1815" fmla="*/ 506549 w 506956"/>
              <a:gd name="connsiteY1815" fmla="*/ 172206 h 506956"/>
              <a:gd name="connsiteX1816" fmla="*/ 500646 w 506956"/>
              <a:gd name="connsiteY1816" fmla="*/ 181400 h 506956"/>
              <a:gd name="connsiteX1817" fmla="*/ 506957 w 506956"/>
              <a:gd name="connsiteY1817" fmla="*/ 191247 h 506956"/>
              <a:gd name="connsiteX1818" fmla="*/ 502795 w 506956"/>
              <a:gd name="connsiteY1818" fmla="*/ 191247 h 506956"/>
              <a:gd name="connsiteX1819" fmla="*/ 498579 w 506956"/>
              <a:gd name="connsiteY1819" fmla="*/ 184555 h 506956"/>
              <a:gd name="connsiteX1820" fmla="*/ 8378 w 506956"/>
              <a:gd name="connsiteY1820" fmla="*/ 213256 h 506956"/>
              <a:gd name="connsiteX1821" fmla="*/ 4162 w 506956"/>
              <a:gd name="connsiteY1821" fmla="*/ 219947 h 506956"/>
              <a:gd name="connsiteX1822" fmla="*/ 0 w 506956"/>
              <a:gd name="connsiteY1822" fmla="*/ 219947 h 506956"/>
              <a:gd name="connsiteX1823" fmla="*/ 6310 w 506956"/>
              <a:gd name="connsiteY1823" fmla="*/ 210100 h 506956"/>
              <a:gd name="connsiteX1824" fmla="*/ 408 w 506956"/>
              <a:gd name="connsiteY1824" fmla="*/ 200907 h 506956"/>
              <a:gd name="connsiteX1825" fmla="*/ 4570 w 506956"/>
              <a:gd name="connsiteY1825" fmla="*/ 200907 h 506956"/>
              <a:gd name="connsiteX1826" fmla="*/ 8378 w 506956"/>
              <a:gd name="connsiteY1826" fmla="*/ 206891 h 506956"/>
              <a:gd name="connsiteX1827" fmla="*/ 12186 w 506956"/>
              <a:gd name="connsiteY1827" fmla="*/ 200907 h 506956"/>
              <a:gd name="connsiteX1828" fmla="*/ 16347 w 506956"/>
              <a:gd name="connsiteY1828" fmla="*/ 200907 h 506956"/>
              <a:gd name="connsiteX1829" fmla="*/ 10445 w 506956"/>
              <a:gd name="connsiteY1829" fmla="*/ 210100 h 506956"/>
              <a:gd name="connsiteX1830" fmla="*/ 16755 w 506956"/>
              <a:gd name="connsiteY1830" fmla="*/ 219947 h 506956"/>
              <a:gd name="connsiteX1831" fmla="*/ 12594 w 506956"/>
              <a:gd name="connsiteY1831" fmla="*/ 219947 h 506956"/>
              <a:gd name="connsiteX1832" fmla="*/ 8378 w 506956"/>
              <a:gd name="connsiteY1832" fmla="*/ 213256 h 506956"/>
              <a:gd name="connsiteX1833" fmla="*/ 34178 w 506956"/>
              <a:gd name="connsiteY1833" fmla="*/ 213256 h 506956"/>
              <a:gd name="connsiteX1834" fmla="*/ 29962 w 506956"/>
              <a:gd name="connsiteY1834" fmla="*/ 219947 h 506956"/>
              <a:gd name="connsiteX1835" fmla="*/ 25800 w 506956"/>
              <a:gd name="connsiteY1835" fmla="*/ 219947 h 506956"/>
              <a:gd name="connsiteX1836" fmla="*/ 32110 w 506956"/>
              <a:gd name="connsiteY1836" fmla="*/ 210100 h 506956"/>
              <a:gd name="connsiteX1837" fmla="*/ 26208 w 506956"/>
              <a:gd name="connsiteY1837" fmla="*/ 200907 h 506956"/>
              <a:gd name="connsiteX1838" fmla="*/ 30370 w 506956"/>
              <a:gd name="connsiteY1838" fmla="*/ 200907 h 506956"/>
              <a:gd name="connsiteX1839" fmla="*/ 34178 w 506956"/>
              <a:gd name="connsiteY1839" fmla="*/ 206891 h 506956"/>
              <a:gd name="connsiteX1840" fmla="*/ 37986 w 506956"/>
              <a:gd name="connsiteY1840" fmla="*/ 200907 h 506956"/>
              <a:gd name="connsiteX1841" fmla="*/ 42147 w 506956"/>
              <a:gd name="connsiteY1841" fmla="*/ 200907 h 506956"/>
              <a:gd name="connsiteX1842" fmla="*/ 36245 w 506956"/>
              <a:gd name="connsiteY1842" fmla="*/ 210100 h 506956"/>
              <a:gd name="connsiteX1843" fmla="*/ 42555 w 506956"/>
              <a:gd name="connsiteY1843" fmla="*/ 219947 h 506956"/>
              <a:gd name="connsiteX1844" fmla="*/ 38394 w 506956"/>
              <a:gd name="connsiteY1844" fmla="*/ 219947 h 506956"/>
              <a:gd name="connsiteX1845" fmla="*/ 34178 w 506956"/>
              <a:gd name="connsiteY1845" fmla="*/ 213256 h 506956"/>
              <a:gd name="connsiteX1846" fmla="*/ 59978 w 506956"/>
              <a:gd name="connsiteY1846" fmla="*/ 213256 h 506956"/>
              <a:gd name="connsiteX1847" fmla="*/ 55762 w 506956"/>
              <a:gd name="connsiteY1847" fmla="*/ 219947 h 506956"/>
              <a:gd name="connsiteX1848" fmla="*/ 51600 w 506956"/>
              <a:gd name="connsiteY1848" fmla="*/ 219947 h 506956"/>
              <a:gd name="connsiteX1849" fmla="*/ 57911 w 506956"/>
              <a:gd name="connsiteY1849" fmla="*/ 210100 h 506956"/>
              <a:gd name="connsiteX1850" fmla="*/ 52008 w 506956"/>
              <a:gd name="connsiteY1850" fmla="*/ 200907 h 506956"/>
              <a:gd name="connsiteX1851" fmla="*/ 56170 w 506956"/>
              <a:gd name="connsiteY1851" fmla="*/ 200907 h 506956"/>
              <a:gd name="connsiteX1852" fmla="*/ 59978 w 506956"/>
              <a:gd name="connsiteY1852" fmla="*/ 206891 h 506956"/>
              <a:gd name="connsiteX1853" fmla="*/ 63786 w 506956"/>
              <a:gd name="connsiteY1853" fmla="*/ 200907 h 506956"/>
              <a:gd name="connsiteX1854" fmla="*/ 67948 w 506956"/>
              <a:gd name="connsiteY1854" fmla="*/ 200907 h 506956"/>
              <a:gd name="connsiteX1855" fmla="*/ 62045 w 506956"/>
              <a:gd name="connsiteY1855" fmla="*/ 210100 h 506956"/>
              <a:gd name="connsiteX1856" fmla="*/ 68356 w 506956"/>
              <a:gd name="connsiteY1856" fmla="*/ 219947 h 506956"/>
              <a:gd name="connsiteX1857" fmla="*/ 64194 w 506956"/>
              <a:gd name="connsiteY1857" fmla="*/ 219947 h 506956"/>
              <a:gd name="connsiteX1858" fmla="*/ 59978 w 506956"/>
              <a:gd name="connsiteY1858" fmla="*/ 213256 h 506956"/>
              <a:gd name="connsiteX1859" fmla="*/ 85778 w 506956"/>
              <a:gd name="connsiteY1859" fmla="*/ 213256 h 506956"/>
              <a:gd name="connsiteX1860" fmla="*/ 81562 w 506956"/>
              <a:gd name="connsiteY1860" fmla="*/ 219947 h 506956"/>
              <a:gd name="connsiteX1861" fmla="*/ 77400 w 506956"/>
              <a:gd name="connsiteY1861" fmla="*/ 219947 h 506956"/>
              <a:gd name="connsiteX1862" fmla="*/ 83711 w 506956"/>
              <a:gd name="connsiteY1862" fmla="*/ 210100 h 506956"/>
              <a:gd name="connsiteX1863" fmla="*/ 77808 w 506956"/>
              <a:gd name="connsiteY1863" fmla="*/ 200907 h 506956"/>
              <a:gd name="connsiteX1864" fmla="*/ 81970 w 506956"/>
              <a:gd name="connsiteY1864" fmla="*/ 200907 h 506956"/>
              <a:gd name="connsiteX1865" fmla="*/ 85778 w 506956"/>
              <a:gd name="connsiteY1865" fmla="*/ 206891 h 506956"/>
              <a:gd name="connsiteX1866" fmla="*/ 89586 w 506956"/>
              <a:gd name="connsiteY1866" fmla="*/ 200907 h 506956"/>
              <a:gd name="connsiteX1867" fmla="*/ 93748 w 506956"/>
              <a:gd name="connsiteY1867" fmla="*/ 200907 h 506956"/>
              <a:gd name="connsiteX1868" fmla="*/ 87845 w 506956"/>
              <a:gd name="connsiteY1868" fmla="*/ 210100 h 506956"/>
              <a:gd name="connsiteX1869" fmla="*/ 94156 w 506956"/>
              <a:gd name="connsiteY1869" fmla="*/ 219947 h 506956"/>
              <a:gd name="connsiteX1870" fmla="*/ 89994 w 506956"/>
              <a:gd name="connsiteY1870" fmla="*/ 219947 h 506956"/>
              <a:gd name="connsiteX1871" fmla="*/ 85778 w 506956"/>
              <a:gd name="connsiteY1871" fmla="*/ 213256 h 506956"/>
              <a:gd name="connsiteX1872" fmla="*/ 111578 w 506956"/>
              <a:gd name="connsiteY1872" fmla="*/ 213256 h 506956"/>
              <a:gd name="connsiteX1873" fmla="*/ 107362 w 506956"/>
              <a:gd name="connsiteY1873" fmla="*/ 219947 h 506956"/>
              <a:gd name="connsiteX1874" fmla="*/ 103200 w 506956"/>
              <a:gd name="connsiteY1874" fmla="*/ 219947 h 506956"/>
              <a:gd name="connsiteX1875" fmla="*/ 109511 w 506956"/>
              <a:gd name="connsiteY1875" fmla="*/ 210100 h 506956"/>
              <a:gd name="connsiteX1876" fmla="*/ 103608 w 506956"/>
              <a:gd name="connsiteY1876" fmla="*/ 200907 h 506956"/>
              <a:gd name="connsiteX1877" fmla="*/ 107770 w 506956"/>
              <a:gd name="connsiteY1877" fmla="*/ 200907 h 506956"/>
              <a:gd name="connsiteX1878" fmla="*/ 111578 w 506956"/>
              <a:gd name="connsiteY1878" fmla="*/ 206891 h 506956"/>
              <a:gd name="connsiteX1879" fmla="*/ 115386 w 506956"/>
              <a:gd name="connsiteY1879" fmla="*/ 200907 h 506956"/>
              <a:gd name="connsiteX1880" fmla="*/ 119548 w 506956"/>
              <a:gd name="connsiteY1880" fmla="*/ 200907 h 506956"/>
              <a:gd name="connsiteX1881" fmla="*/ 113645 w 506956"/>
              <a:gd name="connsiteY1881" fmla="*/ 210100 h 506956"/>
              <a:gd name="connsiteX1882" fmla="*/ 119956 w 506956"/>
              <a:gd name="connsiteY1882" fmla="*/ 219947 h 506956"/>
              <a:gd name="connsiteX1883" fmla="*/ 115794 w 506956"/>
              <a:gd name="connsiteY1883" fmla="*/ 219947 h 506956"/>
              <a:gd name="connsiteX1884" fmla="*/ 111578 w 506956"/>
              <a:gd name="connsiteY1884" fmla="*/ 213256 h 506956"/>
              <a:gd name="connsiteX1885" fmla="*/ 137378 w 506956"/>
              <a:gd name="connsiteY1885" fmla="*/ 213256 h 506956"/>
              <a:gd name="connsiteX1886" fmla="*/ 133162 w 506956"/>
              <a:gd name="connsiteY1886" fmla="*/ 219947 h 506956"/>
              <a:gd name="connsiteX1887" fmla="*/ 129000 w 506956"/>
              <a:gd name="connsiteY1887" fmla="*/ 219947 h 506956"/>
              <a:gd name="connsiteX1888" fmla="*/ 135311 w 506956"/>
              <a:gd name="connsiteY1888" fmla="*/ 210100 h 506956"/>
              <a:gd name="connsiteX1889" fmla="*/ 129408 w 506956"/>
              <a:gd name="connsiteY1889" fmla="*/ 200907 h 506956"/>
              <a:gd name="connsiteX1890" fmla="*/ 133570 w 506956"/>
              <a:gd name="connsiteY1890" fmla="*/ 200907 h 506956"/>
              <a:gd name="connsiteX1891" fmla="*/ 137378 w 506956"/>
              <a:gd name="connsiteY1891" fmla="*/ 206891 h 506956"/>
              <a:gd name="connsiteX1892" fmla="*/ 141186 w 506956"/>
              <a:gd name="connsiteY1892" fmla="*/ 200907 h 506956"/>
              <a:gd name="connsiteX1893" fmla="*/ 145348 w 506956"/>
              <a:gd name="connsiteY1893" fmla="*/ 200907 h 506956"/>
              <a:gd name="connsiteX1894" fmla="*/ 139445 w 506956"/>
              <a:gd name="connsiteY1894" fmla="*/ 210100 h 506956"/>
              <a:gd name="connsiteX1895" fmla="*/ 145756 w 506956"/>
              <a:gd name="connsiteY1895" fmla="*/ 219947 h 506956"/>
              <a:gd name="connsiteX1896" fmla="*/ 141594 w 506956"/>
              <a:gd name="connsiteY1896" fmla="*/ 219947 h 506956"/>
              <a:gd name="connsiteX1897" fmla="*/ 137378 w 506956"/>
              <a:gd name="connsiteY1897" fmla="*/ 213256 h 506956"/>
              <a:gd name="connsiteX1898" fmla="*/ 163178 w 506956"/>
              <a:gd name="connsiteY1898" fmla="*/ 213256 h 506956"/>
              <a:gd name="connsiteX1899" fmla="*/ 158962 w 506956"/>
              <a:gd name="connsiteY1899" fmla="*/ 219947 h 506956"/>
              <a:gd name="connsiteX1900" fmla="*/ 154800 w 506956"/>
              <a:gd name="connsiteY1900" fmla="*/ 219947 h 506956"/>
              <a:gd name="connsiteX1901" fmla="*/ 161111 w 506956"/>
              <a:gd name="connsiteY1901" fmla="*/ 210100 h 506956"/>
              <a:gd name="connsiteX1902" fmla="*/ 155208 w 506956"/>
              <a:gd name="connsiteY1902" fmla="*/ 200907 h 506956"/>
              <a:gd name="connsiteX1903" fmla="*/ 159370 w 506956"/>
              <a:gd name="connsiteY1903" fmla="*/ 200907 h 506956"/>
              <a:gd name="connsiteX1904" fmla="*/ 163178 w 506956"/>
              <a:gd name="connsiteY1904" fmla="*/ 206891 h 506956"/>
              <a:gd name="connsiteX1905" fmla="*/ 166986 w 506956"/>
              <a:gd name="connsiteY1905" fmla="*/ 200907 h 506956"/>
              <a:gd name="connsiteX1906" fmla="*/ 171148 w 506956"/>
              <a:gd name="connsiteY1906" fmla="*/ 200907 h 506956"/>
              <a:gd name="connsiteX1907" fmla="*/ 165245 w 506956"/>
              <a:gd name="connsiteY1907" fmla="*/ 210100 h 506956"/>
              <a:gd name="connsiteX1908" fmla="*/ 171556 w 506956"/>
              <a:gd name="connsiteY1908" fmla="*/ 219947 h 506956"/>
              <a:gd name="connsiteX1909" fmla="*/ 167394 w 506956"/>
              <a:gd name="connsiteY1909" fmla="*/ 219947 h 506956"/>
              <a:gd name="connsiteX1910" fmla="*/ 163178 w 506956"/>
              <a:gd name="connsiteY1910" fmla="*/ 213256 h 506956"/>
              <a:gd name="connsiteX1911" fmla="*/ 188978 w 506956"/>
              <a:gd name="connsiteY1911" fmla="*/ 213256 h 506956"/>
              <a:gd name="connsiteX1912" fmla="*/ 184762 w 506956"/>
              <a:gd name="connsiteY1912" fmla="*/ 219947 h 506956"/>
              <a:gd name="connsiteX1913" fmla="*/ 180601 w 506956"/>
              <a:gd name="connsiteY1913" fmla="*/ 219947 h 506956"/>
              <a:gd name="connsiteX1914" fmla="*/ 186911 w 506956"/>
              <a:gd name="connsiteY1914" fmla="*/ 210100 h 506956"/>
              <a:gd name="connsiteX1915" fmla="*/ 181009 w 506956"/>
              <a:gd name="connsiteY1915" fmla="*/ 200907 h 506956"/>
              <a:gd name="connsiteX1916" fmla="*/ 185170 w 506956"/>
              <a:gd name="connsiteY1916" fmla="*/ 200907 h 506956"/>
              <a:gd name="connsiteX1917" fmla="*/ 188978 w 506956"/>
              <a:gd name="connsiteY1917" fmla="*/ 206891 h 506956"/>
              <a:gd name="connsiteX1918" fmla="*/ 192786 w 506956"/>
              <a:gd name="connsiteY1918" fmla="*/ 200907 h 506956"/>
              <a:gd name="connsiteX1919" fmla="*/ 196948 w 506956"/>
              <a:gd name="connsiteY1919" fmla="*/ 200907 h 506956"/>
              <a:gd name="connsiteX1920" fmla="*/ 191045 w 506956"/>
              <a:gd name="connsiteY1920" fmla="*/ 210100 h 506956"/>
              <a:gd name="connsiteX1921" fmla="*/ 197356 w 506956"/>
              <a:gd name="connsiteY1921" fmla="*/ 219947 h 506956"/>
              <a:gd name="connsiteX1922" fmla="*/ 193194 w 506956"/>
              <a:gd name="connsiteY1922" fmla="*/ 219947 h 506956"/>
              <a:gd name="connsiteX1923" fmla="*/ 188978 w 506956"/>
              <a:gd name="connsiteY1923" fmla="*/ 213256 h 506956"/>
              <a:gd name="connsiteX1924" fmla="*/ 214778 w 506956"/>
              <a:gd name="connsiteY1924" fmla="*/ 213256 h 506956"/>
              <a:gd name="connsiteX1925" fmla="*/ 210562 w 506956"/>
              <a:gd name="connsiteY1925" fmla="*/ 219947 h 506956"/>
              <a:gd name="connsiteX1926" fmla="*/ 206401 w 506956"/>
              <a:gd name="connsiteY1926" fmla="*/ 219947 h 506956"/>
              <a:gd name="connsiteX1927" fmla="*/ 212711 w 506956"/>
              <a:gd name="connsiteY1927" fmla="*/ 210100 h 506956"/>
              <a:gd name="connsiteX1928" fmla="*/ 206809 w 506956"/>
              <a:gd name="connsiteY1928" fmla="*/ 200907 h 506956"/>
              <a:gd name="connsiteX1929" fmla="*/ 210970 w 506956"/>
              <a:gd name="connsiteY1929" fmla="*/ 200907 h 506956"/>
              <a:gd name="connsiteX1930" fmla="*/ 214778 w 506956"/>
              <a:gd name="connsiteY1930" fmla="*/ 206891 h 506956"/>
              <a:gd name="connsiteX1931" fmla="*/ 218586 w 506956"/>
              <a:gd name="connsiteY1931" fmla="*/ 200907 h 506956"/>
              <a:gd name="connsiteX1932" fmla="*/ 222748 w 506956"/>
              <a:gd name="connsiteY1932" fmla="*/ 200907 h 506956"/>
              <a:gd name="connsiteX1933" fmla="*/ 216846 w 506956"/>
              <a:gd name="connsiteY1933" fmla="*/ 210100 h 506956"/>
              <a:gd name="connsiteX1934" fmla="*/ 223156 w 506956"/>
              <a:gd name="connsiteY1934" fmla="*/ 219947 h 506956"/>
              <a:gd name="connsiteX1935" fmla="*/ 218994 w 506956"/>
              <a:gd name="connsiteY1935" fmla="*/ 219947 h 506956"/>
              <a:gd name="connsiteX1936" fmla="*/ 214778 w 506956"/>
              <a:gd name="connsiteY1936" fmla="*/ 213256 h 506956"/>
              <a:gd name="connsiteX1937" fmla="*/ 240578 w 506956"/>
              <a:gd name="connsiteY1937" fmla="*/ 213256 h 506956"/>
              <a:gd name="connsiteX1938" fmla="*/ 236362 w 506956"/>
              <a:gd name="connsiteY1938" fmla="*/ 219947 h 506956"/>
              <a:gd name="connsiteX1939" fmla="*/ 232201 w 506956"/>
              <a:gd name="connsiteY1939" fmla="*/ 219947 h 506956"/>
              <a:gd name="connsiteX1940" fmla="*/ 238511 w 506956"/>
              <a:gd name="connsiteY1940" fmla="*/ 210100 h 506956"/>
              <a:gd name="connsiteX1941" fmla="*/ 232609 w 506956"/>
              <a:gd name="connsiteY1941" fmla="*/ 200907 h 506956"/>
              <a:gd name="connsiteX1942" fmla="*/ 236770 w 506956"/>
              <a:gd name="connsiteY1942" fmla="*/ 200907 h 506956"/>
              <a:gd name="connsiteX1943" fmla="*/ 240578 w 506956"/>
              <a:gd name="connsiteY1943" fmla="*/ 206891 h 506956"/>
              <a:gd name="connsiteX1944" fmla="*/ 244386 w 506956"/>
              <a:gd name="connsiteY1944" fmla="*/ 200907 h 506956"/>
              <a:gd name="connsiteX1945" fmla="*/ 248548 w 506956"/>
              <a:gd name="connsiteY1945" fmla="*/ 200907 h 506956"/>
              <a:gd name="connsiteX1946" fmla="*/ 242646 w 506956"/>
              <a:gd name="connsiteY1946" fmla="*/ 210100 h 506956"/>
              <a:gd name="connsiteX1947" fmla="*/ 248956 w 506956"/>
              <a:gd name="connsiteY1947" fmla="*/ 219947 h 506956"/>
              <a:gd name="connsiteX1948" fmla="*/ 244794 w 506956"/>
              <a:gd name="connsiteY1948" fmla="*/ 219947 h 506956"/>
              <a:gd name="connsiteX1949" fmla="*/ 240578 w 506956"/>
              <a:gd name="connsiteY1949" fmla="*/ 213256 h 506956"/>
              <a:gd name="connsiteX1950" fmla="*/ 266378 w 506956"/>
              <a:gd name="connsiteY1950" fmla="*/ 213256 h 506956"/>
              <a:gd name="connsiteX1951" fmla="*/ 262162 w 506956"/>
              <a:gd name="connsiteY1951" fmla="*/ 219947 h 506956"/>
              <a:gd name="connsiteX1952" fmla="*/ 258001 w 506956"/>
              <a:gd name="connsiteY1952" fmla="*/ 219947 h 506956"/>
              <a:gd name="connsiteX1953" fmla="*/ 264311 w 506956"/>
              <a:gd name="connsiteY1953" fmla="*/ 210100 h 506956"/>
              <a:gd name="connsiteX1954" fmla="*/ 258409 w 506956"/>
              <a:gd name="connsiteY1954" fmla="*/ 200907 h 506956"/>
              <a:gd name="connsiteX1955" fmla="*/ 262570 w 506956"/>
              <a:gd name="connsiteY1955" fmla="*/ 200907 h 506956"/>
              <a:gd name="connsiteX1956" fmla="*/ 266378 w 506956"/>
              <a:gd name="connsiteY1956" fmla="*/ 206891 h 506956"/>
              <a:gd name="connsiteX1957" fmla="*/ 270187 w 506956"/>
              <a:gd name="connsiteY1957" fmla="*/ 200907 h 506956"/>
              <a:gd name="connsiteX1958" fmla="*/ 274348 w 506956"/>
              <a:gd name="connsiteY1958" fmla="*/ 200907 h 506956"/>
              <a:gd name="connsiteX1959" fmla="*/ 268446 w 506956"/>
              <a:gd name="connsiteY1959" fmla="*/ 210100 h 506956"/>
              <a:gd name="connsiteX1960" fmla="*/ 274756 w 506956"/>
              <a:gd name="connsiteY1960" fmla="*/ 219947 h 506956"/>
              <a:gd name="connsiteX1961" fmla="*/ 270595 w 506956"/>
              <a:gd name="connsiteY1961" fmla="*/ 219947 h 506956"/>
              <a:gd name="connsiteX1962" fmla="*/ 266378 w 506956"/>
              <a:gd name="connsiteY1962" fmla="*/ 213256 h 506956"/>
              <a:gd name="connsiteX1963" fmla="*/ 292179 w 506956"/>
              <a:gd name="connsiteY1963" fmla="*/ 213256 h 506956"/>
              <a:gd name="connsiteX1964" fmla="*/ 287962 w 506956"/>
              <a:gd name="connsiteY1964" fmla="*/ 219947 h 506956"/>
              <a:gd name="connsiteX1965" fmla="*/ 283801 w 506956"/>
              <a:gd name="connsiteY1965" fmla="*/ 219947 h 506956"/>
              <a:gd name="connsiteX1966" fmla="*/ 290111 w 506956"/>
              <a:gd name="connsiteY1966" fmla="*/ 210100 h 506956"/>
              <a:gd name="connsiteX1967" fmla="*/ 284209 w 506956"/>
              <a:gd name="connsiteY1967" fmla="*/ 200907 h 506956"/>
              <a:gd name="connsiteX1968" fmla="*/ 288370 w 506956"/>
              <a:gd name="connsiteY1968" fmla="*/ 200907 h 506956"/>
              <a:gd name="connsiteX1969" fmla="*/ 292179 w 506956"/>
              <a:gd name="connsiteY1969" fmla="*/ 206891 h 506956"/>
              <a:gd name="connsiteX1970" fmla="*/ 295987 w 506956"/>
              <a:gd name="connsiteY1970" fmla="*/ 200907 h 506956"/>
              <a:gd name="connsiteX1971" fmla="*/ 300148 w 506956"/>
              <a:gd name="connsiteY1971" fmla="*/ 200907 h 506956"/>
              <a:gd name="connsiteX1972" fmla="*/ 294246 w 506956"/>
              <a:gd name="connsiteY1972" fmla="*/ 210100 h 506956"/>
              <a:gd name="connsiteX1973" fmla="*/ 300556 w 506956"/>
              <a:gd name="connsiteY1973" fmla="*/ 219947 h 506956"/>
              <a:gd name="connsiteX1974" fmla="*/ 296395 w 506956"/>
              <a:gd name="connsiteY1974" fmla="*/ 219947 h 506956"/>
              <a:gd name="connsiteX1975" fmla="*/ 292179 w 506956"/>
              <a:gd name="connsiteY1975" fmla="*/ 213256 h 506956"/>
              <a:gd name="connsiteX1976" fmla="*/ 317979 w 506956"/>
              <a:gd name="connsiteY1976" fmla="*/ 213256 h 506956"/>
              <a:gd name="connsiteX1977" fmla="*/ 313762 w 506956"/>
              <a:gd name="connsiteY1977" fmla="*/ 219947 h 506956"/>
              <a:gd name="connsiteX1978" fmla="*/ 309601 w 506956"/>
              <a:gd name="connsiteY1978" fmla="*/ 219947 h 506956"/>
              <a:gd name="connsiteX1979" fmla="*/ 315911 w 506956"/>
              <a:gd name="connsiteY1979" fmla="*/ 210100 h 506956"/>
              <a:gd name="connsiteX1980" fmla="*/ 310009 w 506956"/>
              <a:gd name="connsiteY1980" fmla="*/ 200907 h 506956"/>
              <a:gd name="connsiteX1981" fmla="*/ 314170 w 506956"/>
              <a:gd name="connsiteY1981" fmla="*/ 200907 h 506956"/>
              <a:gd name="connsiteX1982" fmla="*/ 317979 w 506956"/>
              <a:gd name="connsiteY1982" fmla="*/ 206891 h 506956"/>
              <a:gd name="connsiteX1983" fmla="*/ 321787 w 506956"/>
              <a:gd name="connsiteY1983" fmla="*/ 200907 h 506956"/>
              <a:gd name="connsiteX1984" fmla="*/ 325948 w 506956"/>
              <a:gd name="connsiteY1984" fmla="*/ 200907 h 506956"/>
              <a:gd name="connsiteX1985" fmla="*/ 320046 w 506956"/>
              <a:gd name="connsiteY1985" fmla="*/ 210100 h 506956"/>
              <a:gd name="connsiteX1986" fmla="*/ 326356 w 506956"/>
              <a:gd name="connsiteY1986" fmla="*/ 219947 h 506956"/>
              <a:gd name="connsiteX1987" fmla="*/ 322195 w 506956"/>
              <a:gd name="connsiteY1987" fmla="*/ 219947 h 506956"/>
              <a:gd name="connsiteX1988" fmla="*/ 317979 w 506956"/>
              <a:gd name="connsiteY1988" fmla="*/ 213256 h 506956"/>
              <a:gd name="connsiteX1989" fmla="*/ 343779 w 506956"/>
              <a:gd name="connsiteY1989" fmla="*/ 213256 h 506956"/>
              <a:gd name="connsiteX1990" fmla="*/ 339563 w 506956"/>
              <a:gd name="connsiteY1990" fmla="*/ 219947 h 506956"/>
              <a:gd name="connsiteX1991" fmla="*/ 335401 w 506956"/>
              <a:gd name="connsiteY1991" fmla="*/ 219947 h 506956"/>
              <a:gd name="connsiteX1992" fmla="*/ 341711 w 506956"/>
              <a:gd name="connsiteY1992" fmla="*/ 210100 h 506956"/>
              <a:gd name="connsiteX1993" fmla="*/ 335809 w 506956"/>
              <a:gd name="connsiteY1993" fmla="*/ 200907 h 506956"/>
              <a:gd name="connsiteX1994" fmla="*/ 339971 w 506956"/>
              <a:gd name="connsiteY1994" fmla="*/ 200907 h 506956"/>
              <a:gd name="connsiteX1995" fmla="*/ 343779 w 506956"/>
              <a:gd name="connsiteY1995" fmla="*/ 206891 h 506956"/>
              <a:gd name="connsiteX1996" fmla="*/ 347587 w 506956"/>
              <a:gd name="connsiteY1996" fmla="*/ 200907 h 506956"/>
              <a:gd name="connsiteX1997" fmla="*/ 351748 w 506956"/>
              <a:gd name="connsiteY1997" fmla="*/ 200907 h 506956"/>
              <a:gd name="connsiteX1998" fmla="*/ 345846 w 506956"/>
              <a:gd name="connsiteY1998" fmla="*/ 210100 h 506956"/>
              <a:gd name="connsiteX1999" fmla="*/ 352156 w 506956"/>
              <a:gd name="connsiteY1999" fmla="*/ 219947 h 506956"/>
              <a:gd name="connsiteX2000" fmla="*/ 347995 w 506956"/>
              <a:gd name="connsiteY2000" fmla="*/ 219947 h 506956"/>
              <a:gd name="connsiteX2001" fmla="*/ 343779 w 506956"/>
              <a:gd name="connsiteY2001" fmla="*/ 213256 h 506956"/>
              <a:gd name="connsiteX2002" fmla="*/ 369579 w 506956"/>
              <a:gd name="connsiteY2002" fmla="*/ 213256 h 506956"/>
              <a:gd name="connsiteX2003" fmla="*/ 365363 w 506956"/>
              <a:gd name="connsiteY2003" fmla="*/ 219947 h 506956"/>
              <a:gd name="connsiteX2004" fmla="*/ 361201 w 506956"/>
              <a:gd name="connsiteY2004" fmla="*/ 219947 h 506956"/>
              <a:gd name="connsiteX2005" fmla="*/ 367511 w 506956"/>
              <a:gd name="connsiteY2005" fmla="*/ 210100 h 506956"/>
              <a:gd name="connsiteX2006" fmla="*/ 361609 w 506956"/>
              <a:gd name="connsiteY2006" fmla="*/ 200907 h 506956"/>
              <a:gd name="connsiteX2007" fmla="*/ 365771 w 506956"/>
              <a:gd name="connsiteY2007" fmla="*/ 200907 h 506956"/>
              <a:gd name="connsiteX2008" fmla="*/ 369579 w 506956"/>
              <a:gd name="connsiteY2008" fmla="*/ 206891 h 506956"/>
              <a:gd name="connsiteX2009" fmla="*/ 373387 w 506956"/>
              <a:gd name="connsiteY2009" fmla="*/ 200907 h 506956"/>
              <a:gd name="connsiteX2010" fmla="*/ 377548 w 506956"/>
              <a:gd name="connsiteY2010" fmla="*/ 200907 h 506956"/>
              <a:gd name="connsiteX2011" fmla="*/ 371646 w 506956"/>
              <a:gd name="connsiteY2011" fmla="*/ 210100 h 506956"/>
              <a:gd name="connsiteX2012" fmla="*/ 377956 w 506956"/>
              <a:gd name="connsiteY2012" fmla="*/ 219947 h 506956"/>
              <a:gd name="connsiteX2013" fmla="*/ 373795 w 506956"/>
              <a:gd name="connsiteY2013" fmla="*/ 219947 h 506956"/>
              <a:gd name="connsiteX2014" fmla="*/ 369579 w 506956"/>
              <a:gd name="connsiteY2014" fmla="*/ 213256 h 506956"/>
              <a:gd name="connsiteX2015" fmla="*/ 395379 w 506956"/>
              <a:gd name="connsiteY2015" fmla="*/ 213256 h 506956"/>
              <a:gd name="connsiteX2016" fmla="*/ 391163 w 506956"/>
              <a:gd name="connsiteY2016" fmla="*/ 219947 h 506956"/>
              <a:gd name="connsiteX2017" fmla="*/ 387001 w 506956"/>
              <a:gd name="connsiteY2017" fmla="*/ 219947 h 506956"/>
              <a:gd name="connsiteX2018" fmla="*/ 393312 w 506956"/>
              <a:gd name="connsiteY2018" fmla="*/ 210100 h 506956"/>
              <a:gd name="connsiteX2019" fmla="*/ 387409 w 506956"/>
              <a:gd name="connsiteY2019" fmla="*/ 200907 h 506956"/>
              <a:gd name="connsiteX2020" fmla="*/ 391571 w 506956"/>
              <a:gd name="connsiteY2020" fmla="*/ 200907 h 506956"/>
              <a:gd name="connsiteX2021" fmla="*/ 395379 w 506956"/>
              <a:gd name="connsiteY2021" fmla="*/ 206891 h 506956"/>
              <a:gd name="connsiteX2022" fmla="*/ 399187 w 506956"/>
              <a:gd name="connsiteY2022" fmla="*/ 200907 h 506956"/>
              <a:gd name="connsiteX2023" fmla="*/ 403348 w 506956"/>
              <a:gd name="connsiteY2023" fmla="*/ 200907 h 506956"/>
              <a:gd name="connsiteX2024" fmla="*/ 397446 w 506956"/>
              <a:gd name="connsiteY2024" fmla="*/ 210100 h 506956"/>
              <a:gd name="connsiteX2025" fmla="*/ 403756 w 506956"/>
              <a:gd name="connsiteY2025" fmla="*/ 219947 h 506956"/>
              <a:gd name="connsiteX2026" fmla="*/ 399595 w 506956"/>
              <a:gd name="connsiteY2026" fmla="*/ 219947 h 506956"/>
              <a:gd name="connsiteX2027" fmla="*/ 395379 w 506956"/>
              <a:gd name="connsiteY2027" fmla="*/ 213256 h 506956"/>
              <a:gd name="connsiteX2028" fmla="*/ 421179 w 506956"/>
              <a:gd name="connsiteY2028" fmla="*/ 213256 h 506956"/>
              <a:gd name="connsiteX2029" fmla="*/ 416963 w 506956"/>
              <a:gd name="connsiteY2029" fmla="*/ 219947 h 506956"/>
              <a:gd name="connsiteX2030" fmla="*/ 412801 w 506956"/>
              <a:gd name="connsiteY2030" fmla="*/ 219947 h 506956"/>
              <a:gd name="connsiteX2031" fmla="*/ 419112 w 506956"/>
              <a:gd name="connsiteY2031" fmla="*/ 210100 h 506956"/>
              <a:gd name="connsiteX2032" fmla="*/ 413209 w 506956"/>
              <a:gd name="connsiteY2032" fmla="*/ 200907 h 506956"/>
              <a:gd name="connsiteX2033" fmla="*/ 417371 w 506956"/>
              <a:gd name="connsiteY2033" fmla="*/ 200907 h 506956"/>
              <a:gd name="connsiteX2034" fmla="*/ 421179 w 506956"/>
              <a:gd name="connsiteY2034" fmla="*/ 206891 h 506956"/>
              <a:gd name="connsiteX2035" fmla="*/ 424987 w 506956"/>
              <a:gd name="connsiteY2035" fmla="*/ 200907 h 506956"/>
              <a:gd name="connsiteX2036" fmla="*/ 429149 w 506956"/>
              <a:gd name="connsiteY2036" fmla="*/ 200907 h 506956"/>
              <a:gd name="connsiteX2037" fmla="*/ 423246 w 506956"/>
              <a:gd name="connsiteY2037" fmla="*/ 210100 h 506956"/>
              <a:gd name="connsiteX2038" fmla="*/ 429557 w 506956"/>
              <a:gd name="connsiteY2038" fmla="*/ 219947 h 506956"/>
              <a:gd name="connsiteX2039" fmla="*/ 425395 w 506956"/>
              <a:gd name="connsiteY2039" fmla="*/ 219947 h 506956"/>
              <a:gd name="connsiteX2040" fmla="*/ 421179 w 506956"/>
              <a:gd name="connsiteY2040" fmla="*/ 213256 h 506956"/>
              <a:gd name="connsiteX2041" fmla="*/ 446979 w 506956"/>
              <a:gd name="connsiteY2041" fmla="*/ 213256 h 506956"/>
              <a:gd name="connsiteX2042" fmla="*/ 442763 w 506956"/>
              <a:gd name="connsiteY2042" fmla="*/ 219947 h 506956"/>
              <a:gd name="connsiteX2043" fmla="*/ 438601 w 506956"/>
              <a:gd name="connsiteY2043" fmla="*/ 219947 h 506956"/>
              <a:gd name="connsiteX2044" fmla="*/ 444912 w 506956"/>
              <a:gd name="connsiteY2044" fmla="*/ 210100 h 506956"/>
              <a:gd name="connsiteX2045" fmla="*/ 439009 w 506956"/>
              <a:gd name="connsiteY2045" fmla="*/ 200907 h 506956"/>
              <a:gd name="connsiteX2046" fmla="*/ 443171 w 506956"/>
              <a:gd name="connsiteY2046" fmla="*/ 200907 h 506956"/>
              <a:gd name="connsiteX2047" fmla="*/ 446979 w 506956"/>
              <a:gd name="connsiteY2047" fmla="*/ 206891 h 506956"/>
              <a:gd name="connsiteX2048" fmla="*/ 450787 w 506956"/>
              <a:gd name="connsiteY2048" fmla="*/ 200907 h 506956"/>
              <a:gd name="connsiteX2049" fmla="*/ 454949 w 506956"/>
              <a:gd name="connsiteY2049" fmla="*/ 200907 h 506956"/>
              <a:gd name="connsiteX2050" fmla="*/ 449046 w 506956"/>
              <a:gd name="connsiteY2050" fmla="*/ 210100 h 506956"/>
              <a:gd name="connsiteX2051" fmla="*/ 455357 w 506956"/>
              <a:gd name="connsiteY2051" fmla="*/ 219947 h 506956"/>
              <a:gd name="connsiteX2052" fmla="*/ 451195 w 506956"/>
              <a:gd name="connsiteY2052" fmla="*/ 219947 h 506956"/>
              <a:gd name="connsiteX2053" fmla="*/ 446979 w 506956"/>
              <a:gd name="connsiteY2053" fmla="*/ 213256 h 506956"/>
              <a:gd name="connsiteX2054" fmla="*/ 472779 w 506956"/>
              <a:gd name="connsiteY2054" fmla="*/ 213256 h 506956"/>
              <a:gd name="connsiteX2055" fmla="*/ 468563 w 506956"/>
              <a:gd name="connsiteY2055" fmla="*/ 219947 h 506956"/>
              <a:gd name="connsiteX2056" fmla="*/ 464401 w 506956"/>
              <a:gd name="connsiteY2056" fmla="*/ 219947 h 506956"/>
              <a:gd name="connsiteX2057" fmla="*/ 470712 w 506956"/>
              <a:gd name="connsiteY2057" fmla="*/ 210100 h 506956"/>
              <a:gd name="connsiteX2058" fmla="*/ 464809 w 506956"/>
              <a:gd name="connsiteY2058" fmla="*/ 200907 h 506956"/>
              <a:gd name="connsiteX2059" fmla="*/ 468971 w 506956"/>
              <a:gd name="connsiteY2059" fmla="*/ 200907 h 506956"/>
              <a:gd name="connsiteX2060" fmla="*/ 472779 w 506956"/>
              <a:gd name="connsiteY2060" fmla="*/ 206891 h 506956"/>
              <a:gd name="connsiteX2061" fmla="*/ 476587 w 506956"/>
              <a:gd name="connsiteY2061" fmla="*/ 200907 h 506956"/>
              <a:gd name="connsiteX2062" fmla="*/ 480749 w 506956"/>
              <a:gd name="connsiteY2062" fmla="*/ 200907 h 506956"/>
              <a:gd name="connsiteX2063" fmla="*/ 474846 w 506956"/>
              <a:gd name="connsiteY2063" fmla="*/ 210100 h 506956"/>
              <a:gd name="connsiteX2064" fmla="*/ 481157 w 506956"/>
              <a:gd name="connsiteY2064" fmla="*/ 219947 h 506956"/>
              <a:gd name="connsiteX2065" fmla="*/ 476995 w 506956"/>
              <a:gd name="connsiteY2065" fmla="*/ 219947 h 506956"/>
              <a:gd name="connsiteX2066" fmla="*/ 472779 w 506956"/>
              <a:gd name="connsiteY2066" fmla="*/ 213256 h 506956"/>
              <a:gd name="connsiteX2067" fmla="*/ 498579 w 506956"/>
              <a:gd name="connsiteY2067" fmla="*/ 213256 h 506956"/>
              <a:gd name="connsiteX2068" fmla="*/ 494363 w 506956"/>
              <a:gd name="connsiteY2068" fmla="*/ 219947 h 506956"/>
              <a:gd name="connsiteX2069" fmla="*/ 490201 w 506956"/>
              <a:gd name="connsiteY2069" fmla="*/ 219947 h 506956"/>
              <a:gd name="connsiteX2070" fmla="*/ 496512 w 506956"/>
              <a:gd name="connsiteY2070" fmla="*/ 210100 h 506956"/>
              <a:gd name="connsiteX2071" fmla="*/ 490609 w 506956"/>
              <a:gd name="connsiteY2071" fmla="*/ 200907 h 506956"/>
              <a:gd name="connsiteX2072" fmla="*/ 494771 w 506956"/>
              <a:gd name="connsiteY2072" fmla="*/ 200907 h 506956"/>
              <a:gd name="connsiteX2073" fmla="*/ 498579 w 506956"/>
              <a:gd name="connsiteY2073" fmla="*/ 206891 h 506956"/>
              <a:gd name="connsiteX2074" fmla="*/ 502387 w 506956"/>
              <a:gd name="connsiteY2074" fmla="*/ 200907 h 506956"/>
              <a:gd name="connsiteX2075" fmla="*/ 506549 w 506956"/>
              <a:gd name="connsiteY2075" fmla="*/ 200907 h 506956"/>
              <a:gd name="connsiteX2076" fmla="*/ 500646 w 506956"/>
              <a:gd name="connsiteY2076" fmla="*/ 210100 h 506956"/>
              <a:gd name="connsiteX2077" fmla="*/ 506957 w 506956"/>
              <a:gd name="connsiteY2077" fmla="*/ 219947 h 506956"/>
              <a:gd name="connsiteX2078" fmla="*/ 502795 w 506956"/>
              <a:gd name="connsiteY2078" fmla="*/ 219947 h 506956"/>
              <a:gd name="connsiteX2079" fmla="*/ 498579 w 506956"/>
              <a:gd name="connsiteY2079" fmla="*/ 213256 h 506956"/>
              <a:gd name="connsiteX2080" fmla="*/ 8378 w 506956"/>
              <a:gd name="connsiteY2080" fmla="*/ 241957 h 506956"/>
              <a:gd name="connsiteX2081" fmla="*/ 4162 w 506956"/>
              <a:gd name="connsiteY2081" fmla="*/ 248648 h 506956"/>
              <a:gd name="connsiteX2082" fmla="*/ 0 w 506956"/>
              <a:gd name="connsiteY2082" fmla="*/ 248648 h 506956"/>
              <a:gd name="connsiteX2083" fmla="*/ 6310 w 506956"/>
              <a:gd name="connsiteY2083" fmla="*/ 238802 h 506956"/>
              <a:gd name="connsiteX2084" fmla="*/ 408 w 506956"/>
              <a:gd name="connsiteY2084" fmla="*/ 229608 h 506956"/>
              <a:gd name="connsiteX2085" fmla="*/ 4570 w 506956"/>
              <a:gd name="connsiteY2085" fmla="*/ 229608 h 506956"/>
              <a:gd name="connsiteX2086" fmla="*/ 8378 w 506956"/>
              <a:gd name="connsiteY2086" fmla="*/ 235592 h 506956"/>
              <a:gd name="connsiteX2087" fmla="*/ 12186 w 506956"/>
              <a:gd name="connsiteY2087" fmla="*/ 229608 h 506956"/>
              <a:gd name="connsiteX2088" fmla="*/ 16347 w 506956"/>
              <a:gd name="connsiteY2088" fmla="*/ 229608 h 506956"/>
              <a:gd name="connsiteX2089" fmla="*/ 10445 w 506956"/>
              <a:gd name="connsiteY2089" fmla="*/ 238802 h 506956"/>
              <a:gd name="connsiteX2090" fmla="*/ 16755 w 506956"/>
              <a:gd name="connsiteY2090" fmla="*/ 248648 h 506956"/>
              <a:gd name="connsiteX2091" fmla="*/ 12594 w 506956"/>
              <a:gd name="connsiteY2091" fmla="*/ 248648 h 506956"/>
              <a:gd name="connsiteX2092" fmla="*/ 8378 w 506956"/>
              <a:gd name="connsiteY2092" fmla="*/ 241957 h 506956"/>
              <a:gd name="connsiteX2093" fmla="*/ 34178 w 506956"/>
              <a:gd name="connsiteY2093" fmla="*/ 241957 h 506956"/>
              <a:gd name="connsiteX2094" fmla="*/ 29962 w 506956"/>
              <a:gd name="connsiteY2094" fmla="*/ 248648 h 506956"/>
              <a:gd name="connsiteX2095" fmla="*/ 25800 w 506956"/>
              <a:gd name="connsiteY2095" fmla="*/ 248648 h 506956"/>
              <a:gd name="connsiteX2096" fmla="*/ 32110 w 506956"/>
              <a:gd name="connsiteY2096" fmla="*/ 238802 h 506956"/>
              <a:gd name="connsiteX2097" fmla="*/ 26208 w 506956"/>
              <a:gd name="connsiteY2097" fmla="*/ 229608 h 506956"/>
              <a:gd name="connsiteX2098" fmla="*/ 30370 w 506956"/>
              <a:gd name="connsiteY2098" fmla="*/ 229608 h 506956"/>
              <a:gd name="connsiteX2099" fmla="*/ 34178 w 506956"/>
              <a:gd name="connsiteY2099" fmla="*/ 235592 h 506956"/>
              <a:gd name="connsiteX2100" fmla="*/ 37986 w 506956"/>
              <a:gd name="connsiteY2100" fmla="*/ 229608 h 506956"/>
              <a:gd name="connsiteX2101" fmla="*/ 42147 w 506956"/>
              <a:gd name="connsiteY2101" fmla="*/ 229608 h 506956"/>
              <a:gd name="connsiteX2102" fmla="*/ 36245 w 506956"/>
              <a:gd name="connsiteY2102" fmla="*/ 238802 h 506956"/>
              <a:gd name="connsiteX2103" fmla="*/ 42555 w 506956"/>
              <a:gd name="connsiteY2103" fmla="*/ 248648 h 506956"/>
              <a:gd name="connsiteX2104" fmla="*/ 38394 w 506956"/>
              <a:gd name="connsiteY2104" fmla="*/ 248648 h 506956"/>
              <a:gd name="connsiteX2105" fmla="*/ 34178 w 506956"/>
              <a:gd name="connsiteY2105" fmla="*/ 241957 h 506956"/>
              <a:gd name="connsiteX2106" fmla="*/ 59978 w 506956"/>
              <a:gd name="connsiteY2106" fmla="*/ 241957 h 506956"/>
              <a:gd name="connsiteX2107" fmla="*/ 55762 w 506956"/>
              <a:gd name="connsiteY2107" fmla="*/ 248648 h 506956"/>
              <a:gd name="connsiteX2108" fmla="*/ 51600 w 506956"/>
              <a:gd name="connsiteY2108" fmla="*/ 248648 h 506956"/>
              <a:gd name="connsiteX2109" fmla="*/ 57911 w 506956"/>
              <a:gd name="connsiteY2109" fmla="*/ 238802 h 506956"/>
              <a:gd name="connsiteX2110" fmla="*/ 52008 w 506956"/>
              <a:gd name="connsiteY2110" fmla="*/ 229608 h 506956"/>
              <a:gd name="connsiteX2111" fmla="*/ 56170 w 506956"/>
              <a:gd name="connsiteY2111" fmla="*/ 229608 h 506956"/>
              <a:gd name="connsiteX2112" fmla="*/ 59978 w 506956"/>
              <a:gd name="connsiteY2112" fmla="*/ 235592 h 506956"/>
              <a:gd name="connsiteX2113" fmla="*/ 63786 w 506956"/>
              <a:gd name="connsiteY2113" fmla="*/ 229608 h 506956"/>
              <a:gd name="connsiteX2114" fmla="*/ 67948 w 506956"/>
              <a:gd name="connsiteY2114" fmla="*/ 229608 h 506956"/>
              <a:gd name="connsiteX2115" fmla="*/ 62045 w 506956"/>
              <a:gd name="connsiteY2115" fmla="*/ 238802 h 506956"/>
              <a:gd name="connsiteX2116" fmla="*/ 68356 w 506956"/>
              <a:gd name="connsiteY2116" fmla="*/ 248648 h 506956"/>
              <a:gd name="connsiteX2117" fmla="*/ 64194 w 506956"/>
              <a:gd name="connsiteY2117" fmla="*/ 248648 h 506956"/>
              <a:gd name="connsiteX2118" fmla="*/ 59978 w 506956"/>
              <a:gd name="connsiteY2118" fmla="*/ 241957 h 506956"/>
              <a:gd name="connsiteX2119" fmla="*/ 85778 w 506956"/>
              <a:gd name="connsiteY2119" fmla="*/ 241957 h 506956"/>
              <a:gd name="connsiteX2120" fmla="*/ 81562 w 506956"/>
              <a:gd name="connsiteY2120" fmla="*/ 248648 h 506956"/>
              <a:gd name="connsiteX2121" fmla="*/ 77400 w 506956"/>
              <a:gd name="connsiteY2121" fmla="*/ 248648 h 506956"/>
              <a:gd name="connsiteX2122" fmla="*/ 83711 w 506956"/>
              <a:gd name="connsiteY2122" fmla="*/ 238802 h 506956"/>
              <a:gd name="connsiteX2123" fmla="*/ 77808 w 506956"/>
              <a:gd name="connsiteY2123" fmla="*/ 229608 h 506956"/>
              <a:gd name="connsiteX2124" fmla="*/ 81970 w 506956"/>
              <a:gd name="connsiteY2124" fmla="*/ 229608 h 506956"/>
              <a:gd name="connsiteX2125" fmla="*/ 85778 w 506956"/>
              <a:gd name="connsiteY2125" fmla="*/ 235592 h 506956"/>
              <a:gd name="connsiteX2126" fmla="*/ 89586 w 506956"/>
              <a:gd name="connsiteY2126" fmla="*/ 229608 h 506956"/>
              <a:gd name="connsiteX2127" fmla="*/ 93748 w 506956"/>
              <a:gd name="connsiteY2127" fmla="*/ 229608 h 506956"/>
              <a:gd name="connsiteX2128" fmla="*/ 87845 w 506956"/>
              <a:gd name="connsiteY2128" fmla="*/ 238802 h 506956"/>
              <a:gd name="connsiteX2129" fmla="*/ 94156 w 506956"/>
              <a:gd name="connsiteY2129" fmla="*/ 248648 h 506956"/>
              <a:gd name="connsiteX2130" fmla="*/ 89994 w 506956"/>
              <a:gd name="connsiteY2130" fmla="*/ 248648 h 506956"/>
              <a:gd name="connsiteX2131" fmla="*/ 85778 w 506956"/>
              <a:gd name="connsiteY2131" fmla="*/ 241957 h 506956"/>
              <a:gd name="connsiteX2132" fmla="*/ 111578 w 506956"/>
              <a:gd name="connsiteY2132" fmla="*/ 241957 h 506956"/>
              <a:gd name="connsiteX2133" fmla="*/ 107362 w 506956"/>
              <a:gd name="connsiteY2133" fmla="*/ 248648 h 506956"/>
              <a:gd name="connsiteX2134" fmla="*/ 103200 w 506956"/>
              <a:gd name="connsiteY2134" fmla="*/ 248648 h 506956"/>
              <a:gd name="connsiteX2135" fmla="*/ 109511 w 506956"/>
              <a:gd name="connsiteY2135" fmla="*/ 238802 h 506956"/>
              <a:gd name="connsiteX2136" fmla="*/ 103608 w 506956"/>
              <a:gd name="connsiteY2136" fmla="*/ 229608 h 506956"/>
              <a:gd name="connsiteX2137" fmla="*/ 107770 w 506956"/>
              <a:gd name="connsiteY2137" fmla="*/ 229608 h 506956"/>
              <a:gd name="connsiteX2138" fmla="*/ 111578 w 506956"/>
              <a:gd name="connsiteY2138" fmla="*/ 235592 h 506956"/>
              <a:gd name="connsiteX2139" fmla="*/ 115386 w 506956"/>
              <a:gd name="connsiteY2139" fmla="*/ 229608 h 506956"/>
              <a:gd name="connsiteX2140" fmla="*/ 119548 w 506956"/>
              <a:gd name="connsiteY2140" fmla="*/ 229608 h 506956"/>
              <a:gd name="connsiteX2141" fmla="*/ 113645 w 506956"/>
              <a:gd name="connsiteY2141" fmla="*/ 238802 h 506956"/>
              <a:gd name="connsiteX2142" fmla="*/ 119956 w 506956"/>
              <a:gd name="connsiteY2142" fmla="*/ 248648 h 506956"/>
              <a:gd name="connsiteX2143" fmla="*/ 115794 w 506956"/>
              <a:gd name="connsiteY2143" fmla="*/ 248648 h 506956"/>
              <a:gd name="connsiteX2144" fmla="*/ 111578 w 506956"/>
              <a:gd name="connsiteY2144" fmla="*/ 241957 h 506956"/>
              <a:gd name="connsiteX2145" fmla="*/ 137378 w 506956"/>
              <a:gd name="connsiteY2145" fmla="*/ 241957 h 506956"/>
              <a:gd name="connsiteX2146" fmla="*/ 133162 w 506956"/>
              <a:gd name="connsiteY2146" fmla="*/ 248648 h 506956"/>
              <a:gd name="connsiteX2147" fmla="*/ 129000 w 506956"/>
              <a:gd name="connsiteY2147" fmla="*/ 248648 h 506956"/>
              <a:gd name="connsiteX2148" fmla="*/ 135311 w 506956"/>
              <a:gd name="connsiteY2148" fmla="*/ 238802 h 506956"/>
              <a:gd name="connsiteX2149" fmla="*/ 129408 w 506956"/>
              <a:gd name="connsiteY2149" fmla="*/ 229608 h 506956"/>
              <a:gd name="connsiteX2150" fmla="*/ 133570 w 506956"/>
              <a:gd name="connsiteY2150" fmla="*/ 229608 h 506956"/>
              <a:gd name="connsiteX2151" fmla="*/ 137378 w 506956"/>
              <a:gd name="connsiteY2151" fmla="*/ 235592 h 506956"/>
              <a:gd name="connsiteX2152" fmla="*/ 141186 w 506956"/>
              <a:gd name="connsiteY2152" fmla="*/ 229608 h 506956"/>
              <a:gd name="connsiteX2153" fmla="*/ 145348 w 506956"/>
              <a:gd name="connsiteY2153" fmla="*/ 229608 h 506956"/>
              <a:gd name="connsiteX2154" fmla="*/ 139445 w 506956"/>
              <a:gd name="connsiteY2154" fmla="*/ 238802 h 506956"/>
              <a:gd name="connsiteX2155" fmla="*/ 145756 w 506956"/>
              <a:gd name="connsiteY2155" fmla="*/ 248648 h 506956"/>
              <a:gd name="connsiteX2156" fmla="*/ 141594 w 506956"/>
              <a:gd name="connsiteY2156" fmla="*/ 248648 h 506956"/>
              <a:gd name="connsiteX2157" fmla="*/ 137378 w 506956"/>
              <a:gd name="connsiteY2157" fmla="*/ 241957 h 506956"/>
              <a:gd name="connsiteX2158" fmla="*/ 163178 w 506956"/>
              <a:gd name="connsiteY2158" fmla="*/ 241957 h 506956"/>
              <a:gd name="connsiteX2159" fmla="*/ 158962 w 506956"/>
              <a:gd name="connsiteY2159" fmla="*/ 248648 h 506956"/>
              <a:gd name="connsiteX2160" fmla="*/ 154800 w 506956"/>
              <a:gd name="connsiteY2160" fmla="*/ 248648 h 506956"/>
              <a:gd name="connsiteX2161" fmla="*/ 161111 w 506956"/>
              <a:gd name="connsiteY2161" fmla="*/ 238802 h 506956"/>
              <a:gd name="connsiteX2162" fmla="*/ 155208 w 506956"/>
              <a:gd name="connsiteY2162" fmla="*/ 229608 h 506956"/>
              <a:gd name="connsiteX2163" fmla="*/ 159370 w 506956"/>
              <a:gd name="connsiteY2163" fmla="*/ 229608 h 506956"/>
              <a:gd name="connsiteX2164" fmla="*/ 163178 w 506956"/>
              <a:gd name="connsiteY2164" fmla="*/ 235592 h 506956"/>
              <a:gd name="connsiteX2165" fmla="*/ 166986 w 506956"/>
              <a:gd name="connsiteY2165" fmla="*/ 229608 h 506956"/>
              <a:gd name="connsiteX2166" fmla="*/ 171148 w 506956"/>
              <a:gd name="connsiteY2166" fmla="*/ 229608 h 506956"/>
              <a:gd name="connsiteX2167" fmla="*/ 165245 w 506956"/>
              <a:gd name="connsiteY2167" fmla="*/ 238802 h 506956"/>
              <a:gd name="connsiteX2168" fmla="*/ 171556 w 506956"/>
              <a:gd name="connsiteY2168" fmla="*/ 248648 h 506956"/>
              <a:gd name="connsiteX2169" fmla="*/ 167394 w 506956"/>
              <a:gd name="connsiteY2169" fmla="*/ 248648 h 506956"/>
              <a:gd name="connsiteX2170" fmla="*/ 163178 w 506956"/>
              <a:gd name="connsiteY2170" fmla="*/ 241957 h 506956"/>
              <a:gd name="connsiteX2171" fmla="*/ 188978 w 506956"/>
              <a:gd name="connsiteY2171" fmla="*/ 241957 h 506956"/>
              <a:gd name="connsiteX2172" fmla="*/ 184762 w 506956"/>
              <a:gd name="connsiteY2172" fmla="*/ 248648 h 506956"/>
              <a:gd name="connsiteX2173" fmla="*/ 180601 w 506956"/>
              <a:gd name="connsiteY2173" fmla="*/ 248648 h 506956"/>
              <a:gd name="connsiteX2174" fmla="*/ 186911 w 506956"/>
              <a:gd name="connsiteY2174" fmla="*/ 238802 h 506956"/>
              <a:gd name="connsiteX2175" fmla="*/ 181009 w 506956"/>
              <a:gd name="connsiteY2175" fmla="*/ 229608 h 506956"/>
              <a:gd name="connsiteX2176" fmla="*/ 185170 w 506956"/>
              <a:gd name="connsiteY2176" fmla="*/ 229608 h 506956"/>
              <a:gd name="connsiteX2177" fmla="*/ 188978 w 506956"/>
              <a:gd name="connsiteY2177" fmla="*/ 235592 h 506956"/>
              <a:gd name="connsiteX2178" fmla="*/ 192786 w 506956"/>
              <a:gd name="connsiteY2178" fmla="*/ 229608 h 506956"/>
              <a:gd name="connsiteX2179" fmla="*/ 196948 w 506956"/>
              <a:gd name="connsiteY2179" fmla="*/ 229608 h 506956"/>
              <a:gd name="connsiteX2180" fmla="*/ 191045 w 506956"/>
              <a:gd name="connsiteY2180" fmla="*/ 238802 h 506956"/>
              <a:gd name="connsiteX2181" fmla="*/ 197356 w 506956"/>
              <a:gd name="connsiteY2181" fmla="*/ 248648 h 506956"/>
              <a:gd name="connsiteX2182" fmla="*/ 193194 w 506956"/>
              <a:gd name="connsiteY2182" fmla="*/ 248648 h 506956"/>
              <a:gd name="connsiteX2183" fmla="*/ 188978 w 506956"/>
              <a:gd name="connsiteY2183" fmla="*/ 241957 h 506956"/>
              <a:gd name="connsiteX2184" fmla="*/ 214778 w 506956"/>
              <a:gd name="connsiteY2184" fmla="*/ 241957 h 506956"/>
              <a:gd name="connsiteX2185" fmla="*/ 210562 w 506956"/>
              <a:gd name="connsiteY2185" fmla="*/ 248648 h 506956"/>
              <a:gd name="connsiteX2186" fmla="*/ 206401 w 506956"/>
              <a:gd name="connsiteY2186" fmla="*/ 248648 h 506956"/>
              <a:gd name="connsiteX2187" fmla="*/ 212711 w 506956"/>
              <a:gd name="connsiteY2187" fmla="*/ 238802 h 506956"/>
              <a:gd name="connsiteX2188" fmla="*/ 206809 w 506956"/>
              <a:gd name="connsiteY2188" fmla="*/ 229608 h 506956"/>
              <a:gd name="connsiteX2189" fmla="*/ 210970 w 506956"/>
              <a:gd name="connsiteY2189" fmla="*/ 229608 h 506956"/>
              <a:gd name="connsiteX2190" fmla="*/ 214778 w 506956"/>
              <a:gd name="connsiteY2190" fmla="*/ 235592 h 506956"/>
              <a:gd name="connsiteX2191" fmla="*/ 218586 w 506956"/>
              <a:gd name="connsiteY2191" fmla="*/ 229608 h 506956"/>
              <a:gd name="connsiteX2192" fmla="*/ 222748 w 506956"/>
              <a:gd name="connsiteY2192" fmla="*/ 229608 h 506956"/>
              <a:gd name="connsiteX2193" fmla="*/ 216846 w 506956"/>
              <a:gd name="connsiteY2193" fmla="*/ 238802 h 506956"/>
              <a:gd name="connsiteX2194" fmla="*/ 223156 w 506956"/>
              <a:gd name="connsiteY2194" fmla="*/ 248648 h 506956"/>
              <a:gd name="connsiteX2195" fmla="*/ 218994 w 506956"/>
              <a:gd name="connsiteY2195" fmla="*/ 248648 h 506956"/>
              <a:gd name="connsiteX2196" fmla="*/ 214778 w 506956"/>
              <a:gd name="connsiteY2196" fmla="*/ 241957 h 506956"/>
              <a:gd name="connsiteX2197" fmla="*/ 240578 w 506956"/>
              <a:gd name="connsiteY2197" fmla="*/ 241957 h 506956"/>
              <a:gd name="connsiteX2198" fmla="*/ 236362 w 506956"/>
              <a:gd name="connsiteY2198" fmla="*/ 248648 h 506956"/>
              <a:gd name="connsiteX2199" fmla="*/ 232201 w 506956"/>
              <a:gd name="connsiteY2199" fmla="*/ 248648 h 506956"/>
              <a:gd name="connsiteX2200" fmla="*/ 238511 w 506956"/>
              <a:gd name="connsiteY2200" fmla="*/ 238802 h 506956"/>
              <a:gd name="connsiteX2201" fmla="*/ 232609 w 506956"/>
              <a:gd name="connsiteY2201" fmla="*/ 229608 h 506956"/>
              <a:gd name="connsiteX2202" fmla="*/ 236770 w 506956"/>
              <a:gd name="connsiteY2202" fmla="*/ 229608 h 506956"/>
              <a:gd name="connsiteX2203" fmla="*/ 240578 w 506956"/>
              <a:gd name="connsiteY2203" fmla="*/ 235592 h 506956"/>
              <a:gd name="connsiteX2204" fmla="*/ 244386 w 506956"/>
              <a:gd name="connsiteY2204" fmla="*/ 229608 h 506956"/>
              <a:gd name="connsiteX2205" fmla="*/ 248548 w 506956"/>
              <a:gd name="connsiteY2205" fmla="*/ 229608 h 506956"/>
              <a:gd name="connsiteX2206" fmla="*/ 242646 w 506956"/>
              <a:gd name="connsiteY2206" fmla="*/ 238802 h 506956"/>
              <a:gd name="connsiteX2207" fmla="*/ 248956 w 506956"/>
              <a:gd name="connsiteY2207" fmla="*/ 248648 h 506956"/>
              <a:gd name="connsiteX2208" fmla="*/ 244794 w 506956"/>
              <a:gd name="connsiteY2208" fmla="*/ 248648 h 506956"/>
              <a:gd name="connsiteX2209" fmla="*/ 240578 w 506956"/>
              <a:gd name="connsiteY2209" fmla="*/ 241957 h 506956"/>
              <a:gd name="connsiteX2210" fmla="*/ 266378 w 506956"/>
              <a:gd name="connsiteY2210" fmla="*/ 241957 h 506956"/>
              <a:gd name="connsiteX2211" fmla="*/ 262162 w 506956"/>
              <a:gd name="connsiteY2211" fmla="*/ 248648 h 506956"/>
              <a:gd name="connsiteX2212" fmla="*/ 258001 w 506956"/>
              <a:gd name="connsiteY2212" fmla="*/ 248648 h 506956"/>
              <a:gd name="connsiteX2213" fmla="*/ 264311 w 506956"/>
              <a:gd name="connsiteY2213" fmla="*/ 238802 h 506956"/>
              <a:gd name="connsiteX2214" fmla="*/ 258409 w 506956"/>
              <a:gd name="connsiteY2214" fmla="*/ 229608 h 506956"/>
              <a:gd name="connsiteX2215" fmla="*/ 262570 w 506956"/>
              <a:gd name="connsiteY2215" fmla="*/ 229608 h 506956"/>
              <a:gd name="connsiteX2216" fmla="*/ 266378 w 506956"/>
              <a:gd name="connsiteY2216" fmla="*/ 235592 h 506956"/>
              <a:gd name="connsiteX2217" fmla="*/ 270187 w 506956"/>
              <a:gd name="connsiteY2217" fmla="*/ 229608 h 506956"/>
              <a:gd name="connsiteX2218" fmla="*/ 274348 w 506956"/>
              <a:gd name="connsiteY2218" fmla="*/ 229608 h 506956"/>
              <a:gd name="connsiteX2219" fmla="*/ 268446 w 506956"/>
              <a:gd name="connsiteY2219" fmla="*/ 238802 h 506956"/>
              <a:gd name="connsiteX2220" fmla="*/ 274756 w 506956"/>
              <a:gd name="connsiteY2220" fmla="*/ 248648 h 506956"/>
              <a:gd name="connsiteX2221" fmla="*/ 270595 w 506956"/>
              <a:gd name="connsiteY2221" fmla="*/ 248648 h 506956"/>
              <a:gd name="connsiteX2222" fmla="*/ 266378 w 506956"/>
              <a:gd name="connsiteY2222" fmla="*/ 241957 h 506956"/>
              <a:gd name="connsiteX2223" fmla="*/ 292179 w 506956"/>
              <a:gd name="connsiteY2223" fmla="*/ 241957 h 506956"/>
              <a:gd name="connsiteX2224" fmla="*/ 287962 w 506956"/>
              <a:gd name="connsiteY2224" fmla="*/ 248648 h 506956"/>
              <a:gd name="connsiteX2225" fmla="*/ 283801 w 506956"/>
              <a:gd name="connsiteY2225" fmla="*/ 248648 h 506956"/>
              <a:gd name="connsiteX2226" fmla="*/ 290111 w 506956"/>
              <a:gd name="connsiteY2226" fmla="*/ 238802 h 506956"/>
              <a:gd name="connsiteX2227" fmla="*/ 284209 w 506956"/>
              <a:gd name="connsiteY2227" fmla="*/ 229608 h 506956"/>
              <a:gd name="connsiteX2228" fmla="*/ 288370 w 506956"/>
              <a:gd name="connsiteY2228" fmla="*/ 229608 h 506956"/>
              <a:gd name="connsiteX2229" fmla="*/ 292179 w 506956"/>
              <a:gd name="connsiteY2229" fmla="*/ 235592 h 506956"/>
              <a:gd name="connsiteX2230" fmla="*/ 295987 w 506956"/>
              <a:gd name="connsiteY2230" fmla="*/ 229608 h 506956"/>
              <a:gd name="connsiteX2231" fmla="*/ 300148 w 506956"/>
              <a:gd name="connsiteY2231" fmla="*/ 229608 h 506956"/>
              <a:gd name="connsiteX2232" fmla="*/ 294246 w 506956"/>
              <a:gd name="connsiteY2232" fmla="*/ 238802 h 506956"/>
              <a:gd name="connsiteX2233" fmla="*/ 300556 w 506956"/>
              <a:gd name="connsiteY2233" fmla="*/ 248648 h 506956"/>
              <a:gd name="connsiteX2234" fmla="*/ 296395 w 506956"/>
              <a:gd name="connsiteY2234" fmla="*/ 248648 h 506956"/>
              <a:gd name="connsiteX2235" fmla="*/ 292179 w 506956"/>
              <a:gd name="connsiteY2235" fmla="*/ 241957 h 506956"/>
              <a:gd name="connsiteX2236" fmla="*/ 317979 w 506956"/>
              <a:gd name="connsiteY2236" fmla="*/ 241957 h 506956"/>
              <a:gd name="connsiteX2237" fmla="*/ 313762 w 506956"/>
              <a:gd name="connsiteY2237" fmla="*/ 248648 h 506956"/>
              <a:gd name="connsiteX2238" fmla="*/ 309601 w 506956"/>
              <a:gd name="connsiteY2238" fmla="*/ 248648 h 506956"/>
              <a:gd name="connsiteX2239" fmla="*/ 315911 w 506956"/>
              <a:gd name="connsiteY2239" fmla="*/ 238802 h 506956"/>
              <a:gd name="connsiteX2240" fmla="*/ 310009 w 506956"/>
              <a:gd name="connsiteY2240" fmla="*/ 229608 h 506956"/>
              <a:gd name="connsiteX2241" fmla="*/ 314170 w 506956"/>
              <a:gd name="connsiteY2241" fmla="*/ 229608 h 506956"/>
              <a:gd name="connsiteX2242" fmla="*/ 317979 w 506956"/>
              <a:gd name="connsiteY2242" fmla="*/ 235592 h 506956"/>
              <a:gd name="connsiteX2243" fmla="*/ 321787 w 506956"/>
              <a:gd name="connsiteY2243" fmla="*/ 229608 h 506956"/>
              <a:gd name="connsiteX2244" fmla="*/ 325948 w 506956"/>
              <a:gd name="connsiteY2244" fmla="*/ 229608 h 506956"/>
              <a:gd name="connsiteX2245" fmla="*/ 320046 w 506956"/>
              <a:gd name="connsiteY2245" fmla="*/ 238802 h 506956"/>
              <a:gd name="connsiteX2246" fmla="*/ 326356 w 506956"/>
              <a:gd name="connsiteY2246" fmla="*/ 248648 h 506956"/>
              <a:gd name="connsiteX2247" fmla="*/ 322195 w 506956"/>
              <a:gd name="connsiteY2247" fmla="*/ 248648 h 506956"/>
              <a:gd name="connsiteX2248" fmla="*/ 317979 w 506956"/>
              <a:gd name="connsiteY2248" fmla="*/ 241957 h 506956"/>
              <a:gd name="connsiteX2249" fmla="*/ 343779 w 506956"/>
              <a:gd name="connsiteY2249" fmla="*/ 241957 h 506956"/>
              <a:gd name="connsiteX2250" fmla="*/ 339563 w 506956"/>
              <a:gd name="connsiteY2250" fmla="*/ 248648 h 506956"/>
              <a:gd name="connsiteX2251" fmla="*/ 335401 w 506956"/>
              <a:gd name="connsiteY2251" fmla="*/ 248648 h 506956"/>
              <a:gd name="connsiteX2252" fmla="*/ 341711 w 506956"/>
              <a:gd name="connsiteY2252" fmla="*/ 238802 h 506956"/>
              <a:gd name="connsiteX2253" fmla="*/ 335809 w 506956"/>
              <a:gd name="connsiteY2253" fmla="*/ 229608 h 506956"/>
              <a:gd name="connsiteX2254" fmla="*/ 339971 w 506956"/>
              <a:gd name="connsiteY2254" fmla="*/ 229608 h 506956"/>
              <a:gd name="connsiteX2255" fmla="*/ 343779 w 506956"/>
              <a:gd name="connsiteY2255" fmla="*/ 235592 h 506956"/>
              <a:gd name="connsiteX2256" fmla="*/ 347587 w 506956"/>
              <a:gd name="connsiteY2256" fmla="*/ 229608 h 506956"/>
              <a:gd name="connsiteX2257" fmla="*/ 351748 w 506956"/>
              <a:gd name="connsiteY2257" fmla="*/ 229608 h 506956"/>
              <a:gd name="connsiteX2258" fmla="*/ 345846 w 506956"/>
              <a:gd name="connsiteY2258" fmla="*/ 238802 h 506956"/>
              <a:gd name="connsiteX2259" fmla="*/ 352156 w 506956"/>
              <a:gd name="connsiteY2259" fmla="*/ 248648 h 506956"/>
              <a:gd name="connsiteX2260" fmla="*/ 347995 w 506956"/>
              <a:gd name="connsiteY2260" fmla="*/ 248648 h 506956"/>
              <a:gd name="connsiteX2261" fmla="*/ 343779 w 506956"/>
              <a:gd name="connsiteY2261" fmla="*/ 241957 h 506956"/>
              <a:gd name="connsiteX2262" fmla="*/ 369579 w 506956"/>
              <a:gd name="connsiteY2262" fmla="*/ 241957 h 506956"/>
              <a:gd name="connsiteX2263" fmla="*/ 365363 w 506956"/>
              <a:gd name="connsiteY2263" fmla="*/ 248648 h 506956"/>
              <a:gd name="connsiteX2264" fmla="*/ 361201 w 506956"/>
              <a:gd name="connsiteY2264" fmla="*/ 248648 h 506956"/>
              <a:gd name="connsiteX2265" fmla="*/ 367511 w 506956"/>
              <a:gd name="connsiteY2265" fmla="*/ 238802 h 506956"/>
              <a:gd name="connsiteX2266" fmla="*/ 361609 w 506956"/>
              <a:gd name="connsiteY2266" fmla="*/ 229608 h 506956"/>
              <a:gd name="connsiteX2267" fmla="*/ 365771 w 506956"/>
              <a:gd name="connsiteY2267" fmla="*/ 229608 h 506956"/>
              <a:gd name="connsiteX2268" fmla="*/ 369579 w 506956"/>
              <a:gd name="connsiteY2268" fmla="*/ 235592 h 506956"/>
              <a:gd name="connsiteX2269" fmla="*/ 373387 w 506956"/>
              <a:gd name="connsiteY2269" fmla="*/ 229608 h 506956"/>
              <a:gd name="connsiteX2270" fmla="*/ 377548 w 506956"/>
              <a:gd name="connsiteY2270" fmla="*/ 229608 h 506956"/>
              <a:gd name="connsiteX2271" fmla="*/ 371646 w 506956"/>
              <a:gd name="connsiteY2271" fmla="*/ 238802 h 506956"/>
              <a:gd name="connsiteX2272" fmla="*/ 377956 w 506956"/>
              <a:gd name="connsiteY2272" fmla="*/ 248648 h 506956"/>
              <a:gd name="connsiteX2273" fmla="*/ 373795 w 506956"/>
              <a:gd name="connsiteY2273" fmla="*/ 248648 h 506956"/>
              <a:gd name="connsiteX2274" fmla="*/ 369579 w 506956"/>
              <a:gd name="connsiteY2274" fmla="*/ 241957 h 506956"/>
              <a:gd name="connsiteX2275" fmla="*/ 395379 w 506956"/>
              <a:gd name="connsiteY2275" fmla="*/ 241957 h 506956"/>
              <a:gd name="connsiteX2276" fmla="*/ 391163 w 506956"/>
              <a:gd name="connsiteY2276" fmla="*/ 248648 h 506956"/>
              <a:gd name="connsiteX2277" fmla="*/ 387001 w 506956"/>
              <a:gd name="connsiteY2277" fmla="*/ 248648 h 506956"/>
              <a:gd name="connsiteX2278" fmla="*/ 393312 w 506956"/>
              <a:gd name="connsiteY2278" fmla="*/ 238802 h 506956"/>
              <a:gd name="connsiteX2279" fmla="*/ 387409 w 506956"/>
              <a:gd name="connsiteY2279" fmla="*/ 229608 h 506956"/>
              <a:gd name="connsiteX2280" fmla="*/ 391571 w 506956"/>
              <a:gd name="connsiteY2280" fmla="*/ 229608 h 506956"/>
              <a:gd name="connsiteX2281" fmla="*/ 395379 w 506956"/>
              <a:gd name="connsiteY2281" fmla="*/ 235592 h 506956"/>
              <a:gd name="connsiteX2282" fmla="*/ 399187 w 506956"/>
              <a:gd name="connsiteY2282" fmla="*/ 229608 h 506956"/>
              <a:gd name="connsiteX2283" fmla="*/ 403348 w 506956"/>
              <a:gd name="connsiteY2283" fmla="*/ 229608 h 506956"/>
              <a:gd name="connsiteX2284" fmla="*/ 397446 w 506956"/>
              <a:gd name="connsiteY2284" fmla="*/ 238802 h 506956"/>
              <a:gd name="connsiteX2285" fmla="*/ 403756 w 506956"/>
              <a:gd name="connsiteY2285" fmla="*/ 248648 h 506956"/>
              <a:gd name="connsiteX2286" fmla="*/ 399595 w 506956"/>
              <a:gd name="connsiteY2286" fmla="*/ 248648 h 506956"/>
              <a:gd name="connsiteX2287" fmla="*/ 395379 w 506956"/>
              <a:gd name="connsiteY2287" fmla="*/ 241957 h 506956"/>
              <a:gd name="connsiteX2288" fmla="*/ 421179 w 506956"/>
              <a:gd name="connsiteY2288" fmla="*/ 241957 h 506956"/>
              <a:gd name="connsiteX2289" fmla="*/ 416963 w 506956"/>
              <a:gd name="connsiteY2289" fmla="*/ 248648 h 506956"/>
              <a:gd name="connsiteX2290" fmla="*/ 412801 w 506956"/>
              <a:gd name="connsiteY2290" fmla="*/ 248648 h 506956"/>
              <a:gd name="connsiteX2291" fmla="*/ 419112 w 506956"/>
              <a:gd name="connsiteY2291" fmla="*/ 238802 h 506956"/>
              <a:gd name="connsiteX2292" fmla="*/ 413209 w 506956"/>
              <a:gd name="connsiteY2292" fmla="*/ 229608 h 506956"/>
              <a:gd name="connsiteX2293" fmla="*/ 417371 w 506956"/>
              <a:gd name="connsiteY2293" fmla="*/ 229608 h 506956"/>
              <a:gd name="connsiteX2294" fmla="*/ 421179 w 506956"/>
              <a:gd name="connsiteY2294" fmla="*/ 235592 h 506956"/>
              <a:gd name="connsiteX2295" fmla="*/ 424987 w 506956"/>
              <a:gd name="connsiteY2295" fmla="*/ 229608 h 506956"/>
              <a:gd name="connsiteX2296" fmla="*/ 429149 w 506956"/>
              <a:gd name="connsiteY2296" fmla="*/ 229608 h 506956"/>
              <a:gd name="connsiteX2297" fmla="*/ 423246 w 506956"/>
              <a:gd name="connsiteY2297" fmla="*/ 238802 h 506956"/>
              <a:gd name="connsiteX2298" fmla="*/ 429557 w 506956"/>
              <a:gd name="connsiteY2298" fmla="*/ 248648 h 506956"/>
              <a:gd name="connsiteX2299" fmla="*/ 425395 w 506956"/>
              <a:gd name="connsiteY2299" fmla="*/ 248648 h 506956"/>
              <a:gd name="connsiteX2300" fmla="*/ 421179 w 506956"/>
              <a:gd name="connsiteY2300" fmla="*/ 241957 h 506956"/>
              <a:gd name="connsiteX2301" fmla="*/ 446979 w 506956"/>
              <a:gd name="connsiteY2301" fmla="*/ 241957 h 506956"/>
              <a:gd name="connsiteX2302" fmla="*/ 442763 w 506956"/>
              <a:gd name="connsiteY2302" fmla="*/ 248648 h 506956"/>
              <a:gd name="connsiteX2303" fmla="*/ 438601 w 506956"/>
              <a:gd name="connsiteY2303" fmla="*/ 248648 h 506956"/>
              <a:gd name="connsiteX2304" fmla="*/ 444912 w 506956"/>
              <a:gd name="connsiteY2304" fmla="*/ 238802 h 506956"/>
              <a:gd name="connsiteX2305" fmla="*/ 439009 w 506956"/>
              <a:gd name="connsiteY2305" fmla="*/ 229608 h 506956"/>
              <a:gd name="connsiteX2306" fmla="*/ 443171 w 506956"/>
              <a:gd name="connsiteY2306" fmla="*/ 229608 h 506956"/>
              <a:gd name="connsiteX2307" fmla="*/ 446979 w 506956"/>
              <a:gd name="connsiteY2307" fmla="*/ 235592 h 506956"/>
              <a:gd name="connsiteX2308" fmla="*/ 450787 w 506956"/>
              <a:gd name="connsiteY2308" fmla="*/ 229608 h 506956"/>
              <a:gd name="connsiteX2309" fmla="*/ 454949 w 506956"/>
              <a:gd name="connsiteY2309" fmla="*/ 229608 h 506956"/>
              <a:gd name="connsiteX2310" fmla="*/ 449046 w 506956"/>
              <a:gd name="connsiteY2310" fmla="*/ 238802 h 506956"/>
              <a:gd name="connsiteX2311" fmla="*/ 455357 w 506956"/>
              <a:gd name="connsiteY2311" fmla="*/ 248648 h 506956"/>
              <a:gd name="connsiteX2312" fmla="*/ 451195 w 506956"/>
              <a:gd name="connsiteY2312" fmla="*/ 248648 h 506956"/>
              <a:gd name="connsiteX2313" fmla="*/ 446979 w 506956"/>
              <a:gd name="connsiteY2313" fmla="*/ 241957 h 506956"/>
              <a:gd name="connsiteX2314" fmla="*/ 472779 w 506956"/>
              <a:gd name="connsiteY2314" fmla="*/ 241957 h 506956"/>
              <a:gd name="connsiteX2315" fmla="*/ 468563 w 506956"/>
              <a:gd name="connsiteY2315" fmla="*/ 248648 h 506956"/>
              <a:gd name="connsiteX2316" fmla="*/ 464401 w 506956"/>
              <a:gd name="connsiteY2316" fmla="*/ 248648 h 506956"/>
              <a:gd name="connsiteX2317" fmla="*/ 470712 w 506956"/>
              <a:gd name="connsiteY2317" fmla="*/ 238802 h 506956"/>
              <a:gd name="connsiteX2318" fmla="*/ 464809 w 506956"/>
              <a:gd name="connsiteY2318" fmla="*/ 229608 h 506956"/>
              <a:gd name="connsiteX2319" fmla="*/ 468971 w 506956"/>
              <a:gd name="connsiteY2319" fmla="*/ 229608 h 506956"/>
              <a:gd name="connsiteX2320" fmla="*/ 472779 w 506956"/>
              <a:gd name="connsiteY2320" fmla="*/ 235592 h 506956"/>
              <a:gd name="connsiteX2321" fmla="*/ 476587 w 506956"/>
              <a:gd name="connsiteY2321" fmla="*/ 229608 h 506956"/>
              <a:gd name="connsiteX2322" fmla="*/ 480749 w 506956"/>
              <a:gd name="connsiteY2322" fmla="*/ 229608 h 506956"/>
              <a:gd name="connsiteX2323" fmla="*/ 474846 w 506956"/>
              <a:gd name="connsiteY2323" fmla="*/ 238802 h 506956"/>
              <a:gd name="connsiteX2324" fmla="*/ 481157 w 506956"/>
              <a:gd name="connsiteY2324" fmla="*/ 248648 h 506956"/>
              <a:gd name="connsiteX2325" fmla="*/ 476995 w 506956"/>
              <a:gd name="connsiteY2325" fmla="*/ 248648 h 506956"/>
              <a:gd name="connsiteX2326" fmla="*/ 472779 w 506956"/>
              <a:gd name="connsiteY2326" fmla="*/ 241957 h 506956"/>
              <a:gd name="connsiteX2327" fmla="*/ 498579 w 506956"/>
              <a:gd name="connsiteY2327" fmla="*/ 241957 h 506956"/>
              <a:gd name="connsiteX2328" fmla="*/ 494363 w 506956"/>
              <a:gd name="connsiteY2328" fmla="*/ 248648 h 506956"/>
              <a:gd name="connsiteX2329" fmla="*/ 490201 w 506956"/>
              <a:gd name="connsiteY2329" fmla="*/ 248648 h 506956"/>
              <a:gd name="connsiteX2330" fmla="*/ 496512 w 506956"/>
              <a:gd name="connsiteY2330" fmla="*/ 238802 h 506956"/>
              <a:gd name="connsiteX2331" fmla="*/ 490609 w 506956"/>
              <a:gd name="connsiteY2331" fmla="*/ 229608 h 506956"/>
              <a:gd name="connsiteX2332" fmla="*/ 494771 w 506956"/>
              <a:gd name="connsiteY2332" fmla="*/ 229608 h 506956"/>
              <a:gd name="connsiteX2333" fmla="*/ 498579 w 506956"/>
              <a:gd name="connsiteY2333" fmla="*/ 235592 h 506956"/>
              <a:gd name="connsiteX2334" fmla="*/ 502387 w 506956"/>
              <a:gd name="connsiteY2334" fmla="*/ 229608 h 506956"/>
              <a:gd name="connsiteX2335" fmla="*/ 506549 w 506956"/>
              <a:gd name="connsiteY2335" fmla="*/ 229608 h 506956"/>
              <a:gd name="connsiteX2336" fmla="*/ 500646 w 506956"/>
              <a:gd name="connsiteY2336" fmla="*/ 238802 h 506956"/>
              <a:gd name="connsiteX2337" fmla="*/ 506957 w 506956"/>
              <a:gd name="connsiteY2337" fmla="*/ 248648 h 506956"/>
              <a:gd name="connsiteX2338" fmla="*/ 502795 w 506956"/>
              <a:gd name="connsiteY2338" fmla="*/ 248648 h 506956"/>
              <a:gd name="connsiteX2339" fmla="*/ 498579 w 506956"/>
              <a:gd name="connsiteY2339" fmla="*/ 241957 h 506956"/>
              <a:gd name="connsiteX2340" fmla="*/ 8378 w 506956"/>
              <a:gd name="connsiteY2340" fmla="*/ 270658 h 506956"/>
              <a:gd name="connsiteX2341" fmla="*/ 4162 w 506956"/>
              <a:gd name="connsiteY2341" fmla="*/ 277349 h 506956"/>
              <a:gd name="connsiteX2342" fmla="*/ 0 w 506956"/>
              <a:gd name="connsiteY2342" fmla="*/ 277349 h 506956"/>
              <a:gd name="connsiteX2343" fmla="*/ 6310 w 506956"/>
              <a:gd name="connsiteY2343" fmla="*/ 267502 h 506956"/>
              <a:gd name="connsiteX2344" fmla="*/ 408 w 506956"/>
              <a:gd name="connsiteY2344" fmla="*/ 258309 h 506956"/>
              <a:gd name="connsiteX2345" fmla="*/ 4570 w 506956"/>
              <a:gd name="connsiteY2345" fmla="*/ 258309 h 506956"/>
              <a:gd name="connsiteX2346" fmla="*/ 8378 w 506956"/>
              <a:gd name="connsiteY2346" fmla="*/ 264293 h 506956"/>
              <a:gd name="connsiteX2347" fmla="*/ 12186 w 506956"/>
              <a:gd name="connsiteY2347" fmla="*/ 258309 h 506956"/>
              <a:gd name="connsiteX2348" fmla="*/ 16347 w 506956"/>
              <a:gd name="connsiteY2348" fmla="*/ 258309 h 506956"/>
              <a:gd name="connsiteX2349" fmla="*/ 10445 w 506956"/>
              <a:gd name="connsiteY2349" fmla="*/ 267502 h 506956"/>
              <a:gd name="connsiteX2350" fmla="*/ 16755 w 506956"/>
              <a:gd name="connsiteY2350" fmla="*/ 277349 h 506956"/>
              <a:gd name="connsiteX2351" fmla="*/ 12594 w 506956"/>
              <a:gd name="connsiteY2351" fmla="*/ 277349 h 506956"/>
              <a:gd name="connsiteX2352" fmla="*/ 8378 w 506956"/>
              <a:gd name="connsiteY2352" fmla="*/ 270658 h 506956"/>
              <a:gd name="connsiteX2353" fmla="*/ 34178 w 506956"/>
              <a:gd name="connsiteY2353" fmla="*/ 270658 h 506956"/>
              <a:gd name="connsiteX2354" fmla="*/ 29962 w 506956"/>
              <a:gd name="connsiteY2354" fmla="*/ 277349 h 506956"/>
              <a:gd name="connsiteX2355" fmla="*/ 25800 w 506956"/>
              <a:gd name="connsiteY2355" fmla="*/ 277349 h 506956"/>
              <a:gd name="connsiteX2356" fmla="*/ 32110 w 506956"/>
              <a:gd name="connsiteY2356" fmla="*/ 267502 h 506956"/>
              <a:gd name="connsiteX2357" fmla="*/ 26208 w 506956"/>
              <a:gd name="connsiteY2357" fmla="*/ 258309 h 506956"/>
              <a:gd name="connsiteX2358" fmla="*/ 30370 w 506956"/>
              <a:gd name="connsiteY2358" fmla="*/ 258309 h 506956"/>
              <a:gd name="connsiteX2359" fmla="*/ 34178 w 506956"/>
              <a:gd name="connsiteY2359" fmla="*/ 264293 h 506956"/>
              <a:gd name="connsiteX2360" fmla="*/ 37986 w 506956"/>
              <a:gd name="connsiteY2360" fmla="*/ 258309 h 506956"/>
              <a:gd name="connsiteX2361" fmla="*/ 42147 w 506956"/>
              <a:gd name="connsiteY2361" fmla="*/ 258309 h 506956"/>
              <a:gd name="connsiteX2362" fmla="*/ 36245 w 506956"/>
              <a:gd name="connsiteY2362" fmla="*/ 267502 h 506956"/>
              <a:gd name="connsiteX2363" fmla="*/ 42555 w 506956"/>
              <a:gd name="connsiteY2363" fmla="*/ 277349 h 506956"/>
              <a:gd name="connsiteX2364" fmla="*/ 38394 w 506956"/>
              <a:gd name="connsiteY2364" fmla="*/ 277349 h 506956"/>
              <a:gd name="connsiteX2365" fmla="*/ 34178 w 506956"/>
              <a:gd name="connsiteY2365" fmla="*/ 270658 h 506956"/>
              <a:gd name="connsiteX2366" fmla="*/ 59978 w 506956"/>
              <a:gd name="connsiteY2366" fmla="*/ 270658 h 506956"/>
              <a:gd name="connsiteX2367" fmla="*/ 55762 w 506956"/>
              <a:gd name="connsiteY2367" fmla="*/ 277349 h 506956"/>
              <a:gd name="connsiteX2368" fmla="*/ 51600 w 506956"/>
              <a:gd name="connsiteY2368" fmla="*/ 277349 h 506956"/>
              <a:gd name="connsiteX2369" fmla="*/ 57911 w 506956"/>
              <a:gd name="connsiteY2369" fmla="*/ 267502 h 506956"/>
              <a:gd name="connsiteX2370" fmla="*/ 52008 w 506956"/>
              <a:gd name="connsiteY2370" fmla="*/ 258309 h 506956"/>
              <a:gd name="connsiteX2371" fmla="*/ 56170 w 506956"/>
              <a:gd name="connsiteY2371" fmla="*/ 258309 h 506956"/>
              <a:gd name="connsiteX2372" fmla="*/ 59978 w 506956"/>
              <a:gd name="connsiteY2372" fmla="*/ 264293 h 506956"/>
              <a:gd name="connsiteX2373" fmla="*/ 63786 w 506956"/>
              <a:gd name="connsiteY2373" fmla="*/ 258309 h 506956"/>
              <a:gd name="connsiteX2374" fmla="*/ 67948 w 506956"/>
              <a:gd name="connsiteY2374" fmla="*/ 258309 h 506956"/>
              <a:gd name="connsiteX2375" fmla="*/ 62045 w 506956"/>
              <a:gd name="connsiteY2375" fmla="*/ 267502 h 506956"/>
              <a:gd name="connsiteX2376" fmla="*/ 68356 w 506956"/>
              <a:gd name="connsiteY2376" fmla="*/ 277349 h 506956"/>
              <a:gd name="connsiteX2377" fmla="*/ 64194 w 506956"/>
              <a:gd name="connsiteY2377" fmla="*/ 277349 h 506956"/>
              <a:gd name="connsiteX2378" fmla="*/ 59978 w 506956"/>
              <a:gd name="connsiteY2378" fmla="*/ 270658 h 506956"/>
              <a:gd name="connsiteX2379" fmla="*/ 85778 w 506956"/>
              <a:gd name="connsiteY2379" fmla="*/ 270658 h 506956"/>
              <a:gd name="connsiteX2380" fmla="*/ 81562 w 506956"/>
              <a:gd name="connsiteY2380" fmla="*/ 277349 h 506956"/>
              <a:gd name="connsiteX2381" fmla="*/ 77400 w 506956"/>
              <a:gd name="connsiteY2381" fmla="*/ 277349 h 506956"/>
              <a:gd name="connsiteX2382" fmla="*/ 83711 w 506956"/>
              <a:gd name="connsiteY2382" fmla="*/ 267502 h 506956"/>
              <a:gd name="connsiteX2383" fmla="*/ 77808 w 506956"/>
              <a:gd name="connsiteY2383" fmla="*/ 258309 h 506956"/>
              <a:gd name="connsiteX2384" fmla="*/ 81970 w 506956"/>
              <a:gd name="connsiteY2384" fmla="*/ 258309 h 506956"/>
              <a:gd name="connsiteX2385" fmla="*/ 85778 w 506956"/>
              <a:gd name="connsiteY2385" fmla="*/ 264293 h 506956"/>
              <a:gd name="connsiteX2386" fmla="*/ 89586 w 506956"/>
              <a:gd name="connsiteY2386" fmla="*/ 258309 h 506956"/>
              <a:gd name="connsiteX2387" fmla="*/ 93748 w 506956"/>
              <a:gd name="connsiteY2387" fmla="*/ 258309 h 506956"/>
              <a:gd name="connsiteX2388" fmla="*/ 87845 w 506956"/>
              <a:gd name="connsiteY2388" fmla="*/ 267502 h 506956"/>
              <a:gd name="connsiteX2389" fmla="*/ 94156 w 506956"/>
              <a:gd name="connsiteY2389" fmla="*/ 277349 h 506956"/>
              <a:gd name="connsiteX2390" fmla="*/ 89994 w 506956"/>
              <a:gd name="connsiteY2390" fmla="*/ 277349 h 506956"/>
              <a:gd name="connsiteX2391" fmla="*/ 85778 w 506956"/>
              <a:gd name="connsiteY2391" fmla="*/ 270658 h 506956"/>
              <a:gd name="connsiteX2392" fmla="*/ 111578 w 506956"/>
              <a:gd name="connsiteY2392" fmla="*/ 270658 h 506956"/>
              <a:gd name="connsiteX2393" fmla="*/ 107362 w 506956"/>
              <a:gd name="connsiteY2393" fmla="*/ 277349 h 506956"/>
              <a:gd name="connsiteX2394" fmla="*/ 103200 w 506956"/>
              <a:gd name="connsiteY2394" fmla="*/ 277349 h 506956"/>
              <a:gd name="connsiteX2395" fmla="*/ 109511 w 506956"/>
              <a:gd name="connsiteY2395" fmla="*/ 267502 h 506956"/>
              <a:gd name="connsiteX2396" fmla="*/ 103608 w 506956"/>
              <a:gd name="connsiteY2396" fmla="*/ 258309 h 506956"/>
              <a:gd name="connsiteX2397" fmla="*/ 107770 w 506956"/>
              <a:gd name="connsiteY2397" fmla="*/ 258309 h 506956"/>
              <a:gd name="connsiteX2398" fmla="*/ 111578 w 506956"/>
              <a:gd name="connsiteY2398" fmla="*/ 264293 h 506956"/>
              <a:gd name="connsiteX2399" fmla="*/ 115386 w 506956"/>
              <a:gd name="connsiteY2399" fmla="*/ 258309 h 506956"/>
              <a:gd name="connsiteX2400" fmla="*/ 119548 w 506956"/>
              <a:gd name="connsiteY2400" fmla="*/ 258309 h 506956"/>
              <a:gd name="connsiteX2401" fmla="*/ 113645 w 506956"/>
              <a:gd name="connsiteY2401" fmla="*/ 267502 h 506956"/>
              <a:gd name="connsiteX2402" fmla="*/ 119956 w 506956"/>
              <a:gd name="connsiteY2402" fmla="*/ 277349 h 506956"/>
              <a:gd name="connsiteX2403" fmla="*/ 115794 w 506956"/>
              <a:gd name="connsiteY2403" fmla="*/ 277349 h 506956"/>
              <a:gd name="connsiteX2404" fmla="*/ 111578 w 506956"/>
              <a:gd name="connsiteY2404" fmla="*/ 270658 h 506956"/>
              <a:gd name="connsiteX2405" fmla="*/ 137378 w 506956"/>
              <a:gd name="connsiteY2405" fmla="*/ 270658 h 506956"/>
              <a:gd name="connsiteX2406" fmla="*/ 133162 w 506956"/>
              <a:gd name="connsiteY2406" fmla="*/ 277349 h 506956"/>
              <a:gd name="connsiteX2407" fmla="*/ 129000 w 506956"/>
              <a:gd name="connsiteY2407" fmla="*/ 277349 h 506956"/>
              <a:gd name="connsiteX2408" fmla="*/ 135311 w 506956"/>
              <a:gd name="connsiteY2408" fmla="*/ 267502 h 506956"/>
              <a:gd name="connsiteX2409" fmla="*/ 129408 w 506956"/>
              <a:gd name="connsiteY2409" fmla="*/ 258309 h 506956"/>
              <a:gd name="connsiteX2410" fmla="*/ 133570 w 506956"/>
              <a:gd name="connsiteY2410" fmla="*/ 258309 h 506956"/>
              <a:gd name="connsiteX2411" fmla="*/ 137378 w 506956"/>
              <a:gd name="connsiteY2411" fmla="*/ 264293 h 506956"/>
              <a:gd name="connsiteX2412" fmla="*/ 141186 w 506956"/>
              <a:gd name="connsiteY2412" fmla="*/ 258309 h 506956"/>
              <a:gd name="connsiteX2413" fmla="*/ 145348 w 506956"/>
              <a:gd name="connsiteY2413" fmla="*/ 258309 h 506956"/>
              <a:gd name="connsiteX2414" fmla="*/ 139445 w 506956"/>
              <a:gd name="connsiteY2414" fmla="*/ 267502 h 506956"/>
              <a:gd name="connsiteX2415" fmla="*/ 145756 w 506956"/>
              <a:gd name="connsiteY2415" fmla="*/ 277349 h 506956"/>
              <a:gd name="connsiteX2416" fmla="*/ 141594 w 506956"/>
              <a:gd name="connsiteY2416" fmla="*/ 277349 h 506956"/>
              <a:gd name="connsiteX2417" fmla="*/ 137378 w 506956"/>
              <a:gd name="connsiteY2417" fmla="*/ 270658 h 506956"/>
              <a:gd name="connsiteX2418" fmla="*/ 163178 w 506956"/>
              <a:gd name="connsiteY2418" fmla="*/ 270658 h 506956"/>
              <a:gd name="connsiteX2419" fmla="*/ 158962 w 506956"/>
              <a:gd name="connsiteY2419" fmla="*/ 277349 h 506956"/>
              <a:gd name="connsiteX2420" fmla="*/ 154800 w 506956"/>
              <a:gd name="connsiteY2420" fmla="*/ 277349 h 506956"/>
              <a:gd name="connsiteX2421" fmla="*/ 161111 w 506956"/>
              <a:gd name="connsiteY2421" fmla="*/ 267502 h 506956"/>
              <a:gd name="connsiteX2422" fmla="*/ 155208 w 506956"/>
              <a:gd name="connsiteY2422" fmla="*/ 258309 h 506956"/>
              <a:gd name="connsiteX2423" fmla="*/ 159370 w 506956"/>
              <a:gd name="connsiteY2423" fmla="*/ 258309 h 506956"/>
              <a:gd name="connsiteX2424" fmla="*/ 163178 w 506956"/>
              <a:gd name="connsiteY2424" fmla="*/ 264293 h 506956"/>
              <a:gd name="connsiteX2425" fmla="*/ 166986 w 506956"/>
              <a:gd name="connsiteY2425" fmla="*/ 258309 h 506956"/>
              <a:gd name="connsiteX2426" fmla="*/ 171148 w 506956"/>
              <a:gd name="connsiteY2426" fmla="*/ 258309 h 506956"/>
              <a:gd name="connsiteX2427" fmla="*/ 165245 w 506956"/>
              <a:gd name="connsiteY2427" fmla="*/ 267502 h 506956"/>
              <a:gd name="connsiteX2428" fmla="*/ 171556 w 506956"/>
              <a:gd name="connsiteY2428" fmla="*/ 277349 h 506956"/>
              <a:gd name="connsiteX2429" fmla="*/ 167394 w 506956"/>
              <a:gd name="connsiteY2429" fmla="*/ 277349 h 506956"/>
              <a:gd name="connsiteX2430" fmla="*/ 163178 w 506956"/>
              <a:gd name="connsiteY2430" fmla="*/ 270658 h 506956"/>
              <a:gd name="connsiteX2431" fmla="*/ 188978 w 506956"/>
              <a:gd name="connsiteY2431" fmla="*/ 270658 h 506956"/>
              <a:gd name="connsiteX2432" fmla="*/ 184762 w 506956"/>
              <a:gd name="connsiteY2432" fmla="*/ 277349 h 506956"/>
              <a:gd name="connsiteX2433" fmla="*/ 180601 w 506956"/>
              <a:gd name="connsiteY2433" fmla="*/ 277349 h 506956"/>
              <a:gd name="connsiteX2434" fmla="*/ 186911 w 506956"/>
              <a:gd name="connsiteY2434" fmla="*/ 267502 h 506956"/>
              <a:gd name="connsiteX2435" fmla="*/ 181009 w 506956"/>
              <a:gd name="connsiteY2435" fmla="*/ 258309 h 506956"/>
              <a:gd name="connsiteX2436" fmla="*/ 185170 w 506956"/>
              <a:gd name="connsiteY2436" fmla="*/ 258309 h 506956"/>
              <a:gd name="connsiteX2437" fmla="*/ 188978 w 506956"/>
              <a:gd name="connsiteY2437" fmla="*/ 264293 h 506956"/>
              <a:gd name="connsiteX2438" fmla="*/ 192786 w 506956"/>
              <a:gd name="connsiteY2438" fmla="*/ 258309 h 506956"/>
              <a:gd name="connsiteX2439" fmla="*/ 196948 w 506956"/>
              <a:gd name="connsiteY2439" fmla="*/ 258309 h 506956"/>
              <a:gd name="connsiteX2440" fmla="*/ 191045 w 506956"/>
              <a:gd name="connsiteY2440" fmla="*/ 267502 h 506956"/>
              <a:gd name="connsiteX2441" fmla="*/ 197356 w 506956"/>
              <a:gd name="connsiteY2441" fmla="*/ 277349 h 506956"/>
              <a:gd name="connsiteX2442" fmla="*/ 193194 w 506956"/>
              <a:gd name="connsiteY2442" fmla="*/ 277349 h 506956"/>
              <a:gd name="connsiteX2443" fmla="*/ 188978 w 506956"/>
              <a:gd name="connsiteY2443" fmla="*/ 270658 h 506956"/>
              <a:gd name="connsiteX2444" fmla="*/ 214778 w 506956"/>
              <a:gd name="connsiteY2444" fmla="*/ 270658 h 506956"/>
              <a:gd name="connsiteX2445" fmla="*/ 210562 w 506956"/>
              <a:gd name="connsiteY2445" fmla="*/ 277349 h 506956"/>
              <a:gd name="connsiteX2446" fmla="*/ 206401 w 506956"/>
              <a:gd name="connsiteY2446" fmla="*/ 277349 h 506956"/>
              <a:gd name="connsiteX2447" fmla="*/ 212711 w 506956"/>
              <a:gd name="connsiteY2447" fmla="*/ 267502 h 506956"/>
              <a:gd name="connsiteX2448" fmla="*/ 206809 w 506956"/>
              <a:gd name="connsiteY2448" fmla="*/ 258309 h 506956"/>
              <a:gd name="connsiteX2449" fmla="*/ 210970 w 506956"/>
              <a:gd name="connsiteY2449" fmla="*/ 258309 h 506956"/>
              <a:gd name="connsiteX2450" fmla="*/ 214778 w 506956"/>
              <a:gd name="connsiteY2450" fmla="*/ 264293 h 506956"/>
              <a:gd name="connsiteX2451" fmla="*/ 218586 w 506956"/>
              <a:gd name="connsiteY2451" fmla="*/ 258309 h 506956"/>
              <a:gd name="connsiteX2452" fmla="*/ 222748 w 506956"/>
              <a:gd name="connsiteY2452" fmla="*/ 258309 h 506956"/>
              <a:gd name="connsiteX2453" fmla="*/ 216846 w 506956"/>
              <a:gd name="connsiteY2453" fmla="*/ 267502 h 506956"/>
              <a:gd name="connsiteX2454" fmla="*/ 223156 w 506956"/>
              <a:gd name="connsiteY2454" fmla="*/ 277349 h 506956"/>
              <a:gd name="connsiteX2455" fmla="*/ 218994 w 506956"/>
              <a:gd name="connsiteY2455" fmla="*/ 277349 h 506956"/>
              <a:gd name="connsiteX2456" fmla="*/ 214778 w 506956"/>
              <a:gd name="connsiteY2456" fmla="*/ 270658 h 506956"/>
              <a:gd name="connsiteX2457" fmla="*/ 240578 w 506956"/>
              <a:gd name="connsiteY2457" fmla="*/ 270658 h 506956"/>
              <a:gd name="connsiteX2458" fmla="*/ 236362 w 506956"/>
              <a:gd name="connsiteY2458" fmla="*/ 277349 h 506956"/>
              <a:gd name="connsiteX2459" fmla="*/ 232201 w 506956"/>
              <a:gd name="connsiteY2459" fmla="*/ 277349 h 506956"/>
              <a:gd name="connsiteX2460" fmla="*/ 238511 w 506956"/>
              <a:gd name="connsiteY2460" fmla="*/ 267502 h 506956"/>
              <a:gd name="connsiteX2461" fmla="*/ 232609 w 506956"/>
              <a:gd name="connsiteY2461" fmla="*/ 258309 h 506956"/>
              <a:gd name="connsiteX2462" fmla="*/ 236770 w 506956"/>
              <a:gd name="connsiteY2462" fmla="*/ 258309 h 506956"/>
              <a:gd name="connsiteX2463" fmla="*/ 240578 w 506956"/>
              <a:gd name="connsiteY2463" fmla="*/ 264293 h 506956"/>
              <a:gd name="connsiteX2464" fmla="*/ 244386 w 506956"/>
              <a:gd name="connsiteY2464" fmla="*/ 258309 h 506956"/>
              <a:gd name="connsiteX2465" fmla="*/ 248548 w 506956"/>
              <a:gd name="connsiteY2465" fmla="*/ 258309 h 506956"/>
              <a:gd name="connsiteX2466" fmla="*/ 242646 w 506956"/>
              <a:gd name="connsiteY2466" fmla="*/ 267502 h 506956"/>
              <a:gd name="connsiteX2467" fmla="*/ 248956 w 506956"/>
              <a:gd name="connsiteY2467" fmla="*/ 277349 h 506956"/>
              <a:gd name="connsiteX2468" fmla="*/ 244794 w 506956"/>
              <a:gd name="connsiteY2468" fmla="*/ 277349 h 506956"/>
              <a:gd name="connsiteX2469" fmla="*/ 240578 w 506956"/>
              <a:gd name="connsiteY2469" fmla="*/ 270658 h 506956"/>
              <a:gd name="connsiteX2470" fmla="*/ 266378 w 506956"/>
              <a:gd name="connsiteY2470" fmla="*/ 270658 h 506956"/>
              <a:gd name="connsiteX2471" fmla="*/ 262162 w 506956"/>
              <a:gd name="connsiteY2471" fmla="*/ 277349 h 506956"/>
              <a:gd name="connsiteX2472" fmla="*/ 258001 w 506956"/>
              <a:gd name="connsiteY2472" fmla="*/ 277349 h 506956"/>
              <a:gd name="connsiteX2473" fmla="*/ 264311 w 506956"/>
              <a:gd name="connsiteY2473" fmla="*/ 267502 h 506956"/>
              <a:gd name="connsiteX2474" fmla="*/ 258409 w 506956"/>
              <a:gd name="connsiteY2474" fmla="*/ 258309 h 506956"/>
              <a:gd name="connsiteX2475" fmla="*/ 262570 w 506956"/>
              <a:gd name="connsiteY2475" fmla="*/ 258309 h 506956"/>
              <a:gd name="connsiteX2476" fmla="*/ 266378 w 506956"/>
              <a:gd name="connsiteY2476" fmla="*/ 264293 h 506956"/>
              <a:gd name="connsiteX2477" fmla="*/ 270187 w 506956"/>
              <a:gd name="connsiteY2477" fmla="*/ 258309 h 506956"/>
              <a:gd name="connsiteX2478" fmla="*/ 274348 w 506956"/>
              <a:gd name="connsiteY2478" fmla="*/ 258309 h 506956"/>
              <a:gd name="connsiteX2479" fmla="*/ 268446 w 506956"/>
              <a:gd name="connsiteY2479" fmla="*/ 267502 h 506956"/>
              <a:gd name="connsiteX2480" fmla="*/ 274756 w 506956"/>
              <a:gd name="connsiteY2480" fmla="*/ 277349 h 506956"/>
              <a:gd name="connsiteX2481" fmla="*/ 270595 w 506956"/>
              <a:gd name="connsiteY2481" fmla="*/ 277349 h 506956"/>
              <a:gd name="connsiteX2482" fmla="*/ 266378 w 506956"/>
              <a:gd name="connsiteY2482" fmla="*/ 270658 h 506956"/>
              <a:gd name="connsiteX2483" fmla="*/ 292179 w 506956"/>
              <a:gd name="connsiteY2483" fmla="*/ 270658 h 506956"/>
              <a:gd name="connsiteX2484" fmla="*/ 287962 w 506956"/>
              <a:gd name="connsiteY2484" fmla="*/ 277349 h 506956"/>
              <a:gd name="connsiteX2485" fmla="*/ 283801 w 506956"/>
              <a:gd name="connsiteY2485" fmla="*/ 277349 h 506956"/>
              <a:gd name="connsiteX2486" fmla="*/ 290111 w 506956"/>
              <a:gd name="connsiteY2486" fmla="*/ 267502 h 506956"/>
              <a:gd name="connsiteX2487" fmla="*/ 284209 w 506956"/>
              <a:gd name="connsiteY2487" fmla="*/ 258309 h 506956"/>
              <a:gd name="connsiteX2488" fmla="*/ 288370 w 506956"/>
              <a:gd name="connsiteY2488" fmla="*/ 258309 h 506956"/>
              <a:gd name="connsiteX2489" fmla="*/ 292179 w 506956"/>
              <a:gd name="connsiteY2489" fmla="*/ 264293 h 506956"/>
              <a:gd name="connsiteX2490" fmla="*/ 295987 w 506956"/>
              <a:gd name="connsiteY2490" fmla="*/ 258309 h 506956"/>
              <a:gd name="connsiteX2491" fmla="*/ 300148 w 506956"/>
              <a:gd name="connsiteY2491" fmla="*/ 258309 h 506956"/>
              <a:gd name="connsiteX2492" fmla="*/ 294246 w 506956"/>
              <a:gd name="connsiteY2492" fmla="*/ 267502 h 506956"/>
              <a:gd name="connsiteX2493" fmla="*/ 300556 w 506956"/>
              <a:gd name="connsiteY2493" fmla="*/ 277349 h 506956"/>
              <a:gd name="connsiteX2494" fmla="*/ 296395 w 506956"/>
              <a:gd name="connsiteY2494" fmla="*/ 277349 h 506956"/>
              <a:gd name="connsiteX2495" fmla="*/ 292179 w 506956"/>
              <a:gd name="connsiteY2495" fmla="*/ 270658 h 506956"/>
              <a:gd name="connsiteX2496" fmla="*/ 317979 w 506956"/>
              <a:gd name="connsiteY2496" fmla="*/ 270658 h 506956"/>
              <a:gd name="connsiteX2497" fmla="*/ 313762 w 506956"/>
              <a:gd name="connsiteY2497" fmla="*/ 277349 h 506956"/>
              <a:gd name="connsiteX2498" fmla="*/ 309601 w 506956"/>
              <a:gd name="connsiteY2498" fmla="*/ 277349 h 506956"/>
              <a:gd name="connsiteX2499" fmla="*/ 315911 w 506956"/>
              <a:gd name="connsiteY2499" fmla="*/ 267502 h 506956"/>
              <a:gd name="connsiteX2500" fmla="*/ 310009 w 506956"/>
              <a:gd name="connsiteY2500" fmla="*/ 258309 h 506956"/>
              <a:gd name="connsiteX2501" fmla="*/ 314170 w 506956"/>
              <a:gd name="connsiteY2501" fmla="*/ 258309 h 506956"/>
              <a:gd name="connsiteX2502" fmla="*/ 317979 w 506956"/>
              <a:gd name="connsiteY2502" fmla="*/ 264293 h 506956"/>
              <a:gd name="connsiteX2503" fmla="*/ 321787 w 506956"/>
              <a:gd name="connsiteY2503" fmla="*/ 258309 h 506956"/>
              <a:gd name="connsiteX2504" fmla="*/ 325948 w 506956"/>
              <a:gd name="connsiteY2504" fmla="*/ 258309 h 506956"/>
              <a:gd name="connsiteX2505" fmla="*/ 320046 w 506956"/>
              <a:gd name="connsiteY2505" fmla="*/ 267502 h 506956"/>
              <a:gd name="connsiteX2506" fmla="*/ 326356 w 506956"/>
              <a:gd name="connsiteY2506" fmla="*/ 277349 h 506956"/>
              <a:gd name="connsiteX2507" fmla="*/ 322195 w 506956"/>
              <a:gd name="connsiteY2507" fmla="*/ 277349 h 506956"/>
              <a:gd name="connsiteX2508" fmla="*/ 317979 w 506956"/>
              <a:gd name="connsiteY2508" fmla="*/ 270658 h 506956"/>
              <a:gd name="connsiteX2509" fmla="*/ 343779 w 506956"/>
              <a:gd name="connsiteY2509" fmla="*/ 270658 h 506956"/>
              <a:gd name="connsiteX2510" fmla="*/ 339563 w 506956"/>
              <a:gd name="connsiteY2510" fmla="*/ 277349 h 506956"/>
              <a:gd name="connsiteX2511" fmla="*/ 335401 w 506956"/>
              <a:gd name="connsiteY2511" fmla="*/ 277349 h 506956"/>
              <a:gd name="connsiteX2512" fmla="*/ 341711 w 506956"/>
              <a:gd name="connsiteY2512" fmla="*/ 267502 h 506956"/>
              <a:gd name="connsiteX2513" fmla="*/ 335809 w 506956"/>
              <a:gd name="connsiteY2513" fmla="*/ 258309 h 506956"/>
              <a:gd name="connsiteX2514" fmla="*/ 339971 w 506956"/>
              <a:gd name="connsiteY2514" fmla="*/ 258309 h 506956"/>
              <a:gd name="connsiteX2515" fmla="*/ 343779 w 506956"/>
              <a:gd name="connsiteY2515" fmla="*/ 264293 h 506956"/>
              <a:gd name="connsiteX2516" fmla="*/ 347587 w 506956"/>
              <a:gd name="connsiteY2516" fmla="*/ 258309 h 506956"/>
              <a:gd name="connsiteX2517" fmla="*/ 351748 w 506956"/>
              <a:gd name="connsiteY2517" fmla="*/ 258309 h 506956"/>
              <a:gd name="connsiteX2518" fmla="*/ 345846 w 506956"/>
              <a:gd name="connsiteY2518" fmla="*/ 267502 h 506956"/>
              <a:gd name="connsiteX2519" fmla="*/ 352156 w 506956"/>
              <a:gd name="connsiteY2519" fmla="*/ 277349 h 506956"/>
              <a:gd name="connsiteX2520" fmla="*/ 347995 w 506956"/>
              <a:gd name="connsiteY2520" fmla="*/ 277349 h 506956"/>
              <a:gd name="connsiteX2521" fmla="*/ 343779 w 506956"/>
              <a:gd name="connsiteY2521" fmla="*/ 270658 h 506956"/>
              <a:gd name="connsiteX2522" fmla="*/ 369579 w 506956"/>
              <a:gd name="connsiteY2522" fmla="*/ 270658 h 506956"/>
              <a:gd name="connsiteX2523" fmla="*/ 365363 w 506956"/>
              <a:gd name="connsiteY2523" fmla="*/ 277349 h 506956"/>
              <a:gd name="connsiteX2524" fmla="*/ 361201 w 506956"/>
              <a:gd name="connsiteY2524" fmla="*/ 277349 h 506956"/>
              <a:gd name="connsiteX2525" fmla="*/ 367511 w 506956"/>
              <a:gd name="connsiteY2525" fmla="*/ 267502 h 506956"/>
              <a:gd name="connsiteX2526" fmla="*/ 361609 w 506956"/>
              <a:gd name="connsiteY2526" fmla="*/ 258309 h 506956"/>
              <a:gd name="connsiteX2527" fmla="*/ 365771 w 506956"/>
              <a:gd name="connsiteY2527" fmla="*/ 258309 h 506956"/>
              <a:gd name="connsiteX2528" fmla="*/ 369579 w 506956"/>
              <a:gd name="connsiteY2528" fmla="*/ 264293 h 506956"/>
              <a:gd name="connsiteX2529" fmla="*/ 373387 w 506956"/>
              <a:gd name="connsiteY2529" fmla="*/ 258309 h 506956"/>
              <a:gd name="connsiteX2530" fmla="*/ 377548 w 506956"/>
              <a:gd name="connsiteY2530" fmla="*/ 258309 h 506956"/>
              <a:gd name="connsiteX2531" fmla="*/ 371646 w 506956"/>
              <a:gd name="connsiteY2531" fmla="*/ 267502 h 506956"/>
              <a:gd name="connsiteX2532" fmla="*/ 377956 w 506956"/>
              <a:gd name="connsiteY2532" fmla="*/ 277349 h 506956"/>
              <a:gd name="connsiteX2533" fmla="*/ 373795 w 506956"/>
              <a:gd name="connsiteY2533" fmla="*/ 277349 h 506956"/>
              <a:gd name="connsiteX2534" fmla="*/ 369579 w 506956"/>
              <a:gd name="connsiteY2534" fmla="*/ 270658 h 506956"/>
              <a:gd name="connsiteX2535" fmla="*/ 395379 w 506956"/>
              <a:gd name="connsiteY2535" fmla="*/ 270658 h 506956"/>
              <a:gd name="connsiteX2536" fmla="*/ 391163 w 506956"/>
              <a:gd name="connsiteY2536" fmla="*/ 277349 h 506956"/>
              <a:gd name="connsiteX2537" fmla="*/ 387001 w 506956"/>
              <a:gd name="connsiteY2537" fmla="*/ 277349 h 506956"/>
              <a:gd name="connsiteX2538" fmla="*/ 393312 w 506956"/>
              <a:gd name="connsiteY2538" fmla="*/ 267502 h 506956"/>
              <a:gd name="connsiteX2539" fmla="*/ 387409 w 506956"/>
              <a:gd name="connsiteY2539" fmla="*/ 258309 h 506956"/>
              <a:gd name="connsiteX2540" fmla="*/ 391571 w 506956"/>
              <a:gd name="connsiteY2540" fmla="*/ 258309 h 506956"/>
              <a:gd name="connsiteX2541" fmla="*/ 395379 w 506956"/>
              <a:gd name="connsiteY2541" fmla="*/ 264293 h 506956"/>
              <a:gd name="connsiteX2542" fmla="*/ 399187 w 506956"/>
              <a:gd name="connsiteY2542" fmla="*/ 258309 h 506956"/>
              <a:gd name="connsiteX2543" fmla="*/ 403348 w 506956"/>
              <a:gd name="connsiteY2543" fmla="*/ 258309 h 506956"/>
              <a:gd name="connsiteX2544" fmla="*/ 397446 w 506956"/>
              <a:gd name="connsiteY2544" fmla="*/ 267502 h 506956"/>
              <a:gd name="connsiteX2545" fmla="*/ 403756 w 506956"/>
              <a:gd name="connsiteY2545" fmla="*/ 277349 h 506956"/>
              <a:gd name="connsiteX2546" fmla="*/ 399595 w 506956"/>
              <a:gd name="connsiteY2546" fmla="*/ 277349 h 506956"/>
              <a:gd name="connsiteX2547" fmla="*/ 395379 w 506956"/>
              <a:gd name="connsiteY2547" fmla="*/ 270658 h 506956"/>
              <a:gd name="connsiteX2548" fmla="*/ 421179 w 506956"/>
              <a:gd name="connsiteY2548" fmla="*/ 270658 h 506956"/>
              <a:gd name="connsiteX2549" fmla="*/ 416963 w 506956"/>
              <a:gd name="connsiteY2549" fmla="*/ 277349 h 506956"/>
              <a:gd name="connsiteX2550" fmla="*/ 412801 w 506956"/>
              <a:gd name="connsiteY2550" fmla="*/ 277349 h 506956"/>
              <a:gd name="connsiteX2551" fmla="*/ 419112 w 506956"/>
              <a:gd name="connsiteY2551" fmla="*/ 267502 h 506956"/>
              <a:gd name="connsiteX2552" fmla="*/ 413209 w 506956"/>
              <a:gd name="connsiteY2552" fmla="*/ 258309 h 506956"/>
              <a:gd name="connsiteX2553" fmla="*/ 417371 w 506956"/>
              <a:gd name="connsiteY2553" fmla="*/ 258309 h 506956"/>
              <a:gd name="connsiteX2554" fmla="*/ 421179 w 506956"/>
              <a:gd name="connsiteY2554" fmla="*/ 264293 h 506956"/>
              <a:gd name="connsiteX2555" fmla="*/ 424987 w 506956"/>
              <a:gd name="connsiteY2555" fmla="*/ 258309 h 506956"/>
              <a:gd name="connsiteX2556" fmla="*/ 429149 w 506956"/>
              <a:gd name="connsiteY2556" fmla="*/ 258309 h 506956"/>
              <a:gd name="connsiteX2557" fmla="*/ 423246 w 506956"/>
              <a:gd name="connsiteY2557" fmla="*/ 267502 h 506956"/>
              <a:gd name="connsiteX2558" fmla="*/ 429557 w 506956"/>
              <a:gd name="connsiteY2558" fmla="*/ 277349 h 506956"/>
              <a:gd name="connsiteX2559" fmla="*/ 425395 w 506956"/>
              <a:gd name="connsiteY2559" fmla="*/ 277349 h 506956"/>
              <a:gd name="connsiteX2560" fmla="*/ 421179 w 506956"/>
              <a:gd name="connsiteY2560" fmla="*/ 270658 h 506956"/>
              <a:gd name="connsiteX2561" fmla="*/ 446979 w 506956"/>
              <a:gd name="connsiteY2561" fmla="*/ 270658 h 506956"/>
              <a:gd name="connsiteX2562" fmla="*/ 442763 w 506956"/>
              <a:gd name="connsiteY2562" fmla="*/ 277349 h 506956"/>
              <a:gd name="connsiteX2563" fmla="*/ 438601 w 506956"/>
              <a:gd name="connsiteY2563" fmla="*/ 277349 h 506956"/>
              <a:gd name="connsiteX2564" fmla="*/ 444912 w 506956"/>
              <a:gd name="connsiteY2564" fmla="*/ 267502 h 506956"/>
              <a:gd name="connsiteX2565" fmla="*/ 439009 w 506956"/>
              <a:gd name="connsiteY2565" fmla="*/ 258309 h 506956"/>
              <a:gd name="connsiteX2566" fmla="*/ 443171 w 506956"/>
              <a:gd name="connsiteY2566" fmla="*/ 258309 h 506956"/>
              <a:gd name="connsiteX2567" fmla="*/ 446979 w 506956"/>
              <a:gd name="connsiteY2567" fmla="*/ 264293 h 506956"/>
              <a:gd name="connsiteX2568" fmla="*/ 450787 w 506956"/>
              <a:gd name="connsiteY2568" fmla="*/ 258309 h 506956"/>
              <a:gd name="connsiteX2569" fmla="*/ 454949 w 506956"/>
              <a:gd name="connsiteY2569" fmla="*/ 258309 h 506956"/>
              <a:gd name="connsiteX2570" fmla="*/ 449046 w 506956"/>
              <a:gd name="connsiteY2570" fmla="*/ 267502 h 506956"/>
              <a:gd name="connsiteX2571" fmla="*/ 455357 w 506956"/>
              <a:gd name="connsiteY2571" fmla="*/ 277349 h 506956"/>
              <a:gd name="connsiteX2572" fmla="*/ 451195 w 506956"/>
              <a:gd name="connsiteY2572" fmla="*/ 277349 h 506956"/>
              <a:gd name="connsiteX2573" fmla="*/ 446979 w 506956"/>
              <a:gd name="connsiteY2573" fmla="*/ 270658 h 506956"/>
              <a:gd name="connsiteX2574" fmla="*/ 472779 w 506956"/>
              <a:gd name="connsiteY2574" fmla="*/ 270658 h 506956"/>
              <a:gd name="connsiteX2575" fmla="*/ 468563 w 506956"/>
              <a:gd name="connsiteY2575" fmla="*/ 277349 h 506956"/>
              <a:gd name="connsiteX2576" fmla="*/ 464401 w 506956"/>
              <a:gd name="connsiteY2576" fmla="*/ 277349 h 506956"/>
              <a:gd name="connsiteX2577" fmla="*/ 470712 w 506956"/>
              <a:gd name="connsiteY2577" fmla="*/ 267502 h 506956"/>
              <a:gd name="connsiteX2578" fmla="*/ 464809 w 506956"/>
              <a:gd name="connsiteY2578" fmla="*/ 258309 h 506956"/>
              <a:gd name="connsiteX2579" fmla="*/ 468971 w 506956"/>
              <a:gd name="connsiteY2579" fmla="*/ 258309 h 506956"/>
              <a:gd name="connsiteX2580" fmla="*/ 472779 w 506956"/>
              <a:gd name="connsiteY2580" fmla="*/ 264293 h 506956"/>
              <a:gd name="connsiteX2581" fmla="*/ 476587 w 506956"/>
              <a:gd name="connsiteY2581" fmla="*/ 258309 h 506956"/>
              <a:gd name="connsiteX2582" fmla="*/ 480749 w 506956"/>
              <a:gd name="connsiteY2582" fmla="*/ 258309 h 506956"/>
              <a:gd name="connsiteX2583" fmla="*/ 474846 w 506956"/>
              <a:gd name="connsiteY2583" fmla="*/ 267502 h 506956"/>
              <a:gd name="connsiteX2584" fmla="*/ 481157 w 506956"/>
              <a:gd name="connsiteY2584" fmla="*/ 277349 h 506956"/>
              <a:gd name="connsiteX2585" fmla="*/ 476995 w 506956"/>
              <a:gd name="connsiteY2585" fmla="*/ 277349 h 506956"/>
              <a:gd name="connsiteX2586" fmla="*/ 472779 w 506956"/>
              <a:gd name="connsiteY2586" fmla="*/ 270658 h 506956"/>
              <a:gd name="connsiteX2587" fmla="*/ 498579 w 506956"/>
              <a:gd name="connsiteY2587" fmla="*/ 270658 h 506956"/>
              <a:gd name="connsiteX2588" fmla="*/ 494363 w 506956"/>
              <a:gd name="connsiteY2588" fmla="*/ 277349 h 506956"/>
              <a:gd name="connsiteX2589" fmla="*/ 490201 w 506956"/>
              <a:gd name="connsiteY2589" fmla="*/ 277349 h 506956"/>
              <a:gd name="connsiteX2590" fmla="*/ 496512 w 506956"/>
              <a:gd name="connsiteY2590" fmla="*/ 267502 h 506956"/>
              <a:gd name="connsiteX2591" fmla="*/ 490609 w 506956"/>
              <a:gd name="connsiteY2591" fmla="*/ 258309 h 506956"/>
              <a:gd name="connsiteX2592" fmla="*/ 494771 w 506956"/>
              <a:gd name="connsiteY2592" fmla="*/ 258309 h 506956"/>
              <a:gd name="connsiteX2593" fmla="*/ 498579 w 506956"/>
              <a:gd name="connsiteY2593" fmla="*/ 264293 h 506956"/>
              <a:gd name="connsiteX2594" fmla="*/ 502387 w 506956"/>
              <a:gd name="connsiteY2594" fmla="*/ 258309 h 506956"/>
              <a:gd name="connsiteX2595" fmla="*/ 506549 w 506956"/>
              <a:gd name="connsiteY2595" fmla="*/ 258309 h 506956"/>
              <a:gd name="connsiteX2596" fmla="*/ 500646 w 506956"/>
              <a:gd name="connsiteY2596" fmla="*/ 267502 h 506956"/>
              <a:gd name="connsiteX2597" fmla="*/ 506957 w 506956"/>
              <a:gd name="connsiteY2597" fmla="*/ 277349 h 506956"/>
              <a:gd name="connsiteX2598" fmla="*/ 502795 w 506956"/>
              <a:gd name="connsiteY2598" fmla="*/ 277349 h 506956"/>
              <a:gd name="connsiteX2599" fmla="*/ 498579 w 506956"/>
              <a:gd name="connsiteY2599" fmla="*/ 270658 h 506956"/>
              <a:gd name="connsiteX2600" fmla="*/ 8378 w 506956"/>
              <a:gd name="connsiteY2600" fmla="*/ 299359 h 506956"/>
              <a:gd name="connsiteX2601" fmla="*/ 4162 w 506956"/>
              <a:gd name="connsiteY2601" fmla="*/ 306050 h 506956"/>
              <a:gd name="connsiteX2602" fmla="*/ 0 w 506956"/>
              <a:gd name="connsiteY2602" fmla="*/ 306050 h 506956"/>
              <a:gd name="connsiteX2603" fmla="*/ 6310 w 506956"/>
              <a:gd name="connsiteY2603" fmla="*/ 296204 h 506956"/>
              <a:gd name="connsiteX2604" fmla="*/ 408 w 506956"/>
              <a:gd name="connsiteY2604" fmla="*/ 287010 h 506956"/>
              <a:gd name="connsiteX2605" fmla="*/ 4570 w 506956"/>
              <a:gd name="connsiteY2605" fmla="*/ 287010 h 506956"/>
              <a:gd name="connsiteX2606" fmla="*/ 8378 w 506956"/>
              <a:gd name="connsiteY2606" fmla="*/ 292994 h 506956"/>
              <a:gd name="connsiteX2607" fmla="*/ 12186 w 506956"/>
              <a:gd name="connsiteY2607" fmla="*/ 287010 h 506956"/>
              <a:gd name="connsiteX2608" fmla="*/ 16347 w 506956"/>
              <a:gd name="connsiteY2608" fmla="*/ 287010 h 506956"/>
              <a:gd name="connsiteX2609" fmla="*/ 10445 w 506956"/>
              <a:gd name="connsiteY2609" fmla="*/ 296204 h 506956"/>
              <a:gd name="connsiteX2610" fmla="*/ 16755 w 506956"/>
              <a:gd name="connsiteY2610" fmla="*/ 306050 h 506956"/>
              <a:gd name="connsiteX2611" fmla="*/ 12594 w 506956"/>
              <a:gd name="connsiteY2611" fmla="*/ 306050 h 506956"/>
              <a:gd name="connsiteX2612" fmla="*/ 8378 w 506956"/>
              <a:gd name="connsiteY2612" fmla="*/ 299359 h 506956"/>
              <a:gd name="connsiteX2613" fmla="*/ 34178 w 506956"/>
              <a:gd name="connsiteY2613" fmla="*/ 299359 h 506956"/>
              <a:gd name="connsiteX2614" fmla="*/ 29962 w 506956"/>
              <a:gd name="connsiteY2614" fmla="*/ 306050 h 506956"/>
              <a:gd name="connsiteX2615" fmla="*/ 25800 w 506956"/>
              <a:gd name="connsiteY2615" fmla="*/ 306050 h 506956"/>
              <a:gd name="connsiteX2616" fmla="*/ 32110 w 506956"/>
              <a:gd name="connsiteY2616" fmla="*/ 296204 h 506956"/>
              <a:gd name="connsiteX2617" fmla="*/ 26208 w 506956"/>
              <a:gd name="connsiteY2617" fmla="*/ 287010 h 506956"/>
              <a:gd name="connsiteX2618" fmla="*/ 30370 w 506956"/>
              <a:gd name="connsiteY2618" fmla="*/ 287010 h 506956"/>
              <a:gd name="connsiteX2619" fmla="*/ 34178 w 506956"/>
              <a:gd name="connsiteY2619" fmla="*/ 292994 h 506956"/>
              <a:gd name="connsiteX2620" fmla="*/ 37986 w 506956"/>
              <a:gd name="connsiteY2620" fmla="*/ 287010 h 506956"/>
              <a:gd name="connsiteX2621" fmla="*/ 42147 w 506956"/>
              <a:gd name="connsiteY2621" fmla="*/ 287010 h 506956"/>
              <a:gd name="connsiteX2622" fmla="*/ 36245 w 506956"/>
              <a:gd name="connsiteY2622" fmla="*/ 296204 h 506956"/>
              <a:gd name="connsiteX2623" fmla="*/ 42555 w 506956"/>
              <a:gd name="connsiteY2623" fmla="*/ 306050 h 506956"/>
              <a:gd name="connsiteX2624" fmla="*/ 38394 w 506956"/>
              <a:gd name="connsiteY2624" fmla="*/ 306050 h 506956"/>
              <a:gd name="connsiteX2625" fmla="*/ 34178 w 506956"/>
              <a:gd name="connsiteY2625" fmla="*/ 299359 h 506956"/>
              <a:gd name="connsiteX2626" fmla="*/ 59978 w 506956"/>
              <a:gd name="connsiteY2626" fmla="*/ 299359 h 506956"/>
              <a:gd name="connsiteX2627" fmla="*/ 55762 w 506956"/>
              <a:gd name="connsiteY2627" fmla="*/ 306050 h 506956"/>
              <a:gd name="connsiteX2628" fmla="*/ 51600 w 506956"/>
              <a:gd name="connsiteY2628" fmla="*/ 306050 h 506956"/>
              <a:gd name="connsiteX2629" fmla="*/ 57911 w 506956"/>
              <a:gd name="connsiteY2629" fmla="*/ 296204 h 506956"/>
              <a:gd name="connsiteX2630" fmla="*/ 52008 w 506956"/>
              <a:gd name="connsiteY2630" fmla="*/ 287010 h 506956"/>
              <a:gd name="connsiteX2631" fmla="*/ 56170 w 506956"/>
              <a:gd name="connsiteY2631" fmla="*/ 287010 h 506956"/>
              <a:gd name="connsiteX2632" fmla="*/ 59978 w 506956"/>
              <a:gd name="connsiteY2632" fmla="*/ 292994 h 506956"/>
              <a:gd name="connsiteX2633" fmla="*/ 63786 w 506956"/>
              <a:gd name="connsiteY2633" fmla="*/ 287010 h 506956"/>
              <a:gd name="connsiteX2634" fmla="*/ 67948 w 506956"/>
              <a:gd name="connsiteY2634" fmla="*/ 287010 h 506956"/>
              <a:gd name="connsiteX2635" fmla="*/ 62045 w 506956"/>
              <a:gd name="connsiteY2635" fmla="*/ 296204 h 506956"/>
              <a:gd name="connsiteX2636" fmla="*/ 68356 w 506956"/>
              <a:gd name="connsiteY2636" fmla="*/ 306050 h 506956"/>
              <a:gd name="connsiteX2637" fmla="*/ 64194 w 506956"/>
              <a:gd name="connsiteY2637" fmla="*/ 306050 h 506956"/>
              <a:gd name="connsiteX2638" fmla="*/ 59978 w 506956"/>
              <a:gd name="connsiteY2638" fmla="*/ 299359 h 506956"/>
              <a:gd name="connsiteX2639" fmla="*/ 85778 w 506956"/>
              <a:gd name="connsiteY2639" fmla="*/ 299359 h 506956"/>
              <a:gd name="connsiteX2640" fmla="*/ 81562 w 506956"/>
              <a:gd name="connsiteY2640" fmla="*/ 306050 h 506956"/>
              <a:gd name="connsiteX2641" fmla="*/ 77400 w 506956"/>
              <a:gd name="connsiteY2641" fmla="*/ 306050 h 506956"/>
              <a:gd name="connsiteX2642" fmla="*/ 83711 w 506956"/>
              <a:gd name="connsiteY2642" fmla="*/ 296204 h 506956"/>
              <a:gd name="connsiteX2643" fmla="*/ 77808 w 506956"/>
              <a:gd name="connsiteY2643" fmla="*/ 287010 h 506956"/>
              <a:gd name="connsiteX2644" fmla="*/ 81970 w 506956"/>
              <a:gd name="connsiteY2644" fmla="*/ 287010 h 506956"/>
              <a:gd name="connsiteX2645" fmla="*/ 85778 w 506956"/>
              <a:gd name="connsiteY2645" fmla="*/ 292994 h 506956"/>
              <a:gd name="connsiteX2646" fmla="*/ 89586 w 506956"/>
              <a:gd name="connsiteY2646" fmla="*/ 287010 h 506956"/>
              <a:gd name="connsiteX2647" fmla="*/ 93748 w 506956"/>
              <a:gd name="connsiteY2647" fmla="*/ 287010 h 506956"/>
              <a:gd name="connsiteX2648" fmla="*/ 87845 w 506956"/>
              <a:gd name="connsiteY2648" fmla="*/ 296204 h 506956"/>
              <a:gd name="connsiteX2649" fmla="*/ 94156 w 506956"/>
              <a:gd name="connsiteY2649" fmla="*/ 306050 h 506956"/>
              <a:gd name="connsiteX2650" fmla="*/ 89994 w 506956"/>
              <a:gd name="connsiteY2650" fmla="*/ 306050 h 506956"/>
              <a:gd name="connsiteX2651" fmla="*/ 85778 w 506956"/>
              <a:gd name="connsiteY2651" fmla="*/ 299359 h 506956"/>
              <a:gd name="connsiteX2652" fmla="*/ 111578 w 506956"/>
              <a:gd name="connsiteY2652" fmla="*/ 299359 h 506956"/>
              <a:gd name="connsiteX2653" fmla="*/ 107362 w 506956"/>
              <a:gd name="connsiteY2653" fmla="*/ 306050 h 506956"/>
              <a:gd name="connsiteX2654" fmla="*/ 103200 w 506956"/>
              <a:gd name="connsiteY2654" fmla="*/ 306050 h 506956"/>
              <a:gd name="connsiteX2655" fmla="*/ 109511 w 506956"/>
              <a:gd name="connsiteY2655" fmla="*/ 296204 h 506956"/>
              <a:gd name="connsiteX2656" fmla="*/ 103608 w 506956"/>
              <a:gd name="connsiteY2656" fmla="*/ 287010 h 506956"/>
              <a:gd name="connsiteX2657" fmla="*/ 107770 w 506956"/>
              <a:gd name="connsiteY2657" fmla="*/ 287010 h 506956"/>
              <a:gd name="connsiteX2658" fmla="*/ 111578 w 506956"/>
              <a:gd name="connsiteY2658" fmla="*/ 292994 h 506956"/>
              <a:gd name="connsiteX2659" fmla="*/ 115386 w 506956"/>
              <a:gd name="connsiteY2659" fmla="*/ 287010 h 506956"/>
              <a:gd name="connsiteX2660" fmla="*/ 119548 w 506956"/>
              <a:gd name="connsiteY2660" fmla="*/ 287010 h 506956"/>
              <a:gd name="connsiteX2661" fmla="*/ 113645 w 506956"/>
              <a:gd name="connsiteY2661" fmla="*/ 296204 h 506956"/>
              <a:gd name="connsiteX2662" fmla="*/ 119956 w 506956"/>
              <a:gd name="connsiteY2662" fmla="*/ 306050 h 506956"/>
              <a:gd name="connsiteX2663" fmla="*/ 115794 w 506956"/>
              <a:gd name="connsiteY2663" fmla="*/ 306050 h 506956"/>
              <a:gd name="connsiteX2664" fmla="*/ 111578 w 506956"/>
              <a:gd name="connsiteY2664" fmla="*/ 299359 h 506956"/>
              <a:gd name="connsiteX2665" fmla="*/ 137378 w 506956"/>
              <a:gd name="connsiteY2665" fmla="*/ 299359 h 506956"/>
              <a:gd name="connsiteX2666" fmla="*/ 133162 w 506956"/>
              <a:gd name="connsiteY2666" fmla="*/ 306050 h 506956"/>
              <a:gd name="connsiteX2667" fmla="*/ 129000 w 506956"/>
              <a:gd name="connsiteY2667" fmla="*/ 306050 h 506956"/>
              <a:gd name="connsiteX2668" fmla="*/ 135311 w 506956"/>
              <a:gd name="connsiteY2668" fmla="*/ 296204 h 506956"/>
              <a:gd name="connsiteX2669" fmla="*/ 129408 w 506956"/>
              <a:gd name="connsiteY2669" fmla="*/ 287010 h 506956"/>
              <a:gd name="connsiteX2670" fmla="*/ 133570 w 506956"/>
              <a:gd name="connsiteY2670" fmla="*/ 287010 h 506956"/>
              <a:gd name="connsiteX2671" fmla="*/ 137378 w 506956"/>
              <a:gd name="connsiteY2671" fmla="*/ 292994 h 506956"/>
              <a:gd name="connsiteX2672" fmla="*/ 141186 w 506956"/>
              <a:gd name="connsiteY2672" fmla="*/ 287010 h 506956"/>
              <a:gd name="connsiteX2673" fmla="*/ 145348 w 506956"/>
              <a:gd name="connsiteY2673" fmla="*/ 287010 h 506956"/>
              <a:gd name="connsiteX2674" fmla="*/ 139445 w 506956"/>
              <a:gd name="connsiteY2674" fmla="*/ 296204 h 506956"/>
              <a:gd name="connsiteX2675" fmla="*/ 145756 w 506956"/>
              <a:gd name="connsiteY2675" fmla="*/ 306050 h 506956"/>
              <a:gd name="connsiteX2676" fmla="*/ 141594 w 506956"/>
              <a:gd name="connsiteY2676" fmla="*/ 306050 h 506956"/>
              <a:gd name="connsiteX2677" fmla="*/ 137378 w 506956"/>
              <a:gd name="connsiteY2677" fmla="*/ 299359 h 506956"/>
              <a:gd name="connsiteX2678" fmla="*/ 163178 w 506956"/>
              <a:gd name="connsiteY2678" fmla="*/ 299359 h 506956"/>
              <a:gd name="connsiteX2679" fmla="*/ 158962 w 506956"/>
              <a:gd name="connsiteY2679" fmla="*/ 306050 h 506956"/>
              <a:gd name="connsiteX2680" fmla="*/ 154800 w 506956"/>
              <a:gd name="connsiteY2680" fmla="*/ 306050 h 506956"/>
              <a:gd name="connsiteX2681" fmla="*/ 161111 w 506956"/>
              <a:gd name="connsiteY2681" fmla="*/ 296204 h 506956"/>
              <a:gd name="connsiteX2682" fmla="*/ 155208 w 506956"/>
              <a:gd name="connsiteY2682" fmla="*/ 287010 h 506956"/>
              <a:gd name="connsiteX2683" fmla="*/ 159370 w 506956"/>
              <a:gd name="connsiteY2683" fmla="*/ 287010 h 506956"/>
              <a:gd name="connsiteX2684" fmla="*/ 163178 w 506956"/>
              <a:gd name="connsiteY2684" fmla="*/ 292994 h 506956"/>
              <a:gd name="connsiteX2685" fmla="*/ 166986 w 506956"/>
              <a:gd name="connsiteY2685" fmla="*/ 287010 h 506956"/>
              <a:gd name="connsiteX2686" fmla="*/ 171148 w 506956"/>
              <a:gd name="connsiteY2686" fmla="*/ 287010 h 506956"/>
              <a:gd name="connsiteX2687" fmla="*/ 165245 w 506956"/>
              <a:gd name="connsiteY2687" fmla="*/ 296204 h 506956"/>
              <a:gd name="connsiteX2688" fmla="*/ 171556 w 506956"/>
              <a:gd name="connsiteY2688" fmla="*/ 306050 h 506956"/>
              <a:gd name="connsiteX2689" fmla="*/ 167394 w 506956"/>
              <a:gd name="connsiteY2689" fmla="*/ 306050 h 506956"/>
              <a:gd name="connsiteX2690" fmla="*/ 163178 w 506956"/>
              <a:gd name="connsiteY2690" fmla="*/ 299359 h 506956"/>
              <a:gd name="connsiteX2691" fmla="*/ 188978 w 506956"/>
              <a:gd name="connsiteY2691" fmla="*/ 299359 h 506956"/>
              <a:gd name="connsiteX2692" fmla="*/ 184762 w 506956"/>
              <a:gd name="connsiteY2692" fmla="*/ 306050 h 506956"/>
              <a:gd name="connsiteX2693" fmla="*/ 180601 w 506956"/>
              <a:gd name="connsiteY2693" fmla="*/ 306050 h 506956"/>
              <a:gd name="connsiteX2694" fmla="*/ 186911 w 506956"/>
              <a:gd name="connsiteY2694" fmla="*/ 296204 h 506956"/>
              <a:gd name="connsiteX2695" fmla="*/ 181009 w 506956"/>
              <a:gd name="connsiteY2695" fmla="*/ 287010 h 506956"/>
              <a:gd name="connsiteX2696" fmla="*/ 185170 w 506956"/>
              <a:gd name="connsiteY2696" fmla="*/ 287010 h 506956"/>
              <a:gd name="connsiteX2697" fmla="*/ 188978 w 506956"/>
              <a:gd name="connsiteY2697" fmla="*/ 292994 h 506956"/>
              <a:gd name="connsiteX2698" fmla="*/ 192786 w 506956"/>
              <a:gd name="connsiteY2698" fmla="*/ 287010 h 506956"/>
              <a:gd name="connsiteX2699" fmla="*/ 196948 w 506956"/>
              <a:gd name="connsiteY2699" fmla="*/ 287010 h 506956"/>
              <a:gd name="connsiteX2700" fmla="*/ 191045 w 506956"/>
              <a:gd name="connsiteY2700" fmla="*/ 296204 h 506956"/>
              <a:gd name="connsiteX2701" fmla="*/ 197356 w 506956"/>
              <a:gd name="connsiteY2701" fmla="*/ 306050 h 506956"/>
              <a:gd name="connsiteX2702" fmla="*/ 193194 w 506956"/>
              <a:gd name="connsiteY2702" fmla="*/ 306050 h 506956"/>
              <a:gd name="connsiteX2703" fmla="*/ 188978 w 506956"/>
              <a:gd name="connsiteY2703" fmla="*/ 299359 h 506956"/>
              <a:gd name="connsiteX2704" fmla="*/ 214778 w 506956"/>
              <a:gd name="connsiteY2704" fmla="*/ 299359 h 506956"/>
              <a:gd name="connsiteX2705" fmla="*/ 210562 w 506956"/>
              <a:gd name="connsiteY2705" fmla="*/ 306050 h 506956"/>
              <a:gd name="connsiteX2706" fmla="*/ 206401 w 506956"/>
              <a:gd name="connsiteY2706" fmla="*/ 306050 h 506956"/>
              <a:gd name="connsiteX2707" fmla="*/ 212711 w 506956"/>
              <a:gd name="connsiteY2707" fmla="*/ 296204 h 506956"/>
              <a:gd name="connsiteX2708" fmla="*/ 206809 w 506956"/>
              <a:gd name="connsiteY2708" fmla="*/ 287010 h 506956"/>
              <a:gd name="connsiteX2709" fmla="*/ 210970 w 506956"/>
              <a:gd name="connsiteY2709" fmla="*/ 287010 h 506956"/>
              <a:gd name="connsiteX2710" fmla="*/ 214778 w 506956"/>
              <a:gd name="connsiteY2710" fmla="*/ 292994 h 506956"/>
              <a:gd name="connsiteX2711" fmla="*/ 218586 w 506956"/>
              <a:gd name="connsiteY2711" fmla="*/ 287010 h 506956"/>
              <a:gd name="connsiteX2712" fmla="*/ 222748 w 506956"/>
              <a:gd name="connsiteY2712" fmla="*/ 287010 h 506956"/>
              <a:gd name="connsiteX2713" fmla="*/ 216846 w 506956"/>
              <a:gd name="connsiteY2713" fmla="*/ 296204 h 506956"/>
              <a:gd name="connsiteX2714" fmla="*/ 223156 w 506956"/>
              <a:gd name="connsiteY2714" fmla="*/ 306050 h 506956"/>
              <a:gd name="connsiteX2715" fmla="*/ 218994 w 506956"/>
              <a:gd name="connsiteY2715" fmla="*/ 306050 h 506956"/>
              <a:gd name="connsiteX2716" fmla="*/ 214778 w 506956"/>
              <a:gd name="connsiteY2716" fmla="*/ 299359 h 506956"/>
              <a:gd name="connsiteX2717" fmla="*/ 240578 w 506956"/>
              <a:gd name="connsiteY2717" fmla="*/ 299359 h 506956"/>
              <a:gd name="connsiteX2718" fmla="*/ 236362 w 506956"/>
              <a:gd name="connsiteY2718" fmla="*/ 306050 h 506956"/>
              <a:gd name="connsiteX2719" fmla="*/ 232201 w 506956"/>
              <a:gd name="connsiteY2719" fmla="*/ 306050 h 506956"/>
              <a:gd name="connsiteX2720" fmla="*/ 238511 w 506956"/>
              <a:gd name="connsiteY2720" fmla="*/ 296204 h 506956"/>
              <a:gd name="connsiteX2721" fmla="*/ 232609 w 506956"/>
              <a:gd name="connsiteY2721" fmla="*/ 287010 h 506956"/>
              <a:gd name="connsiteX2722" fmla="*/ 236770 w 506956"/>
              <a:gd name="connsiteY2722" fmla="*/ 287010 h 506956"/>
              <a:gd name="connsiteX2723" fmla="*/ 240578 w 506956"/>
              <a:gd name="connsiteY2723" fmla="*/ 292994 h 506956"/>
              <a:gd name="connsiteX2724" fmla="*/ 244386 w 506956"/>
              <a:gd name="connsiteY2724" fmla="*/ 287010 h 506956"/>
              <a:gd name="connsiteX2725" fmla="*/ 248548 w 506956"/>
              <a:gd name="connsiteY2725" fmla="*/ 287010 h 506956"/>
              <a:gd name="connsiteX2726" fmla="*/ 242646 w 506956"/>
              <a:gd name="connsiteY2726" fmla="*/ 296204 h 506956"/>
              <a:gd name="connsiteX2727" fmla="*/ 248956 w 506956"/>
              <a:gd name="connsiteY2727" fmla="*/ 306050 h 506956"/>
              <a:gd name="connsiteX2728" fmla="*/ 244794 w 506956"/>
              <a:gd name="connsiteY2728" fmla="*/ 306050 h 506956"/>
              <a:gd name="connsiteX2729" fmla="*/ 240578 w 506956"/>
              <a:gd name="connsiteY2729" fmla="*/ 299359 h 506956"/>
              <a:gd name="connsiteX2730" fmla="*/ 266378 w 506956"/>
              <a:gd name="connsiteY2730" fmla="*/ 299359 h 506956"/>
              <a:gd name="connsiteX2731" fmla="*/ 262162 w 506956"/>
              <a:gd name="connsiteY2731" fmla="*/ 306050 h 506956"/>
              <a:gd name="connsiteX2732" fmla="*/ 258001 w 506956"/>
              <a:gd name="connsiteY2732" fmla="*/ 306050 h 506956"/>
              <a:gd name="connsiteX2733" fmla="*/ 264311 w 506956"/>
              <a:gd name="connsiteY2733" fmla="*/ 296204 h 506956"/>
              <a:gd name="connsiteX2734" fmla="*/ 258409 w 506956"/>
              <a:gd name="connsiteY2734" fmla="*/ 287010 h 506956"/>
              <a:gd name="connsiteX2735" fmla="*/ 262570 w 506956"/>
              <a:gd name="connsiteY2735" fmla="*/ 287010 h 506956"/>
              <a:gd name="connsiteX2736" fmla="*/ 266378 w 506956"/>
              <a:gd name="connsiteY2736" fmla="*/ 292994 h 506956"/>
              <a:gd name="connsiteX2737" fmla="*/ 270187 w 506956"/>
              <a:gd name="connsiteY2737" fmla="*/ 287010 h 506956"/>
              <a:gd name="connsiteX2738" fmla="*/ 274348 w 506956"/>
              <a:gd name="connsiteY2738" fmla="*/ 287010 h 506956"/>
              <a:gd name="connsiteX2739" fmla="*/ 268446 w 506956"/>
              <a:gd name="connsiteY2739" fmla="*/ 296204 h 506956"/>
              <a:gd name="connsiteX2740" fmla="*/ 274756 w 506956"/>
              <a:gd name="connsiteY2740" fmla="*/ 306050 h 506956"/>
              <a:gd name="connsiteX2741" fmla="*/ 270595 w 506956"/>
              <a:gd name="connsiteY2741" fmla="*/ 306050 h 506956"/>
              <a:gd name="connsiteX2742" fmla="*/ 266378 w 506956"/>
              <a:gd name="connsiteY2742" fmla="*/ 299359 h 506956"/>
              <a:gd name="connsiteX2743" fmla="*/ 292179 w 506956"/>
              <a:gd name="connsiteY2743" fmla="*/ 299359 h 506956"/>
              <a:gd name="connsiteX2744" fmla="*/ 287962 w 506956"/>
              <a:gd name="connsiteY2744" fmla="*/ 306050 h 506956"/>
              <a:gd name="connsiteX2745" fmla="*/ 283801 w 506956"/>
              <a:gd name="connsiteY2745" fmla="*/ 306050 h 506956"/>
              <a:gd name="connsiteX2746" fmla="*/ 290111 w 506956"/>
              <a:gd name="connsiteY2746" fmla="*/ 296204 h 506956"/>
              <a:gd name="connsiteX2747" fmla="*/ 284209 w 506956"/>
              <a:gd name="connsiteY2747" fmla="*/ 287010 h 506956"/>
              <a:gd name="connsiteX2748" fmla="*/ 288370 w 506956"/>
              <a:gd name="connsiteY2748" fmla="*/ 287010 h 506956"/>
              <a:gd name="connsiteX2749" fmla="*/ 292179 w 506956"/>
              <a:gd name="connsiteY2749" fmla="*/ 292994 h 506956"/>
              <a:gd name="connsiteX2750" fmla="*/ 295987 w 506956"/>
              <a:gd name="connsiteY2750" fmla="*/ 287010 h 506956"/>
              <a:gd name="connsiteX2751" fmla="*/ 300148 w 506956"/>
              <a:gd name="connsiteY2751" fmla="*/ 287010 h 506956"/>
              <a:gd name="connsiteX2752" fmla="*/ 294246 w 506956"/>
              <a:gd name="connsiteY2752" fmla="*/ 296204 h 506956"/>
              <a:gd name="connsiteX2753" fmla="*/ 300556 w 506956"/>
              <a:gd name="connsiteY2753" fmla="*/ 306050 h 506956"/>
              <a:gd name="connsiteX2754" fmla="*/ 296395 w 506956"/>
              <a:gd name="connsiteY2754" fmla="*/ 306050 h 506956"/>
              <a:gd name="connsiteX2755" fmla="*/ 292179 w 506956"/>
              <a:gd name="connsiteY2755" fmla="*/ 299359 h 506956"/>
              <a:gd name="connsiteX2756" fmla="*/ 317979 w 506956"/>
              <a:gd name="connsiteY2756" fmla="*/ 299359 h 506956"/>
              <a:gd name="connsiteX2757" fmla="*/ 313762 w 506956"/>
              <a:gd name="connsiteY2757" fmla="*/ 306050 h 506956"/>
              <a:gd name="connsiteX2758" fmla="*/ 309601 w 506956"/>
              <a:gd name="connsiteY2758" fmla="*/ 306050 h 506956"/>
              <a:gd name="connsiteX2759" fmla="*/ 315911 w 506956"/>
              <a:gd name="connsiteY2759" fmla="*/ 296204 h 506956"/>
              <a:gd name="connsiteX2760" fmla="*/ 310009 w 506956"/>
              <a:gd name="connsiteY2760" fmla="*/ 287010 h 506956"/>
              <a:gd name="connsiteX2761" fmla="*/ 314170 w 506956"/>
              <a:gd name="connsiteY2761" fmla="*/ 287010 h 506956"/>
              <a:gd name="connsiteX2762" fmla="*/ 317979 w 506956"/>
              <a:gd name="connsiteY2762" fmla="*/ 292994 h 506956"/>
              <a:gd name="connsiteX2763" fmla="*/ 321787 w 506956"/>
              <a:gd name="connsiteY2763" fmla="*/ 287010 h 506956"/>
              <a:gd name="connsiteX2764" fmla="*/ 325948 w 506956"/>
              <a:gd name="connsiteY2764" fmla="*/ 287010 h 506956"/>
              <a:gd name="connsiteX2765" fmla="*/ 320046 w 506956"/>
              <a:gd name="connsiteY2765" fmla="*/ 296204 h 506956"/>
              <a:gd name="connsiteX2766" fmla="*/ 326356 w 506956"/>
              <a:gd name="connsiteY2766" fmla="*/ 306050 h 506956"/>
              <a:gd name="connsiteX2767" fmla="*/ 322195 w 506956"/>
              <a:gd name="connsiteY2767" fmla="*/ 306050 h 506956"/>
              <a:gd name="connsiteX2768" fmla="*/ 317979 w 506956"/>
              <a:gd name="connsiteY2768" fmla="*/ 299359 h 506956"/>
              <a:gd name="connsiteX2769" fmla="*/ 343779 w 506956"/>
              <a:gd name="connsiteY2769" fmla="*/ 299359 h 506956"/>
              <a:gd name="connsiteX2770" fmla="*/ 339563 w 506956"/>
              <a:gd name="connsiteY2770" fmla="*/ 306050 h 506956"/>
              <a:gd name="connsiteX2771" fmla="*/ 335401 w 506956"/>
              <a:gd name="connsiteY2771" fmla="*/ 306050 h 506956"/>
              <a:gd name="connsiteX2772" fmla="*/ 341711 w 506956"/>
              <a:gd name="connsiteY2772" fmla="*/ 296204 h 506956"/>
              <a:gd name="connsiteX2773" fmla="*/ 335809 w 506956"/>
              <a:gd name="connsiteY2773" fmla="*/ 287010 h 506956"/>
              <a:gd name="connsiteX2774" fmla="*/ 339971 w 506956"/>
              <a:gd name="connsiteY2774" fmla="*/ 287010 h 506956"/>
              <a:gd name="connsiteX2775" fmla="*/ 343779 w 506956"/>
              <a:gd name="connsiteY2775" fmla="*/ 292994 h 506956"/>
              <a:gd name="connsiteX2776" fmla="*/ 347587 w 506956"/>
              <a:gd name="connsiteY2776" fmla="*/ 287010 h 506956"/>
              <a:gd name="connsiteX2777" fmla="*/ 351748 w 506956"/>
              <a:gd name="connsiteY2777" fmla="*/ 287010 h 506956"/>
              <a:gd name="connsiteX2778" fmla="*/ 345846 w 506956"/>
              <a:gd name="connsiteY2778" fmla="*/ 296204 h 506956"/>
              <a:gd name="connsiteX2779" fmla="*/ 352156 w 506956"/>
              <a:gd name="connsiteY2779" fmla="*/ 306050 h 506956"/>
              <a:gd name="connsiteX2780" fmla="*/ 347995 w 506956"/>
              <a:gd name="connsiteY2780" fmla="*/ 306050 h 506956"/>
              <a:gd name="connsiteX2781" fmla="*/ 343779 w 506956"/>
              <a:gd name="connsiteY2781" fmla="*/ 299359 h 506956"/>
              <a:gd name="connsiteX2782" fmla="*/ 369579 w 506956"/>
              <a:gd name="connsiteY2782" fmla="*/ 299359 h 506956"/>
              <a:gd name="connsiteX2783" fmla="*/ 365363 w 506956"/>
              <a:gd name="connsiteY2783" fmla="*/ 306050 h 506956"/>
              <a:gd name="connsiteX2784" fmla="*/ 361201 w 506956"/>
              <a:gd name="connsiteY2784" fmla="*/ 306050 h 506956"/>
              <a:gd name="connsiteX2785" fmla="*/ 367511 w 506956"/>
              <a:gd name="connsiteY2785" fmla="*/ 296204 h 506956"/>
              <a:gd name="connsiteX2786" fmla="*/ 361609 w 506956"/>
              <a:gd name="connsiteY2786" fmla="*/ 287010 h 506956"/>
              <a:gd name="connsiteX2787" fmla="*/ 365771 w 506956"/>
              <a:gd name="connsiteY2787" fmla="*/ 287010 h 506956"/>
              <a:gd name="connsiteX2788" fmla="*/ 369579 w 506956"/>
              <a:gd name="connsiteY2788" fmla="*/ 292994 h 506956"/>
              <a:gd name="connsiteX2789" fmla="*/ 373387 w 506956"/>
              <a:gd name="connsiteY2789" fmla="*/ 287010 h 506956"/>
              <a:gd name="connsiteX2790" fmla="*/ 377548 w 506956"/>
              <a:gd name="connsiteY2790" fmla="*/ 287010 h 506956"/>
              <a:gd name="connsiteX2791" fmla="*/ 371646 w 506956"/>
              <a:gd name="connsiteY2791" fmla="*/ 296204 h 506956"/>
              <a:gd name="connsiteX2792" fmla="*/ 377956 w 506956"/>
              <a:gd name="connsiteY2792" fmla="*/ 306050 h 506956"/>
              <a:gd name="connsiteX2793" fmla="*/ 373795 w 506956"/>
              <a:gd name="connsiteY2793" fmla="*/ 306050 h 506956"/>
              <a:gd name="connsiteX2794" fmla="*/ 369579 w 506956"/>
              <a:gd name="connsiteY2794" fmla="*/ 299359 h 506956"/>
              <a:gd name="connsiteX2795" fmla="*/ 395379 w 506956"/>
              <a:gd name="connsiteY2795" fmla="*/ 299359 h 506956"/>
              <a:gd name="connsiteX2796" fmla="*/ 391163 w 506956"/>
              <a:gd name="connsiteY2796" fmla="*/ 306050 h 506956"/>
              <a:gd name="connsiteX2797" fmla="*/ 387001 w 506956"/>
              <a:gd name="connsiteY2797" fmla="*/ 306050 h 506956"/>
              <a:gd name="connsiteX2798" fmla="*/ 393312 w 506956"/>
              <a:gd name="connsiteY2798" fmla="*/ 296204 h 506956"/>
              <a:gd name="connsiteX2799" fmla="*/ 387409 w 506956"/>
              <a:gd name="connsiteY2799" fmla="*/ 287010 h 506956"/>
              <a:gd name="connsiteX2800" fmla="*/ 391571 w 506956"/>
              <a:gd name="connsiteY2800" fmla="*/ 287010 h 506956"/>
              <a:gd name="connsiteX2801" fmla="*/ 395379 w 506956"/>
              <a:gd name="connsiteY2801" fmla="*/ 292994 h 506956"/>
              <a:gd name="connsiteX2802" fmla="*/ 399187 w 506956"/>
              <a:gd name="connsiteY2802" fmla="*/ 287010 h 506956"/>
              <a:gd name="connsiteX2803" fmla="*/ 403348 w 506956"/>
              <a:gd name="connsiteY2803" fmla="*/ 287010 h 506956"/>
              <a:gd name="connsiteX2804" fmla="*/ 397446 w 506956"/>
              <a:gd name="connsiteY2804" fmla="*/ 296204 h 506956"/>
              <a:gd name="connsiteX2805" fmla="*/ 403756 w 506956"/>
              <a:gd name="connsiteY2805" fmla="*/ 306050 h 506956"/>
              <a:gd name="connsiteX2806" fmla="*/ 399595 w 506956"/>
              <a:gd name="connsiteY2806" fmla="*/ 306050 h 506956"/>
              <a:gd name="connsiteX2807" fmla="*/ 395379 w 506956"/>
              <a:gd name="connsiteY2807" fmla="*/ 299359 h 506956"/>
              <a:gd name="connsiteX2808" fmla="*/ 421179 w 506956"/>
              <a:gd name="connsiteY2808" fmla="*/ 299359 h 506956"/>
              <a:gd name="connsiteX2809" fmla="*/ 416963 w 506956"/>
              <a:gd name="connsiteY2809" fmla="*/ 306050 h 506956"/>
              <a:gd name="connsiteX2810" fmla="*/ 412801 w 506956"/>
              <a:gd name="connsiteY2810" fmla="*/ 306050 h 506956"/>
              <a:gd name="connsiteX2811" fmla="*/ 419112 w 506956"/>
              <a:gd name="connsiteY2811" fmla="*/ 296204 h 506956"/>
              <a:gd name="connsiteX2812" fmla="*/ 413209 w 506956"/>
              <a:gd name="connsiteY2812" fmla="*/ 287010 h 506956"/>
              <a:gd name="connsiteX2813" fmla="*/ 417371 w 506956"/>
              <a:gd name="connsiteY2813" fmla="*/ 287010 h 506956"/>
              <a:gd name="connsiteX2814" fmla="*/ 421179 w 506956"/>
              <a:gd name="connsiteY2814" fmla="*/ 292994 h 506956"/>
              <a:gd name="connsiteX2815" fmla="*/ 424987 w 506956"/>
              <a:gd name="connsiteY2815" fmla="*/ 287010 h 506956"/>
              <a:gd name="connsiteX2816" fmla="*/ 429149 w 506956"/>
              <a:gd name="connsiteY2816" fmla="*/ 287010 h 506956"/>
              <a:gd name="connsiteX2817" fmla="*/ 423246 w 506956"/>
              <a:gd name="connsiteY2817" fmla="*/ 296204 h 506956"/>
              <a:gd name="connsiteX2818" fmla="*/ 429557 w 506956"/>
              <a:gd name="connsiteY2818" fmla="*/ 306050 h 506956"/>
              <a:gd name="connsiteX2819" fmla="*/ 425395 w 506956"/>
              <a:gd name="connsiteY2819" fmla="*/ 306050 h 506956"/>
              <a:gd name="connsiteX2820" fmla="*/ 421179 w 506956"/>
              <a:gd name="connsiteY2820" fmla="*/ 299359 h 506956"/>
              <a:gd name="connsiteX2821" fmla="*/ 446979 w 506956"/>
              <a:gd name="connsiteY2821" fmla="*/ 299359 h 506956"/>
              <a:gd name="connsiteX2822" fmla="*/ 442763 w 506956"/>
              <a:gd name="connsiteY2822" fmla="*/ 306050 h 506956"/>
              <a:gd name="connsiteX2823" fmla="*/ 438601 w 506956"/>
              <a:gd name="connsiteY2823" fmla="*/ 306050 h 506956"/>
              <a:gd name="connsiteX2824" fmla="*/ 444912 w 506956"/>
              <a:gd name="connsiteY2824" fmla="*/ 296204 h 506956"/>
              <a:gd name="connsiteX2825" fmla="*/ 439009 w 506956"/>
              <a:gd name="connsiteY2825" fmla="*/ 287010 h 506956"/>
              <a:gd name="connsiteX2826" fmla="*/ 443171 w 506956"/>
              <a:gd name="connsiteY2826" fmla="*/ 287010 h 506956"/>
              <a:gd name="connsiteX2827" fmla="*/ 446979 w 506956"/>
              <a:gd name="connsiteY2827" fmla="*/ 292994 h 506956"/>
              <a:gd name="connsiteX2828" fmla="*/ 450787 w 506956"/>
              <a:gd name="connsiteY2828" fmla="*/ 287010 h 506956"/>
              <a:gd name="connsiteX2829" fmla="*/ 454949 w 506956"/>
              <a:gd name="connsiteY2829" fmla="*/ 287010 h 506956"/>
              <a:gd name="connsiteX2830" fmla="*/ 449046 w 506956"/>
              <a:gd name="connsiteY2830" fmla="*/ 296204 h 506956"/>
              <a:gd name="connsiteX2831" fmla="*/ 455357 w 506956"/>
              <a:gd name="connsiteY2831" fmla="*/ 306050 h 506956"/>
              <a:gd name="connsiteX2832" fmla="*/ 451195 w 506956"/>
              <a:gd name="connsiteY2832" fmla="*/ 306050 h 506956"/>
              <a:gd name="connsiteX2833" fmla="*/ 446979 w 506956"/>
              <a:gd name="connsiteY2833" fmla="*/ 299359 h 506956"/>
              <a:gd name="connsiteX2834" fmla="*/ 472779 w 506956"/>
              <a:gd name="connsiteY2834" fmla="*/ 299359 h 506956"/>
              <a:gd name="connsiteX2835" fmla="*/ 468563 w 506956"/>
              <a:gd name="connsiteY2835" fmla="*/ 306050 h 506956"/>
              <a:gd name="connsiteX2836" fmla="*/ 464401 w 506956"/>
              <a:gd name="connsiteY2836" fmla="*/ 306050 h 506956"/>
              <a:gd name="connsiteX2837" fmla="*/ 470712 w 506956"/>
              <a:gd name="connsiteY2837" fmla="*/ 296204 h 506956"/>
              <a:gd name="connsiteX2838" fmla="*/ 464809 w 506956"/>
              <a:gd name="connsiteY2838" fmla="*/ 287010 h 506956"/>
              <a:gd name="connsiteX2839" fmla="*/ 468971 w 506956"/>
              <a:gd name="connsiteY2839" fmla="*/ 287010 h 506956"/>
              <a:gd name="connsiteX2840" fmla="*/ 472779 w 506956"/>
              <a:gd name="connsiteY2840" fmla="*/ 292994 h 506956"/>
              <a:gd name="connsiteX2841" fmla="*/ 476587 w 506956"/>
              <a:gd name="connsiteY2841" fmla="*/ 287010 h 506956"/>
              <a:gd name="connsiteX2842" fmla="*/ 480749 w 506956"/>
              <a:gd name="connsiteY2842" fmla="*/ 287010 h 506956"/>
              <a:gd name="connsiteX2843" fmla="*/ 474846 w 506956"/>
              <a:gd name="connsiteY2843" fmla="*/ 296204 h 506956"/>
              <a:gd name="connsiteX2844" fmla="*/ 481157 w 506956"/>
              <a:gd name="connsiteY2844" fmla="*/ 306050 h 506956"/>
              <a:gd name="connsiteX2845" fmla="*/ 476995 w 506956"/>
              <a:gd name="connsiteY2845" fmla="*/ 306050 h 506956"/>
              <a:gd name="connsiteX2846" fmla="*/ 472779 w 506956"/>
              <a:gd name="connsiteY2846" fmla="*/ 299359 h 506956"/>
              <a:gd name="connsiteX2847" fmla="*/ 498579 w 506956"/>
              <a:gd name="connsiteY2847" fmla="*/ 299359 h 506956"/>
              <a:gd name="connsiteX2848" fmla="*/ 494363 w 506956"/>
              <a:gd name="connsiteY2848" fmla="*/ 306050 h 506956"/>
              <a:gd name="connsiteX2849" fmla="*/ 490201 w 506956"/>
              <a:gd name="connsiteY2849" fmla="*/ 306050 h 506956"/>
              <a:gd name="connsiteX2850" fmla="*/ 496512 w 506956"/>
              <a:gd name="connsiteY2850" fmla="*/ 296204 h 506956"/>
              <a:gd name="connsiteX2851" fmla="*/ 490609 w 506956"/>
              <a:gd name="connsiteY2851" fmla="*/ 287010 h 506956"/>
              <a:gd name="connsiteX2852" fmla="*/ 494771 w 506956"/>
              <a:gd name="connsiteY2852" fmla="*/ 287010 h 506956"/>
              <a:gd name="connsiteX2853" fmla="*/ 498579 w 506956"/>
              <a:gd name="connsiteY2853" fmla="*/ 292994 h 506956"/>
              <a:gd name="connsiteX2854" fmla="*/ 502387 w 506956"/>
              <a:gd name="connsiteY2854" fmla="*/ 287010 h 506956"/>
              <a:gd name="connsiteX2855" fmla="*/ 506549 w 506956"/>
              <a:gd name="connsiteY2855" fmla="*/ 287010 h 506956"/>
              <a:gd name="connsiteX2856" fmla="*/ 500646 w 506956"/>
              <a:gd name="connsiteY2856" fmla="*/ 296204 h 506956"/>
              <a:gd name="connsiteX2857" fmla="*/ 506957 w 506956"/>
              <a:gd name="connsiteY2857" fmla="*/ 306050 h 506956"/>
              <a:gd name="connsiteX2858" fmla="*/ 502795 w 506956"/>
              <a:gd name="connsiteY2858" fmla="*/ 306050 h 506956"/>
              <a:gd name="connsiteX2859" fmla="*/ 498579 w 506956"/>
              <a:gd name="connsiteY2859" fmla="*/ 299359 h 506956"/>
              <a:gd name="connsiteX2860" fmla="*/ 8378 w 506956"/>
              <a:gd name="connsiteY2860" fmla="*/ 328060 h 506956"/>
              <a:gd name="connsiteX2861" fmla="*/ 4162 w 506956"/>
              <a:gd name="connsiteY2861" fmla="*/ 334751 h 506956"/>
              <a:gd name="connsiteX2862" fmla="*/ 0 w 506956"/>
              <a:gd name="connsiteY2862" fmla="*/ 334751 h 506956"/>
              <a:gd name="connsiteX2863" fmla="*/ 6310 w 506956"/>
              <a:gd name="connsiteY2863" fmla="*/ 324904 h 506956"/>
              <a:gd name="connsiteX2864" fmla="*/ 408 w 506956"/>
              <a:gd name="connsiteY2864" fmla="*/ 315710 h 506956"/>
              <a:gd name="connsiteX2865" fmla="*/ 4570 w 506956"/>
              <a:gd name="connsiteY2865" fmla="*/ 315710 h 506956"/>
              <a:gd name="connsiteX2866" fmla="*/ 8378 w 506956"/>
              <a:gd name="connsiteY2866" fmla="*/ 321695 h 506956"/>
              <a:gd name="connsiteX2867" fmla="*/ 12186 w 506956"/>
              <a:gd name="connsiteY2867" fmla="*/ 315710 h 506956"/>
              <a:gd name="connsiteX2868" fmla="*/ 16347 w 506956"/>
              <a:gd name="connsiteY2868" fmla="*/ 315710 h 506956"/>
              <a:gd name="connsiteX2869" fmla="*/ 10445 w 506956"/>
              <a:gd name="connsiteY2869" fmla="*/ 324904 h 506956"/>
              <a:gd name="connsiteX2870" fmla="*/ 16755 w 506956"/>
              <a:gd name="connsiteY2870" fmla="*/ 334751 h 506956"/>
              <a:gd name="connsiteX2871" fmla="*/ 12594 w 506956"/>
              <a:gd name="connsiteY2871" fmla="*/ 334751 h 506956"/>
              <a:gd name="connsiteX2872" fmla="*/ 8378 w 506956"/>
              <a:gd name="connsiteY2872" fmla="*/ 328060 h 506956"/>
              <a:gd name="connsiteX2873" fmla="*/ 34178 w 506956"/>
              <a:gd name="connsiteY2873" fmla="*/ 328060 h 506956"/>
              <a:gd name="connsiteX2874" fmla="*/ 29962 w 506956"/>
              <a:gd name="connsiteY2874" fmla="*/ 334751 h 506956"/>
              <a:gd name="connsiteX2875" fmla="*/ 25800 w 506956"/>
              <a:gd name="connsiteY2875" fmla="*/ 334751 h 506956"/>
              <a:gd name="connsiteX2876" fmla="*/ 32110 w 506956"/>
              <a:gd name="connsiteY2876" fmla="*/ 324904 h 506956"/>
              <a:gd name="connsiteX2877" fmla="*/ 26208 w 506956"/>
              <a:gd name="connsiteY2877" fmla="*/ 315710 h 506956"/>
              <a:gd name="connsiteX2878" fmla="*/ 30370 w 506956"/>
              <a:gd name="connsiteY2878" fmla="*/ 315710 h 506956"/>
              <a:gd name="connsiteX2879" fmla="*/ 34178 w 506956"/>
              <a:gd name="connsiteY2879" fmla="*/ 321695 h 506956"/>
              <a:gd name="connsiteX2880" fmla="*/ 37986 w 506956"/>
              <a:gd name="connsiteY2880" fmla="*/ 315710 h 506956"/>
              <a:gd name="connsiteX2881" fmla="*/ 42147 w 506956"/>
              <a:gd name="connsiteY2881" fmla="*/ 315710 h 506956"/>
              <a:gd name="connsiteX2882" fmla="*/ 36245 w 506956"/>
              <a:gd name="connsiteY2882" fmla="*/ 324904 h 506956"/>
              <a:gd name="connsiteX2883" fmla="*/ 42555 w 506956"/>
              <a:gd name="connsiteY2883" fmla="*/ 334751 h 506956"/>
              <a:gd name="connsiteX2884" fmla="*/ 38394 w 506956"/>
              <a:gd name="connsiteY2884" fmla="*/ 334751 h 506956"/>
              <a:gd name="connsiteX2885" fmla="*/ 34178 w 506956"/>
              <a:gd name="connsiteY2885" fmla="*/ 328060 h 506956"/>
              <a:gd name="connsiteX2886" fmla="*/ 59978 w 506956"/>
              <a:gd name="connsiteY2886" fmla="*/ 328060 h 506956"/>
              <a:gd name="connsiteX2887" fmla="*/ 55762 w 506956"/>
              <a:gd name="connsiteY2887" fmla="*/ 334751 h 506956"/>
              <a:gd name="connsiteX2888" fmla="*/ 51600 w 506956"/>
              <a:gd name="connsiteY2888" fmla="*/ 334751 h 506956"/>
              <a:gd name="connsiteX2889" fmla="*/ 57911 w 506956"/>
              <a:gd name="connsiteY2889" fmla="*/ 324904 h 506956"/>
              <a:gd name="connsiteX2890" fmla="*/ 52008 w 506956"/>
              <a:gd name="connsiteY2890" fmla="*/ 315710 h 506956"/>
              <a:gd name="connsiteX2891" fmla="*/ 56170 w 506956"/>
              <a:gd name="connsiteY2891" fmla="*/ 315710 h 506956"/>
              <a:gd name="connsiteX2892" fmla="*/ 59978 w 506956"/>
              <a:gd name="connsiteY2892" fmla="*/ 321695 h 506956"/>
              <a:gd name="connsiteX2893" fmla="*/ 63786 w 506956"/>
              <a:gd name="connsiteY2893" fmla="*/ 315710 h 506956"/>
              <a:gd name="connsiteX2894" fmla="*/ 67948 w 506956"/>
              <a:gd name="connsiteY2894" fmla="*/ 315710 h 506956"/>
              <a:gd name="connsiteX2895" fmla="*/ 62045 w 506956"/>
              <a:gd name="connsiteY2895" fmla="*/ 324904 h 506956"/>
              <a:gd name="connsiteX2896" fmla="*/ 68356 w 506956"/>
              <a:gd name="connsiteY2896" fmla="*/ 334751 h 506956"/>
              <a:gd name="connsiteX2897" fmla="*/ 64194 w 506956"/>
              <a:gd name="connsiteY2897" fmla="*/ 334751 h 506956"/>
              <a:gd name="connsiteX2898" fmla="*/ 59978 w 506956"/>
              <a:gd name="connsiteY2898" fmla="*/ 328060 h 506956"/>
              <a:gd name="connsiteX2899" fmla="*/ 85778 w 506956"/>
              <a:gd name="connsiteY2899" fmla="*/ 328060 h 506956"/>
              <a:gd name="connsiteX2900" fmla="*/ 81562 w 506956"/>
              <a:gd name="connsiteY2900" fmla="*/ 334751 h 506956"/>
              <a:gd name="connsiteX2901" fmla="*/ 77400 w 506956"/>
              <a:gd name="connsiteY2901" fmla="*/ 334751 h 506956"/>
              <a:gd name="connsiteX2902" fmla="*/ 83711 w 506956"/>
              <a:gd name="connsiteY2902" fmla="*/ 324904 h 506956"/>
              <a:gd name="connsiteX2903" fmla="*/ 77808 w 506956"/>
              <a:gd name="connsiteY2903" fmla="*/ 315710 h 506956"/>
              <a:gd name="connsiteX2904" fmla="*/ 81970 w 506956"/>
              <a:gd name="connsiteY2904" fmla="*/ 315710 h 506956"/>
              <a:gd name="connsiteX2905" fmla="*/ 85778 w 506956"/>
              <a:gd name="connsiteY2905" fmla="*/ 321695 h 506956"/>
              <a:gd name="connsiteX2906" fmla="*/ 89586 w 506956"/>
              <a:gd name="connsiteY2906" fmla="*/ 315710 h 506956"/>
              <a:gd name="connsiteX2907" fmla="*/ 93748 w 506956"/>
              <a:gd name="connsiteY2907" fmla="*/ 315710 h 506956"/>
              <a:gd name="connsiteX2908" fmla="*/ 87845 w 506956"/>
              <a:gd name="connsiteY2908" fmla="*/ 324904 h 506956"/>
              <a:gd name="connsiteX2909" fmla="*/ 94156 w 506956"/>
              <a:gd name="connsiteY2909" fmla="*/ 334751 h 506956"/>
              <a:gd name="connsiteX2910" fmla="*/ 89994 w 506956"/>
              <a:gd name="connsiteY2910" fmla="*/ 334751 h 506956"/>
              <a:gd name="connsiteX2911" fmla="*/ 85778 w 506956"/>
              <a:gd name="connsiteY2911" fmla="*/ 328060 h 506956"/>
              <a:gd name="connsiteX2912" fmla="*/ 111578 w 506956"/>
              <a:gd name="connsiteY2912" fmla="*/ 328060 h 506956"/>
              <a:gd name="connsiteX2913" fmla="*/ 107362 w 506956"/>
              <a:gd name="connsiteY2913" fmla="*/ 334751 h 506956"/>
              <a:gd name="connsiteX2914" fmla="*/ 103200 w 506956"/>
              <a:gd name="connsiteY2914" fmla="*/ 334751 h 506956"/>
              <a:gd name="connsiteX2915" fmla="*/ 109511 w 506956"/>
              <a:gd name="connsiteY2915" fmla="*/ 324904 h 506956"/>
              <a:gd name="connsiteX2916" fmla="*/ 103608 w 506956"/>
              <a:gd name="connsiteY2916" fmla="*/ 315710 h 506956"/>
              <a:gd name="connsiteX2917" fmla="*/ 107770 w 506956"/>
              <a:gd name="connsiteY2917" fmla="*/ 315710 h 506956"/>
              <a:gd name="connsiteX2918" fmla="*/ 111578 w 506956"/>
              <a:gd name="connsiteY2918" fmla="*/ 321695 h 506956"/>
              <a:gd name="connsiteX2919" fmla="*/ 115386 w 506956"/>
              <a:gd name="connsiteY2919" fmla="*/ 315710 h 506956"/>
              <a:gd name="connsiteX2920" fmla="*/ 119548 w 506956"/>
              <a:gd name="connsiteY2920" fmla="*/ 315710 h 506956"/>
              <a:gd name="connsiteX2921" fmla="*/ 113645 w 506956"/>
              <a:gd name="connsiteY2921" fmla="*/ 324904 h 506956"/>
              <a:gd name="connsiteX2922" fmla="*/ 119956 w 506956"/>
              <a:gd name="connsiteY2922" fmla="*/ 334751 h 506956"/>
              <a:gd name="connsiteX2923" fmla="*/ 115794 w 506956"/>
              <a:gd name="connsiteY2923" fmla="*/ 334751 h 506956"/>
              <a:gd name="connsiteX2924" fmla="*/ 111578 w 506956"/>
              <a:gd name="connsiteY2924" fmla="*/ 328060 h 506956"/>
              <a:gd name="connsiteX2925" fmla="*/ 137378 w 506956"/>
              <a:gd name="connsiteY2925" fmla="*/ 328060 h 506956"/>
              <a:gd name="connsiteX2926" fmla="*/ 133162 w 506956"/>
              <a:gd name="connsiteY2926" fmla="*/ 334751 h 506956"/>
              <a:gd name="connsiteX2927" fmla="*/ 129000 w 506956"/>
              <a:gd name="connsiteY2927" fmla="*/ 334751 h 506956"/>
              <a:gd name="connsiteX2928" fmla="*/ 135311 w 506956"/>
              <a:gd name="connsiteY2928" fmla="*/ 324904 h 506956"/>
              <a:gd name="connsiteX2929" fmla="*/ 129408 w 506956"/>
              <a:gd name="connsiteY2929" fmla="*/ 315710 h 506956"/>
              <a:gd name="connsiteX2930" fmla="*/ 133570 w 506956"/>
              <a:gd name="connsiteY2930" fmla="*/ 315710 h 506956"/>
              <a:gd name="connsiteX2931" fmla="*/ 137378 w 506956"/>
              <a:gd name="connsiteY2931" fmla="*/ 321695 h 506956"/>
              <a:gd name="connsiteX2932" fmla="*/ 141186 w 506956"/>
              <a:gd name="connsiteY2932" fmla="*/ 315710 h 506956"/>
              <a:gd name="connsiteX2933" fmla="*/ 145348 w 506956"/>
              <a:gd name="connsiteY2933" fmla="*/ 315710 h 506956"/>
              <a:gd name="connsiteX2934" fmla="*/ 139445 w 506956"/>
              <a:gd name="connsiteY2934" fmla="*/ 324904 h 506956"/>
              <a:gd name="connsiteX2935" fmla="*/ 145756 w 506956"/>
              <a:gd name="connsiteY2935" fmla="*/ 334751 h 506956"/>
              <a:gd name="connsiteX2936" fmla="*/ 141594 w 506956"/>
              <a:gd name="connsiteY2936" fmla="*/ 334751 h 506956"/>
              <a:gd name="connsiteX2937" fmla="*/ 137378 w 506956"/>
              <a:gd name="connsiteY2937" fmla="*/ 328060 h 506956"/>
              <a:gd name="connsiteX2938" fmla="*/ 163178 w 506956"/>
              <a:gd name="connsiteY2938" fmla="*/ 328060 h 506956"/>
              <a:gd name="connsiteX2939" fmla="*/ 158962 w 506956"/>
              <a:gd name="connsiteY2939" fmla="*/ 334751 h 506956"/>
              <a:gd name="connsiteX2940" fmla="*/ 154800 w 506956"/>
              <a:gd name="connsiteY2940" fmla="*/ 334751 h 506956"/>
              <a:gd name="connsiteX2941" fmla="*/ 161111 w 506956"/>
              <a:gd name="connsiteY2941" fmla="*/ 324904 h 506956"/>
              <a:gd name="connsiteX2942" fmla="*/ 155208 w 506956"/>
              <a:gd name="connsiteY2942" fmla="*/ 315710 h 506956"/>
              <a:gd name="connsiteX2943" fmla="*/ 159370 w 506956"/>
              <a:gd name="connsiteY2943" fmla="*/ 315710 h 506956"/>
              <a:gd name="connsiteX2944" fmla="*/ 163178 w 506956"/>
              <a:gd name="connsiteY2944" fmla="*/ 321695 h 506956"/>
              <a:gd name="connsiteX2945" fmla="*/ 166986 w 506956"/>
              <a:gd name="connsiteY2945" fmla="*/ 315710 h 506956"/>
              <a:gd name="connsiteX2946" fmla="*/ 171148 w 506956"/>
              <a:gd name="connsiteY2946" fmla="*/ 315710 h 506956"/>
              <a:gd name="connsiteX2947" fmla="*/ 165245 w 506956"/>
              <a:gd name="connsiteY2947" fmla="*/ 324904 h 506956"/>
              <a:gd name="connsiteX2948" fmla="*/ 171556 w 506956"/>
              <a:gd name="connsiteY2948" fmla="*/ 334751 h 506956"/>
              <a:gd name="connsiteX2949" fmla="*/ 167394 w 506956"/>
              <a:gd name="connsiteY2949" fmla="*/ 334751 h 506956"/>
              <a:gd name="connsiteX2950" fmla="*/ 163178 w 506956"/>
              <a:gd name="connsiteY2950" fmla="*/ 328060 h 506956"/>
              <a:gd name="connsiteX2951" fmla="*/ 188978 w 506956"/>
              <a:gd name="connsiteY2951" fmla="*/ 328060 h 506956"/>
              <a:gd name="connsiteX2952" fmla="*/ 184762 w 506956"/>
              <a:gd name="connsiteY2952" fmla="*/ 334751 h 506956"/>
              <a:gd name="connsiteX2953" fmla="*/ 180601 w 506956"/>
              <a:gd name="connsiteY2953" fmla="*/ 334751 h 506956"/>
              <a:gd name="connsiteX2954" fmla="*/ 186911 w 506956"/>
              <a:gd name="connsiteY2954" fmla="*/ 324904 h 506956"/>
              <a:gd name="connsiteX2955" fmla="*/ 181009 w 506956"/>
              <a:gd name="connsiteY2955" fmla="*/ 315710 h 506956"/>
              <a:gd name="connsiteX2956" fmla="*/ 185170 w 506956"/>
              <a:gd name="connsiteY2956" fmla="*/ 315710 h 506956"/>
              <a:gd name="connsiteX2957" fmla="*/ 188978 w 506956"/>
              <a:gd name="connsiteY2957" fmla="*/ 321695 h 506956"/>
              <a:gd name="connsiteX2958" fmla="*/ 192786 w 506956"/>
              <a:gd name="connsiteY2958" fmla="*/ 315710 h 506956"/>
              <a:gd name="connsiteX2959" fmla="*/ 196948 w 506956"/>
              <a:gd name="connsiteY2959" fmla="*/ 315710 h 506956"/>
              <a:gd name="connsiteX2960" fmla="*/ 191045 w 506956"/>
              <a:gd name="connsiteY2960" fmla="*/ 324904 h 506956"/>
              <a:gd name="connsiteX2961" fmla="*/ 197356 w 506956"/>
              <a:gd name="connsiteY2961" fmla="*/ 334751 h 506956"/>
              <a:gd name="connsiteX2962" fmla="*/ 193194 w 506956"/>
              <a:gd name="connsiteY2962" fmla="*/ 334751 h 506956"/>
              <a:gd name="connsiteX2963" fmla="*/ 188978 w 506956"/>
              <a:gd name="connsiteY2963" fmla="*/ 328060 h 506956"/>
              <a:gd name="connsiteX2964" fmla="*/ 214778 w 506956"/>
              <a:gd name="connsiteY2964" fmla="*/ 328060 h 506956"/>
              <a:gd name="connsiteX2965" fmla="*/ 210562 w 506956"/>
              <a:gd name="connsiteY2965" fmla="*/ 334751 h 506956"/>
              <a:gd name="connsiteX2966" fmla="*/ 206401 w 506956"/>
              <a:gd name="connsiteY2966" fmla="*/ 334751 h 506956"/>
              <a:gd name="connsiteX2967" fmla="*/ 212711 w 506956"/>
              <a:gd name="connsiteY2967" fmla="*/ 324904 h 506956"/>
              <a:gd name="connsiteX2968" fmla="*/ 206809 w 506956"/>
              <a:gd name="connsiteY2968" fmla="*/ 315710 h 506956"/>
              <a:gd name="connsiteX2969" fmla="*/ 210970 w 506956"/>
              <a:gd name="connsiteY2969" fmla="*/ 315710 h 506956"/>
              <a:gd name="connsiteX2970" fmla="*/ 214778 w 506956"/>
              <a:gd name="connsiteY2970" fmla="*/ 321695 h 506956"/>
              <a:gd name="connsiteX2971" fmla="*/ 218586 w 506956"/>
              <a:gd name="connsiteY2971" fmla="*/ 315710 h 506956"/>
              <a:gd name="connsiteX2972" fmla="*/ 222748 w 506956"/>
              <a:gd name="connsiteY2972" fmla="*/ 315710 h 506956"/>
              <a:gd name="connsiteX2973" fmla="*/ 216846 w 506956"/>
              <a:gd name="connsiteY2973" fmla="*/ 324904 h 506956"/>
              <a:gd name="connsiteX2974" fmla="*/ 223156 w 506956"/>
              <a:gd name="connsiteY2974" fmla="*/ 334751 h 506956"/>
              <a:gd name="connsiteX2975" fmla="*/ 218994 w 506956"/>
              <a:gd name="connsiteY2975" fmla="*/ 334751 h 506956"/>
              <a:gd name="connsiteX2976" fmla="*/ 214778 w 506956"/>
              <a:gd name="connsiteY2976" fmla="*/ 328060 h 506956"/>
              <a:gd name="connsiteX2977" fmla="*/ 240578 w 506956"/>
              <a:gd name="connsiteY2977" fmla="*/ 328060 h 506956"/>
              <a:gd name="connsiteX2978" fmla="*/ 236362 w 506956"/>
              <a:gd name="connsiteY2978" fmla="*/ 334751 h 506956"/>
              <a:gd name="connsiteX2979" fmla="*/ 232201 w 506956"/>
              <a:gd name="connsiteY2979" fmla="*/ 334751 h 506956"/>
              <a:gd name="connsiteX2980" fmla="*/ 238511 w 506956"/>
              <a:gd name="connsiteY2980" fmla="*/ 324904 h 506956"/>
              <a:gd name="connsiteX2981" fmla="*/ 232609 w 506956"/>
              <a:gd name="connsiteY2981" fmla="*/ 315710 h 506956"/>
              <a:gd name="connsiteX2982" fmla="*/ 236770 w 506956"/>
              <a:gd name="connsiteY2982" fmla="*/ 315710 h 506956"/>
              <a:gd name="connsiteX2983" fmla="*/ 240578 w 506956"/>
              <a:gd name="connsiteY2983" fmla="*/ 321695 h 506956"/>
              <a:gd name="connsiteX2984" fmla="*/ 244386 w 506956"/>
              <a:gd name="connsiteY2984" fmla="*/ 315710 h 506956"/>
              <a:gd name="connsiteX2985" fmla="*/ 248548 w 506956"/>
              <a:gd name="connsiteY2985" fmla="*/ 315710 h 506956"/>
              <a:gd name="connsiteX2986" fmla="*/ 242646 w 506956"/>
              <a:gd name="connsiteY2986" fmla="*/ 324904 h 506956"/>
              <a:gd name="connsiteX2987" fmla="*/ 248956 w 506956"/>
              <a:gd name="connsiteY2987" fmla="*/ 334751 h 506956"/>
              <a:gd name="connsiteX2988" fmla="*/ 244794 w 506956"/>
              <a:gd name="connsiteY2988" fmla="*/ 334751 h 506956"/>
              <a:gd name="connsiteX2989" fmla="*/ 240578 w 506956"/>
              <a:gd name="connsiteY2989" fmla="*/ 328060 h 506956"/>
              <a:gd name="connsiteX2990" fmla="*/ 266378 w 506956"/>
              <a:gd name="connsiteY2990" fmla="*/ 328060 h 506956"/>
              <a:gd name="connsiteX2991" fmla="*/ 262162 w 506956"/>
              <a:gd name="connsiteY2991" fmla="*/ 334751 h 506956"/>
              <a:gd name="connsiteX2992" fmla="*/ 258001 w 506956"/>
              <a:gd name="connsiteY2992" fmla="*/ 334751 h 506956"/>
              <a:gd name="connsiteX2993" fmla="*/ 264311 w 506956"/>
              <a:gd name="connsiteY2993" fmla="*/ 324904 h 506956"/>
              <a:gd name="connsiteX2994" fmla="*/ 258409 w 506956"/>
              <a:gd name="connsiteY2994" fmla="*/ 315710 h 506956"/>
              <a:gd name="connsiteX2995" fmla="*/ 262570 w 506956"/>
              <a:gd name="connsiteY2995" fmla="*/ 315710 h 506956"/>
              <a:gd name="connsiteX2996" fmla="*/ 266378 w 506956"/>
              <a:gd name="connsiteY2996" fmla="*/ 321695 h 506956"/>
              <a:gd name="connsiteX2997" fmla="*/ 270187 w 506956"/>
              <a:gd name="connsiteY2997" fmla="*/ 315710 h 506956"/>
              <a:gd name="connsiteX2998" fmla="*/ 274348 w 506956"/>
              <a:gd name="connsiteY2998" fmla="*/ 315710 h 506956"/>
              <a:gd name="connsiteX2999" fmla="*/ 268446 w 506956"/>
              <a:gd name="connsiteY2999" fmla="*/ 324904 h 506956"/>
              <a:gd name="connsiteX3000" fmla="*/ 274756 w 506956"/>
              <a:gd name="connsiteY3000" fmla="*/ 334751 h 506956"/>
              <a:gd name="connsiteX3001" fmla="*/ 270595 w 506956"/>
              <a:gd name="connsiteY3001" fmla="*/ 334751 h 506956"/>
              <a:gd name="connsiteX3002" fmla="*/ 266378 w 506956"/>
              <a:gd name="connsiteY3002" fmla="*/ 328060 h 506956"/>
              <a:gd name="connsiteX3003" fmla="*/ 292179 w 506956"/>
              <a:gd name="connsiteY3003" fmla="*/ 328060 h 506956"/>
              <a:gd name="connsiteX3004" fmla="*/ 287962 w 506956"/>
              <a:gd name="connsiteY3004" fmla="*/ 334751 h 506956"/>
              <a:gd name="connsiteX3005" fmla="*/ 283801 w 506956"/>
              <a:gd name="connsiteY3005" fmla="*/ 334751 h 506956"/>
              <a:gd name="connsiteX3006" fmla="*/ 290111 w 506956"/>
              <a:gd name="connsiteY3006" fmla="*/ 324904 h 506956"/>
              <a:gd name="connsiteX3007" fmla="*/ 284209 w 506956"/>
              <a:gd name="connsiteY3007" fmla="*/ 315710 h 506956"/>
              <a:gd name="connsiteX3008" fmla="*/ 288370 w 506956"/>
              <a:gd name="connsiteY3008" fmla="*/ 315710 h 506956"/>
              <a:gd name="connsiteX3009" fmla="*/ 292179 w 506956"/>
              <a:gd name="connsiteY3009" fmla="*/ 321695 h 506956"/>
              <a:gd name="connsiteX3010" fmla="*/ 295987 w 506956"/>
              <a:gd name="connsiteY3010" fmla="*/ 315710 h 506956"/>
              <a:gd name="connsiteX3011" fmla="*/ 300148 w 506956"/>
              <a:gd name="connsiteY3011" fmla="*/ 315710 h 506956"/>
              <a:gd name="connsiteX3012" fmla="*/ 294246 w 506956"/>
              <a:gd name="connsiteY3012" fmla="*/ 324904 h 506956"/>
              <a:gd name="connsiteX3013" fmla="*/ 300556 w 506956"/>
              <a:gd name="connsiteY3013" fmla="*/ 334751 h 506956"/>
              <a:gd name="connsiteX3014" fmla="*/ 296395 w 506956"/>
              <a:gd name="connsiteY3014" fmla="*/ 334751 h 506956"/>
              <a:gd name="connsiteX3015" fmla="*/ 292179 w 506956"/>
              <a:gd name="connsiteY3015" fmla="*/ 328060 h 506956"/>
              <a:gd name="connsiteX3016" fmla="*/ 317979 w 506956"/>
              <a:gd name="connsiteY3016" fmla="*/ 328060 h 506956"/>
              <a:gd name="connsiteX3017" fmla="*/ 313762 w 506956"/>
              <a:gd name="connsiteY3017" fmla="*/ 334751 h 506956"/>
              <a:gd name="connsiteX3018" fmla="*/ 309601 w 506956"/>
              <a:gd name="connsiteY3018" fmla="*/ 334751 h 506956"/>
              <a:gd name="connsiteX3019" fmla="*/ 315911 w 506956"/>
              <a:gd name="connsiteY3019" fmla="*/ 324904 h 506956"/>
              <a:gd name="connsiteX3020" fmla="*/ 310009 w 506956"/>
              <a:gd name="connsiteY3020" fmla="*/ 315710 h 506956"/>
              <a:gd name="connsiteX3021" fmla="*/ 314170 w 506956"/>
              <a:gd name="connsiteY3021" fmla="*/ 315710 h 506956"/>
              <a:gd name="connsiteX3022" fmla="*/ 317979 w 506956"/>
              <a:gd name="connsiteY3022" fmla="*/ 321695 h 506956"/>
              <a:gd name="connsiteX3023" fmla="*/ 321787 w 506956"/>
              <a:gd name="connsiteY3023" fmla="*/ 315710 h 506956"/>
              <a:gd name="connsiteX3024" fmla="*/ 325948 w 506956"/>
              <a:gd name="connsiteY3024" fmla="*/ 315710 h 506956"/>
              <a:gd name="connsiteX3025" fmla="*/ 320046 w 506956"/>
              <a:gd name="connsiteY3025" fmla="*/ 324904 h 506956"/>
              <a:gd name="connsiteX3026" fmla="*/ 326356 w 506956"/>
              <a:gd name="connsiteY3026" fmla="*/ 334751 h 506956"/>
              <a:gd name="connsiteX3027" fmla="*/ 322195 w 506956"/>
              <a:gd name="connsiteY3027" fmla="*/ 334751 h 506956"/>
              <a:gd name="connsiteX3028" fmla="*/ 317979 w 506956"/>
              <a:gd name="connsiteY3028" fmla="*/ 328060 h 506956"/>
              <a:gd name="connsiteX3029" fmla="*/ 343779 w 506956"/>
              <a:gd name="connsiteY3029" fmla="*/ 328060 h 506956"/>
              <a:gd name="connsiteX3030" fmla="*/ 339563 w 506956"/>
              <a:gd name="connsiteY3030" fmla="*/ 334751 h 506956"/>
              <a:gd name="connsiteX3031" fmla="*/ 335401 w 506956"/>
              <a:gd name="connsiteY3031" fmla="*/ 334751 h 506956"/>
              <a:gd name="connsiteX3032" fmla="*/ 341711 w 506956"/>
              <a:gd name="connsiteY3032" fmla="*/ 324904 h 506956"/>
              <a:gd name="connsiteX3033" fmla="*/ 335809 w 506956"/>
              <a:gd name="connsiteY3033" fmla="*/ 315710 h 506956"/>
              <a:gd name="connsiteX3034" fmla="*/ 339971 w 506956"/>
              <a:gd name="connsiteY3034" fmla="*/ 315710 h 506956"/>
              <a:gd name="connsiteX3035" fmla="*/ 343779 w 506956"/>
              <a:gd name="connsiteY3035" fmla="*/ 321695 h 506956"/>
              <a:gd name="connsiteX3036" fmla="*/ 347587 w 506956"/>
              <a:gd name="connsiteY3036" fmla="*/ 315710 h 506956"/>
              <a:gd name="connsiteX3037" fmla="*/ 351748 w 506956"/>
              <a:gd name="connsiteY3037" fmla="*/ 315710 h 506956"/>
              <a:gd name="connsiteX3038" fmla="*/ 345846 w 506956"/>
              <a:gd name="connsiteY3038" fmla="*/ 324904 h 506956"/>
              <a:gd name="connsiteX3039" fmla="*/ 352156 w 506956"/>
              <a:gd name="connsiteY3039" fmla="*/ 334751 h 506956"/>
              <a:gd name="connsiteX3040" fmla="*/ 347995 w 506956"/>
              <a:gd name="connsiteY3040" fmla="*/ 334751 h 506956"/>
              <a:gd name="connsiteX3041" fmla="*/ 343779 w 506956"/>
              <a:gd name="connsiteY3041" fmla="*/ 328060 h 506956"/>
              <a:gd name="connsiteX3042" fmla="*/ 369579 w 506956"/>
              <a:gd name="connsiteY3042" fmla="*/ 328060 h 506956"/>
              <a:gd name="connsiteX3043" fmla="*/ 365363 w 506956"/>
              <a:gd name="connsiteY3043" fmla="*/ 334751 h 506956"/>
              <a:gd name="connsiteX3044" fmla="*/ 361201 w 506956"/>
              <a:gd name="connsiteY3044" fmla="*/ 334751 h 506956"/>
              <a:gd name="connsiteX3045" fmla="*/ 367511 w 506956"/>
              <a:gd name="connsiteY3045" fmla="*/ 324904 h 506956"/>
              <a:gd name="connsiteX3046" fmla="*/ 361609 w 506956"/>
              <a:gd name="connsiteY3046" fmla="*/ 315710 h 506956"/>
              <a:gd name="connsiteX3047" fmla="*/ 365771 w 506956"/>
              <a:gd name="connsiteY3047" fmla="*/ 315710 h 506956"/>
              <a:gd name="connsiteX3048" fmla="*/ 369579 w 506956"/>
              <a:gd name="connsiteY3048" fmla="*/ 321695 h 506956"/>
              <a:gd name="connsiteX3049" fmla="*/ 373387 w 506956"/>
              <a:gd name="connsiteY3049" fmla="*/ 315710 h 506956"/>
              <a:gd name="connsiteX3050" fmla="*/ 377548 w 506956"/>
              <a:gd name="connsiteY3050" fmla="*/ 315710 h 506956"/>
              <a:gd name="connsiteX3051" fmla="*/ 371646 w 506956"/>
              <a:gd name="connsiteY3051" fmla="*/ 324904 h 506956"/>
              <a:gd name="connsiteX3052" fmla="*/ 377956 w 506956"/>
              <a:gd name="connsiteY3052" fmla="*/ 334751 h 506956"/>
              <a:gd name="connsiteX3053" fmla="*/ 373795 w 506956"/>
              <a:gd name="connsiteY3053" fmla="*/ 334751 h 506956"/>
              <a:gd name="connsiteX3054" fmla="*/ 369579 w 506956"/>
              <a:gd name="connsiteY3054" fmla="*/ 328060 h 506956"/>
              <a:gd name="connsiteX3055" fmla="*/ 395379 w 506956"/>
              <a:gd name="connsiteY3055" fmla="*/ 328060 h 506956"/>
              <a:gd name="connsiteX3056" fmla="*/ 391163 w 506956"/>
              <a:gd name="connsiteY3056" fmla="*/ 334751 h 506956"/>
              <a:gd name="connsiteX3057" fmla="*/ 387001 w 506956"/>
              <a:gd name="connsiteY3057" fmla="*/ 334751 h 506956"/>
              <a:gd name="connsiteX3058" fmla="*/ 393312 w 506956"/>
              <a:gd name="connsiteY3058" fmla="*/ 324904 h 506956"/>
              <a:gd name="connsiteX3059" fmla="*/ 387409 w 506956"/>
              <a:gd name="connsiteY3059" fmla="*/ 315710 h 506956"/>
              <a:gd name="connsiteX3060" fmla="*/ 391571 w 506956"/>
              <a:gd name="connsiteY3060" fmla="*/ 315710 h 506956"/>
              <a:gd name="connsiteX3061" fmla="*/ 395379 w 506956"/>
              <a:gd name="connsiteY3061" fmla="*/ 321695 h 506956"/>
              <a:gd name="connsiteX3062" fmla="*/ 399187 w 506956"/>
              <a:gd name="connsiteY3062" fmla="*/ 315710 h 506956"/>
              <a:gd name="connsiteX3063" fmla="*/ 403348 w 506956"/>
              <a:gd name="connsiteY3063" fmla="*/ 315710 h 506956"/>
              <a:gd name="connsiteX3064" fmla="*/ 397446 w 506956"/>
              <a:gd name="connsiteY3064" fmla="*/ 324904 h 506956"/>
              <a:gd name="connsiteX3065" fmla="*/ 403756 w 506956"/>
              <a:gd name="connsiteY3065" fmla="*/ 334751 h 506956"/>
              <a:gd name="connsiteX3066" fmla="*/ 399595 w 506956"/>
              <a:gd name="connsiteY3066" fmla="*/ 334751 h 506956"/>
              <a:gd name="connsiteX3067" fmla="*/ 395379 w 506956"/>
              <a:gd name="connsiteY3067" fmla="*/ 328060 h 506956"/>
              <a:gd name="connsiteX3068" fmla="*/ 421179 w 506956"/>
              <a:gd name="connsiteY3068" fmla="*/ 328060 h 506956"/>
              <a:gd name="connsiteX3069" fmla="*/ 416963 w 506956"/>
              <a:gd name="connsiteY3069" fmla="*/ 334751 h 506956"/>
              <a:gd name="connsiteX3070" fmla="*/ 412801 w 506956"/>
              <a:gd name="connsiteY3070" fmla="*/ 334751 h 506956"/>
              <a:gd name="connsiteX3071" fmla="*/ 419112 w 506956"/>
              <a:gd name="connsiteY3071" fmla="*/ 324904 h 506956"/>
              <a:gd name="connsiteX3072" fmla="*/ 413209 w 506956"/>
              <a:gd name="connsiteY3072" fmla="*/ 315710 h 506956"/>
              <a:gd name="connsiteX3073" fmla="*/ 417371 w 506956"/>
              <a:gd name="connsiteY3073" fmla="*/ 315710 h 506956"/>
              <a:gd name="connsiteX3074" fmla="*/ 421179 w 506956"/>
              <a:gd name="connsiteY3074" fmla="*/ 321695 h 506956"/>
              <a:gd name="connsiteX3075" fmla="*/ 424987 w 506956"/>
              <a:gd name="connsiteY3075" fmla="*/ 315710 h 506956"/>
              <a:gd name="connsiteX3076" fmla="*/ 429149 w 506956"/>
              <a:gd name="connsiteY3076" fmla="*/ 315710 h 506956"/>
              <a:gd name="connsiteX3077" fmla="*/ 423246 w 506956"/>
              <a:gd name="connsiteY3077" fmla="*/ 324904 h 506956"/>
              <a:gd name="connsiteX3078" fmla="*/ 429557 w 506956"/>
              <a:gd name="connsiteY3078" fmla="*/ 334751 h 506956"/>
              <a:gd name="connsiteX3079" fmla="*/ 425395 w 506956"/>
              <a:gd name="connsiteY3079" fmla="*/ 334751 h 506956"/>
              <a:gd name="connsiteX3080" fmla="*/ 421179 w 506956"/>
              <a:gd name="connsiteY3080" fmla="*/ 328060 h 506956"/>
              <a:gd name="connsiteX3081" fmla="*/ 446979 w 506956"/>
              <a:gd name="connsiteY3081" fmla="*/ 328060 h 506956"/>
              <a:gd name="connsiteX3082" fmla="*/ 442763 w 506956"/>
              <a:gd name="connsiteY3082" fmla="*/ 334751 h 506956"/>
              <a:gd name="connsiteX3083" fmla="*/ 438601 w 506956"/>
              <a:gd name="connsiteY3083" fmla="*/ 334751 h 506956"/>
              <a:gd name="connsiteX3084" fmla="*/ 444912 w 506956"/>
              <a:gd name="connsiteY3084" fmla="*/ 324904 h 506956"/>
              <a:gd name="connsiteX3085" fmla="*/ 439009 w 506956"/>
              <a:gd name="connsiteY3085" fmla="*/ 315710 h 506956"/>
              <a:gd name="connsiteX3086" fmla="*/ 443171 w 506956"/>
              <a:gd name="connsiteY3086" fmla="*/ 315710 h 506956"/>
              <a:gd name="connsiteX3087" fmla="*/ 446979 w 506956"/>
              <a:gd name="connsiteY3087" fmla="*/ 321695 h 506956"/>
              <a:gd name="connsiteX3088" fmla="*/ 450787 w 506956"/>
              <a:gd name="connsiteY3088" fmla="*/ 315710 h 506956"/>
              <a:gd name="connsiteX3089" fmla="*/ 454949 w 506956"/>
              <a:gd name="connsiteY3089" fmla="*/ 315710 h 506956"/>
              <a:gd name="connsiteX3090" fmla="*/ 449046 w 506956"/>
              <a:gd name="connsiteY3090" fmla="*/ 324904 h 506956"/>
              <a:gd name="connsiteX3091" fmla="*/ 455357 w 506956"/>
              <a:gd name="connsiteY3091" fmla="*/ 334751 h 506956"/>
              <a:gd name="connsiteX3092" fmla="*/ 451195 w 506956"/>
              <a:gd name="connsiteY3092" fmla="*/ 334751 h 506956"/>
              <a:gd name="connsiteX3093" fmla="*/ 446979 w 506956"/>
              <a:gd name="connsiteY3093" fmla="*/ 328060 h 506956"/>
              <a:gd name="connsiteX3094" fmla="*/ 472779 w 506956"/>
              <a:gd name="connsiteY3094" fmla="*/ 328060 h 506956"/>
              <a:gd name="connsiteX3095" fmla="*/ 468563 w 506956"/>
              <a:gd name="connsiteY3095" fmla="*/ 334751 h 506956"/>
              <a:gd name="connsiteX3096" fmla="*/ 464401 w 506956"/>
              <a:gd name="connsiteY3096" fmla="*/ 334751 h 506956"/>
              <a:gd name="connsiteX3097" fmla="*/ 470712 w 506956"/>
              <a:gd name="connsiteY3097" fmla="*/ 324904 h 506956"/>
              <a:gd name="connsiteX3098" fmla="*/ 464809 w 506956"/>
              <a:gd name="connsiteY3098" fmla="*/ 315710 h 506956"/>
              <a:gd name="connsiteX3099" fmla="*/ 468971 w 506956"/>
              <a:gd name="connsiteY3099" fmla="*/ 315710 h 506956"/>
              <a:gd name="connsiteX3100" fmla="*/ 472779 w 506956"/>
              <a:gd name="connsiteY3100" fmla="*/ 321695 h 506956"/>
              <a:gd name="connsiteX3101" fmla="*/ 476587 w 506956"/>
              <a:gd name="connsiteY3101" fmla="*/ 315710 h 506956"/>
              <a:gd name="connsiteX3102" fmla="*/ 480749 w 506956"/>
              <a:gd name="connsiteY3102" fmla="*/ 315710 h 506956"/>
              <a:gd name="connsiteX3103" fmla="*/ 474846 w 506956"/>
              <a:gd name="connsiteY3103" fmla="*/ 324904 h 506956"/>
              <a:gd name="connsiteX3104" fmla="*/ 481157 w 506956"/>
              <a:gd name="connsiteY3104" fmla="*/ 334751 h 506956"/>
              <a:gd name="connsiteX3105" fmla="*/ 476995 w 506956"/>
              <a:gd name="connsiteY3105" fmla="*/ 334751 h 506956"/>
              <a:gd name="connsiteX3106" fmla="*/ 472779 w 506956"/>
              <a:gd name="connsiteY3106" fmla="*/ 328060 h 506956"/>
              <a:gd name="connsiteX3107" fmla="*/ 498579 w 506956"/>
              <a:gd name="connsiteY3107" fmla="*/ 328060 h 506956"/>
              <a:gd name="connsiteX3108" fmla="*/ 494363 w 506956"/>
              <a:gd name="connsiteY3108" fmla="*/ 334751 h 506956"/>
              <a:gd name="connsiteX3109" fmla="*/ 490201 w 506956"/>
              <a:gd name="connsiteY3109" fmla="*/ 334751 h 506956"/>
              <a:gd name="connsiteX3110" fmla="*/ 496512 w 506956"/>
              <a:gd name="connsiteY3110" fmla="*/ 324904 h 506956"/>
              <a:gd name="connsiteX3111" fmla="*/ 490609 w 506956"/>
              <a:gd name="connsiteY3111" fmla="*/ 315710 h 506956"/>
              <a:gd name="connsiteX3112" fmla="*/ 494771 w 506956"/>
              <a:gd name="connsiteY3112" fmla="*/ 315710 h 506956"/>
              <a:gd name="connsiteX3113" fmla="*/ 498579 w 506956"/>
              <a:gd name="connsiteY3113" fmla="*/ 321695 h 506956"/>
              <a:gd name="connsiteX3114" fmla="*/ 502387 w 506956"/>
              <a:gd name="connsiteY3114" fmla="*/ 315710 h 506956"/>
              <a:gd name="connsiteX3115" fmla="*/ 506549 w 506956"/>
              <a:gd name="connsiteY3115" fmla="*/ 315710 h 506956"/>
              <a:gd name="connsiteX3116" fmla="*/ 500646 w 506956"/>
              <a:gd name="connsiteY3116" fmla="*/ 324904 h 506956"/>
              <a:gd name="connsiteX3117" fmla="*/ 506957 w 506956"/>
              <a:gd name="connsiteY3117" fmla="*/ 334751 h 506956"/>
              <a:gd name="connsiteX3118" fmla="*/ 502795 w 506956"/>
              <a:gd name="connsiteY3118" fmla="*/ 334751 h 506956"/>
              <a:gd name="connsiteX3119" fmla="*/ 498579 w 506956"/>
              <a:gd name="connsiteY3119" fmla="*/ 328060 h 506956"/>
              <a:gd name="connsiteX3120" fmla="*/ 8378 w 506956"/>
              <a:gd name="connsiteY3120" fmla="*/ 356761 h 506956"/>
              <a:gd name="connsiteX3121" fmla="*/ 4162 w 506956"/>
              <a:gd name="connsiteY3121" fmla="*/ 363452 h 506956"/>
              <a:gd name="connsiteX3122" fmla="*/ 0 w 506956"/>
              <a:gd name="connsiteY3122" fmla="*/ 363452 h 506956"/>
              <a:gd name="connsiteX3123" fmla="*/ 6310 w 506956"/>
              <a:gd name="connsiteY3123" fmla="*/ 353605 h 506956"/>
              <a:gd name="connsiteX3124" fmla="*/ 408 w 506956"/>
              <a:gd name="connsiteY3124" fmla="*/ 344412 h 506956"/>
              <a:gd name="connsiteX3125" fmla="*/ 4570 w 506956"/>
              <a:gd name="connsiteY3125" fmla="*/ 344412 h 506956"/>
              <a:gd name="connsiteX3126" fmla="*/ 8378 w 506956"/>
              <a:gd name="connsiteY3126" fmla="*/ 350396 h 506956"/>
              <a:gd name="connsiteX3127" fmla="*/ 12186 w 506956"/>
              <a:gd name="connsiteY3127" fmla="*/ 344412 h 506956"/>
              <a:gd name="connsiteX3128" fmla="*/ 16347 w 506956"/>
              <a:gd name="connsiteY3128" fmla="*/ 344412 h 506956"/>
              <a:gd name="connsiteX3129" fmla="*/ 10445 w 506956"/>
              <a:gd name="connsiteY3129" fmla="*/ 353605 h 506956"/>
              <a:gd name="connsiteX3130" fmla="*/ 16755 w 506956"/>
              <a:gd name="connsiteY3130" fmla="*/ 363452 h 506956"/>
              <a:gd name="connsiteX3131" fmla="*/ 12594 w 506956"/>
              <a:gd name="connsiteY3131" fmla="*/ 363452 h 506956"/>
              <a:gd name="connsiteX3132" fmla="*/ 8378 w 506956"/>
              <a:gd name="connsiteY3132" fmla="*/ 356761 h 506956"/>
              <a:gd name="connsiteX3133" fmla="*/ 34178 w 506956"/>
              <a:gd name="connsiteY3133" fmla="*/ 356761 h 506956"/>
              <a:gd name="connsiteX3134" fmla="*/ 29962 w 506956"/>
              <a:gd name="connsiteY3134" fmla="*/ 363452 h 506956"/>
              <a:gd name="connsiteX3135" fmla="*/ 25800 w 506956"/>
              <a:gd name="connsiteY3135" fmla="*/ 363452 h 506956"/>
              <a:gd name="connsiteX3136" fmla="*/ 32110 w 506956"/>
              <a:gd name="connsiteY3136" fmla="*/ 353605 h 506956"/>
              <a:gd name="connsiteX3137" fmla="*/ 26208 w 506956"/>
              <a:gd name="connsiteY3137" fmla="*/ 344412 h 506956"/>
              <a:gd name="connsiteX3138" fmla="*/ 30370 w 506956"/>
              <a:gd name="connsiteY3138" fmla="*/ 344412 h 506956"/>
              <a:gd name="connsiteX3139" fmla="*/ 34178 w 506956"/>
              <a:gd name="connsiteY3139" fmla="*/ 350396 h 506956"/>
              <a:gd name="connsiteX3140" fmla="*/ 37986 w 506956"/>
              <a:gd name="connsiteY3140" fmla="*/ 344412 h 506956"/>
              <a:gd name="connsiteX3141" fmla="*/ 42147 w 506956"/>
              <a:gd name="connsiteY3141" fmla="*/ 344412 h 506956"/>
              <a:gd name="connsiteX3142" fmla="*/ 36245 w 506956"/>
              <a:gd name="connsiteY3142" fmla="*/ 353605 h 506956"/>
              <a:gd name="connsiteX3143" fmla="*/ 42555 w 506956"/>
              <a:gd name="connsiteY3143" fmla="*/ 363452 h 506956"/>
              <a:gd name="connsiteX3144" fmla="*/ 38394 w 506956"/>
              <a:gd name="connsiteY3144" fmla="*/ 363452 h 506956"/>
              <a:gd name="connsiteX3145" fmla="*/ 34178 w 506956"/>
              <a:gd name="connsiteY3145" fmla="*/ 356761 h 506956"/>
              <a:gd name="connsiteX3146" fmla="*/ 59978 w 506956"/>
              <a:gd name="connsiteY3146" fmla="*/ 356761 h 506956"/>
              <a:gd name="connsiteX3147" fmla="*/ 55762 w 506956"/>
              <a:gd name="connsiteY3147" fmla="*/ 363452 h 506956"/>
              <a:gd name="connsiteX3148" fmla="*/ 51600 w 506956"/>
              <a:gd name="connsiteY3148" fmla="*/ 363452 h 506956"/>
              <a:gd name="connsiteX3149" fmla="*/ 57911 w 506956"/>
              <a:gd name="connsiteY3149" fmla="*/ 353605 h 506956"/>
              <a:gd name="connsiteX3150" fmla="*/ 52008 w 506956"/>
              <a:gd name="connsiteY3150" fmla="*/ 344412 h 506956"/>
              <a:gd name="connsiteX3151" fmla="*/ 56170 w 506956"/>
              <a:gd name="connsiteY3151" fmla="*/ 344412 h 506956"/>
              <a:gd name="connsiteX3152" fmla="*/ 59978 w 506956"/>
              <a:gd name="connsiteY3152" fmla="*/ 350396 h 506956"/>
              <a:gd name="connsiteX3153" fmla="*/ 63786 w 506956"/>
              <a:gd name="connsiteY3153" fmla="*/ 344412 h 506956"/>
              <a:gd name="connsiteX3154" fmla="*/ 67948 w 506956"/>
              <a:gd name="connsiteY3154" fmla="*/ 344412 h 506956"/>
              <a:gd name="connsiteX3155" fmla="*/ 62045 w 506956"/>
              <a:gd name="connsiteY3155" fmla="*/ 353605 h 506956"/>
              <a:gd name="connsiteX3156" fmla="*/ 68356 w 506956"/>
              <a:gd name="connsiteY3156" fmla="*/ 363452 h 506956"/>
              <a:gd name="connsiteX3157" fmla="*/ 64194 w 506956"/>
              <a:gd name="connsiteY3157" fmla="*/ 363452 h 506956"/>
              <a:gd name="connsiteX3158" fmla="*/ 59978 w 506956"/>
              <a:gd name="connsiteY3158" fmla="*/ 356761 h 506956"/>
              <a:gd name="connsiteX3159" fmla="*/ 85778 w 506956"/>
              <a:gd name="connsiteY3159" fmla="*/ 356761 h 506956"/>
              <a:gd name="connsiteX3160" fmla="*/ 81562 w 506956"/>
              <a:gd name="connsiteY3160" fmla="*/ 363452 h 506956"/>
              <a:gd name="connsiteX3161" fmla="*/ 77400 w 506956"/>
              <a:gd name="connsiteY3161" fmla="*/ 363452 h 506956"/>
              <a:gd name="connsiteX3162" fmla="*/ 83711 w 506956"/>
              <a:gd name="connsiteY3162" fmla="*/ 353605 h 506956"/>
              <a:gd name="connsiteX3163" fmla="*/ 77808 w 506956"/>
              <a:gd name="connsiteY3163" fmla="*/ 344412 h 506956"/>
              <a:gd name="connsiteX3164" fmla="*/ 81970 w 506956"/>
              <a:gd name="connsiteY3164" fmla="*/ 344412 h 506956"/>
              <a:gd name="connsiteX3165" fmla="*/ 85778 w 506956"/>
              <a:gd name="connsiteY3165" fmla="*/ 350396 h 506956"/>
              <a:gd name="connsiteX3166" fmla="*/ 89586 w 506956"/>
              <a:gd name="connsiteY3166" fmla="*/ 344412 h 506956"/>
              <a:gd name="connsiteX3167" fmla="*/ 93748 w 506956"/>
              <a:gd name="connsiteY3167" fmla="*/ 344412 h 506956"/>
              <a:gd name="connsiteX3168" fmla="*/ 87845 w 506956"/>
              <a:gd name="connsiteY3168" fmla="*/ 353605 h 506956"/>
              <a:gd name="connsiteX3169" fmla="*/ 94156 w 506956"/>
              <a:gd name="connsiteY3169" fmla="*/ 363452 h 506956"/>
              <a:gd name="connsiteX3170" fmla="*/ 89994 w 506956"/>
              <a:gd name="connsiteY3170" fmla="*/ 363452 h 506956"/>
              <a:gd name="connsiteX3171" fmla="*/ 85778 w 506956"/>
              <a:gd name="connsiteY3171" fmla="*/ 356761 h 506956"/>
              <a:gd name="connsiteX3172" fmla="*/ 111578 w 506956"/>
              <a:gd name="connsiteY3172" fmla="*/ 356761 h 506956"/>
              <a:gd name="connsiteX3173" fmla="*/ 107362 w 506956"/>
              <a:gd name="connsiteY3173" fmla="*/ 363452 h 506956"/>
              <a:gd name="connsiteX3174" fmla="*/ 103200 w 506956"/>
              <a:gd name="connsiteY3174" fmla="*/ 363452 h 506956"/>
              <a:gd name="connsiteX3175" fmla="*/ 109511 w 506956"/>
              <a:gd name="connsiteY3175" fmla="*/ 353605 h 506956"/>
              <a:gd name="connsiteX3176" fmla="*/ 103608 w 506956"/>
              <a:gd name="connsiteY3176" fmla="*/ 344412 h 506956"/>
              <a:gd name="connsiteX3177" fmla="*/ 107770 w 506956"/>
              <a:gd name="connsiteY3177" fmla="*/ 344412 h 506956"/>
              <a:gd name="connsiteX3178" fmla="*/ 111578 w 506956"/>
              <a:gd name="connsiteY3178" fmla="*/ 350396 h 506956"/>
              <a:gd name="connsiteX3179" fmla="*/ 115386 w 506956"/>
              <a:gd name="connsiteY3179" fmla="*/ 344412 h 506956"/>
              <a:gd name="connsiteX3180" fmla="*/ 119548 w 506956"/>
              <a:gd name="connsiteY3180" fmla="*/ 344412 h 506956"/>
              <a:gd name="connsiteX3181" fmla="*/ 113645 w 506956"/>
              <a:gd name="connsiteY3181" fmla="*/ 353605 h 506956"/>
              <a:gd name="connsiteX3182" fmla="*/ 119956 w 506956"/>
              <a:gd name="connsiteY3182" fmla="*/ 363452 h 506956"/>
              <a:gd name="connsiteX3183" fmla="*/ 115794 w 506956"/>
              <a:gd name="connsiteY3183" fmla="*/ 363452 h 506956"/>
              <a:gd name="connsiteX3184" fmla="*/ 111578 w 506956"/>
              <a:gd name="connsiteY3184" fmla="*/ 356761 h 506956"/>
              <a:gd name="connsiteX3185" fmla="*/ 137378 w 506956"/>
              <a:gd name="connsiteY3185" fmla="*/ 356761 h 506956"/>
              <a:gd name="connsiteX3186" fmla="*/ 133162 w 506956"/>
              <a:gd name="connsiteY3186" fmla="*/ 363452 h 506956"/>
              <a:gd name="connsiteX3187" fmla="*/ 129000 w 506956"/>
              <a:gd name="connsiteY3187" fmla="*/ 363452 h 506956"/>
              <a:gd name="connsiteX3188" fmla="*/ 135311 w 506956"/>
              <a:gd name="connsiteY3188" fmla="*/ 353605 h 506956"/>
              <a:gd name="connsiteX3189" fmla="*/ 129408 w 506956"/>
              <a:gd name="connsiteY3189" fmla="*/ 344412 h 506956"/>
              <a:gd name="connsiteX3190" fmla="*/ 133570 w 506956"/>
              <a:gd name="connsiteY3190" fmla="*/ 344412 h 506956"/>
              <a:gd name="connsiteX3191" fmla="*/ 137378 w 506956"/>
              <a:gd name="connsiteY3191" fmla="*/ 350396 h 506956"/>
              <a:gd name="connsiteX3192" fmla="*/ 141186 w 506956"/>
              <a:gd name="connsiteY3192" fmla="*/ 344412 h 506956"/>
              <a:gd name="connsiteX3193" fmla="*/ 145348 w 506956"/>
              <a:gd name="connsiteY3193" fmla="*/ 344412 h 506956"/>
              <a:gd name="connsiteX3194" fmla="*/ 139445 w 506956"/>
              <a:gd name="connsiteY3194" fmla="*/ 353605 h 506956"/>
              <a:gd name="connsiteX3195" fmla="*/ 145756 w 506956"/>
              <a:gd name="connsiteY3195" fmla="*/ 363452 h 506956"/>
              <a:gd name="connsiteX3196" fmla="*/ 141594 w 506956"/>
              <a:gd name="connsiteY3196" fmla="*/ 363452 h 506956"/>
              <a:gd name="connsiteX3197" fmla="*/ 137378 w 506956"/>
              <a:gd name="connsiteY3197" fmla="*/ 356761 h 506956"/>
              <a:gd name="connsiteX3198" fmla="*/ 163178 w 506956"/>
              <a:gd name="connsiteY3198" fmla="*/ 356761 h 506956"/>
              <a:gd name="connsiteX3199" fmla="*/ 158962 w 506956"/>
              <a:gd name="connsiteY3199" fmla="*/ 363452 h 506956"/>
              <a:gd name="connsiteX3200" fmla="*/ 154800 w 506956"/>
              <a:gd name="connsiteY3200" fmla="*/ 363452 h 506956"/>
              <a:gd name="connsiteX3201" fmla="*/ 161111 w 506956"/>
              <a:gd name="connsiteY3201" fmla="*/ 353605 h 506956"/>
              <a:gd name="connsiteX3202" fmla="*/ 155208 w 506956"/>
              <a:gd name="connsiteY3202" fmla="*/ 344412 h 506956"/>
              <a:gd name="connsiteX3203" fmla="*/ 159370 w 506956"/>
              <a:gd name="connsiteY3203" fmla="*/ 344412 h 506956"/>
              <a:gd name="connsiteX3204" fmla="*/ 163178 w 506956"/>
              <a:gd name="connsiteY3204" fmla="*/ 350396 h 506956"/>
              <a:gd name="connsiteX3205" fmla="*/ 166986 w 506956"/>
              <a:gd name="connsiteY3205" fmla="*/ 344412 h 506956"/>
              <a:gd name="connsiteX3206" fmla="*/ 171148 w 506956"/>
              <a:gd name="connsiteY3206" fmla="*/ 344412 h 506956"/>
              <a:gd name="connsiteX3207" fmla="*/ 165245 w 506956"/>
              <a:gd name="connsiteY3207" fmla="*/ 353605 h 506956"/>
              <a:gd name="connsiteX3208" fmla="*/ 171556 w 506956"/>
              <a:gd name="connsiteY3208" fmla="*/ 363452 h 506956"/>
              <a:gd name="connsiteX3209" fmla="*/ 167394 w 506956"/>
              <a:gd name="connsiteY3209" fmla="*/ 363452 h 506956"/>
              <a:gd name="connsiteX3210" fmla="*/ 163178 w 506956"/>
              <a:gd name="connsiteY3210" fmla="*/ 356761 h 506956"/>
              <a:gd name="connsiteX3211" fmla="*/ 188978 w 506956"/>
              <a:gd name="connsiteY3211" fmla="*/ 356761 h 506956"/>
              <a:gd name="connsiteX3212" fmla="*/ 184762 w 506956"/>
              <a:gd name="connsiteY3212" fmla="*/ 363452 h 506956"/>
              <a:gd name="connsiteX3213" fmla="*/ 180601 w 506956"/>
              <a:gd name="connsiteY3213" fmla="*/ 363452 h 506956"/>
              <a:gd name="connsiteX3214" fmla="*/ 186911 w 506956"/>
              <a:gd name="connsiteY3214" fmla="*/ 353605 h 506956"/>
              <a:gd name="connsiteX3215" fmla="*/ 181009 w 506956"/>
              <a:gd name="connsiteY3215" fmla="*/ 344412 h 506956"/>
              <a:gd name="connsiteX3216" fmla="*/ 185170 w 506956"/>
              <a:gd name="connsiteY3216" fmla="*/ 344412 h 506956"/>
              <a:gd name="connsiteX3217" fmla="*/ 188978 w 506956"/>
              <a:gd name="connsiteY3217" fmla="*/ 350396 h 506956"/>
              <a:gd name="connsiteX3218" fmla="*/ 192786 w 506956"/>
              <a:gd name="connsiteY3218" fmla="*/ 344412 h 506956"/>
              <a:gd name="connsiteX3219" fmla="*/ 196948 w 506956"/>
              <a:gd name="connsiteY3219" fmla="*/ 344412 h 506956"/>
              <a:gd name="connsiteX3220" fmla="*/ 191045 w 506956"/>
              <a:gd name="connsiteY3220" fmla="*/ 353605 h 506956"/>
              <a:gd name="connsiteX3221" fmla="*/ 197356 w 506956"/>
              <a:gd name="connsiteY3221" fmla="*/ 363452 h 506956"/>
              <a:gd name="connsiteX3222" fmla="*/ 193194 w 506956"/>
              <a:gd name="connsiteY3222" fmla="*/ 363452 h 506956"/>
              <a:gd name="connsiteX3223" fmla="*/ 188978 w 506956"/>
              <a:gd name="connsiteY3223" fmla="*/ 356761 h 506956"/>
              <a:gd name="connsiteX3224" fmla="*/ 214778 w 506956"/>
              <a:gd name="connsiteY3224" fmla="*/ 356761 h 506956"/>
              <a:gd name="connsiteX3225" fmla="*/ 210562 w 506956"/>
              <a:gd name="connsiteY3225" fmla="*/ 363452 h 506956"/>
              <a:gd name="connsiteX3226" fmla="*/ 206401 w 506956"/>
              <a:gd name="connsiteY3226" fmla="*/ 363452 h 506956"/>
              <a:gd name="connsiteX3227" fmla="*/ 212711 w 506956"/>
              <a:gd name="connsiteY3227" fmla="*/ 353605 h 506956"/>
              <a:gd name="connsiteX3228" fmla="*/ 206809 w 506956"/>
              <a:gd name="connsiteY3228" fmla="*/ 344412 h 506956"/>
              <a:gd name="connsiteX3229" fmla="*/ 210970 w 506956"/>
              <a:gd name="connsiteY3229" fmla="*/ 344412 h 506956"/>
              <a:gd name="connsiteX3230" fmla="*/ 214778 w 506956"/>
              <a:gd name="connsiteY3230" fmla="*/ 350396 h 506956"/>
              <a:gd name="connsiteX3231" fmla="*/ 218586 w 506956"/>
              <a:gd name="connsiteY3231" fmla="*/ 344412 h 506956"/>
              <a:gd name="connsiteX3232" fmla="*/ 222748 w 506956"/>
              <a:gd name="connsiteY3232" fmla="*/ 344412 h 506956"/>
              <a:gd name="connsiteX3233" fmla="*/ 216846 w 506956"/>
              <a:gd name="connsiteY3233" fmla="*/ 353605 h 506956"/>
              <a:gd name="connsiteX3234" fmla="*/ 223156 w 506956"/>
              <a:gd name="connsiteY3234" fmla="*/ 363452 h 506956"/>
              <a:gd name="connsiteX3235" fmla="*/ 218994 w 506956"/>
              <a:gd name="connsiteY3235" fmla="*/ 363452 h 506956"/>
              <a:gd name="connsiteX3236" fmla="*/ 214778 w 506956"/>
              <a:gd name="connsiteY3236" fmla="*/ 356761 h 506956"/>
              <a:gd name="connsiteX3237" fmla="*/ 240578 w 506956"/>
              <a:gd name="connsiteY3237" fmla="*/ 356761 h 506956"/>
              <a:gd name="connsiteX3238" fmla="*/ 236362 w 506956"/>
              <a:gd name="connsiteY3238" fmla="*/ 363452 h 506956"/>
              <a:gd name="connsiteX3239" fmla="*/ 232201 w 506956"/>
              <a:gd name="connsiteY3239" fmla="*/ 363452 h 506956"/>
              <a:gd name="connsiteX3240" fmla="*/ 238511 w 506956"/>
              <a:gd name="connsiteY3240" fmla="*/ 353605 h 506956"/>
              <a:gd name="connsiteX3241" fmla="*/ 232609 w 506956"/>
              <a:gd name="connsiteY3241" fmla="*/ 344412 h 506956"/>
              <a:gd name="connsiteX3242" fmla="*/ 236770 w 506956"/>
              <a:gd name="connsiteY3242" fmla="*/ 344412 h 506956"/>
              <a:gd name="connsiteX3243" fmla="*/ 240578 w 506956"/>
              <a:gd name="connsiteY3243" fmla="*/ 350396 h 506956"/>
              <a:gd name="connsiteX3244" fmla="*/ 244386 w 506956"/>
              <a:gd name="connsiteY3244" fmla="*/ 344412 h 506956"/>
              <a:gd name="connsiteX3245" fmla="*/ 248548 w 506956"/>
              <a:gd name="connsiteY3245" fmla="*/ 344412 h 506956"/>
              <a:gd name="connsiteX3246" fmla="*/ 242646 w 506956"/>
              <a:gd name="connsiteY3246" fmla="*/ 353605 h 506956"/>
              <a:gd name="connsiteX3247" fmla="*/ 248956 w 506956"/>
              <a:gd name="connsiteY3247" fmla="*/ 363452 h 506956"/>
              <a:gd name="connsiteX3248" fmla="*/ 244794 w 506956"/>
              <a:gd name="connsiteY3248" fmla="*/ 363452 h 506956"/>
              <a:gd name="connsiteX3249" fmla="*/ 240578 w 506956"/>
              <a:gd name="connsiteY3249" fmla="*/ 356761 h 506956"/>
              <a:gd name="connsiteX3250" fmla="*/ 266378 w 506956"/>
              <a:gd name="connsiteY3250" fmla="*/ 356761 h 506956"/>
              <a:gd name="connsiteX3251" fmla="*/ 262162 w 506956"/>
              <a:gd name="connsiteY3251" fmla="*/ 363452 h 506956"/>
              <a:gd name="connsiteX3252" fmla="*/ 258001 w 506956"/>
              <a:gd name="connsiteY3252" fmla="*/ 363452 h 506956"/>
              <a:gd name="connsiteX3253" fmla="*/ 264311 w 506956"/>
              <a:gd name="connsiteY3253" fmla="*/ 353605 h 506956"/>
              <a:gd name="connsiteX3254" fmla="*/ 258409 w 506956"/>
              <a:gd name="connsiteY3254" fmla="*/ 344412 h 506956"/>
              <a:gd name="connsiteX3255" fmla="*/ 262570 w 506956"/>
              <a:gd name="connsiteY3255" fmla="*/ 344412 h 506956"/>
              <a:gd name="connsiteX3256" fmla="*/ 266378 w 506956"/>
              <a:gd name="connsiteY3256" fmla="*/ 350396 h 506956"/>
              <a:gd name="connsiteX3257" fmla="*/ 270187 w 506956"/>
              <a:gd name="connsiteY3257" fmla="*/ 344412 h 506956"/>
              <a:gd name="connsiteX3258" fmla="*/ 274348 w 506956"/>
              <a:gd name="connsiteY3258" fmla="*/ 344412 h 506956"/>
              <a:gd name="connsiteX3259" fmla="*/ 268446 w 506956"/>
              <a:gd name="connsiteY3259" fmla="*/ 353605 h 506956"/>
              <a:gd name="connsiteX3260" fmla="*/ 274756 w 506956"/>
              <a:gd name="connsiteY3260" fmla="*/ 363452 h 506956"/>
              <a:gd name="connsiteX3261" fmla="*/ 270595 w 506956"/>
              <a:gd name="connsiteY3261" fmla="*/ 363452 h 506956"/>
              <a:gd name="connsiteX3262" fmla="*/ 266378 w 506956"/>
              <a:gd name="connsiteY3262" fmla="*/ 356761 h 506956"/>
              <a:gd name="connsiteX3263" fmla="*/ 292179 w 506956"/>
              <a:gd name="connsiteY3263" fmla="*/ 356761 h 506956"/>
              <a:gd name="connsiteX3264" fmla="*/ 287962 w 506956"/>
              <a:gd name="connsiteY3264" fmla="*/ 363452 h 506956"/>
              <a:gd name="connsiteX3265" fmla="*/ 283801 w 506956"/>
              <a:gd name="connsiteY3265" fmla="*/ 363452 h 506956"/>
              <a:gd name="connsiteX3266" fmla="*/ 290111 w 506956"/>
              <a:gd name="connsiteY3266" fmla="*/ 353605 h 506956"/>
              <a:gd name="connsiteX3267" fmla="*/ 284209 w 506956"/>
              <a:gd name="connsiteY3267" fmla="*/ 344412 h 506956"/>
              <a:gd name="connsiteX3268" fmla="*/ 288370 w 506956"/>
              <a:gd name="connsiteY3268" fmla="*/ 344412 h 506956"/>
              <a:gd name="connsiteX3269" fmla="*/ 292179 w 506956"/>
              <a:gd name="connsiteY3269" fmla="*/ 350396 h 506956"/>
              <a:gd name="connsiteX3270" fmla="*/ 295987 w 506956"/>
              <a:gd name="connsiteY3270" fmla="*/ 344412 h 506956"/>
              <a:gd name="connsiteX3271" fmla="*/ 300148 w 506956"/>
              <a:gd name="connsiteY3271" fmla="*/ 344412 h 506956"/>
              <a:gd name="connsiteX3272" fmla="*/ 294246 w 506956"/>
              <a:gd name="connsiteY3272" fmla="*/ 353605 h 506956"/>
              <a:gd name="connsiteX3273" fmla="*/ 300556 w 506956"/>
              <a:gd name="connsiteY3273" fmla="*/ 363452 h 506956"/>
              <a:gd name="connsiteX3274" fmla="*/ 296395 w 506956"/>
              <a:gd name="connsiteY3274" fmla="*/ 363452 h 506956"/>
              <a:gd name="connsiteX3275" fmla="*/ 292179 w 506956"/>
              <a:gd name="connsiteY3275" fmla="*/ 356761 h 506956"/>
              <a:gd name="connsiteX3276" fmla="*/ 317979 w 506956"/>
              <a:gd name="connsiteY3276" fmla="*/ 356761 h 506956"/>
              <a:gd name="connsiteX3277" fmla="*/ 313762 w 506956"/>
              <a:gd name="connsiteY3277" fmla="*/ 363452 h 506956"/>
              <a:gd name="connsiteX3278" fmla="*/ 309601 w 506956"/>
              <a:gd name="connsiteY3278" fmla="*/ 363452 h 506956"/>
              <a:gd name="connsiteX3279" fmla="*/ 315911 w 506956"/>
              <a:gd name="connsiteY3279" fmla="*/ 353605 h 506956"/>
              <a:gd name="connsiteX3280" fmla="*/ 310009 w 506956"/>
              <a:gd name="connsiteY3280" fmla="*/ 344412 h 506956"/>
              <a:gd name="connsiteX3281" fmla="*/ 314170 w 506956"/>
              <a:gd name="connsiteY3281" fmla="*/ 344412 h 506956"/>
              <a:gd name="connsiteX3282" fmla="*/ 317979 w 506956"/>
              <a:gd name="connsiteY3282" fmla="*/ 350396 h 506956"/>
              <a:gd name="connsiteX3283" fmla="*/ 321787 w 506956"/>
              <a:gd name="connsiteY3283" fmla="*/ 344412 h 506956"/>
              <a:gd name="connsiteX3284" fmla="*/ 325948 w 506956"/>
              <a:gd name="connsiteY3284" fmla="*/ 344412 h 506956"/>
              <a:gd name="connsiteX3285" fmla="*/ 320046 w 506956"/>
              <a:gd name="connsiteY3285" fmla="*/ 353605 h 506956"/>
              <a:gd name="connsiteX3286" fmla="*/ 326356 w 506956"/>
              <a:gd name="connsiteY3286" fmla="*/ 363452 h 506956"/>
              <a:gd name="connsiteX3287" fmla="*/ 322195 w 506956"/>
              <a:gd name="connsiteY3287" fmla="*/ 363452 h 506956"/>
              <a:gd name="connsiteX3288" fmla="*/ 317979 w 506956"/>
              <a:gd name="connsiteY3288" fmla="*/ 356761 h 506956"/>
              <a:gd name="connsiteX3289" fmla="*/ 343779 w 506956"/>
              <a:gd name="connsiteY3289" fmla="*/ 356761 h 506956"/>
              <a:gd name="connsiteX3290" fmla="*/ 339563 w 506956"/>
              <a:gd name="connsiteY3290" fmla="*/ 363452 h 506956"/>
              <a:gd name="connsiteX3291" fmla="*/ 335401 w 506956"/>
              <a:gd name="connsiteY3291" fmla="*/ 363452 h 506956"/>
              <a:gd name="connsiteX3292" fmla="*/ 341711 w 506956"/>
              <a:gd name="connsiteY3292" fmla="*/ 353605 h 506956"/>
              <a:gd name="connsiteX3293" fmla="*/ 335809 w 506956"/>
              <a:gd name="connsiteY3293" fmla="*/ 344412 h 506956"/>
              <a:gd name="connsiteX3294" fmla="*/ 339971 w 506956"/>
              <a:gd name="connsiteY3294" fmla="*/ 344412 h 506956"/>
              <a:gd name="connsiteX3295" fmla="*/ 343779 w 506956"/>
              <a:gd name="connsiteY3295" fmla="*/ 350396 h 506956"/>
              <a:gd name="connsiteX3296" fmla="*/ 347587 w 506956"/>
              <a:gd name="connsiteY3296" fmla="*/ 344412 h 506956"/>
              <a:gd name="connsiteX3297" fmla="*/ 351748 w 506956"/>
              <a:gd name="connsiteY3297" fmla="*/ 344412 h 506956"/>
              <a:gd name="connsiteX3298" fmla="*/ 345846 w 506956"/>
              <a:gd name="connsiteY3298" fmla="*/ 353605 h 506956"/>
              <a:gd name="connsiteX3299" fmla="*/ 352156 w 506956"/>
              <a:gd name="connsiteY3299" fmla="*/ 363452 h 506956"/>
              <a:gd name="connsiteX3300" fmla="*/ 347995 w 506956"/>
              <a:gd name="connsiteY3300" fmla="*/ 363452 h 506956"/>
              <a:gd name="connsiteX3301" fmla="*/ 343779 w 506956"/>
              <a:gd name="connsiteY3301" fmla="*/ 356761 h 506956"/>
              <a:gd name="connsiteX3302" fmla="*/ 369579 w 506956"/>
              <a:gd name="connsiteY3302" fmla="*/ 356761 h 506956"/>
              <a:gd name="connsiteX3303" fmla="*/ 365363 w 506956"/>
              <a:gd name="connsiteY3303" fmla="*/ 363452 h 506956"/>
              <a:gd name="connsiteX3304" fmla="*/ 361201 w 506956"/>
              <a:gd name="connsiteY3304" fmla="*/ 363452 h 506956"/>
              <a:gd name="connsiteX3305" fmla="*/ 367511 w 506956"/>
              <a:gd name="connsiteY3305" fmla="*/ 353605 h 506956"/>
              <a:gd name="connsiteX3306" fmla="*/ 361609 w 506956"/>
              <a:gd name="connsiteY3306" fmla="*/ 344412 h 506956"/>
              <a:gd name="connsiteX3307" fmla="*/ 365771 w 506956"/>
              <a:gd name="connsiteY3307" fmla="*/ 344412 h 506956"/>
              <a:gd name="connsiteX3308" fmla="*/ 369579 w 506956"/>
              <a:gd name="connsiteY3308" fmla="*/ 350396 h 506956"/>
              <a:gd name="connsiteX3309" fmla="*/ 373387 w 506956"/>
              <a:gd name="connsiteY3309" fmla="*/ 344412 h 506956"/>
              <a:gd name="connsiteX3310" fmla="*/ 377548 w 506956"/>
              <a:gd name="connsiteY3310" fmla="*/ 344412 h 506956"/>
              <a:gd name="connsiteX3311" fmla="*/ 371646 w 506956"/>
              <a:gd name="connsiteY3311" fmla="*/ 353605 h 506956"/>
              <a:gd name="connsiteX3312" fmla="*/ 377956 w 506956"/>
              <a:gd name="connsiteY3312" fmla="*/ 363452 h 506956"/>
              <a:gd name="connsiteX3313" fmla="*/ 373795 w 506956"/>
              <a:gd name="connsiteY3313" fmla="*/ 363452 h 506956"/>
              <a:gd name="connsiteX3314" fmla="*/ 369579 w 506956"/>
              <a:gd name="connsiteY3314" fmla="*/ 356761 h 506956"/>
              <a:gd name="connsiteX3315" fmla="*/ 395379 w 506956"/>
              <a:gd name="connsiteY3315" fmla="*/ 356761 h 506956"/>
              <a:gd name="connsiteX3316" fmla="*/ 391163 w 506956"/>
              <a:gd name="connsiteY3316" fmla="*/ 363452 h 506956"/>
              <a:gd name="connsiteX3317" fmla="*/ 387001 w 506956"/>
              <a:gd name="connsiteY3317" fmla="*/ 363452 h 506956"/>
              <a:gd name="connsiteX3318" fmla="*/ 393312 w 506956"/>
              <a:gd name="connsiteY3318" fmla="*/ 353605 h 506956"/>
              <a:gd name="connsiteX3319" fmla="*/ 387409 w 506956"/>
              <a:gd name="connsiteY3319" fmla="*/ 344412 h 506956"/>
              <a:gd name="connsiteX3320" fmla="*/ 391571 w 506956"/>
              <a:gd name="connsiteY3320" fmla="*/ 344412 h 506956"/>
              <a:gd name="connsiteX3321" fmla="*/ 395379 w 506956"/>
              <a:gd name="connsiteY3321" fmla="*/ 350396 h 506956"/>
              <a:gd name="connsiteX3322" fmla="*/ 399187 w 506956"/>
              <a:gd name="connsiteY3322" fmla="*/ 344412 h 506956"/>
              <a:gd name="connsiteX3323" fmla="*/ 403348 w 506956"/>
              <a:gd name="connsiteY3323" fmla="*/ 344412 h 506956"/>
              <a:gd name="connsiteX3324" fmla="*/ 397446 w 506956"/>
              <a:gd name="connsiteY3324" fmla="*/ 353605 h 506956"/>
              <a:gd name="connsiteX3325" fmla="*/ 403756 w 506956"/>
              <a:gd name="connsiteY3325" fmla="*/ 363452 h 506956"/>
              <a:gd name="connsiteX3326" fmla="*/ 399595 w 506956"/>
              <a:gd name="connsiteY3326" fmla="*/ 363452 h 506956"/>
              <a:gd name="connsiteX3327" fmla="*/ 395379 w 506956"/>
              <a:gd name="connsiteY3327" fmla="*/ 356761 h 506956"/>
              <a:gd name="connsiteX3328" fmla="*/ 421179 w 506956"/>
              <a:gd name="connsiteY3328" fmla="*/ 356761 h 506956"/>
              <a:gd name="connsiteX3329" fmla="*/ 416963 w 506956"/>
              <a:gd name="connsiteY3329" fmla="*/ 363452 h 506956"/>
              <a:gd name="connsiteX3330" fmla="*/ 412801 w 506956"/>
              <a:gd name="connsiteY3330" fmla="*/ 363452 h 506956"/>
              <a:gd name="connsiteX3331" fmla="*/ 419112 w 506956"/>
              <a:gd name="connsiteY3331" fmla="*/ 353605 h 506956"/>
              <a:gd name="connsiteX3332" fmla="*/ 413209 w 506956"/>
              <a:gd name="connsiteY3332" fmla="*/ 344412 h 506956"/>
              <a:gd name="connsiteX3333" fmla="*/ 417371 w 506956"/>
              <a:gd name="connsiteY3333" fmla="*/ 344412 h 506956"/>
              <a:gd name="connsiteX3334" fmla="*/ 421179 w 506956"/>
              <a:gd name="connsiteY3334" fmla="*/ 350396 h 506956"/>
              <a:gd name="connsiteX3335" fmla="*/ 424987 w 506956"/>
              <a:gd name="connsiteY3335" fmla="*/ 344412 h 506956"/>
              <a:gd name="connsiteX3336" fmla="*/ 429149 w 506956"/>
              <a:gd name="connsiteY3336" fmla="*/ 344412 h 506956"/>
              <a:gd name="connsiteX3337" fmla="*/ 423246 w 506956"/>
              <a:gd name="connsiteY3337" fmla="*/ 353605 h 506956"/>
              <a:gd name="connsiteX3338" fmla="*/ 429557 w 506956"/>
              <a:gd name="connsiteY3338" fmla="*/ 363452 h 506956"/>
              <a:gd name="connsiteX3339" fmla="*/ 425395 w 506956"/>
              <a:gd name="connsiteY3339" fmla="*/ 363452 h 506956"/>
              <a:gd name="connsiteX3340" fmla="*/ 421179 w 506956"/>
              <a:gd name="connsiteY3340" fmla="*/ 356761 h 506956"/>
              <a:gd name="connsiteX3341" fmla="*/ 446979 w 506956"/>
              <a:gd name="connsiteY3341" fmla="*/ 356761 h 506956"/>
              <a:gd name="connsiteX3342" fmla="*/ 442763 w 506956"/>
              <a:gd name="connsiteY3342" fmla="*/ 363452 h 506956"/>
              <a:gd name="connsiteX3343" fmla="*/ 438601 w 506956"/>
              <a:gd name="connsiteY3343" fmla="*/ 363452 h 506956"/>
              <a:gd name="connsiteX3344" fmla="*/ 444912 w 506956"/>
              <a:gd name="connsiteY3344" fmla="*/ 353605 h 506956"/>
              <a:gd name="connsiteX3345" fmla="*/ 439009 w 506956"/>
              <a:gd name="connsiteY3345" fmla="*/ 344412 h 506956"/>
              <a:gd name="connsiteX3346" fmla="*/ 443171 w 506956"/>
              <a:gd name="connsiteY3346" fmla="*/ 344412 h 506956"/>
              <a:gd name="connsiteX3347" fmla="*/ 446979 w 506956"/>
              <a:gd name="connsiteY3347" fmla="*/ 350396 h 506956"/>
              <a:gd name="connsiteX3348" fmla="*/ 450787 w 506956"/>
              <a:gd name="connsiteY3348" fmla="*/ 344412 h 506956"/>
              <a:gd name="connsiteX3349" fmla="*/ 454949 w 506956"/>
              <a:gd name="connsiteY3349" fmla="*/ 344412 h 506956"/>
              <a:gd name="connsiteX3350" fmla="*/ 449046 w 506956"/>
              <a:gd name="connsiteY3350" fmla="*/ 353605 h 506956"/>
              <a:gd name="connsiteX3351" fmla="*/ 455357 w 506956"/>
              <a:gd name="connsiteY3351" fmla="*/ 363452 h 506956"/>
              <a:gd name="connsiteX3352" fmla="*/ 451195 w 506956"/>
              <a:gd name="connsiteY3352" fmla="*/ 363452 h 506956"/>
              <a:gd name="connsiteX3353" fmla="*/ 446979 w 506956"/>
              <a:gd name="connsiteY3353" fmla="*/ 356761 h 506956"/>
              <a:gd name="connsiteX3354" fmla="*/ 472779 w 506956"/>
              <a:gd name="connsiteY3354" fmla="*/ 356761 h 506956"/>
              <a:gd name="connsiteX3355" fmla="*/ 468563 w 506956"/>
              <a:gd name="connsiteY3355" fmla="*/ 363452 h 506956"/>
              <a:gd name="connsiteX3356" fmla="*/ 464401 w 506956"/>
              <a:gd name="connsiteY3356" fmla="*/ 363452 h 506956"/>
              <a:gd name="connsiteX3357" fmla="*/ 470712 w 506956"/>
              <a:gd name="connsiteY3357" fmla="*/ 353605 h 506956"/>
              <a:gd name="connsiteX3358" fmla="*/ 464809 w 506956"/>
              <a:gd name="connsiteY3358" fmla="*/ 344412 h 506956"/>
              <a:gd name="connsiteX3359" fmla="*/ 468971 w 506956"/>
              <a:gd name="connsiteY3359" fmla="*/ 344412 h 506956"/>
              <a:gd name="connsiteX3360" fmla="*/ 472779 w 506956"/>
              <a:gd name="connsiteY3360" fmla="*/ 350396 h 506956"/>
              <a:gd name="connsiteX3361" fmla="*/ 476587 w 506956"/>
              <a:gd name="connsiteY3361" fmla="*/ 344412 h 506956"/>
              <a:gd name="connsiteX3362" fmla="*/ 480749 w 506956"/>
              <a:gd name="connsiteY3362" fmla="*/ 344412 h 506956"/>
              <a:gd name="connsiteX3363" fmla="*/ 474846 w 506956"/>
              <a:gd name="connsiteY3363" fmla="*/ 353605 h 506956"/>
              <a:gd name="connsiteX3364" fmla="*/ 481157 w 506956"/>
              <a:gd name="connsiteY3364" fmla="*/ 363452 h 506956"/>
              <a:gd name="connsiteX3365" fmla="*/ 476995 w 506956"/>
              <a:gd name="connsiteY3365" fmla="*/ 363452 h 506956"/>
              <a:gd name="connsiteX3366" fmla="*/ 472779 w 506956"/>
              <a:gd name="connsiteY3366" fmla="*/ 356761 h 506956"/>
              <a:gd name="connsiteX3367" fmla="*/ 498579 w 506956"/>
              <a:gd name="connsiteY3367" fmla="*/ 356761 h 506956"/>
              <a:gd name="connsiteX3368" fmla="*/ 494363 w 506956"/>
              <a:gd name="connsiteY3368" fmla="*/ 363452 h 506956"/>
              <a:gd name="connsiteX3369" fmla="*/ 490201 w 506956"/>
              <a:gd name="connsiteY3369" fmla="*/ 363452 h 506956"/>
              <a:gd name="connsiteX3370" fmla="*/ 496512 w 506956"/>
              <a:gd name="connsiteY3370" fmla="*/ 353605 h 506956"/>
              <a:gd name="connsiteX3371" fmla="*/ 490609 w 506956"/>
              <a:gd name="connsiteY3371" fmla="*/ 344412 h 506956"/>
              <a:gd name="connsiteX3372" fmla="*/ 494771 w 506956"/>
              <a:gd name="connsiteY3372" fmla="*/ 344412 h 506956"/>
              <a:gd name="connsiteX3373" fmla="*/ 498579 w 506956"/>
              <a:gd name="connsiteY3373" fmla="*/ 350396 h 506956"/>
              <a:gd name="connsiteX3374" fmla="*/ 502387 w 506956"/>
              <a:gd name="connsiteY3374" fmla="*/ 344412 h 506956"/>
              <a:gd name="connsiteX3375" fmla="*/ 506549 w 506956"/>
              <a:gd name="connsiteY3375" fmla="*/ 344412 h 506956"/>
              <a:gd name="connsiteX3376" fmla="*/ 500646 w 506956"/>
              <a:gd name="connsiteY3376" fmla="*/ 353605 h 506956"/>
              <a:gd name="connsiteX3377" fmla="*/ 506957 w 506956"/>
              <a:gd name="connsiteY3377" fmla="*/ 363452 h 506956"/>
              <a:gd name="connsiteX3378" fmla="*/ 502795 w 506956"/>
              <a:gd name="connsiteY3378" fmla="*/ 363452 h 506956"/>
              <a:gd name="connsiteX3379" fmla="*/ 498579 w 506956"/>
              <a:gd name="connsiteY3379" fmla="*/ 356761 h 506956"/>
              <a:gd name="connsiteX3380" fmla="*/ 8378 w 506956"/>
              <a:gd name="connsiteY3380" fmla="*/ 385462 h 506956"/>
              <a:gd name="connsiteX3381" fmla="*/ 4162 w 506956"/>
              <a:gd name="connsiteY3381" fmla="*/ 392153 h 506956"/>
              <a:gd name="connsiteX3382" fmla="*/ 0 w 506956"/>
              <a:gd name="connsiteY3382" fmla="*/ 392153 h 506956"/>
              <a:gd name="connsiteX3383" fmla="*/ 6310 w 506956"/>
              <a:gd name="connsiteY3383" fmla="*/ 382306 h 506956"/>
              <a:gd name="connsiteX3384" fmla="*/ 408 w 506956"/>
              <a:gd name="connsiteY3384" fmla="*/ 373112 h 506956"/>
              <a:gd name="connsiteX3385" fmla="*/ 4570 w 506956"/>
              <a:gd name="connsiteY3385" fmla="*/ 373112 h 506956"/>
              <a:gd name="connsiteX3386" fmla="*/ 8378 w 506956"/>
              <a:gd name="connsiteY3386" fmla="*/ 379097 h 506956"/>
              <a:gd name="connsiteX3387" fmla="*/ 12186 w 506956"/>
              <a:gd name="connsiteY3387" fmla="*/ 373112 h 506956"/>
              <a:gd name="connsiteX3388" fmla="*/ 16347 w 506956"/>
              <a:gd name="connsiteY3388" fmla="*/ 373112 h 506956"/>
              <a:gd name="connsiteX3389" fmla="*/ 10445 w 506956"/>
              <a:gd name="connsiteY3389" fmla="*/ 382306 h 506956"/>
              <a:gd name="connsiteX3390" fmla="*/ 16755 w 506956"/>
              <a:gd name="connsiteY3390" fmla="*/ 392153 h 506956"/>
              <a:gd name="connsiteX3391" fmla="*/ 12594 w 506956"/>
              <a:gd name="connsiteY3391" fmla="*/ 392153 h 506956"/>
              <a:gd name="connsiteX3392" fmla="*/ 8378 w 506956"/>
              <a:gd name="connsiteY3392" fmla="*/ 385462 h 506956"/>
              <a:gd name="connsiteX3393" fmla="*/ 34178 w 506956"/>
              <a:gd name="connsiteY3393" fmla="*/ 385462 h 506956"/>
              <a:gd name="connsiteX3394" fmla="*/ 29962 w 506956"/>
              <a:gd name="connsiteY3394" fmla="*/ 392153 h 506956"/>
              <a:gd name="connsiteX3395" fmla="*/ 25800 w 506956"/>
              <a:gd name="connsiteY3395" fmla="*/ 392153 h 506956"/>
              <a:gd name="connsiteX3396" fmla="*/ 32110 w 506956"/>
              <a:gd name="connsiteY3396" fmla="*/ 382306 h 506956"/>
              <a:gd name="connsiteX3397" fmla="*/ 26208 w 506956"/>
              <a:gd name="connsiteY3397" fmla="*/ 373112 h 506956"/>
              <a:gd name="connsiteX3398" fmla="*/ 30370 w 506956"/>
              <a:gd name="connsiteY3398" fmla="*/ 373112 h 506956"/>
              <a:gd name="connsiteX3399" fmla="*/ 34178 w 506956"/>
              <a:gd name="connsiteY3399" fmla="*/ 379097 h 506956"/>
              <a:gd name="connsiteX3400" fmla="*/ 37986 w 506956"/>
              <a:gd name="connsiteY3400" fmla="*/ 373112 h 506956"/>
              <a:gd name="connsiteX3401" fmla="*/ 42147 w 506956"/>
              <a:gd name="connsiteY3401" fmla="*/ 373112 h 506956"/>
              <a:gd name="connsiteX3402" fmla="*/ 36245 w 506956"/>
              <a:gd name="connsiteY3402" fmla="*/ 382306 h 506956"/>
              <a:gd name="connsiteX3403" fmla="*/ 42555 w 506956"/>
              <a:gd name="connsiteY3403" fmla="*/ 392153 h 506956"/>
              <a:gd name="connsiteX3404" fmla="*/ 38394 w 506956"/>
              <a:gd name="connsiteY3404" fmla="*/ 392153 h 506956"/>
              <a:gd name="connsiteX3405" fmla="*/ 34178 w 506956"/>
              <a:gd name="connsiteY3405" fmla="*/ 385462 h 506956"/>
              <a:gd name="connsiteX3406" fmla="*/ 59978 w 506956"/>
              <a:gd name="connsiteY3406" fmla="*/ 385462 h 506956"/>
              <a:gd name="connsiteX3407" fmla="*/ 55762 w 506956"/>
              <a:gd name="connsiteY3407" fmla="*/ 392153 h 506956"/>
              <a:gd name="connsiteX3408" fmla="*/ 51600 w 506956"/>
              <a:gd name="connsiteY3408" fmla="*/ 392153 h 506956"/>
              <a:gd name="connsiteX3409" fmla="*/ 57911 w 506956"/>
              <a:gd name="connsiteY3409" fmla="*/ 382306 h 506956"/>
              <a:gd name="connsiteX3410" fmla="*/ 52008 w 506956"/>
              <a:gd name="connsiteY3410" fmla="*/ 373112 h 506956"/>
              <a:gd name="connsiteX3411" fmla="*/ 56170 w 506956"/>
              <a:gd name="connsiteY3411" fmla="*/ 373112 h 506956"/>
              <a:gd name="connsiteX3412" fmla="*/ 59978 w 506956"/>
              <a:gd name="connsiteY3412" fmla="*/ 379097 h 506956"/>
              <a:gd name="connsiteX3413" fmla="*/ 63786 w 506956"/>
              <a:gd name="connsiteY3413" fmla="*/ 373112 h 506956"/>
              <a:gd name="connsiteX3414" fmla="*/ 67948 w 506956"/>
              <a:gd name="connsiteY3414" fmla="*/ 373112 h 506956"/>
              <a:gd name="connsiteX3415" fmla="*/ 62045 w 506956"/>
              <a:gd name="connsiteY3415" fmla="*/ 382306 h 506956"/>
              <a:gd name="connsiteX3416" fmla="*/ 68356 w 506956"/>
              <a:gd name="connsiteY3416" fmla="*/ 392153 h 506956"/>
              <a:gd name="connsiteX3417" fmla="*/ 64194 w 506956"/>
              <a:gd name="connsiteY3417" fmla="*/ 392153 h 506956"/>
              <a:gd name="connsiteX3418" fmla="*/ 59978 w 506956"/>
              <a:gd name="connsiteY3418" fmla="*/ 385462 h 506956"/>
              <a:gd name="connsiteX3419" fmla="*/ 85778 w 506956"/>
              <a:gd name="connsiteY3419" fmla="*/ 385462 h 506956"/>
              <a:gd name="connsiteX3420" fmla="*/ 81562 w 506956"/>
              <a:gd name="connsiteY3420" fmla="*/ 392153 h 506956"/>
              <a:gd name="connsiteX3421" fmla="*/ 77400 w 506956"/>
              <a:gd name="connsiteY3421" fmla="*/ 392153 h 506956"/>
              <a:gd name="connsiteX3422" fmla="*/ 83711 w 506956"/>
              <a:gd name="connsiteY3422" fmla="*/ 382306 h 506956"/>
              <a:gd name="connsiteX3423" fmla="*/ 77808 w 506956"/>
              <a:gd name="connsiteY3423" fmla="*/ 373112 h 506956"/>
              <a:gd name="connsiteX3424" fmla="*/ 81970 w 506956"/>
              <a:gd name="connsiteY3424" fmla="*/ 373112 h 506956"/>
              <a:gd name="connsiteX3425" fmla="*/ 85778 w 506956"/>
              <a:gd name="connsiteY3425" fmla="*/ 379097 h 506956"/>
              <a:gd name="connsiteX3426" fmla="*/ 89586 w 506956"/>
              <a:gd name="connsiteY3426" fmla="*/ 373112 h 506956"/>
              <a:gd name="connsiteX3427" fmla="*/ 93748 w 506956"/>
              <a:gd name="connsiteY3427" fmla="*/ 373112 h 506956"/>
              <a:gd name="connsiteX3428" fmla="*/ 87845 w 506956"/>
              <a:gd name="connsiteY3428" fmla="*/ 382306 h 506956"/>
              <a:gd name="connsiteX3429" fmla="*/ 94156 w 506956"/>
              <a:gd name="connsiteY3429" fmla="*/ 392153 h 506956"/>
              <a:gd name="connsiteX3430" fmla="*/ 89994 w 506956"/>
              <a:gd name="connsiteY3430" fmla="*/ 392153 h 506956"/>
              <a:gd name="connsiteX3431" fmla="*/ 85778 w 506956"/>
              <a:gd name="connsiteY3431" fmla="*/ 385462 h 506956"/>
              <a:gd name="connsiteX3432" fmla="*/ 111578 w 506956"/>
              <a:gd name="connsiteY3432" fmla="*/ 385462 h 506956"/>
              <a:gd name="connsiteX3433" fmla="*/ 107362 w 506956"/>
              <a:gd name="connsiteY3433" fmla="*/ 392153 h 506956"/>
              <a:gd name="connsiteX3434" fmla="*/ 103200 w 506956"/>
              <a:gd name="connsiteY3434" fmla="*/ 392153 h 506956"/>
              <a:gd name="connsiteX3435" fmla="*/ 109511 w 506956"/>
              <a:gd name="connsiteY3435" fmla="*/ 382306 h 506956"/>
              <a:gd name="connsiteX3436" fmla="*/ 103608 w 506956"/>
              <a:gd name="connsiteY3436" fmla="*/ 373112 h 506956"/>
              <a:gd name="connsiteX3437" fmla="*/ 107770 w 506956"/>
              <a:gd name="connsiteY3437" fmla="*/ 373112 h 506956"/>
              <a:gd name="connsiteX3438" fmla="*/ 111578 w 506956"/>
              <a:gd name="connsiteY3438" fmla="*/ 379097 h 506956"/>
              <a:gd name="connsiteX3439" fmla="*/ 115386 w 506956"/>
              <a:gd name="connsiteY3439" fmla="*/ 373112 h 506956"/>
              <a:gd name="connsiteX3440" fmla="*/ 119548 w 506956"/>
              <a:gd name="connsiteY3440" fmla="*/ 373112 h 506956"/>
              <a:gd name="connsiteX3441" fmla="*/ 113645 w 506956"/>
              <a:gd name="connsiteY3441" fmla="*/ 382306 h 506956"/>
              <a:gd name="connsiteX3442" fmla="*/ 119956 w 506956"/>
              <a:gd name="connsiteY3442" fmla="*/ 392153 h 506956"/>
              <a:gd name="connsiteX3443" fmla="*/ 115794 w 506956"/>
              <a:gd name="connsiteY3443" fmla="*/ 392153 h 506956"/>
              <a:gd name="connsiteX3444" fmla="*/ 111578 w 506956"/>
              <a:gd name="connsiteY3444" fmla="*/ 385462 h 506956"/>
              <a:gd name="connsiteX3445" fmla="*/ 137378 w 506956"/>
              <a:gd name="connsiteY3445" fmla="*/ 385462 h 506956"/>
              <a:gd name="connsiteX3446" fmla="*/ 133162 w 506956"/>
              <a:gd name="connsiteY3446" fmla="*/ 392153 h 506956"/>
              <a:gd name="connsiteX3447" fmla="*/ 129000 w 506956"/>
              <a:gd name="connsiteY3447" fmla="*/ 392153 h 506956"/>
              <a:gd name="connsiteX3448" fmla="*/ 135311 w 506956"/>
              <a:gd name="connsiteY3448" fmla="*/ 382306 h 506956"/>
              <a:gd name="connsiteX3449" fmla="*/ 129408 w 506956"/>
              <a:gd name="connsiteY3449" fmla="*/ 373112 h 506956"/>
              <a:gd name="connsiteX3450" fmla="*/ 133570 w 506956"/>
              <a:gd name="connsiteY3450" fmla="*/ 373112 h 506956"/>
              <a:gd name="connsiteX3451" fmla="*/ 137378 w 506956"/>
              <a:gd name="connsiteY3451" fmla="*/ 379097 h 506956"/>
              <a:gd name="connsiteX3452" fmla="*/ 141186 w 506956"/>
              <a:gd name="connsiteY3452" fmla="*/ 373112 h 506956"/>
              <a:gd name="connsiteX3453" fmla="*/ 145348 w 506956"/>
              <a:gd name="connsiteY3453" fmla="*/ 373112 h 506956"/>
              <a:gd name="connsiteX3454" fmla="*/ 139445 w 506956"/>
              <a:gd name="connsiteY3454" fmla="*/ 382306 h 506956"/>
              <a:gd name="connsiteX3455" fmla="*/ 145756 w 506956"/>
              <a:gd name="connsiteY3455" fmla="*/ 392153 h 506956"/>
              <a:gd name="connsiteX3456" fmla="*/ 141594 w 506956"/>
              <a:gd name="connsiteY3456" fmla="*/ 392153 h 506956"/>
              <a:gd name="connsiteX3457" fmla="*/ 137378 w 506956"/>
              <a:gd name="connsiteY3457" fmla="*/ 385462 h 506956"/>
              <a:gd name="connsiteX3458" fmla="*/ 163178 w 506956"/>
              <a:gd name="connsiteY3458" fmla="*/ 385462 h 506956"/>
              <a:gd name="connsiteX3459" fmla="*/ 158962 w 506956"/>
              <a:gd name="connsiteY3459" fmla="*/ 392153 h 506956"/>
              <a:gd name="connsiteX3460" fmla="*/ 154800 w 506956"/>
              <a:gd name="connsiteY3460" fmla="*/ 392153 h 506956"/>
              <a:gd name="connsiteX3461" fmla="*/ 161111 w 506956"/>
              <a:gd name="connsiteY3461" fmla="*/ 382306 h 506956"/>
              <a:gd name="connsiteX3462" fmla="*/ 155208 w 506956"/>
              <a:gd name="connsiteY3462" fmla="*/ 373112 h 506956"/>
              <a:gd name="connsiteX3463" fmla="*/ 159370 w 506956"/>
              <a:gd name="connsiteY3463" fmla="*/ 373112 h 506956"/>
              <a:gd name="connsiteX3464" fmla="*/ 163178 w 506956"/>
              <a:gd name="connsiteY3464" fmla="*/ 379097 h 506956"/>
              <a:gd name="connsiteX3465" fmla="*/ 166986 w 506956"/>
              <a:gd name="connsiteY3465" fmla="*/ 373112 h 506956"/>
              <a:gd name="connsiteX3466" fmla="*/ 171148 w 506956"/>
              <a:gd name="connsiteY3466" fmla="*/ 373112 h 506956"/>
              <a:gd name="connsiteX3467" fmla="*/ 165245 w 506956"/>
              <a:gd name="connsiteY3467" fmla="*/ 382306 h 506956"/>
              <a:gd name="connsiteX3468" fmla="*/ 171556 w 506956"/>
              <a:gd name="connsiteY3468" fmla="*/ 392153 h 506956"/>
              <a:gd name="connsiteX3469" fmla="*/ 167394 w 506956"/>
              <a:gd name="connsiteY3469" fmla="*/ 392153 h 506956"/>
              <a:gd name="connsiteX3470" fmla="*/ 163178 w 506956"/>
              <a:gd name="connsiteY3470" fmla="*/ 385462 h 506956"/>
              <a:gd name="connsiteX3471" fmla="*/ 188978 w 506956"/>
              <a:gd name="connsiteY3471" fmla="*/ 385462 h 506956"/>
              <a:gd name="connsiteX3472" fmla="*/ 184762 w 506956"/>
              <a:gd name="connsiteY3472" fmla="*/ 392153 h 506956"/>
              <a:gd name="connsiteX3473" fmla="*/ 180601 w 506956"/>
              <a:gd name="connsiteY3473" fmla="*/ 392153 h 506956"/>
              <a:gd name="connsiteX3474" fmla="*/ 186911 w 506956"/>
              <a:gd name="connsiteY3474" fmla="*/ 382306 h 506956"/>
              <a:gd name="connsiteX3475" fmla="*/ 181009 w 506956"/>
              <a:gd name="connsiteY3475" fmla="*/ 373112 h 506956"/>
              <a:gd name="connsiteX3476" fmla="*/ 185170 w 506956"/>
              <a:gd name="connsiteY3476" fmla="*/ 373112 h 506956"/>
              <a:gd name="connsiteX3477" fmla="*/ 188978 w 506956"/>
              <a:gd name="connsiteY3477" fmla="*/ 379097 h 506956"/>
              <a:gd name="connsiteX3478" fmla="*/ 192786 w 506956"/>
              <a:gd name="connsiteY3478" fmla="*/ 373112 h 506956"/>
              <a:gd name="connsiteX3479" fmla="*/ 196948 w 506956"/>
              <a:gd name="connsiteY3479" fmla="*/ 373112 h 506956"/>
              <a:gd name="connsiteX3480" fmla="*/ 191045 w 506956"/>
              <a:gd name="connsiteY3480" fmla="*/ 382306 h 506956"/>
              <a:gd name="connsiteX3481" fmla="*/ 197356 w 506956"/>
              <a:gd name="connsiteY3481" fmla="*/ 392153 h 506956"/>
              <a:gd name="connsiteX3482" fmla="*/ 193194 w 506956"/>
              <a:gd name="connsiteY3482" fmla="*/ 392153 h 506956"/>
              <a:gd name="connsiteX3483" fmla="*/ 188978 w 506956"/>
              <a:gd name="connsiteY3483" fmla="*/ 385462 h 506956"/>
              <a:gd name="connsiteX3484" fmla="*/ 214778 w 506956"/>
              <a:gd name="connsiteY3484" fmla="*/ 385462 h 506956"/>
              <a:gd name="connsiteX3485" fmla="*/ 210562 w 506956"/>
              <a:gd name="connsiteY3485" fmla="*/ 392153 h 506956"/>
              <a:gd name="connsiteX3486" fmla="*/ 206401 w 506956"/>
              <a:gd name="connsiteY3486" fmla="*/ 392153 h 506956"/>
              <a:gd name="connsiteX3487" fmla="*/ 212711 w 506956"/>
              <a:gd name="connsiteY3487" fmla="*/ 382306 h 506956"/>
              <a:gd name="connsiteX3488" fmla="*/ 206809 w 506956"/>
              <a:gd name="connsiteY3488" fmla="*/ 373112 h 506956"/>
              <a:gd name="connsiteX3489" fmla="*/ 210970 w 506956"/>
              <a:gd name="connsiteY3489" fmla="*/ 373112 h 506956"/>
              <a:gd name="connsiteX3490" fmla="*/ 214778 w 506956"/>
              <a:gd name="connsiteY3490" fmla="*/ 379097 h 506956"/>
              <a:gd name="connsiteX3491" fmla="*/ 218586 w 506956"/>
              <a:gd name="connsiteY3491" fmla="*/ 373112 h 506956"/>
              <a:gd name="connsiteX3492" fmla="*/ 222748 w 506956"/>
              <a:gd name="connsiteY3492" fmla="*/ 373112 h 506956"/>
              <a:gd name="connsiteX3493" fmla="*/ 216846 w 506956"/>
              <a:gd name="connsiteY3493" fmla="*/ 382306 h 506956"/>
              <a:gd name="connsiteX3494" fmla="*/ 223156 w 506956"/>
              <a:gd name="connsiteY3494" fmla="*/ 392153 h 506956"/>
              <a:gd name="connsiteX3495" fmla="*/ 218994 w 506956"/>
              <a:gd name="connsiteY3495" fmla="*/ 392153 h 506956"/>
              <a:gd name="connsiteX3496" fmla="*/ 214778 w 506956"/>
              <a:gd name="connsiteY3496" fmla="*/ 385462 h 506956"/>
              <a:gd name="connsiteX3497" fmla="*/ 240578 w 506956"/>
              <a:gd name="connsiteY3497" fmla="*/ 385462 h 506956"/>
              <a:gd name="connsiteX3498" fmla="*/ 236362 w 506956"/>
              <a:gd name="connsiteY3498" fmla="*/ 392153 h 506956"/>
              <a:gd name="connsiteX3499" fmla="*/ 232201 w 506956"/>
              <a:gd name="connsiteY3499" fmla="*/ 392153 h 506956"/>
              <a:gd name="connsiteX3500" fmla="*/ 238511 w 506956"/>
              <a:gd name="connsiteY3500" fmla="*/ 382306 h 506956"/>
              <a:gd name="connsiteX3501" fmla="*/ 232609 w 506956"/>
              <a:gd name="connsiteY3501" fmla="*/ 373112 h 506956"/>
              <a:gd name="connsiteX3502" fmla="*/ 236770 w 506956"/>
              <a:gd name="connsiteY3502" fmla="*/ 373112 h 506956"/>
              <a:gd name="connsiteX3503" fmla="*/ 240578 w 506956"/>
              <a:gd name="connsiteY3503" fmla="*/ 379097 h 506956"/>
              <a:gd name="connsiteX3504" fmla="*/ 244386 w 506956"/>
              <a:gd name="connsiteY3504" fmla="*/ 373112 h 506956"/>
              <a:gd name="connsiteX3505" fmla="*/ 248548 w 506956"/>
              <a:gd name="connsiteY3505" fmla="*/ 373112 h 506956"/>
              <a:gd name="connsiteX3506" fmla="*/ 242646 w 506956"/>
              <a:gd name="connsiteY3506" fmla="*/ 382306 h 506956"/>
              <a:gd name="connsiteX3507" fmla="*/ 248956 w 506956"/>
              <a:gd name="connsiteY3507" fmla="*/ 392153 h 506956"/>
              <a:gd name="connsiteX3508" fmla="*/ 244794 w 506956"/>
              <a:gd name="connsiteY3508" fmla="*/ 392153 h 506956"/>
              <a:gd name="connsiteX3509" fmla="*/ 240578 w 506956"/>
              <a:gd name="connsiteY3509" fmla="*/ 385462 h 506956"/>
              <a:gd name="connsiteX3510" fmla="*/ 266378 w 506956"/>
              <a:gd name="connsiteY3510" fmla="*/ 385462 h 506956"/>
              <a:gd name="connsiteX3511" fmla="*/ 262162 w 506956"/>
              <a:gd name="connsiteY3511" fmla="*/ 392153 h 506956"/>
              <a:gd name="connsiteX3512" fmla="*/ 258001 w 506956"/>
              <a:gd name="connsiteY3512" fmla="*/ 392153 h 506956"/>
              <a:gd name="connsiteX3513" fmla="*/ 264311 w 506956"/>
              <a:gd name="connsiteY3513" fmla="*/ 382306 h 506956"/>
              <a:gd name="connsiteX3514" fmla="*/ 258409 w 506956"/>
              <a:gd name="connsiteY3514" fmla="*/ 373112 h 506956"/>
              <a:gd name="connsiteX3515" fmla="*/ 262570 w 506956"/>
              <a:gd name="connsiteY3515" fmla="*/ 373112 h 506956"/>
              <a:gd name="connsiteX3516" fmla="*/ 266378 w 506956"/>
              <a:gd name="connsiteY3516" fmla="*/ 379097 h 506956"/>
              <a:gd name="connsiteX3517" fmla="*/ 270187 w 506956"/>
              <a:gd name="connsiteY3517" fmla="*/ 373112 h 506956"/>
              <a:gd name="connsiteX3518" fmla="*/ 274348 w 506956"/>
              <a:gd name="connsiteY3518" fmla="*/ 373112 h 506956"/>
              <a:gd name="connsiteX3519" fmla="*/ 268446 w 506956"/>
              <a:gd name="connsiteY3519" fmla="*/ 382306 h 506956"/>
              <a:gd name="connsiteX3520" fmla="*/ 274756 w 506956"/>
              <a:gd name="connsiteY3520" fmla="*/ 392153 h 506956"/>
              <a:gd name="connsiteX3521" fmla="*/ 270595 w 506956"/>
              <a:gd name="connsiteY3521" fmla="*/ 392153 h 506956"/>
              <a:gd name="connsiteX3522" fmla="*/ 266378 w 506956"/>
              <a:gd name="connsiteY3522" fmla="*/ 385462 h 506956"/>
              <a:gd name="connsiteX3523" fmla="*/ 292179 w 506956"/>
              <a:gd name="connsiteY3523" fmla="*/ 385462 h 506956"/>
              <a:gd name="connsiteX3524" fmla="*/ 287962 w 506956"/>
              <a:gd name="connsiteY3524" fmla="*/ 392153 h 506956"/>
              <a:gd name="connsiteX3525" fmla="*/ 283801 w 506956"/>
              <a:gd name="connsiteY3525" fmla="*/ 392153 h 506956"/>
              <a:gd name="connsiteX3526" fmla="*/ 290111 w 506956"/>
              <a:gd name="connsiteY3526" fmla="*/ 382306 h 506956"/>
              <a:gd name="connsiteX3527" fmla="*/ 284209 w 506956"/>
              <a:gd name="connsiteY3527" fmla="*/ 373112 h 506956"/>
              <a:gd name="connsiteX3528" fmla="*/ 288370 w 506956"/>
              <a:gd name="connsiteY3528" fmla="*/ 373112 h 506956"/>
              <a:gd name="connsiteX3529" fmla="*/ 292179 w 506956"/>
              <a:gd name="connsiteY3529" fmla="*/ 379097 h 506956"/>
              <a:gd name="connsiteX3530" fmla="*/ 295987 w 506956"/>
              <a:gd name="connsiteY3530" fmla="*/ 373112 h 506956"/>
              <a:gd name="connsiteX3531" fmla="*/ 300148 w 506956"/>
              <a:gd name="connsiteY3531" fmla="*/ 373112 h 506956"/>
              <a:gd name="connsiteX3532" fmla="*/ 294246 w 506956"/>
              <a:gd name="connsiteY3532" fmla="*/ 382306 h 506956"/>
              <a:gd name="connsiteX3533" fmla="*/ 300556 w 506956"/>
              <a:gd name="connsiteY3533" fmla="*/ 392153 h 506956"/>
              <a:gd name="connsiteX3534" fmla="*/ 296395 w 506956"/>
              <a:gd name="connsiteY3534" fmla="*/ 392153 h 506956"/>
              <a:gd name="connsiteX3535" fmla="*/ 292179 w 506956"/>
              <a:gd name="connsiteY3535" fmla="*/ 385462 h 506956"/>
              <a:gd name="connsiteX3536" fmla="*/ 317979 w 506956"/>
              <a:gd name="connsiteY3536" fmla="*/ 385462 h 506956"/>
              <a:gd name="connsiteX3537" fmla="*/ 313762 w 506956"/>
              <a:gd name="connsiteY3537" fmla="*/ 392153 h 506956"/>
              <a:gd name="connsiteX3538" fmla="*/ 309601 w 506956"/>
              <a:gd name="connsiteY3538" fmla="*/ 392153 h 506956"/>
              <a:gd name="connsiteX3539" fmla="*/ 315911 w 506956"/>
              <a:gd name="connsiteY3539" fmla="*/ 382306 h 506956"/>
              <a:gd name="connsiteX3540" fmla="*/ 310009 w 506956"/>
              <a:gd name="connsiteY3540" fmla="*/ 373112 h 506956"/>
              <a:gd name="connsiteX3541" fmla="*/ 314170 w 506956"/>
              <a:gd name="connsiteY3541" fmla="*/ 373112 h 506956"/>
              <a:gd name="connsiteX3542" fmla="*/ 317979 w 506956"/>
              <a:gd name="connsiteY3542" fmla="*/ 379097 h 506956"/>
              <a:gd name="connsiteX3543" fmla="*/ 321787 w 506956"/>
              <a:gd name="connsiteY3543" fmla="*/ 373112 h 506956"/>
              <a:gd name="connsiteX3544" fmla="*/ 325948 w 506956"/>
              <a:gd name="connsiteY3544" fmla="*/ 373112 h 506956"/>
              <a:gd name="connsiteX3545" fmla="*/ 320046 w 506956"/>
              <a:gd name="connsiteY3545" fmla="*/ 382306 h 506956"/>
              <a:gd name="connsiteX3546" fmla="*/ 326356 w 506956"/>
              <a:gd name="connsiteY3546" fmla="*/ 392153 h 506956"/>
              <a:gd name="connsiteX3547" fmla="*/ 322195 w 506956"/>
              <a:gd name="connsiteY3547" fmla="*/ 392153 h 506956"/>
              <a:gd name="connsiteX3548" fmla="*/ 317979 w 506956"/>
              <a:gd name="connsiteY3548" fmla="*/ 385462 h 506956"/>
              <a:gd name="connsiteX3549" fmla="*/ 343779 w 506956"/>
              <a:gd name="connsiteY3549" fmla="*/ 385462 h 506956"/>
              <a:gd name="connsiteX3550" fmla="*/ 339563 w 506956"/>
              <a:gd name="connsiteY3550" fmla="*/ 392153 h 506956"/>
              <a:gd name="connsiteX3551" fmla="*/ 335401 w 506956"/>
              <a:gd name="connsiteY3551" fmla="*/ 392153 h 506956"/>
              <a:gd name="connsiteX3552" fmla="*/ 341711 w 506956"/>
              <a:gd name="connsiteY3552" fmla="*/ 382306 h 506956"/>
              <a:gd name="connsiteX3553" fmla="*/ 335809 w 506956"/>
              <a:gd name="connsiteY3553" fmla="*/ 373112 h 506956"/>
              <a:gd name="connsiteX3554" fmla="*/ 339971 w 506956"/>
              <a:gd name="connsiteY3554" fmla="*/ 373112 h 506956"/>
              <a:gd name="connsiteX3555" fmla="*/ 343779 w 506956"/>
              <a:gd name="connsiteY3555" fmla="*/ 379097 h 506956"/>
              <a:gd name="connsiteX3556" fmla="*/ 347587 w 506956"/>
              <a:gd name="connsiteY3556" fmla="*/ 373112 h 506956"/>
              <a:gd name="connsiteX3557" fmla="*/ 351748 w 506956"/>
              <a:gd name="connsiteY3557" fmla="*/ 373112 h 506956"/>
              <a:gd name="connsiteX3558" fmla="*/ 345846 w 506956"/>
              <a:gd name="connsiteY3558" fmla="*/ 382306 h 506956"/>
              <a:gd name="connsiteX3559" fmla="*/ 352156 w 506956"/>
              <a:gd name="connsiteY3559" fmla="*/ 392153 h 506956"/>
              <a:gd name="connsiteX3560" fmla="*/ 347995 w 506956"/>
              <a:gd name="connsiteY3560" fmla="*/ 392153 h 506956"/>
              <a:gd name="connsiteX3561" fmla="*/ 343779 w 506956"/>
              <a:gd name="connsiteY3561" fmla="*/ 385462 h 506956"/>
              <a:gd name="connsiteX3562" fmla="*/ 369579 w 506956"/>
              <a:gd name="connsiteY3562" fmla="*/ 385462 h 506956"/>
              <a:gd name="connsiteX3563" fmla="*/ 365363 w 506956"/>
              <a:gd name="connsiteY3563" fmla="*/ 392153 h 506956"/>
              <a:gd name="connsiteX3564" fmla="*/ 361201 w 506956"/>
              <a:gd name="connsiteY3564" fmla="*/ 392153 h 506956"/>
              <a:gd name="connsiteX3565" fmla="*/ 367511 w 506956"/>
              <a:gd name="connsiteY3565" fmla="*/ 382306 h 506956"/>
              <a:gd name="connsiteX3566" fmla="*/ 361609 w 506956"/>
              <a:gd name="connsiteY3566" fmla="*/ 373112 h 506956"/>
              <a:gd name="connsiteX3567" fmla="*/ 365771 w 506956"/>
              <a:gd name="connsiteY3567" fmla="*/ 373112 h 506956"/>
              <a:gd name="connsiteX3568" fmla="*/ 369579 w 506956"/>
              <a:gd name="connsiteY3568" fmla="*/ 379097 h 506956"/>
              <a:gd name="connsiteX3569" fmla="*/ 373387 w 506956"/>
              <a:gd name="connsiteY3569" fmla="*/ 373112 h 506956"/>
              <a:gd name="connsiteX3570" fmla="*/ 377548 w 506956"/>
              <a:gd name="connsiteY3570" fmla="*/ 373112 h 506956"/>
              <a:gd name="connsiteX3571" fmla="*/ 371646 w 506956"/>
              <a:gd name="connsiteY3571" fmla="*/ 382306 h 506956"/>
              <a:gd name="connsiteX3572" fmla="*/ 377956 w 506956"/>
              <a:gd name="connsiteY3572" fmla="*/ 392153 h 506956"/>
              <a:gd name="connsiteX3573" fmla="*/ 373795 w 506956"/>
              <a:gd name="connsiteY3573" fmla="*/ 392153 h 506956"/>
              <a:gd name="connsiteX3574" fmla="*/ 369579 w 506956"/>
              <a:gd name="connsiteY3574" fmla="*/ 385462 h 506956"/>
              <a:gd name="connsiteX3575" fmla="*/ 395379 w 506956"/>
              <a:gd name="connsiteY3575" fmla="*/ 385462 h 506956"/>
              <a:gd name="connsiteX3576" fmla="*/ 391163 w 506956"/>
              <a:gd name="connsiteY3576" fmla="*/ 392153 h 506956"/>
              <a:gd name="connsiteX3577" fmla="*/ 387001 w 506956"/>
              <a:gd name="connsiteY3577" fmla="*/ 392153 h 506956"/>
              <a:gd name="connsiteX3578" fmla="*/ 393312 w 506956"/>
              <a:gd name="connsiteY3578" fmla="*/ 382306 h 506956"/>
              <a:gd name="connsiteX3579" fmla="*/ 387409 w 506956"/>
              <a:gd name="connsiteY3579" fmla="*/ 373112 h 506956"/>
              <a:gd name="connsiteX3580" fmla="*/ 391571 w 506956"/>
              <a:gd name="connsiteY3580" fmla="*/ 373112 h 506956"/>
              <a:gd name="connsiteX3581" fmla="*/ 395379 w 506956"/>
              <a:gd name="connsiteY3581" fmla="*/ 379097 h 506956"/>
              <a:gd name="connsiteX3582" fmla="*/ 399187 w 506956"/>
              <a:gd name="connsiteY3582" fmla="*/ 373112 h 506956"/>
              <a:gd name="connsiteX3583" fmla="*/ 403348 w 506956"/>
              <a:gd name="connsiteY3583" fmla="*/ 373112 h 506956"/>
              <a:gd name="connsiteX3584" fmla="*/ 397446 w 506956"/>
              <a:gd name="connsiteY3584" fmla="*/ 382306 h 506956"/>
              <a:gd name="connsiteX3585" fmla="*/ 403756 w 506956"/>
              <a:gd name="connsiteY3585" fmla="*/ 392153 h 506956"/>
              <a:gd name="connsiteX3586" fmla="*/ 399595 w 506956"/>
              <a:gd name="connsiteY3586" fmla="*/ 392153 h 506956"/>
              <a:gd name="connsiteX3587" fmla="*/ 395379 w 506956"/>
              <a:gd name="connsiteY3587" fmla="*/ 385462 h 506956"/>
              <a:gd name="connsiteX3588" fmla="*/ 421179 w 506956"/>
              <a:gd name="connsiteY3588" fmla="*/ 385462 h 506956"/>
              <a:gd name="connsiteX3589" fmla="*/ 416963 w 506956"/>
              <a:gd name="connsiteY3589" fmla="*/ 392153 h 506956"/>
              <a:gd name="connsiteX3590" fmla="*/ 412801 w 506956"/>
              <a:gd name="connsiteY3590" fmla="*/ 392153 h 506956"/>
              <a:gd name="connsiteX3591" fmla="*/ 419112 w 506956"/>
              <a:gd name="connsiteY3591" fmla="*/ 382306 h 506956"/>
              <a:gd name="connsiteX3592" fmla="*/ 413209 w 506956"/>
              <a:gd name="connsiteY3592" fmla="*/ 373112 h 506956"/>
              <a:gd name="connsiteX3593" fmla="*/ 417371 w 506956"/>
              <a:gd name="connsiteY3593" fmla="*/ 373112 h 506956"/>
              <a:gd name="connsiteX3594" fmla="*/ 421179 w 506956"/>
              <a:gd name="connsiteY3594" fmla="*/ 379097 h 506956"/>
              <a:gd name="connsiteX3595" fmla="*/ 424987 w 506956"/>
              <a:gd name="connsiteY3595" fmla="*/ 373112 h 506956"/>
              <a:gd name="connsiteX3596" fmla="*/ 429149 w 506956"/>
              <a:gd name="connsiteY3596" fmla="*/ 373112 h 506956"/>
              <a:gd name="connsiteX3597" fmla="*/ 423246 w 506956"/>
              <a:gd name="connsiteY3597" fmla="*/ 382306 h 506956"/>
              <a:gd name="connsiteX3598" fmla="*/ 429557 w 506956"/>
              <a:gd name="connsiteY3598" fmla="*/ 392153 h 506956"/>
              <a:gd name="connsiteX3599" fmla="*/ 425395 w 506956"/>
              <a:gd name="connsiteY3599" fmla="*/ 392153 h 506956"/>
              <a:gd name="connsiteX3600" fmla="*/ 421179 w 506956"/>
              <a:gd name="connsiteY3600" fmla="*/ 385462 h 506956"/>
              <a:gd name="connsiteX3601" fmla="*/ 446979 w 506956"/>
              <a:gd name="connsiteY3601" fmla="*/ 385462 h 506956"/>
              <a:gd name="connsiteX3602" fmla="*/ 442763 w 506956"/>
              <a:gd name="connsiteY3602" fmla="*/ 392153 h 506956"/>
              <a:gd name="connsiteX3603" fmla="*/ 438601 w 506956"/>
              <a:gd name="connsiteY3603" fmla="*/ 392153 h 506956"/>
              <a:gd name="connsiteX3604" fmla="*/ 444912 w 506956"/>
              <a:gd name="connsiteY3604" fmla="*/ 382306 h 506956"/>
              <a:gd name="connsiteX3605" fmla="*/ 439009 w 506956"/>
              <a:gd name="connsiteY3605" fmla="*/ 373112 h 506956"/>
              <a:gd name="connsiteX3606" fmla="*/ 443171 w 506956"/>
              <a:gd name="connsiteY3606" fmla="*/ 373112 h 506956"/>
              <a:gd name="connsiteX3607" fmla="*/ 446979 w 506956"/>
              <a:gd name="connsiteY3607" fmla="*/ 379097 h 506956"/>
              <a:gd name="connsiteX3608" fmla="*/ 450787 w 506956"/>
              <a:gd name="connsiteY3608" fmla="*/ 373112 h 506956"/>
              <a:gd name="connsiteX3609" fmla="*/ 454949 w 506956"/>
              <a:gd name="connsiteY3609" fmla="*/ 373112 h 506956"/>
              <a:gd name="connsiteX3610" fmla="*/ 449046 w 506956"/>
              <a:gd name="connsiteY3610" fmla="*/ 382306 h 506956"/>
              <a:gd name="connsiteX3611" fmla="*/ 455357 w 506956"/>
              <a:gd name="connsiteY3611" fmla="*/ 392153 h 506956"/>
              <a:gd name="connsiteX3612" fmla="*/ 451195 w 506956"/>
              <a:gd name="connsiteY3612" fmla="*/ 392153 h 506956"/>
              <a:gd name="connsiteX3613" fmla="*/ 446979 w 506956"/>
              <a:gd name="connsiteY3613" fmla="*/ 385462 h 506956"/>
              <a:gd name="connsiteX3614" fmla="*/ 472779 w 506956"/>
              <a:gd name="connsiteY3614" fmla="*/ 385462 h 506956"/>
              <a:gd name="connsiteX3615" fmla="*/ 468563 w 506956"/>
              <a:gd name="connsiteY3615" fmla="*/ 392153 h 506956"/>
              <a:gd name="connsiteX3616" fmla="*/ 464401 w 506956"/>
              <a:gd name="connsiteY3616" fmla="*/ 392153 h 506956"/>
              <a:gd name="connsiteX3617" fmla="*/ 470712 w 506956"/>
              <a:gd name="connsiteY3617" fmla="*/ 382306 h 506956"/>
              <a:gd name="connsiteX3618" fmla="*/ 464809 w 506956"/>
              <a:gd name="connsiteY3618" fmla="*/ 373112 h 506956"/>
              <a:gd name="connsiteX3619" fmla="*/ 468971 w 506956"/>
              <a:gd name="connsiteY3619" fmla="*/ 373112 h 506956"/>
              <a:gd name="connsiteX3620" fmla="*/ 472779 w 506956"/>
              <a:gd name="connsiteY3620" fmla="*/ 379097 h 506956"/>
              <a:gd name="connsiteX3621" fmla="*/ 476587 w 506956"/>
              <a:gd name="connsiteY3621" fmla="*/ 373112 h 506956"/>
              <a:gd name="connsiteX3622" fmla="*/ 480749 w 506956"/>
              <a:gd name="connsiteY3622" fmla="*/ 373112 h 506956"/>
              <a:gd name="connsiteX3623" fmla="*/ 474846 w 506956"/>
              <a:gd name="connsiteY3623" fmla="*/ 382306 h 506956"/>
              <a:gd name="connsiteX3624" fmla="*/ 481157 w 506956"/>
              <a:gd name="connsiteY3624" fmla="*/ 392153 h 506956"/>
              <a:gd name="connsiteX3625" fmla="*/ 476995 w 506956"/>
              <a:gd name="connsiteY3625" fmla="*/ 392153 h 506956"/>
              <a:gd name="connsiteX3626" fmla="*/ 472779 w 506956"/>
              <a:gd name="connsiteY3626" fmla="*/ 385462 h 506956"/>
              <a:gd name="connsiteX3627" fmla="*/ 498579 w 506956"/>
              <a:gd name="connsiteY3627" fmla="*/ 385462 h 506956"/>
              <a:gd name="connsiteX3628" fmla="*/ 494363 w 506956"/>
              <a:gd name="connsiteY3628" fmla="*/ 392153 h 506956"/>
              <a:gd name="connsiteX3629" fmla="*/ 490201 w 506956"/>
              <a:gd name="connsiteY3629" fmla="*/ 392153 h 506956"/>
              <a:gd name="connsiteX3630" fmla="*/ 496512 w 506956"/>
              <a:gd name="connsiteY3630" fmla="*/ 382306 h 506956"/>
              <a:gd name="connsiteX3631" fmla="*/ 490609 w 506956"/>
              <a:gd name="connsiteY3631" fmla="*/ 373112 h 506956"/>
              <a:gd name="connsiteX3632" fmla="*/ 494771 w 506956"/>
              <a:gd name="connsiteY3632" fmla="*/ 373112 h 506956"/>
              <a:gd name="connsiteX3633" fmla="*/ 498579 w 506956"/>
              <a:gd name="connsiteY3633" fmla="*/ 379097 h 506956"/>
              <a:gd name="connsiteX3634" fmla="*/ 502387 w 506956"/>
              <a:gd name="connsiteY3634" fmla="*/ 373112 h 506956"/>
              <a:gd name="connsiteX3635" fmla="*/ 506549 w 506956"/>
              <a:gd name="connsiteY3635" fmla="*/ 373112 h 506956"/>
              <a:gd name="connsiteX3636" fmla="*/ 500646 w 506956"/>
              <a:gd name="connsiteY3636" fmla="*/ 382306 h 506956"/>
              <a:gd name="connsiteX3637" fmla="*/ 506957 w 506956"/>
              <a:gd name="connsiteY3637" fmla="*/ 392153 h 506956"/>
              <a:gd name="connsiteX3638" fmla="*/ 502795 w 506956"/>
              <a:gd name="connsiteY3638" fmla="*/ 392153 h 506956"/>
              <a:gd name="connsiteX3639" fmla="*/ 498579 w 506956"/>
              <a:gd name="connsiteY3639" fmla="*/ 385462 h 506956"/>
              <a:gd name="connsiteX3640" fmla="*/ 8378 w 506956"/>
              <a:gd name="connsiteY3640" fmla="*/ 414163 h 506956"/>
              <a:gd name="connsiteX3641" fmla="*/ 4162 w 506956"/>
              <a:gd name="connsiteY3641" fmla="*/ 420854 h 506956"/>
              <a:gd name="connsiteX3642" fmla="*/ 0 w 506956"/>
              <a:gd name="connsiteY3642" fmla="*/ 420854 h 506956"/>
              <a:gd name="connsiteX3643" fmla="*/ 6310 w 506956"/>
              <a:gd name="connsiteY3643" fmla="*/ 411007 h 506956"/>
              <a:gd name="connsiteX3644" fmla="*/ 408 w 506956"/>
              <a:gd name="connsiteY3644" fmla="*/ 401813 h 506956"/>
              <a:gd name="connsiteX3645" fmla="*/ 4570 w 506956"/>
              <a:gd name="connsiteY3645" fmla="*/ 401813 h 506956"/>
              <a:gd name="connsiteX3646" fmla="*/ 8378 w 506956"/>
              <a:gd name="connsiteY3646" fmla="*/ 407798 h 506956"/>
              <a:gd name="connsiteX3647" fmla="*/ 12186 w 506956"/>
              <a:gd name="connsiteY3647" fmla="*/ 401813 h 506956"/>
              <a:gd name="connsiteX3648" fmla="*/ 16347 w 506956"/>
              <a:gd name="connsiteY3648" fmla="*/ 401813 h 506956"/>
              <a:gd name="connsiteX3649" fmla="*/ 10445 w 506956"/>
              <a:gd name="connsiteY3649" fmla="*/ 411007 h 506956"/>
              <a:gd name="connsiteX3650" fmla="*/ 16755 w 506956"/>
              <a:gd name="connsiteY3650" fmla="*/ 420854 h 506956"/>
              <a:gd name="connsiteX3651" fmla="*/ 12594 w 506956"/>
              <a:gd name="connsiteY3651" fmla="*/ 420854 h 506956"/>
              <a:gd name="connsiteX3652" fmla="*/ 8378 w 506956"/>
              <a:gd name="connsiteY3652" fmla="*/ 414163 h 506956"/>
              <a:gd name="connsiteX3653" fmla="*/ 34178 w 506956"/>
              <a:gd name="connsiteY3653" fmla="*/ 414163 h 506956"/>
              <a:gd name="connsiteX3654" fmla="*/ 29962 w 506956"/>
              <a:gd name="connsiteY3654" fmla="*/ 420854 h 506956"/>
              <a:gd name="connsiteX3655" fmla="*/ 25800 w 506956"/>
              <a:gd name="connsiteY3655" fmla="*/ 420854 h 506956"/>
              <a:gd name="connsiteX3656" fmla="*/ 32110 w 506956"/>
              <a:gd name="connsiteY3656" fmla="*/ 411007 h 506956"/>
              <a:gd name="connsiteX3657" fmla="*/ 26208 w 506956"/>
              <a:gd name="connsiteY3657" fmla="*/ 401813 h 506956"/>
              <a:gd name="connsiteX3658" fmla="*/ 30370 w 506956"/>
              <a:gd name="connsiteY3658" fmla="*/ 401813 h 506956"/>
              <a:gd name="connsiteX3659" fmla="*/ 34178 w 506956"/>
              <a:gd name="connsiteY3659" fmla="*/ 407798 h 506956"/>
              <a:gd name="connsiteX3660" fmla="*/ 37986 w 506956"/>
              <a:gd name="connsiteY3660" fmla="*/ 401813 h 506956"/>
              <a:gd name="connsiteX3661" fmla="*/ 42147 w 506956"/>
              <a:gd name="connsiteY3661" fmla="*/ 401813 h 506956"/>
              <a:gd name="connsiteX3662" fmla="*/ 36245 w 506956"/>
              <a:gd name="connsiteY3662" fmla="*/ 411007 h 506956"/>
              <a:gd name="connsiteX3663" fmla="*/ 42555 w 506956"/>
              <a:gd name="connsiteY3663" fmla="*/ 420854 h 506956"/>
              <a:gd name="connsiteX3664" fmla="*/ 38394 w 506956"/>
              <a:gd name="connsiteY3664" fmla="*/ 420854 h 506956"/>
              <a:gd name="connsiteX3665" fmla="*/ 34178 w 506956"/>
              <a:gd name="connsiteY3665" fmla="*/ 414163 h 506956"/>
              <a:gd name="connsiteX3666" fmla="*/ 59978 w 506956"/>
              <a:gd name="connsiteY3666" fmla="*/ 414163 h 506956"/>
              <a:gd name="connsiteX3667" fmla="*/ 55762 w 506956"/>
              <a:gd name="connsiteY3667" fmla="*/ 420854 h 506956"/>
              <a:gd name="connsiteX3668" fmla="*/ 51600 w 506956"/>
              <a:gd name="connsiteY3668" fmla="*/ 420854 h 506956"/>
              <a:gd name="connsiteX3669" fmla="*/ 57911 w 506956"/>
              <a:gd name="connsiteY3669" fmla="*/ 411007 h 506956"/>
              <a:gd name="connsiteX3670" fmla="*/ 52008 w 506956"/>
              <a:gd name="connsiteY3670" fmla="*/ 401813 h 506956"/>
              <a:gd name="connsiteX3671" fmla="*/ 56170 w 506956"/>
              <a:gd name="connsiteY3671" fmla="*/ 401813 h 506956"/>
              <a:gd name="connsiteX3672" fmla="*/ 59978 w 506956"/>
              <a:gd name="connsiteY3672" fmla="*/ 407798 h 506956"/>
              <a:gd name="connsiteX3673" fmla="*/ 63786 w 506956"/>
              <a:gd name="connsiteY3673" fmla="*/ 401813 h 506956"/>
              <a:gd name="connsiteX3674" fmla="*/ 67948 w 506956"/>
              <a:gd name="connsiteY3674" fmla="*/ 401813 h 506956"/>
              <a:gd name="connsiteX3675" fmla="*/ 62045 w 506956"/>
              <a:gd name="connsiteY3675" fmla="*/ 411007 h 506956"/>
              <a:gd name="connsiteX3676" fmla="*/ 68356 w 506956"/>
              <a:gd name="connsiteY3676" fmla="*/ 420854 h 506956"/>
              <a:gd name="connsiteX3677" fmla="*/ 64194 w 506956"/>
              <a:gd name="connsiteY3677" fmla="*/ 420854 h 506956"/>
              <a:gd name="connsiteX3678" fmla="*/ 59978 w 506956"/>
              <a:gd name="connsiteY3678" fmla="*/ 414163 h 506956"/>
              <a:gd name="connsiteX3679" fmla="*/ 85778 w 506956"/>
              <a:gd name="connsiteY3679" fmla="*/ 414163 h 506956"/>
              <a:gd name="connsiteX3680" fmla="*/ 81562 w 506956"/>
              <a:gd name="connsiteY3680" fmla="*/ 420854 h 506956"/>
              <a:gd name="connsiteX3681" fmla="*/ 77400 w 506956"/>
              <a:gd name="connsiteY3681" fmla="*/ 420854 h 506956"/>
              <a:gd name="connsiteX3682" fmla="*/ 83711 w 506956"/>
              <a:gd name="connsiteY3682" fmla="*/ 411007 h 506956"/>
              <a:gd name="connsiteX3683" fmla="*/ 77808 w 506956"/>
              <a:gd name="connsiteY3683" fmla="*/ 401813 h 506956"/>
              <a:gd name="connsiteX3684" fmla="*/ 81970 w 506956"/>
              <a:gd name="connsiteY3684" fmla="*/ 401813 h 506956"/>
              <a:gd name="connsiteX3685" fmla="*/ 85778 w 506956"/>
              <a:gd name="connsiteY3685" fmla="*/ 407798 h 506956"/>
              <a:gd name="connsiteX3686" fmla="*/ 89586 w 506956"/>
              <a:gd name="connsiteY3686" fmla="*/ 401813 h 506956"/>
              <a:gd name="connsiteX3687" fmla="*/ 93748 w 506956"/>
              <a:gd name="connsiteY3687" fmla="*/ 401813 h 506956"/>
              <a:gd name="connsiteX3688" fmla="*/ 87845 w 506956"/>
              <a:gd name="connsiteY3688" fmla="*/ 411007 h 506956"/>
              <a:gd name="connsiteX3689" fmla="*/ 94156 w 506956"/>
              <a:gd name="connsiteY3689" fmla="*/ 420854 h 506956"/>
              <a:gd name="connsiteX3690" fmla="*/ 89994 w 506956"/>
              <a:gd name="connsiteY3690" fmla="*/ 420854 h 506956"/>
              <a:gd name="connsiteX3691" fmla="*/ 85778 w 506956"/>
              <a:gd name="connsiteY3691" fmla="*/ 414163 h 506956"/>
              <a:gd name="connsiteX3692" fmla="*/ 111578 w 506956"/>
              <a:gd name="connsiteY3692" fmla="*/ 414163 h 506956"/>
              <a:gd name="connsiteX3693" fmla="*/ 107362 w 506956"/>
              <a:gd name="connsiteY3693" fmla="*/ 420854 h 506956"/>
              <a:gd name="connsiteX3694" fmla="*/ 103200 w 506956"/>
              <a:gd name="connsiteY3694" fmla="*/ 420854 h 506956"/>
              <a:gd name="connsiteX3695" fmla="*/ 109511 w 506956"/>
              <a:gd name="connsiteY3695" fmla="*/ 411007 h 506956"/>
              <a:gd name="connsiteX3696" fmla="*/ 103608 w 506956"/>
              <a:gd name="connsiteY3696" fmla="*/ 401813 h 506956"/>
              <a:gd name="connsiteX3697" fmla="*/ 107770 w 506956"/>
              <a:gd name="connsiteY3697" fmla="*/ 401813 h 506956"/>
              <a:gd name="connsiteX3698" fmla="*/ 111578 w 506956"/>
              <a:gd name="connsiteY3698" fmla="*/ 407798 h 506956"/>
              <a:gd name="connsiteX3699" fmla="*/ 115386 w 506956"/>
              <a:gd name="connsiteY3699" fmla="*/ 401813 h 506956"/>
              <a:gd name="connsiteX3700" fmla="*/ 119548 w 506956"/>
              <a:gd name="connsiteY3700" fmla="*/ 401813 h 506956"/>
              <a:gd name="connsiteX3701" fmla="*/ 113645 w 506956"/>
              <a:gd name="connsiteY3701" fmla="*/ 411007 h 506956"/>
              <a:gd name="connsiteX3702" fmla="*/ 119956 w 506956"/>
              <a:gd name="connsiteY3702" fmla="*/ 420854 h 506956"/>
              <a:gd name="connsiteX3703" fmla="*/ 115794 w 506956"/>
              <a:gd name="connsiteY3703" fmla="*/ 420854 h 506956"/>
              <a:gd name="connsiteX3704" fmla="*/ 111578 w 506956"/>
              <a:gd name="connsiteY3704" fmla="*/ 414163 h 506956"/>
              <a:gd name="connsiteX3705" fmla="*/ 137378 w 506956"/>
              <a:gd name="connsiteY3705" fmla="*/ 414163 h 506956"/>
              <a:gd name="connsiteX3706" fmla="*/ 133162 w 506956"/>
              <a:gd name="connsiteY3706" fmla="*/ 420854 h 506956"/>
              <a:gd name="connsiteX3707" fmla="*/ 129000 w 506956"/>
              <a:gd name="connsiteY3707" fmla="*/ 420854 h 506956"/>
              <a:gd name="connsiteX3708" fmla="*/ 135311 w 506956"/>
              <a:gd name="connsiteY3708" fmla="*/ 411007 h 506956"/>
              <a:gd name="connsiteX3709" fmla="*/ 129408 w 506956"/>
              <a:gd name="connsiteY3709" fmla="*/ 401813 h 506956"/>
              <a:gd name="connsiteX3710" fmla="*/ 133570 w 506956"/>
              <a:gd name="connsiteY3710" fmla="*/ 401813 h 506956"/>
              <a:gd name="connsiteX3711" fmla="*/ 137378 w 506956"/>
              <a:gd name="connsiteY3711" fmla="*/ 407798 h 506956"/>
              <a:gd name="connsiteX3712" fmla="*/ 141186 w 506956"/>
              <a:gd name="connsiteY3712" fmla="*/ 401813 h 506956"/>
              <a:gd name="connsiteX3713" fmla="*/ 145348 w 506956"/>
              <a:gd name="connsiteY3713" fmla="*/ 401813 h 506956"/>
              <a:gd name="connsiteX3714" fmla="*/ 139445 w 506956"/>
              <a:gd name="connsiteY3714" fmla="*/ 411007 h 506956"/>
              <a:gd name="connsiteX3715" fmla="*/ 145756 w 506956"/>
              <a:gd name="connsiteY3715" fmla="*/ 420854 h 506956"/>
              <a:gd name="connsiteX3716" fmla="*/ 141594 w 506956"/>
              <a:gd name="connsiteY3716" fmla="*/ 420854 h 506956"/>
              <a:gd name="connsiteX3717" fmla="*/ 137378 w 506956"/>
              <a:gd name="connsiteY3717" fmla="*/ 414163 h 506956"/>
              <a:gd name="connsiteX3718" fmla="*/ 163178 w 506956"/>
              <a:gd name="connsiteY3718" fmla="*/ 414163 h 506956"/>
              <a:gd name="connsiteX3719" fmla="*/ 158962 w 506956"/>
              <a:gd name="connsiteY3719" fmla="*/ 420854 h 506956"/>
              <a:gd name="connsiteX3720" fmla="*/ 154800 w 506956"/>
              <a:gd name="connsiteY3720" fmla="*/ 420854 h 506956"/>
              <a:gd name="connsiteX3721" fmla="*/ 161111 w 506956"/>
              <a:gd name="connsiteY3721" fmla="*/ 411007 h 506956"/>
              <a:gd name="connsiteX3722" fmla="*/ 155208 w 506956"/>
              <a:gd name="connsiteY3722" fmla="*/ 401813 h 506956"/>
              <a:gd name="connsiteX3723" fmla="*/ 159370 w 506956"/>
              <a:gd name="connsiteY3723" fmla="*/ 401813 h 506956"/>
              <a:gd name="connsiteX3724" fmla="*/ 163178 w 506956"/>
              <a:gd name="connsiteY3724" fmla="*/ 407798 h 506956"/>
              <a:gd name="connsiteX3725" fmla="*/ 166986 w 506956"/>
              <a:gd name="connsiteY3725" fmla="*/ 401813 h 506956"/>
              <a:gd name="connsiteX3726" fmla="*/ 171148 w 506956"/>
              <a:gd name="connsiteY3726" fmla="*/ 401813 h 506956"/>
              <a:gd name="connsiteX3727" fmla="*/ 165245 w 506956"/>
              <a:gd name="connsiteY3727" fmla="*/ 411007 h 506956"/>
              <a:gd name="connsiteX3728" fmla="*/ 171556 w 506956"/>
              <a:gd name="connsiteY3728" fmla="*/ 420854 h 506956"/>
              <a:gd name="connsiteX3729" fmla="*/ 167394 w 506956"/>
              <a:gd name="connsiteY3729" fmla="*/ 420854 h 506956"/>
              <a:gd name="connsiteX3730" fmla="*/ 163178 w 506956"/>
              <a:gd name="connsiteY3730" fmla="*/ 414163 h 506956"/>
              <a:gd name="connsiteX3731" fmla="*/ 188978 w 506956"/>
              <a:gd name="connsiteY3731" fmla="*/ 414163 h 506956"/>
              <a:gd name="connsiteX3732" fmla="*/ 184762 w 506956"/>
              <a:gd name="connsiteY3732" fmla="*/ 420854 h 506956"/>
              <a:gd name="connsiteX3733" fmla="*/ 180601 w 506956"/>
              <a:gd name="connsiteY3733" fmla="*/ 420854 h 506956"/>
              <a:gd name="connsiteX3734" fmla="*/ 186911 w 506956"/>
              <a:gd name="connsiteY3734" fmla="*/ 411007 h 506956"/>
              <a:gd name="connsiteX3735" fmla="*/ 181009 w 506956"/>
              <a:gd name="connsiteY3735" fmla="*/ 401813 h 506956"/>
              <a:gd name="connsiteX3736" fmla="*/ 185170 w 506956"/>
              <a:gd name="connsiteY3736" fmla="*/ 401813 h 506956"/>
              <a:gd name="connsiteX3737" fmla="*/ 188978 w 506956"/>
              <a:gd name="connsiteY3737" fmla="*/ 407798 h 506956"/>
              <a:gd name="connsiteX3738" fmla="*/ 192786 w 506956"/>
              <a:gd name="connsiteY3738" fmla="*/ 401813 h 506956"/>
              <a:gd name="connsiteX3739" fmla="*/ 196948 w 506956"/>
              <a:gd name="connsiteY3739" fmla="*/ 401813 h 506956"/>
              <a:gd name="connsiteX3740" fmla="*/ 191045 w 506956"/>
              <a:gd name="connsiteY3740" fmla="*/ 411007 h 506956"/>
              <a:gd name="connsiteX3741" fmla="*/ 197356 w 506956"/>
              <a:gd name="connsiteY3741" fmla="*/ 420854 h 506956"/>
              <a:gd name="connsiteX3742" fmla="*/ 193194 w 506956"/>
              <a:gd name="connsiteY3742" fmla="*/ 420854 h 506956"/>
              <a:gd name="connsiteX3743" fmla="*/ 188978 w 506956"/>
              <a:gd name="connsiteY3743" fmla="*/ 414163 h 506956"/>
              <a:gd name="connsiteX3744" fmla="*/ 214778 w 506956"/>
              <a:gd name="connsiteY3744" fmla="*/ 414163 h 506956"/>
              <a:gd name="connsiteX3745" fmla="*/ 210562 w 506956"/>
              <a:gd name="connsiteY3745" fmla="*/ 420854 h 506956"/>
              <a:gd name="connsiteX3746" fmla="*/ 206401 w 506956"/>
              <a:gd name="connsiteY3746" fmla="*/ 420854 h 506956"/>
              <a:gd name="connsiteX3747" fmla="*/ 212711 w 506956"/>
              <a:gd name="connsiteY3747" fmla="*/ 411007 h 506956"/>
              <a:gd name="connsiteX3748" fmla="*/ 206809 w 506956"/>
              <a:gd name="connsiteY3748" fmla="*/ 401813 h 506956"/>
              <a:gd name="connsiteX3749" fmla="*/ 210970 w 506956"/>
              <a:gd name="connsiteY3749" fmla="*/ 401813 h 506956"/>
              <a:gd name="connsiteX3750" fmla="*/ 214778 w 506956"/>
              <a:gd name="connsiteY3750" fmla="*/ 407798 h 506956"/>
              <a:gd name="connsiteX3751" fmla="*/ 218586 w 506956"/>
              <a:gd name="connsiteY3751" fmla="*/ 401813 h 506956"/>
              <a:gd name="connsiteX3752" fmla="*/ 222748 w 506956"/>
              <a:gd name="connsiteY3752" fmla="*/ 401813 h 506956"/>
              <a:gd name="connsiteX3753" fmla="*/ 216846 w 506956"/>
              <a:gd name="connsiteY3753" fmla="*/ 411007 h 506956"/>
              <a:gd name="connsiteX3754" fmla="*/ 223156 w 506956"/>
              <a:gd name="connsiteY3754" fmla="*/ 420854 h 506956"/>
              <a:gd name="connsiteX3755" fmla="*/ 218994 w 506956"/>
              <a:gd name="connsiteY3755" fmla="*/ 420854 h 506956"/>
              <a:gd name="connsiteX3756" fmla="*/ 214778 w 506956"/>
              <a:gd name="connsiteY3756" fmla="*/ 414163 h 506956"/>
              <a:gd name="connsiteX3757" fmla="*/ 240578 w 506956"/>
              <a:gd name="connsiteY3757" fmla="*/ 414163 h 506956"/>
              <a:gd name="connsiteX3758" fmla="*/ 236362 w 506956"/>
              <a:gd name="connsiteY3758" fmla="*/ 420854 h 506956"/>
              <a:gd name="connsiteX3759" fmla="*/ 232201 w 506956"/>
              <a:gd name="connsiteY3759" fmla="*/ 420854 h 506956"/>
              <a:gd name="connsiteX3760" fmla="*/ 238511 w 506956"/>
              <a:gd name="connsiteY3760" fmla="*/ 411007 h 506956"/>
              <a:gd name="connsiteX3761" fmla="*/ 232609 w 506956"/>
              <a:gd name="connsiteY3761" fmla="*/ 401813 h 506956"/>
              <a:gd name="connsiteX3762" fmla="*/ 236770 w 506956"/>
              <a:gd name="connsiteY3762" fmla="*/ 401813 h 506956"/>
              <a:gd name="connsiteX3763" fmla="*/ 240578 w 506956"/>
              <a:gd name="connsiteY3763" fmla="*/ 407798 h 506956"/>
              <a:gd name="connsiteX3764" fmla="*/ 244386 w 506956"/>
              <a:gd name="connsiteY3764" fmla="*/ 401813 h 506956"/>
              <a:gd name="connsiteX3765" fmla="*/ 248548 w 506956"/>
              <a:gd name="connsiteY3765" fmla="*/ 401813 h 506956"/>
              <a:gd name="connsiteX3766" fmla="*/ 242646 w 506956"/>
              <a:gd name="connsiteY3766" fmla="*/ 411007 h 506956"/>
              <a:gd name="connsiteX3767" fmla="*/ 248956 w 506956"/>
              <a:gd name="connsiteY3767" fmla="*/ 420854 h 506956"/>
              <a:gd name="connsiteX3768" fmla="*/ 244794 w 506956"/>
              <a:gd name="connsiteY3768" fmla="*/ 420854 h 506956"/>
              <a:gd name="connsiteX3769" fmla="*/ 240578 w 506956"/>
              <a:gd name="connsiteY3769" fmla="*/ 414163 h 506956"/>
              <a:gd name="connsiteX3770" fmla="*/ 266378 w 506956"/>
              <a:gd name="connsiteY3770" fmla="*/ 414163 h 506956"/>
              <a:gd name="connsiteX3771" fmla="*/ 262162 w 506956"/>
              <a:gd name="connsiteY3771" fmla="*/ 420854 h 506956"/>
              <a:gd name="connsiteX3772" fmla="*/ 258001 w 506956"/>
              <a:gd name="connsiteY3772" fmla="*/ 420854 h 506956"/>
              <a:gd name="connsiteX3773" fmla="*/ 264311 w 506956"/>
              <a:gd name="connsiteY3773" fmla="*/ 411007 h 506956"/>
              <a:gd name="connsiteX3774" fmla="*/ 258409 w 506956"/>
              <a:gd name="connsiteY3774" fmla="*/ 401813 h 506956"/>
              <a:gd name="connsiteX3775" fmla="*/ 262570 w 506956"/>
              <a:gd name="connsiteY3775" fmla="*/ 401813 h 506956"/>
              <a:gd name="connsiteX3776" fmla="*/ 266378 w 506956"/>
              <a:gd name="connsiteY3776" fmla="*/ 407798 h 506956"/>
              <a:gd name="connsiteX3777" fmla="*/ 270187 w 506956"/>
              <a:gd name="connsiteY3777" fmla="*/ 401813 h 506956"/>
              <a:gd name="connsiteX3778" fmla="*/ 274348 w 506956"/>
              <a:gd name="connsiteY3778" fmla="*/ 401813 h 506956"/>
              <a:gd name="connsiteX3779" fmla="*/ 268446 w 506956"/>
              <a:gd name="connsiteY3779" fmla="*/ 411007 h 506956"/>
              <a:gd name="connsiteX3780" fmla="*/ 274756 w 506956"/>
              <a:gd name="connsiteY3780" fmla="*/ 420854 h 506956"/>
              <a:gd name="connsiteX3781" fmla="*/ 270595 w 506956"/>
              <a:gd name="connsiteY3781" fmla="*/ 420854 h 506956"/>
              <a:gd name="connsiteX3782" fmla="*/ 266378 w 506956"/>
              <a:gd name="connsiteY3782" fmla="*/ 414163 h 506956"/>
              <a:gd name="connsiteX3783" fmla="*/ 292179 w 506956"/>
              <a:gd name="connsiteY3783" fmla="*/ 414163 h 506956"/>
              <a:gd name="connsiteX3784" fmla="*/ 287962 w 506956"/>
              <a:gd name="connsiteY3784" fmla="*/ 420854 h 506956"/>
              <a:gd name="connsiteX3785" fmla="*/ 283801 w 506956"/>
              <a:gd name="connsiteY3785" fmla="*/ 420854 h 506956"/>
              <a:gd name="connsiteX3786" fmla="*/ 290111 w 506956"/>
              <a:gd name="connsiteY3786" fmla="*/ 411007 h 506956"/>
              <a:gd name="connsiteX3787" fmla="*/ 284209 w 506956"/>
              <a:gd name="connsiteY3787" fmla="*/ 401813 h 506956"/>
              <a:gd name="connsiteX3788" fmla="*/ 288370 w 506956"/>
              <a:gd name="connsiteY3788" fmla="*/ 401813 h 506956"/>
              <a:gd name="connsiteX3789" fmla="*/ 292179 w 506956"/>
              <a:gd name="connsiteY3789" fmla="*/ 407798 h 506956"/>
              <a:gd name="connsiteX3790" fmla="*/ 295987 w 506956"/>
              <a:gd name="connsiteY3790" fmla="*/ 401813 h 506956"/>
              <a:gd name="connsiteX3791" fmla="*/ 300148 w 506956"/>
              <a:gd name="connsiteY3791" fmla="*/ 401813 h 506956"/>
              <a:gd name="connsiteX3792" fmla="*/ 294246 w 506956"/>
              <a:gd name="connsiteY3792" fmla="*/ 411007 h 506956"/>
              <a:gd name="connsiteX3793" fmla="*/ 300556 w 506956"/>
              <a:gd name="connsiteY3793" fmla="*/ 420854 h 506956"/>
              <a:gd name="connsiteX3794" fmla="*/ 296395 w 506956"/>
              <a:gd name="connsiteY3794" fmla="*/ 420854 h 506956"/>
              <a:gd name="connsiteX3795" fmla="*/ 292179 w 506956"/>
              <a:gd name="connsiteY3795" fmla="*/ 414163 h 506956"/>
              <a:gd name="connsiteX3796" fmla="*/ 317979 w 506956"/>
              <a:gd name="connsiteY3796" fmla="*/ 414163 h 506956"/>
              <a:gd name="connsiteX3797" fmla="*/ 313762 w 506956"/>
              <a:gd name="connsiteY3797" fmla="*/ 420854 h 506956"/>
              <a:gd name="connsiteX3798" fmla="*/ 309601 w 506956"/>
              <a:gd name="connsiteY3798" fmla="*/ 420854 h 506956"/>
              <a:gd name="connsiteX3799" fmla="*/ 315911 w 506956"/>
              <a:gd name="connsiteY3799" fmla="*/ 411007 h 506956"/>
              <a:gd name="connsiteX3800" fmla="*/ 310009 w 506956"/>
              <a:gd name="connsiteY3800" fmla="*/ 401813 h 506956"/>
              <a:gd name="connsiteX3801" fmla="*/ 314170 w 506956"/>
              <a:gd name="connsiteY3801" fmla="*/ 401813 h 506956"/>
              <a:gd name="connsiteX3802" fmla="*/ 317979 w 506956"/>
              <a:gd name="connsiteY3802" fmla="*/ 407798 h 506956"/>
              <a:gd name="connsiteX3803" fmla="*/ 321787 w 506956"/>
              <a:gd name="connsiteY3803" fmla="*/ 401813 h 506956"/>
              <a:gd name="connsiteX3804" fmla="*/ 325948 w 506956"/>
              <a:gd name="connsiteY3804" fmla="*/ 401813 h 506956"/>
              <a:gd name="connsiteX3805" fmla="*/ 320046 w 506956"/>
              <a:gd name="connsiteY3805" fmla="*/ 411007 h 506956"/>
              <a:gd name="connsiteX3806" fmla="*/ 326356 w 506956"/>
              <a:gd name="connsiteY3806" fmla="*/ 420854 h 506956"/>
              <a:gd name="connsiteX3807" fmla="*/ 322195 w 506956"/>
              <a:gd name="connsiteY3807" fmla="*/ 420854 h 506956"/>
              <a:gd name="connsiteX3808" fmla="*/ 317979 w 506956"/>
              <a:gd name="connsiteY3808" fmla="*/ 414163 h 506956"/>
              <a:gd name="connsiteX3809" fmla="*/ 343779 w 506956"/>
              <a:gd name="connsiteY3809" fmla="*/ 414163 h 506956"/>
              <a:gd name="connsiteX3810" fmla="*/ 339563 w 506956"/>
              <a:gd name="connsiteY3810" fmla="*/ 420854 h 506956"/>
              <a:gd name="connsiteX3811" fmla="*/ 335401 w 506956"/>
              <a:gd name="connsiteY3811" fmla="*/ 420854 h 506956"/>
              <a:gd name="connsiteX3812" fmla="*/ 341711 w 506956"/>
              <a:gd name="connsiteY3812" fmla="*/ 411007 h 506956"/>
              <a:gd name="connsiteX3813" fmla="*/ 335809 w 506956"/>
              <a:gd name="connsiteY3813" fmla="*/ 401813 h 506956"/>
              <a:gd name="connsiteX3814" fmla="*/ 339971 w 506956"/>
              <a:gd name="connsiteY3814" fmla="*/ 401813 h 506956"/>
              <a:gd name="connsiteX3815" fmla="*/ 343779 w 506956"/>
              <a:gd name="connsiteY3815" fmla="*/ 407798 h 506956"/>
              <a:gd name="connsiteX3816" fmla="*/ 347587 w 506956"/>
              <a:gd name="connsiteY3816" fmla="*/ 401813 h 506956"/>
              <a:gd name="connsiteX3817" fmla="*/ 351748 w 506956"/>
              <a:gd name="connsiteY3817" fmla="*/ 401813 h 506956"/>
              <a:gd name="connsiteX3818" fmla="*/ 345846 w 506956"/>
              <a:gd name="connsiteY3818" fmla="*/ 411007 h 506956"/>
              <a:gd name="connsiteX3819" fmla="*/ 352156 w 506956"/>
              <a:gd name="connsiteY3819" fmla="*/ 420854 h 506956"/>
              <a:gd name="connsiteX3820" fmla="*/ 347995 w 506956"/>
              <a:gd name="connsiteY3820" fmla="*/ 420854 h 506956"/>
              <a:gd name="connsiteX3821" fmla="*/ 343779 w 506956"/>
              <a:gd name="connsiteY3821" fmla="*/ 414163 h 506956"/>
              <a:gd name="connsiteX3822" fmla="*/ 369579 w 506956"/>
              <a:gd name="connsiteY3822" fmla="*/ 414163 h 506956"/>
              <a:gd name="connsiteX3823" fmla="*/ 365363 w 506956"/>
              <a:gd name="connsiteY3823" fmla="*/ 420854 h 506956"/>
              <a:gd name="connsiteX3824" fmla="*/ 361201 w 506956"/>
              <a:gd name="connsiteY3824" fmla="*/ 420854 h 506956"/>
              <a:gd name="connsiteX3825" fmla="*/ 367511 w 506956"/>
              <a:gd name="connsiteY3825" fmla="*/ 411007 h 506956"/>
              <a:gd name="connsiteX3826" fmla="*/ 361609 w 506956"/>
              <a:gd name="connsiteY3826" fmla="*/ 401813 h 506956"/>
              <a:gd name="connsiteX3827" fmla="*/ 365771 w 506956"/>
              <a:gd name="connsiteY3827" fmla="*/ 401813 h 506956"/>
              <a:gd name="connsiteX3828" fmla="*/ 369579 w 506956"/>
              <a:gd name="connsiteY3828" fmla="*/ 407798 h 506956"/>
              <a:gd name="connsiteX3829" fmla="*/ 373387 w 506956"/>
              <a:gd name="connsiteY3829" fmla="*/ 401813 h 506956"/>
              <a:gd name="connsiteX3830" fmla="*/ 377548 w 506956"/>
              <a:gd name="connsiteY3830" fmla="*/ 401813 h 506956"/>
              <a:gd name="connsiteX3831" fmla="*/ 371646 w 506956"/>
              <a:gd name="connsiteY3831" fmla="*/ 411007 h 506956"/>
              <a:gd name="connsiteX3832" fmla="*/ 377956 w 506956"/>
              <a:gd name="connsiteY3832" fmla="*/ 420854 h 506956"/>
              <a:gd name="connsiteX3833" fmla="*/ 373795 w 506956"/>
              <a:gd name="connsiteY3833" fmla="*/ 420854 h 506956"/>
              <a:gd name="connsiteX3834" fmla="*/ 369579 w 506956"/>
              <a:gd name="connsiteY3834" fmla="*/ 414163 h 506956"/>
              <a:gd name="connsiteX3835" fmla="*/ 395379 w 506956"/>
              <a:gd name="connsiteY3835" fmla="*/ 414163 h 506956"/>
              <a:gd name="connsiteX3836" fmla="*/ 391163 w 506956"/>
              <a:gd name="connsiteY3836" fmla="*/ 420854 h 506956"/>
              <a:gd name="connsiteX3837" fmla="*/ 387001 w 506956"/>
              <a:gd name="connsiteY3837" fmla="*/ 420854 h 506956"/>
              <a:gd name="connsiteX3838" fmla="*/ 393312 w 506956"/>
              <a:gd name="connsiteY3838" fmla="*/ 411007 h 506956"/>
              <a:gd name="connsiteX3839" fmla="*/ 387409 w 506956"/>
              <a:gd name="connsiteY3839" fmla="*/ 401813 h 506956"/>
              <a:gd name="connsiteX3840" fmla="*/ 391571 w 506956"/>
              <a:gd name="connsiteY3840" fmla="*/ 401813 h 506956"/>
              <a:gd name="connsiteX3841" fmla="*/ 395379 w 506956"/>
              <a:gd name="connsiteY3841" fmla="*/ 407798 h 506956"/>
              <a:gd name="connsiteX3842" fmla="*/ 399187 w 506956"/>
              <a:gd name="connsiteY3842" fmla="*/ 401813 h 506956"/>
              <a:gd name="connsiteX3843" fmla="*/ 403348 w 506956"/>
              <a:gd name="connsiteY3843" fmla="*/ 401813 h 506956"/>
              <a:gd name="connsiteX3844" fmla="*/ 397446 w 506956"/>
              <a:gd name="connsiteY3844" fmla="*/ 411007 h 506956"/>
              <a:gd name="connsiteX3845" fmla="*/ 403756 w 506956"/>
              <a:gd name="connsiteY3845" fmla="*/ 420854 h 506956"/>
              <a:gd name="connsiteX3846" fmla="*/ 399595 w 506956"/>
              <a:gd name="connsiteY3846" fmla="*/ 420854 h 506956"/>
              <a:gd name="connsiteX3847" fmla="*/ 395379 w 506956"/>
              <a:gd name="connsiteY3847" fmla="*/ 414163 h 506956"/>
              <a:gd name="connsiteX3848" fmla="*/ 421179 w 506956"/>
              <a:gd name="connsiteY3848" fmla="*/ 414163 h 506956"/>
              <a:gd name="connsiteX3849" fmla="*/ 416963 w 506956"/>
              <a:gd name="connsiteY3849" fmla="*/ 420854 h 506956"/>
              <a:gd name="connsiteX3850" fmla="*/ 412801 w 506956"/>
              <a:gd name="connsiteY3850" fmla="*/ 420854 h 506956"/>
              <a:gd name="connsiteX3851" fmla="*/ 419112 w 506956"/>
              <a:gd name="connsiteY3851" fmla="*/ 411007 h 506956"/>
              <a:gd name="connsiteX3852" fmla="*/ 413209 w 506956"/>
              <a:gd name="connsiteY3852" fmla="*/ 401813 h 506956"/>
              <a:gd name="connsiteX3853" fmla="*/ 417371 w 506956"/>
              <a:gd name="connsiteY3853" fmla="*/ 401813 h 506956"/>
              <a:gd name="connsiteX3854" fmla="*/ 421179 w 506956"/>
              <a:gd name="connsiteY3854" fmla="*/ 407798 h 506956"/>
              <a:gd name="connsiteX3855" fmla="*/ 424987 w 506956"/>
              <a:gd name="connsiteY3855" fmla="*/ 401813 h 506956"/>
              <a:gd name="connsiteX3856" fmla="*/ 429149 w 506956"/>
              <a:gd name="connsiteY3856" fmla="*/ 401813 h 506956"/>
              <a:gd name="connsiteX3857" fmla="*/ 423246 w 506956"/>
              <a:gd name="connsiteY3857" fmla="*/ 411007 h 506956"/>
              <a:gd name="connsiteX3858" fmla="*/ 429557 w 506956"/>
              <a:gd name="connsiteY3858" fmla="*/ 420854 h 506956"/>
              <a:gd name="connsiteX3859" fmla="*/ 425395 w 506956"/>
              <a:gd name="connsiteY3859" fmla="*/ 420854 h 506956"/>
              <a:gd name="connsiteX3860" fmla="*/ 421179 w 506956"/>
              <a:gd name="connsiteY3860" fmla="*/ 414163 h 506956"/>
              <a:gd name="connsiteX3861" fmla="*/ 446979 w 506956"/>
              <a:gd name="connsiteY3861" fmla="*/ 414163 h 506956"/>
              <a:gd name="connsiteX3862" fmla="*/ 442763 w 506956"/>
              <a:gd name="connsiteY3862" fmla="*/ 420854 h 506956"/>
              <a:gd name="connsiteX3863" fmla="*/ 438601 w 506956"/>
              <a:gd name="connsiteY3863" fmla="*/ 420854 h 506956"/>
              <a:gd name="connsiteX3864" fmla="*/ 444912 w 506956"/>
              <a:gd name="connsiteY3864" fmla="*/ 411007 h 506956"/>
              <a:gd name="connsiteX3865" fmla="*/ 439009 w 506956"/>
              <a:gd name="connsiteY3865" fmla="*/ 401813 h 506956"/>
              <a:gd name="connsiteX3866" fmla="*/ 443171 w 506956"/>
              <a:gd name="connsiteY3866" fmla="*/ 401813 h 506956"/>
              <a:gd name="connsiteX3867" fmla="*/ 446979 w 506956"/>
              <a:gd name="connsiteY3867" fmla="*/ 407798 h 506956"/>
              <a:gd name="connsiteX3868" fmla="*/ 450787 w 506956"/>
              <a:gd name="connsiteY3868" fmla="*/ 401813 h 506956"/>
              <a:gd name="connsiteX3869" fmla="*/ 454949 w 506956"/>
              <a:gd name="connsiteY3869" fmla="*/ 401813 h 506956"/>
              <a:gd name="connsiteX3870" fmla="*/ 449046 w 506956"/>
              <a:gd name="connsiteY3870" fmla="*/ 411007 h 506956"/>
              <a:gd name="connsiteX3871" fmla="*/ 455357 w 506956"/>
              <a:gd name="connsiteY3871" fmla="*/ 420854 h 506956"/>
              <a:gd name="connsiteX3872" fmla="*/ 451195 w 506956"/>
              <a:gd name="connsiteY3872" fmla="*/ 420854 h 506956"/>
              <a:gd name="connsiteX3873" fmla="*/ 446979 w 506956"/>
              <a:gd name="connsiteY3873" fmla="*/ 414163 h 506956"/>
              <a:gd name="connsiteX3874" fmla="*/ 472779 w 506956"/>
              <a:gd name="connsiteY3874" fmla="*/ 414163 h 506956"/>
              <a:gd name="connsiteX3875" fmla="*/ 468563 w 506956"/>
              <a:gd name="connsiteY3875" fmla="*/ 420854 h 506956"/>
              <a:gd name="connsiteX3876" fmla="*/ 464401 w 506956"/>
              <a:gd name="connsiteY3876" fmla="*/ 420854 h 506956"/>
              <a:gd name="connsiteX3877" fmla="*/ 470712 w 506956"/>
              <a:gd name="connsiteY3877" fmla="*/ 411007 h 506956"/>
              <a:gd name="connsiteX3878" fmla="*/ 464809 w 506956"/>
              <a:gd name="connsiteY3878" fmla="*/ 401813 h 506956"/>
              <a:gd name="connsiteX3879" fmla="*/ 468971 w 506956"/>
              <a:gd name="connsiteY3879" fmla="*/ 401813 h 506956"/>
              <a:gd name="connsiteX3880" fmla="*/ 472779 w 506956"/>
              <a:gd name="connsiteY3880" fmla="*/ 407798 h 506956"/>
              <a:gd name="connsiteX3881" fmla="*/ 476587 w 506956"/>
              <a:gd name="connsiteY3881" fmla="*/ 401813 h 506956"/>
              <a:gd name="connsiteX3882" fmla="*/ 480749 w 506956"/>
              <a:gd name="connsiteY3882" fmla="*/ 401813 h 506956"/>
              <a:gd name="connsiteX3883" fmla="*/ 474846 w 506956"/>
              <a:gd name="connsiteY3883" fmla="*/ 411007 h 506956"/>
              <a:gd name="connsiteX3884" fmla="*/ 481157 w 506956"/>
              <a:gd name="connsiteY3884" fmla="*/ 420854 h 506956"/>
              <a:gd name="connsiteX3885" fmla="*/ 476995 w 506956"/>
              <a:gd name="connsiteY3885" fmla="*/ 420854 h 506956"/>
              <a:gd name="connsiteX3886" fmla="*/ 472779 w 506956"/>
              <a:gd name="connsiteY3886" fmla="*/ 414163 h 506956"/>
              <a:gd name="connsiteX3887" fmla="*/ 498579 w 506956"/>
              <a:gd name="connsiteY3887" fmla="*/ 414163 h 506956"/>
              <a:gd name="connsiteX3888" fmla="*/ 494363 w 506956"/>
              <a:gd name="connsiteY3888" fmla="*/ 420854 h 506956"/>
              <a:gd name="connsiteX3889" fmla="*/ 490201 w 506956"/>
              <a:gd name="connsiteY3889" fmla="*/ 420854 h 506956"/>
              <a:gd name="connsiteX3890" fmla="*/ 496512 w 506956"/>
              <a:gd name="connsiteY3890" fmla="*/ 411007 h 506956"/>
              <a:gd name="connsiteX3891" fmla="*/ 490609 w 506956"/>
              <a:gd name="connsiteY3891" fmla="*/ 401813 h 506956"/>
              <a:gd name="connsiteX3892" fmla="*/ 494771 w 506956"/>
              <a:gd name="connsiteY3892" fmla="*/ 401813 h 506956"/>
              <a:gd name="connsiteX3893" fmla="*/ 498579 w 506956"/>
              <a:gd name="connsiteY3893" fmla="*/ 407798 h 506956"/>
              <a:gd name="connsiteX3894" fmla="*/ 502387 w 506956"/>
              <a:gd name="connsiteY3894" fmla="*/ 401813 h 506956"/>
              <a:gd name="connsiteX3895" fmla="*/ 506549 w 506956"/>
              <a:gd name="connsiteY3895" fmla="*/ 401813 h 506956"/>
              <a:gd name="connsiteX3896" fmla="*/ 500646 w 506956"/>
              <a:gd name="connsiteY3896" fmla="*/ 411007 h 506956"/>
              <a:gd name="connsiteX3897" fmla="*/ 506957 w 506956"/>
              <a:gd name="connsiteY3897" fmla="*/ 420854 h 506956"/>
              <a:gd name="connsiteX3898" fmla="*/ 502795 w 506956"/>
              <a:gd name="connsiteY3898" fmla="*/ 420854 h 506956"/>
              <a:gd name="connsiteX3899" fmla="*/ 498579 w 506956"/>
              <a:gd name="connsiteY3899" fmla="*/ 414163 h 506956"/>
              <a:gd name="connsiteX3900" fmla="*/ 8378 w 506956"/>
              <a:gd name="connsiteY3900" fmla="*/ 442863 h 506956"/>
              <a:gd name="connsiteX3901" fmla="*/ 4162 w 506956"/>
              <a:gd name="connsiteY3901" fmla="*/ 449555 h 506956"/>
              <a:gd name="connsiteX3902" fmla="*/ 0 w 506956"/>
              <a:gd name="connsiteY3902" fmla="*/ 449555 h 506956"/>
              <a:gd name="connsiteX3903" fmla="*/ 6310 w 506956"/>
              <a:gd name="connsiteY3903" fmla="*/ 439708 h 506956"/>
              <a:gd name="connsiteX3904" fmla="*/ 408 w 506956"/>
              <a:gd name="connsiteY3904" fmla="*/ 430514 h 506956"/>
              <a:gd name="connsiteX3905" fmla="*/ 4570 w 506956"/>
              <a:gd name="connsiteY3905" fmla="*/ 430514 h 506956"/>
              <a:gd name="connsiteX3906" fmla="*/ 8378 w 506956"/>
              <a:gd name="connsiteY3906" fmla="*/ 436499 h 506956"/>
              <a:gd name="connsiteX3907" fmla="*/ 12186 w 506956"/>
              <a:gd name="connsiteY3907" fmla="*/ 430514 h 506956"/>
              <a:gd name="connsiteX3908" fmla="*/ 16347 w 506956"/>
              <a:gd name="connsiteY3908" fmla="*/ 430514 h 506956"/>
              <a:gd name="connsiteX3909" fmla="*/ 10445 w 506956"/>
              <a:gd name="connsiteY3909" fmla="*/ 439708 h 506956"/>
              <a:gd name="connsiteX3910" fmla="*/ 16755 w 506956"/>
              <a:gd name="connsiteY3910" fmla="*/ 449555 h 506956"/>
              <a:gd name="connsiteX3911" fmla="*/ 12594 w 506956"/>
              <a:gd name="connsiteY3911" fmla="*/ 449555 h 506956"/>
              <a:gd name="connsiteX3912" fmla="*/ 8378 w 506956"/>
              <a:gd name="connsiteY3912" fmla="*/ 442863 h 506956"/>
              <a:gd name="connsiteX3913" fmla="*/ 34178 w 506956"/>
              <a:gd name="connsiteY3913" fmla="*/ 442863 h 506956"/>
              <a:gd name="connsiteX3914" fmla="*/ 29962 w 506956"/>
              <a:gd name="connsiteY3914" fmla="*/ 449555 h 506956"/>
              <a:gd name="connsiteX3915" fmla="*/ 25800 w 506956"/>
              <a:gd name="connsiteY3915" fmla="*/ 449555 h 506956"/>
              <a:gd name="connsiteX3916" fmla="*/ 32110 w 506956"/>
              <a:gd name="connsiteY3916" fmla="*/ 439708 h 506956"/>
              <a:gd name="connsiteX3917" fmla="*/ 26208 w 506956"/>
              <a:gd name="connsiteY3917" fmla="*/ 430514 h 506956"/>
              <a:gd name="connsiteX3918" fmla="*/ 30370 w 506956"/>
              <a:gd name="connsiteY3918" fmla="*/ 430514 h 506956"/>
              <a:gd name="connsiteX3919" fmla="*/ 34178 w 506956"/>
              <a:gd name="connsiteY3919" fmla="*/ 436499 h 506956"/>
              <a:gd name="connsiteX3920" fmla="*/ 37986 w 506956"/>
              <a:gd name="connsiteY3920" fmla="*/ 430514 h 506956"/>
              <a:gd name="connsiteX3921" fmla="*/ 42147 w 506956"/>
              <a:gd name="connsiteY3921" fmla="*/ 430514 h 506956"/>
              <a:gd name="connsiteX3922" fmla="*/ 36245 w 506956"/>
              <a:gd name="connsiteY3922" fmla="*/ 439708 h 506956"/>
              <a:gd name="connsiteX3923" fmla="*/ 42555 w 506956"/>
              <a:gd name="connsiteY3923" fmla="*/ 449555 h 506956"/>
              <a:gd name="connsiteX3924" fmla="*/ 38394 w 506956"/>
              <a:gd name="connsiteY3924" fmla="*/ 449555 h 506956"/>
              <a:gd name="connsiteX3925" fmla="*/ 34178 w 506956"/>
              <a:gd name="connsiteY3925" fmla="*/ 442863 h 506956"/>
              <a:gd name="connsiteX3926" fmla="*/ 59978 w 506956"/>
              <a:gd name="connsiteY3926" fmla="*/ 442863 h 506956"/>
              <a:gd name="connsiteX3927" fmla="*/ 55762 w 506956"/>
              <a:gd name="connsiteY3927" fmla="*/ 449555 h 506956"/>
              <a:gd name="connsiteX3928" fmla="*/ 51600 w 506956"/>
              <a:gd name="connsiteY3928" fmla="*/ 449555 h 506956"/>
              <a:gd name="connsiteX3929" fmla="*/ 57911 w 506956"/>
              <a:gd name="connsiteY3929" fmla="*/ 439708 h 506956"/>
              <a:gd name="connsiteX3930" fmla="*/ 52008 w 506956"/>
              <a:gd name="connsiteY3930" fmla="*/ 430514 h 506956"/>
              <a:gd name="connsiteX3931" fmla="*/ 56170 w 506956"/>
              <a:gd name="connsiteY3931" fmla="*/ 430514 h 506956"/>
              <a:gd name="connsiteX3932" fmla="*/ 59978 w 506956"/>
              <a:gd name="connsiteY3932" fmla="*/ 436499 h 506956"/>
              <a:gd name="connsiteX3933" fmla="*/ 63786 w 506956"/>
              <a:gd name="connsiteY3933" fmla="*/ 430514 h 506956"/>
              <a:gd name="connsiteX3934" fmla="*/ 67948 w 506956"/>
              <a:gd name="connsiteY3934" fmla="*/ 430514 h 506956"/>
              <a:gd name="connsiteX3935" fmla="*/ 62045 w 506956"/>
              <a:gd name="connsiteY3935" fmla="*/ 439708 h 506956"/>
              <a:gd name="connsiteX3936" fmla="*/ 68356 w 506956"/>
              <a:gd name="connsiteY3936" fmla="*/ 449555 h 506956"/>
              <a:gd name="connsiteX3937" fmla="*/ 64194 w 506956"/>
              <a:gd name="connsiteY3937" fmla="*/ 449555 h 506956"/>
              <a:gd name="connsiteX3938" fmla="*/ 59978 w 506956"/>
              <a:gd name="connsiteY3938" fmla="*/ 442863 h 506956"/>
              <a:gd name="connsiteX3939" fmla="*/ 85778 w 506956"/>
              <a:gd name="connsiteY3939" fmla="*/ 442863 h 506956"/>
              <a:gd name="connsiteX3940" fmla="*/ 81562 w 506956"/>
              <a:gd name="connsiteY3940" fmla="*/ 449555 h 506956"/>
              <a:gd name="connsiteX3941" fmla="*/ 77400 w 506956"/>
              <a:gd name="connsiteY3941" fmla="*/ 449555 h 506956"/>
              <a:gd name="connsiteX3942" fmla="*/ 83711 w 506956"/>
              <a:gd name="connsiteY3942" fmla="*/ 439708 h 506956"/>
              <a:gd name="connsiteX3943" fmla="*/ 77808 w 506956"/>
              <a:gd name="connsiteY3943" fmla="*/ 430514 h 506956"/>
              <a:gd name="connsiteX3944" fmla="*/ 81970 w 506956"/>
              <a:gd name="connsiteY3944" fmla="*/ 430514 h 506956"/>
              <a:gd name="connsiteX3945" fmla="*/ 85778 w 506956"/>
              <a:gd name="connsiteY3945" fmla="*/ 436499 h 506956"/>
              <a:gd name="connsiteX3946" fmla="*/ 89586 w 506956"/>
              <a:gd name="connsiteY3946" fmla="*/ 430514 h 506956"/>
              <a:gd name="connsiteX3947" fmla="*/ 93748 w 506956"/>
              <a:gd name="connsiteY3947" fmla="*/ 430514 h 506956"/>
              <a:gd name="connsiteX3948" fmla="*/ 87845 w 506956"/>
              <a:gd name="connsiteY3948" fmla="*/ 439708 h 506956"/>
              <a:gd name="connsiteX3949" fmla="*/ 94156 w 506956"/>
              <a:gd name="connsiteY3949" fmla="*/ 449555 h 506956"/>
              <a:gd name="connsiteX3950" fmla="*/ 89994 w 506956"/>
              <a:gd name="connsiteY3950" fmla="*/ 449555 h 506956"/>
              <a:gd name="connsiteX3951" fmla="*/ 85778 w 506956"/>
              <a:gd name="connsiteY3951" fmla="*/ 442863 h 506956"/>
              <a:gd name="connsiteX3952" fmla="*/ 111578 w 506956"/>
              <a:gd name="connsiteY3952" fmla="*/ 442863 h 506956"/>
              <a:gd name="connsiteX3953" fmla="*/ 107362 w 506956"/>
              <a:gd name="connsiteY3953" fmla="*/ 449555 h 506956"/>
              <a:gd name="connsiteX3954" fmla="*/ 103200 w 506956"/>
              <a:gd name="connsiteY3954" fmla="*/ 449555 h 506956"/>
              <a:gd name="connsiteX3955" fmla="*/ 109511 w 506956"/>
              <a:gd name="connsiteY3955" fmla="*/ 439708 h 506956"/>
              <a:gd name="connsiteX3956" fmla="*/ 103608 w 506956"/>
              <a:gd name="connsiteY3956" fmla="*/ 430514 h 506956"/>
              <a:gd name="connsiteX3957" fmla="*/ 107770 w 506956"/>
              <a:gd name="connsiteY3957" fmla="*/ 430514 h 506956"/>
              <a:gd name="connsiteX3958" fmla="*/ 111578 w 506956"/>
              <a:gd name="connsiteY3958" fmla="*/ 436499 h 506956"/>
              <a:gd name="connsiteX3959" fmla="*/ 115386 w 506956"/>
              <a:gd name="connsiteY3959" fmla="*/ 430514 h 506956"/>
              <a:gd name="connsiteX3960" fmla="*/ 119548 w 506956"/>
              <a:gd name="connsiteY3960" fmla="*/ 430514 h 506956"/>
              <a:gd name="connsiteX3961" fmla="*/ 113645 w 506956"/>
              <a:gd name="connsiteY3961" fmla="*/ 439708 h 506956"/>
              <a:gd name="connsiteX3962" fmla="*/ 119956 w 506956"/>
              <a:gd name="connsiteY3962" fmla="*/ 449555 h 506956"/>
              <a:gd name="connsiteX3963" fmla="*/ 115794 w 506956"/>
              <a:gd name="connsiteY3963" fmla="*/ 449555 h 506956"/>
              <a:gd name="connsiteX3964" fmla="*/ 111578 w 506956"/>
              <a:gd name="connsiteY3964" fmla="*/ 442863 h 506956"/>
              <a:gd name="connsiteX3965" fmla="*/ 137378 w 506956"/>
              <a:gd name="connsiteY3965" fmla="*/ 442863 h 506956"/>
              <a:gd name="connsiteX3966" fmla="*/ 133162 w 506956"/>
              <a:gd name="connsiteY3966" fmla="*/ 449555 h 506956"/>
              <a:gd name="connsiteX3967" fmla="*/ 129000 w 506956"/>
              <a:gd name="connsiteY3967" fmla="*/ 449555 h 506956"/>
              <a:gd name="connsiteX3968" fmla="*/ 135311 w 506956"/>
              <a:gd name="connsiteY3968" fmla="*/ 439708 h 506956"/>
              <a:gd name="connsiteX3969" fmla="*/ 129408 w 506956"/>
              <a:gd name="connsiteY3969" fmla="*/ 430514 h 506956"/>
              <a:gd name="connsiteX3970" fmla="*/ 133570 w 506956"/>
              <a:gd name="connsiteY3970" fmla="*/ 430514 h 506956"/>
              <a:gd name="connsiteX3971" fmla="*/ 137378 w 506956"/>
              <a:gd name="connsiteY3971" fmla="*/ 436499 h 506956"/>
              <a:gd name="connsiteX3972" fmla="*/ 141186 w 506956"/>
              <a:gd name="connsiteY3972" fmla="*/ 430514 h 506956"/>
              <a:gd name="connsiteX3973" fmla="*/ 145348 w 506956"/>
              <a:gd name="connsiteY3973" fmla="*/ 430514 h 506956"/>
              <a:gd name="connsiteX3974" fmla="*/ 139445 w 506956"/>
              <a:gd name="connsiteY3974" fmla="*/ 439708 h 506956"/>
              <a:gd name="connsiteX3975" fmla="*/ 145756 w 506956"/>
              <a:gd name="connsiteY3975" fmla="*/ 449555 h 506956"/>
              <a:gd name="connsiteX3976" fmla="*/ 141594 w 506956"/>
              <a:gd name="connsiteY3976" fmla="*/ 449555 h 506956"/>
              <a:gd name="connsiteX3977" fmla="*/ 137378 w 506956"/>
              <a:gd name="connsiteY3977" fmla="*/ 442863 h 506956"/>
              <a:gd name="connsiteX3978" fmla="*/ 163178 w 506956"/>
              <a:gd name="connsiteY3978" fmla="*/ 442863 h 506956"/>
              <a:gd name="connsiteX3979" fmla="*/ 158962 w 506956"/>
              <a:gd name="connsiteY3979" fmla="*/ 449555 h 506956"/>
              <a:gd name="connsiteX3980" fmla="*/ 154800 w 506956"/>
              <a:gd name="connsiteY3980" fmla="*/ 449555 h 506956"/>
              <a:gd name="connsiteX3981" fmla="*/ 161111 w 506956"/>
              <a:gd name="connsiteY3981" fmla="*/ 439708 h 506956"/>
              <a:gd name="connsiteX3982" fmla="*/ 155208 w 506956"/>
              <a:gd name="connsiteY3982" fmla="*/ 430514 h 506956"/>
              <a:gd name="connsiteX3983" fmla="*/ 159370 w 506956"/>
              <a:gd name="connsiteY3983" fmla="*/ 430514 h 506956"/>
              <a:gd name="connsiteX3984" fmla="*/ 163178 w 506956"/>
              <a:gd name="connsiteY3984" fmla="*/ 436499 h 506956"/>
              <a:gd name="connsiteX3985" fmla="*/ 166986 w 506956"/>
              <a:gd name="connsiteY3985" fmla="*/ 430514 h 506956"/>
              <a:gd name="connsiteX3986" fmla="*/ 171148 w 506956"/>
              <a:gd name="connsiteY3986" fmla="*/ 430514 h 506956"/>
              <a:gd name="connsiteX3987" fmla="*/ 165245 w 506956"/>
              <a:gd name="connsiteY3987" fmla="*/ 439708 h 506956"/>
              <a:gd name="connsiteX3988" fmla="*/ 171556 w 506956"/>
              <a:gd name="connsiteY3988" fmla="*/ 449555 h 506956"/>
              <a:gd name="connsiteX3989" fmla="*/ 167394 w 506956"/>
              <a:gd name="connsiteY3989" fmla="*/ 449555 h 506956"/>
              <a:gd name="connsiteX3990" fmla="*/ 163178 w 506956"/>
              <a:gd name="connsiteY3990" fmla="*/ 442863 h 506956"/>
              <a:gd name="connsiteX3991" fmla="*/ 188978 w 506956"/>
              <a:gd name="connsiteY3991" fmla="*/ 442863 h 506956"/>
              <a:gd name="connsiteX3992" fmla="*/ 184762 w 506956"/>
              <a:gd name="connsiteY3992" fmla="*/ 449555 h 506956"/>
              <a:gd name="connsiteX3993" fmla="*/ 180601 w 506956"/>
              <a:gd name="connsiteY3993" fmla="*/ 449555 h 506956"/>
              <a:gd name="connsiteX3994" fmla="*/ 186911 w 506956"/>
              <a:gd name="connsiteY3994" fmla="*/ 439708 h 506956"/>
              <a:gd name="connsiteX3995" fmla="*/ 181009 w 506956"/>
              <a:gd name="connsiteY3995" fmla="*/ 430514 h 506956"/>
              <a:gd name="connsiteX3996" fmla="*/ 185170 w 506956"/>
              <a:gd name="connsiteY3996" fmla="*/ 430514 h 506956"/>
              <a:gd name="connsiteX3997" fmla="*/ 188978 w 506956"/>
              <a:gd name="connsiteY3997" fmla="*/ 436499 h 506956"/>
              <a:gd name="connsiteX3998" fmla="*/ 192786 w 506956"/>
              <a:gd name="connsiteY3998" fmla="*/ 430514 h 506956"/>
              <a:gd name="connsiteX3999" fmla="*/ 196948 w 506956"/>
              <a:gd name="connsiteY3999" fmla="*/ 430514 h 506956"/>
              <a:gd name="connsiteX4000" fmla="*/ 191045 w 506956"/>
              <a:gd name="connsiteY4000" fmla="*/ 439708 h 506956"/>
              <a:gd name="connsiteX4001" fmla="*/ 197356 w 506956"/>
              <a:gd name="connsiteY4001" fmla="*/ 449555 h 506956"/>
              <a:gd name="connsiteX4002" fmla="*/ 193194 w 506956"/>
              <a:gd name="connsiteY4002" fmla="*/ 449555 h 506956"/>
              <a:gd name="connsiteX4003" fmla="*/ 188978 w 506956"/>
              <a:gd name="connsiteY4003" fmla="*/ 442863 h 506956"/>
              <a:gd name="connsiteX4004" fmla="*/ 214778 w 506956"/>
              <a:gd name="connsiteY4004" fmla="*/ 442863 h 506956"/>
              <a:gd name="connsiteX4005" fmla="*/ 210562 w 506956"/>
              <a:gd name="connsiteY4005" fmla="*/ 449555 h 506956"/>
              <a:gd name="connsiteX4006" fmla="*/ 206401 w 506956"/>
              <a:gd name="connsiteY4006" fmla="*/ 449555 h 506956"/>
              <a:gd name="connsiteX4007" fmla="*/ 212711 w 506956"/>
              <a:gd name="connsiteY4007" fmla="*/ 439708 h 506956"/>
              <a:gd name="connsiteX4008" fmla="*/ 206809 w 506956"/>
              <a:gd name="connsiteY4008" fmla="*/ 430514 h 506956"/>
              <a:gd name="connsiteX4009" fmla="*/ 210970 w 506956"/>
              <a:gd name="connsiteY4009" fmla="*/ 430514 h 506956"/>
              <a:gd name="connsiteX4010" fmla="*/ 214778 w 506956"/>
              <a:gd name="connsiteY4010" fmla="*/ 436499 h 506956"/>
              <a:gd name="connsiteX4011" fmla="*/ 218586 w 506956"/>
              <a:gd name="connsiteY4011" fmla="*/ 430514 h 506956"/>
              <a:gd name="connsiteX4012" fmla="*/ 222748 w 506956"/>
              <a:gd name="connsiteY4012" fmla="*/ 430514 h 506956"/>
              <a:gd name="connsiteX4013" fmla="*/ 216846 w 506956"/>
              <a:gd name="connsiteY4013" fmla="*/ 439708 h 506956"/>
              <a:gd name="connsiteX4014" fmla="*/ 223156 w 506956"/>
              <a:gd name="connsiteY4014" fmla="*/ 449555 h 506956"/>
              <a:gd name="connsiteX4015" fmla="*/ 218994 w 506956"/>
              <a:gd name="connsiteY4015" fmla="*/ 449555 h 506956"/>
              <a:gd name="connsiteX4016" fmla="*/ 214778 w 506956"/>
              <a:gd name="connsiteY4016" fmla="*/ 442863 h 506956"/>
              <a:gd name="connsiteX4017" fmla="*/ 240578 w 506956"/>
              <a:gd name="connsiteY4017" fmla="*/ 442863 h 506956"/>
              <a:gd name="connsiteX4018" fmla="*/ 236362 w 506956"/>
              <a:gd name="connsiteY4018" fmla="*/ 449555 h 506956"/>
              <a:gd name="connsiteX4019" fmla="*/ 232201 w 506956"/>
              <a:gd name="connsiteY4019" fmla="*/ 449555 h 506956"/>
              <a:gd name="connsiteX4020" fmla="*/ 238511 w 506956"/>
              <a:gd name="connsiteY4020" fmla="*/ 439708 h 506956"/>
              <a:gd name="connsiteX4021" fmla="*/ 232609 w 506956"/>
              <a:gd name="connsiteY4021" fmla="*/ 430514 h 506956"/>
              <a:gd name="connsiteX4022" fmla="*/ 236770 w 506956"/>
              <a:gd name="connsiteY4022" fmla="*/ 430514 h 506956"/>
              <a:gd name="connsiteX4023" fmla="*/ 240578 w 506956"/>
              <a:gd name="connsiteY4023" fmla="*/ 436499 h 506956"/>
              <a:gd name="connsiteX4024" fmla="*/ 244386 w 506956"/>
              <a:gd name="connsiteY4024" fmla="*/ 430514 h 506956"/>
              <a:gd name="connsiteX4025" fmla="*/ 248548 w 506956"/>
              <a:gd name="connsiteY4025" fmla="*/ 430514 h 506956"/>
              <a:gd name="connsiteX4026" fmla="*/ 242646 w 506956"/>
              <a:gd name="connsiteY4026" fmla="*/ 439708 h 506956"/>
              <a:gd name="connsiteX4027" fmla="*/ 248956 w 506956"/>
              <a:gd name="connsiteY4027" fmla="*/ 449555 h 506956"/>
              <a:gd name="connsiteX4028" fmla="*/ 244794 w 506956"/>
              <a:gd name="connsiteY4028" fmla="*/ 449555 h 506956"/>
              <a:gd name="connsiteX4029" fmla="*/ 240578 w 506956"/>
              <a:gd name="connsiteY4029" fmla="*/ 442863 h 506956"/>
              <a:gd name="connsiteX4030" fmla="*/ 266378 w 506956"/>
              <a:gd name="connsiteY4030" fmla="*/ 442863 h 506956"/>
              <a:gd name="connsiteX4031" fmla="*/ 262162 w 506956"/>
              <a:gd name="connsiteY4031" fmla="*/ 449555 h 506956"/>
              <a:gd name="connsiteX4032" fmla="*/ 258001 w 506956"/>
              <a:gd name="connsiteY4032" fmla="*/ 449555 h 506956"/>
              <a:gd name="connsiteX4033" fmla="*/ 264311 w 506956"/>
              <a:gd name="connsiteY4033" fmla="*/ 439708 h 506956"/>
              <a:gd name="connsiteX4034" fmla="*/ 258409 w 506956"/>
              <a:gd name="connsiteY4034" fmla="*/ 430514 h 506956"/>
              <a:gd name="connsiteX4035" fmla="*/ 262570 w 506956"/>
              <a:gd name="connsiteY4035" fmla="*/ 430514 h 506956"/>
              <a:gd name="connsiteX4036" fmla="*/ 266378 w 506956"/>
              <a:gd name="connsiteY4036" fmla="*/ 436499 h 506956"/>
              <a:gd name="connsiteX4037" fmla="*/ 270187 w 506956"/>
              <a:gd name="connsiteY4037" fmla="*/ 430514 h 506956"/>
              <a:gd name="connsiteX4038" fmla="*/ 274348 w 506956"/>
              <a:gd name="connsiteY4038" fmla="*/ 430514 h 506956"/>
              <a:gd name="connsiteX4039" fmla="*/ 268446 w 506956"/>
              <a:gd name="connsiteY4039" fmla="*/ 439708 h 506956"/>
              <a:gd name="connsiteX4040" fmla="*/ 274756 w 506956"/>
              <a:gd name="connsiteY4040" fmla="*/ 449555 h 506956"/>
              <a:gd name="connsiteX4041" fmla="*/ 270595 w 506956"/>
              <a:gd name="connsiteY4041" fmla="*/ 449555 h 506956"/>
              <a:gd name="connsiteX4042" fmla="*/ 266378 w 506956"/>
              <a:gd name="connsiteY4042" fmla="*/ 442863 h 506956"/>
              <a:gd name="connsiteX4043" fmla="*/ 292179 w 506956"/>
              <a:gd name="connsiteY4043" fmla="*/ 442863 h 506956"/>
              <a:gd name="connsiteX4044" fmla="*/ 287962 w 506956"/>
              <a:gd name="connsiteY4044" fmla="*/ 449555 h 506956"/>
              <a:gd name="connsiteX4045" fmla="*/ 283801 w 506956"/>
              <a:gd name="connsiteY4045" fmla="*/ 449555 h 506956"/>
              <a:gd name="connsiteX4046" fmla="*/ 290111 w 506956"/>
              <a:gd name="connsiteY4046" fmla="*/ 439708 h 506956"/>
              <a:gd name="connsiteX4047" fmla="*/ 284209 w 506956"/>
              <a:gd name="connsiteY4047" fmla="*/ 430514 h 506956"/>
              <a:gd name="connsiteX4048" fmla="*/ 288370 w 506956"/>
              <a:gd name="connsiteY4048" fmla="*/ 430514 h 506956"/>
              <a:gd name="connsiteX4049" fmla="*/ 292179 w 506956"/>
              <a:gd name="connsiteY4049" fmla="*/ 436499 h 506956"/>
              <a:gd name="connsiteX4050" fmla="*/ 295987 w 506956"/>
              <a:gd name="connsiteY4050" fmla="*/ 430514 h 506956"/>
              <a:gd name="connsiteX4051" fmla="*/ 300148 w 506956"/>
              <a:gd name="connsiteY4051" fmla="*/ 430514 h 506956"/>
              <a:gd name="connsiteX4052" fmla="*/ 294246 w 506956"/>
              <a:gd name="connsiteY4052" fmla="*/ 439708 h 506956"/>
              <a:gd name="connsiteX4053" fmla="*/ 300556 w 506956"/>
              <a:gd name="connsiteY4053" fmla="*/ 449555 h 506956"/>
              <a:gd name="connsiteX4054" fmla="*/ 296395 w 506956"/>
              <a:gd name="connsiteY4054" fmla="*/ 449555 h 506956"/>
              <a:gd name="connsiteX4055" fmla="*/ 292179 w 506956"/>
              <a:gd name="connsiteY4055" fmla="*/ 442863 h 506956"/>
              <a:gd name="connsiteX4056" fmla="*/ 317979 w 506956"/>
              <a:gd name="connsiteY4056" fmla="*/ 442863 h 506956"/>
              <a:gd name="connsiteX4057" fmla="*/ 313762 w 506956"/>
              <a:gd name="connsiteY4057" fmla="*/ 449555 h 506956"/>
              <a:gd name="connsiteX4058" fmla="*/ 309601 w 506956"/>
              <a:gd name="connsiteY4058" fmla="*/ 449555 h 506956"/>
              <a:gd name="connsiteX4059" fmla="*/ 315911 w 506956"/>
              <a:gd name="connsiteY4059" fmla="*/ 439708 h 506956"/>
              <a:gd name="connsiteX4060" fmla="*/ 310009 w 506956"/>
              <a:gd name="connsiteY4060" fmla="*/ 430514 h 506956"/>
              <a:gd name="connsiteX4061" fmla="*/ 314170 w 506956"/>
              <a:gd name="connsiteY4061" fmla="*/ 430514 h 506956"/>
              <a:gd name="connsiteX4062" fmla="*/ 317979 w 506956"/>
              <a:gd name="connsiteY4062" fmla="*/ 436499 h 506956"/>
              <a:gd name="connsiteX4063" fmla="*/ 321787 w 506956"/>
              <a:gd name="connsiteY4063" fmla="*/ 430514 h 506956"/>
              <a:gd name="connsiteX4064" fmla="*/ 325948 w 506956"/>
              <a:gd name="connsiteY4064" fmla="*/ 430514 h 506956"/>
              <a:gd name="connsiteX4065" fmla="*/ 320046 w 506956"/>
              <a:gd name="connsiteY4065" fmla="*/ 439708 h 506956"/>
              <a:gd name="connsiteX4066" fmla="*/ 326356 w 506956"/>
              <a:gd name="connsiteY4066" fmla="*/ 449555 h 506956"/>
              <a:gd name="connsiteX4067" fmla="*/ 322195 w 506956"/>
              <a:gd name="connsiteY4067" fmla="*/ 449555 h 506956"/>
              <a:gd name="connsiteX4068" fmla="*/ 317979 w 506956"/>
              <a:gd name="connsiteY4068" fmla="*/ 442863 h 506956"/>
              <a:gd name="connsiteX4069" fmla="*/ 343779 w 506956"/>
              <a:gd name="connsiteY4069" fmla="*/ 442863 h 506956"/>
              <a:gd name="connsiteX4070" fmla="*/ 339563 w 506956"/>
              <a:gd name="connsiteY4070" fmla="*/ 449555 h 506956"/>
              <a:gd name="connsiteX4071" fmla="*/ 335401 w 506956"/>
              <a:gd name="connsiteY4071" fmla="*/ 449555 h 506956"/>
              <a:gd name="connsiteX4072" fmla="*/ 341711 w 506956"/>
              <a:gd name="connsiteY4072" fmla="*/ 439708 h 506956"/>
              <a:gd name="connsiteX4073" fmla="*/ 335809 w 506956"/>
              <a:gd name="connsiteY4073" fmla="*/ 430514 h 506956"/>
              <a:gd name="connsiteX4074" fmla="*/ 339971 w 506956"/>
              <a:gd name="connsiteY4074" fmla="*/ 430514 h 506956"/>
              <a:gd name="connsiteX4075" fmla="*/ 343779 w 506956"/>
              <a:gd name="connsiteY4075" fmla="*/ 436499 h 506956"/>
              <a:gd name="connsiteX4076" fmla="*/ 347587 w 506956"/>
              <a:gd name="connsiteY4076" fmla="*/ 430514 h 506956"/>
              <a:gd name="connsiteX4077" fmla="*/ 351748 w 506956"/>
              <a:gd name="connsiteY4077" fmla="*/ 430514 h 506956"/>
              <a:gd name="connsiteX4078" fmla="*/ 345846 w 506956"/>
              <a:gd name="connsiteY4078" fmla="*/ 439708 h 506956"/>
              <a:gd name="connsiteX4079" fmla="*/ 352156 w 506956"/>
              <a:gd name="connsiteY4079" fmla="*/ 449555 h 506956"/>
              <a:gd name="connsiteX4080" fmla="*/ 347995 w 506956"/>
              <a:gd name="connsiteY4080" fmla="*/ 449555 h 506956"/>
              <a:gd name="connsiteX4081" fmla="*/ 343779 w 506956"/>
              <a:gd name="connsiteY4081" fmla="*/ 442863 h 506956"/>
              <a:gd name="connsiteX4082" fmla="*/ 369579 w 506956"/>
              <a:gd name="connsiteY4082" fmla="*/ 442863 h 506956"/>
              <a:gd name="connsiteX4083" fmla="*/ 365363 w 506956"/>
              <a:gd name="connsiteY4083" fmla="*/ 449555 h 506956"/>
              <a:gd name="connsiteX4084" fmla="*/ 361201 w 506956"/>
              <a:gd name="connsiteY4084" fmla="*/ 449555 h 506956"/>
              <a:gd name="connsiteX4085" fmla="*/ 367511 w 506956"/>
              <a:gd name="connsiteY4085" fmla="*/ 439708 h 506956"/>
              <a:gd name="connsiteX4086" fmla="*/ 361609 w 506956"/>
              <a:gd name="connsiteY4086" fmla="*/ 430514 h 506956"/>
              <a:gd name="connsiteX4087" fmla="*/ 365771 w 506956"/>
              <a:gd name="connsiteY4087" fmla="*/ 430514 h 506956"/>
              <a:gd name="connsiteX4088" fmla="*/ 369579 w 506956"/>
              <a:gd name="connsiteY4088" fmla="*/ 436499 h 506956"/>
              <a:gd name="connsiteX4089" fmla="*/ 373387 w 506956"/>
              <a:gd name="connsiteY4089" fmla="*/ 430514 h 506956"/>
              <a:gd name="connsiteX4090" fmla="*/ 377548 w 506956"/>
              <a:gd name="connsiteY4090" fmla="*/ 430514 h 506956"/>
              <a:gd name="connsiteX4091" fmla="*/ 371646 w 506956"/>
              <a:gd name="connsiteY4091" fmla="*/ 439708 h 506956"/>
              <a:gd name="connsiteX4092" fmla="*/ 377956 w 506956"/>
              <a:gd name="connsiteY4092" fmla="*/ 449555 h 506956"/>
              <a:gd name="connsiteX4093" fmla="*/ 373795 w 506956"/>
              <a:gd name="connsiteY4093" fmla="*/ 449555 h 506956"/>
              <a:gd name="connsiteX4094" fmla="*/ 369579 w 506956"/>
              <a:gd name="connsiteY4094" fmla="*/ 442863 h 506956"/>
              <a:gd name="connsiteX4095" fmla="*/ 395379 w 506956"/>
              <a:gd name="connsiteY4095" fmla="*/ 442863 h 506956"/>
              <a:gd name="connsiteX4096" fmla="*/ 391163 w 506956"/>
              <a:gd name="connsiteY4096" fmla="*/ 449555 h 506956"/>
              <a:gd name="connsiteX4097" fmla="*/ 387001 w 506956"/>
              <a:gd name="connsiteY4097" fmla="*/ 449555 h 506956"/>
              <a:gd name="connsiteX4098" fmla="*/ 393312 w 506956"/>
              <a:gd name="connsiteY4098" fmla="*/ 439708 h 506956"/>
              <a:gd name="connsiteX4099" fmla="*/ 387409 w 506956"/>
              <a:gd name="connsiteY4099" fmla="*/ 430514 h 506956"/>
              <a:gd name="connsiteX4100" fmla="*/ 391571 w 506956"/>
              <a:gd name="connsiteY4100" fmla="*/ 430514 h 506956"/>
              <a:gd name="connsiteX4101" fmla="*/ 395379 w 506956"/>
              <a:gd name="connsiteY4101" fmla="*/ 436499 h 506956"/>
              <a:gd name="connsiteX4102" fmla="*/ 399187 w 506956"/>
              <a:gd name="connsiteY4102" fmla="*/ 430514 h 506956"/>
              <a:gd name="connsiteX4103" fmla="*/ 403348 w 506956"/>
              <a:gd name="connsiteY4103" fmla="*/ 430514 h 506956"/>
              <a:gd name="connsiteX4104" fmla="*/ 397446 w 506956"/>
              <a:gd name="connsiteY4104" fmla="*/ 439708 h 506956"/>
              <a:gd name="connsiteX4105" fmla="*/ 403756 w 506956"/>
              <a:gd name="connsiteY4105" fmla="*/ 449555 h 506956"/>
              <a:gd name="connsiteX4106" fmla="*/ 399595 w 506956"/>
              <a:gd name="connsiteY4106" fmla="*/ 449555 h 506956"/>
              <a:gd name="connsiteX4107" fmla="*/ 395379 w 506956"/>
              <a:gd name="connsiteY4107" fmla="*/ 442863 h 506956"/>
              <a:gd name="connsiteX4108" fmla="*/ 421179 w 506956"/>
              <a:gd name="connsiteY4108" fmla="*/ 442863 h 506956"/>
              <a:gd name="connsiteX4109" fmla="*/ 416963 w 506956"/>
              <a:gd name="connsiteY4109" fmla="*/ 449555 h 506956"/>
              <a:gd name="connsiteX4110" fmla="*/ 412801 w 506956"/>
              <a:gd name="connsiteY4110" fmla="*/ 449555 h 506956"/>
              <a:gd name="connsiteX4111" fmla="*/ 419112 w 506956"/>
              <a:gd name="connsiteY4111" fmla="*/ 439708 h 506956"/>
              <a:gd name="connsiteX4112" fmla="*/ 413209 w 506956"/>
              <a:gd name="connsiteY4112" fmla="*/ 430514 h 506956"/>
              <a:gd name="connsiteX4113" fmla="*/ 417371 w 506956"/>
              <a:gd name="connsiteY4113" fmla="*/ 430514 h 506956"/>
              <a:gd name="connsiteX4114" fmla="*/ 421179 w 506956"/>
              <a:gd name="connsiteY4114" fmla="*/ 436499 h 506956"/>
              <a:gd name="connsiteX4115" fmla="*/ 424987 w 506956"/>
              <a:gd name="connsiteY4115" fmla="*/ 430514 h 506956"/>
              <a:gd name="connsiteX4116" fmla="*/ 429149 w 506956"/>
              <a:gd name="connsiteY4116" fmla="*/ 430514 h 506956"/>
              <a:gd name="connsiteX4117" fmla="*/ 423246 w 506956"/>
              <a:gd name="connsiteY4117" fmla="*/ 439708 h 506956"/>
              <a:gd name="connsiteX4118" fmla="*/ 429557 w 506956"/>
              <a:gd name="connsiteY4118" fmla="*/ 449555 h 506956"/>
              <a:gd name="connsiteX4119" fmla="*/ 425395 w 506956"/>
              <a:gd name="connsiteY4119" fmla="*/ 449555 h 506956"/>
              <a:gd name="connsiteX4120" fmla="*/ 421179 w 506956"/>
              <a:gd name="connsiteY4120" fmla="*/ 442863 h 506956"/>
              <a:gd name="connsiteX4121" fmla="*/ 446979 w 506956"/>
              <a:gd name="connsiteY4121" fmla="*/ 442863 h 506956"/>
              <a:gd name="connsiteX4122" fmla="*/ 442763 w 506956"/>
              <a:gd name="connsiteY4122" fmla="*/ 449555 h 506956"/>
              <a:gd name="connsiteX4123" fmla="*/ 438601 w 506956"/>
              <a:gd name="connsiteY4123" fmla="*/ 449555 h 506956"/>
              <a:gd name="connsiteX4124" fmla="*/ 444912 w 506956"/>
              <a:gd name="connsiteY4124" fmla="*/ 439708 h 506956"/>
              <a:gd name="connsiteX4125" fmla="*/ 439009 w 506956"/>
              <a:gd name="connsiteY4125" fmla="*/ 430514 h 506956"/>
              <a:gd name="connsiteX4126" fmla="*/ 443171 w 506956"/>
              <a:gd name="connsiteY4126" fmla="*/ 430514 h 506956"/>
              <a:gd name="connsiteX4127" fmla="*/ 446979 w 506956"/>
              <a:gd name="connsiteY4127" fmla="*/ 436499 h 506956"/>
              <a:gd name="connsiteX4128" fmla="*/ 450787 w 506956"/>
              <a:gd name="connsiteY4128" fmla="*/ 430514 h 506956"/>
              <a:gd name="connsiteX4129" fmla="*/ 454949 w 506956"/>
              <a:gd name="connsiteY4129" fmla="*/ 430514 h 506956"/>
              <a:gd name="connsiteX4130" fmla="*/ 449046 w 506956"/>
              <a:gd name="connsiteY4130" fmla="*/ 439708 h 506956"/>
              <a:gd name="connsiteX4131" fmla="*/ 455357 w 506956"/>
              <a:gd name="connsiteY4131" fmla="*/ 449555 h 506956"/>
              <a:gd name="connsiteX4132" fmla="*/ 451195 w 506956"/>
              <a:gd name="connsiteY4132" fmla="*/ 449555 h 506956"/>
              <a:gd name="connsiteX4133" fmla="*/ 446979 w 506956"/>
              <a:gd name="connsiteY4133" fmla="*/ 442863 h 506956"/>
              <a:gd name="connsiteX4134" fmla="*/ 472779 w 506956"/>
              <a:gd name="connsiteY4134" fmla="*/ 442863 h 506956"/>
              <a:gd name="connsiteX4135" fmla="*/ 468563 w 506956"/>
              <a:gd name="connsiteY4135" fmla="*/ 449555 h 506956"/>
              <a:gd name="connsiteX4136" fmla="*/ 464401 w 506956"/>
              <a:gd name="connsiteY4136" fmla="*/ 449555 h 506956"/>
              <a:gd name="connsiteX4137" fmla="*/ 470712 w 506956"/>
              <a:gd name="connsiteY4137" fmla="*/ 439708 h 506956"/>
              <a:gd name="connsiteX4138" fmla="*/ 464809 w 506956"/>
              <a:gd name="connsiteY4138" fmla="*/ 430514 h 506956"/>
              <a:gd name="connsiteX4139" fmla="*/ 468971 w 506956"/>
              <a:gd name="connsiteY4139" fmla="*/ 430514 h 506956"/>
              <a:gd name="connsiteX4140" fmla="*/ 472779 w 506956"/>
              <a:gd name="connsiteY4140" fmla="*/ 436499 h 506956"/>
              <a:gd name="connsiteX4141" fmla="*/ 476587 w 506956"/>
              <a:gd name="connsiteY4141" fmla="*/ 430514 h 506956"/>
              <a:gd name="connsiteX4142" fmla="*/ 480749 w 506956"/>
              <a:gd name="connsiteY4142" fmla="*/ 430514 h 506956"/>
              <a:gd name="connsiteX4143" fmla="*/ 474846 w 506956"/>
              <a:gd name="connsiteY4143" fmla="*/ 439708 h 506956"/>
              <a:gd name="connsiteX4144" fmla="*/ 481157 w 506956"/>
              <a:gd name="connsiteY4144" fmla="*/ 449555 h 506956"/>
              <a:gd name="connsiteX4145" fmla="*/ 476995 w 506956"/>
              <a:gd name="connsiteY4145" fmla="*/ 449555 h 506956"/>
              <a:gd name="connsiteX4146" fmla="*/ 472779 w 506956"/>
              <a:gd name="connsiteY4146" fmla="*/ 442863 h 506956"/>
              <a:gd name="connsiteX4147" fmla="*/ 498579 w 506956"/>
              <a:gd name="connsiteY4147" fmla="*/ 442863 h 506956"/>
              <a:gd name="connsiteX4148" fmla="*/ 494363 w 506956"/>
              <a:gd name="connsiteY4148" fmla="*/ 449555 h 506956"/>
              <a:gd name="connsiteX4149" fmla="*/ 490201 w 506956"/>
              <a:gd name="connsiteY4149" fmla="*/ 449555 h 506956"/>
              <a:gd name="connsiteX4150" fmla="*/ 496512 w 506956"/>
              <a:gd name="connsiteY4150" fmla="*/ 439708 h 506956"/>
              <a:gd name="connsiteX4151" fmla="*/ 490609 w 506956"/>
              <a:gd name="connsiteY4151" fmla="*/ 430514 h 506956"/>
              <a:gd name="connsiteX4152" fmla="*/ 494771 w 506956"/>
              <a:gd name="connsiteY4152" fmla="*/ 430514 h 506956"/>
              <a:gd name="connsiteX4153" fmla="*/ 498579 w 506956"/>
              <a:gd name="connsiteY4153" fmla="*/ 436499 h 506956"/>
              <a:gd name="connsiteX4154" fmla="*/ 502387 w 506956"/>
              <a:gd name="connsiteY4154" fmla="*/ 430514 h 506956"/>
              <a:gd name="connsiteX4155" fmla="*/ 506549 w 506956"/>
              <a:gd name="connsiteY4155" fmla="*/ 430514 h 506956"/>
              <a:gd name="connsiteX4156" fmla="*/ 500646 w 506956"/>
              <a:gd name="connsiteY4156" fmla="*/ 439708 h 506956"/>
              <a:gd name="connsiteX4157" fmla="*/ 506957 w 506956"/>
              <a:gd name="connsiteY4157" fmla="*/ 449555 h 506956"/>
              <a:gd name="connsiteX4158" fmla="*/ 502795 w 506956"/>
              <a:gd name="connsiteY4158" fmla="*/ 449555 h 506956"/>
              <a:gd name="connsiteX4159" fmla="*/ 498579 w 506956"/>
              <a:gd name="connsiteY4159" fmla="*/ 442863 h 506956"/>
              <a:gd name="connsiteX4160" fmla="*/ 8378 w 506956"/>
              <a:gd name="connsiteY4160" fmla="*/ 471565 h 506956"/>
              <a:gd name="connsiteX4161" fmla="*/ 4162 w 506956"/>
              <a:gd name="connsiteY4161" fmla="*/ 478256 h 506956"/>
              <a:gd name="connsiteX4162" fmla="*/ 0 w 506956"/>
              <a:gd name="connsiteY4162" fmla="*/ 478256 h 506956"/>
              <a:gd name="connsiteX4163" fmla="*/ 6310 w 506956"/>
              <a:gd name="connsiteY4163" fmla="*/ 468409 h 506956"/>
              <a:gd name="connsiteX4164" fmla="*/ 408 w 506956"/>
              <a:gd name="connsiteY4164" fmla="*/ 459215 h 506956"/>
              <a:gd name="connsiteX4165" fmla="*/ 4570 w 506956"/>
              <a:gd name="connsiteY4165" fmla="*/ 459215 h 506956"/>
              <a:gd name="connsiteX4166" fmla="*/ 8378 w 506956"/>
              <a:gd name="connsiteY4166" fmla="*/ 465200 h 506956"/>
              <a:gd name="connsiteX4167" fmla="*/ 12186 w 506956"/>
              <a:gd name="connsiteY4167" fmla="*/ 459215 h 506956"/>
              <a:gd name="connsiteX4168" fmla="*/ 16347 w 506956"/>
              <a:gd name="connsiteY4168" fmla="*/ 459215 h 506956"/>
              <a:gd name="connsiteX4169" fmla="*/ 10445 w 506956"/>
              <a:gd name="connsiteY4169" fmla="*/ 468409 h 506956"/>
              <a:gd name="connsiteX4170" fmla="*/ 16755 w 506956"/>
              <a:gd name="connsiteY4170" fmla="*/ 478256 h 506956"/>
              <a:gd name="connsiteX4171" fmla="*/ 12594 w 506956"/>
              <a:gd name="connsiteY4171" fmla="*/ 478256 h 506956"/>
              <a:gd name="connsiteX4172" fmla="*/ 8378 w 506956"/>
              <a:gd name="connsiteY4172" fmla="*/ 471565 h 506956"/>
              <a:gd name="connsiteX4173" fmla="*/ 34178 w 506956"/>
              <a:gd name="connsiteY4173" fmla="*/ 471565 h 506956"/>
              <a:gd name="connsiteX4174" fmla="*/ 29962 w 506956"/>
              <a:gd name="connsiteY4174" fmla="*/ 478256 h 506956"/>
              <a:gd name="connsiteX4175" fmla="*/ 25800 w 506956"/>
              <a:gd name="connsiteY4175" fmla="*/ 478256 h 506956"/>
              <a:gd name="connsiteX4176" fmla="*/ 32110 w 506956"/>
              <a:gd name="connsiteY4176" fmla="*/ 468409 h 506956"/>
              <a:gd name="connsiteX4177" fmla="*/ 26208 w 506956"/>
              <a:gd name="connsiteY4177" fmla="*/ 459215 h 506956"/>
              <a:gd name="connsiteX4178" fmla="*/ 30370 w 506956"/>
              <a:gd name="connsiteY4178" fmla="*/ 459215 h 506956"/>
              <a:gd name="connsiteX4179" fmla="*/ 34178 w 506956"/>
              <a:gd name="connsiteY4179" fmla="*/ 465200 h 506956"/>
              <a:gd name="connsiteX4180" fmla="*/ 37986 w 506956"/>
              <a:gd name="connsiteY4180" fmla="*/ 459215 h 506956"/>
              <a:gd name="connsiteX4181" fmla="*/ 42147 w 506956"/>
              <a:gd name="connsiteY4181" fmla="*/ 459215 h 506956"/>
              <a:gd name="connsiteX4182" fmla="*/ 36245 w 506956"/>
              <a:gd name="connsiteY4182" fmla="*/ 468409 h 506956"/>
              <a:gd name="connsiteX4183" fmla="*/ 42555 w 506956"/>
              <a:gd name="connsiteY4183" fmla="*/ 478256 h 506956"/>
              <a:gd name="connsiteX4184" fmla="*/ 38394 w 506956"/>
              <a:gd name="connsiteY4184" fmla="*/ 478256 h 506956"/>
              <a:gd name="connsiteX4185" fmla="*/ 34178 w 506956"/>
              <a:gd name="connsiteY4185" fmla="*/ 471565 h 506956"/>
              <a:gd name="connsiteX4186" fmla="*/ 59978 w 506956"/>
              <a:gd name="connsiteY4186" fmla="*/ 471565 h 506956"/>
              <a:gd name="connsiteX4187" fmla="*/ 55762 w 506956"/>
              <a:gd name="connsiteY4187" fmla="*/ 478256 h 506956"/>
              <a:gd name="connsiteX4188" fmla="*/ 51600 w 506956"/>
              <a:gd name="connsiteY4188" fmla="*/ 478256 h 506956"/>
              <a:gd name="connsiteX4189" fmla="*/ 57911 w 506956"/>
              <a:gd name="connsiteY4189" fmla="*/ 468409 h 506956"/>
              <a:gd name="connsiteX4190" fmla="*/ 52008 w 506956"/>
              <a:gd name="connsiteY4190" fmla="*/ 459215 h 506956"/>
              <a:gd name="connsiteX4191" fmla="*/ 56170 w 506956"/>
              <a:gd name="connsiteY4191" fmla="*/ 459215 h 506956"/>
              <a:gd name="connsiteX4192" fmla="*/ 59978 w 506956"/>
              <a:gd name="connsiteY4192" fmla="*/ 465200 h 506956"/>
              <a:gd name="connsiteX4193" fmla="*/ 63786 w 506956"/>
              <a:gd name="connsiteY4193" fmla="*/ 459215 h 506956"/>
              <a:gd name="connsiteX4194" fmla="*/ 67948 w 506956"/>
              <a:gd name="connsiteY4194" fmla="*/ 459215 h 506956"/>
              <a:gd name="connsiteX4195" fmla="*/ 62045 w 506956"/>
              <a:gd name="connsiteY4195" fmla="*/ 468409 h 506956"/>
              <a:gd name="connsiteX4196" fmla="*/ 68356 w 506956"/>
              <a:gd name="connsiteY4196" fmla="*/ 478256 h 506956"/>
              <a:gd name="connsiteX4197" fmla="*/ 64194 w 506956"/>
              <a:gd name="connsiteY4197" fmla="*/ 478256 h 506956"/>
              <a:gd name="connsiteX4198" fmla="*/ 59978 w 506956"/>
              <a:gd name="connsiteY4198" fmla="*/ 471565 h 506956"/>
              <a:gd name="connsiteX4199" fmla="*/ 85778 w 506956"/>
              <a:gd name="connsiteY4199" fmla="*/ 471565 h 506956"/>
              <a:gd name="connsiteX4200" fmla="*/ 81562 w 506956"/>
              <a:gd name="connsiteY4200" fmla="*/ 478256 h 506956"/>
              <a:gd name="connsiteX4201" fmla="*/ 77400 w 506956"/>
              <a:gd name="connsiteY4201" fmla="*/ 478256 h 506956"/>
              <a:gd name="connsiteX4202" fmla="*/ 83711 w 506956"/>
              <a:gd name="connsiteY4202" fmla="*/ 468409 h 506956"/>
              <a:gd name="connsiteX4203" fmla="*/ 77808 w 506956"/>
              <a:gd name="connsiteY4203" fmla="*/ 459215 h 506956"/>
              <a:gd name="connsiteX4204" fmla="*/ 81970 w 506956"/>
              <a:gd name="connsiteY4204" fmla="*/ 459215 h 506956"/>
              <a:gd name="connsiteX4205" fmla="*/ 85778 w 506956"/>
              <a:gd name="connsiteY4205" fmla="*/ 465200 h 506956"/>
              <a:gd name="connsiteX4206" fmla="*/ 89586 w 506956"/>
              <a:gd name="connsiteY4206" fmla="*/ 459215 h 506956"/>
              <a:gd name="connsiteX4207" fmla="*/ 93748 w 506956"/>
              <a:gd name="connsiteY4207" fmla="*/ 459215 h 506956"/>
              <a:gd name="connsiteX4208" fmla="*/ 87845 w 506956"/>
              <a:gd name="connsiteY4208" fmla="*/ 468409 h 506956"/>
              <a:gd name="connsiteX4209" fmla="*/ 94156 w 506956"/>
              <a:gd name="connsiteY4209" fmla="*/ 478256 h 506956"/>
              <a:gd name="connsiteX4210" fmla="*/ 89994 w 506956"/>
              <a:gd name="connsiteY4210" fmla="*/ 478256 h 506956"/>
              <a:gd name="connsiteX4211" fmla="*/ 85778 w 506956"/>
              <a:gd name="connsiteY4211" fmla="*/ 471565 h 506956"/>
              <a:gd name="connsiteX4212" fmla="*/ 111578 w 506956"/>
              <a:gd name="connsiteY4212" fmla="*/ 471565 h 506956"/>
              <a:gd name="connsiteX4213" fmla="*/ 107362 w 506956"/>
              <a:gd name="connsiteY4213" fmla="*/ 478256 h 506956"/>
              <a:gd name="connsiteX4214" fmla="*/ 103200 w 506956"/>
              <a:gd name="connsiteY4214" fmla="*/ 478256 h 506956"/>
              <a:gd name="connsiteX4215" fmla="*/ 109511 w 506956"/>
              <a:gd name="connsiteY4215" fmla="*/ 468409 h 506956"/>
              <a:gd name="connsiteX4216" fmla="*/ 103608 w 506956"/>
              <a:gd name="connsiteY4216" fmla="*/ 459215 h 506956"/>
              <a:gd name="connsiteX4217" fmla="*/ 107770 w 506956"/>
              <a:gd name="connsiteY4217" fmla="*/ 459215 h 506956"/>
              <a:gd name="connsiteX4218" fmla="*/ 111578 w 506956"/>
              <a:gd name="connsiteY4218" fmla="*/ 465200 h 506956"/>
              <a:gd name="connsiteX4219" fmla="*/ 115386 w 506956"/>
              <a:gd name="connsiteY4219" fmla="*/ 459215 h 506956"/>
              <a:gd name="connsiteX4220" fmla="*/ 119548 w 506956"/>
              <a:gd name="connsiteY4220" fmla="*/ 459215 h 506956"/>
              <a:gd name="connsiteX4221" fmla="*/ 113645 w 506956"/>
              <a:gd name="connsiteY4221" fmla="*/ 468409 h 506956"/>
              <a:gd name="connsiteX4222" fmla="*/ 119956 w 506956"/>
              <a:gd name="connsiteY4222" fmla="*/ 478256 h 506956"/>
              <a:gd name="connsiteX4223" fmla="*/ 115794 w 506956"/>
              <a:gd name="connsiteY4223" fmla="*/ 478256 h 506956"/>
              <a:gd name="connsiteX4224" fmla="*/ 111578 w 506956"/>
              <a:gd name="connsiteY4224" fmla="*/ 471565 h 506956"/>
              <a:gd name="connsiteX4225" fmla="*/ 137378 w 506956"/>
              <a:gd name="connsiteY4225" fmla="*/ 471565 h 506956"/>
              <a:gd name="connsiteX4226" fmla="*/ 133162 w 506956"/>
              <a:gd name="connsiteY4226" fmla="*/ 478256 h 506956"/>
              <a:gd name="connsiteX4227" fmla="*/ 129000 w 506956"/>
              <a:gd name="connsiteY4227" fmla="*/ 478256 h 506956"/>
              <a:gd name="connsiteX4228" fmla="*/ 135311 w 506956"/>
              <a:gd name="connsiteY4228" fmla="*/ 468409 h 506956"/>
              <a:gd name="connsiteX4229" fmla="*/ 129408 w 506956"/>
              <a:gd name="connsiteY4229" fmla="*/ 459215 h 506956"/>
              <a:gd name="connsiteX4230" fmla="*/ 133570 w 506956"/>
              <a:gd name="connsiteY4230" fmla="*/ 459215 h 506956"/>
              <a:gd name="connsiteX4231" fmla="*/ 137378 w 506956"/>
              <a:gd name="connsiteY4231" fmla="*/ 465200 h 506956"/>
              <a:gd name="connsiteX4232" fmla="*/ 141186 w 506956"/>
              <a:gd name="connsiteY4232" fmla="*/ 459215 h 506956"/>
              <a:gd name="connsiteX4233" fmla="*/ 145348 w 506956"/>
              <a:gd name="connsiteY4233" fmla="*/ 459215 h 506956"/>
              <a:gd name="connsiteX4234" fmla="*/ 139445 w 506956"/>
              <a:gd name="connsiteY4234" fmla="*/ 468409 h 506956"/>
              <a:gd name="connsiteX4235" fmla="*/ 145756 w 506956"/>
              <a:gd name="connsiteY4235" fmla="*/ 478256 h 506956"/>
              <a:gd name="connsiteX4236" fmla="*/ 141594 w 506956"/>
              <a:gd name="connsiteY4236" fmla="*/ 478256 h 506956"/>
              <a:gd name="connsiteX4237" fmla="*/ 137378 w 506956"/>
              <a:gd name="connsiteY4237" fmla="*/ 471565 h 506956"/>
              <a:gd name="connsiteX4238" fmla="*/ 163178 w 506956"/>
              <a:gd name="connsiteY4238" fmla="*/ 471565 h 506956"/>
              <a:gd name="connsiteX4239" fmla="*/ 158962 w 506956"/>
              <a:gd name="connsiteY4239" fmla="*/ 478256 h 506956"/>
              <a:gd name="connsiteX4240" fmla="*/ 154800 w 506956"/>
              <a:gd name="connsiteY4240" fmla="*/ 478256 h 506956"/>
              <a:gd name="connsiteX4241" fmla="*/ 161111 w 506956"/>
              <a:gd name="connsiteY4241" fmla="*/ 468409 h 506956"/>
              <a:gd name="connsiteX4242" fmla="*/ 155208 w 506956"/>
              <a:gd name="connsiteY4242" fmla="*/ 459215 h 506956"/>
              <a:gd name="connsiteX4243" fmla="*/ 159370 w 506956"/>
              <a:gd name="connsiteY4243" fmla="*/ 459215 h 506956"/>
              <a:gd name="connsiteX4244" fmla="*/ 163178 w 506956"/>
              <a:gd name="connsiteY4244" fmla="*/ 465200 h 506956"/>
              <a:gd name="connsiteX4245" fmla="*/ 166986 w 506956"/>
              <a:gd name="connsiteY4245" fmla="*/ 459215 h 506956"/>
              <a:gd name="connsiteX4246" fmla="*/ 171148 w 506956"/>
              <a:gd name="connsiteY4246" fmla="*/ 459215 h 506956"/>
              <a:gd name="connsiteX4247" fmla="*/ 165245 w 506956"/>
              <a:gd name="connsiteY4247" fmla="*/ 468409 h 506956"/>
              <a:gd name="connsiteX4248" fmla="*/ 171556 w 506956"/>
              <a:gd name="connsiteY4248" fmla="*/ 478256 h 506956"/>
              <a:gd name="connsiteX4249" fmla="*/ 167394 w 506956"/>
              <a:gd name="connsiteY4249" fmla="*/ 478256 h 506956"/>
              <a:gd name="connsiteX4250" fmla="*/ 163178 w 506956"/>
              <a:gd name="connsiteY4250" fmla="*/ 471565 h 506956"/>
              <a:gd name="connsiteX4251" fmla="*/ 188978 w 506956"/>
              <a:gd name="connsiteY4251" fmla="*/ 471565 h 506956"/>
              <a:gd name="connsiteX4252" fmla="*/ 184762 w 506956"/>
              <a:gd name="connsiteY4252" fmla="*/ 478256 h 506956"/>
              <a:gd name="connsiteX4253" fmla="*/ 180601 w 506956"/>
              <a:gd name="connsiteY4253" fmla="*/ 478256 h 506956"/>
              <a:gd name="connsiteX4254" fmla="*/ 186911 w 506956"/>
              <a:gd name="connsiteY4254" fmla="*/ 468409 h 506956"/>
              <a:gd name="connsiteX4255" fmla="*/ 181009 w 506956"/>
              <a:gd name="connsiteY4255" fmla="*/ 459215 h 506956"/>
              <a:gd name="connsiteX4256" fmla="*/ 185170 w 506956"/>
              <a:gd name="connsiteY4256" fmla="*/ 459215 h 506956"/>
              <a:gd name="connsiteX4257" fmla="*/ 188978 w 506956"/>
              <a:gd name="connsiteY4257" fmla="*/ 465200 h 506956"/>
              <a:gd name="connsiteX4258" fmla="*/ 192786 w 506956"/>
              <a:gd name="connsiteY4258" fmla="*/ 459215 h 506956"/>
              <a:gd name="connsiteX4259" fmla="*/ 196948 w 506956"/>
              <a:gd name="connsiteY4259" fmla="*/ 459215 h 506956"/>
              <a:gd name="connsiteX4260" fmla="*/ 191045 w 506956"/>
              <a:gd name="connsiteY4260" fmla="*/ 468409 h 506956"/>
              <a:gd name="connsiteX4261" fmla="*/ 197356 w 506956"/>
              <a:gd name="connsiteY4261" fmla="*/ 478256 h 506956"/>
              <a:gd name="connsiteX4262" fmla="*/ 193194 w 506956"/>
              <a:gd name="connsiteY4262" fmla="*/ 478256 h 506956"/>
              <a:gd name="connsiteX4263" fmla="*/ 188978 w 506956"/>
              <a:gd name="connsiteY4263" fmla="*/ 471565 h 506956"/>
              <a:gd name="connsiteX4264" fmla="*/ 214778 w 506956"/>
              <a:gd name="connsiteY4264" fmla="*/ 471565 h 506956"/>
              <a:gd name="connsiteX4265" fmla="*/ 210562 w 506956"/>
              <a:gd name="connsiteY4265" fmla="*/ 478256 h 506956"/>
              <a:gd name="connsiteX4266" fmla="*/ 206401 w 506956"/>
              <a:gd name="connsiteY4266" fmla="*/ 478256 h 506956"/>
              <a:gd name="connsiteX4267" fmla="*/ 212711 w 506956"/>
              <a:gd name="connsiteY4267" fmla="*/ 468409 h 506956"/>
              <a:gd name="connsiteX4268" fmla="*/ 206809 w 506956"/>
              <a:gd name="connsiteY4268" fmla="*/ 459215 h 506956"/>
              <a:gd name="connsiteX4269" fmla="*/ 210970 w 506956"/>
              <a:gd name="connsiteY4269" fmla="*/ 459215 h 506956"/>
              <a:gd name="connsiteX4270" fmla="*/ 214778 w 506956"/>
              <a:gd name="connsiteY4270" fmla="*/ 465200 h 506956"/>
              <a:gd name="connsiteX4271" fmla="*/ 218586 w 506956"/>
              <a:gd name="connsiteY4271" fmla="*/ 459215 h 506956"/>
              <a:gd name="connsiteX4272" fmla="*/ 222748 w 506956"/>
              <a:gd name="connsiteY4272" fmla="*/ 459215 h 506956"/>
              <a:gd name="connsiteX4273" fmla="*/ 216846 w 506956"/>
              <a:gd name="connsiteY4273" fmla="*/ 468409 h 506956"/>
              <a:gd name="connsiteX4274" fmla="*/ 223156 w 506956"/>
              <a:gd name="connsiteY4274" fmla="*/ 478256 h 506956"/>
              <a:gd name="connsiteX4275" fmla="*/ 218994 w 506956"/>
              <a:gd name="connsiteY4275" fmla="*/ 478256 h 506956"/>
              <a:gd name="connsiteX4276" fmla="*/ 214778 w 506956"/>
              <a:gd name="connsiteY4276" fmla="*/ 471565 h 506956"/>
              <a:gd name="connsiteX4277" fmla="*/ 240578 w 506956"/>
              <a:gd name="connsiteY4277" fmla="*/ 471565 h 506956"/>
              <a:gd name="connsiteX4278" fmla="*/ 236362 w 506956"/>
              <a:gd name="connsiteY4278" fmla="*/ 478256 h 506956"/>
              <a:gd name="connsiteX4279" fmla="*/ 232201 w 506956"/>
              <a:gd name="connsiteY4279" fmla="*/ 478256 h 506956"/>
              <a:gd name="connsiteX4280" fmla="*/ 238511 w 506956"/>
              <a:gd name="connsiteY4280" fmla="*/ 468409 h 506956"/>
              <a:gd name="connsiteX4281" fmla="*/ 232609 w 506956"/>
              <a:gd name="connsiteY4281" fmla="*/ 459215 h 506956"/>
              <a:gd name="connsiteX4282" fmla="*/ 236770 w 506956"/>
              <a:gd name="connsiteY4282" fmla="*/ 459215 h 506956"/>
              <a:gd name="connsiteX4283" fmla="*/ 240578 w 506956"/>
              <a:gd name="connsiteY4283" fmla="*/ 465200 h 506956"/>
              <a:gd name="connsiteX4284" fmla="*/ 244386 w 506956"/>
              <a:gd name="connsiteY4284" fmla="*/ 459215 h 506956"/>
              <a:gd name="connsiteX4285" fmla="*/ 248548 w 506956"/>
              <a:gd name="connsiteY4285" fmla="*/ 459215 h 506956"/>
              <a:gd name="connsiteX4286" fmla="*/ 242646 w 506956"/>
              <a:gd name="connsiteY4286" fmla="*/ 468409 h 506956"/>
              <a:gd name="connsiteX4287" fmla="*/ 248956 w 506956"/>
              <a:gd name="connsiteY4287" fmla="*/ 478256 h 506956"/>
              <a:gd name="connsiteX4288" fmla="*/ 244794 w 506956"/>
              <a:gd name="connsiteY4288" fmla="*/ 478256 h 506956"/>
              <a:gd name="connsiteX4289" fmla="*/ 240578 w 506956"/>
              <a:gd name="connsiteY4289" fmla="*/ 471565 h 506956"/>
              <a:gd name="connsiteX4290" fmla="*/ 266378 w 506956"/>
              <a:gd name="connsiteY4290" fmla="*/ 471565 h 506956"/>
              <a:gd name="connsiteX4291" fmla="*/ 262162 w 506956"/>
              <a:gd name="connsiteY4291" fmla="*/ 478256 h 506956"/>
              <a:gd name="connsiteX4292" fmla="*/ 258001 w 506956"/>
              <a:gd name="connsiteY4292" fmla="*/ 478256 h 506956"/>
              <a:gd name="connsiteX4293" fmla="*/ 264311 w 506956"/>
              <a:gd name="connsiteY4293" fmla="*/ 468409 h 506956"/>
              <a:gd name="connsiteX4294" fmla="*/ 258409 w 506956"/>
              <a:gd name="connsiteY4294" fmla="*/ 459215 h 506956"/>
              <a:gd name="connsiteX4295" fmla="*/ 262570 w 506956"/>
              <a:gd name="connsiteY4295" fmla="*/ 459215 h 506956"/>
              <a:gd name="connsiteX4296" fmla="*/ 266378 w 506956"/>
              <a:gd name="connsiteY4296" fmla="*/ 465200 h 506956"/>
              <a:gd name="connsiteX4297" fmla="*/ 270187 w 506956"/>
              <a:gd name="connsiteY4297" fmla="*/ 459215 h 506956"/>
              <a:gd name="connsiteX4298" fmla="*/ 274348 w 506956"/>
              <a:gd name="connsiteY4298" fmla="*/ 459215 h 506956"/>
              <a:gd name="connsiteX4299" fmla="*/ 268446 w 506956"/>
              <a:gd name="connsiteY4299" fmla="*/ 468409 h 506956"/>
              <a:gd name="connsiteX4300" fmla="*/ 274756 w 506956"/>
              <a:gd name="connsiteY4300" fmla="*/ 478256 h 506956"/>
              <a:gd name="connsiteX4301" fmla="*/ 270595 w 506956"/>
              <a:gd name="connsiteY4301" fmla="*/ 478256 h 506956"/>
              <a:gd name="connsiteX4302" fmla="*/ 266378 w 506956"/>
              <a:gd name="connsiteY4302" fmla="*/ 471565 h 506956"/>
              <a:gd name="connsiteX4303" fmla="*/ 292179 w 506956"/>
              <a:gd name="connsiteY4303" fmla="*/ 471565 h 506956"/>
              <a:gd name="connsiteX4304" fmla="*/ 287962 w 506956"/>
              <a:gd name="connsiteY4304" fmla="*/ 478256 h 506956"/>
              <a:gd name="connsiteX4305" fmla="*/ 283801 w 506956"/>
              <a:gd name="connsiteY4305" fmla="*/ 478256 h 506956"/>
              <a:gd name="connsiteX4306" fmla="*/ 290111 w 506956"/>
              <a:gd name="connsiteY4306" fmla="*/ 468409 h 506956"/>
              <a:gd name="connsiteX4307" fmla="*/ 284209 w 506956"/>
              <a:gd name="connsiteY4307" fmla="*/ 459215 h 506956"/>
              <a:gd name="connsiteX4308" fmla="*/ 288370 w 506956"/>
              <a:gd name="connsiteY4308" fmla="*/ 459215 h 506956"/>
              <a:gd name="connsiteX4309" fmla="*/ 292179 w 506956"/>
              <a:gd name="connsiteY4309" fmla="*/ 465200 h 506956"/>
              <a:gd name="connsiteX4310" fmla="*/ 295987 w 506956"/>
              <a:gd name="connsiteY4310" fmla="*/ 459215 h 506956"/>
              <a:gd name="connsiteX4311" fmla="*/ 300148 w 506956"/>
              <a:gd name="connsiteY4311" fmla="*/ 459215 h 506956"/>
              <a:gd name="connsiteX4312" fmla="*/ 294246 w 506956"/>
              <a:gd name="connsiteY4312" fmla="*/ 468409 h 506956"/>
              <a:gd name="connsiteX4313" fmla="*/ 300556 w 506956"/>
              <a:gd name="connsiteY4313" fmla="*/ 478256 h 506956"/>
              <a:gd name="connsiteX4314" fmla="*/ 296395 w 506956"/>
              <a:gd name="connsiteY4314" fmla="*/ 478256 h 506956"/>
              <a:gd name="connsiteX4315" fmla="*/ 292179 w 506956"/>
              <a:gd name="connsiteY4315" fmla="*/ 471565 h 506956"/>
              <a:gd name="connsiteX4316" fmla="*/ 317979 w 506956"/>
              <a:gd name="connsiteY4316" fmla="*/ 471565 h 506956"/>
              <a:gd name="connsiteX4317" fmla="*/ 313762 w 506956"/>
              <a:gd name="connsiteY4317" fmla="*/ 478256 h 506956"/>
              <a:gd name="connsiteX4318" fmla="*/ 309601 w 506956"/>
              <a:gd name="connsiteY4318" fmla="*/ 478256 h 506956"/>
              <a:gd name="connsiteX4319" fmla="*/ 315911 w 506956"/>
              <a:gd name="connsiteY4319" fmla="*/ 468409 h 506956"/>
              <a:gd name="connsiteX4320" fmla="*/ 310009 w 506956"/>
              <a:gd name="connsiteY4320" fmla="*/ 459215 h 506956"/>
              <a:gd name="connsiteX4321" fmla="*/ 314170 w 506956"/>
              <a:gd name="connsiteY4321" fmla="*/ 459215 h 506956"/>
              <a:gd name="connsiteX4322" fmla="*/ 317979 w 506956"/>
              <a:gd name="connsiteY4322" fmla="*/ 465200 h 506956"/>
              <a:gd name="connsiteX4323" fmla="*/ 321787 w 506956"/>
              <a:gd name="connsiteY4323" fmla="*/ 459215 h 506956"/>
              <a:gd name="connsiteX4324" fmla="*/ 325948 w 506956"/>
              <a:gd name="connsiteY4324" fmla="*/ 459215 h 506956"/>
              <a:gd name="connsiteX4325" fmla="*/ 320046 w 506956"/>
              <a:gd name="connsiteY4325" fmla="*/ 468409 h 506956"/>
              <a:gd name="connsiteX4326" fmla="*/ 326356 w 506956"/>
              <a:gd name="connsiteY4326" fmla="*/ 478256 h 506956"/>
              <a:gd name="connsiteX4327" fmla="*/ 322195 w 506956"/>
              <a:gd name="connsiteY4327" fmla="*/ 478256 h 506956"/>
              <a:gd name="connsiteX4328" fmla="*/ 317979 w 506956"/>
              <a:gd name="connsiteY4328" fmla="*/ 471565 h 506956"/>
              <a:gd name="connsiteX4329" fmla="*/ 343779 w 506956"/>
              <a:gd name="connsiteY4329" fmla="*/ 471565 h 506956"/>
              <a:gd name="connsiteX4330" fmla="*/ 339563 w 506956"/>
              <a:gd name="connsiteY4330" fmla="*/ 478256 h 506956"/>
              <a:gd name="connsiteX4331" fmla="*/ 335401 w 506956"/>
              <a:gd name="connsiteY4331" fmla="*/ 478256 h 506956"/>
              <a:gd name="connsiteX4332" fmla="*/ 341711 w 506956"/>
              <a:gd name="connsiteY4332" fmla="*/ 468409 h 506956"/>
              <a:gd name="connsiteX4333" fmla="*/ 335809 w 506956"/>
              <a:gd name="connsiteY4333" fmla="*/ 459215 h 506956"/>
              <a:gd name="connsiteX4334" fmla="*/ 339971 w 506956"/>
              <a:gd name="connsiteY4334" fmla="*/ 459215 h 506956"/>
              <a:gd name="connsiteX4335" fmla="*/ 343779 w 506956"/>
              <a:gd name="connsiteY4335" fmla="*/ 465200 h 506956"/>
              <a:gd name="connsiteX4336" fmla="*/ 347587 w 506956"/>
              <a:gd name="connsiteY4336" fmla="*/ 459215 h 506956"/>
              <a:gd name="connsiteX4337" fmla="*/ 351748 w 506956"/>
              <a:gd name="connsiteY4337" fmla="*/ 459215 h 506956"/>
              <a:gd name="connsiteX4338" fmla="*/ 345846 w 506956"/>
              <a:gd name="connsiteY4338" fmla="*/ 468409 h 506956"/>
              <a:gd name="connsiteX4339" fmla="*/ 352156 w 506956"/>
              <a:gd name="connsiteY4339" fmla="*/ 478256 h 506956"/>
              <a:gd name="connsiteX4340" fmla="*/ 347995 w 506956"/>
              <a:gd name="connsiteY4340" fmla="*/ 478256 h 506956"/>
              <a:gd name="connsiteX4341" fmla="*/ 343779 w 506956"/>
              <a:gd name="connsiteY4341" fmla="*/ 471565 h 506956"/>
              <a:gd name="connsiteX4342" fmla="*/ 369579 w 506956"/>
              <a:gd name="connsiteY4342" fmla="*/ 471565 h 506956"/>
              <a:gd name="connsiteX4343" fmla="*/ 365363 w 506956"/>
              <a:gd name="connsiteY4343" fmla="*/ 478256 h 506956"/>
              <a:gd name="connsiteX4344" fmla="*/ 361201 w 506956"/>
              <a:gd name="connsiteY4344" fmla="*/ 478256 h 506956"/>
              <a:gd name="connsiteX4345" fmla="*/ 367511 w 506956"/>
              <a:gd name="connsiteY4345" fmla="*/ 468409 h 506956"/>
              <a:gd name="connsiteX4346" fmla="*/ 361609 w 506956"/>
              <a:gd name="connsiteY4346" fmla="*/ 459215 h 506956"/>
              <a:gd name="connsiteX4347" fmla="*/ 365771 w 506956"/>
              <a:gd name="connsiteY4347" fmla="*/ 459215 h 506956"/>
              <a:gd name="connsiteX4348" fmla="*/ 369579 w 506956"/>
              <a:gd name="connsiteY4348" fmla="*/ 465200 h 506956"/>
              <a:gd name="connsiteX4349" fmla="*/ 373387 w 506956"/>
              <a:gd name="connsiteY4349" fmla="*/ 459215 h 506956"/>
              <a:gd name="connsiteX4350" fmla="*/ 377548 w 506956"/>
              <a:gd name="connsiteY4350" fmla="*/ 459215 h 506956"/>
              <a:gd name="connsiteX4351" fmla="*/ 371646 w 506956"/>
              <a:gd name="connsiteY4351" fmla="*/ 468409 h 506956"/>
              <a:gd name="connsiteX4352" fmla="*/ 377956 w 506956"/>
              <a:gd name="connsiteY4352" fmla="*/ 478256 h 506956"/>
              <a:gd name="connsiteX4353" fmla="*/ 373795 w 506956"/>
              <a:gd name="connsiteY4353" fmla="*/ 478256 h 506956"/>
              <a:gd name="connsiteX4354" fmla="*/ 369579 w 506956"/>
              <a:gd name="connsiteY4354" fmla="*/ 471565 h 506956"/>
              <a:gd name="connsiteX4355" fmla="*/ 395379 w 506956"/>
              <a:gd name="connsiteY4355" fmla="*/ 471565 h 506956"/>
              <a:gd name="connsiteX4356" fmla="*/ 391163 w 506956"/>
              <a:gd name="connsiteY4356" fmla="*/ 478256 h 506956"/>
              <a:gd name="connsiteX4357" fmla="*/ 387001 w 506956"/>
              <a:gd name="connsiteY4357" fmla="*/ 478256 h 506956"/>
              <a:gd name="connsiteX4358" fmla="*/ 393312 w 506956"/>
              <a:gd name="connsiteY4358" fmla="*/ 468409 h 506956"/>
              <a:gd name="connsiteX4359" fmla="*/ 387409 w 506956"/>
              <a:gd name="connsiteY4359" fmla="*/ 459215 h 506956"/>
              <a:gd name="connsiteX4360" fmla="*/ 391571 w 506956"/>
              <a:gd name="connsiteY4360" fmla="*/ 459215 h 506956"/>
              <a:gd name="connsiteX4361" fmla="*/ 395379 w 506956"/>
              <a:gd name="connsiteY4361" fmla="*/ 465200 h 506956"/>
              <a:gd name="connsiteX4362" fmla="*/ 399187 w 506956"/>
              <a:gd name="connsiteY4362" fmla="*/ 459215 h 506956"/>
              <a:gd name="connsiteX4363" fmla="*/ 403348 w 506956"/>
              <a:gd name="connsiteY4363" fmla="*/ 459215 h 506956"/>
              <a:gd name="connsiteX4364" fmla="*/ 397446 w 506956"/>
              <a:gd name="connsiteY4364" fmla="*/ 468409 h 506956"/>
              <a:gd name="connsiteX4365" fmla="*/ 403756 w 506956"/>
              <a:gd name="connsiteY4365" fmla="*/ 478256 h 506956"/>
              <a:gd name="connsiteX4366" fmla="*/ 399595 w 506956"/>
              <a:gd name="connsiteY4366" fmla="*/ 478256 h 506956"/>
              <a:gd name="connsiteX4367" fmla="*/ 395379 w 506956"/>
              <a:gd name="connsiteY4367" fmla="*/ 471565 h 506956"/>
              <a:gd name="connsiteX4368" fmla="*/ 421179 w 506956"/>
              <a:gd name="connsiteY4368" fmla="*/ 471565 h 506956"/>
              <a:gd name="connsiteX4369" fmla="*/ 416963 w 506956"/>
              <a:gd name="connsiteY4369" fmla="*/ 478256 h 506956"/>
              <a:gd name="connsiteX4370" fmla="*/ 412801 w 506956"/>
              <a:gd name="connsiteY4370" fmla="*/ 478256 h 506956"/>
              <a:gd name="connsiteX4371" fmla="*/ 419112 w 506956"/>
              <a:gd name="connsiteY4371" fmla="*/ 468409 h 506956"/>
              <a:gd name="connsiteX4372" fmla="*/ 413209 w 506956"/>
              <a:gd name="connsiteY4372" fmla="*/ 459215 h 506956"/>
              <a:gd name="connsiteX4373" fmla="*/ 417371 w 506956"/>
              <a:gd name="connsiteY4373" fmla="*/ 459215 h 506956"/>
              <a:gd name="connsiteX4374" fmla="*/ 421179 w 506956"/>
              <a:gd name="connsiteY4374" fmla="*/ 465200 h 506956"/>
              <a:gd name="connsiteX4375" fmla="*/ 424987 w 506956"/>
              <a:gd name="connsiteY4375" fmla="*/ 459215 h 506956"/>
              <a:gd name="connsiteX4376" fmla="*/ 429149 w 506956"/>
              <a:gd name="connsiteY4376" fmla="*/ 459215 h 506956"/>
              <a:gd name="connsiteX4377" fmla="*/ 423246 w 506956"/>
              <a:gd name="connsiteY4377" fmla="*/ 468409 h 506956"/>
              <a:gd name="connsiteX4378" fmla="*/ 429557 w 506956"/>
              <a:gd name="connsiteY4378" fmla="*/ 478256 h 506956"/>
              <a:gd name="connsiteX4379" fmla="*/ 425395 w 506956"/>
              <a:gd name="connsiteY4379" fmla="*/ 478256 h 506956"/>
              <a:gd name="connsiteX4380" fmla="*/ 421179 w 506956"/>
              <a:gd name="connsiteY4380" fmla="*/ 471565 h 506956"/>
              <a:gd name="connsiteX4381" fmla="*/ 446979 w 506956"/>
              <a:gd name="connsiteY4381" fmla="*/ 471565 h 506956"/>
              <a:gd name="connsiteX4382" fmla="*/ 442763 w 506956"/>
              <a:gd name="connsiteY4382" fmla="*/ 478256 h 506956"/>
              <a:gd name="connsiteX4383" fmla="*/ 438601 w 506956"/>
              <a:gd name="connsiteY4383" fmla="*/ 478256 h 506956"/>
              <a:gd name="connsiteX4384" fmla="*/ 444912 w 506956"/>
              <a:gd name="connsiteY4384" fmla="*/ 468409 h 506956"/>
              <a:gd name="connsiteX4385" fmla="*/ 439009 w 506956"/>
              <a:gd name="connsiteY4385" fmla="*/ 459215 h 506956"/>
              <a:gd name="connsiteX4386" fmla="*/ 443171 w 506956"/>
              <a:gd name="connsiteY4386" fmla="*/ 459215 h 506956"/>
              <a:gd name="connsiteX4387" fmla="*/ 446979 w 506956"/>
              <a:gd name="connsiteY4387" fmla="*/ 465200 h 506956"/>
              <a:gd name="connsiteX4388" fmla="*/ 450787 w 506956"/>
              <a:gd name="connsiteY4388" fmla="*/ 459215 h 506956"/>
              <a:gd name="connsiteX4389" fmla="*/ 454949 w 506956"/>
              <a:gd name="connsiteY4389" fmla="*/ 459215 h 506956"/>
              <a:gd name="connsiteX4390" fmla="*/ 449046 w 506956"/>
              <a:gd name="connsiteY4390" fmla="*/ 468409 h 506956"/>
              <a:gd name="connsiteX4391" fmla="*/ 455357 w 506956"/>
              <a:gd name="connsiteY4391" fmla="*/ 478256 h 506956"/>
              <a:gd name="connsiteX4392" fmla="*/ 451195 w 506956"/>
              <a:gd name="connsiteY4392" fmla="*/ 478256 h 506956"/>
              <a:gd name="connsiteX4393" fmla="*/ 446979 w 506956"/>
              <a:gd name="connsiteY4393" fmla="*/ 471565 h 506956"/>
              <a:gd name="connsiteX4394" fmla="*/ 472779 w 506956"/>
              <a:gd name="connsiteY4394" fmla="*/ 471565 h 506956"/>
              <a:gd name="connsiteX4395" fmla="*/ 468563 w 506956"/>
              <a:gd name="connsiteY4395" fmla="*/ 478256 h 506956"/>
              <a:gd name="connsiteX4396" fmla="*/ 464401 w 506956"/>
              <a:gd name="connsiteY4396" fmla="*/ 478256 h 506956"/>
              <a:gd name="connsiteX4397" fmla="*/ 470712 w 506956"/>
              <a:gd name="connsiteY4397" fmla="*/ 468409 h 506956"/>
              <a:gd name="connsiteX4398" fmla="*/ 464809 w 506956"/>
              <a:gd name="connsiteY4398" fmla="*/ 459215 h 506956"/>
              <a:gd name="connsiteX4399" fmla="*/ 468971 w 506956"/>
              <a:gd name="connsiteY4399" fmla="*/ 459215 h 506956"/>
              <a:gd name="connsiteX4400" fmla="*/ 472779 w 506956"/>
              <a:gd name="connsiteY4400" fmla="*/ 465200 h 506956"/>
              <a:gd name="connsiteX4401" fmla="*/ 476587 w 506956"/>
              <a:gd name="connsiteY4401" fmla="*/ 459215 h 506956"/>
              <a:gd name="connsiteX4402" fmla="*/ 480749 w 506956"/>
              <a:gd name="connsiteY4402" fmla="*/ 459215 h 506956"/>
              <a:gd name="connsiteX4403" fmla="*/ 474846 w 506956"/>
              <a:gd name="connsiteY4403" fmla="*/ 468409 h 506956"/>
              <a:gd name="connsiteX4404" fmla="*/ 481157 w 506956"/>
              <a:gd name="connsiteY4404" fmla="*/ 478256 h 506956"/>
              <a:gd name="connsiteX4405" fmla="*/ 476995 w 506956"/>
              <a:gd name="connsiteY4405" fmla="*/ 478256 h 506956"/>
              <a:gd name="connsiteX4406" fmla="*/ 472779 w 506956"/>
              <a:gd name="connsiteY4406" fmla="*/ 471565 h 506956"/>
              <a:gd name="connsiteX4407" fmla="*/ 498579 w 506956"/>
              <a:gd name="connsiteY4407" fmla="*/ 471565 h 506956"/>
              <a:gd name="connsiteX4408" fmla="*/ 494363 w 506956"/>
              <a:gd name="connsiteY4408" fmla="*/ 478256 h 506956"/>
              <a:gd name="connsiteX4409" fmla="*/ 490201 w 506956"/>
              <a:gd name="connsiteY4409" fmla="*/ 478256 h 506956"/>
              <a:gd name="connsiteX4410" fmla="*/ 496512 w 506956"/>
              <a:gd name="connsiteY4410" fmla="*/ 468409 h 506956"/>
              <a:gd name="connsiteX4411" fmla="*/ 490609 w 506956"/>
              <a:gd name="connsiteY4411" fmla="*/ 459215 h 506956"/>
              <a:gd name="connsiteX4412" fmla="*/ 494771 w 506956"/>
              <a:gd name="connsiteY4412" fmla="*/ 459215 h 506956"/>
              <a:gd name="connsiteX4413" fmla="*/ 498579 w 506956"/>
              <a:gd name="connsiteY4413" fmla="*/ 465200 h 506956"/>
              <a:gd name="connsiteX4414" fmla="*/ 502387 w 506956"/>
              <a:gd name="connsiteY4414" fmla="*/ 459215 h 506956"/>
              <a:gd name="connsiteX4415" fmla="*/ 506549 w 506956"/>
              <a:gd name="connsiteY4415" fmla="*/ 459215 h 506956"/>
              <a:gd name="connsiteX4416" fmla="*/ 500646 w 506956"/>
              <a:gd name="connsiteY4416" fmla="*/ 468409 h 506956"/>
              <a:gd name="connsiteX4417" fmla="*/ 506957 w 506956"/>
              <a:gd name="connsiteY4417" fmla="*/ 478256 h 506956"/>
              <a:gd name="connsiteX4418" fmla="*/ 502795 w 506956"/>
              <a:gd name="connsiteY4418" fmla="*/ 478256 h 506956"/>
              <a:gd name="connsiteX4419" fmla="*/ 498579 w 506956"/>
              <a:gd name="connsiteY4419" fmla="*/ 471565 h 506956"/>
              <a:gd name="connsiteX4420" fmla="*/ 8378 w 506956"/>
              <a:gd name="connsiteY4420" fmla="*/ 500265 h 506956"/>
              <a:gd name="connsiteX4421" fmla="*/ 4162 w 506956"/>
              <a:gd name="connsiteY4421" fmla="*/ 506957 h 506956"/>
              <a:gd name="connsiteX4422" fmla="*/ 0 w 506956"/>
              <a:gd name="connsiteY4422" fmla="*/ 506957 h 506956"/>
              <a:gd name="connsiteX4423" fmla="*/ 6310 w 506956"/>
              <a:gd name="connsiteY4423" fmla="*/ 497110 h 506956"/>
              <a:gd name="connsiteX4424" fmla="*/ 408 w 506956"/>
              <a:gd name="connsiteY4424" fmla="*/ 487916 h 506956"/>
              <a:gd name="connsiteX4425" fmla="*/ 4570 w 506956"/>
              <a:gd name="connsiteY4425" fmla="*/ 487916 h 506956"/>
              <a:gd name="connsiteX4426" fmla="*/ 8378 w 506956"/>
              <a:gd name="connsiteY4426" fmla="*/ 493901 h 506956"/>
              <a:gd name="connsiteX4427" fmla="*/ 12186 w 506956"/>
              <a:gd name="connsiteY4427" fmla="*/ 487916 h 506956"/>
              <a:gd name="connsiteX4428" fmla="*/ 16347 w 506956"/>
              <a:gd name="connsiteY4428" fmla="*/ 487916 h 506956"/>
              <a:gd name="connsiteX4429" fmla="*/ 10445 w 506956"/>
              <a:gd name="connsiteY4429" fmla="*/ 497110 h 506956"/>
              <a:gd name="connsiteX4430" fmla="*/ 16755 w 506956"/>
              <a:gd name="connsiteY4430" fmla="*/ 506957 h 506956"/>
              <a:gd name="connsiteX4431" fmla="*/ 12594 w 506956"/>
              <a:gd name="connsiteY4431" fmla="*/ 506957 h 506956"/>
              <a:gd name="connsiteX4432" fmla="*/ 8378 w 506956"/>
              <a:gd name="connsiteY4432" fmla="*/ 500265 h 506956"/>
              <a:gd name="connsiteX4433" fmla="*/ 34178 w 506956"/>
              <a:gd name="connsiteY4433" fmla="*/ 500265 h 506956"/>
              <a:gd name="connsiteX4434" fmla="*/ 29962 w 506956"/>
              <a:gd name="connsiteY4434" fmla="*/ 506957 h 506956"/>
              <a:gd name="connsiteX4435" fmla="*/ 25800 w 506956"/>
              <a:gd name="connsiteY4435" fmla="*/ 506957 h 506956"/>
              <a:gd name="connsiteX4436" fmla="*/ 32110 w 506956"/>
              <a:gd name="connsiteY4436" fmla="*/ 497110 h 506956"/>
              <a:gd name="connsiteX4437" fmla="*/ 26208 w 506956"/>
              <a:gd name="connsiteY4437" fmla="*/ 487916 h 506956"/>
              <a:gd name="connsiteX4438" fmla="*/ 30370 w 506956"/>
              <a:gd name="connsiteY4438" fmla="*/ 487916 h 506956"/>
              <a:gd name="connsiteX4439" fmla="*/ 34178 w 506956"/>
              <a:gd name="connsiteY4439" fmla="*/ 493901 h 506956"/>
              <a:gd name="connsiteX4440" fmla="*/ 37986 w 506956"/>
              <a:gd name="connsiteY4440" fmla="*/ 487916 h 506956"/>
              <a:gd name="connsiteX4441" fmla="*/ 42147 w 506956"/>
              <a:gd name="connsiteY4441" fmla="*/ 487916 h 506956"/>
              <a:gd name="connsiteX4442" fmla="*/ 36245 w 506956"/>
              <a:gd name="connsiteY4442" fmla="*/ 497110 h 506956"/>
              <a:gd name="connsiteX4443" fmla="*/ 42555 w 506956"/>
              <a:gd name="connsiteY4443" fmla="*/ 506957 h 506956"/>
              <a:gd name="connsiteX4444" fmla="*/ 38394 w 506956"/>
              <a:gd name="connsiteY4444" fmla="*/ 506957 h 506956"/>
              <a:gd name="connsiteX4445" fmla="*/ 34178 w 506956"/>
              <a:gd name="connsiteY4445" fmla="*/ 500265 h 506956"/>
              <a:gd name="connsiteX4446" fmla="*/ 59978 w 506956"/>
              <a:gd name="connsiteY4446" fmla="*/ 500265 h 506956"/>
              <a:gd name="connsiteX4447" fmla="*/ 55762 w 506956"/>
              <a:gd name="connsiteY4447" fmla="*/ 506957 h 506956"/>
              <a:gd name="connsiteX4448" fmla="*/ 51600 w 506956"/>
              <a:gd name="connsiteY4448" fmla="*/ 506957 h 506956"/>
              <a:gd name="connsiteX4449" fmla="*/ 57911 w 506956"/>
              <a:gd name="connsiteY4449" fmla="*/ 497110 h 506956"/>
              <a:gd name="connsiteX4450" fmla="*/ 52008 w 506956"/>
              <a:gd name="connsiteY4450" fmla="*/ 487916 h 506956"/>
              <a:gd name="connsiteX4451" fmla="*/ 56170 w 506956"/>
              <a:gd name="connsiteY4451" fmla="*/ 487916 h 506956"/>
              <a:gd name="connsiteX4452" fmla="*/ 59978 w 506956"/>
              <a:gd name="connsiteY4452" fmla="*/ 493901 h 506956"/>
              <a:gd name="connsiteX4453" fmla="*/ 63786 w 506956"/>
              <a:gd name="connsiteY4453" fmla="*/ 487916 h 506956"/>
              <a:gd name="connsiteX4454" fmla="*/ 67948 w 506956"/>
              <a:gd name="connsiteY4454" fmla="*/ 487916 h 506956"/>
              <a:gd name="connsiteX4455" fmla="*/ 62045 w 506956"/>
              <a:gd name="connsiteY4455" fmla="*/ 497110 h 506956"/>
              <a:gd name="connsiteX4456" fmla="*/ 68356 w 506956"/>
              <a:gd name="connsiteY4456" fmla="*/ 506957 h 506956"/>
              <a:gd name="connsiteX4457" fmla="*/ 64194 w 506956"/>
              <a:gd name="connsiteY4457" fmla="*/ 506957 h 506956"/>
              <a:gd name="connsiteX4458" fmla="*/ 59978 w 506956"/>
              <a:gd name="connsiteY4458" fmla="*/ 500265 h 506956"/>
              <a:gd name="connsiteX4459" fmla="*/ 85778 w 506956"/>
              <a:gd name="connsiteY4459" fmla="*/ 500265 h 506956"/>
              <a:gd name="connsiteX4460" fmla="*/ 81562 w 506956"/>
              <a:gd name="connsiteY4460" fmla="*/ 506957 h 506956"/>
              <a:gd name="connsiteX4461" fmla="*/ 77400 w 506956"/>
              <a:gd name="connsiteY4461" fmla="*/ 506957 h 506956"/>
              <a:gd name="connsiteX4462" fmla="*/ 83711 w 506956"/>
              <a:gd name="connsiteY4462" fmla="*/ 497110 h 506956"/>
              <a:gd name="connsiteX4463" fmla="*/ 77808 w 506956"/>
              <a:gd name="connsiteY4463" fmla="*/ 487916 h 506956"/>
              <a:gd name="connsiteX4464" fmla="*/ 81970 w 506956"/>
              <a:gd name="connsiteY4464" fmla="*/ 487916 h 506956"/>
              <a:gd name="connsiteX4465" fmla="*/ 85778 w 506956"/>
              <a:gd name="connsiteY4465" fmla="*/ 493901 h 506956"/>
              <a:gd name="connsiteX4466" fmla="*/ 89586 w 506956"/>
              <a:gd name="connsiteY4466" fmla="*/ 487916 h 506956"/>
              <a:gd name="connsiteX4467" fmla="*/ 93748 w 506956"/>
              <a:gd name="connsiteY4467" fmla="*/ 487916 h 506956"/>
              <a:gd name="connsiteX4468" fmla="*/ 87845 w 506956"/>
              <a:gd name="connsiteY4468" fmla="*/ 497110 h 506956"/>
              <a:gd name="connsiteX4469" fmla="*/ 94156 w 506956"/>
              <a:gd name="connsiteY4469" fmla="*/ 506957 h 506956"/>
              <a:gd name="connsiteX4470" fmla="*/ 89994 w 506956"/>
              <a:gd name="connsiteY4470" fmla="*/ 506957 h 506956"/>
              <a:gd name="connsiteX4471" fmla="*/ 85778 w 506956"/>
              <a:gd name="connsiteY4471" fmla="*/ 500265 h 506956"/>
              <a:gd name="connsiteX4472" fmla="*/ 111578 w 506956"/>
              <a:gd name="connsiteY4472" fmla="*/ 500265 h 506956"/>
              <a:gd name="connsiteX4473" fmla="*/ 107362 w 506956"/>
              <a:gd name="connsiteY4473" fmla="*/ 506957 h 506956"/>
              <a:gd name="connsiteX4474" fmla="*/ 103200 w 506956"/>
              <a:gd name="connsiteY4474" fmla="*/ 506957 h 506956"/>
              <a:gd name="connsiteX4475" fmla="*/ 109511 w 506956"/>
              <a:gd name="connsiteY4475" fmla="*/ 497110 h 506956"/>
              <a:gd name="connsiteX4476" fmla="*/ 103608 w 506956"/>
              <a:gd name="connsiteY4476" fmla="*/ 487916 h 506956"/>
              <a:gd name="connsiteX4477" fmla="*/ 107770 w 506956"/>
              <a:gd name="connsiteY4477" fmla="*/ 487916 h 506956"/>
              <a:gd name="connsiteX4478" fmla="*/ 111578 w 506956"/>
              <a:gd name="connsiteY4478" fmla="*/ 493901 h 506956"/>
              <a:gd name="connsiteX4479" fmla="*/ 115386 w 506956"/>
              <a:gd name="connsiteY4479" fmla="*/ 487916 h 506956"/>
              <a:gd name="connsiteX4480" fmla="*/ 119548 w 506956"/>
              <a:gd name="connsiteY4480" fmla="*/ 487916 h 506956"/>
              <a:gd name="connsiteX4481" fmla="*/ 113645 w 506956"/>
              <a:gd name="connsiteY4481" fmla="*/ 497110 h 506956"/>
              <a:gd name="connsiteX4482" fmla="*/ 119956 w 506956"/>
              <a:gd name="connsiteY4482" fmla="*/ 506957 h 506956"/>
              <a:gd name="connsiteX4483" fmla="*/ 115794 w 506956"/>
              <a:gd name="connsiteY4483" fmla="*/ 506957 h 506956"/>
              <a:gd name="connsiteX4484" fmla="*/ 111578 w 506956"/>
              <a:gd name="connsiteY4484" fmla="*/ 500265 h 506956"/>
              <a:gd name="connsiteX4485" fmla="*/ 137378 w 506956"/>
              <a:gd name="connsiteY4485" fmla="*/ 500265 h 506956"/>
              <a:gd name="connsiteX4486" fmla="*/ 133162 w 506956"/>
              <a:gd name="connsiteY4486" fmla="*/ 506957 h 506956"/>
              <a:gd name="connsiteX4487" fmla="*/ 129000 w 506956"/>
              <a:gd name="connsiteY4487" fmla="*/ 506957 h 506956"/>
              <a:gd name="connsiteX4488" fmla="*/ 135311 w 506956"/>
              <a:gd name="connsiteY4488" fmla="*/ 497110 h 506956"/>
              <a:gd name="connsiteX4489" fmla="*/ 129408 w 506956"/>
              <a:gd name="connsiteY4489" fmla="*/ 487916 h 506956"/>
              <a:gd name="connsiteX4490" fmla="*/ 133570 w 506956"/>
              <a:gd name="connsiteY4490" fmla="*/ 487916 h 506956"/>
              <a:gd name="connsiteX4491" fmla="*/ 137378 w 506956"/>
              <a:gd name="connsiteY4491" fmla="*/ 493901 h 506956"/>
              <a:gd name="connsiteX4492" fmla="*/ 141186 w 506956"/>
              <a:gd name="connsiteY4492" fmla="*/ 487916 h 506956"/>
              <a:gd name="connsiteX4493" fmla="*/ 145348 w 506956"/>
              <a:gd name="connsiteY4493" fmla="*/ 487916 h 506956"/>
              <a:gd name="connsiteX4494" fmla="*/ 139445 w 506956"/>
              <a:gd name="connsiteY4494" fmla="*/ 497110 h 506956"/>
              <a:gd name="connsiteX4495" fmla="*/ 145756 w 506956"/>
              <a:gd name="connsiteY4495" fmla="*/ 506957 h 506956"/>
              <a:gd name="connsiteX4496" fmla="*/ 141594 w 506956"/>
              <a:gd name="connsiteY4496" fmla="*/ 506957 h 506956"/>
              <a:gd name="connsiteX4497" fmla="*/ 137378 w 506956"/>
              <a:gd name="connsiteY4497" fmla="*/ 500265 h 506956"/>
              <a:gd name="connsiteX4498" fmla="*/ 163178 w 506956"/>
              <a:gd name="connsiteY4498" fmla="*/ 500265 h 506956"/>
              <a:gd name="connsiteX4499" fmla="*/ 158962 w 506956"/>
              <a:gd name="connsiteY4499" fmla="*/ 506957 h 506956"/>
              <a:gd name="connsiteX4500" fmla="*/ 154800 w 506956"/>
              <a:gd name="connsiteY4500" fmla="*/ 506957 h 506956"/>
              <a:gd name="connsiteX4501" fmla="*/ 161111 w 506956"/>
              <a:gd name="connsiteY4501" fmla="*/ 497110 h 506956"/>
              <a:gd name="connsiteX4502" fmla="*/ 155208 w 506956"/>
              <a:gd name="connsiteY4502" fmla="*/ 487916 h 506956"/>
              <a:gd name="connsiteX4503" fmla="*/ 159370 w 506956"/>
              <a:gd name="connsiteY4503" fmla="*/ 487916 h 506956"/>
              <a:gd name="connsiteX4504" fmla="*/ 163178 w 506956"/>
              <a:gd name="connsiteY4504" fmla="*/ 493901 h 506956"/>
              <a:gd name="connsiteX4505" fmla="*/ 166986 w 506956"/>
              <a:gd name="connsiteY4505" fmla="*/ 487916 h 506956"/>
              <a:gd name="connsiteX4506" fmla="*/ 171148 w 506956"/>
              <a:gd name="connsiteY4506" fmla="*/ 487916 h 506956"/>
              <a:gd name="connsiteX4507" fmla="*/ 165245 w 506956"/>
              <a:gd name="connsiteY4507" fmla="*/ 497110 h 506956"/>
              <a:gd name="connsiteX4508" fmla="*/ 171556 w 506956"/>
              <a:gd name="connsiteY4508" fmla="*/ 506957 h 506956"/>
              <a:gd name="connsiteX4509" fmla="*/ 167394 w 506956"/>
              <a:gd name="connsiteY4509" fmla="*/ 506957 h 506956"/>
              <a:gd name="connsiteX4510" fmla="*/ 163178 w 506956"/>
              <a:gd name="connsiteY4510" fmla="*/ 500265 h 506956"/>
              <a:gd name="connsiteX4511" fmla="*/ 188978 w 506956"/>
              <a:gd name="connsiteY4511" fmla="*/ 500265 h 506956"/>
              <a:gd name="connsiteX4512" fmla="*/ 184762 w 506956"/>
              <a:gd name="connsiteY4512" fmla="*/ 506957 h 506956"/>
              <a:gd name="connsiteX4513" fmla="*/ 180601 w 506956"/>
              <a:gd name="connsiteY4513" fmla="*/ 506957 h 506956"/>
              <a:gd name="connsiteX4514" fmla="*/ 186911 w 506956"/>
              <a:gd name="connsiteY4514" fmla="*/ 497110 h 506956"/>
              <a:gd name="connsiteX4515" fmla="*/ 181009 w 506956"/>
              <a:gd name="connsiteY4515" fmla="*/ 487916 h 506956"/>
              <a:gd name="connsiteX4516" fmla="*/ 185170 w 506956"/>
              <a:gd name="connsiteY4516" fmla="*/ 487916 h 506956"/>
              <a:gd name="connsiteX4517" fmla="*/ 188978 w 506956"/>
              <a:gd name="connsiteY4517" fmla="*/ 493901 h 506956"/>
              <a:gd name="connsiteX4518" fmla="*/ 192786 w 506956"/>
              <a:gd name="connsiteY4518" fmla="*/ 487916 h 506956"/>
              <a:gd name="connsiteX4519" fmla="*/ 196948 w 506956"/>
              <a:gd name="connsiteY4519" fmla="*/ 487916 h 506956"/>
              <a:gd name="connsiteX4520" fmla="*/ 191045 w 506956"/>
              <a:gd name="connsiteY4520" fmla="*/ 497110 h 506956"/>
              <a:gd name="connsiteX4521" fmla="*/ 197356 w 506956"/>
              <a:gd name="connsiteY4521" fmla="*/ 506957 h 506956"/>
              <a:gd name="connsiteX4522" fmla="*/ 193194 w 506956"/>
              <a:gd name="connsiteY4522" fmla="*/ 506957 h 506956"/>
              <a:gd name="connsiteX4523" fmla="*/ 188978 w 506956"/>
              <a:gd name="connsiteY4523" fmla="*/ 500265 h 506956"/>
              <a:gd name="connsiteX4524" fmla="*/ 214778 w 506956"/>
              <a:gd name="connsiteY4524" fmla="*/ 500265 h 506956"/>
              <a:gd name="connsiteX4525" fmla="*/ 210562 w 506956"/>
              <a:gd name="connsiteY4525" fmla="*/ 506957 h 506956"/>
              <a:gd name="connsiteX4526" fmla="*/ 206401 w 506956"/>
              <a:gd name="connsiteY4526" fmla="*/ 506957 h 506956"/>
              <a:gd name="connsiteX4527" fmla="*/ 212711 w 506956"/>
              <a:gd name="connsiteY4527" fmla="*/ 497110 h 506956"/>
              <a:gd name="connsiteX4528" fmla="*/ 206809 w 506956"/>
              <a:gd name="connsiteY4528" fmla="*/ 487916 h 506956"/>
              <a:gd name="connsiteX4529" fmla="*/ 210970 w 506956"/>
              <a:gd name="connsiteY4529" fmla="*/ 487916 h 506956"/>
              <a:gd name="connsiteX4530" fmla="*/ 214778 w 506956"/>
              <a:gd name="connsiteY4530" fmla="*/ 493901 h 506956"/>
              <a:gd name="connsiteX4531" fmla="*/ 218586 w 506956"/>
              <a:gd name="connsiteY4531" fmla="*/ 487916 h 506956"/>
              <a:gd name="connsiteX4532" fmla="*/ 222748 w 506956"/>
              <a:gd name="connsiteY4532" fmla="*/ 487916 h 506956"/>
              <a:gd name="connsiteX4533" fmla="*/ 216846 w 506956"/>
              <a:gd name="connsiteY4533" fmla="*/ 497110 h 506956"/>
              <a:gd name="connsiteX4534" fmla="*/ 223156 w 506956"/>
              <a:gd name="connsiteY4534" fmla="*/ 506957 h 506956"/>
              <a:gd name="connsiteX4535" fmla="*/ 218994 w 506956"/>
              <a:gd name="connsiteY4535" fmla="*/ 506957 h 506956"/>
              <a:gd name="connsiteX4536" fmla="*/ 214778 w 506956"/>
              <a:gd name="connsiteY4536" fmla="*/ 500265 h 506956"/>
              <a:gd name="connsiteX4537" fmla="*/ 240578 w 506956"/>
              <a:gd name="connsiteY4537" fmla="*/ 500265 h 506956"/>
              <a:gd name="connsiteX4538" fmla="*/ 236362 w 506956"/>
              <a:gd name="connsiteY4538" fmla="*/ 506957 h 506956"/>
              <a:gd name="connsiteX4539" fmla="*/ 232201 w 506956"/>
              <a:gd name="connsiteY4539" fmla="*/ 506957 h 506956"/>
              <a:gd name="connsiteX4540" fmla="*/ 238511 w 506956"/>
              <a:gd name="connsiteY4540" fmla="*/ 497110 h 506956"/>
              <a:gd name="connsiteX4541" fmla="*/ 232609 w 506956"/>
              <a:gd name="connsiteY4541" fmla="*/ 487916 h 506956"/>
              <a:gd name="connsiteX4542" fmla="*/ 236770 w 506956"/>
              <a:gd name="connsiteY4542" fmla="*/ 487916 h 506956"/>
              <a:gd name="connsiteX4543" fmla="*/ 240578 w 506956"/>
              <a:gd name="connsiteY4543" fmla="*/ 493901 h 506956"/>
              <a:gd name="connsiteX4544" fmla="*/ 244386 w 506956"/>
              <a:gd name="connsiteY4544" fmla="*/ 487916 h 506956"/>
              <a:gd name="connsiteX4545" fmla="*/ 248548 w 506956"/>
              <a:gd name="connsiteY4545" fmla="*/ 487916 h 506956"/>
              <a:gd name="connsiteX4546" fmla="*/ 242646 w 506956"/>
              <a:gd name="connsiteY4546" fmla="*/ 497110 h 506956"/>
              <a:gd name="connsiteX4547" fmla="*/ 248956 w 506956"/>
              <a:gd name="connsiteY4547" fmla="*/ 506957 h 506956"/>
              <a:gd name="connsiteX4548" fmla="*/ 244794 w 506956"/>
              <a:gd name="connsiteY4548" fmla="*/ 506957 h 506956"/>
              <a:gd name="connsiteX4549" fmla="*/ 240578 w 506956"/>
              <a:gd name="connsiteY4549" fmla="*/ 500265 h 506956"/>
              <a:gd name="connsiteX4550" fmla="*/ 266378 w 506956"/>
              <a:gd name="connsiteY4550" fmla="*/ 500265 h 506956"/>
              <a:gd name="connsiteX4551" fmla="*/ 262162 w 506956"/>
              <a:gd name="connsiteY4551" fmla="*/ 506957 h 506956"/>
              <a:gd name="connsiteX4552" fmla="*/ 258001 w 506956"/>
              <a:gd name="connsiteY4552" fmla="*/ 506957 h 506956"/>
              <a:gd name="connsiteX4553" fmla="*/ 264311 w 506956"/>
              <a:gd name="connsiteY4553" fmla="*/ 497110 h 506956"/>
              <a:gd name="connsiteX4554" fmla="*/ 258409 w 506956"/>
              <a:gd name="connsiteY4554" fmla="*/ 487916 h 506956"/>
              <a:gd name="connsiteX4555" fmla="*/ 262570 w 506956"/>
              <a:gd name="connsiteY4555" fmla="*/ 487916 h 506956"/>
              <a:gd name="connsiteX4556" fmla="*/ 266378 w 506956"/>
              <a:gd name="connsiteY4556" fmla="*/ 493901 h 506956"/>
              <a:gd name="connsiteX4557" fmla="*/ 270187 w 506956"/>
              <a:gd name="connsiteY4557" fmla="*/ 487916 h 506956"/>
              <a:gd name="connsiteX4558" fmla="*/ 274348 w 506956"/>
              <a:gd name="connsiteY4558" fmla="*/ 487916 h 506956"/>
              <a:gd name="connsiteX4559" fmla="*/ 268446 w 506956"/>
              <a:gd name="connsiteY4559" fmla="*/ 497110 h 506956"/>
              <a:gd name="connsiteX4560" fmla="*/ 274756 w 506956"/>
              <a:gd name="connsiteY4560" fmla="*/ 506957 h 506956"/>
              <a:gd name="connsiteX4561" fmla="*/ 270595 w 506956"/>
              <a:gd name="connsiteY4561" fmla="*/ 506957 h 506956"/>
              <a:gd name="connsiteX4562" fmla="*/ 266378 w 506956"/>
              <a:gd name="connsiteY4562" fmla="*/ 500265 h 506956"/>
              <a:gd name="connsiteX4563" fmla="*/ 292179 w 506956"/>
              <a:gd name="connsiteY4563" fmla="*/ 500265 h 506956"/>
              <a:gd name="connsiteX4564" fmla="*/ 287962 w 506956"/>
              <a:gd name="connsiteY4564" fmla="*/ 506957 h 506956"/>
              <a:gd name="connsiteX4565" fmla="*/ 283801 w 506956"/>
              <a:gd name="connsiteY4565" fmla="*/ 506957 h 506956"/>
              <a:gd name="connsiteX4566" fmla="*/ 290111 w 506956"/>
              <a:gd name="connsiteY4566" fmla="*/ 497110 h 506956"/>
              <a:gd name="connsiteX4567" fmla="*/ 284209 w 506956"/>
              <a:gd name="connsiteY4567" fmla="*/ 487916 h 506956"/>
              <a:gd name="connsiteX4568" fmla="*/ 288370 w 506956"/>
              <a:gd name="connsiteY4568" fmla="*/ 487916 h 506956"/>
              <a:gd name="connsiteX4569" fmla="*/ 292179 w 506956"/>
              <a:gd name="connsiteY4569" fmla="*/ 493901 h 506956"/>
              <a:gd name="connsiteX4570" fmla="*/ 295987 w 506956"/>
              <a:gd name="connsiteY4570" fmla="*/ 487916 h 506956"/>
              <a:gd name="connsiteX4571" fmla="*/ 300148 w 506956"/>
              <a:gd name="connsiteY4571" fmla="*/ 487916 h 506956"/>
              <a:gd name="connsiteX4572" fmla="*/ 294246 w 506956"/>
              <a:gd name="connsiteY4572" fmla="*/ 497110 h 506956"/>
              <a:gd name="connsiteX4573" fmla="*/ 300556 w 506956"/>
              <a:gd name="connsiteY4573" fmla="*/ 506957 h 506956"/>
              <a:gd name="connsiteX4574" fmla="*/ 296395 w 506956"/>
              <a:gd name="connsiteY4574" fmla="*/ 506957 h 506956"/>
              <a:gd name="connsiteX4575" fmla="*/ 292179 w 506956"/>
              <a:gd name="connsiteY4575" fmla="*/ 500265 h 506956"/>
              <a:gd name="connsiteX4576" fmla="*/ 317979 w 506956"/>
              <a:gd name="connsiteY4576" fmla="*/ 500265 h 506956"/>
              <a:gd name="connsiteX4577" fmla="*/ 313762 w 506956"/>
              <a:gd name="connsiteY4577" fmla="*/ 506957 h 506956"/>
              <a:gd name="connsiteX4578" fmla="*/ 309601 w 506956"/>
              <a:gd name="connsiteY4578" fmla="*/ 506957 h 506956"/>
              <a:gd name="connsiteX4579" fmla="*/ 315911 w 506956"/>
              <a:gd name="connsiteY4579" fmla="*/ 497110 h 506956"/>
              <a:gd name="connsiteX4580" fmla="*/ 310009 w 506956"/>
              <a:gd name="connsiteY4580" fmla="*/ 487916 h 506956"/>
              <a:gd name="connsiteX4581" fmla="*/ 314170 w 506956"/>
              <a:gd name="connsiteY4581" fmla="*/ 487916 h 506956"/>
              <a:gd name="connsiteX4582" fmla="*/ 317979 w 506956"/>
              <a:gd name="connsiteY4582" fmla="*/ 493901 h 506956"/>
              <a:gd name="connsiteX4583" fmla="*/ 321787 w 506956"/>
              <a:gd name="connsiteY4583" fmla="*/ 487916 h 506956"/>
              <a:gd name="connsiteX4584" fmla="*/ 325948 w 506956"/>
              <a:gd name="connsiteY4584" fmla="*/ 487916 h 506956"/>
              <a:gd name="connsiteX4585" fmla="*/ 320046 w 506956"/>
              <a:gd name="connsiteY4585" fmla="*/ 497110 h 506956"/>
              <a:gd name="connsiteX4586" fmla="*/ 326356 w 506956"/>
              <a:gd name="connsiteY4586" fmla="*/ 506957 h 506956"/>
              <a:gd name="connsiteX4587" fmla="*/ 322195 w 506956"/>
              <a:gd name="connsiteY4587" fmla="*/ 506957 h 506956"/>
              <a:gd name="connsiteX4588" fmla="*/ 317979 w 506956"/>
              <a:gd name="connsiteY4588" fmla="*/ 500265 h 506956"/>
              <a:gd name="connsiteX4589" fmla="*/ 343779 w 506956"/>
              <a:gd name="connsiteY4589" fmla="*/ 500265 h 506956"/>
              <a:gd name="connsiteX4590" fmla="*/ 339563 w 506956"/>
              <a:gd name="connsiteY4590" fmla="*/ 506957 h 506956"/>
              <a:gd name="connsiteX4591" fmla="*/ 335401 w 506956"/>
              <a:gd name="connsiteY4591" fmla="*/ 506957 h 506956"/>
              <a:gd name="connsiteX4592" fmla="*/ 341711 w 506956"/>
              <a:gd name="connsiteY4592" fmla="*/ 497110 h 506956"/>
              <a:gd name="connsiteX4593" fmla="*/ 335809 w 506956"/>
              <a:gd name="connsiteY4593" fmla="*/ 487916 h 506956"/>
              <a:gd name="connsiteX4594" fmla="*/ 339971 w 506956"/>
              <a:gd name="connsiteY4594" fmla="*/ 487916 h 506956"/>
              <a:gd name="connsiteX4595" fmla="*/ 343779 w 506956"/>
              <a:gd name="connsiteY4595" fmla="*/ 493901 h 506956"/>
              <a:gd name="connsiteX4596" fmla="*/ 347587 w 506956"/>
              <a:gd name="connsiteY4596" fmla="*/ 487916 h 506956"/>
              <a:gd name="connsiteX4597" fmla="*/ 351748 w 506956"/>
              <a:gd name="connsiteY4597" fmla="*/ 487916 h 506956"/>
              <a:gd name="connsiteX4598" fmla="*/ 345846 w 506956"/>
              <a:gd name="connsiteY4598" fmla="*/ 497110 h 506956"/>
              <a:gd name="connsiteX4599" fmla="*/ 352156 w 506956"/>
              <a:gd name="connsiteY4599" fmla="*/ 506957 h 506956"/>
              <a:gd name="connsiteX4600" fmla="*/ 347995 w 506956"/>
              <a:gd name="connsiteY4600" fmla="*/ 506957 h 506956"/>
              <a:gd name="connsiteX4601" fmla="*/ 343779 w 506956"/>
              <a:gd name="connsiteY4601" fmla="*/ 500265 h 506956"/>
              <a:gd name="connsiteX4602" fmla="*/ 369579 w 506956"/>
              <a:gd name="connsiteY4602" fmla="*/ 500265 h 506956"/>
              <a:gd name="connsiteX4603" fmla="*/ 365363 w 506956"/>
              <a:gd name="connsiteY4603" fmla="*/ 506957 h 506956"/>
              <a:gd name="connsiteX4604" fmla="*/ 361201 w 506956"/>
              <a:gd name="connsiteY4604" fmla="*/ 506957 h 506956"/>
              <a:gd name="connsiteX4605" fmla="*/ 367511 w 506956"/>
              <a:gd name="connsiteY4605" fmla="*/ 497110 h 506956"/>
              <a:gd name="connsiteX4606" fmla="*/ 361609 w 506956"/>
              <a:gd name="connsiteY4606" fmla="*/ 487916 h 506956"/>
              <a:gd name="connsiteX4607" fmla="*/ 365771 w 506956"/>
              <a:gd name="connsiteY4607" fmla="*/ 487916 h 506956"/>
              <a:gd name="connsiteX4608" fmla="*/ 369579 w 506956"/>
              <a:gd name="connsiteY4608" fmla="*/ 493901 h 506956"/>
              <a:gd name="connsiteX4609" fmla="*/ 373387 w 506956"/>
              <a:gd name="connsiteY4609" fmla="*/ 487916 h 506956"/>
              <a:gd name="connsiteX4610" fmla="*/ 377548 w 506956"/>
              <a:gd name="connsiteY4610" fmla="*/ 487916 h 506956"/>
              <a:gd name="connsiteX4611" fmla="*/ 371646 w 506956"/>
              <a:gd name="connsiteY4611" fmla="*/ 497110 h 506956"/>
              <a:gd name="connsiteX4612" fmla="*/ 377956 w 506956"/>
              <a:gd name="connsiteY4612" fmla="*/ 506957 h 506956"/>
              <a:gd name="connsiteX4613" fmla="*/ 373795 w 506956"/>
              <a:gd name="connsiteY4613" fmla="*/ 506957 h 506956"/>
              <a:gd name="connsiteX4614" fmla="*/ 369579 w 506956"/>
              <a:gd name="connsiteY4614" fmla="*/ 500265 h 506956"/>
              <a:gd name="connsiteX4615" fmla="*/ 395379 w 506956"/>
              <a:gd name="connsiteY4615" fmla="*/ 500265 h 506956"/>
              <a:gd name="connsiteX4616" fmla="*/ 391163 w 506956"/>
              <a:gd name="connsiteY4616" fmla="*/ 506957 h 506956"/>
              <a:gd name="connsiteX4617" fmla="*/ 387001 w 506956"/>
              <a:gd name="connsiteY4617" fmla="*/ 506957 h 506956"/>
              <a:gd name="connsiteX4618" fmla="*/ 393312 w 506956"/>
              <a:gd name="connsiteY4618" fmla="*/ 497110 h 506956"/>
              <a:gd name="connsiteX4619" fmla="*/ 387409 w 506956"/>
              <a:gd name="connsiteY4619" fmla="*/ 487916 h 506956"/>
              <a:gd name="connsiteX4620" fmla="*/ 391571 w 506956"/>
              <a:gd name="connsiteY4620" fmla="*/ 487916 h 506956"/>
              <a:gd name="connsiteX4621" fmla="*/ 395379 w 506956"/>
              <a:gd name="connsiteY4621" fmla="*/ 493901 h 506956"/>
              <a:gd name="connsiteX4622" fmla="*/ 399187 w 506956"/>
              <a:gd name="connsiteY4622" fmla="*/ 487916 h 506956"/>
              <a:gd name="connsiteX4623" fmla="*/ 403348 w 506956"/>
              <a:gd name="connsiteY4623" fmla="*/ 487916 h 506956"/>
              <a:gd name="connsiteX4624" fmla="*/ 397446 w 506956"/>
              <a:gd name="connsiteY4624" fmla="*/ 497110 h 506956"/>
              <a:gd name="connsiteX4625" fmla="*/ 403756 w 506956"/>
              <a:gd name="connsiteY4625" fmla="*/ 506957 h 506956"/>
              <a:gd name="connsiteX4626" fmla="*/ 399595 w 506956"/>
              <a:gd name="connsiteY4626" fmla="*/ 506957 h 506956"/>
              <a:gd name="connsiteX4627" fmla="*/ 395379 w 506956"/>
              <a:gd name="connsiteY4627" fmla="*/ 500265 h 506956"/>
              <a:gd name="connsiteX4628" fmla="*/ 421179 w 506956"/>
              <a:gd name="connsiteY4628" fmla="*/ 500265 h 506956"/>
              <a:gd name="connsiteX4629" fmla="*/ 416963 w 506956"/>
              <a:gd name="connsiteY4629" fmla="*/ 506957 h 506956"/>
              <a:gd name="connsiteX4630" fmla="*/ 412801 w 506956"/>
              <a:gd name="connsiteY4630" fmla="*/ 506957 h 506956"/>
              <a:gd name="connsiteX4631" fmla="*/ 419112 w 506956"/>
              <a:gd name="connsiteY4631" fmla="*/ 497110 h 506956"/>
              <a:gd name="connsiteX4632" fmla="*/ 413209 w 506956"/>
              <a:gd name="connsiteY4632" fmla="*/ 487916 h 506956"/>
              <a:gd name="connsiteX4633" fmla="*/ 417371 w 506956"/>
              <a:gd name="connsiteY4633" fmla="*/ 487916 h 506956"/>
              <a:gd name="connsiteX4634" fmla="*/ 421179 w 506956"/>
              <a:gd name="connsiteY4634" fmla="*/ 493901 h 506956"/>
              <a:gd name="connsiteX4635" fmla="*/ 424987 w 506956"/>
              <a:gd name="connsiteY4635" fmla="*/ 487916 h 506956"/>
              <a:gd name="connsiteX4636" fmla="*/ 429149 w 506956"/>
              <a:gd name="connsiteY4636" fmla="*/ 487916 h 506956"/>
              <a:gd name="connsiteX4637" fmla="*/ 423246 w 506956"/>
              <a:gd name="connsiteY4637" fmla="*/ 497110 h 506956"/>
              <a:gd name="connsiteX4638" fmla="*/ 429557 w 506956"/>
              <a:gd name="connsiteY4638" fmla="*/ 506957 h 506956"/>
              <a:gd name="connsiteX4639" fmla="*/ 425395 w 506956"/>
              <a:gd name="connsiteY4639" fmla="*/ 506957 h 506956"/>
              <a:gd name="connsiteX4640" fmla="*/ 421179 w 506956"/>
              <a:gd name="connsiteY4640" fmla="*/ 500265 h 506956"/>
              <a:gd name="connsiteX4641" fmla="*/ 446979 w 506956"/>
              <a:gd name="connsiteY4641" fmla="*/ 500265 h 506956"/>
              <a:gd name="connsiteX4642" fmla="*/ 442763 w 506956"/>
              <a:gd name="connsiteY4642" fmla="*/ 506957 h 506956"/>
              <a:gd name="connsiteX4643" fmla="*/ 438601 w 506956"/>
              <a:gd name="connsiteY4643" fmla="*/ 506957 h 506956"/>
              <a:gd name="connsiteX4644" fmla="*/ 444912 w 506956"/>
              <a:gd name="connsiteY4644" fmla="*/ 497110 h 506956"/>
              <a:gd name="connsiteX4645" fmla="*/ 439009 w 506956"/>
              <a:gd name="connsiteY4645" fmla="*/ 487916 h 506956"/>
              <a:gd name="connsiteX4646" fmla="*/ 443171 w 506956"/>
              <a:gd name="connsiteY4646" fmla="*/ 487916 h 506956"/>
              <a:gd name="connsiteX4647" fmla="*/ 446979 w 506956"/>
              <a:gd name="connsiteY4647" fmla="*/ 493901 h 506956"/>
              <a:gd name="connsiteX4648" fmla="*/ 450787 w 506956"/>
              <a:gd name="connsiteY4648" fmla="*/ 487916 h 506956"/>
              <a:gd name="connsiteX4649" fmla="*/ 454949 w 506956"/>
              <a:gd name="connsiteY4649" fmla="*/ 487916 h 506956"/>
              <a:gd name="connsiteX4650" fmla="*/ 449046 w 506956"/>
              <a:gd name="connsiteY4650" fmla="*/ 497110 h 506956"/>
              <a:gd name="connsiteX4651" fmla="*/ 455357 w 506956"/>
              <a:gd name="connsiteY4651" fmla="*/ 506957 h 506956"/>
              <a:gd name="connsiteX4652" fmla="*/ 451195 w 506956"/>
              <a:gd name="connsiteY4652" fmla="*/ 506957 h 506956"/>
              <a:gd name="connsiteX4653" fmla="*/ 446979 w 506956"/>
              <a:gd name="connsiteY4653" fmla="*/ 500265 h 506956"/>
              <a:gd name="connsiteX4654" fmla="*/ 472779 w 506956"/>
              <a:gd name="connsiteY4654" fmla="*/ 500265 h 506956"/>
              <a:gd name="connsiteX4655" fmla="*/ 468563 w 506956"/>
              <a:gd name="connsiteY4655" fmla="*/ 506957 h 506956"/>
              <a:gd name="connsiteX4656" fmla="*/ 464401 w 506956"/>
              <a:gd name="connsiteY4656" fmla="*/ 506957 h 506956"/>
              <a:gd name="connsiteX4657" fmla="*/ 470712 w 506956"/>
              <a:gd name="connsiteY4657" fmla="*/ 497110 h 506956"/>
              <a:gd name="connsiteX4658" fmla="*/ 464809 w 506956"/>
              <a:gd name="connsiteY4658" fmla="*/ 487916 h 506956"/>
              <a:gd name="connsiteX4659" fmla="*/ 468971 w 506956"/>
              <a:gd name="connsiteY4659" fmla="*/ 487916 h 506956"/>
              <a:gd name="connsiteX4660" fmla="*/ 472779 w 506956"/>
              <a:gd name="connsiteY4660" fmla="*/ 493901 h 506956"/>
              <a:gd name="connsiteX4661" fmla="*/ 476587 w 506956"/>
              <a:gd name="connsiteY4661" fmla="*/ 487916 h 506956"/>
              <a:gd name="connsiteX4662" fmla="*/ 480749 w 506956"/>
              <a:gd name="connsiteY4662" fmla="*/ 487916 h 506956"/>
              <a:gd name="connsiteX4663" fmla="*/ 474846 w 506956"/>
              <a:gd name="connsiteY4663" fmla="*/ 497110 h 506956"/>
              <a:gd name="connsiteX4664" fmla="*/ 481157 w 506956"/>
              <a:gd name="connsiteY4664" fmla="*/ 506957 h 506956"/>
              <a:gd name="connsiteX4665" fmla="*/ 476995 w 506956"/>
              <a:gd name="connsiteY4665" fmla="*/ 506957 h 506956"/>
              <a:gd name="connsiteX4666" fmla="*/ 472779 w 506956"/>
              <a:gd name="connsiteY4666" fmla="*/ 500265 h 506956"/>
              <a:gd name="connsiteX4667" fmla="*/ 498579 w 506956"/>
              <a:gd name="connsiteY4667" fmla="*/ 500265 h 506956"/>
              <a:gd name="connsiteX4668" fmla="*/ 494363 w 506956"/>
              <a:gd name="connsiteY4668" fmla="*/ 506957 h 506956"/>
              <a:gd name="connsiteX4669" fmla="*/ 490201 w 506956"/>
              <a:gd name="connsiteY4669" fmla="*/ 506957 h 506956"/>
              <a:gd name="connsiteX4670" fmla="*/ 496512 w 506956"/>
              <a:gd name="connsiteY4670" fmla="*/ 497110 h 506956"/>
              <a:gd name="connsiteX4671" fmla="*/ 490609 w 506956"/>
              <a:gd name="connsiteY4671" fmla="*/ 487916 h 506956"/>
              <a:gd name="connsiteX4672" fmla="*/ 494771 w 506956"/>
              <a:gd name="connsiteY4672" fmla="*/ 487916 h 506956"/>
              <a:gd name="connsiteX4673" fmla="*/ 498579 w 506956"/>
              <a:gd name="connsiteY4673" fmla="*/ 493901 h 506956"/>
              <a:gd name="connsiteX4674" fmla="*/ 502387 w 506956"/>
              <a:gd name="connsiteY4674" fmla="*/ 487916 h 506956"/>
              <a:gd name="connsiteX4675" fmla="*/ 506549 w 506956"/>
              <a:gd name="connsiteY4675" fmla="*/ 487916 h 506956"/>
              <a:gd name="connsiteX4676" fmla="*/ 500646 w 506956"/>
              <a:gd name="connsiteY4676" fmla="*/ 497110 h 506956"/>
              <a:gd name="connsiteX4677" fmla="*/ 506957 w 506956"/>
              <a:gd name="connsiteY4677" fmla="*/ 506957 h 506956"/>
              <a:gd name="connsiteX4678" fmla="*/ 502795 w 506956"/>
              <a:gd name="connsiteY4678" fmla="*/ 506957 h 506956"/>
              <a:gd name="connsiteX4679" fmla="*/ 498579 w 506956"/>
              <a:gd name="connsiteY4679" fmla="*/ 500265 h 506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</a:cxnLst>
            <a:rect l="l" t="t" r="r" b="b"/>
            <a:pathLst>
              <a:path w="506956" h="506956">
                <a:moveTo>
                  <a:pt x="8378" y="12349"/>
                </a:moveTo>
                <a:lnTo>
                  <a:pt x="4162" y="19041"/>
                </a:lnTo>
                <a:lnTo>
                  <a:pt x="0" y="19041"/>
                </a:lnTo>
                <a:lnTo>
                  <a:pt x="6310" y="9194"/>
                </a:lnTo>
                <a:lnTo>
                  <a:pt x="408" y="0"/>
                </a:lnTo>
                <a:lnTo>
                  <a:pt x="4570" y="0"/>
                </a:lnTo>
                <a:lnTo>
                  <a:pt x="8378" y="5984"/>
                </a:lnTo>
                <a:lnTo>
                  <a:pt x="12186" y="0"/>
                </a:lnTo>
                <a:lnTo>
                  <a:pt x="16347" y="0"/>
                </a:lnTo>
                <a:lnTo>
                  <a:pt x="10445" y="9194"/>
                </a:lnTo>
                <a:lnTo>
                  <a:pt x="16755" y="19041"/>
                </a:lnTo>
                <a:lnTo>
                  <a:pt x="12594" y="19041"/>
                </a:lnTo>
                <a:lnTo>
                  <a:pt x="8378" y="12349"/>
                </a:lnTo>
                <a:close/>
                <a:moveTo>
                  <a:pt x="34178" y="12349"/>
                </a:moveTo>
                <a:lnTo>
                  <a:pt x="29962" y="19041"/>
                </a:lnTo>
                <a:lnTo>
                  <a:pt x="25800" y="19041"/>
                </a:lnTo>
                <a:lnTo>
                  <a:pt x="32110" y="9194"/>
                </a:lnTo>
                <a:lnTo>
                  <a:pt x="26208" y="0"/>
                </a:lnTo>
                <a:lnTo>
                  <a:pt x="30370" y="0"/>
                </a:lnTo>
                <a:lnTo>
                  <a:pt x="34178" y="5984"/>
                </a:lnTo>
                <a:lnTo>
                  <a:pt x="37986" y="0"/>
                </a:lnTo>
                <a:lnTo>
                  <a:pt x="42147" y="0"/>
                </a:lnTo>
                <a:lnTo>
                  <a:pt x="36245" y="9194"/>
                </a:lnTo>
                <a:lnTo>
                  <a:pt x="42555" y="19041"/>
                </a:lnTo>
                <a:lnTo>
                  <a:pt x="38394" y="19041"/>
                </a:lnTo>
                <a:lnTo>
                  <a:pt x="34178" y="12349"/>
                </a:lnTo>
                <a:close/>
                <a:moveTo>
                  <a:pt x="59978" y="12349"/>
                </a:moveTo>
                <a:lnTo>
                  <a:pt x="55762" y="19041"/>
                </a:lnTo>
                <a:lnTo>
                  <a:pt x="51600" y="19041"/>
                </a:lnTo>
                <a:lnTo>
                  <a:pt x="57911" y="9194"/>
                </a:lnTo>
                <a:lnTo>
                  <a:pt x="52008" y="0"/>
                </a:lnTo>
                <a:lnTo>
                  <a:pt x="56170" y="0"/>
                </a:lnTo>
                <a:lnTo>
                  <a:pt x="59978" y="5984"/>
                </a:lnTo>
                <a:lnTo>
                  <a:pt x="63786" y="0"/>
                </a:lnTo>
                <a:lnTo>
                  <a:pt x="67948" y="0"/>
                </a:lnTo>
                <a:lnTo>
                  <a:pt x="62045" y="9194"/>
                </a:lnTo>
                <a:lnTo>
                  <a:pt x="68356" y="19041"/>
                </a:lnTo>
                <a:lnTo>
                  <a:pt x="64194" y="19041"/>
                </a:lnTo>
                <a:lnTo>
                  <a:pt x="59978" y="12349"/>
                </a:lnTo>
                <a:close/>
                <a:moveTo>
                  <a:pt x="85778" y="12349"/>
                </a:moveTo>
                <a:lnTo>
                  <a:pt x="81562" y="19041"/>
                </a:lnTo>
                <a:lnTo>
                  <a:pt x="77400" y="19041"/>
                </a:lnTo>
                <a:lnTo>
                  <a:pt x="83711" y="9194"/>
                </a:lnTo>
                <a:lnTo>
                  <a:pt x="77808" y="0"/>
                </a:lnTo>
                <a:lnTo>
                  <a:pt x="81970" y="0"/>
                </a:lnTo>
                <a:lnTo>
                  <a:pt x="85778" y="5984"/>
                </a:lnTo>
                <a:lnTo>
                  <a:pt x="89586" y="0"/>
                </a:lnTo>
                <a:lnTo>
                  <a:pt x="93748" y="0"/>
                </a:lnTo>
                <a:lnTo>
                  <a:pt x="87845" y="9194"/>
                </a:lnTo>
                <a:lnTo>
                  <a:pt x="94156" y="19041"/>
                </a:lnTo>
                <a:lnTo>
                  <a:pt x="89994" y="19041"/>
                </a:lnTo>
                <a:lnTo>
                  <a:pt x="85778" y="12349"/>
                </a:lnTo>
                <a:close/>
                <a:moveTo>
                  <a:pt x="111578" y="12349"/>
                </a:moveTo>
                <a:lnTo>
                  <a:pt x="107362" y="19041"/>
                </a:lnTo>
                <a:lnTo>
                  <a:pt x="103200" y="19041"/>
                </a:lnTo>
                <a:lnTo>
                  <a:pt x="109511" y="9194"/>
                </a:lnTo>
                <a:lnTo>
                  <a:pt x="103608" y="0"/>
                </a:lnTo>
                <a:lnTo>
                  <a:pt x="107770" y="0"/>
                </a:lnTo>
                <a:lnTo>
                  <a:pt x="111578" y="5984"/>
                </a:lnTo>
                <a:lnTo>
                  <a:pt x="115386" y="0"/>
                </a:lnTo>
                <a:lnTo>
                  <a:pt x="119548" y="0"/>
                </a:lnTo>
                <a:lnTo>
                  <a:pt x="113645" y="9194"/>
                </a:lnTo>
                <a:lnTo>
                  <a:pt x="119956" y="19041"/>
                </a:lnTo>
                <a:lnTo>
                  <a:pt x="115794" y="19041"/>
                </a:lnTo>
                <a:lnTo>
                  <a:pt x="111578" y="12349"/>
                </a:lnTo>
                <a:close/>
                <a:moveTo>
                  <a:pt x="137378" y="12349"/>
                </a:moveTo>
                <a:lnTo>
                  <a:pt x="133162" y="19041"/>
                </a:lnTo>
                <a:lnTo>
                  <a:pt x="129000" y="19041"/>
                </a:lnTo>
                <a:lnTo>
                  <a:pt x="135311" y="9194"/>
                </a:lnTo>
                <a:lnTo>
                  <a:pt x="129408" y="0"/>
                </a:lnTo>
                <a:lnTo>
                  <a:pt x="133570" y="0"/>
                </a:lnTo>
                <a:lnTo>
                  <a:pt x="137378" y="5984"/>
                </a:lnTo>
                <a:lnTo>
                  <a:pt x="141186" y="0"/>
                </a:lnTo>
                <a:lnTo>
                  <a:pt x="145348" y="0"/>
                </a:lnTo>
                <a:lnTo>
                  <a:pt x="139445" y="9194"/>
                </a:lnTo>
                <a:lnTo>
                  <a:pt x="145756" y="19041"/>
                </a:lnTo>
                <a:lnTo>
                  <a:pt x="141594" y="19041"/>
                </a:lnTo>
                <a:lnTo>
                  <a:pt x="137378" y="12349"/>
                </a:lnTo>
                <a:close/>
                <a:moveTo>
                  <a:pt x="163178" y="12349"/>
                </a:moveTo>
                <a:lnTo>
                  <a:pt x="158962" y="19041"/>
                </a:lnTo>
                <a:lnTo>
                  <a:pt x="154800" y="19041"/>
                </a:lnTo>
                <a:lnTo>
                  <a:pt x="161111" y="9194"/>
                </a:lnTo>
                <a:lnTo>
                  <a:pt x="155208" y="0"/>
                </a:lnTo>
                <a:lnTo>
                  <a:pt x="159370" y="0"/>
                </a:lnTo>
                <a:lnTo>
                  <a:pt x="163178" y="5984"/>
                </a:lnTo>
                <a:lnTo>
                  <a:pt x="166986" y="0"/>
                </a:lnTo>
                <a:lnTo>
                  <a:pt x="171148" y="0"/>
                </a:lnTo>
                <a:lnTo>
                  <a:pt x="165245" y="9194"/>
                </a:lnTo>
                <a:lnTo>
                  <a:pt x="171556" y="19041"/>
                </a:lnTo>
                <a:lnTo>
                  <a:pt x="167394" y="19041"/>
                </a:lnTo>
                <a:lnTo>
                  <a:pt x="163178" y="12349"/>
                </a:lnTo>
                <a:close/>
                <a:moveTo>
                  <a:pt x="188978" y="12349"/>
                </a:moveTo>
                <a:lnTo>
                  <a:pt x="184762" y="19041"/>
                </a:lnTo>
                <a:lnTo>
                  <a:pt x="180601" y="19041"/>
                </a:lnTo>
                <a:lnTo>
                  <a:pt x="186911" y="9194"/>
                </a:lnTo>
                <a:lnTo>
                  <a:pt x="181009" y="0"/>
                </a:lnTo>
                <a:lnTo>
                  <a:pt x="185170" y="0"/>
                </a:lnTo>
                <a:lnTo>
                  <a:pt x="188978" y="5984"/>
                </a:lnTo>
                <a:lnTo>
                  <a:pt x="192786" y="0"/>
                </a:lnTo>
                <a:lnTo>
                  <a:pt x="196948" y="0"/>
                </a:lnTo>
                <a:lnTo>
                  <a:pt x="191045" y="9194"/>
                </a:lnTo>
                <a:lnTo>
                  <a:pt x="197356" y="19041"/>
                </a:lnTo>
                <a:lnTo>
                  <a:pt x="193194" y="19041"/>
                </a:lnTo>
                <a:lnTo>
                  <a:pt x="188978" y="12349"/>
                </a:lnTo>
                <a:close/>
                <a:moveTo>
                  <a:pt x="214778" y="12349"/>
                </a:moveTo>
                <a:lnTo>
                  <a:pt x="210562" y="19041"/>
                </a:lnTo>
                <a:lnTo>
                  <a:pt x="206401" y="19041"/>
                </a:lnTo>
                <a:lnTo>
                  <a:pt x="212711" y="9194"/>
                </a:lnTo>
                <a:lnTo>
                  <a:pt x="206809" y="0"/>
                </a:lnTo>
                <a:lnTo>
                  <a:pt x="210970" y="0"/>
                </a:lnTo>
                <a:lnTo>
                  <a:pt x="214778" y="5984"/>
                </a:lnTo>
                <a:lnTo>
                  <a:pt x="218586" y="0"/>
                </a:lnTo>
                <a:lnTo>
                  <a:pt x="222748" y="0"/>
                </a:lnTo>
                <a:lnTo>
                  <a:pt x="216846" y="9194"/>
                </a:lnTo>
                <a:lnTo>
                  <a:pt x="223156" y="19041"/>
                </a:lnTo>
                <a:lnTo>
                  <a:pt x="218994" y="19041"/>
                </a:lnTo>
                <a:lnTo>
                  <a:pt x="214778" y="12349"/>
                </a:lnTo>
                <a:close/>
                <a:moveTo>
                  <a:pt x="240578" y="12349"/>
                </a:moveTo>
                <a:lnTo>
                  <a:pt x="236362" y="19041"/>
                </a:lnTo>
                <a:lnTo>
                  <a:pt x="232201" y="19041"/>
                </a:lnTo>
                <a:lnTo>
                  <a:pt x="238511" y="9194"/>
                </a:lnTo>
                <a:lnTo>
                  <a:pt x="232609" y="0"/>
                </a:lnTo>
                <a:lnTo>
                  <a:pt x="236770" y="0"/>
                </a:lnTo>
                <a:lnTo>
                  <a:pt x="240578" y="5984"/>
                </a:lnTo>
                <a:lnTo>
                  <a:pt x="244386" y="0"/>
                </a:lnTo>
                <a:lnTo>
                  <a:pt x="248548" y="0"/>
                </a:lnTo>
                <a:lnTo>
                  <a:pt x="242646" y="9194"/>
                </a:lnTo>
                <a:lnTo>
                  <a:pt x="248956" y="19041"/>
                </a:lnTo>
                <a:lnTo>
                  <a:pt x="244794" y="19041"/>
                </a:lnTo>
                <a:lnTo>
                  <a:pt x="240578" y="12349"/>
                </a:lnTo>
                <a:close/>
                <a:moveTo>
                  <a:pt x="266378" y="12349"/>
                </a:moveTo>
                <a:lnTo>
                  <a:pt x="262162" y="19041"/>
                </a:lnTo>
                <a:lnTo>
                  <a:pt x="258001" y="19041"/>
                </a:lnTo>
                <a:lnTo>
                  <a:pt x="264311" y="9194"/>
                </a:lnTo>
                <a:lnTo>
                  <a:pt x="258409" y="0"/>
                </a:lnTo>
                <a:lnTo>
                  <a:pt x="262570" y="0"/>
                </a:lnTo>
                <a:lnTo>
                  <a:pt x="266378" y="5984"/>
                </a:lnTo>
                <a:lnTo>
                  <a:pt x="270187" y="0"/>
                </a:lnTo>
                <a:lnTo>
                  <a:pt x="274348" y="0"/>
                </a:lnTo>
                <a:lnTo>
                  <a:pt x="268446" y="9194"/>
                </a:lnTo>
                <a:lnTo>
                  <a:pt x="274756" y="19041"/>
                </a:lnTo>
                <a:lnTo>
                  <a:pt x="270595" y="19041"/>
                </a:lnTo>
                <a:lnTo>
                  <a:pt x="266378" y="12349"/>
                </a:lnTo>
                <a:close/>
                <a:moveTo>
                  <a:pt x="292179" y="12349"/>
                </a:moveTo>
                <a:lnTo>
                  <a:pt x="287962" y="19041"/>
                </a:lnTo>
                <a:lnTo>
                  <a:pt x="283801" y="19041"/>
                </a:lnTo>
                <a:lnTo>
                  <a:pt x="290111" y="9194"/>
                </a:lnTo>
                <a:lnTo>
                  <a:pt x="284209" y="0"/>
                </a:lnTo>
                <a:lnTo>
                  <a:pt x="288370" y="0"/>
                </a:lnTo>
                <a:lnTo>
                  <a:pt x="292179" y="5984"/>
                </a:lnTo>
                <a:lnTo>
                  <a:pt x="295987" y="0"/>
                </a:lnTo>
                <a:lnTo>
                  <a:pt x="300148" y="0"/>
                </a:lnTo>
                <a:lnTo>
                  <a:pt x="294246" y="9194"/>
                </a:lnTo>
                <a:lnTo>
                  <a:pt x="300556" y="19041"/>
                </a:lnTo>
                <a:lnTo>
                  <a:pt x="296395" y="19041"/>
                </a:lnTo>
                <a:lnTo>
                  <a:pt x="292179" y="12349"/>
                </a:lnTo>
                <a:close/>
                <a:moveTo>
                  <a:pt x="317979" y="12349"/>
                </a:moveTo>
                <a:lnTo>
                  <a:pt x="313762" y="19041"/>
                </a:lnTo>
                <a:lnTo>
                  <a:pt x="309601" y="19041"/>
                </a:lnTo>
                <a:lnTo>
                  <a:pt x="315911" y="9194"/>
                </a:lnTo>
                <a:lnTo>
                  <a:pt x="310009" y="0"/>
                </a:lnTo>
                <a:lnTo>
                  <a:pt x="314170" y="0"/>
                </a:lnTo>
                <a:lnTo>
                  <a:pt x="317979" y="5984"/>
                </a:lnTo>
                <a:lnTo>
                  <a:pt x="321787" y="0"/>
                </a:lnTo>
                <a:lnTo>
                  <a:pt x="325948" y="0"/>
                </a:lnTo>
                <a:lnTo>
                  <a:pt x="320046" y="9194"/>
                </a:lnTo>
                <a:lnTo>
                  <a:pt x="326356" y="19041"/>
                </a:lnTo>
                <a:lnTo>
                  <a:pt x="322195" y="19041"/>
                </a:lnTo>
                <a:lnTo>
                  <a:pt x="317979" y="12349"/>
                </a:lnTo>
                <a:close/>
                <a:moveTo>
                  <a:pt x="343779" y="12349"/>
                </a:moveTo>
                <a:lnTo>
                  <a:pt x="339563" y="19041"/>
                </a:lnTo>
                <a:lnTo>
                  <a:pt x="335401" y="19041"/>
                </a:lnTo>
                <a:lnTo>
                  <a:pt x="341711" y="9194"/>
                </a:lnTo>
                <a:lnTo>
                  <a:pt x="335809" y="0"/>
                </a:lnTo>
                <a:lnTo>
                  <a:pt x="339971" y="0"/>
                </a:lnTo>
                <a:lnTo>
                  <a:pt x="343779" y="5984"/>
                </a:lnTo>
                <a:lnTo>
                  <a:pt x="347587" y="0"/>
                </a:lnTo>
                <a:lnTo>
                  <a:pt x="351748" y="0"/>
                </a:lnTo>
                <a:lnTo>
                  <a:pt x="345846" y="9194"/>
                </a:lnTo>
                <a:lnTo>
                  <a:pt x="352156" y="19041"/>
                </a:lnTo>
                <a:lnTo>
                  <a:pt x="347995" y="19041"/>
                </a:lnTo>
                <a:lnTo>
                  <a:pt x="343779" y="12349"/>
                </a:lnTo>
                <a:close/>
                <a:moveTo>
                  <a:pt x="369579" y="12349"/>
                </a:moveTo>
                <a:lnTo>
                  <a:pt x="365363" y="19041"/>
                </a:lnTo>
                <a:lnTo>
                  <a:pt x="361201" y="19041"/>
                </a:lnTo>
                <a:lnTo>
                  <a:pt x="367511" y="9194"/>
                </a:lnTo>
                <a:lnTo>
                  <a:pt x="361609" y="0"/>
                </a:lnTo>
                <a:lnTo>
                  <a:pt x="365771" y="0"/>
                </a:lnTo>
                <a:lnTo>
                  <a:pt x="369579" y="5984"/>
                </a:lnTo>
                <a:lnTo>
                  <a:pt x="373387" y="0"/>
                </a:lnTo>
                <a:lnTo>
                  <a:pt x="377548" y="0"/>
                </a:lnTo>
                <a:lnTo>
                  <a:pt x="371646" y="9194"/>
                </a:lnTo>
                <a:lnTo>
                  <a:pt x="377956" y="19041"/>
                </a:lnTo>
                <a:lnTo>
                  <a:pt x="373795" y="19041"/>
                </a:lnTo>
                <a:lnTo>
                  <a:pt x="369579" y="12349"/>
                </a:lnTo>
                <a:close/>
                <a:moveTo>
                  <a:pt x="395379" y="12349"/>
                </a:moveTo>
                <a:lnTo>
                  <a:pt x="391163" y="19041"/>
                </a:lnTo>
                <a:lnTo>
                  <a:pt x="387001" y="19041"/>
                </a:lnTo>
                <a:lnTo>
                  <a:pt x="393312" y="9194"/>
                </a:lnTo>
                <a:lnTo>
                  <a:pt x="387409" y="0"/>
                </a:lnTo>
                <a:lnTo>
                  <a:pt x="391571" y="0"/>
                </a:lnTo>
                <a:lnTo>
                  <a:pt x="395379" y="5984"/>
                </a:lnTo>
                <a:lnTo>
                  <a:pt x="399187" y="0"/>
                </a:lnTo>
                <a:lnTo>
                  <a:pt x="403348" y="0"/>
                </a:lnTo>
                <a:lnTo>
                  <a:pt x="397446" y="9194"/>
                </a:lnTo>
                <a:lnTo>
                  <a:pt x="403756" y="19041"/>
                </a:lnTo>
                <a:lnTo>
                  <a:pt x="399595" y="19041"/>
                </a:lnTo>
                <a:lnTo>
                  <a:pt x="395379" y="12349"/>
                </a:lnTo>
                <a:close/>
                <a:moveTo>
                  <a:pt x="421179" y="12349"/>
                </a:moveTo>
                <a:lnTo>
                  <a:pt x="416963" y="19041"/>
                </a:lnTo>
                <a:lnTo>
                  <a:pt x="412801" y="19041"/>
                </a:lnTo>
                <a:lnTo>
                  <a:pt x="419112" y="9194"/>
                </a:lnTo>
                <a:lnTo>
                  <a:pt x="413209" y="0"/>
                </a:lnTo>
                <a:lnTo>
                  <a:pt x="417371" y="0"/>
                </a:lnTo>
                <a:lnTo>
                  <a:pt x="421179" y="5984"/>
                </a:lnTo>
                <a:lnTo>
                  <a:pt x="424987" y="0"/>
                </a:lnTo>
                <a:lnTo>
                  <a:pt x="429149" y="0"/>
                </a:lnTo>
                <a:lnTo>
                  <a:pt x="423246" y="9194"/>
                </a:lnTo>
                <a:lnTo>
                  <a:pt x="429557" y="19041"/>
                </a:lnTo>
                <a:lnTo>
                  <a:pt x="425395" y="19041"/>
                </a:lnTo>
                <a:lnTo>
                  <a:pt x="421179" y="12349"/>
                </a:lnTo>
                <a:close/>
                <a:moveTo>
                  <a:pt x="446979" y="12349"/>
                </a:moveTo>
                <a:lnTo>
                  <a:pt x="442763" y="19041"/>
                </a:lnTo>
                <a:lnTo>
                  <a:pt x="438601" y="19041"/>
                </a:lnTo>
                <a:lnTo>
                  <a:pt x="444912" y="9194"/>
                </a:lnTo>
                <a:lnTo>
                  <a:pt x="439009" y="0"/>
                </a:lnTo>
                <a:lnTo>
                  <a:pt x="443171" y="0"/>
                </a:lnTo>
                <a:lnTo>
                  <a:pt x="446979" y="5984"/>
                </a:lnTo>
                <a:lnTo>
                  <a:pt x="450787" y="0"/>
                </a:lnTo>
                <a:lnTo>
                  <a:pt x="454949" y="0"/>
                </a:lnTo>
                <a:lnTo>
                  <a:pt x="449046" y="9194"/>
                </a:lnTo>
                <a:lnTo>
                  <a:pt x="455357" y="19041"/>
                </a:lnTo>
                <a:lnTo>
                  <a:pt x="451195" y="19041"/>
                </a:lnTo>
                <a:lnTo>
                  <a:pt x="446979" y="12349"/>
                </a:lnTo>
                <a:close/>
                <a:moveTo>
                  <a:pt x="472779" y="12349"/>
                </a:moveTo>
                <a:lnTo>
                  <a:pt x="468563" y="19041"/>
                </a:lnTo>
                <a:lnTo>
                  <a:pt x="464401" y="19041"/>
                </a:lnTo>
                <a:lnTo>
                  <a:pt x="470712" y="9194"/>
                </a:lnTo>
                <a:lnTo>
                  <a:pt x="464809" y="0"/>
                </a:lnTo>
                <a:lnTo>
                  <a:pt x="468971" y="0"/>
                </a:lnTo>
                <a:lnTo>
                  <a:pt x="472779" y="5984"/>
                </a:lnTo>
                <a:lnTo>
                  <a:pt x="476587" y="0"/>
                </a:lnTo>
                <a:lnTo>
                  <a:pt x="480749" y="0"/>
                </a:lnTo>
                <a:lnTo>
                  <a:pt x="474846" y="9194"/>
                </a:lnTo>
                <a:lnTo>
                  <a:pt x="481157" y="19041"/>
                </a:lnTo>
                <a:lnTo>
                  <a:pt x="476995" y="19041"/>
                </a:lnTo>
                <a:lnTo>
                  <a:pt x="472779" y="12349"/>
                </a:lnTo>
                <a:close/>
                <a:moveTo>
                  <a:pt x="498579" y="12349"/>
                </a:moveTo>
                <a:lnTo>
                  <a:pt x="494363" y="19041"/>
                </a:lnTo>
                <a:lnTo>
                  <a:pt x="490201" y="19041"/>
                </a:lnTo>
                <a:lnTo>
                  <a:pt x="496512" y="9194"/>
                </a:lnTo>
                <a:lnTo>
                  <a:pt x="490609" y="0"/>
                </a:lnTo>
                <a:lnTo>
                  <a:pt x="494771" y="0"/>
                </a:lnTo>
                <a:lnTo>
                  <a:pt x="498579" y="5984"/>
                </a:lnTo>
                <a:lnTo>
                  <a:pt x="502387" y="0"/>
                </a:lnTo>
                <a:lnTo>
                  <a:pt x="506549" y="0"/>
                </a:lnTo>
                <a:lnTo>
                  <a:pt x="500646" y="9194"/>
                </a:lnTo>
                <a:lnTo>
                  <a:pt x="506957" y="19041"/>
                </a:lnTo>
                <a:lnTo>
                  <a:pt x="502795" y="19041"/>
                </a:lnTo>
                <a:lnTo>
                  <a:pt x="498579" y="12349"/>
                </a:lnTo>
                <a:close/>
                <a:moveTo>
                  <a:pt x="8378" y="41050"/>
                </a:moveTo>
                <a:lnTo>
                  <a:pt x="4162" y="47742"/>
                </a:lnTo>
                <a:lnTo>
                  <a:pt x="0" y="47742"/>
                </a:lnTo>
                <a:lnTo>
                  <a:pt x="6310" y="37895"/>
                </a:lnTo>
                <a:lnTo>
                  <a:pt x="408" y="28701"/>
                </a:lnTo>
                <a:lnTo>
                  <a:pt x="4570" y="28701"/>
                </a:lnTo>
                <a:lnTo>
                  <a:pt x="8378" y="34685"/>
                </a:lnTo>
                <a:lnTo>
                  <a:pt x="12186" y="28701"/>
                </a:lnTo>
                <a:lnTo>
                  <a:pt x="16347" y="28701"/>
                </a:lnTo>
                <a:lnTo>
                  <a:pt x="10445" y="37895"/>
                </a:lnTo>
                <a:lnTo>
                  <a:pt x="16755" y="47742"/>
                </a:lnTo>
                <a:lnTo>
                  <a:pt x="12594" y="47742"/>
                </a:lnTo>
                <a:lnTo>
                  <a:pt x="8378" y="41050"/>
                </a:lnTo>
                <a:close/>
                <a:moveTo>
                  <a:pt x="34178" y="41050"/>
                </a:moveTo>
                <a:lnTo>
                  <a:pt x="29962" y="47742"/>
                </a:lnTo>
                <a:lnTo>
                  <a:pt x="25800" y="47742"/>
                </a:lnTo>
                <a:lnTo>
                  <a:pt x="32110" y="37895"/>
                </a:lnTo>
                <a:lnTo>
                  <a:pt x="26208" y="28701"/>
                </a:lnTo>
                <a:lnTo>
                  <a:pt x="30370" y="28701"/>
                </a:lnTo>
                <a:lnTo>
                  <a:pt x="34178" y="34685"/>
                </a:lnTo>
                <a:lnTo>
                  <a:pt x="37986" y="28701"/>
                </a:lnTo>
                <a:lnTo>
                  <a:pt x="42147" y="28701"/>
                </a:lnTo>
                <a:lnTo>
                  <a:pt x="36245" y="37895"/>
                </a:lnTo>
                <a:lnTo>
                  <a:pt x="42555" y="47742"/>
                </a:lnTo>
                <a:lnTo>
                  <a:pt x="38394" y="47742"/>
                </a:lnTo>
                <a:lnTo>
                  <a:pt x="34178" y="41050"/>
                </a:lnTo>
                <a:close/>
                <a:moveTo>
                  <a:pt x="59978" y="41050"/>
                </a:moveTo>
                <a:lnTo>
                  <a:pt x="55762" y="47742"/>
                </a:lnTo>
                <a:lnTo>
                  <a:pt x="51600" y="47742"/>
                </a:lnTo>
                <a:lnTo>
                  <a:pt x="57911" y="37895"/>
                </a:lnTo>
                <a:lnTo>
                  <a:pt x="52008" y="28701"/>
                </a:lnTo>
                <a:lnTo>
                  <a:pt x="56170" y="28701"/>
                </a:lnTo>
                <a:lnTo>
                  <a:pt x="59978" y="34685"/>
                </a:lnTo>
                <a:lnTo>
                  <a:pt x="63786" y="28701"/>
                </a:lnTo>
                <a:lnTo>
                  <a:pt x="67948" y="28701"/>
                </a:lnTo>
                <a:lnTo>
                  <a:pt x="62045" y="37895"/>
                </a:lnTo>
                <a:lnTo>
                  <a:pt x="68356" y="47742"/>
                </a:lnTo>
                <a:lnTo>
                  <a:pt x="64194" y="47742"/>
                </a:lnTo>
                <a:lnTo>
                  <a:pt x="59978" y="41050"/>
                </a:lnTo>
                <a:close/>
                <a:moveTo>
                  <a:pt x="85778" y="41050"/>
                </a:moveTo>
                <a:lnTo>
                  <a:pt x="81562" y="47742"/>
                </a:lnTo>
                <a:lnTo>
                  <a:pt x="77400" y="47742"/>
                </a:lnTo>
                <a:lnTo>
                  <a:pt x="83711" y="37895"/>
                </a:lnTo>
                <a:lnTo>
                  <a:pt x="77808" y="28701"/>
                </a:lnTo>
                <a:lnTo>
                  <a:pt x="81970" y="28701"/>
                </a:lnTo>
                <a:lnTo>
                  <a:pt x="85778" y="34685"/>
                </a:lnTo>
                <a:lnTo>
                  <a:pt x="89586" y="28701"/>
                </a:lnTo>
                <a:lnTo>
                  <a:pt x="93748" y="28701"/>
                </a:lnTo>
                <a:lnTo>
                  <a:pt x="87845" y="37895"/>
                </a:lnTo>
                <a:lnTo>
                  <a:pt x="94156" y="47742"/>
                </a:lnTo>
                <a:lnTo>
                  <a:pt x="89994" y="47742"/>
                </a:lnTo>
                <a:lnTo>
                  <a:pt x="85778" y="41050"/>
                </a:lnTo>
                <a:close/>
                <a:moveTo>
                  <a:pt x="111578" y="41050"/>
                </a:moveTo>
                <a:lnTo>
                  <a:pt x="107362" y="47742"/>
                </a:lnTo>
                <a:lnTo>
                  <a:pt x="103200" y="47742"/>
                </a:lnTo>
                <a:lnTo>
                  <a:pt x="109511" y="37895"/>
                </a:lnTo>
                <a:lnTo>
                  <a:pt x="103608" y="28701"/>
                </a:lnTo>
                <a:lnTo>
                  <a:pt x="107770" y="28701"/>
                </a:lnTo>
                <a:lnTo>
                  <a:pt x="111578" y="34685"/>
                </a:lnTo>
                <a:lnTo>
                  <a:pt x="115386" y="28701"/>
                </a:lnTo>
                <a:lnTo>
                  <a:pt x="119548" y="28701"/>
                </a:lnTo>
                <a:lnTo>
                  <a:pt x="113645" y="37895"/>
                </a:lnTo>
                <a:lnTo>
                  <a:pt x="119956" y="47742"/>
                </a:lnTo>
                <a:lnTo>
                  <a:pt x="115794" y="47742"/>
                </a:lnTo>
                <a:lnTo>
                  <a:pt x="111578" y="41050"/>
                </a:lnTo>
                <a:close/>
                <a:moveTo>
                  <a:pt x="137378" y="41050"/>
                </a:moveTo>
                <a:lnTo>
                  <a:pt x="133162" y="47742"/>
                </a:lnTo>
                <a:lnTo>
                  <a:pt x="129000" y="47742"/>
                </a:lnTo>
                <a:lnTo>
                  <a:pt x="135311" y="37895"/>
                </a:lnTo>
                <a:lnTo>
                  <a:pt x="129408" y="28701"/>
                </a:lnTo>
                <a:lnTo>
                  <a:pt x="133570" y="28701"/>
                </a:lnTo>
                <a:lnTo>
                  <a:pt x="137378" y="34685"/>
                </a:lnTo>
                <a:lnTo>
                  <a:pt x="141186" y="28701"/>
                </a:lnTo>
                <a:lnTo>
                  <a:pt x="145348" y="28701"/>
                </a:lnTo>
                <a:lnTo>
                  <a:pt x="139445" y="37895"/>
                </a:lnTo>
                <a:lnTo>
                  <a:pt x="145756" y="47742"/>
                </a:lnTo>
                <a:lnTo>
                  <a:pt x="141594" y="47742"/>
                </a:lnTo>
                <a:lnTo>
                  <a:pt x="137378" y="41050"/>
                </a:lnTo>
                <a:close/>
                <a:moveTo>
                  <a:pt x="163178" y="41050"/>
                </a:moveTo>
                <a:lnTo>
                  <a:pt x="158962" y="47742"/>
                </a:lnTo>
                <a:lnTo>
                  <a:pt x="154800" y="47742"/>
                </a:lnTo>
                <a:lnTo>
                  <a:pt x="161111" y="37895"/>
                </a:lnTo>
                <a:lnTo>
                  <a:pt x="155208" y="28701"/>
                </a:lnTo>
                <a:lnTo>
                  <a:pt x="159370" y="28701"/>
                </a:lnTo>
                <a:lnTo>
                  <a:pt x="163178" y="34685"/>
                </a:lnTo>
                <a:lnTo>
                  <a:pt x="166986" y="28701"/>
                </a:lnTo>
                <a:lnTo>
                  <a:pt x="171148" y="28701"/>
                </a:lnTo>
                <a:lnTo>
                  <a:pt x="165245" y="37895"/>
                </a:lnTo>
                <a:lnTo>
                  <a:pt x="171556" y="47742"/>
                </a:lnTo>
                <a:lnTo>
                  <a:pt x="167394" y="47742"/>
                </a:lnTo>
                <a:lnTo>
                  <a:pt x="163178" y="41050"/>
                </a:lnTo>
                <a:close/>
                <a:moveTo>
                  <a:pt x="188978" y="41050"/>
                </a:moveTo>
                <a:lnTo>
                  <a:pt x="184762" y="47742"/>
                </a:lnTo>
                <a:lnTo>
                  <a:pt x="180601" y="47742"/>
                </a:lnTo>
                <a:lnTo>
                  <a:pt x="186911" y="37895"/>
                </a:lnTo>
                <a:lnTo>
                  <a:pt x="181009" y="28701"/>
                </a:lnTo>
                <a:lnTo>
                  <a:pt x="185170" y="28701"/>
                </a:lnTo>
                <a:lnTo>
                  <a:pt x="188978" y="34685"/>
                </a:lnTo>
                <a:lnTo>
                  <a:pt x="192786" y="28701"/>
                </a:lnTo>
                <a:lnTo>
                  <a:pt x="196948" y="28701"/>
                </a:lnTo>
                <a:lnTo>
                  <a:pt x="191045" y="37895"/>
                </a:lnTo>
                <a:lnTo>
                  <a:pt x="197356" y="47742"/>
                </a:lnTo>
                <a:lnTo>
                  <a:pt x="193194" y="47742"/>
                </a:lnTo>
                <a:lnTo>
                  <a:pt x="188978" y="41050"/>
                </a:lnTo>
                <a:close/>
                <a:moveTo>
                  <a:pt x="214778" y="41050"/>
                </a:moveTo>
                <a:lnTo>
                  <a:pt x="210562" y="47742"/>
                </a:lnTo>
                <a:lnTo>
                  <a:pt x="206401" y="47742"/>
                </a:lnTo>
                <a:lnTo>
                  <a:pt x="212711" y="37895"/>
                </a:lnTo>
                <a:lnTo>
                  <a:pt x="206809" y="28701"/>
                </a:lnTo>
                <a:lnTo>
                  <a:pt x="210970" y="28701"/>
                </a:lnTo>
                <a:lnTo>
                  <a:pt x="214778" y="34685"/>
                </a:lnTo>
                <a:lnTo>
                  <a:pt x="218586" y="28701"/>
                </a:lnTo>
                <a:lnTo>
                  <a:pt x="222748" y="28701"/>
                </a:lnTo>
                <a:lnTo>
                  <a:pt x="216846" y="37895"/>
                </a:lnTo>
                <a:lnTo>
                  <a:pt x="223156" y="47742"/>
                </a:lnTo>
                <a:lnTo>
                  <a:pt x="218994" y="47742"/>
                </a:lnTo>
                <a:lnTo>
                  <a:pt x="214778" y="41050"/>
                </a:lnTo>
                <a:close/>
                <a:moveTo>
                  <a:pt x="240578" y="41050"/>
                </a:moveTo>
                <a:lnTo>
                  <a:pt x="236362" y="47742"/>
                </a:lnTo>
                <a:lnTo>
                  <a:pt x="232201" y="47742"/>
                </a:lnTo>
                <a:lnTo>
                  <a:pt x="238511" y="37895"/>
                </a:lnTo>
                <a:lnTo>
                  <a:pt x="232609" y="28701"/>
                </a:lnTo>
                <a:lnTo>
                  <a:pt x="236770" y="28701"/>
                </a:lnTo>
                <a:lnTo>
                  <a:pt x="240578" y="34685"/>
                </a:lnTo>
                <a:lnTo>
                  <a:pt x="244386" y="28701"/>
                </a:lnTo>
                <a:lnTo>
                  <a:pt x="248548" y="28701"/>
                </a:lnTo>
                <a:lnTo>
                  <a:pt x="242646" y="37895"/>
                </a:lnTo>
                <a:lnTo>
                  <a:pt x="248956" y="47742"/>
                </a:lnTo>
                <a:lnTo>
                  <a:pt x="244794" y="47742"/>
                </a:lnTo>
                <a:lnTo>
                  <a:pt x="240578" y="41050"/>
                </a:lnTo>
                <a:close/>
                <a:moveTo>
                  <a:pt x="266378" y="41050"/>
                </a:moveTo>
                <a:lnTo>
                  <a:pt x="262162" y="47742"/>
                </a:lnTo>
                <a:lnTo>
                  <a:pt x="258001" y="47742"/>
                </a:lnTo>
                <a:lnTo>
                  <a:pt x="264311" y="37895"/>
                </a:lnTo>
                <a:lnTo>
                  <a:pt x="258409" y="28701"/>
                </a:lnTo>
                <a:lnTo>
                  <a:pt x="262570" y="28701"/>
                </a:lnTo>
                <a:lnTo>
                  <a:pt x="266378" y="34685"/>
                </a:lnTo>
                <a:lnTo>
                  <a:pt x="270187" y="28701"/>
                </a:lnTo>
                <a:lnTo>
                  <a:pt x="274348" y="28701"/>
                </a:lnTo>
                <a:lnTo>
                  <a:pt x="268446" y="37895"/>
                </a:lnTo>
                <a:lnTo>
                  <a:pt x="274756" y="47742"/>
                </a:lnTo>
                <a:lnTo>
                  <a:pt x="270595" y="47742"/>
                </a:lnTo>
                <a:lnTo>
                  <a:pt x="266378" y="41050"/>
                </a:lnTo>
                <a:close/>
                <a:moveTo>
                  <a:pt x="292179" y="41050"/>
                </a:moveTo>
                <a:lnTo>
                  <a:pt x="287962" y="47742"/>
                </a:lnTo>
                <a:lnTo>
                  <a:pt x="283801" y="47742"/>
                </a:lnTo>
                <a:lnTo>
                  <a:pt x="290111" y="37895"/>
                </a:lnTo>
                <a:lnTo>
                  <a:pt x="284209" y="28701"/>
                </a:lnTo>
                <a:lnTo>
                  <a:pt x="288370" y="28701"/>
                </a:lnTo>
                <a:lnTo>
                  <a:pt x="292179" y="34685"/>
                </a:lnTo>
                <a:lnTo>
                  <a:pt x="295987" y="28701"/>
                </a:lnTo>
                <a:lnTo>
                  <a:pt x="300148" y="28701"/>
                </a:lnTo>
                <a:lnTo>
                  <a:pt x="294246" y="37895"/>
                </a:lnTo>
                <a:lnTo>
                  <a:pt x="300556" y="47742"/>
                </a:lnTo>
                <a:lnTo>
                  <a:pt x="296395" y="47742"/>
                </a:lnTo>
                <a:lnTo>
                  <a:pt x="292179" y="41050"/>
                </a:lnTo>
                <a:close/>
                <a:moveTo>
                  <a:pt x="317979" y="41050"/>
                </a:moveTo>
                <a:lnTo>
                  <a:pt x="313762" y="47742"/>
                </a:lnTo>
                <a:lnTo>
                  <a:pt x="309601" y="47742"/>
                </a:lnTo>
                <a:lnTo>
                  <a:pt x="315911" y="37895"/>
                </a:lnTo>
                <a:lnTo>
                  <a:pt x="310009" y="28701"/>
                </a:lnTo>
                <a:lnTo>
                  <a:pt x="314170" y="28701"/>
                </a:lnTo>
                <a:lnTo>
                  <a:pt x="317979" y="34685"/>
                </a:lnTo>
                <a:lnTo>
                  <a:pt x="321787" y="28701"/>
                </a:lnTo>
                <a:lnTo>
                  <a:pt x="325948" y="28701"/>
                </a:lnTo>
                <a:lnTo>
                  <a:pt x="320046" y="37895"/>
                </a:lnTo>
                <a:lnTo>
                  <a:pt x="326356" y="47742"/>
                </a:lnTo>
                <a:lnTo>
                  <a:pt x="322195" y="47742"/>
                </a:lnTo>
                <a:lnTo>
                  <a:pt x="317979" y="41050"/>
                </a:lnTo>
                <a:close/>
                <a:moveTo>
                  <a:pt x="343779" y="41050"/>
                </a:moveTo>
                <a:lnTo>
                  <a:pt x="339563" y="47742"/>
                </a:lnTo>
                <a:lnTo>
                  <a:pt x="335401" y="47742"/>
                </a:lnTo>
                <a:lnTo>
                  <a:pt x="341711" y="37895"/>
                </a:lnTo>
                <a:lnTo>
                  <a:pt x="335809" y="28701"/>
                </a:lnTo>
                <a:lnTo>
                  <a:pt x="339971" y="28701"/>
                </a:lnTo>
                <a:lnTo>
                  <a:pt x="343779" y="34685"/>
                </a:lnTo>
                <a:lnTo>
                  <a:pt x="347587" y="28701"/>
                </a:lnTo>
                <a:lnTo>
                  <a:pt x="351748" y="28701"/>
                </a:lnTo>
                <a:lnTo>
                  <a:pt x="345846" y="37895"/>
                </a:lnTo>
                <a:lnTo>
                  <a:pt x="352156" y="47742"/>
                </a:lnTo>
                <a:lnTo>
                  <a:pt x="347995" y="47742"/>
                </a:lnTo>
                <a:lnTo>
                  <a:pt x="343779" y="41050"/>
                </a:lnTo>
                <a:close/>
                <a:moveTo>
                  <a:pt x="369579" y="41050"/>
                </a:moveTo>
                <a:lnTo>
                  <a:pt x="365363" y="47742"/>
                </a:lnTo>
                <a:lnTo>
                  <a:pt x="361201" y="47742"/>
                </a:lnTo>
                <a:lnTo>
                  <a:pt x="367511" y="37895"/>
                </a:lnTo>
                <a:lnTo>
                  <a:pt x="361609" y="28701"/>
                </a:lnTo>
                <a:lnTo>
                  <a:pt x="365771" y="28701"/>
                </a:lnTo>
                <a:lnTo>
                  <a:pt x="369579" y="34685"/>
                </a:lnTo>
                <a:lnTo>
                  <a:pt x="373387" y="28701"/>
                </a:lnTo>
                <a:lnTo>
                  <a:pt x="377548" y="28701"/>
                </a:lnTo>
                <a:lnTo>
                  <a:pt x="371646" y="37895"/>
                </a:lnTo>
                <a:lnTo>
                  <a:pt x="377956" y="47742"/>
                </a:lnTo>
                <a:lnTo>
                  <a:pt x="373795" y="47742"/>
                </a:lnTo>
                <a:lnTo>
                  <a:pt x="369579" y="41050"/>
                </a:lnTo>
                <a:close/>
                <a:moveTo>
                  <a:pt x="395379" y="41050"/>
                </a:moveTo>
                <a:lnTo>
                  <a:pt x="391163" y="47742"/>
                </a:lnTo>
                <a:lnTo>
                  <a:pt x="387001" y="47742"/>
                </a:lnTo>
                <a:lnTo>
                  <a:pt x="393312" y="37895"/>
                </a:lnTo>
                <a:lnTo>
                  <a:pt x="387409" y="28701"/>
                </a:lnTo>
                <a:lnTo>
                  <a:pt x="391571" y="28701"/>
                </a:lnTo>
                <a:lnTo>
                  <a:pt x="395379" y="34685"/>
                </a:lnTo>
                <a:lnTo>
                  <a:pt x="399187" y="28701"/>
                </a:lnTo>
                <a:lnTo>
                  <a:pt x="403348" y="28701"/>
                </a:lnTo>
                <a:lnTo>
                  <a:pt x="397446" y="37895"/>
                </a:lnTo>
                <a:lnTo>
                  <a:pt x="403756" y="47742"/>
                </a:lnTo>
                <a:lnTo>
                  <a:pt x="399595" y="47742"/>
                </a:lnTo>
                <a:lnTo>
                  <a:pt x="395379" y="41050"/>
                </a:lnTo>
                <a:close/>
                <a:moveTo>
                  <a:pt x="421179" y="41050"/>
                </a:moveTo>
                <a:lnTo>
                  <a:pt x="416963" y="47742"/>
                </a:lnTo>
                <a:lnTo>
                  <a:pt x="412801" y="47742"/>
                </a:lnTo>
                <a:lnTo>
                  <a:pt x="419112" y="37895"/>
                </a:lnTo>
                <a:lnTo>
                  <a:pt x="413209" y="28701"/>
                </a:lnTo>
                <a:lnTo>
                  <a:pt x="417371" y="28701"/>
                </a:lnTo>
                <a:lnTo>
                  <a:pt x="421179" y="34685"/>
                </a:lnTo>
                <a:lnTo>
                  <a:pt x="424987" y="28701"/>
                </a:lnTo>
                <a:lnTo>
                  <a:pt x="429149" y="28701"/>
                </a:lnTo>
                <a:lnTo>
                  <a:pt x="423246" y="37895"/>
                </a:lnTo>
                <a:lnTo>
                  <a:pt x="429557" y="47742"/>
                </a:lnTo>
                <a:lnTo>
                  <a:pt x="425395" y="47742"/>
                </a:lnTo>
                <a:lnTo>
                  <a:pt x="421179" y="41050"/>
                </a:lnTo>
                <a:close/>
                <a:moveTo>
                  <a:pt x="446979" y="41050"/>
                </a:moveTo>
                <a:lnTo>
                  <a:pt x="442763" y="47742"/>
                </a:lnTo>
                <a:lnTo>
                  <a:pt x="438601" y="47742"/>
                </a:lnTo>
                <a:lnTo>
                  <a:pt x="444912" y="37895"/>
                </a:lnTo>
                <a:lnTo>
                  <a:pt x="439009" y="28701"/>
                </a:lnTo>
                <a:lnTo>
                  <a:pt x="443171" y="28701"/>
                </a:lnTo>
                <a:lnTo>
                  <a:pt x="446979" y="34685"/>
                </a:lnTo>
                <a:lnTo>
                  <a:pt x="450787" y="28701"/>
                </a:lnTo>
                <a:lnTo>
                  <a:pt x="454949" y="28701"/>
                </a:lnTo>
                <a:lnTo>
                  <a:pt x="449046" y="37895"/>
                </a:lnTo>
                <a:lnTo>
                  <a:pt x="455357" y="47742"/>
                </a:lnTo>
                <a:lnTo>
                  <a:pt x="451195" y="47742"/>
                </a:lnTo>
                <a:lnTo>
                  <a:pt x="446979" y="41050"/>
                </a:lnTo>
                <a:close/>
                <a:moveTo>
                  <a:pt x="472779" y="41050"/>
                </a:moveTo>
                <a:lnTo>
                  <a:pt x="468563" y="47742"/>
                </a:lnTo>
                <a:lnTo>
                  <a:pt x="464401" y="47742"/>
                </a:lnTo>
                <a:lnTo>
                  <a:pt x="470712" y="37895"/>
                </a:lnTo>
                <a:lnTo>
                  <a:pt x="464809" y="28701"/>
                </a:lnTo>
                <a:lnTo>
                  <a:pt x="468971" y="28701"/>
                </a:lnTo>
                <a:lnTo>
                  <a:pt x="472779" y="34685"/>
                </a:lnTo>
                <a:lnTo>
                  <a:pt x="476587" y="28701"/>
                </a:lnTo>
                <a:lnTo>
                  <a:pt x="480749" y="28701"/>
                </a:lnTo>
                <a:lnTo>
                  <a:pt x="474846" y="37895"/>
                </a:lnTo>
                <a:lnTo>
                  <a:pt x="481157" y="47742"/>
                </a:lnTo>
                <a:lnTo>
                  <a:pt x="476995" y="47742"/>
                </a:lnTo>
                <a:lnTo>
                  <a:pt x="472779" y="41050"/>
                </a:lnTo>
                <a:close/>
                <a:moveTo>
                  <a:pt x="498579" y="41050"/>
                </a:moveTo>
                <a:lnTo>
                  <a:pt x="494363" y="47742"/>
                </a:lnTo>
                <a:lnTo>
                  <a:pt x="490201" y="47742"/>
                </a:lnTo>
                <a:lnTo>
                  <a:pt x="496512" y="37895"/>
                </a:lnTo>
                <a:lnTo>
                  <a:pt x="490609" y="28701"/>
                </a:lnTo>
                <a:lnTo>
                  <a:pt x="494771" y="28701"/>
                </a:lnTo>
                <a:lnTo>
                  <a:pt x="498579" y="34685"/>
                </a:lnTo>
                <a:lnTo>
                  <a:pt x="502387" y="28701"/>
                </a:lnTo>
                <a:lnTo>
                  <a:pt x="506549" y="28701"/>
                </a:lnTo>
                <a:lnTo>
                  <a:pt x="500646" y="37895"/>
                </a:lnTo>
                <a:lnTo>
                  <a:pt x="506957" y="47742"/>
                </a:lnTo>
                <a:lnTo>
                  <a:pt x="502795" y="47742"/>
                </a:lnTo>
                <a:lnTo>
                  <a:pt x="498579" y="41050"/>
                </a:lnTo>
                <a:close/>
                <a:moveTo>
                  <a:pt x="8378" y="69751"/>
                </a:moveTo>
                <a:lnTo>
                  <a:pt x="4162" y="76443"/>
                </a:lnTo>
                <a:lnTo>
                  <a:pt x="0" y="76443"/>
                </a:lnTo>
                <a:lnTo>
                  <a:pt x="6310" y="66596"/>
                </a:lnTo>
                <a:lnTo>
                  <a:pt x="408" y="57402"/>
                </a:lnTo>
                <a:lnTo>
                  <a:pt x="4570" y="57402"/>
                </a:lnTo>
                <a:lnTo>
                  <a:pt x="8378" y="63386"/>
                </a:lnTo>
                <a:lnTo>
                  <a:pt x="12186" y="57402"/>
                </a:lnTo>
                <a:lnTo>
                  <a:pt x="16347" y="57402"/>
                </a:lnTo>
                <a:lnTo>
                  <a:pt x="10445" y="66596"/>
                </a:lnTo>
                <a:lnTo>
                  <a:pt x="16755" y="76443"/>
                </a:lnTo>
                <a:lnTo>
                  <a:pt x="12594" y="76443"/>
                </a:lnTo>
                <a:lnTo>
                  <a:pt x="8378" y="69751"/>
                </a:lnTo>
                <a:close/>
                <a:moveTo>
                  <a:pt x="34178" y="69751"/>
                </a:moveTo>
                <a:lnTo>
                  <a:pt x="29962" y="76443"/>
                </a:lnTo>
                <a:lnTo>
                  <a:pt x="25800" y="76443"/>
                </a:lnTo>
                <a:lnTo>
                  <a:pt x="32110" y="66596"/>
                </a:lnTo>
                <a:lnTo>
                  <a:pt x="26208" y="57402"/>
                </a:lnTo>
                <a:lnTo>
                  <a:pt x="30370" y="57402"/>
                </a:lnTo>
                <a:lnTo>
                  <a:pt x="34178" y="63386"/>
                </a:lnTo>
                <a:lnTo>
                  <a:pt x="37986" y="57402"/>
                </a:lnTo>
                <a:lnTo>
                  <a:pt x="42147" y="57402"/>
                </a:lnTo>
                <a:lnTo>
                  <a:pt x="36245" y="66596"/>
                </a:lnTo>
                <a:lnTo>
                  <a:pt x="42555" y="76443"/>
                </a:lnTo>
                <a:lnTo>
                  <a:pt x="38394" y="76443"/>
                </a:lnTo>
                <a:lnTo>
                  <a:pt x="34178" y="69751"/>
                </a:lnTo>
                <a:close/>
                <a:moveTo>
                  <a:pt x="59978" y="69751"/>
                </a:moveTo>
                <a:lnTo>
                  <a:pt x="55762" y="76443"/>
                </a:lnTo>
                <a:lnTo>
                  <a:pt x="51600" y="76443"/>
                </a:lnTo>
                <a:lnTo>
                  <a:pt x="57911" y="66596"/>
                </a:lnTo>
                <a:lnTo>
                  <a:pt x="52008" y="57402"/>
                </a:lnTo>
                <a:lnTo>
                  <a:pt x="56170" y="57402"/>
                </a:lnTo>
                <a:lnTo>
                  <a:pt x="59978" y="63386"/>
                </a:lnTo>
                <a:lnTo>
                  <a:pt x="63786" y="57402"/>
                </a:lnTo>
                <a:lnTo>
                  <a:pt x="67948" y="57402"/>
                </a:lnTo>
                <a:lnTo>
                  <a:pt x="62045" y="66596"/>
                </a:lnTo>
                <a:lnTo>
                  <a:pt x="68356" y="76443"/>
                </a:lnTo>
                <a:lnTo>
                  <a:pt x="64194" y="76443"/>
                </a:lnTo>
                <a:lnTo>
                  <a:pt x="59978" y="69751"/>
                </a:lnTo>
                <a:close/>
                <a:moveTo>
                  <a:pt x="85778" y="69751"/>
                </a:moveTo>
                <a:lnTo>
                  <a:pt x="81562" y="76443"/>
                </a:lnTo>
                <a:lnTo>
                  <a:pt x="77400" y="76443"/>
                </a:lnTo>
                <a:lnTo>
                  <a:pt x="83711" y="66596"/>
                </a:lnTo>
                <a:lnTo>
                  <a:pt x="77808" y="57402"/>
                </a:lnTo>
                <a:lnTo>
                  <a:pt x="81970" y="57402"/>
                </a:lnTo>
                <a:lnTo>
                  <a:pt x="85778" y="63386"/>
                </a:lnTo>
                <a:lnTo>
                  <a:pt x="89586" y="57402"/>
                </a:lnTo>
                <a:lnTo>
                  <a:pt x="93748" y="57402"/>
                </a:lnTo>
                <a:lnTo>
                  <a:pt x="87845" y="66596"/>
                </a:lnTo>
                <a:lnTo>
                  <a:pt x="94156" y="76443"/>
                </a:lnTo>
                <a:lnTo>
                  <a:pt x="89994" y="76443"/>
                </a:lnTo>
                <a:lnTo>
                  <a:pt x="85778" y="69751"/>
                </a:lnTo>
                <a:close/>
                <a:moveTo>
                  <a:pt x="111578" y="69751"/>
                </a:moveTo>
                <a:lnTo>
                  <a:pt x="107362" y="76443"/>
                </a:lnTo>
                <a:lnTo>
                  <a:pt x="103200" y="76443"/>
                </a:lnTo>
                <a:lnTo>
                  <a:pt x="109511" y="66596"/>
                </a:lnTo>
                <a:lnTo>
                  <a:pt x="103608" y="57402"/>
                </a:lnTo>
                <a:lnTo>
                  <a:pt x="107770" y="57402"/>
                </a:lnTo>
                <a:lnTo>
                  <a:pt x="111578" y="63386"/>
                </a:lnTo>
                <a:lnTo>
                  <a:pt x="115386" y="57402"/>
                </a:lnTo>
                <a:lnTo>
                  <a:pt x="119548" y="57402"/>
                </a:lnTo>
                <a:lnTo>
                  <a:pt x="113645" y="66596"/>
                </a:lnTo>
                <a:lnTo>
                  <a:pt x="119956" y="76443"/>
                </a:lnTo>
                <a:lnTo>
                  <a:pt x="115794" y="76443"/>
                </a:lnTo>
                <a:lnTo>
                  <a:pt x="111578" y="69751"/>
                </a:lnTo>
                <a:close/>
                <a:moveTo>
                  <a:pt x="137378" y="69751"/>
                </a:moveTo>
                <a:lnTo>
                  <a:pt x="133162" y="76443"/>
                </a:lnTo>
                <a:lnTo>
                  <a:pt x="129000" y="76443"/>
                </a:lnTo>
                <a:lnTo>
                  <a:pt x="135311" y="66596"/>
                </a:lnTo>
                <a:lnTo>
                  <a:pt x="129408" y="57402"/>
                </a:lnTo>
                <a:lnTo>
                  <a:pt x="133570" y="57402"/>
                </a:lnTo>
                <a:lnTo>
                  <a:pt x="137378" y="63386"/>
                </a:lnTo>
                <a:lnTo>
                  <a:pt x="141186" y="57402"/>
                </a:lnTo>
                <a:lnTo>
                  <a:pt x="145348" y="57402"/>
                </a:lnTo>
                <a:lnTo>
                  <a:pt x="139445" y="66596"/>
                </a:lnTo>
                <a:lnTo>
                  <a:pt x="145756" y="76443"/>
                </a:lnTo>
                <a:lnTo>
                  <a:pt x="141594" y="76443"/>
                </a:lnTo>
                <a:lnTo>
                  <a:pt x="137378" y="69751"/>
                </a:lnTo>
                <a:close/>
                <a:moveTo>
                  <a:pt x="163178" y="69751"/>
                </a:moveTo>
                <a:lnTo>
                  <a:pt x="158962" y="76443"/>
                </a:lnTo>
                <a:lnTo>
                  <a:pt x="154800" y="76443"/>
                </a:lnTo>
                <a:lnTo>
                  <a:pt x="161111" y="66596"/>
                </a:lnTo>
                <a:lnTo>
                  <a:pt x="155208" y="57402"/>
                </a:lnTo>
                <a:lnTo>
                  <a:pt x="159370" y="57402"/>
                </a:lnTo>
                <a:lnTo>
                  <a:pt x="163178" y="63386"/>
                </a:lnTo>
                <a:lnTo>
                  <a:pt x="166986" y="57402"/>
                </a:lnTo>
                <a:lnTo>
                  <a:pt x="171148" y="57402"/>
                </a:lnTo>
                <a:lnTo>
                  <a:pt x="165245" y="66596"/>
                </a:lnTo>
                <a:lnTo>
                  <a:pt x="171556" y="76443"/>
                </a:lnTo>
                <a:lnTo>
                  <a:pt x="167394" y="76443"/>
                </a:lnTo>
                <a:lnTo>
                  <a:pt x="163178" y="69751"/>
                </a:lnTo>
                <a:close/>
                <a:moveTo>
                  <a:pt x="188978" y="69751"/>
                </a:moveTo>
                <a:lnTo>
                  <a:pt x="184762" y="76443"/>
                </a:lnTo>
                <a:lnTo>
                  <a:pt x="180601" y="76443"/>
                </a:lnTo>
                <a:lnTo>
                  <a:pt x="186911" y="66596"/>
                </a:lnTo>
                <a:lnTo>
                  <a:pt x="181009" y="57402"/>
                </a:lnTo>
                <a:lnTo>
                  <a:pt x="185170" y="57402"/>
                </a:lnTo>
                <a:lnTo>
                  <a:pt x="188978" y="63386"/>
                </a:lnTo>
                <a:lnTo>
                  <a:pt x="192786" y="57402"/>
                </a:lnTo>
                <a:lnTo>
                  <a:pt x="196948" y="57402"/>
                </a:lnTo>
                <a:lnTo>
                  <a:pt x="191045" y="66596"/>
                </a:lnTo>
                <a:lnTo>
                  <a:pt x="197356" y="76443"/>
                </a:lnTo>
                <a:lnTo>
                  <a:pt x="193194" y="76443"/>
                </a:lnTo>
                <a:lnTo>
                  <a:pt x="188978" y="69751"/>
                </a:lnTo>
                <a:close/>
                <a:moveTo>
                  <a:pt x="214778" y="69751"/>
                </a:moveTo>
                <a:lnTo>
                  <a:pt x="210562" y="76443"/>
                </a:lnTo>
                <a:lnTo>
                  <a:pt x="206401" y="76443"/>
                </a:lnTo>
                <a:lnTo>
                  <a:pt x="212711" y="66596"/>
                </a:lnTo>
                <a:lnTo>
                  <a:pt x="206809" y="57402"/>
                </a:lnTo>
                <a:lnTo>
                  <a:pt x="210970" y="57402"/>
                </a:lnTo>
                <a:lnTo>
                  <a:pt x="214778" y="63386"/>
                </a:lnTo>
                <a:lnTo>
                  <a:pt x="218586" y="57402"/>
                </a:lnTo>
                <a:lnTo>
                  <a:pt x="222748" y="57402"/>
                </a:lnTo>
                <a:lnTo>
                  <a:pt x="216846" y="66596"/>
                </a:lnTo>
                <a:lnTo>
                  <a:pt x="223156" y="76443"/>
                </a:lnTo>
                <a:lnTo>
                  <a:pt x="218994" y="76443"/>
                </a:lnTo>
                <a:lnTo>
                  <a:pt x="214778" y="69751"/>
                </a:lnTo>
                <a:close/>
                <a:moveTo>
                  <a:pt x="240578" y="69751"/>
                </a:moveTo>
                <a:lnTo>
                  <a:pt x="236362" y="76443"/>
                </a:lnTo>
                <a:lnTo>
                  <a:pt x="232201" y="76443"/>
                </a:lnTo>
                <a:lnTo>
                  <a:pt x="238511" y="66596"/>
                </a:lnTo>
                <a:lnTo>
                  <a:pt x="232609" y="57402"/>
                </a:lnTo>
                <a:lnTo>
                  <a:pt x="236770" y="57402"/>
                </a:lnTo>
                <a:lnTo>
                  <a:pt x="240578" y="63386"/>
                </a:lnTo>
                <a:lnTo>
                  <a:pt x="244386" y="57402"/>
                </a:lnTo>
                <a:lnTo>
                  <a:pt x="248548" y="57402"/>
                </a:lnTo>
                <a:lnTo>
                  <a:pt x="242646" y="66596"/>
                </a:lnTo>
                <a:lnTo>
                  <a:pt x="248956" y="76443"/>
                </a:lnTo>
                <a:lnTo>
                  <a:pt x="244794" y="76443"/>
                </a:lnTo>
                <a:lnTo>
                  <a:pt x="240578" y="69751"/>
                </a:lnTo>
                <a:close/>
                <a:moveTo>
                  <a:pt x="266378" y="69751"/>
                </a:moveTo>
                <a:lnTo>
                  <a:pt x="262162" y="76443"/>
                </a:lnTo>
                <a:lnTo>
                  <a:pt x="258001" y="76443"/>
                </a:lnTo>
                <a:lnTo>
                  <a:pt x="264311" y="66596"/>
                </a:lnTo>
                <a:lnTo>
                  <a:pt x="258409" y="57402"/>
                </a:lnTo>
                <a:lnTo>
                  <a:pt x="262570" y="57402"/>
                </a:lnTo>
                <a:lnTo>
                  <a:pt x="266378" y="63386"/>
                </a:lnTo>
                <a:lnTo>
                  <a:pt x="270187" y="57402"/>
                </a:lnTo>
                <a:lnTo>
                  <a:pt x="274348" y="57402"/>
                </a:lnTo>
                <a:lnTo>
                  <a:pt x="268446" y="66596"/>
                </a:lnTo>
                <a:lnTo>
                  <a:pt x="274756" y="76443"/>
                </a:lnTo>
                <a:lnTo>
                  <a:pt x="270595" y="76443"/>
                </a:lnTo>
                <a:lnTo>
                  <a:pt x="266378" y="69751"/>
                </a:lnTo>
                <a:close/>
                <a:moveTo>
                  <a:pt x="292179" y="69751"/>
                </a:moveTo>
                <a:lnTo>
                  <a:pt x="287962" y="76443"/>
                </a:lnTo>
                <a:lnTo>
                  <a:pt x="283801" y="76443"/>
                </a:lnTo>
                <a:lnTo>
                  <a:pt x="290111" y="66596"/>
                </a:lnTo>
                <a:lnTo>
                  <a:pt x="284209" y="57402"/>
                </a:lnTo>
                <a:lnTo>
                  <a:pt x="288370" y="57402"/>
                </a:lnTo>
                <a:lnTo>
                  <a:pt x="292179" y="63386"/>
                </a:lnTo>
                <a:lnTo>
                  <a:pt x="295987" y="57402"/>
                </a:lnTo>
                <a:lnTo>
                  <a:pt x="300148" y="57402"/>
                </a:lnTo>
                <a:lnTo>
                  <a:pt x="294246" y="66596"/>
                </a:lnTo>
                <a:lnTo>
                  <a:pt x="300556" y="76443"/>
                </a:lnTo>
                <a:lnTo>
                  <a:pt x="296395" y="76443"/>
                </a:lnTo>
                <a:lnTo>
                  <a:pt x="292179" y="69751"/>
                </a:lnTo>
                <a:close/>
                <a:moveTo>
                  <a:pt x="317979" y="69751"/>
                </a:moveTo>
                <a:lnTo>
                  <a:pt x="313762" y="76443"/>
                </a:lnTo>
                <a:lnTo>
                  <a:pt x="309601" y="76443"/>
                </a:lnTo>
                <a:lnTo>
                  <a:pt x="315911" y="66596"/>
                </a:lnTo>
                <a:lnTo>
                  <a:pt x="310009" y="57402"/>
                </a:lnTo>
                <a:lnTo>
                  <a:pt x="314170" y="57402"/>
                </a:lnTo>
                <a:lnTo>
                  <a:pt x="317979" y="63386"/>
                </a:lnTo>
                <a:lnTo>
                  <a:pt x="321787" y="57402"/>
                </a:lnTo>
                <a:lnTo>
                  <a:pt x="325948" y="57402"/>
                </a:lnTo>
                <a:lnTo>
                  <a:pt x="320046" y="66596"/>
                </a:lnTo>
                <a:lnTo>
                  <a:pt x="326356" y="76443"/>
                </a:lnTo>
                <a:lnTo>
                  <a:pt x="322195" y="76443"/>
                </a:lnTo>
                <a:lnTo>
                  <a:pt x="317979" y="69751"/>
                </a:lnTo>
                <a:close/>
                <a:moveTo>
                  <a:pt x="343779" y="69751"/>
                </a:moveTo>
                <a:lnTo>
                  <a:pt x="339563" y="76443"/>
                </a:lnTo>
                <a:lnTo>
                  <a:pt x="335401" y="76443"/>
                </a:lnTo>
                <a:lnTo>
                  <a:pt x="341711" y="66596"/>
                </a:lnTo>
                <a:lnTo>
                  <a:pt x="335809" y="57402"/>
                </a:lnTo>
                <a:lnTo>
                  <a:pt x="339971" y="57402"/>
                </a:lnTo>
                <a:lnTo>
                  <a:pt x="343779" y="63386"/>
                </a:lnTo>
                <a:lnTo>
                  <a:pt x="347587" y="57402"/>
                </a:lnTo>
                <a:lnTo>
                  <a:pt x="351748" y="57402"/>
                </a:lnTo>
                <a:lnTo>
                  <a:pt x="345846" y="66596"/>
                </a:lnTo>
                <a:lnTo>
                  <a:pt x="352156" y="76443"/>
                </a:lnTo>
                <a:lnTo>
                  <a:pt x="347995" y="76443"/>
                </a:lnTo>
                <a:lnTo>
                  <a:pt x="343779" y="69751"/>
                </a:lnTo>
                <a:close/>
                <a:moveTo>
                  <a:pt x="369579" y="69751"/>
                </a:moveTo>
                <a:lnTo>
                  <a:pt x="365363" y="76443"/>
                </a:lnTo>
                <a:lnTo>
                  <a:pt x="361201" y="76443"/>
                </a:lnTo>
                <a:lnTo>
                  <a:pt x="367511" y="66596"/>
                </a:lnTo>
                <a:lnTo>
                  <a:pt x="361609" y="57402"/>
                </a:lnTo>
                <a:lnTo>
                  <a:pt x="365771" y="57402"/>
                </a:lnTo>
                <a:lnTo>
                  <a:pt x="369579" y="63386"/>
                </a:lnTo>
                <a:lnTo>
                  <a:pt x="373387" y="57402"/>
                </a:lnTo>
                <a:lnTo>
                  <a:pt x="377548" y="57402"/>
                </a:lnTo>
                <a:lnTo>
                  <a:pt x="371646" y="66596"/>
                </a:lnTo>
                <a:lnTo>
                  <a:pt x="377956" y="76443"/>
                </a:lnTo>
                <a:lnTo>
                  <a:pt x="373795" y="76443"/>
                </a:lnTo>
                <a:lnTo>
                  <a:pt x="369579" y="69751"/>
                </a:lnTo>
                <a:close/>
                <a:moveTo>
                  <a:pt x="395379" y="69751"/>
                </a:moveTo>
                <a:lnTo>
                  <a:pt x="391163" y="76443"/>
                </a:lnTo>
                <a:lnTo>
                  <a:pt x="387001" y="76443"/>
                </a:lnTo>
                <a:lnTo>
                  <a:pt x="393312" y="66596"/>
                </a:lnTo>
                <a:lnTo>
                  <a:pt x="387409" y="57402"/>
                </a:lnTo>
                <a:lnTo>
                  <a:pt x="391571" y="57402"/>
                </a:lnTo>
                <a:lnTo>
                  <a:pt x="395379" y="63386"/>
                </a:lnTo>
                <a:lnTo>
                  <a:pt x="399187" y="57402"/>
                </a:lnTo>
                <a:lnTo>
                  <a:pt x="403348" y="57402"/>
                </a:lnTo>
                <a:lnTo>
                  <a:pt x="397446" y="66596"/>
                </a:lnTo>
                <a:lnTo>
                  <a:pt x="403756" y="76443"/>
                </a:lnTo>
                <a:lnTo>
                  <a:pt x="399595" y="76443"/>
                </a:lnTo>
                <a:lnTo>
                  <a:pt x="395379" y="69751"/>
                </a:lnTo>
                <a:close/>
                <a:moveTo>
                  <a:pt x="421179" y="69751"/>
                </a:moveTo>
                <a:lnTo>
                  <a:pt x="416963" y="76443"/>
                </a:lnTo>
                <a:lnTo>
                  <a:pt x="412801" y="76443"/>
                </a:lnTo>
                <a:lnTo>
                  <a:pt x="419112" y="66596"/>
                </a:lnTo>
                <a:lnTo>
                  <a:pt x="413209" y="57402"/>
                </a:lnTo>
                <a:lnTo>
                  <a:pt x="417371" y="57402"/>
                </a:lnTo>
                <a:lnTo>
                  <a:pt x="421179" y="63386"/>
                </a:lnTo>
                <a:lnTo>
                  <a:pt x="424987" y="57402"/>
                </a:lnTo>
                <a:lnTo>
                  <a:pt x="429149" y="57402"/>
                </a:lnTo>
                <a:lnTo>
                  <a:pt x="423246" y="66596"/>
                </a:lnTo>
                <a:lnTo>
                  <a:pt x="429557" y="76443"/>
                </a:lnTo>
                <a:lnTo>
                  <a:pt x="425395" y="76443"/>
                </a:lnTo>
                <a:lnTo>
                  <a:pt x="421179" y="69751"/>
                </a:lnTo>
                <a:close/>
                <a:moveTo>
                  <a:pt x="446979" y="69751"/>
                </a:moveTo>
                <a:lnTo>
                  <a:pt x="442763" y="76443"/>
                </a:lnTo>
                <a:lnTo>
                  <a:pt x="438601" y="76443"/>
                </a:lnTo>
                <a:lnTo>
                  <a:pt x="444912" y="66596"/>
                </a:lnTo>
                <a:lnTo>
                  <a:pt x="439009" y="57402"/>
                </a:lnTo>
                <a:lnTo>
                  <a:pt x="443171" y="57402"/>
                </a:lnTo>
                <a:lnTo>
                  <a:pt x="446979" y="63386"/>
                </a:lnTo>
                <a:lnTo>
                  <a:pt x="450787" y="57402"/>
                </a:lnTo>
                <a:lnTo>
                  <a:pt x="454949" y="57402"/>
                </a:lnTo>
                <a:lnTo>
                  <a:pt x="449046" y="66596"/>
                </a:lnTo>
                <a:lnTo>
                  <a:pt x="455357" y="76443"/>
                </a:lnTo>
                <a:lnTo>
                  <a:pt x="451195" y="76443"/>
                </a:lnTo>
                <a:lnTo>
                  <a:pt x="446979" y="69751"/>
                </a:lnTo>
                <a:close/>
                <a:moveTo>
                  <a:pt x="472779" y="69751"/>
                </a:moveTo>
                <a:lnTo>
                  <a:pt x="468563" y="76443"/>
                </a:lnTo>
                <a:lnTo>
                  <a:pt x="464401" y="76443"/>
                </a:lnTo>
                <a:lnTo>
                  <a:pt x="470712" y="66596"/>
                </a:lnTo>
                <a:lnTo>
                  <a:pt x="464809" y="57402"/>
                </a:lnTo>
                <a:lnTo>
                  <a:pt x="468971" y="57402"/>
                </a:lnTo>
                <a:lnTo>
                  <a:pt x="472779" y="63386"/>
                </a:lnTo>
                <a:lnTo>
                  <a:pt x="476587" y="57402"/>
                </a:lnTo>
                <a:lnTo>
                  <a:pt x="480749" y="57402"/>
                </a:lnTo>
                <a:lnTo>
                  <a:pt x="474846" y="66596"/>
                </a:lnTo>
                <a:lnTo>
                  <a:pt x="481157" y="76443"/>
                </a:lnTo>
                <a:lnTo>
                  <a:pt x="476995" y="76443"/>
                </a:lnTo>
                <a:lnTo>
                  <a:pt x="472779" y="69751"/>
                </a:lnTo>
                <a:close/>
                <a:moveTo>
                  <a:pt x="498579" y="69751"/>
                </a:moveTo>
                <a:lnTo>
                  <a:pt x="494363" y="76443"/>
                </a:lnTo>
                <a:lnTo>
                  <a:pt x="490201" y="76443"/>
                </a:lnTo>
                <a:lnTo>
                  <a:pt x="496512" y="66596"/>
                </a:lnTo>
                <a:lnTo>
                  <a:pt x="490609" y="57402"/>
                </a:lnTo>
                <a:lnTo>
                  <a:pt x="494771" y="57402"/>
                </a:lnTo>
                <a:lnTo>
                  <a:pt x="498579" y="63386"/>
                </a:lnTo>
                <a:lnTo>
                  <a:pt x="502387" y="57402"/>
                </a:lnTo>
                <a:lnTo>
                  <a:pt x="506549" y="57402"/>
                </a:lnTo>
                <a:lnTo>
                  <a:pt x="500646" y="66596"/>
                </a:lnTo>
                <a:lnTo>
                  <a:pt x="506957" y="76443"/>
                </a:lnTo>
                <a:lnTo>
                  <a:pt x="502795" y="76443"/>
                </a:lnTo>
                <a:lnTo>
                  <a:pt x="498579" y="69751"/>
                </a:lnTo>
                <a:close/>
                <a:moveTo>
                  <a:pt x="8378" y="98452"/>
                </a:moveTo>
                <a:lnTo>
                  <a:pt x="4162" y="105144"/>
                </a:lnTo>
                <a:lnTo>
                  <a:pt x="0" y="105144"/>
                </a:lnTo>
                <a:lnTo>
                  <a:pt x="6310" y="95297"/>
                </a:lnTo>
                <a:lnTo>
                  <a:pt x="408" y="86103"/>
                </a:lnTo>
                <a:lnTo>
                  <a:pt x="4570" y="86103"/>
                </a:lnTo>
                <a:lnTo>
                  <a:pt x="8378" y="92087"/>
                </a:lnTo>
                <a:lnTo>
                  <a:pt x="12186" y="86103"/>
                </a:lnTo>
                <a:lnTo>
                  <a:pt x="16347" y="86103"/>
                </a:lnTo>
                <a:lnTo>
                  <a:pt x="10445" y="95297"/>
                </a:lnTo>
                <a:lnTo>
                  <a:pt x="16755" y="105144"/>
                </a:lnTo>
                <a:lnTo>
                  <a:pt x="12594" y="105144"/>
                </a:lnTo>
                <a:lnTo>
                  <a:pt x="8378" y="98452"/>
                </a:lnTo>
                <a:close/>
                <a:moveTo>
                  <a:pt x="34178" y="98452"/>
                </a:moveTo>
                <a:lnTo>
                  <a:pt x="29962" y="105144"/>
                </a:lnTo>
                <a:lnTo>
                  <a:pt x="25800" y="105144"/>
                </a:lnTo>
                <a:lnTo>
                  <a:pt x="32110" y="95297"/>
                </a:lnTo>
                <a:lnTo>
                  <a:pt x="26208" y="86103"/>
                </a:lnTo>
                <a:lnTo>
                  <a:pt x="30370" y="86103"/>
                </a:lnTo>
                <a:lnTo>
                  <a:pt x="34178" y="92087"/>
                </a:lnTo>
                <a:lnTo>
                  <a:pt x="37986" y="86103"/>
                </a:lnTo>
                <a:lnTo>
                  <a:pt x="42147" y="86103"/>
                </a:lnTo>
                <a:lnTo>
                  <a:pt x="36245" y="95297"/>
                </a:lnTo>
                <a:lnTo>
                  <a:pt x="42555" y="105144"/>
                </a:lnTo>
                <a:lnTo>
                  <a:pt x="38394" y="105144"/>
                </a:lnTo>
                <a:lnTo>
                  <a:pt x="34178" y="98452"/>
                </a:lnTo>
                <a:close/>
                <a:moveTo>
                  <a:pt x="59978" y="98452"/>
                </a:moveTo>
                <a:lnTo>
                  <a:pt x="55762" y="105144"/>
                </a:lnTo>
                <a:lnTo>
                  <a:pt x="51600" y="105144"/>
                </a:lnTo>
                <a:lnTo>
                  <a:pt x="57911" y="95297"/>
                </a:lnTo>
                <a:lnTo>
                  <a:pt x="52008" y="86103"/>
                </a:lnTo>
                <a:lnTo>
                  <a:pt x="56170" y="86103"/>
                </a:lnTo>
                <a:lnTo>
                  <a:pt x="59978" y="92087"/>
                </a:lnTo>
                <a:lnTo>
                  <a:pt x="63786" y="86103"/>
                </a:lnTo>
                <a:lnTo>
                  <a:pt x="67948" y="86103"/>
                </a:lnTo>
                <a:lnTo>
                  <a:pt x="62045" y="95297"/>
                </a:lnTo>
                <a:lnTo>
                  <a:pt x="68356" y="105144"/>
                </a:lnTo>
                <a:lnTo>
                  <a:pt x="64194" y="105144"/>
                </a:lnTo>
                <a:lnTo>
                  <a:pt x="59978" y="98452"/>
                </a:lnTo>
                <a:close/>
                <a:moveTo>
                  <a:pt x="85778" y="98452"/>
                </a:moveTo>
                <a:lnTo>
                  <a:pt x="81562" y="105144"/>
                </a:lnTo>
                <a:lnTo>
                  <a:pt x="77400" y="105144"/>
                </a:lnTo>
                <a:lnTo>
                  <a:pt x="83711" y="95297"/>
                </a:lnTo>
                <a:lnTo>
                  <a:pt x="77808" y="86103"/>
                </a:lnTo>
                <a:lnTo>
                  <a:pt x="81970" y="86103"/>
                </a:lnTo>
                <a:lnTo>
                  <a:pt x="85778" y="92087"/>
                </a:lnTo>
                <a:lnTo>
                  <a:pt x="89586" y="86103"/>
                </a:lnTo>
                <a:lnTo>
                  <a:pt x="93748" y="86103"/>
                </a:lnTo>
                <a:lnTo>
                  <a:pt x="87845" y="95297"/>
                </a:lnTo>
                <a:lnTo>
                  <a:pt x="94156" y="105144"/>
                </a:lnTo>
                <a:lnTo>
                  <a:pt x="89994" y="105144"/>
                </a:lnTo>
                <a:lnTo>
                  <a:pt x="85778" y="98452"/>
                </a:lnTo>
                <a:close/>
                <a:moveTo>
                  <a:pt x="111578" y="98452"/>
                </a:moveTo>
                <a:lnTo>
                  <a:pt x="107362" y="105144"/>
                </a:lnTo>
                <a:lnTo>
                  <a:pt x="103200" y="105144"/>
                </a:lnTo>
                <a:lnTo>
                  <a:pt x="109511" y="95297"/>
                </a:lnTo>
                <a:lnTo>
                  <a:pt x="103608" y="86103"/>
                </a:lnTo>
                <a:lnTo>
                  <a:pt x="107770" y="86103"/>
                </a:lnTo>
                <a:lnTo>
                  <a:pt x="111578" y="92087"/>
                </a:lnTo>
                <a:lnTo>
                  <a:pt x="115386" y="86103"/>
                </a:lnTo>
                <a:lnTo>
                  <a:pt x="119548" y="86103"/>
                </a:lnTo>
                <a:lnTo>
                  <a:pt x="113645" y="95297"/>
                </a:lnTo>
                <a:lnTo>
                  <a:pt x="119956" y="105144"/>
                </a:lnTo>
                <a:lnTo>
                  <a:pt x="115794" y="105144"/>
                </a:lnTo>
                <a:lnTo>
                  <a:pt x="111578" y="98452"/>
                </a:lnTo>
                <a:close/>
                <a:moveTo>
                  <a:pt x="137378" y="98452"/>
                </a:moveTo>
                <a:lnTo>
                  <a:pt x="133162" y="105144"/>
                </a:lnTo>
                <a:lnTo>
                  <a:pt x="129000" y="105144"/>
                </a:lnTo>
                <a:lnTo>
                  <a:pt x="135311" y="95297"/>
                </a:lnTo>
                <a:lnTo>
                  <a:pt x="129408" y="86103"/>
                </a:lnTo>
                <a:lnTo>
                  <a:pt x="133570" y="86103"/>
                </a:lnTo>
                <a:lnTo>
                  <a:pt x="137378" y="92087"/>
                </a:lnTo>
                <a:lnTo>
                  <a:pt x="141186" y="86103"/>
                </a:lnTo>
                <a:lnTo>
                  <a:pt x="145348" y="86103"/>
                </a:lnTo>
                <a:lnTo>
                  <a:pt x="139445" y="95297"/>
                </a:lnTo>
                <a:lnTo>
                  <a:pt x="145756" y="105144"/>
                </a:lnTo>
                <a:lnTo>
                  <a:pt x="141594" y="105144"/>
                </a:lnTo>
                <a:lnTo>
                  <a:pt x="137378" y="98452"/>
                </a:lnTo>
                <a:close/>
                <a:moveTo>
                  <a:pt x="163178" y="98452"/>
                </a:moveTo>
                <a:lnTo>
                  <a:pt x="158962" y="105144"/>
                </a:lnTo>
                <a:lnTo>
                  <a:pt x="154800" y="105144"/>
                </a:lnTo>
                <a:lnTo>
                  <a:pt x="161111" y="95297"/>
                </a:lnTo>
                <a:lnTo>
                  <a:pt x="155208" y="86103"/>
                </a:lnTo>
                <a:lnTo>
                  <a:pt x="159370" y="86103"/>
                </a:lnTo>
                <a:lnTo>
                  <a:pt x="163178" y="92087"/>
                </a:lnTo>
                <a:lnTo>
                  <a:pt x="166986" y="86103"/>
                </a:lnTo>
                <a:lnTo>
                  <a:pt x="171148" y="86103"/>
                </a:lnTo>
                <a:lnTo>
                  <a:pt x="165245" y="95297"/>
                </a:lnTo>
                <a:lnTo>
                  <a:pt x="171556" y="105144"/>
                </a:lnTo>
                <a:lnTo>
                  <a:pt x="167394" y="105144"/>
                </a:lnTo>
                <a:lnTo>
                  <a:pt x="163178" y="98452"/>
                </a:lnTo>
                <a:close/>
                <a:moveTo>
                  <a:pt x="188978" y="98452"/>
                </a:moveTo>
                <a:lnTo>
                  <a:pt x="184762" y="105144"/>
                </a:lnTo>
                <a:lnTo>
                  <a:pt x="180601" y="105144"/>
                </a:lnTo>
                <a:lnTo>
                  <a:pt x="186911" y="95297"/>
                </a:lnTo>
                <a:lnTo>
                  <a:pt x="181009" y="86103"/>
                </a:lnTo>
                <a:lnTo>
                  <a:pt x="185170" y="86103"/>
                </a:lnTo>
                <a:lnTo>
                  <a:pt x="188978" y="92087"/>
                </a:lnTo>
                <a:lnTo>
                  <a:pt x="192786" y="86103"/>
                </a:lnTo>
                <a:lnTo>
                  <a:pt x="196948" y="86103"/>
                </a:lnTo>
                <a:lnTo>
                  <a:pt x="191045" y="95297"/>
                </a:lnTo>
                <a:lnTo>
                  <a:pt x="197356" y="105144"/>
                </a:lnTo>
                <a:lnTo>
                  <a:pt x="193194" y="105144"/>
                </a:lnTo>
                <a:lnTo>
                  <a:pt x="188978" y="98452"/>
                </a:lnTo>
                <a:close/>
                <a:moveTo>
                  <a:pt x="214778" y="98452"/>
                </a:moveTo>
                <a:lnTo>
                  <a:pt x="210562" y="105144"/>
                </a:lnTo>
                <a:lnTo>
                  <a:pt x="206401" y="105144"/>
                </a:lnTo>
                <a:lnTo>
                  <a:pt x="212711" y="95297"/>
                </a:lnTo>
                <a:lnTo>
                  <a:pt x="206809" y="86103"/>
                </a:lnTo>
                <a:lnTo>
                  <a:pt x="210970" y="86103"/>
                </a:lnTo>
                <a:lnTo>
                  <a:pt x="214778" y="92087"/>
                </a:lnTo>
                <a:lnTo>
                  <a:pt x="218586" y="86103"/>
                </a:lnTo>
                <a:lnTo>
                  <a:pt x="222748" y="86103"/>
                </a:lnTo>
                <a:lnTo>
                  <a:pt x="216846" y="95297"/>
                </a:lnTo>
                <a:lnTo>
                  <a:pt x="223156" y="105144"/>
                </a:lnTo>
                <a:lnTo>
                  <a:pt x="218994" y="105144"/>
                </a:lnTo>
                <a:lnTo>
                  <a:pt x="214778" y="98452"/>
                </a:lnTo>
                <a:close/>
                <a:moveTo>
                  <a:pt x="240578" y="98452"/>
                </a:moveTo>
                <a:lnTo>
                  <a:pt x="236362" y="105144"/>
                </a:lnTo>
                <a:lnTo>
                  <a:pt x="232201" y="105144"/>
                </a:lnTo>
                <a:lnTo>
                  <a:pt x="238511" y="95297"/>
                </a:lnTo>
                <a:lnTo>
                  <a:pt x="232609" y="86103"/>
                </a:lnTo>
                <a:lnTo>
                  <a:pt x="236770" y="86103"/>
                </a:lnTo>
                <a:lnTo>
                  <a:pt x="240578" y="92087"/>
                </a:lnTo>
                <a:lnTo>
                  <a:pt x="244386" y="86103"/>
                </a:lnTo>
                <a:lnTo>
                  <a:pt x="248548" y="86103"/>
                </a:lnTo>
                <a:lnTo>
                  <a:pt x="242646" y="95297"/>
                </a:lnTo>
                <a:lnTo>
                  <a:pt x="248956" y="105144"/>
                </a:lnTo>
                <a:lnTo>
                  <a:pt x="244794" y="105144"/>
                </a:lnTo>
                <a:lnTo>
                  <a:pt x="240578" y="98452"/>
                </a:lnTo>
                <a:close/>
                <a:moveTo>
                  <a:pt x="266378" y="98452"/>
                </a:moveTo>
                <a:lnTo>
                  <a:pt x="262162" y="105144"/>
                </a:lnTo>
                <a:lnTo>
                  <a:pt x="258001" y="105144"/>
                </a:lnTo>
                <a:lnTo>
                  <a:pt x="264311" y="95297"/>
                </a:lnTo>
                <a:lnTo>
                  <a:pt x="258409" y="86103"/>
                </a:lnTo>
                <a:lnTo>
                  <a:pt x="262570" y="86103"/>
                </a:lnTo>
                <a:lnTo>
                  <a:pt x="266378" y="92087"/>
                </a:lnTo>
                <a:lnTo>
                  <a:pt x="270187" y="86103"/>
                </a:lnTo>
                <a:lnTo>
                  <a:pt x="274348" y="86103"/>
                </a:lnTo>
                <a:lnTo>
                  <a:pt x="268446" y="95297"/>
                </a:lnTo>
                <a:lnTo>
                  <a:pt x="274756" y="105144"/>
                </a:lnTo>
                <a:lnTo>
                  <a:pt x="270595" y="105144"/>
                </a:lnTo>
                <a:lnTo>
                  <a:pt x="266378" y="98452"/>
                </a:lnTo>
                <a:close/>
                <a:moveTo>
                  <a:pt x="292179" y="98452"/>
                </a:moveTo>
                <a:lnTo>
                  <a:pt x="287962" y="105144"/>
                </a:lnTo>
                <a:lnTo>
                  <a:pt x="283801" y="105144"/>
                </a:lnTo>
                <a:lnTo>
                  <a:pt x="290111" y="95297"/>
                </a:lnTo>
                <a:lnTo>
                  <a:pt x="284209" y="86103"/>
                </a:lnTo>
                <a:lnTo>
                  <a:pt x="288370" y="86103"/>
                </a:lnTo>
                <a:lnTo>
                  <a:pt x="292179" y="92087"/>
                </a:lnTo>
                <a:lnTo>
                  <a:pt x="295987" y="86103"/>
                </a:lnTo>
                <a:lnTo>
                  <a:pt x="300148" y="86103"/>
                </a:lnTo>
                <a:lnTo>
                  <a:pt x="294246" y="95297"/>
                </a:lnTo>
                <a:lnTo>
                  <a:pt x="300556" y="105144"/>
                </a:lnTo>
                <a:lnTo>
                  <a:pt x="296395" y="105144"/>
                </a:lnTo>
                <a:lnTo>
                  <a:pt x="292179" y="98452"/>
                </a:lnTo>
                <a:close/>
                <a:moveTo>
                  <a:pt x="317979" y="98452"/>
                </a:moveTo>
                <a:lnTo>
                  <a:pt x="313762" y="105144"/>
                </a:lnTo>
                <a:lnTo>
                  <a:pt x="309601" y="105144"/>
                </a:lnTo>
                <a:lnTo>
                  <a:pt x="315911" y="95297"/>
                </a:lnTo>
                <a:lnTo>
                  <a:pt x="310009" y="86103"/>
                </a:lnTo>
                <a:lnTo>
                  <a:pt x="314170" y="86103"/>
                </a:lnTo>
                <a:lnTo>
                  <a:pt x="317979" y="92087"/>
                </a:lnTo>
                <a:lnTo>
                  <a:pt x="321787" y="86103"/>
                </a:lnTo>
                <a:lnTo>
                  <a:pt x="325948" y="86103"/>
                </a:lnTo>
                <a:lnTo>
                  <a:pt x="320046" y="95297"/>
                </a:lnTo>
                <a:lnTo>
                  <a:pt x="326356" y="105144"/>
                </a:lnTo>
                <a:lnTo>
                  <a:pt x="322195" y="105144"/>
                </a:lnTo>
                <a:lnTo>
                  <a:pt x="317979" y="98452"/>
                </a:lnTo>
                <a:close/>
                <a:moveTo>
                  <a:pt x="343779" y="98452"/>
                </a:moveTo>
                <a:lnTo>
                  <a:pt x="339563" y="105144"/>
                </a:lnTo>
                <a:lnTo>
                  <a:pt x="335401" y="105144"/>
                </a:lnTo>
                <a:lnTo>
                  <a:pt x="341711" y="95297"/>
                </a:lnTo>
                <a:lnTo>
                  <a:pt x="335809" y="86103"/>
                </a:lnTo>
                <a:lnTo>
                  <a:pt x="339971" y="86103"/>
                </a:lnTo>
                <a:lnTo>
                  <a:pt x="343779" y="92087"/>
                </a:lnTo>
                <a:lnTo>
                  <a:pt x="347587" y="86103"/>
                </a:lnTo>
                <a:lnTo>
                  <a:pt x="351748" y="86103"/>
                </a:lnTo>
                <a:lnTo>
                  <a:pt x="345846" y="95297"/>
                </a:lnTo>
                <a:lnTo>
                  <a:pt x="352156" y="105144"/>
                </a:lnTo>
                <a:lnTo>
                  <a:pt x="347995" y="105144"/>
                </a:lnTo>
                <a:lnTo>
                  <a:pt x="343779" y="98452"/>
                </a:lnTo>
                <a:close/>
                <a:moveTo>
                  <a:pt x="369579" y="98452"/>
                </a:moveTo>
                <a:lnTo>
                  <a:pt x="365363" y="105144"/>
                </a:lnTo>
                <a:lnTo>
                  <a:pt x="361201" y="105144"/>
                </a:lnTo>
                <a:lnTo>
                  <a:pt x="367511" y="95297"/>
                </a:lnTo>
                <a:lnTo>
                  <a:pt x="361609" y="86103"/>
                </a:lnTo>
                <a:lnTo>
                  <a:pt x="365771" y="86103"/>
                </a:lnTo>
                <a:lnTo>
                  <a:pt x="369579" y="92087"/>
                </a:lnTo>
                <a:lnTo>
                  <a:pt x="373387" y="86103"/>
                </a:lnTo>
                <a:lnTo>
                  <a:pt x="377548" y="86103"/>
                </a:lnTo>
                <a:lnTo>
                  <a:pt x="371646" y="95297"/>
                </a:lnTo>
                <a:lnTo>
                  <a:pt x="377956" y="105144"/>
                </a:lnTo>
                <a:lnTo>
                  <a:pt x="373795" y="105144"/>
                </a:lnTo>
                <a:lnTo>
                  <a:pt x="369579" y="98452"/>
                </a:lnTo>
                <a:close/>
                <a:moveTo>
                  <a:pt x="395379" y="98452"/>
                </a:moveTo>
                <a:lnTo>
                  <a:pt x="391163" y="105144"/>
                </a:lnTo>
                <a:lnTo>
                  <a:pt x="387001" y="105144"/>
                </a:lnTo>
                <a:lnTo>
                  <a:pt x="393312" y="95297"/>
                </a:lnTo>
                <a:lnTo>
                  <a:pt x="387409" y="86103"/>
                </a:lnTo>
                <a:lnTo>
                  <a:pt x="391571" y="86103"/>
                </a:lnTo>
                <a:lnTo>
                  <a:pt x="395379" y="92087"/>
                </a:lnTo>
                <a:lnTo>
                  <a:pt x="399187" y="86103"/>
                </a:lnTo>
                <a:lnTo>
                  <a:pt x="403348" y="86103"/>
                </a:lnTo>
                <a:lnTo>
                  <a:pt x="397446" y="95297"/>
                </a:lnTo>
                <a:lnTo>
                  <a:pt x="403756" y="105144"/>
                </a:lnTo>
                <a:lnTo>
                  <a:pt x="399595" y="105144"/>
                </a:lnTo>
                <a:lnTo>
                  <a:pt x="395379" y="98452"/>
                </a:lnTo>
                <a:close/>
                <a:moveTo>
                  <a:pt x="421179" y="98452"/>
                </a:moveTo>
                <a:lnTo>
                  <a:pt x="416963" y="105144"/>
                </a:lnTo>
                <a:lnTo>
                  <a:pt x="412801" y="105144"/>
                </a:lnTo>
                <a:lnTo>
                  <a:pt x="419112" y="95297"/>
                </a:lnTo>
                <a:lnTo>
                  <a:pt x="413209" y="86103"/>
                </a:lnTo>
                <a:lnTo>
                  <a:pt x="417371" y="86103"/>
                </a:lnTo>
                <a:lnTo>
                  <a:pt x="421179" y="92087"/>
                </a:lnTo>
                <a:lnTo>
                  <a:pt x="424987" y="86103"/>
                </a:lnTo>
                <a:lnTo>
                  <a:pt x="429149" y="86103"/>
                </a:lnTo>
                <a:lnTo>
                  <a:pt x="423246" y="95297"/>
                </a:lnTo>
                <a:lnTo>
                  <a:pt x="429557" y="105144"/>
                </a:lnTo>
                <a:lnTo>
                  <a:pt x="425395" y="105144"/>
                </a:lnTo>
                <a:lnTo>
                  <a:pt x="421179" y="98452"/>
                </a:lnTo>
                <a:close/>
                <a:moveTo>
                  <a:pt x="446979" y="98452"/>
                </a:moveTo>
                <a:lnTo>
                  <a:pt x="442763" y="105144"/>
                </a:lnTo>
                <a:lnTo>
                  <a:pt x="438601" y="105144"/>
                </a:lnTo>
                <a:lnTo>
                  <a:pt x="444912" y="95297"/>
                </a:lnTo>
                <a:lnTo>
                  <a:pt x="439009" y="86103"/>
                </a:lnTo>
                <a:lnTo>
                  <a:pt x="443171" y="86103"/>
                </a:lnTo>
                <a:lnTo>
                  <a:pt x="446979" y="92087"/>
                </a:lnTo>
                <a:lnTo>
                  <a:pt x="450787" y="86103"/>
                </a:lnTo>
                <a:lnTo>
                  <a:pt x="454949" y="86103"/>
                </a:lnTo>
                <a:lnTo>
                  <a:pt x="449046" y="95297"/>
                </a:lnTo>
                <a:lnTo>
                  <a:pt x="455357" y="105144"/>
                </a:lnTo>
                <a:lnTo>
                  <a:pt x="451195" y="105144"/>
                </a:lnTo>
                <a:lnTo>
                  <a:pt x="446979" y="98452"/>
                </a:lnTo>
                <a:close/>
                <a:moveTo>
                  <a:pt x="472779" y="98452"/>
                </a:moveTo>
                <a:lnTo>
                  <a:pt x="468563" y="105144"/>
                </a:lnTo>
                <a:lnTo>
                  <a:pt x="464401" y="105144"/>
                </a:lnTo>
                <a:lnTo>
                  <a:pt x="470712" y="95297"/>
                </a:lnTo>
                <a:lnTo>
                  <a:pt x="464809" y="86103"/>
                </a:lnTo>
                <a:lnTo>
                  <a:pt x="468971" y="86103"/>
                </a:lnTo>
                <a:lnTo>
                  <a:pt x="472779" y="92087"/>
                </a:lnTo>
                <a:lnTo>
                  <a:pt x="476587" y="86103"/>
                </a:lnTo>
                <a:lnTo>
                  <a:pt x="480749" y="86103"/>
                </a:lnTo>
                <a:lnTo>
                  <a:pt x="474846" y="95297"/>
                </a:lnTo>
                <a:lnTo>
                  <a:pt x="481157" y="105144"/>
                </a:lnTo>
                <a:lnTo>
                  <a:pt x="476995" y="105144"/>
                </a:lnTo>
                <a:lnTo>
                  <a:pt x="472779" y="98452"/>
                </a:lnTo>
                <a:close/>
                <a:moveTo>
                  <a:pt x="498579" y="98452"/>
                </a:moveTo>
                <a:lnTo>
                  <a:pt x="494363" y="105144"/>
                </a:lnTo>
                <a:lnTo>
                  <a:pt x="490201" y="105144"/>
                </a:lnTo>
                <a:lnTo>
                  <a:pt x="496512" y="95297"/>
                </a:lnTo>
                <a:lnTo>
                  <a:pt x="490609" y="86103"/>
                </a:lnTo>
                <a:lnTo>
                  <a:pt x="494771" y="86103"/>
                </a:lnTo>
                <a:lnTo>
                  <a:pt x="498579" y="92087"/>
                </a:lnTo>
                <a:lnTo>
                  <a:pt x="502387" y="86103"/>
                </a:lnTo>
                <a:lnTo>
                  <a:pt x="506549" y="86103"/>
                </a:lnTo>
                <a:lnTo>
                  <a:pt x="500646" y="95297"/>
                </a:lnTo>
                <a:lnTo>
                  <a:pt x="506957" y="105144"/>
                </a:lnTo>
                <a:lnTo>
                  <a:pt x="502795" y="105144"/>
                </a:lnTo>
                <a:lnTo>
                  <a:pt x="498579" y="98452"/>
                </a:lnTo>
                <a:close/>
                <a:moveTo>
                  <a:pt x="8378" y="127153"/>
                </a:moveTo>
                <a:lnTo>
                  <a:pt x="4162" y="133845"/>
                </a:lnTo>
                <a:lnTo>
                  <a:pt x="0" y="133845"/>
                </a:lnTo>
                <a:lnTo>
                  <a:pt x="6310" y="123998"/>
                </a:lnTo>
                <a:lnTo>
                  <a:pt x="408" y="114804"/>
                </a:lnTo>
                <a:lnTo>
                  <a:pt x="4570" y="114804"/>
                </a:lnTo>
                <a:lnTo>
                  <a:pt x="8378" y="120788"/>
                </a:lnTo>
                <a:lnTo>
                  <a:pt x="12186" y="114804"/>
                </a:lnTo>
                <a:lnTo>
                  <a:pt x="16347" y="114804"/>
                </a:lnTo>
                <a:lnTo>
                  <a:pt x="10445" y="123998"/>
                </a:lnTo>
                <a:lnTo>
                  <a:pt x="16755" y="133845"/>
                </a:lnTo>
                <a:lnTo>
                  <a:pt x="12594" y="133845"/>
                </a:lnTo>
                <a:lnTo>
                  <a:pt x="8378" y="127153"/>
                </a:lnTo>
                <a:close/>
                <a:moveTo>
                  <a:pt x="34178" y="127153"/>
                </a:moveTo>
                <a:lnTo>
                  <a:pt x="29962" y="133845"/>
                </a:lnTo>
                <a:lnTo>
                  <a:pt x="25800" y="133845"/>
                </a:lnTo>
                <a:lnTo>
                  <a:pt x="32110" y="123998"/>
                </a:lnTo>
                <a:lnTo>
                  <a:pt x="26208" y="114804"/>
                </a:lnTo>
                <a:lnTo>
                  <a:pt x="30370" y="114804"/>
                </a:lnTo>
                <a:lnTo>
                  <a:pt x="34178" y="120788"/>
                </a:lnTo>
                <a:lnTo>
                  <a:pt x="37986" y="114804"/>
                </a:lnTo>
                <a:lnTo>
                  <a:pt x="42147" y="114804"/>
                </a:lnTo>
                <a:lnTo>
                  <a:pt x="36245" y="123998"/>
                </a:lnTo>
                <a:lnTo>
                  <a:pt x="42555" y="133845"/>
                </a:lnTo>
                <a:lnTo>
                  <a:pt x="38394" y="133845"/>
                </a:lnTo>
                <a:lnTo>
                  <a:pt x="34178" y="127153"/>
                </a:lnTo>
                <a:close/>
                <a:moveTo>
                  <a:pt x="59978" y="127153"/>
                </a:moveTo>
                <a:lnTo>
                  <a:pt x="55762" y="133845"/>
                </a:lnTo>
                <a:lnTo>
                  <a:pt x="51600" y="133845"/>
                </a:lnTo>
                <a:lnTo>
                  <a:pt x="57911" y="123998"/>
                </a:lnTo>
                <a:lnTo>
                  <a:pt x="52008" y="114804"/>
                </a:lnTo>
                <a:lnTo>
                  <a:pt x="56170" y="114804"/>
                </a:lnTo>
                <a:lnTo>
                  <a:pt x="59978" y="120788"/>
                </a:lnTo>
                <a:lnTo>
                  <a:pt x="63786" y="114804"/>
                </a:lnTo>
                <a:lnTo>
                  <a:pt x="67948" y="114804"/>
                </a:lnTo>
                <a:lnTo>
                  <a:pt x="62045" y="123998"/>
                </a:lnTo>
                <a:lnTo>
                  <a:pt x="68356" y="133845"/>
                </a:lnTo>
                <a:lnTo>
                  <a:pt x="64194" y="133845"/>
                </a:lnTo>
                <a:lnTo>
                  <a:pt x="59978" y="127153"/>
                </a:lnTo>
                <a:close/>
                <a:moveTo>
                  <a:pt x="85778" y="127153"/>
                </a:moveTo>
                <a:lnTo>
                  <a:pt x="81562" y="133845"/>
                </a:lnTo>
                <a:lnTo>
                  <a:pt x="77400" y="133845"/>
                </a:lnTo>
                <a:lnTo>
                  <a:pt x="83711" y="123998"/>
                </a:lnTo>
                <a:lnTo>
                  <a:pt x="77808" y="114804"/>
                </a:lnTo>
                <a:lnTo>
                  <a:pt x="81970" y="114804"/>
                </a:lnTo>
                <a:lnTo>
                  <a:pt x="85778" y="120788"/>
                </a:lnTo>
                <a:lnTo>
                  <a:pt x="89586" y="114804"/>
                </a:lnTo>
                <a:lnTo>
                  <a:pt x="93748" y="114804"/>
                </a:lnTo>
                <a:lnTo>
                  <a:pt x="87845" y="123998"/>
                </a:lnTo>
                <a:lnTo>
                  <a:pt x="94156" y="133845"/>
                </a:lnTo>
                <a:lnTo>
                  <a:pt x="89994" y="133845"/>
                </a:lnTo>
                <a:lnTo>
                  <a:pt x="85778" y="127153"/>
                </a:lnTo>
                <a:close/>
                <a:moveTo>
                  <a:pt x="111578" y="127153"/>
                </a:moveTo>
                <a:lnTo>
                  <a:pt x="107362" y="133845"/>
                </a:lnTo>
                <a:lnTo>
                  <a:pt x="103200" y="133845"/>
                </a:lnTo>
                <a:lnTo>
                  <a:pt x="109511" y="123998"/>
                </a:lnTo>
                <a:lnTo>
                  <a:pt x="103608" y="114804"/>
                </a:lnTo>
                <a:lnTo>
                  <a:pt x="107770" y="114804"/>
                </a:lnTo>
                <a:lnTo>
                  <a:pt x="111578" y="120788"/>
                </a:lnTo>
                <a:lnTo>
                  <a:pt x="115386" y="114804"/>
                </a:lnTo>
                <a:lnTo>
                  <a:pt x="119548" y="114804"/>
                </a:lnTo>
                <a:lnTo>
                  <a:pt x="113645" y="123998"/>
                </a:lnTo>
                <a:lnTo>
                  <a:pt x="119956" y="133845"/>
                </a:lnTo>
                <a:lnTo>
                  <a:pt x="115794" y="133845"/>
                </a:lnTo>
                <a:lnTo>
                  <a:pt x="111578" y="127153"/>
                </a:lnTo>
                <a:close/>
                <a:moveTo>
                  <a:pt x="137378" y="127153"/>
                </a:moveTo>
                <a:lnTo>
                  <a:pt x="133162" y="133845"/>
                </a:lnTo>
                <a:lnTo>
                  <a:pt x="129000" y="133845"/>
                </a:lnTo>
                <a:lnTo>
                  <a:pt x="135311" y="123998"/>
                </a:lnTo>
                <a:lnTo>
                  <a:pt x="129408" y="114804"/>
                </a:lnTo>
                <a:lnTo>
                  <a:pt x="133570" y="114804"/>
                </a:lnTo>
                <a:lnTo>
                  <a:pt x="137378" y="120788"/>
                </a:lnTo>
                <a:lnTo>
                  <a:pt x="141186" y="114804"/>
                </a:lnTo>
                <a:lnTo>
                  <a:pt x="145348" y="114804"/>
                </a:lnTo>
                <a:lnTo>
                  <a:pt x="139445" y="123998"/>
                </a:lnTo>
                <a:lnTo>
                  <a:pt x="145756" y="133845"/>
                </a:lnTo>
                <a:lnTo>
                  <a:pt x="141594" y="133845"/>
                </a:lnTo>
                <a:lnTo>
                  <a:pt x="137378" y="127153"/>
                </a:lnTo>
                <a:close/>
                <a:moveTo>
                  <a:pt x="163178" y="127153"/>
                </a:moveTo>
                <a:lnTo>
                  <a:pt x="158962" y="133845"/>
                </a:lnTo>
                <a:lnTo>
                  <a:pt x="154800" y="133845"/>
                </a:lnTo>
                <a:lnTo>
                  <a:pt x="161111" y="123998"/>
                </a:lnTo>
                <a:lnTo>
                  <a:pt x="155208" y="114804"/>
                </a:lnTo>
                <a:lnTo>
                  <a:pt x="159370" y="114804"/>
                </a:lnTo>
                <a:lnTo>
                  <a:pt x="163178" y="120788"/>
                </a:lnTo>
                <a:lnTo>
                  <a:pt x="166986" y="114804"/>
                </a:lnTo>
                <a:lnTo>
                  <a:pt x="171148" y="114804"/>
                </a:lnTo>
                <a:lnTo>
                  <a:pt x="165245" y="123998"/>
                </a:lnTo>
                <a:lnTo>
                  <a:pt x="171556" y="133845"/>
                </a:lnTo>
                <a:lnTo>
                  <a:pt x="167394" y="133845"/>
                </a:lnTo>
                <a:lnTo>
                  <a:pt x="163178" y="127153"/>
                </a:lnTo>
                <a:close/>
                <a:moveTo>
                  <a:pt x="188978" y="127153"/>
                </a:moveTo>
                <a:lnTo>
                  <a:pt x="184762" y="133845"/>
                </a:lnTo>
                <a:lnTo>
                  <a:pt x="180601" y="133845"/>
                </a:lnTo>
                <a:lnTo>
                  <a:pt x="186911" y="123998"/>
                </a:lnTo>
                <a:lnTo>
                  <a:pt x="181009" y="114804"/>
                </a:lnTo>
                <a:lnTo>
                  <a:pt x="185170" y="114804"/>
                </a:lnTo>
                <a:lnTo>
                  <a:pt x="188978" y="120788"/>
                </a:lnTo>
                <a:lnTo>
                  <a:pt x="192786" y="114804"/>
                </a:lnTo>
                <a:lnTo>
                  <a:pt x="196948" y="114804"/>
                </a:lnTo>
                <a:lnTo>
                  <a:pt x="191045" y="123998"/>
                </a:lnTo>
                <a:lnTo>
                  <a:pt x="197356" y="133845"/>
                </a:lnTo>
                <a:lnTo>
                  <a:pt x="193194" y="133845"/>
                </a:lnTo>
                <a:lnTo>
                  <a:pt x="188978" y="127153"/>
                </a:lnTo>
                <a:close/>
                <a:moveTo>
                  <a:pt x="214778" y="127153"/>
                </a:moveTo>
                <a:lnTo>
                  <a:pt x="210562" y="133845"/>
                </a:lnTo>
                <a:lnTo>
                  <a:pt x="206401" y="133845"/>
                </a:lnTo>
                <a:lnTo>
                  <a:pt x="212711" y="123998"/>
                </a:lnTo>
                <a:lnTo>
                  <a:pt x="206809" y="114804"/>
                </a:lnTo>
                <a:lnTo>
                  <a:pt x="210970" y="114804"/>
                </a:lnTo>
                <a:lnTo>
                  <a:pt x="214778" y="120788"/>
                </a:lnTo>
                <a:lnTo>
                  <a:pt x="218586" y="114804"/>
                </a:lnTo>
                <a:lnTo>
                  <a:pt x="222748" y="114804"/>
                </a:lnTo>
                <a:lnTo>
                  <a:pt x="216846" y="123998"/>
                </a:lnTo>
                <a:lnTo>
                  <a:pt x="223156" y="133845"/>
                </a:lnTo>
                <a:lnTo>
                  <a:pt x="218994" y="133845"/>
                </a:lnTo>
                <a:lnTo>
                  <a:pt x="214778" y="127153"/>
                </a:lnTo>
                <a:close/>
                <a:moveTo>
                  <a:pt x="240578" y="127153"/>
                </a:moveTo>
                <a:lnTo>
                  <a:pt x="236362" y="133845"/>
                </a:lnTo>
                <a:lnTo>
                  <a:pt x="232201" y="133845"/>
                </a:lnTo>
                <a:lnTo>
                  <a:pt x="238511" y="123998"/>
                </a:lnTo>
                <a:lnTo>
                  <a:pt x="232609" y="114804"/>
                </a:lnTo>
                <a:lnTo>
                  <a:pt x="236770" y="114804"/>
                </a:lnTo>
                <a:lnTo>
                  <a:pt x="240578" y="120788"/>
                </a:lnTo>
                <a:lnTo>
                  <a:pt x="244386" y="114804"/>
                </a:lnTo>
                <a:lnTo>
                  <a:pt x="248548" y="114804"/>
                </a:lnTo>
                <a:lnTo>
                  <a:pt x="242646" y="123998"/>
                </a:lnTo>
                <a:lnTo>
                  <a:pt x="248956" y="133845"/>
                </a:lnTo>
                <a:lnTo>
                  <a:pt x="244794" y="133845"/>
                </a:lnTo>
                <a:lnTo>
                  <a:pt x="240578" y="127153"/>
                </a:lnTo>
                <a:close/>
                <a:moveTo>
                  <a:pt x="266378" y="127153"/>
                </a:moveTo>
                <a:lnTo>
                  <a:pt x="262162" y="133845"/>
                </a:lnTo>
                <a:lnTo>
                  <a:pt x="258001" y="133845"/>
                </a:lnTo>
                <a:lnTo>
                  <a:pt x="264311" y="123998"/>
                </a:lnTo>
                <a:lnTo>
                  <a:pt x="258409" y="114804"/>
                </a:lnTo>
                <a:lnTo>
                  <a:pt x="262570" y="114804"/>
                </a:lnTo>
                <a:lnTo>
                  <a:pt x="266378" y="120788"/>
                </a:lnTo>
                <a:lnTo>
                  <a:pt x="270187" y="114804"/>
                </a:lnTo>
                <a:lnTo>
                  <a:pt x="274348" y="114804"/>
                </a:lnTo>
                <a:lnTo>
                  <a:pt x="268446" y="123998"/>
                </a:lnTo>
                <a:lnTo>
                  <a:pt x="274756" y="133845"/>
                </a:lnTo>
                <a:lnTo>
                  <a:pt x="270595" y="133845"/>
                </a:lnTo>
                <a:lnTo>
                  <a:pt x="266378" y="127153"/>
                </a:lnTo>
                <a:close/>
                <a:moveTo>
                  <a:pt x="292179" y="127153"/>
                </a:moveTo>
                <a:lnTo>
                  <a:pt x="287962" y="133845"/>
                </a:lnTo>
                <a:lnTo>
                  <a:pt x="283801" y="133845"/>
                </a:lnTo>
                <a:lnTo>
                  <a:pt x="290111" y="123998"/>
                </a:lnTo>
                <a:lnTo>
                  <a:pt x="284209" y="114804"/>
                </a:lnTo>
                <a:lnTo>
                  <a:pt x="288370" y="114804"/>
                </a:lnTo>
                <a:lnTo>
                  <a:pt x="292179" y="120788"/>
                </a:lnTo>
                <a:lnTo>
                  <a:pt x="295987" y="114804"/>
                </a:lnTo>
                <a:lnTo>
                  <a:pt x="300148" y="114804"/>
                </a:lnTo>
                <a:lnTo>
                  <a:pt x="294246" y="123998"/>
                </a:lnTo>
                <a:lnTo>
                  <a:pt x="300556" y="133845"/>
                </a:lnTo>
                <a:lnTo>
                  <a:pt x="296395" y="133845"/>
                </a:lnTo>
                <a:lnTo>
                  <a:pt x="292179" y="127153"/>
                </a:lnTo>
                <a:close/>
                <a:moveTo>
                  <a:pt x="317979" y="127153"/>
                </a:moveTo>
                <a:lnTo>
                  <a:pt x="313762" y="133845"/>
                </a:lnTo>
                <a:lnTo>
                  <a:pt x="309601" y="133845"/>
                </a:lnTo>
                <a:lnTo>
                  <a:pt x="315911" y="123998"/>
                </a:lnTo>
                <a:lnTo>
                  <a:pt x="310009" y="114804"/>
                </a:lnTo>
                <a:lnTo>
                  <a:pt x="314170" y="114804"/>
                </a:lnTo>
                <a:lnTo>
                  <a:pt x="317979" y="120788"/>
                </a:lnTo>
                <a:lnTo>
                  <a:pt x="321787" y="114804"/>
                </a:lnTo>
                <a:lnTo>
                  <a:pt x="325948" y="114804"/>
                </a:lnTo>
                <a:lnTo>
                  <a:pt x="320046" y="123998"/>
                </a:lnTo>
                <a:lnTo>
                  <a:pt x="326356" y="133845"/>
                </a:lnTo>
                <a:lnTo>
                  <a:pt x="322195" y="133845"/>
                </a:lnTo>
                <a:lnTo>
                  <a:pt x="317979" y="127153"/>
                </a:lnTo>
                <a:close/>
                <a:moveTo>
                  <a:pt x="343779" y="127153"/>
                </a:moveTo>
                <a:lnTo>
                  <a:pt x="339563" y="133845"/>
                </a:lnTo>
                <a:lnTo>
                  <a:pt x="335401" y="133845"/>
                </a:lnTo>
                <a:lnTo>
                  <a:pt x="341711" y="123998"/>
                </a:lnTo>
                <a:lnTo>
                  <a:pt x="335809" y="114804"/>
                </a:lnTo>
                <a:lnTo>
                  <a:pt x="339971" y="114804"/>
                </a:lnTo>
                <a:lnTo>
                  <a:pt x="343779" y="120788"/>
                </a:lnTo>
                <a:lnTo>
                  <a:pt x="347587" y="114804"/>
                </a:lnTo>
                <a:lnTo>
                  <a:pt x="351748" y="114804"/>
                </a:lnTo>
                <a:lnTo>
                  <a:pt x="345846" y="123998"/>
                </a:lnTo>
                <a:lnTo>
                  <a:pt x="352156" y="133845"/>
                </a:lnTo>
                <a:lnTo>
                  <a:pt x="347995" y="133845"/>
                </a:lnTo>
                <a:lnTo>
                  <a:pt x="343779" y="127153"/>
                </a:lnTo>
                <a:close/>
                <a:moveTo>
                  <a:pt x="369579" y="127153"/>
                </a:moveTo>
                <a:lnTo>
                  <a:pt x="365363" y="133845"/>
                </a:lnTo>
                <a:lnTo>
                  <a:pt x="361201" y="133845"/>
                </a:lnTo>
                <a:lnTo>
                  <a:pt x="367511" y="123998"/>
                </a:lnTo>
                <a:lnTo>
                  <a:pt x="361609" y="114804"/>
                </a:lnTo>
                <a:lnTo>
                  <a:pt x="365771" y="114804"/>
                </a:lnTo>
                <a:lnTo>
                  <a:pt x="369579" y="120788"/>
                </a:lnTo>
                <a:lnTo>
                  <a:pt x="373387" y="114804"/>
                </a:lnTo>
                <a:lnTo>
                  <a:pt x="377548" y="114804"/>
                </a:lnTo>
                <a:lnTo>
                  <a:pt x="371646" y="123998"/>
                </a:lnTo>
                <a:lnTo>
                  <a:pt x="377956" y="133845"/>
                </a:lnTo>
                <a:lnTo>
                  <a:pt x="373795" y="133845"/>
                </a:lnTo>
                <a:lnTo>
                  <a:pt x="369579" y="127153"/>
                </a:lnTo>
                <a:close/>
                <a:moveTo>
                  <a:pt x="395379" y="127153"/>
                </a:moveTo>
                <a:lnTo>
                  <a:pt x="391163" y="133845"/>
                </a:lnTo>
                <a:lnTo>
                  <a:pt x="387001" y="133845"/>
                </a:lnTo>
                <a:lnTo>
                  <a:pt x="393312" y="123998"/>
                </a:lnTo>
                <a:lnTo>
                  <a:pt x="387409" y="114804"/>
                </a:lnTo>
                <a:lnTo>
                  <a:pt x="391571" y="114804"/>
                </a:lnTo>
                <a:lnTo>
                  <a:pt x="395379" y="120788"/>
                </a:lnTo>
                <a:lnTo>
                  <a:pt x="399187" y="114804"/>
                </a:lnTo>
                <a:lnTo>
                  <a:pt x="403348" y="114804"/>
                </a:lnTo>
                <a:lnTo>
                  <a:pt x="397446" y="123998"/>
                </a:lnTo>
                <a:lnTo>
                  <a:pt x="403756" y="133845"/>
                </a:lnTo>
                <a:lnTo>
                  <a:pt x="399595" y="133845"/>
                </a:lnTo>
                <a:lnTo>
                  <a:pt x="395379" y="127153"/>
                </a:lnTo>
                <a:close/>
                <a:moveTo>
                  <a:pt x="421179" y="127153"/>
                </a:moveTo>
                <a:lnTo>
                  <a:pt x="416963" y="133845"/>
                </a:lnTo>
                <a:lnTo>
                  <a:pt x="412801" y="133845"/>
                </a:lnTo>
                <a:lnTo>
                  <a:pt x="419112" y="123998"/>
                </a:lnTo>
                <a:lnTo>
                  <a:pt x="413209" y="114804"/>
                </a:lnTo>
                <a:lnTo>
                  <a:pt x="417371" y="114804"/>
                </a:lnTo>
                <a:lnTo>
                  <a:pt x="421179" y="120788"/>
                </a:lnTo>
                <a:lnTo>
                  <a:pt x="424987" y="114804"/>
                </a:lnTo>
                <a:lnTo>
                  <a:pt x="429149" y="114804"/>
                </a:lnTo>
                <a:lnTo>
                  <a:pt x="423246" y="123998"/>
                </a:lnTo>
                <a:lnTo>
                  <a:pt x="429557" y="133845"/>
                </a:lnTo>
                <a:lnTo>
                  <a:pt x="425395" y="133845"/>
                </a:lnTo>
                <a:lnTo>
                  <a:pt x="421179" y="127153"/>
                </a:lnTo>
                <a:close/>
                <a:moveTo>
                  <a:pt x="446979" y="127153"/>
                </a:moveTo>
                <a:lnTo>
                  <a:pt x="442763" y="133845"/>
                </a:lnTo>
                <a:lnTo>
                  <a:pt x="438601" y="133845"/>
                </a:lnTo>
                <a:lnTo>
                  <a:pt x="444912" y="123998"/>
                </a:lnTo>
                <a:lnTo>
                  <a:pt x="439009" y="114804"/>
                </a:lnTo>
                <a:lnTo>
                  <a:pt x="443171" y="114804"/>
                </a:lnTo>
                <a:lnTo>
                  <a:pt x="446979" y="120788"/>
                </a:lnTo>
                <a:lnTo>
                  <a:pt x="450787" y="114804"/>
                </a:lnTo>
                <a:lnTo>
                  <a:pt x="454949" y="114804"/>
                </a:lnTo>
                <a:lnTo>
                  <a:pt x="449046" y="123998"/>
                </a:lnTo>
                <a:lnTo>
                  <a:pt x="455357" y="133845"/>
                </a:lnTo>
                <a:lnTo>
                  <a:pt x="451195" y="133845"/>
                </a:lnTo>
                <a:lnTo>
                  <a:pt x="446979" y="127153"/>
                </a:lnTo>
                <a:close/>
                <a:moveTo>
                  <a:pt x="472779" y="127153"/>
                </a:moveTo>
                <a:lnTo>
                  <a:pt x="468563" y="133845"/>
                </a:lnTo>
                <a:lnTo>
                  <a:pt x="464401" y="133845"/>
                </a:lnTo>
                <a:lnTo>
                  <a:pt x="470712" y="123998"/>
                </a:lnTo>
                <a:lnTo>
                  <a:pt x="464809" y="114804"/>
                </a:lnTo>
                <a:lnTo>
                  <a:pt x="468971" y="114804"/>
                </a:lnTo>
                <a:lnTo>
                  <a:pt x="472779" y="120788"/>
                </a:lnTo>
                <a:lnTo>
                  <a:pt x="476587" y="114804"/>
                </a:lnTo>
                <a:lnTo>
                  <a:pt x="480749" y="114804"/>
                </a:lnTo>
                <a:lnTo>
                  <a:pt x="474846" y="123998"/>
                </a:lnTo>
                <a:lnTo>
                  <a:pt x="481157" y="133845"/>
                </a:lnTo>
                <a:lnTo>
                  <a:pt x="476995" y="133845"/>
                </a:lnTo>
                <a:lnTo>
                  <a:pt x="472779" y="127153"/>
                </a:lnTo>
                <a:close/>
                <a:moveTo>
                  <a:pt x="498579" y="127153"/>
                </a:moveTo>
                <a:lnTo>
                  <a:pt x="494363" y="133845"/>
                </a:lnTo>
                <a:lnTo>
                  <a:pt x="490201" y="133845"/>
                </a:lnTo>
                <a:lnTo>
                  <a:pt x="496512" y="123998"/>
                </a:lnTo>
                <a:lnTo>
                  <a:pt x="490609" y="114804"/>
                </a:lnTo>
                <a:lnTo>
                  <a:pt x="494771" y="114804"/>
                </a:lnTo>
                <a:lnTo>
                  <a:pt x="498579" y="120788"/>
                </a:lnTo>
                <a:lnTo>
                  <a:pt x="502387" y="114804"/>
                </a:lnTo>
                <a:lnTo>
                  <a:pt x="506549" y="114804"/>
                </a:lnTo>
                <a:lnTo>
                  <a:pt x="500646" y="123998"/>
                </a:lnTo>
                <a:lnTo>
                  <a:pt x="506957" y="133845"/>
                </a:lnTo>
                <a:lnTo>
                  <a:pt x="502795" y="133845"/>
                </a:lnTo>
                <a:lnTo>
                  <a:pt x="498579" y="127153"/>
                </a:lnTo>
                <a:close/>
                <a:moveTo>
                  <a:pt x="8378" y="155854"/>
                </a:moveTo>
                <a:lnTo>
                  <a:pt x="4162" y="162545"/>
                </a:lnTo>
                <a:lnTo>
                  <a:pt x="0" y="162545"/>
                </a:lnTo>
                <a:lnTo>
                  <a:pt x="6310" y="152699"/>
                </a:lnTo>
                <a:lnTo>
                  <a:pt x="408" y="143505"/>
                </a:lnTo>
                <a:lnTo>
                  <a:pt x="4570" y="143505"/>
                </a:lnTo>
                <a:lnTo>
                  <a:pt x="8378" y="149489"/>
                </a:lnTo>
                <a:lnTo>
                  <a:pt x="12186" y="143505"/>
                </a:lnTo>
                <a:lnTo>
                  <a:pt x="16347" y="143505"/>
                </a:lnTo>
                <a:lnTo>
                  <a:pt x="10445" y="152699"/>
                </a:lnTo>
                <a:lnTo>
                  <a:pt x="16755" y="162545"/>
                </a:lnTo>
                <a:lnTo>
                  <a:pt x="12594" y="162545"/>
                </a:lnTo>
                <a:lnTo>
                  <a:pt x="8378" y="155854"/>
                </a:lnTo>
                <a:close/>
                <a:moveTo>
                  <a:pt x="34178" y="155854"/>
                </a:moveTo>
                <a:lnTo>
                  <a:pt x="29962" y="162545"/>
                </a:lnTo>
                <a:lnTo>
                  <a:pt x="25800" y="162545"/>
                </a:lnTo>
                <a:lnTo>
                  <a:pt x="32110" y="152699"/>
                </a:lnTo>
                <a:lnTo>
                  <a:pt x="26208" y="143505"/>
                </a:lnTo>
                <a:lnTo>
                  <a:pt x="30370" y="143505"/>
                </a:lnTo>
                <a:lnTo>
                  <a:pt x="34178" y="149489"/>
                </a:lnTo>
                <a:lnTo>
                  <a:pt x="37986" y="143505"/>
                </a:lnTo>
                <a:lnTo>
                  <a:pt x="42147" y="143505"/>
                </a:lnTo>
                <a:lnTo>
                  <a:pt x="36245" y="152699"/>
                </a:lnTo>
                <a:lnTo>
                  <a:pt x="42555" y="162545"/>
                </a:lnTo>
                <a:lnTo>
                  <a:pt x="38394" y="162545"/>
                </a:lnTo>
                <a:lnTo>
                  <a:pt x="34178" y="155854"/>
                </a:lnTo>
                <a:close/>
                <a:moveTo>
                  <a:pt x="59978" y="155854"/>
                </a:moveTo>
                <a:lnTo>
                  <a:pt x="55762" y="162545"/>
                </a:lnTo>
                <a:lnTo>
                  <a:pt x="51600" y="162545"/>
                </a:lnTo>
                <a:lnTo>
                  <a:pt x="57911" y="152699"/>
                </a:lnTo>
                <a:lnTo>
                  <a:pt x="52008" y="143505"/>
                </a:lnTo>
                <a:lnTo>
                  <a:pt x="56170" y="143505"/>
                </a:lnTo>
                <a:lnTo>
                  <a:pt x="59978" y="149489"/>
                </a:lnTo>
                <a:lnTo>
                  <a:pt x="63786" y="143505"/>
                </a:lnTo>
                <a:lnTo>
                  <a:pt x="67948" y="143505"/>
                </a:lnTo>
                <a:lnTo>
                  <a:pt x="62045" y="152699"/>
                </a:lnTo>
                <a:lnTo>
                  <a:pt x="68356" y="162545"/>
                </a:lnTo>
                <a:lnTo>
                  <a:pt x="64194" y="162545"/>
                </a:lnTo>
                <a:lnTo>
                  <a:pt x="59978" y="155854"/>
                </a:lnTo>
                <a:close/>
                <a:moveTo>
                  <a:pt x="85778" y="155854"/>
                </a:moveTo>
                <a:lnTo>
                  <a:pt x="81562" y="162545"/>
                </a:lnTo>
                <a:lnTo>
                  <a:pt x="77400" y="162545"/>
                </a:lnTo>
                <a:lnTo>
                  <a:pt x="83711" y="152699"/>
                </a:lnTo>
                <a:lnTo>
                  <a:pt x="77808" y="143505"/>
                </a:lnTo>
                <a:lnTo>
                  <a:pt x="81970" y="143505"/>
                </a:lnTo>
                <a:lnTo>
                  <a:pt x="85778" y="149489"/>
                </a:lnTo>
                <a:lnTo>
                  <a:pt x="89586" y="143505"/>
                </a:lnTo>
                <a:lnTo>
                  <a:pt x="93748" y="143505"/>
                </a:lnTo>
                <a:lnTo>
                  <a:pt x="87845" y="152699"/>
                </a:lnTo>
                <a:lnTo>
                  <a:pt x="94156" y="162545"/>
                </a:lnTo>
                <a:lnTo>
                  <a:pt x="89994" y="162545"/>
                </a:lnTo>
                <a:lnTo>
                  <a:pt x="85778" y="155854"/>
                </a:lnTo>
                <a:close/>
                <a:moveTo>
                  <a:pt x="111578" y="155854"/>
                </a:moveTo>
                <a:lnTo>
                  <a:pt x="107362" y="162545"/>
                </a:lnTo>
                <a:lnTo>
                  <a:pt x="103200" y="162545"/>
                </a:lnTo>
                <a:lnTo>
                  <a:pt x="109511" y="152699"/>
                </a:lnTo>
                <a:lnTo>
                  <a:pt x="103608" y="143505"/>
                </a:lnTo>
                <a:lnTo>
                  <a:pt x="107770" y="143505"/>
                </a:lnTo>
                <a:lnTo>
                  <a:pt x="111578" y="149489"/>
                </a:lnTo>
                <a:lnTo>
                  <a:pt x="115386" y="143505"/>
                </a:lnTo>
                <a:lnTo>
                  <a:pt x="119548" y="143505"/>
                </a:lnTo>
                <a:lnTo>
                  <a:pt x="113645" y="152699"/>
                </a:lnTo>
                <a:lnTo>
                  <a:pt x="119956" y="162545"/>
                </a:lnTo>
                <a:lnTo>
                  <a:pt x="115794" y="162545"/>
                </a:lnTo>
                <a:lnTo>
                  <a:pt x="111578" y="155854"/>
                </a:lnTo>
                <a:close/>
                <a:moveTo>
                  <a:pt x="137378" y="155854"/>
                </a:moveTo>
                <a:lnTo>
                  <a:pt x="133162" y="162545"/>
                </a:lnTo>
                <a:lnTo>
                  <a:pt x="129000" y="162545"/>
                </a:lnTo>
                <a:lnTo>
                  <a:pt x="135311" y="152699"/>
                </a:lnTo>
                <a:lnTo>
                  <a:pt x="129408" y="143505"/>
                </a:lnTo>
                <a:lnTo>
                  <a:pt x="133570" y="143505"/>
                </a:lnTo>
                <a:lnTo>
                  <a:pt x="137378" y="149489"/>
                </a:lnTo>
                <a:lnTo>
                  <a:pt x="141186" y="143505"/>
                </a:lnTo>
                <a:lnTo>
                  <a:pt x="145348" y="143505"/>
                </a:lnTo>
                <a:lnTo>
                  <a:pt x="139445" y="152699"/>
                </a:lnTo>
                <a:lnTo>
                  <a:pt x="145756" y="162545"/>
                </a:lnTo>
                <a:lnTo>
                  <a:pt x="141594" y="162545"/>
                </a:lnTo>
                <a:lnTo>
                  <a:pt x="137378" y="155854"/>
                </a:lnTo>
                <a:close/>
                <a:moveTo>
                  <a:pt x="163178" y="155854"/>
                </a:moveTo>
                <a:lnTo>
                  <a:pt x="158962" y="162545"/>
                </a:lnTo>
                <a:lnTo>
                  <a:pt x="154800" y="162545"/>
                </a:lnTo>
                <a:lnTo>
                  <a:pt x="161111" y="152699"/>
                </a:lnTo>
                <a:lnTo>
                  <a:pt x="155208" y="143505"/>
                </a:lnTo>
                <a:lnTo>
                  <a:pt x="159370" y="143505"/>
                </a:lnTo>
                <a:lnTo>
                  <a:pt x="163178" y="149489"/>
                </a:lnTo>
                <a:lnTo>
                  <a:pt x="166986" y="143505"/>
                </a:lnTo>
                <a:lnTo>
                  <a:pt x="171148" y="143505"/>
                </a:lnTo>
                <a:lnTo>
                  <a:pt x="165245" y="152699"/>
                </a:lnTo>
                <a:lnTo>
                  <a:pt x="171556" y="162545"/>
                </a:lnTo>
                <a:lnTo>
                  <a:pt x="167394" y="162545"/>
                </a:lnTo>
                <a:lnTo>
                  <a:pt x="163178" y="155854"/>
                </a:lnTo>
                <a:close/>
                <a:moveTo>
                  <a:pt x="188978" y="155854"/>
                </a:moveTo>
                <a:lnTo>
                  <a:pt x="184762" y="162545"/>
                </a:lnTo>
                <a:lnTo>
                  <a:pt x="180601" y="162545"/>
                </a:lnTo>
                <a:lnTo>
                  <a:pt x="186911" y="152699"/>
                </a:lnTo>
                <a:lnTo>
                  <a:pt x="181009" y="143505"/>
                </a:lnTo>
                <a:lnTo>
                  <a:pt x="185170" y="143505"/>
                </a:lnTo>
                <a:lnTo>
                  <a:pt x="188978" y="149489"/>
                </a:lnTo>
                <a:lnTo>
                  <a:pt x="192786" y="143505"/>
                </a:lnTo>
                <a:lnTo>
                  <a:pt x="196948" y="143505"/>
                </a:lnTo>
                <a:lnTo>
                  <a:pt x="191045" y="152699"/>
                </a:lnTo>
                <a:lnTo>
                  <a:pt x="197356" y="162545"/>
                </a:lnTo>
                <a:lnTo>
                  <a:pt x="193194" y="162545"/>
                </a:lnTo>
                <a:lnTo>
                  <a:pt x="188978" y="155854"/>
                </a:lnTo>
                <a:close/>
                <a:moveTo>
                  <a:pt x="214778" y="155854"/>
                </a:moveTo>
                <a:lnTo>
                  <a:pt x="210562" y="162545"/>
                </a:lnTo>
                <a:lnTo>
                  <a:pt x="206401" y="162545"/>
                </a:lnTo>
                <a:lnTo>
                  <a:pt x="212711" y="152699"/>
                </a:lnTo>
                <a:lnTo>
                  <a:pt x="206809" y="143505"/>
                </a:lnTo>
                <a:lnTo>
                  <a:pt x="210970" y="143505"/>
                </a:lnTo>
                <a:lnTo>
                  <a:pt x="214778" y="149489"/>
                </a:lnTo>
                <a:lnTo>
                  <a:pt x="218586" y="143505"/>
                </a:lnTo>
                <a:lnTo>
                  <a:pt x="222748" y="143505"/>
                </a:lnTo>
                <a:lnTo>
                  <a:pt x="216846" y="152699"/>
                </a:lnTo>
                <a:lnTo>
                  <a:pt x="223156" y="162545"/>
                </a:lnTo>
                <a:lnTo>
                  <a:pt x="218994" y="162545"/>
                </a:lnTo>
                <a:lnTo>
                  <a:pt x="214778" y="155854"/>
                </a:lnTo>
                <a:close/>
                <a:moveTo>
                  <a:pt x="240578" y="155854"/>
                </a:moveTo>
                <a:lnTo>
                  <a:pt x="236362" y="162545"/>
                </a:lnTo>
                <a:lnTo>
                  <a:pt x="232201" y="162545"/>
                </a:lnTo>
                <a:lnTo>
                  <a:pt x="238511" y="152699"/>
                </a:lnTo>
                <a:lnTo>
                  <a:pt x="232609" y="143505"/>
                </a:lnTo>
                <a:lnTo>
                  <a:pt x="236770" y="143505"/>
                </a:lnTo>
                <a:lnTo>
                  <a:pt x="240578" y="149489"/>
                </a:lnTo>
                <a:lnTo>
                  <a:pt x="244386" y="143505"/>
                </a:lnTo>
                <a:lnTo>
                  <a:pt x="248548" y="143505"/>
                </a:lnTo>
                <a:lnTo>
                  <a:pt x="242646" y="152699"/>
                </a:lnTo>
                <a:lnTo>
                  <a:pt x="248956" y="162545"/>
                </a:lnTo>
                <a:lnTo>
                  <a:pt x="244794" y="162545"/>
                </a:lnTo>
                <a:lnTo>
                  <a:pt x="240578" y="155854"/>
                </a:lnTo>
                <a:close/>
                <a:moveTo>
                  <a:pt x="266378" y="155854"/>
                </a:moveTo>
                <a:lnTo>
                  <a:pt x="262162" y="162545"/>
                </a:lnTo>
                <a:lnTo>
                  <a:pt x="258001" y="162545"/>
                </a:lnTo>
                <a:lnTo>
                  <a:pt x="264311" y="152699"/>
                </a:lnTo>
                <a:lnTo>
                  <a:pt x="258409" y="143505"/>
                </a:lnTo>
                <a:lnTo>
                  <a:pt x="262570" y="143505"/>
                </a:lnTo>
                <a:lnTo>
                  <a:pt x="266378" y="149489"/>
                </a:lnTo>
                <a:lnTo>
                  <a:pt x="270187" y="143505"/>
                </a:lnTo>
                <a:lnTo>
                  <a:pt x="274348" y="143505"/>
                </a:lnTo>
                <a:lnTo>
                  <a:pt x="268446" y="152699"/>
                </a:lnTo>
                <a:lnTo>
                  <a:pt x="274756" y="162545"/>
                </a:lnTo>
                <a:lnTo>
                  <a:pt x="270595" y="162545"/>
                </a:lnTo>
                <a:lnTo>
                  <a:pt x="266378" y="155854"/>
                </a:lnTo>
                <a:close/>
                <a:moveTo>
                  <a:pt x="292179" y="155854"/>
                </a:moveTo>
                <a:lnTo>
                  <a:pt x="287962" y="162545"/>
                </a:lnTo>
                <a:lnTo>
                  <a:pt x="283801" y="162545"/>
                </a:lnTo>
                <a:lnTo>
                  <a:pt x="290111" y="152699"/>
                </a:lnTo>
                <a:lnTo>
                  <a:pt x="284209" y="143505"/>
                </a:lnTo>
                <a:lnTo>
                  <a:pt x="288370" y="143505"/>
                </a:lnTo>
                <a:lnTo>
                  <a:pt x="292179" y="149489"/>
                </a:lnTo>
                <a:lnTo>
                  <a:pt x="295987" y="143505"/>
                </a:lnTo>
                <a:lnTo>
                  <a:pt x="300148" y="143505"/>
                </a:lnTo>
                <a:lnTo>
                  <a:pt x="294246" y="152699"/>
                </a:lnTo>
                <a:lnTo>
                  <a:pt x="300556" y="162545"/>
                </a:lnTo>
                <a:lnTo>
                  <a:pt x="296395" y="162545"/>
                </a:lnTo>
                <a:lnTo>
                  <a:pt x="292179" y="155854"/>
                </a:lnTo>
                <a:close/>
                <a:moveTo>
                  <a:pt x="317979" y="155854"/>
                </a:moveTo>
                <a:lnTo>
                  <a:pt x="313762" y="162545"/>
                </a:lnTo>
                <a:lnTo>
                  <a:pt x="309601" y="162545"/>
                </a:lnTo>
                <a:lnTo>
                  <a:pt x="315911" y="152699"/>
                </a:lnTo>
                <a:lnTo>
                  <a:pt x="310009" y="143505"/>
                </a:lnTo>
                <a:lnTo>
                  <a:pt x="314170" y="143505"/>
                </a:lnTo>
                <a:lnTo>
                  <a:pt x="317979" y="149489"/>
                </a:lnTo>
                <a:lnTo>
                  <a:pt x="321787" y="143505"/>
                </a:lnTo>
                <a:lnTo>
                  <a:pt x="325948" y="143505"/>
                </a:lnTo>
                <a:lnTo>
                  <a:pt x="320046" y="152699"/>
                </a:lnTo>
                <a:lnTo>
                  <a:pt x="326356" y="162545"/>
                </a:lnTo>
                <a:lnTo>
                  <a:pt x="322195" y="162545"/>
                </a:lnTo>
                <a:lnTo>
                  <a:pt x="317979" y="155854"/>
                </a:lnTo>
                <a:close/>
                <a:moveTo>
                  <a:pt x="343779" y="155854"/>
                </a:moveTo>
                <a:lnTo>
                  <a:pt x="339563" y="162545"/>
                </a:lnTo>
                <a:lnTo>
                  <a:pt x="335401" y="162545"/>
                </a:lnTo>
                <a:lnTo>
                  <a:pt x="341711" y="152699"/>
                </a:lnTo>
                <a:lnTo>
                  <a:pt x="335809" y="143505"/>
                </a:lnTo>
                <a:lnTo>
                  <a:pt x="339971" y="143505"/>
                </a:lnTo>
                <a:lnTo>
                  <a:pt x="343779" y="149489"/>
                </a:lnTo>
                <a:lnTo>
                  <a:pt x="347587" y="143505"/>
                </a:lnTo>
                <a:lnTo>
                  <a:pt x="351748" y="143505"/>
                </a:lnTo>
                <a:lnTo>
                  <a:pt x="345846" y="152699"/>
                </a:lnTo>
                <a:lnTo>
                  <a:pt x="352156" y="162545"/>
                </a:lnTo>
                <a:lnTo>
                  <a:pt x="347995" y="162545"/>
                </a:lnTo>
                <a:lnTo>
                  <a:pt x="343779" y="155854"/>
                </a:lnTo>
                <a:close/>
                <a:moveTo>
                  <a:pt x="369579" y="155854"/>
                </a:moveTo>
                <a:lnTo>
                  <a:pt x="365363" y="162545"/>
                </a:lnTo>
                <a:lnTo>
                  <a:pt x="361201" y="162545"/>
                </a:lnTo>
                <a:lnTo>
                  <a:pt x="367511" y="152699"/>
                </a:lnTo>
                <a:lnTo>
                  <a:pt x="361609" y="143505"/>
                </a:lnTo>
                <a:lnTo>
                  <a:pt x="365771" y="143505"/>
                </a:lnTo>
                <a:lnTo>
                  <a:pt x="369579" y="149489"/>
                </a:lnTo>
                <a:lnTo>
                  <a:pt x="373387" y="143505"/>
                </a:lnTo>
                <a:lnTo>
                  <a:pt x="377548" y="143505"/>
                </a:lnTo>
                <a:lnTo>
                  <a:pt x="371646" y="152699"/>
                </a:lnTo>
                <a:lnTo>
                  <a:pt x="377956" y="162545"/>
                </a:lnTo>
                <a:lnTo>
                  <a:pt x="373795" y="162545"/>
                </a:lnTo>
                <a:lnTo>
                  <a:pt x="369579" y="155854"/>
                </a:lnTo>
                <a:close/>
                <a:moveTo>
                  <a:pt x="395379" y="155854"/>
                </a:moveTo>
                <a:lnTo>
                  <a:pt x="391163" y="162545"/>
                </a:lnTo>
                <a:lnTo>
                  <a:pt x="387001" y="162545"/>
                </a:lnTo>
                <a:lnTo>
                  <a:pt x="393312" y="152699"/>
                </a:lnTo>
                <a:lnTo>
                  <a:pt x="387409" y="143505"/>
                </a:lnTo>
                <a:lnTo>
                  <a:pt x="391571" y="143505"/>
                </a:lnTo>
                <a:lnTo>
                  <a:pt x="395379" y="149489"/>
                </a:lnTo>
                <a:lnTo>
                  <a:pt x="399187" y="143505"/>
                </a:lnTo>
                <a:lnTo>
                  <a:pt x="403348" y="143505"/>
                </a:lnTo>
                <a:lnTo>
                  <a:pt x="397446" y="152699"/>
                </a:lnTo>
                <a:lnTo>
                  <a:pt x="403756" y="162545"/>
                </a:lnTo>
                <a:lnTo>
                  <a:pt x="399595" y="162545"/>
                </a:lnTo>
                <a:lnTo>
                  <a:pt x="395379" y="155854"/>
                </a:lnTo>
                <a:close/>
                <a:moveTo>
                  <a:pt x="421179" y="155854"/>
                </a:moveTo>
                <a:lnTo>
                  <a:pt x="416963" y="162545"/>
                </a:lnTo>
                <a:lnTo>
                  <a:pt x="412801" y="162545"/>
                </a:lnTo>
                <a:lnTo>
                  <a:pt x="419112" y="152699"/>
                </a:lnTo>
                <a:lnTo>
                  <a:pt x="413209" y="143505"/>
                </a:lnTo>
                <a:lnTo>
                  <a:pt x="417371" y="143505"/>
                </a:lnTo>
                <a:lnTo>
                  <a:pt x="421179" y="149489"/>
                </a:lnTo>
                <a:lnTo>
                  <a:pt x="424987" y="143505"/>
                </a:lnTo>
                <a:lnTo>
                  <a:pt x="429149" y="143505"/>
                </a:lnTo>
                <a:lnTo>
                  <a:pt x="423246" y="152699"/>
                </a:lnTo>
                <a:lnTo>
                  <a:pt x="429557" y="162545"/>
                </a:lnTo>
                <a:lnTo>
                  <a:pt x="425395" y="162545"/>
                </a:lnTo>
                <a:lnTo>
                  <a:pt x="421179" y="155854"/>
                </a:lnTo>
                <a:close/>
                <a:moveTo>
                  <a:pt x="446979" y="155854"/>
                </a:moveTo>
                <a:lnTo>
                  <a:pt x="442763" y="162545"/>
                </a:lnTo>
                <a:lnTo>
                  <a:pt x="438601" y="162545"/>
                </a:lnTo>
                <a:lnTo>
                  <a:pt x="444912" y="152699"/>
                </a:lnTo>
                <a:lnTo>
                  <a:pt x="439009" y="143505"/>
                </a:lnTo>
                <a:lnTo>
                  <a:pt x="443171" y="143505"/>
                </a:lnTo>
                <a:lnTo>
                  <a:pt x="446979" y="149489"/>
                </a:lnTo>
                <a:lnTo>
                  <a:pt x="450787" y="143505"/>
                </a:lnTo>
                <a:lnTo>
                  <a:pt x="454949" y="143505"/>
                </a:lnTo>
                <a:lnTo>
                  <a:pt x="449046" y="152699"/>
                </a:lnTo>
                <a:lnTo>
                  <a:pt x="455357" y="162545"/>
                </a:lnTo>
                <a:lnTo>
                  <a:pt x="451195" y="162545"/>
                </a:lnTo>
                <a:lnTo>
                  <a:pt x="446979" y="155854"/>
                </a:lnTo>
                <a:close/>
                <a:moveTo>
                  <a:pt x="472779" y="155854"/>
                </a:moveTo>
                <a:lnTo>
                  <a:pt x="468563" y="162545"/>
                </a:lnTo>
                <a:lnTo>
                  <a:pt x="464401" y="162545"/>
                </a:lnTo>
                <a:lnTo>
                  <a:pt x="470712" y="152699"/>
                </a:lnTo>
                <a:lnTo>
                  <a:pt x="464809" y="143505"/>
                </a:lnTo>
                <a:lnTo>
                  <a:pt x="468971" y="143505"/>
                </a:lnTo>
                <a:lnTo>
                  <a:pt x="472779" y="149489"/>
                </a:lnTo>
                <a:lnTo>
                  <a:pt x="476587" y="143505"/>
                </a:lnTo>
                <a:lnTo>
                  <a:pt x="480749" y="143505"/>
                </a:lnTo>
                <a:lnTo>
                  <a:pt x="474846" y="152699"/>
                </a:lnTo>
                <a:lnTo>
                  <a:pt x="481157" y="162545"/>
                </a:lnTo>
                <a:lnTo>
                  <a:pt x="476995" y="162545"/>
                </a:lnTo>
                <a:lnTo>
                  <a:pt x="472779" y="155854"/>
                </a:lnTo>
                <a:close/>
                <a:moveTo>
                  <a:pt x="498579" y="155854"/>
                </a:moveTo>
                <a:lnTo>
                  <a:pt x="494363" y="162545"/>
                </a:lnTo>
                <a:lnTo>
                  <a:pt x="490201" y="162545"/>
                </a:lnTo>
                <a:lnTo>
                  <a:pt x="496512" y="152699"/>
                </a:lnTo>
                <a:lnTo>
                  <a:pt x="490609" y="143505"/>
                </a:lnTo>
                <a:lnTo>
                  <a:pt x="494771" y="143505"/>
                </a:lnTo>
                <a:lnTo>
                  <a:pt x="498579" y="149489"/>
                </a:lnTo>
                <a:lnTo>
                  <a:pt x="502387" y="143505"/>
                </a:lnTo>
                <a:lnTo>
                  <a:pt x="506549" y="143505"/>
                </a:lnTo>
                <a:lnTo>
                  <a:pt x="500646" y="152699"/>
                </a:lnTo>
                <a:lnTo>
                  <a:pt x="506957" y="162545"/>
                </a:lnTo>
                <a:lnTo>
                  <a:pt x="502795" y="162545"/>
                </a:lnTo>
                <a:lnTo>
                  <a:pt x="498579" y="155854"/>
                </a:lnTo>
                <a:close/>
                <a:moveTo>
                  <a:pt x="8378" y="184555"/>
                </a:moveTo>
                <a:lnTo>
                  <a:pt x="4162" y="191247"/>
                </a:lnTo>
                <a:lnTo>
                  <a:pt x="0" y="191247"/>
                </a:lnTo>
                <a:lnTo>
                  <a:pt x="6310" y="181400"/>
                </a:lnTo>
                <a:lnTo>
                  <a:pt x="408" y="172206"/>
                </a:lnTo>
                <a:lnTo>
                  <a:pt x="4570" y="172206"/>
                </a:lnTo>
                <a:lnTo>
                  <a:pt x="8378" y="178190"/>
                </a:lnTo>
                <a:lnTo>
                  <a:pt x="12186" y="172206"/>
                </a:lnTo>
                <a:lnTo>
                  <a:pt x="16347" y="172206"/>
                </a:lnTo>
                <a:lnTo>
                  <a:pt x="10445" y="181400"/>
                </a:lnTo>
                <a:lnTo>
                  <a:pt x="16755" y="191247"/>
                </a:lnTo>
                <a:lnTo>
                  <a:pt x="12594" y="191247"/>
                </a:lnTo>
                <a:lnTo>
                  <a:pt x="8378" y="184555"/>
                </a:lnTo>
                <a:close/>
                <a:moveTo>
                  <a:pt x="34178" y="184555"/>
                </a:moveTo>
                <a:lnTo>
                  <a:pt x="29962" y="191247"/>
                </a:lnTo>
                <a:lnTo>
                  <a:pt x="25800" y="191247"/>
                </a:lnTo>
                <a:lnTo>
                  <a:pt x="32110" y="181400"/>
                </a:lnTo>
                <a:lnTo>
                  <a:pt x="26208" y="172206"/>
                </a:lnTo>
                <a:lnTo>
                  <a:pt x="30370" y="172206"/>
                </a:lnTo>
                <a:lnTo>
                  <a:pt x="34178" y="178190"/>
                </a:lnTo>
                <a:lnTo>
                  <a:pt x="37986" y="172206"/>
                </a:lnTo>
                <a:lnTo>
                  <a:pt x="42147" y="172206"/>
                </a:lnTo>
                <a:lnTo>
                  <a:pt x="36245" y="181400"/>
                </a:lnTo>
                <a:lnTo>
                  <a:pt x="42555" y="191247"/>
                </a:lnTo>
                <a:lnTo>
                  <a:pt x="38394" y="191247"/>
                </a:lnTo>
                <a:lnTo>
                  <a:pt x="34178" y="184555"/>
                </a:lnTo>
                <a:close/>
                <a:moveTo>
                  <a:pt x="59978" y="184555"/>
                </a:moveTo>
                <a:lnTo>
                  <a:pt x="55762" y="191247"/>
                </a:lnTo>
                <a:lnTo>
                  <a:pt x="51600" y="191247"/>
                </a:lnTo>
                <a:lnTo>
                  <a:pt x="57911" y="181400"/>
                </a:lnTo>
                <a:lnTo>
                  <a:pt x="52008" y="172206"/>
                </a:lnTo>
                <a:lnTo>
                  <a:pt x="56170" y="172206"/>
                </a:lnTo>
                <a:lnTo>
                  <a:pt x="59978" y="178190"/>
                </a:lnTo>
                <a:lnTo>
                  <a:pt x="63786" y="172206"/>
                </a:lnTo>
                <a:lnTo>
                  <a:pt x="67948" y="172206"/>
                </a:lnTo>
                <a:lnTo>
                  <a:pt x="62045" y="181400"/>
                </a:lnTo>
                <a:lnTo>
                  <a:pt x="68356" y="191247"/>
                </a:lnTo>
                <a:lnTo>
                  <a:pt x="64194" y="191247"/>
                </a:lnTo>
                <a:lnTo>
                  <a:pt x="59978" y="184555"/>
                </a:lnTo>
                <a:close/>
                <a:moveTo>
                  <a:pt x="85778" y="184555"/>
                </a:moveTo>
                <a:lnTo>
                  <a:pt x="81562" y="191247"/>
                </a:lnTo>
                <a:lnTo>
                  <a:pt x="77400" y="191247"/>
                </a:lnTo>
                <a:lnTo>
                  <a:pt x="83711" y="181400"/>
                </a:lnTo>
                <a:lnTo>
                  <a:pt x="77808" y="172206"/>
                </a:lnTo>
                <a:lnTo>
                  <a:pt x="81970" y="172206"/>
                </a:lnTo>
                <a:lnTo>
                  <a:pt x="85778" y="178190"/>
                </a:lnTo>
                <a:lnTo>
                  <a:pt x="89586" y="172206"/>
                </a:lnTo>
                <a:lnTo>
                  <a:pt x="93748" y="172206"/>
                </a:lnTo>
                <a:lnTo>
                  <a:pt x="87845" y="181400"/>
                </a:lnTo>
                <a:lnTo>
                  <a:pt x="94156" y="191247"/>
                </a:lnTo>
                <a:lnTo>
                  <a:pt x="89994" y="191247"/>
                </a:lnTo>
                <a:lnTo>
                  <a:pt x="85778" y="184555"/>
                </a:lnTo>
                <a:close/>
                <a:moveTo>
                  <a:pt x="111578" y="184555"/>
                </a:moveTo>
                <a:lnTo>
                  <a:pt x="107362" y="191247"/>
                </a:lnTo>
                <a:lnTo>
                  <a:pt x="103200" y="191247"/>
                </a:lnTo>
                <a:lnTo>
                  <a:pt x="109511" y="181400"/>
                </a:lnTo>
                <a:lnTo>
                  <a:pt x="103608" y="172206"/>
                </a:lnTo>
                <a:lnTo>
                  <a:pt x="107770" y="172206"/>
                </a:lnTo>
                <a:lnTo>
                  <a:pt x="111578" y="178190"/>
                </a:lnTo>
                <a:lnTo>
                  <a:pt x="115386" y="172206"/>
                </a:lnTo>
                <a:lnTo>
                  <a:pt x="119548" y="172206"/>
                </a:lnTo>
                <a:lnTo>
                  <a:pt x="113645" y="181400"/>
                </a:lnTo>
                <a:lnTo>
                  <a:pt x="119956" y="191247"/>
                </a:lnTo>
                <a:lnTo>
                  <a:pt x="115794" y="191247"/>
                </a:lnTo>
                <a:lnTo>
                  <a:pt x="111578" y="184555"/>
                </a:lnTo>
                <a:close/>
                <a:moveTo>
                  <a:pt x="137378" y="184555"/>
                </a:moveTo>
                <a:lnTo>
                  <a:pt x="133162" y="191247"/>
                </a:lnTo>
                <a:lnTo>
                  <a:pt x="129000" y="191247"/>
                </a:lnTo>
                <a:lnTo>
                  <a:pt x="135311" y="181400"/>
                </a:lnTo>
                <a:lnTo>
                  <a:pt x="129408" y="172206"/>
                </a:lnTo>
                <a:lnTo>
                  <a:pt x="133570" y="172206"/>
                </a:lnTo>
                <a:lnTo>
                  <a:pt x="137378" y="178190"/>
                </a:lnTo>
                <a:lnTo>
                  <a:pt x="141186" y="172206"/>
                </a:lnTo>
                <a:lnTo>
                  <a:pt x="145348" y="172206"/>
                </a:lnTo>
                <a:lnTo>
                  <a:pt x="139445" y="181400"/>
                </a:lnTo>
                <a:lnTo>
                  <a:pt x="145756" y="191247"/>
                </a:lnTo>
                <a:lnTo>
                  <a:pt x="141594" y="191247"/>
                </a:lnTo>
                <a:lnTo>
                  <a:pt x="137378" y="184555"/>
                </a:lnTo>
                <a:close/>
                <a:moveTo>
                  <a:pt x="163178" y="184555"/>
                </a:moveTo>
                <a:lnTo>
                  <a:pt x="158962" y="191247"/>
                </a:lnTo>
                <a:lnTo>
                  <a:pt x="154800" y="191247"/>
                </a:lnTo>
                <a:lnTo>
                  <a:pt x="161111" y="181400"/>
                </a:lnTo>
                <a:lnTo>
                  <a:pt x="155208" y="172206"/>
                </a:lnTo>
                <a:lnTo>
                  <a:pt x="159370" y="172206"/>
                </a:lnTo>
                <a:lnTo>
                  <a:pt x="163178" y="178190"/>
                </a:lnTo>
                <a:lnTo>
                  <a:pt x="166986" y="172206"/>
                </a:lnTo>
                <a:lnTo>
                  <a:pt x="171148" y="172206"/>
                </a:lnTo>
                <a:lnTo>
                  <a:pt x="165245" y="181400"/>
                </a:lnTo>
                <a:lnTo>
                  <a:pt x="171556" y="191247"/>
                </a:lnTo>
                <a:lnTo>
                  <a:pt x="167394" y="191247"/>
                </a:lnTo>
                <a:lnTo>
                  <a:pt x="163178" y="184555"/>
                </a:lnTo>
                <a:close/>
                <a:moveTo>
                  <a:pt x="188978" y="184555"/>
                </a:moveTo>
                <a:lnTo>
                  <a:pt x="184762" y="191247"/>
                </a:lnTo>
                <a:lnTo>
                  <a:pt x="180601" y="191247"/>
                </a:lnTo>
                <a:lnTo>
                  <a:pt x="186911" y="181400"/>
                </a:lnTo>
                <a:lnTo>
                  <a:pt x="181009" y="172206"/>
                </a:lnTo>
                <a:lnTo>
                  <a:pt x="185170" y="172206"/>
                </a:lnTo>
                <a:lnTo>
                  <a:pt x="188978" y="178190"/>
                </a:lnTo>
                <a:lnTo>
                  <a:pt x="192786" y="172206"/>
                </a:lnTo>
                <a:lnTo>
                  <a:pt x="196948" y="172206"/>
                </a:lnTo>
                <a:lnTo>
                  <a:pt x="191045" y="181400"/>
                </a:lnTo>
                <a:lnTo>
                  <a:pt x="197356" y="191247"/>
                </a:lnTo>
                <a:lnTo>
                  <a:pt x="193194" y="191247"/>
                </a:lnTo>
                <a:lnTo>
                  <a:pt x="188978" y="184555"/>
                </a:lnTo>
                <a:close/>
                <a:moveTo>
                  <a:pt x="214778" y="184555"/>
                </a:moveTo>
                <a:lnTo>
                  <a:pt x="210562" y="191247"/>
                </a:lnTo>
                <a:lnTo>
                  <a:pt x="206401" y="191247"/>
                </a:lnTo>
                <a:lnTo>
                  <a:pt x="212711" y="181400"/>
                </a:lnTo>
                <a:lnTo>
                  <a:pt x="206809" y="172206"/>
                </a:lnTo>
                <a:lnTo>
                  <a:pt x="210970" y="172206"/>
                </a:lnTo>
                <a:lnTo>
                  <a:pt x="214778" y="178190"/>
                </a:lnTo>
                <a:lnTo>
                  <a:pt x="218586" y="172206"/>
                </a:lnTo>
                <a:lnTo>
                  <a:pt x="222748" y="172206"/>
                </a:lnTo>
                <a:lnTo>
                  <a:pt x="216846" y="181400"/>
                </a:lnTo>
                <a:lnTo>
                  <a:pt x="223156" y="191247"/>
                </a:lnTo>
                <a:lnTo>
                  <a:pt x="218994" y="191247"/>
                </a:lnTo>
                <a:lnTo>
                  <a:pt x="214778" y="184555"/>
                </a:lnTo>
                <a:close/>
                <a:moveTo>
                  <a:pt x="240578" y="184555"/>
                </a:moveTo>
                <a:lnTo>
                  <a:pt x="236362" y="191247"/>
                </a:lnTo>
                <a:lnTo>
                  <a:pt x="232201" y="191247"/>
                </a:lnTo>
                <a:lnTo>
                  <a:pt x="238511" y="181400"/>
                </a:lnTo>
                <a:lnTo>
                  <a:pt x="232609" y="172206"/>
                </a:lnTo>
                <a:lnTo>
                  <a:pt x="236770" y="172206"/>
                </a:lnTo>
                <a:lnTo>
                  <a:pt x="240578" y="178190"/>
                </a:lnTo>
                <a:lnTo>
                  <a:pt x="244386" y="172206"/>
                </a:lnTo>
                <a:lnTo>
                  <a:pt x="248548" y="172206"/>
                </a:lnTo>
                <a:lnTo>
                  <a:pt x="242646" y="181400"/>
                </a:lnTo>
                <a:lnTo>
                  <a:pt x="248956" y="191247"/>
                </a:lnTo>
                <a:lnTo>
                  <a:pt x="244794" y="191247"/>
                </a:lnTo>
                <a:lnTo>
                  <a:pt x="240578" y="184555"/>
                </a:lnTo>
                <a:close/>
                <a:moveTo>
                  <a:pt x="266378" y="184555"/>
                </a:moveTo>
                <a:lnTo>
                  <a:pt x="262162" y="191247"/>
                </a:lnTo>
                <a:lnTo>
                  <a:pt x="258001" y="191247"/>
                </a:lnTo>
                <a:lnTo>
                  <a:pt x="264311" y="181400"/>
                </a:lnTo>
                <a:lnTo>
                  <a:pt x="258409" y="172206"/>
                </a:lnTo>
                <a:lnTo>
                  <a:pt x="262570" y="172206"/>
                </a:lnTo>
                <a:lnTo>
                  <a:pt x="266378" y="178190"/>
                </a:lnTo>
                <a:lnTo>
                  <a:pt x="270187" y="172206"/>
                </a:lnTo>
                <a:lnTo>
                  <a:pt x="274348" y="172206"/>
                </a:lnTo>
                <a:lnTo>
                  <a:pt x="268446" y="181400"/>
                </a:lnTo>
                <a:lnTo>
                  <a:pt x="274756" y="191247"/>
                </a:lnTo>
                <a:lnTo>
                  <a:pt x="270595" y="191247"/>
                </a:lnTo>
                <a:lnTo>
                  <a:pt x="266378" y="184555"/>
                </a:lnTo>
                <a:close/>
                <a:moveTo>
                  <a:pt x="292179" y="184555"/>
                </a:moveTo>
                <a:lnTo>
                  <a:pt x="287962" y="191247"/>
                </a:lnTo>
                <a:lnTo>
                  <a:pt x="283801" y="191247"/>
                </a:lnTo>
                <a:lnTo>
                  <a:pt x="290111" y="181400"/>
                </a:lnTo>
                <a:lnTo>
                  <a:pt x="284209" y="172206"/>
                </a:lnTo>
                <a:lnTo>
                  <a:pt x="288370" y="172206"/>
                </a:lnTo>
                <a:lnTo>
                  <a:pt x="292179" y="178190"/>
                </a:lnTo>
                <a:lnTo>
                  <a:pt x="295987" y="172206"/>
                </a:lnTo>
                <a:lnTo>
                  <a:pt x="300148" y="172206"/>
                </a:lnTo>
                <a:lnTo>
                  <a:pt x="294246" y="181400"/>
                </a:lnTo>
                <a:lnTo>
                  <a:pt x="300556" y="191247"/>
                </a:lnTo>
                <a:lnTo>
                  <a:pt x="296395" y="191247"/>
                </a:lnTo>
                <a:lnTo>
                  <a:pt x="292179" y="184555"/>
                </a:lnTo>
                <a:close/>
                <a:moveTo>
                  <a:pt x="317979" y="184555"/>
                </a:moveTo>
                <a:lnTo>
                  <a:pt x="313762" y="191247"/>
                </a:lnTo>
                <a:lnTo>
                  <a:pt x="309601" y="191247"/>
                </a:lnTo>
                <a:lnTo>
                  <a:pt x="315911" y="181400"/>
                </a:lnTo>
                <a:lnTo>
                  <a:pt x="310009" y="172206"/>
                </a:lnTo>
                <a:lnTo>
                  <a:pt x="314170" y="172206"/>
                </a:lnTo>
                <a:lnTo>
                  <a:pt x="317979" y="178190"/>
                </a:lnTo>
                <a:lnTo>
                  <a:pt x="321787" y="172206"/>
                </a:lnTo>
                <a:lnTo>
                  <a:pt x="325948" y="172206"/>
                </a:lnTo>
                <a:lnTo>
                  <a:pt x="320046" y="181400"/>
                </a:lnTo>
                <a:lnTo>
                  <a:pt x="326356" y="191247"/>
                </a:lnTo>
                <a:lnTo>
                  <a:pt x="322195" y="191247"/>
                </a:lnTo>
                <a:lnTo>
                  <a:pt x="317979" y="184555"/>
                </a:lnTo>
                <a:close/>
                <a:moveTo>
                  <a:pt x="343779" y="184555"/>
                </a:moveTo>
                <a:lnTo>
                  <a:pt x="339563" y="191247"/>
                </a:lnTo>
                <a:lnTo>
                  <a:pt x="335401" y="191247"/>
                </a:lnTo>
                <a:lnTo>
                  <a:pt x="341711" y="181400"/>
                </a:lnTo>
                <a:lnTo>
                  <a:pt x="335809" y="172206"/>
                </a:lnTo>
                <a:lnTo>
                  <a:pt x="339971" y="172206"/>
                </a:lnTo>
                <a:lnTo>
                  <a:pt x="343779" y="178190"/>
                </a:lnTo>
                <a:lnTo>
                  <a:pt x="347587" y="172206"/>
                </a:lnTo>
                <a:lnTo>
                  <a:pt x="351748" y="172206"/>
                </a:lnTo>
                <a:lnTo>
                  <a:pt x="345846" y="181400"/>
                </a:lnTo>
                <a:lnTo>
                  <a:pt x="352156" y="191247"/>
                </a:lnTo>
                <a:lnTo>
                  <a:pt x="347995" y="191247"/>
                </a:lnTo>
                <a:lnTo>
                  <a:pt x="343779" y="184555"/>
                </a:lnTo>
                <a:close/>
                <a:moveTo>
                  <a:pt x="369579" y="184555"/>
                </a:moveTo>
                <a:lnTo>
                  <a:pt x="365363" y="191247"/>
                </a:lnTo>
                <a:lnTo>
                  <a:pt x="361201" y="191247"/>
                </a:lnTo>
                <a:lnTo>
                  <a:pt x="367511" y="181400"/>
                </a:lnTo>
                <a:lnTo>
                  <a:pt x="361609" y="172206"/>
                </a:lnTo>
                <a:lnTo>
                  <a:pt x="365771" y="172206"/>
                </a:lnTo>
                <a:lnTo>
                  <a:pt x="369579" y="178190"/>
                </a:lnTo>
                <a:lnTo>
                  <a:pt x="373387" y="172206"/>
                </a:lnTo>
                <a:lnTo>
                  <a:pt x="377548" y="172206"/>
                </a:lnTo>
                <a:lnTo>
                  <a:pt x="371646" y="181400"/>
                </a:lnTo>
                <a:lnTo>
                  <a:pt x="377956" y="191247"/>
                </a:lnTo>
                <a:lnTo>
                  <a:pt x="373795" y="191247"/>
                </a:lnTo>
                <a:lnTo>
                  <a:pt x="369579" y="184555"/>
                </a:lnTo>
                <a:close/>
                <a:moveTo>
                  <a:pt x="395379" y="184555"/>
                </a:moveTo>
                <a:lnTo>
                  <a:pt x="391163" y="191247"/>
                </a:lnTo>
                <a:lnTo>
                  <a:pt x="387001" y="191247"/>
                </a:lnTo>
                <a:lnTo>
                  <a:pt x="393312" y="181400"/>
                </a:lnTo>
                <a:lnTo>
                  <a:pt x="387409" y="172206"/>
                </a:lnTo>
                <a:lnTo>
                  <a:pt x="391571" y="172206"/>
                </a:lnTo>
                <a:lnTo>
                  <a:pt x="395379" y="178190"/>
                </a:lnTo>
                <a:lnTo>
                  <a:pt x="399187" y="172206"/>
                </a:lnTo>
                <a:lnTo>
                  <a:pt x="403348" y="172206"/>
                </a:lnTo>
                <a:lnTo>
                  <a:pt x="397446" y="181400"/>
                </a:lnTo>
                <a:lnTo>
                  <a:pt x="403756" y="191247"/>
                </a:lnTo>
                <a:lnTo>
                  <a:pt x="399595" y="191247"/>
                </a:lnTo>
                <a:lnTo>
                  <a:pt x="395379" y="184555"/>
                </a:lnTo>
                <a:close/>
                <a:moveTo>
                  <a:pt x="421179" y="184555"/>
                </a:moveTo>
                <a:lnTo>
                  <a:pt x="416963" y="191247"/>
                </a:lnTo>
                <a:lnTo>
                  <a:pt x="412801" y="191247"/>
                </a:lnTo>
                <a:lnTo>
                  <a:pt x="419112" y="181400"/>
                </a:lnTo>
                <a:lnTo>
                  <a:pt x="413209" y="172206"/>
                </a:lnTo>
                <a:lnTo>
                  <a:pt x="417371" y="172206"/>
                </a:lnTo>
                <a:lnTo>
                  <a:pt x="421179" y="178190"/>
                </a:lnTo>
                <a:lnTo>
                  <a:pt x="424987" y="172206"/>
                </a:lnTo>
                <a:lnTo>
                  <a:pt x="429149" y="172206"/>
                </a:lnTo>
                <a:lnTo>
                  <a:pt x="423246" y="181400"/>
                </a:lnTo>
                <a:lnTo>
                  <a:pt x="429557" y="191247"/>
                </a:lnTo>
                <a:lnTo>
                  <a:pt x="425395" y="191247"/>
                </a:lnTo>
                <a:lnTo>
                  <a:pt x="421179" y="184555"/>
                </a:lnTo>
                <a:close/>
                <a:moveTo>
                  <a:pt x="446979" y="184555"/>
                </a:moveTo>
                <a:lnTo>
                  <a:pt x="442763" y="191247"/>
                </a:lnTo>
                <a:lnTo>
                  <a:pt x="438601" y="191247"/>
                </a:lnTo>
                <a:lnTo>
                  <a:pt x="444912" y="181400"/>
                </a:lnTo>
                <a:lnTo>
                  <a:pt x="439009" y="172206"/>
                </a:lnTo>
                <a:lnTo>
                  <a:pt x="443171" y="172206"/>
                </a:lnTo>
                <a:lnTo>
                  <a:pt x="446979" y="178190"/>
                </a:lnTo>
                <a:lnTo>
                  <a:pt x="450787" y="172206"/>
                </a:lnTo>
                <a:lnTo>
                  <a:pt x="454949" y="172206"/>
                </a:lnTo>
                <a:lnTo>
                  <a:pt x="449046" y="181400"/>
                </a:lnTo>
                <a:lnTo>
                  <a:pt x="455357" y="191247"/>
                </a:lnTo>
                <a:lnTo>
                  <a:pt x="451195" y="191247"/>
                </a:lnTo>
                <a:lnTo>
                  <a:pt x="446979" y="184555"/>
                </a:lnTo>
                <a:close/>
                <a:moveTo>
                  <a:pt x="472779" y="184555"/>
                </a:moveTo>
                <a:lnTo>
                  <a:pt x="468563" y="191247"/>
                </a:lnTo>
                <a:lnTo>
                  <a:pt x="464401" y="191247"/>
                </a:lnTo>
                <a:lnTo>
                  <a:pt x="470712" y="181400"/>
                </a:lnTo>
                <a:lnTo>
                  <a:pt x="464809" y="172206"/>
                </a:lnTo>
                <a:lnTo>
                  <a:pt x="468971" y="172206"/>
                </a:lnTo>
                <a:lnTo>
                  <a:pt x="472779" y="178190"/>
                </a:lnTo>
                <a:lnTo>
                  <a:pt x="476587" y="172206"/>
                </a:lnTo>
                <a:lnTo>
                  <a:pt x="480749" y="172206"/>
                </a:lnTo>
                <a:lnTo>
                  <a:pt x="474846" y="181400"/>
                </a:lnTo>
                <a:lnTo>
                  <a:pt x="481157" y="191247"/>
                </a:lnTo>
                <a:lnTo>
                  <a:pt x="476995" y="191247"/>
                </a:lnTo>
                <a:lnTo>
                  <a:pt x="472779" y="184555"/>
                </a:lnTo>
                <a:close/>
                <a:moveTo>
                  <a:pt x="498579" y="184555"/>
                </a:moveTo>
                <a:lnTo>
                  <a:pt x="494363" y="191247"/>
                </a:lnTo>
                <a:lnTo>
                  <a:pt x="490201" y="191247"/>
                </a:lnTo>
                <a:lnTo>
                  <a:pt x="496512" y="181400"/>
                </a:lnTo>
                <a:lnTo>
                  <a:pt x="490609" y="172206"/>
                </a:lnTo>
                <a:lnTo>
                  <a:pt x="494771" y="172206"/>
                </a:lnTo>
                <a:lnTo>
                  <a:pt x="498579" y="178190"/>
                </a:lnTo>
                <a:lnTo>
                  <a:pt x="502387" y="172206"/>
                </a:lnTo>
                <a:lnTo>
                  <a:pt x="506549" y="172206"/>
                </a:lnTo>
                <a:lnTo>
                  <a:pt x="500646" y="181400"/>
                </a:lnTo>
                <a:lnTo>
                  <a:pt x="506957" y="191247"/>
                </a:lnTo>
                <a:lnTo>
                  <a:pt x="502795" y="191247"/>
                </a:lnTo>
                <a:lnTo>
                  <a:pt x="498579" y="184555"/>
                </a:lnTo>
                <a:close/>
                <a:moveTo>
                  <a:pt x="8378" y="213256"/>
                </a:moveTo>
                <a:lnTo>
                  <a:pt x="4162" y="219947"/>
                </a:lnTo>
                <a:lnTo>
                  <a:pt x="0" y="219947"/>
                </a:lnTo>
                <a:lnTo>
                  <a:pt x="6310" y="210100"/>
                </a:lnTo>
                <a:lnTo>
                  <a:pt x="408" y="200907"/>
                </a:lnTo>
                <a:lnTo>
                  <a:pt x="4570" y="200907"/>
                </a:lnTo>
                <a:lnTo>
                  <a:pt x="8378" y="206891"/>
                </a:lnTo>
                <a:lnTo>
                  <a:pt x="12186" y="200907"/>
                </a:lnTo>
                <a:lnTo>
                  <a:pt x="16347" y="200907"/>
                </a:lnTo>
                <a:lnTo>
                  <a:pt x="10445" y="210100"/>
                </a:lnTo>
                <a:lnTo>
                  <a:pt x="16755" y="219947"/>
                </a:lnTo>
                <a:lnTo>
                  <a:pt x="12594" y="219947"/>
                </a:lnTo>
                <a:lnTo>
                  <a:pt x="8378" y="213256"/>
                </a:lnTo>
                <a:close/>
                <a:moveTo>
                  <a:pt x="34178" y="213256"/>
                </a:moveTo>
                <a:lnTo>
                  <a:pt x="29962" y="219947"/>
                </a:lnTo>
                <a:lnTo>
                  <a:pt x="25800" y="219947"/>
                </a:lnTo>
                <a:lnTo>
                  <a:pt x="32110" y="210100"/>
                </a:lnTo>
                <a:lnTo>
                  <a:pt x="26208" y="200907"/>
                </a:lnTo>
                <a:lnTo>
                  <a:pt x="30370" y="200907"/>
                </a:lnTo>
                <a:lnTo>
                  <a:pt x="34178" y="206891"/>
                </a:lnTo>
                <a:lnTo>
                  <a:pt x="37986" y="200907"/>
                </a:lnTo>
                <a:lnTo>
                  <a:pt x="42147" y="200907"/>
                </a:lnTo>
                <a:lnTo>
                  <a:pt x="36245" y="210100"/>
                </a:lnTo>
                <a:lnTo>
                  <a:pt x="42555" y="219947"/>
                </a:lnTo>
                <a:lnTo>
                  <a:pt x="38394" y="219947"/>
                </a:lnTo>
                <a:lnTo>
                  <a:pt x="34178" y="213256"/>
                </a:lnTo>
                <a:close/>
                <a:moveTo>
                  <a:pt x="59978" y="213256"/>
                </a:moveTo>
                <a:lnTo>
                  <a:pt x="55762" y="219947"/>
                </a:lnTo>
                <a:lnTo>
                  <a:pt x="51600" y="219947"/>
                </a:lnTo>
                <a:lnTo>
                  <a:pt x="57911" y="210100"/>
                </a:lnTo>
                <a:lnTo>
                  <a:pt x="52008" y="200907"/>
                </a:lnTo>
                <a:lnTo>
                  <a:pt x="56170" y="200907"/>
                </a:lnTo>
                <a:lnTo>
                  <a:pt x="59978" y="206891"/>
                </a:lnTo>
                <a:lnTo>
                  <a:pt x="63786" y="200907"/>
                </a:lnTo>
                <a:lnTo>
                  <a:pt x="67948" y="200907"/>
                </a:lnTo>
                <a:lnTo>
                  <a:pt x="62045" y="210100"/>
                </a:lnTo>
                <a:lnTo>
                  <a:pt x="68356" y="219947"/>
                </a:lnTo>
                <a:lnTo>
                  <a:pt x="64194" y="219947"/>
                </a:lnTo>
                <a:lnTo>
                  <a:pt x="59978" y="213256"/>
                </a:lnTo>
                <a:close/>
                <a:moveTo>
                  <a:pt x="85778" y="213256"/>
                </a:moveTo>
                <a:lnTo>
                  <a:pt x="81562" y="219947"/>
                </a:lnTo>
                <a:lnTo>
                  <a:pt x="77400" y="219947"/>
                </a:lnTo>
                <a:lnTo>
                  <a:pt x="83711" y="210100"/>
                </a:lnTo>
                <a:lnTo>
                  <a:pt x="77808" y="200907"/>
                </a:lnTo>
                <a:lnTo>
                  <a:pt x="81970" y="200907"/>
                </a:lnTo>
                <a:lnTo>
                  <a:pt x="85778" y="206891"/>
                </a:lnTo>
                <a:lnTo>
                  <a:pt x="89586" y="200907"/>
                </a:lnTo>
                <a:lnTo>
                  <a:pt x="93748" y="200907"/>
                </a:lnTo>
                <a:lnTo>
                  <a:pt x="87845" y="210100"/>
                </a:lnTo>
                <a:lnTo>
                  <a:pt x="94156" y="219947"/>
                </a:lnTo>
                <a:lnTo>
                  <a:pt x="89994" y="219947"/>
                </a:lnTo>
                <a:lnTo>
                  <a:pt x="85778" y="213256"/>
                </a:lnTo>
                <a:close/>
                <a:moveTo>
                  <a:pt x="111578" y="213256"/>
                </a:moveTo>
                <a:lnTo>
                  <a:pt x="107362" y="219947"/>
                </a:lnTo>
                <a:lnTo>
                  <a:pt x="103200" y="219947"/>
                </a:lnTo>
                <a:lnTo>
                  <a:pt x="109511" y="210100"/>
                </a:lnTo>
                <a:lnTo>
                  <a:pt x="103608" y="200907"/>
                </a:lnTo>
                <a:lnTo>
                  <a:pt x="107770" y="200907"/>
                </a:lnTo>
                <a:lnTo>
                  <a:pt x="111578" y="206891"/>
                </a:lnTo>
                <a:lnTo>
                  <a:pt x="115386" y="200907"/>
                </a:lnTo>
                <a:lnTo>
                  <a:pt x="119548" y="200907"/>
                </a:lnTo>
                <a:lnTo>
                  <a:pt x="113645" y="210100"/>
                </a:lnTo>
                <a:lnTo>
                  <a:pt x="119956" y="219947"/>
                </a:lnTo>
                <a:lnTo>
                  <a:pt x="115794" y="219947"/>
                </a:lnTo>
                <a:lnTo>
                  <a:pt x="111578" y="213256"/>
                </a:lnTo>
                <a:close/>
                <a:moveTo>
                  <a:pt x="137378" y="213256"/>
                </a:moveTo>
                <a:lnTo>
                  <a:pt x="133162" y="219947"/>
                </a:lnTo>
                <a:lnTo>
                  <a:pt x="129000" y="219947"/>
                </a:lnTo>
                <a:lnTo>
                  <a:pt x="135311" y="210100"/>
                </a:lnTo>
                <a:lnTo>
                  <a:pt x="129408" y="200907"/>
                </a:lnTo>
                <a:lnTo>
                  <a:pt x="133570" y="200907"/>
                </a:lnTo>
                <a:lnTo>
                  <a:pt x="137378" y="206891"/>
                </a:lnTo>
                <a:lnTo>
                  <a:pt x="141186" y="200907"/>
                </a:lnTo>
                <a:lnTo>
                  <a:pt x="145348" y="200907"/>
                </a:lnTo>
                <a:lnTo>
                  <a:pt x="139445" y="210100"/>
                </a:lnTo>
                <a:lnTo>
                  <a:pt x="145756" y="219947"/>
                </a:lnTo>
                <a:lnTo>
                  <a:pt x="141594" y="219947"/>
                </a:lnTo>
                <a:lnTo>
                  <a:pt x="137378" y="213256"/>
                </a:lnTo>
                <a:close/>
                <a:moveTo>
                  <a:pt x="163178" y="213256"/>
                </a:moveTo>
                <a:lnTo>
                  <a:pt x="158962" y="219947"/>
                </a:lnTo>
                <a:lnTo>
                  <a:pt x="154800" y="219947"/>
                </a:lnTo>
                <a:lnTo>
                  <a:pt x="161111" y="210100"/>
                </a:lnTo>
                <a:lnTo>
                  <a:pt x="155208" y="200907"/>
                </a:lnTo>
                <a:lnTo>
                  <a:pt x="159370" y="200907"/>
                </a:lnTo>
                <a:lnTo>
                  <a:pt x="163178" y="206891"/>
                </a:lnTo>
                <a:lnTo>
                  <a:pt x="166986" y="200907"/>
                </a:lnTo>
                <a:lnTo>
                  <a:pt x="171148" y="200907"/>
                </a:lnTo>
                <a:lnTo>
                  <a:pt x="165245" y="210100"/>
                </a:lnTo>
                <a:lnTo>
                  <a:pt x="171556" y="219947"/>
                </a:lnTo>
                <a:lnTo>
                  <a:pt x="167394" y="219947"/>
                </a:lnTo>
                <a:lnTo>
                  <a:pt x="163178" y="213256"/>
                </a:lnTo>
                <a:close/>
                <a:moveTo>
                  <a:pt x="188978" y="213256"/>
                </a:moveTo>
                <a:lnTo>
                  <a:pt x="184762" y="219947"/>
                </a:lnTo>
                <a:lnTo>
                  <a:pt x="180601" y="219947"/>
                </a:lnTo>
                <a:lnTo>
                  <a:pt x="186911" y="210100"/>
                </a:lnTo>
                <a:lnTo>
                  <a:pt x="181009" y="200907"/>
                </a:lnTo>
                <a:lnTo>
                  <a:pt x="185170" y="200907"/>
                </a:lnTo>
                <a:lnTo>
                  <a:pt x="188978" y="206891"/>
                </a:lnTo>
                <a:lnTo>
                  <a:pt x="192786" y="200907"/>
                </a:lnTo>
                <a:lnTo>
                  <a:pt x="196948" y="200907"/>
                </a:lnTo>
                <a:lnTo>
                  <a:pt x="191045" y="210100"/>
                </a:lnTo>
                <a:lnTo>
                  <a:pt x="197356" y="219947"/>
                </a:lnTo>
                <a:lnTo>
                  <a:pt x="193194" y="219947"/>
                </a:lnTo>
                <a:lnTo>
                  <a:pt x="188978" y="213256"/>
                </a:lnTo>
                <a:close/>
                <a:moveTo>
                  <a:pt x="214778" y="213256"/>
                </a:moveTo>
                <a:lnTo>
                  <a:pt x="210562" y="219947"/>
                </a:lnTo>
                <a:lnTo>
                  <a:pt x="206401" y="219947"/>
                </a:lnTo>
                <a:lnTo>
                  <a:pt x="212711" y="210100"/>
                </a:lnTo>
                <a:lnTo>
                  <a:pt x="206809" y="200907"/>
                </a:lnTo>
                <a:lnTo>
                  <a:pt x="210970" y="200907"/>
                </a:lnTo>
                <a:lnTo>
                  <a:pt x="214778" y="206891"/>
                </a:lnTo>
                <a:lnTo>
                  <a:pt x="218586" y="200907"/>
                </a:lnTo>
                <a:lnTo>
                  <a:pt x="222748" y="200907"/>
                </a:lnTo>
                <a:lnTo>
                  <a:pt x="216846" y="210100"/>
                </a:lnTo>
                <a:lnTo>
                  <a:pt x="223156" y="219947"/>
                </a:lnTo>
                <a:lnTo>
                  <a:pt x="218994" y="219947"/>
                </a:lnTo>
                <a:lnTo>
                  <a:pt x="214778" y="213256"/>
                </a:lnTo>
                <a:close/>
                <a:moveTo>
                  <a:pt x="240578" y="213256"/>
                </a:moveTo>
                <a:lnTo>
                  <a:pt x="236362" y="219947"/>
                </a:lnTo>
                <a:lnTo>
                  <a:pt x="232201" y="219947"/>
                </a:lnTo>
                <a:lnTo>
                  <a:pt x="238511" y="210100"/>
                </a:lnTo>
                <a:lnTo>
                  <a:pt x="232609" y="200907"/>
                </a:lnTo>
                <a:lnTo>
                  <a:pt x="236770" y="200907"/>
                </a:lnTo>
                <a:lnTo>
                  <a:pt x="240578" y="206891"/>
                </a:lnTo>
                <a:lnTo>
                  <a:pt x="244386" y="200907"/>
                </a:lnTo>
                <a:lnTo>
                  <a:pt x="248548" y="200907"/>
                </a:lnTo>
                <a:lnTo>
                  <a:pt x="242646" y="210100"/>
                </a:lnTo>
                <a:lnTo>
                  <a:pt x="248956" y="219947"/>
                </a:lnTo>
                <a:lnTo>
                  <a:pt x="244794" y="219947"/>
                </a:lnTo>
                <a:lnTo>
                  <a:pt x="240578" y="213256"/>
                </a:lnTo>
                <a:close/>
                <a:moveTo>
                  <a:pt x="266378" y="213256"/>
                </a:moveTo>
                <a:lnTo>
                  <a:pt x="262162" y="219947"/>
                </a:lnTo>
                <a:lnTo>
                  <a:pt x="258001" y="219947"/>
                </a:lnTo>
                <a:lnTo>
                  <a:pt x="264311" y="210100"/>
                </a:lnTo>
                <a:lnTo>
                  <a:pt x="258409" y="200907"/>
                </a:lnTo>
                <a:lnTo>
                  <a:pt x="262570" y="200907"/>
                </a:lnTo>
                <a:lnTo>
                  <a:pt x="266378" y="206891"/>
                </a:lnTo>
                <a:lnTo>
                  <a:pt x="270187" y="200907"/>
                </a:lnTo>
                <a:lnTo>
                  <a:pt x="274348" y="200907"/>
                </a:lnTo>
                <a:lnTo>
                  <a:pt x="268446" y="210100"/>
                </a:lnTo>
                <a:lnTo>
                  <a:pt x="274756" y="219947"/>
                </a:lnTo>
                <a:lnTo>
                  <a:pt x="270595" y="219947"/>
                </a:lnTo>
                <a:lnTo>
                  <a:pt x="266378" y="213256"/>
                </a:lnTo>
                <a:close/>
                <a:moveTo>
                  <a:pt x="292179" y="213256"/>
                </a:moveTo>
                <a:lnTo>
                  <a:pt x="287962" y="219947"/>
                </a:lnTo>
                <a:lnTo>
                  <a:pt x="283801" y="219947"/>
                </a:lnTo>
                <a:lnTo>
                  <a:pt x="290111" y="210100"/>
                </a:lnTo>
                <a:lnTo>
                  <a:pt x="284209" y="200907"/>
                </a:lnTo>
                <a:lnTo>
                  <a:pt x="288370" y="200907"/>
                </a:lnTo>
                <a:lnTo>
                  <a:pt x="292179" y="206891"/>
                </a:lnTo>
                <a:lnTo>
                  <a:pt x="295987" y="200907"/>
                </a:lnTo>
                <a:lnTo>
                  <a:pt x="300148" y="200907"/>
                </a:lnTo>
                <a:lnTo>
                  <a:pt x="294246" y="210100"/>
                </a:lnTo>
                <a:lnTo>
                  <a:pt x="300556" y="219947"/>
                </a:lnTo>
                <a:lnTo>
                  <a:pt x="296395" y="219947"/>
                </a:lnTo>
                <a:lnTo>
                  <a:pt x="292179" y="213256"/>
                </a:lnTo>
                <a:close/>
                <a:moveTo>
                  <a:pt x="317979" y="213256"/>
                </a:moveTo>
                <a:lnTo>
                  <a:pt x="313762" y="219947"/>
                </a:lnTo>
                <a:lnTo>
                  <a:pt x="309601" y="219947"/>
                </a:lnTo>
                <a:lnTo>
                  <a:pt x="315911" y="210100"/>
                </a:lnTo>
                <a:lnTo>
                  <a:pt x="310009" y="200907"/>
                </a:lnTo>
                <a:lnTo>
                  <a:pt x="314170" y="200907"/>
                </a:lnTo>
                <a:lnTo>
                  <a:pt x="317979" y="206891"/>
                </a:lnTo>
                <a:lnTo>
                  <a:pt x="321787" y="200907"/>
                </a:lnTo>
                <a:lnTo>
                  <a:pt x="325948" y="200907"/>
                </a:lnTo>
                <a:lnTo>
                  <a:pt x="320046" y="210100"/>
                </a:lnTo>
                <a:lnTo>
                  <a:pt x="326356" y="219947"/>
                </a:lnTo>
                <a:lnTo>
                  <a:pt x="322195" y="219947"/>
                </a:lnTo>
                <a:lnTo>
                  <a:pt x="317979" y="213256"/>
                </a:lnTo>
                <a:close/>
                <a:moveTo>
                  <a:pt x="343779" y="213256"/>
                </a:moveTo>
                <a:lnTo>
                  <a:pt x="339563" y="219947"/>
                </a:lnTo>
                <a:lnTo>
                  <a:pt x="335401" y="219947"/>
                </a:lnTo>
                <a:lnTo>
                  <a:pt x="341711" y="210100"/>
                </a:lnTo>
                <a:lnTo>
                  <a:pt x="335809" y="200907"/>
                </a:lnTo>
                <a:lnTo>
                  <a:pt x="339971" y="200907"/>
                </a:lnTo>
                <a:lnTo>
                  <a:pt x="343779" y="206891"/>
                </a:lnTo>
                <a:lnTo>
                  <a:pt x="347587" y="200907"/>
                </a:lnTo>
                <a:lnTo>
                  <a:pt x="351748" y="200907"/>
                </a:lnTo>
                <a:lnTo>
                  <a:pt x="345846" y="210100"/>
                </a:lnTo>
                <a:lnTo>
                  <a:pt x="352156" y="219947"/>
                </a:lnTo>
                <a:lnTo>
                  <a:pt x="347995" y="219947"/>
                </a:lnTo>
                <a:lnTo>
                  <a:pt x="343779" y="213256"/>
                </a:lnTo>
                <a:close/>
                <a:moveTo>
                  <a:pt x="369579" y="213256"/>
                </a:moveTo>
                <a:lnTo>
                  <a:pt x="365363" y="219947"/>
                </a:lnTo>
                <a:lnTo>
                  <a:pt x="361201" y="219947"/>
                </a:lnTo>
                <a:lnTo>
                  <a:pt x="367511" y="210100"/>
                </a:lnTo>
                <a:lnTo>
                  <a:pt x="361609" y="200907"/>
                </a:lnTo>
                <a:lnTo>
                  <a:pt x="365771" y="200907"/>
                </a:lnTo>
                <a:lnTo>
                  <a:pt x="369579" y="206891"/>
                </a:lnTo>
                <a:lnTo>
                  <a:pt x="373387" y="200907"/>
                </a:lnTo>
                <a:lnTo>
                  <a:pt x="377548" y="200907"/>
                </a:lnTo>
                <a:lnTo>
                  <a:pt x="371646" y="210100"/>
                </a:lnTo>
                <a:lnTo>
                  <a:pt x="377956" y="219947"/>
                </a:lnTo>
                <a:lnTo>
                  <a:pt x="373795" y="219947"/>
                </a:lnTo>
                <a:lnTo>
                  <a:pt x="369579" y="213256"/>
                </a:lnTo>
                <a:close/>
                <a:moveTo>
                  <a:pt x="395379" y="213256"/>
                </a:moveTo>
                <a:lnTo>
                  <a:pt x="391163" y="219947"/>
                </a:lnTo>
                <a:lnTo>
                  <a:pt x="387001" y="219947"/>
                </a:lnTo>
                <a:lnTo>
                  <a:pt x="393312" y="210100"/>
                </a:lnTo>
                <a:lnTo>
                  <a:pt x="387409" y="200907"/>
                </a:lnTo>
                <a:lnTo>
                  <a:pt x="391571" y="200907"/>
                </a:lnTo>
                <a:lnTo>
                  <a:pt x="395379" y="206891"/>
                </a:lnTo>
                <a:lnTo>
                  <a:pt x="399187" y="200907"/>
                </a:lnTo>
                <a:lnTo>
                  <a:pt x="403348" y="200907"/>
                </a:lnTo>
                <a:lnTo>
                  <a:pt x="397446" y="210100"/>
                </a:lnTo>
                <a:lnTo>
                  <a:pt x="403756" y="219947"/>
                </a:lnTo>
                <a:lnTo>
                  <a:pt x="399595" y="219947"/>
                </a:lnTo>
                <a:lnTo>
                  <a:pt x="395379" y="213256"/>
                </a:lnTo>
                <a:close/>
                <a:moveTo>
                  <a:pt x="421179" y="213256"/>
                </a:moveTo>
                <a:lnTo>
                  <a:pt x="416963" y="219947"/>
                </a:lnTo>
                <a:lnTo>
                  <a:pt x="412801" y="219947"/>
                </a:lnTo>
                <a:lnTo>
                  <a:pt x="419112" y="210100"/>
                </a:lnTo>
                <a:lnTo>
                  <a:pt x="413209" y="200907"/>
                </a:lnTo>
                <a:lnTo>
                  <a:pt x="417371" y="200907"/>
                </a:lnTo>
                <a:lnTo>
                  <a:pt x="421179" y="206891"/>
                </a:lnTo>
                <a:lnTo>
                  <a:pt x="424987" y="200907"/>
                </a:lnTo>
                <a:lnTo>
                  <a:pt x="429149" y="200907"/>
                </a:lnTo>
                <a:lnTo>
                  <a:pt x="423246" y="210100"/>
                </a:lnTo>
                <a:lnTo>
                  <a:pt x="429557" y="219947"/>
                </a:lnTo>
                <a:lnTo>
                  <a:pt x="425395" y="219947"/>
                </a:lnTo>
                <a:lnTo>
                  <a:pt x="421179" y="213256"/>
                </a:lnTo>
                <a:close/>
                <a:moveTo>
                  <a:pt x="446979" y="213256"/>
                </a:moveTo>
                <a:lnTo>
                  <a:pt x="442763" y="219947"/>
                </a:lnTo>
                <a:lnTo>
                  <a:pt x="438601" y="219947"/>
                </a:lnTo>
                <a:lnTo>
                  <a:pt x="444912" y="210100"/>
                </a:lnTo>
                <a:lnTo>
                  <a:pt x="439009" y="200907"/>
                </a:lnTo>
                <a:lnTo>
                  <a:pt x="443171" y="200907"/>
                </a:lnTo>
                <a:lnTo>
                  <a:pt x="446979" y="206891"/>
                </a:lnTo>
                <a:lnTo>
                  <a:pt x="450787" y="200907"/>
                </a:lnTo>
                <a:lnTo>
                  <a:pt x="454949" y="200907"/>
                </a:lnTo>
                <a:lnTo>
                  <a:pt x="449046" y="210100"/>
                </a:lnTo>
                <a:lnTo>
                  <a:pt x="455357" y="219947"/>
                </a:lnTo>
                <a:lnTo>
                  <a:pt x="451195" y="219947"/>
                </a:lnTo>
                <a:lnTo>
                  <a:pt x="446979" y="213256"/>
                </a:lnTo>
                <a:close/>
                <a:moveTo>
                  <a:pt x="472779" y="213256"/>
                </a:moveTo>
                <a:lnTo>
                  <a:pt x="468563" y="219947"/>
                </a:lnTo>
                <a:lnTo>
                  <a:pt x="464401" y="219947"/>
                </a:lnTo>
                <a:lnTo>
                  <a:pt x="470712" y="210100"/>
                </a:lnTo>
                <a:lnTo>
                  <a:pt x="464809" y="200907"/>
                </a:lnTo>
                <a:lnTo>
                  <a:pt x="468971" y="200907"/>
                </a:lnTo>
                <a:lnTo>
                  <a:pt x="472779" y="206891"/>
                </a:lnTo>
                <a:lnTo>
                  <a:pt x="476587" y="200907"/>
                </a:lnTo>
                <a:lnTo>
                  <a:pt x="480749" y="200907"/>
                </a:lnTo>
                <a:lnTo>
                  <a:pt x="474846" y="210100"/>
                </a:lnTo>
                <a:lnTo>
                  <a:pt x="481157" y="219947"/>
                </a:lnTo>
                <a:lnTo>
                  <a:pt x="476995" y="219947"/>
                </a:lnTo>
                <a:lnTo>
                  <a:pt x="472779" y="213256"/>
                </a:lnTo>
                <a:close/>
                <a:moveTo>
                  <a:pt x="498579" y="213256"/>
                </a:moveTo>
                <a:lnTo>
                  <a:pt x="494363" y="219947"/>
                </a:lnTo>
                <a:lnTo>
                  <a:pt x="490201" y="219947"/>
                </a:lnTo>
                <a:lnTo>
                  <a:pt x="496512" y="210100"/>
                </a:lnTo>
                <a:lnTo>
                  <a:pt x="490609" y="200907"/>
                </a:lnTo>
                <a:lnTo>
                  <a:pt x="494771" y="200907"/>
                </a:lnTo>
                <a:lnTo>
                  <a:pt x="498579" y="206891"/>
                </a:lnTo>
                <a:lnTo>
                  <a:pt x="502387" y="200907"/>
                </a:lnTo>
                <a:lnTo>
                  <a:pt x="506549" y="200907"/>
                </a:lnTo>
                <a:lnTo>
                  <a:pt x="500646" y="210100"/>
                </a:lnTo>
                <a:lnTo>
                  <a:pt x="506957" y="219947"/>
                </a:lnTo>
                <a:lnTo>
                  <a:pt x="502795" y="219947"/>
                </a:lnTo>
                <a:lnTo>
                  <a:pt x="498579" y="213256"/>
                </a:lnTo>
                <a:close/>
                <a:moveTo>
                  <a:pt x="8378" y="241957"/>
                </a:moveTo>
                <a:lnTo>
                  <a:pt x="4162" y="248648"/>
                </a:lnTo>
                <a:lnTo>
                  <a:pt x="0" y="248648"/>
                </a:lnTo>
                <a:lnTo>
                  <a:pt x="6310" y="238802"/>
                </a:lnTo>
                <a:lnTo>
                  <a:pt x="408" y="229608"/>
                </a:lnTo>
                <a:lnTo>
                  <a:pt x="4570" y="229608"/>
                </a:lnTo>
                <a:lnTo>
                  <a:pt x="8378" y="235592"/>
                </a:lnTo>
                <a:lnTo>
                  <a:pt x="12186" y="229608"/>
                </a:lnTo>
                <a:lnTo>
                  <a:pt x="16347" y="229608"/>
                </a:lnTo>
                <a:lnTo>
                  <a:pt x="10445" y="238802"/>
                </a:lnTo>
                <a:lnTo>
                  <a:pt x="16755" y="248648"/>
                </a:lnTo>
                <a:lnTo>
                  <a:pt x="12594" y="248648"/>
                </a:lnTo>
                <a:lnTo>
                  <a:pt x="8378" y="241957"/>
                </a:lnTo>
                <a:close/>
                <a:moveTo>
                  <a:pt x="34178" y="241957"/>
                </a:moveTo>
                <a:lnTo>
                  <a:pt x="29962" y="248648"/>
                </a:lnTo>
                <a:lnTo>
                  <a:pt x="25800" y="248648"/>
                </a:lnTo>
                <a:lnTo>
                  <a:pt x="32110" y="238802"/>
                </a:lnTo>
                <a:lnTo>
                  <a:pt x="26208" y="229608"/>
                </a:lnTo>
                <a:lnTo>
                  <a:pt x="30370" y="229608"/>
                </a:lnTo>
                <a:lnTo>
                  <a:pt x="34178" y="235592"/>
                </a:lnTo>
                <a:lnTo>
                  <a:pt x="37986" y="229608"/>
                </a:lnTo>
                <a:lnTo>
                  <a:pt x="42147" y="229608"/>
                </a:lnTo>
                <a:lnTo>
                  <a:pt x="36245" y="238802"/>
                </a:lnTo>
                <a:lnTo>
                  <a:pt x="42555" y="248648"/>
                </a:lnTo>
                <a:lnTo>
                  <a:pt x="38394" y="248648"/>
                </a:lnTo>
                <a:lnTo>
                  <a:pt x="34178" y="241957"/>
                </a:lnTo>
                <a:close/>
                <a:moveTo>
                  <a:pt x="59978" y="241957"/>
                </a:moveTo>
                <a:lnTo>
                  <a:pt x="55762" y="248648"/>
                </a:lnTo>
                <a:lnTo>
                  <a:pt x="51600" y="248648"/>
                </a:lnTo>
                <a:lnTo>
                  <a:pt x="57911" y="238802"/>
                </a:lnTo>
                <a:lnTo>
                  <a:pt x="52008" y="229608"/>
                </a:lnTo>
                <a:lnTo>
                  <a:pt x="56170" y="229608"/>
                </a:lnTo>
                <a:lnTo>
                  <a:pt x="59978" y="235592"/>
                </a:lnTo>
                <a:lnTo>
                  <a:pt x="63786" y="229608"/>
                </a:lnTo>
                <a:lnTo>
                  <a:pt x="67948" y="229608"/>
                </a:lnTo>
                <a:lnTo>
                  <a:pt x="62045" y="238802"/>
                </a:lnTo>
                <a:lnTo>
                  <a:pt x="68356" y="248648"/>
                </a:lnTo>
                <a:lnTo>
                  <a:pt x="64194" y="248648"/>
                </a:lnTo>
                <a:lnTo>
                  <a:pt x="59978" y="241957"/>
                </a:lnTo>
                <a:close/>
                <a:moveTo>
                  <a:pt x="85778" y="241957"/>
                </a:moveTo>
                <a:lnTo>
                  <a:pt x="81562" y="248648"/>
                </a:lnTo>
                <a:lnTo>
                  <a:pt x="77400" y="248648"/>
                </a:lnTo>
                <a:lnTo>
                  <a:pt x="83711" y="238802"/>
                </a:lnTo>
                <a:lnTo>
                  <a:pt x="77808" y="229608"/>
                </a:lnTo>
                <a:lnTo>
                  <a:pt x="81970" y="229608"/>
                </a:lnTo>
                <a:lnTo>
                  <a:pt x="85778" y="235592"/>
                </a:lnTo>
                <a:lnTo>
                  <a:pt x="89586" y="229608"/>
                </a:lnTo>
                <a:lnTo>
                  <a:pt x="93748" y="229608"/>
                </a:lnTo>
                <a:lnTo>
                  <a:pt x="87845" y="238802"/>
                </a:lnTo>
                <a:lnTo>
                  <a:pt x="94156" y="248648"/>
                </a:lnTo>
                <a:lnTo>
                  <a:pt x="89994" y="248648"/>
                </a:lnTo>
                <a:lnTo>
                  <a:pt x="85778" y="241957"/>
                </a:lnTo>
                <a:close/>
                <a:moveTo>
                  <a:pt x="111578" y="241957"/>
                </a:moveTo>
                <a:lnTo>
                  <a:pt x="107362" y="248648"/>
                </a:lnTo>
                <a:lnTo>
                  <a:pt x="103200" y="248648"/>
                </a:lnTo>
                <a:lnTo>
                  <a:pt x="109511" y="238802"/>
                </a:lnTo>
                <a:lnTo>
                  <a:pt x="103608" y="229608"/>
                </a:lnTo>
                <a:lnTo>
                  <a:pt x="107770" y="229608"/>
                </a:lnTo>
                <a:lnTo>
                  <a:pt x="111578" y="235592"/>
                </a:lnTo>
                <a:lnTo>
                  <a:pt x="115386" y="229608"/>
                </a:lnTo>
                <a:lnTo>
                  <a:pt x="119548" y="229608"/>
                </a:lnTo>
                <a:lnTo>
                  <a:pt x="113645" y="238802"/>
                </a:lnTo>
                <a:lnTo>
                  <a:pt x="119956" y="248648"/>
                </a:lnTo>
                <a:lnTo>
                  <a:pt x="115794" y="248648"/>
                </a:lnTo>
                <a:lnTo>
                  <a:pt x="111578" y="241957"/>
                </a:lnTo>
                <a:close/>
                <a:moveTo>
                  <a:pt x="137378" y="241957"/>
                </a:moveTo>
                <a:lnTo>
                  <a:pt x="133162" y="248648"/>
                </a:lnTo>
                <a:lnTo>
                  <a:pt x="129000" y="248648"/>
                </a:lnTo>
                <a:lnTo>
                  <a:pt x="135311" y="238802"/>
                </a:lnTo>
                <a:lnTo>
                  <a:pt x="129408" y="229608"/>
                </a:lnTo>
                <a:lnTo>
                  <a:pt x="133570" y="229608"/>
                </a:lnTo>
                <a:lnTo>
                  <a:pt x="137378" y="235592"/>
                </a:lnTo>
                <a:lnTo>
                  <a:pt x="141186" y="229608"/>
                </a:lnTo>
                <a:lnTo>
                  <a:pt x="145348" y="229608"/>
                </a:lnTo>
                <a:lnTo>
                  <a:pt x="139445" y="238802"/>
                </a:lnTo>
                <a:lnTo>
                  <a:pt x="145756" y="248648"/>
                </a:lnTo>
                <a:lnTo>
                  <a:pt x="141594" y="248648"/>
                </a:lnTo>
                <a:lnTo>
                  <a:pt x="137378" y="241957"/>
                </a:lnTo>
                <a:close/>
                <a:moveTo>
                  <a:pt x="163178" y="241957"/>
                </a:moveTo>
                <a:lnTo>
                  <a:pt x="158962" y="248648"/>
                </a:lnTo>
                <a:lnTo>
                  <a:pt x="154800" y="248648"/>
                </a:lnTo>
                <a:lnTo>
                  <a:pt x="161111" y="238802"/>
                </a:lnTo>
                <a:lnTo>
                  <a:pt x="155208" y="229608"/>
                </a:lnTo>
                <a:lnTo>
                  <a:pt x="159370" y="229608"/>
                </a:lnTo>
                <a:lnTo>
                  <a:pt x="163178" y="235592"/>
                </a:lnTo>
                <a:lnTo>
                  <a:pt x="166986" y="229608"/>
                </a:lnTo>
                <a:lnTo>
                  <a:pt x="171148" y="229608"/>
                </a:lnTo>
                <a:lnTo>
                  <a:pt x="165245" y="238802"/>
                </a:lnTo>
                <a:lnTo>
                  <a:pt x="171556" y="248648"/>
                </a:lnTo>
                <a:lnTo>
                  <a:pt x="167394" y="248648"/>
                </a:lnTo>
                <a:lnTo>
                  <a:pt x="163178" y="241957"/>
                </a:lnTo>
                <a:close/>
                <a:moveTo>
                  <a:pt x="188978" y="241957"/>
                </a:moveTo>
                <a:lnTo>
                  <a:pt x="184762" y="248648"/>
                </a:lnTo>
                <a:lnTo>
                  <a:pt x="180601" y="248648"/>
                </a:lnTo>
                <a:lnTo>
                  <a:pt x="186911" y="238802"/>
                </a:lnTo>
                <a:lnTo>
                  <a:pt x="181009" y="229608"/>
                </a:lnTo>
                <a:lnTo>
                  <a:pt x="185170" y="229608"/>
                </a:lnTo>
                <a:lnTo>
                  <a:pt x="188978" y="235592"/>
                </a:lnTo>
                <a:lnTo>
                  <a:pt x="192786" y="229608"/>
                </a:lnTo>
                <a:lnTo>
                  <a:pt x="196948" y="229608"/>
                </a:lnTo>
                <a:lnTo>
                  <a:pt x="191045" y="238802"/>
                </a:lnTo>
                <a:lnTo>
                  <a:pt x="197356" y="248648"/>
                </a:lnTo>
                <a:lnTo>
                  <a:pt x="193194" y="248648"/>
                </a:lnTo>
                <a:lnTo>
                  <a:pt x="188978" y="241957"/>
                </a:lnTo>
                <a:close/>
                <a:moveTo>
                  <a:pt x="214778" y="241957"/>
                </a:moveTo>
                <a:lnTo>
                  <a:pt x="210562" y="248648"/>
                </a:lnTo>
                <a:lnTo>
                  <a:pt x="206401" y="248648"/>
                </a:lnTo>
                <a:lnTo>
                  <a:pt x="212711" y="238802"/>
                </a:lnTo>
                <a:lnTo>
                  <a:pt x="206809" y="229608"/>
                </a:lnTo>
                <a:lnTo>
                  <a:pt x="210970" y="229608"/>
                </a:lnTo>
                <a:lnTo>
                  <a:pt x="214778" y="235592"/>
                </a:lnTo>
                <a:lnTo>
                  <a:pt x="218586" y="229608"/>
                </a:lnTo>
                <a:lnTo>
                  <a:pt x="222748" y="229608"/>
                </a:lnTo>
                <a:lnTo>
                  <a:pt x="216846" y="238802"/>
                </a:lnTo>
                <a:lnTo>
                  <a:pt x="223156" y="248648"/>
                </a:lnTo>
                <a:lnTo>
                  <a:pt x="218994" y="248648"/>
                </a:lnTo>
                <a:lnTo>
                  <a:pt x="214778" y="241957"/>
                </a:lnTo>
                <a:close/>
                <a:moveTo>
                  <a:pt x="240578" y="241957"/>
                </a:moveTo>
                <a:lnTo>
                  <a:pt x="236362" y="248648"/>
                </a:lnTo>
                <a:lnTo>
                  <a:pt x="232201" y="248648"/>
                </a:lnTo>
                <a:lnTo>
                  <a:pt x="238511" y="238802"/>
                </a:lnTo>
                <a:lnTo>
                  <a:pt x="232609" y="229608"/>
                </a:lnTo>
                <a:lnTo>
                  <a:pt x="236770" y="229608"/>
                </a:lnTo>
                <a:lnTo>
                  <a:pt x="240578" y="235592"/>
                </a:lnTo>
                <a:lnTo>
                  <a:pt x="244386" y="229608"/>
                </a:lnTo>
                <a:lnTo>
                  <a:pt x="248548" y="229608"/>
                </a:lnTo>
                <a:lnTo>
                  <a:pt x="242646" y="238802"/>
                </a:lnTo>
                <a:lnTo>
                  <a:pt x="248956" y="248648"/>
                </a:lnTo>
                <a:lnTo>
                  <a:pt x="244794" y="248648"/>
                </a:lnTo>
                <a:lnTo>
                  <a:pt x="240578" y="241957"/>
                </a:lnTo>
                <a:close/>
                <a:moveTo>
                  <a:pt x="266378" y="241957"/>
                </a:moveTo>
                <a:lnTo>
                  <a:pt x="262162" y="248648"/>
                </a:lnTo>
                <a:lnTo>
                  <a:pt x="258001" y="248648"/>
                </a:lnTo>
                <a:lnTo>
                  <a:pt x="264311" y="238802"/>
                </a:lnTo>
                <a:lnTo>
                  <a:pt x="258409" y="229608"/>
                </a:lnTo>
                <a:lnTo>
                  <a:pt x="262570" y="229608"/>
                </a:lnTo>
                <a:lnTo>
                  <a:pt x="266378" y="235592"/>
                </a:lnTo>
                <a:lnTo>
                  <a:pt x="270187" y="229608"/>
                </a:lnTo>
                <a:lnTo>
                  <a:pt x="274348" y="229608"/>
                </a:lnTo>
                <a:lnTo>
                  <a:pt x="268446" y="238802"/>
                </a:lnTo>
                <a:lnTo>
                  <a:pt x="274756" y="248648"/>
                </a:lnTo>
                <a:lnTo>
                  <a:pt x="270595" y="248648"/>
                </a:lnTo>
                <a:lnTo>
                  <a:pt x="266378" y="241957"/>
                </a:lnTo>
                <a:close/>
                <a:moveTo>
                  <a:pt x="292179" y="241957"/>
                </a:moveTo>
                <a:lnTo>
                  <a:pt x="287962" y="248648"/>
                </a:lnTo>
                <a:lnTo>
                  <a:pt x="283801" y="248648"/>
                </a:lnTo>
                <a:lnTo>
                  <a:pt x="290111" y="238802"/>
                </a:lnTo>
                <a:lnTo>
                  <a:pt x="284209" y="229608"/>
                </a:lnTo>
                <a:lnTo>
                  <a:pt x="288370" y="229608"/>
                </a:lnTo>
                <a:lnTo>
                  <a:pt x="292179" y="235592"/>
                </a:lnTo>
                <a:lnTo>
                  <a:pt x="295987" y="229608"/>
                </a:lnTo>
                <a:lnTo>
                  <a:pt x="300148" y="229608"/>
                </a:lnTo>
                <a:lnTo>
                  <a:pt x="294246" y="238802"/>
                </a:lnTo>
                <a:lnTo>
                  <a:pt x="300556" y="248648"/>
                </a:lnTo>
                <a:lnTo>
                  <a:pt x="296395" y="248648"/>
                </a:lnTo>
                <a:lnTo>
                  <a:pt x="292179" y="241957"/>
                </a:lnTo>
                <a:close/>
                <a:moveTo>
                  <a:pt x="317979" y="241957"/>
                </a:moveTo>
                <a:lnTo>
                  <a:pt x="313762" y="248648"/>
                </a:lnTo>
                <a:lnTo>
                  <a:pt x="309601" y="248648"/>
                </a:lnTo>
                <a:lnTo>
                  <a:pt x="315911" y="238802"/>
                </a:lnTo>
                <a:lnTo>
                  <a:pt x="310009" y="229608"/>
                </a:lnTo>
                <a:lnTo>
                  <a:pt x="314170" y="229608"/>
                </a:lnTo>
                <a:lnTo>
                  <a:pt x="317979" y="235592"/>
                </a:lnTo>
                <a:lnTo>
                  <a:pt x="321787" y="229608"/>
                </a:lnTo>
                <a:lnTo>
                  <a:pt x="325948" y="229608"/>
                </a:lnTo>
                <a:lnTo>
                  <a:pt x="320046" y="238802"/>
                </a:lnTo>
                <a:lnTo>
                  <a:pt x="326356" y="248648"/>
                </a:lnTo>
                <a:lnTo>
                  <a:pt x="322195" y="248648"/>
                </a:lnTo>
                <a:lnTo>
                  <a:pt x="317979" y="241957"/>
                </a:lnTo>
                <a:close/>
                <a:moveTo>
                  <a:pt x="343779" y="241957"/>
                </a:moveTo>
                <a:lnTo>
                  <a:pt x="339563" y="248648"/>
                </a:lnTo>
                <a:lnTo>
                  <a:pt x="335401" y="248648"/>
                </a:lnTo>
                <a:lnTo>
                  <a:pt x="341711" y="238802"/>
                </a:lnTo>
                <a:lnTo>
                  <a:pt x="335809" y="229608"/>
                </a:lnTo>
                <a:lnTo>
                  <a:pt x="339971" y="229608"/>
                </a:lnTo>
                <a:lnTo>
                  <a:pt x="343779" y="235592"/>
                </a:lnTo>
                <a:lnTo>
                  <a:pt x="347587" y="229608"/>
                </a:lnTo>
                <a:lnTo>
                  <a:pt x="351748" y="229608"/>
                </a:lnTo>
                <a:lnTo>
                  <a:pt x="345846" y="238802"/>
                </a:lnTo>
                <a:lnTo>
                  <a:pt x="352156" y="248648"/>
                </a:lnTo>
                <a:lnTo>
                  <a:pt x="347995" y="248648"/>
                </a:lnTo>
                <a:lnTo>
                  <a:pt x="343779" y="241957"/>
                </a:lnTo>
                <a:close/>
                <a:moveTo>
                  <a:pt x="369579" y="241957"/>
                </a:moveTo>
                <a:lnTo>
                  <a:pt x="365363" y="248648"/>
                </a:lnTo>
                <a:lnTo>
                  <a:pt x="361201" y="248648"/>
                </a:lnTo>
                <a:lnTo>
                  <a:pt x="367511" y="238802"/>
                </a:lnTo>
                <a:lnTo>
                  <a:pt x="361609" y="229608"/>
                </a:lnTo>
                <a:lnTo>
                  <a:pt x="365771" y="229608"/>
                </a:lnTo>
                <a:lnTo>
                  <a:pt x="369579" y="235592"/>
                </a:lnTo>
                <a:lnTo>
                  <a:pt x="373387" y="229608"/>
                </a:lnTo>
                <a:lnTo>
                  <a:pt x="377548" y="229608"/>
                </a:lnTo>
                <a:lnTo>
                  <a:pt x="371646" y="238802"/>
                </a:lnTo>
                <a:lnTo>
                  <a:pt x="377956" y="248648"/>
                </a:lnTo>
                <a:lnTo>
                  <a:pt x="373795" y="248648"/>
                </a:lnTo>
                <a:lnTo>
                  <a:pt x="369579" y="241957"/>
                </a:lnTo>
                <a:close/>
                <a:moveTo>
                  <a:pt x="395379" y="241957"/>
                </a:moveTo>
                <a:lnTo>
                  <a:pt x="391163" y="248648"/>
                </a:lnTo>
                <a:lnTo>
                  <a:pt x="387001" y="248648"/>
                </a:lnTo>
                <a:lnTo>
                  <a:pt x="393312" y="238802"/>
                </a:lnTo>
                <a:lnTo>
                  <a:pt x="387409" y="229608"/>
                </a:lnTo>
                <a:lnTo>
                  <a:pt x="391571" y="229608"/>
                </a:lnTo>
                <a:lnTo>
                  <a:pt x="395379" y="235592"/>
                </a:lnTo>
                <a:lnTo>
                  <a:pt x="399187" y="229608"/>
                </a:lnTo>
                <a:lnTo>
                  <a:pt x="403348" y="229608"/>
                </a:lnTo>
                <a:lnTo>
                  <a:pt x="397446" y="238802"/>
                </a:lnTo>
                <a:lnTo>
                  <a:pt x="403756" y="248648"/>
                </a:lnTo>
                <a:lnTo>
                  <a:pt x="399595" y="248648"/>
                </a:lnTo>
                <a:lnTo>
                  <a:pt x="395379" y="241957"/>
                </a:lnTo>
                <a:close/>
                <a:moveTo>
                  <a:pt x="421179" y="241957"/>
                </a:moveTo>
                <a:lnTo>
                  <a:pt x="416963" y="248648"/>
                </a:lnTo>
                <a:lnTo>
                  <a:pt x="412801" y="248648"/>
                </a:lnTo>
                <a:lnTo>
                  <a:pt x="419112" y="238802"/>
                </a:lnTo>
                <a:lnTo>
                  <a:pt x="413209" y="229608"/>
                </a:lnTo>
                <a:lnTo>
                  <a:pt x="417371" y="229608"/>
                </a:lnTo>
                <a:lnTo>
                  <a:pt x="421179" y="235592"/>
                </a:lnTo>
                <a:lnTo>
                  <a:pt x="424987" y="229608"/>
                </a:lnTo>
                <a:lnTo>
                  <a:pt x="429149" y="229608"/>
                </a:lnTo>
                <a:lnTo>
                  <a:pt x="423246" y="238802"/>
                </a:lnTo>
                <a:lnTo>
                  <a:pt x="429557" y="248648"/>
                </a:lnTo>
                <a:lnTo>
                  <a:pt x="425395" y="248648"/>
                </a:lnTo>
                <a:lnTo>
                  <a:pt x="421179" y="241957"/>
                </a:lnTo>
                <a:close/>
                <a:moveTo>
                  <a:pt x="446979" y="241957"/>
                </a:moveTo>
                <a:lnTo>
                  <a:pt x="442763" y="248648"/>
                </a:lnTo>
                <a:lnTo>
                  <a:pt x="438601" y="248648"/>
                </a:lnTo>
                <a:lnTo>
                  <a:pt x="444912" y="238802"/>
                </a:lnTo>
                <a:lnTo>
                  <a:pt x="439009" y="229608"/>
                </a:lnTo>
                <a:lnTo>
                  <a:pt x="443171" y="229608"/>
                </a:lnTo>
                <a:lnTo>
                  <a:pt x="446979" y="235592"/>
                </a:lnTo>
                <a:lnTo>
                  <a:pt x="450787" y="229608"/>
                </a:lnTo>
                <a:lnTo>
                  <a:pt x="454949" y="229608"/>
                </a:lnTo>
                <a:lnTo>
                  <a:pt x="449046" y="238802"/>
                </a:lnTo>
                <a:lnTo>
                  <a:pt x="455357" y="248648"/>
                </a:lnTo>
                <a:lnTo>
                  <a:pt x="451195" y="248648"/>
                </a:lnTo>
                <a:lnTo>
                  <a:pt x="446979" y="241957"/>
                </a:lnTo>
                <a:close/>
                <a:moveTo>
                  <a:pt x="472779" y="241957"/>
                </a:moveTo>
                <a:lnTo>
                  <a:pt x="468563" y="248648"/>
                </a:lnTo>
                <a:lnTo>
                  <a:pt x="464401" y="248648"/>
                </a:lnTo>
                <a:lnTo>
                  <a:pt x="470712" y="238802"/>
                </a:lnTo>
                <a:lnTo>
                  <a:pt x="464809" y="229608"/>
                </a:lnTo>
                <a:lnTo>
                  <a:pt x="468971" y="229608"/>
                </a:lnTo>
                <a:lnTo>
                  <a:pt x="472779" y="235592"/>
                </a:lnTo>
                <a:lnTo>
                  <a:pt x="476587" y="229608"/>
                </a:lnTo>
                <a:lnTo>
                  <a:pt x="480749" y="229608"/>
                </a:lnTo>
                <a:lnTo>
                  <a:pt x="474846" y="238802"/>
                </a:lnTo>
                <a:lnTo>
                  <a:pt x="481157" y="248648"/>
                </a:lnTo>
                <a:lnTo>
                  <a:pt x="476995" y="248648"/>
                </a:lnTo>
                <a:lnTo>
                  <a:pt x="472779" y="241957"/>
                </a:lnTo>
                <a:close/>
                <a:moveTo>
                  <a:pt x="498579" y="241957"/>
                </a:moveTo>
                <a:lnTo>
                  <a:pt x="494363" y="248648"/>
                </a:lnTo>
                <a:lnTo>
                  <a:pt x="490201" y="248648"/>
                </a:lnTo>
                <a:lnTo>
                  <a:pt x="496512" y="238802"/>
                </a:lnTo>
                <a:lnTo>
                  <a:pt x="490609" y="229608"/>
                </a:lnTo>
                <a:lnTo>
                  <a:pt x="494771" y="229608"/>
                </a:lnTo>
                <a:lnTo>
                  <a:pt x="498579" y="235592"/>
                </a:lnTo>
                <a:lnTo>
                  <a:pt x="502387" y="229608"/>
                </a:lnTo>
                <a:lnTo>
                  <a:pt x="506549" y="229608"/>
                </a:lnTo>
                <a:lnTo>
                  <a:pt x="500646" y="238802"/>
                </a:lnTo>
                <a:lnTo>
                  <a:pt x="506957" y="248648"/>
                </a:lnTo>
                <a:lnTo>
                  <a:pt x="502795" y="248648"/>
                </a:lnTo>
                <a:lnTo>
                  <a:pt x="498579" y="241957"/>
                </a:lnTo>
                <a:close/>
                <a:moveTo>
                  <a:pt x="8378" y="270658"/>
                </a:moveTo>
                <a:lnTo>
                  <a:pt x="4162" y="277349"/>
                </a:lnTo>
                <a:lnTo>
                  <a:pt x="0" y="277349"/>
                </a:lnTo>
                <a:lnTo>
                  <a:pt x="6310" y="267502"/>
                </a:lnTo>
                <a:lnTo>
                  <a:pt x="408" y="258309"/>
                </a:lnTo>
                <a:lnTo>
                  <a:pt x="4570" y="258309"/>
                </a:lnTo>
                <a:lnTo>
                  <a:pt x="8378" y="264293"/>
                </a:lnTo>
                <a:lnTo>
                  <a:pt x="12186" y="258309"/>
                </a:lnTo>
                <a:lnTo>
                  <a:pt x="16347" y="258309"/>
                </a:lnTo>
                <a:lnTo>
                  <a:pt x="10445" y="267502"/>
                </a:lnTo>
                <a:lnTo>
                  <a:pt x="16755" y="277349"/>
                </a:lnTo>
                <a:lnTo>
                  <a:pt x="12594" y="277349"/>
                </a:lnTo>
                <a:lnTo>
                  <a:pt x="8378" y="270658"/>
                </a:lnTo>
                <a:close/>
                <a:moveTo>
                  <a:pt x="34178" y="270658"/>
                </a:moveTo>
                <a:lnTo>
                  <a:pt x="29962" y="277349"/>
                </a:lnTo>
                <a:lnTo>
                  <a:pt x="25800" y="277349"/>
                </a:lnTo>
                <a:lnTo>
                  <a:pt x="32110" y="267502"/>
                </a:lnTo>
                <a:lnTo>
                  <a:pt x="26208" y="258309"/>
                </a:lnTo>
                <a:lnTo>
                  <a:pt x="30370" y="258309"/>
                </a:lnTo>
                <a:lnTo>
                  <a:pt x="34178" y="264293"/>
                </a:lnTo>
                <a:lnTo>
                  <a:pt x="37986" y="258309"/>
                </a:lnTo>
                <a:lnTo>
                  <a:pt x="42147" y="258309"/>
                </a:lnTo>
                <a:lnTo>
                  <a:pt x="36245" y="267502"/>
                </a:lnTo>
                <a:lnTo>
                  <a:pt x="42555" y="277349"/>
                </a:lnTo>
                <a:lnTo>
                  <a:pt x="38394" y="277349"/>
                </a:lnTo>
                <a:lnTo>
                  <a:pt x="34178" y="270658"/>
                </a:lnTo>
                <a:close/>
                <a:moveTo>
                  <a:pt x="59978" y="270658"/>
                </a:moveTo>
                <a:lnTo>
                  <a:pt x="55762" y="277349"/>
                </a:lnTo>
                <a:lnTo>
                  <a:pt x="51600" y="277349"/>
                </a:lnTo>
                <a:lnTo>
                  <a:pt x="57911" y="267502"/>
                </a:lnTo>
                <a:lnTo>
                  <a:pt x="52008" y="258309"/>
                </a:lnTo>
                <a:lnTo>
                  <a:pt x="56170" y="258309"/>
                </a:lnTo>
                <a:lnTo>
                  <a:pt x="59978" y="264293"/>
                </a:lnTo>
                <a:lnTo>
                  <a:pt x="63786" y="258309"/>
                </a:lnTo>
                <a:lnTo>
                  <a:pt x="67948" y="258309"/>
                </a:lnTo>
                <a:lnTo>
                  <a:pt x="62045" y="267502"/>
                </a:lnTo>
                <a:lnTo>
                  <a:pt x="68356" y="277349"/>
                </a:lnTo>
                <a:lnTo>
                  <a:pt x="64194" y="277349"/>
                </a:lnTo>
                <a:lnTo>
                  <a:pt x="59978" y="270658"/>
                </a:lnTo>
                <a:close/>
                <a:moveTo>
                  <a:pt x="85778" y="270658"/>
                </a:moveTo>
                <a:lnTo>
                  <a:pt x="81562" y="277349"/>
                </a:lnTo>
                <a:lnTo>
                  <a:pt x="77400" y="277349"/>
                </a:lnTo>
                <a:lnTo>
                  <a:pt x="83711" y="267502"/>
                </a:lnTo>
                <a:lnTo>
                  <a:pt x="77808" y="258309"/>
                </a:lnTo>
                <a:lnTo>
                  <a:pt x="81970" y="258309"/>
                </a:lnTo>
                <a:lnTo>
                  <a:pt x="85778" y="264293"/>
                </a:lnTo>
                <a:lnTo>
                  <a:pt x="89586" y="258309"/>
                </a:lnTo>
                <a:lnTo>
                  <a:pt x="93748" y="258309"/>
                </a:lnTo>
                <a:lnTo>
                  <a:pt x="87845" y="267502"/>
                </a:lnTo>
                <a:lnTo>
                  <a:pt x="94156" y="277349"/>
                </a:lnTo>
                <a:lnTo>
                  <a:pt x="89994" y="277349"/>
                </a:lnTo>
                <a:lnTo>
                  <a:pt x="85778" y="270658"/>
                </a:lnTo>
                <a:close/>
                <a:moveTo>
                  <a:pt x="111578" y="270658"/>
                </a:moveTo>
                <a:lnTo>
                  <a:pt x="107362" y="277349"/>
                </a:lnTo>
                <a:lnTo>
                  <a:pt x="103200" y="277349"/>
                </a:lnTo>
                <a:lnTo>
                  <a:pt x="109511" y="267502"/>
                </a:lnTo>
                <a:lnTo>
                  <a:pt x="103608" y="258309"/>
                </a:lnTo>
                <a:lnTo>
                  <a:pt x="107770" y="258309"/>
                </a:lnTo>
                <a:lnTo>
                  <a:pt x="111578" y="264293"/>
                </a:lnTo>
                <a:lnTo>
                  <a:pt x="115386" y="258309"/>
                </a:lnTo>
                <a:lnTo>
                  <a:pt x="119548" y="258309"/>
                </a:lnTo>
                <a:lnTo>
                  <a:pt x="113645" y="267502"/>
                </a:lnTo>
                <a:lnTo>
                  <a:pt x="119956" y="277349"/>
                </a:lnTo>
                <a:lnTo>
                  <a:pt x="115794" y="277349"/>
                </a:lnTo>
                <a:lnTo>
                  <a:pt x="111578" y="270658"/>
                </a:lnTo>
                <a:close/>
                <a:moveTo>
                  <a:pt x="137378" y="270658"/>
                </a:moveTo>
                <a:lnTo>
                  <a:pt x="133162" y="277349"/>
                </a:lnTo>
                <a:lnTo>
                  <a:pt x="129000" y="277349"/>
                </a:lnTo>
                <a:lnTo>
                  <a:pt x="135311" y="267502"/>
                </a:lnTo>
                <a:lnTo>
                  <a:pt x="129408" y="258309"/>
                </a:lnTo>
                <a:lnTo>
                  <a:pt x="133570" y="258309"/>
                </a:lnTo>
                <a:lnTo>
                  <a:pt x="137378" y="264293"/>
                </a:lnTo>
                <a:lnTo>
                  <a:pt x="141186" y="258309"/>
                </a:lnTo>
                <a:lnTo>
                  <a:pt x="145348" y="258309"/>
                </a:lnTo>
                <a:lnTo>
                  <a:pt x="139445" y="267502"/>
                </a:lnTo>
                <a:lnTo>
                  <a:pt x="145756" y="277349"/>
                </a:lnTo>
                <a:lnTo>
                  <a:pt x="141594" y="277349"/>
                </a:lnTo>
                <a:lnTo>
                  <a:pt x="137378" y="270658"/>
                </a:lnTo>
                <a:close/>
                <a:moveTo>
                  <a:pt x="163178" y="270658"/>
                </a:moveTo>
                <a:lnTo>
                  <a:pt x="158962" y="277349"/>
                </a:lnTo>
                <a:lnTo>
                  <a:pt x="154800" y="277349"/>
                </a:lnTo>
                <a:lnTo>
                  <a:pt x="161111" y="267502"/>
                </a:lnTo>
                <a:lnTo>
                  <a:pt x="155208" y="258309"/>
                </a:lnTo>
                <a:lnTo>
                  <a:pt x="159370" y="258309"/>
                </a:lnTo>
                <a:lnTo>
                  <a:pt x="163178" y="264293"/>
                </a:lnTo>
                <a:lnTo>
                  <a:pt x="166986" y="258309"/>
                </a:lnTo>
                <a:lnTo>
                  <a:pt x="171148" y="258309"/>
                </a:lnTo>
                <a:lnTo>
                  <a:pt x="165245" y="267502"/>
                </a:lnTo>
                <a:lnTo>
                  <a:pt x="171556" y="277349"/>
                </a:lnTo>
                <a:lnTo>
                  <a:pt x="167394" y="277349"/>
                </a:lnTo>
                <a:lnTo>
                  <a:pt x="163178" y="270658"/>
                </a:lnTo>
                <a:close/>
                <a:moveTo>
                  <a:pt x="188978" y="270658"/>
                </a:moveTo>
                <a:lnTo>
                  <a:pt x="184762" y="277349"/>
                </a:lnTo>
                <a:lnTo>
                  <a:pt x="180601" y="277349"/>
                </a:lnTo>
                <a:lnTo>
                  <a:pt x="186911" y="267502"/>
                </a:lnTo>
                <a:lnTo>
                  <a:pt x="181009" y="258309"/>
                </a:lnTo>
                <a:lnTo>
                  <a:pt x="185170" y="258309"/>
                </a:lnTo>
                <a:lnTo>
                  <a:pt x="188978" y="264293"/>
                </a:lnTo>
                <a:lnTo>
                  <a:pt x="192786" y="258309"/>
                </a:lnTo>
                <a:lnTo>
                  <a:pt x="196948" y="258309"/>
                </a:lnTo>
                <a:lnTo>
                  <a:pt x="191045" y="267502"/>
                </a:lnTo>
                <a:lnTo>
                  <a:pt x="197356" y="277349"/>
                </a:lnTo>
                <a:lnTo>
                  <a:pt x="193194" y="277349"/>
                </a:lnTo>
                <a:lnTo>
                  <a:pt x="188978" y="270658"/>
                </a:lnTo>
                <a:close/>
                <a:moveTo>
                  <a:pt x="214778" y="270658"/>
                </a:moveTo>
                <a:lnTo>
                  <a:pt x="210562" y="277349"/>
                </a:lnTo>
                <a:lnTo>
                  <a:pt x="206401" y="277349"/>
                </a:lnTo>
                <a:lnTo>
                  <a:pt x="212711" y="267502"/>
                </a:lnTo>
                <a:lnTo>
                  <a:pt x="206809" y="258309"/>
                </a:lnTo>
                <a:lnTo>
                  <a:pt x="210970" y="258309"/>
                </a:lnTo>
                <a:lnTo>
                  <a:pt x="214778" y="264293"/>
                </a:lnTo>
                <a:lnTo>
                  <a:pt x="218586" y="258309"/>
                </a:lnTo>
                <a:lnTo>
                  <a:pt x="222748" y="258309"/>
                </a:lnTo>
                <a:lnTo>
                  <a:pt x="216846" y="267502"/>
                </a:lnTo>
                <a:lnTo>
                  <a:pt x="223156" y="277349"/>
                </a:lnTo>
                <a:lnTo>
                  <a:pt x="218994" y="277349"/>
                </a:lnTo>
                <a:lnTo>
                  <a:pt x="214778" y="270658"/>
                </a:lnTo>
                <a:close/>
                <a:moveTo>
                  <a:pt x="240578" y="270658"/>
                </a:moveTo>
                <a:lnTo>
                  <a:pt x="236362" y="277349"/>
                </a:lnTo>
                <a:lnTo>
                  <a:pt x="232201" y="277349"/>
                </a:lnTo>
                <a:lnTo>
                  <a:pt x="238511" y="267502"/>
                </a:lnTo>
                <a:lnTo>
                  <a:pt x="232609" y="258309"/>
                </a:lnTo>
                <a:lnTo>
                  <a:pt x="236770" y="258309"/>
                </a:lnTo>
                <a:lnTo>
                  <a:pt x="240578" y="264293"/>
                </a:lnTo>
                <a:lnTo>
                  <a:pt x="244386" y="258309"/>
                </a:lnTo>
                <a:lnTo>
                  <a:pt x="248548" y="258309"/>
                </a:lnTo>
                <a:lnTo>
                  <a:pt x="242646" y="267502"/>
                </a:lnTo>
                <a:lnTo>
                  <a:pt x="248956" y="277349"/>
                </a:lnTo>
                <a:lnTo>
                  <a:pt x="244794" y="277349"/>
                </a:lnTo>
                <a:lnTo>
                  <a:pt x="240578" y="270658"/>
                </a:lnTo>
                <a:close/>
                <a:moveTo>
                  <a:pt x="266378" y="270658"/>
                </a:moveTo>
                <a:lnTo>
                  <a:pt x="262162" y="277349"/>
                </a:lnTo>
                <a:lnTo>
                  <a:pt x="258001" y="277349"/>
                </a:lnTo>
                <a:lnTo>
                  <a:pt x="264311" y="267502"/>
                </a:lnTo>
                <a:lnTo>
                  <a:pt x="258409" y="258309"/>
                </a:lnTo>
                <a:lnTo>
                  <a:pt x="262570" y="258309"/>
                </a:lnTo>
                <a:lnTo>
                  <a:pt x="266378" y="264293"/>
                </a:lnTo>
                <a:lnTo>
                  <a:pt x="270187" y="258309"/>
                </a:lnTo>
                <a:lnTo>
                  <a:pt x="274348" y="258309"/>
                </a:lnTo>
                <a:lnTo>
                  <a:pt x="268446" y="267502"/>
                </a:lnTo>
                <a:lnTo>
                  <a:pt x="274756" y="277349"/>
                </a:lnTo>
                <a:lnTo>
                  <a:pt x="270595" y="277349"/>
                </a:lnTo>
                <a:lnTo>
                  <a:pt x="266378" y="270658"/>
                </a:lnTo>
                <a:close/>
                <a:moveTo>
                  <a:pt x="292179" y="270658"/>
                </a:moveTo>
                <a:lnTo>
                  <a:pt x="287962" y="277349"/>
                </a:lnTo>
                <a:lnTo>
                  <a:pt x="283801" y="277349"/>
                </a:lnTo>
                <a:lnTo>
                  <a:pt x="290111" y="267502"/>
                </a:lnTo>
                <a:lnTo>
                  <a:pt x="284209" y="258309"/>
                </a:lnTo>
                <a:lnTo>
                  <a:pt x="288370" y="258309"/>
                </a:lnTo>
                <a:lnTo>
                  <a:pt x="292179" y="264293"/>
                </a:lnTo>
                <a:lnTo>
                  <a:pt x="295987" y="258309"/>
                </a:lnTo>
                <a:lnTo>
                  <a:pt x="300148" y="258309"/>
                </a:lnTo>
                <a:lnTo>
                  <a:pt x="294246" y="267502"/>
                </a:lnTo>
                <a:lnTo>
                  <a:pt x="300556" y="277349"/>
                </a:lnTo>
                <a:lnTo>
                  <a:pt x="296395" y="277349"/>
                </a:lnTo>
                <a:lnTo>
                  <a:pt x="292179" y="270658"/>
                </a:lnTo>
                <a:close/>
                <a:moveTo>
                  <a:pt x="317979" y="270658"/>
                </a:moveTo>
                <a:lnTo>
                  <a:pt x="313762" y="277349"/>
                </a:lnTo>
                <a:lnTo>
                  <a:pt x="309601" y="277349"/>
                </a:lnTo>
                <a:lnTo>
                  <a:pt x="315911" y="267502"/>
                </a:lnTo>
                <a:lnTo>
                  <a:pt x="310009" y="258309"/>
                </a:lnTo>
                <a:lnTo>
                  <a:pt x="314170" y="258309"/>
                </a:lnTo>
                <a:lnTo>
                  <a:pt x="317979" y="264293"/>
                </a:lnTo>
                <a:lnTo>
                  <a:pt x="321787" y="258309"/>
                </a:lnTo>
                <a:lnTo>
                  <a:pt x="325948" y="258309"/>
                </a:lnTo>
                <a:lnTo>
                  <a:pt x="320046" y="267502"/>
                </a:lnTo>
                <a:lnTo>
                  <a:pt x="326356" y="277349"/>
                </a:lnTo>
                <a:lnTo>
                  <a:pt x="322195" y="277349"/>
                </a:lnTo>
                <a:lnTo>
                  <a:pt x="317979" y="270658"/>
                </a:lnTo>
                <a:close/>
                <a:moveTo>
                  <a:pt x="343779" y="270658"/>
                </a:moveTo>
                <a:lnTo>
                  <a:pt x="339563" y="277349"/>
                </a:lnTo>
                <a:lnTo>
                  <a:pt x="335401" y="277349"/>
                </a:lnTo>
                <a:lnTo>
                  <a:pt x="341711" y="267502"/>
                </a:lnTo>
                <a:lnTo>
                  <a:pt x="335809" y="258309"/>
                </a:lnTo>
                <a:lnTo>
                  <a:pt x="339971" y="258309"/>
                </a:lnTo>
                <a:lnTo>
                  <a:pt x="343779" y="264293"/>
                </a:lnTo>
                <a:lnTo>
                  <a:pt x="347587" y="258309"/>
                </a:lnTo>
                <a:lnTo>
                  <a:pt x="351748" y="258309"/>
                </a:lnTo>
                <a:lnTo>
                  <a:pt x="345846" y="267502"/>
                </a:lnTo>
                <a:lnTo>
                  <a:pt x="352156" y="277349"/>
                </a:lnTo>
                <a:lnTo>
                  <a:pt x="347995" y="277349"/>
                </a:lnTo>
                <a:lnTo>
                  <a:pt x="343779" y="270658"/>
                </a:lnTo>
                <a:close/>
                <a:moveTo>
                  <a:pt x="369579" y="270658"/>
                </a:moveTo>
                <a:lnTo>
                  <a:pt x="365363" y="277349"/>
                </a:lnTo>
                <a:lnTo>
                  <a:pt x="361201" y="277349"/>
                </a:lnTo>
                <a:lnTo>
                  <a:pt x="367511" y="267502"/>
                </a:lnTo>
                <a:lnTo>
                  <a:pt x="361609" y="258309"/>
                </a:lnTo>
                <a:lnTo>
                  <a:pt x="365771" y="258309"/>
                </a:lnTo>
                <a:lnTo>
                  <a:pt x="369579" y="264293"/>
                </a:lnTo>
                <a:lnTo>
                  <a:pt x="373387" y="258309"/>
                </a:lnTo>
                <a:lnTo>
                  <a:pt x="377548" y="258309"/>
                </a:lnTo>
                <a:lnTo>
                  <a:pt x="371646" y="267502"/>
                </a:lnTo>
                <a:lnTo>
                  <a:pt x="377956" y="277349"/>
                </a:lnTo>
                <a:lnTo>
                  <a:pt x="373795" y="277349"/>
                </a:lnTo>
                <a:lnTo>
                  <a:pt x="369579" y="270658"/>
                </a:lnTo>
                <a:close/>
                <a:moveTo>
                  <a:pt x="395379" y="270658"/>
                </a:moveTo>
                <a:lnTo>
                  <a:pt x="391163" y="277349"/>
                </a:lnTo>
                <a:lnTo>
                  <a:pt x="387001" y="277349"/>
                </a:lnTo>
                <a:lnTo>
                  <a:pt x="393312" y="267502"/>
                </a:lnTo>
                <a:lnTo>
                  <a:pt x="387409" y="258309"/>
                </a:lnTo>
                <a:lnTo>
                  <a:pt x="391571" y="258309"/>
                </a:lnTo>
                <a:lnTo>
                  <a:pt x="395379" y="264293"/>
                </a:lnTo>
                <a:lnTo>
                  <a:pt x="399187" y="258309"/>
                </a:lnTo>
                <a:lnTo>
                  <a:pt x="403348" y="258309"/>
                </a:lnTo>
                <a:lnTo>
                  <a:pt x="397446" y="267502"/>
                </a:lnTo>
                <a:lnTo>
                  <a:pt x="403756" y="277349"/>
                </a:lnTo>
                <a:lnTo>
                  <a:pt x="399595" y="277349"/>
                </a:lnTo>
                <a:lnTo>
                  <a:pt x="395379" y="270658"/>
                </a:lnTo>
                <a:close/>
                <a:moveTo>
                  <a:pt x="421179" y="270658"/>
                </a:moveTo>
                <a:lnTo>
                  <a:pt x="416963" y="277349"/>
                </a:lnTo>
                <a:lnTo>
                  <a:pt x="412801" y="277349"/>
                </a:lnTo>
                <a:lnTo>
                  <a:pt x="419112" y="267502"/>
                </a:lnTo>
                <a:lnTo>
                  <a:pt x="413209" y="258309"/>
                </a:lnTo>
                <a:lnTo>
                  <a:pt x="417371" y="258309"/>
                </a:lnTo>
                <a:lnTo>
                  <a:pt x="421179" y="264293"/>
                </a:lnTo>
                <a:lnTo>
                  <a:pt x="424987" y="258309"/>
                </a:lnTo>
                <a:lnTo>
                  <a:pt x="429149" y="258309"/>
                </a:lnTo>
                <a:lnTo>
                  <a:pt x="423246" y="267502"/>
                </a:lnTo>
                <a:lnTo>
                  <a:pt x="429557" y="277349"/>
                </a:lnTo>
                <a:lnTo>
                  <a:pt x="425395" y="277349"/>
                </a:lnTo>
                <a:lnTo>
                  <a:pt x="421179" y="270658"/>
                </a:lnTo>
                <a:close/>
                <a:moveTo>
                  <a:pt x="446979" y="270658"/>
                </a:moveTo>
                <a:lnTo>
                  <a:pt x="442763" y="277349"/>
                </a:lnTo>
                <a:lnTo>
                  <a:pt x="438601" y="277349"/>
                </a:lnTo>
                <a:lnTo>
                  <a:pt x="444912" y="267502"/>
                </a:lnTo>
                <a:lnTo>
                  <a:pt x="439009" y="258309"/>
                </a:lnTo>
                <a:lnTo>
                  <a:pt x="443171" y="258309"/>
                </a:lnTo>
                <a:lnTo>
                  <a:pt x="446979" y="264293"/>
                </a:lnTo>
                <a:lnTo>
                  <a:pt x="450787" y="258309"/>
                </a:lnTo>
                <a:lnTo>
                  <a:pt x="454949" y="258309"/>
                </a:lnTo>
                <a:lnTo>
                  <a:pt x="449046" y="267502"/>
                </a:lnTo>
                <a:lnTo>
                  <a:pt x="455357" y="277349"/>
                </a:lnTo>
                <a:lnTo>
                  <a:pt x="451195" y="277349"/>
                </a:lnTo>
                <a:lnTo>
                  <a:pt x="446979" y="270658"/>
                </a:lnTo>
                <a:close/>
                <a:moveTo>
                  <a:pt x="472779" y="270658"/>
                </a:moveTo>
                <a:lnTo>
                  <a:pt x="468563" y="277349"/>
                </a:lnTo>
                <a:lnTo>
                  <a:pt x="464401" y="277349"/>
                </a:lnTo>
                <a:lnTo>
                  <a:pt x="470712" y="267502"/>
                </a:lnTo>
                <a:lnTo>
                  <a:pt x="464809" y="258309"/>
                </a:lnTo>
                <a:lnTo>
                  <a:pt x="468971" y="258309"/>
                </a:lnTo>
                <a:lnTo>
                  <a:pt x="472779" y="264293"/>
                </a:lnTo>
                <a:lnTo>
                  <a:pt x="476587" y="258309"/>
                </a:lnTo>
                <a:lnTo>
                  <a:pt x="480749" y="258309"/>
                </a:lnTo>
                <a:lnTo>
                  <a:pt x="474846" y="267502"/>
                </a:lnTo>
                <a:lnTo>
                  <a:pt x="481157" y="277349"/>
                </a:lnTo>
                <a:lnTo>
                  <a:pt x="476995" y="277349"/>
                </a:lnTo>
                <a:lnTo>
                  <a:pt x="472779" y="270658"/>
                </a:lnTo>
                <a:close/>
                <a:moveTo>
                  <a:pt x="498579" y="270658"/>
                </a:moveTo>
                <a:lnTo>
                  <a:pt x="494363" y="277349"/>
                </a:lnTo>
                <a:lnTo>
                  <a:pt x="490201" y="277349"/>
                </a:lnTo>
                <a:lnTo>
                  <a:pt x="496512" y="267502"/>
                </a:lnTo>
                <a:lnTo>
                  <a:pt x="490609" y="258309"/>
                </a:lnTo>
                <a:lnTo>
                  <a:pt x="494771" y="258309"/>
                </a:lnTo>
                <a:lnTo>
                  <a:pt x="498579" y="264293"/>
                </a:lnTo>
                <a:lnTo>
                  <a:pt x="502387" y="258309"/>
                </a:lnTo>
                <a:lnTo>
                  <a:pt x="506549" y="258309"/>
                </a:lnTo>
                <a:lnTo>
                  <a:pt x="500646" y="267502"/>
                </a:lnTo>
                <a:lnTo>
                  <a:pt x="506957" y="277349"/>
                </a:lnTo>
                <a:lnTo>
                  <a:pt x="502795" y="277349"/>
                </a:lnTo>
                <a:lnTo>
                  <a:pt x="498579" y="270658"/>
                </a:lnTo>
                <a:close/>
                <a:moveTo>
                  <a:pt x="8378" y="299359"/>
                </a:moveTo>
                <a:lnTo>
                  <a:pt x="4162" y="306050"/>
                </a:lnTo>
                <a:lnTo>
                  <a:pt x="0" y="306050"/>
                </a:lnTo>
                <a:lnTo>
                  <a:pt x="6310" y="296204"/>
                </a:lnTo>
                <a:lnTo>
                  <a:pt x="408" y="287010"/>
                </a:lnTo>
                <a:lnTo>
                  <a:pt x="4570" y="287010"/>
                </a:lnTo>
                <a:lnTo>
                  <a:pt x="8378" y="292994"/>
                </a:lnTo>
                <a:lnTo>
                  <a:pt x="12186" y="287010"/>
                </a:lnTo>
                <a:lnTo>
                  <a:pt x="16347" y="287010"/>
                </a:lnTo>
                <a:lnTo>
                  <a:pt x="10445" y="296204"/>
                </a:lnTo>
                <a:lnTo>
                  <a:pt x="16755" y="306050"/>
                </a:lnTo>
                <a:lnTo>
                  <a:pt x="12594" y="306050"/>
                </a:lnTo>
                <a:lnTo>
                  <a:pt x="8378" y="299359"/>
                </a:lnTo>
                <a:close/>
                <a:moveTo>
                  <a:pt x="34178" y="299359"/>
                </a:moveTo>
                <a:lnTo>
                  <a:pt x="29962" y="306050"/>
                </a:lnTo>
                <a:lnTo>
                  <a:pt x="25800" y="306050"/>
                </a:lnTo>
                <a:lnTo>
                  <a:pt x="32110" y="296204"/>
                </a:lnTo>
                <a:lnTo>
                  <a:pt x="26208" y="287010"/>
                </a:lnTo>
                <a:lnTo>
                  <a:pt x="30370" y="287010"/>
                </a:lnTo>
                <a:lnTo>
                  <a:pt x="34178" y="292994"/>
                </a:lnTo>
                <a:lnTo>
                  <a:pt x="37986" y="287010"/>
                </a:lnTo>
                <a:lnTo>
                  <a:pt x="42147" y="287010"/>
                </a:lnTo>
                <a:lnTo>
                  <a:pt x="36245" y="296204"/>
                </a:lnTo>
                <a:lnTo>
                  <a:pt x="42555" y="306050"/>
                </a:lnTo>
                <a:lnTo>
                  <a:pt x="38394" y="306050"/>
                </a:lnTo>
                <a:lnTo>
                  <a:pt x="34178" y="299359"/>
                </a:lnTo>
                <a:close/>
                <a:moveTo>
                  <a:pt x="59978" y="299359"/>
                </a:moveTo>
                <a:lnTo>
                  <a:pt x="55762" y="306050"/>
                </a:lnTo>
                <a:lnTo>
                  <a:pt x="51600" y="306050"/>
                </a:lnTo>
                <a:lnTo>
                  <a:pt x="57911" y="296204"/>
                </a:lnTo>
                <a:lnTo>
                  <a:pt x="52008" y="287010"/>
                </a:lnTo>
                <a:lnTo>
                  <a:pt x="56170" y="287010"/>
                </a:lnTo>
                <a:lnTo>
                  <a:pt x="59978" y="292994"/>
                </a:lnTo>
                <a:lnTo>
                  <a:pt x="63786" y="287010"/>
                </a:lnTo>
                <a:lnTo>
                  <a:pt x="67948" y="287010"/>
                </a:lnTo>
                <a:lnTo>
                  <a:pt x="62045" y="296204"/>
                </a:lnTo>
                <a:lnTo>
                  <a:pt x="68356" y="306050"/>
                </a:lnTo>
                <a:lnTo>
                  <a:pt x="64194" y="306050"/>
                </a:lnTo>
                <a:lnTo>
                  <a:pt x="59978" y="299359"/>
                </a:lnTo>
                <a:close/>
                <a:moveTo>
                  <a:pt x="85778" y="299359"/>
                </a:moveTo>
                <a:lnTo>
                  <a:pt x="81562" y="306050"/>
                </a:lnTo>
                <a:lnTo>
                  <a:pt x="77400" y="306050"/>
                </a:lnTo>
                <a:lnTo>
                  <a:pt x="83711" y="296204"/>
                </a:lnTo>
                <a:lnTo>
                  <a:pt x="77808" y="287010"/>
                </a:lnTo>
                <a:lnTo>
                  <a:pt x="81970" y="287010"/>
                </a:lnTo>
                <a:lnTo>
                  <a:pt x="85778" y="292994"/>
                </a:lnTo>
                <a:lnTo>
                  <a:pt x="89586" y="287010"/>
                </a:lnTo>
                <a:lnTo>
                  <a:pt x="93748" y="287010"/>
                </a:lnTo>
                <a:lnTo>
                  <a:pt x="87845" y="296204"/>
                </a:lnTo>
                <a:lnTo>
                  <a:pt x="94156" y="306050"/>
                </a:lnTo>
                <a:lnTo>
                  <a:pt x="89994" y="306050"/>
                </a:lnTo>
                <a:lnTo>
                  <a:pt x="85778" y="299359"/>
                </a:lnTo>
                <a:close/>
                <a:moveTo>
                  <a:pt x="111578" y="299359"/>
                </a:moveTo>
                <a:lnTo>
                  <a:pt x="107362" y="306050"/>
                </a:lnTo>
                <a:lnTo>
                  <a:pt x="103200" y="306050"/>
                </a:lnTo>
                <a:lnTo>
                  <a:pt x="109511" y="296204"/>
                </a:lnTo>
                <a:lnTo>
                  <a:pt x="103608" y="287010"/>
                </a:lnTo>
                <a:lnTo>
                  <a:pt x="107770" y="287010"/>
                </a:lnTo>
                <a:lnTo>
                  <a:pt x="111578" y="292994"/>
                </a:lnTo>
                <a:lnTo>
                  <a:pt x="115386" y="287010"/>
                </a:lnTo>
                <a:lnTo>
                  <a:pt x="119548" y="287010"/>
                </a:lnTo>
                <a:lnTo>
                  <a:pt x="113645" y="296204"/>
                </a:lnTo>
                <a:lnTo>
                  <a:pt x="119956" y="306050"/>
                </a:lnTo>
                <a:lnTo>
                  <a:pt x="115794" y="306050"/>
                </a:lnTo>
                <a:lnTo>
                  <a:pt x="111578" y="299359"/>
                </a:lnTo>
                <a:close/>
                <a:moveTo>
                  <a:pt x="137378" y="299359"/>
                </a:moveTo>
                <a:lnTo>
                  <a:pt x="133162" y="306050"/>
                </a:lnTo>
                <a:lnTo>
                  <a:pt x="129000" y="306050"/>
                </a:lnTo>
                <a:lnTo>
                  <a:pt x="135311" y="296204"/>
                </a:lnTo>
                <a:lnTo>
                  <a:pt x="129408" y="287010"/>
                </a:lnTo>
                <a:lnTo>
                  <a:pt x="133570" y="287010"/>
                </a:lnTo>
                <a:lnTo>
                  <a:pt x="137378" y="292994"/>
                </a:lnTo>
                <a:lnTo>
                  <a:pt x="141186" y="287010"/>
                </a:lnTo>
                <a:lnTo>
                  <a:pt x="145348" y="287010"/>
                </a:lnTo>
                <a:lnTo>
                  <a:pt x="139445" y="296204"/>
                </a:lnTo>
                <a:lnTo>
                  <a:pt x="145756" y="306050"/>
                </a:lnTo>
                <a:lnTo>
                  <a:pt x="141594" y="306050"/>
                </a:lnTo>
                <a:lnTo>
                  <a:pt x="137378" y="299359"/>
                </a:lnTo>
                <a:close/>
                <a:moveTo>
                  <a:pt x="163178" y="299359"/>
                </a:moveTo>
                <a:lnTo>
                  <a:pt x="158962" y="306050"/>
                </a:lnTo>
                <a:lnTo>
                  <a:pt x="154800" y="306050"/>
                </a:lnTo>
                <a:lnTo>
                  <a:pt x="161111" y="296204"/>
                </a:lnTo>
                <a:lnTo>
                  <a:pt x="155208" y="287010"/>
                </a:lnTo>
                <a:lnTo>
                  <a:pt x="159370" y="287010"/>
                </a:lnTo>
                <a:lnTo>
                  <a:pt x="163178" y="292994"/>
                </a:lnTo>
                <a:lnTo>
                  <a:pt x="166986" y="287010"/>
                </a:lnTo>
                <a:lnTo>
                  <a:pt x="171148" y="287010"/>
                </a:lnTo>
                <a:lnTo>
                  <a:pt x="165245" y="296204"/>
                </a:lnTo>
                <a:lnTo>
                  <a:pt x="171556" y="306050"/>
                </a:lnTo>
                <a:lnTo>
                  <a:pt x="167394" y="306050"/>
                </a:lnTo>
                <a:lnTo>
                  <a:pt x="163178" y="299359"/>
                </a:lnTo>
                <a:close/>
                <a:moveTo>
                  <a:pt x="188978" y="299359"/>
                </a:moveTo>
                <a:lnTo>
                  <a:pt x="184762" y="306050"/>
                </a:lnTo>
                <a:lnTo>
                  <a:pt x="180601" y="306050"/>
                </a:lnTo>
                <a:lnTo>
                  <a:pt x="186911" y="296204"/>
                </a:lnTo>
                <a:lnTo>
                  <a:pt x="181009" y="287010"/>
                </a:lnTo>
                <a:lnTo>
                  <a:pt x="185170" y="287010"/>
                </a:lnTo>
                <a:lnTo>
                  <a:pt x="188978" y="292994"/>
                </a:lnTo>
                <a:lnTo>
                  <a:pt x="192786" y="287010"/>
                </a:lnTo>
                <a:lnTo>
                  <a:pt x="196948" y="287010"/>
                </a:lnTo>
                <a:lnTo>
                  <a:pt x="191045" y="296204"/>
                </a:lnTo>
                <a:lnTo>
                  <a:pt x="197356" y="306050"/>
                </a:lnTo>
                <a:lnTo>
                  <a:pt x="193194" y="306050"/>
                </a:lnTo>
                <a:lnTo>
                  <a:pt x="188978" y="299359"/>
                </a:lnTo>
                <a:close/>
                <a:moveTo>
                  <a:pt x="214778" y="299359"/>
                </a:moveTo>
                <a:lnTo>
                  <a:pt x="210562" y="306050"/>
                </a:lnTo>
                <a:lnTo>
                  <a:pt x="206401" y="306050"/>
                </a:lnTo>
                <a:lnTo>
                  <a:pt x="212711" y="296204"/>
                </a:lnTo>
                <a:lnTo>
                  <a:pt x="206809" y="287010"/>
                </a:lnTo>
                <a:lnTo>
                  <a:pt x="210970" y="287010"/>
                </a:lnTo>
                <a:lnTo>
                  <a:pt x="214778" y="292994"/>
                </a:lnTo>
                <a:lnTo>
                  <a:pt x="218586" y="287010"/>
                </a:lnTo>
                <a:lnTo>
                  <a:pt x="222748" y="287010"/>
                </a:lnTo>
                <a:lnTo>
                  <a:pt x="216846" y="296204"/>
                </a:lnTo>
                <a:lnTo>
                  <a:pt x="223156" y="306050"/>
                </a:lnTo>
                <a:lnTo>
                  <a:pt x="218994" y="306050"/>
                </a:lnTo>
                <a:lnTo>
                  <a:pt x="214778" y="299359"/>
                </a:lnTo>
                <a:close/>
                <a:moveTo>
                  <a:pt x="240578" y="299359"/>
                </a:moveTo>
                <a:lnTo>
                  <a:pt x="236362" y="306050"/>
                </a:lnTo>
                <a:lnTo>
                  <a:pt x="232201" y="306050"/>
                </a:lnTo>
                <a:lnTo>
                  <a:pt x="238511" y="296204"/>
                </a:lnTo>
                <a:lnTo>
                  <a:pt x="232609" y="287010"/>
                </a:lnTo>
                <a:lnTo>
                  <a:pt x="236770" y="287010"/>
                </a:lnTo>
                <a:lnTo>
                  <a:pt x="240578" y="292994"/>
                </a:lnTo>
                <a:lnTo>
                  <a:pt x="244386" y="287010"/>
                </a:lnTo>
                <a:lnTo>
                  <a:pt x="248548" y="287010"/>
                </a:lnTo>
                <a:lnTo>
                  <a:pt x="242646" y="296204"/>
                </a:lnTo>
                <a:lnTo>
                  <a:pt x="248956" y="306050"/>
                </a:lnTo>
                <a:lnTo>
                  <a:pt x="244794" y="306050"/>
                </a:lnTo>
                <a:lnTo>
                  <a:pt x="240578" y="299359"/>
                </a:lnTo>
                <a:close/>
                <a:moveTo>
                  <a:pt x="266378" y="299359"/>
                </a:moveTo>
                <a:lnTo>
                  <a:pt x="262162" y="306050"/>
                </a:lnTo>
                <a:lnTo>
                  <a:pt x="258001" y="306050"/>
                </a:lnTo>
                <a:lnTo>
                  <a:pt x="264311" y="296204"/>
                </a:lnTo>
                <a:lnTo>
                  <a:pt x="258409" y="287010"/>
                </a:lnTo>
                <a:lnTo>
                  <a:pt x="262570" y="287010"/>
                </a:lnTo>
                <a:lnTo>
                  <a:pt x="266378" y="292994"/>
                </a:lnTo>
                <a:lnTo>
                  <a:pt x="270187" y="287010"/>
                </a:lnTo>
                <a:lnTo>
                  <a:pt x="274348" y="287010"/>
                </a:lnTo>
                <a:lnTo>
                  <a:pt x="268446" y="296204"/>
                </a:lnTo>
                <a:lnTo>
                  <a:pt x="274756" y="306050"/>
                </a:lnTo>
                <a:lnTo>
                  <a:pt x="270595" y="306050"/>
                </a:lnTo>
                <a:lnTo>
                  <a:pt x="266378" y="299359"/>
                </a:lnTo>
                <a:close/>
                <a:moveTo>
                  <a:pt x="292179" y="299359"/>
                </a:moveTo>
                <a:lnTo>
                  <a:pt x="287962" y="306050"/>
                </a:lnTo>
                <a:lnTo>
                  <a:pt x="283801" y="306050"/>
                </a:lnTo>
                <a:lnTo>
                  <a:pt x="290111" y="296204"/>
                </a:lnTo>
                <a:lnTo>
                  <a:pt x="284209" y="287010"/>
                </a:lnTo>
                <a:lnTo>
                  <a:pt x="288370" y="287010"/>
                </a:lnTo>
                <a:lnTo>
                  <a:pt x="292179" y="292994"/>
                </a:lnTo>
                <a:lnTo>
                  <a:pt x="295987" y="287010"/>
                </a:lnTo>
                <a:lnTo>
                  <a:pt x="300148" y="287010"/>
                </a:lnTo>
                <a:lnTo>
                  <a:pt x="294246" y="296204"/>
                </a:lnTo>
                <a:lnTo>
                  <a:pt x="300556" y="306050"/>
                </a:lnTo>
                <a:lnTo>
                  <a:pt x="296395" y="306050"/>
                </a:lnTo>
                <a:lnTo>
                  <a:pt x="292179" y="299359"/>
                </a:lnTo>
                <a:close/>
                <a:moveTo>
                  <a:pt x="317979" y="299359"/>
                </a:moveTo>
                <a:lnTo>
                  <a:pt x="313762" y="306050"/>
                </a:lnTo>
                <a:lnTo>
                  <a:pt x="309601" y="306050"/>
                </a:lnTo>
                <a:lnTo>
                  <a:pt x="315911" y="296204"/>
                </a:lnTo>
                <a:lnTo>
                  <a:pt x="310009" y="287010"/>
                </a:lnTo>
                <a:lnTo>
                  <a:pt x="314170" y="287010"/>
                </a:lnTo>
                <a:lnTo>
                  <a:pt x="317979" y="292994"/>
                </a:lnTo>
                <a:lnTo>
                  <a:pt x="321787" y="287010"/>
                </a:lnTo>
                <a:lnTo>
                  <a:pt x="325948" y="287010"/>
                </a:lnTo>
                <a:lnTo>
                  <a:pt x="320046" y="296204"/>
                </a:lnTo>
                <a:lnTo>
                  <a:pt x="326356" y="306050"/>
                </a:lnTo>
                <a:lnTo>
                  <a:pt x="322195" y="306050"/>
                </a:lnTo>
                <a:lnTo>
                  <a:pt x="317979" y="299359"/>
                </a:lnTo>
                <a:close/>
                <a:moveTo>
                  <a:pt x="343779" y="299359"/>
                </a:moveTo>
                <a:lnTo>
                  <a:pt x="339563" y="306050"/>
                </a:lnTo>
                <a:lnTo>
                  <a:pt x="335401" y="306050"/>
                </a:lnTo>
                <a:lnTo>
                  <a:pt x="341711" y="296204"/>
                </a:lnTo>
                <a:lnTo>
                  <a:pt x="335809" y="287010"/>
                </a:lnTo>
                <a:lnTo>
                  <a:pt x="339971" y="287010"/>
                </a:lnTo>
                <a:lnTo>
                  <a:pt x="343779" y="292994"/>
                </a:lnTo>
                <a:lnTo>
                  <a:pt x="347587" y="287010"/>
                </a:lnTo>
                <a:lnTo>
                  <a:pt x="351748" y="287010"/>
                </a:lnTo>
                <a:lnTo>
                  <a:pt x="345846" y="296204"/>
                </a:lnTo>
                <a:lnTo>
                  <a:pt x="352156" y="306050"/>
                </a:lnTo>
                <a:lnTo>
                  <a:pt x="347995" y="306050"/>
                </a:lnTo>
                <a:lnTo>
                  <a:pt x="343779" y="299359"/>
                </a:lnTo>
                <a:close/>
                <a:moveTo>
                  <a:pt x="369579" y="299359"/>
                </a:moveTo>
                <a:lnTo>
                  <a:pt x="365363" y="306050"/>
                </a:lnTo>
                <a:lnTo>
                  <a:pt x="361201" y="306050"/>
                </a:lnTo>
                <a:lnTo>
                  <a:pt x="367511" y="296204"/>
                </a:lnTo>
                <a:lnTo>
                  <a:pt x="361609" y="287010"/>
                </a:lnTo>
                <a:lnTo>
                  <a:pt x="365771" y="287010"/>
                </a:lnTo>
                <a:lnTo>
                  <a:pt x="369579" y="292994"/>
                </a:lnTo>
                <a:lnTo>
                  <a:pt x="373387" y="287010"/>
                </a:lnTo>
                <a:lnTo>
                  <a:pt x="377548" y="287010"/>
                </a:lnTo>
                <a:lnTo>
                  <a:pt x="371646" y="296204"/>
                </a:lnTo>
                <a:lnTo>
                  <a:pt x="377956" y="306050"/>
                </a:lnTo>
                <a:lnTo>
                  <a:pt x="373795" y="306050"/>
                </a:lnTo>
                <a:lnTo>
                  <a:pt x="369579" y="299359"/>
                </a:lnTo>
                <a:close/>
                <a:moveTo>
                  <a:pt x="395379" y="299359"/>
                </a:moveTo>
                <a:lnTo>
                  <a:pt x="391163" y="306050"/>
                </a:lnTo>
                <a:lnTo>
                  <a:pt x="387001" y="306050"/>
                </a:lnTo>
                <a:lnTo>
                  <a:pt x="393312" y="296204"/>
                </a:lnTo>
                <a:lnTo>
                  <a:pt x="387409" y="287010"/>
                </a:lnTo>
                <a:lnTo>
                  <a:pt x="391571" y="287010"/>
                </a:lnTo>
                <a:lnTo>
                  <a:pt x="395379" y="292994"/>
                </a:lnTo>
                <a:lnTo>
                  <a:pt x="399187" y="287010"/>
                </a:lnTo>
                <a:lnTo>
                  <a:pt x="403348" y="287010"/>
                </a:lnTo>
                <a:lnTo>
                  <a:pt x="397446" y="296204"/>
                </a:lnTo>
                <a:lnTo>
                  <a:pt x="403756" y="306050"/>
                </a:lnTo>
                <a:lnTo>
                  <a:pt x="399595" y="306050"/>
                </a:lnTo>
                <a:lnTo>
                  <a:pt x="395379" y="299359"/>
                </a:lnTo>
                <a:close/>
                <a:moveTo>
                  <a:pt x="421179" y="299359"/>
                </a:moveTo>
                <a:lnTo>
                  <a:pt x="416963" y="306050"/>
                </a:lnTo>
                <a:lnTo>
                  <a:pt x="412801" y="306050"/>
                </a:lnTo>
                <a:lnTo>
                  <a:pt x="419112" y="296204"/>
                </a:lnTo>
                <a:lnTo>
                  <a:pt x="413209" y="287010"/>
                </a:lnTo>
                <a:lnTo>
                  <a:pt x="417371" y="287010"/>
                </a:lnTo>
                <a:lnTo>
                  <a:pt x="421179" y="292994"/>
                </a:lnTo>
                <a:lnTo>
                  <a:pt x="424987" y="287010"/>
                </a:lnTo>
                <a:lnTo>
                  <a:pt x="429149" y="287010"/>
                </a:lnTo>
                <a:lnTo>
                  <a:pt x="423246" y="296204"/>
                </a:lnTo>
                <a:lnTo>
                  <a:pt x="429557" y="306050"/>
                </a:lnTo>
                <a:lnTo>
                  <a:pt x="425395" y="306050"/>
                </a:lnTo>
                <a:lnTo>
                  <a:pt x="421179" y="299359"/>
                </a:lnTo>
                <a:close/>
                <a:moveTo>
                  <a:pt x="446979" y="299359"/>
                </a:moveTo>
                <a:lnTo>
                  <a:pt x="442763" y="306050"/>
                </a:lnTo>
                <a:lnTo>
                  <a:pt x="438601" y="306050"/>
                </a:lnTo>
                <a:lnTo>
                  <a:pt x="444912" y="296204"/>
                </a:lnTo>
                <a:lnTo>
                  <a:pt x="439009" y="287010"/>
                </a:lnTo>
                <a:lnTo>
                  <a:pt x="443171" y="287010"/>
                </a:lnTo>
                <a:lnTo>
                  <a:pt x="446979" y="292994"/>
                </a:lnTo>
                <a:lnTo>
                  <a:pt x="450787" y="287010"/>
                </a:lnTo>
                <a:lnTo>
                  <a:pt x="454949" y="287010"/>
                </a:lnTo>
                <a:lnTo>
                  <a:pt x="449046" y="296204"/>
                </a:lnTo>
                <a:lnTo>
                  <a:pt x="455357" y="306050"/>
                </a:lnTo>
                <a:lnTo>
                  <a:pt x="451195" y="306050"/>
                </a:lnTo>
                <a:lnTo>
                  <a:pt x="446979" y="299359"/>
                </a:lnTo>
                <a:close/>
                <a:moveTo>
                  <a:pt x="472779" y="299359"/>
                </a:moveTo>
                <a:lnTo>
                  <a:pt x="468563" y="306050"/>
                </a:lnTo>
                <a:lnTo>
                  <a:pt x="464401" y="306050"/>
                </a:lnTo>
                <a:lnTo>
                  <a:pt x="470712" y="296204"/>
                </a:lnTo>
                <a:lnTo>
                  <a:pt x="464809" y="287010"/>
                </a:lnTo>
                <a:lnTo>
                  <a:pt x="468971" y="287010"/>
                </a:lnTo>
                <a:lnTo>
                  <a:pt x="472779" y="292994"/>
                </a:lnTo>
                <a:lnTo>
                  <a:pt x="476587" y="287010"/>
                </a:lnTo>
                <a:lnTo>
                  <a:pt x="480749" y="287010"/>
                </a:lnTo>
                <a:lnTo>
                  <a:pt x="474846" y="296204"/>
                </a:lnTo>
                <a:lnTo>
                  <a:pt x="481157" y="306050"/>
                </a:lnTo>
                <a:lnTo>
                  <a:pt x="476995" y="306050"/>
                </a:lnTo>
                <a:lnTo>
                  <a:pt x="472779" y="299359"/>
                </a:lnTo>
                <a:close/>
                <a:moveTo>
                  <a:pt x="498579" y="299359"/>
                </a:moveTo>
                <a:lnTo>
                  <a:pt x="494363" y="306050"/>
                </a:lnTo>
                <a:lnTo>
                  <a:pt x="490201" y="306050"/>
                </a:lnTo>
                <a:lnTo>
                  <a:pt x="496512" y="296204"/>
                </a:lnTo>
                <a:lnTo>
                  <a:pt x="490609" y="287010"/>
                </a:lnTo>
                <a:lnTo>
                  <a:pt x="494771" y="287010"/>
                </a:lnTo>
                <a:lnTo>
                  <a:pt x="498579" y="292994"/>
                </a:lnTo>
                <a:lnTo>
                  <a:pt x="502387" y="287010"/>
                </a:lnTo>
                <a:lnTo>
                  <a:pt x="506549" y="287010"/>
                </a:lnTo>
                <a:lnTo>
                  <a:pt x="500646" y="296204"/>
                </a:lnTo>
                <a:lnTo>
                  <a:pt x="506957" y="306050"/>
                </a:lnTo>
                <a:lnTo>
                  <a:pt x="502795" y="306050"/>
                </a:lnTo>
                <a:lnTo>
                  <a:pt x="498579" y="299359"/>
                </a:lnTo>
                <a:close/>
                <a:moveTo>
                  <a:pt x="8378" y="328060"/>
                </a:moveTo>
                <a:lnTo>
                  <a:pt x="4162" y="334751"/>
                </a:lnTo>
                <a:lnTo>
                  <a:pt x="0" y="334751"/>
                </a:lnTo>
                <a:lnTo>
                  <a:pt x="6310" y="324904"/>
                </a:lnTo>
                <a:lnTo>
                  <a:pt x="408" y="315710"/>
                </a:lnTo>
                <a:lnTo>
                  <a:pt x="4570" y="315710"/>
                </a:lnTo>
                <a:lnTo>
                  <a:pt x="8378" y="321695"/>
                </a:lnTo>
                <a:lnTo>
                  <a:pt x="12186" y="315710"/>
                </a:lnTo>
                <a:lnTo>
                  <a:pt x="16347" y="315710"/>
                </a:lnTo>
                <a:lnTo>
                  <a:pt x="10445" y="324904"/>
                </a:lnTo>
                <a:lnTo>
                  <a:pt x="16755" y="334751"/>
                </a:lnTo>
                <a:lnTo>
                  <a:pt x="12594" y="334751"/>
                </a:lnTo>
                <a:lnTo>
                  <a:pt x="8378" y="328060"/>
                </a:lnTo>
                <a:close/>
                <a:moveTo>
                  <a:pt x="34178" y="328060"/>
                </a:moveTo>
                <a:lnTo>
                  <a:pt x="29962" y="334751"/>
                </a:lnTo>
                <a:lnTo>
                  <a:pt x="25800" y="334751"/>
                </a:lnTo>
                <a:lnTo>
                  <a:pt x="32110" y="324904"/>
                </a:lnTo>
                <a:lnTo>
                  <a:pt x="26208" y="315710"/>
                </a:lnTo>
                <a:lnTo>
                  <a:pt x="30370" y="315710"/>
                </a:lnTo>
                <a:lnTo>
                  <a:pt x="34178" y="321695"/>
                </a:lnTo>
                <a:lnTo>
                  <a:pt x="37986" y="315710"/>
                </a:lnTo>
                <a:lnTo>
                  <a:pt x="42147" y="315710"/>
                </a:lnTo>
                <a:lnTo>
                  <a:pt x="36245" y="324904"/>
                </a:lnTo>
                <a:lnTo>
                  <a:pt x="42555" y="334751"/>
                </a:lnTo>
                <a:lnTo>
                  <a:pt x="38394" y="334751"/>
                </a:lnTo>
                <a:lnTo>
                  <a:pt x="34178" y="328060"/>
                </a:lnTo>
                <a:close/>
                <a:moveTo>
                  <a:pt x="59978" y="328060"/>
                </a:moveTo>
                <a:lnTo>
                  <a:pt x="55762" y="334751"/>
                </a:lnTo>
                <a:lnTo>
                  <a:pt x="51600" y="334751"/>
                </a:lnTo>
                <a:lnTo>
                  <a:pt x="57911" y="324904"/>
                </a:lnTo>
                <a:lnTo>
                  <a:pt x="52008" y="315710"/>
                </a:lnTo>
                <a:lnTo>
                  <a:pt x="56170" y="315710"/>
                </a:lnTo>
                <a:lnTo>
                  <a:pt x="59978" y="321695"/>
                </a:lnTo>
                <a:lnTo>
                  <a:pt x="63786" y="315710"/>
                </a:lnTo>
                <a:lnTo>
                  <a:pt x="67948" y="315710"/>
                </a:lnTo>
                <a:lnTo>
                  <a:pt x="62045" y="324904"/>
                </a:lnTo>
                <a:lnTo>
                  <a:pt x="68356" y="334751"/>
                </a:lnTo>
                <a:lnTo>
                  <a:pt x="64194" y="334751"/>
                </a:lnTo>
                <a:lnTo>
                  <a:pt x="59978" y="328060"/>
                </a:lnTo>
                <a:close/>
                <a:moveTo>
                  <a:pt x="85778" y="328060"/>
                </a:moveTo>
                <a:lnTo>
                  <a:pt x="81562" y="334751"/>
                </a:lnTo>
                <a:lnTo>
                  <a:pt x="77400" y="334751"/>
                </a:lnTo>
                <a:lnTo>
                  <a:pt x="83711" y="324904"/>
                </a:lnTo>
                <a:lnTo>
                  <a:pt x="77808" y="315710"/>
                </a:lnTo>
                <a:lnTo>
                  <a:pt x="81970" y="315710"/>
                </a:lnTo>
                <a:lnTo>
                  <a:pt x="85778" y="321695"/>
                </a:lnTo>
                <a:lnTo>
                  <a:pt x="89586" y="315710"/>
                </a:lnTo>
                <a:lnTo>
                  <a:pt x="93748" y="315710"/>
                </a:lnTo>
                <a:lnTo>
                  <a:pt x="87845" y="324904"/>
                </a:lnTo>
                <a:lnTo>
                  <a:pt x="94156" y="334751"/>
                </a:lnTo>
                <a:lnTo>
                  <a:pt x="89994" y="334751"/>
                </a:lnTo>
                <a:lnTo>
                  <a:pt x="85778" y="328060"/>
                </a:lnTo>
                <a:close/>
                <a:moveTo>
                  <a:pt x="111578" y="328060"/>
                </a:moveTo>
                <a:lnTo>
                  <a:pt x="107362" y="334751"/>
                </a:lnTo>
                <a:lnTo>
                  <a:pt x="103200" y="334751"/>
                </a:lnTo>
                <a:lnTo>
                  <a:pt x="109511" y="324904"/>
                </a:lnTo>
                <a:lnTo>
                  <a:pt x="103608" y="315710"/>
                </a:lnTo>
                <a:lnTo>
                  <a:pt x="107770" y="315710"/>
                </a:lnTo>
                <a:lnTo>
                  <a:pt x="111578" y="321695"/>
                </a:lnTo>
                <a:lnTo>
                  <a:pt x="115386" y="315710"/>
                </a:lnTo>
                <a:lnTo>
                  <a:pt x="119548" y="315710"/>
                </a:lnTo>
                <a:lnTo>
                  <a:pt x="113645" y="324904"/>
                </a:lnTo>
                <a:lnTo>
                  <a:pt x="119956" y="334751"/>
                </a:lnTo>
                <a:lnTo>
                  <a:pt x="115794" y="334751"/>
                </a:lnTo>
                <a:lnTo>
                  <a:pt x="111578" y="328060"/>
                </a:lnTo>
                <a:close/>
                <a:moveTo>
                  <a:pt x="137378" y="328060"/>
                </a:moveTo>
                <a:lnTo>
                  <a:pt x="133162" y="334751"/>
                </a:lnTo>
                <a:lnTo>
                  <a:pt x="129000" y="334751"/>
                </a:lnTo>
                <a:lnTo>
                  <a:pt x="135311" y="324904"/>
                </a:lnTo>
                <a:lnTo>
                  <a:pt x="129408" y="315710"/>
                </a:lnTo>
                <a:lnTo>
                  <a:pt x="133570" y="315710"/>
                </a:lnTo>
                <a:lnTo>
                  <a:pt x="137378" y="321695"/>
                </a:lnTo>
                <a:lnTo>
                  <a:pt x="141186" y="315710"/>
                </a:lnTo>
                <a:lnTo>
                  <a:pt x="145348" y="315710"/>
                </a:lnTo>
                <a:lnTo>
                  <a:pt x="139445" y="324904"/>
                </a:lnTo>
                <a:lnTo>
                  <a:pt x="145756" y="334751"/>
                </a:lnTo>
                <a:lnTo>
                  <a:pt x="141594" y="334751"/>
                </a:lnTo>
                <a:lnTo>
                  <a:pt x="137378" y="328060"/>
                </a:lnTo>
                <a:close/>
                <a:moveTo>
                  <a:pt x="163178" y="328060"/>
                </a:moveTo>
                <a:lnTo>
                  <a:pt x="158962" y="334751"/>
                </a:lnTo>
                <a:lnTo>
                  <a:pt x="154800" y="334751"/>
                </a:lnTo>
                <a:lnTo>
                  <a:pt x="161111" y="324904"/>
                </a:lnTo>
                <a:lnTo>
                  <a:pt x="155208" y="315710"/>
                </a:lnTo>
                <a:lnTo>
                  <a:pt x="159370" y="315710"/>
                </a:lnTo>
                <a:lnTo>
                  <a:pt x="163178" y="321695"/>
                </a:lnTo>
                <a:lnTo>
                  <a:pt x="166986" y="315710"/>
                </a:lnTo>
                <a:lnTo>
                  <a:pt x="171148" y="315710"/>
                </a:lnTo>
                <a:lnTo>
                  <a:pt x="165245" y="324904"/>
                </a:lnTo>
                <a:lnTo>
                  <a:pt x="171556" y="334751"/>
                </a:lnTo>
                <a:lnTo>
                  <a:pt x="167394" y="334751"/>
                </a:lnTo>
                <a:lnTo>
                  <a:pt x="163178" y="328060"/>
                </a:lnTo>
                <a:close/>
                <a:moveTo>
                  <a:pt x="188978" y="328060"/>
                </a:moveTo>
                <a:lnTo>
                  <a:pt x="184762" y="334751"/>
                </a:lnTo>
                <a:lnTo>
                  <a:pt x="180601" y="334751"/>
                </a:lnTo>
                <a:lnTo>
                  <a:pt x="186911" y="324904"/>
                </a:lnTo>
                <a:lnTo>
                  <a:pt x="181009" y="315710"/>
                </a:lnTo>
                <a:lnTo>
                  <a:pt x="185170" y="315710"/>
                </a:lnTo>
                <a:lnTo>
                  <a:pt x="188978" y="321695"/>
                </a:lnTo>
                <a:lnTo>
                  <a:pt x="192786" y="315710"/>
                </a:lnTo>
                <a:lnTo>
                  <a:pt x="196948" y="315710"/>
                </a:lnTo>
                <a:lnTo>
                  <a:pt x="191045" y="324904"/>
                </a:lnTo>
                <a:lnTo>
                  <a:pt x="197356" y="334751"/>
                </a:lnTo>
                <a:lnTo>
                  <a:pt x="193194" y="334751"/>
                </a:lnTo>
                <a:lnTo>
                  <a:pt x="188978" y="328060"/>
                </a:lnTo>
                <a:close/>
                <a:moveTo>
                  <a:pt x="214778" y="328060"/>
                </a:moveTo>
                <a:lnTo>
                  <a:pt x="210562" y="334751"/>
                </a:lnTo>
                <a:lnTo>
                  <a:pt x="206401" y="334751"/>
                </a:lnTo>
                <a:lnTo>
                  <a:pt x="212711" y="324904"/>
                </a:lnTo>
                <a:lnTo>
                  <a:pt x="206809" y="315710"/>
                </a:lnTo>
                <a:lnTo>
                  <a:pt x="210970" y="315710"/>
                </a:lnTo>
                <a:lnTo>
                  <a:pt x="214778" y="321695"/>
                </a:lnTo>
                <a:lnTo>
                  <a:pt x="218586" y="315710"/>
                </a:lnTo>
                <a:lnTo>
                  <a:pt x="222748" y="315710"/>
                </a:lnTo>
                <a:lnTo>
                  <a:pt x="216846" y="324904"/>
                </a:lnTo>
                <a:lnTo>
                  <a:pt x="223156" y="334751"/>
                </a:lnTo>
                <a:lnTo>
                  <a:pt x="218994" y="334751"/>
                </a:lnTo>
                <a:lnTo>
                  <a:pt x="214778" y="328060"/>
                </a:lnTo>
                <a:close/>
                <a:moveTo>
                  <a:pt x="240578" y="328060"/>
                </a:moveTo>
                <a:lnTo>
                  <a:pt x="236362" y="334751"/>
                </a:lnTo>
                <a:lnTo>
                  <a:pt x="232201" y="334751"/>
                </a:lnTo>
                <a:lnTo>
                  <a:pt x="238511" y="324904"/>
                </a:lnTo>
                <a:lnTo>
                  <a:pt x="232609" y="315710"/>
                </a:lnTo>
                <a:lnTo>
                  <a:pt x="236770" y="315710"/>
                </a:lnTo>
                <a:lnTo>
                  <a:pt x="240578" y="321695"/>
                </a:lnTo>
                <a:lnTo>
                  <a:pt x="244386" y="315710"/>
                </a:lnTo>
                <a:lnTo>
                  <a:pt x="248548" y="315710"/>
                </a:lnTo>
                <a:lnTo>
                  <a:pt x="242646" y="324904"/>
                </a:lnTo>
                <a:lnTo>
                  <a:pt x="248956" y="334751"/>
                </a:lnTo>
                <a:lnTo>
                  <a:pt x="244794" y="334751"/>
                </a:lnTo>
                <a:lnTo>
                  <a:pt x="240578" y="328060"/>
                </a:lnTo>
                <a:close/>
                <a:moveTo>
                  <a:pt x="266378" y="328060"/>
                </a:moveTo>
                <a:lnTo>
                  <a:pt x="262162" y="334751"/>
                </a:lnTo>
                <a:lnTo>
                  <a:pt x="258001" y="334751"/>
                </a:lnTo>
                <a:lnTo>
                  <a:pt x="264311" y="324904"/>
                </a:lnTo>
                <a:lnTo>
                  <a:pt x="258409" y="315710"/>
                </a:lnTo>
                <a:lnTo>
                  <a:pt x="262570" y="315710"/>
                </a:lnTo>
                <a:lnTo>
                  <a:pt x="266378" y="321695"/>
                </a:lnTo>
                <a:lnTo>
                  <a:pt x="270187" y="315710"/>
                </a:lnTo>
                <a:lnTo>
                  <a:pt x="274348" y="315710"/>
                </a:lnTo>
                <a:lnTo>
                  <a:pt x="268446" y="324904"/>
                </a:lnTo>
                <a:lnTo>
                  <a:pt x="274756" y="334751"/>
                </a:lnTo>
                <a:lnTo>
                  <a:pt x="270595" y="334751"/>
                </a:lnTo>
                <a:lnTo>
                  <a:pt x="266378" y="328060"/>
                </a:lnTo>
                <a:close/>
                <a:moveTo>
                  <a:pt x="292179" y="328060"/>
                </a:moveTo>
                <a:lnTo>
                  <a:pt x="287962" y="334751"/>
                </a:lnTo>
                <a:lnTo>
                  <a:pt x="283801" y="334751"/>
                </a:lnTo>
                <a:lnTo>
                  <a:pt x="290111" y="324904"/>
                </a:lnTo>
                <a:lnTo>
                  <a:pt x="284209" y="315710"/>
                </a:lnTo>
                <a:lnTo>
                  <a:pt x="288370" y="315710"/>
                </a:lnTo>
                <a:lnTo>
                  <a:pt x="292179" y="321695"/>
                </a:lnTo>
                <a:lnTo>
                  <a:pt x="295987" y="315710"/>
                </a:lnTo>
                <a:lnTo>
                  <a:pt x="300148" y="315710"/>
                </a:lnTo>
                <a:lnTo>
                  <a:pt x="294246" y="324904"/>
                </a:lnTo>
                <a:lnTo>
                  <a:pt x="300556" y="334751"/>
                </a:lnTo>
                <a:lnTo>
                  <a:pt x="296395" y="334751"/>
                </a:lnTo>
                <a:lnTo>
                  <a:pt x="292179" y="328060"/>
                </a:lnTo>
                <a:close/>
                <a:moveTo>
                  <a:pt x="317979" y="328060"/>
                </a:moveTo>
                <a:lnTo>
                  <a:pt x="313762" y="334751"/>
                </a:lnTo>
                <a:lnTo>
                  <a:pt x="309601" y="334751"/>
                </a:lnTo>
                <a:lnTo>
                  <a:pt x="315911" y="324904"/>
                </a:lnTo>
                <a:lnTo>
                  <a:pt x="310009" y="315710"/>
                </a:lnTo>
                <a:lnTo>
                  <a:pt x="314170" y="315710"/>
                </a:lnTo>
                <a:lnTo>
                  <a:pt x="317979" y="321695"/>
                </a:lnTo>
                <a:lnTo>
                  <a:pt x="321787" y="315710"/>
                </a:lnTo>
                <a:lnTo>
                  <a:pt x="325948" y="315710"/>
                </a:lnTo>
                <a:lnTo>
                  <a:pt x="320046" y="324904"/>
                </a:lnTo>
                <a:lnTo>
                  <a:pt x="326356" y="334751"/>
                </a:lnTo>
                <a:lnTo>
                  <a:pt x="322195" y="334751"/>
                </a:lnTo>
                <a:lnTo>
                  <a:pt x="317979" y="328060"/>
                </a:lnTo>
                <a:close/>
                <a:moveTo>
                  <a:pt x="343779" y="328060"/>
                </a:moveTo>
                <a:lnTo>
                  <a:pt x="339563" y="334751"/>
                </a:lnTo>
                <a:lnTo>
                  <a:pt x="335401" y="334751"/>
                </a:lnTo>
                <a:lnTo>
                  <a:pt x="341711" y="324904"/>
                </a:lnTo>
                <a:lnTo>
                  <a:pt x="335809" y="315710"/>
                </a:lnTo>
                <a:lnTo>
                  <a:pt x="339971" y="315710"/>
                </a:lnTo>
                <a:lnTo>
                  <a:pt x="343779" y="321695"/>
                </a:lnTo>
                <a:lnTo>
                  <a:pt x="347587" y="315710"/>
                </a:lnTo>
                <a:lnTo>
                  <a:pt x="351748" y="315710"/>
                </a:lnTo>
                <a:lnTo>
                  <a:pt x="345846" y="324904"/>
                </a:lnTo>
                <a:lnTo>
                  <a:pt x="352156" y="334751"/>
                </a:lnTo>
                <a:lnTo>
                  <a:pt x="347995" y="334751"/>
                </a:lnTo>
                <a:lnTo>
                  <a:pt x="343779" y="328060"/>
                </a:lnTo>
                <a:close/>
                <a:moveTo>
                  <a:pt x="369579" y="328060"/>
                </a:moveTo>
                <a:lnTo>
                  <a:pt x="365363" y="334751"/>
                </a:lnTo>
                <a:lnTo>
                  <a:pt x="361201" y="334751"/>
                </a:lnTo>
                <a:lnTo>
                  <a:pt x="367511" y="324904"/>
                </a:lnTo>
                <a:lnTo>
                  <a:pt x="361609" y="315710"/>
                </a:lnTo>
                <a:lnTo>
                  <a:pt x="365771" y="315710"/>
                </a:lnTo>
                <a:lnTo>
                  <a:pt x="369579" y="321695"/>
                </a:lnTo>
                <a:lnTo>
                  <a:pt x="373387" y="315710"/>
                </a:lnTo>
                <a:lnTo>
                  <a:pt x="377548" y="315710"/>
                </a:lnTo>
                <a:lnTo>
                  <a:pt x="371646" y="324904"/>
                </a:lnTo>
                <a:lnTo>
                  <a:pt x="377956" y="334751"/>
                </a:lnTo>
                <a:lnTo>
                  <a:pt x="373795" y="334751"/>
                </a:lnTo>
                <a:lnTo>
                  <a:pt x="369579" y="328060"/>
                </a:lnTo>
                <a:close/>
                <a:moveTo>
                  <a:pt x="395379" y="328060"/>
                </a:moveTo>
                <a:lnTo>
                  <a:pt x="391163" y="334751"/>
                </a:lnTo>
                <a:lnTo>
                  <a:pt x="387001" y="334751"/>
                </a:lnTo>
                <a:lnTo>
                  <a:pt x="393312" y="324904"/>
                </a:lnTo>
                <a:lnTo>
                  <a:pt x="387409" y="315710"/>
                </a:lnTo>
                <a:lnTo>
                  <a:pt x="391571" y="315710"/>
                </a:lnTo>
                <a:lnTo>
                  <a:pt x="395379" y="321695"/>
                </a:lnTo>
                <a:lnTo>
                  <a:pt x="399187" y="315710"/>
                </a:lnTo>
                <a:lnTo>
                  <a:pt x="403348" y="315710"/>
                </a:lnTo>
                <a:lnTo>
                  <a:pt x="397446" y="324904"/>
                </a:lnTo>
                <a:lnTo>
                  <a:pt x="403756" y="334751"/>
                </a:lnTo>
                <a:lnTo>
                  <a:pt x="399595" y="334751"/>
                </a:lnTo>
                <a:lnTo>
                  <a:pt x="395379" y="328060"/>
                </a:lnTo>
                <a:close/>
                <a:moveTo>
                  <a:pt x="421179" y="328060"/>
                </a:moveTo>
                <a:lnTo>
                  <a:pt x="416963" y="334751"/>
                </a:lnTo>
                <a:lnTo>
                  <a:pt x="412801" y="334751"/>
                </a:lnTo>
                <a:lnTo>
                  <a:pt x="419112" y="324904"/>
                </a:lnTo>
                <a:lnTo>
                  <a:pt x="413209" y="315710"/>
                </a:lnTo>
                <a:lnTo>
                  <a:pt x="417371" y="315710"/>
                </a:lnTo>
                <a:lnTo>
                  <a:pt x="421179" y="321695"/>
                </a:lnTo>
                <a:lnTo>
                  <a:pt x="424987" y="315710"/>
                </a:lnTo>
                <a:lnTo>
                  <a:pt x="429149" y="315710"/>
                </a:lnTo>
                <a:lnTo>
                  <a:pt x="423246" y="324904"/>
                </a:lnTo>
                <a:lnTo>
                  <a:pt x="429557" y="334751"/>
                </a:lnTo>
                <a:lnTo>
                  <a:pt x="425395" y="334751"/>
                </a:lnTo>
                <a:lnTo>
                  <a:pt x="421179" y="328060"/>
                </a:lnTo>
                <a:close/>
                <a:moveTo>
                  <a:pt x="446979" y="328060"/>
                </a:moveTo>
                <a:lnTo>
                  <a:pt x="442763" y="334751"/>
                </a:lnTo>
                <a:lnTo>
                  <a:pt x="438601" y="334751"/>
                </a:lnTo>
                <a:lnTo>
                  <a:pt x="444912" y="324904"/>
                </a:lnTo>
                <a:lnTo>
                  <a:pt x="439009" y="315710"/>
                </a:lnTo>
                <a:lnTo>
                  <a:pt x="443171" y="315710"/>
                </a:lnTo>
                <a:lnTo>
                  <a:pt x="446979" y="321695"/>
                </a:lnTo>
                <a:lnTo>
                  <a:pt x="450787" y="315710"/>
                </a:lnTo>
                <a:lnTo>
                  <a:pt x="454949" y="315710"/>
                </a:lnTo>
                <a:lnTo>
                  <a:pt x="449046" y="324904"/>
                </a:lnTo>
                <a:lnTo>
                  <a:pt x="455357" y="334751"/>
                </a:lnTo>
                <a:lnTo>
                  <a:pt x="451195" y="334751"/>
                </a:lnTo>
                <a:lnTo>
                  <a:pt x="446979" y="328060"/>
                </a:lnTo>
                <a:close/>
                <a:moveTo>
                  <a:pt x="472779" y="328060"/>
                </a:moveTo>
                <a:lnTo>
                  <a:pt x="468563" y="334751"/>
                </a:lnTo>
                <a:lnTo>
                  <a:pt x="464401" y="334751"/>
                </a:lnTo>
                <a:lnTo>
                  <a:pt x="470712" y="324904"/>
                </a:lnTo>
                <a:lnTo>
                  <a:pt x="464809" y="315710"/>
                </a:lnTo>
                <a:lnTo>
                  <a:pt x="468971" y="315710"/>
                </a:lnTo>
                <a:lnTo>
                  <a:pt x="472779" y="321695"/>
                </a:lnTo>
                <a:lnTo>
                  <a:pt x="476587" y="315710"/>
                </a:lnTo>
                <a:lnTo>
                  <a:pt x="480749" y="315710"/>
                </a:lnTo>
                <a:lnTo>
                  <a:pt x="474846" y="324904"/>
                </a:lnTo>
                <a:lnTo>
                  <a:pt x="481157" y="334751"/>
                </a:lnTo>
                <a:lnTo>
                  <a:pt x="476995" y="334751"/>
                </a:lnTo>
                <a:lnTo>
                  <a:pt x="472779" y="328060"/>
                </a:lnTo>
                <a:close/>
                <a:moveTo>
                  <a:pt x="498579" y="328060"/>
                </a:moveTo>
                <a:lnTo>
                  <a:pt x="494363" y="334751"/>
                </a:lnTo>
                <a:lnTo>
                  <a:pt x="490201" y="334751"/>
                </a:lnTo>
                <a:lnTo>
                  <a:pt x="496512" y="324904"/>
                </a:lnTo>
                <a:lnTo>
                  <a:pt x="490609" y="315710"/>
                </a:lnTo>
                <a:lnTo>
                  <a:pt x="494771" y="315710"/>
                </a:lnTo>
                <a:lnTo>
                  <a:pt x="498579" y="321695"/>
                </a:lnTo>
                <a:lnTo>
                  <a:pt x="502387" y="315710"/>
                </a:lnTo>
                <a:lnTo>
                  <a:pt x="506549" y="315710"/>
                </a:lnTo>
                <a:lnTo>
                  <a:pt x="500646" y="324904"/>
                </a:lnTo>
                <a:lnTo>
                  <a:pt x="506957" y="334751"/>
                </a:lnTo>
                <a:lnTo>
                  <a:pt x="502795" y="334751"/>
                </a:lnTo>
                <a:lnTo>
                  <a:pt x="498579" y="328060"/>
                </a:lnTo>
                <a:close/>
                <a:moveTo>
                  <a:pt x="8378" y="356761"/>
                </a:moveTo>
                <a:lnTo>
                  <a:pt x="4162" y="363452"/>
                </a:lnTo>
                <a:lnTo>
                  <a:pt x="0" y="363452"/>
                </a:lnTo>
                <a:lnTo>
                  <a:pt x="6310" y="353605"/>
                </a:lnTo>
                <a:lnTo>
                  <a:pt x="408" y="344412"/>
                </a:lnTo>
                <a:lnTo>
                  <a:pt x="4570" y="344412"/>
                </a:lnTo>
                <a:lnTo>
                  <a:pt x="8378" y="350396"/>
                </a:lnTo>
                <a:lnTo>
                  <a:pt x="12186" y="344412"/>
                </a:lnTo>
                <a:lnTo>
                  <a:pt x="16347" y="344412"/>
                </a:lnTo>
                <a:lnTo>
                  <a:pt x="10445" y="353605"/>
                </a:lnTo>
                <a:lnTo>
                  <a:pt x="16755" y="363452"/>
                </a:lnTo>
                <a:lnTo>
                  <a:pt x="12594" y="363452"/>
                </a:lnTo>
                <a:lnTo>
                  <a:pt x="8378" y="356761"/>
                </a:lnTo>
                <a:close/>
                <a:moveTo>
                  <a:pt x="34178" y="356761"/>
                </a:moveTo>
                <a:lnTo>
                  <a:pt x="29962" y="363452"/>
                </a:lnTo>
                <a:lnTo>
                  <a:pt x="25800" y="363452"/>
                </a:lnTo>
                <a:lnTo>
                  <a:pt x="32110" y="353605"/>
                </a:lnTo>
                <a:lnTo>
                  <a:pt x="26208" y="344412"/>
                </a:lnTo>
                <a:lnTo>
                  <a:pt x="30370" y="344412"/>
                </a:lnTo>
                <a:lnTo>
                  <a:pt x="34178" y="350396"/>
                </a:lnTo>
                <a:lnTo>
                  <a:pt x="37986" y="344412"/>
                </a:lnTo>
                <a:lnTo>
                  <a:pt x="42147" y="344412"/>
                </a:lnTo>
                <a:lnTo>
                  <a:pt x="36245" y="353605"/>
                </a:lnTo>
                <a:lnTo>
                  <a:pt x="42555" y="363452"/>
                </a:lnTo>
                <a:lnTo>
                  <a:pt x="38394" y="363452"/>
                </a:lnTo>
                <a:lnTo>
                  <a:pt x="34178" y="356761"/>
                </a:lnTo>
                <a:close/>
                <a:moveTo>
                  <a:pt x="59978" y="356761"/>
                </a:moveTo>
                <a:lnTo>
                  <a:pt x="55762" y="363452"/>
                </a:lnTo>
                <a:lnTo>
                  <a:pt x="51600" y="363452"/>
                </a:lnTo>
                <a:lnTo>
                  <a:pt x="57911" y="353605"/>
                </a:lnTo>
                <a:lnTo>
                  <a:pt x="52008" y="344412"/>
                </a:lnTo>
                <a:lnTo>
                  <a:pt x="56170" y="344412"/>
                </a:lnTo>
                <a:lnTo>
                  <a:pt x="59978" y="350396"/>
                </a:lnTo>
                <a:lnTo>
                  <a:pt x="63786" y="344412"/>
                </a:lnTo>
                <a:lnTo>
                  <a:pt x="67948" y="344412"/>
                </a:lnTo>
                <a:lnTo>
                  <a:pt x="62045" y="353605"/>
                </a:lnTo>
                <a:lnTo>
                  <a:pt x="68356" y="363452"/>
                </a:lnTo>
                <a:lnTo>
                  <a:pt x="64194" y="363452"/>
                </a:lnTo>
                <a:lnTo>
                  <a:pt x="59978" y="356761"/>
                </a:lnTo>
                <a:close/>
                <a:moveTo>
                  <a:pt x="85778" y="356761"/>
                </a:moveTo>
                <a:lnTo>
                  <a:pt x="81562" y="363452"/>
                </a:lnTo>
                <a:lnTo>
                  <a:pt x="77400" y="363452"/>
                </a:lnTo>
                <a:lnTo>
                  <a:pt x="83711" y="353605"/>
                </a:lnTo>
                <a:lnTo>
                  <a:pt x="77808" y="344412"/>
                </a:lnTo>
                <a:lnTo>
                  <a:pt x="81970" y="344412"/>
                </a:lnTo>
                <a:lnTo>
                  <a:pt x="85778" y="350396"/>
                </a:lnTo>
                <a:lnTo>
                  <a:pt x="89586" y="344412"/>
                </a:lnTo>
                <a:lnTo>
                  <a:pt x="93748" y="344412"/>
                </a:lnTo>
                <a:lnTo>
                  <a:pt x="87845" y="353605"/>
                </a:lnTo>
                <a:lnTo>
                  <a:pt x="94156" y="363452"/>
                </a:lnTo>
                <a:lnTo>
                  <a:pt x="89994" y="363452"/>
                </a:lnTo>
                <a:lnTo>
                  <a:pt x="85778" y="356761"/>
                </a:lnTo>
                <a:close/>
                <a:moveTo>
                  <a:pt x="111578" y="356761"/>
                </a:moveTo>
                <a:lnTo>
                  <a:pt x="107362" y="363452"/>
                </a:lnTo>
                <a:lnTo>
                  <a:pt x="103200" y="363452"/>
                </a:lnTo>
                <a:lnTo>
                  <a:pt x="109511" y="353605"/>
                </a:lnTo>
                <a:lnTo>
                  <a:pt x="103608" y="344412"/>
                </a:lnTo>
                <a:lnTo>
                  <a:pt x="107770" y="344412"/>
                </a:lnTo>
                <a:lnTo>
                  <a:pt x="111578" y="350396"/>
                </a:lnTo>
                <a:lnTo>
                  <a:pt x="115386" y="344412"/>
                </a:lnTo>
                <a:lnTo>
                  <a:pt x="119548" y="344412"/>
                </a:lnTo>
                <a:lnTo>
                  <a:pt x="113645" y="353605"/>
                </a:lnTo>
                <a:lnTo>
                  <a:pt x="119956" y="363452"/>
                </a:lnTo>
                <a:lnTo>
                  <a:pt x="115794" y="363452"/>
                </a:lnTo>
                <a:lnTo>
                  <a:pt x="111578" y="356761"/>
                </a:lnTo>
                <a:close/>
                <a:moveTo>
                  <a:pt x="137378" y="356761"/>
                </a:moveTo>
                <a:lnTo>
                  <a:pt x="133162" y="363452"/>
                </a:lnTo>
                <a:lnTo>
                  <a:pt x="129000" y="363452"/>
                </a:lnTo>
                <a:lnTo>
                  <a:pt x="135311" y="353605"/>
                </a:lnTo>
                <a:lnTo>
                  <a:pt x="129408" y="344412"/>
                </a:lnTo>
                <a:lnTo>
                  <a:pt x="133570" y="344412"/>
                </a:lnTo>
                <a:lnTo>
                  <a:pt x="137378" y="350396"/>
                </a:lnTo>
                <a:lnTo>
                  <a:pt x="141186" y="344412"/>
                </a:lnTo>
                <a:lnTo>
                  <a:pt x="145348" y="344412"/>
                </a:lnTo>
                <a:lnTo>
                  <a:pt x="139445" y="353605"/>
                </a:lnTo>
                <a:lnTo>
                  <a:pt x="145756" y="363452"/>
                </a:lnTo>
                <a:lnTo>
                  <a:pt x="141594" y="363452"/>
                </a:lnTo>
                <a:lnTo>
                  <a:pt x="137378" y="356761"/>
                </a:lnTo>
                <a:close/>
                <a:moveTo>
                  <a:pt x="163178" y="356761"/>
                </a:moveTo>
                <a:lnTo>
                  <a:pt x="158962" y="363452"/>
                </a:lnTo>
                <a:lnTo>
                  <a:pt x="154800" y="363452"/>
                </a:lnTo>
                <a:lnTo>
                  <a:pt x="161111" y="353605"/>
                </a:lnTo>
                <a:lnTo>
                  <a:pt x="155208" y="344412"/>
                </a:lnTo>
                <a:lnTo>
                  <a:pt x="159370" y="344412"/>
                </a:lnTo>
                <a:lnTo>
                  <a:pt x="163178" y="350396"/>
                </a:lnTo>
                <a:lnTo>
                  <a:pt x="166986" y="344412"/>
                </a:lnTo>
                <a:lnTo>
                  <a:pt x="171148" y="344412"/>
                </a:lnTo>
                <a:lnTo>
                  <a:pt x="165245" y="353605"/>
                </a:lnTo>
                <a:lnTo>
                  <a:pt x="171556" y="363452"/>
                </a:lnTo>
                <a:lnTo>
                  <a:pt x="167394" y="363452"/>
                </a:lnTo>
                <a:lnTo>
                  <a:pt x="163178" y="356761"/>
                </a:lnTo>
                <a:close/>
                <a:moveTo>
                  <a:pt x="188978" y="356761"/>
                </a:moveTo>
                <a:lnTo>
                  <a:pt x="184762" y="363452"/>
                </a:lnTo>
                <a:lnTo>
                  <a:pt x="180601" y="363452"/>
                </a:lnTo>
                <a:lnTo>
                  <a:pt x="186911" y="353605"/>
                </a:lnTo>
                <a:lnTo>
                  <a:pt x="181009" y="344412"/>
                </a:lnTo>
                <a:lnTo>
                  <a:pt x="185170" y="344412"/>
                </a:lnTo>
                <a:lnTo>
                  <a:pt x="188978" y="350396"/>
                </a:lnTo>
                <a:lnTo>
                  <a:pt x="192786" y="344412"/>
                </a:lnTo>
                <a:lnTo>
                  <a:pt x="196948" y="344412"/>
                </a:lnTo>
                <a:lnTo>
                  <a:pt x="191045" y="353605"/>
                </a:lnTo>
                <a:lnTo>
                  <a:pt x="197356" y="363452"/>
                </a:lnTo>
                <a:lnTo>
                  <a:pt x="193194" y="363452"/>
                </a:lnTo>
                <a:lnTo>
                  <a:pt x="188978" y="356761"/>
                </a:lnTo>
                <a:close/>
                <a:moveTo>
                  <a:pt x="214778" y="356761"/>
                </a:moveTo>
                <a:lnTo>
                  <a:pt x="210562" y="363452"/>
                </a:lnTo>
                <a:lnTo>
                  <a:pt x="206401" y="363452"/>
                </a:lnTo>
                <a:lnTo>
                  <a:pt x="212711" y="353605"/>
                </a:lnTo>
                <a:lnTo>
                  <a:pt x="206809" y="344412"/>
                </a:lnTo>
                <a:lnTo>
                  <a:pt x="210970" y="344412"/>
                </a:lnTo>
                <a:lnTo>
                  <a:pt x="214778" y="350396"/>
                </a:lnTo>
                <a:lnTo>
                  <a:pt x="218586" y="344412"/>
                </a:lnTo>
                <a:lnTo>
                  <a:pt x="222748" y="344412"/>
                </a:lnTo>
                <a:lnTo>
                  <a:pt x="216846" y="353605"/>
                </a:lnTo>
                <a:lnTo>
                  <a:pt x="223156" y="363452"/>
                </a:lnTo>
                <a:lnTo>
                  <a:pt x="218994" y="363452"/>
                </a:lnTo>
                <a:lnTo>
                  <a:pt x="214778" y="356761"/>
                </a:lnTo>
                <a:close/>
                <a:moveTo>
                  <a:pt x="240578" y="356761"/>
                </a:moveTo>
                <a:lnTo>
                  <a:pt x="236362" y="363452"/>
                </a:lnTo>
                <a:lnTo>
                  <a:pt x="232201" y="363452"/>
                </a:lnTo>
                <a:lnTo>
                  <a:pt x="238511" y="353605"/>
                </a:lnTo>
                <a:lnTo>
                  <a:pt x="232609" y="344412"/>
                </a:lnTo>
                <a:lnTo>
                  <a:pt x="236770" y="344412"/>
                </a:lnTo>
                <a:lnTo>
                  <a:pt x="240578" y="350396"/>
                </a:lnTo>
                <a:lnTo>
                  <a:pt x="244386" y="344412"/>
                </a:lnTo>
                <a:lnTo>
                  <a:pt x="248548" y="344412"/>
                </a:lnTo>
                <a:lnTo>
                  <a:pt x="242646" y="353605"/>
                </a:lnTo>
                <a:lnTo>
                  <a:pt x="248956" y="363452"/>
                </a:lnTo>
                <a:lnTo>
                  <a:pt x="244794" y="363452"/>
                </a:lnTo>
                <a:lnTo>
                  <a:pt x="240578" y="356761"/>
                </a:lnTo>
                <a:close/>
                <a:moveTo>
                  <a:pt x="266378" y="356761"/>
                </a:moveTo>
                <a:lnTo>
                  <a:pt x="262162" y="363452"/>
                </a:lnTo>
                <a:lnTo>
                  <a:pt x="258001" y="363452"/>
                </a:lnTo>
                <a:lnTo>
                  <a:pt x="264311" y="353605"/>
                </a:lnTo>
                <a:lnTo>
                  <a:pt x="258409" y="344412"/>
                </a:lnTo>
                <a:lnTo>
                  <a:pt x="262570" y="344412"/>
                </a:lnTo>
                <a:lnTo>
                  <a:pt x="266378" y="350396"/>
                </a:lnTo>
                <a:lnTo>
                  <a:pt x="270187" y="344412"/>
                </a:lnTo>
                <a:lnTo>
                  <a:pt x="274348" y="344412"/>
                </a:lnTo>
                <a:lnTo>
                  <a:pt x="268446" y="353605"/>
                </a:lnTo>
                <a:lnTo>
                  <a:pt x="274756" y="363452"/>
                </a:lnTo>
                <a:lnTo>
                  <a:pt x="270595" y="363452"/>
                </a:lnTo>
                <a:lnTo>
                  <a:pt x="266378" y="356761"/>
                </a:lnTo>
                <a:close/>
                <a:moveTo>
                  <a:pt x="292179" y="356761"/>
                </a:moveTo>
                <a:lnTo>
                  <a:pt x="287962" y="363452"/>
                </a:lnTo>
                <a:lnTo>
                  <a:pt x="283801" y="363452"/>
                </a:lnTo>
                <a:lnTo>
                  <a:pt x="290111" y="353605"/>
                </a:lnTo>
                <a:lnTo>
                  <a:pt x="284209" y="344412"/>
                </a:lnTo>
                <a:lnTo>
                  <a:pt x="288370" y="344412"/>
                </a:lnTo>
                <a:lnTo>
                  <a:pt x="292179" y="350396"/>
                </a:lnTo>
                <a:lnTo>
                  <a:pt x="295987" y="344412"/>
                </a:lnTo>
                <a:lnTo>
                  <a:pt x="300148" y="344412"/>
                </a:lnTo>
                <a:lnTo>
                  <a:pt x="294246" y="353605"/>
                </a:lnTo>
                <a:lnTo>
                  <a:pt x="300556" y="363452"/>
                </a:lnTo>
                <a:lnTo>
                  <a:pt x="296395" y="363452"/>
                </a:lnTo>
                <a:lnTo>
                  <a:pt x="292179" y="356761"/>
                </a:lnTo>
                <a:close/>
                <a:moveTo>
                  <a:pt x="317979" y="356761"/>
                </a:moveTo>
                <a:lnTo>
                  <a:pt x="313762" y="363452"/>
                </a:lnTo>
                <a:lnTo>
                  <a:pt x="309601" y="363452"/>
                </a:lnTo>
                <a:lnTo>
                  <a:pt x="315911" y="353605"/>
                </a:lnTo>
                <a:lnTo>
                  <a:pt x="310009" y="344412"/>
                </a:lnTo>
                <a:lnTo>
                  <a:pt x="314170" y="344412"/>
                </a:lnTo>
                <a:lnTo>
                  <a:pt x="317979" y="350396"/>
                </a:lnTo>
                <a:lnTo>
                  <a:pt x="321787" y="344412"/>
                </a:lnTo>
                <a:lnTo>
                  <a:pt x="325948" y="344412"/>
                </a:lnTo>
                <a:lnTo>
                  <a:pt x="320046" y="353605"/>
                </a:lnTo>
                <a:lnTo>
                  <a:pt x="326356" y="363452"/>
                </a:lnTo>
                <a:lnTo>
                  <a:pt x="322195" y="363452"/>
                </a:lnTo>
                <a:lnTo>
                  <a:pt x="317979" y="356761"/>
                </a:lnTo>
                <a:close/>
                <a:moveTo>
                  <a:pt x="343779" y="356761"/>
                </a:moveTo>
                <a:lnTo>
                  <a:pt x="339563" y="363452"/>
                </a:lnTo>
                <a:lnTo>
                  <a:pt x="335401" y="363452"/>
                </a:lnTo>
                <a:lnTo>
                  <a:pt x="341711" y="353605"/>
                </a:lnTo>
                <a:lnTo>
                  <a:pt x="335809" y="344412"/>
                </a:lnTo>
                <a:lnTo>
                  <a:pt x="339971" y="344412"/>
                </a:lnTo>
                <a:lnTo>
                  <a:pt x="343779" y="350396"/>
                </a:lnTo>
                <a:lnTo>
                  <a:pt x="347587" y="344412"/>
                </a:lnTo>
                <a:lnTo>
                  <a:pt x="351748" y="344412"/>
                </a:lnTo>
                <a:lnTo>
                  <a:pt x="345846" y="353605"/>
                </a:lnTo>
                <a:lnTo>
                  <a:pt x="352156" y="363452"/>
                </a:lnTo>
                <a:lnTo>
                  <a:pt x="347995" y="363452"/>
                </a:lnTo>
                <a:lnTo>
                  <a:pt x="343779" y="356761"/>
                </a:lnTo>
                <a:close/>
                <a:moveTo>
                  <a:pt x="369579" y="356761"/>
                </a:moveTo>
                <a:lnTo>
                  <a:pt x="365363" y="363452"/>
                </a:lnTo>
                <a:lnTo>
                  <a:pt x="361201" y="363452"/>
                </a:lnTo>
                <a:lnTo>
                  <a:pt x="367511" y="353605"/>
                </a:lnTo>
                <a:lnTo>
                  <a:pt x="361609" y="344412"/>
                </a:lnTo>
                <a:lnTo>
                  <a:pt x="365771" y="344412"/>
                </a:lnTo>
                <a:lnTo>
                  <a:pt x="369579" y="350396"/>
                </a:lnTo>
                <a:lnTo>
                  <a:pt x="373387" y="344412"/>
                </a:lnTo>
                <a:lnTo>
                  <a:pt x="377548" y="344412"/>
                </a:lnTo>
                <a:lnTo>
                  <a:pt x="371646" y="353605"/>
                </a:lnTo>
                <a:lnTo>
                  <a:pt x="377956" y="363452"/>
                </a:lnTo>
                <a:lnTo>
                  <a:pt x="373795" y="363452"/>
                </a:lnTo>
                <a:lnTo>
                  <a:pt x="369579" y="356761"/>
                </a:lnTo>
                <a:close/>
                <a:moveTo>
                  <a:pt x="395379" y="356761"/>
                </a:moveTo>
                <a:lnTo>
                  <a:pt x="391163" y="363452"/>
                </a:lnTo>
                <a:lnTo>
                  <a:pt x="387001" y="363452"/>
                </a:lnTo>
                <a:lnTo>
                  <a:pt x="393312" y="353605"/>
                </a:lnTo>
                <a:lnTo>
                  <a:pt x="387409" y="344412"/>
                </a:lnTo>
                <a:lnTo>
                  <a:pt x="391571" y="344412"/>
                </a:lnTo>
                <a:lnTo>
                  <a:pt x="395379" y="350396"/>
                </a:lnTo>
                <a:lnTo>
                  <a:pt x="399187" y="344412"/>
                </a:lnTo>
                <a:lnTo>
                  <a:pt x="403348" y="344412"/>
                </a:lnTo>
                <a:lnTo>
                  <a:pt x="397446" y="353605"/>
                </a:lnTo>
                <a:lnTo>
                  <a:pt x="403756" y="363452"/>
                </a:lnTo>
                <a:lnTo>
                  <a:pt x="399595" y="363452"/>
                </a:lnTo>
                <a:lnTo>
                  <a:pt x="395379" y="356761"/>
                </a:lnTo>
                <a:close/>
                <a:moveTo>
                  <a:pt x="421179" y="356761"/>
                </a:moveTo>
                <a:lnTo>
                  <a:pt x="416963" y="363452"/>
                </a:lnTo>
                <a:lnTo>
                  <a:pt x="412801" y="363452"/>
                </a:lnTo>
                <a:lnTo>
                  <a:pt x="419112" y="353605"/>
                </a:lnTo>
                <a:lnTo>
                  <a:pt x="413209" y="344412"/>
                </a:lnTo>
                <a:lnTo>
                  <a:pt x="417371" y="344412"/>
                </a:lnTo>
                <a:lnTo>
                  <a:pt x="421179" y="350396"/>
                </a:lnTo>
                <a:lnTo>
                  <a:pt x="424987" y="344412"/>
                </a:lnTo>
                <a:lnTo>
                  <a:pt x="429149" y="344412"/>
                </a:lnTo>
                <a:lnTo>
                  <a:pt x="423246" y="353605"/>
                </a:lnTo>
                <a:lnTo>
                  <a:pt x="429557" y="363452"/>
                </a:lnTo>
                <a:lnTo>
                  <a:pt x="425395" y="363452"/>
                </a:lnTo>
                <a:lnTo>
                  <a:pt x="421179" y="356761"/>
                </a:lnTo>
                <a:close/>
                <a:moveTo>
                  <a:pt x="446979" y="356761"/>
                </a:moveTo>
                <a:lnTo>
                  <a:pt x="442763" y="363452"/>
                </a:lnTo>
                <a:lnTo>
                  <a:pt x="438601" y="363452"/>
                </a:lnTo>
                <a:lnTo>
                  <a:pt x="444912" y="353605"/>
                </a:lnTo>
                <a:lnTo>
                  <a:pt x="439009" y="344412"/>
                </a:lnTo>
                <a:lnTo>
                  <a:pt x="443171" y="344412"/>
                </a:lnTo>
                <a:lnTo>
                  <a:pt x="446979" y="350396"/>
                </a:lnTo>
                <a:lnTo>
                  <a:pt x="450787" y="344412"/>
                </a:lnTo>
                <a:lnTo>
                  <a:pt x="454949" y="344412"/>
                </a:lnTo>
                <a:lnTo>
                  <a:pt x="449046" y="353605"/>
                </a:lnTo>
                <a:lnTo>
                  <a:pt x="455357" y="363452"/>
                </a:lnTo>
                <a:lnTo>
                  <a:pt x="451195" y="363452"/>
                </a:lnTo>
                <a:lnTo>
                  <a:pt x="446979" y="356761"/>
                </a:lnTo>
                <a:close/>
                <a:moveTo>
                  <a:pt x="472779" y="356761"/>
                </a:moveTo>
                <a:lnTo>
                  <a:pt x="468563" y="363452"/>
                </a:lnTo>
                <a:lnTo>
                  <a:pt x="464401" y="363452"/>
                </a:lnTo>
                <a:lnTo>
                  <a:pt x="470712" y="353605"/>
                </a:lnTo>
                <a:lnTo>
                  <a:pt x="464809" y="344412"/>
                </a:lnTo>
                <a:lnTo>
                  <a:pt x="468971" y="344412"/>
                </a:lnTo>
                <a:lnTo>
                  <a:pt x="472779" y="350396"/>
                </a:lnTo>
                <a:lnTo>
                  <a:pt x="476587" y="344412"/>
                </a:lnTo>
                <a:lnTo>
                  <a:pt x="480749" y="344412"/>
                </a:lnTo>
                <a:lnTo>
                  <a:pt x="474846" y="353605"/>
                </a:lnTo>
                <a:lnTo>
                  <a:pt x="481157" y="363452"/>
                </a:lnTo>
                <a:lnTo>
                  <a:pt x="476995" y="363452"/>
                </a:lnTo>
                <a:lnTo>
                  <a:pt x="472779" y="356761"/>
                </a:lnTo>
                <a:close/>
                <a:moveTo>
                  <a:pt x="498579" y="356761"/>
                </a:moveTo>
                <a:lnTo>
                  <a:pt x="494363" y="363452"/>
                </a:lnTo>
                <a:lnTo>
                  <a:pt x="490201" y="363452"/>
                </a:lnTo>
                <a:lnTo>
                  <a:pt x="496512" y="353605"/>
                </a:lnTo>
                <a:lnTo>
                  <a:pt x="490609" y="344412"/>
                </a:lnTo>
                <a:lnTo>
                  <a:pt x="494771" y="344412"/>
                </a:lnTo>
                <a:lnTo>
                  <a:pt x="498579" y="350396"/>
                </a:lnTo>
                <a:lnTo>
                  <a:pt x="502387" y="344412"/>
                </a:lnTo>
                <a:lnTo>
                  <a:pt x="506549" y="344412"/>
                </a:lnTo>
                <a:lnTo>
                  <a:pt x="500646" y="353605"/>
                </a:lnTo>
                <a:lnTo>
                  <a:pt x="506957" y="363452"/>
                </a:lnTo>
                <a:lnTo>
                  <a:pt x="502795" y="363452"/>
                </a:lnTo>
                <a:lnTo>
                  <a:pt x="498579" y="356761"/>
                </a:lnTo>
                <a:close/>
                <a:moveTo>
                  <a:pt x="8378" y="385462"/>
                </a:moveTo>
                <a:lnTo>
                  <a:pt x="4162" y="392153"/>
                </a:lnTo>
                <a:lnTo>
                  <a:pt x="0" y="392153"/>
                </a:lnTo>
                <a:lnTo>
                  <a:pt x="6310" y="382306"/>
                </a:lnTo>
                <a:lnTo>
                  <a:pt x="408" y="373112"/>
                </a:lnTo>
                <a:lnTo>
                  <a:pt x="4570" y="373112"/>
                </a:lnTo>
                <a:lnTo>
                  <a:pt x="8378" y="379097"/>
                </a:lnTo>
                <a:lnTo>
                  <a:pt x="12186" y="373112"/>
                </a:lnTo>
                <a:lnTo>
                  <a:pt x="16347" y="373112"/>
                </a:lnTo>
                <a:lnTo>
                  <a:pt x="10445" y="382306"/>
                </a:lnTo>
                <a:lnTo>
                  <a:pt x="16755" y="392153"/>
                </a:lnTo>
                <a:lnTo>
                  <a:pt x="12594" y="392153"/>
                </a:lnTo>
                <a:lnTo>
                  <a:pt x="8378" y="385462"/>
                </a:lnTo>
                <a:close/>
                <a:moveTo>
                  <a:pt x="34178" y="385462"/>
                </a:moveTo>
                <a:lnTo>
                  <a:pt x="29962" y="392153"/>
                </a:lnTo>
                <a:lnTo>
                  <a:pt x="25800" y="392153"/>
                </a:lnTo>
                <a:lnTo>
                  <a:pt x="32110" y="382306"/>
                </a:lnTo>
                <a:lnTo>
                  <a:pt x="26208" y="373112"/>
                </a:lnTo>
                <a:lnTo>
                  <a:pt x="30370" y="373112"/>
                </a:lnTo>
                <a:lnTo>
                  <a:pt x="34178" y="379097"/>
                </a:lnTo>
                <a:lnTo>
                  <a:pt x="37986" y="373112"/>
                </a:lnTo>
                <a:lnTo>
                  <a:pt x="42147" y="373112"/>
                </a:lnTo>
                <a:lnTo>
                  <a:pt x="36245" y="382306"/>
                </a:lnTo>
                <a:lnTo>
                  <a:pt x="42555" y="392153"/>
                </a:lnTo>
                <a:lnTo>
                  <a:pt x="38394" y="392153"/>
                </a:lnTo>
                <a:lnTo>
                  <a:pt x="34178" y="385462"/>
                </a:lnTo>
                <a:close/>
                <a:moveTo>
                  <a:pt x="59978" y="385462"/>
                </a:moveTo>
                <a:lnTo>
                  <a:pt x="55762" y="392153"/>
                </a:lnTo>
                <a:lnTo>
                  <a:pt x="51600" y="392153"/>
                </a:lnTo>
                <a:lnTo>
                  <a:pt x="57911" y="382306"/>
                </a:lnTo>
                <a:lnTo>
                  <a:pt x="52008" y="373112"/>
                </a:lnTo>
                <a:lnTo>
                  <a:pt x="56170" y="373112"/>
                </a:lnTo>
                <a:lnTo>
                  <a:pt x="59978" y="379097"/>
                </a:lnTo>
                <a:lnTo>
                  <a:pt x="63786" y="373112"/>
                </a:lnTo>
                <a:lnTo>
                  <a:pt x="67948" y="373112"/>
                </a:lnTo>
                <a:lnTo>
                  <a:pt x="62045" y="382306"/>
                </a:lnTo>
                <a:lnTo>
                  <a:pt x="68356" y="392153"/>
                </a:lnTo>
                <a:lnTo>
                  <a:pt x="64194" y="392153"/>
                </a:lnTo>
                <a:lnTo>
                  <a:pt x="59978" y="385462"/>
                </a:lnTo>
                <a:close/>
                <a:moveTo>
                  <a:pt x="85778" y="385462"/>
                </a:moveTo>
                <a:lnTo>
                  <a:pt x="81562" y="392153"/>
                </a:lnTo>
                <a:lnTo>
                  <a:pt x="77400" y="392153"/>
                </a:lnTo>
                <a:lnTo>
                  <a:pt x="83711" y="382306"/>
                </a:lnTo>
                <a:lnTo>
                  <a:pt x="77808" y="373112"/>
                </a:lnTo>
                <a:lnTo>
                  <a:pt x="81970" y="373112"/>
                </a:lnTo>
                <a:lnTo>
                  <a:pt x="85778" y="379097"/>
                </a:lnTo>
                <a:lnTo>
                  <a:pt x="89586" y="373112"/>
                </a:lnTo>
                <a:lnTo>
                  <a:pt x="93748" y="373112"/>
                </a:lnTo>
                <a:lnTo>
                  <a:pt x="87845" y="382306"/>
                </a:lnTo>
                <a:lnTo>
                  <a:pt x="94156" y="392153"/>
                </a:lnTo>
                <a:lnTo>
                  <a:pt x="89994" y="392153"/>
                </a:lnTo>
                <a:lnTo>
                  <a:pt x="85778" y="385462"/>
                </a:lnTo>
                <a:close/>
                <a:moveTo>
                  <a:pt x="111578" y="385462"/>
                </a:moveTo>
                <a:lnTo>
                  <a:pt x="107362" y="392153"/>
                </a:lnTo>
                <a:lnTo>
                  <a:pt x="103200" y="392153"/>
                </a:lnTo>
                <a:lnTo>
                  <a:pt x="109511" y="382306"/>
                </a:lnTo>
                <a:lnTo>
                  <a:pt x="103608" y="373112"/>
                </a:lnTo>
                <a:lnTo>
                  <a:pt x="107770" y="373112"/>
                </a:lnTo>
                <a:lnTo>
                  <a:pt x="111578" y="379097"/>
                </a:lnTo>
                <a:lnTo>
                  <a:pt x="115386" y="373112"/>
                </a:lnTo>
                <a:lnTo>
                  <a:pt x="119548" y="373112"/>
                </a:lnTo>
                <a:lnTo>
                  <a:pt x="113645" y="382306"/>
                </a:lnTo>
                <a:lnTo>
                  <a:pt x="119956" y="392153"/>
                </a:lnTo>
                <a:lnTo>
                  <a:pt x="115794" y="392153"/>
                </a:lnTo>
                <a:lnTo>
                  <a:pt x="111578" y="385462"/>
                </a:lnTo>
                <a:close/>
                <a:moveTo>
                  <a:pt x="137378" y="385462"/>
                </a:moveTo>
                <a:lnTo>
                  <a:pt x="133162" y="392153"/>
                </a:lnTo>
                <a:lnTo>
                  <a:pt x="129000" y="392153"/>
                </a:lnTo>
                <a:lnTo>
                  <a:pt x="135311" y="382306"/>
                </a:lnTo>
                <a:lnTo>
                  <a:pt x="129408" y="373112"/>
                </a:lnTo>
                <a:lnTo>
                  <a:pt x="133570" y="373112"/>
                </a:lnTo>
                <a:lnTo>
                  <a:pt x="137378" y="379097"/>
                </a:lnTo>
                <a:lnTo>
                  <a:pt x="141186" y="373112"/>
                </a:lnTo>
                <a:lnTo>
                  <a:pt x="145348" y="373112"/>
                </a:lnTo>
                <a:lnTo>
                  <a:pt x="139445" y="382306"/>
                </a:lnTo>
                <a:lnTo>
                  <a:pt x="145756" y="392153"/>
                </a:lnTo>
                <a:lnTo>
                  <a:pt x="141594" y="392153"/>
                </a:lnTo>
                <a:lnTo>
                  <a:pt x="137378" y="385462"/>
                </a:lnTo>
                <a:close/>
                <a:moveTo>
                  <a:pt x="163178" y="385462"/>
                </a:moveTo>
                <a:lnTo>
                  <a:pt x="158962" y="392153"/>
                </a:lnTo>
                <a:lnTo>
                  <a:pt x="154800" y="392153"/>
                </a:lnTo>
                <a:lnTo>
                  <a:pt x="161111" y="382306"/>
                </a:lnTo>
                <a:lnTo>
                  <a:pt x="155208" y="373112"/>
                </a:lnTo>
                <a:lnTo>
                  <a:pt x="159370" y="373112"/>
                </a:lnTo>
                <a:lnTo>
                  <a:pt x="163178" y="379097"/>
                </a:lnTo>
                <a:lnTo>
                  <a:pt x="166986" y="373112"/>
                </a:lnTo>
                <a:lnTo>
                  <a:pt x="171148" y="373112"/>
                </a:lnTo>
                <a:lnTo>
                  <a:pt x="165245" y="382306"/>
                </a:lnTo>
                <a:lnTo>
                  <a:pt x="171556" y="392153"/>
                </a:lnTo>
                <a:lnTo>
                  <a:pt x="167394" y="392153"/>
                </a:lnTo>
                <a:lnTo>
                  <a:pt x="163178" y="385462"/>
                </a:lnTo>
                <a:close/>
                <a:moveTo>
                  <a:pt x="188978" y="385462"/>
                </a:moveTo>
                <a:lnTo>
                  <a:pt x="184762" y="392153"/>
                </a:lnTo>
                <a:lnTo>
                  <a:pt x="180601" y="392153"/>
                </a:lnTo>
                <a:lnTo>
                  <a:pt x="186911" y="382306"/>
                </a:lnTo>
                <a:lnTo>
                  <a:pt x="181009" y="373112"/>
                </a:lnTo>
                <a:lnTo>
                  <a:pt x="185170" y="373112"/>
                </a:lnTo>
                <a:lnTo>
                  <a:pt x="188978" y="379097"/>
                </a:lnTo>
                <a:lnTo>
                  <a:pt x="192786" y="373112"/>
                </a:lnTo>
                <a:lnTo>
                  <a:pt x="196948" y="373112"/>
                </a:lnTo>
                <a:lnTo>
                  <a:pt x="191045" y="382306"/>
                </a:lnTo>
                <a:lnTo>
                  <a:pt x="197356" y="392153"/>
                </a:lnTo>
                <a:lnTo>
                  <a:pt x="193194" y="392153"/>
                </a:lnTo>
                <a:lnTo>
                  <a:pt x="188978" y="385462"/>
                </a:lnTo>
                <a:close/>
                <a:moveTo>
                  <a:pt x="214778" y="385462"/>
                </a:moveTo>
                <a:lnTo>
                  <a:pt x="210562" y="392153"/>
                </a:lnTo>
                <a:lnTo>
                  <a:pt x="206401" y="392153"/>
                </a:lnTo>
                <a:lnTo>
                  <a:pt x="212711" y="382306"/>
                </a:lnTo>
                <a:lnTo>
                  <a:pt x="206809" y="373112"/>
                </a:lnTo>
                <a:lnTo>
                  <a:pt x="210970" y="373112"/>
                </a:lnTo>
                <a:lnTo>
                  <a:pt x="214778" y="379097"/>
                </a:lnTo>
                <a:lnTo>
                  <a:pt x="218586" y="373112"/>
                </a:lnTo>
                <a:lnTo>
                  <a:pt x="222748" y="373112"/>
                </a:lnTo>
                <a:lnTo>
                  <a:pt x="216846" y="382306"/>
                </a:lnTo>
                <a:lnTo>
                  <a:pt x="223156" y="392153"/>
                </a:lnTo>
                <a:lnTo>
                  <a:pt x="218994" y="392153"/>
                </a:lnTo>
                <a:lnTo>
                  <a:pt x="214778" y="385462"/>
                </a:lnTo>
                <a:close/>
                <a:moveTo>
                  <a:pt x="240578" y="385462"/>
                </a:moveTo>
                <a:lnTo>
                  <a:pt x="236362" y="392153"/>
                </a:lnTo>
                <a:lnTo>
                  <a:pt x="232201" y="392153"/>
                </a:lnTo>
                <a:lnTo>
                  <a:pt x="238511" y="382306"/>
                </a:lnTo>
                <a:lnTo>
                  <a:pt x="232609" y="373112"/>
                </a:lnTo>
                <a:lnTo>
                  <a:pt x="236770" y="373112"/>
                </a:lnTo>
                <a:lnTo>
                  <a:pt x="240578" y="379097"/>
                </a:lnTo>
                <a:lnTo>
                  <a:pt x="244386" y="373112"/>
                </a:lnTo>
                <a:lnTo>
                  <a:pt x="248548" y="373112"/>
                </a:lnTo>
                <a:lnTo>
                  <a:pt x="242646" y="382306"/>
                </a:lnTo>
                <a:lnTo>
                  <a:pt x="248956" y="392153"/>
                </a:lnTo>
                <a:lnTo>
                  <a:pt x="244794" y="392153"/>
                </a:lnTo>
                <a:lnTo>
                  <a:pt x="240578" y="385462"/>
                </a:lnTo>
                <a:close/>
                <a:moveTo>
                  <a:pt x="266378" y="385462"/>
                </a:moveTo>
                <a:lnTo>
                  <a:pt x="262162" y="392153"/>
                </a:lnTo>
                <a:lnTo>
                  <a:pt x="258001" y="392153"/>
                </a:lnTo>
                <a:lnTo>
                  <a:pt x="264311" y="382306"/>
                </a:lnTo>
                <a:lnTo>
                  <a:pt x="258409" y="373112"/>
                </a:lnTo>
                <a:lnTo>
                  <a:pt x="262570" y="373112"/>
                </a:lnTo>
                <a:lnTo>
                  <a:pt x="266378" y="379097"/>
                </a:lnTo>
                <a:lnTo>
                  <a:pt x="270187" y="373112"/>
                </a:lnTo>
                <a:lnTo>
                  <a:pt x="274348" y="373112"/>
                </a:lnTo>
                <a:lnTo>
                  <a:pt x="268446" y="382306"/>
                </a:lnTo>
                <a:lnTo>
                  <a:pt x="274756" y="392153"/>
                </a:lnTo>
                <a:lnTo>
                  <a:pt x="270595" y="392153"/>
                </a:lnTo>
                <a:lnTo>
                  <a:pt x="266378" y="385462"/>
                </a:lnTo>
                <a:close/>
                <a:moveTo>
                  <a:pt x="292179" y="385462"/>
                </a:moveTo>
                <a:lnTo>
                  <a:pt x="287962" y="392153"/>
                </a:lnTo>
                <a:lnTo>
                  <a:pt x="283801" y="392153"/>
                </a:lnTo>
                <a:lnTo>
                  <a:pt x="290111" y="382306"/>
                </a:lnTo>
                <a:lnTo>
                  <a:pt x="284209" y="373112"/>
                </a:lnTo>
                <a:lnTo>
                  <a:pt x="288370" y="373112"/>
                </a:lnTo>
                <a:lnTo>
                  <a:pt x="292179" y="379097"/>
                </a:lnTo>
                <a:lnTo>
                  <a:pt x="295987" y="373112"/>
                </a:lnTo>
                <a:lnTo>
                  <a:pt x="300148" y="373112"/>
                </a:lnTo>
                <a:lnTo>
                  <a:pt x="294246" y="382306"/>
                </a:lnTo>
                <a:lnTo>
                  <a:pt x="300556" y="392153"/>
                </a:lnTo>
                <a:lnTo>
                  <a:pt x="296395" y="392153"/>
                </a:lnTo>
                <a:lnTo>
                  <a:pt x="292179" y="385462"/>
                </a:lnTo>
                <a:close/>
                <a:moveTo>
                  <a:pt x="317979" y="385462"/>
                </a:moveTo>
                <a:lnTo>
                  <a:pt x="313762" y="392153"/>
                </a:lnTo>
                <a:lnTo>
                  <a:pt x="309601" y="392153"/>
                </a:lnTo>
                <a:lnTo>
                  <a:pt x="315911" y="382306"/>
                </a:lnTo>
                <a:lnTo>
                  <a:pt x="310009" y="373112"/>
                </a:lnTo>
                <a:lnTo>
                  <a:pt x="314170" y="373112"/>
                </a:lnTo>
                <a:lnTo>
                  <a:pt x="317979" y="379097"/>
                </a:lnTo>
                <a:lnTo>
                  <a:pt x="321787" y="373112"/>
                </a:lnTo>
                <a:lnTo>
                  <a:pt x="325948" y="373112"/>
                </a:lnTo>
                <a:lnTo>
                  <a:pt x="320046" y="382306"/>
                </a:lnTo>
                <a:lnTo>
                  <a:pt x="326356" y="392153"/>
                </a:lnTo>
                <a:lnTo>
                  <a:pt x="322195" y="392153"/>
                </a:lnTo>
                <a:lnTo>
                  <a:pt x="317979" y="385462"/>
                </a:lnTo>
                <a:close/>
                <a:moveTo>
                  <a:pt x="343779" y="385462"/>
                </a:moveTo>
                <a:lnTo>
                  <a:pt x="339563" y="392153"/>
                </a:lnTo>
                <a:lnTo>
                  <a:pt x="335401" y="392153"/>
                </a:lnTo>
                <a:lnTo>
                  <a:pt x="341711" y="382306"/>
                </a:lnTo>
                <a:lnTo>
                  <a:pt x="335809" y="373112"/>
                </a:lnTo>
                <a:lnTo>
                  <a:pt x="339971" y="373112"/>
                </a:lnTo>
                <a:lnTo>
                  <a:pt x="343779" y="379097"/>
                </a:lnTo>
                <a:lnTo>
                  <a:pt x="347587" y="373112"/>
                </a:lnTo>
                <a:lnTo>
                  <a:pt x="351748" y="373112"/>
                </a:lnTo>
                <a:lnTo>
                  <a:pt x="345846" y="382306"/>
                </a:lnTo>
                <a:lnTo>
                  <a:pt x="352156" y="392153"/>
                </a:lnTo>
                <a:lnTo>
                  <a:pt x="347995" y="392153"/>
                </a:lnTo>
                <a:lnTo>
                  <a:pt x="343779" y="385462"/>
                </a:lnTo>
                <a:close/>
                <a:moveTo>
                  <a:pt x="369579" y="385462"/>
                </a:moveTo>
                <a:lnTo>
                  <a:pt x="365363" y="392153"/>
                </a:lnTo>
                <a:lnTo>
                  <a:pt x="361201" y="392153"/>
                </a:lnTo>
                <a:lnTo>
                  <a:pt x="367511" y="382306"/>
                </a:lnTo>
                <a:lnTo>
                  <a:pt x="361609" y="373112"/>
                </a:lnTo>
                <a:lnTo>
                  <a:pt x="365771" y="373112"/>
                </a:lnTo>
                <a:lnTo>
                  <a:pt x="369579" y="379097"/>
                </a:lnTo>
                <a:lnTo>
                  <a:pt x="373387" y="373112"/>
                </a:lnTo>
                <a:lnTo>
                  <a:pt x="377548" y="373112"/>
                </a:lnTo>
                <a:lnTo>
                  <a:pt x="371646" y="382306"/>
                </a:lnTo>
                <a:lnTo>
                  <a:pt x="377956" y="392153"/>
                </a:lnTo>
                <a:lnTo>
                  <a:pt x="373795" y="392153"/>
                </a:lnTo>
                <a:lnTo>
                  <a:pt x="369579" y="385462"/>
                </a:lnTo>
                <a:close/>
                <a:moveTo>
                  <a:pt x="395379" y="385462"/>
                </a:moveTo>
                <a:lnTo>
                  <a:pt x="391163" y="392153"/>
                </a:lnTo>
                <a:lnTo>
                  <a:pt x="387001" y="392153"/>
                </a:lnTo>
                <a:lnTo>
                  <a:pt x="393312" y="382306"/>
                </a:lnTo>
                <a:lnTo>
                  <a:pt x="387409" y="373112"/>
                </a:lnTo>
                <a:lnTo>
                  <a:pt x="391571" y="373112"/>
                </a:lnTo>
                <a:lnTo>
                  <a:pt x="395379" y="379097"/>
                </a:lnTo>
                <a:lnTo>
                  <a:pt x="399187" y="373112"/>
                </a:lnTo>
                <a:lnTo>
                  <a:pt x="403348" y="373112"/>
                </a:lnTo>
                <a:lnTo>
                  <a:pt x="397446" y="382306"/>
                </a:lnTo>
                <a:lnTo>
                  <a:pt x="403756" y="392153"/>
                </a:lnTo>
                <a:lnTo>
                  <a:pt x="399595" y="392153"/>
                </a:lnTo>
                <a:lnTo>
                  <a:pt x="395379" y="385462"/>
                </a:lnTo>
                <a:close/>
                <a:moveTo>
                  <a:pt x="421179" y="385462"/>
                </a:moveTo>
                <a:lnTo>
                  <a:pt x="416963" y="392153"/>
                </a:lnTo>
                <a:lnTo>
                  <a:pt x="412801" y="392153"/>
                </a:lnTo>
                <a:lnTo>
                  <a:pt x="419112" y="382306"/>
                </a:lnTo>
                <a:lnTo>
                  <a:pt x="413209" y="373112"/>
                </a:lnTo>
                <a:lnTo>
                  <a:pt x="417371" y="373112"/>
                </a:lnTo>
                <a:lnTo>
                  <a:pt x="421179" y="379097"/>
                </a:lnTo>
                <a:lnTo>
                  <a:pt x="424987" y="373112"/>
                </a:lnTo>
                <a:lnTo>
                  <a:pt x="429149" y="373112"/>
                </a:lnTo>
                <a:lnTo>
                  <a:pt x="423246" y="382306"/>
                </a:lnTo>
                <a:lnTo>
                  <a:pt x="429557" y="392153"/>
                </a:lnTo>
                <a:lnTo>
                  <a:pt x="425395" y="392153"/>
                </a:lnTo>
                <a:lnTo>
                  <a:pt x="421179" y="385462"/>
                </a:lnTo>
                <a:close/>
                <a:moveTo>
                  <a:pt x="446979" y="385462"/>
                </a:moveTo>
                <a:lnTo>
                  <a:pt x="442763" y="392153"/>
                </a:lnTo>
                <a:lnTo>
                  <a:pt x="438601" y="392153"/>
                </a:lnTo>
                <a:lnTo>
                  <a:pt x="444912" y="382306"/>
                </a:lnTo>
                <a:lnTo>
                  <a:pt x="439009" y="373112"/>
                </a:lnTo>
                <a:lnTo>
                  <a:pt x="443171" y="373112"/>
                </a:lnTo>
                <a:lnTo>
                  <a:pt x="446979" y="379097"/>
                </a:lnTo>
                <a:lnTo>
                  <a:pt x="450787" y="373112"/>
                </a:lnTo>
                <a:lnTo>
                  <a:pt x="454949" y="373112"/>
                </a:lnTo>
                <a:lnTo>
                  <a:pt x="449046" y="382306"/>
                </a:lnTo>
                <a:lnTo>
                  <a:pt x="455357" y="392153"/>
                </a:lnTo>
                <a:lnTo>
                  <a:pt x="451195" y="392153"/>
                </a:lnTo>
                <a:lnTo>
                  <a:pt x="446979" y="385462"/>
                </a:lnTo>
                <a:close/>
                <a:moveTo>
                  <a:pt x="472779" y="385462"/>
                </a:moveTo>
                <a:lnTo>
                  <a:pt x="468563" y="392153"/>
                </a:lnTo>
                <a:lnTo>
                  <a:pt x="464401" y="392153"/>
                </a:lnTo>
                <a:lnTo>
                  <a:pt x="470712" y="382306"/>
                </a:lnTo>
                <a:lnTo>
                  <a:pt x="464809" y="373112"/>
                </a:lnTo>
                <a:lnTo>
                  <a:pt x="468971" y="373112"/>
                </a:lnTo>
                <a:lnTo>
                  <a:pt x="472779" y="379097"/>
                </a:lnTo>
                <a:lnTo>
                  <a:pt x="476587" y="373112"/>
                </a:lnTo>
                <a:lnTo>
                  <a:pt x="480749" y="373112"/>
                </a:lnTo>
                <a:lnTo>
                  <a:pt x="474846" y="382306"/>
                </a:lnTo>
                <a:lnTo>
                  <a:pt x="481157" y="392153"/>
                </a:lnTo>
                <a:lnTo>
                  <a:pt x="476995" y="392153"/>
                </a:lnTo>
                <a:lnTo>
                  <a:pt x="472779" y="385462"/>
                </a:lnTo>
                <a:close/>
                <a:moveTo>
                  <a:pt x="498579" y="385462"/>
                </a:moveTo>
                <a:lnTo>
                  <a:pt x="494363" y="392153"/>
                </a:lnTo>
                <a:lnTo>
                  <a:pt x="490201" y="392153"/>
                </a:lnTo>
                <a:lnTo>
                  <a:pt x="496512" y="382306"/>
                </a:lnTo>
                <a:lnTo>
                  <a:pt x="490609" y="373112"/>
                </a:lnTo>
                <a:lnTo>
                  <a:pt x="494771" y="373112"/>
                </a:lnTo>
                <a:lnTo>
                  <a:pt x="498579" y="379097"/>
                </a:lnTo>
                <a:lnTo>
                  <a:pt x="502387" y="373112"/>
                </a:lnTo>
                <a:lnTo>
                  <a:pt x="506549" y="373112"/>
                </a:lnTo>
                <a:lnTo>
                  <a:pt x="500646" y="382306"/>
                </a:lnTo>
                <a:lnTo>
                  <a:pt x="506957" y="392153"/>
                </a:lnTo>
                <a:lnTo>
                  <a:pt x="502795" y="392153"/>
                </a:lnTo>
                <a:lnTo>
                  <a:pt x="498579" y="385462"/>
                </a:lnTo>
                <a:close/>
                <a:moveTo>
                  <a:pt x="8378" y="414163"/>
                </a:moveTo>
                <a:lnTo>
                  <a:pt x="4162" y="420854"/>
                </a:lnTo>
                <a:lnTo>
                  <a:pt x="0" y="420854"/>
                </a:lnTo>
                <a:lnTo>
                  <a:pt x="6310" y="411007"/>
                </a:lnTo>
                <a:lnTo>
                  <a:pt x="408" y="401813"/>
                </a:lnTo>
                <a:lnTo>
                  <a:pt x="4570" y="401813"/>
                </a:lnTo>
                <a:lnTo>
                  <a:pt x="8378" y="407798"/>
                </a:lnTo>
                <a:lnTo>
                  <a:pt x="12186" y="401813"/>
                </a:lnTo>
                <a:lnTo>
                  <a:pt x="16347" y="401813"/>
                </a:lnTo>
                <a:lnTo>
                  <a:pt x="10445" y="411007"/>
                </a:lnTo>
                <a:lnTo>
                  <a:pt x="16755" y="420854"/>
                </a:lnTo>
                <a:lnTo>
                  <a:pt x="12594" y="420854"/>
                </a:lnTo>
                <a:lnTo>
                  <a:pt x="8378" y="414163"/>
                </a:lnTo>
                <a:close/>
                <a:moveTo>
                  <a:pt x="34178" y="414163"/>
                </a:moveTo>
                <a:lnTo>
                  <a:pt x="29962" y="420854"/>
                </a:lnTo>
                <a:lnTo>
                  <a:pt x="25800" y="420854"/>
                </a:lnTo>
                <a:lnTo>
                  <a:pt x="32110" y="411007"/>
                </a:lnTo>
                <a:lnTo>
                  <a:pt x="26208" y="401813"/>
                </a:lnTo>
                <a:lnTo>
                  <a:pt x="30370" y="401813"/>
                </a:lnTo>
                <a:lnTo>
                  <a:pt x="34178" y="407798"/>
                </a:lnTo>
                <a:lnTo>
                  <a:pt x="37986" y="401813"/>
                </a:lnTo>
                <a:lnTo>
                  <a:pt x="42147" y="401813"/>
                </a:lnTo>
                <a:lnTo>
                  <a:pt x="36245" y="411007"/>
                </a:lnTo>
                <a:lnTo>
                  <a:pt x="42555" y="420854"/>
                </a:lnTo>
                <a:lnTo>
                  <a:pt x="38394" y="420854"/>
                </a:lnTo>
                <a:lnTo>
                  <a:pt x="34178" y="414163"/>
                </a:lnTo>
                <a:close/>
                <a:moveTo>
                  <a:pt x="59978" y="414163"/>
                </a:moveTo>
                <a:lnTo>
                  <a:pt x="55762" y="420854"/>
                </a:lnTo>
                <a:lnTo>
                  <a:pt x="51600" y="420854"/>
                </a:lnTo>
                <a:lnTo>
                  <a:pt x="57911" y="411007"/>
                </a:lnTo>
                <a:lnTo>
                  <a:pt x="52008" y="401813"/>
                </a:lnTo>
                <a:lnTo>
                  <a:pt x="56170" y="401813"/>
                </a:lnTo>
                <a:lnTo>
                  <a:pt x="59978" y="407798"/>
                </a:lnTo>
                <a:lnTo>
                  <a:pt x="63786" y="401813"/>
                </a:lnTo>
                <a:lnTo>
                  <a:pt x="67948" y="401813"/>
                </a:lnTo>
                <a:lnTo>
                  <a:pt x="62045" y="411007"/>
                </a:lnTo>
                <a:lnTo>
                  <a:pt x="68356" y="420854"/>
                </a:lnTo>
                <a:lnTo>
                  <a:pt x="64194" y="420854"/>
                </a:lnTo>
                <a:lnTo>
                  <a:pt x="59978" y="414163"/>
                </a:lnTo>
                <a:close/>
                <a:moveTo>
                  <a:pt x="85778" y="414163"/>
                </a:moveTo>
                <a:lnTo>
                  <a:pt x="81562" y="420854"/>
                </a:lnTo>
                <a:lnTo>
                  <a:pt x="77400" y="420854"/>
                </a:lnTo>
                <a:lnTo>
                  <a:pt x="83711" y="411007"/>
                </a:lnTo>
                <a:lnTo>
                  <a:pt x="77808" y="401813"/>
                </a:lnTo>
                <a:lnTo>
                  <a:pt x="81970" y="401813"/>
                </a:lnTo>
                <a:lnTo>
                  <a:pt x="85778" y="407798"/>
                </a:lnTo>
                <a:lnTo>
                  <a:pt x="89586" y="401813"/>
                </a:lnTo>
                <a:lnTo>
                  <a:pt x="93748" y="401813"/>
                </a:lnTo>
                <a:lnTo>
                  <a:pt x="87845" y="411007"/>
                </a:lnTo>
                <a:lnTo>
                  <a:pt x="94156" y="420854"/>
                </a:lnTo>
                <a:lnTo>
                  <a:pt x="89994" y="420854"/>
                </a:lnTo>
                <a:lnTo>
                  <a:pt x="85778" y="414163"/>
                </a:lnTo>
                <a:close/>
                <a:moveTo>
                  <a:pt x="111578" y="414163"/>
                </a:moveTo>
                <a:lnTo>
                  <a:pt x="107362" y="420854"/>
                </a:lnTo>
                <a:lnTo>
                  <a:pt x="103200" y="420854"/>
                </a:lnTo>
                <a:lnTo>
                  <a:pt x="109511" y="411007"/>
                </a:lnTo>
                <a:lnTo>
                  <a:pt x="103608" y="401813"/>
                </a:lnTo>
                <a:lnTo>
                  <a:pt x="107770" y="401813"/>
                </a:lnTo>
                <a:lnTo>
                  <a:pt x="111578" y="407798"/>
                </a:lnTo>
                <a:lnTo>
                  <a:pt x="115386" y="401813"/>
                </a:lnTo>
                <a:lnTo>
                  <a:pt x="119548" y="401813"/>
                </a:lnTo>
                <a:lnTo>
                  <a:pt x="113645" y="411007"/>
                </a:lnTo>
                <a:lnTo>
                  <a:pt x="119956" y="420854"/>
                </a:lnTo>
                <a:lnTo>
                  <a:pt x="115794" y="420854"/>
                </a:lnTo>
                <a:lnTo>
                  <a:pt x="111578" y="414163"/>
                </a:lnTo>
                <a:close/>
                <a:moveTo>
                  <a:pt x="137378" y="414163"/>
                </a:moveTo>
                <a:lnTo>
                  <a:pt x="133162" y="420854"/>
                </a:lnTo>
                <a:lnTo>
                  <a:pt x="129000" y="420854"/>
                </a:lnTo>
                <a:lnTo>
                  <a:pt x="135311" y="411007"/>
                </a:lnTo>
                <a:lnTo>
                  <a:pt x="129408" y="401813"/>
                </a:lnTo>
                <a:lnTo>
                  <a:pt x="133570" y="401813"/>
                </a:lnTo>
                <a:lnTo>
                  <a:pt x="137378" y="407798"/>
                </a:lnTo>
                <a:lnTo>
                  <a:pt x="141186" y="401813"/>
                </a:lnTo>
                <a:lnTo>
                  <a:pt x="145348" y="401813"/>
                </a:lnTo>
                <a:lnTo>
                  <a:pt x="139445" y="411007"/>
                </a:lnTo>
                <a:lnTo>
                  <a:pt x="145756" y="420854"/>
                </a:lnTo>
                <a:lnTo>
                  <a:pt x="141594" y="420854"/>
                </a:lnTo>
                <a:lnTo>
                  <a:pt x="137378" y="414163"/>
                </a:lnTo>
                <a:close/>
                <a:moveTo>
                  <a:pt x="163178" y="414163"/>
                </a:moveTo>
                <a:lnTo>
                  <a:pt x="158962" y="420854"/>
                </a:lnTo>
                <a:lnTo>
                  <a:pt x="154800" y="420854"/>
                </a:lnTo>
                <a:lnTo>
                  <a:pt x="161111" y="411007"/>
                </a:lnTo>
                <a:lnTo>
                  <a:pt x="155208" y="401813"/>
                </a:lnTo>
                <a:lnTo>
                  <a:pt x="159370" y="401813"/>
                </a:lnTo>
                <a:lnTo>
                  <a:pt x="163178" y="407798"/>
                </a:lnTo>
                <a:lnTo>
                  <a:pt x="166986" y="401813"/>
                </a:lnTo>
                <a:lnTo>
                  <a:pt x="171148" y="401813"/>
                </a:lnTo>
                <a:lnTo>
                  <a:pt x="165245" y="411007"/>
                </a:lnTo>
                <a:lnTo>
                  <a:pt x="171556" y="420854"/>
                </a:lnTo>
                <a:lnTo>
                  <a:pt x="167394" y="420854"/>
                </a:lnTo>
                <a:lnTo>
                  <a:pt x="163178" y="414163"/>
                </a:lnTo>
                <a:close/>
                <a:moveTo>
                  <a:pt x="188978" y="414163"/>
                </a:moveTo>
                <a:lnTo>
                  <a:pt x="184762" y="420854"/>
                </a:lnTo>
                <a:lnTo>
                  <a:pt x="180601" y="420854"/>
                </a:lnTo>
                <a:lnTo>
                  <a:pt x="186911" y="411007"/>
                </a:lnTo>
                <a:lnTo>
                  <a:pt x="181009" y="401813"/>
                </a:lnTo>
                <a:lnTo>
                  <a:pt x="185170" y="401813"/>
                </a:lnTo>
                <a:lnTo>
                  <a:pt x="188978" y="407798"/>
                </a:lnTo>
                <a:lnTo>
                  <a:pt x="192786" y="401813"/>
                </a:lnTo>
                <a:lnTo>
                  <a:pt x="196948" y="401813"/>
                </a:lnTo>
                <a:lnTo>
                  <a:pt x="191045" y="411007"/>
                </a:lnTo>
                <a:lnTo>
                  <a:pt x="197356" y="420854"/>
                </a:lnTo>
                <a:lnTo>
                  <a:pt x="193194" y="420854"/>
                </a:lnTo>
                <a:lnTo>
                  <a:pt x="188978" y="414163"/>
                </a:lnTo>
                <a:close/>
                <a:moveTo>
                  <a:pt x="214778" y="414163"/>
                </a:moveTo>
                <a:lnTo>
                  <a:pt x="210562" y="420854"/>
                </a:lnTo>
                <a:lnTo>
                  <a:pt x="206401" y="420854"/>
                </a:lnTo>
                <a:lnTo>
                  <a:pt x="212711" y="411007"/>
                </a:lnTo>
                <a:lnTo>
                  <a:pt x="206809" y="401813"/>
                </a:lnTo>
                <a:lnTo>
                  <a:pt x="210970" y="401813"/>
                </a:lnTo>
                <a:lnTo>
                  <a:pt x="214778" y="407798"/>
                </a:lnTo>
                <a:lnTo>
                  <a:pt x="218586" y="401813"/>
                </a:lnTo>
                <a:lnTo>
                  <a:pt x="222748" y="401813"/>
                </a:lnTo>
                <a:lnTo>
                  <a:pt x="216846" y="411007"/>
                </a:lnTo>
                <a:lnTo>
                  <a:pt x="223156" y="420854"/>
                </a:lnTo>
                <a:lnTo>
                  <a:pt x="218994" y="420854"/>
                </a:lnTo>
                <a:lnTo>
                  <a:pt x="214778" y="414163"/>
                </a:lnTo>
                <a:close/>
                <a:moveTo>
                  <a:pt x="240578" y="414163"/>
                </a:moveTo>
                <a:lnTo>
                  <a:pt x="236362" y="420854"/>
                </a:lnTo>
                <a:lnTo>
                  <a:pt x="232201" y="420854"/>
                </a:lnTo>
                <a:lnTo>
                  <a:pt x="238511" y="411007"/>
                </a:lnTo>
                <a:lnTo>
                  <a:pt x="232609" y="401813"/>
                </a:lnTo>
                <a:lnTo>
                  <a:pt x="236770" y="401813"/>
                </a:lnTo>
                <a:lnTo>
                  <a:pt x="240578" y="407798"/>
                </a:lnTo>
                <a:lnTo>
                  <a:pt x="244386" y="401813"/>
                </a:lnTo>
                <a:lnTo>
                  <a:pt x="248548" y="401813"/>
                </a:lnTo>
                <a:lnTo>
                  <a:pt x="242646" y="411007"/>
                </a:lnTo>
                <a:lnTo>
                  <a:pt x="248956" y="420854"/>
                </a:lnTo>
                <a:lnTo>
                  <a:pt x="244794" y="420854"/>
                </a:lnTo>
                <a:lnTo>
                  <a:pt x="240578" y="414163"/>
                </a:lnTo>
                <a:close/>
                <a:moveTo>
                  <a:pt x="266378" y="414163"/>
                </a:moveTo>
                <a:lnTo>
                  <a:pt x="262162" y="420854"/>
                </a:lnTo>
                <a:lnTo>
                  <a:pt x="258001" y="420854"/>
                </a:lnTo>
                <a:lnTo>
                  <a:pt x="264311" y="411007"/>
                </a:lnTo>
                <a:lnTo>
                  <a:pt x="258409" y="401813"/>
                </a:lnTo>
                <a:lnTo>
                  <a:pt x="262570" y="401813"/>
                </a:lnTo>
                <a:lnTo>
                  <a:pt x="266378" y="407798"/>
                </a:lnTo>
                <a:lnTo>
                  <a:pt x="270187" y="401813"/>
                </a:lnTo>
                <a:lnTo>
                  <a:pt x="274348" y="401813"/>
                </a:lnTo>
                <a:lnTo>
                  <a:pt x="268446" y="411007"/>
                </a:lnTo>
                <a:lnTo>
                  <a:pt x="274756" y="420854"/>
                </a:lnTo>
                <a:lnTo>
                  <a:pt x="270595" y="420854"/>
                </a:lnTo>
                <a:lnTo>
                  <a:pt x="266378" y="414163"/>
                </a:lnTo>
                <a:close/>
                <a:moveTo>
                  <a:pt x="292179" y="414163"/>
                </a:moveTo>
                <a:lnTo>
                  <a:pt x="287962" y="420854"/>
                </a:lnTo>
                <a:lnTo>
                  <a:pt x="283801" y="420854"/>
                </a:lnTo>
                <a:lnTo>
                  <a:pt x="290111" y="411007"/>
                </a:lnTo>
                <a:lnTo>
                  <a:pt x="284209" y="401813"/>
                </a:lnTo>
                <a:lnTo>
                  <a:pt x="288370" y="401813"/>
                </a:lnTo>
                <a:lnTo>
                  <a:pt x="292179" y="407798"/>
                </a:lnTo>
                <a:lnTo>
                  <a:pt x="295987" y="401813"/>
                </a:lnTo>
                <a:lnTo>
                  <a:pt x="300148" y="401813"/>
                </a:lnTo>
                <a:lnTo>
                  <a:pt x="294246" y="411007"/>
                </a:lnTo>
                <a:lnTo>
                  <a:pt x="300556" y="420854"/>
                </a:lnTo>
                <a:lnTo>
                  <a:pt x="296395" y="420854"/>
                </a:lnTo>
                <a:lnTo>
                  <a:pt x="292179" y="414163"/>
                </a:lnTo>
                <a:close/>
                <a:moveTo>
                  <a:pt x="317979" y="414163"/>
                </a:moveTo>
                <a:lnTo>
                  <a:pt x="313762" y="420854"/>
                </a:lnTo>
                <a:lnTo>
                  <a:pt x="309601" y="420854"/>
                </a:lnTo>
                <a:lnTo>
                  <a:pt x="315911" y="411007"/>
                </a:lnTo>
                <a:lnTo>
                  <a:pt x="310009" y="401813"/>
                </a:lnTo>
                <a:lnTo>
                  <a:pt x="314170" y="401813"/>
                </a:lnTo>
                <a:lnTo>
                  <a:pt x="317979" y="407798"/>
                </a:lnTo>
                <a:lnTo>
                  <a:pt x="321787" y="401813"/>
                </a:lnTo>
                <a:lnTo>
                  <a:pt x="325948" y="401813"/>
                </a:lnTo>
                <a:lnTo>
                  <a:pt x="320046" y="411007"/>
                </a:lnTo>
                <a:lnTo>
                  <a:pt x="326356" y="420854"/>
                </a:lnTo>
                <a:lnTo>
                  <a:pt x="322195" y="420854"/>
                </a:lnTo>
                <a:lnTo>
                  <a:pt x="317979" y="414163"/>
                </a:lnTo>
                <a:close/>
                <a:moveTo>
                  <a:pt x="343779" y="414163"/>
                </a:moveTo>
                <a:lnTo>
                  <a:pt x="339563" y="420854"/>
                </a:lnTo>
                <a:lnTo>
                  <a:pt x="335401" y="420854"/>
                </a:lnTo>
                <a:lnTo>
                  <a:pt x="341711" y="411007"/>
                </a:lnTo>
                <a:lnTo>
                  <a:pt x="335809" y="401813"/>
                </a:lnTo>
                <a:lnTo>
                  <a:pt x="339971" y="401813"/>
                </a:lnTo>
                <a:lnTo>
                  <a:pt x="343779" y="407798"/>
                </a:lnTo>
                <a:lnTo>
                  <a:pt x="347587" y="401813"/>
                </a:lnTo>
                <a:lnTo>
                  <a:pt x="351748" y="401813"/>
                </a:lnTo>
                <a:lnTo>
                  <a:pt x="345846" y="411007"/>
                </a:lnTo>
                <a:lnTo>
                  <a:pt x="352156" y="420854"/>
                </a:lnTo>
                <a:lnTo>
                  <a:pt x="347995" y="420854"/>
                </a:lnTo>
                <a:lnTo>
                  <a:pt x="343779" y="414163"/>
                </a:lnTo>
                <a:close/>
                <a:moveTo>
                  <a:pt x="369579" y="414163"/>
                </a:moveTo>
                <a:lnTo>
                  <a:pt x="365363" y="420854"/>
                </a:lnTo>
                <a:lnTo>
                  <a:pt x="361201" y="420854"/>
                </a:lnTo>
                <a:lnTo>
                  <a:pt x="367511" y="411007"/>
                </a:lnTo>
                <a:lnTo>
                  <a:pt x="361609" y="401813"/>
                </a:lnTo>
                <a:lnTo>
                  <a:pt x="365771" y="401813"/>
                </a:lnTo>
                <a:lnTo>
                  <a:pt x="369579" y="407798"/>
                </a:lnTo>
                <a:lnTo>
                  <a:pt x="373387" y="401813"/>
                </a:lnTo>
                <a:lnTo>
                  <a:pt x="377548" y="401813"/>
                </a:lnTo>
                <a:lnTo>
                  <a:pt x="371646" y="411007"/>
                </a:lnTo>
                <a:lnTo>
                  <a:pt x="377956" y="420854"/>
                </a:lnTo>
                <a:lnTo>
                  <a:pt x="373795" y="420854"/>
                </a:lnTo>
                <a:lnTo>
                  <a:pt x="369579" y="414163"/>
                </a:lnTo>
                <a:close/>
                <a:moveTo>
                  <a:pt x="395379" y="414163"/>
                </a:moveTo>
                <a:lnTo>
                  <a:pt x="391163" y="420854"/>
                </a:lnTo>
                <a:lnTo>
                  <a:pt x="387001" y="420854"/>
                </a:lnTo>
                <a:lnTo>
                  <a:pt x="393312" y="411007"/>
                </a:lnTo>
                <a:lnTo>
                  <a:pt x="387409" y="401813"/>
                </a:lnTo>
                <a:lnTo>
                  <a:pt x="391571" y="401813"/>
                </a:lnTo>
                <a:lnTo>
                  <a:pt x="395379" y="407798"/>
                </a:lnTo>
                <a:lnTo>
                  <a:pt x="399187" y="401813"/>
                </a:lnTo>
                <a:lnTo>
                  <a:pt x="403348" y="401813"/>
                </a:lnTo>
                <a:lnTo>
                  <a:pt x="397446" y="411007"/>
                </a:lnTo>
                <a:lnTo>
                  <a:pt x="403756" y="420854"/>
                </a:lnTo>
                <a:lnTo>
                  <a:pt x="399595" y="420854"/>
                </a:lnTo>
                <a:lnTo>
                  <a:pt x="395379" y="414163"/>
                </a:lnTo>
                <a:close/>
                <a:moveTo>
                  <a:pt x="421179" y="414163"/>
                </a:moveTo>
                <a:lnTo>
                  <a:pt x="416963" y="420854"/>
                </a:lnTo>
                <a:lnTo>
                  <a:pt x="412801" y="420854"/>
                </a:lnTo>
                <a:lnTo>
                  <a:pt x="419112" y="411007"/>
                </a:lnTo>
                <a:lnTo>
                  <a:pt x="413209" y="401813"/>
                </a:lnTo>
                <a:lnTo>
                  <a:pt x="417371" y="401813"/>
                </a:lnTo>
                <a:lnTo>
                  <a:pt x="421179" y="407798"/>
                </a:lnTo>
                <a:lnTo>
                  <a:pt x="424987" y="401813"/>
                </a:lnTo>
                <a:lnTo>
                  <a:pt x="429149" y="401813"/>
                </a:lnTo>
                <a:lnTo>
                  <a:pt x="423246" y="411007"/>
                </a:lnTo>
                <a:lnTo>
                  <a:pt x="429557" y="420854"/>
                </a:lnTo>
                <a:lnTo>
                  <a:pt x="425395" y="420854"/>
                </a:lnTo>
                <a:lnTo>
                  <a:pt x="421179" y="414163"/>
                </a:lnTo>
                <a:close/>
                <a:moveTo>
                  <a:pt x="446979" y="414163"/>
                </a:moveTo>
                <a:lnTo>
                  <a:pt x="442763" y="420854"/>
                </a:lnTo>
                <a:lnTo>
                  <a:pt x="438601" y="420854"/>
                </a:lnTo>
                <a:lnTo>
                  <a:pt x="444912" y="411007"/>
                </a:lnTo>
                <a:lnTo>
                  <a:pt x="439009" y="401813"/>
                </a:lnTo>
                <a:lnTo>
                  <a:pt x="443171" y="401813"/>
                </a:lnTo>
                <a:lnTo>
                  <a:pt x="446979" y="407798"/>
                </a:lnTo>
                <a:lnTo>
                  <a:pt x="450787" y="401813"/>
                </a:lnTo>
                <a:lnTo>
                  <a:pt x="454949" y="401813"/>
                </a:lnTo>
                <a:lnTo>
                  <a:pt x="449046" y="411007"/>
                </a:lnTo>
                <a:lnTo>
                  <a:pt x="455357" y="420854"/>
                </a:lnTo>
                <a:lnTo>
                  <a:pt x="451195" y="420854"/>
                </a:lnTo>
                <a:lnTo>
                  <a:pt x="446979" y="414163"/>
                </a:lnTo>
                <a:close/>
                <a:moveTo>
                  <a:pt x="472779" y="414163"/>
                </a:moveTo>
                <a:lnTo>
                  <a:pt x="468563" y="420854"/>
                </a:lnTo>
                <a:lnTo>
                  <a:pt x="464401" y="420854"/>
                </a:lnTo>
                <a:lnTo>
                  <a:pt x="470712" y="411007"/>
                </a:lnTo>
                <a:lnTo>
                  <a:pt x="464809" y="401813"/>
                </a:lnTo>
                <a:lnTo>
                  <a:pt x="468971" y="401813"/>
                </a:lnTo>
                <a:lnTo>
                  <a:pt x="472779" y="407798"/>
                </a:lnTo>
                <a:lnTo>
                  <a:pt x="476587" y="401813"/>
                </a:lnTo>
                <a:lnTo>
                  <a:pt x="480749" y="401813"/>
                </a:lnTo>
                <a:lnTo>
                  <a:pt x="474846" y="411007"/>
                </a:lnTo>
                <a:lnTo>
                  <a:pt x="481157" y="420854"/>
                </a:lnTo>
                <a:lnTo>
                  <a:pt x="476995" y="420854"/>
                </a:lnTo>
                <a:lnTo>
                  <a:pt x="472779" y="414163"/>
                </a:lnTo>
                <a:close/>
                <a:moveTo>
                  <a:pt x="498579" y="414163"/>
                </a:moveTo>
                <a:lnTo>
                  <a:pt x="494363" y="420854"/>
                </a:lnTo>
                <a:lnTo>
                  <a:pt x="490201" y="420854"/>
                </a:lnTo>
                <a:lnTo>
                  <a:pt x="496512" y="411007"/>
                </a:lnTo>
                <a:lnTo>
                  <a:pt x="490609" y="401813"/>
                </a:lnTo>
                <a:lnTo>
                  <a:pt x="494771" y="401813"/>
                </a:lnTo>
                <a:lnTo>
                  <a:pt x="498579" y="407798"/>
                </a:lnTo>
                <a:lnTo>
                  <a:pt x="502387" y="401813"/>
                </a:lnTo>
                <a:lnTo>
                  <a:pt x="506549" y="401813"/>
                </a:lnTo>
                <a:lnTo>
                  <a:pt x="500646" y="411007"/>
                </a:lnTo>
                <a:lnTo>
                  <a:pt x="506957" y="420854"/>
                </a:lnTo>
                <a:lnTo>
                  <a:pt x="502795" y="420854"/>
                </a:lnTo>
                <a:lnTo>
                  <a:pt x="498579" y="414163"/>
                </a:lnTo>
                <a:close/>
                <a:moveTo>
                  <a:pt x="8378" y="442863"/>
                </a:moveTo>
                <a:lnTo>
                  <a:pt x="4162" y="449555"/>
                </a:lnTo>
                <a:lnTo>
                  <a:pt x="0" y="449555"/>
                </a:lnTo>
                <a:lnTo>
                  <a:pt x="6310" y="439708"/>
                </a:lnTo>
                <a:lnTo>
                  <a:pt x="408" y="430514"/>
                </a:lnTo>
                <a:lnTo>
                  <a:pt x="4570" y="430514"/>
                </a:lnTo>
                <a:lnTo>
                  <a:pt x="8378" y="436499"/>
                </a:lnTo>
                <a:lnTo>
                  <a:pt x="12186" y="430514"/>
                </a:lnTo>
                <a:lnTo>
                  <a:pt x="16347" y="430514"/>
                </a:lnTo>
                <a:lnTo>
                  <a:pt x="10445" y="439708"/>
                </a:lnTo>
                <a:lnTo>
                  <a:pt x="16755" y="449555"/>
                </a:lnTo>
                <a:lnTo>
                  <a:pt x="12594" y="449555"/>
                </a:lnTo>
                <a:lnTo>
                  <a:pt x="8378" y="442863"/>
                </a:lnTo>
                <a:close/>
                <a:moveTo>
                  <a:pt x="34178" y="442863"/>
                </a:moveTo>
                <a:lnTo>
                  <a:pt x="29962" y="449555"/>
                </a:lnTo>
                <a:lnTo>
                  <a:pt x="25800" y="449555"/>
                </a:lnTo>
                <a:lnTo>
                  <a:pt x="32110" y="439708"/>
                </a:lnTo>
                <a:lnTo>
                  <a:pt x="26208" y="430514"/>
                </a:lnTo>
                <a:lnTo>
                  <a:pt x="30370" y="430514"/>
                </a:lnTo>
                <a:lnTo>
                  <a:pt x="34178" y="436499"/>
                </a:lnTo>
                <a:lnTo>
                  <a:pt x="37986" y="430514"/>
                </a:lnTo>
                <a:lnTo>
                  <a:pt x="42147" y="430514"/>
                </a:lnTo>
                <a:lnTo>
                  <a:pt x="36245" y="439708"/>
                </a:lnTo>
                <a:lnTo>
                  <a:pt x="42555" y="449555"/>
                </a:lnTo>
                <a:lnTo>
                  <a:pt x="38394" y="449555"/>
                </a:lnTo>
                <a:lnTo>
                  <a:pt x="34178" y="442863"/>
                </a:lnTo>
                <a:close/>
                <a:moveTo>
                  <a:pt x="59978" y="442863"/>
                </a:moveTo>
                <a:lnTo>
                  <a:pt x="55762" y="449555"/>
                </a:lnTo>
                <a:lnTo>
                  <a:pt x="51600" y="449555"/>
                </a:lnTo>
                <a:lnTo>
                  <a:pt x="57911" y="439708"/>
                </a:lnTo>
                <a:lnTo>
                  <a:pt x="52008" y="430514"/>
                </a:lnTo>
                <a:lnTo>
                  <a:pt x="56170" y="430514"/>
                </a:lnTo>
                <a:lnTo>
                  <a:pt x="59978" y="436499"/>
                </a:lnTo>
                <a:lnTo>
                  <a:pt x="63786" y="430514"/>
                </a:lnTo>
                <a:lnTo>
                  <a:pt x="67948" y="430514"/>
                </a:lnTo>
                <a:lnTo>
                  <a:pt x="62045" y="439708"/>
                </a:lnTo>
                <a:lnTo>
                  <a:pt x="68356" y="449555"/>
                </a:lnTo>
                <a:lnTo>
                  <a:pt x="64194" y="449555"/>
                </a:lnTo>
                <a:lnTo>
                  <a:pt x="59978" y="442863"/>
                </a:lnTo>
                <a:close/>
                <a:moveTo>
                  <a:pt x="85778" y="442863"/>
                </a:moveTo>
                <a:lnTo>
                  <a:pt x="81562" y="449555"/>
                </a:lnTo>
                <a:lnTo>
                  <a:pt x="77400" y="449555"/>
                </a:lnTo>
                <a:lnTo>
                  <a:pt x="83711" y="439708"/>
                </a:lnTo>
                <a:lnTo>
                  <a:pt x="77808" y="430514"/>
                </a:lnTo>
                <a:lnTo>
                  <a:pt x="81970" y="430514"/>
                </a:lnTo>
                <a:lnTo>
                  <a:pt x="85778" y="436499"/>
                </a:lnTo>
                <a:lnTo>
                  <a:pt x="89586" y="430514"/>
                </a:lnTo>
                <a:lnTo>
                  <a:pt x="93748" y="430514"/>
                </a:lnTo>
                <a:lnTo>
                  <a:pt x="87845" y="439708"/>
                </a:lnTo>
                <a:lnTo>
                  <a:pt x="94156" y="449555"/>
                </a:lnTo>
                <a:lnTo>
                  <a:pt x="89994" y="449555"/>
                </a:lnTo>
                <a:lnTo>
                  <a:pt x="85778" y="442863"/>
                </a:lnTo>
                <a:close/>
                <a:moveTo>
                  <a:pt x="111578" y="442863"/>
                </a:moveTo>
                <a:lnTo>
                  <a:pt x="107362" y="449555"/>
                </a:lnTo>
                <a:lnTo>
                  <a:pt x="103200" y="449555"/>
                </a:lnTo>
                <a:lnTo>
                  <a:pt x="109511" y="439708"/>
                </a:lnTo>
                <a:lnTo>
                  <a:pt x="103608" y="430514"/>
                </a:lnTo>
                <a:lnTo>
                  <a:pt x="107770" y="430514"/>
                </a:lnTo>
                <a:lnTo>
                  <a:pt x="111578" y="436499"/>
                </a:lnTo>
                <a:lnTo>
                  <a:pt x="115386" y="430514"/>
                </a:lnTo>
                <a:lnTo>
                  <a:pt x="119548" y="430514"/>
                </a:lnTo>
                <a:lnTo>
                  <a:pt x="113645" y="439708"/>
                </a:lnTo>
                <a:lnTo>
                  <a:pt x="119956" y="449555"/>
                </a:lnTo>
                <a:lnTo>
                  <a:pt x="115794" y="449555"/>
                </a:lnTo>
                <a:lnTo>
                  <a:pt x="111578" y="442863"/>
                </a:lnTo>
                <a:close/>
                <a:moveTo>
                  <a:pt x="137378" y="442863"/>
                </a:moveTo>
                <a:lnTo>
                  <a:pt x="133162" y="449555"/>
                </a:lnTo>
                <a:lnTo>
                  <a:pt x="129000" y="449555"/>
                </a:lnTo>
                <a:lnTo>
                  <a:pt x="135311" y="439708"/>
                </a:lnTo>
                <a:lnTo>
                  <a:pt x="129408" y="430514"/>
                </a:lnTo>
                <a:lnTo>
                  <a:pt x="133570" y="430514"/>
                </a:lnTo>
                <a:lnTo>
                  <a:pt x="137378" y="436499"/>
                </a:lnTo>
                <a:lnTo>
                  <a:pt x="141186" y="430514"/>
                </a:lnTo>
                <a:lnTo>
                  <a:pt x="145348" y="430514"/>
                </a:lnTo>
                <a:lnTo>
                  <a:pt x="139445" y="439708"/>
                </a:lnTo>
                <a:lnTo>
                  <a:pt x="145756" y="449555"/>
                </a:lnTo>
                <a:lnTo>
                  <a:pt x="141594" y="449555"/>
                </a:lnTo>
                <a:lnTo>
                  <a:pt x="137378" y="442863"/>
                </a:lnTo>
                <a:close/>
                <a:moveTo>
                  <a:pt x="163178" y="442863"/>
                </a:moveTo>
                <a:lnTo>
                  <a:pt x="158962" y="449555"/>
                </a:lnTo>
                <a:lnTo>
                  <a:pt x="154800" y="449555"/>
                </a:lnTo>
                <a:lnTo>
                  <a:pt x="161111" y="439708"/>
                </a:lnTo>
                <a:lnTo>
                  <a:pt x="155208" y="430514"/>
                </a:lnTo>
                <a:lnTo>
                  <a:pt x="159370" y="430514"/>
                </a:lnTo>
                <a:lnTo>
                  <a:pt x="163178" y="436499"/>
                </a:lnTo>
                <a:lnTo>
                  <a:pt x="166986" y="430514"/>
                </a:lnTo>
                <a:lnTo>
                  <a:pt x="171148" y="430514"/>
                </a:lnTo>
                <a:lnTo>
                  <a:pt x="165245" y="439708"/>
                </a:lnTo>
                <a:lnTo>
                  <a:pt x="171556" y="449555"/>
                </a:lnTo>
                <a:lnTo>
                  <a:pt x="167394" y="449555"/>
                </a:lnTo>
                <a:lnTo>
                  <a:pt x="163178" y="442863"/>
                </a:lnTo>
                <a:close/>
                <a:moveTo>
                  <a:pt x="188978" y="442863"/>
                </a:moveTo>
                <a:lnTo>
                  <a:pt x="184762" y="449555"/>
                </a:lnTo>
                <a:lnTo>
                  <a:pt x="180601" y="449555"/>
                </a:lnTo>
                <a:lnTo>
                  <a:pt x="186911" y="439708"/>
                </a:lnTo>
                <a:lnTo>
                  <a:pt x="181009" y="430514"/>
                </a:lnTo>
                <a:lnTo>
                  <a:pt x="185170" y="430514"/>
                </a:lnTo>
                <a:lnTo>
                  <a:pt x="188978" y="436499"/>
                </a:lnTo>
                <a:lnTo>
                  <a:pt x="192786" y="430514"/>
                </a:lnTo>
                <a:lnTo>
                  <a:pt x="196948" y="430514"/>
                </a:lnTo>
                <a:lnTo>
                  <a:pt x="191045" y="439708"/>
                </a:lnTo>
                <a:lnTo>
                  <a:pt x="197356" y="449555"/>
                </a:lnTo>
                <a:lnTo>
                  <a:pt x="193194" y="449555"/>
                </a:lnTo>
                <a:lnTo>
                  <a:pt x="188978" y="442863"/>
                </a:lnTo>
                <a:close/>
                <a:moveTo>
                  <a:pt x="214778" y="442863"/>
                </a:moveTo>
                <a:lnTo>
                  <a:pt x="210562" y="449555"/>
                </a:lnTo>
                <a:lnTo>
                  <a:pt x="206401" y="449555"/>
                </a:lnTo>
                <a:lnTo>
                  <a:pt x="212711" y="439708"/>
                </a:lnTo>
                <a:lnTo>
                  <a:pt x="206809" y="430514"/>
                </a:lnTo>
                <a:lnTo>
                  <a:pt x="210970" y="430514"/>
                </a:lnTo>
                <a:lnTo>
                  <a:pt x="214778" y="436499"/>
                </a:lnTo>
                <a:lnTo>
                  <a:pt x="218586" y="430514"/>
                </a:lnTo>
                <a:lnTo>
                  <a:pt x="222748" y="430514"/>
                </a:lnTo>
                <a:lnTo>
                  <a:pt x="216846" y="439708"/>
                </a:lnTo>
                <a:lnTo>
                  <a:pt x="223156" y="449555"/>
                </a:lnTo>
                <a:lnTo>
                  <a:pt x="218994" y="449555"/>
                </a:lnTo>
                <a:lnTo>
                  <a:pt x="214778" y="442863"/>
                </a:lnTo>
                <a:close/>
                <a:moveTo>
                  <a:pt x="240578" y="442863"/>
                </a:moveTo>
                <a:lnTo>
                  <a:pt x="236362" y="449555"/>
                </a:lnTo>
                <a:lnTo>
                  <a:pt x="232201" y="449555"/>
                </a:lnTo>
                <a:lnTo>
                  <a:pt x="238511" y="439708"/>
                </a:lnTo>
                <a:lnTo>
                  <a:pt x="232609" y="430514"/>
                </a:lnTo>
                <a:lnTo>
                  <a:pt x="236770" y="430514"/>
                </a:lnTo>
                <a:lnTo>
                  <a:pt x="240578" y="436499"/>
                </a:lnTo>
                <a:lnTo>
                  <a:pt x="244386" y="430514"/>
                </a:lnTo>
                <a:lnTo>
                  <a:pt x="248548" y="430514"/>
                </a:lnTo>
                <a:lnTo>
                  <a:pt x="242646" y="439708"/>
                </a:lnTo>
                <a:lnTo>
                  <a:pt x="248956" y="449555"/>
                </a:lnTo>
                <a:lnTo>
                  <a:pt x="244794" y="449555"/>
                </a:lnTo>
                <a:lnTo>
                  <a:pt x="240578" y="442863"/>
                </a:lnTo>
                <a:close/>
                <a:moveTo>
                  <a:pt x="266378" y="442863"/>
                </a:moveTo>
                <a:lnTo>
                  <a:pt x="262162" y="449555"/>
                </a:lnTo>
                <a:lnTo>
                  <a:pt x="258001" y="449555"/>
                </a:lnTo>
                <a:lnTo>
                  <a:pt x="264311" y="439708"/>
                </a:lnTo>
                <a:lnTo>
                  <a:pt x="258409" y="430514"/>
                </a:lnTo>
                <a:lnTo>
                  <a:pt x="262570" y="430514"/>
                </a:lnTo>
                <a:lnTo>
                  <a:pt x="266378" y="436499"/>
                </a:lnTo>
                <a:lnTo>
                  <a:pt x="270187" y="430514"/>
                </a:lnTo>
                <a:lnTo>
                  <a:pt x="274348" y="430514"/>
                </a:lnTo>
                <a:lnTo>
                  <a:pt x="268446" y="439708"/>
                </a:lnTo>
                <a:lnTo>
                  <a:pt x="274756" y="449555"/>
                </a:lnTo>
                <a:lnTo>
                  <a:pt x="270595" y="449555"/>
                </a:lnTo>
                <a:lnTo>
                  <a:pt x="266378" y="442863"/>
                </a:lnTo>
                <a:close/>
                <a:moveTo>
                  <a:pt x="292179" y="442863"/>
                </a:moveTo>
                <a:lnTo>
                  <a:pt x="287962" y="449555"/>
                </a:lnTo>
                <a:lnTo>
                  <a:pt x="283801" y="449555"/>
                </a:lnTo>
                <a:lnTo>
                  <a:pt x="290111" y="439708"/>
                </a:lnTo>
                <a:lnTo>
                  <a:pt x="284209" y="430514"/>
                </a:lnTo>
                <a:lnTo>
                  <a:pt x="288370" y="430514"/>
                </a:lnTo>
                <a:lnTo>
                  <a:pt x="292179" y="436499"/>
                </a:lnTo>
                <a:lnTo>
                  <a:pt x="295987" y="430514"/>
                </a:lnTo>
                <a:lnTo>
                  <a:pt x="300148" y="430514"/>
                </a:lnTo>
                <a:lnTo>
                  <a:pt x="294246" y="439708"/>
                </a:lnTo>
                <a:lnTo>
                  <a:pt x="300556" y="449555"/>
                </a:lnTo>
                <a:lnTo>
                  <a:pt x="296395" y="449555"/>
                </a:lnTo>
                <a:lnTo>
                  <a:pt x="292179" y="442863"/>
                </a:lnTo>
                <a:close/>
                <a:moveTo>
                  <a:pt x="317979" y="442863"/>
                </a:moveTo>
                <a:lnTo>
                  <a:pt x="313762" y="449555"/>
                </a:lnTo>
                <a:lnTo>
                  <a:pt x="309601" y="449555"/>
                </a:lnTo>
                <a:lnTo>
                  <a:pt x="315911" y="439708"/>
                </a:lnTo>
                <a:lnTo>
                  <a:pt x="310009" y="430514"/>
                </a:lnTo>
                <a:lnTo>
                  <a:pt x="314170" y="430514"/>
                </a:lnTo>
                <a:lnTo>
                  <a:pt x="317979" y="436499"/>
                </a:lnTo>
                <a:lnTo>
                  <a:pt x="321787" y="430514"/>
                </a:lnTo>
                <a:lnTo>
                  <a:pt x="325948" y="430514"/>
                </a:lnTo>
                <a:lnTo>
                  <a:pt x="320046" y="439708"/>
                </a:lnTo>
                <a:lnTo>
                  <a:pt x="326356" y="449555"/>
                </a:lnTo>
                <a:lnTo>
                  <a:pt x="322195" y="449555"/>
                </a:lnTo>
                <a:lnTo>
                  <a:pt x="317979" y="442863"/>
                </a:lnTo>
                <a:close/>
                <a:moveTo>
                  <a:pt x="343779" y="442863"/>
                </a:moveTo>
                <a:lnTo>
                  <a:pt x="339563" y="449555"/>
                </a:lnTo>
                <a:lnTo>
                  <a:pt x="335401" y="449555"/>
                </a:lnTo>
                <a:lnTo>
                  <a:pt x="341711" y="439708"/>
                </a:lnTo>
                <a:lnTo>
                  <a:pt x="335809" y="430514"/>
                </a:lnTo>
                <a:lnTo>
                  <a:pt x="339971" y="430514"/>
                </a:lnTo>
                <a:lnTo>
                  <a:pt x="343779" y="436499"/>
                </a:lnTo>
                <a:lnTo>
                  <a:pt x="347587" y="430514"/>
                </a:lnTo>
                <a:lnTo>
                  <a:pt x="351748" y="430514"/>
                </a:lnTo>
                <a:lnTo>
                  <a:pt x="345846" y="439708"/>
                </a:lnTo>
                <a:lnTo>
                  <a:pt x="352156" y="449555"/>
                </a:lnTo>
                <a:lnTo>
                  <a:pt x="347995" y="449555"/>
                </a:lnTo>
                <a:lnTo>
                  <a:pt x="343779" y="442863"/>
                </a:lnTo>
                <a:close/>
                <a:moveTo>
                  <a:pt x="369579" y="442863"/>
                </a:moveTo>
                <a:lnTo>
                  <a:pt x="365363" y="449555"/>
                </a:lnTo>
                <a:lnTo>
                  <a:pt x="361201" y="449555"/>
                </a:lnTo>
                <a:lnTo>
                  <a:pt x="367511" y="439708"/>
                </a:lnTo>
                <a:lnTo>
                  <a:pt x="361609" y="430514"/>
                </a:lnTo>
                <a:lnTo>
                  <a:pt x="365771" y="430514"/>
                </a:lnTo>
                <a:lnTo>
                  <a:pt x="369579" y="436499"/>
                </a:lnTo>
                <a:lnTo>
                  <a:pt x="373387" y="430514"/>
                </a:lnTo>
                <a:lnTo>
                  <a:pt x="377548" y="430514"/>
                </a:lnTo>
                <a:lnTo>
                  <a:pt x="371646" y="439708"/>
                </a:lnTo>
                <a:lnTo>
                  <a:pt x="377956" y="449555"/>
                </a:lnTo>
                <a:lnTo>
                  <a:pt x="373795" y="449555"/>
                </a:lnTo>
                <a:lnTo>
                  <a:pt x="369579" y="442863"/>
                </a:lnTo>
                <a:close/>
                <a:moveTo>
                  <a:pt x="395379" y="442863"/>
                </a:moveTo>
                <a:lnTo>
                  <a:pt x="391163" y="449555"/>
                </a:lnTo>
                <a:lnTo>
                  <a:pt x="387001" y="449555"/>
                </a:lnTo>
                <a:lnTo>
                  <a:pt x="393312" y="439708"/>
                </a:lnTo>
                <a:lnTo>
                  <a:pt x="387409" y="430514"/>
                </a:lnTo>
                <a:lnTo>
                  <a:pt x="391571" y="430514"/>
                </a:lnTo>
                <a:lnTo>
                  <a:pt x="395379" y="436499"/>
                </a:lnTo>
                <a:lnTo>
                  <a:pt x="399187" y="430514"/>
                </a:lnTo>
                <a:lnTo>
                  <a:pt x="403348" y="430514"/>
                </a:lnTo>
                <a:lnTo>
                  <a:pt x="397446" y="439708"/>
                </a:lnTo>
                <a:lnTo>
                  <a:pt x="403756" y="449555"/>
                </a:lnTo>
                <a:lnTo>
                  <a:pt x="399595" y="449555"/>
                </a:lnTo>
                <a:lnTo>
                  <a:pt x="395379" y="442863"/>
                </a:lnTo>
                <a:close/>
                <a:moveTo>
                  <a:pt x="421179" y="442863"/>
                </a:moveTo>
                <a:lnTo>
                  <a:pt x="416963" y="449555"/>
                </a:lnTo>
                <a:lnTo>
                  <a:pt x="412801" y="449555"/>
                </a:lnTo>
                <a:lnTo>
                  <a:pt x="419112" y="439708"/>
                </a:lnTo>
                <a:lnTo>
                  <a:pt x="413209" y="430514"/>
                </a:lnTo>
                <a:lnTo>
                  <a:pt x="417371" y="430514"/>
                </a:lnTo>
                <a:lnTo>
                  <a:pt x="421179" y="436499"/>
                </a:lnTo>
                <a:lnTo>
                  <a:pt x="424987" y="430514"/>
                </a:lnTo>
                <a:lnTo>
                  <a:pt x="429149" y="430514"/>
                </a:lnTo>
                <a:lnTo>
                  <a:pt x="423246" y="439708"/>
                </a:lnTo>
                <a:lnTo>
                  <a:pt x="429557" y="449555"/>
                </a:lnTo>
                <a:lnTo>
                  <a:pt x="425395" y="449555"/>
                </a:lnTo>
                <a:lnTo>
                  <a:pt x="421179" y="442863"/>
                </a:lnTo>
                <a:close/>
                <a:moveTo>
                  <a:pt x="446979" y="442863"/>
                </a:moveTo>
                <a:lnTo>
                  <a:pt x="442763" y="449555"/>
                </a:lnTo>
                <a:lnTo>
                  <a:pt x="438601" y="449555"/>
                </a:lnTo>
                <a:lnTo>
                  <a:pt x="444912" y="439708"/>
                </a:lnTo>
                <a:lnTo>
                  <a:pt x="439009" y="430514"/>
                </a:lnTo>
                <a:lnTo>
                  <a:pt x="443171" y="430514"/>
                </a:lnTo>
                <a:lnTo>
                  <a:pt x="446979" y="436499"/>
                </a:lnTo>
                <a:lnTo>
                  <a:pt x="450787" y="430514"/>
                </a:lnTo>
                <a:lnTo>
                  <a:pt x="454949" y="430514"/>
                </a:lnTo>
                <a:lnTo>
                  <a:pt x="449046" y="439708"/>
                </a:lnTo>
                <a:lnTo>
                  <a:pt x="455357" y="449555"/>
                </a:lnTo>
                <a:lnTo>
                  <a:pt x="451195" y="449555"/>
                </a:lnTo>
                <a:lnTo>
                  <a:pt x="446979" y="442863"/>
                </a:lnTo>
                <a:close/>
                <a:moveTo>
                  <a:pt x="472779" y="442863"/>
                </a:moveTo>
                <a:lnTo>
                  <a:pt x="468563" y="449555"/>
                </a:lnTo>
                <a:lnTo>
                  <a:pt x="464401" y="449555"/>
                </a:lnTo>
                <a:lnTo>
                  <a:pt x="470712" y="439708"/>
                </a:lnTo>
                <a:lnTo>
                  <a:pt x="464809" y="430514"/>
                </a:lnTo>
                <a:lnTo>
                  <a:pt x="468971" y="430514"/>
                </a:lnTo>
                <a:lnTo>
                  <a:pt x="472779" y="436499"/>
                </a:lnTo>
                <a:lnTo>
                  <a:pt x="476587" y="430514"/>
                </a:lnTo>
                <a:lnTo>
                  <a:pt x="480749" y="430514"/>
                </a:lnTo>
                <a:lnTo>
                  <a:pt x="474846" y="439708"/>
                </a:lnTo>
                <a:lnTo>
                  <a:pt x="481157" y="449555"/>
                </a:lnTo>
                <a:lnTo>
                  <a:pt x="476995" y="449555"/>
                </a:lnTo>
                <a:lnTo>
                  <a:pt x="472779" y="442863"/>
                </a:lnTo>
                <a:close/>
                <a:moveTo>
                  <a:pt x="498579" y="442863"/>
                </a:moveTo>
                <a:lnTo>
                  <a:pt x="494363" y="449555"/>
                </a:lnTo>
                <a:lnTo>
                  <a:pt x="490201" y="449555"/>
                </a:lnTo>
                <a:lnTo>
                  <a:pt x="496512" y="439708"/>
                </a:lnTo>
                <a:lnTo>
                  <a:pt x="490609" y="430514"/>
                </a:lnTo>
                <a:lnTo>
                  <a:pt x="494771" y="430514"/>
                </a:lnTo>
                <a:lnTo>
                  <a:pt x="498579" y="436499"/>
                </a:lnTo>
                <a:lnTo>
                  <a:pt x="502387" y="430514"/>
                </a:lnTo>
                <a:lnTo>
                  <a:pt x="506549" y="430514"/>
                </a:lnTo>
                <a:lnTo>
                  <a:pt x="500646" y="439708"/>
                </a:lnTo>
                <a:lnTo>
                  <a:pt x="506957" y="449555"/>
                </a:lnTo>
                <a:lnTo>
                  <a:pt x="502795" y="449555"/>
                </a:lnTo>
                <a:lnTo>
                  <a:pt x="498579" y="442863"/>
                </a:lnTo>
                <a:close/>
                <a:moveTo>
                  <a:pt x="8378" y="471565"/>
                </a:moveTo>
                <a:lnTo>
                  <a:pt x="4162" y="478256"/>
                </a:lnTo>
                <a:lnTo>
                  <a:pt x="0" y="478256"/>
                </a:lnTo>
                <a:lnTo>
                  <a:pt x="6310" y="468409"/>
                </a:lnTo>
                <a:lnTo>
                  <a:pt x="408" y="459215"/>
                </a:lnTo>
                <a:lnTo>
                  <a:pt x="4570" y="459215"/>
                </a:lnTo>
                <a:lnTo>
                  <a:pt x="8378" y="465200"/>
                </a:lnTo>
                <a:lnTo>
                  <a:pt x="12186" y="459215"/>
                </a:lnTo>
                <a:lnTo>
                  <a:pt x="16347" y="459215"/>
                </a:lnTo>
                <a:lnTo>
                  <a:pt x="10445" y="468409"/>
                </a:lnTo>
                <a:lnTo>
                  <a:pt x="16755" y="478256"/>
                </a:lnTo>
                <a:lnTo>
                  <a:pt x="12594" y="478256"/>
                </a:lnTo>
                <a:lnTo>
                  <a:pt x="8378" y="471565"/>
                </a:lnTo>
                <a:close/>
                <a:moveTo>
                  <a:pt x="34178" y="471565"/>
                </a:moveTo>
                <a:lnTo>
                  <a:pt x="29962" y="478256"/>
                </a:lnTo>
                <a:lnTo>
                  <a:pt x="25800" y="478256"/>
                </a:lnTo>
                <a:lnTo>
                  <a:pt x="32110" y="468409"/>
                </a:lnTo>
                <a:lnTo>
                  <a:pt x="26208" y="459215"/>
                </a:lnTo>
                <a:lnTo>
                  <a:pt x="30370" y="459215"/>
                </a:lnTo>
                <a:lnTo>
                  <a:pt x="34178" y="465200"/>
                </a:lnTo>
                <a:lnTo>
                  <a:pt x="37986" y="459215"/>
                </a:lnTo>
                <a:lnTo>
                  <a:pt x="42147" y="459215"/>
                </a:lnTo>
                <a:lnTo>
                  <a:pt x="36245" y="468409"/>
                </a:lnTo>
                <a:lnTo>
                  <a:pt x="42555" y="478256"/>
                </a:lnTo>
                <a:lnTo>
                  <a:pt x="38394" y="478256"/>
                </a:lnTo>
                <a:lnTo>
                  <a:pt x="34178" y="471565"/>
                </a:lnTo>
                <a:close/>
                <a:moveTo>
                  <a:pt x="59978" y="471565"/>
                </a:moveTo>
                <a:lnTo>
                  <a:pt x="55762" y="478256"/>
                </a:lnTo>
                <a:lnTo>
                  <a:pt x="51600" y="478256"/>
                </a:lnTo>
                <a:lnTo>
                  <a:pt x="57911" y="468409"/>
                </a:lnTo>
                <a:lnTo>
                  <a:pt x="52008" y="459215"/>
                </a:lnTo>
                <a:lnTo>
                  <a:pt x="56170" y="459215"/>
                </a:lnTo>
                <a:lnTo>
                  <a:pt x="59978" y="465200"/>
                </a:lnTo>
                <a:lnTo>
                  <a:pt x="63786" y="459215"/>
                </a:lnTo>
                <a:lnTo>
                  <a:pt x="67948" y="459215"/>
                </a:lnTo>
                <a:lnTo>
                  <a:pt x="62045" y="468409"/>
                </a:lnTo>
                <a:lnTo>
                  <a:pt x="68356" y="478256"/>
                </a:lnTo>
                <a:lnTo>
                  <a:pt x="64194" y="478256"/>
                </a:lnTo>
                <a:lnTo>
                  <a:pt x="59978" y="471565"/>
                </a:lnTo>
                <a:close/>
                <a:moveTo>
                  <a:pt x="85778" y="471565"/>
                </a:moveTo>
                <a:lnTo>
                  <a:pt x="81562" y="478256"/>
                </a:lnTo>
                <a:lnTo>
                  <a:pt x="77400" y="478256"/>
                </a:lnTo>
                <a:lnTo>
                  <a:pt x="83711" y="468409"/>
                </a:lnTo>
                <a:lnTo>
                  <a:pt x="77808" y="459215"/>
                </a:lnTo>
                <a:lnTo>
                  <a:pt x="81970" y="459215"/>
                </a:lnTo>
                <a:lnTo>
                  <a:pt x="85778" y="465200"/>
                </a:lnTo>
                <a:lnTo>
                  <a:pt x="89586" y="459215"/>
                </a:lnTo>
                <a:lnTo>
                  <a:pt x="93748" y="459215"/>
                </a:lnTo>
                <a:lnTo>
                  <a:pt x="87845" y="468409"/>
                </a:lnTo>
                <a:lnTo>
                  <a:pt x="94156" y="478256"/>
                </a:lnTo>
                <a:lnTo>
                  <a:pt x="89994" y="478256"/>
                </a:lnTo>
                <a:lnTo>
                  <a:pt x="85778" y="471565"/>
                </a:lnTo>
                <a:close/>
                <a:moveTo>
                  <a:pt x="111578" y="471565"/>
                </a:moveTo>
                <a:lnTo>
                  <a:pt x="107362" y="478256"/>
                </a:lnTo>
                <a:lnTo>
                  <a:pt x="103200" y="478256"/>
                </a:lnTo>
                <a:lnTo>
                  <a:pt x="109511" y="468409"/>
                </a:lnTo>
                <a:lnTo>
                  <a:pt x="103608" y="459215"/>
                </a:lnTo>
                <a:lnTo>
                  <a:pt x="107770" y="459215"/>
                </a:lnTo>
                <a:lnTo>
                  <a:pt x="111578" y="465200"/>
                </a:lnTo>
                <a:lnTo>
                  <a:pt x="115386" y="459215"/>
                </a:lnTo>
                <a:lnTo>
                  <a:pt x="119548" y="459215"/>
                </a:lnTo>
                <a:lnTo>
                  <a:pt x="113645" y="468409"/>
                </a:lnTo>
                <a:lnTo>
                  <a:pt x="119956" y="478256"/>
                </a:lnTo>
                <a:lnTo>
                  <a:pt x="115794" y="478256"/>
                </a:lnTo>
                <a:lnTo>
                  <a:pt x="111578" y="471565"/>
                </a:lnTo>
                <a:close/>
                <a:moveTo>
                  <a:pt x="137378" y="471565"/>
                </a:moveTo>
                <a:lnTo>
                  <a:pt x="133162" y="478256"/>
                </a:lnTo>
                <a:lnTo>
                  <a:pt x="129000" y="478256"/>
                </a:lnTo>
                <a:lnTo>
                  <a:pt x="135311" y="468409"/>
                </a:lnTo>
                <a:lnTo>
                  <a:pt x="129408" y="459215"/>
                </a:lnTo>
                <a:lnTo>
                  <a:pt x="133570" y="459215"/>
                </a:lnTo>
                <a:lnTo>
                  <a:pt x="137378" y="465200"/>
                </a:lnTo>
                <a:lnTo>
                  <a:pt x="141186" y="459215"/>
                </a:lnTo>
                <a:lnTo>
                  <a:pt x="145348" y="459215"/>
                </a:lnTo>
                <a:lnTo>
                  <a:pt x="139445" y="468409"/>
                </a:lnTo>
                <a:lnTo>
                  <a:pt x="145756" y="478256"/>
                </a:lnTo>
                <a:lnTo>
                  <a:pt x="141594" y="478256"/>
                </a:lnTo>
                <a:lnTo>
                  <a:pt x="137378" y="471565"/>
                </a:lnTo>
                <a:close/>
                <a:moveTo>
                  <a:pt x="163178" y="471565"/>
                </a:moveTo>
                <a:lnTo>
                  <a:pt x="158962" y="478256"/>
                </a:lnTo>
                <a:lnTo>
                  <a:pt x="154800" y="478256"/>
                </a:lnTo>
                <a:lnTo>
                  <a:pt x="161111" y="468409"/>
                </a:lnTo>
                <a:lnTo>
                  <a:pt x="155208" y="459215"/>
                </a:lnTo>
                <a:lnTo>
                  <a:pt x="159370" y="459215"/>
                </a:lnTo>
                <a:lnTo>
                  <a:pt x="163178" y="465200"/>
                </a:lnTo>
                <a:lnTo>
                  <a:pt x="166986" y="459215"/>
                </a:lnTo>
                <a:lnTo>
                  <a:pt x="171148" y="459215"/>
                </a:lnTo>
                <a:lnTo>
                  <a:pt x="165245" y="468409"/>
                </a:lnTo>
                <a:lnTo>
                  <a:pt x="171556" y="478256"/>
                </a:lnTo>
                <a:lnTo>
                  <a:pt x="167394" y="478256"/>
                </a:lnTo>
                <a:lnTo>
                  <a:pt x="163178" y="471565"/>
                </a:lnTo>
                <a:close/>
                <a:moveTo>
                  <a:pt x="188978" y="471565"/>
                </a:moveTo>
                <a:lnTo>
                  <a:pt x="184762" y="478256"/>
                </a:lnTo>
                <a:lnTo>
                  <a:pt x="180601" y="478256"/>
                </a:lnTo>
                <a:lnTo>
                  <a:pt x="186911" y="468409"/>
                </a:lnTo>
                <a:lnTo>
                  <a:pt x="181009" y="459215"/>
                </a:lnTo>
                <a:lnTo>
                  <a:pt x="185170" y="459215"/>
                </a:lnTo>
                <a:lnTo>
                  <a:pt x="188978" y="465200"/>
                </a:lnTo>
                <a:lnTo>
                  <a:pt x="192786" y="459215"/>
                </a:lnTo>
                <a:lnTo>
                  <a:pt x="196948" y="459215"/>
                </a:lnTo>
                <a:lnTo>
                  <a:pt x="191045" y="468409"/>
                </a:lnTo>
                <a:lnTo>
                  <a:pt x="197356" y="478256"/>
                </a:lnTo>
                <a:lnTo>
                  <a:pt x="193194" y="478256"/>
                </a:lnTo>
                <a:lnTo>
                  <a:pt x="188978" y="471565"/>
                </a:lnTo>
                <a:close/>
                <a:moveTo>
                  <a:pt x="214778" y="471565"/>
                </a:moveTo>
                <a:lnTo>
                  <a:pt x="210562" y="478256"/>
                </a:lnTo>
                <a:lnTo>
                  <a:pt x="206401" y="478256"/>
                </a:lnTo>
                <a:lnTo>
                  <a:pt x="212711" y="468409"/>
                </a:lnTo>
                <a:lnTo>
                  <a:pt x="206809" y="459215"/>
                </a:lnTo>
                <a:lnTo>
                  <a:pt x="210970" y="459215"/>
                </a:lnTo>
                <a:lnTo>
                  <a:pt x="214778" y="465200"/>
                </a:lnTo>
                <a:lnTo>
                  <a:pt x="218586" y="459215"/>
                </a:lnTo>
                <a:lnTo>
                  <a:pt x="222748" y="459215"/>
                </a:lnTo>
                <a:lnTo>
                  <a:pt x="216846" y="468409"/>
                </a:lnTo>
                <a:lnTo>
                  <a:pt x="223156" y="478256"/>
                </a:lnTo>
                <a:lnTo>
                  <a:pt x="218994" y="478256"/>
                </a:lnTo>
                <a:lnTo>
                  <a:pt x="214778" y="471565"/>
                </a:lnTo>
                <a:close/>
                <a:moveTo>
                  <a:pt x="240578" y="471565"/>
                </a:moveTo>
                <a:lnTo>
                  <a:pt x="236362" y="478256"/>
                </a:lnTo>
                <a:lnTo>
                  <a:pt x="232201" y="478256"/>
                </a:lnTo>
                <a:lnTo>
                  <a:pt x="238511" y="468409"/>
                </a:lnTo>
                <a:lnTo>
                  <a:pt x="232609" y="459215"/>
                </a:lnTo>
                <a:lnTo>
                  <a:pt x="236770" y="459215"/>
                </a:lnTo>
                <a:lnTo>
                  <a:pt x="240578" y="465200"/>
                </a:lnTo>
                <a:lnTo>
                  <a:pt x="244386" y="459215"/>
                </a:lnTo>
                <a:lnTo>
                  <a:pt x="248548" y="459215"/>
                </a:lnTo>
                <a:lnTo>
                  <a:pt x="242646" y="468409"/>
                </a:lnTo>
                <a:lnTo>
                  <a:pt x="248956" y="478256"/>
                </a:lnTo>
                <a:lnTo>
                  <a:pt x="244794" y="478256"/>
                </a:lnTo>
                <a:lnTo>
                  <a:pt x="240578" y="471565"/>
                </a:lnTo>
                <a:close/>
                <a:moveTo>
                  <a:pt x="266378" y="471565"/>
                </a:moveTo>
                <a:lnTo>
                  <a:pt x="262162" y="478256"/>
                </a:lnTo>
                <a:lnTo>
                  <a:pt x="258001" y="478256"/>
                </a:lnTo>
                <a:lnTo>
                  <a:pt x="264311" y="468409"/>
                </a:lnTo>
                <a:lnTo>
                  <a:pt x="258409" y="459215"/>
                </a:lnTo>
                <a:lnTo>
                  <a:pt x="262570" y="459215"/>
                </a:lnTo>
                <a:lnTo>
                  <a:pt x="266378" y="465200"/>
                </a:lnTo>
                <a:lnTo>
                  <a:pt x="270187" y="459215"/>
                </a:lnTo>
                <a:lnTo>
                  <a:pt x="274348" y="459215"/>
                </a:lnTo>
                <a:lnTo>
                  <a:pt x="268446" y="468409"/>
                </a:lnTo>
                <a:lnTo>
                  <a:pt x="274756" y="478256"/>
                </a:lnTo>
                <a:lnTo>
                  <a:pt x="270595" y="478256"/>
                </a:lnTo>
                <a:lnTo>
                  <a:pt x="266378" y="471565"/>
                </a:lnTo>
                <a:close/>
                <a:moveTo>
                  <a:pt x="292179" y="471565"/>
                </a:moveTo>
                <a:lnTo>
                  <a:pt x="287962" y="478256"/>
                </a:lnTo>
                <a:lnTo>
                  <a:pt x="283801" y="478256"/>
                </a:lnTo>
                <a:lnTo>
                  <a:pt x="290111" y="468409"/>
                </a:lnTo>
                <a:lnTo>
                  <a:pt x="284209" y="459215"/>
                </a:lnTo>
                <a:lnTo>
                  <a:pt x="288370" y="459215"/>
                </a:lnTo>
                <a:lnTo>
                  <a:pt x="292179" y="465200"/>
                </a:lnTo>
                <a:lnTo>
                  <a:pt x="295987" y="459215"/>
                </a:lnTo>
                <a:lnTo>
                  <a:pt x="300148" y="459215"/>
                </a:lnTo>
                <a:lnTo>
                  <a:pt x="294246" y="468409"/>
                </a:lnTo>
                <a:lnTo>
                  <a:pt x="300556" y="478256"/>
                </a:lnTo>
                <a:lnTo>
                  <a:pt x="296395" y="478256"/>
                </a:lnTo>
                <a:lnTo>
                  <a:pt x="292179" y="471565"/>
                </a:lnTo>
                <a:close/>
                <a:moveTo>
                  <a:pt x="317979" y="471565"/>
                </a:moveTo>
                <a:lnTo>
                  <a:pt x="313762" y="478256"/>
                </a:lnTo>
                <a:lnTo>
                  <a:pt x="309601" y="478256"/>
                </a:lnTo>
                <a:lnTo>
                  <a:pt x="315911" y="468409"/>
                </a:lnTo>
                <a:lnTo>
                  <a:pt x="310009" y="459215"/>
                </a:lnTo>
                <a:lnTo>
                  <a:pt x="314170" y="459215"/>
                </a:lnTo>
                <a:lnTo>
                  <a:pt x="317979" y="465200"/>
                </a:lnTo>
                <a:lnTo>
                  <a:pt x="321787" y="459215"/>
                </a:lnTo>
                <a:lnTo>
                  <a:pt x="325948" y="459215"/>
                </a:lnTo>
                <a:lnTo>
                  <a:pt x="320046" y="468409"/>
                </a:lnTo>
                <a:lnTo>
                  <a:pt x="326356" y="478256"/>
                </a:lnTo>
                <a:lnTo>
                  <a:pt x="322195" y="478256"/>
                </a:lnTo>
                <a:lnTo>
                  <a:pt x="317979" y="471565"/>
                </a:lnTo>
                <a:close/>
                <a:moveTo>
                  <a:pt x="343779" y="471565"/>
                </a:moveTo>
                <a:lnTo>
                  <a:pt x="339563" y="478256"/>
                </a:lnTo>
                <a:lnTo>
                  <a:pt x="335401" y="478256"/>
                </a:lnTo>
                <a:lnTo>
                  <a:pt x="341711" y="468409"/>
                </a:lnTo>
                <a:lnTo>
                  <a:pt x="335809" y="459215"/>
                </a:lnTo>
                <a:lnTo>
                  <a:pt x="339971" y="459215"/>
                </a:lnTo>
                <a:lnTo>
                  <a:pt x="343779" y="465200"/>
                </a:lnTo>
                <a:lnTo>
                  <a:pt x="347587" y="459215"/>
                </a:lnTo>
                <a:lnTo>
                  <a:pt x="351748" y="459215"/>
                </a:lnTo>
                <a:lnTo>
                  <a:pt x="345846" y="468409"/>
                </a:lnTo>
                <a:lnTo>
                  <a:pt x="352156" y="478256"/>
                </a:lnTo>
                <a:lnTo>
                  <a:pt x="347995" y="478256"/>
                </a:lnTo>
                <a:lnTo>
                  <a:pt x="343779" y="471565"/>
                </a:lnTo>
                <a:close/>
                <a:moveTo>
                  <a:pt x="369579" y="471565"/>
                </a:moveTo>
                <a:lnTo>
                  <a:pt x="365363" y="478256"/>
                </a:lnTo>
                <a:lnTo>
                  <a:pt x="361201" y="478256"/>
                </a:lnTo>
                <a:lnTo>
                  <a:pt x="367511" y="468409"/>
                </a:lnTo>
                <a:lnTo>
                  <a:pt x="361609" y="459215"/>
                </a:lnTo>
                <a:lnTo>
                  <a:pt x="365771" y="459215"/>
                </a:lnTo>
                <a:lnTo>
                  <a:pt x="369579" y="465200"/>
                </a:lnTo>
                <a:lnTo>
                  <a:pt x="373387" y="459215"/>
                </a:lnTo>
                <a:lnTo>
                  <a:pt x="377548" y="459215"/>
                </a:lnTo>
                <a:lnTo>
                  <a:pt x="371646" y="468409"/>
                </a:lnTo>
                <a:lnTo>
                  <a:pt x="377956" y="478256"/>
                </a:lnTo>
                <a:lnTo>
                  <a:pt x="373795" y="478256"/>
                </a:lnTo>
                <a:lnTo>
                  <a:pt x="369579" y="471565"/>
                </a:lnTo>
                <a:close/>
                <a:moveTo>
                  <a:pt x="395379" y="471565"/>
                </a:moveTo>
                <a:lnTo>
                  <a:pt x="391163" y="478256"/>
                </a:lnTo>
                <a:lnTo>
                  <a:pt x="387001" y="478256"/>
                </a:lnTo>
                <a:lnTo>
                  <a:pt x="393312" y="468409"/>
                </a:lnTo>
                <a:lnTo>
                  <a:pt x="387409" y="459215"/>
                </a:lnTo>
                <a:lnTo>
                  <a:pt x="391571" y="459215"/>
                </a:lnTo>
                <a:lnTo>
                  <a:pt x="395379" y="465200"/>
                </a:lnTo>
                <a:lnTo>
                  <a:pt x="399187" y="459215"/>
                </a:lnTo>
                <a:lnTo>
                  <a:pt x="403348" y="459215"/>
                </a:lnTo>
                <a:lnTo>
                  <a:pt x="397446" y="468409"/>
                </a:lnTo>
                <a:lnTo>
                  <a:pt x="403756" y="478256"/>
                </a:lnTo>
                <a:lnTo>
                  <a:pt x="399595" y="478256"/>
                </a:lnTo>
                <a:lnTo>
                  <a:pt x="395379" y="471565"/>
                </a:lnTo>
                <a:close/>
                <a:moveTo>
                  <a:pt x="421179" y="471565"/>
                </a:moveTo>
                <a:lnTo>
                  <a:pt x="416963" y="478256"/>
                </a:lnTo>
                <a:lnTo>
                  <a:pt x="412801" y="478256"/>
                </a:lnTo>
                <a:lnTo>
                  <a:pt x="419112" y="468409"/>
                </a:lnTo>
                <a:lnTo>
                  <a:pt x="413209" y="459215"/>
                </a:lnTo>
                <a:lnTo>
                  <a:pt x="417371" y="459215"/>
                </a:lnTo>
                <a:lnTo>
                  <a:pt x="421179" y="465200"/>
                </a:lnTo>
                <a:lnTo>
                  <a:pt x="424987" y="459215"/>
                </a:lnTo>
                <a:lnTo>
                  <a:pt x="429149" y="459215"/>
                </a:lnTo>
                <a:lnTo>
                  <a:pt x="423246" y="468409"/>
                </a:lnTo>
                <a:lnTo>
                  <a:pt x="429557" y="478256"/>
                </a:lnTo>
                <a:lnTo>
                  <a:pt x="425395" y="478256"/>
                </a:lnTo>
                <a:lnTo>
                  <a:pt x="421179" y="471565"/>
                </a:lnTo>
                <a:close/>
                <a:moveTo>
                  <a:pt x="446979" y="471565"/>
                </a:moveTo>
                <a:lnTo>
                  <a:pt x="442763" y="478256"/>
                </a:lnTo>
                <a:lnTo>
                  <a:pt x="438601" y="478256"/>
                </a:lnTo>
                <a:lnTo>
                  <a:pt x="444912" y="468409"/>
                </a:lnTo>
                <a:lnTo>
                  <a:pt x="439009" y="459215"/>
                </a:lnTo>
                <a:lnTo>
                  <a:pt x="443171" y="459215"/>
                </a:lnTo>
                <a:lnTo>
                  <a:pt x="446979" y="465200"/>
                </a:lnTo>
                <a:lnTo>
                  <a:pt x="450787" y="459215"/>
                </a:lnTo>
                <a:lnTo>
                  <a:pt x="454949" y="459215"/>
                </a:lnTo>
                <a:lnTo>
                  <a:pt x="449046" y="468409"/>
                </a:lnTo>
                <a:lnTo>
                  <a:pt x="455357" y="478256"/>
                </a:lnTo>
                <a:lnTo>
                  <a:pt x="451195" y="478256"/>
                </a:lnTo>
                <a:lnTo>
                  <a:pt x="446979" y="471565"/>
                </a:lnTo>
                <a:close/>
                <a:moveTo>
                  <a:pt x="472779" y="471565"/>
                </a:moveTo>
                <a:lnTo>
                  <a:pt x="468563" y="478256"/>
                </a:lnTo>
                <a:lnTo>
                  <a:pt x="464401" y="478256"/>
                </a:lnTo>
                <a:lnTo>
                  <a:pt x="470712" y="468409"/>
                </a:lnTo>
                <a:lnTo>
                  <a:pt x="464809" y="459215"/>
                </a:lnTo>
                <a:lnTo>
                  <a:pt x="468971" y="459215"/>
                </a:lnTo>
                <a:lnTo>
                  <a:pt x="472779" y="465200"/>
                </a:lnTo>
                <a:lnTo>
                  <a:pt x="476587" y="459215"/>
                </a:lnTo>
                <a:lnTo>
                  <a:pt x="480749" y="459215"/>
                </a:lnTo>
                <a:lnTo>
                  <a:pt x="474846" y="468409"/>
                </a:lnTo>
                <a:lnTo>
                  <a:pt x="481157" y="478256"/>
                </a:lnTo>
                <a:lnTo>
                  <a:pt x="476995" y="478256"/>
                </a:lnTo>
                <a:lnTo>
                  <a:pt x="472779" y="471565"/>
                </a:lnTo>
                <a:close/>
                <a:moveTo>
                  <a:pt x="498579" y="471565"/>
                </a:moveTo>
                <a:lnTo>
                  <a:pt x="494363" y="478256"/>
                </a:lnTo>
                <a:lnTo>
                  <a:pt x="490201" y="478256"/>
                </a:lnTo>
                <a:lnTo>
                  <a:pt x="496512" y="468409"/>
                </a:lnTo>
                <a:lnTo>
                  <a:pt x="490609" y="459215"/>
                </a:lnTo>
                <a:lnTo>
                  <a:pt x="494771" y="459215"/>
                </a:lnTo>
                <a:lnTo>
                  <a:pt x="498579" y="465200"/>
                </a:lnTo>
                <a:lnTo>
                  <a:pt x="502387" y="459215"/>
                </a:lnTo>
                <a:lnTo>
                  <a:pt x="506549" y="459215"/>
                </a:lnTo>
                <a:lnTo>
                  <a:pt x="500646" y="468409"/>
                </a:lnTo>
                <a:lnTo>
                  <a:pt x="506957" y="478256"/>
                </a:lnTo>
                <a:lnTo>
                  <a:pt x="502795" y="478256"/>
                </a:lnTo>
                <a:lnTo>
                  <a:pt x="498579" y="471565"/>
                </a:lnTo>
                <a:close/>
                <a:moveTo>
                  <a:pt x="8378" y="500265"/>
                </a:moveTo>
                <a:lnTo>
                  <a:pt x="4162" y="506957"/>
                </a:lnTo>
                <a:lnTo>
                  <a:pt x="0" y="506957"/>
                </a:lnTo>
                <a:lnTo>
                  <a:pt x="6310" y="497110"/>
                </a:lnTo>
                <a:lnTo>
                  <a:pt x="408" y="487916"/>
                </a:lnTo>
                <a:lnTo>
                  <a:pt x="4570" y="487916"/>
                </a:lnTo>
                <a:lnTo>
                  <a:pt x="8378" y="493901"/>
                </a:lnTo>
                <a:lnTo>
                  <a:pt x="12186" y="487916"/>
                </a:lnTo>
                <a:lnTo>
                  <a:pt x="16347" y="487916"/>
                </a:lnTo>
                <a:lnTo>
                  <a:pt x="10445" y="497110"/>
                </a:lnTo>
                <a:lnTo>
                  <a:pt x="16755" y="506957"/>
                </a:lnTo>
                <a:lnTo>
                  <a:pt x="12594" y="506957"/>
                </a:lnTo>
                <a:lnTo>
                  <a:pt x="8378" y="500265"/>
                </a:lnTo>
                <a:close/>
                <a:moveTo>
                  <a:pt x="34178" y="500265"/>
                </a:moveTo>
                <a:lnTo>
                  <a:pt x="29962" y="506957"/>
                </a:lnTo>
                <a:lnTo>
                  <a:pt x="25800" y="506957"/>
                </a:lnTo>
                <a:lnTo>
                  <a:pt x="32110" y="497110"/>
                </a:lnTo>
                <a:lnTo>
                  <a:pt x="26208" y="487916"/>
                </a:lnTo>
                <a:lnTo>
                  <a:pt x="30370" y="487916"/>
                </a:lnTo>
                <a:lnTo>
                  <a:pt x="34178" y="493901"/>
                </a:lnTo>
                <a:lnTo>
                  <a:pt x="37986" y="487916"/>
                </a:lnTo>
                <a:lnTo>
                  <a:pt x="42147" y="487916"/>
                </a:lnTo>
                <a:lnTo>
                  <a:pt x="36245" y="497110"/>
                </a:lnTo>
                <a:lnTo>
                  <a:pt x="42555" y="506957"/>
                </a:lnTo>
                <a:lnTo>
                  <a:pt x="38394" y="506957"/>
                </a:lnTo>
                <a:lnTo>
                  <a:pt x="34178" y="500265"/>
                </a:lnTo>
                <a:close/>
                <a:moveTo>
                  <a:pt x="59978" y="500265"/>
                </a:moveTo>
                <a:lnTo>
                  <a:pt x="55762" y="506957"/>
                </a:lnTo>
                <a:lnTo>
                  <a:pt x="51600" y="506957"/>
                </a:lnTo>
                <a:lnTo>
                  <a:pt x="57911" y="497110"/>
                </a:lnTo>
                <a:lnTo>
                  <a:pt x="52008" y="487916"/>
                </a:lnTo>
                <a:lnTo>
                  <a:pt x="56170" y="487916"/>
                </a:lnTo>
                <a:lnTo>
                  <a:pt x="59978" y="493901"/>
                </a:lnTo>
                <a:lnTo>
                  <a:pt x="63786" y="487916"/>
                </a:lnTo>
                <a:lnTo>
                  <a:pt x="67948" y="487916"/>
                </a:lnTo>
                <a:lnTo>
                  <a:pt x="62045" y="497110"/>
                </a:lnTo>
                <a:lnTo>
                  <a:pt x="68356" y="506957"/>
                </a:lnTo>
                <a:lnTo>
                  <a:pt x="64194" y="506957"/>
                </a:lnTo>
                <a:lnTo>
                  <a:pt x="59978" y="500265"/>
                </a:lnTo>
                <a:close/>
                <a:moveTo>
                  <a:pt x="85778" y="500265"/>
                </a:moveTo>
                <a:lnTo>
                  <a:pt x="81562" y="506957"/>
                </a:lnTo>
                <a:lnTo>
                  <a:pt x="77400" y="506957"/>
                </a:lnTo>
                <a:lnTo>
                  <a:pt x="83711" y="497110"/>
                </a:lnTo>
                <a:lnTo>
                  <a:pt x="77808" y="487916"/>
                </a:lnTo>
                <a:lnTo>
                  <a:pt x="81970" y="487916"/>
                </a:lnTo>
                <a:lnTo>
                  <a:pt x="85778" y="493901"/>
                </a:lnTo>
                <a:lnTo>
                  <a:pt x="89586" y="487916"/>
                </a:lnTo>
                <a:lnTo>
                  <a:pt x="93748" y="487916"/>
                </a:lnTo>
                <a:lnTo>
                  <a:pt x="87845" y="497110"/>
                </a:lnTo>
                <a:lnTo>
                  <a:pt x="94156" y="506957"/>
                </a:lnTo>
                <a:lnTo>
                  <a:pt x="89994" y="506957"/>
                </a:lnTo>
                <a:lnTo>
                  <a:pt x="85778" y="500265"/>
                </a:lnTo>
                <a:close/>
                <a:moveTo>
                  <a:pt x="111578" y="500265"/>
                </a:moveTo>
                <a:lnTo>
                  <a:pt x="107362" y="506957"/>
                </a:lnTo>
                <a:lnTo>
                  <a:pt x="103200" y="506957"/>
                </a:lnTo>
                <a:lnTo>
                  <a:pt x="109511" y="497110"/>
                </a:lnTo>
                <a:lnTo>
                  <a:pt x="103608" y="487916"/>
                </a:lnTo>
                <a:lnTo>
                  <a:pt x="107770" y="487916"/>
                </a:lnTo>
                <a:lnTo>
                  <a:pt x="111578" y="493901"/>
                </a:lnTo>
                <a:lnTo>
                  <a:pt x="115386" y="487916"/>
                </a:lnTo>
                <a:lnTo>
                  <a:pt x="119548" y="487916"/>
                </a:lnTo>
                <a:lnTo>
                  <a:pt x="113645" y="497110"/>
                </a:lnTo>
                <a:lnTo>
                  <a:pt x="119956" y="506957"/>
                </a:lnTo>
                <a:lnTo>
                  <a:pt x="115794" y="506957"/>
                </a:lnTo>
                <a:lnTo>
                  <a:pt x="111578" y="500265"/>
                </a:lnTo>
                <a:close/>
                <a:moveTo>
                  <a:pt x="137378" y="500265"/>
                </a:moveTo>
                <a:lnTo>
                  <a:pt x="133162" y="506957"/>
                </a:lnTo>
                <a:lnTo>
                  <a:pt x="129000" y="506957"/>
                </a:lnTo>
                <a:lnTo>
                  <a:pt x="135311" y="497110"/>
                </a:lnTo>
                <a:lnTo>
                  <a:pt x="129408" y="487916"/>
                </a:lnTo>
                <a:lnTo>
                  <a:pt x="133570" y="487916"/>
                </a:lnTo>
                <a:lnTo>
                  <a:pt x="137378" y="493901"/>
                </a:lnTo>
                <a:lnTo>
                  <a:pt x="141186" y="487916"/>
                </a:lnTo>
                <a:lnTo>
                  <a:pt x="145348" y="487916"/>
                </a:lnTo>
                <a:lnTo>
                  <a:pt x="139445" y="497110"/>
                </a:lnTo>
                <a:lnTo>
                  <a:pt x="145756" y="506957"/>
                </a:lnTo>
                <a:lnTo>
                  <a:pt x="141594" y="506957"/>
                </a:lnTo>
                <a:lnTo>
                  <a:pt x="137378" y="500265"/>
                </a:lnTo>
                <a:close/>
                <a:moveTo>
                  <a:pt x="163178" y="500265"/>
                </a:moveTo>
                <a:lnTo>
                  <a:pt x="158962" y="506957"/>
                </a:lnTo>
                <a:lnTo>
                  <a:pt x="154800" y="506957"/>
                </a:lnTo>
                <a:lnTo>
                  <a:pt x="161111" y="497110"/>
                </a:lnTo>
                <a:lnTo>
                  <a:pt x="155208" y="487916"/>
                </a:lnTo>
                <a:lnTo>
                  <a:pt x="159370" y="487916"/>
                </a:lnTo>
                <a:lnTo>
                  <a:pt x="163178" y="493901"/>
                </a:lnTo>
                <a:lnTo>
                  <a:pt x="166986" y="487916"/>
                </a:lnTo>
                <a:lnTo>
                  <a:pt x="171148" y="487916"/>
                </a:lnTo>
                <a:lnTo>
                  <a:pt x="165245" y="497110"/>
                </a:lnTo>
                <a:lnTo>
                  <a:pt x="171556" y="506957"/>
                </a:lnTo>
                <a:lnTo>
                  <a:pt x="167394" y="506957"/>
                </a:lnTo>
                <a:lnTo>
                  <a:pt x="163178" y="500265"/>
                </a:lnTo>
                <a:close/>
                <a:moveTo>
                  <a:pt x="188978" y="500265"/>
                </a:moveTo>
                <a:lnTo>
                  <a:pt x="184762" y="506957"/>
                </a:lnTo>
                <a:lnTo>
                  <a:pt x="180601" y="506957"/>
                </a:lnTo>
                <a:lnTo>
                  <a:pt x="186911" y="497110"/>
                </a:lnTo>
                <a:lnTo>
                  <a:pt x="181009" y="487916"/>
                </a:lnTo>
                <a:lnTo>
                  <a:pt x="185170" y="487916"/>
                </a:lnTo>
                <a:lnTo>
                  <a:pt x="188978" y="493901"/>
                </a:lnTo>
                <a:lnTo>
                  <a:pt x="192786" y="487916"/>
                </a:lnTo>
                <a:lnTo>
                  <a:pt x="196948" y="487916"/>
                </a:lnTo>
                <a:lnTo>
                  <a:pt x="191045" y="497110"/>
                </a:lnTo>
                <a:lnTo>
                  <a:pt x="197356" y="506957"/>
                </a:lnTo>
                <a:lnTo>
                  <a:pt x="193194" y="506957"/>
                </a:lnTo>
                <a:lnTo>
                  <a:pt x="188978" y="500265"/>
                </a:lnTo>
                <a:close/>
                <a:moveTo>
                  <a:pt x="214778" y="500265"/>
                </a:moveTo>
                <a:lnTo>
                  <a:pt x="210562" y="506957"/>
                </a:lnTo>
                <a:lnTo>
                  <a:pt x="206401" y="506957"/>
                </a:lnTo>
                <a:lnTo>
                  <a:pt x="212711" y="497110"/>
                </a:lnTo>
                <a:lnTo>
                  <a:pt x="206809" y="487916"/>
                </a:lnTo>
                <a:lnTo>
                  <a:pt x="210970" y="487916"/>
                </a:lnTo>
                <a:lnTo>
                  <a:pt x="214778" y="493901"/>
                </a:lnTo>
                <a:lnTo>
                  <a:pt x="218586" y="487916"/>
                </a:lnTo>
                <a:lnTo>
                  <a:pt x="222748" y="487916"/>
                </a:lnTo>
                <a:lnTo>
                  <a:pt x="216846" y="497110"/>
                </a:lnTo>
                <a:lnTo>
                  <a:pt x="223156" y="506957"/>
                </a:lnTo>
                <a:lnTo>
                  <a:pt x="218994" y="506957"/>
                </a:lnTo>
                <a:lnTo>
                  <a:pt x="214778" y="500265"/>
                </a:lnTo>
                <a:close/>
                <a:moveTo>
                  <a:pt x="240578" y="500265"/>
                </a:moveTo>
                <a:lnTo>
                  <a:pt x="236362" y="506957"/>
                </a:lnTo>
                <a:lnTo>
                  <a:pt x="232201" y="506957"/>
                </a:lnTo>
                <a:lnTo>
                  <a:pt x="238511" y="497110"/>
                </a:lnTo>
                <a:lnTo>
                  <a:pt x="232609" y="487916"/>
                </a:lnTo>
                <a:lnTo>
                  <a:pt x="236770" y="487916"/>
                </a:lnTo>
                <a:lnTo>
                  <a:pt x="240578" y="493901"/>
                </a:lnTo>
                <a:lnTo>
                  <a:pt x="244386" y="487916"/>
                </a:lnTo>
                <a:lnTo>
                  <a:pt x="248548" y="487916"/>
                </a:lnTo>
                <a:lnTo>
                  <a:pt x="242646" y="497110"/>
                </a:lnTo>
                <a:lnTo>
                  <a:pt x="248956" y="506957"/>
                </a:lnTo>
                <a:lnTo>
                  <a:pt x="244794" y="506957"/>
                </a:lnTo>
                <a:lnTo>
                  <a:pt x="240578" y="500265"/>
                </a:lnTo>
                <a:close/>
                <a:moveTo>
                  <a:pt x="266378" y="500265"/>
                </a:moveTo>
                <a:lnTo>
                  <a:pt x="262162" y="506957"/>
                </a:lnTo>
                <a:lnTo>
                  <a:pt x="258001" y="506957"/>
                </a:lnTo>
                <a:lnTo>
                  <a:pt x="264311" y="497110"/>
                </a:lnTo>
                <a:lnTo>
                  <a:pt x="258409" y="487916"/>
                </a:lnTo>
                <a:lnTo>
                  <a:pt x="262570" y="487916"/>
                </a:lnTo>
                <a:lnTo>
                  <a:pt x="266378" y="493901"/>
                </a:lnTo>
                <a:lnTo>
                  <a:pt x="270187" y="487916"/>
                </a:lnTo>
                <a:lnTo>
                  <a:pt x="274348" y="487916"/>
                </a:lnTo>
                <a:lnTo>
                  <a:pt x="268446" y="497110"/>
                </a:lnTo>
                <a:lnTo>
                  <a:pt x="274756" y="506957"/>
                </a:lnTo>
                <a:lnTo>
                  <a:pt x="270595" y="506957"/>
                </a:lnTo>
                <a:lnTo>
                  <a:pt x="266378" y="500265"/>
                </a:lnTo>
                <a:close/>
                <a:moveTo>
                  <a:pt x="292179" y="500265"/>
                </a:moveTo>
                <a:lnTo>
                  <a:pt x="287962" y="506957"/>
                </a:lnTo>
                <a:lnTo>
                  <a:pt x="283801" y="506957"/>
                </a:lnTo>
                <a:lnTo>
                  <a:pt x="290111" y="497110"/>
                </a:lnTo>
                <a:lnTo>
                  <a:pt x="284209" y="487916"/>
                </a:lnTo>
                <a:lnTo>
                  <a:pt x="288370" y="487916"/>
                </a:lnTo>
                <a:lnTo>
                  <a:pt x="292179" y="493901"/>
                </a:lnTo>
                <a:lnTo>
                  <a:pt x="295987" y="487916"/>
                </a:lnTo>
                <a:lnTo>
                  <a:pt x="300148" y="487916"/>
                </a:lnTo>
                <a:lnTo>
                  <a:pt x="294246" y="497110"/>
                </a:lnTo>
                <a:lnTo>
                  <a:pt x="300556" y="506957"/>
                </a:lnTo>
                <a:lnTo>
                  <a:pt x="296395" y="506957"/>
                </a:lnTo>
                <a:lnTo>
                  <a:pt x="292179" y="500265"/>
                </a:lnTo>
                <a:close/>
                <a:moveTo>
                  <a:pt x="317979" y="500265"/>
                </a:moveTo>
                <a:lnTo>
                  <a:pt x="313762" y="506957"/>
                </a:lnTo>
                <a:lnTo>
                  <a:pt x="309601" y="506957"/>
                </a:lnTo>
                <a:lnTo>
                  <a:pt x="315911" y="497110"/>
                </a:lnTo>
                <a:lnTo>
                  <a:pt x="310009" y="487916"/>
                </a:lnTo>
                <a:lnTo>
                  <a:pt x="314170" y="487916"/>
                </a:lnTo>
                <a:lnTo>
                  <a:pt x="317979" y="493901"/>
                </a:lnTo>
                <a:lnTo>
                  <a:pt x="321787" y="487916"/>
                </a:lnTo>
                <a:lnTo>
                  <a:pt x="325948" y="487916"/>
                </a:lnTo>
                <a:lnTo>
                  <a:pt x="320046" y="497110"/>
                </a:lnTo>
                <a:lnTo>
                  <a:pt x="326356" y="506957"/>
                </a:lnTo>
                <a:lnTo>
                  <a:pt x="322195" y="506957"/>
                </a:lnTo>
                <a:lnTo>
                  <a:pt x="317979" y="500265"/>
                </a:lnTo>
                <a:close/>
                <a:moveTo>
                  <a:pt x="343779" y="500265"/>
                </a:moveTo>
                <a:lnTo>
                  <a:pt x="339563" y="506957"/>
                </a:lnTo>
                <a:lnTo>
                  <a:pt x="335401" y="506957"/>
                </a:lnTo>
                <a:lnTo>
                  <a:pt x="341711" y="497110"/>
                </a:lnTo>
                <a:lnTo>
                  <a:pt x="335809" y="487916"/>
                </a:lnTo>
                <a:lnTo>
                  <a:pt x="339971" y="487916"/>
                </a:lnTo>
                <a:lnTo>
                  <a:pt x="343779" y="493901"/>
                </a:lnTo>
                <a:lnTo>
                  <a:pt x="347587" y="487916"/>
                </a:lnTo>
                <a:lnTo>
                  <a:pt x="351748" y="487916"/>
                </a:lnTo>
                <a:lnTo>
                  <a:pt x="345846" y="497110"/>
                </a:lnTo>
                <a:lnTo>
                  <a:pt x="352156" y="506957"/>
                </a:lnTo>
                <a:lnTo>
                  <a:pt x="347995" y="506957"/>
                </a:lnTo>
                <a:lnTo>
                  <a:pt x="343779" y="500265"/>
                </a:lnTo>
                <a:close/>
                <a:moveTo>
                  <a:pt x="369579" y="500265"/>
                </a:moveTo>
                <a:lnTo>
                  <a:pt x="365363" y="506957"/>
                </a:lnTo>
                <a:lnTo>
                  <a:pt x="361201" y="506957"/>
                </a:lnTo>
                <a:lnTo>
                  <a:pt x="367511" y="497110"/>
                </a:lnTo>
                <a:lnTo>
                  <a:pt x="361609" y="487916"/>
                </a:lnTo>
                <a:lnTo>
                  <a:pt x="365771" y="487916"/>
                </a:lnTo>
                <a:lnTo>
                  <a:pt x="369579" y="493901"/>
                </a:lnTo>
                <a:lnTo>
                  <a:pt x="373387" y="487916"/>
                </a:lnTo>
                <a:lnTo>
                  <a:pt x="377548" y="487916"/>
                </a:lnTo>
                <a:lnTo>
                  <a:pt x="371646" y="497110"/>
                </a:lnTo>
                <a:lnTo>
                  <a:pt x="377956" y="506957"/>
                </a:lnTo>
                <a:lnTo>
                  <a:pt x="373795" y="506957"/>
                </a:lnTo>
                <a:lnTo>
                  <a:pt x="369579" y="500265"/>
                </a:lnTo>
                <a:close/>
                <a:moveTo>
                  <a:pt x="395379" y="500265"/>
                </a:moveTo>
                <a:lnTo>
                  <a:pt x="391163" y="506957"/>
                </a:lnTo>
                <a:lnTo>
                  <a:pt x="387001" y="506957"/>
                </a:lnTo>
                <a:lnTo>
                  <a:pt x="393312" y="497110"/>
                </a:lnTo>
                <a:lnTo>
                  <a:pt x="387409" y="487916"/>
                </a:lnTo>
                <a:lnTo>
                  <a:pt x="391571" y="487916"/>
                </a:lnTo>
                <a:lnTo>
                  <a:pt x="395379" y="493901"/>
                </a:lnTo>
                <a:lnTo>
                  <a:pt x="399187" y="487916"/>
                </a:lnTo>
                <a:lnTo>
                  <a:pt x="403348" y="487916"/>
                </a:lnTo>
                <a:lnTo>
                  <a:pt x="397446" y="497110"/>
                </a:lnTo>
                <a:lnTo>
                  <a:pt x="403756" y="506957"/>
                </a:lnTo>
                <a:lnTo>
                  <a:pt x="399595" y="506957"/>
                </a:lnTo>
                <a:lnTo>
                  <a:pt x="395379" y="500265"/>
                </a:lnTo>
                <a:close/>
                <a:moveTo>
                  <a:pt x="421179" y="500265"/>
                </a:moveTo>
                <a:lnTo>
                  <a:pt x="416963" y="506957"/>
                </a:lnTo>
                <a:lnTo>
                  <a:pt x="412801" y="506957"/>
                </a:lnTo>
                <a:lnTo>
                  <a:pt x="419112" y="497110"/>
                </a:lnTo>
                <a:lnTo>
                  <a:pt x="413209" y="487916"/>
                </a:lnTo>
                <a:lnTo>
                  <a:pt x="417371" y="487916"/>
                </a:lnTo>
                <a:lnTo>
                  <a:pt x="421179" y="493901"/>
                </a:lnTo>
                <a:lnTo>
                  <a:pt x="424987" y="487916"/>
                </a:lnTo>
                <a:lnTo>
                  <a:pt x="429149" y="487916"/>
                </a:lnTo>
                <a:lnTo>
                  <a:pt x="423246" y="497110"/>
                </a:lnTo>
                <a:lnTo>
                  <a:pt x="429557" y="506957"/>
                </a:lnTo>
                <a:lnTo>
                  <a:pt x="425395" y="506957"/>
                </a:lnTo>
                <a:lnTo>
                  <a:pt x="421179" y="500265"/>
                </a:lnTo>
                <a:close/>
                <a:moveTo>
                  <a:pt x="446979" y="500265"/>
                </a:moveTo>
                <a:lnTo>
                  <a:pt x="442763" y="506957"/>
                </a:lnTo>
                <a:lnTo>
                  <a:pt x="438601" y="506957"/>
                </a:lnTo>
                <a:lnTo>
                  <a:pt x="444912" y="497110"/>
                </a:lnTo>
                <a:lnTo>
                  <a:pt x="439009" y="487916"/>
                </a:lnTo>
                <a:lnTo>
                  <a:pt x="443171" y="487916"/>
                </a:lnTo>
                <a:lnTo>
                  <a:pt x="446979" y="493901"/>
                </a:lnTo>
                <a:lnTo>
                  <a:pt x="450787" y="487916"/>
                </a:lnTo>
                <a:lnTo>
                  <a:pt x="454949" y="487916"/>
                </a:lnTo>
                <a:lnTo>
                  <a:pt x="449046" y="497110"/>
                </a:lnTo>
                <a:lnTo>
                  <a:pt x="455357" y="506957"/>
                </a:lnTo>
                <a:lnTo>
                  <a:pt x="451195" y="506957"/>
                </a:lnTo>
                <a:lnTo>
                  <a:pt x="446979" y="500265"/>
                </a:lnTo>
                <a:close/>
                <a:moveTo>
                  <a:pt x="472779" y="500265"/>
                </a:moveTo>
                <a:lnTo>
                  <a:pt x="468563" y="506957"/>
                </a:lnTo>
                <a:lnTo>
                  <a:pt x="464401" y="506957"/>
                </a:lnTo>
                <a:lnTo>
                  <a:pt x="470712" y="497110"/>
                </a:lnTo>
                <a:lnTo>
                  <a:pt x="464809" y="487916"/>
                </a:lnTo>
                <a:lnTo>
                  <a:pt x="468971" y="487916"/>
                </a:lnTo>
                <a:lnTo>
                  <a:pt x="472779" y="493901"/>
                </a:lnTo>
                <a:lnTo>
                  <a:pt x="476587" y="487916"/>
                </a:lnTo>
                <a:lnTo>
                  <a:pt x="480749" y="487916"/>
                </a:lnTo>
                <a:lnTo>
                  <a:pt x="474846" y="497110"/>
                </a:lnTo>
                <a:lnTo>
                  <a:pt x="481157" y="506957"/>
                </a:lnTo>
                <a:lnTo>
                  <a:pt x="476995" y="506957"/>
                </a:lnTo>
                <a:lnTo>
                  <a:pt x="472779" y="500265"/>
                </a:lnTo>
                <a:close/>
                <a:moveTo>
                  <a:pt x="498579" y="500265"/>
                </a:moveTo>
                <a:lnTo>
                  <a:pt x="494363" y="506957"/>
                </a:lnTo>
                <a:lnTo>
                  <a:pt x="490201" y="506957"/>
                </a:lnTo>
                <a:lnTo>
                  <a:pt x="496512" y="497110"/>
                </a:lnTo>
                <a:lnTo>
                  <a:pt x="490609" y="487916"/>
                </a:lnTo>
                <a:lnTo>
                  <a:pt x="494771" y="487916"/>
                </a:lnTo>
                <a:lnTo>
                  <a:pt x="498579" y="493901"/>
                </a:lnTo>
                <a:lnTo>
                  <a:pt x="502387" y="487916"/>
                </a:lnTo>
                <a:lnTo>
                  <a:pt x="506549" y="487916"/>
                </a:lnTo>
                <a:lnTo>
                  <a:pt x="500646" y="497110"/>
                </a:lnTo>
                <a:lnTo>
                  <a:pt x="506957" y="506957"/>
                </a:lnTo>
                <a:lnTo>
                  <a:pt x="502795" y="506957"/>
                </a:lnTo>
                <a:lnTo>
                  <a:pt x="498579" y="500265"/>
                </a:lnTo>
                <a:close/>
              </a:path>
            </a:pathLst>
          </a:custGeom>
          <a:solidFill>
            <a:schemeClr val="tx1"/>
          </a:solidFill>
          <a:ln w="2025" cap="flat">
            <a:noFill/>
            <a:prstDash val="solid"/>
            <a:miter/>
          </a:ln>
        </p:spPr>
        <p:txBody>
          <a:bodyPr rtlCol="0" anchor="ctr"/>
          <a:lstStyle/>
          <a:p>
            <a:endParaRPr lang="de-DE"/>
          </a:p>
        </p:txBody>
      </p:sp>
      <p:sp>
        <p:nvSpPr>
          <p:cNvPr id="14" name="Freihandform 1507">
            <a:extLst>
              <a:ext uri="{FF2B5EF4-FFF2-40B4-BE49-F238E27FC236}">
                <a16:creationId xmlns:a16="http://schemas.microsoft.com/office/drawing/2014/main" id="{1C59069D-6E0E-48B4-1178-4BA8482ADDAF}"/>
              </a:ext>
            </a:extLst>
          </p:cNvPr>
          <p:cNvSpPr/>
          <p:nvPr userDrawn="1"/>
        </p:nvSpPr>
        <p:spPr>
          <a:xfrm flipH="1">
            <a:off x="-828304" y="1822693"/>
            <a:ext cx="1307219" cy="1307219"/>
          </a:xfrm>
          <a:custGeom>
            <a:avLst/>
            <a:gdLst>
              <a:gd name="connsiteX0" fmla="*/ 8378 w 506956"/>
              <a:gd name="connsiteY0" fmla="*/ 12349 h 506956"/>
              <a:gd name="connsiteX1" fmla="*/ 4162 w 506956"/>
              <a:gd name="connsiteY1" fmla="*/ 19041 h 506956"/>
              <a:gd name="connsiteX2" fmla="*/ 0 w 506956"/>
              <a:gd name="connsiteY2" fmla="*/ 19041 h 506956"/>
              <a:gd name="connsiteX3" fmla="*/ 6310 w 506956"/>
              <a:gd name="connsiteY3" fmla="*/ 9194 h 506956"/>
              <a:gd name="connsiteX4" fmla="*/ 408 w 506956"/>
              <a:gd name="connsiteY4" fmla="*/ 0 h 506956"/>
              <a:gd name="connsiteX5" fmla="*/ 4570 w 506956"/>
              <a:gd name="connsiteY5" fmla="*/ 0 h 506956"/>
              <a:gd name="connsiteX6" fmla="*/ 8378 w 506956"/>
              <a:gd name="connsiteY6" fmla="*/ 5984 h 506956"/>
              <a:gd name="connsiteX7" fmla="*/ 12186 w 506956"/>
              <a:gd name="connsiteY7" fmla="*/ 0 h 506956"/>
              <a:gd name="connsiteX8" fmla="*/ 16347 w 506956"/>
              <a:gd name="connsiteY8" fmla="*/ 0 h 506956"/>
              <a:gd name="connsiteX9" fmla="*/ 10445 w 506956"/>
              <a:gd name="connsiteY9" fmla="*/ 9194 h 506956"/>
              <a:gd name="connsiteX10" fmla="*/ 16755 w 506956"/>
              <a:gd name="connsiteY10" fmla="*/ 19041 h 506956"/>
              <a:gd name="connsiteX11" fmla="*/ 12594 w 506956"/>
              <a:gd name="connsiteY11" fmla="*/ 19041 h 506956"/>
              <a:gd name="connsiteX12" fmla="*/ 8378 w 506956"/>
              <a:gd name="connsiteY12" fmla="*/ 12349 h 506956"/>
              <a:gd name="connsiteX13" fmla="*/ 34178 w 506956"/>
              <a:gd name="connsiteY13" fmla="*/ 12349 h 506956"/>
              <a:gd name="connsiteX14" fmla="*/ 29962 w 506956"/>
              <a:gd name="connsiteY14" fmla="*/ 19041 h 506956"/>
              <a:gd name="connsiteX15" fmla="*/ 25800 w 506956"/>
              <a:gd name="connsiteY15" fmla="*/ 19041 h 506956"/>
              <a:gd name="connsiteX16" fmla="*/ 32110 w 506956"/>
              <a:gd name="connsiteY16" fmla="*/ 9194 h 506956"/>
              <a:gd name="connsiteX17" fmla="*/ 26208 w 506956"/>
              <a:gd name="connsiteY17" fmla="*/ 0 h 506956"/>
              <a:gd name="connsiteX18" fmla="*/ 30370 w 506956"/>
              <a:gd name="connsiteY18" fmla="*/ 0 h 506956"/>
              <a:gd name="connsiteX19" fmla="*/ 34178 w 506956"/>
              <a:gd name="connsiteY19" fmla="*/ 5984 h 506956"/>
              <a:gd name="connsiteX20" fmla="*/ 37986 w 506956"/>
              <a:gd name="connsiteY20" fmla="*/ 0 h 506956"/>
              <a:gd name="connsiteX21" fmla="*/ 42147 w 506956"/>
              <a:gd name="connsiteY21" fmla="*/ 0 h 506956"/>
              <a:gd name="connsiteX22" fmla="*/ 36245 w 506956"/>
              <a:gd name="connsiteY22" fmla="*/ 9194 h 506956"/>
              <a:gd name="connsiteX23" fmla="*/ 42555 w 506956"/>
              <a:gd name="connsiteY23" fmla="*/ 19041 h 506956"/>
              <a:gd name="connsiteX24" fmla="*/ 38394 w 506956"/>
              <a:gd name="connsiteY24" fmla="*/ 19041 h 506956"/>
              <a:gd name="connsiteX25" fmla="*/ 34178 w 506956"/>
              <a:gd name="connsiteY25" fmla="*/ 12349 h 506956"/>
              <a:gd name="connsiteX26" fmla="*/ 59978 w 506956"/>
              <a:gd name="connsiteY26" fmla="*/ 12349 h 506956"/>
              <a:gd name="connsiteX27" fmla="*/ 55762 w 506956"/>
              <a:gd name="connsiteY27" fmla="*/ 19041 h 506956"/>
              <a:gd name="connsiteX28" fmla="*/ 51600 w 506956"/>
              <a:gd name="connsiteY28" fmla="*/ 19041 h 506956"/>
              <a:gd name="connsiteX29" fmla="*/ 57911 w 506956"/>
              <a:gd name="connsiteY29" fmla="*/ 9194 h 506956"/>
              <a:gd name="connsiteX30" fmla="*/ 52008 w 506956"/>
              <a:gd name="connsiteY30" fmla="*/ 0 h 506956"/>
              <a:gd name="connsiteX31" fmla="*/ 56170 w 506956"/>
              <a:gd name="connsiteY31" fmla="*/ 0 h 506956"/>
              <a:gd name="connsiteX32" fmla="*/ 59978 w 506956"/>
              <a:gd name="connsiteY32" fmla="*/ 5984 h 506956"/>
              <a:gd name="connsiteX33" fmla="*/ 63786 w 506956"/>
              <a:gd name="connsiteY33" fmla="*/ 0 h 506956"/>
              <a:gd name="connsiteX34" fmla="*/ 67948 w 506956"/>
              <a:gd name="connsiteY34" fmla="*/ 0 h 506956"/>
              <a:gd name="connsiteX35" fmla="*/ 62045 w 506956"/>
              <a:gd name="connsiteY35" fmla="*/ 9194 h 506956"/>
              <a:gd name="connsiteX36" fmla="*/ 68356 w 506956"/>
              <a:gd name="connsiteY36" fmla="*/ 19041 h 506956"/>
              <a:gd name="connsiteX37" fmla="*/ 64194 w 506956"/>
              <a:gd name="connsiteY37" fmla="*/ 19041 h 506956"/>
              <a:gd name="connsiteX38" fmla="*/ 59978 w 506956"/>
              <a:gd name="connsiteY38" fmla="*/ 12349 h 506956"/>
              <a:gd name="connsiteX39" fmla="*/ 85778 w 506956"/>
              <a:gd name="connsiteY39" fmla="*/ 12349 h 506956"/>
              <a:gd name="connsiteX40" fmla="*/ 81562 w 506956"/>
              <a:gd name="connsiteY40" fmla="*/ 19041 h 506956"/>
              <a:gd name="connsiteX41" fmla="*/ 77400 w 506956"/>
              <a:gd name="connsiteY41" fmla="*/ 19041 h 506956"/>
              <a:gd name="connsiteX42" fmla="*/ 83711 w 506956"/>
              <a:gd name="connsiteY42" fmla="*/ 9194 h 506956"/>
              <a:gd name="connsiteX43" fmla="*/ 77808 w 506956"/>
              <a:gd name="connsiteY43" fmla="*/ 0 h 506956"/>
              <a:gd name="connsiteX44" fmla="*/ 81970 w 506956"/>
              <a:gd name="connsiteY44" fmla="*/ 0 h 506956"/>
              <a:gd name="connsiteX45" fmla="*/ 85778 w 506956"/>
              <a:gd name="connsiteY45" fmla="*/ 5984 h 506956"/>
              <a:gd name="connsiteX46" fmla="*/ 89586 w 506956"/>
              <a:gd name="connsiteY46" fmla="*/ 0 h 506956"/>
              <a:gd name="connsiteX47" fmla="*/ 93748 w 506956"/>
              <a:gd name="connsiteY47" fmla="*/ 0 h 506956"/>
              <a:gd name="connsiteX48" fmla="*/ 87845 w 506956"/>
              <a:gd name="connsiteY48" fmla="*/ 9194 h 506956"/>
              <a:gd name="connsiteX49" fmla="*/ 94156 w 506956"/>
              <a:gd name="connsiteY49" fmla="*/ 19041 h 506956"/>
              <a:gd name="connsiteX50" fmla="*/ 89994 w 506956"/>
              <a:gd name="connsiteY50" fmla="*/ 19041 h 506956"/>
              <a:gd name="connsiteX51" fmla="*/ 85778 w 506956"/>
              <a:gd name="connsiteY51" fmla="*/ 12349 h 506956"/>
              <a:gd name="connsiteX52" fmla="*/ 111578 w 506956"/>
              <a:gd name="connsiteY52" fmla="*/ 12349 h 506956"/>
              <a:gd name="connsiteX53" fmla="*/ 107362 w 506956"/>
              <a:gd name="connsiteY53" fmla="*/ 19041 h 506956"/>
              <a:gd name="connsiteX54" fmla="*/ 103200 w 506956"/>
              <a:gd name="connsiteY54" fmla="*/ 19041 h 506956"/>
              <a:gd name="connsiteX55" fmla="*/ 109511 w 506956"/>
              <a:gd name="connsiteY55" fmla="*/ 9194 h 506956"/>
              <a:gd name="connsiteX56" fmla="*/ 103608 w 506956"/>
              <a:gd name="connsiteY56" fmla="*/ 0 h 506956"/>
              <a:gd name="connsiteX57" fmla="*/ 107770 w 506956"/>
              <a:gd name="connsiteY57" fmla="*/ 0 h 506956"/>
              <a:gd name="connsiteX58" fmla="*/ 111578 w 506956"/>
              <a:gd name="connsiteY58" fmla="*/ 5984 h 506956"/>
              <a:gd name="connsiteX59" fmla="*/ 115386 w 506956"/>
              <a:gd name="connsiteY59" fmla="*/ 0 h 506956"/>
              <a:gd name="connsiteX60" fmla="*/ 119548 w 506956"/>
              <a:gd name="connsiteY60" fmla="*/ 0 h 506956"/>
              <a:gd name="connsiteX61" fmla="*/ 113645 w 506956"/>
              <a:gd name="connsiteY61" fmla="*/ 9194 h 506956"/>
              <a:gd name="connsiteX62" fmla="*/ 119956 w 506956"/>
              <a:gd name="connsiteY62" fmla="*/ 19041 h 506956"/>
              <a:gd name="connsiteX63" fmla="*/ 115794 w 506956"/>
              <a:gd name="connsiteY63" fmla="*/ 19041 h 506956"/>
              <a:gd name="connsiteX64" fmla="*/ 111578 w 506956"/>
              <a:gd name="connsiteY64" fmla="*/ 12349 h 506956"/>
              <a:gd name="connsiteX65" fmla="*/ 137378 w 506956"/>
              <a:gd name="connsiteY65" fmla="*/ 12349 h 506956"/>
              <a:gd name="connsiteX66" fmla="*/ 133162 w 506956"/>
              <a:gd name="connsiteY66" fmla="*/ 19041 h 506956"/>
              <a:gd name="connsiteX67" fmla="*/ 129000 w 506956"/>
              <a:gd name="connsiteY67" fmla="*/ 19041 h 506956"/>
              <a:gd name="connsiteX68" fmla="*/ 135311 w 506956"/>
              <a:gd name="connsiteY68" fmla="*/ 9194 h 506956"/>
              <a:gd name="connsiteX69" fmla="*/ 129408 w 506956"/>
              <a:gd name="connsiteY69" fmla="*/ 0 h 506956"/>
              <a:gd name="connsiteX70" fmla="*/ 133570 w 506956"/>
              <a:gd name="connsiteY70" fmla="*/ 0 h 506956"/>
              <a:gd name="connsiteX71" fmla="*/ 137378 w 506956"/>
              <a:gd name="connsiteY71" fmla="*/ 5984 h 506956"/>
              <a:gd name="connsiteX72" fmla="*/ 141186 w 506956"/>
              <a:gd name="connsiteY72" fmla="*/ 0 h 506956"/>
              <a:gd name="connsiteX73" fmla="*/ 145348 w 506956"/>
              <a:gd name="connsiteY73" fmla="*/ 0 h 506956"/>
              <a:gd name="connsiteX74" fmla="*/ 139445 w 506956"/>
              <a:gd name="connsiteY74" fmla="*/ 9194 h 506956"/>
              <a:gd name="connsiteX75" fmla="*/ 145756 w 506956"/>
              <a:gd name="connsiteY75" fmla="*/ 19041 h 506956"/>
              <a:gd name="connsiteX76" fmla="*/ 141594 w 506956"/>
              <a:gd name="connsiteY76" fmla="*/ 19041 h 506956"/>
              <a:gd name="connsiteX77" fmla="*/ 137378 w 506956"/>
              <a:gd name="connsiteY77" fmla="*/ 12349 h 506956"/>
              <a:gd name="connsiteX78" fmla="*/ 163178 w 506956"/>
              <a:gd name="connsiteY78" fmla="*/ 12349 h 506956"/>
              <a:gd name="connsiteX79" fmla="*/ 158962 w 506956"/>
              <a:gd name="connsiteY79" fmla="*/ 19041 h 506956"/>
              <a:gd name="connsiteX80" fmla="*/ 154800 w 506956"/>
              <a:gd name="connsiteY80" fmla="*/ 19041 h 506956"/>
              <a:gd name="connsiteX81" fmla="*/ 161111 w 506956"/>
              <a:gd name="connsiteY81" fmla="*/ 9194 h 506956"/>
              <a:gd name="connsiteX82" fmla="*/ 155208 w 506956"/>
              <a:gd name="connsiteY82" fmla="*/ 0 h 506956"/>
              <a:gd name="connsiteX83" fmla="*/ 159370 w 506956"/>
              <a:gd name="connsiteY83" fmla="*/ 0 h 506956"/>
              <a:gd name="connsiteX84" fmla="*/ 163178 w 506956"/>
              <a:gd name="connsiteY84" fmla="*/ 5984 h 506956"/>
              <a:gd name="connsiteX85" fmla="*/ 166986 w 506956"/>
              <a:gd name="connsiteY85" fmla="*/ 0 h 506956"/>
              <a:gd name="connsiteX86" fmla="*/ 171148 w 506956"/>
              <a:gd name="connsiteY86" fmla="*/ 0 h 506956"/>
              <a:gd name="connsiteX87" fmla="*/ 165245 w 506956"/>
              <a:gd name="connsiteY87" fmla="*/ 9194 h 506956"/>
              <a:gd name="connsiteX88" fmla="*/ 171556 w 506956"/>
              <a:gd name="connsiteY88" fmla="*/ 19041 h 506956"/>
              <a:gd name="connsiteX89" fmla="*/ 167394 w 506956"/>
              <a:gd name="connsiteY89" fmla="*/ 19041 h 506956"/>
              <a:gd name="connsiteX90" fmla="*/ 163178 w 506956"/>
              <a:gd name="connsiteY90" fmla="*/ 12349 h 506956"/>
              <a:gd name="connsiteX91" fmla="*/ 188978 w 506956"/>
              <a:gd name="connsiteY91" fmla="*/ 12349 h 506956"/>
              <a:gd name="connsiteX92" fmla="*/ 184762 w 506956"/>
              <a:gd name="connsiteY92" fmla="*/ 19041 h 506956"/>
              <a:gd name="connsiteX93" fmla="*/ 180601 w 506956"/>
              <a:gd name="connsiteY93" fmla="*/ 19041 h 506956"/>
              <a:gd name="connsiteX94" fmla="*/ 186911 w 506956"/>
              <a:gd name="connsiteY94" fmla="*/ 9194 h 506956"/>
              <a:gd name="connsiteX95" fmla="*/ 181009 w 506956"/>
              <a:gd name="connsiteY95" fmla="*/ 0 h 506956"/>
              <a:gd name="connsiteX96" fmla="*/ 185170 w 506956"/>
              <a:gd name="connsiteY96" fmla="*/ 0 h 506956"/>
              <a:gd name="connsiteX97" fmla="*/ 188978 w 506956"/>
              <a:gd name="connsiteY97" fmla="*/ 5984 h 506956"/>
              <a:gd name="connsiteX98" fmla="*/ 192786 w 506956"/>
              <a:gd name="connsiteY98" fmla="*/ 0 h 506956"/>
              <a:gd name="connsiteX99" fmla="*/ 196948 w 506956"/>
              <a:gd name="connsiteY99" fmla="*/ 0 h 506956"/>
              <a:gd name="connsiteX100" fmla="*/ 191045 w 506956"/>
              <a:gd name="connsiteY100" fmla="*/ 9194 h 506956"/>
              <a:gd name="connsiteX101" fmla="*/ 197356 w 506956"/>
              <a:gd name="connsiteY101" fmla="*/ 19041 h 506956"/>
              <a:gd name="connsiteX102" fmla="*/ 193194 w 506956"/>
              <a:gd name="connsiteY102" fmla="*/ 19041 h 506956"/>
              <a:gd name="connsiteX103" fmla="*/ 188978 w 506956"/>
              <a:gd name="connsiteY103" fmla="*/ 12349 h 506956"/>
              <a:gd name="connsiteX104" fmla="*/ 214778 w 506956"/>
              <a:gd name="connsiteY104" fmla="*/ 12349 h 506956"/>
              <a:gd name="connsiteX105" fmla="*/ 210562 w 506956"/>
              <a:gd name="connsiteY105" fmla="*/ 19041 h 506956"/>
              <a:gd name="connsiteX106" fmla="*/ 206401 w 506956"/>
              <a:gd name="connsiteY106" fmla="*/ 19041 h 506956"/>
              <a:gd name="connsiteX107" fmla="*/ 212711 w 506956"/>
              <a:gd name="connsiteY107" fmla="*/ 9194 h 506956"/>
              <a:gd name="connsiteX108" fmla="*/ 206809 w 506956"/>
              <a:gd name="connsiteY108" fmla="*/ 0 h 506956"/>
              <a:gd name="connsiteX109" fmla="*/ 210970 w 506956"/>
              <a:gd name="connsiteY109" fmla="*/ 0 h 506956"/>
              <a:gd name="connsiteX110" fmla="*/ 214778 w 506956"/>
              <a:gd name="connsiteY110" fmla="*/ 5984 h 506956"/>
              <a:gd name="connsiteX111" fmla="*/ 218586 w 506956"/>
              <a:gd name="connsiteY111" fmla="*/ 0 h 506956"/>
              <a:gd name="connsiteX112" fmla="*/ 222748 w 506956"/>
              <a:gd name="connsiteY112" fmla="*/ 0 h 506956"/>
              <a:gd name="connsiteX113" fmla="*/ 216846 w 506956"/>
              <a:gd name="connsiteY113" fmla="*/ 9194 h 506956"/>
              <a:gd name="connsiteX114" fmla="*/ 223156 w 506956"/>
              <a:gd name="connsiteY114" fmla="*/ 19041 h 506956"/>
              <a:gd name="connsiteX115" fmla="*/ 218994 w 506956"/>
              <a:gd name="connsiteY115" fmla="*/ 19041 h 506956"/>
              <a:gd name="connsiteX116" fmla="*/ 214778 w 506956"/>
              <a:gd name="connsiteY116" fmla="*/ 12349 h 506956"/>
              <a:gd name="connsiteX117" fmla="*/ 240578 w 506956"/>
              <a:gd name="connsiteY117" fmla="*/ 12349 h 506956"/>
              <a:gd name="connsiteX118" fmla="*/ 236362 w 506956"/>
              <a:gd name="connsiteY118" fmla="*/ 19041 h 506956"/>
              <a:gd name="connsiteX119" fmla="*/ 232201 w 506956"/>
              <a:gd name="connsiteY119" fmla="*/ 19041 h 506956"/>
              <a:gd name="connsiteX120" fmla="*/ 238511 w 506956"/>
              <a:gd name="connsiteY120" fmla="*/ 9194 h 506956"/>
              <a:gd name="connsiteX121" fmla="*/ 232609 w 506956"/>
              <a:gd name="connsiteY121" fmla="*/ 0 h 506956"/>
              <a:gd name="connsiteX122" fmla="*/ 236770 w 506956"/>
              <a:gd name="connsiteY122" fmla="*/ 0 h 506956"/>
              <a:gd name="connsiteX123" fmla="*/ 240578 w 506956"/>
              <a:gd name="connsiteY123" fmla="*/ 5984 h 506956"/>
              <a:gd name="connsiteX124" fmla="*/ 244386 w 506956"/>
              <a:gd name="connsiteY124" fmla="*/ 0 h 506956"/>
              <a:gd name="connsiteX125" fmla="*/ 248548 w 506956"/>
              <a:gd name="connsiteY125" fmla="*/ 0 h 506956"/>
              <a:gd name="connsiteX126" fmla="*/ 242646 w 506956"/>
              <a:gd name="connsiteY126" fmla="*/ 9194 h 506956"/>
              <a:gd name="connsiteX127" fmla="*/ 248956 w 506956"/>
              <a:gd name="connsiteY127" fmla="*/ 19041 h 506956"/>
              <a:gd name="connsiteX128" fmla="*/ 244794 w 506956"/>
              <a:gd name="connsiteY128" fmla="*/ 19041 h 506956"/>
              <a:gd name="connsiteX129" fmla="*/ 240578 w 506956"/>
              <a:gd name="connsiteY129" fmla="*/ 12349 h 506956"/>
              <a:gd name="connsiteX130" fmla="*/ 266378 w 506956"/>
              <a:gd name="connsiteY130" fmla="*/ 12349 h 506956"/>
              <a:gd name="connsiteX131" fmla="*/ 262162 w 506956"/>
              <a:gd name="connsiteY131" fmla="*/ 19041 h 506956"/>
              <a:gd name="connsiteX132" fmla="*/ 258001 w 506956"/>
              <a:gd name="connsiteY132" fmla="*/ 19041 h 506956"/>
              <a:gd name="connsiteX133" fmla="*/ 264311 w 506956"/>
              <a:gd name="connsiteY133" fmla="*/ 9194 h 506956"/>
              <a:gd name="connsiteX134" fmla="*/ 258409 w 506956"/>
              <a:gd name="connsiteY134" fmla="*/ 0 h 506956"/>
              <a:gd name="connsiteX135" fmla="*/ 262570 w 506956"/>
              <a:gd name="connsiteY135" fmla="*/ 0 h 506956"/>
              <a:gd name="connsiteX136" fmla="*/ 266378 w 506956"/>
              <a:gd name="connsiteY136" fmla="*/ 5984 h 506956"/>
              <a:gd name="connsiteX137" fmla="*/ 270187 w 506956"/>
              <a:gd name="connsiteY137" fmla="*/ 0 h 506956"/>
              <a:gd name="connsiteX138" fmla="*/ 274348 w 506956"/>
              <a:gd name="connsiteY138" fmla="*/ 0 h 506956"/>
              <a:gd name="connsiteX139" fmla="*/ 268446 w 506956"/>
              <a:gd name="connsiteY139" fmla="*/ 9194 h 506956"/>
              <a:gd name="connsiteX140" fmla="*/ 274756 w 506956"/>
              <a:gd name="connsiteY140" fmla="*/ 19041 h 506956"/>
              <a:gd name="connsiteX141" fmla="*/ 270595 w 506956"/>
              <a:gd name="connsiteY141" fmla="*/ 19041 h 506956"/>
              <a:gd name="connsiteX142" fmla="*/ 266378 w 506956"/>
              <a:gd name="connsiteY142" fmla="*/ 12349 h 506956"/>
              <a:gd name="connsiteX143" fmla="*/ 292179 w 506956"/>
              <a:gd name="connsiteY143" fmla="*/ 12349 h 506956"/>
              <a:gd name="connsiteX144" fmla="*/ 287962 w 506956"/>
              <a:gd name="connsiteY144" fmla="*/ 19041 h 506956"/>
              <a:gd name="connsiteX145" fmla="*/ 283801 w 506956"/>
              <a:gd name="connsiteY145" fmla="*/ 19041 h 506956"/>
              <a:gd name="connsiteX146" fmla="*/ 290111 w 506956"/>
              <a:gd name="connsiteY146" fmla="*/ 9194 h 506956"/>
              <a:gd name="connsiteX147" fmla="*/ 284209 w 506956"/>
              <a:gd name="connsiteY147" fmla="*/ 0 h 506956"/>
              <a:gd name="connsiteX148" fmla="*/ 288370 w 506956"/>
              <a:gd name="connsiteY148" fmla="*/ 0 h 506956"/>
              <a:gd name="connsiteX149" fmla="*/ 292179 w 506956"/>
              <a:gd name="connsiteY149" fmla="*/ 5984 h 506956"/>
              <a:gd name="connsiteX150" fmla="*/ 295987 w 506956"/>
              <a:gd name="connsiteY150" fmla="*/ 0 h 506956"/>
              <a:gd name="connsiteX151" fmla="*/ 300148 w 506956"/>
              <a:gd name="connsiteY151" fmla="*/ 0 h 506956"/>
              <a:gd name="connsiteX152" fmla="*/ 294246 w 506956"/>
              <a:gd name="connsiteY152" fmla="*/ 9194 h 506956"/>
              <a:gd name="connsiteX153" fmla="*/ 300556 w 506956"/>
              <a:gd name="connsiteY153" fmla="*/ 19041 h 506956"/>
              <a:gd name="connsiteX154" fmla="*/ 296395 w 506956"/>
              <a:gd name="connsiteY154" fmla="*/ 19041 h 506956"/>
              <a:gd name="connsiteX155" fmla="*/ 292179 w 506956"/>
              <a:gd name="connsiteY155" fmla="*/ 12349 h 506956"/>
              <a:gd name="connsiteX156" fmla="*/ 317979 w 506956"/>
              <a:gd name="connsiteY156" fmla="*/ 12349 h 506956"/>
              <a:gd name="connsiteX157" fmla="*/ 313762 w 506956"/>
              <a:gd name="connsiteY157" fmla="*/ 19041 h 506956"/>
              <a:gd name="connsiteX158" fmla="*/ 309601 w 506956"/>
              <a:gd name="connsiteY158" fmla="*/ 19041 h 506956"/>
              <a:gd name="connsiteX159" fmla="*/ 315911 w 506956"/>
              <a:gd name="connsiteY159" fmla="*/ 9194 h 506956"/>
              <a:gd name="connsiteX160" fmla="*/ 310009 w 506956"/>
              <a:gd name="connsiteY160" fmla="*/ 0 h 506956"/>
              <a:gd name="connsiteX161" fmla="*/ 314170 w 506956"/>
              <a:gd name="connsiteY161" fmla="*/ 0 h 506956"/>
              <a:gd name="connsiteX162" fmla="*/ 317979 w 506956"/>
              <a:gd name="connsiteY162" fmla="*/ 5984 h 506956"/>
              <a:gd name="connsiteX163" fmla="*/ 321787 w 506956"/>
              <a:gd name="connsiteY163" fmla="*/ 0 h 506956"/>
              <a:gd name="connsiteX164" fmla="*/ 325948 w 506956"/>
              <a:gd name="connsiteY164" fmla="*/ 0 h 506956"/>
              <a:gd name="connsiteX165" fmla="*/ 320046 w 506956"/>
              <a:gd name="connsiteY165" fmla="*/ 9194 h 506956"/>
              <a:gd name="connsiteX166" fmla="*/ 326356 w 506956"/>
              <a:gd name="connsiteY166" fmla="*/ 19041 h 506956"/>
              <a:gd name="connsiteX167" fmla="*/ 322195 w 506956"/>
              <a:gd name="connsiteY167" fmla="*/ 19041 h 506956"/>
              <a:gd name="connsiteX168" fmla="*/ 317979 w 506956"/>
              <a:gd name="connsiteY168" fmla="*/ 12349 h 506956"/>
              <a:gd name="connsiteX169" fmla="*/ 343779 w 506956"/>
              <a:gd name="connsiteY169" fmla="*/ 12349 h 506956"/>
              <a:gd name="connsiteX170" fmla="*/ 339563 w 506956"/>
              <a:gd name="connsiteY170" fmla="*/ 19041 h 506956"/>
              <a:gd name="connsiteX171" fmla="*/ 335401 w 506956"/>
              <a:gd name="connsiteY171" fmla="*/ 19041 h 506956"/>
              <a:gd name="connsiteX172" fmla="*/ 341711 w 506956"/>
              <a:gd name="connsiteY172" fmla="*/ 9194 h 506956"/>
              <a:gd name="connsiteX173" fmla="*/ 335809 w 506956"/>
              <a:gd name="connsiteY173" fmla="*/ 0 h 506956"/>
              <a:gd name="connsiteX174" fmla="*/ 339971 w 506956"/>
              <a:gd name="connsiteY174" fmla="*/ 0 h 506956"/>
              <a:gd name="connsiteX175" fmla="*/ 343779 w 506956"/>
              <a:gd name="connsiteY175" fmla="*/ 5984 h 506956"/>
              <a:gd name="connsiteX176" fmla="*/ 347587 w 506956"/>
              <a:gd name="connsiteY176" fmla="*/ 0 h 506956"/>
              <a:gd name="connsiteX177" fmla="*/ 351748 w 506956"/>
              <a:gd name="connsiteY177" fmla="*/ 0 h 506956"/>
              <a:gd name="connsiteX178" fmla="*/ 345846 w 506956"/>
              <a:gd name="connsiteY178" fmla="*/ 9194 h 506956"/>
              <a:gd name="connsiteX179" fmla="*/ 352156 w 506956"/>
              <a:gd name="connsiteY179" fmla="*/ 19041 h 506956"/>
              <a:gd name="connsiteX180" fmla="*/ 347995 w 506956"/>
              <a:gd name="connsiteY180" fmla="*/ 19041 h 506956"/>
              <a:gd name="connsiteX181" fmla="*/ 343779 w 506956"/>
              <a:gd name="connsiteY181" fmla="*/ 12349 h 506956"/>
              <a:gd name="connsiteX182" fmla="*/ 369579 w 506956"/>
              <a:gd name="connsiteY182" fmla="*/ 12349 h 506956"/>
              <a:gd name="connsiteX183" fmla="*/ 365363 w 506956"/>
              <a:gd name="connsiteY183" fmla="*/ 19041 h 506956"/>
              <a:gd name="connsiteX184" fmla="*/ 361201 w 506956"/>
              <a:gd name="connsiteY184" fmla="*/ 19041 h 506956"/>
              <a:gd name="connsiteX185" fmla="*/ 367511 w 506956"/>
              <a:gd name="connsiteY185" fmla="*/ 9194 h 506956"/>
              <a:gd name="connsiteX186" fmla="*/ 361609 w 506956"/>
              <a:gd name="connsiteY186" fmla="*/ 0 h 506956"/>
              <a:gd name="connsiteX187" fmla="*/ 365771 w 506956"/>
              <a:gd name="connsiteY187" fmla="*/ 0 h 506956"/>
              <a:gd name="connsiteX188" fmla="*/ 369579 w 506956"/>
              <a:gd name="connsiteY188" fmla="*/ 5984 h 506956"/>
              <a:gd name="connsiteX189" fmla="*/ 373387 w 506956"/>
              <a:gd name="connsiteY189" fmla="*/ 0 h 506956"/>
              <a:gd name="connsiteX190" fmla="*/ 377548 w 506956"/>
              <a:gd name="connsiteY190" fmla="*/ 0 h 506956"/>
              <a:gd name="connsiteX191" fmla="*/ 371646 w 506956"/>
              <a:gd name="connsiteY191" fmla="*/ 9194 h 506956"/>
              <a:gd name="connsiteX192" fmla="*/ 377956 w 506956"/>
              <a:gd name="connsiteY192" fmla="*/ 19041 h 506956"/>
              <a:gd name="connsiteX193" fmla="*/ 373795 w 506956"/>
              <a:gd name="connsiteY193" fmla="*/ 19041 h 506956"/>
              <a:gd name="connsiteX194" fmla="*/ 369579 w 506956"/>
              <a:gd name="connsiteY194" fmla="*/ 12349 h 506956"/>
              <a:gd name="connsiteX195" fmla="*/ 395379 w 506956"/>
              <a:gd name="connsiteY195" fmla="*/ 12349 h 506956"/>
              <a:gd name="connsiteX196" fmla="*/ 391163 w 506956"/>
              <a:gd name="connsiteY196" fmla="*/ 19041 h 506956"/>
              <a:gd name="connsiteX197" fmla="*/ 387001 w 506956"/>
              <a:gd name="connsiteY197" fmla="*/ 19041 h 506956"/>
              <a:gd name="connsiteX198" fmla="*/ 393312 w 506956"/>
              <a:gd name="connsiteY198" fmla="*/ 9194 h 506956"/>
              <a:gd name="connsiteX199" fmla="*/ 387409 w 506956"/>
              <a:gd name="connsiteY199" fmla="*/ 0 h 506956"/>
              <a:gd name="connsiteX200" fmla="*/ 391571 w 506956"/>
              <a:gd name="connsiteY200" fmla="*/ 0 h 506956"/>
              <a:gd name="connsiteX201" fmla="*/ 395379 w 506956"/>
              <a:gd name="connsiteY201" fmla="*/ 5984 h 506956"/>
              <a:gd name="connsiteX202" fmla="*/ 399187 w 506956"/>
              <a:gd name="connsiteY202" fmla="*/ 0 h 506956"/>
              <a:gd name="connsiteX203" fmla="*/ 403348 w 506956"/>
              <a:gd name="connsiteY203" fmla="*/ 0 h 506956"/>
              <a:gd name="connsiteX204" fmla="*/ 397446 w 506956"/>
              <a:gd name="connsiteY204" fmla="*/ 9194 h 506956"/>
              <a:gd name="connsiteX205" fmla="*/ 403756 w 506956"/>
              <a:gd name="connsiteY205" fmla="*/ 19041 h 506956"/>
              <a:gd name="connsiteX206" fmla="*/ 399595 w 506956"/>
              <a:gd name="connsiteY206" fmla="*/ 19041 h 506956"/>
              <a:gd name="connsiteX207" fmla="*/ 395379 w 506956"/>
              <a:gd name="connsiteY207" fmla="*/ 12349 h 506956"/>
              <a:gd name="connsiteX208" fmla="*/ 421179 w 506956"/>
              <a:gd name="connsiteY208" fmla="*/ 12349 h 506956"/>
              <a:gd name="connsiteX209" fmla="*/ 416963 w 506956"/>
              <a:gd name="connsiteY209" fmla="*/ 19041 h 506956"/>
              <a:gd name="connsiteX210" fmla="*/ 412801 w 506956"/>
              <a:gd name="connsiteY210" fmla="*/ 19041 h 506956"/>
              <a:gd name="connsiteX211" fmla="*/ 419112 w 506956"/>
              <a:gd name="connsiteY211" fmla="*/ 9194 h 506956"/>
              <a:gd name="connsiteX212" fmla="*/ 413209 w 506956"/>
              <a:gd name="connsiteY212" fmla="*/ 0 h 506956"/>
              <a:gd name="connsiteX213" fmla="*/ 417371 w 506956"/>
              <a:gd name="connsiteY213" fmla="*/ 0 h 506956"/>
              <a:gd name="connsiteX214" fmla="*/ 421179 w 506956"/>
              <a:gd name="connsiteY214" fmla="*/ 5984 h 506956"/>
              <a:gd name="connsiteX215" fmla="*/ 424987 w 506956"/>
              <a:gd name="connsiteY215" fmla="*/ 0 h 506956"/>
              <a:gd name="connsiteX216" fmla="*/ 429149 w 506956"/>
              <a:gd name="connsiteY216" fmla="*/ 0 h 506956"/>
              <a:gd name="connsiteX217" fmla="*/ 423246 w 506956"/>
              <a:gd name="connsiteY217" fmla="*/ 9194 h 506956"/>
              <a:gd name="connsiteX218" fmla="*/ 429557 w 506956"/>
              <a:gd name="connsiteY218" fmla="*/ 19041 h 506956"/>
              <a:gd name="connsiteX219" fmla="*/ 425395 w 506956"/>
              <a:gd name="connsiteY219" fmla="*/ 19041 h 506956"/>
              <a:gd name="connsiteX220" fmla="*/ 421179 w 506956"/>
              <a:gd name="connsiteY220" fmla="*/ 12349 h 506956"/>
              <a:gd name="connsiteX221" fmla="*/ 446979 w 506956"/>
              <a:gd name="connsiteY221" fmla="*/ 12349 h 506956"/>
              <a:gd name="connsiteX222" fmla="*/ 442763 w 506956"/>
              <a:gd name="connsiteY222" fmla="*/ 19041 h 506956"/>
              <a:gd name="connsiteX223" fmla="*/ 438601 w 506956"/>
              <a:gd name="connsiteY223" fmla="*/ 19041 h 506956"/>
              <a:gd name="connsiteX224" fmla="*/ 444912 w 506956"/>
              <a:gd name="connsiteY224" fmla="*/ 9194 h 506956"/>
              <a:gd name="connsiteX225" fmla="*/ 439009 w 506956"/>
              <a:gd name="connsiteY225" fmla="*/ 0 h 506956"/>
              <a:gd name="connsiteX226" fmla="*/ 443171 w 506956"/>
              <a:gd name="connsiteY226" fmla="*/ 0 h 506956"/>
              <a:gd name="connsiteX227" fmla="*/ 446979 w 506956"/>
              <a:gd name="connsiteY227" fmla="*/ 5984 h 506956"/>
              <a:gd name="connsiteX228" fmla="*/ 450787 w 506956"/>
              <a:gd name="connsiteY228" fmla="*/ 0 h 506956"/>
              <a:gd name="connsiteX229" fmla="*/ 454949 w 506956"/>
              <a:gd name="connsiteY229" fmla="*/ 0 h 506956"/>
              <a:gd name="connsiteX230" fmla="*/ 449046 w 506956"/>
              <a:gd name="connsiteY230" fmla="*/ 9194 h 506956"/>
              <a:gd name="connsiteX231" fmla="*/ 455357 w 506956"/>
              <a:gd name="connsiteY231" fmla="*/ 19041 h 506956"/>
              <a:gd name="connsiteX232" fmla="*/ 451195 w 506956"/>
              <a:gd name="connsiteY232" fmla="*/ 19041 h 506956"/>
              <a:gd name="connsiteX233" fmla="*/ 446979 w 506956"/>
              <a:gd name="connsiteY233" fmla="*/ 12349 h 506956"/>
              <a:gd name="connsiteX234" fmla="*/ 472779 w 506956"/>
              <a:gd name="connsiteY234" fmla="*/ 12349 h 506956"/>
              <a:gd name="connsiteX235" fmla="*/ 468563 w 506956"/>
              <a:gd name="connsiteY235" fmla="*/ 19041 h 506956"/>
              <a:gd name="connsiteX236" fmla="*/ 464401 w 506956"/>
              <a:gd name="connsiteY236" fmla="*/ 19041 h 506956"/>
              <a:gd name="connsiteX237" fmla="*/ 470712 w 506956"/>
              <a:gd name="connsiteY237" fmla="*/ 9194 h 506956"/>
              <a:gd name="connsiteX238" fmla="*/ 464809 w 506956"/>
              <a:gd name="connsiteY238" fmla="*/ 0 h 506956"/>
              <a:gd name="connsiteX239" fmla="*/ 468971 w 506956"/>
              <a:gd name="connsiteY239" fmla="*/ 0 h 506956"/>
              <a:gd name="connsiteX240" fmla="*/ 472779 w 506956"/>
              <a:gd name="connsiteY240" fmla="*/ 5984 h 506956"/>
              <a:gd name="connsiteX241" fmla="*/ 476587 w 506956"/>
              <a:gd name="connsiteY241" fmla="*/ 0 h 506956"/>
              <a:gd name="connsiteX242" fmla="*/ 480749 w 506956"/>
              <a:gd name="connsiteY242" fmla="*/ 0 h 506956"/>
              <a:gd name="connsiteX243" fmla="*/ 474846 w 506956"/>
              <a:gd name="connsiteY243" fmla="*/ 9194 h 506956"/>
              <a:gd name="connsiteX244" fmla="*/ 481157 w 506956"/>
              <a:gd name="connsiteY244" fmla="*/ 19041 h 506956"/>
              <a:gd name="connsiteX245" fmla="*/ 476995 w 506956"/>
              <a:gd name="connsiteY245" fmla="*/ 19041 h 506956"/>
              <a:gd name="connsiteX246" fmla="*/ 472779 w 506956"/>
              <a:gd name="connsiteY246" fmla="*/ 12349 h 506956"/>
              <a:gd name="connsiteX247" fmla="*/ 498579 w 506956"/>
              <a:gd name="connsiteY247" fmla="*/ 12349 h 506956"/>
              <a:gd name="connsiteX248" fmla="*/ 494363 w 506956"/>
              <a:gd name="connsiteY248" fmla="*/ 19041 h 506956"/>
              <a:gd name="connsiteX249" fmla="*/ 490201 w 506956"/>
              <a:gd name="connsiteY249" fmla="*/ 19041 h 506956"/>
              <a:gd name="connsiteX250" fmla="*/ 496512 w 506956"/>
              <a:gd name="connsiteY250" fmla="*/ 9194 h 506956"/>
              <a:gd name="connsiteX251" fmla="*/ 490609 w 506956"/>
              <a:gd name="connsiteY251" fmla="*/ 0 h 506956"/>
              <a:gd name="connsiteX252" fmla="*/ 494771 w 506956"/>
              <a:gd name="connsiteY252" fmla="*/ 0 h 506956"/>
              <a:gd name="connsiteX253" fmla="*/ 498579 w 506956"/>
              <a:gd name="connsiteY253" fmla="*/ 5984 h 506956"/>
              <a:gd name="connsiteX254" fmla="*/ 502387 w 506956"/>
              <a:gd name="connsiteY254" fmla="*/ 0 h 506956"/>
              <a:gd name="connsiteX255" fmla="*/ 506549 w 506956"/>
              <a:gd name="connsiteY255" fmla="*/ 0 h 506956"/>
              <a:gd name="connsiteX256" fmla="*/ 500646 w 506956"/>
              <a:gd name="connsiteY256" fmla="*/ 9194 h 506956"/>
              <a:gd name="connsiteX257" fmla="*/ 506957 w 506956"/>
              <a:gd name="connsiteY257" fmla="*/ 19041 h 506956"/>
              <a:gd name="connsiteX258" fmla="*/ 502795 w 506956"/>
              <a:gd name="connsiteY258" fmla="*/ 19041 h 506956"/>
              <a:gd name="connsiteX259" fmla="*/ 498579 w 506956"/>
              <a:gd name="connsiteY259" fmla="*/ 12349 h 506956"/>
              <a:gd name="connsiteX260" fmla="*/ 8378 w 506956"/>
              <a:gd name="connsiteY260" fmla="*/ 41050 h 506956"/>
              <a:gd name="connsiteX261" fmla="*/ 4162 w 506956"/>
              <a:gd name="connsiteY261" fmla="*/ 47742 h 506956"/>
              <a:gd name="connsiteX262" fmla="*/ 0 w 506956"/>
              <a:gd name="connsiteY262" fmla="*/ 47742 h 506956"/>
              <a:gd name="connsiteX263" fmla="*/ 6310 w 506956"/>
              <a:gd name="connsiteY263" fmla="*/ 37895 h 506956"/>
              <a:gd name="connsiteX264" fmla="*/ 408 w 506956"/>
              <a:gd name="connsiteY264" fmla="*/ 28701 h 506956"/>
              <a:gd name="connsiteX265" fmla="*/ 4570 w 506956"/>
              <a:gd name="connsiteY265" fmla="*/ 28701 h 506956"/>
              <a:gd name="connsiteX266" fmla="*/ 8378 w 506956"/>
              <a:gd name="connsiteY266" fmla="*/ 34685 h 506956"/>
              <a:gd name="connsiteX267" fmla="*/ 12186 w 506956"/>
              <a:gd name="connsiteY267" fmla="*/ 28701 h 506956"/>
              <a:gd name="connsiteX268" fmla="*/ 16347 w 506956"/>
              <a:gd name="connsiteY268" fmla="*/ 28701 h 506956"/>
              <a:gd name="connsiteX269" fmla="*/ 10445 w 506956"/>
              <a:gd name="connsiteY269" fmla="*/ 37895 h 506956"/>
              <a:gd name="connsiteX270" fmla="*/ 16755 w 506956"/>
              <a:gd name="connsiteY270" fmla="*/ 47742 h 506956"/>
              <a:gd name="connsiteX271" fmla="*/ 12594 w 506956"/>
              <a:gd name="connsiteY271" fmla="*/ 47742 h 506956"/>
              <a:gd name="connsiteX272" fmla="*/ 8378 w 506956"/>
              <a:gd name="connsiteY272" fmla="*/ 41050 h 506956"/>
              <a:gd name="connsiteX273" fmla="*/ 34178 w 506956"/>
              <a:gd name="connsiteY273" fmla="*/ 41050 h 506956"/>
              <a:gd name="connsiteX274" fmla="*/ 29962 w 506956"/>
              <a:gd name="connsiteY274" fmla="*/ 47742 h 506956"/>
              <a:gd name="connsiteX275" fmla="*/ 25800 w 506956"/>
              <a:gd name="connsiteY275" fmla="*/ 47742 h 506956"/>
              <a:gd name="connsiteX276" fmla="*/ 32110 w 506956"/>
              <a:gd name="connsiteY276" fmla="*/ 37895 h 506956"/>
              <a:gd name="connsiteX277" fmla="*/ 26208 w 506956"/>
              <a:gd name="connsiteY277" fmla="*/ 28701 h 506956"/>
              <a:gd name="connsiteX278" fmla="*/ 30370 w 506956"/>
              <a:gd name="connsiteY278" fmla="*/ 28701 h 506956"/>
              <a:gd name="connsiteX279" fmla="*/ 34178 w 506956"/>
              <a:gd name="connsiteY279" fmla="*/ 34685 h 506956"/>
              <a:gd name="connsiteX280" fmla="*/ 37986 w 506956"/>
              <a:gd name="connsiteY280" fmla="*/ 28701 h 506956"/>
              <a:gd name="connsiteX281" fmla="*/ 42147 w 506956"/>
              <a:gd name="connsiteY281" fmla="*/ 28701 h 506956"/>
              <a:gd name="connsiteX282" fmla="*/ 36245 w 506956"/>
              <a:gd name="connsiteY282" fmla="*/ 37895 h 506956"/>
              <a:gd name="connsiteX283" fmla="*/ 42555 w 506956"/>
              <a:gd name="connsiteY283" fmla="*/ 47742 h 506956"/>
              <a:gd name="connsiteX284" fmla="*/ 38394 w 506956"/>
              <a:gd name="connsiteY284" fmla="*/ 47742 h 506956"/>
              <a:gd name="connsiteX285" fmla="*/ 34178 w 506956"/>
              <a:gd name="connsiteY285" fmla="*/ 41050 h 506956"/>
              <a:gd name="connsiteX286" fmla="*/ 59978 w 506956"/>
              <a:gd name="connsiteY286" fmla="*/ 41050 h 506956"/>
              <a:gd name="connsiteX287" fmla="*/ 55762 w 506956"/>
              <a:gd name="connsiteY287" fmla="*/ 47742 h 506956"/>
              <a:gd name="connsiteX288" fmla="*/ 51600 w 506956"/>
              <a:gd name="connsiteY288" fmla="*/ 47742 h 506956"/>
              <a:gd name="connsiteX289" fmla="*/ 57911 w 506956"/>
              <a:gd name="connsiteY289" fmla="*/ 37895 h 506956"/>
              <a:gd name="connsiteX290" fmla="*/ 52008 w 506956"/>
              <a:gd name="connsiteY290" fmla="*/ 28701 h 506956"/>
              <a:gd name="connsiteX291" fmla="*/ 56170 w 506956"/>
              <a:gd name="connsiteY291" fmla="*/ 28701 h 506956"/>
              <a:gd name="connsiteX292" fmla="*/ 59978 w 506956"/>
              <a:gd name="connsiteY292" fmla="*/ 34685 h 506956"/>
              <a:gd name="connsiteX293" fmla="*/ 63786 w 506956"/>
              <a:gd name="connsiteY293" fmla="*/ 28701 h 506956"/>
              <a:gd name="connsiteX294" fmla="*/ 67948 w 506956"/>
              <a:gd name="connsiteY294" fmla="*/ 28701 h 506956"/>
              <a:gd name="connsiteX295" fmla="*/ 62045 w 506956"/>
              <a:gd name="connsiteY295" fmla="*/ 37895 h 506956"/>
              <a:gd name="connsiteX296" fmla="*/ 68356 w 506956"/>
              <a:gd name="connsiteY296" fmla="*/ 47742 h 506956"/>
              <a:gd name="connsiteX297" fmla="*/ 64194 w 506956"/>
              <a:gd name="connsiteY297" fmla="*/ 47742 h 506956"/>
              <a:gd name="connsiteX298" fmla="*/ 59978 w 506956"/>
              <a:gd name="connsiteY298" fmla="*/ 41050 h 506956"/>
              <a:gd name="connsiteX299" fmla="*/ 85778 w 506956"/>
              <a:gd name="connsiteY299" fmla="*/ 41050 h 506956"/>
              <a:gd name="connsiteX300" fmla="*/ 81562 w 506956"/>
              <a:gd name="connsiteY300" fmla="*/ 47742 h 506956"/>
              <a:gd name="connsiteX301" fmla="*/ 77400 w 506956"/>
              <a:gd name="connsiteY301" fmla="*/ 47742 h 506956"/>
              <a:gd name="connsiteX302" fmla="*/ 83711 w 506956"/>
              <a:gd name="connsiteY302" fmla="*/ 37895 h 506956"/>
              <a:gd name="connsiteX303" fmla="*/ 77808 w 506956"/>
              <a:gd name="connsiteY303" fmla="*/ 28701 h 506956"/>
              <a:gd name="connsiteX304" fmla="*/ 81970 w 506956"/>
              <a:gd name="connsiteY304" fmla="*/ 28701 h 506956"/>
              <a:gd name="connsiteX305" fmla="*/ 85778 w 506956"/>
              <a:gd name="connsiteY305" fmla="*/ 34685 h 506956"/>
              <a:gd name="connsiteX306" fmla="*/ 89586 w 506956"/>
              <a:gd name="connsiteY306" fmla="*/ 28701 h 506956"/>
              <a:gd name="connsiteX307" fmla="*/ 93748 w 506956"/>
              <a:gd name="connsiteY307" fmla="*/ 28701 h 506956"/>
              <a:gd name="connsiteX308" fmla="*/ 87845 w 506956"/>
              <a:gd name="connsiteY308" fmla="*/ 37895 h 506956"/>
              <a:gd name="connsiteX309" fmla="*/ 94156 w 506956"/>
              <a:gd name="connsiteY309" fmla="*/ 47742 h 506956"/>
              <a:gd name="connsiteX310" fmla="*/ 89994 w 506956"/>
              <a:gd name="connsiteY310" fmla="*/ 47742 h 506956"/>
              <a:gd name="connsiteX311" fmla="*/ 85778 w 506956"/>
              <a:gd name="connsiteY311" fmla="*/ 41050 h 506956"/>
              <a:gd name="connsiteX312" fmla="*/ 111578 w 506956"/>
              <a:gd name="connsiteY312" fmla="*/ 41050 h 506956"/>
              <a:gd name="connsiteX313" fmla="*/ 107362 w 506956"/>
              <a:gd name="connsiteY313" fmla="*/ 47742 h 506956"/>
              <a:gd name="connsiteX314" fmla="*/ 103200 w 506956"/>
              <a:gd name="connsiteY314" fmla="*/ 47742 h 506956"/>
              <a:gd name="connsiteX315" fmla="*/ 109511 w 506956"/>
              <a:gd name="connsiteY315" fmla="*/ 37895 h 506956"/>
              <a:gd name="connsiteX316" fmla="*/ 103608 w 506956"/>
              <a:gd name="connsiteY316" fmla="*/ 28701 h 506956"/>
              <a:gd name="connsiteX317" fmla="*/ 107770 w 506956"/>
              <a:gd name="connsiteY317" fmla="*/ 28701 h 506956"/>
              <a:gd name="connsiteX318" fmla="*/ 111578 w 506956"/>
              <a:gd name="connsiteY318" fmla="*/ 34685 h 506956"/>
              <a:gd name="connsiteX319" fmla="*/ 115386 w 506956"/>
              <a:gd name="connsiteY319" fmla="*/ 28701 h 506956"/>
              <a:gd name="connsiteX320" fmla="*/ 119548 w 506956"/>
              <a:gd name="connsiteY320" fmla="*/ 28701 h 506956"/>
              <a:gd name="connsiteX321" fmla="*/ 113645 w 506956"/>
              <a:gd name="connsiteY321" fmla="*/ 37895 h 506956"/>
              <a:gd name="connsiteX322" fmla="*/ 119956 w 506956"/>
              <a:gd name="connsiteY322" fmla="*/ 47742 h 506956"/>
              <a:gd name="connsiteX323" fmla="*/ 115794 w 506956"/>
              <a:gd name="connsiteY323" fmla="*/ 47742 h 506956"/>
              <a:gd name="connsiteX324" fmla="*/ 111578 w 506956"/>
              <a:gd name="connsiteY324" fmla="*/ 41050 h 506956"/>
              <a:gd name="connsiteX325" fmla="*/ 137378 w 506956"/>
              <a:gd name="connsiteY325" fmla="*/ 41050 h 506956"/>
              <a:gd name="connsiteX326" fmla="*/ 133162 w 506956"/>
              <a:gd name="connsiteY326" fmla="*/ 47742 h 506956"/>
              <a:gd name="connsiteX327" fmla="*/ 129000 w 506956"/>
              <a:gd name="connsiteY327" fmla="*/ 47742 h 506956"/>
              <a:gd name="connsiteX328" fmla="*/ 135311 w 506956"/>
              <a:gd name="connsiteY328" fmla="*/ 37895 h 506956"/>
              <a:gd name="connsiteX329" fmla="*/ 129408 w 506956"/>
              <a:gd name="connsiteY329" fmla="*/ 28701 h 506956"/>
              <a:gd name="connsiteX330" fmla="*/ 133570 w 506956"/>
              <a:gd name="connsiteY330" fmla="*/ 28701 h 506956"/>
              <a:gd name="connsiteX331" fmla="*/ 137378 w 506956"/>
              <a:gd name="connsiteY331" fmla="*/ 34685 h 506956"/>
              <a:gd name="connsiteX332" fmla="*/ 141186 w 506956"/>
              <a:gd name="connsiteY332" fmla="*/ 28701 h 506956"/>
              <a:gd name="connsiteX333" fmla="*/ 145348 w 506956"/>
              <a:gd name="connsiteY333" fmla="*/ 28701 h 506956"/>
              <a:gd name="connsiteX334" fmla="*/ 139445 w 506956"/>
              <a:gd name="connsiteY334" fmla="*/ 37895 h 506956"/>
              <a:gd name="connsiteX335" fmla="*/ 145756 w 506956"/>
              <a:gd name="connsiteY335" fmla="*/ 47742 h 506956"/>
              <a:gd name="connsiteX336" fmla="*/ 141594 w 506956"/>
              <a:gd name="connsiteY336" fmla="*/ 47742 h 506956"/>
              <a:gd name="connsiteX337" fmla="*/ 137378 w 506956"/>
              <a:gd name="connsiteY337" fmla="*/ 41050 h 506956"/>
              <a:gd name="connsiteX338" fmla="*/ 163178 w 506956"/>
              <a:gd name="connsiteY338" fmla="*/ 41050 h 506956"/>
              <a:gd name="connsiteX339" fmla="*/ 158962 w 506956"/>
              <a:gd name="connsiteY339" fmla="*/ 47742 h 506956"/>
              <a:gd name="connsiteX340" fmla="*/ 154800 w 506956"/>
              <a:gd name="connsiteY340" fmla="*/ 47742 h 506956"/>
              <a:gd name="connsiteX341" fmla="*/ 161111 w 506956"/>
              <a:gd name="connsiteY341" fmla="*/ 37895 h 506956"/>
              <a:gd name="connsiteX342" fmla="*/ 155208 w 506956"/>
              <a:gd name="connsiteY342" fmla="*/ 28701 h 506956"/>
              <a:gd name="connsiteX343" fmla="*/ 159370 w 506956"/>
              <a:gd name="connsiteY343" fmla="*/ 28701 h 506956"/>
              <a:gd name="connsiteX344" fmla="*/ 163178 w 506956"/>
              <a:gd name="connsiteY344" fmla="*/ 34685 h 506956"/>
              <a:gd name="connsiteX345" fmla="*/ 166986 w 506956"/>
              <a:gd name="connsiteY345" fmla="*/ 28701 h 506956"/>
              <a:gd name="connsiteX346" fmla="*/ 171148 w 506956"/>
              <a:gd name="connsiteY346" fmla="*/ 28701 h 506956"/>
              <a:gd name="connsiteX347" fmla="*/ 165245 w 506956"/>
              <a:gd name="connsiteY347" fmla="*/ 37895 h 506956"/>
              <a:gd name="connsiteX348" fmla="*/ 171556 w 506956"/>
              <a:gd name="connsiteY348" fmla="*/ 47742 h 506956"/>
              <a:gd name="connsiteX349" fmla="*/ 167394 w 506956"/>
              <a:gd name="connsiteY349" fmla="*/ 47742 h 506956"/>
              <a:gd name="connsiteX350" fmla="*/ 163178 w 506956"/>
              <a:gd name="connsiteY350" fmla="*/ 41050 h 506956"/>
              <a:gd name="connsiteX351" fmla="*/ 188978 w 506956"/>
              <a:gd name="connsiteY351" fmla="*/ 41050 h 506956"/>
              <a:gd name="connsiteX352" fmla="*/ 184762 w 506956"/>
              <a:gd name="connsiteY352" fmla="*/ 47742 h 506956"/>
              <a:gd name="connsiteX353" fmla="*/ 180601 w 506956"/>
              <a:gd name="connsiteY353" fmla="*/ 47742 h 506956"/>
              <a:gd name="connsiteX354" fmla="*/ 186911 w 506956"/>
              <a:gd name="connsiteY354" fmla="*/ 37895 h 506956"/>
              <a:gd name="connsiteX355" fmla="*/ 181009 w 506956"/>
              <a:gd name="connsiteY355" fmla="*/ 28701 h 506956"/>
              <a:gd name="connsiteX356" fmla="*/ 185170 w 506956"/>
              <a:gd name="connsiteY356" fmla="*/ 28701 h 506956"/>
              <a:gd name="connsiteX357" fmla="*/ 188978 w 506956"/>
              <a:gd name="connsiteY357" fmla="*/ 34685 h 506956"/>
              <a:gd name="connsiteX358" fmla="*/ 192786 w 506956"/>
              <a:gd name="connsiteY358" fmla="*/ 28701 h 506956"/>
              <a:gd name="connsiteX359" fmla="*/ 196948 w 506956"/>
              <a:gd name="connsiteY359" fmla="*/ 28701 h 506956"/>
              <a:gd name="connsiteX360" fmla="*/ 191045 w 506956"/>
              <a:gd name="connsiteY360" fmla="*/ 37895 h 506956"/>
              <a:gd name="connsiteX361" fmla="*/ 197356 w 506956"/>
              <a:gd name="connsiteY361" fmla="*/ 47742 h 506956"/>
              <a:gd name="connsiteX362" fmla="*/ 193194 w 506956"/>
              <a:gd name="connsiteY362" fmla="*/ 47742 h 506956"/>
              <a:gd name="connsiteX363" fmla="*/ 188978 w 506956"/>
              <a:gd name="connsiteY363" fmla="*/ 41050 h 506956"/>
              <a:gd name="connsiteX364" fmla="*/ 214778 w 506956"/>
              <a:gd name="connsiteY364" fmla="*/ 41050 h 506956"/>
              <a:gd name="connsiteX365" fmla="*/ 210562 w 506956"/>
              <a:gd name="connsiteY365" fmla="*/ 47742 h 506956"/>
              <a:gd name="connsiteX366" fmla="*/ 206401 w 506956"/>
              <a:gd name="connsiteY366" fmla="*/ 47742 h 506956"/>
              <a:gd name="connsiteX367" fmla="*/ 212711 w 506956"/>
              <a:gd name="connsiteY367" fmla="*/ 37895 h 506956"/>
              <a:gd name="connsiteX368" fmla="*/ 206809 w 506956"/>
              <a:gd name="connsiteY368" fmla="*/ 28701 h 506956"/>
              <a:gd name="connsiteX369" fmla="*/ 210970 w 506956"/>
              <a:gd name="connsiteY369" fmla="*/ 28701 h 506956"/>
              <a:gd name="connsiteX370" fmla="*/ 214778 w 506956"/>
              <a:gd name="connsiteY370" fmla="*/ 34685 h 506956"/>
              <a:gd name="connsiteX371" fmla="*/ 218586 w 506956"/>
              <a:gd name="connsiteY371" fmla="*/ 28701 h 506956"/>
              <a:gd name="connsiteX372" fmla="*/ 222748 w 506956"/>
              <a:gd name="connsiteY372" fmla="*/ 28701 h 506956"/>
              <a:gd name="connsiteX373" fmla="*/ 216846 w 506956"/>
              <a:gd name="connsiteY373" fmla="*/ 37895 h 506956"/>
              <a:gd name="connsiteX374" fmla="*/ 223156 w 506956"/>
              <a:gd name="connsiteY374" fmla="*/ 47742 h 506956"/>
              <a:gd name="connsiteX375" fmla="*/ 218994 w 506956"/>
              <a:gd name="connsiteY375" fmla="*/ 47742 h 506956"/>
              <a:gd name="connsiteX376" fmla="*/ 214778 w 506956"/>
              <a:gd name="connsiteY376" fmla="*/ 41050 h 506956"/>
              <a:gd name="connsiteX377" fmla="*/ 240578 w 506956"/>
              <a:gd name="connsiteY377" fmla="*/ 41050 h 506956"/>
              <a:gd name="connsiteX378" fmla="*/ 236362 w 506956"/>
              <a:gd name="connsiteY378" fmla="*/ 47742 h 506956"/>
              <a:gd name="connsiteX379" fmla="*/ 232201 w 506956"/>
              <a:gd name="connsiteY379" fmla="*/ 47742 h 506956"/>
              <a:gd name="connsiteX380" fmla="*/ 238511 w 506956"/>
              <a:gd name="connsiteY380" fmla="*/ 37895 h 506956"/>
              <a:gd name="connsiteX381" fmla="*/ 232609 w 506956"/>
              <a:gd name="connsiteY381" fmla="*/ 28701 h 506956"/>
              <a:gd name="connsiteX382" fmla="*/ 236770 w 506956"/>
              <a:gd name="connsiteY382" fmla="*/ 28701 h 506956"/>
              <a:gd name="connsiteX383" fmla="*/ 240578 w 506956"/>
              <a:gd name="connsiteY383" fmla="*/ 34685 h 506956"/>
              <a:gd name="connsiteX384" fmla="*/ 244386 w 506956"/>
              <a:gd name="connsiteY384" fmla="*/ 28701 h 506956"/>
              <a:gd name="connsiteX385" fmla="*/ 248548 w 506956"/>
              <a:gd name="connsiteY385" fmla="*/ 28701 h 506956"/>
              <a:gd name="connsiteX386" fmla="*/ 242646 w 506956"/>
              <a:gd name="connsiteY386" fmla="*/ 37895 h 506956"/>
              <a:gd name="connsiteX387" fmla="*/ 248956 w 506956"/>
              <a:gd name="connsiteY387" fmla="*/ 47742 h 506956"/>
              <a:gd name="connsiteX388" fmla="*/ 244794 w 506956"/>
              <a:gd name="connsiteY388" fmla="*/ 47742 h 506956"/>
              <a:gd name="connsiteX389" fmla="*/ 240578 w 506956"/>
              <a:gd name="connsiteY389" fmla="*/ 41050 h 506956"/>
              <a:gd name="connsiteX390" fmla="*/ 266378 w 506956"/>
              <a:gd name="connsiteY390" fmla="*/ 41050 h 506956"/>
              <a:gd name="connsiteX391" fmla="*/ 262162 w 506956"/>
              <a:gd name="connsiteY391" fmla="*/ 47742 h 506956"/>
              <a:gd name="connsiteX392" fmla="*/ 258001 w 506956"/>
              <a:gd name="connsiteY392" fmla="*/ 47742 h 506956"/>
              <a:gd name="connsiteX393" fmla="*/ 264311 w 506956"/>
              <a:gd name="connsiteY393" fmla="*/ 37895 h 506956"/>
              <a:gd name="connsiteX394" fmla="*/ 258409 w 506956"/>
              <a:gd name="connsiteY394" fmla="*/ 28701 h 506956"/>
              <a:gd name="connsiteX395" fmla="*/ 262570 w 506956"/>
              <a:gd name="connsiteY395" fmla="*/ 28701 h 506956"/>
              <a:gd name="connsiteX396" fmla="*/ 266378 w 506956"/>
              <a:gd name="connsiteY396" fmla="*/ 34685 h 506956"/>
              <a:gd name="connsiteX397" fmla="*/ 270187 w 506956"/>
              <a:gd name="connsiteY397" fmla="*/ 28701 h 506956"/>
              <a:gd name="connsiteX398" fmla="*/ 274348 w 506956"/>
              <a:gd name="connsiteY398" fmla="*/ 28701 h 506956"/>
              <a:gd name="connsiteX399" fmla="*/ 268446 w 506956"/>
              <a:gd name="connsiteY399" fmla="*/ 37895 h 506956"/>
              <a:gd name="connsiteX400" fmla="*/ 274756 w 506956"/>
              <a:gd name="connsiteY400" fmla="*/ 47742 h 506956"/>
              <a:gd name="connsiteX401" fmla="*/ 270595 w 506956"/>
              <a:gd name="connsiteY401" fmla="*/ 47742 h 506956"/>
              <a:gd name="connsiteX402" fmla="*/ 266378 w 506956"/>
              <a:gd name="connsiteY402" fmla="*/ 41050 h 506956"/>
              <a:gd name="connsiteX403" fmla="*/ 292179 w 506956"/>
              <a:gd name="connsiteY403" fmla="*/ 41050 h 506956"/>
              <a:gd name="connsiteX404" fmla="*/ 287962 w 506956"/>
              <a:gd name="connsiteY404" fmla="*/ 47742 h 506956"/>
              <a:gd name="connsiteX405" fmla="*/ 283801 w 506956"/>
              <a:gd name="connsiteY405" fmla="*/ 47742 h 506956"/>
              <a:gd name="connsiteX406" fmla="*/ 290111 w 506956"/>
              <a:gd name="connsiteY406" fmla="*/ 37895 h 506956"/>
              <a:gd name="connsiteX407" fmla="*/ 284209 w 506956"/>
              <a:gd name="connsiteY407" fmla="*/ 28701 h 506956"/>
              <a:gd name="connsiteX408" fmla="*/ 288370 w 506956"/>
              <a:gd name="connsiteY408" fmla="*/ 28701 h 506956"/>
              <a:gd name="connsiteX409" fmla="*/ 292179 w 506956"/>
              <a:gd name="connsiteY409" fmla="*/ 34685 h 506956"/>
              <a:gd name="connsiteX410" fmla="*/ 295987 w 506956"/>
              <a:gd name="connsiteY410" fmla="*/ 28701 h 506956"/>
              <a:gd name="connsiteX411" fmla="*/ 300148 w 506956"/>
              <a:gd name="connsiteY411" fmla="*/ 28701 h 506956"/>
              <a:gd name="connsiteX412" fmla="*/ 294246 w 506956"/>
              <a:gd name="connsiteY412" fmla="*/ 37895 h 506956"/>
              <a:gd name="connsiteX413" fmla="*/ 300556 w 506956"/>
              <a:gd name="connsiteY413" fmla="*/ 47742 h 506956"/>
              <a:gd name="connsiteX414" fmla="*/ 296395 w 506956"/>
              <a:gd name="connsiteY414" fmla="*/ 47742 h 506956"/>
              <a:gd name="connsiteX415" fmla="*/ 292179 w 506956"/>
              <a:gd name="connsiteY415" fmla="*/ 41050 h 506956"/>
              <a:gd name="connsiteX416" fmla="*/ 317979 w 506956"/>
              <a:gd name="connsiteY416" fmla="*/ 41050 h 506956"/>
              <a:gd name="connsiteX417" fmla="*/ 313762 w 506956"/>
              <a:gd name="connsiteY417" fmla="*/ 47742 h 506956"/>
              <a:gd name="connsiteX418" fmla="*/ 309601 w 506956"/>
              <a:gd name="connsiteY418" fmla="*/ 47742 h 506956"/>
              <a:gd name="connsiteX419" fmla="*/ 315911 w 506956"/>
              <a:gd name="connsiteY419" fmla="*/ 37895 h 506956"/>
              <a:gd name="connsiteX420" fmla="*/ 310009 w 506956"/>
              <a:gd name="connsiteY420" fmla="*/ 28701 h 506956"/>
              <a:gd name="connsiteX421" fmla="*/ 314170 w 506956"/>
              <a:gd name="connsiteY421" fmla="*/ 28701 h 506956"/>
              <a:gd name="connsiteX422" fmla="*/ 317979 w 506956"/>
              <a:gd name="connsiteY422" fmla="*/ 34685 h 506956"/>
              <a:gd name="connsiteX423" fmla="*/ 321787 w 506956"/>
              <a:gd name="connsiteY423" fmla="*/ 28701 h 506956"/>
              <a:gd name="connsiteX424" fmla="*/ 325948 w 506956"/>
              <a:gd name="connsiteY424" fmla="*/ 28701 h 506956"/>
              <a:gd name="connsiteX425" fmla="*/ 320046 w 506956"/>
              <a:gd name="connsiteY425" fmla="*/ 37895 h 506956"/>
              <a:gd name="connsiteX426" fmla="*/ 326356 w 506956"/>
              <a:gd name="connsiteY426" fmla="*/ 47742 h 506956"/>
              <a:gd name="connsiteX427" fmla="*/ 322195 w 506956"/>
              <a:gd name="connsiteY427" fmla="*/ 47742 h 506956"/>
              <a:gd name="connsiteX428" fmla="*/ 317979 w 506956"/>
              <a:gd name="connsiteY428" fmla="*/ 41050 h 506956"/>
              <a:gd name="connsiteX429" fmla="*/ 343779 w 506956"/>
              <a:gd name="connsiteY429" fmla="*/ 41050 h 506956"/>
              <a:gd name="connsiteX430" fmla="*/ 339563 w 506956"/>
              <a:gd name="connsiteY430" fmla="*/ 47742 h 506956"/>
              <a:gd name="connsiteX431" fmla="*/ 335401 w 506956"/>
              <a:gd name="connsiteY431" fmla="*/ 47742 h 506956"/>
              <a:gd name="connsiteX432" fmla="*/ 341711 w 506956"/>
              <a:gd name="connsiteY432" fmla="*/ 37895 h 506956"/>
              <a:gd name="connsiteX433" fmla="*/ 335809 w 506956"/>
              <a:gd name="connsiteY433" fmla="*/ 28701 h 506956"/>
              <a:gd name="connsiteX434" fmla="*/ 339971 w 506956"/>
              <a:gd name="connsiteY434" fmla="*/ 28701 h 506956"/>
              <a:gd name="connsiteX435" fmla="*/ 343779 w 506956"/>
              <a:gd name="connsiteY435" fmla="*/ 34685 h 506956"/>
              <a:gd name="connsiteX436" fmla="*/ 347587 w 506956"/>
              <a:gd name="connsiteY436" fmla="*/ 28701 h 506956"/>
              <a:gd name="connsiteX437" fmla="*/ 351748 w 506956"/>
              <a:gd name="connsiteY437" fmla="*/ 28701 h 506956"/>
              <a:gd name="connsiteX438" fmla="*/ 345846 w 506956"/>
              <a:gd name="connsiteY438" fmla="*/ 37895 h 506956"/>
              <a:gd name="connsiteX439" fmla="*/ 352156 w 506956"/>
              <a:gd name="connsiteY439" fmla="*/ 47742 h 506956"/>
              <a:gd name="connsiteX440" fmla="*/ 347995 w 506956"/>
              <a:gd name="connsiteY440" fmla="*/ 47742 h 506956"/>
              <a:gd name="connsiteX441" fmla="*/ 343779 w 506956"/>
              <a:gd name="connsiteY441" fmla="*/ 41050 h 506956"/>
              <a:gd name="connsiteX442" fmla="*/ 369579 w 506956"/>
              <a:gd name="connsiteY442" fmla="*/ 41050 h 506956"/>
              <a:gd name="connsiteX443" fmla="*/ 365363 w 506956"/>
              <a:gd name="connsiteY443" fmla="*/ 47742 h 506956"/>
              <a:gd name="connsiteX444" fmla="*/ 361201 w 506956"/>
              <a:gd name="connsiteY444" fmla="*/ 47742 h 506956"/>
              <a:gd name="connsiteX445" fmla="*/ 367511 w 506956"/>
              <a:gd name="connsiteY445" fmla="*/ 37895 h 506956"/>
              <a:gd name="connsiteX446" fmla="*/ 361609 w 506956"/>
              <a:gd name="connsiteY446" fmla="*/ 28701 h 506956"/>
              <a:gd name="connsiteX447" fmla="*/ 365771 w 506956"/>
              <a:gd name="connsiteY447" fmla="*/ 28701 h 506956"/>
              <a:gd name="connsiteX448" fmla="*/ 369579 w 506956"/>
              <a:gd name="connsiteY448" fmla="*/ 34685 h 506956"/>
              <a:gd name="connsiteX449" fmla="*/ 373387 w 506956"/>
              <a:gd name="connsiteY449" fmla="*/ 28701 h 506956"/>
              <a:gd name="connsiteX450" fmla="*/ 377548 w 506956"/>
              <a:gd name="connsiteY450" fmla="*/ 28701 h 506956"/>
              <a:gd name="connsiteX451" fmla="*/ 371646 w 506956"/>
              <a:gd name="connsiteY451" fmla="*/ 37895 h 506956"/>
              <a:gd name="connsiteX452" fmla="*/ 377956 w 506956"/>
              <a:gd name="connsiteY452" fmla="*/ 47742 h 506956"/>
              <a:gd name="connsiteX453" fmla="*/ 373795 w 506956"/>
              <a:gd name="connsiteY453" fmla="*/ 47742 h 506956"/>
              <a:gd name="connsiteX454" fmla="*/ 369579 w 506956"/>
              <a:gd name="connsiteY454" fmla="*/ 41050 h 506956"/>
              <a:gd name="connsiteX455" fmla="*/ 395379 w 506956"/>
              <a:gd name="connsiteY455" fmla="*/ 41050 h 506956"/>
              <a:gd name="connsiteX456" fmla="*/ 391163 w 506956"/>
              <a:gd name="connsiteY456" fmla="*/ 47742 h 506956"/>
              <a:gd name="connsiteX457" fmla="*/ 387001 w 506956"/>
              <a:gd name="connsiteY457" fmla="*/ 47742 h 506956"/>
              <a:gd name="connsiteX458" fmla="*/ 393312 w 506956"/>
              <a:gd name="connsiteY458" fmla="*/ 37895 h 506956"/>
              <a:gd name="connsiteX459" fmla="*/ 387409 w 506956"/>
              <a:gd name="connsiteY459" fmla="*/ 28701 h 506956"/>
              <a:gd name="connsiteX460" fmla="*/ 391571 w 506956"/>
              <a:gd name="connsiteY460" fmla="*/ 28701 h 506956"/>
              <a:gd name="connsiteX461" fmla="*/ 395379 w 506956"/>
              <a:gd name="connsiteY461" fmla="*/ 34685 h 506956"/>
              <a:gd name="connsiteX462" fmla="*/ 399187 w 506956"/>
              <a:gd name="connsiteY462" fmla="*/ 28701 h 506956"/>
              <a:gd name="connsiteX463" fmla="*/ 403348 w 506956"/>
              <a:gd name="connsiteY463" fmla="*/ 28701 h 506956"/>
              <a:gd name="connsiteX464" fmla="*/ 397446 w 506956"/>
              <a:gd name="connsiteY464" fmla="*/ 37895 h 506956"/>
              <a:gd name="connsiteX465" fmla="*/ 403756 w 506956"/>
              <a:gd name="connsiteY465" fmla="*/ 47742 h 506956"/>
              <a:gd name="connsiteX466" fmla="*/ 399595 w 506956"/>
              <a:gd name="connsiteY466" fmla="*/ 47742 h 506956"/>
              <a:gd name="connsiteX467" fmla="*/ 395379 w 506956"/>
              <a:gd name="connsiteY467" fmla="*/ 41050 h 506956"/>
              <a:gd name="connsiteX468" fmla="*/ 421179 w 506956"/>
              <a:gd name="connsiteY468" fmla="*/ 41050 h 506956"/>
              <a:gd name="connsiteX469" fmla="*/ 416963 w 506956"/>
              <a:gd name="connsiteY469" fmla="*/ 47742 h 506956"/>
              <a:gd name="connsiteX470" fmla="*/ 412801 w 506956"/>
              <a:gd name="connsiteY470" fmla="*/ 47742 h 506956"/>
              <a:gd name="connsiteX471" fmla="*/ 419112 w 506956"/>
              <a:gd name="connsiteY471" fmla="*/ 37895 h 506956"/>
              <a:gd name="connsiteX472" fmla="*/ 413209 w 506956"/>
              <a:gd name="connsiteY472" fmla="*/ 28701 h 506956"/>
              <a:gd name="connsiteX473" fmla="*/ 417371 w 506956"/>
              <a:gd name="connsiteY473" fmla="*/ 28701 h 506956"/>
              <a:gd name="connsiteX474" fmla="*/ 421179 w 506956"/>
              <a:gd name="connsiteY474" fmla="*/ 34685 h 506956"/>
              <a:gd name="connsiteX475" fmla="*/ 424987 w 506956"/>
              <a:gd name="connsiteY475" fmla="*/ 28701 h 506956"/>
              <a:gd name="connsiteX476" fmla="*/ 429149 w 506956"/>
              <a:gd name="connsiteY476" fmla="*/ 28701 h 506956"/>
              <a:gd name="connsiteX477" fmla="*/ 423246 w 506956"/>
              <a:gd name="connsiteY477" fmla="*/ 37895 h 506956"/>
              <a:gd name="connsiteX478" fmla="*/ 429557 w 506956"/>
              <a:gd name="connsiteY478" fmla="*/ 47742 h 506956"/>
              <a:gd name="connsiteX479" fmla="*/ 425395 w 506956"/>
              <a:gd name="connsiteY479" fmla="*/ 47742 h 506956"/>
              <a:gd name="connsiteX480" fmla="*/ 421179 w 506956"/>
              <a:gd name="connsiteY480" fmla="*/ 41050 h 506956"/>
              <a:gd name="connsiteX481" fmla="*/ 446979 w 506956"/>
              <a:gd name="connsiteY481" fmla="*/ 41050 h 506956"/>
              <a:gd name="connsiteX482" fmla="*/ 442763 w 506956"/>
              <a:gd name="connsiteY482" fmla="*/ 47742 h 506956"/>
              <a:gd name="connsiteX483" fmla="*/ 438601 w 506956"/>
              <a:gd name="connsiteY483" fmla="*/ 47742 h 506956"/>
              <a:gd name="connsiteX484" fmla="*/ 444912 w 506956"/>
              <a:gd name="connsiteY484" fmla="*/ 37895 h 506956"/>
              <a:gd name="connsiteX485" fmla="*/ 439009 w 506956"/>
              <a:gd name="connsiteY485" fmla="*/ 28701 h 506956"/>
              <a:gd name="connsiteX486" fmla="*/ 443171 w 506956"/>
              <a:gd name="connsiteY486" fmla="*/ 28701 h 506956"/>
              <a:gd name="connsiteX487" fmla="*/ 446979 w 506956"/>
              <a:gd name="connsiteY487" fmla="*/ 34685 h 506956"/>
              <a:gd name="connsiteX488" fmla="*/ 450787 w 506956"/>
              <a:gd name="connsiteY488" fmla="*/ 28701 h 506956"/>
              <a:gd name="connsiteX489" fmla="*/ 454949 w 506956"/>
              <a:gd name="connsiteY489" fmla="*/ 28701 h 506956"/>
              <a:gd name="connsiteX490" fmla="*/ 449046 w 506956"/>
              <a:gd name="connsiteY490" fmla="*/ 37895 h 506956"/>
              <a:gd name="connsiteX491" fmla="*/ 455357 w 506956"/>
              <a:gd name="connsiteY491" fmla="*/ 47742 h 506956"/>
              <a:gd name="connsiteX492" fmla="*/ 451195 w 506956"/>
              <a:gd name="connsiteY492" fmla="*/ 47742 h 506956"/>
              <a:gd name="connsiteX493" fmla="*/ 446979 w 506956"/>
              <a:gd name="connsiteY493" fmla="*/ 41050 h 506956"/>
              <a:gd name="connsiteX494" fmla="*/ 472779 w 506956"/>
              <a:gd name="connsiteY494" fmla="*/ 41050 h 506956"/>
              <a:gd name="connsiteX495" fmla="*/ 468563 w 506956"/>
              <a:gd name="connsiteY495" fmla="*/ 47742 h 506956"/>
              <a:gd name="connsiteX496" fmla="*/ 464401 w 506956"/>
              <a:gd name="connsiteY496" fmla="*/ 47742 h 506956"/>
              <a:gd name="connsiteX497" fmla="*/ 470712 w 506956"/>
              <a:gd name="connsiteY497" fmla="*/ 37895 h 506956"/>
              <a:gd name="connsiteX498" fmla="*/ 464809 w 506956"/>
              <a:gd name="connsiteY498" fmla="*/ 28701 h 506956"/>
              <a:gd name="connsiteX499" fmla="*/ 468971 w 506956"/>
              <a:gd name="connsiteY499" fmla="*/ 28701 h 506956"/>
              <a:gd name="connsiteX500" fmla="*/ 472779 w 506956"/>
              <a:gd name="connsiteY500" fmla="*/ 34685 h 506956"/>
              <a:gd name="connsiteX501" fmla="*/ 476587 w 506956"/>
              <a:gd name="connsiteY501" fmla="*/ 28701 h 506956"/>
              <a:gd name="connsiteX502" fmla="*/ 480749 w 506956"/>
              <a:gd name="connsiteY502" fmla="*/ 28701 h 506956"/>
              <a:gd name="connsiteX503" fmla="*/ 474846 w 506956"/>
              <a:gd name="connsiteY503" fmla="*/ 37895 h 506956"/>
              <a:gd name="connsiteX504" fmla="*/ 481157 w 506956"/>
              <a:gd name="connsiteY504" fmla="*/ 47742 h 506956"/>
              <a:gd name="connsiteX505" fmla="*/ 476995 w 506956"/>
              <a:gd name="connsiteY505" fmla="*/ 47742 h 506956"/>
              <a:gd name="connsiteX506" fmla="*/ 472779 w 506956"/>
              <a:gd name="connsiteY506" fmla="*/ 41050 h 506956"/>
              <a:gd name="connsiteX507" fmla="*/ 498579 w 506956"/>
              <a:gd name="connsiteY507" fmla="*/ 41050 h 506956"/>
              <a:gd name="connsiteX508" fmla="*/ 494363 w 506956"/>
              <a:gd name="connsiteY508" fmla="*/ 47742 h 506956"/>
              <a:gd name="connsiteX509" fmla="*/ 490201 w 506956"/>
              <a:gd name="connsiteY509" fmla="*/ 47742 h 506956"/>
              <a:gd name="connsiteX510" fmla="*/ 496512 w 506956"/>
              <a:gd name="connsiteY510" fmla="*/ 37895 h 506956"/>
              <a:gd name="connsiteX511" fmla="*/ 490609 w 506956"/>
              <a:gd name="connsiteY511" fmla="*/ 28701 h 506956"/>
              <a:gd name="connsiteX512" fmla="*/ 494771 w 506956"/>
              <a:gd name="connsiteY512" fmla="*/ 28701 h 506956"/>
              <a:gd name="connsiteX513" fmla="*/ 498579 w 506956"/>
              <a:gd name="connsiteY513" fmla="*/ 34685 h 506956"/>
              <a:gd name="connsiteX514" fmla="*/ 502387 w 506956"/>
              <a:gd name="connsiteY514" fmla="*/ 28701 h 506956"/>
              <a:gd name="connsiteX515" fmla="*/ 506549 w 506956"/>
              <a:gd name="connsiteY515" fmla="*/ 28701 h 506956"/>
              <a:gd name="connsiteX516" fmla="*/ 500646 w 506956"/>
              <a:gd name="connsiteY516" fmla="*/ 37895 h 506956"/>
              <a:gd name="connsiteX517" fmla="*/ 506957 w 506956"/>
              <a:gd name="connsiteY517" fmla="*/ 47742 h 506956"/>
              <a:gd name="connsiteX518" fmla="*/ 502795 w 506956"/>
              <a:gd name="connsiteY518" fmla="*/ 47742 h 506956"/>
              <a:gd name="connsiteX519" fmla="*/ 498579 w 506956"/>
              <a:gd name="connsiteY519" fmla="*/ 41050 h 506956"/>
              <a:gd name="connsiteX520" fmla="*/ 8378 w 506956"/>
              <a:gd name="connsiteY520" fmla="*/ 69751 h 506956"/>
              <a:gd name="connsiteX521" fmla="*/ 4162 w 506956"/>
              <a:gd name="connsiteY521" fmla="*/ 76443 h 506956"/>
              <a:gd name="connsiteX522" fmla="*/ 0 w 506956"/>
              <a:gd name="connsiteY522" fmla="*/ 76443 h 506956"/>
              <a:gd name="connsiteX523" fmla="*/ 6310 w 506956"/>
              <a:gd name="connsiteY523" fmla="*/ 66596 h 506956"/>
              <a:gd name="connsiteX524" fmla="*/ 408 w 506956"/>
              <a:gd name="connsiteY524" fmla="*/ 57402 h 506956"/>
              <a:gd name="connsiteX525" fmla="*/ 4570 w 506956"/>
              <a:gd name="connsiteY525" fmla="*/ 57402 h 506956"/>
              <a:gd name="connsiteX526" fmla="*/ 8378 w 506956"/>
              <a:gd name="connsiteY526" fmla="*/ 63386 h 506956"/>
              <a:gd name="connsiteX527" fmla="*/ 12186 w 506956"/>
              <a:gd name="connsiteY527" fmla="*/ 57402 h 506956"/>
              <a:gd name="connsiteX528" fmla="*/ 16347 w 506956"/>
              <a:gd name="connsiteY528" fmla="*/ 57402 h 506956"/>
              <a:gd name="connsiteX529" fmla="*/ 10445 w 506956"/>
              <a:gd name="connsiteY529" fmla="*/ 66596 h 506956"/>
              <a:gd name="connsiteX530" fmla="*/ 16755 w 506956"/>
              <a:gd name="connsiteY530" fmla="*/ 76443 h 506956"/>
              <a:gd name="connsiteX531" fmla="*/ 12594 w 506956"/>
              <a:gd name="connsiteY531" fmla="*/ 76443 h 506956"/>
              <a:gd name="connsiteX532" fmla="*/ 8378 w 506956"/>
              <a:gd name="connsiteY532" fmla="*/ 69751 h 506956"/>
              <a:gd name="connsiteX533" fmla="*/ 34178 w 506956"/>
              <a:gd name="connsiteY533" fmla="*/ 69751 h 506956"/>
              <a:gd name="connsiteX534" fmla="*/ 29962 w 506956"/>
              <a:gd name="connsiteY534" fmla="*/ 76443 h 506956"/>
              <a:gd name="connsiteX535" fmla="*/ 25800 w 506956"/>
              <a:gd name="connsiteY535" fmla="*/ 76443 h 506956"/>
              <a:gd name="connsiteX536" fmla="*/ 32110 w 506956"/>
              <a:gd name="connsiteY536" fmla="*/ 66596 h 506956"/>
              <a:gd name="connsiteX537" fmla="*/ 26208 w 506956"/>
              <a:gd name="connsiteY537" fmla="*/ 57402 h 506956"/>
              <a:gd name="connsiteX538" fmla="*/ 30370 w 506956"/>
              <a:gd name="connsiteY538" fmla="*/ 57402 h 506956"/>
              <a:gd name="connsiteX539" fmla="*/ 34178 w 506956"/>
              <a:gd name="connsiteY539" fmla="*/ 63386 h 506956"/>
              <a:gd name="connsiteX540" fmla="*/ 37986 w 506956"/>
              <a:gd name="connsiteY540" fmla="*/ 57402 h 506956"/>
              <a:gd name="connsiteX541" fmla="*/ 42147 w 506956"/>
              <a:gd name="connsiteY541" fmla="*/ 57402 h 506956"/>
              <a:gd name="connsiteX542" fmla="*/ 36245 w 506956"/>
              <a:gd name="connsiteY542" fmla="*/ 66596 h 506956"/>
              <a:gd name="connsiteX543" fmla="*/ 42555 w 506956"/>
              <a:gd name="connsiteY543" fmla="*/ 76443 h 506956"/>
              <a:gd name="connsiteX544" fmla="*/ 38394 w 506956"/>
              <a:gd name="connsiteY544" fmla="*/ 76443 h 506956"/>
              <a:gd name="connsiteX545" fmla="*/ 34178 w 506956"/>
              <a:gd name="connsiteY545" fmla="*/ 69751 h 506956"/>
              <a:gd name="connsiteX546" fmla="*/ 59978 w 506956"/>
              <a:gd name="connsiteY546" fmla="*/ 69751 h 506956"/>
              <a:gd name="connsiteX547" fmla="*/ 55762 w 506956"/>
              <a:gd name="connsiteY547" fmla="*/ 76443 h 506956"/>
              <a:gd name="connsiteX548" fmla="*/ 51600 w 506956"/>
              <a:gd name="connsiteY548" fmla="*/ 76443 h 506956"/>
              <a:gd name="connsiteX549" fmla="*/ 57911 w 506956"/>
              <a:gd name="connsiteY549" fmla="*/ 66596 h 506956"/>
              <a:gd name="connsiteX550" fmla="*/ 52008 w 506956"/>
              <a:gd name="connsiteY550" fmla="*/ 57402 h 506956"/>
              <a:gd name="connsiteX551" fmla="*/ 56170 w 506956"/>
              <a:gd name="connsiteY551" fmla="*/ 57402 h 506956"/>
              <a:gd name="connsiteX552" fmla="*/ 59978 w 506956"/>
              <a:gd name="connsiteY552" fmla="*/ 63386 h 506956"/>
              <a:gd name="connsiteX553" fmla="*/ 63786 w 506956"/>
              <a:gd name="connsiteY553" fmla="*/ 57402 h 506956"/>
              <a:gd name="connsiteX554" fmla="*/ 67948 w 506956"/>
              <a:gd name="connsiteY554" fmla="*/ 57402 h 506956"/>
              <a:gd name="connsiteX555" fmla="*/ 62045 w 506956"/>
              <a:gd name="connsiteY555" fmla="*/ 66596 h 506956"/>
              <a:gd name="connsiteX556" fmla="*/ 68356 w 506956"/>
              <a:gd name="connsiteY556" fmla="*/ 76443 h 506956"/>
              <a:gd name="connsiteX557" fmla="*/ 64194 w 506956"/>
              <a:gd name="connsiteY557" fmla="*/ 76443 h 506956"/>
              <a:gd name="connsiteX558" fmla="*/ 59978 w 506956"/>
              <a:gd name="connsiteY558" fmla="*/ 69751 h 506956"/>
              <a:gd name="connsiteX559" fmla="*/ 85778 w 506956"/>
              <a:gd name="connsiteY559" fmla="*/ 69751 h 506956"/>
              <a:gd name="connsiteX560" fmla="*/ 81562 w 506956"/>
              <a:gd name="connsiteY560" fmla="*/ 76443 h 506956"/>
              <a:gd name="connsiteX561" fmla="*/ 77400 w 506956"/>
              <a:gd name="connsiteY561" fmla="*/ 76443 h 506956"/>
              <a:gd name="connsiteX562" fmla="*/ 83711 w 506956"/>
              <a:gd name="connsiteY562" fmla="*/ 66596 h 506956"/>
              <a:gd name="connsiteX563" fmla="*/ 77808 w 506956"/>
              <a:gd name="connsiteY563" fmla="*/ 57402 h 506956"/>
              <a:gd name="connsiteX564" fmla="*/ 81970 w 506956"/>
              <a:gd name="connsiteY564" fmla="*/ 57402 h 506956"/>
              <a:gd name="connsiteX565" fmla="*/ 85778 w 506956"/>
              <a:gd name="connsiteY565" fmla="*/ 63386 h 506956"/>
              <a:gd name="connsiteX566" fmla="*/ 89586 w 506956"/>
              <a:gd name="connsiteY566" fmla="*/ 57402 h 506956"/>
              <a:gd name="connsiteX567" fmla="*/ 93748 w 506956"/>
              <a:gd name="connsiteY567" fmla="*/ 57402 h 506956"/>
              <a:gd name="connsiteX568" fmla="*/ 87845 w 506956"/>
              <a:gd name="connsiteY568" fmla="*/ 66596 h 506956"/>
              <a:gd name="connsiteX569" fmla="*/ 94156 w 506956"/>
              <a:gd name="connsiteY569" fmla="*/ 76443 h 506956"/>
              <a:gd name="connsiteX570" fmla="*/ 89994 w 506956"/>
              <a:gd name="connsiteY570" fmla="*/ 76443 h 506956"/>
              <a:gd name="connsiteX571" fmla="*/ 85778 w 506956"/>
              <a:gd name="connsiteY571" fmla="*/ 69751 h 506956"/>
              <a:gd name="connsiteX572" fmla="*/ 111578 w 506956"/>
              <a:gd name="connsiteY572" fmla="*/ 69751 h 506956"/>
              <a:gd name="connsiteX573" fmla="*/ 107362 w 506956"/>
              <a:gd name="connsiteY573" fmla="*/ 76443 h 506956"/>
              <a:gd name="connsiteX574" fmla="*/ 103200 w 506956"/>
              <a:gd name="connsiteY574" fmla="*/ 76443 h 506956"/>
              <a:gd name="connsiteX575" fmla="*/ 109511 w 506956"/>
              <a:gd name="connsiteY575" fmla="*/ 66596 h 506956"/>
              <a:gd name="connsiteX576" fmla="*/ 103608 w 506956"/>
              <a:gd name="connsiteY576" fmla="*/ 57402 h 506956"/>
              <a:gd name="connsiteX577" fmla="*/ 107770 w 506956"/>
              <a:gd name="connsiteY577" fmla="*/ 57402 h 506956"/>
              <a:gd name="connsiteX578" fmla="*/ 111578 w 506956"/>
              <a:gd name="connsiteY578" fmla="*/ 63386 h 506956"/>
              <a:gd name="connsiteX579" fmla="*/ 115386 w 506956"/>
              <a:gd name="connsiteY579" fmla="*/ 57402 h 506956"/>
              <a:gd name="connsiteX580" fmla="*/ 119548 w 506956"/>
              <a:gd name="connsiteY580" fmla="*/ 57402 h 506956"/>
              <a:gd name="connsiteX581" fmla="*/ 113645 w 506956"/>
              <a:gd name="connsiteY581" fmla="*/ 66596 h 506956"/>
              <a:gd name="connsiteX582" fmla="*/ 119956 w 506956"/>
              <a:gd name="connsiteY582" fmla="*/ 76443 h 506956"/>
              <a:gd name="connsiteX583" fmla="*/ 115794 w 506956"/>
              <a:gd name="connsiteY583" fmla="*/ 76443 h 506956"/>
              <a:gd name="connsiteX584" fmla="*/ 111578 w 506956"/>
              <a:gd name="connsiteY584" fmla="*/ 69751 h 506956"/>
              <a:gd name="connsiteX585" fmla="*/ 137378 w 506956"/>
              <a:gd name="connsiteY585" fmla="*/ 69751 h 506956"/>
              <a:gd name="connsiteX586" fmla="*/ 133162 w 506956"/>
              <a:gd name="connsiteY586" fmla="*/ 76443 h 506956"/>
              <a:gd name="connsiteX587" fmla="*/ 129000 w 506956"/>
              <a:gd name="connsiteY587" fmla="*/ 76443 h 506956"/>
              <a:gd name="connsiteX588" fmla="*/ 135311 w 506956"/>
              <a:gd name="connsiteY588" fmla="*/ 66596 h 506956"/>
              <a:gd name="connsiteX589" fmla="*/ 129408 w 506956"/>
              <a:gd name="connsiteY589" fmla="*/ 57402 h 506956"/>
              <a:gd name="connsiteX590" fmla="*/ 133570 w 506956"/>
              <a:gd name="connsiteY590" fmla="*/ 57402 h 506956"/>
              <a:gd name="connsiteX591" fmla="*/ 137378 w 506956"/>
              <a:gd name="connsiteY591" fmla="*/ 63386 h 506956"/>
              <a:gd name="connsiteX592" fmla="*/ 141186 w 506956"/>
              <a:gd name="connsiteY592" fmla="*/ 57402 h 506956"/>
              <a:gd name="connsiteX593" fmla="*/ 145348 w 506956"/>
              <a:gd name="connsiteY593" fmla="*/ 57402 h 506956"/>
              <a:gd name="connsiteX594" fmla="*/ 139445 w 506956"/>
              <a:gd name="connsiteY594" fmla="*/ 66596 h 506956"/>
              <a:gd name="connsiteX595" fmla="*/ 145756 w 506956"/>
              <a:gd name="connsiteY595" fmla="*/ 76443 h 506956"/>
              <a:gd name="connsiteX596" fmla="*/ 141594 w 506956"/>
              <a:gd name="connsiteY596" fmla="*/ 76443 h 506956"/>
              <a:gd name="connsiteX597" fmla="*/ 137378 w 506956"/>
              <a:gd name="connsiteY597" fmla="*/ 69751 h 506956"/>
              <a:gd name="connsiteX598" fmla="*/ 163178 w 506956"/>
              <a:gd name="connsiteY598" fmla="*/ 69751 h 506956"/>
              <a:gd name="connsiteX599" fmla="*/ 158962 w 506956"/>
              <a:gd name="connsiteY599" fmla="*/ 76443 h 506956"/>
              <a:gd name="connsiteX600" fmla="*/ 154800 w 506956"/>
              <a:gd name="connsiteY600" fmla="*/ 76443 h 506956"/>
              <a:gd name="connsiteX601" fmla="*/ 161111 w 506956"/>
              <a:gd name="connsiteY601" fmla="*/ 66596 h 506956"/>
              <a:gd name="connsiteX602" fmla="*/ 155208 w 506956"/>
              <a:gd name="connsiteY602" fmla="*/ 57402 h 506956"/>
              <a:gd name="connsiteX603" fmla="*/ 159370 w 506956"/>
              <a:gd name="connsiteY603" fmla="*/ 57402 h 506956"/>
              <a:gd name="connsiteX604" fmla="*/ 163178 w 506956"/>
              <a:gd name="connsiteY604" fmla="*/ 63386 h 506956"/>
              <a:gd name="connsiteX605" fmla="*/ 166986 w 506956"/>
              <a:gd name="connsiteY605" fmla="*/ 57402 h 506956"/>
              <a:gd name="connsiteX606" fmla="*/ 171148 w 506956"/>
              <a:gd name="connsiteY606" fmla="*/ 57402 h 506956"/>
              <a:gd name="connsiteX607" fmla="*/ 165245 w 506956"/>
              <a:gd name="connsiteY607" fmla="*/ 66596 h 506956"/>
              <a:gd name="connsiteX608" fmla="*/ 171556 w 506956"/>
              <a:gd name="connsiteY608" fmla="*/ 76443 h 506956"/>
              <a:gd name="connsiteX609" fmla="*/ 167394 w 506956"/>
              <a:gd name="connsiteY609" fmla="*/ 76443 h 506956"/>
              <a:gd name="connsiteX610" fmla="*/ 163178 w 506956"/>
              <a:gd name="connsiteY610" fmla="*/ 69751 h 506956"/>
              <a:gd name="connsiteX611" fmla="*/ 188978 w 506956"/>
              <a:gd name="connsiteY611" fmla="*/ 69751 h 506956"/>
              <a:gd name="connsiteX612" fmla="*/ 184762 w 506956"/>
              <a:gd name="connsiteY612" fmla="*/ 76443 h 506956"/>
              <a:gd name="connsiteX613" fmla="*/ 180601 w 506956"/>
              <a:gd name="connsiteY613" fmla="*/ 76443 h 506956"/>
              <a:gd name="connsiteX614" fmla="*/ 186911 w 506956"/>
              <a:gd name="connsiteY614" fmla="*/ 66596 h 506956"/>
              <a:gd name="connsiteX615" fmla="*/ 181009 w 506956"/>
              <a:gd name="connsiteY615" fmla="*/ 57402 h 506956"/>
              <a:gd name="connsiteX616" fmla="*/ 185170 w 506956"/>
              <a:gd name="connsiteY616" fmla="*/ 57402 h 506956"/>
              <a:gd name="connsiteX617" fmla="*/ 188978 w 506956"/>
              <a:gd name="connsiteY617" fmla="*/ 63386 h 506956"/>
              <a:gd name="connsiteX618" fmla="*/ 192786 w 506956"/>
              <a:gd name="connsiteY618" fmla="*/ 57402 h 506956"/>
              <a:gd name="connsiteX619" fmla="*/ 196948 w 506956"/>
              <a:gd name="connsiteY619" fmla="*/ 57402 h 506956"/>
              <a:gd name="connsiteX620" fmla="*/ 191045 w 506956"/>
              <a:gd name="connsiteY620" fmla="*/ 66596 h 506956"/>
              <a:gd name="connsiteX621" fmla="*/ 197356 w 506956"/>
              <a:gd name="connsiteY621" fmla="*/ 76443 h 506956"/>
              <a:gd name="connsiteX622" fmla="*/ 193194 w 506956"/>
              <a:gd name="connsiteY622" fmla="*/ 76443 h 506956"/>
              <a:gd name="connsiteX623" fmla="*/ 188978 w 506956"/>
              <a:gd name="connsiteY623" fmla="*/ 69751 h 506956"/>
              <a:gd name="connsiteX624" fmla="*/ 214778 w 506956"/>
              <a:gd name="connsiteY624" fmla="*/ 69751 h 506956"/>
              <a:gd name="connsiteX625" fmla="*/ 210562 w 506956"/>
              <a:gd name="connsiteY625" fmla="*/ 76443 h 506956"/>
              <a:gd name="connsiteX626" fmla="*/ 206401 w 506956"/>
              <a:gd name="connsiteY626" fmla="*/ 76443 h 506956"/>
              <a:gd name="connsiteX627" fmla="*/ 212711 w 506956"/>
              <a:gd name="connsiteY627" fmla="*/ 66596 h 506956"/>
              <a:gd name="connsiteX628" fmla="*/ 206809 w 506956"/>
              <a:gd name="connsiteY628" fmla="*/ 57402 h 506956"/>
              <a:gd name="connsiteX629" fmla="*/ 210970 w 506956"/>
              <a:gd name="connsiteY629" fmla="*/ 57402 h 506956"/>
              <a:gd name="connsiteX630" fmla="*/ 214778 w 506956"/>
              <a:gd name="connsiteY630" fmla="*/ 63386 h 506956"/>
              <a:gd name="connsiteX631" fmla="*/ 218586 w 506956"/>
              <a:gd name="connsiteY631" fmla="*/ 57402 h 506956"/>
              <a:gd name="connsiteX632" fmla="*/ 222748 w 506956"/>
              <a:gd name="connsiteY632" fmla="*/ 57402 h 506956"/>
              <a:gd name="connsiteX633" fmla="*/ 216846 w 506956"/>
              <a:gd name="connsiteY633" fmla="*/ 66596 h 506956"/>
              <a:gd name="connsiteX634" fmla="*/ 223156 w 506956"/>
              <a:gd name="connsiteY634" fmla="*/ 76443 h 506956"/>
              <a:gd name="connsiteX635" fmla="*/ 218994 w 506956"/>
              <a:gd name="connsiteY635" fmla="*/ 76443 h 506956"/>
              <a:gd name="connsiteX636" fmla="*/ 214778 w 506956"/>
              <a:gd name="connsiteY636" fmla="*/ 69751 h 506956"/>
              <a:gd name="connsiteX637" fmla="*/ 240578 w 506956"/>
              <a:gd name="connsiteY637" fmla="*/ 69751 h 506956"/>
              <a:gd name="connsiteX638" fmla="*/ 236362 w 506956"/>
              <a:gd name="connsiteY638" fmla="*/ 76443 h 506956"/>
              <a:gd name="connsiteX639" fmla="*/ 232201 w 506956"/>
              <a:gd name="connsiteY639" fmla="*/ 76443 h 506956"/>
              <a:gd name="connsiteX640" fmla="*/ 238511 w 506956"/>
              <a:gd name="connsiteY640" fmla="*/ 66596 h 506956"/>
              <a:gd name="connsiteX641" fmla="*/ 232609 w 506956"/>
              <a:gd name="connsiteY641" fmla="*/ 57402 h 506956"/>
              <a:gd name="connsiteX642" fmla="*/ 236770 w 506956"/>
              <a:gd name="connsiteY642" fmla="*/ 57402 h 506956"/>
              <a:gd name="connsiteX643" fmla="*/ 240578 w 506956"/>
              <a:gd name="connsiteY643" fmla="*/ 63386 h 506956"/>
              <a:gd name="connsiteX644" fmla="*/ 244386 w 506956"/>
              <a:gd name="connsiteY644" fmla="*/ 57402 h 506956"/>
              <a:gd name="connsiteX645" fmla="*/ 248548 w 506956"/>
              <a:gd name="connsiteY645" fmla="*/ 57402 h 506956"/>
              <a:gd name="connsiteX646" fmla="*/ 242646 w 506956"/>
              <a:gd name="connsiteY646" fmla="*/ 66596 h 506956"/>
              <a:gd name="connsiteX647" fmla="*/ 248956 w 506956"/>
              <a:gd name="connsiteY647" fmla="*/ 76443 h 506956"/>
              <a:gd name="connsiteX648" fmla="*/ 244794 w 506956"/>
              <a:gd name="connsiteY648" fmla="*/ 76443 h 506956"/>
              <a:gd name="connsiteX649" fmla="*/ 240578 w 506956"/>
              <a:gd name="connsiteY649" fmla="*/ 69751 h 506956"/>
              <a:gd name="connsiteX650" fmla="*/ 266378 w 506956"/>
              <a:gd name="connsiteY650" fmla="*/ 69751 h 506956"/>
              <a:gd name="connsiteX651" fmla="*/ 262162 w 506956"/>
              <a:gd name="connsiteY651" fmla="*/ 76443 h 506956"/>
              <a:gd name="connsiteX652" fmla="*/ 258001 w 506956"/>
              <a:gd name="connsiteY652" fmla="*/ 76443 h 506956"/>
              <a:gd name="connsiteX653" fmla="*/ 264311 w 506956"/>
              <a:gd name="connsiteY653" fmla="*/ 66596 h 506956"/>
              <a:gd name="connsiteX654" fmla="*/ 258409 w 506956"/>
              <a:gd name="connsiteY654" fmla="*/ 57402 h 506956"/>
              <a:gd name="connsiteX655" fmla="*/ 262570 w 506956"/>
              <a:gd name="connsiteY655" fmla="*/ 57402 h 506956"/>
              <a:gd name="connsiteX656" fmla="*/ 266378 w 506956"/>
              <a:gd name="connsiteY656" fmla="*/ 63386 h 506956"/>
              <a:gd name="connsiteX657" fmla="*/ 270187 w 506956"/>
              <a:gd name="connsiteY657" fmla="*/ 57402 h 506956"/>
              <a:gd name="connsiteX658" fmla="*/ 274348 w 506956"/>
              <a:gd name="connsiteY658" fmla="*/ 57402 h 506956"/>
              <a:gd name="connsiteX659" fmla="*/ 268446 w 506956"/>
              <a:gd name="connsiteY659" fmla="*/ 66596 h 506956"/>
              <a:gd name="connsiteX660" fmla="*/ 274756 w 506956"/>
              <a:gd name="connsiteY660" fmla="*/ 76443 h 506956"/>
              <a:gd name="connsiteX661" fmla="*/ 270595 w 506956"/>
              <a:gd name="connsiteY661" fmla="*/ 76443 h 506956"/>
              <a:gd name="connsiteX662" fmla="*/ 266378 w 506956"/>
              <a:gd name="connsiteY662" fmla="*/ 69751 h 506956"/>
              <a:gd name="connsiteX663" fmla="*/ 292179 w 506956"/>
              <a:gd name="connsiteY663" fmla="*/ 69751 h 506956"/>
              <a:gd name="connsiteX664" fmla="*/ 287962 w 506956"/>
              <a:gd name="connsiteY664" fmla="*/ 76443 h 506956"/>
              <a:gd name="connsiteX665" fmla="*/ 283801 w 506956"/>
              <a:gd name="connsiteY665" fmla="*/ 76443 h 506956"/>
              <a:gd name="connsiteX666" fmla="*/ 290111 w 506956"/>
              <a:gd name="connsiteY666" fmla="*/ 66596 h 506956"/>
              <a:gd name="connsiteX667" fmla="*/ 284209 w 506956"/>
              <a:gd name="connsiteY667" fmla="*/ 57402 h 506956"/>
              <a:gd name="connsiteX668" fmla="*/ 288370 w 506956"/>
              <a:gd name="connsiteY668" fmla="*/ 57402 h 506956"/>
              <a:gd name="connsiteX669" fmla="*/ 292179 w 506956"/>
              <a:gd name="connsiteY669" fmla="*/ 63386 h 506956"/>
              <a:gd name="connsiteX670" fmla="*/ 295987 w 506956"/>
              <a:gd name="connsiteY670" fmla="*/ 57402 h 506956"/>
              <a:gd name="connsiteX671" fmla="*/ 300148 w 506956"/>
              <a:gd name="connsiteY671" fmla="*/ 57402 h 506956"/>
              <a:gd name="connsiteX672" fmla="*/ 294246 w 506956"/>
              <a:gd name="connsiteY672" fmla="*/ 66596 h 506956"/>
              <a:gd name="connsiteX673" fmla="*/ 300556 w 506956"/>
              <a:gd name="connsiteY673" fmla="*/ 76443 h 506956"/>
              <a:gd name="connsiteX674" fmla="*/ 296395 w 506956"/>
              <a:gd name="connsiteY674" fmla="*/ 76443 h 506956"/>
              <a:gd name="connsiteX675" fmla="*/ 292179 w 506956"/>
              <a:gd name="connsiteY675" fmla="*/ 69751 h 506956"/>
              <a:gd name="connsiteX676" fmla="*/ 317979 w 506956"/>
              <a:gd name="connsiteY676" fmla="*/ 69751 h 506956"/>
              <a:gd name="connsiteX677" fmla="*/ 313762 w 506956"/>
              <a:gd name="connsiteY677" fmla="*/ 76443 h 506956"/>
              <a:gd name="connsiteX678" fmla="*/ 309601 w 506956"/>
              <a:gd name="connsiteY678" fmla="*/ 76443 h 506956"/>
              <a:gd name="connsiteX679" fmla="*/ 315911 w 506956"/>
              <a:gd name="connsiteY679" fmla="*/ 66596 h 506956"/>
              <a:gd name="connsiteX680" fmla="*/ 310009 w 506956"/>
              <a:gd name="connsiteY680" fmla="*/ 57402 h 506956"/>
              <a:gd name="connsiteX681" fmla="*/ 314170 w 506956"/>
              <a:gd name="connsiteY681" fmla="*/ 57402 h 506956"/>
              <a:gd name="connsiteX682" fmla="*/ 317979 w 506956"/>
              <a:gd name="connsiteY682" fmla="*/ 63386 h 506956"/>
              <a:gd name="connsiteX683" fmla="*/ 321787 w 506956"/>
              <a:gd name="connsiteY683" fmla="*/ 57402 h 506956"/>
              <a:gd name="connsiteX684" fmla="*/ 325948 w 506956"/>
              <a:gd name="connsiteY684" fmla="*/ 57402 h 506956"/>
              <a:gd name="connsiteX685" fmla="*/ 320046 w 506956"/>
              <a:gd name="connsiteY685" fmla="*/ 66596 h 506956"/>
              <a:gd name="connsiteX686" fmla="*/ 326356 w 506956"/>
              <a:gd name="connsiteY686" fmla="*/ 76443 h 506956"/>
              <a:gd name="connsiteX687" fmla="*/ 322195 w 506956"/>
              <a:gd name="connsiteY687" fmla="*/ 76443 h 506956"/>
              <a:gd name="connsiteX688" fmla="*/ 317979 w 506956"/>
              <a:gd name="connsiteY688" fmla="*/ 69751 h 506956"/>
              <a:gd name="connsiteX689" fmla="*/ 343779 w 506956"/>
              <a:gd name="connsiteY689" fmla="*/ 69751 h 506956"/>
              <a:gd name="connsiteX690" fmla="*/ 339563 w 506956"/>
              <a:gd name="connsiteY690" fmla="*/ 76443 h 506956"/>
              <a:gd name="connsiteX691" fmla="*/ 335401 w 506956"/>
              <a:gd name="connsiteY691" fmla="*/ 76443 h 506956"/>
              <a:gd name="connsiteX692" fmla="*/ 341711 w 506956"/>
              <a:gd name="connsiteY692" fmla="*/ 66596 h 506956"/>
              <a:gd name="connsiteX693" fmla="*/ 335809 w 506956"/>
              <a:gd name="connsiteY693" fmla="*/ 57402 h 506956"/>
              <a:gd name="connsiteX694" fmla="*/ 339971 w 506956"/>
              <a:gd name="connsiteY694" fmla="*/ 57402 h 506956"/>
              <a:gd name="connsiteX695" fmla="*/ 343779 w 506956"/>
              <a:gd name="connsiteY695" fmla="*/ 63386 h 506956"/>
              <a:gd name="connsiteX696" fmla="*/ 347587 w 506956"/>
              <a:gd name="connsiteY696" fmla="*/ 57402 h 506956"/>
              <a:gd name="connsiteX697" fmla="*/ 351748 w 506956"/>
              <a:gd name="connsiteY697" fmla="*/ 57402 h 506956"/>
              <a:gd name="connsiteX698" fmla="*/ 345846 w 506956"/>
              <a:gd name="connsiteY698" fmla="*/ 66596 h 506956"/>
              <a:gd name="connsiteX699" fmla="*/ 352156 w 506956"/>
              <a:gd name="connsiteY699" fmla="*/ 76443 h 506956"/>
              <a:gd name="connsiteX700" fmla="*/ 347995 w 506956"/>
              <a:gd name="connsiteY700" fmla="*/ 76443 h 506956"/>
              <a:gd name="connsiteX701" fmla="*/ 343779 w 506956"/>
              <a:gd name="connsiteY701" fmla="*/ 69751 h 506956"/>
              <a:gd name="connsiteX702" fmla="*/ 369579 w 506956"/>
              <a:gd name="connsiteY702" fmla="*/ 69751 h 506956"/>
              <a:gd name="connsiteX703" fmla="*/ 365363 w 506956"/>
              <a:gd name="connsiteY703" fmla="*/ 76443 h 506956"/>
              <a:gd name="connsiteX704" fmla="*/ 361201 w 506956"/>
              <a:gd name="connsiteY704" fmla="*/ 76443 h 506956"/>
              <a:gd name="connsiteX705" fmla="*/ 367511 w 506956"/>
              <a:gd name="connsiteY705" fmla="*/ 66596 h 506956"/>
              <a:gd name="connsiteX706" fmla="*/ 361609 w 506956"/>
              <a:gd name="connsiteY706" fmla="*/ 57402 h 506956"/>
              <a:gd name="connsiteX707" fmla="*/ 365771 w 506956"/>
              <a:gd name="connsiteY707" fmla="*/ 57402 h 506956"/>
              <a:gd name="connsiteX708" fmla="*/ 369579 w 506956"/>
              <a:gd name="connsiteY708" fmla="*/ 63386 h 506956"/>
              <a:gd name="connsiteX709" fmla="*/ 373387 w 506956"/>
              <a:gd name="connsiteY709" fmla="*/ 57402 h 506956"/>
              <a:gd name="connsiteX710" fmla="*/ 377548 w 506956"/>
              <a:gd name="connsiteY710" fmla="*/ 57402 h 506956"/>
              <a:gd name="connsiteX711" fmla="*/ 371646 w 506956"/>
              <a:gd name="connsiteY711" fmla="*/ 66596 h 506956"/>
              <a:gd name="connsiteX712" fmla="*/ 377956 w 506956"/>
              <a:gd name="connsiteY712" fmla="*/ 76443 h 506956"/>
              <a:gd name="connsiteX713" fmla="*/ 373795 w 506956"/>
              <a:gd name="connsiteY713" fmla="*/ 76443 h 506956"/>
              <a:gd name="connsiteX714" fmla="*/ 369579 w 506956"/>
              <a:gd name="connsiteY714" fmla="*/ 69751 h 506956"/>
              <a:gd name="connsiteX715" fmla="*/ 395379 w 506956"/>
              <a:gd name="connsiteY715" fmla="*/ 69751 h 506956"/>
              <a:gd name="connsiteX716" fmla="*/ 391163 w 506956"/>
              <a:gd name="connsiteY716" fmla="*/ 76443 h 506956"/>
              <a:gd name="connsiteX717" fmla="*/ 387001 w 506956"/>
              <a:gd name="connsiteY717" fmla="*/ 76443 h 506956"/>
              <a:gd name="connsiteX718" fmla="*/ 393312 w 506956"/>
              <a:gd name="connsiteY718" fmla="*/ 66596 h 506956"/>
              <a:gd name="connsiteX719" fmla="*/ 387409 w 506956"/>
              <a:gd name="connsiteY719" fmla="*/ 57402 h 506956"/>
              <a:gd name="connsiteX720" fmla="*/ 391571 w 506956"/>
              <a:gd name="connsiteY720" fmla="*/ 57402 h 506956"/>
              <a:gd name="connsiteX721" fmla="*/ 395379 w 506956"/>
              <a:gd name="connsiteY721" fmla="*/ 63386 h 506956"/>
              <a:gd name="connsiteX722" fmla="*/ 399187 w 506956"/>
              <a:gd name="connsiteY722" fmla="*/ 57402 h 506956"/>
              <a:gd name="connsiteX723" fmla="*/ 403348 w 506956"/>
              <a:gd name="connsiteY723" fmla="*/ 57402 h 506956"/>
              <a:gd name="connsiteX724" fmla="*/ 397446 w 506956"/>
              <a:gd name="connsiteY724" fmla="*/ 66596 h 506956"/>
              <a:gd name="connsiteX725" fmla="*/ 403756 w 506956"/>
              <a:gd name="connsiteY725" fmla="*/ 76443 h 506956"/>
              <a:gd name="connsiteX726" fmla="*/ 399595 w 506956"/>
              <a:gd name="connsiteY726" fmla="*/ 76443 h 506956"/>
              <a:gd name="connsiteX727" fmla="*/ 395379 w 506956"/>
              <a:gd name="connsiteY727" fmla="*/ 69751 h 506956"/>
              <a:gd name="connsiteX728" fmla="*/ 421179 w 506956"/>
              <a:gd name="connsiteY728" fmla="*/ 69751 h 506956"/>
              <a:gd name="connsiteX729" fmla="*/ 416963 w 506956"/>
              <a:gd name="connsiteY729" fmla="*/ 76443 h 506956"/>
              <a:gd name="connsiteX730" fmla="*/ 412801 w 506956"/>
              <a:gd name="connsiteY730" fmla="*/ 76443 h 506956"/>
              <a:gd name="connsiteX731" fmla="*/ 419112 w 506956"/>
              <a:gd name="connsiteY731" fmla="*/ 66596 h 506956"/>
              <a:gd name="connsiteX732" fmla="*/ 413209 w 506956"/>
              <a:gd name="connsiteY732" fmla="*/ 57402 h 506956"/>
              <a:gd name="connsiteX733" fmla="*/ 417371 w 506956"/>
              <a:gd name="connsiteY733" fmla="*/ 57402 h 506956"/>
              <a:gd name="connsiteX734" fmla="*/ 421179 w 506956"/>
              <a:gd name="connsiteY734" fmla="*/ 63386 h 506956"/>
              <a:gd name="connsiteX735" fmla="*/ 424987 w 506956"/>
              <a:gd name="connsiteY735" fmla="*/ 57402 h 506956"/>
              <a:gd name="connsiteX736" fmla="*/ 429149 w 506956"/>
              <a:gd name="connsiteY736" fmla="*/ 57402 h 506956"/>
              <a:gd name="connsiteX737" fmla="*/ 423246 w 506956"/>
              <a:gd name="connsiteY737" fmla="*/ 66596 h 506956"/>
              <a:gd name="connsiteX738" fmla="*/ 429557 w 506956"/>
              <a:gd name="connsiteY738" fmla="*/ 76443 h 506956"/>
              <a:gd name="connsiteX739" fmla="*/ 425395 w 506956"/>
              <a:gd name="connsiteY739" fmla="*/ 76443 h 506956"/>
              <a:gd name="connsiteX740" fmla="*/ 421179 w 506956"/>
              <a:gd name="connsiteY740" fmla="*/ 69751 h 506956"/>
              <a:gd name="connsiteX741" fmla="*/ 446979 w 506956"/>
              <a:gd name="connsiteY741" fmla="*/ 69751 h 506956"/>
              <a:gd name="connsiteX742" fmla="*/ 442763 w 506956"/>
              <a:gd name="connsiteY742" fmla="*/ 76443 h 506956"/>
              <a:gd name="connsiteX743" fmla="*/ 438601 w 506956"/>
              <a:gd name="connsiteY743" fmla="*/ 76443 h 506956"/>
              <a:gd name="connsiteX744" fmla="*/ 444912 w 506956"/>
              <a:gd name="connsiteY744" fmla="*/ 66596 h 506956"/>
              <a:gd name="connsiteX745" fmla="*/ 439009 w 506956"/>
              <a:gd name="connsiteY745" fmla="*/ 57402 h 506956"/>
              <a:gd name="connsiteX746" fmla="*/ 443171 w 506956"/>
              <a:gd name="connsiteY746" fmla="*/ 57402 h 506956"/>
              <a:gd name="connsiteX747" fmla="*/ 446979 w 506956"/>
              <a:gd name="connsiteY747" fmla="*/ 63386 h 506956"/>
              <a:gd name="connsiteX748" fmla="*/ 450787 w 506956"/>
              <a:gd name="connsiteY748" fmla="*/ 57402 h 506956"/>
              <a:gd name="connsiteX749" fmla="*/ 454949 w 506956"/>
              <a:gd name="connsiteY749" fmla="*/ 57402 h 506956"/>
              <a:gd name="connsiteX750" fmla="*/ 449046 w 506956"/>
              <a:gd name="connsiteY750" fmla="*/ 66596 h 506956"/>
              <a:gd name="connsiteX751" fmla="*/ 455357 w 506956"/>
              <a:gd name="connsiteY751" fmla="*/ 76443 h 506956"/>
              <a:gd name="connsiteX752" fmla="*/ 451195 w 506956"/>
              <a:gd name="connsiteY752" fmla="*/ 76443 h 506956"/>
              <a:gd name="connsiteX753" fmla="*/ 446979 w 506956"/>
              <a:gd name="connsiteY753" fmla="*/ 69751 h 506956"/>
              <a:gd name="connsiteX754" fmla="*/ 472779 w 506956"/>
              <a:gd name="connsiteY754" fmla="*/ 69751 h 506956"/>
              <a:gd name="connsiteX755" fmla="*/ 468563 w 506956"/>
              <a:gd name="connsiteY755" fmla="*/ 76443 h 506956"/>
              <a:gd name="connsiteX756" fmla="*/ 464401 w 506956"/>
              <a:gd name="connsiteY756" fmla="*/ 76443 h 506956"/>
              <a:gd name="connsiteX757" fmla="*/ 470712 w 506956"/>
              <a:gd name="connsiteY757" fmla="*/ 66596 h 506956"/>
              <a:gd name="connsiteX758" fmla="*/ 464809 w 506956"/>
              <a:gd name="connsiteY758" fmla="*/ 57402 h 506956"/>
              <a:gd name="connsiteX759" fmla="*/ 468971 w 506956"/>
              <a:gd name="connsiteY759" fmla="*/ 57402 h 506956"/>
              <a:gd name="connsiteX760" fmla="*/ 472779 w 506956"/>
              <a:gd name="connsiteY760" fmla="*/ 63386 h 506956"/>
              <a:gd name="connsiteX761" fmla="*/ 476587 w 506956"/>
              <a:gd name="connsiteY761" fmla="*/ 57402 h 506956"/>
              <a:gd name="connsiteX762" fmla="*/ 480749 w 506956"/>
              <a:gd name="connsiteY762" fmla="*/ 57402 h 506956"/>
              <a:gd name="connsiteX763" fmla="*/ 474846 w 506956"/>
              <a:gd name="connsiteY763" fmla="*/ 66596 h 506956"/>
              <a:gd name="connsiteX764" fmla="*/ 481157 w 506956"/>
              <a:gd name="connsiteY764" fmla="*/ 76443 h 506956"/>
              <a:gd name="connsiteX765" fmla="*/ 476995 w 506956"/>
              <a:gd name="connsiteY765" fmla="*/ 76443 h 506956"/>
              <a:gd name="connsiteX766" fmla="*/ 472779 w 506956"/>
              <a:gd name="connsiteY766" fmla="*/ 69751 h 506956"/>
              <a:gd name="connsiteX767" fmla="*/ 498579 w 506956"/>
              <a:gd name="connsiteY767" fmla="*/ 69751 h 506956"/>
              <a:gd name="connsiteX768" fmla="*/ 494363 w 506956"/>
              <a:gd name="connsiteY768" fmla="*/ 76443 h 506956"/>
              <a:gd name="connsiteX769" fmla="*/ 490201 w 506956"/>
              <a:gd name="connsiteY769" fmla="*/ 76443 h 506956"/>
              <a:gd name="connsiteX770" fmla="*/ 496512 w 506956"/>
              <a:gd name="connsiteY770" fmla="*/ 66596 h 506956"/>
              <a:gd name="connsiteX771" fmla="*/ 490609 w 506956"/>
              <a:gd name="connsiteY771" fmla="*/ 57402 h 506956"/>
              <a:gd name="connsiteX772" fmla="*/ 494771 w 506956"/>
              <a:gd name="connsiteY772" fmla="*/ 57402 h 506956"/>
              <a:gd name="connsiteX773" fmla="*/ 498579 w 506956"/>
              <a:gd name="connsiteY773" fmla="*/ 63386 h 506956"/>
              <a:gd name="connsiteX774" fmla="*/ 502387 w 506956"/>
              <a:gd name="connsiteY774" fmla="*/ 57402 h 506956"/>
              <a:gd name="connsiteX775" fmla="*/ 506549 w 506956"/>
              <a:gd name="connsiteY775" fmla="*/ 57402 h 506956"/>
              <a:gd name="connsiteX776" fmla="*/ 500646 w 506956"/>
              <a:gd name="connsiteY776" fmla="*/ 66596 h 506956"/>
              <a:gd name="connsiteX777" fmla="*/ 506957 w 506956"/>
              <a:gd name="connsiteY777" fmla="*/ 76443 h 506956"/>
              <a:gd name="connsiteX778" fmla="*/ 502795 w 506956"/>
              <a:gd name="connsiteY778" fmla="*/ 76443 h 506956"/>
              <a:gd name="connsiteX779" fmla="*/ 498579 w 506956"/>
              <a:gd name="connsiteY779" fmla="*/ 69751 h 506956"/>
              <a:gd name="connsiteX780" fmla="*/ 8378 w 506956"/>
              <a:gd name="connsiteY780" fmla="*/ 98452 h 506956"/>
              <a:gd name="connsiteX781" fmla="*/ 4162 w 506956"/>
              <a:gd name="connsiteY781" fmla="*/ 105144 h 506956"/>
              <a:gd name="connsiteX782" fmla="*/ 0 w 506956"/>
              <a:gd name="connsiteY782" fmla="*/ 105144 h 506956"/>
              <a:gd name="connsiteX783" fmla="*/ 6310 w 506956"/>
              <a:gd name="connsiteY783" fmla="*/ 95297 h 506956"/>
              <a:gd name="connsiteX784" fmla="*/ 408 w 506956"/>
              <a:gd name="connsiteY784" fmla="*/ 86103 h 506956"/>
              <a:gd name="connsiteX785" fmla="*/ 4570 w 506956"/>
              <a:gd name="connsiteY785" fmla="*/ 86103 h 506956"/>
              <a:gd name="connsiteX786" fmla="*/ 8378 w 506956"/>
              <a:gd name="connsiteY786" fmla="*/ 92087 h 506956"/>
              <a:gd name="connsiteX787" fmla="*/ 12186 w 506956"/>
              <a:gd name="connsiteY787" fmla="*/ 86103 h 506956"/>
              <a:gd name="connsiteX788" fmla="*/ 16347 w 506956"/>
              <a:gd name="connsiteY788" fmla="*/ 86103 h 506956"/>
              <a:gd name="connsiteX789" fmla="*/ 10445 w 506956"/>
              <a:gd name="connsiteY789" fmla="*/ 95297 h 506956"/>
              <a:gd name="connsiteX790" fmla="*/ 16755 w 506956"/>
              <a:gd name="connsiteY790" fmla="*/ 105144 h 506956"/>
              <a:gd name="connsiteX791" fmla="*/ 12594 w 506956"/>
              <a:gd name="connsiteY791" fmla="*/ 105144 h 506956"/>
              <a:gd name="connsiteX792" fmla="*/ 8378 w 506956"/>
              <a:gd name="connsiteY792" fmla="*/ 98452 h 506956"/>
              <a:gd name="connsiteX793" fmla="*/ 34178 w 506956"/>
              <a:gd name="connsiteY793" fmla="*/ 98452 h 506956"/>
              <a:gd name="connsiteX794" fmla="*/ 29962 w 506956"/>
              <a:gd name="connsiteY794" fmla="*/ 105144 h 506956"/>
              <a:gd name="connsiteX795" fmla="*/ 25800 w 506956"/>
              <a:gd name="connsiteY795" fmla="*/ 105144 h 506956"/>
              <a:gd name="connsiteX796" fmla="*/ 32110 w 506956"/>
              <a:gd name="connsiteY796" fmla="*/ 95297 h 506956"/>
              <a:gd name="connsiteX797" fmla="*/ 26208 w 506956"/>
              <a:gd name="connsiteY797" fmla="*/ 86103 h 506956"/>
              <a:gd name="connsiteX798" fmla="*/ 30370 w 506956"/>
              <a:gd name="connsiteY798" fmla="*/ 86103 h 506956"/>
              <a:gd name="connsiteX799" fmla="*/ 34178 w 506956"/>
              <a:gd name="connsiteY799" fmla="*/ 92087 h 506956"/>
              <a:gd name="connsiteX800" fmla="*/ 37986 w 506956"/>
              <a:gd name="connsiteY800" fmla="*/ 86103 h 506956"/>
              <a:gd name="connsiteX801" fmla="*/ 42147 w 506956"/>
              <a:gd name="connsiteY801" fmla="*/ 86103 h 506956"/>
              <a:gd name="connsiteX802" fmla="*/ 36245 w 506956"/>
              <a:gd name="connsiteY802" fmla="*/ 95297 h 506956"/>
              <a:gd name="connsiteX803" fmla="*/ 42555 w 506956"/>
              <a:gd name="connsiteY803" fmla="*/ 105144 h 506956"/>
              <a:gd name="connsiteX804" fmla="*/ 38394 w 506956"/>
              <a:gd name="connsiteY804" fmla="*/ 105144 h 506956"/>
              <a:gd name="connsiteX805" fmla="*/ 34178 w 506956"/>
              <a:gd name="connsiteY805" fmla="*/ 98452 h 506956"/>
              <a:gd name="connsiteX806" fmla="*/ 59978 w 506956"/>
              <a:gd name="connsiteY806" fmla="*/ 98452 h 506956"/>
              <a:gd name="connsiteX807" fmla="*/ 55762 w 506956"/>
              <a:gd name="connsiteY807" fmla="*/ 105144 h 506956"/>
              <a:gd name="connsiteX808" fmla="*/ 51600 w 506956"/>
              <a:gd name="connsiteY808" fmla="*/ 105144 h 506956"/>
              <a:gd name="connsiteX809" fmla="*/ 57911 w 506956"/>
              <a:gd name="connsiteY809" fmla="*/ 95297 h 506956"/>
              <a:gd name="connsiteX810" fmla="*/ 52008 w 506956"/>
              <a:gd name="connsiteY810" fmla="*/ 86103 h 506956"/>
              <a:gd name="connsiteX811" fmla="*/ 56170 w 506956"/>
              <a:gd name="connsiteY811" fmla="*/ 86103 h 506956"/>
              <a:gd name="connsiteX812" fmla="*/ 59978 w 506956"/>
              <a:gd name="connsiteY812" fmla="*/ 92087 h 506956"/>
              <a:gd name="connsiteX813" fmla="*/ 63786 w 506956"/>
              <a:gd name="connsiteY813" fmla="*/ 86103 h 506956"/>
              <a:gd name="connsiteX814" fmla="*/ 67948 w 506956"/>
              <a:gd name="connsiteY814" fmla="*/ 86103 h 506956"/>
              <a:gd name="connsiteX815" fmla="*/ 62045 w 506956"/>
              <a:gd name="connsiteY815" fmla="*/ 95297 h 506956"/>
              <a:gd name="connsiteX816" fmla="*/ 68356 w 506956"/>
              <a:gd name="connsiteY816" fmla="*/ 105144 h 506956"/>
              <a:gd name="connsiteX817" fmla="*/ 64194 w 506956"/>
              <a:gd name="connsiteY817" fmla="*/ 105144 h 506956"/>
              <a:gd name="connsiteX818" fmla="*/ 59978 w 506956"/>
              <a:gd name="connsiteY818" fmla="*/ 98452 h 506956"/>
              <a:gd name="connsiteX819" fmla="*/ 85778 w 506956"/>
              <a:gd name="connsiteY819" fmla="*/ 98452 h 506956"/>
              <a:gd name="connsiteX820" fmla="*/ 81562 w 506956"/>
              <a:gd name="connsiteY820" fmla="*/ 105144 h 506956"/>
              <a:gd name="connsiteX821" fmla="*/ 77400 w 506956"/>
              <a:gd name="connsiteY821" fmla="*/ 105144 h 506956"/>
              <a:gd name="connsiteX822" fmla="*/ 83711 w 506956"/>
              <a:gd name="connsiteY822" fmla="*/ 95297 h 506956"/>
              <a:gd name="connsiteX823" fmla="*/ 77808 w 506956"/>
              <a:gd name="connsiteY823" fmla="*/ 86103 h 506956"/>
              <a:gd name="connsiteX824" fmla="*/ 81970 w 506956"/>
              <a:gd name="connsiteY824" fmla="*/ 86103 h 506956"/>
              <a:gd name="connsiteX825" fmla="*/ 85778 w 506956"/>
              <a:gd name="connsiteY825" fmla="*/ 92087 h 506956"/>
              <a:gd name="connsiteX826" fmla="*/ 89586 w 506956"/>
              <a:gd name="connsiteY826" fmla="*/ 86103 h 506956"/>
              <a:gd name="connsiteX827" fmla="*/ 93748 w 506956"/>
              <a:gd name="connsiteY827" fmla="*/ 86103 h 506956"/>
              <a:gd name="connsiteX828" fmla="*/ 87845 w 506956"/>
              <a:gd name="connsiteY828" fmla="*/ 95297 h 506956"/>
              <a:gd name="connsiteX829" fmla="*/ 94156 w 506956"/>
              <a:gd name="connsiteY829" fmla="*/ 105144 h 506956"/>
              <a:gd name="connsiteX830" fmla="*/ 89994 w 506956"/>
              <a:gd name="connsiteY830" fmla="*/ 105144 h 506956"/>
              <a:gd name="connsiteX831" fmla="*/ 85778 w 506956"/>
              <a:gd name="connsiteY831" fmla="*/ 98452 h 506956"/>
              <a:gd name="connsiteX832" fmla="*/ 111578 w 506956"/>
              <a:gd name="connsiteY832" fmla="*/ 98452 h 506956"/>
              <a:gd name="connsiteX833" fmla="*/ 107362 w 506956"/>
              <a:gd name="connsiteY833" fmla="*/ 105144 h 506956"/>
              <a:gd name="connsiteX834" fmla="*/ 103200 w 506956"/>
              <a:gd name="connsiteY834" fmla="*/ 105144 h 506956"/>
              <a:gd name="connsiteX835" fmla="*/ 109511 w 506956"/>
              <a:gd name="connsiteY835" fmla="*/ 95297 h 506956"/>
              <a:gd name="connsiteX836" fmla="*/ 103608 w 506956"/>
              <a:gd name="connsiteY836" fmla="*/ 86103 h 506956"/>
              <a:gd name="connsiteX837" fmla="*/ 107770 w 506956"/>
              <a:gd name="connsiteY837" fmla="*/ 86103 h 506956"/>
              <a:gd name="connsiteX838" fmla="*/ 111578 w 506956"/>
              <a:gd name="connsiteY838" fmla="*/ 92087 h 506956"/>
              <a:gd name="connsiteX839" fmla="*/ 115386 w 506956"/>
              <a:gd name="connsiteY839" fmla="*/ 86103 h 506956"/>
              <a:gd name="connsiteX840" fmla="*/ 119548 w 506956"/>
              <a:gd name="connsiteY840" fmla="*/ 86103 h 506956"/>
              <a:gd name="connsiteX841" fmla="*/ 113645 w 506956"/>
              <a:gd name="connsiteY841" fmla="*/ 95297 h 506956"/>
              <a:gd name="connsiteX842" fmla="*/ 119956 w 506956"/>
              <a:gd name="connsiteY842" fmla="*/ 105144 h 506956"/>
              <a:gd name="connsiteX843" fmla="*/ 115794 w 506956"/>
              <a:gd name="connsiteY843" fmla="*/ 105144 h 506956"/>
              <a:gd name="connsiteX844" fmla="*/ 111578 w 506956"/>
              <a:gd name="connsiteY844" fmla="*/ 98452 h 506956"/>
              <a:gd name="connsiteX845" fmla="*/ 137378 w 506956"/>
              <a:gd name="connsiteY845" fmla="*/ 98452 h 506956"/>
              <a:gd name="connsiteX846" fmla="*/ 133162 w 506956"/>
              <a:gd name="connsiteY846" fmla="*/ 105144 h 506956"/>
              <a:gd name="connsiteX847" fmla="*/ 129000 w 506956"/>
              <a:gd name="connsiteY847" fmla="*/ 105144 h 506956"/>
              <a:gd name="connsiteX848" fmla="*/ 135311 w 506956"/>
              <a:gd name="connsiteY848" fmla="*/ 95297 h 506956"/>
              <a:gd name="connsiteX849" fmla="*/ 129408 w 506956"/>
              <a:gd name="connsiteY849" fmla="*/ 86103 h 506956"/>
              <a:gd name="connsiteX850" fmla="*/ 133570 w 506956"/>
              <a:gd name="connsiteY850" fmla="*/ 86103 h 506956"/>
              <a:gd name="connsiteX851" fmla="*/ 137378 w 506956"/>
              <a:gd name="connsiteY851" fmla="*/ 92087 h 506956"/>
              <a:gd name="connsiteX852" fmla="*/ 141186 w 506956"/>
              <a:gd name="connsiteY852" fmla="*/ 86103 h 506956"/>
              <a:gd name="connsiteX853" fmla="*/ 145348 w 506956"/>
              <a:gd name="connsiteY853" fmla="*/ 86103 h 506956"/>
              <a:gd name="connsiteX854" fmla="*/ 139445 w 506956"/>
              <a:gd name="connsiteY854" fmla="*/ 95297 h 506956"/>
              <a:gd name="connsiteX855" fmla="*/ 145756 w 506956"/>
              <a:gd name="connsiteY855" fmla="*/ 105144 h 506956"/>
              <a:gd name="connsiteX856" fmla="*/ 141594 w 506956"/>
              <a:gd name="connsiteY856" fmla="*/ 105144 h 506956"/>
              <a:gd name="connsiteX857" fmla="*/ 137378 w 506956"/>
              <a:gd name="connsiteY857" fmla="*/ 98452 h 506956"/>
              <a:gd name="connsiteX858" fmla="*/ 163178 w 506956"/>
              <a:gd name="connsiteY858" fmla="*/ 98452 h 506956"/>
              <a:gd name="connsiteX859" fmla="*/ 158962 w 506956"/>
              <a:gd name="connsiteY859" fmla="*/ 105144 h 506956"/>
              <a:gd name="connsiteX860" fmla="*/ 154800 w 506956"/>
              <a:gd name="connsiteY860" fmla="*/ 105144 h 506956"/>
              <a:gd name="connsiteX861" fmla="*/ 161111 w 506956"/>
              <a:gd name="connsiteY861" fmla="*/ 95297 h 506956"/>
              <a:gd name="connsiteX862" fmla="*/ 155208 w 506956"/>
              <a:gd name="connsiteY862" fmla="*/ 86103 h 506956"/>
              <a:gd name="connsiteX863" fmla="*/ 159370 w 506956"/>
              <a:gd name="connsiteY863" fmla="*/ 86103 h 506956"/>
              <a:gd name="connsiteX864" fmla="*/ 163178 w 506956"/>
              <a:gd name="connsiteY864" fmla="*/ 92087 h 506956"/>
              <a:gd name="connsiteX865" fmla="*/ 166986 w 506956"/>
              <a:gd name="connsiteY865" fmla="*/ 86103 h 506956"/>
              <a:gd name="connsiteX866" fmla="*/ 171148 w 506956"/>
              <a:gd name="connsiteY866" fmla="*/ 86103 h 506956"/>
              <a:gd name="connsiteX867" fmla="*/ 165245 w 506956"/>
              <a:gd name="connsiteY867" fmla="*/ 95297 h 506956"/>
              <a:gd name="connsiteX868" fmla="*/ 171556 w 506956"/>
              <a:gd name="connsiteY868" fmla="*/ 105144 h 506956"/>
              <a:gd name="connsiteX869" fmla="*/ 167394 w 506956"/>
              <a:gd name="connsiteY869" fmla="*/ 105144 h 506956"/>
              <a:gd name="connsiteX870" fmla="*/ 163178 w 506956"/>
              <a:gd name="connsiteY870" fmla="*/ 98452 h 506956"/>
              <a:gd name="connsiteX871" fmla="*/ 188978 w 506956"/>
              <a:gd name="connsiteY871" fmla="*/ 98452 h 506956"/>
              <a:gd name="connsiteX872" fmla="*/ 184762 w 506956"/>
              <a:gd name="connsiteY872" fmla="*/ 105144 h 506956"/>
              <a:gd name="connsiteX873" fmla="*/ 180601 w 506956"/>
              <a:gd name="connsiteY873" fmla="*/ 105144 h 506956"/>
              <a:gd name="connsiteX874" fmla="*/ 186911 w 506956"/>
              <a:gd name="connsiteY874" fmla="*/ 95297 h 506956"/>
              <a:gd name="connsiteX875" fmla="*/ 181009 w 506956"/>
              <a:gd name="connsiteY875" fmla="*/ 86103 h 506956"/>
              <a:gd name="connsiteX876" fmla="*/ 185170 w 506956"/>
              <a:gd name="connsiteY876" fmla="*/ 86103 h 506956"/>
              <a:gd name="connsiteX877" fmla="*/ 188978 w 506956"/>
              <a:gd name="connsiteY877" fmla="*/ 92087 h 506956"/>
              <a:gd name="connsiteX878" fmla="*/ 192786 w 506956"/>
              <a:gd name="connsiteY878" fmla="*/ 86103 h 506956"/>
              <a:gd name="connsiteX879" fmla="*/ 196948 w 506956"/>
              <a:gd name="connsiteY879" fmla="*/ 86103 h 506956"/>
              <a:gd name="connsiteX880" fmla="*/ 191045 w 506956"/>
              <a:gd name="connsiteY880" fmla="*/ 95297 h 506956"/>
              <a:gd name="connsiteX881" fmla="*/ 197356 w 506956"/>
              <a:gd name="connsiteY881" fmla="*/ 105144 h 506956"/>
              <a:gd name="connsiteX882" fmla="*/ 193194 w 506956"/>
              <a:gd name="connsiteY882" fmla="*/ 105144 h 506956"/>
              <a:gd name="connsiteX883" fmla="*/ 188978 w 506956"/>
              <a:gd name="connsiteY883" fmla="*/ 98452 h 506956"/>
              <a:gd name="connsiteX884" fmla="*/ 214778 w 506956"/>
              <a:gd name="connsiteY884" fmla="*/ 98452 h 506956"/>
              <a:gd name="connsiteX885" fmla="*/ 210562 w 506956"/>
              <a:gd name="connsiteY885" fmla="*/ 105144 h 506956"/>
              <a:gd name="connsiteX886" fmla="*/ 206401 w 506956"/>
              <a:gd name="connsiteY886" fmla="*/ 105144 h 506956"/>
              <a:gd name="connsiteX887" fmla="*/ 212711 w 506956"/>
              <a:gd name="connsiteY887" fmla="*/ 95297 h 506956"/>
              <a:gd name="connsiteX888" fmla="*/ 206809 w 506956"/>
              <a:gd name="connsiteY888" fmla="*/ 86103 h 506956"/>
              <a:gd name="connsiteX889" fmla="*/ 210970 w 506956"/>
              <a:gd name="connsiteY889" fmla="*/ 86103 h 506956"/>
              <a:gd name="connsiteX890" fmla="*/ 214778 w 506956"/>
              <a:gd name="connsiteY890" fmla="*/ 92087 h 506956"/>
              <a:gd name="connsiteX891" fmla="*/ 218586 w 506956"/>
              <a:gd name="connsiteY891" fmla="*/ 86103 h 506956"/>
              <a:gd name="connsiteX892" fmla="*/ 222748 w 506956"/>
              <a:gd name="connsiteY892" fmla="*/ 86103 h 506956"/>
              <a:gd name="connsiteX893" fmla="*/ 216846 w 506956"/>
              <a:gd name="connsiteY893" fmla="*/ 95297 h 506956"/>
              <a:gd name="connsiteX894" fmla="*/ 223156 w 506956"/>
              <a:gd name="connsiteY894" fmla="*/ 105144 h 506956"/>
              <a:gd name="connsiteX895" fmla="*/ 218994 w 506956"/>
              <a:gd name="connsiteY895" fmla="*/ 105144 h 506956"/>
              <a:gd name="connsiteX896" fmla="*/ 214778 w 506956"/>
              <a:gd name="connsiteY896" fmla="*/ 98452 h 506956"/>
              <a:gd name="connsiteX897" fmla="*/ 240578 w 506956"/>
              <a:gd name="connsiteY897" fmla="*/ 98452 h 506956"/>
              <a:gd name="connsiteX898" fmla="*/ 236362 w 506956"/>
              <a:gd name="connsiteY898" fmla="*/ 105144 h 506956"/>
              <a:gd name="connsiteX899" fmla="*/ 232201 w 506956"/>
              <a:gd name="connsiteY899" fmla="*/ 105144 h 506956"/>
              <a:gd name="connsiteX900" fmla="*/ 238511 w 506956"/>
              <a:gd name="connsiteY900" fmla="*/ 95297 h 506956"/>
              <a:gd name="connsiteX901" fmla="*/ 232609 w 506956"/>
              <a:gd name="connsiteY901" fmla="*/ 86103 h 506956"/>
              <a:gd name="connsiteX902" fmla="*/ 236770 w 506956"/>
              <a:gd name="connsiteY902" fmla="*/ 86103 h 506956"/>
              <a:gd name="connsiteX903" fmla="*/ 240578 w 506956"/>
              <a:gd name="connsiteY903" fmla="*/ 92087 h 506956"/>
              <a:gd name="connsiteX904" fmla="*/ 244386 w 506956"/>
              <a:gd name="connsiteY904" fmla="*/ 86103 h 506956"/>
              <a:gd name="connsiteX905" fmla="*/ 248548 w 506956"/>
              <a:gd name="connsiteY905" fmla="*/ 86103 h 506956"/>
              <a:gd name="connsiteX906" fmla="*/ 242646 w 506956"/>
              <a:gd name="connsiteY906" fmla="*/ 95297 h 506956"/>
              <a:gd name="connsiteX907" fmla="*/ 248956 w 506956"/>
              <a:gd name="connsiteY907" fmla="*/ 105144 h 506956"/>
              <a:gd name="connsiteX908" fmla="*/ 244794 w 506956"/>
              <a:gd name="connsiteY908" fmla="*/ 105144 h 506956"/>
              <a:gd name="connsiteX909" fmla="*/ 240578 w 506956"/>
              <a:gd name="connsiteY909" fmla="*/ 98452 h 506956"/>
              <a:gd name="connsiteX910" fmla="*/ 266378 w 506956"/>
              <a:gd name="connsiteY910" fmla="*/ 98452 h 506956"/>
              <a:gd name="connsiteX911" fmla="*/ 262162 w 506956"/>
              <a:gd name="connsiteY911" fmla="*/ 105144 h 506956"/>
              <a:gd name="connsiteX912" fmla="*/ 258001 w 506956"/>
              <a:gd name="connsiteY912" fmla="*/ 105144 h 506956"/>
              <a:gd name="connsiteX913" fmla="*/ 264311 w 506956"/>
              <a:gd name="connsiteY913" fmla="*/ 95297 h 506956"/>
              <a:gd name="connsiteX914" fmla="*/ 258409 w 506956"/>
              <a:gd name="connsiteY914" fmla="*/ 86103 h 506956"/>
              <a:gd name="connsiteX915" fmla="*/ 262570 w 506956"/>
              <a:gd name="connsiteY915" fmla="*/ 86103 h 506956"/>
              <a:gd name="connsiteX916" fmla="*/ 266378 w 506956"/>
              <a:gd name="connsiteY916" fmla="*/ 92087 h 506956"/>
              <a:gd name="connsiteX917" fmla="*/ 270187 w 506956"/>
              <a:gd name="connsiteY917" fmla="*/ 86103 h 506956"/>
              <a:gd name="connsiteX918" fmla="*/ 274348 w 506956"/>
              <a:gd name="connsiteY918" fmla="*/ 86103 h 506956"/>
              <a:gd name="connsiteX919" fmla="*/ 268446 w 506956"/>
              <a:gd name="connsiteY919" fmla="*/ 95297 h 506956"/>
              <a:gd name="connsiteX920" fmla="*/ 274756 w 506956"/>
              <a:gd name="connsiteY920" fmla="*/ 105144 h 506956"/>
              <a:gd name="connsiteX921" fmla="*/ 270595 w 506956"/>
              <a:gd name="connsiteY921" fmla="*/ 105144 h 506956"/>
              <a:gd name="connsiteX922" fmla="*/ 266378 w 506956"/>
              <a:gd name="connsiteY922" fmla="*/ 98452 h 506956"/>
              <a:gd name="connsiteX923" fmla="*/ 292179 w 506956"/>
              <a:gd name="connsiteY923" fmla="*/ 98452 h 506956"/>
              <a:gd name="connsiteX924" fmla="*/ 287962 w 506956"/>
              <a:gd name="connsiteY924" fmla="*/ 105144 h 506956"/>
              <a:gd name="connsiteX925" fmla="*/ 283801 w 506956"/>
              <a:gd name="connsiteY925" fmla="*/ 105144 h 506956"/>
              <a:gd name="connsiteX926" fmla="*/ 290111 w 506956"/>
              <a:gd name="connsiteY926" fmla="*/ 95297 h 506956"/>
              <a:gd name="connsiteX927" fmla="*/ 284209 w 506956"/>
              <a:gd name="connsiteY927" fmla="*/ 86103 h 506956"/>
              <a:gd name="connsiteX928" fmla="*/ 288370 w 506956"/>
              <a:gd name="connsiteY928" fmla="*/ 86103 h 506956"/>
              <a:gd name="connsiteX929" fmla="*/ 292179 w 506956"/>
              <a:gd name="connsiteY929" fmla="*/ 92087 h 506956"/>
              <a:gd name="connsiteX930" fmla="*/ 295987 w 506956"/>
              <a:gd name="connsiteY930" fmla="*/ 86103 h 506956"/>
              <a:gd name="connsiteX931" fmla="*/ 300148 w 506956"/>
              <a:gd name="connsiteY931" fmla="*/ 86103 h 506956"/>
              <a:gd name="connsiteX932" fmla="*/ 294246 w 506956"/>
              <a:gd name="connsiteY932" fmla="*/ 95297 h 506956"/>
              <a:gd name="connsiteX933" fmla="*/ 300556 w 506956"/>
              <a:gd name="connsiteY933" fmla="*/ 105144 h 506956"/>
              <a:gd name="connsiteX934" fmla="*/ 296395 w 506956"/>
              <a:gd name="connsiteY934" fmla="*/ 105144 h 506956"/>
              <a:gd name="connsiteX935" fmla="*/ 292179 w 506956"/>
              <a:gd name="connsiteY935" fmla="*/ 98452 h 506956"/>
              <a:gd name="connsiteX936" fmla="*/ 317979 w 506956"/>
              <a:gd name="connsiteY936" fmla="*/ 98452 h 506956"/>
              <a:gd name="connsiteX937" fmla="*/ 313762 w 506956"/>
              <a:gd name="connsiteY937" fmla="*/ 105144 h 506956"/>
              <a:gd name="connsiteX938" fmla="*/ 309601 w 506956"/>
              <a:gd name="connsiteY938" fmla="*/ 105144 h 506956"/>
              <a:gd name="connsiteX939" fmla="*/ 315911 w 506956"/>
              <a:gd name="connsiteY939" fmla="*/ 95297 h 506956"/>
              <a:gd name="connsiteX940" fmla="*/ 310009 w 506956"/>
              <a:gd name="connsiteY940" fmla="*/ 86103 h 506956"/>
              <a:gd name="connsiteX941" fmla="*/ 314170 w 506956"/>
              <a:gd name="connsiteY941" fmla="*/ 86103 h 506956"/>
              <a:gd name="connsiteX942" fmla="*/ 317979 w 506956"/>
              <a:gd name="connsiteY942" fmla="*/ 92087 h 506956"/>
              <a:gd name="connsiteX943" fmla="*/ 321787 w 506956"/>
              <a:gd name="connsiteY943" fmla="*/ 86103 h 506956"/>
              <a:gd name="connsiteX944" fmla="*/ 325948 w 506956"/>
              <a:gd name="connsiteY944" fmla="*/ 86103 h 506956"/>
              <a:gd name="connsiteX945" fmla="*/ 320046 w 506956"/>
              <a:gd name="connsiteY945" fmla="*/ 95297 h 506956"/>
              <a:gd name="connsiteX946" fmla="*/ 326356 w 506956"/>
              <a:gd name="connsiteY946" fmla="*/ 105144 h 506956"/>
              <a:gd name="connsiteX947" fmla="*/ 322195 w 506956"/>
              <a:gd name="connsiteY947" fmla="*/ 105144 h 506956"/>
              <a:gd name="connsiteX948" fmla="*/ 317979 w 506956"/>
              <a:gd name="connsiteY948" fmla="*/ 98452 h 506956"/>
              <a:gd name="connsiteX949" fmla="*/ 343779 w 506956"/>
              <a:gd name="connsiteY949" fmla="*/ 98452 h 506956"/>
              <a:gd name="connsiteX950" fmla="*/ 339563 w 506956"/>
              <a:gd name="connsiteY950" fmla="*/ 105144 h 506956"/>
              <a:gd name="connsiteX951" fmla="*/ 335401 w 506956"/>
              <a:gd name="connsiteY951" fmla="*/ 105144 h 506956"/>
              <a:gd name="connsiteX952" fmla="*/ 341711 w 506956"/>
              <a:gd name="connsiteY952" fmla="*/ 95297 h 506956"/>
              <a:gd name="connsiteX953" fmla="*/ 335809 w 506956"/>
              <a:gd name="connsiteY953" fmla="*/ 86103 h 506956"/>
              <a:gd name="connsiteX954" fmla="*/ 339971 w 506956"/>
              <a:gd name="connsiteY954" fmla="*/ 86103 h 506956"/>
              <a:gd name="connsiteX955" fmla="*/ 343779 w 506956"/>
              <a:gd name="connsiteY955" fmla="*/ 92087 h 506956"/>
              <a:gd name="connsiteX956" fmla="*/ 347587 w 506956"/>
              <a:gd name="connsiteY956" fmla="*/ 86103 h 506956"/>
              <a:gd name="connsiteX957" fmla="*/ 351748 w 506956"/>
              <a:gd name="connsiteY957" fmla="*/ 86103 h 506956"/>
              <a:gd name="connsiteX958" fmla="*/ 345846 w 506956"/>
              <a:gd name="connsiteY958" fmla="*/ 95297 h 506956"/>
              <a:gd name="connsiteX959" fmla="*/ 352156 w 506956"/>
              <a:gd name="connsiteY959" fmla="*/ 105144 h 506956"/>
              <a:gd name="connsiteX960" fmla="*/ 347995 w 506956"/>
              <a:gd name="connsiteY960" fmla="*/ 105144 h 506956"/>
              <a:gd name="connsiteX961" fmla="*/ 343779 w 506956"/>
              <a:gd name="connsiteY961" fmla="*/ 98452 h 506956"/>
              <a:gd name="connsiteX962" fmla="*/ 369579 w 506956"/>
              <a:gd name="connsiteY962" fmla="*/ 98452 h 506956"/>
              <a:gd name="connsiteX963" fmla="*/ 365363 w 506956"/>
              <a:gd name="connsiteY963" fmla="*/ 105144 h 506956"/>
              <a:gd name="connsiteX964" fmla="*/ 361201 w 506956"/>
              <a:gd name="connsiteY964" fmla="*/ 105144 h 506956"/>
              <a:gd name="connsiteX965" fmla="*/ 367511 w 506956"/>
              <a:gd name="connsiteY965" fmla="*/ 95297 h 506956"/>
              <a:gd name="connsiteX966" fmla="*/ 361609 w 506956"/>
              <a:gd name="connsiteY966" fmla="*/ 86103 h 506956"/>
              <a:gd name="connsiteX967" fmla="*/ 365771 w 506956"/>
              <a:gd name="connsiteY967" fmla="*/ 86103 h 506956"/>
              <a:gd name="connsiteX968" fmla="*/ 369579 w 506956"/>
              <a:gd name="connsiteY968" fmla="*/ 92087 h 506956"/>
              <a:gd name="connsiteX969" fmla="*/ 373387 w 506956"/>
              <a:gd name="connsiteY969" fmla="*/ 86103 h 506956"/>
              <a:gd name="connsiteX970" fmla="*/ 377548 w 506956"/>
              <a:gd name="connsiteY970" fmla="*/ 86103 h 506956"/>
              <a:gd name="connsiteX971" fmla="*/ 371646 w 506956"/>
              <a:gd name="connsiteY971" fmla="*/ 95297 h 506956"/>
              <a:gd name="connsiteX972" fmla="*/ 377956 w 506956"/>
              <a:gd name="connsiteY972" fmla="*/ 105144 h 506956"/>
              <a:gd name="connsiteX973" fmla="*/ 373795 w 506956"/>
              <a:gd name="connsiteY973" fmla="*/ 105144 h 506956"/>
              <a:gd name="connsiteX974" fmla="*/ 369579 w 506956"/>
              <a:gd name="connsiteY974" fmla="*/ 98452 h 506956"/>
              <a:gd name="connsiteX975" fmla="*/ 395379 w 506956"/>
              <a:gd name="connsiteY975" fmla="*/ 98452 h 506956"/>
              <a:gd name="connsiteX976" fmla="*/ 391163 w 506956"/>
              <a:gd name="connsiteY976" fmla="*/ 105144 h 506956"/>
              <a:gd name="connsiteX977" fmla="*/ 387001 w 506956"/>
              <a:gd name="connsiteY977" fmla="*/ 105144 h 506956"/>
              <a:gd name="connsiteX978" fmla="*/ 393312 w 506956"/>
              <a:gd name="connsiteY978" fmla="*/ 95297 h 506956"/>
              <a:gd name="connsiteX979" fmla="*/ 387409 w 506956"/>
              <a:gd name="connsiteY979" fmla="*/ 86103 h 506956"/>
              <a:gd name="connsiteX980" fmla="*/ 391571 w 506956"/>
              <a:gd name="connsiteY980" fmla="*/ 86103 h 506956"/>
              <a:gd name="connsiteX981" fmla="*/ 395379 w 506956"/>
              <a:gd name="connsiteY981" fmla="*/ 92087 h 506956"/>
              <a:gd name="connsiteX982" fmla="*/ 399187 w 506956"/>
              <a:gd name="connsiteY982" fmla="*/ 86103 h 506956"/>
              <a:gd name="connsiteX983" fmla="*/ 403348 w 506956"/>
              <a:gd name="connsiteY983" fmla="*/ 86103 h 506956"/>
              <a:gd name="connsiteX984" fmla="*/ 397446 w 506956"/>
              <a:gd name="connsiteY984" fmla="*/ 95297 h 506956"/>
              <a:gd name="connsiteX985" fmla="*/ 403756 w 506956"/>
              <a:gd name="connsiteY985" fmla="*/ 105144 h 506956"/>
              <a:gd name="connsiteX986" fmla="*/ 399595 w 506956"/>
              <a:gd name="connsiteY986" fmla="*/ 105144 h 506956"/>
              <a:gd name="connsiteX987" fmla="*/ 395379 w 506956"/>
              <a:gd name="connsiteY987" fmla="*/ 98452 h 506956"/>
              <a:gd name="connsiteX988" fmla="*/ 421179 w 506956"/>
              <a:gd name="connsiteY988" fmla="*/ 98452 h 506956"/>
              <a:gd name="connsiteX989" fmla="*/ 416963 w 506956"/>
              <a:gd name="connsiteY989" fmla="*/ 105144 h 506956"/>
              <a:gd name="connsiteX990" fmla="*/ 412801 w 506956"/>
              <a:gd name="connsiteY990" fmla="*/ 105144 h 506956"/>
              <a:gd name="connsiteX991" fmla="*/ 419112 w 506956"/>
              <a:gd name="connsiteY991" fmla="*/ 95297 h 506956"/>
              <a:gd name="connsiteX992" fmla="*/ 413209 w 506956"/>
              <a:gd name="connsiteY992" fmla="*/ 86103 h 506956"/>
              <a:gd name="connsiteX993" fmla="*/ 417371 w 506956"/>
              <a:gd name="connsiteY993" fmla="*/ 86103 h 506956"/>
              <a:gd name="connsiteX994" fmla="*/ 421179 w 506956"/>
              <a:gd name="connsiteY994" fmla="*/ 92087 h 506956"/>
              <a:gd name="connsiteX995" fmla="*/ 424987 w 506956"/>
              <a:gd name="connsiteY995" fmla="*/ 86103 h 506956"/>
              <a:gd name="connsiteX996" fmla="*/ 429149 w 506956"/>
              <a:gd name="connsiteY996" fmla="*/ 86103 h 506956"/>
              <a:gd name="connsiteX997" fmla="*/ 423246 w 506956"/>
              <a:gd name="connsiteY997" fmla="*/ 95297 h 506956"/>
              <a:gd name="connsiteX998" fmla="*/ 429557 w 506956"/>
              <a:gd name="connsiteY998" fmla="*/ 105144 h 506956"/>
              <a:gd name="connsiteX999" fmla="*/ 425395 w 506956"/>
              <a:gd name="connsiteY999" fmla="*/ 105144 h 506956"/>
              <a:gd name="connsiteX1000" fmla="*/ 421179 w 506956"/>
              <a:gd name="connsiteY1000" fmla="*/ 98452 h 506956"/>
              <a:gd name="connsiteX1001" fmla="*/ 446979 w 506956"/>
              <a:gd name="connsiteY1001" fmla="*/ 98452 h 506956"/>
              <a:gd name="connsiteX1002" fmla="*/ 442763 w 506956"/>
              <a:gd name="connsiteY1002" fmla="*/ 105144 h 506956"/>
              <a:gd name="connsiteX1003" fmla="*/ 438601 w 506956"/>
              <a:gd name="connsiteY1003" fmla="*/ 105144 h 506956"/>
              <a:gd name="connsiteX1004" fmla="*/ 444912 w 506956"/>
              <a:gd name="connsiteY1004" fmla="*/ 95297 h 506956"/>
              <a:gd name="connsiteX1005" fmla="*/ 439009 w 506956"/>
              <a:gd name="connsiteY1005" fmla="*/ 86103 h 506956"/>
              <a:gd name="connsiteX1006" fmla="*/ 443171 w 506956"/>
              <a:gd name="connsiteY1006" fmla="*/ 86103 h 506956"/>
              <a:gd name="connsiteX1007" fmla="*/ 446979 w 506956"/>
              <a:gd name="connsiteY1007" fmla="*/ 92087 h 506956"/>
              <a:gd name="connsiteX1008" fmla="*/ 450787 w 506956"/>
              <a:gd name="connsiteY1008" fmla="*/ 86103 h 506956"/>
              <a:gd name="connsiteX1009" fmla="*/ 454949 w 506956"/>
              <a:gd name="connsiteY1009" fmla="*/ 86103 h 506956"/>
              <a:gd name="connsiteX1010" fmla="*/ 449046 w 506956"/>
              <a:gd name="connsiteY1010" fmla="*/ 95297 h 506956"/>
              <a:gd name="connsiteX1011" fmla="*/ 455357 w 506956"/>
              <a:gd name="connsiteY1011" fmla="*/ 105144 h 506956"/>
              <a:gd name="connsiteX1012" fmla="*/ 451195 w 506956"/>
              <a:gd name="connsiteY1012" fmla="*/ 105144 h 506956"/>
              <a:gd name="connsiteX1013" fmla="*/ 446979 w 506956"/>
              <a:gd name="connsiteY1013" fmla="*/ 98452 h 506956"/>
              <a:gd name="connsiteX1014" fmla="*/ 472779 w 506956"/>
              <a:gd name="connsiteY1014" fmla="*/ 98452 h 506956"/>
              <a:gd name="connsiteX1015" fmla="*/ 468563 w 506956"/>
              <a:gd name="connsiteY1015" fmla="*/ 105144 h 506956"/>
              <a:gd name="connsiteX1016" fmla="*/ 464401 w 506956"/>
              <a:gd name="connsiteY1016" fmla="*/ 105144 h 506956"/>
              <a:gd name="connsiteX1017" fmla="*/ 470712 w 506956"/>
              <a:gd name="connsiteY1017" fmla="*/ 95297 h 506956"/>
              <a:gd name="connsiteX1018" fmla="*/ 464809 w 506956"/>
              <a:gd name="connsiteY1018" fmla="*/ 86103 h 506956"/>
              <a:gd name="connsiteX1019" fmla="*/ 468971 w 506956"/>
              <a:gd name="connsiteY1019" fmla="*/ 86103 h 506956"/>
              <a:gd name="connsiteX1020" fmla="*/ 472779 w 506956"/>
              <a:gd name="connsiteY1020" fmla="*/ 92087 h 506956"/>
              <a:gd name="connsiteX1021" fmla="*/ 476587 w 506956"/>
              <a:gd name="connsiteY1021" fmla="*/ 86103 h 506956"/>
              <a:gd name="connsiteX1022" fmla="*/ 480749 w 506956"/>
              <a:gd name="connsiteY1022" fmla="*/ 86103 h 506956"/>
              <a:gd name="connsiteX1023" fmla="*/ 474846 w 506956"/>
              <a:gd name="connsiteY1023" fmla="*/ 95297 h 506956"/>
              <a:gd name="connsiteX1024" fmla="*/ 481157 w 506956"/>
              <a:gd name="connsiteY1024" fmla="*/ 105144 h 506956"/>
              <a:gd name="connsiteX1025" fmla="*/ 476995 w 506956"/>
              <a:gd name="connsiteY1025" fmla="*/ 105144 h 506956"/>
              <a:gd name="connsiteX1026" fmla="*/ 472779 w 506956"/>
              <a:gd name="connsiteY1026" fmla="*/ 98452 h 506956"/>
              <a:gd name="connsiteX1027" fmla="*/ 498579 w 506956"/>
              <a:gd name="connsiteY1027" fmla="*/ 98452 h 506956"/>
              <a:gd name="connsiteX1028" fmla="*/ 494363 w 506956"/>
              <a:gd name="connsiteY1028" fmla="*/ 105144 h 506956"/>
              <a:gd name="connsiteX1029" fmla="*/ 490201 w 506956"/>
              <a:gd name="connsiteY1029" fmla="*/ 105144 h 506956"/>
              <a:gd name="connsiteX1030" fmla="*/ 496512 w 506956"/>
              <a:gd name="connsiteY1030" fmla="*/ 95297 h 506956"/>
              <a:gd name="connsiteX1031" fmla="*/ 490609 w 506956"/>
              <a:gd name="connsiteY1031" fmla="*/ 86103 h 506956"/>
              <a:gd name="connsiteX1032" fmla="*/ 494771 w 506956"/>
              <a:gd name="connsiteY1032" fmla="*/ 86103 h 506956"/>
              <a:gd name="connsiteX1033" fmla="*/ 498579 w 506956"/>
              <a:gd name="connsiteY1033" fmla="*/ 92087 h 506956"/>
              <a:gd name="connsiteX1034" fmla="*/ 502387 w 506956"/>
              <a:gd name="connsiteY1034" fmla="*/ 86103 h 506956"/>
              <a:gd name="connsiteX1035" fmla="*/ 506549 w 506956"/>
              <a:gd name="connsiteY1035" fmla="*/ 86103 h 506956"/>
              <a:gd name="connsiteX1036" fmla="*/ 500646 w 506956"/>
              <a:gd name="connsiteY1036" fmla="*/ 95297 h 506956"/>
              <a:gd name="connsiteX1037" fmla="*/ 506957 w 506956"/>
              <a:gd name="connsiteY1037" fmla="*/ 105144 h 506956"/>
              <a:gd name="connsiteX1038" fmla="*/ 502795 w 506956"/>
              <a:gd name="connsiteY1038" fmla="*/ 105144 h 506956"/>
              <a:gd name="connsiteX1039" fmla="*/ 498579 w 506956"/>
              <a:gd name="connsiteY1039" fmla="*/ 98452 h 506956"/>
              <a:gd name="connsiteX1040" fmla="*/ 8378 w 506956"/>
              <a:gd name="connsiteY1040" fmla="*/ 127153 h 506956"/>
              <a:gd name="connsiteX1041" fmla="*/ 4162 w 506956"/>
              <a:gd name="connsiteY1041" fmla="*/ 133845 h 506956"/>
              <a:gd name="connsiteX1042" fmla="*/ 0 w 506956"/>
              <a:gd name="connsiteY1042" fmla="*/ 133845 h 506956"/>
              <a:gd name="connsiteX1043" fmla="*/ 6310 w 506956"/>
              <a:gd name="connsiteY1043" fmla="*/ 123998 h 506956"/>
              <a:gd name="connsiteX1044" fmla="*/ 408 w 506956"/>
              <a:gd name="connsiteY1044" fmla="*/ 114804 h 506956"/>
              <a:gd name="connsiteX1045" fmla="*/ 4570 w 506956"/>
              <a:gd name="connsiteY1045" fmla="*/ 114804 h 506956"/>
              <a:gd name="connsiteX1046" fmla="*/ 8378 w 506956"/>
              <a:gd name="connsiteY1046" fmla="*/ 120788 h 506956"/>
              <a:gd name="connsiteX1047" fmla="*/ 12186 w 506956"/>
              <a:gd name="connsiteY1047" fmla="*/ 114804 h 506956"/>
              <a:gd name="connsiteX1048" fmla="*/ 16347 w 506956"/>
              <a:gd name="connsiteY1048" fmla="*/ 114804 h 506956"/>
              <a:gd name="connsiteX1049" fmla="*/ 10445 w 506956"/>
              <a:gd name="connsiteY1049" fmla="*/ 123998 h 506956"/>
              <a:gd name="connsiteX1050" fmla="*/ 16755 w 506956"/>
              <a:gd name="connsiteY1050" fmla="*/ 133845 h 506956"/>
              <a:gd name="connsiteX1051" fmla="*/ 12594 w 506956"/>
              <a:gd name="connsiteY1051" fmla="*/ 133845 h 506956"/>
              <a:gd name="connsiteX1052" fmla="*/ 8378 w 506956"/>
              <a:gd name="connsiteY1052" fmla="*/ 127153 h 506956"/>
              <a:gd name="connsiteX1053" fmla="*/ 34178 w 506956"/>
              <a:gd name="connsiteY1053" fmla="*/ 127153 h 506956"/>
              <a:gd name="connsiteX1054" fmla="*/ 29962 w 506956"/>
              <a:gd name="connsiteY1054" fmla="*/ 133845 h 506956"/>
              <a:gd name="connsiteX1055" fmla="*/ 25800 w 506956"/>
              <a:gd name="connsiteY1055" fmla="*/ 133845 h 506956"/>
              <a:gd name="connsiteX1056" fmla="*/ 32110 w 506956"/>
              <a:gd name="connsiteY1056" fmla="*/ 123998 h 506956"/>
              <a:gd name="connsiteX1057" fmla="*/ 26208 w 506956"/>
              <a:gd name="connsiteY1057" fmla="*/ 114804 h 506956"/>
              <a:gd name="connsiteX1058" fmla="*/ 30370 w 506956"/>
              <a:gd name="connsiteY1058" fmla="*/ 114804 h 506956"/>
              <a:gd name="connsiteX1059" fmla="*/ 34178 w 506956"/>
              <a:gd name="connsiteY1059" fmla="*/ 120788 h 506956"/>
              <a:gd name="connsiteX1060" fmla="*/ 37986 w 506956"/>
              <a:gd name="connsiteY1060" fmla="*/ 114804 h 506956"/>
              <a:gd name="connsiteX1061" fmla="*/ 42147 w 506956"/>
              <a:gd name="connsiteY1061" fmla="*/ 114804 h 506956"/>
              <a:gd name="connsiteX1062" fmla="*/ 36245 w 506956"/>
              <a:gd name="connsiteY1062" fmla="*/ 123998 h 506956"/>
              <a:gd name="connsiteX1063" fmla="*/ 42555 w 506956"/>
              <a:gd name="connsiteY1063" fmla="*/ 133845 h 506956"/>
              <a:gd name="connsiteX1064" fmla="*/ 38394 w 506956"/>
              <a:gd name="connsiteY1064" fmla="*/ 133845 h 506956"/>
              <a:gd name="connsiteX1065" fmla="*/ 34178 w 506956"/>
              <a:gd name="connsiteY1065" fmla="*/ 127153 h 506956"/>
              <a:gd name="connsiteX1066" fmla="*/ 59978 w 506956"/>
              <a:gd name="connsiteY1066" fmla="*/ 127153 h 506956"/>
              <a:gd name="connsiteX1067" fmla="*/ 55762 w 506956"/>
              <a:gd name="connsiteY1067" fmla="*/ 133845 h 506956"/>
              <a:gd name="connsiteX1068" fmla="*/ 51600 w 506956"/>
              <a:gd name="connsiteY1068" fmla="*/ 133845 h 506956"/>
              <a:gd name="connsiteX1069" fmla="*/ 57911 w 506956"/>
              <a:gd name="connsiteY1069" fmla="*/ 123998 h 506956"/>
              <a:gd name="connsiteX1070" fmla="*/ 52008 w 506956"/>
              <a:gd name="connsiteY1070" fmla="*/ 114804 h 506956"/>
              <a:gd name="connsiteX1071" fmla="*/ 56170 w 506956"/>
              <a:gd name="connsiteY1071" fmla="*/ 114804 h 506956"/>
              <a:gd name="connsiteX1072" fmla="*/ 59978 w 506956"/>
              <a:gd name="connsiteY1072" fmla="*/ 120788 h 506956"/>
              <a:gd name="connsiteX1073" fmla="*/ 63786 w 506956"/>
              <a:gd name="connsiteY1073" fmla="*/ 114804 h 506956"/>
              <a:gd name="connsiteX1074" fmla="*/ 67948 w 506956"/>
              <a:gd name="connsiteY1074" fmla="*/ 114804 h 506956"/>
              <a:gd name="connsiteX1075" fmla="*/ 62045 w 506956"/>
              <a:gd name="connsiteY1075" fmla="*/ 123998 h 506956"/>
              <a:gd name="connsiteX1076" fmla="*/ 68356 w 506956"/>
              <a:gd name="connsiteY1076" fmla="*/ 133845 h 506956"/>
              <a:gd name="connsiteX1077" fmla="*/ 64194 w 506956"/>
              <a:gd name="connsiteY1077" fmla="*/ 133845 h 506956"/>
              <a:gd name="connsiteX1078" fmla="*/ 59978 w 506956"/>
              <a:gd name="connsiteY1078" fmla="*/ 127153 h 506956"/>
              <a:gd name="connsiteX1079" fmla="*/ 85778 w 506956"/>
              <a:gd name="connsiteY1079" fmla="*/ 127153 h 506956"/>
              <a:gd name="connsiteX1080" fmla="*/ 81562 w 506956"/>
              <a:gd name="connsiteY1080" fmla="*/ 133845 h 506956"/>
              <a:gd name="connsiteX1081" fmla="*/ 77400 w 506956"/>
              <a:gd name="connsiteY1081" fmla="*/ 133845 h 506956"/>
              <a:gd name="connsiteX1082" fmla="*/ 83711 w 506956"/>
              <a:gd name="connsiteY1082" fmla="*/ 123998 h 506956"/>
              <a:gd name="connsiteX1083" fmla="*/ 77808 w 506956"/>
              <a:gd name="connsiteY1083" fmla="*/ 114804 h 506956"/>
              <a:gd name="connsiteX1084" fmla="*/ 81970 w 506956"/>
              <a:gd name="connsiteY1084" fmla="*/ 114804 h 506956"/>
              <a:gd name="connsiteX1085" fmla="*/ 85778 w 506956"/>
              <a:gd name="connsiteY1085" fmla="*/ 120788 h 506956"/>
              <a:gd name="connsiteX1086" fmla="*/ 89586 w 506956"/>
              <a:gd name="connsiteY1086" fmla="*/ 114804 h 506956"/>
              <a:gd name="connsiteX1087" fmla="*/ 93748 w 506956"/>
              <a:gd name="connsiteY1087" fmla="*/ 114804 h 506956"/>
              <a:gd name="connsiteX1088" fmla="*/ 87845 w 506956"/>
              <a:gd name="connsiteY1088" fmla="*/ 123998 h 506956"/>
              <a:gd name="connsiteX1089" fmla="*/ 94156 w 506956"/>
              <a:gd name="connsiteY1089" fmla="*/ 133845 h 506956"/>
              <a:gd name="connsiteX1090" fmla="*/ 89994 w 506956"/>
              <a:gd name="connsiteY1090" fmla="*/ 133845 h 506956"/>
              <a:gd name="connsiteX1091" fmla="*/ 85778 w 506956"/>
              <a:gd name="connsiteY1091" fmla="*/ 127153 h 506956"/>
              <a:gd name="connsiteX1092" fmla="*/ 111578 w 506956"/>
              <a:gd name="connsiteY1092" fmla="*/ 127153 h 506956"/>
              <a:gd name="connsiteX1093" fmla="*/ 107362 w 506956"/>
              <a:gd name="connsiteY1093" fmla="*/ 133845 h 506956"/>
              <a:gd name="connsiteX1094" fmla="*/ 103200 w 506956"/>
              <a:gd name="connsiteY1094" fmla="*/ 133845 h 506956"/>
              <a:gd name="connsiteX1095" fmla="*/ 109511 w 506956"/>
              <a:gd name="connsiteY1095" fmla="*/ 123998 h 506956"/>
              <a:gd name="connsiteX1096" fmla="*/ 103608 w 506956"/>
              <a:gd name="connsiteY1096" fmla="*/ 114804 h 506956"/>
              <a:gd name="connsiteX1097" fmla="*/ 107770 w 506956"/>
              <a:gd name="connsiteY1097" fmla="*/ 114804 h 506956"/>
              <a:gd name="connsiteX1098" fmla="*/ 111578 w 506956"/>
              <a:gd name="connsiteY1098" fmla="*/ 120788 h 506956"/>
              <a:gd name="connsiteX1099" fmla="*/ 115386 w 506956"/>
              <a:gd name="connsiteY1099" fmla="*/ 114804 h 506956"/>
              <a:gd name="connsiteX1100" fmla="*/ 119548 w 506956"/>
              <a:gd name="connsiteY1100" fmla="*/ 114804 h 506956"/>
              <a:gd name="connsiteX1101" fmla="*/ 113645 w 506956"/>
              <a:gd name="connsiteY1101" fmla="*/ 123998 h 506956"/>
              <a:gd name="connsiteX1102" fmla="*/ 119956 w 506956"/>
              <a:gd name="connsiteY1102" fmla="*/ 133845 h 506956"/>
              <a:gd name="connsiteX1103" fmla="*/ 115794 w 506956"/>
              <a:gd name="connsiteY1103" fmla="*/ 133845 h 506956"/>
              <a:gd name="connsiteX1104" fmla="*/ 111578 w 506956"/>
              <a:gd name="connsiteY1104" fmla="*/ 127153 h 506956"/>
              <a:gd name="connsiteX1105" fmla="*/ 137378 w 506956"/>
              <a:gd name="connsiteY1105" fmla="*/ 127153 h 506956"/>
              <a:gd name="connsiteX1106" fmla="*/ 133162 w 506956"/>
              <a:gd name="connsiteY1106" fmla="*/ 133845 h 506956"/>
              <a:gd name="connsiteX1107" fmla="*/ 129000 w 506956"/>
              <a:gd name="connsiteY1107" fmla="*/ 133845 h 506956"/>
              <a:gd name="connsiteX1108" fmla="*/ 135311 w 506956"/>
              <a:gd name="connsiteY1108" fmla="*/ 123998 h 506956"/>
              <a:gd name="connsiteX1109" fmla="*/ 129408 w 506956"/>
              <a:gd name="connsiteY1109" fmla="*/ 114804 h 506956"/>
              <a:gd name="connsiteX1110" fmla="*/ 133570 w 506956"/>
              <a:gd name="connsiteY1110" fmla="*/ 114804 h 506956"/>
              <a:gd name="connsiteX1111" fmla="*/ 137378 w 506956"/>
              <a:gd name="connsiteY1111" fmla="*/ 120788 h 506956"/>
              <a:gd name="connsiteX1112" fmla="*/ 141186 w 506956"/>
              <a:gd name="connsiteY1112" fmla="*/ 114804 h 506956"/>
              <a:gd name="connsiteX1113" fmla="*/ 145348 w 506956"/>
              <a:gd name="connsiteY1113" fmla="*/ 114804 h 506956"/>
              <a:gd name="connsiteX1114" fmla="*/ 139445 w 506956"/>
              <a:gd name="connsiteY1114" fmla="*/ 123998 h 506956"/>
              <a:gd name="connsiteX1115" fmla="*/ 145756 w 506956"/>
              <a:gd name="connsiteY1115" fmla="*/ 133845 h 506956"/>
              <a:gd name="connsiteX1116" fmla="*/ 141594 w 506956"/>
              <a:gd name="connsiteY1116" fmla="*/ 133845 h 506956"/>
              <a:gd name="connsiteX1117" fmla="*/ 137378 w 506956"/>
              <a:gd name="connsiteY1117" fmla="*/ 127153 h 506956"/>
              <a:gd name="connsiteX1118" fmla="*/ 163178 w 506956"/>
              <a:gd name="connsiteY1118" fmla="*/ 127153 h 506956"/>
              <a:gd name="connsiteX1119" fmla="*/ 158962 w 506956"/>
              <a:gd name="connsiteY1119" fmla="*/ 133845 h 506956"/>
              <a:gd name="connsiteX1120" fmla="*/ 154800 w 506956"/>
              <a:gd name="connsiteY1120" fmla="*/ 133845 h 506956"/>
              <a:gd name="connsiteX1121" fmla="*/ 161111 w 506956"/>
              <a:gd name="connsiteY1121" fmla="*/ 123998 h 506956"/>
              <a:gd name="connsiteX1122" fmla="*/ 155208 w 506956"/>
              <a:gd name="connsiteY1122" fmla="*/ 114804 h 506956"/>
              <a:gd name="connsiteX1123" fmla="*/ 159370 w 506956"/>
              <a:gd name="connsiteY1123" fmla="*/ 114804 h 506956"/>
              <a:gd name="connsiteX1124" fmla="*/ 163178 w 506956"/>
              <a:gd name="connsiteY1124" fmla="*/ 120788 h 506956"/>
              <a:gd name="connsiteX1125" fmla="*/ 166986 w 506956"/>
              <a:gd name="connsiteY1125" fmla="*/ 114804 h 506956"/>
              <a:gd name="connsiteX1126" fmla="*/ 171148 w 506956"/>
              <a:gd name="connsiteY1126" fmla="*/ 114804 h 506956"/>
              <a:gd name="connsiteX1127" fmla="*/ 165245 w 506956"/>
              <a:gd name="connsiteY1127" fmla="*/ 123998 h 506956"/>
              <a:gd name="connsiteX1128" fmla="*/ 171556 w 506956"/>
              <a:gd name="connsiteY1128" fmla="*/ 133845 h 506956"/>
              <a:gd name="connsiteX1129" fmla="*/ 167394 w 506956"/>
              <a:gd name="connsiteY1129" fmla="*/ 133845 h 506956"/>
              <a:gd name="connsiteX1130" fmla="*/ 163178 w 506956"/>
              <a:gd name="connsiteY1130" fmla="*/ 127153 h 506956"/>
              <a:gd name="connsiteX1131" fmla="*/ 188978 w 506956"/>
              <a:gd name="connsiteY1131" fmla="*/ 127153 h 506956"/>
              <a:gd name="connsiteX1132" fmla="*/ 184762 w 506956"/>
              <a:gd name="connsiteY1132" fmla="*/ 133845 h 506956"/>
              <a:gd name="connsiteX1133" fmla="*/ 180601 w 506956"/>
              <a:gd name="connsiteY1133" fmla="*/ 133845 h 506956"/>
              <a:gd name="connsiteX1134" fmla="*/ 186911 w 506956"/>
              <a:gd name="connsiteY1134" fmla="*/ 123998 h 506956"/>
              <a:gd name="connsiteX1135" fmla="*/ 181009 w 506956"/>
              <a:gd name="connsiteY1135" fmla="*/ 114804 h 506956"/>
              <a:gd name="connsiteX1136" fmla="*/ 185170 w 506956"/>
              <a:gd name="connsiteY1136" fmla="*/ 114804 h 506956"/>
              <a:gd name="connsiteX1137" fmla="*/ 188978 w 506956"/>
              <a:gd name="connsiteY1137" fmla="*/ 120788 h 506956"/>
              <a:gd name="connsiteX1138" fmla="*/ 192786 w 506956"/>
              <a:gd name="connsiteY1138" fmla="*/ 114804 h 506956"/>
              <a:gd name="connsiteX1139" fmla="*/ 196948 w 506956"/>
              <a:gd name="connsiteY1139" fmla="*/ 114804 h 506956"/>
              <a:gd name="connsiteX1140" fmla="*/ 191045 w 506956"/>
              <a:gd name="connsiteY1140" fmla="*/ 123998 h 506956"/>
              <a:gd name="connsiteX1141" fmla="*/ 197356 w 506956"/>
              <a:gd name="connsiteY1141" fmla="*/ 133845 h 506956"/>
              <a:gd name="connsiteX1142" fmla="*/ 193194 w 506956"/>
              <a:gd name="connsiteY1142" fmla="*/ 133845 h 506956"/>
              <a:gd name="connsiteX1143" fmla="*/ 188978 w 506956"/>
              <a:gd name="connsiteY1143" fmla="*/ 127153 h 506956"/>
              <a:gd name="connsiteX1144" fmla="*/ 214778 w 506956"/>
              <a:gd name="connsiteY1144" fmla="*/ 127153 h 506956"/>
              <a:gd name="connsiteX1145" fmla="*/ 210562 w 506956"/>
              <a:gd name="connsiteY1145" fmla="*/ 133845 h 506956"/>
              <a:gd name="connsiteX1146" fmla="*/ 206401 w 506956"/>
              <a:gd name="connsiteY1146" fmla="*/ 133845 h 506956"/>
              <a:gd name="connsiteX1147" fmla="*/ 212711 w 506956"/>
              <a:gd name="connsiteY1147" fmla="*/ 123998 h 506956"/>
              <a:gd name="connsiteX1148" fmla="*/ 206809 w 506956"/>
              <a:gd name="connsiteY1148" fmla="*/ 114804 h 506956"/>
              <a:gd name="connsiteX1149" fmla="*/ 210970 w 506956"/>
              <a:gd name="connsiteY1149" fmla="*/ 114804 h 506956"/>
              <a:gd name="connsiteX1150" fmla="*/ 214778 w 506956"/>
              <a:gd name="connsiteY1150" fmla="*/ 120788 h 506956"/>
              <a:gd name="connsiteX1151" fmla="*/ 218586 w 506956"/>
              <a:gd name="connsiteY1151" fmla="*/ 114804 h 506956"/>
              <a:gd name="connsiteX1152" fmla="*/ 222748 w 506956"/>
              <a:gd name="connsiteY1152" fmla="*/ 114804 h 506956"/>
              <a:gd name="connsiteX1153" fmla="*/ 216846 w 506956"/>
              <a:gd name="connsiteY1153" fmla="*/ 123998 h 506956"/>
              <a:gd name="connsiteX1154" fmla="*/ 223156 w 506956"/>
              <a:gd name="connsiteY1154" fmla="*/ 133845 h 506956"/>
              <a:gd name="connsiteX1155" fmla="*/ 218994 w 506956"/>
              <a:gd name="connsiteY1155" fmla="*/ 133845 h 506956"/>
              <a:gd name="connsiteX1156" fmla="*/ 214778 w 506956"/>
              <a:gd name="connsiteY1156" fmla="*/ 127153 h 506956"/>
              <a:gd name="connsiteX1157" fmla="*/ 240578 w 506956"/>
              <a:gd name="connsiteY1157" fmla="*/ 127153 h 506956"/>
              <a:gd name="connsiteX1158" fmla="*/ 236362 w 506956"/>
              <a:gd name="connsiteY1158" fmla="*/ 133845 h 506956"/>
              <a:gd name="connsiteX1159" fmla="*/ 232201 w 506956"/>
              <a:gd name="connsiteY1159" fmla="*/ 133845 h 506956"/>
              <a:gd name="connsiteX1160" fmla="*/ 238511 w 506956"/>
              <a:gd name="connsiteY1160" fmla="*/ 123998 h 506956"/>
              <a:gd name="connsiteX1161" fmla="*/ 232609 w 506956"/>
              <a:gd name="connsiteY1161" fmla="*/ 114804 h 506956"/>
              <a:gd name="connsiteX1162" fmla="*/ 236770 w 506956"/>
              <a:gd name="connsiteY1162" fmla="*/ 114804 h 506956"/>
              <a:gd name="connsiteX1163" fmla="*/ 240578 w 506956"/>
              <a:gd name="connsiteY1163" fmla="*/ 120788 h 506956"/>
              <a:gd name="connsiteX1164" fmla="*/ 244386 w 506956"/>
              <a:gd name="connsiteY1164" fmla="*/ 114804 h 506956"/>
              <a:gd name="connsiteX1165" fmla="*/ 248548 w 506956"/>
              <a:gd name="connsiteY1165" fmla="*/ 114804 h 506956"/>
              <a:gd name="connsiteX1166" fmla="*/ 242646 w 506956"/>
              <a:gd name="connsiteY1166" fmla="*/ 123998 h 506956"/>
              <a:gd name="connsiteX1167" fmla="*/ 248956 w 506956"/>
              <a:gd name="connsiteY1167" fmla="*/ 133845 h 506956"/>
              <a:gd name="connsiteX1168" fmla="*/ 244794 w 506956"/>
              <a:gd name="connsiteY1168" fmla="*/ 133845 h 506956"/>
              <a:gd name="connsiteX1169" fmla="*/ 240578 w 506956"/>
              <a:gd name="connsiteY1169" fmla="*/ 127153 h 506956"/>
              <a:gd name="connsiteX1170" fmla="*/ 266378 w 506956"/>
              <a:gd name="connsiteY1170" fmla="*/ 127153 h 506956"/>
              <a:gd name="connsiteX1171" fmla="*/ 262162 w 506956"/>
              <a:gd name="connsiteY1171" fmla="*/ 133845 h 506956"/>
              <a:gd name="connsiteX1172" fmla="*/ 258001 w 506956"/>
              <a:gd name="connsiteY1172" fmla="*/ 133845 h 506956"/>
              <a:gd name="connsiteX1173" fmla="*/ 264311 w 506956"/>
              <a:gd name="connsiteY1173" fmla="*/ 123998 h 506956"/>
              <a:gd name="connsiteX1174" fmla="*/ 258409 w 506956"/>
              <a:gd name="connsiteY1174" fmla="*/ 114804 h 506956"/>
              <a:gd name="connsiteX1175" fmla="*/ 262570 w 506956"/>
              <a:gd name="connsiteY1175" fmla="*/ 114804 h 506956"/>
              <a:gd name="connsiteX1176" fmla="*/ 266378 w 506956"/>
              <a:gd name="connsiteY1176" fmla="*/ 120788 h 506956"/>
              <a:gd name="connsiteX1177" fmla="*/ 270187 w 506956"/>
              <a:gd name="connsiteY1177" fmla="*/ 114804 h 506956"/>
              <a:gd name="connsiteX1178" fmla="*/ 274348 w 506956"/>
              <a:gd name="connsiteY1178" fmla="*/ 114804 h 506956"/>
              <a:gd name="connsiteX1179" fmla="*/ 268446 w 506956"/>
              <a:gd name="connsiteY1179" fmla="*/ 123998 h 506956"/>
              <a:gd name="connsiteX1180" fmla="*/ 274756 w 506956"/>
              <a:gd name="connsiteY1180" fmla="*/ 133845 h 506956"/>
              <a:gd name="connsiteX1181" fmla="*/ 270595 w 506956"/>
              <a:gd name="connsiteY1181" fmla="*/ 133845 h 506956"/>
              <a:gd name="connsiteX1182" fmla="*/ 266378 w 506956"/>
              <a:gd name="connsiteY1182" fmla="*/ 127153 h 506956"/>
              <a:gd name="connsiteX1183" fmla="*/ 292179 w 506956"/>
              <a:gd name="connsiteY1183" fmla="*/ 127153 h 506956"/>
              <a:gd name="connsiteX1184" fmla="*/ 287962 w 506956"/>
              <a:gd name="connsiteY1184" fmla="*/ 133845 h 506956"/>
              <a:gd name="connsiteX1185" fmla="*/ 283801 w 506956"/>
              <a:gd name="connsiteY1185" fmla="*/ 133845 h 506956"/>
              <a:gd name="connsiteX1186" fmla="*/ 290111 w 506956"/>
              <a:gd name="connsiteY1186" fmla="*/ 123998 h 506956"/>
              <a:gd name="connsiteX1187" fmla="*/ 284209 w 506956"/>
              <a:gd name="connsiteY1187" fmla="*/ 114804 h 506956"/>
              <a:gd name="connsiteX1188" fmla="*/ 288370 w 506956"/>
              <a:gd name="connsiteY1188" fmla="*/ 114804 h 506956"/>
              <a:gd name="connsiteX1189" fmla="*/ 292179 w 506956"/>
              <a:gd name="connsiteY1189" fmla="*/ 120788 h 506956"/>
              <a:gd name="connsiteX1190" fmla="*/ 295987 w 506956"/>
              <a:gd name="connsiteY1190" fmla="*/ 114804 h 506956"/>
              <a:gd name="connsiteX1191" fmla="*/ 300148 w 506956"/>
              <a:gd name="connsiteY1191" fmla="*/ 114804 h 506956"/>
              <a:gd name="connsiteX1192" fmla="*/ 294246 w 506956"/>
              <a:gd name="connsiteY1192" fmla="*/ 123998 h 506956"/>
              <a:gd name="connsiteX1193" fmla="*/ 300556 w 506956"/>
              <a:gd name="connsiteY1193" fmla="*/ 133845 h 506956"/>
              <a:gd name="connsiteX1194" fmla="*/ 296395 w 506956"/>
              <a:gd name="connsiteY1194" fmla="*/ 133845 h 506956"/>
              <a:gd name="connsiteX1195" fmla="*/ 292179 w 506956"/>
              <a:gd name="connsiteY1195" fmla="*/ 127153 h 506956"/>
              <a:gd name="connsiteX1196" fmla="*/ 317979 w 506956"/>
              <a:gd name="connsiteY1196" fmla="*/ 127153 h 506956"/>
              <a:gd name="connsiteX1197" fmla="*/ 313762 w 506956"/>
              <a:gd name="connsiteY1197" fmla="*/ 133845 h 506956"/>
              <a:gd name="connsiteX1198" fmla="*/ 309601 w 506956"/>
              <a:gd name="connsiteY1198" fmla="*/ 133845 h 506956"/>
              <a:gd name="connsiteX1199" fmla="*/ 315911 w 506956"/>
              <a:gd name="connsiteY1199" fmla="*/ 123998 h 506956"/>
              <a:gd name="connsiteX1200" fmla="*/ 310009 w 506956"/>
              <a:gd name="connsiteY1200" fmla="*/ 114804 h 506956"/>
              <a:gd name="connsiteX1201" fmla="*/ 314170 w 506956"/>
              <a:gd name="connsiteY1201" fmla="*/ 114804 h 506956"/>
              <a:gd name="connsiteX1202" fmla="*/ 317979 w 506956"/>
              <a:gd name="connsiteY1202" fmla="*/ 120788 h 506956"/>
              <a:gd name="connsiteX1203" fmla="*/ 321787 w 506956"/>
              <a:gd name="connsiteY1203" fmla="*/ 114804 h 506956"/>
              <a:gd name="connsiteX1204" fmla="*/ 325948 w 506956"/>
              <a:gd name="connsiteY1204" fmla="*/ 114804 h 506956"/>
              <a:gd name="connsiteX1205" fmla="*/ 320046 w 506956"/>
              <a:gd name="connsiteY1205" fmla="*/ 123998 h 506956"/>
              <a:gd name="connsiteX1206" fmla="*/ 326356 w 506956"/>
              <a:gd name="connsiteY1206" fmla="*/ 133845 h 506956"/>
              <a:gd name="connsiteX1207" fmla="*/ 322195 w 506956"/>
              <a:gd name="connsiteY1207" fmla="*/ 133845 h 506956"/>
              <a:gd name="connsiteX1208" fmla="*/ 317979 w 506956"/>
              <a:gd name="connsiteY1208" fmla="*/ 127153 h 506956"/>
              <a:gd name="connsiteX1209" fmla="*/ 343779 w 506956"/>
              <a:gd name="connsiteY1209" fmla="*/ 127153 h 506956"/>
              <a:gd name="connsiteX1210" fmla="*/ 339563 w 506956"/>
              <a:gd name="connsiteY1210" fmla="*/ 133845 h 506956"/>
              <a:gd name="connsiteX1211" fmla="*/ 335401 w 506956"/>
              <a:gd name="connsiteY1211" fmla="*/ 133845 h 506956"/>
              <a:gd name="connsiteX1212" fmla="*/ 341711 w 506956"/>
              <a:gd name="connsiteY1212" fmla="*/ 123998 h 506956"/>
              <a:gd name="connsiteX1213" fmla="*/ 335809 w 506956"/>
              <a:gd name="connsiteY1213" fmla="*/ 114804 h 506956"/>
              <a:gd name="connsiteX1214" fmla="*/ 339971 w 506956"/>
              <a:gd name="connsiteY1214" fmla="*/ 114804 h 506956"/>
              <a:gd name="connsiteX1215" fmla="*/ 343779 w 506956"/>
              <a:gd name="connsiteY1215" fmla="*/ 120788 h 506956"/>
              <a:gd name="connsiteX1216" fmla="*/ 347587 w 506956"/>
              <a:gd name="connsiteY1216" fmla="*/ 114804 h 506956"/>
              <a:gd name="connsiteX1217" fmla="*/ 351748 w 506956"/>
              <a:gd name="connsiteY1217" fmla="*/ 114804 h 506956"/>
              <a:gd name="connsiteX1218" fmla="*/ 345846 w 506956"/>
              <a:gd name="connsiteY1218" fmla="*/ 123998 h 506956"/>
              <a:gd name="connsiteX1219" fmla="*/ 352156 w 506956"/>
              <a:gd name="connsiteY1219" fmla="*/ 133845 h 506956"/>
              <a:gd name="connsiteX1220" fmla="*/ 347995 w 506956"/>
              <a:gd name="connsiteY1220" fmla="*/ 133845 h 506956"/>
              <a:gd name="connsiteX1221" fmla="*/ 343779 w 506956"/>
              <a:gd name="connsiteY1221" fmla="*/ 127153 h 506956"/>
              <a:gd name="connsiteX1222" fmla="*/ 369579 w 506956"/>
              <a:gd name="connsiteY1222" fmla="*/ 127153 h 506956"/>
              <a:gd name="connsiteX1223" fmla="*/ 365363 w 506956"/>
              <a:gd name="connsiteY1223" fmla="*/ 133845 h 506956"/>
              <a:gd name="connsiteX1224" fmla="*/ 361201 w 506956"/>
              <a:gd name="connsiteY1224" fmla="*/ 133845 h 506956"/>
              <a:gd name="connsiteX1225" fmla="*/ 367511 w 506956"/>
              <a:gd name="connsiteY1225" fmla="*/ 123998 h 506956"/>
              <a:gd name="connsiteX1226" fmla="*/ 361609 w 506956"/>
              <a:gd name="connsiteY1226" fmla="*/ 114804 h 506956"/>
              <a:gd name="connsiteX1227" fmla="*/ 365771 w 506956"/>
              <a:gd name="connsiteY1227" fmla="*/ 114804 h 506956"/>
              <a:gd name="connsiteX1228" fmla="*/ 369579 w 506956"/>
              <a:gd name="connsiteY1228" fmla="*/ 120788 h 506956"/>
              <a:gd name="connsiteX1229" fmla="*/ 373387 w 506956"/>
              <a:gd name="connsiteY1229" fmla="*/ 114804 h 506956"/>
              <a:gd name="connsiteX1230" fmla="*/ 377548 w 506956"/>
              <a:gd name="connsiteY1230" fmla="*/ 114804 h 506956"/>
              <a:gd name="connsiteX1231" fmla="*/ 371646 w 506956"/>
              <a:gd name="connsiteY1231" fmla="*/ 123998 h 506956"/>
              <a:gd name="connsiteX1232" fmla="*/ 377956 w 506956"/>
              <a:gd name="connsiteY1232" fmla="*/ 133845 h 506956"/>
              <a:gd name="connsiteX1233" fmla="*/ 373795 w 506956"/>
              <a:gd name="connsiteY1233" fmla="*/ 133845 h 506956"/>
              <a:gd name="connsiteX1234" fmla="*/ 369579 w 506956"/>
              <a:gd name="connsiteY1234" fmla="*/ 127153 h 506956"/>
              <a:gd name="connsiteX1235" fmla="*/ 395379 w 506956"/>
              <a:gd name="connsiteY1235" fmla="*/ 127153 h 506956"/>
              <a:gd name="connsiteX1236" fmla="*/ 391163 w 506956"/>
              <a:gd name="connsiteY1236" fmla="*/ 133845 h 506956"/>
              <a:gd name="connsiteX1237" fmla="*/ 387001 w 506956"/>
              <a:gd name="connsiteY1237" fmla="*/ 133845 h 506956"/>
              <a:gd name="connsiteX1238" fmla="*/ 393312 w 506956"/>
              <a:gd name="connsiteY1238" fmla="*/ 123998 h 506956"/>
              <a:gd name="connsiteX1239" fmla="*/ 387409 w 506956"/>
              <a:gd name="connsiteY1239" fmla="*/ 114804 h 506956"/>
              <a:gd name="connsiteX1240" fmla="*/ 391571 w 506956"/>
              <a:gd name="connsiteY1240" fmla="*/ 114804 h 506956"/>
              <a:gd name="connsiteX1241" fmla="*/ 395379 w 506956"/>
              <a:gd name="connsiteY1241" fmla="*/ 120788 h 506956"/>
              <a:gd name="connsiteX1242" fmla="*/ 399187 w 506956"/>
              <a:gd name="connsiteY1242" fmla="*/ 114804 h 506956"/>
              <a:gd name="connsiteX1243" fmla="*/ 403348 w 506956"/>
              <a:gd name="connsiteY1243" fmla="*/ 114804 h 506956"/>
              <a:gd name="connsiteX1244" fmla="*/ 397446 w 506956"/>
              <a:gd name="connsiteY1244" fmla="*/ 123998 h 506956"/>
              <a:gd name="connsiteX1245" fmla="*/ 403756 w 506956"/>
              <a:gd name="connsiteY1245" fmla="*/ 133845 h 506956"/>
              <a:gd name="connsiteX1246" fmla="*/ 399595 w 506956"/>
              <a:gd name="connsiteY1246" fmla="*/ 133845 h 506956"/>
              <a:gd name="connsiteX1247" fmla="*/ 395379 w 506956"/>
              <a:gd name="connsiteY1247" fmla="*/ 127153 h 506956"/>
              <a:gd name="connsiteX1248" fmla="*/ 421179 w 506956"/>
              <a:gd name="connsiteY1248" fmla="*/ 127153 h 506956"/>
              <a:gd name="connsiteX1249" fmla="*/ 416963 w 506956"/>
              <a:gd name="connsiteY1249" fmla="*/ 133845 h 506956"/>
              <a:gd name="connsiteX1250" fmla="*/ 412801 w 506956"/>
              <a:gd name="connsiteY1250" fmla="*/ 133845 h 506956"/>
              <a:gd name="connsiteX1251" fmla="*/ 419112 w 506956"/>
              <a:gd name="connsiteY1251" fmla="*/ 123998 h 506956"/>
              <a:gd name="connsiteX1252" fmla="*/ 413209 w 506956"/>
              <a:gd name="connsiteY1252" fmla="*/ 114804 h 506956"/>
              <a:gd name="connsiteX1253" fmla="*/ 417371 w 506956"/>
              <a:gd name="connsiteY1253" fmla="*/ 114804 h 506956"/>
              <a:gd name="connsiteX1254" fmla="*/ 421179 w 506956"/>
              <a:gd name="connsiteY1254" fmla="*/ 120788 h 506956"/>
              <a:gd name="connsiteX1255" fmla="*/ 424987 w 506956"/>
              <a:gd name="connsiteY1255" fmla="*/ 114804 h 506956"/>
              <a:gd name="connsiteX1256" fmla="*/ 429149 w 506956"/>
              <a:gd name="connsiteY1256" fmla="*/ 114804 h 506956"/>
              <a:gd name="connsiteX1257" fmla="*/ 423246 w 506956"/>
              <a:gd name="connsiteY1257" fmla="*/ 123998 h 506956"/>
              <a:gd name="connsiteX1258" fmla="*/ 429557 w 506956"/>
              <a:gd name="connsiteY1258" fmla="*/ 133845 h 506956"/>
              <a:gd name="connsiteX1259" fmla="*/ 425395 w 506956"/>
              <a:gd name="connsiteY1259" fmla="*/ 133845 h 506956"/>
              <a:gd name="connsiteX1260" fmla="*/ 421179 w 506956"/>
              <a:gd name="connsiteY1260" fmla="*/ 127153 h 506956"/>
              <a:gd name="connsiteX1261" fmla="*/ 446979 w 506956"/>
              <a:gd name="connsiteY1261" fmla="*/ 127153 h 506956"/>
              <a:gd name="connsiteX1262" fmla="*/ 442763 w 506956"/>
              <a:gd name="connsiteY1262" fmla="*/ 133845 h 506956"/>
              <a:gd name="connsiteX1263" fmla="*/ 438601 w 506956"/>
              <a:gd name="connsiteY1263" fmla="*/ 133845 h 506956"/>
              <a:gd name="connsiteX1264" fmla="*/ 444912 w 506956"/>
              <a:gd name="connsiteY1264" fmla="*/ 123998 h 506956"/>
              <a:gd name="connsiteX1265" fmla="*/ 439009 w 506956"/>
              <a:gd name="connsiteY1265" fmla="*/ 114804 h 506956"/>
              <a:gd name="connsiteX1266" fmla="*/ 443171 w 506956"/>
              <a:gd name="connsiteY1266" fmla="*/ 114804 h 506956"/>
              <a:gd name="connsiteX1267" fmla="*/ 446979 w 506956"/>
              <a:gd name="connsiteY1267" fmla="*/ 120788 h 506956"/>
              <a:gd name="connsiteX1268" fmla="*/ 450787 w 506956"/>
              <a:gd name="connsiteY1268" fmla="*/ 114804 h 506956"/>
              <a:gd name="connsiteX1269" fmla="*/ 454949 w 506956"/>
              <a:gd name="connsiteY1269" fmla="*/ 114804 h 506956"/>
              <a:gd name="connsiteX1270" fmla="*/ 449046 w 506956"/>
              <a:gd name="connsiteY1270" fmla="*/ 123998 h 506956"/>
              <a:gd name="connsiteX1271" fmla="*/ 455357 w 506956"/>
              <a:gd name="connsiteY1271" fmla="*/ 133845 h 506956"/>
              <a:gd name="connsiteX1272" fmla="*/ 451195 w 506956"/>
              <a:gd name="connsiteY1272" fmla="*/ 133845 h 506956"/>
              <a:gd name="connsiteX1273" fmla="*/ 446979 w 506956"/>
              <a:gd name="connsiteY1273" fmla="*/ 127153 h 506956"/>
              <a:gd name="connsiteX1274" fmla="*/ 472779 w 506956"/>
              <a:gd name="connsiteY1274" fmla="*/ 127153 h 506956"/>
              <a:gd name="connsiteX1275" fmla="*/ 468563 w 506956"/>
              <a:gd name="connsiteY1275" fmla="*/ 133845 h 506956"/>
              <a:gd name="connsiteX1276" fmla="*/ 464401 w 506956"/>
              <a:gd name="connsiteY1276" fmla="*/ 133845 h 506956"/>
              <a:gd name="connsiteX1277" fmla="*/ 470712 w 506956"/>
              <a:gd name="connsiteY1277" fmla="*/ 123998 h 506956"/>
              <a:gd name="connsiteX1278" fmla="*/ 464809 w 506956"/>
              <a:gd name="connsiteY1278" fmla="*/ 114804 h 506956"/>
              <a:gd name="connsiteX1279" fmla="*/ 468971 w 506956"/>
              <a:gd name="connsiteY1279" fmla="*/ 114804 h 506956"/>
              <a:gd name="connsiteX1280" fmla="*/ 472779 w 506956"/>
              <a:gd name="connsiteY1280" fmla="*/ 120788 h 506956"/>
              <a:gd name="connsiteX1281" fmla="*/ 476587 w 506956"/>
              <a:gd name="connsiteY1281" fmla="*/ 114804 h 506956"/>
              <a:gd name="connsiteX1282" fmla="*/ 480749 w 506956"/>
              <a:gd name="connsiteY1282" fmla="*/ 114804 h 506956"/>
              <a:gd name="connsiteX1283" fmla="*/ 474846 w 506956"/>
              <a:gd name="connsiteY1283" fmla="*/ 123998 h 506956"/>
              <a:gd name="connsiteX1284" fmla="*/ 481157 w 506956"/>
              <a:gd name="connsiteY1284" fmla="*/ 133845 h 506956"/>
              <a:gd name="connsiteX1285" fmla="*/ 476995 w 506956"/>
              <a:gd name="connsiteY1285" fmla="*/ 133845 h 506956"/>
              <a:gd name="connsiteX1286" fmla="*/ 472779 w 506956"/>
              <a:gd name="connsiteY1286" fmla="*/ 127153 h 506956"/>
              <a:gd name="connsiteX1287" fmla="*/ 498579 w 506956"/>
              <a:gd name="connsiteY1287" fmla="*/ 127153 h 506956"/>
              <a:gd name="connsiteX1288" fmla="*/ 494363 w 506956"/>
              <a:gd name="connsiteY1288" fmla="*/ 133845 h 506956"/>
              <a:gd name="connsiteX1289" fmla="*/ 490201 w 506956"/>
              <a:gd name="connsiteY1289" fmla="*/ 133845 h 506956"/>
              <a:gd name="connsiteX1290" fmla="*/ 496512 w 506956"/>
              <a:gd name="connsiteY1290" fmla="*/ 123998 h 506956"/>
              <a:gd name="connsiteX1291" fmla="*/ 490609 w 506956"/>
              <a:gd name="connsiteY1291" fmla="*/ 114804 h 506956"/>
              <a:gd name="connsiteX1292" fmla="*/ 494771 w 506956"/>
              <a:gd name="connsiteY1292" fmla="*/ 114804 h 506956"/>
              <a:gd name="connsiteX1293" fmla="*/ 498579 w 506956"/>
              <a:gd name="connsiteY1293" fmla="*/ 120788 h 506956"/>
              <a:gd name="connsiteX1294" fmla="*/ 502387 w 506956"/>
              <a:gd name="connsiteY1294" fmla="*/ 114804 h 506956"/>
              <a:gd name="connsiteX1295" fmla="*/ 506549 w 506956"/>
              <a:gd name="connsiteY1295" fmla="*/ 114804 h 506956"/>
              <a:gd name="connsiteX1296" fmla="*/ 500646 w 506956"/>
              <a:gd name="connsiteY1296" fmla="*/ 123998 h 506956"/>
              <a:gd name="connsiteX1297" fmla="*/ 506957 w 506956"/>
              <a:gd name="connsiteY1297" fmla="*/ 133845 h 506956"/>
              <a:gd name="connsiteX1298" fmla="*/ 502795 w 506956"/>
              <a:gd name="connsiteY1298" fmla="*/ 133845 h 506956"/>
              <a:gd name="connsiteX1299" fmla="*/ 498579 w 506956"/>
              <a:gd name="connsiteY1299" fmla="*/ 127153 h 506956"/>
              <a:gd name="connsiteX1300" fmla="*/ 8378 w 506956"/>
              <a:gd name="connsiteY1300" fmla="*/ 155854 h 506956"/>
              <a:gd name="connsiteX1301" fmla="*/ 4162 w 506956"/>
              <a:gd name="connsiteY1301" fmla="*/ 162545 h 506956"/>
              <a:gd name="connsiteX1302" fmla="*/ 0 w 506956"/>
              <a:gd name="connsiteY1302" fmla="*/ 162545 h 506956"/>
              <a:gd name="connsiteX1303" fmla="*/ 6310 w 506956"/>
              <a:gd name="connsiteY1303" fmla="*/ 152699 h 506956"/>
              <a:gd name="connsiteX1304" fmla="*/ 408 w 506956"/>
              <a:gd name="connsiteY1304" fmla="*/ 143505 h 506956"/>
              <a:gd name="connsiteX1305" fmla="*/ 4570 w 506956"/>
              <a:gd name="connsiteY1305" fmla="*/ 143505 h 506956"/>
              <a:gd name="connsiteX1306" fmla="*/ 8378 w 506956"/>
              <a:gd name="connsiteY1306" fmla="*/ 149489 h 506956"/>
              <a:gd name="connsiteX1307" fmla="*/ 12186 w 506956"/>
              <a:gd name="connsiteY1307" fmla="*/ 143505 h 506956"/>
              <a:gd name="connsiteX1308" fmla="*/ 16347 w 506956"/>
              <a:gd name="connsiteY1308" fmla="*/ 143505 h 506956"/>
              <a:gd name="connsiteX1309" fmla="*/ 10445 w 506956"/>
              <a:gd name="connsiteY1309" fmla="*/ 152699 h 506956"/>
              <a:gd name="connsiteX1310" fmla="*/ 16755 w 506956"/>
              <a:gd name="connsiteY1310" fmla="*/ 162545 h 506956"/>
              <a:gd name="connsiteX1311" fmla="*/ 12594 w 506956"/>
              <a:gd name="connsiteY1311" fmla="*/ 162545 h 506956"/>
              <a:gd name="connsiteX1312" fmla="*/ 8378 w 506956"/>
              <a:gd name="connsiteY1312" fmla="*/ 155854 h 506956"/>
              <a:gd name="connsiteX1313" fmla="*/ 34178 w 506956"/>
              <a:gd name="connsiteY1313" fmla="*/ 155854 h 506956"/>
              <a:gd name="connsiteX1314" fmla="*/ 29962 w 506956"/>
              <a:gd name="connsiteY1314" fmla="*/ 162545 h 506956"/>
              <a:gd name="connsiteX1315" fmla="*/ 25800 w 506956"/>
              <a:gd name="connsiteY1315" fmla="*/ 162545 h 506956"/>
              <a:gd name="connsiteX1316" fmla="*/ 32110 w 506956"/>
              <a:gd name="connsiteY1316" fmla="*/ 152699 h 506956"/>
              <a:gd name="connsiteX1317" fmla="*/ 26208 w 506956"/>
              <a:gd name="connsiteY1317" fmla="*/ 143505 h 506956"/>
              <a:gd name="connsiteX1318" fmla="*/ 30370 w 506956"/>
              <a:gd name="connsiteY1318" fmla="*/ 143505 h 506956"/>
              <a:gd name="connsiteX1319" fmla="*/ 34178 w 506956"/>
              <a:gd name="connsiteY1319" fmla="*/ 149489 h 506956"/>
              <a:gd name="connsiteX1320" fmla="*/ 37986 w 506956"/>
              <a:gd name="connsiteY1320" fmla="*/ 143505 h 506956"/>
              <a:gd name="connsiteX1321" fmla="*/ 42147 w 506956"/>
              <a:gd name="connsiteY1321" fmla="*/ 143505 h 506956"/>
              <a:gd name="connsiteX1322" fmla="*/ 36245 w 506956"/>
              <a:gd name="connsiteY1322" fmla="*/ 152699 h 506956"/>
              <a:gd name="connsiteX1323" fmla="*/ 42555 w 506956"/>
              <a:gd name="connsiteY1323" fmla="*/ 162545 h 506956"/>
              <a:gd name="connsiteX1324" fmla="*/ 38394 w 506956"/>
              <a:gd name="connsiteY1324" fmla="*/ 162545 h 506956"/>
              <a:gd name="connsiteX1325" fmla="*/ 34178 w 506956"/>
              <a:gd name="connsiteY1325" fmla="*/ 155854 h 506956"/>
              <a:gd name="connsiteX1326" fmla="*/ 59978 w 506956"/>
              <a:gd name="connsiteY1326" fmla="*/ 155854 h 506956"/>
              <a:gd name="connsiteX1327" fmla="*/ 55762 w 506956"/>
              <a:gd name="connsiteY1327" fmla="*/ 162545 h 506956"/>
              <a:gd name="connsiteX1328" fmla="*/ 51600 w 506956"/>
              <a:gd name="connsiteY1328" fmla="*/ 162545 h 506956"/>
              <a:gd name="connsiteX1329" fmla="*/ 57911 w 506956"/>
              <a:gd name="connsiteY1329" fmla="*/ 152699 h 506956"/>
              <a:gd name="connsiteX1330" fmla="*/ 52008 w 506956"/>
              <a:gd name="connsiteY1330" fmla="*/ 143505 h 506956"/>
              <a:gd name="connsiteX1331" fmla="*/ 56170 w 506956"/>
              <a:gd name="connsiteY1331" fmla="*/ 143505 h 506956"/>
              <a:gd name="connsiteX1332" fmla="*/ 59978 w 506956"/>
              <a:gd name="connsiteY1332" fmla="*/ 149489 h 506956"/>
              <a:gd name="connsiteX1333" fmla="*/ 63786 w 506956"/>
              <a:gd name="connsiteY1333" fmla="*/ 143505 h 506956"/>
              <a:gd name="connsiteX1334" fmla="*/ 67948 w 506956"/>
              <a:gd name="connsiteY1334" fmla="*/ 143505 h 506956"/>
              <a:gd name="connsiteX1335" fmla="*/ 62045 w 506956"/>
              <a:gd name="connsiteY1335" fmla="*/ 152699 h 506956"/>
              <a:gd name="connsiteX1336" fmla="*/ 68356 w 506956"/>
              <a:gd name="connsiteY1336" fmla="*/ 162545 h 506956"/>
              <a:gd name="connsiteX1337" fmla="*/ 64194 w 506956"/>
              <a:gd name="connsiteY1337" fmla="*/ 162545 h 506956"/>
              <a:gd name="connsiteX1338" fmla="*/ 59978 w 506956"/>
              <a:gd name="connsiteY1338" fmla="*/ 155854 h 506956"/>
              <a:gd name="connsiteX1339" fmla="*/ 85778 w 506956"/>
              <a:gd name="connsiteY1339" fmla="*/ 155854 h 506956"/>
              <a:gd name="connsiteX1340" fmla="*/ 81562 w 506956"/>
              <a:gd name="connsiteY1340" fmla="*/ 162545 h 506956"/>
              <a:gd name="connsiteX1341" fmla="*/ 77400 w 506956"/>
              <a:gd name="connsiteY1341" fmla="*/ 162545 h 506956"/>
              <a:gd name="connsiteX1342" fmla="*/ 83711 w 506956"/>
              <a:gd name="connsiteY1342" fmla="*/ 152699 h 506956"/>
              <a:gd name="connsiteX1343" fmla="*/ 77808 w 506956"/>
              <a:gd name="connsiteY1343" fmla="*/ 143505 h 506956"/>
              <a:gd name="connsiteX1344" fmla="*/ 81970 w 506956"/>
              <a:gd name="connsiteY1344" fmla="*/ 143505 h 506956"/>
              <a:gd name="connsiteX1345" fmla="*/ 85778 w 506956"/>
              <a:gd name="connsiteY1345" fmla="*/ 149489 h 506956"/>
              <a:gd name="connsiteX1346" fmla="*/ 89586 w 506956"/>
              <a:gd name="connsiteY1346" fmla="*/ 143505 h 506956"/>
              <a:gd name="connsiteX1347" fmla="*/ 93748 w 506956"/>
              <a:gd name="connsiteY1347" fmla="*/ 143505 h 506956"/>
              <a:gd name="connsiteX1348" fmla="*/ 87845 w 506956"/>
              <a:gd name="connsiteY1348" fmla="*/ 152699 h 506956"/>
              <a:gd name="connsiteX1349" fmla="*/ 94156 w 506956"/>
              <a:gd name="connsiteY1349" fmla="*/ 162545 h 506956"/>
              <a:gd name="connsiteX1350" fmla="*/ 89994 w 506956"/>
              <a:gd name="connsiteY1350" fmla="*/ 162545 h 506956"/>
              <a:gd name="connsiteX1351" fmla="*/ 85778 w 506956"/>
              <a:gd name="connsiteY1351" fmla="*/ 155854 h 506956"/>
              <a:gd name="connsiteX1352" fmla="*/ 111578 w 506956"/>
              <a:gd name="connsiteY1352" fmla="*/ 155854 h 506956"/>
              <a:gd name="connsiteX1353" fmla="*/ 107362 w 506956"/>
              <a:gd name="connsiteY1353" fmla="*/ 162545 h 506956"/>
              <a:gd name="connsiteX1354" fmla="*/ 103200 w 506956"/>
              <a:gd name="connsiteY1354" fmla="*/ 162545 h 506956"/>
              <a:gd name="connsiteX1355" fmla="*/ 109511 w 506956"/>
              <a:gd name="connsiteY1355" fmla="*/ 152699 h 506956"/>
              <a:gd name="connsiteX1356" fmla="*/ 103608 w 506956"/>
              <a:gd name="connsiteY1356" fmla="*/ 143505 h 506956"/>
              <a:gd name="connsiteX1357" fmla="*/ 107770 w 506956"/>
              <a:gd name="connsiteY1357" fmla="*/ 143505 h 506956"/>
              <a:gd name="connsiteX1358" fmla="*/ 111578 w 506956"/>
              <a:gd name="connsiteY1358" fmla="*/ 149489 h 506956"/>
              <a:gd name="connsiteX1359" fmla="*/ 115386 w 506956"/>
              <a:gd name="connsiteY1359" fmla="*/ 143505 h 506956"/>
              <a:gd name="connsiteX1360" fmla="*/ 119548 w 506956"/>
              <a:gd name="connsiteY1360" fmla="*/ 143505 h 506956"/>
              <a:gd name="connsiteX1361" fmla="*/ 113645 w 506956"/>
              <a:gd name="connsiteY1361" fmla="*/ 152699 h 506956"/>
              <a:gd name="connsiteX1362" fmla="*/ 119956 w 506956"/>
              <a:gd name="connsiteY1362" fmla="*/ 162545 h 506956"/>
              <a:gd name="connsiteX1363" fmla="*/ 115794 w 506956"/>
              <a:gd name="connsiteY1363" fmla="*/ 162545 h 506956"/>
              <a:gd name="connsiteX1364" fmla="*/ 111578 w 506956"/>
              <a:gd name="connsiteY1364" fmla="*/ 155854 h 506956"/>
              <a:gd name="connsiteX1365" fmla="*/ 137378 w 506956"/>
              <a:gd name="connsiteY1365" fmla="*/ 155854 h 506956"/>
              <a:gd name="connsiteX1366" fmla="*/ 133162 w 506956"/>
              <a:gd name="connsiteY1366" fmla="*/ 162545 h 506956"/>
              <a:gd name="connsiteX1367" fmla="*/ 129000 w 506956"/>
              <a:gd name="connsiteY1367" fmla="*/ 162545 h 506956"/>
              <a:gd name="connsiteX1368" fmla="*/ 135311 w 506956"/>
              <a:gd name="connsiteY1368" fmla="*/ 152699 h 506956"/>
              <a:gd name="connsiteX1369" fmla="*/ 129408 w 506956"/>
              <a:gd name="connsiteY1369" fmla="*/ 143505 h 506956"/>
              <a:gd name="connsiteX1370" fmla="*/ 133570 w 506956"/>
              <a:gd name="connsiteY1370" fmla="*/ 143505 h 506956"/>
              <a:gd name="connsiteX1371" fmla="*/ 137378 w 506956"/>
              <a:gd name="connsiteY1371" fmla="*/ 149489 h 506956"/>
              <a:gd name="connsiteX1372" fmla="*/ 141186 w 506956"/>
              <a:gd name="connsiteY1372" fmla="*/ 143505 h 506956"/>
              <a:gd name="connsiteX1373" fmla="*/ 145348 w 506956"/>
              <a:gd name="connsiteY1373" fmla="*/ 143505 h 506956"/>
              <a:gd name="connsiteX1374" fmla="*/ 139445 w 506956"/>
              <a:gd name="connsiteY1374" fmla="*/ 152699 h 506956"/>
              <a:gd name="connsiteX1375" fmla="*/ 145756 w 506956"/>
              <a:gd name="connsiteY1375" fmla="*/ 162545 h 506956"/>
              <a:gd name="connsiteX1376" fmla="*/ 141594 w 506956"/>
              <a:gd name="connsiteY1376" fmla="*/ 162545 h 506956"/>
              <a:gd name="connsiteX1377" fmla="*/ 137378 w 506956"/>
              <a:gd name="connsiteY1377" fmla="*/ 155854 h 506956"/>
              <a:gd name="connsiteX1378" fmla="*/ 163178 w 506956"/>
              <a:gd name="connsiteY1378" fmla="*/ 155854 h 506956"/>
              <a:gd name="connsiteX1379" fmla="*/ 158962 w 506956"/>
              <a:gd name="connsiteY1379" fmla="*/ 162545 h 506956"/>
              <a:gd name="connsiteX1380" fmla="*/ 154800 w 506956"/>
              <a:gd name="connsiteY1380" fmla="*/ 162545 h 506956"/>
              <a:gd name="connsiteX1381" fmla="*/ 161111 w 506956"/>
              <a:gd name="connsiteY1381" fmla="*/ 152699 h 506956"/>
              <a:gd name="connsiteX1382" fmla="*/ 155208 w 506956"/>
              <a:gd name="connsiteY1382" fmla="*/ 143505 h 506956"/>
              <a:gd name="connsiteX1383" fmla="*/ 159370 w 506956"/>
              <a:gd name="connsiteY1383" fmla="*/ 143505 h 506956"/>
              <a:gd name="connsiteX1384" fmla="*/ 163178 w 506956"/>
              <a:gd name="connsiteY1384" fmla="*/ 149489 h 506956"/>
              <a:gd name="connsiteX1385" fmla="*/ 166986 w 506956"/>
              <a:gd name="connsiteY1385" fmla="*/ 143505 h 506956"/>
              <a:gd name="connsiteX1386" fmla="*/ 171148 w 506956"/>
              <a:gd name="connsiteY1386" fmla="*/ 143505 h 506956"/>
              <a:gd name="connsiteX1387" fmla="*/ 165245 w 506956"/>
              <a:gd name="connsiteY1387" fmla="*/ 152699 h 506956"/>
              <a:gd name="connsiteX1388" fmla="*/ 171556 w 506956"/>
              <a:gd name="connsiteY1388" fmla="*/ 162545 h 506956"/>
              <a:gd name="connsiteX1389" fmla="*/ 167394 w 506956"/>
              <a:gd name="connsiteY1389" fmla="*/ 162545 h 506956"/>
              <a:gd name="connsiteX1390" fmla="*/ 163178 w 506956"/>
              <a:gd name="connsiteY1390" fmla="*/ 155854 h 506956"/>
              <a:gd name="connsiteX1391" fmla="*/ 188978 w 506956"/>
              <a:gd name="connsiteY1391" fmla="*/ 155854 h 506956"/>
              <a:gd name="connsiteX1392" fmla="*/ 184762 w 506956"/>
              <a:gd name="connsiteY1392" fmla="*/ 162545 h 506956"/>
              <a:gd name="connsiteX1393" fmla="*/ 180601 w 506956"/>
              <a:gd name="connsiteY1393" fmla="*/ 162545 h 506956"/>
              <a:gd name="connsiteX1394" fmla="*/ 186911 w 506956"/>
              <a:gd name="connsiteY1394" fmla="*/ 152699 h 506956"/>
              <a:gd name="connsiteX1395" fmla="*/ 181009 w 506956"/>
              <a:gd name="connsiteY1395" fmla="*/ 143505 h 506956"/>
              <a:gd name="connsiteX1396" fmla="*/ 185170 w 506956"/>
              <a:gd name="connsiteY1396" fmla="*/ 143505 h 506956"/>
              <a:gd name="connsiteX1397" fmla="*/ 188978 w 506956"/>
              <a:gd name="connsiteY1397" fmla="*/ 149489 h 506956"/>
              <a:gd name="connsiteX1398" fmla="*/ 192786 w 506956"/>
              <a:gd name="connsiteY1398" fmla="*/ 143505 h 506956"/>
              <a:gd name="connsiteX1399" fmla="*/ 196948 w 506956"/>
              <a:gd name="connsiteY1399" fmla="*/ 143505 h 506956"/>
              <a:gd name="connsiteX1400" fmla="*/ 191045 w 506956"/>
              <a:gd name="connsiteY1400" fmla="*/ 152699 h 506956"/>
              <a:gd name="connsiteX1401" fmla="*/ 197356 w 506956"/>
              <a:gd name="connsiteY1401" fmla="*/ 162545 h 506956"/>
              <a:gd name="connsiteX1402" fmla="*/ 193194 w 506956"/>
              <a:gd name="connsiteY1402" fmla="*/ 162545 h 506956"/>
              <a:gd name="connsiteX1403" fmla="*/ 188978 w 506956"/>
              <a:gd name="connsiteY1403" fmla="*/ 155854 h 506956"/>
              <a:gd name="connsiteX1404" fmla="*/ 214778 w 506956"/>
              <a:gd name="connsiteY1404" fmla="*/ 155854 h 506956"/>
              <a:gd name="connsiteX1405" fmla="*/ 210562 w 506956"/>
              <a:gd name="connsiteY1405" fmla="*/ 162545 h 506956"/>
              <a:gd name="connsiteX1406" fmla="*/ 206401 w 506956"/>
              <a:gd name="connsiteY1406" fmla="*/ 162545 h 506956"/>
              <a:gd name="connsiteX1407" fmla="*/ 212711 w 506956"/>
              <a:gd name="connsiteY1407" fmla="*/ 152699 h 506956"/>
              <a:gd name="connsiteX1408" fmla="*/ 206809 w 506956"/>
              <a:gd name="connsiteY1408" fmla="*/ 143505 h 506956"/>
              <a:gd name="connsiteX1409" fmla="*/ 210970 w 506956"/>
              <a:gd name="connsiteY1409" fmla="*/ 143505 h 506956"/>
              <a:gd name="connsiteX1410" fmla="*/ 214778 w 506956"/>
              <a:gd name="connsiteY1410" fmla="*/ 149489 h 506956"/>
              <a:gd name="connsiteX1411" fmla="*/ 218586 w 506956"/>
              <a:gd name="connsiteY1411" fmla="*/ 143505 h 506956"/>
              <a:gd name="connsiteX1412" fmla="*/ 222748 w 506956"/>
              <a:gd name="connsiteY1412" fmla="*/ 143505 h 506956"/>
              <a:gd name="connsiteX1413" fmla="*/ 216846 w 506956"/>
              <a:gd name="connsiteY1413" fmla="*/ 152699 h 506956"/>
              <a:gd name="connsiteX1414" fmla="*/ 223156 w 506956"/>
              <a:gd name="connsiteY1414" fmla="*/ 162545 h 506956"/>
              <a:gd name="connsiteX1415" fmla="*/ 218994 w 506956"/>
              <a:gd name="connsiteY1415" fmla="*/ 162545 h 506956"/>
              <a:gd name="connsiteX1416" fmla="*/ 214778 w 506956"/>
              <a:gd name="connsiteY1416" fmla="*/ 155854 h 506956"/>
              <a:gd name="connsiteX1417" fmla="*/ 240578 w 506956"/>
              <a:gd name="connsiteY1417" fmla="*/ 155854 h 506956"/>
              <a:gd name="connsiteX1418" fmla="*/ 236362 w 506956"/>
              <a:gd name="connsiteY1418" fmla="*/ 162545 h 506956"/>
              <a:gd name="connsiteX1419" fmla="*/ 232201 w 506956"/>
              <a:gd name="connsiteY1419" fmla="*/ 162545 h 506956"/>
              <a:gd name="connsiteX1420" fmla="*/ 238511 w 506956"/>
              <a:gd name="connsiteY1420" fmla="*/ 152699 h 506956"/>
              <a:gd name="connsiteX1421" fmla="*/ 232609 w 506956"/>
              <a:gd name="connsiteY1421" fmla="*/ 143505 h 506956"/>
              <a:gd name="connsiteX1422" fmla="*/ 236770 w 506956"/>
              <a:gd name="connsiteY1422" fmla="*/ 143505 h 506956"/>
              <a:gd name="connsiteX1423" fmla="*/ 240578 w 506956"/>
              <a:gd name="connsiteY1423" fmla="*/ 149489 h 506956"/>
              <a:gd name="connsiteX1424" fmla="*/ 244386 w 506956"/>
              <a:gd name="connsiteY1424" fmla="*/ 143505 h 506956"/>
              <a:gd name="connsiteX1425" fmla="*/ 248548 w 506956"/>
              <a:gd name="connsiteY1425" fmla="*/ 143505 h 506956"/>
              <a:gd name="connsiteX1426" fmla="*/ 242646 w 506956"/>
              <a:gd name="connsiteY1426" fmla="*/ 152699 h 506956"/>
              <a:gd name="connsiteX1427" fmla="*/ 248956 w 506956"/>
              <a:gd name="connsiteY1427" fmla="*/ 162545 h 506956"/>
              <a:gd name="connsiteX1428" fmla="*/ 244794 w 506956"/>
              <a:gd name="connsiteY1428" fmla="*/ 162545 h 506956"/>
              <a:gd name="connsiteX1429" fmla="*/ 240578 w 506956"/>
              <a:gd name="connsiteY1429" fmla="*/ 155854 h 506956"/>
              <a:gd name="connsiteX1430" fmla="*/ 266378 w 506956"/>
              <a:gd name="connsiteY1430" fmla="*/ 155854 h 506956"/>
              <a:gd name="connsiteX1431" fmla="*/ 262162 w 506956"/>
              <a:gd name="connsiteY1431" fmla="*/ 162545 h 506956"/>
              <a:gd name="connsiteX1432" fmla="*/ 258001 w 506956"/>
              <a:gd name="connsiteY1432" fmla="*/ 162545 h 506956"/>
              <a:gd name="connsiteX1433" fmla="*/ 264311 w 506956"/>
              <a:gd name="connsiteY1433" fmla="*/ 152699 h 506956"/>
              <a:gd name="connsiteX1434" fmla="*/ 258409 w 506956"/>
              <a:gd name="connsiteY1434" fmla="*/ 143505 h 506956"/>
              <a:gd name="connsiteX1435" fmla="*/ 262570 w 506956"/>
              <a:gd name="connsiteY1435" fmla="*/ 143505 h 506956"/>
              <a:gd name="connsiteX1436" fmla="*/ 266378 w 506956"/>
              <a:gd name="connsiteY1436" fmla="*/ 149489 h 506956"/>
              <a:gd name="connsiteX1437" fmla="*/ 270187 w 506956"/>
              <a:gd name="connsiteY1437" fmla="*/ 143505 h 506956"/>
              <a:gd name="connsiteX1438" fmla="*/ 274348 w 506956"/>
              <a:gd name="connsiteY1438" fmla="*/ 143505 h 506956"/>
              <a:gd name="connsiteX1439" fmla="*/ 268446 w 506956"/>
              <a:gd name="connsiteY1439" fmla="*/ 152699 h 506956"/>
              <a:gd name="connsiteX1440" fmla="*/ 274756 w 506956"/>
              <a:gd name="connsiteY1440" fmla="*/ 162545 h 506956"/>
              <a:gd name="connsiteX1441" fmla="*/ 270595 w 506956"/>
              <a:gd name="connsiteY1441" fmla="*/ 162545 h 506956"/>
              <a:gd name="connsiteX1442" fmla="*/ 266378 w 506956"/>
              <a:gd name="connsiteY1442" fmla="*/ 155854 h 506956"/>
              <a:gd name="connsiteX1443" fmla="*/ 292179 w 506956"/>
              <a:gd name="connsiteY1443" fmla="*/ 155854 h 506956"/>
              <a:gd name="connsiteX1444" fmla="*/ 287962 w 506956"/>
              <a:gd name="connsiteY1444" fmla="*/ 162545 h 506956"/>
              <a:gd name="connsiteX1445" fmla="*/ 283801 w 506956"/>
              <a:gd name="connsiteY1445" fmla="*/ 162545 h 506956"/>
              <a:gd name="connsiteX1446" fmla="*/ 290111 w 506956"/>
              <a:gd name="connsiteY1446" fmla="*/ 152699 h 506956"/>
              <a:gd name="connsiteX1447" fmla="*/ 284209 w 506956"/>
              <a:gd name="connsiteY1447" fmla="*/ 143505 h 506956"/>
              <a:gd name="connsiteX1448" fmla="*/ 288370 w 506956"/>
              <a:gd name="connsiteY1448" fmla="*/ 143505 h 506956"/>
              <a:gd name="connsiteX1449" fmla="*/ 292179 w 506956"/>
              <a:gd name="connsiteY1449" fmla="*/ 149489 h 506956"/>
              <a:gd name="connsiteX1450" fmla="*/ 295987 w 506956"/>
              <a:gd name="connsiteY1450" fmla="*/ 143505 h 506956"/>
              <a:gd name="connsiteX1451" fmla="*/ 300148 w 506956"/>
              <a:gd name="connsiteY1451" fmla="*/ 143505 h 506956"/>
              <a:gd name="connsiteX1452" fmla="*/ 294246 w 506956"/>
              <a:gd name="connsiteY1452" fmla="*/ 152699 h 506956"/>
              <a:gd name="connsiteX1453" fmla="*/ 300556 w 506956"/>
              <a:gd name="connsiteY1453" fmla="*/ 162545 h 506956"/>
              <a:gd name="connsiteX1454" fmla="*/ 296395 w 506956"/>
              <a:gd name="connsiteY1454" fmla="*/ 162545 h 506956"/>
              <a:gd name="connsiteX1455" fmla="*/ 292179 w 506956"/>
              <a:gd name="connsiteY1455" fmla="*/ 155854 h 506956"/>
              <a:gd name="connsiteX1456" fmla="*/ 317979 w 506956"/>
              <a:gd name="connsiteY1456" fmla="*/ 155854 h 506956"/>
              <a:gd name="connsiteX1457" fmla="*/ 313762 w 506956"/>
              <a:gd name="connsiteY1457" fmla="*/ 162545 h 506956"/>
              <a:gd name="connsiteX1458" fmla="*/ 309601 w 506956"/>
              <a:gd name="connsiteY1458" fmla="*/ 162545 h 506956"/>
              <a:gd name="connsiteX1459" fmla="*/ 315911 w 506956"/>
              <a:gd name="connsiteY1459" fmla="*/ 152699 h 506956"/>
              <a:gd name="connsiteX1460" fmla="*/ 310009 w 506956"/>
              <a:gd name="connsiteY1460" fmla="*/ 143505 h 506956"/>
              <a:gd name="connsiteX1461" fmla="*/ 314170 w 506956"/>
              <a:gd name="connsiteY1461" fmla="*/ 143505 h 506956"/>
              <a:gd name="connsiteX1462" fmla="*/ 317979 w 506956"/>
              <a:gd name="connsiteY1462" fmla="*/ 149489 h 506956"/>
              <a:gd name="connsiteX1463" fmla="*/ 321787 w 506956"/>
              <a:gd name="connsiteY1463" fmla="*/ 143505 h 506956"/>
              <a:gd name="connsiteX1464" fmla="*/ 325948 w 506956"/>
              <a:gd name="connsiteY1464" fmla="*/ 143505 h 506956"/>
              <a:gd name="connsiteX1465" fmla="*/ 320046 w 506956"/>
              <a:gd name="connsiteY1465" fmla="*/ 152699 h 506956"/>
              <a:gd name="connsiteX1466" fmla="*/ 326356 w 506956"/>
              <a:gd name="connsiteY1466" fmla="*/ 162545 h 506956"/>
              <a:gd name="connsiteX1467" fmla="*/ 322195 w 506956"/>
              <a:gd name="connsiteY1467" fmla="*/ 162545 h 506956"/>
              <a:gd name="connsiteX1468" fmla="*/ 317979 w 506956"/>
              <a:gd name="connsiteY1468" fmla="*/ 155854 h 506956"/>
              <a:gd name="connsiteX1469" fmla="*/ 343779 w 506956"/>
              <a:gd name="connsiteY1469" fmla="*/ 155854 h 506956"/>
              <a:gd name="connsiteX1470" fmla="*/ 339563 w 506956"/>
              <a:gd name="connsiteY1470" fmla="*/ 162545 h 506956"/>
              <a:gd name="connsiteX1471" fmla="*/ 335401 w 506956"/>
              <a:gd name="connsiteY1471" fmla="*/ 162545 h 506956"/>
              <a:gd name="connsiteX1472" fmla="*/ 341711 w 506956"/>
              <a:gd name="connsiteY1472" fmla="*/ 152699 h 506956"/>
              <a:gd name="connsiteX1473" fmla="*/ 335809 w 506956"/>
              <a:gd name="connsiteY1473" fmla="*/ 143505 h 506956"/>
              <a:gd name="connsiteX1474" fmla="*/ 339971 w 506956"/>
              <a:gd name="connsiteY1474" fmla="*/ 143505 h 506956"/>
              <a:gd name="connsiteX1475" fmla="*/ 343779 w 506956"/>
              <a:gd name="connsiteY1475" fmla="*/ 149489 h 506956"/>
              <a:gd name="connsiteX1476" fmla="*/ 347587 w 506956"/>
              <a:gd name="connsiteY1476" fmla="*/ 143505 h 506956"/>
              <a:gd name="connsiteX1477" fmla="*/ 351748 w 506956"/>
              <a:gd name="connsiteY1477" fmla="*/ 143505 h 506956"/>
              <a:gd name="connsiteX1478" fmla="*/ 345846 w 506956"/>
              <a:gd name="connsiteY1478" fmla="*/ 152699 h 506956"/>
              <a:gd name="connsiteX1479" fmla="*/ 352156 w 506956"/>
              <a:gd name="connsiteY1479" fmla="*/ 162545 h 506956"/>
              <a:gd name="connsiteX1480" fmla="*/ 347995 w 506956"/>
              <a:gd name="connsiteY1480" fmla="*/ 162545 h 506956"/>
              <a:gd name="connsiteX1481" fmla="*/ 343779 w 506956"/>
              <a:gd name="connsiteY1481" fmla="*/ 155854 h 506956"/>
              <a:gd name="connsiteX1482" fmla="*/ 369579 w 506956"/>
              <a:gd name="connsiteY1482" fmla="*/ 155854 h 506956"/>
              <a:gd name="connsiteX1483" fmla="*/ 365363 w 506956"/>
              <a:gd name="connsiteY1483" fmla="*/ 162545 h 506956"/>
              <a:gd name="connsiteX1484" fmla="*/ 361201 w 506956"/>
              <a:gd name="connsiteY1484" fmla="*/ 162545 h 506956"/>
              <a:gd name="connsiteX1485" fmla="*/ 367511 w 506956"/>
              <a:gd name="connsiteY1485" fmla="*/ 152699 h 506956"/>
              <a:gd name="connsiteX1486" fmla="*/ 361609 w 506956"/>
              <a:gd name="connsiteY1486" fmla="*/ 143505 h 506956"/>
              <a:gd name="connsiteX1487" fmla="*/ 365771 w 506956"/>
              <a:gd name="connsiteY1487" fmla="*/ 143505 h 506956"/>
              <a:gd name="connsiteX1488" fmla="*/ 369579 w 506956"/>
              <a:gd name="connsiteY1488" fmla="*/ 149489 h 506956"/>
              <a:gd name="connsiteX1489" fmla="*/ 373387 w 506956"/>
              <a:gd name="connsiteY1489" fmla="*/ 143505 h 506956"/>
              <a:gd name="connsiteX1490" fmla="*/ 377548 w 506956"/>
              <a:gd name="connsiteY1490" fmla="*/ 143505 h 506956"/>
              <a:gd name="connsiteX1491" fmla="*/ 371646 w 506956"/>
              <a:gd name="connsiteY1491" fmla="*/ 152699 h 506956"/>
              <a:gd name="connsiteX1492" fmla="*/ 377956 w 506956"/>
              <a:gd name="connsiteY1492" fmla="*/ 162545 h 506956"/>
              <a:gd name="connsiteX1493" fmla="*/ 373795 w 506956"/>
              <a:gd name="connsiteY1493" fmla="*/ 162545 h 506956"/>
              <a:gd name="connsiteX1494" fmla="*/ 369579 w 506956"/>
              <a:gd name="connsiteY1494" fmla="*/ 155854 h 506956"/>
              <a:gd name="connsiteX1495" fmla="*/ 395379 w 506956"/>
              <a:gd name="connsiteY1495" fmla="*/ 155854 h 506956"/>
              <a:gd name="connsiteX1496" fmla="*/ 391163 w 506956"/>
              <a:gd name="connsiteY1496" fmla="*/ 162545 h 506956"/>
              <a:gd name="connsiteX1497" fmla="*/ 387001 w 506956"/>
              <a:gd name="connsiteY1497" fmla="*/ 162545 h 506956"/>
              <a:gd name="connsiteX1498" fmla="*/ 393312 w 506956"/>
              <a:gd name="connsiteY1498" fmla="*/ 152699 h 506956"/>
              <a:gd name="connsiteX1499" fmla="*/ 387409 w 506956"/>
              <a:gd name="connsiteY1499" fmla="*/ 143505 h 506956"/>
              <a:gd name="connsiteX1500" fmla="*/ 391571 w 506956"/>
              <a:gd name="connsiteY1500" fmla="*/ 143505 h 506956"/>
              <a:gd name="connsiteX1501" fmla="*/ 395379 w 506956"/>
              <a:gd name="connsiteY1501" fmla="*/ 149489 h 506956"/>
              <a:gd name="connsiteX1502" fmla="*/ 399187 w 506956"/>
              <a:gd name="connsiteY1502" fmla="*/ 143505 h 506956"/>
              <a:gd name="connsiteX1503" fmla="*/ 403348 w 506956"/>
              <a:gd name="connsiteY1503" fmla="*/ 143505 h 506956"/>
              <a:gd name="connsiteX1504" fmla="*/ 397446 w 506956"/>
              <a:gd name="connsiteY1504" fmla="*/ 152699 h 506956"/>
              <a:gd name="connsiteX1505" fmla="*/ 403756 w 506956"/>
              <a:gd name="connsiteY1505" fmla="*/ 162545 h 506956"/>
              <a:gd name="connsiteX1506" fmla="*/ 399595 w 506956"/>
              <a:gd name="connsiteY1506" fmla="*/ 162545 h 506956"/>
              <a:gd name="connsiteX1507" fmla="*/ 395379 w 506956"/>
              <a:gd name="connsiteY1507" fmla="*/ 155854 h 506956"/>
              <a:gd name="connsiteX1508" fmla="*/ 421179 w 506956"/>
              <a:gd name="connsiteY1508" fmla="*/ 155854 h 506956"/>
              <a:gd name="connsiteX1509" fmla="*/ 416963 w 506956"/>
              <a:gd name="connsiteY1509" fmla="*/ 162545 h 506956"/>
              <a:gd name="connsiteX1510" fmla="*/ 412801 w 506956"/>
              <a:gd name="connsiteY1510" fmla="*/ 162545 h 506956"/>
              <a:gd name="connsiteX1511" fmla="*/ 419112 w 506956"/>
              <a:gd name="connsiteY1511" fmla="*/ 152699 h 506956"/>
              <a:gd name="connsiteX1512" fmla="*/ 413209 w 506956"/>
              <a:gd name="connsiteY1512" fmla="*/ 143505 h 506956"/>
              <a:gd name="connsiteX1513" fmla="*/ 417371 w 506956"/>
              <a:gd name="connsiteY1513" fmla="*/ 143505 h 506956"/>
              <a:gd name="connsiteX1514" fmla="*/ 421179 w 506956"/>
              <a:gd name="connsiteY1514" fmla="*/ 149489 h 506956"/>
              <a:gd name="connsiteX1515" fmla="*/ 424987 w 506956"/>
              <a:gd name="connsiteY1515" fmla="*/ 143505 h 506956"/>
              <a:gd name="connsiteX1516" fmla="*/ 429149 w 506956"/>
              <a:gd name="connsiteY1516" fmla="*/ 143505 h 506956"/>
              <a:gd name="connsiteX1517" fmla="*/ 423246 w 506956"/>
              <a:gd name="connsiteY1517" fmla="*/ 152699 h 506956"/>
              <a:gd name="connsiteX1518" fmla="*/ 429557 w 506956"/>
              <a:gd name="connsiteY1518" fmla="*/ 162545 h 506956"/>
              <a:gd name="connsiteX1519" fmla="*/ 425395 w 506956"/>
              <a:gd name="connsiteY1519" fmla="*/ 162545 h 506956"/>
              <a:gd name="connsiteX1520" fmla="*/ 421179 w 506956"/>
              <a:gd name="connsiteY1520" fmla="*/ 155854 h 506956"/>
              <a:gd name="connsiteX1521" fmla="*/ 446979 w 506956"/>
              <a:gd name="connsiteY1521" fmla="*/ 155854 h 506956"/>
              <a:gd name="connsiteX1522" fmla="*/ 442763 w 506956"/>
              <a:gd name="connsiteY1522" fmla="*/ 162545 h 506956"/>
              <a:gd name="connsiteX1523" fmla="*/ 438601 w 506956"/>
              <a:gd name="connsiteY1523" fmla="*/ 162545 h 506956"/>
              <a:gd name="connsiteX1524" fmla="*/ 444912 w 506956"/>
              <a:gd name="connsiteY1524" fmla="*/ 152699 h 506956"/>
              <a:gd name="connsiteX1525" fmla="*/ 439009 w 506956"/>
              <a:gd name="connsiteY1525" fmla="*/ 143505 h 506956"/>
              <a:gd name="connsiteX1526" fmla="*/ 443171 w 506956"/>
              <a:gd name="connsiteY1526" fmla="*/ 143505 h 506956"/>
              <a:gd name="connsiteX1527" fmla="*/ 446979 w 506956"/>
              <a:gd name="connsiteY1527" fmla="*/ 149489 h 506956"/>
              <a:gd name="connsiteX1528" fmla="*/ 450787 w 506956"/>
              <a:gd name="connsiteY1528" fmla="*/ 143505 h 506956"/>
              <a:gd name="connsiteX1529" fmla="*/ 454949 w 506956"/>
              <a:gd name="connsiteY1529" fmla="*/ 143505 h 506956"/>
              <a:gd name="connsiteX1530" fmla="*/ 449046 w 506956"/>
              <a:gd name="connsiteY1530" fmla="*/ 152699 h 506956"/>
              <a:gd name="connsiteX1531" fmla="*/ 455357 w 506956"/>
              <a:gd name="connsiteY1531" fmla="*/ 162545 h 506956"/>
              <a:gd name="connsiteX1532" fmla="*/ 451195 w 506956"/>
              <a:gd name="connsiteY1532" fmla="*/ 162545 h 506956"/>
              <a:gd name="connsiteX1533" fmla="*/ 446979 w 506956"/>
              <a:gd name="connsiteY1533" fmla="*/ 155854 h 506956"/>
              <a:gd name="connsiteX1534" fmla="*/ 472779 w 506956"/>
              <a:gd name="connsiteY1534" fmla="*/ 155854 h 506956"/>
              <a:gd name="connsiteX1535" fmla="*/ 468563 w 506956"/>
              <a:gd name="connsiteY1535" fmla="*/ 162545 h 506956"/>
              <a:gd name="connsiteX1536" fmla="*/ 464401 w 506956"/>
              <a:gd name="connsiteY1536" fmla="*/ 162545 h 506956"/>
              <a:gd name="connsiteX1537" fmla="*/ 470712 w 506956"/>
              <a:gd name="connsiteY1537" fmla="*/ 152699 h 506956"/>
              <a:gd name="connsiteX1538" fmla="*/ 464809 w 506956"/>
              <a:gd name="connsiteY1538" fmla="*/ 143505 h 506956"/>
              <a:gd name="connsiteX1539" fmla="*/ 468971 w 506956"/>
              <a:gd name="connsiteY1539" fmla="*/ 143505 h 506956"/>
              <a:gd name="connsiteX1540" fmla="*/ 472779 w 506956"/>
              <a:gd name="connsiteY1540" fmla="*/ 149489 h 506956"/>
              <a:gd name="connsiteX1541" fmla="*/ 476587 w 506956"/>
              <a:gd name="connsiteY1541" fmla="*/ 143505 h 506956"/>
              <a:gd name="connsiteX1542" fmla="*/ 480749 w 506956"/>
              <a:gd name="connsiteY1542" fmla="*/ 143505 h 506956"/>
              <a:gd name="connsiteX1543" fmla="*/ 474846 w 506956"/>
              <a:gd name="connsiteY1543" fmla="*/ 152699 h 506956"/>
              <a:gd name="connsiteX1544" fmla="*/ 481157 w 506956"/>
              <a:gd name="connsiteY1544" fmla="*/ 162545 h 506956"/>
              <a:gd name="connsiteX1545" fmla="*/ 476995 w 506956"/>
              <a:gd name="connsiteY1545" fmla="*/ 162545 h 506956"/>
              <a:gd name="connsiteX1546" fmla="*/ 472779 w 506956"/>
              <a:gd name="connsiteY1546" fmla="*/ 155854 h 506956"/>
              <a:gd name="connsiteX1547" fmla="*/ 498579 w 506956"/>
              <a:gd name="connsiteY1547" fmla="*/ 155854 h 506956"/>
              <a:gd name="connsiteX1548" fmla="*/ 494363 w 506956"/>
              <a:gd name="connsiteY1548" fmla="*/ 162545 h 506956"/>
              <a:gd name="connsiteX1549" fmla="*/ 490201 w 506956"/>
              <a:gd name="connsiteY1549" fmla="*/ 162545 h 506956"/>
              <a:gd name="connsiteX1550" fmla="*/ 496512 w 506956"/>
              <a:gd name="connsiteY1550" fmla="*/ 152699 h 506956"/>
              <a:gd name="connsiteX1551" fmla="*/ 490609 w 506956"/>
              <a:gd name="connsiteY1551" fmla="*/ 143505 h 506956"/>
              <a:gd name="connsiteX1552" fmla="*/ 494771 w 506956"/>
              <a:gd name="connsiteY1552" fmla="*/ 143505 h 506956"/>
              <a:gd name="connsiteX1553" fmla="*/ 498579 w 506956"/>
              <a:gd name="connsiteY1553" fmla="*/ 149489 h 506956"/>
              <a:gd name="connsiteX1554" fmla="*/ 502387 w 506956"/>
              <a:gd name="connsiteY1554" fmla="*/ 143505 h 506956"/>
              <a:gd name="connsiteX1555" fmla="*/ 506549 w 506956"/>
              <a:gd name="connsiteY1555" fmla="*/ 143505 h 506956"/>
              <a:gd name="connsiteX1556" fmla="*/ 500646 w 506956"/>
              <a:gd name="connsiteY1556" fmla="*/ 152699 h 506956"/>
              <a:gd name="connsiteX1557" fmla="*/ 506957 w 506956"/>
              <a:gd name="connsiteY1557" fmla="*/ 162545 h 506956"/>
              <a:gd name="connsiteX1558" fmla="*/ 502795 w 506956"/>
              <a:gd name="connsiteY1558" fmla="*/ 162545 h 506956"/>
              <a:gd name="connsiteX1559" fmla="*/ 498579 w 506956"/>
              <a:gd name="connsiteY1559" fmla="*/ 155854 h 506956"/>
              <a:gd name="connsiteX1560" fmla="*/ 8378 w 506956"/>
              <a:gd name="connsiteY1560" fmla="*/ 184555 h 506956"/>
              <a:gd name="connsiteX1561" fmla="*/ 4162 w 506956"/>
              <a:gd name="connsiteY1561" fmla="*/ 191247 h 506956"/>
              <a:gd name="connsiteX1562" fmla="*/ 0 w 506956"/>
              <a:gd name="connsiteY1562" fmla="*/ 191247 h 506956"/>
              <a:gd name="connsiteX1563" fmla="*/ 6310 w 506956"/>
              <a:gd name="connsiteY1563" fmla="*/ 181400 h 506956"/>
              <a:gd name="connsiteX1564" fmla="*/ 408 w 506956"/>
              <a:gd name="connsiteY1564" fmla="*/ 172206 h 506956"/>
              <a:gd name="connsiteX1565" fmla="*/ 4570 w 506956"/>
              <a:gd name="connsiteY1565" fmla="*/ 172206 h 506956"/>
              <a:gd name="connsiteX1566" fmla="*/ 8378 w 506956"/>
              <a:gd name="connsiteY1566" fmla="*/ 178190 h 506956"/>
              <a:gd name="connsiteX1567" fmla="*/ 12186 w 506956"/>
              <a:gd name="connsiteY1567" fmla="*/ 172206 h 506956"/>
              <a:gd name="connsiteX1568" fmla="*/ 16347 w 506956"/>
              <a:gd name="connsiteY1568" fmla="*/ 172206 h 506956"/>
              <a:gd name="connsiteX1569" fmla="*/ 10445 w 506956"/>
              <a:gd name="connsiteY1569" fmla="*/ 181400 h 506956"/>
              <a:gd name="connsiteX1570" fmla="*/ 16755 w 506956"/>
              <a:gd name="connsiteY1570" fmla="*/ 191247 h 506956"/>
              <a:gd name="connsiteX1571" fmla="*/ 12594 w 506956"/>
              <a:gd name="connsiteY1571" fmla="*/ 191247 h 506956"/>
              <a:gd name="connsiteX1572" fmla="*/ 8378 w 506956"/>
              <a:gd name="connsiteY1572" fmla="*/ 184555 h 506956"/>
              <a:gd name="connsiteX1573" fmla="*/ 34178 w 506956"/>
              <a:gd name="connsiteY1573" fmla="*/ 184555 h 506956"/>
              <a:gd name="connsiteX1574" fmla="*/ 29962 w 506956"/>
              <a:gd name="connsiteY1574" fmla="*/ 191247 h 506956"/>
              <a:gd name="connsiteX1575" fmla="*/ 25800 w 506956"/>
              <a:gd name="connsiteY1575" fmla="*/ 191247 h 506956"/>
              <a:gd name="connsiteX1576" fmla="*/ 32110 w 506956"/>
              <a:gd name="connsiteY1576" fmla="*/ 181400 h 506956"/>
              <a:gd name="connsiteX1577" fmla="*/ 26208 w 506956"/>
              <a:gd name="connsiteY1577" fmla="*/ 172206 h 506956"/>
              <a:gd name="connsiteX1578" fmla="*/ 30370 w 506956"/>
              <a:gd name="connsiteY1578" fmla="*/ 172206 h 506956"/>
              <a:gd name="connsiteX1579" fmla="*/ 34178 w 506956"/>
              <a:gd name="connsiteY1579" fmla="*/ 178190 h 506956"/>
              <a:gd name="connsiteX1580" fmla="*/ 37986 w 506956"/>
              <a:gd name="connsiteY1580" fmla="*/ 172206 h 506956"/>
              <a:gd name="connsiteX1581" fmla="*/ 42147 w 506956"/>
              <a:gd name="connsiteY1581" fmla="*/ 172206 h 506956"/>
              <a:gd name="connsiteX1582" fmla="*/ 36245 w 506956"/>
              <a:gd name="connsiteY1582" fmla="*/ 181400 h 506956"/>
              <a:gd name="connsiteX1583" fmla="*/ 42555 w 506956"/>
              <a:gd name="connsiteY1583" fmla="*/ 191247 h 506956"/>
              <a:gd name="connsiteX1584" fmla="*/ 38394 w 506956"/>
              <a:gd name="connsiteY1584" fmla="*/ 191247 h 506956"/>
              <a:gd name="connsiteX1585" fmla="*/ 34178 w 506956"/>
              <a:gd name="connsiteY1585" fmla="*/ 184555 h 506956"/>
              <a:gd name="connsiteX1586" fmla="*/ 59978 w 506956"/>
              <a:gd name="connsiteY1586" fmla="*/ 184555 h 506956"/>
              <a:gd name="connsiteX1587" fmla="*/ 55762 w 506956"/>
              <a:gd name="connsiteY1587" fmla="*/ 191247 h 506956"/>
              <a:gd name="connsiteX1588" fmla="*/ 51600 w 506956"/>
              <a:gd name="connsiteY1588" fmla="*/ 191247 h 506956"/>
              <a:gd name="connsiteX1589" fmla="*/ 57911 w 506956"/>
              <a:gd name="connsiteY1589" fmla="*/ 181400 h 506956"/>
              <a:gd name="connsiteX1590" fmla="*/ 52008 w 506956"/>
              <a:gd name="connsiteY1590" fmla="*/ 172206 h 506956"/>
              <a:gd name="connsiteX1591" fmla="*/ 56170 w 506956"/>
              <a:gd name="connsiteY1591" fmla="*/ 172206 h 506956"/>
              <a:gd name="connsiteX1592" fmla="*/ 59978 w 506956"/>
              <a:gd name="connsiteY1592" fmla="*/ 178190 h 506956"/>
              <a:gd name="connsiteX1593" fmla="*/ 63786 w 506956"/>
              <a:gd name="connsiteY1593" fmla="*/ 172206 h 506956"/>
              <a:gd name="connsiteX1594" fmla="*/ 67948 w 506956"/>
              <a:gd name="connsiteY1594" fmla="*/ 172206 h 506956"/>
              <a:gd name="connsiteX1595" fmla="*/ 62045 w 506956"/>
              <a:gd name="connsiteY1595" fmla="*/ 181400 h 506956"/>
              <a:gd name="connsiteX1596" fmla="*/ 68356 w 506956"/>
              <a:gd name="connsiteY1596" fmla="*/ 191247 h 506956"/>
              <a:gd name="connsiteX1597" fmla="*/ 64194 w 506956"/>
              <a:gd name="connsiteY1597" fmla="*/ 191247 h 506956"/>
              <a:gd name="connsiteX1598" fmla="*/ 59978 w 506956"/>
              <a:gd name="connsiteY1598" fmla="*/ 184555 h 506956"/>
              <a:gd name="connsiteX1599" fmla="*/ 85778 w 506956"/>
              <a:gd name="connsiteY1599" fmla="*/ 184555 h 506956"/>
              <a:gd name="connsiteX1600" fmla="*/ 81562 w 506956"/>
              <a:gd name="connsiteY1600" fmla="*/ 191247 h 506956"/>
              <a:gd name="connsiteX1601" fmla="*/ 77400 w 506956"/>
              <a:gd name="connsiteY1601" fmla="*/ 191247 h 506956"/>
              <a:gd name="connsiteX1602" fmla="*/ 83711 w 506956"/>
              <a:gd name="connsiteY1602" fmla="*/ 181400 h 506956"/>
              <a:gd name="connsiteX1603" fmla="*/ 77808 w 506956"/>
              <a:gd name="connsiteY1603" fmla="*/ 172206 h 506956"/>
              <a:gd name="connsiteX1604" fmla="*/ 81970 w 506956"/>
              <a:gd name="connsiteY1604" fmla="*/ 172206 h 506956"/>
              <a:gd name="connsiteX1605" fmla="*/ 85778 w 506956"/>
              <a:gd name="connsiteY1605" fmla="*/ 178190 h 506956"/>
              <a:gd name="connsiteX1606" fmla="*/ 89586 w 506956"/>
              <a:gd name="connsiteY1606" fmla="*/ 172206 h 506956"/>
              <a:gd name="connsiteX1607" fmla="*/ 93748 w 506956"/>
              <a:gd name="connsiteY1607" fmla="*/ 172206 h 506956"/>
              <a:gd name="connsiteX1608" fmla="*/ 87845 w 506956"/>
              <a:gd name="connsiteY1608" fmla="*/ 181400 h 506956"/>
              <a:gd name="connsiteX1609" fmla="*/ 94156 w 506956"/>
              <a:gd name="connsiteY1609" fmla="*/ 191247 h 506956"/>
              <a:gd name="connsiteX1610" fmla="*/ 89994 w 506956"/>
              <a:gd name="connsiteY1610" fmla="*/ 191247 h 506956"/>
              <a:gd name="connsiteX1611" fmla="*/ 85778 w 506956"/>
              <a:gd name="connsiteY1611" fmla="*/ 184555 h 506956"/>
              <a:gd name="connsiteX1612" fmla="*/ 111578 w 506956"/>
              <a:gd name="connsiteY1612" fmla="*/ 184555 h 506956"/>
              <a:gd name="connsiteX1613" fmla="*/ 107362 w 506956"/>
              <a:gd name="connsiteY1613" fmla="*/ 191247 h 506956"/>
              <a:gd name="connsiteX1614" fmla="*/ 103200 w 506956"/>
              <a:gd name="connsiteY1614" fmla="*/ 191247 h 506956"/>
              <a:gd name="connsiteX1615" fmla="*/ 109511 w 506956"/>
              <a:gd name="connsiteY1615" fmla="*/ 181400 h 506956"/>
              <a:gd name="connsiteX1616" fmla="*/ 103608 w 506956"/>
              <a:gd name="connsiteY1616" fmla="*/ 172206 h 506956"/>
              <a:gd name="connsiteX1617" fmla="*/ 107770 w 506956"/>
              <a:gd name="connsiteY1617" fmla="*/ 172206 h 506956"/>
              <a:gd name="connsiteX1618" fmla="*/ 111578 w 506956"/>
              <a:gd name="connsiteY1618" fmla="*/ 178190 h 506956"/>
              <a:gd name="connsiteX1619" fmla="*/ 115386 w 506956"/>
              <a:gd name="connsiteY1619" fmla="*/ 172206 h 506956"/>
              <a:gd name="connsiteX1620" fmla="*/ 119548 w 506956"/>
              <a:gd name="connsiteY1620" fmla="*/ 172206 h 506956"/>
              <a:gd name="connsiteX1621" fmla="*/ 113645 w 506956"/>
              <a:gd name="connsiteY1621" fmla="*/ 181400 h 506956"/>
              <a:gd name="connsiteX1622" fmla="*/ 119956 w 506956"/>
              <a:gd name="connsiteY1622" fmla="*/ 191247 h 506956"/>
              <a:gd name="connsiteX1623" fmla="*/ 115794 w 506956"/>
              <a:gd name="connsiteY1623" fmla="*/ 191247 h 506956"/>
              <a:gd name="connsiteX1624" fmla="*/ 111578 w 506956"/>
              <a:gd name="connsiteY1624" fmla="*/ 184555 h 506956"/>
              <a:gd name="connsiteX1625" fmla="*/ 137378 w 506956"/>
              <a:gd name="connsiteY1625" fmla="*/ 184555 h 506956"/>
              <a:gd name="connsiteX1626" fmla="*/ 133162 w 506956"/>
              <a:gd name="connsiteY1626" fmla="*/ 191247 h 506956"/>
              <a:gd name="connsiteX1627" fmla="*/ 129000 w 506956"/>
              <a:gd name="connsiteY1627" fmla="*/ 191247 h 506956"/>
              <a:gd name="connsiteX1628" fmla="*/ 135311 w 506956"/>
              <a:gd name="connsiteY1628" fmla="*/ 181400 h 506956"/>
              <a:gd name="connsiteX1629" fmla="*/ 129408 w 506956"/>
              <a:gd name="connsiteY1629" fmla="*/ 172206 h 506956"/>
              <a:gd name="connsiteX1630" fmla="*/ 133570 w 506956"/>
              <a:gd name="connsiteY1630" fmla="*/ 172206 h 506956"/>
              <a:gd name="connsiteX1631" fmla="*/ 137378 w 506956"/>
              <a:gd name="connsiteY1631" fmla="*/ 178190 h 506956"/>
              <a:gd name="connsiteX1632" fmla="*/ 141186 w 506956"/>
              <a:gd name="connsiteY1632" fmla="*/ 172206 h 506956"/>
              <a:gd name="connsiteX1633" fmla="*/ 145348 w 506956"/>
              <a:gd name="connsiteY1633" fmla="*/ 172206 h 506956"/>
              <a:gd name="connsiteX1634" fmla="*/ 139445 w 506956"/>
              <a:gd name="connsiteY1634" fmla="*/ 181400 h 506956"/>
              <a:gd name="connsiteX1635" fmla="*/ 145756 w 506956"/>
              <a:gd name="connsiteY1635" fmla="*/ 191247 h 506956"/>
              <a:gd name="connsiteX1636" fmla="*/ 141594 w 506956"/>
              <a:gd name="connsiteY1636" fmla="*/ 191247 h 506956"/>
              <a:gd name="connsiteX1637" fmla="*/ 137378 w 506956"/>
              <a:gd name="connsiteY1637" fmla="*/ 184555 h 506956"/>
              <a:gd name="connsiteX1638" fmla="*/ 163178 w 506956"/>
              <a:gd name="connsiteY1638" fmla="*/ 184555 h 506956"/>
              <a:gd name="connsiteX1639" fmla="*/ 158962 w 506956"/>
              <a:gd name="connsiteY1639" fmla="*/ 191247 h 506956"/>
              <a:gd name="connsiteX1640" fmla="*/ 154800 w 506956"/>
              <a:gd name="connsiteY1640" fmla="*/ 191247 h 506956"/>
              <a:gd name="connsiteX1641" fmla="*/ 161111 w 506956"/>
              <a:gd name="connsiteY1641" fmla="*/ 181400 h 506956"/>
              <a:gd name="connsiteX1642" fmla="*/ 155208 w 506956"/>
              <a:gd name="connsiteY1642" fmla="*/ 172206 h 506956"/>
              <a:gd name="connsiteX1643" fmla="*/ 159370 w 506956"/>
              <a:gd name="connsiteY1643" fmla="*/ 172206 h 506956"/>
              <a:gd name="connsiteX1644" fmla="*/ 163178 w 506956"/>
              <a:gd name="connsiteY1644" fmla="*/ 178190 h 506956"/>
              <a:gd name="connsiteX1645" fmla="*/ 166986 w 506956"/>
              <a:gd name="connsiteY1645" fmla="*/ 172206 h 506956"/>
              <a:gd name="connsiteX1646" fmla="*/ 171148 w 506956"/>
              <a:gd name="connsiteY1646" fmla="*/ 172206 h 506956"/>
              <a:gd name="connsiteX1647" fmla="*/ 165245 w 506956"/>
              <a:gd name="connsiteY1647" fmla="*/ 181400 h 506956"/>
              <a:gd name="connsiteX1648" fmla="*/ 171556 w 506956"/>
              <a:gd name="connsiteY1648" fmla="*/ 191247 h 506956"/>
              <a:gd name="connsiteX1649" fmla="*/ 167394 w 506956"/>
              <a:gd name="connsiteY1649" fmla="*/ 191247 h 506956"/>
              <a:gd name="connsiteX1650" fmla="*/ 163178 w 506956"/>
              <a:gd name="connsiteY1650" fmla="*/ 184555 h 506956"/>
              <a:gd name="connsiteX1651" fmla="*/ 188978 w 506956"/>
              <a:gd name="connsiteY1651" fmla="*/ 184555 h 506956"/>
              <a:gd name="connsiteX1652" fmla="*/ 184762 w 506956"/>
              <a:gd name="connsiteY1652" fmla="*/ 191247 h 506956"/>
              <a:gd name="connsiteX1653" fmla="*/ 180601 w 506956"/>
              <a:gd name="connsiteY1653" fmla="*/ 191247 h 506956"/>
              <a:gd name="connsiteX1654" fmla="*/ 186911 w 506956"/>
              <a:gd name="connsiteY1654" fmla="*/ 181400 h 506956"/>
              <a:gd name="connsiteX1655" fmla="*/ 181009 w 506956"/>
              <a:gd name="connsiteY1655" fmla="*/ 172206 h 506956"/>
              <a:gd name="connsiteX1656" fmla="*/ 185170 w 506956"/>
              <a:gd name="connsiteY1656" fmla="*/ 172206 h 506956"/>
              <a:gd name="connsiteX1657" fmla="*/ 188978 w 506956"/>
              <a:gd name="connsiteY1657" fmla="*/ 178190 h 506956"/>
              <a:gd name="connsiteX1658" fmla="*/ 192786 w 506956"/>
              <a:gd name="connsiteY1658" fmla="*/ 172206 h 506956"/>
              <a:gd name="connsiteX1659" fmla="*/ 196948 w 506956"/>
              <a:gd name="connsiteY1659" fmla="*/ 172206 h 506956"/>
              <a:gd name="connsiteX1660" fmla="*/ 191045 w 506956"/>
              <a:gd name="connsiteY1660" fmla="*/ 181400 h 506956"/>
              <a:gd name="connsiteX1661" fmla="*/ 197356 w 506956"/>
              <a:gd name="connsiteY1661" fmla="*/ 191247 h 506956"/>
              <a:gd name="connsiteX1662" fmla="*/ 193194 w 506956"/>
              <a:gd name="connsiteY1662" fmla="*/ 191247 h 506956"/>
              <a:gd name="connsiteX1663" fmla="*/ 188978 w 506956"/>
              <a:gd name="connsiteY1663" fmla="*/ 184555 h 506956"/>
              <a:gd name="connsiteX1664" fmla="*/ 214778 w 506956"/>
              <a:gd name="connsiteY1664" fmla="*/ 184555 h 506956"/>
              <a:gd name="connsiteX1665" fmla="*/ 210562 w 506956"/>
              <a:gd name="connsiteY1665" fmla="*/ 191247 h 506956"/>
              <a:gd name="connsiteX1666" fmla="*/ 206401 w 506956"/>
              <a:gd name="connsiteY1666" fmla="*/ 191247 h 506956"/>
              <a:gd name="connsiteX1667" fmla="*/ 212711 w 506956"/>
              <a:gd name="connsiteY1667" fmla="*/ 181400 h 506956"/>
              <a:gd name="connsiteX1668" fmla="*/ 206809 w 506956"/>
              <a:gd name="connsiteY1668" fmla="*/ 172206 h 506956"/>
              <a:gd name="connsiteX1669" fmla="*/ 210970 w 506956"/>
              <a:gd name="connsiteY1669" fmla="*/ 172206 h 506956"/>
              <a:gd name="connsiteX1670" fmla="*/ 214778 w 506956"/>
              <a:gd name="connsiteY1670" fmla="*/ 178190 h 506956"/>
              <a:gd name="connsiteX1671" fmla="*/ 218586 w 506956"/>
              <a:gd name="connsiteY1671" fmla="*/ 172206 h 506956"/>
              <a:gd name="connsiteX1672" fmla="*/ 222748 w 506956"/>
              <a:gd name="connsiteY1672" fmla="*/ 172206 h 506956"/>
              <a:gd name="connsiteX1673" fmla="*/ 216846 w 506956"/>
              <a:gd name="connsiteY1673" fmla="*/ 181400 h 506956"/>
              <a:gd name="connsiteX1674" fmla="*/ 223156 w 506956"/>
              <a:gd name="connsiteY1674" fmla="*/ 191247 h 506956"/>
              <a:gd name="connsiteX1675" fmla="*/ 218994 w 506956"/>
              <a:gd name="connsiteY1675" fmla="*/ 191247 h 506956"/>
              <a:gd name="connsiteX1676" fmla="*/ 214778 w 506956"/>
              <a:gd name="connsiteY1676" fmla="*/ 184555 h 506956"/>
              <a:gd name="connsiteX1677" fmla="*/ 240578 w 506956"/>
              <a:gd name="connsiteY1677" fmla="*/ 184555 h 506956"/>
              <a:gd name="connsiteX1678" fmla="*/ 236362 w 506956"/>
              <a:gd name="connsiteY1678" fmla="*/ 191247 h 506956"/>
              <a:gd name="connsiteX1679" fmla="*/ 232201 w 506956"/>
              <a:gd name="connsiteY1679" fmla="*/ 191247 h 506956"/>
              <a:gd name="connsiteX1680" fmla="*/ 238511 w 506956"/>
              <a:gd name="connsiteY1680" fmla="*/ 181400 h 506956"/>
              <a:gd name="connsiteX1681" fmla="*/ 232609 w 506956"/>
              <a:gd name="connsiteY1681" fmla="*/ 172206 h 506956"/>
              <a:gd name="connsiteX1682" fmla="*/ 236770 w 506956"/>
              <a:gd name="connsiteY1682" fmla="*/ 172206 h 506956"/>
              <a:gd name="connsiteX1683" fmla="*/ 240578 w 506956"/>
              <a:gd name="connsiteY1683" fmla="*/ 178190 h 506956"/>
              <a:gd name="connsiteX1684" fmla="*/ 244386 w 506956"/>
              <a:gd name="connsiteY1684" fmla="*/ 172206 h 506956"/>
              <a:gd name="connsiteX1685" fmla="*/ 248548 w 506956"/>
              <a:gd name="connsiteY1685" fmla="*/ 172206 h 506956"/>
              <a:gd name="connsiteX1686" fmla="*/ 242646 w 506956"/>
              <a:gd name="connsiteY1686" fmla="*/ 181400 h 506956"/>
              <a:gd name="connsiteX1687" fmla="*/ 248956 w 506956"/>
              <a:gd name="connsiteY1687" fmla="*/ 191247 h 506956"/>
              <a:gd name="connsiteX1688" fmla="*/ 244794 w 506956"/>
              <a:gd name="connsiteY1688" fmla="*/ 191247 h 506956"/>
              <a:gd name="connsiteX1689" fmla="*/ 240578 w 506956"/>
              <a:gd name="connsiteY1689" fmla="*/ 184555 h 506956"/>
              <a:gd name="connsiteX1690" fmla="*/ 266378 w 506956"/>
              <a:gd name="connsiteY1690" fmla="*/ 184555 h 506956"/>
              <a:gd name="connsiteX1691" fmla="*/ 262162 w 506956"/>
              <a:gd name="connsiteY1691" fmla="*/ 191247 h 506956"/>
              <a:gd name="connsiteX1692" fmla="*/ 258001 w 506956"/>
              <a:gd name="connsiteY1692" fmla="*/ 191247 h 506956"/>
              <a:gd name="connsiteX1693" fmla="*/ 264311 w 506956"/>
              <a:gd name="connsiteY1693" fmla="*/ 181400 h 506956"/>
              <a:gd name="connsiteX1694" fmla="*/ 258409 w 506956"/>
              <a:gd name="connsiteY1694" fmla="*/ 172206 h 506956"/>
              <a:gd name="connsiteX1695" fmla="*/ 262570 w 506956"/>
              <a:gd name="connsiteY1695" fmla="*/ 172206 h 506956"/>
              <a:gd name="connsiteX1696" fmla="*/ 266378 w 506956"/>
              <a:gd name="connsiteY1696" fmla="*/ 178190 h 506956"/>
              <a:gd name="connsiteX1697" fmla="*/ 270187 w 506956"/>
              <a:gd name="connsiteY1697" fmla="*/ 172206 h 506956"/>
              <a:gd name="connsiteX1698" fmla="*/ 274348 w 506956"/>
              <a:gd name="connsiteY1698" fmla="*/ 172206 h 506956"/>
              <a:gd name="connsiteX1699" fmla="*/ 268446 w 506956"/>
              <a:gd name="connsiteY1699" fmla="*/ 181400 h 506956"/>
              <a:gd name="connsiteX1700" fmla="*/ 274756 w 506956"/>
              <a:gd name="connsiteY1700" fmla="*/ 191247 h 506956"/>
              <a:gd name="connsiteX1701" fmla="*/ 270595 w 506956"/>
              <a:gd name="connsiteY1701" fmla="*/ 191247 h 506956"/>
              <a:gd name="connsiteX1702" fmla="*/ 266378 w 506956"/>
              <a:gd name="connsiteY1702" fmla="*/ 184555 h 506956"/>
              <a:gd name="connsiteX1703" fmla="*/ 292179 w 506956"/>
              <a:gd name="connsiteY1703" fmla="*/ 184555 h 506956"/>
              <a:gd name="connsiteX1704" fmla="*/ 287962 w 506956"/>
              <a:gd name="connsiteY1704" fmla="*/ 191247 h 506956"/>
              <a:gd name="connsiteX1705" fmla="*/ 283801 w 506956"/>
              <a:gd name="connsiteY1705" fmla="*/ 191247 h 506956"/>
              <a:gd name="connsiteX1706" fmla="*/ 290111 w 506956"/>
              <a:gd name="connsiteY1706" fmla="*/ 181400 h 506956"/>
              <a:gd name="connsiteX1707" fmla="*/ 284209 w 506956"/>
              <a:gd name="connsiteY1707" fmla="*/ 172206 h 506956"/>
              <a:gd name="connsiteX1708" fmla="*/ 288370 w 506956"/>
              <a:gd name="connsiteY1708" fmla="*/ 172206 h 506956"/>
              <a:gd name="connsiteX1709" fmla="*/ 292179 w 506956"/>
              <a:gd name="connsiteY1709" fmla="*/ 178190 h 506956"/>
              <a:gd name="connsiteX1710" fmla="*/ 295987 w 506956"/>
              <a:gd name="connsiteY1710" fmla="*/ 172206 h 506956"/>
              <a:gd name="connsiteX1711" fmla="*/ 300148 w 506956"/>
              <a:gd name="connsiteY1711" fmla="*/ 172206 h 506956"/>
              <a:gd name="connsiteX1712" fmla="*/ 294246 w 506956"/>
              <a:gd name="connsiteY1712" fmla="*/ 181400 h 506956"/>
              <a:gd name="connsiteX1713" fmla="*/ 300556 w 506956"/>
              <a:gd name="connsiteY1713" fmla="*/ 191247 h 506956"/>
              <a:gd name="connsiteX1714" fmla="*/ 296395 w 506956"/>
              <a:gd name="connsiteY1714" fmla="*/ 191247 h 506956"/>
              <a:gd name="connsiteX1715" fmla="*/ 292179 w 506956"/>
              <a:gd name="connsiteY1715" fmla="*/ 184555 h 506956"/>
              <a:gd name="connsiteX1716" fmla="*/ 317979 w 506956"/>
              <a:gd name="connsiteY1716" fmla="*/ 184555 h 506956"/>
              <a:gd name="connsiteX1717" fmla="*/ 313762 w 506956"/>
              <a:gd name="connsiteY1717" fmla="*/ 191247 h 506956"/>
              <a:gd name="connsiteX1718" fmla="*/ 309601 w 506956"/>
              <a:gd name="connsiteY1718" fmla="*/ 191247 h 506956"/>
              <a:gd name="connsiteX1719" fmla="*/ 315911 w 506956"/>
              <a:gd name="connsiteY1719" fmla="*/ 181400 h 506956"/>
              <a:gd name="connsiteX1720" fmla="*/ 310009 w 506956"/>
              <a:gd name="connsiteY1720" fmla="*/ 172206 h 506956"/>
              <a:gd name="connsiteX1721" fmla="*/ 314170 w 506956"/>
              <a:gd name="connsiteY1721" fmla="*/ 172206 h 506956"/>
              <a:gd name="connsiteX1722" fmla="*/ 317979 w 506956"/>
              <a:gd name="connsiteY1722" fmla="*/ 178190 h 506956"/>
              <a:gd name="connsiteX1723" fmla="*/ 321787 w 506956"/>
              <a:gd name="connsiteY1723" fmla="*/ 172206 h 506956"/>
              <a:gd name="connsiteX1724" fmla="*/ 325948 w 506956"/>
              <a:gd name="connsiteY1724" fmla="*/ 172206 h 506956"/>
              <a:gd name="connsiteX1725" fmla="*/ 320046 w 506956"/>
              <a:gd name="connsiteY1725" fmla="*/ 181400 h 506956"/>
              <a:gd name="connsiteX1726" fmla="*/ 326356 w 506956"/>
              <a:gd name="connsiteY1726" fmla="*/ 191247 h 506956"/>
              <a:gd name="connsiteX1727" fmla="*/ 322195 w 506956"/>
              <a:gd name="connsiteY1727" fmla="*/ 191247 h 506956"/>
              <a:gd name="connsiteX1728" fmla="*/ 317979 w 506956"/>
              <a:gd name="connsiteY1728" fmla="*/ 184555 h 506956"/>
              <a:gd name="connsiteX1729" fmla="*/ 343779 w 506956"/>
              <a:gd name="connsiteY1729" fmla="*/ 184555 h 506956"/>
              <a:gd name="connsiteX1730" fmla="*/ 339563 w 506956"/>
              <a:gd name="connsiteY1730" fmla="*/ 191247 h 506956"/>
              <a:gd name="connsiteX1731" fmla="*/ 335401 w 506956"/>
              <a:gd name="connsiteY1731" fmla="*/ 191247 h 506956"/>
              <a:gd name="connsiteX1732" fmla="*/ 341711 w 506956"/>
              <a:gd name="connsiteY1732" fmla="*/ 181400 h 506956"/>
              <a:gd name="connsiteX1733" fmla="*/ 335809 w 506956"/>
              <a:gd name="connsiteY1733" fmla="*/ 172206 h 506956"/>
              <a:gd name="connsiteX1734" fmla="*/ 339971 w 506956"/>
              <a:gd name="connsiteY1734" fmla="*/ 172206 h 506956"/>
              <a:gd name="connsiteX1735" fmla="*/ 343779 w 506956"/>
              <a:gd name="connsiteY1735" fmla="*/ 178190 h 506956"/>
              <a:gd name="connsiteX1736" fmla="*/ 347587 w 506956"/>
              <a:gd name="connsiteY1736" fmla="*/ 172206 h 506956"/>
              <a:gd name="connsiteX1737" fmla="*/ 351748 w 506956"/>
              <a:gd name="connsiteY1737" fmla="*/ 172206 h 506956"/>
              <a:gd name="connsiteX1738" fmla="*/ 345846 w 506956"/>
              <a:gd name="connsiteY1738" fmla="*/ 181400 h 506956"/>
              <a:gd name="connsiteX1739" fmla="*/ 352156 w 506956"/>
              <a:gd name="connsiteY1739" fmla="*/ 191247 h 506956"/>
              <a:gd name="connsiteX1740" fmla="*/ 347995 w 506956"/>
              <a:gd name="connsiteY1740" fmla="*/ 191247 h 506956"/>
              <a:gd name="connsiteX1741" fmla="*/ 343779 w 506956"/>
              <a:gd name="connsiteY1741" fmla="*/ 184555 h 506956"/>
              <a:gd name="connsiteX1742" fmla="*/ 369579 w 506956"/>
              <a:gd name="connsiteY1742" fmla="*/ 184555 h 506956"/>
              <a:gd name="connsiteX1743" fmla="*/ 365363 w 506956"/>
              <a:gd name="connsiteY1743" fmla="*/ 191247 h 506956"/>
              <a:gd name="connsiteX1744" fmla="*/ 361201 w 506956"/>
              <a:gd name="connsiteY1744" fmla="*/ 191247 h 506956"/>
              <a:gd name="connsiteX1745" fmla="*/ 367511 w 506956"/>
              <a:gd name="connsiteY1745" fmla="*/ 181400 h 506956"/>
              <a:gd name="connsiteX1746" fmla="*/ 361609 w 506956"/>
              <a:gd name="connsiteY1746" fmla="*/ 172206 h 506956"/>
              <a:gd name="connsiteX1747" fmla="*/ 365771 w 506956"/>
              <a:gd name="connsiteY1747" fmla="*/ 172206 h 506956"/>
              <a:gd name="connsiteX1748" fmla="*/ 369579 w 506956"/>
              <a:gd name="connsiteY1748" fmla="*/ 178190 h 506956"/>
              <a:gd name="connsiteX1749" fmla="*/ 373387 w 506956"/>
              <a:gd name="connsiteY1749" fmla="*/ 172206 h 506956"/>
              <a:gd name="connsiteX1750" fmla="*/ 377548 w 506956"/>
              <a:gd name="connsiteY1750" fmla="*/ 172206 h 506956"/>
              <a:gd name="connsiteX1751" fmla="*/ 371646 w 506956"/>
              <a:gd name="connsiteY1751" fmla="*/ 181400 h 506956"/>
              <a:gd name="connsiteX1752" fmla="*/ 377956 w 506956"/>
              <a:gd name="connsiteY1752" fmla="*/ 191247 h 506956"/>
              <a:gd name="connsiteX1753" fmla="*/ 373795 w 506956"/>
              <a:gd name="connsiteY1753" fmla="*/ 191247 h 506956"/>
              <a:gd name="connsiteX1754" fmla="*/ 369579 w 506956"/>
              <a:gd name="connsiteY1754" fmla="*/ 184555 h 506956"/>
              <a:gd name="connsiteX1755" fmla="*/ 395379 w 506956"/>
              <a:gd name="connsiteY1755" fmla="*/ 184555 h 506956"/>
              <a:gd name="connsiteX1756" fmla="*/ 391163 w 506956"/>
              <a:gd name="connsiteY1756" fmla="*/ 191247 h 506956"/>
              <a:gd name="connsiteX1757" fmla="*/ 387001 w 506956"/>
              <a:gd name="connsiteY1757" fmla="*/ 191247 h 506956"/>
              <a:gd name="connsiteX1758" fmla="*/ 393312 w 506956"/>
              <a:gd name="connsiteY1758" fmla="*/ 181400 h 506956"/>
              <a:gd name="connsiteX1759" fmla="*/ 387409 w 506956"/>
              <a:gd name="connsiteY1759" fmla="*/ 172206 h 506956"/>
              <a:gd name="connsiteX1760" fmla="*/ 391571 w 506956"/>
              <a:gd name="connsiteY1760" fmla="*/ 172206 h 506956"/>
              <a:gd name="connsiteX1761" fmla="*/ 395379 w 506956"/>
              <a:gd name="connsiteY1761" fmla="*/ 178190 h 506956"/>
              <a:gd name="connsiteX1762" fmla="*/ 399187 w 506956"/>
              <a:gd name="connsiteY1762" fmla="*/ 172206 h 506956"/>
              <a:gd name="connsiteX1763" fmla="*/ 403348 w 506956"/>
              <a:gd name="connsiteY1763" fmla="*/ 172206 h 506956"/>
              <a:gd name="connsiteX1764" fmla="*/ 397446 w 506956"/>
              <a:gd name="connsiteY1764" fmla="*/ 181400 h 506956"/>
              <a:gd name="connsiteX1765" fmla="*/ 403756 w 506956"/>
              <a:gd name="connsiteY1765" fmla="*/ 191247 h 506956"/>
              <a:gd name="connsiteX1766" fmla="*/ 399595 w 506956"/>
              <a:gd name="connsiteY1766" fmla="*/ 191247 h 506956"/>
              <a:gd name="connsiteX1767" fmla="*/ 395379 w 506956"/>
              <a:gd name="connsiteY1767" fmla="*/ 184555 h 506956"/>
              <a:gd name="connsiteX1768" fmla="*/ 421179 w 506956"/>
              <a:gd name="connsiteY1768" fmla="*/ 184555 h 506956"/>
              <a:gd name="connsiteX1769" fmla="*/ 416963 w 506956"/>
              <a:gd name="connsiteY1769" fmla="*/ 191247 h 506956"/>
              <a:gd name="connsiteX1770" fmla="*/ 412801 w 506956"/>
              <a:gd name="connsiteY1770" fmla="*/ 191247 h 506956"/>
              <a:gd name="connsiteX1771" fmla="*/ 419112 w 506956"/>
              <a:gd name="connsiteY1771" fmla="*/ 181400 h 506956"/>
              <a:gd name="connsiteX1772" fmla="*/ 413209 w 506956"/>
              <a:gd name="connsiteY1772" fmla="*/ 172206 h 506956"/>
              <a:gd name="connsiteX1773" fmla="*/ 417371 w 506956"/>
              <a:gd name="connsiteY1773" fmla="*/ 172206 h 506956"/>
              <a:gd name="connsiteX1774" fmla="*/ 421179 w 506956"/>
              <a:gd name="connsiteY1774" fmla="*/ 178190 h 506956"/>
              <a:gd name="connsiteX1775" fmla="*/ 424987 w 506956"/>
              <a:gd name="connsiteY1775" fmla="*/ 172206 h 506956"/>
              <a:gd name="connsiteX1776" fmla="*/ 429149 w 506956"/>
              <a:gd name="connsiteY1776" fmla="*/ 172206 h 506956"/>
              <a:gd name="connsiteX1777" fmla="*/ 423246 w 506956"/>
              <a:gd name="connsiteY1777" fmla="*/ 181400 h 506956"/>
              <a:gd name="connsiteX1778" fmla="*/ 429557 w 506956"/>
              <a:gd name="connsiteY1778" fmla="*/ 191247 h 506956"/>
              <a:gd name="connsiteX1779" fmla="*/ 425395 w 506956"/>
              <a:gd name="connsiteY1779" fmla="*/ 191247 h 506956"/>
              <a:gd name="connsiteX1780" fmla="*/ 421179 w 506956"/>
              <a:gd name="connsiteY1780" fmla="*/ 184555 h 506956"/>
              <a:gd name="connsiteX1781" fmla="*/ 446979 w 506956"/>
              <a:gd name="connsiteY1781" fmla="*/ 184555 h 506956"/>
              <a:gd name="connsiteX1782" fmla="*/ 442763 w 506956"/>
              <a:gd name="connsiteY1782" fmla="*/ 191247 h 506956"/>
              <a:gd name="connsiteX1783" fmla="*/ 438601 w 506956"/>
              <a:gd name="connsiteY1783" fmla="*/ 191247 h 506956"/>
              <a:gd name="connsiteX1784" fmla="*/ 444912 w 506956"/>
              <a:gd name="connsiteY1784" fmla="*/ 181400 h 506956"/>
              <a:gd name="connsiteX1785" fmla="*/ 439009 w 506956"/>
              <a:gd name="connsiteY1785" fmla="*/ 172206 h 506956"/>
              <a:gd name="connsiteX1786" fmla="*/ 443171 w 506956"/>
              <a:gd name="connsiteY1786" fmla="*/ 172206 h 506956"/>
              <a:gd name="connsiteX1787" fmla="*/ 446979 w 506956"/>
              <a:gd name="connsiteY1787" fmla="*/ 178190 h 506956"/>
              <a:gd name="connsiteX1788" fmla="*/ 450787 w 506956"/>
              <a:gd name="connsiteY1788" fmla="*/ 172206 h 506956"/>
              <a:gd name="connsiteX1789" fmla="*/ 454949 w 506956"/>
              <a:gd name="connsiteY1789" fmla="*/ 172206 h 506956"/>
              <a:gd name="connsiteX1790" fmla="*/ 449046 w 506956"/>
              <a:gd name="connsiteY1790" fmla="*/ 181400 h 506956"/>
              <a:gd name="connsiteX1791" fmla="*/ 455357 w 506956"/>
              <a:gd name="connsiteY1791" fmla="*/ 191247 h 506956"/>
              <a:gd name="connsiteX1792" fmla="*/ 451195 w 506956"/>
              <a:gd name="connsiteY1792" fmla="*/ 191247 h 506956"/>
              <a:gd name="connsiteX1793" fmla="*/ 446979 w 506956"/>
              <a:gd name="connsiteY1793" fmla="*/ 184555 h 506956"/>
              <a:gd name="connsiteX1794" fmla="*/ 472779 w 506956"/>
              <a:gd name="connsiteY1794" fmla="*/ 184555 h 506956"/>
              <a:gd name="connsiteX1795" fmla="*/ 468563 w 506956"/>
              <a:gd name="connsiteY1795" fmla="*/ 191247 h 506956"/>
              <a:gd name="connsiteX1796" fmla="*/ 464401 w 506956"/>
              <a:gd name="connsiteY1796" fmla="*/ 191247 h 506956"/>
              <a:gd name="connsiteX1797" fmla="*/ 470712 w 506956"/>
              <a:gd name="connsiteY1797" fmla="*/ 181400 h 506956"/>
              <a:gd name="connsiteX1798" fmla="*/ 464809 w 506956"/>
              <a:gd name="connsiteY1798" fmla="*/ 172206 h 506956"/>
              <a:gd name="connsiteX1799" fmla="*/ 468971 w 506956"/>
              <a:gd name="connsiteY1799" fmla="*/ 172206 h 506956"/>
              <a:gd name="connsiteX1800" fmla="*/ 472779 w 506956"/>
              <a:gd name="connsiteY1800" fmla="*/ 178190 h 506956"/>
              <a:gd name="connsiteX1801" fmla="*/ 476587 w 506956"/>
              <a:gd name="connsiteY1801" fmla="*/ 172206 h 506956"/>
              <a:gd name="connsiteX1802" fmla="*/ 480749 w 506956"/>
              <a:gd name="connsiteY1802" fmla="*/ 172206 h 506956"/>
              <a:gd name="connsiteX1803" fmla="*/ 474846 w 506956"/>
              <a:gd name="connsiteY1803" fmla="*/ 181400 h 506956"/>
              <a:gd name="connsiteX1804" fmla="*/ 481157 w 506956"/>
              <a:gd name="connsiteY1804" fmla="*/ 191247 h 506956"/>
              <a:gd name="connsiteX1805" fmla="*/ 476995 w 506956"/>
              <a:gd name="connsiteY1805" fmla="*/ 191247 h 506956"/>
              <a:gd name="connsiteX1806" fmla="*/ 472779 w 506956"/>
              <a:gd name="connsiteY1806" fmla="*/ 184555 h 506956"/>
              <a:gd name="connsiteX1807" fmla="*/ 498579 w 506956"/>
              <a:gd name="connsiteY1807" fmla="*/ 184555 h 506956"/>
              <a:gd name="connsiteX1808" fmla="*/ 494363 w 506956"/>
              <a:gd name="connsiteY1808" fmla="*/ 191247 h 506956"/>
              <a:gd name="connsiteX1809" fmla="*/ 490201 w 506956"/>
              <a:gd name="connsiteY1809" fmla="*/ 191247 h 506956"/>
              <a:gd name="connsiteX1810" fmla="*/ 496512 w 506956"/>
              <a:gd name="connsiteY1810" fmla="*/ 181400 h 506956"/>
              <a:gd name="connsiteX1811" fmla="*/ 490609 w 506956"/>
              <a:gd name="connsiteY1811" fmla="*/ 172206 h 506956"/>
              <a:gd name="connsiteX1812" fmla="*/ 494771 w 506956"/>
              <a:gd name="connsiteY1812" fmla="*/ 172206 h 506956"/>
              <a:gd name="connsiteX1813" fmla="*/ 498579 w 506956"/>
              <a:gd name="connsiteY1813" fmla="*/ 178190 h 506956"/>
              <a:gd name="connsiteX1814" fmla="*/ 502387 w 506956"/>
              <a:gd name="connsiteY1814" fmla="*/ 172206 h 506956"/>
              <a:gd name="connsiteX1815" fmla="*/ 506549 w 506956"/>
              <a:gd name="connsiteY1815" fmla="*/ 172206 h 506956"/>
              <a:gd name="connsiteX1816" fmla="*/ 500646 w 506956"/>
              <a:gd name="connsiteY1816" fmla="*/ 181400 h 506956"/>
              <a:gd name="connsiteX1817" fmla="*/ 506957 w 506956"/>
              <a:gd name="connsiteY1817" fmla="*/ 191247 h 506956"/>
              <a:gd name="connsiteX1818" fmla="*/ 502795 w 506956"/>
              <a:gd name="connsiteY1818" fmla="*/ 191247 h 506956"/>
              <a:gd name="connsiteX1819" fmla="*/ 498579 w 506956"/>
              <a:gd name="connsiteY1819" fmla="*/ 184555 h 506956"/>
              <a:gd name="connsiteX1820" fmla="*/ 8378 w 506956"/>
              <a:gd name="connsiteY1820" fmla="*/ 213256 h 506956"/>
              <a:gd name="connsiteX1821" fmla="*/ 4162 w 506956"/>
              <a:gd name="connsiteY1821" fmla="*/ 219947 h 506956"/>
              <a:gd name="connsiteX1822" fmla="*/ 0 w 506956"/>
              <a:gd name="connsiteY1822" fmla="*/ 219947 h 506956"/>
              <a:gd name="connsiteX1823" fmla="*/ 6310 w 506956"/>
              <a:gd name="connsiteY1823" fmla="*/ 210100 h 506956"/>
              <a:gd name="connsiteX1824" fmla="*/ 408 w 506956"/>
              <a:gd name="connsiteY1824" fmla="*/ 200907 h 506956"/>
              <a:gd name="connsiteX1825" fmla="*/ 4570 w 506956"/>
              <a:gd name="connsiteY1825" fmla="*/ 200907 h 506956"/>
              <a:gd name="connsiteX1826" fmla="*/ 8378 w 506956"/>
              <a:gd name="connsiteY1826" fmla="*/ 206891 h 506956"/>
              <a:gd name="connsiteX1827" fmla="*/ 12186 w 506956"/>
              <a:gd name="connsiteY1827" fmla="*/ 200907 h 506956"/>
              <a:gd name="connsiteX1828" fmla="*/ 16347 w 506956"/>
              <a:gd name="connsiteY1828" fmla="*/ 200907 h 506956"/>
              <a:gd name="connsiteX1829" fmla="*/ 10445 w 506956"/>
              <a:gd name="connsiteY1829" fmla="*/ 210100 h 506956"/>
              <a:gd name="connsiteX1830" fmla="*/ 16755 w 506956"/>
              <a:gd name="connsiteY1830" fmla="*/ 219947 h 506956"/>
              <a:gd name="connsiteX1831" fmla="*/ 12594 w 506956"/>
              <a:gd name="connsiteY1831" fmla="*/ 219947 h 506956"/>
              <a:gd name="connsiteX1832" fmla="*/ 8378 w 506956"/>
              <a:gd name="connsiteY1832" fmla="*/ 213256 h 506956"/>
              <a:gd name="connsiteX1833" fmla="*/ 34178 w 506956"/>
              <a:gd name="connsiteY1833" fmla="*/ 213256 h 506956"/>
              <a:gd name="connsiteX1834" fmla="*/ 29962 w 506956"/>
              <a:gd name="connsiteY1834" fmla="*/ 219947 h 506956"/>
              <a:gd name="connsiteX1835" fmla="*/ 25800 w 506956"/>
              <a:gd name="connsiteY1835" fmla="*/ 219947 h 506956"/>
              <a:gd name="connsiteX1836" fmla="*/ 32110 w 506956"/>
              <a:gd name="connsiteY1836" fmla="*/ 210100 h 506956"/>
              <a:gd name="connsiteX1837" fmla="*/ 26208 w 506956"/>
              <a:gd name="connsiteY1837" fmla="*/ 200907 h 506956"/>
              <a:gd name="connsiteX1838" fmla="*/ 30370 w 506956"/>
              <a:gd name="connsiteY1838" fmla="*/ 200907 h 506956"/>
              <a:gd name="connsiteX1839" fmla="*/ 34178 w 506956"/>
              <a:gd name="connsiteY1839" fmla="*/ 206891 h 506956"/>
              <a:gd name="connsiteX1840" fmla="*/ 37986 w 506956"/>
              <a:gd name="connsiteY1840" fmla="*/ 200907 h 506956"/>
              <a:gd name="connsiteX1841" fmla="*/ 42147 w 506956"/>
              <a:gd name="connsiteY1841" fmla="*/ 200907 h 506956"/>
              <a:gd name="connsiteX1842" fmla="*/ 36245 w 506956"/>
              <a:gd name="connsiteY1842" fmla="*/ 210100 h 506956"/>
              <a:gd name="connsiteX1843" fmla="*/ 42555 w 506956"/>
              <a:gd name="connsiteY1843" fmla="*/ 219947 h 506956"/>
              <a:gd name="connsiteX1844" fmla="*/ 38394 w 506956"/>
              <a:gd name="connsiteY1844" fmla="*/ 219947 h 506956"/>
              <a:gd name="connsiteX1845" fmla="*/ 34178 w 506956"/>
              <a:gd name="connsiteY1845" fmla="*/ 213256 h 506956"/>
              <a:gd name="connsiteX1846" fmla="*/ 59978 w 506956"/>
              <a:gd name="connsiteY1846" fmla="*/ 213256 h 506956"/>
              <a:gd name="connsiteX1847" fmla="*/ 55762 w 506956"/>
              <a:gd name="connsiteY1847" fmla="*/ 219947 h 506956"/>
              <a:gd name="connsiteX1848" fmla="*/ 51600 w 506956"/>
              <a:gd name="connsiteY1848" fmla="*/ 219947 h 506956"/>
              <a:gd name="connsiteX1849" fmla="*/ 57911 w 506956"/>
              <a:gd name="connsiteY1849" fmla="*/ 210100 h 506956"/>
              <a:gd name="connsiteX1850" fmla="*/ 52008 w 506956"/>
              <a:gd name="connsiteY1850" fmla="*/ 200907 h 506956"/>
              <a:gd name="connsiteX1851" fmla="*/ 56170 w 506956"/>
              <a:gd name="connsiteY1851" fmla="*/ 200907 h 506956"/>
              <a:gd name="connsiteX1852" fmla="*/ 59978 w 506956"/>
              <a:gd name="connsiteY1852" fmla="*/ 206891 h 506956"/>
              <a:gd name="connsiteX1853" fmla="*/ 63786 w 506956"/>
              <a:gd name="connsiteY1853" fmla="*/ 200907 h 506956"/>
              <a:gd name="connsiteX1854" fmla="*/ 67948 w 506956"/>
              <a:gd name="connsiteY1854" fmla="*/ 200907 h 506956"/>
              <a:gd name="connsiteX1855" fmla="*/ 62045 w 506956"/>
              <a:gd name="connsiteY1855" fmla="*/ 210100 h 506956"/>
              <a:gd name="connsiteX1856" fmla="*/ 68356 w 506956"/>
              <a:gd name="connsiteY1856" fmla="*/ 219947 h 506956"/>
              <a:gd name="connsiteX1857" fmla="*/ 64194 w 506956"/>
              <a:gd name="connsiteY1857" fmla="*/ 219947 h 506956"/>
              <a:gd name="connsiteX1858" fmla="*/ 59978 w 506956"/>
              <a:gd name="connsiteY1858" fmla="*/ 213256 h 506956"/>
              <a:gd name="connsiteX1859" fmla="*/ 85778 w 506956"/>
              <a:gd name="connsiteY1859" fmla="*/ 213256 h 506956"/>
              <a:gd name="connsiteX1860" fmla="*/ 81562 w 506956"/>
              <a:gd name="connsiteY1860" fmla="*/ 219947 h 506956"/>
              <a:gd name="connsiteX1861" fmla="*/ 77400 w 506956"/>
              <a:gd name="connsiteY1861" fmla="*/ 219947 h 506956"/>
              <a:gd name="connsiteX1862" fmla="*/ 83711 w 506956"/>
              <a:gd name="connsiteY1862" fmla="*/ 210100 h 506956"/>
              <a:gd name="connsiteX1863" fmla="*/ 77808 w 506956"/>
              <a:gd name="connsiteY1863" fmla="*/ 200907 h 506956"/>
              <a:gd name="connsiteX1864" fmla="*/ 81970 w 506956"/>
              <a:gd name="connsiteY1864" fmla="*/ 200907 h 506956"/>
              <a:gd name="connsiteX1865" fmla="*/ 85778 w 506956"/>
              <a:gd name="connsiteY1865" fmla="*/ 206891 h 506956"/>
              <a:gd name="connsiteX1866" fmla="*/ 89586 w 506956"/>
              <a:gd name="connsiteY1866" fmla="*/ 200907 h 506956"/>
              <a:gd name="connsiteX1867" fmla="*/ 93748 w 506956"/>
              <a:gd name="connsiteY1867" fmla="*/ 200907 h 506956"/>
              <a:gd name="connsiteX1868" fmla="*/ 87845 w 506956"/>
              <a:gd name="connsiteY1868" fmla="*/ 210100 h 506956"/>
              <a:gd name="connsiteX1869" fmla="*/ 94156 w 506956"/>
              <a:gd name="connsiteY1869" fmla="*/ 219947 h 506956"/>
              <a:gd name="connsiteX1870" fmla="*/ 89994 w 506956"/>
              <a:gd name="connsiteY1870" fmla="*/ 219947 h 506956"/>
              <a:gd name="connsiteX1871" fmla="*/ 85778 w 506956"/>
              <a:gd name="connsiteY1871" fmla="*/ 213256 h 506956"/>
              <a:gd name="connsiteX1872" fmla="*/ 111578 w 506956"/>
              <a:gd name="connsiteY1872" fmla="*/ 213256 h 506956"/>
              <a:gd name="connsiteX1873" fmla="*/ 107362 w 506956"/>
              <a:gd name="connsiteY1873" fmla="*/ 219947 h 506956"/>
              <a:gd name="connsiteX1874" fmla="*/ 103200 w 506956"/>
              <a:gd name="connsiteY1874" fmla="*/ 219947 h 506956"/>
              <a:gd name="connsiteX1875" fmla="*/ 109511 w 506956"/>
              <a:gd name="connsiteY1875" fmla="*/ 210100 h 506956"/>
              <a:gd name="connsiteX1876" fmla="*/ 103608 w 506956"/>
              <a:gd name="connsiteY1876" fmla="*/ 200907 h 506956"/>
              <a:gd name="connsiteX1877" fmla="*/ 107770 w 506956"/>
              <a:gd name="connsiteY1877" fmla="*/ 200907 h 506956"/>
              <a:gd name="connsiteX1878" fmla="*/ 111578 w 506956"/>
              <a:gd name="connsiteY1878" fmla="*/ 206891 h 506956"/>
              <a:gd name="connsiteX1879" fmla="*/ 115386 w 506956"/>
              <a:gd name="connsiteY1879" fmla="*/ 200907 h 506956"/>
              <a:gd name="connsiteX1880" fmla="*/ 119548 w 506956"/>
              <a:gd name="connsiteY1880" fmla="*/ 200907 h 506956"/>
              <a:gd name="connsiteX1881" fmla="*/ 113645 w 506956"/>
              <a:gd name="connsiteY1881" fmla="*/ 210100 h 506956"/>
              <a:gd name="connsiteX1882" fmla="*/ 119956 w 506956"/>
              <a:gd name="connsiteY1882" fmla="*/ 219947 h 506956"/>
              <a:gd name="connsiteX1883" fmla="*/ 115794 w 506956"/>
              <a:gd name="connsiteY1883" fmla="*/ 219947 h 506956"/>
              <a:gd name="connsiteX1884" fmla="*/ 111578 w 506956"/>
              <a:gd name="connsiteY1884" fmla="*/ 213256 h 506956"/>
              <a:gd name="connsiteX1885" fmla="*/ 137378 w 506956"/>
              <a:gd name="connsiteY1885" fmla="*/ 213256 h 506956"/>
              <a:gd name="connsiteX1886" fmla="*/ 133162 w 506956"/>
              <a:gd name="connsiteY1886" fmla="*/ 219947 h 506956"/>
              <a:gd name="connsiteX1887" fmla="*/ 129000 w 506956"/>
              <a:gd name="connsiteY1887" fmla="*/ 219947 h 506956"/>
              <a:gd name="connsiteX1888" fmla="*/ 135311 w 506956"/>
              <a:gd name="connsiteY1888" fmla="*/ 210100 h 506956"/>
              <a:gd name="connsiteX1889" fmla="*/ 129408 w 506956"/>
              <a:gd name="connsiteY1889" fmla="*/ 200907 h 506956"/>
              <a:gd name="connsiteX1890" fmla="*/ 133570 w 506956"/>
              <a:gd name="connsiteY1890" fmla="*/ 200907 h 506956"/>
              <a:gd name="connsiteX1891" fmla="*/ 137378 w 506956"/>
              <a:gd name="connsiteY1891" fmla="*/ 206891 h 506956"/>
              <a:gd name="connsiteX1892" fmla="*/ 141186 w 506956"/>
              <a:gd name="connsiteY1892" fmla="*/ 200907 h 506956"/>
              <a:gd name="connsiteX1893" fmla="*/ 145348 w 506956"/>
              <a:gd name="connsiteY1893" fmla="*/ 200907 h 506956"/>
              <a:gd name="connsiteX1894" fmla="*/ 139445 w 506956"/>
              <a:gd name="connsiteY1894" fmla="*/ 210100 h 506956"/>
              <a:gd name="connsiteX1895" fmla="*/ 145756 w 506956"/>
              <a:gd name="connsiteY1895" fmla="*/ 219947 h 506956"/>
              <a:gd name="connsiteX1896" fmla="*/ 141594 w 506956"/>
              <a:gd name="connsiteY1896" fmla="*/ 219947 h 506956"/>
              <a:gd name="connsiteX1897" fmla="*/ 137378 w 506956"/>
              <a:gd name="connsiteY1897" fmla="*/ 213256 h 506956"/>
              <a:gd name="connsiteX1898" fmla="*/ 163178 w 506956"/>
              <a:gd name="connsiteY1898" fmla="*/ 213256 h 506956"/>
              <a:gd name="connsiteX1899" fmla="*/ 158962 w 506956"/>
              <a:gd name="connsiteY1899" fmla="*/ 219947 h 506956"/>
              <a:gd name="connsiteX1900" fmla="*/ 154800 w 506956"/>
              <a:gd name="connsiteY1900" fmla="*/ 219947 h 506956"/>
              <a:gd name="connsiteX1901" fmla="*/ 161111 w 506956"/>
              <a:gd name="connsiteY1901" fmla="*/ 210100 h 506956"/>
              <a:gd name="connsiteX1902" fmla="*/ 155208 w 506956"/>
              <a:gd name="connsiteY1902" fmla="*/ 200907 h 506956"/>
              <a:gd name="connsiteX1903" fmla="*/ 159370 w 506956"/>
              <a:gd name="connsiteY1903" fmla="*/ 200907 h 506956"/>
              <a:gd name="connsiteX1904" fmla="*/ 163178 w 506956"/>
              <a:gd name="connsiteY1904" fmla="*/ 206891 h 506956"/>
              <a:gd name="connsiteX1905" fmla="*/ 166986 w 506956"/>
              <a:gd name="connsiteY1905" fmla="*/ 200907 h 506956"/>
              <a:gd name="connsiteX1906" fmla="*/ 171148 w 506956"/>
              <a:gd name="connsiteY1906" fmla="*/ 200907 h 506956"/>
              <a:gd name="connsiteX1907" fmla="*/ 165245 w 506956"/>
              <a:gd name="connsiteY1907" fmla="*/ 210100 h 506956"/>
              <a:gd name="connsiteX1908" fmla="*/ 171556 w 506956"/>
              <a:gd name="connsiteY1908" fmla="*/ 219947 h 506956"/>
              <a:gd name="connsiteX1909" fmla="*/ 167394 w 506956"/>
              <a:gd name="connsiteY1909" fmla="*/ 219947 h 506956"/>
              <a:gd name="connsiteX1910" fmla="*/ 163178 w 506956"/>
              <a:gd name="connsiteY1910" fmla="*/ 213256 h 506956"/>
              <a:gd name="connsiteX1911" fmla="*/ 188978 w 506956"/>
              <a:gd name="connsiteY1911" fmla="*/ 213256 h 506956"/>
              <a:gd name="connsiteX1912" fmla="*/ 184762 w 506956"/>
              <a:gd name="connsiteY1912" fmla="*/ 219947 h 506956"/>
              <a:gd name="connsiteX1913" fmla="*/ 180601 w 506956"/>
              <a:gd name="connsiteY1913" fmla="*/ 219947 h 506956"/>
              <a:gd name="connsiteX1914" fmla="*/ 186911 w 506956"/>
              <a:gd name="connsiteY1914" fmla="*/ 210100 h 506956"/>
              <a:gd name="connsiteX1915" fmla="*/ 181009 w 506956"/>
              <a:gd name="connsiteY1915" fmla="*/ 200907 h 506956"/>
              <a:gd name="connsiteX1916" fmla="*/ 185170 w 506956"/>
              <a:gd name="connsiteY1916" fmla="*/ 200907 h 506956"/>
              <a:gd name="connsiteX1917" fmla="*/ 188978 w 506956"/>
              <a:gd name="connsiteY1917" fmla="*/ 206891 h 506956"/>
              <a:gd name="connsiteX1918" fmla="*/ 192786 w 506956"/>
              <a:gd name="connsiteY1918" fmla="*/ 200907 h 506956"/>
              <a:gd name="connsiteX1919" fmla="*/ 196948 w 506956"/>
              <a:gd name="connsiteY1919" fmla="*/ 200907 h 506956"/>
              <a:gd name="connsiteX1920" fmla="*/ 191045 w 506956"/>
              <a:gd name="connsiteY1920" fmla="*/ 210100 h 506956"/>
              <a:gd name="connsiteX1921" fmla="*/ 197356 w 506956"/>
              <a:gd name="connsiteY1921" fmla="*/ 219947 h 506956"/>
              <a:gd name="connsiteX1922" fmla="*/ 193194 w 506956"/>
              <a:gd name="connsiteY1922" fmla="*/ 219947 h 506956"/>
              <a:gd name="connsiteX1923" fmla="*/ 188978 w 506956"/>
              <a:gd name="connsiteY1923" fmla="*/ 213256 h 506956"/>
              <a:gd name="connsiteX1924" fmla="*/ 214778 w 506956"/>
              <a:gd name="connsiteY1924" fmla="*/ 213256 h 506956"/>
              <a:gd name="connsiteX1925" fmla="*/ 210562 w 506956"/>
              <a:gd name="connsiteY1925" fmla="*/ 219947 h 506956"/>
              <a:gd name="connsiteX1926" fmla="*/ 206401 w 506956"/>
              <a:gd name="connsiteY1926" fmla="*/ 219947 h 506956"/>
              <a:gd name="connsiteX1927" fmla="*/ 212711 w 506956"/>
              <a:gd name="connsiteY1927" fmla="*/ 210100 h 506956"/>
              <a:gd name="connsiteX1928" fmla="*/ 206809 w 506956"/>
              <a:gd name="connsiteY1928" fmla="*/ 200907 h 506956"/>
              <a:gd name="connsiteX1929" fmla="*/ 210970 w 506956"/>
              <a:gd name="connsiteY1929" fmla="*/ 200907 h 506956"/>
              <a:gd name="connsiteX1930" fmla="*/ 214778 w 506956"/>
              <a:gd name="connsiteY1930" fmla="*/ 206891 h 506956"/>
              <a:gd name="connsiteX1931" fmla="*/ 218586 w 506956"/>
              <a:gd name="connsiteY1931" fmla="*/ 200907 h 506956"/>
              <a:gd name="connsiteX1932" fmla="*/ 222748 w 506956"/>
              <a:gd name="connsiteY1932" fmla="*/ 200907 h 506956"/>
              <a:gd name="connsiteX1933" fmla="*/ 216846 w 506956"/>
              <a:gd name="connsiteY1933" fmla="*/ 210100 h 506956"/>
              <a:gd name="connsiteX1934" fmla="*/ 223156 w 506956"/>
              <a:gd name="connsiteY1934" fmla="*/ 219947 h 506956"/>
              <a:gd name="connsiteX1935" fmla="*/ 218994 w 506956"/>
              <a:gd name="connsiteY1935" fmla="*/ 219947 h 506956"/>
              <a:gd name="connsiteX1936" fmla="*/ 214778 w 506956"/>
              <a:gd name="connsiteY1936" fmla="*/ 213256 h 506956"/>
              <a:gd name="connsiteX1937" fmla="*/ 240578 w 506956"/>
              <a:gd name="connsiteY1937" fmla="*/ 213256 h 506956"/>
              <a:gd name="connsiteX1938" fmla="*/ 236362 w 506956"/>
              <a:gd name="connsiteY1938" fmla="*/ 219947 h 506956"/>
              <a:gd name="connsiteX1939" fmla="*/ 232201 w 506956"/>
              <a:gd name="connsiteY1939" fmla="*/ 219947 h 506956"/>
              <a:gd name="connsiteX1940" fmla="*/ 238511 w 506956"/>
              <a:gd name="connsiteY1940" fmla="*/ 210100 h 506956"/>
              <a:gd name="connsiteX1941" fmla="*/ 232609 w 506956"/>
              <a:gd name="connsiteY1941" fmla="*/ 200907 h 506956"/>
              <a:gd name="connsiteX1942" fmla="*/ 236770 w 506956"/>
              <a:gd name="connsiteY1942" fmla="*/ 200907 h 506956"/>
              <a:gd name="connsiteX1943" fmla="*/ 240578 w 506956"/>
              <a:gd name="connsiteY1943" fmla="*/ 206891 h 506956"/>
              <a:gd name="connsiteX1944" fmla="*/ 244386 w 506956"/>
              <a:gd name="connsiteY1944" fmla="*/ 200907 h 506956"/>
              <a:gd name="connsiteX1945" fmla="*/ 248548 w 506956"/>
              <a:gd name="connsiteY1945" fmla="*/ 200907 h 506956"/>
              <a:gd name="connsiteX1946" fmla="*/ 242646 w 506956"/>
              <a:gd name="connsiteY1946" fmla="*/ 210100 h 506956"/>
              <a:gd name="connsiteX1947" fmla="*/ 248956 w 506956"/>
              <a:gd name="connsiteY1947" fmla="*/ 219947 h 506956"/>
              <a:gd name="connsiteX1948" fmla="*/ 244794 w 506956"/>
              <a:gd name="connsiteY1948" fmla="*/ 219947 h 506956"/>
              <a:gd name="connsiteX1949" fmla="*/ 240578 w 506956"/>
              <a:gd name="connsiteY1949" fmla="*/ 213256 h 506956"/>
              <a:gd name="connsiteX1950" fmla="*/ 266378 w 506956"/>
              <a:gd name="connsiteY1950" fmla="*/ 213256 h 506956"/>
              <a:gd name="connsiteX1951" fmla="*/ 262162 w 506956"/>
              <a:gd name="connsiteY1951" fmla="*/ 219947 h 506956"/>
              <a:gd name="connsiteX1952" fmla="*/ 258001 w 506956"/>
              <a:gd name="connsiteY1952" fmla="*/ 219947 h 506956"/>
              <a:gd name="connsiteX1953" fmla="*/ 264311 w 506956"/>
              <a:gd name="connsiteY1953" fmla="*/ 210100 h 506956"/>
              <a:gd name="connsiteX1954" fmla="*/ 258409 w 506956"/>
              <a:gd name="connsiteY1954" fmla="*/ 200907 h 506956"/>
              <a:gd name="connsiteX1955" fmla="*/ 262570 w 506956"/>
              <a:gd name="connsiteY1955" fmla="*/ 200907 h 506956"/>
              <a:gd name="connsiteX1956" fmla="*/ 266378 w 506956"/>
              <a:gd name="connsiteY1956" fmla="*/ 206891 h 506956"/>
              <a:gd name="connsiteX1957" fmla="*/ 270187 w 506956"/>
              <a:gd name="connsiteY1957" fmla="*/ 200907 h 506956"/>
              <a:gd name="connsiteX1958" fmla="*/ 274348 w 506956"/>
              <a:gd name="connsiteY1958" fmla="*/ 200907 h 506956"/>
              <a:gd name="connsiteX1959" fmla="*/ 268446 w 506956"/>
              <a:gd name="connsiteY1959" fmla="*/ 210100 h 506956"/>
              <a:gd name="connsiteX1960" fmla="*/ 274756 w 506956"/>
              <a:gd name="connsiteY1960" fmla="*/ 219947 h 506956"/>
              <a:gd name="connsiteX1961" fmla="*/ 270595 w 506956"/>
              <a:gd name="connsiteY1961" fmla="*/ 219947 h 506956"/>
              <a:gd name="connsiteX1962" fmla="*/ 266378 w 506956"/>
              <a:gd name="connsiteY1962" fmla="*/ 213256 h 506956"/>
              <a:gd name="connsiteX1963" fmla="*/ 292179 w 506956"/>
              <a:gd name="connsiteY1963" fmla="*/ 213256 h 506956"/>
              <a:gd name="connsiteX1964" fmla="*/ 287962 w 506956"/>
              <a:gd name="connsiteY1964" fmla="*/ 219947 h 506956"/>
              <a:gd name="connsiteX1965" fmla="*/ 283801 w 506956"/>
              <a:gd name="connsiteY1965" fmla="*/ 219947 h 506956"/>
              <a:gd name="connsiteX1966" fmla="*/ 290111 w 506956"/>
              <a:gd name="connsiteY1966" fmla="*/ 210100 h 506956"/>
              <a:gd name="connsiteX1967" fmla="*/ 284209 w 506956"/>
              <a:gd name="connsiteY1967" fmla="*/ 200907 h 506956"/>
              <a:gd name="connsiteX1968" fmla="*/ 288370 w 506956"/>
              <a:gd name="connsiteY1968" fmla="*/ 200907 h 506956"/>
              <a:gd name="connsiteX1969" fmla="*/ 292179 w 506956"/>
              <a:gd name="connsiteY1969" fmla="*/ 206891 h 506956"/>
              <a:gd name="connsiteX1970" fmla="*/ 295987 w 506956"/>
              <a:gd name="connsiteY1970" fmla="*/ 200907 h 506956"/>
              <a:gd name="connsiteX1971" fmla="*/ 300148 w 506956"/>
              <a:gd name="connsiteY1971" fmla="*/ 200907 h 506956"/>
              <a:gd name="connsiteX1972" fmla="*/ 294246 w 506956"/>
              <a:gd name="connsiteY1972" fmla="*/ 210100 h 506956"/>
              <a:gd name="connsiteX1973" fmla="*/ 300556 w 506956"/>
              <a:gd name="connsiteY1973" fmla="*/ 219947 h 506956"/>
              <a:gd name="connsiteX1974" fmla="*/ 296395 w 506956"/>
              <a:gd name="connsiteY1974" fmla="*/ 219947 h 506956"/>
              <a:gd name="connsiteX1975" fmla="*/ 292179 w 506956"/>
              <a:gd name="connsiteY1975" fmla="*/ 213256 h 506956"/>
              <a:gd name="connsiteX1976" fmla="*/ 317979 w 506956"/>
              <a:gd name="connsiteY1976" fmla="*/ 213256 h 506956"/>
              <a:gd name="connsiteX1977" fmla="*/ 313762 w 506956"/>
              <a:gd name="connsiteY1977" fmla="*/ 219947 h 506956"/>
              <a:gd name="connsiteX1978" fmla="*/ 309601 w 506956"/>
              <a:gd name="connsiteY1978" fmla="*/ 219947 h 506956"/>
              <a:gd name="connsiteX1979" fmla="*/ 315911 w 506956"/>
              <a:gd name="connsiteY1979" fmla="*/ 210100 h 506956"/>
              <a:gd name="connsiteX1980" fmla="*/ 310009 w 506956"/>
              <a:gd name="connsiteY1980" fmla="*/ 200907 h 506956"/>
              <a:gd name="connsiteX1981" fmla="*/ 314170 w 506956"/>
              <a:gd name="connsiteY1981" fmla="*/ 200907 h 506956"/>
              <a:gd name="connsiteX1982" fmla="*/ 317979 w 506956"/>
              <a:gd name="connsiteY1982" fmla="*/ 206891 h 506956"/>
              <a:gd name="connsiteX1983" fmla="*/ 321787 w 506956"/>
              <a:gd name="connsiteY1983" fmla="*/ 200907 h 506956"/>
              <a:gd name="connsiteX1984" fmla="*/ 325948 w 506956"/>
              <a:gd name="connsiteY1984" fmla="*/ 200907 h 506956"/>
              <a:gd name="connsiteX1985" fmla="*/ 320046 w 506956"/>
              <a:gd name="connsiteY1985" fmla="*/ 210100 h 506956"/>
              <a:gd name="connsiteX1986" fmla="*/ 326356 w 506956"/>
              <a:gd name="connsiteY1986" fmla="*/ 219947 h 506956"/>
              <a:gd name="connsiteX1987" fmla="*/ 322195 w 506956"/>
              <a:gd name="connsiteY1987" fmla="*/ 219947 h 506956"/>
              <a:gd name="connsiteX1988" fmla="*/ 317979 w 506956"/>
              <a:gd name="connsiteY1988" fmla="*/ 213256 h 506956"/>
              <a:gd name="connsiteX1989" fmla="*/ 343779 w 506956"/>
              <a:gd name="connsiteY1989" fmla="*/ 213256 h 506956"/>
              <a:gd name="connsiteX1990" fmla="*/ 339563 w 506956"/>
              <a:gd name="connsiteY1990" fmla="*/ 219947 h 506956"/>
              <a:gd name="connsiteX1991" fmla="*/ 335401 w 506956"/>
              <a:gd name="connsiteY1991" fmla="*/ 219947 h 506956"/>
              <a:gd name="connsiteX1992" fmla="*/ 341711 w 506956"/>
              <a:gd name="connsiteY1992" fmla="*/ 210100 h 506956"/>
              <a:gd name="connsiteX1993" fmla="*/ 335809 w 506956"/>
              <a:gd name="connsiteY1993" fmla="*/ 200907 h 506956"/>
              <a:gd name="connsiteX1994" fmla="*/ 339971 w 506956"/>
              <a:gd name="connsiteY1994" fmla="*/ 200907 h 506956"/>
              <a:gd name="connsiteX1995" fmla="*/ 343779 w 506956"/>
              <a:gd name="connsiteY1995" fmla="*/ 206891 h 506956"/>
              <a:gd name="connsiteX1996" fmla="*/ 347587 w 506956"/>
              <a:gd name="connsiteY1996" fmla="*/ 200907 h 506956"/>
              <a:gd name="connsiteX1997" fmla="*/ 351748 w 506956"/>
              <a:gd name="connsiteY1997" fmla="*/ 200907 h 506956"/>
              <a:gd name="connsiteX1998" fmla="*/ 345846 w 506956"/>
              <a:gd name="connsiteY1998" fmla="*/ 210100 h 506956"/>
              <a:gd name="connsiteX1999" fmla="*/ 352156 w 506956"/>
              <a:gd name="connsiteY1999" fmla="*/ 219947 h 506956"/>
              <a:gd name="connsiteX2000" fmla="*/ 347995 w 506956"/>
              <a:gd name="connsiteY2000" fmla="*/ 219947 h 506956"/>
              <a:gd name="connsiteX2001" fmla="*/ 343779 w 506956"/>
              <a:gd name="connsiteY2001" fmla="*/ 213256 h 506956"/>
              <a:gd name="connsiteX2002" fmla="*/ 369579 w 506956"/>
              <a:gd name="connsiteY2002" fmla="*/ 213256 h 506956"/>
              <a:gd name="connsiteX2003" fmla="*/ 365363 w 506956"/>
              <a:gd name="connsiteY2003" fmla="*/ 219947 h 506956"/>
              <a:gd name="connsiteX2004" fmla="*/ 361201 w 506956"/>
              <a:gd name="connsiteY2004" fmla="*/ 219947 h 506956"/>
              <a:gd name="connsiteX2005" fmla="*/ 367511 w 506956"/>
              <a:gd name="connsiteY2005" fmla="*/ 210100 h 506956"/>
              <a:gd name="connsiteX2006" fmla="*/ 361609 w 506956"/>
              <a:gd name="connsiteY2006" fmla="*/ 200907 h 506956"/>
              <a:gd name="connsiteX2007" fmla="*/ 365771 w 506956"/>
              <a:gd name="connsiteY2007" fmla="*/ 200907 h 506956"/>
              <a:gd name="connsiteX2008" fmla="*/ 369579 w 506956"/>
              <a:gd name="connsiteY2008" fmla="*/ 206891 h 506956"/>
              <a:gd name="connsiteX2009" fmla="*/ 373387 w 506956"/>
              <a:gd name="connsiteY2009" fmla="*/ 200907 h 506956"/>
              <a:gd name="connsiteX2010" fmla="*/ 377548 w 506956"/>
              <a:gd name="connsiteY2010" fmla="*/ 200907 h 506956"/>
              <a:gd name="connsiteX2011" fmla="*/ 371646 w 506956"/>
              <a:gd name="connsiteY2011" fmla="*/ 210100 h 506956"/>
              <a:gd name="connsiteX2012" fmla="*/ 377956 w 506956"/>
              <a:gd name="connsiteY2012" fmla="*/ 219947 h 506956"/>
              <a:gd name="connsiteX2013" fmla="*/ 373795 w 506956"/>
              <a:gd name="connsiteY2013" fmla="*/ 219947 h 506956"/>
              <a:gd name="connsiteX2014" fmla="*/ 369579 w 506956"/>
              <a:gd name="connsiteY2014" fmla="*/ 213256 h 506956"/>
              <a:gd name="connsiteX2015" fmla="*/ 395379 w 506956"/>
              <a:gd name="connsiteY2015" fmla="*/ 213256 h 506956"/>
              <a:gd name="connsiteX2016" fmla="*/ 391163 w 506956"/>
              <a:gd name="connsiteY2016" fmla="*/ 219947 h 506956"/>
              <a:gd name="connsiteX2017" fmla="*/ 387001 w 506956"/>
              <a:gd name="connsiteY2017" fmla="*/ 219947 h 506956"/>
              <a:gd name="connsiteX2018" fmla="*/ 393312 w 506956"/>
              <a:gd name="connsiteY2018" fmla="*/ 210100 h 506956"/>
              <a:gd name="connsiteX2019" fmla="*/ 387409 w 506956"/>
              <a:gd name="connsiteY2019" fmla="*/ 200907 h 506956"/>
              <a:gd name="connsiteX2020" fmla="*/ 391571 w 506956"/>
              <a:gd name="connsiteY2020" fmla="*/ 200907 h 506956"/>
              <a:gd name="connsiteX2021" fmla="*/ 395379 w 506956"/>
              <a:gd name="connsiteY2021" fmla="*/ 206891 h 506956"/>
              <a:gd name="connsiteX2022" fmla="*/ 399187 w 506956"/>
              <a:gd name="connsiteY2022" fmla="*/ 200907 h 506956"/>
              <a:gd name="connsiteX2023" fmla="*/ 403348 w 506956"/>
              <a:gd name="connsiteY2023" fmla="*/ 200907 h 506956"/>
              <a:gd name="connsiteX2024" fmla="*/ 397446 w 506956"/>
              <a:gd name="connsiteY2024" fmla="*/ 210100 h 506956"/>
              <a:gd name="connsiteX2025" fmla="*/ 403756 w 506956"/>
              <a:gd name="connsiteY2025" fmla="*/ 219947 h 506956"/>
              <a:gd name="connsiteX2026" fmla="*/ 399595 w 506956"/>
              <a:gd name="connsiteY2026" fmla="*/ 219947 h 506956"/>
              <a:gd name="connsiteX2027" fmla="*/ 395379 w 506956"/>
              <a:gd name="connsiteY2027" fmla="*/ 213256 h 506956"/>
              <a:gd name="connsiteX2028" fmla="*/ 421179 w 506956"/>
              <a:gd name="connsiteY2028" fmla="*/ 213256 h 506956"/>
              <a:gd name="connsiteX2029" fmla="*/ 416963 w 506956"/>
              <a:gd name="connsiteY2029" fmla="*/ 219947 h 506956"/>
              <a:gd name="connsiteX2030" fmla="*/ 412801 w 506956"/>
              <a:gd name="connsiteY2030" fmla="*/ 219947 h 506956"/>
              <a:gd name="connsiteX2031" fmla="*/ 419112 w 506956"/>
              <a:gd name="connsiteY2031" fmla="*/ 210100 h 506956"/>
              <a:gd name="connsiteX2032" fmla="*/ 413209 w 506956"/>
              <a:gd name="connsiteY2032" fmla="*/ 200907 h 506956"/>
              <a:gd name="connsiteX2033" fmla="*/ 417371 w 506956"/>
              <a:gd name="connsiteY2033" fmla="*/ 200907 h 506956"/>
              <a:gd name="connsiteX2034" fmla="*/ 421179 w 506956"/>
              <a:gd name="connsiteY2034" fmla="*/ 206891 h 506956"/>
              <a:gd name="connsiteX2035" fmla="*/ 424987 w 506956"/>
              <a:gd name="connsiteY2035" fmla="*/ 200907 h 506956"/>
              <a:gd name="connsiteX2036" fmla="*/ 429149 w 506956"/>
              <a:gd name="connsiteY2036" fmla="*/ 200907 h 506956"/>
              <a:gd name="connsiteX2037" fmla="*/ 423246 w 506956"/>
              <a:gd name="connsiteY2037" fmla="*/ 210100 h 506956"/>
              <a:gd name="connsiteX2038" fmla="*/ 429557 w 506956"/>
              <a:gd name="connsiteY2038" fmla="*/ 219947 h 506956"/>
              <a:gd name="connsiteX2039" fmla="*/ 425395 w 506956"/>
              <a:gd name="connsiteY2039" fmla="*/ 219947 h 506956"/>
              <a:gd name="connsiteX2040" fmla="*/ 421179 w 506956"/>
              <a:gd name="connsiteY2040" fmla="*/ 213256 h 506956"/>
              <a:gd name="connsiteX2041" fmla="*/ 446979 w 506956"/>
              <a:gd name="connsiteY2041" fmla="*/ 213256 h 506956"/>
              <a:gd name="connsiteX2042" fmla="*/ 442763 w 506956"/>
              <a:gd name="connsiteY2042" fmla="*/ 219947 h 506956"/>
              <a:gd name="connsiteX2043" fmla="*/ 438601 w 506956"/>
              <a:gd name="connsiteY2043" fmla="*/ 219947 h 506956"/>
              <a:gd name="connsiteX2044" fmla="*/ 444912 w 506956"/>
              <a:gd name="connsiteY2044" fmla="*/ 210100 h 506956"/>
              <a:gd name="connsiteX2045" fmla="*/ 439009 w 506956"/>
              <a:gd name="connsiteY2045" fmla="*/ 200907 h 506956"/>
              <a:gd name="connsiteX2046" fmla="*/ 443171 w 506956"/>
              <a:gd name="connsiteY2046" fmla="*/ 200907 h 506956"/>
              <a:gd name="connsiteX2047" fmla="*/ 446979 w 506956"/>
              <a:gd name="connsiteY2047" fmla="*/ 206891 h 506956"/>
              <a:gd name="connsiteX2048" fmla="*/ 450787 w 506956"/>
              <a:gd name="connsiteY2048" fmla="*/ 200907 h 506956"/>
              <a:gd name="connsiteX2049" fmla="*/ 454949 w 506956"/>
              <a:gd name="connsiteY2049" fmla="*/ 200907 h 506956"/>
              <a:gd name="connsiteX2050" fmla="*/ 449046 w 506956"/>
              <a:gd name="connsiteY2050" fmla="*/ 210100 h 506956"/>
              <a:gd name="connsiteX2051" fmla="*/ 455357 w 506956"/>
              <a:gd name="connsiteY2051" fmla="*/ 219947 h 506956"/>
              <a:gd name="connsiteX2052" fmla="*/ 451195 w 506956"/>
              <a:gd name="connsiteY2052" fmla="*/ 219947 h 506956"/>
              <a:gd name="connsiteX2053" fmla="*/ 446979 w 506956"/>
              <a:gd name="connsiteY2053" fmla="*/ 213256 h 506956"/>
              <a:gd name="connsiteX2054" fmla="*/ 472779 w 506956"/>
              <a:gd name="connsiteY2054" fmla="*/ 213256 h 506956"/>
              <a:gd name="connsiteX2055" fmla="*/ 468563 w 506956"/>
              <a:gd name="connsiteY2055" fmla="*/ 219947 h 506956"/>
              <a:gd name="connsiteX2056" fmla="*/ 464401 w 506956"/>
              <a:gd name="connsiteY2056" fmla="*/ 219947 h 506956"/>
              <a:gd name="connsiteX2057" fmla="*/ 470712 w 506956"/>
              <a:gd name="connsiteY2057" fmla="*/ 210100 h 506956"/>
              <a:gd name="connsiteX2058" fmla="*/ 464809 w 506956"/>
              <a:gd name="connsiteY2058" fmla="*/ 200907 h 506956"/>
              <a:gd name="connsiteX2059" fmla="*/ 468971 w 506956"/>
              <a:gd name="connsiteY2059" fmla="*/ 200907 h 506956"/>
              <a:gd name="connsiteX2060" fmla="*/ 472779 w 506956"/>
              <a:gd name="connsiteY2060" fmla="*/ 206891 h 506956"/>
              <a:gd name="connsiteX2061" fmla="*/ 476587 w 506956"/>
              <a:gd name="connsiteY2061" fmla="*/ 200907 h 506956"/>
              <a:gd name="connsiteX2062" fmla="*/ 480749 w 506956"/>
              <a:gd name="connsiteY2062" fmla="*/ 200907 h 506956"/>
              <a:gd name="connsiteX2063" fmla="*/ 474846 w 506956"/>
              <a:gd name="connsiteY2063" fmla="*/ 210100 h 506956"/>
              <a:gd name="connsiteX2064" fmla="*/ 481157 w 506956"/>
              <a:gd name="connsiteY2064" fmla="*/ 219947 h 506956"/>
              <a:gd name="connsiteX2065" fmla="*/ 476995 w 506956"/>
              <a:gd name="connsiteY2065" fmla="*/ 219947 h 506956"/>
              <a:gd name="connsiteX2066" fmla="*/ 472779 w 506956"/>
              <a:gd name="connsiteY2066" fmla="*/ 213256 h 506956"/>
              <a:gd name="connsiteX2067" fmla="*/ 498579 w 506956"/>
              <a:gd name="connsiteY2067" fmla="*/ 213256 h 506956"/>
              <a:gd name="connsiteX2068" fmla="*/ 494363 w 506956"/>
              <a:gd name="connsiteY2068" fmla="*/ 219947 h 506956"/>
              <a:gd name="connsiteX2069" fmla="*/ 490201 w 506956"/>
              <a:gd name="connsiteY2069" fmla="*/ 219947 h 506956"/>
              <a:gd name="connsiteX2070" fmla="*/ 496512 w 506956"/>
              <a:gd name="connsiteY2070" fmla="*/ 210100 h 506956"/>
              <a:gd name="connsiteX2071" fmla="*/ 490609 w 506956"/>
              <a:gd name="connsiteY2071" fmla="*/ 200907 h 506956"/>
              <a:gd name="connsiteX2072" fmla="*/ 494771 w 506956"/>
              <a:gd name="connsiteY2072" fmla="*/ 200907 h 506956"/>
              <a:gd name="connsiteX2073" fmla="*/ 498579 w 506956"/>
              <a:gd name="connsiteY2073" fmla="*/ 206891 h 506956"/>
              <a:gd name="connsiteX2074" fmla="*/ 502387 w 506956"/>
              <a:gd name="connsiteY2074" fmla="*/ 200907 h 506956"/>
              <a:gd name="connsiteX2075" fmla="*/ 506549 w 506956"/>
              <a:gd name="connsiteY2075" fmla="*/ 200907 h 506956"/>
              <a:gd name="connsiteX2076" fmla="*/ 500646 w 506956"/>
              <a:gd name="connsiteY2076" fmla="*/ 210100 h 506956"/>
              <a:gd name="connsiteX2077" fmla="*/ 506957 w 506956"/>
              <a:gd name="connsiteY2077" fmla="*/ 219947 h 506956"/>
              <a:gd name="connsiteX2078" fmla="*/ 502795 w 506956"/>
              <a:gd name="connsiteY2078" fmla="*/ 219947 h 506956"/>
              <a:gd name="connsiteX2079" fmla="*/ 498579 w 506956"/>
              <a:gd name="connsiteY2079" fmla="*/ 213256 h 506956"/>
              <a:gd name="connsiteX2080" fmla="*/ 8378 w 506956"/>
              <a:gd name="connsiteY2080" fmla="*/ 241957 h 506956"/>
              <a:gd name="connsiteX2081" fmla="*/ 4162 w 506956"/>
              <a:gd name="connsiteY2081" fmla="*/ 248648 h 506956"/>
              <a:gd name="connsiteX2082" fmla="*/ 0 w 506956"/>
              <a:gd name="connsiteY2082" fmla="*/ 248648 h 506956"/>
              <a:gd name="connsiteX2083" fmla="*/ 6310 w 506956"/>
              <a:gd name="connsiteY2083" fmla="*/ 238802 h 506956"/>
              <a:gd name="connsiteX2084" fmla="*/ 408 w 506956"/>
              <a:gd name="connsiteY2084" fmla="*/ 229608 h 506956"/>
              <a:gd name="connsiteX2085" fmla="*/ 4570 w 506956"/>
              <a:gd name="connsiteY2085" fmla="*/ 229608 h 506956"/>
              <a:gd name="connsiteX2086" fmla="*/ 8378 w 506956"/>
              <a:gd name="connsiteY2086" fmla="*/ 235592 h 506956"/>
              <a:gd name="connsiteX2087" fmla="*/ 12186 w 506956"/>
              <a:gd name="connsiteY2087" fmla="*/ 229608 h 506956"/>
              <a:gd name="connsiteX2088" fmla="*/ 16347 w 506956"/>
              <a:gd name="connsiteY2088" fmla="*/ 229608 h 506956"/>
              <a:gd name="connsiteX2089" fmla="*/ 10445 w 506956"/>
              <a:gd name="connsiteY2089" fmla="*/ 238802 h 506956"/>
              <a:gd name="connsiteX2090" fmla="*/ 16755 w 506956"/>
              <a:gd name="connsiteY2090" fmla="*/ 248648 h 506956"/>
              <a:gd name="connsiteX2091" fmla="*/ 12594 w 506956"/>
              <a:gd name="connsiteY2091" fmla="*/ 248648 h 506956"/>
              <a:gd name="connsiteX2092" fmla="*/ 8378 w 506956"/>
              <a:gd name="connsiteY2092" fmla="*/ 241957 h 506956"/>
              <a:gd name="connsiteX2093" fmla="*/ 34178 w 506956"/>
              <a:gd name="connsiteY2093" fmla="*/ 241957 h 506956"/>
              <a:gd name="connsiteX2094" fmla="*/ 29962 w 506956"/>
              <a:gd name="connsiteY2094" fmla="*/ 248648 h 506956"/>
              <a:gd name="connsiteX2095" fmla="*/ 25800 w 506956"/>
              <a:gd name="connsiteY2095" fmla="*/ 248648 h 506956"/>
              <a:gd name="connsiteX2096" fmla="*/ 32110 w 506956"/>
              <a:gd name="connsiteY2096" fmla="*/ 238802 h 506956"/>
              <a:gd name="connsiteX2097" fmla="*/ 26208 w 506956"/>
              <a:gd name="connsiteY2097" fmla="*/ 229608 h 506956"/>
              <a:gd name="connsiteX2098" fmla="*/ 30370 w 506956"/>
              <a:gd name="connsiteY2098" fmla="*/ 229608 h 506956"/>
              <a:gd name="connsiteX2099" fmla="*/ 34178 w 506956"/>
              <a:gd name="connsiteY2099" fmla="*/ 235592 h 506956"/>
              <a:gd name="connsiteX2100" fmla="*/ 37986 w 506956"/>
              <a:gd name="connsiteY2100" fmla="*/ 229608 h 506956"/>
              <a:gd name="connsiteX2101" fmla="*/ 42147 w 506956"/>
              <a:gd name="connsiteY2101" fmla="*/ 229608 h 506956"/>
              <a:gd name="connsiteX2102" fmla="*/ 36245 w 506956"/>
              <a:gd name="connsiteY2102" fmla="*/ 238802 h 506956"/>
              <a:gd name="connsiteX2103" fmla="*/ 42555 w 506956"/>
              <a:gd name="connsiteY2103" fmla="*/ 248648 h 506956"/>
              <a:gd name="connsiteX2104" fmla="*/ 38394 w 506956"/>
              <a:gd name="connsiteY2104" fmla="*/ 248648 h 506956"/>
              <a:gd name="connsiteX2105" fmla="*/ 34178 w 506956"/>
              <a:gd name="connsiteY2105" fmla="*/ 241957 h 506956"/>
              <a:gd name="connsiteX2106" fmla="*/ 59978 w 506956"/>
              <a:gd name="connsiteY2106" fmla="*/ 241957 h 506956"/>
              <a:gd name="connsiteX2107" fmla="*/ 55762 w 506956"/>
              <a:gd name="connsiteY2107" fmla="*/ 248648 h 506956"/>
              <a:gd name="connsiteX2108" fmla="*/ 51600 w 506956"/>
              <a:gd name="connsiteY2108" fmla="*/ 248648 h 506956"/>
              <a:gd name="connsiteX2109" fmla="*/ 57911 w 506956"/>
              <a:gd name="connsiteY2109" fmla="*/ 238802 h 506956"/>
              <a:gd name="connsiteX2110" fmla="*/ 52008 w 506956"/>
              <a:gd name="connsiteY2110" fmla="*/ 229608 h 506956"/>
              <a:gd name="connsiteX2111" fmla="*/ 56170 w 506956"/>
              <a:gd name="connsiteY2111" fmla="*/ 229608 h 506956"/>
              <a:gd name="connsiteX2112" fmla="*/ 59978 w 506956"/>
              <a:gd name="connsiteY2112" fmla="*/ 235592 h 506956"/>
              <a:gd name="connsiteX2113" fmla="*/ 63786 w 506956"/>
              <a:gd name="connsiteY2113" fmla="*/ 229608 h 506956"/>
              <a:gd name="connsiteX2114" fmla="*/ 67948 w 506956"/>
              <a:gd name="connsiteY2114" fmla="*/ 229608 h 506956"/>
              <a:gd name="connsiteX2115" fmla="*/ 62045 w 506956"/>
              <a:gd name="connsiteY2115" fmla="*/ 238802 h 506956"/>
              <a:gd name="connsiteX2116" fmla="*/ 68356 w 506956"/>
              <a:gd name="connsiteY2116" fmla="*/ 248648 h 506956"/>
              <a:gd name="connsiteX2117" fmla="*/ 64194 w 506956"/>
              <a:gd name="connsiteY2117" fmla="*/ 248648 h 506956"/>
              <a:gd name="connsiteX2118" fmla="*/ 59978 w 506956"/>
              <a:gd name="connsiteY2118" fmla="*/ 241957 h 506956"/>
              <a:gd name="connsiteX2119" fmla="*/ 85778 w 506956"/>
              <a:gd name="connsiteY2119" fmla="*/ 241957 h 506956"/>
              <a:gd name="connsiteX2120" fmla="*/ 81562 w 506956"/>
              <a:gd name="connsiteY2120" fmla="*/ 248648 h 506956"/>
              <a:gd name="connsiteX2121" fmla="*/ 77400 w 506956"/>
              <a:gd name="connsiteY2121" fmla="*/ 248648 h 506956"/>
              <a:gd name="connsiteX2122" fmla="*/ 83711 w 506956"/>
              <a:gd name="connsiteY2122" fmla="*/ 238802 h 506956"/>
              <a:gd name="connsiteX2123" fmla="*/ 77808 w 506956"/>
              <a:gd name="connsiteY2123" fmla="*/ 229608 h 506956"/>
              <a:gd name="connsiteX2124" fmla="*/ 81970 w 506956"/>
              <a:gd name="connsiteY2124" fmla="*/ 229608 h 506956"/>
              <a:gd name="connsiteX2125" fmla="*/ 85778 w 506956"/>
              <a:gd name="connsiteY2125" fmla="*/ 235592 h 506956"/>
              <a:gd name="connsiteX2126" fmla="*/ 89586 w 506956"/>
              <a:gd name="connsiteY2126" fmla="*/ 229608 h 506956"/>
              <a:gd name="connsiteX2127" fmla="*/ 93748 w 506956"/>
              <a:gd name="connsiteY2127" fmla="*/ 229608 h 506956"/>
              <a:gd name="connsiteX2128" fmla="*/ 87845 w 506956"/>
              <a:gd name="connsiteY2128" fmla="*/ 238802 h 506956"/>
              <a:gd name="connsiteX2129" fmla="*/ 94156 w 506956"/>
              <a:gd name="connsiteY2129" fmla="*/ 248648 h 506956"/>
              <a:gd name="connsiteX2130" fmla="*/ 89994 w 506956"/>
              <a:gd name="connsiteY2130" fmla="*/ 248648 h 506956"/>
              <a:gd name="connsiteX2131" fmla="*/ 85778 w 506956"/>
              <a:gd name="connsiteY2131" fmla="*/ 241957 h 506956"/>
              <a:gd name="connsiteX2132" fmla="*/ 111578 w 506956"/>
              <a:gd name="connsiteY2132" fmla="*/ 241957 h 506956"/>
              <a:gd name="connsiteX2133" fmla="*/ 107362 w 506956"/>
              <a:gd name="connsiteY2133" fmla="*/ 248648 h 506956"/>
              <a:gd name="connsiteX2134" fmla="*/ 103200 w 506956"/>
              <a:gd name="connsiteY2134" fmla="*/ 248648 h 506956"/>
              <a:gd name="connsiteX2135" fmla="*/ 109511 w 506956"/>
              <a:gd name="connsiteY2135" fmla="*/ 238802 h 506956"/>
              <a:gd name="connsiteX2136" fmla="*/ 103608 w 506956"/>
              <a:gd name="connsiteY2136" fmla="*/ 229608 h 506956"/>
              <a:gd name="connsiteX2137" fmla="*/ 107770 w 506956"/>
              <a:gd name="connsiteY2137" fmla="*/ 229608 h 506956"/>
              <a:gd name="connsiteX2138" fmla="*/ 111578 w 506956"/>
              <a:gd name="connsiteY2138" fmla="*/ 235592 h 506956"/>
              <a:gd name="connsiteX2139" fmla="*/ 115386 w 506956"/>
              <a:gd name="connsiteY2139" fmla="*/ 229608 h 506956"/>
              <a:gd name="connsiteX2140" fmla="*/ 119548 w 506956"/>
              <a:gd name="connsiteY2140" fmla="*/ 229608 h 506956"/>
              <a:gd name="connsiteX2141" fmla="*/ 113645 w 506956"/>
              <a:gd name="connsiteY2141" fmla="*/ 238802 h 506956"/>
              <a:gd name="connsiteX2142" fmla="*/ 119956 w 506956"/>
              <a:gd name="connsiteY2142" fmla="*/ 248648 h 506956"/>
              <a:gd name="connsiteX2143" fmla="*/ 115794 w 506956"/>
              <a:gd name="connsiteY2143" fmla="*/ 248648 h 506956"/>
              <a:gd name="connsiteX2144" fmla="*/ 111578 w 506956"/>
              <a:gd name="connsiteY2144" fmla="*/ 241957 h 506956"/>
              <a:gd name="connsiteX2145" fmla="*/ 137378 w 506956"/>
              <a:gd name="connsiteY2145" fmla="*/ 241957 h 506956"/>
              <a:gd name="connsiteX2146" fmla="*/ 133162 w 506956"/>
              <a:gd name="connsiteY2146" fmla="*/ 248648 h 506956"/>
              <a:gd name="connsiteX2147" fmla="*/ 129000 w 506956"/>
              <a:gd name="connsiteY2147" fmla="*/ 248648 h 506956"/>
              <a:gd name="connsiteX2148" fmla="*/ 135311 w 506956"/>
              <a:gd name="connsiteY2148" fmla="*/ 238802 h 506956"/>
              <a:gd name="connsiteX2149" fmla="*/ 129408 w 506956"/>
              <a:gd name="connsiteY2149" fmla="*/ 229608 h 506956"/>
              <a:gd name="connsiteX2150" fmla="*/ 133570 w 506956"/>
              <a:gd name="connsiteY2150" fmla="*/ 229608 h 506956"/>
              <a:gd name="connsiteX2151" fmla="*/ 137378 w 506956"/>
              <a:gd name="connsiteY2151" fmla="*/ 235592 h 506956"/>
              <a:gd name="connsiteX2152" fmla="*/ 141186 w 506956"/>
              <a:gd name="connsiteY2152" fmla="*/ 229608 h 506956"/>
              <a:gd name="connsiteX2153" fmla="*/ 145348 w 506956"/>
              <a:gd name="connsiteY2153" fmla="*/ 229608 h 506956"/>
              <a:gd name="connsiteX2154" fmla="*/ 139445 w 506956"/>
              <a:gd name="connsiteY2154" fmla="*/ 238802 h 506956"/>
              <a:gd name="connsiteX2155" fmla="*/ 145756 w 506956"/>
              <a:gd name="connsiteY2155" fmla="*/ 248648 h 506956"/>
              <a:gd name="connsiteX2156" fmla="*/ 141594 w 506956"/>
              <a:gd name="connsiteY2156" fmla="*/ 248648 h 506956"/>
              <a:gd name="connsiteX2157" fmla="*/ 137378 w 506956"/>
              <a:gd name="connsiteY2157" fmla="*/ 241957 h 506956"/>
              <a:gd name="connsiteX2158" fmla="*/ 163178 w 506956"/>
              <a:gd name="connsiteY2158" fmla="*/ 241957 h 506956"/>
              <a:gd name="connsiteX2159" fmla="*/ 158962 w 506956"/>
              <a:gd name="connsiteY2159" fmla="*/ 248648 h 506956"/>
              <a:gd name="connsiteX2160" fmla="*/ 154800 w 506956"/>
              <a:gd name="connsiteY2160" fmla="*/ 248648 h 506956"/>
              <a:gd name="connsiteX2161" fmla="*/ 161111 w 506956"/>
              <a:gd name="connsiteY2161" fmla="*/ 238802 h 506956"/>
              <a:gd name="connsiteX2162" fmla="*/ 155208 w 506956"/>
              <a:gd name="connsiteY2162" fmla="*/ 229608 h 506956"/>
              <a:gd name="connsiteX2163" fmla="*/ 159370 w 506956"/>
              <a:gd name="connsiteY2163" fmla="*/ 229608 h 506956"/>
              <a:gd name="connsiteX2164" fmla="*/ 163178 w 506956"/>
              <a:gd name="connsiteY2164" fmla="*/ 235592 h 506956"/>
              <a:gd name="connsiteX2165" fmla="*/ 166986 w 506956"/>
              <a:gd name="connsiteY2165" fmla="*/ 229608 h 506956"/>
              <a:gd name="connsiteX2166" fmla="*/ 171148 w 506956"/>
              <a:gd name="connsiteY2166" fmla="*/ 229608 h 506956"/>
              <a:gd name="connsiteX2167" fmla="*/ 165245 w 506956"/>
              <a:gd name="connsiteY2167" fmla="*/ 238802 h 506956"/>
              <a:gd name="connsiteX2168" fmla="*/ 171556 w 506956"/>
              <a:gd name="connsiteY2168" fmla="*/ 248648 h 506956"/>
              <a:gd name="connsiteX2169" fmla="*/ 167394 w 506956"/>
              <a:gd name="connsiteY2169" fmla="*/ 248648 h 506956"/>
              <a:gd name="connsiteX2170" fmla="*/ 163178 w 506956"/>
              <a:gd name="connsiteY2170" fmla="*/ 241957 h 506956"/>
              <a:gd name="connsiteX2171" fmla="*/ 188978 w 506956"/>
              <a:gd name="connsiteY2171" fmla="*/ 241957 h 506956"/>
              <a:gd name="connsiteX2172" fmla="*/ 184762 w 506956"/>
              <a:gd name="connsiteY2172" fmla="*/ 248648 h 506956"/>
              <a:gd name="connsiteX2173" fmla="*/ 180601 w 506956"/>
              <a:gd name="connsiteY2173" fmla="*/ 248648 h 506956"/>
              <a:gd name="connsiteX2174" fmla="*/ 186911 w 506956"/>
              <a:gd name="connsiteY2174" fmla="*/ 238802 h 506956"/>
              <a:gd name="connsiteX2175" fmla="*/ 181009 w 506956"/>
              <a:gd name="connsiteY2175" fmla="*/ 229608 h 506956"/>
              <a:gd name="connsiteX2176" fmla="*/ 185170 w 506956"/>
              <a:gd name="connsiteY2176" fmla="*/ 229608 h 506956"/>
              <a:gd name="connsiteX2177" fmla="*/ 188978 w 506956"/>
              <a:gd name="connsiteY2177" fmla="*/ 235592 h 506956"/>
              <a:gd name="connsiteX2178" fmla="*/ 192786 w 506956"/>
              <a:gd name="connsiteY2178" fmla="*/ 229608 h 506956"/>
              <a:gd name="connsiteX2179" fmla="*/ 196948 w 506956"/>
              <a:gd name="connsiteY2179" fmla="*/ 229608 h 506956"/>
              <a:gd name="connsiteX2180" fmla="*/ 191045 w 506956"/>
              <a:gd name="connsiteY2180" fmla="*/ 238802 h 506956"/>
              <a:gd name="connsiteX2181" fmla="*/ 197356 w 506956"/>
              <a:gd name="connsiteY2181" fmla="*/ 248648 h 506956"/>
              <a:gd name="connsiteX2182" fmla="*/ 193194 w 506956"/>
              <a:gd name="connsiteY2182" fmla="*/ 248648 h 506956"/>
              <a:gd name="connsiteX2183" fmla="*/ 188978 w 506956"/>
              <a:gd name="connsiteY2183" fmla="*/ 241957 h 506956"/>
              <a:gd name="connsiteX2184" fmla="*/ 214778 w 506956"/>
              <a:gd name="connsiteY2184" fmla="*/ 241957 h 506956"/>
              <a:gd name="connsiteX2185" fmla="*/ 210562 w 506956"/>
              <a:gd name="connsiteY2185" fmla="*/ 248648 h 506956"/>
              <a:gd name="connsiteX2186" fmla="*/ 206401 w 506956"/>
              <a:gd name="connsiteY2186" fmla="*/ 248648 h 506956"/>
              <a:gd name="connsiteX2187" fmla="*/ 212711 w 506956"/>
              <a:gd name="connsiteY2187" fmla="*/ 238802 h 506956"/>
              <a:gd name="connsiteX2188" fmla="*/ 206809 w 506956"/>
              <a:gd name="connsiteY2188" fmla="*/ 229608 h 506956"/>
              <a:gd name="connsiteX2189" fmla="*/ 210970 w 506956"/>
              <a:gd name="connsiteY2189" fmla="*/ 229608 h 506956"/>
              <a:gd name="connsiteX2190" fmla="*/ 214778 w 506956"/>
              <a:gd name="connsiteY2190" fmla="*/ 235592 h 506956"/>
              <a:gd name="connsiteX2191" fmla="*/ 218586 w 506956"/>
              <a:gd name="connsiteY2191" fmla="*/ 229608 h 506956"/>
              <a:gd name="connsiteX2192" fmla="*/ 222748 w 506956"/>
              <a:gd name="connsiteY2192" fmla="*/ 229608 h 506956"/>
              <a:gd name="connsiteX2193" fmla="*/ 216846 w 506956"/>
              <a:gd name="connsiteY2193" fmla="*/ 238802 h 506956"/>
              <a:gd name="connsiteX2194" fmla="*/ 223156 w 506956"/>
              <a:gd name="connsiteY2194" fmla="*/ 248648 h 506956"/>
              <a:gd name="connsiteX2195" fmla="*/ 218994 w 506956"/>
              <a:gd name="connsiteY2195" fmla="*/ 248648 h 506956"/>
              <a:gd name="connsiteX2196" fmla="*/ 214778 w 506956"/>
              <a:gd name="connsiteY2196" fmla="*/ 241957 h 506956"/>
              <a:gd name="connsiteX2197" fmla="*/ 240578 w 506956"/>
              <a:gd name="connsiteY2197" fmla="*/ 241957 h 506956"/>
              <a:gd name="connsiteX2198" fmla="*/ 236362 w 506956"/>
              <a:gd name="connsiteY2198" fmla="*/ 248648 h 506956"/>
              <a:gd name="connsiteX2199" fmla="*/ 232201 w 506956"/>
              <a:gd name="connsiteY2199" fmla="*/ 248648 h 506956"/>
              <a:gd name="connsiteX2200" fmla="*/ 238511 w 506956"/>
              <a:gd name="connsiteY2200" fmla="*/ 238802 h 506956"/>
              <a:gd name="connsiteX2201" fmla="*/ 232609 w 506956"/>
              <a:gd name="connsiteY2201" fmla="*/ 229608 h 506956"/>
              <a:gd name="connsiteX2202" fmla="*/ 236770 w 506956"/>
              <a:gd name="connsiteY2202" fmla="*/ 229608 h 506956"/>
              <a:gd name="connsiteX2203" fmla="*/ 240578 w 506956"/>
              <a:gd name="connsiteY2203" fmla="*/ 235592 h 506956"/>
              <a:gd name="connsiteX2204" fmla="*/ 244386 w 506956"/>
              <a:gd name="connsiteY2204" fmla="*/ 229608 h 506956"/>
              <a:gd name="connsiteX2205" fmla="*/ 248548 w 506956"/>
              <a:gd name="connsiteY2205" fmla="*/ 229608 h 506956"/>
              <a:gd name="connsiteX2206" fmla="*/ 242646 w 506956"/>
              <a:gd name="connsiteY2206" fmla="*/ 238802 h 506956"/>
              <a:gd name="connsiteX2207" fmla="*/ 248956 w 506956"/>
              <a:gd name="connsiteY2207" fmla="*/ 248648 h 506956"/>
              <a:gd name="connsiteX2208" fmla="*/ 244794 w 506956"/>
              <a:gd name="connsiteY2208" fmla="*/ 248648 h 506956"/>
              <a:gd name="connsiteX2209" fmla="*/ 240578 w 506956"/>
              <a:gd name="connsiteY2209" fmla="*/ 241957 h 506956"/>
              <a:gd name="connsiteX2210" fmla="*/ 266378 w 506956"/>
              <a:gd name="connsiteY2210" fmla="*/ 241957 h 506956"/>
              <a:gd name="connsiteX2211" fmla="*/ 262162 w 506956"/>
              <a:gd name="connsiteY2211" fmla="*/ 248648 h 506956"/>
              <a:gd name="connsiteX2212" fmla="*/ 258001 w 506956"/>
              <a:gd name="connsiteY2212" fmla="*/ 248648 h 506956"/>
              <a:gd name="connsiteX2213" fmla="*/ 264311 w 506956"/>
              <a:gd name="connsiteY2213" fmla="*/ 238802 h 506956"/>
              <a:gd name="connsiteX2214" fmla="*/ 258409 w 506956"/>
              <a:gd name="connsiteY2214" fmla="*/ 229608 h 506956"/>
              <a:gd name="connsiteX2215" fmla="*/ 262570 w 506956"/>
              <a:gd name="connsiteY2215" fmla="*/ 229608 h 506956"/>
              <a:gd name="connsiteX2216" fmla="*/ 266378 w 506956"/>
              <a:gd name="connsiteY2216" fmla="*/ 235592 h 506956"/>
              <a:gd name="connsiteX2217" fmla="*/ 270187 w 506956"/>
              <a:gd name="connsiteY2217" fmla="*/ 229608 h 506956"/>
              <a:gd name="connsiteX2218" fmla="*/ 274348 w 506956"/>
              <a:gd name="connsiteY2218" fmla="*/ 229608 h 506956"/>
              <a:gd name="connsiteX2219" fmla="*/ 268446 w 506956"/>
              <a:gd name="connsiteY2219" fmla="*/ 238802 h 506956"/>
              <a:gd name="connsiteX2220" fmla="*/ 274756 w 506956"/>
              <a:gd name="connsiteY2220" fmla="*/ 248648 h 506956"/>
              <a:gd name="connsiteX2221" fmla="*/ 270595 w 506956"/>
              <a:gd name="connsiteY2221" fmla="*/ 248648 h 506956"/>
              <a:gd name="connsiteX2222" fmla="*/ 266378 w 506956"/>
              <a:gd name="connsiteY2222" fmla="*/ 241957 h 506956"/>
              <a:gd name="connsiteX2223" fmla="*/ 292179 w 506956"/>
              <a:gd name="connsiteY2223" fmla="*/ 241957 h 506956"/>
              <a:gd name="connsiteX2224" fmla="*/ 287962 w 506956"/>
              <a:gd name="connsiteY2224" fmla="*/ 248648 h 506956"/>
              <a:gd name="connsiteX2225" fmla="*/ 283801 w 506956"/>
              <a:gd name="connsiteY2225" fmla="*/ 248648 h 506956"/>
              <a:gd name="connsiteX2226" fmla="*/ 290111 w 506956"/>
              <a:gd name="connsiteY2226" fmla="*/ 238802 h 506956"/>
              <a:gd name="connsiteX2227" fmla="*/ 284209 w 506956"/>
              <a:gd name="connsiteY2227" fmla="*/ 229608 h 506956"/>
              <a:gd name="connsiteX2228" fmla="*/ 288370 w 506956"/>
              <a:gd name="connsiteY2228" fmla="*/ 229608 h 506956"/>
              <a:gd name="connsiteX2229" fmla="*/ 292179 w 506956"/>
              <a:gd name="connsiteY2229" fmla="*/ 235592 h 506956"/>
              <a:gd name="connsiteX2230" fmla="*/ 295987 w 506956"/>
              <a:gd name="connsiteY2230" fmla="*/ 229608 h 506956"/>
              <a:gd name="connsiteX2231" fmla="*/ 300148 w 506956"/>
              <a:gd name="connsiteY2231" fmla="*/ 229608 h 506956"/>
              <a:gd name="connsiteX2232" fmla="*/ 294246 w 506956"/>
              <a:gd name="connsiteY2232" fmla="*/ 238802 h 506956"/>
              <a:gd name="connsiteX2233" fmla="*/ 300556 w 506956"/>
              <a:gd name="connsiteY2233" fmla="*/ 248648 h 506956"/>
              <a:gd name="connsiteX2234" fmla="*/ 296395 w 506956"/>
              <a:gd name="connsiteY2234" fmla="*/ 248648 h 506956"/>
              <a:gd name="connsiteX2235" fmla="*/ 292179 w 506956"/>
              <a:gd name="connsiteY2235" fmla="*/ 241957 h 506956"/>
              <a:gd name="connsiteX2236" fmla="*/ 317979 w 506956"/>
              <a:gd name="connsiteY2236" fmla="*/ 241957 h 506956"/>
              <a:gd name="connsiteX2237" fmla="*/ 313762 w 506956"/>
              <a:gd name="connsiteY2237" fmla="*/ 248648 h 506956"/>
              <a:gd name="connsiteX2238" fmla="*/ 309601 w 506956"/>
              <a:gd name="connsiteY2238" fmla="*/ 248648 h 506956"/>
              <a:gd name="connsiteX2239" fmla="*/ 315911 w 506956"/>
              <a:gd name="connsiteY2239" fmla="*/ 238802 h 506956"/>
              <a:gd name="connsiteX2240" fmla="*/ 310009 w 506956"/>
              <a:gd name="connsiteY2240" fmla="*/ 229608 h 506956"/>
              <a:gd name="connsiteX2241" fmla="*/ 314170 w 506956"/>
              <a:gd name="connsiteY2241" fmla="*/ 229608 h 506956"/>
              <a:gd name="connsiteX2242" fmla="*/ 317979 w 506956"/>
              <a:gd name="connsiteY2242" fmla="*/ 235592 h 506956"/>
              <a:gd name="connsiteX2243" fmla="*/ 321787 w 506956"/>
              <a:gd name="connsiteY2243" fmla="*/ 229608 h 506956"/>
              <a:gd name="connsiteX2244" fmla="*/ 325948 w 506956"/>
              <a:gd name="connsiteY2244" fmla="*/ 229608 h 506956"/>
              <a:gd name="connsiteX2245" fmla="*/ 320046 w 506956"/>
              <a:gd name="connsiteY2245" fmla="*/ 238802 h 506956"/>
              <a:gd name="connsiteX2246" fmla="*/ 326356 w 506956"/>
              <a:gd name="connsiteY2246" fmla="*/ 248648 h 506956"/>
              <a:gd name="connsiteX2247" fmla="*/ 322195 w 506956"/>
              <a:gd name="connsiteY2247" fmla="*/ 248648 h 506956"/>
              <a:gd name="connsiteX2248" fmla="*/ 317979 w 506956"/>
              <a:gd name="connsiteY2248" fmla="*/ 241957 h 506956"/>
              <a:gd name="connsiteX2249" fmla="*/ 343779 w 506956"/>
              <a:gd name="connsiteY2249" fmla="*/ 241957 h 506956"/>
              <a:gd name="connsiteX2250" fmla="*/ 339563 w 506956"/>
              <a:gd name="connsiteY2250" fmla="*/ 248648 h 506956"/>
              <a:gd name="connsiteX2251" fmla="*/ 335401 w 506956"/>
              <a:gd name="connsiteY2251" fmla="*/ 248648 h 506956"/>
              <a:gd name="connsiteX2252" fmla="*/ 341711 w 506956"/>
              <a:gd name="connsiteY2252" fmla="*/ 238802 h 506956"/>
              <a:gd name="connsiteX2253" fmla="*/ 335809 w 506956"/>
              <a:gd name="connsiteY2253" fmla="*/ 229608 h 506956"/>
              <a:gd name="connsiteX2254" fmla="*/ 339971 w 506956"/>
              <a:gd name="connsiteY2254" fmla="*/ 229608 h 506956"/>
              <a:gd name="connsiteX2255" fmla="*/ 343779 w 506956"/>
              <a:gd name="connsiteY2255" fmla="*/ 235592 h 506956"/>
              <a:gd name="connsiteX2256" fmla="*/ 347587 w 506956"/>
              <a:gd name="connsiteY2256" fmla="*/ 229608 h 506956"/>
              <a:gd name="connsiteX2257" fmla="*/ 351748 w 506956"/>
              <a:gd name="connsiteY2257" fmla="*/ 229608 h 506956"/>
              <a:gd name="connsiteX2258" fmla="*/ 345846 w 506956"/>
              <a:gd name="connsiteY2258" fmla="*/ 238802 h 506956"/>
              <a:gd name="connsiteX2259" fmla="*/ 352156 w 506956"/>
              <a:gd name="connsiteY2259" fmla="*/ 248648 h 506956"/>
              <a:gd name="connsiteX2260" fmla="*/ 347995 w 506956"/>
              <a:gd name="connsiteY2260" fmla="*/ 248648 h 506956"/>
              <a:gd name="connsiteX2261" fmla="*/ 343779 w 506956"/>
              <a:gd name="connsiteY2261" fmla="*/ 241957 h 506956"/>
              <a:gd name="connsiteX2262" fmla="*/ 369579 w 506956"/>
              <a:gd name="connsiteY2262" fmla="*/ 241957 h 506956"/>
              <a:gd name="connsiteX2263" fmla="*/ 365363 w 506956"/>
              <a:gd name="connsiteY2263" fmla="*/ 248648 h 506956"/>
              <a:gd name="connsiteX2264" fmla="*/ 361201 w 506956"/>
              <a:gd name="connsiteY2264" fmla="*/ 248648 h 506956"/>
              <a:gd name="connsiteX2265" fmla="*/ 367511 w 506956"/>
              <a:gd name="connsiteY2265" fmla="*/ 238802 h 506956"/>
              <a:gd name="connsiteX2266" fmla="*/ 361609 w 506956"/>
              <a:gd name="connsiteY2266" fmla="*/ 229608 h 506956"/>
              <a:gd name="connsiteX2267" fmla="*/ 365771 w 506956"/>
              <a:gd name="connsiteY2267" fmla="*/ 229608 h 506956"/>
              <a:gd name="connsiteX2268" fmla="*/ 369579 w 506956"/>
              <a:gd name="connsiteY2268" fmla="*/ 235592 h 506956"/>
              <a:gd name="connsiteX2269" fmla="*/ 373387 w 506956"/>
              <a:gd name="connsiteY2269" fmla="*/ 229608 h 506956"/>
              <a:gd name="connsiteX2270" fmla="*/ 377548 w 506956"/>
              <a:gd name="connsiteY2270" fmla="*/ 229608 h 506956"/>
              <a:gd name="connsiteX2271" fmla="*/ 371646 w 506956"/>
              <a:gd name="connsiteY2271" fmla="*/ 238802 h 506956"/>
              <a:gd name="connsiteX2272" fmla="*/ 377956 w 506956"/>
              <a:gd name="connsiteY2272" fmla="*/ 248648 h 506956"/>
              <a:gd name="connsiteX2273" fmla="*/ 373795 w 506956"/>
              <a:gd name="connsiteY2273" fmla="*/ 248648 h 506956"/>
              <a:gd name="connsiteX2274" fmla="*/ 369579 w 506956"/>
              <a:gd name="connsiteY2274" fmla="*/ 241957 h 506956"/>
              <a:gd name="connsiteX2275" fmla="*/ 395379 w 506956"/>
              <a:gd name="connsiteY2275" fmla="*/ 241957 h 506956"/>
              <a:gd name="connsiteX2276" fmla="*/ 391163 w 506956"/>
              <a:gd name="connsiteY2276" fmla="*/ 248648 h 506956"/>
              <a:gd name="connsiteX2277" fmla="*/ 387001 w 506956"/>
              <a:gd name="connsiteY2277" fmla="*/ 248648 h 506956"/>
              <a:gd name="connsiteX2278" fmla="*/ 393312 w 506956"/>
              <a:gd name="connsiteY2278" fmla="*/ 238802 h 506956"/>
              <a:gd name="connsiteX2279" fmla="*/ 387409 w 506956"/>
              <a:gd name="connsiteY2279" fmla="*/ 229608 h 506956"/>
              <a:gd name="connsiteX2280" fmla="*/ 391571 w 506956"/>
              <a:gd name="connsiteY2280" fmla="*/ 229608 h 506956"/>
              <a:gd name="connsiteX2281" fmla="*/ 395379 w 506956"/>
              <a:gd name="connsiteY2281" fmla="*/ 235592 h 506956"/>
              <a:gd name="connsiteX2282" fmla="*/ 399187 w 506956"/>
              <a:gd name="connsiteY2282" fmla="*/ 229608 h 506956"/>
              <a:gd name="connsiteX2283" fmla="*/ 403348 w 506956"/>
              <a:gd name="connsiteY2283" fmla="*/ 229608 h 506956"/>
              <a:gd name="connsiteX2284" fmla="*/ 397446 w 506956"/>
              <a:gd name="connsiteY2284" fmla="*/ 238802 h 506956"/>
              <a:gd name="connsiteX2285" fmla="*/ 403756 w 506956"/>
              <a:gd name="connsiteY2285" fmla="*/ 248648 h 506956"/>
              <a:gd name="connsiteX2286" fmla="*/ 399595 w 506956"/>
              <a:gd name="connsiteY2286" fmla="*/ 248648 h 506956"/>
              <a:gd name="connsiteX2287" fmla="*/ 395379 w 506956"/>
              <a:gd name="connsiteY2287" fmla="*/ 241957 h 506956"/>
              <a:gd name="connsiteX2288" fmla="*/ 421179 w 506956"/>
              <a:gd name="connsiteY2288" fmla="*/ 241957 h 506956"/>
              <a:gd name="connsiteX2289" fmla="*/ 416963 w 506956"/>
              <a:gd name="connsiteY2289" fmla="*/ 248648 h 506956"/>
              <a:gd name="connsiteX2290" fmla="*/ 412801 w 506956"/>
              <a:gd name="connsiteY2290" fmla="*/ 248648 h 506956"/>
              <a:gd name="connsiteX2291" fmla="*/ 419112 w 506956"/>
              <a:gd name="connsiteY2291" fmla="*/ 238802 h 506956"/>
              <a:gd name="connsiteX2292" fmla="*/ 413209 w 506956"/>
              <a:gd name="connsiteY2292" fmla="*/ 229608 h 506956"/>
              <a:gd name="connsiteX2293" fmla="*/ 417371 w 506956"/>
              <a:gd name="connsiteY2293" fmla="*/ 229608 h 506956"/>
              <a:gd name="connsiteX2294" fmla="*/ 421179 w 506956"/>
              <a:gd name="connsiteY2294" fmla="*/ 235592 h 506956"/>
              <a:gd name="connsiteX2295" fmla="*/ 424987 w 506956"/>
              <a:gd name="connsiteY2295" fmla="*/ 229608 h 506956"/>
              <a:gd name="connsiteX2296" fmla="*/ 429149 w 506956"/>
              <a:gd name="connsiteY2296" fmla="*/ 229608 h 506956"/>
              <a:gd name="connsiteX2297" fmla="*/ 423246 w 506956"/>
              <a:gd name="connsiteY2297" fmla="*/ 238802 h 506956"/>
              <a:gd name="connsiteX2298" fmla="*/ 429557 w 506956"/>
              <a:gd name="connsiteY2298" fmla="*/ 248648 h 506956"/>
              <a:gd name="connsiteX2299" fmla="*/ 425395 w 506956"/>
              <a:gd name="connsiteY2299" fmla="*/ 248648 h 506956"/>
              <a:gd name="connsiteX2300" fmla="*/ 421179 w 506956"/>
              <a:gd name="connsiteY2300" fmla="*/ 241957 h 506956"/>
              <a:gd name="connsiteX2301" fmla="*/ 446979 w 506956"/>
              <a:gd name="connsiteY2301" fmla="*/ 241957 h 506956"/>
              <a:gd name="connsiteX2302" fmla="*/ 442763 w 506956"/>
              <a:gd name="connsiteY2302" fmla="*/ 248648 h 506956"/>
              <a:gd name="connsiteX2303" fmla="*/ 438601 w 506956"/>
              <a:gd name="connsiteY2303" fmla="*/ 248648 h 506956"/>
              <a:gd name="connsiteX2304" fmla="*/ 444912 w 506956"/>
              <a:gd name="connsiteY2304" fmla="*/ 238802 h 506956"/>
              <a:gd name="connsiteX2305" fmla="*/ 439009 w 506956"/>
              <a:gd name="connsiteY2305" fmla="*/ 229608 h 506956"/>
              <a:gd name="connsiteX2306" fmla="*/ 443171 w 506956"/>
              <a:gd name="connsiteY2306" fmla="*/ 229608 h 506956"/>
              <a:gd name="connsiteX2307" fmla="*/ 446979 w 506956"/>
              <a:gd name="connsiteY2307" fmla="*/ 235592 h 506956"/>
              <a:gd name="connsiteX2308" fmla="*/ 450787 w 506956"/>
              <a:gd name="connsiteY2308" fmla="*/ 229608 h 506956"/>
              <a:gd name="connsiteX2309" fmla="*/ 454949 w 506956"/>
              <a:gd name="connsiteY2309" fmla="*/ 229608 h 506956"/>
              <a:gd name="connsiteX2310" fmla="*/ 449046 w 506956"/>
              <a:gd name="connsiteY2310" fmla="*/ 238802 h 506956"/>
              <a:gd name="connsiteX2311" fmla="*/ 455357 w 506956"/>
              <a:gd name="connsiteY2311" fmla="*/ 248648 h 506956"/>
              <a:gd name="connsiteX2312" fmla="*/ 451195 w 506956"/>
              <a:gd name="connsiteY2312" fmla="*/ 248648 h 506956"/>
              <a:gd name="connsiteX2313" fmla="*/ 446979 w 506956"/>
              <a:gd name="connsiteY2313" fmla="*/ 241957 h 506956"/>
              <a:gd name="connsiteX2314" fmla="*/ 472779 w 506956"/>
              <a:gd name="connsiteY2314" fmla="*/ 241957 h 506956"/>
              <a:gd name="connsiteX2315" fmla="*/ 468563 w 506956"/>
              <a:gd name="connsiteY2315" fmla="*/ 248648 h 506956"/>
              <a:gd name="connsiteX2316" fmla="*/ 464401 w 506956"/>
              <a:gd name="connsiteY2316" fmla="*/ 248648 h 506956"/>
              <a:gd name="connsiteX2317" fmla="*/ 470712 w 506956"/>
              <a:gd name="connsiteY2317" fmla="*/ 238802 h 506956"/>
              <a:gd name="connsiteX2318" fmla="*/ 464809 w 506956"/>
              <a:gd name="connsiteY2318" fmla="*/ 229608 h 506956"/>
              <a:gd name="connsiteX2319" fmla="*/ 468971 w 506956"/>
              <a:gd name="connsiteY2319" fmla="*/ 229608 h 506956"/>
              <a:gd name="connsiteX2320" fmla="*/ 472779 w 506956"/>
              <a:gd name="connsiteY2320" fmla="*/ 235592 h 506956"/>
              <a:gd name="connsiteX2321" fmla="*/ 476587 w 506956"/>
              <a:gd name="connsiteY2321" fmla="*/ 229608 h 506956"/>
              <a:gd name="connsiteX2322" fmla="*/ 480749 w 506956"/>
              <a:gd name="connsiteY2322" fmla="*/ 229608 h 506956"/>
              <a:gd name="connsiteX2323" fmla="*/ 474846 w 506956"/>
              <a:gd name="connsiteY2323" fmla="*/ 238802 h 506956"/>
              <a:gd name="connsiteX2324" fmla="*/ 481157 w 506956"/>
              <a:gd name="connsiteY2324" fmla="*/ 248648 h 506956"/>
              <a:gd name="connsiteX2325" fmla="*/ 476995 w 506956"/>
              <a:gd name="connsiteY2325" fmla="*/ 248648 h 506956"/>
              <a:gd name="connsiteX2326" fmla="*/ 472779 w 506956"/>
              <a:gd name="connsiteY2326" fmla="*/ 241957 h 506956"/>
              <a:gd name="connsiteX2327" fmla="*/ 498579 w 506956"/>
              <a:gd name="connsiteY2327" fmla="*/ 241957 h 506956"/>
              <a:gd name="connsiteX2328" fmla="*/ 494363 w 506956"/>
              <a:gd name="connsiteY2328" fmla="*/ 248648 h 506956"/>
              <a:gd name="connsiteX2329" fmla="*/ 490201 w 506956"/>
              <a:gd name="connsiteY2329" fmla="*/ 248648 h 506956"/>
              <a:gd name="connsiteX2330" fmla="*/ 496512 w 506956"/>
              <a:gd name="connsiteY2330" fmla="*/ 238802 h 506956"/>
              <a:gd name="connsiteX2331" fmla="*/ 490609 w 506956"/>
              <a:gd name="connsiteY2331" fmla="*/ 229608 h 506956"/>
              <a:gd name="connsiteX2332" fmla="*/ 494771 w 506956"/>
              <a:gd name="connsiteY2332" fmla="*/ 229608 h 506956"/>
              <a:gd name="connsiteX2333" fmla="*/ 498579 w 506956"/>
              <a:gd name="connsiteY2333" fmla="*/ 235592 h 506956"/>
              <a:gd name="connsiteX2334" fmla="*/ 502387 w 506956"/>
              <a:gd name="connsiteY2334" fmla="*/ 229608 h 506956"/>
              <a:gd name="connsiteX2335" fmla="*/ 506549 w 506956"/>
              <a:gd name="connsiteY2335" fmla="*/ 229608 h 506956"/>
              <a:gd name="connsiteX2336" fmla="*/ 500646 w 506956"/>
              <a:gd name="connsiteY2336" fmla="*/ 238802 h 506956"/>
              <a:gd name="connsiteX2337" fmla="*/ 506957 w 506956"/>
              <a:gd name="connsiteY2337" fmla="*/ 248648 h 506956"/>
              <a:gd name="connsiteX2338" fmla="*/ 502795 w 506956"/>
              <a:gd name="connsiteY2338" fmla="*/ 248648 h 506956"/>
              <a:gd name="connsiteX2339" fmla="*/ 498579 w 506956"/>
              <a:gd name="connsiteY2339" fmla="*/ 241957 h 506956"/>
              <a:gd name="connsiteX2340" fmla="*/ 8378 w 506956"/>
              <a:gd name="connsiteY2340" fmla="*/ 270658 h 506956"/>
              <a:gd name="connsiteX2341" fmla="*/ 4162 w 506956"/>
              <a:gd name="connsiteY2341" fmla="*/ 277349 h 506956"/>
              <a:gd name="connsiteX2342" fmla="*/ 0 w 506956"/>
              <a:gd name="connsiteY2342" fmla="*/ 277349 h 506956"/>
              <a:gd name="connsiteX2343" fmla="*/ 6310 w 506956"/>
              <a:gd name="connsiteY2343" fmla="*/ 267502 h 506956"/>
              <a:gd name="connsiteX2344" fmla="*/ 408 w 506956"/>
              <a:gd name="connsiteY2344" fmla="*/ 258309 h 506956"/>
              <a:gd name="connsiteX2345" fmla="*/ 4570 w 506956"/>
              <a:gd name="connsiteY2345" fmla="*/ 258309 h 506956"/>
              <a:gd name="connsiteX2346" fmla="*/ 8378 w 506956"/>
              <a:gd name="connsiteY2346" fmla="*/ 264293 h 506956"/>
              <a:gd name="connsiteX2347" fmla="*/ 12186 w 506956"/>
              <a:gd name="connsiteY2347" fmla="*/ 258309 h 506956"/>
              <a:gd name="connsiteX2348" fmla="*/ 16347 w 506956"/>
              <a:gd name="connsiteY2348" fmla="*/ 258309 h 506956"/>
              <a:gd name="connsiteX2349" fmla="*/ 10445 w 506956"/>
              <a:gd name="connsiteY2349" fmla="*/ 267502 h 506956"/>
              <a:gd name="connsiteX2350" fmla="*/ 16755 w 506956"/>
              <a:gd name="connsiteY2350" fmla="*/ 277349 h 506956"/>
              <a:gd name="connsiteX2351" fmla="*/ 12594 w 506956"/>
              <a:gd name="connsiteY2351" fmla="*/ 277349 h 506956"/>
              <a:gd name="connsiteX2352" fmla="*/ 8378 w 506956"/>
              <a:gd name="connsiteY2352" fmla="*/ 270658 h 506956"/>
              <a:gd name="connsiteX2353" fmla="*/ 34178 w 506956"/>
              <a:gd name="connsiteY2353" fmla="*/ 270658 h 506956"/>
              <a:gd name="connsiteX2354" fmla="*/ 29962 w 506956"/>
              <a:gd name="connsiteY2354" fmla="*/ 277349 h 506956"/>
              <a:gd name="connsiteX2355" fmla="*/ 25800 w 506956"/>
              <a:gd name="connsiteY2355" fmla="*/ 277349 h 506956"/>
              <a:gd name="connsiteX2356" fmla="*/ 32110 w 506956"/>
              <a:gd name="connsiteY2356" fmla="*/ 267502 h 506956"/>
              <a:gd name="connsiteX2357" fmla="*/ 26208 w 506956"/>
              <a:gd name="connsiteY2357" fmla="*/ 258309 h 506956"/>
              <a:gd name="connsiteX2358" fmla="*/ 30370 w 506956"/>
              <a:gd name="connsiteY2358" fmla="*/ 258309 h 506956"/>
              <a:gd name="connsiteX2359" fmla="*/ 34178 w 506956"/>
              <a:gd name="connsiteY2359" fmla="*/ 264293 h 506956"/>
              <a:gd name="connsiteX2360" fmla="*/ 37986 w 506956"/>
              <a:gd name="connsiteY2360" fmla="*/ 258309 h 506956"/>
              <a:gd name="connsiteX2361" fmla="*/ 42147 w 506956"/>
              <a:gd name="connsiteY2361" fmla="*/ 258309 h 506956"/>
              <a:gd name="connsiteX2362" fmla="*/ 36245 w 506956"/>
              <a:gd name="connsiteY2362" fmla="*/ 267502 h 506956"/>
              <a:gd name="connsiteX2363" fmla="*/ 42555 w 506956"/>
              <a:gd name="connsiteY2363" fmla="*/ 277349 h 506956"/>
              <a:gd name="connsiteX2364" fmla="*/ 38394 w 506956"/>
              <a:gd name="connsiteY2364" fmla="*/ 277349 h 506956"/>
              <a:gd name="connsiteX2365" fmla="*/ 34178 w 506956"/>
              <a:gd name="connsiteY2365" fmla="*/ 270658 h 506956"/>
              <a:gd name="connsiteX2366" fmla="*/ 59978 w 506956"/>
              <a:gd name="connsiteY2366" fmla="*/ 270658 h 506956"/>
              <a:gd name="connsiteX2367" fmla="*/ 55762 w 506956"/>
              <a:gd name="connsiteY2367" fmla="*/ 277349 h 506956"/>
              <a:gd name="connsiteX2368" fmla="*/ 51600 w 506956"/>
              <a:gd name="connsiteY2368" fmla="*/ 277349 h 506956"/>
              <a:gd name="connsiteX2369" fmla="*/ 57911 w 506956"/>
              <a:gd name="connsiteY2369" fmla="*/ 267502 h 506956"/>
              <a:gd name="connsiteX2370" fmla="*/ 52008 w 506956"/>
              <a:gd name="connsiteY2370" fmla="*/ 258309 h 506956"/>
              <a:gd name="connsiteX2371" fmla="*/ 56170 w 506956"/>
              <a:gd name="connsiteY2371" fmla="*/ 258309 h 506956"/>
              <a:gd name="connsiteX2372" fmla="*/ 59978 w 506956"/>
              <a:gd name="connsiteY2372" fmla="*/ 264293 h 506956"/>
              <a:gd name="connsiteX2373" fmla="*/ 63786 w 506956"/>
              <a:gd name="connsiteY2373" fmla="*/ 258309 h 506956"/>
              <a:gd name="connsiteX2374" fmla="*/ 67948 w 506956"/>
              <a:gd name="connsiteY2374" fmla="*/ 258309 h 506956"/>
              <a:gd name="connsiteX2375" fmla="*/ 62045 w 506956"/>
              <a:gd name="connsiteY2375" fmla="*/ 267502 h 506956"/>
              <a:gd name="connsiteX2376" fmla="*/ 68356 w 506956"/>
              <a:gd name="connsiteY2376" fmla="*/ 277349 h 506956"/>
              <a:gd name="connsiteX2377" fmla="*/ 64194 w 506956"/>
              <a:gd name="connsiteY2377" fmla="*/ 277349 h 506956"/>
              <a:gd name="connsiteX2378" fmla="*/ 59978 w 506956"/>
              <a:gd name="connsiteY2378" fmla="*/ 270658 h 506956"/>
              <a:gd name="connsiteX2379" fmla="*/ 85778 w 506956"/>
              <a:gd name="connsiteY2379" fmla="*/ 270658 h 506956"/>
              <a:gd name="connsiteX2380" fmla="*/ 81562 w 506956"/>
              <a:gd name="connsiteY2380" fmla="*/ 277349 h 506956"/>
              <a:gd name="connsiteX2381" fmla="*/ 77400 w 506956"/>
              <a:gd name="connsiteY2381" fmla="*/ 277349 h 506956"/>
              <a:gd name="connsiteX2382" fmla="*/ 83711 w 506956"/>
              <a:gd name="connsiteY2382" fmla="*/ 267502 h 506956"/>
              <a:gd name="connsiteX2383" fmla="*/ 77808 w 506956"/>
              <a:gd name="connsiteY2383" fmla="*/ 258309 h 506956"/>
              <a:gd name="connsiteX2384" fmla="*/ 81970 w 506956"/>
              <a:gd name="connsiteY2384" fmla="*/ 258309 h 506956"/>
              <a:gd name="connsiteX2385" fmla="*/ 85778 w 506956"/>
              <a:gd name="connsiteY2385" fmla="*/ 264293 h 506956"/>
              <a:gd name="connsiteX2386" fmla="*/ 89586 w 506956"/>
              <a:gd name="connsiteY2386" fmla="*/ 258309 h 506956"/>
              <a:gd name="connsiteX2387" fmla="*/ 93748 w 506956"/>
              <a:gd name="connsiteY2387" fmla="*/ 258309 h 506956"/>
              <a:gd name="connsiteX2388" fmla="*/ 87845 w 506956"/>
              <a:gd name="connsiteY2388" fmla="*/ 267502 h 506956"/>
              <a:gd name="connsiteX2389" fmla="*/ 94156 w 506956"/>
              <a:gd name="connsiteY2389" fmla="*/ 277349 h 506956"/>
              <a:gd name="connsiteX2390" fmla="*/ 89994 w 506956"/>
              <a:gd name="connsiteY2390" fmla="*/ 277349 h 506956"/>
              <a:gd name="connsiteX2391" fmla="*/ 85778 w 506956"/>
              <a:gd name="connsiteY2391" fmla="*/ 270658 h 506956"/>
              <a:gd name="connsiteX2392" fmla="*/ 111578 w 506956"/>
              <a:gd name="connsiteY2392" fmla="*/ 270658 h 506956"/>
              <a:gd name="connsiteX2393" fmla="*/ 107362 w 506956"/>
              <a:gd name="connsiteY2393" fmla="*/ 277349 h 506956"/>
              <a:gd name="connsiteX2394" fmla="*/ 103200 w 506956"/>
              <a:gd name="connsiteY2394" fmla="*/ 277349 h 506956"/>
              <a:gd name="connsiteX2395" fmla="*/ 109511 w 506956"/>
              <a:gd name="connsiteY2395" fmla="*/ 267502 h 506956"/>
              <a:gd name="connsiteX2396" fmla="*/ 103608 w 506956"/>
              <a:gd name="connsiteY2396" fmla="*/ 258309 h 506956"/>
              <a:gd name="connsiteX2397" fmla="*/ 107770 w 506956"/>
              <a:gd name="connsiteY2397" fmla="*/ 258309 h 506956"/>
              <a:gd name="connsiteX2398" fmla="*/ 111578 w 506956"/>
              <a:gd name="connsiteY2398" fmla="*/ 264293 h 506956"/>
              <a:gd name="connsiteX2399" fmla="*/ 115386 w 506956"/>
              <a:gd name="connsiteY2399" fmla="*/ 258309 h 506956"/>
              <a:gd name="connsiteX2400" fmla="*/ 119548 w 506956"/>
              <a:gd name="connsiteY2400" fmla="*/ 258309 h 506956"/>
              <a:gd name="connsiteX2401" fmla="*/ 113645 w 506956"/>
              <a:gd name="connsiteY2401" fmla="*/ 267502 h 506956"/>
              <a:gd name="connsiteX2402" fmla="*/ 119956 w 506956"/>
              <a:gd name="connsiteY2402" fmla="*/ 277349 h 506956"/>
              <a:gd name="connsiteX2403" fmla="*/ 115794 w 506956"/>
              <a:gd name="connsiteY2403" fmla="*/ 277349 h 506956"/>
              <a:gd name="connsiteX2404" fmla="*/ 111578 w 506956"/>
              <a:gd name="connsiteY2404" fmla="*/ 270658 h 506956"/>
              <a:gd name="connsiteX2405" fmla="*/ 137378 w 506956"/>
              <a:gd name="connsiteY2405" fmla="*/ 270658 h 506956"/>
              <a:gd name="connsiteX2406" fmla="*/ 133162 w 506956"/>
              <a:gd name="connsiteY2406" fmla="*/ 277349 h 506956"/>
              <a:gd name="connsiteX2407" fmla="*/ 129000 w 506956"/>
              <a:gd name="connsiteY2407" fmla="*/ 277349 h 506956"/>
              <a:gd name="connsiteX2408" fmla="*/ 135311 w 506956"/>
              <a:gd name="connsiteY2408" fmla="*/ 267502 h 506956"/>
              <a:gd name="connsiteX2409" fmla="*/ 129408 w 506956"/>
              <a:gd name="connsiteY2409" fmla="*/ 258309 h 506956"/>
              <a:gd name="connsiteX2410" fmla="*/ 133570 w 506956"/>
              <a:gd name="connsiteY2410" fmla="*/ 258309 h 506956"/>
              <a:gd name="connsiteX2411" fmla="*/ 137378 w 506956"/>
              <a:gd name="connsiteY2411" fmla="*/ 264293 h 506956"/>
              <a:gd name="connsiteX2412" fmla="*/ 141186 w 506956"/>
              <a:gd name="connsiteY2412" fmla="*/ 258309 h 506956"/>
              <a:gd name="connsiteX2413" fmla="*/ 145348 w 506956"/>
              <a:gd name="connsiteY2413" fmla="*/ 258309 h 506956"/>
              <a:gd name="connsiteX2414" fmla="*/ 139445 w 506956"/>
              <a:gd name="connsiteY2414" fmla="*/ 267502 h 506956"/>
              <a:gd name="connsiteX2415" fmla="*/ 145756 w 506956"/>
              <a:gd name="connsiteY2415" fmla="*/ 277349 h 506956"/>
              <a:gd name="connsiteX2416" fmla="*/ 141594 w 506956"/>
              <a:gd name="connsiteY2416" fmla="*/ 277349 h 506956"/>
              <a:gd name="connsiteX2417" fmla="*/ 137378 w 506956"/>
              <a:gd name="connsiteY2417" fmla="*/ 270658 h 506956"/>
              <a:gd name="connsiteX2418" fmla="*/ 163178 w 506956"/>
              <a:gd name="connsiteY2418" fmla="*/ 270658 h 506956"/>
              <a:gd name="connsiteX2419" fmla="*/ 158962 w 506956"/>
              <a:gd name="connsiteY2419" fmla="*/ 277349 h 506956"/>
              <a:gd name="connsiteX2420" fmla="*/ 154800 w 506956"/>
              <a:gd name="connsiteY2420" fmla="*/ 277349 h 506956"/>
              <a:gd name="connsiteX2421" fmla="*/ 161111 w 506956"/>
              <a:gd name="connsiteY2421" fmla="*/ 267502 h 506956"/>
              <a:gd name="connsiteX2422" fmla="*/ 155208 w 506956"/>
              <a:gd name="connsiteY2422" fmla="*/ 258309 h 506956"/>
              <a:gd name="connsiteX2423" fmla="*/ 159370 w 506956"/>
              <a:gd name="connsiteY2423" fmla="*/ 258309 h 506956"/>
              <a:gd name="connsiteX2424" fmla="*/ 163178 w 506956"/>
              <a:gd name="connsiteY2424" fmla="*/ 264293 h 506956"/>
              <a:gd name="connsiteX2425" fmla="*/ 166986 w 506956"/>
              <a:gd name="connsiteY2425" fmla="*/ 258309 h 506956"/>
              <a:gd name="connsiteX2426" fmla="*/ 171148 w 506956"/>
              <a:gd name="connsiteY2426" fmla="*/ 258309 h 506956"/>
              <a:gd name="connsiteX2427" fmla="*/ 165245 w 506956"/>
              <a:gd name="connsiteY2427" fmla="*/ 267502 h 506956"/>
              <a:gd name="connsiteX2428" fmla="*/ 171556 w 506956"/>
              <a:gd name="connsiteY2428" fmla="*/ 277349 h 506956"/>
              <a:gd name="connsiteX2429" fmla="*/ 167394 w 506956"/>
              <a:gd name="connsiteY2429" fmla="*/ 277349 h 506956"/>
              <a:gd name="connsiteX2430" fmla="*/ 163178 w 506956"/>
              <a:gd name="connsiteY2430" fmla="*/ 270658 h 506956"/>
              <a:gd name="connsiteX2431" fmla="*/ 188978 w 506956"/>
              <a:gd name="connsiteY2431" fmla="*/ 270658 h 506956"/>
              <a:gd name="connsiteX2432" fmla="*/ 184762 w 506956"/>
              <a:gd name="connsiteY2432" fmla="*/ 277349 h 506956"/>
              <a:gd name="connsiteX2433" fmla="*/ 180601 w 506956"/>
              <a:gd name="connsiteY2433" fmla="*/ 277349 h 506956"/>
              <a:gd name="connsiteX2434" fmla="*/ 186911 w 506956"/>
              <a:gd name="connsiteY2434" fmla="*/ 267502 h 506956"/>
              <a:gd name="connsiteX2435" fmla="*/ 181009 w 506956"/>
              <a:gd name="connsiteY2435" fmla="*/ 258309 h 506956"/>
              <a:gd name="connsiteX2436" fmla="*/ 185170 w 506956"/>
              <a:gd name="connsiteY2436" fmla="*/ 258309 h 506956"/>
              <a:gd name="connsiteX2437" fmla="*/ 188978 w 506956"/>
              <a:gd name="connsiteY2437" fmla="*/ 264293 h 506956"/>
              <a:gd name="connsiteX2438" fmla="*/ 192786 w 506956"/>
              <a:gd name="connsiteY2438" fmla="*/ 258309 h 506956"/>
              <a:gd name="connsiteX2439" fmla="*/ 196948 w 506956"/>
              <a:gd name="connsiteY2439" fmla="*/ 258309 h 506956"/>
              <a:gd name="connsiteX2440" fmla="*/ 191045 w 506956"/>
              <a:gd name="connsiteY2440" fmla="*/ 267502 h 506956"/>
              <a:gd name="connsiteX2441" fmla="*/ 197356 w 506956"/>
              <a:gd name="connsiteY2441" fmla="*/ 277349 h 506956"/>
              <a:gd name="connsiteX2442" fmla="*/ 193194 w 506956"/>
              <a:gd name="connsiteY2442" fmla="*/ 277349 h 506956"/>
              <a:gd name="connsiteX2443" fmla="*/ 188978 w 506956"/>
              <a:gd name="connsiteY2443" fmla="*/ 270658 h 506956"/>
              <a:gd name="connsiteX2444" fmla="*/ 214778 w 506956"/>
              <a:gd name="connsiteY2444" fmla="*/ 270658 h 506956"/>
              <a:gd name="connsiteX2445" fmla="*/ 210562 w 506956"/>
              <a:gd name="connsiteY2445" fmla="*/ 277349 h 506956"/>
              <a:gd name="connsiteX2446" fmla="*/ 206401 w 506956"/>
              <a:gd name="connsiteY2446" fmla="*/ 277349 h 506956"/>
              <a:gd name="connsiteX2447" fmla="*/ 212711 w 506956"/>
              <a:gd name="connsiteY2447" fmla="*/ 267502 h 506956"/>
              <a:gd name="connsiteX2448" fmla="*/ 206809 w 506956"/>
              <a:gd name="connsiteY2448" fmla="*/ 258309 h 506956"/>
              <a:gd name="connsiteX2449" fmla="*/ 210970 w 506956"/>
              <a:gd name="connsiteY2449" fmla="*/ 258309 h 506956"/>
              <a:gd name="connsiteX2450" fmla="*/ 214778 w 506956"/>
              <a:gd name="connsiteY2450" fmla="*/ 264293 h 506956"/>
              <a:gd name="connsiteX2451" fmla="*/ 218586 w 506956"/>
              <a:gd name="connsiteY2451" fmla="*/ 258309 h 506956"/>
              <a:gd name="connsiteX2452" fmla="*/ 222748 w 506956"/>
              <a:gd name="connsiteY2452" fmla="*/ 258309 h 506956"/>
              <a:gd name="connsiteX2453" fmla="*/ 216846 w 506956"/>
              <a:gd name="connsiteY2453" fmla="*/ 267502 h 506956"/>
              <a:gd name="connsiteX2454" fmla="*/ 223156 w 506956"/>
              <a:gd name="connsiteY2454" fmla="*/ 277349 h 506956"/>
              <a:gd name="connsiteX2455" fmla="*/ 218994 w 506956"/>
              <a:gd name="connsiteY2455" fmla="*/ 277349 h 506956"/>
              <a:gd name="connsiteX2456" fmla="*/ 214778 w 506956"/>
              <a:gd name="connsiteY2456" fmla="*/ 270658 h 506956"/>
              <a:gd name="connsiteX2457" fmla="*/ 240578 w 506956"/>
              <a:gd name="connsiteY2457" fmla="*/ 270658 h 506956"/>
              <a:gd name="connsiteX2458" fmla="*/ 236362 w 506956"/>
              <a:gd name="connsiteY2458" fmla="*/ 277349 h 506956"/>
              <a:gd name="connsiteX2459" fmla="*/ 232201 w 506956"/>
              <a:gd name="connsiteY2459" fmla="*/ 277349 h 506956"/>
              <a:gd name="connsiteX2460" fmla="*/ 238511 w 506956"/>
              <a:gd name="connsiteY2460" fmla="*/ 267502 h 506956"/>
              <a:gd name="connsiteX2461" fmla="*/ 232609 w 506956"/>
              <a:gd name="connsiteY2461" fmla="*/ 258309 h 506956"/>
              <a:gd name="connsiteX2462" fmla="*/ 236770 w 506956"/>
              <a:gd name="connsiteY2462" fmla="*/ 258309 h 506956"/>
              <a:gd name="connsiteX2463" fmla="*/ 240578 w 506956"/>
              <a:gd name="connsiteY2463" fmla="*/ 264293 h 506956"/>
              <a:gd name="connsiteX2464" fmla="*/ 244386 w 506956"/>
              <a:gd name="connsiteY2464" fmla="*/ 258309 h 506956"/>
              <a:gd name="connsiteX2465" fmla="*/ 248548 w 506956"/>
              <a:gd name="connsiteY2465" fmla="*/ 258309 h 506956"/>
              <a:gd name="connsiteX2466" fmla="*/ 242646 w 506956"/>
              <a:gd name="connsiteY2466" fmla="*/ 267502 h 506956"/>
              <a:gd name="connsiteX2467" fmla="*/ 248956 w 506956"/>
              <a:gd name="connsiteY2467" fmla="*/ 277349 h 506956"/>
              <a:gd name="connsiteX2468" fmla="*/ 244794 w 506956"/>
              <a:gd name="connsiteY2468" fmla="*/ 277349 h 506956"/>
              <a:gd name="connsiteX2469" fmla="*/ 240578 w 506956"/>
              <a:gd name="connsiteY2469" fmla="*/ 270658 h 506956"/>
              <a:gd name="connsiteX2470" fmla="*/ 266378 w 506956"/>
              <a:gd name="connsiteY2470" fmla="*/ 270658 h 506956"/>
              <a:gd name="connsiteX2471" fmla="*/ 262162 w 506956"/>
              <a:gd name="connsiteY2471" fmla="*/ 277349 h 506956"/>
              <a:gd name="connsiteX2472" fmla="*/ 258001 w 506956"/>
              <a:gd name="connsiteY2472" fmla="*/ 277349 h 506956"/>
              <a:gd name="connsiteX2473" fmla="*/ 264311 w 506956"/>
              <a:gd name="connsiteY2473" fmla="*/ 267502 h 506956"/>
              <a:gd name="connsiteX2474" fmla="*/ 258409 w 506956"/>
              <a:gd name="connsiteY2474" fmla="*/ 258309 h 506956"/>
              <a:gd name="connsiteX2475" fmla="*/ 262570 w 506956"/>
              <a:gd name="connsiteY2475" fmla="*/ 258309 h 506956"/>
              <a:gd name="connsiteX2476" fmla="*/ 266378 w 506956"/>
              <a:gd name="connsiteY2476" fmla="*/ 264293 h 506956"/>
              <a:gd name="connsiteX2477" fmla="*/ 270187 w 506956"/>
              <a:gd name="connsiteY2477" fmla="*/ 258309 h 506956"/>
              <a:gd name="connsiteX2478" fmla="*/ 274348 w 506956"/>
              <a:gd name="connsiteY2478" fmla="*/ 258309 h 506956"/>
              <a:gd name="connsiteX2479" fmla="*/ 268446 w 506956"/>
              <a:gd name="connsiteY2479" fmla="*/ 267502 h 506956"/>
              <a:gd name="connsiteX2480" fmla="*/ 274756 w 506956"/>
              <a:gd name="connsiteY2480" fmla="*/ 277349 h 506956"/>
              <a:gd name="connsiteX2481" fmla="*/ 270595 w 506956"/>
              <a:gd name="connsiteY2481" fmla="*/ 277349 h 506956"/>
              <a:gd name="connsiteX2482" fmla="*/ 266378 w 506956"/>
              <a:gd name="connsiteY2482" fmla="*/ 270658 h 506956"/>
              <a:gd name="connsiteX2483" fmla="*/ 292179 w 506956"/>
              <a:gd name="connsiteY2483" fmla="*/ 270658 h 506956"/>
              <a:gd name="connsiteX2484" fmla="*/ 287962 w 506956"/>
              <a:gd name="connsiteY2484" fmla="*/ 277349 h 506956"/>
              <a:gd name="connsiteX2485" fmla="*/ 283801 w 506956"/>
              <a:gd name="connsiteY2485" fmla="*/ 277349 h 506956"/>
              <a:gd name="connsiteX2486" fmla="*/ 290111 w 506956"/>
              <a:gd name="connsiteY2486" fmla="*/ 267502 h 506956"/>
              <a:gd name="connsiteX2487" fmla="*/ 284209 w 506956"/>
              <a:gd name="connsiteY2487" fmla="*/ 258309 h 506956"/>
              <a:gd name="connsiteX2488" fmla="*/ 288370 w 506956"/>
              <a:gd name="connsiteY2488" fmla="*/ 258309 h 506956"/>
              <a:gd name="connsiteX2489" fmla="*/ 292179 w 506956"/>
              <a:gd name="connsiteY2489" fmla="*/ 264293 h 506956"/>
              <a:gd name="connsiteX2490" fmla="*/ 295987 w 506956"/>
              <a:gd name="connsiteY2490" fmla="*/ 258309 h 506956"/>
              <a:gd name="connsiteX2491" fmla="*/ 300148 w 506956"/>
              <a:gd name="connsiteY2491" fmla="*/ 258309 h 506956"/>
              <a:gd name="connsiteX2492" fmla="*/ 294246 w 506956"/>
              <a:gd name="connsiteY2492" fmla="*/ 267502 h 506956"/>
              <a:gd name="connsiteX2493" fmla="*/ 300556 w 506956"/>
              <a:gd name="connsiteY2493" fmla="*/ 277349 h 506956"/>
              <a:gd name="connsiteX2494" fmla="*/ 296395 w 506956"/>
              <a:gd name="connsiteY2494" fmla="*/ 277349 h 506956"/>
              <a:gd name="connsiteX2495" fmla="*/ 292179 w 506956"/>
              <a:gd name="connsiteY2495" fmla="*/ 270658 h 506956"/>
              <a:gd name="connsiteX2496" fmla="*/ 317979 w 506956"/>
              <a:gd name="connsiteY2496" fmla="*/ 270658 h 506956"/>
              <a:gd name="connsiteX2497" fmla="*/ 313762 w 506956"/>
              <a:gd name="connsiteY2497" fmla="*/ 277349 h 506956"/>
              <a:gd name="connsiteX2498" fmla="*/ 309601 w 506956"/>
              <a:gd name="connsiteY2498" fmla="*/ 277349 h 506956"/>
              <a:gd name="connsiteX2499" fmla="*/ 315911 w 506956"/>
              <a:gd name="connsiteY2499" fmla="*/ 267502 h 506956"/>
              <a:gd name="connsiteX2500" fmla="*/ 310009 w 506956"/>
              <a:gd name="connsiteY2500" fmla="*/ 258309 h 506956"/>
              <a:gd name="connsiteX2501" fmla="*/ 314170 w 506956"/>
              <a:gd name="connsiteY2501" fmla="*/ 258309 h 506956"/>
              <a:gd name="connsiteX2502" fmla="*/ 317979 w 506956"/>
              <a:gd name="connsiteY2502" fmla="*/ 264293 h 506956"/>
              <a:gd name="connsiteX2503" fmla="*/ 321787 w 506956"/>
              <a:gd name="connsiteY2503" fmla="*/ 258309 h 506956"/>
              <a:gd name="connsiteX2504" fmla="*/ 325948 w 506956"/>
              <a:gd name="connsiteY2504" fmla="*/ 258309 h 506956"/>
              <a:gd name="connsiteX2505" fmla="*/ 320046 w 506956"/>
              <a:gd name="connsiteY2505" fmla="*/ 267502 h 506956"/>
              <a:gd name="connsiteX2506" fmla="*/ 326356 w 506956"/>
              <a:gd name="connsiteY2506" fmla="*/ 277349 h 506956"/>
              <a:gd name="connsiteX2507" fmla="*/ 322195 w 506956"/>
              <a:gd name="connsiteY2507" fmla="*/ 277349 h 506956"/>
              <a:gd name="connsiteX2508" fmla="*/ 317979 w 506956"/>
              <a:gd name="connsiteY2508" fmla="*/ 270658 h 506956"/>
              <a:gd name="connsiteX2509" fmla="*/ 343779 w 506956"/>
              <a:gd name="connsiteY2509" fmla="*/ 270658 h 506956"/>
              <a:gd name="connsiteX2510" fmla="*/ 339563 w 506956"/>
              <a:gd name="connsiteY2510" fmla="*/ 277349 h 506956"/>
              <a:gd name="connsiteX2511" fmla="*/ 335401 w 506956"/>
              <a:gd name="connsiteY2511" fmla="*/ 277349 h 506956"/>
              <a:gd name="connsiteX2512" fmla="*/ 341711 w 506956"/>
              <a:gd name="connsiteY2512" fmla="*/ 267502 h 506956"/>
              <a:gd name="connsiteX2513" fmla="*/ 335809 w 506956"/>
              <a:gd name="connsiteY2513" fmla="*/ 258309 h 506956"/>
              <a:gd name="connsiteX2514" fmla="*/ 339971 w 506956"/>
              <a:gd name="connsiteY2514" fmla="*/ 258309 h 506956"/>
              <a:gd name="connsiteX2515" fmla="*/ 343779 w 506956"/>
              <a:gd name="connsiteY2515" fmla="*/ 264293 h 506956"/>
              <a:gd name="connsiteX2516" fmla="*/ 347587 w 506956"/>
              <a:gd name="connsiteY2516" fmla="*/ 258309 h 506956"/>
              <a:gd name="connsiteX2517" fmla="*/ 351748 w 506956"/>
              <a:gd name="connsiteY2517" fmla="*/ 258309 h 506956"/>
              <a:gd name="connsiteX2518" fmla="*/ 345846 w 506956"/>
              <a:gd name="connsiteY2518" fmla="*/ 267502 h 506956"/>
              <a:gd name="connsiteX2519" fmla="*/ 352156 w 506956"/>
              <a:gd name="connsiteY2519" fmla="*/ 277349 h 506956"/>
              <a:gd name="connsiteX2520" fmla="*/ 347995 w 506956"/>
              <a:gd name="connsiteY2520" fmla="*/ 277349 h 506956"/>
              <a:gd name="connsiteX2521" fmla="*/ 343779 w 506956"/>
              <a:gd name="connsiteY2521" fmla="*/ 270658 h 506956"/>
              <a:gd name="connsiteX2522" fmla="*/ 369579 w 506956"/>
              <a:gd name="connsiteY2522" fmla="*/ 270658 h 506956"/>
              <a:gd name="connsiteX2523" fmla="*/ 365363 w 506956"/>
              <a:gd name="connsiteY2523" fmla="*/ 277349 h 506956"/>
              <a:gd name="connsiteX2524" fmla="*/ 361201 w 506956"/>
              <a:gd name="connsiteY2524" fmla="*/ 277349 h 506956"/>
              <a:gd name="connsiteX2525" fmla="*/ 367511 w 506956"/>
              <a:gd name="connsiteY2525" fmla="*/ 267502 h 506956"/>
              <a:gd name="connsiteX2526" fmla="*/ 361609 w 506956"/>
              <a:gd name="connsiteY2526" fmla="*/ 258309 h 506956"/>
              <a:gd name="connsiteX2527" fmla="*/ 365771 w 506956"/>
              <a:gd name="connsiteY2527" fmla="*/ 258309 h 506956"/>
              <a:gd name="connsiteX2528" fmla="*/ 369579 w 506956"/>
              <a:gd name="connsiteY2528" fmla="*/ 264293 h 506956"/>
              <a:gd name="connsiteX2529" fmla="*/ 373387 w 506956"/>
              <a:gd name="connsiteY2529" fmla="*/ 258309 h 506956"/>
              <a:gd name="connsiteX2530" fmla="*/ 377548 w 506956"/>
              <a:gd name="connsiteY2530" fmla="*/ 258309 h 506956"/>
              <a:gd name="connsiteX2531" fmla="*/ 371646 w 506956"/>
              <a:gd name="connsiteY2531" fmla="*/ 267502 h 506956"/>
              <a:gd name="connsiteX2532" fmla="*/ 377956 w 506956"/>
              <a:gd name="connsiteY2532" fmla="*/ 277349 h 506956"/>
              <a:gd name="connsiteX2533" fmla="*/ 373795 w 506956"/>
              <a:gd name="connsiteY2533" fmla="*/ 277349 h 506956"/>
              <a:gd name="connsiteX2534" fmla="*/ 369579 w 506956"/>
              <a:gd name="connsiteY2534" fmla="*/ 270658 h 506956"/>
              <a:gd name="connsiteX2535" fmla="*/ 395379 w 506956"/>
              <a:gd name="connsiteY2535" fmla="*/ 270658 h 506956"/>
              <a:gd name="connsiteX2536" fmla="*/ 391163 w 506956"/>
              <a:gd name="connsiteY2536" fmla="*/ 277349 h 506956"/>
              <a:gd name="connsiteX2537" fmla="*/ 387001 w 506956"/>
              <a:gd name="connsiteY2537" fmla="*/ 277349 h 506956"/>
              <a:gd name="connsiteX2538" fmla="*/ 393312 w 506956"/>
              <a:gd name="connsiteY2538" fmla="*/ 267502 h 506956"/>
              <a:gd name="connsiteX2539" fmla="*/ 387409 w 506956"/>
              <a:gd name="connsiteY2539" fmla="*/ 258309 h 506956"/>
              <a:gd name="connsiteX2540" fmla="*/ 391571 w 506956"/>
              <a:gd name="connsiteY2540" fmla="*/ 258309 h 506956"/>
              <a:gd name="connsiteX2541" fmla="*/ 395379 w 506956"/>
              <a:gd name="connsiteY2541" fmla="*/ 264293 h 506956"/>
              <a:gd name="connsiteX2542" fmla="*/ 399187 w 506956"/>
              <a:gd name="connsiteY2542" fmla="*/ 258309 h 506956"/>
              <a:gd name="connsiteX2543" fmla="*/ 403348 w 506956"/>
              <a:gd name="connsiteY2543" fmla="*/ 258309 h 506956"/>
              <a:gd name="connsiteX2544" fmla="*/ 397446 w 506956"/>
              <a:gd name="connsiteY2544" fmla="*/ 267502 h 506956"/>
              <a:gd name="connsiteX2545" fmla="*/ 403756 w 506956"/>
              <a:gd name="connsiteY2545" fmla="*/ 277349 h 506956"/>
              <a:gd name="connsiteX2546" fmla="*/ 399595 w 506956"/>
              <a:gd name="connsiteY2546" fmla="*/ 277349 h 506956"/>
              <a:gd name="connsiteX2547" fmla="*/ 395379 w 506956"/>
              <a:gd name="connsiteY2547" fmla="*/ 270658 h 506956"/>
              <a:gd name="connsiteX2548" fmla="*/ 421179 w 506956"/>
              <a:gd name="connsiteY2548" fmla="*/ 270658 h 506956"/>
              <a:gd name="connsiteX2549" fmla="*/ 416963 w 506956"/>
              <a:gd name="connsiteY2549" fmla="*/ 277349 h 506956"/>
              <a:gd name="connsiteX2550" fmla="*/ 412801 w 506956"/>
              <a:gd name="connsiteY2550" fmla="*/ 277349 h 506956"/>
              <a:gd name="connsiteX2551" fmla="*/ 419112 w 506956"/>
              <a:gd name="connsiteY2551" fmla="*/ 267502 h 506956"/>
              <a:gd name="connsiteX2552" fmla="*/ 413209 w 506956"/>
              <a:gd name="connsiteY2552" fmla="*/ 258309 h 506956"/>
              <a:gd name="connsiteX2553" fmla="*/ 417371 w 506956"/>
              <a:gd name="connsiteY2553" fmla="*/ 258309 h 506956"/>
              <a:gd name="connsiteX2554" fmla="*/ 421179 w 506956"/>
              <a:gd name="connsiteY2554" fmla="*/ 264293 h 506956"/>
              <a:gd name="connsiteX2555" fmla="*/ 424987 w 506956"/>
              <a:gd name="connsiteY2555" fmla="*/ 258309 h 506956"/>
              <a:gd name="connsiteX2556" fmla="*/ 429149 w 506956"/>
              <a:gd name="connsiteY2556" fmla="*/ 258309 h 506956"/>
              <a:gd name="connsiteX2557" fmla="*/ 423246 w 506956"/>
              <a:gd name="connsiteY2557" fmla="*/ 267502 h 506956"/>
              <a:gd name="connsiteX2558" fmla="*/ 429557 w 506956"/>
              <a:gd name="connsiteY2558" fmla="*/ 277349 h 506956"/>
              <a:gd name="connsiteX2559" fmla="*/ 425395 w 506956"/>
              <a:gd name="connsiteY2559" fmla="*/ 277349 h 506956"/>
              <a:gd name="connsiteX2560" fmla="*/ 421179 w 506956"/>
              <a:gd name="connsiteY2560" fmla="*/ 270658 h 506956"/>
              <a:gd name="connsiteX2561" fmla="*/ 446979 w 506956"/>
              <a:gd name="connsiteY2561" fmla="*/ 270658 h 506956"/>
              <a:gd name="connsiteX2562" fmla="*/ 442763 w 506956"/>
              <a:gd name="connsiteY2562" fmla="*/ 277349 h 506956"/>
              <a:gd name="connsiteX2563" fmla="*/ 438601 w 506956"/>
              <a:gd name="connsiteY2563" fmla="*/ 277349 h 506956"/>
              <a:gd name="connsiteX2564" fmla="*/ 444912 w 506956"/>
              <a:gd name="connsiteY2564" fmla="*/ 267502 h 506956"/>
              <a:gd name="connsiteX2565" fmla="*/ 439009 w 506956"/>
              <a:gd name="connsiteY2565" fmla="*/ 258309 h 506956"/>
              <a:gd name="connsiteX2566" fmla="*/ 443171 w 506956"/>
              <a:gd name="connsiteY2566" fmla="*/ 258309 h 506956"/>
              <a:gd name="connsiteX2567" fmla="*/ 446979 w 506956"/>
              <a:gd name="connsiteY2567" fmla="*/ 264293 h 506956"/>
              <a:gd name="connsiteX2568" fmla="*/ 450787 w 506956"/>
              <a:gd name="connsiteY2568" fmla="*/ 258309 h 506956"/>
              <a:gd name="connsiteX2569" fmla="*/ 454949 w 506956"/>
              <a:gd name="connsiteY2569" fmla="*/ 258309 h 506956"/>
              <a:gd name="connsiteX2570" fmla="*/ 449046 w 506956"/>
              <a:gd name="connsiteY2570" fmla="*/ 267502 h 506956"/>
              <a:gd name="connsiteX2571" fmla="*/ 455357 w 506956"/>
              <a:gd name="connsiteY2571" fmla="*/ 277349 h 506956"/>
              <a:gd name="connsiteX2572" fmla="*/ 451195 w 506956"/>
              <a:gd name="connsiteY2572" fmla="*/ 277349 h 506956"/>
              <a:gd name="connsiteX2573" fmla="*/ 446979 w 506956"/>
              <a:gd name="connsiteY2573" fmla="*/ 270658 h 506956"/>
              <a:gd name="connsiteX2574" fmla="*/ 472779 w 506956"/>
              <a:gd name="connsiteY2574" fmla="*/ 270658 h 506956"/>
              <a:gd name="connsiteX2575" fmla="*/ 468563 w 506956"/>
              <a:gd name="connsiteY2575" fmla="*/ 277349 h 506956"/>
              <a:gd name="connsiteX2576" fmla="*/ 464401 w 506956"/>
              <a:gd name="connsiteY2576" fmla="*/ 277349 h 506956"/>
              <a:gd name="connsiteX2577" fmla="*/ 470712 w 506956"/>
              <a:gd name="connsiteY2577" fmla="*/ 267502 h 506956"/>
              <a:gd name="connsiteX2578" fmla="*/ 464809 w 506956"/>
              <a:gd name="connsiteY2578" fmla="*/ 258309 h 506956"/>
              <a:gd name="connsiteX2579" fmla="*/ 468971 w 506956"/>
              <a:gd name="connsiteY2579" fmla="*/ 258309 h 506956"/>
              <a:gd name="connsiteX2580" fmla="*/ 472779 w 506956"/>
              <a:gd name="connsiteY2580" fmla="*/ 264293 h 506956"/>
              <a:gd name="connsiteX2581" fmla="*/ 476587 w 506956"/>
              <a:gd name="connsiteY2581" fmla="*/ 258309 h 506956"/>
              <a:gd name="connsiteX2582" fmla="*/ 480749 w 506956"/>
              <a:gd name="connsiteY2582" fmla="*/ 258309 h 506956"/>
              <a:gd name="connsiteX2583" fmla="*/ 474846 w 506956"/>
              <a:gd name="connsiteY2583" fmla="*/ 267502 h 506956"/>
              <a:gd name="connsiteX2584" fmla="*/ 481157 w 506956"/>
              <a:gd name="connsiteY2584" fmla="*/ 277349 h 506956"/>
              <a:gd name="connsiteX2585" fmla="*/ 476995 w 506956"/>
              <a:gd name="connsiteY2585" fmla="*/ 277349 h 506956"/>
              <a:gd name="connsiteX2586" fmla="*/ 472779 w 506956"/>
              <a:gd name="connsiteY2586" fmla="*/ 270658 h 506956"/>
              <a:gd name="connsiteX2587" fmla="*/ 498579 w 506956"/>
              <a:gd name="connsiteY2587" fmla="*/ 270658 h 506956"/>
              <a:gd name="connsiteX2588" fmla="*/ 494363 w 506956"/>
              <a:gd name="connsiteY2588" fmla="*/ 277349 h 506956"/>
              <a:gd name="connsiteX2589" fmla="*/ 490201 w 506956"/>
              <a:gd name="connsiteY2589" fmla="*/ 277349 h 506956"/>
              <a:gd name="connsiteX2590" fmla="*/ 496512 w 506956"/>
              <a:gd name="connsiteY2590" fmla="*/ 267502 h 506956"/>
              <a:gd name="connsiteX2591" fmla="*/ 490609 w 506956"/>
              <a:gd name="connsiteY2591" fmla="*/ 258309 h 506956"/>
              <a:gd name="connsiteX2592" fmla="*/ 494771 w 506956"/>
              <a:gd name="connsiteY2592" fmla="*/ 258309 h 506956"/>
              <a:gd name="connsiteX2593" fmla="*/ 498579 w 506956"/>
              <a:gd name="connsiteY2593" fmla="*/ 264293 h 506956"/>
              <a:gd name="connsiteX2594" fmla="*/ 502387 w 506956"/>
              <a:gd name="connsiteY2594" fmla="*/ 258309 h 506956"/>
              <a:gd name="connsiteX2595" fmla="*/ 506549 w 506956"/>
              <a:gd name="connsiteY2595" fmla="*/ 258309 h 506956"/>
              <a:gd name="connsiteX2596" fmla="*/ 500646 w 506956"/>
              <a:gd name="connsiteY2596" fmla="*/ 267502 h 506956"/>
              <a:gd name="connsiteX2597" fmla="*/ 506957 w 506956"/>
              <a:gd name="connsiteY2597" fmla="*/ 277349 h 506956"/>
              <a:gd name="connsiteX2598" fmla="*/ 502795 w 506956"/>
              <a:gd name="connsiteY2598" fmla="*/ 277349 h 506956"/>
              <a:gd name="connsiteX2599" fmla="*/ 498579 w 506956"/>
              <a:gd name="connsiteY2599" fmla="*/ 270658 h 506956"/>
              <a:gd name="connsiteX2600" fmla="*/ 8378 w 506956"/>
              <a:gd name="connsiteY2600" fmla="*/ 299359 h 506956"/>
              <a:gd name="connsiteX2601" fmla="*/ 4162 w 506956"/>
              <a:gd name="connsiteY2601" fmla="*/ 306050 h 506956"/>
              <a:gd name="connsiteX2602" fmla="*/ 0 w 506956"/>
              <a:gd name="connsiteY2602" fmla="*/ 306050 h 506956"/>
              <a:gd name="connsiteX2603" fmla="*/ 6310 w 506956"/>
              <a:gd name="connsiteY2603" fmla="*/ 296204 h 506956"/>
              <a:gd name="connsiteX2604" fmla="*/ 408 w 506956"/>
              <a:gd name="connsiteY2604" fmla="*/ 287010 h 506956"/>
              <a:gd name="connsiteX2605" fmla="*/ 4570 w 506956"/>
              <a:gd name="connsiteY2605" fmla="*/ 287010 h 506956"/>
              <a:gd name="connsiteX2606" fmla="*/ 8378 w 506956"/>
              <a:gd name="connsiteY2606" fmla="*/ 292994 h 506956"/>
              <a:gd name="connsiteX2607" fmla="*/ 12186 w 506956"/>
              <a:gd name="connsiteY2607" fmla="*/ 287010 h 506956"/>
              <a:gd name="connsiteX2608" fmla="*/ 16347 w 506956"/>
              <a:gd name="connsiteY2608" fmla="*/ 287010 h 506956"/>
              <a:gd name="connsiteX2609" fmla="*/ 10445 w 506956"/>
              <a:gd name="connsiteY2609" fmla="*/ 296204 h 506956"/>
              <a:gd name="connsiteX2610" fmla="*/ 16755 w 506956"/>
              <a:gd name="connsiteY2610" fmla="*/ 306050 h 506956"/>
              <a:gd name="connsiteX2611" fmla="*/ 12594 w 506956"/>
              <a:gd name="connsiteY2611" fmla="*/ 306050 h 506956"/>
              <a:gd name="connsiteX2612" fmla="*/ 8378 w 506956"/>
              <a:gd name="connsiteY2612" fmla="*/ 299359 h 506956"/>
              <a:gd name="connsiteX2613" fmla="*/ 34178 w 506956"/>
              <a:gd name="connsiteY2613" fmla="*/ 299359 h 506956"/>
              <a:gd name="connsiteX2614" fmla="*/ 29962 w 506956"/>
              <a:gd name="connsiteY2614" fmla="*/ 306050 h 506956"/>
              <a:gd name="connsiteX2615" fmla="*/ 25800 w 506956"/>
              <a:gd name="connsiteY2615" fmla="*/ 306050 h 506956"/>
              <a:gd name="connsiteX2616" fmla="*/ 32110 w 506956"/>
              <a:gd name="connsiteY2616" fmla="*/ 296204 h 506956"/>
              <a:gd name="connsiteX2617" fmla="*/ 26208 w 506956"/>
              <a:gd name="connsiteY2617" fmla="*/ 287010 h 506956"/>
              <a:gd name="connsiteX2618" fmla="*/ 30370 w 506956"/>
              <a:gd name="connsiteY2618" fmla="*/ 287010 h 506956"/>
              <a:gd name="connsiteX2619" fmla="*/ 34178 w 506956"/>
              <a:gd name="connsiteY2619" fmla="*/ 292994 h 506956"/>
              <a:gd name="connsiteX2620" fmla="*/ 37986 w 506956"/>
              <a:gd name="connsiteY2620" fmla="*/ 287010 h 506956"/>
              <a:gd name="connsiteX2621" fmla="*/ 42147 w 506956"/>
              <a:gd name="connsiteY2621" fmla="*/ 287010 h 506956"/>
              <a:gd name="connsiteX2622" fmla="*/ 36245 w 506956"/>
              <a:gd name="connsiteY2622" fmla="*/ 296204 h 506956"/>
              <a:gd name="connsiteX2623" fmla="*/ 42555 w 506956"/>
              <a:gd name="connsiteY2623" fmla="*/ 306050 h 506956"/>
              <a:gd name="connsiteX2624" fmla="*/ 38394 w 506956"/>
              <a:gd name="connsiteY2624" fmla="*/ 306050 h 506956"/>
              <a:gd name="connsiteX2625" fmla="*/ 34178 w 506956"/>
              <a:gd name="connsiteY2625" fmla="*/ 299359 h 506956"/>
              <a:gd name="connsiteX2626" fmla="*/ 59978 w 506956"/>
              <a:gd name="connsiteY2626" fmla="*/ 299359 h 506956"/>
              <a:gd name="connsiteX2627" fmla="*/ 55762 w 506956"/>
              <a:gd name="connsiteY2627" fmla="*/ 306050 h 506956"/>
              <a:gd name="connsiteX2628" fmla="*/ 51600 w 506956"/>
              <a:gd name="connsiteY2628" fmla="*/ 306050 h 506956"/>
              <a:gd name="connsiteX2629" fmla="*/ 57911 w 506956"/>
              <a:gd name="connsiteY2629" fmla="*/ 296204 h 506956"/>
              <a:gd name="connsiteX2630" fmla="*/ 52008 w 506956"/>
              <a:gd name="connsiteY2630" fmla="*/ 287010 h 506956"/>
              <a:gd name="connsiteX2631" fmla="*/ 56170 w 506956"/>
              <a:gd name="connsiteY2631" fmla="*/ 287010 h 506956"/>
              <a:gd name="connsiteX2632" fmla="*/ 59978 w 506956"/>
              <a:gd name="connsiteY2632" fmla="*/ 292994 h 506956"/>
              <a:gd name="connsiteX2633" fmla="*/ 63786 w 506956"/>
              <a:gd name="connsiteY2633" fmla="*/ 287010 h 506956"/>
              <a:gd name="connsiteX2634" fmla="*/ 67948 w 506956"/>
              <a:gd name="connsiteY2634" fmla="*/ 287010 h 506956"/>
              <a:gd name="connsiteX2635" fmla="*/ 62045 w 506956"/>
              <a:gd name="connsiteY2635" fmla="*/ 296204 h 506956"/>
              <a:gd name="connsiteX2636" fmla="*/ 68356 w 506956"/>
              <a:gd name="connsiteY2636" fmla="*/ 306050 h 506956"/>
              <a:gd name="connsiteX2637" fmla="*/ 64194 w 506956"/>
              <a:gd name="connsiteY2637" fmla="*/ 306050 h 506956"/>
              <a:gd name="connsiteX2638" fmla="*/ 59978 w 506956"/>
              <a:gd name="connsiteY2638" fmla="*/ 299359 h 506956"/>
              <a:gd name="connsiteX2639" fmla="*/ 85778 w 506956"/>
              <a:gd name="connsiteY2639" fmla="*/ 299359 h 506956"/>
              <a:gd name="connsiteX2640" fmla="*/ 81562 w 506956"/>
              <a:gd name="connsiteY2640" fmla="*/ 306050 h 506956"/>
              <a:gd name="connsiteX2641" fmla="*/ 77400 w 506956"/>
              <a:gd name="connsiteY2641" fmla="*/ 306050 h 506956"/>
              <a:gd name="connsiteX2642" fmla="*/ 83711 w 506956"/>
              <a:gd name="connsiteY2642" fmla="*/ 296204 h 506956"/>
              <a:gd name="connsiteX2643" fmla="*/ 77808 w 506956"/>
              <a:gd name="connsiteY2643" fmla="*/ 287010 h 506956"/>
              <a:gd name="connsiteX2644" fmla="*/ 81970 w 506956"/>
              <a:gd name="connsiteY2644" fmla="*/ 287010 h 506956"/>
              <a:gd name="connsiteX2645" fmla="*/ 85778 w 506956"/>
              <a:gd name="connsiteY2645" fmla="*/ 292994 h 506956"/>
              <a:gd name="connsiteX2646" fmla="*/ 89586 w 506956"/>
              <a:gd name="connsiteY2646" fmla="*/ 287010 h 506956"/>
              <a:gd name="connsiteX2647" fmla="*/ 93748 w 506956"/>
              <a:gd name="connsiteY2647" fmla="*/ 287010 h 506956"/>
              <a:gd name="connsiteX2648" fmla="*/ 87845 w 506956"/>
              <a:gd name="connsiteY2648" fmla="*/ 296204 h 506956"/>
              <a:gd name="connsiteX2649" fmla="*/ 94156 w 506956"/>
              <a:gd name="connsiteY2649" fmla="*/ 306050 h 506956"/>
              <a:gd name="connsiteX2650" fmla="*/ 89994 w 506956"/>
              <a:gd name="connsiteY2650" fmla="*/ 306050 h 506956"/>
              <a:gd name="connsiteX2651" fmla="*/ 85778 w 506956"/>
              <a:gd name="connsiteY2651" fmla="*/ 299359 h 506956"/>
              <a:gd name="connsiteX2652" fmla="*/ 111578 w 506956"/>
              <a:gd name="connsiteY2652" fmla="*/ 299359 h 506956"/>
              <a:gd name="connsiteX2653" fmla="*/ 107362 w 506956"/>
              <a:gd name="connsiteY2653" fmla="*/ 306050 h 506956"/>
              <a:gd name="connsiteX2654" fmla="*/ 103200 w 506956"/>
              <a:gd name="connsiteY2654" fmla="*/ 306050 h 506956"/>
              <a:gd name="connsiteX2655" fmla="*/ 109511 w 506956"/>
              <a:gd name="connsiteY2655" fmla="*/ 296204 h 506956"/>
              <a:gd name="connsiteX2656" fmla="*/ 103608 w 506956"/>
              <a:gd name="connsiteY2656" fmla="*/ 287010 h 506956"/>
              <a:gd name="connsiteX2657" fmla="*/ 107770 w 506956"/>
              <a:gd name="connsiteY2657" fmla="*/ 287010 h 506956"/>
              <a:gd name="connsiteX2658" fmla="*/ 111578 w 506956"/>
              <a:gd name="connsiteY2658" fmla="*/ 292994 h 506956"/>
              <a:gd name="connsiteX2659" fmla="*/ 115386 w 506956"/>
              <a:gd name="connsiteY2659" fmla="*/ 287010 h 506956"/>
              <a:gd name="connsiteX2660" fmla="*/ 119548 w 506956"/>
              <a:gd name="connsiteY2660" fmla="*/ 287010 h 506956"/>
              <a:gd name="connsiteX2661" fmla="*/ 113645 w 506956"/>
              <a:gd name="connsiteY2661" fmla="*/ 296204 h 506956"/>
              <a:gd name="connsiteX2662" fmla="*/ 119956 w 506956"/>
              <a:gd name="connsiteY2662" fmla="*/ 306050 h 506956"/>
              <a:gd name="connsiteX2663" fmla="*/ 115794 w 506956"/>
              <a:gd name="connsiteY2663" fmla="*/ 306050 h 506956"/>
              <a:gd name="connsiteX2664" fmla="*/ 111578 w 506956"/>
              <a:gd name="connsiteY2664" fmla="*/ 299359 h 506956"/>
              <a:gd name="connsiteX2665" fmla="*/ 137378 w 506956"/>
              <a:gd name="connsiteY2665" fmla="*/ 299359 h 506956"/>
              <a:gd name="connsiteX2666" fmla="*/ 133162 w 506956"/>
              <a:gd name="connsiteY2666" fmla="*/ 306050 h 506956"/>
              <a:gd name="connsiteX2667" fmla="*/ 129000 w 506956"/>
              <a:gd name="connsiteY2667" fmla="*/ 306050 h 506956"/>
              <a:gd name="connsiteX2668" fmla="*/ 135311 w 506956"/>
              <a:gd name="connsiteY2668" fmla="*/ 296204 h 506956"/>
              <a:gd name="connsiteX2669" fmla="*/ 129408 w 506956"/>
              <a:gd name="connsiteY2669" fmla="*/ 287010 h 506956"/>
              <a:gd name="connsiteX2670" fmla="*/ 133570 w 506956"/>
              <a:gd name="connsiteY2670" fmla="*/ 287010 h 506956"/>
              <a:gd name="connsiteX2671" fmla="*/ 137378 w 506956"/>
              <a:gd name="connsiteY2671" fmla="*/ 292994 h 506956"/>
              <a:gd name="connsiteX2672" fmla="*/ 141186 w 506956"/>
              <a:gd name="connsiteY2672" fmla="*/ 287010 h 506956"/>
              <a:gd name="connsiteX2673" fmla="*/ 145348 w 506956"/>
              <a:gd name="connsiteY2673" fmla="*/ 287010 h 506956"/>
              <a:gd name="connsiteX2674" fmla="*/ 139445 w 506956"/>
              <a:gd name="connsiteY2674" fmla="*/ 296204 h 506956"/>
              <a:gd name="connsiteX2675" fmla="*/ 145756 w 506956"/>
              <a:gd name="connsiteY2675" fmla="*/ 306050 h 506956"/>
              <a:gd name="connsiteX2676" fmla="*/ 141594 w 506956"/>
              <a:gd name="connsiteY2676" fmla="*/ 306050 h 506956"/>
              <a:gd name="connsiteX2677" fmla="*/ 137378 w 506956"/>
              <a:gd name="connsiteY2677" fmla="*/ 299359 h 506956"/>
              <a:gd name="connsiteX2678" fmla="*/ 163178 w 506956"/>
              <a:gd name="connsiteY2678" fmla="*/ 299359 h 506956"/>
              <a:gd name="connsiteX2679" fmla="*/ 158962 w 506956"/>
              <a:gd name="connsiteY2679" fmla="*/ 306050 h 506956"/>
              <a:gd name="connsiteX2680" fmla="*/ 154800 w 506956"/>
              <a:gd name="connsiteY2680" fmla="*/ 306050 h 506956"/>
              <a:gd name="connsiteX2681" fmla="*/ 161111 w 506956"/>
              <a:gd name="connsiteY2681" fmla="*/ 296204 h 506956"/>
              <a:gd name="connsiteX2682" fmla="*/ 155208 w 506956"/>
              <a:gd name="connsiteY2682" fmla="*/ 287010 h 506956"/>
              <a:gd name="connsiteX2683" fmla="*/ 159370 w 506956"/>
              <a:gd name="connsiteY2683" fmla="*/ 287010 h 506956"/>
              <a:gd name="connsiteX2684" fmla="*/ 163178 w 506956"/>
              <a:gd name="connsiteY2684" fmla="*/ 292994 h 506956"/>
              <a:gd name="connsiteX2685" fmla="*/ 166986 w 506956"/>
              <a:gd name="connsiteY2685" fmla="*/ 287010 h 506956"/>
              <a:gd name="connsiteX2686" fmla="*/ 171148 w 506956"/>
              <a:gd name="connsiteY2686" fmla="*/ 287010 h 506956"/>
              <a:gd name="connsiteX2687" fmla="*/ 165245 w 506956"/>
              <a:gd name="connsiteY2687" fmla="*/ 296204 h 506956"/>
              <a:gd name="connsiteX2688" fmla="*/ 171556 w 506956"/>
              <a:gd name="connsiteY2688" fmla="*/ 306050 h 506956"/>
              <a:gd name="connsiteX2689" fmla="*/ 167394 w 506956"/>
              <a:gd name="connsiteY2689" fmla="*/ 306050 h 506956"/>
              <a:gd name="connsiteX2690" fmla="*/ 163178 w 506956"/>
              <a:gd name="connsiteY2690" fmla="*/ 299359 h 506956"/>
              <a:gd name="connsiteX2691" fmla="*/ 188978 w 506956"/>
              <a:gd name="connsiteY2691" fmla="*/ 299359 h 506956"/>
              <a:gd name="connsiteX2692" fmla="*/ 184762 w 506956"/>
              <a:gd name="connsiteY2692" fmla="*/ 306050 h 506956"/>
              <a:gd name="connsiteX2693" fmla="*/ 180601 w 506956"/>
              <a:gd name="connsiteY2693" fmla="*/ 306050 h 506956"/>
              <a:gd name="connsiteX2694" fmla="*/ 186911 w 506956"/>
              <a:gd name="connsiteY2694" fmla="*/ 296204 h 506956"/>
              <a:gd name="connsiteX2695" fmla="*/ 181009 w 506956"/>
              <a:gd name="connsiteY2695" fmla="*/ 287010 h 506956"/>
              <a:gd name="connsiteX2696" fmla="*/ 185170 w 506956"/>
              <a:gd name="connsiteY2696" fmla="*/ 287010 h 506956"/>
              <a:gd name="connsiteX2697" fmla="*/ 188978 w 506956"/>
              <a:gd name="connsiteY2697" fmla="*/ 292994 h 506956"/>
              <a:gd name="connsiteX2698" fmla="*/ 192786 w 506956"/>
              <a:gd name="connsiteY2698" fmla="*/ 287010 h 506956"/>
              <a:gd name="connsiteX2699" fmla="*/ 196948 w 506956"/>
              <a:gd name="connsiteY2699" fmla="*/ 287010 h 506956"/>
              <a:gd name="connsiteX2700" fmla="*/ 191045 w 506956"/>
              <a:gd name="connsiteY2700" fmla="*/ 296204 h 506956"/>
              <a:gd name="connsiteX2701" fmla="*/ 197356 w 506956"/>
              <a:gd name="connsiteY2701" fmla="*/ 306050 h 506956"/>
              <a:gd name="connsiteX2702" fmla="*/ 193194 w 506956"/>
              <a:gd name="connsiteY2702" fmla="*/ 306050 h 506956"/>
              <a:gd name="connsiteX2703" fmla="*/ 188978 w 506956"/>
              <a:gd name="connsiteY2703" fmla="*/ 299359 h 506956"/>
              <a:gd name="connsiteX2704" fmla="*/ 214778 w 506956"/>
              <a:gd name="connsiteY2704" fmla="*/ 299359 h 506956"/>
              <a:gd name="connsiteX2705" fmla="*/ 210562 w 506956"/>
              <a:gd name="connsiteY2705" fmla="*/ 306050 h 506956"/>
              <a:gd name="connsiteX2706" fmla="*/ 206401 w 506956"/>
              <a:gd name="connsiteY2706" fmla="*/ 306050 h 506956"/>
              <a:gd name="connsiteX2707" fmla="*/ 212711 w 506956"/>
              <a:gd name="connsiteY2707" fmla="*/ 296204 h 506956"/>
              <a:gd name="connsiteX2708" fmla="*/ 206809 w 506956"/>
              <a:gd name="connsiteY2708" fmla="*/ 287010 h 506956"/>
              <a:gd name="connsiteX2709" fmla="*/ 210970 w 506956"/>
              <a:gd name="connsiteY2709" fmla="*/ 287010 h 506956"/>
              <a:gd name="connsiteX2710" fmla="*/ 214778 w 506956"/>
              <a:gd name="connsiteY2710" fmla="*/ 292994 h 506956"/>
              <a:gd name="connsiteX2711" fmla="*/ 218586 w 506956"/>
              <a:gd name="connsiteY2711" fmla="*/ 287010 h 506956"/>
              <a:gd name="connsiteX2712" fmla="*/ 222748 w 506956"/>
              <a:gd name="connsiteY2712" fmla="*/ 287010 h 506956"/>
              <a:gd name="connsiteX2713" fmla="*/ 216846 w 506956"/>
              <a:gd name="connsiteY2713" fmla="*/ 296204 h 506956"/>
              <a:gd name="connsiteX2714" fmla="*/ 223156 w 506956"/>
              <a:gd name="connsiteY2714" fmla="*/ 306050 h 506956"/>
              <a:gd name="connsiteX2715" fmla="*/ 218994 w 506956"/>
              <a:gd name="connsiteY2715" fmla="*/ 306050 h 506956"/>
              <a:gd name="connsiteX2716" fmla="*/ 214778 w 506956"/>
              <a:gd name="connsiteY2716" fmla="*/ 299359 h 506956"/>
              <a:gd name="connsiteX2717" fmla="*/ 240578 w 506956"/>
              <a:gd name="connsiteY2717" fmla="*/ 299359 h 506956"/>
              <a:gd name="connsiteX2718" fmla="*/ 236362 w 506956"/>
              <a:gd name="connsiteY2718" fmla="*/ 306050 h 506956"/>
              <a:gd name="connsiteX2719" fmla="*/ 232201 w 506956"/>
              <a:gd name="connsiteY2719" fmla="*/ 306050 h 506956"/>
              <a:gd name="connsiteX2720" fmla="*/ 238511 w 506956"/>
              <a:gd name="connsiteY2720" fmla="*/ 296204 h 506956"/>
              <a:gd name="connsiteX2721" fmla="*/ 232609 w 506956"/>
              <a:gd name="connsiteY2721" fmla="*/ 287010 h 506956"/>
              <a:gd name="connsiteX2722" fmla="*/ 236770 w 506956"/>
              <a:gd name="connsiteY2722" fmla="*/ 287010 h 506956"/>
              <a:gd name="connsiteX2723" fmla="*/ 240578 w 506956"/>
              <a:gd name="connsiteY2723" fmla="*/ 292994 h 506956"/>
              <a:gd name="connsiteX2724" fmla="*/ 244386 w 506956"/>
              <a:gd name="connsiteY2724" fmla="*/ 287010 h 506956"/>
              <a:gd name="connsiteX2725" fmla="*/ 248548 w 506956"/>
              <a:gd name="connsiteY2725" fmla="*/ 287010 h 506956"/>
              <a:gd name="connsiteX2726" fmla="*/ 242646 w 506956"/>
              <a:gd name="connsiteY2726" fmla="*/ 296204 h 506956"/>
              <a:gd name="connsiteX2727" fmla="*/ 248956 w 506956"/>
              <a:gd name="connsiteY2727" fmla="*/ 306050 h 506956"/>
              <a:gd name="connsiteX2728" fmla="*/ 244794 w 506956"/>
              <a:gd name="connsiteY2728" fmla="*/ 306050 h 506956"/>
              <a:gd name="connsiteX2729" fmla="*/ 240578 w 506956"/>
              <a:gd name="connsiteY2729" fmla="*/ 299359 h 506956"/>
              <a:gd name="connsiteX2730" fmla="*/ 266378 w 506956"/>
              <a:gd name="connsiteY2730" fmla="*/ 299359 h 506956"/>
              <a:gd name="connsiteX2731" fmla="*/ 262162 w 506956"/>
              <a:gd name="connsiteY2731" fmla="*/ 306050 h 506956"/>
              <a:gd name="connsiteX2732" fmla="*/ 258001 w 506956"/>
              <a:gd name="connsiteY2732" fmla="*/ 306050 h 506956"/>
              <a:gd name="connsiteX2733" fmla="*/ 264311 w 506956"/>
              <a:gd name="connsiteY2733" fmla="*/ 296204 h 506956"/>
              <a:gd name="connsiteX2734" fmla="*/ 258409 w 506956"/>
              <a:gd name="connsiteY2734" fmla="*/ 287010 h 506956"/>
              <a:gd name="connsiteX2735" fmla="*/ 262570 w 506956"/>
              <a:gd name="connsiteY2735" fmla="*/ 287010 h 506956"/>
              <a:gd name="connsiteX2736" fmla="*/ 266378 w 506956"/>
              <a:gd name="connsiteY2736" fmla="*/ 292994 h 506956"/>
              <a:gd name="connsiteX2737" fmla="*/ 270187 w 506956"/>
              <a:gd name="connsiteY2737" fmla="*/ 287010 h 506956"/>
              <a:gd name="connsiteX2738" fmla="*/ 274348 w 506956"/>
              <a:gd name="connsiteY2738" fmla="*/ 287010 h 506956"/>
              <a:gd name="connsiteX2739" fmla="*/ 268446 w 506956"/>
              <a:gd name="connsiteY2739" fmla="*/ 296204 h 506956"/>
              <a:gd name="connsiteX2740" fmla="*/ 274756 w 506956"/>
              <a:gd name="connsiteY2740" fmla="*/ 306050 h 506956"/>
              <a:gd name="connsiteX2741" fmla="*/ 270595 w 506956"/>
              <a:gd name="connsiteY2741" fmla="*/ 306050 h 506956"/>
              <a:gd name="connsiteX2742" fmla="*/ 266378 w 506956"/>
              <a:gd name="connsiteY2742" fmla="*/ 299359 h 506956"/>
              <a:gd name="connsiteX2743" fmla="*/ 292179 w 506956"/>
              <a:gd name="connsiteY2743" fmla="*/ 299359 h 506956"/>
              <a:gd name="connsiteX2744" fmla="*/ 287962 w 506956"/>
              <a:gd name="connsiteY2744" fmla="*/ 306050 h 506956"/>
              <a:gd name="connsiteX2745" fmla="*/ 283801 w 506956"/>
              <a:gd name="connsiteY2745" fmla="*/ 306050 h 506956"/>
              <a:gd name="connsiteX2746" fmla="*/ 290111 w 506956"/>
              <a:gd name="connsiteY2746" fmla="*/ 296204 h 506956"/>
              <a:gd name="connsiteX2747" fmla="*/ 284209 w 506956"/>
              <a:gd name="connsiteY2747" fmla="*/ 287010 h 506956"/>
              <a:gd name="connsiteX2748" fmla="*/ 288370 w 506956"/>
              <a:gd name="connsiteY2748" fmla="*/ 287010 h 506956"/>
              <a:gd name="connsiteX2749" fmla="*/ 292179 w 506956"/>
              <a:gd name="connsiteY2749" fmla="*/ 292994 h 506956"/>
              <a:gd name="connsiteX2750" fmla="*/ 295987 w 506956"/>
              <a:gd name="connsiteY2750" fmla="*/ 287010 h 506956"/>
              <a:gd name="connsiteX2751" fmla="*/ 300148 w 506956"/>
              <a:gd name="connsiteY2751" fmla="*/ 287010 h 506956"/>
              <a:gd name="connsiteX2752" fmla="*/ 294246 w 506956"/>
              <a:gd name="connsiteY2752" fmla="*/ 296204 h 506956"/>
              <a:gd name="connsiteX2753" fmla="*/ 300556 w 506956"/>
              <a:gd name="connsiteY2753" fmla="*/ 306050 h 506956"/>
              <a:gd name="connsiteX2754" fmla="*/ 296395 w 506956"/>
              <a:gd name="connsiteY2754" fmla="*/ 306050 h 506956"/>
              <a:gd name="connsiteX2755" fmla="*/ 292179 w 506956"/>
              <a:gd name="connsiteY2755" fmla="*/ 299359 h 506956"/>
              <a:gd name="connsiteX2756" fmla="*/ 317979 w 506956"/>
              <a:gd name="connsiteY2756" fmla="*/ 299359 h 506956"/>
              <a:gd name="connsiteX2757" fmla="*/ 313762 w 506956"/>
              <a:gd name="connsiteY2757" fmla="*/ 306050 h 506956"/>
              <a:gd name="connsiteX2758" fmla="*/ 309601 w 506956"/>
              <a:gd name="connsiteY2758" fmla="*/ 306050 h 506956"/>
              <a:gd name="connsiteX2759" fmla="*/ 315911 w 506956"/>
              <a:gd name="connsiteY2759" fmla="*/ 296204 h 506956"/>
              <a:gd name="connsiteX2760" fmla="*/ 310009 w 506956"/>
              <a:gd name="connsiteY2760" fmla="*/ 287010 h 506956"/>
              <a:gd name="connsiteX2761" fmla="*/ 314170 w 506956"/>
              <a:gd name="connsiteY2761" fmla="*/ 287010 h 506956"/>
              <a:gd name="connsiteX2762" fmla="*/ 317979 w 506956"/>
              <a:gd name="connsiteY2762" fmla="*/ 292994 h 506956"/>
              <a:gd name="connsiteX2763" fmla="*/ 321787 w 506956"/>
              <a:gd name="connsiteY2763" fmla="*/ 287010 h 506956"/>
              <a:gd name="connsiteX2764" fmla="*/ 325948 w 506956"/>
              <a:gd name="connsiteY2764" fmla="*/ 287010 h 506956"/>
              <a:gd name="connsiteX2765" fmla="*/ 320046 w 506956"/>
              <a:gd name="connsiteY2765" fmla="*/ 296204 h 506956"/>
              <a:gd name="connsiteX2766" fmla="*/ 326356 w 506956"/>
              <a:gd name="connsiteY2766" fmla="*/ 306050 h 506956"/>
              <a:gd name="connsiteX2767" fmla="*/ 322195 w 506956"/>
              <a:gd name="connsiteY2767" fmla="*/ 306050 h 506956"/>
              <a:gd name="connsiteX2768" fmla="*/ 317979 w 506956"/>
              <a:gd name="connsiteY2768" fmla="*/ 299359 h 506956"/>
              <a:gd name="connsiteX2769" fmla="*/ 343779 w 506956"/>
              <a:gd name="connsiteY2769" fmla="*/ 299359 h 506956"/>
              <a:gd name="connsiteX2770" fmla="*/ 339563 w 506956"/>
              <a:gd name="connsiteY2770" fmla="*/ 306050 h 506956"/>
              <a:gd name="connsiteX2771" fmla="*/ 335401 w 506956"/>
              <a:gd name="connsiteY2771" fmla="*/ 306050 h 506956"/>
              <a:gd name="connsiteX2772" fmla="*/ 341711 w 506956"/>
              <a:gd name="connsiteY2772" fmla="*/ 296204 h 506956"/>
              <a:gd name="connsiteX2773" fmla="*/ 335809 w 506956"/>
              <a:gd name="connsiteY2773" fmla="*/ 287010 h 506956"/>
              <a:gd name="connsiteX2774" fmla="*/ 339971 w 506956"/>
              <a:gd name="connsiteY2774" fmla="*/ 287010 h 506956"/>
              <a:gd name="connsiteX2775" fmla="*/ 343779 w 506956"/>
              <a:gd name="connsiteY2775" fmla="*/ 292994 h 506956"/>
              <a:gd name="connsiteX2776" fmla="*/ 347587 w 506956"/>
              <a:gd name="connsiteY2776" fmla="*/ 287010 h 506956"/>
              <a:gd name="connsiteX2777" fmla="*/ 351748 w 506956"/>
              <a:gd name="connsiteY2777" fmla="*/ 287010 h 506956"/>
              <a:gd name="connsiteX2778" fmla="*/ 345846 w 506956"/>
              <a:gd name="connsiteY2778" fmla="*/ 296204 h 506956"/>
              <a:gd name="connsiteX2779" fmla="*/ 352156 w 506956"/>
              <a:gd name="connsiteY2779" fmla="*/ 306050 h 506956"/>
              <a:gd name="connsiteX2780" fmla="*/ 347995 w 506956"/>
              <a:gd name="connsiteY2780" fmla="*/ 306050 h 506956"/>
              <a:gd name="connsiteX2781" fmla="*/ 343779 w 506956"/>
              <a:gd name="connsiteY2781" fmla="*/ 299359 h 506956"/>
              <a:gd name="connsiteX2782" fmla="*/ 369579 w 506956"/>
              <a:gd name="connsiteY2782" fmla="*/ 299359 h 506956"/>
              <a:gd name="connsiteX2783" fmla="*/ 365363 w 506956"/>
              <a:gd name="connsiteY2783" fmla="*/ 306050 h 506956"/>
              <a:gd name="connsiteX2784" fmla="*/ 361201 w 506956"/>
              <a:gd name="connsiteY2784" fmla="*/ 306050 h 506956"/>
              <a:gd name="connsiteX2785" fmla="*/ 367511 w 506956"/>
              <a:gd name="connsiteY2785" fmla="*/ 296204 h 506956"/>
              <a:gd name="connsiteX2786" fmla="*/ 361609 w 506956"/>
              <a:gd name="connsiteY2786" fmla="*/ 287010 h 506956"/>
              <a:gd name="connsiteX2787" fmla="*/ 365771 w 506956"/>
              <a:gd name="connsiteY2787" fmla="*/ 287010 h 506956"/>
              <a:gd name="connsiteX2788" fmla="*/ 369579 w 506956"/>
              <a:gd name="connsiteY2788" fmla="*/ 292994 h 506956"/>
              <a:gd name="connsiteX2789" fmla="*/ 373387 w 506956"/>
              <a:gd name="connsiteY2789" fmla="*/ 287010 h 506956"/>
              <a:gd name="connsiteX2790" fmla="*/ 377548 w 506956"/>
              <a:gd name="connsiteY2790" fmla="*/ 287010 h 506956"/>
              <a:gd name="connsiteX2791" fmla="*/ 371646 w 506956"/>
              <a:gd name="connsiteY2791" fmla="*/ 296204 h 506956"/>
              <a:gd name="connsiteX2792" fmla="*/ 377956 w 506956"/>
              <a:gd name="connsiteY2792" fmla="*/ 306050 h 506956"/>
              <a:gd name="connsiteX2793" fmla="*/ 373795 w 506956"/>
              <a:gd name="connsiteY2793" fmla="*/ 306050 h 506956"/>
              <a:gd name="connsiteX2794" fmla="*/ 369579 w 506956"/>
              <a:gd name="connsiteY2794" fmla="*/ 299359 h 506956"/>
              <a:gd name="connsiteX2795" fmla="*/ 395379 w 506956"/>
              <a:gd name="connsiteY2795" fmla="*/ 299359 h 506956"/>
              <a:gd name="connsiteX2796" fmla="*/ 391163 w 506956"/>
              <a:gd name="connsiteY2796" fmla="*/ 306050 h 506956"/>
              <a:gd name="connsiteX2797" fmla="*/ 387001 w 506956"/>
              <a:gd name="connsiteY2797" fmla="*/ 306050 h 506956"/>
              <a:gd name="connsiteX2798" fmla="*/ 393312 w 506956"/>
              <a:gd name="connsiteY2798" fmla="*/ 296204 h 506956"/>
              <a:gd name="connsiteX2799" fmla="*/ 387409 w 506956"/>
              <a:gd name="connsiteY2799" fmla="*/ 287010 h 506956"/>
              <a:gd name="connsiteX2800" fmla="*/ 391571 w 506956"/>
              <a:gd name="connsiteY2800" fmla="*/ 287010 h 506956"/>
              <a:gd name="connsiteX2801" fmla="*/ 395379 w 506956"/>
              <a:gd name="connsiteY2801" fmla="*/ 292994 h 506956"/>
              <a:gd name="connsiteX2802" fmla="*/ 399187 w 506956"/>
              <a:gd name="connsiteY2802" fmla="*/ 287010 h 506956"/>
              <a:gd name="connsiteX2803" fmla="*/ 403348 w 506956"/>
              <a:gd name="connsiteY2803" fmla="*/ 287010 h 506956"/>
              <a:gd name="connsiteX2804" fmla="*/ 397446 w 506956"/>
              <a:gd name="connsiteY2804" fmla="*/ 296204 h 506956"/>
              <a:gd name="connsiteX2805" fmla="*/ 403756 w 506956"/>
              <a:gd name="connsiteY2805" fmla="*/ 306050 h 506956"/>
              <a:gd name="connsiteX2806" fmla="*/ 399595 w 506956"/>
              <a:gd name="connsiteY2806" fmla="*/ 306050 h 506956"/>
              <a:gd name="connsiteX2807" fmla="*/ 395379 w 506956"/>
              <a:gd name="connsiteY2807" fmla="*/ 299359 h 506956"/>
              <a:gd name="connsiteX2808" fmla="*/ 421179 w 506956"/>
              <a:gd name="connsiteY2808" fmla="*/ 299359 h 506956"/>
              <a:gd name="connsiteX2809" fmla="*/ 416963 w 506956"/>
              <a:gd name="connsiteY2809" fmla="*/ 306050 h 506956"/>
              <a:gd name="connsiteX2810" fmla="*/ 412801 w 506956"/>
              <a:gd name="connsiteY2810" fmla="*/ 306050 h 506956"/>
              <a:gd name="connsiteX2811" fmla="*/ 419112 w 506956"/>
              <a:gd name="connsiteY2811" fmla="*/ 296204 h 506956"/>
              <a:gd name="connsiteX2812" fmla="*/ 413209 w 506956"/>
              <a:gd name="connsiteY2812" fmla="*/ 287010 h 506956"/>
              <a:gd name="connsiteX2813" fmla="*/ 417371 w 506956"/>
              <a:gd name="connsiteY2813" fmla="*/ 287010 h 506956"/>
              <a:gd name="connsiteX2814" fmla="*/ 421179 w 506956"/>
              <a:gd name="connsiteY2814" fmla="*/ 292994 h 506956"/>
              <a:gd name="connsiteX2815" fmla="*/ 424987 w 506956"/>
              <a:gd name="connsiteY2815" fmla="*/ 287010 h 506956"/>
              <a:gd name="connsiteX2816" fmla="*/ 429149 w 506956"/>
              <a:gd name="connsiteY2816" fmla="*/ 287010 h 506956"/>
              <a:gd name="connsiteX2817" fmla="*/ 423246 w 506956"/>
              <a:gd name="connsiteY2817" fmla="*/ 296204 h 506956"/>
              <a:gd name="connsiteX2818" fmla="*/ 429557 w 506956"/>
              <a:gd name="connsiteY2818" fmla="*/ 306050 h 506956"/>
              <a:gd name="connsiteX2819" fmla="*/ 425395 w 506956"/>
              <a:gd name="connsiteY2819" fmla="*/ 306050 h 506956"/>
              <a:gd name="connsiteX2820" fmla="*/ 421179 w 506956"/>
              <a:gd name="connsiteY2820" fmla="*/ 299359 h 506956"/>
              <a:gd name="connsiteX2821" fmla="*/ 446979 w 506956"/>
              <a:gd name="connsiteY2821" fmla="*/ 299359 h 506956"/>
              <a:gd name="connsiteX2822" fmla="*/ 442763 w 506956"/>
              <a:gd name="connsiteY2822" fmla="*/ 306050 h 506956"/>
              <a:gd name="connsiteX2823" fmla="*/ 438601 w 506956"/>
              <a:gd name="connsiteY2823" fmla="*/ 306050 h 506956"/>
              <a:gd name="connsiteX2824" fmla="*/ 444912 w 506956"/>
              <a:gd name="connsiteY2824" fmla="*/ 296204 h 506956"/>
              <a:gd name="connsiteX2825" fmla="*/ 439009 w 506956"/>
              <a:gd name="connsiteY2825" fmla="*/ 287010 h 506956"/>
              <a:gd name="connsiteX2826" fmla="*/ 443171 w 506956"/>
              <a:gd name="connsiteY2826" fmla="*/ 287010 h 506956"/>
              <a:gd name="connsiteX2827" fmla="*/ 446979 w 506956"/>
              <a:gd name="connsiteY2827" fmla="*/ 292994 h 506956"/>
              <a:gd name="connsiteX2828" fmla="*/ 450787 w 506956"/>
              <a:gd name="connsiteY2828" fmla="*/ 287010 h 506956"/>
              <a:gd name="connsiteX2829" fmla="*/ 454949 w 506956"/>
              <a:gd name="connsiteY2829" fmla="*/ 287010 h 506956"/>
              <a:gd name="connsiteX2830" fmla="*/ 449046 w 506956"/>
              <a:gd name="connsiteY2830" fmla="*/ 296204 h 506956"/>
              <a:gd name="connsiteX2831" fmla="*/ 455357 w 506956"/>
              <a:gd name="connsiteY2831" fmla="*/ 306050 h 506956"/>
              <a:gd name="connsiteX2832" fmla="*/ 451195 w 506956"/>
              <a:gd name="connsiteY2832" fmla="*/ 306050 h 506956"/>
              <a:gd name="connsiteX2833" fmla="*/ 446979 w 506956"/>
              <a:gd name="connsiteY2833" fmla="*/ 299359 h 506956"/>
              <a:gd name="connsiteX2834" fmla="*/ 472779 w 506956"/>
              <a:gd name="connsiteY2834" fmla="*/ 299359 h 506956"/>
              <a:gd name="connsiteX2835" fmla="*/ 468563 w 506956"/>
              <a:gd name="connsiteY2835" fmla="*/ 306050 h 506956"/>
              <a:gd name="connsiteX2836" fmla="*/ 464401 w 506956"/>
              <a:gd name="connsiteY2836" fmla="*/ 306050 h 506956"/>
              <a:gd name="connsiteX2837" fmla="*/ 470712 w 506956"/>
              <a:gd name="connsiteY2837" fmla="*/ 296204 h 506956"/>
              <a:gd name="connsiteX2838" fmla="*/ 464809 w 506956"/>
              <a:gd name="connsiteY2838" fmla="*/ 287010 h 506956"/>
              <a:gd name="connsiteX2839" fmla="*/ 468971 w 506956"/>
              <a:gd name="connsiteY2839" fmla="*/ 287010 h 506956"/>
              <a:gd name="connsiteX2840" fmla="*/ 472779 w 506956"/>
              <a:gd name="connsiteY2840" fmla="*/ 292994 h 506956"/>
              <a:gd name="connsiteX2841" fmla="*/ 476587 w 506956"/>
              <a:gd name="connsiteY2841" fmla="*/ 287010 h 506956"/>
              <a:gd name="connsiteX2842" fmla="*/ 480749 w 506956"/>
              <a:gd name="connsiteY2842" fmla="*/ 287010 h 506956"/>
              <a:gd name="connsiteX2843" fmla="*/ 474846 w 506956"/>
              <a:gd name="connsiteY2843" fmla="*/ 296204 h 506956"/>
              <a:gd name="connsiteX2844" fmla="*/ 481157 w 506956"/>
              <a:gd name="connsiteY2844" fmla="*/ 306050 h 506956"/>
              <a:gd name="connsiteX2845" fmla="*/ 476995 w 506956"/>
              <a:gd name="connsiteY2845" fmla="*/ 306050 h 506956"/>
              <a:gd name="connsiteX2846" fmla="*/ 472779 w 506956"/>
              <a:gd name="connsiteY2846" fmla="*/ 299359 h 506956"/>
              <a:gd name="connsiteX2847" fmla="*/ 498579 w 506956"/>
              <a:gd name="connsiteY2847" fmla="*/ 299359 h 506956"/>
              <a:gd name="connsiteX2848" fmla="*/ 494363 w 506956"/>
              <a:gd name="connsiteY2848" fmla="*/ 306050 h 506956"/>
              <a:gd name="connsiteX2849" fmla="*/ 490201 w 506956"/>
              <a:gd name="connsiteY2849" fmla="*/ 306050 h 506956"/>
              <a:gd name="connsiteX2850" fmla="*/ 496512 w 506956"/>
              <a:gd name="connsiteY2850" fmla="*/ 296204 h 506956"/>
              <a:gd name="connsiteX2851" fmla="*/ 490609 w 506956"/>
              <a:gd name="connsiteY2851" fmla="*/ 287010 h 506956"/>
              <a:gd name="connsiteX2852" fmla="*/ 494771 w 506956"/>
              <a:gd name="connsiteY2852" fmla="*/ 287010 h 506956"/>
              <a:gd name="connsiteX2853" fmla="*/ 498579 w 506956"/>
              <a:gd name="connsiteY2853" fmla="*/ 292994 h 506956"/>
              <a:gd name="connsiteX2854" fmla="*/ 502387 w 506956"/>
              <a:gd name="connsiteY2854" fmla="*/ 287010 h 506956"/>
              <a:gd name="connsiteX2855" fmla="*/ 506549 w 506956"/>
              <a:gd name="connsiteY2855" fmla="*/ 287010 h 506956"/>
              <a:gd name="connsiteX2856" fmla="*/ 500646 w 506956"/>
              <a:gd name="connsiteY2856" fmla="*/ 296204 h 506956"/>
              <a:gd name="connsiteX2857" fmla="*/ 506957 w 506956"/>
              <a:gd name="connsiteY2857" fmla="*/ 306050 h 506956"/>
              <a:gd name="connsiteX2858" fmla="*/ 502795 w 506956"/>
              <a:gd name="connsiteY2858" fmla="*/ 306050 h 506956"/>
              <a:gd name="connsiteX2859" fmla="*/ 498579 w 506956"/>
              <a:gd name="connsiteY2859" fmla="*/ 299359 h 506956"/>
              <a:gd name="connsiteX2860" fmla="*/ 8378 w 506956"/>
              <a:gd name="connsiteY2860" fmla="*/ 328060 h 506956"/>
              <a:gd name="connsiteX2861" fmla="*/ 4162 w 506956"/>
              <a:gd name="connsiteY2861" fmla="*/ 334751 h 506956"/>
              <a:gd name="connsiteX2862" fmla="*/ 0 w 506956"/>
              <a:gd name="connsiteY2862" fmla="*/ 334751 h 506956"/>
              <a:gd name="connsiteX2863" fmla="*/ 6310 w 506956"/>
              <a:gd name="connsiteY2863" fmla="*/ 324904 h 506956"/>
              <a:gd name="connsiteX2864" fmla="*/ 408 w 506956"/>
              <a:gd name="connsiteY2864" fmla="*/ 315710 h 506956"/>
              <a:gd name="connsiteX2865" fmla="*/ 4570 w 506956"/>
              <a:gd name="connsiteY2865" fmla="*/ 315710 h 506956"/>
              <a:gd name="connsiteX2866" fmla="*/ 8378 w 506956"/>
              <a:gd name="connsiteY2866" fmla="*/ 321695 h 506956"/>
              <a:gd name="connsiteX2867" fmla="*/ 12186 w 506956"/>
              <a:gd name="connsiteY2867" fmla="*/ 315710 h 506956"/>
              <a:gd name="connsiteX2868" fmla="*/ 16347 w 506956"/>
              <a:gd name="connsiteY2868" fmla="*/ 315710 h 506956"/>
              <a:gd name="connsiteX2869" fmla="*/ 10445 w 506956"/>
              <a:gd name="connsiteY2869" fmla="*/ 324904 h 506956"/>
              <a:gd name="connsiteX2870" fmla="*/ 16755 w 506956"/>
              <a:gd name="connsiteY2870" fmla="*/ 334751 h 506956"/>
              <a:gd name="connsiteX2871" fmla="*/ 12594 w 506956"/>
              <a:gd name="connsiteY2871" fmla="*/ 334751 h 506956"/>
              <a:gd name="connsiteX2872" fmla="*/ 8378 w 506956"/>
              <a:gd name="connsiteY2872" fmla="*/ 328060 h 506956"/>
              <a:gd name="connsiteX2873" fmla="*/ 34178 w 506956"/>
              <a:gd name="connsiteY2873" fmla="*/ 328060 h 506956"/>
              <a:gd name="connsiteX2874" fmla="*/ 29962 w 506956"/>
              <a:gd name="connsiteY2874" fmla="*/ 334751 h 506956"/>
              <a:gd name="connsiteX2875" fmla="*/ 25800 w 506956"/>
              <a:gd name="connsiteY2875" fmla="*/ 334751 h 506956"/>
              <a:gd name="connsiteX2876" fmla="*/ 32110 w 506956"/>
              <a:gd name="connsiteY2876" fmla="*/ 324904 h 506956"/>
              <a:gd name="connsiteX2877" fmla="*/ 26208 w 506956"/>
              <a:gd name="connsiteY2877" fmla="*/ 315710 h 506956"/>
              <a:gd name="connsiteX2878" fmla="*/ 30370 w 506956"/>
              <a:gd name="connsiteY2878" fmla="*/ 315710 h 506956"/>
              <a:gd name="connsiteX2879" fmla="*/ 34178 w 506956"/>
              <a:gd name="connsiteY2879" fmla="*/ 321695 h 506956"/>
              <a:gd name="connsiteX2880" fmla="*/ 37986 w 506956"/>
              <a:gd name="connsiteY2880" fmla="*/ 315710 h 506956"/>
              <a:gd name="connsiteX2881" fmla="*/ 42147 w 506956"/>
              <a:gd name="connsiteY2881" fmla="*/ 315710 h 506956"/>
              <a:gd name="connsiteX2882" fmla="*/ 36245 w 506956"/>
              <a:gd name="connsiteY2882" fmla="*/ 324904 h 506956"/>
              <a:gd name="connsiteX2883" fmla="*/ 42555 w 506956"/>
              <a:gd name="connsiteY2883" fmla="*/ 334751 h 506956"/>
              <a:gd name="connsiteX2884" fmla="*/ 38394 w 506956"/>
              <a:gd name="connsiteY2884" fmla="*/ 334751 h 506956"/>
              <a:gd name="connsiteX2885" fmla="*/ 34178 w 506956"/>
              <a:gd name="connsiteY2885" fmla="*/ 328060 h 506956"/>
              <a:gd name="connsiteX2886" fmla="*/ 59978 w 506956"/>
              <a:gd name="connsiteY2886" fmla="*/ 328060 h 506956"/>
              <a:gd name="connsiteX2887" fmla="*/ 55762 w 506956"/>
              <a:gd name="connsiteY2887" fmla="*/ 334751 h 506956"/>
              <a:gd name="connsiteX2888" fmla="*/ 51600 w 506956"/>
              <a:gd name="connsiteY2888" fmla="*/ 334751 h 506956"/>
              <a:gd name="connsiteX2889" fmla="*/ 57911 w 506956"/>
              <a:gd name="connsiteY2889" fmla="*/ 324904 h 506956"/>
              <a:gd name="connsiteX2890" fmla="*/ 52008 w 506956"/>
              <a:gd name="connsiteY2890" fmla="*/ 315710 h 506956"/>
              <a:gd name="connsiteX2891" fmla="*/ 56170 w 506956"/>
              <a:gd name="connsiteY2891" fmla="*/ 315710 h 506956"/>
              <a:gd name="connsiteX2892" fmla="*/ 59978 w 506956"/>
              <a:gd name="connsiteY2892" fmla="*/ 321695 h 506956"/>
              <a:gd name="connsiteX2893" fmla="*/ 63786 w 506956"/>
              <a:gd name="connsiteY2893" fmla="*/ 315710 h 506956"/>
              <a:gd name="connsiteX2894" fmla="*/ 67948 w 506956"/>
              <a:gd name="connsiteY2894" fmla="*/ 315710 h 506956"/>
              <a:gd name="connsiteX2895" fmla="*/ 62045 w 506956"/>
              <a:gd name="connsiteY2895" fmla="*/ 324904 h 506956"/>
              <a:gd name="connsiteX2896" fmla="*/ 68356 w 506956"/>
              <a:gd name="connsiteY2896" fmla="*/ 334751 h 506956"/>
              <a:gd name="connsiteX2897" fmla="*/ 64194 w 506956"/>
              <a:gd name="connsiteY2897" fmla="*/ 334751 h 506956"/>
              <a:gd name="connsiteX2898" fmla="*/ 59978 w 506956"/>
              <a:gd name="connsiteY2898" fmla="*/ 328060 h 506956"/>
              <a:gd name="connsiteX2899" fmla="*/ 85778 w 506956"/>
              <a:gd name="connsiteY2899" fmla="*/ 328060 h 506956"/>
              <a:gd name="connsiteX2900" fmla="*/ 81562 w 506956"/>
              <a:gd name="connsiteY2900" fmla="*/ 334751 h 506956"/>
              <a:gd name="connsiteX2901" fmla="*/ 77400 w 506956"/>
              <a:gd name="connsiteY2901" fmla="*/ 334751 h 506956"/>
              <a:gd name="connsiteX2902" fmla="*/ 83711 w 506956"/>
              <a:gd name="connsiteY2902" fmla="*/ 324904 h 506956"/>
              <a:gd name="connsiteX2903" fmla="*/ 77808 w 506956"/>
              <a:gd name="connsiteY2903" fmla="*/ 315710 h 506956"/>
              <a:gd name="connsiteX2904" fmla="*/ 81970 w 506956"/>
              <a:gd name="connsiteY2904" fmla="*/ 315710 h 506956"/>
              <a:gd name="connsiteX2905" fmla="*/ 85778 w 506956"/>
              <a:gd name="connsiteY2905" fmla="*/ 321695 h 506956"/>
              <a:gd name="connsiteX2906" fmla="*/ 89586 w 506956"/>
              <a:gd name="connsiteY2906" fmla="*/ 315710 h 506956"/>
              <a:gd name="connsiteX2907" fmla="*/ 93748 w 506956"/>
              <a:gd name="connsiteY2907" fmla="*/ 315710 h 506956"/>
              <a:gd name="connsiteX2908" fmla="*/ 87845 w 506956"/>
              <a:gd name="connsiteY2908" fmla="*/ 324904 h 506956"/>
              <a:gd name="connsiteX2909" fmla="*/ 94156 w 506956"/>
              <a:gd name="connsiteY2909" fmla="*/ 334751 h 506956"/>
              <a:gd name="connsiteX2910" fmla="*/ 89994 w 506956"/>
              <a:gd name="connsiteY2910" fmla="*/ 334751 h 506956"/>
              <a:gd name="connsiteX2911" fmla="*/ 85778 w 506956"/>
              <a:gd name="connsiteY2911" fmla="*/ 328060 h 506956"/>
              <a:gd name="connsiteX2912" fmla="*/ 111578 w 506956"/>
              <a:gd name="connsiteY2912" fmla="*/ 328060 h 506956"/>
              <a:gd name="connsiteX2913" fmla="*/ 107362 w 506956"/>
              <a:gd name="connsiteY2913" fmla="*/ 334751 h 506956"/>
              <a:gd name="connsiteX2914" fmla="*/ 103200 w 506956"/>
              <a:gd name="connsiteY2914" fmla="*/ 334751 h 506956"/>
              <a:gd name="connsiteX2915" fmla="*/ 109511 w 506956"/>
              <a:gd name="connsiteY2915" fmla="*/ 324904 h 506956"/>
              <a:gd name="connsiteX2916" fmla="*/ 103608 w 506956"/>
              <a:gd name="connsiteY2916" fmla="*/ 315710 h 506956"/>
              <a:gd name="connsiteX2917" fmla="*/ 107770 w 506956"/>
              <a:gd name="connsiteY2917" fmla="*/ 315710 h 506956"/>
              <a:gd name="connsiteX2918" fmla="*/ 111578 w 506956"/>
              <a:gd name="connsiteY2918" fmla="*/ 321695 h 506956"/>
              <a:gd name="connsiteX2919" fmla="*/ 115386 w 506956"/>
              <a:gd name="connsiteY2919" fmla="*/ 315710 h 506956"/>
              <a:gd name="connsiteX2920" fmla="*/ 119548 w 506956"/>
              <a:gd name="connsiteY2920" fmla="*/ 315710 h 506956"/>
              <a:gd name="connsiteX2921" fmla="*/ 113645 w 506956"/>
              <a:gd name="connsiteY2921" fmla="*/ 324904 h 506956"/>
              <a:gd name="connsiteX2922" fmla="*/ 119956 w 506956"/>
              <a:gd name="connsiteY2922" fmla="*/ 334751 h 506956"/>
              <a:gd name="connsiteX2923" fmla="*/ 115794 w 506956"/>
              <a:gd name="connsiteY2923" fmla="*/ 334751 h 506956"/>
              <a:gd name="connsiteX2924" fmla="*/ 111578 w 506956"/>
              <a:gd name="connsiteY2924" fmla="*/ 328060 h 506956"/>
              <a:gd name="connsiteX2925" fmla="*/ 137378 w 506956"/>
              <a:gd name="connsiteY2925" fmla="*/ 328060 h 506956"/>
              <a:gd name="connsiteX2926" fmla="*/ 133162 w 506956"/>
              <a:gd name="connsiteY2926" fmla="*/ 334751 h 506956"/>
              <a:gd name="connsiteX2927" fmla="*/ 129000 w 506956"/>
              <a:gd name="connsiteY2927" fmla="*/ 334751 h 506956"/>
              <a:gd name="connsiteX2928" fmla="*/ 135311 w 506956"/>
              <a:gd name="connsiteY2928" fmla="*/ 324904 h 506956"/>
              <a:gd name="connsiteX2929" fmla="*/ 129408 w 506956"/>
              <a:gd name="connsiteY2929" fmla="*/ 315710 h 506956"/>
              <a:gd name="connsiteX2930" fmla="*/ 133570 w 506956"/>
              <a:gd name="connsiteY2930" fmla="*/ 315710 h 506956"/>
              <a:gd name="connsiteX2931" fmla="*/ 137378 w 506956"/>
              <a:gd name="connsiteY2931" fmla="*/ 321695 h 506956"/>
              <a:gd name="connsiteX2932" fmla="*/ 141186 w 506956"/>
              <a:gd name="connsiteY2932" fmla="*/ 315710 h 506956"/>
              <a:gd name="connsiteX2933" fmla="*/ 145348 w 506956"/>
              <a:gd name="connsiteY2933" fmla="*/ 315710 h 506956"/>
              <a:gd name="connsiteX2934" fmla="*/ 139445 w 506956"/>
              <a:gd name="connsiteY2934" fmla="*/ 324904 h 506956"/>
              <a:gd name="connsiteX2935" fmla="*/ 145756 w 506956"/>
              <a:gd name="connsiteY2935" fmla="*/ 334751 h 506956"/>
              <a:gd name="connsiteX2936" fmla="*/ 141594 w 506956"/>
              <a:gd name="connsiteY2936" fmla="*/ 334751 h 506956"/>
              <a:gd name="connsiteX2937" fmla="*/ 137378 w 506956"/>
              <a:gd name="connsiteY2937" fmla="*/ 328060 h 506956"/>
              <a:gd name="connsiteX2938" fmla="*/ 163178 w 506956"/>
              <a:gd name="connsiteY2938" fmla="*/ 328060 h 506956"/>
              <a:gd name="connsiteX2939" fmla="*/ 158962 w 506956"/>
              <a:gd name="connsiteY2939" fmla="*/ 334751 h 506956"/>
              <a:gd name="connsiteX2940" fmla="*/ 154800 w 506956"/>
              <a:gd name="connsiteY2940" fmla="*/ 334751 h 506956"/>
              <a:gd name="connsiteX2941" fmla="*/ 161111 w 506956"/>
              <a:gd name="connsiteY2941" fmla="*/ 324904 h 506956"/>
              <a:gd name="connsiteX2942" fmla="*/ 155208 w 506956"/>
              <a:gd name="connsiteY2942" fmla="*/ 315710 h 506956"/>
              <a:gd name="connsiteX2943" fmla="*/ 159370 w 506956"/>
              <a:gd name="connsiteY2943" fmla="*/ 315710 h 506956"/>
              <a:gd name="connsiteX2944" fmla="*/ 163178 w 506956"/>
              <a:gd name="connsiteY2944" fmla="*/ 321695 h 506956"/>
              <a:gd name="connsiteX2945" fmla="*/ 166986 w 506956"/>
              <a:gd name="connsiteY2945" fmla="*/ 315710 h 506956"/>
              <a:gd name="connsiteX2946" fmla="*/ 171148 w 506956"/>
              <a:gd name="connsiteY2946" fmla="*/ 315710 h 506956"/>
              <a:gd name="connsiteX2947" fmla="*/ 165245 w 506956"/>
              <a:gd name="connsiteY2947" fmla="*/ 324904 h 506956"/>
              <a:gd name="connsiteX2948" fmla="*/ 171556 w 506956"/>
              <a:gd name="connsiteY2948" fmla="*/ 334751 h 506956"/>
              <a:gd name="connsiteX2949" fmla="*/ 167394 w 506956"/>
              <a:gd name="connsiteY2949" fmla="*/ 334751 h 506956"/>
              <a:gd name="connsiteX2950" fmla="*/ 163178 w 506956"/>
              <a:gd name="connsiteY2950" fmla="*/ 328060 h 506956"/>
              <a:gd name="connsiteX2951" fmla="*/ 188978 w 506956"/>
              <a:gd name="connsiteY2951" fmla="*/ 328060 h 506956"/>
              <a:gd name="connsiteX2952" fmla="*/ 184762 w 506956"/>
              <a:gd name="connsiteY2952" fmla="*/ 334751 h 506956"/>
              <a:gd name="connsiteX2953" fmla="*/ 180601 w 506956"/>
              <a:gd name="connsiteY2953" fmla="*/ 334751 h 506956"/>
              <a:gd name="connsiteX2954" fmla="*/ 186911 w 506956"/>
              <a:gd name="connsiteY2954" fmla="*/ 324904 h 506956"/>
              <a:gd name="connsiteX2955" fmla="*/ 181009 w 506956"/>
              <a:gd name="connsiteY2955" fmla="*/ 315710 h 506956"/>
              <a:gd name="connsiteX2956" fmla="*/ 185170 w 506956"/>
              <a:gd name="connsiteY2956" fmla="*/ 315710 h 506956"/>
              <a:gd name="connsiteX2957" fmla="*/ 188978 w 506956"/>
              <a:gd name="connsiteY2957" fmla="*/ 321695 h 506956"/>
              <a:gd name="connsiteX2958" fmla="*/ 192786 w 506956"/>
              <a:gd name="connsiteY2958" fmla="*/ 315710 h 506956"/>
              <a:gd name="connsiteX2959" fmla="*/ 196948 w 506956"/>
              <a:gd name="connsiteY2959" fmla="*/ 315710 h 506956"/>
              <a:gd name="connsiteX2960" fmla="*/ 191045 w 506956"/>
              <a:gd name="connsiteY2960" fmla="*/ 324904 h 506956"/>
              <a:gd name="connsiteX2961" fmla="*/ 197356 w 506956"/>
              <a:gd name="connsiteY2961" fmla="*/ 334751 h 506956"/>
              <a:gd name="connsiteX2962" fmla="*/ 193194 w 506956"/>
              <a:gd name="connsiteY2962" fmla="*/ 334751 h 506956"/>
              <a:gd name="connsiteX2963" fmla="*/ 188978 w 506956"/>
              <a:gd name="connsiteY2963" fmla="*/ 328060 h 506956"/>
              <a:gd name="connsiteX2964" fmla="*/ 214778 w 506956"/>
              <a:gd name="connsiteY2964" fmla="*/ 328060 h 506956"/>
              <a:gd name="connsiteX2965" fmla="*/ 210562 w 506956"/>
              <a:gd name="connsiteY2965" fmla="*/ 334751 h 506956"/>
              <a:gd name="connsiteX2966" fmla="*/ 206401 w 506956"/>
              <a:gd name="connsiteY2966" fmla="*/ 334751 h 506956"/>
              <a:gd name="connsiteX2967" fmla="*/ 212711 w 506956"/>
              <a:gd name="connsiteY2967" fmla="*/ 324904 h 506956"/>
              <a:gd name="connsiteX2968" fmla="*/ 206809 w 506956"/>
              <a:gd name="connsiteY2968" fmla="*/ 315710 h 506956"/>
              <a:gd name="connsiteX2969" fmla="*/ 210970 w 506956"/>
              <a:gd name="connsiteY2969" fmla="*/ 315710 h 506956"/>
              <a:gd name="connsiteX2970" fmla="*/ 214778 w 506956"/>
              <a:gd name="connsiteY2970" fmla="*/ 321695 h 506956"/>
              <a:gd name="connsiteX2971" fmla="*/ 218586 w 506956"/>
              <a:gd name="connsiteY2971" fmla="*/ 315710 h 506956"/>
              <a:gd name="connsiteX2972" fmla="*/ 222748 w 506956"/>
              <a:gd name="connsiteY2972" fmla="*/ 315710 h 506956"/>
              <a:gd name="connsiteX2973" fmla="*/ 216846 w 506956"/>
              <a:gd name="connsiteY2973" fmla="*/ 324904 h 506956"/>
              <a:gd name="connsiteX2974" fmla="*/ 223156 w 506956"/>
              <a:gd name="connsiteY2974" fmla="*/ 334751 h 506956"/>
              <a:gd name="connsiteX2975" fmla="*/ 218994 w 506956"/>
              <a:gd name="connsiteY2975" fmla="*/ 334751 h 506956"/>
              <a:gd name="connsiteX2976" fmla="*/ 214778 w 506956"/>
              <a:gd name="connsiteY2976" fmla="*/ 328060 h 506956"/>
              <a:gd name="connsiteX2977" fmla="*/ 240578 w 506956"/>
              <a:gd name="connsiteY2977" fmla="*/ 328060 h 506956"/>
              <a:gd name="connsiteX2978" fmla="*/ 236362 w 506956"/>
              <a:gd name="connsiteY2978" fmla="*/ 334751 h 506956"/>
              <a:gd name="connsiteX2979" fmla="*/ 232201 w 506956"/>
              <a:gd name="connsiteY2979" fmla="*/ 334751 h 506956"/>
              <a:gd name="connsiteX2980" fmla="*/ 238511 w 506956"/>
              <a:gd name="connsiteY2980" fmla="*/ 324904 h 506956"/>
              <a:gd name="connsiteX2981" fmla="*/ 232609 w 506956"/>
              <a:gd name="connsiteY2981" fmla="*/ 315710 h 506956"/>
              <a:gd name="connsiteX2982" fmla="*/ 236770 w 506956"/>
              <a:gd name="connsiteY2982" fmla="*/ 315710 h 506956"/>
              <a:gd name="connsiteX2983" fmla="*/ 240578 w 506956"/>
              <a:gd name="connsiteY2983" fmla="*/ 321695 h 506956"/>
              <a:gd name="connsiteX2984" fmla="*/ 244386 w 506956"/>
              <a:gd name="connsiteY2984" fmla="*/ 315710 h 506956"/>
              <a:gd name="connsiteX2985" fmla="*/ 248548 w 506956"/>
              <a:gd name="connsiteY2985" fmla="*/ 315710 h 506956"/>
              <a:gd name="connsiteX2986" fmla="*/ 242646 w 506956"/>
              <a:gd name="connsiteY2986" fmla="*/ 324904 h 506956"/>
              <a:gd name="connsiteX2987" fmla="*/ 248956 w 506956"/>
              <a:gd name="connsiteY2987" fmla="*/ 334751 h 506956"/>
              <a:gd name="connsiteX2988" fmla="*/ 244794 w 506956"/>
              <a:gd name="connsiteY2988" fmla="*/ 334751 h 506956"/>
              <a:gd name="connsiteX2989" fmla="*/ 240578 w 506956"/>
              <a:gd name="connsiteY2989" fmla="*/ 328060 h 506956"/>
              <a:gd name="connsiteX2990" fmla="*/ 266378 w 506956"/>
              <a:gd name="connsiteY2990" fmla="*/ 328060 h 506956"/>
              <a:gd name="connsiteX2991" fmla="*/ 262162 w 506956"/>
              <a:gd name="connsiteY2991" fmla="*/ 334751 h 506956"/>
              <a:gd name="connsiteX2992" fmla="*/ 258001 w 506956"/>
              <a:gd name="connsiteY2992" fmla="*/ 334751 h 506956"/>
              <a:gd name="connsiteX2993" fmla="*/ 264311 w 506956"/>
              <a:gd name="connsiteY2993" fmla="*/ 324904 h 506956"/>
              <a:gd name="connsiteX2994" fmla="*/ 258409 w 506956"/>
              <a:gd name="connsiteY2994" fmla="*/ 315710 h 506956"/>
              <a:gd name="connsiteX2995" fmla="*/ 262570 w 506956"/>
              <a:gd name="connsiteY2995" fmla="*/ 315710 h 506956"/>
              <a:gd name="connsiteX2996" fmla="*/ 266378 w 506956"/>
              <a:gd name="connsiteY2996" fmla="*/ 321695 h 506956"/>
              <a:gd name="connsiteX2997" fmla="*/ 270187 w 506956"/>
              <a:gd name="connsiteY2997" fmla="*/ 315710 h 506956"/>
              <a:gd name="connsiteX2998" fmla="*/ 274348 w 506956"/>
              <a:gd name="connsiteY2998" fmla="*/ 315710 h 506956"/>
              <a:gd name="connsiteX2999" fmla="*/ 268446 w 506956"/>
              <a:gd name="connsiteY2999" fmla="*/ 324904 h 506956"/>
              <a:gd name="connsiteX3000" fmla="*/ 274756 w 506956"/>
              <a:gd name="connsiteY3000" fmla="*/ 334751 h 506956"/>
              <a:gd name="connsiteX3001" fmla="*/ 270595 w 506956"/>
              <a:gd name="connsiteY3001" fmla="*/ 334751 h 506956"/>
              <a:gd name="connsiteX3002" fmla="*/ 266378 w 506956"/>
              <a:gd name="connsiteY3002" fmla="*/ 328060 h 506956"/>
              <a:gd name="connsiteX3003" fmla="*/ 292179 w 506956"/>
              <a:gd name="connsiteY3003" fmla="*/ 328060 h 506956"/>
              <a:gd name="connsiteX3004" fmla="*/ 287962 w 506956"/>
              <a:gd name="connsiteY3004" fmla="*/ 334751 h 506956"/>
              <a:gd name="connsiteX3005" fmla="*/ 283801 w 506956"/>
              <a:gd name="connsiteY3005" fmla="*/ 334751 h 506956"/>
              <a:gd name="connsiteX3006" fmla="*/ 290111 w 506956"/>
              <a:gd name="connsiteY3006" fmla="*/ 324904 h 506956"/>
              <a:gd name="connsiteX3007" fmla="*/ 284209 w 506956"/>
              <a:gd name="connsiteY3007" fmla="*/ 315710 h 506956"/>
              <a:gd name="connsiteX3008" fmla="*/ 288370 w 506956"/>
              <a:gd name="connsiteY3008" fmla="*/ 315710 h 506956"/>
              <a:gd name="connsiteX3009" fmla="*/ 292179 w 506956"/>
              <a:gd name="connsiteY3009" fmla="*/ 321695 h 506956"/>
              <a:gd name="connsiteX3010" fmla="*/ 295987 w 506956"/>
              <a:gd name="connsiteY3010" fmla="*/ 315710 h 506956"/>
              <a:gd name="connsiteX3011" fmla="*/ 300148 w 506956"/>
              <a:gd name="connsiteY3011" fmla="*/ 315710 h 506956"/>
              <a:gd name="connsiteX3012" fmla="*/ 294246 w 506956"/>
              <a:gd name="connsiteY3012" fmla="*/ 324904 h 506956"/>
              <a:gd name="connsiteX3013" fmla="*/ 300556 w 506956"/>
              <a:gd name="connsiteY3013" fmla="*/ 334751 h 506956"/>
              <a:gd name="connsiteX3014" fmla="*/ 296395 w 506956"/>
              <a:gd name="connsiteY3014" fmla="*/ 334751 h 506956"/>
              <a:gd name="connsiteX3015" fmla="*/ 292179 w 506956"/>
              <a:gd name="connsiteY3015" fmla="*/ 328060 h 506956"/>
              <a:gd name="connsiteX3016" fmla="*/ 317979 w 506956"/>
              <a:gd name="connsiteY3016" fmla="*/ 328060 h 506956"/>
              <a:gd name="connsiteX3017" fmla="*/ 313762 w 506956"/>
              <a:gd name="connsiteY3017" fmla="*/ 334751 h 506956"/>
              <a:gd name="connsiteX3018" fmla="*/ 309601 w 506956"/>
              <a:gd name="connsiteY3018" fmla="*/ 334751 h 506956"/>
              <a:gd name="connsiteX3019" fmla="*/ 315911 w 506956"/>
              <a:gd name="connsiteY3019" fmla="*/ 324904 h 506956"/>
              <a:gd name="connsiteX3020" fmla="*/ 310009 w 506956"/>
              <a:gd name="connsiteY3020" fmla="*/ 315710 h 506956"/>
              <a:gd name="connsiteX3021" fmla="*/ 314170 w 506956"/>
              <a:gd name="connsiteY3021" fmla="*/ 315710 h 506956"/>
              <a:gd name="connsiteX3022" fmla="*/ 317979 w 506956"/>
              <a:gd name="connsiteY3022" fmla="*/ 321695 h 506956"/>
              <a:gd name="connsiteX3023" fmla="*/ 321787 w 506956"/>
              <a:gd name="connsiteY3023" fmla="*/ 315710 h 506956"/>
              <a:gd name="connsiteX3024" fmla="*/ 325948 w 506956"/>
              <a:gd name="connsiteY3024" fmla="*/ 315710 h 506956"/>
              <a:gd name="connsiteX3025" fmla="*/ 320046 w 506956"/>
              <a:gd name="connsiteY3025" fmla="*/ 324904 h 506956"/>
              <a:gd name="connsiteX3026" fmla="*/ 326356 w 506956"/>
              <a:gd name="connsiteY3026" fmla="*/ 334751 h 506956"/>
              <a:gd name="connsiteX3027" fmla="*/ 322195 w 506956"/>
              <a:gd name="connsiteY3027" fmla="*/ 334751 h 506956"/>
              <a:gd name="connsiteX3028" fmla="*/ 317979 w 506956"/>
              <a:gd name="connsiteY3028" fmla="*/ 328060 h 506956"/>
              <a:gd name="connsiteX3029" fmla="*/ 343779 w 506956"/>
              <a:gd name="connsiteY3029" fmla="*/ 328060 h 506956"/>
              <a:gd name="connsiteX3030" fmla="*/ 339563 w 506956"/>
              <a:gd name="connsiteY3030" fmla="*/ 334751 h 506956"/>
              <a:gd name="connsiteX3031" fmla="*/ 335401 w 506956"/>
              <a:gd name="connsiteY3031" fmla="*/ 334751 h 506956"/>
              <a:gd name="connsiteX3032" fmla="*/ 341711 w 506956"/>
              <a:gd name="connsiteY3032" fmla="*/ 324904 h 506956"/>
              <a:gd name="connsiteX3033" fmla="*/ 335809 w 506956"/>
              <a:gd name="connsiteY3033" fmla="*/ 315710 h 506956"/>
              <a:gd name="connsiteX3034" fmla="*/ 339971 w 506956"/>
              <a:gd name="connsiteY3034" fmla="*/ 315710 h 506956"/>
              <a:gd name="connsiteX3035" fmla="*/ 343779 w 506956"/>
              <a:gd name="connsiteY3035" fmla="*/ 321695 h 506956"/>
              <a:gd name="connsiteX3036" fmla="*/ 347587 w 506956"/>
              <a:gd name="connsiteY3036" fmla="*/ 315710 h 506956"/>
              <a:gd name="connsiteX3037" fmla="*/ 351748 w 506956"/>
              <a:gd name="connsiteY3037" fmla="*/ 315710 h 506956"/>
              <a:gd name="connsiteX3038" fmla="*/ 345846 w 506956"/>
              <a:gd name="connsiteY3038" fmla="*/ 324904 h 506956"/>
              <a:gd name="connsiteX3039" fmla="*/ 352156 w 506956"/>
              <a:gd name="connsiteY3039" fmla="*/ 334751 h 506956"/>
              <a:gd name="connsiteX3040" fmla="*/ 347995 w 506956"/>
              <a:gd name="connsiteY3040" fmla="*/ 334751 h 506956"/>
              <a:gd name="connsiteX3041" fmla="*/ 343779 w 506956"/>
              <a:gd name="connsiteY3041" fmla="*/ 328060 h 506956"/>
              <a:gd name="connsiteX3042" fmla="*/ 369579 w 506956"/>
              <a:gd name="connsiteY3042" fmla="*/ 328060 h 506956"/>
              <a:gd name="connsiteX3043" fmla="*/ 365363 w 506956"/>
              <a:gd name="connsiteY3043" fmla="*/ 334751 h 506956"/>
              <a:gd name="connsiteX3044" fmla="*/ 361201 w 506956"/>
              <a:gd name="connsiteY3044" fmla="*/ 334751 h 506956"/>
              <a:gd name="connsiteX3045" fmla="*/ 367511 w 506956"/>
              <a:gd name="connsiteY3045" fmla="*/ 324904 h 506956"/>
              <a:gd name="connsiteX3046" fmla="*/ 361609 w 506956"/>
              <a:gd name="connsiteY3046" fmla="*/ 315710 h 506956"/>
              <a:gd name="connsiteX3047" fmla="*/ 365771 w 506956"/>
              <a:gd name="connsiteY3047" fmla="*/ 315710 h 506956"/>
              <a:gd name="connsiteX3048" fmla="*/ 369579 w 506956"/>
              <a:gd name="connsiteY3048" fmla="*/ 321695 h 506956"/>
              <a:gd name="connsiteX3049" fmla="*/ 373387 w 506956"/>
              <a:gd name="connsiteY3049" fmla="*/ 315710 h 506956"/>
              <a:gd name="connsiteX3050" fmla="*/ 377548 w 506956"/>
              <a:gd name="connsiteY3050" fmla="*/ 315710 h 506956"/>
              <a:gd name="connsiteX3051" fmla="*/ 371646 w 506956"/>
              <a:gd name="connsiteY3051" fmla="*/ 324904 h 506956"/>
              <a:gd name="connsiteX3052" fmla="*/ 377956 w 506956"/>
              <a:gd name="connsiteY3052" fmla="*/ 334751 h 506956"/>
              <a:gd name="connsiteX3053" fmla="*/ 373795 w 506956"/>
              <a:gd name="connsiteY3053" fmla="*/ 334751 h 506956"/>
              <a:gd name="connsiteX3054" fmla="*/ 369579 w 506956"/>
              <a:gd name="connsiteY3054" fmla="*/ 328060 h 506956"/>
              <a:gd name="connsiteX3055" fmla="*/ 395379 w 506956"/>
              <a:gd name="connsiteY3055" fmla="*/ 328060 h 506956"/>
              <a:gd name="connsiteX3056" fmla="*/ 391163 w 506956"/>
              <a:gd name="connsiteY3056" fmla="*/ 334751 h 506956"/>
              <a:gd name="connsiteX3057" fmla="*/ 387001 w 506956"/>
              <a:gd name="connsiteY3057" fmla="*/ 334751 h 506956"/>
              <a:gd name="connsiteX3058" fmla="*/ 393312 w 506956"/>
              <a:gd name="connsiteY3058" fmla="*/ 324904 h 506956"/>
              <a:gd name="connsiteX3059" fmla="*/ 387409 w 506956"/>
              <a:gd name="connsiteY3059" fmla="*/ 315710 h 506956"/>
              <a:gd name="connsiteX3060" fmla="*/ 391571 w 506956"/>
              <a:gd name="connsiteY3060" fmla="*/ 315710 h 506956"/>
              <a:gd name="connsiteX3061" fmla="*/ 395379 w 506956"/>
              <a:gd name="connsiteY3061" fmla="*/ 321695 h 506956"/>
              <a:gd name="connsiteX3062" fmla="*/ 399187 w 506956"/>
              <a:gd name="connsiteY3062" fmla="*/ 315710 h 506956"/>
              <a:gd name="connsiteX3063" fmla="*/ 403348 w 506956"/>
              <a:gd name="connsiteY3063" fmla="*/ 315710 h 506956"/>
              <a:gd name="connsiteX3064" fmla="*/ 397446 w 506956"/>
              <a:gd name="connsiteY3064" fmla="*/ 324904 h 506956"/>
              <a:gd name="connsiteX3065" fmla="*/ 403756 w 506956"/>
              <a:gd name="connsiteY3065" fmla="*/ 334751 h 506956"/>
              <a:gd name="connsiteX3066" fmla="*/ 399595 w 506956"/>
              <a:gd name="connsiteY3066" fmla="*/ 334751 h 506956"/>
              <a:gd name="connsiteX3067" fmla="*/ 395379 w 506956"/>
              <a:gd name="connsiteY3067" fmla="*/ 328060 h 506956"/>
              <a:gd name="connsiteX3068" fmla="*/ 421179 w 506956"/>
              <a:gd name="connsiteY3068" fmla="*/ 328060 h 506956"/>
              <a:gd name="connsiteX3069" fmla="*/ 416963 w 506956"/>
              <a:gd name="connsiteY3069" fmla="*/ 334751 h 506956"/>
              <a:gd name="connsiteX3070" fmla="*/ 412801 w 506956"/>
              <a:gd name="connsiteY3070" fmla="*/ 334751 h 506956"/>
              <a:gd name="connsiteX3071" fmla="*/ 419112 w 506956"/>
              <a:gd name="connsiteY3071" fmla="*/ 324904 h 506956"/>
              <a:gd name="connsiteX3072" fmla="*/ 413209 w 506956"/>
              <a:gd name="connsiteY3072" fmla="*/ 315710 h 506956"/>
              <a:gd name="connsiteX3073" fmla="*/ 417371 w 506956"/>
              <a:gd name="connsiteY3073" fmla="*/ 315710 h 506956"/>
              <a:gd name="connsiteX3074" fmla="*/ 421179 w 506956"/>
              <a:gd name="connsiteY3074" fmla="*/ 321695 h 506956"/>
              <a:gd name="connsiteX3075" fmla="*/ 424987 w 506956"/>
              <a:gd name="connsiteY3075" fmla="*/ 315710 h 506956"/>
              <a:gd name="connsiteX3076" fmla="*/ 429149 w 506956"/>
              <a:gd name="connsiteY3076" fmla="*/ 315710 h 506956"/>
              <a:gd name="connsiteX3077" fmla="*/ 423246 w 506956"/>
              <a:gd name="connsiteY3077" fmla="*/ 324904 h 506956"/>
              <a:gd name="connsiteX3078" fmla="*/ 429557 w 506956"/>
              <a:gd name="connsiteY3078" fmla="*/ 334751 h 506956"/>
              <a:gd name="connsiteX3079" fmla="*/ 425395 w 506956"/>
              <a:gd name="connsiteY3079" fmla="*/ 334751 h 506956"/>
              <a:gd name="connsiteX3080" fmla="*/ 421179 w 506956"/>
              <a:gd name="connsiteY3080" fmla="*/ 328060 h 506956"/>
              <a:gd name="connsiteX3081" fmla="*/ 446979 w 506956"/>
              <a:gd name="connsiteY3081" fmla="*/ 328060 h 506956"/>
              <a:gd name="connsiteX3082" fmla="*/ 442763 w 506956"/>
              <a:gd name="connsiteY3082" fmla="*/ 334751 h 506956"/>
              <a:gd name="connsiteX3083" fmla="*/ 438601 w 506956"/>
              <a:gd name="connsiteY3083" fmla="*/ 334751 h 506956"/>
              <a:gd name="connsiteX3084" fmla="*/ 444912 w 506956"/>
              <a:gd name="connsiteY3084" fmla="*/ 324904 h 506956"/>
              <a:gd name="connsiteX3085" fmla="*/ 439009 w 506956"/>
              <a:gd name="connsiteY3085" fmla="*/ 315710 h 506956"/>
              <a:gd name="connsiteX3086" fmla="*/ 443171 w 506956"/>
              <a:gd name="connsiteY3086" fmla="*/ 315710 h 506956"/>
              <a:gd name="connsiteX3087" fmla="*/ 446979 w 506956"/>
              <a:gd name="connsiteY3087" fmla="*/ 321695 h 506956"/>
              <a:gd name="connsiteX3088" fmla="*/ 450787 w 506956"/>
              <a:gd name="connsiteY3088" fmla="*/ 315710 h 506956"/>
              <a:gd name="connsiteX3089" fmla="*/ 454949 w 506956"/>
              <a:gd name="connsiteY3089" fmla="*/ 315710 h 506956"/>
              <a:gd name="connsiteX3090" fmla="*/ 449046 w 506956"/>
              <a:gd name="connsiteY3090" fmla="*/ 324904 h 506956"/>
              <a:gd name="connsiteX3091" fmla="*/ 455357 w 506956"/>
              <a:gd name="connsiteY3091" fmla="*/ 334751 h 506956"/>
              <a:gd name="connsiteX3092" fmla="*/ 451195 w 506956"/>
              <a:gd name="connsiteY3092" fmla="*/ 334751 h 506956"/>
              <a:gd name="connsiteX3093" fmla="*/ 446979 w 506956"/>
              <a:gd name="connsiteY3093" fmla="*/ 328060 h 506956"/>
              <a:gd name="connsiteX3094" fmla="*/ 472779 w 506956"/>
              <a:gd name="connsiteY3094" fmla="*/ 328060 h 506956"/>
              <a:gd name="connsiteX3095" fmla="*/ 468563 w 506956"/>
              <a:gd name="connsiteY3095" fmla="*/ 334751 h 506956"/>
              <a:gd name="connsiteX3096" fmla="*/ 464401 w 506956"/>
              <a:gd name="connsiteY3096" fmla="*/ 334751 h 506956"/>
              <a:gd name="connsiteX3097" fmla="*/ 470712 w 506956"/>
              <a:gd name="connsiteY3097" fmla="*/ 324904 h 506956"/>
              <a:gd name="connsiteX3098" fmla="*/ 464809 w 506956"/>
              <a:gd name="connsiteY3098" fmla="*/ 315710 h 506956"/>
              <a:gd name="connsiteX3099" fmla="*/ 468971 w 506956"/>
              <a:gd name="connsiteY3099" fmla="*/ 315710 h 506956"/>
              <a:gd name="connsiteX3100" fmla="*/ 472779 w 506956"/>
              <a:gd name="connsiteY3100" fmla="*/ 321695 h 506956"/>
              <a:gd name="connsiteX3101" fmla="*/ 476587 w 506956"/>
              <a:gd name="connsiteY3101" fmla="*/ 315710 h 506956"/>
              <a:gd name="connsiteX3102" fmla="*/ 480749 w 506956"/>
              <a:gd name="connsiteY3102" fmla="*/ 315710 h 506956"/>
              <a:gd name="connsiteX3103" fmla="*/ 474846 w 506956"/>
              <a:gd name="connsiteY3103" fmla="*/ 324904 h 506956"/>
              <a:gd name="connsiteX3104" fmla="*/ 481157 w 506956"/>
              <a:gd name="connsiteY3104" fmla="*/ 334751 h 506956"/>
              <a:gd name="connsiteX3105" fmla="*/ 476995 w 506956"/>
              <a:gd name="connsiteY3105" fmla="*/ 334751 h 506956"/>
              <a:gd name="connsiteX3106" fmla="*/ 472779 w 506956"/>
              <a:gd name="connsiteY3106" fmla="*/ 328060 h 506956"/>
              <a:gd name="connsiteX3107" fmla="*/ 498579 w 506956"/>
              <a:gd name="connsiteY3107" fmla="*/ 328060 h 506956"/>
              <a:gd name="connsiteX3108" fmla="*/ 494363 w 506956"/>
              <a:gd name="connsiteY3108" fmla="*/ 334751 h 506956"/>
              <a:gd name="connsiteX3109" fmla="*/ 490201 w 506956"/>
              <a:gd name="connsiteY3109" fmla="*/ 334751 h 506956"/>
              <a:gd name="connsiteX3110" fmla="*/ 496512 w 506956"/>
              <a:gd name="connsiteY3110" fmla="*/ 324904 h 506956"/>
              <a:gd name="connsiteX3111" fmla="*/ 490609 w 506956"/>
              <a:gd name="connsiteY3111" fmla="*/ 315710 h 506956"/>
              <a:gd name="connsiteX3112" fmla="*/ 494771 w 506956"/>
              <a:gd name="connsiteY3112" fmla="*/ 315710 h 506956"/>
              <a:gd name="connsiteX3113" fmla="*/ 498579 w 506956"/>
              <a:gd name="connsiteY3113" fmla="*/ 321695 h 506956"/>
              <a:gd name="connsiteX3114" fmla="*/ 502387 w 506956"/>
              <a:gd name="connsiteY3114" fmla="*/ 315710 h 506956"/>
              <a:gd name="connsiteX3115" fmla="*/ 506549 w 506956"/>
              <a:gd name="connsiteY3115" fmla="*/ 315710 h 506956"/>
              <a:gd name="connsiteX3116" fmla="*/ 500646 w 506956"/>
              <a:gd name="connsiteY3116" fmla="*/ 324904 h 506956"/>
              <a:gd name="connsiteX3117" fmla="*/ 506957 w 506956"/>
              <a:gd name="connsiteY3117" fmla="*/ 334751 h 506956"/>
              <a:gd name="connsiteX3118" fmla="*/ 502795 w 506956"/>
              <a:gd name="connsiteY3118" fmla="*/ 334751 h 506956"/>
              <a:gd name="connsiteX3119" fmla="*/ 498579 w 506956"/>
              <a:gd name="connsiteY3119" fmla="*/ 328060 h 506956"/>
              <a:gd name="connsiteX3120" fmla="*/ 8378 w 506956"/>
              <a:gd name="connsiteY3120" fmla="*/ 356761 h 506956"/>
              <a:gd name="connsiteX3121" fmla="*/ 4162 w 506956"/>
              <a:gd name="connsiteY3121" fmla="*/ 363452 h 506956"/>
              <a:gd name="connsiteX3122" fmla="*/ 0 w 506956"/>
              <a:gd name="connsiteY3122" fmla="*/ 363452 h 506956"/>
              <a:gd name="connsiteX3123" fmla="*/ 6310 w 506956"/>
              <a:gd name="connsiteY3123" fmla="*/ 353605 h 506956"/>
              <a:gd name="connsiteX3124" fmla="*/ 408 w 506956"/>
              <a:gd name="connsiteY3124" fmla="*/ 344412 h 506956"/>
              <a:gd name="connsiteX3125" fmla="*/ 4570 w 506956"/>
              <a:gd name="connsiteY3125" fmla="*/ 344412 h 506956"/>
              <a:gd name="connsiteX3126" fmla="*/ 8378 w 506956"/>
              <a:gd name="connsiteY3126" fmla="*/ 350396 h 506956"/>
              <a:gd name="connsiteX3127" fmla="*/ 12186 w 506956"/>
              <a:gd name="connsiteY3127" fmla="*/ 344412 h 506956"/>
              <a:gd name="connsiteX3128" fmla="*/ 16347 w 506956"/>
              <a:gd name="connsiteY3128" fmla="*/ 344412 h 506956"/>
              <a:gd name="connsiteX3129" fmla="*/ 10445 w 506956"/>
              <a:gd name="connsiteY3129" fmla="*/ 353605 h 506956"/>
              <a:gd name="connsiteX3130" fmla="*/ 16755 w 506956"/>
              <a:gd name="connsiteY3130" fmla="*/ 363452 h 506956"/>
              <a:gd name="connsiteX3131" fmla="*/ 12594 w 506956"/>
              <a:gd name="connsiteY3131" fmla="*/ 363452 h 506956"/>
              <a:gd name="connsiteX3132" fmla="*/ 8378 w 506956"/>
              <a:gd name="connsiteY3132" fmla="*/ 356761 h 506956"/>
              <a:gd name="connsiteX3133" fmla="*/ 34178 w 506956"/>
              <a:gd name="connsiteY3133" fmla="*/ 356761 h 506956"/>
              <a:gd name="connsiteX3134" fmla="*/ 29962 w 506956"/>
              <a:gd name="connsiteY3134" fmla="*/ 363452 h 506956"/>
              <a:gd name="connsiteX3135" fmla="*/ 25800 w 506956"/>
              <a:gd name="connsiteY3135" fmla="*/ 363452 h 506956"/>
              <a:gd name="connsiteX3136" fmla="*/ 32110 w 506956"/>
              <a:gd name="connsiteY3136" fmla="*/ 353605 h 506956"/>
              <a:gd name="connsiteX3137" fmla="*/ 26208 w 506956"/>
              <a:gd name="connsiteY3137" fmla="*/ 344412 h 506956"/>
              <a:gd name="connsiteX3138" fmla="*/ 30370 w 506956"/>
              <a:gd name="connsiteY3138" fmla="*/ 344412 h 506956"/>
              <a:gd name="connsiteX3139" fmla="*/ 34178 w 506956"/>
              <a:gd name="connsiteY3139" fmla="*/ 350396 h 506956"/>
              <a:gd name="connsiteX3140" fmla="*/ 37986 w 506956"/>
              <a:gd name="connsiteY3140" fmla="*/ 344412 h 506956"/>
              <a:gd name="connsiteX3141" fmla="*/ 42147 w 506956"/>
              <a:gd name="connsiteY3141" fmla="*/ 344412 h 506956"/>
              <a:gd name="connsiteX3142" fmla="*/ 36245 w 506956"/>
              <a:gd name="connsiteY3142" fmla="*/ 353605 h 506956"/>
              <a:gd name="connsiteX3143" fmla="*/ 42555 w 506956"/>
              <a:gd name="connsiteY3143" fmla="*/ 363452 h 506956"/>
              <a:gd name="connsiteX3144" fmla="*/ 38394 w 506956"/>
              <a:gd name="connsiteY3144" fmla="*/ 363452 h 506956"/>
              <a:gd name="connsiteX3145" fmla="*/ 34178 w 506956"/>
              <a:gd name="connsiteY3145" fmla="*/ 356761 h 506956"/>
              <a:gd name="connsiteX3146" fmla="*/ 59978 w 506956"/>
              <a:gd name="connsiteY3146" fmla="*/ 356761 h 506956"/>
              <a:gd name="connsiteX3147" fmla="*/ 55762 w 506956"/>
              <a:gd name="connsiteY3147" fmla="*/ 363452 h 506956"/>
              <a:gd name="connsiteX3148" fmla="*/ 51600 w 506956"/>
              <a:gd name="connsiteY3148" fmla="*/ 363452 h 506956"/>
              <a:gd name="connsiteX3149" fmla="*/ 57911 w 506956"/>
              <a:gd name="connsiteY3149" fmla="*/ 353605 h 506956"/>
              <a:gd name="connsiteX3150" fmla="*/ 52008 w 506956"/>
              <a:gd name="connsiteY3150" fmla="*/ 344412 h 506956"/>
              <a:gd name="connsiteX3151" fmla="*/ 56170 w 506956"/>
              <a:gd name="connsiteY3151" fmla="*/ 344412 h 506956"/>
              <a:gd name="connsiteX3152" fmla="*/ 59978 w 506956"/>
              <a:gd name="connsiteY3152" fmla="*/ 350396 h 506956"/>
              <a:gd name="connsiteX3153" fmla="*/ 63786 w 506956"/>
              <a:gd name="connsiteY3153" fmla="*/ 344412 h 506956"/>
              <a:gd name="connsiteX3154" fmla="*/ 67948 w 506956"/>
              <a:gd name="connsiteY3154" fmla="*/ 344412 h 506956"/>
              <a:gd name="connsiteX3155" fmla="*/ 62045 w 506956"/>
              <a:gd name="connsiteY3155" fmla="*/ 353605 h 506956"/>
              <a:gd name="connsiteX3156" fmla="*/ 68356 w 506956"/>
              <a:gd name="connsiteY3156" fmla="*/ 363452 h 506956"/>
              <a:gd name="connsiteX3157" fmla="*/ 64194 w 506956"/>
              <a:gd name="connsiteY3157" fmla="*/ 363452 h 506956"/>
              <a:gd name="connsiteX3158" fmla="*/ 59978 w 506956"/>
              <a:gd name="connsiteY3158" fmla="*/ 356761 h 506956"/>
              <a:gd name="connsiteX3159" fmla="*/ 85778 w 506956"/>
              <a:gd name="connsiteY3159" fmla="*/ 356761 h 506956"/>
              <a:gd name="connsiteX3160" fmla="*/ 81562 w 506956"/>
              <a:gd name="connsiteY3160" fmla="*/ 363452 h 506956"/>
              <a:gd name="connsiteX3161" fmla="*/ 77400 w 506956"/>
              <a:gd name="connsiteY3161" fmla="*/ 363452 h 506956"/>
              <a:gd name="connsiteX3162" fmla="*/ 83711 w 506956"/>
              <a:gd name="connsiteY3162" fmla="*/ 353605 h 506956"/>
              <a:gd name="connsiteX3163" fmla="*/ 77808 w 506956"/>
              <a:gd name="connsiteY3163" fmla="*/ 344412 h 506956"/>
              <a:gd name="connsiteX3164" fmla="*/ 81970 w 506956"/>
              <a:gd name="connsiteY3164" fmla="*/ 344412 h 506956"/>
              <a:gd name="connsiteX3165" fmla="*/ 85778 w 506956"/>
              <a:gd name="connsiteY3165" fmla="*/ 350396 h 506956"/>
              <a:gd name="connsiteX3166" fmla="*/ 89586 w 506956"/>
              <a:gd name="connsiteY3166" fmla="*/ 344412 h 506956"/>
              <a:gd name="connsiteX3167" fmla="*/ 93748 w 506956"/>
              <a:gd name="connsiteY3167" fmla="*/ 344412 h 506956"/>
              <a:gd name="connsiteX3168" fmla="*/ 87845 w 506956"/>
              <a:gd name="connsiteY3168" fmla="*/ 353605 h 506956"/>
              <a:gd name="connsiteX3169" fmla="*/ 94156 w 506956"/>
              <a:gd name="connsiteY3169" fmla="*/ 363452 h 506956"/>
              <a:gd name="connsiteX3170" fmla="*/ 89994 w 506956"/>
              <a:gd name="connsiteY3170" fmla="*/ 363452 h 506956"/>
              <a:gd name="connsiteX3171" fmla="*/ 85778 w 506956"/>
              <a:gd name="connsiteY3171" fmla="*/ 356761 h 506956"/>
              <a:gd name="connsiteX3172" fmla="*/ 111578 w 506956"/>
              <a:gd name="connsiteY3172" fmla="*/ 356761 h 506956"/>
              <a:gd name="connsiteX3173" fmla="*/ 107362 w 506956"/>
              <a:gd name="connsiteY3173" fmla="*/ 363452 h 506956"/>
              <a:gd name="connsiteX3174" fmla="*/ 103200 w 506956"/>
              <a:gd name="connsiteY3174" fmla="*/ 363452 h 506956"/>
              <a:gd name="connsiteX3175" fmla="*/ 109511 w 506956"/>
              <a:gd name="connsiteY3175" fmla="*/ 353605 h 506956"/>
              <a:gd name="connsiteX3176" fmla="*/ 103608 w 506956"/>
              <a:gd name="connsiteY3176" fmla="*/ 344412 h 506956"/>
              <a:gd name="connsiteX3177" fmla="*/ 107770 w 506956"/>
              <a:gd name="connsiteY3177" fmla="*/ 344412 h 506956"/>
              <a:gd name="connsiteX3178" fmla="*/ 111578 w 506956"/>
              <a:gd name="connsiteY3178" fmla="*/ 350396 h 506956"/>
              <a:gd name="connsiteX3179" fmla="*/ 115386 w 506956"/>
              <a:gd name="connsiteY3179" fmla="*/ 344412 h 506956"/>
              <a:gd name="connsiteX3180" fmla="*/ 119548 w 506956"/>
              <a:gd name="connsiteY3180" fmla="*/ 344412 h 506956"/>
              <a:gd name="connsiteX3181" fmla="*/ 113645 w 506956"/>
              <a:gd name="connsiteY3181" fmla="*/ 353605 h 506956"/>
              <a:gd name="connsiteX3182" fmla="*/ 119956 w 506956"/>
              <a:gd name="connsiteY3182" fmla="*/ 363452 h 506956"/>
              <a:gd name="connsiteX3183" fmla="*/ 115794 w 506956"/>
              <a:gd name="connsiteY3183" fmla="*/ 363452 h 506956"/>
              <a:gd name="connsiteX3184" fmla="*/ 111578 w 506956"/>
              <a:gd name="connsiteY3184" fmla="*/ 356761 h 506956"/>
              <a:gd name="connsiteX3185" fmla="*/ 137378 w 506956"/>
              <a:gd name="connsiteY3185" fmla="*/ 356761 h 506956"/>
              <a:gd name="connsiteX3186" fmla="*/ 133162 w 506956"/>
              <a:gd name="connsiteY3186" fmla="*/ 363452 h 506956"/>
              <a:gd name="connsiteX3187" fmla="*/ 129000 w 506956"/>
              <a:gd name="connsiteY3187" fmla="*/ 363452 h 506956"/>
              <a:gd name="connsiteX3188" fmla="*/ 135311 w 506956"/>
              <a:gd name="connsiteY3188" fmla="*/ 353605 h 506956"/>
              <a:gd name="connsiteX3189" fmla="*/ 129408 w 506956"/>
              <a:gd name="connsiteY3189" fmla="*/ 344412 h 506956"/>
              <a:gd name="connsiteX3190" fmla="*/ 133570 w 506956"/>
              <a:gd name="connsiteY3190" fmla="*/ 344412 h 506956"/>
              <a:gd name="connsiteX3191" fmla="*/ 137378 w 506956"/>
              <a:gd name="connsiteY3191" fmla="*/ 350396 h 506956"/>
              <a:gd name="connsiteX3192" fmla="*/ 141186 w 506956"/>
              <a:gd name="connsiteY3192" fmla="*/ 344412 h 506956"/>
              <a:gd name="connsiteX3193" fmla="*/ 145348 w 506956"/>
              <a:gd name="connsiteY3193" fmla="*/ 344412 h 506956"/>
              <a:gd name="connsiteX3194" fmla="*/ 139445 w 506956"/>
              <a:gd name="connsiteY3194" fmla="*/ 353605 h 506956"/>
              <a:gd name="connsiteX3195" fmla="*/ 145756 w 506956"/>
              <a:gd name="connsiteY3195" fmla="*/ 363452 h 506956"/>
              <a:gd name="connsiteX3196" fmla="*/ 141594 w 506956"/>
              <a:gd name="connsiteY3196" fmla="*/ 363452 h 506956"/>
              <a:gd name="connsiteX3197" fmla="*/ 137378 w 506956"/>
              <a:gd name="connsiteY3197" fmla="*/ 356761 h 506956"/>
              <a:gd name="connsiteX3198" fmla="*/ 163178 w 506956"/>
              <a:gd name="connsiteY3198" fmla="*/ 356761 h 506956"/>
              <a:gd name="connsiteX3199" fmla="*/ 158962 w 506956"/>
              <a:gd name="connsiteY3199" fmla="*/ 363452 h 506956"/>
              <a:gd name="connsiteX3200" fmla="*/ 154800 w 506956"/>
              <a:gd name="connsiteY3200" fmla="*/ 363452 h 506956"/>
              <a:gd name="connsiteX3201" fmla="*/ 161111 w 506956"/>
              <a:gd name="connsiteY3201" fmla="*/ 353605 h 506956"/>
              <a:gd name="connsiteX3202" fmla="*/ 155208 w 506956"/>
              <a:gd name="connsiteY3202" fmla="*/ 344412 h 506956"/>
              <a:gd name="connsiteX3203" fmla="*/ 159370 w 506956"/>
              <a:gd name="connsiteY3203" fmla="*/ 344412 h 506956"/>
              <a:gd name="connsiteX3204" fmla="*/ 163178 w 506956"/>
              <a:gd name="connsiteY3204" fmla="*/ 350396 h 506956"/>
              <a:gd name="connsiteX3205" fmla="*/ 166986 w 506956"/>
              <a:gd name="connsiteY3205" fmla="*/ 344412 h 506956"/>
              <a:gd name="connsiteX3206" fmla="*/ 171148 w 506956"/>
              <a:gd name="connsiteY3206" fmla="*/ 344412 h 506956"/>
              <a:gd name="connsiteX3207" fmla="*/ 165245 w 506956"/>
              <a:gd name="connsiteY3207" fmla="*/ 353605 h 506956"/>
              <a:gd name="connsiteX3208" fmla="*/ 171556 w 506956"/>
              <a:gd name="connsiteY3208" fmla="*/ 363452 h 506956"/>
              <a:gd name="connsiteX3209" fmla="*/ 167394 w 506956"/>
              <a:gd name="connsiteY3209" fmla="*/ 363452 h 506956"/>
              <a:gd name="connsiteX3210" fmla="*/ 163178 w 506956"/>
              <a:gd name="connsiteY3210" fmla="*/ 356761 h 506956"/>
              <a:gd name="connsiteX3211" fmla="*/ 188978 w 506956"/>
              <a:gd name="connsiteY3211" fmla="*/ 356761 h 506956"/>
              <a:gd name="connsiteX3212" fmla="*/ 184762 w 506956"/>
              <a:gd name="connsiteY3212" fmla="*/ 363452 h 506956"/>
              <a:gd name="connsiteX3213" fmla="*/ 180601 w 506956"/>
              <a:gd name="connsiteY3213" fmla="*/ 363452 h 506956"/>
              <a:gd name="connsiteX3214" fmla="*/ 186911 w 506956"/>
              <a:gd name="connsiteY3214" fmla="*/ 353605 h 506956"/>
              <a:gd name="connsiteX3215" fmla="*/ 181009 w 506956"/>
              <a:gd name="connsiteY3215" fmla="*/ 344412 h 506956"/>
              <a:gd name="connsiteX3216" fmla="*/ 185170 w 506956"/>
              <a:gd name="connsiteY3216" fmla="*/ 344412 h 506956"/>
              <a:gd name="connsiteX3217" fmla="*/ 188978 w 506956"/>
              <a:gd name="connsiteY3217" fmla="*/ 350396 h 506956"/>
              <a:gd name="connsiteX3218" fmla="*/ 192786 w 506956"/>
              <a:gd name="connsiteY3218" fmla="*/ 344412 h 506956"/>
              <a:gd name="connsiteX3219" fmla="*/ 196948 w 506956"/>
              <a:gd name="connsiteY3219" fmla="*/ 344412 h 506956"/>
              <a:gd name="connsiteX3220" fmla="*/ 191045 w 506956"/>
              <a:gd name="connsiteY3220" fmla="*/ 353605 h 506956"/>
              <a:gd name="connsiteX3221" fmla="*/ 197356 w 506956"/>
              <a:gd name="connsiteY3221" fmla="*/ 363452 h 506956"/>
              <a:gd name="connsiteX3222" fmla="*/ 193194 w 506956"/>
              <a:gd name="connsiteY3222" fmla="*/ 363452 h 506956"/>
              <a:gd name="connsiteX3223" fmla="*/ 188978 w 506956"/>
              <a:gd name="connsiteY3223" fmla="*/ 356761 h 506956"/>
              <a:gd name="connsiteX3224" fmla="*/ 214778 w 506956"/>
              <a:gd name="connsiteY3224" fmla="*/ 356761 h 506956"/>
              <a:gd name="connsiteX3225" fmla="*/ 210562 w 506956"/>
              <a:gd name="connsiteY3225" fmla="*/ 363452 h 506956"/>
              <a:gd name="connsiteX3226" fmla="*/ 206401 w 506956"/>
              <a:gd name="connsiteY3226" fmla="*/ 363452 h 506956"/>
              <a:gd name="connsiteX3227" fmla="*/ 212711 w 506956"/>
              <a:gd name="connsiteY3227" fmla="*/ 353605 h 506956"/>
              <a:gd name="connsiteX3228" fmla="*/ 206809 w 506956"/>
              <a:gd name="connsiteY3228" fmla="*/ 344412 h 506956"/>
              <a:gd name="connsiteX3229" fmla="*/ 210970 w 506956"/>
              <a:gd name="connsiteY3229" fmla="*/ 344412 h 506956"/>
              <a:gd name="connsiteX3230" fmla="*/ 214778 w 506956"/>
              <a:gd name="connsiteY3230" fmla="*/ 350396 h 506956"/>
              <a:gd name="connsiteX3231" fmla="*/ 218586 w 506956"/>
              <a:gd name="connsiteY3231" fmla="*/ 344412 h 506956"/>
              <a:gd name="connsiteX3232" fmla="*/ 222748 w 506956"/>
              <a:gd name="connsiteY3232" fmla="*/ 344412 h 506956"/>
              <a:gd name="connsiteX3233" fmla="*/ 216846 w 506956"/>
              <a:gd name="connsiteY3233" fmla="*/ 353605 h 506956"/>
              <a:gd name="connsiteX3234" fmla="*/ 223156 w 506956"/>
              <a:gd name="connsiteY3234" fmla="*/ 363452 h 506956"/>
              <a:gd name="connsiteX3235" fmla="*/ 218994 w 506956"/>
              <a:gd name="connsiteY3235" fmla="*/ 363452 h 506956"/>
              <a:gd name="connsiteX3236" fmla="*/ 214778 w 506956"/>
              <a:gd name="connsiteY3236" fmla="*/ 356761 h 506956"/>
              <a:gd name="connsiteX3237" fmla="*/ 240578 w 506956"/>
              <a:gd name="connsiteY3237" fmla="*/ 356761 h 506956"/>
              <a:gd name="connsiteX3238" fmla="*/ 236362 w 506956"/>
              <a:gd name="connsiteY3238" fmla="*/ 363452 h 506956"/>
              <a:gd name="connsiteX3239" fmla="*/ 232201 w 506956"/>
              <a:gd name="connsiteY3239" fmla="*/ 363452 h 506956"/>
              <a:gd name="connsiteX3240" fmla="*/ 238511 w 506956"/>
              <a:gd name="connsiteY3240" fmla="*/ 353605 h 506956"/>
              <a:gd name="connsiteX3241" fmla="*/ 232609 w 506956"/>
              <a:gd name="connsiteY3241" fmla="*/ 344412 h 506956"/>
              <a:gd name="connsiteX3242" fmla="*/ 236770 w 506956"/>
              <a:gd name="connsiteY3242" fmla="*/ 344412 h 506956"/>
              <a:gd name="connsiteX3243" fmla="*/ 240578 w 506956"/>
              <a:gd name="connsiteY3243" fmla="*/ 350396 h 506956"/>
              <a:gd name="connsiteX3244" fmla="*/ 244386 w 506956"/>
              <a:gd name="connsiteY3244" fmla="*/ 344412 h 506956"/>
              <a:gd name="connsiteX3245" fmla="*/ 248548 w 506956"/>
              <a:gd name="connsiteY3245" fmla="*/ 344412 h 506956"/>
              <a:gd name="connsiteX3246" fmla="*/ 242646 w 506956"/>
              <a:gd name="connsiteY3246" fmla="*/ 353605 h 506956"/>
              <a:gd name="connsiteX3247" fmla="*/ 248956 w 506956"/>
              <a:gd name="connsiteY3247" fmla="*/ 363452 h 506956"/>
              <a:gd name="connsiteX3248" fmla="*/ 244794 w 506956"/>
              <a:gd name="connsiteY3248" fmla="*/ 363452 h 506956"/>
              <a:gd name="connsiteX3249" fmla="*/ 240578 w 506956"/>
              <a:gd name="connsiteY3249" fmla="*/ 356761 h 506956"/>
              <a:gd name="connsiteX3250" fmla="*/ 266378 w 506956"/>
              <a:gd name="connsiteY3250" fmla="*/ 356761 h 506956"/>
              <a:gd name="connsiteX3251" fmla="*/ 262162 w 506956"/>
              <a:gd name="connsiteY3251" fmla="*/ 363452 h 506956"/>
              <a:gd name="connsiteX3252" fmla="*/ 258001 w 506956"/>
              <a:gd name="connsiteY3252" fmla="*/ 363452 h 506956"/>
              <a:gd name="connsiteX3253" fmla="*/ 264311 w 506956"/>
              <a:gd name="connsiteY3253" fmla="*/ 353605 h 506956"/>
              <a:gd name="connsiteX3254" fmla="*/ 258409 w 506956"/>
              <a:gd name="connsiteY3254" fmla="*/ 344412 h 506956"/>
              <a:gd name="connsiteX3255" fmla="*/ 262570 w 506956"/>
              <a:gd name="connsiteY3255" fmla="*/ 344412 h 506956"/>
              <a:gd name="connsiteX3256" fmla="*/ 266378 w 506956"/>
              <a:gd name="connsiteY3256" fmla="*/ 350396 h 506956"/>
              <a:gd name="connsiteX3257" fmla="*/ 270187 w 506956"/>
              <a:gd name="connsiteY3257" fmla="*/ 344412 h 506956"/>
              <a:gd name="connsiteX3258" fmla="*/ 274348 w 506956"/>
              <a:gd name="connsiteY3258" fmla="*/ 344412 h 506956"/>
              <a:gd name="connsiteX3259" fmla="*/ 268446 w 506956"/>
              <a:gd name="connsiteY3259" fmla="*/ 353605 h 506956"/>
              <a:gd name="connsiteX3260" fmla="*/ 274756 w 506956"/>
              <a:gd name="connsiteY3260" fmla="*/ 363452 h 506956"/>
              <a:gd name="connsiteX3261" fmla="*/ 270595 w 506956"/>
              <a:gd name="connsiteY3261" fmla="*/ 363452 h 506956"/>
              <a:gd name="connsiteX3262" fmla="*/ 266378 w 506956"/>
              <a:gd name="connsiteY3262" fmla="*/ 356761 h 506956"/>
              <a:gd name="connsiteX3263" fmla="*/ 292179 w 506956"/>
              <a:gd name="connsiteY3263" fmla="*/ 356761 h 506956"/>
              <a:gd name="connsiteX3264" fmla="*/ 287962 w 506956"/>
              <a:gd name="connsiteY3264" fmla="*/ 363452 h 506956"/>
              <a:gd name="connsiteX3265" fmla="*/ 283801 w 506956"/>
              <a:gd name="connsiteY3265" fmla="*/ 363452 h 506956"/>
              <a:gd name="connsiteX3266" fmla="*/ 290111 w 506956"/>
              <a:gd name="connsiteY3266" fmla="*/ 353605 h 506956"/>
              <a:gd name="connsiteX3267" fmla="*/ 284209 w 506956"/>
              <a:gd name="connsiteY3267" fmla="*/ 344412 h 506956"/>
              <a:gd name="connsiteX3268" fmla="*/ 288370 w 506956"/>
              <a:gd name="connsiteY3268" fmla="*/ 344412 h 506956"/>
              <a:gd name="connsiteX3269" fmla="*/ 292179 w 506956"/>
              <a:gd name="connsiteY3269" fmla="*/ 350396 h 506956"/>
              <a:gd name="connsiteX3270" fmla="*/ 295987 w 506956"/>
              <a:gd name="connsiteY3270" fmla="*/ 344412 h 506956"/>
              <a:gd name="connsiteX3271" fmla="*/ 300148 w 506956"/>
              <a:gd name="connsiteY3271" fmla="*/ 344412 h 506956"/>
              <a:gd name="connsiteX3272" fmla="*/ 294246 w 506956"/>
              <a:gd name="connsiteY3272" fmla="*/ 353605 h 506956"/>
              <a:gd name="connsiteX3273" fmla="*/ 300556 w 506956"/>
              <a:gd name="connsiteY3273" fmla="*/ 363452 h 506956"/>
              <a:gd name="connsiteX3274" fmla="*/ 296395 w 506956"/>
              <a:gd name="connsiteY3274" fmla="*/ 363452 h 506956"/>
              <a:gd name="connsiteX3275" fmla="*/ 292179 w 506956"/>
              <a:gd name="connsiteY3275" fmla="*/ 356761 h 506956"/>
              <a:gd name="connsiteX3276" fmla="*/ 317979 w 506956"/>
              <a:gd name="connsiteY3276" fmla="*/ 356761 h 506956"/>
              <a:gd name="connsiteX3277" fmla="*/ 313762 w 506956"/>
              <a:gd name="connsiteY3277" fmla="*/ 363452 h 506956"/>
              <a:gd name="connsiteX3278" fmla="*/ 309601 w 506956"/>
              <a:gd name="connsiteY3278" fmla="*/ 363452 h 506956"/>
              <a:gd name="connsiteX3279" fmla="*/ 315911 w 506956"/>
              <a:gd name="connsiteY3279" fmla="*/ 353605 h 506956"/>
              <a:gd name="connsiteX3280" fmla="*/ 310009 w 506956"/>
              <a:gd name="connsiteY3280" fmla="*/ 344412 h 506956"/>
              <a:gd name="connsiteX3281" fmla="*/ 314170 w 506956"/>
              <a:gd name="connsiteY3281" fmla="*/ 344412 h 506956"/>
              <a:gd name="connsiteX3282" fmla="*/ 317979 w 506956"/>
              <a:gd name="connsiteY3282" fmla="*/ 350396 h 506956"/>
              <a:gd name="connsiteX3283" fmla="*/ 321787 w 506956"/>
              <a:gd name="connsiteY3283" fmla="*/ 344412 h 506956"/>
              <a:gd name="connsiteX3284" fmla="*/ 325948 w 506956"/>
              <a:gd name="connsiteY3284" fmla="*/ 344412 h 506956"/>
              <a:gd name="connsiteX3285" fmla="*/ 320046 w 506956"/>
              <a:gd name="connsiteY3285" fmla="*/ 353605 h 506956"/>
              <a:gd name="connsiteX3286" fmla="*/ 326356 w 506956"/>
              <a:gd name="connsiteY3286" fmla="*/ 363452 h 506956"/>
              <a:gd name="connsiteX3287" fmla="*/ 322195 w 506956"/>
              <a:gd name="connsiteY3287" fmla="*/ 363452 h 506956"/>
              <a:gd name="connsiteX3288" fmla="*/ 317979 w 506956"/>
              <a:gd name="connsiteY3288" fmla="*/ 356761 h 506956"/>
              <a:gd name="connsiteX3289" fmla="*/ 343779 w 506956"/>
              <a:gd name="connsiteY3289" fmla="*/ 356761 h 506956"/>
              <a:gd name="connsiteX3290" fmla="*/ 339563 w 506956"/>
              <a:gd name="connsiteY3290" fmla="*/ 363452 h 506956"/>
              <a:gd name="connsiteX3291" fmla="*/ 335401 w 506956"/>
              <a:gd name="connsiteY3291" fmla="*/ 363452 h 506956"/>
              <a:gd name="connsiteX3292" fmla="*/ 341711 w 506956"/>
              <a:gd name="connsiteY3292" fmla="*/ 353605 h 506956"/>
              <a:gd name="connsiteX3293" fmla="*/ 335809 w 506956"/>
              <a:gd name="connsiteY3293" fmla="*/ 344412 h 506956"/>
              <a:gd name="connsiteX3294" fmla="*/ 339971 w 506956"/>
              <a:gd name="connsiteY3294" fmla="*/ 344412 h 506956"/>
              <a:gd name="connsiteX3295" fmla="*/ 343779 w 506956"/>
              <a:gd name="connsiteY3295" fmla="*/ 350396 h 506956"/>
              <a:gd name="connsiteX3296" fmla="*/ 347587 w 506956"/>
              <a:gd name="connsiteY3296" fmla="*/ 344412 h 506956"/>
              <a:gd name="connsiteX3297" fmla="*/ 351748 w 506956"/>
              <a:gd name="connsiteY3297" fmla="*/ 344412 h 506956"/>
              <a:gd name="connsiteX3298" fmla="*/ 345846 w 506956"/>
              <a:gd name="connsiteY3298" fmla="*/ 353605 h 506956"/>
              <a:gd name="connsiteX3299" fmla="*/ 352156 w 506956"/>
              <a:gd name="connsiteY3299" fmla="*/ 363452 h 506956"/>
              <a:gd name="connsiteX3300" fmla="*/ 347995 w 506956"/>
              <a:gd name="connsiteY3300" fmla="*/ 363452 h 506956"/>
              <a:gd name="connsiteX3301" fmla="*/ 343779 w 506956"/>
              <a:gd name="connsiteY3301" fmla="*/ 356761 h 506956"/>
              <a:gd name="connsiteX3302" fmla="*/ 369579 w 506956"/>
              <a:gd name="connsiteY3302" fmla="*/ 356761 h 506956"/>
              <a:gd name="connsiteX3303" fmla="*/ 365363 w 506956"/>
              <a:gd name="connsiteY3303" fmla="*/ 363452 h 506956"/>
              <a:gd name="connsiteX3304" fmla="*/ 361201 w 506956"/>
              <a:gd name="connsiteY3304" fmla="*/ 363452 h 506956"/>
              <a:gd name="connsiteX3305" fmla="*/ 367511 w 506956"/>
              <a:gd name="connsiteY3305" fmla="*/ 353605 h 506956"/>
              <a:gd name="connsiteX3306" fmla="*/ 361609 w 506956"/>
              <a:gd name="connsiteY3306" fmla="*/ 344412 h 506956"/>
              <a:gd name="connsiteX3307" fmla="*/ 365771 w 506956"/>
              <a:gd name="connsiteY3307" fmla="*/ 344412 h 506956"/>
              <a:gd name="connsiteX3308" fmla="*/ 369579 w 506956"/>
              <a:gd name="connsiteY3308" fmla="*/ 350396 h 506956"/>
              <a:gd name="connsiteX3309" fmla="*/ 373387 w 506956"/>
              <a:gd name="connsiteY3309" fmla="*/ 344412 h 506956"/>
              <a:gd name="connsiteX3310" fmla="*/ 377548 w 506956"/>
              <a:gd name="connsiteY3310" fmla="*/ 344412 h 506956"/>
              <a:gd name="connsiteX3311" fmla="*/ 371646 w 506956"/>
              <a:gd name="connsiteY3311" fmla="*/ 353605 h 506956"/>
              <a:gd name="connsiteX3312" fmla="*/ 377956 w 506956"/>
              <a:gd name="connsiteY3312" fmla="*/ 363452 h 506956"/>
              <a:gd name="connsiteX3313" fmla="*/ 373795 w 506956"/>
              <a:gd name="connsiteY3313" fmla="*/ 363452 h 506956"/>
              <a:gd name="connsiteX3314" fmla="*/ 369579 w 506956"/>
              <a:gd name="connsiteY3314" fmla="*/ 356761 h 506956"/>
              <a:gd name="connsiteX3315" fmla="*/ 395379 w 506956"/>
              <a:gd name="connsiteY3315" fmla="*/ 356761 h 506956"/>
              <a:gd name="connsiteX3316" fmla="*/ 391163 w 506956"/>
              <a:gd name="connsiteY3316" fmla="*/ 363452 h 506956"/>
              <a:gd name="connsiteX3317" fmla="*/ 387001 w 506956"/>
              <a:gd name="connsiteY3317" fmla="*/ 363452 h 506956"/>
              <a:gd name="connsiteX3318" fmla="*/ 393312 w 506956"/>
              <a:gd name="connsiteY3318" fmla="*/ 353605 h 506956"/>
              <a:gd name="connsiteX3319" fmla="*/ 387409 w 506956"/>
              <a:gd name="connsiteY3319" fmla="*/ 344412 h 506956"/>
              <a:gd name="connsiteX3320" fmla="*/ 391571 w 506956"/>
              <a:gd name="connsiteY3320" fmla="*/ 344412 h 506956"/>
              <a:gd name="connsiteX3321" fmla="*/ 395379 w 506956"/>
              <a:gd name="connsiteY3321" fmla="*/ 350396 h 506956"/>
              <a:gd name="connsiteX3322" fmla="*/ 399187 w 506956"/>
              <a:gd name="connsiteY3322" fmla="*/ 344412 h 506956"/>
              <a:gd name="connsiteX3323" fmla="*/ 403348 w 506956"/>
              <a:gd name="connsiteY3323" fmla="*/ 344412 h 506956"/>
              <a:gd name="connsiteX3324" fmla="*/ 397446 w 506956"/>
              <a:gd name="connsiteY3324" fmla="*/ 353605 h 506956"/>
              <a:gd name="connsiteX3325" fmla="*/ 403756 w 506956"/>
              <a:gd name="connsiteY3325" fmla="*/ 363452 h 506956"/>
              <a:gd name="connsiteX3326" fmla="*/ 399595 w 506956"/>
              <a:gd name="connsiteY3326" fmla="*/ 363452 h 506956"/>
              <a:gd name="connsiteX3327" fmla="*/ 395379 w 506956"/>
              <a:gd name="connsiteY3327" fmla="*/ 356761 h 506956"/>
              <a:gd name="connsiteX3328" fmla="*/ 421179 w 506956"/>
              <a:gd name="connsiteY3328" fmla="*/ 356761 h 506956"/>
              <a:gd name="connsiteX3329" fmla="*/ 416963 w 506956"/>
              <a:gd name="connsiteY3329" fmla="*/ 363452 h 506956"/>
              <a:gd name="connsiteX3330" fmla="*/ 412801 w 506956"/>
              <a:gd name="connsiteY3330" fmla="*/ 363452 h 506956"/>
              <a:gd name="connsiteX3331" fmla="*/ 419112 w 506956"/>
              <a:gd name="connsiteY3331" fmla="*/ 353605 h 506956"/>
              <a:gd name="connsiteX3332" fmla="*/ 413209 w 506956"/>
              <a:gd name="connsiteY3332" fmla="*/ 344412 h 506956"/>
              <a:gd name="connsiteX3333" fmla="*/ 417371 w 506956"/>
              <a:gd name="connsiteY3333" fmla="*/ 344412 h 506956"/>
              <a:gd name="connsiteX3334" fmla="*/ 421179 w 506956"/>
              <a:gd name="connsiteY3334" fmla="*/ 350396 h 506956"/>
              <a:gd name="connsiteX3335" fmla="*/ 424987 w 506956"/>
              <a:gd name="connsiteY3335" fmla="*/ 344412 h 506956"/>
              <a:gd name="connsiteX3336" fmla="*/ 429149 w 506956"/>
              <a:gd name="connsiteY3336" fmla="*/ 344412 h 506956"/>
              <a:gd name="connsiteX3337" fmla="*/ 423246 w 506956"/>
              <a:gd name="connsiteY3337" fmla="*/ 353605 h 506956"/>
              <a:gd name="connsiteX3338" fmla="*/ 429557 w 506956"/>
              <a:gd name="connsiteY3338" fmla="*/ 363452 h 506956"/>
              <a:gd name="connsiteX3339" fmla="*/ 425395 w 506956"/>
              <a:gd name="connsiteY3339" fmla="*/ 363452 h 506956"/>
              <a:gd name="connsiteX3340" fmla="*/ 421179 w 506956"/>
              <a:gd name="connsiteY3340" fmla="*/ 356761 h 506956"/>
              <a:gd name="connsiteX3341" fmla="*/ 446979 w 506956"/>
              <a:gd name="connsiteY3341" fmla="*/ 356761 h 506956"/>
              <a:gd name="connsiteX3342" fmla="*/ 442763 w 506956"/>
              <a:gd name="connsiteY3342" fmla="*/ 363452 h 506956"/>
              <a:gd name="connsiteX3343" fmla="*/ 438601 w 506956"/>
              <a:gd name="connsiteY3343" fmla="*/ 363452 h 506956"/>
              <a:gd name="connsiteX3344" fmla="*/ 444912 w 506956"/>
              <a:gd name="connsiteY3344" fmla="*/ 353605 h 506956"/>
              <a:gd name="connsiteX3345" fmla="*/ 439009 w 506956"/>
              <a:gd name="connsiteY3345" fmla="*/ 344412 h 506956"/>
              <a:gd name="connsiteX3346" fmla="*/ 443171 w 506956"/>
              <a:gd name="connsiteY3346" fmla="*/ 344412 h 506956"/>
              <a:gd name="connsiteX3347" fmla="*/ 446979 w 506956"/>
              <a:gd name="connsiteY3347" fmla="*/ 350396 h 506956"/>
              <a:gd name="connsiteX3348" fmla="*/ 450787 w 506956"/>
              <a:gd name="connsiteY3348" fmla="*/ 344412 h 506956"/>
              <a:gd name="connsiteX3349" fmla="*/ 454949 w 506956"/>
              <a:gd name="connsiteY3349" fmla="*/ 344412 h 506956"/>
              <a:gd name="connsiteX3350" fmla="*/ 449046 w 506956"/>
              <a:gd name="connsiteY3350" fmla="*/ 353605 h 506956"/>
              <a:gd name="connsiteX3351" fmla="*/ 455357 w 506956"/>
              <a:gd name="connsiteY3351" fmla="*/ 363452 h 506956"/>
              <a:gd name="connsiteX3352" fmla="*/ 451195 w 506956"/>
              <a:gd name="connsiteY3352" fmla="*/ 363452 h 506956"/>
              <a:gd name="connsiteX3353" fmla="*/ 446979 w 506956"/>
              <a:gd name="connsiteY3353" fmla="*/ 356761 h 506956"/>
              <a:gd name="connsiteX3354" fmla="*/ 472779 w 506956"/>
              <a:gd name="connsiteY3354" fmla="*/ 356761 h 506956"/>
              <a:gd name="connsiteX3355" fmla="*/ 468563 w 506956"/>
              <a:gd name="connsiteY3355" fmla="*/ 363452 h 506956"/>
              <a:gd name="connsiteX3356" fmla="*/ 464401 w 506956"/>
              <a:gd name="connsiteY3356" fmla="*/ 363452 h 506956"/>
              <a:gd name="connsiteX3357" fmla="*/ 470712 w 506956"/>
              <a:gd name="connsiteY3357" fmla="*/ 353605 h 506956"/>
              <a:gd name="connsiteX3358" fmla="*/ 464809 w 506956"/>
              <a:gd name="connsiteY3358" fmla="*/ 344412 h 506956"/>
              <a:gd name="connsiteX3359" fmla="*/ 468971 w 506956"/>
              <a:gd name="connsiteY3359" fmla="*/ 344412 h 506956"/>
              <a:gd name="connsiteX3360" fmla="*/ 472779 w 506956"/>
              <a:gd name="connsiteY3360" fmla="*/ 350396 h 506956"/>
              <a:gd name="connsiteX3361" fmla="*/ 476587 w 506956"/>
              <a:gd name="connsiteY3361" fmla="*/ 344412 h 506956"/>
              <a:gd name="connsiteX3362" fmla="*/ 480749 w 506956"/>
              <a:gd name="connsiteY3362" fmla="*/ 344412 h 506956"/>
              <a:gd name="connsiteX3363" fmla="*/ 474846 w 506956"/>
              <a:gd name="connsiteY3363" fmla="*/ 353605 h 506956"/>
              <a:gd name="connsiteX3364" fmla="*/ 481157 w 506956"/>
              <a:gd name="connsiteY3364" fmla="*/ 363452 h 506956"/>
              <a:gd name="connsiteX3365" fmla="*/ 476995 w 506956"/>
              <a:gd name="connsiteY3365" fmla="*/ 363452 h 506956"/>
              <a:gd name="connsiteX3366" fmla="*/ 472779 w 506956"/>
              <a:gd name="connsiteY3366" fmla="*/ 356761 h 506956"/>
              <a:gd name="connsiteX3367" fmla="*/ 498579 w 506956"/>
              <a:gd name="connsiteY3367" fmla="*/ 356761 h 506956"/>
              <a:gd name="connsiteX3368" fmla="*/ 494363 w 506956"/>
              <a:gd name="connsiteY3368" fmla="*/ 363452 h 506956"/>
              <a:gd name="connsiteX3369" fmla="*/ 490201 w 506956"/>
              <a:gd name="connsiteY3369" fmla="*/ 363452 h 506956"/>
              <a:gd name="connsiteX3370" fmla="*/ 496512 w 506956"/>
              <a:gd name="connsiteY3370" fmla="*/ 353605 h 506956"/>
              <a:gd name="connsiteX3371" fmla="*/ 490609 w 506956"/>
              <a:gd name="connsiteY3371" fmla="*/ 344412 h 506956"/>
              <a:gd name="connsiteX3372" fmla="*/ 494771 w 506956"/>
              <a:gd name="connsiteY3372" fmla="*/ 344412 h 506956"/>
              <a:gd name="connsiteX3373" fmla="*/ 498579 w 506956"/>
              <a:gd name="connsiteY3373" fmla="*/ 350396 h 506956"/>
              <a:gd name="connsiteX3374" fmla="*/ 502387 w 506956"/>
              <a:gd name="connsiteY3374" fmla="*/ 344412 h 506956"/>
              <a:gd name="connsiteX3375" fmla="*/ 506549 w 506956"/>
              <a:gd name="connsiteY3375" fmla="*/ 344412 h 506956"/>
              <a:gd name="connsiteX3376" fmla="*/ 500646 w 506956"/>
              <a:gd name="connsiteY3376" fmla="*/ 353605 h 506956"/>
              <a:gd name="connsiteX3377" fmla="*/ 506957 w 506956"/>
              <a:gd name="connsiteY3377" fmla="*/ 363452 h 506956"/>
              <a:gd name="connsiteX3378" fmla="*/ 502795 w 506956"/>
              <a:gd name="connsiteY3378" fmla="*/ 363452 h 506956"/>
              <a:gd name="connsiteX3379" fmla="*/ 498579 w 506956"/>
              <a:gd name="connsiteY3379" fmla="*/ 356761 h 506956"/>
              <a:gd name="connsiteX3380" fmla="*/ 8378 w 506956"/>
              <a:gd name="connsiteY3380" fmla="*/ 385462 h 506956"/>
              <a:gd name="connsiteX3381" fmla="*/ 4162 w 506956"/>
              <a:gd name="connsiteY3381" fmla="*/ 392153 h 506956"/>
              <a:gd name="connsiteX3382" fmla="*/ 0 w 506956"/>
              <a:gd name="connsiteY3382" fmla="*/ 392153 h 506956"/>
              <a:gd name="connsiteX3383" fmla="*/ 6310 w 506956"/>
              <a:gd name="connsiteY3383" fmla="*/ 382306 h 506956"/>
              <a:gd name="connsiteX3384" fmla="*/ 408 w 506956"/>
              <a:gd name="connsiteY3384" fmla="*/ 373112 h 506956"/>
              <a:gd name="connsiteX3385" fmla="*/ 4570 w 506956"/>
              <a:gd name="connsiteY3385" fmla="*/ 373112 h 506956"/>
              <a:gd name="connsiteX3386" fmla="*/ 8378 w 506956"/>
              <a:gd name="connsiteY3386" fmla="*/ 379097 h 506956"/>
              <a:gd name="connsiteX3387" fmla="*/ 12186 w 506956"/>
              <a:gd name="connsiteY3387" fmla="*/ 373112 h 506956"/>
              <a:gd name="connsiteX3388" fmla="*/ 16347 w 506956"/>
              <a:gd name="connsiteY3388" fmla="*/ 373112 h 506956"/>
              <a:gd name="connsiteX3389" fmla="*/ 10445 w 506956"/>
              <a:gd name="connsiteY3389" fmla="*/ 382306 h 506956"/>
              <a:gd name="connsiteX3390" fmla="*/ 16755 w 506956"/>
              <a:gd name="connsiteY3390" fmla="*/ 392153 h 506956"/>
              <a:gd name="connsiteX3391" fmla="*/ 12594 w 506956"/>
              <a:gd name="connsiteY3391" fmla="*/ 392153 h 506956"/>
              <a:gd name="connsiteX3392" fmla="*/ 8378 w 506956"/>
              <a:gd name="connsiteY3392" fmla="*/ 385462 h 506956"/>
              <a:gd name="connsiteX3393" fmla="*/ 34178 w 506956"/>
              <a:gd name="connsiteY3393" fmla="*/ 385462 h 506956"/>
              <a:gd name="connsiteX3394" fmla="*/ 29962 w 506956"/>
              <a:gd name="connsiteY3394" fmla="*/ 392153 h 506956"/>
              <a:gd name="connsiteX3395" fmla="*/ 25800 w 506956"/>
              <a:gd name="connsiteY3395" fmla="*/ 392153 h 506956"/>
              <a:gd name="connsiteX3396" fmla="*/ 32110 w 506956"/>
              <a:gd name="connsiteY3396" fmla="*/ 382306 h 506956"/>
              <a:gd name="connsiteX3397" fmla="*/ 26208 w 506956"/>
              <a:gd name="connsiteY3397" fmla="*/ 373112 h 506956"/>
              <a:gd name="connsiteX3398" fmla="*/ 30370 w 506956"/>
              <a:gd name="connsiteY3398" fmla="*/ 373112 h 506956"/>
              <a:gd name="connsiteX3399" fmla="*/ 34178 w 506956"/>
              <a:gd name="connsiteY3399" fmla="*/ 379097 h 506956"/>
              <a:gd name="connsiteX3400" fmla="*/ 37986 w 506956"/>
              <a:gd name="connsiteY3400" fmla="*/ 373112 h 506956"/>
              <a:gd name="connsiteX3401" fmla="*/ 42147 w 506956"/>
              <a:gd name="connsiteY3401" fmla="*/ 373112 h 506956"/>
              <a:gd name="connsiteX3402" fmla="*/ 36245 w 506956"/>
              <a:gd name="connsiteY3402" fmla="*/ 382306 h 506956"/>
              <a:gd name="connsiteX3403" fmla="*/ 42555 w 506956"/>
              <a:gd name="connsiteY3403" fmla="*/ 392153 h 506956"/>
              <a:gd name="connsiteX3404" fmla="*/ 38394 w 506956"/>
              <a:gd name="connsiteY3404" fmla="*/ 392153 h 506956"/>
              <a:gd name="connsiteX3405" fmla="*/ 34178 w 506956"/>
              <a:gd name="connsiteY3405" fmla="*/ 385462 h 506956"/>
              <a:gd name="connsiteX3406" fmla="*/ 59978 w 506956"/>
              <a:gd name="connsiteY3406" fmla="*/ 385462 h 506956"/>
              <a:gd name="connsiteX3407" fmla="*/ 55762 w 506956"/>
              <a:gd name="connsiteY3407" fmla="*/ 392153 h 506956"/>
              <a:gd name="connsiteX3408" fmla="*/ 51600 w 506956"/>
              <a:gd name="connsiteY3408" fmla="*/ 392153 h 506956"/>
              <a:gd name="connsiteX3409" fmla="*/ 57911 w 506956"/>
              <a:gd name="connsiteY3409" fmla="*/ 382306 h 506956"/>
              <a:gd name="connsiteX3410" fmla="*/ 52008 w 506956"/>
              <a:gd name="connsiteY3410" fmla="*/ 373112 h 506956"/>
              <a:gd name="connsiteX3411" fmla="*/ 56170 w 506956"/>
              <a:gd name="connsiteY3411" fmla="*/ 373112 h 506956"/>
              <a:gd name="connsiteX3412" fmla="*/ 59978 w 506956"/>
              <a:gd name="connsiteY3412" fmla="*/ 379097 h 506956"/>
              <a:gd name="connsiteX3413" fmla="*/ 63786 w 506956"/>
              <a:gd name="connsiteY3413" fmla="*/ 373112 h 506956"/>
              <a:gd name="connsiteX3414" fmla="*/ 67948 w 506956"/>
              <a:gd name="connsiteY3414" fmla="*/ 373112 h 506956"/>
              <a:gd name="connsiteX3415" fmla="*/ 62045 w 506956"/>
              <a:gd name="connsiteY3415" fmla="*/ 382306 h 506956"/>
              <a:gd name="connsiteX3416" fmla="*/ 68356 w 506956"/>
              <a:gd name="connsiteY3416" fmla="*/ 392153 h 506956"/>
              <a:gd name="connsiteX3417" fmla="*/ 64194 w 506956"/>
              <a:gd name="connsiteY3417" fmla="*/ 392153 h 506956"/>
              <a:gd name="connsiteX3418" fmla="*/ 59978 w 506956"/>
              <a:gd name="connsiteY3418" fmla="*/ 385462 h 506956"/>
              <a:gd name="connsiteX3419" fmla="*/ 85778 w 506956"/>
              <a:gd name="connsiteY3419" fmla="*/ 385462 h 506956"/>
              <a:gd name="connsiteX3420" fmla="*/ 81562 w 506956"/>
              <a:gd name="connsiteY3420" fmla="*/ 392153 h 506956"/>
              <a:gd name="connsiteX3421" fmla="*/ 77400 w 506956"/>
              <a:gd name="connsiteY3421" fmla="*/ 392153 h 506956"/>
              <a:gd name="connsiteX3422" fmla="*/ 83711 w 506956"/>
              <a:gd name="connsiteY3422" fmla="*/ 382306 h 506956"/>
              <a:gd name="connsiteX3423" fmla="*/ 77808 w 506956"/>
              <a:gd name="connsiteY3423" fmla="*/ 373112 h 506956"/>
              <a:gd name="connsiteX3424" fmla="*/ 81970 w 506956"/>
              <a:gd name="connsiteY3424" fmla="*/ 373112 h 506956"/>
              <a:gd name="connsiteX3425" fmla="*/ 85778 w 506956"/>
              <a:gd name="connsiteY3425" fmla="*/ 379097 h 506956"/>
              <a:gd name="connsiteX3426" fmla="*/ 89586 w 506956"/>
              <a:gd name="connsiteY3426" fmla="*/ 373112 h 506956"/>
              <a:gd name="connsiteX3427" fmla="*/ 93748 w 506956"/>
              <a:gd name="connsiteY3427" fmla="*/ 373112 h 506956"/>
              <a:gd name="connsiteX3428" fmla="*/ 87845 w 506956"/>
              <a:gd name="connsiteY3428" fmla="*/ 382306 h 506956"/>
              <a:gd name="connsiteX3429" fmla="*/ 94156 w 506956"/>
              <a:gd name="connsiteY3429" fmla="*/ 392153 h 506956"/>
              <a:gd name="connsiteX3430" fmla="*/ 89994 w 506956"/>
              <a:gd name="connsiteY3430" fmla="*/ 392153 h 506956"/>
              <a:gd name="connsiteX3431" fmla="*/ 85778 w 506956"/>
              <a:gd name="connsiteY3431" fmla="*/ 385462 h 506956"/>
              <a:gd name="connsiteX3432" fmla="*/ 111578 w 506956"/>
              <a:gd name="connsiteY3432" fmla="*/ 385462 h 506956"/>
              <a:gd name="connsiteX3433" fmla="*/ 107362 w 506956"/>
              <a:gd name="connsiteY3433" fmla="*/ 392153 h 506956"/>
              <a:gd name="connsiteX3434" fmla="*/ 103200 w 506956"/>
              <a:gd name="connsiteY3434" fmla="*/ 392153 h 506956"/>
              <a:gd name="connsiteX3435" fmla="*/ 109511 w 506956"/>
              <a:gd name="connsiteY3435" fmla="*/ 382306 h 506956"/>
              <a:gd name="connsiteX3436" fmla="*/ 103608 w 506956"/>
              <a:gd name="connsiteY3436" fmla="*/ 373112 h 506956"/>
              <a:gd name="connsiteX3437" fmla="*/ 107770 w 506956"/>
              <a:gd name="connsiteY3437" fmla="*/ 373112 h 506956"/>
              <a:gd name="connsiteX3438" fmla="*/ 111578 w 506956"/>
              <a:gd name="connsiteY3438" fmla="*/ 379097 h 506956"/>
              <a:gd name="connsiteX3439" fmla="*/ 115386 w 506956"/>
              <a:gd name="connsiteY3439" fmla="*/ 373112 h 506956"/>
              <a:gd name="connsiteX3440" fmla="*/ 119548 w 506956"/>
              <a:gd name="connsiteY3440" fmla="*/ 373112 h 506956"/>
              <a:gd name="connsiteX3441" fmla="*/ 113645 w 506956"/>
              <a:gd name="connsiteY3441" fmla="*/ 382306 h 506956"/>
              <a:gd name="connsiteX3442" fmla="*/ 119956 w 506956"/>
              <a:gd name="connsiteY3442" fmla="*/ 392153 h 506956"/>
              <a:gd name="connsiteX3443" fmla="*/ 115794 w 506956"/>
              <a:gd name="connsiteY3443" fmla="*/ 392153 h 506956"/>
              <a:gd name="connsiteX3444" fmla="*/ 111578 w 506956"/>
              <a:gd name="connsiteY3444" fmla="*/ 385462 h 506956"/>
              <a:gd name="connsiteX3445" fmla="*/ 137378 w 506956"/>
              <a:gd name="connsiteY3445" fmla="*/ 385462 h 506956"/>
              <a:gd name="connsiteX3446" fmla="*/ 133162 w 506956"/>
              <a:gd name="connsiteY3446" fmla="*/ 392153 h 506956"/>
              <a:gd name="connsiteX3447" fmla="*/ 129000 w 506956"/>
              <a:gd name="connsiteY3447" fmla="*/ 392153 h 506956"/>
              <a:gd name="connsiteX3448" fmla="*/ 135311 w 506956"/>
              <a:gd name="connsiteY3448" fmla="*/ 382306 h 506956"/>
              <a:gd name="connsiteX3449" fmla="*/ 129408 w 506956"/>
              <a:gd name="connsiteY3449" fmla="*/ 373112 h 506956"/>
              <a:gd name="connsiteX3450" fmla="*/ 133570 w 506956"/>
              <a:gd name="connsiteY3450" fmla="*/ 373112 h 506956"/>
              <a:gd name="connsiteX3451" fmla="*/ 137378 w 506956"/>
              <a:gd name="connsiteY3451" fmla="*/ 379097 h 506956"/>
              <a:gd name="connsiteX3452" fmla="*/ 141186 w 506956"/>
              <a:gd name="connsiteY3452" fmla="*/ 373112 h 506956"/>
              <a:gd name="connsiteX3453" fmla="*/ 145348 w 506956"/>
              <a:gd name="connsiteY3453" fmla="*/ 373112 h 506956"/>
              <a:gd name="connsiteX3454" fmla="*/ 139445 w 506956"/>
              <a:gd name="connsiteY3454" fmla="*/ 382306 h 506956"/>
              <a:gd name="connsiteX3455" fmla="*/ 145756 w 506956"/>
              <a:gd name="connsiteY3455" fmla="*/ 392153 h 506956"/>
              <a:gd name="connsiteX3456" fmla="*/ 141594 w 506956"/>
              <a:gd name="connsiteY3456" fmla="*/ 392153 h 506956"/>
              <a:gd name="connsiteX3457" fmla="*/ 137378 w 506956"/>
              <a:gd name="connsiteY3457" fmla="*/ 385462 h 506956"/>
              <a:gd name="connsiteX3458" fmla="*/ 163178 w 506956"/>
              <a:gd name="connsiteY3458" fmla="*/ 385462 h 506956"/>
              <a:gd name="connsiteX3459" fmla="*/ 158962 w 506956"/>
              <a:gd name="connsiteY3459" fmla="*/ 392153 h 506956"/>
              <a:gd name="connsiteX3460" fmla="*/ 154800 w 506956"/>
              <a:gd name="connsiteY3460" fmla="*/ 392153 h 506956"/>
              <a:gd name="connsiteX3461" fmla="*/ 161111 w 506956"/>
              <a:gd name="connsiteY3461" fmla="*/ 382306 h 506956"/>
              <a:gd name="connsiteX3462" fmla="*/ 155208 w 506956"/>
              <a:gd name="connsiteY3462" fmla="*/ 373112 h 506956"/>
              <a:gd name="connsiteX3463" fmla="*/ 159370 w 506956"/>
              <a:gd name="connsiteY3463" fmla="*/ 373112 h 506956"/>
              <a:gd name="connsiteX3464" fmla="*/ 163178 w 506956"/>
              <a:gd name="connsiteY3464" fmla="*/ 379097 h 506956"/>
              <a:gd name="connsiteX3465" fmla="*/ 166986 w 506956"/>
              <a:gd name="connsiteY3465" fmla="*/ 373112 h 506956"/>
              <a:gd name="connsiteX3466" fmla="*/ 171148 w 506956"/>
              <a:gd name="connsiteY3466" fmla="*/ 373112 h 506956"/>
              <a:gd name="connsiteX3467" fmla="*/ 165245 w 506956"/>
              <a:gd name="connsiteY3467" fmla="*/ 382306 h 506956"/>
              <a:gd name="connsiteX3468" fmla="*/ 171556 w 506956"/>
              <a:gd name="connsiteY3468" fmla="*/ 392153 h 506956"/>
              <a:gd name="connsiteX3469" fmla="*/ 167394 w 506956"/>
              <a:gd name="connsiteY3469" fmla="*/ 392153 h 506956"/>
              <a:gd name="connsiteX3470" fmla="*/ 163178 w 506956"/>
              <a:gd name="connsiteY3470" fmla="*/ 385462 h 506956"/>
              <a:gd name="connsiteX3471" fmla="*/ 188978 w 506956"/>
              <a:gd name="connsiteY3471" fmla="*/ 385462 h 506956"/>
              <a:gd name="connsiteX3472" fmla="*/ 184762 w 506956"/>
              <a:gd name="connsiteY3472" fmla="*/ 392153 h 506956"/>
              <a:gd name="connsiteX3473" fmla="*/ 180601 w 506956"/>
              <a:gd name="connsiteY3473" fmla="*/ 392153 h 506956"/>
              <a:gd name="connsiteX3474" fmla="*/ 186911 w 506956"/>
              <a:gd name="connsiteY3474" fmla="*/ 382306 h 506956"/>
              <a:gd name="connsiteX3475" fmla="*/ 181009 w 506956"/>
              <a:gd name="connsiteY3475" fmla="*/ 373112 h 506956"/>
              <a:gd name="connsiteX3476" fmla="*/ 185170 w 506956"/>
              <a:gd name="connsiteY3476" fmla="*/ 373112 h 506956"/>
              <a:gd name="connsiteX3477" fmla="*/ 188978 w 506956"/>
              <a:gd name="connsiteY3477" fmla="*/ 379097 h 506956"/>
              <a:gd name="connsiteX3478" fmla="*/ 192786 w 506956"/>
              <a:gd name="connsiteY3478" fmla="*/ 373112 h 506956"/>
              <a:gd name="connsiteX3479" fmla="*/ 196948 w 506956"/>
              <a:gd name="connsiteY3479" fmla="*/ 373112 h 506956"/>
              <a:gd name="connsiteX3480" fmla="*/ 191045 w 506956"/>
              <a:gd name="connsiteY3480" fmla="*/ 382306 h 506956"/>
              <a:gd name="connsiteX3481" fmla="*/ 197356 w 506956"/>
              <a:gd name="connsiteY3481" fmla="*/ 392153 h 506956"/>
              <a:gd name="connsiteX3482" fmla="*/ 193194 w 506956"/>
              <a:gd name="connsiteY3482" fmla="*/ 392153 h 506956"/>
              <a:gd name="connsiteX3483" fmla="*/ 188978 w 506956"/>
              <a:gd name="connsiteY3483" fmla="*/ 385462 h 506956"/>
              <a:gd name="connsiteX3484" fmla="*/ 214778 w 506956"/>
              <a:gd name="connsiteY3484" fmla="*/ 385462 h 506956"/>
              <a:gd name="connsiteX3485" fmla="*/ 210562 w 506956"/>
              <a:gd name="connsiteY3485" fmla="*/ 392153 h 506956"/>
              <a:gd name="connsiteX3486" fmla="*/ 206401 w 506956"/>
              <a:gd name="connsiteY3486" fmla="*/ 392153 h 506956"/>
              <a:gd name="connsiteX3487" fmla="*/ 212711 w 506956"/>
              <a:gd name="connsiteY3487" fmla="*/ 382306 h 506956"/>
              <a:gd name="connsiteX3488" fmla="*/ 206809 w 506956"/>
              <a:gd name="connsiteY3488" fmla="*/ 373112 h 506956"/>
              <a:gd name="connsiteX3489" fmla="*/ 210970 w 506956"/>
              <a:gd name="connsiteY3489" fmla="*/ 373112 h 506956"/>
              <a:gd name="connsiteX3490" fmla="*/ 214778 w 506956"/>
              <a:gd name="connsiteY3490" fmla="*/ 379097 h 506956"/>
              <a:gd name="connsiteX3491" fmla="*/ 218586 w 506956"/>
              <a:gd name="connsiteY3491" fmla="*/ 373112 h 506956"/>
              <a:gd name="connsiteX3492" fmla="*/ 222748 w 506956"/>
              <a:gd name="connsiteY3492" fmla="*/ 373112 h 506956"/>
              <a:gd name="connsiteX3493" fmla="*/ 216846 w 506956"/>
              <a:gd name="connsiteY3493" fmla="*/ 382306 h 506956"/>
              <a:gd name="connsiteX3494" fmla="*/ 223156 w 506956"/>
              <a:gd name="connsiteY3494" fmla="*/ 392153 h 506956"/>
              <a:gd name="connsiteX3495" fmla="*/ 218994 w 506956"/>
              <a:gd name="connsiteY3495" fmla="*/ 392153 h 506956"/>
              <a:gd name="connsiteX3496" fmla="*/ 214778 w 506956"/>
              <a:gd name="connsiteY3496" fmla="*/ 385462 h 506956"/>
              <a:gd name="connsiteX3497" fmla="*/ 240578 w 506956"/>
              <a:gd name="connsiteY3497" fmla="*/ 385462 h 506956"/>
              <a:gd name="connsiteX3498" fmla="*/ 236362 w 506956"/>
              <a:gd name="connsiteY3498" fmla="*/ 392153 h 506956"/>
              <a:gd name="connsiteX3499" fmla="*/ 232201 w 506956"/>
              <a:gd name="connsiteY3499" fmla="*/ 392153 h 506956"/>
              <a:gd name="connsiteX3500" fmla="*/ 238511 w 506956"/>
              <a:gd name="connsiteY3500" fmla="*/ 382306 h 506956"/>
              <a:gd name="connsiteX3501" fmla="*/ 232609 w 506956"/>
              <a:gd name="connsiteY3501" fmla="*/ 373112 h 506956"/>
              <a:gd name="connsiteX3502" fmla="*/ 236770 w 506956"/>
              <a:gd name="connsiteY3502" fmla="*/ 373112 h 506956"/>
              <a:gd name="connsiteX3503" fmla="*/ 240578 w 506956"/>
              <a:gd name="connsiteY3503" fmla="*/ 379097 h 506956"/>
              <a:gd name="connsiteX3504" fmla="*/ 244386 w 506956"/>
              <a:gd name="connsiteY3504" fmla="*/ 373112 h 506956"/>
              <a:gd name="connsiteX3505" fmla="*/ 248548 w 506956"/>
              <a:gd name="connsiteY3505" fmla="*/ 373112 h 506956"/>
              <a:gd name="connsiteX3506" fmla="*/ 242646 w 506956"/>
              <a:gd name="connsiteY3506" fmla="*/ 382306 h 506956"/>
              <a:gd name="connsiteX3507" fmla="*/ 248956 w 506956"/>
              <a:gd name="connsiteY3507" fmla="*/ 392153 h 506956"/>
              <a:gd name="connsiteX3508" fmla="*/ 244794 w 506956"/>
              <a:gd name="connsiteY3508" fmla="*/ 392153 h 506956"/>
              <a:gd name="connsiteX3509" fmla="*/ 240578 w 506956"/>
              <a:gd name="connsiteY3509" fmla="*/ 385462 h 506956"/>
              <a:gd name="connsiteX3510" fmla="*/ 266378 w 506956"/>
              <a:gd name="connsiteY3510" fmla="*/ 385462 h 506956"/>
              <a:gd name="connsiteX3511" fmla="*/ 262162 w 506956"/>
              <a:gd name="connsiteY3511" fmla="*/ 392153 h 506956"/>
              <a:gd name="connsiteX3512" fmla="*/ 258001 w 506956"/>
              <a:gd name="connsiteY3512" fmla="*/ 392153 h 506956"/>
              <a:gd name="connsiteX3513" fmla="*/ 264311 w 506956"/>
              <a:gd name="connsiteY3513" fmla="*/ 382306 h 506956"/>
              <a:gd name="connsiteX3514" fmla="*/ 258409 w 506956"/>
              <a:gd name="connsiteY3514" fmla="*/ 373112 h 506956"/>
              <a:gd name="connsiteX3515" fmla="*/ 262570 w 506956"/>
              <a:gd name="connsiteY3515" fmla="*/ 373112 h 506956"/>
              <a:gd name="connsiteX3516" fmla="*/ 266378 w 506956"/>
              <a:gd name="connsiteY3516" fmla="*/ 379097 h 506956"/>
              <a:gd name="connsiteX3517" fmla="*/ 270187 w 506956"/>
              <a:gd name="connsiteY3517" fmla="*/ 373112 h 506956"/>
              <a:gd name="connsiteX3518" fmla="*/ 274348 w 506956"/>
              <a:gd name="connsiteY3518" fmla="*/ 373112 h 506956"/>
              <a:gd name="connsiteX3519" fmla="*/ 268446 w 506956"/>
              <a:gd name="connsiteY3519" fmla="*/ 382306 h 506956"/>
              <a:gd name="connsiteX3520" fmla="*/ 274756 w 506956"/>
              <a:gd name="connsiteY3520" fmla="*/ 392153 h 506956"/>
              <a:gd name="connsiteX3521" fmla="*/ 270595 w 506956"/>
              <a:gd name="connsiteY3521" fmla="*/ 392153 h 506956"/>
              <a:gd name="connsiteX3522" fmla="*/ 266378 w 506956"/>
              <a:gd name="connsiteY3522" fmla="*/ 385462 h 506956"/>
              <a:gd name="connsiteX3523" fmla="*/ 292179 w 506956"/>
              <a:gd name="connsiteY3523" fmla="*/ 385462 h 506956"/>
              <a:gd name="connsiteX3524" fmla="*/ 287962 w 506956"/>
              <a:gd name="connsiteY3524" fmla="*/ 392153 h 506956"/>
              <a:gd name="connsiteX3525" fmla="*/ 283801 w 506956"/>
              <a:gd name="connsiteY3525" fmla="*/ 392153 h 506956"/>
              <a:gd name="connsiteX3526" fmla="*/ 290111 w 506956"/>
              <a:gd name="connsiteY3526" fmla="*/ 382306 h 506956"/>
              <a:gd name="connsiteX3527" fmla="*/ 284209 w 506956"/>
              <a:gd name="connsiteY3527" fmla="*/ 373112 h 506956"/>
              <a:gd name="connsiteX3528" fmla="*/ 288370 w 506956"/>
              <a:gd name="connsiteY3528" fmla="*/ 373112 h 506956"/>
              <a:gd name="connsiteX3529" fmla="*/ 292179 w 506956"/>
              <a:gd name="connsiteY3529" fmla="*/ 379097 h 506956"/>
              <a:gd name="connsiteX3530" fmla="*/ 295987 w 506956"/>
              <a:gd name="connsiteY3530" fmla="*/ 373112 h 506956"/>
              <a:gd name="connsiteX3531" fmla="*/ 300148 w 506956"/>
              <a:gd name="connsiteY3531" fmla="*/ 373112 h 506956"/>
              <a:gd name="connsiteX3532" fmla="*/ 294246 w 506956"/>
              <a:gd name="connsiteY3532" fmla="*/ 382306 h 506956"/>
              <a:gd name="connsiteX3533" fmla="*/ 300556 w 506956"/>
              <a:gd name="connsiteY3533" fmla="*/ 392153 h 506956"/>
              <a:gd name="connsiteX3534" fmla="*/ 296395 w 506956"/>
              <a:gd name="connsiteY3534" fmla="*/ 392153 h 506956"/>
              <a:gd name="connsiteX3535" fmla="*/ 292179 w 506956"/>
              <a:gd name="connsiteY3535" fmla="*/ 385462 h 506956"/>
              <a:gd name="connsiteX3536" fmla="*/ 317979 w 506956"/>
              <a:gd name="connsiteY3536" fmla="*/ 385462 h 506956"/>
              <a:gd name="connsiteX3537" fmla="*/ 313762 w 506956"/>
              <a:gd name="connsiteY3537" fmla="*/ 392153 h 506956"/>
              <a:gd name="connsiteX3538" fmla="*/ 309601 w 506956"/>
              <a:gd name="connsiteY3538" fmla="*/ 392153 h 506956"/>
              <a:gd name="connsiteX3539" fmla="*/ 315911 w 506956"/>
              <a:gd name="connsiteY3539" fmla="*/ 382306 h 506956"/>
              <a:gd name="connsiteX3540" fmla="*/ 310009 w 506956"/>
              <a:gd name="connsiteY3540" fmla="*/ 373112 h 506956"/>
              <a:gd name="connsiteX3541" fmla="*/ 314170 w 506956"/>
              <a:gd name="connsiteY3541" fmla="*/ 373112 h 506956"/>
              <a:gd name="connsiteX3542" fmla="*/ 317979 w 506956"/>
              <a:gd name="connsiteY3542" fmla="*/ 379097 h 506956"/>
              <a:gd name="connsiteX3543" fmla="*/ 321787 w 506956"/>
              <a:gd name="connsiteY3543" fmla="*/ 373112 h 506956"/>
              <a:gd name="connsiteX3544" fmla="*/ 325948 w 506956"/>
              <a:gd name="connsiteY3544" fmla="*/ 373112 h 506956"/>
              <a:gd name="connsiteX3545" fmla="*/ 320046 w 506956"/>
              <a:gd name="connsiteY3545" fmla="*/ 382306 h 506956"/>
              <a:gd name="connsiteX3546" fmla="*/ 326356 w 506956"/>
              <a:gd name="connsiteY3546" fmla="*/ 392153 h 506956"/>
              <a:gd name="connsiteX3547" fmla="*/ 322195 w 506956"/>
              <a:gd name="connsiteY3547" fmla="*/ 392153 h 506956"/>
              <a:gd name="connsiteX3548" fmla="*/ 317979 w 506956"/>
              <a:gd name="connsiteY3548" fmla="*/ 385462 h 506956"/>
              <a:gd name="connsiteX3549" fmla="*/ 343779 w 506956"/>
              <a:gd name="connsiteY3549" fmla="*/ 385462 h 506956"/>
              <a:gd name="connsiteX3550" fmla="*/ 339563 w 506956"/>
              <a:gd name="connsiteY3550" fmla="*/ 392153 h 506956"/>
              <a:gd name="connsiteX3551" fmla="*/ 335401 w 506956"/>
              <a:gd name="connsiteY3551" fmla="*/ 392153 h 506956"/>
              <a:gd name="connsiteX3552" fmla="*/ 341711 w 506956"/>
              <a:gd name="connsiteY3552" fmla="*/ 382306 h 506956"/>
              <a:gd name="connsiteX3553" fmla="*/ 335809 w 506956"/>
              <a:gd name="connsiteY3553" fmla="*/ 373112 h 506956"/>
              <a:gd name="connsiteX3554" fmla="*/ 339971 w 506956"/>
              <a:gd name="connsiteY3554" fmla="*/ 373112 h 506956"/>
              <a:gd name="connsiteX3555" fmla="*/ 343779 w 506956"/>
              <a:gd name="connsiteY3555" fmla="*/ 379097 h 506956"/>
              <a:gd name="connsiteX3556" fmla="*/ 347587 w 506956"/>
              <a:gd name="connsiteY3556" fmla="*/ 373112 h 506956"/>
              <a:gd name="connsiteX3557" fmla="*/ 351748 w 506956"/>
              <a:gd name="connsiteY3557" fmla="*/ 373112 h 506956"/>
              <a:gd name="connsiteX3558" fmla="*/ 345846 w 506956"/>
              <a:gd name="connsiteY3558" fmla="*/ 382306 h 506956"/>
              <a:gd name="connsiteX3559" fmla="*/ 352156 w 506956"/>
              <a:gd name="connsiteY3559" fmla="*/ 392153 h 506956"/>
              <a:gd name="connsiteX3560" fmla="*/ 347995 w 506956"/>
              <a:gd name="connsiteY3560" fmla="*/ 392153 h 506956"/>
              <a:gd name="connsiteX3561" fmla="*/ 343779 w 506956"/>
              <a:gd name="connsiteY3561" fmla="*/ 385462 h 506956"/>
              <a:gd name="connsiteX3562" fmla="*/ 369579 w 506956"/>
              <a:gd name="connsiteY3562" fmla="*/ 385462 h 506956"/>
              <a:gd name="connsiteX3563" fmla="*/ 365363 w 506956"/>
              <a:gd name="connsiteY3563" fmla="*/ 392153 h 506956"/>
              <a:gd name="connsiteX3564" fmla="*/ 361201 w 506956"/>
              <a:gd name="connsiteY3564" fmla="*/ 392153 h 506956"/>
              <a:gd name="connsiteX3565" fmla="*/ 367511 w 506956"/>
              <a:gd name="connsiteY3565" fmla="*/ 382306 h 506956"/>
              <a:gd name="connsiteX3566" fmla="*/ 361609 w 506956"/>
              <a:gd name="connsiteY3566" fmla="*/ 373112 h 506956"/>
              <a:gd name="connsiteX3567" fmla="*/ 365771 w 506956"/>
              <a:gd name="connsiteY3567" fmla="*/ 373112 h 506956"/>
              <a:gd name="connsiteX3568" fmla="*/ 369579 w 506956"/>
              <a:gd name="connsiteY3568" fmla="*/ 379097 h 506956"/>
              <a:gd name="connsiteX3569" fmla="*/ 373387 w 506956"/>
              <a:gd name="connsiteY3569" fmla="*/ 373112 h 506956"/>
              <a:gd name="connsiteX3570" fmla="*/ 377548 w 506956"/>
              <a:gd name="connsiteY3570" fmla="*/ 373112 h 506956"/>
              <a:gd name="connsiteX3571" fmla="*/ 371646 w 506956"/>
              <a:gd name="connsiteY3571" fmla="*/ 382306 h 506956"/>
              <a:gd name="connsiteX3572" fmla="*/ 377956 w 506956"/>
              <a:gd name="connsiteY3572" fmla="*/ 392153 h 506956"/>
              <a:gd name="connsiteX3573" fmla="*/ 373795 w 506956"/>
              <a:gd name="connsiteY3573" fmla="*/ 392153 h 506956"/>
              <a:gd name="connsiteX3574" fmla="*/ 369579 w 506956"/>
              <a:gd name="connsiteY3574" fmla="*/ 385462 h 506956"/>
              <a:gd name="connsiteX3575" fmla="*/ 395379 w 506956"/>
              <a:gd name="connsiteY3575" fmla="*/ 385462 h 506956"/>
              <a:gd name="connsiteX3576" fmla="*/ 391163 w 506956"/>
              <a:gd name="connsiteY3576" fmla="*/ 392153 h 506956"/>
              <a:gd name="connsiteX3577" fmla="*/ 387001 w 506956"/>
              <a:gd name="connsiteY3577" fmla="*/ 392153 h 506956"/>
              <a:gd name="connsiteX3578" fmla="*/ 393312 w 506956"/>
              <a:gd name="connsiteY3578" fmla="*/ 382306 h 506956"/>
              <a:gd name="connsiteX3579" fmla="*/ 387409 w 506956"/>
              <a:gd name="connsiteY3579" fmla="*/ 373112 h 506956"/>
              <a:gd name="connsiteX3580" fmla="*/ 391571 w 506956"/>
              <a:gd name="connsiteY3580" fmla="*/ 373112 h 506956"/>
              <a:gd name="connsiteX3581" fmla="*/ 395379 w 506956"/>
              <a:gd name="connsiteY3581" fmla="*/ 379097 h 506956"/>
              <a:gd name="connsiteX3582" fmla="*/ 399187 w 506956"/>
              <a:gd name="connsiteY3582" fmla="*/ 373112 h 506956"/>
              <a:gd name="connsiteX3583" fmla="*/ 403348 w 506956"/>
              <a:gd name="connsiteY3583" fmla="*/ 373112 h 506956"/>
              <a:gd name="connsiteX3584" fmla="*/ 397446 w 506956"/>
              <a:gd name="connsiteY3584" fmla="*/ 382306 h 506956"/>
              <a:gd name="connsiteX3585" fmla="*/ 403756 w 506956"/>
              <a:gd name="connsiteY3585" fmla="*/ 392153 h 506956"/>
              <a:gd name="connsiteX3586" fmla="*/ 399595 w 506956"/>
              <a:gd name="connsiteY3586" fmla="*/ 392153 h 506956"/>
              <a:gd name="connsiteX3587" fmla="*/ 395379 w 506956"/>
              <a:gd name="connsiteY3587" fmla="*/ 385462 h 506956"/>
              <a:gd name="connsiteX3588" fmla="*/ 421179 w 506956"/>
              <a:gd name="connsiteY3588" fmla="*/ 385462 h 506956"/>
              <a:gd name="connsiteX3589" fmla="*/ 416963 w 506956"/>
              <a:gd name="connsiteY3589" fmla="*/ 392153 h 506956"/>
              <a:gd name="connsiteX3590" fmla="*/ 412801 w 506956"/>
              <a:gd name="connsiteY3590" fmla="*/ 392153 h 506956"/>
              <a:gd name="connsiteX3591" fmla="*/ 419112 w 506956"/>
              <a:gd name="connsiteY3591" fmla="*/ 382306 h 506956"/>
              <a:gd name="connsiteX3592" fmla="*/ 413209 w 506956"/>
              <a:gd name="connsiteY3592" fmla="*/ 373112 h 506956"/>
              <a:gd name="connsiteX3593" fmla="*/ 417371 w 506956"/>
              <a:gd name="connsiteY3593" fmla="*/ 373112 h 506956"/>
              <a:gd name="connsiteX3594" fmla="*/ 421179 w 506956"/>
              <a:gd name="connsiteY3594" fmla="*/ 379097 h 506956"/>
              <a:gd name="connsiteX3595" fmla="*/ 424987 w 506956"/>
              <a:gd name="connsiteY3595" fmla="*/ 373112 h 506956"/>
              <a:gd name="connsiteX3596" fmla="*/ 429149 w 506956"/>
              <a:gd name="connsiteY3596" fmla="*/ 373112 h 506956"/>
              <a:gd name="connsiteX3597" fmla="*/ 423246 w 506956"/>
              <a:gd name="connsiteY3597" fmla="*/ 382306 h 506956"/>
              <a:gd name="connsiteX3598" fmla="*/ 429557 w 506956"/>
              <a:gd name="connsiteY3598" fmla="*/ 392153 h 506956"/>
              <a:gd name="connsiteX3599" fmla="*/ 425395 w 506956"/>
              <a:gd name="connsiteY3599" fmla="*/ 392153 h 506956"/>
              <a:gd name="connsiteX3600" fmla="*/ 421179 w 506956"/>
              <a:gd name="connsiteY3600" fmla="*/ 385462 h 506956"/>
              <a:gd name="connsiteX3601" fmla="*/ 446979 w 506956"/>
              <a:gd name="connsiteY3601" fmla="*/ 385462 h 506956"/>
              <a:gd name="connsiteX3602" fmla="*/ 442763 w 506956"/>
              <a:gd name="connsiteY3602" fmla="*/ 392153 h 506956"/>
              <a:gd name="connsiteX3603" fmla="*/ 438601 w 506956"/>
              <a:gd name="connsiteY3603" fmla="*/ 392153 h 506956"/>
              <a:gd name="connsiteX3604" fmla="*/ 444912 w 506956"/>
              <a:gd name="connsiteY3604" fmla="*/ 382306 h 506956"/>
              <a:gd name="connsiteX3605" fmla="*/ 439009 w 506956"/>
              <a:gd name="connsiteY3605" fmla="*/ 373112 h 506956"/>
              <a:gd name="connsiteX3606" fmla="*/ 443171 w 506956"/>
              <a:gd name="connsiteY3606" fmla="*/ 373112 h 506956"/>
              <a:gd name="connsiteX3607" fmla="*/ 446979 w 506956"/>
              <a:gd name="connsiteY3607" fmla="*/ 379097 h 506956"/>
              <a:gd name="connsiteX3608" fmla="*/ 450787 w 506956"/>
              <a:gd name="connsiteY3608" fmla="*/ 373112 h 506956"/>
              <a:gd name="connsiteX3609" fmla="*/ 454949 w 506956"/>
              <a:gd name="connsiteY3609" fmla="*/ 373112 h 506956"/>
              <a:gd name="connsiteX3610" fmla="*/ 449046 w 506956"/>
              <a:gd name="connsiteY3610" fmla="*/ 382306 h 506956"/>
              <a:gd name="connsiteX3611" fmla="*/ 455357 w 506956"/>
              <a:gd name="connsiteY3611" fmla="*/ 392153 h 506956"/>
              <a:gd name="connsiteX3612" fmla="*/ 451195 w 506956"/>
              <a:gd name="connsiteY3612" fmla="*/ 392153 h 506956"/>
              <a:gd name="connsiteX3613" fmla="*/ 446979 w 506956"/>
              <a:gd name="connsiteY3613" fmla="*/ 385462 h 506956"/>
              <a:gd name="connsiteX3614" fmla="*/ 472779 w 506956"/>
              <a:gd name="connsiteY3614" fmla="*/ 385462 h 506956"/>
              <a:gd name="connsiteX3615" fmla="*/ 468563 w 506956"/>
              <a:gd name="connsiteY3615" fmla="*/ 392153 h 506956"/>
              <a:gd name="connsiteX3616" fmla="*/ 464401 w 506956"/>
              <a:gd name="connsiteY3616" fmla="*/ 392153 h 506956"/>
              <a:gd name="connsiteX3617" fmla="*/ 470712 w 506956"/>
              <a:gd name="connsiteY3617" fmla="*/ 382306 h 506956"/>
              <a:gd name="connsiteX3618" fmla="*/ 464809 w 506956"/>
              <a:gd name="connsiteY3618" fmla="*/ 373112 h 506956"/>
              <a:gd name="connsiteX3619" fmla="*/ 468971 w 506956"/>
              <a:gd name="connsiteY3619" fmla="*/ 373112 h 506956"/>
              <a:gd name="connsiteX3620" fmla="*/ 472779 w 506956"/>
              <a:gd name="connsiteY3620" fmla="*/ 379097 h 506956"/>
              <a:gd name="connsiteX3621" fmla="*/ 476587 w 506956"/>
              <a:gd name="connsiteY3621" fmla="*/ 373112 h 506956"/>
              <a:gd name="connsiteX3622" fmla="*/ 480749 w 506956"/>
              <a:gd name="connsiteY3622" fmla="*/ 373112 h 506956"/>
              <a:gd name="connsiteX3623" fmla="*/ 474846 w 506956"/>
              <a:gd name="connsiteY3623" fmla="*/ 382306 h 506956"/>
              <a:gd name="connsiteX3624" fmla="*/ 481157 w 506956"/>
              <a:gd name="connsiteY3624" fmla="*/ 392153 h 506956"/>
              <a:gd name="connsiteX3625" fmla="*/ 476995 w 506956"/>
              <a:gd name="connsiteY3625" fmla="*/ 392153 h 506956"/>
              <a:gd name="connsiteX3626" fmla="*/ 472779 w 506956"/>
              <a:gd name="connsiteY3626" fmla="*/ 385462 h 506956"/>
              <a:gd name="connsiteX3627" fmla="*/ 498579 w 506956"/>
              <a:gd name="connsiteY3627" fmla="*/ 385462 h 506956"/>
              <a:gd name="connsiteX3628" fmla="*/ 494363 w 506956"/>
              <a:gd name="connsiteY3628" fmla="*/ 392153 h 506956"/>
              <a:gd name="connsiteX3629" fmla="*/ 490201 w 506956"/>
              <a:gd name="connsiteY3629" fmla="*/ 392153 h 506956"/>
              <a:gd name="connsiteX3630" fmla="*/ 496512 w 506956"/>
              <a:gd name="connsiteY3630" fmla="*/ 382306 h 506956"/>
              <a:gd name="connsiteX3631" fmla="*/ 490609 w 506956"/>
              <a:gd name="connsiteY3631" fmla="*/ 373112 h 506956"/>
              <a:gd name="connsiteX3632" fmla="*/ 494771 w 506956"/>
              <a:gd name="connsiteY3632" fmla="*/ 373112 h 506956"/>
              <a:gd name="connsiteX3633" fmla="*/ 498579 w 506956"/>
              <a:gd name="connsiteY3633" fmla="*/ 379097 h 506956"/>
              <a:gd name="connsiteX3634" fmla="*/ 502387 w 506956"/>
              <a:gd name="connsiteY3634" fmla="*/ 373112 h 506956"/>
              <a:gd name="connsiteX3635" fmla="*/ 506549 w 506956"/>
              <a:gd name="connsiteY3635" fmla="*/ 373112 h 506956"/>
              <a:gd name="connsiteX3636" fmla="*/ 500646 w 506956"/>
              <a:gd name="connsiteY3636" fmla="*/ 382306 h 506956"/>
              <a:gd name="connsiteX3637" fmla="*/ 506957 w 506956"/>
              <a:gd name="connsiteY3637" fmla="*/ 392153 h 506956"/>
              <a:gd name="connsiteX3638" fmla="*/ 502795 w 506956"/>
              <a:gd name="connsiteY3638" fmla="*/ 392153 h 506956"/>
              <a:gd name="connsiteX3639" fmla="*/ 498579 w 506956"/>
              <a:gd name="connsiteY3639" fmla="*/ 385462 h 506956"/>
              <a:gd name="connsiteX3640" fmla="*/ 8378 w 506956"/>
              <a:gd name="connsiteY3640" fmla="*/ 414163 h 506956"/>
              <a:gd name="connsiteX3641" fmla="*/ 4162 w 506956"/>
              <a:gd name="connsiteY3641" fmla="*/ 420854 h 506956"/>
              <a:gd name="connsiteX3642" fmla="*/ 0 w 506956"/>
              <a:gd name="connsiteY3642" fmla="*/ 420854 h 506956"/>
              <a:gd name="connsiteX3643" fmla="*/ 6310 w 506956"/>
              <a:gd name="connsiteY3643" fmla="*/ 411007 h 506956"/>
              <a:gd name="connsiteX3644" fmla="*/ 408 w 506956"/>
              <a:gd name="connsiteY3644" fmla="*/ 401813 h 506956"/>
              <a:gd name="connsiteX3645" fmla="*/ 4570 w 506956"/>
              <a:gd name="connsiteY3645" fmla="*/ 401813 h 506956"/>
              <a:gd name="connsiteX3646" fmla="*/ 8378 w 506956"/>
              <a:gd name="connsiteY3646" fmla="*/ 407798 h 506956"/>
              <a:gd name="connsiteX3647" fmla="*/ 12186 w 506956"/>
              <a:gd name="connsiteY3647" fmla="*/ 401813 h 506956"/>
              <a:gd name="connsiteX3648" fmla="*/ 16347 w 506956"/>
              <a:gd name="connsiteY3648" fmla="*/ 401813 h 506956"/>
              <a:gd name="connsiteX3649" fmla="*/ 10445 w 506956"/>
              <a:gd name="connsiteY3649" fmla="*/ 411007 h 506956"/>
              <a:gd name="connsiteX3650" fmla="*/ 16755 w 506956"/>
              <a:gd name="connsiteY3650" fmla="*/ 420854 h 506956"/>
              <a:gd name="connsiteX3651" fmla="*/ 12594 w 506956"/>
              <a:gd name="connsiteY3651" fmla="*/ 420854 h 506956"/>
              <a:gd name="connsiteX3652" fmla="*/ 8378 w 506956"/>
              <a:gd name="connsiteY3652" fmla="*/ 414163 h 506956"/>
              <a:gd name="connsiteX3653" fmla="*/ 34178 w 506956"/>
              <a:gd name="connsiteY3653" fmla="*/ 414163 h 506956"/>
              <a:gd name="connsiteX3654" fmla="*/ 29962 w 506956"/>
              <a:gd name="connsiteY3654" fmla="*/ 420854 h 506956"/>
              <a:gd name="connsiteX3655" fmla="*/ 25800 w 506956"/>
              <a:gd name="connsiteY3655" fmla="*/ 420854 h 506956"/>
              <a:gd name="connsiteX3656" fmla="*/ 32110 w 506956"/>
              <a:gd name="connsiteY3656" fmla="*/ 411007 h 506956"/>
              <a:gd name="connsiteX3657" fmla="*/ 26208 w 506956"/>
              <a:gd name="connsiteY3657" fmla="*/ 401813 h 506956"/>
              <a:gd name="connsiteX3658" fmla="*/ 30370 w 506956"/>
              <a:gd name="connsiteY3658" fmla="*/ 401813 h 506956"/>
              <a:gd name="connsiteX3659" fmla="*/ 34178 w 506956"/>
              <a:gd name="connsiteY3659" fmla="*/ 407798 h 506956"/>
              <a:gd name="connsiteX3660" fmla="*/ 37986 w 506956"/>
              <a:gd name="connsiteY3660" fmla="*/ 401813 h 506956"/>
              <a:gd name="connsiteX3661" fmla="*/ 42147 w 506956"/>
              <a:gd name="connsiteY3661" fmla="*/ 401813 h 506956"/>
              <a:gd name="connsiteX3662" fmla="*/ 36245 w 506956"/>
              <a:gd name="connsiteY3662" fmla="*/ 411007 h 506956"/>
              <a:gd name="connsiteX3663" fmla="*/ 42555 w 506956"/>
              <a:gd name="connsiteY3663" fmla="*/ 420854 h 506956"/>
              <a:gd name="connsiteX3664" fmla="*/ 38394 w 506956"/>
              <a:gd name="connsiteY3664" fmla="*/ 420854 h 506956"/>
              <a:gd name="connsiteX3665" fmla="*/ 34178 w 506956"/>
              <a:gd name="connsiteY3665" fmla="*/ 414163 h 506956"/>
              <a:gd name="connsiteX3666" fmla="*/ 59978 w 506956"/>
              <a:gd name="connsiteY3666" fmla="*/ 414163 h 506956"/>
              <a:gd name="connsiteX3667" fmla="*/ 55762 w 506956"/>
              <a:gd name="connsiteY3667" fmla="*/ 420854 h 506956"/>
              <a:gd name="connsiteX3668" fmla="*/ 51600 w 506956"/>
              <a:gd name="connsiteY3668" fmla="*/ 420854 h 506956"/>
              <a:gd name="connsiteX3669" fmla="*/ 57911 w 506956"/>
              <a:gd name="connsiteY3669" fmla="*/ 411007 h 506956"/>
              <a:gd name="connsiteX3670" fmla="*/ 52008 w 506956"/>
              <a:gd name="connsiteY3670" fmla="*/ 401813 h 506956"/>
              <a:gd name="connsiteX3671" fmla="*/ 56170 w 506956"/>
              <a:gd name="connsiteY3671" fmla="*/ 401813 h 506956"/>
              <a:gd name="connsiteX3672" fmla="*/ 59978 w 506956"/>
              <a:gd name="connsiteY3672" fmla="*/ 407798 h 506956"/>
              <a:gd name="connsiteX3673" fmla="*/ 63786 w 506956"/>
              <a:gd name="connsiteY3673" fmla="*/ 401813 h 506956"/>
              <a:gd name="connsiteX3674" fmla="*/ 67948 w 506956"/>
              <a:gd name="connsiteY3674" fmla="*/ 401813 h 506956"/>
              <a:gd name="connsiteX3675" fmla="*/ 62045 w 506956"/>
              <a:gd name="connsiteY3675" fmla="*/ 411007 h 506956"/>
              <a:gd name="connsiteX3676" fmla="*/ 68356 w 506956"/>
              <a:gd name="connsiteY3676" fmla="*/ 420854 h 506956"/>
              <a:gd name="connsiteX3677" fmla="*/ 64194 w 506956"/>
              <a:gd name="connsiteY3677" fmla="*/ 420854 h 506956"/>
              <a:gd name="connsiteX3678" fmla="*/ 59978 w 506956"/>
              <a:gd name="connsiteY3678" fmla="*/ 414163 h 506956"/>
              <a:gd name="connsiteX3679" fmla="*/ 85778 w 506956"/>
              <a:gd name="connsiteY3679" fmla="*/ 414163 h 506956"/>
              <a:gd name="connsiteX3680" fmla="*/ 81562 w 506956"/>
              <a:gd name="connsiteY3680" fmla="*/ 420854 h 506956"/>
              <a:gd name="connsiteX3681" fmla="*/ 77400 w 506956"/>
              <a:gd name="connsiteY3681" fmla="*/ 420854 h 506956"/>
              <a:gd name="connsiteX3682" fmla="*/ 83711 w 506956"/>
              <a:gd name="connsiteY3682" fmla="*/ 411007 h 506956"/>
              <a:gd name="connsiteX3683" fmla="*/ 77808 w 506956"/>
              <a:gd name="connsiteY3683" fmla="*/ 401813 h 506956"/>
              <a:gd name="connsiteX3684" fmla="*/ 81970 w 506956"/>
              <a:gd name="connsiteY3684" fmla="*/ 401813 h 506956"/>
              <a:gd name="connsiteX3685" fmla="*/ 85778 w 506956"/>
              <a:gd name="connsiteY3685" fmla="*/ 407798 h 506956"/>
              <a:gd name="connsiteX3686" fmla="*/ 89586 w 506956"/>
              <a:gd name="connsiteY3686" fmla="*/ 401813 h 506956"/>
              <a:gd name="connsiteX3687" fmla="*/ 93748 w 506956"/>
              <a:gd name="connsiteY3687" fmla="*/ 401813 h 506956"/>
              <a:gd name="connsiteX3688" fmla="*/ 87845 w 506956"/>
              <a:gd name="connsiteY3688" fmla="*/ 411007 h 506956"/>
              <a:gd name="connsiteX3689" fmla="*/ 94156 w 506956"/>
              <a:gd name="connsiteY3689" fmla="*/ 420854 h 506956"/>
              <a:gd name="connsiteX3690" fmla="*/ 89994 w 506956"/>
              <a:gd name="connsiteY3690" fmla="*/ 420854 h 506956"/>
              <a:gd name="connsiteX3691" fmla="*/ 85778 w 506956"/>
              <a:gd name="connsiteY3691" fmla="*/ 414163 h 506956"/>
              <a:gd name="connsiteX3692" fmla="*/ 111578 w 506956"/>
              <a:gd name="connsiteY3692" fmla="*/ 414163 h 506956"/>
              <a:gd name="connsiteX3693" fmla="*/ 107362 w 506956"/>
              <a:gd name="connsiteY3693" fmla="*/ 420854 h 506956"/>
              <a:gd name="connsiteX3694" fmla="*/ 103200 w 506956"/>
              <a:gd name="connsiteY3694" fmla="*/ 420854 h 506956"/>
              <a:gd name="connsiteX3695" fmla="*/ 109511 w 506956"/>
              <a:gd name="connsiteY3695" fmla="*/ 411007 h 506956"/>
              <a:gd name="connsiteX3696" fmla="*/ 103608 w 506956"/>
              <a:gd name="connsiteY3696" fmla="*/ 401813 h 506956"/>
              <a:gd name="connsiteX3697" fmla="*/ 107770 w 506956"/>
              <a:gd name="connsiteY3697" fmla="*/ 401813 h 506956"/>
              <a:gd name="connsiteX3698" fmla="*/ 111578 w 506956"/>
              <a:gd name="connsiteY3698" fmla="*/ 407798 h 506956"/>
              <a:gd name="connsiteX3699" fmla="*/ 115386 w 506956"/>
              <a:gd name="connsiteY3699" fmla="*/ 401813 h 506956"/>
              <a:gd name="connsiteX3700" fmla="*/ 119548 w 506956"/>
              <a:gd name="connsiteY3700" fmla="*/ 401813 h 506956"/>
              <a:gd name="connsiteX3701" fmla="*/ 113645 w 506956"/>
              <a:gd name="connsiteY3701" fmla="*/ 411007 h 506956"/>
              <a:gd name="connsiteX3702" fmla="*/ 119956 w 506956"/>
              <a:gd name="connsiteY3702" fmla="*/ 420854 h 506956"/>
              <a:gd name="connsiteX3703" fmla="*/ 115794 w 506956"/>
              <a:gd name="connsiteY3703" fmla="*/ 420854 h 506956"/>
              <a:gd name="connsiteX3704" fmla="*/ 111578 w 506956"/>
              <a:gd name="connsiteY3704" fmla="*/ 414163 h 506956"/>
              <a:gd name="connsiteX3705" fmla="*/ 137378 w 506956"/>
              <a:gd name="connsiteY3705" fmla="*/ 414163 h 506956"/>
              <a:gd name="connsiteX3706" fmla="*/ 133162 w 506956"/>
              <a:gd name="connsiteY3706" fmla="*/ 420854 h 506956"/>
              <a:gd name="connsiteX3707" fmla="*/ 129000 w 506956"/>
              <a:gd name="connsiteY3707" fmla="*/ 420854 h 506956"/>
              <a:gd name="connsiteX3708" fmla="*/ 135311 w 506956"/>
              <a:gd name="connsiteY3708" fmla="*/ 411007 h 506956"/>
              <a:gd name="connsiteX3709" fmla="*/ 129408 w 506956"/>
              <a:gd name="connsiteY3709" fmla="*/ 401813 h 506956"/>
              <a:gd name="connsiteX3710" fmla="*/ 133570 w 506956"/>
              <a:gd name="connsiteY3710" fmla="*/ 401813 h 506956"/>
              <a:gd name="connsiteX3711" fmla="*/ 137378 w 506956"/>
              <a:gd name="connsiteY3711" fmla="*/ 407798 h 506956"/>
              <a:gd name="connsiteX3712" fmla="*/ 141186 w 506956"/>
              <a:gd name="connsiteY3712" fmla="*/ 401813 h 506956"/>
              <a:gd name="connsiteX3713" fmla="*/ 145348 w 506956"/>
              <a:gd name="connsiteY3713" fmla="*/ 401813 h 506956"/>
              <a:gd name="connsiteX3714" fmla="*/ 139445 w 506956"/>
              <a:gd name="connsiteY3714" fmla="*/ 411007 h 506956"/>
              <a:gd name="connsiteX3715" fmla="*/ 145756 w 506956"/>
              <a:gd name="connsiteY3715" fmla="*/ 420854 h 506956"/>
              <a:gd name="connsiteX3716" fmla="*/ 141594 w 506956"/>
              <a:gd name="connsiteY3716" fmla="*/ 420854 h 506956"/>
              <a:gd name="connsiteX3717" fmla="*/ 137378 w 506956"/>
              <a:gd name="connsiteY3717" fmla="*/ 414163 h 506956"/>
              <a:gd name="connsiteX3718" fmla="*/ 163178 w 506956"/>
              <a:gd name="connsiteY3718" fmla="*/ 414163 h 506956"/>
              <a:gd name="connsiteX3719" fmla="*/ 158962 w 506956"/>
              <a:gd name="connsiteY3719" fmla="*/ 420854 h 506956"/>
              <a:gd name="connsiteX3720" fmla="*/ 154800 w 506956"/>
              <a:gd name="connsiteY3720" fmla="*/ 420854 h 506956"/>
              <a:gd name="connsiteX3721" fmla="*/ 161111 w 506956"/>
              <a:gd name="connsiteY3721" fmla="*/ 411007 h 506956"/>
              <a:gd name="connsiteX3722" fmla="*/ 155208 w 506956"/>
              <a:gd name="connsiteY3722" fmla="*/ 401813 h 506956"/>
              <a:gd name="connsiteX3723" fmla="*/ 159370 w 506956"/>
              <a:gd name="connsiteY3723" fmla="*/ 401813 h 506956"/>
              <a:gd name="connsiteX3724" fmla="*/ 163178 w 506956"/>
              <a:gd name="connsiteY3724" fmla="*/ 407798 h 506956"/>
              <a:gd name="connsiteX3725" fmla="*/ 166986 w 506956"/>
              <a:gd name="connsiteY3725" fmla="*/ 401813 h 506956"/>
              <a:gd name="connsiteX3726" fmla="*/ 171148 w 506956"/>
              <a:gd name="connsiteY3726" fmla="*/ 401813 h 506956"/>
              <a:gd name="connsiteX3727" fmla="*/ 165245 w 506956"/>
              <a:gd name="connsiteY3727" fmla="*/ 411007 h 506956"/>
              <a:gd name="connsiteX3728" fmla="*/ 171556 w 506956"/>
              <a:gd name="connsiteY3728" fmla="*/ 420854 h 506956"/>
              <a:gd name="connsiteX3729" fmla="*/ 167394 w 506956"/>
              <a:gd name="connsiteY3729" fmla="*/ 420854 h 506956"/>
              <a:gd name="connsiteX3730" fmla="*/ 163178 w 506956"/>
              <a:gd name="connsiteY3730" fmla="*/ 414163 h 506956"/>
              <a:gd name="connsiteX3731" fmla="*/ 188978 w 506956"/>
              <a:gd name="connsiteY3731" fmla="*/ 414163 h 506956"/>
              <a:gd name="connsiteX3732" fmla="*/ 184762 w 506956"/>
              <a:gd name="connsiteY3732" fmla="*/ 420854 h 506956"/>
              <a:gd name="connsiteX3733" fmla="*/ 180601 w 506956"/>
              <a:gd name="connsiteY3733" fmla="*/ 420854 h 506956"/>
              <a:gd name="connsiteX3734" fmla="*/ 186911 w 506956"/>
              <a:gd name="connsiteY3734" fmla="*/ 411007 h 506956"/>
              <a:gd name="connsiteX3735" fmla="*/ 181009 w 506956"/>
              <a:gd name="connsiteY3735" fmla="*/ 401813 h 506956"/>
              <a:gd name="connsiteX3736" fmla="*/ 185170 w 506956"/>
              <a:gd name="connsiteY3736" fmla="*/ 401813 h 506956"/>
              <a:gd name="connsiteX3737" fmla="*/ 188978 w 506956"/>
              <a:gd name="connsiteY3737" fmla="*/ 407798 h 506956"/>
              <a:gd name="connsiteX3738" fmla="*/ 192786 w 506956"/>
              <a:gd name="connsiteY3738" fmla="*/ 401813 h 506956"/>
              <a:gd name="connsiteX3739" fmla="*/ 196948 w 506956"/>
              <a:gd name="connsiteY3739" fmla="*/ 401813 h 506956"/>
              <a:gd name="connsiteX3740" fmla="*/ 191045 w 506956"/>
              <a:gd name="connsiteY3740" fmla="*/ 411007 h 506956"/>
              <a:gd name="connsiteX3741" fmla="*/ 197356 w 506956"/>
              <a:gd name="connsiteY3741" fmla="*/ 420854 h 506956"/>
              <a:gd name="connsiteX3742" fmla="*/ 193194 w 506956"/>
              <a:gd name="connsiteY3742" fmla="*/ 420854 h 506956"/>
              <a:gd name="connsiteX3743" fmla="*/ 188978 w 506956"/>
              <a:gd name="connsiteY3743" fmla="*/ 414163 h 506956"/>
              <a:gd name="connsiteX3744" fmla="*/ 214778 w 506956"/>
              <a:gd name="connsiteY3744" fmla="*/ 414163 h 506956"/>
              <a:gd name="connsiteX3745" fmla="*/ 210562 w 506956"/>
              <a:gd name="connsiteY3745" fmla="*/ 420854 h 506956"/>
              <a:gd name="connsiteX3746" fmla="*/ 206401 w 506956"/>
              <a:gd name="connsiteY3746" fmla="*/ 420854 h 506956"/>
              <a:gd name="connsiteX3747" fmla="*/ 212711 w 506956"/>
              <a:gd name="connsiteY3747" fmla="*/ 411007 h 506956"/>
              <a:gd name="connsiteX3748" fmla="*/ 206809 w 506956"/>
              <a:gd name="connsiteY3748" fmla="*/ 401813 h 506956"/>
              <a:gd name="connsiteX3749" fmla="*/ 210970 w 506956"/>
              <a:gd name="connsiteY3749" fmla="*/ 401813 h 506956"/>
              <a:gd name="connsiteX3750" fmla="*/ 214778 w 506956"/>
              <a:gd name="connsiteY3750" fmla="*/ 407798 h 506956"/>
              <a:gd name="connsiteX3751" fmla="*/ 218586 w 506956"/>
              <a:gd name="connsiteY3751" fmla="*/ 401813 h 506956"/>
              <a:gd name="connsiteX3752" fmla="*/ 222748 w 506956"/>
              <a:gd name="connsiteY3752" fmla="*/ 401813 h 506956"/>
              <a:gd name="connsiteX3753" fmla="*/ 216846 w 506956"/>
              <a:gd name="connsiteY3753" fmla="*/ 411007 h 506956"/>
              <a:gd name="connsiteX3754" fmla="*/ 223156 w 506956"/>
              <a:gd name="connsiteY3754" fmla="*/ 420854 h 506956"/>
              <a:gd name="connsiteX3755" fmla="*/ 218994 w 506956"/>
              <a:gd name="connsiteY3755" fmla="*/ 420854 h 506956"/>
              <a:gd name="connsiteX3756" fmla="*/ 214778 w 506956"/>
              <a:gd name="connsiteY3756" fmla="*/ 414163 h 506956"/>
              <a:gd name="connsiteX3757" fmla="*/ 240578 w 506956"/>
              <a:gd name="connsiteY3757" fmla="*/ 414163 h 506956"/>
              <a:gd name="connsiteX3758" fmla="*/ 236362 w 506956"/>
              <a:gd name="connsiteY3758" fmla="*/ 420854 h 506956"/>
              <a:gd name="connsiteX3759" fmla="*/ 232201 w 506956"/>
              <a:gd name="connsiteY3759" fmla="*/ 420854 h 506956"/>
              <a:gd name="connsiteX3760" fmla="*/ 238511 w 506956"/>
              <a:gd name="connsiteY3760" fmla="*/ 411007 h 506956"/>
              <a:gd name="connsiteX3761" fmla="*/ 232609 w 506956"/>
              <a:gd name="connsiteY3761" fmla="*/ 401813 h 506956"/>
              <a:gd name="connsiteX3762" fmla="*/ 236770 w 506956"/>
              <a:gd name="connsiteY3762" fmla="*/ 401813 h 506956"/>
              <a:gd name="connsiteX3763" fmla="*/ 240578 w 506956"/>
              <a:gd name="connsiteY3763" fmla="*/ 407798 h 506956"/>
              <a:gd name="connsiteX3764" fmla="*/ 244386 w 506956"/>
              <a:gd name="connsiteY3764" fmla="*/ 401813 h 506956"/>
              <a:gd name="connsiteX3765" fmla="*/ 248548 w 506956"/>
              <a:gd name="connsiteY3765" fmla="*/ 401813 h 506956"/>
              <a:gd name="connsiteX3766" fmla="*/ 242646 w 506956"/>
              <a:gd name="connsiteY3766" fmla="*/ 411007 h 506956"/>
              <a:gd name="connsiteX3767" fmla="*/ 248956 w 506956"/>
              <a:gd name="connsiteY3767" fmla="*/ 420854 h 506956"/>
              <a:gd name="connsiteX3768" fmla="*/ 244794 w 506956"/>
              <a:gd name="connsiteY3768" fmla="*/ 420854 h 506956"/>
              <a:gd name="connsiteX3769" fmla="*/ 240578 w 506956"/>
              <a:gd name="connsiteY3769" fmla="*/ 414163 h 506956"/>
              <a:gd name="connsiteX3770" fmla="*/ 266378 w 506956"/>
              <a:gd name="connsiteY3770" fmla="*/ 414163 h 506956"/>
              <a:gd name="connsiteX3771" fmla="*/ 262162 w 506956"/>
              <a:gd name="connsiteY3771" fmla="*/ 420854 h 506956"/>
              <a:gd name="connsiteX3772" fmla="*/ 258001 w 506956"/>
              <a:gd name="connsiteY3772" fmla="*/ 420854 h 506956"/>
              <a:gd name="connsiteX3773" fmla="*/ 264311 w 506956"/>
              <a:gd name="connsiteY3773" fmla="*/ 411007 h 506956"/>
              <a:gd name="connsiteX3774" fmla="*/ 258409 w 506956"/>
              <a:gd name="connsiteY3774" fmla="*/ 401813 h 506956"/>
              <a:gd name="connsiteX3775" fmla="*/ 262570 w 506956"/>
              <a:gd name="connsiteY3775" fmla="*/ 401813 h 506956"/>
              <a:gd name="connsiteX3776" fmla="*/ 266378 w 506956"/>
              <a:gd name="connsiteY3776" fmla="*/ 407798 h 506956"/>
              <a:gd name="connsiteX3777" fmla="*/ 270187 w 506956"/>
              <a:gd name="connsiteY3777" fmla="*/ 401813 h 506956"/>
              <a:gd name="connsiteX3778" fmla="*/ 274348 w 506956"/>
              <a:gd name="connsiteY3778" fmla="*/ 401813 h 506956"/>
              <a:gd name="connsiteX3779" fmla="*/ 268446 w 506956"/>
              <a:gd name="connsiteY3779" fmla="*/ 411007 h 506956"/>
              <a:gd name="connsiteX3780" fmla="*/ 274756 w 506956"/>
              <a:gd name="connsiteY3780" fmla="*/ 420854 h 506956"/>
              <a:gd name="connsiteX3781" fmla="*/ 270595 w 506956"/>
              <a:gd name="connsiteY3781" fmla="*/ 420854 h 506956"/>
              <a:gd name="connsiteX3782" fmla="*/ 266378 w 506956"/>
              <a:gd name="connsiteY3782" fmla="*/ 414163 h 506956"/>
              <a:gd name="connsiteX3783" fmla="*/ 292179 w 506956"/>
              <a:gd name="connsiteY3783" fmla="*/ 414163 h 506956"/>
              <a:gd name="connsiteX3784" fmla="*/ 287962 w 506956"/>
              <a:gd name="connsiteY3784" fmla="*/ 420854 h 506956"/>
              <a:gd name="connsiteX3785" fmla="*/ 283801 w 506956"/>
              <a:gd name="connsiteY3785" fmla="*/ 420854 h 506956"/>
              <a:gd name="connsiteX3786" fmla="*/ 290111 w 506956"/>
              <a:gd name="connsiteY3786" fmla="*/ 411007 h 506956"/>
              <a:gd name="connsiteX3787" fmla="*/ 284209 w 506956"/>
              <a:gd name="connsiteY3787" fmla="*/ 401813 h 506956"/>
              <a:gd name="connsiteX3788" fmla="*/ 288370 w 506956"/>
              <a:gd name="connsiteY3788" fmla="*/ 401813 h 506956"/>
              <a:gd name="connsiteX3789" fmla="*/ 292179 w 506956"/>
              <a:gd name="connsiteY3789" fmla="*/ 407798 h 506956"/>
              <a:gd name="connsiteX3790" fmla="*/ 295987 w 506956"/>
              <a:gd name="connsiteY3790" fmla="*/ 401813 h 506956"/>
              <a:gd name="connsiteX3791" fmla="*/ 300148 w 506956"/>
              <a:gd name="connsiteY3791" fmla="*/ 401813 h 506956"/>
              <a:gd name="connsiteX3792" fmla="*/ 294246 w 506956"/>
              <a:gd name="connsiteY3792" fmla="*/ 411007 h 506956"/>
              <a:gd name="connsiteX3793" fmla="*/ 300556 w 506956"/>
              <a:gd name="connsiteY3793" fmla="*/ 420854 h 506956"/>
              <a:gd name="connsiteX3794" fmla="*/ 296395 w 506956"/>
              <a:gd name="connsiteY3794" fmla="*/ 420854 h 506956"/>
              <a:gd name="connsiteX3795" fmla="*/ 292179 w 506956"/>
              <a:gd name="connsiteY3795" fmla="*/ 414163 h 506956"/>
              <a:gd name="connsiteX3796" fmla="*/ 317979 w 506956"/>
              <a:gd name="connsiteY3796" fmla="*/ 414163 h 506956"/>
              <a:gd name="connsiteX3797" fmla="*/ 313762 w 506956"/>
              <a:gd name="connsiteY3797" fmla="*/ 420854 h 506956"/>
              <a:gd name="connsiteX3798" fmla="*/ 309601 w 506956"/>
              <a:gd name="connsiteY3798" fmla="*/ 420854 h 506956"/>
              <a:gd name="connsiteX3799" fmla="*/ 315911 w 506956"/>
              <a:gd name="connsiteY3799" fmla="*/ 411007 h 506956"/>
              <a:gd name="connsiteX3800" fmla="*/ 310009 w 506956"/>
              <a:gd name="connsiteY3800" fmla="*/ 401813 h 506956"/>
              <a:gd name="connsiteX3801" fmla="*/ 314170 w 506956"/>
              <a:gd name="connsiteY3801" fmla="*/ 401813 h 506956"/>
              <a:gd name="connsiteX3802" fmla="*/ 317979 w 506956"/>
              <a:gd name="connsiteY3802" fmla="*/ 407798 h 506956"/>
              <a:gd name="connsiteX3803" fmla="*/ 321787 w 506956"/>
              <a:gd name="connsiteY3803" fmla="*/ 401813 h 506956"/>
              <a:gd name="connsiteX3804" fmla="*/ 325948 w 506956"/>
              <a:gd name="connsiteY3804" fmla="*/ 401813 h 506956"/>
              <a:gd name="connsiteX3805" fmla="*/ 320046 w 506956"/>
              <a:gd name="connsiteY3805" fmla="*/ 411007 h 506956"/>
              <a:gd name="connsiteX3806" fmla="*/ 326356 w 506956"/>
              <a:gd name="connsiteY3806" fmla="*/ 420854 h 506956"/>
              <a:gd name="connsiteX3807" fmla="*/ 322195 w 506956"/>
              <a:gd name="connsiteY3807" fmla="*/ 420854 h 506956"/>
              <a:gd name="connsiteX3808" fmla="*/ 317979 w 506956"/>
              <a:gd name="connsiteY3808" fmla="*/ 414163 h 506956"/>
              <a:gd name="connsiteX3809" fmla="*/ 343779 w 506956"/>
              <a:gd name="connsiteY3809" fmla="*/ 414163 h 506956"/>
              <a:gd name="connsiteX3810" fmla="*/ 339563 w 506956"/>
              <a:gd name="connsiteY3810" fmla="*/ 420854 h 506956"/>
              <a:gd name="connsiteX3811" fmla="*/ 335401 w 506956"/>
              <a:gd name="connsiteY3811" fmla="*/ 420854 h 506956"/>
              <a:gd name="connsiteX3812" fmla="*/ 341711 w 506956"/>
              <a:gd name="connsiteY3812" fmla="*/ 411007 h 506956"/>
              <a:gd name="connsiteX3813" fmla="*/ 335809 w 506956"/>
              <a:gd name="connsiteY3813" fmla="*/ 401813 h 506956"/>
              <a:gd name="connsiteX3814" fmla="*/ 339971 w 506956"/>
              <a:gd name="connsiteY3814" fmla="*/ 401813 h 506956"/>
              <a:gd name="connsiteX3815" fmla="*/ 343779 w 506956"/>
              <a:gd name="connsiteY3815" fmla="*/ 407798 h 506956"/>
              <a:gd name="connsiteX3816" fmla="*/ 347587 w 506956"/>
              <a:gd name="connsiteY3816" fmla="*/ 401813 h 506956"/>
              <a:gd name="connsiteX3817" fmla="*/ 351748 w 506956"/>
              <a:gd name="connsiteY3817" fmla="*/ 401813 h 506956"/>
              <a:gd name="connsiteX3818" fmla="*/ 345846 w 506956"/>
              <a:gd name="connsiteY3818" fmla="*/ 411007 h 506956"/>
              <a:gd name="connsiteX3819" fmla="*/ 352156 w 506956"/>
              <a:gd name="connsiteY3819" fmla="*/ 420854 h 506956"/>
              <a:gd name="connsiteX3820" fmla="*/ 347995 w 506956"/>
              <a:gd name="connsiteY3820" fmla="*/ 420854 h 506956"/>
              <a:gd name="connsiteX3821" fmla="*/ 343779 w 506956"/>
              <a:gd name="connsiteY3821" fmla="*/ 414163 h 506956"/>
              <a:gd name="connsiteX3822" fmla="*/ 369579 w 506956"/>
              <a:gd name="connsiteY3822" fmla="*/ 414163 h 506956"/>
              <a:gd name="connsiteX3823" fmla="*/ 365363 w 506956"/>
              <a:gd name="connsiteY3823" fmla="*/ 420854 h 506956"/>
              <a:gd name="connsiteX3824" fmla="*/ 361201 w 506956"/>
              <a:gd name="connsiteY3824" fmla="*/ 420854 h 506956"/>
              <a:gd name="connsiteX3825" fmla="*/ 367511 w 506956"/>
              <a:gd name="connsiteY3825" fmla="*/ 411007 h 506956"/>
              <a:gd name="connsiteX3826" fmla="*/ 361609 w 506956"/>
              <a:gd name="connsiteY3826" fmla="*/ 401813 h 506956"/>
              <a:gd name="connsiteX3827" fmla="*/ 365771 w 506956"/>
              <a:gd name="connsiteY3827" fmla="*/ 401813 h 506956"/>
              <a:gd name="connsiteX3828" fmla="*/ 369579 w 506956"/>
              <a:gd name="connsiteY3828" fmla="*/ 407798 h 506956"/>
              <a:gd name="connsiteX3829" fmla="*/ 373387 w 506956"/>
              <a:gd name="connsiteY3829" fmla="*/ 401813 h 506956"/>
              <a:gd name="connsiteX3830" fmla="*/ 377548 w 506956"/>
              <a:gd name="connsiteY3830" fmla="*/ 401813 h 506956"/>
              <a:gd name="connsiteX3831" fmla="*/ 371646 w 506956"/>
              <a:gd name="connsiteY3831" fmla="*/ 411007 h 506956"/>
              <a:gd name="connsiteX3832" fmla="*/ 377956 w 506956"/>
              <a:gd name="connsiteY3832" fmla="*/ 420854 h 506956"/>
              <a:gd name="connsiteX3833" fmla="*/ 373795 w 506956"/>
              <a:gd name="connsiteY3833" fmla="*/ 420854 h 506956"/>
              <a:gd name="connsiteX3834" fmla="*/ 369579 w 506956"/>
              <a:gd name="connsiteY3834" fmla="*/ 414163 h 506956"/>
              <a:gd name="connsiteX3835" fmla="*/ 395379 w 506956"/>
              <a:gd name="connsiteY3835" fmla="*/ 414163 h 506956"/>
              <a:gd name="connsiteX3836" fmla="*/ 391163 w 506956"/>
              <a:gd name="connsiteY3836" fmla="*/ 420854 h 506956"/>
              <a:gd name="connsiteX3837" fmla="*/ 387001 w 506956"/>
              <a:gd name="connsiteY3837" fmla="*/ 420854 h 506956"/>
              <a:gd name="connsiteX3838" fmla="*/ 393312 w 506956"/>
              <a:gd name="connsiteY3838" fmla="*/ 411007 h 506956"/>
              <a:gd name="connsiteX3839" fmla="*/ 387409 w 506956"/>
              <a:gd name="connsiteY3839" fmla="*/ 401813 h 506956"/>
              <a:gd name="connsiteX3840" fmla="*/ 391571 w 506956"/>
              <a:gd name="connsiteY3840" fmla="*/ 401813 h 506956"/>
              <a:gd name="connsiteX3841" fmla="*/ 395379 w 506956"/>
              <a:gd name="connsiteY3841" fmla="*/ 407798 h 506956"/>
              <a:gd name="connsiteX3842" fmla="*/ 399187 w 506956"/>
              <a:gd name="connsiteY3842" fmla="*/ 401813 h 506956"/>
              <a:gd name="connsiteX3843" fmla="*/ 403348 w 506956"/>
              <a:gd name="connsiteY3843" fmla="*/ 401813 h 506956"/>
              <a:gd name="connsiteX3844" fmla="*/ 397446 w 506956"/>
              <a:gd name="connsiteY3844" fmla="*/ 411007 h 506956"/>
              <a:gd name="connsiteX3845" fmla="*/ 403756 w 506956"/>
              <a:gd name="connsiteY3845" fmla="*/ 420854 h 506956"/>
              <a:gd name="connsiteX3846" fmla="*/ 399595 w 506956"/>
              <a:gd name="connsiteY3846" fmla="*/ 420854 h 506956"/>
              <a:gd name="connsiteX3847" fmla="*/ 395379 w 506956"/>
              <a:gd name="connsiteY3847" fmla="*/ 414163 h 506956"/>
              <a:gd name="connsiteX3848" fmla="*/ 421179 w 506956"/>
              <a:gd name="connsiteY3848" fmla="*/ 414163 h 506956"/>
              <a:gd name="connsiteX3849" fmla="*/ 416963 w 506956"/>
              <a:gd name="connsiteY3849" fmla="*/ 420854 h 506956"/>
              <a:gd name="connsiteX3850" fmla="*/ 412801 w 506956"/>
              <a:gd name="connsiteY3850" fmla="*/ 420854 h 506956"/>
              <a:gd name="connsiteX3851" fmla="*/ 419112 w 506956"/>
              <a:gd name="connsiteY3851" fmla="*/ 411007 h 506956"/>
              <a:gd name="connsiteX3852" fmla="*/ 413209 w 506956"/>
              <a:gd name="connsiteY3852" fmla="*/ 401813 h 506956"/>
              <a:gd name="connsiteX3853" fmla="*/ 417371 w 506956"/>
              <a:gd name="connsiteY3853" fmla="*/ 401813 h 506956"/>
              <a:gd name="connsiteX3854" fmla="*/ 421179 w 506956"/>
              <a:gd name="connsiteY3854" fmla="*/ 407798 h 506956"/>
              <a:gd name="connsiteX3855" fmla="*/ 424987 w 506956"/>
              <a:gd name="connsiteY3855" fmla="*/ 401813 h 506956"/>
              <a:gd name="connsiteX3856" fmla="*/ 429149 w 506956"/>
              <a:gd name="connsiteY3856" fmla="*/ 401813 h 506956"/>
              <a:gd name="connsiteX3857" fmla="*/ 423246 w 506956"/>
              <a:gd name="connsiteY3857" fmla="*/ 411007 h 506956"/>
              <a:gd name="connsiteX3858" fmla="*/ 429557 w 506956"/>
              <a:gd name="connsiteY3858" fmla="*/ 420854 h 506956"/>
              <a:gd name="connsiteX3859" fmla="*/ 425395 w 506956"/>
              <a:gd name="connsiteY3859" fmla="*/ 420854 h 506956"/>
              <a:gd name="connsiteX3860" fmla="*/ 421179 w 506956"/>
              <a:gd name="connsiteY3860" fmla="*/ 414163 h 506956"/>
              <a:gd name="connsiteX3861" fmla="*/ 446979 w 506956"/>
              <a:gd name="connsiteY3861" fmla="*/ 414163 h 506956"/>
              <a:gd name="connsiteX3862" fmla="*/ 442763 w 506956"/>
              <a:gd name="connsiteY3862" fmla="*/ 420854 h 506956"/>
              <a:gd name="connsiteX3863" fmla="*/ 438601 w 506956"/>
              <a:gd name="connsiteY3863" fmla="*/ 420854 h 506956"/>
              <a:gd name="connsiteX3864" fmla="*/ 444912 w 506956"/>
              <a:gd name="connsiteY3864" fmla="*/ 411007 h 506956"/>
              <a:gd name="connsiteX3865" fmla="*/ 439009 w 506956"/>
              <a:gd name="connsiteY3865" fmla="*/ 401813 h 506956"/>
              <a:gd name="connsiteX3866" fmla="*/ 443171 w 506956"/>
              <a:gd name="connsiteY3866" fmla="*/ 401813 h 506956"/>
              <a:gd name="connsiteX3867" fmla="*/ 446979 w 506956"/>
              <a:gd name="connsiteY3867" fmla="*/ 407798 h 506956"/>
              <a:gd name="connsiteX3868" fmla="*/ 450787 w 506956"/>
              <a:gd name="connsiteY3868" fmla="*/ 401813 h 506956"/>
              <a:gd name="connsiteX3869" fmla="*/ 454949 w 506956"/>
              <a:gd name="connsiteY3869" fmla="*/ 401813 h 506956"/>
              <a:gd name="connsiteX3870" fmla="*/ 449046 w 506956"/>
              <a:gd name="connsiteY3870" fmla="*/ 411007 h 506956"/>
              <a:gd name="connsiteX3871" fmla="*/ 455357 w 506956"/>
              <a:gd name="connsiteY3871" fmla="*/ 420854 h 506956"/>
              <a:gd name="connsiteX3872" fmla="*/ 451195 w 506956"/>
              <a:gd name="connsiteY3872" fmla="*/ 420854 h 506956"/>
              <a:gd name="connsiteX3873" fmla="*/ 446979 w 506956"/>
              <a:gd name="connsiteY3873" fmla="*/ 414163 h 506956"/>
              <a:gd name="connsiteX3874" fmla="*/ 472779 w 506956"/>
              <a:gd name="connsiteY3874" fmla="*/ 414163 h 506956"/>
              <a:gd name="connsiteX3875" fmla="*/ 468563 w 506956"/>
              <a:gd name="connsiteY3875" fmla="*/ 420854 h 506956"/>
              <a:gd name="connsiteX3876" fmla="*/ 464401 w 506956"/>
              <a:gd name="connsiteY3876" fmla="*/ 420854 h 506956"/>
              <a:gd name="connsiteX3877" fmla="*/ 470712 w 506956"/>
              <a:gd name="connsiteY3877" fmla="*/ 411007 h 506956"/>
              <a:gd name="connsiteX3878" fmla="*/ 464809 w 506956"/>
              <a:gd name="connsiteY3878" fmla="*/ 401813 h 506956"/>
              <a:gd name="connsiteX3879" fmla="*/ 468971 w 506956"/>
              <a:gd name="connsiteY3879" fmla="*/ 401813 h 506956"/>
              <a:gd name="connsiteX3880" fmla="*/ 472779 w 506956"/>
              <a:gd name="connsiteY3880" fmla="*/ 407798 h 506956"/>
              <a:gd name="connsiteX3881" fmla="*/ 476587 w 506956"/>
              <a:gd name="connsiteY3881" fmla="*/ 401813 h 506956"/>
              <a:gd name="connsiteX3882" fmla="*/ 480749 w 506956"/>
              <a:gd name="connsiteY3882" fmla="*/ 401813 h 506956"/>
              <a:gd name="connsiteX3883" fmla="*/ 474846 w 506956"/>
              <a:gd name="connsiteY3883" fmla="*/ 411007 h 506956"/>
              <a:gd name="connsiteX3884" fmla="*/ 481157 w 506956"/>
              <a:gd name="connsiteY3884" fmla="*/ 420854 h 506956"/>
              <a:gd name="connsiteX3885" fmla="*/ 476995 w 506956"/>
              <a:gd name="connsiteY3885" fmla="*/ 420854 h 506956"/>
              <a:gd name="connsiteX3886" fmla="*/ 472779 w 506956"/>
              <a:gd name="connsiteY3886" fmla="*/ 414163 h 506956"/>
              <a:gd name="connsiteX3887" fmla="*/ 498579 w 506956"/>
              <a:gd name="connsiteY3887" fmla="*/ 414163 h 506956"/>
              <a:gd name="connsiteX3888" fmla="*/ 494363 w 506956"/>
              <a:gd name="connsiteY3888" fmla="*/ 420854 h 506956"/>
              <a:gd name="connsiteX3889" fmla="*/ 490201 w 506956"/>
              <a:gd name="connsiteY3889" fmla="*/ 420854 h 506956"/>
              <a:gd name="connsiteX3890" fmla="*/ 496512 w 506956"/>
              <a:gd name="connsiteY3890" fmla="*/ 411007 h 506956"/>
              <a:gd name="connsiteX3891" fmla="*/ 490609 w 506956"/>
              <a:gd name="connsiteY3891" fmla="*/ 401813 h 506956"/>
              <a:gd name="connsiteX3892" fmla="*/ 494771 w 506956"/>
              <a:gd name="connsiteY3892" fmla="*/ 401813 h 506956"/>
              <a:gd name="connsiteX3893" fmla="*/ 498579 w 506956"/>
              <a:gd name="connsiteY3893" fmla="*/ 407798 h 506956"/>
              <a:gd name="connsiteX3894" fmla="*/ 502387 w 506956"/>
              <a:gd name="connsiteY3894" fmla="*/ 401813 h 506956"/>
              <a:gd name="connsiteX3895" fmla="*/ 506549 w 506956"/>
              <a:gd name="connsiteY3895" fmla="*/ 401813 h 506956"/>
              <a:gd name="connsiteX3896" fmla="*/ 500646 w 506956"/>
              <a:gd name="connsiteY3896" fmla="*/ 411007 h 506956"/>
              <a:gd name="connsiteX3897" fmla="*/ 506957 w 506956"/>
              <a:gd name="connsiteY3897" fmla="*/ 420854 h 506956"/>
              <a:gd name="connsiteX3898" fmla="*/ 502795 w 506956"/>
              <a:gd name="connsiteY3898" fmla="*/ 420854 h 506956"/>
              <a:gd name="connsiteX3899" fmla="*/ 498579 w 506956"/>
              <a:gd name="connsiteY3899" fmla="*/ 414163 h 506956"/>
              <a:gd name="connsiteX3900" fmla="*/ 8378 w 506956"/>
              <a:gd name="connsiteY3900" fmla="*/ 442863 h 506956"/>
              <a:gd name="connsiteX3901" fmla="*/ 4162 w 506956"/>
              <a:gd name="connsiteY3901" fmla="*/ 449555 h 506956"/>
              <a:gd name="connsiteX3902" fmla="*/ 0 w 506956"/>
              <a:gd name="connsiteY3902" fmla="*/ 449555 h 506956"/>
              <a:gd name="connsiteX3903" fmla="*/ 6310 w 506956"/>
              <a:gd name="connsiteY3903" fmla="*/ 439708 h 506956"/>
              <a:gd name="connsiteX3904" fmla="*/ 408 w 506956"/>
              <a:gd name="connsiteY3904" fmla="*/ 430514 h 506956"/>
              <a:gd name="connsiteX3905" fmla="*/ 4570 w 506956"/>
              <a:gd name="connsiteY3905" fmla="*/ 430514 h 506956"/>
              <a:gd name="connsiteX3906" fmla="*/ 8378 w 506956"/>
              <a:gd name="connsiteY3906" fmla="*/ 436499 h 506956"/>
              <a:gd name="connsiteX3907" fmla="*/ 12186 w 506956"/>
              <a:gd name="connsiteY3907" fmla="*/ 430514 h 506956"/>
              <a:gd name="connsiteX3908" fmla="*/ 16347 w 506956"/>
              <a:gd name="connsiteY3908" fmla="*/ 430514 h 506956"/>
              <a:gd name="connsiteX3909" fmla="*/ 10445 w 506956"/>
              <a:gd name="connsiteY3909" fmla="*/ 439708 h 506956"/>
              <a:gd name="connsiteX3910" fmla="*/ 16755 w 506956"/>
              <a:gd name="connsiteY3910" fmla="*/ 449555 h 506956"/>
              <a:gd name="connsiteX3911" fmla="*/ 12594 w 506956"/>
              <a:gd name="connsiteY3911" fmla="*/ 449555 h 506956"/>
              <a:gd name="connsiteX3912" fmla="*/ 8378 w 506956"/>
              <a:gd name="connsiteY3912" fmla="*/ 442863 h 506956"/>
              <a:gd name="connsiteX3913" fmla="*/ 34178 w 506956"/>
              <a:gd name="connsiteY3913" fmla="*/ 442863 h 506956"/>
              <a:gd name="connsiteX3914" fmla="*/ 29962 w 506956"/>
              <a:gd name="connsiteY3914" fmla="*/ 449555 h 506956"/>
              <a:gd name="connsiteX3915" fmla="*/ 25800 w 506956"/>
              <a:gd name="connsiteY3915" fmla="*/ 449555 h 506956"/>
              <a:gd name="connsiteX3916" fmla="*/ 32110 w 506956"/>
              <a:gd name="connsiteY3916" fmla="*/ 439708 h 506956"/>
              <a:gd name="connsiteX3917" fmla="*/ 26208 w 506956"/>
              <a:gd name="connsiteY3917" fmla="*/ 430514 h 506956"/>
              <a:gd name="connsiteX3918" fmla="*/ 30370 w 506956"/>
              <a:gd name="connsiteY3918" fmla="*/ 430514 h 506956"/>
              <a:gd name="connsiteX3919" fmla="*/ 34178 w 506956"/>
              <a:gd name="connsiteY3919" fmla="*/ 436499 h 506956"/>
              <a:gd name="connsiteX3920" fmla="*/ 37986 w 506956"/>
              <a:gd name="connsiteY3920" fmla="*/ 430514 h 506956"/>
              <a:gd name="connsiteX3921" fmla="*/ 42147 w 506956"/>
              <a:gd name="connsiteY3921" fmla="*/ 430514 h 506956"/>
              <a:gd name="connsiteX3922" fmla="*/ 36245 w 506956"/>
              <a:gd name="connsiteY3922" fmla="*/ 439708 h 506956"/>
              <a:gd name="connsiteX3923" fmla="*/ 42555 w 506956"/>
              <a:gd name="connsiteY3923" fmla="*/ 449555 h 506956"/>
              <a:gd name="connsiteX3924" fmla="*/ 38394 w 506956"/>
              <a:gd name="connsiteY3924" fmla="*/ 449555 h 506956"/>
              <a:gd name="connsiteX3925" fmla="*/ 34178 w 506956"/>
              <a:gd name="connsiteY3925" fmla="*/ 442863 h 506956"/>
              <a:gd name="connsiteX3926" fmla="*/ 59978 w 506956"/>
              <a:gd name="connsiteY3926" fmla="*/ 442863 h 506956"/>
              <a:gd name="connsiteX3927" fmla="*/ 55762 w 506956"/>
              <a:gd name="connsiteY3927" fmla="*/ 449555 h 506956"/>
              <a:gd name="connsiteX3928" fmla="*/ 51600 w 506956"/>
              <a:gd name="connsiteY3928" fmla="*/ 449555 h 506956"/>
              <a:gd name="connsiteX3929" fmla="*/ 57911 w 506956"/>
              <a:gd name="connsiteY3929" fmla="*/ 439708 h 506956"/>
              <a:gd name="connsiteX3930" fmla="*/ 52008 w 506956"/>
              <a:gd name="connsiteY3930" fmla="*/ 430514 h 506956"/>
              <a:gd name="connsiteX3931" fmla="*/ 56170 w 506956"/>
              <a:gd name="connsiteY3931" fmla="*/ 430514 h 506956"/>
              <a:gd name="connsiteX3932" fmla="*/ 59978 w 506956"/>
              <a:gd name="connsiteY3932" fmla="*/ 436499 h 506956"/>
              <a:gd name="connsiteX3933" fmla="*/ 63786 w 506956"/>
              <a:gd name="connsiteY3933" fmla="*/ 430514 h 506956"/>
              <a:gd name="connsiteX3934" fmla="*/ 67948 w 506956"/>
              <a:gd name="connsiteY3934" fmla="*/ 430514 h 506956"/>
              <a:gd name="connsiteX3935" fmla="*/ 62045 w 506956"/>
              <a:gd name="connsiteY3935" fmla="*/ 439708 h 506956"/>
              <a:gd name="connsiteX3936" fmla="*/ 68356 w 506956"/>
              <a:gd name="connsiteY3936" fmla="*/ 449555 h 506956"/>
              <a:gd name="connsiteX3937" fmla="*/ 64194 w 506956"/>
              <a:gd name="connsiteY3937" fmla="*/ 449555 h 506956"/>
              <a:gd name="connsiteX3938" fmla="*/ 59978 w 506956"/>
              <a:gd name="connsiteY3938" fmla="*/ 442863 h 506956"/>
              <a:gd name="connsiteX3939" fmla="*/ 85778 w 506956"/>
              <a:gd name="connsiteY3939" fmla="*/ 442863 h 506956"/>
              <a:gd name="connsiteX3940" fmla="*/ 81562 w 506956"/>
              <a:gd name="connsiteY3940" fmla="*/ 449555 h 506956"/>
              <a:gd name="connsiteX3941" fmla="*/ 77400 w 506956"/>
              <a:gd name="connsiteY3941" fmla="*/ 449555 h 506956"/>
              <a:gd name="connsiteX3942" fmla="*/ 83711 w 506956"/>
              <a:gd name="connsiteY3942" fmla="*/ 439708 h 506956"/>
              <a:gd name="connsiteX3943" fmla="*/ 77808 w 506956"/>
              <a:gd name="connsiteY3943" fmla="*/ 430514 h 506956"/>
              <a:gd name="connsiteX3944" fmla="*/ 81970 w 506956"/>
              <a:gd name="connsiteY3944" fmla="*/ 430514 h 506956"/>
              <a:gd name="connsiteX3945" fmla="*/ 85778 w 506956"/>
              <a:gd name="connsiteY3945" fmla="*/ 436499 h 506956"/>
              <a:gd name="connsiteX3946" fmla="*/ 89586 w 506956"/>
              <a:gd name="connsiteY3946" fmla="*/ 430514 h 506956"/>
              <a:gd name="connsiteX3947" fmla="*/ 93748 w 506956"/>
              <a:gd name="connsiteY3947" fmla="*/ 430514 h 506956"/>
              <a:gd name="connsiteX3948" fmla="*/ 87845 w 506956"/>
              <a:gd name="connsiteY3948" fmla="*/ 439708 h 506956"/>
              <a:gd name="connsiteX3949" fmla="*/ 94156 w 506956"/>
              <a:gd name="connsiteY3949" fmla="*/ 449555 h 506956"/>
              <a:gd name="connsiteX3950" fmla="*/ 89994 w 506956"/>
              <a:gd name="connsiteY3950" fmla="*/ 449555 h 506956"/>
              <a:gd name="connsiteX3951" fmla="*/ 85778 w 506956"/>
              <a:gd name="connsiteY3951" fmla="*/ 442863 h 506956"/>
              <a:gd name="connsiteX3952" fmla="*/ 111578 w 506956"/>
              <a:gd name="connsiteY3952" fmla="*/ 442863 h 506956"/>
              <a:gd name="connsiteX3953" fmla="*/ 107362 w 506956"/>
              <a:gd name="connsiteY3953" fmla="*/ 449555 h 506956"/>
              <a:gd name="connsiteX3954" fmla="*/ 103200 w 506956"/>
              <a:gd name="connsiteY3954" fmla="*/ 449555 h 506956"/>
              <a:gd name="connsiteX3955" fmla="*/ 109511 w 506956"/>
              <a:gd name="connsiteY3955" fmla="*/ 439708 h 506956"/>
              <a:gd name="connsiteX3956" fmla="*/ 103608 w 506956"/>
              <a:gd name="connsiteY3956" fmla="*/ 430514 h 506956"/>
              <a:gd name="connsiteX3957" fmla="*/ 107770 w 506956"/>
              <a:gd name="connsiteY3957" fmla="*/ 430514 h 506956"/>
              <a:gd name="connsiteX3958" fmla="*/ 111578 w 506956"/>
              <a:gd name="connsiteY3958" fmla="*/ 436499 h 506956"/>
              <a:gd name="connsiteX3959" fmla="*/ 115386 w 506956"/>
              <a:gd name="connsiteY3959" fmla="*/ 430514 h 506956"/>
              <a:gd name="connsiteX3960" fmla="*/ 119548 w 506956"/>
              <a:gd name="connsiteY3960" fmla="*/ 430514 h 506956"/>
              <a:gd name="connsiteX3961" fmla="*/ 113645 w 506956"/>
              <a:gd name="connsiteY3961" fmla="*/ 439708 h 506956"/>
              <a:gd name="connsiteX3962" fmla="*/ 119956 w 506956"/>
              <a:gd name="connsiteY3962" fmla="*/ 449555 h 506956"/>
              <a:gd name="connsiteX3963" fmla="*/ 115794 w 506956"/>
              <a:gd name="connsiteY3963" fmla="*/ 449555 h 506956"/>
              <a:gd name="connsiteX3964" fmla="*/ 111578 w 506956"/>
              <a:gd name="connsiteY3964" fmla="*/ 442863 h 506956"/>
              <a:gd name="connsiteX3965" fmla="*/ 137378 w 506956"/>
              <a:gd name="connsiteY3965" fmla="*/ 442863 h 506956"/>
              <a:gd name="connsiteX3966" fmla="*/ 133162 w 506956"/>
              <a:gd name="connsiteY3966" fmla="*/ 449555 h 506956"/>
              <a:gd name="connsiteX3967" fmla="*/ 129000 w 506956"/>
              <a:gd name="connsiteY3967" fmla="*/ 449555 h 506956"/>
              <a:gd name="connsiteX3968" fmla="*/ 135311 w 506956"/>
              <a:gd name="connsiteY3968" fmla="*/ 439708 h 506956"/>
              <a:gd name="connsiteX3969" fmla="*/ 129408 w 506956"/>
              <a:gd name="connsiteY3969" fmla="*/ 430514 h 506956"/>
              <a:gd name="connsiteX3970" fmla="*/ 133570 w 506956"/>
              <a:gd name="connsiteY3970" fmla="*/ 430514 h 506956"/>
              <a:gd name="connsiteX3971" fmla="*/ 137378 w 506956"/>
              <a:gd name="connsiteY3971" fmla="*/ 436499 h 506956"/>
              <a:gd name="connsiteX3972" fmla="*/ 141186 w 506956"/>
              <a:gd name="connsiteY3972" fmla="*/ 430514 h 506956"/>
              <a:gd name="connsiteX3973" fmla="*/ 145348 w 506956"/>
              <a:gd name="connsiteY3973" fmla="*/ 430514 h 506956"/>
              <a:gd name="connsiteX3974" fmla="*/ 139445 w 506956"/>
              <a:gd name="connsiteY3974" fmla="*/ 439708 h 506956"/>
              <a:gd name="connsiteX3975" fmla="*/ 145756 w 506956"/>
              <a:gd name="connsiteY3975" fmla="*/ 449555 h 506956"/>
              <a:gd name="connsiteX3976" fmla="*/ 141594 w 506956"/>
              <a:gd name="connsiteY3976" fmla="*/ 449555 h 506956"/>
              <a:gd name="connsiteX3977" fmla="*/ 137378 w 506956"/>
              <a:gd name="connsiteY3977" fmla="*/ 442863 h 506956"/>
              <a:gd name="connsiteX3978" fmla="*/ 163178 w 506956"/>
              <a:gd name="connsiteY3978" fmla="*/ 442863 h 506956"/>
              <a:gd name="connsiteX3979" fmla="*/ 158962 w 506956"/>
              <a:gd name="connsiteY3979" fmla="*/ 449555 h 506956"/>
              <a:gd name="connsiteX3980" fmla="*/ 154800 w 506956"/>
              <a:gd name="connsiteY3980" fmla="*/ 449555 h 506956"/>
              <a:gd name="connsiteX3981" fmla="*/ 161111 w 506956"/>
              <a:gd name="connsiteY3981" fmla="*/ 439708 h 506956"/>
              <a:gd name="connsiteX3982" fmla="*/ 155208 w 506956"/>
              <a:gd name="connsiteY3982" fmla="*/ 430514 h 506956"/>
              <a:gd name="connsiteX3983" fmla="*/ 159370 w 506956"/>
              <a:gd name="connsiteY3983" fmla="*/ 430514 h 506956"/>
              <a:gd name="connsiteX3984" fmla="*/ 163178 w 506956"/>
              <a:gd name="connsiteY3984" fmla="*/ 436499 h 506956"/>
              <a:gd name="connsiteX3985" fmla="*/ 166986 w 506956"/>
              <a:gd name="connsiteY3985" fmla="*/ 430514 h 506956"/>
              <a:gd name="connsiteX3986" fmla="*/ 171148 w 506956"/>
              <a:gd name="connsiteY3986" fmla="*/ 430514 h 506956"/>
              <a:gd name="connsiteX3987" fmla="*/ 165245 w 506956"/>
              <a:gd name="connsiteY3987" fmla="*/ 439708 h 506956"/>
              <a:gd name="connsiteX3988" fmla="*/ 171556 w 506956"/>
              <a:gd name="connsiteY3988" fmla="*/ 449555 h 506956"/>
              <a:gd name="connsiteX3989" fmla="*/ 167394 w 506956"/>
              <a:gd name="connsiteY3989" fmla="*/ 449555 h 506956"/>
              <a:gd name="connsiteX3990" fmla="*/ 163178 w 506956"/>
              <a:gd name="connsiteY3990" fmla="*/ 442863 h 506956"/>
              <a:gd name="connsiteX3991" fmla="*/ 188978 w 506956"/>
              <a:gd name="connsiteY3991" fmla="*/ 442863 h 506956"/>
              <a:gd name="connsiteX3992" fmla="*/ 184762 w 506956"/>
              <a:gd name="connsiteY3992" fmla="*/ 449555 h 506956"/>
              <a:gd name="connsiteX3993" fmla="*/ 180601 w 506956"/>
              <a:gd name="connsiteY3993" fmla="*/ 449555 h 506956"/>
              <a:gd name="connsiteX3994" fmla="*/ 186911 w 506956"/>
              <a:gd name="connsiteY3994" fmla="*/ 439708 h 506956"/>
              <a:gd name="connsiteX3995" fmla="*/ 181009 w 506956"/>
              <a:gd name="connsiteY3995" fmla="*/ 430514 h 506956"/>
              <a:gd name="connsiteX3996" fmla="*/ 185170 w 506956"/>
              <a:gd name="connsiteY3996" fmla="*/ 430514 h 506956"/>
              <a:gd name="connsiteX3997" fmla="*/ 188978 w 506956"/>
              <a:gd name="connsiteY3997" fmla="*/ 436499 h 506956"/>
              <a:gd name="connsiteX3998" fmla="*/ 192786 w 506956"/>
              <a:gd name="connsiteY3998" fmla="*/ 430514 h 506956"/>
              <a:gd name="connsiteX3999" fmla="*/ 196948 w 506956"/>
              <a:gd name="connsiteY3999" fmla="*/ 430514 h 506956"/>
              <a:gd name="connsiteX4000" fmla="*/ 191045 w 506956"/>
              <a:gd name="connsiteY4000" fmla="*/ 439708 h 506956"/>
              <a:gd name="connsiteX4001" fmla="*/ 197356 w 506956"/>
              <a:gd name="connsiteY4001" fmla="*/ 449555 h 506956"/>
              <a:gd name="connsiteX4002" fmla="*/ 193194 w 506956"/>
              <a:gd name="connsiteY4002" fmla="*/ 449555 h 506956"/>
              <a:gd name="connsiteX4003" fmla="*/ 188978 w 506956"/>
              <a:gd name="connsiteY4003" fmla="*/ 442863 h 506956"/>
              <a:gd name="connsiteX4004" fmla="*/ 214778 w 506956"/>
              <a:gd name="connsiteY4004" fmla="*/ 442863 h 506956"/>
              <a:gd name="connsiteX4005" fmla="*/ 210562 w 506956"/>
              <a:gd name="connsiteY4005" fmla="*/ 449555 h 506956"/>
              <a:gd name="connsiteX4006" fmla="*/ 206401 w 506956"/>
              <a:gd name="connsiteY4006" fmla="*/ 449555 h 506956"/>
              <a:gd name="connsiteX4007" fmla="*/ 212711 w 506956"/>
              <a:gd name="connsiteY4007" fmla="*/ 439708 h 506956"/>
              <a:gd name="connsiteX4008" fmla="*/ 206809 w 506956"/>
              <a:gd name="connsiteY4008" fmla="*/ 430514 h 506956"/>
              <a:gd name="connsiteX4009" fmla="*/ 210970 w 506956"/>
              <a:gd name="connsiteY4009" fmla="*/ 430514 h 506956"/>
              <a:gd name="connsiteX4010" fmla="*/ 214778 w 506956"/>
              <a:gd name="connsiteY4010" fmla="*/ 436499 h 506956"/>
              <a:gd name="connsiteX4011" fmla="*/ 218586 w 506956"/>
              <a:gd name="connsiteY4011" fmla="*/ 430514 h 506956"/>
              <a:gd name="connsiteX4012" fmla="*/ 222748 w 506956"/>
              <a:gd name="connsiteY4012" fmla="*/ 430514 h 506956"/>
              <a:gd name="connsiteX4013" fmla="*/ 216846 w 506956"/>
              <a:gd name="connsiteY4013" fmla="*/ 439708 h 506956"/>
              <a:gd name="connsiteX4014" fmla="*/ 223156 w 506956"/>
              <a:gd name="connsiteY4014" fmla="*/ 449555 h 506956"/>
              <a:gd name="connsiteX4015" fmla="*/ 218994 w 506956"/>
              <a:gd name="connsiteY4015" fmla="*/ 449555 h 506956"/>
              <a:gd name="connsiteX4016" fmla="*/ 214778 w 506956"/>
              <a:gd name="connsiteY4016" fmla="*/ 442863 h 506956"/>
              <a:gd name="connsiteX4017" fmla="*/ 240578 w 506956"/>
              <a:gd name="connsiteY4017" fmla="*/ 442863 h 506956"/>
              <a:gd name="connsiteX4018" fmla="*/ 236362 w 506956"/>
              <a:gd name="connsiteY4018" fmla="*/ 449555 h 506956"/>
              <a:gd name="connsiteX4019" fmla="*/ 232201 w 506956"/>
              <a:gd name="connsiteY4019" fmla="*/ 449555 h 506956"/>
              <a:gd name="connsiteX4020" fmla="*/ 238511 w 506956"/>
              <a:gd name="connsiteY4020" fmla="*/ 439708 h 506956"/>
              <a:gd name="connsiteX4021" fmla="*/ 232609 w 506956"/>
              <a:gd name="connsiteY4021" fmla="*/ 430514 h 506956"/>
              <a:gd name="connsiteX4022" fmla="*/ 236770 w 506956"/>
              <a:gd name="connsiteY4022" fmla="*/ 430514 h 506956"/>
              <a:gd name="connsiteX4023" fmla="*/ 240578 w 506956"/>
              <a:gd name="connsiteY4023" fmla="*/ 436499 h 506956"/>
              <a:gd name="connsiteX4024" fmla="*/ 244386 w 506956"/>
              <a:gd name="connsiteY4024" fmla="*/ 430514 h 506956"/>
              <a:gd name="connsiteX4025" fmla="*/ 248548 w 506956"/>
              <a:gd name="connsiteY4025" fmla="*/ 430514 h 506956"/>
              <a:gd name="connsiteX4026" fmla="*/ 242646 w 506956"/>
              <a:gd name="connsiteY4026" fmla="*/ 439708 h 506956"/>
              <a:gd name="connsiteX4027" fmla="*/ 248956 w 506956"/>
              <a:gd name="connsiteY4027" fmla="*/ 449555 h 506956"/>
              <a:gd name="connsiteX4028" fmla="*/ 244794 w 506956"/>
              <a:gd name="connsiteY4028" fmla="*/ 449555 h 506956"/>
              <a:gd name="connsiteX4029" fmla="*/ 240578 w 506956"/>
              <a:gd name="connsiteY4029" fmla="*/ 442863 h 506956"/>
              <a:gd name="connsiteX4030" fmla="*/ 266378 w 506956"/>
              <a:gd name="connsiteY4030" fmla="*/ 442863 h 506956"/>
              <a:gd name="connsiteX4031" fmla="*/ 262162 w 506956"/>
              <a:gd name="connsiteY4031" fmla="*/ 449555 h 506956"/>
              <a:gd name="connsiteX4032" fmla="*/ 258001 w 506956"/>
              <a:gd name="connsiteY4032" fmla="*/ 449555 h 506956"/>
              <a:gd name="connsiteX4033" fmla="*/ 264311 w 506956"/>
              <a:gd name="connsiteY4033" fmla="*/ 439708 h 506956"/>
              <a:gd name="connsiteX4034" fmla="*/ 258409 w 506956"/>
              <a:gd name="connsiteY4034" fmla="*/ 430514 h 506956"/>
              <a:gd name="connsiteX4035" fmla="*/ 262570 w 506956"/>
              <a:gd name="connsiteY4035" fmla="*/ 430514 h 506956"/>
              <a:gd name="connsiteX4036" fmla="*/ 266378 w 506956"/>
              <a:gd name="connsiteY4036" fmla="*/ 436499 h 506956"/>
              <a:gd name="connsiteX4037" fmla="*/ 270187 w 506956"/>
              <a:gd name="connsiteY4037" fmla="*/ 430514 h 506956"/>
              <a:gd name="connsiteX4038" fmla="*/ 274348 w 506956"/>
              <a:gd name="connsiteY4038" fmla="*/ 430514 h 506956"/>
              <a:gd name="connsiteX4039" fmla="*/ 268446 w 506956"/>
              <a:gd name="connsiteY4039" fmla="*/ 439708 h 506956"/>
              <a:gd name="connsiteX4040" fmla="*/ 274756 w 506956"/>
              <a:gd name="connsiteY4040" fmla="*/ 449555 h 506956"/>
              <a:gd name="connsiteX4041" fmla="*/ 270595 w 506956"/>
              <a:gd name="connsiteY4041" fmla="*/ 449555 h 506956"/>
              <a:gd name="connsiteX4042" fmla="*/ 266378 w 506956"/>
              <a:gd name="connsiteY4042" fmla="*/ 442863 h 506956"/>
              <a:gd name="connsiteX4043" fmla="*/ 292179 w 506956"/>
              <a:gd name="connsiteY4043" fmla="*/ 442863 h 506956"/>
              <a:gd name="connsiteX4044" fmla="*/ 287962 w 506956"/>
              <a:gd name="connsiteY4044" fmla="*/ 449555 h 506956"/>
              <a:gd name="connsiteX4045" fmla="*/ 283801 w 506956"/>
              <a:gd name="connsiteY4045" fmla="*/ 449555 h 506956"/>
              <a:gd name="connsiteX4046" fmla="*/ 290111 w 506956"/>
              <a:gd name="connsiteY4046" fmla="*/ 439708 h 506956"/>
              <a:gd name="connsiteX4047" fmla="*/ 284209 w 506956"/>
              <a:gd name="connsiteY4047" fmla="*/ 430514 h 506956"/>
              <a:gd name="connsiteX4048" fmla="*/ 288370 w 506956"/>
              <a:gd name="connsiteY4048" fmla="*/ 430514 h 506956"/>
              <a:gd name="connsiteX4049" fmla="*/ 292179 w 506956"/>
              <a:gd name="connsiteY4049" fmla="*/ 436499 h 506956"/>
              <a:gd name="connsiteX4050" fmla="*/ 295987 w 506956"/>
              <a:gd name="connsiteY4050" fmla="*/ 430514 h 506956"/>
              <a:gd name="connsiteX4051" fmla="*/ 300148 w 506956"/>
              <a:gd name="connsiteY4051" fmla="*/ 430514 h 506956"/>
              <a:gd name="connsiteX4052" fmla="*/ 294246 w 506956"/>
              <a:gd name="connsiteY4052" fmla="*/ 439708 h 506956"/>
              <a:gd name="connsiteX4053" fmla="*/ 300556 w 506956"/>
              <a:gd name="connsiteY4053" fmla="*/ 449555 h 506956"/>
              <a:gd name="connsiteX4054" fmla="*/ 296395 w 506956"/>
              <a:gd name="connsiteY4054" fmla="*/ 449555 h 506956"/>
              <a:gd name="connsiteX4055" fmla="*/ 292179 w 506956"/>
              <a:gd name="connsiteY4055" fmla="*/ 442863 h 506956"/>
              <a:gd name="connsiteX4056" fmla="*/ 317979 w 506956"/>
              <a:gd name="connsiteY4056" fmla="*/ 442863 h 506956"/>
              <a:gd name="connsiteX4057" fmla="*/ 313762 w 506956"/>
              <a:gd name="connsiteY4057" fmla="*/ 449555 h 506956"/>
              <a:gd name="connsiteX4058" fmla="*/ 309601 w 506956"/>
              <a:gd name="connsiteY4058" fmla="*/ 449555 h 506956"/>
              <a:gd name="connsiteX4059" fmla="*/ 315911 w 506956"/>
              <a:gd name="connsiteY4059" fmla="*/ 439708 h 506956"/>
              <a:gd name="connsiteX4060" fmla="*/ 310009 w 506956"/>
              <a:gd name="connsiteY4060" fmla="*/ 430514 h 506956"/>
              <a:gd name="connsiteX4061" fmla="*/ 314170 w 506956"/>
              <a:gd name="connsiteY4061" fmla="*/ 430514 h 506956"/>
              <a:gd name="connsiteX4062" fmla="*/ 317979 w 506956"/>
              <a:gd name="connsiteY4062" fmla="*/ 436499 h 506956"/>
              <a:gd name="connsiteX4063" fmla="*/ 321787 w 506956"/>
              <a:gd name="connsiteY4063" fmla="*/ 430514 h 506956"/>
              <a:gd name="connsiteX4064" fmla="*/ 325948 w 506956"/>
              <a:gd name="connsiteY4064" fmla="*/ 430514 h 506956"/>
              <a:gd name="connsiteX4065" fmla="*/ 320046 w 506956"/>
              <a:gd name="connsiteY4065" fmla="*/ 439708 h 506956"/>
              <a:gd name="connsiteX4066" fmla="*/ 326356 w 506956"/>
              <a:gd name="connsiteY4066" fmla="*/ 449555 h 506956"/>
              <a:gd name="connsiteX4067" fmla="*/ 322195 w 506956"/>
              <a:gd name="connsiteY4067" fmla="*/ 449555 h 506956"/>
              <a:gd name="connsiteX4068" fmla="*/ 317979 w 506956"/>
              <a:gd name="connsiteY4068" fmla="*/ 442863 h 506956"/>
              <a:gd name="connsiteX4069" fmla="*/ 343779 w 506956"/>
              <a:gd name="connsiteY4069" fmla="*/ 442863 h 506956"/>
              <a:gd name="connsiteX4070" fmla="*/ 339563 w 506956"/>
              <a:gd name="connsiteY4070" fmla="*/ 449555 h 506956"/>
              <a:gd name="connsiteX4071" fmla="*/ 335401 w 506956"/>
              <a:gd name="connsiteY4071" fmla="*/ 449555 h 506956"/>
              <a:gd name="connsiteX4072" fmla="*/ 341711 w 506956"/>
              <a:gd name="connsiteY4072" fmla="*/ 439708 h 506956"/>
              <a:gd name="connsiteX4073" fmla="*/ 335809 w 506956"/>
              <a:gd name="connsiteY4073" fmla="*/ 430514 h 506956"/>
              <a:gd name="connsiteX4074" fmla="*/ 339971 w 506956"/>
              <a:gd name="connsiteY4074" fmla="*/ 430514 h 506956"/>
              <a:gd name="connsiteX4075" fmla="*/ 343779 w 506956"/>
              <a:gd name="connsiteY4075" fmla="*/ 436499 h 506956"/>
              <a:gd name="connsiteX4076" fmla="*/ 347587 w 506956"/>
              <a:gd name="connsiteY4076" fmla="*/ 430514 h 506956"/>
              <a:gd name="connsiteX4077" fmla="*/ 351748 w 506956"/>
              <a:gd name="connsiteY4077" fmla="*/ 430514 h 506956"/>
              <a:gd name="connsiteX4078" fmla="*/ 345846 w 506956"/>
              <a:gd name="connsiteY4078" fmla="*/ 439708 h 506956"/>
              <a:gd name="connsiteX4079" fmla="*/ 352156 w 506956"/>
              <a:gd name="connsiteY4079" fmla="*/ 449555 h 506956"/>
              <a:gd name="connsiteX4080" fmla="*/ 347995 w 506956"/>
              <a:gd name="connsiteY4080" fmla="*/ 449555 h 506956"/>
              <a:gd name="connsiteX4081" fmla="*/ 343779 w 506956"/>
              <a:gd name="connsiteY4081" fmla="*/ 442863 h 506956"/>
              <a:gd name="connsiteX4082" fmla="*/ 369579 w 506956"/>
              <a:gd name="connsiteY4082" fmla="*/ 442863 h 506956"/>
              <a:gd name="connsiteX4083" fmla="*/ 365363 w 506956"/>
              <a:gd name="connsiteY4083" fmla="*/ 449555 h 506956"/>
              <a:gd name="connsiteX4084" fmla="*/ 361201 w 506956"/>
              <a:gd name="connsiteY4084" fmla="*/ 449555 h 506956"/>
              <a:gd name="connsiteX4085" fmla="*/ 367511 w 506956"/>
              <a:gd name="connsiteY4085" fmla="*/ 439708 h 506956"/>
              <a:gd name="connsiteX4086" fmla="*/ 361609 w 506956"/>
              <a:gd name="connsiteY4086" fmla="*/ 430514 h 506956"/>
              <a:gd name="connsiteX4087" fmla="*/ 365771 w 506956"/>
              <a:gd name="connsiteY4087" fmla="*/ 430514 h 506956"/>
              <a:gd name="connsiteX4088" fmla="*/ 369579 w 506956"/>
              <a:gd name="connsiteY4088" fmla="*/ 436499 h 506956"/>
              <a:gd name="connsiteX4089" fmla="*/ 373387 w 506956"/>
              <a:gd name="connsiteY4089" fmla="*/ 430514 h 506956"/>
              <a:gd name="connsiteX4090" fmla="*/ 377548 w 506956"/>
              <a:gd name="connsiteY4090" fmla="*/ 430514 h 506956"/>
              <a:gd name="connsiteX4091" fmla="*/ 371646 w 506956"/>
              <a:gd name="connsiteY4091" fmla="*/ 439708 h 506956"/>
              <a:gd name="connsiteX4092" fmla="*/ 377956 w 506956"/>
              <a:gd name="connsiteY4092" fmla="*/ 449555 h 506956"/>
              <a:gd name="connsiteX4093" fmla="*/ 373795 w 506956"/>
              <a:gd name="connsiteY4093" fmla="*/ 449555 h 506956"/>
              <a:gd name="connsiteX4094" fmla="*/ 369579 w 506956"/>
              <a:gd name="connsiteY4094" fmla="*/ 442863 h 506956"/>
              <a:gd name="connsiteX4095" fmla="*/ 395379 w 506956"/>
              <a:gd name="connsiteY4095" fmla="*/ 442863 h 506956"/>
              <a:gd name="connsiteX4096" fmla="*/ 391163 w 506956"/>
              <a:gd name="connsiteY4096" fmla="*/ 449555 h 506956"/>
              <a:gd name="connsiteX4097" fmla="*/ 387001 w 506956"/>
              <a:gd name="connsiteY4097" fmla="*/ 449555 h 506956"/>
              <a:gd name="connsiteX4098" fmla="*/ 393312 w 506956"/>
              <a:gd name="connsiteY4098" fmla="*/ 439708 h 506956"/>
              <a:gd name="connsiteX4099" fmla="*/ 387409 w 506956"/>
              <a:gd name="connsiteY4099" fmla="*/ 430514 h 506956"/>
              <a:gd name="connsiteX4100" fmla="*/ 391571 w 506956"/>
              <a:gd name="connsiteY4100" fmla="*/ 430514 h 506956"/>
              <a:gd name="connsiteX4101" fmla="*/ 395379 w 506956"/>
              <a:gd name="connsiteY4101" fmla="*/ 436499 h 506956"/>
              <a:gd name="connsiteX4102" fmla="*/ 399187 w 506956"/>
              <a:gd name="connsiteY4102" fmla="*/ 430514 h 506956"/>
              <a:gd name="connsiteX4103" fmla="*/ 403348 w 506956"/>
              <a:gd name="connsiteY4103" fmla="*/ 430514 h 506956"/>
              <a:gd name="connsiteX4104" fmla="*/ 397446 w 506956"/>
              <a:gd name="connsiteY4104" fmla="*/ 439708 h 506956"/>
              <a:gd name="connsiteX4105" fmla="*/ 403756 w 506956"/>
              <a:gd name="connsiteY4105" fmla="*/ 449555 h 506956"/>
              <a:gd name="connsiteX4106" fmla="*/ 399595 w 506956"/>
              <a:gd name="connsiteY4106" fmla="*/ 449555 h 506956"/>
              <a:gd name="connsiteX4107" fmla="*/ 395379 w 506956"/>
              <a:gd name="connsiteY4107" fmla="*/ 442863 h 506956"/>
              <a:gd name="connsiteX4108" fmla="*/ 421179 w 506956"/>
              <a:gd name="connsiteY4108" fmla="*/ 442863 h 506956"/>
              <a:gd name="connsiteX4109" fmla="*/ 416963 w 506956"/>
              <a:gd name="connsiteY4109" fmla="*/ 449555 h 506956"/>
              <a:gd name="connsiteX4110" fmla="*/ 412801 w 506956"/>
              <a:gd name="connsiteY4110" fmla="*/ 449555 h 506956"/>
              <a:gd name="connsiteX4111" fmla="*/ 419112 w 506956"/>
              <a:gd name="connsiteY4111" fmla="*/ 439708 h 506956"/>
              <a:gd name="connsiteX4112" fmla="*/ 413209 w 506956"/>
              <a:gd name="connsiteY4112" fmla="*/ 430514 h 506956"/>
              <a:gd name="connsiteX4113" fmla="*/ 417371 w 506956"/>
              <a:gd name="connsiteY4113" fmla="*/ 430514 h 506956"/>
              <a:gd name="connsiteX4114" fmla="*/ 421179 w 506956"/>
              <a:gd name="connsiteY4114" fmla="*/ 436499 h 506956"/>
              <a:gd name="connsiteX4115" fmla="*/ 424987 w 506956"/>
              <a:gd name="connsiteY4115" fmla="*/ 430514 h 506956"/>
              <a:gd name="connsiteX4116" fmla="*/ 429149 w 506956"/>
              <a:gd name="connsiteY4116" fmla="*/ 430514 h 506956"/>
              <a:gd name="connsiteX4117" fmla="*/ 423246 w 506956"/>
              <a:gd name="connsiteY4117" fmla="*/ 439708 h 506956"/>
              <a:gd name="connsiteX4118" fmla="*/ 429557 w 506956"/>
              <a:gd name="connsiteY4118" fmla="*/ 449555 h 506956"/>
              <a:gd name="connsiteX4119" fmla="*/ 425395 w 506956"/>
              <a:gd name="connsiteY4119" fmla="*/ 449555 h 506956"/>
              <a:gd name="connsiteX4120" fmla="*/ 421179 w 506956"/>
              <a:gd name="connsiteY4120" fmla="*/ 442863 h 506956"/>
              <a:gd name="connsiteX4121" fmla="*/ 446979 w 506956"/>
              <a:gd name="connsiteY4121" fmla="*/ 442863 h 506956"/>
              <a:gd name="connsiteX4122" fmla="*/ 442763 w 506956"/>
              <a:gd name="connsiteY4122" fmla="*/ 449555 h 506956"/>
              <a:gd name="connsiteX4123" fmla="*/ 438601 w 506956"/>
              <a:gd name="connsiteY4123" fmla="*/ 449555 h 506956"/>
              <a:gd name="connsiteX4124" fmla="*/ 444912 w 506956"/>
              <a:gd name="connsiteY4124" fmla="*/ 439708 h 506956"/>
              <a:gd name="connsiteX4125" fmla="*/ 439009 w 506956"/>
              <a:gd name="connsiteY4125" fmla="*/ 430514 h 506956"/>
              <a:gd name="connsiteX4126" fmla="*/ 443171 w 506956"/>
              <a:gd name="connsiteY4126" fmla="*/ 430514 h 506956"/>
              <a:gd name="connsiteX4127" fmla="*/ 446979 w 506956"/>
              <a:gd name="connsiteY4127" fmla="*/ 436499 h 506956"/>
              <a:gd name="connsiteX4128" fmla="*/ 450787 w 506956"/>
              <a:gd name="connsiteY4128" fmla="*/ 430514 h 506956"/>
              <a:gd name="connsiteX4129" fmla="*/ 454949 w 506956"/>
              <a:gd name="connsiteY4129" fmla="*/ 430514 h 506956"/>
              <a:gd name="connsiteX4130" fmla="*/ 449046 w 506956"/>
              <a:gd name="connsiteY4130" fmla="*/ 439708 h 506956"/>
              <a:gd name="connsiteX4131" fmla="*/ 455357 w 506956"/>
              <a:gd name="connsiteY4131" fmla="*/ 449555 h 506956"/>
              <a:gd name="connsiteX4132" fmla="*/ 451195 w 506956"/>
              <a:gd name="connsiteY4132" fmla="*/ 449555 h 506956"/>
              <a:gd name="connsiteX4133" fmla="*/ 446979 w 506956"/>
              <a:gd name="connsiteY4133" fmla="*/ 442863 h 506956"/>
              <a:gd name="connsiteX4134" fmla="*/ 472779 w 506956"/>
              <a:gd name="connsiteY4134" fmla="*/ 442863 h 506956"/>
              <a:gd name="connsiteX4135" fmla="*/ 468563 w 506956"/>
              <a:gd name="connsiteY4135" fmla="*/ 449555 h 506956"/>
              <a:gd name="connsiteX4136" fmla="*/ 464401 w 506956"/>
              <a:gd name="connsiteY4136" fmla="*/ 449555 h 506956"/>
              <a:gd name="connsiteX4137" fmla="*/ 470712 w 506956"/>
              <a:gd name="connsiteY4137" fmla="*/ 439708 h 506956"/>
              <a:gd name="connsiteX4138" fmla="*/ 464809 w 506956"/>
              <a:gd name="connsiteY4138" fmla="*/ 430514 h 506956"/>
              <a:gd name="connsiteX4139" fmla="*/ 468971 w 506956"/>
              <a:gd name="connsiteY4139" fmla="*/ 430514 h 506956"/>
              <a:gd name="connsiteX4140" fmla="*/ 472779 w 506956"/>
              <a:gd name="connsiteY4140" fmla="*/ 436499 h 506956"/>
              <a:gd name="connsiteX4141" fmla="*/ 476587 w 506956"/>
              <a:gd name="connsiteY4141" fmla="*/ 430514 h 506956"/>
              <a:gd name="connsiteX4142" fmla="*/ 480749 w 506956"/>
              <a:gd name="connsiteY4142" fmla="*/ 430514 h 506956"/>
              <a:gd name="connsiteX4143" fmla="*/ 474846 w 506956"/>
              <a:gd name="connsiteY4143" fmla="*/ 439708 h 506956"/>
              <a:gd name="connsiteX4144" fmla="*/ 481157 w 506956"/>
              <a:gd name="connsiteY4144" fmla="*/ 449555 h 506956"/>
              <a:gd name="connsiteX4145" fmla="*/ 476995 w 506956"/>
              <a:gd name="connsiteY4145" fmla="*/ 449555 h 506956"/>
              <a:gd name="connsiteX4146" fmla="*/ 472779 w 506956"/>
              <a:gd name="connsiteY4146" fmla="*/ 442863 h 506956"/>
              <a:gd name="connsiteX4147" fmla="*/ 498579 w 506956"/>
              <a:gd name="connsiteY4147" fmla="*/ 442863 h 506956"/>
              <a:gd name="connsiteX4148" fmla="*/ 494363 w 506956"/>
              <a:gd name="connsiteY4148" fmla="*/ 449555 h 506956"/>
              <a:gd name="connsiteX4149" fmla="*/ 490201 w 506956"/>
              <a:gd name="connsiteY4149" fmla="*/ 449555 h 506956"/>
              <a:gd name="connsiteX4150" fmla="*/ 496512 w 506956"/>
              <a:gd name="connsiteY4150" fmla="*/ 439708 h 506956"/>
              <a:gd name="connsiteX4151" fmla="*/ 490609 w 506956"/>
              <a:gd name="connsiteY4151" fmla="*/ 430514 h 506956"/>
              <a:gd name="connsiteX4152" fmla="*/ 494771 w 506956"/>
              <a:gd name="connsiteY4152" fmla="*/ 430514 h 506956"/>
              <a:gd name="connsiteX4153" fmla="*/ 498579 w 506956"/>
              <a:gd name="connsiteY4153" fmla="*/ 436499 h 506956"/>
              <a:gd name="connsiteX4154" fmla="*/ 502387 w 506956"/>
              <a:gd name="connsiteY4154" fmla="*/ 430514 h 506956"/>
              <a:gd name="connsiteX4155" fmla="*/ 506549 w 506956"/>
              <a:gd name="connsiteY4155" fmla="*/ 430514 h 506956"/>
              <a:gd name="connsiteX4156" fmla="*/ 500646 w 506956"/>
              <a:gd name="connsiteY4156" fmla="*/ 439708 h 506956"/>
              <a:gd name="connsiteX4157" fmla="*/ 506957 w 506956"/>
              <a:gd name="connsiteY4157" fmla="*/ 449555 h 506956"/>
              <a:gd name="connsiteX4158" fmla="*/ 502795 w 506956"/>
              <a:gd name="connsiteY4158" fmla="*/ 449555 h 506956"/>
              <a:gd name="connsiteX4159" fmla="*/ 498579 w 506956"/>
              <a:gd name="connsiteY4159" fmla="*/ 442863 h 506956"/>
              <a:gd name="connsiteX4160" fmla="*/ 8378 w 506956"/>
              <a:gd name="connsiteY4160" fmla="*/ 471565 h 506956"/>
              <a:gd name="connsiteX4161" fmla="*/ 4162 w 506956"/>
              <a:gd name="connsiteY4161" fmla="*/ 478256 h 506956"/>
              <a:gd name="connsiteX4162" fmla="*/ 0 w 506956"/>
              <a:gd name="connsiteY4162" fmla="*/ 478256 h 506956"/>
              <a:gd name="connsiteX4163" fmla="*/ 6310 w 506956"/>
              <a:gd name="connsiteY4163" fmla="*/ 468409 h 506956"/>
              <a:gd name="connsiteX4164" fmla="*/ 408 w 506956"/>
              <a:gd name="connsiteY4164" fmla="*/ 459215 h 506956"/>
              <a:gd name="connsiteX4165" fmla="*/ 4570 w 506956"/>
              <a:gd name="connsiteY4165" fmla="*/ 459215 h 506956"/>
              <a:gd name="connsiteX4166" fmla="*/ 8378 w 506956"/>
              <a:gd name="connsiteY4166" fmla="*/ 465200 h 506956"/>
              <a:gd name="connsiteX4167" fmla="*/ 12186 w 506956"/>
              <a:gd name="connsiteY4167" fmla="*/ 459215 h 506956"/>
              <a:gd name="connsiteX4168" fmla="*/ 16347 w 506956"/>
              <a:gd name="connsiteY4168" fmla="*/ 459215 h 506956"/>
              <a:gd name="connsiteX4169" fmla="*/ 10445 w 506956"/>
              <a:gd name="connsiteY4169" fmla="*/ 468409 h 506956"/>
              <a:gd name="connsiteX4170" fmla="*/ 16755 w 506956"/>
              <a:gd name="connsiteY4170" fmla="*/ 478256 h 506956"/>
              <a:gd name="connsiteX4171" fmla="*/ 12594 w 506956"/>
              <a:gd name="connsiteY4171" fmla="*/ 478256 h 506956"/>
              <a:gd name="connsiteX4172" fmla="*/ 8378 w 506956"/>
              <a:gd name="connsiteY4172" fmla="*/ 471565 h 506956"/>
              <a:gd name="connsiteX4173" fmla="*/ 34178 w 506956"/>
              <a:gd name="connsiteY4173" fmla="*/ 471565 h 506956"/>
              <a:gd name="connsiteX4174" fmla="*/ 29962 w 506956"/>
              <a:gd name="connsiteY4174" fmla="*/ 478256 h 506956"/>
              <a:gd name="connsiteX4175" fmla="*/ 25800 w 506956"/>
              <a:gd name="connsiteY4175" fmla="*/ 478256 h 506956"/>
              <a:gd name="connsiteX4176" fmla="*/ 32110 w 506956"/>
              <a:gd name="connsiteY4176" fmla="*/ 468409 h 506956"/>
              <a:gd name="connsiteX4177" fmla="*/ 26208 w 506956"/>
              <a:gd name="connsiteY4177" fmla="*/ 459215 h 506956"/>
              <a:gd name="connsiteX4178" fmla="*/ 30370 w 506956"/>
              <a:gd name="connsiteY4178" fmla="*/ 459215 h 506956"/>
              <a:gd name="connsiteX4179" fmla="*/ 34178 w 506956"/>
              <a:gd name="connsiteY4179" fmla="*/ 465200 h 506956"/>
              <a:gd name="connsiteX4180" fmla="*/ 37986 w 506956"/>
              <a:gd name="connsiteY4180" fmla="*/ 459215 h 506956"/>
              <a:gd name="connsiteX4181" fmla="*/ 42147 w 506956"/>
              <a:gd name="connsiteY4181" fmla="*/ 459215 h 506956"/>
              <a:gd name="connsiteX4182" fmla="*/ 36245 w 506956"/>
              <a:gd name="connsiteY4182" fmla="*/ 468409 h 506956"/>
              <a:gd name="connsiteX4183" fmla="*/ 42555 w 506956"/>
              <a:gd name="connsiteY4183" fmla="*/ 478256 h 506956"/>
              <a:gd name="connsiteX4184" fmla="*/ 38394 w 506956"/>
              <a:gd name="connsiteY4184" fmla="*/ 478256 h 506956"/>
              <a:gd name="connsiteX4185" fmla="*/ 34178 w 506956"/>
              <a:gd name="connsiteY4185" fmla="*/ 471565 h 506956"/>
              <a:gd name="connsiteX4186" fmla="*/ 59978 w 506956"/>
              <a:gd name="connsiteY4186" fmla="*/ 471565 h 506956"/>
              <a:gd name="connsiteX4187" fmla="*/ 55762 w 506956"/>
              <a:gd name="connsiteY4187" fmla="*/ 478256 h 506956"/>
              <a:gd name="connsiteX4188" fmla="*/ 51600 w 506956"/>
              <a:gd name="connsiteY4188" fmla="*/ 478256 h 506956"/>
              <a:gd name="connsiteX4189" fmla="*/ 57911 w 506956"/>
              <a:gd name="connsiteY4189" fmla="*/ 468409 h 506956"/>
              <a:gd name="connsiteX4190" fmla="*/ 52008 w 506956"/>
              <a:gd name="connsiteY4190" fmla="*/ 459215 h 506956"/>
              <a:gd name="connsiteX4191" fmla="*/ 56170 w 506956"/>
              <a:gd name="connsiteY4191" fmla="*/ 459215 h 506956"/>
              <a:gd name="connsiteX4192" fmla="*/ 59978 w 506956"/>
              <a:gd name="connsiteY4192" fmla="*/ 465200 h 506956"/>
              <a:gd name="connsiteX4193" fmla="*/ 63786 w 506956"/>
              <a:gd name="connsiteY4193" fmla="*/ 459215 h 506956"/>
              <a:gd name="connsiteX4194" fmla="*/ 67948 w 506956"/>
              <a:gd name="connsiteY4194" fmla="*/ 459215 h 506956"/>
              <a:gd name="connsiteX4195" fmla="*/ 62045 w 506956"/>
              <a:gd name="connsiteY4195" fmla="*/ 468409 h 506956"/>
              <a:gd name="connsiteX4196" fmla="*/ 68356 w 506956"/>
              <a:gd name="connsiteY4196" fmla="*/ 478256 h 506956"/>
              <a:gd name="connsiteX4197" fmla="*/ 64194 w 506956"/>
              <a:gd name="connsiteY4197" fmla="*/ 478256 h 506956"/>
              <a:gd name="connsiteX4198" fmla="*/ 59978 w 506956"/>
              <a:gd name="connsiteY4198" fmla="*/ 471565 h 506956"/>
              <a:gd name="connsiteX4199" fmla="*/ 85778 w 506956"/>
              <a:gd name="connsiteY4199" fmla="*/ 471565 h 506956"/>
              <a:gd name="connsiteX4200" fmla="*/ 81562 w 506956"/>
              <a:gd name="connsiteY4200" fmla="*/ 478256 h 506956"/>
              <a:gd name="connsiteX4201" fmla="*/ 77400 w 506956"/>
              <a:gd name="connsiteY4201" fmla="*/ 478256 h 506956"/>
              <a:gd name="connsiteX4202" fmla="*/ 83711 w 506956"/>
              <a:gd name="connsiteY4202" fmla="*/ 468409 h 506956"/>
              <a:gd name="connsiteX4203" fmla="*/ 77808 w 506956"/>
              <a:gd name="connsiteY4203" fmla="*/ 459215 h 506956"/>
              <a:gd name="connsiteX4204" fmla="*/ 81970 w 506956"/>
              <a:gd name="connsiteY4204" fmla="*/ 459215 h 506956"/>
              <a:gd name="connsiteX4205" fmla="*/ 85778 w 506956"/>
              <a:gd name="connsiteY4205" fmla="*/ 465200 h 506956"/>
              <a:gd name="connsiteX4206" fmla="*/ 89586 w 506956"/>
              <a:gd name="connsiteY4206" fmla="*/ 459215 h 506956"/>
              <a:gd name="connsiteX4207" fmla="*/ 93748 w 506956"/>
              <a:gd name="connsiteY4207" fmla="*/ 459215 h 506956"/>
              <a:gd name="connsiteX4208" fmla="*/ 87845 w 506956"/>
              <a:gd name="connsiteY4208" fmla="*/ 468409 h 506956"/>
              <a:gd name="connsiteX4209" fmla="*/ 94156 w 506956"/>
              <a:gd name="connsiteY4209" fmla="*/ 478256 h 506956"/>
              <a:gd name="connsiteX4210" fmla="*/ 89994 w 506956"/>
              <a:gd name="connsiteY4210" fmla="*/ 478256 h 506956"/>
              <a:gd name="connsiteX4211" fmla="*/ 85778 w 506956"/>
              <a:gd name="connsiteY4211" fmla="*/ 471565 h 506956"/>
              <a:gd name="connsiteX4212" fmla="*/ 111578 w 506956"/>
              <a:gd name="connsiteY4212" fmla="*/ 471565 h 506956"/>
              <a:gd name="connsiteX4213" fmla="*/ 107362 w 506956"/>
              <a:gd name="connsiteY4213" fmla="*/ 478256 h 506956"/>
              <a:gd name="connsiteX4214" fmla="*/ 103200 w 506956"/>
              <a:gd name="connsiteY4214" fmla="*/ 478256 h 506956"/>
              <a:gd name="connsiteX4215" fmla="*/ 109511 w 506956"/>
              <a:gd name="connsiteY4215" fmla="*/ 468409 h 506956"/>
              <a:gd name="connsiteX4216" fmla="*/ 103608 w 506956"/>
              <a:gd name="connsiteY4216" fmla="*/ 459215 h 506956"/>
              <a:gd name="connsiteX4217" fmla="*/ 107770 w 506956"/>
              <a:gd name="connsiteY4217" fmla="*/ 459215 h 506956"/>
              <a:gd name="connsiteX4218" fmla="*/ 111578 w 506956"/>
              <a:gd name="connsiteY4218" fmla="*/ 465200 h 506956"/>
              <a:gd name="connsiteX4219" fmla="*/ 115386 w 506956"/>
              <a:gd name="connsiteY4219" fmla="*/ 459215 h 506956"/>
              <a:gd name="connsiteX4220" fmla="*/ 119548 w 506956"/>
              <a:gd name="connsiteY4220" fmla="*/ 459215 h 506956"/>
              <a:gd name="connsiteX4221" fmla="*/ 113645 w 506956"/>
              <a:gd name="connsiteY4221" fmla="*/ 468409 h 506956"/>
              <a:gd name="connsiteX4222" fmla="*/ 119956 w 506956"/>
              <a:gd name="connsiteY4222" fmla="*/ 478256 h 506956"/>
              <a:gd name="connsiteX4223" fmla="*/ 115794 w 506956"/>
              <a:gd name="connsiteY4223" fmla="*/ 478256 h 506956"/>
              <a:gd name="connsiteX4224" fmla="*/ 111578 w 506956"/>
              <a:gd name="connsiteY4224" fmla="*/ 471565 h 506956"/>
              <a:gd name="connsiteX4225" fmla="*/ 137378 w 506956"/>
              <a:gd name="connsiteY4225" fmla="*/ 471565 h 506956"/>
              <a:gd name="connsiteX4226" fmla="*/ 133162 w 506956"/>
              <a:gd name="connsiteY4226" fmla="*/ 478256 h 506956"/>
              <a:gd name="connsiteX4227" fmla="*/ 129000 w 506956"/>
              <a:gd name="connsiteY4227" fmla="*/ 478256 h 506956"/>
              <a:gd name="connsiteX4228" fmla="*/ 135311 w 506956"/>
              <a:gd name="connsiteY4228" fmla="*/ 468409 h 506956"/>
              <a:gd name="connsiteX4229" fmla="*/ 129408 w 506956"/>
              <a:gd name="connsiteY4229" fmla="*/ 459215 h 506956"/>
              <a:gd name="connsiteX4230" fmla="*/ 133570 w 506956"/>
              <a:gd name="connsiteY4230" fmla="*/ 459215 h 506956"/>
              <a:gd name="connsiteX4231" fmla="*/ 137378 w 506956"/>
              <a:gd name="connsiteY4231" fmla="*/ 465200 h 506956"/>
              <a:gd name="connsiteX4232" fmla="*/ 141186 w 506956"/>
              <a:gd name="connsiteY4232" fmla="*/ 459215 h 506956"/>
              <a:gd name="connsiteX4233" fmla="*/ 145348 w 506956"/>
              <a:gd name="connsiteY4233" fmla="*/ 459215 h 506956"/>
              <a:gd name="connsiteX4234" fmla="*/ 139445 w 506956"/>
              <a:gd name="connsiteY4234" fmla="*/ 468409 h 506956"/>
              <a:gd name="connsiteX4235" fmla="*/ 145756 w 506956"/>
              <a:gd name="connsiteY4235" fmla="*/ 478256 h 506956"/>
              <a:gd name="connsiteX4236" fmla="*/ 141594 w 506956"/>
              <a:gd name="connsiteY4236" fmla="*/ 478256 h 506956"/>
              <a:gd name="connsiteX4237" fmla="*/ 137378 w 506956"/>
              <a:gd name="connsiteY4237" fmla="*/ 471565 h 506956"/>
              <a:gd name="connsiteX4238" fmla="*/ 163178 w 506956"/>
              <a:gd name="connsiteY4238" fmla="*/ 471565 h 506956"/>
              <a:gd name="connsiteX4239" fmla="*/ 158962 w 506956"/>
              <a:gd name="connsiteY4239" fmla="*/ 478256 h 506956"/>
              <a:gd name="connsiteX4240" fmla="*/ 154800 w 506956"/>
              <a:gd name="connsiteY4240" fmla="*/ 478256 h 506956"/>
              <a:gd name="connsiteX4241" fmla="*/ 161111 w 506956"/>
              <a:gd name="connsiteY4241" fmla="*/ 468409 h 506956"/>
              <a:gd name="connsiteX4242" fmla="*/ 155208 w 506956"/>
              <a:gd name="connsiteY4242" fmla="*/ 459215 h 506956"/>
              <a:gd name="connsiteX4243" fmla="*/ 159370 w 506956"/>
              <a:gd name="connsiteY4243" fmla="*/ 459215 h 506956"/>
              <a:gd name="connsiteX4244" fmla="*/ 163178 w 506956"/>
              <a:gd name="connsiteY4244" fmla="*/ 465200 h 506956"/>
              <a:gd name="connsiteX4245" fmla="*/ 166986 w 506956"/>
              <a:gd name="connsiteY4245" fmla="*/ 459215 h 506956"/>
              <a:gd name="connsiteX4246" fmla="*/ 171148 w 506956"/>
              <a:gd name="connsiteY4246" fmla="*/ 459215 h 506956"/>
              <a:gd name="connsiteX4247" fmla="*/ 165245 w 506956"/>
              <a:gd name="connsiteY4247" fmla="*/ 468409 h 506956"/>
              <a:gd name="connsiteX4248" fmla="*/ 171556 w 506956"/>
              <a:gd name="connsiteY4248" fmla="*/ 478256 h 506956"/>
              <a:gd name="connsiteX4249" fmla="*/ 167394 w 506956"/>
              <a:gd name="connsiteY4249" fmla="*/ 478256 h 506956"/>
              <a:gd name="connsiteX4250" fmla="*/ 163178 w 506956"/>
              <a:gd name="connsiteY4250" fmla="*/ 471565 h 506956"/>
              <a:gd name="connsiteX4251" fmla="*/ 188978 w 506956"/>
              <a:gd name="connsiteY4251" fmla="*/ 471565 h 506956"/>
              <a:gd name="connsiteX4252" fmla="*/ 184762 w 506956"/>
              <a:gd name="connsiteY4252" fmla="*/ 478256 h 506956"/>
              <a:gd name="connsiteX4253" fmla="*/ 180601 w 506956"/>
              <a:gd name="connsiteY4253" fmla="*/ 478256 h 506956"/>
              <a:gd name="connsiteX4254" fmla="*/ 186911 w 506956"/>
              <a:gd name="connsiteY4254" fmla="*/ 468409 h 506956"/>
              <a:gd name="connsiteX4255" fmla="*/ 181009 w 506956"/>
              <a:gd name="connsiteY4255" fmla="*/ 459215 h 506956"/>
              <a:gd name="connsiteX4256" fmla="*/ 185170 w 506956"/>
              <a:gd name="connsiteY4256" fmla="*/ 459215 h 506956"/>
              <a:gd name="connsiteX4257" fmla="*/ 188978 w 506956"/>
              <a:gd name="connsiteY4257" fmla="*/ 465200 h 506956"/>
              <a:gd name="connsiteX4258" fmla="*/ 192786 w 506956"/>
              <a:gd name="connsiteY4258" fmla="*/ 459215 h 506956"/>
              <a:gd name="connsiteX4259" fmla="*/ 196948 w 506956"/>
              <a:gd name="connsiteY4259" fmla="*/ 459215 h 506956"/>
              <a:gd name="connsiteX4260" fmla="*/ 191045 w 506956"/>
              <a:gd name="connsiteY4260" fmla="*/ 468409 h 506956"/>
              <a:gd name="connsiteX4261" fmla="*/ 197356 w 506956"/>
              <a:gd name="connsiteY4261" fmla="*/ 478256 h 506956"/>
              <a:gd name="connsiteX4262" fmla="*/ 193194 w 506956"/>
              <a:gd name="connsiteY4262" fmla="*/ 478256 h 506956"/>
              <a:gd name="connsiteX4263" fmla="*/ 188978 w 506956"/>
              <a:gd name="connsiteY4263" fmla="*/ 471565 h 506956"/>
              <a:gd name="connsiteX4264" fmla="*/ 214778 w 506956"/>
              <a:gd name="connsiteY4264" fmla="*/ 471565 h 506956"/>
              <a:gd name="connsiteX4265" fmla="*/ 210562 w 506956"/>
              <a:gd name="connsiteY4265" fmla="*/ 478256 h 506956"/>
              <a:gd name="connsiteX4266" fmla="*/ 206401 w 506956"/>
              <a:gd name="connsiteY4266" fmla="*/ 478256 h 506956"/>
              <a:gd name="connsiteX4267" fmla="*/ 212711 w 506956"/>
              <a:gd name="connsiteY4267" fmla="*/ 468409 h 506956"/>
              <a:gd name="connsiteX4268" fmla="*/ 206809 w 506956"/>
              <a:gd name="connsiteY4268" fmla="*/ 459215 h 506956"/>
              <a:gd name="connsiteX4269" fmla="*/ 210970 w 506956"/>
              <a:gd name="connsiteY4269" fmla="*/ 459215 h 506956"/>
              <a:gd name="connsiteX4270" fmla="*/ 214778 w 506956"/>
              <a:gd name="connsiteY4270" fmla="*/ 465200 h 506956"/>
              <a:gd name="connsiteX4271" fmla="*/ 218586 w 506956"/>
              <a:gd name="connsiteY4271" fmla="*/ 459215 h 506956"/>
              <a:gd name="connsiteX4272" fmla="*/ 222748 w 506956"/>
              <a:gd name="connsiteY4272" fmla="*/ 459215 h 506956"/>
              <a:gd name="connsiteX4273" fmla="*/ 216846 w 506956"/>
              <a:gd name="connsiteY4273" fmla="*/ 468409 h 506956"/>
              <a:gd name="connsiteX4274" fmla="*/ 223156 w 506956"/>
              <a:gd name="connsiteY4274" fmla="*/ 478256 h 506956"/>
              <a:gd name="connsiteX4275" fmla="*/ 218994 w 506956"/>
              <a:gd name="connsiteY4275" fmla="*/ 478256 h 506956"/>
              <a:gd name="connsiteX4276" fmla="*/ 214778 w 506956"/>
              <a:gd name="connsiteY4276" fmla="*/ 471565 h 506956"/>
              <a:gd name="connsiteX4277" fmla="*/ 240578 w 506956"/>
              <a:gd name="connsiteY4277" fmla="*/ 471565 h 506956"/>
              <a:gd name="connsiteX4278" fmla="*/ 236362 w 506956"/>
              <a:gd name="connsiteY4278" fmla="*/ 478256 h 506956"/>
              <a:gd name="connsiteX4279" fmla="*/ 232201 w 506956"/>
              <a:gd name="connsiteY4279" fmla="*/ 478256 h 506956"/>
              <a:gd name="connsiteX4280" fmla="*/ 238511 w 506956"/>
              <a:gd name="connsiteY4280" fmla="*/ 468409 h 506956"/>
              <a:gd name="connsiteX4281" fmla="*/ 232609 w 506956"/>
              <a:gd name="connsiteY4281" fmla="*/ 459215 h 506956"/>
              <a:gd name="connsiteX4282" fmla="*/ 236770 w 506956"/>
              <a:gd name="connsiteY4282" fmla="*/ 459215 h 506956"/>
              <a:gd name="connsiteX4283" fmla="*/ 240578 w 506956"/>
              <a:gd name="connsiteY4283" fmla="*/ 465200 h 506956"/>
              <a:gd name="connsiteX4284" fmla="*/ 244386 w 506956"/>
              <a:gd name="connsiteY4284" fmla="*/ 459215 h 506956"/>
              <a:gd name="connsiteX4285" fmla="*/ 248548 w 506956"/>
              <a:gd name="connsiteY4285" fmla="*/ 459215 h 506956"/>
              <a:gd name="connsiteX4286" fmla="*/ 242646 w 506956"/>
              <a:gd name="connsiteY4286" fmla="*/ 468409 h 506956"/>
              <a:gd name="connsiteX4287" fmla="*/ 248956 w 506956"/>
              <a:gd name="connsiteY4287" fmla="*/ 478256 h 506956"/>
              <a:gd name="connsiteX4288" fmla="*/ 244794 w 506956"/>
              <a:gd name="connsiteY4288" fmla="*/ 478256 h 506956"/>
              <a:gd name="connsiteX4289" fmla="*/ 240578 w 506956"/>
              <a:gd name="connsiteY4289" fmla="*/ 471565 h 506956"/>
              <a:gd name="connsiteX4290" fmla="*/ 266378 w 506956"/>
              <a:gd name="connsiteY4290" fmla="*/ 471565 h 506956"/>
              <a:gd name="connsiteX4291" fmla="*/ 262162 w 506956"/>
              <a:gd name="connsiteY4291" fmla="*/ 478256 h 506956"/>
              <a:gd name="connsiteX4292" fmla="*/ 258001 w 506956"/>
              <a:gd name="connsiteY4292" fmla="*/ 478256 h 506956"/>
              <a:gd name="connsiteX4293" fmla="*/ 264311 w 506956"/>
              <a:gd name="connsiteY4293" fmla="*/ 468409 h 506956"/>
              <a:gd name="connsiteX4294" fmla="*/ 258409 w 506956"/>
              <a:gd name="connsiteY4294" fmla="*/ 459215 h 506956"/>
              <a:gd name="connsiteX4295" fmla="*/ 262570 w 506956"/>
              <a:gd name="connsiteY4295" fmla="*/ 459215 h 506956"/>
              <a:gd name="connsiteX4296" fmla="*/ 266378 w 506956"/>
              <a:gd name="connsiteY4296" fmla="*/ 465200 h 506956"/>
              <a:gd name="connsiteX4297" fmla="*/ 270187 w 506956"/>
              <a:gd name="connsiteY4297" fmla="*/ 459215 h 506956"/>
              <a:gd name="connsiteX4298" fmla="*/ 274348 w 506956"/>
              <a:gd name="connsiteY4298" fmla="*/ 459215 h 506956"/>
              <a:gd name="connsiteX4299" fmla="*/ 268446 w 506956"/>
              <a:gd name="connsiteY4299" fmla="*/ 468409 h 506956"/>
              <a:gd name="connsiteX4300" fmla="*/ 274756 w 506956"/>
              <a:gd name="connsiteY4300" fmla="*/ 478256 h 506956"/>
              <a:gd name="connsiteX4301" fmla="*/ 270595 w 506956"/>
              <a:gd name="connsiteY4301" fmla="*/ 478256 h 506956"/>
              <a:gd name="connsiteX4302" fmla="*/ 266378 w 506956"/>
              <a:gd name="connsiteY4302" fmla="*/ 471565 h 506956"/>
              <a:gd name="connsiteX4303" fmla="*/ 292179 w 506956"/>
              <a:gd name="connsiteY4303" fmla="*/ 471565 h 506956"/>
              <a:gd name="connsiteX4304" fmla="*/ 287962 w 506956"/>
              <a:gd name="connsiteY4304" fmla="*/ 478256 h 506956"/>
              <a:gd name="connsiteX4305" fmla="*/ 283801 w 506956"/>
              <a:gd name="connsiteY4305" fmla="*/ 478256 h 506956"/>
              <a:gd name="connsiteX4306" fmla="*/ 290111 w 506956"/>
              <a:gd name="connsiteY4306" fmla="*/ 468409 h 506956"/>
              <a:gd name="connsiteX4307" fmla="*/ 284209 w 506956"/>
              <a:gd name="connsiteY4307" fmla="*/ 459215 h 506956"/>
              <a:gd name="connsiteX4308" fmla="*/ 288370 w 506956"/>
              <a:gd name="connsiteY4308" fmla="*/ 459215 h 506956"/>
              <a:gd name="connsiteX4309" fmla="*/ 292179 w 506956"/>
              <a:gd name="connsiteY4309" fmla="*/ 465200 h 506956"/>
              <a:gd name="connsiteX4310" fmla="*/ 295987 w 506956"/>
              <a:gd name="connsiteY4310" fmla="*/ 459215 h 506956"/>
              <a:gd name="connsiteX4311" fmla="*/ 300148 w 506956"/>
              <a:gd name="connsiteY4311" fmla="*/ 459215 h 506956"/>
              <a:gd name="connsiteX4312" fmla="*/ 294246 w 506956"/>
              <a:gd name="connsiteY4312" fmla="*/ 468409 h 506956"/>
              <a:gd name="connsiteX4313" fmla="*/ 300556 w 506956"/>
              <a:gd name="connsiteY4313" fmla="*/ 478256 h 506956"/>
              <a:gd name="connsiteX4314" fmla="*/ 296395 w 506956"/>
              <a:gd name="connsiteY4314" fmla="*/ 478256 h 506956"/>
              <a:gd name="connsiteX4315" fmla="*/ 292179 w 506956"/>
              <a:gd name="connsiteY4315" fmla="*/ 471565 h 506956"/>
              <a:gd name="connsiteX4316" fmla="*/ 317979 w 506956"/>
              <a:gd name="connsiteY4316" fmla="*/ 471565 h 506956"/>
              <a:gd name="connsiteX4317" fmla="*/ 313762 w 506956"/>
              <a:gd name="connsiteY4317" fmla="*/ 478256 h 506956"/>
              <a:gd name="connsiteX4318" fmla="*/ 309601 w 506956"/>
              <a:gd name="connsiteY4318" fmla="*/ 478256 h 506956"/>
              <a:gd name="connsiteX4319" fmla="*/ 315911 w 506956"/>
              <a:gd name="connsiteY4319" fmla="*/ 468409 h 506956"/>
              <a:gd name="connsiteX4320" fmla="*/ 310009 w 506956"/>
              <a:gd name="connsiteY4320" fmla="*/ 459215 h 506956"/>
              <a:gd name="connsiteX4321" fmla="*/ 314170 w 506956"/>
              <a:gd name="connsiteY4321" fmla="*/ 459215 h 506956"/>
              <a:gd name="connsiteX4322" fmla="*/ 317979 w 506956"/>
              <a:gd name="connsiteY4322" fmla="*/ 465200 h 506956"/>
              <a:gd name="connsiteX4323" fmla="*/ 321787 w 506956"/>
              <a:gd name="connsiteY4323" fmla="*/ 459215 h 506956"/>
              <a:gd name="connsiteX4324" fmla="*/ 325948 w 506956"/>
              <a:gd name="connsiteY4324" fmla="*/ 459215 h 506956"/>
              <a:gd name="connsiteX4325" fmla="*/ 320046 w 506956"/>
              <a:gd name="connsiteY4325" fmla="*/ 468409 h 506956"/>
              <a:gd name="connsiteX4326" fmla="*/ 326356 w 506956"/>
              <a:gd name="connsiteY4326" fmla="*/ 478256 h 506956"/>
              <a:gd name="connsiteX4327" fmla="*/ 322195 w 506956"/>
              <a:gd name="connsiteY4327" fmla="*/ 478256 h 506956"/>
              <a:gd name="connsiteX4328" fmla="*/ 317979 w 506956"/>
              <a:gd name="connsiteY4328" fmla="*/ 471565 h 506956"/>
              <a:gd name="connsiteX4329" fmla="*/ 343779 w 506956"/>
              <a:gd name="connsiteY4329" fmla="*/ 471565 h 506956"/>
              <a:gd name="connsiteX4330" fmla="*/ 339563 w 506956"/>
              <a:gd name="connsiteY4330" fmla="*/ 478256 h 506956"/>
              <a:gd name="connsiteX4331" fmla="*/ 335401 w 506956"/>
              <a:gd name="connsiteY4331" fmla="*/ 478256 h 506956"/>
              <a:gd name="connsiteX4332" fmla="*/ 341711 w 506956"/>
              <a:gd name="connsiteY4332" fmla="*/ 468409 h 506956"/>
              <a:gd name="connsiteX4333" fmla="*/ 335809 w 506956"/>
              <a:gd name="connsiteY4333" fmla="*/ 459215 h 506956"/>
              <a:gd name="connsiteX4334" fmla="*/ 339971 w 506956"/>
              <a:gd name="connsiteY4334" fmla="*/ 459215 h 506956"/>
              <a:gd name="connsiteX4335" fmla="*/ 343779 w 506956"/>
              <a:gd name="connsiteY4335" fmla="*/ 465200 h 506956"/>
              <a:gd name="connsiteX4336" fmla="*/ 347587 w 506956"/>
              <a:gd name="connsiteY4336" fmla="*/ 459215 h 506956"/>
              <a:gd name="connsiteX4337" fmla="*/ 351748 w 506956"/>
              <a:gd name="connsiteY4337" fmla="*/ 459215 h 506956"/>
              <a:gd name="connsiteX4338" fmla="*/ 345846 w 506956"/>
              <a:gd name="connsiteY4338" fmla="*/ 468409 h 506956"/>
              <a:gd name="connsiteX4339" fmla="*/ 352156 w 506956"/>
              <a:gd name="connsiteY4339" fmla="*/ 478256 h 506956"/>
              <a:gd name="connsiteX4340" fmla="*/ 347995 w 506956"/>
              <a:gd name="connsiteY4340" fmla="*/ 478256 h 506956"/>
              <a:gd name="connsiteX4341" fmla="*/ 343779 w 506956"/>
              <a:gd name="connsiteY4341" fmla="*/ 471565 h 506956"/>
              <a:gd name="connsiteX4342" fmla="*/ 369579 w 506956"/>
              <a:gd name="connsiteY4342" fmla="*/ 471565 h 506956"/>
              <a:gd name="connsiteX4343" fmla="*/ 365363 w 506956"/>
              <a:gd name="connsiteY4343" fmla="*/ 478256 h 506956"/>
              <a:gd name="connsiteX4344" fmla="*/ 361201 w 506956"/>
              <a:gd name="connsiteY4344" fmla="*/ 478256 h 506956"/>
              <a:gd name="connsiteX4345" fmla="*/ 367511 w 506956"/>
              <a:gd name="connsiteY4345" fmla="*/ 468409 h 506956"/>
              <a:gd name="connsiteX4346" fmla="*/ 361609 w 506956"/>
              <a:gd name="connsiteY4346" fmla="*/ 459215 h 506956"/>
              <a:gd name="connsiteX4347" fmla="*/ 365771 w 506956"/>
              <a:gd name="connsiteY4347" fmla="*/ 459215 h 506956"/>
              <a:gd name="connsiteX4348" fmla="*/ 369579 w 506956"/>
              <a:gd name="connsiteY4348" fmla="*/ 465200 h 506956"/>
              <a:gd name="connsiteX4349" fmla="*/ 373387 w 506956"/>
              <a:gd name="connsiteY4349" fmla="*/ 459215 h 506956"/>
              <a:gd name="connsiteX4350" fmla="*/ 377548 w 506956"/>
              <a:gd name="connsiteY4350" fmla="*/ 459215 h 506956"/>
              <a:gd name="connsiteX4351" fmla="*/ 371646 w 506956"/>
              <a:gd name="connsiteY4351" fmla="*/ 468409 h 506956"/>
              <a:gd name="connsiteX4352" fmla="*/ 377956 w 506956"/>
              <a:gd name="connsiteY4352" fmla="*/ 478256 h 506956"/>
              <a:gd name="connsiteX4353" fmla="*/ 373795 w 506956"/>
              <a:gd name="connsiteY4353" fmla="*/ 478256 h 506956"/>
              <a:gd name="connsiteX4354" fmla="*/ 369579 w 506956"/>
              <a:gd name="connsiteY4354" fmla="*/ 471565 h 506956"/>
              <a:gd name="connsiteX4355" fmla="*/ 395379 w 506956"/>
              <a:gd name="connsiteY4355" fmla="*/ 471565 h 506956"/>
              <a:gd name="connsiteX4356" fmla="*/ 391163 w 506956"/>
              <a:gd name="connsiteY4356" fmla="*/ 478256 h 506956"/>
              <a:gd name="connsiteX4357" fmla="*/ 387001 w 506956"/>
              <a:gd name="connsiteY4357" fmla="*/ 478256 h 506956"/>
              <a:gd name="connsiteX4358" fmla="*/ 393312 w 506956"/>
              <a:gd name="connsiteY4358" fmla="*/ 468409 h 506956"/>
              <a:gd name="connsiteX4359" fmla="*/ 387409 w 506956"/>
              <a:gd name="connsiteY4359" fmla="*/ 459215 h 506956"/>
              <a:gd name="connsiteX4360" fmla="*/ 391571 w 506956"/>
              <a:gd name="connsiteY4360" fmla="*/ 459215 h 506956"/>
              <a:gd name="connsiteX4361" fmla="*/ 395379 w 506956"/>
              <a:gd name="connsiteY4361" fmla="*/ 465200 h 506956"/>
              <a:gd name="connsiteX4362" fmla="*/ 399187 w 506956"/>
              <a:gd name="connsiteY4362" fmla="*/ 459215 h 506956"/>
              <a:gd name="connsiteX4363" fmla="*/ 403348 w 506956"/>
              <a:gd name="connsiteY4363" fmla="*/ 459215 h 506956"/>
              <a:gd name="connsiteX4364" fmla="*/ 397446 w 506956"/>
              <a:gd name="connsiteY4364" fmla="*/ 468409 h 506956"/>
              <a:gd name="connsiteX4365" fmla="*/ 403756 w 506956"/>
              <a:gd name="connsiteY4365" fmla="*/ 478256 h 506956"/>
              <a:gd name="connsiteX4366" fmla="*/ 399595 w 506956"/>
              <a:gd name="connsiteY4366" fmla="*/ 478256 h 506956"/>
              <a:gd name="connsiteX4367" fmla="*/ 395379 w 506956"/>
              <a:gd name="connsiteY4367" fmla="*/ 471565 h 506956"/>
              <a:gd name="connsiteX4368" fmla="*/ 421179 w 506956"/>
              <a:gd name="connsiteY4368" fmla="*/ 471565 h 506956"/>
              <a:gd name="connsiteX4369" fmla="*/ 416963 w 506956"/>
              <a:gd name="connsiteY4369" fmla="*/ 478256 h 506956"/>
              <a:gd name="connsiteX4370" fmla="*/ 412801 w 506956"/>
              <a:gd name="connsiteY4370" fmla="*/ 478256 h 506956"/>
              <a:gd name="connsiteX4371" fmla="*/ 419112 w 506956"/>
              <a:gd name="connsiteY4371" fmla="*/ 468409 h 506956"/>
              <a:gd name="connsiteX4372" fmla="*/ 413209 w 506956"/>
              <a:gd name="connsiteY4372" fmla="*/ 459215 h 506956"/>
              <a:gd name="connsiteX4373" fmla="*/ 417371 w 506956"/>
              <a:gd name="connsiteY4373" fmla="*/ 459215 h 506956"/>
              <a:gd name="connsiteX4374" fmla="*/ 421179 w 506956"/>
              <a:gd name="connsiteY4374" fmla="*/ 465200 h 506956"/>
              <a:gd name="connsiteX4375" fmla="*/ 424987 w 506956"/>
              <a:gd name="connsiteY4375" fmla="*/ 459215 h 506956"/>
              <a:gd name="connsiteX4376" fmla="*/ 429149 w 506956"/>
              <a:gd name="connsiteY4376" fmla="*/ 459215 h 506956"/>
              <a:gd name="connsiteX4377" fmla="*/ 423246 w 506956"/>
              <a:gd name="connsiteY4377" fmla="*/ 468409 h 506956"/>
              <a:gd name="connsiteX4378" fmla="*/ 429557 w 506956"/>
              <a:gd name="connsiteY4378" fmla="*/ 478256 h 506956"/>
              <a:gd name="connsiteX4379" fmla="*/ 425395 w 506956"/>
              <a:gd name="connsiteY4379" fmla="*/ 478256 h 506956"/>
              <a:gd name="connsiteX4380" fmla="*/ 421179 w 506956"/>
              <a:gd name="connsiteY4380" fmla="*/ 471565 h 506956"/>
              <a:gd name="connsiteX4381" fmla="*/ 446979 w 506956"/>
              <a:gd name="connsiteY4381" fmla="*/ 471565 h 506956"/>
              <a:gd name="connsiteX4382" fmla="*/ 442763 w 506956"/>
              <a:gd name="connsiteY4382" fmla="*/ 478256 h 506956"/>
              <a:gd name="connsiteX4383" fmla="*/ 438601 w 506956"/>
              <a:gd name="connsiteY4383" fmla="*/ 478256 h 506956"/>
              <a:gd name="connsiteX4384" fmla="*/ 444912 w 506956"/>
              <a:gd name="connsiteY4384" fmla="*/ 468409 h 506956"/>
              <a:gd name="connsiteX4385" fmla="*/ 439009 w 506956"/>
              <a:gd name="connsiteY4385" fmla="*/ 459215 h 506956"/>
              <a:gd name="connsiteX4386" fmla="*/ 443171 w 506956"/>
              <a:gd name="connsiteY4386" fmla="*/ 459215 h 506956"/>
              <a:gd name="connsiteX4387" fmla="*/ 446979 w 506956"/>
              <a:gd name="connsiteY4387" fmla="*/ 465200 h 506956"/>
              <a:gd name="connsiteX4388" fmla="*/ 450787 w 506956"/>
              <a:gd name="connsiteY4388" fmla="*/ 459215 h 506956"/>
              <a:gd name="connsiteX4389" fmla="*/ 454949 w 506956"/>
              <a:gd name="connsiteY4389" fmla="*/ 459215 h 506956"/>
              <a:gd name="connsiteX4390" fmla="*/ 449046 w 506956"/>
              <a:gd name="connsiteY4390" fmla="*/ 468409 h 506956"/>
              <a:gd name="connsiteX4391" fmla="*/ 455357 w 506956"/>
              <a:gd name="connsiteY4391" fmla="*/ 478256 h 506956"/>
              <a:gd name="connsiteX4392" fmla="*/ 451195 w 506956"/>
              <a:gd name="connsiteY4392" fmla="*/ 478256 h 506956"/>
              <a:gd name="connsiteX4393" fmla="*/ 446979 w 506956"/>
              <a:gd name="connsiteY4393" fmla="*/ 471565 h 506956"/>
              <a:gd name="connsiteX4394" fmla="*/ 472779 w 506956"/>
              <a:gd name="connsiteY4394" fmla="*/ 471565 h 506956"/>
              <a:gd name="connsiteX4395" fmla="*/ 468563 w 506956"/>
              <a:gd name="connsiteY4395" fmla="*/ 478256 h 506956"/>
              <a:gd name="connsiteX4396" fmla="*/ 464401 w 506956"/>
              <a:gd name="connsiteY4396" fmla="*/ 478256 h 506956"/>
              <a:gd name="connsiteX4397" fmla="*/ 470712 w 506956"/>
              <a:gd name="connsiteY4397" fmla="*/ 468409 h 506956"/>
              <a:gd name="connsiteX4398" fmla="*/ 464809 w 506956"/>
              <a:gd name="connsiteY4398" fmla="*/ 459215 h 506956"/>
              <a:gd name="connsiteX4399" fmla="*/ 468971 w 506956"/>
              <a:gd name="connsiteY4399" fmla="*/ 459215 h 506956"/>
              <a:gd name="connsiteX4400" fmla="*/ 472779 w 506956"/>
              <a:gd name="connsiteY4400" fmla="*/ 465200 h 506956"/>
              <a:gd name="connsiteX4401" fmla="*/ 476587 w 506956"/>
              <a:gd name="connsiteY4401" fmla="*/ 459215 h 506956"/>
              <a:gd name="connsiteX4402" fmla="*/ 480749 w 506956"/>
              <a:gd name="connsiteY4402" fmla="*/ 459215 h 506956"/>
              <a:gd name="connsiteX4403" fmla="*/ 474846 w 506956"/>
              <a:gd name="connsiteY4403" fmla="*/ 468409 h 506956"/>
              <a:gd name="connsiteX4404" fmla="*/ 481157 w 506956"/>
              <a:gd name="connsiteY4404" fmla="*/ 478256 h 506956"/>
              <a:gd name="connsiteX4405" fmla="*/ 476995 w 506956"/>
              <a:gd name="connsiteY4405" fmla="*/ 478256 h 506956"/>
              <a:gd name="connsiteX4406" fmla="*/ 472779 w 506956"/>
              <a:gd name="connsiteY4406" fmla="*/ 471565 h 506956"/>
              <a:gd name="connsiteX4407" fmla="*/ 498579 w 506956"/>
              <a:gd name="connsiteY4407" fmla="*/ 471565 h 506956"/>
              <a:gd name="connsiteX4408" fmla="*/ 494363 w 506956"/>
              <a:gd name="connsiteY4408" fmla="*/ 478256 h 506956"/>
              <a:gd name="connsiteX4409" fmla="*/ 490201 w 506956"/>
              <a:gd name="connsiteY4409" fmla="*/ 478256 h 506956"/>
              <a:gd name="connsiteX4410" fmla="*/ 496512 w 506956"/>
              <a:gd name="connsiteY4410" fmla="*/ 468409 h 506956"/>
              <a:gd name="connsiteX4411" fmla="*/ 490609 w 506956"/>
              <a:gd name="connsiteY4411" fmla="*/ 459215 h 506956"/>
              <a:gd name="connsiteX4412" fmla="*/ 494771 w 506956"/>
              <a:gd name="connsiteY4412" fmla="*/ 459215 h 506956"/>
              <a:gd name="connsiteX4413" fmla="*/ 498579 w 506956"/>
              <a:gd name="connsiteY4413" fmla="*/ 465200 h 506956"/>
              <a:gd name="connsiteX4414" fmla="*/ 502387 w 506956"/>
              <a:gd name="connsiteY4414" fmla="*/ 459215 h 506956"/>
              <a:gd name="connsiteX4415" fmla="*/ 506549 w 506956"/>
              <a:gd name="connsiteY4415" fmla="*/ 459215 h 506956"/>
              <a:gd name="connsiteX4416" fmla="*/ 500646 w 506956"/>
              <a:gd name="connsiteY4416" fmla="*/ 468409 h 506956"/>
              <a:gd name="connsiteX4417" fmla="*/ 506957 w 506956"/>
              <a:gd name="connsiteY4417" fmla="*/ 478256 h 506956"/>
              <a:gd name="connsiteX4418" fmla="*/ 502795 w 506956"/>
              <a:gd name="connsiteY4418" fmla="*/ 478256 h 506956"/>
              <a:gd name="connsiteX4419" fmla="*/ 498579 w 506956"/>
              <a:gd name="connsiteY4419" fmla="*/ 471565 h 506956"/>
              <a:gd name="connsiteX4420" fmla="*/ 8378 w 506956"/>
              <a:gd name="connsiteY4420" fmla="*/ 500265 h 506956"/>
              <a:gd name="connsiteX4421" fmla="*/ 4162 w 506956"/>
              <a:gd name="connsiteY4421" fmla="*/ 506957 h 506956"/>
              <a:gd name="connsiteX4422" fmla="*/ 0 w 506956"/>
              <a:gd name="connsiteY4422" fmla="*/ 506957 h 506956"/>
              <a:gd name="connsiteX4423" fmla="*/ 6310 w 506956"/>
              <a:gd name="connsiteY4423" fmla="*/ 497110 h 506956"/>
              <a:gd name="connsiteX4424" fmla="*/ 408 w 506956"/>
              <a:gd name="connsiteY4424" fmla="*/ 487916 h 506956"/>
              <a:gd name="connsiteX4425" fmla="*/ 4570 w 506956"/>
              <a:gd name="connsiteY4425" fmla="*/ 487916 h 506956"/>
              <a:gd name="connsiteX4426" fmla="*/ 8378 w 506956"/>
              <a:gd name="connsiteY4426" fmla="*/ 493901 h 506956"/>
              <a:gd name="connsiteX4427" fmla="*/ 12186 w 506956"/>
              <a:gd name="connsiteY4427" fmla="*/ 487916 h 506956"/>
              <a:gd name="connsiteX4428" fmla="*/ 16347 w 506956"/>
              <a:gd name="connsiteY4428" fmla="*/ 487916 h 506956"/>
              <a:gd name="connsiteX4429" fmla="*/ 10445 w 506956"/>
              <a:gd name="connsiteY4429" fmla="*/ 497110 h 506956"/>
              <a:gd name="connsiteX4430" fmla="*/ 16755 w 506956"/>
              <a:gd name="connsiteY4430" fmla="*/ 506957 h 506956"/>
              <a:gd name="connsiteX4431" fmla="*/ 12594 w 506956"/>
              <a:gd name="connsiteY4431" fmla="*/ 506957 h 506956"/>
              <a:gd name="connsiteX4432" fmla="*/ 8378 w 506956"/>
              <a:gd name="connsiteY4432" fmla="*/ 500265 h 506956"/>
              <a:gd name="connsiteX4433" fmla="*/ 34178 w 506956"/>
              <a:gd name="connsiteY4433" fmla="*/ 500265 h 506956"/>
              <a:gd name="connsiteX4434" fmla="*/ 29962 w 506956"/>
              <a:gd name="connsiteY4434" fmla="*/ 506957 h 506956"/>
              <a:gd name="connsiteX4435" fmla="*/ 25800 w 506956"/>
              <a:gd name="connsiteY4435" fmla="*/ 506957 h 506956"/>
              <a:gd name="connsiteX4436" fmla="*/ 32110 w 506956"/>
              <a:gd name="connsiteY4436" fmla="*/ 497110 h 506956"/>
              <a:gd name="connsiteX4437" fmla="*/ 26208 w 506956"/>
              <a:gd name="connsiteY4437" fmla="*/ 487916 h 506956"/>
              <a:gd name="connsiteX4438" fmla="*/ 30370 w 506956"/>
              <a:gd name="connsiteY4438" fmla="*/ 487916 h 506956"/>
              <a:gd name="connsiteX4439" fmla="*/ 34178 w 506956"/>
              <a:gd name="connsiteY4439" fmla="*/ 493901 h 506956"/>
              <a:gd name="connsiteX4440" fmla="*/ 37986 w 506956"/>
              <a:gd name="connsiteY4440" fmla="*/ 487916 h 506956"/>
              <a:gd name="connsiteX4441" fmla="*/ 42147 w 506956"/>
              <a:gd name="connsiteY4441" fmla="*/ 487916 h 506956"/>
              <a:gd name="connsiteX4442" fmla="*/ 36245 w 506956"/>
              <a:gd name="connsiteY4442" fmla="*/ 497110 h 506956"/>
              <a:gd name="connsiteX4443" fmla="*/ 42555 w 506956"/>
              <a:gd name="connsiteY4443" fmla="*/ 506957 h 506956"/>
              <a:gd name="connsiteX4444" fmla="*/ 38394 w 506956"/>
              <a:gd name="connsiteY4444" fmla="*/ 506957 h 506956"/>
              <a:gd name="connsiteX4445" fmla="*/ 34178 w 506956"/>
              <a:gd name="connsiteY4445" fmla="*/ 500265 h 506956"/>
              <a:gd name="connsiteX4446" fmla="*/ 59978 w 506956"/>
              <a:gd name="connsiteY4446" fmla="*/ 500265 h 506956"/>
              <a:gd name="connsiteX4447" fmla="*/ 55762 w 506956"/>
              <a:gd name="connsiteY4447" fmla="*/ 506957 h 506956"/>
              <a:gd name="connsiteX4448" fmla="*/ 51600 w 506956"/>
              <a:gd name="connsiteY4448" fmla="*/ 506957 h 506956"/>
              <a:gd name="connsiteX4449" fmla="*/ 57911 w 506956"/>
              <a:gd name="connsiteY4449" fmla="*/ 497110 h 506956"/>
              <a:gd name="connsiteX4450" fmla="*/ 52008 w 506956"/>
              <a:gd name="connsiteY4450" fmla="*/ 487916 h 506956"/>
              <a:gd name="connsiteX4451" fmla="*/ 56170 w 506956"/>
              <a:gd name="connsiteY4451" fmla="*/ 487916 h 506956"/>
              <a:gd name="connsiteX4452" fmla="*/ 59978 w 506956"/>
              <a:gd name="connsiteY4452" fmla="*/ 493901 h 506956"/>
              <a:gd name="connsiteX4453" fmla="*/ 63786 w 506956"/>
              <a:gd name="connsiteY4453" fmla="*/ 487916 h 506956"/>
              <a:gd name="connsiteX4454" fmla="*/ 67948 w 506956"/>
              <a:gd name="connsiteY4454" fmla="*/ 487916 h 506956"/>
              <a:gd name="connsiteX4455" fmla="*/ 62045 w 506956"/>
              <a:gd name="connsiteY4455" fmla="*/ 497110 h 506956"/>
              <a:gd name="connsiteX4456" fmla="*/ 68356 w 506956"/>
              <a:gd name="connsiteY4456" fmla="*/ 506957 h 506956"/>
              <a:gd name="connsiteX4457" fmla="*/ 64194 w 506956"/>
              <a:gd name="connsiteY4457" fmla="*/ 506957 h 506956"/>
              <a:gd name="connsiteX4458" fmla="*/ 59978 w 506956"/>
              <a:gd name="connsiteY4458" fmla="*/ 500265 h 506956"/>
              <a:gd name="connsiteX4459" fmla="*/ 85778 w 506956"/>
              <a:gd name="connsiteY4459" fmla="*/ 500265 h 506956"/>
              <a:gd name="connsiteX4460" fmla="*/ 81562 w 506956"/>
              <a:gd name="connsiteY4460" fmla="*/ 506957 h 506956"/>
              <a:gd name="connsiteX4461" fmla="*/ 77400 w 506956"/>
              <a:gd name="connsiteY4461" fmla="*/ 506957 h 506956"/>
              <a:gd name="connsiteX4462" fmla="*/ 83711 w 506956"/>
              <a:gd name="connsiteY4462" fmla="*/ 497110 h 506956"/>
              <a:gd name="connsiteX4463" fmla="*/ 77808 w 506956"/>
              <a:gd name="connsiteY4463" fmla="*/ 487916 h 506956"/>
              <a:gd name="connsiteX4464" fmla="*/ 81970 w 506956"/>
              <a:gd name="connsiteY4464" fmla="*/ 487916 h 506956"/>
              <a:gd name="connsiteX4465" fmla="*/ 85778 w 506956"/>
              <a:gd name="connsiteY4465" fmla="*/ 493901 h 506956"/>
              <a:gd name="connsiteX4466" fmla="*/ 89586 w 506956"/>
              <a:gd name="connsiteY4466" fmla="*/ 487916 h 506956"/>
              <a:gd name="connsiteX4467" fmla="*/ 93748 w 506956"/>
              <a:gd name="connsiteY4467" fmla="*/ 487916 h 506956"/>
              <a:gd name="connsiteX4468" fmla="*/ 87845 w 506956"/>
              <a:gd name="connsiteY4468" fmla="*/ 497110 h 506956"/>
              <a:gd name="connsiteX4469" fmla="*/ 94156 w 506956"/>
              <a:gd name="connsiteY4469" fmla="*/ 506957 h 506956"/>
              <a:gd name="connsiteX4470" fmla="*/ 89994 w 506956"/>
              <a:gd name="connsiteY4470" fmla="*/ 506957 h 506956"/>
              <a:gd name="connsiteX4471" fmla="*/ 85778 w 506956"/>
              <a:gd name="connsiteY4471" fmla="*/ 500265 h 506956"/>
              <a:gd name="connsiteX4472" fmla="*/ 111578 w 506956"/>
              <a:gd name="connsiteY4472" fmla="*/ 500265 h 506956"/>
              <a:gd name="connsiteX4473" fmla="*/ 107362 w 506956"/>
              <a:gd name="connsiteY4473" fmla="*/ 506957 h 506956"/>
              <a:gd name="connsiteX4474" fmla="*/ 103200 w 506956"/>
              <a:gd name="connsiteY4474" fmla="*/ 506957 h 506956"/>
              <a:gd name="connsiteX4475" fmla="*/ 109511 w 506956"/>
              <a:gd name="connsiteY4475" fmla="*/ 497110 h 506956"/>
              <a:gd name="connsiteX4476" fmla="*/ 103608 w 506956"/>
              <a:gd name="connsiteY4476" fmla="*/ 487916 h 506956"/>
              <a:gd name="connsiteX4477" fmla="*/ 107770 w 506956"/>
              <a:gd name="connsiteY4477" fmla="*/ 487916 h 506956"/>
              <a:gd name="connsiteX4478" fmla="*/ 111578 w 506956"/>
              <a:gd name="connsiteY4478" fmla="*/ 493901 h 506956"/>
              <a:gd name="connsiteX4479" fmla="*/ 115386 w 506956"/>
              <a:gd name="connsiteY4479" fmla="*/ 487916 h 506956"/>
              <a:gd name="connsiteX4480" fmla="*/ 119548 w 506956"/>
              <a:gd name="connsiteY4480" fmla="*/ 487916 h 506956"/>
              <a:gd name="connsiteX4481" fmla="*/ 113645 w 506956"/>
              <a:gd name="connsiteY4481" fmla="*/ 497110 h 506956"/>
              <a:gd name="connsiteX4482" fmla="*/ 119956 w 506956"/>
              <a:gd name="connsiteY4482" fmla="*/ 506957 h 506956"/>
              <a:gd name="connsiteX4483" fmla="*/ 115794 w 506956"/>
              <a:gd name="connsiteY4483" fmla="*/ 506957 h 506956"/>
              <a:gd name="connsiteX4484" fmla="*/ 111578 w 506956"/>
              <a:gd name="connsiteY4484" fmla="*/ 500265 h 506956"/>
              <a:gd name="connsiteX4485" fmla="*/ 137378 w 506956"/>
              <a:gd name="connsiteY4485" fmla="*/ 500265 h 506956"/>
              <a:gd name="connsiteX4486" fmla="*/ 133162 w 506956"/>
              <a:gd name="connsiteY4486" fmla="*/ 506957 h 506956"/>
              <a:gd name="connsiteX4487" fmla="*/ 129000 w 506956"/>
              <a:gd name="connsiteY4487" fmla="*/ 506957 h 506956"/>
              <a:gd name="connsiteX4488" fmla="*/ 135311 w 506956"/>
              <a:gd name="connsiteY4488" fmla="*/ 497110 h 506956"/>
              <a:gd name="connsiteX4489" fmla="*/ 129408 w 506956"/>
              <a:gd name="connsiteY4489" fmla="*/ 487916 h 506956"/>
              <a:gd name="connsiteX4490" fmla="*/ 133570 w 506956"/>
              <a:gd name="connsiteY4490" fmla="*/ 487916 h 506956"/>
              <a:gd name="connsiteX4491" fmla="*/ 137378 w 506956"/>
              <a:gd name="connsiteY4491" fmla="*/ 493901 h 506956"/>
              <a:gd name="connsiteX4492" fmla="*/ 141186 w 506956"/>
              <a:gd name="connsiteY4492" fmla="*/ 487916 h 506956"/>
              <a:gd name="connsiteX4493" fmla="*/ 145348 w 506956"/>
              <a:gd name="connsiteY4493" fmla="*/ 487916 h 506956"/>
              <a:gd name="connsiteX4494" fmla="*/ 139445 w 506956"/>
              <a:gd name="connsiteY4494" fmla="*/ 497110 h 506956"/>
              <a:gd name="connsiteX4495" fmla="*/ 145756 w 506956"/>
              <a:gd name="connsiteY4495" fmla="*/ 506957 h 506956"/>
              <a:gd name="connsiteX4496" fmla="*/ 141594 w 506956"/>
              <a:gd name="connsiteY4496" fmla="*/ 506957 h 506956"/>
              <a:gd name="connsiteX4497" fmla="*/ 137378 w 506956"/>
              <a:gd name="connsiteY4497" fmla="*/ 500265 h 506956"/>
              <a:gd name="connsiteX4498" fmla="*/ 163178 w 506956"/>
              <a:gd name="connsiteY4498" fmla="*/ 500265 h 506956"/>
              <a:gd name="connsiteX4499" fmla="*/ 158962 w 506956"/>
              <a:gd name="connsiteY4499" fmla="*/ 506957 h 506956"/>
              <a:gd name="connsiteX4500" fmla="*/ 154800 w 506956"/>
              <a:gd name="connsiteY4500" fmla="*/ 506957 h 506956"/>
              <a:gd name="connsiteX4501" fmla="*/ 161111 w 506956"/>
              <a:gd name="connsiteY4501" fmla="*/ 497110 h 506956"/>
              <a:gd name="connsiteX4502" fmla="*/ 155208 w 506956"/>
              <a:gd name="connsiteY4502" fmla="*/ 487916 h 506956"/>
              <a:gd name="connsiteX4503" fmla="*/ 159370 w 506956"/>
              <a:gd name="connsiteY4503" fmla="*/ 487916 h 506956"/>
              <a:gd name="connsiteX4504" fmla="*/ 163178 w 506956"/>
              <a:gd name="connsiteY4504" fmla="*/ 493901 h 506956"/>
              <a:gd name="connsiteX4505" fmla="*/ 166986 w 506956"/>
              <a:gd name="connsiteY4505" fmla="*/ 487916 h 506956"/>
              <a:gd name="connsiteX4506" fmla="*/ 171148 w 506956"/>
              <a:gd name="connsiteY4506" fmla="*/ 487916 h 506956"/>
              <a:gd name="connsiteX4507" fmla="*/ 165245 w 506956"/>
              <a:gd name="connsiteY4507" fmla="*/ 497110 h 506956"/>
              <a:gd name="connsiteX4508" fmla="*/ 171556 w 506956"/>
              <a:gd name="connsiteY4508" fmla="*/ 506957 h 506956"/>
              <a:gd name="connsiteX4509" fmla="*/ 167394 w 506956"/>
              <a:gd name="connsiteY4509" fmla="*/ 506957 h 506956"/>
              <a:gd name="connsiteX4510" fmla="*/ 163178 w 506956"/>
              <a:gd name="connsiteY4510" fmla="*/ 500265 h 506956"/>
              <a:gd name="connsiteX4511" fmla="*/ 188978 w 506956"/>
              <a:gd name="connsiteY4511" fmla="*/ 500265 h 506956"/>
              <a:gd name="connsiteX4512" fmla="*/ 184762 w 506956"/>
              <a:gd name="connsiteY4512" fmla="*/ 506957 h 506956"/>
              <a:gd name="connsiteX4513" fmla="*/ 180601 w 506956"/>
              <a:gd name="connsiteY4513" fmla="*/ 506957 h 506956"/>
              <a:gd name="connsiteX4514" fmla="*/ 186911 w 506956"/>
              <a:gd name="connsiteY4514" fmla="*/ 497110 h 506956"/>
              <a:gd name="connsiteX4515" fmla="*/ 181009 w 506956"/>
              <a:gd name="connsiteY4515" fmla="*/ 487916 h 506956"/>
              <a:gd name="connsiteX4516" fmla="*/ 185170 w 506956"/>
              <a:gd name="connsiteY4516" fmla="*/ 487916 h 506956"/>
              <a:gd name="connsiteX4517" fmla="*/ 188978 w 506956"/>
              <a:gd name="connsiteY4517" fmla="*/ 493901 h 506956"/>
              <a:gd name="connsiteX4518" fmla="*/ 192786 w 506956"/>
              <a:gd name="connsiteY4518" fmla="*/ 487916 h 506956"/>
              <a:gd name="connsiteX4519" fmla="*/ 196948 w 506956"/>
              <a:gd name="connsiteY4519" fmla="*/ 487916 h 506956"/>
              <a:gd name="connsiteX4520" fmla="*/ 191045 w 506956"/>
              <a:gd name="connsiteY4520" fmla="*/ 497110 h 506956"/>
              <a:gd name="connsiteX4521" fmla="*/ 197356 w 506956"/>
              <a:gd name="connsiteY4521" fmla="*/ 506957 h 506956"/>
              <a:gd name="connsiteX4522" fmla="*/ 193194 w 506956"/>
              <a:gd name="connsiteY4522" fmla="*/ 506957 h 506956"/>
              <a:gd name="connsiteX4523" fmla="*/ 188978 w 506956"/>
              <a:gd name="connsiteY4523" fmla="*/ 500265 h 506956"/>
              <a:gd name="connsiteX4524" fmla="*/ 214778 w 506956"/>
              <a:gd name="connsiteY4524" fmla="*/ 500265 h 506956"/>
              <a:gd name="connsiteX4525" fmla="*/ 210562 w 506956"/>
              <a:gd name="connsiteY4525" fmla="*/ 506957 h 506956"/>
              <a:gd name="connsiteX4526" fmla="*/ 206401 w 506956"/>
              <a:gd name="connsiteY4526" fmla="*/ 506957 h 506956"/>
              <a:gd name="connsiteX4527" fmla="*/ 212711 w 506956"/>
              <a:gd name="connsiteY4527" fmla="*/ 497110 h 506956"/>
              <a:gd name="connsiteX4528" fmla="*/ 206809 w 506956"/>
              <a:gd name="connsiteY4528" fmla="*/ 487916 h 506956"/>
              <a:gd name="connsiteX4529" fmla="*/ 210970 w 506956"/>
              <a:gd name="connsiteY4529" fmla="*/ 487916 h 506956"/>
              <a:gd name="connsiteX4530" fmla="*/ 214778 w 506956"/>
              <a:gd name="connsiteY4530" fmla="*/ 493901 h 506956"/>
              <a:gd name="connsiteX4531" fmla="*/ 218586 w 506956"/>
              <a:gd name="connsiteY4531" fmla="*/ 487916 h 506956"/>
              <a:gd name="connsiteX4532" fmla="*/ 222748 w 506956"/>
              <a:gd name="connsiteY4532" fmla="*/ 487916 h 506956"/>
              <a:gd name="connsiteX4533" fmla="*/ 216846 w 506956"/>
              <a:gd name="connsiteY4533" fmla="*/ 497110 h 506956"/>
              <a:gd name="connsiteX4534" fmla="*/ 223156 w 506956"/>
              <a:gd name="connsiteY4534" fmla="*/ 506957 h 506956"/>
              <a:gd name="connsiteX4535" fmla="*/ 218994 w 506956"/>
              <a:gd name="connsiteY4535" fmla="*/ 506957 h 506956"/>
              <a:gd name="connsiteX4536" fmla="*/ 214778 w 506956"/>
              <a:gd name="connsiteY4536" fmla="*/ 500265 h 506956"/>
              <a:gd name="connsiteX4537" fmla="*/ 240578 w 506956"/>
              <a:gd name="connsiteY4537" fmla="*/ 500265 h 506956"/>
              <a:gd name="connsiteX4538" fmla="*/ 236362 w 506956"/>
              <a:gd name="connsiteY4538" fmla="*/ 506957 h 506956"/>
              <a:gd name="connsiteX4539" fmla="*/ 232201 w 506956"/>
              <a:gd name="connsiteY4539" fmla="*/ 506957 h 506956"/>
              <a:gd name="connsiteX4540" fmla="*/ 238511 w 506956"/>
              <a:gd name="connsiteY4540" fmla="*/ 497110 h 506956"/>
              <a:gd name="connsiteX4541" fmla="*/ 232609 w 506956"/>
              <a:gd name="connsiteY4541" fmla="*/ 487916 h 506956"/>
              <a:gd name="connsiteX4542" fmla="*/ 236770 w 506956"/>
              <a:gd name="connsiteY4542" fmla="*/ 487916 h 506956"/>
              <a:gd name="connsiteX4543" fmla="*/ 240578 w 506956"/>
              <a:gd name="connsiteY4543" fmla="*/ 493901 h 506956"/>
              <a:gd name="connsiteX4544" fmla="*/ 244386 w 506956"/>
              <a:gd name="connsiteY4544" fmla="*/ 487916 h 506956"/>
              <a:gd name="connsiteX4545" fmla="*/ 248548 w 506956"/>
              <a:gd name="connsiteY4545" fmla="*/ 487916 h 506956"/>
              <a:gd name="connsiteX4546" fmla="*/ 242646 w 506956"/>
              <a:gd name="connsiteY4546" fmla="*/ 497110 h 506956"/>
              <a:gd name="connsiteX4547" fmla="*/ 248956 w 506956"/>
              <a:gd name="connsiteY4547" fmla="*/ 506957 h 506956"/>
              <a:gd name="connsiteX4548" fmla="*/ 244794 w 506956"/>
              <a:gd name="connsiteY4548" fmla="*/ 506957 h 506956"/>
              <a:gd name="connsiteX4549" fmla="*/ 240578 w 506956"/>
              <a:gd name="connsiteY4549" fmla="*/ 500265 h 506956"/>
              <a:gd name="connsiteX4550" fmla="*/ 266378 w 506956"/>
              <a:gd name="connsiteY4550" fmla="*/ 500265 h 506956"/>
              <a:gd name="connsiteX4551" fmla="*/ 262162 w 506956"/>
              <a:gd name="connsiteY4551" fmla="*/ 506957 h 506956"/>
              <a:gd name="connsiteX4552" fmla="*/ 258001 w 506956"/>
              <a:gd name="connsiteY4552" fmla="*/ 506957 h 506956"/>
              <a:gd name="connsiteX4553" fmla="*/ 264311 w 506956"/>
              <a:gd name="connsiteY4553" fmla="*/ 497110 h 506956"/>
              <a:gd name="connsiteX4554" fmla="*/ 258409 w 506956"/>
              <a:gd name="connsiteY4554" fmla="*/ 487916 h 506956"/>
              <a:gd name="connsiteX4555" fmla="*/ 262570 w 506956"/>
              <a:gd name="connsiteY4555" fmla="*/ 487916 h 506956"/>
              <a:gd name="connsiteX4556" fmla="*/ 266378 w 506956"/>
              <a:gd name="connsiteY4556" fmla="*/ 493901 h 506956"/>
              <a:gd name="connsiteX4557" fmla="*/ 270187 w 506956"/>
              <a:gd name="connsiteY4557" fmla="*/ 487916 h 506956"/>
              <a:gd name="connsiteX4558" fmla="*/ 274348 w 506956"/>
              <a:gd name="connsiteY4558" fmla="*/ 487916 h 506956"/>
              <a:gd name="connsiteX4559" fmla="*/ 268446 w 506956"/>
              <a:gd name="connsiteY4559" fmla="*/ 497110 h 506956"/>
              <a:gd name="connsiteX4560" fmla="*/ 274756 w 506956"/>
              <a:gd name="connsiteY4560" fmla="*/ 506957 h 506956"/>
              <a:gd name="connsiteX4561" fmla="*/ 270595 w 506956"/>
              <a:gd name="connsiteY4561" fmla="*/ 506957 h 506956"/>
              <a:gd name="connsiteX4562" fmla="*/ 266378 w 506956"/>
              <a:gd name="connsiteY4562" fmla="*/ 500265 h 506956"/>
              <a:gd name="connsiteX4563" fmla="*/ 292179 w 506956"/>
              <a:gd name="connsiteY4563" fmla="*/ 500265 h 506956"/>
              <a:gd name="connsiteX4564" fmla="*/ 287962 w 506956"/>
              <a:gd name="connsiteY4564" fmla="*/ 506957 h 506956"/>
              <a:gd name="connsiteX4565" fmla="*/ 283801 w 506956"/>
              <a:gd name="connsiteY4565" fmla="*/ 506957 h 506956"/>
              <a:gd name="connsiteX4566" fmla="*/ 290111 w 506956"/>
              <a:gd name="connsiteY4566" fmla="*/ 497110 h 506956"/>
              <a:gd name="connsiteX4567" fmla="*/ 284209 w 506956"/>
              <a:gd name="connsiteY4567" fmla="*/ 487916 h 506956"/>
              <a:gd name="connsiteX4568" fmla="*/ 288370 w 506956"/>
              <a:gd name="connsiteY4568" fmla="*/ 487916 h 506956"/>
              <a:gd name="connsiteX4569" fmla="*/ 292179 w 506956"/>
              <a:gd name="connsiteY4569" fmla="*/ 493901 h 506956"/>
              <a:gd name="connsiteX4570" fmla="*/ 295987 w 506956"/>
              <a:gd name="connsiteY4570" fmla="*/ 487916 h 506956"/>
              <a:gd name="connsiteX4571" fmla="*/ 300148 w 506956"/>
              <a:gd name="connsiteY4571" fmla="*/ 487916 h 506956"/>
              <a:gd name="connsiteX4572" fmla="*/ 294246 w 506956"/>
              <a:gd name="connsiteY4572" fmla="*/ 497110 h 506956"/>
              <a:gd name="connsiteX4573" fmla="*/ 300556 w 506956"/>
              <a:gd name="connsiteY4573" fmla="*/ 506957 h 506956"/>
              <a:gd name="connsiteX4574" fmla="*/ 296395 w 506956"/>
              <a:gd name="connsiteY4574" fmla="*/ 506957 h 506956"/>
              <a:gd name="connsiteX4575" fmla="*/ 292179 w 506956"/>
              <a:gd name="connsiteY4575" fmla="*/ 500265 h 506956"/>
              <a:gd name="connsiteX4576" fmla="*/ 317979 w 506956"/>
              <a:gd name="connsiteY4576" fmla="*/ 500265 h 506956"/>
              <a:gd name="connsiteX4577" fmla="*/ 313762 w 506956"/>
              <a:gd name="connsiteY4577" fmla="*/ 506957 h 506956"/>
              <a:gd name="connsiteX4578" fmla="*/ 309601 w 506956"/>
              <a:gd name="connsiteY4578" fmla="*/ 506957 h 506956"/>
              <a:gd name="connsiteX4579" fmla="*/ 315911 w 506956"/>
              <a:gd name="connsiteY4579" fmla="*/ 497110 h 506956"/>
              <a:gd name="connsiteX4580" fmla="*/ 310009 w 506956"/>
              <a:gd name="connsiteY4580" fmla="*/ 487916 h 506956"/>
              <a:gd name="connsiteX4581" fmla="*/ 314170 w 506956"/>
              <a:gd name="connsiteY4581" fmla="*/ 487916 h 506956"/>
              <a:gd name="connsiteX4582" fmla="*/ 317979 w 506956"/>
              <a:gd name="connsiteY4582" fmla="*/ 493901 h 506956"/>
              <a:gd name="connsiteX4583" fmla="*/ 321787 w 506956"/>
              <a:gd name="connsiteY4583" fmla="*/ 487916 h 506956"/>
              <a:gd name="connsiteX4584" fmla="*/ 325948 w 506956"/>
              <a:gd name="connsiteY4584" fmla="*/ 487916 h 506956"/>
              <a:gd name="connsiteX4585" fmla="*/ 320046 w 506956"/>
              <a:gd name="connsiteY4585" fmla="*/ 497110 h 506956"/>
              <a:gd name="connsiteX4586" fmla="*/ 326356 w 506956"/>
              <a:gd name="connsiteY4586" fmla="*/ 506957 h 506956"/>
              <a:gd name="connsiteX4587" fmla="*/ 322195 w 506956"/>
              <a:gd name="connsiteY4587" fmla="*/ 506957 h 506956"/>
              <a:gd name="connsiteX4588" fmla="*/ 317979 w 506956"/>
              <a:gd name="connsiteY4588" fmla="*/ 500265 h 506956"/>
              <a:gd name="connsiteX4589" fmla="*/ 343779 w 506956"/>
              <a:gd name="connsiteY4589" fmla="*/ 500265 h 506956"/>
              <a:gd name="connsiteX4590" fmla="*/ 339563 w 506956"/>
              <a:gd name="connsiteY4590" fmla="*/ 506957 h 506956"/>
              <a:gd name="connsiteX4591" fmla="*/ 335401 w 506956"/>
              <a:gd name="connsiteY4591" fmla="*/ 506957 h 506956"/>
              <a:gd name="connsiteX4592" fmla="*/ 341711 w 506956"/>
              <a:gd name="connsiteY4592" fmla="*/ 497110 h 506956"/>
              <a:gd name="connsiteX4593" fmla="*/ 335809 w 506956"/>
              <a:gd name="connsiteY4593" fmla="*/ 487916 h 506956"/>
              <a:gd name="connsiteX4594" fmla="*/ 339971 w 506956"/>
              <a:gd name="connsiteY4594" fmla="*/ 487916 h 506956"/>
              <a:gd name="connsiteX4595" fmla="*/ 343779 w 506956"/>
              <a:gd name="connsiteY4595" fmla="*/ 493901 h 506956"/>
              <a:gd name="connsiteX4596" fmla="*/ 347587 w 506956"/>
              <a:gd name="connsiteY4596" fmla="*/ 487916 h 506956"/>
              <a:gd name="connsiteX4597" fmla="*/ 351748 w 506956"/>
              <a:gd name="connsiteY4597" fmla="*/ 487916 h 506956"/>
              <a:gd name="connsiteX4598" fmla="*/ 345846 w 506956"/>
              <a:gd name="connsiteY4598" fmla="*/ 497110 h 506956"/>
              <a:gd name="connsiteX4599" fmla="*/ 352156 w 506956"/>
              <a:gd name="connsiteY4599" fmla="*/ 506957 h 506956"/>
              <a:gd name="connsiteX4600" fmla="*/ 347995 w 506956"/>
              <a:gd name="connsiteY4600" fmla="*/ 506957 h 506956"/>
              <a:gd name="connsiteX4601" fmla="*/ 343779 w 506956"/>
              <a:gd name="connsiteY4601" fmla="*/ 500265 h 506956"/>
              <a:gd name="connsiteX4602" fmla="*/ 369579 w 506956"/>
              <a:gd name="connsiteY4602" fmla="*/ 500265 h 506956"/>
              <a:gd name="connsiteX4603" fmla="*/ 365363 w 506956"/>
              <a:gd name="connsiteY4603" fmla="*/ 506957 h 506956"/>
              <a:gd name="connsiteX4604" fmla="*/ 361201 w 506956"/>
              <a:gd name="connsiteY4604" fmla="*/ 506957 h 506956"/>
              <a:gd name="connsiteX4605" fmla="*/ 367511 w 506956"/>
              <a:gd name="connsiteY4605" fmla="*/ 497110 h 506956"/>
              <a:gd name="connsiteX4606" fmla="*/ 361609 w 506956"/>
              <a:gd name="connsiteY4606" fmla="*/ 487916 h 506956"/>
              <a:gd name="connsiteX4607" fmla="*/ 365771 w 506956"/>
              <a:gd name="connsiteY4607" fmla="*/ 487916 h 506956"/>
              <a:gd name="connsiteX4608" fmla="*/ 369579 w 506956"/>
              <a:gd name="connsiteY4608" fmla="*/ 493901 h 506956"/>
              <a:gd name="connsiteX4609" fmla="*/ 373387 w 506956"/>
              <a:gd name="connsiteY4609" fmla="*/ 487916 h 506956"/>
              <a:gd name="connsiteX4610" fmla="*/ 377548 w 506956"/>
              <a:gd name="connsiteY4610" fmla="*/ 487916 h 506956"/>
              <a:gd name="connsiteX4611" fmla="*/ 371646 w 506956"/>
              <a:gd name="connsiteY4611" fmla="*/ 497110 h 506956"/>
              <a:gd name="connsiteX4612" fmla="*/ 377956 w 506956"/>
              <a:gd name="connsiteY4612" fmla="*/ 506957 h 506956"/>
              <a:gd name="connsiteX4613" fmla="*/ 373795 w 506956"/>
              <a:gd name="connsiteY4613" fmla="*/ 506957 h 506956"/>
              <a:gd name="connsiteX4614" fmla="*/ 369579 w 506956"/>
              <a:gd name="connsiteY4614" fmla="*/ 500265 h 506956"/>
              <a:gd name="connsiteX4615" fmla="*/ 395379 w 506956"/>
              <a:gd name="connsiteY4615" fmla="*/ 500265 h 506956"/>
              <a:gd name="connsiteX4616" fmla="*/ 391163 w 506956"/>
              <a:gd name="connsiteY4616" fmla="*/ 506957 h 506956"/>
              <a:gd name="connsiteX4617" fmla="*/ 387001 w 506956"/>
              <a:gd name="connsiteY4617" fmla="*/ 506957 h 506956"/>
              <a:gd name="connsiteX4618" fmla="*/ 393312 w 506956"/>
              <a:gd name="connsiteY4618" fmla="*/ 497110 h 506956"/>
              <a:gd name="connsiteX4619" fmla="*/ 387409 w 506956"/>
              <a:gd name="connsiteY4619" fmla="*/ 487916 h 506956"/>
              <a:gd name="connsiteX4620" fmla="*/ 391571 w 506956"/>
              <a:gd name="connsiteY4620" fmla="*/ 487916 h 506956"/>
              <a:gd name="connsiteX4621" fmla="*/ 395379 w 506956"/>
              <a:gd name="connsiteY4621" fmla="*/ 493901 h 506956"/>
              <a:gd name="connsiteX4622" fmla="*/ 399187 w 506956"/>
              <a:gd name="connsiteY4622" fmla="*/ 487916 h 506956"/>
              <a:gd name="connsiteX4623" fmla="*/ 403348 w 506956"/>
              <a:gd name="connsiteY4623" fmla="*/ 487916 h 506956"/>
              <a:gd name="connsiteX4624" fmla="*/ 397446 w 506956"/>
              <a:gd name="connsiteY4624" fmla="*/ 497110 h 506956"/>
              <a:gd name="connsiteX4625" fmla="*/ 403756 w 506956"/>
              <a:gd name="connsiteY4625" fmla="*/ 506957 h 506956"/>
              <a:gd name="connsiteX4626" fmla="*/ 399595 w 506956"/>
              <a:gd name="connsiteY4626" fmla="*/ 506957 h 506956"/>
              <a:gd name="connsiteX4627" fmla="*/ 395379 w 506956"/>
              <a:gd name="connsiteY4627" fmla="*/ 500265 h 506956"/>
              <a:gd name="connsiteX4628" fmla="*/ 421179 w 506956"/>
              <a:gd name="connsiteY4628" fmla="*/ 500265 h 506956"/>
              <a:gd name="connsiteX4629" fmla="*/ 416963 w 506956"/>
              <a:gd name="connsiteY4629" fmla="*/ 506957 h 506956"/>
              <a:gd name="connsiteX4630" fmla="*/ 412801 w 506956"/>
              <a:gd name="connsiteY4630" fmla="*/ 506957 h 506956"/>
              <a:gd name="connsiteX4631" fmla="*/ 419112 w 506956"/>
              <a:gd name="connsiteY4631" fmla="*/ 497110 h 506956"/>
              <a:gd name="connsiteX4632" fmla="*/ 413209 w 506956"/>
              <a:gd name="connsiteY4632" fmla="*/ 487916 h 506956"/>
              <a:gd name="connsiteX4633" fmla="*/ 417371 w 506956"/>
              <a:gd name="connsiteY4633" fmla="*/ 487916 h 506956"/>
              <a:gd name="connsiteX4634" fmla="*/ 421179 w 506956"/>
              <a:gd name="connsiteY4634" fmla="*/ 493901 h 506956"/>
              <a:gd name="connsiteX4635" fmla="*/ 424987 w 506956"/>
              <a:gd name="connsiteY4635" fmla="*/ 487916 h 506956"/>
              <a:gd name="connsiteX4636" fmla="*/ 429149 w 506956"/>
              <a:gd name="connsiteY4636" fmla="*/ 487916 h 506956"/>
              <a:gd name="connsiteX4637" fmla="*/ 423246 w 506956"/>
              <a:gd name="connsiteY4637" fmla="*/ 497110 h 506956"/>
              <a:gd name="connsiteX4638" fmla="*/ 429557 w 506956"/>
              <a:gd name="connsiteY4638" fmla="*/ 506957 h 506956"/>
              <a:gd name="connsiteX4639" fmla="*/ 425395 w 506956"/>
              <a:gd name="connsiteY4639" fmla="*/ 506957 h 506956"/>
              <a:gd name="connsiteX4640" fmla="*/ 421179 w 506956"/>
              <a:gd name="connsiteY4640" fmla="*/ 500265 h 506956"/>
              <a:gd name="connsiteX4641" fmla="*/ 446979 w 506956"/>
              <a:gd name="connsiteY4641" fmla="*/ 500265 h 506956"/>
              <a:gd name="connsiteX4642" fmla="*/ 442763 w 506956"/>
              <a:gd name="connsiteY4642" fmla="*/ 506957 h 506956"/>
              <a:gd name="connsiteX4643" fmla="*/ 438601 w 506956"/>
              <a:gd name="connsiteY4643" fmla="*/ 506957 h 506956"/>
              <a:gd name="connsiteX4644" fmla="*/ 444912 w 506956"/>
              <a:gd name="connsiteY4644" fmla="*/ 497110 h 506956"/>
              <a:gd name="connsiteX4645" fmla="*/ 439009 w 506956"/>
              <a:gd name="connsiteY4645" fmla="*/ 487916 h 506956"/>
              <a:gd name="connsiteX4646" fmla="*/ 443171 w 506956"/>
              <a:gd name="connsiteY4646" fmla="*/ 487916 h 506956"/>
              <a:gd name="connsiteX4647" fmla="*/ 446979 w 506956"/>
              <a:gd name="connsiteY4647" fmla="*/ 493901 h 506956"/>
              <a:gd name="connsiteX4648" fmla="*/ 450787 w 506956"/>
              <a:gd name="connsiteY4648" fmla="*/ 487916 h 506956"/>
              <a:gd name="connsiteX4649" fmla="*/ 454949 w 506956"/>
              <a:gd name="connsiteY4649" fmla="*/ 487916 h 506956"/>
              <a:gd name="connsiteX4650" fmla="*/ 449046 w 506956"/>
              <a:gd name="connsiteY4650" fmla="*/ 497110 h 506956"/>
              <a:gd name="connsiteX4651" fmla="*/ 455357 w 506956"/>
              <a:gd name="connsiteY4651" fmla="*/ 506957 h 506956"/>
              <a:gd name="connsiteX4652" fmla="*/ 451195 w 506956"/>
              <a:gd name="connsiteY4652" fmla="*/ 506957 h 506956"/>
              <a:gd name="connsiteX4653" fmla="*/ 446979 w 506956"/>
              <a:gd name="connsiteY4653" fmla="*/ 500265 h 506956"/>
              <a:gd name="connsiteX4654" fmla="*/ 472779 w 506956"/>
              <a:gd name="connsiteY4654" fmla="*/ 500265 h 506956"/>
              <a:gd name="connsiteX4655" fmla="*/ 468563 w 506956"/>
              <a:gd name="connsiteY4655" fmla="*/ 506957 h 506956"/>
              <a:gd name="connsiteX4656" fmla="*/ 464401 w 506956"/>
              <a:gd name="connsiteY4656" fmla="*/ 506957 h 506956"/>
              <a:gd name="connsiteX4657" fmla="*/ 470712 w 506956"/>
              <a:gd name="connsiteY4657" fmla="*/ 497110 h 506956"/>
              <a:gd name="connsiteX4658" fmla="*/ 464809 w 506956"/>
              <a:gd name="connsiteY4658" fmla="*/ 487916 h 506956"/>
              <a:gd name="connsiteX4659" fmla="*/ 468971 w 506956"/>
              <a:gd name="connsiteY4659" fmla="*/ 487916 h 506956"/>
              <a:gd name="connsiteX4660" fmla="*/ 472779 w 506956"/>
              <a:gd name="connsiteY4660" fmla="*/ 493901 h 506956"/>
              <a:gd name="connsiteX4661" fmla="*/ 476587 w 506956"/>
              <a:gd name="connsiteY4661" fmla="*/ 487916 h 506956"/>
              <a:gd name="connsiteX4662" fmla="*/ 480749 w 506956"/>
              <a:gd name="connsiteY4662" fmla="*/ 487916 h 506956"/>
              <a:gd name="connsiteX4663" fmla="*/ 474846 w 506956"/>
              <a:gd name="connsiteY4663" fmla="*/ 497110 h 506956"/>
              <a:gd name="connsiteX4664" fmla="*/ 481157 w 506956"/>
              <a:gd name="connsiteY4664" fmla="*/ 506957 h 506956"/>
              <a:gd name="connsiteX4665" fmla="*/ 476995 w 506956"/>
              <a:gd name="connsiteY4665" fmla="*/ 506957 h 506956"/>
              <a:gd name="connsiteX4666" fmla="*/ 472779 w 506956"/>
              <a:gd name="connsiteY4666" fmla="*/ 500265 h 506956"/>
              <a:gd name="connsiteX4667" fmla="*/ 498579 w 506956"/>
              <a:gd name="connsiteY4667" fmla="*/ 500265 h 506956"/>
              <a:gd name="connsiteX4668" fmla="*/ 494363 w 506956"/>
              <a:gd name="connsiteY4668" fmla="*/ 506957 h 506956"/>
              <a:gd name="connsiteX4669" fmla="*/ 490201 w 506956"/>
              <a:gd name="connsiteY4669" fmla="*/ 506957 h 506956"/>
              <a:gd name="connsiteX4670" fmla="*/ 496512 w 506956"/>
              <a:gd name="connsiteY4670" fmla="*/ 497110 h 506956"/>
              <a:gd name="connsiteX4671" fmla="*/ 490609 w 506956"/>
              <a:gd name="connsiteY4671" fmla="*/ 487916 h 506956"/>
              <a:gd name="connsiteX4672" fmla="*/ 494771 w 506956"/>
              <a:gd name="connsiteY4672" fmla="*/ 487916 h 506956"/>
              <a:gd name="connsiteX4673" fmla="*/ 498579 w 506956"/>
              <a:gd name="connsiteY4673" fmla="*/ 493901 h 506956"/>
              <a:gd name="connsiteX4674" fmla="*/ 502387 w 506956"/>
              <a:gd name="connsiteY4674" fmla="*/ 487916 h 506956"/>
              <a:gd name="connsiteX4675" fmla="*/ 506549 w 506956"/>
              <a:gd name="connsiteY4675" fmla="*/ 487916 h 506956"/>
              <a:gd name="connsiteX4676" fmla="*/ 500646 w 506956"/>
              <a:gd name="connsiteY4676" fmla="*/ 497110 h 506956"/>
              <a:gd name="connsiteX4677" fmla="*/ 506957 w 506956"/>
              <a:gd name="connsiteY4677" fmla="*/ 506957 h 506956"/>
              <a:gd name="connsiteX4678" fmla="*/ 502795 w 506956"/>
              <a:gd name="connsiteY4678" fmla="*/ 506957 h 506956"/>
              <a:gd name="connsiteX4679" fmla="*/ 498579 w 506956"/>
              <a:gd name="connsiteY4679" fmla="*/ 500265 h 506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</a:cxnLst>
            <a:rect l="l" t="t" r="r" b="b"/>
            <a:pathLst>
              <a:path w="506956" h="506956">
                <a:moveTo>
                  <a:pt x="8378" y="12349"/>
                </a:moveTo>
                <a:lnTo>
                  <a:pt x="4162" y="19041"/>
                </a:lnTo>
                <a:lnTo>
                  <a:pt x="0" y="19041"/>
                </a:lnTo>
                <a:lnTo>
                  <a:pt x="6310" y="9194"/>
                </a:lnTo>
                <a:lnTo>
                  <a:pt x="408" y="0"/>
                </a:lnTo>
                <a:lnTo>
                  <a:pt x="4570" y="0"/>
                </a:lnTo>
                <a:lnTo>
                  <a:pt x="8378" y="5984"/>
                </a:lnTo>
                <a:lnTo>
                  <a:pt x="12186" y="0"/>
                </a:lnTo>
                <a:lnTo>
                  <a:pt x="16347" y="0"/>
                </a:lnTo>
                <a:lnTo>
                  <a:pt x="10445" y="9194"/>
                </a:lnTo>
                <a:lnTo>
                  <a:pt x="16755" y="19041"/>
                </a:lnTo>
                <a:lnTo>
                  <a:pt x="12594" y="19041"/>
                </a:lnTo>
                <a:lnTo>
                  <a:pt x="8378" y="12349"/>
                </a:lnTo>
                <a:close/>
                <a:moveTo>
                  <a:pt x="34178" y="12349"/>
                </a:moveTo>
                <a:lnTo>
                  <a:pt x="29962" y="19041"/>
                </a:lnTo>
                <a:lnTo>
                  <a:pt x="25800" y="19041"/>
                </a:lnTo>
                <a:lnTo>
                  <a:pt x="32110" y="9194"/>
                </a:lnTo>
                <a:lnTo>
                  <a:pt x="26208" y="0"/>
                </a:lnTo>
                <a:lnTo>
                  <a:pt x="30370" y="0"/>
                </a:lnTo>
                <a:lnTo>
                  <a:pt x="34178" y="5984"/>
                </a:lnTo>
                <a:lnTo>
                  <a:pt x="37986" y="0"/>
                </a:lnTo>
                <a:lnTo>
                  <a:pt x="42147" y="0"/>
                </a:lnTo>
                <a:lnTo>
                  <a:pt x="36245" y="9194"/>
                </a:lnTo>
                <a:lnTo>
                  <a:pt x="42555" y="19041"/>
                </a:lnTo>
                <a:lnTo>
                  <a:pt x="38394" y="19041"/>
                </a:lnTo>
                <a:lnTo>
                  <a:pt x="34178" y="12349"/>
                </a:lnTo>
                <a:close/>
                <a:moveTo>
                  <a:pt x="59978" y="12349"/>
                </a:moveTo>
                <a:lnTo>
                  <a:pt x="55762" y="19041"/>
                </a:lnTo>
                <a:lnTo>
                  <a:pt x="51600" y="19041"/>
                </a:lnTo>
                <a:lnTo>
                  <a:pt x="57911" y="9194"/>
                </a:lnTo>
                <a:lnTo>
                  <a:pt x="52008" y="0"/>
                </a:lnTo>
                <a:lnTo>
                  <a:pt x="56170" y="0"/>
                </a:lnTo>
                <a:lnTo>
                  <a:pt x="59978" y="5984"/>
                </a:lnTo>
                <a:lnTo>
                  <a:pt x="63786" y="0"/>
                </a:lnTo>
                <a:lnTo>
                  <a:pt x="67948" y="0"/>
                </a:lnTo>
                <a:lnTo>
                  <a:pt x="62045" y="9194"/>
                </a:lnTo>
                <a:lnTo>
                  <a:pt x="68356" y="19041"/>
                </a:lnTo>
                <a:lnTo>
                  <a:pt x="64194" y="19041"/>
                </a:lnTo>
                <a:lnTo>
                  <a:pt x="59978" y="12349"/>
                </a:lnTo>
                <a:close/>
                <a:moveTo>
                  <a:pt x="85778" y="12349"/>
                </a:moveTo>
                <a:lnTo>
                  <a:pt x="81562" y="19041"/>
                </a:lnTo>
                <a:lnTo>
                  <a:pt x="77400" y="19041"/>
                </a:lnTo>
                <a:lnTo>
                  <a:pt x="83711" y="9194"/>
                </a:lnTo>
                <a:lnTo>
                  <a:pt x="77808" y="0"/>
                </a:lnTo>
                <a:lnTo>
                  <a:pt x="81970" y="0"/>
                </a:lnTo>
                <a:lnTo>
                  <a:pt x="85778" y="5984"/>
                </a:lnTo>
                <a:lnTo>
                  <a:pt x="89586" y="0"/>
                </a:lnTo>
                <a:lnTo>
                  <a:pt x="93748" y="0"/>
                </a:lnTo>
                <a:lnTo>
                  <a:pt x="87845" y="9194"/>
                </a:lnTo>
                <a:lnTo>
                  <a:pt x="94156" y="19041"/>
                </a:lnTo>
                <a:lnTo>
                  <a:pt x="89994" y="19041"/>
                </a:lnTo>
                <a:lnTo>
                  <a:pt x="85778" y="12349"/>
                </a:lnTo>
                <a:close/>
                <a:moveTo>
                  <a:pt x="111578" y="12349"/>
                </a:moveTo>
                <a:lnTo>
                  <a:pt x="107362" y="19041"/>
                </a:lnTo>
                <a:lnTo>
                  <a:pt x="103200" y="19041"/>
                </a:lnTo>
                <a:lnTo>
                  <a:pt x="109511" y="9194"/>
                </a:lnTo>
                <a:lnTo>
                  <a:pt x="103608" y="0"/>
                </a:lnTo>
                <a:lnTo>
                  <a:pt x="107770" y="0"/>
                </a:lnTo>
                <a:lnTo>
                  <a:pt x="111578" y="5984"/>
                </a:lnTo>
                <a:lnTo>
                  <a:pt x="115386" y="0"/>
                </a:lnTo>
                <a:lnTo>
                  <a:pt x="119548" y="0"/>
                </a:lnTo>
                <a:lnTo>
                  <a:pt x="113645" y="9194"/>
                </a:lnTo>
                <a:lnTo>
                  <a:pt x="119956" y="19041"/>
                </a:lnTo>
                <a:lnTo>
                  <a:pt x="115794" y="19041"/>
                </a:lnTo>
                <a:lnTo>
                  <a:pt x="111578" y="12349"/>
                </a:lnTo>
                <a:close/>
                <a:moveTo>
                  <a:pt x="137378" y="12349"/>
                </a:moveTo>
                <a:lnTo>
                  <a:pt x="133162" y="19041"/>
                </a:lnTo>
                <a:lnTo>
                  <a:pt x="129000" y="19041"/>
                </a:lnTo>
                <a:lnTo>
                  <a:pt x="135311" y="9194"/>
                </a:lnTo>
                <a:lnTo>
                  <a:pt x="129408" y="0"/>
                </a:lnTo>
                <a:lnTo>
                  <a:pt x="133570" y="0"/>
                </a:lnTo>
                <a:lnTo>
                  <a:pt x="137378" y="5984"/>
                </a:lnTo>
                <a:lnTo>
                  <a:pt x="141186" y="0"/>
                </a:lnTo>
                <a:lnTo>
                  <a:pt x="145348" y="0"/>
                </a:lnTo>
                <a:lnTo>
                  <a:pt x="139445" y="9194"/>
                </a:lnTo>
                <a:lnTo>
                  <a:pt x="145756" y="19041"/>
                </a:lnTo>
                <a:lnTo>
                  <a:pt x="141594" y="19041"/>
                </a:lnTo>
                <a:lnTo>
                  <a:pt x="137378" y="12349"/>
                </a:lnTo>
                <a:close/>
                <a:moveTo>
                  <a:pt x="163178" y="12349"/>
                </a:moveTo>
                <a:lnTo>
                  <a:pt x="158962" y="19041"/>
                </a:lnTo>
                <a:lnTo>
                  <a:pt x="154800" y="19041"/>
                </a:lnTo>
                <a:lnTo>
                  <a:pt x="161111" y="9194"/>
                </a:lnTo>
                <a:lnTo>
                  <a:pt x="155208" y="0"/>
                </a:lnTo>
                <a:lnTo>
                  <a:pt x="159370" y="0"/>
                </a:lnTo>
                <a:lnTo>
                  <a:pt x="163178" y="5984"/>
                </a:lnTo>
                <a:lnTo>
                  <a:pt x="166986" y="0"/>
                </a:lnTo>
                <a:lnTo>
                  <a:pt x="171148" y="0"/>
                </a:lnTo>
                <a:lnTo>
                  <a:pt x="165245" y="9194"/>
                </a:lnTo>
                <a:lnTo>
                  <a:pt x="171556" y="19041"/>
                </a:lnTo>
                <a:lnTo>
                  <a:pt x="167394" y="19041"/>
                </a:lnTo>
                <a:lnTo>
                  <a:pt x="163178" y="12349"/>
                </a:lnTo>
                <a:close/>
                <a:moveTo>
                  <a:pt x="188978" y="12349"/>
                </a:moveTo>
                <a:lnTo>
                  <a:pt x="184762" y="19041"/>
                </a:lnTo>
                <a:lnTo>
                  <a:pt x="180601" y="19041"/>
                </a:lnTo>
                <a:lnTo>
                  <a:pt x="186911" y="9194"/>
                </a:lnTo>
                <a:lnTo>
                  <a:pt x="181009" y="0"/>
                </a:lnTo>
                <a:lnTo>
                  <a:pt x="185170" y="0"/>
                </a:lnTo>
                <a:lnTo>
                  <a:pt x="188978" y="5984"/>
                </a:lnTo>
                <a:lnTo>
                  <a:pt x="192786" y="0"/>
                </a:lnTo>
                <a:lnTo>
                  <a:pt x="196948" y="0"/>
                </a:lnTo>
                <a:lnTo>
                  <a:pt x="191045" y="9194"/>
                </a:lnTo>
                <a:lnTo>
                  <a:pt x="197356" y="19041"/>
                </a:lnTo>
                <a:lnTo>
                  <a:pt x="193194" y="19041"/>
                </a:lnTo>
                <a:lnTo>
                  <a:pt x="188978" y="12349"/>
                </a:lnTo>
                <a:close/>
                <a:moveTo>
                  <a:pt x="214778" y="12349"/>
                </a:moveTo>
                <a:lnTo>
                  <a:pt x="210562" y="19041"/>
                </a:lnTo>
                <a:lnTo>
                  <a:pt x="206401" y="19041"/>
                </a:lnTo>
                <a:lnTo>
                  <a:pt x="212711" y="9194"/>
                </a:lnTo>
                <a:lnTo>
                  <a:pt x="206809" y="0"/>
                </a:lnTo>
                <a:lnTo>
                  <a:pt x="210970" y="0"/>
                </a:lnTo>
                <a:lnTo>
                  <a:pt x="214778" y="5984"/>
                </a:lnTo>
                <a:lnTo>
                  <a:pt x="218586" y="0"/>
                </a:lnTo>
                <a:lnTo>
                  <a:pt x="222748" y="0"/>
                </a:lnTo>
                <a:lnTo>
                  <a:pt x="216846" y="9194"/>
                </a:lnTo>
                <a:lnTo>
                  <a:pt x="223156" y="19041"/>
                </a:lnTo>
                <a:lnTo>
                  <a:pt x="218994" y="19041"/>
                </a:lnTo>
                <a:lnTo>
                  <a:pt x="214778" y="12349"/>
                </a:lnTo>
                <a:close/>
                <a:moveTo>
                  <a:pt x="240578" y="12349"/>
                </a:moveTo>
                <a:lnTo>
                  <a:pt x="236362" y="19041"/>
                </a:lnTo>
                <a:lnTo>
                  <a:pt x="232201" y="19041"/>
                </a:lnTo>
                <a:lnTo>
                  <a:pt x="238511" y="9194"/>
                </a:lnTo>
                <a:lnTo>
                  <a:pt x="232609" y="0"/>
                </a:lnTo>
                <a:lnTo>
                  <a:pt x="236770" y="0"/>
                </a:lnTo>
                <a:lnTo>
                  <a:pt x="240578" y="5984"/>
                </a:lnTo>
                <a:lnTo>
                  <a:pt x="244386" y="0"/>
                </a:lnTo>
                <a:lnTo>
                  <a:pt x="248548" y="0"/>
                </a:lnTo>
                <a:lnTo>
                  <a:pt x="242646" y="9194"/>
                </a:lnTo>
                <a:lnTo>
                  <a:pt x="248956" y="19041"/>
                </a:lnTo>
                <a:lnTo>
                  <a:pt x="244794" y="19041"/>
                </a:lnTo>
                <a:lnTo>
                  <a:pt x="240578" y="12349"/>
                </a:lnTo>
                <a:close/>
                <a:moveTo>
                  <a:pt x="266378" y="12349"/>
                </a:moveTo>
                <a:lnTo>
                  <a:pt x="262162" y="19041"/>
                </a:lnTo>
                <a:lnTo>
                  <a:pt x="258001" y="19041"/>
                </a:lnTo>
                <a:lnTo>
                  <a:pt x="264311" y="9194"/>
                </a:lnTo>
                <a:lnTo>
                  <a:pt x="258409" y="0"/>
                </a:lnTo>
                <a:lnTo>
                  <a:pt x="262570" y="0"/>
                </a:lnTo>
                <a:lnTo>
                  <a:pt x="266378" y="5984"/>
                </a:lnTo>
                <a:lnTo>
                  <a:pt x="270187" y="0"/>
                </a:lnTo>
                <a:lnTo>
                  <a:pt x="274348" y="0"/>
                </a:lnTo>
                <a:lnTo>
                  <a:pt x="268446" y="9194"/>
                </a:lnTo>
                <a:lnTo>
                  <a:pt x="274756" y="19041"/>
                </a:lnTo>
                <a:lnTo>
                  <a:pt x="270595" y="19041"/>
                </a:lnTo>
                <a:lnTo>
                  <a:pt x="266378" y="12349"/>
                </a:lnTo>
                <a:close/>
                <a:moveTo>
                  <a:pt x="292179" y="12349"/>
                </a:moveTo>
                <a:lnTo>
                  <a:pt x="287962" y="19041"/>
                </a:lnTo>
                <a:lnTo>
                  <a:pt x="283801" y="19041"/>
                </a:lnTo>
                <a:lnTo>
                  <a:pt x="290111" y="9194"/>
                </a:lnTo>
                <a:lnTo>
                  <a:pt x="284209" y="0"/>
                </a:lnTo>
                <a:lnTo>
                  <a:pt x="288370" y="0"/>
                </a:lnTo>
                <a:lnTo>
                  <a:pt x="292179" y="5984"/>
                </a:lnTo>
                <a:lnTo>
                  <a:pt x="295987" y="0"/>
                </a:lnTo>
                <a:lnTo>
                  <a:pt x="300148" y="0"/>
                </a:lnTo>
                <a:lnTo>
                  <a:pt x="294246" y="9194"/>
                </a:lnTo>
                <a:lnTo>
                  <a:pt x="300556" y="19041"/>
                </a:lnTo>
                <a:lnTo>
                  <a:pt x="296395" y="19041"/>
                </a:lnTo>
                <a:lnTo>
                  <a:pt x="292179" y="12349"/>
                </a:lnTo>
                <a:close/>
                <a:moveTo>
                  <a:pt x="317979" y="12349"/>
                </a:moveTo>
                <a:lnTo>
                  <a:pt x="313762" y="19041"/>
                </a:lnTo>
                <a:lnTo>
                  <a:pt x="309601" y="19041"/>
                </a:lnTo>
                <a:lnTo>
                  <a:pt x="315911" y="9194"/>
                </a:lnTo>
                <a:lnTo>
                  <a:pt x="310009" y="0"/>
                </a:lnTo>
                <a:lnTo>
                  <a:pt x="314170" y="0"/>
                </a:lnTo>
                <a:lnTo>
                  <a:pt x="317979" y="5984"/>
                </a:lnTo>
                <a:lnTo>
                  <a:pt x="321787" y="0"/>
                </a:lnTo>
                <a:lnTo>
                  <a:pt x="325948" y="0"/>
                </a:lnTo>
                <a:lnTo>
                  <a:pt x="320046" y="9194"/>
                </a:lnTo>
                <a:lnTo>
                  <a:pt x="326356" y="19041"/>
                </a:lnTo>
                <a:lnTo>
                  <a:pt x="322195" y="19041"/>
                </a:lnTo>
                <a:lnTo>
                  <a:pt x="317979" y="12349"/>
                </a:lnTo>
                <a:close/>
                <a:moveTo>
                  <a:pt x="343779" y="12349"/>
                </a:moveTo>
                <a:lnTo>
                  <a:pt x="339563" y="19041"/>
                </a:lnTo>
                <a:lnTo>
                  <a:pt x="335401" y="19041"/>
                </a:lnTo>
                <a:lnTo>
                  <a:pt x="341711" y="9194"/>
                </a:lnTo>
                <a:lnTo>
                  <a:pt x="335809" y="0"/>
                </a:lnTo>
                <a:lnTo>
                  <a:pt x="339971" y="0"/>
                </a:lnTo>
                <a:lnTo>
                  <a:pt x="343779" y="5984"/>
                </a:lnTo>
                <a:lnTo>
                  <a:pt x="347587" y="0"/>
                </a:lnTo>
                <a:lnTo>
                  <a:pt x="351748" y="0"/>
                </a:lnTo>
                <a:lnTo>
                  <a:pt x="345846" y="9194"/>
                </a:lnTo>
                <a:lnTo>
                  <a:pt x="352156" y="19041"/>
                </a:lnTo>
                <a:lnTo>
                  <a:pt x="347995" y="19041"/>
                </a:lnTo>
                <a:lnTo>
                  <a:pt x="343779" y="12349"/>
                </a:lnTo>
                <a:close/>
                <a:moveTo>
                  <a:pt x="369579" y="12349"/>
                </a:moveTo>
                <a:lnTo>
                  <a:pt x="365363" y="19041"/>
                </a:lnTo>
                <a:lnTo>
                  <a:pt x="361201" y="19041"/>
                </a:lnTo>
                <a:lnTo>
                  <a:pt x="367511" y="9194"/>
                </a:lnTo>
                <a:lnTo>
                  <a:pt x="361609" y="0"/>
                </a:lnTo>
                <a:lnTo>
                  <a:pt x="365771" y="0"/>
                </a:lnTo>
                <a:lnTo>
                  <a:pt x="369579" y="5984"/>
                </a:lnTo>
                <a:lnTo>
                  <a:pt x="373387" y="0"/>
                </a:lnTo>
                <a:lnTo>
                  <a:pt x="377548" y="0"/>
                </a:lnTo>
                <a:lnTo>
                  <a:pt x="371646" y="9194"/>
                </a:lnTo>
                <a:lnTo>
                  <a:pt x="377956" y="19041"/>
                </a:lnTo>
                <a:lnTo>
                  <a:pt x="373795" y="19041"/>
                </a:lnTo>
                <a:lnTo>
                  <a:pt x="369579" y="12349"/>
                </a:lnTo>
                <a:close/>
                <a:moveTo>
                  <a:pt x="395379" y="12349"/>
                </a:moveTo>
                <a:lnTo>
                  <a:pt x="391163" y="19041"/>
                </a:lnTo>
                <a:lnTo>
                  <a:pt x="387001" y="19041"/>
                </a:lnTo>
                <a:lnTo>
                  <a:pt x="393312" y="9194"/>
                </a:lnTo>
                <a:lnTo>
                  <a:pt x="387409" y="0"/>
                </a:lnTo>
                <a:lnTo>
                  <a:pt x="391571" y="0"/>
                </a:lnTo>
                <a:lnTo>
                  <a:pt x="395379" y="5984"/>
                </a:lnTo>
                <a:lnTo>
                  <a:pt x="399187" y="0"/>
                </a:lnTo>
                <a:lnTo>
                  <a:pt x="403348" y="0"/>
                </a:lnTo>
                <a:lnTo>
                  <a:pt x="397446" y="9194"/>
                </a:lnTo>
                <a:lnTo>
                  <a:pt x="403756" y="19041"/>
                </a:lnTo>
                <a:lnTo>
                  <a:pt x="399595" y="19041"/>
                </a:lnTo>
                <a:lnTo>
                  <a:pt x="395379" y="12349"/>
                </a:lnTo>
                <a:close/>
                <a:moveTo>
                  <a:pt x="421179" y="12349"/>
                </a:moveTo>
                <a:lnTo>
                  <a:pt x="416963" y="19041"/>
                </a:lnTo>
                <a:lnTo>
                  <a:pt x="412801" y="19041"/>
                </a:lnTo>
                <a:lnTo>
                  <a:pt x="419112" y="9194"/>
                </a:lnTo>
                <a:lnTo>
                  <a:pt x="413209" y="0"/>
                </a:lnTo>
                <a:lnTo>
                  <a:pt x="417371" y="0"/>
                </a:lnTo>
                <a:lnTo>
                  <a:pt x="421179" y="5984"/>
                </a:lnTo>
                <a:lnTo>
                  <a:pt x="424987" y="0"/>
                </a:lnTo>
                <a:lnTo>
                  <a:pt x="429149" y="0"/>
                </a:lnTo>
                <a:lnTo>
                  <a:pt x="423246" y="9194"/>
                </a:lnTo>
                <a:lnTo>
                  <a:pt x="429557" y="19041"/>
                </a:lnTo>
                <a:lnTo>
                  <a:pt x="425395" y="19041"/>
                </a:lnTo>
                <a:lnTo>
                  <a:pt x="421179" y="12349"/>
                </a:lnTo>
                <a:close/>
                <a:moveTo>
                  <a:pt x="446979" y="12349"/>
                </a:moveTo>
                <a:lnTo>
                  <a:pt x="442763" y="19041"/>
                </a:lnTo>
                <a:lnTo>
                  <a:pt x="438601" y="19041"/>
                </a:lnTo>
                <a:lnTo>
                  <a:pt x="444912" y="9194"/>
                </a:lnTo>
                <a:lnTo>
                  <a:pt x="439009" y="0"/>
                </a:lnTo>
                <a:lnTo>
                  <a:pt x="443171" y="0"/>
                </a:lnTo>
                <a:lnTo>
                  <a:pt x="446979" y="5984"/>
                </a:lnTo>
                <a:lnTo>
                  <a:pt x="450787" y="0"/>
                </a:lnTo>
                <a:lnTo>
                  <a:pt x="454949" y="0"/>
                </a:lnTo>
                <a:lnTo>
                  <a:pt x="449046" y="9194"/>
                </a:lnTo>
                <a:lnTo>
                  <a:pt x="455357" y="19041"/>
                </a:lnTo>
                <a:lnTo>
                  <a:pt x="451195" y="19041"/>
                </a:lnTo>
                <a:lnTo>
                  <a:pt x="446979" y="12349"/>
                </a:lnTo>
                <a:close/>
                <a:moveTo>
                  <a:pt x="472779" y="12349"/>
                </a:moveTo>
                <a:lnTo>
                  <a:pt x="468563" y="19041"/>
                </a:lnTo>
                <a:lnTo>
                  <a:pt x="464401" y="19041"/>
                </a:lnTo>
                <a:lnTo>
                  <a:pt x="470712" y="9194"/>
                </a:lnTo>
                <a:lnTo>
                  <a:pt x="464809" y="0"/>
                </a:lnTo>
                <a:lnTo>
                  <a:pt x="468971" y="0"/>
                </a:lnTo>
                <a:lnTo>
                  <a:pt x="472779" y="5984"/>
                </a:lnTo>
                <a:lnTo>
                  <a:pt x="476587" y="0"/>
                </a:lnTo>
                <a:lnTo>
                  <a:pt x="480749" y="0"/>
                </a:lnTo>
                <a:lnTo>
                  <a:pt x="474846" y="9194"/>
                </a:lnTo>
                <a:lnTo>
                  <a:pt x="481157" y="19041"/>
                </a:lnTo>
                <a:lnTo>
                  <a:pt x="476995" y="19041"/>
                </a:lnTo>
                <a:lnTo>
                  <a:pt x="472779" y="12349"/>
                </a:lnTo>
                <a:close/>
                <a:moveTo>
                  <a:pt x="498579" y="12349"/>
                </a:moveTo>
                <a:lnTo>
                  <a:pt x="494363" y="19041"/>
                </a:lnTo>
                <a:lnTo>
                  <a:pt x="490201" y="19041"/>
                </a:lnTo>
                <a:lnTo>
                  <a:pt x="496512" y="9194"/>
                </a:lnTo>
                <a:lnTo>
                  <a:pt x="490609" y="0"/>
                </a:lnTo>
                <a:lnTo>
                  <a:pt x="494771" y="0"/>
                </a:lnTo>
                <a:lnTo>
                  <a:pt x="498579" y="5984"/>
                </a:lnTo>
                <a:lnTo>
                  <a:pt x="502387" y="0"/>
                </a:lnTo>
                <a:lnTo>
                  <a:pt x="506549" y="0"/>
                </a:lnTo>
                <a:lnTo>
                  <a:pt x="500646" y="9194"/>
                </a:lnTo>
                <a:lnTo>
                  <a:pt x="506957" y="19041"/>
                </a:lnTo>
                <a:lnTo>
                  <a:pt x="502795" y="19041"/>
                </a:lnTo>
                <a:lnTo>
                  <a:pt x="498579" y="12349"/>
                </a:lnTo>
                <a:close/>
                <a:moveTo>
                  <a:pt x="8378" y="41050"/>
                </a:moveTo>
                <a:lnTo>
                  <a:pt x="4162" y="47742"/>
                </a:lnTo>
                <a:lnTo>
                  <a:pt x="0" y="47742"/>
                </a:lnTo>
                <a:lnTo>
                  <a:pt x="6310" y="37895"/>
                </a:lnTo>
                <a:lnTo>
                  <a:pt x="408" y="28701"/>
                </a:lnTo>
                <a:lnTo>
                  <a:pt x="4570" y="28701"/>
                </a:lnTo>
                <a:lnTo>
                  <a:pt x="8378" y="34685"/>
                </a:lnTo>
                <a:lnTo>
                  <a:pt x="12186" y="28701"/>
                </a:lnTo>
                <a:lnTo>
                  <a:pt x="16347" y="28701"/>
                </a:lnTo>
                <a:lnTo>
                  <a:pt x="10445" y="37895"/>
                </a:lnTo>
                <a:lnTo>
                  <a:pt x="16755" y="47742"/>
                </a:lnTo>
                <a:lnTo>
                  <a:pt x="12594" y="47742"/>
                </a:lnTo>
                <a:lnTo>
                  <a:pt x="8378" y="41050"/>
                </a:lnTo>
                <a:close/>
                <a:moveTo>
                  <a:pt x="34178" y="41050"/>
                </a:moveTo>
                <a:lnTo>
                  <a:pt x="29962" y="47742"/>
                </a:lnTo>
                <a:lnTo>
                  <a:pt x="25800" y="47742"/>
                </a:lnTo>
                <a:lnTo>
                  <a:pt x="32110" y="37895"/>
                </a:lnTo>
                <a:lnTo>
                  <a:pt x="26208" y="28701"/>
                </a:lnTo>
                <a:lnTo>
                  <a:pt x="30370" y="28701"/>
                </a:lnTo>
                <a:lnTo>
                  <a:pt x="34178" y="34685"/>
                </a:lnTo>
                <a:lnTo>
                  <a:pt x="37986" y="28701"/>
                </a:lnTo>
                <a:lnTo>
                  <a:pt x="42147" y="28701"/>
                </a:lnTo>
                <a:lnTo>
                  <a:pt x="36245" y="37895"/>
                </a:lnTo>
                <a:lnTo>
                  <a:pt x="42555" y="47742"/>
                </a:lnTo>
                <a:lnTo>
                  <a:pt x="38394" y="47742"/>
                </a:lnTo>
                <a:lnTo>
                  <a:pt x="34178" y="41050"/>
                </a:lnTo>
                <a:close/>
                <a:moveTo>
                  <a:pt x="59978" y="41050"/>
                </a:moveTo>
                <a:lnTo>
                  <a:pt x="55762" y="47742"/>
                </a:lnTo>
                <a:lnTo>
                  <a:pt x="51600" y="47742"/>
                </a:lnTo>
                <a:lnTo>
                  <a:pt x="57911" y="37895"/>
                </a:lnTo>
                <a:lnTo>
                  <a:pt x="52008" y="28701"/>
                </a:lnTo>
                <a:lnTo>
                  <a:pt x="56170" y="28701"/>
                </a:lnTo>
                <a:lnTo>
                  <a:pt x="59978" y="34685"/>
                </a:lnTo>
                <a:lnTo>
                  <a:pt x="63786" y="28701"/>
                </a:lnTo>
                <a:lnTo>
                  <a:pt x="67948" y="28701"/>
                </a:lnTo>
                <a:lnTo>
                  <a:pt x="62045" y="37895"/>
                </a:lnTo>
                <a:lnTo>
                  <a:pt x="68356" y="47742"/>
                </a:lnTo>
                <a:lnTo>
                  <a:pt x="64194" y="47742"/>
                </a:lnTo>
                <a:lnTo>
                  <a:pt x="59978" y="41050"/>
                </a:lnTo>
                <a:close/>
                <a:moveTo>
                  <a:pt x="85778" y="41050"/>
                </a:moveTo>
                <a:lnTo>
                  <a:pt x="81562" y="47742"/>
                </a:lnTo>
                <a:lnTo>
                  <a:pt x="77400" y="47742"/>
                </a:lnTo>
                <a:lnTo>
                  <a:pt x="83711" y="37895"/>
                </a:lnTo>
                <a:lnTo>
                  <a:pt x="77808" y="28701"/>
                </a:lnTo>
                <a:lnTo>
                  <a:pt x="81970" y="28701"/>
                </a:lnTo>
                <a:lnTo>
                  <a:pt x="85778" y="34685"/>
                </a:lnTo>
                <a:lnTo>
                  <a:pt x="89586" y="28701"/>
                </a:lnTo>
                <a:lnTo>
                  <a:pt x="93748" y="28701"/>
                </a:lnTo>
                <a:lnTo>
                  <a:pt x="87845" y="37895"/>
                </a:lnTo>
                <a:lnTo>
                  <a:pt x="94156" y="47742"/>
                </a:lnTo>
                <a:lnTo>
                  <a:pt x="89994" y="47742"/>
                </a:lnTo>
                <a:lnTo>
                  <a:pt x="85778" y="41050"/>
                </a:lnTo>
                <a:close/>
                <a:moveTo>
                  <a:pt x="111578" y="41050"/>
                </a:moveTo>
                <a:lnTo>
                  <a:pt x="107362" y="47742"/>
                </a:lnTo>
                <a:lnTo>
                  <a:pt x="103200" y="47742"/>
                </a:lnTo>
                <a:lnTo>
                  <a:pt x="109511" y="37895"/>
                </a:lnTo>
                <a:lnTo>
                  <a:pt x="103608" y="28701"/>
                </a:lnTo>
                <a:lnTo>
                  <a:pt x="107770" y="28701"/>
                </a:lnTo>
                <a:lnTo>
                  <a:pt x="111578" y="34685"/>
                </a:lnTo>
                <a:lnTo>
                  <a:pt x="115386" y="28701"/>
                </a:lnTo>
                <a:lnTo>
                  <a:pt x="119548" y="28701"/>
                </a:lnTo>
                <a:lnTo>
                  <a:pt x="113645" y="37895"/>
                </a:lnTo>
                <a:lnTo>
                  <a:pt x="119956" y="47742"/>
                </a:lnTo>
                <a:lnTo>
                  <a:pt x="115794" y="47742"/>
                </a:lnTo>
                <a:lnTo>
                  <a:pt x="111578" y="41050"/>
                </a:lnTo>
                <a:close/>
                <a:moveTo>
                  <a:pt x="137378" y="41050"/>
                </a:moveTo>
                <a:lnTo>
                  <a:pt x="133162" y="47742"/>
                </a:lnTo>
                <a:lnTo>
                  <a:pt x="129000" y="47742"/>
                </a:lnTo>
                <a:lnTo>
                  <a:pt x="135311" y="37895"/>
                </a:lnTo>
                <a:lnTo>
                  <a:pt x="129408" y="28701"/>
                </a:lnTo>
                <a:lnTo>
                  <a:pt x="133570" y="28701"/>
                </a:lnTo>
                <a:lnTo>
                  <a:pt x="137378" y="34685"/>
                </a:lnTo>
                <a:lnTo>
                  <a:pt x="141186" y="28701"/>
                </a:lnTo>
                <a:lnTo>
                  <a:pt x="145348" y="28701"/>
                </a:lnTo>
                <a:lnTo>
                  <a:pt x="139445" y="37895"/>
                </a:lnTo>
                <a:lnTo>
                  <a:pt x="145756" y="47742"/>
                </a:lnTo>
                <a:lnTo>
                  <a:pt x="141594" y="47742"/>
                </a:lnTo>
                <a:lnTo>
                  <a:pt x="137378" y="41050"/>
                </a:lnTo>
                <a:close/>
                <a:moveTo>
                  <a:pt x="163178" y="41050"/>
                </a:moveTo>
                <a:lnTo>
                  <a:pt x="158962" y="47742"/>
                </a:lnTo>
                <a:lnTo>
                  <a:pt x="154800" y="47742"/>
                </a:lnTo>
                <a:lnTo>
                  <a:pt x="161111" y="37895"/>
                </a:lnTo>
                <a:lnTo>
                  <a:pt x="155208" y="28701"/>
                </a:lnTo>
                <a:lnTo>
                  <a:pt x="159370" y="28701"/>
                </a:lnTo>
                <a:lnTo>
                  <a:pt x="163178" y="34685"/>
                </a:lnTo>
                <a:lnTo>
                  <a:pt x="166986" y="28701"/>
                </a:lnTo>
                <a:lnTo>
                  <a:pt x="171148" y="28701"/>
                </a:lnTo>
                <a:lnTo>
                  <a:pt x="165245" y="37895"/>
                </a:lnTo>
                <a:lnTo>
                  <a:pt x="171556" y="47742"/>
                </a:lnTo>
                <a:lnTo>
                  <a:pt x="167394" y="47742"/>
                </a:lnTo>
                <a:lnTo>
                  <a:pt x="163178" y="41050"/>
                </a:lnTo>
                <a:close/>
                <a:moveTo>
                  <a:pt x="188978" y="41050"/>
                </a:moveTo>
                <a:lnTo>
                  <a:pt x="184762" y="47742"/>
                </a:lnTo>
                <a:lnTo>
                  <a:pt x="180601" y="47742"/>
                </a:lnTo>
                <a:lnTo>
                  <a:pt x="186911" y="37895"/>
                </a:lnTo>
                <a:lnTo>
                  <a:pt x="181009" y="28701"/>
                </a:lnTo>
                <a:lnTo>
                  <a:pt x="185170" y="28701"/>
                </a:lnTo>
                <a:lnTo>
                  <a:pt x="188978" y="34685"/>
                </a:lnTo>
                <a:lnTo>
                  <a:pt x="192786" y="28701"/>
                </a:lnTo>
                <a:lnTo>
                  <a:pt x="196948" y="28701"/>
                </a:lnTo>
                <a:lnTo>
                  <a:pt x="191045" y="37895"/>
                </a:lnTo>
                <a:lnTo>
                  <a:pt x="197356" y="47742"/>
                </a:lnTo>
                <a:lnTo>
                  <a:pt x="193194" y="47742"/>
                </a:lnTo>
                <a:lnTo>
                  <a:pt x="188978" y="41050"/>
                </a:lnTo>
                <a:close/>
                <a:moveTo>
                  <a:pt x="214778" y="41050"/>
                </a:moveTo>
                <a:lnTo>
                  <a:pt x="210562" y="47742"/>
                </a:lnTo>
                <a:lnTo>
                  <a:pt x="206401" y="47742"/>
                </a:lnTo>
                <a:lnTo>
                  <a:pt x="212711" y="37895"/>
                </a:lnTo>
                <a:lnTo>
                  <a:pt x="206809" y="28701"/>
                </a:lnTo>
                <a:lnTo>
                  <a:pt x="210970" y="28701"/>
                </a:lnTo>
                <a:lnTo>
                  <a:pt x="214778" y="34685"/>
                </a:lnTo>
                <a:lnTo>
                  <a:pt x="218586" y="28701"/>
                </a:lnTo>
                <a:lnTo>
                  <a:pt x="222748" y="28701"/>
                </a:lnTo>
                <a:lnTo>
                  <a:pt x="216846" y="37895"/>
                </a:lnTo>
                <a:lnTo>
                  <a:pt x="223156" y="47742"/>
                </a:lnTo>
                <a:lnTo>
                  <a:pt x="218994" y="47742"/>
                </a:lnTo>
                <a:lnTo>
                  <a:pt x="214778" y="41050"/>
                </a:lnTo>
                <a:close/>
                <a:moveTo>
                  <a:pt x="240578" y="41050"/>
                </a:moveTo>
                <a:lnTo>
                  <a:pt x="236362" y="47742"/>
                </a:lnTo>
                <a:lnTo>
                  <a:pt x="232201" y="47742"/>
                </a:lnTo>
                <a:lnTo>
                  <a:pt x="238511" y="37895"/>
                </a:lnTo>
                <a:lnTo>
                  <a:pt x="232609" y="28701"/>
                </a:lnTo>
                <a:lnTo>
                  <a:pt x="236770" y="28701"/>
                </a:lnTo>
                <a:lnTo>
                  <a:pt x="240578" y="34685"/>
                </a:lnTo>
                <a:lnTo>
                  <a:pt x="244386" y="28701"/>
                </a:lnTo>
                <a:lnTo>
                  <a:pt x="248548" y="28701"/>
                </a:lnTo>
                <a:lnTo>
                  <a:pt x="242646" y="37895"/>
                </a:lnTo>
                <a:lnTo>
                  <a:pt x="248956" y="47742"/>
                </a:lnTo>
                <a:lnTo>
                  <a:pt x="244794" y="47742"/>
                </a:lnTo>
                <a:lnTo>
                  <a:pt x="240578" y="41050"/>
                </a:lnTo>
                <a:close/>
                <a:moveTo>
                  <a:pt x="266378" y="41050"/>
                </a:moveTo>
                <a:lnTo>
                  <a:pt x="262162" y="47742"/>
                </a:lnTo>
                <a:lnTo>
                  <a:pt x="258001" y="47742"/>
                </a:lnTo>
                <a:lnTo>
                  <a:pt x="264311" y="37895"/>
                </a:lnTo>
                <a:lnTo>
                  <a:pt x="258409" y="28701"/>
                </a:lnTo>
                <a:lnTo>
                  <a:pt x="262570" y="28701"/>
                </a:lnTo>
                <a:lnTo>
                  <a:pt x="266378" y="34685"/>
                </a:lnTo>
                <a:lnTo>
                  <a:pt x="270187" y="28701"/>
                </a:lnTo>
                <a:lnTo>
                  <a:pt x="274348" y="28701"/>
                </a:lnTo>
                <a:lnTo>
                  <a:pt x="268446" y="37895"/>
                </a:lnTo>
                <a:lnTo>
                  <a:pt x="274756" y="47742"/>
                </a:lnTo>
                <a:lnTo>
                  <a:pt x="270595" y="47742"/>
                </a:lnTo>
                <a:lnTo>
                  <a:pt x="266378" y="41050"/>
                </a:lnTo>
                <a:close/>
                <a:moveTo>
                  <a:pt x="292179" y="41050"/>
                </a:moveTo>
                <a:lnTo>
                  <a:pt x="287962" y="47742"/>
                </a:lnTo>
                <a:lnTo>
                  <a:pt x="283801" y="47742"/>
                </a:lnTo>
                <a:lnTo>
                  <a:pt x="290111" y="37895"/>
                </a:lnTo>
                <a:lnTo>
                  <a:pt x="284209" y="28701"/>
                </a:lnTo>
                <a:lnTo>
                  <a:pt x="288370" y="28701"/>
                </a:lnTo>
                <a:lnTo>
                  <a:pt x="292179" y="34685"/>
                </a:lnTo>
                <a:lnTo>
                  <a:pt x="295987" y="28701"/>
                </a:lnTo>
                <a:lnTo>
                  <a:pt x="300148" y="28701"/>
                </a:lnTo>
                <a:lnTo>
                  <a:pt x="294246" y="37895"/>
                </a:lnTo>
                <a:lnTo>
                  <a:pt x="300556" y="47742"/>
                </a:lnTo>
                <a:lnTo>
                  <a:pt x="296395" y="47742"/>
                </a:lnTo>
                <a:lnTo>
                  <a:pt x="292179" y="41050"/>
                </a:lnTo>
                <a:close/>
                <a:moveTo>
                  <a:pt x="317979" y="41050"/>
                </a:moveTo>
                <a:lnTo>
                  <a:pt x="313762" y="47742"/>
                </a:lnTo>
                <a:lnTo>
                  <a:pt x="309601" y="47742"/>
                </a:lnTo>
                <a:lnTo>
                  <a:pt x="315911" y="37895"/>
                </a:lnTo>
                <a:lnTo>
                  <a:pt x="310009" y="28701"/>
                </a:lnTo>
                <a:lnTo>
                  <a:pt x="314170" y="28701"/>
                </a:lnTo>
                <a:lnTo>
                  <a:pt x="317979" y="34685"/>
                </a:lnTo>
                <a:lnTo>
                  <a:pt x="321787" y="28701"/>
                </a:lnTo>
                <a:lnTo>
                  <a:pt x="325948" y="28701"/>
                </a:lnTo>
                <a:lnTo>
                  <a:pt x="320046" y="37895"/>
                </a:lnTo>
                <a:lnTo>
                  <a:pt x="326356" y="47742"/>
                </a:lnTo>
                <a:lnTo>
                  <a:pt x="322195" y="47742"/>
                </a:lnTo>
                <a:lnTo>
                  <a:pt x="317979" y="41050"/>
                </a:lnTo>
                <a:close/>
                <a:moveTo>
                  <a:pt x="343779" y="41050"/>
                </a:moveTo>
                <a:lnTo>
                  <a:pt x="339563" y="47742"/>
                </a:lnTo>
                <a:lnTo>
                  <a:pt x="335401" y="47742"/>
                </a:lnTo>
                <a:lnTo>
                  <a:pt x="341711" y="37895"/>
                </a:lnTo>
                <a:lnTo>
                  <a:pt x="335809" y="28701"/>
                </a:lnTo>
                <a:lnTo>
                  <a:pt x="339971" y="28701"/>
                </a:lnTo>
                <a:lnTo>
                  <a:pt x="343779" y="34685"/>
                </a:lnTo>
                <a:lnTo>
                  <a:pt x="347587" y="28701"/>
                </a:lnTo>
                <a:lnTo>
                  <a:pt x="351748" y="28701"/>
                </a:lnTo>
                <a:lnTo>
                  <a:pt x="345846" y="37895"/>
                </a:lnTo>
                <a:lnTo>
                  <a:pt x="352156" y="47742"/>
                </a:lnTo>
                <a:lnTo>
                  <a:pt x="347995" y="47742"/>
                </a:lnTo>
                <a:lnTo>
                  <a:pt x="343779" y="41050"/>
                </a:lnTo>
                <a:close/>
                <a:moveTo>
                  <a:pt x="369579" y="41050"/>
                </a:moveTo>
                <a:lnTo>
                  <a:pt x="365363" y="47742"/>
                </a:lnTo>
                <a:lnTo>
                  <a:pt x="361201" y="47742"/>
                </a:lnTo>
                <a:lnTo>
                  <a:pt x="367511" y="37895"/>
                </a:lnTo>
                <a:lnTo>
                  <a:pt x="361609" y="28701"/>
                </a:lnTo>
                <a:lnTo>
                  <a:pt x="365771" y="28701"/>
                </a:lnTo>
                <a:lnTo>
                  <a:pt x="369579" y="34685"/>
                </a:lnTo>
                <a:lnTo>
                  <a:pt x="373387" y="28701"/>
                </a:lnTo>
                <a:lnTo>
                  <a:pt x="377548" y="28701"/>
                </a:lnTo>
                <a:lnTo>
                  <a:pt x="371646" y="37895"/>
                </a:lnTo>
                <a:lnTo>
                  <a:pt x="377956" y="47742"/>
                </a:lnTo>
                <a:lnTo>
                  <a:pt x="373795" y="47742"/>
                </a:lnTo>
                <a:lnTo>
                  <a:pt x="369579" y="41050"/>
                </a:lnTo>
                <a:close/>
                <a:moveTo>
                  <a:pt x="395379" y="41050"/>
                </a:moveTo>
                <a:lnTo>
                  <a:pt x="391163" y="47742"/>
                </a:lnTo>
                <a:lnTo>
                  <a:pt x="387001" y="47742"/>
                </a:lnTo>
                <a:lnTo>
                  <a:pt x="393312" y="37895"/>
                </a:lnTo>
                <a:lnTo>
                  <a:pt x="387409" y="28701"/>
                </a:lnTo>
                <a:lnTo>
                  <a:pt x="391571" y="28701"/>
                </a:lnTo>
                <a:lnTo>
                  <a:pt x="395379" y="34685"/>
                </a:lnTo>
                <a:lnTo>
                  <a:pt x="399187" y="28701"/>
                </a:lnTo>
                <a:lnTo>
                  <a:pt x="403348" y="28701"/>
                </a:lnTo>
                <a:lnTo>
                  <a:pt x="397446" y="37895"/>
                </a:lnTo>
                <a:lnTo>
                  <a:pt x="403756" y="47742"/>
                </a:lnTo>
                <a:lnTo>
                  <a:pt x="399595" y="47742"/>
                </a:lnTo>
                <a:lnTo>
                  <a:pt x="395379" y="41050"/>
                </a:lnTo>
                <a:close/>
                <a:moveTo>
                  <a:pt x="421179" y="41050"/>
                </a:moveTo>
                <a:lnTo>
                  <a:pt x="416963" y="47742"/>
                </a:lnTo>
                <a:lnTo>
                  <a:pt x="412801" y="47742"/>
                </a:lnTo>
                <a:lnTo>
                  <a:pt x="419112" y="37895"/>
                </a:lnTo>
                <a:lnTo>
                  <a:pt x="413209" y="28701"/>
                </a:lnTo>
                <a:lnTo>
                  <a:pt x="417371" y="28701"/>
                </a:lnTo>
                <a:lnTo>
                  <a:pt x="421179" y="34685"/>
                </a:lnTo>
                <a:lnTo>
                  <a:pt x="424987" y="28701"/>
                </a:lnTo>
                <a:lnTo>
                  <a:pt x="429149" y="28701"/>
                </a:lnTo>
                <a:lnTo>
                  <a:pt x="423246" y="37895"/>
                </a:lnTo>
                <a:lnTo>
                  <a:pt x="429557" y="47742"/>
                </a:lnTo>
                <a:lnTo>
                  <a:pt x="425395" y="47742"/>
                </a:lnTo>
                <a:lnTo>
                  <a:pt x="421179" y="41050"/>
                </a:lnTo>
                <a:close/>
                <a:moveTo>
                  <a:pt x="446979" y="41050"/>
                </a:moveTo>
                <a:lnTo>
                  <a:pt x="442763" y="47742"/>
                </a:lnTo>
                <a:lnTo>
                  <a:pt x="438601" y="47742"/>
                </a:lnTo>
                <a:lnTo>
                  <a:pt x="444912" y="37895"/>
                </a:lnTo>
                <a:lnTo>
                  <a:pt x="439009" y="28701"/>
                </a:lnTo>
                <a:lnTo>
                  <a:pt x="443171" y="28701"/>
                </a:lnTo>
                <a:lnTo>
                  <a:pt x="446979" y="34685"/>
                </a:lnTo>
                <a:lnTo>
                  <a:pt x="450787" y="28701"/>
                </a:lnTo>
                <a:lnTo>
                  <a:pt x="454949" y="28701"/>
                </a:lnTo>
                <a:lnTo>
                  <a:pt x="449046" y="37895"/>
                </a:lnTo>
                <a:lnTo>
                  <a:pt x="455357" y="47742"/>
                </a:lnTo>
                <a:lnTo>
                  <a:pt x="451195" y="47742"/>
                </a:lnTo>
                <a:lnTo>
                  <a:pt x="446979" y="41050"/>
                </a:lnTo>
                <a:close/>
                <a:moveTo>
                  <a:pt x="472779" y="41050"/>
                </a:moveTo>
                <a:lnTo>
                  <a:pt x="468563" y="47742"/>
                </a:lnTo>
                <a:lnTo>
                  <a:pt x="464401" y="47742"/>
                </a:lnTo>
                <a:lnTo>
                  <a:pt x="470712" y="37895"/>
                </a:lnTo>
                <a:lnTo>
                  <a:pt x="464809" y="28701"/>
                </a:lnTo>
                <a:lnTo>
                  <a:pt x="468971" y="28701"/>
                </a:lnTo>
                <a:lnTo>
                  <a:pt x="472779" y="34685"/>
                </a:lnTo>
                <a:lnTo>
                  <a:pt x="476587" y="28701"/>
                </a:lnTo>
                <a:lnTo>
                  <a:pt x="480749" y="28701"/>
                </a:lnTo>
                <a:lnTo>
                  <a:pt x="474846" y="37895"/>
                </a:lnTo>
                <a:lnTo>
                  <a:pt x="481157" y="47742"/>
                </a:lnTo>
                <a:lnTo>
                  <a:pt x="476995" y="47742"/>
                </a:lnTo>
                <a:lnTo>
                  <a:pt x="472779" y="41050"/>
                </a:lnTo>
                <a:close/>
                <a:moveTo>
                  <a:pt x="498579" y="41050"/>
                </a:moveTo>
                <a:lnTo>
                  <a:pt x="494363" y="47742"/>
                </a:lnTo>
                <a:lnTo>
                  <a:pt x="490201" y="47742"/>
                </a:lnTo>
                <a:lnTo>
                  <a:pt x="496512" y="37895"/>
                </a:lnTo>
                <a:lnTo>
                  <a:pt x="490609" y="28701"/>
                </a:lnTo>
                <a:lnTo>
                  <a:pt x="494771" y="28701"/>
                </a:lnTo>
                <a:lnTo>
                  <a:pt x="498579" y="34685"/>
                </a:lnTo>
                <a:lnTo>
                  <a:pt x="502387" y="28701"/>
                </a:lnTo>
                <a:lnTo>
                  <a:pt x="506549" y="28701"/>
                </a:lnTo>
                <a:lnTo>
                  <a:pt x="500646" y="37895"/>
                </a:lnTo>
                <a:lnTo>
                  <a:pt x="506957" y="47742"/>
                </a:lnTo>
                <a:lnTo>
                  <a:pt x="502795" y="47742"/>
                </a:lnTo>
                <a:lnTo>
                  <a:pt x="498579" y="41050"/>
                </a:lnTo>
                <a:close/>
                <a:moveTo>
                  <a:pt x="8378" y="69751"/>
                </a:moveTo>
                <a:lnTo>
                  <a:pt x="4162" y="76443"/>
                </a:lnTo>
                <a:lnTo>
                  <a:pt x="0" y="76443"/>
                </a:lnTo>
                <a:lnTo>
                  <a:pt x="6310" y="66596"/>
                </a:lnTo>
                <a:lnTo>
                  <a:pt x="408" y="57402"/>
                </a:lnTo>
                <a:lnTo>
                  <a:pt x="4570" y="57402"/>
                </a:lnTo>
                <a:lnTo>
                  <a:pt x="8378" y="63386"/>
                </a:lnTo>
                <a:lnTo>
                  <a:pt x="12186" y="57402"/>
                </a:lnTo>
                <a:lnTo>
                  <a:pt x="16347" y="57402"/>
                </a:lnTo>
                <a:lnTo>
                  <a:pt x="10445" y="66596"/>
                </a:lnTo>
                <a:lnTo>
                  <a:pt x="16755" y="76443"/>
                </a:lnTo>
                <a:lnTo>
                  <a:pt x="12594" y="76443"/>
                </a:lnTo>
                <a:lnTo>
                  <a:pt x="8378" y="69751"/>
                </a:lnTo>
                <a:close/>
                <a:moveTo>
                  <a:pt x="34178" y="69751"/>
                </a:moveTo>
                <a:lnTo>
                  <a:pt x="29962" y="76443"/>
                </a:lnTo>
                <a:lnTo>
                  <a:pt x="25800" y="76443"/>
                </a:lnTo>
                <a:lnTo>
                  <a:pt x="32110" y="66596"/>
                </a:lnTo>
                <a:lnTo>
                  <a:pt x="26208" y="57402"/>
                </a:lnTo>
                <a:lnTo>
                  <a:pt x="30370" y="57402"/>
                </a:lnTo>
                <a:lnTo>
                  <a:pt x="34178" y="63386"/>
                </a:lnTo>
                <a:lnTo>
                  <a:pt x="37986" y="57402"/>
                </a:lnTo>
                <a:lnTo>
                  <a:pt x="42147" y="57402"/>
                </a:lnTo>
                <a:lnTo>
                  <a:pt x="36245" y="66596"/>
                </a:lnTo>
                <a:lnTo>
                  <a:pt x="42555" y="76443"/>
                </a:lnTo>
                <a:lnTo>
                  <a:pt x="38394" y="76443"/>
                </a:lnTo>
                <a:lnTo>
                  <a:pt x="34178" y="69751"/>
                </a:lnTo>
                <a:close/>
                <a:moveTo>
                  <a:pt x="59978" y="69751"/>
                </a:moveTo>
                <a:lnTo>
                  <a:pt x="55762" y="76443"/>
                </a:lnTo>
                <a:lnTo>
                  <a:pt x="51600" y="76443"/>
                </a:lnTo>
                <a:lnTo>
                  <a:pt x="57911" y="66596"/>
                </a:lnTo>
                <a:lnTo>
                  <a:pt x="52008" y="57402"/>
                </a:lnTo>
                <a:lnTo>
                  <a:pt x="56170" y="57402"/>
                </a:lnTo>
                <a:lnTo>
                  <a:pt x="59978" y="63386"/>
                </a:lnTo>
                <a:lnTo>
                  <a:pt x="63786" y="57402"/>
                </a:lnTo>
                <a:lnTo>
                  <a:pt x="67948" y="57402"/>
                </a:lnTo>
                <a:lnTo>
                  <a:pt x="62045" y="66596"/>
                </a:lnTo>
                <a:lnTo>
                  <a:pt x="68356" y="76443"/>
                </a:lnTo>
                <a:lnTo>
                  <a:pt x="64194" y="76443"/>
                </a:lnTo>
                <a:lnTo>
                  <a:pt x="59978" y="69751"/>
                </a:lnTo>
                <a:close/>
                <a:moveTo>
                  <a:pt x="85778" y="69751"/>
                </a:moveTo>
                <a:lnTo>
                  <a:pt x="81562" y="76443"/>
                </a:lnTo>
                <a:lnTo>
                  <a:pt x="77400" y="76443"/>
                </a:lnTo>
                <a:lnTo>
                  <a:pt x="83711" y="66596"/>
                </a:lnTo>
                <a:lnTo>
                  <a:pt x="77808" y="57402"/>
                </a:lnTo>
                <a:lnTo>
                  <a:pt x="81970" y="57402"/>
                </a:lnTo>
                <a:lnTo>
                  <a:pt x="85778" y="63386"/>
                </a:lnTo>
                <a:lnTo>
                  <a:pt x="89586" y="57402"/>
                </a:lnTo>
                <a:lnTo>
                  <a:pt x="93748" y="57402"/>
                </a:lnTo>
                <a:lnTo>
                  <a:pt x="87845" y="66596"/>
                </a:lnTo>
                <a:lnTo>
                  <a:pt x="94156" y="76443"/>
                </a:lnTo>
                <a:lnTo>
                  <a:pt x="89994" y="76443"/>
                </a:lnTo>
                <a:lnTo>
                  <a:pt x="85778" y="69751"/>
                </a:lnTo>
                <a:close/>
                <a:moveTo>
                  <a:pt x="111578" y="69751"/>
                </a:moveTo>
                <a:lnTo>
                  <a:pt x="107362" y="76443"/>
                </a:lnTo>
                <a:lnTo>
                  <a:pt x="103200" y="76443"/>
                </a:lnTo>
                <a:lnTo>
                  <a:pt x="109511" y="66596"/>
                </a:lnTo>
                <a:lnTo>
                  <a:pt x="103608" y="57402"/>
                </a:lnTo>
                <a:lnTo>
                  <a:pt x="107770" y="57402"/>
                </a:lnTo>
                <a:lnTo>
                  <a:pt x="111578" y="63386"/>
                </a:lnTo>
                <a:lnTo>
                  <a:pt x="115386" y="57402"/>
                </a:lnTo>
                <a:lnTo>
                  <a:pt x="119548" y="57402"/>
                </a:lnTo>
                <a:lnTo>
                  <a:pt x="113645" y="66596"/>
                </a:lnTo>
                <a:lnTo>
                  <a:pt x="119956" y="76443"/>
                </a:lnTo>
                <a:lnTo>
                  <a:pt x="115794" y="76443"/>
                </a:lnTo>
                <a:lnTo>
                  <a:pt x="111578" y="69751"/>
                </a:lnTo>
                <a:close/>
                <a:moveTo>
                  <a:pt x="137378" y="69751"/>
                </a:moveTo>
                <a:lnTo>
                  <a:pt x="133162" y="76443"/>
                </a:lnTo>
                <a:lnTo>
                  <a:pt x="129000" y="76443"/>
                </a:lnTo>
                <a:lnTo>
                  <a:pt x="135311" y="66596"/>
                </a:lnTo>
                <a:lnTo>
                  <a:pt x="129408" y="57402"/>
                </a:lnTo>
                <a:lnTo>
                  <a:pt x="133570" y="57402"/>
                </a:lnTo>
                <a:lnTo>
                  <a:pt x="137378" y="63386"/>
                </a:lnTo>
                <a:lnTo>
                  <a:pt x="141186" y="57402"/>
                </a:lnTo>
                <a:lnTo>
                  <a:pt x="145348" y="57402"/>
                </a:lnTo>
                <a:lnTo>
                  <a:pt x="139445" y="66596"/>
                </a:lnTo>
                <a:lnTo>
                  <a:pt x="145756" y="76443"/>
                </a:lnTo>
                <a:lnTo>
                  <a:pt x="141594" y="76443"/>
                </a:lnTo>
                <a:lnTo>
                  <a:pt x="137378" y="69751"/>
                </a:lnTo>
                <a:close/>
                <a:moveTo>
                  <a:pt x="163178" y="69751"/>
                </a:moveTo>
                <a:lnTo>
                  <a:pt x="158962" y="76443"/>
                </a:lnTo>
                <a:lnTo>
                  <a:pt x="154800" y="76443"/>
                </a:lnTo>
                <a:lnTo>
                  <a:pt x="161111" y="66596"/>
                </a:lnTo>
                <a:lnTo>
                  <a:pt x="155208" y="57402"/>
                </a:lnTo>
                <a:lnTo>
                  <a:pt x="159370" y="57402"/>
                </a:lnTo>
                <a:lnTo>
                  <a:pt x="163178" y="63386"/>
                </a:lnTo>
                <a:lnTo>
                  <a:pt x="166986" y="57402"/>
                </a:lnTo>
                <a:lnTo>
                  <a:pt x="171148" y="57402"/>
                </a:lnTo>
                <a:lnTo>
                  <a:pt x="165245" y="66596"/>
                </a:lnTo>
                <a:lnTo>
                  <a:pt x="171556" y="76443"/>
                </a:lnTo>
                <a:lnTo>
                  <a:pt x="167394" y="76443"/>
                </a:lnTo>
                <a:lnTo>
                  <a:pt x="163178" y="69751"/>
                </a:lnTo>
                <a:close/>
                <a:moveTo>
                  <a:pt x="188978" y="69751"/>
                </a:moveTo>
                <a:lnTo>
                  <a:pt x="184762" y="76443"/>
                </a:lnTo>
                <a:lnTo>
                  <a:pt x="180601" y="76443"/>
                </a:lnTo>
                <a:lnTo>
                  <a:pt x="186911" y="66596"/>
                </a:lnTo>
                <a:lnTo>
                  <a:pt x="181009" y="57402"/>
                </a:lnTo>
                <a:lnTo>
                  <a:pt x="185170" y="57402"/>
                </a:lnTo>
                <a:lnTo>
                  <a:pt x="188978" y="63386"/>
                </a:lnTo>
                <a:lnTo>
                  <a:pt x="192786" y="57402"/>
                </a:lnTo>
                <a:lnTo>
                  <a:pt x="196948" y="57402"/>
                </a:lnTo>
                <a:lnTo>
                  <a:pt x="191045" y="66596"/>
                </a:lnTo>
                <a:lnTo>
                  <a:pt x="197356" y="76443"/>
                </a:lnTo>
                <a:lnTo>
                  <a:pt x="193194" y="76443"/>
                </a:lnTo>
                <a:lnTo>
                  <a:pt x="188978" y="69751"/>
                </a:lnTo>
                <a:close/>
                <a:moveTo>
                  <a:pt x="214778" y="69751"/>
                </a:moveTo>
                <a:lnTo>
                  <a:pt x="210562" y="76443"/>
                </a:lnTo>
                <a:lnTo>
                  <a:pt x="206401" y="76443"/>
                </a:lnTo>
                <a:lnTo>
                  <a:pt x="212711" y="66596"/>
                </a:lnTo>
                <a:lnTo>
                  <a:pt x="206809" y="57402"/>
                </a:lnTo>
                <a:lnTo>
                  <a:pt x="210970" y="57402"/>
                </a:lnTo>
                <a:lnTo>
                  <a:pt x="214778" y="63386"/>
                </a:lnTo>
                <a:lnTo>
                  <a:pt x="218586" y="57402"/>
                </a:lnTo>
                <a:lnTo>
                  <a:pt x="222748" y="57402"/>
                </a:lnTo>
                <a:lnTo>
                  <a:pt x="216846" y="66596"/>
                </a:lnTo>
                <a:lnTo>
                  <a:pt x="223156" y="76443"/>
                </a:lnTo>
                <a:lnTo>
                  <a:pt x="218994" y="76443"/>
                </a:lnTo>
                <a:lnTo>
                  <a:pt x="214778" y="69751"/>
                </a:lnTo>
                <a:close/>
                <a:moveTo>
                  <a:pt x="240578" y="69751"/>
                </a:moveTo>
                <a:lnTo>
                  <a:pt x="236362" y="76443"/>
                </a:lnTo>
                <a:lnTo>
                  <a:pt x="232201" y="76443"/>
                </a:lnTo>
                <a:lnTo>
                  <a:pt x="238511" y="66596"/>
                </a:lnTo>
                <a:lnTo>
                  <a:pt x="232609" y="57402"/>
                </a:lnTo>
                <a:lnTo>
                  <a:pt x="236770" y="57402"/>
                </a:lnTo>
                <a:lnTo>
                  <a:pt x="240578" y="63386"/>
                </a:lnTo>
                <a:lnTo>
                  <a:pt x="244386" y="57402"/>
                </a:lnTo>
                <a:lnTo>
                  <a:pt x="248548" y="57402"/>
                </a:lnTo>
                <a:lnTo>
                  <a:pt x="242646" y="66596"/>
                </a:lnTo>
                <a:lnTo>
                  <a:pt x="248956" y="76443"/>
                </a:lnTo>
                <a:lnTo>
                  <a:pt x="244794" y="76443"/>
                </a:lnTo>
                <a:lnTo>
                  <a:pt x="240578" y="69751"/>
                </a:lnTo>
                <a:close/>
                <a:moveTo>
                  <a:pt x="266378" y="69751"/>
                </a:moveTo>
                <a:lnTo>
                  <a:pt x="262162" y="76443"/>
                </a:lnTo>
                <a:lnTo>
                  <a:pt x="258001" y="76443"/>
                </a:lnTo>
                <a:lnTo>
                  <a:pt x="264311" y="66596"/>
                </a:lnTo>
                <a:lnTo>
                  <a:pt x="258409" y="57402"/>
                </a:lnTo>
                <a:lnTo>
                  <a:pt x="262570" y="57402"/>
                </a:lnTo>
                <a:lnTo>
                  <a:pt x="266378" y="63386"/>
                </a:lnTo>
                <a:lnTo>
                  <a:pt x="270187" y="57402"/>
                </a:lnTo>
                <a:lnTo>
                  <a:pt x="274348" y="57402"/>
                </a:lnTo>
                <a:lnTo>
                  <a:pt x="268446" y="66596"/>
                </a:lnTo>
                <a:lnTo>
                  <a:pt x="274756" y="76443"/>
                </a:lnTo>
                <a:lnTo>
                  <a:pt x="270595" y="76443"/>
                </a:lnTo>
                <a:lnTo>
                  <a:pt x="266378" y="69751"/>
                </a:lnTo>
                <a:close/>
                <a:moveTo>
                  <a:pt x="292179" y="69751"/>
                </a:moveTo>
                <a:lnTo>
                  <a:pt x="287962" y="76443"/>
                </a:lnTo>
                <a:lnTo>
                  <a:pt x="283801" y="76443"/>
                </a:lnTo>
                <a:lnTo>
                  <a:pt x="290111" y="66596"/>
                </a:lnTo>
                <a:lnTo>
                  <a:pt x="284209" y="57402"/>
                </a:lnTo>
                <a:lnTo>
                  <a:pt x="288370" y="57402"/>
                </a:lnTo>
                <a:lnTo>
                  <a:pt x="292179" y="63386"/>
                </a:lnTo>
                <a:lnTo>
                  <a:pt x="295987" y="57402"/>
                </a:lnTo>
                <a:lnTo>
                  <a:pt x="300148" y="57402"/>
                </a:lnTo>
                <a:lnTo>
                  <a:pt x="294246" y="66596"/>
                </a:lnTo>
                <a:lnTo>
                  <a:pt x="300556" y="76443"/>
                </a:lnTo>
                <a:lnTo>
                  <a:pt x="296395" y="76443"/>
                </a:lnTo>
                <a:lnTo>
                  <a:pt x="292179" y="69751"/>
                </a:lnTo>
                <a:close/>
                <a:moveTo>
                  <a:pt x="317979" y="69751"/>
                </a:moveTo>
                <a:lnTo>
                  <a:pt x="313762" y="76443"/>
                </a:lnTo>
                <a:lnTo>
                  <a:pt x="309601" y="76443"/>
                </a:lnTo>
                <a:lnTo>
                  <a:pt x="315911" y="66596"/>
                </a:lnTo>
                <a:lnTo>
                  <a:pt x="310009" y="57402"/>
                </a:lnTo>
                <a:lnTo>
                  <a:pt x="314170" y="57402"/>
                </a:lnTo>
                <a:lnTo>
                  <a:pt x="317979" y="63386"/>
                </a:lnTo>
                <a:lnTo>
                  <a:pt x="321787" y="57402"/>
                </a:lnTo>
                <a:lnTo>
                  <a:pt x="325948" y="57402"/>
                </a:lnTo>
                <a:lnTo>
                  <a:pt x="320046" y="66596"/>
                </a:lnTo>
                <a:lnTo>
                  <a:pt x="326356" y="76443"/>
                </a:lnTo>
                <a:lnTo>
                  <a:pt x="322195" y="76443"/>
                </a:lnTo>
                <a:lnTo>
                  <a:pt x="317979" y="69751"/>
                </a:lnTo>
                <a:close/>
                <a:moveTo>
                  <a:pt x="343779" y="69751"/>
                </a:moveTo>
                <a:lnTo>
                  <a:pt x="339563" y="76443"/>
                </a:lnTo>
                <a:lnTo>
                  <a:pt x="335401" y="76443"/>
                </a:lnTo>
                <a:lnTo>
                  <a:pt x="341711" y="66596"/>
                </a:lnTo>
                <a:lnTo>
                  <a:pt x="335809" y="57402"/>
                </a:lnTo>
                <a:lnTo>
                  <a:pt x="339971" y="57402"/>
                </a:lnTo>
                <a:lnTo>
                  <a:pt x="343779" y="63386"/>
                </a:lnTo>
                <a:lnTo>
                  <a:pt x="347587" y="57402"/>
                </a:lnTo>
                <a:lnTo>
                  <a:pt x="351748" y="57402"/>
                </a:lnTo>
                <a:lnTo>
                  <a:pt x="345846" y="66596"/>
                </a:lnTo>
                <a:lnTo>
                  <a:pt x="352156" y="76443"/>
                </a:lnTo>
                <a:lnTo>
                  <a:pt x="347995" y="76443"/>
                </a:lnTo>
                <a:lnTo>
                  <a:pt x="343779" y="69751"/>
                </a:lnTo>
                <a:close/>
                <a:moveTo>
                  <a:pt x="369579" y="69751"/>
                </a:moveTo>
                <a:lnTo>
                  <a:pt x="365363" y="76443"/>
                </a:lnTo>
                <a:lnTo>
                  <a:pt x="361201" y="76443"/>
                </a:lnTo>
                <a:lnTo>
                  <a:pt x="367511" y="66596"/>
                </a:lnTo>
                <a:lnTo>
                  <a:pt x="361609" y="57402"/>
                </a:lnTo>
                <a:lnTo>
                  <a:pt x="365771" y="57402"/>
                </a:lnTo>
                <a:lnTo>
                  <a:pt x="369579" y="63386"/>
                </a:lnTo>
                <a:lnTo>
                  <a:pt x="373387" y="57402"/>
                </a:lnTo>
                <a:lnTo>
                  <a:pt x="377548" y="57402"/>
                </a:lnTo>
                <a:lnTo>
                  <a:pt x="371646" y="66596"/>
                </a:lnTo>
                <a:lnTo>
                  <a:pt x="377956" y="76443"/>
                </a:lnTo>
                <a:lnTo>
                  <a:pt x="373795" y="76443"/>
                </a:lnTo>
                <a:lnTo>
                  <a:pt x="369579" y="69751"/>
                </a:lnTo>
                <a:close/>
                <a:moveTo>
                  <a:pt x="395379" y="69751"/>
                </a:moveTo>
                <a:lnTo>
                  <a:pt x="391163" y="76443"/>
                </a:lnTo>
                <a:lnTo>
                  <a:pt x="387001" y="76443"/>
                </a:lnTo>
                <a:lnTo>
                  <a:pt x="393312" y="66596"/>
                </a:lnTo>
                <a:lnTo>
                  <a:pt x="387409" y="57402"/>
                </a:lnTo>
                <a:lnTo>
                  <a:pt x="391571" y="57402"/>
                </a:lnTo>
                <a:lnTo>
                  <a:pt x="395379" y="63386"/>
                </a:lnTo>
                <a:lnTo>
                  <a:pt x="399187" y="57402"/>
                </a:lnTo>
                <a:lnTo>
                  <a:pt x="403348" y="57402"/>
                </a:lnTo>
                <a:lnTo>
                  <a:pt x="397446" y="66596"/>
                </a:lnTo>
                <a:lnTo>
                  <a:pt x="403756" y="76443"/>
                </a:lnTo>
                <a:lnTo>
                  <a:pt x="399595" y="76443"/>
                </a:lnTo>
                <a:lnTo>
                  <a:pt x="395379" y="69751"/>
                </a:lnTo>
                <a:close/>
                <a:moveTo>
                  <a:pt x="421179" y="69751"/>
                </a:moveTo>
                <a:lnTo>
                  <a:pt x="416963" y="76443"/>
                </a:lnTo>
                <a:lnTo>
                  <a:pt x="412801" y="76443"/>
                </a:lnTo>
                <a:lnTo>
                  <a:pt x="419112" y="66596"/>
                </a:lnTo>
                <a:lnTo>
                  <a:pt x="413209" y="57402"/>
                </a:lnTo>
                <a:lnTo>
                  <a:pt x="417371" y="57402"/>
                </a:lnTo>
                <a:lnTo>
                  <a:pt x="421179" y="63386"/>
                </a:lnTo>
                <a:lnTo>
                  <a:pt x="424987" y="57402"/>
                </a:lnTo>
                <a:lnTo>
                  <a:pt x="429149" y="57402"/>
                </a:lnTo>
                <a:lnTo>
                  <a:pt x="423246" y="66596"/>
                </a:lnTo>
                <a:lnTo>
                  <a:pt x="429557" y="76443"/>
                </a:lnTo>
                <a:lnTo>
                  <a:pt x="425395" y="76443"/>
                </a:lnTo>
                <a:lnTo>
                  <a:pt x="421179" y="69751"/>
                </a:lnTo>
                <a:close/>
                <a:moveTo>
                  <a:pt x="446979" y="69751"/>
                </a:moveTo>
                <a:lnTo>
                  <a:pt x="442763" y="76443"/>
                </a:lnTo>
                <a:lnTo>
                  <a:pt x="438601" y="76443"/>
                </a:lnTo>
                <a:lnTo>
                  <a:pt x="444912" y="66596"/>
                </a:lnTo>
                <a:lnTo>
                  <a:pt x="439009" y="57402"/>
                </a:lnTo>
                <a:lnTo>
                  <a:pt x="443171" y="57402"/>
                </a:lnTo>
                <a:lnTo>
                  <a:pt x="446979" y="63386"/>
                </a:lnTo>
                <a:lnTo>
                  <a:pt x="450787" y="57402"/>
                </a:lnTo>
                <a:lnTo>
                  <a:pt x="454949" y="57402"/>
                </a:lnTo>
                <a:lnTo>
                  <a:pt x="449046" y="66596"/>
                </a:lnTo>
                <a:lnTo>
                  <a:pt x="455357" y="76443"/>
                </a:lnTo>
                <a:lnTo>
                  <a:pt x="451195" y="76443"/>
                </a:lnTo>
                <a:lnTo>
                  <a:pt x="446979" y="69751"/>
                </a:lnTo>
                <a:close/>
                <a:moveTo>
                  <a:pt x="472779" y="69751"/>
                </a:moveTo>
                <a:lnTo>
                  <a:pt x="468563" y="76443"/>
                </a:lnTo>
                <a:lnTo>
                  <a:pt x="464401" y="76443"/>
                </a:lnTo>
                <a:lnTo>
                  <a:pt x="470712" y="66596"/>
                </a:lnTo>
                <a:lnTo>
                  <a:pt x="464809" y="57402"/>
                </a:lnTo>
                <a:lnTo>
                  <a:pt x="468971" y="57402"/>
                </a:lnTo>
                <a:lnTo>
                  <a:pt x="472779" y="63386"/>
                </a:lnTo>
                <a:lnTo>
                  <a:pt x="476587" y="57402"/>
                </a:lnTo>
                <a:lnTo>
                  <a:pt x="480749" y="57402"/>
                </a:lnTo>
                <a:lnTo>
                  <a:pt x="474846" y="66596"/>
                </a:lnTo>
                <a:lnTo>
                  <a:pt x="481157" y="76443"/>
                </a:lnTo>
                <a:lnTo>
                  <a:pt x="476995" y="76443"/>
                </a:lnTo>
                <a:lnTo>
                  <a:pt x="472779" y="69751"/>
                </a:lnTo>
                <a:close/>
                <a:moveTo>
                  <a:pt x="498579" y="69751"/>
                </a:moveTo>
                <a:lnTo>
                  <a:pt x="494363" y="76443"/>
                </a:lnTo>
                <a:lnTo>
                  <a:pt x="490201" y="76443"/>
                </a:lnTo>
                <a:lnTo>
                  <a:pt x="496512" y="66596"/>
                </a:lnTo>
                <a:lnTo>
                  <a:pt x="490609" y="57402"/>
                </a:lnTo>
                <a:lnTo>
                  <a:pt x="494771" y="57402"/>
                </a:lnTo>
                <a:lnTo>
                  <a:pt x="498579" y="63386"/>
                </a:lnTo>
                <a:lnTo>
                  <a:pt x="502387" y="57402"/>
                </a:lnTo>
                <a:lnTo>
                  <a:pt x="506549" y="57402"/>
                </a:lnTo>
                <a:lnTo>
                  <a:pt x="500646" y="66596"/>
                </a:lnTo>
                <a:lnTo>
                  <a:pt x="506957" y="76443"/>
                </a:lnTo>
                <a:lnTo>
                  <a:pt x="502795" y="76443"/>
                </a:lnTo>
                <a:lnTo>
                  <a:pt x="498579" y="69751"/>
                </a:lnTo>
                <a:close/>
                <a:moveTo>
                  <a:pt x="8378" y="98452"/>
                </a:moveTo>
                <a:lnTo>
                  <a:pt x="4162" y="105144"/>
                </a:lnTo>
                <a:lnTo>
                  <a:pt x="0" y="105144"/>
                </a:lnTo>
                <a:lnTo>
                  <a:pt x="6310" y="95297"/>
                </a:lnTo>
                <a:lnTo>
                  <a:pt x="408" y="86103"/>
                </a:lnTo>
                <a:lnTo>
                  <a:pt x="4570" y="86103"/>
                </a:lnTo>
                <a:lnTo>
                  <a:pt x="8378" y="92087"/>
                </a:lnTo>
                <a:lnTo>
                  <a:pt x="12186" y="86103"/>
                </a:lnTo>
                <a:lnTo>
                  <a:pt x="16347" y="86103"/>
                </a:lnTo>
                <a:lnTo>
                  <a:pt x="10445" y="95297"/>
                </a:lnTo>
                <a:lnTo>
                  <a:pt x="16755" y="105144"/>
                </a:lnTo>
                <a:lnTo>
                  <a:pt x="12594" y="105144"/>
                </a:lnTo>
                <a:lnTo>
                  <a:pt x="8378" y="98452"/>
                </a:lnTo>
                <a:close/>
                <a:moveTo>
                  <a:pt x="34178" y="98452"/>
                </a:moveTo>
                <a:lnTo>
                  <a:pt x="29962" y="105144"/>
                </a:lnTo>
                <a:lnTo>
                  <a:pt x="25800" y="105144"/>
                </a:lnTo>
                <a:lnTo>
                  <a:pt x="32110" y="95297"/>
                </a:lnTo>
                <a:lnTo>
                  <a:pt x="26208" y="86103"/>
                </a:lnTo>
                <a:lnTo>
                  <a:pt x="30370" y="86103"/>
                </a:lnTo>
                <a:lnTo>
                  <a:pt x="34178" y="92087"/>
                </a:lnTo>
                <a:lnTo>
                  <a:pt x="37986" y="86103"/>
                </a:lnTo>
                <a:lnTo>
                  <a:pt x="42147" y="86103"/>
                </a:lnTo>
                <a:lnTo>
                  <a:pt x="36245" y="95297"/>
                </a:lnTo>
                <a:lnTo>
                  <a:pt x="42555" y="105144"/>
                </a:lnTo>
                <a:lnTo>
                  <a:pt x="38394" y="105144"/>
                </a:lnTo>
                <a:lnTo>
                  <a:pt x="34178" y="98452"/>
                </a:lnTo>
                <a:close/>
                <a:moveTo>
                  <a:pt x="59978" y="98452"/>
                </a:moveTo>
                <a:lnTo>
                  <a:pt x="55762" y="105144"/>
                </a:lnTo>
                <a:lnTo>
                  <a:pt x="51600" y="105144"/>
                </a:lnTo>
                <a:lnTo>
                  <a:pt x="57911" y="95297"/>
                </a:lnTo>
                <a:lnTo>
                  <a:pt x="52008" y="86103"/>
                </a:lnTo>
                <a:lnTo>
                  <a:pt x="56170" y="86103"/>
                </a:lnTo>
                <a:lnTo>
                  <a:pt x="59978" y="92087"/>
                </a:lnTo>
                <a:lnTo>
                  <a:pt x="63786" y="86103"/>
                </a:lnTo>
                <a:lnTo>
                  <a:pt x="67948" y="86103"/>
                </a:lnTo>
                <a:lnTo>
                  <a:pt x="62045" y="95297"/>
                </a:lnTo>
                <a:lnTo>
                  <a:pt x="68356" y="105144"/>
                </a:lnTo>
                <a:lnTo>
                  <a:pt x="64194" y="105144"/>
                </a:lnTo>
                <a:lnTo>
                  <a:pt x="59978" y="98452"/>
                </a:lnTo>
                <a:close/>
                <a:moveTo>
                  <a:pt x="85778" y="98452"/>
                </a:moveTo>
                <a:lnTo>
                  <a:pt x="81562" y="105144"/>
                </a:lnTo>
                <a:lnTo>
                  <a:pt x="77400" y="105144"/>
                </a:lnTo>
                <a:lnTo>
                  <a:pt x="83711" y="95297"/>
                </a:lnTo>
                <a:lnTo>
                  <a:pt x="77808" y="86103"/>
                </a:lnTo>
                <a:lnTo>
                  <a:pt x="81970" y="86103"/>
                </a:lnTo>
                <a:lnTo>
                  <a:pt x="85778" y="92087"/>
                </a:lnTo>
                <a:lnTo>
                  <a:pt x="89586" y="86103"/>
                </a:lnTo>
                <a:lnTo>
                  <a:pt x="93748" y="86103"/>
                </a:lnTo>
                <a:lnTo>
                  <a:pt x="87845" y="95297"/>
                </a:lnTo>
                <a:lnTo>
                  <a:pt x="94156" y="105144"/>
                </a:lnTo>
                <a:lnTo>
                  <a:pt x="89994" y="105144"/>
                </a:lnTo>
                <a:lnTo>
                  <a:pt x="85778" y="98452"/>
                </a:lnTo>
                <a:close/>
                <a:moveTo>
                  <a:pt x="111578" y="98452"/>
                </a:moveTo>
                <a:lnTo>
                  <a:pt x="107362" y="105144"/>
                </a:lnTo>
                <a:lnTo>
                  <a:pt x="103200" y="105144"/>
                </a:lnTo>
                <a:lnTo>
                  <a:pt x="109511" y="95297"/>
                </a:lnTo>
                <a:lnTo>
                  <a:pt x="103608" y="86103"/>
                </a:lnTo>
                <a:lnTo>
                  <a:pt x="107770" y="86103"/>
                </a:lnTo>
                <a:lnTo>
                  <a:pt x="111578" y="92087"/>
                </a:lnTo>
                <a:lnTo>
                  <a:pt x="115386" y="86103"/>
                </a:lnTo>
                <a:lnTo>
                  <a:pt x="119548" y="86103"/>
                </a:lnTo>
                <a:lnTo>
                  <a:pt x="113645" y="95297"/>
                </a:lnTo>
                <a:lnTo>
                  <a:pt x="119956" y="105144"/>
                </a:lnTo>
                <a:lnTo>
                  <a:pt x="115794" y="105144"/>
                </a:lnTo>
                <a:lnTo>
                  <a:pt x="111578" y="98452"/>
                </a:lnTo>
                <a:close/>
                <a:moveTo>
                  <a:pt x="137378" y="98452"/>
                </a:moveTo>
                <a:lnTo>
                  <a:pt x="133162" y="105144"/>
                </a:lnTo>
                <a:lnTo>
                  <a:pt x="129000" y="105144"/>
                </a:lnTo>
                <a:lnTo>
                  <a:pt x="135311" y="95297"/>
                </a:lnTo>
                <a:lnTo>
                  <a:pt x="129408" y="86103"/>
                </a:lnTo>
                <a:lnTo>
                  <a:pt x="133570" y="86103"/>
                </a:lnTo>
                <a:lnTo>
                  <a:pt x="137378" y="92087"/>
                </a:lnTo>
                <a:lnTo>
                  <a:pt x="141186" y="86103"/>
                </a:lnTo>
                <a:lnTo>
                  <a:pt x="145348" y="86103"/>
                </a:lnTo>
                <a:lnTo>
                  <a:pt x="139445" y="95297"/>
                </a:lnTo>
                <a:lnTo>
                  <a:pt x="145756" y="105144"/>
                </a:lnTo>
                <a:lnTo>
                  <a:pt x="141594" y="105144"/>
                </a:lnTo>
                <a:lnTo>
                  <a:pt x="137378" y="98452"/>
                </a:lnTo>
                <a:close/>
                <a:moveTo>
                  <a:pt x="163178" y="98452"/>
                </a:moveTo>
                <a:lnTo>
                  <a:pt x="158962" y="105144"/>
                </a:lnTo>
                <a:lnTo>
                  <a:pt x="154800" y="105144"/>
                </a:lnTo>
                <a:lnTo>
                  <a:pt x="161111" y="95297"/>
                </a:lnTo>
                <a:lnTo>
                  <a:pt x="155208" y="86103"/>
                </a:lnTo>
                <a:lnTo>
                  <a:pt x="159370" y="86103"/>
                </a:lnTo>
                <a:lnTo>
                  <a:pt x="163178" y="92087"/>
                </a:lnTo>
                <a:lnTo>
                  <a:pt x="166986" y="86103"/>
                </a:lnTo>
                <a:lnTo>
                  <a:pt x="171148" y="86103"/>
                </a:lnTo>
                <a:lnTo>
                  <a:pt x="165245" y="95297"/>
                </a:lnTo>
                <a:lnTo>
                  <a:pt x="171556" y="105144"/>
                </a:lnTo>
                <a:lnTo>
                  <a:pt x="167394" y="105144"/>
                </a:lnTo>
                <a:lnTo>
                  <a:pt x="163178" y="98452"/>
                </a:lnTo>
                <a:close/>
                <a:moveTo>
                  <a:pt x="188978" y="98452"/>
                </a:moveTo>
                <a:lnTo>
                  <a:pt x="184762" y="105144"/>
                </a:lnTo>
                <a:lnTo>
                  <a:pt x="180601" y="105144"/>
                </a:lnTo>
                <a:lnTo>
                  <a:pt x="186911" y="95297"/>
                </a:lnTo>
                <a:lnTo>
                  <a:pt x="181009" y="86103"/>
                </a:lnTo>
                <a:lnTo>
                  <a:pt x="185170" y="86103"/>
                </a:lnTo>
                <a:lnTo>
                  <a:pt x="188978" y="92087"/>
                </a:lnTo>
                <a:lnTo>
                  <a:pt x="192786" y="86103"/>
                </a:lnTo>
                <a:lnTo>
                  <a:pt x="196948" y="86103"/>
                </a:lnTo>
                <a:lnTo>
                  <a:pt x="191045" y="95297"/>
                </a:lnTo>
                <a:lnTo>
                  <a:pt x="197356" y="105144"/>
                </a:lnTo>
                <a:lnTo>
                  <a:pt x="193194" y="105144"/>
                </a:lnTo>
                <a:lnTo>
                  <a:pt x="188978" y="98452"/>
                </a:lnTo>
                <a:close/>
                <a:moveTo>
                  <a:pt x="214778" y="98452"/>
                </a:moveTo>
                <a:lnTo>
                  <a:pt x="210562" y="105144"/>
                </a:lnTo>
                <a:lnTo>
                  <a:pt x="206401" y="105144"/>
                </a:lnTo>
                <a:lnTo>
                  <a:pt x="212711" y="95297"/>
                </a:lnTo>
                <a:lnTo>
                  <a:pt x="206809" y="86103"/>
                </a:lnTo>
                <a:lnTo>
                  <a:pt x="210970" y="86103"/>
                </a:lnTo>
                <a:lnTo>
                  <a:pt x="214778" y="92087"/>
                </a:lnTo>
                <a:lnTo>
                  <a:pt x="218586" y="86103"/>
                </a:lnTo>
                <a:lnTo>
                  <a:pt x="222748" y="86103"/>
                </a:lnTo>
                <a:lnTo>
                  <a:pt x="216846" y="95297"/>
                </a:lnTo>
                <a:lnTo>
                  <a:pt x="223156" y="105144"/>
                </a:lnTo>
                <a:lnTo>
                  <a:pt x="218994" y="105144"/>
                </a:lnTo>
                <a:lnTo>
                  <a:pt x="214778" y="98452"/>
                </a:lnTo>
                <a:close/>
                <a:moveTo>
                  <a:pt x="240578" y="98452"/>
                </a:moveTo>
                <a:lnTo>
                  <a:pt x="236362" y="105144"/>
                </a:lnTo>
                <a:lnTo>
                  <a:pt x="232201" y="105144"/>
                </a:lnTo>
                <a:lnTo>
                  <a:pt x="238511" y="95297"/>
                </a:lnTo>
                <a:lnTo>
                  <a:pt x="232609" y="86103"/>
                </a:lnTo>
                <a:lnTo>
                  <a:pt x="236770" y="86103"/>
                </a:lnTo>
                <a:lnTo>
                  <a:pt x="240578" y="92087"/>
                </a:lnTo>
                <a:lnTo>
                  <a:pt x="244386" y="86103"/>
                </a:lnTo>
                <a:lnTo>
                  <a:pt x="248548" y="86103"/>
                </a:lnTo>
                <a:lnTo>
                  <a:pt x="242646" y="95297"/>
                </a:lnTo>
                <a:lnTo>
                  <a:pt x="248956" y="105144"/>
                </a:lnTo>
                <a:lnTo>
                  <a:pt x="244794" y="105144"/>
                </a:lnTo>
                <a:lnTo>
                  <a:pt x="240578" y="98452"/>
                </a:lnTo>
                <a:close/>
                <a:moveTo>
                  <a:pt x="266378" y="98452"/>
                </a:moveTo>
                <a:lnTo>
                  <a:pt x="262162" y="105144"/>
                </a:lnTo>
                <a:lnTo>
                  <a:pt x="258001" y="105144"/>
                </a:lnTo>
                <a:lnTo>
                  <a:pt x="264311" y="95297"/>
                </a:lnTo>
                <a:lnTo>
                  <a:pt x="258409" y="86103"/>
                </a:lnTo>
                <a:lnTo>
                  <a:pt x="262570" y="86103"/>
                </a:lnTo>
                <a:lnTo>
                  <a:pt x="266378" y="92087"/>
                </a:lnTo>
                <a:lnTo>
                  <a:pt x="270187" y="86103"/>
                </a:lnTo>
                <a:lnTo>
                  <a:pt x="274348" y="86103"/>
                </a:lnTo>
                <a:lnTo>
                  <a:pt x="268446" y="95297"/>
                </a:lnTo>
                <a:lnTo>
                  <a:pt x="274756" y="105144"/>
                </a:lnTo>
                <a:lnTo>
                  <a:pt x="270595" y="105144"/>
                </a:lnTo>
                <a:lnTo>
                  <a:pt x="266378" y="98452"/>
                </a:lnTo>
                <a:close/>
                <a:moveTo>
                  <a:pt x="292179" y="98452"/>
                </a:moveTo>
                <a:lnTo>
                  <a:pt x="287962" y="105144"/>
                </a:lnTo>
                <a:lnTo>
                  <a:pt x="283801" y="105144"/>
                </a:lnTo>
                <a:lnTo>
                  <a:pt x="290111" y="95297"/>
                </a:lnTo>
                <a:lnTo>
                  <a:pt x="284209" y="86103"/>
                </a:lnTo>
                <a:lnTo>
                  <a:pt x="288370" y="86103"/>
                </a:lnTo>
                <a:lnTo>
                  <a:pt x="292179" y="92087"/>
                </a:lnTo>
                <a:lnTo>
                  <a:pt x="295987" y="86103"/>
                </a:lnTo>
                <a:lnTo>
                  <a:pt x="300148" y="86103"/>
                </a:lnTo>
                <a:lnTo>
                  <a:pt x="294246" y="95297"/>
                </a:lnTo>
                <a:lnTo>
                  <a:pt x="300556" y="105144"/>
                </a:lnTo>
                <a:lnTo>
                  <a:pt x="296395" y="105144"/>
                </a:lnTo>
                <a:lnTo>
                  <a:pt x="292179" y="98452"/>
                </a:lnTo>
                <a:close/>
                <a:moveTo>
                  <a:pt x="317979" y="98452"/>
                </a:moveTo>
                <a:lnTo>
                  <a:pt x="313762" y="105144"/>
                </a:lnTo>
                <a:lnTo>
                  <a:pt x="309601" y="105144"/>
                </a:lnTo>
                <a:lnTo>
                  <a:pt x="315911" y="95297"/>
                </a:lnTo>
                <a:lnTo>
                  <a:pt x="310009" y="86103"/>
                </a:lnTo>
                <a:lnTo>
                  <a:pt x="314170" y="86103"/>
                </a:lnTo>
                <a:lnTo>
                  <a:pt x="317979" y="92087"/>
                </a:lnTo>
                <a:lnTo>
                  <a:pt x="321787" y="86103"/>
                </a:lnTo>
                <a:lnTo>
                  <a:pt x="325948" y="86103"/>
                </a:lnTo>
                <a:lnTo>
                  <a:pt x="320046" y="95297"/>
                </a:lnTo>
                <a:lnTo>
                  <a:pt x="326356" y="105144"/>
                </a:lnTo>
                <a:lnTo>
                  <a:pt x="322195" y="105144"/>
                </a:lnTo>
                <a:lnTo>
                  <a:pt x="317979" y="98452"/>
                </a:lnTo>
                <a:close/>
                <a:moveTo>
                  <a:pt x="343779" y="98452"/>
                </a:moveTo>
                <a:lnTo>
                  <a:pt x="339563" y="105144"/>
                </a:lnTo>
                <a:lnTo>
                  <a:pt x="335401" y="105144"/>
                </a:lnTo>
                <a:lnTo>
                  <a:pt x="341711" y="95297"/>
                </a:lnTo>
                <a:lnTo>
                  <a:pt x="335809" y="86103"/>
                </a:lnTo>
                <a:lnTo>
                  <a:pt x="339971" y="86103"/>
                </a:lnTo>
                <a:lnTo>
                  <a:pt x="343779" y="92087"/>
                </a:lnTo>
                <a:lnTo>
                  <a:pt x="347587" y="86103"/>
                </a:lnTo>
                <a:lnTo>
                  <a:pt x="351748" y="86103"/>
                </a:lnTo>
                <a:lnTo>
                  <a:pt x="345846" y="95297"/>
                </a:lnTo>
                <a:lnTo>
                  <a:pt x="352156" y="105144"/>
                </a:lnTo>
                <a:lnTo>
                  <a:pt x="347995" y="105144"/>
                </a:lnTo>
                <a:lnTo>
                  <a:pt x="343779" y="98452"/>
                </a:lnTo>
                <a:close/>
                <a:moveTo>
                  <a:pt x="369579" y="98452"/>
                </a:moveTo>
                <a:lnTo>
                  <a:pt x="365363" y="105144"/>
                </a:lnTo>
                <a:lnTo>
                  <a:pt x="361201" y="105144"/>
                </a:lnTo>
                <a:lnTo>
                  <a:pt x="367511" y="95297"/>
                </a:lnTo>
                <a:lnTo>
                  <a:pt x="361609" y="86103"/>
                </a:lnTo>
                <a:lnTo>
                  <a:pt x="365771" y="86103"/>
                </a:lnTo>
                <a:lnTo>
                  <a:pt x="369579" y="92087"/>
                </a:lnTo>
                <a:lnTo>
                  <a:pt x="373387" y="86103"/>
                </a:lnTo>
                <a:lnTo>
                  <a:pt x="377548" y="86103"/>
                </a:lnTo>
                <a:lnTo>
                  <a:pt x="371646" y="95297"/>
                </a:lnTo>
                <a:lnTo>
                  <a:pt x="377956" y="105144"/>
                </a:lnTo>
                <a:lnTo>
                  <a:pt x="373795" y="105144"/>
                </a:lnTo>
                <a:lnTo>
                  <a:pt x="369579" y="98452"/>
                </a:lnTo>
                <a:close/>
                <a:moveTo>
                  <a:pt x="395379" y="98452"/>
                </a:moveTo>
                <a:lnTo>
                  <a:pt x="391163" y="105144"/>
                </a:lnTo>
                <a:lnTo>
                  <a:pt x="387001" y="105144"/>
                </a:lnTo>
                <a:lnTo>
                  <a:pt x="393312" y="95297"/>
                </a:lnTo>
                <a:lnTo>
                  <a:pt x="387409" y="86103"/>
                </a:lnTo>
                <a:lnTo>
                  <a:pt x="391571" y="86103"/>
                </a:lnTo>
                <a:lnTo>
                  <a:pt x="395379" y="92087"/>
                </a:lnTo>
                <a:lnTo>
                  <a:pt x="399187" y="86103"/>
                </a:lnTo>
                <a:lnTo>
                  <a:pt x="403348" y="86103"/>
                </a:lnTo>
                <a:lnTo>
                  <a:pt x="397446" y="95297"/>
                </a:lnTo>
                <a:lnTo>
                  <a:pt x="403756" y="105144"/>
                </a:lnTo>
                <a:lnTo>
                  <a:pt x="399595" y="105144"/>
                </a:lnTo>
                <a:lnTo>
                  <a:pt x="395379" y="98452"/>
                </a:lnTo>
                <a:close/>
                <a:moveTo>
                  <a:pt x="421179" y="98452"/>
                </a:moveTo>
                <a:lnTo>
                  <a:pt x="416963" y="105144"/>
                </a:lnTo>
                <a:lnTo>
                  <a:pt x="412801" y="105144"/>
                </a:lnTo>
                <a:lnTo>
                  <a:pt x="419112" y="95297"/>
                </a:lnTo>
                <a:lnTo>
                  <a:pt x="413209" y="86103"/>
                </a:lnTo>
                <a:lnTo>
                  <a:pt x="417371" y="86103"/>
                </a:lnTo>
                <a:lnTo>
                  <a:pt x="421179" y="92087"/>
                </a:lnTo>
                <a:lnTo>
                  <a:pt x="424987" y="86103"/>
                </a:lnTo>
                <a:lnTo>
                  <a:pt x="429149" y="86103"/>
                </a:lnTo>
                <a:lnTo>
                  <a:pt x="423246" y="95297"/>
                </a:lnTo>
                <a:lnTo>
                  <a:pt x="429557" y="105144"/>
                </a:lnTo>
                <a:lnTo>
                  <a:pt x="425395" y="105144"/>
                </a:lnTo>
                <a:lnTo>
                  <a:pt x="421179" y="98452"/>
                </a:lnTo>
                <a:close/>
                <a:moveTo>
                  <a:pt x="446979" y="98452"/>
                </a:moveTo>
                <a:lnTo>
                  <a:pt x="442763" y="105144"/>
                </a:lnTo>
                <a:lnTo>
                  <a:pt x="438601" y="105144"/>
                </a:lnTo>
                <a:lnTo>
                  <a:pt x="444912" y="95297"/>
                </a:lnTo>
                <a:lnTo>
                  <a:pt x="439009" y="86103"/>
                </a:lnTo>
                <a:lnTo>
                  <a:pt x="443171" y="86103"/>
                </a:lnTo>
                <a:lnTo>
                  <a:pt x="446979" y="92087"/>
                </a:lnTo>
                <a:lnTo>
                  <a:pt x="450787" y="86103"/>
                </a:lnTo>
                <a:lnTo>
                  <a:pt x="454949" y="86103"/>
                </a:lnTo>
                <a:lnTo>
                  <a:pt x="449046" y="95297"/>
                </a:lnTo>
                <a:lnTo>
                  <a:pt x="455357" y="105144"/>
                </a:lnTo>
                <a:lnTo>
                  <a:pt x="451195" y="105144"/>
                </a:lnTo>
                <a:lnTo>
                  <a:pt x="446979" y="98452"/>
                </a:lnTo>
                <a:close/>
                <a:moveTo>
                  <a:pt x="472779" y="98452"/>
                </a:moveTo>
                <a:lnTo>
                  <a:pt x="468563" y="105144"/>
                </a:lnTo>
                <a:lnTo>
                  <a:pt x="464401" y="105144"/>
                </a:lnTo>
                <a:lnTo>
                  <a:pt x="470712" y="95297"/>
                </a:lnTo>
                <a:lnTo>
                  <a:pt x="464809" y="86103"/>
                </a:lnTo>
                <a:lnTo>
                  <a:pt x="468971" y="86103"/>
                </a:lnTo>
                <a:lnTo>
                  <a:pt x="472779" y="92087"/>
                </a:lnTo>
                <a:lnTo>
                  <a:pt x="476587" y="86103"/>
                </a:lnTo>
                <a:lnTo>
                  <a:pt x="480749" y="86103"/>
                </a:lnTo>
                <a:lnTo>
                  <a:pt x="474846" y="95297"/>
                </a:lnTo>
                <a:lnTo>
                  <a:pt x="481157" y="105144"/>
                </a:lnTo>
                <a:lnTo>
                  <a:pt x="476995" y="105144"/>
                </a:lnTo>
                <a:lnTo>
                  <a:pt x="472779" y="98452"/>
                </a:lnTo>
                <a:close/>
                <a:moveTo>
                  <a:pt x="498579" y="98452"/>
                </a:moveTo>
                <a:lnTo>
                  <a:pt x="494363" y="105144"/>
                </a:lnTo>
                <a:lnTo>
                  <a:pt x="490201" y="105144"/>
                </a:lnTo>
                <a:lnTo>
                  <a:pt x="496512" y="95297"/>
                </a:lnTo>
                <a:lnTo>
                  <a:pt x="490609" y="86103"/>
                </a:lnTo>
                <a:lnTo>
                  <a:pt x="494771" y="86103"/>
                </a:lnTo>
                <a:lnTo>
                  <a:pt x="498579" y="92087"/>
                </a:lnTo>
                <a:lnTo>
                  <a:pt x="502387" y="86103"/>
                </a:lnTo>
                <a:lnTo>
                  <a:pt x="506549" y="86103"/>
                </a:lnTo>
                <a:lnTo>
                  <a:pt x="500646" y="95297"/>
                </a:lnTo>
                <a:lnTo>
                  <a:pt x="506957" y="105144"/>
                </a:lnTo>
                <a:lnTo>
                  <a:pt x="502795" y="105144"/>
                </a:lnTo>
                <a:lnTo>
                  <a:pt x="498579" y="98452"/>
                </a:lnTo>
                <a:close/>
                <a:moveTo>
                  <a:pt x="8378" y="127153"/>
                </a:moveTo>
                <a:lnTo>
                  <a:pt x="4162" y="133845"/>
                </a:lnTo>
                <a:lnTo>
                  <a:pt x="0" y="133845"/>
                </a:lnTo>
                <a:lnTo>
                  <a:pt x="6310" y="123998"/>
                </a:lnTo>
                <a:lnTo>
                  <a:pt x="408" y="114804"/>
                </a:lnTo>
                <a:lnTo>
                  <a:pt x="4570" y="114804"/>
                </a:lnTo>
                <a:lnTo>
                  <a:pt x="8378" y="120788"/>
                </a:lnTo>
                <a:lnTo>
                  <a:pt x="12186" y="114804"/>
                </a:lnTo>
                <a:lnTo>
                  <a:pt x="16347" y="114804"/>
                </a:lnTo>
                <a:lnTo>
                  <a:pt x="10445" y="123998"/>
                </a:lnTo>
                <a:lnTo>
                  <a:pt x="16755" y="133845"/>
                </a:lnTo>
                <a:lnTo>
                  <a:pt x="12594" y="133845"/>
                </a:lnTo>
                <a:lnTo>
                  <a:pt x="8378" y="127153"/>
                </a:lnTo>
                <a:close/>
                <a:moveTo>
                  <a:pt x="34178" y="127153"/>
                </a:moveTo>
                <a:lnTo>
                  <a:pt x="29962" y="133845"/>
                </a:lnTo>
                <a:lnTo>
                  <a:pt x="25800" y="133845"/>
                </a:lnTo>
                <a:lnTo>
                  <a:pt x="32110" y="123998"/>
                </a:lnTo>
                <a:lnTo>
                  <a:pt x="26208" y="114804"/>
                </a:lnTo>
                <a:lnTo>
                  <a:pt x="30370" y="114804"/>
                </a:lnTo>
                <a:lnTo>
                  <a:pt x="34178" y="120788"/>
                </a:lnTo>
                <a:lnTo>
                  <a:pt x="37986" y="114804"/>
                </a:lnTo>
                <a:lnTo>
                  <a:pt x="42147" y="114804"/>
                </a:lnTo>
                <a:lnTo>
                  <a:pt x="36245" y="123998"/>
                </a:lnTo>
                <a:lnTo>
                  <a:pt x="42555" y="133845"/>
                </a:lnTo>
                <a:lnTo>
                  <a:pt x="38394" y="133845"/>
                </a:lnTo>
                <a:lnTo>
                  <a:pt x="34178" y="127153"/>
                </a:lnTo>
                <a:close/>
                <a:moveTo>
                  <a:pt x="59978" y="127153"/>
                </a:moveTo>
                <a:lnTo>
                  <a:pt x="55762" y="133845"/>
                </a:lnTo>
                <a:lnTo>
                  <a:pt x="51600" y="133845"/>
                </a:lnTo>
                <a:lnTo>
                  <a:pt x="57911" y="123998"/>
                </a:lnTo>
                <a:lnTo>
                  <a:pt x="52008" y="114804"/>
                </a:lnTo>
                <a:lnTo>
                  <a:pt x="56170" y="114804"/>
                </a:lnTo>
                <a:lnTo>
                  <a:pt x="59978" y="120788"/>
                </a:lnTo>
                <a:lnTo>
                  <a:pt x="63786" y="114804"/>
                </a:lnTo>
                <a:lnTo>
                  <a:pt x="67948" y="114804"/>
                </a:lnTo>
                <a:lnTo>
                  <a:pt x="62045" y="123998"/>
                </a:lnTo>
                <a:lnTo>
                  <a:pt x="68356" y="133845"/>
                </a:lnTo>
                <a:lnTo>
                  <a:pt x="64194" y="133845"/>
                </a:lnTo>
                <a:lnTo>
                  <a:pt x="59978" y="127153"/>
                </a:lnTo>
                <a:close/>
                <a:moveTo>
                  <a:pt x="85778" y="127153"/>
                </a:moveTo>
                <a:lnTo>
                  <a:pt x="81562" y="133845"/>
                </a:lnTo>
                <a:lnTo>
                  <a:pt x="77400" y="133845"/>
                </a:lnTo>
                <a:lnTo>
                  <a:pt x="83711" y="123998"/>
                </a:lnTo>
                <a:lnTo>
                  <a:pt x="77808" y="114804"/>
                </a:lnTo>
                <a:lnTo>
                  <a:pt x="81970" y="114804"/>
                </a:lnTo>
                <a:lnTo>
                  <a:pt x="85778" y="120788"/>
                </a:lnTo>
                <a:lnTo>
                  <a:pt x="89586" y="114804"/>
                </a:lnTo>
                <a:lnTo>
                  <a:pt x="93748" y="114804"/>
                </a:lnTo>
                <a:lnTo>
                  <a:pt x="87845" y="123998"/>
                </a:lnTo>
                <a:lnTo>
                  <a:pt x="94156" y="133845"/>
                </a:lnTo>
                <a:lnTo>
                  <a:pt x="89994" y="133845"/>
                </a:lnTo>
                <a:lnTo>
                  <a:pt x="85778" y="127153"/>
                </a:lnTo>
                <a:close/>
                <a:moveTo>
                  <a:pt x="111578" y="127153"/>
                </a:moveTo>
                <a:lnTo>
                  <a:pt x="107362" y="133845"/>
                </a:lnTo>
                <a:lnTo>
                  <a:pt x="103200" y="133845"/>
                </a:lnTo>
                <a:lnTo>
                  <a:pt x="109511" y="123998"/>
                </a:lnTo>
                <a:lnTo>
                  <a:pt x="103608" y="114804"/>
                </a:lnTo>
                <a:lnTo>
                  <a:pt x="107770" y="114804"/>
                </a:lnTo>
                <a:lnTo>
                  <a:pt x="111578" y="120788"/>
                </a:lnTo>
                <a:lnTo>
                  <a:pt x="115386" y="114804"/>
                </a:lnTo>
                <a:lnTo>
                  <a:pt x="119548" y="114804"/>
                </a:lnTo>
                <a:lnTo>
                  <a:pt x="113645" y="123998"/>
                </a:lnTo>
                <a:lnTo>
                  <a:pt x="119956" y="133845"/>
                </a:lnTo>
                <a:lnTo>
                  <a:pt x="115794" y="133845"/>
                </a:lnTo>
                <a:lnTo>
                  <a:pt x="111578" y="127153"/>
                </a:lnTo>
                <a:close/>
                <a:moveTo>
                  <a:pt x="137378" y="127153"/>
                </a:moveTo>
                <a:lnTo>
                  <a:pt x="133162" y="133845"/>
                </a:lnTo>
                <a:lnTo>
                  <a:pt x="129000" y="133845"/>
                </a:lnTo>
                <a:lnTo>
                  <a:pt x="135311" y="123998"/>
                </a:lnTo>
                <a:lnTo>
                  <a:pt x="129408" y="114804"/>
                </a:lnTo>
                <a:lnTo>
                  <a:pt x="133570" y="114804"/>
                </a:lnTo>
                <a:lnTo>
                  <a:pt x="137378" y="120788"/>
                </a:lnTo>
                <a:lnTo>
                  <a:pt x="141186" y="114804"/>
                </a:lnTo>
                <a:lnTo>
                  <a:pt x="145348" y="114804"/>
                </a:lnTo>
                <a:lnTo>
                  <a:pt x="139445" y="123998"/>
                </a:lnTo>
                <a:lnTo>
                  <a:pt x="145756" y="133845"/>
                </a:lnTo>
                <a:lnTo>
                  <a:pt x="141594" y="133845"/>
                </a:lnTo>
                <a:lnTo>
                  <a:pt x="137378" y="127153"/>
                </a:lnTo>
                <a:close/>
                <a:moveTo>
                  <a:pt x="163178" y="127153"/>
                </a:moveTo>
                <a:lnTo>
                  <a:pt x="158962" y="133845"/>
                </a:lnTo>
                <a:lnTo>
                  <a:pt x="154800" y="133845"/>
                </a:lnTo>
                <a:lnTo>
                  <a:pt x="161111" y="123998"/>
                </a:lnTo>
                <a:lnTo>
                  <a:pt x="155208" y="114804"/>
                </a:lnTo>
                <a:lnTo>
                  <a:pt x="159370" y="114804"/>
                </a:lnTo>
                <a:lnTo>
                  <a:pt x="163178" y="120788"/>
                </a:lnTo>
                <a:lnTo>
                  <a:pt x="166986" y="114804"/>
                </a:lnTo>
                <a:lnTo>
                  <a:pt x="171148" y="114804"/>
                </a:lnTo>
                <a:lnTo>
                  <a:pt x="165245" y="123998"/>
                </a:lnTo>
                <a:lnTo>
                  <a:pt x="171556" y="133845"/>
                </a:lnTo>
                <a:lnTo>
                  <a:pt x="167394" y="133845"/>
                </a:lnTo>
                <a:lnTo>
                  <a:pt x="163178" y="127153"/>
                </a:lnTo>
                <a:close/>
                <a:moveTo>
                  <a:pt x="188978" y="127153"/>
                </a:moveTo>
                <a:lnTo>
                  <a:pt x="184762" y="133845"/>
                </a:lnTo>
                <a:lnTo>
                  <a:pt x="180601" y="133845"/>
                </a:lnTo>
                <a:lnTo>
                  <a:pt x="186911" y="123998"/>
                </a:lnTo>
                <a:lnTo>
                  <a:pt x="181009" y="114804"/>
                </a:lnTo>
                <a:lnTo>
                  <a:pt x="185170" y="114804"/>
                </a:lnTo>
                <a:lnTo>
                  <a:pt x="188978" y="120788"/>
                </a:lnTo>
                <a:lnTo>
                  <a:pt x="192786" y="114804"/>
                </a:lnTo>
                <a:lnTo>
                  <a:pt x="196948" y="114804"/>
                </a:lnTo>
                <a:lnTo>
                  <a:pt x="191045" y="123998"/>
                </a:lnTo>
                <a:lnTo>
                  <a:pt x="197356" y="133845"/>
                </a:lnTo>
                <a:lnTo>
                  <a:pt x="193194" y="133845"/>
                </a:lnTo>
                <a:lnTo>
                  <a:pt x="188978" y="127153"/>
                </a:lnTo>
                <a:close/>
                <a:moveTo>
                  <a:pt x="214778" y="127153"/>
                </a:moveTo>
                <a:lnTo>
                  <a:pt x="210562" y="133845"/>
                </a:lnTo>
                <a:lnTo>
                  <a:pt x="206401" y="133845"/>
                </a:lnTo>
                <a:lnTo>
                  <a:pt x="212711" y="123998"/>
                </a:lnTo>
                <a:lnTo>
                  <a:pt x="206809" y="114804"/>
                </a:lnTo>
                <a:lnTo>
                  <a:pt x="210970" y="114804"/>
                </a:lnTo>
                <a:lnTo>
                  <a:pt x="214778" y="120788"/>
                </a:lnTo>
                <a:lnTo>
                  <a:pt x="218586" y="114804"/>
                </a:lnTo>
                <a:lnTo>
                  <a:pt x="222748" y="114804"/>
                </a:lnTo>
                <a:lnTo>
                  <a:pt x="216846" y="123998"/>
                </a:lnTo>
                <a:lnTo>
                  <a:pt x="223156" y="133845"/>
                </a:lnTo>
                <a:lnTo>
                  <a:pt x="218994" y="133845"/>
                </a:lnTo>
                <a:lnTo>
                  <a:pt x="214778" y="127153"/>
                </a:lnTo>
                <a:close/>
                <a:moveTo>
                  <a:pt x="240578" y="127153"/>
                </a:moveTo>
                <a:lnTo>
                  <a:pt x="236362" y="133845"/>
                </a:lnTo>
                <a:lnTo>
                  <a:pt x="232201" y="133845"/>
                </a:lnTo>
                <a:lnTo>
                  <a:pt x="238511" y="123998"/>
                </a:lnTo>
                <a:lnTo>
                  <a:pt x="232609" y="114804"/>
                </a:lnTo>
                <a:lnTo>
                  <a:pt x="236770" y="114804"/>
                </a:lnTo>
                <a:lnTo>
                  <a:pt x="240578" y="120788"/>
                </a:lnTo>
                <a:lnTo>
                  <a:pt x="244386" y="114804"/>
                </a:lnTo>
                <a:lnTo>
                  <a:pt x="248548" y="114804"/>
                </a:lnTo>
                <a:lnTo>
                  <a:pt x="242646" y="123998"/>
                </a:lnTo>
                <a:lnTo>
                  <a:pt x="248956" y="133845"/>
                </a:lnTo>
                <a:lnTo>
                  <a:pt x="244794" y="133845"/>
                </a:lnTo>
                <a:lnTo>
                  <a:pt x="240578" y="127153"/>
                </a:lnTo>
                <a:close/>
                <a:moveTo>
                  <a:pt x="266378" y="127153"/>
                </a:moveTo>
                <a:lnTo>
                  <a:pt x="262162" y="133845"/>
                </a:lnTo>
                <a:lnTo>
                  <a:pt x="258001" y="133845"/>
                </a:lnTo>
                <a:lnTo>
                  <a:pt x="264311" y="123998"/>
                </a:lnTo>
                <a:lnTo>
                  <a:pt x="258409" y="114804"/>
                </a:lnTo>
                <a:lnTo>
                  <a:pt x="262570" y="114804"/>
                </a:lnTo>
                <a:lnTo>
                  <a:pt x="266378" y="120788"/>
                </a:lnTo>
                <a:lnTo>
                  <a:pt x="270187" y="114804"/>
                </a:lnTo>
                <a:lnTo>
                  <a:pt x="274348" y="114804"/>
                </a:lnTo>
                <a:lnTo>
                  <a:pt x="268446" y="123998"/>
                </a:lnTo>
                <a:lnTo>
                  <a:pt x="274756" y="133845"/>
                </a:lnTo>
                <a:lnTo>
                  <a:pt x="270595" y="133845"/>
                </a:lnTo>
                <a:lnTo>
                  <a:pt x="266378" y="127153"/>
                </a:lnTo>
                <a:close/>
                <a:moveTo>
                  <a:pt x="292179" y="127153"/>
                </a:moveTo>
                <a:lnTo>
                  <a:pt x="287962" y="133845"/>
                </a:lnTo>
                <a:lnTo>
                  <a:pt x="283801" y="133845"/>
                </a:lnTo>
                <a:lnTo>
                  <a:pt x="290111" y="123998"/>
                </a:lnTo>
                <a:lnTo>
                  <a:pt x="284209" y="114804"/>
                </a:lnTo>
                <a:lnTo>
                  <a:pt x="288370" y="114804"/>
                </a:lnTo>
                <a:lnTo>
                  <a:pt x="292179" y="120788"/>
                </a:lnTo>
                <a:lnTo>
                  <a:pt x="295987" y="114804"/>
                </a:lnTo>
                <a:lnTo>
                  <a:pt x="300148" y="114804"/>
                </a:lnTo>
                <a:lnTo>
                  <a:pt x="294246" y="123998"/>
                </a:lnTo>
                <a:lnTo>
                  <a:pt x="300556" y="133845"/>
                </a:lnTo>
                <a:lnTo>
                  <a:pt x="296395" y="133845"/>
                </a:lnTo>
                <a:lnTo>
                  <a:pt x="292179" y="127153"/>
                </a:lnTo>
                <a:close/>
                <a:moveTo>
                  <a:pt x="317979" y="127153"/>
                </a:moveTo>
                <a:lnTo>
                  <a:pt x="313762" y="133845"/>
                </a:lnTo>
                <a:lnTo>
                  <a:pt x="309601" y="133845"/>
                </a:lnTo>
                <a:lnTo>
                  <a:pt x="315911" y="123998"/>
                </a:lnTo>
                <a:lnTo>
                  <a:pt x="310009" y="114804"/>
                </a:lnTo>
                <a:lnTo>
                  <a:pt x="314170" y="114804"/>
                </a:lnTo>
                <a:lnTo>
                  <a:pt x="317979" y="120788"/>
                </a:lnTo>
                <a:lnTo>
                  <a:pt x="321787" y="114804"/>
                </a:lnTo>
                <a:lnTo>
                  <a:pt x="325948" y="114804"/>
                </a:lnTo>
                <a:lnTo>
                  <a:pt x="320046" y="123998"/>
                </a:lnTo>
                <a:lnTo>
                  <a:pt x="326356" y="133845"/>
                </a:lnTo>
                <a:lnTo>
                  <a:pt x="322195" y="133845"/>
                </a:lnTo>
                <a:lnTo>
                  <a:pt x="317979" y="127153"/>
                </a:lnTo>
                <a:close/>
                <a:moveTo>
                  <a:pt x="343779" y="127153"/>
                </a:moveTo>
                <a:lnTo>
                  <a:pt x="339563" y="133845"/>
                </a:lnTo>
                <a:lnTo>
                  <a:pt x="335401" y="133845"/>
                </a:lnTo>
                <a:lnTo>
                  <a:pt x="341711" y="123998"/>
                </a:lnTo>
                <a:lnTo>
                  <a:pt x="335809" y="114804"/>
                </a:lnTo>
                <a:lnTo>
                  <a:pt x="339971" y="114804"/>
                </a:lnTo>
                <a:lnTo>
                  <a:pt x="343779" y="120788"/>
                </a:lnTo>
                <a:lnTo>
                  <a:pt x="347587" y="114804"/>
                </a:lnTo>
                <a:lnTo>
                  <a:pt x="351748" y="114804"/>
                </a:lnTo>
                <a:lnTo>
                  <a:pt x="345846" y="123998"/>
                </a:lnTo>
                <a:lnTo>
                  <a:pt x="352156" y="133845"/>
                </a:lnTo>
                <a:lnTo>
                  <a:pt x="347995" y="133845"/>
                </a:lnTo>
                <a:lnTo>
                  <a:pt x="343779" y="127153"/>
                </a:lnTo>
                <a:close/>
                <a:moveTo>
                  <a:pt x="369579" y="127153"/>
                </a:moveTo>
                <a:lnTo>
                  <a:pt x="365363" y="133845"/>
                </a:lnTo>
                <a:lnTo>
                  <a:pt x="361201" y="133845"/>
                </a:lnTo>
                <a:lnTo>
                  <a:pt x="367511" y="123998"/>
                </a:lnTo>
                <a:lnTo>
                  <a:pt x="361609" y="114804"/>
                </a:lnTo>
                <a:lnTo>
                  <a:pt x="365771" y="114804"/>
                </a:lnTo>
                <a:lnTo>
                  <a:pt x="369579" y="120788"/>
                </a:lnTo>
                <a:lnTo>
                  <a:pt x="373387" y="114804"/>
                </a:lnTo>
                <a:lnTo>
                  <a:pt x="377548" y="114804"/>
                </a:lnTo>
                <a:lnTo>
                  <a:pt x="371646" y="123998"/>
                </a:lnTo>
                <a:lnTo>
                  <a:pt x="377956" y="133845"/>
                </a:lnTo>
                <a:lnTo>
                  <a:pt x="373795" y="133845"/>
                </a:lnTo>
                <a:lnTo>
                  <a:pt x="369579" y="127153"/>
                </a:lnTo>
                <a:close/>
                <a:moveTo>
                  <a:pt x="395379" y="127153"/>
                </a:moveTo>
                <a:lnTo>
                  <a:pt x="391163" y="133845"/>
                </a:lnTo>
                <a:lnTo>
                  <a:pt x="387001" y="133845"/>
                </a:lnTo>
                <a:lnTo>
                  <a:pt x="393312" y="123998"/>
                </a:lnTo>
                <a:lnTo>
                  <a:pt x="387409" y="114804"/>
                </a:lnTo>
                <a:lnTo>
                  <a:pt x="391571" y="114804"/>
                </a:lnTo>
                <a:lnTo>
                  <a:pt x="395379" y="120788"/>
                </a:lnTo>
                <a:lnTo>
                  <a:pt x="399187" y="114804"/>
                </a:lnTo>
                <a:lnTo>
                  <a:pt x="403348" y="114804"/>
                </a:lnTo>
                <a:lnTo>
                  <a:pt x="397446" y="123998"/>
                </a:lnTo>
                <a:lnTo>
                  <a:pt x="403756" y="133845"/>
                </a:lnTo>
                <a:lnTo>
                  <a:pt x="399595" y="133845"/>
                </a:lnTo>
                <a:lnTo>
                  <a:pt x="395379" y="127153"/>
                </a:lnTo>
                <a:close/>
                <a:moveTo>
                  <a:pt x="421179" y="127153"/>
                </a:moveTo>
                <a:lnTo>
                  <a:pt x="416963" y="133845"/>
                </a:lnTo>
                <a:lnTo>
                  <a:pt x="412801" y="133845"/>
                </a:lnTo>
                <a:lnTo>
                  <a:pt x="419112" y="123998"/>
                </a:lnTo>
                <a:lnTo>
                  <a:pt x="413209" y="114804"/>
                </a:lnTo>
                <a:lnTo>
                  <a:pt x="417371" y="114804"/>
                </a:lnTo>
                <a:lnTo>
                  <a:pt x="421179" y="120788"/>
                </a:lnTo>
                <a:lnTo>
                  <a:pt x="424987" y="114804"/>
                </a:lnTo>
                <a:lnTo>
                  <a:pt x="429149" y="114804"/>
                </a:lnTo>
                <a:lnTo>
                  <a:pt x="423246" y="123998"/>
                </a:lnTo>
                <a:lnTo>
                  <a:pt x="429557" y="133845"/>
                </a:lnTo>
                <a:lnTo>
                  <a:pt x="425395" y="133845"/>
                </a:lnTo>
                <a:lnTo>
                  <a:pt x="421179" y="127153"/>
                </a:lnTo>
                <a:close/>
                <a:moveTo>
                  <a:pt x="446979" y="127153"/>
                </a:moveTo>
                <a:lnTo>
                  <a:pt x="442763" y="133845"/>
                </a:lnTo>
                <a:lnTo>
                  <a:pt x="438601" y="133845"/>
                </a:lnTo>
                <a:lnTo>
                  <a:pt x="444912" y="123998"/>
                </a:lnTo>
                <a:lnTo>
                  <a:pt x="439009" y="114804"/>
                </a:lnTo>
                <a:lnTo>
                  <a:pt x="443171" y="114804"/>
                </a:lnTo>
                <a:lnTo>
                  <a:pt x="446979" y="120788"/>
                </a:lnTo>
                <a:lnTo>
                  <a:pt x="450787" y="114804"/>
                </a:lnTo>
                <a:lnTo>
                  <a:pt x="454949" y="114804"/>
                </a:lnTo>
                <a:lnTo>
                  <a:pt x="449046" y="123998"/>
                </a:lnTo>
                <a:lnTo>
                  <a:pt x="455357" y="133845"/>
                </a:lnTo>
                <a:lnTo>
                  <a:pt x="451195" y="133845"/>
                </a:lnTo>
                <a:lnTo>
                  <a:pt x="446979" y="127153"/>
                </a:lnTo>
                <a:close/>
                <a:moveTo>
                  <a:pt x="472779" y="127153"/>
                </a:moveTo>
                <a:lnTo>
                  <a:pt x="468563" y="133845"/>
                </a:lnTo>
                <a:lnTo>
                  <a:pt x="464401" y="133845"/>
                </a:lnTo>
                <a:lnTo>
                  <a:pt x="470712" y="123998"/>
                </a:lnTo>
                <a:lnTo>
                  <a:pt x="464809" y="114804"/>
                </a:lnTo>
                <a:lnTo>
                  <a:pt x="468971" y="114804"/>
                </a:lnTo>
                <a:lnTo>
                  <a:pt x="472779" y="120788"/>
                </a:lnTo>
                <a:lnTo>
                  <a:pt x="476587" y="114804"/>
                </a:lnTo>
                <a:lnTo>
                  <a:pt x="480749" y="114804"/>
                </a:lnTo>
                <a:lnTo>
                  <a:pt x="474846" y="123998"/>
                </a:lnTo>
                <a:lnTo>
                  <a:pt x="481157" y="133845"/>
                </a:lnTo>
                <a:lnTo>
                  <a:pt x="476995" y="133845"/>
                </a:lnTo>
                <a:lnTo>
                  <a:pt x="472779" y="127153"/>
                </a:lnTo>
                <a:close/>
                <a:moveTo>
                  <a:pt x="498579" y="127153"/>
                </a:moveTo>
                <a:lnTo>
                  <a:pt x="494363" y="133845"/>
                </a:lnTo>
                <a:lnTo>
                  <a:pt x="490201" y="133845"/>
                </a:lnTo>
                <a:lnTo>
                  <a:pt x="496512" y="123998"/>
                </a:lnTo>
                <a:lnTo>
                  <a:pt x="490609" y="114804"/>
                </a:lnTo>
                <a:lnTo>
                  <a:pt x="494771" y="114804"/>
                </a:lnTo>
                <a:lnTo>
                  <a:pt x="498579" y="120788"/>
                </a:lnTo>
                <a:lnTo>
                  <a:pt x="502387" y="114804"/>
                </a:lnTo>
                <a:lnTo>
                  <a:pt x="506549" y="114804"/>
                </a:lnTo>
                <a:lnTo>
                  <a:pt x="500646" y="123998"/>
                </a:lnTo>
                <a:lnTo>
                  <a:pt x="506957" y="133845"/>
                </a:lnTo>
                <a:lnTo>
                  <a:pt x="502795" y="133845"/>
                </a:lnTo>
                <a:lnTo>
                  <a:pt x="498579" y="127153"/>
                </a:lnTo>
                <a:close/>
                <a:moveTo>
                  <a:pt x="8378" y="155854"/>
                </a:moveTo>
                <a:lnTo>
                  <a:pt x="4162" y="162545"/>
                </a:lnTo>
                <a:lnTo>
                  <a:pt x="0" y="162545"/>
                </a:lnTo>
                <a:lnTo>
                  <a:pt x="6310" y="152699"/>
                </a:lnTo>
                <a:lnTo>
                  <a:pt x="408" y="143505"/>
                </a:lnTo>
                <a:lnTo>
                  <a:pt x="4570" y="143505"/>
                </a:lnTo>
                <a:lnTo>
                  <a:pt x="8378" y="149489"/>
                </a:lnTo>
                <a:lnTo>
                  <a:pt x="12186" y="143505"/>
                </a:lnTo>
                <a:lnTo>
                  <a:pt x="16347" y="143505"/>
                </a:lnTo>
                <a:lnTo>
                  <a:pt x="10445" y="152699"/>
                </a:lnTo>
                <a:lnTo>
                  <a:pt x="16755" y="162545"/>
                </a:lnTo>
                <a:lnTo>
                  <a:pt x="12594" y="162545"/>
                </a:lnTo>
                <a:lnTo>
                  <a:pt x="8378" y="155854"/>
                </a:lnTo>
                <a:close/>
                <a:moveTo>
                  <a:pt x="34178" y="155854"/>
                </a:moveTo>
                <a:lnTo>
                  <a:pt x="29962" y="162545"/>
                </a:lnTo>
                <a:lnTo>
                  <a:pt x="25800" y="162545"/>
                </a:lnTo>
                <a:lnTo>
                  <a:pt x="32110" y="152699"/>
                </a:lnTo>
                <a:lnTo>
                  <a:pt x="26208" y="143505"/>
                </a:lnTo>
                <a:lnTo>
                  <a:pt x="30370" y="143505"/>
                </a:lnTo>
                <a:lnTo>
                  <a:pt x="34178" y="149489"/>
                </a:lnTo>
                <a:lnTo>
                  <a:pt x="37986" y="143505"/>
                </a:lnTo>
                <a:lnTo>
                  <a:pt x="42147" y="143505"/>
                </a:lnTo>
                <a:lnTo>
                  <a:pt x="36245" y="152699"/>
                </a:lnTo>
                <a:lnTo>
                  <a:pt x="42555" y="162545"/>
                </a:lnTo>
                <a:lnTo>
                  <a:pt x="38394" y="162545"/>
                </a:lnTo>
                <a:lnTo>
                  <a:pt x="34178" y="155854"/>
                </a:lnTo>
                <a:close/>
                <a:moveTo>
                  <a:pt x="59978" y="155854"/>
                </a:moveTo>
                <a:lnTo>
                  <a:pt x="55762" y="162545"/>
                </a:lnTo>
                <a:lnTo>
                  <a:pt x="51600" y="162545"/>
                </a:lnTo>
                <a:lnTo>
                  <a:pt x="57911" y="152699"/>
                </a:lnTo>
                <a:lnTo>
                  <a:pt x="52008" y="143505"/>
                </a:lnTo>
                <a:lnTo>
                  <a:pt x="56170" y="143505"/>
                </a:lnTo>
                <a:lnTo>
                  <a:pt x="59978" y="149489"/>
                </a:lnTo>
                <a:lnTo>
                  <a:pt x="63786" y="143505"/>
                </a:lnTo>
                <a:lnTo>
                  <a:pt x="67948" y="143505"/>
                </a:lnTo>
                <a:lnTo>
                  <a:pt x="62045" y="152699"/>
                </a:lnTo>
                <a:lnTo>
                  <a:pt x="68356" y="162545"/>
                </a:lnTo>
                <a:lnTo>
                  <a:pt x="64194" y="162545"/>
                </a:lnTo>
                <a:lnTo>
                  <a:pt x="59978" y="155854"/>
                </a:lnTo>
                <a:close/>
                <a:moveTo>
                  <a:pt x="85778" y="155854"/>
                </a:moveTo>
                <a:lnTo>
                  <a:pt x="81562" y="162545"/>
                </a:lnTo>
                <a:lnTo>
                  <a:pt x="77400" y="162545"/>
                </a:lnTo>
                <a:lnTo>
                  <a:pt x="83711" y="152699"/>
                </a:lnTo>
                <a:lnTo>
                  <a:pt x="77808" y="143505"/>
                </a:lnTo>
                <a:lnTo>
                  <a:pt x="81970" y="143505"/>
                </a:lnTo>
                <a:lnTo>
                  <a:pt x="85778" y="149489"/>
                </a:lnTo>
                <a:lnTo>
                  <a:pt x="89586" y="143505"/>
                </a:lnTo>
                <a:lnTo>
                  <a:pt x="93748" y="143505"/>
                </a:lnTo>
                <a:lnTo>
                  <a:pt x="87845" y="152699"/>
                </a:lnTo>
                <a:lnTo>
                  <a:pt x="94156" y="162545"/>
                </a:lnTo>
                <a:lnTo>
                  <a:pt x="89994" y="162545"/>
                </a:lnTo>
                <a:lnTo>
                  <a:pt x="85778" y="155854"/>
                </a:lnTo>
                <a:close/>
                <a:moveTo>
                  <a:pt x="111578" y="155854"/>
                </a:moveTo>
                <a:lnTo>
                  <a:pt x="107362" y="162545"/>
                </a:lnTo>
                <a:lnTo>
                  <a:pt x="103200" y="162545"/>
                </a:lnTo>
                <a:lnTo>
                  <a:pt x="109511" y="152699"/>
                </a:lnTo>
                <a:lnTo>
                  <a:pt x="103608" y="143505"/>
                </a:lnTo>
                <a:lnTo>
                  <a:pt x="107770" y="143505"/>
                </a:lnTo>
                <a:lnTo>
                  <a:pt x="111578" y="149489"/>
                </a:lnTo>
                <a:lnTo>
                  <a:pt x="115386" y="143505"/>
                </a:lnTo>
                <a:lnTo>
                  <a:pt x="119548" y="143505"/>
                </a:lnTo>
                <a:lnTo>
                  <a:pt x="113645" y="152699"/>
                </a:lnTo>
                <a:lnTo>
                  <a:pt x="119956" y="162545"/>
                </a:lnTo>
                <a:lnTo>
                  <a:pt x="115794" y="162545"/>
                </a:lnTo>
                <a:lnTo>
                  <a:pt x="111578" y="155854"/>
                </a:lnTo>
                <a:close/>
                <a:moveTo>
                  <a:pt x="137378" y="155854"/>
                </a:moveTo>
                <a:lnTo>
                  <a:pt x="133162" y="162545"/>
                </a:lnTo>
                <a:lnTo>
                  <a:pt x="129000" y="162545"/>
                </a:lnTo>
                <a:lnTo>
                  <a:pt x="135311" y="152699"/>
                </a:lnTo>
                <a:lnTo>
                  <a:pt x="129408" y="143505"/>
                </a:lnTo>
                <a:lnTo>
                  <a:pt x="133570" y="143505"/>
                </a:lnTo>
                <a:lnTo>
                  <a:pt x="137378" y="149489"/>
                </a:lnTo>
                <a:lnTo>
                  <a:pt x="141186" y="143505"/>
                </a:lnTo>
                <a:lnTo>
                  <a:pt x="145348" y="143505"/>
                </a:lnTo>
                <a:lnTo>
                  <a:pt x="139445" y="152699"/>
                </a:lnTo>
                <a:lnTo>
                  <a:pt x="145756" y="162545"/>
                </a:lnTo>
                <a:lnTo>
                  <a:pt x="141594" y="162545"/>
                </a:lnTo>
                <a:lnTo>
                  <a:pt x="137378" y="155854"/>
                </a:lnTo>
                <a:close/>
                <a:moveTo>
                  <a:pt x="163178" y="155854"/>
                </a:moveTo>
                <a:lnTo>
                  <a:pt x="158962" y="162545"/>
                </a:lnTo>
                <a:lnTo>
                  <a:pt x="154800" y="162545"/>
                </a:lnTo>
                <a:lnTo>
                  <a:pt x="161111" y="152699"/>
                </a:lnTo>
                <a:lnTo>
                  <a:pt x="155208" y="143505"/>
                </a:lnTo>
                <a:lnTo>
                  <a:pt x="159370" y="143505"/>
                </a:lnTo>
                <a:lnTo>
                  <a:pt x="163178" y="149489"/>
                </a:lnTo>
                <a:lnTo>
                  <a:pt x="166986" y="143505"/>
                </a:lnTo>
                <a:lnTo>
                  <a:pt x="171148" y="143505"/>
                </a:lnTo>
                <a:lnTo>
                  <a:pt x="165245" y="152699"/>
                </a:lnTo>
                <a:lnTo>
                  <a:pt x="171556" y="162545"/>
                </a:lnTo>
                <a:lnTo>
                  <a:pt x="167394" y="162545"/>
                </a:lnTo>
                <a:lnTo>
                  <a:pt x="163178" y="155854"/>
                </a:lnTo>
                <a:close/>
                <a:moveTo>
                  <a:pt x="188978" y="155854"/>
                </a:moveTo>
                <a:lnTo>
                  <a:pt x="184762" y="162545"/>
                </a:lnTo>
                <a:lnTo>
                  <a:pt x="180601" y="162545"/>
                </a:lnTo>
                <a:lnTo>
                  <a:pt x="186911" y="152699"/>
                </a:lnTo>
                <a:lnTo>
                  <a:pt x="181009" y="143505"/>
                </a:lnTo>
                <a:lnTo>
                  <a:pt x="185170" y="143505"/>
                </a:lnTo>
                <a:lnTo>
                  <a:pt x="188978" y="149489"/>
                </a:lnTo>
                <a:lnTo>
                  <a:pt x="192786" y="143505"/>
                </a:lnTo>
                <a:lnTo>
                  <a:pt x="196948" y="143505"/>
                </a:lnTo>
                <a:lnTo>
                  <a:pt x="191045" y="152699"/>
                </a:lnTo>
                <a:lnTo>
                  <a:pt x="197356" y="162545"/>
                </a:lnTo>
                <a:lnTo>
                  <a:pt x="193194" y="162545"/>
                </a:lnTo>
                <a:lnTo>
                  <a:pt x="188978" y="155854"/>
                </a:lnTo>
                <a:close/>
                <a:moveTo>
                  <a:pt x="214778" y="155854"/>
                </a:moveTo>
                <a:lnTo>
                  <a:pt x="210562" y="162545"/>
                </a:lnTo>
                <a:lnTo>
                  <a:pt x="206401" y="162545"/>
                </a:lnTo>
                <a:lnTo>
                  <a:pt x="212711" y="152699"/>
                </a:lnTo>
                <a:lnTo>
                  <a:pt x="206809" y="143505"/>
                </a:lnTo>
                <a:lnTo>
                  <a:pt x="210970" y="143505"/>
                </a:lnTo>
                <a:lnTo>
                  <a:pt x="214778" y="149489"/>
                </a:lnTo>
                <a:lnTo>
                  <a:pt x="218586" y="143505"/>
                </a:lnTo>
                <a:lnTo>
                  <a:pt x="222748" y="143505"/>
                </a:lnTo>
                <a:lnTo>
                  <a:pt x="216846" y="152699"/>
                </a:lnTo>
                <a:lnTo>
                  <a:pt x="223156" y="162545"/>
                </a:lnTo>
                <a:lnTo>
                  <a:pt x="218994" y="162545"/>
                </a:lnTo>
                <a:lnTo>
                  <a:pt x="214778" y="155854"/>
                </a:lnTo>
                <a:close/>
                <a:moveTo>
                  <a:pt x="240578" y="155854"/>
                </a:moveTo>
                <a:lnTo>
                  <a:pt x="236362" y="162545"/>
                </a:lnTo>
                <a:lnTo>
                  <a:pt x="232201" y="162545"/>
                </a:lnTo>
                <a:lnTo>
                  <a:pt x="238511" y="152699"/>
                </a:lnTo>
                <a:lnTo>
                  <a:pt x="232609" y="143505"/>
                </a:lnTo>
                <a:lnTo>
                  <a:pt x="236770" y="143505"/>
                </a:lnTo>
                <a:lnTo>
                  <a:pt x="240578" y="149489"/>
                </a:lnTo>
                <a:lnTo>
                  <a:pt x="244386" y="143505"/>
                </a:lnTo>
                <a:lnTo>
                  <a:pt x="248548" y="143505"/>
                </a:lnTo>
                <a:lnTo>
                  <a:pt x="242646" y="152699"/>
                </a:lnTo>
                <a:lnTo>
                  <a:pt x="248956" y="162545"/>
                </a:lnTo>
                <a:lnTo>
                  <a:pt x="244794" y="162545"/>
                </a:lnTo>
                <a:lnTo>
                  <a:pt x="240578" y="155854"/>
                </a:lnTo>
                <a:close/>
                <a:moveTo>
                  <a:pt x="266378" y="155854"/>
                </a:moveTo>
                <a:lnTo>
                  <a:pt x="262162" y="162545"/>
                </a:lnTo>
                <a:lnTo>
                  <a:pt x="258001" y="162545"/>
                </a:lnTo>
                <a:lnTo>
                  <a:pt x="264311" y="152699"/>
                </a:lnTo>
                <a:lnTo>
                  <a:pt x="258409" y="143505"/>
                </a:lnTo>
                <a:lnTo>
                  <a:pt x="262570" y="143505"/>
                </a:lnTo>
                <a:lnTo>
                  <a:pt x="266378" y="149489"/>
                </a:lnTo>
                <a:lnTo>
                  <a:pt x="270187" y="143505"/>
                </a:lnTo>
                <a:lnTo>
                  <a:pt x="274348" y="143505"/>
                </a:lnTo>
                <a:lnTo>
                  <a:pt x="268446" y="152699"/>
                </a:lnTo>
                <a:lnTo>
                  <a:pt x="274756" y="162545"/>
                </a:lnTo>
                <a:lnTo>
                  <a:pt x="270595" y="162545"/>
                </a:lnTo>
                <a:lnTo>
                  <a:pt x="266378" y="155854"/>
                </a:lnTo>
                <a:close/>
                <a:moveTo>
                  <a:pt x="292179" y="155854"/>
                </a:moveTo>
                <a:lnTo>
                  <a:pt x="287962" y="162545"/>
                </a:lnTo>
                <a:lnTo>
                  <a:pt x="283801" y="162545"/>
                </a:lnTo>
                <a:lnTo>
                  <a:pt x="290111" y="152699"/>
                </a:lnTo>
                <a:lnTo>
                  <a:pt x="284209" y="143505"/>
                </a:lnTo>
                <a:lnTo>
                  <a:pt x="288370" y="143505"/>
                </a:lnTo>
                <a:lnTo>
                  <a:pt x="292179" y="149489"/>
                </a:lnTo>
                <a:lnTo>
                  <a:pt x="295987" y="143505"/>
                </a:lnTo>
                <a:lnTo>
                  <a:pt x="300148" y="143505"/>
                </a:lnTo>
                <a:lnTo>
                  <a:pt x="294246" y="152699"/>
                </a:lnTo>
                <a:lnTo>
                  <a:pt x="300556" y="162545"/>
                </a:lnTo>
                <a:lnTo>
                  <a:pt x="296395" y="162545"/>
                </a:lnTo>
                <a:lnTo>
                  <a:pt x="292179" y="155854"/>
                </a:lnTo>
                <a:close/>
                <a:moveTo>
                  <a:pt x="317979" y="155854"/>
                </a:moveTo>
                <a:lnTo>
                  <a:pt x="313762" y="162545"/>
                </a:lnTo>
                <a:lnTo>
                  <a:pt x="309601" y="162545"/>
                </a:lnTo>
                <a:lnTo>
                  <a:pt x="315911" y="152699"/>
                </a:lnTo>
                <a:lnTo>
                  <a:pt x="310009" y="143505"/>
                </a:lnTo>
                <a:lnTo>
                  <a:pt x="314170" y="143505"/>
                </a:lnTo>
                <a:lnTo>
                  <a:pt x="317979" y="149489"/>
                </a:lnTo>
                <a:lnTo>
                  <a:pt x="321787" y="143505"/>
                </a:lnTo>
                <a:lnTo>
                  <a:pt x="325948" y="143505"/>
                </a:lnTo>
                <a:lnTo>
                  <a:pt x="320046" y="152699"/>
                </a:lnTo>
                <a:lnTo>
                  <a:pt x="326356" y="162545"/>
                </a:lnTo>
                <a:lnTo>
                  <a:pt x="322195" y="162545"/>
                </a:lnTo>
                <a:lnTo>
                  <a:pt x="317979" y="155854"/>
                </a:lnTo>
                <a:close/>
                <a:moveTo>
                  <a:pt x="343779" y="155854"/>
                </a:moveTo>
                <a:lnTo>
                  <a:pt x="339563" y="162545"/>
                </a:lnTo>
                <a:lnTo>
                  <a:pt x="335401" y="162545"/>
                </a:lnTo>
                <a:lnTo>
                  <a:pt x="341711" y="152699"/>
                </a:lnTo>
                <a:lnTo>
                  <a:pt x="335809" y="143505"/>
                </a:lnTo>
                <a:lnTo>
                  <a:pt x="339971" y="143505"/>
                </a:lnTo>
                <a:lnTo>
                  <a:pt x="343779" y="149489"/>
                </a:lnTo>
                <a:lnTo>
                  <a:pt x="347587" y="143505"/>
                </a:lnTo>
                <a:lnTo>
                  <a:pt x="351748" y="143505"/>
                </a:lnTo>
                <a:lnTo>
                  <a:pt x="345846" y="152699"/>
                </a:lnTo>
                <a:lnTo>
                  <a:pt x="352156" y="162545"/>
                </a:lnTo>
                <a:lnTo>
                  <a:pt x="347995" y="162545"/>
                </a:lnTo>
                <a:lnTo>
                  <a:pt x="343779" y="155854"/>
                </a:lnTo>
                <a:close/>
                <a:moveTo>
                  <a:pt x="369579" y="155854"/>
                </a:moveTo>
                <a:lnTo>
                  <a:pt x="365363" y="162545"/>
                </a:lnTo>
                <a:lnTo>
                  <a:pt x="361201" y="162545"/>
                </a:lnTo>
                <a:lnTo>
                  <a:pt x="367511" y="152699"/>
                </a:lnTo>
                <a:lnTo>
                  <a:pt x="361609" y="143505"/>
                </a:lnTo>
                <a:lnTo>
                  <a:pt x="365771" y="143505"/>
                </a:lnTo>
                <a:lnTo>
                  <a:pt x="369579" y="149489"/>
                </a:lnTo>
                <a:lnTo>
                  <a:pt x="373387" y="143505"/>
                </a:lnTo>
                <a:lnTo>
                  <a:pt x="377548" y="143505"/>
                </a:lnTo>
                <a:lnTo>
                  <a:pt x="371646" y="152699"/>
                </a:lnTo>
                <a:lnTo>
                  <a:pt x="377956" y="162545"/>
                </a:lnTo>
                <a:lnTo>
                  <a:pt x="373795" y="162545"/>
                </a:lnTo>
                <a:lnTo>
                  <a:pt x="369579" y="155854"/>
                </a:lnTo>
                <a:close/>
                <a:moveTo>
                  <a:pt x="395379" y="155854"/>
                </a:moveTo>
                <a:lnTo>
                  <a:pt x="391163" y="162545"/>
                </a:lnTo>
                <a:lnTo>
                  <a:pt x="387001" y="162545"/>
                </a:lnTo>
                <a:lnTo>
                  <a:pt x="393312" y="152699"/>
                </a:lnTo>
                <a:lnTo>
                  <a:pt x="387409" y="143505"/>
                </a:lnTo>
                <a:lnTo>
                  <a:pt x="391571" y="143505"/>
                </a:lnTo>
                <a:lnTo>
                  <a:pt x="395379" y="149489"/>
                </a:lnTo>
                <a:lnTo>
                  <a:pt x="399187" y="143505"/>
                </a:lnTo>
                <a:lnTo>
                  <a:pt x="403348" y="143505"/>
                </a:lnTo>
                <a:lnTo>
                  <a:pt x="397446" y="152699"/>
                </a:lnTo>
                <a:lnTo>
                  <a:pt x="403756" y="162545"/>
                </a:lnTo>
                <a:lnTo>
                  <a:pt x="399595" y="162545"/>
                </a:lnTo>
                <a:lnTo>
                  <a:pt x="395379" y="155854"/>
                </a:lnTo>
                <a:close/>
                <a:moveTo>
                  <a:pt x="421179" y="155854"/>
                </a:moveTo>
                <a:lnTo>
                  <a:pt x="416963" y="162545"/>
                </a:lnTo>
                <a:lnTo>
                  <a:pt x="412801" y="162545"/>
                </a:lnTo>
                <a:lnTo>
                  <a:pt x="419112" y="152699"/>
                </a:lnTo>
                <a:lnTo>
                  <a:pt x="413209" y="143505"/>
                </a:lnTo>
                <a:lnTo>
                  <a:pt x="417371" y="143505"/>
                </a:lnTo>
                <a:lnTo>
                  <a:pt x="421179" y="149489"/>
                </a:lnTo>
                <a:lnTo>
                  <a:pt x="424987" y="143505"/>
                </a:lnTo>
                <a:lnTo>
                  <a:pt x="429149" y="143505"/>
                </a:lnTo>
                <a:lnTo>
                  <a:pt x="423246" y="152699"/>
                </a:lnTo>
                <a:lnTo>
                  <a:pt x="429557" y="162545"/>
                </a:lnTo>
                <a:lnTo>
                  <a:pt x="425395" y="162545"/>
                </a:lnTo>
                <a:lnTo>
                  <a:pt x="421179" y="155854"/>
                </a:lnTo>
                <a:close/>
                <a:moveTo>
                  <a:pt x="446979" y="155854"/>
                </a:moveTo>
                <a:lnTo>
                  <a:pt x="442763" y="162545"/>
                </a:lnTo>
                <a:lnTo>
                  <a:pt x="438601" y="162545"/>
                </a:lnTo>
                <a:lnTo>
                  <a:pt x="444912" y="152699"/>
                </a:lnTo>
                <a:lnTo>
                  <a:pt x="439009" y="143505"/>
                </a:lnTo>
                <a:lnTo>
                  <a:pt x="443171" y="143505"/>
                </a:lnTo>
                <a:lnTo>
                  <a:pt x="446979" y="149489"/>
                </a:lnTo>
                <a:lnTo>
                  <a:pt x="450787" y="143505"/>
                </a:lnTo>
                <a:lnTo>
                  <a:pt x="454949" y="143505"/>
                </a:lnTo>
                <a:lnTo>
                  <a:pt x="449046" y="152699"/>
                </a:lnTo>
                <a:lnTo>
                  <a:pt x="455357" y="162545"/>
                </a:lnTo>
                <a:lnTo>
                  <a:pt x="451195" y="162545"/>
                </a:lnTo>
                <a:lnTo>
                  <a:pt x="446979" y="155854"/>
                </a:lnTo>
                <a:close/>
                <a:moveTo>
                  <a:pt x="472779" y="155854"/>
                </a:moveTo>
                <a:lnTo>
                  <a:pt x="468563" y="162545"/>
                </a:lnTo>
                <a:lnTo>
                  <a:pt x="464401" y="162545"/>
                </a:lnTo>
                <a:lnTo>
                  <a:pt x="470712" y="152699"/>
                </a:lnTo>
                <a:lnTo>
                  <a:pt x="464809" y="143505"/>
                </a:lnTo>
                <a:lnTo>
                  <a:pt x="468971" y="143505"/>
                </a:lnTo>
                <a:lnTo>
                  <a:pt x="472779" y="149489"/>
                </a:lnTo>
                <a:lnTo>
                  <a:pt x="476587" y="143505"/>
                </a:lnTo>
                <a:lnTo>
                  <a:pt x="480749" y="143505"/>
                </a:lnTo>
                <a:lnTo>
                  <a:pt x="474846" y="152699"/>
                </a:lnTo>
                <a:lnTo>
                  <a:pt x="481157" y="162545"/>
                </a:lnTo>
                <a:lnTo>
                  <a:pt x="476995" y="162545"/>
                </a:lnTo>
                <a:lnTo>
                  <a:pt x="472779" y="155854"/>
                </a:lnTo>
                <a:close/>
                <a:moveTo>
                  <a:pt x="498579" y="155854"/>
                </a:moveTo>
                <a:lnTo>
                  <a:pt x="494363" y="162545"/>
                </a:lnTo>
                <a:lnTo>
                  <a:pt x="490201" y="162545"/>
                </a:lnTo>
                <a:lnTo>
                  <a:pt x="496512" y="152699"/>
                </a:lnTo>
                <a:lnTo>
                  <a:pt x="490609" y="143505"/>
                </a:lnTo>
                <a:lnTo>
                  <a:pt x="494771" y="143505"/>
                </a:lnTo>
                <a:lnTo>
                  <a:pt x="498579" y="149489"/>
                </a:lnTo>
                <a:lnTo>
                  <a:pt x="502387" y="143505"/>
                </a:lnTo>
                <a:lnTo>
                  <a:pt x="506549" y="143505"/>
                </a:lnTo>
                <a:lnTo>
                  <a:pt x="500646" y="152699"/>
                </a:lnTo>
                <a:lnTo>
                  <a:pt x="506957" y="162545"/>
                </a:lnTo>
                <a:lnTo>
                  <a:pt x="502795" y="162545"/>
                </a:lnTo>
                <a:lnTo>
                  <a:pt x="498579" y="155854"/>
                </a:lnTo>
                <a:close/>
                <a:moveTo>
                  <a:pt x="8378" y="184555"/>
                </a:moveTo>
                <a:lnTo>
                  <a:pt x="4162" y="191247"/>
                </a:lnTo>
                <a:lnTo>
                  <a:pt x="0" y="191247"/>
                </a:lnTo>
                <a:lnTo>
                  <a:pt x="6310" y="181400"/>
                </a:lnTo>
                <a:lnTo>
                  <a:pt x="408" y="172206"/>
                </a:lnTo>
                <a:lnTo>
                  <a:pt x="4570" y="172206"/>
                </a:lnTo>
                <a:lnTo>
                  <a:pt x="8378" y="178190"/>
                </a:lnTo>
                <a:lnTo>
                  <a:pt x="12186" y="172206"/>
                </a:lnTo>
                <a:lnTo>
                  <a:pt x="16347" y="172206"/>
                </a:lnTo>
                <a:lnTo>
                  <a:pt x="10445" y="181400"/>
                </a:lnTo>
                <a:lnTo>
                  <a:pt x="16755" y="191247"/>
                </a:lnTo>
                <a:lnTo>
                  <a:pt x="12594" y="191247"/>
                </a:lnTo>
                <a:lnTo>
                  <a:pt x="8378" y="184555"/>
                </a:lnTo>
                <a:close/>
                <a:moveTo>
                  <a:pt x="34178" y="184555"/>
                </a:moveTo>
                <a:lnTo>
                  <a:pt x="29962" y="191247"/>
                </a:lnTo>
                <a:lnTo>
                  <a:pt x="25800" y="191247"/>
                </a:lnTo>
                <a:lnTo>
                  <a:pt x="32110" y="181400"/>
                </a:lnTo>
                <a:lnTo>
                  <a:pt x="26208" y="172206"/>
                </a:lnTo>
                <a:lnTo>
                  <a:pt x="30370" y="172206"/>
                </a:lnTo>
                <a:lnTo>
                  <a:pt x="34178" y="178190"/>
                </a:lnTo>
                <a:lnTo>
                  <a:pt x="37986" y="172206"/>
                </a:lnTo>
                <a:lnTo>
                  <a:pt x="42147" y="172206"/>
                </a:lnTo>
                <a:lnTo>
                  <a:pt x="36245" y="181400"/>
                </a:lnTo>
                <a:lnTo>
                  <a:pt x="42555" y="191247"/>
                </a:lnTo>
                <a:lnTo>
                  <a:pt x="38394" y="191247"/>
                </a:lnTo>
                <a:lnTo>
                  <a:pt x="34178" y="184555"/>
                </a:lnTo>
                <a:close/>
                <a:moveTo>
                  <a:pt x="59978" y="184555"/>
                </a:moveTo>
                <a:lnTo>
                  <a:pt x="55762" y="191247"/>
                </a:lnTo>
                <a:lnTo>
                  <a:pt x="51600" y="191247"/>
                </a:lnTo>
                <a:lnTo>
                  <a:pt x="57911" y="181400"/>
                </a:lnTo>
                <a:lnTo>
                  <a:pt x="52008" y="172206"/>
                </a:lnTo>
                <a:lnTo>
                  <a:pt x="56170" y="172206"/>
                </a:lnTo>
                <a:lnTo>
                  <a:pt x="59978" y="178190"/>
                </a:lnTo>
                <a:lnTo>
                  <a:pt x="63786" y="172206"/>
                </a:lnTo>
                <a:lnTo>
                  <a:pt x="67948" y="172206"/>
                </a:lnTo>
                <a:lnTo>
                  <a:pt x="62045" y="181400"/>
                </a:lnTo>
                <a:lnTo>
                  <a:pt x="68356" y="191247"/>
                </a:lnTo>
                <a:lnTo>
                  <a:pt x="64194" y="191247"/>
                </a:lnTo>
                <a:lnTo>
                  <a:pt x="59978" y="184555"/>
                </a:lnTo>
                <a:close/>
                <a:moveTo>
                  <a:pt x="85778" y="184555"/>
                </a:moveTo>
                <a:lnTo>
                  <a:pt x="81562" y="191247"/>
                </a:lnTo>
                <a:lnTo>
                  <a:pt x="77400" y="191247"/>
                </a:lnTo>
                <a:lnTo>
                  <a:pt x="83711" y="181400"/>
                </a:lnTo>
                <a:lnTo>
                  <a:pt x="77808" y="172206"/>
                </a:lnTo>
                <a:lnTo>
                  <a:pt x="81970" y="172206"/>
                </a:lnTo>
                <a:lnTo>
                  <a:pt x="85778" y="178190"/>
                </a:lnTo>
                <a:lnTo>
                  <a:pt x="89586" y="172206"/>
                </a:lnTo>
                <a:lnTo>
                  <a:pt x="93748" y="172206"/>
                </a:lnTo>
                <a:lnTo>
                  <a:pt x="87845" y="181400"/>
                </a:lnTo>
                <a:lnTo>
                  <a:pt x="94156" y="191247"/>
                </a:lnTo>
                <a:lnTo>
                  <a:pt x="89994" y="191247"/>
                </a:lnTo>
                <a:lnTo>
                  <a:pt x="85778" y="184555"/>
                </a:lnTo>
                <a:close/>
                <a:moveTo>
                  <a:pt x="111578" y="184555"/>
                </a:moveTo>
                <a:lnTo>
                  <a:pt x="107362" y="191247"/>
                </a:lnTo>
                <a:lnTo>
                  <a:pt x="103200" y="191247"/>
                </a:lnTo>
                <a:lnTo>
                  <a:pt x="109511" y="181400"/>
                </a:lnTo>
                <a:lnTo>
                  <a:pt x="103608" y="172206"/>
                </a:lnTo>
                <a:lnTo>
                  <a:pt x="107770" y="172206"/>
                </a:lnTo>
                <a:lnTo>
                  <a:pt x="111578" y="178190"/>
                </a:lnTo>
                <a:lnTo>
                  <a:pt x="115386" y="172206"/>
                </a:lnTo>
                <a:lnTo>
                  <a:pt x="119548" y="172206"/>
                </a:lnTo>
                <a:lnTo>
                  <a:pt x="113645" y="181400"/>
                </a:lnTo>
                <a:lnTo>
                  <a:pt x="119956" y="191247"/>
                </a:lnTo>
                <a:lnTo>
                  <a:pt x="115794" y="191247"/>
                </a:lnTo>
                <a:lnTo>
                  <a:pt x="111578" y="184555"/>
                </a:lnTo>
                <a:close/>
                <a:moveTo>
                  <a:pt x="137378" y="184555"/>
                </a:moveTo>
                <a:lnTo>
                  <a:pt x="133162" y="191247"/>
                </a:lnTo>
                <a:lnTo>
                  <a:pt x="129000" y="191247"/>
                </a:lnTo>
                <a:lnTo>
                  <a:pt x="135311" y="181400"/>
                </a:lnTo>
                <a:lnTo>
                  <a:pt x="129408" y="172206"/>
                </a:lnTo>
                <a:lnTo>
                  <a:pt x="133570" y="172206"/>
                </a:lnTo>
                <a:lnTo>
                  <a:pt x="137378" y="178190"/>
                </a:lnTo>
                <a:lnTo>
                  <a:pt x="141186" y="172206"/>
                </a:lnTo>
                <a:lnTo>
                  <a:pt x="145348" y="172206"/>
                </a:lnTo>
                <a:lnTo>
                  <a:pt x="139445" y="181400"/>
                </a:lnTo>
                <a:lnTo>
                  <a:pt x="145756" y="191247"/>
                </a:lnTo>
                <a:lnTo>
                  <a:pt x="141594" y="191247"/>
                </a:lnTo>
                <a:lnTo>
                  <a:pt x="137378" y="184555"/>
                </a:lnTo>
                <a:close/>
                <a:moveTo>
                  <a:pt x="163178" y="184555"/>
                </a:moveTo>
                <a:lnTo>
                  <a:pt x="158962" y="191247"/>
                </a:lnTo>
                <a:lnTo>
                  <a:pt x="154800" y="191247"/>
                </a:lnTo>
                <a:lnTo>
                  <a:pt x="161111" y="181400"/>
                </a:lnTo>
                <a:lnTo>
                  <a:pt x="155208" y="172206"/>
                </a:lnTo>
                <a:lnTo>
                  <a:pt x="159370" y="172206"/>
                </a:lnTo>
                <a:lnTo>
                  <a:pt x="163178" y="178190"/>
                </a:lnTo>
                <a:lnTo>
                  <a:pt x="166986" y="172206"/>
                </a:lnTo>
                <a:lnTo>
                  <a:pt x="171148" y="172206"/>
                </a:lnTo>
                <a:lnTo>
                  <a:pt x="165245" y="181400"/>
                </a:lnTo>
                <a:lnTo>
                  <a:pt x="171556" y="191247"/>
                </a:lnTo>
                <a:lnTo>
                  <a:pt x="167394" y="191247"/>
                </a:lnTo>
                <a:lnTo>
                  <a:pt x="163178" y="184555"/>
                </a:lnTo>
                <a:close/>
                <a:moveTo>
                  <a:pt x="188978" y="184555"/>
                </a:moveTo>
                <a:lnTo>
                  <a:pt x="184762" y="191247"/>
                </a:lnTo>
                <a:lnTo>
                  <a:pt x="180601" y="191247"/>
                </a:lnTo>
                <a:lnTo>
                  <a:pt x="186911" y="181400"/>
                </a:lnTo>
                <a:lnTo>
                  <a:pt x="181009" y="172206"/>
                </a:lnTo>
                <a:lnTo>
                  <a:pt x="185170" y="172206"/>
                </a:lnTo>
                <a:lnTo>
                  <a:pt x="188978" y="178190"/>
                </a:lnTo>
                <a:lnTo>
                  <a:pt x="192786" y="172206"/>
                </a:lnTo>
                <a:lnTo>
                  <a:pt x="196948" y="172206"/>
                </a:lnTo>
                <a:lnTo>
                  <a:pt x="191045" y="181400"/>
                </a:lnTo>
                <a:lnTo>
                  <a:pt x="197356" y="191247"/>
                </a:lnTo>
                <a:lnTo>
                  <a:pt x="193194" y="191247"/>
                </a:lnTo>
                <a:lnTo>
                  <a:pt x="188978" y="184555"/>
                </a:lnTo>
                <a:close/>
                <a:moveTo>
                  <a:pt x="214778" y="184555"/>
                </a:moveTo>
                <a:lnTo>
                  <a:pt x="210562" y="191247"/>
                </a:lnTo>
                <a:lnTo>
                  <a:pt x="206401" y="191247"/>
                </a:lnTo>
                <a:lnTo>
                  <a:pt x="212711" y="181400"/>
                </a:lnTo>
                <a:lnTo>
                  <a:pt x="206809" y="172206"/>
                </a:lnTo>
                <a:lnTo>
                  <a:pt x="210970" y="172206"/>
                </a:lnTo>
                <a:lnTo>
                  <a:pt x="214778" y="178190"/>
                </a:lnTo>
                <a:lnTo>
                  <a:pt x="218586" y="172206"/>
                </a:lnTo>
                <a:lnTo>
                  <a:pt x="222748" y="172206"/>
                </a:lnTo>
                <a:lnTo>
                  <a:pt x="216846" y="181400"/>
                </a:lnTo>
                <a:lnTo>
                  <a:pt x="223156" y="191247"/>
                </a:lnTo>
                <a:lnTo>
                  <a:pt x="218994" y="191247"/>
                </a:lnTo>
                <a:lnTo>
                  <a:pt x="214778" y="184555"/>
                </a:lnTo>
                <a:close/>
                <a:moveTo>
                  <a:pt x="240578" y="184555"/>
                </a:moveTo>
                <a:lnTo>
                  <a:pt x="236362" y="191247"/>
                </a:lnTo>
                <a:lnTo>
                  <a:pt x="232201" y="191247"/>
                </a:lnTo>
                <a:lnTo>
                  <a:pt x="238511" y="181400"/>
                </a:lnTo>
                <a:lnTo>
                  <a:pt x="232609" y="172206"/>
                </a:lnTo>
                <a:lnTo>
                  <a:pt x="236770" y="172206"/>
                </a:lnTo>
                <a:lnTo>
                  <a:pt x="240578" y="178190"/>
                </a:lnTo>
                <a:lnTo>
                  <a:pt x="244386" y="172206"/>
                </a:lnTo>
                <a:lnTo>
                  <a:pt x="248548" y="172206"/>
                </a:lnTo>
                <a:lnTo>
                  <a:pt x="242646" y="181400"/>
                </a:lnTo>
                <a:lnTo>
                  <a:pt x="248956" y="191247"/>
                </a:lnTo>
                <a:lnTo>
                  <a:pt x="244794" y="191247"/>
                </a:lnTo>
                <a:lnTo>
                  <a:pt x="240578" y="184555"/>
                </a:lnTo>
                <a:close/>
                <a:moveTo>
                  <a:pt x="266378" y="184555"/>
                </a:moveTo>
                <a:lnTo>
                  <a:pt x="262162" y="191247"/>
                </a:lnTo>
                <a:lnTo>
                  <a:pt x="258001" y="191247"/>
                </a:lnTo>
                <a:lnTo>
                  <a:pt x="264311" y="181400"/>
                </a:lnTo>
                <a:lnTo>
                  <a:pt x="258409" y="172206"/>
                </a:lnTo>
                <a:lnTo>
                  <a:pt x="262570" y="172206"/>
                </a:lnTo>
                <a:lnTo>
                  <a:pt x="266378" y="178190"/>
                </a:lnTo>
                <a:lnTo>
                  <a:pt x="270187" y="172206"/>
                </a:lnTo>
                <a:lnTo>
                  <a:pt x="274348" y="172206"/>
                </a:lnTo>
                <a:lnTo>
                  <a:pt x="268446" y="181400"/>
                </a:lnTo>
                <a:lnTo>
                  <a:pt x="274756" y="191247"/>
                </a:lnTo>
                <a:lnTo>
                  <a:pt x="270595" y="191247"/>
                </a:lnTo>
                <a:lnTo>
                  <a:pt x="266378" y="184555"/>
                </a:lnTo>
                <a:close/>
                <a:moveTo>
                  <a:pt x="292179" y="184555"/>
                </a:moveTo>
                <a:lnTo>
                  <a:pt x="287962" y="191247"/>
                </a:lnTo>
                <a:lnTo>
                  <a:pt x="283801" y="191247"/>
                </a:lnTo>
                <a:lnTo>
                  <a:pt x="290111" y="181400"/>
                </a:lnTo>
                <a:lnTo>
                  <a:pt x="284209" y="172206"/>
                </a:lnTo>
                <a:lnTo>
                  <a:pt x="288370" y="172206"/>
                </a:lnTo>
                <a:lnTo>
                  <a:pt x="292179" y="178190"/>
                </a:lnTo>
                <a:lnTo>
                  <a:pt x="295987" y="172206"/>
                </a:lnTo>
                <a:lnTo>
                  <a:pt x="300148" y="172206"/>
                </a:lnTo>
                <a:lnTo>
                  <a:pt x="294246" y="181400"/>
                </a:lnTo>
                <a:lnTo>
                  <a:pt x="300556" y="191247"/>
                </a:lnTo>
                <a:lnTo>
                  <a:pt x="296395" y="191247"/>
                </a:lnTo>
                <a:lnTo>
                  <a:pt x="292179" y="184555"/>
                </a:lnTo>
                <a:close/>
                <a:moveTo>
                  <a:pt x="317979" y="184555"/>
                </a:moveTo>
                <a:lnTo>
                  <a:pt x="313762" y="191247"/>
                </a:lnTo>
                <a:lnTo>
                  <a:pt x="309601" y="191247"/>
                </a:lnTo>
                <a:lnTo>
                  <a:pt x="315911" y="181400"/>
                </a:lnTo>
                <a:lnTo>
                  <a:pt x="310009" y="172206"/>
                </a:lnTo>
                <a:lnTo>
                  <a:pt x="314170" y="172206"/>
                </a:lnTo>
                <a:lnTo>
                  <a:pt x="317979" y="178190"/>
                </a:lnTo>
                <a:lnTo>
                  <a:pt x="321787" y="172206"/>
                </a:lnTo>
                <a:lnTo>
                  <a:pt x="325948" y="172206"/>
                </a:lnTo>
                <a:lnTo>
                  <a:pt x="320046" y="181400"/>
                </a:lnTo>
                <a:lnTo>
                  <a:pt x="326356" y="191247"/>
                </a:lnTo>
                <a:lnTo>
                  <a:pt x="322195" y="191247"/>
                </a:lnTo>
                <a:lnTo>
                  <a:pt x="317979" y="184555"/>
                </a:lnTo>
                <a:close/>
                <a:moveTo>
                  <a:pt x="343779" y="184555"/>
                </a:moveTo>
                <a:lnTo>
                  <a:pt x="339563" y="191247"/>
                </a:lnTo>
                <a:lnTo>
                  <a:pt x="335401" y="191247"/>
                </a:lnTo>
                <a:lnTo>
                  <a:pt x="341711" y="181400"/>
                </a:lnTo>
                <a:lnTo>
                  <a:pt x="335809" y="172206"/>
                </a:lnTo>
                <a:lnTo>
                  <a:pt x="339971" y="172206"/>
                </a:lnTo>
                <a:lnTo>
                  <a:pt x="343779" y="178190"/>
                </a:lnTo>
                <a:lnTo>
                  <a:pt x="347587" y="172206"/>
                </a:lnTo>
                <a:lnTo>
                  <a:pt x="351748" y="172206"/>
                </a:lnTo>
                <a:lnTo>
                  <a:pt x="345846" y="181400"/>
                </a:lnTo>
                <a:lnTo>
                  <a:pt x="352156" y="191247"/>
                </a:lnTo>
                <a:lnTo>
                  <a:pt x="347995" y="191247"/>
                </a:lnTo>
                <a:lnTo>
                  <a:pt x="343779" y="184555"/>
                </a:lnTo>
                <a:close/>
                <a:moveTo>
                  <a:pt x="369579" y="184555"/>
                </a:moveTo>
                <a:lnTo>
                  <a:pt x="365363" y="191247"/>
                </a:lnTo>
                <a:lnTo>
                  <a:pt x="361201" y="191247"/>
                </a:lnTo>
                <a:lnTo>
                  <a:pt x="367511" y="181400"/>
                </a:lnTo>
                <a:lnTo>
                  <a:pt x="361609" y="172206"/>
                </a:lnTo>
                <a:lnTo>
                  <a:pt x="365771" y="172206"/>
                </a:lnTo>
                <a:lnTo>
                  <a:pt x="369579" y="178190"/>
                </a:lnTo>
                <a:lnTo>
                  <a:pt x="373387" y="172206"/>
                </a:lnTo>
                <a:lnTo>
                  <a:pt x="377548" y="172206"/>
                </a:lnTo>
                <a:lnTo>
                  <a:pt x="371646" y="181400"/>
                </a:lnTo>
                <a:lnTo>
                  <a:pt x="377956" y="191247"/>
                </a:lnTo>
                <a:lnTo>
                  <a:pt x="373795" y="191247"/>
                </a:lnTo>
                <a:lnTo>
                  <a:pt x="369579" y="184555"/>
                </a:lnTo>
                <a:close/>
                <a:moveTo>
                  <a:pt x="395379" y="184555"/>
                </a:moveTo>
                <a:lnTo>
                  <a:pt x="391163" y="191247"/>
                </a:lnTo>
                <a:lnTo>
                  <a:pt x="387001" y="191247"/>
                </a:lnTo>
                <a:lnTo>
                  <a:pt x="393312" y="181400"/>
                </a:lnTo>
                <a:lnTo>
                  <a:pt x="387409" y="172206"/>
                </a:lnTo>
                <a:lnTo>
                  <a:pt x="391571" y="172206"/>
                </a:lnTo>
                <a:lnTo>
                  <a:pt x="395379" y="178190"/>
                </a:lnTo>
                <a:lnTo>
                  <a:pt x="399187" y="172206"/>
                </a:lnTo>
                <a:lnTo>
                  <a:pt x="403348" y="172206"/>
                </a:lnTo>
                <a:lnTo>
                  <a:pt x="397446" y="181400"/>
                </a:lnTo>
                <a:lnTo>
                  <a:pt x="403756" y="191247"/>
                </a:lnTo>
                <a:lnTo>
                  <a:pt x="399595" y="191247"/>
                </a:lnTo>
                <a:lnTo>
                  <a:pt x="395379" y="184555"/>
                </a:lnTo>
                <a:close/>
                <a:moveTo>
                  <a:pt x="421179" y="184555"/>
                </a:moveTo>
                <a:lnTo>
                  <a:pt x="416963" y="191247"/>
                </a:lnTo>
                <a:lnTo>
                  <a:pt x="412801" y="191247"/>
                </a:lnTo>
                <a:lnTo>
                  <a:pt x="419112" y="181400"/>
                </a:lnTo>
                <a:lnTo>
                  <a:pt x="413209" y="172206"/>
                </a:lnTo>
                <a:lnTo>
                  <a:pt x="417371" y="172206"/>
                </a:lnTo>
                <a:lnTo>
                  <a:pt x="421179" y="178190"/>
                </a:lnTo>
                <a:lnTo>
                  <a:pt x="424987" y="172206"/>
                </a:lnTo>
                <a:lnTo>
                  <a:pt x="429149" y="172206"/>
                </a:lnTo>
                <a:lnTo>
                  <a:pt x="423246" y="181400"/>
                </a:lnTo>
                <a:lnTo>
                  <a:pt x="429557" y="191247"/>
                </a:lnTo>
                <a:lnTo>
                  <a:pt x="425395" y="191247"/>
                </a:lnTo>
                <a:lnTo>
                  <a:pt x="421179" y="184555"/>
                </a:lnTo>
                <a:close/>
                <a:moveTo>
                  <a:pt x="446979" y="184555"/>
                </a:moveTo>
                <a:lnTo>
                  <a:pt x="442763" y="191247"/>
                </a:lnTo>
                <a:lnTo>
                  <a:pt x="438601" y="191247"/>
                </a:lnTo>
                <a:lnTo>
                  <a:pt x="444912" y="181400"/>
                </a:lnTo>
                <a:lnTo>
                  <a:pt x="439009" y="172206"/>
                </a:lnTo>
                <a:lnTo>
                  <a:pt x="443171" y="172206"/>
                </a:lnTo>
                <a:lnTo>
                  <a:pt x="446979" y="178190"/>
                </a:lnTo>
                <a:lnTo>
                  <a:pt x="450787" y="172206"/>
                </a:lnTo>
                <a:lnTo>
                  <a:pt x="454949" y="172206"/>
                </a:lnTo>
                <a:lnTo>
                  <a:pt x="449046" y="181400"/>
                </a:lnTo>
                <a:lnTo>
                  <a:pt x="455357" y="191247"/>
                </a:lnTo>
                <a:lnTo>
                  <a:pt x="451195" y="191247"/>
                </a:lnTo>
                <a:lnTo>
                  <a:pt x="446979" y="184555"/>
                </a:lnTo>
                <a:close/>
                <a:moveTo>
                  <a:pt x="472779" y="184555"/>
                </a:moveTo>
                <a:lnTo>
                  <a:pt x="468563" y="191247"/>
                </a:lnTo>
                <a:lnTo>
                  <a:pt x="464401" y="191247"/>
                </a:lnTo>
                <a:lnTo>
                  <a:pt x="470712" y="181400"/>
                </a:lnTo>
                <a:lnTo>
                  <a:pt x="464809" y="172206"/>
                </a:lnTo>
                <a:lnTo>
                  <a:pt x="468971" y="172206"/>
                </a:lnTo>
                <a:lnTo>
                  <a:pt x="472779" y="178190"/>
                </a:lnTo>
                <a:lnTo>
                  <a:pt x="476587" y="172206"/>
                </a:lnTo>
                <a:lnTo>
                  <a:pt x="480749" y="172206"/>
                </a:lnTo>
                <a:lnTo>
                  <a:pt x="474846" y="181400"/>
                </a:lnTo>
                <a:lnTo>
                  <a:pt x="481157" y="191247"/>
                </a:lnTo>
                <a:lnTo>
                  <a:pt x="476995" y="191247"/>
                </a:lnTo>
                <a:lnTo>
                  <a:pt x="472779" y="184555"/>
                </a:lnTo>
                <a:close/>
                <a:moveTo>
                  <a:pt x="498579" y="184555"/>
                </a:moveTo>
                <a:lnTo>
                  <a:pt x="494363" y="191247"/>
                </a:lnTo>
                <a:lnTo>
                  <a:pt x="490201" y="191247"/>
                </a:lnTo>
                <a:lnTo>
                  <a:pt x="496512" y="181400"/>
                </a:lnTo>
                <a:lnTo>
                  <a:pt x="490609" y="172206"/>
                </a:lnTo>
                <a:lnTo>
                  <a:pt x="494771" y="172206"/>
                </a:lnTo>
                <a:lnTo>
                  <a:pt x="498579" y="178190"/>
                </a:lnTo>
                <a:lnTo>
                  <a:pt x="502387" y="172206"/>
                </a:lnTo>
                <a:lnTo>
                  <a:pt x="506549" y="172206"/>
                </a:lnTo>
                <a:lnTo>
                  <a:pt x="500646" y="181400"/>
                </a:lnTo>
                <a:lnTo>
                  <a:pt x="506957" y="191247"/>
                </a:lnTo>
                <a:lnTo>
                  <a:pt x="502795" y="191247"/>
                </a:lnTo>
                <a:lnTo>
                  <a:pt x="498579" y="184555"/>
                </a:lnTo>
                <a:close/>
                <a:moveTo>
                  <a:pt x="8378" y="213256"/>
                </a:moveTo>
                <a:lnTo>
                  <a:pt x="4162" y="219947"/>
                </a:lnTo>
                <a:lnTo>
                  <a:pt x="0" y="219947"/>
                </a:lnTo>
                <a:lnTo>
                  <a:pt x="6310" y="210100"/>
                </a:lnTo>
                <a:lnTo>
                  <a:pt x="408" y="200907"/>
                </a:lnTo>
                <a:lnTo>
                  <a:pt x="4570" y="200907"/>
                </a:lnTo>
                <a:lnTo>
                  <a:pt x="8378" y="206891"/>
                </a:lnTo>
                <a:lnTo>
                  <a:pt x="12186" y="200907"/>
                </a:lnTo>
                <a:lnTo>
                  <a:pt x="16347" y="200907"/>
                </a:lnTo>
                <a:lnTo>
                  <a:pt x="10445" y="210100"/>
                </a:lnTo>
                <a:lnTo>
                  <a:pt x="16755" y="219947"/>
                </a:lnTo>
                <a:lnTo>
                  <a:pt x="12594" y="219947"/>
                </a:lnTo>
                <a:lnTo>
                  <a:pt x="8378" y="213256"/>
                </a:lnTo>
                <a:close/>
                <a:moveTo>
                  <a:pt x="34178" y="213256"/>
                </a:moveTo>
                <a:lnTo>
                  <a:pt x="29962" y="219947"/>
                </a:lnTo>
                <a:lnTo>
                  <a:pt x="25800" y="219947"/>
                </a:lnTo>
                <a:lnTo>
                  <a:pt x="32110" y="210100"/>
                </a:lnTo>
                <a:lnTo>
                  <a:pt x="26208" y="200907"/>
                </a:lnTo>
                <a:lnTo>
                  <a:pt x="30370" y="200907"/>
                </a:lnTo>
                <a:lnTo>
                  <a:pt x="34178" y="206891"/>
                </a:lnTo>
                <a:lnTo>
                  <a:pt x="37986" y="200907"/>
                </a:lnTo>
                <a:lnTo>
                  <a:pt x="42147" y="200907"/>
                </a:lnTo>
                <a:lnTo>
                  <a:pt x="36245" y="210100"/>
                </a:lnTo>
                <a:lnTo>
                  <a:pt x="42555" y="219947"/>
                </a:lnTo>
                <a:lnTo>
                  <a:pt x="38394" y="219947"/>
                </a:lnTo>
                <a:lnTo>
                  <a:pt x="34178" y="213256"/>
                </a:lnTo>
                <a:close/>
                <a:moveTo>
                  <a:pt x="59978" y="213256"/>
                </a:moveTo>
                <a:lnTo>
                  <a:pt x="55762" y="219947"/>
                </a:lnTo>
                <a:lnTo>
                  <a:pt x="51600" y="219947"/>
                </a:lnTo>
                <a:lnTo>
                  <a:pt x="57911" y="210100"/>
                </a:lnTo>
                <a:lnTo>
                  <a:pt x="52008" y="200907"/>
                </a:lnTo>
                <a:lnTo>
                  <a:pt x="56170" y="200907"/>
                </a:lnTo>
                <a:lnTo>
                  <a:pt x="59978" y="206891"/>
                </a:lnTo>
                <a:lnTo>
                  <a:pt x="63786" y="200907"/>
                </a:lnTo>
                <a:lnTo>
                  <a:pt x="67948" y="200907"/>
                </a:lnTo>
                <a:lnTo>
                  <a:pt x="62045" y="210100"/>
                </a:lnTo>
                <a:lnTo>
                  <a:pt x="68356" y="219947"/>
                </a:lnTo>
                <a:lnTo>
                  <a:pt x="64194" y="219947"/>
                </a:lnTo>
                <a:lnTo>
                  <a:pt x="59978" y="213256"/>
                </a:lnTo>
                <a:close/>
                <a:moveTo>
                  <a:pt x="85778" y="213256"/>
                </a:moveTo>
                <a:lnTo>
                  <a:pt x="81562" y="219947"/>
                </a:lnTo>
                <a:lnTo>
                  <a:pt x="77400" y="219947"/>
                </a:lnTo>
                <a:lnTo>
                  <a:pt x="83711" y="210100"/>
                </a:lnTo>
                <a:lnTo>
                  <a:pt x="77808" y="200907"/>
                </a:lnTo>
                <a:lnTo>
                  <a:pt x="81970" y="200907"/>
                </a:lnTo>
                <a:lnTo>
                  <a:pt x="85778" y="206891"/>
                </a:lnTo>
                <a:lnTo>
                  <a:pt x="89586" y="200907"/>
                </a:lnTo>
                <a:lnTo>
                  <a:pt x="93748" y="200907"/>
                </a:lnTo>
                <a:lnTo>
                  <a:pt x="87845" y="210100"/>
                </a:lnTo>
                <a:lnTo>
                  <a:pt x="94156" y="219947"/>
                </a:lnTo>
                <a:lnTo>
                  <a:pt x="89994" y="219947"/>
                </a:lnTo>
                <a:lnTo>
                  <a:pt x="85778" y="213256"/>
                </a:lnTo>
                <a:close/>
                <a:moveTo>
                  <a:pt x="111578" y="213256"/>
                </a:moveTo>
                <a:lnTo>
                  <a:pt x="107362" y="219947"/>
                </a:lnTo>
                <a:lnTo>
                  <a:pt x="103200" y="219947"/>
                </a:lnTo>
                <a:lnTo>
                  <a:pt x="109511" y="210100"/>
                </a:lnTo>
                <a:lnTo>
                  <a:pt x="103608" y="200907"/>
                </a:lnTo>
                <a:lnTo>
                  <a:pt x="107770" y="200907"/>
                </a:lnTo>
                <a:lnTo>
                  <a:pt x="111578" y="206891"/>
                </a:lnTo>
                <a:lnTo>
                  <a:pt x="115386" y="200907"/>
                </a:lnTo>
                <a:lnTo>
                  <a:pt x="119548" y="200907"/>
                </a:lnTo>
                <a:lnTo>
                  <a:pt x="113645" y="210100"/>
                </a:lnTo>
                <a:lnTo>
                  <a:pt x="119956" y="219947"/>
                </a:lnTo>
                <a:lnTo>
                  <a:pt x="115794" y="219947"/>
                </a:lnTo>
                <a:lnTo>
                  <a:pt x="111578" y="213256"/>
                </a:lnTo>
                <a:close/>
                <a:moveTo>
                  <a:pt x="137378" y="213256"/>
                </a:moveTo>
                <a:lnTo>
                  <a:pt x="133162" y="219947"/>
                </a:lnTo>
                <a:lnTo>
                  <a:pt x="129000" y="219947"/>
                </a:lnTo>
                <a:lnTo>
                  <a:pt x="135311" y="210100"/>
                </a:lnTo>
                <a:lnTo>
                  <a:pt x="129408" y="200907"/>
                </a:lnTo>
                <a:lnTo>
                  <a:pt x="133570" y="200907"/>
                </a:lnTo>
                <a:lnTo>
                  <a:pt x="137378" y="206891"/>
                </a:lnTo>
                <a:lnTo>
                  <a:pt x="141186" y="200907"/>
                </a:lnTo>
                <a:lnTo>
                  <a:pt x="145348" y="200907"/>
                </a:lnTo>
                <a:lnTo>
                  <a:pt x="139445" y="210100"/>
                </a:lnTo>
                <a:lnTo>
                  <a:pt x="145756" y="219947"/>
                </a:lnTo>
                <a:lnTo>
                  <a:pt x="141594" y="219947"/>
                </a:lnTo>
                <a:lnTo>
                  <a:pt x="137378" y="213256"/>
                </a:lnTo>
                <a:close/>
                <a:moveTo>
                  <a:pt x="163178" y="213256"/>
                </a:moveTo>
                <a:lnTo>
                  <a:pt x="158962" y="219947"/>
                </a:lnTo>
                <a:lnTo>
                  <a:pt x="154800" y="219947"/>
                </a:lnTo>
                <a:lnTo>
                  <a:pt x="161111" y="210100"/>
                </a:lnTo>
                <a:lnTo>
                  <a:pt x="155208" y="200907"/>
                </a:lnTo>
                <a:lnTo>
                  <a:pt x="159370" y="200907"/>
                </a:lnTo>
                <a:lnTo>
                  <a:pt x="163178" y="206891"/>
                </a:lnTo>
                <a:lnTo>
                  <a:pt x="166986" y="200907"/>
                </a:lnTo>
                <a:lnTo>
                  <a:pt x="171148" y="200907"/>
                </a:lnTo>
                <a:lnTo>
                  <a:pt x="165245" y="210100"/>
                </a:lnTo>
                <a:lnTo>
                  <a:pt x="171556" y="219947"/>
                </a:lnTo>
                <a:lnTo>
                  <a:pt x="167394" y="219947"/>
                </a:lnTo>
                <a:lnTo>
                  <a:pt x="163178" y="213256"/>
                </a:lnTo>
                <a:close/>
                <a:moveTo>
                  <a:pt x="188978" y="213256"/>
                </a:moveTo>
                <a:lnTo>
                  <a:pt x="184762" y="219947"/>
                </a:lnTo>
                <a:lnTo>
                  <a:pt x="180601" y="219947"/>
                </a:lnTo>
                <a:lnTo>
                  <a:pt x="186911" y="210100"/>
                </a:lnTo>
                <a:lnTo>
                  <a:pt x="181009" y="200907"/>
                </a:lnTo>
                <a:lnTo>
                  <a:pt x="185170" y="200907"/>
                </a:lnTo>
                <a:lnTo>
                  <a:pt x="188978" y="206891"/>
                </a:lnTo>
                <a:lnTo>
                  <a:pt x="192786" y="200907"/>
                </a:lnTo>
                <a:lnTo>
                  <a:pt x="196948" y="200907"/>
                </a:lnTo>
                <a:lnTo>
                  <a:pt x="191045" y="210100"/>
                </a:lnTo>
                <a:lnTo>
                  <a:pt x="197356" y="219947"/>
                </a:lnTo>
                <a:lnTo>
                  <a:pt x="193194" y="219947"/>
                </a:lnTo>
                <a:lnTo>
                  <a:pt x="188978" y="213256"/>
                </a:lnTo>
                <a:close/>
                <a:moveTo>
                  <a:pt x="214778" y="213256"/>
                </a:moveTo>
                <a:lnTo>
                  <a:pt x="210562" y="219947"/>
                </a:lnTo>
                <a:lnTo>
                  <a:pt x="206401" y="219947"/>
                </a:lnTo>
                <a:lnTo>
                  <a:pt x="212711" y="210100"/>
                </a:lnTo>
                <a:lnTo>
                  <a:pt x="206809" y="200907"/>
                </a:lnTo>
                <a:lnTo>
                  <a:pt x="210970" y="200907"/>
                </a:lnTo>
                <a:lnTo>
                  <a:pt x="214778" y="206891"/>
                </a:lnTo>
                <a:lnTo>
                  <a:pt x="218586" y="200907"/>
                </a:lnTo>
                <a:lnTo>
                  <a:pt x="222748" y="200907"/>
                </a:lnTo>
                <a:lnTo>
                  <a:pt x="216846" y="210100"/>
                </a:lnTo>
                <a:lnTo>
                  <a:pt x="223156" y="219947"/>
                </a:lnTo>
                <a:lnTo>
                  <a:pt x="218994" y="219947"/>
                </a:lnTo>
                <a:lnTo>
                  <a:pt x="214778" y="213256"/>
                </a:lnTo>
                <a:close/>
                <a:moveTo>
                  <a:pt x="240578" y="213256"/>
                </a:moveTo>
                <a:lnTo>
                  <a:pt x="236362" y="219947"/>
                </a:lnTo>
                <a:lnTo>
                  <a:pt x="232201" y="219947"/>
                </a:lnTo>
                <a:lnTo>
                  <a:pt x="238511" y="210100"/>
                </a:lnTo>
                <a:lnTo>
                  <a:pt x="232609" y="200907"/>
                </a:lnTo>
                <a:lnTo>
                  <a:pt x="236770" y="200907"/>
                </a:lnTo>
                <a:lnTo>
                  <a:pt x="240578" y="206891"/>
                </a:lnTo>
                <a:lnTo>
                  <a:pt x="244386" y="200907"/>
                </a:lnTo>
                <a:lnTo>
                  <a:pt x="248548" y="200907"/>
                </a:lnTo>
                <a:lnTo>
                  <a:pt x="242646" y="210100"/>
                </a:lnTo>
                <a:lnTo>
                  <a:pt x="248956" y="219947"/>
                </a:lnTo>
                <a:lnTo>
                  <a:pt x="244794" y="219947"/>
                </a:lnTo>
                <a:lnTo>
                  <a:pt x="240578" y="213256"/>
                </a:lnTo>
                <a:close/>
                <a:moveTo>
                  <a:pt x="266378" y="213256"/>
                </a:moveTo>
                <a:lnTo>
                  <a:pt x="262162" y="219947"/>
                </a:lnTo>
                <a:lnTo>
                  <a:pt x="258001" y="219947"/>
                </a:lnTo>
                <a:lnTo>
                  <a:pt x="264311" y="210100"/>
                </a:lnTo>
                <a:lnTo>
                  <a:pt x="258409" y="200907"/>
                </a:lnTo>
                <a:lnTo>
                  <a:pt x="262570" y="200907"/>
                </a:lnTo>
                <a:lnTo>
                  <a:pt x="266378" y="206891"/>
                </a:lnTo>
                <a:lnTo>
                  <a:pt x="270187" y="200907"/>
                </a:lnTo>
                <a:lnTo>
                  <a:pt x="274348" y="200907"/>
                </a:lnTo>
                <a:lnTo>
                  <a:pt x="268446" y="210100"/>
                </a:lnTo>
                <a:lnTo>
                  <a:pt x="274756" y="219947"/>
                </a:lnTo>
                <a:lnTo>
                  <a:pt x="270595" y="219947"/>
                </a:lnTo>
                <a:lnTo>
                  <a:pt x="266378" y="213256"/>
                </a:lnTo>
                <a:close/>
                <a:moveTo>
                  <a:pt x="292179" y="213256"/>
                </a:moveTo>
                <a:lnTo>
                  <a:pt x="287962" y="219947"/>
                </a:lnTo>
                <a:lnTo>
                  <a:pt x="283801" y="219947"/>
                </a:lnTo>
                <a:lnTo>
                  <a:pt x="290111" y="210100"/>
                </a:lnTo>
                <a:lnTo>
                  <a:pt x="284209" y="200907"/>
                </a:lnTo>
                <a:lnTo>
                  <a:pt x="288370" y="200907"/>
                </a:lnTo>
                <a:lnTo>
                  <a:pt x="292179" y="206891"/>
                </a:lnTo>
                <a:lnTo>
                  <a:pt x="295987" y="200907"/>
                </a:lnTo>
                <a:lnTo>
                  <a:pt x="300148" y="200907"/>
                </a:lnTo>
                <a:lnTo>
                  <a:pt x="294246" y="210100"/>
                </a:lnTo>
                <a:lnTo>
                  <a:pt x="300556" y="219947"/>
                </a:lnTo>
                <a:lnTo>
                  <a:pt x="296395" y="219947"/>
                </a:lnTo>
                <a:lnTo>
                  <a:pt x="292179" y="213256"/>
                </a:lnTo>
                <a:close/>
                <a:moveTo>
                  <a:pt x="317979" y="213256"/>
                </a:moveTo>
                <a:lnTo>
                  <a:pt x="313762" y="219947"/>
                </a:lnTo>
                <a:lnTo>
                  <a:pt x="309601" y="219947"/>
                </a:lnTo>
                <a:lnTo>
                  <a:pt x="315911" y="210100"/>
                </a:lnTo>
                <a:lnTo>
                  <a:pt x="310009" y="200907"/>
                </a:lnTo>
                <a:lnTo>
                  <a:pt x="314170" y="200907"/>
                </a:lnTo>
                <a:lnTo>
                  <a:pt x="317979" y="206891"/>
                </a:lnTo>
                <a:lnTo>
                  <a:pt x="321787" y="200907"/>
                </a:lnTo>
                <a:lnTo>
                  <a:pt x="325948" y="200907"/>
                </a:lnTo>
                <a:lnTo>
                  <a:pt x="320046" y="210100"/>
                </a:lnTo>
                <a:lnTo>
                  <a:pt x="326356" y="219947"/>
                </a:lnTo>
                <a:lnTo>
                  <a:pt x="322195" y="219947"/>
                </a:lnTo>
                <a:lnTo>
                  <a:pt x="317979" y="213256"/>
                </a:lnTo>
                <a:close/>
                <a:moveTo>
                  <a:pt x="343779" y="213256"/>
                </a:moveTo>
                <a:lnTo>
                  <a:pt x="339563" y="219947"/>
                </a:lnTo>
                <a:lnTo>
                  <a:pt x="335401" y="219947"/>
                </a:lnTo>
                <a:lnTo>
                  <a:pt x="341711" y="210100"/>
                </a:lnTo>
                <a:lnTo>
                  <a:pt x="335809" y="200907"/>
                </a:lnTo>
                <a:lnTo>
                  <a:pt x="339971" y="200907"/>
                </a:lnTo>
                <a:lnTo>
                  <a:pt x="343779" y="206891"/>
                </a:lnTo>
                <a:lnTo>
                  <a:pt x="347587" y="200907"/>
                </a:lnTo>
                <a:lnTo>
                  <a:pt x="351748" y="200907"/>
                </a:lnTo>
                <a:lnTo>
                  <a:pt x="345846" y="210100"/>
                </a:lnTo>
                <a:lnTo>
                  <a:pt x="352156" y="219947"/>
                </a:lnTo>
                <a:lnTo>
                  <a:pt x="347995" y="219947"/>
                </a:lnTo>
                <a:lnTo>
                  <a:pt x="343779" y="213256"/>
                </a:lnTo>
                <a:close/>
                <a:moveTo>
                  <a:pt x="369579" y="213256"/>
                </a:moveTo>
                <a:lnTo>
                  <a:pt x="365363" y="219947"/>
                </a:lnTo>
                <a:lnTo>
                  <a:pt x="361201" y="219947"/>
                </a:lnTo>
                <a:lnTo>
                  <a:pt x="367511" y="210100"/>
                </a:lnTo>
                <a:lnTo>
                  <a:pt x="361609" y="200907"/>
                </a:lnTo>
                <a:lnTo>
                  <a:pt x="365771" y="200907"/>
                </a:lnTo>
                <a:lnTo>
                  <a:pt x="369579" y="206891"/>
                </a:lnTo>
                <a:lnTo>
                  <a:pt x="373387" y="200907"/>
                </a:lnTo>
                <a:lnTo>
                  <a:pt x="377548" y="200907"/>
                </a:lnTo>
                <a:lnTo>
                  <a:pt x="371646" y="210100"/>
                </a:lnTo>
                <a:lnTo>
                  <a:pt x="377956" y="219947"/>
                </a:lnTo>
                <a:lnTo>
                  <a:pt x="373795" y="219947"/>
                </a:lnTo>
                <a:lnTo>
                  <a:pt x="369579" y="213256"/>
                </a:lnTo>
                <a:close/>
                <a:moveTo>
                  <a:pt x="395379" y="213256"/>
                </a:moveTo>
                <a:lnTo>
                  <a:pt x="391163" y="219947"/>
                </a:lnTo>
                <a:lnTo>
                  <a:pt x="387001" y="219947"/>
                </a:lnTo>
                <a:lnTo>
                  <a:pt x="393312" y="210100"/>
                </a:lnTo>
                <a:lnTo>
                  <a:pt x="387409" y="200907"/>
                </a:lnTo>
                <a:lnTo>
                  <a:pt x="391571" y="200907"/>
                </a:lnTo>
                <a:lnTo>
                  <a:pt x="395379" y="206891"/>
                </a:lnTo>
                <a:lnTo>
                  <a:pt x="399187" y="200907"/>
                </a:lnTo>
                <a:lnTo>
                  <a:pt x="403348" y="200907"/>
                </a:lnTo>
                <a:lnTo>
                  <a:pt x="397446" y="210100"/>
                </a:lnTo>
                <a:lnTo>
                  <a:pt x="403756" y="219947"/>
                </a:lnTo>
                <a:lnTo>
                  <a:pt x="399595" y="219947"/>
                </a:lnTo>
                <a:lnTo>
                  <a:pt x="395379" y="213256"/>
                </a:lnTo>
                <a:close/>
                <a:moveTo>
                  <a:pt x="421179" y="213256"/>
                </a:moveTo>
                <a:lnTo>
                  <a:pt x="416963" y="219947"/>
                </a:lnTo>
                <a:lnTo>
                  <a:pt x="412801" y="219947"/>
                </a:lnTo>
                <a:lnTo>
                  <a:pt x="419112" y="210100"/>
                </a:lnTo>
                <a:lnTo>
                  <a:pt x="413209" y="200907"/>
                </a:lnTo>
                <a:lnTo>
                  <a:pt x="417371" y="200907"/>
                </a:lnTo>
                <a:lnTo>
                  <a:pt x="421179" y="206891"/>
                </a:lnTo>
                <a:lnTo>
                  <a:pt x="424987" y="200907"/>
                </a:lnTo>
                <a:lnTo>
                  <a:pt x="429149" y="200907"/>
                </a:lnTo>
                <a:lnTo>
                  <a:pt x="423246" y="210100"/>
                </a:lnTo>
                <a:lnTo>
                  <a:pt x="429557" y="219947"/>
                </a:lnTo>
                <a:lnTo>
                  <a:pt x="425395" y="219947"/>
                </a:lnTo>
                <a:lnTo>
                  <a:pt x="421179" y="213256"/>
                </a:lnTo>
                <a:close/>
                <a:moveTo>
                  <a:pt x="446979" y="213256"/>
                </a:moveTo>
                <a:lnTo>
                  <a:pt x="442763" y="219947"/>
                </a:lnTo>
                <a:lnTo>
                  <a:pt x="438601" y="219947"/>
                </a:lnTo>
                <a:lnTo>
                  <a:pt x="444912" y="210100"/>
                </a:lnTo>
                <a:lnTo>
                  <a:pt x="439009" y="200907"/>
                </a:lnTo>
                <a:lnTo>
                  <a:pt x="443171" y="200907"/>
                </a:lnTo>
                <a:lnTo>
                  <a:pt x="446979" y="206891"/>
                </a:lnTo>
                <a:lnTo>
                  <a:pt x="450787" y="200907"/>
                </a:lnTo>
                <a:lnTo>
                  <a:pt x="454949" y="200907"/>
                </a:lnTo>
                <a:lnTo>
                  <a:pt x="449046" y="210100"/>
                </a:lnTo>
                <a:lnTo>
                  <a:pt x="455357" y="219947"/>
                </a:lnTo>
                <a:lnTo>
                  <a:pt x="451195" y="219947"/>
                </a:lnTo>
                <a:lnTo>
                  <a:pt x="446979" y="213256"/>
                </a:lnTo>
                <a:close/>
                <a:moveTo>
                  <a:pt x="472779" y="213256"/>
                </a:moveTo>
                <a:lnTo>
                  <a:pt x="468563" y="219947"/>
                </a:lnTo>
                <a:lnTo>
                  <a:pt x="464401" y="219947"/>
                </a:lnTo>
                <a:lnTo>
                  <a:pt x="470712" y="210100"/>
                </a:lnTo>
                <a:lnTo>
                  <a:pt x="464809" y="200907"/>
                </a:lnTo>
                <a:lnTo>
                  <a:pt x="468971" y="200907"/>
                </a:lnTo>
                <a:lnTo>
                  <a:pt x="472779" y="206891"/>
                </a:lnTo>
                <a:lnTo>
                  <a:pt x="476587" y="200907"/>
                </a:lnTo>
                <a:lnTo>
                  <a:pt x="480749" y="200907"/>
                </a:lnTo>
                <a:lnTo>
                  <a:pt x="474846" y="210100"/>
                </a:lnTo>
                <a:lnTo>
                  <a:pt x="481157" y="219947"/>
                </a:lnTo>
                <a:lnTo>
                  <a:pt x="476995" y="219947"/>
                </a:lnTo>
                <a:lnTo>
                  <a:pt x="472779" y="213256"/>
                </a:lnTo>
                <a:close/>
                <a:moveTo>
                  <a:pt x="498579" y="213256"/>
                </a:moveTo>
                <a:lnTo>
                  <a:pt x="494363" y="219947"/>
                </a:lnTo>
                <a:lnTo>
                  <a:pt x="490201" y="219947"/>
                </a:lnTo>
                <a:lnTo>
                  <a:pt x="496512" y="210100"/>
                </a:lnTo>
                <a:lnTo>
                  <a:pt x="490609" y="200907"/>
                </a:lnTo>
                <a:lnTo>
                  <a:pt x="494771" y="200907"/>
                </a:lnTo>
                <a:lnTo>
                  <a:pt x="498579" y="206891"/>
                </a:lnTo>
                <a:lnTo>
                  <a:pt x="502387" y="200907"/>
                </a:lnTo>
                <a:lnTo>
                  <a:pt x="506549" y="200907"/>
                </a:lnTo>
                <a:lnTo>
                  <a:pt x="500646" y="210100"/>
                </a:lnTo>
                <a:lnTo>
                  <a:pt x="506957" y="219947"/>
                </a:lnTo>
                <a:lnTo>
                  <a:pt x="502795" y="219947"/>
                </a:lnTo>
                <a:lnTo>
                  <a:pt x="498579" y="213256"/>
                </a:lnTo>
                <a:close/>
                <a:moveTo>
                  <a:pt x="8378" y="241957"/>
                </a:moveTo>
                <a:lnTo>
                  <a:pt x="4162" y="248648"/>
                </a:lnTo>
                <a:lnTo>
                  <a:pt x="0" y="248648"/>
                </a:lnTo>
                <a:lnTo>
                  <a:pt x="6310" y="238802"/>
                </a:lnTo>
                <a:lnTo>
                  <a:pt x="408" y="229608"/>
                </a:lnTo>
                <a:lnTo>
                  <a:pt x="4570" y="229608"/>
                </a:lnTo>
                <a:lnTo>
                  <a:pt x="8378" y="235592"/>
                </a:lnTo>
                <a:lnTo>
                  <a:pt x="12186" y="229608"/>
                </a:lnTo>
                <a:lnTo>
                  <a:pt x="16347" y="229608"/>
                </a:lnTo>
                <a:lnTo>
                  <a:pt x="10445" y="238802"/>
                </a:lnTo>
                <a:lnTo>
                  <a:pt x="16755" y="248648"/>
                </a:lnTo>
                <a:lnTo>
                  <a:pt x="12594" y="248648"/>
                </a:lnTo>
                <a:lnTo>
                  <a:pt x="8378" y="241957"/>
                </a:lnTo>
                <a:close/>
                <a:moveTo>
                  <a:pt x="34178" y="241957"/>
                </a:moveTo>
                <a:lnTo>
                  <a:pt x="29962" y="248648"/>
                </a:lnTo>
                <a:lnTo>
                  <a:pt x="25800" y="248648"/>
                </a:lnTo>
                <a:lnTo>
                  <a:pt x="32110" y="238802"/>
                </a:lnTo>
                <a:lnTo>
                  <a:pt x="26208" y="229608"/>
                </a:lnTo>
                <a:lnTo>
                  <a:pt x="30370" y="229608"/>
                </a:lnTo>
                <a:lnTo>
                  <a:pt x="34178" y="235592"/>
                </a:lnTo>
                <a:lnTo>
                  <a:pt x="37986" y="229608"/>
                </a:lnTo>
                <a:lnTo>
                  <a:pt x="42147" y="229608"/>
                </a:lnTo>
                <a:lnTo>
                  <a:pt x="36245" y="238802"/>
                </a:lnTo>
                <a:lnTo>
                  <a:pt x="42555" y="248648"/>
                </a:lnTo>
                <a:lnTo>
                  <a:pt x="38394" y="248648"/>
                </a:lnTo>
                <a:lnTo>
                  <a:pt x="34178" y="241957"/>
                </a:lnTo>
                <a:close/>
                <a:moveTo>
                  <a:pt x="59978" y="241957"/>
                </a:moveTo>
                <a:lnTo>
                  <a:pt x="55762" y="248648"/>
                </a:lnTo>
                <a:lnTo>
                  <a:pt x="51600" y="248648"/>
                </a:lnTo>
                <a:lnTo>
                  <a:pt x="57911" y="238802"/>
                </a:lnTo>
                <a:lnTo>
                  <a:pt x="52008" y="229608"/>
                </a:lnTo>
                <a:lnTo>
                  <a:pt x="56170" y="229608"/>
                </a:lnTo>
                <a:lnTo>
                  <a:pt x="59978" y="235592"/>
                </a:lnTo>
                <a:lnTo>
                  <a:pt x="63786" y="229608"/>
                </a:lnTo>
                <a:lnTo>
                  <a:pt x="67948" y="229608"/>
                </a:lnTo>
                <a:lnTo>
                  <a:pt x="62045" y="238802"/>
                </a:lnTo>
                <a:lnTo>
                  <a:pt x="68356" y="248648"/>
                </a:lnTo>
                <a:lnTo>
                  <a:pt x="64194" y="248648"/>
                </a:lnTo>
                <a:lnTo>
                  <a:pt x="59978" y="241957"/>
                </a:lnTo>
                <a:close/>
                <a:moveTo>
                  <a:pt x="85778" y="241957"/>
                </a:moveTo>
                <a:lnTo>
                  <a:pt x="81562" y="248648"/>
                </a:lnTo>
                <a:lnTo>
                  <a:pt x="77400" y="248648"/>
                </a:lnTo>
                <a:lnTo>
                  <a:pt x="83711" y="238802"/>
                </a:lnTo>
                <a:lnTo>
                  <a:pt x="77808" y="229608"/>
                </a:lnTo>
                <a:lnTo>
                  <a:pt x="81970" y="229608"/>
                </a:lnTo>
                <a:lnTo>
                  <a:pt x="85778" y="235592"/>
                </a:lnTo>
                <a:lnTo>
                  <a:pt x="89586" y="229608"/>
                </a:lnTo>
                <a:lnTo>
                  <a:pt x="93748" y="229608"/>
                </a:lnTo>
                <a:lnTo>
                  <a:pt x="87845" y="238802"/>
                </a:lnTo>
                <a:lnTo>
                  <a:pt x="94156" y="248648"/>
                </a:lnTo>
                <a:lnTo>
                  <a:pt x="89994" y="248648"/>
                </a:lnTo>
                <a:lnTo>
                  <a:pt x="85778" y="241957"/>
                </a:lnTo>
                <a:close/>
                <a:moveTo>
                  <a:pt x="111578" y="241957"/>
                </a:moveTo>
                <a:lnTo>
                  <a:pt x="107362" y="248648"/>
                </a:lnTo>
                <a:lnTo>
                  <a:pt x="103200" y="248648"/>
                </a:lnTo>
                <a:lnTo>
                  <a:pt x="109511" y="238802"/>
                </a:lnTo>
                <a:lnTo>
                  <a:pt x="103608" y="229608"/>
                </a:lnTo>
                <a:lnTo>
                  <a:pt x="107770" y="229608"/>
                </a:lnTo>
                <a:lnTo>
                  <a:pt x="111578" y="235592"/>
                </a:lnTo>
                <a:lnTo>
                  <a:pt x="115386" y="229608"/>
                </a:lnTo>
                <a:lnTo>
                  <a:pt x="119548" y="229608"/>
                </a:lnTo>
                <a:lnTo>
                  <a:pt x="113645" y="238802"/>
                </a:lnTo>
                <a:lnTo>
                  <a:pt x="119956" y="248648"/>
                </a:lnTo>
                <a:lnTo>
                  <a:pt x="115794" y="248648"/>
                </a:lnTo>
                <a:lnTo>
                  <a:pt x="111578" y="241957"/>
                </a:lnTo>
                <a:close/>
                <a:moveTo>
                  <a:pt x="137378" y="241957"/>
                </a:moveTo>
                <a:lnTo>
                  <a:pt x="133162" y="248648"/>
                </a:lnTo>
                <a:lnTo>
                  <a:pt x="129000" y="248648"/>
                </a:lnTo>
                <a:lnTo>
                  <a:pt x="135311" y="238802"/>
                </a:lnTo>
                <a:lnTo>
                  <a:pt x="129408" y="229608"/>
                </a:lnTo>
                <a:lnTo>
                  <a:pt x="133570" y="229608"/>
                </a:lnTo>
                <a:lnTo>
                  <a:pt x="137378" y="235592"/>
                </a:lnTo>
                <a:lnTo>
                  <a:pt x="141186" y="229608"/>
                </a:lnTo>
                <a:lnTo>
                  <a:pt x="145348" y="229608"/>
                </a:lnTo>
                <a:lnTo>
                  <a:pt x="139445" y="238802"/>
                </a:lnTo>
                <a:lnTo>
                  <a:pt x="145756" y="248648"/>
                </a:lnTo>
                <a:lnTo>
                  <a:pt x="141594" y="248648"/>
                </a:lnTo>
                <a:lnTo>
                  <a:pt x="137378" y="241957"/>
                </a:lnTo>
                <a:close/>
                <a:moveTo>
                  <a:pt x="163178" y="241957"/>
                </a:moveTo>
                <a:lnTo>
                  <a:pt x="158962" y="248648"/>
                </a:lnTo>
                <a:lnTo>
                  <a:pt x="154800" y="248648"/>
                </a:lnTo>
                <a:lnTo>
                  <a:pt x="161111" y="238802"/>
                </a:lnTo>
                <a:lnTo>
                  <a:pt x="155208" y="229608"/>
                </a:lnTo>
                <a:lnTo>
                  <a:pt x="159370" y="229608"/>
                </a:lnTo>
                <a:lnTo>
                  <a:pt x="163178" y="235592"/>
                </a:lnTo>
                <a:lnTo>
                  <a:pt x="166986" y="229608"/>
                </a:lnTo>
                <a:lnTo>
                  <a:pt x="171148" y="229608"/>
                </a:lnTo>
                <a:lnTo>
                  <a:pt x="165245" y="238802"/>
                </a:lnTo>
                <a:lnTo>
                  <a:pt x="171556" y="248648"/>
                </a:lnTo>
                <a:lnTo>
                  <a:pt x="167394" y="248648"/>
                </a:lnTo>
                <a:lnTo>
                  <a:pt x="163178" y="241957"/>
                </a:lnTo>
                <a:close/>
                <a:moveTo>
                  <a:pt x="188978" y="241957"/>
                </a:moveTo>
                <a:lnTo>
                  <a:pt x="184762" y="248648"/>
                </a:lnTo>
                <a:lnTo>
                  <a:pt x="180601" y="248648"/>
                </a:lnTo>
                <a:lnTo>
                  <a:pt x="186911" y="238802"/>
                </a:lnTo>
                <a:lnTo>
                  <a:pt x="181009" y="229608"/>
                </a:lnTo>
                <a:lnTo>
                  <a:pt x="185170" y="229608"/>
                </a:lnTo>
                <a:lnTo>
                  <a:pt x="188978" y="235592"/>
                </a:lnTo>
                <a:lnTo>
                  <a:pt x="192786" y="229608"/>
                </a:lnTo>
                <a:lnTo>
                  <a:pt x="196948" y="229608"/>
                </a:lnTo>
                <a:lnTo>
                  <a:pt x="191045" y="238802"/>
                </a:lnTo>
                <a:lnTo>
                  <a:pt x="197356" y="248648"/>
                </a:lnTo>
                <a:lnTo>
                  <a:pt x="193194" y="248648"/>
                </a:lnTo>
                <a:lnTo>
                  <a:pt x="188978" y="241957"/>
                </a:lnTo>
                <a:close/>
                <a:moveTo>
                  <a:pt x="214778" y="241957"/>
                </a:moveTo>
                <a:lnTo>
                  <a:pt x="210562" y="248648"/>
                </a:lnTo>
                <a:lnTo>
                  <a:pt x="206401" y="248648"/>
                </a:lnTo>
                <a:lnTo>
                  <a:pt x="212711" y="238802"/>
                </a:lnTo>
                <a:lnTo>
                  <a:pt x="206809" y="229608"/>
                </a:lnTo>
                <a:lnTo>
                  <a:pt x="210970" y="229608"/>
                </a:lnTo>
                <a:lnTo>
                  <a:pt x="214778" y="235592"/>
                </a:lnTo>
                <a:lnTo>
                  <a:pt x="218586" y="229608"/>
                </a:lnTo>
                <a:lnTo>
                  <a:pt x="222748" y="229608"/>
                </a:lnTo>
                <a:lnTo>
                  <a:pt x="216846" y="238802"/>
                </a:lnTo>
                <a:lnTo>
                  <a:pt x="223156" y="248648"/>
                </a:lnTo>
                <a:lnTo>
                  <a:pt x="218994" y="248648"/>
                </a:lnTo>
                <a:lnTo>
                  <a:pt x="214778" y="241957"/>
                </a:lnTo>
                <a:close/>
                <a:moveTo>
                  <a:pt x="240578" y="241957"/>
                </a:moveTo>
                <a:lnTo>
                  <a:pt x="236362" y="248648"/>
                </a:lnTo>
                <a:lnTo>
                  <a:pt x="232201" y="248648"/>
                </a:lnTo>
                <a:lnTo>
                  <a:pt x="238511" y="238802"/>
                </a:lnTo>
                <a:lnTo>
                  <a:pt x="232609" y="229608"/>
                </a:lnTo>
                <a:lnTo>
                  <a:pt x="236770" y="229608"/>
                </a:lnTo>
                <a:lnTo>
                  <a:pt x="240578" y="235592"/>
                </a:lnTo>
                <a:lnTo>
                  <a:pt x="244386" y="229608"/>
                </a:lnTo>
                <a:lnTo>
                  <a:pt x="248548" y="229608"/>
                </a:lnTo>
                <a:lnTo>
                  <a:pt x="242646" y="238802"/>
                </a:lnTo>
                <a:lnTo>
                  <a:pt x="248956" y="248648"/>
                </a:lnTo>
                <a:lnTo>
                  <a:pt x="244794" y="248648"/>
                </a:lnTo>
                <a:lnTo>
                  <a:pt x="240578" y="241957"/>
                </a:lnTo>
                <a:close/>
                <a:moveTo>
                  <a:pt x="266378" y="241957"/>
                </a:moveTo>
                <a:lnTo>
                  <a:pt x="262162" y="248648"/>
                </a:lnTo>
                <a:lnTo>
                  <a:pt x="258001" y="248648"/>
                </a:lnTo>
                <a:lnTo>
                  <a:pt x="264311" y="238802"/>
                </a:lnTo>
                <a:lnTo>
                  <a:pt x="258409" y="229608"/>
                </a:lnTo>
                <a:lnTo>
                  <a:pt x="262570" y="229608"/>
                </a:lnTo>
                <a:lnTo>
                  <a:pt x="266378" y="235592"/>
                </a:lnTo>
                <a:lnTo>
                  <a:pt x="270187" y="229608"/>
                </a:lnTo>
                <a:lnTo>
                  <a:pt x="274348" y="229608"/>
                </a:lnTo>
                <a:lnTo>
                  <a:pt x="268446" y="238802"/>
                </a:lnTo>
                <a:lnTo>
                  <a:pt x="274756" y="248648"/>
                </a:lnTo>
                <a:lnTo>
                  <a:pt x="270595" y="248648"/>
                </a:lnTo>
                <a:lnTo>
                  <a:pt x="266378" y="241957"/>
                </a:lnTo>
                <a:close/>
                <a:moveTo>
                  <a:pt x="292179" y="241957"/>
                </a:moveTo>
                <a:lnTo>
                  <a:pt x="287962" y="248648"/>
                </a:lnTo>
                <a:lnTo>
                  <a:pt x="283801" y="248648"/>
                </a:lnTo>
                <a:lnTo>
                  <a:pt x="290111" y="238802"/>
                </a:lnTo>
                <a:lnTo>
                  <a:pt x="284209" y="229608"/>
                </a:lnTo>
                <a:lnTo>
                  <a:pt x="288370" y="229608"/>
                </a:lnTo>
                <a:lnTo>
                  <a:pt x="292179" y="235592"/>
                </a:lnTo>
                <a:lnTo>
                  <a:pt x="295987" y="229608"/>
                </a:lnTo>
                <a:lnTo>
                  <a:pt x="300148" y="229608"/>
                </a:lnTo>
                <a:lnTo>
                  <a:pt x="294246" y="238802"/>
                </a:lnTo>
                <a:lnTo>
                  <a:pt x="300556" y="248648"/>
                </a:lnTo>
                <a:lnTo>
                  <a:pt x="296395" y="248648"/>
                </a:lnTo>
                <a:lnTo>
                  <a:pt x="292179" y="241957"/>
                </a:lnTo>
                <a:close/>
                <a:moveTo>
                  <a:pt x="317979" y="241957"/>
                </a:moveTo>
                <a:lnTo>
                  <a:pt x="313762" y="248648"/>
                </a:lnTo>
                <a:lnTo>
                  <a:pt x="309601" y="248648"/>
                </a:lnTo>
                <a:lnTo>
                  <a:pt x="315911" y="238802"/>
                </a:lnTo>
                <a:lnTo>
                  <a:pt x="310009" y="229608"/>
                </a:lnTo>
                <a:lnTo>
                  <a:pt x="314170" y="229608"/>
                </a:lnTo>
                <a:lnTo>
                  <a:pt x="317979" y="235592"/>
                </a:lnTo>
                <a:lnTo>
                  <a:pt x="321787" y="229608"/>
                </a:lnTo>
                <a:lnTo>
                  <a:pt x="325948" y="229608"/>
                </a:lnTo>
                <a:lnTo>
                  <a:pt x="320046" y="238802"/>
                </a:lnTo>
                <a:lnTo>
                  <a:pt x="326356" y="248648"/>
                </a:lnTo>
                <a:lnTo>
                  <a:pt x="322195" y="248648"/>
                </a:lnTo>
                <a:lnTo>
                  <a:pt x="317979" y="241957"/>
                </a:lnTo>
                <a:close/>
                <a:moveTo>
                  <a:pt x="343779" y="241957"/>
                </a:moveTo>
                <a:lnTo>
                  <a:pt x="339563" y="248648"/>
                </a:lnTo>
                <a:lnTo>
                  <a:pt x="335401" y="248648"/>
                </a:lnTo>
                <a:lnTo>
                  <a:pt x="341711" y="238802"/>
                </a:lnTo>
                <a:lnTo>
                  <a:pt x="335809" y="229608"/>
                </a:lnTo>
                <a:lnTo>
                  <a:pt x="339971" y="229608"/>
                </a:lnTo>
                <a:lnTo>
                  <a:pt x="343779" y="235592"/>
                </a:lnTo>
                <a:lnTo>
                  <a:pt x="347587" y="229608"/>
                </a:lnTo>
                <a:lnTo>
                  <a:pt x="351748" y="229608"/>
                </a:lnTo>
                <a:lnTo>
                  <a:pt x="345846" y="238802"/>
                </a:lnTo>
                <a:lnTo>
                  <a:pt x="352156" y="248648"/>
                </a:lnTo>
                <a:lnTo>
                  <a:pt x="347995" y="248648"/>
                </a:lnTo>
                <a:lnTo>
                  <a:pt x="343779" y="241957"/>
                </a:lnTo>
                <a:close/>
                <a:moveTo>
                  <a:pt x="369579" y="241957"/>
                </a:moveTo>
                <a:lnTo>
                  <a:pt x="365363" y="248648"/>
                </a:lnTo>
                <a:lnTo>
                  <a:pt x="361201" y="248648"/>
                </a:lnTo>
                <a:lnTo>
                  <a:pt x="367511" y="238802"/>
                </a:lnTo>
                <a:lnTo>
                  <a:pt x="361609" y="229608"/>
                </a:lnTo>
                <a:lnTo>
                  <a:pt x="365771" y="229608"/>
                </a:lnTo>
                <a:lnTo>
                  <a:pt x="369579" y="235592"/>
                </a:lnTo>
                <a:lnTo>
                  <a:pt x="373387" y="229608"/>
                </a:lnTo>
                <a:lnTo>
                  <a:pt x="377548" y="229608"/>
                </a:lnTo>
                <a:lnTo>
                  <a:pt x="371646" y="238802"/>
                </a:lnTo>
                <a:lnTo>
                  <a:pt x="377956" y="248648"/>
                </a:lnTo>
                <a:lnTo>
                  <a:pt x="373795" y="248648"/>
                </a:lnTo>
                <a:lnTo>
                  <a:pt x="369579" y="241957"/>
                </a:lnTo>
                <a:close/>
                <a:moveTo>
                  <a:pt x="395379" y="241957"/>
                </a:moveTo>
                <a:lnTo>
                  <a:pt x="391163" y="248648"/>
                </a:lnTo>
                <a:lnTo>
                  <a:pt x="387001" y="248648"/>
                </a:lnTo>
                <a:lnTo>
                  <a:pt x="393312" y="238802"/>
                </a:lnTo>
                <a:lnTo>
                  <a:pt x="387409" y="229608"/>
                </a:lnTo>
                <a:lnTo>
                  <a:pt x="391571" y="229608"/>
                </a:lnTo>
                <a:lnTo>
                  <a:pt x="395379" y="235592"/>
                </a:lnTo>
                <a:lnTo>
                  <a:pt x="399187" y="229608"/>
                </a:lnTo>
                <a:lnTo>
                  <a:pt x="403348" y="229608"/>
                </a:lnTo>
                <a:lnTo>
                  <a:pt x="397446" y="238802"/>
                </a:lnTo>
                <a:lnTo>
                  <a:pt x="403756" y="248648"/>
                </a:lnTo>
                <a:lnTo>
                  <a:pt x="399595" y="248648"/>
                </a:lnTo>
                <a:lnTo>
                  <a:pt x="395379" y="241957"/>
                </a:lnTo>
                <a:close/>
                <a:moveTo>
                  <a:pt x="421179" y="241957"/>
                </a:moveTo>
                <a:lnTo>
                  <a:pt x="416963" y="248648"/>
                </a:lnTo>
                <a:lnTo>
                  <a:pt x="412801" y="248648"/>
                </a:lnTo>
                <a:lnTo>
                  <a:pt x="419112" y="238802"/>
                </a:lnTo>
                <a:lnTo>
                  <a:pt x="413209" y="229608"/>
                </a:lnTo>
                <a:lnTo>
                  <a:pt x="417371" y="229608"/>
                </a:lnTo>
                <a:lnTo>
                  <a:pt x="421179" y="235592"/>
                </a:lnTo>
                <a:lnTo>
                  <a:pt x="424987" y="229608"/>
                </a:lnTo>
                <a:lnTo>
                  <a:pt x="429149" y="229608"/>
                </a:lnTo>
                <a:lnTo>
                  <a:pt x="423246" y="238802"/>
                </a:lnTo>
                <a:lnTo>
                  <a:pt x="429557" y="248648"/>
                </a:lnTo>
                <a:lnTo>
                  <a:pt x="425395" y="248648"/>
                </a:lnTo>
                <a:lnTo>
                  <a:pt x="421179" y="241957"/>
                </a:lnTo>
                <a:close/>
                <a:moveTo>
                  <a:pt x="446979" y="241957"/>
                </a:moveTo>
                <a:lnTo>
                  <a:pt x="442763" y="248648"/>
                </a:lnTo>
                <a:lnTo>
                  <a:pt x="438601" y="248648"/>
                </a:lnTo>
                <a:lnTo>
                  <a:pt x="444912" y="238802"/>
                </a:lnTo>
                <a:lnTo>
                  <a:pt x="439009" y="229608"/>
                </a:lnTo>
                <a:lnTo>
                  <a:pt x="443171" y="229608"/>
                </a:lnTo>
                <a:lnTo>
                  <a:pt x="446979" y="235592"/>
                </a:lnTo>
                <a:lnTo>
                  <a:pt x="450787" y="229608"/>
                </a:lnTo>
                <a:lnTo>
                  <a:pt x="454949" y="229608"/>
                </a:lnTo>
                <a:lnTo>
                  <a:pt x="449046" y="238802"/>
                </a:lnTo>
                <a:lnTo>
                  <a:pt x="455357" y="248648"/>
                </a:lnTo>
                <a:lnTo>
                  <a:pt x="451195" y="248648"/>
                </a:lnTo>
                <a:lnTo>
                  <a:pt x="446979" y="241957"/>
                </a:lnTo>
                <a:close/>
                <a:moveTo>
                  <a:pt x="472779" y="241957"/>
                </a:moveTo>
                <a:lnTo>
                  <a:pt x="468563" y="248648"/>
                </a:lnTo>
                <a:lnTo>
                  <a:pt x="464401" y="248648"/>
                </a:lnTo>
                <a:lnTo>
                  <a:pt x="470712" y="238802"/>
                </a:lnTo>
                <a:lnTo>
                  <a:pt x="464809" y="229608"/>
                </a:lnTo>
                <a:lnTo>
                  <a:pt x="468971" y="229608"/>
                </a:lnTo>
                <a:lnTo>
                  <a:pt x="472779" y="235592"/>
                </a:lnTo>
                <a:lnTo>
                  <a:pt x="476587" y="229608"/>
                </a:lnTo>
                <a:lnTo>
                  <a:pt x="480749" y="229608"/>
                </a:lnTo>
                <a:lnTo>
                  <a:pt x="474846" y="238802"/>
                </a:lnTo>
                <a:lnTo>
                  <a:pt x="481157" y="248648"/>
                </a:lnTo>
                <a:lnTo>
                  <a:pt x="476995" y="248648"/>
                </a:lnTo>
                <a:lnTo>
                  <a:pt x="472779" y="241957"/>
                </a:lnTo>
                <a:close/>
                <a:moveTo>
                  <a:pt x="498579" y="241957"/>
                </a:moveTo>
                <a:lnTo>
                  <a:pt x="494363" y="248648"/>
                </a:lnTo>
                <a:lnTo>
                  <a:pt x="490201" y="248648"/>
                </a:lnTo>
                <a:lnTo>
                  <a:pt x="496512" y="238802"/>
                </a:lnTo>
                <a:lnTo>
                  <a:pt x="490609" y="229608"/>
                </a:lnTo>
                <a:lnTo>
                  <a:pt x="494771" y="229608"/>
                </a:lnTo>
                <a:lnTo>
                  <a:pt x="498579" y="235592"/>
                </a:lnTo>
                <a:lnTo>
                  <a:pt x="502387" y="229608"/>
                </a:lnTo>
                <a:lnTo>
                  <a:pt x="506549" y="229608"/>
                </a:lnTo>
                <a:lnTo>
                  <a:pt x="500646" y="238802"/>
                </a:lnTo>
                <a:lnTo>
                  <a:pt x="506957" y="248648"/>
                </a:lnTo>
                <a:lnTo>
                  <a:pt x="502795" y="248648"/>
                </a:lnTo>
                <a:lnTo>
                  <a:pt x="498579" y="241957"/>
                </a:lnTo>
                <a:close/>
                <a:moveTo>
                  <a:pt x="8378" y="270658"/>
                </a:moveTo>
                <a:lnTo>
                  <a:pt x="4162" y="277349"/>
                </a:lnTo>
                <a:lnTo>
                  <a:pt x="0" y="277349"/>
                </a:lnTo>
                <a:lnTo>
                  <a:pt x="6310" y="267502"/>
                </a:lnTo>
                <a:lnTo>
                  <a:pt x="408" y="258309"/>
                </a:lnTo>
                <a:lnTo>
                  <a:pt x="4570" y="258309"/>
                </a:lnTo>
                <a:lnTo>
                  <a:pt x="8378" y="264293"/>
                </a:lnTo>
                <a:lnTo>
                  <a:pt x="12186" y="258309"/>
                </a:lnTo>
                <a:lnTo>
                  <a:pt x="16347" y="258309"/>
                </a:lnTo>
                <a:lnTo>
                  <a:pt x="10445" y="267502"/>
                </a:lnTo>
                <a:lnTo>
                  <a:pt x="16755" y="277349"/>
                </a:lnTo>
                <a:lnTo>
                  <a:pt x="12594" y="277349"/>
                </a:lnTo>
                <a:lnTo>
                  <a:pt x="8378" y="270658"/>
                </a:lnTo>
                <a:close/>
                <a:moveTo>
                  <a:pt x="34178" y="270658"/>
                </a:moveTo>
                <a:lnTo>
                  <a:pt x="29962" y="277349"/>
                </a:lnTo>
                <a:lnTo>
                  <a:pt x="25800" y="277349"/>
                </a:lnTo>
                <a:lnTo>
                  <a:pt x="32110" y="267502"/>
                </a:lnTo>
                <a:lnTo>
                  <a:pt x="26208" y="258309"/>
                </a:lnTo>
                <a:lnTo>
                  <a:pt x="30370" y="258309"/>
                </a:lnTo>
                <a:lnTo>
                  <a:pt x="34178" y="264293"/>
                </a:lnTo>
                <a:lnTo>
                  <a:pt x="37986" y="258309"/>
                </a:lnTo>
                <a:lnTo>
                  <a:pt x="42147" y="258309"/>
                </a:lnTo>
                <a:lnTo>
                  <a:pt x="36245" y="267502"/>
                </a:lnTo>
                <a:lnTo>
                  <a:pt x="42555" y="277349"/>
                </a:lnTo>
                <a:lnTo>
                  <a:pt x="38394" y="277349"/>
                </a:lnTo>
                <a:lnTo>
                  <a:pt x="34178" y="270658"/>
                </a:lnTo>
                <a:close/>
                <a:moveTo>
                  <a:pt x="59978" y="270658"/>
                </a:moveTo>
                <a:lnTo>
                  <a:pt x="55762" y="277349"/>
                </a:lnTo>
                <a:lnTo>
                  <a:pt x="51600" y="277349"/>
                </a:lnTo>
                <a:lnTo>
                  <a:pt x="57911" y="267502"/>
                </a:lnTo>
                <a:lnTo>
                  <a:pt x="52008" y="258309"/>
                </a:lnTo>
                <a:lnTo>
                  <a:pt x="56170" y="258309"/>
                </a:lnTo>
                <a:lnTo>
                  <a:pt x="59978" y="264293"/>
                </a:lnTo>
                <a:lnTo>
                  <a:pt x="63786" y="258309"/>
                </a:lnTo>
                <a:lnTo>
                  <a:pt x="67948" y="258309"/>
                </a:lnTo>
                <a:lnTo>
                  <a:pt x="62045" y="267502"/>
                </a:lnTo>
                <a:lnTo>
                  <a:pt x="68356" y="277349"/>
                </a:lnTo>
                <a:lnTo>
                  <a:pt x="64194" y="277349"/>
                </a:lnTo>
                <a:lnTo>
                  <a:pt x="59978" y="270658"/>
                </a:lnTo>
                <a:close/>
                <a:moveTo>
                  <a:pt x="85778" y="270658"/>
                </a:moveTo>
                <a:lnTo>
                  <a:pt x="81562" y="277349"/>
                </a:lnTo>
                <a:lnTo>
                  <a:pt x="77400" y="277349"/>
                </a:lnTo>
                <a:lnTo>
                  <a:pt x="83711" y="267502"/>
                </a:lnTo>
                <a:lnTo>
                  <a:pt x="77808" y="258309"/>
                </a:lnTo>
                <a:lnTo>
                  <a:pt x="81970" y="258309"/>
                </a:lnTo>
                <a:lnTo>
                  <a:pt x="85778" y="264293"/>
                </a:lnTo>
                <a:lnTo>
                  <a:pt x="89586" y="258309"/>
                </a:lnTo>
                <a:lnTo>
                  <a:pt x="93748" y="258309"/>
                </a:lnTo>
                <a:lnTo>
                  <a:pt x="87845" y="267502"/>
                </a:lnTo>
                <a:lnTo>
                  <a:pt x="94156" y="277349"/>
                </a:lnTo>
                <a:lnTo>
                  <a:pt x="89994" y="277349"/>
                </a:lnTo>
                <a:lnTo>
                  <a:pt x="85778" y="270658"/>
                </a:lnTo>
                <a:close/>
                <a:moveTo>
                  <a:pt x="111578" y="270658"/>
                </a:moveTo>
                <a:lnTo>
                  <a:pt x="107362" y="277349"/>
                </a:lnTo>
                <a:lnTo>
                  <a:pt x="103200" y="277349"/>
                </a:lnTo>
                <a:lnTo>
                  <a:pt x="109511" y="267502"/>
                </a:lnTo>
                <a:lnTo>
                  <a:pt x="103608" y="258309"/>
                </a:lnTo>
                <a:lnTo>
                  <a:pt x="107770" y="258309"/>
                </a:lnTo>
                <a:lnTo>
                  <a:pt x="111578" y="264293"/>
                </a:lnTo>
                <a:lnTo>
                  <a:pt x="115386" y="258309"/>
                </a:lnTo>
                <a:lnTo>
                  <a:pt x="119548" y="258309"/>
                </a:lnTo>
                <a:lnTo>
                  <a:pt x="113645" y="267502"/>
                </a:lnTo>
                <a:lnTo>
                  <a:pt x="119956" y="277349"/>
                </a:lnTo>
                <a:lnTo>
                  <a:pt x="115794" y="277349"/>
                </a:lnTo>
                <a:lnTo>
                  <a:pt x="111578" y="270658"/>
                </a:lnTo>
                <a:close/>
                <a:moveTo>
                  <a:pt x="137378" y="270658"/>
                </a:moveTo>
                <a:lnTo>
                  <a:pt x="133162" y="277349"/>
                </a:lnTo>
                <a:lnTo>
                  <a:pt x="129000" y="277349"/>
                </a:lnTo>
                <a:lnTo>
                  <a:pt x="135311" y="267502"/>
                </a:lnTo>
                <a:lnTo>
                  <a:pt x="129408" y="258309"/>
                </a:lnTo>
                <a:lnTo>
                  <a:pt x="133570" y="258309"/>
                </a:lnTo>
                <a:lnTo>
                  <a:pt x="137378" y="264293"/>
                </a:lnTo>
                <a:lnTo>
                  <a:pt x="141186" y="258309"/>
                </a:lnTo>
                <a:lnTo>
                  <a:pt x="145348" y="258309"/>
                </a:lnTo>
                <a:lnTo>
                  <a:pt x="139445" y="267502"/>
                </a:lnTo>
                <a:lnTo>
                  <a:pt x="145756" y="277349"/>
                </a:lnTo>
                <a:lnTo>
                  <a:pt x="141594" y="277349"/>
                </a:lnTo>
                <a:lnTo>
                  <a:pt x="137378" y="270658"/>
                </a:lnTo>
                <a:close/>
                <a:moveTo>
                  <a:pt x="163178" y="270658"/>
                </a:moveTo>
                <a:lnTo>
                  <a:pt x="158962" y="277349"/>
                </a:lnTo>
                <a:lnTo>
                  <a:pt x="154800" y="277349"/>
                </a:lnTo>
                <a:lnTo>
                  <a:pt x="161111" y="267502"/>
                </a:lnTo>
                <a:lnTo>
                  <a:pt x="155208" y="258309"/>
                </a:lnTo>
                <a:lnTo>
                  <a:pt x="159370" y="258309"/>
                </a:lnTo>
                <a:lnTo>
                  <a:pt x="163178" y="264293"/>
                </a:lnTo>
                <a:lnTo>
                  <a:pt x="166986" y="258309"/>
                </a:lnTo>
                <a:lnTo>
                  <a:pt x="171148" y="258309"/>
                </a:lnTo>
                <a:lnTo>
                  <a:pt x="165245" y="267502"/>
                </a:lnTo>
                <a:lnTo>
                  <a:pt x="171556" y="277349"/>
                </a:lnTo>
                <a:lnTo>
                  <a:pt x="167394" y="277349"/>
                </a:lnTo>
                <a:lnTo>
                  <a:pt x="163178" y="270658"/>
                </a:lnTo>
                <a:close/>
                <a:moveTo>
                  <a:pt x="188978" y="270658"/>
                </a:moveTo>
                <a:lnTo>
                  <a:pt x="184762" y="277349"/>
                </a:lnTo>
                <a:lnTo>
                  <a:pt x="180601" y="277349"/>
                </a:lnTo>
                <a:lnTo>
                  <a:pt x="186911" y="267502"/>
                </a:lnTo>
                <a:lnTo>
                  <a:pt x="181009" y="258309"/>
                </a:lnTo>
                <a:lnTo>
                  <a:pt x="185170" y="258309"/>
                </a:lnTo>
                <a:lnTo>
                  <a:pt x="188978" y="264293"/>
                </a:lnTo>
                <a:lnTo>
                  <a:pt x="192786" y="258309"/>
                </a:lnTo>
                <a:lnTo>
                  <a:pt x="196948" y="258309"/>
                </a:lnTo>
                <a:lnTo>
                  <a:pt x="191045" y="267502"/>
                </a:lnTo>
                <a:lnTo>
                  <a:pt x="197356" y="277349"/>
                </a:lnTo>
                <a:lnTo>
                  <a:pt x="193194" y="277349"/>
                </a:lnTo>
                <a:lnTo>
                  <a:pt x="188978" y="270658"/>
                </a:lnTo>
                <a:close/>
                <a:moveTo>
                  <a:pt x="214778" y="270658"/>
                </a:moveTo>
                <a:lnTo>
                  <a:pt x="210562" y="277349"/>
                </a:lnTo>
                <a:lnTo>
                  <a:pt x="206401" y="277349"/>
                </a:lnTo>
                <a:lnTo>
                  <a:pt x="212711" y="267502"/>
                </a:lnTo>
                <a:lnTo>
                  <a:pt x="206809" y="258309"/>
                </a:lnTo>
                <a:lnTo>
                  <a:pt x="210970" y="258309"/>
                </a:lnTo>
                <a:lnTo>
                  <a:pt x="214778" y="264293"/>
                </a:lnTo>
                <a:lnTo>
                  <a:pt x="218586" y="258309"/>
                </a:lnTo>
                <a:lnTo>
                  <a:pt x="222748" y="258309"/>
                </a:lnTo>
                <a:lnTo>
                  <a:pt x="216846" y="267502"/>
                </a:lnTo>
                <a:lnTo>
                  <a:pt x="223156" y="277349"/>
                </a:lnTo>
                <a:lnTo>
                  <a:pt x="218994" y="277349"/>
                </a:lnTo>
                <a:lnTo>
                  <a:pt x="214778" y="270658"/>
                </a:lnTo>
                <a:close/>
                <a:moveTo>
                  <a:pt x="240578" y="270658"/>
                </a:moveTo>
                <a:lnTo>
                  <a:pt x="236362" y="277349"/>
                </a:lnTo>
                <a:lnTo>
                  <a:pt x="232201" y="277349"/>
                </a:lnTo>
                <a:lnTo>
                  <a:pt x="238511" y="267502"/>
                </a:lnTo>
                <a:lnTo>
                  <a:pt x="232609" y="258309"/>
                </a:lnTo>
                <a:lnTo>
                  <a:pt x="236770" y="258309"/>
                </a:lnTo>
                <a:lnTo>
                  <a:pt x="240578" y="264293"/>
                </a:lnTo>
                <a:lnTo>
                  <a:pt x="244386" y="258309"/>
                </a:lnTo>
                <a:lnTo>
                  <a:pt x="248548" y="258309"/>
                </a:lnTo>
                <a:lnTo>
                  <a:pt x="242646" y="267502"/>
                </a:lnTo>
                <a:lnTo>
                  <a:pt x="248956" y="277349"/>
                </a:lnTo>
                <a:lnTo>
                  <a:pt x="244794" y="277349"/>
                </a:lnTo>
                <a:lnTo>
                  <a:pt x="240578" y="270658"/>
                </a:lnTo>
                <a:close/>
                <a:moveTo>
                  <a:pt x="266378" y="270658"/>
                </a:moveTo>
                <a:lnTo>
                  <a:pt x="262162" y="277349"/>
                </a:lnTo>
                <a:lnTo>
                  <a:pt x="258001" y="277349"/>
                </a:lnTo>
                <a:lnTo>
                  <a:pt x="264311" y="267502"/>
                </a:lnTo>
                <a:lnTo>
                  <a:pt x="258409" y="258309"/>
                </a:lnTo>
                <a:lnTo>
                  <a:pt x="262570" y="258309"/>
                </a:lnTo>
                <a:lnTo>
                  <a:pt x="266378" y="264293"/>
                </a:lnTo>
                <a:lnTo>
                  <a:pt x="270187" y="258309"/>
                </a:lnTo>
                <a:lnTo>
                  <a:pt x="274348" y="258309"/>
                </a:lnTo>
                <a:lnTo>
                  <a:pt x="268446" y="267502"/>
                </a:lnTo>
                <a:lnTo>
                  <a:pt x="274756" y="277349"/>
                </a:lnTo>
                <a:lnTo>
                  <a:pt x="270595" y="277349"/>
                </a:lnTo>
                <a:lnTo>
                  <a:pt x="266378" y="270658"/>
                </a:lnTo>
                <a:close/>
                <a:moveTo>
                  <a:pt x="292179" y="270658"/>
                </a:moveTo>
                <a:lnTo>
                  <a:pt x="287962" y="277349"/>
                </a:lnTo>
                <a:lnTo>
                  <a:pt x="283801" y="277349"/>
                </a:lnTo>
                <a:lnTo>
                  <a:pt x="290111" y="267502"/>
                </a:lnTo>
                <a:lnTo>
                  <a:pt x="284209" y="258309"/>
                </a:lnTo>
                <a:lnTo>
                  <a:pt x="288370" y="258309"/>
                </a:lnTo>
                <a:lnTo>
                  <a:pt x="292179" y="264293"/>
                </a:lnTo>
                <a:lnTo>
                  <a:pt x="295987" y="258309"/>
                </a:lnTo>
                <a:lnTo>
                  <a:pt x="300148" y="258309"/>
                </a:lnTo>
                <a:lnTo>
                  <a:pt x="294246" y="267502"/>
                </a:lnTo>
                <a:lnTo>
                  <a:pt x="300556" y="277349"/>
                </a:lnTo>
                <a:lnTo>
                  <a:pt x="296395" y="277349"/>
                </a:lnTo>
                <a:lnTo>
                  <a:pt x="292179" y="270658"/>
                </a:lnTo>
                <a:close/>
                <a:moveTo>
                  <a:pt x="317979" y="270658"/>
                </a:moveTo>
                <a:lnTo>
                  <a:pt x="313762" y="277349"/>
                </a:lnTo>
                <a:lnTo>
                  <a:pt x="309601" y="277349"/>
                </a:lnTo>
                <a:lnTo>
                  <a:pt x="315911" y="267502"/>
                </a:lnTo>
                <a:lnTo>
                  <a:pt x="310009" y="258309"/>
                </a:lnTo>
                <a:lnTo>
                  <a:pt x="314170" y="258309"/>
                </a:lnTo>
                <a:lnTo>
                  <a:pt x="317979" y="264293"/>
                </a:lnTo>
                <a:lnTo>
                  <a:pt x="321787" y="258309"/>
                </a:lnTo>
                <a:lnTo>
                  <a:pt x="325948" y="258309"/>
                </a:lnTo>
                <a:lnTo>
                  <a:pt x="320046" y="267502"/>
                </a:lnTo>
                <a:lnTo>
                  <a:pt x="326356" y="277349"/>
                </a:lnTo>
                <a:lnTo>
                  <a:pt x="322195" y="277349"/>
                </a:lnTo>
                <a:lnTo>
                  <a:pt x="317979" y="270658"/>
                </a:lnTo>
                <a:close/>
                <a:moveTo>
                  <a:pt x="343779" y="270658"/>
                </a:moveTo>
                <a:lnTo>
                  <a:pt x="339563" y="277349"/>
                </a:lnTo>
                <a:lnTo>
                  <a:pt x="335401" y="277349"/>
                </a:lnTo>
                <a:lnTo>
                  <a:pt x="341711" y="267502"/>
                </a:lnTo>
                <a:lnTo>
                  <a:pt x="335809" y="258309"/>
                </a:lnTo>
                <a:lnTo>
                  <a:pt x="339971" y="258309"/>
                </a:lnTo>
                <a:lnTo>
                  <a:pt x="343779" y="264293"/>
                </a:lnTo>
                <a:lnTo>
                  <a:pt x="347587" y="258309"/>
                </a:lnTo>
                <a:lnTo>
                  <a:pt x="351748" y="258309"/>
                </a:lnTo>
                <a:lnTo>
                  <a:pt x="345846" y="267502"/>
                </a:lnTo>
                <a:lnTo>
                  <a:pt x="352156" y="277349"/>
                </a:lnTo>
                <a:lnTo>
                  <a:pt x="347995" y="277349"/>
                </a:lnTo>
                <a:lnTo>
                  <a:pt x="343779" y="270658"/>
                </a:lnTo>
                <a:close/>
                <a:moveTo>
                  <a:pt x="369579" y="270658"/>
                </a:moveTo>
                <a:lnTo>
                  <a:pt x="365363" y="277349"/>
                </a:lnTo>
                <a:lnTo>
                  <a:pt x="361201" y="277349"/>
                </a:lnTo>
                <a:lnTo>
                  <a:pt x="367511" y="267502"/>
                </a:lnTo>
                <a:lnTo>
                  <a:pt x="361609" y="258309"/>
                </a:lnTo>
                <a:lnTo>
                  <a:pt x="365771" y="258309"/>
                </a:lnTo>
                <a:lnTo>
                  <a:pt x="369579" y="264293"/>
                </a:lnTo>
                <a:lnTo>
                  <a:pt x="373387" y="258309"/>
                </a:lnTo>
                <a:lnTo>
                  <a:pt x="377548" y="258309"/>
                </a:lnTo>
                <a:lnTo>
                  <a:pt x="371646" y="267502"/>
                </a:lnTo>
                <a:lnTo>
                  <a:pt x="377956" y="277349"/>
                </a:lnTo>
                <a:lnTo>
                  <a:pt x="373795" y="277349"/>
                </a:lnTo>
                <a:lnTo>
                  <a:pt x="369579" y="270658"/>
                </a:lnTo>
                <a:close/>
                <a:moveTo>
                  <a:pt x="395379" y="270658"/>
                </a:moveTo>
                <a:lnTo>
                  <a:pt x="391163" y="277349"/>
                </a:lnTo>
                <a:lnTo>
                  <a:pt x="387001" y="277349"/>
                </a:lnTo>
                <a:lnTo>
                  <a:pt x="393312" y="267502"/>
                </a:lnTo>
                <a:lnTo>
                  <a:pt x="387409" y="258309"/>
                </a:lnTo>
                <a:lnTo>
                  <a:pt x="391571" y="258309"/>
                </a:lnTo>
                <a:lnTo>
                  <a:pt x="395379" y="264293"/>
                </a:lnTo>
                <a:lnTo>
                  <a:pt x="399187" y="258309"/>
                </a:lnTo>
                <a:lnTo>
                  <a:pt x="403348" y="258309"/>
                </a:lnTo>
                <a:lnTo>
                  <a:pt x="397446" y="267502"/>
                </a:lnTo>
                <a:lnTo>
                  <a:pt x="403756" y="277349"/>
                </a:lnTo>
                <a:lnTo>
                  <a:pt x="399595" y="277349"/>
                </a:lnTo>
                <a:lnTo>
                  <a:pt x="395379" y="270658"/>
                </a:lnTo>
                <a:close/>
                <a:moveTo>
                  <a:pt x="421179" y="270658"/>
                </a:moveTo>
                <a:lnTo>
                  <a:pt x="416963" y="277349"/>
                </a:lnTo>
                <a:lnTo>
                  <a:pt x="412801" y="277349"/>
                </a:lnTo>
                <a:lnTo>
                  <a:pt x="419112" y="267502"/>
                </a:lnTo>
                <a:lnTo>
                  <a:pt x="413209" y="258309"/>
                </a:lnTo>
                <a:lnTo>
                  <a:pt x="417371" y="258309"/>
                </a:lnTo>
                <a:lnTo>
                  <a:pt x="421179" y="264293"/>
                </a:lnTo>
                <a:lnTo>
                  <a:pt x="424987" y="258309"/>
                </a:lnTo>
                <a:lnTo>
                  <a:pt x="429149" y="258309"/>
                </a:lnTo>
                <a:lnTo>
                  <a:pt x="423246" y="267502"/>
                </a:lnTo>
                <a:lnTo>
                  <a:pt x="429557" y="277349"/>
                </a:lnTo>
                <a:lnTo>
                  <a:pt x="425395" y="277349"/>
                </a:lnTo>
                <a:lnTo>
                  <a:pt x="421179" y="270658"/>
                </a:lnTo>
                <a:close/>
                <a:moveTo>
                  <a:pt x="446979" y="270658"/>
                </a:moveTo>
                <a:lnTo>
                  <a:pt x="442763" y="277349"/>
                </a:lnTo>
                <a:lnTo>
                  <a:pt x="438601" y="277349"/>
                </a:lnTo>
                <a:lnTo>
                  <a:pt x="444912" y="267502"/>
                </a:lnTo>
                <a:lnTo>
                  <a:pt x="439009" y="258309"/>
                </a:lnTo>
                <a:lnTo>
                  <a:pt x="443171" y="258309"/>
                </a:lnTo>
                <a:lnTo>
                  <a:pt x="446979" y="264293"/>
                </a:lnTo>
                <a:lnTo>
                  <a:pt x="450787" y="258309"/>
                </a:lnTo>
                <a:lnTo>
                  <a:pt x="454949" y="258309"/>
                </a:lnTo>
                <a:lnTo>
                  <a:pt x="449046" y="267502"/>
                </a:lnTo>
                <a:lnTo>
                  <a:pt x="455357" y="277349"/>
                </a:lnTo>
                <a:lnTo>
                  <a:pt x="451195" y="277349"/>
                </a:lnTo>
                <a:lnTo>
                  <a:pt x="446979" y="270658"/>
                </a:lnTo>
                <a:close/>
                <a:moveTo>
                  <a:pt x="472779" y="270658"/>
                </a:moveTo>
                <a:lnTo>
                  <a:pt x="468563" y="277349"/>
                </a:lnTo>
                <a:lnTo>
                  <a:pt x="464401" y="277349"/>
                </a:lnTo>
                <a:lnTo>
                  <a:pt x="470712" y="267502"/>
                </a:lnTo>
                <a:lnTo>
                  <a:pt x="464809" y="258309"/>
                </a:lnTo>
                <a:lnTo>
                  <a:pt x="468971" y="258309"/>
                </a:lnTo>
                <a:lnTo>
                  <a:pt x="472779" y="264293"/>
                </a:lnTo>
                <a:lnTo>
                  <a:pt x="476587" y="258309"/>
                </a:lnTo>
                <a:lnTo>
                  <a:pt x="480749" y="258309"/>
                </a:lnTo>
                <a:lnTo>
                  <a:pt x="474846" y="267502"/>
                </a:lnTo>
                <a:lnTo>
                  <a:pt x="481157" y="277349"/>
                </a:lnTo>
                <a:lnTo>
                  <a:pt x="476995" y="277349"/>
                </a:lnTo>
                <a:lnTo>
                  <a:pt x="472779" y="270658"/>
                </a:lnTo>
                <a:close/>
                <a:moveTo>
                  <a:pt x="498579" y="270658"/>
                </a:moveTo>
                <a:lnTo>
                  <a:pt x="494363" y="277349"/>
                </a:lnTo>
                <a:lnTo>
                  <a:pt x="490201" y="277349"/>
                </a:lnTo>
                <a:lnTo>
                  <a:pt x="496512" y="267502"/>
                </a:lnTo>
                <a:lnTo>
                  <a:pt x="490609" y="258309"/>
                </a:lnTo>
                <a:lnTo>
                  <a:pt x="494771" y="258309"/>
                </a:lnTo>
                <a:lnTo>
                  <a:pt x="498579" y="264293"/>
                </a:lnTo>
                <a:lnTo>
                  <a:pt x="502387" y="258309"/>
                </a:lnTo>
                <a:lnTo>
                  <a:pt x="506549" y="258309"/>
                </a:lnTo>
                <a:lnTo>
                  <a:pt x="500646" y="267502"/>
                </a:lnTo>
                <a:lnTo>
                  <a:pt x="506957" y="277349"/>
                </a:lnTo>
                <a:lnTo>
                  <a:pt x="502795" y="277349"/>
                </a:lnTo>
                <a:lnTo>
                  <a:pt x="498579" y="270658"/>
                </a:lnTo>
                <a:close/>
                <a:moveTo>
                  <a:pt x="8378" y="299359"/>
                </a:moveTo>
                <a:lnTo>
                  <a:pt x="4162" y="306050"/>
                </a:lnTo>
                <a:lnTo>
                  <a:pt x="0" y="306050"/>
                </a:lnTo>
                <a:lnTo>
                  <a:pt x="6310" y="296204"/>
                </a:lnTo>
                <a:lnTo>
                  <a:pt x="408" y="287010"/>
                </a:lnTo>
                <a:lnTo>
                  <a:pt x="4570" y="287010"/>
                </a:lnTo>
                <a:lnTo>
                  <a:pt x="8378" y="292994"/>
                </a:lnTo>
                <a:lnTo>
                  <a:pt x="12186" y="287010"/>
                </a:lnTo>
                <a:lnTo>
                  <a:pt x="16347" y="287010"/>
                </a:lnTo>
                <a:lnTo>
                  <a:pt x="10445" y="296204"/>
                </a:lnTo>
                <a:lnTo>
                  <a:pt x="16755" y="306050"/>
                </a:lnTo>
                <a:lnTo>
                  <a:pt x="12594" y="306050"/>
                </a:lnTo>
                <a:lnTo>
                  <a:pt x="8378" y="299359"/>
                </a:lnTo>
                <a:close/>
                <a:moveTo>
                  <a:pt x="34178" y="299359"/>
                </a:moveTo>
                <a:lnTo>
                  <a:pt x="29962" y="306050"/>
                </a:lnTo>
                <a:lnTo>
                  <a:pt x="25800" y="306050"/>
                </a:lnTo>
                <a:lnTo>
                  <a:pt x="32110" y="296204"/>
                </a:lnTo>
                <a:lnTo>
                  <a:pt x="26208" y="287010"/>
                </a:lnTo>
                <a:lnTo>
                  <a:pt x="30370" y="287010"/>
                </a:lnTo>
                <a:lnTo>
                  <a:pt x="34178" y="292994"/>
                </a:lnTo>
                <a:lnTo>
                  <a:pt x="37986" y="287010"/>
                </a:lnTo>
                <a:lnTo>
                  <a:pt x="42147" y="287010"/>
                </a:lnTo>
                <a:lnTo>
                  <a:pt x="36245" y="296204"/>
                </a:lnTo>
                <a:lnTo>
                  <a:pt x="42555" y="306050"/>
                </a:lnTo>
                <a:lnTo>
                  <a:pt x="38394" y="306050"/>
                </a:lnTo>
                <a:lnTo>
                  <a:pt x="34178" y="299359"/>
                </a:lnTo>
                <a:close/>
                <a:moveTo>
                  <a:pt x="59978" y="299359"/>
                </a:moveTo>
                <a:lnTo>
                  <a:pt x="55762" y="306050"/>
                </a:lnTo>
                <a:lnTo>
                  <a:pt x="51600" y="306050"/>
                </a:lnTo>
                <a:lnTo>
                  <a:pt x="57911" y="296204"/>
                </a:lnTo>
                <a:lnTo>
                  <a:pt x="52008" y="287010"/>
                </a:lnTo>
                <a:lnTo>
                  <a:pt x="56170" y="287010"/>
                </a:lnTo>
                <a:lnTo>
                  <a:pt x="59978" y="292994"/>
                </a:lnTo>
                <a:lnTo>
                  <a:pt x="63786" y="287010"/>
                </a:lnTo>
                <a:lnTo>
                  <a:pt x="67948" y="287010"/>
                </a:lnTo>
                <a:lnTo>
                  <a:pt x="62045" y="296204"/>
                </a:lnTo>
                <a:lnTo>
                  <a:pt x="68356" y="306050"/>
                </a:lnTo>
                <a:lnTo>
                  <a:pt x="64194" y="306050"/>
                </a:lnTo>
                <a:lnTo>
                  <a:pt x="59978" y="299359"/>
                </a:lnTo>
                <a:close/>
                <a:moveTo>
                  <a:pt x="85778" y="299359"/>
                </a:moveTo>
                <a:lnTo>
                  <a:pt x="81562" y="306050"/>
                </a:lnTo>
                <a:lnTo>
                  <a:pt x="77400" y="306050"/>
                </a:lnTo>
                <a:lnTo>
                  <a:pt x="83711" y="296204"/>
                </a:lnTo>
                <a:lnTo>
                  <a:pt x="77808" y="287010"/>
                </a:lnTo>
                <a:lnTo>
                  <a:pt x="81970" y="287010"/>
                </a:lnTo>
                <a:lnTo>
                  <a:pt x="85778" y="292994"/>
                </a:lnTo>
                <a:lnTo>
                  <a:pt x="89586" y="287010"/>
                </a:lnTo>
                <a:lnTo>
                  <a:pt x="93748" y="287010"/>
                </a:lnTo>
                <a:lnTo>
                  <a:pt x="87845" y="296204"/>
                </a:lnTo>
                <a:lnTo>
                  <a:pt x="94156" y="306050"/>
                </a:lnTo>
                <a:lnTo>
                  <a:pt x="89994" y="306050"/>
                </a:lnTo>
                <a:lnTo>
                  <a:pt x="85778" y="299359"/>
                </a:lnTo>
                <a:close/>
                <a:moveTo>
                  <a:pt x="111578" y="299359"/>
                </a:moveTo>
                <a:lnTo>
                  <a:pt x="107362" y="306050"/>
                </a:lnTo>
                <a:lnTo>
                  <a:pt x="103200" y="306050"/>
                </a:lnTo>
                <a:lnTo>
                  <a:pt x="109511" y="296204"/>
                </a:lnTo>
                <a:lnTo>
                  <a:pt x="103608" y="287010"/>
                </a:lnTo>
                <a:lnTo>
                  <a:pt x="107770" y="287010"/>
                </a:lnTo>
                <a:lnTo>
                  <a:pt x="111578" y="292994"/>
                </a:lnTo>
                <a:lnTo>
                  <a:pt x="115386" y="287010"/>
                </a:lnTo>
                <a:lnTo>
                  <a:pt x="119548" y="287010"/>
                </a:lnTo>
                <a:lnTo>
                  <a:pt x="113645" y="296204"/>
                </a:lnTo>
                <a:lnTo>
                  <a:pt x="119956" y="306050"/>
                </a:lnTo>
                <a:lnTo>
                  <a:pt x="115794" y="306050"/>
                </a:lnTo>
                <a:lnTo>
                  <a:pt x="111578" y="299359"/>
                </a:lnTo>
                <a:close/>
                <a:moveTo>
                  <a:pt x="137378" y="299359"/>
                </a:moveTo>
                <a:lnTo>
                  <a:pt x="133162" y="306050"/>
                </a:lnTo>
                <a:lnTo>
                  <a:pt x="129000" y="306050"/>
                </a:lnTo>
                <a:lnTo>
                  <a:pt x="135311" y="296204"/>
                </a:lnTo>
                <a:lnTo>
                  <a:pt x="129408" y="287010"/>
                </a:lnTo>
                <a:lnTo>
                  <a:pt x="133570" y="287010"/>
                </a:lnTo>
                <a:lnTo>
                  <a:pt x="137378" y="292994"/>
                </a:lnTo>
                <a:lnTo>
                  <a:pt x="141186" y="287010"/>
                </a:lnTo>
                <a:lnTo>
                  <a:pt x="145348" y="287010"/>
                </a:lnTo>
                <a:lnTo>
                  <a:pt x="139445" y="296204"/>
                </a:lnTo>
                <a:lnTo>
                  <a:pt x="145756" y="306050"/>
                </a:lnTo>
                <a:lnTo>
                  <a:pt x="141594" y="306050"/>
                </a:lnTo>
                <a:lnTo>
                  <a:pt x="137378" y="299359"/>
                </a:lnTo>
                <a:close/>
                <a:moveTo>
                  <a:pt x="163178" y="299359"/>
                </a:moveTo>
                <a:lnTo>
                  <a:pt x="158962" y="306050"/>
                </a:lnTo>
                <a:lnTo>
                  <a:pt x="154800" y="306050"/>
                </a:lnTo>
                <a:lnTo>
                  <a:pt x="161111" y="296204"/>
                </a:lnTo>
                <a:lnTo>
                  <a:pt x="155208" y="287010"/>
                </a:lnTo>
                <a:lnTo>
                  <a:pt x="159370" y="287010"/>
                </a:lnTo>
                <a:lnTo>
                  <a:pt x="163178" y="292994"/>
                </a:lnTo>
                <a:lnTo>
                  <a:pt x="166986" y="287010"/>
                </a:lnTo>
                <a:lnTo>
                  <a:pt x="171148" y="287010"/>
                </a:lnTo>
                <a:lnTo>
                  <a:pt x="165245" y="296204"/>
                </a:lnTo>
                <a:lnTo>
                  <a:pt x="171556" y="306050"/>
                </a:lnTo>
                <a:lnTo>
                  <a:pt x="167394" y="306050"/>
                </a:lnTo>
                <a:lnTo>
                  <a:pt x="163178" y="299359"/>
                </a:lnTo>
                <a:close/>
                <a:moveTo>
                  <a:pt x="188978" y="299359"/>
                </a:moveTo>
                <a:lnTo>
                  <a:pt x="184762" y="306050"/>
                </a:lnTo>
                <a:lnTo>
                  <a:pt x="180601" y="306050"/>
                </a:lnTo>
                <a:lnTo>
                  <a:pt x="186911" y="296204"/>
                </a:lnTo>
                <a:lnTo>
                  <a:pt x="181009" y="287010"/>
                </a:lnTo>
                <a:lnTo>
                  <a:pt x="185170" y="287010"/>
                </a:lnTo>
                <a:lnTo>
                  <a:pt x="188978" y="292994"/>
                </a:lnTo>
                <a:lnTo>
                  <a:pt x="192786" y="287010"/>
                </a:lnTo>
                <a:lnTo>
                  <a:pt x="196948" y="287010"/>
                </a:lnTo>
                <a:lnTo>
                  <a:pt x="191045" y="296204"/>
                </a:lnTo>
                <a:lnTo>
                  <a:pt x="197356" y="306050"/>
                </a:lnTo>
                <a:lnTo>
                  <a:pt x="193194" y="306050"/>
                </a:lnTo>
                <a:lnTo>
                  <a:pt x="188978" y="299359"/>
                </a:lnTo>
                <a:close/>
                <a:moveTo>
                  <a:pt x="214778" y="299359"/>
                </a:moveTo>
                <a:lnTo>
                  <a:pt x="210562" y="306050"/>
                </a:lnTo>
                <a:lnTo>
                  <a:pt x="206401" y="306050"/>
                </a:lnTo>
                <a:lnTo>
                  <a:pt x="212711" y="296204"/>
                </a:lnTo>
                <a:lnTo>
                  <a:pt x="206809" y="287010"/>
                </a:lnTo>
                <a:lnTo>
                  <a:pt x="210970" y="287010"/>
                </a:lnTo>
                <a:lnTo>
                  <a:pt x="214778" y="292994"/>
                </a:lnTo>
                <a:lnTo>
                  <a:pt x="218586" y="287010"/>
                </a:lnTo>
                <a:lnTo>
                  <a:pt x="222748" y="287010"/>
                </a:lnTo>
                <a:lnTo>
                  <a:pt x="216846" y="296204"/>
                </a:lnTo>
                <a:lnTo>
                  <a:pt x="223156" y="306050"/>
                </a:lnTo>
                <a:lnTo>
                  <a:pt x="218994" y="306050"/>
                </a:lnTo>
                <a:lnTo>
                  <a:pt x="214778" y="299359"/>
                </a:lnTo>
                <a:close/>
                <a:moveTo>
                  <a:pt x="240578" y="299359"/>
                </a:moveTo>
                <a:lnTo>
                  <a:pt x="236362" y="306050"/>
                </a:lnTo>
                <a:lnTo>
                  <a:pt x="232201" y="306050"/>
                </a:lnTo>
                <a:lnTo>
                  <a:pt x="238511" y="296204"/>
                </a:lnTo>
                <a:lnTo>
                  <a:pt x="232609" y="287010"/>
                </a:lnTo>
                <a:lnTo>
                  <a:pt x="236770" y="287010"/>
                </a:lnTo>
                <a:lnTo>
                  <a:pt x="240578" y="292994"/>
                </a:lnTo>
                <a:lnTo>
                  <a:pt x="244386" y="287010"/>
                </a:lnTo>
                <a:lnTo>
                  <a:pt x="248548" y="287010"/>
                </a:lnTo>
                <a:lnTo>
                  <a:pt x="242646" y="296204"/>
                </a:lnTo>
                <a:lnTo>
                  <a:pt x="248956" y="306050"/>
                </a:lnTo>
                <a:lnTo>
                  <a:pt x="244794" y="306050"/>
                </a:lnTo>
                <a:lnTo>
                  <a:pt x="240578" y="299359"/>
                </a:lnTo>
                <a:close/>
                <a:moveTo>
                  <a:pt x="266378" y="299359"/>
                </a:moveTo>
                <a:lnTo>
                  <a:pt x="262162" y="306050"/>
                </a:lnTo>
                <a:lnTo>
                  <a:pt x="258001" y="306050"/>
                </a:lnTo>
                <a:lnTo>
                  <a:pt x="264311" y="296204"/>
                </a:lnTo>
                <a:lnTo>
                  <a:pt x="258409" y="287010"/>
                </a:lnTo>
                <a:lnTo>
                  <a:pt x="262570" y="287010"/>
                </a:lnTo>
                <a:lnTo>
                  <a:pt x="266378" y="292994"/>
                </a:lnTo>
                <a:lnTo>
                  <a:pt x="270187" y="287010"/>
                </a:lnTo>
                <a:lnTo>
                  <a:pt x="274348" y="287010"/>
                </a:lnTo>
                <a:lnTo>
                  <a:pt x="268446" y="296204"/>
                </a:lnTo>
                <a:lnTo>
                  <a:pt x="274756" y="306050"/>
                </a:lnTo>
                <a:lnTo>
                  <a:pt x="270595" y="306050"/>
                </a:lnTo>
                <a:lnTo>
                  <a:pt x="266378" y="299359"/>
                </a:lnTo>
                <a:close/>
                <a:moveTo>
                  <a:pt x="292179" y="299359"/>
                </a:moveTo>
                <a:lnTo>
                  <a:pt x="287962" y="306050"/>
                </a:lnTo>
                <a:lnTo>
                  <a:pt x="283801" y="306050"/>
                </a:lnTo>
                <a:lnTo>
                  <a:pt x="290111" y="296204"/>
                </a:lnTo>
                <a:lnTo>
                  <a:pt x="284209" y="287010"/>
                </a:lnTo>
                <a:lnTo>
                  <a:pt x="288370" y="287010"/>
                </a:lnTo>
                <a:lnTo>
                  <a:pt x="292179" y="292994"/>
                </a:lnTo>
                <a:lnTo>
                  <a:pt x="295987" y="287010"/>
                </a:lnTo>
                <a:lnTo>
                  <a:pt x="300148" y="287010"/>
                </a:lnTo>
                <a:lnTo>
                  <a:pt x="294246" y="296204"/>
                </a:lnTo>
                <a:lnTo>
                  <a:pt x="300556" y="306050"/>
                </a:lnTo>
                <a:lnTo>
                  <a:pt x="296395" y="306050"/>
                </a:lnTo>
                <a:lnTo>
                  <a:pt x="292179" y="299359"/>
                </a:lnTo>
                <a:close/>
                <a:moveTo>
                  <a:pt x="317979" y="299359"/>
                </a:moveTo>
                <a:lnTo>
                  <a:pt x="313762" y="306050"/>
                </a:lnTo>
                <a:lnTo>
                  <a:pt x="309601" y="306050"/>
                </a:lnTo>
                <a:lnTo>
                  <a:pt x="315911" y="296204"/>
                </a:lnTo>
                <a:lnTo>
                  <a:pt x="310009" y="287010"/>
                </a:lnTo>
                <a:lnTo>
                  <a:pt x="314170" y="287010"/>
                </a:lnTo>
                <a:lnTo>
                  <a:pt x="317979" y="292994"/>
                </a:lnTo>
                <a:lnTo>
                  <a:pt x="321787" y="287010"/>
                </a:lnTo>
                <a:lnTo>
                  <a:pt x="325948" y="287010"/>
                </a:lnTo>
                <a:lnTo>
                  <a:pt x="320046" y="296204"/>
                </a:lnTo>
                <a:lnTo>
                  <a:pt x="326356" y="306050"/>
                </a:lnTo>
                <a:lnTo>
                  <a:pt x="322195" y="306050"/>
                </a:lnTo>
                <a:lnTo>
                  <a:pt x="317979" y="299359"/>
                </a:lnTo>
                <a:close/>
                <a:moveTo>
                  <a:pt x="343779" y="299359"/>
                </a:moveTo>
                <a:lnTo>
                  <a:pt x="339563" y="306050"/>
                </a:lnTo>
                <a:lnTo>
                  <a:pt x="335401" y="306050"/>
                </a:lnTo>
                <a:lnTo>
                  <a:pt x="341711" y="296204"/>
                </a:lnTo>
                <a:lnTo>
                  <a:pt x="335809" y="287010"/>
                </a:lnTo>
                <a:lnTo>
                  <a:pt x="339971" y="287010"/>
                </a:lnTo>
                <a:lnTo>
                  <a:pt x="343779" y="292994"/>
                </a:lnTo>
                <a:lnTo>
                  <a:pt x="347587" y="287010"/>
                </a:lnTo>
                <a:lnTo>
                  <a:pt x="351748" y="287010"/>
                </a:lnTo>
                <a:lnTo>
                  <a:pt x="345846" y="296204"/>
                </a:lnTo>
                <a:lnTo>
                  <a:pt x="352156" y="306050"/>
                </a:lnTo>
                <a:lnTo>
                  <a:pt x="347995" y="306050"/>
                </a:lnTo>
                <a:lnTo>
                  <a:pt x="343779" y="299359"/>
                </a:lnTo>
                <a:close/>
                <a:moveTo>
                  <a:pt x="369579" y="299359"/>
                </a:moveTo>
                <a:lnTo>
                  <a:pt x="365363" y="306050"/>
                </a:lnTo>
                <a:lnTo>
                  <a:pt x="361201" y="306050"/>
                </a:lnTo>
                <a:lnTo>
                  <a:pt x="367511" y="296204"/>
                </a:lnTo>
                <a:lnTo>
                  <a:pt x="361609" y="287010"/>
                </a:lnTo>
                <a:lnTo>
                  <a:pt x="365771" y="287010"/>
                </a:lnTo>
                <a:lnTo>
                  <a:pt x="369579" y="292994"/>
                </a:lnTo>
                <a:lnTo>
                  <a:pt x="373387" y="287010"/>
                </a:lnTo>
                <a:lnTo>
                  <a:pt x="377548" y="287010"/>
                </a:lnTo>
                <a:lnTo>
                  <a:pt x="371646" y="296204"/>
                </a:lnTo>
                <a:lnTo>
                  <a:pt x="377956" y="306050"/>
                </a:lnTo>
                <a:lnTo>
                  <a:pt x="373795" y="306050"/>
                </a:lnTo>
                <a:lnTo>
                  <a:pt x="369579" y="299359"/>
                </a:lnTo>
                <a:close/>
                <a:moveTo>
                  <a:pt x="395379" y="299359"/>
                </a:moveTo>
                <a:lnTo>
                  <a:pt x="391163" y="306050"/>
                </a:lnTo>
                <a:lnTo>
                  <a:pt x="387001" y="306050"/>
                </a:lnTo>
                <a:lnTo>
                  <a:pt x="393312" y="296204"/>
                </a:lnTo>
                <a:lnTo>
                  <a:pt x="387409" y="287010"/>
                </a:lnTo>
                <a:lnTo>
                  <a:pt x="391571" y="287010"/>
                </a:lnTo>
                <a:lnTo>
                  <a:pt x="395379" y="292994"/>
                </a:lnTo>
                <a:lnTo>
                  <a:pt x="399187" y="287010"/>
                </a:lnTo>
                <a:lnTo>
                  <a:pt x="403348" y="287010"/>
                </a:lnTo>
                <a:lnTo>
                  <a:pt x="397446" y="296204"/>
                </a:lnTo>
                <a:lnTo>
                  <a:pt x="403756" y="306050"/>
                </a:lnTo>
                <a:lnTo>
                  <a:pt x="399595" y="306050"/>
                </a:lnTo>
                <a:lnTo>
                  <a:pt x="395379" y="299359"/>
                </a:lnTo>
                <a:close/>
                <a:moveTo>
                  <a:pt x="421179" y="299359"/>
                </a:moveTo>
                <a:lnTo>
                  <a:pt x="416963" y="306050"/>
                </a:lnTo>
                <a:lnTo>
                  <a:pt x="412801" y="306050"/>
                </a:lnTo>
                <a:lnTo>
                  <a:pt x="419112" y="296204"/>
                </a:lnTo>
                <a:lnTo>
                  <a:pt x="413209" y="287010"/>
                </a:lnTo>
                <a:lnTo>
                  <a:pt x="417371" y="287010"/>
                </a:lnTo>
                <a:lnTo>
                  <a:pt x="421179" y="292994"/>
                </a:lnTo>
                <a:lnTo>
                  <a:pt x="424987" y="287010"/>
                </a:lnTo>
                <a:lnTo>
                  <a:pt x="429149" y="287010"/>
                </a:lnTo>
                <a:lnTo>
                  <a:pt x="423246" y="296204"/>
                </a:lnTo>
                <a:lnTo>
                  <a:pt x="429557" y="306050"/>
                </a:lnTo>
                <a:lnTo>
                  <a:pt x="425395" y="306050"/>
                </a:lnTo>
                <a:lnTo>
                  <a:pt x="421179" y="299359"/>
                </a:lnTo>
                <a:close/>
                <a:moveTo>
                  <a:pt x="446979" y="299359"/>
                </a:moveTo>
                <a:lnTo>
                  <a:pt x="442763" y="306050"/>
                </a:lnTo>
                <a:lnTo>
                  <a:pt x="438601" y="306050"/>
                </a:lnTo>
                <a:lnTo>
                  <a:pt x="444912" y="296204"/>
                </a:lnTo>
                <a:lnTo>
                  <a:pt x="439009" y="287010"/>
                </a:lnTo>
                <a:lnTo>
                  <a:pt x="443171" y="287010"/>
                </a:lnTo>
                <a:lnTo>
                  <a:pt x="446979" y="292994"/>
                </a:lnTo>
                <a:lnTo>
                  <a:pt x="450787" y="287010"/>
                </a:lnTo>
                <a:lnTo>
                  <a:pt x="454949" y="287010"/>
                </a:lnTo>
                <a:lnTo>
                  <a:pt x="449046" y="296204"/>
                </a:lnTo>
                <a:lnTo>
                  <a:pt x="455357" y="306050"/>
                </a:lnTo>
                <a:lnTo>
                  <a:pt x="451195" y="306050"/>
                </a:lnTo>
                <a:lnTo>
                  <a:pt x="446979" y="299359"/>
                </a:lnTo>
                <a:close/>
                <a:moveTo>
                  <a:pt x="472779" y="299359"/>
                </a:moveTo>
                <a:lnTo>
                  <a:pt x="468563" y="306050"/>
                </a:lnTo>
                <a:lnTo>
                  <a:pt x="464401" y="306050"/>
                </a:lnTo>
                <a:lnTo>
                  <a:pt x="470712" y="296204"/>
                </a:lnTo>
                <a:lnTo>
                  <a:pt x="464809" y="287010"/>
                </a:lnTo>
                <a:lnTo>
                  <a:pt x="468971" y="287010"/>
                </a:lnTo>
                <a:lnTo>
                  <a:pt x="472779" y="292994"/>
                </a:lnTo>
                <a:lnTo>
                  <a:pt x="476587" y="287010"/>
                </a:lnTo>
                <a:lnTo>
                  <a:pt x="480749" y="287010"/>
                </a:lnTo>
                <a:lnTo>
                  <a:pt x="474846" y="296204"/>
                </a:lnTo>
                <a:lnTo>
                  <a:pt x="481157" y="306050"/>
                </a:lnTo>
                <a:lnTo>
                  <a:pt x="476995" y="306050"/>
                </a:lnTo>
                <a:lnTo>
                  <a:pt x="472779" y="299359"/>
                </a:lnTo>
                <a:close/>
                <a:moveTo>
                  <a:pt x="498579" y="299359"/>
                </a:moveTo>
                <a:lnTo>
                  <a:pt x="494363" y="306050"/>
                </a:lnTo>
                <a:lnTo>
                  <a:pt x="490201" y="306050"/>
                </a:lnTo>
                <a:lnTo>
                  <a:pt x="496512" y="296204"/>
                </a:lnTo>
                <a:lnTo>
                  <a:pt x="490609" y="287010"/>
                </a:lnTo>
                <a:lnTo>
                  <a:pt x="494771" y="287010"/>
                </a:lnTo>
                <a:lnTo>
                  <a:pt x="498579" y="292994"/>
                </a:lnTo>
                <a:lnTo>
                  <a:pt x="502387" y="287010"/>
                </a:lnTo>
                <a:lnTo>
                  <a:pt x="506549" y="287010"/>
                </a:lnTo>
                <a:lnTo>
                  <a:pt x="500646" y="296204"/>
                </a:lnTo>
                <a:lnTo>
                  <a:pt x="506957" y="306050"/>
                </a:lnTo>
                <a:lnTo>
                  <a:pt x="502795" y="306050"/>
                </a:lnTo>
                <a:lnTo>
                  <a:pt x="498579" y="299359"/>
                </a:lnTo>
                <a:close/>
                <a:moveTo>
                  <a:pt x="8378" y="328060"/>
                </a:moveTo>
                <a:lnTo>
                  <a:pt x="4162" y="334751"/>
                </a:lnTo>
                <a:lnTo>
                  <a:pt x="0" y="334751"/>
                </a:lnTo>
                <a:lnTo>
                  <a:pt x="6310" y="324904"/>
                </a:lnTo>
                <a:lnTo>
                  <a:pt x="408" y="315710"/>
                </a:lnTo>
                <a:lnTo>
                  <a:pt x="4570" y="315710"/>
                </a:lnTo>
                <a:lnTo>
                  <a:pt x="8378" y="321695"/>
                </a:lnTo>
                <a:lnTo>
                  <a:pt x="12186" y="315710"/>
                </a:lnTo>
                <a:lnTo>
                  <a:pt x="16347" y="315710"/>
                </a:lnTo>
                <a:lnTo>
                  <a:pt x="10445" y="324904"/>
                </a:lnTo>
                <a:lnTo>
                  <a:pt x="16755" y="334751"/>
                </a:lnTo>
                <a:lnTo>
                  <a:pt x="12594" y="334751"/>
                </a:lnTo>
                <a:lnTo>
                  <a:pt x="8378" y="328060"/>
                </a:lnTo>
                <a:close/>
                <a:moveTo>
                  <a:pt x="34178" y="328060"/>
                </a:moveTo>
                <a:lnTo>
                  <a:pt x="29962" y="334751"/>
                </a:lnTo>
                <a:lnTo>
                  <a:pt x="25800" y="334751"/>
                </a:lnTo>
                <a:lnTo>
                  <a:pt x="32110" y="324904"/>
                </a:lnTo>
                <a:lnTo>
                  <a:pt x="26208" y="315710"/>
                </a:lnTo>
                <a:lnTo>
                  <a:pt x="30370" y="315710"/>
                </a:lnTo>
                <a:lnTo>
                  <a:pt x="34178" y="321695"/>
                </a:lnTo>
                <a:lnTo>
                  <a:pt x="37986" y="315710"/>
                </a:lnTo>
                <a:lnTo>
                  <a:pt x="42147" y="315710"/>
                </a:lnTo>
                <a:lnTo>
                  <a:pt x="36245" y="324904"/>
                </a:lnTo>
                <a:lnTo>
                  <a:pt x="42555" y="334751"/>
                </a:lnTo>
                <a:lnTo>
                  <a:pt x="38394" y="334751"/>
                </a:lnTo>
                <a:lnTo>
                  <a:pt x="34178" y="328060"/>
                </a:lnTo>
                <a:close/>
                <a:moveTo>
                  <a:pt x="59978" y="328060"/>
                </a:moveTo>
                <a:lnTo>
                  <a:pt x="55762" y="334751"/>
                </a:lnTo>
                <a:lnTo>
                  <a:pt x="51600" y="334751"/>
                </a:lnTo>
                <a:lnTo>
                  <a:pt x="57911" y="324904"/>
                </a:lnTo>
                <a:lnTo>
                  <a:pt x="52008" y="315710"/>
                </a:lnTo>
                <a:lnTo>
                  <a:pt x="56170" y="315710"/>
                </a:lnTo>
                <a:lnTo>
                  <a:pt x="59978" y="321695"/>
                </a:lnTo>
                <a:lnTo>
                  <a:pt x="63786" y="315710"/>
                </a:lnTo>
                <a:lnTo>
                  <a:pt x="67948" y="315710"/>
                </a:lnTo>
                <a:lnTo>
                  <a:pt x="62045" y="324904"/>
                </a:lnTo>
                <a:lnTo>
                  <a:pt x="68356" y="334751"/>
                </a:lnTo>
                <a:lnTo>
                  <a:pt x="64194" y="334751"/>
                </a:lnTo>
                <a:lnTo>
                  <a:pt x="59978" y="328060"/>
                </a:lnTo>
                <a:close/>
                <a:moveTo>
                  <a:pt x="85778" y="328060"/>
                </a:moveTo>
                <a:lnTo>
                  <a:pt x="81562" y="334751"/>
                </a:lnTo>
                <a:lnTo>
                  <a:pt x="77400" y="334751"/>
                </a:lnTo>
                <a:lnTo>
                  <a:pt x="83711" y="324904"/>
                </a:lnTo>
                <a:lnTo>
                  <a:pt x="77808" y="315710"/>
                </a:lnTo>
                <a:lnTo>
                  <a:pt x="81970" y="315710"/>
                </a:lnTo>
                <a:lnTo>
                  <a:pt x="85778" y="321695"/>
                </a:lnTo>
                <a:lnTo>
                  <a:pt x="89586" y="315710"/>
                </a:lnTo>
                <a:lnTo>
                  <a:pt x="93748" y="315710"/>
                </a:lnTo>
                <a:lnTo>
                  <a:pt x="87845" y="324904"/>
                </a:lnTo>
                <a:lnTo>
                  <a:pt x="94156" y="334751"/>
                </a:lnTo>
                <a:lnTo>
                  <a:pt x="89994" y="334751"/>
                </a:lnTo>
                <a:lnTo>
                  <a:pt x="85778" y="328060"/>
                </a:lnTo>
                <a:close/>
                <a:moveTo>
                  <a:pt x="111578" y="328060"/>
                </a:moveTo>
                <a:lnTo>
                  <a:pt x="107362" y="334751"/>
                </a:lnTo>
                <a:lnTo>
                  <a:pt x="103200" y="334751"/>
                </a:lnTo>
                <a:lnTo>
                  <a:pt x="109511" y="324904"/>
                </a:lnTo>
                <a:lnTo>
                  <a:pt x="103608" y="315710"/>
                </a:lnTo>
                <a:lnTo>
                  <a:pt x="107770" y="315710"/>
                </a:lnTo>
                <a:lnTo>
                  <a:pt x="111578" y="321695"/>
                </a:lnTo>
                <a:lnTo>
                  <a:pt x="115386" y="315710"/>
                </a:lnTo>
                <a:lnTo>
                  <a:pt x="119548" y="315710"/>
                </a:lnTo>
                <a:lnTo>
                  <a:pt x="113645" y="324904"/>
                </a:lnTo>
                <a:lnTo>
                  <a:pt x="119956" y="334751"/>
                </a:lnTo>
                <a:lnTo>
                  <a:pt x="115794" y="334751"/>
                </a:lnTo>
                <a:lnTo>
                  <a:pt x="111578" y="328060"/>
                </a:lnTo>
                <a:close/>
                <a:moveTo>
                  <a:pt x="137378" y="328060"/>
                </a:moveTo>
                <a:lnTo>
                  <a:pt x="133162" y="334751"/>
                </a:lnTo>
                <a:lnTo>
                  <a:pt x="129000" y="334751"/>
                </a:lnTo>
                <a:lnTo>
                  <a:pt x="135311" y="324904"/>
                </a:lnTo>
                <a:lnTo>
                  <a:pt x="129408" y="315710"/>
                </a:lnTo>
                <a:lnTo>
                  <a:pt x="133570" y="315710"/>
                </a:lnTo>
                <a:lnTo>
                  <a:pt x="137378" y="321695"/>
                </a:lnTo>
                <a:lnTo>
                  <a:pt x="141186" y="315710"/>
                </a:lnTo>
                <a:lnTo>
                  <a:pt x="145348" y="315710"/>
                </a:lnTo>
                <a:lnTo>
                  <a:pt x="139445" y="324904"/>
                </a:lnTo>
                <a:lnTo>
                  <a:pt x="145756" y="334751"/>
                </a:lnTo>
                <a:lnTo>
                  <a:pt x="141594" y="334751"/>
                </a:lnTo>
                <a:lnTo>
                  <a:pt x="137378" y="328060"/>
                </a:lnTo>
                <a:close/>
                <a:moveTo>
                  <a:pt x="163178" y="328060"/>
                </a:moveTo>
                <a:lnTo>
                  <a:pt x="158962" y="334751"/>
                </a:lnTo>
                <a:lnTo>
                  <a:pt x="154800" y="334751"/>
                </a:lnTo>
                <a:lnTo>
                  <a:pt x="161111" y="324904"/>
                </a:lnTo>
                <a:lnTo>
                  <a:pt x="155208" y="315710"/>
                </a:lnTo>
                <a:lnTo>
                  <a:pt x="159370" y="315710"/>
                </a:lnTo>
                <a:lnTo>
                  <a:pt x="163178" y="321695"/>
                </a:lnTo>
                <a:lnTo>
                  <a:pt x="166986" y="315710"/>
                </a:lnTo>
                <a:lnTo>
                  <a:pt x="171148" y="315710"/>
                </a:lnTo>
                <a:lnTo>
                  <a:pt x="165245" y="324904"/>
                </a:lnTo>
                <a:lnTo>
                  <a:pt x="171556" y="334751"/>
                </a:lnTo>
                <a:lnTo>
                  <a:pt x="167394" y="334751"/>
                </a:lnTo>
                <a:lnTo>
                  <a:pt x="163178" y="328060"/>
                </a:lnTo>
                <a:close/>
                <a:moveTo>
                  <a:pt x="188978" y="328060"/>
                </a:moveTo>
                <a:lnTo>
                  <a:pt x="184762" y="334751"/>
                </a:lnTo>
                <a:lnTo>
                  <a:pt x="180601" y="334751"/>
                </a:lnTo>
                <a:lnTo>
                  <a:pt x="186911" y="324904"/>
                </a:lnTo>
                <a:lnTo>
                  <a:pt x="181009" y="315710"/>
                </a:lnTo>
                <a:lnTo>
                  <a:pt x="185170" y="315710"/>
                </a:lnTo>
                <a:lnTo>
                  <a:pt x="188978" y="321695"/>
                </a:lnTo>
                <a:lnTo>
                  <a:pt x="192786" y="315710"/>
                </a:lnTo>
                <a:lnTo>
                  <a:pt x="196948" y="315710"/>
                </a:lnTo>
                <a:lnTo>
                  <a:pt x="191045" y="324904"/>
                </a:lnTo>
                <a:lnTo>
                  <a:pt x="197356" y="334751"/>
                </a:lnTo>
                <a:lnTo>
                  <a:pt x="193194" y="334751"/>
                </a:lnTo>
                <a:lnTo>
                  <a:pt x="188978" y="328060"/>
                </a:lnTo>
                <a:close/>
                <a:moveTo>
                  <a:pt x="214778" y="328060"/>
                </a:moveTo>
                <a:lnTo>
                  <a:pt x="210562" y="334751"/>
                </a:lnTo>
                <a:lnTo>
                  <a:pt x="206401" y="334751"/>
                </a:lnTo>
                <a:lnTo>
                  <a:pt x="212711" y="324904"/>
                </a:lnTo>
                <a:lnTo>
                  <a:pt x="206809" y="315710"/>
                </a:lnTo>
                <a:lnTo>
                  <a:pt x="210970" y="315710"/>
                </a:lnTo>
                <a:lnTo>
                  <a:pt x="214778" y="321695"/>
                </a:lnTo>
                <a:lnTo>
                  <a:pt x="218586" y="315710"/>
                </a:lnTo>
                <a:lnTo>
                  <a:pt x="222748" y="315710"/>
                </a:lnTo>
                <a:lnTo>
                  <a:pt x="216846" y="324904"/>
                </a:lnTo>
                <a:lnTo>
                  <a:pt x="223156" y="334751"/>
                </a:lnTo>
                <a:lnTo>
                  <a:pt x="218994" y="334751"/>
                </a:lnTo>
                <a:lnTo>
                  <a:pt x="214778" y="328060"/>
                </a:lnTo>
                <a:close/>
                <a:moveTo>
                  <a:pt x="240578" y="328060"/>
                </a:moveTo>
                <a:lnTo>
                  <a:pt x="236362" y="334751"/>
                </a:lnTo>
                <a:lnTo>
                  <a:pt x="232201" y="334751"/>
                </a:lnTo>
                <a:lnTo>
                  <a:pt x="238511" y="324904"/>
                </a:lnTo>
                <a:lnTo>
                  <a:pt x="232609" y="315710"/>
                </a:lnTo>
                <a:lnTo>
                  <a:pt x="236770" y="315710"/>
                </a:lnTo>
                <a:lnTo>
                  <a:pt x="240578" y="321695"/>
                </a:lnTo>
                <a:lnTo>
                  <a:pt x="244386" y="315710"/>
                </a:lnTo>
                <a:lnTo>
                  <a:pt x="248548" y="315710"/>
                </a:lnTo>
                <a:lnTo>
                  <a:pt x="242646" y="324904"/>
                </a:lnTo>
                <a:lnTo>
                  <a:pt x="248956" y="334751"/>
                </a:lnTo>
                <a:lnTo>
                  <a:pt x="244794" y="334751"/>
                </a:lnTo>
                <a:lnTo>
                  <a:pt x="240578" y="328060"/>
                </a:lnTo>
                <a:close/>
                <a:moveTo>
                  <a:pt x="266378" y="328060"/>
                </a:moveTo>
                <a:lnTo>
                  <a:pt x="262162" y="334751"/>
                </a:lnTo>
                <a:lnTo>
                  <a:pt x="258001" y="334751"/>
                </a:lnTo>
                <a:lnTo>
                  <a:pt x="264311" y="324904"/>
                </a:lnTo>
                <a:lnTo>
                  <a:pt x="258409" y="315710"/>
                </a:lnTo>
                <a:lnTo>
                  <a:pt x="262570" y="315710"/>
                </a:lnTo>
                <a:lnTo>
                  <a:pt x="266378" y="321695"/>
                </a:lnTo>
                <a:lnTo>
                  <a:pt x="270187" y="315710"/>
                </a:lnTo>
                <a:lnTo>
                  <a:pt x="274348" y="315710"/>
                </a:lnTo>
                <a:lnTo>
                  <a:pt x="268446" y="324904"/>
                </a:lnTo>
                <a:lnTo>
                  <a:pt x="274756" y="334751"/>
                </a:lnTo>
                <a:lnTo>
                  <a:pt x="270595" y="334751"/>
                </a:lnTo>
                <a:lnTo>
                  <a:pt x="266378" y="328060"/>
                </a:lnTo>
                <a:close/>
                <a:moveTo>
                  <a:pt x="292179" y="328060"/>
                </a:moveTo>
                <a:lnTo>
                  <a:pt x="287962" y="334751"/>
                </a:lnTo>
                <a:lnTo>
                  <a:pt x="283801" y="334751"/>
                </a:lnTo>
                <a:lnTo>
                  <a:pt x="290111" y="324904"/>
                </a:lnTo>
                <a:lnTo>
                  <a:pt x="284209" y="315710"/>
                </a:lnTo>
                <a:lnTo>
                  <a:pt x="288370" y="315710"/>
                </a:lnTo>
                <a:lnTo>
                  <a:pt x="292179" y="321695"/>
                </a:lnTo>
                <a:lnTo>
                  <a:pt x="295987" y="315710"/>
                </a:lnTo>
                <a:lnTo>
                  <a:pt x="300148" y="315710"/>
                </a:lnTo>
                <a:lnTo>
                  <a:pt x="294246" y="324904"/>
                </a:lnTo>
                <a:lnTo>
                  <a:pt x="300556" y="334751"/>
                </a:lnTo>
                <a:lnTo>
                  <a:pt x="296395" y="334751"/>
                </a:lnTo>
                <a:lnTo>
                  <a:pt x="292179" y="328060"/>
                </a:lnTo>
                <a:close/>
                <a:moveTo>
                  <a:pt x="317979" y="328060"/>
                </a:moveTo>
                <a:lnTo>
                  <a:pt x="313762" y="334751"/>
                </a:lnTo>
                <a:lnTo>
                  <a:pt x="309601" y="334751"/>
                </a:lnTo>
                <a:lnTo>
                  <a:pt x="315911" y="324904"/>
                </a:lnTo>
                <a:lnTo>
                  <a:pt x="310009" y="315710"/>
                </a:lnTo>
                <a:lnTo>
                  <a:pt x="314170" y="315710"/>
                </a:lnTo>
                <a:lnTo>
                  <a:pt x="317979" y="321695"/>
                </a:lnTo>
                <a:lnTo>
                  <a:pt x="321787" y="315710"/>
                </a:lnTo>
                <a:lnTo>
                  <a:pt x="325948" y="315710"/>
                </a:lnTo>
                <a:lnTo>
                  <a:pt x="320046" y="324904"/>
                </a:lnTo>
                <a:lnTo>
                  <a:pt x="326356" y="334751"/>
                </a:lnTo>
                <a:lnTo>
                  <a:pt x="322195" y="334751"/>
                </a:lnTo>
                <a:lnTo>
                  <a:pt x="317979" y="328060"/>
                </a:lnTo>
                <a:close/>
                <a:moveTo>
                  <a:pt x="343779" y="328060"/>
                </a:moveTo>
                <a:lnTo>
                  <a:pt x="339563" y="334751"/>
                </a:lnTo>
                <a:lnTo>
                  <a:pt x="335401" y="334751"/>
                </a:lnTo>
                <a:lnTo>
                  <a:pt x="341711" y="324904"/>
                </a:lnTo>
                <a:lnTo>
                  <a:pt x="335809" y="315710"/>
                </a:lnTo>
                <a:lnTo>
                  <a:pt x="339971" y="315710"/>
                </a:lnTo>
                <a:lnTo>
                  <a:pt x="343779" y="321695"/>
                </a:lnTo>
                <a:lnTo>
                  <a:pt x="347587" y="315710"/>
                </a:lnTo>
                <a:lnTo>
                  <a:pt x="351748" y="315710"/>
                </a:lnTo>
                <a:lnTo>
                  <a:pt x="345846" y="324904"/>
                </a:lnTo>
                <a:lnTo>
                  <a:pt x="352156" y="334751"/>
                </a:lnTo>
                <a:lnTo>
                  <a:pt x="347995" y="334751"/>
                </a:lnTo>
                <a:lnTo>
                  <a:pt x="343779" y="328060"/>
                </a:lnTo>
                <a:close/>
                <a:moveTo>
                  <a:pt x="369579" y="328060"/>
                </a:moveTo>
                <a:lnTo>
                  <a:pt x="365363" y="334751"/>
                </a:lnTo>
                <a:lnTo>
                  <a:pt x="361201" y="334751"/>
                </a:lnTo>
                <a:lnTo>
                  <a:pt x="367511" y="324904"/>
                </a:lnTo>
                <a:lnTo>
                  <a:pt x="361609" y="315710"/>
                </a:lnTo>
                <a:lnTo>
                  <a:pt x="365771" y="315710"/>
                </a:lnTo>
                <a:lnTo>
                  <a:pt x="369579" y="321695"/>
                </a:lnTo>
                <a:lnTo>
                  <a:pt x="373387" y="315710"/>
                </a:lnTo>
                <a:lnTo>
                  <a:pt x="377548" y="315710"/>
                </a:lnTo>
                <a:lnTo>
                  <a:pt x="371646" y="324904"/>
                </a:lnTo>
                <a:lnTo>
                  <a:pt x="377956" y="334751"/>
                </a:lnTo>
                <a:lnTo>
                  <a:pt x="373795" y="334751"/>
                </a:lnTo>
                <a:lnTo>
                  <a:pt x="369579" y="328060"/>
                </a:lnTo>
                <a:close/>
                <a:moveTo>
                  <a:pt x="395379" y="328060"/>
                </a:moveTo>
                <a:lnTo>
                  <a:pt x="391163" y="334751"/>
                </a:lnTo>
                <a:lnTo>
                  <a:pt x="387001" y="334751"/>
                </a:lnTo>
                <a:lnTo>
                  <a:pt x="393312" y="324904"/>
                </a:lnTo>
                <a:lnTo>
                  <a:pt x="387409" y="315710"/>
                </a:lnTo>
                <a:lnTo>
                  <a:pt x="391571" y="315710"/>
                </a:lnTo>
                <a:lnTo>
                  <a:pt x="395379" y="321695"/>
                </a:lnTo>
                <a:lnTo>
                  <a:pt x="399187" y="315710"/>
                </a:lnTo>
                <a:lnTo>
                  <a:pt x="403348" y="315710"/>
                </a:lnTo>
                <a:lnTo>
                  <a:pt x="397446" y="324904"/>
                </a:lnTo>
                <a:lnTo>
                  <a:pt x="403756" y="334751"/>
                </a:lnTo>
                <a:lnTo>
                  <a:pt x="399595" y="334751"/>
                </a:lnTo>
                <a:lnTo>
                  <a:pt x="395379" y="328060"/>
                </a:lnTo>
                <a:close/>
                <a:moveTo>
                  <a:pt x="421179" y="328060"/>
                </a:moveTo>
                <a:lnTo>
                  <a:pt x="416963" y="334751"/>
                </a:lnTo>
                <a:lnTo>
                  <a:pt x="412801" y="334751"/>
                </a:lnTo>
                <a:lnTo>
                  <a:pt x="419112" y="324904"/>
                </a:lnTo>
                <a:lnTo>
                  <a:pt x="413209" y="315710"/>
                </a:lnTo>
                <a:lnTo>
                  <a:pt x="417371" y="315710"/>
                </a:lnTo>
                <a:lnTo>
                  <a:pt x="421179" y="321695"/>
                </a:lnTo>
                <a:lnTo>
                  <a:pt x="424987" y="315710"/>
                </a:lnTo>
                <a:lnTo>
                  <a:pt x="429149" y="315710"/>
                </a:lnTo>
                <a:lnTo>
                  <a:pt x="423246" y="324904"/>
                </a:lnTo>
                <a:lnTo>
                  <a:pt x="429557" y="334751"/>
                </a:lnTo>
                <a:lnTo>
                  <a:pt x="425395" y="334751"/>
                </a:lnTo>
                <a:lnTo>
                  <a:pt x="421179" y="328060"/>
                </a:lnTo>
                <a:close/>
                <a:moveTo>
                  <a:pt x="446979" y="328060"/>
                </a:moveTo>
                <a:lnTo>
                  <a:pt x="442763" y="334751"/>
                </a:lnTo>
                <a:lnTo>
                  <a:pt x="438601" y="334751"/>
                </a:lnTo>
                <a:lnTo>
                  <a:pt x="444912" y="324904"/>
                </a:lnTo>
                <a:lnTo>
                  <a:pt x="439009" y="315710"/>
                </a:lnTo>
                <a:lnTo>
                  <a:pt x="443171" y="315710"/>
                </a:lnTo>
                <a:lnTo>
                  <a:pt x="446979" y="321695"/>
                </a:lnTo>
                <a:lnTo>
                  <a:pt x="450787" y="315710"/>
                </a:lnTo>
                <a:lnTo>
                  <a:pt x="454949" y="315710"/>
                </a:lnTo>
                <a:lnTo>
                  <a:pt x="449046" y="324904"/>
                </a:lnTo>
                <a:lnTo>
                  <a:pt x="455357" y="334751"/>
                </a:lnTo>
                <a:lnTo>
                  <a:pt x="451195" y="334751"/>
                </a:lnTo>
                <a:lnTo>
                  <a:pt x="446979" y="328060"/>
                </a:lnTo>
                <a:close/>
                <a:moveTo>
                  <a:pt x="472779" y="328060"/>
                </a:moveTo>
                <a:lnTo>
                  <a:pt x="468563" y="334751"/>
                </a:lnTo>
                <a:lnTo>
                  <a:pt x="464401" y="334751"/>
                </a:lnTo>
                <a:lnTo>
                  <a:pt x="470712" y="324904"/>
                </a:lnTo>
                <a:lnTo>
                  <a:pt x="464809" y="315710"/>
                </a:lnTo>
                <a:lnTo>
                  <a:pt x="468971" y="315710"/>
                </a:lnTo>
                <a:lnTo>
                  <a:pt x="472779" y="321695"/>
                </a:lnTo>
                <a:lnTo>
                  <a:pt x="476587" y="315710"/>
                </a:lnTo>
                <a:lnTo>
                  <a:pt x="480749" y="315710"/>
                </a:lnTo>
                <a:lnTo>
                  <a:pt x="474846" y="324904"/>
                </a:lnTo>
                <a:lnTo>
                  <a:pt x="481157" y="334751"/>
                </a:lnTo>
                <a:lnTo>
                  <a:pt x="476995" y="334751"/>
                </a:lnTo>
                <a:lnTo>
                  <a:pt x="472779" y="328060"/>
                </a:lnTo>
                <a:close/>
                <a:moveTo>
                  <a:pt x="498579" y="328060"/>
                </a:moveTo>
                <a:lnTo>
                  <a:pt x="494363" y="334751"/>
                </a:lnTo>
                <a:lnTo>
                  <a:pt x="490201" y="334751"/>
                </a:lnTo>
                <a:lnTo>
                  <a:pt x="496512" y="324904"/>
                </a:lnTo>
                <a:lnTo>
                  <a:pt x="490609" y="315710"/>
                </a:lnTo>
                <a:lnTo>
                  <a:pt x="494771" y="315710"/>
                </a:lnTo>
                <a:lnTo>
                  <a:pt x="498579" y="321695"/>
                </a:lnTo>
                <a:lnTo>
                  <a:pt x="502387" y="315710"/>
                </a:lnTo>
                <a:lnTo>
                  <a:pt x="506549" y="315710"/>
                </a:lnTo>
                <a:lnTo>
                  <a:pt x="500646" y="324904"/>
                </a:lnTo>
                <a:lnTo>
                  <a:pt x="506957" y="334751"/>
                </a:lnTo>
                <a:lnTo>
                  <a:pt x="502795" y="334751"/>
                </a:lnTo>
                <a:lnTo>
                  <a:pt x="498579" y="328060"/>
                </a:lnTo>
                <a:close/>
                <a:moveTo>
                  <a:pt x="8378" y="356761"/>
                </a:moveTo>
                <a:lnTo>
                  <a:pt x="4162" y="363452"/>
                </a:lnTo>
                <a:lnTo>
                  <a:pt x="0" y="363452"/>
                </a:lnTo>
                <a:lnTo>
                  <a:pt x="6310" y="353605"/>
                </a:lnTo>
                <a:lnTo>
                  <a:pt x="408" y="344412"/>
                </a:lnTo>
                <a:lnTo>
                  <a:pt x="4570" y="344412"/>
                </a:lnTo>
                <a:lnTo>
                  <a:pt x="8378" y="350396"/>
                </a:lnTo>
                <a:lnTo>
                  <a:pt x="12186" y="344412"/>
                </a:lnTo>
                <a:lnTo>
                  <a:pt x="16347" y="344412"/>
                </a:lnTo>
                <a:lnTo>
                  <a:pt x="10445" y="353605"/>
                </a:lnTo>
                <a:lnTo>
                  <a:pt x="16755" y="363452"/>
                </a:lnTo>
                <a:lnTo>
                  <a:pt x="12594" y="363452"/>
                </a:lnTo>
                <a:lnTo>
                  <a:pt x="8378" y="356761"/>
                </a:lnTo>
                <a:close/>
                <a:moveTo>
                  <a:pt x="34178" y="356761"/>
                </a:moveTo>
                <a:lnTo>
                  <a:pt x="29962" y="363452"/>
                </a:lnTo>
                <a:lnTo>
                  <a:pt x="25800" y="363452"/>
                </a:lnTo>
                <a:lnTo>
                  <a:pt x="32110" y="353605"/>
                </a:lnTo>
                <a:lnTo>
                  <a:pt x="26208" y="344412"/>
                </a:lnTo>
                <a:lnTo>
                  <a:pt x="30370" y="344412"/>
                </a:lnTo>
                <a:lnTo>
                  <a:pt x="34178" y="350396"/>
                </a:lnTo>
                <a:lnTo>
                  <a:pt x="37986" y="344412"/>
                </a:lnTo>
                <a:lnTo>
                  <a:pt x="42147" y="344412"/>
                </a:lnTo>
                <a:lnTo>
                  <a:pt x="36245" y="353605"/>
                </a:lnTo>
                <a:lnTo>
                  <a:pt x="42555" y="363452"/>
                </a:lnTo>
                <a:lnTo>
                  <a:pt x="38394" y="363452"/>
                </a:lnTo>
                <a:lnTo>
                  <a:pt x="34178" y="356761"/>
                </a:lnTo>
                <a:close/>
                <a:moveTo>
                  <a:pt x="59978" y="356761"/>
                </a:moveTo>
                <a:lnTo>
                  <a:pt x="55762" y="363452"/>
                </a:lnTo>
                <a:lnTo>
                  <a:pt x="51600" y="363452"/>
                </a:lnTo>
                <a:lnTo>
                  <a:pt x="57911" y="353605"/>
                </a:lnTo>
                <a:lnTo>
                  <a:pt x="52008" y="344412"/>
                </a:lnTo>
                <a:lnTo>
                  <a:pt x="56170" y="344412"/>
                </a:lnTo>
                <a:lnTo>
                  <a:pt x="59978" y="350396"/>
                </a:lnTo>
                <a:lnTo>
                  <a:pt x="63786" y="344412"/>
                </a:lnTo>
                <a:lnTo>
                  <a:pt x="67948" y="344412"/>
                </a:lnTo>
                <a:lnTo>
                  <a:pt x="62045" y="353605"/>
                </a:lnTo>
                <a:lnTo>
                  <a:pt x="68356" y="363452"/>
                </a:lnTo>
                <a:lnTo>
                  <a:pt x="64194" y="363452"/>
                </a:lnTo>
                <a:lnTo>
                  <a:pt x="59978" y="356761"/>
                </a:lnTo>
                <a:close/>
                <a:moveTo>
                  <a:pt x="85778" y="356761"/>
                </a:moveTo>
                <a:lnTo>
                  <a:pt x="81562" y="363452"/>
                </a:lnTo>
                <a:lnTo>
                  <a:pt x="77400" y="363452"/>
                </a:lnTo>
                <a:lnTo>
                  <a:pt x="83711" y="353605"/>
                </a:lnTo>
                <a:lnTo>
                  <a:pt x="77808" y="344412"/>
                </a:lnTo>
                <a:lnTo>
                  <a:pt x="81970" y="344412"/>
                </a:lnTo>
                <a:lnTo>
                  <a:pt x="85778" y="350396"/>
                </a:lnTo>
                <a:lnTo>
                  <a:pt x="89586" y="344412"/>
                </a:lnTo>
                <a:lnTo>
                  <a:pt x="93748" y="344412"/>
                </a:lnTo>
                <a:lnTo>
                  <a:pt x="87845" y="353605"/>
                </a:lnTo>
                <a:lnTo>
                  <a:pt x="94156" y="363452"/>
                </a:lnTo>
                <a:lnTo>
                  <a:pt x="89994" y="363452"/>
                </a:lnTo>
                <a:lnTo>
                  <a:pt x="85778" y="356761"/>
                </a:lnTo>
                <a:close/>
                <a:moveTo>
                  <a:pt x="111578" y="356761"/>
                </a:moveTo>
                <a:lnTo>
                  <a:pt x="107362" y="363452"/>
                </a:lnTo>
                <a:lnTo>
                  <a:pt x="103200" y="363452"/>
                </a:lnTo>
                <a:lnTo>
                  <a:pt x="109511" y="353605"/>
                </a:lnTo>
                <a:lnTo>
                  <a:pt x="103608" y="344412"/>
                </a:lnTo>
                <a:lnTo>
                  <a:pt x="107770" y="344412"/>
                </a:lnTo>
                <a:lnTo>
                  <a:pt x="111578" y="350396"/>
                </a:lnTo>
                <a:lnTo>
                  <a:pt x="115386" y="344412"/>
                </a:lnTo>
                <a:lnTo>
                  <a:pt x="119548" y="344412"/>
                </a:lnTo>
                <a:lnTo>
                  <a:pt x="113645" y="353605"/>
                </a:lnTo>
                <a:lnTo>
                  <a:pt x="119956" y="363452"/>
                </a:lnTo>
                <a:lnTo>
                  <a:pt x="115794" y="363452"/>
                </a:lnTo>
                <a:lnTo>
                  <a:pt x="111578" y="356761"/>
                </a:lnTo>
                <a:close/>
                <a:moveTo>
                  <a:pt x="137378" y="356761"/>
                </a:moveTo>
                <a:lnTo>
                  <a:pt x="133162" y="363452"/>
                </a:lnTo>
                <a:lnTo>
                  <a:pt x="129000" y="363452"/>
                </a:lnTo>
                <a:lnTo>
                  <a:pt x="135311" y="353605"/>
                </a:lnTo>
                <a:lnTo>
                  <a:pt x="129408" y="344412"/>
                </a:lnTo>
                <a:lnTo>
                  <a:pt x="133570" y="344412"/>
                </a:lnTo>
                <a:lnTo>
                  <a:pt x="137378" y="350396"/>
                </a:lnTo>
                <a:lnTo>
                  <a:pt x="141186" y="344412"/>
                </a:lnTo>
                <a:lnTo>
                  <a:pt x="145348" y="344412"/>
                </a:lnTo>
                <a:lnTo>
                  <a:pt x="139445" y="353605"/>
                </a:lnTo>
                <a:lnTo>
                  <a:pt x="145756" y="363452"/>
                </a:lnTo>
                <a:lnTo>
                  <a:pt x="141594" y="363452"/>
                </a:lnTo>
                <a:lnTo>
                  <a:pt x="137378" y="356761"/>
                </a:lnTo>
                <a:close/>
                <a:moveTo>
                  <a:pt x="163178" y="356761"/>
                </a:moveTo>
                <a:lnTo>
                  <a:pt x="158962" y="363452"/>
                </a:lnTo>
                <a:lnTo>
                  <a:pt x="154800" y="363452"/>
                </a:lnTo>
                <a:lnTo>
                  <a:pt x="161111" y="353605"/>
                </a:lnTo>
                <a:lnTo>
                  <a:pt x="155208" y="344412"/>
                </a:lnTo>
                <a:lnTo>
                  <a:pt x="159370" y="344412"/>
                </a:lnTo>
                <a:lnTo>
                  <a:pt x="163178" y="350396"/>
                </a:lnTo>
                <a:lnTo>
                  <a:pt x="166986" y="344412"/>
                </a:lnTo>
                <a:lnTo>
                  <a:pt x="171148" y="344412"/>
                </a:lnTo>
                <a:lnTo>
                  <a:pt x="165245" y="353605"/>
                </a:lnTo>
                <a:lnTo>
                  <a:pt x="171556" y="363452"/>
                </a:lnTo>
                <a:lnTo>
                  <a:pt x="167394" y="363452"/>
                </a:lnTo>
                <a:lnTo>
                  <a:pt x="163178" y="356761"/>
                </a:lnTo>
                <a:close/>
                <a:moveTo>
                  <a:pt x="188978" y="356761"/>
                </a:moveTo>
                <a:lnTo>
                  <a:pt x="184762" y="363452"/>
                </a:lnTo>
                <a:lnTo>
                  <a:pt x="180601" y="363452"/>
                </a:lnTo>
                <a:lnTo>
                  <a:pt x="186911" y="353605"/>
                </a:lnTo>
                <a:lnTo>
                  <a:pt x="181009" y="344412"/>
                </a:lnTo>
                <a:lnTo>
                  <a:pt x="185170" y="344412"/>
                </a:lnTo>
                <a:lnTo>
                  <a:pt x="188978" y="350396"/>
                </a:lnTo>
                <a:lnTo>
                  <a:pt x="192786" y="344412"/>
                </a:lnTo>
                <a:lnTo>
                  <a:pt x="196948" y="344412"/>
                </a:lnTo>
                <a:lnTo>
                  <a:pt x="191045" y="353605"/>
                </a:lnTo>
                <a:lnTo>
                  <a:pt x="197356" y="363452"/>
                </a:lnTo>
                <a:lnTo>
                  <a:pt x="193194" y="363452"/>
                </a:lnTo>
                <a:lnTo>
                  <a:pt x="188978" y="356761"/>
                </a:lnTo>
                <a:close/>
                <a:moveTo>
                  <a:pt x="214778" y="356761"/>
                </a:moveTo>
                <a:lnTo>
                  <a:pt x="210562" y="363452"/>
                </a:lnTo>
                <a:lnTo>
                  <a:pt x="206401" y="363452"/>
                </a:lnTo>
                <a:lnTo>
                  <a:pt x="212711" y="353605"/>
                </a:lnTo>
                <a:lnTo>
                  <a:pt x="206809" y="344412"/>
                </a:lnTo>
                <a:lnTo>
                  <a:pt x="210970" y="344412"/>
                </a:lnTo>
                <a:lnTo>
                  <a:pt x="214778" y="350396"/>
                </a:lnTo>
                <a:lnTo>
                  <a:pt x="218586" y="344412"/>
                </a:lnTo>
                <a:lnTo>
                  <a:pt x="222748" y="344412"/>
                </a:lnTo>
                <a:lnTo>
                  <a:pt x="216846" y="353605"/>
                </a:lnTo>
                <a:lnTo>
                  <a:pt x="223156" y="363452"/>
                </a:lnTo>
                <a:lnTo>
                  <a:pt x="218994" y="363452"/>
                </a:lnTo>
                <a:lnTo>
                  <a:pt x="214778" y="356761"/>
                </a:lnTo>
                <a:close/>
                <a:moveTo>
                  <a:pt x="240578" y="356761"/>
                </a:moveTo>
                <a:lnTo>
                  <a:pt x="236362" y="363452"/>
                </a:lnTo>
                <a:lnTo>
                  <a:pt x="232201" y="363452"/>
                </a:lnTo>
                <a:lnTo>
                  <a:pt x="238511" y="353605"/>
                </a:lnTo>
                <a:lnTo>
                  <a:pt x="232609" y="344412"/>
                </a:lnTo>
                <a:lnTo>
                  <a:pt x="236770" y="344412"/>
                </a:lnTo>
                <a:lnTo>
                  <a:pt x="240578" y="350396"/>
                </a:lnTo>
                <a:lnTo>
                  <a:pt x="244386" y="344412"/>
                </a:lnTo>
                <a:lnTo>
                  <a:pt x="248548" y="344412"/>
                </a:lnTo>
                <a:lnTo>
                  <a:pt x="242646" y="353605"/>
                </a:lnTo>
                <a:lnTo>
                  <a:pt x="248956" y="363452"/>
                </a:lnTo>
                <a:lnTo>
                  <a:pt x="244794" y="363452"/>
                </a:lnTo>
                <a:lnTo>
                  <a:pt x="240578" y="356761"/>
                </a:lnTo>
                <a:close/>
                <a:moveTo>
                  <a:pt x="266378" y="356761"/>
                </a:moveTo>
                <a:lnTo>
                  <a:pt x="262162" y="363452"/>
                </a:lnTo>
                <a:lnTo>
                  <a:pt x="258001" y="363452"/>
                </a:lnTo>
                <a:lnTo>
                  <a:pt x="264311" y="353605"/>
                </a:lnTo>
                <a:lnTo>
                  <a:pt x="258409" y="344412"/>
                </a:lnTo>
                <a:lnTo>
                  <a:pt x="262570" y="344412"/>
                </a:lnTo>
                <a:lnTo>
                  <a:pt x="266378" y="350396"/>
                </a:lnTo>
                <a:lnTo>
                  <a:pt x="270187" y="344412"/>
                </a:lnTo>
                <a:lnTo>
                  <a:pt x="274348" y="344412"/>
                </a:lnTo>
                <a:lnTo>
                  <a:pt x="268446" y="353605"/>
                </a:lnTo>
                <a:lnTo>
                  <a:pt x="274756" y="363452"/>
                </a:lnTo>
                <a:lnTo>
                  <a:pt x="270595" y="363452"/>
                </a:lnTo>
                <a:lnTo>
                  <a:pt x="266378" y="356761"/>
                </a:lnTo>
                <a:close/>
                <a:moveTo>
                  <a:pt x="292179" y="356761"/>
                </a:moveTo>
                <a:lnTo>
                  <a:pt x="287962" y="363452"/>
                </a:lnTo>
                <a:lnTo>
                  <a:pt x="283801" y="363452"/>
                </a:lnTo>
                <a:lnTo>
                  <a:pt x="290111" y="353605"/>
                </a:lnTo>
                <a:lnTo>
                  <a:pt x="284209" y="344412"/>
                </a:lnTo>
                <a:lnTo>
                  <a:pt x="288370" y="344412"/>
                </a:lnTo>
                <a:lnTo>
                  <a:pt x="292179" y="350396"/>
                </a:lnTo>
                <a:lnTo>
                  <a:pt x="295987" y="344412"/>
                </a:lnTo>
                <a:lnTo>
                  <a:pt x="300148" y="344412"/>
                </a:lnTo>
                <a:lnTo>
                  <a:pt x="294246" y="353605"/>
                </a:lnTo>
                <a:lnTo>
                  <a:pt x="300556" y="363452"/>
                </a:lnTo>
                <a:lnTo>
                  <a:pt x="296395" y="363452"/>
                </a:lnTo>
                <a:lnTo>
                  <a:pt x="292179" y="356761"/>
                </a:lnTo>
                <a:close/>
                <a:moveTo>
                  <a:pt x="317979" y="356761"/>
                </a:moveTo>
                <a:lnTo>
                  <a:pt x="313762" y="363452"/>
                </a:lnTo>
                <a:lnTo>
                  <a:pt x="309601" y="363452"/>
                </a:lnTo>
                <a:lnTo>
                  <a:pt x="315911" y="353605"/>
                </a:lnTo>
                <a:lnTo>
                  <a:pt x="310009" y="344412"/>
                </a:lnTo>
                <a:lnTo>
                  <a:pt x="314170" y="344412"/>
                </a:lnTo>
                <a:lnTo>
                  <a:pt x="317979" y="350396"/>
                </a:lnTo>
                <a:lnTo>
                  <a:pt x="321787" y="344412"/>
                </a:lnTo>
                <a:lnTo>
                  <a:pt x="325948" y="344412"/>
                </a:lnTo>
                <a:lnTo>
                  <a:pt x="320046" y="353605"/>
                </a:lnTo>
                <a:lnTo>
                  <a:pt x="326356" y="363452"/>
                </a:lnTo>
                <a:lnTo>
                  <a:pt x="322195" y="363452"/>
                </a:lnTo>
                <a:lnTo>
                  <a:pt x="317979" y="356761"/>
                </a:lnTo>
                <a:close/>
                <a:moveTo>
                  <a:pt x="343779" y="356761"/>
                </a:moveTo>
                <a:lnTo>
                  <a:pt x="339563" y="363452"/>
                </a:lnTo>
                <a:lnTo>
                  <a:pt x="335401" y="363452"/>
                </a:lnTo>
                <a:lnTo>
                  <a:pt x="341711" y="353605"/>
                </a:lnTo>
                <a:lnTo>
                  <a:pt x="335809" y="344412"/>
                </a:lnTo>
                <a:lnTo>
                  <a:pt x="339971" y="344412"/>
                </a:lnTo>
                <a:lnTo>
                  <a:pt x="343779" y="350396"/>
                </a:lnTo>
                <a:lnTo>
                  <a:pt x="347587" y="344412"/>
                </a:lnTo>
                <a:lnTo>
                  <a:pt x="351748" y="344412"/>
                </a:lnTo>
                <a:lnTo>
                  <a:pt x="345846" y="353605"/>
                </a:lnTo>
                <a:lnTo>
                  <a:pt x="352156" y="363452"/>
                </a:lnTo>
                <a:lnTo>
                  <a:pt x="347995" y="363452"/>
                </a:lnTo>
                <a:lnTo>
                  <a:pt x="343779" y="356761"/>
                </a:lnTo>
                <a:close/>
                <a:moveTo>
                  <a:pt x="369579" y="356761"/>
                </a:moveTo>
                <a:lnTo>
                  <a:pt x="365363" y="363452"/>
                </a:lnTo>
                <a:lnTo>
                  <a:pt x="361201" y="363452"/>
                </a:lnTo>
                <a:lnTo>
                  <a:pt x="367511" y="353605"/>
                </a:lnTo>
                <a:lnTo>
                  <a:pt x="361609" y="344412"/>
                </a:lnTo>
                <a:lnTo>
                  <a:pt x="365771" y="344412"/>
                </a:lnTo>
                <a:lnTo>
                  <a:pt x="369579" y="350396"/>
                </a:lnTo>
                <a:lnTo>
                  <a:pt x="373387" y="344412"/>
                </a:lnTo>
                <a:lnTo>
                  <a:pt x="377548" y="344412"/>
                </a:lnTo>
                <a:lnTo>
                  <a:pt x="371646" y="353605"/>
                </a:lnTo>
                <a:lnTo>
                  <a:pt x="377956" y="363452"/>
                </a:lnTo>
                <a:lnTo>
                  <a:pt x="373795" y="363452"/>
                </a:lnTo>
                <a:lnTo>
                  <a:pt x="369579" y="356761"/>
                </a:lnTo>
                <a:close/>
                <a:moveTo>
                  <a:pt x="395379" y="356761"/>
                </a:moveTo>
                <a:lnTo>
                  <a:pt x="391163" y="363452"/>
                </a:lnTo>
                <a:lnTo>
                  <a:pt x="387001" y="363452"/>
                </a:lnTo>
                <a:lnTo>
                  <a:pt x="393312" y="353605"/>
                </a:lnTo>
                <a:lnTo>
                  <a:pt x="387409" y="344412"/>
                </a:lnTo>
                <a:lnTo>
                  <a:pt x="391571" y="344412"/>
                </a:lnTo>
                <a:lnTo>
                  <a:pt x="395379" y="350396"/>
                </a:lnTo>
                <a:lnTo>
                  <a:pt x="399187" y="344412"/>
                </a:lnTo>
                <a:lnTo>
                  <a:pt x="403348" y="344412"/>
                </a:lnTo>
                <a:lnTo>
                  <a:pt x="397446" y="353605"/>
                </a:lnTo>
                <a:lnTo>
                  <a:pt x="403756" y="363452"/>
                </a:lnTo>
                <a:lnTo>
                  <a:pt x="399595" y="363452"/>
                </a:lnTo>
                <a:lnTo>
                  <a:pt x="395379" y="356761"/>
                </a:lnTo>
                <a:close/>
                <a:moveTo>
                  <a:pt x="421179" y="356761"/>
                </a:moveTo>
                <a:lnTo>
                  <a:pt x="416963" y="363452"/>
                </a:lnTo>
                <a:lnTo>
                  <a:pt x="412801" y="363452"/>
                </a:lnTo>
                <a:lnTo>
                  <a:pt x="419112" y="353605"/>
                </a:lnTo>
                <a:lnTo>
                  <a:pt x="413209" y="344412"/>
                </a:lnTo>
                <a:lnTo>
                  <a:pt x="417371" y="344412"/>
                </a:lnTo>
                <a:lnTo>
                  <a:pt x="421179" y="350396"/>
                </a:lnTo>
                <a:lnTo>
                  <a:pt x="424987" y="344412"/>
                </a:lnTo>
                <a:lnTo>
                  <a:pt x="429149" y="344412"/>
                </a:lnTo>
                <a:lnTo>
                  <a:pt x="423246" y="353605"/>
                </a:lnTo>
                <a:lnTo>
                  <a:pt x="429557" y="363452"/>
                </a:lnTo>
                <a:lnTo>
                  <a:pt x="425395" y="363452"/>
                </a:lnTo>
                <a:lnTo>
                  <a:pt x="421179" y="356761"/>
                </a:lnTo>
                <a:close/>
                <a:moveTo>
                  <a:pt x="446979" y="356761"/>
                </a:moveTo>
                <a:lnTo>
                  <a:pt x="442763" y="363452"/>
                </a:lnTo>
                <a:lnTo>
                  <a:pt x="438601" y="363452"/>
                </a:lnTo>
                <a:lnTo>
                  <a:pt x="444912" y="353605"/>
                </a:lnTo>
                <a:lnTo>
                  <a:pt x="439009" y="344412"/>
                </a:lnTo>
                <a:lnTo>
                  <a:pt x="443171" y="344412"/>
                </a:lnTo>
                <a:lnTo>
                  <a:pt x="446979" y="350396"/>
                </a:lnTo>
                <a:lnTo>
                  <a:pt x="450787" y="344412"/>
                </a:lnTo>
                <a:lnTo>
                  <a:pt x="454949" y="344412"/>
                </a:lnTo>
                <a:lnTo>
                  <a:pt x="449046" y="353605"/>
                </a:lnTo>
                <a:lnTo>
                  <a:pt x="455357" y="363452"/>
                </a:lnTo>
                <a:lnTo>
                  <a:pt x="451195" y="363452"/>
                </a:lnTo>
                <a:lnTo>
                  <a:pt x="446979" y="356761"/>
                </a:lnTo>
                <a:close/>
                <a:moveTo>
                  <a:pt x="472779" y="356761"/>
                </a:moveTo>
                <a:lnTo>
                  <a:pt x="468563" y="363452"/>
                </a:lnTo>
                <a:lnTo>
                  <a:pt x="464401" y="363452"/>
                </a:lnTo>
                <a:lnTo>
                  <a:pt x="470712" y="353605"/>
                </a:lnTo>
                <a:lnTo>
                  <a:pt x="464809" y="344412"/>
                </a:lnTo>
                <a:lnTo>
                  <a:pt x="468971" y="344412"/>
                </a:lnTo>
                <a:lnTo>
                  <a:pt x="472779" y="350396"/>
                </a:lnTo>
                <a:lnTo>
                  <a:pt x="476587" y="344412"/>
                </a:lnTo>
                <a:lnTo>
                  <a:pt x="480749" y="344412"/>
                </a:lnTo>
                <a:lnTo>
                  <a:pt x="474846" y="353605"/>
                </a:lnTo>
                <a:lnTo>
                  <a:pt x="481157" y="363452"/>
                </a:lnTo>
                <a:lnTo>
                  <a:pt x="476995" y="363452"/>
                </a:lnTo>
                <a:lnTo>
                  <a:pt x="472779" y="356761"/>
                </a:lnTo>
                <a:close/>
                <a:moveTo>
                  <a:pt x="498579" y="356761"/>
                </a:moveTo>
                <a:lnTo>
                  <a:pt x="494363" y="363452"/>
                </a:lnTo>
                <a:lnTo>
                  <a:pt x="490201" y="363452"/>
                </a:lnTo>
                <a:lnTo>
                  <a:pt x="496512" y="353605"/>
                </a:lnTo>
                <a:lnTo>
                  <a:pt x="490609" y="344412"/>
                </a:lnTo>
                <a:lnTo>
                  <a:pt x="494771" y="344412"/>
                </a:lnTo>
                <a:lnTo>
                  <a:pt x="498579" y="350396"/>
                </a:lnTo>
                <a:lnTo>
                  <a:pt x="502387" y="344412"/>
                </a:lnTo>
                <a:lnTo>
                  <a:pt x="506549" y="344412"/>
                </a:lnTo>
                <a:lnTo>
                  <a:pt x="500646" y="353605"/>
                </a:lnTo>
                <a:lnTo>
                  <a:pt x="506957" y="363452"/>
                </a:lnTo>
                <a:lnTo>
                  <a:pt x="502795" y="363452"/>
                </a:lnTo>
                <a:lnTo>
                  <a:pt x="498579" y="356761"/>
                </a:lnTo>
                <a:close/>
                <a:moveTo>
                  <a:pt x="8378" y="385462"/>
                </a:moveTo>
                <a:lnTo>
                  <a:pt x="4162" y="392153"/>
                </a:lnTo>
                <a:lnTo>
                  <a:pt x="0" y="392153"/>
                </a:lnTo>
                <a:lnTo>
                  <a:pt x="6310" y="382306"/>
                </a:lnTo>
                <a:lnTo>
                  <a:pt x="408" y="373112"/>
                </a:lnTo>
                <a:lnTo>
                  <a:pt x="4570" y="373112"/>
                </a:lnTo>
                <a:lnTo>
                  <a:pt x="8378" y="379097"/>
                </a:lnTo>
                <a:lnTo>
                  <a:pt x="12186" y="373112"/>
                </a:lnTo>
                <a:lnTo>
                  <a:pt x="16347" y="373112"/>
                </a:lnTo>
                <a:lnTo>
                  <a:pt x="10445" y="382306"/>
                </a:lnTo>
                <a:lnTo>
                  <a:pt x="16755" y="392153"/>
                </a:lnTo>
                <a:lnTo>
                  <a:pt x="12594" y="392153"/>
                </a:lnTo>
                <a:lnTo>
                  <a:pt x="8378" y="385462"/>
                </a:lnTo>
                <a:close/>
                <a:moveTo>
                  <a:pt x="34178" y="385462"/>
                </a:moveTo>
                <a:lnTo>
                  <a:pt x="29962" y="392153"/>
                </a:lnTo>
                <a:lnTo>
                  <a:pt x="25800" y="392153"/>
                </a:lnTo>
                <a:lnTo>
                  <a:pt x="32110" y="382306"/>
                </a:lnTo>
                <a:lnTo>
                  <a:pt x="26208" y="373112"/>
                </a:lnTo>
                <a:lnTo>
                  <a:pt x="30370" y="373112"/>
                </a:lnTo>
                <a:lnTo>
                  <a:pt x="34178" y="379097"/>
                </a:lnTo>
                <a:lnTo>
                  <a:pt x="37986" y="373112"/>
                </a:lnTo>
                <a:lnTo>
                  <a:pt x="42147" y="373112"/>
                </a:lnTo>
                <a:lnTo>
                  <a:pt x="36245" y="382306"/>
                </a:lnTo>
                <a:lnTo>
                  <a:pt x="42555" y="392153"/>
                </a:lnTo>
                <a:lnTo>
                  <a:pt x="38394" y="392153"/>
                </a:lnTo>
                <a:lnTo>
                  <a:pt x="34178" y="385462"/>
                </a:lnTo>
                <a:close/>
                <a:moveTo>
                  <a:pt x="59978" y="385462"/>
                </a:moveTo>
                <a:lnTo>
                  <a:pt x="55762" y="392153"/>
                </a:lnTo>
                <a:lnTo>
                  <a:pt x="51600" y="392153"/>
                </a:lnTo>
                <a:lnTo>
                  <a:pt x="57911" y="382306"/>
                </a:lnTo>
                <a:lnTo>
                  <a:pt x="52008" y="373112"/>
                </a:lnTo>
                <a:lnTo>
                  <a:pt x="56170" y="373112"/>
                </a:lnTo>
                <a:lnTo>
                  <a:pt x="59978" y="379097"/>
                </a:lnTo>
                <a:lnTo>
                  <a:pt x="63786" y="373112"/>
                </a:lnTo>
                <a:lnTo>
                  <a:pt x="67948" y="373112"/>
                </a:lnTo>
                <a:lnTo>
                  <a:pt x="62045" y="382306"/>
                </a:lnTo>
                <a:lnTo>
                  <a:pt x="68356" y="392153"/>
                </a:lnTo>
                <a:lnTo>
                  <a:pt x="64194" y="392153"/>
                </a:lnTo>
                <a:lnTo>
                  <a:pt x="59978" y="385462"/>
                </a:lnTo>
                <a:close/>
                <a:moveTo>
                  <a:pt x="85778" y="385462"/>
                </a:moveTo>
                <a:lnTo>
                  <a:pt x="81562" y="392153"/>
                </a:lnTo>
                <a:lnTo>
                  <a:pt x="77400" y="392153"/>
                </a:lnTo>
                <a:lnTo>
                  <a:pt x="83711" y="382306"/>
                </a:lnTo>
                <a:lnTo>
                  <a:pt x="77808" y="373112"/>
                </a:lnTo>
                <a:lnTo>
                  <a:pt x="81970" y="373112"/>
                </a:lnTo>
                <a:lnTo>
                  <a:pt x="85778" y="379097"/>
                </a:lnTo>
                <a:lnTo>
                  <a:pt x="89586" y="373112"/>
                </a:lnTo>
                <a:lnTo>
                  <a:pt x="93748" y="373112"/>
                </a:lnTo>
                <a:lnTo>
                  <a:pt x="87845" y="382306"/>
                </a:lnTo>
                <a:lnTo>
                  <a:pt x="94156" y="392153"/>
                </a:lnTo>
                <a:lnTo>
                  <a:pt x="89994" y="392153"/>
                </a:lnTo>
                <a:lnTo>
                  <a:pt x="85778" y="385462"/>
                </a:lnTo>
                <a:close/>
                <a:moveTo>
                  <a:pt x="111578" y="385462"/>
                </a:moveTo>
                <a:lnTo>
                  <a:pt x="107362" y="392153"/>
                </a:lnTo>
                <a:lnTo>
                  <a:pt x="103200" y="392153"/>
                </a:lnTo>
                <a:lnTo>
                  <a:pt x="109511" y="382306"/>
                </a:lnTo>
                <a:lnTo>
                  <a:pt x="103608" y="373112"/>
                </a:lnTo>
                <a:lnTo>
                  <a:pt x="107770" y="373112"/>
                </a:lnTo>
                <a:lnTo>
                  <a:pt x="111578" y="379097"/>
                </a:lnTo>
                <a:lnTo>
                  <a:pt x="115386" y="373112"/>
                </a:lnTo>
                <a:lnTo>
                  <a:pt x="119548" y="373112"/>
                </a:lnTo>
                <a:lnTo>
                  <a:pt x="113645" y="382306"/>
                </a:lnTo>
                <a:lnTo>
                  <a:pt x="119956" y="392153"/>
                </a:lnTo>
                <a:lnTo>
                  <a:pt x="115794" y="392153"/>
                </a:lnTo>
                <a:lnTo>
                  <a:pt x="111578" y="385462"/>
                </a:lnTo>
                <a:close/>
                <a:moveTo>
                  <a:pt x="137378" y="385462"/>
                </a:moveTo>
                <a:lnTo>
                  <a:pt x="133162" y="392153"/>
                </a:lnTo>
                <a:lnTo>
                  <a:pt x="129000" y="392153"/>
                </a:lnTo>
                <a:lnTo>
                  <a:pt x="135311" y="382306"/>
                </a:lnTo>
                <a:lnTo>
                  <a:pt x="129408" y="373112"/>
                </a:lnTo>
                <a:lnTo>
                  <a:pt x="133570" y="373112"/>
                </a:lnTo>
                <a:lnTo>
                  <a:pt x="137378" y="379097"/>
                </a:lnTo>
                <a:lnTo>
                  <a:pt x="141186" y="373112"/>
                </a:lnTo>
                <a:lnTo>
                  <a:pt x="145348" y="373112"/>
                </a:lnTo>
                <a:lnTo>
                  <a:pt x="139445" y="382306"/>
                </a:lnTo>
                <a:lnTo>
                  <a:pt x="145756" y="392153"/>
                </a:lnTo>
                <a:lnTo>
                  <a:pt x="141594" y="392153"/>
                </a:lnTo>
                <a:lnTo>
                  <a:pt x="137378" y="385462"/>
                </a:lnTo>
                <a:close/>
                <a:moveTo>
                  <a:pt x="163178" y="385462"/>
                </a:moveTo>
                <a:lnTo>
                  <a:pt x="158962" y="392153"/>
                </a:lnTo>
                <a:lnTo>
                  <a:pt x="154800" y="392153"/>
                </a:lnTo>
                <a:lnTo>
                  <a:pt x="161111" y="382306"/>
                </a:lnTo>
                <a:lnTo>
                  <a:pt x="155208" y="373112"/>
                </a:lnTo>
                <a:lnTo>
                  <a:pt x="159370" y="373112"/>
                </a:lnTo>
                <a:lnTo>
                  <a:pt x="163178" y="379097"/>
                </a:lnTo>
                <a:lnTo>
                  <a:pt x="166986" y="373112"/>
                </a:lnTo>
                <a:lnTo>
                  <a:pt x="171148" y="373112"/>
                </a:lnTo>
                <a:lnTo>
                  <a:pt x="165245" y="382306"/>
                </a:lnTo>
                <a:lnTo>
                  <a:pt x="171556" y="392153"/>
                </a:lnTo>
                <a:lnTo>
                  <a:pt x="167394" y="392153"/>
                </a:lnTo>
                <a:lnTo>
                  <a:pt x="163178" y="385462"/>
                </a:lnTo>
                <a:close/>
                <a:moveTo>
                  <a:pt x="188978" y="385462"/>
                </a:moveTo>
                <a:lnTo>
                  <a:pt x="184762" y="392153"/>
                </a:lnTo>
                <a:lnTo>
                  <a:pt x="180601" y="392153"/>
                </a:lnTo>
                <a:lnTo>
                  <a:pt x="186911" y="382306"/>
                </a:lnTo>
                <a:lnTo>
                  <a:pt x="181009" y="373112"/>
                </a:lnTo>
                <a:lnTo>
                  <a:pt x="185170" y="373112"/>
                </a:lnTo>
                <a:lnTo>
                  <a:pt x="188978" y="379097"/>
                </a:lnTo>
                <a:lnTo>
                  <a:pt x="192786" y="373112"/>
                </a:lnTo>
                <a:lnTo>
                  <a:pt x="196948" y="373112"/>
                </a:lnTo>
                <a:lnTo>
                  <a:pt x="191045" y="382306"/>
                </a:lnTo>
                <a:lnTo>
                  <a:pt x="197356" y="392153"/>
                </a:lnTo>
                <a:lnTo>
                  <a:pt x="193194" y="392153"/>
                </a:lnTo>
                <a:lnTo>
                  <a:pt x="188978" y="385462"/>
                </a:lnTo>
                <a:close/>
                <a:moveTo>
                  <a:pt x="214778" y="385462"/>
                </a:moveTo>
                <a:lnTo>
                  <a:pt x="210562" y="392153"/>
                </a:lnTo>
                <a:lnTo>
                  <a:pt x="206401" y="392153"/>
                </a:lnTo>
                <a:lnTo>
                  <a:pt x="212711" y="382306"/>
                </a:lnTo>
                <a:lnTo>
                  <a:pt x="206809" y="373112"/>
                </a:lnTo>
                <a:lnTo>
                  <a:pt x="210970" y="373112"/>
                </a:lnTo>
                <a:lnTo>
                  <a:pt x="214778" y="379097"/>
                </a:lnTo>
                <a:lnTo>
                  <a:pt x="218586" y="373112"/>
                </a:lnTo>
                <a:lnTo>
                  <a:pt x="222748" y="373112"/>
                </a:lnTo>
                <a:lnTo>
                  <a:pt x="216846" y="382306"/>
                </a:lnTo>
                <a:lnTo>
                  <a:pt x="223156" y="392153"/>
                </a:lnTo>
                <a:lnTo>
                  <a:pt x="218994" y="392153"/>
                </a:lnTo>
                <a:lnTo>
                  <a:pt x="214778" y="385462"/>
                </a:lnTo>
                <a:close/>
                <a:moveTo>
                  <a:pt x="240578" y="385462"/>
                </a:moveTo>
                <a:lnTo>
                  <a:pt x="236362" y="392153"/>
                </a:lnTo>
                <a:lnTo>
                  <a:pt x="232201" y="392153"/>
                </a:lnTo>
                <a:lnTo>
                  <a:pt x="238511" y="382306"/>
                </a:lnTo>
                <a:lnTo>
                  <a:pt x="232609" y="373112"/>
                </a:lnTo>
                <a:lnTo>
                  <a:pt x="236770" y="373112"/>
                </a:lnTo>
                <a:lnTo>
                  <a:pt x="240578" y="379097"/>
                </a:lnTo>
                <a:lnTo>
                  <a:pt x="244386" y="373112"/>
                </a:lnTo>
                <a:lnTo>
                  <a:pt x="248548" y="373112"/>
                </a:lnTo>
                <a:lnTo>
                  <a:pt x="242646" y="382306"/>
                </a:lnTo>
                <a:lnTo>
                  <a:pt x="248956" y="392153"/>
                </a:lnTo>
                <a:lnTo>
                  <a:pt x="244794" y="392153"/>
                </a:lnTo>
                <a:lnTo>
                  <a:pt x="240578" y="385462"/>
                </a:lnTo>
                <a:close/>
                <a:moveTo>
                  <a:pt x="266378" y="385462"/>
                </a:moveTo>
                <a:lnTo>
                  <a:pt x="262162" y="392153"/>
                </a:lnTo>
                <a:lnTo>
                  <a:pt x="258001" y="392153"/>
                </a:lnTo>
                <a:lnTo>
                  <a:pt x="264311" y="382306"/>
                </a:lnTo>
                <a:lnTo>
                  <a:pt x="258409" y="373112"/>
                </a:lnTo>
                <a:lnTo>
                  <a:pt x="262570" y="373112"/>
                </a:lnTo>
                <a:lnTo>
                  <a:pt x="266378" y="379097"/>
                </a:lnTo>
                <a:lnTo>
                  <a:pt x="270187" y="373112"/>
                </a:lnTo>
                <a:lnTo>
                  <a:pt x="274348" y="373112"/>
                </a:lnTo>
                <a:lnTo>
                  <a:pt x="268446" y="382306"/>
                </a:lnTo>
                <a:lnTo>
                  <a:pt x="274756" y="392153"/>
                </a:lnTo>
                <a:lnTo>
                  <a:pt x="270595" y="392153"/>
                </a:lnTo>
                <a:lnTo>
                  <a:pt x="266378" y="385462"/>
                </a:lnTo>
                <a:close/>
                <a:moveTo>
                  <a:pt x="292179" y="385462"/>
                </a:moveTo>
                <a:lnTo>
                  <a:pt x="287962" y="392153"/>
                </a:lnTo>
                <a:lnTo>
                  <a:pt x="283801" y="392153"/>
                </a:lnTo>
                <a:lnTo>
                  <a:pt x="290111" y="382306"/>
                </a:lnTo>
                <a:lnTo>
                  <a:pt x="284209" y="373112"/>
                </a:lnTo>
                <a:lnTo>
                  <a:pt x="288370" y="373112"/>
                </a:lnTo>
                <a:lnTo>
                  <a:pt x="292179" y="379097"/>
                </a:lnTo>
                <a:lnTo>
                  <a:pt x="295987" y="373112"/>
                </a:lnTo>
                <a:lnTo>
                  <a:pt x="300148" y="373112"/>
                </a:lnTo>
                <a:lnTo>
                  <a:pt x="294246" y="382306"/>
                </a:lnTo>
                <a:lnTo>
                  <a:pt x="300556" y="392153"/>
                </a:lnTo>
                <a:lnTo>
                  <a:pt x="296395" y="392153"/>
                </a:lnTo>
                <a:lnTo>
                  <a:pt x="292179" y="385462"/>
                </a:lnTo>
                <a:close/>
                <a:moveTo>
                  <a:pt x="317979" y="385462"/>
                </a:moveTo>
                <a:lnTo>
                  <a:pt x="313762" y="392153"/>
                </a:lnTo>
                <a:lnTo>
                  <a:pt x="309601" y="392153"/>
                </a:lnTo>
                <a:lnTo>
                  <a:pt x="315911" y="382306"/>
                </a:lnTo>
                <a:lnTo>
                  <a:pt x="310009" y="373112"/>
                </a:lnTo>
                <a:lnTo>
                  <a:pt x="314170" y="373112"/>
                </a:lnTo>
                <a:lnTo>
                  <a:pt x="317979" y="379097"/>
                </a:lnTo>
                <a:lnTo>
                  <a:pt x="321787" y="373112"/>
                </a:lnTo>
                <a:lnTo>
                  <a:pt x="325948" y="373112"/>
                </a:lnTo>
                <a:lnTo>
                  <a:pt x="320046" y="382306"/>
                </a:lnTo>
                <a:lnTo>
                  <a:pt x="326356" y="392153"/>
                </a:lnTo>
                <a:lnTo>
                  <a:pt x="322195" y="392153"/>
                </a:lnTo>
                <a:lnTo>
                  <a:pt x="317979" y="385462"/>
                </a:lnTo>
                <a:close/>
                <a:moveTo>
                  <a:pt x="343779" y="385462"/>
                </a:moveTo>
                <a:lnTo>
                  <a:pt x="339563" y="392153"/>
                </a:lnTo>
                <a:lnTo>
                  <a:pt x="335401" y="392153"/>
                </a:lnTo>
                <a:lnTo>
                  <a:pt x="341711" y="382306"/>
                </a:lnTo>
                <a:lnTo>
                  <a:pt x="335809" y="373112"/>
                </a:lnTo>
                <a:lnTo>
                  <a:pt x="339971" y="373112"/>
                </a:lnTo>
                <a:lnTo>
                  <a:pt x="343779" y="379097"/>
                </a:lnTo>
                <a:lnTo>
                  <a:pt x="347587" y="373112"/>
                </a:lnTo>
                <a:lnTo>
                  <a:pt x="351748" y="373112"/>
                </a:lnTo>
                <a:lnTo>
                  <a:pt x="345846" y="382306"/>
                </a:lnTo>
                <a:lnTo>
                  <a:pt x="352156" y="392153"/>
                </a:lnTo>
                <a:lnTo>
                  <a:pt x="347995" y="392153"/>
                </a:lnTo>
                <a:lnTo>
                  <a:pt x="343779" y="385462"/>
                </a:lnTo>
                <a:close/>
                <a:moveTo>
                  <a:pt x="369579" y="385462"/>
                </a:moveTo>
                <a:lnTo>
                  <a:pt x="365363" y="392153"/>
                </a:lnTo>
                <a:lnTo>
                  <a:pt x="361201" y="392153"/>
                </a:lnTo>
                <a:lnTo>
                  <a:pt x="367511" y="382306"/>
                </a:lnTo>
                <a:lnTo>
                  <a:pt x="361609" y="373112"/>
                </a:lnTo>
                <a:lnTo>
                  <a:pt x="365771" y="373112"/>
                </a:lnTo>
                <a:lnTo>
                  <a:pt x="369579" y="379097"/>
                </a:lnTo>
                <a:lnTo>
                  <a:pt x="373387" y="373112"/>
                </a:lnTo>
                <a:lnTo>
                  <a:pt x="377548" y="373112"/>
                </a:lnTo>
                <a:lnTo>
                  <a:pt x="371646" y="382306"/>
                </a:lnTo>
                <a:lnTo>
                  <a:pt x="377956" y="392153"/>
                </a:lnTo>
                <a:lnTo>
                  <a:pt x="373795" y="392153"/>
                </a:lnTo>
                <a:lnTo>
                  <a:pt x="369579" y="385462"/>
                </a:lnTo>
                <a:close/>
                <a:moveTo>
                  <a:pt x="395379" y="385462"/>
                </a:moveTo>
                <a:lnTo>
                  <a:pt x="391163" y="392153"/>
                </a:lnTo>
                <a:lnTo>
                  <a:pt x="387001" y="392153"/>
                </a:lnTo>
                <a:lnTo>
                  <a:pt x="393312" y="382306"/>
                </a:lnTo>
                <a:lnTo>
                  <a:pt x="387409" y="373112"/>
                </a:lnTo>
                <a:lnTo>
                  <a:pt x="391571" y="373112"/>
                </a:lnTo>
                <a:lnTo>
                  <a:pt x="395379" y="379097"/>
                </a:lnTo>
                <a:lnTo>
                  <a:pt x="399187" y="373112"/>
                </a:lnTo>
                <a:lnTo>
                  <a:pt x="403348" y="373112"/>
                </a:lnTo>
                <a:lnTo>
                  <a:pt x="397446" y="382306"/>
                </a:lnTo>
                <a:lnTo>
                  <a:pt x="403756" y="392153"/>
                </a:lnTo>
                <a:lnTo>
                  <a:pt x="399595" y="392153"/>
                </a:lnTo>
                <a:lnTo>
                  <a:pt x="395379" y="385462"/>
                </a:lnTo>
                <a:close/>
                <a:moveTo>
                  <a:pt x="421179" y="385462"/>
                </a:moveTo>
                <a:lnTo>
                  <a:pt x="416963" y="392153"/>
                </a:lnTo>
                <a:lnTo>
                  <a:pt x="412801" y="392153"/>
                </a:lnTo>
                <a:lnTo>
                  <a:pt x="419112" y="382306"/>
                </a:lnTo>
                <a:lnTo>
                  <a:pt x="413209" y="373112"/>
                </a:lnTo>
                <a:lnTo>
                  <a:pt x="417371" y="373112"/>
                </a:lnTo>
                <a:lnTo>
                  <a:pt x="421179" y="379097"/>
                </a:lnTo>
                <a:lnTo>
                  <a:pt x="424987" y="373112"/>
                </a:lnTo>
                <a:lnTo>
                  <a:pt x="429149" y="373112"/>
                </a:lnTo>
                <a:lnTo>
                  <a:pt x="423246" y="382306"/>
                </a:lnTo>
                <a:lnTo>
                  <a:pt x="429557" y="392153"/>
                </a:lnTo>
                <a:lnTo>
                  <a:pt x="425395" y="392153"/>
                </a:lnTo>
                <a:lnTo>
                  <a:pt x="421179" y="385462"/>
                </a:lnTo>
                <a:close/>
                <a:moveTo>
                  <a:pt x="446979" y="385462"/>
                </a:moveTo>
                <a:lnTo>
                  <a:pt x="442763" y="392153"/>
                </a:lnTo>
                <a:lnTo>
                  <a:pt x="438601" y="392153"/>
                </a:lnTo>
                <a:lnTo>
                  <a:pt x="444912" y="382306"/>
                </a:lnTo>
                <a:lnTo>
                  <a:pt x="439009" y="373112"/>
                </a:lnTo>
                <a:lnTo>
                  <a:pt x="443171" y="373112"/>
                </a:lnTo>
                <a:lnTo>
                  <a:pt x="446979" y="379097"/>
                </a:lnTo>
                <a:lnTo>
                  <a:pt x="450787" y="373112"/>
                </a:lnTo>
                <a:lnTo>
                  <a:pt x="454949" y="373112"/>
                </a:lnTo>
                <a:lnTo>
                  <a:pt x="449046" y="382306"/>
                </a:lnTo>
                <a:lnTo>
                  <a:pt x="455357" y="392153"/>
                </a:lnTo>
                <a:lnTo>
                  <a:pt x="451195" y="392153"/>
                </a:lnTo>
                <a:lnTo>
                  <a:pt x="446979" y="385462"/>
                </a:lnTo>
                <a:close/>
                <a:moveTo>
                  <a:pt x="472779" y="385462"/>
                </a:moveTo>
                <a:lnTo>
                  <a:pt x="468563" y="392153"/>
                </a:lnTo>
                <a:lnTo>
                  <a:pt x="464401" y="392153"/>
                </a:lnTo>
                <a:lnTo>
                  <a:pt x="470712" y="382306"/>
                </a:lnTo>
                <a:lnTo>
                  <a:pt x="464809" y="373112"/>
                </a:lnTo>
                <a:lnTo>
                  <a:pt x="468971" y="373112"/>
                </a:lnTo>
                <a:lnTo>
                  <a:pt x="472779" y="379097"/>
                </a:lnTo>
                <a:lnTo>
                  <a:pt x="476587" y="373112"/>
                </a:lnTo>
                <a:lnTo>
                  <a:pt x="480749" y="373112"/>
                </a:lnTo>
                <a:lnTo>
                  <a:pt x="474846" y="382306"/>
                </a:lnTo>
                <a:lnTo>
                  <a:pt x="481157" y="392153"/>
                </a:lnTo>
                <a:lnTo>
                  <a:pt x="476995" y="392153"/>
                </a:lnTo>
                <a:lnTo>
                  <a:pt x="472779" y="385462"/>
                </a:lnTo>
                <a:close/>
                <a:moveTo>
                  <a:pt x="498579" y="385462"/>
                </a:moveTo>
                <a:lnTo>
                  <a:pt x="494363" y="392153"/>
                </a:lnTo>
                <a:lnTo>
                  <a:pt x="490201" y="392153"/>
                </a:lnTo>
                <a:lnTo>
                  <a:pt x="496512" y="382306"/>
                </a:lnTo>
                <a:lnTo>
                  <a:pt x="490609" y="373112"/>
                </a:lnTo>
                <a:lnTo>
                  <a:pt x="494771" y="373112"/>
                </a:lnTo>
                <a:lnTo>
                  <a:pt x="498579" y="379097"/>
                </a:lnTo>
                <a:lnTo>
                  <a:pt x="502387" y="373112"/>
                </a:lnTo>
                <a:lnTo>
                  <a:pt x="506549" y="373112"/>
                </a:lnTo>
                <a:lnTo>
                  <a:pt x="500646" y="382306"/>
                </a:lnTo>
                <a:lnTo>
                  <a:pt x="506957" y="392153"/>
                </a:lnTo>
                <a:lnTo>
                  <a:pt x="502795" y="392153"/>
                </a:lnTo>
                <a:lnTo>
                  <a:pt x="498579" y="385462"/>
                </a:lnTo>
                <a:close/>
                <a:moveTo>
                  <a:pt x="8378" y="414163"/>
                </a:moveTo>
                <a:lnTo>
                  <a:pt x="4162" y="420854"/>
                </a:lnTo>
                <a:lnTo>
                  <a:pt x="0" y="420854"/>
                </a:lnTo>
                <a:lnTo>
                  <a:pt x="6310" y="411007"/>
                </a:lnTo>
                <a:lnTo>
                  <a:pt x="408" y="401813"/>
                </a:lnTo>
                <a:lnTo>
                  <a:pt x="4570" y="401813"/>
                </a:lnTo>
                <a:lnTo>
                  <a:pt x="8378" y="407798"/>
                </a:lnTo>
                <a:lnTo>
                  <a:pt x="12186" y="401813"/>
                </a:lnTo>
                <a:lnTo>
                  <a:pt x="16347" y="401813"/>
                </a:lnTo>
                <a:lnTo>
                  <a:pt x="10445" y="411007"/>
                </a:lnTo>
                <a:lnTo>
                  <a:pt x="16755" y="420854"/>
                </a:lnTo>
                <a:lnTo>
                  <a:pt x="12594" y="420854"/>
                </a:lnTo>
                <a:lnTo>
                  <a:pt x="8378" y="414163"/>
                </a:lnTo>
                <a:close/>
                <a:moveTo>
                  <a:pt x="34178" y="414163"/>
                </a:moveTo>
                <a:lnTo>
                  <a:pt x="29962" y="420854"/>
                </a:lnTo>
                <a:lnTo>
                  <a:pt x="25800" y="420854"/>
                </a:lnTo>
                <a:lnTo>
                  <a:pt x="32110" y="411007"/>
                </a:lnTo>
                <a:lnTo>
                  <a:pt x="26208" y="401813"/>
                </a:lnTo>
                <a:lnTo>
                  <a:pt x="30370" y="401813"/>
                </a:lnTo>
                <a:lnTo>
                  <a:pt x="34178" y="407798"/>
                </a:lnTo>
                <a:lnTo>
                  <a:pt x="37986" y="401813"/>
                </a:lnTo>
                <a:lnTo>
                  <a:pt x="42147" y="401813"/>
                </a:lnTo>
                <a:lnTo>
                  <a:pt x="36245" y="411007"/>
                </a:lnTo>
                <a:lnTo>
                  <a:pt x="42555" y="420854"/>
                </a:lnTo>
                <a:lnTo>
                  <a:pt x="38394" y="420854"/>
                </a:lnTo>
                <a:lnTo>
                  <a:pt x="34178" y="414163"/>
                </a:lnTo>
                <a:close/>
                <a:moveTo>
                  <a:pt x="59978" y="414163"/>
                </a:moveTo>
                <a:lnTo>
                  <a:pt x="55762" y="420854"/>
                </a:lnTo>
                <a:lnTo>
                  <a:pt x="51600" y="420854"/>
                </a:lnTo>
                <a:lnTo>
                  <a:pt x="57911" y="411007"/>
                </a:lnTo>
                <a:lnTo>
                  <a:pt x="52008" y="401813"/>
                </a:lnTo>
                <a:lnTo>
                  <a:pt x="56170" y="401813"/>
                </a:lnTo>
                <a:lnTo>
                  <a:pt x="59978" y="407798"/>
                </a:lnTo>
                <a:lnTo>
                  <a:pt x="63786" y="401813"/>
                </a:lnTo>
                <a:lnTo>
                  <a:pt x="67948" y="401813"/>
                </a:lnTo>
                <a:lnTo>
                  <a:pt x="62045" y="411007"/>
                </a:lnTo>
                <a:lnTo>
                  <a:pt x="68356" y="420854"/>
                </a:lnTo>
                <a:lnTo>
                  <a:pt x="64194" y="420854"/>
                </a:lnTo>
                <a:lnTo>
                  <a:pt x="59978" y="414163"/>
                </a:lnTo>
                <a:close/>
                <a:moveTo>
                  <a:pt x="85778" y="414163"/>
                </a:moveTo>
                <a:lnTo>
                  <a:pt x="81562" y="420854"/>
                </a:lnTo>
                <a:lnTo>
                  <a:pt x="77400" y="420854"/>
                </a:lnTo>
                <a:lnTo>
                  <a:pt x="83711" y="411007"/>
                </a:lnTo>
                <a:lnTo>
                  <a:pt x="77808" y="401813"/>
                </a:lnTo>
                <a:lnTo>
                  <a:pt x="81970" y="401813"/>
                </a:lnTo>
                <a:lnTo>
                  <a:pt x="85778" y="407798"/>
                </a:lnTo>
                <a:lnTo>
                  <a:pt x="89586" y="401813"/>
                </a:lnTo>
                <a:lnTo>
                  <a:pt x="93748" y="401813"/>
                </a:lnTo>
                <a:lnTo>
                  <a:pt x="87845" y="411007"/>
                </a:lnTo>
                <a:lnTo>
                  <a:pt x="94156" y="420854"/>
                </a:lnTo>
                <a:lnTo>
                  <a:pt x="89994" y="420854"/>
                </a:lnTo>
                <a:lnTo>
                  <a:pt x="85778" y="414163"/>
                </a:lnTo>
                <a:close/>
                <a:moveTo>
                  <a:pt x="111578" y="414163"/>
                </a:moveTo>
                <a:lnTo>
                  <a:pt x="107362" y="420854"/>
                </a:lnTo>
                <a:lnTo>
                  <a:pt x="103200" y="420854"/>
                </a:lnTo>
                <a:lnTo>
                  <a:pt x="109511" y="411007"/>
                </a:lnTo>
                <a:lnTo>
                  <a:pt x="103608" y="401813"/>
                </a:lnTo>
                <a:lnTo>
                  <a:pt x="107770" y="401813"/>
                </a:lnTo>
                <a:lnTo>
                  <a:pt x="111578" y="407798"/>
                </a:lnTo>
                <a:lnTo>
                  <a:pt x="115386" y="401813"/>
                </a:lnTo>
                <a:lnTo>
                  <a:pt x="119548" y="401813"/>
                </a:lnTo>
                <a:lnTo>
                  <a:pt x="113645" y="411007"/>
                </a:lnTo>
                <a:lnTo>
                  <a:pt x="119956" y="420854"/>
                </a:lnTo>
                <a:lnTo>
                  <a:pt x="115794" y="420854"/>
                </a:lnTo>
                <a:lnTo>
                  <a:pt x="111578" y="414163"/>
                </a:lnTo>
                <a:close/>
                <a:moveTo>
                  <a:pt x="137378" y="414163"/>
                </a:moveTo>
                <a:lnTo>
                  <a:pt x="133162" y="420854"/>
                </a:lnTo>
                <a:lnTo>
                  <a:pt x="129000" y="420854"/>
                </a:lnTo>
                <a:lnTo>
                  <a:pt x="135311" y="411007"/>
                </a:lnTo>
                <a:lnTo>
                  <a:pt x="129408" y="401813"/>
                </a:lnTo>
                <a:lnTo>
                  <a:pt x="133570" y="401813"/>
                </a:lnTo>
                <a:lnTo>
                  <a:pt x="137378" y="407798"/>
                </a:lnTo>
                <a:lnTo>
                  <a:pt x="141186" y="401813"/>
                </a:lnTo>
                <a:lnTo>
                  <a:pt x="145348" y="401813"/>
                </a:lnTo>
                <a:lnTo>
                  <a:pt x="139445" y="411007"/>
                </a:lnTo>
                <a:lnTo>
                  <a:pt x="145756" y="420854"/>
                </a:lnTo>
                <a:lnTo>
                  <a:pt x="141594" y="420854"/>
                </a:lnTo>
                <a:lnTo>
                  <a:pt x="137378" y="414163"/>
                </a:lnTo>
                <a:close/>
                <a:moveTo>
                  <a:pt x="163178" y="414163"/>
                </a:moveTo>
                <a:lnTo>
                  <a:pt x="158962" y="420854"/>
                </a:lnTo>
                <a:lnTo>
                  <a:pt x="154800" y="420854"/>
                </a:lnTo>
                <a:lnTo>
                  <a:pt x="161111" y="411007"/>
                </a:lnTo>
                <a:lnTo>
                  <a:pt x="155208" y="401813"/>
                </a:lnTo>
                <a:lnTo>
                  <a:pt x="159370" y="401813"/>
                </a:lnTo>
                <a:lnTo>
                  <a:pt x="163178" y="407798"/>
                </a:lnTo>
                <a:lnTo>
                  <a:pt x="166986" y="401813"/>
                </a:lnTo>
                <a:lnTo>
                  <a:pt x="171148" y="401813"/>
                </a:lnTo>
                <a:lnTo>
                  <a:pt x="165245" y="411007"/>
                </a:lnTo>
                <a:lnTo>
                  <a:pt x="171556" y="420854"/>
                </a:lnTo>
                <a:lnTo>
                  <a:pt x="167394" y="420854"/>
                </a:lnTo>
                <a:lnTo>
                  <a:pt x="163178" y="414163"/>
                </a:lnTo>
                <a:close/>
                <a:moveTo>
                  <a:pt x="188978" y="414163"/>
                </a:moveTo>
                <a:lnTo>
                  <a:pt x="184762" y="420854"/>
                </a:lnTo>
                <a:lnTo>
                  <a:pt x="180601" y="420854"/>
                </a:lnTo>
                <a:lnTo>
                  <a:pt x="186911" y="411007"/>
                </a:lnTo>
                <a:lnTo>
                  <a:pt x="181009" y="401813"/>
                </a:lnTo>
                <a:lnTo>
                  <a:pt x="185170" y="401813"/>
                </a:lnTo>
                <a:lnTo>
                  <a:pt x="188978" y="407798"/>
                </a:lnTo>
                <a:lnTo>
                  <a:pt x="192786" y="401813"/>
                </a:lnTo>
                <a:lnTo>
                  <a:pt x="196948" y="401813"/>
                </a:lnTo>
                <a:lnTo>
                  <a:pt x="191045" y="411007"/>
                </a:lnTo>
                <a:lnTo>
                  <a:pt x="197356" y="420854"/>
                </a:lnTo>
                <a:lnTo>
                  <a:pt x="193194" y="420854"/>
                </a:lnTo>
                <a:lnTo>
                  <a:pt x="188978" y="414163"/>
                </a:lnTo>
                <a:close/>
                <a:moveTo>
                  <a:pt x="214778" y="414163"/>
                </a:moveTo>
                <a:lnTo>
                  <a:pt x="210562" y="420854"/>
                </a:lnTo>
                <a:lnTo>
                  <a:pt x="206401" y="420854"/>
                </a:lnTo>
                <a:lnTo>
                  <a:pt x="212711" y="411007"/>
                </a:lnTo>
                <a:lnTo>
                  <a:pt x="206809" y="401813"/>
                </a:lnTo>
                <a:lnTo>
                  <a:pt x="210970" y="401813"/>
                </a:lnTo>
                <a:lnTo>
                  <a:pt x="214778" y="407798"/>
                </a:lnTo>
                <a:lnTo>
                  <a:pt x="218586" y="401813"/>
                </a:lnTo>
                <a:lnTo>
                  <a:pt x="222748" y="401813"/>
                </a:lnTo>
                <a:lnTo>
                  <a:pt x="216846" y="411007"/>
                </a:lnTo>
                <a:lnTo>
                  <a:pt x="223156" y="420854"/>
                </a:lnTo>
                <a:lnTo>
                  <a:pt x="218994" y="420854"/>
                </a:lnTo>
                <a:lnTo>
                  <a:pt x="214778" y="414163"/>
                </a:lnTo>
                <a:close/>
                <a:moveTo>
                  <a:pt x="240578" y="414163"/>
                </a:moveTo>
                <a:lnTo>
                  <a:pt x="236362" y="420854"/>
                </a:lnTo>
                <a:lnTo>
                  <a:pt x="232201" y="420854"/>
                </a:lnTo>
                <a:lnTo>
                  <a:pt x="238511" y="411007"/>
                </a:lnTo>
                <a:lnTo>
                  <a:pt x="232609" y="401813"/>
                </a:lnTo>
                <a:lnTo>
                  <a:pt x="236770" y="401813"/>
                </a:lnTo>
                <a:lnTo>
                  <a:pt x="240578" y="407798"/>
                </a:lnTo>
                <a:lnTo>
                  <a:pt x="244386" y="401813"/>
                </a:lnTo>
                <a:lnTo>
                  <a:pt x="248548" y="401813"/>
                </a:lnTo>
                <a:lnTo>
                  <a:pt x="242646" y="411007"/>
                </a:lnTo>
                <a:lnTo>
                  <a:pt x="248956" y="420854"/>
                </a:lnTo>
                <a:lnTo>
                  <a:pt x="244794" y="420854"/>
                </a:lnTo>
                <a:lnTo>
                  <a:pt x="240578" y="414163"/>
                </a:lnTo>
                <a:close/>
                <a:moveTo>
                  <a:pt x="266378" y="414163"/>
                </a:moveTo>
                <a:lnTo>
                  <a:pt x="262162" y="420854"/>
                </a:lnTo>
                <a:lnTo>
                  <a:pt x="258001" y="420854"/>
                </a:lnTo>
                <a:lnTo>
                  <a:pt x="264311" y="411007"/>
                </a:lnTo>
                <a:lnTo>
                  <a:pt x="258409" y="401813"/>
                </a:lnTo>
                <a:lnTo>
                  <a:pt x="262570" y="401813"/>
                </a:lnTo>
                <a:lnTo>
                  <a:pt x="266378" y="407798"/>
                </a:lnTo>
                <a:lnTo>
                  <a:pt x="270187" y="401813"/>
                </a:lnTo>
                <a:lnTo>
                  <a:pt x="274348" y="401813"/>
                </a:lnTo>
                <a:lnTo>
                  <a:pt x="268446" y="411007"/>
                </a:lnTo>
                <a:lnTo>
                  <a:pt x="274756" y="420854"/>
                </a:lnTo>
                <a:lnTo>
                  <a:pt x="270595" y="420854"/>
                </a:lnTo>
                <a:lnTo>
                  <a:pt x="266378" y="414163"/>
                </a:lnTo>
                <a:close/>
                <a:moveTo>
                  <a:pt x="292179" y="414163"/>
                </a:moveTo>
                <a:lnTo>
                  <a:pt x="287962" y="420854"/>
                </a:lnTo>
                <a:lnTo>
                  <a:pt x="283801" y="420854"/>
                </a:lnTo>
                <a:lnTo>
                  <a:pt x="290111" y="411007"/>
                </a:lnTo>
                <a:lnTo>
                  <a:pt x="284209" y="401813"/>
                </a:lnTo>
                <a:lnTo>
                  <a:pt x="288370" y="401813"/>
                </a:lnTo>
                <a:lnTo>
                  <a:pt x="292179" y="407798"/>
                </a:lnTo>
                <a:lnTo>
                  <a:pt x="295987" y="401813"/>
                </a:lnTo>
                <a:lnTo>
                  <a:pt x="300148" y="401813"/>
                </a:lnTo>
                <a:lnTo>
                  <a:pt x="294246" y="411007"/>
                </a:lnTo>
                <a:lnTo>
                  <a:pt x="300556" y="420854"/>
                </a:lnTo>
                <a:lnTo>
                  <a:pt x="296395" y="420854"/>
                </a:lnTo>
                <a:lnTo>
                  <a:pt x="292179" y="414163"/>
                </a:lnTo>
                <a:close/>
                <a:moveTo>
                  <a:pt x="317979" y="414163"/>
                </a:moveTo>
                <a:lnTo>
                  <a:pt x="313762" y="420854"/>
                </a:lnTo>
                <a:lnTo>
                  <a:pt x="309601" y="420854"/>
                </a:lnTo>
                <a:lnTo>
                  <a:pt x="315911" y="411007"/>
                </a:lnTo>
                <a:lnTo>
                  <a:pt x="310009" y="401813"/>
                </a:lnTo>
                <a:lnTo>
                  <a:pt x="314170" y="401813"/>
                </a:lnTo>
                <a:lnTo>
                  <a:pt x="317979" y="407798"/>
                </a:lnTo>
                <a:lnTo>
                  <a:pt x="321787" y="401813"/>
                </a:lnTo>
                <a:lnTo>
                  <a:pt x="325948" y="401813"/>
                </a:lnTo>
                <a:lnTo>
                  <a:pt x="320046" y="411007"/>
                </a:lnTo>
                <a:lnTo>
                  <a:pt x="326356" y="420854"/>
                </a:lnTo>
                <a:lnTo>
                  <a:pt x="322195" y="420854"/>
                </a:lnTo>
                <a:lnTo>
                  <a:pt x="317979" y="414163"/>
                </a:lnTo>
                <a:close/>
                <a:moveTo>
                  <a:pt x="343779" y="414163"/>
                </a:moveTo>
                <a:lnTo>
                  <a:pt x="339563" y="420854"/>
                </a:lnTo>
                <a:lnTo>
                  <a:pt x="335401" y="420854"/>
                </a:lnTo>
                <a:lnTo>
                  <a:pt x="341711" y="411007"/>
                </a:lnTo>
                <a:lnTo>
                  <a:pt x="335809" y="401813"/>
                </a:lnTo>
                <a:lnTo>
                  <a:pt x="339971" y="401813"/>
                </a:lnTo>
                <a:lnTo>
                  <a:pt x="343779" y="407798"/>
                </a:lnTo>
                <a:lnTo>
                  <a:pt x="347587" y="401813"/>
                </a:lnTo>
                <a:lnTo>
                  <a:pt x="351748" y="401813"/>
                </a:lnTo>
                <a:lnTo>
                  <a:pt x="345846" y="411007"/>
                </a:lnTo>
                <a:lnTo>
                  <a:pt x="352156" y="420854"/>
                </a:lnTo>
                <a:lnTo>
                  <a:pt x="347995" y="420854"/>
                </a:lnTo>
                <a:lnTo>
                  <a:pt x="343779" y="414163"/>
                </a:lnTo>
                <a:close/>
                <a:moveTo>
                  <a:pt x="369579" y="414163"/>
                </a:moveTo>
                <a:lnTo>
                  <a:pt x="365363" y="420854"/>
                </a:lnTo>
                <a:lnTo>
                  <a:pt x="361201" y="420854"/>
                </a:lnTo>
                <a:lnTo>
                  <a:pt x="367511" y="411007"/>
                </a:lnTo>
                <a:lnTo>
                  <a:pt x="361609" y="401813"/>
                </a:lnTo>
                <a:lnTo>
                  <a:pt x="365771" y="401813"/>
                </a:lnTo>
                <a:lnTo>
                  <a:pt x="369579" y="407798"/>
                </a:lnTo>
                <a:lnTo>
                  <a:pt x="373387" y="401813"/>
                </a:lnTo>
                <a:lnTo>
                  <a:pt x="377548" y="401813"/>
                </a:lnTo>
                <a:lnTo>
                  <a:pt x="371646" y="411007"/>
                </a:lnTo>
                <a:lnTo>
                  <a:pt x="377956" y="420854"/>
                </a:lnTo>
                <a:lnTo>
                  <a:pt x="373795" y="420854"/>
                </a:lnTo>
                <a:lnTo>
                  <a:pt x="369579" y="414163"/>
                </a:lnTo>
                <a:close/>
                <a:moveTo>
                  <a:pt x="395379" y="414163"/>
                </a:moveTo>
                <a:lnTo>
                  <a:pt x="391163" y="420854"/>
                </a:lnTo>
                <a:lnTo>
                  <a:pt x="387001" y="420854"/>
                </a:lnTo>
                <a:lnTo>
                  <a:pt x="393312" y="411007"/>
                </a:lnTo>
                <a:lnTo>
                  <a:pt x="387409" y="401813"/>
                </a:lnTo>
                <a:lnTo>
                  <a:pt x="391571" y="401813"/>
                </a:lnTo>
                <a:lnTo>
                  <a:pt x="395379" y="407798"/>
                </a:lnTo>
                <a:lnTo>
                  <a:pt x="399187" y="401813"/>
                </a:lnTo>
                <a:lnTo>
                  <a:pt x="403348" y="401813"/>
                </a:lnTo>
                <a:lnTo>
                  <a:pt x="397446" y="411007"/>
                </a:lnTo>
                <a:lnTo>
                  <a:pt x="403756" y="420854"/>
                </a:lnTo>
                <a:lnTo>
                  <a:pt x="399595" y="420854"/>
                </a:lnTo>
                <a:lnTo>
                  <a:pt x="395379" y="414163"/>
                </a:lnTo>
                <a:close/>
                <a:moveTo>
                  <a:pt x="421179" y="414163"/>
                </a:moveTo>
                <a:lnTo>
                  <a:pt x="416963" y="420854"/>
                </a:lnTo>
                <a:lnTo>
                  <a:pt x="412801" y="420854"/>
                </a:lnTo>
                <a:lnTo>
                  <a:pt x="419112" y="411007"/>
                </a:lnTo>
                <a:lnTo>
                  <a:pt x="413209" y="401813"/>
                </a:lnTo>
                <a:lnTo>
                  <a:pt x="417371" y="401813"/>
                </a:lnTo>
                <a:lnTo>
                  <a:pt x="421179" y="407798"/>
                </a:lnTo>
                <a:lnTo>
                  <a:pt x="424987" y="401813"/>
                </a:lnTo>
                <a:lnTo>
                  <a:pt x="429149" y="401813"/>
                </a:lnTo>
                <a:lnTo>
                  <a:pt x="423246" y="411007"/>
                </a:lnTo>
                <a:lnTo>
                  <a:pt x="429557" y="420854"/>
                </a:lnTo>
                <a:lnTo>
                  <a:pt x="425395" y="420854"/>
                </a:lnTo>
                <a:lnTo>
                  <a:pt x="421179" y="414163"/>
                </a:lnTo>
                <a:close/>
                <a:moveTo>
                  <a:pt x="446979" y="414163"/>
                </a:moveTo>
                <a:lnTo>
                  <a:pt x="442763" y="420854"/>
                </a:lnTo>
                <a:lnTo>
                  <a:pt x="438601" y="420854"/>
                </a:lnTo>
                <a:lnTo>
                  <a:pt x="444912" y="411007"/>
                </a:lnTo>
                <a:lnTo>
                  <a:pt x="439009" y="401813"/>
                </a:lnTo>
                <a:lnTo>
                  <a:pt x="443171" y="401813"/>
                </a:lnTo>
                <a:lnTo>
                  <a:pt x="446979" y="407798"/>
                </a:lnTo>
                <a:lnTo>
                  <a:pt x="450787" y="401813"/>
                </a:lnTo>
                <a:lnTo>
                  <a:pt x="454949" y="401813"/>
                </a:lnTo>
                <a:lnTo>
                  <a:pt x="449046" y="411007"/>
                </a:lnTo>
                <a:lnTo>
                  <a:pt x="455357" y="420854"/>
                </a:lnTo>
                <a:lnTo>
                  <a:pt x="451195" y="420854"/>
                </a:lnTo>
                <a:lnTo>
                  <a:pt x="446979" y="414163"/>
                </a:lnTo>
                <a:close/>
                <a:moveTo>
                  <a:pt x="472779" y="414163"/>
                </a:moveTo>
                <a:lnTo>
                  <a:pt x="468563" y="420854"/>
                </a:lnTo>
                <a:lnTo>
                  <a:pt x="464401" y="420854"/>
                </a:lnTo>
                <a:lnTo>
                  <a:pt x="470712" y="411007"/>
                </a:lnTo>
                <a:lnTo>
                  <a:pt x="464809" y="401813"/>
                </a:lnTo>
                <a:lnTo>
                  <a:pt x="468971" y="401813"/>
                </a:lnTo>
                <a:lnTo>
                  <a:pt x="472779" y="407798"/>
                </a:lnTo>
                <a:lnTo>
                  <a:pt x="476587" y="401813"/>
                </a:lnTo>
                <a:lnTo>
                  <a:pt x="480749" y="401813"/>
                </a:lnTo>
                <a:lnTo>
                  <a:pt x="474846" y="411007"/>
                </a:lnTo>
                <a:lnTo>
                  <a:pt x="481157" y="420854"/>
                </a:lnTo>
                <a:lnTo>
                  <a:pt x="476995" y="420854"/>
                </a:lnTo>
                <a:lnTo>
                  <a:pt x="472779" y="414163"/>
                </a:lnTo>
                <a:close/>
                <a:moveTo>
                  <a:pt x="498579" y="414163"/>
                </a:moveTo>
                <a:lnTo>
                  <a:pt x="494363" y="420854"/>
                </a:lnTo>
                <a:lnTo>
                  <a:pt x="490201" y="420854"/>
                </a:lnTo>
                <a:lnTo>
                  <a:pt x="496512" y="411007"/>
                </a:lnTo>
                <a:lnTo>
                  <a:pt x="490609" y="401813"/>
                </a:lnTo>
                <a:lnTo>
                  <a:pt x="494771" y="401813"/>
                </a:lnTo>
                <a:lnTo>
                  <a:pt x="498579" y="407798"/>
                </a:lnTo>
                <a:lnTo>
                  <a:pt x="502387" y="401813"/>
                </a:lnTo>
                <a:lnTo>
                  <a:pt x="506549" y="401813"/>
                </a:lnTo>
                <a:lnTo>
                  <a:pt x="500646" y="411007"/>
                </a:lnTo>
                <a:lnTo>
                  <a:pt x="506957" y="420854"/>
                </a:lnTo>
                <a:lnTo>
                  <a:pt x="502795" y="420854"/>
                </a:lnTo>
                <a:lnTo>
                  <a:pt x="498579" y="414163"/>
                </a:lnTo>
                <a:close/>
                <a:moveTo>
                  <a:pt x="8378" y="442863"/>
                </a:moveTo>
                <a:lnTo>
                  <a:pt x="4162" y="449555"/>
                </a:lnTo>
                <a:lnTo>
                  <a:pt x="0" y="449555"/>
                </a:lnTo>
                <a:lnTo>
                  <a:pt x="6310" y="439708"/>
                </a:lnTo>
                <a:lnTo>
                  <a:pt x="408" y="430514"/>
                </a:lnTo>
                <a:lnTo>
                  <a:pt x="4570" y="430514"/>
                </a:lnTo>
                <a:lnTo>
                  <a:pt x="8378" y="436499"/>
                </a:lnTo>
                <a:lnTo>
                  <a:pt x="12186" y="430514"/>
                </a:lnTo>
                <a:lnTo>
                  <a:pt x="16347" y="430514"/>
                </a:lnTo>
                <a:lnTo>
                  <a:pt x="10445" y="439708"/>
                </a:lnTo>
                <a:lnTo>
                  <a:pt x="16755" y="449555"/>
                </a:lnTo>
                <a:lnTo>
                  <a:pt x="12594" y="449555"/>
                </a:lnTo>
                <a:lnTo>
                  <a:pt x="8378" y="442863"/>
                </a:lnTo>
                <a:close/>
                <a:moveTo>
                  <a:pt x="34178" y="442863"/>
                </a:moveTo>
                <a:lnTo>
                  <a:pt x="29962" y="449555"/>
                </a:lnTo>
                <a:lnTo>
                  <a:pt x="25800" y="449555"/>
                </a:lnTo>
                <a:lnTo>
                  <a:pt x="32110" y="439708"/>
                </a:lnTo>
                <a:lnTo>
                  <a:pt x="26208" y="430514"/>
                </a:lnTo>
                <a:lnTo>
                  <a:pt x="30370" y="430514"/>
                </a:lnTo>
                <a:lnTo>
                  <a:pt x="34178" y="436499"/>
                </a:lnTo>
                <a:lnTo>
                  <a:pt x="37986" y="430514"/>
                </a:lnTo>
                <a:lnTo>
                  <a:pt x="42147" y="430514"/>
                </a:lnTo>
                <a:lnTo>
                  <a:pt x="36245" y="439708"/>
                </a:lnTo>
                <a:lnTo>
                  <a:pt x="42555" y="449555"/>
                </a:lnTo>
                <a:lnTo>
                  <a:pt x="38394" y="449555"/>
                </a:lnTo>
                <a:lnTo>
                  <a:pt x="34178" y="442863"/>
                </a:lnTo>
                <a:close/>
                <a:moveTo>
                  <a:pt x="59978" y="442863"/>
                </a:moveTo>
                <a:lnTo>
                  <a:pt x="55762" y="449555"/>
                </a:lnTo>
                <a:lnTo>
                  <a:pt x="51600" y="449555"/>
                </a:lnTo>
                <a:lnTo>
                  <a:pt x="57911" y="439708"/>
                </a:lnTo>
                <a:lnTo>
                  <a:pt x="52008" y="430514"/>
                </a:lnTo>
                <a:lnTo>
                  <a:pt x="56170" y="430514"/>
                </a:lnTo>
                <a:lnTo>
                  <a:pt x="59978" y="436499"/>
                </a:lnTo>
                <a:lnTo>
                  <a:pt x="63786" y="430514"/>
                </a:lnTo>
                <a:lnTo>
                  <a:pt x="67948" y="430514"/>
                </a:lnTo>
                <a:lnTo>
                  <a:pt x="62045" y="439708"/>
                </a:lnTo>
                <a:lnTo>
                  <a:pt x="68356" y="449555"/>
                </a:lnTo>
                <a:lnTo>
                  <a:pt x="64194" y="449555"/>
                </a:lnTo>
                <a:lnTo>
                  <a:pt x="59978" y="442863"/>
                </a:lnTo>
                <a:close/>
                <a:moveTo>
                  <a:pt x="85778" y="442863"/>
                </a:moveTo>
                <a:lnTo>
                  <a:pt x="81562" y="449555"/>
                </a:lnTo>
                <a:lnTo>
                  <a:pt x="77400" y="449555"/>
                </a:lnTo>
                <a:lnTo>
                  <a:pt x="83711" y="439708"/>
                </a:lnTo>
                <a:lnTo>
                  <a:pt x="77808" y="430514"/>
                </a:lnTo>
                <a:lnTo>
                  <a:pt x="81970" y="430514"/>
                </a:lnTo>
                <a:lnTo>
                  <a:pt x="85778" y="436499"/>
                </a:lnTo>
                <a:lnTo>
                  <a:pt x="89586" y="430514"/>
                </a:lnTo>
                <a:lnTo>
                  <a:pt x="93748" y="430514"/>
                </a:lnTo>
                <a:lnTo>
                  <a:pt x="87845" y="439708"/>
                </a:lnTo>
                <a:lnTo>
                  <a:pt x="94156" y="449555"/>
                </a:lnTo>
                <a:lnTo>
                  <a:pt x="89994" y="449555"/>
                </a:lnTo>
                <a:lnTo>
                  <a:pt x="85778" y="442863"/>
                </a:lnTo>
                <a:close/>
                <a:moveTo>
                  <a:pt x="111578" y="442863"/>
                </a:moveTo>
                <a:lnTo>
                  <a:pt x="107362" y="449555"/>
                </a:lnTo>
                <a:lnTo>
                  <a:pt x="103200" y="449555"/>
                </a:lnTo>
                <a:lnTo>
                  <a:pt x="109511" y="439708"/>
                </a:lnTo>
                <a:lnTo>
                  <a:pt x="103608" y="430514"/>
                </a:lnTo>
                <a:lnTo>
                  <a:pt x="107770" y="430514"/>
                </a:lnTo>
                <a:lnTo>
                  <a:pt x="111578" y="436499"/>
                </a:lnTo>
                <a:lnTo>
                  <a:pt x="115386" y="430514"/>
                </a:lnTo>
                <a:lnTo>
                  <a:pt x="119548" y="430514"/>
                </a:lnTo>
                <a:lnTo>
                  <a:pt x="113645" y="439708"/>
                </a:lnTo>
                <a:lnTo>
                  <a:pt x="119956" y="449555"/>
                </a:lnTo>
                <a:lnTo>
                  <a:pt x="115794" y="449555"/>
                </a:lnTo>
                <a:lnTo>
                  <a:pt x="111578" y="442863"/>
                </a:lnTo>
                <a:close/>
                <a:moveTo>
                  <a:pt x="137378" y="442863"/>
                </a:moveTo>
                <a:lnTo>
                  <a:pt x="133162" y="449555"/>
                </a:lnTo>
                <a:lnTo>
                  <a:pt x="129000" y="449555"/>
                </a:lnTo>
                <a:lnTo>
                  <a:pt x="135311" y="439708"/>
                </a:lnTo>
                <a:lnTo>
                  <a:pt x="129408" y="430514"/>
                </a:lnTo>
                <a:lnTo>
                  <a:pt x="133570" y="430514"/>
                </a:lnTo>
                <a:lnTo>
                  <a:pt x="137378" y="436499"/>
                </a:lnTo>
                <a:lnTo>
                  <a:pt x="141186" y="430514"/>
                </a:lnTo>
                <a:lnTo>
                  <a:pt x="145348" y="430514"/>
                </a:lnTo>
                <a:lnTo>
                  <a:pt x="139445" y="439708"/>
                </a:lnTo>
                <a:lnTo>
                  <a:pt x="145756" y="449555"/>
                </a:lnTo>
                <a:lnTo>
                  <a:pt x="141594" y="449555"/>
                </a:lnTo>
                <a:lnTo>
                  <a:pt x="137378" y="442863"/>
                </a:lnTo>
                <a:close/>
                <a:moveTo>
                  <a:pt x="163178" y="442863"/>
                </a:moveTo>
                <a:lnTo>
                  <a:pt x="158962" y="449555"/>
                </a:lnTo>
                <a:lnTo>
                  <a:pt x="154800" y="449555"/>
                </a:lnTo>
                <a:lnTo>
                  <a:pt x="161111" y="439708"/>
                </a:lnTo>
                <a:lnTo>
                  <a:pt x="155208" y="430514"/>
                </a:lnTo>
                <a:lnTo>
                  <a:pt x="159370" y="430514"/>
                </a:lnTo>
                <a:lnTo>
                  <a:pt x="163178" y="436499"/>
                </a:lnTo>
                <a:lnTo>
                  <a:pt x="166986" y="430514"/>
                </a:lnTo>
                <a:lnTo>
                  <a:pt x="171148" y="430514"/>
                </a:lnTo>
                <a:lnTo>
                  <a:pt x="165245" y="439708"/>
                </a:lnTo>
                <a:lnTo>
                  <a:pt x="171556" y="449555"/>
                </a:lnTo>
                <a:lnTo>
                  <a:pt x="167394" y="449555"/>
                </a:lnTo>
                <a:lnTo>
                  <a:pt x="163178" y="442863"/>
                </a:lnTo>
                <a:close/>
                <a:moveTo>
                  <a:pt x="188978" y="442863"/>
                </a:moveTo>
                <a:lnTo>
                  <a:pt x="184762" y="449555"/>
                </a:lnTo>
                <a:lnTo>
                  <a:pt x="180601" y="449555"/>
                </a:lnTo>
                <a:lnTo>
                  <a:pt x="186911" y="439708"/>
                </a:lnTo>
                <a:lnTo>
                  <a:pt x="181009" y="430514"/>
                </a:lnTo>
                <a:lnTo>
                  <a:pt x="185170" y="430514"/>
                </a:lnTo>
                <a:lnTo>
                  <a:pt x="188978" y="436499"/>
                </a:lnTo>
                <a:lnTo>
                  <a:pt x="192786" y="430514"/>
                </a:lnTo>
                <a:lnTo>
                  <a:pt x="196948" y="430514"/>
                </a:lnTo>
                <a:lnTo>
                  <a:pt x="191045" y="439708"/>
                </a:lnTo>
                <a:lnTo>
                  <a:pt x="197356" y="449555"/>
                </a:lnTo>
                <a:lnTo>
                  <a:pt x="193194" y="449555"/>
                </a:lnTo>
                <a:lnTo>
                  <a:pt x="188978" y="442863"/>
                </a:lnTo>
                <a:close/>
                <a:moveTo>
                  <a:pt x="214778" y="442863"/>
                </a:moveTo>
                <a:lnTo>
                  <a:pt x="210562" y="449555"/>
                </a:lnTo>
                <a:lnTo>
                  <a:pt x="206401" y="449555"/>
                </a:lnTo>
                <a:lnTo>
                  <a:pt x="212711" y="439708"/>
                </a:lnTo>
                <a:lnTo>
                  <a:pt x="206809" y="430514"/>
                </a:lnTo>
                <a:lnTo>
                  <a:pt x="210970" y="430514"/>
                </a:lnTo>
                <a:lnTo>
                  <a:pt x="214778" y="436499"/>
                </a:lnTo>
                <a:lnTo>
                  <a:pt x="218586" y="430514"/>
                </a:lnTo>
                <a:lnTo>
                  <a:pt x="222748" y="430514"/>
                </a:lnTo>
                <a:lnTo>
                  <a:pt x="216846" y="439708"/>
                </a:lnTo>
                <a:lnTo>
                  <a:pt x="223156" y="449555"/>
                </a:lnTo>
                <a:lnTo>
                  <a:pt x="218994" y="449555"/>
                </a:lnTo>
                <a:lnTo>
                  <a:pt x="214778" y="442863"/>
                </a:lnTo>
                <a:close/>
                <a:moveTo>
                  <a:pt x="240578" y="442863"/>
                </a:moveTo>
                <a:lnTo>
                  <a:pt x="236362" y="449555"/>
                </a:lnTo>
                <a:lnTo>
                  <a:pt x="232201" y="449555"/>
                </a:lnTo>
                <a:lnTo>
                  <a:pt x="238511" y="439708"/>
                </a:lnTo>
                <a:lnTo>
                  <a:pt x="232609" y="430514"/>
                </a:lnTo>
                <a:lnTo>
                  <a:pt x="236770" y="430514"/>
                </a:lnTo>
                <a:lnTo>
                  <a:pt x="240578" y="436499"/>
                </a:lnTo>
                <a:lnTo>
                  <a:pt x="244386" y="430514"/>
                </a:lnTo>
                <a:lnTo>
                  <a:pt x="248548" y="430514"/>
                </a:lnTo>
                <a:lnTo>
                  <a:pt x="242646" y="439708"/>
                </a:lnTo>
                <a:lnTo>
                  <a:pt x="248956" y="449555"/>
                </a:lnTo>
                <a:lnTo>
                  <a:pt x="244794" y="449555"/>
                </a:lnTo>
                <a:lnTo>
                  <a:pt x="240578" y="442863"/>
                </a:lnTo>
                <a:close/>
                <a:moveTo>
                  <a:pt x="266378" y="442863"/>
                </a:moveTo>
                <a:lnTo>
                  <a:pt x="262162" y="449555"/>
                </a:lnTo>
                <a:lnTo>
                  <a:pt x="258001" y="449555"/>
                </a:lnTo>
                <a:lnTo>
                  <a:pt x="264311" y="439708"/>
                </a:lnTo>
                <a:lnTo>
                  <a:pt x="258409" y="430514"/>
                </a:lnTo>
                <a:lnTo>
                  <a:pt x="262570" y="430514"/>
                </a:lnTo>
                <a:lnTo>
                  <a:pt x="266378" y="436499"/>
                </a:lnTo>
                <a:lnTo>
                  <a:pt x="270187" y="430514"/>
                </a:lnTo>
                <a:lnTo>
                  <a:pt x="274348" y="430514"/>
                </a:lnTo>
                <a:lnTo>
                  <a:pt x="268446" y="439708"/>
                </a:lnTo>
                <a:lnTo>
                  <a:pt x="274756" y="449555"/>
                </a:lnTo>
                <a:lnTo>
                  <a:pt x="270595" y="449555"/>
                </a:lnTo>
                <a:lnTo>
                  <a:pt x="266378" y="442863"/>
                </a:lnTo>
                <a:close/>
                <a:moveTo>
                  <a:pt x="292179" y="442863"/>
                </a:moveTo>
                <a:lnTo>
                  <a:pt x="287962" y="449555"/>
                </a:lnTo>
                <a:lnTo>
                  <a:pt x="283801" y="449555"/>
                </a:lnTo>
                <a:lnTo>
                  <a:pt x="290111" y="439708"/>
                </a:lnTo>
                <a:lnTo>
                  <a:pt x="284209" y="430514"/>
                </a:lnTo>
                <a:lnTo>
                  <a:pt x="288370" y="430514"/>
                </a:lnTo>
                <a:lnTo>
                  <a:pt x="292179" y="436499"/>
                </a:lnTo>
                <a:lnTo>
                  <a:pt x="295987" y="430514"/>
                </a:lnTo>
                <a:lnTo>
                  <a:pt x="300148" y="430514"/>
                </a:lnTo>
                <a:lnTo>
                  <a:pt x="294246" y="439708"/>
                </a:lnTo>
                <a:lnTo>
                  <a:pt x="300556" y="449555"/>
                </a:lnTo>
                <a:lnTo>
                  <a:pt x="296395" y="449555"/>
                </a:lnTo>
                <a:lnTo>
                  <a:pt x="292179" y="442863"/>
                </a:lnTo>
                <a:close/>
                <a:moveTo>
                  <a:pt x="317979" y="442863"/>
                </a:moveTo>
                <a:lnTo>
                  <a:pt x="313762" y="449555"/>
                </a:lnTo>
                <a:lnTo>
                  <a:pt x="309601" y="449555"/>
                </a:lnTo>
                <a:lnTo>
                  <a:pt x="315911" y="439708"/>
                </a:lnTo>
                <a:lnTo>
                  <a:pt x="310009" y="430514"/>
                </a:lnTo>
                <a:lnTo>
                  <a:pt x="314170" y="430514"/>
                </a:lnTo>
                <a:lnTo>
                  <a:pt x="317979" y="436499"/>
                </a:lnTo>
                <a:lnTo>
                  <a:pt x="321787" y="430514"/>
                </a:lnTo>
                <a:lnTo>
                  <a:pt x="325948" y="430514"/>
                </a:lnTo>
                <a:lnTo>
                  <a:pt x="320046" y="439708"/>
                </a:lnTo>
                <a:lnTo>
                  <a:pt x="326356" y="449555"/>
                </a:lnTo>
                <a:lnTo>
                  <a:pt x="322195" y="449555"/>
                </a:lnTo>
                <a:lnTo>
                  <a:pt x="317979" y="442863"/>
                </a:lnTo>
                <a:close/>
                <a:moveTo>
                  <a:pt x="343779" y="442863"/>
                </a:moveTo>
                <a:lnTo>
                  <a:pt x="339563" y="449555"/>
                </a:lnTo>
                <a:lnTo>
                  <a:pt x="335401" y="449555"/>
                </a:lnTo>
                <a:lnTo>
                  <a:pt x="341711" y="439708"/>
                </a:lnTo>
                <a:lnTo>
                  <a:pt x="335809" y="430514"/>
                </a:lnTo>
                <a:lnTo>
                  <a:pt x="339971" y="430514"/>
                </a:lnTo>
                <a:lnTo>
                  <a:pt x="343779" y="436499"/>
                </a:lnTo>
                <a:lnTo>
                  <a:pt x="347587" y="430514"/>
                </a:lnTo>
                <a:lnTo>
                  <a:pt x="351748" y="430514"/>
                </a:lnTo>
                <a:lnTo>
                  <a:pt x="345846" y="439708"/>
                </a:lnTo>
                <a:lnTo>
                  <a:pt x="352156" y="449555"/>
                </a:lnTo>
                <a:lnTo>
                  <a:pt x="347995" y="449555"/>
                </a:lnTo>
                <a:lnTo>
                  <a:pt x="343779" y="442863"/>
                </a:lnTo>
                <a:close/>
                <a:moveTo>
                  <a:pt x="369579" y="442863"/>
                </a:moveTo>
                <a:lnTo>
                  <a:pt x="365363" y="449555"/>
                </a:lnTo>
                <a:lnTo>
                  <a:pt x="361201" y="449555"/>
                </a:lnTo>
                <a:lnTo>
                  <a:pt x="367511" y="439708"/>
                </a:lnTo>
                <a:lnTo>
                  <a:pt x="361609" y="430514"/>
                </a:lnTo>
                <a:lnTo>
                  <a:pt x="365771" y="430514"/>
                </a:lnTo>
                <a:lnTo>
                  <a:pt x="369579" y="436499"/>
                </a:lnTo>
                <a:lnTo>
                  <a:pt x="373387" y="430514"/>
                </a:lnTo>
                <a:lnTo>
                  <a:pt x="377548" y="430514"/>
                </a:lnTo>
                <a:lnTo>
                  <a:pt x="371646" y="439708"/>
                </a:lnTo>
                <a:lnTo>
                  <a:pt x="377956" y="449555"/>
                </a:lnTo>
                <a:lnTo>
                  <a:pt x="373795" y="449555"/>
                </a:lnTo>
                <a:lnTo>
                  <a:pt x="369579" y="442863"/>
                </a:lnTo>
                <a:close/>
                <a:moveTo>
                  <a:pt x="395379" y="442863"/>
                </a:moveTo>
                <a:lnTo>
                  <a:pt x="391163" y="449555"/>
                </a:lnTo>
                <a:lnTo>
                  <a:pt x="387001" y="449555"/>
                </a:lnTo>
                <a:lnTo>
                  <a:pt x="393312" y="439708"/>
                </a:lnTo>
                <a:lnTo>
                  <a:pt x="387409" y="430514"/>
                </a:lnTo>
                <a:lnTo>
                  <a:pt x="391571" y="430514"/>
                </a:lnTo>
                <a:lnTo>
                  <a:pt x="395379" y="436499"/>
                </a:lnTo>
                <a:lnTo>
                  <a:pt x="399187" y="430514"/>
                </a:lnTo>
                <a:lnTo>
                  <a:pt x="403348" y="430514"/>
                </a:lnTo>
                <a:lnTo>
                  <a:pt x="397446" y="439708"/>
                </a:lnTo>
                <a:lnTo>
                  <a:pt x="403756" y="449555"/>
                </a:lnTo>
                <a:lnTo>
                  <a:pt x="399595" y="449555"/>
                </a:lnTo>
                <a:lnTo>
                  <a:pt x="395379" y="442863"/>
                </a:lnTo>
                <a:close/>
                <a:moveTo>
                  <a:pt x="421179" y="442863"/>
                </a:moveTo>
                <a:lnTo>
                  <a:pt x="416963" y="449555"/>
                </a:lnTo>
                <a:lnTo>
                  <a:pt x="412801" y="449555"/>
                </a:lnTo>
                <a:lnTo>
                  <a:pt x="419112" y="439708"/>
                </a:lnTo>
                <a:lnTo>
                  <a:pt x="413209" y="430514"/>
                </a:lnTo>
                <a:lnTo>
                  <a:pt x="417371" y="430514"/>
                </a:lnTo>
                <a:lnTo>
                  <a:pt x="421179" y="436499"/>
                </a:lnTo>
                <a:lnTo>
                  <a:pt x="424987" y="430514"/>
                </a:lnTo>
                <a:lnTo>
                  <a:pt x="429149" y="430514"/>
                </a:lnTo>
                <a:lnTo>
                  <a:pt x="423246" y="439708"/>
                </a:lnTo>
                <a:lnTo>
                  <a:pt x="429557" y="449555"/>
                </a:lnTo>
                <a:lnTo>
                  <a:pt x="425395" y="449555"/>
                </a:lnTo>
                <a:lnTo>
                  <a:pt x="421179" y="442863"/>
                </a:lnTo>
                <a:close/>
                <a:moveTo>
                  <a:pt x="446979" y="442863"/>
                </a:moveTo>
                <a:lnTo>
                  <a:pt x="442763" y="449555"/>
                </a:lnTo>
                <a:lnTo>
                  <a:pt x="438601" y="449555"/>
                </a:lnTo>
                <a:lnTo>
                  <a:pt x="444912" y="439708"/>
                </a:lnTo>
                <a:lnTo>
                  <a:pt x="439009" y="430514"/>
                </a:lnTo>
                <a:lnTo>
                  <a:pt x="443171" y="430514"/>
                </a:lnTo>
                <a:lnTo>
                  <a:pt x="446979" y="436499"/>
                </a:lnTo>
                <a:lnTo>
                  <a:pt x="450787" y="430514"/>
                </a:lnTo>
                <a:lnTo>
                  <a:pt x="454949" y="430514"/>
                </a:lnTo>
                <a:lnTo>
                  <a:pt x="449046" y="439708"/>
                </a:lnTo>
                <a:lnTo>
                  <a:pt x="455357" y="449555"/>
                </a:lnTo>
                <a:lnTo>
                  <a:pt x="451195" y="449555"/>
                </a:lnTo>
                <a:lnTo>
                  <a:pt x="446979" y="442863"/>
                </a:lnTo>
                <a:close/>
                <a:moveTo>
                  <a:pt x="472779" y="442863"/>
                </a:moveTo>
                <a:lnTo>
                  <a:pt x="468563" y="449555"/>
                </a:lnTo>
                <a:lnTo>
                  <a:pt x="464401" y="449555"/>
                </a:lnTo>
                <a:lnTo>
                  <a:pt x="470712" y="439708"/>
                </a:lnTo>
                <a:lnTo>
                  <a:pt x="464809" y="430514"/>
                </a:lnTo>
                <a:lnTo>
                  <a:pt x="468971" y="430514"/>
                </a:lnTo>
                <a:lnTo>
                  <a:pt x="472779" y="436499"/>
                </a:lnTo>
                <a:lnTo>
                  <a:pt x="476587" y="430514"/>
                </a:lnTo>
                <a:lnTo>
                  <a:pt x="480749" y="430514"/>
                </a:lnTo>
                <a:lnTo>
                  <a:pt x="474846" y="439708"/>
                </a:lnTo>
                <a:lnTo>
                  <a:pt x="481157" y="449555"/>
                </a:lnTo>
                <a:lnTo>
                  <a:pt x="476995" y="449555"/>
                </a:lnTo>
                <a:lnTo>
                  <a:pt x="472779" y="442863"/>
                </a:lnTo>
                <a:close/>
                <a:moveTo>
                  <a:pt x="498579" y="442863"/>
                </a:moveTo>
                <a:lnTo>
                  <a:pt x="494363" y="449555"/>
                </a:lnTo>
                <a:lnTo>
                  <a:pt x="490201" y="449555"/>
                </a:lnTo>
                <a:lnTo>
                  <a:pt x="496512" y="439708"/>
                </a:lnTo>
                <a:lnTo>
                  <a:pt x="490609" y="430514"/>
                </a:lnTo>
                <a:lnTo>
                  <a:pt x="494771" y="430514"/>
                </a:lnTo>
                <a:lnTo>
                  <a:pt x="498579" y="436499"/>
                </a:lnTo>
                <a:lnTo>
                  <a:pt x="502387" y="430514"/>
                </a:lnTo>
                <a:lnTo>
                  <a:pt x="506549" y="430514"/>
                </a:lnTo>
                <a:lnTo>
                  <a:pt x="500646" y="439708"/>
                </a:lnTo>
                <a:lnTo>
                  <a:pt x="506957" y="449555"/>
                </a:lnTo>
                <a:lnTo>
                  <a:pt x="502795" y="449555"/>
                </a:lnTo>
                <a:lnTo>
                  <a:pt x="498579" y="442863"/>
                </a:lnTo>
                <a:close/>
                <a:moveTo>
                  <a:pt x="8378" y="471565"/>
                </a:moveTo>
                <a:lnTo>
                  <a:pt x="4162" y="478256"/>
                </a:lnTo>
                <a:lnTo>
                  <a:pt x="0" y="478256"/>
                </a:lnTo>
                <a:lnTo>
                  <a:pt x="6310" y="468409"/>
                </a:lnTo>
                <a:lnTo>
                  <a:pt x="408" y="459215"/>
                </a:lnTo>
                <a:lnTo>
                  <a:pt x="4570" y="459215"/>
                </a:lnTo>
                <a:lnTo>
                  <a:pt x="8378" y="465200"/>
                </a:lnTo>
                <a:lnTo>
                  <a:pt x="12186" y="459215"/>
                </a:lnTo>
                <a:lnTo>
                  <a:pt x="16347" y="459215"/>
                </a:lnTo>
                <a:lnTo>
                  <a:pt x="10445" y="468409"/>
                </a:lnTo>
                <a:lnTo>
                  <a:pt x="16755" y="478256"/>
                </a:lnTo>
                <a:lnTo>
                  <a:pt x="12594" y="478256"/>
                </a:lnTo>
                <a:lnTo>
                  <a:pt x="8378" y="471565"/>
                </a:lnTo>
                <a:close/>
                <a:moveTo>
                  <a:pt x="34178" y="471565"/>
                </a:moveTo>
                <a:lnTo>
                  <a:pt x="29962" y="478256"/>
                </a:lnTo>
                <a:lnTo>
                  <a:pt x="25800" y="478256"/>
                </a:lnTo>
                <a:lnTo>
                  <a:pt x="32110" y="468409"/>
                </a:lnTo>
                <a:lnTo>
                  <a:pt x="26208" y="459215"/>
                </a:lnTo>
                <a:lnTo>
                  <a:pt x="30370" y="459215"/>
                </a:lnTo>
                <a:lnTo>
                  <a:pt x="34178" y="465200"/>
                </a:lnTo>
                <a:lnTo>
                  <a:pt x="37986" y="459215"/>
                </a:lnTo>
                <a:lnTo>
                  <a:pt x="42147" y="459215"/>
                </a:lnTo>
                <a:lnTo>
                  <a:pt x="36245" y="468409"/>
                </a:lnTo>
                <a:lnTo>
                  <a:pt x="42555" y="478256"/>
                </a:lnTo>
                <a:lnTo>
                  <a:pt x="38394" y="478256"/>
                </a:lnTo>
                <a:lnTo>
                  <a:pt x="34178" y="471565"/>
                </a:lnTo>
                <a:close/>
                <a:moveTo>
                  <a:pt x="59978" y="471565"/>
                </a:moveTo>
                <a:lnTo>
                  <a:pt x="55762" y="478256"/>
                </a:lnTo>
                <a:lnTo>
                  <a:pt x="51600" y="478256"/>
                </a:lnTo>
                <a:lnTo>
                  <a:pt x="57911" y="468409"/>
                </a:lnTo>
                <a:lnTo>
                  <a:pt x="52008" y="459215"/>
                </a:lnTo>
                <a:lnTo>
                  <a:pt x="56170" y="459215"/>
                </a:lnTo>
                <a:lnTo>
                  <a:pt x="59978" y="465200"/>
                </a:lnTo>
                <a:lnTo>
                  <a:pt x="63786" y="459215"/>
                </a:lnTo>
                <a:lnTo>
                  <a:pt x="67948" y="459215"/>
                </a:lnTo>
                <a:lnTo>
                  <a:pt x="62045" y="468409"/>
                </a:lnTo>
                <a:lnTo>
                  <a:pt x="68356" y="478256"/>
                </a:lnTo>
                <a:lnTo>
                  <a:pt x="64194" y="478256"/>
                </a:lnTo>
                <a:lnTo>
                  <a:pt x="59978" y="471565"/>
                </a:lnTo>
                <a:close/>
                <a:moveTo>
                  <a:pt x="85778" y="471565"/>
                </a:moveTo>
                <a:lnTo>
                  <a:pt x="81562" y="478256"/>
                </a:lnTo>
                <a:lnTo>
                  <a:pt x="77400" y="478256"/>
                </a:lnTo>
                <a:lnTo>
                  <a:pt x="83711" y="468409"/>
                </a:lnTo>
                <a:lnTo>
                  <a:pt x="77808" y="459215"/>
                </a:lnTo>
                <a:lnTo>
                  <a:pt x="81970" y="459215"/>
                </a:lnTo>
                <a:lnTo>
                  <a:pt x="85778" y="465200"/>
                </a:lnTo>
                <a:lnTo>
                  <a:pt x="89586" y="459215"/>
                </a:lnTo>
                <a:lnTo>
                  <a:pt x="93748" y="459215"/>
                </a:lnTo>
                <a:lnTo>
                  <a:pt x="87845" y="468409"/>
                </a:lnTo>
                <a:lnTo>
                  <a:pt x="94156" y="478256"/>
                </a:lnTo>
                <a:lnTo>
                  <a:pt x="89994" y="478256"/>
                </a:lnTo>
                <a:lnTo>
                  <a:pt x="85778" y="471565"/>
                </a:lnTo>
                <a:close/>
                <a:moveTo>
                  <a:pt x="111578" y="471565"/>
                </a:moveTo>
                <a:lnTo>
                  <a:pt x="107362" y="478256"/>
                </a:lnTo>
                <a:lnTo>
                  <a:pt x="103200" y="478256"/>
                </a:lnTo>
                <a:lnTo>
                  <a:pt x="109511" y="468409"/>
                </a:lnTo>
                <a:lnTo>
                  <a:pt x="103608" y="459215"/>
                </a:lnTo>
                <a:lnTo>
                  <a:pt x="107770" y="459215"/>
                </a:lnTo>
                <a:lnTo>
                  <a:pt x="111578" y="465200"/>
                </a:lnTo>
                <a:lnTo>
                  <a:pt x="115386" y="459215"/>
                </a:lnTo>
                <a:lnTo>
                  <a:pt x="119548" y="459215"/>
                </a:lnTo>
                <a:lnTo>
                  <a:pt x="113645" y="468409"/>
                </a:lnTo>
                <a:lnTo>
                  <a:pt x="119956" y="478256"/>
                </a:lnTo>
                <a:lnTo>
                  <a:pt x="115794" y="478256"/>
                </a:lnTo>
                <a:lnTo>
                  <a:pt x="111578" y="471565"/>
                </a:lnTo>
                <a:close/>
                <a:moveTo>
                  <a:pt x="137378" y="471565"/>
                </a:moveTo>
                <a:lnTo>
                  <a:pt x="133162" y="478256"/>
                </a:lnTo>
                <a:lnTo>
                  <a:pt x="129000" y="478256"/>
                </a:lnTo>
                <a:lnTo>
                  <a:pt x="135311" y="468409"/>
                </a:lnTo>
                <a:lnTo>
                  <a:pt x="129408" y="459215"/>
                </a:lnTo>
                <a:lnTo>
                  <a:pt x="133570" y="459215"/>
                </a:lnTo>
                <a:lnTo>
                  <a:pt x="137378" y="465200"/>
                </a:lnTo>
                <a:lnTo>
                  <a:pt x="141186" y="459215"/>
                </a:lnTo>
                <a:lnTo>
                  <a:pt x="145348" y="459215"/>
                </a:lnTo>
                <a:lnTo>
                  <a:pt x="139445" y="468409"/>
                </a:lnTo>
                <a:lnTo>
                  <a:pt x="145756" y="478256"/>
                </a:lnTo>
                <a:lnTo>
                  <a:pt x="141594" y="478256"/>
                </a:lnTo>
                <a:lnTo>
                  <a:pt x="137378" y="471565"/>
                </a:lnTo>
                <a:close/>
                <a:moveTo>
                  <a:pt x="163178" y="471565"/>
                </a:moveTo>
                <a:lnTo>
                  <a:pt x="158962" y="478256"/>
                </a:lnTo>
                <a:lnTo>
                  <a:pt x="154800" y="478256"/>
                </a:lnTo>
                <a:lnTo>
                  <a:pt x="161111" y="468409"/>
                </a:lnTo>
                <a:lnTo>
                  <a:pt x="155208" y="459215"/>
                </a:lnTo>
                <a:lnTo>
                  <a:pt x="159370" y="459215"/>
                </a:lnTo>
                <a:lnTo>
                  <a:pt x="163178" y="465200"/>
                </a:lnTo>
                <a:lnTo>
                  <a:pt x="166986" y="459215"/>
                </a:lnTo>
                <a:lnTo>
                  <a:pt x="171148" y="459215"/>
                </a:lnTo>
                <a:lnTo>
                  <a:pt x="165245" y="468409"/>
                </a:lnTo>
                <a:lnTo>
                  <a:pt x="171556" y="478256"/>
                </a:lnTo>
                <a:lnTo>
                  <a:pt x="167394" y="478256"/>
                </a:lnTo>
                <a:lnTo>
                  <a:pt x="163178" y="471565"/>
                </a:lnTo>
                <a:close/>
                <a:moveTo>
                  <a:pt x="188978" y="471565"/>
                </a:moveTo>
                <a:lnTo>
                  <a:pt x="184762" y="478256"/>
                </a:lnTo>
                <a:lnTo>
                  <a:pt x="180601" y="478256"/>
                </a:lnTo>
                <a:lnTo>
                  <a:pt x="186911" y="468409"/>
                </a:lnTo>
                <a:lnTo>
                  <a:pt x="181009" y="459215"/>
                </a:lnTo>
                <a:lnTo>
                  <a:pt x="185170" y="459215"/>
                </a:lnTo>
                <a:lnTo>
                  <a:pt x="188978" y="465200"/>
                </a:lnTo>
                <a:lnTo>
                  <a:pt x="192786" y="459215"/>
                </a:lnTo>
                <a:lnTo>
                  <a:pt x="196948" y="459215"/>
                </a:lnTo>
                <a:lnTo>
                  <a:pt x="191045" y="468409"/>
                </a:lnTo>
                <a:lnTo>
                  <a:pt x="197356" y="478256"/>
                </a:lnTo>
                <a:lnTo>
                  <a:pt x="193194" y="478256"/>
                </a:lnTo>
                <a:lnTo>
                  <a:pt x="188978" y="471565"/>
                </a:lnTo>
                <a:close/>
                <a:moveTo>
                  <a:pt x="214778" y="471565"/>
                </a:moveTo>
                <a:lnTo>
                  <a:pt x="210562" y="478256"/>
                </a:lnTo>
                <a:lnTo>
                  <a:pt x="206401" y="478256"/>
                </a:lnTo>
                <a:lnTo>
                  <a:pt x="212711" y="468409"/>
                </a:lnTo>
                <a:lnTo>
                  <a:pt x="206809" y="459215"/>
                </a:lnTo>
                <a:lnTo>
                  <a:pt x="210970" y="459215"/>
                </a:lnTo>
                <a:lnTo>
                  <a:pt x="214778" y="465200"/>
                </a:lnTo>
                <a:lnTo>
                  <a:pt x="218586" y="459215"/>
                </a:lnTo>
                <a:lnTo>
                  <a:pt x="222748" y="459215"/>
                </a:lnTo>
                <a:lnTo>
                  <a:pt x="216846" y="468409"/>
                </a:lnTo>
                <a:lnTo>
                  <a:pt x="223156" y="478256"/>
                </a:lnTo>
                <a:lnTo>
                  <a:pt x="218994" y="478256"/>
                </a:lnTo>
                <a:lnTo>
                  <a:pt x="214778" y="471565"/>
                </a:lnTo>
                <a:close/>
                <a:moveTo>
                  <a:pt x="240578" y="471565"/>
                </a:moveTo>
                <a:lnTo>
                  <a:pt x="236362" y="478256"/>
                </a:lnTo>
                <a:lnTo>
                  <a:pt x="232201" y="478256"/>
                </a:lnTo>
                <a:lnTo>
                  <a:pt x="238511" y="468409"/>
                </a:lnTo>
                <a:lnTo>
                  <a:pt x="232609" y="459215"/>
                </a:lnTo>
                <a:lnTo>
                  <a:pt x="236770" y="459215"/>
                </a:lnTo>
                <a:lnTo>
                  <a:pt x="240578" y="465200"/>
                </a:lnTo>
                <a:lnTo>
                  <a:pt x="244386" y="459215"/>
                </a:lnTo>
                <a:lnTo>
                  <a:pt x="248548" y="459215"/>
                </a:lnTo>
                <a:lnTo>
                  <a:pt x="242646" y="468409"/>
                </a:lnTo>
                <a:lnTo>
                  <a:pt x="248956" y="478256"/>
                </a:lnTo>
                <a:lnTo>
                  <a:pt x="244794" y="478256"/>
                </a:lnTo>
                <a:lnTo>
                  <a:pt x="240578" y="471565"/>
                </a:lnTo>
                <a:close/>
                <a:moveTo>
                  <a:pt x="266378" y="471565"/>
                </a:moveTo>
                <a:lnTo>
                  <a:pt x="262162" y="478256"/>
                </a:lnTo>
                <a:lnTo>
                  <a:pt x="258001" y="478256"/>
                </a:lnTo>
                <a:lnTo>
                  <a:pt x="264311" y="468409"/>
                </a:lnTo>
                <a:lnTo>
                  <a:pt x="258409" y="459215"/>
                </a:lnTo>
                <a:lnTo>
                  <a:pt x="262570" y="459215"/>
                </a:lnTo>
                <a:lnTo>
                  <a:pt x="266378" y="465200"/>
                </a:lnTo>
                <a:lnTo>
                  <a:pt x="270187" y="459215"/>
                </a:lnTo>
                <a:lnTo>
                  <a:pt x="274348" y="459215"/>
                </a:lnTo>
                <a:lnTo>
                  <a:pt x="268446" y="468409"/>
                </a:lnTo>
                <a:lnTo>
                  <a:pt x="274756" y="478256"/>
                </a:lnTo>
                <a:lnTo>
                  <a:pt x="270595" y="478256"/>
                </a:lnTo>
                <a:lnTo>
                  <a:pt x="266378" y="471565"/>
                </a:lnTo>
                <a:close/>
                <a:moveTo>
                  <a:pt x="292179" y="471565"/>
                </a:moveTo>
                <a:lnTo>
                  <a:pt x="287962" y="478256"/>
                </a:lnTo>
                <a:lnTo>
                  <a:pt x="283801" y="478256"/>
                </a:lnTo>
                <a:lnTo>
                  <a:pt x="290111" y="468409"/>
                </a:lnTo>
                <a:lnTo>
                  <a:pt x="284209" y="459215"/>
                </a:lnTo>
                <a:lnTo>
                  <a:pt x="288370" y="459215"/>
                </a:lnTo>
                <a:lnTo>
                  <a:pt x="292179" y="465200"/>
                </a:lnTo>
                <a:lnTo>
                  <a:pt x="295987" y="459215"/>
                </a:lnTo>
                <a:lnTo>
                  <a:pt x="300148" y="459215"/>
                </a:lnTo>
                <a:lnTo>
                  <a:pt x="294246" y="468409"/>
                </a:lnTo>
                <a:lnTo>
                  <a:pt x="300556" y="478256"/>
                </a:lnTo>
                <a:lnTo>
                  <a:pt x="296395" y="478256"/>
                </a:lnTo>
                <a:lnTo>
                  <a:pt x="292179" y="471565"/>
                </a:lnTo>
                <a:close/>
                <a:moveTo>
                  <a:pt x="317979" y="471565"/>
                </a:moveTo>
                <a:lnTo>
                  <a:pt x="313762" y="478256"/>
                </a:lnTo>
                <a:lnTo>
                  <a:pt x="309601" y="478256"/>
                </a:lnTo>
                <a:lnTo>
                  <a:pt x="315911" y="468409"/>
                </a:lnTo>
                <a:lnTo>
                  <a:pt x="310009" y="459215"/>
                </a:lnTo>
                <a:lnTo>
                  <a:pt x="314170" y="459215"/>
                </a:lnTo>
                <a:lnTo>
                  <a:pt x="317979" y="465200"/>
                </a:lnTo>
                <a:lnTo>
                  <a:pt x="321787" y="459215"/>
                </a:lnTo>
                <a:lnTo>
                  <a:pt x="325948" y="459215"/>
                </a:lnTo>
                <a:lnTo>
                  <a:pt x="320046" y="468409"/>
                </a:lnTo>
                <a:lnTo>
                  <a:pt x="326356" y="478256"/>
                </a:lnTo>
                <a:lnTo>
                  <a:pt x="322195" y="478256"/>
                </a:lnTo>
                <a:lnTo>
                  <a:pt x="317979" y="471565"/>
                </a:lnTo>
                <a:close/>
                <a:moveTo>
                  <a:pt x="343779" y="471565"/>
                </a:moveTo>
                <a:lnTo>
                  <a:pt x="339563" y="478256"/>
                </a:lnTo>
                <a:lnTo>
                  <a:pt x="335401" y="478256"/>
                </a:lnTo>
                <a:lnTo>
                  <a:pt x="341711" y="468409"/>
                </a:lnTo>
                <a:lnTo>
                  <a:pt x="335809" y="459215"/>
                </a:lnTo>
                <a:lnTo>
                  <a:pt x="339971" y="459215"/>
                </a:lnTo>
                <a:lnTo>
                  <a:pt x="343779" y="465200"/>
                </a:lnTo>
                <a:lnTo>
                  <a:pt x="347587" y="459215"/>
                </a:lnTo>
                <a:lnTo>
                  <a:pt x="351748" y="459215"/>
                </a:lnTo>
                <a:lnTo>
                  <a:pt x="345846" y="468409"/>
                </a:lnTo>
                <a:lnTo>
                  <a:pt x="352156" y="478256"/>
                </a:lnTo>
                <a:lnTo>
                  <a:pt x="347995" y="478256"/>
                </a:lnTo>
                <a:lnTo>
                  <a:pt x="343779" y="471565"/>
                </a:lnTo>
                <a:close/>
                <a:moveTo>
                  <a:pt x="369579" y="471565"/>
                </a:moveTo>
                <a:lnTo>
                  <a:pt x="365363" y="478256"/>
                </a:lnTo>
                <a:lnTo>
                  <a:pt x="361201" y="478256"/>
                </a:lnTo>
                <a:lnTo>
                  <a:pt x="367511" y="468409"/>
                </a:lnTo>
                <a:lnTo>
                  <a:pt x="361609" y="459215"/>
                </a:lnTo>
                <a:lnTo>
                  <a:pt x="365771" y="459215"/>
                </a:lnTo>
                <a:lnTo>
                  <a:pt x="369579" y="465200"/>
                </a:lnTo>
                <a:lnTo>
                  <a:pt x="373387" y="459215"/>
                </a:lnTo>
                <a:lnTo>
                  <a:pt x="377548" y="459215"/>
                </a:lnTo>
                <a:lnTo>
                  <a:pt x="371646" y="468409"/>
                </a:lnTo>
                <a:lnTo>
                  <a:pt x="377956" y="478256"/>
                </a:lnTo>
                <a:lnTo>
                  <a:pt x="373795" y="478256"/>
                </a:lnTo>
                <a:lnTo>
                  <a:pt x="369579" y="471565"/>
                </a:lnTo>
                <a:close/>
                <a:moveTo>
                  <a:pt x="395379" y="471565"/>
                </a:moveTo>
                <a:lnTo>
                  <a:pt x="391163" y="478256"/>
                </a:lnTo>
                <a:lnTo>
                  <a:pt x="387001" y="478256"/>
                </a:lnTo>
                <a:lnTo>
                  <a:pt x="393312" y="468409"/>
                </a:lnTo>
                <a:lnTo>
                  <a:pt x="387409" y="459215"/>
                </a:lnTo>
                <a:lnTo>
                  <a:pt x="391571" y="459215"/>
                </a:lnTo>
                <a:lnTo>
                  <a:pt x="395379" y="465200"/>
                </a:lnTo>
                <a:lnTo>
                  <a:pt x="399187" y="459215"/>
                </a:lnTo>
                <a:lnTo>
                  <a:pt x="403348" y="459215"/>
                </a:lnTo>
                <a:lnTo>
                  <a:pt x="397446" y="468409"/>
                </a:lnTo>
                <a:lnTo>
                  <a:pt x="403756" y="478256"/>
                </a:lnTo>
                <a:lnTo>
                  <a:pt x="399595" y="478256"/>
                </a:lnTo>
                <a:lnTo>
                  <a:pt x="395379" y="471565"/>
                </a:lnTo>
                <a:close/>
                <a:moveTo>
                  <a:pt x="421179" y="471565"/>
                </a:moveTo>
                <a:lnTo>
                  <a:pt x="416963" y="478256"/>
                </a:lnTo>
                <a:lnTo>
                  <a:pt x="412801" y="478256"/>
                </a:lnTo>
                <a:lnTo>
                  <a:pt x="419112" y="468409"/>
                </a:lnTo>
                <a:lnTo>
                  <a:pt x="413209" y="459215"/>
                </a:lnTo>
                <a:lnTo>
                  <a:pt x="417371" y="459215"/>
                </a:lnTo>
                <a:lnTo>
                  <a:pt x="421179" y="465200"/>
                </a:lnTo>
                <a:lnTo>
                  <a:pt x="424987" y="459215"/>
                </a:lnTo>
                <a:lnTo>
                  <a:pt x="429149" y="459215"/>
                </a:lnTo>
                <a:lnTo>
                  <a:pt x="423246" y="468409"/>
                </a:lnTo>
                <a:lnTo>
                  <a:pt x="429557" y="478256"/>
                </a:lnTo>
                <a:lnTo>
                  <a:pt x="425395" y="478256"/>
                </a:lnTo>
                <a:lnTo>
                  <a:pt x="421179" y="471565"/>
                </a:lnTo>
                <a:close/>
                <a:moveTo>
                  <a:pt x="446979" y="471565"/>
                </a:moveTo>
                <a:lnTo>
                  <a:pt x="442763" y="478256"/>
                </a:lnTo>
                <a:lnTo>
                  <a:pt x="438601" y="478256"/>
                </a:lnTo>
                <a:lnTo>
                  <a:pt x="444912" y="468409"/>
                </a:lnTo>
                <a:lnTo>
                  <a:pt x="439009" y="459215"/>
                </a:lnTo>
                <a:lnTo>
                  <a:pt x="443171" y="459215"/>
                </a:lnTo>
                <a:lnTo>
                  <a:pt x="446979" y="465200"/>
                </a:lnTo>
                <a:lnTo>
                  <a:pt x="450787" y="459215"/>
                </a:lnTo>
                <a:lnTo>
                  <a:pt x="454949" y="459215"/>
                </a:lnTo>
                <a:lnTo>
                  <a:pt x="449046" y="468409"/>
                </a:lnTo>
                <a:lnTo>
                  <a:pt x="455357" y="478256"/>
                </a:lnTo>
                <a:lnTo>
                  <a:pt x="451195" y="478256"/>
                </a:lnTo>
                <a:lnTo>
                  <a:pt x="446979" y="471565"/>
                </a:lnTo>
                <a:close/>
                <a:moveTo>
                  <a:pt x="472779" y="471565"/>
                </a:moveTo>
                <a:lnTo>
                  <a:pt x="468563" y="478256"/>
                </a:lnTo>
                <a:lnTo>
                  <a:pt x="464401" y="478256"/>
                </a:lnTo>
                <a:lnTo>
                  <a:pt x="470712" y="468409"/>
                </a:lnTo>
                <a:lnTo>
                  <a:pt x="464809" y="459215"/>
                </a:lnTo>
                <a:lnTo>
                  <a:pt x="468971" y="459215"/>
                </a:lnTo>
                <a:lnTo>
                  <a:pt x="472779" y="465200"/>
                </a:lnTo>
                <a:lnTo>
                  <a:pt x="476587" y="459215"/>
                </a:lnTo>
                <a:lnTo>
                  <a:pt x="480749" y="459215"/>
                </a:lnTo>
                <a:lnTo>
                  <a:pt x="474846" y="468409"/>
                </a:lnTo>
                <a:lnTo>
                  <a:pt x="481157" y="478256"/>
                </a:lnTo>
                <a:lnTo>
                  <a:pt x="476995" y="478256"/>
                </a:lnTo>
                <a:lnTo>
                  <a:pt x="472779" y="471565"/>
                </a:lnTo>
                <a:close/>
                <a:moveTo>
                  <a:pt x="498579" y="471565"/>
                </a:moveTo>
                <a:lnTo>
                  <a:pt x="494363" y="478256"/>
                </a:lnTo>
                <a:lnTo>
                  <a:pt x="490201" y="478256"/>
                </a:lnTo>
                <a:lnTo>
                  <a:pt x="496512" y="468409"/>
                </a:lnTo>
                <a:lnTo>
                  <a:pt x="490609" y="459215"/>
                </a:lnTo>
                <a:lnTo>
                  <a:pt x="494771" y="459215"/>
                </a:lnTo>
                <a:lnTo>
                  <a:pt x="498579" y="465200"/>
                </a:lnTo>
                <a:lnTo>
                  <a:pt x="502387" y="459215"/>
                </a:lnTo>
                <a:lnTo>
                  <a:pt x="506549" y="459215"/>
                </a:lnTo>
                <a:lnTo>
                  <a:pt x="500646" y="468409"/>
                </a:lnTo>
                <a:lnTo>
                  <a:pt x="506957" y="478256"/>
                </a:lnTo>
                <a:lnTo>
                  <a:pt x="502795" y="478256"/>
                </a:lnTo>
                <a:lnTo>
                  <a:pt x="498579" y="471565"/>
                </a:lnTo>
                <a:close/>
                <a:moveTo>
                  <a:pt x="8378" y="500265"/>
                </a:moveTo>
                <a:lnTo>
                  <a:pt x="4162" y="506957"/>
                </a:lnTo>
                <a:lnTo>
                  <a:pt x="0" y="506957"/>
                </a:lnTo>
                <a:lnTo>
                  <a:pt x="6310" y="497110"/>
                </a:lnTo>
                <a:lnTo>
                  <a:pt x="408" y="487916"/>
                </a:lnTo>
                <a:lnTo>
                  <a:pt x="4570" y="487916"/>
                </a:lnTo>
                <a:lnTo>
                  <a:pt x="8378" y="493901"/>
                </a:lnTo>
                <a:lnTo>
                  <a:pt x="12186" y="487916"/>
                </a:lnTo>
                <a:lnTo>
                  <a:pt x="16347" y="487916"/>
                </a:lnTo>
                <a:lnTo>
                  <a:pt x="10445" y="497110"/>
                </a:lnTo>
                <a:lnTo>
                  <a:pt x="16755" y="506957"/>
                </a:lnTo>
                <a:lnTo>
                  <a:pt x="12594" y="506957"/>
                </a:lnTo>
                <a:lnTo>
                  <a:pt x="8378" y="500265"/>
                </a:lnTo>
                <a:close/>
                <a:moveTo>
                  <a:pt x="34178" y="500265"/>
                </a:moveTo>
                <a:lnTo>
                  <a:pt x="29962" y="506957"/>
                </a:lnTo>
                <a:lnTo>
                  <a:pt x="25800" y="506957"/>
                </a:lnTo>
                <a:lnTo>
                  <a:pt x="32110" y="497110"/>
                </a:lnTo>
                <a:lnTo>
                  <a:pt x="26208" y="487916"/>
                </a:lnTo>
                <a:lnTo>
                  <a:pt x="30370" y="487916"/>
                </a:lnTo>
                <a:lnTo>
                  <a:pt x="34178" y="493901"/>
                </a:lnTo>
                <a:lnTo>
                  <a:pt x="37986" y="487916"/>
                </a:lnTo>
                <a:lnTo>
                  <a:pt x="42147" y="487916"/>
                </a:lnTo>
                <a:lnTo>
                  <a:pt x="36245" y="497110"/>
                </a:lnTo>
                <a:lnTo>
                  <a:pt x="42555" y="506957"/>
                </a:lnTo>
                <a:lnTo>
                  <a:pt x="38394" y="506957"/>
                </a:lnTo>
                <a:lnTo>
                  <a:pt x="34178" y="500265"/>
                </a:lnTo>
                <a:close/>
                <a:moveTo>
                  <a:pt x="59978" y="500265"/>
                </a:moveTo>
                <a:lnTo>
                  <a:pt x="55762" y="506957"/>
                </a:lnTo>
                <a:lnTo>
                  <a:pt x="51600" y="506957"/>
                </a:lnTo>
                <a:lnTo>
                  <a:pt x="57911" y="497110"/>
                </a:lnTo>
                <a:lnTo>
                  <a:pt x="52008" y="487916"/>
                </a:lnTo>
                <a:lnTo>
                  <a:pt x="56170" y="487916"/>
                </a:lnTo>
                <a:lnTo>
                  <a:pt x="59978" y="493901"/>
                </a:lnTo>
                <a:lnTo>
                  <a:pt x="63786" y="487916"/>
                </a:lnTo>
                <a:lnTo>
                  <a:pt x="67948" y="487916"/>
                </a:lnTo>
                <a:lnTo>
                  <a:pt x="62045" y="497110"/>
                </a:lnTo>
                <a:lnTo>
                  <a:pt x="68356" y="506957"/>
                </a:lnTo>
                <a:lnTo>
                  <a:pt x="64194" y="506957"/>
                </a:lnTo>
                <a:lnTo>
                  <a:pt x="59978" y="500265"/>
                </a:lnTo>
                <a:close/>
                <a:moveTo>
                  <a:pt x="85778" y="500265"/>
                </a:moveTo>
                <a:lnTo>
                  <a:pt x="81562" y="506957"/>
                </a:lnTo>
                <a:lnTo>
                  <a:pt x="77400" y="506957"/>
                </a:lnTo>
                <a:lnTo>
                  <a:pt x="83711" y="497110"/>
                </a:lnTo>
                <a:lnTo>
                  <a:pt x="77808" y="487916"/>
                </a:lnTo>
                <a:lnTo>
                  <a:pt x="81970" y="487916"/>
                </a:lnTo>
                <a:lnTo>
                  <a:pt x="85778" y="493901"/>
                </a:lnTo>
                <a:lnTo>
                  <a:pt x="89586" y="487916"/>
                </a:lnTo>
                <a:lnTo>
                  <a:pt x="93748" y="487916"/>
                </a:lnTo>
                <a:lnTo>
                  <a:pt x="87845" y="497110"/>
                </a:lnTo>
                <a:lnTo>
                  <a:pt x="94156" y="506957"/>
                </a:lnTo>
                <a:lnTo>
                  <a:pt x="89994" y="506957"/>
                </a:lnTo>
                <a:lnTo>
                  <a:pt x="85778" y="500265"/>
                </a:lnTo>
                <a:close/>
                <a:moveTo>
                  <a:pt x="111578" y="500265"/>
                </a:moveTo>
                <a:lnTo>
                  <a:pt x="107362" y="506957"/>
                </a:lnTo>
                <a:lnTo>
                  <a:pt x="103200" y="506957"/>
                </a:lnTo>
                <a:lnTo>
                  <a:pt x="109511" y="497110"/>
                </a:lnTo>
                <a:lnTo>
                  <a:pt x="103608" y="487916"/>
                </a:lnTo>
                <a:lnTo>
                  <a:pt x="107770" y="487916"/>
                </a:lnTo>
                <a:lnTo>
                  <a:pt x="111578" y="493901"/>
                </a:lnTo>
                <a:lnTo>
                  <a:pt x="115386" y="487916"/>
                </a:lnTo>
                <a:lnTo>
                  <a:pt x="119548" y="487916"/>
                </a:lnTo>
                <a:lnTo>
                  <a:pt x="113645" y="497110"/>
                </a:lnTo>
                <a:lnTo>
                  <a:pt x="119956" y="506957"/>
                </a:lnTo>
                <a:lnTo>
                  <a:pt x="115794" y="506957"/>
                </a:lnTo>
                <a:lnTo>
                  <a:pt x="111578" y="500265"/>
                </a:lnTo>
                <a:close/>
                <a:moveTo>
                  <a:pt x="137378" y="500265"/>
                </a:moveTo>
                <a:lnTo>
                  <a:pt x="133162" y="506957"/>
                </a:lnTo>
                <a:lnTo>
                  <a:pt x="129000" y="506957"/>
                </a:lnTo>
                <a:lnTo>
                  <a:pt x="135311" y="497110"/>
                </a:lnTo>
                <a:lnTo>
                  <a:pt x="129408" y="487916"/>
                </a:lnTo>
                <a:lnTo>
                  <a:pt x="133570" y="487916"/>
                </a:lnTo>
                <a:lnTo>
                  <a:pt x="137378" y="493901"/>
                </a:lnTo>
                <a:lnTo>
                  <a:pt x="141186" y="487916"/>
                </a:lnTo>
                <a:lnTo>
                  <a:pt x="145348" y="487916"/>
                </a:lnTo>
                <a:lnTo>
                  <a:pt x="139445" y="497110"/>
                </a:lnTo>
                <a:lnTo>
                  <a:pt x="145756" y="506957"/>
                </a:lnTo>
                <a:lnTo>
                  <a:pt x="141594" y="506957"/>
                </a:lnTo>
                <a:lnTo>
                  <a:pt x="137378" y="500265"/>
                </a:lnTo>
                <a:close/>
                <a:moveTo>
                  <a:pt x="163178" y="500265"/>
                </a:moveTo>
                <a:lnTo>
                  <a:pt x="158962" y="506957"/>
                </a:lnTo>
                <a:lnTo>
                  <a:pt x="154800" y="506957"/>
                </a:lnTo>
                <a:lnTo>
                  <a:pt x="161111" y="497110"/>
                </a:lnTo>
                <a:lnTo>
                  <a:pt x="155208" y="487916"/>
                </a:lnTo>
                <a:lnTo>
                  <a:pt x="159370" y="487916"/>
                </a:lnTo>
                <a:lnTo>
                  <a:pt x="163178" y="493901"/>
                </a:lnTo>
                <a:lnTo>
                  <a:pt x="166986" y="487916"/>
                </a:lnTo>
                <a:lnTo>
                  <a:pt x="171148" y="487916"/>
                </a:lnTo>
                <a:lnTo>
                  <a:pt x="165245" y="497110"/>
                </a:lnTo>
                <a:lnTo>
                  <a:pt x="171556" y="506957"/>
                </a:lnTo>
                <a:lnTo>
                  <a:pt x="167394" y="506957"/>
                </a:lnTo>
                <a:lnTo>
                  <a:pt x="163178" y="500265"/>
                </a:lnTo>
                <a:close/>
                <a:moveTo>
                  <a:pt x="188978" y="500265"/>
                </a:moveTo>
                <a:lnTo>
                  <a:pt x="184762" y="506957"/>
                </a:lnTo>
                <a:lnTo>
                  <a:pt x="180601" y="506957"/>
                </a:lnTo>
                <a:lnTo>
                  <a:pt x="186911" y="497110"/>
                </a:lnTo>
                <a:lnTo>
                  <a:pt x="181009" y="487916"/>
                </a:lnTo>
                <a:lnTo>
                  <a:pt x="185170" y="487916"/>
                </a:lnTo>
                <a:lnTo>
                  <a:pt x="188978" y="493901"/>
                </a:lnTo>
                <a:lnTo>
                  <a:pt x="192786" y="487916"/>
                </a:lnTo>
                <a:lnTo>
                  <a:pt x="196948" y="487916"/>
                </a:lnTo>
                <a:lnTo>
                  <a:pt x="191045" y="497110"/>
                </a:lnTo>
                <a:lnTo>
                  <a:pt x="197356" y="506957"/>
                </a:lnTo>
                <a:lnTo>
                  <a:pt x="193194" y="506957"/>
                </a:lnTo>
                <a:lnTo>
                  <a:pt x="188978" y="500265"/>
                </a:lnTo>
                <a:close/>
                <a:moveTo>
                  <a:pt x="214778" y="500265"/>
                </a:moveTo>
                <a:lnTo>
                  <a:pt x="210562" y="506957"/>
                </a:lnTo>
                <a:lnTo>
                  <a:pt x="206401" y="506957"/>
                </a:lnTo>
                <a:lnTo>
                  <a:pt x="212711" y="497110"/>
                </a:lnTo>
                <a:lnTo>
                  <a:pt x="206809" y="487916"/>
                </a:lnTo>
                <a:lnTo>
                  <a:pt x="210970" y="487916"/>
                </a:lnTo>
                <a:lnTo>
                  <a:pt x="214778" y="493901"/>
                </a:lnTo>
                <a:lnTo>
                  <a:pt x="218586" y="487916"/>
                </a:lnTo>
                <a:lnTo>
                  <a:pt x="222748" y="487916"/>
                </a:lnTo>
                <a:lnTo>
                  <a:pt x="216846" y="497110"/>
                </a:lnTo>
                <a:lnTo>
                  <a:pt x="223156" y="506957"/>
                </a:lnTo>
                <a:lnTo>
                  <a:pt x="218994" y="506957"/>
                </a:lnTo>
                <a:lnTo>
                  <a:pt x="214778" y="500265"/>
                </a:lnTo>
                <a:close/>
                <a:moveTo>
                  <a:pt x="240578" y="500265"/>
                </a:moveTo>
                <a:lnTo>
                  <a:pt x="236362" y="506957"/>
                </a:lnTo>
                <a:lnTo>
                  <a:pt x="232201" y="506957"/>
                </a:lnTo>
                <a:lnTo>
                  <a:pt x="238511" y="497110"/>
                </a:lnTo>
                <a:lnTo>
                  <a:pt x="232609" y="487916"/>
                </a:lnTo>
                <a:lnTo>
                  <a:pt x="236770" y="487916"/>
                </a:lnTo>
                <a:lnTo>
                  <a:pt x="240578" y="493901"/>
                </a:lnTo>
                <a:lnTo>
                  <a:pt x="244386" y="487916"/>
                </a:lnTo>
                <a:lnTo>
                  <a:pt x="248548" y="487916"/>
                </a:lnTo>
                <a:lnTo>
                  <a:pt x="242646" y="497110"/>
                </a:lnTo>
                <a:lnTo>
                  <a:pt x="248956" y="506957"/>
                </a:lnTo>
                <a:lnTo>
                  <a:pt x="244794" y="506957"/>
                </a:lnTo>
                <a:lnTo>
                  <a:pt x="240578" y="500265"/>
                </a:lnTo>
                <a:close/>
                <a:moveTo>
                  <a:pt x="266378" y="500265"/>
                </a:moveTo>
                <a:lnTo>
                  <a:pt x="262162" y="506957"/>
                </a:lnTo>
                <a:lnTo>
                  <a:pt x="258001" y="506957"/>
                </a:lnTo>
                <a:lnTo>
                  <a:pt x="264311" y="497110"/>
                </a:lnTo>
                <a:lnTo>
                  <a:pt x="258409" y="487916"/>
                </a:lnTo>
                <a:lnTo>
                  <a:pt x="262570" y="487916"/>
                </a:lnTo>
                <a:lnTo>
                  <a:pt x="266378" y="493901"/>
                </a:lnTo>
                <a:lnTo>
                  <a:pt x="270187" y="487916"/>
                </a:lnTo>
                <a:lnTo>
                  <a:pt x="274348" y="487916"/>
                </a:lnTo>
                <a:lnTo>
                  <a:pt x="268446" y="497110"/>
                </a:lnTo>
                <a:lnTo>
                  <a:pt x="274756" y="506957"/>
                </a:lnTo>
                <a:lnTo>
                  <a:pt x="270595" y="506957"/>
                </a:lnTo>
                <a:lnTo>
                  <a:pt x="266378" y="500265"/>
                </a:lnTo>
                <a:close/>
                <a:moveTo>
                  <a:pt x="292179" y="500265"/>
                </a:moveTo>
                <a:lnTo>
                  <a:pt x="287962" y="506957"/>
                </a:lnTo>
                <a:lnTo>
                  <a:pt x="283801" y="506957"/>
                </a:lnTo>
                <a:lnTo>
                  <a:pt x="290111" y="497110"/>
                </a:lnTo>
                <a:lnTo>
                  <a:pt x="284209" y="487916"/>
                </a:lnTo>
                <a:lnTo>
                  <a:pt x="288370" y="487916"/>
                </a:lnTo>
                <a:lnTo>
                  <a:pt x="292179" y="493901"/>
                </a:lnTo>
                <a:lnTo>
                  <a:pt x="295987" y="487916"/>
                </a:lnTo>
                <a:lnTo>
                  <a:pt x="300148" y="487916"/>
                </a:lnTo>
                <a:lnTo>
                  <a:pt x="294246" y="497110"/>
                </a:lnTo>
                <a:lnTo>
                  <a:pt x="300556" y="506957"/>
                </a:lnTo>
                <a:lnTo>
                  <a:pt x="296395" y="506957"/>
                </a:lnTo>
                <a:lnTo>
                  <a:pt x="292179" y="500265"/>
                </a:lnTo>
                <a:close/>
                <a:moveTo>
                  <a:pt x="317979" y="500265"/>
                </a:moveTo>
                <a:lnTo>
                  <a:pt x="313762" y="506957"/>
                </a:lnTo>
                <a:lnTo>
                  <a:pt x="309601" y="506957"/>
                </a:lnTo>
                <a:lnTo>
                  <a:pt x="315911" y="497110"/>
                </a:lnTo>
                <a:lnTo>
                  <a:pt x="310009" y="487916"/>
                </a:lnTo>
                <a:lnTo>
                  <a:pt x="314170" y="487916"/>
                </a:lnTo>
                <a:lnTo>
                  <a:pt x="317979" y="493901"/>
                </a:lnTo>
                <a:lnTo>
                  <a:pt x="321787" y="487916"/>
                </a:lnTo>
                <a:lnTo>
                  <a:pt x="325948" y="487916"/>
                </a:lnTo>
                <a:lnTo>
                  <a:pt x="320046" y="497110"/>
                </a:lnTo>
                <a:lnTo>
                  <a:pt x="326356" y="506957"/>
                </a:lnTo>
                <a:lnTo>
                  <a:pt x="322195" y="506957"/>
                </a:lnTo>
                <a:lnTo>
                  <a:pt x="317979" y="500265"/>
                </a:lnTo>
                <a:close/>
                <a:moveTo>
                  <a:pt x="343779" y="500265"/>
                </a:moveTo>
                <a:lnTo>
                  <a:pt x="339563" y="506957"/>
                </a:lnTo>
                <a:lnTo>
                  <a:pt x="335401" y="506957"/>
                </a:lnTo>
                <a:lnTo>
                  <a:pt x="341711" y="497110"/>
                </a:lnTo>
                <a:lnTo>
                  <a:pt x="335809" y="487916"/>
                </a:lnTo>
                <a:lnTo>
                  <a:pt x="339971" y="487916"/>
                </a:lnTo>
                <a:lnTo>
                  <a:pt x="343779" y="493901"/>
                </a:lnTo>
                <a:lnTo>
                  <a:pt x="347587" y="487916"/>
                </a:lnTo>
                <a:lnTo>
                  <a:pt x="351748" y="487916"/>
                </a:lnTo>
                <a:lnTo>
                  <a:pt x="345846" y="497110"/>
                </a:lnTo>
                <a:lnTo>
                  <a:pt x="352156" y="506957"/>
                </a:lnTo>
                <a:lnTo>
                  <a:pt x="347995" y="506957"/>
                </a:lnTo>
                <a:lnTo>
                  <a:pt x="343779" y="500265"/>
                </a:lnTo>
                <a:close/>
                <a:moveTo>
                  <a:pt x="369579" y="500265"/>
                </a:moveTo>
                <a:lnTo>
                  <a:pt x="365363" y="506957"/>
                </a:lnTo>
                <a:lnTo>
                  <a:pt x="361201" y="506957"/>
                </a:lnTo>
                <a:lnTo>
                  <a:pt x="367511" y="497110"/>
                </a:lnTo>
                <a:lnTo>
                  <a:pt x="361609" y="487916"/>
                </a:lnTo>
                <a:lnTo>
                  <a:pt x="365771" y="487916"/>
                </a:lnTo>
                <a:lnTo>
                  <a:pt x="369579" y="493901"/>
                </a:lnTo>
                <a:lnTo>
                  <a:pt x="373387" y="487916"/>
                </a:lnTo>
                <a:lnTo>
                  <a:pt x="377548" y="487916"/>
                </a:lnTo>
                <a:lnTo>
                  <a:pt x="371646" y="497110"/>
                </a:lnTo>
                <a:lnTo>
                  <a:pt x="377956" y="506957"/>
                </a:lnTo>
                <a:lnTo>
                  <a:pt x="373795" y="506957"/>
                </a:lnTo>
                <a:lnTo>
                  <a:pt x="369579" y="500265"/>
                </a:lnTo>
                <a:close/>
                <a:moveTo>
                  <a:pt x="395379" y="500265"/>
                </a:moveTo>
                <a:lnTo>
                  <a:pt x="391163" y="506957"/>
                </a:lnTo>
                <a:lnTo>
                  <a:pt x="387001" y="506957"/>
                </a:lnTo>
                <a:lnTo>
                  <a:pt x="393312" y="497110"/>
                </a:lnTo>
                <a:lnTo>
                  <a:pt x="387409" y="487916"/>
                </a:lnTo>
                <a:lnTo>
                  <a:pt x="391571" y="487916"/>
                </a:lnTo>
                <a:lnTo>
                  <a:pt x="395379" y="493901"/>
                </a:lnTo>
                <a:lnTo>
                  <a:pt x="399187" y="487916"/>
                </a:lnTo>
                <a:lnTo>
                  <a:pt x="403348" y="487916"/>
                </a:lnTo>
                <a:lnTo>
                  <a:pt x="397446" y="497110"/>
                </a:lnTo>
                <a:lnTo>
                  <a:pt x="403756" y="506957"/>
                </a:lnTo>
                <a:lnTo>
                  <a:pt x="399595" y="506957"/>
                </a:lnTo>
                <a:lnTo>
                  <a:pt x="395379" y="500265"/>
                </a:lnTo>
                <a:close/>
                <a:moveTo>
                  <a:pt x="421179" y="500265"/>
                </a:moveTo>
                <a:lnTo>
                  <a:pt x="416963" y="506957"/>
                </a:lnTo>
                <a:lnTo>
                  <a:pt x="412801" y="506957"/>
                </a:lnTo>
                <a:lnTo>
                  <a:pt x="419112" y="497110"/>
                </a:lnTo>
                <a:lnTo>
                  <a:pt x="413209" y="487916"/>
                </a:lnTo>
                <a:lnTo>
                  <a:pt x="417371" y="487916"/>
                </a:lnTo>
                <a:lnTo>
                  <a:pt x="421179" y="493901"/>
                </a:lnTo>
                <a:lnTo>
                  <a:pt x="424987" y="487916"/>
                </a:lnTo>
                <a:lnTo>
                  <a:pt x="429149" y="487916"/>
                </a:lnTo>
                <a:lnTo>
                  <a:pt x="423246" y="497110"/>
                </a:lnTo>
                <a:lnTo>
                  <a:pt x="429557" y="506957"/>
                </a:lnTo>
                <a:lnTo>
                  <a:pt x="425395" y="506957"/>
                </a:lnTo>
                <a:lnTo>
                  <a:pt x="421179" y="500265"/>
                </a:lnTo>
                <a:close/>
                <a:moveTo>
                  <a:pt x="446979" y="500265"/>
                </a:moveTo>
                <a:lnTo>
                  <a:pt x="442763" y="506957"/>
                </a:lnTo>
                <a:lnTo>
                  <a:pt x="438601" y="506957"/>
                </a:lnTo>
                <a:lnTo>
                  <a:pt x="444912" y="497110"/>
                </a:lnTo>
                <a:lnTo>
                  <a:pt x="439009" y="487916"/>
                </a:lnTo>
                <a:lnTo>
                  <a:pt x="443171" y="487916"/>
                </a:lnTo>
                <a:lnTo>
                  <a:pt x="446979" y="493901"/>
                </a:lnTo>
                <a:lnTo>
                  <a:pt x="450787" y="487916"/>
                </a:lnTo>
                <a:lnTo>
                  <a:pt x="454949" y="487916"/>
                </a:lnTo>
                <a:lnTo>
                  <a:pt x="449046" y="497110"/>
                </a:lnTo>
                <a:lnTo>
                  <a:pt x="455357" y="506957"/>
                </a:lnTo>
                <a:lnTo>
                  <a:pt x="451195" y="506957"/>
                </a:lnTo>
                <a:lnTo>
                  <a:pt x="446979" y="500265"/>
                </a:lnTo>
                <a:close/>
                <a:moveTo>
                  <a:pt x="472779" y="500265"/>
                </a:moveTo>
                <a:lnTo>
                  <a:pt x="468563" y="506957"/>
                </a:lnTo>
                <a:lnTo>
                  <a:pt x="464401" y="506957"/>
                </a:lnTo>
                <a:lnTo>
                  <a:pt x="470712" y="497110"/>
                </a:lnTo>
                <a:lnTo>
                  <a:pt x="464809" y="487916"/>
                </a:lnTo>
                <a:lnTo>
                  <a:pt x="468971" y="487916"/>
                </a:lnTo>
                <a:lnTo>
                  <a:pt x="472779" y="493901"/>
                </a:lnTo>
                <a:lnTo>
                  <a:pt x="476587" y="487916"/>
                </a:lnTo>
                <a:lnTo>
                  <a:pt x="480749" y="487916"/>
                </a:lnTo>
                <a:lnTo>
                  <a:pt x="474846" y="497110"/>
                </a:lnTo>
                <a:lnTo>
                  <a:pt x="481157" y="506957"/>
                </a:lnTo>
                <a:lnTo>
                  <a:pt x="476995" y="506957"/>
                </a:lnTo>
                <a:lnTo>
                  <a:pt x="472779" y="500265"/>
                </a:lnTo>
                <a:close/>
                <a:moveTo>
                  <a:pt x="498579" y="500265"/>
                </a:moveTo>
                <a:lnTo>
                  <a:pt x="494363" y="506957"/>
                </a:lnTo>
                <a:lnTo>
                  <a:pt x="490201" y="506957"/>
                </a:lnTo>
                <a:lnTo>
                  <a:pt x="496512" y="497110"/>
                </a:lnTo>
                <a:lnTo>
                  <a:pt x="490609" y="487916"/>
                </a:lnTo>
                <a:lnTo>
                  <a:pt x="494771" y="487916"/>
                </a:lnTo>
                <a:lnTo>
                  <a:pt x="498579" y="493901"/>
                </a:lnTo>
                <a:lnTo>
                  <a:pt x="502387" y="487916"/>
                </a:lnTo>
                <a:lnTo>
                  <a:pt x="506549" y="487916"/>
                </a:lnTo>
                <a:lnTo>
                  <a:pt x="500646" y="497110"/>
                </a:lnTo>
                <a:lnTo>
                  <a:pt x="506957" y="506957"/>
                </a:lnTo>
                <a:lnTo>
                  <a:pt x="502795" y="506957"/>
                </a:lnTo>
                <a:lnTo>
                  <a:pt x="498579" y="500265"/>
                </a:lnTo>
                <a:close/>
              </a:path>
            </a:pathLst>
          </a:custGeom>
          <a:solidFill>
            <a:schemeClr val="tx1"/>
          </a:solidFill>
          <a:ln w="2025" cap="flat">
            <a:noFill/>
            <a:prstDash val="solid"/>
            <a:miter/>
          </a:ln>
        </p:spPr>
        <p:txBody>
          <a:bodyPr rtlCol="0" anchor="ctr"/>
          <a:lstStyle/>
          <a:p>
            <a:endParaRPr lang="de-DE"/>
          </a:p>
        </p:txBody>
      </p:sp>
      <p:sp>
        <p:nvSpPr>
          <p:cNvPr id="15" name="Freihandform 1507">
            <a:extLst>
              <a:ext uri="{FF2B5EF4-FFF2-40B4-BE49-F238E27FC236}">
                <a16:creationId xmlns:a16="http://schemas.microsoft.com/office/drawing/2014/main" id="{33FFDD8C-051E-31E1-3159-A3308487F39E}"/>
              </a:ext>
            </a:extLst>
          </p:cNvPr>
          <p:cNvSpPr/>
          <p:nvPr userDrawn="1"/>
        </p:nvSpPr>
        <p:spPr>
          <a:xfrm flipH="1">
            <a:off x="5827224" y="-360335"/>
            <a:ext cx="1307219" cy="1307219"/>
          </a:xfrm>
          <a:custGeom>
            <a:avLst/>
            <a:gdLst>
              <a:gd name="connsiteX0" fmla="*/ 8378 w 506956"/>
              <a:gd name="connsiteY0" fmla="*/ 12349 h 506956"/>
              <a:gd name="connsiteX1" fmla="*/ 4162 w 506956"/>
              <a:gd name="connsiteY1" fmla="*/ 19041 h 506956"/>
              <a:gd name="connsiteX2" fmla="*/ 0 w 506956"/>
              <a:gd name="connsiteY2" fmla="*/ 19041 h 506956"/>
              <a:gd name="connsiteX3" fmla="*/ 6310 w 506956"/>
              <a:gd name="connsiteY3" fmla="*/ 9194 h 506956"/>
              <a:gd name="connsiteX4" fmla="*/ 408 w 506956"/>
              <a:gd name="connsiteY4" fmla="*/ 0 h 506956"/>
              <a:gd name="connsiteX5" fmla="*/ 4570 w 506956"/>
              <a:gd name="connsiteY5" fmla="*/ 0 h 506956"/>
              <a:gd name="connsiteX6" fmla="*/ 8378 w 506956"/>
              <a:gd name="connsiteY6" fmla="*/ 5984 h 506956"/>
              <a:gd name="connsiteX7" fmla="*/ 12186 w 506956"/>
              <a:gd name="connsiteY7" fmla="*/ 0 h 506956"/>
              <a:gd name="connsiteX8" fmla="*/ 16347 w 506956"/>
              <a:gd name="connsiteY8" fmla="*/ 0 h 506956"/>
              <a:gd name="connsiteX9" fmla="*/ 10445 w 506956"/>
              <a:gd name="connsiteY9" fmla="*/ 9194 h 506956"/>
              <a:gd name="connsiteX10" fmla="*/ 16755 w 506956"/>
              <a:gd name="connsiteY10" fmla="*/ 19041 h 506956"/>
              <a:gd name="connsiteX11" fmla="*/ 12594 w 506956"/>
              <a:gd name="connsiteY11" fmla="*/ 19041 h 506956"/>
              <a:gd name="connsiteX12" fmla="*/ 8378 w 506956"/>
              <a:gd name="connsiteY12" fmla="*/ 12349 h 506956"/>
              <a:gd name="connsiteX13" fmla="*/ 34178 w 506956"/>
              <a:gd name="connsiteY13" fmla="*/ 12349 h 506956"/>
              <a:gd name="connsiteX14" fmla="*/ 29962 w 506956"/>
              <a:gd name="connsiteY14" fmla="*/ 19041 h 506956"/>
              <a:gd name="connsiteX15" fmla="*/ 25800 w 506956"/>
              <a:gd name="connsiteY15" fmla="*/ 19041 h 506956"/>
              <a:gd name="connsiteX16" fmla="*/ 32110 w 506956"/>
              <a:gd name="connsiteY16" fmla="*/ 9194 h 506956"/>
              <a:gd name="connsiteX17" fmla="*/ 26208 w 506956"/>
              <a:gd name="connsiteY17" fmla="*/ 0 h 506956"/>
              <a:gd name="connsiteX18" fmla="*/ 30370 w 506956"/>
              <a:gd name="connsiteY18" fmla="*/ 0 h 506956"/>
              <a:gd name="connsiteX19" fmla="*/ 34178 w 506956"/>
              <a:gd name="connsiteY19" fmla="*/ 5984 h 506956"/>
              <a:gd name="connsiteX20" fmla="*/ 37986 w 506956"/>
              <a:gd name="connsiteY20" fmla="*/ 0 h 506956"/>
              <a:gd name="connsiteX21" fmla="*/ 42147 w 506956"/>
              <a:gd name="connsiteY21" fmla="*/ 0 h 506956"/>
              <a:gd name="connsiteX22" fmla="*/ 36245 w 506956"/>
              <a:gd name="connsiteY22" fmla="*/ 9194 h 506956"/>
              <a:gd name="connsiteX23" fmla="*/ 42555 w 506956"/>
              <a:gd name="connsiteY23" fmla="*/ 19041 h 506956"/>
              <a:gd name="connsiteX24" fmla="*/ 38394 w 506956"/>
              <a:gd name="connsiteY24" fmla="*/ 19041 h 506956"/>
              <a:gd name="connsiteX25" fmla="*/ 34178 w 506956"/>
              <a:gd name="connsiteY25" fmla="*/ 12349 h 506956"/>
              <a:gd name="connsiteX26" fmla="*/ 59978 w 506956"/>
              <a:gd name="connsiteY26" fmla="*/ 12349 h 506956"/>
              <a:gd name="connsiteX27" fmla="*/ 55762 w 506956"/>
              <a:gd name="connsiteY27" fmla="*/ 19041 h 506956"/>
              <a:gd name="connsiteX28" fmla="*/ 51600 w 506956"/>
              <a:gd name="connsiteY28" fmla="*/ 19041 h 506956"/>
              <a:gd name="connsiteX29" fmla="*/ 57911 w 506956"/>
              <a:gd name="connsiteY29" fmla="*/ 9194 h 506956"/>
              <a:gd name="connsiteX30" fmla="*/ 52008 w 506956"/>
              <a:gd name="connsiteY30" fmla="*/ 0 h 506956"/>
              <a:gd name="connsiteX31" fmla="*/ 56170 w 506956"/>
              <a:gd name="connsiteY31" fmla="*/ 0 h 506956"/>
              <a:gd name="connsiteX32" fmla="*/ 59978 w 506956"/>
              <a:gd name="connsiteY32" fmla="*/ 5984 h 506956"/>
              <a:gd name="connsiteX33" fmla="*/ 63786 w 506956"/>
              <a:gd name="connsiteY33" fmla="*/ 0 h 506956"/>
              <a:gd name="connsiteX34" fmla="*/ 67948 w 506956"/>
              <a:gd name="connsiteY34" fmla="*/ 0 h 506956"/>
              <a:gd name="connsiteX35" fmla="*/ 62045 w 506956"/>
              <a:gd name="connsiteY35" fmla="*/ 9194 h 506956"/>
              <a:gd name="connsiteX36" fmla="*/ 68356 w 506956"/>
              <a:gd name="connsiteY36" fmla="*/ 19041 h 506956"/>
              <a:gd name="connsiteX37" fmla="*/ 64194 w 506956"/>
              <a:gd name="connsiteY37" fmla="*/ 19041 h 506956"/>
              <a:gd name="connsiteX38" fmla="*/ 59978 w 506956"/>
              <a:gd name="connsiteY38" fmla="*/ 12349 h 506956"/>
              <a:gd name="connsiteX39" fmla="*/ 85778 w 506956"/>
              <a:gd name="connsiteY39" fmla="*/ 12349 h 506956"/>
              <a:gd name="connsiteX40" fmla="*/ 81562 w 506956"/>
              <a:gd name="connsiteY40" fmla="*/ 19041 h 506956"/>
              <a:gd name="connsiteX41" fmla="*/ 77400 w 506956"/>
              <a:gd name="connsiteY41" fmla="*/ 19041 h 506956"/>
              <a:gd name="connsiteX42" fmla="*/ 83711 w 506956"/>
              <a:gd name="connsiteY42" fmla="*/ 9194 h 506956"/>
              <a:gd name="connsiteX43" fmla="*/ 77808 w 506956"/>
              <a:gd name="connsiteY43" fmla="*/ 0 h 506956"/>
              <a:gd name="connsiteX44" fmla="*/ 81970 w 506956"/>
              <a:gd name="connsiteY44" fmla="*/ 0 h 506956"/>
              <a:gd name="connsiteX45" fmla="*/ 85778 w 506956"/>
              <a:gd name="connsiteY45" fmla="*/ 5984 h 506956"/>
              <a:gd name="connsiteX46" fmla="*/ 89586 w 506956"/>
              <a:gd name="connsiteY46" fmla="*/ 0 h 506956"/>
              <a:gd name="connsiteX47" fmla="*/ 93748 w 506956"/>
              <a:gd name="connsiteY47" fmla="*/ 0 h 506956"/>
              <a:gd name="connsiteX48" fmla="*/ 87845 w 506956"/>
              <a:gd name="connsiteY48" fmla="*/ 9194 h 506956"/>
              <a:gd name="connsiteX49" fmla="*/ 94156 w 506956"/>
              <a:gd name="connsiteY49" fmla="*/ 19041 h 506956"/>
              <a:gd name="connsiteX50" fmla="*/ 89994 w 506956"/>
              <a:gd name="connsiteY50" fmla="*/ 19041 h 506956"/>
              <a:gd name="connsiteX51" fmla="*/ 85778 w 506956"/>
              <a:gd name="connsiteY51" fmla="*/ 12349 h 506956"/>
              <a:gd name="connsiteX52" fmla="*/ 111578 w 506956"/>
              <a:gd name="connsiteY52" fmla="*/ 12349 h 506956"/>
              <a:gd name="connsiteX53" fmla="*/ 107362 w 506956"/>
              <a:gd name="connsiteY53" fmla="*/ 19041 h 506956"/>
              <a:gd name="connsiteX54" fmla="*/ 103200 w 506956"/>
              <a:gd name="connsiteY54" fmla="*/ 19041 h 506956"/>
              <a:gd name="connsiteX55" fmla="*/ 109511 w 506956"/>
              <a:gd name="connsiteY55" fmla="*/ 9194 h 506956"/>
              <a:gd name="connsiteX56" fmla="*/ 103608 w 506956"/>
              <a:gd name="connsiteY56" fmla="*/ 0 h 506956"/>
              <a:gd name="connsiteX57" fmla="*/ 107770 w 506956"/>
              <a:gd name="connsiteY57" fmla="*/ 0 h 506956"/>
              <a:gd name="connsiteX58" fmla="*/ 111578 w 506956"/>
              <a:gd name="connsiteY58" fmla="*/ 5984 h 506956"/>
              <a:gd name="connsiteX59" fmla="*/ 115386 w 506956"/>
              <a:gd name="connsiteY59" fmla="*/ 0 h 506956"/>
              <a:gd name="connsiteX60" fmla="*/ 119548 w 506956"/>
              <a:gd name="connsiteY60" fmla="*/ 0 h 506956"/>
              <a:gd name="connsiteX61" fmla="*/ 113645 w 506956"/>
              <a:gd name="connsiteY61" fmla="*/ 9194 h 506956"/>
              <a:gd name="connsiteX62" fmla="*/ 119956 w 506956"/>
              <a:gd name="connsiteY62" fmla="*/ 19041 h 506956"/>
              <a:gd name="connsiteX63" fmla="*/ 115794 w 506956"/>
              <a:gd name="connsiteY63" fmla="*/ 19041 h 506956"/>
              <a:gd name="connsiteX64" fmla="*/ 111578 w 506956"/>
              <a:gd name="connsiteY64" fmla="*/ 12349 h 506956"/>
              <a:gd name="connsiteX65" fmla="*/ 137378 w 506956"/>
              <a:gd name="connsiteY65" fmla="*/ 12349 h 506956"/>
              <a:gd name="connsiteX66" fmla="*/ 133162 w 506956"/>
              <a:gd name="connsiteY66" fmla="*/ 19041 h 506956"/>
              <a:gd name="connsiteX67" fmla="*/ 129000 w 506956"/>
              <a:gd name="connsiteY67" fmla="*/ 19041 h 506956"/>
              <a:gd name="connsiteX68" fmla="*/ 135311 w 506956"/>
              <a:gd name="connsiteY68" fmla="*/ 9194 h 506956"/>
              <a:gd name="connsiteX69" fmla="*/ 129408 w 506956"/>
              <a:gd name="connsiteY69" fmla="*/ 0 h 506956"/>
              <a:gd name="connsiteX70" fmla="*/ 133570 w 506956"/>
              <a:gd name="connsiteY70" fmla="*/ 0 h 506956"/>
              <a:gd name="connsiteX71" fmla="*/ 137378 w 506956"/>
              <a:gd name="connsiteY71" fmla="*/ 5984 h 506956"/>
              <a:gd name="connsiteX72" fmla="*/ 141186 w 506956"/>
              <a:gd name="connsiteY72" fmla="*/ 0 h 506956"/>
              <a:gd name="connsiteX73" fmla="*/ 145348 w 506956"/>
              <a:gd name="connsiteY73" fmla="*/ 0 h 506956"/>
              <a:gd name="connsiteX74" fmla="*/ 139445 w 506956"/>
              <a:gd name="connsiteY74" fmla="*/ 9194 h 506956"/>
              <a:gd name="connsiteX75" fmla="*/ 145756 w 506956"/>
              <a:gd name="connsiteY75" fmla="*/ 19041 h 506956"/>
              <a:gd name="connsiteX76" fmla="*/ 141594 w 506956"/>
              <a:gd name="connsiteY76" fmla="*/ 19041 h 506956"/>
              <a:gd name="connsiteX77" fmla="*/ 137378 w 506956"/>
              <a:gd name="connsiteY77" fmla="*/ 12349 h 506956"/>
              <a:gd name="connsiteX78" fmla="*/ 163178 w 506956"/>
              <a:gd name="connsiteY78" fmla="*/ 12349 h 506956"/>
              <a:gd name="connsiteX79" fmla="*/ 158962 w 506956"/>
              <a:gd name="connsiteY79" fmla="*/ 19041 h 506956"/>
              <a:gd name="connsiteX80" fmla="*/ 154800 w 506956"/>
              <a:gd name="connsiteY80" fmla="*/ 19041 h 506956"/>
              <a:gd name="connsiteX81" fmla="*/ 161111 w 506956"/>
              <a:gd name="connsiteY81" fmla="*/ 9194 h 506956"/>
              <a:gd name="connsiteX82" fmla="*/ 155208 w 506956"/>
              <a:gd name="connsiteY82" fmla="*/ 0 h 506956"/>
              <a:gd name="connsiteX83" fmla="*/ 159370 w 506956"/>
              <a:gd name="connsiteY83" fmla="*/ 0 h 506956"/>
              <a:gd name="connsiteX84" fmla="*/ 163178 w 506956"/>
              <a:gd name="connsiteY84" fmla="*/ 5984 h 506956"/>
              <a:gd name="connsiteX85" fmla="*/ 166986 w 506956"/>
              <a:gd name="connsiteY85" fmla="*/ 0 h 506956"/>
              <a:gd name="connsiteX86" fmla="*/ 171148 w 506956"/>
              <a:gd name="connsiteY86" fmla="*/ 0 h 506956"/>
              <a:gd name="connsiteX87" fmla="*/ 165245 w 506956"/>
              <a:gd name="connsiteY87" fmla="*/ 9194 h 506956"/>
              <a:gd name="connsiteX88" fmla="*/ 171556 w 506956"/>
              <a:gd name="connsiteY88" fmla="*/ 19041 h 506956"/>
              <a:gd name="connsiteX89" fmla="*/ 167394 w 506956"/>
              <a:gd name="connsiteY89" fmla="*/ 19041 h 506956"/>
              <a:gd name="connsiteX90" fmla="*/ 163178 w 506956"/>
              <a:gd name="connsiteY90" fmla="*/ 12349 h 506956"/>
              <a:gd name="connsiteX91" fmla="*/ 188978 w 506956"/>
              <a:gd name="connsiteY91" fmla="*/ 12349 h 506956"/>
              <a:gd name="connsiteX92" fmla="*/ 184762 w 506956"/>
              <a:gd name="connsiteY92" fmla="*/ 19041 h 506956"/>
              <a:gd name="connsiteX93" fmla="*/ 180601 w 506956"/>
              <a:gd name="connsiteY93" fmla="*/ 19041 h 506956"/>
              <a:gd name="connsiteX94" fmla="*/ 186911 w 506956"/>
              <a:gd name="connsiteY94" fmla="*/ 9194 h 506956"/>
              <a:gd name="connsiteX95" fmla="*/ 181009 w 506956"/>
              <a:gd name="connsiteY95" fmla="*/ 0 h 506956"/>
              <a:gd name="connsiteX96" fmla="*/ 185170 w 506956"/>
              <a:gd name="connsiteY96" fmla="*/ 0 h 506956"/>
              <a:gd name="connsiteX97" fmla="*/ 188978 w 506956"/>
              <a:gd name="connsiteY97" fmla="*/ 5984 h 506956"/>
              <a:gd name="connsiteX98" fmla="*/ 192786 w 506956"/>
              <a:gd name="connsiteY98" fmla="*/ 0 h 506956"/>
              <a:gd name="connsiteX99" fmla="*/ 196948 w 506956"/>
              <a:gd name="connsiteY99" fmla="*/ 0 h 506956"/>
              <a:gd name="connsiteX100" fmla="*/ 191045 w 506956"/>
              <a:gd name="connsiteY100" fmla="*/ 9194 h 506956"/>
              <a:gd name="connsiteX101" fmla="*/ 197356 w 506956"/>
              <a:gd name="connsiteY101" fmla="*/ 19041 h 506956"/>
              <a:gd name="connsiteX102" fmla="*/ 193194 w 506956"/>
              <a:gd name="connsiteY102" fmla="*/ 19041 h 506956"/>
              <a:gd name="connsiteX103" fmla="*/ 188978 w 506956"/>
              <a:gd name="connsiteY103" fmla="*/ 12349 h 506956"/>
              <a:gd name="connsiteX104" fmla="*/ 214778 w 506956"/>
              <a:gd name="connsiteY104" fmla="*/ 12349 h 506956"/>
              <a:gd name="connsiteX105" fmla="*/ 210562 w 506956"/>
              <a:gd name="connsiteY105" fmla="*/ 19041 h 506956"/>
              <a:gd name="connsiteX106" fmla="*/ 206401 w 506956"/>
              <a:gd name="connsiteY106" fmla="*/ 19041 h 506956"/>
              <a:gd name="connsiteX107" fmla="*/ 212711 w 506956"/>
              <a:gd name="connsiteY107" fmla="*/ 9194 h 506956"/>
              <a:gd name="connsiteX108" fmla="*/ 206809 w 506956"/>
              <a:gd name="connsiteY108" fmla="*/ 0 h 506956"/>
              <a:gd name="connsiteX109" fmla="*/ 210970 w 506956"/>
              <a:gd name="connsiteY109" fmla="*/ 0 h 506956"/>
              <a:gd name="connsiteX110" fmla="*/ 214778 w 506956"/>
              <a:gd name="connsiteY110" fmla="*/ 5984 h 506956"/>
              <a:gd name="connsiteX111" fmla="*/ 218586 w 506956"/>
              <a:gd name="connsiteY111" fmla="*/ 0 h 506956"/>
              <a:gd name="connsiteX112" fmla="*/ 222748 w 506956"/>
              <a:gd name="connsiteY112" fmla="*/ 0 h 506956"/>
              <a:gd name="connsiteX113" fmla="*/ 216846 w 506956"/>
              <a:gd name="connsiteY113" fmla="*/ 9194 h 506956"/>
              <a:gd name="connsiteX114" fmla="*/ 223156 w 506956"/>
              <a:gd name="connsiteY114" fmla="*/ 19041 h 506956"/>
              <a:gd name="connsiteX115" fmla="*/ 218994 w 506956"/>
              <a:gd name="connsiteY115" fmla="*/ 19041 h 506956"/>
              <a:gd name="connsiteX116" fmla="*/ 214778 w 506956"/>
              <a:gd name="connsiteY116" fmla="*/ 12349 h 506956"/>
              <a:gd name="connsiteX117" fmla="*/ 240578 w 506956"/>
              <a:gd name="connsiteY117" fmla="*/ 12349 h 506956"/>
              <a:gd name="connsiteX118" fmla="*/ 236362 w 506956"/>
              <a:gd name="connsiteY118" fmla="*/ 19041 h 506956"/>
              <a:gd name="connsiteX119" fmla="*/ 232201 w 506956"/>
              <a:gd name="connsiteY119" fmla="*/ 19041 h 506956"/>
              <a:gd name="connsiteX120" fmla="*/ 238511 w 506956"/>
              <a:gd name="connsiteY120" fmla="*/ 9194 h 506956"/>
              <a:gd name="connsiteX121" fmla="*/ 232609 w 506956"/>
              <a:gd name="connsiteY121" fmla="*/ 0 h 506956"/>
              <a:gd name="connsiteX122" fmla="*/ 236770 w 506956"/>
              <a:gd name="connsiteY122" fmla="*/ 0 h 506956"/>
              <a:gd name="connsiteX123" fmla="*/ 240578 w 506956"/>
              <a:gd name="connsiteY123" fmla="*/ 5984 h 506956"/>
              <a:gd name="connsiteX124" fmla="*/ 244386 w 506956"/>
              <a:gd name="connsiteY124" fmla="*/ 0 h 506956"/>
              <a:gd name="connsiteX125" fmla="*/ 248548 w 506956"/>
              <a:gd name="connsiteY125" fmla="*/ 0 h 506956"/>
              <a:gd name="connsiteX126" fmla="*/ 242646 w 506956"/>
              <a:gd name="connsiteY126" fmla="*/ 9194 h 506956"/>
              <a:gd name="connsiteX127" fmla="*/ 248956 w 506956"/>
              <a:gd name="connsiteY127" fmla="*/ 19041 h 506956"/>
              <a:gd name="connsiteX128" fmla="*/ 244794 w 506956"/>
              <a:gd name="connsiteY128" fmla="*/ 19041 h 506956"/>
              <a:gd name="connsiteX129" fmla="*/ 240578 w 506956"/>
              <a:gd name="connsiteY129" fmla="*/ 12349 h 506956"/>
              <a:gd name="connsiteX130" fmla="*/ 266378 w 506956"/>
              <a:gd name="connsiteY130" fmla="*/ 12349 h 506956"/>
              <a:gd name="connsiteX131" fmla="*/ 262162 w 506956"/>
              <a:gd name="connsiteY131" fmla="*/ 19041 h 506956"/>
              <a:gd name="connsiteX132" fmla="*/ 258001 w 506956"/>
              <a:gd name="connsiteY132" fmla="*/ 19041 h 506956"/>
              <a:gd name="connsiteX133" fmla="*/ 264311 w 506956"/>
              <a:gd name="connsiteY133" fmla="*/ 9194 h 506956"/>
              <a:gd name="connsiteX134" fmla="*/ 258409 w 506956"/>
              <a:gd name="connsiteY134" fmla="*/ 0 h 506956"/>
              <a:gd name="connsiteX135" fmla="*/ 262570 w 506956"/>
              <a:gd name="connsiteY135" fmla="*/ 0 h 506956"/>
              <a:gd name="connsiteX136" fmla="*/ 266378 w 506956"/>
              <a:gd name="connsiteY136" fmla="*/ 5984 h 506956"/>
              <a:gd name="connsiteX137" fmla="*/ 270187 w 506956"/>
              <a:gd name="connsiteY137" fmla="*/ 0 h 506956"/>
              <a:gd name="connsiteX138" fmla="*/ 274348 w 506956"/>
              <a:gd name="connsiteY138" fmla="*/ 0 h 506956"/>
              <a:gd name="connsiteX139" fmla="*/ 268446 w 506956"/>
              <a:gd name="connsiteY139" fmla="*/ 9194 h 506956"/>
              <a:gd name="connsiteX140" fmla="*/ 274756 w 506956"/>
              <a:gd name="connsiteY140" fmla="*/ 19041 h 506956"/>
              <a:gd name="connsiteX141" fmla="*/ 270595 w 506956"/>
              <a:gd name="connsiteY141" fmla="*/ 19041 h 506956"/>
              <a:gd name="connsiteX142" fmla="*/ 266378 w 506956"/>
              <a:gd name="connsiteY142" fmla="*/ 12349 h 506956"/>
              <a:gd name="connsiteX143" fmla="*/ 292179 w 506956"/>
              <a:gd name="connsiteY143" fmla="*/ 12349 h 506956"/>
              <a:gd name="connsiteX144" fmla="*/ 287962 w 506956"/>
              <a:gd name="connsiteY144" fmla="*/ 19041 h 506956"/>
              <a:gd name="connsiteX145" fmla="*/ 283801 w 506956"/>
              <a:gd name="connsiteY145" fmla="*/ 19041 h 506956"/>
              <a:gd name="connsiteX146" fmla="*/ 290111 w 506956"/>
              <a:gd name="connsiteY146" fmla="*/ 9194 h 506956"/>
              <a:gd name="connsiteX147" fmla="*/ 284209 w 506956"/>
              <a:gd name="connsiteY147" fmla="*/ 0 h 506956"/>
              <a:gd name="connsiteX148" fmla="*/ 288370 w 506956"/>
              <a:gd name="connsiteY148" fmla="*/ 0 h 506956"/>
              <a:gd name="connsiteX149" fmla="*/ 292179 w 506956"/>
              <a:gd name="connsiteY149" fmla="*/ 5984 h 506956"/>
              <a:gd name="connsiteX150" fmla="*/ 295987 w 506956"/>
              <a:gd name="connsiteY150" fmla="*/ 0 h 506956"/>
              <a:gd name="connsiteX151" fmla="*/ 300148 w 506956"/>
              <a:gd name="connsiteY151" fmla="*/ 0 h 506956"/>
              <a:gd name="connsiteX152" fmla="*/ 294246 w 506956"/>
              <a:gd name="connsiteY152" fmla="*/ 9194 h 506956"/>
              <a:gd name="connsiteX153" fmla="*/ 300556 w 506956"/>
              <a:gd name="connsiteY153" fmla="*/ 19041 h 506956"/>
              <a:gd name="connsiteX154" fmla="*/ 296395 w 506956"/>
              <a:gd name="connsiteY154" fmla="*/ 19041 h 506956"/>
              <a:gd name="connsiteX155" fmla="*/ 292179 w 506956"/>
              <a:gd name="connsiteY155" fmla="*/ 12349 h 506956"/>
              <a:gd name="connsiteX156" fmla="*/ 317979 w 506956"/>
              <a:gd name="connsiteY156" fmla="*/ 12349 h 506956"/>
              <a:gd name="connsiteX157" fmla="*/ 313762 w 506956"/>
              <a:gd name="connsiteY157" fmla="*/ 19041 h 506956"/>
              <a:gd name="connsiteX158" fmla="*/ 309601 w 506956"/>
              <a:gd name="connsiteY158" fmla="*/ 19041 h 506956"/>
              <a:gd name="connsiteX159" fmla="*/ 315911 w 506956"/>
              <a:gd name="connsiteY159" fmla="*/ 9194 h 506956"/>
              <a:gd name="connsiteX160" fmla="*/ 310009 w 506956"/>
              <a:gd name="connsiteY160" fmla="*/ 0 h 506956"/>
              <a:gd name="connsiteX161" fmla="*/ 314170 w 506956"/>
              <a:gd name="connsiteY161" fmla="*/ 0 h 506956"/>
              <a:gd name="connsiteX162" fmla="*/ 317979 w 506956"/>
              <a:gd name="connsiteY162" fmla="*/ 5984 h 506956"/>
              <a:gd name="connsiteX163" fmla="*/ 321787 w 506956"/>
              <a:gd name="connsiteY163" fmla="*/ 0 h 506956"/>
              <a:gd name="connsiteX164" fmla="*/ 325948 w 506956"/>
              <a:gd name="connsiteY164" fmla="*/ 0 h 506956"/>
              <a:gd name="connsiteX165" fmla="*/ 320046 w 506956"/>
              <a:gd name="connsiteY165" fmla="*/ 9194 h 506956"/>
              <a:gd name="connsiteX166" fmla="*/ 326356 w 506956"/>
              <a:gd name="connsiteY166" fmla="*/ 19041 h 506956"/>
              <a:gd name="connsiteX167" fmla="*/ 322195 w 506956"/>
              <a:gd name="connsiteY167" fmla="*/ 19041 h 506956"/>
              <a:gd name="connsiteX168" fmla="*/ 317979 w 506956"/>
              <a:gd name="connsiteY168" fmla="*/ 12349 h 506956"/>
              <a:gd name="connsiteX169" fmla="*/ 343779 w 506956"/>
              <a:gd name="connsiteY169" fmla="*/ 12349 h 506956"/>
              <a:gd name="connsiteX170" fmla="*/ 339563 w 506956"/>
              <a:gd name="connsiteY170" fmla="*/ 19041 h 506956"/>
              <a:gd name="connsiteX171" fmla="*/ 335401 w 506956"/>
              <a:gd name="connsiteY171" fmla="*/ 19041 h 506956"/>
              <a:gd name="connsiteX172" fmla="*/ 341711 w 506956"/>
              <a:gd name="connsiteY172" fmla="*/ 9194 h 506956"/>
              <a:gd name="connsiteX173" fmla="*/ 335809 w 506956"/>
              <a:gd name="connsiteY173" fmla="*/ 0 h 506956"/>
              <a:gd name="connsiteX174" fmla="*/ 339971 w 506956"/>
              <a:gd name="connsiteY174" fmla="*/ 0 h 506956"/>
              <a:gd name="connsiteX175" fmla="*/ 343779 w 506956"/>
              <a:gd name="connsiteY175" fmla="*/ 5984 h 506956"/>
              <a:gd name="connsiteX176" fmla="*/ 347587 w 506956"/>
              <a:gd name="connsiteY176" fmla="*/ 0 h 506956"/>
              <a:gd name="connsiteX177" fmla="*/ 351748 w 506956"/>
              <a:gd name="connsiteY177" fmla="*/ 0 h 506956"/>
              <a:gd name="connsiteX178" fmla="*/ 345846 w 506956"/>
              <a:gd name="connsiteY178" fmla="*/ 9194 h 506956"/>
              <a:gd name="connsiteX179" fmla="*/ 352156 w 506956"/>
              <a:gd name="connsiteY179" fmla="*/ 19041 h 506956"/>
              <a:gd name="connsiteX180" fmla="*/ 347995 w 506956"/>
              <a:gd name="connsiteY180" fmla="*/ 19041 h 506956"/>
              <a:gd name="connsiteX181" fmla="*/ 343779 w 506956"/>
              <a:gd name="connsiteY181" fmla="*/ 12349 h 506956"/>
              <a:gd name="connsiteX182" fmla="*/ 369579 w 506956"/>
              <a:gd name="connsiteY182" fmla="*/ 12349 h 506956"/>
              <a:gd name="connsiteX183" fmla="*/ 365363 w 506956"/>
              <a:gd name="connsiteY183" fmla="*/ 19041 h 506956"/>
              <a:gd name="connsiteX184" fmla="*/ 361201 w 506956"/>
              <a:gd name="connsiteY184" fmla="*/ 19041 h 506956"/>
              <a:gd name="connsiteX185" fmla="*/ 367511 w 506956"/>
              <a:gd name="connsiteY185" fmla="*/ 9194 h 506956"/>
              <a:gd name="connsiteX186" fmla="*/ 361609 w 506956"/>
              <a:gd name="connsiteY186" fmla="*/ 0 h 506956"/>
              <a:gd name="connsiteX187" fmla="*/ 365771 w 506956"/>
              <a:gd name="connsiteY187" fmla="*/ 0 h 506956"/>
              <a:gd name="connsiteX188" fmla="*/ 369579 w 506956"/>
              <a:gd name="connsiteY188" fmla="*/ 5984 h 506956"/>
              <a:gd name="connsiteX189" fmla="*/ 373387 w 506956"/>
              <a:gd name="connsiteY189" fmla="*/ 0 h 506956"/>
              <a:gd name="connsiteX190" fmla="*/ 377548 w 506956"/>
              <a:gd name="connsiteY190" fmla="*/ 0 h 506956"/>
              <a:gd name="connsiteX191" fmla="*/ 371646 w 506956"/>
              <a:gd name="connsiteY191" fmla="*/ 9194 h 506956"/>
              <a:gd name="connsiteX192" fmla="*/ 377956 w 506956"/>
              <a:gd name="connsiteY192" fmla="*/ 19041 h 506956"/>
              <a:gd name="connsiteX193" fmla="*/ 373795 w 506956"/>
              <a:gd name="connsiteY193" fmla="*/ 19041 h 506956"/>
              <a:gd name="connsiteX194" fmla="*/ 369579 w 506956"/>
              <a:gd name="connsiteY194" fmla="*/ 12349 h 506956"/>
              <a:gd name="connsiteX195" fmla="*/ 395379 w 506956"/>
              <a:gd name="connsiteY195" fmla="*/ 12349 h 506956"/>
              <a:gd name="connsiteX196" fmla="*/ 391163 w 506956"/>
              <a:gd name="connsiteY196" fmla="*/ 19041 h 506956"/>
              <a:gd name="connsiteX197" fmla="*/ 387001 w 506956"/>
              <a:gd name="connsiteY197" fmla="*/ 19041 h 506956"/>
              <a:gd name="connsiteX198" fmla="*/ 393312 w 506956"/>
              <a:gd name="connsiteY198" fmla="*/ 9194 h 506956"/>
              <a:gd name="connsiteX199" fmla="*/ 387409 w 506956"/>
              <a:gd name="connsiteY199" fmla="*/ 0 h 506956"/>
              <a:gd name="connsiteX200" fmla="*/ 391571 w 506956"/>
              <a:gd name="connsiteY200" fmla="*/ 0 h 506956"/>
              <a:gd name="connsiteX201" fmla="*/ 395379 w 506956"/>
              <a:gd name="connsiteY201" fmla="*/ 5984 h 506956"/>
              <a:gd name="connsiteX202" fmla="*/ 399187 w 506956"/>
              <a:gd name="connsiteY202" fmla="*/ 0 h 506956"/>
              <a:gd name="connsiteX203" fmla="*/ 403348 w 506956"/>
              <a:gd name="connsiteY203" fmla="*/ 0 h 506956"/>
              <a:gd name="connsiteX204" fmla="*/ 397446 w 506956"/>
              <a:gd name="connsiteY204" fmla="*/ 9194 h 506956"/>
              <a:gd name="connsiteX205" fmla="*/ 403756 w 506956"/>
              <a:gd name="connsiteY205" fmla="*/ 19041 h 506956"/>
              <a:gd name="connsiteX206" fmla="*/ 399595 w 506956"/>
              <a:gd name="connsiteY206" fmla="*/ 19041 h 506956"/>
              <a:gd name="connsiteX207" fmla="*/ 395379 w 506956"/>
              <a:gd name="connsiteY207" fmla="*/ 12349 h 506956"/>
              <a:gd name="connsiteX208" fmla="*/ 421179 w 506956"/>
              <a:gd name="connsiteY208" fmla="*/ 12349 h 506956"/>
              <a:gd name="connsiteX209" fmla="*/ 416963 w 506956"/>
              <a:gd name="connsiteY209" fmla="*/ 19041 h 506956"/>
              <a:gd name="connsiteX210" fmla="*/ 412801 w 506956"/>
              <a:gd name="connsiteY210" fmla="*/ 19041 h 506956"/>
              <a:gd name="connsiteX211" fmla="*/ 419112 w 506956"/>
              <a:gd name="connsiteY211" fmla="*/ 9194 h 506956"/>
              <a:gd name="connsiteX212" fmla="*/ 413209 w 506956"/>
              <a:gd name="connsiteY212" fmla="*/ 0 h 506956"/>
              <a:gd name="connsiteX213" fmla="*/ 417371 w 506956"/>
              <a:gd name="connsiteY213" fmla="*/ 0 h 506956"/>
              <a:gd name="connsiteX214" fmla="*/ 421179 w 506956"/>
              <a:gd name="connsiteY214" fmla="*/ 5984 h 506956"/>
              <a:gd name="connsiteX215" fmla="*/ 424987 w 506956"/>
              <a:gd name="connsiteY215" fmla="*/ 0 h 506956"/>
              <a:gd name="connsiteX216" fmla="*/ 429149 w 506956"/>
              <a:gd name="connsiteY216" fmla="*/ 0 h 506956"/>
              <a:gd name="connsiteX217" fmla="*/ 423246 w 506956"/>
              <a:gd name="connsiteY217" fmla="*/ 9194 h 506956"/>
              <a:gd name="connsiteX218" fmla="*/ 429557 w 506956"/>
              <a:gd name="connsiteY218" fmla="*/ 19041 h 506956"/>
              <a:gd name="connsiteX219" fmla="*/ 425395 w 506956"/>
              <a:gd name="connsiteY219" fmla="*/ 19041 h 506956"/>
              <a:gd name="connsiteX220" fmla="*/ 421179 w 506956"/>
              <a:gd name="connsiteY220" fmla="*/ 12349 h 506956"/>
              <a:gd name="connsiteX221" fmla="*/ 446979 w 506956"/>
              <a:gd name="connsiteY221" fmla="*/ 12349 h 506956"/>
              <a:gd name="connsiteX222" fmla="*/ 442763 w 506956"/>
              <a:gd name="connsiteY222" fmla="*/ 19041 h 506956"/>
              <a:gd name="connsiteX223" fmla="*/ 438601 w 506956"/>
              <a:gd name="connsiteY223" fmla="*/ 19041 h 506956"/>
              <a:gd name="connsiteX224" fmla="*/ 444912 w 506956"/>
              <a:gd name="connsiteY224" fmla="*/ 9194 h 506956"/>
              <a:gd name="connsiteX225" fmla="*/ 439009 w 506956"/>
              <a:gd name="connsiteY225" fmla="*/ 0 h 506956"/>
              <a:gd name="connsiteX226" fmla="*/ 443171 w 506956"/>
              <a:gd name="connsiteY226" fmla="*/ 0 h 506956"/>
              <a:gd name="connsiteX227" fmla="*/ 446979 w 506956"/>
              <a:gd name="connsiteY227" fmla="*/ 5984 h 506956"/>
              <a:gd name="connsiteX228" fmla="*/ 450787 w 506956"/>
              <a:gd name="connsiteY228" fmla="*/ 0 h 506956"/>
              <a:gd name="connsiteX229" fmla="*/ 454949 w 506956"/>
              <a:gd name="connsiteY229" fmla="*/ 0 h 506956"/>
              <a:gd name="connsiteX230" fmla="*/ 449046 w 506956"/>
              <a:gd name="connsiteY230" fmla="*/ 9194 h 506956"/>
              <a:gd name="connsiteX231" fmla="*/ 455357 w 506956"/>
              <a:gd name="connsiteY231" fmla="*/ 19041 h 506956"/>
              <a:gd name="connsiteX232" fmla="*/ 451195 w 506956"/>
              <a:gd name="connsiteY232" fmla="*/ 19041 h 506956"/>
              <a:gd name="connsiteX233" fmla="*/ 446979 w 506956"/>
              <a:gd name="connsiteY233" fmla="*/ 12349 h 506956"/>
              <a:gd name="connsiteX234" fmla="*/ 472779 w 506956"/>
              <a:gd name="connsiteY234" fmla="*/ 12349 h 506956"/>
              <a:gd name="connsiteX235" fmla="*/ 468563 w 506956"/>
              <a:gd name="connsiteY235" fmla="*/ 19041 h 506956"/>
              <a:gd name="connsiteX236" fmla="*/ 464401 w 506956"/>
              <a:gd name="connsiteY236" fmla="*/ 19041 h 506956"/>
              <a:gd name="connsiteX237" fmla="*/ 470712 w 506956"/>
              <a:gd name="connsiteY237" fmla="*/ 9194 h 506956"/>
              <a:gd name="connsiteX238" fmla="*/ 464809 w 506956"/>
              <a:gd name="connsiteY238" fmla="*/ 0 h 506956"/>
              <a:gd name="connsiteX239" fmla="*/ 468971 w 506956"/>
              <a:gd name="connsiteY239" fmla="*/ 0 h 506956"/>
              <a:gd name="connsiteX240" fmla="*/ 472779 w 506956"/>
              <a:gd name="connsiteY240" fmla="*/ 5984 h 506956"/>
              <a:gd name="connsiteX241" fmla="*/ 476587 w 506956"/>
              <a:gd name="connsiteY241" fmla="*/ 0 h 506956"/>
              <a:gd name="connsiteX242" fmla="*/ 480749 w 506956"/>
              <a:gd name="connsiteY242" fmla="*/ 0 h 506956"/>
              <a:gd name="connsiteX243" fmla="*/ 474846 w 506956"/>
              <a:gd name="connsiteY243" fmla="*/ 9194 h 506956"/>
              <a:gd name="connsiteX244" fmla="*/ 481157 w 506956"/>
              <a:gd name="connsiteY244" fmla="*/ 19041 h 506956"/>
              <a:gd name="connsiteX245" fmla="*/ 476995 w 506956"/>
              <a:gd name="connsiteY245" fmla="*/ 19041 h 506956"/>
              <a:gd name="connsiteX246" fmla="*/ 472779 w 506956"/>
              <a:gd name="connsiteY246" fmla="*/ 12349 h 506956"/>
              <a:gd name="connsiteX247" fmla="*/ 498579 w 506956"/>
              <a:gd name="connsiteY247" fmla="*/ 12349 h 506956"/>
              <a:gd name="connsiteX248" fmla="*/ 494363 w 506956"/>
              <a:gd name="connsiteY248" fmla="*/ 19041 h 506956"/>
              <a:gd name="connsiteX249" fmla="*/ 490201 w 506956"/>
              <a:gd name="connsiteY249" fmla="*/ 19041 h 506956"/>
              <a:gd name="connsiteX250" fmla="*/ 496512 w 506956"/>
              <a:gd name="connsiteY250" fmla="*/ 9194 h 506956"/>
              <a:gd name="connsiteX251" fmla="*/ 490609 w 506956"/>
              <a:gd name="connsiteY251" fmla="*/ 0 h 506956"/>
              <a:gd name="connsiteX252" fmla="*/ 494771 w 506956"/>
              <a:gd name="connsiteY252" fmla="*/ 0 h 506956"/>
              <a:gd name="connsiteX253" fmla="*/ 498579 w 506956"/>
              <a:gd name="connsiteY253" fmla="*/ 5984 h 506956"/>
              <a:gd name="connsiteX254" fmla="*/ 502387 w 506956"/>
              <a:gd name="connsiteY254" fmla="*/ 0 h 506956"/>
              <a:gd name="connsiteX255" fmla="*/ 506549 w 506956"/>
              <a:gd name="connsiteY255" fmla="*/ 0 h 506956"/>
              <a:gd name="connsiteX256" fmla="*/ 500646 w 506956"/>
              <a:gd name="connsiteY256" fmla="*/ 9194 h 506956"/>
              <a:gd name="connsiteX257" fmla="*/ 506957 w 506956"/>
              <a:gd name="connsiteY257" fmla="*/ 19041 h 506956"/>
              <a:gd name="connsiteX258" fmla="*/ 502795 w 506956"/>
              <a:gd name="connsiteY258" fmla="*/ 19041 h 506956"/>
              <a:gd name="connsiteX259" fmla="*/ 498579 w 506956"/>
              <a:gd name="connsiteY259" fmla="*/ 12349 h 506956"/>
              <a:gd name="connsiteX260" fmla="*/ 8378 w 506956"/>
              <a:gd name="connsiteY260" fmla="*/ 41050 h 506956"/>
              <a:gd name="connsiteX261" fmla="*/ 4162 w 506956"/>
              <a:gd name="connsiteY261" fmla="*/ 47742 h 506956"/>
              <a:gd name="connsiteX262" fmla="*/ 0 w 506956"/>
              <a:gd name="connsiteY262" fmla="*/ 47742 h 506956"/>
              <a:gd name="connsiteX263" fmla="*/ 6310 w 506956"/>
              <a:gd name="connsiteY263" fmla="*/ 37895 h 506956"/>
              <a:gd name="connsiteX264" fmla="*/ 408 w 506956"/>
              <a:gd name="connsiteY264" fmla="*/ 28701 h 506956"/>
              <a:gd name="connsiteX265" fmla="*/ 4570 w 506956"/>
              <a:gd name="connsiteY265" fmla="*/ 28701 h 506956"/>
              <a:gd name="connsiteX266" fmla="*/ 8378 w 506956"/>
              <a:gd name="connsiteY266" fmla="*/ 34685 h 506956"/>
              <a:gd name="connsiteX267" fmla="*/ 12186 w 506956"/>
              <a:gd name="connsiteY267" fmla="*/ 28701 h 506956"/>
              <a:gd name="connsiteX268" fmla="*/ 16347 w 506956"/>
              <a:gd name="connsiteY268" fmla="*/ 28701 h 506956"/>
              <a:gd name="connsiteX269" fmla="*/ 10445 w 506956"/>
              <a:gd name="connsiteY269" fmla="*/ 37895 h 506956"/>
              <a:gd name="connsiteX270" fmla="*/ 16755 w 506956"/>
              <a:gd name="connsiteY270" fmla="*/ 47742 h 506956"/>
              <a:gd name="connsiteX271" fmla="*/ 12594 w 506956"/>
              <a:gd name="connsiteY271" fmla="*/ 47742 h 506956"/>
              <a:gd name="connsiteX272" fmla="*/ 8378 w 506956"/>
              <a:gd name="connsiteY272" fmla="*/ 41050 h 506956"/>
              <a:gd name="connsiteX273" fmla="*/ 34178 w 506956"/>
              <a:gd name="connsiteY273" fmla="*/ 41050 h 506956"/>
              <a:gd name="connsiteX274" fmla="*/ 29962 w 506956"/>
              <a:gd name="connsiteY274" fmla="*/ 47742 h 506956"/>
              <a:gd name="connsiteX275" fmla="*/ 25800 w 506956"/>
              <a:gd name="connsiteY275" fmla="*/ 47742 h 506956"/>
              <a:gd name="connsiteX276" fmla="*/ 32110 w 506956"/>
              <a:gd name="connsiteY276" fmla="*/ 37895 h 506956"/>
              <a:gd name="connsiteX277" fmla="*/ 26208 w 506956"/>
              <a:gd name="connsiteY277" fmla="*/ 28701 h 506956"/>
              <a:gd name="connsiteX278" fmla="*/ 30370 w 506956"/>
              <a:gd name="connsiteY278" fmla="*/ 28701 h 506956"/>
              <a:gd name="connsiteX279" fmla="*/ 34178 w 506956"/>
              <a:gd name="connsiteY279" fmla="*/ 34685 h 506956"/>
              <a:gd name="connsiteX280" fmla="*/ 37986 w 506956"/>
              <a:gd name="connsiteY280" fmla="*/ 28701 h 506956"/>
              <a:gd name="connsiteX281" fmla="*/ 42147 w 506956"/>
              <a:gd name="connsiteY281" fmla="*/ 28701 h 506956"/>
              <a:gd name="connsiteX282" fmla="*/ 36245 w 506956"/>
              <a:gd name="connsiteY282" fmla="*/ 37895 h 506956"/>
              <a:gd name="connsiteX283" fmla="*/ 42555 w 506956"/>
              <a:gd name="connsiteY283" fmla="*/ 47742 h 506956"/>
              <a:gd name="connsiteX284" fmla="*/ 38394 w 506956"/>
              <a:gd name="connsiteY284" fmla="*/ 47742 h 506956"/>
              <a:gd name="connsiteX285" fmla="*/ 34178 w 506956"/>
              <a:gd name="connsiteY285" fmla="*/ 41050 h 506956"/>
              <a:gd name="connsiteX286" fmla="*/ 59978 w 506956"/>
              <a:gd name="connsiteY286" fmla="*/ 41050 h 506956"/>
              <a:gd name="connsiteX287" fmla="*/ 55762 w 506956"/>
              <a:gd name="connsiteY287" fmla="*/ 47742 h 506956"/>
              <a:gd name="connsiteX288" fmla="*/ 51600 w 506956"/>
              <a:gd name="connsiteY288" fmla="*/ 47742 h 506956"/>
              <a:gd name="connsiteX289" fmla="*/ 57911 w 506956"/>
              <a:gd name="connsiteY289" fmla="*/ 37895 h 506956"/>
              <a:gd name="connsiteX290" fmla="*/ 52008 w 506956"/>
              <a:gd name="connsiteY290" fmla="*/ 28701 h 506956"/>
              <a:gd name="connsiteX291" fmla="*/ 56170 w 506956"/>
              <a:gd name="connsiteY291" fmla="*/ 28701 h 506956"/>
              <a:gd name="connsiteX292" fmla="*/ 59978 w 506956"/>
              <a:gd name="connsiteY292" fmla="*/ 34685 h 506956"/>
              <a:gd name="connsiteX293" fmla="*/ 63786 w 506956"/>
              <a:gd name="connsiteY293" fmla="*/ 28701 h 506956"/>
              <a:gd name="connsiteX294" fmla="*/ 67948 w 506956"/>
              <a:gd name="connsiteY294" fmla="*/ 28701 h 506956"/>
              <a:gd name="connsiteX295" fmla="*/ 62045 w 506956"/>
              <a:gd name="connsiteY295" fmla="*/ 37895 h 506956"/>
              <a:gd name="connsiteX296" fmla="*/ 68356 w 506956"/>
              <a:gd name="connsiteY296" fmla="*/ 47742 h 506956"/>
              <a:gd name="connsiteX297" fmla="*/ 64194 w 506956"/>
              <a:gd name="connsiteY297" fmla="*/ 47742 h 506956"/>
              <a:gd name="connsiteX298" fmla="*/ 59978 w 506956"/>
              <a:gd name="connsiteY298" fmla="*/ 41050 h 506956"/>
              <a:gd name="connsiteX299" fmla="*/ 85778 w 506956"/>
              <a:gd name="connsiteY299" fmla="*/ 41050 h 506956"/>
              <a:gd name="connsiteX300" fmla="*/ 81562 w 506956"/>
              <a:gd name="connsiteY300" fmla="*/ 47742 h 506956"/>
              <a:gd name="connsiteX301" fmla="*/ 77400 w 506956"/>
              <a:gd name="connsiteY301" fmla="*/ 47742 h 506956"/>
              <a:gd name="connsiteX302" fmla="*/ 83711 w 506956"/>
              <a:gd name="connsiteY302" fmla="*/ 37895 h 506956"/>
              <a:gd name="connsiteX303" fmla="*/ 77808 w 506956"/>
              <a:gd name="connsiteY303" fmla="*/ 28701 h 506956"/>
              <a:gd name="connsiteX304" fmla="*/ 81970 w 506956"/>
              <a:gd name="connsiteY304" fmla="*/ 28701 h 506956"/>
              <a:gd name="connsiteX305" fmla="*/ 85778 w 506956"/>
              <a:gd name="connsiteY305" fmla="*/ 34685 h 506956"/>
              <a:gd name="connsiteX306" fmla="*/ 89586 w 506956"/>
              <a:gd name="connsiteY306" fmla="*/ 28701 h 506956"/>
              <a:gd name="connsiteX307" fmla="*/ 93748 w 506956"/>
              <a:gd name="connsiteY307" fmla="*/ 28701 h 506956"/>
              <a:gd name="connsiteX308" fmla="*/ 87845 w 506956"/>
              <a:gd name="connsiteY308" fmla="*/ 37895 h 506956"/>
              <a:gd name="connsiteX309" fmla="*/ 94156 w 506956"/>
              <a:gd name="connsiteY309" fmla="*/ 47742 h 506956"/>
              <a:gd name="connsiteX310" fmla="*/ 89994 w 506956"/>
              <a:gd name="connsiteY310" fmla="*/ 47742 h 506956"/>
              <a:gd name="connsiteX311" fmla="*/ 85778 w 506956"/>
              <a:gd name="connsiteY311" fmla="*/ 41050 h 506956"/>
              <a:gd name="connsiteX312" fmla="*/ 111578 w 506956"/>
              <a:gd name="connsiteY312" fmla="*/ 41050 h 506956"/>
              <a:gd name="connsiteX313" fmla="*/ 107362 w 506956"/>
              <a:gd name="connsiteY313" fmla="*/ 47742 h 506956"/>
              <a:gd name="connsiteX314" fmla="*/ 103200 w 506956"/>
              <a:gd name="connsiteY314" fmla="*/ 47742 h 506956"/>
              <a:gd name="connsiteX315" fmla="*/ 109511 w 506956"/>
              <a:gd name="connsiteY315" fmla="*/ 37895 h 506956"/>
              <a:gd name="connsiteX316" fmla="*/ 103608 w 506956"/>
              <a:gd name="connsiteY316" fmla="*/ 28701 h 506956"/>
              <a:gd name="connsiteX317" fmla="*/ 107770 w 506956"/>
              <a:gd name="connsiteY317" fmla="*/ 28701 h 506956"/>
              <a:gd name="connsiteX318" fmla="*/ 111578 w 506956"/>
              <a:gd name="connsiteY318" fmla="*/ 34685 h 506956"/>
              <a:gd name="connsiteX319" fmla="*/ 115386 w 506956"/>
              <a:gd name="connsiteY319" fmla="*/ 28701 h 506956"/>
              <a:gd name="connsiteX320" fmla="*/ 119548 w 506956"/>
              <a:gd name="connsiteY320" fmla="*/ 28701 h 506956"/>
              <a:gd name="connsiteX321" fmla="*/ 113645 w 506956"/>
              <a:gd name="connsiteY321" fmla="*/ 37895 h 506956"/>
              <a:gd name="connsiteX322" fmla="*/ 119956 w 506956"/>
              <a:gd name="connsiteY322" fmla="*/ 47742 h 506956"/>
              <a:gd name="connsiteX323" fmla="*/ 115794 w 506956"/>
              <a:gd name="connsiteY323" fmla="*/ 47742 h 506956"/>
              <a:gd name="connsiteX324" fmla="*/ 111578 w 506956"/>
              <a:gd name="connsiteY324" fmla="*/ 41050 h 506956"/>
              <a:gd name="connsiteX325" fmla="*/ 137378 w 506956"/>
              <a:gd name="connsiteY325" fmla="*/ 41050 h 506956"/>
              <a:gd name="connsiteX326" fmla="*/ 133162 w 506956"/>
              <a:gd name="connsiteY326" fmla="*/ 47742 h 506956"/>
              <a:gd name="connsiteX327" fmla="*/ 129000 w 506956"/>
              <a:gd name="connsiteY327" fmla="*/ 47742 h 506956"/>
              <a:gd name="connsiteX328" fmla="*/ 135311 w 506956"/>
              <a:gd name="connsiteY328" fmla="*/ 37895 h 506956"/>
              <a:gd name="connsiteX329" fmla="*/ 129408 w 506956"/>
              <a:gd name="connsiteY329" fmla="*/ 28701 h 506956"/>
              <a:gd name="connsiteX330" fmla="*/ 133570 w 506956"/>
              <a:gd name="connsiteY330" fmla="*/ 28701 h 506956"/>
              <a:gd name="connsiteX331" fmla="*/ 137378 w 506956"/>
              <a:gd name="connsiteY331" fmla="*/ 34685 h 506956"/>
              <a:gd name="connsiteX332" fmla="*/ 141186 w 506956"/>
              <a:gd name="connsiteY332" fmla="*/ 28701 h 506956"/>
              <a:gd name="connsiteX333" fmla="*/ 145348 w 506956"/>
              <a:gd name="connsiteY333" fmla="*/ 28701 h 506956"/>
              <a:gd name="connsiteX334" fmla="*/ 139445 w 506956"/>
              <a:gd name="connsiteY334" fmla="*/ 37895 h 506956"/>
              <a:gd name="connsiteX335" fmla="*/ 145756 w 506956"/>
              <a:gd name="connsiteY335" fmla="*/ 47742 h 506956"/>
              <a:gd name="connsiteX336" fmla="*/ 141594 w 506956"/>
              <a:gd name="connsiteY336" fmla="*/ 47742 h 506956"/>
              <a:gd name="connsiteX337" fmla="*/ 137378 w 506956"/>
              <a:gd name="connsiteY337" fmla="*/ 41050 h 506956"/>
              <a:gd name="connsiteX338" fmla="*/ 163178 w 506956"/>
              <a:gd name="connsiteY338" fmla="*/ 41050 h 506956"/>
              <a:gd name="connsiteX339" fmla="*/ 158962 w 506956"/>
              <a:gd name="connsiteY339" fmla="*/ 47742 h 506956"/>
              <a:gd name="connsiteX340" fmla="*/ 154800 w 506956"/>
              <a:gd name="connsiteY340" fmla="*/ 47742 h 506956"/>
              <a:gd name="connsiteX341" fmla="*/ 161111 w 506956"/>
              <a:gd name="connsiteY341" fmla="*/ 37895 h 506956"/>
              <a:gd name="connsiteX342" fmla="*/ 155208 w 506956"/>
              <a:gd name="connsiteY342" fmla="*/ 28701 h 506956"/>
              <a:gd name="connsiteX343" fmla="*/ 159370 w 506956"/>
              <a:gd name="connsiteY343" fmla="*/ 28701 h 506956"/>
              <a:gd name="connsiteX344" fmla="*/ 163178 w 506956"/>
              <a:gd name="connsiteY344" fmla="*/ 34685 h 506956"/>
              <a:gd name="connsiteX345" fmla="*/ 166986 w 506956"/>
              <a:gd name="connsiteY345" fmla="*/ 28701 h 506956"/>
              <a:gd name="connsiteX346" fmla="*/ 171148 w 506956"/>
              <a:gd name="connsiteY346" fmla="*/ 28701 h 506956"/>
              <a:gd name="connsiteX347" fmla="*/ 165245 w 506956"/>
              <a:gd name="connsiteY347" fmla="*/ 37895 h 506956"/>
              <a:gd name="connsiteX348" fmla="*/ 171556 w 506956"/>
              <a:gd name="connsiteY348" fmla="*/ 47742 h 506956"/>
              <a:gd name="connsiteX349" fmla="*/ 167394 w 506956"/>
              <a:gd name="connsiteY349" fmla="*/ 47742 h 506956"/>
              <a:gd name="connsiteX350" fmla="*/ 163178 w 506956"/>
              <a:gd name="connsiteY350" fmla="*/ 41050 h 506956"/>
              <a:gd name="connsiteX351" fmla="*/ 188978 w 506956"/>
              <a:gd name="connsiteY351" fmla="*/ 41050 h 506956"/>
              <a:gd name="connsiteX352" fmla="*/ 184762 w 506956"/>
              <a:gd name="connsiteY352" fmla="*/ 47742 h 506956"/>
              <a:gd name="connsiteX353" fmla="*/ 180601 w 506956"/>
              <a:gd name="connsiteY353" fmla="*/ 47742 h 506956"/>
              <a:gd name="connsiteX354" fmla="*/ 186911 w 506956"/>
              <a:gd name="connsiteY354" fmla="*/ 37895 h 506956"/>
              <a:gd name="connsiteX355" fmla="*/ 181009 w 506956"/>
              <a:gd name="connsiteY355" fmla="*/ 28701 h 506956"/>
              <a:gd name="connsiteX356" fmla="*/ 185170 w 506956"/>
              <a:gd name="connsiteY356" fmla="*/ 28701 h 506956"/>
              <a:gd name="connsiteX357" fmla="*/ 188978 w 506956"/>
              <a:gd name="connsiteY357" fmla="*/ 34685 h 506956"/>
              <a:gd name="connsiteX358" fmla="*/ 192786 w 506956"/>
              <a:gd name="connsiteY358" fmla="*/ 28701 h 506956"/>
              <a:gd name="connsiteX359" fmla="*/ 196948 w 506956"/>
              <a:gd name="connsiteY359" fmla="*/ 28701 h 506956"/>
              <a:gd name="connsiteX360" fmla="*/ 191045 w 506956"/>
              <a:gd name="connsiteY360" fmla="*/ 37895 h 506956"/>
              <a:gd name="connsiteX361" fmla="*/ 197356 w 506956"/>
              <a:gd name="connsiteY361" fmla="*/ 47742 h 506956"/>
              <a:gd name="connsiteX362" fmla="*/ 193194 w 506956"/>
              <a:gd name="connsiteY362" fmla="*/ 47742 h 506956"/>
              <a:gd name="connsiteX363" fmla="*/ 188978 w 506956"/>
              <a:gd name="connsiteY363" fmla="*/ 41050 h 506956"/>
              <a:gd name="connsiteX364" fmla="*/ 214778 w 506956"/>
              <a:gd name="connsiteY364" fmla="*/ 41050 h 506956"/>
              <a:gd name="connsiteX365" fmla="*/ 210562 w 506956"/>
              <a:gd name="connsiteY365" fmla="*/ 47742 h 506956"/>
              <a:gd name="connsiteX366" fmla="*/ 206401 w 506956"/>
              <a:gd name="connsiteY366" fmla="*/ 47742 h 506956"/>
              <a:gd name="connsiteX367" fmla="*/ 212711 w 506956"/>
              <a:gd name="connsiteY367" fmla="*/ 37895 h 506956"/>
              <a:gd name="connsiteX368" fmla="*/ 206809 w 506956"/>
              <a:gd name="connsiteY368" fmla="*/ 28701 h 506956"/>
              <a:gd name="connsiteX369" fmla="*/ 210970 w 506956"/>
              <a:gd name="connsiteY369" fmla="*/ 28701 h 506956"/>
              <a:gd name="connsiteX370" fmla="*/ 214778 w 506956"/>
              <a:gd name="connsiteY370" fmla="*/ 34685 h 506956"/>
              <a:gd name="connsiteX371" fmla="*/ 218586 w 506956"/>
              <a:gd name="connsiteY371" fmla="*/ 28701 h 506956"/>
              <a:gd name="connsiteX372" fmla="*/ 222748 w 506956"/>
              <a:gd name="connsiteY372" fmla="*/ 28701 h 506956"/>
              <a:gd name="connsiteX373" fmla="*/ 216846 w 506956"/>
              <a:gd name="connsiteY373" fmla="*/ 37895 h 506956"/>
              <a:gd name="connsiteX374" fmla="*/ 223156 w 506956"/>
              <a:gd name="connsiteY374" fmla="*/ 47742 h 506956"/>
              <a:gd name="connsiteX375" fmla="*/ 218994 w 506956"/>
              <a:gd name="connsiteY375" fmla="*/ 47742 h 506956"/>
              <a:gd name="connsiteX376" fmla="*/ 214778 w 506956"/>
              <a:gd name="connsiteY376" fmla="*/ 41050 h 506956"/>
              <a:gd name="connsiteX377" fmla="*/ 240578 w 506956"/>
              <a:gd name="connsiteY377" fmla="*/ 41050 h 506956"/>
              <a:gd name="connsiteX378" fmla="*/ 236362 w 506956"/>
              <a:gd name="connsiteY378" fmla="*/ 47742 h 506956"/>
              <a:gd name="connsiteX379" fmla="*/ 232201 w 506956"/>
              <a:gd name="connsiteY379" fmla="*/ 47742 h 506956"/>
              <a:gd name="connsiteX380" fmla="*/ 238511 w 506956"/>
              <a:gd name="connsiteY380" fmla="*/ 37895 h 506956"/>
              <a:gd name="connsiteX381" fmla="*/ 232609 w 506956"/>
              <a:gd name="connsiteY381" fmla="*/ 28701 h 506956"/>
              <a:gd name="connsiteX382" fmla="*/ 236770 w 506956"/>
              <a:gd name="connsiteY382" fmla="*/ 28701 h 506956"/>
              <a:gd name="connsiteX383" fmla="*/ 240578 w 506956"/>
              <a:gd name="connsiteY383" fmla="*/ 34685 h 506956"/>
              <a:gd name="connsiteX384" fmla="*/ 244386 w 506956"/>
              <a:gd name="connsiteY384" fmla="*/ 28701 h 506956"/>
              <a:gd name="connsiteX385" fmla="*/ 248548 w 506956"/>
              <a:gd name="connsiteY385" fmla="*/ 28701 h 506956"/>
              <a:gd name="connsiteX386" fmla="*/ 242646 w 506956"/>
              <a:gd name="connsiteY386" fmla="*/ 37895 h 506956"/>
              <a:gd name="connsiteX387" fmla="*/ 248956 w 506956"/>
              <a:gd name="connsiteY387" fmla="*/ 47742 h 506956"/>
              <a:gd name="connsiteX388" fmla="*/ 244794 w 506956"/>
              <a:gd name="connsiteY388" fmla="*/ 47742 h 506956"/>
              <a:gd name="connsiteX389" fmla="*/ 240578 w 506956"/>
              <a:gd name="connsiteY389" fmla="*/ 41050 h 506956"/>
              <a:gd name="connsiteX390" fmla="*/ 266378 w 506956"/>
              <a:gd name="connsiteY390" fmla="*/ 41050 h 506956"/>
              <a:gd name="connsiteX391" fmla="*/ 262162 w 506956"/>
              <a:gd name="connsiteY391" fmla="*/ 47742 h 506956"/>
              <a:gd name="connsiteX392" fmla="*/ 258001 w 506956"/>
              <a:gd name="connsiteY392" fmla="*/ 47742 h 506956"/>
              <a:gd name="connsiteX393" fmla="*/ 264311 w 506956"/>
              <a:gd name="connsiteY393" fmla="*/ 37895 h 506956"/>
              <a:gd name="connsiteX394" fmla="*/ 258409 w 506956"/>
              <a:gd name="connsiteY394" fmla="*/ 28701 h 506956"/>
              <a:gd name="connsiteX395" fmla="*/ 262570 w 506956"/>
              <a:gd name="connsiteY395" fmla="*/ 28701 h 506956"/>
              <a:gd name="connsiteX396" fmla="*/ 266378 w 506956"/>
              <a:gd name="connsiteY396" fmla="*/ 34685 h 506956"/>
              <a:gd name="connsiteX397" fmla="*/ 270187 w 506956"/>
              <a:gd name="connsiteY397" fmla="*/ 28701 h 506956"/>
              <a:gd name="connsiteX398" fmla="*/ 274348 w 506956"/>
              <a:gd name="connsiteY398" fmla="*/ 28701 h 506956"/>
              <a:gd name="connsiteX399" fmla="*/ 268446 w 506956"/>
              <a:gd name="connsiteY399" fmla="*/ 37895 h 506956"/>
              <a:gd name="connsiteX400" fmla="*/ 274756 w 506956"/>
              <a:gd name="connsiteY400" fmla="*/ 47742 h 506956"/>
              <a:gd name="connsiteX401" fmla="*/ 270595 w 506956"/>
              <a:gd name="connsiteY401" fmla="*/ 47742 h 506956"/>
              <a:gd name="connsiteX402" fmla="*/ 266378 w 506956"/>
              <a:gd name="connsiteY402" fmla="*/ 41050 h 506956"/>
              <a:gd name="connsiteX403" fmla="*/ 292179 w 506956"/>
              <a:gd name="connsiteY403" fmla="*/ 41050 h 506956"/>
              <a:gd name="connsiteX404" fmla="*/ 287962 w 506956"/>
              <a:gd name="connsiteY404" fmla="*/ 47742 h 506956"/>
              <a:gd name="connsiteX405" fmla="*/ 283801 w 506956"/>
              <a:gd name="connsiteY405" fmla="*/ 47742 h 506956"/>
              <a:gd name="connsiteX406" fmla="*/ 290111 w 506956"/>
              <a:gd name="connsiteY406" fmla="*/ 37895 h 506956"/>
              <a:gd name="connsiteX407" fmla="*/ 284209 w 506956"/>
              <a:gd name="connsiteY407" fmla="*/ 28701 h 506956"/>
              <a:gd name="connsiteX408" fmla="*/ 288370 w 506956"/>
              <a:gd name="connsiteY408" fmla="*/ 28701 h 506956"/>
              <a:gd name="connsiteX409" fmla="*/ 292179 w 506956"/>
              <a:gd name="connsiteY409" fmla="*/ 34685 h 506956"/>
              <a:gd name="connsiteX410" fmla="*/ 295987 w 506956"/>
              <a:gd name="connsiteY410" fmla="*/ 28701 h 506956"/>
              <a:gd name="connsiteX411" fmla="*/ 300148 w 506956"/>
              <a:gd name="connsiteY411" fmla="*/ 28701 h 506956"/>
              <a:gd name="connsiteX412" fmla="*/ 294246 w 506956"/>
              <a:gd name="connsiteY412" fmla="*/ 37895 h 506956"/>
              <a:gd name="connsiteX413" fmla="*/ 300556 w 506956"/>
              <a:gd name="connsiteY413" fmla="*/ 47742 h 506956"/>
              <a:gd name="connsiteX414" fmla="*/ 296395 w 506956"/>
              <a:gd name="connsiteY414" fmla="*/ 47742 h 506956"/>
              <a:gd name="connsiteX415" fmla="*/ 292179 w 506956"/>
              <a:gd name="connsiteY415" fmla="*/ 41050 h 506956"/>
              <a:gd name="connsiteX416" fmla="*/ 317979 w 506956"/>
              <a:gd name="connsiteY416" fmla="*/ 41050 h 506956"/>
              <a:gd name="connsiteX417" fmla="*/ 313762 w 506956"/>
              <a:gd name="connsiteY417" fmla="*/ 47742 h 506956"/>
              <a:gd name="connsiteX418" fmla="*/ 309601 w 506956"/>
              <a:gd name="connsiteY418" fmla="*/ 47742 h 506956"/>
              <a:gd name="connsiteX419" fmla="*/ 315911 w 506956"/>
              <a:gd name="connsiteY419" fmla="*/ 37895 h 506956"/>
              <a:gd name="connsiteX420" fmla="*/ 310009 w 506956"/>
              <a:gd name="connsiteY420" fmla="*/ 28701 h 506956"/>
              <a:gd name="connsiteX421" fmla="*/ 314170 w 506956"/>
              <a:gd name="connsiteY421" fmla="*/ 28701 h 506956"/>
              <a:gd name="connsiteX422" fmla="*/ 317979 w 506956"/>
              <a:gd name="connsiteY422" fmla="*/ 34685 h 506956"/>
              <a:gd name="connsiteX423" fmla="*/ 321787 w 506956"/>
              <a:gd name="connsiteY423" fmla="*/ 28701 h 506956"/>
              <a:gd name="connsiteX424" fmla="*/ 325948 w 506956"/>
              <a:gd name="connsiteY424" fmla="*/ 28701 h 506956"/>
              <a:gd name="connsiteX425" fmla="*/ 320046 w 506956"/>
              <a:gd name="connsiteY425" fmla="*/ 37895 h 506956"/>
              <a:gd name="connsiteX426" fmla="*/ 326356 w 506956"/>
              <a:gd name="connsiteY426" fmla="*/ 47742 h 506956"/>
              <a:gd name="connsiteX427" fmla="*/ 322195 w 506956"/>
              <a:gd name="connsiteY427" fmla="*/ 47742 h 506956"/>
              <a:gd name="connsiteX428" fmla="*/ 317979 w 506956"/>
              <a:gd name="connsiteY428" fmla="*/ 41050 h 506956"/>
              <a:gd name="connsiteX429" fmla="*/ 343779 w 506956"/>
              <a:gd name="connsiteY429" fmla="*/ 41050 h 506956"/>
              <a:gd name="connsiteX430" fmla="*/ 339563 w 506956"/>
              <a:gd name="connsiteY430" fmla="*/ 47742 h 506956"/>
              <a:gd name="connsiteX431" fmla="*/ 335401 w 506956"/>
              <a:gd name="connsiteY431" fmla="*/ 47742 h 506956"/>
              <a:gd name="connsiteX432" fmla="*/ 341711 w 506956"/>
              <a:gd name="connsiteY432" fmla="*/ 37895 h 506956"/>
              <a:gd name="connsiteX433" fmla="*/ 335809 w 506956"/>
              <a:gd name="connsiteY433" fmla="*/ 28701 h 506956"/>
              <a:gd name="connsiteX434" fmla="*/ 339971 w 506956"/>
              <a:gd name="connsiteY434" fmla="*/ 28701 h 506956"/>
              <a:gd name="connsiteX435" fmla="*/ 343779 w 506956"/>
              <a:gd name="connsiteY435" fmla="*/ 34685 h 506956"/>
              <a:gd name="connsiteX436" fmla="*/ 347587 w 506956"/>
              <a:gd name="connsiteY436" fmla="*/ 28701 h 506956"/>
              <a:gd name="connsiteX437" fmla="*/ 351748 w 506956"/>
              <a:gd name="connsiteY437" fmla="*/ 28701 h 506956"/>
              <a:gd name="connsiteX438" fmla="*/ 345846 w 506956"/>
              <a:gd name="connsiteY438" fmla="*/ 37895 h 506956"/>
              <a:gd name="connsiteX439" fmla="*/ 352156 w 506956"/>
              <a:gd name="connsiteY439" fmla="*/ 47742 h 506956"/>
              <a:gd name="connsiteX440" fmla="*/ 347995 w 506956"/>
              <a:gd name="connsiteY440" fmla="*/ 47742 h 506956"/>
              <a:gd name="connsiteX441" fmla="*/ 343779 w 506956"/>
              <a:gd name="connsiteY441" fmla="*/ 41050 h 506956"/>
              <a:gd name="connsiteX442" fmla="*/ 369579 w 506956"/>
              <a:gd name="connsiteY442" fmla="*/ 41050 h 506956"/>
              <a:gd name="connsiteX443" fmla="*/ 365363 w 506956"/>
              <a:gd name="connsiteY443" fmla="*/ 47742 h 506956"/>
              <a:gd name="connsiteX444" fmla="*/ 361201 w 506956"/>
              <a:gd name="connsiteY444" fmla="*/ 47742 h 506956"/>
              <a:gd name="connsiteX445" fmla="*/ 367511 w 506956"/>
              <a:gd name="connsiteY445" fmla="*/ 37895 h 506956"/>
              <a:gd name="connsiteX446" fmla="*/ 361609 w 506956"/>
              <a:gd name="connsiteY446" fmla="*/ 28701 h 506956"/>
              <a:gd name="connsiteX447" fmla="*/ 365771 w 506956"/>
              <a:gd name="connsiteY447" fmla="*/ 28701 h 506956"/>
              <a:gd name="connsiteX448" fmla="*/ 369579 w 506956"/>
              <a:gd name="connsiteY448" fmla="*/ 34685 h 506956"/>
              <a:gd name="connsiteX449" fmla="*/ 373387 w 506956"/>
              <a:gd name="connsiteY449" fmla="*/ 28701 h 506956"/>
              <a:gd name="connsiteX450" fmla="*/ 377548 w 506956"/>
              <a:gd name="connsiteY450" fmla="*/ 28701 h 506956"/>
              <a:gd name="connsiteX451" fmla="*/ 371646 w 506956"/>
              <a:gd name="connsiteY451" fmla="*/ 37895 h 506956"/>
              <a:gd name="connsiteX452" fmla="*/ 377956 w 506956"/>
              <a:gd name="connsiteY452" fmla="*/ 47742 h 506956"/>
              <a:gd name="connsiteX453" fmla="*/ 373795 w 506956"/>
              <a:gd name="connsiteY453" fmla="*/ 47742 h 506956"/>
              <a:gd name="connsiteX454" fmla="*/ 369579 w 506956"/>
              <a:gd name="connsiteY454" fmla="*/ 41050 h 506956"/>
              <a:gd name="connsiteX455" fmla="*/ 395379 w 506956"/>
              <a:gd name="connsiteY455" fmla="*/ 41050 h 506956"/>
              <a:gd name="connsiteX456" fmla="*/ 391163 w 506956"/>
              <a:gd name="connsiteY456" fmla="*/ 47742 h 506956"/>
              <a:gd name="connsiteX457" fmla="*/ 387001 w 506956"/>
              <a:gd name="connsiteY457" fmla="*/ 47742 h 506956"/>
              <a:gd name="connsiteX458" fmla="*/ 393312 w 506956"/>
              <a:gd name="connsiteY458" fmla="*/ 37895 h 506956"/>
              <a:gd name="connsiteX459" fmla="*/ 387409 w 506956"/>
              <a:gd name="connsiteY459" fmla="*/ 28701 h 506956"/>
              <a:gd name="connsiteX460" fmla="*/ 391571 w 506956"/>
              <a:gd name="connsiteY460" fmla="*/ 28701 h 506956"/>
              <a:gd name="connsiteX461" fmla="*/ 395379 w 506956"/>
              <a:gd name="connsiteY461" fmla="*/ 34685 h 506956"/>
              <a:gd name="connsiteX462" fmla="*/ 399187 w 506956"/>
              <a:gd name="connsiteY462" fmla="*/ 28701 h 506956"/>
              <a:gd name="connsiteX463" fmla="*/ 403348 w 506956"/>
              <a:gd name="connsiteY463" fmla="*/ 28701 h 506956"/>
              <a:gd name="connsiteX464" fmla="*/ 397446 w 506956"/>
              <a:gd name="connsiteY464" fmla="*/ 37895 h 506956"/>
              <a:gd name="connsiteX465" fmla="*/ 403756 w 506956"/>
              <a:gd name="connsiteY465" fmla="*/ 47742 h 506956"/>
              <a:gd name="connsiteX466" fmla="*/ 399595 w 506956"/>
              <a:gd name="connsiteY466" fmla="*/ 47742 h 506956"/>
              <a:gd name="connsiteX467" fmla="*/ 395379 w 506956"/>
              <a:gd name="connsiteY467" fmla="*/ 41050 h 506956"/>
              <a:gd name="connsiteX468" fmla="*/ 421179 w 506956"/>
              <a:gd name="connsiteY468" fmla="*/ 41050 h 506956"/>
              <a:gd name="connsiteX469" fmla="*/ 416963 w 506956"/>
              <a:gd name="connsiteY469" fmla="*/ 47742 h 506956"/>
              <a:gd name="connsiteX470" fmla="*/ 412801 w 506956"/>
              <a:gd name="connsiteY470" fmla="*/ 47742 h 506956"/>
              <a:gd name="connsiteX471" fmla="*/ 419112 w 506956"/>
              <a:gd name="connsiteY471" fmla="*/ 37895 h 506956"/>
              <a:gd name="connsiteX472" fmla="*/ 413209 w 506956"/>
              <a:gd name="connsiteY472" fmla="*/ 28701 h 506956"/>
              <a:gd name="connsiteX473" fmla="*/ 417371 w 506956"/>
              <a:gd name="connsiteY473" fmla="*/ 28701 h 506956"/>
              <a:gd name="connsiteX474" fmla="*/ 421179 w 506956"/>
              <a:gd name="connsiteY474" fmla="*/ 34685 h 506956"/>
              <a:gd name="connsiteX475" fmla="*/ 424987 w 506956"/>
              <a:gd name="connsiteY475" fmla="*/ 28701 h 506956"/>
              <a:gd name="connsiteX476" fmla="*/ 429149 w 506956"/>
              <a:gd name="connsiteY476" fmla="*/ 28701 h 506956"/>
              <a:gd name="connsiteX477" fmla="*/ 423246 w 506956"/>
              <a:gd name="connsiteY477" fmla="*/ 37895 h 506956"/>
              <a:gd name="connsiteX478" fmla="*/ 429557 w 506956"/>
              <a:gd name="connsiteY478" fmla="*/ 47742 h 506956"/>
              <a:gd name="connsiteX479" fmla="*/ 425395 w 506956"/>
              <a:gd name="connsiteY479" fmla="*/ 47742 h 506956"/>
              <a:gd name="connsiteX480" fmla="*/ 421179 w 506956"/>
              <a:gd name="connsiteY480" fmla="*/ 41050 h 506956"/>
              <a:gd name="connsiteX481" fmla="*/ 446979 w 506956"/>
              <a:gd name="connsiteY481" fmla="*/ 41050 h 506956"/>
              <a:gd name="connsiteX482" fmla="*/ 442763 w 506956"/>
              <a:gd name="connsiteY482" fmla="*/ 47742 h 506956"/>
              <a:gd name="connsiteX483" fmla="*/ 438601 w 506956"/>
              <a:gd name="connsiteY483" fmla="*/ 47742 h 506956"/>
              <a:gd name="connsiteX484" fmla="*/ 444912 w 506956"/>
              <a:gd name="connsiteY484" fmla="*/ 37895 h 506956"/>
              <a:gd name="connsiteX485" fmla="*/ 439009 w 506956"/>
              <a:gd name="connsiteY485" fmla="*/ 28701 h 506956"/>
              <a:gd name="connsiteX486" fmla="*/ 443171 w 506956"/>
              <a:gd name="connsiteY486" fmla="*/ 28701 h 506956"/>
              <a:gd name="connsiteX487" fmla="*/ 446979 w 506956"/>
              <a:gd name="connsiteY487" fmla="*/ 34685 h 506956"/>
              <a:gd name="connsiteX488" fmla="*/ 450787 w 506956"/>
              <a:gd name="connsiteY488" fmla="*/ 28701 h 506956"/>
              <a:gd name="connsiteX489" fmla="*/ 454949 w 506956"/>
              <a:gd name="connsiteY489" fmla="*/ 28701 h 506956"/>
              <a:gd name="connsiteX490" fmla="*/ 449046 w 506956"/>
              <a:gd name="connsiteY490" fmla="*/ 37895 h 506956"/>
              <a:gd name="connsiteX491" fmla="*/ 455357 w 506956"/>
              <a:gd name="connsiteY491" fmla="*/ 47742 h 506956"/>
              <a:gd name="connsiteX492" fmla="*/ 451195 w 506956"/>
              <a:gd name="connsiteY492" fmla="*/ 47742 h 506956"/>
              <a:gd name="connsiteX493" fmla="*/ 446979 w 506956"/>
              <a:gd name="connsiteY493" fmla="*/ 41050 h 506956"/>
              <a:gd name="connsiteX494" fmla="*/ 472779 w 506956"/>
              <a:gd name="connsiteY494" fmla="*/ 41050 h 506956"/>
              <a:gd name="connsiteX495" fmla="*/ 468563 w 506956"/>
              <a:gd name="connsiteY495" fmla="*/ 47742 h 506956"/>
              <a:gd name="connsiteX496" fmla="*/ 464401 w 506956"/>
              <a:gd name="connsiteY496" fmla="*/ 47742 h 506956"/>
              <a:gd name="connsiteX497" fmla="*/ 470712 w 506956"/>
              <a:gd name="connsiteY497" fmla="*/ 37895 h 506956"/>
              <a:gd name="connsiteX498" fmla="*/ 464809 w 506956"/>
              <a:gd name="connsiteY498" fmla="*/ 28701 h 506956"/>
              <a:gd name="connsiteX499" fmla="*/ 468971 w 506956"/>
              <a:gd name="connsiteY499" fmla="*/ 28701 h 506956"/>
              <a:gd name="connsiteX500" fmla="*/ 472779 w 506956"/>
              <a:gd name="connsiteY500" fmla="*/ 34685 h 506956"/>
              <a:gd name="connsiteX501" fmla="*/ 476587 w 506956"/>
              <a:gd name="connsiteY501" fmla="*/ 28701 h 506956"/>
              <a:gd name="connsiteX502" fmla="*/ 480749 w 506956"/>
              <a:gd name="connsiteY502" fmla="*/ 28701 h 506956"/>
              <a:gd name="connsiteX503" fmla="*/ 474846 w 506956"/>
              <a:gd name="connsiteY503" fmla="*/ 37895 h 506956"/>
              <a:gd name="connsiteX504" fmla="*/ 481157 w 506956"/>
              <a:gd name="connsiteY504" fmla="*/ 47742 h 506956"/>
              <a:gd name="connsiteX505" fmla="*/ 476995 w 506956"/>
              <a:gd name="connsiteY505" fmla="*/ 47742 h 506956"/>
              <a:gd name="connsiteX506" fmla="*/ 472779 w 506956"/>
              <a:gd name="connsiteY506" fmla="*/ 41050 h 506956"/>
              <a:gd name="connsiteX507" fmla="*/ 498579 w 506956"/>
              <a:gd name="connsiteY507" fmla="*/ 41050 h 506956"/>
              <a:gd name="connsiteX508" fmla="*/ 494363 w 506956"/>
              <a:gd name="connsiteY508" fmla="*/ 47742 h 506956"/>
              <a:gd name="connsiteX509" fmla="*/ 490201 w 506956"/>
              <a:gd name="connsiteY509" fmla="*/ 47742 h 506956"/>
              <a:gd name="connsiteX510" fmla="*/ 496512 w 506956"/>
              <a:gd name="connsiteY510" fmla="*/ 37895 h 506956"/>
              <a:gd name="connsiteX511" fmla="*/ 490609 w 506956"/>
              <a:gd name="connsiteY511" fmla="*/ 28701 h 506956"/>
              <a:gd name="connsiteX512" fmla="*/ 494771 w 506956"/>
              <a:gd name="connsiteY512" fmla="*/ 28701 h 506956"/>
              <a:gd name="connsiteX513" fmla="*/ 498579 w 506956"/>
              <a:gd name="connsiteY513" fmla="*/ 34685 h 506956"/>
              <a:gd name="connsiteX514" fmla="*/ 502387 w 506956"/>
              <a:gd name="connsiteY514" fmla="*/ 28701 h 506956"/>
              <a:gd name="connsiteX515" fmla="*/ 506549 w 506956"/>
              <a:gd name="connsiteY515" fmla="*/ 28701 h 506956"/>
              <a:gd name="connsiteX516" fmla="*/ 500646 w 506956"/>
              <a:gd name="connsiteY516" fmla="*/ 37895 h 506956"/>
              <a:gd name="connsiteX517" fmla="*/ 506957 w 506956"/>
              <a:gd name="connsiteY517" fmla="*/ 47742 h 506956"/>
              <a:gd name="connsiteX518" fmla="*/ 502795 w 506956"/>
              <a:gd name="connsiteY518" fmla="*/ 47742 h 506956"/>
              <a:gd name="connsiteX519" fmla="*/ 498579 w 506956"/>
              <a:gd name="connsiteY519" fmla="*/ 41050 h 506956"/>
              <a:gd name="connsiteX520" fmla="*/ 8378 w 506956"/>
              <a:gd name="connsiteY520" fmla="*/ 69751 h 506956"/>
              <a:gd name="connsiteX521" fmla="*/ 4162 w 506956"/>
              <a:gd name="connsiteY521" fmla="*/ 76443 h 506956"/>
              <a:gd name="connsiteX522" fmla="*/ 0 w 506956"/>
              <a:gd name="connsiteY522" fmla="*/ 76443 h 506956"/>
              <a:gd name="connsiteX523" fmla="*/ 6310 w 506956"/>
              <a:gd name="connsiteY523" fmla="*/ 66596 h 506956"/>
              <a:gd name="connsiteX524" fmla="*/ 408 w 506956"/>
              <a:gd name="connsiteY524" fmla="*/ 57402 h 506956"/>
              <a:gd name="connsiteX525" fmla="*/ 4570 w 506956"/>
              <a:gd name="connsiteY525" fmla="*/ 57402 h 506956"/>
              <a:gd name="connsiteX526" fmla="*/ 8378 w 506956"/>
              <a:gd name="connsiteY526" fmla="*/ 63386 h 506956"/>
              <a:gd name="connsiteX527" fmla="*/ 12186 w 506956"/>
              <a:gd name="connsiteY527" fmla="*/ 57402 h 506956"/>
              <a:gd name="connsiteX528" fmla="*/ 16347 w 506956"/>
              <a:gd name="connsiteY528" fmla="*/ 57402 h 506956"/>
              <a:gd name="connsiteX529" fmla="*/ 10445 w 506956"/>
              <a:gd name="connsiteY529" fmla="*/ 66596 h 506956"/>
              <a:gd name="connsiteX530" fmla="*/ 16755 w 506956"/>
              <a:gd name="connsiteY530" fmla="*/ 76443 h 506956"/>
              <a:gd name="connsiteX531" fmla="*/ 12594 w 506956"/>
              <a:gd name="connsiteY531" fmla="*/ 76443 h 506956"/>
              <a:gd name="connsiteX532" fmla="*/ 8378 w 506956"/>
              <a:gd name="connsiteY532" fmla="*/ 69751 h 506956"/>
              <a:gd name="connsiteX533" fmla="*/ 34178 w 506956"/>
              <a:gd name="connsiteY533" fmla="*/ 69751 h 506956"/>
              <a:gd name="connsiteX534" fmla="*/ 29962 w 506956"/>
              <a:gd name="connsiteY534" fmla="*/ 76443 h 506956"/>
              <a:gd name="connsiteX535" fmla="*/ 25800 w 506956"/>
              <a:gd name="connsiteY535" fmla="*/ 76443 h 506956"/>
              <a:gd name="connsiteX536" fmla="*/ 32110 w 506956"/>
              <a:gd name="connsiteY536" fmla="*/ 66596 h 506956"/>
              <a:gd name="connsiteX537" fmla="*/ 26208 w 506956"/>
              <a:gd name="connsiteY537" fmla="*/ 57402 h 506956"/>
              <a:gd name="connsiteX538" fmla="*/ 30370 w 506956"/>
              <a:gd name="connsiteY538" fmla="*/ 57402 h 506956"/>
              <a:gd name="connsiteX539" fmla="*/ 34178 w 506956"/>
              <a:gd name="connsiteY539" fmla="*/ 63386 h 506956"/>
              <a:gd name="connsiteX540" fmla="*/ 37986 w 506956"/>
              <a:gd name="connsiteY540" fmla="*/ 57402 h 506956"/>
              <a:gd name="connsiteX541" fmla="*/ 42147 w 506956"/>
              <a:gd name="connsiteY541" fmla="*/ 57402 h 506956"/>
              <a:gd name="connsiteX542" fmla="*/ 36245 w 506956"/>
              <a:gd name="connsiteY542" fmla="*/ 66596 h 506956"/>
              <a:gd name="connsiteX543" fmla="*/ 42555 w 506956"/>
              <a:gd name="connsiteY543" fmla="*/ 76443 h 506956"/>
              <a:gd name="connsiteX544" fmla="*/ 38394 w 506956"/>
              <a:gd name="connsiteY544" fmla="*/ 76443 h 506956"/>
              <a:gd name="connsiteX545" fmla="*/ 34178 w 506956"/>
              <a:gd name="connsiteY545" fmla="*/ 69751 h 506956"/>
              <a:gd name="connsiteX546" fmla="*/ 59978 w 506956"/>
              <a:gd name="connsiteY546" fmla="*/ 69751 h 506956"/>
              <a:gd name="connsiteX547" fmla="*/ 55762 w 506956"/>
              <a:gd name="connsiteY547" fmla="*/ 76443 h 506956"/>
              <a:gd name="connsiteX548" fmla="*/ 51600 w 506956"/>
              <a:gd name="connsiteY548" fmla="*/ 76443 h 506956"/>
              <a:gd name="connsiteX549" fmla="*/ 57911 w 506956"/>
              <a:gd name="connsiteY549" fmla="*/ 66596 h 506956"/>
              <a:gd name="connsiteX550" fmla="*/ 52008 w 506956"/>
              <a:gd name="connsiteY550" fmla="*/ 57402 h 506956"/>
              <a:gd name="connsiteX551" fmla="*/ 56170 w 506956"/>
              <a:gd name="connsiteY551" fmla="*/ 57402 h 506956"/>
              <a:gd name="connsiteX552" fmla="*/ 59978 w 506956"/>
              <a:gd name="connsiteY552" fmla="*/ 63386 h 506956"/>
              <a:gd name="connsiteX553" fmla="*/ 63786 w 506956"/>
              <a:gd name="connsiteY553" fmla="*/ 57402 h 506956"/>
              <a:gd name="connsiteX554" fmla="*/ 67948 w 506956"/>
              <a:gd name="connsiteY554" fmla="*/ 57402 h 506956"/>
              <a:gd name="connsiteX555" fmla="*/ 62045 w 506956"/>
              <a:gd name="connsiteY555" fmla="*/ 66596 h 506956"/>
              <a:gd name="connsiteX556" fmla="*/ 68356 w 506956"/>
              <a:gd name="connsiteY556" fmla="*/ 76443 h 506956"/>
              <a:gd name="connsiteX557" fmla="*/ 64194 w 506956"/>
              <a:gd name="connsiteY557" fmla="*/ 76443 h 506956"/>
              <a:gd name="connsiteX558" fmla="*/ 59978 w 506956"/>
              <a:gd name="connsiteY558" fmla="*/ 69751 h 506956"/>
              <a:gd name="connsiteX559" fmla="*/ 85778 w 506956"/>
              <a:gd name="connsiteY559" fmla="*/ 69751 h 506956"/>
              <a:gd name="connsiteX560" fmla="*/ 81562 w 506956"/>
              <a:gd name="connsiteY560" fmla="*/ 76443 h 506956"/>
              <a:gd name="connsiteX561" fmla="*/ 77400 w 506956"/>
              <a:gd name="connsiteY561" fmla="*/ 76443 h 506956"/>
              <a:gd name="connsiteX562" fmla="*/ 83711 w 506956"/>
              <a:gd name="connsiteY562" fmla="*/ 66596 h 506956"/>
              <a:gd name="connsiteX563" fmla="*/ 77808 w 506956"/>
              <a:gd name="connsiteY563" fmla="*/ 57402 h 506956"/>
              <a:gd name="connsiteX564" fmla="*/ 81970 w 506956"/>
              <a:gd name="connsiteY564" fmla="*/ 57402 h 506956"/>
              <a:gd name="connsiteX565" fmla="*/ 85778 w 506956"/>
              <a:gd name="connsiteY565" fmla="*/ 63386 h 506956"/>
              <a:gd name="connsiteX566" fmla="*/ 89586 w 506956"/>
              <a:gd name="connsiteY566" fmla="*/ 57402 h 506956"/>
              <a:gd name="connsiteX567" fmla="*/ 93748 w 506956"/>
              <a:gd name="connsiteY567" fmla="*/ 57402 h 506956"/>
              <a:gd name="connsiteX568" fmla="*/ 87845 w 506956"/>
              <a:gd name="connsiteY568" fmla="*/ 66596 h 506956"/>
              <a:gd name="connsiteX569" fmla="*/ 94156 w 506956"/>
              <a:gd name="connsiteY569" fmla="*/ 76443 h 506956"/>
              <a:gd name="connsiteX570" fmla="*/ 89994 w 506956"/>
              <a:gd name="connsiteY570" fmla="*/ 76443 h 506956"/>
              <a:gd name="connsiteX571" fmla="*/ 85778 w 506956"/>
              <a:gd name="connsiteY571" fmla="*/ 69751 h 506956"/>
              <a:gd name="connsiteX572" fmla="*/ 111578 w 506956"/>
              <a:gd name="connsiteY572" fmla="*/ 69751 h 506956"/>
              <a:gd name="connsiteX573" fmla="*/ 107362 w 506956"/>
              <a:gd name="connsiteY573" fmla="*/ 76443 h 506956"/>
              <a:gd name="connsiteX574" fmla="*/ 103200 w 506956"/>
              <a:gd name="connsiteY574" fmla="*/ 76443 h 506956"/>
              <a:gd name="connsiteX575" fmla="*/ 109511 w 506956"/>
              <a:gd name="connsiteY575" fmla="*/ 66596 h 506956"/>
              <a:gd name="connsiteX576" fmla="*/ 103608 w 506956"/>
              <a:gd name="connsiteY576" fmla="*/ 57402 h 506956"/>
              <a:gd name="connsiteX577" fmla="*/ 107770 w 506956"/>
              <a:gd name="connsiteY577" fmla="*/ 57402 h 506956"/>
              <a:gd name="connsiteX578" fmla="*/ 111578 w 506956"/>
              <a:gd name="connsiteY578" fmla="*/ 63386 h 506956"/>
              <a:gd name="connsiteX579" fmla="*/ 115386 w 506956"/>
              <a:gd name="connsiteY579" fmla="*/ 57402 h 506956"/>
              <a:gd name="connsiteX580" fmla="*/ 119548 w 506956"/>
              <a:gd name="connsiteY580" fmla="*/ 57402 h 506956"/>
              <a:gd name="connsiteX581" fmla="*/ 113645 w 506956"/>
              <a:gd name="connsiteY581" fmla="*/ 66596 h 506956"/>
              <a:gd name="connsiteX582" fmla="*/ 119956 w 506956"/>
              <a:gd name="connsiteY582" fmla="*/ 76443 h 506956"/>
              <a:gd name="connsiteX583" fmla="*/ 115794 w 506956"/>
              <a:gd name="connsiteY583" fmla="*/ 76443 h 506956"/>
              <a:gd name="connsiteX584" fmla="*/ 111578 w 506956"/>
              <a:gd name="connsiteY584" fmla="*/ 69751 h 506956"/>
              <a:gd name="connsiteX585" fmla="*/ 137378 w 506956"/>
              <a:gd name="connsiteY585" fmla="*/ 69751 h 506956"/>
              <a:gd name="connsiteX586" fmla="*/ 133162 w 506956"/>
              <a:gd name="connsiteY586" fmla="*/ 76443 h 506956"/>
              <a:gd name="connsiteX587" fmla="*/ 129000 w 506956"/>
              <a:gd name="connsiteY587" fmla="*/ 76443 h 506956"/>
              <a:gd name="connsiteX588" fmla="*/ 135311 w 506956"/>
              <a:gd name="connsiteY588" fmla="*/ 66596 h 506956"/>
              <a:gd name="connsiteX589" fmla="*/ 129408 w 506956"/>
              <a:gd name="connsiteY589" fmla="*/ 57402 h 506956"/>
              <a:gd name="connsiteX590" fmla="*/ 133570 w 506956"/>
              <a:gd name="connsiteY590" fmla="*/ 57402 h 506956"/>
              <a:gd name="connsiteX591" fmla="*/ 137378 w 506956"/>
              <a:gd name="connsiteY591" fmla="*/ 63386 h 506956"/>
              <a:gd name="connsiteX592" fmla="*/ 141186 w 506956"/>
              <a:gd name="connsiteY592" fmla="*/ 57402 h 506956"/>
              <a:gd name="connsiteX593" fmla="*/ 145348 w 506956"/>
              <a:gd name="connsiteY593" fmla="*/ 57402 h 506956"/>
              <a:gd name="connsiteX594" fmla="*/ 139445 w 506956"/>
              <a:gd name="connsiteY594" fmla="*/ 66596 h 506956"/>
              <a:gd name="connsiteX595" fmla="*/ 145756 w 506956"/>
              <a:gd name="connsiteY595" fmla="*/ 76443 h 506956"/>
              <a:gd name="connsiteX596" fmla="*/ 141594 w 506956"/>
              <a:gd name="connsiteY596" fmla="*/ 76443 h 506956"/>
              <a:gd name="connsiteX597" fmla="*/ 137378 w 506956"/>
              <a:gd name="connsiteY597" fmla="*/ 69751 h 506956"/>
              <a:gd name="connsiteX598" fmla="*/ 163178 w 506956"/>
              <a:gd name="connsiteY598" fmla="*/ 69751 h 506956"/>
              <a:gd name="connsiteX599" fmla="*/ 158962 w 506956"/>
              <a:gd name="connsiteY599" fmla="*/ 76443 h 506956"/>
              <a:gd name="connsiteX600" fmla="*/ 154800 w 506956"/>
              <a:gd name="connsiteY600" fmla="*/ 76443 h 506956"/>
              <a:gd name="connsiteX601" fmla="*/ 161111 w 506956"/>
              <a:gd name="connsiteY601" fmla="*/ 66596 h 506956"/>
              <a:gd name="connsiteX602" fmla="*/ 155208 w 506956"/>
              <a:gd name="connsiteY602" fmla="*/ 57402 h 506956"/>
              <a:gd name="connsiteX603" fmla="*/ 159370 w 506956"/>
              <a:gd name="connsiteY603" fmla="*/ 57402 h 506956"/>
              <a:gd name="connsiteX604" fmla="*/ 163178 w 506956"/>
              <a:gd name="connsiteY604" fmla="*/ 63386 h 506956"/>
              <a:gd name="connsiteX605" fmla="*/ 166986 w 506956"/>
              <a:gd name="connsiteY605" fmla="*/ 57402 h 506956"/>
              <a:gd name="connsiteX606" fmla="*/ 171148 w 506956"/>
              <a:gd name="connsiteY606" fmla="*/ 57402 h 506956"/>
              <a:gd name="connsiteX607" fmla="*/ 165245 w 506956"/>
              <a:gd name="connsiteY607" fmla="*/ 66596 h 506956"/>
              <a:gd name="connsiteX608" fmla="*/ 171556 w 506956"/>
              <a:gd name="connsiteY608" fmla="*/ 76443 h 506956"/>
              <a:gd name="connsiteX609" fmla="*/ 167394 w 506956"/>
              <a:gd name="connsiteY609" fmla="*/ 76443 h 506956"/>
              <a:gd name="connsiteX610" fmla="*/ 163178 w 506956"/>
              <a:gd name="connsiteY610" fmla="*/ 69751 h 506956"/>
              <a:gd name="connsiteX611" fmla="*/ 188978 w 506956"/>
              <a:gd name="connsiteY611" fmla="*/ 69751 h 506956"/>
              <a:gd name="connsiteX612" fmla="*/ 184762 w 506956"/>
              <a:gd name="connsiteY612" fmla="*/ 76443 h 506956"/>
              <a:gd name="connsiteX613" fmla="*/ 180601 w 506956"/>
              <a:gd name="connsiteY613" fmla="*/ 76443 h 506956"/>
              <a:gd name="connsiteX614" fmla="*/ 186911 w 506956"/>
              <a:gd name="connsiteY614" fmla="*/ 66596 h 506956"/>
              <a:gd name="connsiteX615" fmla="*/ 181009 w 506956"/>
              <a:gd name="connsiteY615" fmla="*/ 57402 h 506956"/>
              <a:gd name="connsiteX616" fmla="*/ 185170 w 506956"/>
              <a:gd name="connsiteY616" fmla="*/ 57402 h 506956"/>
              <a:gd name="connsiteX617" fmla="*/ 188978 w 506956"/>
              <a:gd name="connsiteY617" fmla="*/ 63386 h 506956"/>
              <a:gd name="connsiteX618" fmla="*/ 192786 w 506956"/>
              <a:gd name="connsiteY618" fmla="*/ 57402 h 506956"/>
              <a:gd name="connsiteX619" fmla="*/ 196948 w 506956"/>
              <a:gd name="connsiteY619" fmla="*/ 57402 h 506956"/>
              <a:gd name="connsiteX620" fmla="*/ 191045 w 506956"/>
              <a:gd name="connsiteY620" fmla="*/ 66596 h 506956"/>
              <a:gd name="connsiteX621" fmla="*/ 197356 w 506956"/>
              <a:gd name="connsiteY621" fmla="*/ 76443 h 506956"/>
              <a:gd name="connsiteX622" fmla="*/ 193194 w 506956"/>
              <a:gd name="connsiteY622" fmla="*/ 76443 h 506956"/>
              <a:gd name="connsiteX623" fmla="*/ 188978 w 506956"/>
              <a:gd name="connsiteY623" fmla="*/ 69751 h 506956"/>
              <a:gd name="connsiteX624" fmla="*/ 214778 w 506956"/>
              <a:gd name="connsiteY624" fmla="*/ 69751 h 506956"/>
              <a:gd name="connsiteX625" fmla="*/ 210562 w 506956"/>
              <a:gd name="connsiteY625" fmla="*/ 76443 h 506956"/>
              <a:gd name="connsiteX626" fmla="*/ 206401 w 506956"/>
              <a:gd name="connsiteY626" fmla="*/ 76443 h 506956"/>
              <a:gd name="connsiteX627" fmla="*/ 212711 w 506956"/>
              <a:gd name="connsiteY627" fmla="*/ 66596 h 506956"/>
              <a:gd name="connsiteX628" fmla="*/ 206809 w 506956"/>
              <a:gd name="connsiteY628" fmla="*/ 57402 h 506956"/>
              <a:gd name="connsiteX629" fmla="*/ 210970 w 506956"/>
              <a:gd name="connsiteY629" fmla="*/ 57402 h 506956"/>
              <a:gd name="connsiteX630" fmla="*/ 214778 w 506956"/>
              <a:gd name="connsiteY630" fmla="*/ 63386 h 506956"/>
              <a:gd name="connsiteX631" fmla="*/ 218586 w 506956"/>
              <a:gd name="connsiteY631" fmla="*/ 57402 h 506956"/>
              <a:gd name="connsiteX632" fmla="*/ 222748 w 506956"/>
              <a:gd name="connsiteY632" fmla="*/ 57402 h 506956"/>
              <a:gd name="connsiteX633" fmla="*/ 216846 w 506956"/>
              <a:gd name="connsiteY633" fmla="*/ 66596 h 506956"/>
              <a:gd name="connsiteX634" fmla="*/ 223156 w 506956"/>
              <a:gd name="connsiteY634" fmla="*/ 76443 h 506956"/>
              <a:gd name="connsiteX635" fmla="*/ 218994 w 506956"/>
              <a:gd name="connsiteY635" fmla="*/ 76443 h 506956"/>
              <a:gd name="connsiteX636" fmla="*/ 214778 w 506956"/>
              <a:gd name="connsiteY636" fmla="*/ 69751 h 506956"/>
              <a:gd name="connsiteX637" fmla="*/ 240578 w 506956"/>
              <a:gd name="connsiteY637" fmla="*/ 69751 h 506956"/>
              <a:gd name="connsiteX638" fmla="*/ 236362 w 506956"/>
              <a:gd name="connsiteY638" fmla="*/ 76443 h 506956"/>
              <a:gd name="connsiteX639" fmla="*/ 232201 w 506956"/>
              <a:gd name="connsiteY639" fmla="*/ 76443 h 506956"/>
              <a:gd name="connsiteX640" fmla="*/ 238511 w 506956"/>
              <a:gd name="connsiteY640" fmla="*/ 66596 h 506956"/>
              <a:gd name="connsiteX641" fmla="*/ 232609 w 506956"/>
              <a:gd name="connsiteY641" fmla="*/ 57402 h 506956"/>
              <a:gd name="connsiteX642" fmla="*/ 236770 w 506956"/>
              <a:gd name="connsiteY642" fmla="*/ 57402 h 506956"/>
              <a:gd name="connsiteX643" fmla="*/ 240578 w 506956"/>
              <a:gd name="connsiteY643" fmla="*/ 63386 h 506956"/>
              <a:gd name="connsiteX644" fmla="*/ 244386 w 506956"/>
              <a:gd name="connsiteY644" fmla="*/ 57402 h 506956"/>
              <a:gd name="connsiteX645" fmla="*/ 248548 w 506956"/>
              <a:gd name="connsiteY645" fmla="*/ 57402 h 506956"/>
              <a:gd name="connsiteX646" fmla="*/ 242646 w 506956"/>
              <a:gd name="connsiteY646" fmla="*/ 66596 h 506956"/>
              <a:gd name="connsiteX647" fmla="*/ 248956 w 506956"/>
              <a:gd name="connsiteY647" fmla="*/ 76443 h 506956"/>
              <a:gd name="connsiteX648" fmla="*/ 244794 w 506956"/>
              <a:gd name="connsiteY648" fmla="*/ 76443 h 506956"/>
              <a:gd name="connsiteX649" fmla="*/ 240578 w 506956"/>
              <a:gd name="connsiteY649" fmla="*/ 69751 h 506956"/>
              <a:gd name="connsiteX650" fmla="*/ 266378 w 506956"/>
              <a:gd name="connsiteY650" fmla="*/ 69751 h 506956"/>
              <a:gd name="connsiteX651" fmla="*/ 262162 w 506956"/>
              <a:gd name="connsiteY651" fmla="*/ 76443 h 506956"/>
              <a:gd name="connsiteX652" fmla="*/ 258001 w 506956"/>
              <a:gd name="connsiteY652" fmla="*/ 76443 h 506956"/>
              <a:gd name="connsiteX653" fmla="*/ 264311 w 506956"/>
              <a:gd name="connsiteY653" fmla="*/ 66596 h 506956"/>
              <a:gd name="connsiteX654" fmla="*/ 258409 w 506956"/>
              <a:gd name="connsiteY654" fmla="*/ 57402 h 506956"/>
              <a:gd name="connsiteX655" fmla="*/ 262570 w 506956"/>
              <a:gd name="connsiteY655" fmla="*/ 57402 h 506956"/>
              <a:gd name="connsiteX656" fmla="*/ 266378 w 506956"/>
              <a:gd name="connsiteY656" fmla="*/ 63386 h 506956"/>
              <a:gd name="connsiteX657" fmla="*/ 270187 w 506956"/>
              <a:gd name="connsiteY657" fmla="*/ 57402 h 506956"/>
              <a:gd name="connsiteX658" fmla="*/ 274348 w 506956"/>
              <a:gd name="connsiteY658" fmla="*/ 57402 h 506956"/>
              <a:gd name="connsiteX659" fmla="*/ 268446 w 506956"/>
              <a:gd name="connsiteY659" fmla="*/ 66596 h 506956"/>
              <a:gd name="connsiteX660" fmla="*/ 274756 w 506956"/>
              <a:gd name="connsiteY660" fmla="*/ 76443 h 506956"/>
              <a:gd name="connsiteX661" fmla="*/ 270595 w 506956"/>
              <a:gd name="connsiteY661" fmla="*/ 76443 h 506956"/>
              <a:gd name="connsiteX662" fmla="*/ 266378 w 506956"/>
              <a:gd name="connsiteY662" fmla="*/ 69751 h 506956"/>
              <a:gd name="connsiteX663" fmla="*/ 292179 w 506956"/>
              <a:gd name="connsiteY663" fmla="*/ 69751 h 506956"/>
              <a:gd name="connsiteX664" fmla="*/ 287962 w 506956"/>
              <a:gd name="connsiteY664" fmla="*/ 76443 h 506956"/>
              <a:gd name="connsiteX665" fmla="*/ 283801 w 506956"/>
              <a:gd name="connsiteY665" fmla="*/ 76443 h 506956"/>
              <a:gd name="connsiteX666" fmla="*/ 290111 w 506956"/>
              <a:gd name="connsiteY666" fmla="*/ 66596 h 506956"/>
              <a:gd name="connsiteX667" fmla="*/ 284209 w 506956"/>
              <a:gd name="connsiteY667" fmla="*/ 57402 h 506956"/>
              <a:gd name="connsiteX668" fmla="*/ 288370 w 506956"/>
              <a:gd name="connsiteY668" fmla="*/ 57402 h 506956"/>
              <a:gd name="connsiteX669" fmla="*/ 292179 w 506956"/>
              <a:gd name="connsiteY669" fmla="*/ 63386 h 506956"/>
              <a:gd name="connsiteX670" fmla="*/ 295987 w 506956"/>
              <a:gd name="connsiteY670" fmla="*/ 57402 h 506956"/>
              <a:gd name="connsiteX671" fmla="*/ 300148 w 506956"/>
              <a:gd name="connsiteY671" fmla="*/ 57402 h 506956"/>
              <a:gd name="connsiteX672" fmla="*/ 294246 w 506956"/>
              <a:gd name="connsiteY672" fmla="*/ 66596 h 506956"/>
              <a:gd name="connsiteX673" fmla="*/ 300556 w 506956"/>
              <a:gd name="connsiteY673" fmla="*/ 76443 h 506956"/>
              <a:gd name="connsiteX674" fmla="*/ 296395 w 506956"/>
              <a:gd name="connsiteY674" fmla="*/ 76443 h 506956"/>
              <a:gd name="connsiteX675" fmla="*/ 292179 w 506956"/>
              <a:gd name="connsiteY675" fmla="*/ 69751 h 506956"/>
              <a:gd name="connsiteX676" fmla="*/ 317979 w 506956"/>
              <a:gd name="connsiteY676" fmla="*/ 69751 h 506956"/>
              <a:gd name="connsiteX677" fmla="*/ 313762 w 506956"/>
              <a:gd name="connsiteY677" fmla="*/ 76443 h 506956"/>
              <a:gd name="connsiteX678" fmla="*/ 309601 w 506956"/>
              <a:gd name="connsiteY678" fmla="*/ 76443 h 506956"/>
              <a:gd name="connsiteX679" fmla="*/ 315911 w 506956"/>
              <a:gd name="connsiteY679" fmla="*/ 66596 h 506956"/>
              <a:gd name="connsiteX680" fmla="*/ 310009 w 506956"/>
              <a:gd name="connsiteY680" fmla="*/ 57402 h 506956"/>
              <a:gd name="connsiteX681" fmla="*/ 314170 w 506956"/>
              <a:gd name="connsiteY681" fmla="*/ 57402 h 506956"/>
              <a:gd name="connsiteX682" fmla="*/ 317979 w 506956"/>
              <a:gd name="connsiteY682" fmla="*/ 63386 h 506956"/>
              <a:gd name="connsiteX683" fmla="*/ 321787 w 506956"/>
              <a:gd name="connsiteY683" fmla="*/ 57402 h 506956"/>
              <a:gd name="connsiteX684" fmla="*/ 325948 w 506956"/>
              <a:gd name="connsiteY684" fmla="*/ 57402 h 506956"/>
              <a:gd name="connsiteX685" fmla="*/ 320046 w 506956"/>
              <a:gd name="connsiteY685" fmla="*/ 66596 h 506956"/>
              <a:gd name="connsiteX686" fmla="*/ 326356 w 506956"/>
              <a:gd name="connsiteY686" fmla="*/ 76443 h 506956"/>
              <a:gd name="connsiteX687" fmla="*/ 322195 w 506956"/>
              <a:gd name="connsiteY687" fmla="*/ 76443 h 506956"/>
              <a:gd name="connsiteX688" fmla="*/ 317979 w 506956"/>
              <a:gd name="connsiteY688" fmla="*/ 69751 h 506956"/>
              <a:gd name="connsiteX689" fmla="*/ 343779 w 506956"/>
              <a:gd name="connsiteY689" fmla="*/ 69751 h 506956"/>
              <a:gd name="connsiteX690" fmla="*/ 339563 w 506956"/>
              <a:gd name="connsiteY690" fmla="*/ 76443 h 506956"/>
              <a:gd name="connsiteX691" fmla="*/ 335401 w 506956"/>
              <a:gd name="connsiteY691" fmla="*/ 76443 h 506956"/>
              <a:gd name="connsiteX692" fmla="*/ 341711 w 506956"/>
              <a:gd name="connsiteY692" fmla="*/ 66596 h 506956"/>
              <a:gd name="connsiteX693" fmla="*/ 335809 w 506956"/>
              <a:gd name="connsiteY693" fmla="*/ 57402 h 506956"/>
              <a:gd name="connsiteX694" fmla="*/ 339971 w 506956"/>
              <a:gd name="connsiteY694" fmla="*/ 57402 h 506956"/>
              <a:gd name="connsiteX695" fmla="*/ 343779 w 506956"/>
              <a:gd name="connsiteY695" fmla="*/ 63386 h 506956"/>
              <a:gd name="connsiteX696" fmla="*/ 347587 w 506956"/>
              <a:gd name="connsiteY696" fmla="*/ 57402 h 506956"/>
              <a:gd name="connsiteX697" fmla="*/ 351748 w 506956"/>
              <a:gd name="connsiteY697" fmla="*/ 57402 h 506956"/>
              <a:gd name="connsiteX698" fmla="*/ 345846 w 506956"/>
              <a:gd name="connsiteY698" fmla="*/ 66596 h 506956"/>
              <a:gd name="connsiteX699" fmla="*/ 352156 w 506956"/>
              <a:gd name="connsiteY699" fmla="*/ 76443 h 506956"/>
              <a:gd name="connsiteX700" fmla="*/ 347995 w 506956"/>
              <a:gd name="connsiteY700" fmla="*/ 76443 h 506956"/>
              <a:gd name="connsiteX701" fmla="*/ 343779 w 506956"/>
              <a:gd name="connsiteY701" fmla="*/ 69751 h 506956"/>
              <a:gd name="connsiteX702" fmla="*/ 369579 w 506956"/>
              <a:gd name="connsiteY702" fmla="*/ 69751 h 506956"/>
              <a:gd name="connsiteX703" fmla="*/ 365363 w 506956"/>
              <a:gd name="connsiteY703" fmla="*/ 76443 h 506956"/>
              <a:gd name="connsiteX704" fmla="*/ 361201 w 506956"/>
              <a:gd name="connsiteY704" fmla="*/ 76443 h 506956"/>
              <a:gd name="connsiteX705" fmla="*/ 367511 w 506956"/>
              <a:gd name="connsiteY705" fmla="*/ 66596 h 506956"/>
              <a:gd name="connsiteX706" fmla="*/ 361609 w 506956"/>
              <a:gd name="connsiteY706" fmla="*/ 57402 h 506956"/>
              <a:gd name="connsiteX707" fmla="*/ 365771 w 506956"/>
              <a:gd name="connsiteY707" fmla="*/ 57402 h 506956"/>
              <a:gd name="connsiteX708" fmla="*/ 369579 w 506956"/>
              <a:gd name="connsiteY708" fmla="*/ 63386 h 506956"/>
              <a:gd name="connsiteX709" fmla="*/ 373387 w 506956"/>
              <a:gd name="connsiteY709" fmla="*/ 57402 h 506956"/>
              <a:gd name="connsiteX710" fmla="*/ 377548 w 506956"/>
              <a:gd name="connsiteY710" fmla="*/ 57402 h 506956"/>
              <a:gd name="connsiteX711" fmla="*/ 371646 w 506956"/>
              <a:gd name="connsiteY711" fmla="*/ 66596 h 506956"/>
              <a:gd name="connsiteX712" fmla="*/ 377956 w 506956"/>
              <a:gd name="connsiteY712" fmla="*/ 76443 h 506956"/>
              <a:gd name="connsiteX713" fmla="*/ 373795 w 506956"/>
              <a:gd name="connsiteY713" fmla="*/ 76443 h 506956"/>
              <a:gd name="connsiteX714" fmla="*/ 369579 w 506956"/>
              <a:gd name="connsiteY714" fmla="*/ 69751 h 506956"/>
              <a:gd name="connsiteX715" fmla="*/ 395379 w 506956"/>
              <a:gd name="connsiteY715" fmla="*/ 69751 h 506956"/>
              <a:gd name="connsiteX716" fmla="*/ 391163 w 506956"/>
              <a:gd name="connsiteY716" fmla="*/ 76443 h 506956"/>
              <a:gd name="connsiteX717" fmla="*/ 387001 w 506956"/>
              <a:gd name="connsiteY717" fmla="*/ 76443 h 506956"/>
              <a:gd name="connsiteX718" fmla="*/ 393312 w 506956"/>
              <a:gd name="connsiteY718" fmla="*/ 66596 h 506956"/>
              <a:gd name="connsiteX719" fmla="*/ 387409 w 506956"/>
              <a:gd name="connsiteY719" fmla="*/ 57402 h 506956"/>
              <a:gd name="connsiteX720" fmla="*/ 391571 w 506956"/>
              <a:gd name="connsiteY720" fmla="*/ 57402 h 506956"/>
              <a:gd name="connsiteX721" fmla="*/ 395379 w 506956"/>
              <a:gd name="connsiteY721" fmla="*/ 63386 h 506956"/>
              <a:gd name="connsiteX722" fmla="*/ 399187 w 506956"/>
              <a:gd name="connsiteY722" fmla="*/ 57402 h 506956"/>
              <a:gd name="connsiteX723" fmla="*/ 403348 w 506956"/>
              <a:gd name="connsiteY723" fmla="*/ 57402 h 506956"/>
              <a:gd name="connsiteX724" fmla="*/ 397446 w 506956"/>
              <a:gd name="connsiteY724" fmla="*/ 66596 h 506956"/>
              <a:gd name="connsiteX725" fmla="*/ 403756 w 506956"/>
              <a:gd name="connsiteY725" fmla="*/ 76443 h 506956"/>
              <a:gd name="connsiteX726" fmla="*/ 399595 w 506956"/>
              <a:gd name="connsiteY726" fmla="*/ 76443 h 506956"/>
              <a:gd name="connsiteX727" fmla="*/ 395379 w 506956"/>
              <a:gd name="connsiteY727" fmla="*/ 69751 h 506956"/>
              <a:gd name="connsiteX728" fmla="*/ 421179 w 506956"/>
              <a:gd name="connsiteY728" fmla="*/ 69751 h 506956"/>
              <a:gd name="connsiteX729" fmla="*/ 416963 w 506956"/>
              <a:gd name="connsiteY729" fmla="*/ 76443 h 506956"/>
              <a:gd name="connsiteX730" fmla="*/ 412801 w 506956"/>
              <a:gd name="connsiteY730" fmla="*/ 76443 h 506956"/>
              <a:gd name="connsiteX731" fmla="*/ 419112 w 506956"/>
              <a:gd name="connsiteY731" fmla="*/ 66596 h 506956"/>
              <a:gd name="connsiteX732" fmla="*/ 413209 w 506956"/>
              <a:gd name="connsiteY732" fmla="*/ 57402 h 506956"/>
              <a:gd name="connsiteX733" fmla="*/ 417371 w 506956"/>
              <a:gd name="connsiteY733" fmla="*/ 57402 h 506956"/>
              <a:gd name="connsiteX734" fmla="*/ 421179 w 506956"/>
              <a:gd name="connsiteY734" fmla="*/ 63386 h 506956"/>
              <a:gd name="connsiteX735" fmla="*/ 424987 w 506956"/>
              <a:gd name="connsiteY735" fmla="*/ 57402 h 506956"/>
              <a:gd name="connsiteX736" fmla="*/ 429149 w 506956"/>
              <a:gd name="connsiteY736" fmla="*/ 57402 h 506956"/>
              <a:gd name="connsiteX737" fmla="*/ 423246 w 506956"/>
              <a:gd name="connsiteY737" fmla="*/ 66596 h 506956"/>
              <a:gd name="connsiteX738" fmla="*/ 429557 w 506956"/>
              <a:gd name="connsiteY738" fmla="*/ 76443 h 506956"/>
              <a:gd name="connsiteX739" fmla="*/ 425395 w 506956"/>
              <a:gd name="connsiteY739" fmla="*/ 76443 h 506956"/>
              <a:gd name="connsiteX740" fmla="*/ 421179 w 506956"/>
              <a:gd name="connsiteY740" fmla="*/ 69751 h 506956"/>
              <a:gd name="connsiteX741" fmla="*/ 446979 w 506956"/>
              <a:gd name="connsiteY741" fmla="*/ 69751 h 506956"/>
              <a:gd name="connsiteX742" fmla="*/ 442763 w 506956"/>
              <a:gd name="connsiteY742" fmla="*/ 76443 h 506956"/>
              <a:gd name="connsiteX743" fmla="*/ 438601 w 506956"/>
              <a:gd name="connsiteY743" fmla="*/ 76443 h 506956"/>
              <a:gd name="connsiteX744" fmla="*/ 444912 w 506956"/>
              <a:gd name="connsiteY744" fmla="*/ 66596 h 506956"/>
              <a:gd name="connsiteX745" fmla="*/ 439009 w 506956"/>
              <a:gd name="connsiteY745" fmla="*/ 57402 h 506956"/>
              <a:gd name="connsiteX746" fmla="*/ 443171 w 506956"/>
              <a:gd name="connsiteY746" fmla="*/ 57402 h 506956"/>
              <a:gd name="connsiteX747" fmla="*/ 446979 w 506956"/>
              <a:gd name="connsiteY747" fmla="*/ 63386 h 506956"/>
              <a:gd name="connsiteX748" fmla="*/ 450787 w 506956"/>
              <a:gd name="connsiteY748" fmla="*/ 57402 h 506956"/>
              <a:gd name="connsiteX749" fmla="*/ 454949 w 506956"/>
              <a:gd name="connsiteY749" fmla="*/ 57402 h 506956"/>
              <a:gd name="connsiteX750" fmla="*/ 449046 w 506956"/>
              <a:gd name="connsiteY750" fmla="*/ 66596 h 506956"/>
              <a:gd name="connsiteX751" fmla="*/ 455357 w 506956"/>
              <a:gd name="connsiteY751" fmla="*/ 76443 h 506956"/>
              <a:gd name="connsiteX752" fmla="*/ 451195 w 506956"/>
              <a:gd name="connsiteY752" fmla="*/ 76443 h 506956"/>
              <a:gd name="connsiteX753" fmla="*/ 446979 w 506956"/>
              <a:gd name="connsiteY753" fmla="*/ 69751 h 506956"/>
              <a:gd name="connsiteX754" fmla="*/ 472779 w 506956"/>
              <a:gd name="connsiteY754" fmla="*/ 69751 h 506956"/>
              <a:gd name="connsiteX755" fmla="*/ 468563 w 506956"/>
              <a:gd name="connsiteY755" fmla="*/ 76443 h 506956"/>
              <a:gd name="connsiteX756" fmla="*/ 464401 w 506956"/>
              <a:gd name="connsiteY756" fmla="*/ 76443 h 506956"/>
              <a:gd name="connsiteX757" fmla="*/ 470712 w 506956"/>
              <a:gd name="connsiteY757" fmla="*/ 66596 h 506956"/>
              <a:gd name="connsiteX758" fmla="*/ 464809 w 506956"/>
              <a:gd name="connsiteY758" fmla="*/ 57402 h 506956"/>
              <a:gd name="connsiteX759" fmla="*/ 468971 w 506956"/>
              <a:gd name="connsiteY759" fmla="*/ 57402 h 506956"/>
              <a:gd name="connsiteX760" fmla="*/ 472779 w 506956"/>
              <a:gd name="connsiteY760" fmla="*/ 63386 h 506956"/>
              <a:gd name="connsiteX761" fmla="*/ 476587 w 506956"/>
              <a:gd name="connsiteY761" fmla="*/ 57402 h 506956"/>
              <a:gd name="connsiteX762" fmla="*/ 480749 w 506956"/>
              <a:gd name="connsiteY762" fmla="*/ 57402 h 506956"/>
              <a:gd name="connsiteX763" fmla="*/ 474846 w 506956"/>
              <a:gd name="connsiteY763" fmla="*/ 66596 h 506956"/>
              <a:gd name="connsiteX764" fmla="*/ 481157 w 506956"/>
              <a:gd name="connsiteY764" fmla="*/ 76443 h 506956"/>
              <a:gd name="connsiteX765" fmla="*/ 476995 w 506956"/>
              <a:gd name="connsiteY765" fmla="*/ 76443 h 506956"/>
              <a:gd name="connsiteX766" fmla="*/ 472779 w 506956"/>
              <a:gd name="connsiteY766" fmla="*/ 69751 h 506956"/>
              <a:gd name="connsiteX767" fmla="*/ 498579 w 506956"/>
              <a:gd name="connsiteY767" fmla="*/ 69751 h 506956"/>
              <a:gd name="connsiteX768" fmla="*/ 494363 w 506956"/>
              <a:gd name="connsiteY768" fmla="*/ 76443 h 506956"/>
              <a:gd name="connsiteX769" fmla="*/ 490201 w 506956"/>
              <a:gd name="connsiteY769" fmla="*/ 76443 h 506956"/>
              <a:gd name="connsiteX770" fmla="*/ 496512 w 506956"/>
              <a:gd name="connsiteY770" fmla="*/ 66596 h 506956"/>
              <a:gd name="connsiteX771" fmla="*/ 490609 w 506956"/>
              <a:gd name="connsiteY771" fmla="*/ 57402 h 506956"/>
              <a:gd name="connsiteX772" fmla="*/ 494771 w 506956"/>
              <a:gd name="connsiteY772" fmla="*/ 57402 h 506956"/>
              <a:gd name="connsiteX773" fmla="*/ 498579 w 506956"/>
              <a:gd name="connsiteY773" fmla="*/ 63386 h 506956"/>
              <a:gd name="connsiteX774" fmla="*/ 502387 w 506956"/>
              <a:gd name="connsiteY774" fmla="*/ 57402 h 506956"/>
              <a:gd name="connsiteX775" fmla="*/ 506549 w 506956"/>
              <a:gd name="connsiteY775" fmla="*/ 57402 h 506956"/>
              <a:gd name="connsiteX776" fmla="*/ 500646 w 506956"/>
              <a:gd name="connsiteY776" fmla="*/ 66596 h 506956"/>
              <a:gd name="connsiteX777" fmla="*/ 506957 w 506956"/>
              <a:gd name="connsiteY777" fmla="*/ 76443 h 506956"/>
              <a:gd name="connsiteX778" fmla="*/ 502795 w 506956"/>
              <a:gd name="connsiteY778" fmla="*/ 76443 h 506956"/>
              <a:gd name="connsiteX779" fmla="*/ 498579 w 506956"/>
              <a:gd name="connsiteY779" fmla="*/ 69751 h 506956"/>
              <a:gd name="connsiteX780" fmla="*/ 8378 w 506956"/>
              <a:gd name="connsiteY780" fmla="*/ 98452 h 506956"/>
              <a:gd name="connsiteX781" fmla="*/ 4162 w 506956"/>
              <a:gd name="connsiteY781" fmla="*/ 105144 h 506956"/>
              <a:gd name="connsiteX782" fmla="*/ 0 w 506956"/>
              <a:gd name="connsiteY782" fmla="*/ 105144 h 506956"/>
              <a:gd name="connsiteX783" fmla="*/ 6310 w 506956"/>
              <a:gd name="connsiteY783" fmla="*/ 95297 h 506956"/>
              <a:gd name="connsiteX784" fmla="*/ 408 w 506956"/>
              <a:gd name="connsiteY784" fmla="*/ 86103 h 506956"/>
              <a:gd name="connsiteX785" fmla="*/ 4570 w 506956"/>
              <a:gd name="connsiteY785" fmla="*/ 86103 h 506956"/>
              <a:gd name="connsiteX786" fmla="*/ 8378 w 506956"/>
              <a:gd name="connsiteY786" fmla="*/ 92087 h 506956"/>
              <a:gd name="connsiteX787" fmla="*/ 12186 w 506956"/>
              <a:gd name="connsiteY787" fmla="*/ 86103 h 506956"/>
              <a:gd name="connsiteX788" fmla="*/ 16347 w 506956"/>
              <a:gd name="connsiteY788" fmla="*/ 86103 h 506956"/>
              <a:gd name="connsiteX789" fmla="*/ 10445 w 506956"/>
              <a:gd name="connsiteY789" fmla="*/ 95297 h 506956"/>
              <a:gd name="connsiteX790" fmla="*/ 16755 w 506956"/>
              <a:gd name="connsiteY790" fmla="*/ 105144 h 506956"/>
              <a:gd name="connsiteX791" fmla="*/ 12594 w 506956"/>
              <a:gd name="connsiteY791" fmla="*/ 105144 h 506956"/>
              <a:gd name="connsiteX792" fmla="*/ 8378 w 506956"/>
              <a:gd name="connsiteY792" fmla="*/ 98452 h 506956"/>
              <a:gd name="connsiteX793" fmla="*/ 34178 w 506956"/>
              <a:gd name="connsiteY793" fmla="*/ 98452 h 506956"/>
              <a:gd name="connsiteX794" fmla="*/ 29962 w 506956"/>
              <a:gd name="connsiteY794" fmla="*/ 105144 h 506956"/>
              <a:gd name="connsiteX795" fmla="*/ 25800 w 506956"/>
              <a:gd name="connsiteY795" fmla="*/ 105144 h 506956"/>
              <a:gd name="connsiteX796" fmla="*/ 32110 w 506956"/>
              <a:gd name="connsiteY796" fmla="*/ 95297 h 506956"/>
              <a:gd name="connsiteX797" fmla="*/ 26208 w 506956"/>
              <a:gd name="connsiteY797" fmla="*/ 86103 h 506956"/>
              <a:gd name="connsiteX798" fmla="*/ 30370 w 506956"/>
              <a:gd name="connsiteY798" fmla="*/ 86103 h 506956"/>
              <a:gd name="connsiteX799" fmla="*/ 34178 w 506956"/>
              <a:gd name="connsiteY799" fmla="*/ 92087 h 506956"/>
              <a:gd name="connsiteX800" fmla="*/ 37986 w 506956"/>
              <a:gd name="connsiteY800" fmla="*/ 86103 h 506956"/>
              <a:gd name="connsiteX801" fmla="*/ 42147 w 506956"/>
              <a:gd name="connsiteY801" fmla="*/ 86103 h 506956"/>
              <a:gd name="connsiteX802" fmla="*/ 36245 w 506956"/>
              <a:gd name="connsiteY802" fmla="*/ 95297 h 506956"/>
              <a:gd name="connsiteX803" fmla="*/ 42555 w 506956"/>
              <a:gd name="connsiteY803" fmla="*/ 105144 h 506956"/>
              <a:gd name="connsiteX804" fmla="*/ 38394 w 506956"/>
              <a:gd name="connsiteY804" fmla="*/ 105144 h 506956"/>
              <a:gd name="connsiteX805" fmla="*/ 34178 w 506956"/>
              <a:gd name="connsiteY805" fmla="*/ 98452 h 506956"/>
              <a:gd name="connsiteX806" fmla="*/ 59978 w 506956"/>
              <a:gd name="connsiteY806" fmla="*/ 98452 h 506956"/>
              <a:gd name="connsiteX807" fmla="*/ 55762 w 506956"/>
              <a:gd name="connsiteY807" fmla="*/ 105144 h 506956"/>
              <a:gd name="connsiteX808" fmla="*/ 51600 w 506956"/>
              <a:gd name="connsiteY808" fmla="*/ 105144 h 506956"/>
              <a:gd name="connsiteX809" fmla="*/ 57911 w 506956"/>
              <a:gd name="connsiteY809" fmla="*/ 95297 h 506956"/>
              <a:gd name="connsiteX810" fmla="*/ 52008 w 506956"/>
              <a:gd name="connsiteY810" fmla="*/ 86103 h 506956"/>
              <a:gd name="connsiteX811" fmla="*/ 56170 w 506956"/>
              <a:gd name="connsiteY811" fmla="*/ 86103 h 506956"/>
              <a:gd name="connsiteX812" fmla="*/ 59978 w 506956"/>
              <a:gd name="connsiteY812" fmla="*/ 92087 h 506956"/>
              <a:gd name="connsiteX813" fmla="*/ 63786 w 506956"/>
              <a:gd name="connsiteY813" fmla="*/ 86103 h 506956"/>
              <a:gd name="connsiteX814" fmla="*/ 67948 w 506956"/>
              <a:gd name="connsiteY814" fmla="*/ 86103 h 506956"/>
              <a:gd name="connsiteX815" fmla="*/ 62045 w 506956"/>
              <a:gd name="connsiteY815" fmla="*/ 95297 h 506956"/>
              <a:gd name="connsiteX816" fmla="*/ 68356 w 506956"/>
              <a:gd name="connsiteY816" fmla="*/ 105144 h 506956"/>
              <a:gd name="connsiteX817" fmla="*/ 64194 w 506956"/>
              <a:gd name="connsiteY817" fmla="*/ 105144 h 506956"/>
              <a:gd name="connsiteX818" fmla="*/ 59978 w 506956"/>
              <a:gd name="connsiteY818" fmla="*/ 98452 h 506956"/>
              <a:gd name="connsiteX819" fmla="*/ 85778 w 506956"/>
              <a:gd name="connsiteY819" fmla="*/ 98452 h 506956"/>
              <a:gd name="connsiteX820" fmla="*/ 81562 w 506956"/>
              <a:gd name="connsiteY820" fmla="*/ 105144 h 506956"/>
              <a:gd name="connsiteX821" fmla="*/ 77400 w 506956"/>
              <a:gd name="connsiteY821" fmla="*/ 105144 h 506956"/>
              <a:gd name="connsiteX822" fmla="*/ 83711 w 506956"/>
              <a:gd name="connsiteY822" fmla="*/ 95297 h 506956"/>
              <a:gd name="connsiteX823" fmla="*/ 77808 w 506956"/>
              <a:gd name="connsiteY823" fmla="*/ 86103 h 506956"/>
              <a:gd name="connsiteX824" fmla="*/ 81970 w 506956"/>
              <a:gd name="connsiteY824" fmla="*/ 86103 h 506956"/>
              <a:gd name="connsiteX825" fmla="*/ 85778 w 506956"/>
              <a:gd name="connsiteY825" fmla="*/ 92087 h 506956"/>
              <a:gd name="connsiteX826" fmla="*/ 89586 w 506956"/>
              <a:gd name="connsiteY826" fmla="*/ 86103 h 506956"/>
              <a:gd name="connsiteX827" fmla="*/ 93748 w 506956"/>
              <a:gd name="connsiteY827" fmla="*/ 86103 h 506956"/>
              <a:gd name="connsiteX828" fmla="*/ 87845 w 506956"/>
              <a:gd name="connsiteY828" fmla="*/ 95297 h 506956"/>
              <a:gd name="connsiteX829" fmla="*/ 94156 w 506956"/>
              <a:gd name="connsiteY829" fmla="*/ 105144 h 506956"/>
              <a:gd name="connsiteX830" fmla="*/ 89994 w 506956"/>
              <a:gd name="connsiteY830" fmla="*/ 105144 h 506956"/>
              <a:gd name="connsiteX831" fmla="*/ 85778 w 506956"/>
              <a:gd name="connsiteY831" fmla="*/ 98452 h 506956"/>
              <a:gd name="connsiteX832" fmla="*/ 111578 w 506956"/>
              <a:gd name="connsiteY832" fmla="*/ 98452 h 506956"/>
              <a:gd name="connsiteX833" fmla="*/ 107362 w 506956"/>
              <a:gd name="connsiteY833" fmla="*/ 105144 h 506956"/>
              <a:gd name="connsiteX834" fmla="*/ 103200 w 506956"/>
              <a:gd name="connsiteY834" fmla="*/ 105144 h 506956"/>
              <a:gd name="connsiteX835" fmla="*/ 109511 w 506956"/>
              <a:gd name="connsiteY835" fmla="*/ 95297 h 506956"/>
              <a:gd name="connsiteX836" fmla="*/ 103608 w 506956"/>
              <a:gd name="connsiteY836" fmla="*/ 86103 h 506956"/>
              <a:gd name="connsiteX837" fmla="*/ 107770 w 506956"/>
              <a:gd name="connsiteY837" fmla="*/ 86103 h 506956"/>
              <a:gd name="connsiteX838" fmla="*/ 111578 w 506956"/>
              <a:gd name="connsiteY838" fmla="*/ 92087 h 506956"/>
              <a:gd name="connsiteX839" fmla="*/ 115386 w 506956"/>
              <a:gd name="connsiteY839" fmla="*/ 86103 h 506956"/>
              <a:gd name="connsiteX840" fmla="*/ 119548 w 506956"/>
              <a:gd name="connsiteY840" fmla="*/ 86103 h 506956"/>
              <a:gd name="connsiteX841" fmla="*/ 113645 w 506956"/>
              <a:gd name="connsiteY841" fmla="*/ 95297 h 506956"/>
              <a:gd name="connsiteX842" fmla="*/ 119956 w 506956"/>
              <a:gd name="connsiteY842" fmla="*/ 105144 h 506956"/>
              <a:gd name="connsiteX843" fmla="*/ 115794 w 506956"/>
              <a:gd name="connsiteY843" fmla="*/ 105144 h 506956"/>
              <a:gd name="connsiteX844" fmla="*/ 111578 w 506956"/>
              <a:gd name="connsiteY844" fmla="*/ 98452 h 506956"/>
              <a:gd name="connsiteX845" fmla="*/ 137378 w 506956"/>
              <a:gd name="connsiteY845" fmla="*/ 98452 h 506956"/>
              <a:gd name="connsiteX846" fmla="*/ 133162 w 506956"/>
              <a:gd name="connsiteY846" fmla="*/ 105144 h 506956"/>
              <a:gd name="connsiteX847" fmla="*/ 129000 w 506956"/>
              <a:gd name="connsiteY847" fmla="*/ 105144 h 506956"/>
              <a:gd name="connsiteX848" fmla="*/ 135311 w 506956"/>
              <a:gd name="connsiteY848" fmla="*/ 95297 h 506956"/>
              <a:gd name="connsiteX849" fmla="*/ 129408 w 506956"/>
              <a:gd name="connsiteY849" fmla="*/ 86103 h 506956"/>
              <a:gd name="connsiteX850" fmla="*/ 133570 w 506956"/>
              <a:gd name="connsiteY850" fmla="*/ 86103 h 506956"/>
              <a:gd name="connsiteX851" fmla="*/ 137378 w 506956"/>
              <a:gd name="connsiteY851" fmla="*/ 92087 h 506956"/>
              <a:gd name="connsiteX852" fmla="*/ 141186 w 506956"/>
              <a:gd name="connsiteY852" fmla="*/ 86103 h 506956"/>
              <a:gd name="connsiteX853" fmla="*/ 145348 w 506956"/>
              <a:gd name="connsiteY853" fmla="*/ 86103 h 506956"/>
              <a:gd name="connsiteX854" fmla="*/ 139445 w 506956"/>
              <a:gd name="connsiteY854" fmla="*/ 95297 h 506956"/>
              <a:gd name="connsiteX855" fmla="*/ 145756 w 506956"/>
              <a:gd name="connsiteY855" fmla="*/ 105144 h 506956"/>
              <a:gd name="connsiteX856" fmla="*/ 141594 w 506956"/>
              <a:gd name="connsiteY856" fmla="*/ 105144 h 506956"/>
              <a:gd name="connsiteX857" fmla="*/ 137378 w 506956"/>
              <a:gd name="connsiteY857" fmla="*/ 98452 h 506956"/>
              <a:gd name="connsiteX858" fmla="*/ 163178 w 506956"/>
              <a:gd name="connsiteY858" fmla="*/ 98452 h 506956"/>
              <a:gd name="connsiteX859" fmla="*/ 158962 w 506956"/>
              <a:gd name="connsiteY859" fmla="*/ 105144 h 506956"/>
              <a:gd name="connsiteX860" fmla="*/ 154800 w 506956"/>
              <a:gd name="connsiteY860" fmla="*/ 105144 h 506956"/>
              <a:gd name="connsiteX861" fmla="*/ 161111 w 506956"/>
              <a:gd name="connsiteY861" fmla="*/ 95297 h 506956"/>
              <a:gd name="connsiteX862" fmla="*/ 155208 w 506956"/>
              <a:gd name="connsiteY862" fmla="*/ 86103 h 506956"/>
              <a:gd name="connsiteX863" fmla="*/ 159370 w 506956"/>
              <a:gd name="connsiteY863" fmla="*/ 86103 h 506956"/>
              <a:gd name="connsiteX864" fmla="*/ 163178 w 506956"/>
              <a:gd name="connsiteY864" fmla="*/ 92087 h 506956"/>
              <a:gd name="connsiteX865" fmla="*/ 166986 w 506956"/>
              <a:gd name="connsiteY865" fmla="*/ 86103 h 506956"/>
              <a:gd name="connsiteX866" fmla="*/ 171148 w 506956"/>
              <a:gd name="connsiteY866" fmla="*/ 86103 h 506956"/>
              <a:gd name="connsiteX867" fmla="*/ 165245 w 506956"/>
              <a:gd name="connsiteY867" fmla="*/ 95297 h 506956"/>
              <a:gd name="connsiteX868" fmla="*/ 171556 w 506956"/>
              <a:gd name="connsiteY868" fmla="*/ 105144 h 506956"/>
              <a:gd name="connsiteX869" fmla="*/ 167394 w 506956"/>
              <a:gd name="connsiteY869" fmla="*/ 105144 h 506956"/>
              <a:gd name="connsiteX870" fmla="*/ 163178 w 506956"/>
              <a:gd name="connsiteY870" fmla="*/ 98452 h 506956"/>
              <a:gd name="connsiteX871" fmla="*/ 188978 w 506956"/>
              <a:gd name="connsiteY871" fmla="*/ 98452 h 506956"/>
              <a:gd name="connsiteX872" fmla="*/ 184762 w 506956"/>
              <a:gd name="connsiteY872" fmla="*/ 105144 h 506956"/>
              <a:gd name="connsiteX873" fmla="*/ 180601 w 506956"/>
              <a:gd name="connsiteY873" fmla="*/ 105144 h 506956"/>
              <a:gd name="connsiteX874" fmla="*/ 186911 w 506956"/>
              <a:gd name="connsiteY874" fmla="*/ 95297 h 506956"/>
              <a:gd name="connsiteX875" fmla="*/ 181009 w 506956"/>
              <a:gd name="connsiteY875" fmla="*/ 86103 h 506956"/>
              <a:gd name="connsiteX876" fmla="*/ 185170 w 506956"/>
              <a:gd name="connsiteY876" fmla="*/ 86103 h 506956"/>
              <a:gd name="connsiteX877" fmla="*/ 188978 w 506956"/>
              <a:gd name="connsiteY877" fmla="*/ 92087 h 506956"/>
              <a:gd name="connsiteX878" fmla="*/ 192786 w 506956"/>
              <a:gd name="connsiteY878" fmla="*/ 86103 h 506956"/>
              <a:gd name="connsiteX879" fmla="*/ 196948 w 506956"/>
              <a:gd name="connsiteY879" fmla="*/ 86103 h 506956"/>
              <a:gd name="connsiteX880" fmla="*/ 191045 w 506956"/>
              <a:gd name="connsiteY880" fmla="*/ 95297 h 506956"/>
              <a:gd name="connsiteX881" fmla="*/ 197356 w 506956"/>
              <a:gd name="connsiteY881" fmla="*/ 105144 h 506956"/>
              <a:gd name="connsiteX882" fmla="*/ 193194 w 506956"/>
              <a:gd name="connsiteY882" fmla="*/ 105144 h 506956"/>
              <a:gd name="connsiteX883" fmla="*/ 188978 w 506956"/>
              <a:gd name="connsiteY883" fmla="*/ 98452 h 506956"/>
              <a:gd name="connsiteX884" fmla="*/ 214778 w 506956"/>
              <a:gd name="connsiteY884" fmla="*/ 98452 h 506956"/>
              <a:gd name="connsiteX885" fmla="*/ 210562 w 506956"/>
              <a:gd name="connsiteY885" fmla="*/ 105144 h 506956"/>
              <a:gd name="connsiteX886" fmla="*/ 206401 w 506956"/>
              <a:gd name="connsiteY886" fmla="*/ 105144 h 506956"/>
              <a:gd name="connsiteX887" fmla="*/ 212711 w 506956"/>
              <a:gd name="connsiteY887" fmla="*/ 95297 h 506956"/>
              <a:gd name="connsiteX888" fmla="*/ 206809 w 506956"/>
              <a:gd name="connsiteY888" fmla="*/ 86103 h 506956"/>
              <a:gd name="connsiteX889" fmla="*/ 210970 w 506956"/>
              <a:gd name="connsiteY889" fmla="*/ 86103 h 506956"/>
              <a:gd name="connsiteX890" fmla="*/ 214778 w 506956"/>
              <a:gd name="connsiteY890" fmla="*/ 92087 h 506956"/>
              <a:gd name="connsiteX891" fmla="*/ 218586 w 506956"/>
              <a:gd name="connsiteY891" fmla="*/ 86103 h 506956"/>
              <a:gd name="connsiteX892" fmla="*/ 222748 w 506956"/>
              <a:gd name="connsiteY892" fmla="*/ 86103 h 506956"/>
              <a:gd name="connsiteX893" fmla="*/ 216846 w 506956"/>
              <a:gd name="connsiteY893" fmla="*/ 95297 h 506956"/>
              <a:gd name="connsiteX894" fmla="*/ 223156 w 506956"/>
              <a:gd name="connsiteY894" fmla="*/ 105144 h 506956"/>
              <a:gd name="connsiteX895" fmla="*/ 218994 w 506956"/>
              <a:gd name="connsiteY895" fmla="*/ 105144 h 506956"/>
              <a:gd name="connsiteX896" fmla="*/ 214778 w 506956"/>
              <a:gd name="connsiteY896" fmla="*/ 98452 h 506956"/>
              <a:gd name="connsiteX897" fmla="*/ 240578 w 506956"/>
              <a:gd name="connsiteY897" fmla="*/ 98452 h 506956"/>
              <a:gd name="connsiteX898" fmla="*/ 236362 w 506956"/>
              <a:gd name="connsiteY898" fmla="*/ 105144 h 506956"/>
              <a:gd name="connsiteX899" fmla="*/ 232201 w 506956"/>
              <a:gd name="connsiteY899" fmla="*/ 105144 h 506956"/>
              <a:gd name="connsiteX900" fmla="*/ 238511 w 506956"/>
              <a:gd name="connsiteY900" fmla="*/ 95297 h 506956"/>
              <a:gd name="connsiteX901" fmla="*/ 232609 w 506956"/>
              <a:gd name="connsiteY901" fmla="*/ 86103 h 506956"/>
              <a:gd name="connsiteX902" fmla="*/ 236770 w 506956"/>
              <a:gd name="connsiteY902" fmla="*/ 86103 h 506956"/>
              <a:gd name="connsiteX903" fmla="*/ 240578 w 506956"/>
              <a:gd name="connsiteY903" fmla="*/ 92087 h 506956"/>
              <a:gd name="connsiteX904" fmla="*/ 244386 w 506956"/>
              <a:gd name="connsiteY904" fmla="*/ 86103 h 506956"/>
              <a:gd name="connsiteX905" fmla="*/ 248548 w 506956"/>
              <a:gd name="connsiteY905" fmla="*/ 86103 h 506956"/>
              <a:gd name="connsiteX906" fmla="*/ 242646 w 506956"/>
              <a:gd name="connsiteY906" fmla="*/ 95297 h 506956"/>
              <a:gd name="connsiteX907" fmla="*/ 248956 w 506956"/>
              <a:gd name="connsiteY907" fmla="*/ 105144 h 506956"/>
              <a:gd name="connsiteX908" fmla="*/ 244794 w 506956"/>
              <a:gd name="connsiteY908" fmla="*/ 105144 h 506956"/>
              <a:gd name="connsiteX909" fmla="*/ 240578 w 506956"/>
              <a:gd name="connsiteY909" fmla="*/ 98452 h 506956"/>
              <a:gd name="connsiteX910" fmla="*/ 266378 w 506956"/>
              <a:gd name="connsiteY910" fmla="*/ 98452 h 506956"/>
              <a:gd name="connsiteX911" fmla="*/ 262162 w 506956"/>
              <a:gd name="connsiteY911" fmla="*/ 105144 h 506956"/>
              <a:gd name="connsiteX912" fmla="*/ 258001 w 506956"/>
              <a:gd name="connsiteY912" fmla="*/ 105144 h 506956"/>
              <a:gd name="connsiteX913" fmla="*/ 264311 w 506956"/>
              <a:gd name="connsiteY913" fmla="*/ 95297 h 506956"/>
              <a:gd name="connsiteX914" fmla="*/ 258409 w 506956"/>
              <a:gd name="connsiteY914" fmla="*/ 86103 h 506956"/>
              <a:gd name="connsiteX915" fmla="*/ 262570 w 506956"/>
              <a:gd name="connsiteY915" fmla="*/ 86103 h 506956"/>
              <a:gd name="connsiteX916" fmla="*/ 266378 w 506956"/>
              <a:gd name="connsiteY916" fmla="*/ 92087 h 506956"/>
              <a:gd name="connsiteX917" fmla="*/ 270187 w 506956"/>
              <a:gd name="connsiteY917" fmla="*/ 86103 h 506956"/>
              <a:gd name="connsiteX918" fmla="*/ 274348 w 506956"/>
              <a:gd name="connsiteY918" fmla="*/ 86103 h 506956"/>
              <a:gd name="connsiteX919" fmla="*/ 268446 w 506956"/>
              <a:gd name="connsiteY919" fmla="*/ 95297 h 506956"/>
              <a:gd name="connsiteX920" fmla="*/ 274756 w 506956"/>
              <a:gd name="connsiteY920" fmla="*/ 105144 h 506956"/>
              <a:gd name="connsiteX921" fmla="*/ 270595 w 506956"/>
              <a:gd name="connsiteY921" fmla="*/ 105144 h 506956"/>
              <a:gd name="connsiteX922" fmla="*/ 266378 w 506956"/>
              <a:gd name="connsiteY922" fmla="*/ 98452 h 506956"/>
              <a:gd name="connsiteX923" fmla="*/ 292179 w 506956"/>
              <a:gd name="connsiteY923" fmla="*/ 98452 h 506956"/>
              <a:gd name="connsiteX924" fmla="*/ 287962 w 506956"/>
              <a:gd name="connsiteY924" fmla="*/ 105144 h 506956"/>
              <a:gd name="connsiteX925" fmla="*/ 283801 w 506956"/>
              <a:gd name="connsiteY925" fmla="*/ 105144 h 506956"/>
              <a:gd name="connsiteX926" fmla="*/ 290111 w 506956"/>
              <a:gd name="connsiteY926" fmla="*/ 95297 h 506956"/>
              <a:gd name="connsiteX927" fmla="*/ 284209 w 506956"/>
              <a:gd name="connsiteY927" fmla="*/ 86103 h 506956"/>
              <a:gd name="connsiteX928" fmla="*/ 288370 w 506956"/>
              <a:gd name="connsiteY928" fmla="*/ 86103 h 506956"/>
              <a:gd name="connsiteX929" fmla="*/ 292179 w 506956"/>
              <a:gd name="connsiteY929" fmla="*/ 92087 h 506956"/>
              <a:gd name="connsiteX930" fmla="*/ 295987 w 506956"/>
              <a:gd name="connsiteY930" fmla="*/ 86103 h 506956"/>
              <a:gd name="connsiteX931" fmla="*/ 300148 w 506956"/>
              <a:gd name="connsiteY931" fmla="*/ 86103 h 506956"/>
              <a:gd name="connsiteX932" fmla="*/ 294246 w 506956"/>
              <a:gd name="connsiteY932" fmla="*/ 95297 h 506956"/>
              <a:gd name="connsiteX933" fmla="*/ 300556 w 506956"/>
              <a:gd name="connsiteY933" fmla="*/ 105144 h 506956"/>
              <a:gd name="connsiteX934" fmla="*/ 296395 w 506956"/>
              <a:gd name="connsiteY934" fmla="*/ 105144 h 506956"/>
              <a:gd name="connsiteX935" fmla="*/ 292179 w 506956"/>
              <a:gd name="connsiteY935" fmla="*/ 98452 h 506956"/>
              <a:gd name="connsiteX936" fmla="*/ 317979 w 506956"/>
              <a:gd name="connsiteY936" fmla="*/ 98452 h 506956"/>
              <a:gd name="connsiteX937" fmla="*/ 313762 w 506956"/>
              <a:gd name="connsiteY937" fmla="*/ 105144 h 506956"/>
              <a:gd name="connsiteX938" fmla="*/ 309601 w 506956"/>
              <a:gd name="connsiteY938" fmla="*/ 105144 h 506956"/>
              <a:gd name="connsiteX939" fmla="*/ 315911 w 506956"/>
              <a:gd name="connsiteY939" fmla="*/ 95297 h 506956"/>
              <a:gd name="connsiteX940" fmla="*/ 310009 w 506956"/>
              <a:gd name="connsiteY940" fmla="*/ 86103 h 506956"/>
              <a:gd name="connsiteX941" fmla="*/ 314170 w 506956"/>
              <a:gd name="connsiteY941" fmla="*/ 86103 h 506956"/>
              <a:gd name="connsiteX942" fmla="*/ 317979 w 506956"/>
              <a:gd name="connsiteY942" fmla="*/ 92087 h 506956"/>
              <a:gd name="connsiteX943" fmla="*/ 321787 w 506956"/>
              <a:gd name="connsiteY943" fmla="*/ 86103 h 506956"/>
              <a:gd name="connsiteX944" fmla="*/ 325948 w 506956"/>
              <a:gd name="connsiteY944" fmla="*/ 86103 h 506956"/>
              <a:gd name="connsiteX945" fmla="*/ 320046 w 506956"/>
              <a:gd name="connsiteY945" fmla="*/ 95297 h 506956"/>
              <a:gd name="connsiteX946" fmla="*/ 326356 w 506956"/>
              <a:gd name="connsiteY946" fmla="*/ 105144 h 506956"/>
              <a:gd name="connsiteX947" fmla="*/ 322195 w 506956"/>
              <a:gd name="connsiteY947" fmla="*/ 105144 h 506956"/>
              <a:gd name="connsiteX948" fmla="*/ 317979 w 506956"/>
              <a:gd name="connsiteY948" fmla="*/ 98452 h 506956"/>
              <a:gd name="connsiteX949" fmla="*/ 343779 w 506956"/>
              <a:gd name="connsiteY949" fmla="*/ 98452 h 506956"/>
              <a:gd name="connsiteX950" fmla="*/ 339563 w 506956"/>
              <a:gd name="connsiteY950" fmla="*/ 105144 h 506956"/>
              <a:gd name="connsiteX951" fmla="*/ 335401 w 506956"/>
              <a:gd name="connsiteY951" fmla="*/ 105144 h 506956"/>
              <a:gd name="connsiteX952" fmla="*/ 341711 w 506956"/>
              <a:gd name="connsiteY952" fmla="*/ 95297 h 506956"/>
              <a:gd name="connsiteX953" fmla="*/ 335809 w 506956"/>
              <a:gd name="connsiteY953" fmla="*/ 86103 h 506956"/>
              <a:gd name="connsiteX954" fmla="*/ 339971 w 506956"/>
              <a:gd name="connsiteY954" fmla="*/ 86103 h 506956"/>
              <a:gd name="connsiteX955" fmla="*/ 343779 w 506956"/>
              <a:gd name="connsiteY955" fmla="*/ 92087 h 506956"/>
              <a:gd name="connsiteX956" fmla="*/ 347587 w 506956"/>
              <a:gd name="connsiteY956" fmla="*/ 86103 h 506956"/>
              <a:gd name="connsiteX957" fmla="*/ 351748 w 506956"/>
              <a:gd name="connsiteY957" fmla="*/ 86103 h 506956"/>
              <a:gd name="connsiteX958" fmla="*/ 345846 w 506956"/>
              <a:gd name="connsiteY958" fmla="*/ 95297 h 506956"/>
              <a:gd name="connsiteX959" fmla="*/ 352156 w 506956"/>
              <a:gd name="connsiteY959" fmla="*/ 105144 h 506956"/>
              <a:gd name="connsiteX960" fmla="*/ 347995 w 506956"/>
              <a:gd name="connsiteY960" fmla="*/ 105144 h 506956"/>
              <a:gd name="connsiteX961" fmla="*/ 343779 w 506956"/>
              <a:gd name="connsiteY961" fmla="*/ 98452 h 506956"/>
              <a:gd name="connsiteX962" fmla="*/ 369579 w 506956"/>
              <a:gd name="connsiteY962" fmla="*/ 98452 h 506956"/>
              <a:gd name="connsiteX963" fmla="*/ 365363 w 506956"/>
              <a:gd name="connsiteY963" fmla="*/ 105144 h 506956"/>
              <a:gd name="connsiteX964" fmla="*/ 361201 w 506956"/>
              <a:gd name="connsiteY964" fmla="*/ 105144 h 506956"/>
              <a:gd name="connsiteX965" fmla="*/ 367511 w 506956"/>
              <a:gd name="connsiteY965" fmla="*/ 95297 h 506956"/>
              <a:gd name="connsiteX966" fmla="*/ 361609 w 506956"/>
              <a:gd name="connsiteY966" fmla="*/ 86103 h 506956"/>
              <a:gd name="connsiteX967" fmla="*/ 365771 w 506956"/>
              <a:gd name="connsiteY967" fmla="*/ 86103 h 506956"/>
              <a:gd name="connsiteX968" fmla="*/ 369579 w 506956"/>
              <a:gd name="connsiteY968" fmla="*/ 92087 h 506956"/>
              <a:gd name="connsiteX969" fmla="*/ 373387 w 506956"/>
              <a:gd name="connsiteY969" fmla="*/ 86103 h 506956"/>
              <a:gd name="connsiteX970" fmla="*/ 377548 w 506956"/>
              <a:gd name="connsiteY970" fmla="*/ 86103 h 506956"/>
              <a:gd name="connsiteX971" fmla="*/ 371646 w 506956"/>
              <a:gd name="connsiteY971" fmla="*/ 95297 h 506956"/>
              <a:gd name="connsiteX972" fmla="*/ 377956 w 506956"/>
              <a:gd name="connsiteY972" fmla="*/ 105144 h 506956"/>
              <a:gd name="connsiteX973" fmla="*/ 373795 w 506956"/>
              <a:gd name="connsiteY973" fmla="*/ 105144 h 506956"/>
              <a:gd name="connsiteX974" fmla="*/ 369579 w 506956"/>
              <a:gd name="connsiteY974" fmla="*/ 98452 h 506956"/>
              <a:gd name="connsiteX975" fmla="*/ 395379 w 506956"/>
              <a:gd name="connsiteY975" fmla="*/ 98452 h 506956"/>
              <a:gd name="connsiteX976" fmla="*/ 391163 w 506956"/>
              <a:gd name="connsiteY976" fmla="*/ 105144 h 506956"/>
              <a:gd name="connsiteX977" fmla="*/ 387001 w 506956"/>
              <a:gd name="connsiteY977" fmla="*/ 105144 h 506956"/>
              <a:gd name="connsiteX978" fmla="*/ 393312 w 506956"/>
              <a:gd name="connsiteY978" fmla="*/ 95297 h 506956"/>
              <a:gd name="connsiteX979" fmla="*/ 387409 w 506956"/>
              <a:gd name="connsiteY979" fmla="*/ 86103 h 506956"/>
              <a:gd name="connsiteX980" fmla="*/ 391571 w 506956"/>
              <a:gd name="connsiteY980" fmla="*/ 86103 h 506956"/>
              <a:gd name="connsiteX981" fmla="*/ 395379 w 506956"/>
              <a:gd name="connsiteY981" fmla="*/ 92087 h 506956"/>
              <a:gd name="connsiteX982" fmla="*/ 399187 w 506956"/>
              <a:gd name="connsiteY982" fmla="*/ 86103 h 506956"/>
              <a:gd name="connsiteX983" fmla="*/ 403348 w 506956"/>
              <a:gd name="connsiteY983" fmla="*/ 86103 h 506956"/>
              <a:gd name="connsiteX984" fmla="*/ 397446 w 506956"/>
              <a:gd name="connsiteY984" fmla="*/ 95297 h 506956"/>
              <a:gd name="connsiteX985" fmla="*/ 403756 w 506956"/>
              <a:gd name="connsiteY985" fmla="*/ 105144 h 506956"/>
              <a:gd name="connsiteX986" fmla="*/ 399595 w 506956"/>
              <a:gd name="connsiteY986" fmla="*/ 105144 h 506956"/>
              <a:gd name="connsiteX987" fmla="*/ 395379 w 506956"/>
              <a:gd name="connsiteY987" fmla="*/ 98452 h 506956"/>
              <a:gd name="connsiteX988" fmla="*/ 421179 w 506956"/>
              <a:gd name="connsiteY988" fmla="*/ 98452 h 506956"/>
              <a:gd name="connsiteX989" fmla="*/ 416963 w 506956"/>
              <a:gd name="connsiteY989" fmla="*/ 105144 h 506956"/>
              <a:gd name="connsiteX990" fmla="*/ 412801 w 506956"/>
              <a:gd name="connsiteY990" fmla="*/ 105144 h 506956"/>
              <a:gd name="connsiteX991" fmla="*/ 419112 w 506956"/>
              <a:gd name="connsiteY991" fmla="*/ 95297 h 506956"/>
              <a:gd name="connsiteX992" fmla="*/ 413209 w 506956"/>
              <a:gd name="connsiteY992" fmla="*/ 86103 h 506956"/>
              <a:gd name="connsiteX993" fmla="*/ 417371 w 506956"/>
              <a:gd name="connsiteY993" fmla="*/ 86103 h 506956"/>
              <a:gd name="connsiteX994" fmla="*/ 421179 w 506956"/>
              <a:gd name="connsiteY994" fmla="*/ 92087 h 506956"/>
              <a:gd name="connsiteX995" fmla="*/ 424987 w 506956"/>
              <a:gd name="connsiteY995" fmla="*/ 86103 h 506956"/>
              <a:gd name="connsiteX996" fmla="*/ 429149 w 506956"/>
              <a:gd name="connsiteY996" fmla="*/ 86103 h 506956"/>
              <a:gd name="connsiteX997" fmla="*/ 423246 w 506956"/>
              <a:gd name="connsiteY997" fmla="*/ 95297 h 506956"/>
              <a:gd name="connsiteX998" fmla="*/ 429557 w 506956"/>
              <a:gd name="connsiteY998" fmla="*/ 105144 h 506956"/>
              <a:gd name="connsiteX999" fmla="*/ 425395 w 506956"/>
              <a:gd name="connsiteY999" fmla="*/ 105144 h 506956"/>
              <a:gd name="connsiteX1000" fmla="*/ 421179 w 506956"/>
              <a:gd name="connsiteY1000" fmla="*/ 98452 h 506956"/>
              <a:gd name="connsiteX1001" fmla="*/ 446979 w 506956"/>
              <a:gd name="connsiteY1001" fmla="*/ 98452 h 506956"/>
              <a:gd name="connsiteX1002" fmla="*/ 442763 w 506956"/>
              <a:gd name="connsiteY1002" fmla="*/ 105144 h 506956"/>
              <a:gd name="connsiteX1003" fmla="*/ 438601 w 506956"/>
              <a:gd name="connsiteY1003" fmla="*/ 105144 h 506956"/>
              <a:gd name="connsiteX1004" fmla="*/ 444912 w 506956"/>
              <a:gd name="connsiteY1004" fmla="*/ 95297 h 506956"/>
              <a:gd name="connsiteX1005" fmla="*/ 439009 w 506956"/>
              <a:gd name="connsiteY1005" fmla="*/ 86103 h 506956"/>
              <a:gd name="connsiteX1006" fmla="*/ 443171 w 506956"/>
              <a:gd name="connsiteY1006" fmla="*/ 86103 h 506956"/>
              <a:gd name="connsiteX1007" fmla="*/ 446979 w 506956"/>
              <a:gd name="connsiteY1007" fmla="*/ 92087 h 506956"/>
              <a:gd name="connsiteX1008" fmla="*/ 450787 w 506956"/>
              <a:gd name="connsiteY1008" fmla="*/ 86103 h 506956"/>
              <a:gd name="connsiteX1009" fmla="*/ 454949 w 506956"/>
              <a:gd name="connsiteY1009" fmla="*/ 86103 h 506956"/>
              <a:gd name="connsiteX1010" fmla="*/ 449046 w 506956"/>
              <a:gd name="connsiteY1010" fmla="*/ 95297 h 506956"/>
              <a:gd name="connsiteX1011" fmla="*/ 455357 w 506956"/>
              <a:gd name="connsiteY1011" fmla="*/ 105144 h 506956"/>
              <a:gd name="connsiteX1012" fmla="*/ 451195 w 506956"/>
              <a:gd name="connsiteY1012" fmla="*/ 105144 h 506956"/>
              <a:gd name="connsiteX1013" fmla="*/ 446979 w 506956"/>
              <a:gd name="connsiteY1013" fmla="*/ 98452 h 506956"/>
              <a:gd name="connsiteX1014" fmla="*/ 472779 w 506956"/>
              <a:gd name="connsiteY1014" fmla="*/ 98452 h 506956"/>
              <a:gd name="connsiteX1015" fmla="*/ 468563 w 506956"/>
              <a:gd name="connsiteY1015" fmla="*/ 105144 h 506956"/>
              <a:gd name="connsiteX1016" fmla="*/ 464401 w 506956"/>
              <a:gd name="connsiteY1016" fmla="*/ 105144 h 506956"/>
              <a:gd name="connsiteX1017" fmla="*/ 470712 w 506956"/>
              <a:gd name="connsiteY1017" fmla="*/ 95297 h 506956"/>
              <a:gd name="connsiteX1018" fmla="*/ 464809 w 506956"/>
              <a:gd name="connsiteY1018" fmla="*/ 86103 h 506956"/>
              <a:gd name="connsiteX1019" fmla="*/ 468971 w 506956"/>
              <a:gd name="connsiteY1019" fmla="*/ 86103 h 506956"/>
              <a:gd name="connsiteX1020" fmla="*/ 472779 w 506956"/>
              <a:gd name="connsiteY1020" fmla="*/ 92087 h 506956"/>
              <a:gd name="connsiteX1021" fmla="*/ 476587 w 506956"/>
              <a:gd name="connsiteY1021" fmla="*/ 86103 h 506956"/>
              <a:gd name="connsiteX1022" fmla="*/ 480749 w 506956"/>
              <a:gd name="connsiteY1022" fmla="*/ 86103 h 506956"/>
              <a:gd name="connsiteX1023" fmla="*/ 474846 w 506956"/>
              <a:gd name="connsiteY1023" fmla="*/ 95297 h 506956"/>
              <a:gd name="connsiteX1024" fmla="*/ 481157 w 506956"/>
              <a:gd name="connsiteY1024" fmla="*/ 105144 h 506956"/>
              <a:gd name="connsiteX1025" fmla="*/ 476995 w 506956"/>
              <a:gd name="connsiteY1025" fmla="*/ 105144 h 506956"/>
              <a:gd name="connsiteX1026" fmla="*/ 472779 w 506956"/>
              <a:gd name="connsiteY1026" fmla="*/ 98452 h 506956"/>
              <a:gd name="connsiteX1027" fmla="*/ 498579 w 506956"/>
              <a:gd name="connsiteY1027" fmla="*/ 98452 h 506956"/>
              <a:gd name="connsiteX1028" fmla="*/ 494363 w 506956"/>
              <a:gd name="connsiteY1028" fmla="*/ 105144 h 506956"/>
              <a:gd name="connsiteX1029" fmla="*/ 490201 w 506956"/>
              <a:gd name="connsiteY1029" fmla="*/ 105144 h 506956"/>
              <a:gd name="connsiteX1030" fmla="*/ 496512 w 506956"/>
              <a:gd name="connsiteY1030" fmla="*/ 95297 h 506956"/>
              <a:gd name="connsiteX1031" fmla="*/ 490609 w 506956"/>
              <a:gd name="connsiteY1031" fmla="*/ 86103 h 506956"/>
              <a:gd name="connsiteX1032" fmla="*/ 494771 w 506956"/>
              <a:gd name="connsiteY1032" fmla="*/ 86103 h 506956"/>
              <a:gd name="connsiteX1033" fmla="*/ 498579 w 506956"/>
              <a:gd name="connsiteY1033" fmla="*/ 92087 h 506956"/>
              <a:gd name="connsiteX1034" fmla="*/ 502387 w 506956"/>
              <a:gd name="connsiteY1034" fmla="*/ 86103 h 506956"/>
              <a:gd name="connsiteX1035" fmla="*/ 506549 w 506956"/>
              <a:gd name="connsiteY1035" fmla="*/ 86103 h 506956"/>
              <a:gd name="connsiteX1036" fmla="*/ 500646 w 506956"/>
              <a:gd name="connsiteY1036" fmla="*/ 95297 h 506956"/>
              <a:gd name="connsiteX1037" fmla="*/ 506957 w 506956"/>
              <a:gd name="connsiteY1037" fmla="*/ 105144 h 506956"/>
              <a:gd name="connsiteX1038" fmla="*/ 502795 w 506956"/>
              <a:gd name="connsiteY1038" fmla="*/ 105144 h 506956"/>
              <a:gd name="connsiteX1039" fmla="*/ 498579 w 506956"/>
              <a:gd name="connsiteY1039" fmla="*/ 98452 h 506956"/>
              <a:gd name="connsiteX1040" fmla="*/ 8378 w 506956"/>
              <a:gd name="connsiteY1040" fmla="*/ 127153 h 506956"/>
              <a:gd name="connsiteX1041" fmla="*/ 4162 w 506956"/>
              <a:gd name="connsiteY1041" fmla="*/ 133845 h 506956"/>
              <a:gd name="connsiteX1042" fmla="*/ 0 w 506956"/>
              <a:gd name="connsiteY1042" fmla="*/ 133845 h 506956"/>
              <a:gd name="connsiteX1043" fmla="*/ 6310 w 506956"/>
              <a:gd name="connsiteY1043" fmla="*/ 123998 h 506956"/>
              <a:gd name="connsiteX1044" fmla="*/ 408 w 506956"/>
              <a:gd name="connsiteY1044" fmla="*/ 114804 h 506956"/>
              <a:gd name="connsiteX1045" fmla="*/ 4570 w 506956"/>
              <a:gd name="connsiteY1045" fmla="*/ 114804 h 506956"/>
              <a:gd name="connsiteX1046" fmla="*/ 8378 w 506956"/>
              <a:gd name="connsiteY1046" fmla="*/ 120788 h 506956"/>
              <a:gd name="connsiteX1047" fmla="*/ 12186 w 506956"/>
              <a:gd name="connsiteY1047" fmla="*/ 114804 h 506956"/>
              <a:gd name="connsiteX1048" fmla="*/ 16347 w 506956"/>
              <a:gd name="connsiteY1048" fmla="*/ 114804 h 506956"/>
              <a:gd name="connsiteX1049" fmla="*/ 10445 w 506956"/>
              <a:gd name="connsiteY1049" fmla="*/ 123998 h 506956"/>
              <a:gd name="connsiteX1050" fmla="*/ 16755 w 506956"/>
              <a:gd name="connsiteY1050" fmla="*/ 133845 h 506956"/>
              <a:gd name="connsiteX1051" fmla="*/ 12594 w 506956"/>
              <a:gd name="connsiteY1051" fmla="*/ 133845 h 506956"/>
              <a:gd name="connsiteX1052" fmla="*/ 8378 w 506956"/>
              <a:gd name="connsiteY1052" fmla="*/ 127153 h 506956"/>
              <a:gd name="connsiteX1053" fmla="*/ 34178 w 506956"/>
              <a:gd name="connsiteY1053" fmla="*/ 127153 h 506956"/>
              <a:gd name="connsiteX1054" fmla="*/ 29962 w 506956"/>
              <a:gd name="connsiteY1054" fmla="*/ 133845 h 506956"/>
              <a:gd name="connsiteX1055" fmla="*/ 25800 w 506956"/>
              <a:gd name="connsiteY1055" fmla="*/ 133845 h 506956"/>
              <a:gd name="connsiteX1056" fmla="*/ 32110 w 506956"/>
              <a:gd name="connsiteY1056" fmla="*/ 123998 h 506956"/>
              <a:gd name="connsiteX1057" fmla="*/ 26208 w 506956"/>
              <a:gd name="connsiteY1057" fmla="*/ 114804 h 506956"/>
              <a:gd name="connsiteX1058" fmla="*/ 30370 w 506956"/>
              <a:gd name="connsiteY1058" fmla="*/ 114804 h 506956"/>
              <a:gd name="connsiteX1059" fmla="*/ 34178 w 506956"/>
              <a:gd name="connsiteY1059" fmla="*/ 120788 h 506956"/>
              <a:gd name="connsiteX1060" fmla="*/ 37986 w 506956"/>
              <a:gd name="connsiteY1060" fmla="*/ 114804 h 506956"/>
              <a:gd name="connsiteX1061" fmla="*/ 42147 w 506956"/>
              <a:gd name="connsiteY1061" fmla="*/ 114804 h 506956"/>
              <a:gd name="connsiteX1062" fmla="*/ 36245 w 506956"/>
              <a:gd name="connsiteY1062" fmla="*/ 123998 h 506956"/>
              <a:gd name="connsiteX1063" fmla="*/ 42555 w 506956"/>
              <a:gd name="connsiteY1063" fmla="*/ 133845 h 506956"/>
              <a:gd name="connsiteX1064" fmla="*/ 38394 w 506956"/>
              <a:gd name="connsiteY1064" fmla="*/ 133845 h 506956"/>
              <a:gd name="connsiteX1065" fmla="*/ 34178 w 506956"/>
              <a:gd name="connsiteY1065" fmla="*/ 127153 h 506956"/>
              <a:gd name="connsiteX1066" fmla="*/ 59978 w 506956"/>
              <a:gd name="connsiteY1066" fmla="*/ 127153 h 506956"/>
              <a:gd name="connsiteX1067" fmla="*/ 55762 w 506956"/>
              <a:gd name="connsiteY1067" fmla="*/ 133845 h 506956"/>
              <a:gd name="connsiteX1068" fmla="*/ 51600 w 506956"/>
              <a:gd name="connsiteY1068" fmla="*/ 133845 h 506956"/>
              <a:gd name="connsiteX1069" fmla="*/ 57911 w 506956"/>
              <a:gd name="connsiteY1069" fmla="*/ 123998 h 506956"/>
              <a:gd name="connsiteX1070" fmla="*/ 52008 w 506956"/>
              <a:gd name="connsiteY1070" fmla="*/ 114804 h 506956"/>
              <a:gd name="connsiteX1071" fmla="*/ 56170 w 506956"/>
              <a:gd name="connsiteY1071" fmla="*/ 114804 h 506956"/>
              <a:gd name="connsiteX1072" fmla="*/ 59978 w 506956"/>
              <a:gd name="connsiteY1072" fmla="*/ 120788 h 506956"/>
              <a:gd name="connsiteX1073" fmla="*/ 63786 w 506956"/>
              <a:gd name="connsiteY1073" fmla="*/ 114804 h 506956"/>
              <a:gd name="connsiteX1074" fmla="*/ 67948 w 506956"/>
              <a:gd name="connsiteY1074" fmla="*/ 114804 h 506956"/>
              <a:gd name="connsiteX1075" fmla="*/ 62045 w 506956"/>
              <a:gd name="connsiteY1075" fmla="*/ 123998 h 506956"/>
              <a:gd name="connsiteX1076" fmla="*/ 68356 w 506956"/>
              <a:gd name="connsiteY1076" fmla="*/ 133845 h 506956"/>
              <a:gd name="connsiteX1077" fmla="*/ 64194 w 506956"/>
              <a:gd name="connsiteY1077" fmla="*/ 133845 h 506956"/>
              <a:gd name="connsiteX1078" fmla="*/ 59978 w 506956"/>
              <a:gd name="connsiteY1078" fmla="*/ 127153 h 506956"/>
              <a:gd name="connsiteX1079" fmla="*/ 85778 w 506956"/>
              <a:gd name="connsiteY1079" fmla="*/ 127153 h 506956"/>
              <a:gd name="connsiteX1080" fmla="*/ 81562 w 506956"/>
              <a:gd name="connsiteY1080" fmla="*/ 133845 h 506956"/>
              <a:gd name="connsiteX1081" fmla="*/ 77400 w 506956"/>
              <a:gd name="connsiteY1081" fmla="*/ 133845 h 506956"/>
              <a:gd name="connsiteX1082" fmla="*/ 83711 w 506956"/>
              <a:gd name="connsiteY1082" fmla="*/ 123998 h 506956"/>
              <a:gd name="connsiteX1083" fmla="*/ 77808 w 506956"/>
              <a:gd name="connsiteY1083" fmla="*/ 114804 h 506956"/>
              <a:gd name="connsiteX1084" fmla="*/ 81970 w 506956"/>
              <a:gd name="connsiteY1084" fmla="*/ 114804 h 506956"/>
              <a:gd name="connsiteX1085" fmla="*/ 85778 w 506956"/>
              <a:gd name="connsiteY1085" fmla="*/ 120788 h 506956"/>
              <a:gd name="connsiteX1086" fmla="*/ 89586 w 506956"/>
              <a:gd name="connsiteY1086" fmla="*/ 114804 h 506956"/>
              <a:gd name="connsiteX1087" fmla="*/ 93748 w 506956"/>
              <a:gd name="connsiteY1087" fmla="*/ 114804 h 506956"/>
              <a:gd name="connsiteX1088" fmla="*/ 87845 w 506956"/>
              <a:gd name="connsiteY1088" fmla="*/ 123998 h 506956"/>
              <a:gd name="connsiteX1089" fmla="*/ 94156 w 506956"/>
              <a:gd name="connsiteY1089" fmla="*/ 133845 h 506956"/>
              <a:gd name="connsiteX1090" fmla="*/ 89994 w 506956"/>
              <a:gd name="connsiteY1090" fmla="*/ 133845 h 506956"/>
              <a:gd name="connsiteX1091" fmla="*/ 85778 w 506956"/>
              <a:gd name="connsiteY1091" fmla="*/ 127153 h 506956"/>
              <a:gd name="connsiteX1092" fmla="*/ 111578 w 506956"/>
              <a:gd name="connsiteY1092" fmla="*/ 127153 h 506956"/>
              <a:gd name="connsiteX1093" fmla="*/ 107362 w 506956"/>
              <a:gd name="connsiteY1093" fmla="*/ 133845 h 506956"/>
              <a:gd name="connsiteX1094" fmla="*/ 103200 w 506956"/>
              <a:gd name="connsiteY1094" fmla="*/ 133845 h 506956"/>
              <a:gd name="connsiteX1095" fmla="*/ 109511 w 506956"/>
              <a:gd name="connsiteY1095" fmla="*/ 123998 h 506956"/>
              <a:gd name="connsiteX1096" fmla="*/ 103608 w 506956"/>
              <a:gd name="connsiteY1096" fmla="*/ 114804 h 506956"/>
              <a:gd name="connsiteX1097" fmla="*/ 107770 w 506956"/>
              <a:gd name="connsiteY1097" fmla="*/ 114804 h 506956"/>
              <a:gd name="connsiteX1098" fmla="*/ 111578 w 506956"/>
              <a:gd name="connsiteY1098" fmla="*/ 120788 h 506956"/>
              <a:gd name="connsiteX1099" fmla="*/ 115386 w 506956"/>
              <a:gd name="connsiteY1099" fmla="*/ 114804 h 506956"/>
              <a:gd name="connsiteX1100" fmla="*/ 119548 w 506956"/>
              <a:gd name="connsiteY1100" fmla="*/ 114804 h 506956"/>
              <a:gd name="connsiteX1101" fmla="*/ 113645 w 506956"/>
              <a:gd name="connsiteY1101" fmla="*/ 123998 h 506956"/>
              <a:gd name="connsiteX1102" fmla="*/ 119956 w 506956"/>
              <a:gd name="connsiteY1102" fmla="*/ 133845 h 506956"/>
              <a:gd name="connsiteX1103" fmla="*/ 115794 w 506956"/>
              <a:gd name="connsiteY1103" fmla="*/ 133845 h 506956"/>
              <a:gd name="connsiteX1104" fmla="*/ 111578 w 506956"/>
              <a:gd name="connsiteY1104" fmla="*/ 127153 h 506956"/>
              <a:gd name="connsiteX1105" fmla="*/ 137378 w 506956"/>
              <a:gd name="connsiteY1105" fmla="*/ 127153 h 506956"/>
              <a:gd name="connsiteX1106" fmla="*/ 133162 w 506956"/>
              <a:gd name="connsiteY1106" fmla="*/ 133845 h 506956"/>
              <a:gd name="connsiteX1107" fmla="*/ 129000 w 506956"/>
              <a:gd name="connsiteY1107" fmla="*/ 133845 h 506956"/>
              <a:gd name="connsiteX1108" fmla="*/ 135311 w 506956"/>
              <a:gd name="connsiteY1108" fmla="*/ 123998 h 506956"/>
              <a:gd name="connsiteX1109" fmla="*/ 129408 w 506956"/>
              <a:gd name="connsiteY1109" fmla="*/ 114804 h 506956"/>
              <a:gd name="connsiteX1110" fmla="*/ 133570 w 506956"/>
              <a:gd name="connsiteY1110" fmla="*/ 114804 h 506956"/>
              <a:gd name="connsiteX1111" fmla="*/ 137378 w 506956"/>
              <a:gd name="connsiteY1111" fmla="*/ 120788 h 506956"/>
              <a:gd name="connsiteX1112" fmla="*/ 141186 w 506956"/>
              <a:gd name="connsiteY1112" fmla="*/ 114804 h 506956"/>
              <a:gd name="connsiteX1113" fmla="*/ 145348 w 506956"/>
              <a:gd name="connsiteY1113" fmla="*/ 114804 h 506956"/>
              <a:gd name="connsiteX1114" fmla="*/ 139445 w 506956"/>
              <a:gd name="connsiteY1114" fmla="*/ 123998 h 506956"/>
              <a:gd name="connsiteX1115" fmla="*/ 145756 w 506956"/>
              <a:gd name="connsiteY1115" fmla="*/ 133845 h 506956"/>
              <a:gd name="connsiteX1116" fmla="*/ 141594 w 506956"/>
              <a:gd name="connsiteY1116" fmla="*/ 133845 h 506956"/>
              <a:gd name="connsiteX1117" fmla="*/ 137378 w 506956"/>
              <a:gd name="connsiteY1117" fmla="*/ 127153 h 506956"/>
              <a:gd name="connsiteX1118" fmla="*/ 163178 w 506956"/>
              <a:gd name="connsiteY1118" fmla="*/ 127153 h 506956"/>
              <a:gd name="connsiteX1119" fmla="*/ 158962 w 506956"/>
              <a:gd name="connsiteY1119" fmla="*/ 133845 h 506956"/>
              <a:gd name="connsiteX1120" fmla="*/ 154800 w 506956"/>
              <a:gd name="connsiteY1120" fmla="*/ 133845 h 506956"/>
              <a:gd name="connsiteX1121" fmla="*/ 161111 w 506956"/>
              <a:gd name="connsiteY1121" fmla="*/ 123998 h 506956"/>
              <a:gd name="connsiteX1122" fmla="*/ 155208 w 506956"/>
              <a:gd name="connsiteY1122" fmla="*/ 114804 h 506956"/>
              <a:gd name="connsiteX1123" fmla="*/ 159370 w 506956"/>
              <a:gd name="connsiteY1123" fmla="*/ 114804 h 506956"/>
              <a:gd name="connsiteX1124" fmla="*/ 163178 w 506956"/>
              <a:gd name="connsiteY1124" fmla="*/ 120788 h 506956"/>
              <a:gd name="connsiteX1125" fmla="*/ 166986 w 506956"/>
              <a:gd name="connsiteY1125" fmla="*/ 114804 h 506956"/>
              <a:gd name="connsiteX1126" fmla="*/ 171148 w 506956"/>
              <a:gd name="connsiteY1126" fmla="*/ 114804 h 506956"/>
              <a:gd name="connsiteX1127" fmla="*/ 165245 w 506956"/>
              <a:gd name="connsiteY1127" fmla="*/ 123998 h 506956"/>
              <a:gd name="connsiteX1128" fmla="*/ 171556 w 506956"/>
              <a:gd name="connsiteY1128" fmla="*/ 133845 h 506956"/>
              <a:gd name="connsiteX1129" fmla="*/ 167394 w 506956"/>
              <a:gd name="connsiteY1129" fmla="*/ 133845 h 506956"/>
              <a:gd name="connsiteX1130" fmla="*/ 163178 w 506956"/>
              <a:gd name="connsiteY1130" fmla="*/ 127153 h 506956"/>
              <a:gd name="connsiteX1131" fmla="*/ 188978 w 506956"/>
              <a:gd name="connsiteY1131" fmla="*/ 127153 h 506956"/>
              <a:gd name="connsiteX1132" fmla="*/ 184762 w 506956"/>
              <a:gd name="connsiteY1132" fmla="*/ 133845 h 506956"/>
              <a:gd name="connsiteX1133" fmla="*/ 180601 w 506956"/>
              <a:gd name="connsiteY1133" fmla="*/ 133845 h 506956"/>
              <a:gd name="connsiteX1134" fmla="*/ 186911 w 506956"/>
              <a:gd name="connsiteY1134" fmla="*/ 123998 h 506956"/>
              <a:gd name="connsiteX1135" fmla="*/ 181009 w 506956"/>
              <a:gd name="connsiteY1135" fmla="*/ 114804 h 506956"/>
              <a:gd name="connsiteX1136" fmla="*/ 185170 w 506956"/>
              <a:gd name="connsiteY1136" fmla="*/ 114804 h 506956"/>
              <a:gd name="connsiteX1137" fmla="*/ 188978 w 506956"/>
              <a:gd name="connsiteY1137" fmla="*/ 120788 h 506956"/>
              <a:gd name="connsiteX1138" fmla="*/ 192786 w 506956"/>
              <a:gd name="connsiteY1138" fmla="*/ 114804 h 506956"/>
              <a:gd name="connsiteX1139" fmla="*/ 196948 w 506956"/>
              <a:gd name="connsiteY1139" fmla="*/ 114804 h 506956"/>
              <a:gd name="connsiteX1140" fmla="*/ 191045 w 506956"/>
              <a:gd name="connsiteY1140" fmla="*/ 123998 h 506956"/>
              <a:gd name="connsiteX1141" fmla="*/ 197356 w 506956"/>
              <a:gd name="connsiteY1141" fmla="*/ 133845 h 506956"/>
              <a:gd name="connsiteX1142" fmla="*/ 193194 w 506956"/>
              <a:gd name="connsiteY1142" fmla="*/ 133845 h 506956"/>
              <a:gd name="connsiteX1143" fmla="*/ 188978 w 506956"/>
              <a:gd name="connsiteY1143" fmla="*/ 127153 h 506956"/>
              <a:gd name="connsiteX1144" fmla="*/ 214778 w 506956"/>
              <a:gd name="connsiteY1144" fmla="*/ 127153 h 506956"/>
              <a:gd name="connsiteX1145" fmla="*/ 210562 w 506956"/>
              <a:gd name="connsiteY1145" fmla="*/ 133845 h 506956"/>
              <a:gd name="connsiteX1146" fmla="*/ 206401 w 506956"/>
              <a:gd name="connsiteY1146" fmla="*/ 133845 h 506956"/>
              <a:gd name="connsiteX1147" fmla="*/ 212711 w 506956"/>
              <a:gd name="connsiteY1147" fmla="*/ 123998 h 506956"/>
              <a:gd name="connsiteX1148" fmla="*/ 206809 w 506956"/>
              <a:gd name="connsiteY1148" fmla="*/ 114804 h 506956"/>
              <a:gd name="connsiteX1149" fmla="*/ 210970 w 506956"/>
              <a:gd name="connsiteY1149" fmla="*/ 114804 h 506956"/>
              <a:gd name="connsiteX1150" fmla="*/ 214778 w 506956"/>
              <a:gd name="connsiteY1150" fmla="*/ 120788 h 506956"/>
              <a:gd name="connsiteX1151" fmla="*/ 218586 w 506956"/>
              <a:gd name="connsiteY1151" fmla="*/ 114804 h 506956"/>
              <a:gd name="connsiteX1152" fmla="*/ 222748 w 506956"/>
              <a:gd name="connsiteY1152" fmla="*/ 114804 h 506956"/>
              <a:gd name="connsiteX1153" fmla="*/ 216846 w 506956"/>
              <a:gd name="connsiteY1153" fmla="*/ 123998 h 506956"/>
              <a:gd name="connsiteX1154" fmla="*/ 223156 w 506956"/>
              <a:gd name="connsiteY1154" fmla="*/ 133845 h 506956"/>
              <a:gd name="connsiteX1155" fmla="*/ 218994 w 506956"/>
              <a:gd name="connsiteY1155" fmla="*/ 133845 h 506956"/>
              <a:gd name="connsiteX1156" fmla="*/ 214778 w 506956"/>
              <a:gd name="connsiteY1156" fmla="*/ 127153 h 506956"/>
              <a:gd name="connsiteX1157" fmla="*/ 240578 w 506956"/>
              <a:gd name="connsiteY1157" fmla="*/ 127153 h 506956"/>
              <a:gd name="connsiteX1158" fmla="*/ 236362 w 506956"/>
              <a:gd name="connsiteY1158" fmla="*/ 133845 h 506956"/>
              <a:gd name="connsiteX1159" fmla="*/ 232201 w 506956"/>
              <a:gd name="connsiteY1159" fmla="*/ 133845 h 506956"/>
              <a:gd name="connsiteX1160" fmla="*/ 238511 w 506956"/>
              <a:gd name="connsiteY1160" fmla="*/ 123998 h 506956"/>
              <a:gd name="connsiteX1161" fmla="*/ 232609 w 506956"/>
              <a:gd name="connsiteY1161" fmla="*/ 114804 h 506956"/>
              <a:gd name="connsiteX1162" fmla="*/ 236770 w 506956"/>
              <a:gd name="connsiteY1162" fmla="*/ 114804 h 506956"/>
              <a:gd name="connsiteX1163" fmla="*/ 240578 w 506956"/>
              <a:gd name="connsiteY1163" fmla="*/ 120788 h 506956"/>
              <a:gd name="connsiteX1164" fmla="*/ 244386 w 506956"/>
              <a:gd name="connsiteY1164" fmla="*/ 114804 h 506956"/>
              <a:gd name="connsiteX1165" fmla="*/ 248548 w 506956"/>
              <a:gd name="connsiteY1165" fmla="*/ 114804 h 506956"/>
              <a:gd name="connsiteX1166" fmla="*/ 242646 w 506956"/>
              <a:gd name="connsiteY1166" fmla="*/ 123998 h 506956"/>
              <a:gd name="connsiteX1167" fmla="*/ 248956 w 506956"/>
              <a:gd name="connsiteY1167" fmla="*/ 133845 h 506956"/>
              <a:gd name="connsiteX1168" fmla="*/ 244794 w 506956"/>
              <a:gd name="connsiteY1168" fmla="*/ 133845 h 506956"/>
              <a:gd name="connsiteX1169" fmla="*/ 240578 w 506956"/>
              <a:gd name="connsiteY1169" fmla="*/ 127153 h 506956"/>
              <a:gd name="connsiteX1170" fmla="*/ 266378 w 506956"/>
              <a:gd name="connsiteY1170" fmla="*/ 127153 h 506956"/>
              <a:gd name="connsiteX1171" fmla="*/ 262162 w 506956"/>
              <a:gd name="connsiteY1171" fmla="*/ 133845 h 506956"/>
              <a:gd name="connsiteX1172" fmla="*/ 258001 w 506956"/>
              <a:gd name="connsiteY1172" fmla="*/ 133845 h 506956"/>
              <a:gd name="connsiteX1173" fmla="*/ 264311 w 506956"/>
              <a:gd name="connsiteY1173" fmla="*/ 123998 h 506956"/>
              <a:gd name="connsiteX1174" fmla="*/ 258409 w 506956"/>
              <a:gd name="connsiteY1174" fmla="*/ 114804 h 506956"/>
              <a:gd name="connsiteX1175" fmla="*/ 262570 w 506956"/>
              <a:gd name="connsiteY1175" fmla="*/ 114804 h 506956"/>
              <a:gd name="connsiteX1176" fmla="*/ 266378 w 506956"/>
              <a:gd name="connsiteY1176" fmla="*/ 120788 h 506956"/>
              <a:gd name="connsiteX1177" fmla="*/ 270187 w 506956"/>
              <a:gd name="connsiteY1177" fmla="*/ 114804 h 506956"/>
              <a:gd name="connsiteX1178" fmla="*/ 274348 w 506956"/>
              <a:gd name="connsiteY1178" fmla="*/ 114804 h 506956"/>
              <a:gd name="connsiteX1179" fmla="*/ 268446 w 506956"/>
              <a:gd name="connsiteY1179" fmla="*/ 123998 h 506956"/>
              <a:gd name="connsiteX1180" fmla="*/ 274756 w 506956"/>
              <a:gd name="connsiteY1180" fmla="*/ 133845 h 506956"/>
              <a:gd name="connsiteX1181" fmla="*/ 270595 w 506956"/>
              <a:gd name="connsiteY1181" fmla="*/ 133845 h 506956"/>
              <a:gd name="connsiteX1182" fmla="*/ 266378 w 506956"/>
              <a:gd name="connsiteY1182" fmla="*/ 127153 h 506956"/>
              <a:gd name="connsiteX1183" fmla="*/ 292179 w 506956"/>
              <a:gd name="connsiteY1183" fmla="*/ 127153 h 506956"/>
              <a:gd name="connsiteX1184" fmla="*/ 287962 w 506956"/>
              <a:gd name="connsiteY1184" fmla="*/ 133845 h 506956"/>
              <a:gd name="connsiteX1185" fmla="*/ 283801 w 506956"/>
              <a:gd name="connsiteY1185" fmla="*/ 133845 h 506956"/>
              <a:gd name="connsiteX1186" fmla="*/ 290111 w 506956"/>
              <a:gd name="connsiteY1186" fmla="*/ 123998 h 506956"/>
              <a:gd name="connsiteX1187" fmla="*/ 284209 w 506956"/>
              <a:gd name="connsiteY1187" fmla="*/ 114804 h 506956"/>
              <a:gd name="connsiteX1188" fmla="*/ 288370 w 506956"/>
              <a:gd name="connsiteY1188" fmla="*/ 114804 h 506956"/>
              <a:gd name="connsiteX1189" fmla="*/ 292179 w 506956"/>
              <a:gd name="connsiteY1189" fmla="*/ 120788 h 506956"/>
              <a:gd name="connsiteX1190" fmla="*/ 295987 w 506956"/>
              <a:gd name="connsiteY1190" fmla="*/ 114804 h 506956"/>
              <a:gd name="connsiteX1191" fmla="*/ 300148 w 506956"/>
              <a:gd name="connsiteY1191" fmla="*/ 114804 h 506956"/>
              <a:gd name="connsiteX1192" fmla="*/ 294246 w 506956"/>
              <a:gd name="connsiteY1192" fmla="*/ 123998 h 506956"/>
              <a:gd name="connsiteX1193" fmla="*/ 300556 w 506956"/>
              <a:gd name="connsiteY1193" fmla="*/ 133845 h 506956"/>
              <a:gd name="connsiteX1194" fmla="*/ 296395 w 506956"/>
              <a:gd name="connsiteY1194" fmla="*/ 133845 h 506956"/>
              <a:gd name="connsiteX1195" fmla="*/ 292179 w 506956"/>
              <a:gd name="connsiteY1195" fmla="*/ 127153 h 506956"/>
              <a:gd name="connsiteX1196" fmla="*/ 317979 w 506956"/>
              <a:gd name="connsiteY1196" fmla="*/ 127153 h 506956"/>
              <a:gd name="connsiteX1197" fmla="*/ 313762 w 506956"/>
              <a:gd name="connsiteY1197" fmla="*/ 133845 h 506956"/>
              <a:gd name="connsiteX1198" fmla="*/ 309601 w 506956"/>
              <a:gd name="connsiteY1198" fmla="*/ 133845 h 506956"/>
              <a:gd name="connsiteX1199" fmla="*/ 315911 w 506956"/>
              <a:gd name="connsiteY1199" fmla="*/ 123998 h 506956"/>
              <a:gd name="connsiteX1200" fmla="*/ 310009 w 506956"/>
              <a:gd name="connsiteY1200" fmla="*/ 114804 h 506956"/>
              <a:gd name="connsiteX1201" fmla="*/ 314170 w 506956"/>
              <a:gd name="connsiteY1201" fmla="*/ 114804 h 506956"/>
              <a:gd name="connsiteX1202" fmla="*/ 317979 w 506956"/>
              <a:gd name="connsiteY1202" fmla="*/ 120788 h 506956"/>
              <a:gd name="connsiteX1203" fmla="*/ 321787 w 506956"/>
              <a:gd name="connsiteY1203" fmla="*/ 114804 h 506956"/>
              <a:gd name="connsiteX1204" fmla="*/ 325948 w 506956"/>
              <a:gd name="connsiteY1204" fmla="*/ 114804 h 506956"/>
              <a:gd name="connsiteX1205" fmla="*/ 320046 w 506956"/>
              <a:gd name="connsiteY1205" fmla="*/ 123998 h 506956"/>
              <a:gd name="connsiteX1206" fmla="*/ 326356 w 506956"/>
              <a:gd name="connsiteY1206" fmla="*/ 133845 h 506956"/>
              <a:gd name="connsiteX1207" fmla="*/ 322195 w 506956"/>
              <a:gd name="connsiteY1207" fmla="*/ 133845 h 506956"/>
              <a:gd name="connsiteX1208" fmla="*/ 317979 w 506956"/>
              <a:gd name="connsiteY1208" fmla="*/ 127153 h 506956"/>
              <a:gd name="connsiteX1209" fmla="*/ 343779 w 506956"/>
              <a:gd name="connsiteY1209" fmla="*/ 127153 h 506956"/>
              <a:gd name="connsiteX1210" fmla="*/ 339563 w 506956"/>
              <a:gd name="connsiteY1210" fmla="*/ 133845 h 506956"/>
              <a:gd name="connsiteX1211" fmla="*/ 335401 w 506956"/>
              <a:gd name="connsiteY1211" fmla="*/ 133845 h 506956"/>
              <a:gd name="connsiteX1212" fmla="*/ 341711 w 506956"/>
              <a:gd name="connsiteY1212" fmla="*/ 123998 h 506956"/>
              <a:gd name="connsiteX1213" fmla="*/ 335809 w 506956"/>
              <a:gd name="connsiteY1213" fmla="*/ 114804 h 506956"/>
              <a:gd name="connsiteX1214" fmla="*/ 339971 w 506956"/>
              <a:gd name="connsiteY1214" fmla="*/ 114804 h 506956"/>
              <a:gd name="connsiteX1215" fmla="*/ 343779 w 506956"/>
              <a:gd name="connsiteY1215" fmla="*/ 120788 h 506956"/>
              <a:gd name="connsiteX1216" fmla="*/ 347587 w 506956"/>
              <a:gd name="connsiteY1216" fmla="*/ 114804 h 506956"/>
              <a:gd name="connsiteX1217" fmla="*/ 351748 w 506956"/>
              <a:gd name="connsiteY1217" fmla="*/ 114804 h 506956"/>
              <a:gd name="connsiteX1218" fmla="*/ 345846 w 506956"/>
              <a:gd name="connsiteY1218" fmla="*/ 123998 h 506956"/>
              <a:gd name="connsiteX1219" fmla="*/ 352156 w 506956"/>
              <a:gd name="connsiteY1219" fmla="*/ 133845 h 506956"/>
              <a:gd name="connsiteX1220" fmla="*/ 347995 w 506956"/>
              <a:gd name="connsiteY1220" fmla="*/ 133845 h 506956"/>
              <a:gd name="connsiteX1221" fmla="*/ 343779 w 506956"/>
              <a:gd name="connsiteY1221" fmla="*/ 127153 h 506956"/>
              <a:gd name="connsiteX1222" fmla="*/ 369579 w 506956"/>
              <a:gd name="connsiteY1222" fmla="*/ 127153 h 506956"/>
              <a:gd name="connsiteX1223" fmla="*/ 365363 w 506956"/>
              <a:gd name="connsiteY1223" fmla="*/ 133845 h 506956"/>
              <a:gd name="connsiteX1224" fmla="*/ 361201 w 506956"/>
              <a:gd name="connsiteY1224" fmla="*/ 133845 h 506956"/>
              <a:gd name="connsiteX1225" fmla="*/ 367511 w 506956"/>
              <a:gd name="connsiteY1225" fmla="*/ 123998 h 506956"/>
              <a:gd name="connsiteX1226" fmla="*/ 361609 w 506956"/>
              <a:gd name="connsiteY1226" fmla="*/ 114804 h 506956"/>
              <a:gd name="connsiteX1227" fmla="*/ 365771 w 506956"/>
              <a:gd name="connsiteY1227" fmla="*/ 114804 h 506956"/>
              <a:gd name="connsiteX1228" fmla="*/ 369579 w 506956"/>
              <a:gd name="connsiteY1228" fmla="*/ 120788 h 506956"/>
              <a:gd name="connsiteX1229" fmla="*/ 373387 w 506956"/>
              <a:gd name="connsiteY1229" fmla="*/ 114804 h 506956"/>
              <a:gd name="connsiteX1230" fmla="*/ 377548 w 506956"/>
              <a:gd name="connsiteY1230" fmla="*/ 114804 h 506956"/>
              <a:gd name="connsiteX1231" fmla="*/ 371646 w 506956"/>
              <a:gd name="connsiteY1231" fmla="*/ 123998 h 506956"/>
              <a:gd name="connsiteX1232" fmla="*/ 377956 w 506956"/>
              <a:gd name="connsiteY1232" fmla="*/ 133845 h 506956"/>
              <a:gd name="connsiteX1233" fmla="*/ 373795 w 506956"/>
              <a:gd name="connsiteY1233" fmla="*/ 133845 h 506956"/>
              <a:gd name="connsiteX1234" fmla="*/ 369579 w 506956"/>
              <a:gd name="connsiteY1234" fmla="*/ 127153 h 506956"/>
              <a:gd name="connsiteX1235" fmla="*/ 395379 w 506956"/>
              <a:gd name="connsiteY1235" fmla="*/ 127153 h 506956"/>
              <a:gd name="connsiteX1236" fmla="*/ 391163 w 506956"/>
              <a:gd name="connsiteY1236" fmla="*/ 133845 h 506956"/>
              <a:gd name="connsiteX1237" fmla="*/ 387001 w 506956"/>
              <a:gd name="connsiteY1237" fmla="*/ 133845 h 506956"/>
              <a:gd name="connsiteX1238" fmla="*/ 393312 w 506956"/>
              <a:gd name="connsiteY1238" fmla="*/ 123998 h 506956"/>
              <a:gd name="connsiteX1239" fmla="*/ 387409 w 506956"/>
              <a:gd name="connsiteY1239" fmla="*/ 114804 h 506956"/>
              <a:gd name="connsiteX1240" fmla="*/ 391571 w 506956"/>
              <a:gd name="connsiteY1240" fmla="*/ 114804 h 506956"/>
              <a:gd name="connsiteX1241" fmla="*/ 395379 w 506956"/>
              <a:gd name="connsiteY1241" fmla="*/ 120788 h 506956"/>
              <a:gd name="connsiteX1242" fmla="*/ 399187 w 506956"/>
              <a:gd name="connsiteY1242" fmla="*/ 114804 h 506956"/>
              <a:gd name="connsiteX1243" fmla="*/ 403348 w 506956"/>
              <a:gd name="connsiteY1243" fmla="*/ 114804 h 506956"/>
              <a:gd name="connsiteX1244" fmla="*/ 397446 w 506956"/>
              <a:gd name="connsiteY1244" fmla="*/ 123998 h 506956"/>
              <a:gd name="connsiteX1245" fmla="*/ 403756 w 506956"/>
              <a:gd name="connsiteY1245" fmla="*/ 133845 h 506956"/>
              <a:gd name="connsiteX1246" fmla="*/ 399595 w 506956"/>
              <a:gd name="connsiteY1246" fmla="*/ 133845 h 506956"/>
              <a:gd name="connsiteX1247" fmla="*/ 395379 w 506956"/>
              <a:gd name="connsiteY1247" fmla="*/ 127153 h 506956"/>
              <a:gd name="connsiteX1248" fmla="*/ 421179 w 506956"/>
              <a:gd name="connsiteY1248" fmla="*/ 127153 h 506956"/>
              <a:gd name="connsiteX1249" fmla="*/ 416963 w 506956"/>
              <a:gd name="connsiteY1249" fmla="*/ 133845 h 506956"/>
              <a:gd name="connsiteX1250" fmla="*/ 412801 w 506956"/>
              <a:gd name="connsiteY1250" fmla="*/ 133845 h 506956"/>
              <a:gd name="connsiteX1251" fmla="*/ 419112 w 506956"/>
              <a:gd name="connsiteY1251" fmla="*/ 123998 h 506956"/>
              <a:gd name="connsiteX1252" fmla="*/ 413209 w 506956"/>
              <a:gd name="connsiteY1252" fmla="*/ 114804 h 506956"/>
              <a:gd name="connsiteX1253" fmla="*/ 417371 w 506956"/>
              <a:gd name="connsiteY1253" fmla="*/ 114804 h 506956"/>
              <a:gd name="connsiteX1254" fmla="*/ 421179 w 506956"/>
              <a:gd name="connsiteY1254" fmla="*/ 120788 h 506956"/>
              <a:gd name="connsiteX1255" fmla="*/ 424987 w 506956"/>
              <a:gd name="connsiteY1255" fmla="*/ 114804 h 506956"/>
              <a:gd name="connsiteX1256" fmla="*/ 429149 w 506956"/>
              <a:gd name="connsiteY1256" fmla="*/ 114804 h 506956"/>
              <a:gd name="connsiteX1257" fmla="*/ 423246 w 506956"/>
              <a:gd name="connsiteY1257" fmla="*/ 123998 h 506956"/>
              <a:gd name="connsiteX1258" fmla="*/ 429557 w 506956"/>
              <a:gd name="connsiteY1258" fmla="*/ 133845 h 506956"/>
              <a:gd name="connsiteX1259" fmla="*/ 425395 w 506956"/>
              <a:gd name="connsiteY1259" fmla="*/ 133845 h 506956"/>
              <a:gd name="connsiteX1260" fmla="*/ 421179 w 506956"/>
              <a:gd name="connsiteY1260" fmla="*/ 127153 h 506956"/>
              <a:gd name="connsiteX1261" fmla="*/ 446979 w 506956"/>
              <a:gd name="connsiteY1261" fmla="*/ 127153 h 506956"/>
              <a:gd name="connsiteX1262" fmla="*/ 442763 w 506956"/>
              <a:gd name="connsiteY1262" fmla="*/ 133845 h 506956"/>
              <a:gd name="connsiteX1263" fmla="*/ 438601 w 506956"/>
              <a:gd name="connsiteY1263" fmla="*/ 133845 h 506956"/>
              <a:gd name="connsiteX1264" fmla="*/ 444912 w 506956"/>
              <a:gd name="connsiteY1264" fmla="*/ 123998 h 506956"/>
              <a:gd name="connsiteX1265" fmla="*/ 439009 w 506956"/>
              <a:gd name="connsiteY1265" fmla="*/ 114804 h 506956"/>
              <a:gd name="connsiteX1266" fmla="*/ 443171 w 506956"/>
              <a:gd name="connsiteY1266" fmla="*/ 114804 h 506956"/>
              <a:gd name="connsiteX1267" fmla="*/ 446979 w 506956"/>
              <a:gd name="connsiteY1267" fmla="*/ 120788 h 506956"/>
              <a:gd name="connsiteX1268" fmla="*/ 450787 w 506956"/>
              <a:gd name="connsiteY1268" fmla="*/ 114804 h 506956"/>
              <a:gd name="connsiteX1269" fmla="*/ 454949 w 506956"/>
              <a:gd name="connsiteY1269" fmla="*/ 114804 h 506956"/>
              <a:gd name="connsiteX1270" fmla="*/ 449046 w 506956"/>
              <a:gd name="connsiteY1270" fmla="*/ 123998 h 506956"/>
              <a:gd name="connsiteX1271" fmla="*/ 455357 w 506956"/>
              <a:gd name="connsiteY1271" fmla="*/ 133845 h 506956"/>
              <a:gd name="connsiteX1272" fmla="*/ 451195 w 506956"/>
              <a:gd name="connsiteY1272" fmla="*/ 133845 h 506956"/>
              <a:gd name="connsiteX1273" fmla="*/ 446979 w 506956"/>
              <a:gd name="connsiteY1273" fmla="*/ 127153 h 506956"/>
              <a:gd name="connsiteX1274" fmla="*/ 472779 w 506956"/>
              <a:gd name="connsiteY1274" fmla="*/ 127153 h 506956"/>
              <a:gd name="connsiteX1275" fmla="*/ 468563 w 506956"/>
              <a:gd name="connsiteY1275" fmla="*/ 133845 h 506956"/>
              <a:gd name="connsiteX1276" fmla="*/ 464401 w 506956"/>
              <a:gd name="connsiteY1276" fmla="*/ 133845 h 506956"/>
              <a:gd name="connsiteX1277" fmla="*/ 470712 w 506956"/>
              <a:gd name="connsiteY1277" fmla="*/ 123998 h 506956"/>
              <a:gd name="connsiteX1278" fmla="*/ 464809 w 506956"/>
              <a:gd name="connsiteY1278" fmla="*/ 114804 h 506956"/>
              <a:gd name="connsiteX1279" fmla="*/ 468971 w 506956"/>
              <a:gd name="connsiteY1279" fmla="*/ 114804 h 506956"/>
              <a:gd name="connsiteX1280" fmla="*/ 472779 w 506956"/>
              <a:gd name="connsiteY1280" fmla="*/ 120788 h 506956"/>
              <a:gd name="connsiteX1281" fmla="*/ 476587 w 506956"/>
              <a:gd name="connsiteY1281" fmla="*/ 114804 h 506956"/>
              <a:gd name="connsiteX1282" fmla="*/ 480749 w 506956"/>
              <a:gd name="connsiteY1282" fmla="*/ 114804 h 506956"/>
              <a:gd name="connsiteX1283" fmla="*/ 474846 w 506956"/>
              <a:gd name="connsiteY1283" fmla="*/ 123998 h 506956"/>
              <a:gd name="connsiteX1284" fmla="*/ 481157 w 506956"/>
              <a:gd name="connsiteY1284" fmla="*/ 133845 h 506956"/>
              <a:gd name="connsiteX1285" fmla="*/ 476995 w 506956"/>
              <a:gd name="connsiteY1285" fmla="*/ 133845 h 506956"/>
              <a:gd name="connsiteX1286" fmla="*/ 472779 w 506956"/>
              <a:gd name="connsiteY1286" fmla="*/ 127153 h 506956"/>
              <a:gd name="connsiteX1287" fmla="*/ 498579 w 506956"/>
              <a:gd name="connsiteY1287" fmla="*/ 127153 h 506956"/>
              <a:gd name="connsiteX1288" fmla="*/ 494363 w 506956"/>
              <a:gd name="connsiteY1288" fmla="*/ 133845 h 506956"/>
              <a:gd name="connsiteX1289" fmla="*/ 490201 w 506956"/>
              <a:gd name="connsiteY1289" fmla="*/ 133845 h 506956"/>
              <a:gd name="connsiteX1290" fmla="*/ 496512 w 506956"/>
              <a:gd name="connsiteY1290" fmla="*/ 123998 h 506956"/>
              <a:gd name="connsiteX1291" fmla="*/ 490609 w 506956"/>
              <a:gd name="connsiteY1291" fmla="*/ 114804 h 506956"/>
              <a:gd name="connsiteX1292" fmla="*/ 494771 w 506956"/>
              <a:gd name="connsiteY1292" fmla="*/ 114804 h 506956"/>
              <a:gd name="connsiteX1293" fmla="*/ 498579 w 506956"/>
              <a:gd name="connsiteY1293" fmla="*/ 120788 h 506956"/>
              <a:gd name="connsiteX1294" fmla="*/ 502387 w 506956"/>
              <a:gd name="connsiteY1294" fmla="*/ 114804 h 506956"/>
              <a:gd name="connsiteX1295" fmla="*/ 506549 w 506956"/>
              <a:gd name="connsiteY1295" fmla="*/ 114804 h 506956"/>
              <a:gd name="connsiteX1296" fmla="*/ 500646 w 506956"/>
              <a:gd name="connsiteY1296" fmla="*/ 123998 h 506956"/>
              <a:gd name="connsiteX1297" fmla="*/ 506957 w 506956"/>
              <a:gd name="connsiteY1297" fmla="*/ 133845 h 506956"/>
              <a:gd name="connsiteX1298" fmla="*/ 502795 w 506956"/>
              <a:gd name="connsiteY1298" fmla="*/ 133845 h 506956"/>
              <a:gd name="connsiteX1299" fmla="*/ 498579 w 506956"/>
              <a:gd name="connsiteY1299" fmla="*/ 127153 h 506956"/>
              <a:gd name="connsiteX1300" fmla="*/ 8378 w 506956"/>
              <a:gd name="connsiteY1300" fmla="*/ 155854 h 506956"/>
              <a:gd name="connsiteX1301" fmla="*/ 4162 w 506956"/>
              <a:gd name="connsiteY1301" fmla="*/ 162545 h 506956"/>
              <a:gd name="connsiteX1302" fmla="*/ 0 w 506956"/>
              <a:gd name="connsiteY1302" fmla="*/ 162545 h 506956"/>
              <a:gd name="connsiteX1303" fmla="*/ 6310 w 506956"/>
              <a:gd name="connsiteY1303" fmla="*/ 152699 h 506956"/>
              <a:gd name="connsiteX1304" fmla="*/ 408 w 506956"/>
              <a:gd name="connsiteY1304" fmla="*/ 143505 h 506956"/>
              <a:gd name="connsiteX1305" fmla="*/ 4570 w 506956"/>
              <a:gd name="connsiteY1305" fmla="*/ 143505 h 506956"/>
              <a:gd name="connsiteX1306" fmla="*/ 8378 w 506956"/>
              <a:gd name="connsiteY1306" fmla="*/ 149489 h 506956"/>
              <a:gd name="connsiteX1307" fmla="*/ 12186 w 506956"/>
              <a:gd name="connsiteY1307" fmla="*/ 143505 h 506956"/>
              <a:gd name="connsiteX1308" fmla="*/ 16347 w 506956"/>
              <a:gd name="connsiteY1308" fmla="*/ 143505 h 506956"/>
              <a:gd name="connsiteX1309" fmla="*/ 10445 w 506956"/>
              <a:gd name="connsiteY1309" fmla="*/ 152699 h 506956"/>
              <a:gd name="connsiteX1310" fmla="*/ 16755 w 506956"/>
              <a:gd name="connsiteY1310" fmla="*/ 162545 h 506956"/>
              <a:gd name="connsiteX1311" fmla="*/ 12594 w 506956"/>
              <a:gd name="connsiteY1311" fmla="*/ 162545 h 506956"/>
              <a:gd name="connsiteX1312" fmla="*/ 8378 w 506956"/>
              <a:gd name="connsiteY1312" fmla="*/ 155854 h 506956"/>
              <a:gd name="connsiteX1313" fmla="*/ 34178 w 506956"/>
              <a:gd name="connsiteY1313" fmla="*/ 155854 h 506956"/>
              <a:gd name="connsiteX1314" fmla="*/ 29962 w 506956"/>
              <a:gd name="connsiteY1314" fmla="*/ 162545 h 506956"/>
              <a:gd name="connsiteX1315" fmla="*/ 25800 w 506956"/>
              <a:gd name="connsiteY1315" fmla="*/ 162545 h 506956"/>
              <a:gd name="connsiteX1316" fmla="*/ 32110 w 506956"/>
              <a:gd name="connsiteY1316" fmla="*/ 152699 h 506956"/>
              <a:gd name="connsiteX1317" fmla="*/ 26208 w 506956"/>
              <a:gd name="connsiteY1317" fmla="*/ 143505 h 506956"/>
              <a:gd name="connsiteX1318" fmla="*/ 30370 w 506956"/>
              <a:gd name="connsiteY1318" fmla="*/ 143505 h 506956"/>
              <a:gd name="connsiteX1319" fmla="*/ 34178 w 506956"/>
              <a:gd name="connsiteY1319" fmla="*/ 149489 h 506956"/>
              <a:gd name="connsiteX1320" fmla="*/ 37986 w 506956"/>
              <a:gd name="connsiteY1320" fmla="*/ 143505 h 506956"/>
              <a:gd name="connsiteX1321" fmla="*/ 42147 w 506956"/>
              <a:gd name="connsiteY1321" fmla="*/ 143505 h 506956"/>
              <a:gd name="connsiteX1322" fmla="*/ 36245 w 506956"/>
              <a:gd name="connsiteY1322" fmla="*/ 152699 h 506956"/>
              <a:gd name="connsiteX1323" fmla="*/ 42555 w 506956"/>
              <a:gd name="connsiteY1323" fmla="*/ 162545 h 506956"/>
              <a:gd name="connsiteX1324" fmla="*/ 38394 w 506956"/>
              <a:gd name="connsiteY1324" fmla="*/ 162545 h 506956"/>
              <a:gd name="connsiteX1325" fmla="*/ 34178 w 506956"/>
              <a:gd name="connsiteY1325" fmla="*/ 155854 h 506956"/>
              <a:gd name="connsiteX1326" fmla="*/ 59978 w 506956"/>
              <a:gd name="connsiteY1326" fmla="*/ 155854 h 506956"/>
              <a:gd name="connsiteX1327" fmla="*/ 55762 w 506956"/>
              <a:gd name="connsiteY1327" fmla="*/ 162545 h 506956"/>
              <a:gd name="connsiteX1328" fmla="*/ 51600 w 506956"/>
              <a:gd name="connsiteY1328" fmla="*/ 162545 h 506956"/>
              <a:gd name="connsiteX1329" fmla="*/ 57911 w 506956"/>
              <a:gd name="connsiteY1329" fmla="*/ 152699 h 506956"/>
              <a:gd name="connsiteX1330" fmla="*/ 52008 w 506956"/>
              <a:gd name="connsiteY1330" fmla="*/ 143505 h 506956"/>
              <a:gd name="connsiteX1331" fmla="*/ 56170 w 506956"/>
              <a:gd name="connsiteY1331" fmla="*/ 143505 h 506956"/>
              <a:gd name="connsiteX1332" fmla="*/ 59978 w 506956"/>
              <a:gd name="connsiteY1332" fmla="*/ 149489 h 506956"/>
              <a:gd name="connsiteX1333" fmla="*/ 63786 w 506956"/>
              <a:gd name="connsiteY1333" fmla="*/ 143505 h 506956"/>
              <a:gd name="connsiteX1334" fmla="*/ 67948 w 506956"/>
              <a:gd name="connsiteY1334" fmla="*/ 143505 h 506956"/>
              <a:gd name="connsiteX1335" fmla="*/ 62045 w 506956"/>
              <a:gd name="connsiteY1335" fmla="*/ 152699 h 506956"/>
              <a:gd name="connsiteX1336" fmla="*/ 68356 w 506956"/>
              <a:gd name="connsiteY1336" fmla="*/ 162545 h 506956"/>
              <a:gd name="connsiteX1337" fmla="*/ 64194 w 506956"/>
              <a:gd name="connsiteY1337" fmla="*/ 162545 h 506956"/>
              <a:gd name="connsiteX1338" fmla="*/ 59978 w 506956"/>
              <a:gd name="connsiteY1338" fmla="*/ 155854 h 506956"/>
              <a:gd name="connsiteX1339" fmla="*/ 85778 w 506956"/>
              <a:gd name="connsiteY1339" fmla="*/ 155854 h 506956"/>
              <a:gd name="connsiteX1340" fmla="*/ 81562 w 506956"/>
              <a:gd name="connsiteY1340" fmla="*/ 162545 h 506956"/>
              <a:gd name="connsiteX1341" fmla="*/ 77400 w 506956"/>
              <a:gd name="connsiteY1341" fmla="*/ 162545 h 506956"/>
              <a:gd name="connsiteX1342" fmla="*/ 83711 w 506956"/>
              <a:gd name="connsiteY1342" fmla="*/ 152699 h 506956"/>
              <a:gd name="connsiteX1343" fmla="*/ 77808 w 506956"/>
              <a:gd name="connsiteY1343" fmla="*/ 143505 h 506956"/>
              <a:gd name="connsiteX1344" fmla="*/ 81970 w 506956"/>
              <a:gd name="connsiteY1344" fmla="*/ 143505 h 506956"/>
              <a:gd name="connsiteX1345" fmla="*/ 85778 w 506956"/>
              <a:gd name="connsiteY1345" fmla="*/ 149489 h 506956"/>
              <a:gd name="connsiteX1346" fmla="*/ 89586 w 506956"/>
              <a:gd name="connsiteY1346" fmla="*/ 143505 h 506956"/>
              <a:gd name="connsiteX1347" fmla="*/ 93748 w 506956"/>
              <a:gd name="connsiteY1347" fmla="*/ 143505 h 506956"/>
              <a:gd name="connsiteX1348" fmla="*/ 87845 w 506956"/>
              <a:gd name="connsiteY1348" fmla="*/ 152699 h 506956"/>
              <a:gd name="connsiteX1349" fmla="*/ 94156 w 506956"/>
              <a:gd name="connsiteY1349" fmla="*/ 162545 h 506956"/>
              <a:gd name="connsiteX1350" fmla="*/ 89994 w 506956"/>
              <a:gd name="connsiteY1350" fmla="*/ 162545 h 506956"/>
              <a:gd name="connsiteX1351" fmla="*/ 85778 w 506956"/>
              <a:gd name="connsiteY1351" fmla="*/ 155854 h 506956"/>
              <a:gd name="connsiteX1352" fmla="*/ 111578 w 506956"/>
              <a:gd name="connsiteY1352" fmla="*/ 155854 h 506956"/>
              <a:gd name="connsiteX1353" fmla="*/ 107362 w 506956"/>
              <a:gd name="connsiteY1353" fmla="*/ 162545 h 506956"/>
              <a:gd name="connsiteX1354" fmla="*/ 103200 w 506956"/>
              <a:gd name="connsiteY1354" fmla="*/ 162545 h 506956"/>
              <a:gd name="connsiteX1355" fmla="*/ 109511 w 506956"/>
              <a:gd name="connsiteY1355" fmla="*/ 152699 h 506956"/>
              <a:gd name="connsiteX1356" fmla="*/ 103608 w 506956"/>
              <a:gd name="connsiteY1356" fmla="*/ 143505 h 506956"/>
              <a:gd name="connsiteX1357" fmla="*/ 107770 w 506956"/>
              <a:gd name="connsiteY1357" fmla="*/ 143505 h 506956"/>
              <a:gd name="connsiteX1358" fmla="*/ 111578 w 506956"/>
              <a:gd name="connsiteY1358" fmla="*/ 149489 h 506956"/>
              <a:gd name="connsiteX1359" fmla="*/ 115386 w 506956"/>
              <a:gd name="connsiteY1359" fmla="*/ 143505 h 506956"/>
              <a:gd name="connsiteX1360" fmla="*/ 119548 w 506956"/>
              <a:gd name="connsiteY1360" fmla="*/ 143505 h 506956"/>
              <a:gd name="connsiteX1361" fmla="*/ 113645 w 506956"/>
              <a:gd name="connsiteY1361" fmla="*/ 152699 h 506956"/>
              <a:gd name="connsiteX1362" fmla="*/ 119956 w 506956"/>
              <a:gd name="connsiteY1362" fmla="*/ 162545 h 506956"/>
              <a:gd name="connsiteX1363" fmla="*/ 115794 w 506956"/>
              <a:gd name="connsiteY1363" fmla="*/ 162545 h 506956"/>
              <a:gd name="connsiteX1364" fmla="*/ 111578 w 506956"/>
              <a:gd name="connsiteY1364" fmla="*/ 155854 h 506956"/>
              <a:gd name="connsiteX1365" fmla="*/ 137378 w 506956"/>
              <a:gd name="connsiteY1365" fmla="*/ 155854 h 506956"/>
              <a:gd name="connsiteX1366" fmla="*/ 133162 w 506956"/>
              <a:gd name="connsiteY1366" fmla="*/ 162545 h 506956"/>
              <a:gd name="connsiteX1367" fmla="*/ 129000 w 506956"/>
              <a:gd name="connsiteY1367" fmla="*/ 162545 h 506956"/>
              <a:gd name="connsiteX1368" fmla="*/ 135311 w 506956"/>
              <a:gd name="connsiteY1368" fmla="*/ 152699 h 506956"/>
              <a:gd name="connsiteX1369" fmla="*/ 129408 w 506956"/>
              <a:gd name="connsiteY1369" fmla="*/ 143505 h 506956"/>
              <a:gd name="connsiteX1370" fmla="*/ 133570 w 506956"/>
              <a:gd name="connsiteY1370" fmla="*/ 143505 h 506956"/>
              <a:gd name="connsiteX1371" fmla="*/ 137378 w 506956"/>
              <a:gd name="connsiteY1371" fmla="*/ 149489 h 506956"/>
              <a:gd name="connsiteX1372" fmla="*/ 141186 w 506956"/>
              <a:gd name="connsiteY1372" fmla="*/ 143505 h 506956"/>
              <a:gd name="connsiteX1373" fmla="*/ 145348 w 506956"/>
              <a:gd name="connsiteY1373" fmla="*/ 143505 h 506956"/>
              <a:gd name="connsiteX1374" fmla="*/ 139445 w 506956"/>
              <a:gd name="connsiteY1374" fmla="*/ 152699 h 506956"/>
              <a:gd name="connsiteX1375" fmla="*/ 145756 w 506956"/>
              <a:gd name="connsiteY1375" fmla="*/ 162545 h 506956"/>
              <a:gd name="connsiteX1376" fmla="*/ 141594 w 506956"/>
              <a:gd name="connsiteY1376" fmla="*/ 162545 h 506956"/>
              <a:gd name="connsiteX1377" fmla="*/ 137378 w 506956"/>
              <a:gd name="connsiteY1377" fmla="*/ 155854 h 506956"/>
              <a:gd name="connsiteX1378" fmla="*/ 163178 w 506956"/>
              <a:gd name="connsiteY1378" fmla="*/ 155854 h 506956"/>
              <a:gd name="connsiteX1379" fmla="*/ 158962 w 506956"/>
              <a:gd name="connsiteY1379" fmla="*/ 162545 h 506956"/>
              <a:gd name="connsiteX1380" fmla="*/ 154800 w 506956"/>
              <a:gd name="connsiteY1380" fmla="*/ 162545 h 506956"/>
              <a:gd name="connsiteX1381" fmla="*/ 161111 w 506956"/>
              <a:gd name="connsiteY1381" fmla="*/ 152699 h 506956"/>
              <a:gd name="connsiteX1382" fmla="*/ 155208 w 506956"/>
              <a:gd name="connsiteY1382" fmla="*/ 143505 h 506956"/>
              <a:gd name="connsiteX1383" fmla="*/ 159370 w 506956"/>
              <a:gd name="connsiteY1383" fmla="*/ 143505 h 506956"/>
              <a:gd name="connsiteX1384" fmla="*/ 163178 w 506956"/>
              <a:gd name="connsiteY1384" fmla="*/ 149489 h 506956"/>
              <a:gd name="connsiteX1385" fmla="*/ 166986 w 506956"/>
              <a:gd name="connsiteY1385" fmla="*/ 143505 h 506956"/>
              <a:gd name="connsiteX1386" fmla="*/ 171148 w 506956"/>
              <a:gd name="connsiteY1386" fmla="*/ 143505 h 506956"/>
              <a:gd name="connsiteX1387" fmla="*/ 165245 w 506956"/>
              <a:gd name="connsiteY1387" fmla="*/ 152699 h 506956"/>
              <a:gd name="connsiteX1388" fmla="*/ 171556 w 506956"/>
              <a:gd name="connsiteY1388" fmla="*/ 162545 h 506956"/>
              <a:gd name="connsiteX1389" fmla="*/ 167394 w 506956"/>
              <a:gd name="connsiteY1389" fmla="*/ 162545 h 506956"/>
              <a:gd name="connsiteX1390" fmla="*/ 163178 w 506956"/>
              <a:gd name="connsiteY1390" fmla="*/ 155854 h 506956"/>
              <a:gd name="connsiteX1391" fmla="*/ 188978 w 506956"/>
              <a:gd name="connsiteY1391" fmla="*/ 155854 h 506956"/>
              <a:gd name="connsiteX1392" fmla="*/ 184762 w 506956"/>
              <a:gd name="connsiteY1392" fmla="*/ 162545 h 506956"/>
              <a:gd name="connsiteX1393" fmla="*/ 180601 w 506956"/>
              <a:gd name="connsiteY1393" fmla="*/ 162545 h 506956"/>
              <a:gd name="connsiteX1394" fmla="*/ 186911 w 506956"/>
              <a:gd name="connsiteY1394" fmla="*/ 152699 h 506956"/>
              <a:gd name="connsiteX1395" fmla="*/ 181009 w 506956"/>
              <a:gd name="connsiteY1395" fmla="*/ 143505 h 506956"/>
              <a:gd name="connsiteX1396" fmla="*/ 185170 w 506956"/>
              <a:gd name="connsiteY1396" fmla="*/ 143505 h 506956"/>
              <a:gd name="connsiteX1397" fmla="*/ 188978 w 506956"/>
              <a:gd name="connsiteY1397" fmla="*/ 149489 h 506956"/>
              <a:gd name="connsiteX1398" fmla="*/ 192786 w 506956"/>
              <a:gd name="connsiteY1398" fmla="*/ 143505 h 506956"/>
              <a:gd name="connsiteX1399" fmla="*/ 196948 w 506956"/>
              <a:gd name="connsiteY1399" fmla="*/ 143505 h 506956"/>
              <a:gd name="connsiteX1400" fmla="*/ 191045 w 506956"/>
              <a:gd name="connsiteY1400" fmla="*/ 152699 h 506956"/>
              <a:gd name="connsiteX1401" fmla="*/ 197356 w 506956"/>
              <a:gd name="connsiteY1401" fmla="*/ 162545 h 506956"/>
              <a:gd name="connsiteX1402" fmla="*/ 193194 w 506956"/>
              <a:gd name="connsiteY1402" fmla="*/ 162545 h 506956"/>
              <a:gd name="connsiteX1403" fmla="*/ 188978 w 506956"/>
              <a:gd name="connsiteY1403" fmla="*/ 155854 h 506956"/>
              <a:gd name="connsiteX1404" fmla="*/ 214778 w 506956"/>
              <a:gd name="connsiteY1404" fmla="*/ 155854 h 506956"/>
              <a:gd name="connsiteX1405" fmla="*/ 210562 w 506956"/>
              <a:gd name="connsiteY1405" fmla="*/ 162545 h 506956"/>
              <a:gd name="connsiteX1406" fmla="*/ 206401 w 506956"/>
              <a:gd name="connsiteY1406" fmla="*/ 162545 h 506956"/>
              <a:gd name="connsiteX1407" fmla="*/ 212711 w 506956"/>
              <a:gd name="connsiteY1407" fmla="*/ 152699 h 506956"/>
              <a:gd name="connsiteX1408" fmla="*/ 206809 w 506956"/>
              <a:gd name="connsiteY1408" fmla="*/ 143505 h 506956"/>
              <a:gd name="connsiteX1409" fmla="*/ 210970 w 506956"/>
              <a:gd name="connsiteY1409" fmla="*/ 143505 h 506956"/>
              <a:gd name="connsiteX1410" fmla="*/ 214778 w 506956"/>
              <a:gd name="connsiteY1410" fmla="*/ 149489 h 506956"/>
              <a:gd name="connsiteX1411" fmla="*/ 218586 w 506956"/>
              <a:gd name="connsiteY1411" fmla="*/ 143505 h 506956"/>
              <a:gd name="connsiteX1412" fmla="*/ 222748 w 506956"/>
              <a:gd name="connsiteY1412" fmla="*/ 143505 h 506956"/>
              <a:gd name="connsiteX1413" fmla="*/ 216846 w 506956"/>
              <a:gd name="connsiteY1413" fmla="*/ 152699 h 506956"/>
              <a:gd name="connsiteX1414" fmla="*/ 223156 w 506956"/>
              <a:gd name="connsiteY1414" fmla="*/ 162545 h 506956"/>
              <a:gd name="connsiteX1415" fmla="*/ 218994 w 506956"/>
              <a:gd name="connsiteY1415" fmla="*/ 162545 h 506956"/>
              <a:gd name="connsiteX1416" fmla="*/ 214778 w 506956"/>
              <a:gd name="connsiteY1416" fmla="*/ 155854 h 506956"/>
              <a:gd name="connsiteX1417" fmla="*/ 240578 w 506956"/>
              <a:gd name="connsiteY1417" fmla="*/ 155854 h 506956"/>
              <a:gd name="connsiteX1418" fmla="*/ 236362 w 506956"/>
              <a:gd name="connsiteY1418" fmla="*/ 162545 h 506956"/>
              <a:gd name="connsiteX1419" fmla="*/ 232201 w 506956"/>
              <a:gd name="connsiteY1419" fmla="*/ 162545 h 506956"/>
              <a:gd name="connsiteX1420" fmla="*/ 238511 w 506956"/>
              <a:gd name="connsiteY1420" fmla="*/ 152699 h 506956"/>
              <a:gd name="connsiteX1421" fmla="*/ 232609 w 506956"/>
              <a:gd name="connsiteY1421" fmla="*/ 143505 h 506956"/>
              <a:gd name="connsiteX1422" fmla="*/ 236770 w 506956"/>
              <a:gd name="connsiteY1422" fmla="*/ 143505 h 506956"/>
              <a:gd name="connsiteX1423" fmla="*/ 240578 w 506956"/>
              <a:gd name="connsiteY1423" fmla="*/ 149489 h 506956"/>
              <a:gd name="connsiteX1424" fmla="*/ 244386 w 506956"/>
              <a:gd name="connsiteY1424" fmla="*/ 143505 h 506956"/>
              <a:gd name="connsiteX1425" fmla="*/ 248548 w 506956"/>
              <a:gd name="connsiteY1425" fmla="*/ 143505 h 506956"/>
              <a:gd name="connsiteX1426" fmla="*/ 242646 w 506956"/>
              <a:gd name="connsiteY1426" fmla="*/ 152699 h 506956"/>
              <a:gd name="connsiteX1427" fmla="*/ 248956 w 506956"/>
              <a:gd name="connsiteY1427" fmla="*/ 162545 h 506956"/>
              <a:gd name="connsiteX1428" fmla="*/ 244794 w 506956"/>
              <a:gd name="connsiteY1428" fmla="*/ 162545 h 506956"/>
              <a:gd name="connsiteX1429" fmla="*/ 240578 w 506956"/>
              <a:gd name="connsiteY1429" fmla="*/ 155854 h 506956"/>
              <a:gd name="connsiteX1430" fmla="*/ 266378 w 506956"/>
              <a:gd name="connsiteY1430" fmla="*/ 155854 h 506956"/>
              <a:gd name="connsiteX1431" fmla="*/ 262162 w 506956"/>
              <a:gd name="connsiteY1431" fmla="*/ 162545 h 506956"/>
              <a:gd name="connsiteX1432" fmla="*/ 258001 w 506956"/>
              <a:gd name="connsiteY1432" fmla="*/ 162545 h 506956"/>
              <a:gd name="connsiteX1433" fmla="*/ 264311 w 506956"/>
              <a:gd name="connsiteY1433" fmla="*/ 152699 h 506956"/>
              <a:gd name="connsiteX1434" fmla="*/ 258409 w 506956"/>
              <a:gd name="connsiteY1434" fmla="*/ 143505 h 506956"/>
              <a:gd name="connsiteX1435" fmla="*/ 262570 w 506956"/>
              <a:gd name="connsiteY1435" fmla="*/ 143505 h 506956"/>
              <a:gd name="connsiteX1436" fmla="*/ 266378 w 506956"/>
              <a:gd name="connsiteY1436" fmla="*/ 149489 h 506956"/>
              <a:gd name="connsiteX1437" fmla="*/ 270187 w 506956"/>
              <a:gd name="connsiteY1437" fmla="*/ 143505 h 506956"/>
              <a:gd name="connsiteX1438" fmla="*/ 274348 w 506956"/>
              <a:gd name="connsiteY1438" fmla="*/ 143505 h 506956"/>
              <a:gd name="connsiteX1439" fmla="*/ 268446 w 506956"/>
              <a:gd name="connsiteY1439" fmla="*/ 152699 h 506956"/>
              <a:gd name="connsiteX1440" fmla="*/ 274756 w 506956"/>
              <a:gd name="connsiteY1440" fmla="*/ 162545 h 506956"/>
              <a:gd name="connsiteX1441" fmla="*/ 270595 w 506956"/>
              <a:gd name="connsiteY1441" fmla="*/ 162545 h 506956"/>
              <a:gd name="connsiteX1442" fmla="*/ 266378 w 506956"/>
              <a:gd name="connsiteY1442" fmla="*/ 155854 h 506956"/>
              <a:gd name="connsiteX1443" fmla="*/ 292179 w 506956"/>
              <a:gd name="connsiteY1443" fmla="*/ 155854 h 506956"/>
              <a:gd name="connsiteX1444" fmla="*/ 287962 w 506956"/>
              <a:gd name="connsiteY1444" fmla="*/ 162545 h 506956"/>
              <a:gd name="connsiteX1445" fmla="*/ 283801 w 506956"/>
              <a:gd name="connsiteY1445" fmla="*/ 162545 h 506956"/>
              <a:gd name="connsiteX1446" fmla="*/ 290111 w 506956"/>
              <a:gd name="connsiteY1446" fmla="*/ 152699 h 506956"/>
              <a:gd name="connsiteX1447" fmla="*/ 284209 w 506956"/>
              <a:gd name="connsiteY1447" fmla="*/ 143505 h 506956"/>
              <a:gd name="connsiteX1448" fmla="*/ 288370 w 506956"/>
              <a:gd name="connsiteY1448" fmla="*/ 143505 h 506956"/>
              <a:gd name="connsiteX1449" fmla="*/ 292179 w 506956"/>
              <a:gd name="connsiteY1449" fmla="*/ 149489 h 506956"/>
              <a:gd name="connsiteX1450" fmla="*/ 295987 w 506956"/>
              <a:gd name="connsiteY1450" fmla="*/ 143505 h 506956"/>
              <a:gd name="connsiteX1451" fmla="*/ 300148 w 506956"/>
              <a:gd name="connsiteY1451" fmla="*/ 143505 h 506956"/>
              <a:gd name="connsiteX1452" fmla="*/ 294246 w 506956"/>
              <a:gd name="connsiteY1452" fmla="*/ 152699 h 506956"/>
              <a:gd name="connsiteX1453" fmla="*/ 300556 w 506956"/>
              <a:gd name="connsiteY1453" fmla="*/ 162545 h 506956"/>
              <a:gd name="connsiteX1454" fmla="*/ 296395 w 506956"/>
              <a:gd name="connsiteY1454" fmla="*/ 162545 h 506956"/>
              <a:gd name="connsiteX1455" fmla="*/ 292179 w 506956"/>
              <a:gd name="connsiteY1455" fmla="*/ 155854 h 506956"/>
              <a:gd name="connsiteX1456" fmla="*/ 317979 w 506956"/>
              <a:gd name="connsiteY1456" fmla="*/ 155854 h 506956"/>
              <a:gd name="connsiteX1457" fmla="*/ 313762 w 506956"/>
              <a:gd name="connsiteY1457" fmla="*/ 162545 h 506956"/>
              <a:gd name="connsiteX1458" fmla="*/ 309601 w 506956"/>
              <a:gd name="connsiteY1458" fmla="*/ 162545 h 506956"/>
              <a:gd name="connsiteX1459" fmla="*/ 315911 w 506956"/>
              <a:gd name="connsiteY1459" fmla="*/ 152699 h 506956"/>
              <a:gd name="connsiteX1460" fmla="*/ 310009 w 506956"/>
              <a:gd name="connsiteY1460" fmla="*/ 143505 h 506956"/>
              <a:gd name="connsiteX1461" fmla="*/ 314170 w 506956"/>
              <a:gd name="connsiteY1461" fmla="*/ 143505 h 506956"/>
              <a:gd name="connsiteX1462" fmla="*/ 317979 w 506956"/>
              <a:gd name="connsiteY1462" fmla="*/ 149489 h 506956"/>
              <a:gd name="connsiteX1463" fmla="*/ 321787 w 506956"/>
              <a:gd name="connsiteY1463" fmla="*/ 143505 h 506956"/>
              <a:gd name="connsiteX1464" fmla="*/ 325948 w 506956"/>
              <a:gd name="connsiteY1464" fmla="*/ 143505 h 506956"/>
              <a:gd name="connsiteX1465" fmla="*/ 320046 w 506956"/>
              <a:gd name="connsiteY1465" fmla="*/ 152699 h 506956"/>
              <a:gd name="connsiteX1466" fmla="*/ 326356 w 506956"/>
              <a:gd name="connsiteY1466" fmla="*/ 162545 h 506956"/>
              <a:gd name="connsiteX1467" fmla="*/ 322195 w 506956"/>
              <a:gd name="connsiteY1467" fmla="*/ 162545 h 506956"/>
              <a:gd name="connsiteX1468" fmla="*/ 317979 w 506956"/>
              <a:gd name="connsiteY1468" fmla="*/ 155854 h 506956"/>
              <a:gd name="connsiteX1469" fmla="*/ 343779 w 506956"/>
              <a:gd name="connsiteY1469" fmla="*/ 155854 h 506956"/>
              <a:gd name="connsiteX1470" fmla="*/ 339563 w 506956"/>
              <a:gd name="connsiteY1470" fmla="*/ 162545 h 506956"/>
              <a:gd name="connsiteX1471" fmla="*/ 335401 w 506956"/>
              <a:gd name="connsiteY1471" fmla="*/ 162545 h 506956"/>
              <a:gd name="connsiteX1472" fmla="*/ 341711 w 506956"/>
              <a:gd name="connsiteY1472" fmla="*/ 152699 h 506956"/>
              <a:gd name="connsiteX1473" fmla="*/ 335809 w 506956"/>
              <a:gd name="connsiteY1473" fmla="*/ 143505 h 506956"/>
              <a:gd name="connsiteX1474" fmla="*/ 339971 w 506956"/>
              <a:gd name="connsiteY1474" fmla="*/ 143505 h 506956"/>
              <a:gd name="connsiteX1475" fmla="*/ 343779 w 506956"/>
              <a:gd name="connsiteY1475" fmla="*/ 149489 h 506956"/>
              <a:gd name="connsiteX1476" fmla="*/ 347587 w 506956"/>
              <a:gd name="connsiteY1476" fmla="*/ 143505 h 506956"/>
              <a:gd name="connsiteX1477" fmla="*/ 351748 w 506956"/>
              <a:gd name="connsiteY1477" fmla="*/ 143505 h 506956"/>
              <a:gd name="connsiteX1478" fmla="*/ 345846 w 506956"/>
              <a:gd name="connsiteY1478" fmla="*/ 152699 h 506956"/>
              <a:gd name="connsiteX1479" fmla="*/ 352156 w 506956"/>
              <a:gd name="connsiteY1479" fmla="*/ 162545 h 506956"/>
              <a:gd name="connsiteX1480" fmla="*/ 347995 w 506956"/>
              <a:gd name="connsiteY1480" fmla="*/ 162545 h 506956"/>
              <a:gd name="connsiteX1481" fmla="*/ 343779 w 506956"/>
              <a:gd name="connsiteY1481" fmla="*/ 155854 h 506956"/>
              <a:gd name="connsiteX1482" fmla="*/ 369579 w 506956"/>
              <a:gd name="connsiteY1482" fmla="*/ 155854 h 506956"/>
              <a:gd name="connsiteX1483" fmla="*/ 365363 w 506956"/>
              <a:gd name="connsiteY1483" fmla="*/ 162545 h 506956"/>
              <a:gd name="connsiteX1484" fmla="*/ 361201 w 506956"/>
              <a:gd name="connsiteY1484" fmla="*/ 162545 h 506956"/>
              <a:gd name="connsiteX1485" fmla="*/ 367511 w 506956"/>
              <a:gd name="connsiteY1485" fmla="*/ 152699 h 506956"/>
              <a:gd name="connsiteX1486" fmla="*/ 361609 w 506956"/>
              <a:gd name="connsiteY1486" fmla="*/ 143505 h 506956"/>
              <a:gd name="connsiteX1487" fmla="*/ 365771 w 506956"/>
              <a:gd name="connsiteY1487" fmla="*/ 143505 h 506956"/>
              <a:gd name="connsiteX1488" fmla="*/ 369579 w 506956"/>
              <a:gd name="connsiteY1488" fmla="*/ 149489 h 506956"/>
              <a:gd name="connsiteX1489" fmla="*/ 373387 w 506956"/>
              <a:gd name="connsiteY1489" fmla="*/ 143505 h 506956"/>
              <a:gd name="connsiteX1490" fmla="*/ 377548 w 506956"/>
              <a:gd name="connsiteY1490" fmla="*/ 143505 h 506956"/>
              <a:gd name="connsiteX1491" fmla="*/ 371646 w 506956"/>
              <a:gd name="connsiteY1491" fmla="*/ 152699 h 506956"/>
              <a:gd name="connsiteX1492" fmla="*/ 377956 w 506956"/>
              <a:gd name="connsiteY1492" fmla="*/ 162545 h 506956"/>
              <a:gd name="connsiteX1493" fmla="*/ 373795 w 506956"/>
              <a:gd name="connsiteY1493" fmla="*/ 162545 h 506956"/>
              <a:gd name="connsiteX1494" fmla="*/ 369579 w 506956"/>
              <a:gd name="connsiteY1494" fmla="*/ 155854 h 506956"/>
              <a:gd name="connsiteX1495" fmla="*/ 395379 w 506956"/>
              <a:gd name="connsiteY1495" fmla="*/ 155854 h 506956"/>
              <a:gd name="connsiteX1496" fmla="*/ 391163 w 506956"/>
              <a:gd name="connsiteY1496" fmla="*/ 162545 h 506956"/>
              <a:gd name="connsiteX1497" fmla="*/ 387001 w 506956"/>
              <a:gd name="connsiteY1497" fmla="*/ 162545 h 506956"/>
              <a:gd name="connsiteX1498" fmla="*/ 393312 w 506956"/>
              <a:gd name="connsiteY1498" fmla="*/ 152699 h 506956"/>
              <a:gd name="connsiteX1499" fmla="*/ 387409 w 506956"/>
              <a:gd name="connsiteY1499" fmla="*/ 143505 h 506956"/>
              <a:gd name="connsiteX1500" fmla="*/ 391571 w 506956"/>
              <a:gd name="connsiteY1500" fmla="*/ 143505 h 506956"/>
              <a:gd name="connsiteX1501" fmla="*/ 395379 w 506956"/>
              <a:gd name="connsiteY1501" fmla="*/ 149489 h 506956"/>
              <a:gd name="connsiteX1502" fmla="*/ 399187 w 506956"/>
              <a:gd name="connsiteY1502" fmla="*/ 143505 h 506956"/>
              <a:gd name="connsiteX1503" fmla="*/ 403348 w 506956"/>
              <a:gd name="connsiteY1503" fmla="*/ 143505 h 506956"/>
              <a:gd name="connsiteX1504" fmla="*/ 397446 w 506956"/>
              <a:gd name="connsiteY1504" fmla="*/ 152699 h 506956"/>
              <a:gd name="connsiteX1505" fmla="*/ 403756 w 506956"/>
              <a:gd name="connsiteY1505" fmla="*/ 162545 h 506956"/>
              <a:gd name="connsiteX1506" fmla="*/ 399595 w 506956"/>
              <a:gd name="connsiteY1506" fmla="*/ 162545 h 506956"/>
              <a:gd name="connsiteX1507" fmla="*/ 395379 w 506956"/>
              <a:gd name="connsiteY1507" fmla="*/ 155854 h 506956"/>
              <a:gd name="connsiteX1508" fmla="*/ 421179 w 506956"/>
              <a:gd name="connsiteY1508" fmla="*/ 155854 h 506956"/>
              <a:gd name="connsiteX1509" fmla="*/ 416963 w 506956"/>
              <a:gd name="connsiteY1509" fmla="*/ 162545 h 506956"/>
              <a:gd name="connsiteX1510" fmla="*/ 412801 w 506956"/>
              <a:gd name="connsiteY1510" fmla="*/ 162545 h 506956"/>
              <a:gd name="connsiteX1511" fmla="*/ 419112 w 506956"/>
              <a:gd name="connsiteY1511" fmla="*/ 152699 h 506956"/>
              <a:gd name="connsiteX1512" fmla="*/ 413209 w 506956"/>
              <a:gd name="connsiteY1512" fmla="*/ 143505 h 506956"/>
              <a:gd name="connsiteX1513" fmla="*/ 417371 w 506956"/>
              <a:gd name="connsiteY1513" fmla="*/ 143505 h 506956"/>
              <a:gd name="connsiteX1514" fmla="*/ 421179 w 506956"/>
              <a:gd name="connsiteY1514" fmla="*/ 149489 h 506956"/>
              <a:gd name="connsiteX1515" fmla="*/ 424987 w 506956"/>
              <a:gd name="connsiteY1515" fmla="*/ 143505 h 506956"/>
              <a:gd name="connsiteX1516" fmla="*/ 429149 w 506956"/>
              <a:gd name="connsiteY1516" fmla="*/ 143505 h 506956"/>
              <a:gd name="connsiteX1517" fmla="*/ 423246 w 506956"/>
              <a:gd name="connsiteY1517" fmla="*/ 152699 h 506956"/>
              <a:gd name="connsiteX1518" fmla="*/ 429557 w 506956"/>
              <a:gd name="connsiteY1518" fmla="*/ 162545 h 506956"/>
              <a:gd name="connsiteX1519" fmla="*/ 425395 w 506956"/>
              <a:gd name="connsiteY1519" fmla="*/ 162545 h 506956"/>
              <a:gd name="connsiteX1520" fmla="*/ 421179 w 506956"/>
              <a:gd name="connsiteY1520" fmla="*/ 155854 h 506956"/>
              <a:gd name="connsiteX1521" fmla="*/ 446979 w 506956"/>
              <a:gd name="connsiteY1521" fmla="*/ 155854 h 506956"/>
              <a:gd name="connsiteX1522" fmla="*/ 442763 w 506956"/>
              <a:gd name="connsiteY1522" fmla="*/ 162545 h 506956"/>
              <a:gd name="connsiteX1523" fmla="*/ 438601 w 506956"/>
              <a:gd name="connsiteY1523" fmla="*/ 162545 h 506956"/>
              <a:gd name="connsiteX1524" fmla="*/ 444912 w 506956"/>
              <a:gd name="connsiteY1524" fmla="*/ 152699 h 506956"/>
              <a:gd name="connsiteX1525" fmla="*/ 439009 w 506956"/>
              <a:gd name="connsiteY1525" fmla="*/ 143505 h 506956"/>
              <a:gd name="connsiteX1526" fmla="*/ 443171 w 506956"/>
              <a:gd name="connsiteY1526" fmla="*/ 143505 h 506956"/>
              <a:gd name="connsiteX1527" fmla="*/ 446979 w 506956"/>
              <a:gd name="connsiteY1527" fmla="*/ 149489 h 506956"/>
              <a:gd name="connsiteX1528" fmla="*/ 450787 w 506956"/>
              <a:gd name="connsiteY1528" fmla="*/ 143505 h 506956"/>
              <a:gd name="connsiteX1529" fmla="*/ 454949 w 506956"/>
              <a:gd name="connsiteY1529" fmla="*/ 143505 h 506956"/>
              <a:gd name="connsiteX1530" fmla="*/ 449046 w 506956"/>
              <a:gd name="connsiteY1530" fmla="*/ 152699 h 506956"/>
              <a:gd name="connsiteX1531" fmla="*/ 455357 w 506956"/>
              <a:gd name="connsiteY1531" fmla="*/ 162545 h 506956"/>
              <a:gd name="connsiteX1532" fmla="*/ 451195 w 506956"/>
              <a:gd name="connsiteY1532" fmla="*/ 162545 h 506956"/>
              <a:gd name="connsiteX1533" fmla="*/ 446979 w 506956"/>
              <a:gd name="connsiteY1533" fmla="*/ 155854 h 506956"/>
              <a:gd name="connsiteX1534" fmla="*/ 472779 w 506956"/>
              <a:gd name="connsiteY1534" fmla="*/ 155854 h 506956"/>
              <a:gd name="connsiteX1535" fmla="*/ 468563 w 506956"/>
              <a:gd name="connsiteY1535" fmla="*/ 162545 h 506956"/>
              <a:gd name="connsiteX1536" fmla="*/ 464401 w 506956"/>
              <a:gd name="connsiteY1536" fmla="*/ 162545 h 506956"/>
              <a:gd name="connsiteX1537" fmla="*/ 470712 w 506956"/>
              <a:gd name="connsiteY1537" fmla="*/ 152699 h 506956"/>
              <a:gd name="connsiteX1538" fmla="*/ 464809 w 506956"/>
              <a:gd name="connsiteY1538" fmla="*/ 143505 h 506956"/>
              <a:gd name="connsiteX1539" fmla="*/ 468971 w 506956"/>
              <a:gd name="connsiteY1539" fmla="*/ 143505 h 506956"/>
              <a:gd name="connsiteX1540" fmla="*/ 472779 w 506956"/>
              <a:gd name="connsiteY1540" fmla="*/ 149489 h 506956"/>
              <a:gd name="connsiteX1541" fmla="*/ 476587 w 506956"/>
              <a:gd name="connsiteY1541" fmla="*/ 143505 h 506956"/>
              <a:gd name="connsiteX1542" fmla="*/ 480749 w 506956"/>
              <a:gd name="connsiteY1542" fmla="*/ 143505 h 506956"/>
              <a:gd name="connsiteX1543" fmla="*/ 474846 w 506956"/>
              <a:gd name="connsiteY1543" fmla="*/ 152699 h 506956"/>
              <a:gd name="connsiteX1544" fmla="*/ 481157 w 506956"/>
              <a:gd name="connsiteY1544" fmla="*/ 162545 h 506956"/>
              <a:gd name="connsiteX1545" fmla="*/ 476995 w 506956"/>
              <a:gd name="connsiteY1545" fmla="*/ 162545 h 506956"/>
              <a:gd name="connsiteX1546" fmla="*/ 472779 w 506956"/>
              <a:gd name="connsiteY1546" fmla="*/ 155854 h 506956"/>
              <a:gd name="connsiteX1547" fmla="*/ 498579 w 506956"/>
              <a:gd name="connsiteY1547" fmla="*/ 155854 h 506956"/>
              <a:gd name="connsiteX1548" fmla="*/ 494363 w 506956"/>
              <a:gd name="connsiteY1548" fmla="*/ 162545 h 506956"/>
              <a:gd name="connsiteX1549" fmla="*/ 490201 w 506956"/>
              <a:gd name="connsiteY1549" fmla="*/ 162545 h 506956"/>
              <a:gd name="connsiteX1550" fmla="*/ 496512 w 506956"/>
              <a:gd name="connsiteY1550" fmla="*/ 152699 h 506956"/>
              <a:gd name="connsiteX1551" fmla="*/ 490609 w 506956"/>
              <a:gd name="connsiteY1551" fmla="*/ 143505 h 506956"/>
              <a:gd name="connsiteX1552" fmla="*/ 494771 w 506956"/>
              <a:gd name="connsiteY1552" fmla="*/ 143505 h 506956"/>
              <a:gd name="connsiteX1553" fmla="*/ 498579 w 506956"/>
              <a:gd name="connsiteY1553" fmla="*/ 149489 h 506956"/>
              <a:gd name="connsiteX1554" fmla="*/ 502387 w 506956"/>
              <a:gd name="connsiteY1554" fmla="*/ 143505 h 506956"/>
              <a:gd name="connsiteX1555" fmla="*/ 506549 w 506956"/>
              <a:gd name="connsiteY1555" fmla="*/ 143505 h 506956"/>
              <a:gd name="connsiteX1556" fmla="*/ 500646 w 506956"/>
              <a:gd name="connsiteY1556" fmla="*/ 152699 h 506956"/>
              <a:gd name="connsiteX1557" fmla="*/ 506957 w 506956"/>
              <a:gd name="connsiteY1557" fmla="*/ 162545 h 506956"/>
              <a:gd name="connsiteX1558" fmla="*/ 502795 w 506956"/>
              <a:gd name="connsiteY1558" fmla="*/ 162545 h 506956"/>
              <a:gd name="connsiteX1559" fmla="*/ 498579 w 506956"/>
              <a:gd name="connsiteY1559" fmla="*/ 155854 h 506956"/>
              <a:gd name="connsiteX1560" fmla="*/ 8378 w 506956"/>
              <a:gd name="connsiteY1560" fmla="*/ 184555 h 506956"/>
              <a:gd name="connsiteX1561" fmla="*/ 4162 w 506956"/>
              <a:gd name="connsiteY1561" fmla="*/ 191247 h 506956"/>
              <a:gd name="connsiteX1562" fmla="*/ 0 w 506956"/>
              <a:gd name="connsiteY1562" fmla="*/ 191247 h 506956"/>
              <a:gd name="connsiteX1563" fmla="*/ 6310 w 506956"/>
              <a:gd name="connsiteY1563" fmla="*/ 181400 h 506956"/>
              <a:gd name="connsiteX1564" fmla="*/ 408 w 506956"/>
              <a:gd name="connsiteY1564" fmla="*/ 172206 h 506956"/>
              <a:gd name="connsiteX1565" fmla="*/ 4570 w 506956"/>
              <a:gd name="connsiteY1565" fmla="*/ 172206 h 506956"/>
              <a:gd name="connsiteX1566" fmla="*/ 8378 w 506956"/>
              <a:gd name="connsiteY1566" fmla="*/ 178190 h 506956"/>
              <a:gd name="connsiteX1567" fmla="*/ 12186 w 506956"/>
              <a:gd name="connsiteY1567" fmla="*/ 172206 h 506956"/>
              <a:gd name="connsiteX1568" fmla="*/ 16347 w 506956"/>
              <a:gd name="connsiteY1568" fmla="*/ 172206 h 506956"/>
              <a:gd name="connsiteX1569" fmla="*/ 10445 w 506956"/>
              <a:gd name="connsiteY1569" fmla="*/ 181400 h 506956"/>
              <a:gd name="connsiteX1570" fmla="*/ 16755 w 506956"/>
              <a:gd name="connsiteY1570" fmla="*/ 191247 h 506956"/>
              <a:gd name="connsiteX1571" fmla="*/ 12594 w 506956"/>
              <a:gd name="connsiteY1571" fmla="*/ 191247 h 506956"/>
              <a:gd name="connsiteX1572" fmla="*/ 8378 w 506956"/>
              <a:gd name="connsiteY1572" fmla="*/ 184555 h 506956"/>
              <a:gd name="connsiteX1573" fmla="*/ 34178 w 506956"/>
              <a:gd name="connsiteY1573" fmla="*/ 184555 h 506956"/>
              <a:gd name="connsiteX1574" fmla="*/ 29962 w 506956"/>
              <a:gd name="connsiteY1574" fmla="*/ 191247 h 506956"/>
              <a:gd name="connsiteX1575" fmla="*/ 25800 w 506956"/>
              <a:gd name="connsiteY1575" fmla="*/ 191247 h 506956"/>
              <a:gd name="connsiteX1576" fmla="*/ 32110 w 506956"/>
              <a:gd name="connsiteY1576" fmla="*/ 181400 h 506956"/>
              <a:gd name="connsiteX1577" fmla="*/ 26208 w 506956"/>
              <a:gd name="connsiteY1577" fmla="*/ 172206 h 506956"/>
              <a:gd name="connsiteX1578" fmla="*/ 30370 w 506956"/>
              <a:gd name="connsiteY1578" fmla="*/ 172206 h 506956"/>
              <a:gd name="connsiteX1579" fmla="*/ 34178 w 506956"/>
              <a:gd name="connsiteY1579" fmla="*/ 178190 h 506956"/>
              <a:gd name="connsiteX1580" fmla="*/ 37986 w 506956"/>
              <a:gd name="connsiteY1580" fmla="*/ 172206 h 506956"/>
              <a:gd name="connsiteX1581" fmla="*/ 42147 w 506956"/>
              <a:gd name="connsiteY1581" fmla="*/ 172206 h 506956"/>
              <a:gd name="connsiteX1582" fmla="*/ 36245 w 506956"/>
              <a:gd name="connsiteY1582" fmla="*/ 181400 h 506956"/>
              <a:gd name="connsiteX1583" fmla="*/ 42555 w 506956"/>
              <a:gd name="connsiteY1583" fmla="*/ 191247 h 506956"/>
              <a:gd name="connsiteX1584" fmla="*/ 38394 w 506956"/>
              <a:gd name="connsiteY1584" fmla="*/ 191247 h 506956"/>
              <a:gd name="connsiteX1585" fmla="*/ 34178 w 506956"/>
              <a:gd name="connsiteY1585" fmla="*/ 184555 h 506956"/>
              <a:gd name="connsiteX1586" fmla="*/ 59978 w 506956"/>
              <a:gd name="connsiteY1586" fmla="*/ 184555 h 506956"/>
              <a:gd name="connsiteX1587" fmla="*/ 55762 w 506956"/>
              <a:gd name="connsiteY1587" fmla="*/ 191247 h 506956"/>
              <a:gd name="connsiteX1588" fmla="*/ 51600 w 506956"/>
              <a:gd name="connsiteY1588" fmla="*/ 191247 h 506956"/>
              <a:gd name="connsiteX1589" fmla="*/ 57911 w 506956"/>
              <a:gd name="connsiteY1589" fmla="*/ 181400 h 506956"/>
              <a:gd name="connsiteX1590" fmla="*/ 52008 w 506956"/>
              <a:gd name="connsiteY1590" fmla="*/ 172206 h 506956"/>
              <a:gd name="connsiteX1591" fmla="*/ 56170 w 506956"/>
              <a:gd name="connsiteY1591" fmla="*/ 172206 h 506956"/>
              <a:gd name="connsiteX1592" fmla="*/ 59978 w 506956"/>
              <a:gd name="connsiteY1592" fmla="*/ 178190 h 506956"/>
              <a:gd name="connsiteX1593" fmla="*/ 63786 w 506956"/>
              <a:gd name="connsiteY1593" fmla="*/ 172206 h 506956"/>
              <a:gd name="connsiteX1594" fmla="*/ 67948 w 506956"/>
              <a:gd name="connsiteY1594" fmla="*/ 172206 h 506956"/>
              <a:gd name="connsiteX1595" fmla="*/ 62045 w 506956"/>
              <a:gd name="connsiteY1595" fmla="*/ 181400 h 506956"/>
              <a:gd name="connsiteX1596" fmla="*/ 68356 w 506956"/>
              <a:gd name="connsiteY1596" fmla="*/ 191247 h 506956"/>
              <a:gd name="connsiteX1597" fmla="*/ 64194 w 506956"/>
              <a:gd name="connsiteY1597" fmla="*/ 191247 h 506956"/>
              <a:gd name="connsiteX1598" fmla="*/ 59978 w 506956"/>
              <a:gd name="connsiteY1598" fmla="*/ 184555 h 506956"/>
              <a:gd name="connsiteX1599" fmla="*/ 85778 w 506956"/>
              <a:gd name="connsiteY1599" fmla="*/ 184555 h 506956"/>
              <a:gd name="connsiteX1600" fmla="*/ 81562 w 506956"/>
              <a:gd name="connsiteY1600" fmla="*/ 191247 h 506956"/>
              <a:gd name="connsiteX1601" fmla="*/ 77400 w 506956"/>
              <a:gd name="connsiteY1601" fmla="*/ 191247 h 506956"/>
              <a:gd name="connsiteX1602" fmla="*/ 83711 w 506956"/>
              <a:gd name="connsiteY1602" fmla="*/ 181400 h 506956"/>
              <a:gd name="connsiteX1603" fmla="*/ 77808 w 506956"/>
              <a:gd name="connsiteY1603" fmla="*/ 172206 h 506956"/>
              <a:gd name="connsiteX1604" fmla="*/ 81970 w 506956"/>
              <a:gd name="connsiteY1604" fmla="*/ 172206 h 506956"/>
              <a:gd name="connsiteX1605" fmla="*/ 85778 w 506956"/>
              <a:gd name="connsiteY1605" fmla="*/ 178190 h 506956"/>
              <a:gd name="connsiteX1606" fmla="*/ 89586 w 506956"/>
              <a:gd name="connsiteY1606" fmla="*/ 172206 h 506956"/>
              <a:gd name="connsiteX1607" fmla="*/ 93748 w 506956"/>
              <a:gd name="connsiteY1607" fmla="*/ 172206 h 506956"/>
              <a:gd name="connsiteX1608" fmla="*/ 87845 w 506956"/>
              <a:gd name="connsiteY1608" fmla="*/ 181400 h 506956"/>
              <a:gd name="connsiteX1609" fmla="*/ 94156 w 506956"/>
              <a:gd name="connsiteY1609" fmla="*/ 191247 h 506956"/>
              <a:gd name="connsiteX1610" fmla="*/ 89994 w 506956"/>
              <a:gd name="connsiteY1610" fmla="*/ 191247 h 506956"/>
              <a:gd name="connsiteX1611" fmla="*/ 85778 w 506956"/>
              <a:gd name="connsiteY1611" fmla="*/ 184555 h 506956"/>
              <a:gd name="connsiteX1612" fmla="*/ 111578 w 506956"/>
              <a:gd name="connsiteY1612" fmla="*/ 184555 h 506956"/>
              <a:gd name="connsiteX1613" fmla="*/ 107362 w 506956"/>
              <a:gd name="connsiteY1613" fmla="*/ 191247 h 506956"/>
              <a:gd name="connsiteX1614" fmla="*/ 103200 w 506956"/>
              <a:gd name="connsiteY1614" fmla="*/ 191247 h 506956"/>
              <a:gd name="connsiteX1615" fmla="*/ 109511 w 506956"/>
              <a:gd name="connsiteY1615" fmla="*/ 181400 h 506956"/>
              <a:gd name="connsiteX1616" fmla="*/ 103608 w 506956"/>
              <a:gd name="connsiteY1616" fmla="*/ 172206 h 506956"/>
              <a:gd name="connsiteX1617" fmla="*/ 107770 w 506956"/>
              <a:gd name="connsiteY1617" fmla="*/ 172206 h 506956"/>
              <a:gd name="connsiteX1618" fmla="*/ 111578 w 506956"/>
              <a:gd name="connsiteY1618" fmla="*/ 178190 h 506956"/>
              <a:gd name="connsiteX1619" fmla="*/ 115386 w 506956"/>
              <a:gd name="connsiteY1619" fmla="*/ 172206 h 506956"/>
              <a:gd name="connsiteX1620" fmla="*/ 119548 w 506956"/>
              <a:gd name="connsiteY1620" fmla="*/ 172206 h 506956"/>
              <a:gd name="connsiteX1621" fmla="*/ 113645 w 506956"/>
              <a:gd name="connsiteY1621" fmla="*/ 181400 h 506956"/>
              <a:gd name="connsiteX1622" fmla="*/ 119956 w 506956"/>
              <a:gd name="connsiteY1622" fmla="*/ 191247 h 506956"/>
              <a:gd name="connsiteX1623" fmla="*/ 115794 w 506956"/>
              <a:gd name="connsiteY1623" fmla="*/ 191247 h 506956"/>
              <a:gd name="connsiteX1624" fmla="*/ 111578 w 506956"/>
              <a:gd name="connsiteY1624" fmla="*/ 184555 h 506956"/>
              <a:gd name="connsiteX1625" fmla="*/ 137378 w 506956"/>
              <a:gd name="connsiteY1625" fmla="*/ 184555 h 506956"/>
              <a:gd name="connsiteX1626" fmla="*/ 133162 w 506956"/>
              <a:gd name="connsiteY1626" fmla="*/ 191247 h 506956"/>
              <a:gd name="connsiteX1627" fmla="*/ 129000 w 506956"/>
              <a:gd name="connsiteY1627" fmla="*/ 191247 h 506956"/>
              <a:gd name="connsiteX1628" fmla="*/ 135311 w 506956"/>
              <a:gd name="connsiteY1628" fmla="*/ 181400 h 506956"/>
              <a:gd name="connsiteX1629" fmla="*/ 129408 w 506956"/>
              <a:gd name="connsiteY1629" fmla="*/ 172206 h 506956"/>
              <a:gd name="connsiteX1630" fmla="*/ 133570 w 506956"/>
              <a:gd name="connsiteY1630" fmla="*/ 172206 h 506956"/>
              <a:gd name="connsiteX1631" fmla="*/ 137378 w 506956"/>
              <a:gd name="connsiteY1631" fmla="*/ 178190 h 506956"/>
              <a:gd name="connsiteX1632" fmla="*/ 141186 w 506956"/>
              <a:gd name="connsiteY1632" fmla="*/ 172206 h 506956"/>
              <a:gd name="connsiteX1633" fmla="*/ 145348 w 506956"/>
              <a:gd name="connsiteY1633" fmla="*/ 172206 h 506956"/>
              <a:gd name="connsiteX1634" fmla="*/ 139445 w 506956"/>
              <a:gd name="connsiteY1634" fmla="*/ 181400 h 506956"/>
              <a:gd name="connsiteX1635" fmla="*/ 145756 w 506956"/>
              <a:gd name="connsiteY1635" fmla="*/ 191247 h 506956"/>
              <a:gd name="connsiteX1636" fmla="*/ 141594 w 506956"/>
              <a:gd name="connsiteY1636" fmla="*/ 191247 h 506956"/>
              <a:gd name="connsiteX1637" fmla="*/ 137378 w 506956"/>
              <a:gd name="connsiteY1637" fmla="*/ 184555 h 506956"/>
              <a:gd name="connsiteX1638" fmla="*/ 163178 w 506956"/>
              <a:gd name="connsiteY1638" fmla="*/ 184555 h 506956"/>
              <a:gd name="connsiteX1639" fmla="*/ 158962 w 506956"/>
              <a:gd name="connsiteY1639" fmla="*/ 191247 h 506956"/>
              <a:gd name="connsiteX1640" fmla="*/ 154800 w 506956"/>
              <a:gd name="connsiteY1640" fmla="*/ 191247 h 506956"/>
              <a:gd name="connsiteX1641" fmla="*/ 161111 w 506956"/>
              <a:gd name="connsiteY1641" fmla="*/ 181400 h 506956"/>
              <a:gd name="connsiteX1642" fmla="*/ 155208 w 506956"/>
              <a:gd name="connsiteY1642" fmla="*/ 172206 h 506956"/>
              <a:gd name="connsiteX1643" fmla="*/ 159370 w 506956"/>
              <a:gd name="connsiteY1643" fmla="*/ 172206 h 506956"/>
              <a:gd name="connsiteX1644" fmla="*/ 163178 w 506956"/>
              <a:gd name="connsiteY1644" fmla="*/ 178190 h 506956"/>
              <a:gd name="connsiteX1645" fmla="*/ 166986 w 506956"/>
              <a:gd name="connsiteY1645" fmla="*/ 172206 h 506956"/>
              <a:gd name="connsiteX1646" fmla="*/ 171148 w 506956"/>
              <a:gd name="connsiteY1646" fmla="*/ 172206 h 506956"/>
              <a:gd name="connsiteX1647" fmla="*/ 165245 w 506956"/>
              <a:gd name="connsiteY1647" fmla="*/ 181400 h 506956"/>
              <a:gd name="connsiteX1648" fmla="*/ 171556 w 506956"/>
              <a:gd name="connsiteY1648" fmla="*/ 191247 h 506956"/>
              <a:gd name="connsiteX1649" fmla="*/ 167394 w 506956"/>
              <a:gd name="connsiteY1649" fmla="*/ 191247 h 506956"/>
              <a:gd name="connsiteX1650" fmla="*/ 163178 w 506956"/>
              <a:gd name="connsiteY1650" fmla="*/ 184555 h 506956"/>
              <a:gd name="connsiteX1651" fmla="*/ 188978 w 506956"/>
              <a:gd name="connsiteY1651" fmla="*/ 184555 h 506956"/>
              <a:gd name="connsiteX1652" fmla="*/ 184762 w 506956"/>
              <a:gd name="connsiteY1652" fmla="*/ 191247 h 506956"/>
              <a:gd name="connsiteX1653" fmla="*/ 180601 w 506956"/>
              <a:gd name="connsiteY1653" fmla="*/ 191247 h 506956"/>
              <a:gd name="connsiteX1654" fmla="*/ 186911 w 506956"/>
              <a:gd name="connsiteY1654" fmla="*/ 181400 h 506956"/>
              <a:gd name="connsiteX1655" fmla="*/ 181009 w 506956"/>
              <a:gd name="connsiteY1655" fmla="*/ 172206 h 506956"/>
              <a:gd name="connsiteX1656" fmla="*/ 185170 w 506956"/>
              <a:gd name="connsiteY1656" fmla="*/ 172206 h 506956"/>
              <a:gd name="connsiteX1657" fmla="*/ 188978 w 506956"/>
              <a:gd name="connsiteY1657" fmla="*/ 178190 h 506956"/>
              <a:gd name="connsiteX1658" fmla="*/ 192786 w 506956"/>
              <a:gd name="connsiteY1658" fmla="*/ 172206 h 506956"/>
              <a:gd name="connsiteX1659" fmla="*/ 196948 w 506956"/>
              <a:gd name="connsiteY1659" fmla="*/ 172206 h 506956"/>
              <a:gd name="connsiteX1660" fmla="*/ 191045 w 506956"/>
              <a:gd name="connsiteY1660" fmla="*/ 181400 h 506956"/>
              <a:gd name="connsiteX1661" fmla="*/ 197356 w 506956"/>
              <a:gd name="connsiteY1661" fmla="*/ 191247 h 506956"/>
              <a:gd name="connsiteX1662" fmla="*/ 193194 w 506956"/>
              <a:gd name="connsiteY1662" fmla="*/ 191247 h 506956"/>
              <a:gd name="connsiteX1663" fmla="*/ 188978 w 506956"/>
              <a:gd name="connsiteY1663" fmla="*/ 184555 h 506956"/>
              <a:gd name="connsiteX1664" fmla="*/ 214778 w 506956"/>
              <a:gd name="connsiteY1664" fmla="*/ 184555 h 506956"/>
              <a:gd name="connsiteX1665" fmla="*/ 210562 w 506956"/>
              <a:gd name="connsiteY1665" fmla="*/ 191247 h 506956"/>
              <a:gd name="connsiteX1666" fmla="*/ 206401 w 506956"/>
              <a:gd name="connsiteY1666" fmla="*/ 191247 h 506956"/>
              <a:gd name="connsiteX1667" fmla="*/ 212711 w 506956"/>
              <a:gd name="connsiteY1667" fmla="*/ 181400 h 506956"/>
              <a:gd name="connsiteX1668" fmla="*/ 206809 w 506956"/>
              <a:gd name="connsiteY1668" fmla="*/ 172206 h 506956"/>
              <a:gd name="connsiteX1669" fmla="*/ 210970 w 506956"/>
              <a:gd name="connsiteY1669" fmla="*/ 172206 h 506956"/>
              <a:gd name="connsiteX1670" fmla="*/ 214778 w 506956"/>
              <a:gd name="connsiteY1670" fmla="*/ 178190 h 506956"/>
              <a:gd name="connsiteX1671" fmla="*/ 218586 w 506956"/>
              <a:gd name="connsiteY1671" fmla="*/ 172206 h 506956"/>
              <a:gd name="connsiteX1672" fmla="*/ 222748 w 506956"/>
              <a:gd name="connsiteY1672" fmla="*/ 172206 h 506956"/>
              <a:gd name="connsiteX1673" fmla="*/ 216846 w 506956"/>
              <a:gd name="connsiteY1673" fmla="*/ 181400 h 506956"/>
              <a:gd name="connsiteX1674" fmla="*/ 223156 w 506956"/>
              <a:gd name="connsiteY1674" fmla="*/ 191247 h 506956"/>
              <a:gd name="connsiteX1675" fmla="*/ 218994 w 506956"/>
              <a:gd name="connsiteY1675" fmla="*/ 191247 h 506956"/>
              <a:gd name="connsiteX1676" fmla="*/ 214778 w 506956"/>
              <a:gd name="connsiteY1676" fmla="*/ 184555 h 506956"/>
              <a:gd name="connsiteX1677" fmla="*/ 240578 w 506956"/>
              <a:gd name="connsiteY1677" fmla="*/ 184555 h 506956"/>
              <a:gd name="connsiteX1678" fmla="*/ 236362 w 506956"/>
              <a:gd name="connsiteY1678" fmla="*/ 191247 h 506956"/>
              <a:gd name="connsiteX1679" fmla="*/ 232201 w 506956"/>
              <a:gd name="connsiteY1679" fmla="*/ 191247 h 506956"/>
              <a:gd name="connsiteX1680" fmla="*/ 238511 w 506956"/>
              <a:gd name="connsiteY1680" fmla="*/ 181400 h 506956"/>
              <a:gd name="connsiteX1681" fmla="*/ 232609 w 506956"/>
              <a:gd name="connsiteY1681" fmla="*/ 172206 h 506956"/>
              <a:gd name="connsiteX1682" fmla="*/ 236770 w 506956"/>
              <a:gd name="connsiteY1682" fmla="*/ 172206 h 506956"/>
              <a:gd name="connsiteX1683" fmla="*/ 240578 w 506956"/>
              <a:gd name="connsiteY1683" fmla="*/ 178190 h 506956"/>
              <a:gd name="connsiteX1684" fmla="*/ 244386 w 506956"/>
              <a:gd name="connsiteY1684" fmla="*/ 172206 h 506956"/>
              <a:gd name="connsiteX1685" fmla="*/ 248548 w 506956"/>
              <a:gd name="connsiteY1685" fmla="*/ 172206 h 506956"/>
              <a:gd name="connsiteX1686" fmla="*/ 242646 w 506956"/>
              <a:gd name="connsiteY1686" fmla="*/ 181400 h 506956"/>
              <a:gd name="connsiteX1687" fmla="*/ 248956 w 506956"/>
              <a:gd name="connsiteY1687" fmla="*/ 191247 h 506956"/>
              <a:gd name="connsiteX1688" fmla="*/ 244794 w 506956"/>
              <a:gd name="connsiteY1688" fmla="*/ 191247 h 506956"/>
              <a:gd name="connsiteX1689" fmla="*/ 240578 w 506956"/>
              <a:gd name="connsiteY1689" fmla="*/ 184555 h 506956"/>
              <a:gd name="connsiteX1690" fmla="*/ 266378 w 506956"/>
              <a:gd name="connsiteY1690" fmla="*/ 184555 h 506956"/>
              <a:gd name="connsiteX1691" fmla="*/ 262162 w 506956"/>
              <a:gd name="connsiteY1691" fmla="*/ 191247 h 506956"/>
              <a:gd name="connsiteX1692" fmla="*/ 258001 w 506956"/>
              <a:gd name="connsiteY1692" fmla="*/ 191247 h 506956"/>
              <a:gd name="connsiteX1693" fmla="*/ 264311 w 506956"/>
              <a:gd name="connsiteY1693" fmla="*/ 181400 h 506956"/>
              <a:gd name="connsiteX1694" fmla="*/ 258409 w 506956"/>
              <a:gd name="connsiteY1694" fmla="*/ 172206 h 506956"/>
              <a:gd name="connsiteX1695" fmla="*/ 262570 w 506956"/>
              <a:gd name="connsiteY1695" fmla="*/ 172206 h 506956"/>
              <a:gd name="connsiteX1696" fmla="*/ 266378 w 506956"/>
              <a:gd name="connsiteY1696" fmla="*/ 178190 h 506956"/>
              <a:gd name="connsiteX1697" fmla="*/ 270187 w 506956"/>
              <a:gd name="connsiteY1697" fmla="*/ 172206 h 506956"/>
              <a:gd name="connsiteX1698" fmla="*/ 274348 w 506956"/>
              <a:gd name="connsiteY1698" fmla="*/ 172206 h 506956"/>
              <a:gd name="connsiteX1699" fmla="*/ 268446 w 506956"/>
              <a:gd name="connsiteY1699" fmla="*/ 181400 h 506956"/>
              <a:gd name="connsiteX1700" fmla="*/ 274756 w 506956"/>
              <a:gd name="connsiteY1700" fmla="*/ 191247 h 506956"/>
              <a:gd name="connsiteX1701" fmla="*/ 270595 w 506956"/>
              <a:gd name="connsiteY1701" fmla="*/ 191247 h 506956"/>
              <a:gd name="connsiteX1702" fmla="*/ 266378 w 506956"/>
              <a:gd name="connsiteY1702" fmla="*/ 184555 h 506956"/>
              <a:gd name="connsiteX1703" fmla="*/ 292179 w 506956"/>
              <a:gd name="connsiteY1703" fmla="*/ 184555 h 506956"/>
              <a:gd name="connsiteX1704" fmla="*/ 287962 w 506956"/>
              <a:gd name="connsiteY1704" fmla="*/ 191247 h 506956"/>
              <a:gd name="connsiteX1705" fmla="*/ 283801 w 506956"/>
              <a:gd name="connsiteY1705" fmla="*/ 191247 h 506956"/>
              <a:gd name="connsiteX1706" fmla="*/ 290111 w 506956"/>
              <a:gd name="connsiteY1706" fmla="*/ 181400 h 506956"/>
              <a:gd name="connsiteX1707" fmla="*/ 284209 w 506956"/>
              <a:gd name="connsiteY1707" fmla="*/ 172206 h 506956"/>
              <a:gd name="connsiteX1708" fmla="*/ 288370 w 506956"/>
              <a:gd name="connsiteY1708" fmla="*/ 172206 h 506956"/>
              <a:gd name="connsiteX1709" fmla="*/ 292179 w 506956"/>
              <a:gd name="connsiteY1709" fmla="*/ 178190 h 506956"/>
              <a:gd name="connsiteX1710" fmla="*/ 295987 w 506956"/>
              <a:gd name="connsiteY1710" fmla="*/ 172206 h 506956"/>
              <a:gd name="connsiteX1711" fmla="*/ 300148 w 506956"/>
              <a:gd name="connsiteY1711" fmla="*/ 172206 h 506956"/>
              <a:gd name="connsiteX1712" fmla="*/ 294246 w 506956"/>
              <a:gd name="connsiteY1712" fmla="*/ 181400 h 506956"/>
              <a:gd name="connsiteX1713" fmla="*/ 300556 w 506956"/>
              <a:gd name="connsiteY1713" fmla="*/ 191247 h 506956"/>
              <a:gd name="connsiteX1714" fmla="*/ 296395 w 506956"/>
              <a:gd name="connsiteY1714" fmla="*/ 191247 h 506956"/>
              <a:gd name="connsiteX1715" fmla="*/ 292179 w 506956"/>
              <a:gd name="connsiteY1715" fmla="*/ 184555 h 506956"/>
              <a:gd name="connsiteX1716" fmla="*/ 317979 w 506956"/>
              <a:gd name="connsiteY1716" fmla="*/ 184555 h 506956"/>
              <a:gd name="connsiteX1717" fmla="*/ 313762 w 506956"/>
              <a:gd name="connsiteY1717" fmla="*/ 191247 h 506956"/>
              <a:gd name="connsiteX1718" fmla="*/ 309601 w 506956"/>
              <a:gd name="connsiteY1718" fmla="*/ 191247 h 506956"/>
              <a:gd name="connsiteX1719" fmla="*/ 315911 w 506956"/>
              <a:gd name="connsiteY1719" fmla="*/ 181400 h 506956"/>
              <a:gd name="connsiteX1720" fmla="*/ 310009 w 506956"/>
              <a:gd name="connsiteY1720" fmla="*/ 172206 h 506956"/>
              <a:gd name="connsiteX1721" fmla="*/ 314170 w 506956"/>
              <a:gd name="connsiteY1721" fmla="*/ 172206 h 506956"/>
              <a:gd name="connsiteX1722" fmla="*/ 317979 w 506956"/>
              <a:gd name="connsiteY1722" fmla="*/ 178190 h 506956"/>
              <a:gd name="connsiteX1723" fmla="*/ 321787 w 506956"/>
              <a:gd name="connsiteY1723" fmla="*/ 172206 h 506956"/>
              <a:gd name="connsiteX1724" fmla="*/ 325948 w 506956"/>
              <a:gd name="connsiteY1724" fmla="*/ 172206 h 506956"/>
              <a:gd name="connsiteX1725" fmla="*/ 320046 w 506956"/>
              <a:gd name="connsiteY1725" fmla="*/ 181400 h 506956"/>
              <a:gd name="connsiteX1726" fmla="*/ 326356 w 506956"/>
              <a:gd name="connsiteY1726" fmla="*/ 191247 h 506956"/>
              <a:gd name="connsiteX1727" fmla="*/ 322195 w 506956"/>
              <a:gd name="connsiteY1727" fmla="*/ 191247 h 506956"/>
              <a:gd name="connsiteX1728" fmla="*/ 317979 w 506956"/>
              <a:gd name="connsiteY1728" fmla="*/ 184555 h 506956"/>
              <a:gd name="connsiteX1729" fmla="*/ 343779 w 506956"/>
              <a:gd name="connsiteY1729" fmla="*/ 184555 h 506956"/>
              <a:gd name="connsiteX1730" fmla="*/ 339563 w 506956"/>
              <a:gd name="connsiteY1730" fmla="*/ 191247 h 506956"/>
              <a:gd name="connsiteX1731" fmla="*/ 335401 w 506956"/>
              <a:gd name="connsiteY1731" fmla="*/ 191247 h 506956"/>
              <a:gd name="connsiteX1732" fmla="*/ 341711 w 506956"/>
              <a:gd name="connsiteY1732" fmla="*/ 181400 h 506956"/>
              <a:gd name="connsiteX1733" fmla="*/ 335809 w 506956"/>
              <a:gd name="connsiteY1733" fmla="*/ 172206 h 506956"/>
              <a:gd name="connsiteX1734" fmla="*/ 339971 w 506956"/>
              <a:gd name="connsiteY1734" fmla="*/ 172206 h 506956"/>
              <a:gd name="connsiteX1735" fmla="*/ 343779 w 506956"/>
              <a:gd name="connsiteY1735" fmla="*/ 178190 h 506956"/>
              <a:gd name="connsiteX1736" fmla="*/ 347587 w 506956"/>
              <a:gd name="connsiteY1736" fmla="*/ 172206 h 506956"/>
              <a:gd name="connsiteX1737" fmla="*/ 351748 w 506956"/>
              <a:gd name="connsiteY1737" fmla="*/ 172206 h 506956"/>
              <a:gd name="connsiteX1738" fmla="*/ 345846 w 506956"/>
              <a:gd name="connsiteY1738" fmla="*/ 181400 h 506956"/>
              <a:gd name="connsiteX1739" fmla="*/ 352156 w 506956"/>
              <a:gd name="connsiteY1739" fmla="*/ 191247 h 506956"/>
              <a:gd name="connsiteX1740" fmla="*/ 347995 w 506956"/>
              <a:gd name="connsiteY1740" fmla="*/ 191247 h 506956"/>
              <a:gd name="connsiteX1741" fmla="*/ 343779 w 506956"/>
              <a:gd name="connsiteY1741" fmla="*/ 184555 h 506956"/>
              <a:gd name="connsiteX1742" fmla="*/ 369579 w 506956"/>
              <a:gd name="connsiteY1742" fmla="*/ 184555 h 506956"/>
              <a:gd name="connsiteX1743" fmla="*/ 365363 w 506956"/>
              <a:gd name="connsiteY1743" fmla="*/ 191247 h 506956"/>
              <a:gd name="connsiteX1744" fmla="*/ 361201 w 506956"/>
              <a:gd name="connsiteY1744" fmla="*/ 191247 h 506956"/>
              <a:gd name="connsiteX1745" fmla="*/ 367511 w 506956"/>
              <a:gd name="connsiteY1745" fmla="*/ 181400 h 506956"/>
              <a:gd name="connsiteX1746" fmla="*/ 361609 w 506956"/>
              <a:gd name="connsiteY1746" fmla="*/ 172206 h 506956"/>
              <a:gd name="connsiteX1747" fmla="*/ 365771 w 506956"/>
              <a:gd name="connsiteY1747" fmla="*/ 172206 h 506956"/>
              <a:gd name="connsiteX1748" fmla="*/ 369579 w 506956"/>
              <a:gd name="connsiteY1748" fmla="*/ 178190 h 506956"/>
              <a:gd name="connsiteX1749" fmla="*/ 373387 w 506956"/>
              <a:gd name="connsiteY1749" fmla="*/ 172206 h 506956"/>
              <a:gd name="connsiteX1750" fmla="*/ 377548 w 506956"/>
              <a:gd name="connsiteY1750" fmla="*/ 172206 h 506956"/>
              <a:gd name="connsiteX1751" fmla="*/ 371646 w 506956"/>
              <a:gd name="connsiteY1751" fmla="*/ 181400 h 506956"/>
              <a:gd name="connsiteX1752" fmla="*/ 377956 w 506956"/>
              <a:gd name="connsiteY1752" fmla="*/ 191247 h 506956"/>
              <a:gd name="connsiteX1753" fmla="*/ 373795 w 506956"/>
              <a:gd name="connsiteY1753" fmla="*/ 191247 h 506956"/>
              <a:gd name="connsiteX1754" fmla="*/ 369579 w 506956"/>
              <a:gd name="connsiteY1754" fmla="*/ 184555 h 506956"/>
              <a:gd name="connsiteX1755" fmla="*/ 395379 w 506956"/>
              <a:gd name="connsiteY1755" fmla="*/ 184555 h 506956"/>
              <a:gd name="connsiteX1756" fmla="*/ 391163 w 506956"/>
              <a:gd name="connsiteY1756" fmla="*/ 191247 h 506956"/>
              <a:gd name="connsiteX1757" fmla="*/ 387001 w 506956"/>
              <a:gd name="connsiteY1757" fmla="*/ 191247 h 506956"/>
              <a:gd name="connsiteX1758" fmla="*/ 393312 w 506956"/>
              <a:gd name="connsiteY1758" fmla="*/ 181400 h 506956"/>
              <a:gd name="connsiteX1759" fmla="*/ 387409 w 506956"/>
              <a:gd name="connsiteY1759" fmla="*/ 172206 h 506956"/>
              <a:gd name="connsiteX1760" fmla="*/ 391571 w 506956"/>
              <a:gd name="connsiteY1760" fmla="*/ 172206 h 506956"/>
              <a:gd name="connsiteX1761" fmla="*/ 395379 w 506956"/>
              <a:gd name="connsiteY1761" fmla="*/ 178190 h 506956"/>
              <a:gd name="connsiteX1762" fmla="*/ 399187 w 506956"/>
              <a:gd name="connsiteY1762" fmla="*/ 172206 h 506956"/>
              <a:gd name="connsiteX1763" fmla="*/ 403348 w 506956"/>
              <a:gd name="connsiteY1763" fmla="*/ 172206 h 506956"/>
              <a:gd name="connsiteX1764" fmla="*/ 397446 w 506956"/>
              <a:gd name="connsiteY1764" fmla="*/ 181400 h 506956"/>
              <a:gd name="connsiteX1765" fmla="*/ 403756 w 506956"/>
              <a:gd name="connsiteY1765" fmla="*/ 191247 h 506956"/>
              <a:gd name="connsiteX1766" fmla="*/ 399595 w 506956"/>
              <a:gd name="connsiteY1766" fmla="*/ 191247 h 506956"/>
              <a:gd name="connsiteX1767" fmla="*/ 395379 w 506956"/>
              <a:gd name="connsiteY1767" fmla="*/ 184555 h 506956"/>
              <a:gd name="connsiteX1768" fmla="*/ 421179 w 506956"/>
              <a:gd name="connsiteY1768" fmla="*/ 184555 h 506956"/>
              <a:gd name="connsiteX1769" fmla="*/ 416963 w 506956"/>
              <a:gd name="connsiteY1769" fmla="*/ 191247 h 506956"/>
              <a:gd name="connsiteX1770" fmla="*/ 412801 w 506956"/>
              <a:gd name="connsiteY1770" fmla="*/ 191247 h 506956"/>
              <a:gd name="connsiteX1771" fmla="*/ 419112 w 506956"/>
              <a:gd name="connsiteY1771" fmla="*/ 181400 h 506956"/>
              <a:gd name="connsiteX1772" fmla="*/ 413209 w 506956"/>
              <a:gd name="connsiteY1772" fmla="*/ 172206 h 506956"/>
              <a:gd name="connsiteX1773" fmla="*/ 417371 w 506956"/>
              <a:gd name="connsiteY1773" fmla="*/ 172206 h 506956"/>
              <a:gd name="connsiteX1774" fmla="*/ 421179 w 506956"/>
              <a:gd name="connsiteY1774" fmla="*/ 178190 h 506956"/>
              <a:gd name="connsiteX1775" fmla="*/ 424987 w 506956"/>
              <a:gd name="connsiteY1775" fmla="*/ 172206 h 506956"/>
              <a:gd name="connsiteX1776" fmla="*/ 429149 w 506956"/>
              <a:gd name="connsiteY1776" fmla="*/ 172206 h 506956"/>
              <a:gd name="connsiteX1777" fmla="*/ 423246 w 506956"/>
              <a:gd name="connsiteY1777" fmla="*/ 181400 h 506956"/>
              <a:gd name="connsiteX1778" fmla="*/ 429557 w 506956"/>
              <a:gd name="connsiteY1778" fmla="*/ 191247 h 506956"/>
              <a:gd name="connsiteX1779" fmla="*/ 425395 w 506956"/>
              <a:gd name="connsiteY1779" fmla="*/ 191247 h 506956"/>
              <a:gd name="connsiteX1780" fmla="*/ 421179 w 506956"/>
              <a:gd name="connsiteY1780" fmla="*/ 184555 h 506956"/>
              <a:gd name="connsiteX1781" fmla="*/ 446979 w 506956"/>
              <a:gd name="connsiteY1781" fmla="*/ 184555 h 506956"/>
              <a:gd name="connsiteX1782" fmla="*/ 442763 w 506956"/>
              <a:gd name="connsiteY1782" fmla="*/ 191247 h 506956"/>
              <a:gd name="connsiteX1783" fmla="*/ 438601 w 506956"/>
              <a:gd name="connsiteY1783" fmla="*/ 191247 h 506956"/>
              <a:gd name="connsiteX1784" fmla="*/ 444912 w 506956"/>
              <a:gd name="connsiteY1784" fmla="*/ 181400 h 506956"/>
              <a:gd name="connsiteX1785" fmla="*/ 439009 w 506956"/>
              <a:gd name="connsiteY1785" fmla="*/ 172206 h 506956"/>
              <a:gd name="connsiteX1786" fmla="*/ 443171 w 506956"/>
              <a:gd name="connsiteY1786" fmla="*/ 172206 h 506956"/>
              <a:gd name="connsiteX1787" fmla="*/ 446979 w 506956"/>
              <a:gd name="connsiteY1787" fmla="*/ 178190 h 506956"/>
              <a:gd name="connsiteX1788" fmla="*/ 450787 w 506956"/>
              <a:gd name="connsiteY1788" fmla="*/ 172206 h 506956"/>
              <a:gd name="connsiteX1789" fmla="*/ 454949 w 506956"/>
              <a:gd name="connsiteY1789" fmla="*/ 172206 h 506956"/>
              <a:gd name="connsiteX1790" fmla="*/ 449046 w 506956"/>
              <a:gd name="connsiteY1790" fmla="*/ 181400 h 506956"/>
              <a:gd name="connsiteX1791" fmla="*/ 455357 w 506956"/>
              <a:gd name="connsiteY1791" fmla="*/ 191247 h 506956"/>
              <a:gd name="connsiteX1792" fmla="*/ 451195 w 506956"/>
              <a:gd name="connsiteY1792" fmla="*/ 191247 h 506956"/>
              <a:gd name="connsiteX1793" fmla="*/ 446979 w 506956"/>
              <a:gd name="connsiteY1793" fmla="*/ 184555 h 506956"/>
              <a:gd name="connsiteX1794" fmla="*/ 472779 w 506956"/>
              <a:gd name="connsiteY1794" fmla="*/ 184555 h 506956"/>
              <a:gd name="connsiteX1795" fmla="*/ 468563 w 506956"/>
              <a:gd name="connsiteY1795" fmla="*/ 191247 h 506956"/>
              <a:gd name="connsiteX1796" fmla="*/ 464401 w 506956"/>
              <a:gd name="connsiteY1796" fmla="*/ 191247 h 506956"/>
              <a:gd name="connsiteX1797" fmla="*/ 470712 w 506956"/>
              <a:gd name="connsiteY1797" fmla="*/ 181400 h 506956"/>
              <a:gd name="connsiteX1798" fmla="*/ 464809 w 506956"/>
              <a:gd name="connsiteY1798" fmla="*/ 172206 h 506956"/>
              <a:gd name="connsiteX1799" fmla="*/ 468971 w 506956"/>
              <a:gd name="connsiteY1799" fmla="*/ 172206 h 506956"/>
              <a:gd name="connsiteX1800" fmla="*/ 472779 w 506956"/>
              <a:gd name="connsiteY1800" fmla="*/ 178190 h 506956"/>
              <a:gd name="connsiteX1801" fmla="*/ 476587 w 506956"/>
              <a:gd name="connsiteY1801" fmla="*/ 172206 h 506956"/>
              <a:gd name="connsiteX1802" fmla="*/ 480749 w 506956"/>
              <a:gd name="connsiteY1802" fmla="*/ 172206 h 506956"/>
              <a:gd name="connsiteX1803" fmla="*/ 474846 w 506956"/>
              <a:gd name="connsiteY1803" fmla="*/ 181400 h 506956"/>
              <a:gd name="connsiteX1804" fmla="*/ 481157 w 506956"/>
              <a:gd name="connsiteY1804" fmla="*/ 191247 h 506956"/>
              <a:gd name="connsiteX1805" fmla="*/ 476995 w 506956"/>
              <a:gd name="connsiteY1805" fmla="*/ 191247 h 506956"/>
              <a:gd name="connsiteX1806" fmla="*/ 472779 w 506956"/>
              <a:gd name="connsiteY1806" fmla="*/ 184555 h 506956"/>
              <a:gd name="connsiteX1807" fmla="*/ 498579 w 506956"/>
              <a:gd name="connsiteY1807" fmla="*/ 184555 h 506956"/>
              <a:gd name="connsiteX1808" fmla="*/ 494363 w 506956"/>
              <a:gd name="connsiteY1808" fmla="*/ 191247 h 506956"/>
              <a:gd name="connsiteX1809" fmla="*/ 490201 w 506956"/>
              <a:gd name="connsiteY1809" fmla="*/ 191247 h 506956"/>
              <a:gd name="connsiteX1810" fmla="*/ 496512 w 506956"/>
              <a:gd name="connsiteY1810" fmla="*/ 181400 h 506956"/>
              <a:gd name="connsiteX1811" fmla="*/ 490609 w 506956"/>
              <a:gd name="connsiteY1811" fmla="*/ 172206 h 506956"/>
              <a:gd name="connsiteX1812" fmla="*/ 494771 w 506956"/>
              <a:gd name="connsiteY1812" fmla="*/ 172206 h 506956"/>
              <a:gd name="connsiteX1813" fmla="*/ 498579 w 506956"/>
              <a:gd name="connsiteY1813" fmla="*/ 178190 h 506956"/>
              <a:gd name="connsiteX1814" fmla="*/ 502387 w 506956"/>
              <a:gd name="connsiteY1814" fmla="*/ 172206 h 506956"/>
              <a:gd name="connsiteX1815" fmla="*/ 506549 w 506956"/>
              <a:gd name="connsiteY1815" fmla="*/ 172206 h 506956"/>
              <a:gd name="connsiteX1816" fmla="*/ 500646 w 506956"/>
              <a:gd name="connsiteY1816" fmla="*/ 181400 h 506956"/>
              <a:gd name="connsiteX1817" fmla="*/ 506957 w 506956"/>
              <a:gd name="connsiteY1817" fmla="*/ 191247 h 506956"/>
              <a:gd name="connsiteX1818" fmla="*/ 502795 w 506956"/>
              <a:gd name="connsiteY1818" fmla="*/ 191247 h 506956"/>
              <a:gd name="connsiteX1819" fmla="*/ 498579 w 506956"/>
              <a:gd name="connsiteY1819" fmla="*/ 184555 h 506956"/>
              <a:gd name="connsiteX1820" fmla="*/ 8378 w 506956"/>
              <a:gd name="connsiteY1820" fmla="*/ 213256 h 506956"/>
              <a:gd name="connsiteX1821" fmla="*/ 4162 w 506956"/>
              <a:gd name="connsiteY1821" fmla="*/ 219947 h 506956"/>
              <a:gd name="connsiteX1822" fmla="*/ 0 w 506956"/>
              <a:gd name="connsiteY1822" fmla="*/ 219947 h 506956"/>
              <a:gd name="connsiteX1823" fmla="*/ 6310 w 506956"/>
              <a:gd name="connsiteY1823" fmla="*/ 210100 h 506956"/>
              <a:gd name="connsiteX1824" fmla="*/ 408 w 506956"/>
              <a:gd name="connsiteY1824" fmla="*/ 200907 h 506956"/>
              <a:gd name="connsiteX1825" fmla="*/ 4570 w 506956"/>
              <a:gd name="connsiteY1825" fmla="*/ 200907 h 506956"/>
              <a:gd name="connsiteX1826" fmla="*/ 8378 w 506956"/>
              <a:gd name="connsiteY1826" fmla="*/ 206891 h 506956"/>
              <a:gd name="connsiteX1827" fmla="*/ 12186 w 506956"/>
              <a:gd name="connsiteY1827" fmla="*/ 200907 h 506956"/>
              <a:gd name="connsiteX1828" fmla="*/ 16347 w 506956"/>
              <a:gd name="connsiteY1828" fmla="*/ 200907 h 506956"/>
              <a:gd name="connsiteX1829" fmla="*/ 10445 w 506956"/>
              <a:gd name="connsiteY1829" fmla="*/ 210100 h 506956"/>
              <a:gd name="connsiteX1830" fmla="*/ 16755 w 506956"/>
              <a:gd name="connsiteY1830" fmla="*/ 219947 h 506956"/>
              <a:gd name="connsiteX1831" fmla="*/ 12594 w 506956"/>
              <a:gd name="connsiteY1831" fmla="*/ 219947 h 506956"/>
              <a:gd name="connsiteX1832" fmla="*/ 8378 w 506956"/>
              <a:gd name="connsiteY1832" fmla="*/ 213256 h 506956"/>
              <a:gd name="connsiteX1833" fmla="*/ 34178 w 506956"/>
              <a:gd name="connsiteY1833" fmla="*/ 213256 h 506956"/>
              <a:gd name="connsiteX1834" fmla="*/ 29962 w 506956"/>
              <a:gd name="connsiteY1834" fmla="*/ 219947 h 506956"/>
              <a:gd name="connsiteX1835" fmla="*/ 25800 w 506956"/>
              <a:gd name="connsiteY1835" fmla="*/ 219947 h 506956"/>
              <a:gd name="connsiteX1836" fmla="*/ 32110 w 506956"/>
              <a:gd name="connsiteY1836" fmla="*/ 210100 h 506956"/>
              <a:gd name="connsiteX1837" fmla="*/ 26208 w 506956"/>
              <a:gd name="connsiteY1837" fmla="*/ 200907 h 506956"/>
              <a:gd name="connsiteX1838" fmla="*/ 30370 w 506956"/>
              <a:gd name="connsiteY1838" fmla="*/ 200907 h 506956"/>
              <a:gd name="connsiteX1839" fmla="*/ 34178 w 506956"/>
              <a:gd name="connsiteY1839" fmla="*/ 206891 h 506956"/>
              <a:gd name="connsiteX1840" fmla="*/ 37986 w 506956"/>
              <a:gd name="connsiteY1840" fmla="*/ 200907 h 506956"/>
              <a:gd name="connsiteX1841" fmla="*/ 42147 w 506956"/>
              <a:gd name="connsiteY1841" fmla="*/ 200907 h 506956"/>
              <a:gd name="connsiteX1842" fmla="*/ 36245 w 506956"/>
              <a:gd name="connsiteY1842" fmla="*/ 210100 h 506956"/>
              <a:gd name="connsiteX1843" fmla="*/ 42555 w 506956"/>
              <a:gd name="connsiteY1843" fmla="*/ 219947 h 506956"/>
              <a:gd name="connsiteX1844" fmla="*/ 38394 w 506956"/>
              <a:gd name="connsiteY1844" fmla="*/ 219947 h 506956"/>
              <a:gd name="connsiteX1845" fmla="*/ 34178 w 506956"/>
              <a:gd name="connsiteY1845" fmla="*/ 213256 h 506956"/>
              <a:gd name="connsiteX1846" fmla="*/ 59978 w 506956"/>
              <a:gd name="connsiteY1846" fmla="*/ 213256 h 506956"/>
              <a:gd name="connsiteX1847" fmla="*/ 55762 w 506956"/>
              <a:gd name="connsiteY1847" fmla="*/ 219947 h 506956"/>
              <a:gd name="connsiteX1848" fmla="*/ 51600 w 506956"/>
              <a:gd name="connsiteY1848" fmla="*/ 219947 h 506956"/>
              <a:gd name="connsiteX1849" fmla="*/ 57911 w 506956"/>
              <a:gd name="connsiteY1849" fmla="*/ 210100 h 506956"/>
              <a:gd name="connsiteX1850" fmla="*/ 52008 w 506956"/>
              <a:gd name="connsiteY1850" fmla="*/ 200907 h 506956"/>
              <a:gd name="connsiteX1851" fmla="*/ 56170 w 506956"/>
              <a:gd name="connsiteY1851" fmla="*/ 200907 h 506956"/>
              <a:gd name="connsiteX1852" fmla="*/ 59978 w 506956"/>
              <a:gd name="connsiteY1852" fmla="*/ 206891 h 506956"/>
              <a:gd name="connsiteX1853" fmla="*/ 63786 w 506956"/>
              <a:gd name="connsiteY1853" fmla="*/ 200907 h 506956"/>
              <a:gd name="connsiteX1854" fmla="*/ 67948 w 506956"/>
              <a:gd name="connsiteY1854" fmla="*/ 200907 h 506956"/>
              <a:gd name="connsiteX1855" fmla="*/ 62045 w 506956"/>
              <a:gd name="connsiteY1855" fmla="*/ 210100 h 506956"/>
              <a:gd name="connsiteX1856" fmla="*/ 68356 w 506956"/>
              <a:gd name="connsiteY1856" fmla="*/ 219947 h 506956"/>
              <a:gd name="connsiteX1857" fmla="*/ 64194 w 506956"/>
              <a:gd name="connsiteY1857" fmla="*/ 219947 h 506956"/>
              <a:gd name="connsiteX1858" fmla="*/ 59978 w 506956"/>
              <a:gd name="connsiteY1858" fmla="*/ 213256 h 506956"/>
              <a:gd name="connsiteX1859" fmla="*/ 85778 w 506956"/>
              <a:gd name="connsiteY1859" fmla="*/ 213256 h 506956"/>
              <a:gd name="connsiteX1860" fmla="*/ 81562 w 506956"/>
              <a:gd name="connsiteY1860" fmla="*/ 219947 h 506956"/>
              <a:gd name="connsiteX1861" fmla="*/ 77400 w 506956"/>
              <a:gd name="connsiteY1861" fmla="*/ 219947 h 506956"/>
              <a:gd name="connsiteX1862" fmla="*/ 83711 w 506956"/>
              <a:gd name="connsiteY1862" fmla="*/ 210100 h 506956"/>
              <a:gd name="connsiteX1863" fmla="*/ 77808 w 506956"/>
              <a:gd name="connsiteY1863" fmla="*/ 200907 h 506956"/>
              <a:gd name="connsiteX1864" fmla="*/ 81970 w 506956"/>
              <a:gd name="connsiteY1864" fmla="*/ 200907 h 506956"/>
              <a:gd name="connsiteX1865" fmla="*/ 85778 w 506956"/>
              <a:gd name="connsiteY1865" fmla="*/ 206891 h 506956"/>
              <a:gd name="connsiteX1866" fmla="*/ 89586 w 506956"/>
              <a:gd name="connsiteY1866" fmla="*/ 200907 h 506956"/>
              <a:gd name="connsiteX1867" fmla="*/ 93748 w 506956"/>
              <a:gd name="connsiteY1867" fmla="*/ 200907 h 506956"/>
              <a:gd name="connsiteX1868" fmla="*/ 87845 w 506956"/>
              <a:gd name="connsiteY1868" fmla="*/ 210100 h 506956"/>
              <a:gd name="connsiteX1869" fmla="*/ 94156 w 506956"/>
              <a:gd name="connsiteY1869" fmla="*/ 219947 h 506956"/>
              <a:gd name="connsiteX1870" fmla="*/ 89994 w 506956"/>
              <a:gd name="connsiteY1870" fmla="*/ 219947 h 506956"/>
              <a:gd name="connsiteX1871" fmla="*/ 85778 w 506956"/>
              <a:gd name="connsiteY1871" fmla="*/ 213256 h 506956"/>
              <a:gd name="connsiteX1872" fmla="*/ 111578 w 506956"/>
              <a:gd name="connsiteY1872" fmla="*/ 213256 h 506956"/>
              <a:gd name="connsiteX1873" fmla="*/ 107362 w 506956"/>
              <a:gd name="connsiteY1873" fmla="*/ 219947 h 506956"/>
              <a:gd name="connsiteX1874" fmla="*/ 103200 w 506956"/>
              <a:gd name="connsiteY1874" fmla="*/ 219947 h 506956"/>
              <a:gd name="connsiteX1875" fmla="*/ 109511 w 506956"/>
              <a:gd name="connsiteY1875" fmla="*/ 210100 h 506956"/>
              <a:gd name="connsiteX1876" fmla="*/ 103608 w 506956"/>
              <a:gd name="connsiteY1876" fmla="*/ 200907 h 506956"/>
              <a:gd name="connsiteX1877" fmla="*/ 107770 w 506956"/>
              <a:gd name="connsiteY1877" fmla="*/ 200907 h 506956"/>
              <a:gd name="connsiteX1878" fmla="*/ 111578 w 506956"/>
              <a:gd name="connsiteY1878" fmla="*/ 206891 h 506956"/>
              <a:gd name="connsiteX1879" fmla="*/ 115386 w 506956"/>
              <a:gd name="connsiteY1879" fmla="*/ 200907 h 506956"/>
              <a:gd name="connsiteX1880" fmla="*/ 119548 w 506956"/>
              <a:gd name="connsiteY1880" fmla="*/ 200907 h 506956"/>
              <a:gd name="connsiteX1881" fmla="*/ 113645 w 506956"/>
              <a:gd name="connsiteY1881" fmla="*/ 210100 h 506956"/>
              <a:gd name="connsiteX1882" fmla="*/ 119956 w 506956"/>
              <a:gd name="connsiteY1882" fmla="*/ 219947 h 506956"/>
              <a:gd name="connsiteX1883" fmla="*/ 115794 w 506956"/>
              <a:gd name="connsiteY1883" fmla="*/ 219947 h 506956"/>
              <a:gd name="connsiteX1884" fmla="*/ 111578 w 506956"/>
              <a:gd name="connsiteY1884" fmla="*/ 213256 h 506956"/>
              <a:gd name="connsiteX1885" fmla="*/ 137378 w 506956"/>
              <a:gd name="connsiteY1885" fmla="*/ 213256 h 506956"/>
              <a:gd name="connsiteX1886" fmla="*/ 133162 w 506956"/>
              <a:gd name="connsiteY1886" fmla="*/ 219947 h 506956"/>
              <a:gd name="connsiteX1887" fmla="*/ 129000 w 506956"/>
              <a:gd name="connsiteY1887" fmla="*/ 219947 h 506956"/>
              <a:gd name="connsiteX1888" fmla="*/ 135311 w 506956"/>
              <a:gd name="connsiteY1888" fmla="*/ 210100 h 506956"/>
              <a:gd name="connsiteX1889" fmla="*/ 129408 w 506956"/>
              <a:gd name="connsiteY1889" fmla="*/ 200907 h 506956"/>
              <a:gd name="connsiteX1890" fmla="*/ 133570 w 506956"/>
              <a:gd name="connsiteY1890" fmla="*/ 200907 h 506956"/>
              <a:gd name="connsiteX1891" fmla="*/ 137378 w 506956"/>
              <a:gd name="connsiteY1891" fmla="*/ 206891 h 506956"/>
              <a:gd name="connsiteX1892" fmla="*/ 141186 w 506956"/>
              <a:gd name="connsiteY1892" fmla="*/ 200907 h 506956"/>
              <a:gd name="connsiteX1893" fmla="*/ 145348 w 506956"/>
              <a:gd name="connsiteY1893" fmla="*/ 200907 h 506956"/>
              <a:gd name="connsiteX1894" fmla="*/ 139445 w 506956"/>
              <a:gd name="connsiteY1894" fmla="*/ 210100 h 506956"/>
              <a:gd name="connsiteX1895" fmla="*/ 145756 w 506956"/>
              <a:gd name="connsiteY1895" fmla="*/ 219947 h 506956"/>
              <a:gd name="connsiteX1896" fmla="*/ 141594 w 506956"/>
              <a:gd name="connsiteY1896" fmla="*/ 219947 h 506956"/>
              <a:gd name="connsiteX1897" fmla="*/ 137378 w 506956"/>
              <a:gd name="connsiteY1897" fmla="*/ 213256 h 506956"/>
              <a:gd name="connsiteX1898" fmla="*/ 163178 w 506956"/>
              <a:gd name="connsiteY1898" fmla="*/ 213256 h 506956"/>
              <a:gd name="connsiteX1899" fmla="*/ 158962 w 506956"/>
              <a:gd name="connsiteY1899" fmla="*/ 219947 h 506956"/>
              <a:gd name="connsiteX1900" fmla="*/ 154800 w 506956"/>
              <a:gd name="connsiteY1900" fmla="*/ 219947 h 506956"/>
              <a:gd name="connsiteX1901" fmla="*/ 161111 w 506956"/>
              <a:gd name="connsiteY1901" fmla="*/ 210100 h 506956"/>
              <a:gd name="connsiteX1902" fmla="*/ 155208 w 506956"/>
              <a:gd name="connsiteY1902" fmla="*/ 200907 h 506956"/>
              <a:gd name="connsiteX1903" fmla="*/ 159370 w 506956"/>
              <a:gd name="connsiteY1903" fmla="*/ 200907 h 506956"/>
              <a:gd name="connsiteX1904" fmla="*/ 163178 w 506956"/>
              <a:gd name="connsiteY1904" fmla="*/ 206891 h 506956"/>
              <a:gd name="connsiteX1905" fmla="*/ 166986 w 506956"/>
              <a:gd name="connsiteY1905" fmla="*/ 200907 h 506956"/>
              <a:gd name="connsiteX1906" fmla="*/ 171148 w 506956"/>
              <a:gd name="connsiteY1906" fmla="*/ 200907 h 506956"/>
              <a:gd name="connsiteX1907" fmla="*/ 165245 w 506956"/>
              <a:gd name="connsiteY1907" fmla="*/ 210100 h 506956"/>
              <a:gd name="connsiteX1908" fmla="*/ 171556 w 506956"/>
              <a:gd name="connsiteY1908" fmla="*/ 219947 h 506956"/>
              <a:gd name="connsiteX1909" fmla="*/ 167394 w 506956"/>
              <a:gd name="connsiteY1909" fmla="*/ 219947 h 506956"/>
              <a:gd name="connsiteX1910" fmla="*/ 163178 w 506956"/>
              <a:gd name="connsiteY1910" fmla="*/ 213256 h 506956"/>
              <a:gd name="connsiteX1911" fmla="*/ 188978 w 506956"/>
              <a:gd name="connsiteY1911" fmla="*/ 213256 h 506956"/>
              <a:gd name="connsiteX1912" fmla="*/ 184762 w 506956"/>
              <a:gd name="connsiteY1912" fmla="*/ 219947 h 506956"/>
              <a:gd name="connsiteX1913" fmla="*/ 180601 w 506956"/>
              <a:gd name="connsiteY1913" fmla="*/ 219947 h 506956"/>
              <a:gd name="connsiteX1914" fmla="*/ 186911 w 506956"/>
              <a:gd name="connsiteY1914" fmla="*/ 210100 h 506956"/>
              <a:gd name="connsiteX1915" fmla="*/ 181009 w 506956"/>
              <a:gd name="connsiteY1915" fmla="*/ 200907 h 506956"/>
              <a:gd name="connsiteX1916" fmla="*/ 185170 w 506956"/>
              <a:gd name="connsiteY1916" fmla="*/ 200907 h 506956"/>
              <a:gd name="connsiteX1917" fmla="*/ 188978 w 506956"/>
              <a:gd name="connsiteY1917" fmla="*/ 206891 h 506956"/>
              <a:gd name="connsiteX1918" fmla="*/ 192786 w 506956"/>
              <a:gd name="connsiteY1918" fmla="*/ 200907 h 506956"/>
              <a:gd name="connsiteX1919" fmla="*/ 196948 w 506956"/>
              <a:gd name="connsiteY1919" fmla="*/ 200907 h 506956"/>
              <a:gd name="connsiteX1920" fmla="*/ 191045 w 506956"/>
              <a:gd name="connsiteY1920" fmla="*/ 210100 h 506956"/>
              <a:gd name="connsiteX1921" fmla="*/ 197356 w 506956"/>
              <a:gd name="connsiteY1921" fmla="*/ 219947 h 506956"/>
              <a:gd name="connsiteX1922" fmla="*/ 193194 w 506956"/>
              <a:gd name="connsiteY1922" fmla="*/ 219947 h 506956"/>
              <a:gd name="connsiteX1923" fmla="*/ 188978 w 506956"/>
              <a:gd name="connsiteY1923" fmla="*/ 213256 h 506956"/>
              <a:gd name="connsiteX1924" fmla="*/ 214778 w 506956"/>
              <a:gd name="connsiteY1924" fmla="*/ 213256 h 506956"/>
              <a:gd name="connsiteX1925" fmla="*/ 210562 w 506956"/>
              <a:gd name="connsiteY1925" fmla="*/ 219947 h 506956"/>
              <a:gd name="connsiteX1926" fmla="*/ 206401 w 506956"/>
              <a:gd name="connsiteY1926" fmla="*/ 219947 h 506956"/>
              <a:gd name="connsiteX1927" fmla="*/ 212711 w 506956"/>
              <a:gd name="connsiteY1927" fmla="*/ 210100 h 506956"/>
              <a:gd name="connsiteX1928" fmla="*/ 206809 w 506956"/>
              <a:gd name="connsiteY1928" fmla="*/ 200907 h 506956"/>
              <a:gd name="connsiteX1929" fmla="*/ 210970 w 506956"/>
              <a:gd name="connsiteY1929" fmla="*/ 200907 h 506956"/>
              <a:gd name="connsiteX1930" fmla="*/ 214778 w 506956"/>
              <a:gd name="connsiteY1930" fmla="*/ 206891 h 506956"/>
              <a:gd name="connsiteX1931" fmla="*/ 218586 w 506956"/>
              <a:gd name="connsiteY1931" fmla="*/ 200907 h 506956"/>
              <a:gd name="connsiteX1932" fmla="*/ 222748 w 506956"/>
              <a:gd name="connsiteY1932" fmla="*/ 200907 h 506956"/>
              <a:gd name="connsiteX1933" fmla="*/ 216846 w 506956"/>
              <a:gd name="connsiteY1933" fmla="*/ 210100 h 506956"/>
              <a:gd name="connsiteX1934" fmla="*/ 223156 w 506956"/>
              <a:gd name="connsiteY1934" fmla="*/ 219947 h 506956"/>
              <a:gd name="connsiteX1935" fmla="*/ 218994 w 506956"/>
              <a:gd name="connsiteY1935" fmla="*/ 219947 h 506956"/>
              <a:gd name="connsiteX1936" fmla="*/ 214778 w 506956"/>
              <a:gd name="connsiteY1936" fmla="*/ 213256 h 506956"/>
              <a:gd name="connsiteX1937" fmla="*/ 240578 w 506956"/>
              <a:gd name="connsiteY1937" fmla="*/ 213256 h 506956"/>
              <a:gd name="connsiteX1938" fmla="*/ 236362 w 506956"/>
              <a:gd name="connsiteY1938" fmla="*/ 219947 h 506956"/>
              <a:gd name="connsiteX1939" fmla="*/ 232201 w 506956"/>
              <a:gd name="connsiteY1939" fmla="*/ 219947 h 506956"/>
              <a:gd name="connsiteX1940" fmla="*/ 238511 w 506956"/>
              <a:gd name="connsiteY1940" fmla="*/ 210100 h 506956"/>
              <a:gd name="connsiteX1941" fmla="*/ 232609 w 506956"/>
              <a:gd name="connsiteY1941" fmla="*/ 200907 h 506956"/>
              <a:gd name="connsiteX1942" fmla="*/ 236770 w 506956"/>
              <a:gd name="connsiteY1942" fmla="*/ 200907 h 506956"/>
              <a:gd name="connsiteX1943" fmla="*/ 240578 w 506956"/>
              <a:gd name="connsiteY1943" fmla="*/ 206891 h 506956"/>
              <a:gd name="connsiteX1944" fmla="*/ 244386 w 506956"/>
              <a:gd name="connsiteY1944" fmla="*/ 200907 h 506956"/>
              <a:gd name="connsiteX1945" fmla="*/ 248548 w 506956"/>
              <a:gd name="connsiteY1945" fmla="*/ 200907 h 506956"/>
              <a:gd name="connsiteX1946" fmla="*/ 242646 w 506956"/>
              <a:gd name="connsiteY1946" fmla="*/ 210100 h 506956"/>
              <a:gd name="connsiteX1947" fmla="*/ 248956 w 506956"/>
              <a:gd name="connsiteY1947" fmla="*/ 219947 h 506956"/>
              <a:gd name="connsiteX1948" fmla="*/ 244794 w 506956"/>
              <a:gd name="connsiteY1948" fmla="*/ 219947 h 506956"/>
              <a:gd name="connsiteX1949" fmla="*/ 240578 w 506956"/>
              <a:gd name="connsiteY1949" fmla="*/ 213256 h 506956"/>
              <a:gd name="connsiteX1950" fmla="*/ 266378 w 506956"/>
              <a:gd name="connsiteY1950" fmla="*/ 213256 h 506956"/>
              <a:gd name="connsiteX1951" fmla="*/ 262162 w 506956"/>
              <a:gd name="connsiteY1951" fmla="*/ 219947 h 506956"/>
              <a:gd name="connsiteX1952" fmla="*/ 258001 w 506956"/>
              <a:gd name="connsiteY1952" fmla="*/ 219947 h 506956"/>
              <a:gd name="connsiteX1953" fmla="*/ 264311 w 506956"/>
              <a:gd name="connsiteY1953" fmla="*/ 210100 h 506956"/>
              <a:gd name="connsiteX1954" fmla="*/ 258409 w 506956"/>
              <a:gd name="connsiteY1954" fmla="*/ 200907 h 506956"/>
              <a:gd name="connsiteX1955" fmla="*/ 262570 w 506956"/>
              <a:gd name="connsiteY1955" fmla="*/ 200907 h 506956"/>
              <a:gd name="connsiteX1956" fmla="*/ 266378 w 506956"/>
              <a:gd name="connsiteY1956" fmla="*/ 206891 h 506956"/>
              <a:gd name="connsiteX1957" fmla="*/ 270187 w 506956"/>
              <a:gd name="connsiteY1957" fmla="*/ 200907 h 506956"/>
              <a:gd name="connsiteX1958" fmla="*/ 274348 w 506956"/>
              <a:gd name="connsiteY1958" fmla="*/ 200907 h 506956"/>
              <a:gd name="connsiteX1959" fmla="*/ 268446 w 506956"/>
              <a:gd name="connsiteY1959" fmla="*/ 210100 h 506956"/>
              <a:gd name="connsiteX1960" fmla="*/ 274756 w 506956"/>
              <a:gd name="connsiteY1960" fmla="*/ 219947 h 506956"/>
              <a:gd name="connsiteX1961" fmla="*/ 270595 w 506956"/>
              <a:gd name="connsiteY1961" fmla="*/ 219947 h 506956"/>
              <a:gd name="connsiteX1962" fmla="*/ 266378 w 506956"/>
              <a:gd name="connsiteY1962" fmla="*/ 213256 h 506956"/>
              <a:gd name="connsiteX1963" fmla="*/ 292179 w 506956"/>
              <a:gd name="connsiteY1963" fmla="*/ 213256 h 506956"/>
              <a:gd name="connsiteX1964" fmla="*/ 287962 w 506956"/>
              <a:gd name="connsiteY1964" fmla="*/ 219947 h 506956"/>
              <a:gd name="connsiteX1965" fmla="*/ 283801 w 506956"/>
              <a:gd name="connsiteY1965" fmla="*/ 219947 h 506956"/>
              <a:gd name="connsiteX1966" fmla="*/ 290111 w 506956"/>
              <a:gd name="connsiteY1966" fmla="*/ 210100 h 506956"/>
              <a:gd name="connsiteX1967" fmla="*/ 284209 w 506956"/>
              <a:gd name="connsiteY1967" fmla="*/ 200907 h 506956"/>
              <a:gd name="connsiteX1968" fmla="*/ 288370 w 506956"/>
              <a:gd name="connsiteY1968" fmla="*/ 200907 h 506956"/>
              <a:gd name="connsiteX1969" fmla="*/ 292179 w 506956"/>
              <a:gd name="connsiteY1969" fmla="*/ 206891 h 506956"/>
              <a:gd name="connsiteX1970" fmla="*/ 295987 w 506956"/>
              <a:gd name="connsiteY1970" fmla="*/ 200907 h 506956"/>
              <a:gd name="connsiteX1971" fmla="*/ 300148 w 506956"/>
              <a:gd name="connsiteY1971" fmla="*/ 200907 h 506956"/>
              <a:gd name="connsiteX1972" fmla="*/ 294246 w 506956"/>
              <a:gd name="connsiteY1972" fmla="*/ 210100 h 506956"/>
              <a:gd name="connsiteX1973" fmla="*/ 300556 w 506956"/>
              <a:gd name="connsiteY1973" fmla="*/ 219947 h 506956"/>
              <a:gd name="connsiteX1974" fmla="*/ 296395 w 506956"/>
              <a:gd name="connsiteY1974" fmla="*/ 219947 h 506956"/>
              <a:gd name="connsiteX1975" fmla="*/ 292179 w 506956"/>
              <a:gd name="connsiteY1975" fmla="*/ 213256 h 506956"/>
              <a:gd name="connsiteX1976" fmla="*/ 317979 w 506956"/>
              <a:gd name="connsiteY1976" fmla="*/ 213256 h 506956"/>
              <a:gd name="connsiteX1977" fmla="*/ 313762 w 506956"/>
              <a:gd name="connsiteY1977" fmla="*/ 219947 h 506956"/>
              <a:gd name="connsiteX1978" fmla="*/ 309601 w 506956"/>
              <a:gd name="connsiteY1978" fmla="*/ 219947 h 506956"/>
              <a:gd name="connsiteX1979" fmla="*/ 315911 w 506956"/>
              <a:gd name="connsiteY1979" fmla="*/ 210100 h 506956"/>
              <a:gd name="connsiteX1980" fmla="*/ 310009 w 506956"/>
              <a:gd name="connsiteY1980" fmla="*/ 200907 h 506956"/>
              <a:gd name="connsiteX1981" fmla="*/ 314170 w 506956"/>
              <a:gd name="connsiteY1981" fmla="*/ 200907 h 506956"/>
              <a:gd name="connsiteX1982" fmla="*/ 317979 w 506956"/>
              <a:gd name="connsiteY1982" fmla="*/ 206891 h 506956"/>
              <a:gd name="connsiteX1983" fmla="*/ 321787 w 506956"/>
              <a:gd name="connsiteY1983" fmla="*/ 200907 h 506956"/>
              <a:gd name="connsiteX1984" fmla="*/ 325948 w 506956"/>
              <a:gd name="connsiteY1984" fmla="*/ 200907 h 506956"/>
              <a:gd name="connsiteX1985" fmla="*/ 320046 w 506956"/>
              <a:gd name="connsiteY1985" fmla="*/ 210100 h 506956"/>
              <a:gd name="connsiteX1986" fmla="*/ 326356 w 506956"/>
              <a:gd name="connsiteY1986" fmla="*/ 219947 h 506956"/>
              <a:gd name="connsiteX1987" fmla="*/ 322195 w 506956"/>
              <a:gd name="connsiteY1987" fmla="*/ 219947 h 506956"/>
              <a:gd name="connsiteX1988" fmla="*/ 317979 w 506956"/>
              <a:gd name="connsiteY1988" fmla="*/ 213256 h 506956"/>
              <a:gd name="connsiteX1989" fmla="*/ 343779 w 506956"/>
              <a:gd name="connsiteY1989" fmla="*/ 213256 h 506956"/>
              <a:gd name="connsiteX1990" fmla="*/ 339563 w 506956"/>
              <a:gd name="connsiteY1990" fmla="*/ 219947 h 506956"/>
              <a:gd name="connsiteX1991" fmla="*/ 335401 w 506956"/>
              <a:gd name="connsiteY1991" fmla="*/ 219947 h 506956"/>
              <a:gd name="connsiteX1992" fmla="*/ 341711 w 506956"/>
              <a:gd name="connsiteY1992" fmla="*/ 210100 h 506956"/>
              <a:gd name="connsiteX1993" fmla="*/ 335809 w 506956"/>
              <a:gd name="connsiteY1993" fmla="*/ 200907 h 506956"/>
              <a:gd name="connsiteX1994" fmla="*/ 339971 w 506956"/>
              <a:gd name="connsiteY1994" fmla="*/ 200907 h 506956"/>
              <a:gd name="connsiteX1995" fmla="*/ 343779 w 506956"/>
              <a:gd name="connsiteY1995" fmla="*/ 206891 h 506956"/>
              <a:gd name="connsiteX1996" fmla="*/ 347587 w 506956"/>
              <a:gd name="connsiteY1996" fmla="*/ 200907 h 506956"/>
              <a:gd name="connsiteX1997" fmla="*/ 351748 w 506956"/>
              <a:gd name="connsiteY1997" fmla="*/ 200907 h 506956"/>
              <a:gd name="connsiteX1998" fmla="*/ 345846 w 506956"/>
              <a:gd name="connsiteY1998" fmla="*/ 210100 h 506956"/>
              <a:gd name="connsiteX1999" fmla="*/ 352156 w 506956"/>
              <a:gd name="connsiteY1999" fmla="*/ 219947 h 506956"/>
              <a:gd name="connsiteX2000" fmla="*/ 347995 w 506956"/>
              <a:gd name="connsiteY2000" fmla="*/ 219947 h 506956"/>
              <a:gd name="connsiteX2001" fmla="*/ 343779 w 506956"/>
              <a:gd name="connsiteY2001" fmla="*/ 213256 h 506956"/>
              <a:gd name="connsiteX2002" fmla="*/ 369579 w 506956"/>
              <a:gd name="connsiteY2002" fmla="*/ 213256 h 506956"/>
              <a:gd name="connsiteX2003" fmla="*/ 365363 w 506956"/>
              <a:gd name="connsiteY2003" fmla="*/ 219947 h 506956"/>
              <a:gd name="connsiteX2004" fmla="*/ 361201 w 506956"/>
              <a:gd name="connsiteY2004" fmla="*/ 219947 h 506956"/>
              <a:gd name="connsiteX2005" fmla="*/ 367511 w 506956"/>
              <a:gd name="connsiteY2005" fmla="*/ 210100 h 506956"/>
              <a:gd name="connsiteX2006" fmla="*/ 361609 w 506956"/>
              <a:gd name="connsiteY2006" fmla="*/ 200907 h 506956"/>
              <a:gd name="connsiteX2007" fmla="*/ 365771 w 506956"/>
              <a:gd name="connsiteY2007" fmla="*/ 200907 h 506956"/>
              <a:gd name="connsiteX2008" fmla="*/ 369579 w 506956"/>
              <a:gd name="connsiteY2008" fmla="*/ 206891 h 506956"/>
              <a:gd name="connsiteX2009" fmla="*/ 373387 w 506956"/>
              <a:gd name="connsiteY2009" fmla="*/ 200907 h 506956"/>
              <a:gd name="connsiteX2010" fmla="*/ 377548 w 506956"/>
              <a:gd name="connsiteY2010" fmla="*/ 200907 h 506956"/>
              <a:gd name="connsiteX2011" fmla="*/ 371646 w 506956"/>
              <a:gd name="connsiteY2011" fmla="*/ 210100 h 506956"/>
              <a:gd name="connsiteX2012" fmla="*/ 377956 w 506956"/>
              <a:gd name="connsiteY2012" fmla="*/ 219947 h 506956"/>
              <a:gd name="connsiteX2013" fmla="*/ 373795 w 506956"/>
              <a:gd name="connsiteY2013" fmla="*/ 219947 h 506956"/>
              <a:gd name="connsiteX2014" fmla="*/ 369579 w 506956"/>
              <a:gd name="connsiteY2014" fmla="*/ 213256 h 506956"/>
              <a:gd name="connsiteX2015" fmla="*/ 395379 w 506956"/>
              <a:gd name="connsiteY2015" fmla="*/ 213256 h 506956"/>
              <a:gd name="connsiteX2016" fmla="*/ 391163 w 506956"/>
              <a:gd name="connsiteY2016" fmla="*/ 219947 h 506956"/>
              <a:gd name="connsiteX2017" fmla="*/ 387001 w 506956"/>
              <a:gd name="connsiteY2017" fmla="*/ 219947 h 506956"/>
              <a:gd name="connsiteX2018" fmla="*/ 393312 w 506956"/>
              <a:gd name="connsiteY2018" fmla="*/ 210100 h 506956"/>
              <a:gd name="connsiteX2019" fmla="*/ 387409 w 506956"/>
              <a:gd name="connsiteY2019" fmla="*/ 200907 h 506956"/>
              <a:gd name="connsiteX2020" fmla="*/ 391571 w 506956"/>
              <a:gd name="connsiteY2020" fmla="*/ 200907 h 506956"/>
              <a:gd name="connsiteX2021" fmla="*/ 395379 w 506956"/>
              <a:gd name="connsiteY2021" fmla="*/ 206891 h 506956"/>
              <a:gd name="connsiteX2022" fmla="*/ 399187 w 506956"/>
              <a:gd name="connsiteY2022" fmla="*/ 200907 h 506956"/>
              <a:gd name="connsiteX2023" fmla="*/ 403348 w 506956"/>
              <a:gd name="connsiteY2023" fmla="*/ 200907 h 506956"/>
              <a:gd name="connsiteX2024" fmla="*/ 397446 w 506956"/>
              <a:gd name="connsiteY2024" fmla="*/ 210100 h 506956"/>
              <a:gd name="connsiteX2025" fmla="*/ 403756 w 506956"/>
              <a:gd name="connsiteY2025" fmla="*/ 219947 h 506956"/>
              <a:gd name="connsiteX2026" fmla="*/ 399595 w 506956"/>
              <a:gd name="connsiteY2026" fmla="*/ 219947 h 506956"/>
              <a:gd name="connsiteX2027" fmla="*/ 395379 w 506956"/>
              <a:gd name="connsiteY2027" fmla="*/ 213256 h 506956"/>
              <a:gd name="connsiteX2028" fmla="*/ 421179 w 506956"/>
              <a:gd name="connsiteY2028" fmla="*/ 213256 h 506956"/>
              <a:gd name="connsiteX2029" fmla="*/ 416963 w 506956"/>
              <a:gd name="connsiteY2029" fmla="*/ 219947 h 506956"/>
              <a:gd name="connsiteX2030" fmla="*/ 412801 w 506956"/>
              <a:gd name="connsiteY2030" fmla="*/ 219947 h 506956"/>
              <a:gd name="connsiteX2031" fmla="*/ 419112 w 506956"/>
              <a:gd name="connsiteY2031" fmla="*/ 210100 h 506956"/>
              <a:gd name="connsiteX2032" fmla="*/ 413209 w 506956"/>
              <a:gd name="connsiteY2032" fmla="*/ 200907 h 506956"/>
              <a:gd name="connsiteX2033" fmla="*/ 417371 w 506956"/>
              <a:gd name="connsiteY2033" fmla="*/ 200907 h 506956"/>
              <a:gd name="connsiteX2034" fmla="*/ 421179 w 506956"/>
              <a:gd name="connsiteY2034" fmla="*/ 206891 h 506956"/>
              <a:gd name="connsiteX2035" fmla="*/ 424987 w 506956"/>
              <a:gd name="connsiteY2035" fmla="*/ 200907 h 506956"/>
              <a:gd name="connsiteX2036" fmla="*/ 429149 w 506956"/>
              <a:gd name="connsiteY2036" fmla="*/ 200907 h 506956"/>
              <a:gd name="connsiteX2037" fmla="*/ 423246 w 506956"/>
              <a:gd name="connsiteY2037" fmla="*/ 210100 h 506956"/>
              <a:gd name="connsiteX2038" fmla="*/ 429557 w 506956"/>
              <a:gd name="connsiteY2038" fmla="*/ 219947 h 506956"/>
              <a:gd name="connsiteX2039" fmla="*/ 425395 w 506956"/>
              <a:gd name="connsiteY2039" fmla="*/ 219947 h 506956"/>
              <a:gd name="connsiteX2040" fmla="*/ 421179 w 506956"/>
              <a:gd name="connsiteY2040" fmla="*/ 213256 h 506956"/>
              <a:gd name="connsiteX2041" fmla="*/ 446979 w 506956"/>
              <a:gd name="connsiteY2041" fmla="*/ 213256 h 506956"/>
              <a:gd name="connsiteX2042" fmla="*/ 442763 w 506956"/>
              <a:gd name="connsiteY2042" fmla="*/ 219947 h 506956"/>
              <a:gd name="connsiteX2043" fmla="*/ 438601 w 506956"/>
              <a:gd name="connsiteY2043" fmla="*/ 219947 h 506956"/>
              <a:gd name="connsiteX2044" fmla="*/ 444912 w 506956"/>
              <a:gd name="connsiteY2044" fmla="*/ 210100 h 506956"/>
              <a:gd name="connsiteX2045" fmla="*/ 439009 w 506956"/>
              <a:gd name="connsiteY2045" fmla="*/ 200907 h 506956"/>
              <a:gd name="connsiteX2046" fmla="*/ 443171 w 506956"/>
              <a:gd name="connsiteY2046" fmla="*/ 200907 h 506956"/>
              <a:gd name="connsiteX2047" fmla="*/ 446979 w 506956"/>
              <a:gd name="connsiteY2047" fmla="*/ 206891 h 506956"/>
              <a:gd name="connsiteX2048" fmla="*/ 450787 w 506956"/>
              <a:gd name="connsiteY2048" fmla="*/ 200907 h 506956"/>
              <a:gd name="connsiteX2049" fmla="*/ 454949 w 506956"/>
              <a:gd name="connsiteY2049" fmla="*/ 200907 h 506956"/>
              <a:gd name="connsiteX2050" fmla="*/ 449046 w 506956"/>
              <a:gd name="connsiteY2050" fmla="*/ 210100 h 506956"/>
              <a:gd name="connsiteX2051" fmla="*/ 455357 w 506956"/>
              <a:gd name="connsiteY2051" fmla="*/ 219947 h 506956"/>
              <a:gd name="connsiteX2052" fmla="*/ 451195 w 506956"/>
              <a:gd name="connsiteY2052" fmla="*/ 219947 h 506956"/>
              <a:gd name="connsiteX2053" fmla="*/ 446979 w 506956"/>
              <a:gd name="connsiteY2053" fmla="*/ 213256 h 506956"/>
              <a:gd name="connsiteX2054" fmla="*/ 472779 w 506956"/>
              <a:gd name="connsiteY2054" fmla="*/ 213256 h 506956"/>
              <a:gd name="connsiteX2055" fmla="*/ 468563 w 506956"/>
              <a:gd name="connsiteY2055" fmla="*/ 219947 h 506956"/>
              <a:gd name="connsiteX2056" fmla="*/ 464401 w 506956"/>
              <a:gd name="connsiteY2056" fmla="*/ 219947 h 506956"/>
              <a:gd name="connsiteX2057" fmla="*/ 470712 w 506956"/>
              <a:gd name="connsiteY2057" fmla="*/ 210100 h 506956"/>
              <a:gd name="connsiteX2058" fmla="*/ 464809 w 506956"/>
              <a:gd name="connsiteY2058" fmla="*/ 200907 h 506956"/>
              <a:gd name="connsiteX2059" fmla="*/ 468971 w 506956"/>
              <a:gd name="connsiteY2059" fmla="*/ 200907 h 506956"/>
              <a:gd name="connsiteX2060" fmla="*/ 472779 w 506956"/>
              <a:gd name="connsiteY2060" fmla="*/ 206891 h 506956"/>
              <a:gd name="connsiteX2061" fmla="*/ 476587 w 506956"/>
              <a:gd name="connsiteY2061" fmla="*/ 200907 h 506956"/>
              <a:gd name="connsiteX2062" fmla="*/ 480749 w 506956"/>
              <a:gd name="connsiteY2062" fmla="*/ 200907 h 506956"/>
              <a:gd name="connsiteX2063" fmla="*/ 474846 w 506956"/>
              <a:gd name="connsiteY2063" fmla="*/ 210100 h 506956"/>
              <a:gd name="connsiteX2064" fmla="*/ 481157 w 506956"/>
              <a:gd name="connsiteY2064" fmla="*/ 219947 h 506956"/>
              <a:gd name="connsiteX2065" fmla="*/ 476995 w 506956"/>
              <a:gd name="connsiteY2065" fmla="*/ 219947 h 506956"/>
              <a:gd name="connsiteX2066" fmla="*/ 472779 w 506956"/>
              <a:gd name="connsiteY2066" fmla="*/ 213256 h 506956"/>
              <a:gd name="connsiteX2067" fmla="*/ 498579 w 506956"/>
              <a:gd name="connsiteY2067" fmla="*/ 213256 h 506956"/>
              <a:gd name="connsiteX2068" fmla="*/ 494363 w 506956"/>
              <a:gd name="connsiteY2068" fmla="*/ 219947 h 506956"/>
              <a:gd name="connsiteX2069" fmla="*/ 490201 w 506956"/>
              <a:gd name="connsiteY2069" fmla="*/ 219947 h 506956"/>
              <a:gd name="connsiteX2070" fmla="*/ 496512 w 506956"/>
              <a:gd name="connsiteY2070" fmla="*/ 210100 h 506956"/>
              <a:gd name="connsiteX2071" fmla="*/ 490609 w 506956"/>
              <a:gd name="connsiteY2071" fmla="*/ 200907 h 506956"/>
              <a:gd name="connsiteX2072" fmla="*/ 494771 w 506956"/>
              <a:gd name="connsiteY2072" fmla="*/ 200907 h 506956"/>
              <a:gd name="connsiteX2073" fmla="*/ 498579 w 506956"/>
              <a:gd name="connsiteY2073" fmla="*/ 206891 h 506956"/>
              <a:gd name="connsiteX2074" fmla="*/ 502387 w 506956"/>
              <a:gd name="connsiteY2074" fmla="*/ 200907 h 506956"/>
              <a:gd name="connsiteX2075" fmla="*/ 506549 w 506956"/>
              <a:gd name="connsiteY2075" fmla="*/ 200907 h 506956"/>
              <a:gd name="connsiteX2076" fmla="*/ 500646 w 506956"/>
              <a:gd name="connsiteY2076" fmla="*/ 210100 h 506956"/>
              <a:gd name="connsiteX2077" fmla="*/ 506957 w 506956"/>
              <a:gd name="connsiteY2077" fmla="*/ 219947 h 506956"/>
              <a:gd name="connsiteX2078" fmla="*/ 502795 w 506956"/>
              <a:gd name="connsiteY2078" fmla="*/ 219947 h 506956"/>
              <a:gd name="connsiteX2079" fmla="*/ 498579 w 506956"/>
              <a:gd name="connsiteY2079" fmla="*/ 213256 h 506956"/>
              <a:gd name="connsiteX2080" fmla="*/ 8378 w 506956"/>
              <a:gd name="connsiteY2080" fmla="*/ 241957 h 506956"/>
              <a:gd name="connsiteX2081" fmla="*/ 4162 w 506956"/>
              <a:gd name="connsiteY2081" fmla="*/ 248648 h 506956"/>
              <a:gd name="connsiteX2082" fmla="*/ 0 w 506956"/>
              <a:gd name="connsiteY2082" fmla="*/ 248648 h 506956"/>
              <a:gd name="connsiteX2083" fmla="*/ 6310 w 506956"/>
              <a:gd name="connsiteY2083" fmla="*/ 238802 h 506956"/>
              <a:gd name="connsiteX2084" fmla="*/ 408 w 506956"/>
              <a:gd name="connsiteY2084" fmla="*/ 229608 h 506956"/>
              <a:gd name="connsiteX2085" fmla="*/ 4570 w 506956"/>
              <a:gd name="connsiteY2085" fmla="*/ 229608 h 506956"/>
              <a:gd name="connsiteX2086" fmla="*/ 8378 w 506956"/>
              <a:gd name="connsiteY2086" fmla="*/ 235592 h 506956"/>
              <a:gd name="connsiteX2087" fmla="*/ 12186 w 506956"/>
              <a:gd name="connsiteY2087" fmla="*/ 229608 h 506956"/>
              <a:gd name="connsiteX2088" fmla="*/ 16347 w 506956"/>
              <a:gd name="connsiteY2088" fmla="*/ 229608 h 506956"/>
              <a:gd name="connsiteX2089" fmla="*/ 10445 w 506956"/>
              <a:gd name="connsiteY2089" fmla="*/ 238802 h 506956"/>
              <a:gd name="connsiteX2090" fmla="*/ 16755 w 506956"/>
              <a:gd name="connsiteY2090" fmla="*/ 248648 h 506956"/>
              <a:gd name="connsiteX2091" fmla="*/ 12594 w 506956"/>
              <a:gd name="connsiteY2091" fmla="*/ 248648 h 506956"/>
              <a:gd name="connsiteX2092" fmla="*/ 8378 w 506956"/>
              <a:gd name="connsiteY2092" fmla="*/ 241957 h 506956"/>
              <a:gd name="connsiteX2093" fmla="*/ 34178 w 506956"/>
              <a:gd name="connsiteY2093" fmla="*/ 241957 h 506956"/>
              <a:gd name="connsiteX2094" fmla="*/ 29962 w 506956"/>
              <a:gd name="connsiteY2094" fmla="*/ 248648 h 506956"/>
              <a:gd name="connsiteX2095" fmla="*/ 25800 w 506956"/>
              <a:gd name="connsiteY2095" fmla="*/ 248648 h 506956"/>
              <a:gd name="connsiteX2096" fmla="*/ 32110 w 506956"/>
              <a:gd name="connsiteY2096" fmla="*/ 238802 h 506956"/>
              <a:gd name="connsiteX2097" fmla="*/ 26208 w 506956"/>
              <a:gd name="connsiteY2097" fmla="*/ 229608 h 506956"/>
              <a:gd name="connsiteX2098" fmla="*/ 30370 w 506956"/>
              <a:gd name="connsiteY2098" fmla="*/ 229608 h 506956"/>
              <a:gd name="connsiteX2099" fmla="*/ 34178 w 506956"/>
              <a:gd name="connsiteY2099" fmla="*/ 235592 h 506956"/>
              <a:gd name="connsiteX2100" fmla="*/ 37986 w 506956"/>
              <a:gd name="connsiteY2100" fmla="*/ 229608 h 506956"/>
              <a:gd name="connsiteX2101" fmla="*/ 42147 w 506956"/>
              <a:gd name="connsiteY2101" fmla="*/ 229608 h 506956"/>
              <a:gd name="connsiteX2102" fmla="*/ 36245 w 506956"/>
              <a:gd name="connsiteY2102" fmla="*/ 238802 h 506956"/>
              <a:gd name="connsiteX2103" fmla="*/ 42555 w 506956"/>
              <a:gd name="connsiteY2103" fmla="*/ 248648 h 506956"/>
              <a:gd name="connsiteX2104" fmla="*/ 38394 w 506956"/>
              <a:gd name="connsiteY2104" fmla="*/ 248648 h 506956"/>
              <a:gd name="connsiteX2105" fmla="*/ 34178 w 506956"/>
              <a:gd name="connsiteY2105" fmla="*/ 241957 h 506956"/>
              <a:gd name="connsiteX2106" fmla="*/ 59978 w 506956"/>
              <a:gd name="connsiteY2106" fmla="*/ 241957 h 506956"/>
              <a:gd name="connsiteX2107" fmla="*/ 55762 w 506956"/>
              <a:gd name="connsiteY2107" fmla="*/ 248648 h 506956"/>
              <a:gd name="connsiteX2108" fmla="*/ 51600 w 506956"/>
              <a:gd name="connsiteY2108" fmla="*/ 248648 h 506956"/>
              <a:gd name="connsiteX2109" fmla="*/ 57911 w 506956"/>
              <a:gd name="connsiteY2109" fmla="*/ 238802 h 506956"/>
              <a:gd name="connsiteX2110" fmla="*/ 52008 w 506956"/>
              <a:gd name="connsiteY2110" fmla="*/ 229608 h 506956"/>
              <a:gd name="connsiteX2111" fmla="*/ 56170 w 506956"/>
              <a:gd name="connsiteY2111" fmla="*/ 229608 h 506956"/>
              <a:gd name="connsiteX2112" fmla="*/ 59978 w 506956"/>
              <a:gd name="connsiteY2112" fmla="*/ 235592 h 506956"/>
              <a:gd name="connsiteX2113" fmla="*/ 63786 w 506956"/>
              <a:gd name="connsiteY2113" fmla="*/ 229608 h 506956"/>
              <a:gd name="connsiteX2114" fmla="*/ 67948 w 506956"/>
              <a:gd name="connsiteY2114" fmla="*/ 229608 h 506956"/>
              <a:gd name="connsiteX2115" fmla="*/ 62045 w 506956"/>
              <a:gd name="connsiteY2115" fmla="*/ 238802 h 506956"/>
              <a:gd name="connsiteX2116" fmla="*/ 68356 w 506956"/>
              <a:gd name="connsiteY2116" fmla="*/ 248648 h 506956"/>
              <a:gd name="connsiteX2117" fmla="*/ 64194 w 506956"/>
              <a:gd name="connsiteY2117" fmla="*/ 248648 h 506956"/>
              <a:gd name="connsiteX2118" fmla="*/ 59978 w 506956"/>
              <a:gd name="connsiteY2118" fmla="*/ 241957 h 506956"/>
              <a:gd name="connsiteX2119" fmla="*/ 85778 w 506956"/>
              <a:gd name="connsiteY2119" fmla="*/ 241957 h 506956"/>
              <a:gd name="connsiteX2120" fmla="*/ 81562 w 506956"/>
              <a:gd name="connsiteY2120" fmla="*/ 248648 h 506956"/>
              <a:gd name="connsiteX2121" fmla="*/ 77400 w 506956"/>
              <a:gd name="connsiteY2121" fmla="*/ 248648 h 506956"/>
              <a:gd name="connsiteX2122" fmla="*/ 83711 w 506956"/>
              <a:gd name="connsiteY2122" fmla="*/ 238802 h 506956"/>
              <a:gd name="connsiteX2123" fmla="*/ 77808 w 506956"/>
              <a:gd name="connsiteY2123" fmla="*/ 229608 h 506956"/>
              <a:gd name="connsiteX2124" fmla="*/ 81970 w 506956"/>
              <a:gd name="connsiteY2124" fmla="*/ 229608 h 506956"/>
              <a:gd name="connsiteX2125" fmla="*/ 85778 w 506956"/>
              <a:gd name="connsiteY2125" fmla="*/ 235592 h 506956"/>
              <a:gd name="connsiteX2126" fmla="*/ 89586 w 506956"/>
              <a:gd name="connsiteY2126" fmla="*/ 229608 h 506956"/>
              <a:gd name="connsiteX2127" fmla="*/ 93748 w 506956"/>
              <a:gd name="connsiteY2127" fmla="*/ 229608 h 506956"/>
              <a:gd name="connsiteX2128" fmla="*/ 87845 w 506956"/>
              <a:gd name="connsiteY2128" fmla="*/ 238802 h 506956"/>
              <a:gd name="connsiteX2129" fmla="*/ 94156 w 506956"/>
              <a:gd name="connsiteY2129" fmla="*/ 248648 h 506956"/>
              <a:gd name="connsiteX2130" fmla="*/ 89994 w 506956"/>
              <a:gd name="connsiteY2130" fmla="*/ 248648 h 506956"/>
              <a:gd name="connsiteX2131" fmla="*/ 85778 w 506956"/>
              <a:gd name="connsiteY2131" fmla="*/ 241957 h 506956"/>
              <a:gd name="connsiteX2132" fmla="*/ 111578 w 506956"/>
              <a:gd name="connsiteY2132" fmla="*/ 241957 h 506956"/>
              <a:gd name="connsiteX2133" fmla="*/ 107362 w 506956"/>
              <a:gd name="connsiteY2133" fmla="*/ 248648 h 506956"/>
              <a:gd name="connsiteX2134" fmla="*/ 103200 w 506956"/>
              <a:gd name="connsiteY2134" fmla="*/ 248648 h 506956"/>
              <a:gd name="connsiteX2135" fmla="*/ 109511 w 506956"/>
              <a:gd name="connsiteY2135" fmla="*/ 238802 h 506956"/>
              <a:gd name="connsiteX2136" fmla="*/ 103608 w 506956"/>
              <a:gd name="connsiteY2136" fmla="*/ 229608 h 506956"/>
              <a:gd name="connsiteX2137" fmla="*/ 107770 w 506956"/>
              <a:gd name="connsiteY2137" fmla="*/ 229608 h 506956"/>
              <a:gd name="connsiteX2138" fmla="*/ 111578 w 506956"/>
              <a:gd name="connsiteY2138" fmla="*/ 235592 h 506956"/>
              <a:gd name="connsiteX2139" fmla="*/ 115386 w 506956"/>
              <a:gd name="connsiteY2139" fmla="*/ 229608 h 506956"/>
              <a:gd name="connsiteX2140" fmla="*/ 119548 w 506956"/>
              <a:gd name="connsiteY2140" fmla="*/ 229608 h 506956"/>
              <a:gd name="connsiteX2141" fmla="*/ 113645 w 506956"/>
              <a:gd name="connsiteY2141" fmla="*/ 238802 h 506956"/>
              <a:gd name="connsiteX2142" fmla="*/ 119956 w 506956"/>
              <a:gd name="connsiteY2142" fmla="*/ 248648 h 506956"/>
              <a:gd name="connsiteX2143" fmla="*/ 115794 w 506956"/>
              <a:gd name="connsiteY2143" fmla="*/ 248648 h 506956"/>
              <a:gd name="connsiteX2144" fmla="*/ 111578 w 506956"/>
              <a:gd name="connsiteY2144" fmla="*/ 241957 h 506956"/>
              <a:gd name="connsiteX2145" fmla="*/ 137378 w 506956"/>
              <a:gd name="connsiteY2145" fmla="*/ 241957 h 506956"/>
              <a:gd name="connsiteX2146" fmla="*/ 133162 w 506956"/>
              <a:gd name="connsiteY2146" fmla="*/ 248648 h 506956"/>
              <a:gd name="connsiteX2147" fmla="*/ 129000 w 506956"/>
              <a:gd name="connsiteY2147" fmla="*/ 248648 h 506956"/>
              <a:gd name="connsiteX2148" fmla="*/ 135311 w 506956"/>
              <a:gd name="connsiteY2148" fmla="*/ 238802 h 506956"/>
              <a:gd name="connsiteX2149" fmla="*/ 129408 w 506956"/>
              <a:gd name="connsiteY2149" fmla="*/ 229608 h 506956"/>
              <a:gd name="connsiteX2150" fmla="*/ 133570 w 506956"/>
              <a:gd name="connsiteY2150" fmla="*/ 229608 h 506956"/>
              <a:gd name="connsiteX2151" fmla="*/ 137378 w 506956"/>
              <a:gd name="connsiteY2151" fmla="*/ 235592 h 506956"/>
              <a:gd name="connsiteX2152" fmla="*/ 141186 w 506956"/>
              <a:gd name="connsiteY2152" fmla="*/ 229608 h 506956"/>
              <a:gd name="connsiteX2153" fmla="*/ 145348 w 506956"/>
              <a:gd name="connsiteY2153" fmla="*/ 229608 h 506956"/>
              <a:gd name="connsiteX2154" fmla="*/ 139445 w 506956"/>
              <a:gd name="connsiteY2154" fmla="*/ 238802 h 506956"/>
              <a:gd name="connsiteX2155" fmla="*/ 145756 w 506956"/>
              <a:gd name="connsiteY2155" fmla="*/ 248648 h 506956"/>
              <a:gd name="connsiteX2156" fmla="*/ 141594 w 506956"/>
              <a:gd name="connsiteY2156" fmla="*/ 248648 h 506956"/>
              <a:gd name="connsiteX2157" fmla="*/ 137378 w 506956"/>
              <a:gd name="connsiteY2157" fmla="*/ 241957 h 506956"/>
              <a:gd name="connsiteX2158" fmla="*/ 163178 w 506956"/>
              <a:gd name="connsiteY2158" fmla="*/ 241957 h 506956"/>
              <a:gd name="connsiteX2159" fmla="*/ 158962 w 506956"/>
              <a:gd name="connsiteY2159" fmla="*/ 248648 h 506956"/>
              <a:gd name="connsiteX2160" fmla="*/ 154800 w 506956"/>
              <a:gd name="connsiteY2160" fmla="*/ 248648 h 506956"/>
              <a:gd name="connsiteX2161" fmla="*/ 161111 w 506956"/>
              <a:gd name="connsiteY2161" fmla="*/ 238802 h 506956"/>
              <a:gd name="connsiteX2162" fmla="*/ 155208 w 506956"/>
              <a:gd name="connsiteY2162" fmla="*/ 229608 h 506956"/>
              <a:gd name="connsiteX2163" fmla="*/ 159370 w 506956"/>
              <a:gd name="connsiteY2163" fmla="*/ 229608 h 506956"/>
              <a:gd name="connsiteX2164" fmla="*/ 163178 w 506956"/>
              <a:gd name="connsiteY2164" fmla="*/ 235592 h 506956"/>
              <a:gd name="connsiteX2165" fmla="*/ 166986 w 506956"/>
              <a:gd name="connsiteY2165" fmla="*/ 229608 h 506956"/>
              <a:gd name="connsiteX2166" fmla="*/ 171148 w 506956"/>
              <a:gd name="connsiteY2166" fmla="*/ 229608 h 506956"/>
              <a:gd name="connsiteX2167" fmla="*/ 165245 w 506956"/>
              <a:gd name="connsiteY2167" fmla="*/ 238802 h 506956"/>
              <a:gd name="connsiteX2168" fmla="*/ 171556 w 506956"/>
              <a:gd name="connsiteY2168" fmla="*/ 248648 h 506956"/>
              <a:gd name="connsiteX2169" fmla="*/ 167394 w 506956"/>
              <a:gd name="connsiteY2169" fmla="*/ 248648 h 506956"/>
              <a:gd name="connsiteX2170" fmla="*/ 163178 w 506956"/>
              <a:gd name="connsiteY2170" fmla="*/ 241957 h 506956"/>
              <a:gd name="connsiteX2171" fmla="*/ 188978 w 506956"/>
              <a:gd name="connsiteY2171" fmla="*/ 241957 h 506956"/>
              <a:gd name="connsiteX2172" fmla="*/ 184762 w 506956"/>
              <a:gd name="connsiteY2172" fmla="*/ 248648 h 506956"/>
              <a:gd name="connsiteX2173" fmla="*/ 180601 w 506956"/>
              <a:gd name="connsiteY2173" fmla="*/ 248648 h 506956"/>
              <a:gd name="connsiteX2174" fmla="*/ 186911 w 506956"/>
              <a:gd name="connsiteY2174" fmla="*/ 238802 h 506956"/>
              <a:gd name="connsiteX2175" fmla="*/ 181009 w 506956"/>
              <a:gd name="connsiteY2175" fmla="*/ 229608 h 506956"/>
              <a:gd name="connsiteX2176" fmla="*/ 185170 w 506956"/>
              <a:gd name="connsiteY2176" fmla="*/ 229608 h 506956"/>
              <a:gd name="connsiteX2177" fmla="*/ 188978 w 506956"/>
              <a:gd name="connsiteY2177" fmla="*/ 235592 h 506956"/>
              <a:gd name="connsiteX2178" fmla="*/ 192786 w 506956"/>
              <a:gd name="connsiteY2178" fmla="*/ 229608 h 506956"/>
              <a:gd name="connsiteX2179" fmla="*/ 196948 w 506956"/>
              <a:gd name="connsiteY2179" fmla="*/ 229608 h 506956"/>
              <a:gd name="connsiteX2180" fmla="*/ 191045 w 506956"/>
              <a:gd name="connsiteY2180" fmla="*/ 238802 h 506956"/>
              <a:gd name="connsiteX2181" fmla="*/ 197356 w 506956"/>
              <a:gd name="connsiteY2181" fmla="*/ 248648 h 506956"/>
              <a:gd name="connsiteX2182" fmla="*/ 193194 w 506956"/>
              <a:gd name="connsiteY2182" fmla="*/ 248648 h 506956"/>
              <a:gd name="connsiteX2183" fmla="*/ 188978 w 506956"/>
              <a:gd name="connsiteY2183" fmla="*/ 241957 h 506956"/>
              <a:gd name="connsiteX2184" fmla="*/ 214778 w 506956"/>
              <a:gd name="connsiteY2184" fmla="*/ 241957 h 506956"/>
              <a:gd name="connsiteX2185" fmla="*/ 210562 w 506956"/>
              <a:gd name="connsiteY2185" fmla="*/ 248648 h 506956"/>
              <a:gd name="connsiteX2186" fmla="*/ 206401 w 506956"/>
              <a:gd name="connsiteY2186" fmla="*/ 248648 h 506956"/>
              <a:gd name="connsiteX2187" fmla="*/ 212711 w 506956"/>
              <a:gd name="connsiteY2187" fmla="*/ 238802 h 506956"/>
              <a:gd name="connsiteX2188" fmla="*/ 206809 w 506956"/>
              <a:gd name="connsiteY2188" fmla="*/ 229608 h 506956"/>
              <a:gd name="connsiteX2189" fmla="*/ 210970 w 506956"/>
              <a:gd name="connsiteY2189" fmla="*/ 229608 h 506956"/>
              <a:gd name="connsiteX2190" fmla="*/ 214778 w 506956"/>
              <a:gd name="connsiteY2190" fmla="*/ 235592 h 506956"/>
              <a:gd name="connsiteX2191" fmla="*/ 218586 w 506956"/>
              <a:gd name="connsiteY2191" fmla="*/ 229608 h 506956"/>
              <a:gd name="connsiteX2192" fmla="*/ 222748 w 506956"/>
              <a:gd name="connsiteY2192" fmla="*/ 229608 h 506956"/>
              <a:gd name="connsiteX2193" fmla="*/ 216846 w 506956"/>
              <a:gd name="connsiteY2193" fmla="*/ 238802 h 506956"/>
              <a:gd name="connsiteX2194" fmla="*/ 223156 w 506956"/>
              <a:gd name="connsiteY2194" fmla="*/ 248648 h 506956"/>
              <a:gd name="connsiteX2195" fmla="*/ 218994 w 506956"/>
              <a:gd name="connsiteY2195" fmla="*/ 248648 h 506956"/>
              <a:gd name="connsiteX2196" fmla="*/ 214778 w 506956"/>
              <a:gd name="connsiteY2196" fmla="*/ 241957 h 506956"/>
              <a:gd name="connsiteX2197" fmla="*/ 240578 w 506956"/>
              <a:gd name="connsiteY2197" fmla="*/ 241957 h 506956"/>
              <a:gd name="connsiteX2198" fmla="*/ 236362 w 506956"/>
              <a:gd name="connsiteY2198" fmla="*/ 248648 h 506956"/>
              <a:gd name="connsiteX2199" fmla="*/ 232201 w 506956"/>
              <a:gd name="connsiteY2199" fmla="*/ 248648 h 506956"/>
              <a:gd name="connsiteX2200" fmla="*/ 238511 w 506956"/>
              <a:gd name="connsiteY2200" fmla="*/ 238802 h 506956"/>
              <a:gd name="connsiteX2201" fmla="*/ 232609 w 506956"/>
              <a:gd name="connsiteY2201" fmla="*/ 229608 h 506956"/>
              <a:gd name="connsiteX2202" fmla="*/ 236770 w 506956"/>
              <a:gd name="connsiteY2202" fmla="*/ 229608 h 506956"/>
              <a:gd name="connsiteX2203" fmla="*/ 240578 w 506956"/>
              <a:gd name="connsiteY2203" fmla="*/ 235592 h 506956"/>
              <a:gd name="connsiteX2204" fmla="*/ 244386 w 506956"/>
              <a:gd name="connsiteY2204" fmla="*/ 229608 h 506956"/>
              <a:gd name="connsiteX2205" fmla="*/ 248548 w 506956"/>
              <a:gd name="connsiteY2205" fmla="*/ 229608 h 506956"/>
              <a:gd name="connsiteX2206" fmla="*/ 242646 w 506956"/>
              <a:gd name="connsiteY2206" fmla="*/ 238802 h 506956"/>
              <a:gd name="connsiteX2207" fmla="*/ 248956 w 506956"/>
              <a:gd name="connsiteY2207" fmla="*/ 248648 h 506956"/>
              <a:gd name="connsiteX2208" fmla="*/ 244794 w 506956"/>
              <a:gd name="connsiteY2208" fmla="*/ 248648 h 506956"/>
              <a:gd name="connsiteX2209" fmla="*/ 240578 w 506956"/>
              <a:gd name="connsiteY2209" fmla="*/ 241957 h 506956"/>
              <a:gd name="connsiteX2210" fmla="*/ 266378 w 506956"/>
              <a:gd name="connsiteY2210" fmla="*/ 241957 h 506956"/>
              <a:gd name="connsiteX2211" fmla="*/ 262162 w 506956"/>
              <a:gd name="connsiteY2211" fmla="*/ 248648 h 506956"/>
              <a:gd name="connsiteX2212" fmla="*/ 258001 w 506956"/>
              <a:gd name="connsiteY2212" fmla="*/ 248648 h 506956"/>
              <a:gd name="connsiteX2213" fmla="*/ 264311 w 506956"/>
              <a:gd name="connsiteY2213" fmla="*/ 238802 h 506956"/>
              <a:gd name="connsiteX2214" fmla="*/ 258409 w 506956"/>
              <a:gd name="connsiteY2214" fmla="*/ 229608 h 506956"/>
              <a:gd name="connsiteX2215" fmla="*/ 262570 w 506956"/>
              <a:gd name="connsiteY2215" fmla="*/ 229608 h 506956"/>
              <a:gd name="connsiteX2216" fmla="*/ 266378 w 506956"/>
              <a:gd name="connsiteY2216" fmla="*/ 235592 h 506956"/>
              <a:gd name="connsiteX2217" fmla="*/ 270187 w 506956"/>
              <a:gd name="connsiteY2217" fmla="*/ 229608 h 506956"/>
              <a:gd name="connsiteX2218" fmla="*/ 274348 w 506956"/>
              <a:gd name="connsiteY2218" fmla="*/ 229608 h 506956"/>
              <a:gd name="connsiteX2219" fmla="*/ 268446 w 506956"/>
              <a:gd name="connsiteY2219" fmla="*/ 238802 h 506956"/>
              <a:gd name="connsiteX2220" fmla="*/ 274756 w 506956"/>
              <a:gd name="connsiteY2220" fmla="*/ 248648 h 506956"/>
              <a:gd name="connsiteX2221" fmla="*/ 270595 w 506956"/>
              <a:gd name="connsiteY2221" fmla="*/ 248648 h 506956"/>
              <a:gd name="connsiteX2222" fmla="*/ 266378 w 506956"/>
              <a:gd name="connsiteY2222" fmla="*/ 241957 h 506956"/>
              <a:gd name="connsiteX2223" fmla="*/ 292179 w 506956"/>
              <a:gd name="connsiteY2223" fmla="*/ 241957 h 506956"/>
              <a:gd name="connsiteX2224" fmla="*/ 287962 w 506956"/>
              <a:gd name="connsiteY2224" fmla="*/ 248648 h 506956"/>
              <a:gd name="connsiteX2225" fmla="*/ 283801 w 506956"/>
              <a:gd name="connsiteY2225" fmla="*/ 248648 h 506956"/>
              <a:gd name="connsiteX2226" fmla="*/ 290111 w 506956"/>
              <a:gd name="connsiteY2226" fmla="*/ 238802 h 506956"/>
              <a:gd name="connsiteX2227" fmla="*/ 284209 w 506956"/>
              <a:gd name="connsiteY2227" fmla="*/ 229608 h 506956"/>
              <a:gd name="connsiteX2228" fmla="*/ 288370 w 506956"/>
              <a:gd name="connsiteY2228" fmla="*/ 229608 h 506956"/>
              <a:gd name="connsiteX2229" fmla="*/ 292179 w 506956"/>
              <a:gd name="connsiteY2229" fmla="*/ 235592 h 506956"/>
              <a:gd name="connsiteX2230" fmla="*/ 295987 w 506956"/>
              <a:gd name="connsiteY2230" fmla="*/ 229608 h 506956"/>
              <a:gd name="connsiteX2231" fmla="*/ 300148 w 506956"/>
              <a:gd name="connsiteY2231" fmla="*/ 229608 h 506956"/>
              <a:gd name="connsiteX2232" fmla="*/ 294246 w 506956"/>
              <a:gd name="connsiteY2232" fmla="*/ 238802 h 506956"/>
              <a:gd name="connsiteX2233" fmla="*/ 300556 w 506956"/>
              <a:gd name="connsiteY2233" fmla="*/ 248648 h 506956"/>
              <a:gd name="connsiteX2234" fmla="*/ 296395 w 506956"/>
              <a:gd name="connsiteY2234" fmla="*/ 248648 h 506956"/>
              <a:gd name="connsiteX2235" fmla="*/ 292179 w 506956"/>
              <a:gd name="connsiteY2235" fmla="*/ 241957 h 506956"/>
              <a:gd name="connsiteX2236" fmla="*/ 317979 w 506956"/>
              <a:gd name="connsiteY2236" fmla="*/ 241957 h 506956"/>
              <a:gd name="connsiteX2237" fmla="*/ 313762 w 506956"/>
              <a:gd name="connsiteY2237" fmla="*/ 248648 h 506956"/>
              <a:gd name="connsiteX2238" fmla="*/ 309601 w 506956"/>
              <a:gd name="connsiteY2238" fmla="*/ 248648 h 506956"/>
              <a:gd name="connsiteX2239" fmla="*/ 315911 w 506956"/>
              <a:gd name="connsiteY2239" fmla="*/ 238802 h 506956"/>
              <a:gd name="connsiteX2240" fmla="*/ 310009 w 506956"/>
              <a:gd name="connsiteY2240" fmla="*/ 229608 h 506956"/>
              <a:gd name="connsiteX2241" fmla="*/ 314170 w 506956"/>
              <a:gd name="connsiteY2241" fmla="*/ 229608 h 506956"/>
              <a:gd name="connsiteX2242" fmla="*/ 317979 w 506956"/>
              <a:gd name="connsiteY2242" fmla="*/ 235592 h 506956"/>
              <a:gd name="connsiteX2243" fmla="*/ 321787 w 506956"/>
              <a:gd name="connsiteY2243" fmla="*/ 229608 h 506956"/>
              <a:gd name="connsiteX2244" fmla="*/ 325948 w 506956"/>
              <a:gd name="connsiteY2244" fmla="*/ 229608 h 506956"/>
              <a:gd name="connsiteX2245" fmla="*/ 320046 w 506956"/>
              <a:gd name="connsiteY2245" fmla="*/ 238802 h 506956"/>
              <a:gd name="connsiteX2246" fmla="*/ 326356 w 506956"/>
              <a:gd name="connsiteY2246" fmla="*/ 248648 h 506956"/>
              <a:gd name="connsiteX2247" fmla="*/ 322195 w 506956"/>
              <a:gd name="connsiteY2247" fmla="*/ 248648 h 506956"/>
              <a:gd name="connsiteX2248" fmla="*/ 317979 w 506956"/>
              <a:gd name="connsiteY2248" fmla="*/ 241957 h 506956"/>
              <a:gd name="connsiteX2249" fmla="*/ 343779 w 506956"/>
              <a:gd name="connsiteY2249" fmla="*/ 241957 h 506956"/>
              <a:gd name="connsiteX2250" fmla="*/ 339563 w 506956"/>
              <a:gd name="connsiteY2250" fmla="*/ 248648 h 506956"/>
              <a:gd name="connsiteX2251" fmla="*/ 335401 w 506956"/>
              <a:gd name="connsiteY2251" fmla="*/ 248648 h 506956"/>
              <a:gd name="connsiteX2252" fmla="*/ 341711 w 506956"/>
              <a:gd name="connsiteY2252" fmla="*/ 238802 h 506956"/>
              <a:gd name="connsiteX2253" fmla="*/ 335809 w 506956"/>
              <a:gd name="connsiteY2253" fmla="*/ 229608 h 506956"/>
              <a:gd name="connsiteX2254" fmla="*/ 339971 w 506956"/>
              <a:gd name="connsiteY2254" fmla="*/ 229608 h 506956"/>
              <a:gd name="connsiteX2255" fmla="*/ 343779 w 506956"/>
              <a:gd name="connsiteY2255" fmla="*/ 235592 h 506956"/>
              <a:gd name="connsiteX2256" fmla="*/ 347587 w 506956"/>
              <a:gd name="connsiteY2256" fmla="*/ 229608 h 506956"/>
              <a:gd name="connsiteX2257" fmla="*/ 351748 w 506956"/>
              <a:gd name="connsiteY2257" fmla="*/ 229608 h 506956"/>
              <a:gd name="connsiteX2258" fmla="*/ 345846 w 506956"/>
              <a:gd name="connsiteY2258" fmla="*/ 238802 h 506956"/>
              <a:gd name="connsiteX2259" fmla="*/ 352156 w 506956"/>
              <a:gd name="connsiteY2259" fmla="*/ 248648 h 506956"/>
              <a:gd name="connsiteX2260" fmla="*/ 347995 w 506956"/>
              <a:gd name="connsiteY2260" fmla="*/ 248648 h 506956"/>
              <a:gd name="connsiteX2261" fmla="*/ 343779 w 506956"/>
              <a:gd name="connsiteY2261" fmla="*/ 241957 h 506956"/>
              <a:gd name="connsiteX2262" fmla="*/ 369579 w 506956"/>
              <a:gd name="connsiteY2262" fmla="*/ 241957 h 506956"/>
              <a:gd name="connsiteX2263" fmla="*/ 365363 w 506956"/>
              <a:gd name="connsiteY2263" fmla="*/ 248648 h 506956"/>
              <a:gd name="connsiteX2264" fmla="*/ 361201 w 506956"/>
              <a:gd name="connsiteY2264" fmla="*/ 248648 h 506956"/>
              <a:gd name="connsiteX2265" fmla="*/ 367511 w 506956"/>
              <a:gd name="connsiteY2265" fmla="*/ 238802 h 506956"/>
              <a:gd name="connsiteX2266" fmla="*/ 361609 w 506956"/>
              <a:gd name="connsiteY2266" fmla="*/ 229608 h 506956"/>
              <a:gd name="connsiteX2267" fmla="*/ 365771 w 506956"/>
              <a:gd name="connsiteY2267" fmla="*/ 229608 h 506956"/>
              <a:gd name="connsiteX2268" fmla="*/ 369579 w 506956"/>
              <a:gd name="connsiteY2268" fmla="*/ 235592 h 506956"/>
              <a:gd name="connsiteX2269" fmla="*/ 373387 w 506956"/>
              <a:gd name="connsiteY2269" fmla="*/ 229608 h 506956"/>
              <a:gd name="connsiteX2270" fmla="*/ 377548 w 506956"/>
              <a:gd name="connsiteY2270" fmla="*/ 229608 h 506956"/>
              <a:gd name="connsiteX2271" fmla="*/ 371646 w 506956"/>
              <a:gd name="connsiteY2271" fmla="*/ 238802 h 506956"/>
              <a:gd name="connsiteX2272" fmla="*/ 377956 w 506956"/>
              <a:gd name="connsiteY2272" fmla="*/ 248648 h 506956"/>
              <a:gd name="connsiteX2273" fmla="*/ 373795 w 506956"/>
              <a:gd name="connsiteY2273" fmla="*/ 248648 h 506956"/>
              <a:gd name="connsiteX2274" fmla="*/ 369579 w 506956"/>
              <a:gd name="connsiteY2274" fmla="*/ 241957 h 506956"/>
              <a:gd name="connsiteX2275" fmla="*/ 395379 w 506956"/>
              <a:gd name="connsiteY2275" fmla="*/ 241957 h 506956"/>
              <a:gd name="connsiteX2276" fmla="*/ 391163 w 506956"/>
              <a:gd name="connsiteY2276" fmla="*/ 248648 h 506956"/>
              <a:gd name="connsiteX2277" fmla="*/ 387001 w 506956"/>
              <a:gd name="connsiteY2277" fmla="*/ 248648 h 506956"/>
              <a:gd name="connsiteX2278" fmla="*/ 393312 w 506956"/>
              <a:gd name="connsiteY2278" fmla="*/ 238802 h 506956"/>
              <a:gd name="connsiteX2279" fmla="*/ 387409 w 506956"/>
              <a:gd name="connsiteY2279" fmla="*/ 229608 h 506956"/>
              <a:gd name="connsiteX2280" fmla="*/ 391571 w 506956"/>
              <a:gd name="connsiteY2280" fmla="*/ 229608 h 506956"/>
              <a:gd name="connsiteX2281" fmla="*/ 395379 w 506956"/>
              <a:gd name="connsiteY2281" fmla="*/ 235592 h 506956"/>
              <a:gd name="connsiteX2282" fmla="*/ 399187 w 506956"/>
              <a:gd name="connsiteY2282" fmla="*/ 229608 h 506956"/>
              <a:gd name="connsiteX2283" fmla="*/ 403348 w 506956"/>
              <a:gd name="connsiteY2283" fmla="*/ 229608 h 506956"/>
              <a:gd name="connsiteX2284" fmla="*/ 397446 w 506956"/>
              <a:gd name="connsiteY2284" fmla="*/ 238802 h 506956"/>
              <a:gd name="connsiteX2285" fmla="*/ 403756 w 506956"/>
              <a:gd name="connsiteY2285" fmla="*/ 248648 h 506956"/>
              <a:gd name="connsiteX2286" fmla="*/ 399595 w 506956"/>
              <a:gd name="connsiteY2286" fmla="*/ 248648 h 506956"/>
              <a:gd name="connsiteX2287" fmla="*/ 395379 w 506956"/>
              <a:gd name="connsiteY2287" fmla="*/ 241957 h 506956"/>
              <a:gd name="connsiteX2288" fmla="*/ 421179 w 506956"/>
              <a:gd name="connsiteY2288" fmla="*/ 241957 h 506956"/>
              <a:gd name="connsiteX2289" fmla="*/ 416963 w 506956"/>
              <a:gd name="connsiteY2289" fmla="*/ 248648 h 506956"/>
              <a:gd name="connsiteX2290" fmla="*/ 412801 w 506956"/>
              <a:gd name="connsiteY2290" fmla="*/ 248648 h 506956"/>
              <a:gd name="connsiteX2291" fmla="*/ 419112 w 506956"/>
              <a:gd name="connsiteY2291" fmla="*/ 238802 h 506956"/>
              <a:gd name="connsiteX2292" fmla="*/ 413209 w 506956"/>
              <a:gd name="connsiteY2292" fmla="*/ 229608 h 506956"/>
              <a:gd name="connsiteX2293" fmla="*/ 417371 w 506956"/>
              <a:gd name="connsiteY2293" fmla="*/ 229608 h 506956"/>
              <a:gd name="connsiteX2294" fmla="*/ 421179 w 506956"/>
              <a:gd name="connsiteY2294" fmla="*/ 235592 h 506956"/>
              <a:gd name="connsiteX2295" fmla="*/ 424987 w 506956"/>
              <a:gd name="connsiteY2295" fmla="*/ 229608 h 506956"/>
              <a:gd name="connsiteX2296" fmla="*/ 429149 w 506956"/>
              <a:gd name="connsiteY2296" fmla="*/ 229608 h 506956"/>
              <a:gd name="connsiteX2297" fmla="*/ 423246 w 506956"/>
              <a:gd name="connsiteY2297" fmla="*/ 238802 h 506956"/>
              <a:gd name="connsiteX2298" fmla="*/ 429557 w 506956"/>
              <a:gd name="connsiteY2298" fmla="*/ 248648 h 506956"/>
              <a:gd name="connsiteX2299" fmla="*/ 425395 w 506956"/>
              <a:gd name="connsiteY2299" fmla="*/ 248648 h 506956"/>
              <a:gd name="connsiteX2300" fmla="*/ 421179 w 506956"/>
              <a:gd name="connsiteY2300" fmla="*/ 241957 h 506956"/>
              <a:gd name="connsiteX2301" fmla="*/ 446979 w 506956"/>
              <a:gd name="connsiteY2301" fmla="*/ 241957 h 506956"/>
              <a:gd name="connsiteX2302" fmla="*/ 442763 w 506956"/>
              <a:gd name="connsiteY2302" fmla="*/ 248648 h 506956"/>
              <a:gd name="connsiteX2303" fmla="*/ 438601 w 506956"/>
              <a:gd name="connsiteY2303" fmla="*/ 248648 h 506956"/>
              <a:gd name="connsiteX2304" fmla="*/ 444912 w 506956"/>
              <a:gd name="connsiteY2304" fmla="*/ 238802 h 506956"/>
              <a:gd name="connsiteX2305" fmla="*/ 439009 w 506956"/>
              <a:gd name="connsiteY2305" fmla="*/ 229608 h 506956"/>
              <a:gd name="connsiteX2306" fmla="*/ 443171 w 506956"/>
              <a:gd name="connsiteY2306" fmla="*/ 229608 h 506956"/>
              <a:gd name="connsiteX2307" fmla="*/ 446979 w 506956"/>
              <a:gd name="connsiteY2307" fmla="*/ 235592 h 506956"/>
              <a:gd name="connsiteX2308" fmla="*/ 450787 w 506956"/>
              <a:gd name="connsiteY2308" fmla="*/ 229608 h 506956"/>
              <a:gd name="connsiteX2309" fmla="*/ 454949 w 506956"/>
              <a:gd name="connsiteY2309" fmla="*/ 229608 h 506956"/>
              <a:gd name="connsiteX2310" fmla="*/ 449046 w 506956"/>
              <a:gd name="connsiteY2310" fmla="*/ 238802 h 506956"/>
              <a:gd name="connsiteX2311" fmla="*/ 455357 w 506956"/>
              <a:gd name="connsiteY2311" fmla="*/ 248648 h 506956"/>
              <a:gd name="connsiteX2312" fmla="*/ 451195 w 506956"/>
              <a:gd name="connsiteY2312" fmla="*/ 248648 h 506956"/>
              <a:gd name="connsiteX2313" fmla="*/ 446979 w 506956"/>
              <a:gd name="connsiteY2313" fmla="*/ 241957 h 506956"/>
              <a:gd name="connsiteX2314" fmla="*/ 472779 w 506956"/>
              <a:gd name="connsiteY2314" fmla="*/ 241957 h 506956"/>
              <a:gd name="connsiteX2315" fmla="*/ 468563 w 506956"/>
              <a:gd name="connsiteY2315" fmla="*/ 248648 h 506956"/>
              <a:gd name="connsiteX2316" fmla="*/ 464401 w 506956"/>
              <a:gd name="connsiteY2316" fmla="*/ 248648 h 506956"/>
              <a:gd name="connsiteX2317" fmla="*/ 470712 w 506956"/>
              <a:gd name="connsiteY2317" fmla="*/ 238802 h 506956"/>
              <a:gd name="connsiteX2318" fmla="*/ 464809 w 506956"/>
              <a:gd name="connsiteY2318" fmla="*/ 229608 h 506956"/>
              <a:gd name="connsiteX2319" fmla="*/ 468971 w 506956"/>
              <a:gd name="connsiteY2319" fmla="*/ 229608 h 506956"/>
              <a:gd name="connsiteX2320" fmla="*/ 472779 w 506956"/>
              <a:gd name="connsiteY2320" fmla="*/ 235592 h 506956"/>
              <a:gd name="connsiteX2321" fmla="*/ 476587 w 506956"/>
              <a:gd name="connsiteY2321" fmla="*/ 229608 h 506956"/>
              <a:gd name="connsiteX2322" fmla="*/ 480749 w 506956"/>
              <a:gd name="connsiteY2322" fmla="*/ 229608 h 506956"/>
              <a:gd name="connsiteX2323" fmla="*/ 474846 w 506956"/>
              <a:gd name="connsiteY2323" fmla="*/ 238802 h 506956"/>
              <a:gd name="connsiteX2324" fmla="*/ 481157 w 506956"/>
              <a:gd name="connsiteY2324" fmla="*/ 248648 h 506956"/>
              <a:gd name="connsiteX2325" fmla="*/ 476995 w 506956"/>
              <a:gd name="connsiteY2325" fmla="*/ 248648 h 506956"/>
              <a:gd name="connsiteX2326" fmla="*/ 472779 w 506956"/>
              <a:gd name="connsiteY2326" fmla="*/ 241957 h 506956"/>
              <a:gd name="connsiteX2327" fmla="*/ 498579 w 506956"/>
              <a:gd name="connsiteY2327" fmla="*/ 241957 h 506956"/>
              <a:gd name="connsiteX2328" fmla="*/ 494363 w 506956"/>
              <a:gd name="connsiteY2328" fmla="*/ 248648 h 506956"/>
              <a:gd name="connsiteX2329" fmla="*/ 490201 w 506956"/>
              <a:gd name="connsiteY2329" fmla="*/ 248648 h 506956"/>
              <a:gd name="connsiteX2330" fmla="*/ 496512 w 506956"/>
              <a:gd name="connsiteY2330" fmla="*/ 238802 h 506956"/>
              <a:gd name="connsiteX2331" fmla="*/ 490609 w 506956"/>
              <a:gd name="connsiteY2331" fmla="*/ 229608 h 506956"/>
              <a:gd name="connsiteX2332" fmla="*/ 494771 w 506956"/>
              <a:gd name="connsiteY2332" fmla="*/ 229608 h 506956"/>
              <a:gd name="connsiteX2333" fmla="*/ 498579 w 506956"/>
              <a:gd name="connsiteY2333" fmla="*/ 235592 h 506956"/>
              <a:gd name="connsiteX2334" fmla="*/ 502387 w 506956"/>
              <a:gd name="connsiteY2334" fmla="*/ 229608 h 506956"/>
              <a:gd name="connsiteX2335" fmla="*/ 506549 w 506956"/>
              <a:gd name="connsiteY2335" fmla="*/ 229608 h 506956"/>
              <a:gd name="connsiteX2336" fmla="*/ 500646 w 506956"/>
              <a:gd name="connsiteY2336" fmla="*/ 238802 h 506956"/>
              <a:gd name="connsiteX2337" fmla="*/ 506957 w 506956"/>
              <a:gd name="connsiteY2337" fmla="*/ 248648 h 506956"/>
              <a:gd name="connsiteX2338" fmla="*/ 502795 w 506956"/>
              <a:gd name="connsiteY2338" fmla="*/ 248648 h 506956"/>
              <a:gd name="connsiteX2339" fmla="*/ 498579 w 506956"/>
              <a:gd name="connsiteY2339" fmla="*/ 241957 h 506956"/>
              <a:gd name="connsiteX2340" fmla="*/ 8378 w 506956"/>
              <a:gd name="connsiteY2340" fmla="*/ 270658 h 506956"/>
              <a:gd name="connsiteX2341" fmla="*/ 4162 w 506956"/>
              <a:gd name="connsiteY2341" fmla="*/ 277349 h 506956"/>
              <a:gd name="connsiteX2342" fmla="*/ 0 w 506956"/>
              <a:gd name="connsiteY2342" fmla="*/ 277349 h 506956"/>
              <a:gd name="connsiteX2343" fmla="*/ 6310 w 506956"/>
              <a:gd name="connsiteY2343" fmla="*/ 267502 h 506956"/>
              <a:gd name="connsiteX2344" fmla="*/ 408 w 506956"/>
              <a:gd name="connsiteY2344" fmla="*/ 258309 h 506956"/>
              <a:gd name="connsiteX2345" fmla="*/ 4570 w 506956"/>
              <a:gd name="connsiteY2345" fmla="*/ 258309 h 506956"/>
              <a:gd name="connsiteX2346" fmla="*/ 8378 w 506956"/>
              <a:gd name="connsiteY2346" fmla="*/ 264293 h 506956"/>
              <a:gd name="connsiteX2347" fmla="*/ 12186 w 506956"/>
              <a:gd name="connsiteY2347" fmla="*/ 258309 h 506956"/>
              <a:gd name="connsiteX2348" fmla="*/ 16347 w 506956"/>
              <a:gd name="connsiteY2348" fmla="*/ 258309 h 506956"/>
              <a:gd name="connsiteX2349" fmla="*/ 10445 w 506956"/>
              <a:gd name="connsiteY2349" fmla="*/ 267502 h 506956"/>
              <a:gd name="connsiteX2350" fmla="*/ 16755 w 506956"/>
              <a:gd name="connsiteY2350" fmla="*/ 277349 h 506956"/>
              <a:gd name="connsiteX2351" fmla="*/ 12594 w 506956"/>
              <a:gd name="connsiteY2351" fmla="*/ 277349 h 506956"/>
              <a:gd name="connsiteX2352" fmla="*/ 8378 w 506956"/>
              <a:gd name="connsiteY2352" fmla="*/ 270658 h 506956"/>
              <a:gd name="connsiteX2353" fmla="*/ 34178 w 506956"/>
              <a:gd name="connsiteY2353" fmla="*/ 270658 h 506956"/>
              <a:gd name="connsiteX2354" fmla="*/ 29962 w 506956"/>
              <a:gd name="connsiteY2354" fmla="*/ 277349 h 506956"/>
              <a:gd name="connsiteX2355" fmla="*/ 25800 w 506956"/>
              <a:gd name="connsiteY2355" fmla="*/ 277349 h 506956"/>
              <a:gd name="connsiteX2356" fmla="*/ 32110 w 506956"/>
              <a:gd name="connsiteY2356" fmla="*/ 267502 h 506956"/>
              <a:gd name="connsiteX2357" fmla="*/ 26208 w 506956"/>
              <a:gd name="connsiteY2357" fmla="*/ 258309 h 506956"/>
              <a:gd name="connsiteX2358" fmla="*/ 30370 w 506956"/>
              <a:gd name="connsiteY2358" fmla="*/ 258309 h 506956"/>
              <a:gd name="connsiteX2359" fmla="*/ 34178 w 506956"/>
              <a:gd name="connsiteY2359" fmla="*/ 264293 h 506956"/>
              <a:gd name="connsiteX2360" fmla="*/ 37986 w 506956"/>
              <a:gd name="connsiteY2360" fmla="*/ 258309 h 506956"/>
              <a:gd name="connsiteX2361" fmla="*/ 42147 w 506956"/>
              <a:gd name="connsiteY2361" fmla="*/ 258309 h 506956"/>
              <a:gd name="connsiteX2362" fmla="*/ 36245 w 506956"/>
              <a:gd name="connsiteY2362" fmla="*/ 267502 h 506956"/>
              <a:gd name="connsiteX2363" fmla="*/ 42555 w 506956"/>
              <a:gd name="connsiteY2363" fmla="*/ 277349 h 506956"/>
              <a:gd name="connsiteX2364" fmla="*/ 38394 w 506956"/>
              <a:gd name="connsiteY2364" fmla="*/ 277349 h 506956"/>
              <a:gd name="connsiteX2365" fmla="*/ 34178 w 506956"/>
              <a:gd name="connsiteY2365" fmla="*/ 270658 h 506956"/>
              <a:gd name="connsiteX2366" fmla="*/ 59978 w 506956"/>
              <a:gd name="connsiteY2366" fmla="*/ 270658 h 506956"/>
              <a:gd name="connsiteX2367" fmla="*/ 55762 w 506956"/>
              <a:gd name="connsiteY2367" fmla="*/ 277349 h 506956"/>
              <a:gd name="connsiteX2368" fmla="*/ 51600 w 506956"/>
              <a:gd name="connsiteY2368" fmla="*/ 277349 h 506956"/>
              <a:gd name="connsiteX2369" fmla="*/ 57911 w 506956"/>
              <a:gd name="connsiteY2369" fmla="*/ 267502 h 506956"/>
              <a:gd name="connsiteX2370" fmla="*/ 52008 w 506956"/>
              <a:gd name="connsiteY2370" fmla="*/ 258309 h 506956"/>
              <a:gd name="connsiteX2371" fmla="*/ 56170 w 506956"/>
              <a:gd name="connsiteY2371" fmla="*/ 258309 h 506956"/>
              <a:gd name="connsiteX2372" fmla="*/ 59978 w 506956"/>
              <a:gd name="connsiteY2372" fmla="*/ 264293 h 506956"/>
              <a:gd name="connsiteX2373" fmla="*/ 63786 w 506956"/>
              <a:gd name="connsiteY2373" fmla="*/ 258309 h 506956"/>
              <a:gd name="connsiteX2374" fmla="*/ 67948 w 506956"/>
              <a:gd name="connsiteY2374" fmla="*/ 258309 h 506956"/>
              <a:gd name="connsiteX2375" fmla="*/ 62045 w 506956"/>
              <a:gd name="connsiteY2375" fmla="*/ 267502 h 506956"/>
              <a:gd name="connsiteX2376" fmla="*/ 68356 w 506956"/>
              <a:gd name="connsiteY2376" fmla="*/ 277349 h 506956"/>
              <a:gd name="connsiteX2377" fmla="*/ 64194 w 506956"/>
              <a:gd name="connsiteY2377" fmla="*/ 277349 h 506956"/>
              <a:gd name="connsiteX2378" fmla="*/ 59978 w 506956"/>
              <a:gd name="connsiteY2378" fmla="*/ 270658 h 506956"/>
              <a:gd name="connsiteX2379" fmla="*/ 85778 w 506956"/>
              <a:gd name="connsiteY2379" fmla="*/ 270658 h 506956"/>
              <a:gd name="connsiteX2380" fmla="*/ 81562 w 506956"/>
              <a:gd name="connsiteY2380" fmla="*/ 277349 h 506956"/>
              <a:gd name="connsiteX2381" fmla="*/ 77400 w 506956"/>
              <a:gd name="connsiteY2381" fmla="*/ 277349 h 506956"/>
              <a:gd name="connsiteX2382" fmla="*/ 83711 w 506956"/>
              <a:gd name="connsiteY2382" fmla="*/ 267502 h 506956"/>
              <a:gd name="connsiteX2383" fmla="*/ 77808 w 506956"/>
              <a:gd name="connsiteY2383" fmla="*/ 258309 h 506956"/>
              <a:gd name="connsiteX2384" fmla="*/ 81970 w 506956"/>
              <a:gd name="connsiteY2384" fmla="*/ 258309 h 506956"/>
              <a:gd name="connsiteX2385" fmla="*/ 85778 w 506956"/>
              <a:gd name="connsiteY2385" fmla="*/ 264293 h 506956"/>
              <a:gd name="connsiteX2386" fmla="*/ 89586 w 506956"/>
              <a:gd name="connsiteY2386" fmla="*/ 258309 h 506956"/>
              <a:gd name="connsiteX2387" fmla="*/ 93748 w 506956"/>
              <a:gd name="connsiteY2387" fmla="*/ 258309 h 506956"/>
              <a:gd name="connsiteX2388" fmla="*/ 87845 w 506956"/>
              <a:gd name="connsiteY2388" fmla="*/ 267502 h 506956"/>
              <a:gd name="connsiteX2389" fmla="*/ 94156 w 506956"/>
              <a:gd name="connsiteY2389" fmla="*/ 277349 h 506956"/>
              <a:gd name="connsiteX2390" fmla="*/ 89994 w 506956"/>
              <a:gd name="connsiteY2390" fmla="*/ 277349 h 506956"/>
              <a:gd name="connsiteX2391" fmla="*/ 85778 w 506956"/>
              <a:gd name="connsiteY2391" fmla="*/ 270658 h 506956"/>
              <a:gd name="connsiteX2392" fmla="*/ 111578 w 506956"/>
              <a:gd name="connsiteY2392" fmla="*/ 270658 h 506956"/>
              <a:gd name="connsiteX2393" fmla="*/ 107362 w 506956"/>
              <a:gd name="connsiteY2393" fmla="*/ 277349 h 506956"/>
              <a:gd name="connsiteX2394" fmla="*/ 103200 w 506956"/>
              <a:gd name="connsiteY2394" fmla="*/ 277349 h 506956"/>
              <a:gd name="connsiteX2395" fmla="*/ 109511 w 506956"/>
              <a:gd name="connsiteY2395" fmla="*/ 267502 h 506956"/>
              <a:gd name="connsiteX2396" fmla="*/ 103608 w 506956"/>
              <a:gd name="connsiteY2396" fmla="*/ 258309 h 506956"/>
              <a:gd name="connsiteX2397" fmla="*/ 107770 w 506956"/>
              <a:gd name="connsiteY2397" fmla="*/ 258309 h 506956"/>
              <a:gd name="connsiteX2398" fmla="*/ 111578 w 506956"/>
              <a:gd name="connsiteY2398" fmla="*/ 264293 h 506956"/>
              <a:gd name="connsiteX2399" fmla="*/ 115386 w 506956"/>
              <a:gd name="connsiteY2399" fmla="*/ 258309 h 506956"/>
              <a:gd name="connsiteX2400" fmla="*/ 119548 w 506956"/>
              <a:gd name="connsiteY2400" fmla="*/ 258309 h 506956"/>
              <a:gd name="connsiteX2401" fmla="*/ 113645 w 506956"/>
              <a:gd name="connsiteY2401" fmla="*/ 267502 h 506956"/>
              <a:gd name="connsiteX2402" fmla="*/ 119956 w 506956"/>
              <a:gd name="connsiteY2402" fmla="*/ 277349 h 506956"/>
              <a:gd name="connsiteX2403" fmla="*/ 115794 w 506956"/>
              <a:gd name="connsiteY2403" fmla="*/ 277349 h 506956"/>
              <a:gd name="connsiteX2404" fmla="*/ 111578 w 506956"/>
              <a:gd name="connsiteY2404" fmla="*/ 270658 h 506956"/>
              <a:gd name="connsiteX2405" fmla="*/ 137378 w 506956"/>
              <a:gd name="connsiteY2405" fmla="*/ 270658 h 506956"/>
              <a:gd name="connsiteX2406" fmla="*/ 133162 w 506956"/>
              <a:gd name="connsiteY2406" fmla="*/ 277349 h 506956"/>
              <a:gd name="connsiteX2407" fmla="*/ 129000 w 506956"/>
              <a:gd name="connsiteY2407" fmla="*/ 277349 h 506956"/>
              <a:gd name="connsiteX2408" fmla="*/ 135311 w 506956"/>
              <a:gd name="connsiteY2408" fmla="*/ 267502 h 506956"/>
              <a:gd name="connsiteX2409" fmla="*/ 129408 w 506956"/>
              <a:gd name="connsiteY2409" fmla="*/ 258309 h 506956"/>
              <a:gd name="connsiteX2410" fmla="*/ 133570 w 506956"/>
              <a:gd name="connsiteY2410" fmla="*/ 258309 h 506956"/>
              <a:gd name="connsiteX2411" fmla="*/ 137378 w 506956"/>
              <a:gd name="connsiteY2411" fmla="*/ 264293 h 506956"/>
              <a:gd name="connsiteX2412" fmla="*/ 141186 w 506956"/>
              <a:gd name="connsiteY2412" fmla="*/ 258309 h 506956"/>
              <a:gd name="connsiteX2413" fmla="*/ 145348 w 506956"/>
              <a:gd name="connsiteY2413" fmla="*/ 258309 h 506956"/>
              <a:gd name="connsiteX2414" fmla="*/ 139445 w 506956"/>
              <a:gd name="connsiteY2414" fmla="*/ 267502 h 506956"/>
              <a:gd name="connsiteX2415" fmla="*/ 145756 w 506956"/>
              <a:gd name="connsiteY2415" fmla="*/ 277349 h 506956"/>
              <a:gd name="connsiteX2416" fmla="*/ 141594 w 506956"/>
              <a:gd name="connsiteY2416" fmla="*/ 277349 h 506956"/>
              <a:gd name="connsiteX2417" fmla="*/ 137378 w 506956"/>
              <a:gd name="connsiteY2417" fmla="*/ 270658 h 506956"/>
              <a:gd name="connsiteX2418" fmla="*/ 163178 w 506956"/>
              <a:gd name="connsiteY2418" fmla="*/ 270658 h 506956"/>
              <a:gd name="connsiteX2419" fmla="*/ 158962 w 506956"/>
              <a:gd name="connsiteY2419" fmla="*/ 277349 h 506956"/>
              <a:gd name="connsiteX2420" fmla="*/ 154800 w 506956"/>
              <a:gd name="connsiteY2420" fmla="*/ 277349 h 506956"/>
              <a:gd name="connsiteX2421" fmla="*/ 161111 w 506956"/>
              <a:gd name="connsiteY2421" fmla="*/ 267502 h 506956"/>
              <a:gd name="connsiteX2422" fmla="*/ 155208 w 506956"/>
              <a:gd name="connsiteY2422" fmla="*/ 258309 h 506956"/>
              <a:gd name="connsiteX2423" fmla="*/ 159370 w 506956"/>
              <a:gd name="connsiteY2423" fmla="*/ 258309 h 506956"/>
              <a:gd name="connsiteX2424" fmla="*/ 163178 w 506956"/>
              <a:gd name="connsiteY2424" fmla="*/ 264293 h 506956"/>
              <a:gd name="connsiteX2425" fmla="*/ 166986 w 506956"/>
              <a:gd name="connsiteY2425" fmla="*/ 258309 h 506956"/>
              <a:gd name="connsiteX2426" fmla="*/ 171148 w 506956"/>
              <a:gd name="connsiteY2426" fmla="*/ 258309 h 506956"/>
              <a:gd name="connsiteX2427" fmla="*/ 165245 w 506956"/>
              <a:gd name="connsiteY2427" fmla="*/ 267502 h 506956"/>
              <a:gd name="connsiteX2428" fmla="*/ 171556 w 506956"/>
              <a:gd name="connsiteY2428" fmla="*/ 277349 h 506956"/>
              <a:gd name="connsiteX2429" fmla="*/ 167394 w 506956"/>
              <a:gd name="connsiteY2429" fmla="*/ 277349 h 506956"/>
              <a:gd name="connsiteX2430" fmla="*/ 163178 w 506956"/>
              <a:gd name="connsiteY2430" fmla="*/ 270658 h 506956"/>
              <a:gd name="connsiteX2431" fmla="*/ 188978 w 506956"/>
              <a:gd name="connsiteY2431" fmla="*/ 270658 h 506956"/>
              <a:gd name="connsiteX2432" fmla="*/ 184762 w 506956"/>
              <a:gd name="connsiteY2432" fmla="*/ 277349 h 506956"/>
              <a:gd name="connsiteX2433" fmla="*/ 180601 w 506956"/>
              <a:gd name="connsiteY2433" fmla="*/ 277349 h 506956"/>
              <a:gd name="connsiteX2434" fmla="*/ 186911 w 506956"/>
              <a:gd name="connsiteY2434" fmla="*/ 267502 h 506956"/>
              <a:gd name="connsiteX2435" fmla="*/ 181009 w 506956"/>
              <a:gd name="connsiteY2435" fmla="*/ 258309 h 506956"/>
              <a:gd name="connsiteX2436" fmla="*/ 185170 w 506956"/>
              <a:gd name="connsiteY2436" fmla="*/ 258309 h 506956"/>
              <a:gd name="connsiteX2437" fmla="*/ 188978 w 506956"/>
              <a:gd name="connsiteY2437" fmla="*/ 264293 h 506956"/>
              <a:gd name="connsiteX2438" fmla="*/ 192786 w 506956"/>
              <a:gd name="connsiteY2438" fmla="*/ 258309 h 506956"/>
              <a:gd name="connsiteX2439" fmla="*/ 196948 w 506956"/>
              <a:gd name="connsiteY2439" fmla="*/ 258309 h 506956"/>
              <a:gd name="connsiteX2440" fmla="*/ 191045 w 506956"/>
              <a:gd name="connsiteY2440" fmla="*/ 267502 h 506956"/>
              <a:gd name="connsiteX2441" fmla="*/ 197356 w 506956"/>
              <a:gd name="connsiteY2441" fmla="*/ 277349 h 506956"/>
              <a:gd name="connsiteX2442" fmla="*/ 193194 w 506956"/>
              <a:gd name="connsiteY2442" fmla="*/ 277349 h 506956"/>
              <a:gd name="connsiteX2443" fmla="*/ 188978 w 506956"/>
              <a:gd name="connsiteY2443" fmla="*/ 270658 h 506956"/>
              <a:gd name="connsiteX2444" fmla="*/ 214778 w 506956"/>
              <a:gd name="connsiteY2444" fmla="*/ 270658 h 506956"/>
              <a:gd name="connsiteX2445" fmla="*/ 210562 w 506956"/>
              <a:gd name="connsiteY2445" fmla="*/ 277349 h 506956"/>
              <a:gd name="connsiteX2446" fmla="*/ 206401 w 506956"/>
              <a:gd name="connsiteY2446" fmla="*/ 277349 h 506956"/>
              <a:gd name="connsiteX2447" fmla="*/ 212711 w 506956"/>
              <a:gd name="connsiteY2447" fmla="*/ 267502 h 506956"/>
              <a:gd name="connsiteX2448" fmla="*/ 206809 w 506956"/>
              <a:gd name="connsiteY2448" fmla="*/ 258309 h 506956"/>
              <a:gd name="connsiteX2449" fmla="*/ 210970 w 506956"/>
              <a:gd name="connsiteY2449" fmla="*/ 258309 h 506956"/>
              <a:gd name="connsiteX2450" fmla="*/ 214778 w 506956"/>
              <a:gd name="connsiteY2450" fmla="*/ 264293 h 506956"/>
              <a:gd name="connsiteX2451" fmla="*/ 218586 w 506956"/>
              <a:gd name="connsiteY2451" fmla="*/ 258309 h 506956"/>
              <a:gd name="connsiteX2452" fmla="*/ 222748 w 506956"/>
              <a:gd name="connsiteY2452" fmla="*/ 258309 h 506956"/>
              <a:gd name="connsiteX2453" fmla="*/ 216846 w 506956"/>
              <a:gd name="connsiteY2453" fmla="*/ 267502 h 506956"/>
              <a:gd name="connsiteX2454" fmla="*/ 223156 w 506956"/>
              <a:gd name="connsiteY2454" fmla="*/ 277349 h 506956"/>
              <a:gd name="connsiteX2455" fmla="*/ 218994 w 506956"/>
              <a:gd name="connsiteY2455" fmla="*/ 277349 h 506956"/>
              <a:gd name="connsiteX2456" fmla="*/ 214778 w 506956"/>
              <a:gd name="connsiteY2456" fmla="*/ 270658 h 506956"/>
              <a:gd name="connsiteX2457" fmla="*/ 240578 w 506956"/>
              <a:gd name="connsiteY2457" fmla="*/ 270658 h 506956"/>
              <a:gd name="connsiteX2458" fmla="*/ 236362 w 506956"/>
              <a:gd name="connsiteY2458" fmla="*/ 277349 h 506956"/>
              <a:gd name="connsiteX2459" fmla="*/ 232201 w 506956"/>
              <a:gd name="connsiteY2459" fmla="*/ 277349 h 506956"/>
              <a:gd name="connsiteX2460" fmla="*/ 238511 w 506956"/>
              <a:gd name="connsiteY2460" fmla="*/ 267502 h 506956"/>
              <a:gd name="connsiteX2461" fmla="*/ 232609 w 506956"/>
              <a:gd name="connsiteY2461" fmla="*/ 258309 h 506956"/>
              <a:gd name="connsiteX2462" fmla="*/ 236770 w 506956"/>
              <a:gd name="connsiteY2462" fmla="*/ 258309 h 506956"/>
              <a:gd name="connsiteX2463" fmla="*/ 240578 w 506956"/>
              <a:gd name="connsiteY2463" fmla="*/ 264293 h 506956"/>
              <a:gd name="connsiteX2464" fmla="*/ 244386 w 506956"/>
              <a:gd name="connsiteY2464" fmla="*/ 258309 h 506956"/>
              <a:gd name="connsiteX2465" fmla="*/ 248548 w 506956"/>
              <a:gd name="connsiteY2465" fmla="*/ 258309 h 506956"/>
              <a:gd name="connsiteX2466" fmla="*/ 242646 w 506956"/>
              <a:gd name="connsiteY2466" fmla="*/ 267502 h 506956"/>
              <a:gd name="connsiteX2467" fmla="*/ 248956 w 506956"/>
              <a:gd name="connsiteY2467" fmla="*/ 277349 h 506956"/>
              <a:gd name="connsiteX2468" fmla="*/ 244794 w 506956"/>
              <a:gd name="connsiteY2468" fmla="*/ 277349 h 506956"/>
              <a:gd name="connsiteX2469" fmla="*/ 240578 w 506956"/>
              <a:gd name="connsiteY2469" fmla="*/ 270658 h 506956"/>
              <a:gd name="connsiteX2470" fmla="*/ 266378 w 506956"/>
              <a:gd name="connsiteY2470" fmla="*/ 270658 h 506956"/>
              <a:gd name="connsiteX2471" fmla="*/ 262162 w 506956"/>
              <a:gd name="connsiteY2471" fmla="*/ 277349 h 506956"/>
              <a:gd name="connsiteX2472" fmla="*/ 258001 w 506956"/>
              <a:gd name="connsiteY2472" fmla="*/ 277349 h 506956"/>
              <a:gd name="connsiteX2473" fmla="*/ 264311 w 506956"/>
              <a:gd name="connsiteY2473" fmla="*/ 267502 h 506956"/>
              <a:gd name="connsiteX2474" fmla="*/ 258409 w 506956"/>
              <a:gd name="connsiteY2474" fmla="*/ 258309 h 506956"/>
              <a:gd name="connsiteX2475" fmla="*/ 262570 w 506956"/>
              <a:gd name="connsiteY2475" fmla="*/ 258309 h 506956"/>
              <a:gd name="connsiteX2476" fmla="*/ 266378 w 506956"/>
              <a:gd name="connsiteY2476" fmla="*/ 264293 h 506956"/>
              <a:gd name="connsiteX2477" fmla="*/ 270187 w 506956"/>
              <a:gd name="connsiteY2477" fmla="*/ 258309 h 506956"/>
              <a:gd name="connsiteX2478" fmla="*/ 274348 w 506956"/>
              <a:gd name="connsiteY2478" fmla="*/ 258309 h 506956"/>
              <a:gd name="connsiteX2479" fmla="*/ 268446 w 506956"/>
              <a:gd name="connsiteY2479" fmla="*/ 267502 h 506956"/>
              <a:gd name="connsiteX2480" fmla="*/ 274756 w 506956"/>
              <a:gd name="connsiteY2480" fmla="*/ 277349 h 506956"/>
              <a:gd name="connsiteX2481" fmla="*/ 270595 w 506956"/>
              <a:gd name="connsiteY2481" fmla="*/ 277349 h 506956"/>
              <a:gd name="connsiteX2482" fmla="*/ 266378 w 506956"/>
              <a:gd name="connsiteY2482" fmla="*/ 270658 h 506956"/>
              <a:gd name="connsiteX2483" fmla="*/ 292179 w 506956"/>
              <a:gd name="connsiteY2483" fmla="*/ 270658 h 506956"/>
              <a:gd name="connsiteX2484" fmla="*/ 287962 w 506956"/>
              <a:gd name="connsiteY2484" fmla="*/ 277349 h 506956"/>
              <a:gd name="connsiteX2485" fmla="*/ 283801 w 506956"/>
              <a:gd name="connsiteY2485" fmla="*/ 277349 h 506956"/>
              <a:gd name="connsiteX2486" fmla="*/ 290111 w 506956"/>
              <a:gd name="connsiteY2486" fmla="*/ 267502 h 506956"/>
              <a:gd name="connsiteX2487" fmla="*/ 284209 w 506956"/>
              <a:gd name="connsiteY2487" fmla="*/ 258309 h 506956"/>
              <a:gd name="connsiteX2488" fmla="*/ 288370 w 506956"/>
              <a:gd name="connsiteY2488" fmla="*/ 258309 h 506956"/>
              <a:gd name="connsiteX2489" fmla="*/ 292179 w 506956"/>
              <a:gd name="connsiteY2489" fmla="*/ 264293 h 506956"/>
              <a:gd name="connsiteX2490" fmla="*/ 295987 w 506956"/>
              <a:gd name="connsiteY2490" fmla="*/ 258309 h 506956"/>
              <a:gd name="connsiteX2491" fmla="*/ 300148 w 506956"/>
              <a:gd name="connsiteY2491" fmla="*/ 258309 h 506956"/>
              <a:gd name="connsiteX2492" fmla="*/ 294246 w 506956"/>
              <a:gd name="connsiteY2492" fmla="*/ 267502 h 506956"/>
              <a:gd name="connsiteX2493" fmla="*/ 300556 w 506956"/>
              <a:gd name="connsiteY2493" fmla="*/ 277349 h 506956"/>
              <a:gd name="connsiteX2494" fmla="*/ 296395 w 506956"/>
              <a:gd name="connsiteY2494" fmla="*/ 277349 h 506956"/>
              <a:gd name="connsiteX2495" fmla="*/ 292179 w 506956"/>
              <a:gd name="connsiteY2495" fmla="*/ 270658 h 506956"/>
              <a:gd name="connsiteX2496" fmla="*/ 317979 w 506956"/>
              <a:gd name="connsiteY2496" fmla="*/ 270658 h 506956"/>
              <a:gd name="connsiteX2497" fmla="*/ 313762 w 506956"/>
              <a:gd name="connsiteY2497" fmla="*/ 277349 h 506956"/>
              <a:gd name="connsiteX2498" fmla="*/ 309601 w 506956"/>
              <a:gd name="connsiteY2498" fmla="*/ 277349 h 506956"/>
              <a:gd name="connsiteX2499" fmla="*/ 315911 w 506956"/>
              <a:gd name="connsiteY2499" fmla="*/ 267502 h 506956"/>
              <a:gd name="connsiteX2500" fmla="*/ 310009 w 506956"/>
              <a:gd name="connsiteY2500" fmla="*/ 258309 h 506956"/>
              <a:gd name="connsiteX2501" fmla="*/ 314170 w 506956"/>
              <a:gd name="connsiteY2501" fmla="*/ 258309 h 506956"/>
              <a:gd name="connsiteX2502" fmla="*/ 317979 w 506956"/>
              <a:gd name="connsiteY2502" fmla="*/ 264293 h 506956"/>
              <a:gd name="connsiteX2503" fmla="*/ 321787 w 506956"/>
              <a:gd name="connsiteY2503" fmla="*/ 258309 h 506956"/>
              <a:gd name="connsiteX2504" fmla="*/ 325948 w 506956"/>
              <a:gd name="connsiteY2504" fmla="*/ 258309 h 506956"/>
              <a:gd name="connsiteX2505" fmla="*/ 320046 w 506956"/>
              <a:gd name="connsiteY2505" fmla="*/ 267502 h 506956"/>
              <a:gd name="connsiteX2506" fmla="*/ 326356 w 506956"/>
              <a:gd name="connsiteY2506" fmla="*/ 277349 h 506956"/>
              <a:gd name="connsiteX2507" fmla="*/ 322195 w 506956"/>
              <a:gd name="connsiteY2507" fmla="*/ 277349 h 506956"/>
              <a:gd name="connsiteX2508" fmla="*/ 317979 w 506956"/>
              <a:gd name="connsiteY2508" fmla="*/ 270658 h 506956"/>
              <a:gd name="connsiteX2509" fmla="*/ 343779 w 506956"/>
              <a:gd name="connsiteY2509" fmla="*/ 270658 h 506956"/>
              <a:gd name="connsiteX2510" fmla="*/ 339563 w 506956"/>
              <a:gd name="connsiteY2510" fmla="*/ 277349 h 506956"/>
              <a:gd name="connsiteX2511" fmla="*/ 335401 w 506956"/>
              <a:gd name="connsiteY2511" fmla="*/ 277349 h 506956"/>
              <a:gd name="connsiteX2512" fmla="*/ 341711 w 506956"/>
              <a:gd name="connsiteY2512" fmla="*/ 267502 h 506956"/>
              <a:gd name="connsiteX2513" fmla="*/ 335809 w 506956"/>
              <a:gd name="connsiteY2513" fmla="*/ 258309 h 506956"/>
              <a:gd name="connsiteX2514" fmla="*/ 339971 w 506956"/>
              <a:gd name="connsiteY2514" fmla="*/ 258309 h 506956"/>
              <a:gd name="connsiteX2515" fmla="*/ 343779 w 506956"/>
              <a:gd name="connsiteY2515" fmla="*/ 264293 h 506956"/>
              <a:gd name="connsiteX2516" fmla="*/ 347587 w 506956"/>
              <a:gd name="connsiteY2516" fmla="*/ 258309 h 506956"/>
              <a:gd name="connsiteX2517" fmla="*/ 351748 w 506956"/>
              <a:gd name="connsiteY2517" fmla="*/ 258309 h 506956"/>
              <a:gd name="connsiteX2518" fmla="*/ 345846 w 506956"/>
              <a:gd name="connsiteY2518" fmla="*/ 267502 h 506956"/>
              <a:gd name="connsiteX2519" fmla="*/ 352156 w 506956"/>
              <a:gd name="connsiteY2519" fmla="*/ 277349 h 506956"/>
              <a:gd name="connsiteX2520" fmla="*/ 347995 w 506956"/>
              <a:gd name="connsiteY2520" fmla="*/ 277349 h 506956"/>
              <a:gd name="connsiteX2521" fmla="*/ 343779 w 506956"/>
              <a:gd name="connsiteY2521" fmla="*/ 270658 h 506956"/>
              <a:gd name="connsiteX2522" fmla="*/ 369579 w 506956"/>
              <a:gd name="connsiteY2522" fmla="*/ 270658 h 506956"/>
              <a:gd name="connsiteX2523" fmla="*/ 365363 w 506956"/>
              <a:gd name="connsiteY2523" fmla="*/ 277349 h 506956"/>
              <a:gd name="connsiteX2524" fmla="*/ 361201 w 506956"/>
              <a:gd name="connsiteY2524" fmla="*/ 277349 h 506956"/>
              <a:gd name="connsiteX2525" fmla="*/ 367511 w 506956"/>
              <a:gd name="connsiteY2525" fmla="*/ 267502 h 506956"/>
              <a:gd name="connsiteX2526" fmla="*/ 361609 w 506956"/>
              <a:gd name="connsiteY2526" fmla="*/ 258309 h 506956"/>
              <a:gd name="connsiteX2527" fmla="*/ 365771 w 506956"/>
              <a:gd name="connsiteY2527" fmla="*/ 258309 h 506956"/>
              <a:gd name="connsiteX2528" fmla="*/ 369579 w 506956"/>
              <a:gd name="connsiteY2528" fmla="*/ 264293 h 506956"/>
              <a:gd name="connsiteX2529" fmla="*/ 373387 w 506956"/>
              <a:gd name="connsiteY2529" fmla="*/ 258309 h 506956"/>
              <a:gd name="connsiteX2530" fmla="*/ 377548 w 506956"/>
              <a:gd name="connsiteY2530" fmla="*/ 258309 h 506956"/>
              <a:gd name="connsiteX2531" fmla="*/ 371646 w 506956"/>
              <a:gd name="connsiteY2531" fmla="*/ 267502 h 506956"/>
              <a:gd name="connsiteX2532" fmla="*/ 377956 w 506956"/>
              <a:gd name="connsiteY2532" fmla="*/ 277349 h 506956"/>
              <a:gd name="connsiteX2533" fmla="*/ 373795 w 506956"/>
              <a:gd name="connsiteY2533" fmla="*/ 277349 h 506956"/>
              <a:gd name="connsiteX2534" fmla="*/ 369579 w 506956"/>
              <a:gd name="connsiteY2534" fmla="*/ 270658 h 506956"/>
              <a:gd name="connsiteX2535" fmla="*/ 395379 w 506956"/>
              <a:gd name="connsiteY2535" fmla="*/ 270658 h 506956"/>
              <a:gd name="connsiteX2536" fmla="*/ 391163 w 506956"/>
              <a:gd name="connsiteY2536" fmla="*/ 277349 h 506956"/>
              <a:gd name="connsiteX2537" fmla="*/ 387001 w 506956"/>
              <a:gd name="connsiteY2537" fmla="*/ 277349 h 506956"/>
              <a:gd name="connsiteX2538" fmla="*/ 393312 w 506956"/>
              <a:gd name="connsiteY2538" fmla="*/ 267502 h 506956"/>
              <a:gd name="connsiteX2539" fmla="*/ 387409 w 506956"/>
              <a:gd name="connsiteY2539" fmla="*/ 258309 h 506956"/>
              <a:gd name="connsiteX2540" fmla="*/ 391571 w 506956"/>
              <a:gd name="connsiteY2540" fmla="*/ 258309 h 506956"/>
              <a:gd name="connsiteX2541" fmla="*/ 395379 w 506956"/>
              <a:gd name="connsiteY2541" fmla="*/ 264293 h 506956"/>
              <a:gd name="connsiteX2542" fmla="*/ 399187 w 506956"/>
              <a:gd name="connsiteY2542" fmla="*/ 258309 h 506956"/>
              <a:gd name="connsiteX2543" fmla="*/ 403348 w 506956"/>
              <a:gd name="connsiteY2543" fmla="*/ 258309 h 506956"/>
              <a:gd name="connsiteX2544" fmla="*/ 397446 w 506956"/>
              <a:gd name="connsiteY2544" fmla="*/ 267502 h 506956"/>
              <a:gd name="connsiteX2545" fmla="*/ 403756 w 506956"/>
              <a:gd name="connsiteY2545" fmla="*/ 277349 h 506956"/>
              <a:gd name="connsiteX2546" fmla="*/ 399595 w 506956"/>
              <a:gd name="connsiteY2546" fmla="*/ 277349 h 506956"/>
              <a:gd name="connsiteX2547" fmla="*/ 395379 w 506956"/>
              <a:gd name="connsiteY2547" fmla="*/ 270658 h 506956"/>
              <a:gd name="connsiteX2548" fmla="*/ 421179 w 506956"/>
              <a:gd name="connsiteY2548" fmla="*/ 270658 h 506956"/>
              <a:gd name="connsiteX2549" fmla="*/ 416963 w 506956"/>
              <a:gd name="connsiteY2549" fmla="*/ 277349 h 506956"/>
              <a:gd name="connsiteX2550" fmla="*/ 412801 w 506956"/>
              <a:gd name="connsiteY2550" fmla="*/ 277349 h 506956"/>
              <a:gd name="connsiteX2551" fmla="*/ 419112 w 506956"/>
              <a:gd name="connsiteY2551" fmla="*/ 267502 h 506956"/>
              <a:gd name="connsiteX2552" fmla="*/ 413209 w 506956"/>
              <a:gd name="connsiteY2552" fmla="*/ 258309 h 506956"/>
              <a:gd name="connsiteX2553" fmla="*/ 417371 w 506956"/>
              <a:gd name="connsiteY2553" fmla="*/ 258309 h 506956"/>
              <a:gd name="connsiteX2554" fmla="*/ 421179 w 506956"/>
              <a:gd name="connsiteY2554" fmla="*/ 264293 h 506956"/>
              <a:gd name="connsiteX2555" fmla="*/ 424987 w 506956"/>
              <a:gd name="connsiteY2555" fmla="*/ 258309 h 506956"/>
              <a:gd name="connsiteX2556" fmla="*/ 429149 w 506956"/>
              <a:gd name="connsiteY2556" fmla="*/ 258309 h 506956"/>
              <a:gd name="connsiteX2557" fmla="*/ 423246 w 506956"/>
              <a:gd name="connsiteY2557" fmla="*/ 267502 h 506956"/>
              <a:gd name="connsiteX2558" fmla="*/ 429557 w 506956"/>
              <a:gd name="connsiteY2558" fmla="*/ 277349 h 506956"/>
              <a:gd name="connsiteX2559" fmla="*/ 425395 w 506956"/>
              <a:gd name="connsiteY2559" fmla="*/ 277349 h 506956"/>
              <a:gd name="connsiteX2560" fmla="*/ 421179 w 506956"/>
              <a:gd name="connsiteY2560" fmla="*/ 270658 h 506956"/>
              <a:gd name="connsiteX2561" fmla="*/ 446979 w 506956"/>
              <a:gd name="connsiteY2561" fmla="*/ 270658 h 506956"/>
              <a:gd name="connsiteX2562" fmla="*/ 442763 w 506956"/>
              <a:gd name="connsiteY2562" fmla="*/ 277349 h 506956"/>
              <a:gd name="connsiteX2563" fmla="*/ 438601 w 506956"/>
              <a:gd name="connsiteY2563" fmla="*/ 277349 h 506956"/>
              <a:gd name="connsiteX2564" fmla="*/ 444912 w 506956"/>
              <a:gd name="connsiteY2564" fmla="*/ 267502 h 506956"/>
              <a:gd name="connsiteX2565" fmla="*/ 439009 w 506956"/>
              <a:gd name="connsiteY2565" fmla="*/ 258309 h 506956"/>
              <a:gd name="connsiteX2566" fmla="*/ 443171 w 506956"/>
              <a:gd name="connsiteY2566" fmla="*/ 258309 h 506956"/>
              <a:gd name="connsiteX2567" fmla="*/ 446979 w 506956"/>
              <a:gd name="connsiteY2567" fmla="*/ 264293 h 506956"/>
              <a:gd name="connsiteX2568" fmla="*/ 450787 w 506956"/>
              <a:gd name="connsiteY2568" fmla="*/ 258309 h 506956"/>
              <a:gd name="connsiteX2569" fmla="*/ 454949 w 506956"/>
              <a:gd name="connsiteY2569" fmla="*/ 258309 h 506956"/>
              <a:gd name="connsiteX2570" fmla="*/ 449046 w 506956"/>
              <a:gd name="connsiteY2570" fmla="*/ 267502 h 506956"/>
              <a:gd name="connsiteX2571" fmla="*/ 455357 w 506956"/>
              <a:gd name="connsiteY2571" fmla="*/ 277349 h 506956"/>
              <a:gd name="connsiteX2572" fmla="*/ 451195 w 506956"/>
              <a:gd name="connsiteY2572" fmla="*/ 277349 h 506956"/>
              <a:gd name="connsiteX2573" fmla="*/ 446979 w 506956"/>
              <a:gd name="connsiteY2573" fmla="*/ 270658 h 506956"/>
              <a:gd name="connsiteX2574" fmla="*/ 472779 w 506956"/>
              <a:gd name="connsiteY2574" fmla="*/ 270658 h 506956"/>
              <a:gd name="connsiteX2575" fmla="*/ 468563 w 506956"/>
              <a:gd name="connsiteY2575" fmla="*/ 277349 h 506956"/>
              <a:gd name="connsiteX2576" fmla="*/ 464401 w 506956"/>
              <a:gd name="connsiteY2576" fmla="*/ 277349 h 506956"/>
              <a:gd name="connsiteX2577" fmla="*/ 470712 w 506956"/>
              <a:gd name="connsiteY2577" fmla="*/ 267502 h 506956"/>
              <a:gd name="connsiteX2578" fmla="*/ 464809 w 506956"/>
              <a:gd name="connsiteY2578" fmla="*/ 258309 h 506956"/>
              <a:gd name="connsiteX2579" fmla="*/ 468971 w 506956"/>
              <a:gd name="connsiteY2579" fmla="*/ 258309 h 506956"/>
              <a:gd name="connsiteX2580" fmla="*/ 472779 w 506956"/>
              <a:gd name="connsiteY2580" fmla="*/ 264293 h 506956"/>
              <a:gd name="connsiteX2581" fmla="*/ 476587 w 506956"/>
              <a:gd name="connsiteY2581" fmla="*/ 258309 h 506956"/>
              <a:gd name="connsiteX2582" fmla="*/ 480749 w 506956"/>
              <a:gd name="connsiteY2582" fmla="*/ 258309 h 506956"/>
              <a:gd name="connsiteX2583" fmla="*/ 474846 w 506956"/>
              <a:gd name="connsiteY2583" fmla="*/ 267502 h 506956"/>
              <a:gd name="connsiteX2584" fmla="*/ 481157 w 506956"/>
              <a:gd name="connsiteY2584" fmla="*/ 277349 h 506956"/>
              <a:gd name="connsiteX2585" fmla="*/ 476995 w 506956"/>
              <a:gd name="connsiteY2585" fmla="*/ 277349 h 506956"/>
              <a:gd name="connsiteX2586" fmla="*/ 472779 w 506956"/>
              <a:gd name="connsiteY2586" fmla="*/ 270658 h 506956"/>
              <a:gd name="connsiteX2587" fmla="*/ 498579 w 506956"/>
              <a:gd name="connsiteY2587" fmla="*/ 270658 h 506956"/>
              <a:gd name="connsiteX2588" fmla="*/ 494363 w 506956"/>
              <a:gd name="connsiteY2588" fmla="*/ 277349 h 506956"/>
              <a:gd name="connsiteX2589" fmla="*/ 490201 w 506956"/>
              <a:gd name="connsiteY2589" fmla="*/ 277349 h 506956"/>
              <a:gd name="connsiteX2590" fmla="*/ 496512 w 506956"/>
              <a:gd name="connsiteY2590" fmla="*/ 267502 h 506956"/>
              <a:gd name="connsiteX2591" fmla="*/ 490609 w 506956"/>
              <a:gd name="connsiteY2591" fmla="*/ 258309 h 506956"/>
              <a:gd name="connsiteX2592" fmla="*/ 494771 w 506956"/>
              <a:gd name="connsiteY2592" fmla="*/ 258309 h 506956"/>
              <a:gd name="connsiteX2593" fmla="*/ 498579 w 506956"/>
              <a:gd name="connsiteY2593" fmla="*/ 264293 h 506956"/>
              <a:gd name="connsiteX2594" fmla="*/ 502387 w 506956"/>
              <a:gd name="connsiteY2594" fmla="*/ 258309 h 506956"/>
              <a:gd name="connsiteX2595" fmla="*/ 506549 w 506956"/>
              <a:gd name="connsiteY2595" fmla="*/ 258309 h 506956"/>
              <a:gd name="connsiteX2596" fmla="*/ 500646 w 506956"/>
              <a:gd name="connsiteY2596" fmla="*/ 267502 h 506956"/>
              <a:gd name="connsiteX2597" fmla="*/ 506957 w 506956"/>
              <a:gd name="connsiteY2597" fmla="*/ 277349 h 506956"/>
              <a:gd name="connsiteX2598" fmla="*/ 502795 w 506956"/>
              <a:gd name="connsiteY2598" fmla="*/ 277349 h 506956"/>
              <a:gd name="connsiteX2599" fmla="*/ 498579 w 506956"/>
              <a:gd name="connsiteY2599" fmla="*/ 270658 h 506956"/>
              <a:gd name="connsiteX2600" fmla="*/ 8378 w 506956"/>
              <a:gd name="connsiteY2600" fmla="*/ 299359 h 506956"/>
              <a:gd name="connsiteX2601" fmla="*/ 4162 w 506956"/>
              <a:gd name="connsiteY2601" fmla="*/ 306050 h 506956"/>
              <a:gd name="connsiteX2602" fmla="*/ 0 w 506956"/>
              <a:gd name="connsiteY2602" fmla="*/ 306050 h 506956"/>
              <a:gd name="connsiteX2603" fmla="*/ 6310 w 506956"/>
              <a:gd name="connsiteY2603" fmla="*/ 296204 h 506956"/>
              <a:gd name="connsiteX2604" fmla="*/ 408 w 506956"/>
              <a:gd name="connsiteY2604" fmla="*/ 287010 h 506956"/>
              <a:gd name="connsiteX2605" fmla="*/ 4570 w 506956"/>
              <a:gd name="connsiteY2605" fmla="*/ 287010 h 506956"/>
              <a:gd name="connsiteX2606" fmla="*/ 8378 w 506956"/>
              <a:gd name="connsiteY2606" fmla="*/ 292994 h 506956"/>
              <a:gd name="connsiteX2607" fmla="*/ 12186 w 506956"/>
              <a:gd name="connsiteY2607" fmla="*/ 287010 h 506956"/>
              <a:gd name="connsiteX2608" fmla="*/ 16347 w 506956"/>
              <a:gd name="connsiteY2608" fmla="*/ 287010 h 506956"/>
              <a:gd name="connsiteX2609" fmla="*/ 10445 w 506956"/>
              <a:gd name="connsiteY2609" fmla="*/ 296204 h 506956"/>
              <a:gd name="connsiteX2610" fmla="*/ 16755 w 506956"/>
              <a:gd name="connsiteY2610" fmla="*/ 306050 h 506956"/>
              <a:gd name="connsiteX2611" fmla="*/ 12594 w 506956"/>
              <a:gd name="connsiteY2611" fmla="*/ 306050 h 506956"/>
              <a:gd name="connsiteX2612" fmla="*/ 8378 w 506956"/>
              <a:gd name="connsiteY2612" fmla="*/ 299359 h 506956"/>
              <a:gd name="connsiteX2613" fmla="*/ 34178 w 506956"/>
              <a:gd name="connsiteY2613" fmla="*/ 299359 h 506956"/>
              <a:gd name="connsiteX2614" fmla="*/ 29962 w 506956"/>
              <a:gd name="connsiteY2614" fmla="*/ 306050 h 506956"/>
              <a:gd name="connsiteX2615" fmla="*/ 25800 w 506956"/>
              <a:gd name="connsiteY2615" fmla="*/ 306050 h 506956"/>
              <a:gd name="connsiteX2616" fmla="*/ 32110 w 506956"/>
              <a:gd name="connsiteY2616" fmla="*/ 296204 h 506956"/>
              <a:gd name="connsiteX2617" fmla="*/ 26208 w 506956"/>
              <a:gd name="connsiteY2617" fmla="*/ 287010 h 506956"/>
              <a:gd name="connsiteX2618" fmla="*/ 30370 w 506956"/>
              <a:gd name="connsiteY2618" fmla="*/ 287010 h 506956"/>
              <a:gd name="connsiteX2619" fmla="*/ 34178 w 506956"/>
              <a:gd name="connsiteY2619" fmla="*/ 292994 h 506956"/>
              <a:gd name="connsiteX2620" fmla="*/ 37986 w 506956"/>
              <a:gd name="connsiteY2620" fmla="*/ 287010 h 506956"/>
              <a:gd name="connsiteX2621" fmla="*/ 42147 w 506956"/>
              <a:gd name="connsiteY2621" fmla="*/ 287010 h 506956"/>
              <a:gd name="connsiteX2622" fmla="*/ 36245 w 506956"/>
              <a:gd name="connsiteY2622" fmla="*/ 296204 h 506956"/>
              <a:gd name="connsiteX2623" fmla="*/ 42555 w 506956"/>
              <a:gd name="connsiteY2623" fmla="*/ 306050 h 506956"/>
              <a:gd name="connsiteX2624" fmla="*/ 38394 w 506956"/>
              <a:gd name="connsiteY2624" fmla="*/ 306050 h 506956"/>
              <a:gd name="connsiteX2625" fmla="*/ 34178 w 506956"/>
              <a:gd name="connsiteY2625" fmla="*/ 299359 h 506956"/>
              <a:gd name="connsiteX2626" fmla="*/ 59978 w 506956"/>
              <a:gd name="connsiteY2626" fmla="*/ 299359 h 506956"/>
              <a:gd name="connsiteX2627" fmla="*/ 55762 w 506956"/>
              <a:gd name="connsiteY2627" fmla="*/ 306050 h 506956"/>
              <a:gd name="connsiteX2628" fmla="*/ 51600 w 506956"/>
              <a:gd name="connsiteY2628" fmla="*/ 306050 h 506956"/>
              <a:gd name="connsiteX2629" fmla="*/ 57911 w 506956"/>
              <a:gd name="connsiteY2629" fmla="*/ 296204 h 506956"/>
              <a:gd name="connsiteX2630" fmla="*/ 52008 w 506956"/>
              <a:gd name="connsiteY2630" fmla="*/ 287010 h 506956"/>
              <a:gd name="connsiteX2631" fmla="*/ 56170 w 506956"/>
              <a:gd name="connsiteY2631" fmla="*/ 287010 h 506956"/>
              <a:gd name="connsiteX2632" fmla="*/ 59978 w 506956"/>
              <a:gd name="connsiteY2632" fmla="*/ 292994 h 506956"/>
              <a:gd name="connsiteX2633" fmla="*/ 63786 w 506956"/>
              <a:gd name="connsiteY2633" fmla="*/ 287010 h 506956"/>
              <a:gd name="connsiteX2634" fmla="*/ 67948 w 506956"/>
              <a:gd name="connsiteY2634" fmla="*/ 287010 h 506956"/>
              <a:gd name="connsiteX2635" fmla="*/ 62045 w 506956"/>
              <a:gd name="connsiteY2635" fmla="*/ 296204 h 506956"/>
              <a:gd name="connsiteX2636" fmla="*/ 68356 w 506956"/>
              <a:gd name="connsiteY2636" fmla="*/ 306050 h 506956"/>
              <a:gd name="connsiteX2637" fmla="*/ 64194 w 506956"/>
              <a:gd name="connsiteY2637" fmla="*/ 306050 h 506956"/>
              <a:gd name="connsiteX2638" fmla="*/ 59978 w 506956"/>
              <a:gd name="connsiteY2638" fmla="*/ 299359 h 506956"/>
              <a:gd name="connsiteX2639" fmla="*/ 85778 w 506956"/>
              <a:gd name="connsiteY2639" fmla="*/ 299359 h 506956"/>
              <a:gd name="connsiteX2640" fmla="*/ 81562 w 506956"/>
              <a:gd name="connsiteY2640" fmla="*/ 306050 h 506956"/>
              <a:gd name="connsiteX2641" fmla="*/ 77400 w 506956"/>
              <a:gd name="connsiteY2641" fmla="*/ 306050 h 506956"/>
              <a:gd name="connsiteX2642" fmla="*/ 83711 w 506956"/>
              <a:gd name="connsiteY2642" fmla="*/ 296204 h 506956"/>
              <a:gd name="connsiteX2643" fmla="*/ 77808 w 506956"/>
              <a:gd name="connsiteY2643" fmla="*/ 287010 h 506956"/>
              <a:gd name="connsiteX2644" fmla="*/ 81970 w 506956"/>
              <a:gd name="connsiteY2644" fmla="*/ 287010 h 506956"/>
              <a:gd name="connsiteX2645" fmla="*/ 85778 w 506956"/>
              <a:gd name="connsiteY2645" fmla="*/ 292994 h 506956"/>
              <a:gd name="connsiteX2646" fmla="*/ 89586 w 506956"/>
              <a:gd name="connsiteY2646" fmla="*/ 287010 h 506956"/>
              <a:gd name="connsiteX2647" fmla="*/ 93748 w 506956"/>
              <a:gd name="connsiteY2647" fmla="*/ 287010 h 506956"/>
              <a:gd name="connsiteX2648" fmla="*/ 87845 w 506956"/>
              <a:gd name="connsiteY2648" fmla="*/ 296204 h 506956"/>
              <a:gd name="connsiteX2649" fmla="*/ 94156 w 506956"/>
              <a:gd name="connsiteY2649" fmla="*/ 306050 h 506956"/>
              <a:gd name="connsiteX2650" fmla="*/ 89994 w 506956"/>
              <a:gd name="connsiteY2650" fmla="*/ 306050 h 506956"/>
              <a:gd name="connsiteX2651" fmla="*/ 85778 w 506956"/>
              <a:gd name="connsiteY2651" fmla="*/ 299359 h 506956"/>
              <a:gd name="connsiteX2652" fmla="*/ 111578 w 506956"/>
              <a:gd name="connsiteY2652" fmla="*/ 299359 h 506956"/>
              <a:gd name="connsiteX2653" fmla="*/ 107362 w 506956"/>
              <a:gd name="connsiteY2653" fmla="*/ 306050 h 506956"/>
              <a:gd name="connsiteX2654" fmla="*/ 103200 w 506956"/>
              <a:gd name="connsiteY2654" fmla="*/ 306050 h 506956"/>
              <a:gd name="connsiteX2655" fmla="*/ 109511 w 506956"/>
              <a:gd name="connsiteY2655" fmla="*/ 296204 h 506956"/>
              <a:gd name="connsiteX2656" fmla="*/ 103608 w 506956"/>
              <a:gd name="connsiteY2656" fmla="*/ 287010 h 506956"/>
              <a:gd name="connsiteX2657" fmla="*/ 107770 w 506956"/>
              <a:gd name="connsiteY2657" fmla="*/ 287010 h 506956"/>
              <a:gd name="connsiteX2658" fmla="*/ 111578 w 506956"/>
              <a:gd name="connsiteY2658" fmla="*/ 292994 h 506956"/>
              <a:gd name="connsiteX2659" fmla="*/ 115386 w 506956"/>
              <a:gd name="connsiteY2659" fmla="*/ 287010 h 506956"/>
              <a:gd name="connsiteX2660" fmla="*/ 119548 w 506956"/>
              <a:gd name="connsiteY2660" fmla="*/ 287010 h 506956"/>
              <a:gd name="connsiteX2661" fmla="*/ 113645 w 506956"/>
              <a:gd name="connsiteY2661" fmla="*/ 296204 h 506956"/>
              <a:gd name="connsiteX2662" fmla="*/ 119956 w 506956"/>
              <a:gd name="connsiteY2662" fmla="*/ 306050 h 506956"/>
              <a:gd name="connsiteX2663" fmla="*/ 115794 w 506956"/>
              <a:gd name="connsiteY2663" fmla="*/ 306050 h 506956"/>
              <a:gd name="connsiteX2664" fmla="*/ 111578 w 506956"/>
              <a:gd name="connsiteY2664" fmla="*/ 299359 h 506956"/>
              <a:gd name="connsiteX2665" fmla="*/ 137378 w 506956"/>
              <a:gd name="connsiteY2665" fmla="*/ 299359 h 506956"/>
              <a:gd name="connsiteX2666" fmla="*/ 133162 w 506956"/>
              <a:gd name="connsiteY2666" fmla="*/ 306050 h 506956"/>
              <a:gd name="connsiteX2667" fmla="*/ 129000 w 506956"/>
              <a:gd name="connsiteY2667" fmla="*/ 306050 h 506956"/>
              <a:gd name="connsiteX2668" fmla="*/ 135311 w 506956"/>
              <a:gd name="connsiteY2668" fmla="*/ 296204 h 506956"/>
              <a:gd name="connsiteX2669" fmla="*/ 129408 w 506956"/>
              <a:gd name="connsiteY2669" fmla="*/ 287010 h 506956"/>
              <a:gd name="connsiteX2670" fmla="*/ 133570 w 506956"/>
              <a:gd name="connsiteY2670" fmla="*/ 287010 h 506956"/>
              <a:gd name="connsiteX2671" fmla="*/ 137378 w 506956"/>
              <a:gd name="connsiteY2671" fmla="*/ 292994 h 506956"/>
              <a:gd name="connsiteX2672" fmla="*/ 141186 w 506956"/>
              <a:gd name="connsiteY2672" fmla="*/ 287010 h 506956"/>
              <a:gd name="connsiteX2673" fmla="*/ 145348 w 506956"/>
              <a:gd name="connsiteY2673" fmla="*/ 287010 h 506956"/>
              <a:gd name="connsiteX2674" fmla="*/ 139445 w 506956"/>
              <a:gd name="connsiteY2674" fmla="*/ 296204 h 506956"/>
              <a:gd name="connsiteX2675" fmla="*/ 145756 w 506956"/>
              <a:gd name="connsiteY2675" fmla="*/ 306050 h 506956"/>
              <a:gd name="connsiteX2676" fmla="*/ 141594 w 506956"/>
              <a:gd name="connsiteY2676" fmla="*/ 306050 h 506956"/>
              <a:gd name="connsiteX2677" fmla="*/ 137378 w 506956"/>
              <a:gd name="connsiteY2677" fmla="*/ 299359 h 506956"/>
              <a:gd name="connsiteX2678" fmla="*/ 163178 w 506956"/>
              <a:gd name="connsiteY2678" fmla="*/ 299359 h 506956"/>
              <a:gd name="connsiteX2679" fmla="*/ 158962 w 506956"/>
              <a:gd name="connsiteY2679" fmla="*/ 306050 h 506956"/>
              <a:gd name="connsiteX2680" fmla="*/ 154800 w 506956"/>
              <a:gd name="connsiteY2680" fmla="*/ 306050 h 506956"/>
              <a:gd name="connsiteX2681" fmla="*/ 161111 w 506956"/>
              <a:gd name="connsiteY2681" fmla="*/ 296204 h 506956"/>
              <a:gd name="connsiteX2682" fmla="*/ 155208 w 506956"/>
              <a:gd name="connsiteY2682" fmla="*/ 287010 h 506956"/>
              <a:gd name="connsiteX2683" fmla="*/ 159370 w 506956"/>
              <a:gd name="connsiteY2683" fmla="*/ 287010 h 506956"/>
              <a:gd name="connsiteX2684" fmla="*/ 163178 w 506956"/>
              <a:gd name="connsiteY2684" fmla="*/ 292994 h 506956"/>
              <a:gd name="connsiteX2685" fmla="*/ 166986 w 506956"/>
              <a:gd name="connsiteY2685" fmla="*/ 287010 h 506956"/>
              <a:gd name="connsiteX2686" fmla="*/ 171148 w 506956"/>
              <a:gd name="connsiteY2686" fmla="*/ 287010 h 506956"/>
              <a:gd name="connsiteX2687" fmla="*/ 165245 w 506956"/>
              <a:gd name="connsiteY2687" fmla="*/ 296204 h 506956"/>
              <a:gd name="connsiteX2688" fmla="*/ 171556 w 506956"/>
              <a:gd name="connsiteY2688" fmla="*/ 306050 h 506956"/>
              <a:gd name="connsiteX2689" fmla="*/ 167394 w 506956"/>
              <a:gd name="connsiteY2689" fmla="*/ 306050 h 506956"/>
              <a:gd name="connsiteX2690" fmla="*/ 163178 w 506956"/>
              <a:gd name="connsiteY2690" fmla="*/ 299359 h 506956"/>
              <a:gd name="connsiteX2691" fmla="*/ 188978 w 506956"/>
              <a:gd name="connsiteY2691" fmla="*/ 299359 h 506956"/>
              <a:gd name="connsiteX2692" fmla="*/ 184762 w 506956"/>
              <a:gd name="connsiteY2692" fmla="*/ 306050 h 506956"/>
              <a:gd name="connsiteX2693" fmla="*/ 180601 w 506956"/>
              <a:gd name="connsiteY2693" fmla="*/ 306050 h 506956"/>
              <a:gd name="connsiteX2694" fmla="*/ 186911 w 506956"/>
              <a:gd name="connsiteY2694" fmla="*/ 296204 h 506956"/>
              <a:gd name="connsiteX2695" fmla="*/ 181009 w 506956"/>
              <a:gd name="connsiteY2695" fmla="*/ 287010 h 506956"/>
              <a:gd name="connsiteX2696" fmla="*/ 185170 w 506956"/>
              <a:gd name="connsiteY2696" fmla="*/ 287010 h 506956"/>
              <a:gd name="connsiteX2697" fmla="*/ 188978 w 506956"/>
              <a:gd name="connsiteY2697" fmla="*/ 292994 h 506956"/>
              <a:gd name="connsiteX2698" fmla="*/ 192786 w 506956"/>
              <a:gd name="connsiteY2698" fmla="*/ 287010 h 506956"/>
              <a:gd name="connsiteX2699" fmla="*/ 196948 w 506956"/>
              <a:gd name="connsiteY2699" fmla="*/ 287010 h 506956"/>
              <a:gd name="connsiteX2700" fmla="*/ 191045 w 506956"/>
              <a:gd name="connsiteY2700" fmla="*/ 296204 h 506956"/>
              <a:gd name="connsiteX2701" fmla="*/ 197356 w 506956"/>
              <a:gd name="connsiteY2701" fmla="*/ 306050 h 506956"/>
              <a:gd name="connsiteX2702" fmla="*/ 193194 w 506956"/>
              <a:gd name="connsiteY2702" fmla="*/ 306050 h 506956"/>
              <a:gd name="connsiteX2703" fmla="*/ 188978 w 506956"/>
              <a:gd name="connsiteY2703" fmla="*/ 299359 h 506956"/>
              <a:gd name="connsiteX2704" fmla="*/ 214778 w 506956"/>
              <a:gd name="connsiteY2704" fmla="*/ 299359 h 506956"/>
              <a:gd name="connsiteX2705" fmla="*/ 210562 w 506956"/>
              <a:gd name="connsiteY2705" fmla="*/ 306050 h 506956"/>
              <a:gd name="connsiteX2706" fmla="*/ 206401 w 506956"/>
              <a:gd name="connsiteY2706" fmla="*/ 306050 h 506956"/>
              <a:gd name="connsiteX2707" fmla="*/ 212711 w 506956"/>
              <a:gd name="connsiteY2707" fmla="*/ 296204 h 506956"/>
              <a:gd name="connsiteX2708" fmla="*/ 206809 w 506956"/>
              <a:gd name="connsiteY2708" fmla="*/ 287010 h 506956"/>
              <a:gd name="connsiteX2709" fmla="*/ 210970 w 506956"/>
              <a:gd name="connsiteY2709" fmla="*/ 287010 h 506956"/>
              <a:gd name="connsiteX2710" fmla="*/ 214778 w 506956"/>
              <a:gd name="connsiteY2710" fmla="*/ 292994 h 506956"/>
              <a:gd name="connsiteX2711" fmla="*/ 218586 w 506956"/>
              <a:gd name="connsiteY2711" fmla="*/ 287010 h 506956"/>
              <a:gd name="connsiteX2712" fmla="*/ 222748 w 506956"/>
              <a:gd name="connsiteY2712" fmla="*/ 287010 h 506956"/>
              <a:gd name="connsiteX2713" fmla="*/ 216846 w 506956"/>
              <a:gd name="connsiteY2713" fmla="*/ 296204 h 506956"/>
              <a:gd name="connsiteX2714" fmla="*/ 223156 w 506956"/>
              <a:gd name="connsiteY2714" fmla="*/ 306050 h 506956"/>
              <a:gd name="connsiteX2715" fmla="*/ 218994 w 506956"/>
              <a:gd name="connsiteY2715" fmla="*/ 306050 h 506956"/>
              <a:gd name="connsiteX2716" fmla="*/ 214778 w 506956"/>
              <a:gd name="connsiteY2716" fmla="*/ 299359 h 506956"/>
              <a:gd name="connsiteX2717" fmla="*/ 240578 w 506956"/>
              <a:gd name="connsiteY2717" fmla="*/ 299359 h 506956"/>
              <a:gd name="connsiteX2718" fmla="*/ 236362 w 506956"/>
              <a:gd name="connsiteY2718" fmla="*/ 306050 h 506956"/>
              <a:gd name="connsiteX2719" fmla="*/ 232201 w 506956"/>
              <a:gd name="connsiteY2719" fmla="*/ 306050 h 506956"/>
              <a:gd name="connsiteX2720" fmla="*/ 238511 w 506956"/>
              <a:gd name="connsiteY2720" fmla="*/ 296204 h 506956"/>
              <a:gd name="connsiteX2721" fmla="*/ 232609 w 506956"/>
              <a:gd name="connsiteY2721" fmla="*/ 287010 h 506956"/>
              <a:gd name="connsiteX2722" fmla="*/ 236770 w 506956"/>
              <a:gd name="connsiteY2722" fmla="*/ 287010 h 506956"/>
              <a:gd name="connsiteX2723" fmla="*/ 240578 w 506956"/>
              <a:gd name="connsiteY2723" fmla="*/ 292994 h 506956"/>
              <a:gd name="connsiteX2724" fmla="*/ 244386 w 506956"/>
              <a:gd name="connsiteY2724" fmla="*/ 287010 h 506956"/>
              <a:gd name="connsiteX2725" fmla="*/ 248548 w 506956"/>
              <a:gd name="connsiteY2725" fmla="*/ 287010 h 506956"/>
              <a:gd name="connsiteX2726" fmla="*/ 242646 w 506956"/>
              <a:gd name="connsiteY2726" fmla="*/ 296204 h 506956"/>
              <a:gd name="connsiteX2727" fmla="*/ 248956 w 506956"/>
              <a:gd name="connsiteY2727" fmla="*/ 306050 h 506956"/>
              <a:gd name="connsiteX2728" fmla="*/ 244794 w 506956"/>
              <a:gd name="connsiteY2728" fmla="*/ 306050 h 506956"/>
              <a:gd name="connsiteX2729" fmla="*/ 240578 w 506956"/>
              <a:gd name="connsiteY2729" fmla="*/ 299359 h 506956"/>
              <a:gd name="connsiteX2730" fmla="*/ 266378 w 506956"/>
              <a:gd name="connsiteY2730" fmla="*/ 299359 h 506956"/>
              <a:gd name="connsiteX2731" fmla="*/ 262162 w 506956"/>
              <a:gd name="connsiteY2731" fmla="*/ 306050 h 506956"/>
              <a:gd name="connsiteX2732" fmla="*/ 258001 w 506956"/>
              <a:gd name="connsiteY2732" fmla="*/ 306050 h 506956"/>
              <a:gd name="connsiteX2733" fmla="*/ 264311 w 506956"/>
              <a:gd name="connsiteY2733" fmla="*/ 296204 h 506956"/>
              <a:gd name="connsiteX2734" fmla="*/ 258409 w 506956"/>
              <a:gd name="connsiteY2734" fmla="*/ 287010 h 506956"/>
              <a:gd name="connsiteX2735" fmla="*/ 262570 w 506956"/>
              <a:gd name="connsiteY2735" fmla="*/ 287010 h 506956"/>
              <a:gd name="connsiteX2736" fmla="*/ 266378 w 506956"/>
              <a:gd name="connsiteY2736" fmla="*/ 292994 h 506956"/>
              <a:gd name="connsiteX2737" fmla="*/ 270187 w 506956"/>
              <a:gd name="connsiteY2737" fmla="*/ 287010 h 506956"/>
              <a:gd name="connsiteX2738" fmla="*/ 274348 w 506956"/>
              <a:gd name="connsiteY2738" fmla="*/ 287010 h 506956"/>
              <a:gd name="connsiteX2739" fmla="*/ 268446 w 506956"/>
              <a:gd name="connsiteY2739" fmla="*/ 296204 h 506956"/>
              <a:gd name="connsiteX2740" fmla="*/ 274756 w 506956"/>
              <a:gd name="connsiteY2740" fmla="*/ 306050 h 506956"/>
              <a:gd name="connsiteX2741" fmla="*/ 270595 w 506956"/>
              <a:gd name="connsiteY2741" fmla="*/ 306050 h 506956"/>
              <a:gd name="connsiteX2742" fmla="*/ 266378 w 506956"/>
              <a:gd name="connsiteY2742" fmla="*/ 299359 h 506956"/>
              <a:gd name="connsiteX2743" fmla="*/ 292179 w 506956"/>
              <a:gd name="connsiteY2743" fmla="*/ 299359 h 506956"/>
              <a:gd name="connsiteX2744" fmla="*/ 287962 w 506956"/>
              <a:gd name="connsiteY2744" fmla="*/ 306050 h 506956"/>
              <a:gd name="connsiteX2745" fmla="*/ 283801 w 506956"/>
              <a:gd name="connsiteY2745" fmla="*/ 306050 h 506956"/>
              <a:gd name="connsiteX2746" fmla="*/ 290111 w 506956"/>
              <a:gd name="connsiteY2746" fmla="*/ 296204 h 506956"/>
              <a:gd name="connsiteX2747" fmla="*/ 284209 w 506956"/>
              <a:gd name="connsiteY2747" fmla="*/ 287010 h 506956"/>
              <a:gd name="connsiteX2748" fmla="*/ 288370 w 506956"/>
              <a:gd name="connsiteY2748" fmla="*/ 287010 h 506956"/>
              <a:gd name="connsiteX2749" fmla="*/ 292179 w 506956"/>
              <a:gd name="connsiteY2749" fmla="*/ 292994 h 506956"/>
              <a:gd name="connsiteX2750" fmla="*/ 295987 w 506956"/>
              <a:gd name="connsiteY2750" fmla="*/ 287010 h 506956"/>
              <a:gd name="connsiteX2751" fmla="*/ 300148 w 506956"/>
              <a:gd name="connsiteY2751" fmla="*/ 287010 h 506956"/>
              <a:gd name="connsiteX2752" fmla="*/ 294246 w 506956"/>
              <a:gd name="connsiteY2752" fmla="*/ 296204 h 506956"/>
              <a:gd name="connsiteX2753" fmla="*/ 300556 w 506956"/>
              <a:gd name="connsiteY2753" fmla="*/ 306050 h 506956"/>
              <a:gd name="connsiteX2754" fmla="*/ 296395 w 506956"/>
              <a:gd name="connsiteY2754" fmla="*/ 306050 h 506956"/>
              <a:gd name="connsiteX2755" fmla="*/ 292179 w 506956"/>
              <a:gd name="connsiteY2755" fmla="*/ 299359 h 506956"/>
              <a:gd name="connsiteX2756" fmla="*/ 317979 w 506956"/>
              <a:gd name="connsiteY2756" fmla="*/ 299359 h 506956"/>
              <a:gd name="connsiteX2757" fmla="*/ 313762 w 506956"/>
              <a:gd name="connsiteY2757" fmla="*/ 306050 h 506956"/>
              <a:gd name="connsiteX2758" fmla="*/ 309601 w 506956"/>
              <a:gd name="connsiteY2758" fmla="*/ 306050 h 506956"/>
              <a:gd name="connsiteX2759" fmla="*/ 315911 w 506956"/>
              <a:gd name="connsiteY2759" fmla="*/ 296204 h 506956"/>
              <a:gd name="connsiteX2760" fmla="*/ 310009 w 506956"/>
              <a:gd name="connsiteY2760" fmla="*/ 287010 h 506956"/>
              <a:gd name="connsiteX2761" fmla="*/ 314170 w 506956"/>
              <a:gd name="connsiteY2761" fmla="*/ 287010 h 506956"/>
              <a:gd name="connsiteX2762" fmla="*/ 317979 w 506956"/>
              <a:gd name="connsiteY2762" fmla="*/ 292994 h 506956"/>
              <a:gd name="connsiteX2763" fmla="*/ 321787 w 506956"/>
              <a:gd name="connsiteY2763" fmla="*/ 287010 h 506956"/>
              <a:gd name="connsiteX2764" fmla="*/ 325948 w 506956"/>
              <a:gd name="connsiteY2764" fmla="*/ 287010 h 506956"/>
              <a:gd name="connsiteX2765" fmla="*/ 320046 w 506956"/>
              <a:gd name="connsiteY2765" fmla="*/ 296204 h 506956"/>
              <a:gd name="connsiteX2766" fmla="*/ 326356 w 506956"/>
              <a:gd name="connsiteY2766" fmla="*/ 306050 h 506956"/>
              <a:gd name="connsiteX2767" fmla="*/ 322195 w 506956"/>
              <a:gd name="connsiteY2767" fmla="*/ 306050 h 506956"/>
              <a:gd name="connsiteX2768" fmla="*/ 317979 w 506956"/>
              <a:gd name="connsiteY2768" fmla="*/ 299359 h 506956"/>
              <a:gd name="connsiteX2769" fmla="*/ 343779 w 506956"/>
              <a:gd name="connsiteY2769" fmla="*/ 299359 h 506956"/>
              <a:gd name="connsiteX2770" fmla="*/ 339563 w 506956"/>
              <a:gd name="connsiteY2770" fmla="*/ 306050 h 506956"/>
              <a:gd name="connsiteX2771" fmla="*/ 335401 w 506956"/>
              <a:gd name="connsiteY2771" fmla="*/ 306050 h 506956"/>
              <a:gd name="connsiteX2772" fmla="*/ 341711 w 506956"/>
              <a:gd name="connsiteY2772" fmla="*/ 296204 h 506956"/>
              <a:gd name="connsiteX2773" fmla="*/ 335809 w 506956"/>
              <a:gd name="connsiteY2773" fmla="*/ 287010 h 506956"/>
              <a:gd name="connsiteX2774" fmla="*/ 339971 w 506956"/>
              <a:gd name="connsiteY2774" fmla="*/ 287010 h 506956"/>
              <a:gd name="connsiteX2775" fmla="*/ 343779 w 506956"/>
              <a:gd name="connsiteY2775" fmla="*/ 292994 h 506956"/>
              <a:gd name="connsiteX2776" fmla="*/ 347587 w 506956"/>
              <a:gd name="connsiteY2776" fmla="*/ 287010 h 506956"/>
              <a:gd name="connsiteX2777" fmla="*/ 351748 w 506956"/>
              <a:gd name="connsiteY2777" fmla="*/ 287010 h 506956"/>
              <a:gd name="connsiteX2778" fmla="*/ 345846 w 506956"/>
              <a:gd name="connsiteY2778" fmla="*/ 296204 h 506956"/>
              <a:gd name="connsiteX2779" fmla="*/ 352156 w 506956"/>
              <a:gd name="connsiteY2779" fmla="*/ 306050 h 506956"/>
              <a:gd name="connsiteX2780" fmla="*/ 347995 w 506956"/>
              <a:gd name="connsiteY2780" fmla="*/ 306050 h 506956"/>
              <a:gd name="connsiteX2781" fmla="*/ 343779 w 506956"/>
              <a:gd name="connsiteY2781" fmla="*/ 299359 h 506956"/>
              <a:gd name="connsiteX2782" fmla="*/ 369579 w 506956"/>
              <a:gd name="connsiteY2782" fmla="*/ 299359 h 506956"/>
              <a:gd name="connsiteX2783" fmla="*/ 365363 w 506956"/>
              <a:gd name="connsiteY2783" fmla="*/ 306050 h 506956"/>
              <a:gd name="connsiteX2784" fmla="*/ 361201 w 506956"/>
              <a:gd name="connsiteY2784" fmla="*/ 306050 h 506956"/>
              <a:gd name="connsiteX2785" fmla="*/ 367511 w 506956"/>
              <a:gd name="connsiteY2785" fmla="*/ 296204 h 506956"/>
              <a:gd name="connsiteX2786" fmla="*/ 361609 w 506956"/>
              <a:gd name="connsiteY2786" fmla="*/ 287010 h 506956"/>
              <a:gd name="connsiteX2787" fmla="*/ 365771 w 506956"/>
              <a:gd name="connsiteY2787" fmla="*/ 287010 h 506956"/>
              <a:gd name="connsiteX2788" fmla="*/ 369579 w 506956"/>
              <a:gd name="connsiteY2788" fmla="*/ 292994 h 506956"/>
              <a:gd name="connsiteX2789" fmla="*/ 373387 w 506956"/>
              <a:gd name="connsiteY2789" fmla="*/ 287010 h 506956"/>
              <a:gd name="connsiteX2790" fmla="*/ 377548 w 506956"/>
              <a:gd name="connsiteY2790" fmla="*/ 287010 h 506956"/>
              <a:gd name="connsiteX2791" fmla="*/ 371646 w 506956"/>
              <a:gd name="connsiteY2791" fmla="*/ 296204 h 506956"/>
              <a:gd name="connsiteX2792" fmla="*/ 377956 w 506956"/>
              <a:gd name="connsiteY2792" fmla="*/ 306050 h 506956"/>
              <a:gd name="connsiteX2793" fmla="*/ 373795 w 506956"/>
              <a:gd name="connsiteY2793" fmla="*/ 306050 h 506956"/>
              <a:gd name="connsiteX2794" fmla="*/ 369579 w 506956"/>
              <a:gd name="connsiteY2794" fmla="*/ 299359 h 506956"/>
              <a:gd name="connsiteX2795" fmla="*/ 395379 w 506956"/>
              <a:gd name="connsiteY2795" fmla="*/ 299359 h 506956"/>
              <a:gd name="connsiteX2796" fmla="*/ 391163 w 506956"/>
              <a:gd name="connsiteY2796" fmla="*/ 306050 h 506956"/>
              <a:gd name="connsiteX2797" fmla="*/ 387001 w 506956"/>
              <a:gd name="connsiteY2797" fmla="*/ 306050 h 506956"/>
              <a:gd name="connsiteX2798" fmla="*/ 393312 w 506956"/>
              <a:gd name="connsiteY2798" fmla="*/ 296204 h 506956"/>
              <a:gd name="connsiteX2799" fmla="*/ 387409 w 506956"/>
              <a:gd name="connsiteY2799" fmla="*/ 287010 h 506956"/>
              <a:gd name="connsiteX2800" fmla="*/ 391571 w 506956"/>
              <a:gd name="connsiteY2800" fmla="*/ 287010 h 506956"/>
              <a:gd name="connsiteX2801" fmla="*/ 395379 w 506956"/>
              <a:gd name="connsiteY2801" fmla="*/ 292994 h 506956"/>
              <a:gd name="connsiteX2802" fmla="*/ 399187 w 506956"/>
              <a:gd name="connsiteY2802" fmla="*/ 287010 h 506956"/>
              <a:gd name="connsiteX2803" fmla="*/ 403348 w 506956"/>
              <a:gd name="connsiteY2803" fmla="*/ 287010 h 506956"/>
              <a:gd name="connsiteX2804" fmla="*/ 397446 w 506956"/>
              <a:gd name="connsiteY2804" fmla="*/ 296204 h 506956"/>
              <a:gd name="connsiteX2805" fmla="*/ 403756 w 506956"/>
              <a:gd name="connsiteY2805" fmla="*/ 306050 h 506956"/>
              <a:gd name="connsiteX2806" fmla="*/ 399595 w 506956"/>
              <a:gd name="connsiteY2806" fmla="*/ 306050 h 506956"/>
              <a:gd name="connsiteX2807" fmla="*/ 395379 w 506956"/>
              <a:gd name="connsiteY2807" fmla="*/ 299359 h 506956"/>
              <a:gd name="connsiteX2808" fmla="*/ 421179 w 506956"/>
              <a:gd name="connsiteY2808" fmla="*/ 299359 h 506956"/>
              <a:gd name="connsiteX2809" fmla="*/ 416963 w 506956"/>
              <a:gd name="connsiteY2809" fmla="*/ 306050 h 506956"/>
              <a:gd name="connsiteX2810" fmla="*/ 412801 w 506956"/>
              <a:gd name="connsiteY2810" fmla="*/ 306050 h 506956"/>
              <a:gd name="connsiteX2811" fmla="*/ 419112 w 506956"/>
              <a:gd name="connsiteY2811" fmla="*/ 296204 h 506956"/>
              <a:gd name="connsiteX2812" fmla="*/ 413209 w 506956"/>
              <a:gd name="connsiteY2812" fmla="*/ 287010 h 506956"/>
              <a:gd name="connsiteX2813" fmla="*/ 417371 w 506956"/>
              <a:gd name="connsiteY2813" fmla="*/ 287010 h 506956"/>
              <a:gd name="connsiteX2814" fmla="*/ 421179 w 506956"/>
              <a:gd name="connsiteY2814" fmla="*/ 292994 h 506956"/>
              <a:gd name="connsiteX2815" fmla="*/ 424987 w 506956"/>
              <a:gd name="connsiteY2815" fmla="*/ 287010 h 506956"/>
              <a:gd name="connsiteX2816" fmla="*/ 429149 w 506956"/>
              <a:gd name="connsiteY2816" fmla="*/ 287010 h 506956"/>
              <a:gd name="connsiteX2817" fmla="*/ 423246 w 506956"/>
              <a:gd name="connsiteY2817" fmla="*/ 296204 h 506956"/>
              <a:gd name="connsiteX2818" fmla="*/ 429557 w 506956"/>
              <a:gd name="connsiteY2818" fmla="*/ 306050 h 506956"/>
              <a:gd name="connsiteX2819" fmla="*/ 425395 w 506956"/>
              <a:gd name="connsiteY2819" fmla="*/ 306050 h 506956"/>
              <a:gd name="connsiteX2820" fmla="*/ 421179 w 506956"/>
              <a:gd name="connsiteY2820" fmla="*/ 299359 h 506956"/>
              <a:gd name="connsiteX2821" fmla="*/ 446979 w 506956"/>
              <a:gd name="connsiteY2821" fmla="*/ 299359 h 506956"/>
              <a:gd name="connsiteX2822" fmla="*/ 442763 w 506956"/>
              <a:gd name="connsiteY2822" fmla="*/ 306050 h 506956"/>
              <a:gd name="connsiteX2823" fmla="*/ 438601 w 506956"/>
              <a:gd name="connsiteY2823" fmla="*/ 306050 h 506956"/>
              <a:gd name="connsiteX2824" fmla="*/ 444912 w 506956"/>
              <a:gd name="connsiteY2824" fmla="*/ 296204 h 506956"/>
              <a:gd name="connsiteX2825" fmla="*/ 439009 w 506956"/>
              <a:gd name="connsiteY2825" fmla="*/ 287010 h 506956"/>
              <a:gd name="connsiteX2826" fmla="*/ 443171 w 506956"/>
              <a:gd name="connsiteY2826" fmla="*/ 287010 h 506956"/>
              <a:gd name="connsiteX2827" fmla="*/ 446979 w 506956"/>
              <a:gd name="connsiteY2827" fmla="*/ 292994 h 506956"/>
              <a:gd name="connsiteX2828" fmla="*/ 450787 w 506956"/>
              <a:gd name="connsiteY2828" fmla="*/ 287010 h 506956"/>
              <a:gd name="connsiteX2829" fmla="*/ 454949 w 506956"/>
              <a:gd name="connsiteY2829" fmla="*/ 287010 h 506956"/>
              <a:gd name="connsiteX2830" fmla="*/ 449046 w 506956"/>
              <a:gd name="connsiteY2830" fmla="*/ 296204 h 506956"/>
              <a:gd name="connsiteX2831" fmla="*/ 455357 w 506956"/>
              <a:gd name="connsiteY2831" fmla="*/ 306050 h 506956"/>
              <a:gd name="connsiteX2832" fmla="*/ 451195 w 506956"/>
              <a:gd name="connsiteY2832" fmla="*/ 306050 h 506956"/>
              <a:gd name="connsiteX2833" fmla="*/ 446979 w 506956"/>
              <a:gd name="connsiteY2833" fmla="*/ 299359 h 506956"/>
              <a:gd name="connsiteX2834" fmla="*/ 472779 w 506956"/>
              <a:gd name="connsiteY2834" fmla="*/ 299359 h 506956"/>
              <a:gd name="connsiteX2835" fmla="*/ 468563 w 506956"/>
              <a:gd name="connsiteY2835" fmla="*/ 306050 h 506956"/>
              <a:gd name="connsiteX2836" fmla="*/ 464401 w 506956"/>
              <a:gd name="connsiteY2836" fmla="*/ 306050 h 506956"/>
              <a:gd name="connsiteX2837" fmla="*/ 470712 w 506956"/>
              <a:gd name="connsiteY2837" fmla="*/ 296204 h 506956"/>
              <a:gd name="connsiteX2838" fmla="*/ 464809 w 506956"/>
              <a:gd name="connsiteY2838" fmla="*/ 287010 h 506956"/>
              <a:gd name="connsiteX2839" fmla="*/ 468971 w 506956"/>
              <a:gd name="connsiteY2839" fmla="*/ 287010 h 506956"/>
              <a:gd name="connsiteX2840" fmla="*/ 472779 w 506956"/>
              <a:gd name="connsiteY2840" fmla="*/ 292994 h 506956"/>
              <a:gd name="connsiteX2841" fmla="*/ 476587 w 506956"/>
              <a:gd name="connsiteY2841" fmla="*/ 287010 h 506956"/>
              <a:gd name="connsiteX2842" fmla="*/ 480749 w 506956"/>
              <a:gd name="connsiteY2842" fmla="*/ 287010 h 506956"/>
              <a:gd name="connsiteX2843" fmla="*/ 474846 w 506956"/>
              <a:gd name="connsiteY2843" fmla="*/ 296204 h 506956"/>
              <a:gd name="connsiteX2844" fmla="*/ 481157 w 506956"/>
              <a:gd name="connsiteY2844" fmla="*/ 306050 h 506956"/>
              <a:gd name="connsiteX2845" fmla="*/ 476995 w 506956"/>
              <a:gd name="connsiteY2845" fmla="*/ 306050 h 506956"/>
              <a:gd name="connsiteX2846" fmla="*/ 472779 w 506956"/>
              <a:gd name="connsiteY2846" fmla="*/ 299359 h 506956"/>
              <a:gd name="connsiteX2847" fmla="*/ 498579 w 506956"/>
              <a:gd name="connsiteY2847" fmla="*/ 299359 h 506956"/>
              <a:gd name="connsiteX2848" fmla="*/ 494363 w 506956"/>
              <a:gd name="connsiteY2848" fmla="*/ 306050 h 506956"/>
              <a:gd name="connsiteX2849" fmla="*/ 490201 w 506956"/>
              <a:gd name="connsiteY2849" fmla="*/ 306050 h 506956"/>
              <a:gd name="connsiteX2850" fmla="*/ 496512 w 506956"/>
              <a:gd name="connsiteY2850" fmla="*/ 296204 h 506956"/>
              <a:gd name="connsiteX2851" fmla="*/ 490609 w 506956"/>
              <a:gd name="connsiteY2851" fmla="*/ 287010 h 506956"/>
              <a:gd name="connsiteX2852" fmla="*/ 494771 w 506956"/>
              <a:gd name="connsiteY2852" fmla="*/ 287010 h 506956"/>
              <a:gd name="connsiteX2853" fmla="*/ 498579 w 506956"/>
              <a:gd name="connsiteY2853" fmla="*/ 292994 h 506956"/>
              <a:gd name="connsiteX2854" fmla="*/ 502387 w 506956"/>
              <a:gd name="connsiteY2854" fmla="*/ 287010 h 506956"/>
              <a:gd name="connsiteX2855" fmla="*/ 506549 w 506956"/>
              <a:gd name="connsiteY2855" fmla="*/ 287010 h 506956"/>
              <a:gd name="connsiteX2856" fmla="*/ 500646 w 506956"/>
              <a:gd name="connsiteY2856" fmla="*/ 296204 h 506956"/>
              <a:gd name="connsiteX2857" fmla="*/ 506957 w 506956"/>
              <a:gd name="connsiteY2857" fmla="*/ 306050 h 506956"/>
              <a:gd name="connsiteX2858" fmla="*/ 502795 w 506956"/>
              <a:gd name="connsiteY2858" fmla="*/ 306050 h 506956"/>
              <a:gd name="connsiteX2859" fmla="*/ 498579 w 506956"/>
              <a:gd name="connsiteY2859" fmla="*/ 299359 h 506956"/>
              <a:gd name="connsiteX2860" fmla="*/ 8378 w 506956"/>
              <a:gd name="connsiteY2860" fmla="*/ 328060 h 506956"/>
              <a:gd name="connsiteX2861" fmla="*/ 4162 w 506956"/>
              <a:gd name="connsiteY2861" fmla="*/ 334751 h 506956"/>
              <a:gd name="connsiteX2862" fmla="*/ 0 w 506956"/>
              <a:gd name="connsiteY2862" fmla="*/ 334751 h 506956"/>
              <a:gd name="connsiteX2863" fmla="*/ 6310 w 506956"/>
              <a:gd name="connsiteY2863" fmla="*/ 324904 h 506956"/>
              <a:gd name="connsiteX2864" fmla="*/ 408 w 506956"/>
              <a:gd name="connsiteY2864" fmla="*/ 315710 h 506956"/>
              <a:gd name="connsiteX2865" fmla="*/ 4570 w 506956"/>
              <a:gd name="connsiteY2865" fmla="*/ 315710 h 506956"/>
              <a:gd name="connsiteX2866" fmla="*/ 8378 w 506956"/>
              <a:gd name="connsiteY2866" fmla="*/ 321695 h 506956"/>
              <a:gd name="connsiteX2867" fmla="*/ 12186 w 506956"/>
              <a:gd name="connsiteY2867" fmla="*/ 315710 h 506956"/>
              <a:gd name="connsiteX2868" fmla="*/ 16347 w 506956"/>
              <a:gd name="connsiteY2868" fmla="*/ 315710 h 506956"/>
              <a:gd name="connsiteX2869" fmla="*/ 10445 w 506956"/>
              <a:gd name="connsiteY2869" fmla="*/ 324904 h 506956"/>
              <a:gd name="connsiteX2870" fmla="*/ 16755 w 506956"/>
              <a:gd name="connsiteY2870" fmla="*/ 334751 h 506956"/>
              <a:gd name="connsiteX2871" fmla="*/ 12594 w 506956"/>
              <a:gd name="connsiteY2871" fmla="*/ 334751 h 506956"/>
              <a:gd name="connsiteX2872" fmla="*/ 8378 w 506956"/>
              <a:gd name="connsiteY2872" fmla="*/ 328060 h 506956"/>
              <a:gd name="connsiteX2873" fmla="*/ 34178 w 506956"/>
              <a:gd name="connsiteY2873" fmla="*/ 328060 h 506956"/>
              <a:gd name="connsiteX2874" fmla="*/ 29962 w 506956"/>
              <a:gd name="connsiteY2874" fmla="*/ 334751 h 506956"/>
              <a:gd name="connsiteX2875" fmla="*/ 25800 w 506956"/>
              <a:gd name="connsiteY2875" fmla="*/ 334751 h 506956"/>
              <a:gd name="connsiteX2876" fmla="*/ 32110 w 506956"/>
              <a:gd name="connsiteY2876" fmla="*/ 324904 h 506956"/>
              <a:gd name="connsiteX2877" fmla="*/ 26208 w 506956"/>
              <a:gd name="connsiteY2877" fmla="*/ 315710 h 506956"/>
              <a:gd name="connsiteX2878" fmla="*/ 30370 w 506956"/>
              <a:gd name="connsiteY2878" fmla="*/ 315710 h 506956"/>
              <a:gd name="connsiteX2879" fmla="*/ 34178 w 506956"/>
              <a:gd name="connsiteY2879" fmla="*/ 321695 h 506956"/>
              <a:gd name="connsiteX2880" fmla="*/ 37986 w 506956"/>
              <a:gd name="connsiteY2880" fmla="*/ 315710 h 506956"/>
              <a:gd name="connsiteX2881" fmla="*/ 42147 w 506956"/>
              <a:gd name="connsiteY2881" fmla="*/ 315710 h 506956"/>
              <a:gd name="connsiteX2882" fmla="*/ 36245 w 506956"/>
              <a:gd name="connsiteY2882" fmla="*/ 324904 h 506956"/>
              <a:gd name="connsiteX2883" fmla="*/ 42555 w 506956"/>
              <a:gd name="connsiteY2883" fmla="*/ 334751 h 506956"/>
              <a:gd name="connsiteX2884" fmla="*/ 38394 w 506956"/>
              <a:gd name="connsiteY2884" fmla="*/ 334751 h 506956"/>
              <a:gd name="connsiteX2885" fmla="*/ 34178 w 506956"/>
              <a:gd name="connsiteY2885" fmla="*/ 328060 h 506956"/>
              <a:gd name="connsiteX2886" fmla="*/ 59978 w 506956"/>
              <a:gd name="connsiteY2886" fmla="*/ 328060 h 506956"/>
              <a:gd name="connsiteX2887" fmla="*/ 55762 w 506956"/>
              <a:gd name="connsiteY2887" fmla="*/ 334751 h 506956"/>
              <a:gd name="connsiteX2888" fmla="*/ 51600 w 506956"/>
              <a:gd name="connsiteY2888" fmla="*/ 334751 h 506956"/>
              <a:gd name="connsiteX2889" fmla="*/ 57911 w 506956"/>
              <a:gd name="connsiteY2889" fmla="*/ 324904 h 506956"/>
              <a:gd name="connsiteX2890" fmla="*/ 52008 w 506956"/>
              <a:gd name="connsiteY2890" fmla="*/ 315710 h 506956"/>
              <a:gd name="connsiteX2891" fmla="*/ 56170 w 506956"/>
              <a:gd name="connsiteY2891" fmla="*/ 315710 h 506956"/>
              <a:gd name="connsiteX2892" fmla="*/ 59978 w 506956"/>
              <a:gd name="connsiteY2892" fmla="*/ 321695 h 506956"/>
              <a:gd name="connsiteX2893" fmla="*/ 63786 w 506956"/>
              <a:gd name="connsiteY2893" fmla="*/ 315710 h 506956"/>
              <a:gd name="connsiteX2894" fmla="*/ 67948 w 506956"/>
              <a:gd name="connsiteY2894" fmla="*/ 315710 h 506956"/>
              <a:gd name="connsiteX2895" fmla="*/ 62045 w 506956"/>
              <a:gd name="connsiteY2895" fmla="*/ 324904 h 506956"/>
              <a:gd name="connsiteX2896" fmla="*/ 68356 w 506956"/>
              <a:gd name="connsiteY2896" fmla="*/ 334751 h 506956"/>
              <a:gd name="connsiteX2897" fmla="*/ 64194 w 506956"/>
              <a:gd name="connsiteY2897" fmla="*/ 334751 h 506956"/>
              <a:gd name="connsiteX2898" fmla="*/ 59978 w 506956"/>
              <a:gd name="connsiteY2898" fmla="*/ 328060 h 506956"/>
              <a:gd name="connsiteX2899" fmla="*/ 85778 w 506956"/>
              <a:gd name="connsiteY2899" fmla="*/ 328060 h 506956"/>
              <a:gd name="connsiteX2900" fmla="*/ 81562 w 506956"/>
              <a:gd name="connsiteY2900" fmla="*/ 334751 h 506956"/>
              <a:gd name="connsiteX2901" fmla="*/ 77400 w 506956"/>
              <a:gd name="connsiteY2901" fmla="*/ 334751 h 506956"/>
              <a:gd name="connsiteX2902" fmla="*/ 83711 w 506956"/>
              <a:gd name="connsiteY2902" fmla="*/ 324904 h 506956"/>
              <a:gd name="connsiteX2903" fmla="*/ 77808 w 506956"/>
              <a:gd name="connsiteY2903" fmla="*/ 315710 h 506956"/>
              <a:gd name="connsiteX2904" fmla="*/ 81970 w 506956"/>
              <a:gd name="connsiteY2904" fmla="*/ 315710 h 506956"/>
              <a:gd name="connsiteX2905" fmla="*/ 85778 w 506956"/>
              <a:gd name="connsiteY2905" fmla="*/ 321695 h 506956"/>
              <a:gd name="connsiteX2906" fmla="*/ 89586 w 506956"/>
              <a:gd name="connsiteY2906" fmla="*/ 315710 h 506956"/>
              <a:gd name="connsiteX2907" fmla="*/ 93748 w 506956"/>
              <a:gd name="connsiteY2907" fmla="*/ 315710 h 506956"/>
              <a:gd name="connsiteX2908" fmla="*/ 87845 w 506956"/>
              <a:gd name="connsiteY2908" fmla="*/ 324904 h 506956"/>
              <a:gd name="connsiteX2909" fmla="*/ 94156 w 506956"/>
              <a:gd name="connsiteY2909" fmla="*/ 334751 h 506956"/>
              <a:gd name="connsiteX2910" fmla="*/ 89994 w 506956"/>
              <a:gd name="connsiteY2910" fmla="*/ 334751 h 506956"/>
              <a:gd name="connsiteX2911" fmla="*/ 85778 w 506956"/>
              <a:gd name="connsiteY2911" fmla="*/ 328060 h 506956"/>
              <a:gd name="connsiteX2912" fmla="*/ 111578 w 506956"/>
              <a:gd name="connsiteY2912" fmla="*/ 328060 h 506956"/>
              <a:gd name="connsiteX2913" fmla="*/ 107362 w 506956"/>
              <a:gd name="connsiteY2913" fmla="*/ 334751 h 506956"/>
              <a:gd name="connsiteX2914" fmla="*/ 103200 w 506956"/>
              <a:gd name="connsiteY2914" fmla="*/ 334751 h 506956"/>
              <a:gd name="connsiteX2915" fmla="*/ 109511 w 506956"/>
              <a:gd name="connsiteY2915" fmla="*/ 324904 h 506956"/>
              <a:gd name="connsiteX2916" fmla="*/ 103608 w 506956"/>
              <a:gd name="connsiteY2916" fmla="*/ 315710 h 506956"/>
              <a:gd name="connsiteX2917" fmla="*/ 107770 w 506956"/>
              <a:gd name="connsiteY2917" fmla="*/ 315710 h 506956"/>
              <a:gd name="connsiteX2918" fmla="*/ 111578 w 506956"/>
              <a:gd name="connsiteY2918" fmla="*/ 321695 h 506956"/>
              <a:gd name="connsiteX2919" fmla="*/ 115386 w 506956"/>
              <a:gd name="connsiteY2919" fmla="*/ 315710 h 506956"/>
              <a:gd name="connsiteX2920" fmla="*/ 119548 w 506956"/>
              <a:gd name="connsiteY2920" fmla="*/ 315710 h 506956"/>
              <a:gd name="connsiteX2921" fmla="*/ 113645 w 506956"/>
              <a:gd name="connsiteY2921" fmla="*/ 324904 h 506956"/>
              <a:gd name="connsiteX2922" fmla="*/ 119956 w 506956"/>
              <a:gd name="connsiteY2922" fmla="*/ 334751 h 506956"/>
              <a:gd name="connsiteX2923" fmla="*/ 115794 w 506956"/>
              <a:gd name="connsiteY2923" fmla="*/ 334751 h 506956"/>
              <a:gd name="connsiteX2924" fmla="*/ 111578 w 506956"/>
              <a:gd name="connsiteY2924" fmla="*/ 328060 h 506956"/>
              <a:gd name="connsiteX2925" fmla="*/ 137378 w 506956"/>
              <a:gd name="connsiteY2925" fmla="*/ 328060 h 506956"/>
              <a:gd name="connsiteX2926" fmla="*/ 133162 w 506956"/>
              <a:gd name="connsiteY2926" fmla="*/ 334751 h 506956"/>
              <a:gd name="connsiteX2927" fmla="*/ 129000 w 506956"/>
              <a:gd name="connsiteY2927" fmla="*/ 334751 h 506956"/>
              <a:gd name="connsiteX2928" fmla="*/ 135311 w 506956"/>
              <a:gd name="connsiteY2928" fmla="*/ 324904 h 506956"/>
              <a:gd name="connsiteX2929" fmla="*/ 129408 w 506956"/>
              <a:gd name="connsiteY2929" fmla="*/ 315710 h 506956"/>
              <a:gd name="connsiteX2930" fmla="*/ 133570 w 506956"/>
              <a:gd name="connsiteY2930" fmla="*/ 315710 h 506956"/>
              <a:gd name="connsiteX2931" fmla="*/ 137378 w 506956"/>
              <a:gd name="connsiteY2931" fmla="*/ 321695 h 506956"/>
              <a:gd name="connsiteX2932" fmla="*/ 141186 w 506956"/>
              <a:gd name="connsiteY2932" fmla="*/ 315710 h 506956"/>
              <a:gd name="connsiteX2933" fmla="*/ 145348 w 506956"/>
              <a:gd name="connsiteY2933" fmla="*/ 315710 h 506956"/>
              <a:gd name="connsiteX2934" fmla="*/ 139445 w 506956"/>
              <a:gd name="connsiteY2934" fmla="*/ 324904 h 506956"/>
              <a:gd name="connsiteX2935" fmla="*/ 145756 w 506956"/>
              <a:gd name="connsiteY2935" fmla="*/ 334751 h 506956"/>
              <a:gd name="connsiteX2936" fmla="*/ 141594 w 506956"/>
              <a:gd name="connsiteY2936" fmla="*/ 334751 h 506956"/>
              <a:gd name="connsiteX2937" fmla="*/ 137378 w 506956"/>
              <a:gd name="connsiteY2937" fmla="*/ 328060 h 506956"/>
              <a:gd name="connsiteX2938" fmla="*/ 163178 w 506956"/>
              <a:gd name="connsiteY2938" fmla="*/ 328060 h 506956"/>
              <a:gd name="connsiteX2939" fmla="*/ 158962 w 506956"/>
              <a:gd name="connsiteY2939" fmla="*/ 334751 h 506956"/>
              <a:gd name="connsiteX2940" fmla="*/ 154800 w 506956"/>
              <a:gd name="connsiteY2940" fmla="*/ 334751 h 506956"/>
              <a:gd name="connsiteX2941" fmla="*/ 161111 w 506956"/>
              <a:gd name="connsiteY2941" fmla="*/ 324904 h 506956"/>
              <a:gd name="connsiteX2942" fmla="*/ 155208 w 506956"/>
              <a:gd name="connsiteY2942" fmla="*/ 315710 h 506956"/>
              <a:gd name="connsiteX2943" fmla="*/ 159370 w 506956"/>
              <a:gd name="connsiteY2943" fmla="*/ 315710 h 506956"/>
              <a:gd name="connsiteX2944" fmla="*/ 163178 w 506956"/>
              <a:gd name="connsiteY2944" fmla="*/ 321695 h 506956"/>
              <a:gd name="connsiteX2945" fmla="*/ 166986 w 506956"/>
              <a:gd name="connsiteY2945" fmla="*/ 315710 h 506956"/>
              <a:gd name="connsiteX2946" fmla="*/ 171148 w 506956"/>
              <a:gd name="connsiteY2946" fmla="*/ 315710 h 506956"/>
              <a:gd name="connsiteX2947" fmla="*/ 165245 w 506956"/>
              <a:gd name="connsiteY2947" fmla="*/ 324904 h 506956"/>
              <a:gd name="connsiteX2948" fmla="*/ 171556 w 506956"/>
              <a:gd name="connsiteY2948" fmla="*/ 334751 h 506956"/>
              <a:gd name="connsiteX2949" fmla="*/ 167394 w 506956"/>
              <a:gd name="connsiteY2949" fmla="*/ 334751 h 506956"/>
              <a:gd name="connsiteX2950" fmla="*/ 163178 w 506956"/>
              <a:gd name="connsiteY2950" fmla="*/ 328060 h 506956"/>
              <a:gd name="connsiteX2951" fmla="*/ 188978 w 506956"/>
              <a:gd name="connsiteY2951" fmla="*/ 328060 h 506956"/>
              <a:gd name="connsiteX2952" fmla="*/ 184762 w 506956"/>
              <a:gd name="connsiteY2952" fmla="*/ 334751 h 506956"/>
              <a:gd name="connsiteX2953" fmla="*/ 180601 w 506956"/>
              <a:gd name="connsiteY2953" fmla="*/ 334751 h 506956"/>
              <a:gd name="connsiteX2954" fmla="*/ 186911 w 506956"/>
              <a:gd name="connsiteY2954" fmla="*/ 324904 h 506956"/>
              <a:gd name="connsiteX2955" fmla="*/ 181009 w 506956"/>
              <a:gd name="connsiteY2955" fmla="*/ 315710 h 506956"/>
              <a:gd name="connsiteX2956" fmla="*/ 185170 w 506956"/>
              <a:gd name="connsiteY2956" fmla="*/ 315710 h 506956"/>
              <a:gd name="connsiteX2957" fmla="*/ 188978 w 506956"/>
              <a:gd name="connsiteY2957" fmla="*/ 321695 h 506956"/>
              <a:gd name="connsiteX2958" fmla="*/ 192786 w 506956"/>
              <a:gd name="connsiteY2958" fmla="*/ 315710 h 506956"/>
              <a:gd name="connsiteX2959" fmla="*/ 196948 w 506956"/>
              <a:gd name="connsiteY2959" fmla="*/ 315710 h 506956"/>
              <a:gd name="connsiteX2960" fmla="*/ 191045 w 506956"/>
              <a:gd name="connsiteY2960" fmla="*/ 324904 h 506956"/>
              <a:gd name="connsiteX2961" fmla="*/ 197356 w 506956"/>
              <a:gd name="connsiteY2961" fmla="*/ 334751 h 506956"/>
              <a:gd name="connsiteX2962" fmla="*/ 193194 w 506956"/>
              <a:gd name="connsiteY2962" fmla="*/ 334751 h 506956"/>
              <a:gd name="connsiteX2963" fmla="*/ 188978 w 506956"/>
              <a:gd name="connsiteY2963" fmla="*/ 328060 h 506956"/>
              <a:gd name="connsiteX2964" fmla="*/ 214778 w 506956"/>
              <a:gd name="connsiteY2964" fmla="*/ 328060 h 506956"/>
              <a:gd name="connsiteX2965" fmla="*/ 210562 w 506956"/>
              <a:gd name="connsiteY2965" fmla="*/ 334751 h 506956"/>
              <a:gd name="connsiteX2966" fmla="*/ 206401 w 506956"/>
              <a:gd name="connsiteY2966" fmla="*/ 334751 h 506956"/>
              <a:gd name="connsiteX2967" fmla="*/ 212711 w 506956"/>
              <a:gd name="connsiteY2967" fmla="*/ 324904 h 506956"/>
              <a:gd name="connsiteX2968" fmla="*/ 206809 w 506956"/>
              <a:gd name="connsiteY2968" fmla="*/ 315710 h 506956"/>
              <a:gd name="connsiteX2969" fmla="*/ 210970 w 506956"/>
              <a:gd name="connsiteY2969" fmla="*/ 315710 h 506956"/>
              <a:gd name="connsiteX2970" fmla="*/ 214778 w 506956"/>
              <a:gd name="connsiteY2970" fmla="*/ 321695 h 506956"/>
              <a:gd name="connsiteX2971" fmla="*/ 218586 w 506956"/>
              <a:gd name="connsiteY2971" fmla="*/ 315710 h 506956"/>
              <a:gd name="connsiteX2972" fmla="*/ 222748 w 506956"/>
              <a:gd name="connsiteY2972" fmla="*/ 315710 h 506956"/>
              <a:gd name="connsiteX2973" fmla="*/ 216846 w 506956"/>
              <a:gd name="connsiteY2973" fmla="*/ 324904 h 506956"/>
              <a:gd name="connsiteX2974" fmla="*/ 223156 w 506956"/>
              <a:gd name="connsiteY2974" fmla="*/ 334751 h 506956"/>
              <a:gd name="connsiteX2975" fmla="*/ 218994 w 506956"/>
              <a:gd name="connsiteY2975" fmla="*/ 334751 h 506956"/>
              <a:gd name="connsiteX2976" fmla="*/ 214778 w 506956"/>
              <a:gd name="connsiteY2976" fmla="*/ 328060 h 506956"/>
              <a:gd name="connsiteX2977" fmla="*/ 240578 w 506956"/>
              <a:gd name="connsiteY2977" fmla="*/ 328060 h 506956"/>
              <a:gd name="connsiteX2978" fmla="*/ 236362 w 506956"/>
              <a:gd name="connsiteY2978" fmla="*/ 334751 h 506956"/>
              <a:gd name="connsiteX2979" fmla="*/ 232201 w 506956"/>
              <a:gd name="connsiteY2979" fmla="*/ 334751 h 506956"/>
              <a:gd name="connsiteX2980" fmla="*/ 238511 w 506956"/>
              <a:gd name="connsiteY2980" fmla="*/ 324904 h 506956"/>
              <a:gd name="connsiteX2981" fmla="*/ 232609 w 506956"/>
              <a:gd name="connsiteY2981" fmla="*/ 315710 h 506956"/>
              <a:gd name="connsiteX2982" fmla="*/ 236770 w 506956"/>
              <a:gd name="connsiteY2982" fmla="*/ 315710 h 506956"/>
              <a:gd name="connsiteX2983" fmla="*/ 240578 w 506956"/>
              <a:gd name="connsiteY2983" fmla="*/ 321695 h 506956"/>
              <a:gd name="connsiteX2984" fmla="*/ 244386 w 506956"/>
              <a:gd name="connsiteY2984" fmla="*/ 315710 h 506956"/>
              <a:gd name="connsiteX2985" fmla="*/ 248548 w 506956"/>
              <a:gd name="connsiteY2985" fmla="*/ 315710 h 506956"/>
              <a:gd name="connsiteX2986" fmla="*/ 242646 w 506956"/>
              <a:gd name="connsiteY2986" fmla="*/ 324904 h 506956"/>
              <a:gd name="connsiteX2987" fmla="*/ 248956 w 506956"/>
              <a:gd name="connsiteY2987" fmla="*/ 334751 h 506956"/>
              <a:gd name="connsiteX2988" fmla="*/ 244794 w 506956"/>
              <a:gd name="connsiteY2988" fmla="*/ 334751 h 506956"/>
              <a:gd name="connsiteX2989" fmla="*/ 240578 w 506956"/>
              <a:gd name="connsiteY2989" fmla="*/ 328060 h 506956"/>
              <a:gd name="connsiteX2990" fmla="*/ 266378 w 506956"/>
              <a:gd name="connsiteY2990" fmla="*/ 328060 h 506956"/>
              <a:gd name="connsiteX2991" fmla="*/ 262162 w 506956"/>
              <a:gd name="connsiteY2991" fmla="*/ 334751 h 506956"/>
              <a:gd name="connsiteX2992" fmla="*/ 258001 w 506956"/>
              <a:gd name="connsiteY2992" fmla="*/ 334751 h 506956"/>
              <a:gd name="connsiteX2993" fmla="*/ 264311 w 506956"/>
              <a:gd name="connsiteY2993" fmla="*/ 324904 h 506956"/>
              <a:gd name="connsiteX2994" fmla="*/ 258409 w 506956"/>
              <a:gd name="connsiteY2994" fmla="*/ 315710 h 506956"/>
              <a:gd name="connsiteX2995" fmla="*/ 262570 w 506956"/>
              <a:gd name="connsiteY2995" fmla="*/ 315710 h 506956"/>
              <a:gd name="connsiteX2996" fmla="*/ 266378 w 506956"/>
              <a:gd name="connsiteY2996" fmla="*/ 321695 h 506956"/>
              <a:gd name="connsiteX2997" fmla="*/ 270187 w 506956"/>
              <a:gd name="connsiteY2997" fmla="*/ 315710 h 506956"/>
              <a:gd name="connsiteX2998" fmla="*/ 274348 w 506956"/>
              <a:gd name="connsiteY2998" fmla="*/ 315710 h 506956"/>
              <a:gd name="connsiteX2999" fmla="*/ 268446 w 506956"/>
              <a:gd name="connsiteY2999" fmla="*/ 324904 h 506956"/>
              <a:gd name="connsiteX3000" fmla="*/ 274756 w 506956"/>
              <a:gd name="connsiteY3000" fmla="*/ 334751 h 506956"/>
              <a:gd name="connsiteX3001" fmla="*/ 270595 w 506956"/>
              <a:gd name="connsiteY3001" fmla="*/ 334751 h 506956"/>
              <a:gd name="connsiteX3002" fmla="*/ 266378 w 506956"/>
              <a:gd name="connsiteY3002" fmla="*/ 328060 h 506956"/>
              <a:gd name="connsiteX3003" fmla="*/ 292179 w 506956"/>
              <a:gd name="connsiteY3003" fmla="*/ 328060 h 506956"/>
              <a:gd name="connsiteX3004" fmla="*/ 287962 w 506956"/>
              <a:gd name="connsiteY3004" fmla="*/ 334751 h 506956"/>
              <a:gd name="connsiteX3005" fmla="*/ 283801 w 506956"/>
              <a:gd name="connsiteY3005" fmla="*/ 334751 h 506956"/>
              <a:gd name="connsiteX3006" fmla="*/ 290111 w 506956"/>
              <a:gd name="connsiteY3006" fmla="*/ 324904 h 506956"/>
              <a:gd name="connsiteX3007" fmla="*/ 284209 w 506956"/>
              <a:gd name="connsiteY3007" fmla="*/ 315710 h 506956"/>
              <a:gd name="connsiteX3008" fmla="*/ 288370 w 506956"/>
              <a:gd name="connsiteY3008" fmla="*/ 315710 h 506956"/>
              <a:gd name="connsiteX3009" fmla="*/ 292179 w 506956"/>
              <a:gd name="connsiteY3009" fmla="*/ 321695 h 506956"/>
              <a:gd name="connsiteX3010" fmla="*/ 295987 w 506956"/>
              <a:gd name="connsiteY3010" fmla="*/ 315710 h 506956"/>
              <a:gd name="connsiteX3011" fmla="*/ 300148 w 506956"/>
              <a:gd name="connsiteY3011" fmla="*/ 315710 h 506956"/>
              <a:gd name="connsiteX3012" fmla="*/ 294246 w 506956"/>
              <a:gd name="connsiteY3012" fmla="*/ 324904 h 506956"/>
              <a:gd name="connsiteX3013" fmla="*/ 300556 w 506956"/>
              <a:gd name="connsiteY3013" fmla="*/ 334751 h 506956"/>
              <a:gd name="connsiteX3014" fmla="*/ 296395 w 506956"/>
              <a:gd name="connsiteY3014" fmla="*/ 334751 h 506956"/>
              <a:gd name="connsiteX3015" fmla="*/ 292179 w 506956"/>
              <a:gd name="connsiteY3015" fmla="*/ 328060 h 506956"/>
              <a:gd name="connsiteX3016" fmla="*/ 317979 w 506956"/>
              <a:gd name="connsiteY3016" fmla="*/ 328060 h 506956"/>
              <a:gd name="connsiteX3017" fmla="*/ 313762 w 506956"/>
              <a:gd name="connsiteY3017" fmla="*/ 334751 h 506956"/>
              <a:gd name="connsiteX3018" fmla="*/ 309601 w 506956"/>
              <a:gd name="connsiteY3018" fmla="*/ 334751 h 506956"/>
              <a:gd name="connsiteX3019" fmla="*/ 315911 w 506956"/>
              <a:gd name="connsiteY3019" fmla="*/ 324904 h 506956"/>
              <a:gd name="connsiteX3020" fmla="*/ 310009 w 506956"/>
              <a:gd name="connsiteY3020" fmla="*/ 315710 h 506956"/>
              <a:gd name="connsiteX3021" fmla="*/ 314170 w 506956"/>
              <a:gd name="connsiteY3021" fmla="*/ 315710 h 506956"/>
              <a:gd name="connsiteX3022" fmla="*/ 317979 w 506956"/>
              <a:gd name="connsiteY3022" fmla="*/ 321695 h 506956"/>
              <a:gd name="connsiteX3023" fmla="*/ 321787 w 506956"/>
              <a:gd name="connsiteY3023" fmla="*/ 315710 h 506956"/>
              <a:gd name="connsiteX3024" fmla="*/ 325948 w 506956"/>
              <a:gd name="connsiteY3024" fmla="*/ 315710 h 506956"/>
              <a:gd name="connsiteX3025" fmla="*/ 320046 w 506956"/>
              <a:gd name="connsiteY3025" fmla="*/ 324904 h 506956"/>
              <a:gd name="connsiteX3026" fmla="*/ 326356 w 506956"/>
              <a:gd name="connsiteY3026" fmla="*/ 334751 h 506956"/>
              <a:gd name="connsiteX3027" fmla="*/ 322195 w 506956"/>
              <a:gd name="connsiteY3027" fmla="*/ 334751 h 506956"/>
              <a:gd name="connsiteX3028" fmla="*/ 317979 w 506956"/>
              <a:gd name="connsiteY3028" fmla="*/ 328060 h 506956"/>
              <a:gd name="connsiteX3029" fmla="*/ 343779 w 506956"/>
              <a:gd name="connsiteY3029" fmla="*/ 328060 h 506956"/>
              <a:gd name="connsiteX3030" fmla="*/ 339563 w 506956"/>
              <a:gd name="connsiteY3030" fmla="*/ 334751 h 506956"/>
              <a:gd name="connsiteX3031" fmla="*/ 335401 w 506956"/>
              <a:gd name="connsiteY3031" fmla="*/ 334751 h 506956"/>
              <a:gd name="connsiteX3032" fmla="*/ 341711 w 506956"/>
              <a:gd name="connsiteY3032" fmla="*/ 324904 h 506956"/>
              <a:gd name="connsiteX3033" fmla="*/ 335809 w 506956"/>
              <a:gd name="connsiteY3033" fmla="*/ 315710 h 506956"/>
              <a:gd name="connsiteX3034" fmla="*/ 339971 w 506956"/>
              <a:gd name="connsiteY3034" fmla="*/ 315710 h 506956"/>
              <a:gd name="connsiteX3035" fmla="*/ 343779 w 506956"/>
              <a:gd name="connsiteY3035" fmla="*/ 321695 h 506956"/>
              <a:gd name="connsiteX3036" fmla="*/ 347587 w 506956"/>
              <a:gd name="connsiteY3036" fmla="*/ 315710 h 506956"/>
              <a:gd name="connsiteX3037" fmla="*/ 351748 w 506956"/>
              <a:gd name="connsiteY3037" fmla="*/ 315710 h 506956"/>
              <a:gd name="connsiteX3038" fmla="*/ 345846 w 506956"/>
              <a:gd name="connsiteY3038" fmla="*/ 324904 h 506956"/>
              <a:gd name="connsiteX3039" fmla="*/ 352156 w 506956"/>
              <a:gd name="connsiteY3039" fmla="*/ 334751 h 506956"/>
              <a:gd name="connsiteX3040" fmla="*/ 347995 w 506956"/>
              <a:gd name="connsiteY3040" fmla="*/ 334751 h 506956"/>
              <a:gd name="connsiteX3041" fmla="*/ 343779 w 506956"/>
              <a:gd name="connsiteY3041" fmla="*/ 328060 h 506956"/>
              <a:gd name="connsiteX3042" fmla="*/ 369579 w 506956"/>
              <a:gd name="connsiteY3042" fmla="*/ 328060 h 506956"/>
              <a:gd name="connsiteX3043" fmla="*/ 365363 w 506956"/>
              <a:gd name="connsiteY3043" fmla="*/ 334751 h 506956"/>
              <a:gd name="connsiteX3044" fmla="*/ 361201 w 506956"/>
              <a:gd name="connsiteY3044" fmla="*/ 334751 h 506956"/>
              <a:gd name="connsiteX3045" fmla="*/ 367511 w 506956"/>
              <a:gd name="connsiteY3045" fmla="*/ 324904 h 506956"/>
              <a:gd name="connsiteX3046" fmla="*/ 361609 w 506956"/>
              <a:gd name="connsiteY3046" fmla="*/ 315710 h 506956"/>
              <a:gd name="connsiteX3047" fmla="*/ 365771 w 506956"/>
              <a:gd name="connsiteY3047" fmla="*/ 315710 h 506956"/>
              <a:gd name="connsiteX3048" fmla="*/ 369579 w 506956"/>
              <a:gd name="connsiteY3048" fmla="*/ 321695 h 506956"/>
              <a:gd name="connsiteX3049" fmla="*/ 373387 w 506956"/>
              <a:gd name="connsiteY3049" fmla="*/ 315710 h 506956"/>
              <a:gd name="connsiteX3050" fmla="*/ 377548 w 506956"/>
              <a:gd name="connsiteY3050" fmla="*/ 315710 h 506956"/>
              <a:gd name="connsiteX3051" fmla="*/ 371646 w 506956"/>
              <a:gd name="connsiteY3051" fmla="*/ 324904 h 506956"/>
              <a:gd name="connsiteX3052" fmla="*/ 377956 w 506956"/>
              <a:gd name="connsiteY3052" fmla="*/ 334751 h 506956"/>
              <a:gd name="connsiteX3053" fmla="*/ 373795 w 506956"/>
              <a:gd name="connsiteY3053" fmla="*/ 334751 h 506956"/>
              <a:gd name="connsiteX3054" fmla="*/ 369579 w 506956"/>
              <a:gd name="connsiteY3054" fmla="*/ 328060 h 506956"/>
              <a:gd name="connsiteX3055" fmla="*/ 395379 w 506956"/>
              <a:gd name="connsiteY3055" fmla="*/ 328060 h 506956"/>
              <a:gd name="connsiteX3056" fmla="*/ 391163 w 506956"/>
              <a:gd name="connsiteY3056" fmla="*/ 334751 h 506956"/>
              <a:gd name="connsiteX3057" fmla="*/ 387001 w 506956"/>
              <a:gd name="connsiteY3057" fmla="*/ 334751 h 506956"/>
              <a:gd name="connsiteX3058" fmla="*/ 393312 w 506956"/>
              <a:gd name="connsiteY3058" fmla="*/ 324904 h 506956"/>
              <a:gd name="connsiteX3059" fmla="*/ 387409 w 506956"/>
              <a:gd name="connsiteY3059" fmla="*/ 315710 h 506956"/>
              <a:gd name="connsiteX3060" fmla="*/ 391571 w 506956"/>
              <a:gd name="connsiteY3060" fmla="*/ 315710 h 506956"/>
              <a:gd name="connsiteX3061" fmla="*/ 395379 w 506956"/>
              <a:gd name="connsiteY3061" fmla="*/ 321695 h 506956"/>
              <a:gd name="connsiteX3062" fmla="*/ 399187 w 506956"/>
              <a:gd name="connsiteY3062" fmla="*/ 315710 h 506956"/>
              <a:gd name="connsiteX3063" fmla="*/ 403348 w 506956"/>
              <a:gd name="connsiteY3063" fmla="*/ 315710 h 506956"/>
              <a:gd name="connsiteX3064" fmla="*/ 397446 w 506956"/>
              <a:gd name="connsiteY3064" fmla="*/ 324904 h 506956"/>
              <a:gd name="connsiteX3065" fmla="*/ 403756 w 506956"/>
              <a:gd name="connsiteY3065" fmla="*/ 334751 h 506956"/>
              <a:gd name="connsiteX3066" fmla="*/ 399595 w 506956"/>
              <a:gd name="connsiteY3066" fmla="*/ 334751 h 506956"/>
              <a:gd name="connsiteX3067" fmla="*/ 395379 w 506956"/>
              <a:gd name="connsiteY3067" fmla="*/ 328060 h 506956"/>
              <a:gd name="connsiteX3068" fmla="*/ 421179 w 506956"/>
              <a:gd name="connsiteY3068" fmla="*/ 328060 h 506956"/>
              <a:gd name="connsiteX3069" fmla="*/ 416963 w 506956"/>
              <a:gd name="connsiteY3069" fmla="*/ 334751 h 506956"/>
              <a:gd name="connsiteX3070" fmla="*/ 412801 w 506956"/>
              <a:gd name="connsiteY3070" fmla="*/ 334751 h 506956"/>
              <a:gd name="connsiteX3071" fmla="*/ 419112 w 506956"/>
              <a:gd name="connsiteY3071" fmla="*/ 324904 h 506956"/>
              <a:gd name="connsiteX3072" fmla="*/ 413209 w 506956"/>
              <a:gd name="connsiteY3072" fmla="*/ 315710 h 506956"/>
              <a:gd name="connsiteX3073" fmla="*/ 417371 w 506956"/>
              <a:gd name="connsiteY3073" fmla="*/ 315710 h 506956"/>
              <a:gd name="connsiteX3074" fmla="*/ 421179 w 506956"/>
              <a:gd name="connsiteY3074" fmla="*/ 321695 h 506956"/>
              <a:gd name="connsiteX3075" fmla="*/ 424987 w 506956"/>
              <a:gd name="connsiteY3075" fmla="*/ 315710 h 506956"/>
              <a:gd name="connsiteX3076" fmla="*/ 429149 w 506956"/>
              <a:gd name="connsiteY3076" fmla="*/ 315710 h 506956"/>
              <a:gd name="connsiteX3077" fmla="*/ 423246 w 506956"/>
              <a:gd name="connsiteY3077" fmla="*/ 324904 h 506956"/>
              <a:gd name="connsiteX3078" fmla="*/ 429557 w 506956"/>
              <a:gd name="connsiteY3078" fmla="*/ 334751 h 506956"/>
              <a:gd name="connsiteX3079" fmla="*/ 425395 w 506956"/>
              <a:gd name="connsiteY3079" fmla="*/ 334751 h 506956"/>
              <a:gd name="connsiteX3080" fmla="*/ 421179 w 506956"/>
              <a:gd name="connsiteY3080" fmla="*/ 328060 h 506956"/>
              <a:gd name="connsiteX3081" fmla="*/ 446979 w 506956"/>
              <a:gd name="connsiteY3081" fmla="*/ 328060 h 506956"/>
              <a:gd name="connsiteX3082" fmla="*/ 442763 w 506956"/>
              <a:gd name="connsiteY3082" fmla="*/ 334751 h 506956"/>
              <a:gd name="connsiteX3083" fmla="*/ 438601 w 506956"/>
              <a:gd name="connsiteY3083" fmla="*/ 334751 h 506956"/>
              <a:gd name="connsiteX3084" fmla="*/ 444912 w 506956"/>
              <a:gd name="connsiteY3084" fmla="*/ 324904 h 506956"/>
              <a:gd name="connsiteX3085" fmla="*/ 439009 w 506956"/>
              <a:gd name="connsiteY3085" fmla="*/ 315710 h 506956"/>
              <a:gd name="connsiteX3086" fmla="*/ 443171 w 506956"/>
              <a:gd name="connsiteY3086" fmla="*/ 315710 h 506956"/>
              <a:gd name="connsiteX3087" fmla="*/ 446979 w 506956"/>
              <a:gd name="connsiteY3087" fmla="*/ 321695 h 506956"/>
              <a:gd name="connsiteX3088" fmla="*/ 450787 w 506956"/>
              <a:gd name="connsiteY3088" fmla="*/ 315710 h 506956"/>
              <a:gd name="connsiteX3089" fmla="*/ 454949 w 506956"/>
              <a:gd name="connsiteY3089" fmla="*/ 315710 h 506956"/>
              <a:gd name="connsiteX3090" fmla="*/ 449046 w 506956"/>
              <a:gd name="connsiteY3090" fmla="*/ 324904 h 506956"/>
              <a:gd name="connsiteX3091" fmla="*/ 455357 w 506956"/>
              <a:gd name="connsiteY3091" fmla="*/ 334751 h 506956"/>
              <a:gd name="connsiteX3092" fmla="*/ 451195 w 506956"/>
              <a:gd name="connsiteY3092" fmla="*/ 334751 h 506956"/>
              <a:gd name="connsiteX3093" fmla="*/ 446979 w 506956"/>
              <a:gd name="connsiteY3093" fmla="*/ 328060 h 506956"/>
              <a:gd name="connsiteX3094" fmla="*/ 472779 w 506956"/>
              <a:gd name="connsiteY3094" fmla="*/ 328060 h 506956"/>
              <a:gd name="connsiteX3095" fmla="*/ 468563 w 506956"/>
              <a:gd name="connsiteY3095" fmla="*/ 334751 h 506956"/>
              <a:gd name="connsiteX3096" fmla="*/ 464401 w 506956"/>
              <a:gd name="connsiteY3096" fmla="*/ 334751 h 506956"/>
              <a:gd name="connsiteX3097" fmla="*/ 470712 w 506956"/>
              <a:gd name="connsiteY3097" fmla="*/ 324904 h 506956"/>
              <a:gd name="connsiteX3098" fmla="*/ 464809 w 506956"/>
              <a:gd name="connsiteY3098" fmla="*/ 315710 h 506956"/>
              <a:gd name="connsiteX3099" fmla="*/ 468971 w 506956"/>
              <a:gd name="connsiteY3099" fmla="*/ 315710 h 506956"/>
              <a:gd name="connsiteX3100" fmla="*/ 472779 w 506956"/>
              <a:gd name="connsiteY3100" fmla="*/ 321695 h 506956"/>
              <a:gd name="connsiteX3101" fmla="*/ 476587 w 506956"/>
              <a:gd name="connsiteY3101" fmla="*/ 315710 h 506956"/>
              <a:gd name="connsiteX3102" fmla="*/ 480749 w 506956"/>
              <a:gd name="connsiteY3102" fmla="*/ 315710 h 506956"/>
              <a:gd name="connsiteX3103" fmla="*/ 474846 w 506956"/>
              <a:gd name="connsiteY3103" fmla="*/ 324904 h 506956"/>
              <a:gd name="connsiteX3104" fmla="*/ 481157 w 506956"/>
              <a:gd name="connsiteY3104" fmla="*/ 334751 h 506956"/>
              <a:gd name="connsiteX3105" fmla="*/ 476995 w 506956"/>
              <a:gd name="connsiteY3105" fmla="*/ 334751 h 506956"/>
              <a:gd name="connsiteX3106" fmla="*/ 472779 w 506956"/>
              <a:gd name="connsiteY3106" fmla="*/ 328060 h 506956"/>
              <a:gd name="connsiteX3107" fmla="*/ 498579 w 506956"/>
              <a:gd name="connsiteY3107" fmla="*/ 328060 h 506956"/>
              <a:gd name="connsiteX3108" fmla="*/ 494363 w 506956"/>
              <a:gd name="connsiteY3108" fmla="*/ 334751 h 506956"/>
              <a:gd name="connsiteX3109" fmla="*/ 490201 w 506956"/>
              <a:gd name="connsiteY3109" fmla="*/ 334751 h 506956"/>
              <a:gd name="connsiteX3110" fmla="*/ 496512 w 506956"/>
              <a:gd name="connsiteY3110" fmla="*/ 324904 h 506956"/>
              <a:gd name="connsiteX3111" fmla="*/ 490609 w 506956"/>
              <a:gd name="connsiteY3111" fmla="*/ 315710 h 506956"/>
              <a:gd name="connsiteX3112" fmla="*/ 494771 w 506956"/>
              <a:gd name="connsiteY3112" fmla="*/ 315710 h 506956"/>
              <a:gd name="connsiteX3113" fmla="*/ 498579 w 506956"/>
              <a:gd name="connsiteY3113" fmla="*/ 321695 h 506956"/>
              <a:gd name="connsiteX3114" fmla="*/ 502387 w 506956"/>
              <a:gd name="connsiteY3114" fmla="*/ 315710 h 506956"/>
              <a:gd name="connsiteX3115" fmla="*/ 506549 w 506956"/>
              <a:gd name="connsiteY3115" fmla="*/ 315710 h 506956"/>
              <a:gd name="connsiteX3116" fmla="*/ 500646 w 506956"/>
              <a:gd name="connsiteY3116" fmla="*/ 324904 h 506956"/>
              <a:gd name="connsiteX3117" fmla="*/ 506957 w 506956"/>
              <a:gd name="connsiteY3117" fmla="*/ 334751 h 506956"/>
              <a:gd name="connsiteX3118" fmla="*/ 502795 w 506956"/>
              <a:gd name="connsiteY3118" fmla="*/ 334751 h 506956"/>
              <a:gd name="connsiteX3119" fmla="*/ 498579 w 506956"/>
              <a:gd name="connsiteY3119" fmla="*/ 328060 h 506956"/>
              <a:gd name="connsiteX3120" fmla="*/ 8378 w 506956"/>
              <a:gd name="connsiteY3120" fmla="*/ 356761 h 506956"/>
              <a:gd name="connsiteX3121" fmla="*/ 4162 w 506956"/>
              <a:gd name="connsiteY3121" fmla="*/ 363452 h 506956"/>
              <a:gd name="connsiteX3122" fmla="*/ 0 w 506956"/>
              <a:gd name="connsiteY3122" fmla="*/ 363452 h 506956"/>
              <a:gd name="connsiteX3123" fmla="*/ 6310 w 506956"/>
              <a:gd name="connsiteY3123" fmla="*/ 353605 h 506956"/>
              <a:gd name="connsiteX3124" fmla="*/ 408 w 506956"/>
              <a:gd name="connsiteY3124" fmla="*/ 344412 h 506956"/>
              <a:gd name="connsiteX3125" fmla="*/ 4570 w 506956"/>
              <a:gd name="connsiteY3125" fmla="*/ 344412 h 506956"/>
              <a:gd name="connsiteX3126" fmla="*/ 8378 w 506956"/>
              <a:gd name="connsiteY3126" fmla="*/ 350396 h 506956"/>
              <a:gd name="connsiteX3127" fmla="*/ 12186 w 506956"/>
              <a:gd name="connsiteY3127" fmla="*/ 344412 h 506956"/>
              <a:gd name="connsiteX3128" fmla="*/ 16347 w 506956"/>
              <a:gd name="connsiteY3128" fmla="*/ 344412 h 506956"/>
              <a:gd name="connsiteX3129" fmla="*/ 10445 w 506956"/>
              <a:gd name="connsiteY3129" fmla="*/ 353605 h 506956"/>
              <a:gd name="connsiteX3130" fmla="*/ 16755 w 506956"/>
              <a:gd name="connsiteY3130" fmla="*/ 363452 h 506956"/>
              <a:gd name="connsiteX3131" fmla="*/ 12594 w 506956"/>
              <a:gd name="connsiteY3131" fmla="*/ 363452 h 506956"/>
              <a:gd name="connsiteX3132" fmla="*/ 8378 w 506956"/>
              <a:gd name="connsiteY3132" fmla="*/ 356761 h 506956"/>
              <a:gd name="connsiteX3133" fmla="*/ 34178 w 506956"/>
              <a:gd name="connsiteY3133" fmla="*/ 356761 h 506956"/>
              <a:gd name="connsiteX3134" fmla="*/ 29962 w 506956"/>
              <a:gd name="connsiteY3134" fmla="*/ 363452 h 506956"/>
              <a:gd name="connsiteX3135" fmla="*/ 25800 w 506956"/>
              <a:gd name="connsiteY3135" fmla="*/ 363452 h 506956"/>
              <a:gd name="connsiteX3136" fmla="*/ 32110 w 506956"/>
              <a:gd name="connsiteY3136" fmla="*/ 353605 h 506956"/>
              <a:gd name="connsiteX3137" fmla="*/ 26208 w 506956"/>
              <a:gd name="connsiteY3137" fmla="*/ 344412 h 506956"/>
              <a:gd name="connsiteX3138" fmla="*/ 30370 w 506956"/>
              <a:gd name="connsiteY3138" fmla="*/ 344412 h 506956"/>
              <a:gd name="connsiteX3139" fmla="*/ 34178 w 506956"/>
              <a:gd name="connsiteY3139" fmla="*/ 350396 h 506956"/>
              <a:gd name="connsiteX3140" fmla="*/ 37986 w 506956"/>
              <a:gd name="connsiteY3140" fmla="*/ 344412 h 506956"/>
              <a:gd name="connsiteX3141" fmla="*/ 42147 w 506956"/>
              <a:gd name="connsiteY3141" fmla="*/ 344412 h 506956"/>
              <a:gd name="connsiteX3142" fmla="*/ 36245 w 506956"/>
              <a:gd name="connsiteY3142" fmla="*/ 353605 h 506956"/>
              <a:gd name="connsiteX3143" fmla="*/ 42555 w 506956"/>
              <a:gd name="connsiteY3143" fmla="*/ 363452 h 506956"/>
              <a:gd name="connsiteX3144" fmla="*/ 38394 w 506956"/>
              <a:gd name="connsiteY3144" fmla="*/ 363452 h 506956"/>
              <a:gd name="connsiteX3145" fmla="*/ 34178 w 506956"/>
              <a:gd name="connsiteY3145" fmla="*/ 356761 h 506956"/>
              <a:gd name="connsiteX3146" fmla="*/ 59978 w 506956"/>
              <a:gd name="connsiteY3146" fmla="*/ 356761 h 506956"/>
              <a:gd name="connsiteX3147" fmla="*/ 55762 w 506956"/>
              <a:gd name="connsiteY3147" fmla="*/ 363452 h 506956"/>
              <a:gd name="connsiteX3148" fmla="*/ 51600 w 506956"/>
              <a:gd name="connsiteY3148" fmla="*/ 363452 h 506956"/>
              <a:gd name="connsiteX3149" fmla="*/ 57911 w 506956"/>
              <a:gd name="connsiteY3149" fmla="*/ 353605 h 506956"/>
              <a:gd name="connsiteX3150" fmla="*/ 52008 w 506956"/>
              <a:gd name="connsiteY3150" fmla="*/ 344412 h 506956"/>
              <a:gd name="connsiteX3151" fmla="*/ 56170 w 506956"/>
              <a:gd name="connsiteY3151" fmla="*/ 344412 h 506956"/>
              <a:gd name="connsiteX3152" fmla="*/ 59978 w 506956"/>
              <a:gd name="connsiteY3152" fmla="*/ 350396 h 506956"/>
              <a:gd name="connsiteX3153" fmla="*/ 63786 w 506956"/>
              <a:gd name="connsiteY3153" fmla="*/ 344412 h 506956"/>
              <a:gd name="connsiteX3154" fmla="*/ 67948 w 506956"/>
              <a:gd name="connsiteY3154" fmla="*/ 344412 h 506956"/>
              <a:gd name="connsiteX3155" fmla="*/ 62045 w 506956"/>
              <a:gd name="connsiteY3155" fmla="*/ 353605 h 506956"/>
              <a:gd name="connsiteX3156" fmla="*/ 68356 w 506956"/>
              <a:gd name="connsiteY3156" fmla="*/ 363452 h 506956"/>
              <a:gd name="connsiteX3157" fmla="*/ 64194 w 506956"/>
              <a:gd name="connsiteY3157" fmla="*/ 363452 h 506956"/>
              <a:gd name="connsiteX3158" fmla="*/ 59978 w 506956"/>
              <a:gd name="connsiteY3158" fmla="*/ 356761 h 506956"/>
              <a:gd name="connsiteX3159" fmla="*/ 85778 w 506956"/>
              <a:gd name="connsiteY3159" fmla="*/ 356761 h 506956"/>
              <a:gd name="connsiteX3160" fmla="*/ 81562 w 506956"/>
              <a:gd name="connsiteY3160" fmla="*/ 363452 h 506956"/>
              <a:gd name="connsiteX3161" fmla="*/ 77400 w 506956"/>
              <a:gd name="connsiteY3161" fmla="*/ 363452 h 506956"/>
              <a:gd name="connsiteX3162" fmla="*/ 83711 w 506956"/>
              <a:gd name="connsiteY3162" fmla="*/ 353605 h 506956"/>
              <a:gd name="connsiteX3163" fmla="*/ 77808 w 506956"/>
              <a:gd name="connsiteY3163" fmla="*/ 344412 h 506956"/>
              <a:gd name="connsiteX3164" fmla="*/ 81970 w 506956"/>
              <a:gd name="connsiteY3164" fmla="*/ 344412 h 506956"/>
              <a:gd name="connsiteX3165" fmla="*/ 85778 w 506956"/>
              <a:gd name="connsiteY3165" fmla="*/ 350396 h 506956"/>
              <a:gd name="connsiteX3166" fmla="*/ 89586 w 506956"/>
              <a:gd name="connsiteY3166" fmla="*/ 344412 h 506956"/>
              <a:gd name="connsiteX3167" fmla="*/ 93748 w 506956"/>
              <a:gd name="connsiteY3167" fmla="*/ 344412 h 506956"/>
              <a:gd name="connsiteX3168" fmla="*/ 87845 w 506956"/>
              <a:gd name="connsiteY3168" fmla="*/ 353605 h 506956"/>
              <a:gd name="connsiteX3169" fmla="*/ 94156 w 506956"/>
              <a:gd name="connsiteY3169" fmla="*/ 363452 h 506956"/>
              <a:gd name="connsiteX3170" fmla="*/ 89994 w 506956"/>
              <a:gd name="connsiteY3170" fmla="*/ 363452 h 506956"/>
              <a:gd name="connsiteX3171" fmla="*/ 85778 w 506956"/>
              <a:gd name="connsiteY3171" fmla="*/ 356761 h 506956"/>
              <a:gd name="connsiteX3172" fmla="*/ 111578 w 506956"/>
              <a:gd name="connsiteY3172" fmla="*/ 356761 h 506956"/>
              <a:gd name="connsiteX3173" fmla="*/ 107362 w 506956"/>
              <a:gd name="connsiteY3173" fmla="*/ 363452 h 506956"/>
              <a:gd name="connsiteX3174" fmla="*/ 103200 w 506956"/>
              <a:gd name="connsiteY3174" fmla="*/ 363452 h 506956"/>
              <a:gd name="connsiteX3175" fmla="*/ 109511 w 506956"/>
              <a:gd name="connsiteY3175" fmla="*/ 353605 h 506956"/>
              <a:gd name="connsiteX3176" fmla="*/ 103608 w 506956"/>
              <a:gd name="connsiteY3176" fmla="*/ 344412 h 506956"/>
              <a:gd name="connsiteX3177" fmla="*/ 107770 w 506956"/>
              <a:gd name="connsiteY3177" fmla="*/ 344412 h 506956"/>
              <a:gd name="connsiteX3178" fmla="*/ 111578 w 506956"/>
              <a:gd name="connsiteY3178" fmla="*/ 350396 h 506956"/>
              <a:gd name="connsiteX3179" fmla="*/ 115386 w 506956"/>
              <a:gd name="connsiteY3179" fmla="*/ 344412 h 506956"/>
              <a:gd name="connsiteX3180" fmla="*/ 119548 w 506956"/>
              <a:gd name="connsiteY3180" fmla="*/ 344412 h 506956"/>
              <a:gd name="connsiteX3181" fmla="*/ 113645 w 506956"/>
              <a:gd name="connsiteY3181" fmla="*/ 353605 h 506956"/>
              <a:gd name="connsiteX3182" fmla="*/ 119956 w 506956"/>
              <a:gd name="connsiteY3182" fmla="*/ 363452 h 506956"/>
              <a:gd name="connsiteX3183" fmla="*/ 115794 w 506956"/>
              <a:gd name="connsiteY3183" fmla="*/ 363452 h 506956"/>
              <a:gd name="connsiteX3184" fmla="*/ 111578 w 506956"/>
              <a:gd name="connsiteY3184" fmla="*/ 356761 h 506956"/>
              <a:gd name="connsiteX3185" fmla="*/ 137378 w 506956"/>
              <a:gd name="connsiteY3185" fmla="*/ 356761 h 506956"/>
              <a:gd name="connsiteX3186" fmla="*/ 133162 w 506956"/>
              <a:gd name="connsiteY3186" fmla="*/ 363452 h 506956"/>
              <a:gd name="connsiteX3187" fmla="*/ 129000 w 506956"/>
              <a:gd name="connsiteY3187" fmla="*/ 363452 h 506956"/>
              <a:gd name="connsiteX3188" fmla="*/ 135311 w 506956"/>
              <a:gd name="connsiteY3188" fmla="*/ 353605 h 506956"/>
              <a:gd name="connsiteX3189" fmla="*/ 129408 w 506956"/>
              <a:gd name="connsiteY3189" fmla="*/ 344412 h 506956"/>
              <a:gd name="connsiteX3190" fmla="*/ 133570 w 506956"/>
              <a:gd name="connsiteY3190" fmla="*/ 344412 h 506956"/>
              <a:gd name="connsiteX3191" fmla="*/ 137378 w 506956"/>
              <a:gd name="connsiteY3191" fmla="*/ 350396 h 506956"/>
              <a:gd name="connsiteX3192" fmla="*/ 141186 w 506956"/>
              <a:gd name="connsiteY3192" fmla="*/ 344412 h 506956"/>
              <a:gd name="connsiteX3193" fmla="*/ 145348 w 506956"/>
              <a:gd name="connsiteY3193" fmla="*/ 344412 h 506956"/>
              <a:gd name="connsiteX3194" fmla="*/ 139445 w 506956"/>
              <a:gd name="connsiteY3194" fmla="*/ 353605 h 506956"/>
              <a:gd name="connsiteX3195" fmla="*/ 145756 w 506956"/>
              <a:gd name="connsiteY3195" fmla="*/ 363452 h 506956"/>
              <a:gd name="connsiteX3196" fmla="*/ 141594 w 506956"/>
              <a:gd name="connsiteY3196" fmla="*/ 363452 h 506956"/>
              <a:gd name="connsiteX3197" fmla="*/ 137378 w 506956"/>
              <a:gd name="connsiteY3197" fmla="*/ 356761 h 506956"/>
              <a:gd name="connsiteX3198" fmla="*/ 163178 w 506956"/>
              <a:gd name="connsiteY3198" fmla="*/ 356761 h 506956"/>
              <a:gd name="connsiteX3199" fmla="*/ 158962 w 506956"/>
              <a:gd name="connsiteY3199" fmla="*/ 363452 h 506956"/>
              <a:gd name="connsiteX3200" fmla="*/ 154800 w 506956"/>
              <a:gd name="connsiteY3200" fmla="*/ 363452 h 506956"/>
              <a:gd name="connsiteX3201" fmla="*/ 161111 w 506956"/>
              <a:gd name="connsiteY3201" fmla="*/ 353605 h 506956"/>
              <a:gd name="connsiteX3202" fmla="*/ 155208 w 506956"/>
              <a:gd name="connsiteY3202" fmla="*/ 344412 h 506956"/>
              <a:gd name="connsiteX3203" fmla="*/ 159370 w 506956"/>
              <a:gd name="connsiteY3203" fmla="*/ 344412 h 506956"/>
              <a:gd name="connsiteX3204" fmla="*/ 163178 w 506956"/>
              <a:gd name="connsiteY3204" fmla="*/ 350396 h 506956"/>
              <a:gd name="connsiteX3205" fmla="*/ 166986 w 506956"/>
              <a:gd name="connsiteY3205" fmla="*/ 344412 h 506956"/>
              <a:gd name="connsiteX3206" fmla="*/ 171148 w 506956"/>
              <a:gd name="connsiteY3206" fmla="*/ 344412 h 506956"/>
              <a:gd name="connsiteX3207" fmla="*/ 165245 w 506956"/>
              <a:gd name="connsiteY3207" fmla="*/ 353605 h 506956"/>
              <a:gd name="connsiteX3208" fmla="*/ 171556 w 506956"/>
              <a:gd name="connsiteY3208" fmla="*/ 363452 h 506956"/>
              <a:gd name="connsiteX3209" fmla="*/ 167394 w 506956"/>
              <a:gd name="connsiteY3209" fmla="*/ 363452 h 506956"/>
              <a:gd name="connsiteX3210" fmla="*/ 163178 w 506956"/>
              <a:gd name="connsiteY3210" fmla="*/ 356761 h 506956"/>
              <a:gd name="connsiteX3211" fmla="*/ 188978 w 506956"/>
              <a:gd name="connsiteY3211" fmla="*/ 356761 h 506956"/>
              <a:gd name="connsiteX3212" fmla="*/ 184762 w 506956"/>
              <a:gd name="connsiteY3212" fmla="*/ 363452 h 506956"/>
              <a:gd name="connsiteX3213" fmla="*/ 180601 w 506956"/>
              <a:gd name="connsiteY3213" fmla="*/ 363452 h 506956"/>
              <a:gd name="connsiteX3214" fmla="*/ 186911 w 506956"/>
              <a:gd name="connsiteY3214" fmla="*/ 353605 h 506956"/>
              <a:gd name="connsiteX3215" fmla="*/ 181009 w 506956"/>
              <a:gd name="connsiteY3215" fmla="*/ 344412 h 506956"/>
              <a:gd name="connsiteX3216" fmla="*/ 185170 w 506956"/>
              <a:gd name="connsiteY3216" fmla="*/ 344412 h 506956"/>
              <a:gd name="connsiteX3217" fmla="*/ 188978 w 506956"/>
              <a:gd name="connsiteY3217" fmla="*/ 350396 h 506956"/>
              <a:gd name="connsiteX3218" fmla="*/ 192786 w 506956"/>
              <a:gd name="connsiteY3218" fmla="*/ 344412 h 506956"/>
              <a:gd name="connsiteX3219" fmla="*/ 196948 w 506956"/>
              <a:gd name="connsiteY3219" fmla="*/ 344412 h 506956"/>
              <a:gd name="connsiteX3220" fmla="*/ 191045 w 506956"/>
              <a:gd name="connsiteY3220" fmla="*/ 353605 h 506956"/>
              <a:gd name="connsiteX3221" fmla="*/ 197356 w 506956"/>
              <a:gd name="connsiteY3221" fmla="*/ 363452 h 506956"/>
              <a:gd name="connsiteX3222" fmla="*/ 193194 w 506956"/>
              <a:gd name="connsiteY3222" fmla="*/ 363452 h 506956"/>
              <a:gd name="connsiteX3223" fmla="*/ 188978 w 506956"/>
              <a:gd name="connsiteY3223" fmla="*/ 356761 h 506956"/>
              <a:gd name="connsiteX3224" fmla="*/ 214778 w 506956"/>
              <a:gd name="connsiteY3224" fmla="*/ 356761 h 506956"/>
              <a:gd name="connsiteX3225" fmla="*/ 210562 w 506956"/>
              <a:gd name="connsiteY3225" fmla="*/ 363452 h 506956"/>
              <a:gd name="connsiteX3226" fmla="*/ 206401 w 506956"/>
              <a:gd name="connsiteY3226" fmla="*/ 363452 h 506956"/>
              <a:gd name="connsiteX3227" fmla="*/ 212711 w 506956"/>
              <a:gd name="connsiteY3227" fmla="*/ 353605 h 506956"/>
              <a:gd name="connsiteX3228" fmla="*/ 206809 w 506956"/>
              <a:gd name="connsiteY3228" fmla="*/ 344412 h 506956"/>
              <a:gd name="connsiteX3229" fmla="*/ 210970 w 506956"/>
              <a:gd name="connsiteY3229" fmla="*/ 344412 h 506956"/>
              <a:gd name="connsiteX3230" fmla="*/ 214778 w 506956"/>
              <a:gd name="connsiteY3230" fmla="*/ 350396 h 506956"/>
              <a:gd name="connsiteX3231" fmla="*/ 218586 w 506956"/>
              <a:gd name="connsiteY3231" fmla="*/ 344412 h 506956"/>
              <a:gd name="connsiteX3232" fmla="*/ 222748 w 506956"/>
              <a:gd name="connsiteY3232" fmla="*/ 344412 h 506956"/>
              <a:gd name="connsiteX3233" fmla="*/ 216846 w 506956"/>
              <a:gd name="connsiteY3233" fmla="*/ 353605 h 506956"/>
              <a:gd name="connsiteX3234" fmla="*/ 223156 w 506956"/>
              <a:gd name="connsiteY3234" fmla="*/ 363452 h 506956"/>
              <a:gd name="connsiteX3235" fmla="*/ 218994 w 506956"/>
              <a:gd name="connsiteY3235" fmla="*/ 363452 h 506956"/>
              <a:gd name="connsiteX3236" fmla="*/ 214778 w 506956"/>
              <a:gd name="connsiteY3236" fmla="*/ 356761 h 506956"/>
              <a:gd name="connsiteX3237" fmla="*/ 240578 w 506956"/>
              <a:gd name="connsiteY3237" fmla="*/ 356761 h 506956"/>
              <a:gd name="connsiteX3238" fmla="*/ 236362 w 506956"/>
              <a:gd name="connsiteY3238" fmla="*/ 363452 h 506956"/>
              <a:gd name="connsiteX3239" fmla="*/ 232201 w 506956"/>
              <a:gd name="connsiteY3239" fmla="*/ 363452 h 506956"/>
              <a:gd name="connsiteX3240" fmla="*/ 238511 w 506956"/>
              <a:gd name="connsiteY3240" fmla="*/ 353605 h 506956"/>
              <a:gd name="connsiteX3241" fmla="*/ 232609 w 506956"/>
              <a:gd name="connsiteY3241" fmla="*/ 344412 h 506956"/>
              <a:gd name="connsiteX3242" fmla="*/ 236770 w 506956"/>
              <a:gd name="connsiteY3242" fmla="*/ 344412 h 506956"/>
              <a:gd name="connsiteX3243" fmla="*/ 240578 w 506956"/>
              <a:gd name="connsiteY3243" fmla="*/ 350396 h 506956"/>
              <a:gd name="connsiteX3244" fmla="*/ 244386 w 506956"/>
              <a:gd name="connsiteY3244" fmla="*/ 344412 h 506956"/>
              <a:gd name="connsiteX3245" fmla="*/ 248548 w 506956"/>
              <a:gd name="connsiteY3245" fmla="*/ 344412 h 506956"/>
              <a:gd name="connsiteX3246" fmla="*/ 242646 w 506956"/>
              <a:gd name="connsiteY3246" fmla="*/ 353605 h 506956"/>
              <a:gd name="connsiteX3247" fmla="*/ 248956 w 506956"/>
              <a:gd name="connsiteY3247" fmla="*/ 363452 h 506956"/>
              <a:gd name="connsiteX3248" fmla="*/ 244794 w 506956"/>
              <a:gd name="connsiteY3248" fmla="*/ 363452 h 506956"/>
              <a:gd name="connsiteX3249" fmla="*/ 240578 w 506956"/>
              <a:gd name="connsiteY3249" fmla="*/ 356761 h 506956"/>
              <a:gd name="connsiteX3250" fmla="*/ 266378 w 506956"/>
              <a:gd name="connsiteY3250" fmla="*/ 356761 h 506956"/>
              <a:gd name="connsiteX3251" fmla="*/ 262162 w 506956"/>
              <a:gd name="connsiteY3251" fmla="*/ 363452 h 506956"/>
              <a:gd name="connsiteX3252" fmla="*/ 258001 w 506956"/>
              <a:gd name="connsiteY3252" fmla="*/ 363452 h 506956"/>
              <a:gd name="connsiteX3253" fmla="*/ 264311 w 506956"/>
              <a:gd name="connsiteY3253" fmla="*/ 353605 h 506956"/>
              <a:gd name="connsiteX3254" fmla="*/ 258409 w 506956"/>
              <a:gd name="connsiteY3254" fmla="*/ 344412 h 506956"/>
              <a:gd name="connsiteX3255" fmla="*/ 262570 w 506956"/>
              <a:gd name="connsiteY3255" fmla="*/ 344412 h 506956"/>
              <a:gd name="connsiteX3256" fmla="*/ 266378 w 506956"/>
              <a:gd name="connsiteY3256" fmla="*/ 350396 h 506956"/>
              <a:gd name="connsiteX3257" fmla="*/ 270187 w 506956"/>
              <a:gd name="connsiteY3257" fmla="*/ 344412 h 506956"/>
              <a:gd name="connsiteX3258" fmla="*/ 274348 w 506956"/>
              <a:gd name="connsiteY3258" fmla="*/ 344412 h 506956"/>
              <a:gd name="connsiteX3259" fmla="*/ 268446 w 506956"/>
              <a:gd name="connsiteY3259" fmla="*/ 353605 h 506956"/>
              <a:gd name="connsiteX3260" fmla="*/ 274756 w 506956"/>
              <a:gd name="connsiteY3260" fmla="*/ 363452 h 506956"/>
              <a:gd name="connsiteX3261" fmla="*/ 270595 w 506956"/>
              <a:gd name="connsiteY3261" fmla="*/ 363452 h 506956"/>
              <a:gd name="connsiteX3262" fmla="*/ 266378 w 506956"/>
              <a:gd name="connsiteY3262" fmla="*/ 356761 h 506956"/>
              <a:gd name="connsiteX3263" fmla="*/ 292179 w 506956"/>
              <a:gd name="connsiteY3263" fmla="*/ 356761 h 506956"/>
              <a:gd name="connsiteX3264" fmla="*/ 287962 w 506956"/>
              <a:gd name="connsiteY3264" fmla="*/ 363452 h 506956"/>
              <a:gd name="connsiteX3265" fmla="*/ 283801 w 506956"/>
              <a:gd name="connsiteY3265" fmla="*/ 363452 h 506956"/>
              <a:gd name="connsiteX3266" fmla="*/ 290111 w 506956"/>
              <a:gd name="connsiteY3266" fmla="*/ 353605 h 506956"/>
              <a:gd name="connsiteX3267" fmla="*/ 284209 w 506956"/>
              <a:gd name="connsiteY3267" fmla="*/ 344412 h 506956"/>
              <a:gd name="connsiteX3268" fmla="*/ 288370 w 506956"/>
              <a:gd name="connsiteY3268" fmla="*/ 344412 h 506956"/>
              <a:gd name="connsiteX3269" fmla="*/ 292179 w 506956"/>
              <a:gd name="connsiteY3269" fmla="*/ 350396 h 506956"/>
              <a:gd name="connsiteX3270" fmla="*/ 295987 w 506956"/>
              <a:gd name="connsiteY3270" fmla="*/ 344412 h 506956"/>
              <a:gd name="connsiteX3271" fmla="*/ 300148 w 506956"/>
              <a:gd name="connsiteY3271" fmla="*/ 344412 h 506956"/>
              <a:gd name="connsiteX3272" fmla="*/ 294246 w 506956"/>
              <a:gd name="connsiteY3272" fmla="*/ 353605 h 506956"/>
              <a:gd name="connsiteX3273" fmla="*/ 300556 w 506956"/>
              <a:gd name="connsiteY3273" fmla="*/ 363452 h 506956"/>
              <a:gd name="connsiteX3274" fmla="*/ 296395 w 506956"/>
              <a:gd name="connsiteY3274" fmla="*/ 363452 h 506956"/>
              <a:gd name="connsiteX3275" fmla="*/ 292179 w 506956"/>
              <a:gd name="connsiteY3275" fmla="*/ 356761 h 506956"/>
              <a:gd name="connsiteX3276" fmla="*/ 317979 w 506956"/>
              <a:gd name="connsiteY3276" fmla="*/ 356761 h 506956"/>
              <a:gd name="connsiteX3277" fmla="*/ 313762 w 506956"/>
              <a:gd name="connsiteY3277" fmla="*/ 363452 h 506956"/>
              <a:gd name="connsiteX3278" fmla="*/ 309601 w 506956"/>
              <a:gd name="connsiteY3278" fmla="*/ 363452 h 506956"/>
              <a:gd name="connsiteX3279" fmla="*/ 315911 w 506956"/>
              <a:gd name="connsiteY3279" fmla="*/ 353605 h 506956"/>
              <a:gd name="connsiteX3280" fmla="*/ 310009 w 506956"/>
              <a:gd name="connsiteY3280" fmla="*/ 344412 h 506956"/>
              <a:gd name="connsiteX3281" fmla="*/ 314170 w 506956"/>
              <a:gd name="connsiteY3281" fmla="*/ 344412 h 506956"/>
              <a:gd name="connsiteX3282" fmla="*/ 317979 w 506956"/>
              <a:gd name="connsiteY3282" fmla="*/ 350396 h 506956"/>
              <a:gd name="connsiteX3283" fmla="*/ 321787 w 506956"/>
              <a:gd name="connsiteY3283" fmla="*/ 344412 h 506956"/>
              <a:gd name="connsiteX3284" fmla="*/ 325948 w 506956"/>
              <a:gd name="connsiteY3284" fmla="*/ 344412 h 506956"/>
              <a:gd name="connsiteX3285" fmla="*/ 320046 w 506956"/>
              <a:gd name="connsiteY3285" fmla="*/ 353605 h 506956"/>
              <a:gd name="connsiteX3286" fmla="*/ 326356 w 506956"/>
              <a:gd name="connsiteY3286" fmla="*/ 363452 h 506956"/>
              <a:gd name="connsiteX3287" fmla="*/ 322195 w 506956"/>
              <a:gd name="connsiteY3287" fmla="*/ 363452 h 506956"/>
              <a:gd name="connsiteX3288" fmla="*/ 317979 w 506956"/>
              <a:gd name="connsiteY3288" fmla="*/ 356761 h 506956"/>
              <a:gd name="connsiteX3289" fmla="*/ 343779 w 506956"/>
              <a:gd name="connsiteY3289" fmla="*/ 356761 h 506956"/>
              <a:gd name="connsiteX3290" fmla="*/ 339563 w 506956"/>
              <a:gd name="connsiteY3290" fmla="*/ 363452 h 506956"/>
              <a:gd name="connsiteX3291" fmla="*/ 335401 w 506956"/>
              <a:gd name="connsiteY3291" fmla="*/ 363452 h 506956"/>
              <a:gd name="connsiteX3292" fmla="*/ 341711 w 506956"/>
              <a:gd name="connsiteY3292" fmla="*/ 353605 h 506956"/>
              <a:gd name="connsiteX3293" fmla="*/ 335809 w 506956"/>
              <a:gd name="connsiteY3293" fmla="*/ 344412 h 506956"/>
              <a:gd name="connsiteX3294" fmla="*/ 339971 w 506956"/>
              <a:gd name="connsiteY3294" fmla="*/ 344412 h 506956"/>
              <a:gd name="connsiteX3295" fmla="*/ 343779 w 506956"/>
              <a:gd name="connsiteY3295" fmla="*/ 350396 h 506956"/>
              <a:gd name="connsiteX3296" fmla="*/ 347587 w 506956"/>
              <a:gd name="connsiteY3296" fmla="*/ 344412 h 506956"/>
              <a:gd name="connsiteX3297" fmla="*/ 351748 w 506956"/>
              <a:gd name="connsiteY3297" fmla="*/ 344412 h 506956"/>
              <a:gd name="connsiteX3298" fmla="*/ 345846 w 506956"/>
              <a:gd name="connsiteY3298" fmla="*/ 353605 h 506956"/>
              <a:gd name="connsiteX3299" fmla="*/ 352156 w 506956"/>
              <a:gd name="connsiteY3299" fmla="*/ 363452 h 506956"/>
              <a:gd name="connsiteX3300" fmla="*/ 347995 w 506956"/>
              <a:gd name="connsiteY3300" fmla="*/ 363452 h 506956"/>
              <a:gd name="connsiteX3301" fmla="*/ 343779 w 506956"/>
              <a:gd name="connsiteY3301" fmla="*/ 356761 h 506956"/>
              <a:gd name="connsiteX3302" fmla="*/ 369579 w 506956"/>
              <a:gd name="connsiteY3302" fmla="*/ 356761 h 506956"/>
              <a:gd name="connsiteX3303" fmla="*/ 365363 w 506956"/>
              <a:gd name="connsiteY3303" fmla="*/ 363452 h 506956"/>
              <a:gd name="connsiteX3304" fmla="*/ 361201 w 506956"/>
              <a:gd name="connsiteY3304" fmla="*/ 363452 h 506956"/>
              <a:gd name="connsiteX3305" fmla="*/ 367511 w 506956"/>
              <a:gd name="connsiteY3305" fmla="*/ 353605 h 506956"/>
              <a:gd name="connsiteX3306" fmla="*/ 361609 w 506956"/>
              <a:gd name="connsiteY3306" fmla="*/ 344412 h 506956"/>
              <a:gd name="connsiteX3307" fmla="*/ 365771 w 506956"/>
              <a:gd name="connsiteY3307" fmla="*/ 344412 h 506956"/>
              <a:gd name="connsiteX3308" fmla="*/ 369579 w 506956"/>
              <a:gd name="connsiteY3308" fmla="*/ 350396 h 506956"/>
              <a:gd name="connsiteX3309" fmla="*/ 373387 w 506956"/>
              <a:gd name="connsiteY3309" fmla="*/ 344412 h 506956"/>
              <a:gd name="connsiteX3310" fmla="*/ 377548 w 506956"/>
              <a:gd name="connsiteY3310" fmla="*/ 344412 h 506956"/>
              <a:gd name="connsiteX3311" fmla="*/ 371646 w 506956"/>
              <a:gd name="connsiteY3311" fmla="*/ 353605 h 506956"/>
              <a:gd name="connsiteX3312" fmla="*/ 377956 w 506956"/>
              <a:gd name="connsiteY3312" fmla="*/ 363452 h 506956"/>
              <a:gd name="connsiteX3313" fmla="*/ 373795 w 506956"/>
              <a:gd name="connsiteY3313" fmla="*/ 363452 h 506956"/>
              <a:gd name="connsiteX3314" fmla="*/ 369579 w 506956"/>
              <a:gd name="connsiteY3314" fmla="*/ 356761 h 506956"/>
              <a:gd name="connsiteX3315" fmla="*/ 395379 w 506956"/>
              <a:gd name="connsiteY3315" fmla="*/ 356761 h 506956"/>
              <a:gd name="connsiteX3316" fmla="*/ 391163 w 506956"/>
              <a:gd name="connsiteY3316" fmla="*/ 363452 h 506956"/>
              <a:gd name="connsiteX3317" fmla="*/ 387001 w 506956"/>
              <a:gd name="connsiteY3317" fmla="*/ 363452 h 506956"/>
              <a:gd name="connsiteX3318" fmla="*/ 393312 w 506956"/>
              <a:gd name="connsiteY3318" fmla="*/ 353605 h 506956"/>
              <a:gd name="connsiteX3319" fmla="*/ 387409 w 506956"/>
              <a:gd name="connsiteY3319" fmla="*/ 344412 h 506956"/>
              <a:gd name="connsiteX3320" fmla="*/ 391571 w 506956"/>
              <a:gd name="connsiteY3320" fmla="*/ 344412 h 506956"/>
              <a:gd name="connsiteX3321" fmla="*/ 395379 w 506956"/>
              <a:gd name="connsiteY3321" fmla="*/ 350396 h 506956"/>
              <a:gd name="connsiteX3322" fmla="*/ 399187 w 506956"/>
              <a:gd name="connsiteY3322" fmla="*/ 344412 h 506956"/>
              <a:gd name="connsiteX3323" fmla="*/ 403348 w 506956"/>
              <a:gd name="connsiteY3323" fmla="*/ 344412 h 506956"/>
              <a:gd name="connsiteX3324" fmla="*/ 397446 w 506956"/>
              <a:gd name="connsiteY3324" fmla="*/ 353605 h 506956"/>
              <a:gd name="connsiteX3325" fmla="*/ 403756 w 506956"/>
              <a:gd name="connsiteY3325" fmla="*/ 363452 h 506956"/>
              <a:gd name="connsiteX3326" fmla="*/ 399595 w 506956"/>
              <a:gd name="connsiteY3326" fmla="*/ 363452 h 506956"/>
              <a:gd name="connsiteX3327" fmla="*/ 395379 w 506956"/>
              <a:gd name="connsiteY3327" fmla="*/ 356761 h 506956"/>
              <a:gd name="connsiteX3328" fmla="*/ 421179 w 506956"/>
              <a:gd name="connsiteY3328" fmla="*/ 356761 h 506956"/>
              <a:gd name="connsiteX3329" fmla="*/ 416963 w 506956"/>
              <a:gd name="connsiteY3329" fmla="*/ 363452 h 506956"/>
              <a:gd name="connsiteX3330" fmla="*/ 412801 w 506956"/>
              <a:gd name="connsiteY3330" fmla="*/ 363452 h 506956"/>
              <a:gd name="connsiteX3331" fmla="*/ 419112 w 506956"/>
              <a:gd name="connsiteY3331" fmla="*/ 353605 h 506956"/>
              <a:gd name="connsiteX3332" fmla="*/ 413209 w 506956"/>
              <a:gd name="connsiteY3332" fmla="*/ 344412 h 506956"/>
              <a:gd name="connsiteX3333" fmla="*/ 417371 w 506956"/>
              <a:gd name="connsiteY3333" fmla="*/ 344412 h 506956"/>
              <a:gd name="connsiteX3334" fmla="*/ 421179 w 506956"/>
              <a:gd name="connsiteY3334" fmla="*/ 350396 h 506956"/>
              <a:gd name="connsiteX3335" fmla="*/ 424987 w 506956"/>
              <a:gd name="connsiteY3335" fmla="*/ 344412 h 506956"/>
              <a:gd name="connsiteX3336" fmla="*/ 429149 w 506956"/>
              <a:gd name="connsiteY3336" fmla="*/ 344412 h 506956"/>
              <a:gd name="connsiteX3337" fmla="*/ 423246 w 506956"/>
              <a:gd name="connsiteY3337" fmla="*/ 353605 h 506956"/>
              <a:gd name="connsiteX3338" fmla="*/ 429557 w 506956"/>
              <a:gd name="connsiteY3338" fmla="*/ 363452 h 506956"/>
              <a:gd name="connsiteX3339" fmla="*/ 425395 w 506956"/>
              <a:gd name="connsiteY3339" fmla="*/ 363452 h 506956"/>
              <a:gd name="connsiteX3340" fmla="*/ 421179 w 506956"/>
              <a:gd name="connsiteY3340" fmla="*/ 356761 h 506956"/>
              <a:gd name="connsiteX3341" fmla="*/ 446979 w 506956"/>
              <a:gd name="connsiteY3341" fmla="*/ 356761 h 506956"/>
              <a:gd name="connsiteX3342" fmla="*/ 442763 w 506956"/>
              <a:gd name="connsiteY3342" fmla="*/ 363452 h 506956"/>
              <a:gd name="connsiteX3343" fmla="*/ 438601 w 506956"/>
              <a:gd name="connsiteY3343" fmla="*/ 363452 h 506956"/>
              <a:gd name="connsiteX3344" fmla="*/ 444912 w 506956"/>
              <a:gd name="connsiteY3344" fmla="*/ 353605 h 506956"/>
              <a:gd name="connsiteX3345" fmla="*/ 439009 w 506956"/>
              <a:gd name="connsiteY3345" fmla="*/ 344412 h 506956"/>
              <a:gd name="connsiteX3346" fmla="*/ 443171 w 506956"/>
              <a:gd name="connsiteY3346" fmla="*/ 344412 h 506956"/>
              <a:gd name="connsiteX3347" fmla="*/ 446979 w 506956"/>
              <a:gd name="connsiteY3347" fmla="*/ 350396 h 506956"/>
              <a:gd name="connsiteX3348" fmla="*/ 450787 w 506956"/>
              <a:gd name="connsiteY3348" fmla="*/ 344412 h 506956"/>
              <a:gd name="connsiteX3349" fmla="*/ 454949 w 506956"/>
              <a:gd name="connsiteY3349" fmla="*/ 344412 h 506956"/>
              <a:gd name="connsiteX3350" fmla="*/ 449046 w 506956"/>
              <a:gd name="connsiteY3350" fmla="*/ 353605 h 506956"/>
              <a:gd name="connsiteX3351" fmla="*/ 455357 w 506956"/>
              <a:gd name="connsiteY3351" fmla="*/ 363452 h 506956"/>
              <a:gd name="connsiteX3352" fmla="*/ 451195 w 506956"/>
              <a:gd name="connsiteY3352" fmla="*/ 363452 h 506956"/>
              <a:gd name="connsiteX3353" fmla="*/ 446979 w 506956"/>
              <a:gd name="connsiteY3353" fmla="*/ 356761 h 506956"/>
              <a:gd name="connsiteX3354" fmla="*/ 472779 w 506956"/>
              <a:gd name="connsiteY3354" fmla="*/ 356761 h 506956"/>
              <a:gd name="connsiteX3355" fmla="*/ 468563 w 506956"/>
              <a:gd name="connsiteY3355" fmla="*/ 363452 h 506956"/>
              <a:gd name="connsiteX3356" fmla="*/ 464401 w 506956"/>
              <a:gd name="connsiteY3356" fmla="*/ 363452 h 506956"/>
              <a:gd name="connsiteX3357" fmla="*/ 470712 w 506956"/>
              <a:gd name="connsiteY3357" fmla="*/ 353605 h 506956"/>
              <a:gd name="connsiteX3358" fmla="*/ 464809 w 506956"/>
              <a:gd name="connsiteY3358" fmla="*/ 344412 h 506956"/>
              <a:gd name="connsiteX3359" fmla="*/ 468971 w 506956"/>
              <a:gd name="connsiteY3359" fmla="*/ 344412 h 506956"/>
              <a:gd name="connsiteX3360" fmla="*/ 472779 w 506956"/>
              <a:gd name="connsiteY3360" fmla="*/ 350396 h 506956"/>
              <a:gd name="connsiteX3361" fmla="*/ 476587 w 506956"/>
              <a:gd name="connsiteY3361" fmla="*/ 344412 h 506956"/>
              <a:gd name="connsiteX3362" fmla="*/ 480749 w 506956"/>
              <a:gd name="connsiteY3362" fmla="*/ 344412 h 506956"/>
              <a:gd name="connsiteX3363" fmla="*/ 474846 w 506956"/>
              <a:gd name="connsiteY3363" fmla="*/ 353605 h 506956"/>
              <a:gd name="connsiteX3364" fmla="*/ 481157 w 506956"/>
              <a:gd name="connsiteY3364" fmla="*/ 363452 h 506956"/>
              <a:gd name="connsiteX3365" fmla="*/ 476995 w 506956"/>
              <a:gd name="connsiteY3365" fmla="*/ 363452 h 506956"/>
              <a:gd name="connsiteX3366" fmla="*/ 472779 w 506956"/>
              <a:gd name="connsiteY3366" fmla="*/ 356761 h 506956"/>
              <a:gd name="connsiteX3367" fmla="*/ 498579 w 506956"/>
              <a:gd name="connsiteY3367" fmla="*/ 356761 h 506956"/>
              <a:gd name="connsiteX3368" fmla="*/ 494363 w 506956"/>
              <a:gd name="connsiteY3368" fmla="*/ 363452 h 506956"/>
              <a:gd name="connsiteX3369" fmla="*/ 490201 w 506956"/>
              <a:gd name="connsiteY3369" fmla="*/ 363452 h 506956"/>
              <a:gd name="connsiteX3370" fmla="*/ 496512 w 506956"/>
              <a:gd name="connsiteY3370" fmla="*/ 353605 h 506956"/>
              <a:gd name="connsiteX3371" fmla="*/ 490609 w 506956"/>
              <a:gd name="connsiteY3371" fmla="*/ 344412 h 506956"/>
              <a:gd name="connsiteX3372" fmla="*/ 494771 w 506956"/>
              <a:gd name="connsiteY3372" fmla="*/ 344412 h 506956"/>
              <a:gd name="connsiteX3373" fmla="*/ 498579 w 506956"/>
              <a:gd name="connsiteY3373" fmla="*/ 350396 h 506956"/>
              <a:gd name="connsiteX3374" fmla="*/ 502387 w 506956"/>
              <a:gd name="connsiteY3374" fmla="*/ 344412 h 506956"/>
              <a:gd name="connsiteX3375" fmla="*/ 506549 w 506956"/>
              <a:gd name="connsiteY3375" fmla="*/ 344412 h 506956"/>
              <a:gd name="connsiteX3376" fmla="*/ 500646 w 506956"/>
              <a:gd name="connsiteY3376" fmla="*/ 353605 h 506956"/>
              <a:gd name="connsiteX3377" fmla="*/ 506957 w 506956"/>
              <a:gd name="connsiteY3377" fmla="*/ 363452 h 506956"/>
              <a:gd name="connsiteX3378" fmla="*/ 502795 w 506956"/>
              <a:gd name="connsiteY3378" fmla="*/ 363452 h 506956"/>
              <a:gd name="connsiteX3379" fmla="*/ 498579 w 506956"/>
              <a:gd name="connsiteY3379" fmla="*/ 356761 h 506956"/>
              <a:gd name="connsiteX3380" fmla="*/ 8378 w 506956"/>
              <a:gd name="connsiteY3380" fmla="*/ 385462 h 506956"/>
              <a:gd name="connsiteX3381" fmla="*/ 4162 w 506956"/>
              <a:gd name="connsiteY3381" fmla="*/ 392153 h 506956"/>
              <a:gd name="connsiteX3382" fmla="*/ 0 w 506956"/>
              <a:gd name="connsiteY3382" fmla="*/ 392153 h 506956"/>
              <a:gd name="connsiteX3383" fmla="*/ 6310 w 506956"/>
              <a:gd name="connsiteY3383" fmla="*/ 382306 h 506956"/>
              <a:gd name="connsiteX3384" fmla="*/ 408 w 506956"/>
              <a:gd name="connsiteY3384" fmla="*/ 373112 h 506956"/>
              <a:gd name="connsiteX3385" fmla="*/ 4570 w 506956"/>
              <a:gd name="connsiteY3385" fmla="*/ 373112 h 506956"/>
              <a:gd name="connsiteX3386" fmla="*/ 8378 w 506956"/>
              <a:gd name="connsiteY3386" fmla="*/ 379097 h 506956"/>
              <a:gd name="connsiteX3387" fmla="*/ 12186 w 506956"/>
              <a:gd name="connsiteY3387" fmla="*/ 373112 h 506956"/>
              <a:gd name="connsiteX3388" fmla="*/ 16347 w 506956"/>
              <a:gd name="connsiteY3388" fmla="*/ 373112 h 506956"/>
              <a:gd name="connsiteX3389" fmla="*/ 10445 w 506956"/>
              <a:gd name="connsiteY3389" fmla="*/ 382306 h 506956"/>
              <a:gd name="connsiteX3390" fmla="*/ 16755 w 506956"/>
              <a:gd name="connsiteY3390" fmla="*/ 392153 h 506956"/>
              <a:gd name="connsiteX3391" fmla="*/ 12594 w 506956"/>
              <a:gd name="connsiteY3391" fmla="*/ 392153 h 506956"/>
              <a:gd name="connsiteX3392" fmla="*/ 8378 w 506956"/>
              <a:gd name="connsiteY3392" fmla="*/ 385462 h 506956"/>
              <a:gd name="connsiteX3393" fmla="*/ 34178 w 506956"/>
              <a:gd name="connsiteY3393" fmla="*/ 385462 h 506956"/>
              <a:gd name="connsiteX3394" fmla="*/ 29962 w 506956"/>
              <a:gd name="connsiteY3394" fmla="*/ 392153 h 506956"/>
              <a:gd name="connsiteX3395" fmla="*/ 25800 w 506956"/>
              <a:gd name="connsiteY3395" fmla="*/ 392153 h 506956"/>
              <a:gd name="connsiteX3396" fmla="*/ 32110 w 506956"/>
              <a:gd name="connsiteY3396" fmla="*/ 382306 h 506956"/>
              <a:gd name="connsiteX3397" fmla="*/ 26208 w 506956"/>
              <a:gd name="connsiteY3397" fmla="*/ 373112 h 506956"/>
              <a:gd name="connsiteX3398" fmla="*/ 30370 w 506956"/>
              <a:gd name="connsiteY3398" fmla="*/ 373112 h 506956"/>
              <a:gd name="connsiteX3399" fmla="*/ 34178 w 506956"/>
              <a:gd name="connsiteY3399" fmla="*/ 379097 h 506956"/>
              <a:gd name="connsiteX3400" fmla="*/ 37986 w 506956"/>
              <a:gd name="connsiteY3400" fmla="*/ 373112 h 506956"/>
              <a:gd name="connsiteX3401" fmla="*/ 42147 w 506956"/>
              <a:gd name="connsiteY3401" fmla="*/ 373112 h 506956"/>
              <a:gd name="connsiteX3402" fmla="*/ 36245 w 506956"/>
              <a:gd name="connsiteY3402" fmla="*/ 382306 h 506956"/>
              <a:gd name="connsiteX3403" fmla="*/ 42555 w 506956"/>
              <a:gd name="connsiteY3403" fmla="*/ 392153 h 506956"/>
              <a:gd name="connsiteX3404" fmla="*/ 38394 w 506956"/>
              <a:gd name="connsiteY3404" fmla="*/ 392153 h 506956"/>
              <a:gd name="connsiteX3405" fmla="*/ 34178 w 506956"/>
              <a:gd name="connsiteY3405" fmla="*/ 385462 h 506956"/>
              <a:gd name="connsiteX3406" fmla="*/ 59978 w 506956"/>
              <a:gd name="connsiteY3406" fmla="*/ 385462 h 506956"/>
              <a:gd name="connsiteX3407" fmla="*/ 55762 w 506956"/>
              <a:gd name="connsiteY3407" fmla="*/ 392153 h 506956"/>
              <a:gd name="connsiteX3408" fmla="*/ 51600 w 506956"/>
              <a:gd name="connsiteY3408" fmla="*/ 392153 h 506956"/>
              <a:gd name="connsiteX3409" fmla="*/ 57911 w 506956"/>
              <a:gd name="connsiteY3409" fmla="*/ 382306 h 506956"/>
              <a:gd name="connsiteX3410" fmla="*/ 52008 w 506956"/>
              <a:gd name="connsiteY3410" fmla="*/ 373112 h 506956"/>
              <a:gd name="connsiteX3411" fmla="*/ 56170 w 506956"/>
              <a:gd name="connsiteY3411" fmla="*/ 373112 h 506956"/>
              <a:gd name="connsiteX3412" fmla="*/ 59978 w 506956"/>
              <a:gd name="connsiteY3412" fmla="*/ 379097 h 506956"/>
              <a:gd name="connsiteX3413" fmla="*/ 63786 w 506956"/>
              <a:gd name="connsiteY3413" fmla="*/ 373112 h 506956"/>
              <a:gd name="connsiteX3414" fmla="*/ 67948 w 506956"/>
              <a:gd name="connsiteY3414" fmla="*/ 373112 h 506956"/>
              <a:gd name="connsiteX3415" fmla="*/ 62045 w 506956"/>
              <a:gd name="connsiteY3415" fmla="*/ 382306 h 506956"/>
              <a:gd name="connsiteX3416" fmla="*/ 68356 w 506956"/>
              <a:gd name="connsiteY3416" fmla="*/ 392153 h 506956"/>
              <a:gd name="connsiteX3417" fmla="*/ 64194 w 506956"/>
              <a:gd name="connsiteY3417" fmla="*/ 392153 h 506956"/>
              <a:gd name="connsiteX3418" fmla="*/ 59978 w 506956"/>
              <a:gd name="connsiteY3418" fmla="*/ 385462 h 506956"/>
              <a:gd name="connsiteX3419" fmla="*/ 85778 w 506956"/>
              <a:gd name="connsiteY3419" fmla="*/ 385462 h 506956"/>
              <a:gd name="connsiteX3420" fmla="*/ 81562 w 506956"/>
              <a:gd name="connsiteY3420" fmla="*/ 392153 h 506956"/>
              <a:gd name="connsiteX3421" fmla="*/ 77400 w 506956"/>
              <a:gd name="connsiteY3421" fmla="*/ 392153 h 506956"/>
              <a:gd name="connsiteX3422" fmla="*/ 83711 w 506956"/>
              <a:gd name="connsiteY3422" fmla="*/ 382306 h 506956"/>
              <a:gd name="connsiteX3423" fmla="*/ 77808 w 506956"/>
              <a:gd name="connsiteY3423" fmla="*/ 373112 h 506956"/>
              <a:gd name="connsiteX3424" fmla="*/ 81970 w 506956"/>
              <a:gd name="connsiteY3424" fmla="*/ 373112 h 506956"/>
              <a:gd name="connsiteX3425" fmla="*/ 85778 w 506956"/>
              <a:gd name="connsiteY3425" fmla="*/ 379097 h 506956"/>
              <a:gd name="connsiteX3426" fmla="*/ 89586 w 506956"/>
              <a:gd name="connsiteY3426" fmla="*/ 373112 h 506956"/>
              <a:gd name="connsiteX3427" fmla="*/ 93748 w 506956"/>
              <a:gd name="connsiteY3427" fmla="*/ 373112 h 506956"/>
              <a:gd name="connsiteX3428" fmla="*/ 87845 w 506956"/>
              <a:gd name="connsiteY3428" fmla="*/ 382306 h 506956"/>
              <a:gd name="connsiteX3429" fmla="*/ 94156 w 506956"/>
              <a:gd name="connsiteY3429" fmla="*/ 392153 h 506956"/>
              <a:gd name="connsiteX3430" fmla="*/ 89994 w 506956"/>
              <a:gd name="connsiteY3430" fmla="*/ 392153 h 506956"/>
              <a:gd name="connsiteX3431" fmla="*/ 85778 w 506956"/>
              <a:gd name="connsiteY3431" fmla="*/ 385462 h 506956"/>
              <a:gd name="connsiteX3432" fmla="*/ 111578 w 506956"/>
              <a:gd name="connsiteY3432" fmla="*/ 385462 h 506956"/>
              <a:gd name="connsiteX3433" fmla="*/ 107362 w 506956"/>
              <a:gd name="connsiteY3433" fmla="*/ 392153 h 506956"/>
              <a:gd name="connsiteX3434" fmla="*/ 103200 w 506956"/>
              <a:gd name="connsiteY3434" fmla="*/ 392153 h 506956"/>
              <a:gd name="connsiteX3435" fmla="*/ 109511 w 506956"/>
              <a:gd name="connsiteY3435" fmla="*/ 382306 h 506956"/>
              <a:gd name="connsiteX3436" fmla="*/ 103608 w 506956"/>
              <a:gd name="connsiteY3436" fmla="*/ 373112 h 506956"/>
              <a:gd name="connsiteX3437" fmla="*/ 107770 w 506956"/>
              <a:gd name="connsiteY3437" fmla="*/ 373112 h 506956"/>
              <a:gd name="connsiteX3438" fmla="*/ 111578 w 506956"/>
              <a:gd name="connsiteY3438" fmla="*/ 379097 h 506956"/>
              <a:gd name="connsiteX3439" fmla="*/ 115386 w 506956"/>
              <a:gd name="connsiteY3439" fmla="*/ 373112 h 506956"/>
              <a:gd name="connsiteX3440" fmla="*/ 119548 w 506956"/>
              <a:gd name="connsiteY3440" fmla="*/ 373112 h 506956"/>
              <a:gd name="connsiteX3441" fmla="*/ 113645 w 506956"/>
              <a:gd name="connsiteY3441" fmla="*/ 382306 h 506956"/>
              <a:gd name="connsiteX3442" fmla="*/ 119956 w 506956"/>
              <a:gd name="connsiteY3442" fmla="*/ 392153 h 506956"/>
              <a:gd name="connsiteX3443" fmla="*/ 115794 w 506956"/>
              <a:gd name="connsiteY3443" fmla="*/ 392153 h 506956"/>
              <a:gd name="connsiteX3444" fmla="*/ 111578 w 506956"/>
              <a:gd name="connsiteY3444" fmla="*/ 385462 h 506956"/>
              <a:gd name="connsiteX3445" fmla="*/ 137378 w 506956"/>
              <a:gd name="connsiteY3445" fmla="*/ 385462 h 506956"/>
              <a:gd name="connsiteX3446" fmla="*/ 133162 w 506956"/>
              <a:gd name="connsiteY3446" fmla="*/ 392153 h 506956"/>
              <a:gd name="connsiteX3447" fmla="*/ 129000 w 506956"/>
              <a:gd name="connsiteY3447" fmla="*/ 392153 h 506956"/>
              <a:gd name="connsiteX3448" fmla="*/ 135311 w 506956"/>
              <a:gd name="connsiteY3448" fmla="*/ 382306 h 506956"/>
              <a:gd name="connsiteX3449" fmla="*/ 129408 w 506956"/>
              <a:gd name="connsiteY3449" fmla="*/ 373112 h 506956"/>
              <a:gd name="connsiteX3450" fmla="*/ 133570 w 506956"/>
              <a:gd name="connsiteY3450" fmla="*/ 373112 h 506956"/>
              <a:gd name="connsiteX3451" fmla="*/ 137378 w 506956"/>
              <a:gd name="connsiteY3451" fmla="*/ 379097 h 506956"/>
              <a:gd name="connsiteX3452" fmla="*/ 141186 w 506956"/>
              <a:gd name="connsiteY3452" fmla="*/ 373112 h 506956"/>
              <a:gd name="connsiteX3453" fmla="*/ 145348 w 506956"/>
              <a:gd name="connsiteY3453" fmla="*/ 373112 h 506956"/>
              <a:gd name="connsiteX3454" fmla="*/ 139445 w 506956"/>
              <a:gd name="connsiteY3454" fmla="*/ 382306 h 506956"/>
              <a:gd name="connsiteX3455" fmla="*/ 145756 w 506956"/>
              <a:gd name="connsiteY3455" fmla="*/ 392153 h 506956"/>
              <a:gd name="connsiteX3456" fmla="*/ 141594 w 506956"/>
              <a:gd name="connsiteY3456" fmla="*/ 392153 h 506956"/>
              <a:gd name="connsiteX3457" fmla="*/ 137378 w 506956"/>
              <a:gd name="connsiteY3457" fmla="*/ 385462 h 506956"/>
              <a:gd name="connsiteX3458" fmla="*/ 163178 w 506956"/>
              <a:gd name="connsiteY3458" fmla="*/ 385462 h 506956"/>
              <a:gd name="connsiteX3459" fmla="*/ 158962 w 506956"/>
              <a:gd name="connsiteY3459" fmla="*/ 392153 h 506956"/>
              <a:gd name="connsiteX3460" fmla="*/ 154800 w 506956"/>
              <a:gd name="connsiteY3460" fmla="*/ 392153 h 506956"/>
              <a:gd name="connsiteX3461" fmla="*/ 161111 w 506956"/>
              <a:gd name="connsiteY3461" fmla="*/ 382306 h 506956"/>
              <a:gd name="connsiteX3462" fmla="*/ 155208 w 506956"/>
              <a:gd name="connsiteY3462" fmla="*/ 373112 h 506956"/>
              <a:gd name="connsiteX3463" fmla="*/ 159370 w 506956"/>
              <a:gd name="connsiteY3463" fmla="*/ 373112 h 506956"/>
              <a:gd name="connsiteX3464" fmla="*/ 163178 w 506956"/>
              <a:gd name="connsiteY3464" fmla="*/ 379097 h 506956"/>
              <a:gd name="connsiteX3465" fmla="*/ 166986 w 506956"/>
              <a:gd name="connsiteY3465" fmla="*/ 373112 h 506956"/>
              <a:gd name="connsiteX3466" fmla="*/ 171148 w 506956"/>
              <a:gd name="connsiteY3466" fmla="*/ 373112 h 506956"/>
              <a:gd name="connsiteX3467" fmla="*/ 165245 w 506956"/>
              <a:gd name="connsiteY3467" fmla="*/ 382306 h 506956"/>
              <a:gd name="connsiteX3468" fmla="*/ 171556 w 506956"/>
              <a:gd name="connsiteY3468" fmla="*/ 392153 h 506956"/>
              <a:gd name="connsiteX3469" fmla="*/ 167394 w 506956"/>
              <a:gd name="connsiteY3469" fmla="*/ 392153 h 506956"/>
              <a:gd name="connsiteX3470" fmla="*/ 163178 w 506956"/>
              <a:gd name="connsiteY3470" fmla="*/ 385462 h 506956"/>
              <a:gd name="connsiteX3471" fmla="*/ 188978 w 506956"/>
              <a:gd name="connsiteY3471" fmla="*/ 385462 h 506956"/>
              <a:gd name="connsiteX3472" fmla="*/ 184762 w 506956"/>
              <a:gd name="connsiteY3472" fmla="*/ 392153 h 506956"/>
              <a:gd name="connsiteX3473" fmla="*/ 180601 w 506956"/>
              <a:gd name="connsiteY3473" fmla="*/ 392153 h 506956"/>
              <a:gd name="connsiteX3474" fmla="*/ 186911 w 506956"/>
              <a:gd name="connsiteY3474" fmla="*/ 382306 h 506956"/>
              <a:gd name="connsiteX3475" fmla="*/ 181009 w 506956"/>
              <a:gd name="connsiteY3475" fmla="*/ 373112 h 506956"/>
              <a:gd name="connsiteX3476" fmla="*/ 185170 w 506956"/>
              <a:gd name="connsiteY3476" fmla="*/ 373112 h 506956"/>
              <a:gd name="connsiteX3477" fmla="*/ 188978 w 506956"/>
              <a:gd name="connsiteY3477" fmla="*/ 379097 h 506956"/>
              <a:gd name="connsiteX3478" fmla="*/ 192786 w 506956"/>
              <a:gd name="connsiteY3478" fmla="*/ 373112 h 506956"/>
              <a:gd name="connsiteX3479" fmla="*/ 196948 w 506956"/>
              <a:gd name="connsiteY3479" fmla="*/ 373112 h 506956"/>
              <a:gd name="connsiteX3480" fmla="*/ 191045 w 506956"/>
              <a:gd name="connsiteY3480" fmla="*/ 382306 h 506956"/>
              <a:gd name="connsiteX3481" fmla="*/ 197356 w 506956"/>
              <a:gd name="connsiteY3481" fmla="*/ 392153 h 506956"/>
              <a:gd name="connsiteX3482" fmla="*/ 193194 w 506956"/>
              <a:gd name="connsiteY3482" fmla="*/ 392153 h 506956"/>
              <a:gd name="connsiteX3483" fmla="*/ 188978 w 506956"/>
              <a:gd name="connsiteY3483" fmla="*/ 385462 h 506956"/>
              <a:gd name="connsiteX3484" fmla="*/ 214778 w 506956"/>
              <a:gd name="connsiteY3484" fmla="*/ 385462 h 506956"/>
              <a:gd name="connsiteX3485" fmla="*/ 210562 w 506956"/>
              <a:gd name="connsiteY3485" fmla="*/ 392153 h 506956"/>
              <a:gd name="connsiteX3486" fmla="*/ 206401 w 506956"/>
              <a:gd name="connsiteY3486" fmla="*/ 392153 h 506956"/>
              <a:gd name="connsiteX3487" fmla="*/ 212711 w 506956"/>
              <a:gd name="connsiteY3487" fmla="*/ 382306 h 506956"/>
              <a:gd name="connsiteX3488" fmla="*/ 206809 w 506956"/>
              <a:gd name="connsiteY3488" fmla="*/ 373112 h 506956"/>
              <a:gd name="connsiteX3489" fmla="*/ 210970 w 506956"/>
              <a:gd name="connsiteY3489" fmla="*/ 373112 h 506956"/>
              <a:gd name="connsiteX3490" fmla="*/ 214778 w 506956"/>
              <a:gd name="connsiteY3490" fmla="*/ 379097 h 506956"/>
              <a:gd name="connsiteX3491" fmla="*/ 218586 w 506956"/>
              <a:gd name="connsiteY3491" fmla="*/ 373112 h 506956"/>
              <a:gd name="connsiteX3492" fmla="*/ 222748 w 506956"/>
              <a:gd name="connsiteY3492" fmla="*/ 373112 h 506956"/>
              <a:gd name="connsiteX3493" fmla="*/ 216846 w 506956"/>
              <a:gd name="connsiteY3493" fmla="*/ 382306 h 506956"/>
              <a:gd name="connsiteX3494" fmla="*/ 223156 w 506956"/>
              <a:gd name="connsiteY3494" fmla="*/ 392153 h 506956"/>
              <a:gd name="connsiteX3495" fmla="*/ 218994 w 506956"/>
              <a:gd name="connsiteY3495" fmla="*/ 392153 h 506956"/>
              <a:gd name="connsiteX3496" fmla="*/ 214778 w 506956"/>
              <a:gd name="connsiteY3496" fmla="*/ 385462 h 506956"/>
              <a:gd name="connsiteX3497" fmla="*/ 240578 w 506956"/>
              <a:gd name="connsiteY3497" fmla="*/ 385462 h 506956"/>
              <a:gd name="connsiteX3498" fmla="*/ 236362 w 506956"/>
              <a:gd name="connsiteY3498" fmla="*/ 392153 h 506956"/>
              <a:gd name="connsiteX3499" fmla="*/ 232201 w 506956"/>
              <a:gd name="connsiteY3499" fmla="*/ 392153 h 506956"/>
              <a:gd name="connsiteX3500" fmla="*/ 238511 w 506956"/>
              <a:gd name="connsiteY3500" fmla="*/ 382306 h 506956"/>
              <a:gd name="connsiteX3501" fmla="*/ 232609 w 506956"/>
              <a:gd name="connsiteY3501" fmla="*/ 373112 h 506956"/>
              <a:gd name="connsiteX3502" fmla="*/ 236770 w 506956"/>
              <a:gd name="connsiteY3502" fmla="*/ 373112 h 506956"/>
              <a:gd name="connsiteX3503" fmla="*/ 240578 w 506956"/>
              <a:gd name="connsiteY3503" fmla="*/ 379097 h 506956"/>
              <a:gd name="connsiteX3504" fmla="*/ 244386 w 506956"/>
              <a:gd name="connsiteY3504" fmla="*/ 373112 h 506956"/>
              <a:gd name="connsiteX3505" fmla="*/ 248548 w 506956"/>
              <a:gd name="connsiteY3505" fmla="*/ 373112 h 506956"/>
              <a:gd name="connsiteX3506" fmla="*/ 242646 w 506956"/>
              <a:gd name="connsiteY3506" fmla="*/ 382306 h 506956"/>
              <a:gd name="connsiteX3507" fmla="*/ 248956 w 506956"/>
              <a:gd name="connsiteY3507" fmla="*/ 392153 h 506956"/>
              <a:gd name="connsiteX3508" fmla="*/ 244794 w 506956"/>
              <a:gd name="connsiteY3508" fmla="*/ 392153 h 506956"/>
              <a:gd name="connsiteX3509" fmla="*/ 240578 w 506956"/>
              <a:gd name="connsiteY3509" fmla="*/ 385462 h 506956"/>
              <a:gd name="connsiteX3510" fmla="*/ 266378 w 506956"/>
              <a:gd name="connsiteY3510" fmla="*/ 385462 h 506956"/>
              <a:gd name="connsiteX3511" fmla="*/ 262162 w 506956"/>
              <a:gd name="connsiteY3511" fmla="*/ 392153 h 506956"/>
              <a:gd name="connsiteX3512" fmla="*/ 258001 w 506956"/>
              <a:gd name="connsiteY3512" fmla="*/ 392153 h 506956"/>
              <a:gd name="connsiteX3513" fmla="*/ 264311 w 506956"/>
              <a:gd name="connsiteY3513" fmla="*/ 382306 h 506956"/>
              <a:gd name="connsiteX3514" fmla="*/ 258409 w 506956"/>
              <a:gd name="connsiteY3514" fmla="*/ 373112 h 506956"/>
              <a:gd name="connsiteX3515" fmla="*/ 262570 w 506956"/>
              <a:gd name="connsiteY3515" fmla="*/ 373112 h 506956"/>
              <a:gd name="connsiteX3516" fmla="*/ 266378 w 506956"/>
              <a:gd name="connsiteY3516" fmla="*/ 379097 h 506956"/>
              <a:gd name="connsiteX3517" fmla="*/ 270187 w 506956"/>
              <a:gd name="connsiteY3517" fmla="*/ 373112 h 506956"/>
              <a:gd name="connsiteX3518" fmla="*/ 274348 w 506956"/>
              <a:gd name="connsiteY3518" fmla="*/ 373112 h 506956"/>
              <a:gd name="connsiteX3519" fmla="*/ 268446 w 506956"/>
              <a:gd name="connsiteY3519" fmla="*/ 382306 h 506956"/>
              <a:gd name="connsiteX3520" fmla="*/ 274756 w 506956"/>
              <a:gd name="connsiteY3520" fmla="*/ 392153 h 506956"/>
              <a:gd name="connsiteX3521" fmla="*/ 270595 w 506956"/>
              <a:gd name="connsiteY3521" fmla="*/ 392153 h 506956"/>
              <a:gd name="connsiteX3522" fmla="*/ 266378 w 506956"/>
              <a:gd name="connsiteY3522" fmla="*/ 385462 h 506956"/>
              <a:gd name="connsiteX3523" fmla="*/ 292179 w 506956"/>
              <a:gd name="connsiteY3523" fmla="*/ 385462 h 506956"/>
              <a:gd name="connsiteX3524" fmla="*/ 287962 w 506956"/>
              <a:gd name="connsiteY3524" fmla="*/ 392153 h 506956"/>
              <a:gd name="connsiteX3525" fmla="*/ 283801 w 506956"/>
              <a:gd name="connsiteY3525" fmla="*/ 392153 h 506956"/>
              <a:gd name="connsiteX3526" fmla="*/ 290111 w 506956"/>
              <a:gd name="connsiteY3526" fmla="*/ 382306 h 506956"/>
              <a:gd name="connsiteX3527" fmla="*/ 284209 w 506956"/>
              <a:gd name="connsiteY3527" fmla="*/ 373112 h 506956"/>
              <a:gd name="connsiteX3528" fmla="*/ 288370 w 506956"/>
              <a:gd name="connsiteY3528" fmla="*/ 373112 h 506956"/>
              <a:gd name="connsiteX3529" fmla="*/ 292179 w 506956"/>
              <a:gd name="connsiteY3529" fmla="*/ 379097 h 506956"/>
              <a:gd name="connsiteX3530" fmla="*/ 295987 w 506956"/>
              <a:gd name="connsiteY3530" fmla="*/ 373112 h 506956"/>
              <a:gd name="connsiteX3531" fmla="*/ 300148 w 506956"/>
              <a:gd name="connsiteY3531" fmla="*/ 373112 h 506956"/>
              <a:gd name="connsiteX3532" fmla="*/ 294246 w 506956"/>
              <a:gd name="connsiteY3532" fmla="*/ 382306 h 506956"/>
              <a:gd name="connsiteX3533" fmla="*/ 300556 w 506956"/>
              <a:gd name="connsiteY3533" fmla="*/ 392153 h 506956"/>
              <a:gd name="connsiteX3534" fmla="*/ 296395 w 506956"/>
              <a:gd name="connsiteY3534" fmla="*/ 392153 h 506956"/>
              <a:gd name="connsiteX3535" fmla="*/ 292179 w 506956"/>
              <a:gd name="connsiteY3535" fmla="*/ 385462 h 506956"/>
              <a:gd name="connsiteX3536" fmla="*/ 317979 w 506956"/>
              <a:gd name="connsiteY3536" fmla="*/ 385462 h 506956"/>
              <a:gd name="connsiteX3537" fmla="*/ 313762 w 506956"/>
              <a:gd name="connsiteY3537" fmla="*/ 392153 h 506956"/>
              <a:gd name="connsiteX3538" fmla="*/ 309601 w 506956"/>
              <a:gd name="connsiteY3538" fmla="*/ 392153 h 506956"/>
              <a:gd name="connsiteX3539" fmla="*/ 315911 w 506956"/>
              <a:gd name="connsiteY3539" fmla="*/ 382306 h 506956"/>
              <a:gd name="connsiteX3540" fmla="*/ 310009 w 506956"/>
              <a:gd name="connsiteY3540" fmla="*/ 373112 h 506956"/>
              <a:gd name="connsiteX3541" fmla="*/ 314170 w 506956"/>
              <a:gd name="connsiteY3541" fmla="*/ 373112 h 506956"/>
              <a:gd name="connsiteX3542" fmla="*/ 317979 w 506956"/>
              <a:gd name="connsiteY3542" fmla="*/ 379097 h 506956"/>
              <a:gd name="connsiteX3543" fmla="*/ 321787 w 506956"/>
              <a:gd name="connsiteY3543" fmla="*/ 373112 h 506956"/>
              <a:gd name="connsiteX3544" fmla="*/ 325948 w 506956"/>
              <a:gd name="connsiteY3544" fmla="*/ 373112 h 506956"/>
              <a:gd name="connsiteX3545" fmla="*/ 320046 w 506956"/>
              <a:gd name="connsiteY3545" fmla="*/ 382306 h 506956"/>
              <a:gd name="connsiteX3546" fmla="*/ 326356 w 506956"/>
              <a:gd name="connsiteY3546" fmla="*/ 392153 h 506956"/>
              <a:gd name="connsiteX3547" fmla="*/ 322195 w 506956"/>
              <a:gd name="connsiteY3547" fmla="*/ 392153 h 506956"/>
              <a:gd name="connsiteX3548" fmla="*/ 317979 w 506956"/>
              <a:gd name="connsiteY3548" fmla="*/ 385462 h 506956"/>
              <a:gd name="connsiteX3549" fmla="*/ 343779 w 506956"/>
              <a:gd name="connsiteY3549" fmla="*/ 385462 h 506956"/>
              <a:gd name="connsiteX3550" fmla="*/ 339563 w 506956"/>
              <a:gd name="connsiteY3550" fmla="*/ 392153 h 506956"/>
              <a:gd name="connsiteX3551" fmla="*/ 335401 w 506956"/>
              <a:gd name="connsiteY3551" fmla="*/ 392153 h 506956"/>
              <a:gd name="connsiteX3552" fmla="*/ 341711 w 506956"/>
              <a:gd name="connsiteY3552" fmla="*/ 382306 h 506956"/>
              <a:gd name="connsiteX3553" fmla="*/ 335809 w 506956"/>
              <a:gd name="connsiteY3553" fmla="*/ 373112 h 506956"/>
              <a:gd name="connsiteX3554" fmla="*/ 339971 w 506956"/>
              <a:gd name="connsiteY3554" fmla="*/ 373112 h 506956"/>
              <a:gd name="connsiteX3555" fmla="*/ 343779 w 506956"/>
              <a:gd name="connsiteY3555" fmla="*/ 379097 h 506956"/>
              <a:gd name="connsiteX3556" fmla="*/ 347587 w 506956"/>
              <a:gd name="connsiteY3556" fmla="*/ 373112 h 506956"/>
              <a:gd name="connsiteX3557" fmla="*/ 351748 w 506956"/>
              <a:gd name="connsiteY3557" fmla="*/ 373112 h 506956"/>
              <a:gd name="connsiteX3558" fmla="*/ 345846 w 506956"/>
              <a:gd name="connsiteY3558" fmla="*/ 382306 h 506956"/>
              <a:gd name="connsiteX3559" fmla="*/ 352156 w 506956"/>
              <a:gd name="connsiteY3559" fmla="*/ 392153 h 506956"/>
              <a:gd name="connsiteX3560" fmla="*/ 347995 w 506956"/>
              <a:gd name="connsiteY3560" fmla="*/ 392153 h 506956"/>
              <a:gd name="connsiteX3561" fmla="*/ 343779 w 506956"/>
              <a:gd name="connsiteY3561" fmla="*/ 385462 h 506956"/>
              <a:gd name="connsiteX3562" fmla="*/ 369579 w 506956"/>
              <a:gd name="connsiteY3562" fmla="*/ 385462 h 506956"/>
              <a:gd name="connsiteX3563" fmla="*/ 365363 w 506956"/>
              <a:gd name="connsiteY3563" fmla="*/ 392153 h 506956"/>
              <a:gd name="connsiteX3564" fmla="*/ 361201 w 506956"/>
              <a:gd name="connsiteY3564" fmla="*/ 392153 h 506956"/>
              <a:gd name="connsiteX3565" fmla="*/ 367511 w 506956"/>
              <a:gd name="connsiteY3565" fmla="*/ 382306 h 506956"/>
              <a:gd name="connsiteX3566" fmla="*/ 361609 w 506956"/>
              <a:gd name="connsiteY3566" fmla="*/ 373112 h 506956"/>
              <a:gd name="connsiteX3567" fmla="*/ 365771 w 506956"/>
              <a:gd name="connsiteY3567" fmla="*/ 373112 h 506956"/>
              <a:gd name="connsiteX3568" fmla="*/ 369579 w 506956"/>
              <a:gd name="connsiteY3568" fmla="*/ 379097 h 506956"/>
              <a:gd name="connsiteX3569" fmla="*/ 373387 w 506956"/>
              <a:gd name="connsiteY3569" fmla="*/ 373112 h 506956"/>
              <a:gd name="connsiteX3570" fmla="*/ 377548 w 506956"/>
              <a:gd name="connsiteY3570" fmla="*/ 373112 h 506956"/>
              <a:gd name="connsiteX3571" fmla="*/ 371646 w 506956"/>
              <a:gd name="connsiteY3571" fmla="*/ 382306 h 506956"/>
              <a:gd name="connsiteX3572" fmla="*/ 377956 w 506956"/>
              <a:gd name="connsiteY3572" fmla="*/ 392153 h 506956"/>
              <a:gd name="connsiteX3573" fmla="*/ 373795 w 506956"/>
              <a:gd name="connsiteY3573" fmla="*/ 392153 h 506956"/>
              <a:gd name="connsiteX3574" fmla="*/ 369579 w 506956"/>
              <a:gd name="connsiteY3574" fmla="*/ 385462 h 506956"/>
              <a:gd name="connsiteX3575" fmla="*/ 395379 w 506956"/>
              <a:gd name="connsiteY3575" fmla="*/ 385462 h 506956"/>
              <a:gd name="connsiteX3576" fmla="*/ 391163 w 506956"/>
              <a:gd name="connsiteY3576" fmla="*/ 392153 h 506956"/>
              <a:gd name="connsiteX3577" fmla="*/ 387001 w 506956"/>
              <a:gd name="connsiteY3577" fmla="*/ 392153 h 506956"/>
              <a:gd name="connsiteX3578" fmla="*/ 393312 w 506956"/>
              <a:gd name="connsiteY3578" fmla="*/ 382306 h 506956"/>
              <a:gd name="connsiteX3579" fmla="*/ 387409 w 506956"/>
              <a:gd name="connsiteY3579" fmla="*/ 373112 h 506956"/>
              <a:gd name="connsiteX3580" fmla="*/ 391571 w 506956"/>
              <a:gd name="connsiteY3580" fmla="*/ 373112 h 506956"/>
              <a:gd name="connsiteX3581" fmla="*/ 395379 w 506956"/>
              <a:gd name="connsiteY3581" fmla="*/ 379097 h 506956"/>
              <a:gd name="connsiteX3582" fmla="*/ 399187 w 506956"/>
              <a:gd name="connsiteY3582" fmla="*/ 373112 h 506956"/>
              <a:gd name="connsiteX3583" fmla="*/ 403348 w 506956"/>
              <a:gd name="connsiteY3583" fmla="*/ 373112 h 506956"/>
              <a:gd name="connsiteX3584" fmla="*/ 397446 w 506956"/>
              <a:gd name="connsiteY3584" fmla="*/ 382306 h 506956"/>
              <a:gd name="connsiteX3585" fmla="*/ 403756 w 506956"/>
              <a:gd name="connsiteY3585" fmla="*/ 392153 h 506956"/>
              <a:gd name="connsiteX3586" fmla="*/ 399595 w 506956"/>
              <a:gd name="connsiteY3586" fmla="*/ 392153 h 506956"/>
              <a:gd name="connsiteX3587" fmla="*/ 395379 w 506956"/>
              <a:gd name="connsiteY3587" fmla="*/ 385462 h 506956"/>
              <a:gd name="connsiteX3588" fmla="*/ 421179 w 506956"/>
              <a:gd name="connsiteY3588" fmla="*/ 385462 h 506956"/>
              <a:gd name="connsiteX3589" fmla="*/ 416963 w 506956"/>
              <a:gd name="connsiteY3589" fmla="*/ 392153 h 506956"/>
              <a:gd name="connsiteX3590" fmla="*/ 412801 w 506956"/>
              <a:gd name="connsiteY3590" fmla="*/ 392153 h 506956"/>
              <a:gd name="connsiteX3591" fmla="*/ 419112 w 506956"/>
              <a:gd name="connsiteY3591" fmla="*/ 382306 h 506956"/>
              <a:gd name="connsiteX3592" fmla="*/ 413209 w 506956"/>
              <a:gd name="connsiteY3592" fmla="*/ 373112 h 506956"/>
              <a:gd name="connsiteX3593" fmla="*/ 417371 w 506956"/>
              <a:gd name="connsiteY3593" fmla="*/ 373112 h 506956"/>
              <a:gd name="connsiteX3594" fmla="*/ 421179 w 506956"/>
              <a:gd name="connsiteY3594" fmla="*/ 379097 h 506956"/>
              <a:gd name="connsiteX3595" fmla="*/ 424987 w 506956"/>
              <a:gd name="connsiteY3595" fmla="*/ 373112 h 506956"/>
              <a:gd name="connsiteX3596" fmla="*/ 429149 w 506956"/>
              <a:gd name="connsiteY3596" fmla="*/ 373112 h 506956"/>
              <a:gd name="connsiteX3597" fmla="*/ 423246 w 506956"/>
              <a:gd name="connsiteY3597" fmla="*/ 382306 h 506956"/>
              <a:gd name="connsiteX3598" fmla="*/ 429557 w 506956"/>
              <a:gd name="connsiteY3598" fmla="*/ 392153 h 506956"/>
              <a:gd name="connsiteX3599" fmla="*/ 425395 w 506956"/>
              <a:gd name="connsiteY3599" fmla="*/ 392153 h 506956"/>
              <a:gd name="connsiteX3600" fmla="*/ 421179 w 506956"/>
              <a:gd name="connsiteY3600" fmla="*/ 385462 h 506956"/>
              <a:gd name="connsiteX3601" fmla="*/ 446979 w 506956"/>
              <a:gd name="connsiteY3601" fmla="*/ 385462 h 506956"/>
              <a:gd name="connsiteX3602" fmla="*/ 442763 w 506956"/>
              <a:gd name="connsiteY3602" fmla="*/ 392153 h 506956"/>
              <a:gd name="connsiteX3603" fmla="*/ 438601 w 506956"/>
              <a:gd name="connsiteY3603" fmla="*/ 392153 h 506956"/>
              <a:gd name="connsiteX3604" fmla="*/ 444912 w 506956"/>
              <a:gd name="connsiteY3604" fmla="*/ 382306 h 506956"/>
              <a:gd name="connsiteX3605" fmla="*/ 439009 w 506956"/>
              <a:gd name="connsiteY3605" fmla="*/ 373112 h 506956"/>
              <a:gd name="connsiteX3606" fmla="*/ 443171 w 506956"/>
              <a:gd name="connsiteY3606" fmla="*/ 373112 h 506956"/>
              <a:gd name="connsiteX3607" fmla="*/ 446979 w 506956"/>
              <a:gd name="connsiteY3607" fmla="*/ 379097 h 506956"/>
              <a:gd name="connsiteX3608" fmla="*/ 450787 w 506956"/>
              <a:gd name="connsiteY3608" fmla="*/ 373112 h 506956"/>
              <a:gd name="connsiteX3609" fmla="*/ 454949 w 506956"/>
              <a:gd name="connsiteY3609" fmla="*/ 373112 h 506956"/>
              <a:gd name="connsiteX3610" fmla="*/ 449046 w 506956"/>
              <a:gd name="connsiteY3610" fmla="*/ 382306 h 506956"/>
              <a:gd name="connsiteX3611" fmla="*/ 455357 w 506956"/>
              <a:gd name="connsiteY3611" fmla="*/ 392153 h 506956"/>
              <a:gd name="connsiteX3612" fmla="*/ 451195 w 506956"/>
              <a:gd name="connsiteY3612" fmla="*/ 392153 h 506956"/>
              <a:gd name="connsiteX3613" fmla="*/ 446979 w 506956"/>
              <a:gd name="connsiteY3613" fmla="*/ 385462 h 506956"/>
              <a:gd name="connsiteX3614" fmla="*/ 472779 w 506956"/>
              <a:gd name="connsiteY3614" fmla="*/ 385462 h 506956"/>
              <a:gd name="connsiteX3615" fmla="*/ 468563 w 506956"/>
              <a:gd name="connsiteY3615" fmla="*/ 392153 h 506956"/>
              <a:gd name="connsiteX3616" fmla="*/ 464401 w 506956"/>
              <a:gd name="connsiteY3616" fmla="*/ 392153 h 506956"/>
              <a:gd name="connsiteX3617" fmla="*/ 470712 w 506956"/>
              <a:gd name="connsiteY3617" fmla="*/ 382306 h 506956"/>
              <a:gd name="connsiteX3618" fmla="*/ 464809 w 506956"/>
              <a:gd name="connsiteY3618" fmla="*/ 373112 h 506956"/>
              <a:gd name="connsiteX3619" fmla="*/ 468971 w 506956"/>
              <a:gd name="connsiteY3619" fmla="*/ 373112 h 506956"/>
              <a:gd name="connsiteX3620" fmla="*/ 472779 w 506956"/>
              <a:gd name="connsiteY3620" fmla="*/ 379097 h 506956"/>
              <a:gd name="connsiteX3621" fmla="*/ 476587 w 506956"/>
              <a:gd name="connsiteY3621" fmla="*/ 373112 h 506956"/>
              <a:gd name="connsiteX3622" fmla="*/ 480749 w 506956"/>
              <a:gd name="connsiteY3622" fmla="*/ 373112 h 506956"/>
              <a:gd name="connsiteX3623" fmla="*/ 474846 w 506956"/>
              <a:gd name="connsiteY3623" fmla="*/ 382306 h 506956"/>
              <a:gd name="connsiteX3624" fmla="*/ 481157 w 506956"/>
              <a:gd name="connsiteY3624" fmla="*/ 392153 h 506956"/>
              <a:gd name="connsiteX3625" fmla="*/ 476995 w 506956"/>
              <a:gd name="connsiteY3625" fmla="*/ 392153 h 506956"/>
              <a:gd name="connsiteX3626" fmla="*/ 472779 w 506956"/>
              <a:gd name="connsiteY3626" fmla="*/ 385462 h 506956"/>
              <a:gd name="connsiteX3627" fmla="*/ 498579 w 506956"/>
              <a:gd name="connsiteY3627" fmla="*/ 385462 h 506956"/>
              <a:gd name="connsiteX3628" fmla="*/ 494363 w 506956"/>
              <a:gd name="connsiteY3628" fmla="*/ 392153 h 506956"/>
              <a:gd name="connsiteX3629" fmla="*/ 490201 w 506956"/>
              <a:gd name="connsiteY3629" fmla="*/ 392153 h 506956"/>
              <a:gd name="connsiteX3630" fmla="*/ 496512 w 506956"/>
              <a:gd name="connsiteY3630" fmla="*/ 382306 h 506956"/>
              <a:gd name="connsiteX3631" fmla="*/ 490609 w 506956"/>
              <a:gd name="connsiteY3631" fmla="*/ 373112 h 506956"/>
              <a:gd name="connsiteX3632" fmla="*/ 494771 w 506956"/>
              <a:gd name="connsiteY3632" fmla="*/ 373112 h 506956"/>
              <a:gd name="connsiteX3633" fmla="*/ 498579 w 506956"/>
              <a:gd name="connsiteY3633" fmla="*/ 379097 h 506956"/>
              <a:gd name="connsiteX3634" fmla="*/ 502387 w 506956"/>
              <a:gd name="connsiteY3634" fmla="*/ 373112 h 506956"/>
              <a:gd name="connsiteX3635" fmla="*/ 506549 w 506956"/>
              <a:gd name="connsiteY3635" fmla="*/ 373112 h 506956"/>
              <a:gd name="connsiteX3636" fmla="*/ 500646 w 506956"/>
              <a:gd name="connsiteY3636" fmla="*/ 382306 h 506956"/>
              <a:gd name="connsiteX3637" fmla="*/ 506957 w 506956"/>
              <a:gd name="connsiteY3637" fmla="*/ 392153 h 506956"/>
              <a:gd name="connsiteX3638" fmla="*/ 502795 w 506956"/>
              <a:gd name="connsiteY3638" fmla="*/ 392153 h 506956"/>
              <a:gd name="connsiteX3639" fmla="*/ 498579 w 506956"/>
              <a:gd name="connsiteY3639" fmla="*/ 385462 h 506956"/>
              <a:gd name="connsiteX3640" fmla="*/ 8378 w 506956"/>
              <a:gd name="connsiteY3640" fmla="*/ 414163 h 506956"/>
              <a:gd name="connsiteX3641" fmla="*/ 4162 w 506956"/>
              <a:gd name="connsiteY3641" fmla="*/ 420854 h 506956"/>
              <a:gd name="connsiteX3642" fmla="*/ 0 w 506956"/>
              <a:gd name="connsiteY3642" fmla="*/ 420854 h 506956"/>
              <a:gd name="connsiteX3643" fmla="*/ 6310 w 506956"/>
              <a:gd name="connsiteY3643" fmla="*/ 411007 h 506956"/>
              <a:gd name="connsiteX3644" fmla="*/ 408 w 506956"/>
              <a:gd name="connsiteY3644" fmla="*/ 401813 h 506956"/>
              <a:gd name="connsiteX3645" fmla="*/ 4570 w 506956"/>
              <a:gd name="connsiteY3645" fmla="*/ 401813 h 506956"/>
              <a:gd name="connsiteX3646" fmla="*/ 8378 w 506956"/>
              <a:gd name="connsiteY3646" fmla="*/ 407798 h 506956"/>
              <a:gd name="connsiteX3647" fmla="*/ 12186 w 506956"/>
              <a:gd name="connsiteY3647" fmla="*/ 401813 h 506956"/>
              <a:gd name="connsiteX3648" fmla="*/ 16347 w 506956"/>
              <a:gd name="connsiteY3648" fmla="*/ 401813 h 506956"/>
              <a:gd name="connsiteX3649" fmla="*/ 10445 w 506956"/>
              <a:gd name="connsiteY3649" fmla="*/ 411007 h 506956"/>
              <a:gd name="connsiteX3650" fmla="*/ 16755 w 506956"/>
              <a:gd name="connsiteY3650" fmla="*/ 420854 h 506956"/>
              <a:gd name="connsiteX3651" fmla="*/ 12594 w 506956"/>
              <a:gd name="connsiteY3651" fmla="*/ 420854 h 506956"/>
              <a:gd name="connsiteX3652" fmla="*/ 8378 w 506956"/>
              <a:gd name="connsiteY3652" fmla="*/ 414163 h 506956"/>
              <a:gd name="connsiteX3653" fmla="*/ 34178 w 506956"/>
              <a:gd name="connsiteY3653" fmla="*/ 414163 h 506956"/>
              <a:gd name="connsiteX3654" fmla="*/ 29962 w 506956"/>
              <a:gd name="connsiteY3654" fmla="*/ 420854 h 506956"/>
              <a:gd name="connsiteX3655" fmla="*/ 25800 w 506956"/>
              <a:gd name="connsiteY3655" fmla="*/ 420854 h 506956"/>
              <a:gd name="connsiteX3656" fmla="*/ 32110 w 506956"/>
              <a:gd name="connsiteY3656" fmla="*/ 411007 h 506956"/>
              <a:gd name="connsiteX3657" fmla="*/ 26208 w 506956"/>
              <a:gd name="connsiteY3657" fmla="*/ 401813 h 506956"/>
              <a:gd name="connsiteX3658" fmla="*/ 30370 w 506956"/>
              <a:gd name="connsiteY3658" fmla="*/ 401813 h 506956"/>
              <a:gd name="connsiteX3659" fmla="*/ 34178 w 506956"/>
              <a:gd name="connsiteY3659" fmla="*/ 407798 h 506956"/>
              <a:gd name="connsiteX3660" fmla="*/ 37986 w 506956"/>
              <a:gd name="connsiteY3660" fmla="*/ 401813 h 506956"/>
              <a:gd name="connsiteX3661" fmla="*/ 42147 w 506956"/>
              <a:gd name="connsiteY3661" fmla="*/ 401813 h 506956"/>
              <a:gd name="connsiteX3662" fmla="*/ 36245 w 506956"/>
              <a:gd name="connsiteY3662" fmla="*/ 411007 h 506956"/>
              <a:gd name="connsiteX3663" fmla="*/ 42555 w 506956"/>
              <a:gd name="connsiteY3663" fmla="*/ 420854 h 506956"/>
              <a:gd name="connsiteX3664" fmla="*/ 38394 w 506956"/>
              <a:gd name="connsiteY3664" fmla="*/ 420854 h 506956"/>
              <a:gd name="connsiteX3665" fmla="*/ 34178 w 506956"/>
              <a:gd name="connsiteY3665" fmla="*/ 414163 h 506956"/>
              <a:gd name="connsiteX3666" fmla="*/ 59978 w 506956"/>
              <a:gd name="connsiteY3666" fmla="*/ 414163 h 506956"/>
              <a:gd name="connsiteX3667" fmla="*/ 55762 w 506956"/>
              <a:gd name="connsiteY3667" fmla="*/ 420854 h 506956"/>
              <a:gd name="connsiteX3668" fmla="*/ 51600 w 506956"/>
              <a:gd name="connsiteY3668" fmla="*/ 420854 h 506956"/>
              <a:gd name="connsiteX3669" fmla="*/ 57911 w 506956"/>
              <a:gd name="connsiteY3669" fmla="*/ 411007 h 506956"/>
              <a:gd name="connsiteX3670" fmla="*/ 52008 w 506956"/>
              <a:gd name="connsiteY3670" fmla="*/ 401813 h 506956"/>
              <a:gd name="connsiteX3671" fmla="*/ 56170 w 506956"/>
              <a:gd name="connsiteY3671" fmla="*/ 401813 h 506956"/>
              <a:gd name="connsiteX3672" fmla="*/ 59978 w 506956"/>
              <a:gd name="connsiteY3672" fmla="*/ 407798 h 506956"/>
              <a:gd name="connsiteX3673" fmla="*/ 63786 w 506956"/>
              <a:gd name="connsiteY3673" fmla="*/ 401813 h 506956"/>
              <a:gd name="connsiteX3674" fmla="*/ 67948 w 506956"/>
              <a:gd name="connsiteY3674" fmla="*/ 401813 h 506956"/>
              <a:gd name="connsiteX3675" fmla="*/ 62045 w 506956"/>
              <a:gd name="connsiteY3675" fmla="*/ 411007 h 506956"/>
              <a:gd name="connsiteX3676" fmla="*/ 68356 w 506956"/>
              <a:gd name="connsiteY3676" fmla="*/ 420854 h 506956"/>
              <a:gd name="connsiteX3677" fmla="*/ 64194 w 506956"/>
              <a:gd name="connsiteY3677" fmla="*/ 420854 h 506956"/>
              <a:gd name="connsiteX3678" fmla="*/ 59978 w 506956"/>
              <a:gd name="connsiteY3678" fmla="*/ 414163 h 506956"/>
              <a:gd name="connsiteX3679" fmla="*/ 85778 w 506956"/>
              <a:gd name="connsiteY3679" fmla="*/ 414163 h 506956"/>
              <a:gd name="connsiteX3680" fmla="*/ 81562 w 506956"/>
              <a:gd name="connsiteY3680" fmla="*/ 420854 h 506956"/>
              <a:gd name="connsiteX3681" fmla="*/ 77400 w 506956"/>
              <a:gd name="connsiteY3681" fmla="*/ 420854 h 506956"/>
              <a:gd name="connsiteX3682" fmla="*/ 83711 w 506956"/>
              <a:gd name="connsiteY3682" fmla="*/ 411007 h 506956"/>
              <a:gd name="connsiteX3683" fmla="*/ 77808 w 506956"/>
              <a:gd name="connsiteY3683" fmla="*/ 401813 h 506956"/>
              <a:gd name="connsiteX3684" fmla="*/ 81970 w 506956"/>
              <a:gd name="connsiteY3684" fmla="*/ 401813 h 506956"/>
              <a:gd name="connsiteX3685" fmla="*/ 85778 w 506956"/>
              <a:gd name="connsiteY3685" fmla="*/ 407798 h 506956"/>
              <a:gd name="connsiteX3686" fmla="*/ 89586 w 506956"/>
              <a:gd name="connsiteY3686" fmla="*/ 401813 h 506956"/>
              <a:gd name="connsiteX3687" fmla="*/ 93748 w 506956"/>
              <a:gd name="connsiteY3687" fmla="*/ 401813 h 506956"/>
              <a:gd name="connsiteX3688" fmla="*/ 87845 w 506956"/>
              <a:gd name="connsiteY3688" fmla="*/ 411007 h 506956"/>
              <a:gd name="connsiteX3689" fmla="*/ 94156 w 506956"/>
              <a:gd name="connsiteY3689" fmla="*/ 420854 h 506956"/>
              <a:gd name="connsiteX3690" fmla="*/ 89994 w 506956"/>
              <a:gd name="connsiteY3690" fmla="*/ 420854 h 506956"/>
              <a:gd name="connsiteX3691" fmla="*/ 85778 w 506956"/>
              <a:gd name="connsiteY3691" fmla="*/ 414163 h 506956"/>
              <a:gd name="connsiteX3692" fmla="*/ 111578 w 506956"/>
              <a:gd name="connsiteY3692" fmla="*/ 414163 h 506956"/>
              <a:gd name="connsiteX3693" fmla="*/ 107362 w 506956"/>
              <a:gd name="connsiteY3693" fmla="*/ 420854 h 506956"/>
              <a:gd name="connsiteX3694" fmla="*/ 103200 w 506956"/>
              <a:gd name="connsiteY3694" fmla="*/ 420854 h 506956"/>
              <a:gd name="connsiteX3695" fmla="*/ 109511 w 506956"/>
              <a:gd name="connsiteY3695" fmla="*/ 411007 h 506956"/>
              <a:gd name="connsiteX3696" fmla="*/ 103608 w 506956"/>
              <a:gd name="connsiteY3696" fmla="*/ 401813 h 506956"/>
              <a:gd name="connsiteX3697" fmla="*/ 107770 w 506956"/>
              <a:gd name="connsiteY3697" fmla="*/ 401813 h 506956"/>
              <a:gd name="connsiteX3698" fmla="*/ 111578 w 506956"/>
              <a:gd name="connsiteY3698" fmla="*/ 407798 h 506956"/>
              <a:gd name="connsiteX3699" fmla="*/ 115386 w 506956"/>
              <a:gd name="connsiteY3699" fmla="*/ 401813 h 506956"/>
              <a:gd name="connsiteX3700" fmla="*/ 119548 w 506956"/>
              <a:gd name="connsiteY3700" fmla="*/ 401813 h 506956"/>
              <a:gd name="connsiteX3701" fmla="*/ 113645 w 506956"/>
              <a:gd name="connsiteY3701" fmla="*/ 411007 h 506956"/>
              <a:gd name="connsiteX3702" fmla="*/ 119956 w 506956"/>
              <a:gd name="connsiteY3702" fmla="*/ 420854 h 506956"/>
              <a:gd name="connsiteX3703" fmla="*/ 115794 w 506956"/>
              <a:gd name="connsiteY3703" fmla="*/ 420854 h 506956"/>
              <a:gd name="connsiteX3704" fmla="*/ 111578 w 506956"/>
              <a:gd name="connsiteY3704" fmla="*/ 414163 h 506956"/>
              <a:gd name="connsiteX3705" fmla="*/ 137378 w 506956"/>
              <a:gd name="connsiteY3705" fmla="*/ 414163 h 506956"/>
              <a:gd name="connsiteX3706" fmla="*/ 133162 w 506956"/>
              <a:gd name="connsiteY3706" fmla="*/ 420854 h 506956"/>
              <a:gd name="connsiteX3707" fmla="*/ 129000 w 506956"/>
              <a:gd name="connsiteY3707" fmla="*/ 420854 h 506956"/>
              <a:gd name="connsiteX3708" fmla="*/ 135311 w 506956"/>
              <a:gd name="connsiteY3708" fmla="*/ 411007 h 506956"/>
              <a:gd name="connsiteX3709" fmla="*/ 129408 w 506956"/>
              <a:gd name="connsiteY3709" fmla="*/ 401813 h 506956"/>
              <a:gd name="connsiteX3710" fmla="*/ 133570 w 506956"/>
              <a:gd name="connsiteY3710" fmla="*/ 401813 h 506956"/>
              <a:gd name="connsiteX3711" fmla="*/ 137378 w 506956"/>
              <a:gd name="connsiteY3711" fmla="*/ 407798 h 506956"/>
              <a:gd name="connsiteX3712" fmla="*/ 141186 w 506956"/>
              <a:gd name="connsiteY3712" fmla="*/ 401813 h 506956"/>
              <a:gd name="connsiteX3713" fmla="*/ 145348 w 506956"/>
              <a:gd name="connsiteY3713" fmla="*/ 401813 h 506956"/>
              <a:gd name="connsiteX3714" fmla="*/ 139445 w 506956"/>
              <a:gd name="connsiteY3714" fmla="*/ 411007 h 506956"/>
              <a:gd name="connsiteX3715" fmla="*/ 145756 w 506956"/>
              <a:gd name="connsiteY3715" fmla="*/ 420854 h 506956"/>
              <a:gd name="connsiteX3716" fmla="*/ 141594 w 506956"/>
              <a:gd name="connsiteY3716" fmla="*/ 420854 h 506956"/>
              <a:gd name="connsiteX3717" fmla="*/ 137378 w 506956"/>
              <a:gd name="connsiteY3717" fmla="*/ 414163 h 506956"/>
              <a:gd name="connsiteX3718" fmla="*/ 163178 w 506956"/>
              <a:gd name="connsiteY3718" fmla="*/ 414163 h 506956"/>
              <a:gd name="connsiteX3719" fmla="*/ 158962 w 506956"/>
              <a:gd name="connsiteY3719" fmla="*/ 420854 h 506956"/>
              <a:gd name="connsiteX3720" fmla="*/ 154800 w 506956"/>
              <a:gd name="connsiteY3720" fmla="*/ 420854 h 506956"/>
              <a:gd name="connsiteX3721" fmla="*/ 161111 w 506956"/>
              <a:gd name="connsiteY3721" fmla="*/ 411007 h 506956"/>
              <a:gd name="connsiteX3722" fmla="*/ 155208 w 506956"/>
              <a:gd name="connsiteY3722" fmla="*/ 401813 h 506956"/>
              <a:gd name="connsiteX3723" fmla="*/ 159370 w 506956"/>
              <a:gd name="connsiteY3723" fmla="*/ 401813 h 506956"/>
              <a:gd name="connsiteX3724" fmla="*/ 163178 w 506956"/>
              <a:gd name="connsiteY3724" fmla="*/ 407798 h 506956"/>
              <a:gd name="connsiteX3725" fmla="*/ 166986 w 506956"/>
              <a:gd name="connsiteY3725" fmla="*/ 401813 h 506956"/>
              <a:gd name="connsiteX3726" fmla="*/ 171148 w 506956"/>
              <a:gd name="connsiteY3726" fmla="*/ 401813 h 506956"/>
              <a:gd name="connsiteX3727" fmla="*/ 165245 w 506956"/>
              <a:gd name="connsiteY3727" fmla="*/ 411007 h 506956"/>
              <a:gd name="connsiteX3728" fmla="*/ 171556 w 506956"/>
              <a:gd name="connsiteY3728" fmla="*/ 420854 h 506956"/>
              <a:gd name="connsiteX3729" fmla="*/ 167394 w 506956"/>
              <a:gd name="connsiteY3729" fmla="*/ 420854 h 506956"/>
              <a:gd name="connsiteX3730" fmla="*/ 163178 w 506956"/>
              <a:gd name="connsiteY3730" fmla="*/ 414163 h 506956"/>
              <a:gd name="connsiteX3731" fmla="*/ 188978 w 506956"/>
              <a:gd name="connsiteY3731" fmla="*/ 414163 h 506956"/>
              <a:gd name="connsiteX3732" fmla="*/ 184762 w 506956"/>
              <a:gd name="connsiteY3732" fmla="*/ 420854 h 506956"/>
              <a:gd name="connsiteX3733" fmla="*/ 180601 w 506956"/>
              <a:gd name="connsiteY3733" fmla="*/ 420854 h 506956"/>
              <a:gd name="connsiteX3734" fmla="*/ 186911 w 506956"/>
              <a:gd name="connsiteY3734" fmla="*/ 411007 h 506956"/>
              <a:gd name="connsiteX3735" fmla="*/ 181009 w 506956"/>
              <a:gd name="connsiteY3735" fmla="*/ 401813 h 506956"/>
              <a:gd name="connsiteX3736" fmla="*/ 185170 w 506956"/>
              <a:gd name="connsiteY3736" fmla="*/ 401813 h 506956"/>
              <a:gd name="connsiteX3737" fmla="*/ 188978 w 506956"/>
              <a:gd name="connsiteY3737" fmla="*/ 407798 h 506956"/>
              <a:gd name="connsiteX3738" fmla="*/ 192786 w 506956"/>
              <a:gd name="connsiteY3738" fmla="*/ 401813 h 506956"/>
              <a:gd name="connsiteX3739" fmla="*/ 196948 w 506956"/>
              <a:gd name="connsiteY3739" fmla="*/ 401813 h 506956"/>
              <a:gd name="connsiteX3740" fmla="*/ 191045 w 506956"/>
              <a:gd name="connsiteY3740" fmla="*/ 411007 h 506956"/>
              <a:gd name="connsiteX3741" fmla="*/ 197356 w 506956"/>
              <a:gd name="connsiteY3741" fmla="*/ 420854 h 506956"/>
              <a:gd name="connsiteX3742" fmla="*/ 193194 w 506956"/>
              <a:gd name="connsiteY3742" fmla="*/ 420854 h 506956"/>
              <a:gd name="connsiteX3743" fmla="*/ 188978 w 506956"/>
              <a:gd name="connsiteY3743" fmla="*/ 414163 h 506956"/>
              <a:gd name="connsiteX3744" fmla="*/ 214778 w 506956"/>
              <a:gd name="connsiteY3744" fmla="*/ 414163 h 506956"/>
              <a:gd name="connsiteX3745" fmla="*/ 210562 w 506956"/>
              <a:gd name="connsiteY3745" fmla="*/ 420854 h 506956"/>
              <a:gd name="connsiteX3746" fmla="*/ 206401 w 506956"/>
              <a:gd name="connsiteY3746" fmla="*/ 420854 h 506956"/>
              <a:gd name="connsiteX3747" fmla="*/ 212711 w 506956"/>
              <a:gd name="connsiteY3747" fmla="*/ 411007 h 506956"/>
              <a:gd name="connsiteX3748" fmla="*/ 206809 w 506956"/>
              <a:gd name="connsiteY3748" fmla="*/ 401813 h 506956"/>
              <a:gd name="connsiteX3749" fmla="*/ 210970 w 506956"/>
              <a:gd name="connsiteY3749" fmla="*/ 401813 h 506956"/>
              <a:gd name="connsiteX3750" fmla="*/ 214778 w 506956"/>
              <a:gd name="connsiteY3750" fmla="*/ 407798 h 506956"/>
              <a:gd name="connsiteX3751" fmla="*/ 218586 w 506956"/>
              <a:gd name="connsiteY3751" fmla="*/ 401813 h 506956"/>
              <a:gd name="connsiteX3752" fmla="*/ 222748 w 506956"/>
              <a:gd name="connsiteY3752" fmla="*/ 401813 h 506956"/>
              <a:gd name="connsiteX3753" fmla="*/ 216846 w 506956"/>
              <a:gd name="connsiteY3753" fmla="*/ 411007 h 506956"/>
              <a:gd name="connsiteX3754" fmla="*/ 223156 w 506956"/>
              <a:gd name="connsiteY3754" fmla="*/ 420854 h 506956"/>
              <a:gd name="connsiteX3755" fmla="*/ 218994 w 506956"/>
              <a:gd name="connsiteY3755" fmla="*/ 420854 h 506956"/>
              <a:gd name="connsiteX3756" fmla="*/ 214778 w 506956"/>
              <a:gd name="connsiteY3756" fmla="*/ 414163 h 506956"/>
              <a:gd name="connsiteX3757" fmla="*/ 240578 w 506956"/>
              <a:gd name="connsiteY3757" fmla="*/ 414163 h 506956"/>
              <a:gd name="connsiteX3758" fmla="*/ 236362 w 506956"/>
              <a:gd name="connsiteY3758" fmla="*/ 420854 h 506956"/>
              <a:gd name="connsiteX3759" fmla="*/ 232201 w 506956"/>
              <a:gd name="connsiteY3759" fmla="*/ 420854 h 506956"/>
              <a:gd name="connsiteX3760" fmla="*/ 238511 w 506956"/>
              <a:gd name="connsiteY3760" fmla="*/ 411007 h 506956"/>
              <a:gd name="connsiteX3761" fmla="*/ 232609 w 506956"/>
              <a:gd name="connsiteY3761" fmla="*/ 401813 h 506956"/>
              <a:gd name="connsiteX3762" fmla="*/ 236770 w 506956"/>
              <a:gd name="connsiteY3762" fmla="*/ 401813 h 506956"/>
              <a:gd name="connsiteX3763" fmla="*/ 240578 w 506956"/>
              <a:gd name="connsiteY3763" fmla="*/ 407798 h 506956"/>
              <a:gd name="connsiteX3764" fmla="*/ 244386 w 506956"/>
              <a:gd name="connsiteY3764" fmla="*/ 401813 h 506956"/>
              <a:gd name="connsiteX3765" fmla="*/ 248548 w 506956"/>
              <a:gd name="connsiteY3765" fmla="*/ 401813 h 506956"/>
              <a:gd name="connsiteX3766" fmla="*/ 242646 w 506956"/>
              <a:gd name="connsiteY3766" fmla="*/ 411007 h 506956"/>
              <a:gd name="connsiteX3767" fmla="*/ 248956 w 506956"/>
              <a:gd name="connsiteY3767" fmla="*/ 420854 h 506956"/>
              <a:gd name="connsiteX3768" fmla="*/ 244794 w 506956"/>
              <a:gd name="connsiteY3768" fmla="*/ 420854 h 506956"/>
              <a:gd name="connsiteX3769" fmla="*/ 240578 w 506956"/>
              <a:gd name="connsiteY3769" fmla="*/ 414163 h 506956"/>
              <a:gd name="connsiteX3770" fmla="*/ 266378 w 506956"/>
              <a:gd name="connsiteY3770" fmla="*/ 414163 h 506956"/>
              <a:gd name="connsiteX3771" fmla="*/ 262162 w 506956"/>
              <a:gd name="connsiteY3771" fmla="*/ 420854 h 506956"/>
              <a:gd name="connsiteX3772" fmla="*/ 258001 w 506956"/>
              <a:gd name="connsiteY3772" fmla="*/ 420854 h 506956"/>
              <a:gd name="connsiteX3773" fmla="*/ 264311 w 506956"/>
              <a:gd name="connsiteY3773" fmla="*/ 411007 h 506956"/>
              <a:gd name="connsiteX3774" fmla="*/ 258409 w 506956"/>
              <a:gd name="connsiteY3774" fmla="*/ 401813 h 506956"/>
              <a:gd name="connsiteX3775" fmla="*/ 262570 w 506956"/>
              <a:gd name="connsiteY3775" fmla="*/ 401813 h 506956"/>
              <a:gd name="connsiteX3776" fmla="*/ 266378 w 506956"/>
              <a:gd name="connsiteY3776" fmla="*/ 407798 h 506956"/>
              <a:gd name="connsiteX3777" fmla="*/ 270187 w 506956"/>
              <a:gd name="connsiteY3777" fmla="*/ 401813 h 506956"/>
              <a:gd name="connsiteX3778" fmla="*/ 274348 w 506956"/>
              <a:gd name="connsiteY3778" fmla="*/ 401813 h 506956"/>
              <a:gd name="connsiteX3779" fmla="*/ 268446 w 506956"/>
              <a:gd name="connsiteY3779" fmla="*/ 411007 h 506956"/>
              <a:gd name="connsiteX3780" fmla="*/ 274756 w 506956"/>
              <a:gd name="connsiteY3780" fmla="*/ 420854 h 506956"/>
              <a:gd name="connsiteX3781" fmla="*/ 270595 w 506956"/>
              <a:gd name="connsiteY3781" fmla="*/ 420854 h 506956"/>
              <a:gd name="connsiteX3782" fmla="*/ 266378 w 506956"/>
              <a:gd name="connsiteY3782" fmla="*/ 414163 h 506956"/>
              <a:gd name="connsiteX3783" fmla="*/ 292179 w 506956"/>
              <a:gd name="connsiteY3783" fmla="*/ 414163 h 506956"/>
              <a:gd name="connsiteX3784" fmla="*/ 287962 w 506956"/>
              <a:gd name="connsiteY3784" fmla="*/ 420854 h 506956"/>
              <a:gd name="connsiteX3785" fmla="*/ 283801 w 506956"/>
              <a:gd name="connsiteY3785" fmla="*/ 420854 h 506956"/>
              <a:gd name="connsiteX3786" fmla="*/ 290111 w 506956"/>
              <a:gd name="connsiteY3786" fmla="*/ 411007 h 506956"/>
              <a:gd name="connsiteX3787" fmla="*/ 284209 w 506956"/>
              <a:gd name="connsiteY3787" fmla="*/ 401813 h 506956"/>
              <a:gd name="connsiteX3788" fmla="*/ 288370 w 506956"/>
              <a:gd name="connsiteY3788" fmla="*/ 401813 h 506956"/>
              <a:gd name="connsiteX3789" fmla="*/ 292179 w 506956"/>
              <a:gd name="connsiteY3789" fmla="*/ 407798 h 506956"/>
              <a:gd name="connsiteX3790" fmla="*/ 295987 w 506956"/>
              <a:gd name="connsiteY3790" fmla="*/ 401813 h 506956"/>
              <a:gd name="connsiteX3791" fmla="*/ 300148 w 506956"/>
              <a:gd name="connsiteY3791" fmla="*/ 401813 h 506956"/>
              <a:gd name="connsiteX3792" fmla="*/ 294246 w 506956"/>
              <a:gd name="connsiteY3792" fmla="*/ 411007 h 506956"/>
              <a:gd name="connsiteX3793" fmla="*/ 300556 w 506956"/>
              <a:gd name="connsiteY3793" fmla="*/ 420854 h 506956"/>
              <a:gd name="connsiteX3794" fmla="*/ 296395 w 506956"/>
              <a:gd name="connsiteY3794" fmla="*/ 420854 h 506956"/>
              <a:gd name="connsiteX3795" fmla="*/ 292179 w 506956"/>
              <a:gd name="connsiteY3795" fmla="*/ 414163 h 506956"/>
              <a:gd name="connsiteX3796" fmla="*/ 317979 w 506956"/>
              <a:gd name="connsiteY3796" fmla="*/ 414163 h 506956"/>
              <a:gd name="connsiteX3797" fmla="*/ 313762 w 506956"/>
              <a:gd name="connsiteY3797" fmla="*/ 420854 h 506956"/>
              <a:gd name="connsiteX3798" fmla="*/ 309601 w 506956"/>
              <a:gd name="connsiteY3798" fmla="*/ 420854 h 506956"/>
              <a:gd name="connsiteX3799" fmla="*/ 315911 w 506956"/>
              <a:gd name="connsiteY3799" fmla="*/ 411007 h 506956"/>
              <a:gd name="connsiteX3800" fmla="*/ 310009 w 506956"/>
              <a:gd name="connsiteY3800" fmla="*/ 401813 h 506956"/>
              <a:gd name="connsiteX3801" fmla="*/ 314170 w 506956"/>
              <a:gd name="connsiteY3801" fmla="*/ 401813 h 506956"/>
              <a:gd name="connsiteX3802" fmla="*/ 317979 w 506956"/>
              <a:gd name="connsiteY3802" fmla="*/ 407798 h 506956"/>
              <a:gd name="connsiteX3803" fmla="*/ 321787 w 506956"/>
              <a:gd name="connsiteY3803" fmla="*/ 401813 h 506956"/>
              <a:gd name="connsiteX3804" fmla="*/ 325948 w 506956"/>
              <a:gd name="connsiteY3804" fmla="*/ 401813 h 506956"/>
              <a:gd name="connsiteX3805" fmla="*/ 320046 w 506956"/>
              <a:gd name="connsiteY3805" fmla="*/ 411007 h 506956"/>
              <a:gd name="connsiteX3806" fmla="*/ 326356 w 506956"/>
              <a:gd name="connsiteY3806" fmla="*/ 420854 h 506956"/>
              <a:gd name="connsiteX3807" fmla="*/ 322195 w 506956"/>
              <a:gd name="connsiteY3807" fmla="*/ 420854 h 506956"/>
              <a:gd name="connsiteX3808" fmla="*/ 317979 w 506956"/>
              <a:gd name="connsiteY3808" fmla="*/ 414163 h 506956"/>
              <a:gd name="connsiteX3809" fmla="*/ 343779 w 506956"/>
              <a:gd name="connsiteY3809" fmla="*/ 414163 h 506956"/>
              <a:gd name="connsiteX3810" fmla="*/ 339563 w 506956"/>
              <a:gd name="connsiteY3810" fmla="*/ 420854 h 506956"/>
              <a:gd name="connsiteX3811" fmla="*/ 335401 w 506956"/>
              <a:gd name="connsiteY3811" fmla="*/ 420854 h 506956"/>
              <a:gd name="connsiteX3812" fmla="*/ 341711 w 506956"/>
              <a:gd name="connsiteY3812" fmla="*/ 411007 h 506956"/>
              <a:gd name="connsiteX3813" fmla="*/ 335809 w 506956"/>
              <a:gd name="connsiteY3813" fmla="*/ 401813 h 506956"/>
              <a:gd name="connsiteX3814" fmla="*/ 339971 w 506956"/>
              <a:gd name="connsiteY3814" fmla="*/ 401813 h 506956"/>
              <a:gd name="connsiteX3815" fmla="*/ 343779 w 506956"/>
              <a:gd name="connsiteY3815" fmla="*/ 407798 h 506956"/>
              <a:gd name="connsiteX3816" fmla="*/ 347587 w 506956"/>
              <a:gd name="connsiteY3816" fmla="*/ 401813 h 506956"/>
              <a:gd name="connsiteX3817" fmla="*/ 351748 w 506956"/>
              <a:gd name="connsiteY3817" fmla="*/ 401813 h 506956"/>
              <a:gd name="connsiteX3818" fmla="*/ 345846 w 506956"/>
              <a:gd name="connsiteY3818" fmla="*/ 411007 h 506956"/>
              <a:gd name="connsiteX3819" fmla="*/ 352156 w 506956"/>
              <a:gd name="connsiteY3819" fmla="*/ 420854 h 506956"/>
              <a:gd name="connsiteX3820" fmla="*/ 347995 w 506956"/>
              <a:gd name="connsiteY3820" fmla="*/ 420854 h 506956"/>
              <a:gd name="connsiteX3821" fmla="*/ 343779 w 506956"/>
              <a:gd name="connsiteY3821" fmla="*/ 414163 h 506956"/>
              <a:gd name="connsiteX3822" fmla="*/ 369579 w 506956"/>
              <a:gd name="connsiteY3822" fmla="*/ 414163 h 506956"/>
              <a:gd name="connsiteX3823" fmla="*/ 365363 w 506956"/>
              <a:gd name="connsiteY3823" fmla="*/ 420854 h 506956"/>
              <a:gd name="connsiteX3824" fmla="*/ 361201 w 506956"/>
              <a:gd name="connsiteY3824" fmla="*/ 420854 h 506956"/>
              <a:gd name="connsiteX3825" fmla="*/ 367511 w 506956"/>
              <a:gd name="connsiteY3825" fmla="*/ 411007 h 506956"/>
              <a:gd name="connsiteX3826" fmla="*/ 361609 w 506956"/>
              <a:gd name="connsiteY3826" fmla="*/ 401813 h 506956"/>
              <a:gd name="connsiteX3827" fmla="*/ 365771 w 506956"/>
              <a:gd name="connsiteY3827" fmla="*/ 401813 h 506956"/>
              <a:gd name="connsiteX3828" fmla="*/ 369579 w 506956"/>
              <a:gd name="connsiteY3828" fmla="*/ 407798 h 506956"/>
              <a:gd name="connsiteX3829" fmla="*/ 373387 w 506956"/>
              <a:gd name="connsiteY3829" fmla="*/ 401813 h 506956"/>
              <a:gd name="connsiteX3830" fmla="*/ 377548 w 506956"/>
              <a:gd name="connsiteY3830" fmla="*/ 401813 h 506956"/>
              <a:gd name="connsiteX3831" fmla="*/ 371646 w 506956"/>
              <a:gd name="connsiteY3831" fmla="*/ 411007 h 506956"/>
              <a:gd name="connsiteX3832" fmla="*/ 377956 w 506956"/>
              <a:gd name="connsiteY3832" fmla="*/ 420854 h 506956"/>
              <a:gd name="connsiteX3833" fmla="*/ 373795 w 506956"/>
              <a:gd name="connsiteY3833" fmla="*/ 420854 h 506956"/>
              <a:gd name="connsiteX3834" fmla="*/ 369579 w 506956"/>
              <a:gd name="connsiteY3834" fmla="*/ 414163 h 506956"/>
              <a:gd name="connsiteX3835" fmla="*/ 395379 w 506956"/>
              <a:gd name="connsiteY3835" fmla="*/ 414163 h 506956"/>
              <a:gd name="connsiteX3836" fmla="*/ 391163 w 506956"/>
              <a:gd name="connsiteY3836" fmla="*/ 420854 h 506956"/>
              <a:gd name="connsiteX3837" fmla="*/ 387001 w 506956"/>
              <a:gd name="connsiteY3837" fmla="*/ 420854 h 506956"/>
              <a:gd name="connsiteX3838" fmla="*/ 393312 w 506956"/>
              <a:gd name="connsiteY3838" fmla="*/ 411007 h 506956"/>
              <a:gd name="connsiteX3839" fmla="*/ 387409 w 506956"/>
              <a:gd name="connsiteY3839" fmla="*/ 401813 h 506956"/>
              <a:gd name="connsiteX3840" fmla="*/ 391571 w 506956"/>
              <a:gd name="connsiteY3840" fmla="*/ 401813 h 506956"/>
              <a:gd name="connsiteX3841" fmla="*/ 395379 w 506956"/>
              <a:gd name="connsiteY3841" fmla="*/ 407798 h 506956"/>
              <a:gd name="connsiteX3842" fmla="*/ 399187 w 506956"/>
              <a:gd name="connsiteY3842" fmla="*/ 401813 h 506956"/>
              <a:gd name="connsiteX3843" fmla="*/ 403348 w 506956"/>
              <a:gd name="connsiteY3843" fmla="*/ 401813 h 506956"/>
              <a:gd name="connsiteX3844" fmla="*/ 397446 w 506956"/>
              <a:gd name="connsiteY3844" fmla="*/ 411007 h 506956"/>
              <a:gd name="connsiteX3845" fmla="*/ 403756 w 506956"/>
              <a:gd name="connsiteY3845" fmla="*/ 420854 h 506956"/>
              <a:gd name="connsiteX3846" fmla="*/ 399595 w 506956"/>
              <a:gd name="connsiteY3846" fmla="*/ 420854 h 506956"/>
              <a:gd name="connsiteX3847" fmla="*/ 395379 w 506956"/>
              <a:gd name="connsiteY3847" fmla="*/ 414163 h 506956"/>
              <a:gd name="connsiteX3848" fmla="*/ 421179 w 506956"/>
              <a:gd name="connsiteY3848" fmla="*/ 414163 h 506956"/>
              <a:gd name="connsiteX3849" fmla="*/ 416963 w 506956"/>
              <a:gd name="connsiteY3849" fmla="*/ 420854 h 506956"/>
              <a:gd name="connsiteX3850" fmla="*/ 412801 w 506956"/>
              <a:gd name="connsiteY3850" fmla="*/ 420854 h 506956"/>
              <a:gd name="connsiteX3851" fmla="*/ 419112 w 506956"/>
              <a:gd name="connsiteY3851" fmla="*/ 411007 h 506956"/>
              <a:gd name="connsiteX3852" fmla="*/ 413209 w 506956"/>
              <a:gd name="connsiteY3852" fmla="*/ 401813 h 506956"/>
              <a:gd name="connsiteX3853" fmla="*/ 417371 w 506956"/>
              <a:gd name="connsiteY3853" fmla="*/ 401813 h 506956"/>
              <a:gd name="connsiteX3854" fmla="*/ 421179 w 506956"/>
              <a:gd name="connsiteY3854" fmla="*/ 407798 h 506956"/>
              <a:gd name="connsiteX3855" fmla="*/ 424987 w 506956"/>
              <a:gd name="connsiteY3855" fmla="*/ 401813 h 506956"/>
              <a:gd name="connsiteX3856" fmla="*/ 429149 w 506956"/>
              <a:gd name="connsiteY3856" fmla="*/ 401813 h 506956"/>
              <a:gd name="connsiteX3857" fmla="*/ 423246 w 506956"/>
              <a:gd name="connsiteY3857" fmla="*/ 411007 h 506956"/>
              <a:gd name="connsiteX3858" fmla="*/ 429557 w 506956"/>
              <a:gd name="connsiteY3858" fmla="*/ 420854 h 506956"/>
              <a:gd name="connsiteX3859" fmla="*/ 425395 w 506956"/>
              <a:gd name="connsiteY3859" fmla="*/ 420854 h 506956"/>
              <a:gd name="connsiteX3860" fmla="*/ 421179 w 506956"/>
              <a:gd name="connsiteY3860" fmla="*/ 414163 h 506956"/>
              <a:gd name="connsiteX3861" fmla="*/ 446979 w 506956"/>
              <a:gd name="connsiteY3861" fmla="*/ 414163 h 506956"/>
              <a:gd name="connsiteX3862" fmla="*/ 442763 w 506956"/>
              <a:gd name="connsiteY3862" fmla="*/ 420854 h 506956"/>
              <a:gd name="connsiteX3863" fmla="*/ 438601 w 506956"/>
              <a:gd name="connsiteY3863" fmla="*/ 420854 h 506956"/>
              <a:gd name="connsiteX3864" fmla="*/ 444912 w 506956"/>
              <a:gd name="connsiteY3864" fmla="*/ 411007 h 506956"/>
              <a:gd name="connsiteX3865" fmla="*/ 439009 w 506956"/>
              <a:gd name="connsiteY3865" fmla="*/ 401813 h 506956"/>
              <a:gd name="connsiteX3866" fmla="*/ 443171 w 506956"/>
              <a:gd name="connsiteY3866" fmla="*/ 401813 h 506956"/>
              <a:gd name="connsiteX3867" fmla="*/ 446979 w 506956"/>
              <a:gd name="connsiteY3867" fmla="*/ 407798 h 506956"/>
              <a:gd name="connsiteX3868" fmla="*/ 450787 w 506956"/>
              <a:gd name="connsiteY3868" fmla="*/ 401813 h 506956"/>
              <a:gd name="connsiteX3869" fmla="*/ 454949 w 506956"/>
              <a:gd name="connsiteY3869" fmla="*/ 401813 h 506956"/>
              <a:gd name="connsiteX3870" fmla="*/ 449046 w 506956"/>
              <a:gd name="connsiteY3870" fmla="*/ 411007 h 506956"/>
              <a:gd name="connsiteX3871" fmla="*/ 455357 w 506956"/>
              <a:gd name="connsiteY3871" fmla="*/ 420854 h 506956"/>
              <a:gd name="connsiteX3872" fmla="*/ 451195 w 506956"/>
              <a:gd name="connsiteY3872" fmla="*/ 420854 h 506956"/>
              <a:gd name="connsiteX3873" fmla="*/ 446979 w 506956"/>
              <a:gd name="connsiteY3873" fmla="*/ 414163 h 506956"/>
              <a:gd name="connsiteX3874" fmla="*/ 472779 w 506956"/>
              <a:gd name="connsiteY3874" fmla="*/ 414163 h 506956"/>
              <a:gd name="connsiteX3875" fmla="*/ 468563 w 506956"/>
              <a:gd name="connsiteY3875" fmla="*/ 420854 h 506956"/>
              <a:gd name="connsiteX3876" fmla="*/ 464401 w 506956"/>
              <a:gd name="connsiteY3876" fmla="*/ 420854 h 506956"/>
              <a:gd name="connsiteX3877" fmla="*/ 470712 w 506956"/>
              <a:gd name="connsiteY3877" fmla="*/ 411007 h 506956"/>
              <a:gd name="connsiteX3878" fmla="*/ 464809 w 506956"/>
              <a:gd name="connsiteY3878" fmla="*/ 401813 h 506956"/>
              <a:gd name="connsiteX3879" fmla="*/ 468971 w 506956"/>
              <a:gd name="connsiteY3879" fmla="*/ 401813 h 506956"/>
              <a:gd name="connsiteX3880" fmla="*/ 472779 w 506956"/>
              <a:gd name="connsiteY3880" fmla="*/ 407798 h 506956"/>
              <a:gd name="connsiteX3881" fmla="*/ 476587 w 506956"/>
              <a:gd name="connsiteY3881" fmla="*/ 401813 h 506956"/>
              <a:gd name="connsiteX3882" fmla="*/ 480749 w 506956"/>
              <a:gd name="connsiteY3882" fmla="*/ 401813 h 506956"/>
              <a:gd name="connsiteX3883" fmla="*/ 474846 w 506956"/>
              <a:gd name="connsiteY3883" fmla="*/ 411007 h 506956"/>
              <a:gd name="connsiteX3884" fmla="*/ 481157 w 506956"/>
              <a:gd name="connsiteY3884" fmla="*/ 420854 h 506956"/>
              <a:gd name="connsiteX3885" fmla="*/ 476995 w 506956"/>
              <a:gd name="connsiteY3885" fmla="*/ 420854 h 506956"/>
              <a:gd name="connsiteX3886" fmla="*/ 472779 w 506956"/>
              <a:gd name="connsiteY3886" fmla="*/ 414163 h 506956"/>
              <a:gd name="connsiteX3887" fmla="*/ 498579 w 506956"/>
              <a:gd name="connsiteY3887" fmla="*/ 414163 h 506956"/>
              <a:gd name="connsiteX3888" fmla="*/ 494363 w 506956"/>
              <a:gd name="connsiteY3888" fmla="*/ 420854 h 506956"/>
              <a:gd name="connsiteX3889" fmla="*/ 490201 w 506956"/>
              <a:gd name="connsiteY3889" fmla="*/ 420854 h 506956"/>
              <a:gd name="connsiteX3890" fmla="*/ 496512 w 506956"/>
              <a:gd name="connsiteY3890" fmla="*/ 411007 h 506956"/>
              <a:gd name="connsiteX3891" fmla="*/ 490609 w 506956"/>
              <a:gd name="connsiteY3891" fmla="*/ 401813 h 506956"/>
              <a:gd name="connsiteX3892" fmla="*/ 494771 w 506956"/>
              <a:gd name="connsiteY3892" fmla="*/ 401813 h 506956"/>
              <a:gd name="connsiteX3893" fmla="*/ 498579 w 506956"/>
              <a:gd name="connsiteY3893" fmla="*/ 407798 h 506956"/>
              <a:gd name="connsiteX3894" fmla="*/ 502387 w 506956"/>
              <a:gd name="connsiteY3894" fmla="*/ 401813 h 506956"/>
              <a:gd name="connsiteX3895" fmla="*/ 506549 w 506956"/>
              <a:gd name="connsiteY3895" fmla="*/ 401813 h 506956"/>
              <a:gd name="connsiteX3896" fmla="*/ 500646 w 506956"/>
              <a:gd name="connsiteY3896" fmla="*/ 411007 h 506956"/>
              <a:gd name="connsiteX3897" fmla="*/ 506957 w 506956"/>
              <a:gd name="connsiteY3897" fmla="*/ 420854 h 506956"/>
              <a:gd name="connsiteX3898" fmla="*/ 502795 w 506956"/>
              <a:gd name="connsiteY3898" fmla="*/ 420854 h 506956"/>
              <a:gd name="connsiteX3899" fmla="*/ 498579 w 506956"/>
              <a:gd name="connsiteY3899" fmla="*/ 414163 h 506956"/>
              <a:gd name="connsiteX3900" fmla="*/ 8378 w 506956"/>
              <a:gd name="connsiteY3900" fmla="*/ 442863 h 506956"/>
              <a:gd name="connsiteX3901" fmla="*/ 4162 w 506956"/>
              <a:gd name="connsiteY3901" fmla="*/ 449555 h 506956"/>
              <a:gd name="connsiteX3902" fmla="*/ 0 w 506956"/>
              <a:gd name="connsiteY3902" fmla="*/ 449555 h 506956"/>
              <a:gd name="connsiteX3903" fmla="*/ 6310 w 506956"/>
              <a:gd name="connsiteY3903" fmla="*/ 439708 h 506956"/>
              <a:gd name="connsiteX3904" fmla="*/ 408 w 506956"/>
              <a:gd name="connsiteY3904" fmla="*/ 430514 h 506956"/>
              <a:gd name="connsiteX3905" fmla="*/ 4570 w 506956"/>
              <a:gd name="connsiteY3905" fmla="*/ 430514 h 506956"/>
              <a:gd name="connsiteX3906" fmla="*/ 8378 w 506956"/>
              <a:gd name="connsiteY3906" fmla="*/ 436499 h 506956"/>
              <a:gd name="connsiteX3907" fmla="*/ 12186 w 506956"/>
              <a:gd name="connsiteY3907" fmla="*/ 430514 h 506956"/>
              <a:gd name="connsiteX3908" fmla="*/ 16347 w 506956"/>
              <a:gd name="connsiteY3908" fmla="*/ 430514 h 506956"/>
              <a:gd name="connsiteX3909" fmla="*/ 10445 w 506956"/>
              <a:gd name="connsiteY3909" fmla="*/ 439708 h 506956"/>
              <a:gd name="connsiteX3910" fmla="*/ 16755 w 506956"/>
              <a:gd name="connsiteY3910" fmla="*/ 449555 h 506956"/>
              <a:gd name="connsiteX3911" fmla="*/ 12594 w 506956"/>
              <a:gd name="connsiteY3911" fmla="*/ 449555 h 506956"/>
              <a:gd name="connsiteX3912" fmla="*/ 8378 w 506956"/>
              <a:gd name="connsiteY3912" fmla="*/ 442863 h 506956"/>
              <a:gd name="connsiteX3913" fmla="*/ 34178 w 506956"/>
              <a:gd name="connsiteY3913" fmla="*/ 442863 h 506956"/>
              <a:gd name="connsiteX3914" fmla="*/ 29962 w 506956"/>
              <a:gd name="connsiteY3914" fmla="*/ 449555 h 506956"/>
              <a:gd name="connsiteX3915" fmla="*/ 25800 w 506956"/>
              <a:gd name="connsiteY3915" fmla="*/ 449555 h 506956"/>
              <a:gd name="connsiteX3916" fmla="*/ 32110 w 506956"/>
              <a:gd name="connsiteY3916" fmla="*/ 439708 h 506956"/>
              <a:gd name="connsiteX3917" fmla="*/ 26208 w 506956"/>
              <a:gd name="connsiteY3917" fmla="*/ 430514 h 506956"/>
              <a:gd name="connsiteX3918" fmla="*/ 30370 w 506956"/>
              <a:gd name="connsiteY3918" fmla="*/ 430514 h 506956"/>
              <a:gd name="connsiteX3919" fmla="*/ 34178 w 506956"/>
              <a:gd name="connsiteY3919" fmla="*/ 436499 h 506956"/>
              <a:gd name="connsiteX3920" fmla="*/ 37986 w 506956"/>
              <a:gd name="connsiteY3920" fmla="*/ 430514 h 506956"/>
              <a:gd name="connsiteX3921" fmla="*/ 42147 w 506956"/>
              <a:gd name="connsiteY3921" fmla="*/ 430514 h 506956"/>
              <a:gd name="connsiteX3922" fmla="*/ 36245 w 506956"/>
              <a:gd name="connsiteY3922" fmla="*/ 439708 h 506956"/>
              <a:gd name="connsiteX3923" fmla="*/ 42555 w 506956"/>
              <a:gd name="connsiteY3923" fmla="*/ 449555 h 506956"/>
              <a:gd name="connsiteX3924" fmla="*/ 38394 w 506956"/>
              <a:gd name="connsiteY3924" fmla="*/ 449555 h 506956"/>
              <a:gd name="connsiteX3925" fmla="*/ 34178 w 506956"/>
              <a:gd name="connsiteY3925" fmla="*/ 442863 h 506956"/>
              <a:gd name="connsiteX3926" fmla="*/ 59978 w 506956"/>
              <a:gd name="connsiteY3926" fmla="*/ 442863 h 506956"/>
              <a:gd name="connsiteX3927" fmla="*/ 55762 w 506956"/>
              <a:gd name="connsiteY3927" fmla="*/ 449555 h 506956"/>
              <a:gd name="connsiteX3928" fmla="*/ 51600 w 506956"/>
              <a:gd name="connsiteY3928" fmla="*/ 449555 h 506956"/>
              <a:gd name="connsiteX3929" fmla="*/ 57911 w 506956"/>
              <a:gd name="connsiteY3929" fmla="*/ 439708 h 506956"/>
              <a:gd name="connsiteX3930" fmla="*/ 52008 w 506956"/>
              <a:gd name="connsiteY3930" fmla="*/ 430514 h 506956"/>
              <a:gd name="connsiteX3931" fmla="*/ 56170 w 506956"/>
              <a:gd name="connsiteY3931" fmla="*/ 430514 h 506956"/>
              <a:gd name="connsiteX3932" fmla="*/ 59978 w 506956"/>
              <a:gd name="connsiteY3932" fmla="*/ 436499 h 506956"/>
              <a:gd name="connsiteX3933" fmla="*/ 63786 w 506956"/>
              <a:gd name="connsiteY3933" fmla="*/ 430514 h 506956"/>
              <a:gd name="connsiteX3934" fmla="*/ 67948 w 506956"/>
              <a:gd name="connsiteY3934" fmla="*/ 430514 h 506956"/>
              <a:gd name="connsiteX3935" fmla="*/ 62045 w 506956"/>
              <a:gd name="connsiteY3935" fmla="*/ 439708 h 506956"/>
              <a:gd name="connsiteX3936" fmla="*/ 68356 w 506956"/>
              <a:gd name="connsiteY3936" fmla="*/ 449555 h 506956"/>
              <a:gd name="connsiteX3937" fmla="*/ 64194 w 506956"/>
              <a:gd name="connsiteY3937" fmla="*/ 449555 h 506956"/>
              <a:gd name="connsiteX3938" fmla="*/ 59978 w 506956"/>
              <a:gd name="connsiteY3938" fmla="*/ 442863 h 506956"/>
              <a:gd name="connsiteX3939" fmla="*/ 85778 w 506956"/>
              <a:gd name="connsiteY3939" fmla="*/ 442863 h 506956"/>
              <a:gd name="connsiteX3940" fmla="*/ 81562 w 506956"/>
              <a:gd name="connsiteY3940" fmla="*/ 449555 h 506956"/>
              <a:gd name="connsiteX3941" fmla="*/ 77400 w 506956"/>
              <a:gd name="connsiteY3941" fmla="*/ 449555 h 506956"/>
              <a:gd name="connsiteX3942" fmla="*/ 83711 w 506956"/>
              <a:gd name="connsiteY3942" fmla="*/ 439708 h 506956"/>
              <a:gd name="connsiteX3943" fmla="*/ 77808 w 506956"/>
              <a:gd name="connsiteY3943" fmla="*/ 430514 h 506956"/>
              <a:gd name="connsiteX3944" fmla="*/ 81970 w 506956"/>
              <a:gd name="connsiteY3944" fmla="*/ 430514 h 506956"/>
              <a:gd name="connsiteX3945" fmla="*/ 85778 w 506956"/>
              <a:gd name="connsiteY3945" fmla="*/ 436499 h 506956"/>
              <a:gd name="connsiteX3946" fmla="*/ 89586 w 506956"/>
              <a:gd name="connsiteY3946" fmla="*/ 430514 h 506956"/>
              <a:gd name="connsiteX3947" fmla="*/ 93748 w 506956"/>
              <a:gd name="connsiteY3947" fmla="*/ 430514 h 506956"/>
              <a:gd name="connsiteX3948" fmla="*/ 87845 w 506956"/>
              <a:gd name="connsiteY3948" fmla="*/ 439708 h 506956"/>
              <a:gd name="connsiteX3949" fmla="*/ 94156 w 506956"/>
              <a:gd name="connsiteY3949" fmla="*/ 449555 h 506956"/>
              <a:gd name="connsiteX3950" fmla="*/ 89994 w 506956"/>
              <a:gd name="connsiteY3950" fmla="*/ 449555 h 506956"/>
              <a:gd name="connsiteX3951" fmla="*/ 85778 w 506956"/>
              <a:gd name="connsiteY3951" fmla="*/ 442863 h 506956"/>
              <a:gd name="connsiteX3952" fmla="*/ 111578 w 506956"/>
              <a:gd name="connsiteY3952" fmla="*/ 442863 h 506956"/>
              <a:gd name="connsiteX3953" fmla="*/ 107362 w 506956"/>
              <a:gd name="connsiteY3953" fmla="*/ 449555 h 506956"/>
              <a:gd name="connsiteX3954" fmla="*/ 103200 w 506956"/>
              <a:gd name="connsiteY3954" fmla="*/ 449555 h 506956"/>
              <a:gd name="connsiteX3955" fmla="*/ 109511 w 506956"/>
              <a:gd name="connsiteY3955" fmla="*/ 439708 h 506956"/>
              <a:gd name="connsiteX3956" fmla="*/ 103608 w 506956"/>
              <a:gd name="connsiteY3956" fmla="*/ 430514 h 506956"/>
              <a:gd name="connsiteX3957" fmla="*/ 107770 w 506956"/>
              <a:gd name="connsiteY3957" fmla="*/ 430514 h 506956"/>
              <a:gd name="connsiteX3958" fmla="*/ 111578 w 506956"/>
              <a:gd name="connsiteY3958" fmla="*/ 436499 h 506956"/>
              <a:gd name="connsiteX3959" fmla="*/ 115386 w 506956"/>
              <a:gd name="connsiteY3959" fmla="*/ 430514 h 506956"/>
              <a:gd name="connsiteX3960" fmla="*/ 119548 w 506956"/>
              <a:gd name="connsiteY3960" fmla="*/ 430514 h 506956"/>
              <a:gd name="connsiteX3961" fmla="*/ 113645 w 506956"/>
              <a:gd name="connsiteY3961" fmla="*/ 439708 h 506956"/>
              <a:gd name="connsiteX3962" fmla="*/ 119956 w 506956"/>
              <a:gd name="connsiteY3962" fmla="*/ 449555 h 506956"/>
              <a:gd name="connsiteX3963" fmla="*/ 115794 w 506956"/>
              <a:gd name="connsiteY3963" fmla="*/ 449555 h 506956"/>
              <a:gd name="connsiteX3964" fmla="*/ 111578 w 506956"/>
              <a:gd name="connsiteY3964" fmla="*/ 442863 h 506956"/>
              <a:gd name="connsiteX3965" fmla="*/ 137378 w 506956"/>
              <a:gd name="connsiteY3965" fmla="*/ 442863 h 506956"/>
              <a:gd name="connsiteX3966" fmla="*/ 133162 w 506956"/>
              <a:gd name="connsiteY3966" fmla="*/ 449555 h 506956"/>
              <a:gd name="connsiteX3967" fmla="*/ 129000 w 506956"/>
              <a:gd name="connsiteY3967" fmla="*/ 449555 h 506956"/>
              <a:gd name="connsiteX3968" fmla="*/ 135311 w 506956"/>
              <a:gd name="connsiteY3968" fmla="*/ 439708 h 506956"/>
              <a:gd name="connsiteX3969" fmla="*/ 129408 w 506956"/>
              <a:gd name="connsiteY3969" fmla="*/ 430514 h 506956"/>
              <a:gd name="connsiteX3970" fmla="*/ 133570 w 506956"/>
              <a:gd name="connsiteY3970" fmla="*/ 430514 h 506956"/>
              <a:gd name="connsiteX3971" fmla="*/ 137378 w 506956"/>
              <a:gd name="connsiteY3971" fmla="*/ 436499 h 506956"/>
              <a:gd name="connsiteX3972" fmla="*/ 141186 w 506956"/>
              <a:gd name="connsiteY3972" fmla="*/ 430514 h 506956"/>
              <a:gd name="connsiteX3973" fmla="*/ 145348 w 506956"/>
              <a:gd name="connsiteY3973" fmla="*/ 430514 h 506956"/>
              <a:gd name="connsiteX3974" fmla="*/ 139445 w 506956"/>
              <a:gd name="connsiteY3974" fmla="*/ 439708 h 506956"/>
              <a:gd name="connsiteX3975" fmla="*/ 145756 w 506956"/>
              <a:gd name="connsiteY3975" fmla="*/ 449555 h 506956"/>
              <a:gd name="connsiteX3976" fmla="*/ 141594 w 506956"/>
              <a:gd name="connsiteY3976" fmla="*/ 449555 h 506956"/>
              <a:gd name="connsiteX3977" fmla="*/ 137378 w 506956"/>
              <a:gd name="connsiteY3977" fmla="*/ 442863 h 506956"/>
              <a:gd name="connsiteX3978" fmla="*/ 163178 w 506956"/>
              <a:gd name="connsiteY3978" fmla="*/ 442863 h 506956"/>
              <a:gd name="connsiteX3979" fmla="*/ 158962 w 506956"/>
              <a:gd name="connsiteY3979" fmla="*/ 449555 h 506956"/>
              <a:gd name="connsiteX3980" fmla="*/ 154800 w 506956"/>
              <a:gd name="connsiteY3980" fmla="*/ 449555 h 506956"/>
              <a:gd name="connsiteX3981" fmla="*/ 161111 w 506956"/>
              <a:gd name="connsiteY3981" fmla="*/ 439708 h 506956"/>
              <a:gd name="connsiteX3982" fmla="*/ 155208 w 506956"/>
              <a:gd name="connsiteY3982" fmla="*/ 430514 h 506956"/>
              <a:gd name="connsiteX3983" fmla="*/ 159370 w 506956"/>
              <a:gd name="connsiteY3983" fmla="*/ 430514 h 506956"/>
              <a:gd name="connsiteX3984" fmla="*/ 163178 w 506956"/>
              <a:gd name="connsiteY3984" fmla="*/ 436499 h 506956"/>
              <a:gd name="connsiteX3985" fmla="*/ 166986 w 506956"/>
              <a:gd name="connsiteY3985" fmla="*/ 430514 h 506956"/>
              <a:gd name="connsiteX3986" fmla="*/ 171148 w 506956"/>
              <a:gd name="connsiteY3986" fmla="*/ 430514 h 506956"/>
              <a:gd name="connsiteX3987" fmla="*/ 165245 w 506956"/>
              <a:gd name="connsiteY3987" fmla="*/ 439708 h 506956"/>
              <a:gd name="connsiteX3988" fmla="*/ 171556 w 506956"/>
              <a:gd name="connsiteY3988" fmla="*/ 449555 h 506956"/>
              <a:gd name="connsiteX3989" fmla="*/ 167394 w 506956"/>
              <a:gd name="connsiteY3989" fmla="*/ 449555 h 506956"/>
              <a:gd name="connsiteX3990" fmla="*/ 163178 w 506956"/>
              <a:gd name="connsiteY3990" fmla="*/ 442863 h 506956"/>
              <a:gd name="connsiteX3991" fmla="*/ 188978 w 506956"/>
              <a:gd name="connsiteY3991" fmla="*/ 442863 h 506956"/>
              <a:gd name="connsiteX3992" fmla="*/ 184762 w 506956"/>
              <a:gd name="connsiteY3992" fmla="*/ 449555 h 506956"/>
              <a:gd name="connsiteX3993" fmla="*/ 180601 w 506956"/>
              <a:gd name="connsiteY3993" fmla="*/ 449555 h 506956"/>
              <a:gd name="connsiteX3994" fmla="*/ 186911 w 506956"/>
              <a:gd name="connsiteY3994" fmla="*/ 439708 h 506956"/>
              <a:gd name="connsiteX3995" fmla="*/ 181009 w 506956"/>
              <a:gd name="connsiteY3995" fmla="*/ 430514 h 506956"/>
              <a:gd name="connsiteX3996" fmla="*/ 185170 w 506956"/>
              <a:gd name="connsiteY3996" fmla="*/ 430514 h 506956"/>
              <a:gd name="connsiteX3997" fmla="*/ 188978 w 506956"/>
              <a:gd name="connsiteY3997" fmla="*/ 436499 h 506956"/>
              <a:gd name="connsiteX3998" fmla="*/ 192786 w 506956"/>
              <a:gd name="connsiteY3998" fmla="*/ 430514 h 506956"/>
              <a:gd name="connsiteX3999" fmla="*/ 196948 w 506956"/>
              <a:gd name="connsiteY3999" fmla="*/ 430514 h 506956"/>
              <a:gd name="connsiteX4000" fmla="*/ 191045 w 506956"/>
              <a:gd name="connsiteY4000" fmla="*/ 439708 h 506956"/>
              <a:gd name="connsiteX4001" fmla="*/ 197356 w 506956"/>
              <a:gd name="connsiteY4001" fmla="*/ 449555 h 506956"/>
              <a:gd name="connsiteX4002" fmla="*/ 193194 w 506956"/>
              <a:gd name="connsiteY4002" fmla="*/ 449555 h 506956"/>
              <a:gd name="connsiteX4003" fmla="*/ 188978 w 506956"/>
              <a:gd name="connsiteY4003" fmla="*/ 442863 h 506956"/>
              <a:gd name="connsiteX4004" fmla="*/ 214778 w 506956"/>
              <a:gd name="connsiteY4004" fmla="*/ 442863 h 506956"/>
              <a:gd name="connsiteX4005" fmla="*/ 210562 w 506956"/>
              <a:gd name="connsiteY4005" fmla="*/ 449555 h 506956"/>
              <a:gd name="connsiteX4006" fmla="*/ 206401 w 506956"/>
              <a:gd name="connsiteY4006" fmla="*/ 449555 h 506956"/>
              <a:gd name="connsiteX4007" fmla="*/ 212711 w 506956"/>
              <a:gd name="connsiteY4007" fmla="*/ 439708 h 506956"/>
              <a:gd name="connsiteX4008" fmla="*/ 206809 w 506956"/>
              <a:gd name="connsiteY4008" fmla="*/ 430514 h 506956"/>
              <a:gd name="connsiteX4009" fmla="*/ 210970 w 506956"/>
              <a:gd name="connsiteY4009" fmla="*/ 430514 h 506956"/>
              <a:gd name="connsiteX4010" fmla="*/ 214778 w 506956"/>
              <a:gd name="connsiteY4010" fmla="*/ 436499 h 506956"/>
              <a:gd name="connsiteX4011" fmla="*/ 218586 w 506956"/>
              <a:gd name="connsiteY4011" fmla="*/ 430514 h 506956"/>
              <a:gd name="connsiteX4012" fmla="*/ 222748 w 506956"/>
              <a:gd name="connsiteY4012" fmla="*/ 430514 h 506956"/>
              <a:gd name="connsiteX4013" fmla="*/ 216846 w 506956"/>
              <a:gd name="connsiteY4013" fmla="*/ 439708 h 506956"/>
              <a:gd name="connsiteX4014" fmla="*/ 223156 w 506956"/>
              <a:gd name="connsiteY4014" fmla="*/ 449555 h 506956"/>
              <a:gd name="connsiteX4015" fmla="*/ 218994 w 506956"/>
              <a:gd name="connsiteY4015" fmla="*/ 449555 h 506956"/>
              <a:gd name="connsiteX4016" fmla="*/ 214778 w 506956"/>
              <a:gd name="connsiteY4016" fmla="*/ 442863 h 506956"/>
              <a:gd name="connsiteX4017" fmla="*/ 240578 w 506956"/>
              <a:gd name="connsiteY4017" fmla="*/ 442863 h 506956"/>
              <a:gd name="connsiteX4018" fmla="*/ 236362 w 506956"/>
              <a:gd name="connsiteY4018" fmla="*/ 449555 h 506956"/>
              <a:gd name="connsiteX4019" fmla="*/ 232201 w 506956"/>
              <a:gd name="connsiteY4019" fmla="*/ 449555 h 506956"/>
              <a:gd name="connsiteX4020" fmla="*/ 238511 w 506956"/>
              <a:gd name="connsiteY4020" fmla="*/ 439708 h 506956"/>
              <a:gd name="connsiteX4021" fmla="*/ 232609 w 506956"/>
              <a:gd name="connsiteY4021" fmla="*/ 430514 h 506956"/>
              <a:gd name="connsiteX4022" fmla="*/ 236770 w 506956"/>
              <a:gd name="connsiteY4022" fmla="*/ 430514 h 506956"/>
              <a:gd name="connsiteX4023" fmla="*/ 240578 w 506956"/>
              <a:gd name="connsiteY4023" fmla="*/ 436499 h 506956"/>
              <a:gd name="connsiteX4024" fmla="*/ 244386 w 506956"/>
              <a:gd name="connsiteY4024" fmla="*/ 430514 h 506956"/>
              <a:gd name="connsiteX4025" fmla="*/ 248548 w 506956"/>
              <a:gd name="connsiteY4025" fmla="*/ 430514 h 506956"/>
              <a:gd name="connsiteX4026" fmla="*/ 242646 w 506956"/>
              <a:gd name="connsiteY4026" fmla="*/ 439708 h 506956"/>
              <a:gd name="connsiteX4027" fmla="*/ 248956 w 506956"/>
              <a:gd name="connsiteY4027" fmla="*/ 449555 h 506956"/>
              <a:gd name="connsiteX4028" fmla="*/ 244794 w 506956"/>
              <a:gd name="connsiteY4028" fmla="*/ 449555 h 506956"/>
              <a:gd name="connsiteX4029" fmla="*/ 240578 w 506956"/>
              <a:gd name="connsiteY4029" fmla="*/ 442863 h 506956"/>
              <a:gd name="connsiteX4030" fmla="*/ 266378 w 506956"/>
              <a:gd name="connsiteY4030" fmla="*/ 442863 h 506956"/>
              <a:gd name="connsiteX4031" fmla="*/ 262162 w 506956"/>
              <a:gd name="connsiteY4031" fmla="*/ 449555 h 506956"/>
              <a:gd name="connsiteX4032" fmla="*/ 258001 w 506956"/>
              <a:gd name="connsiteY4032" fmla="*/ 449555 h 506956"/>
              <a:gd name="connsiteX4033" fmla="*/ 264311 w 506956"/>
              <a:gd name="connsiteY4033" fmla="*/ 439708 h 506956"/>
              <a:gd name="connsiteX4034" fmla="*/ 258409 w 506956"/>
              <a:gd name="connsiteY4034" fmla="*/ 430514 h 506956"/>
              <a:gd name="connsiteX4035" fmla="*/ 262570 w 506956"/>
              <a:gd name="connsiteY4035" fmla="*/ 430514 h 506956"/>
              <a:gd name="connsiteX4036" fmla="*/ 266378 w 506956"/>
              <a:gd name="connsiteY4036" fmla="*/ 436499 h 506956"/>
              <a:gd name="connsiteX4037" fmla="*/ 270187 w 506956"/>
              <a:gd name="connsiteY4037" fmla="*/ 430514 h 506956"/>
              <a:gd name="connsiteX4038" fmla="*/ 274348 w 506956"/>
              <a:gd name="connsiteY4038" fmla="*/ 430514 h 506956"/>
              <a:gd name="connsiteX4039" fmla="*/ 268446 w 506956"/>
              <a:gd name="connsiteY4039" fmla="*/ 439708 h 506956"/>
              <a:gd name="connsiteX4040" fmla="*/ 274756 w 506956"/>
              <a:gd name="connsiteY4040" fmla="*/ 449555 h 506956"/>
              <a:gd name="connsiteX4041" fmla="*/ 270595 w 506956"/>
              <a:gd name="connsiteY4041" fmla="*/ 449555 h 506956"/>
              <a:gd name="connsiteX4042" fmla="*/ 266378 w 506956"/>
              <a:gd name="connsiteY4042" fmla="*/ 442863 h 506956"/>
              <a:gd name="connsiteX4043" fmla="*/ 292179 w 506956"/>
              <a:gd name="connsiteY4043" fmla="*/ 442863 h 506956"/>
              <a:gd name="connsiteX4044" fmla="*/ 287962 w 506956"/>
              <a:gd name="connsiteY4044" fmla="*/ 449555 h 506956"/>
              <a:gd name="connsiteX4045" fmla="*/ 283801 w 506956"/>
              <a:gd name="connsiteY4045" fmla="*/ 449555 h 506956"/>
              <a:gd name="connsiteX4046" fmla="*/ 290111 w 506956"/>
              <a:gd name="connsiteY4046" fmla="*/ 439708 h 506956"/>
              <a:gd name="connsiteX4047" fmla="*/ 284209 w 506956"/>
              <a:gd name="connsiteY4047" fmla="*/ 430514 h 506956"/>
              <a:gd name="connsiteX4048" fmla="*/ 288370 w 506956"/>
              <a:gd name="connsiteY4048" fmla="*/ 430514 h 506956"/>
              <a:gd name="connsiteX4049" fmla="*/ 292179 w 506956"/>
              <a:gd name="connsiteY4049" fmla="*/ 436499 h 506956"/>
              <a:gd name="connsiteX4050" fmla="*/ 295987 w 506956"/>
              <a:gd name="connsiteY4050" fmla="*/ 430514 h 506956"/>
              <a:gd name="connsiteX4051" fmla="*/ 300148 w 506956"/>
              <a:gd name="connsiteY4051" fmla="*/ 430514 h 506956"/>
              <a:gd name="connsiteX4052" fmla="*/ 294246 w 506956"/>
              <a:gd name="connsiteY4052" fmla="*/ 439708 h 506956"/>
              <a:gd name="connsiteX4053" fmla="*/ 300556 w 506956"/>
              <a:gd name="connsiteY4053" fmla="*/ 449555 h 506956"/>
              <a:gd name="connsiteX4054" fmla="*/ 296395 w 506956"/>
              <a:gd name="connsiteY4054" fmla="*/ 449555 h 506956"/>
              <a:gd name="connsiteX4055" fmla="*/ 292179 w 506956"/>
              <a:gd name="connsiteY4055" fmla="*/ 442863 h 506956"/>
              <a:gd name="connsiteX4056" fmla="*/ 317979 w 506956"/>
              <a:gd name="connsiteY4056" fmla="*/ 442863 h 506956"/>
              <a:gd name="connsiteX4057" fmla="*/ 313762 w 506956"/>
              <a:gd name="connsiteY4057" fmla="*/ 449555 h 506956"/>
              <a:gd name="connsiteX4058" fmla="*/ 309601 w 506956"/>
              <a:gd name="connsiteY4058" fmla="*/ 449555 h 506956"/>
              <a:gd name="connsiteX4059" fmla="*/ 315911 w 506956"/>
              <a:gd name="connsiteY4059" fmla="*/ 439708 h 506956"/>
              <a:gd name="connsiteX4060" fmla="*/ 310009 w 506956"/>
              <a:gd name="connsiteY4060" fmla="*/ 430514 h 506956"/>
              <a:gd name="connsiteX4061" fmla="*/ 314170 w 506956"/>
              <a:gd name="connsiteY4061" fmla="*/ 430514 h 506956"/>
              <a:gd name="connsiteX4062" fmla="*/ 317979 w 506956"/>
              <a:gd name="connsiteY4062" fmla="*/ 436499 h 506956"/>
              <a:gd name="connsiteX4063" fmla="*/ 321787 w 506956"/>
              <a:gd name="connsiteY4063" fmla="*/ 430514 h 506956"/>
              <a:gd name="connsiteX4064" fmla="*/ 325948 w 506956"/>
              <a:gd name="connsiteY4064" fmla="*/ 430514 h 506956"/>
              <a:gd name="connsiteX4065" fmla="*/ 320046 w 506956"/>
              <a:gd name="connsiteY4065" fmla="*/ 439708 h 506956"/>
              <a:gd name="connsiteX4066" fmla="*/ 326356 w 506956"/>
              <a:gd name="connsiteY4066" fmla="*/ 449555 h 506956"/>
              <a:gd name="connsiteX4067" fmla="*/ 322195 w 506956"/>
              <a:gd name="connsiteY4067" fmla="*/ 449555 h 506956"/>
              <a:gd name="connsiteX4068" fmla="*/ 317979 w 506956"/>
              <a:gd name="connsiteY4068" fmla="*/ 442863 h 506956"/>
              <a:gd name="connsiteX4069" fmla="*/ 343779 w 506956"/>
              <a:gd name="connsiteY4069" fmla="*/ 442863 h 506956"/>
              <a:gd name="connsiteX4070" fmla="*/ 339563 w 506956"/>
              <a:gd name="connsiteY4070" fmla="*/ 449555 h 506956"/>
              <a:gd name="connsiteX4071" fmla="*/ 335401 w 506956"/>
              <a:gd name="connsiteY4071" fmla="*/ 449555 h 506956"/>
              <a:gd name="connsiteX4072" fmla="*/ 341711 w 506956"/>
              <a:gd name="connsiteY4072" fmla="*/ 439708 h 506956"/>
              <a:gd name="connsiteX4073" fmla="*/ 335809 w 506956"/>
              <a:gd name="connsiteY4073" fmla="*/ 430514 h 506956"/>
              <a:gd name="connsiteX4074" fmla="*/ 339971 w 506956"/>
              <a:gd name="connsiteY4074" fmla="*/ 430514 h 506956"/>
              <a:gd name="connsiteX4075" fmla="*/ 343779 w 506956"/>
              <a:gd name="connsiteY4075" fmla="*/ 436499 h 506956"/>
              <a:gd name="connsiteX4076" fmla="*/ 347587 w 506956"/>
              <a:gd name="connsiteY4076" fmla="*/ 430514 h 506956"/>
              <a:gd name="connsiteX4077" fmla="*/ 351748 w 506956"/>
              <a:gd name="connsiteY4077" fmla="*/ 430514 h 506956"/>
              <a:gd name="connsiteX4078" fmla="*/ 345846 w 506956"/>
              <a:gd name="connsiteY4078" fmla="*/ 439708 h 506956"/>
              <a:gd name="connsiteX4079" fmla="*/ 352156 w 506956"/>
              <a:gd name="connsiteY4079" fmla="*/ 449555 h 506956"/>
              <a:gd name="connsiteX4080" fmla="*/ 347995 w 506956"/>
              <a:gd name="connsiteY4080" fmla="*/ 449555 h 506956"/>
              <a:gd name="connsiteX4081" fmla="*/ 343779 w 506956"/>
              <a:gd name="connsiteY4081" fmla="*/ 442863 h 506956"/>
              <a:gd name="connsiteX4082" fmla="*/ 369579 w 506956"/>
              <a:gd name="connsiteY4082" fmla="*/ 442863 h 506956"/>
              <a:gd name="connsiteX4083" fmla="*/ 365363 w 506956"/>
              <a:gd name="connsiteY4083" fmla="*/ 449555 h 506956"/>
              <a:gd name="connsiteX4084" fmla="*/ 361201 w 506956"/>
              <a:gd name="connsiteY4084" fmla="*/ 449555 h 506956"/>
              <a:gd name="connsiteX4085" fmla="*/ 367511 w 506956"/>
              <a:gd name="connsiteY4085" fmla="*/ 439708 h 506956"/>
              <a:gd name="connsiteX4086" fmla="*/ 361609 w 506956"/>
              <a:gd name="connsiteY4086" fmla="*/ 430514 h 506956"/>
              <a:gd name="connsiteX4087" fmla="*/ 365771 w 506956"/>
              <a:gd name="connsiteY4087" fmla="*/ 430514 h 506956"/>
              <a:gd name="connsiteX4088" fmla="*/ 369579 w 506956"/>
              <a:gd name="connsiteY4088" fmla="*/ 436499 h 506956"/>
              <a:gd name="connsiteX4089" fmla="*/ 373387 w 506956"/>
              <a:gd name="connsiteY4089" fmla="*/ 430514 h 506956"/>
              <a:gd name="connsiteX4090" fmla="*/ 377548 w 506956"/>
              <a:gd name="connsiteY4090" fmla="*/ 430514 h 506956"/>
              <a:gd name="connsiteX4091" fmla="*/ 371646 w 506956"/>
              <a:gd name="connsiteY4091" fmla="*/ 439708 h 506956"/>
              <a:gd name="connsiteX4092" fmla="*/ 377956 w 506956"/>
              <a:gd name="connsiteY4092" fmla="*/ 449555 h 506956"/>
              <a:gd name="connsiteX4093" fmla="*/ 373795 w 506956"/>
              <a:gd name="connsiteY4093" fmla="*/ 449555 h 506956"/>
              <a:gd name="connsiteX4094" fmla="*/ 369579 w 506956"/>
              <a:gd name="connsiteY4094" fmla="*/ 442863 h 506956"/>
              <a:gd name="connsiteX4095" fmla="*/ 395379 w 506956"/>
              <a:gd name="connsiteY4095" fmla="*/ 442863 h 506956"/>
              <a:gd name="connsiteX4096" fmla="*/ 391163 w 506956"/>
              <a:gd name="connsiteY4096" fmla="*/ 449555 h 506956"/>
              <a:gd name="connsiteX4097" fmla="*/ 387001 w 506956"/>
              <a:gd name="connsiteY4097" fmla="*/ 449555 h 506956"/>
              <a:gd name="connsiteX4098" fmla="*/ 393312 w 506956"/>
              <a:gd name="connsiteY4098" fmla="*/ 439708 h 506956"/>
              <a:gd name="connsiteX4099" fmla="*/ 387409 w 506956"/>
              <a:gd name="connsiteY4099" fmla="*/ 430514 h 506956"/>
              <a:gd name="connsiteX4100" fmla="*/ 391571 w 506956"/>
              <a:gd name="connsiteY4100" fmla="*/ 430514 h 506956"/>
              <a:gd name="connsiteX4101" fmla="*/ 395379 w 506956"/>
              <a:gd name="connsiteY4101" fmla="*/ 436499 h 506956"/>
              <a:gd name="connsiteX4102" fmla="*/ 399187 w 506956"/>
              <a:gd name="connsiteY4102" fmla="*/ 430514 h 506956"/>
              <a:gd name="connsiteX4103" fmla="*/ 403348 w 506956"/>
              <a:gd name="connsiteY4103" fmla="*/ 430514 h 506956"/>
              <a:gd name="connsiteX4104" fmla="*/ 397446 w 506956"/>
              <a:gd name="connsiteY4104" fmla="*/ 439708 h 506956"/>
              <a:gd name="connsiteX4105" fmla="*/ 403756 w 506956"/>
              <a:gd name="connsiteY4105" fmla="*/ 449555 h 506956"/>
              <a:gd name="connsiteX4106" fmla="*/ 399595 w 506956"/>
              <a:gd name="connsiteY4106" fmla="*/ 449555 h 506956"/>
              <a:gd name="connsiteX4107" fmla="*/ 395379 w 506956"/>
              <a:gd name="connsiteY4107" fmla="*/ 442863 h 506956"/>
              <a:gd name="connsiteX4108" fmla="*/ 421179 w 506956"/>
              <a:gd name="connsiteY4108" fmla="*/ 442863 h 506956"/>
              <a:gd name="connsiteX4109" fmla="*/ 416963 w 506956"/>
              <a:gd name="connsiteY4109" fmla="*/ 449555 h 506956"/>
              <a:gd name="connsiteX4110" fmla="*/ 412801 w 506956"/>
              <a:gd name="connsiteY4110" fmla="*/ 449555 h 506956"/>
              <a:gd name="connsiteX4111" fmla="*/ 419112 w 506956"/>
              <a:gd name="connsiteY4111" fmla="*/ 439708 h 506956"/>
              <a:gd name="connsiteX4112" fmla="*/ 413209 w 506956"/>
              <a:gd name="connsiteY4112" fmla="*/ 430514 h 506956"/>
              <a:gd name="connsiteX4113" fmla="*/ 417371 w 506956"/>
              <a:gd name="connsiteY4113" fmla="*/ 430514 h 506956"/>
              <a:gd name="connsiteX4114" fmla="*/ 421179 w 506956"/>
              <a:gd name="connsiteY4114" fmla="*/ 436499 h 506956"/>
              <a:gd name="connsiteX4115" fmla="*/ 424987 w 506956"/>
              <a:gd name="connsiteY4115" fmla="*/ 430514 h 506956"/>
              <a:gd name="connsiteX4116" fmla="*/ 429149 w 506956"/>
              <a:gd name="connsiteY4116" fmla="*/ 430514 h 506956"/>
              <a:gd name="connsiteX4117" fmla="*/ 423246 w 506956"/>
              <a:gd name="connsiteY4117" fmla="*/ 439708 h 506956"/>
              <a:gd name="connsiteX4118" fmla="*/ 429557 w 506956"/>
              <a:gd name="connsiteY4118" fmla="*/ 449555 h 506956"/>
              <a:gd name="connsiteX4119" fmla="*/ 425395 w 506956"/>
              <a:gd name="connsiteY4119" fmla="*/ 449555 h 506956"/>
              <a:gd name="connsiteX4120" fmla="*/ 421179 w 506956"/>
              <a:gd name="connsiteY4120" fmla="*/ 442863 h 506956"/>
              <a:gd name="connsiteX4121" fmla="*/ 446979 w 506956"/>
              <a:gd name="connsiteY4121" fmla="*/ 442863 h 506956"/>
              <a:gd name="connsiteX4122" fmla="*/ 442763 w 506956"/>
              <a:gd name="connsiteY4122" fmla="*/ 449555 h 506956"/>
              <a:gd name="connsiteX4123" fmla="*/ 438601 w 506956"/>
              <a:gd name="connsiteY4123" fmla="*/ 449555 h 506956"/>
              <a:gd name="connsiteX4124" fmla="*/ 444912 w 506956"/>
              <a:gd name="connsiteY4124" fmla="*/ 439708 h 506956"/>
              <a:gd name="connsiteX4125" fmla="*/ 439009 w 506956"/>
              <a:gd name="connsiteY4125" fmla="*/ 430514 h 506956"/>
              <a:gd name="connsiteX4126" fmla="*/ 443171 w 506956"/>
              <a:gd name="connsiteY4126" fmla="*/ 430514 h 506956"/>
              <a:gd name="connsiteX4127" fmla="*/ 446979 w 506956"/>
              <a:gd name="connsiteY4127" fmla="*/ 436499 h 506956"/>
              <a:gd name="connsiteX4128" fmla="*/ 450787 w 506956"/>
              <a:gd name="connsiteY4128" fmla="*/ 430514 h 506956"/>
              <a:gd name="connsiteX4129" fmla="*/ 454949 w 506956"/>
              <a:gd name="connsiteY4129" fmla="*/ 430514 h 506956"/>
              <a:gd name="connsiteX4130" fmla="*/ 449046 w 506956"/>
              <a:gd name="connsiteY4130" fmla="*/ 439708 h 506956"/>
              <a:gd name="connsiteX4131" fmla="*/ 455357 w 506956"/>
              <a:gd name="connsiteY4131" fmla="*/ 449555 h 506956"/>
              <a:gd name="connsiteX4132" fmla="*/ 451195 w 506956"/>
              <a:gd name="connsiteY4132" fmla="*/ 449555 h 506956"/>
              <a:gd name="connsiteX4133" fmla="*/ 446979 w 506956"/>
              <a:gd name="connsiteY4133" fmla="*/ 442863 h 506956"/>
              <a:gd name="connsiteX4134" fmla="*/ 472779 w 506956"/>
              <a:gd name="connsiteY4134" fmla="*/ 442863 h 506956"/>
              <a:gd name="connsiteX4135" fmla="*/ 468563 w 506956"/>
              <a:gd name="connsiteY4135" fmla="*/ 449555 h 506956"/>
              <a:gd name="connsiteX4136" fmla="*/ 464401 w 506956"/>
              <a:gd name="connsiteY4136" fmla="*/ 449555 h 506956"/>
              <a:gd name="connsiteX4137" fmla="*/ 470712 w 506956"/>
              <a:gd name="connsiteY4137" fmla="*/ 439708 h 506956"/>
              <a:gd name="connsiteX4138" fmla="*/ 464809 w 506956"/>
              <a:gd name="connsiteY4138" fmla="*/ 430514 h 506956"/>
              <a:gd name="connsiteX4139" fmla="*/ 468971 w 506956"/>
              <a:gd name="connsiteY4139" fmla="*/ 430514 h 506956"/>
              <a:gd name="connsiteX4140" fmla="*/ 472779 w 506956"/>
              <a:gd name="connsiteY4140" fmla="*/ 436499 h 506956"/>
              <a:gd name="connsiteX4141" fmla="*/ 476587 w 506956"/>
              <a:gd name="connsiteY4141" fmla="*/ 430514 h 506956"/>
              <a:gd name="connsiteX4142" fmla="*/ 480749 w 506956"/>
              <a:gd name="connsiteY4142" fmla="*/ 430514 h 506956"/>
              <a:gd name="connsiteX4143" fmla="*/ 474846 w 506956"/>
              <a:gd name="connsiteY4143" fmla="*/ 439708 h 506956"/>
              <a:gd name="connsiteX4144" fmla="*/ 481157 w 506956"/>
              <a:gd name="connsiteY4144" fmla="*/ 449555 h 506956"/>
              <a:gd name="connsiteX4145" fmla="*/ 476995 w 506956"/>
              <a:gd name="connsiteY4145" fmla="*/ 449555 h 506956"/>
              <a:gd name="connsiteX4146" fmla="*/ 472779 w 506956"/>
              <a:gd name="connsiteY4146" fmla="*/ 442863 h 506956"/>
              <a:gd name="connsiteX4147" fmla="*/ 498579 w 506956"/>
              <a:gd name="connsiteY4147" fmla="*/ 442863 h 506956"/>
              <a:gd name="connsiteX4148" fmla="*/ 494363 w 506956"/>
              <a:gd name="connsiteY4148" fmla="*/ 449555 h 506956"/>
              <a:gd name="connsiteX4149" fmla="*/ 490201 w 506956"/>
              <a:gd name="connsiteY4149" fmla="*/ 449555 h 506956"/>
              <a:gd name="connsiteX4150" fmla="*/ 496512 w 506956"/>
              <a:gd name="connsiteY4150" fmla="*/ 439708 h 506956"/>
              <a:gd name="connsiteX4151" fmla="*/ 490609 w 506956"/>
              <a:gd name="connsiteY4151" fmla="*/ 430514 h 506956"/>
              <a:gd name="connsiteX4152" fmla="*/ 494771 w 506956"/>
              <a:gd name="connsiteY4152" fmla="*/ 430514 h 506956"/>
              <a:gd name="connsiteX4153" fmla="*/ 498579 w 506956"/>
              <a:gd name="connsiteY4153" fmla="*/ 436499 h 506956"/>
              <a:gd name="connsiteX4154" fmla="*/ 502387 w 506956"/>
              <a:gd name="connsiteY4154" fmla="*/ 430514 h 506956"/>
              <a:gd name="connsiteX4155" fmla="*/ 506549 w 506956"/>
              <a:gd name="connsiteY4155" fmla="*/ 430514 h 506956"/>
              <a:gd name="connsiteX4156" fmla="*/ 500646 w 506956"/>
              <a:gd name="connsiteY4156" fmla="*/ 439708 h 506956"/>
              <a:gd name="connsiteX4157" fmla="*/ 506957 w 506956"/>
              <a:gd name="connsiteY4157" fmla="*/ 449555 h 506956"/>
              <a:gd name="connsiteX4158" fmla="*/ 502795 w 506956"/>
              <a:gd name="connsiteY4158" fmla="*/ 449555 h 506956"/>
              <a:gd name="connsiteX4159" fmla="*/ 498579 w 506956"/>
              <a:gd name="connsiteY4159" fmla="*/ 442863 h 506956"/>
              <a:gd name="connsiteX4160" fmla="*/ 8378 w 506956"/>
              <a:gd name="connsiteY4160" fmla="*/ 471565 h 506956"/>
              <a:gd name="connsiteX4161" fmla="*/ 4162 w 506956"/>
              <a:gd name="connsiteY4161" fmla="*/ 478256 h 506956"/>
              <a:gd name="connsiteX4162" fmla="*/ 0 w 506956"/>
              <a:gd name="connsiteY4162" fmla="*/ 478256 h 506956"/>
              <a:gd name="connsiteX4163" fmla="*/ 6310 w 506956"/>
              <a:gd name="connsiteY4163" fmla="*/ 468409 h 506956"/>
              <a:gd name="connsiteX4164" fmla="*/ 408 w 506956"/>
              <a:gd name="connsiteY4164" fmla="*/ 459215 h 506956"/>
              <a:gd name="connsiteX4165" fmla="*/ 4570 w 506956"/>
              <a:gd name="connsiteY4165" fmla="*/ 459215 h 506956"/>
              <a:gd name="connsiteX4166" fmla="*/ 8378 w 506956"/>
              <a:gd name="connsiteY4166" fmla="*/ 465200 h 506956"/>
              <a:gd name="connsiteX4167" fmla="*/ 12186 w 506956"/>
              <a:gd name="connsiteY4167" fmla="*/ 459215 h 506956"/>
              <a:gd name="connsiteX4168" fmla="*/ 16347 w 506956"/>
              <a:gd name="connsiteY4168" fmla="*/ 459215 h 506956"/>
              <a:gd name="connsiteX4169" fmla="*/ 10445 w 506956"/>
              <a:gd name="connsiteY4169" fmla="*/ 468409 h 506956"/>
              <a:gd name="connsiteX4170" fmla="*/ 16755 w 506956"/>
              <a:gd name="connsiteY4170" fmla="*/ 478256 h 506956"/>
              <a:gd name="connsiteX4171" fmla="*/ 12594 w 506956"/>
              <a:gd name="connsiteY4171" fmla="*/ 478256 h 506956"/>
              <a:gd name="connsiteX4172" fmla="*/ 8378 w 506956"/>
              <a:gd name="connsiteY4172" fmla="*/ 471565 h 506956"/>
              <a:gd name="connsiteX4173" fmla="*/ 34178 w 506956"/>
              <a:gd name="connsiteY4173" fmla="*/ 471565 h 506956"/>
              <a:gd name="connsiteX4174" fmla="*/ 29962 w 506956"/>
              <a:gd name="connsiteY4174" fmla="*/ 478256 h 506956"/>
              <a:gd name="connsiteX4175" fmla="*/ 25800 w 506956"/>
              <a:gd name="connsiteY4175" fmla="*/ 478256 h 506956"/>
              <a:gd name="connsiteX4176" fmla="*/ 32110 w 506956"/>
              <a:gd name="connsiteY4176" fmla="*/ 468409 h 506956"/>
              <a:gd name="connsiteX4177" fmla="*/ 26208 w 506956"/>
              <a:gd name="connsiteY4177" fmla="*/ 459215 h 506956"/>
              <a:gd name="connsiteX4178" fmla="*/ 30370 w 506956"/>
              <a:gd name="connsiteY4178" fmla="*/ 459215 h 506956"/>
              <a:gd name="connsiteX4179" fmla="*/ 34178 w 506956"/>
              <a:gd name="connsiteY4179" fmla="*/ 465200 h 506956"/>
              <a:gd name="connsiteX4180" fmla="*/ 37986 w 506956"/>
              <a:gd name="connsiteY4180" fmla="*/ 459215 h 506956"/>
              <a:gd name="connsiteX4181" fmla="*/ 42147 w 506956"/>
              <a:gd name="connsiteY4181" fmla="*/ 459215 h 506956"/>
              <a:gd name="connsiteX4182" fmla="*/ 36245 w 506956"/>
              <a:gd name="connsiteY4182" fmla="*/ 468409 h 506956"/>
              <a:gd name="connsiteX4183" fmla="*/ 42555 w 506956"/>
              <a:gd name="connsiteY4183" fmla="*/ 478256 h 506956"/>
              <a:gd name="connsiteX4184" fmla="*/ 38394 w 506956"/>
              <a:gd name="connsiteY4184" fmla="*/ 478256 h 506956"/>
              <a:gd name="connsiteX4185" fmla="*/ 34178 w 506956"/>
              <a:gd name="connsiteY4185" fmla="*/ 471565 h 506956"/>
              <a:gd name="connsiteX4186" fmla="*/ 59978 w 506956"/>
              <a:gd name="connsiteY4186" fmla="*/ 471565 h 506956"/>
              <a:gd name="connsiteX4187" fmla="*/ 55762 w 506956"/>
              <a:gd name="connsiteY4187" fmla="*/ 478256 h 506956"/>
              <a:gd name="connsiteX4188" fmla="*/ 51600 w 506956"/>
              <a:gd name="connsiteY4188" fmla="*/ 478256 h 506956"/>
              <a:gd name="connsiteX4189" fmla="*/ 57911 w 506956"/>
              <a:gd name="connsiteY4189" fmla="*/ 468409 h 506956"/>
              <a:gd name="connsiteX4190" fmla="*/ 52008 w 506956"/>
              <a:gd name="connsiteY4190" fmla="*/ 459215 h 506956"/>
              <a:gd name="connsiteX4191" fmla="*/ 56170 w 506956"/>
              <a:gd name="connsiteY4191" fmla="*/ 459215 h 506956"/>
              <a:gd name="connsiteX4192" fmla="*/ 59978 w 506956"/>
              <a:gd name="connsiteY4192" fmla="*/ 465200 h 506956"/>
              <a:gd name="connsiteX4193" fmla="*/ 63786 w 506956"/>
              <a:gd name="connsiteY4193" fmla="*/ 459215 h 506956"/>
              <a:gd name="connsiteX4194" fmla="*/ 67948 w 506956"/>
              <a:gd name="connsiteY4194" fmla="*/ 459215 h 506956"/>
              <a:gd name="connsiteX4195" fmla="*/ 62045 w 506956"/>
              <a:gd name="connsiteY4195" fmla="*/ 468409 h 506956"/>
              <a:gd name="connsiteX4196" fmla="*/ 68356 w 506956"/>
              <a:gd name="connsiteY4196" fmla="*/ 478256 h 506956"/>
              <a:gd name="connsiteX4197" fmla="*/ 64194 w 506956"/>
              <a:gd name="connsiteY4197" fmla="*/ 478256 h 506956"/>
              <a:gd name="connsiteX4198" fmla="*/ 59978 w 506956"/>
              <a:gd name="connsiteY4198" fmla="*/ 471565 h 506956"/>
              <a:gd name="connsiteX4199" fmla="*/ 85778 w 506956"/>
              <a:gd name="connsiteY4199" fmla="*/ 471565 h 506956"/>
              <a:gd name="connsiteX4200" fmla="*/ 81562 w 506956"/>
              <a:gd name="connsiteY4200" fmla="*/ 478256 h 506956"/>
              <a:gd name="connsiteX4201" fmla="*/ 77400 w 506956"/>
              <a:gd name="connsiteY4201" fmla="*/ 478256 h 506956"/>
              <a:gd name="connsiteX4202" fmla="*/ 83711 w 506956"/>
              <a:gd name="connsiteY4202" fmla="*/ 468409 h 506956"/>
              <a:gd name="connsiteX4203" fmla="*/ 77808 w 506956"/>
              <a:gd name="connsiteY4203" fmla="*/ 459215 h 506956"/>
              <a:gd name="connsiteX4204" fmla="*/ 81970 w 506956"/>
              <a:gd name="connsiteY4204" fmla="*/ 459215 h 506956"/>
              <a:gd name="connsiteX4205" fmla="*/ 85778 w 506956"/>
              <a:gd name="connsiteY4205" fmla="*/ 465200 h 506956"/>
              <a:gd name="connsiteX4206" fmla="*/ 89586 w 506956"/>
              <a:gd name="connsiteY4206" fmla="*/ 459215 h 506956"/>
              <a:gd name="connsiteX4207" fmla="*/ 93748 w 506956"/>
              <a:gd name="connsiteY4207" fmla="*/ 459215 h 506956"/>
              <a:gd name="connsiteX4208" fmla="*/ 87845 w 506956"/>
              <a:gd name="connsiteY4208" fmla="*/ 468409 h 506956"/>
              <a:gd name="connsiteX4209" fmla="*/ 94156 w 506956"/>
              <a:gd name="connsiteY4209" fmla="*/ 478256 h 506956"/>
              <a:gd name="connsiteX4210" fmla="*/ 89994 w 506956"/>
              <a:gd name="connsiteY4210" fmla="*/ 478256 h 506956"/>
              <a:gd name="connsiteX4211" fmla="*/ 85778 w 506956"/>
              <a:gd name="connsiteY4211" fmla="*/ 471565 h 506956"/>
              <a:gd name="connsiteX4212" fmla="*/ 111578 w 506956"/>
              <a:gd name="connsiteY4212" fmla="*/ 471565 h 506956"/>
              <a:gd name="connsiteX4213" fmla="*/ 107362 w 506956"/>
              <a:gd name="connsiteY4213" fmla="*/ 478256 h 506956"/>
              <a:gd name="connsiteX4214" fmla="*/ 103200 w 506956"/>
              <a:gd name="connsiteY4214" fmla="*/ 478256 h 506956"/>
              <a:gd name="connsiteX4215" fmla="*/ 109511 w 506956"/>
              <a:gd name="connsiteY4215" fmla="*/ 468409 h 506956"/>
              <a:gd name="connsiteX4216" fmla="*/ 103608 w 506956"/>
              <a:gd name="connsiteY4216" fmla="*/ 459215 h 506956"/>
              <a:gd name="connsiteX4217" fmla="*/ 107770 w 506956"/>
              <a:gd name="connsiteY4217" fmla="*/ 459215 h 506956"/>
              <a:gd name="connsiteX4218" fmla="*/ 111578 w 506956"/>
              <a:gd name="connsiteY4218" fmla="*/ 465200 h 506956"/>
              <a:gd name="connsiteX4219" fmla="*/ 115386 w 506956"/>
              <a:gd name="connsiteY4219" fmla="*/ 459215 h 506956"/>
              <a:gd name="connsiteX4220" fmla="*/ 119548 w 506956"/>
              <a:gd name="connsiteY4220" fmla="*/ 459215 h 506956"/>
              <a:gd name="connsiteX4221" fmla="*/ 113645 w 506956"/>
              <a:gd name="connsiteY4221" fmla="*/ 468409 h 506956"/>
              <a:gd name="connsiteX4222" fmla="*/ 119956 w 506956"/>
              <a:gd name="connsiteY4222" fmla="*/ 478256 h 506956"/>
              <a:gd name="connsiteX4223" fmla="*/ 115794 w 506956"/>
              <a:gd name="connsiteY4223" fmla="*/ 478256 h 506956"/>
              <a:gd name="connsiteX4224" fmla="*/ 111578 w 506956"/>
              <a:gd name="connsiteY4224" fmla="*/ 471565 h 506956"/>
              <a:gd name="connsiteX4225" fmla="*/ 137378 w 506956"/>
              <a:gd name="connsiteY4225" fmla="*/ 471565 h 506956"/>
              <a:gd name="connsiteX4226" fmla="*/ 133162 w 506956"/>
              <a:gd name="connsiteY4226" fmla="*/ 478256 h 506956"/>
              <a:gd name="connsiteX4227" fmla="*/ 129000 w 506956"/>
              <a:gd name="connsiteY4227" fmla="*/ 478256 h 506956"/>
              <a:gd name="connsiteX4228" fmla="*/ 135311 w 506956"/>
              <a:gd name="connsiteY4228" fmla="*/ 468409 h 506956"/>
              <a:gd name="connsiteX4229" fmla="*/ 129408 w 506956"/>
              <a:gd name="connsiteY4229" fmla="*/ 459215 h 506956"/>
              <a:gd name="connsiteX4230" fmla="*/ 133570 w 506956"/>
              <a:gd name="connsiteY4230" fmla="*/ 459215 h 506956"/>
              <a:gd name="connsiteX4231" fmla="*/ 137378 w 506956"/>
              <a:gd name="connsiteY4231" fmla="*/ 465200 h 506956"/>
              <a:gd name="connsiteX4232" fmla="*/ 141186 w 506956"/>
              <a:gd name="connsiteY4232" fmla="*/ 459215 h 506956"/>
              <a:gd name="connsiteX4233" fmla="*/ 145348 w 506956"/>
              <a:gd name="connsiteY4233" fmla="*/ 459215 h 506956"/>
              <a:gd name="connsiteX4234" fmla="*/ 139445 w 506956"/>
              <a:gd name="connsiteY4234" fmla="*/ 468409 h 506956"/>
              <a:gd name="connsiteX4235" fmla="*/ 145756 w 506956"/>
              <a:gd name="connsiteY4235" fmla="*/ 478256 h 506956"/>
              <a:gd name="connsiteX4236" fmla="*/ 141594 w 506956"/>
              <a:gd name="connsiteY4236" fmla="*/ 478256 h 506956"/>
              <a:gd name="connsiteX4237" fmla="*/ 137378 w 506956"/>
              <a:gd name="connsiteY4237" fmla="*/ 471565 h 506956"/>
              <a:gd name="connsiteX4238" fmla="*/ 163178 w 506956"/>
              <a:gd name="connsiteY4238" fmla="*/ 471565 h 506956"/>
              <a:gd name="connsiteX4239" fmla="*/ 158962 w 506956"/>
              <a:gd name="connsiteY4239" fmla="*/ 478256 h 506956"/>
              <a:gd name="connsiteX4240" fmla="*/ 154800 w 506956"/>
              <a:gd name="connsiteY4240" fmla="*/ 478256 h 506956"/>
              <a:gd name="connsiteX4241" fmla="*/ 161111 w 506956"/>
              <a:gd name="connsiteY4241" fmla="*/ 468409 h 506956"/>
              <a:gd name="connsiteX4242" fmla="*/ 155208 w 506956"/>
              <a:gd name="connsiteY4242" fmla="*/ 459215 h 506956"/>
              <a:gd name="connsiteX4243" fmla="*/ 159370 w 506956"/>
              <a:gd name="connsiteY4243" fmla="*/ 459215 h 506956"/>
              <a:gd name="connsiteX4244" fmla="*/ 163178 w 506956"/>
              <a:gd name="connsiteY4244" fmla="*/ 465200 h 506956"/>
              <a:gd name="connsiteX4245" fmla="*/ 166986 w 506956"/>
              <a:gd name="connsiteY4245" fmla="*/ 459215 h 506956"/>
              <a:gd name="connsiteX4246" fmla="*/ 171148 w 506956"/>
              <a:gd name="connsiteY4246" fmla="*/ 459215 h 506956"/>
              <a:gd name="connsiteX4247" fmla="*/ 165245 w 506956"/>
              <a:gd name="connsiteY4247" fmla="*/ 468409 h 506956"/>
              <a:gd name="connsiteX4248" fmla="*/ 171556 w 506956"/>
              <a:gd name="connsiteY4248" fmla="*/ 478256 h 506956"/>
              <a:gd name="connsiteX4249" fmla="*/ 167394 w 506956"/>
              <a:gd name="connsiteY4249" fmla="*/ 478256 h 506956"/>
              <a:gd name="connsiteX4250" fmla="*/ 163178 w 506956"/>
              <a:gd name="connsiteY4250" fmla="*/ 471565 h 506956"/>
              <a:gd name="connsiteX4251" fmla="*/ 188978 w 506956"/>
              <a:gd name="connsiteY4251" fmla="*/ 471565 h 506956"/>
              <a:gd name="connsiteX4252" fmla="*/ 184762 w 506956"/>
              <a:gd name="connsiteY4252" fmla="*/ 478256 h 506956"/>
              <a:gd name="connsiteX4253" fmla="*/ 180601 w 506956"/>
              <a:gd name="connsiteY4253" fmla="*/ 478256 h 506956"/>
              <a:gd name="connsiteX4254" fmla="*/ 186911 w 506956"/>
              <a:gd name="connsiteY4254" fmla="*/ 468409 h 506956"/>
              <a:gd name="connsiteX4255" fmla="*/ 181009 w 506956"/>
              <a:gd name="connsiteY4255" fmla="*/ 459215 h 506956"/>
              <a:gd name="connsiteX4256" fmla="*/ 185170 w 506956"/>
              <a:gd name="connsiteY4256" fmla="*/ 459215 h 506956"/>
              <a:gd name="connsiteX4257" fmla="*/ 188978 w 506956"/>
              <a:gd name="connsiteY4257" fmla="*/ 465200 h 506956"/>
              <a:gd name="connsiteX4258" fmla="*/ 192786 w 506956"/>
              <a:gd name="connsiteY4258" fmla="*/ 459215 h 506956"/>
              <a:gd name="connsiteX4259" fmla="*/ 196948 w 506956"/>
              <a:gd name="connsiteY4259" fmla="*/ 459215 h 506956"/>
              <a:gd name="connsiteX4260" fmla="*/ 191045 w 506956"/>
              <a:gd name="connsiteY4260" fmla="*/ 468409 h 506956"/>
              <a:gd name="connsiteX4261" fmla="*/ 197356 w 506956"/>
              <a:gd name="connsiteY4261" fmla="*/ 478256 h 506956"/>
              <a:gd name="connsiteX4262" fmla="*/ 193194 w 506956"/>
              <a:gd name="connsiteY4262" fmla="*/ 478256 h 506956"/>
              <a:gd name="connsiteX4263" fmla="*/ 188978 w 506956"/>
              <a:gd name="connsiteY4263" fmla="*/ 471565 h 506956"/>
              <a:gd name="connsiteX4264" fmla="*/ 214778 w 506956"/>
              <a:gd name="connsiteY4264" fmla="*/ 471565 h 506956"/>
              <a:gd name="connsiteX4265" fmla="*/ 210562 w 506956"/>
              <a:gd name="connsiteY4265" fmla="*/ 478256 h 506956"/>
              <a:gd name="connsiteX4266" fmla="*/ 206401 w 506956"/>
              <a:gd name="connsiteY4266" fmla="*/ 478256 h 506956"/>
              <a:gd name="connsiteX4267" fmla="*/ 212711 w 506956"/>
              <a:gd name="connsiteY4267" fmla="*/ 468409 h 506956"/>
              <a:gd name="connsiteX4268" fmla="*/ 206809 w 506956"/>
              <a:gd name="connsiteY4268" fmla="*/ 459215 h 506956"/>
              <a:gd name="connsiteX4269" fmla="*/ 210970 w 506956"/>
              <a:gd name="connsiteY4269" fmla="*/ 459215 h 506956"/>
              <a:gd name="connsiteX4270" fmla="*/ 214778 w 506956"/>
              <a:gd name="connsiteY4270" fmla="*/ 465200 h 506956"/>
              <a:gd name="connsiteX4271" fmla="*/ 218586 w 506956"/>
              <a:gd name="connsiteY4271" fmla="*/ 459215 h 506956"/>
              <a:gd name="connsiteX4272" fmla="*/ 222748 w 506956"/>
              <a:gd name="connsiteY4272" fmla="*/ 459215 h 506956"/>
              <a:gd name="connsiteX4273" fmla="*/ 216846 w 506956"/>
              <a:gd name="connsiteY4273" fmla="*/ 468409 h 506956"/>
              <a:gd name="connsiteX4274" fmla="*/ 223156 w 506956"/>
              <a:gd name="connsiteY4274" fmla="*/ 478256 h 506956"/>
              <a:gd name="connsiteX4275" fmla="*/ 218994 w 506956"/>
              <a:gd name="connsiteY4275" fmla="*/ 478256 h 506956"/>
              <a:gd name="connsiteX4276" fmla="*/ 214778 w 506956"/>
              <a:gd name="connsiteY4276" fmla="*/ 471565 h 506956"/>
              <a:gd name="connsiteX4277" fmla="*/ 240578 w 506956"/>
              <a:gd name="connsiteY4277" fmla="*/ 471565 h 506956"/>
              <a:gd name="connsiteX4278" fmla="*/ 236362 w 506956"/>
              <a:gd name="connsiteY4278" fmla="*/ 478256 h 506956"/>
              <a:gd name="connsiteX4279" fmla="*/ 232201 w 506956"/>
              <a:gd name="connsiteY4279" fmla="*/ 478256 h 506956"/>
              <a:gd name="connsiteX4280" fmla="*/ 238511 w 506956"/>
              <a:gd name="connsiteY4280" fmla="*/ 468409 h 506956"/>
              <a:gd name="connsiteX4281" fmla="*/ 232609 w 506956"/>
              <a:gd name="connsiteY4281" fmla="*/ 459215 h 506956"/>
              <a:gd name="connsiteX4282" fmla="*/ 236770 w 506956"/>
              <a:gd name="connsiteY4282" fmla="*/ 459215 h 506956"/>
              <a:gd name="connsiteX4283" fmla="*/ 240578 w 506956"/>
              <a:gd name="connsiteY4283" fmla="*/ 465200 h 506956"/>
              <a:gd name="connsiteX4284" fmla="*/ 244386 w 506956"/>
              <a:gd name="connsiteY4284" fmla="*/ 459215 h 506956"/>
              <a:gd name="connsiteX4285" fmla="*/ 248548 w 506956"/>
              <a:gd name="connsiteY4285" fmla="*/ 459215 h 506956"/>
              <a:gd name="connsiteX4286" fmla="*/ 242646 w 506956"/>
              <a:gd name="connsiteY4286" fmla="*/ 468409 h 506956"/>
              <a:gd name="connsiteX4287" fmla="*/ 248956 w 506956"/>
              <a:gd name="connsiteY4287" fmla="*/ 478256 h 506956"/>
              <a:gd name="connsiteX4288" fmla="*/ 244794 w 506956"/>
              <a:gd name="connsiteY4288" fmla="*/ 478256 h 506956"/>
              <a:gd name="connsiteX4289" fmla="*/ 240578 w 506956"/>
              <a:gd name="connsiteY4289" fmla="*/ 471565 h 506956"/>
              <a:gd name="connsiteX4290" fmla="*/ 266378 w 506956"/>
              <a:gd name="connsiteY4290" fmla="*/ 471565 h 506956"/>
              <a:gd name="connsiteX4291" fmla="*/ 262162 w 506956"/>
              <a:gd name="connsiteY4291" fmla="*/ 478256 h 506956"/>
              <a:gd name="connsiteX4292" fmla="*/ 258001 w 506956"/>
              <a:gd name="connsiteY4292" fmla="*/ 478256 h 506956"/>
              <a:gd name="connsiteX4293" fmla="*/ 264311 w 506956"/>
              <a:gd name="connsiteY4293" fmla="*/ 468409 h 506956"/>
              <a:gd name="connsiteX4294" fmla="*/ 258409 w 506956"/>
              <a:gd name="connsiteY4294" fmla="*/ 459215 h 506956"/>
              <a:gd name="connsiteX4295" fmla="*/ 262570 w 506956"/>
              <a:gd name="connsiteY4295" fmla="*/ 459215 h 506956"/>
              <a:gd name="connsiteX4296" fmla="*/ 266378 w 506956"/>
              <a:gd name="connsiteY4296" fmla="*/ 465200 h 506956"/>
              <a:gd name="connsiteX4297" fmla="*/ 270187 w 506956"/>
              <a:gd name="connsiteY4297" fmla="*/ 459215 h 506956"/>
              <a:gd name="connsiteX4298" fmla="*/ 274348 w 506956"/>
              <a:gd name="connsiteY4298" fmla="*/ 459215 h 506956"/>
              <a:gd name="connsiteX4299" fmla="*/ 268446 w 506956"/>
              <a:gd name="connsiteY4299" fmla="*/ 468409 h 506956"/>
              <a:gd name="connsiteX4300" fmla="*/ 274756 w 506956"/>
              <a:gd name="connsiteY4300" fmla="*/ 478256 h 506956"/>
              <a:gd name="connsiteX4301" fmla="*/ 270595 w 506956"/>
              <a:gd name="connsiteY4301" fmla="*/ 478256 h 506956"/>
              <a:gd name="connsiteX4302" fmla="*/ 266378 w 506956"/>
              <a:gd name="connsiteY4302" fmla="*/ 471565 h 506956"/>
              <a:gd name="connsiteX4303" fmla="*/ 292179 w 506956"/>
              <a:gd name="connsiteY4303" fmla="*/ 471565 h 506956"/>
              <a:gd name="connsiteX4304" fmla="*/ 287962 w 506956"/>
              <a:gd name="connsiteY4304" fmla="*/ 478256 h 506956"/>
              <a:gd name="connsiteX4305" fmla="*/ 283801 w 506956"/>
              <a:gd name="connsiteY4305" fmla="*/ 478256 h 506956"/>
              <a:gd name="connsiteX4306" fmla="*/ 290111 w 506956"/>
              <a:gd name="connsiteY4306" fmla="*/ 468409 h 506956"/>
              <a:gd name="connsiteX4307" fmla="*/ 284209 w 506956"/>
              <a:gd name="connsiteY4307" fmla="*/ 459215 h 506956"/>
              <a:gd name="connsiteX4308" fmla="*/ 288370 w 506956"/>
              <a:gd name="connsiteY4308" fmla="*/ 459215 h 506956"/>
              <a:gd name="connsiteX4309" fmla="*/ 292179 w 506956"/>
              <a:gd name="connsiteY4309" fmla="*/ 465200 h 506956"/>
              <a:gd name="connsiteX4310" fmla="*/ 295987 w 506956"/>
              <a:gd name="connsiteY4310" fmla="*/ 459215 h 506956"/>
              <a:gd name="connsiteX4311" fmla="*/ 300148 w 506956"/>
              <a:gd name="connsiteY4311" fmla="*/ 459215 h 506956"/>
              <a:gd name="connsiteX4312" fmla="*/ 294246 w 506956"/>
              <a:gd name="connsiteY4312" fmla="*/ 468409 h 506956"/>
              <a:gd name="connsiteX4313" fmla="*/ 300556 w 506956"/>
              <a:gd name="connsiteY4313" fmla="*/ 478256 h 506956"/>
              <a:gd name="connsiteX4314" fmla="*/ 296395 w 506956"/>
              <a:gd name="connsiteY4314" fmla="*/ 478256 h 506956"/>
              <a:gd name="connsiteX4315" fmla="*/ 292179 w 506956"/>
              <a:gd name="connsiteY4315" fmla="*/ 471565 h 506956"/>
              <a:gd name="connsiteX4316" fmla="*/ 317979 w 506956"/>
              <a:gd name="connsiteY4316" fmla="*/ 471565 h 506956"/>
              <a:gd name="connsiteX4317" fmla="*/ 313762 w 506956"/>
              <a:gd name="connsiteY4317" fmla="*/ 478256 h 506956"/>
              <a:gd name="connsiteX4318" fmla="*/ 309601 w 506956"/>
              <a:gd name="connsiteY4318" fmla="*/ 478256 h 506956"/>
              <a:gd name="connsiteX4319" fmla="*/ 315911 w 506956"/>
              <a:gd name="connsiteY4319" fmla="*/ 468409 h 506956"/>
              <a:gd name="connsiteX4320" fmla="*/ 310009 w 506956"/>
              <a:gd name="connsiteY4320" fmla="*/ 459215 h 506956"/>
              <a:gd name="connsiteX4321" fmla="*/ 314170 w 506956"/>
              <a:gd name="connsiteY4321" fmla="*/ 459215 h 506956"/>
              <a:gd name="connsiteX4322" fmla="*/ 317979 w 506956"/>
              <a:gd name="connsiteY4322" fmla="*/ 465200 h 506956"/>
              <a:gd name="connsiteX4323" fmla="*/ 321787 w 506956"/>
              <a:gd name="connsiteY4323" fmla="*/ 459215 h 506956"/>
              <a:gd name="connsiteX4324" fmla="*/ 325948 w 506956"/>
              <a:gd name="connsiteY4324" fmla="*/ 459215 h 506956"/>
              <a:gd name="connsiteX4325" fmla="*/ 320046 w 506956"/>
              <a:gd name="connsiteY4325" fmla="*/ 468409 h 506956"/>
              <a:gd name="connsiteX4326" fmla="*/ 326356 w 506956"/>
              <a:gd name="connsiteY4326" fmla="*/ 478256 h 506956"/>
              <a:gd name="connsiteX4327" fmla="*/ 322195 w 506956"/>
              <a:gd name="connsiteY4327" fmla="*/ 478256 h 506956"/>
              <a:gd name="connsiteX4328" fmla="*/ 317979 w 506956"/>
              <a:gd name="connsiteY4328" fmla="*/ 471565 h 506956"/>
              <a:gd name="connsiteX4329" fmla="*/ 343779 w 506956"/>
              <a:gd name="connsiteY4329" fmla="*/ 471565 h 506956"/>
              <a:gd name="connsiteX4330" fmla="*/ 339563 w 506956"/>
              <a:gd name="connsiteY4330" fmla="*/ 478256 h 506956"/>
              <a:gd name="connsiteX4331" fmla="*/ 335401 w 506956"/>
              <a:gd name="connsiteY4331" fmla="*/ 478256 h 506956"/>
              <a:gd name="connsiteX4332" fmla="*/ 341711 w 506956"/>
              <a:gd name="connsiteY4332" fmla="*/ 468409 h 506956"/>
              <a:gd name="connsiteX4333" fmla="*/ 335809 w 506956"/>
              <a:gd name="connsiteY4333" fmla="*/ 459215 h 506956"/>
              <a:gd name="connsiteX4334" fmla="*/ 339971 w 506956"/>
              <a:gd name="connsiteY4334" fmla="*/ 459215 h 506956"/>
              <a:gd name="connsiteX4335" fmla="*/ 343779 w 506956"/>
              <a:gd name="connsiteY4335" fmla="*/ 465200 h 506956"/>
              <a:gd name="connsiteX4336" fmla="*/ 347587 w 506956"/>
              <a:gd name="connsiteY4336" fmla="*/ 459215 h 506956"/>
              <a:gd name="connsiteX4337" fmla="*/ 351748 w 506956"/>
              <a:gd name="connsiteY4337" fmla="*/ 459215 h 506956"/>
              <a:gd name="connsiteX4338" fmla="*/ 345846 w 506956"/>
              <a:gd name="connsiteY4338" fmla="*/ 468409 h 506956"/>
              <a:gd name="connsiteX4339" fmla="*/ 352156 w 506956"/>
              <a:gd name="connsiteY4339" fmla="*/ 478256 h 506956"/>
              <a:gd name="connsiteX4340" fmla="*/ 347995 w 506956"/>
              <a:gd name="connsiteY4340" fmla="*/ 478256 h 506956"/>
              <a:gd name="connsiteX4341" fmla="*/ 343779 w 506956"/>
              <a:gd name="connsiteY4341" fmla="*/ 471565 h 506956"/>
              <a:gd name="connsiteX4342" fmla="*/ 369579 w 506956"/>
              <a:gd name="connsiteY4342" fmla="*/ 471565 h 506956"/>
              <a:gd name="connsiteX4343" fmla="*/ 365363 w 506956"/>
              <a:gd name="connsiteY4343" fmla="*/ 478256 h 506956"/>
              <a:gd name="connsiteX4344" fmla="*/ 361201 w 506956"/>
              <a:gd name="connsiteY4344" fmla="*/ 478256 h 506956"/>
              <a:gd name="connsiteX4345" fmla="*/ 367511 w 506956"/>
              <a:gd name="connsiteY4345" fmla="*/ 468409 h 506956"/>
              <a:gd name="connsiteX4346" fmla="*/ 361609 w 506956"/>
              <a:gd name="connsiteY4346" fmla="*/ 459215 h 506956"/>
              <a:gd name="connsiteX4347" fmla="*/ 365771 w 506956"/>
              <a:gd name="connsiteY4347" fmla="*/ 459215 h 506956"/>
              <a:gd name="connsiteX4348" fmla="*/ 369579 w 506956"/>
              <a:gd name="connsiteY4348" fmla="*/ 465200 h 506956"/>
              <a:gd name="connsiteX4349" fmla="*/ 373387 w 506956"/>
              <a:gd name="connsiteY4349" fmla="*/ 459215 h 506956"/>
              <a:gd name="connsiteX4350" fmla="*/ 377548 w 506956"/>
              <a:gd name="connsiteY4350" fmla="*/ 459215 h 506956"/>
              <a:gd name="connsiteX4351" fmla="*/ 371646 w 506956"/>
              <a:gd name="connsiteY4351" fmla="*/ 468409 h 506956"/>
              <a:gd name="connsiteX4352" fmla="*/ 377956 w 506956"/>
              <a:gd name="connsiteY4352" fmla="*/ 478256 h 506956"/>
              <a:gd name="connsiteX4353" fmla="*/ 373795 w 506956"/>
              <a:gd name="connsiteY4353" fmla="*/ 478256 h 506956"/>
              <a:gd name="connsiteX4354" fmla="*/ 369579 w 506956"/>
              <a:gd name="connsiteY4354" fmla="*/ 471565 h 506956"/>
              <a:gd name="connsiteX4355" fmla="*/ 395379 w 506956"/>
              <a:gd name="connsiteY4355" fmla="*/ 471565 h 506956"/>
              <a:gd name="connsiteX4356" fmla="*/ 391163 w 506956"/>
              <a:gd name="connsiteY4356" fmla="*/ 478256 h 506956"/>
              <a:gd name="connsiteX4357" fmla="*/ 387001 w 506956"/>
              <a:gd name="connsiteY4357" fmla="*/ 478256 h 506956"/>
              <a:gd name="connsiteX4358" fmla="*/ 393312 w 506956"/>
              <a:gd name="connsiteY4358" fmla="*/ 468409 h 506956"/>
              <a:gd name="connsiteX4359" fmla="*/ 387409 w 506956"/>
              <a:gd name="connsiteY4359" fmla="*/ 459215 h 506956"/>
              <a:gd name="connsiteX4360" fmla="*/ 391571 w 506956"/>
              <a:gd name="connsiteY4360" fmla="*/ 459215 h 506956"/>
              <a:gd name="connsiteX4361" fmla="*/ 395379 w 506956"/>
              <a:gd name="connsiteY4361" fmla="*/ 465200 h 506956"/>
              <a:gd name="connsiteX4362" fmla="*/ 399187 w 506956"/>
              <a:gd name="connsiteY4362" fmla="*/ 459215 h 506956"/>
              <a:gd name="connsiteX4363" fmla="*/ 403348 w 506956"/>
              <a:gd name="connsiteY4363" fmla="*/ 459215 h 506956"/>
              <a:gd name="connsiteX4364" fmla="*/ 397446 w 506956"/>
              <a:gd name="connsiteY4364" fmla="*/ 468409 h 506956"/>
              <a:gd name="connsiteX4365" fmla="*/ 403756 w 506956"/>
              <a:gd name="connsiteY4365" fmla="*/ 478256 h 506956"/>
              <a:gd name="connsiteX4366" fmla="*/ 399595 w 506956"/>
              <a:gd name="connsiteY4366" fmla="*/ 478256 h 506956"/>
              <a:gd name="connsiteX4367" fmla="*/ 395379 w 506956"/>
              <a:gd name="connsiteY4367" fmla="*/ 471565 h 506956"/>
              <a:gd name="connsiteX4368" fmla="*/ 421179 w 506956"/>
              <a:gd name="connsiteY4368" fmla="*/ 471565 h 506956"/>
              <a:gd name="connsiteX4369" fmla="*/ 416963 w 506956"/>
              <a:gd name="connsiteY4369" fmla="*/ 478256 h 506956"/>
              <a:gd name="connsiteX4370" fmla="*/ 412801 w 506956"/>
              <a:gd name="connsiteY4370" fmla="*/ 478256 h 506956"/>
              <a:gd name="connsiteX4371" fmla="*/ 419112 w 506956"/>
              <a:gd name="connsiteY4371" fmla="*/ 468409 h 506956"/>
              <a:gd name="connsiteX4372" fmla="*/ 413209 w 506956"/>
              <a:gd name="connsiteY4372" fmla="*/ 459215 h 506956"/>
              <a:gd name="connsiteX4373" fmla="*/ 417371 w 506956"/>
              <a:gd name="connsiteY4373" fmla="*/ 459215 h 506956"/>
              <a:gd name="connsiteX4374" fmla="*/ 421179 w 506956"/>
              <a:gd name="connsiteY4374" fmla="*/ 465200 h 506956"/>
              <a:gd name="connsiteX4375" fmla="*/ 424987 w 506956"/>
              <a:gd name="connsiteY4375" fmla="*/ 459215 h 506956"/>
              <a:gd name="connsiteX4376" fmla="*/ 429149 w 506956"/>
              <a:gd name="connsiteY4376" fmla="*/ 459215 h 506956"/>
              <a:gd name="connsiteX4377" fmla="*/ 423246 w 506956"/>
              <a:gd name="connsiteY4377" fmla="*/ 468409 h 506956"/>
              <a:gd name="connsiteX4378" fmla="*/ 429557 w 506956"/>
              <a:gd name="connsiteY4378" fmla="*/ 478256 h 506956"/>
              <a:gd name="connsiteX4379" fmla="*/ 425395 w 506956"/>
              <a:gd name="connsiteY4379" fmla="*/ 478256 h 506956"/>
              <a:gd name="connsiteX4380" fmla="*/ 421179 w 506956"/>
              <a:gd name="connsiteY4380" fmla="*/ 471565 h 506956"/>
              <a:gd name="connsiteX4381" fmla="*/ 446979 w 506956"/>
              <a:gd name="connsiteY4381" fmla="*/ 471565 h 506956"/>
              <a:gd name="connsiteX4382" fmla="*/ 442763 w 506956"/>
              <a:gd name="connsiteY4382" fmla="*/ 478256 h 506956"/>
              <a:gd name="connsiteX4383" fmla="*/ 438601 w 506956"/>
              <a:gd name="connsiteY4383" fmla="*/ 478256 h 506956"/>
              <a:gd name="connsiteX4384" fmla="*/ 444912 w 506956"/>
              <a:gd name="connsiteY4384" fmla="*/ 468409 h 506956"/>
              <a:gd name="connsiteX4385" fmla="*/ 439009 w 506956"/>
              <a:gd name="connsiteY4385" fmla="*/ 459215 h 506956"/>
              <a:gd name="connsiteX4386" fmla="*/ 443171 w 506956"/>
              <a:gd name="connsiteY4386" fmla="*/ 459215 h 506956"/>
              <a:gd name="connsiteX4387" fmla="*/ 446979 w 506956"/>
              <a:gd name="connsiteY4387" fmla="*/ 465200 h 506956"/>
              <a:gd name="connsiteX4388" fmla="*/ 450787 w 506956"/>
              <a:gd name="connsiteY4388" fmla="*/ 459215 h 506956"/>
              <a:gd name="connsiteX4389" fmla="*/ 454949 w 506956"/>
              <a:gd name="connsiteY4389" fmla="*/ 459215 h 506956"/>
              <a:gd name="connsiteX4390" fmla="*/ 449046 w 506956"/>
              <a:gd name="connsiteY4390" fmla="*/ 468409 h 506956"/>
              <a:gd name="connsiteX4391" fmla="*/ 455357 w 506956"/>
              <a:gd name="connsiteY4391" fmla="*/ 478256 h 506956"/>
              <a:gd name="connsiteX4392" fmla="*/ 451195 w 506956"/>
              <a:gd name="connsiteY4392" fmla="*/ 478256 h 506956"/>
              <a:gd name="connsiteX4393" fmla="*/ 446979 w 506956"/>
              <a:gd name="connsiteY4393" fmla="*/ 471565 h 506956"/>
              <a:gd name="connsiteX4394" fmla="*/ 472779 w 506956"/>
              <a:gd name="connsiteY4394" fmla="*/ 471565 h 506956"/>
              <a:gd name="connsiteX4395" fmla="*/ 468563 w 506956"/>
              <a:gd name="connsiteY4395" fmla="*/ 478256 h 506956"/>
              <a:gd name="connsiteX4396" fmla="*/ 464401 w 506956"/>
              <a:gd name="connsiteY4396" fmla="*/ 478256 h 506956"/>
              <a:gd name="connsiteX4397" fmla="*/ 470712 w 506956"/>
              <a:gd name="connsiteY4397" fmla="*/ 468409 h 506956"/>
              <a:gd name="connsiteX4398" fmla="*/ 464809 w 506956"/>
              <a:gd name="connsiteY4398" fmla="*/ 459215 h 506956"/>
              <a:gd name="connsiteX4399" fmla="*/ 468971 w 506956"/>
              <a:gd name="connsiteY4399" fmla="*/ 459215 h 506956"/>
              <a:gd name="connsiteX4400" fmla="*/ 472779 w 506956"/>
              <a:gd name="connsiteY4400" fmla="*/ 465200 h 506956"/>
              <a:gd name="connsiteX4401" fmla="*/ 476587 w 506956"/>
              <a:gd name="connsiteY4401" fmla="*/ 459215 h 506956"/>
              <a:gd name="connsiteX4402" fmla="*/ 480749 w 506956"/>
              <a:gd name="connsiteY4402" fmla="*/ 459215 h 506956"/>
              <a:gd name="connsiteX4403" fmla="*/ 474846 w 506956"/>
              <a:gd name="connsiteY4403" fmla="*/ 468409 h 506956"/>
              <a:gd name="connsiteX4404" fmla="*/ 481157 w 506956"/>
              <a:gd name="connsiteY4404" fmla="*/ 478256 h 506956"/>
              <a:gd name="connsiteX4405" fmla="*/ 476995 w 506956"/>
              <a:gd name="connsiteY4405" fmla="*/ 478256 h 506956"/>
              <a:gd name="connsiteX4406" fmla="*/ 472779 w 506956"/>
              <a:gd name="connsiteY4406" fmla="*/ 471565 h 506956"/>
              <a:gd name="connsiteX4407" fmla="*/ 498579 w 506956"/>
              <a:gd name="connsiteY4407" fmla="*/ 471565 h 506956"/>
              <a:gd name="connsiteX4408" fmla="*/ 494363 w 506956"/>
              <a:gd name="connsiteY4408" fmla="*/ 478256 h 506956"/>
              <a:gd name="connsiteX4409" fmla="*/ 490201 w 506956"/>
              <a:gd name="connsiteY4409" fmla="*/ 478256 h 506956"/>
              <a:gd name="connsiteX4410" fmla="*/ 496512 w 506956"/>
              <a:gd name="connsiteY4410" fmla="*/ 468409 h 506956"/>
              <a:gd name="connsiteX4411" fmla="*/ 490609 w 506956"/>
              <a:gd name="connsiteY4411" fmla="*/ 459215 h 506956"/>
              <a:gd name="connsiteX4412" fmla="*/ 494771 w 506956"/>
              <a:gd name="connsiteY4412" fmla="*/ 459215 h 506956"/>
              <a:gd name="connsiteX4413" fmla="*/ 498579 w 506956"/>
              <a:gd name="connsiteY4413" fmla="*/ 465200 h 506956"/>
              <a:gd name="connsiteX4414" fmla="*/ 502387 w 506956"/>
              <a:gd name="connsiteY4414" fmla="*/ 459215 h 506956"/>
              <a:gd name="connsiteX4415" fmla="*/ 506549 w 506956"/>
              <a:gd name="connsiteY4415" fmla="*/ 459215 h 506956"/>
              <a:gd name="connsiteX4416" fmla="*/ 500646 w 506956"/>
              <a:gd name="connsiteY4416" fmla="*/ 468409 h 506956"/>
              <a:gd name="connsiteX4417" fmla="*/ 506957 w 506956"/>
              <a:gd name="connsiteY4417" fmla="*/ 478256 h 506956"/>
              <a:gd name="connsiteX4418" fmla="*/ 502795 w 506956"/>
              <a:gd name="connsiteY4418" fmla="*/ 478256 h 506956"/>
              <a:gd name="connsiteX4419" fmla="*/ 498579 w 506956"/>
              <a:gd name="connsiteY4419" fmla="*/ 471565 h 506956"/>
              <a:gd name="connsiteX4420" fmla="*/ 8378 w 506956"/>
              <a:gd name="connsiteY4420" fmla="*/ 500265 h 506956"/>
              <a:gd name="connsiteX4421" fmla="*/ 4162 w 506956"/>
              <a:gd name="connsiteY4421" fmla="*/ 506957 h 506956"/>
              <a:gd name="connsiteX4422" fmla="*/ 0 w 506956"/>
              <a:gd name="connsiteY4422" fmla="*/ 506957 h 506956"/>
              <a:gd name="connsiteX4423" fmla="*/ 6310 w 506956"/>
              <a:gd name="connsiteY4423" fmla="*/ 497110 h 506956"/>
              <a:gd name="connsiteX4424" fmla="*/ 408 w 506956"/>
              <a:gd name="connsiteY4424" fmla="*/ 487916 h 506956"/>
              <a:gd name="connsiteX4425" fmla="*/ 4570 w 506956"/>
              <a:gd name="connsiteY4425" fmla="*/ 487916 h 506956"/>
              <a:gd name="connsiteX4426" fmla="*/ 8378 w 506956"/>
              <a:gd name="connsiteY4426" fmla="*/ 493901 h 506956"/>
              <a:gd name="connsiteX4427" fmla="*/ 12186 w 506956"/>
              <a:gd name="connsiteY4427" fmla="*/ 487916 h 506956"/>
              <a:gd name="connsiteX4428" fmla="*/ 16347 w 506956"/>
              <a:gd name="connsiteY4428" fmla="*/ 487916 h 506956"/>
              <a:gd name="connsiteX4429" fmla="*/ 10445 w 506956"/>
              <a:gd name="connsiteY4429" fmla="*/ 497110 h 506956"/>
              <a:gd name="connsiteX4430" fmla="*/ 16755 w 506956"/>
              <a:gd name="connsiteY4430" fmla="*/ 506957 h 506956"/>
              <a:gd name="connsiteX4431" fmla="*/ 12594 w 506956"/>
              <a:gd name="connsiteY4431" fmla="*/ 506957 h 506956"/>
              <a:gd name="connsiteX4432" fmla="*/ 8378 w 506956"/>
              <a:gd name="connsiteY4432" fmla="*/ 500265 h 506956"/>
              <a:gd name="connsiteX4433" fmla="*/ 34178 w 506956"/>
              <a:gd name="connsiteY4433" fmla="*/ 500265 h 506956"/>
              <a:gd name="connsiteX4434" fmla="*/ 29962 w 506956"/>
              <a:gd name="connsiteY4434" fmla="*/ 506957 h 506956"/>
              <a:gd name="connsiteX4435" fmla="*/ 25800 w 506956"/>
              <a:gd name="connsiteY4435" fmla="*/ 506957 h 506956"/>
              <a:gd name="connsiteX4436" fmla="*/ 32110 w 506956"/>
              <a:gd name="connsiteY4436" fmla="*/ 497110 h 506956"/>
              <a:gd name="connsiteX4437" fmla="*/ 26208 w 506956"/>
              <a:gd name="connsiteY4437" fmla="*/ 487916 h 506956"/>
              <a:gd name="connsiteX4438" fmla="*/ 30370 w 506956"/>
              <a:gd name="connsiteY4438" fmla="*/ 487916 h 506956"/>
              <a:gd name="connsiteX4439" fmla="*/ 34178 w 506956"/>
              <a:gd name="connsiteY4439" fmla="*/ 493901 h 506956"/>
              <a:gd name="connsiteX4440" fmla="*/ 37986 w 506956"/>
              <a:gd name="connsiteY4440" fmla="*/ 487916 h 506956"/>
              <a:gd name="connsiteX4441" fmla="*/ 42147 w 506956"/>
              <a:gd name="connsiteY4441" fmla="*/ 487916 h 506956"/>
              <a:gd name="connsiteX4442" fmla="*/ 36245 w 506956"/>
              <a:gd name="connsiteY4442" fmla="*/ 497110 h 506956"/>
              <a:gd name="connsiteX4443" fmla="*/ 42555 w 506956"/>
              <a:gd name="connsiteY4443" fmla="*/ 506957 h 506956"/>
              <a:gd name="connsiteX4444" fmla="*/ 38394 w 506956"/>
              <a:gd name="connsiteY4444" fmla="*/ 506957 h 506956"/>
              <a:gd name="connsiteX4445" fmla="*/ 34178 w 506956"/>
              <a:gd name="connsiteY4445" fmla="*/ 500265 h 506956"/>
              <a:gd name="connsiteX4446" fmla="*/ 59978 w 506956"/>
              <a:gd name="connsiteY4446" fmla="*/ 500265 h 506956"/>
              <a:gd name="connsiteX4447" fmla="*/ 55762 w 506956"/>
              <a:gd name="connsiteY4447" fmla="*/ 506957 h 506956"/>
              <a:gd name="connsiteX4448" fmla="*/ 51600 w 506956"/>
              <a:gd name="connsiteY4448" fmla="*/ 506957 h 506956"/>
              <a:gd name="connsiteX4449" fmla="*/ 57911 w 506956"/>
              <a:gd name="connsiteY4449" fmla="*/ 497110 h 506956"/>
              <a:gd name="connsiteX4450" fmla="*/ 52008 w 506956"/>
              <a:gd name="connsiteY4450" fmla="*/ 487916 h 506956"/>
              <a:gd name="connsiteX4451" fmla="*/ 56170 w 506956"/>
              <a:gd name="connsiteY4451" fmla="*/ 487916 h 506956"/>
              <a:gd name="connsiteX4452" fmla="*/ 59978 w 506956"/>
              <a:gd name="connsiteY4452" fmla="*/ 493901 h 506956"/>
              <a:gd name="connsiteX4453" fmla="*/ 63786 w 506956"/>
              <a:gd name="connsiteY4453" fmla="*/ 487916 h 506956"/>
              <a:gd name="connsiteX4454" fmla="*/ 67948 w 506956"/>
              <a:gd name="connsiteY4454" fmla="*/ 487916 h 506956"/>
              <a:gd name="connsiteX4455" fmla="*/ 62045 w 506956"/>
              <a:gd name="connsiteY4455" fmla="*/ 497110 h 506956"/>
              <a:gd name="connsiteX4456" fmla="*/ 68356 w 506956"/>
              <a:gd name="connsiteY4456" fmla="*/ 506957 h 506956"/>
              <a:gd name="connsiteX4457" fmla="*/ 64194 w 506956"/>
              <a:gd name="connsiteY4457" fmla="*/ 506957 h 506956"/>
              <a:gd name="connsiteX4458" fmla="*/ 59978 w 506956"/>
              <a:gd name="connsiteY4458" fmla="*/ 500265 h 506956"/>
              <a:gd name="connsiteX4459" fmla="*/ 85778 w 506956"/>
              <a:gd name="connsiteY4459" fmla="*/ 500265 h 506956"/>
              <a:gd name="connsiteX4460" fmla="*/ 81562 w 506956"/>
              <a:gd name="connsiteY4460" fmla="*/ 506957 h 506956"/>
              <a:gd name="connsiteX4461" fmla="*/ 77400 w 506956"/>
              <a:gd name="connsiteY4461" fmla="*/ 506957 h 506956"/>
              <a:gd name="connsiteX4462" fmla="*/ 83711 w 506956"/>
              <a:gd name="connsiteY4462" fmla="*/ 497110 h 506956"/>
              <a:gd name="connsiteX4463" fmla="*/ 77808 w 506956"/>
              <a:gd name="connsiteY4463" fmla="*/ 487916 h 506956"/>
              <a:gd name="connsiteX4464" fmla="*/ 81970 w 506956"/>
              <a:gd name="connsiteY4464" fmla="*/ 487916 h 506956"/>
              <a:gd name="connsiteX4465" fmla="*/ 85778 w 506956"/>
              <a:gd name="connsiteY4465" fmla="*/ 493901 h 506956"/>
              <a:gd name="connsiteX4466" fmla="*/ 89586 w 506956"/>
              <a:gd name="connsiteY4466" fmla="*/ 487916 h 506956"/>
              <a:gd name="connsiteX4467" fmla="*/ 93748 w 506956"/>
              <a:gd name="connsiteY4467" fmla="*/ 487916 h 506956"/>
              <a:gd name="connsiteX4468" fmla="*/ 87845 w 506956"/>
              <a:gd name="connsiteY4468" fmla="*/ 497110 h 506956"/>
              <a:gd name="connsiteX4469" fmla="*/ 94156 w 506956"/>
              <a:gd name="connsiteY4469" fmla="*/ 506957 h 506956"/>
              <a:gd name="connsiteX4470" fmla="*/ 89994 w 506956"/>
              <a:gd name="connsiteY4470" fmla="*/ 506957 h 506956"/>
              <a:gd name="connsiteX4471" fmla="*/ 85778 w 506956"/>
              <a:gd name="connsiteY4471" fmla="*/ 500265 h 506956"/>
              <a:gd name="connsiteX4472" fmla="*/ 111578 w 506956"/>
              <a:gd name="connsiteY4472" fmla="*/ 500265 h 506956"/>
              <a:gd name="connsiteX4473" fmla="*/ 107362 w 506956"/>
              <a:gd name="connsiteY4473" fmla="*/ 506957 h 506956"/>
              <a:gd name="connsiteX4474" fmla="*/ 103200 w 506956"/>
              <a:gd name="connsiteY4474" fmla="*/ 506957 h 506956"/>
              <a:gd name="connsiteX4475" fmla="*/ 109511 w 506956"/>
              <a:gd name="connsiteY4475" fmla="*/ 497110 h 506956"/>
              <a:gd name="connsiteX4476" fmla="*/ 103608 w 506956"/>
              <a:gd name="connsiteY4476" fmla="*/ 487916 h 506956"/>
              <a:gd name="connsiteX4477" fmla="*/ 107770 w 506956"/>
              <a:gd name="connsiteY4477" fmla="*/ 487916 h 506956"/>
              <a:gd name="connsiteX4478" fmla="*/ 111578 w 506956"/>
              <a:gd name="connsiteY4478" fmla="*/ 493901 h 506956"/>
              <a:gd name="connsiteX4479" fmla="*/ 115386 w 506956"/>
              <a:gd name="connsiteY4479" fmla="*/ 487916 h 506956"/>
              <a:gd name="connsiteX4480" fmla="*/ 119548 w 506956"/>
              <a:gd name="connsiteY4480" fmla="*/ 487916 h 506956"/>
              <a:gd name="connsiteX4481" fmla="*/ 113645 w 506956"/>
              <a:gd name="connsiteY4481" fmla="*/ 497110 h 506956"/>
              <a:gd name="connsiteX4482" fmla="*/ 119956 w 506956"/>
              <a:gd name="connsiteY4482" fmla="*/ 506957 h 506956"/>
              <a:gd name="connsiteX4483" fmla="*/ 115794 w 506956"/>
              <a:gd name="connsiteY4483" fmla="*/ 506957 h 506956"/>
              <a:gd name="connsiteX4484" fmla="*/ 111578 w 506956"/>
              <a:gd name="connsiteY4484" fmla="*/ 500265 h 506956"/>
              <a:gd name="connsiteX4485" fmla="*/ 137378 w 506956"/>
              <a:gd name="connsiteY4485" fmla="*/ 500265 h 506956"/>
              <a:gd name="connsiteX4486" fmla="*/ 133162 w 506956"/>
              <a:gd name="connsiteY4486" fmla="*/ 506957 h 506956"/>
              <a:gd name="connsiteX4487" fmla="*/ 129000 w 506956"/>
              <a:gd name="connsiteY4487" fmla="*/ 506957 h 506956"/>
              <a:gd name="connsiteX4488" fmla="*/ 135311 w 506956"/>
              <a:gd name="connsiteY4488" fmla="*/ 497110 h 506956"/>
              <a:gd name="connsiteX4489" fmla="*/ 129408 w 506956"/>
              <a:gd name="connsiteY4489" fmla="*/ 487916 h 506956"/>
              <a:gd name="connsiteX4490" fmla="*/ 133570 w 506956"/>
              <a:gd name="connsiteY4490" fmla="*/ 487916 h 506956"/>
              <a:gd name="connsiteX4491" fmla="*/ 137378 w 506956"/>
              <a:gd name="connsiteY4491" fmla="*/ 493901 h 506956"/>
              <a:gd name="connsiteX4492" fmla="*/ 141186 w 506956"/>
              <a:gd name="connsiteY4492" fmla="*/ 487916 h 506956"/>
              <a:gd name="connsiteX4493" fmla="*/ 145348 w 506956"/>
              <a:gd name="connsiteY4493" fmla="*/ 487916 h 506956"/>
              <a:gd name="connsiteX4494" fmla="*/ 139445 w 506956"/>
              <a:gd name="connsiteY4494" fmla="*/ 497110 h 506956"/>
              <a:gd name="connsiteX4495" fmla="*/ 145756 w 506956"/>
              <a:gd name="connsiteY4495" fmla="*/ 506957 h 506956"/>
              <a:gd name="connsiteX4496" fmla="*/ 141594 w 506956"/>
              <a:gd name="connsiteY4496" fmla="*/ 506957 h 506956"/>
              <a:gd name="connsiteX4497" fmla="*/ 137378 w 506956"/>
              <a:gd name="connsiteY4497" fmla="*/ 500265 h 506956"/>
              <a:gd name="connsiteX4498" fmla="*/ 163178 w 506956"/>
              <a:gd name="connsiteY4498" fmla="*/ 500265 h 506956"/>
              <a:gd name="connsiteX4499" fmla="*/ 158962 w 506956"/>
              <a:gd name="connsiteY4499" fmla="*/ 506957 h 506956"/>
              <a:gd name="connsiteX4500" fmla="*/ 154800 w 506956"/>
              <a:gd name="connsiteY4500" fmla="*/ 506957 h 506956"/>
              <a:gd name="connsiteX4501" fmla="*/ 161111 w 506956"/>
              <a:gd name="connsiteY4501" fmla="*/ 497110 h 506956"/>
              <a:gd name="connsiteX4502" fmla="*/ 155208 w 506956"/>
              <a:gd name="connsiteY4502" fmla="*/ 487916 h 506956"/>
              <a:gd name="connsiteX4503" fmla="*/ 159370 w 506956"/>
              <a:gd name="connsiteY4503" fmla="*/ 487916 h 506956"/>
              <a:gd name="connsiteX4504" fmla="*/ 163178 w 506956"/>
              <a:gd name="connsiteY4504" fmla="*/ 493901 h 506956"/>
              <a:gd name="connsiteX4505" fmla="*/ 166986 w 506956"/>
              <a:gd name="connsiteY4505" fmla="*/ 487916 h 506956"/>
              <a:gd name="connsiteX4506" fmla="*/ 171148 w 506956"/>
              <a:gd name="connsiteY4506" fmla="*/ 487916 h 506956"/>
              <a:gd name="connsiteX4507" fmla="*/ 165245 w 506956"/>
              <a:gd name="connsiteY4507" fmla="*/ 497110 h 506956"/>
              <a:gd name="connsiteX4508" fmla="*/ 171556 w 506956"/>
              <a:gd name="connsiteY4508" fmla="*/ 506957 h 506956"/>
              <a:gd name="connsiteX4509" fmla="*/ 167394 w 506956"/>
              <a:gd name="connsiteY4509" fmla="*/ 506957 h 506956"/>
              <a:gd name="connsiteX4510" fmla="*/ 163178 w 506956"/>
              <a:gd name="connsiteY4510" fmla="*/ 500265 h 506956"/>
              <a:gd name="connsiteX4511" fmla="*/ 188978 w 506956"/>
              <a:gd name="connsiteY4511" fmla="*/ 500265 h 506956"/>
              <a:gd name="connsiteX4512" fmla="*/ 184762 w 506956"/>
              <a:gd name="connsiteY4512" fmla="*/ 506957 h 506956"/>
              <a:gd name="connsiteX4513" fmla="*/ 180601 w 506956"/>
              <a:gd name="connsiteY4513" fmla="*/ 506957 h 506956"/>
              <a:gd name="connsiteX4514" fmla="*/ 186911 w 506956"/>
              <a:gd name="connsiteY4514" fmla="*/ 497110 h 506956"/>
              <a:gd name="connsiteX4515" fmla="*/ 181009 w 506956"/>
              <a:gd name="connsiteY4515" fmla="*/ 487916 h 506956"/>
              <a:gd name="connsiteX4516" fmla="*/ 185170 w 506956"/>
              <a:gd name="connsiteY4516" fmla="*/ 487916 h 506956"/>
              <a:gd name="connsiteX4517" fmla="*/ 188978 w 506956"/>
              <a:gd name="connsiteY4517" fmla="*/ 493901 h 506956"/>
              <a:gd name="connsiteX4518" fmla="*/ 192786 w 506956"/>
              <a:gd name="connsiteY4518" fmla="*/ 487916 h 506956"/>
              <a:gd name="connsiteX4519" fmla="*/ 196948 w 506956"/>
              <a:gd name="connsiteY4519" fmla="*/ 487916 h 506956"/>
              <a:gd name="connsiteX4520" fmla="*/ 191045 w 506956"/>
              <a:gd name="connsiteY4520" fmla="*/ 497110 h 506956"/>
              <a:gd name="connsiteX4521" fmla="*/ 197356 w 506956"/>
              <a:gd name="connsiteY4521" fmla="*/ 506957 h 506956"/>
              <a:gd name="connsiteX4522" fmla="*/ 193194 w 506956"/>
              <a:gd name="connsiteY4522" fmla="*/ 506957 h 506956"/>
              <a:gd name="connsiteX4523" fmla="*/ 188978 w 506956"/>
              <a:gd name="connsiteY4523" fmla="*/ 500265 h 506956"/>
              <a:gd name="connsiteX4524" fmla="*/ 214778 w 506956"/>
              <a:gd name="connsiteY4524" fmla="*/ 500265 h 506956"/>
              <a:gd name="connsiteX4525" fmla="*/ 210562 w 506956"/>
              <a:gd name="connsiteY4525" fmla="*/ 506957 h 506956"/>
              <a:gd name="connsiteX4526" fmla="*/ 206401 w 506956"/>
              <a:gd name="connsiteY4526" fmla="*/ 506957 h 506956"/>
              <a:gd name="connsiteX4527" fmla="*/ 212711 w 506956"/>
              <a:gd name="connsiteY4527" fmla="*/ 497110 h 506956"/>
              <a:gd name="connsiteX4528" fmla="*/ 206809 w 506956"/>
              <a:gd name="connsiteY4528" fmla="*/ 487916 h 506956"/>
              <a:gd name="connsiteX4529" fmla="*/ 210970 w 506956"/>
              <a:gd name="connsiteY4529" fmla="*/ 487916 h 506956"/>
              <a:gd name="connsiteX4530" fmla="*/ 214778 w 506956"/>
              <a:gd name="connsiteY4530" fmla="*/ 493901 h 506956"/>
              <a:gd name="connsiteX4531" fmla="*/ 218586 w 506956"/>
              <a:gd name="connsiteY4531" fmla="*/ 487916 h 506956"/>
              <a:gd name="connsiteX4532" fmla="*/ 222748 w 506956"/>
              <a:gd name="connsiteY4532" fmla="*/ 487916 h 506956"/>
              <a:gd name="connsiteX4533" fmla="*/ 216846 w 506956"/>
              <a:gd name="connsiteY4533" fmla="*/ 497110 h 506956"/>
              <a:gd name="connsiteX4534" fmla="*/ 223156 w 506956"/>
              <a:gd name="connsiteY4534" fmla="*/ 506957 h 506956"/>
              <a:gd name="connsiteX4535" fmla="*/ 218994 w 506956"/>
              <a:gd name="connsiteY4535" fmla="*/ 506957 h 506956"/>
              <a:gd name="connsiteX4536" fmla="*/ 214778 w 506956"/>
              <a:gd name="connsiteY4536" fmla="*/ 500265 h 506956"/>
              <a:gd name="connsiteX4537" fmla="*/ 240578 w 506956"/>
              <a:gd name="connsiteY4537" fmla="*/ 500265 h 506956"/>
              <a:gd name="connsiteX4538" fmla="*/ 236362 w 506956"/>
              <a:gd name="connsiteY4538" fmla="*/ 506957 h 506956"/>
              <a:gd name="connsiteX4539" fmla="*/ 232201 w 506956"/>
              <a:gd name="connsiteY4539" fmla="*/ 506957 h 506956"/>
              <a:gd name="connsiteX4540" fmla="*/ 238511 w 506956"/>
              <a:gd name="connsiteY4540" fmla="*/ 497110 h 506956"/>
              <a:gd name="connsiteX4541" fmla="*/ 232609 w 506956"/>
              <a:gd name="connsiteY4541" fmla="*/ 487916 h 506956"/>
              <a:gd name="connsiteX4542" fmla="*/ 236770 w 506956"/>
              <a:gd name="connsiteY4542" fmla="*/ 487916 h 506956"/>
              <a:gd name="connsiteX4543" fmla="*/ 240578 w 506956"/>
              <a:gd name="connsiteY4543" fmla="*/ 493901 h 506956"/>
              <a:gd name="connsiteX4544" fmla="*/ 244386 w 506956"/>
              <a:gd name="connsiteY4544" fmla="*/ 487916 h 506956"/>
              <a:gd name="connsiteX4545" fmla="*/ 248548 w 506956"/>
              <a:gd name="connsiteY4545" fmla="*/ 487916 h 506956"/>
              <a:gd name="connsiteX4546" fmla="*/ 242646 w 506956"/>
              <a:gd name="connsiteY4546" fmla="*/ 497110 h 506956"/>
              <a:gd name="connsiteX4547" fmla="*/ 248956 w 506956"/>
              <a:gd name="connsiteY4547" fmla="*/ 506957 h 506956"/>
              <a:gd name="connsiteX4548" fmla="*/ 244794 w 506956"/>
              <a:gd name="connsiteY4548" fmla="*/ 506957 h 506956"/>
              <a:gd name="connsiteX4549" fmla="*/ 240578 w 506956"/>
              <a:gd name="connsiteY4549" fmla="*/ 500265 h 506956"/>
              <a:gd name="connsiteX4550" fmla="*/ 266378 w 506956"/>
              <a:gd name="connsiteY4550" fmla="*/ 500265 h 506956"/>
              <a:gd name="connsiteX4551" fmla="*/ 262162 w 506956"/>
              <a:gd name="connsiteY4551" fmla="*/ 506957 h 506956"/>
              <a:gd name="connsiteX4552" fmla="*/ 258001 w 506956"/>
              <a:gd name="connsiteY4552" fmla="*/ 506957 h 506956"/>
              <a:gd name="connsiteX4553" fmla="*/ 264311 w 506956"/>
              <a:gd name="connsiteY4553" fmla="*/ 497110 h 506956"/>
              <a:gd name="connsiteX4554" fmla="*/ 258409 w 506956"/>
              <a:gd name="connsiteY4554" fmla="*/ 487916 h 506956"/>
              <a:gd name="connsiteX4555" fmla="*/ 262570 w 506956"/>
              <a:gd name="connsiteY4555" fmla="*/ 487916 h 506956"/>
              <a:gd name="connsiteX4556" fmla="*/ 266378 w 506956"/>
              <a:gd name="connsiteY4556" fmla="*/ 493901 h 506956"/>
              <a:gd name="connsiteX4557" fmla="*/ 270187 w 506956"/>
              <a:gd name="connsiteY4557" fmla="*/ 487916 h 506956"/>
              <a:gd name="connsiteX4558" fmla="*/ 274348 w 506956"/>
              <a:gd name="connsiteY4558" fmla="*/ 487916 h 506956"/>
              <a:gd name="connsiteX4559" fmla="*/ 268446 w 506956"/>
              <a:gd name="connsiteY4559" fmla="*/ 497110 h 506956"/>
              <a:gd name="connsiteX4560" fmla="*/ 274756 w 506956"/>
              <a:gd name="connsiteY4560" fmla="*/ 506957 h 506956"/>
              <a:gd name="connsiteX4561" fmla="*/ 270595 w 506956"/>
              <a:gd name="connsiteY4561" fmla="*/ 506957 h 506956"/>
              <a:gd name="connsiteX4562" fmla="*/ 266378 w 506956"/>
              <a:gd name="connsiteY4562" fmla="*/ 500265 h 506956"/>
              <a:gd name="connsiteX4563" fmla="*/ 292179 w 506956"/>
              <a:gd name="connsiteY4563" fmla="*/ 500265 h 506956"/>
              <a:gd name="connsiteX4564" fmla="*/ 287962 w 506956"/>
              <a:gd name="connsiteY4564" fmla="*/ 506957 h 506956"/>
              <a:gd name="connsiteX4565" fmla="*/ 283801 w 506956"/>
              <a:gd name="connsiteY4565" fmla="*/ 506957 h 506956"/>
              <a:gd name="connsiteX4566" fmla="*/ 290111 w 506956"/>
              <a:gd name="connsiteY4566" fmla="*/ 497110 h 506956"/>
              <a:gd name="connsiteX4567" fmla="*/ 284209 w 506956"/>
              <a:gd name="connsiteY4567" fmla="*/ 487916 h 506956"/>
              <a:gd name="connsiteX4568" fmla="*/ 288370 w 506956"/>
              <a:gd name="connsiteY4568" fmla="*/ 487916 h 506956"/>
              <a:gd name="connsiteX4569" fmla="*/ 292179 w 506956"/>
              <a:gd name="connsiteY4569" fmla="*/ 493901 h 506956"/>
              <a:gd name="connsiteX4570" fmla="*/ 295987 w 506956"/>
              <a:gd name="connsiteY4570" fmla="*/ 487916 h 506956"/>
              <a:gd name="connsiteX4571" fmla="*/ 300148 w 506956"/>
              <a:gd name="connsiteY4571" fmla="*/ 487916 h 506956"/>
              <a:gd name="connsiteX4572" fmla="*/ 294246 w 506956"/>
              <a:gd name="connsiteY4572" fmla="*/ 497110 h 506956"/>
              <a:gd name="connsiteX4573" fmla="*/ 300556 w 506956"/>
              <a:gd name="connsiteY4573" fmla="*/ 506957 h 506956"/>
              <a:gd name="connsiteX4574" fmla="*/ 296395 w 506956"/>
              <a:gd name="connsiteY4574" fmla="*/ 506957 h 506956"/>
              <a:gd name="connsiteX4575" fmla="*/ 292179 w 506956"/>
              <a:gd name="connsiteY4575" fmla="*/ 500265 h 506956"/>
              <a:gd name="connsiteX4576" fmla="*/ 317979 w 506956"/>
              <a:gd name="connsiteY4576" fmla="*/ 500265 h 506956"/>
              <a:gd name="connsiteX4577" fmla="*/ 313762 w 506956"/>
              <a:gd name="connsiteY4577" fmla="*/ 506957 h 506956"/>
              <a:gd name="connsiteX4578" fmla="*/ 309601 w 506956"/>
              <a:gd name="connsiteY4578" fmla="*/ 506957 h 506956"/>
              <a:gd name="connsiteX4579" fmla="*/ 315911 w 506956"/>
              <a:gd name="connsiteY4579" fmla="*/ 497110 h 506956"/>
              <a:gd name="connsiteX4580" fmla="*/ 310009 w 506956"/>
              <a:gd name="connsiteY4580" fmla="*/ 487916 h 506956"/>
              <a:gd name="connsiteX4581" fmla="*/ 314170 w 506956"/>
              <a:gd name="connsiteY4581" fmla="*/ 487916 h 506956"/>
              <a:gd name="connsiteX4582" fmla="*/ 317979 w 506956"/>
              <a:gd name="connsiteY4582" fmla="*/ 493901 h 506956"/>
              <a:gd name="connsiteX4583" fmla="*/ 321787 w 506956"/>
              <a:gd name="connsiteY4583" fmla="*/ 487916 h 506956"/>
              <a:gd name="connsiteX4584" fmla="*/ 325948 w 506956"/>
              <a:gd name="connsiteY4584" fmla="*/ 487916 h 506956"/>
              <a:gd name="connsiteX4585" fmla="*/ 320046 w 506956"/>
              <a:gd name="connsiteY4585" fmla="*/ 497110 h 506956"/>
              <a:gd name="connsiteX4586" fmla="*/ 326356 w 506956"/>
              <a:gd name="connsiteY4586" fmla="*/ 506957 h 506956"/>
              <a:gd name="connsiteX4587" fmla="*/ 322195 w 506956"/>
              <a:gd name="connsiteY4587" fmla="*/ 506957 h 506956"/>
              <a:gd name="connsiteX4588" fmla="*/ 317979 w 506956"/>
              <a:gd name="connsiteY4588" fmla="*/ 500265 h 506956"/>
              <a:gd name="connsiteX4589" fmla="*/ 343779 w 506956"/>
              <a:gd name="connsiteY4589" fmla="*/ 500265 h 506956"/>
              <a:gd name="connsiteX4590" fmla="*/ 339563 w 506956"/>
              <a:gd name="connsiteY4590" fmla="*/ 506957 h 506956"/>
              <a:gd name="connsiteX4591" fmla="*/ 335401 w 506956"/>
              <a:gd name="connsiteY4591" fmla="*/ 506957 h 506956"/>
              <a:gd name="connsiteX4592" fmla="*/ 341711 w 506956"/>
              <a:gd name="connsiteY4592" fmla="*/ 497110 h 506956"/>
              <a:gd name="connsiteX4593" fmla="*/ 335809 w 506956"/>
              <a:gd name="connsiteY4593" fmla="*/ 487916 h 506956"/>
              <a:gd name="connsiteX4594" fmla="*/ 339971 w 506956"/>
              <a:gd name="connsiteY4594" fmla="*/ 487916 h 506956"/>
              <a:gd name="connsiteX4595" fmla="*/ 343779 w 506956"/>
              <a:gd name="connsiteY4595" fmla="*/ 493901 h 506956"/>
              <a:gd name="connsiteX4596" fmla="*/ 347587 w 506956"/>
              <a:gd name="connsiteY4596" fmla="*/ 487916 h 506956"/>
              <a:gd name="connsiteX4597" fmla="*/ 351748 w 506956"/>
              <a:gd name="connsiteY4597" fmla="*/ 487916 h 506956"/>
              <a:gd name="connsiteX4598" fmla="*/ 345846 w 506956"/>
              <a:gd name="connsiteY4598" fmla="*/ 497110 h 506956"/>
              <a:gd name="connsiteX4599" fmla="*/ 352156 w 506956"/>
              <a:gd name="connsiteY4599" fmla="*/ 506957 h 506956"/>
              <a:gd name="connsiteX4600" fmla="*/ 347995 w 506956"/>
              <a:gd name="connsiteY4600" fmla="*/ 506957 h 506956"/>
              <a:gd name="connsiteX4601" fmla="*/ 343779 w 506956"/>
              <a:gd name="connsiteY4601" fmla="*/ 500265 h 506956"/>
              <a:gd name="connsiteX4602" fmla="*/ 369579 w 506956"/>
              <a:gd name="connsiteY4602" fmla="*/ 500265 h 506956"/>
              <a:gd name="connsiteX4603" fmla="*/ 365363 w 506956"/>
              <a:gd name="connsiteY4603" fmla="*/ 506957 h 506956"/>
              <a:gd name="connsiteX4604" fmla="*/ 361201 w 506956"/>
              <a:gd name="connsiteY4604" fmla="*/ 506957 h 506956"/>
              <a:gd name="connsiteX4605" fmla="*/ 367511 w 506956"/>
              <a:gd name="connsiteY4605" fmla="*/ 497110 h 506956"/>
              <a:gd name="connsiteX4606" fmla="*/ 361609 w 506956"/>
              <a:gd name="connsiteY4606" fmla="*/ 487916 h 506956"/>
              <a:gd name="connsiteX4607" fmla="*/ 365771 w 506956"/>
              <a:gd name="connsiteY4607" fmla="*/ 487916 h 506956"/>
              <a:gd name="connsiteX4608" fmla="*/ 369579 w 506956"/>
              <a:gd name="connsiteY4608" fmla="*/ 493901 h 506956"/>
              <a:gd name="connsiteX4609" fmla="*/ 373387 w 506956"/>
              <a:gd name="connsiteY4609" fmla="*/ 487916 h 506956"/>
              <a:gd name="connsiteX4610" fmla="*/ 377548 w 506956"/>
              <a:gd name="connsiteY4610" fmla="*/ 487916 h 506956"/>
              <a:gd name="connsiteX4611" fmla="*/ 371646 w 506956"/>
              <a:gd name="connsiteY4611" fmla="*/ 497110 h 506956"/>
              <a:gd name="connsiteX4612" fmla="*/ 377956 w 506956"/>
              <a:gd name="connsiteY4612" fmla="*/ 506957 h 506956"/>
              <a:gd name="connsiteX4613" fmla="*/ 373795 w 506956"/>
              <a:gd name="connsiteY4613" fmla="*/ 506957 h 506956"/>
              <a:gd name="connsiteX4614" fmla="*/ 369579 w 506956"/>
              <a:gd name="connsiteY4614" fmla="*/ 500265 h 506956"/>
              <a:gd name="connsiteX4615" fmla="*/ 395379 w 506956"/>
              <a:gd name="connsiteY4615" fmla="*/ 500265 h 506956"/>
              <a:gd name="connsiteX4616" fmla="*/ 391163 w 506956"/>
              <a:gd name="connsiteY4616" fmla="*/ 506957 h 506956"/>
              <a:gd name="connsiteX4617" fmla="*/ 387001 w 506956"/>
              <a:gd name="connsiteY4617" fmla="*/ 506957 h 506956"/>
              <a:gd name="connsiteX4618" fmla="*/ 393312 w 506956"/>
              <a:gd name="connsiteY4618" fmla="*/ 497110 h 506956"/>
              <a:gd name="connsiteX4619" fmla="*/ 387409 w 506956"/>
              <a:gd name="connsiteY4619" fmla="*/ 487916 h 506956"/>
              <a:gd name="connsiteX4620" fmla="*/ 391571 w 506956"/>
              <a:gd name="connsiteY4620" fmla="*/ 487916 h 506956"/>
              <a:gd name="connsiteX4621" fmla="*/ 395379 w 506956"/>
              <a:gd name="connsiteY4621" fmla="*/ 493901 h 506956"/>
              <a:gd name="connsiteX4622" fmla="*/ 399187 w 506956"/>
              <a:gd name="connsiteY4622" fmla="*/ 487916 h 506956"/>
              <a:gd name="connsiteX4623" fmla="*/ 403348 w 506956"/>
              <a:gd name="connsiteY4623" fmla="*/ 487916 h 506956"/>
              <a:gd name="connsiteX4624" fmla="*/ 397446 w 506956"/>
              <a:gd name="connsiteY4624" fmla="*/ 497110 h 506956"/>
              <a:gd name="connsiteX4625" fmla="*/ 403756 w 506956"/>
              <a:gd name="connsiteY4625" fmla="*/ 506957 h 506956"/>
              <a:gd name="connsiteX4626" fmla="*/ 399595 w 506956"/>
              <a:gd name="connsiteY4626" fmla="*/ 506957 h 506956"/>
              <a:gd name="connsiteX4627" fmla="*/ 395379 w 506956"/>
              <a:gd name="connsiteY4627" fmla="*/ 500265 h 506956"/>
              <a:gd name="connsiteX4628" fmla="*/ 421179 w 506956"/>
              <a:gd name="connsiteY4628" fmla="*/ 500265 h 506956"/>
              <a:gd name="connsiteX4629" fmla="*/ 416963 w 506956"/>
              <a:gd name="connsiteY4629" fmla="*/ 506957 h 506956"/>
              <a:gd name="connsiteX4630" fmla="*/ 412801 w 506956"/>
              <a:gd name="connsiteY4630" fmla="*/ 506957 h 506956"/>
              <a:gd name="connsiteX4631" fmla="*/ 419112 w 506956"/>
              <a:gd name="connsiteY4631" fmla="*/ 497110 h 506956"/>
              <a:gd name="connsiteX4632" fmla="*/ 413209 w 506956"/>
              <a:gd name="connsiteY4632" fmla="*/ 487916 h 506956"/>
              <a:gd name="connsiteX4633" fmla="*/ 417371 w 506956"/>
              <a:gd name="connsiteY4633" fmla="*/ 487916 h 506956"/>
              <a:gd name="connsiteX4634" fmla="*/ 421179 w 506956"/>
              <a:gd name="connsiteY4634" fmla="*/ 493901 h 506956"/>
              <a:gd name="connsiteX4635" fmla="*/ 424987 w 506956"/>
              <a:gd name="connsiteY4635" fmla="*/ 487916 h 506956"/>
              <a:gd name="connsiteX4636" fmla="*/ 429149 w 506956"/>
              <a:gd name="connsiteY4636" fmla="*/ 487916 h 506956"/>
              <a:gd name="connsiteX4637" fmla="*/ 423246 w 506956"/>
              <a:gd name="connsiteY4637" fmla="*/ 497110 h 506956"/>
              <a:gd name="connsiteX4638" fmla="*/ 429557 w 506956"/>
              <a:gd name="connsiteY4638" fmla="*/ 506957 h 506956"/>
              <a:gd name="connsiteX4639" fmla="*/ 425395 w 506956"/>
              <a:gd name="connsiteY4639" fmla="*/ 506957 h 506956"/>
              <a:gd name="connsiteX4640" fmla="*/ 421179 w 506956"/>
              <a:gd name="connsiteY4640" fmla="*/ 500265 h 506956"/>
              <a:gd name="connsiteX4641" fmla="*/ 446979 w 506956"/>
              <a:gd name="connsiteY4641" fmla="*/ 500265 h 506956"/>
              <a:gd name="connsiteX4642" fmla="*/ 442763 w 506956"/>
              <a:gd name="connsiteY4642" fmla="*/ 506957 h 506956"/>
              <a:gd name="connsiteX4643" fmla="*/ 438601 w 506956"/>
              <a:gd name="connsiteY4643" fmla="*/ 506957 h 506956"/>
              <a:gd name="connsiteX4644" fmla="*/ 444912 w 506956"/>
              <a:gd name="connsiteY4644" fmla="*/ 497110 h 506956"/>
              <a:gd name="connsiteX4645" fmla="*/ 439009 w 506956"/>
              <a:gd name="connsiteY4645" fmla="*/ 487916 h 506956"/>
              <a:gd name="connsiteX4646" fmla="*/ 443171 w 506956"/>
              <a:gd name="connsiteY4646" fmla="*/ 487916 h 506956"/>
              <a:gd name="connsiteX4647" fmla="*/ 446979 w 506956"/>
              <a:gd name="connsiteY4647" fmla="*/ 493901 h 506956"/>
              <a:gd name="connsiteX4648" fmla="*/ 450787 w 506956"/>
              <a:gd name="connsiteY4648" fmla="*/ 487916 h 506956"/>
              <a:gd name="connsiteX4649" fmla="*/ 454949 w 506956"/>
              <a:gd name="connsiteY4649" fmla="*/ 487916 h 506956"/>
              <a:gd name="connsiteX4650" fmla="*/ 449046 w 506956"/>
              <a:gd name="connsiteY4650" fmla="*/ 497110 h 506956"/>
              <a:gd name="connsiteX4651" fmla="*/ 455357 w 506956"/>
              <a:gd name="connsiteY4651" fmla="*/ 506957 h 506956"/>
              <a:gd name="connsiteX4652" fmla="*/ 451195 w 506956"/>
              <a:gd name="connsiteY4652" fmla="*/ 506957 h 506956"/>
              <a:gd name="connsiteX4653" fmla="*/ 446979 w 506956"/>
              <a:gd name="connsiteY4653" fmla="*/ 500265 h 506956"/>
              <a:gd name="connsiteX4654" fmla="*/ 472779 w 506956"/>
              <a:gd name="connsiteY4654" fmla="*/ 500265 h 506956"/>
              <a:gd name="connsiteX4655" fmla="*/ 468563 w 506956"/>
              <a:gd name="connsiteY4655" fmla="*/ 506957 h 506956"/>
              <a:gd name="connsiteX4656" fmla="*/ 464401 w 506956"/>
              <a:gd name="connsiteY4656" fmla="*/ 506957 h 506956"/>
              <a:gd name="connsiteX4657" fmla="*/ 470712 w 506956"/>
              <a:gd name="connsiteY4657" fmla="*/ 497110 h 506956"/>
              <a:gd name="connsiteX4658" fmla="*/ 464809 w 506956"/>
              <a:gd name="connsiteY4658" fmla="*/ 487916 h 506956"/>
              <a:gd name="connsiteX4659" fmla="*/ 468971 w 506956"/>
              <a:gd name="connsiteY4659" fmla="*/ 487916 h 506956"/>
              <a:gd name="connsiteX4660" fmla="*/ 472779 w 506956"/>
              <a:gd name="connsiteY4660" fmla="*/ 493901 h 506956"/>
              <a:gd name="connsiteX4661" fmla="*/ 476587 w 506956"/>
              <a:gd name="connsiteY4661" fmla="*/ 487916 h 506956"/>
              <a:gd name="connsiteX4662" fmla="*/ 480749 w 506956"/>
              <a:gd name="connsiteY4662" fmla="*/ 487916 h 506956"/>
              <a:gd name="connsiteX4663" fmla="*/ 474846 w 506956"/>
              <a:gd name="connsiteY4663" fmla="*/ 497110 h 506956"/>
              <a:gd name="connsiteX4664" fmla="*/ 481157 w 506956"/>
              <a:gd name="connsiteY4664" fmla="*/ 506957 h 506956"/>
              <a:gd name="connsiteX4665" fmla="*/ 476995 w 506956"/>
              <a:gd name="connsiteY4665" fmla="*/ 506957 h 506956"/>
              <a:gd name="connsiteX4666" fmla="*/ 472779 w 506956"/>
              <a:gd name="connsiteY4666" fmla="*/ 500265 h 506956"/>
              <a:gd name="connsiteX4667" fmla="*/ 498579 w 506956"/>
              <a:gd name="connsiteY4667" fmla="*/ 500265 h 506956"/>
              <a:gd name="connsiteX4668" fmla="*/ 494363 w 506956"/>
              <a:gd name="connsiteY4668" fmla="*/ 506957 h 506956"/>
              <a:gd name="connsiteX4669" fmla="*/ 490201 w 506956"/>
              <a:gd name="connsiteY4669" fmla="*/ 506957 h 506956"/>
              <a:gd name="connsiteX4670" fmla="*/ 496512 w 506956"/>
              <a:gd name="connsiteY4670" fmla="*/ 497110 h 506956"/>
              <a:gd name="connsiteX4671" fmla="*/ 490609 w 506956"/>
              <a:gd name="connsiteY4671" fmla="*/ 487916 h 506956"/>
              <a:gd name="connsiteX4672" fmla="*/ 494771 w 506956"/>
              <a:gd name="connsiteY4672" fmla="*/ 487916 h 506956"/>
              <a:gd name="connsiteX4673" fmla="*/ 498579 w 506956"/>
              <a:gd name="connsiteY4673" fmla="*/ 493901 h 506956"/>
              <a:gd name="connsiteX4674" fmla="*/ 502387 w 506956"/>
              <a:gd name="connsiteY4674" fmla="*/ 487916 h 506956"/>
              <a:gd name="connsiteX4675" fmla="*/ 506549 w 506956"/>
              <a:gd name="connsiteY4675" fmla="*/ 487916 h 506956"/>
              <a:gd name="connsiteX4676" fmla="*/ 500646 w 506956"/>
              <a:gd name="connsiteY4676" fmla="*/ 497110 h 506956"/>
              <a:gd name="connsiteX4677" fmla="*/ 506957 w 506956"/>
              <a:gd name="connsiteY4677" fmla="*/ 506957 h 506956"/>
              <a:gd name="connsiteX4678" fmla="*/ 502795 w 506956"/>
              <a:gd name="connsiteY4678" fmla="*/ 506957 h 506956"/>
              <a:gd name="connsiteX4679" fmla="*/ 498579 w 506956"/>
              <a:gd name="connsiteY4679" fmla="*/ 500265 h 506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</a:cxnLst>
            <a:rect l="l" t="t" r="r" b="b"/>
            <a:pathLst>
              <a:path w="506956" h="506956">
                <a:moveTo>
                  <a:pt x="8378" y="12349"/>
                </a:moveTo>
                <a:lnTo>
                  <a:pt x="4162" y="19041"/>
                </a:lnTo>
                <a:lnTo>
                  <a:pt x="0" y="19041"/>
                </a:lnTo>
                <a:lnTo>
                  <a:pt x="6310" y="9194"/>
                </a:lnTo>
                <a:lnTo>
                  <a:pt x="408" y="0"/>
                </a:lnTo>
                <a:lnTo>
                  <a:pt x="4570" y="0"/>
                </a:lnTo>
                <a:lnTo>
                  <a:pt x="8378" y="5984"/>
                </a:lnTo>
                <a:lnTo>
                  <a:pt x="12186" y="0"/>
                </a:lnTo>
                <a:lnTo>
                  <a:pt x="16347" y="0"/>
                </a:lnTo>
                <a:lnTo>
                  <a:pt x="10445" y="9194"/>
                </a:lnTo>
                <a:lnTo>
                  <a:pt x="16755" y="19041"/>
                </a:lnTo>
                <a:lnTo>
                  <a:pt x="12594" y="19041"/>
                </a:lnTo>
                <a:lnTo>
                  <a:pt x="8378" y="12349"/>
                </a:lnTo>
                <a:close/>
                <a:moveTo>
                  <a:pt x="34178" y="12349"/>
                </a:moveTo>
                <a:lnTo>
                  <a:pt x="29962" y="19041"/>
                </a:lnTo>
                <a:lnTo>
                  <a:pt x="25800" y="19041"/>
                </a:lnTo>
                <a:lnTo>
                  <a:pt x="32110" y="9194"/>
                </a:lnTo>
                <a:lnTo>
                  <a:pt x="26208" y="0"/>
                </a:lnTo>
                <a:lnTo>
                  <a:pt x="30370" y="0"/>
                </a:lnTo>
                <a:lnTo>
                  <a:pt x="34178" y="5984"/>
                </a:lnTo>
                <a:lnTo>
                  <a:pt x="37986" y="0"/>
                </a:lnTo>
                <a:lnTo>
                  <a:pt x="42147" y="0"/>
                </a:lnTo>
                <a:lnTo>
                  <a:pt x="36245" y="9194"/>
                </a:lnTo>
                <a:lnTo>
                  <a:pt x="42555" y="19041"/>
                </a:lnTo>
                <a:lnTo>
                  <a:pt x="38394" y="19041"/>
                </a:lnTo>
                <a:lnTo>
                  <a:pt x="34178" y="12349"/>
                </a:lnTo>
                <a:close/>
                <a:moveTo>
                  <a:pt x="59978" y="12349"/>
                </a:moveTo>
                <a:lnTo>
                  <a:pt x="55762" y="19041"/>
                </a:lnTo>
                <a:lnTo>
                  <a:pt x="51600" y="19041"/>
                </a:lnTo>
                <a:lnTo>
                  <a:pt x="57911" y="9194"/>
                </a:lnTo>
                <a:lnTo>
                  <a:pt x="52008" y="0"/>
                </a:lnTo>
                <a:lnTo>
                  <a:pt x="56170" y="0"/>
                </a:lnTo>
                <a:lnTo>
                  <a:pt x="59978" y="5984"/>
                </a:lnTo>
                <a:lnTo>
                  <a:pt x="63786" y="0"/>
                </a:lnTo>
                <a:lnTo>
                  <a:pt x="67948" y="0"/>
                </a:lnTo>
                <a:lnTo>
                  <a:pt x="62045" y="9194"/>
                </a:lnTo>
                <a:lnTo>
                  <a:pt x="68356" y="19041"/>
                </a:lnTo>
                <a:lnTo>
                  <a:pt x="64194" y="19041"/>
                </a:lnTo>
                <a:lnTo>
                  <a:pt x="59978" y="12349"/>
                </a:lnTo>
                <a:close/>
                <a:moveTo>
                  <a:pt x="85778" y="12349"/>
                </a:moveTo>
                <a:lnTo>
                  <a:pt x="81562" y="19041"/>
                </a:lnTo>
                <a:lnTo>
                  <a:pt x="77400" y="19041"/>
                </a:lnTo>
                <a:lnTo>
                  <a:pt x="83711" y="9194"/>
                </a:lnTo>
                <a:lnTo>
                  <a:pt x="77808" y="0"/>
                </a:lnTo>
                <a:lnTo>
                  <a:pt x="81970" y="0"/>
                </a:lnTo>
                <a:lnTo>
                  <a:pt x="85778" y="5984"/>
                </a:lnTo>
                <a:lnTo>
                  <a:pt x="89586" y="0"/>
                </a:lnTo>
                <a:lnTo>
                  <a:pt x="93748" y="0"/>
                </a:lnTo>
                <a:lnTo>
                  <a:pt x="87845" y="9194"/>
                </a:lnTo>
                <a:lnTo>
                  <a:pt x="94156" y="19041"/>
                </a:lnTo>
                <a:lnTo>
                  <a:pt x="89994" y="19041"/>
                </a:lnTo>
                <a:lnTo>
                  <a:pt x="85778" y="12349"/>
                </a:lnTo>
                <a:close/>
                <a:moveTo>
                  <a:pt x="111578" y="12349"/>
                </a:moveTo>
                <a:lnTo>
                  <a:pt x="107362" y="19041"/>
                </a:lnTo>
                <a:lnTo>
                  <a:pt x="103200" y="19041"/>
                </a:lnTo>
                <a:lnTo>
                  <a:pt x="109511" y="9194"/>
                </a:lnTo>
                <a:lnTo>
                  <a:pt x="103608" y="0"/>
                </a:lnTo>
                <a:lnTo>
                  <a:pt x="107770" y="0"/>
                </a:lnTo>
                <a:lnTo>
                  <a:pt x="111578" y="5984"/>
                </a:lnTo>
                <a:lnTo>
                  <a:pt x="115386" y="0"/>
                </a:lnTo>
                <a:lnTo>
                  <a:pt x="119548" y="0"/>
                </a:lnTo>
                <a:lnTo>
                  <a:pt x="113645" y="9194"/>
                </a:lnTo>
                <a:lnTo>
                  <a:pt x="119956" y="19041"/>
                </a:lnTo>
                <a:lnTo>
                  <a:pt x="115794" y="19041"/>
                </a:lnTo>
                <a:lnTo>
                  <a:pt x="111578" y="12349"/>
                </a:lnTo>
                <a:close/>
                <a:moveTo>
                  <a:pt x="137378" y="12349"/>
                </a:moveTo>
                <a:lnTo>
                  <a:pt x="133162" y="19041"/>
                </a:lnTo>
                <a:lnTo>
                  <a:pt x="129000" y="19041"/>
                </a:lnTo>
                <a:lnTo>
                  <a:pt x="135311" y="9194"/>
                </a:lnTo>
                <a:lnTo>
                  <a:pt x="129408" y="0"/>
                </a:lnTo>
                <a:lnTo>
                  <a:pt x="133570" y="0"/>
                </a:lnTo>
                <a:lnTo>
                  <a:pt x="137378" y="5984"/>
                </a:lnTo>
                <a:lnTo>
                  <a:pt x="141186" y="0"/>
                </a:lnTo>
                <a:lnTo>
                  <a:pt x="145348" y="0"/>
                </a:lnTo>
                <a:lnTo>
                  <a:pt x="139445" y="9194"/>
                </a:lnTo>
                <a:lnTo>
                  <a:pt x="145756" y="19041"/>
                </a:lnTo>
                <a:lnTo>
                  <a:pt x="141594" y="19041"/>
                </a:lnTo>
                <a:lnTo>
                  <a:pt x="137378" y="12349"/>
                </a:lnTo>
                <a:close/>
                <a:moveTo>
                  <a:pt x="163178" y="12349"/>
                </a:moveTo>
                <a:lnTo>
                  <a:pt x="158962" y="19041"/>
                </a:lnTo>
                <a:lnTo>
                  <a:pt x="154800" y="19041"/>
                </a:lnTo>
                <a:lnTo>
                  <a:pt x="161111" y="9194"/>
                </a:lnTo>
                <a:lnTo>
                  <a:pt x="155208" y="0"/>
                </a:lnTo>
                <a:lnTo>
                  <a:pt x="159370" y="0"/>
                </a:lnTo>
                <a:lnTo>
                  <a:pt x="163178" y="5984"/>
                </a:lnTo>
                <a:lnTo>
                  <a:pt x="166986" y="0"/>
                </a:lnTo>
                <a:lnTo>
                  <a:pt x="171148" y="0"/>
                </a:lnTo>
                <a:lnTo>
                  <a:pt x="165245" y="9194"/>
                </a:lnTo>
                <a:lnTo>
                  <a:pt x="171556" y="19041"/>
                </a:lnTo>
                <a:lnTo>
                  <a:pt x="167394" y="19041"/>
                </a:lnTo>
                <a:lnTo>
                  <a:pt x="163178" y="12349"/>
                </a:lnTo>
                <a:close/>
                <a:moveTo>
                  <a:pt x="188978" y="12349"/>
                </a:moveTo>
                <a:lnTo>
                  <a:pt x="184762" y="19041"/>
                </a:lnTo>
                <a:lnTo>
                  <a:pt x="180601" y="19041"/>
                </a:lnTo>
                <a:lnTo>
                  <a:pt x="186911" y="9194"/>
                </a:lnTo>
                <a:lnTo>
                  <a:pt x="181009" y="0"/>
                </a:lnTo>
                <a:lnTo>
                  <a:pt x="185170" y="0"/>
                </a:lnTo>
                <a:lnTo>
                  <a:pt x="188978" y="5984"/>
                </a:lnTo>
                <a:lnTo>
                  <a:pt x="192786" y="0"/>
                </a:lnTo>
                <a:lnTo>
                  <a:pt x="196948" y="0"/>
                </a:lnTo>
                <a:lnTo>
                  <a:pt x="191045" y="9194"/>
                </a:lnTo>
                <a:lnTo>
                  <a:pt x="197356" y="19041"/>
                </a:lnTo>
                <a:lnTo>
                  <a:pt x="193194" y="19041"/>
                </a:lnTo>
                <a:lnTo>
                  <a:pt x="188978" y="12349"/>
                </a:lnTo>
                <a:close/>
                <a:moveTo>
                  <a:pt x="214778" y="12349"/>
                </a:moveTo>
                <a:lnTo>
                  <a:pt x="210562" y="19041"/>
                </a:lnTo>
                <a:lnTo>
                  <a:pt x="206401" y="19041"/>
                </a:lnTo>
                <a:lnTo>
                  <a:pt x="212711" y="9194"/>
                </a:lnTo>
                <a:lnTo>
                  <a:pt x="206809" y="0"/>
                </a:lnTo>
                <a:lnTo>
                  <a:pt x="210970" y="0"/>
                </a:lnTo>
                <a:lnTo>
                  <a:pt x="214778" y="5984"/>
                </a:lnTo>
                <a:lnTo>
                  <a:pt x="218586" y="0"/>
                </a:lnTo>
                <a:lnTo>
                  <a:pt x="222748" y="0"/>
                </a:lnTo>
                <a:lnTo>
                  <a:pt x="216846" y="9194"/>
                </a:lnTo>
                <a:lnTo>
                  <a:pt x="223156" y="19041"/>
                </a:lnTo>
                <a:lnTo>
                  <a:pt x="218994" y="19041"/>
                </a:lnTo>
                <a:lnTo>
                  <a:pt x="214778" y="12349"/>
                </a:lnTo>
                <a:close/>
                <a:moveTo>
                  <a:pt x="240578" y="12349"/>
                </a:moveTo>
                <a:lnTo>
                  <a:pt x="236362" y="19041"/>
                </a:lnTo>
                <a:lnTo>
                  <a:pt x="232201" y="19041"/>
                </a:lnTo>
                <a:lnTo>
                  <a:pt x="238511" y="9194"/>
                </a:lnTo>
                <a:lnTo>
                  <a:pt x="232609" y="0"/>
                </a:lnTo>
                <a:lnTo>
                  <a:pt x="236770" y="0"/>
                </a:lnTo>
                <a:lnTo>
                  <a:pt x="240578" y="5984"/>
                </a:lnTo>
                <a:lnTo>
                  <a:pt x="244386" y="0"/>
                </a:lnTo>
                <a:lnTo>
                  <a:pt x="248548" y="0"/>
                </a:lnTo>
                <a:lnTo>
                  <a:pt x="242646" y="9194"/>
                </a:lnTo>
                <a:lnTo>
                  <a:pt x="248956" y="19041"/>
                </a:lnTo>
                <a:lnTo>
                  <a:pt x="244794" y="19041"/>
                </a:lnTo>
                <a:lnTo>
                  <a:pt x="240578" y="12349"/>
                </a:lnTo>
                <a:close/>
                <a:moveTo>
                  <a:pt x="266378" y="12349"/>
                </a:moveTo>
                <a:lnTo>
                  <a:pt x="262162" y="19041"/>
                </a:lnTo>
                <a:lnTo>
                  <a:pt x="258001" y="19041"/>
                </a:lnTo>
                <a:lnTo>
                  <a:pt x="264311" y="9194"/>
                </a:lnTo>
                <a:lnTo>
                  <a:pt x="258409" y="0"/>
                </a:lnTo>
                <a:lnTo>
                  <a:pt x="262570" y="0"/>
                </a:lnTo>
                <a:lnTo>
                  <a:pt x="266378" y="5984"/>
                </a:lnTo>
                <a:lnTo>
                  <a:pt x="270187" y="0"/>
                </a:lnTo>
                <a:lnTo>
                  <a:pt x="274348" y="0"/>
                </a:lnTo>
                <a:lnTo>
                  <a:pt x="268446" y="9194"/>
                </a:lnTo>
                <a:lnTo>
                  <a:pt x="274756" y="19041"/>
                </a:lnTo>
                <a:lnTo>
                  <a:pt x="270595" y="19041"/>
                </a:lnTo>
                <a:lnTo>
                  <a:pt x="266378" y="12349"/>
                </a:lnTo>
                <a:close/>
                <a:moveTo>
                  <a:pt x="292179" y="12349"/>
                </a:moveTo>
                <a:lnTo>
                  <a:pt x="287962" y="19041"/>
                </a:lnTo>
                <a:lnTo>
                  <a:pt x="283801" y="19041"/>
                </a:lnTo>
                <a:lnTo>
                  <a:pt x="290111" y="9194"/>
                </a:lnTo>
                <a:lnTo>
                  <a:pt x="284209" y="0"/>
                </a:lnTo>
                <a:lnTo>
                  <a:pt x="288370" y="0"/>
                </a:lnTo>
                <a:lnTo>
                  <a:pt x="292179" y="5984"/>
                </a:lnTo>
                <a:lnTo>
                  <a:pt x="295987" y="0"/>
                </a:lnTo>
                <a:lnTo>
                  <a:pt x="300148" y="0"/>
                </a:lnTo>
                <a:lnTo>
                  <a:pt x="294246" y="9194"/>
                </a:lnTo>
                <a:lnTo>
                  <a:pt x="300556" y="19041"/>
                </a:lnTo>
                <a:lnTo>
                  <a:pt x="296395" y="19041"/>
                </a:lnTo>
                <a:lnTo>
                  <a:pt x="292179" y="12349"/>
                </a:lnTo>
                <a:close/>
                <a:moveTo>
                  <a:pt x="317979" y="12349"/>
                </a:moveTo>
                <a:lnTo>
                  <a:pt x="313762" y="19041"/>
                </a:lnTo>
                <a:lnTo>
                  <a:pt x="309601" y="19041"/>
                </a:lnTo>
                <a:lnTo>
                  <a:pt x="315911" y="9194"/>
                </a:lnTo>
                <a:lnTo>
                  <a:pt x="310009" y="0"/>
                </a:lnTo>
                <a:lnTo>
                  <a:pt x="314170" y="0"/>
                </a:lnTo>
                <a:lnTo>
                  <a:pt x="317979" y="5984"/>
                </a:lnTo>
                <a:lnTo>
                  <a:pt x="321787" y="0"/>
                </a:lnTo>
                <a:lnTo>
                  <a:pt x="325948" y="0"/>
                </a:lnTo>
                <a:lnTo>
                  <a:pt x="320046" y="9194"/>
                </a:lnTo>
                <a:lnTo>
                  <a:pt x="326356" y="19041"/>
                </a:lnTo>
                <a:lnTo>
                  <a:pt x="322195" y="19041"/>
                </a:lnTo>
                <a:lnTo>
                  <a:pt x="317979" y="12349"/>
                </a:lnTo>
                <a:close/>
                <a:moveTo>
                  <a:pt x="343779" y="12349"/>
                </a:moveTo>
                <a:lnTo>
                  <a:pt x="339563" y="19041"/>
                </a:lnTo>
                <a:lnTo>
                  <a:pt x="335401" y="19041"/>
                </a:lnTo>
                <a:lnTo>
                  <a:pt x="341711" y="9194"/>
                </a:lnTo>
                <a:lnTo>
                  <a:pt x="335809" y="0"/>
                </a:lnTo>
                <a:lnTo>
                  <a:pt x="339971" y="0"/>
                </a:lnTo>
                <a:lnTo>
                  <a:pt x="343779" y="5984"/>
                </a:lnTo>
                <a:lnTo>
                  <a:pt x="347587" y="0"/>
                </a:lnTo>
                <a:lnTo>
                  <a:pt x="351748" y="0"/>
                </a:lnTo>
                <a:lnTo>
                  <a:pt x="345846" y="9194"/>
                </a:lnTo>
                <a:lnTo>
                  <a:pt x="352156" y="19041"/>
                </a:lnTo>
                <a:lnTo>
                  <a:pt x="347995" y="19041"/>
                </a:lnTo>
                <a:lnTo>
                  <a:pt x="343779" y="12349"/>
                </a:lnTo>
                <a:close/>
                <a:moveTo>
                  <a:pt x="369579" y="12349"/>
                </a:moveTo>
                <a:lnTo>
                  <a:pt x="365363" y="19041"/>
                </a:lnTo>
                <a:lnTo>
                  <a:pt x="361201" y="19041"/>
                </a:lnTo>
                <a:lnTo>
                  <a:pt x="367511" y="9194"/>
                </a:lnTo>
                <a:lnTo>
                  <a:pt x="361609" y="0"/>
                </a:lnTo>
                <a:lnTo>
                  <a:pt x="365771" y="0"/>
                </a:lnTo>
                <a:lnTo>
                  <a:pt x="369579" y="5984"/>
                </a:lnTo>
                <a:lnTo>
                  <a:pt x="373387" y="0"/>
                </a:lnTo>
                <a:lnTo>
                  <a:pt x="377548" y="0"/>
                </a:lnTo>
                <a:lnTo>
                  <a:pt x="371646" y="9194"/>
                </a:lnTo>
                <a:lnTo>
                  <a:pt x="377956" y="19041"/>
                </a:lnTo>
                <a:lnTo>
                  <a:pt x="373795" y="19041"/>
                </a:lnTo>
                <a:lnTo>
                  <a:pt x="369579" y="12349"/>
                </a:lnTo>
                <a:close/>
                <a:moveTo>
                  <a:pt x="395379" y="12349"/>
                </a:moveTo>
                <a:lnTo>
                  <a:pt x="391163" y="19041"/>
                </a:lnTo>
                <a:lnTo>
                  <a:pt x="387001" y="19041"/>
                </a:lnTo>
                <a:lnTo>
                  <a:pt x="393312" y="9194"/>
                </a:lnTo>
                <a:lnTo>
                  <a:pt x="387409" y="0"/>
                </a:lnTo>
                <a:lnTo>
                  <a:pt x="391571" y="0"/>
                </a:lnTo>
                <a:lnTo>
                  <a:pt x="395379" y="5984"/>
                </a:lnTo>
                <a:lnTo>
                  <a:pt x="399187" y="0"/>
                </a:lnTo>
                <a:lnTo>
                  <a:pt x="403348" y="0"/>
                </a:lnTo>
                <a:lnTo>
                  <a:pt x="397446" y="9194"/>
                </a:lnTo>
                <a:lnTo>
                  <a:pt x="403756" y="19041"/>
                </a:lnTo>
                <a:lnTo>
                  <a:pt x="399595" y="19041"/>
                </a:lnTo>
                <a:lnTo>
                  <a:pt x="395379" y="12349"/>
                </a:lnTo>
                <a:close/>
                <a:moveTo>
                  <a:pt x="421179" y="12349"/>
                </a:moveTo>
                <a:lnTo>
                  <a:pt x="416963" y="19041"/>
                </a:lnTo>
                <a:lnTo>
                  <a:pt x="412801" y="19041"/>
                </a:lnTo>
                <a:lnTo>
                  <a:pt x="419112" y="9194"/>
                </a:lnTo>
                <a:lnTo>
                  <a:pt x="413209" y="0"/>
                </a:lnTo>
                <a:lnTo>
                  <a:pt x="417371" y="0"/>
                </a:lnTo>
                <a:lnTo>
                  <a:pt x="421179" y="5984"/>
                </a:lnTo>
                <a:lnTo>
                  <a:pt x="424987" y="0"/>
                </a:lnTo>
                <a:lnTo>
                  <a:pt x="429149" y="0"/>
                </a:lnTo>
                <a:lnTo>
                  <a:pt x="423246" y="9194"/>
                </a:lnTo>
                <a:lnTo>
                  <a:pt x="429557" y="19041"/>
                </a:lnTo>
                <a:lnTo>
                  <a:pt x="425395" y="19041"/>
                </a:lnTo>
                <a:lnTo>
                  <a:pt x="421179" y="12349"/>
                </a:lnTo>
                <a:close/>
                <a:moveTo>
                  <a:pt x="446979" y="12349"/>
                </a:moveTo>
                <a:lnTo>
                  <a:pt x="442763" y="19041"/>
                </a:lnTo>
                <a:lnTo>
                  <a:pt x="438601" y="19041"/>
                </a:lnTo>
                <a:lnTo>
                  <a:pt x="444912" y="9194"/>
                </a:lnTo>
                <a:lnTo>
                  <a:pt x="439009" y="0"/>
                </a:lnTo>
                <a:lnTo>
                  <a:pt x="443171" y="0"/>
                </a:lnTo>
                <a:lnTo>
                  <a:pt x="446979" y="5984"/>
                </a:lnTo>
                <a:lnTo>
                  <a:pt x="450787" y="0"/>
                </a:lnTo>
                <a:lnTo>
                  <a:pt x="454949" y="0"/>
                </a:lnTo>
                <a:lnTo>
                  <a:pt x="449046" y="9194"/>
                </a:lnTo>
                <a:lnTo>
                  <a:pt x="455357" y="19041"/>
                </a:lnTo>
                <a:lnTo>
                  <a:pt x="451195" y="19041"/>
                </a:lnTo>
                <a:lnTo>
                  <a:pt x="446979" y="12349"/>
                </a:lnTo>
                <a:close/>
                <a:moveTo>
                  <a:pt x="472779" y="12349"/>
                </a:moveTo>
                <a:lnTo>
                  <a:pt x="468563" y="19041"/>
                </a:lnTo>
                <a:lnTo>
                  <a:pt x="464401" y="19041"/>
                </a:lnTo>
                <a:lnTo>
                  <a:pt x="470712" y="9194"/>
                </a:lnTo>
                <a:lnTo>
                  <a:pt x="464809" y="0"/>
                </a:lnTo>
                <a:lnTo>
                  <a:pt x="468971" y="0"/>
                </a:lnTo>
                <a:lnTo>
                  <a:pt x="472779" y="5984"/>
                </a:lnTo>
                <a:lnTo>
                  <a:pt x="476587" y="0"/>
                </a:lnTo>
                <a:lnTo>
                  <a:pt x="480749" y="0"/>
                </a:lnTo>
                <a:lnTo>
                  <a:pt x="474846" y="9194"/>
                </a:lnTo>
                <a:lnTo>
                  <a:pt x="481157" y="19041"/>
                </a:lnTo>
                <a:lnTo>
                  <a:pt x="476995" y="19041"/>
                </a:lnTo>
                <a:lnTo>
                  <a:pt x="472779" y="12349"/>
                </a:lnTo>
                <a:close/>
                <a:moveTo>
                  <a:pt x="498579" y="12349"/>
                </a:moveTo>
                <a:lnTo>
                  <a:pt x="494363" y="19041"/>
                </a:lnTo>
                <a:lnTo>
                  <a:pt x="490201" y="19041"/>
                </a:lnTo>
                <a:lnTo>
                  <a:pt x="496512" y="9194"/>
                </a:lnTo>
                <a:lnTo>
                  <a:pt x="490609" y="0"/>
                </a:lnTo>
                <a:lnTo>
                  <a:pt x="494771" y="0"/>
                </a:lnTo>
                <a:lnTo>
                  <a:pt x="498579" y="5984"/>
                </a:lnTo>
                <a:lnTo>
                  <a:pt x="502387" y="0"/>
                </a:lnTo>
                <a:lnTo>
                  <a:pt x="506549" y="0"/>
                </a:lnTo>
                <a:lnTo>
                  <a:pt x="500646" y="9194"/>
                </a:lnTo>
                <a:lnTo>
                  <a:pt x="506957" y="19041"/>
                </a:lnTo>
                <a:lnTo>
                  <a:pt x="502795" y="19041"/>
                </a:lnTo>
                <a:lnTo>
                  <a:pt x="498579" y="12349"/>
                </a:lnTo>
                <a:close/>
                <a:moveTo>
                  <a:pt x="8378" y="41050"/>
                </a:moveTo>
                <a:lnTo>
                  <a:pt x="4162" y="47742"/>
                </a:lnTo>
                <a:lnTo>
                  <a:pt x="0" y="47742"/>
                </a:lnTo>
                <a:lnTo>
                  <a:pt x="6310" y="37895"/>
                </a:lnTo>
                <a:lnTo>
                  <a:pt x="408" y="28701"/>
                </a:lnTo>
                <a:lnTo>
                  <a:pt x="4570" y="28701"/>
                </a:lnTo>
                <a:lnTo>
                  <a:pt x="8378" y="34685"/>
                </a:lnTo>
                <a:lnTo>
                  <a:pt x="12186" y="28701"/>
                </a:lnTo>
                <a:lnTo>
                  <a:pt x="16347" y="28701"/>
                </a:lnTo>
                <a:lnTo>
                  <a:pt x="10445" y="37895"/>
                </a:lnTo>
                <a:lnTo>
                  <a:pt x="16755" y="47742"/>
                </a:lnTo>
                <a:lnTo>
                  <a:pt x="12594" y="47742"/>
                </a:lnTo>
                <a:lnTo>
                  <a:pt x="8378" y="41050"/>
                </a:lnTo>
                <a:close/>
                <a:moveTo>
                  <a:pt x="34178" y="41050"/>
                </a:moveTo>
                <a:lnTo>
                  <a:pt x="29962" y="47742"/>
                </a:lnTo>
                <a:lnTo>
                  <a:pt x="25800" y="47742"/>
                </a:lnTo>
                <a:lnTo>
                  <a:pt x="32110" y="37895"/>
                </a:lnTo>
                <a:lnTo>
                  <a:pt x="26208" y="28701"/>
                </a:lnTo>
                <a:lnTo>
                  <a:pt x="30370" y="28701"/>
                </a:lnTo>
                <a:lnTo>
                  <a:pt x="34178" y="34685"/>
                </a:lnTo>
                <a:lnTo>
                  <a:pt x="37986" y="28701"/>
                </a:lnTo>
                <a:lnTo>
                  <a:pt x="42147" y="28701"/>
                </a:lnTo>
                <a:lnTo>
                  <a:pt x="36245" y="37895"/>
                </a:lnTo>
                <a:lnTo>
                  <a:pt x="42555" y="47742"/>
                </a:lnTo>
                <a:lnTo>
                  <a:pt x="38394" y="47742"/>
                </a:lnTo>
                <a:lnTo>
                  <a:pt x="34178" y="41050"/>
                </a:lnTo>
                <a:close/>
                <a:moveTo>
                  <a:pt x="59978" y="41050"/>
                </a:moveTo>
                <a:lnTo>
                  <a:pt x="55762" y="47742"/>
                </a:lnTo>
                <a:lnTo>
                  <a:pt x="51600" y="47742"/>
                </a:lnTo>
                <a:lnTo>
                  <a:pt x="57911" y="37895"/>
                </a:lnTo>
                <a:lnTo>
                  <a:pt x="52008" y="28701"/>
                </a:lnTo>
                <a:lnTo>
                  <a:pt x="56170" y="28701"/>
                </a:lnTo>
                <a:lnTo>
                  <a:pt x="59978" y="34685"/>
                </a:lnTo>
                <a:lnTo>
                  <a:pt x="63786" y="28701"/>
                </a:lnTo>
                <a:lnTo>
                  <a:pt x="67948" y="28701"/>
                </a:lnTo>
                <a:lnTo>
                  <a:pt x="62045" y="37895"/>
                </a:lnTo>
                <a:lnTo>
                  <a:pt x="68356" y="47742"/>
                </a:lnTo>
                <a:lnTo>
                  <a:pt x="64194" y="47742"/>
                </a:lnTo>
                <a:lnTo>
                  <a:pt x="59978" y="41050"/>
                </a:lnTo>
                <a:close/>
                <a:moveTo>
                  <a:pt x="85778" y="41050"/>
                </a:moveTo>
                <a:lnTo>
                  <a:pt x="81562" y="47742"/>
                </a:lnTo>
                <a:lnTo>
                  <a:pt x="77400" y="47742"/>
                </a:lnTo>
                <a:lnTo>
                  <a:pt x="83711" y="37895"/>
                </a:lnTo>
                <a:lnTo>
                  <a:pt x="77808" y="28701"/>
                </a:lnTo>
                <a:lnTo>
                  <a:pt x="81970" y="28701"/>
                </a:lnTo>
                <a:lnTo>
                  <a:pt x="85778" y="34685"/>
                </a:lnTo>
                <a:lnTo>
                  <a:pt x="89586" y="28701"/>
                </a:lnTo>
                <a:lnTo>
                  <a:pt x="93748" y="28701"/>
                </a:lnTo>
                <a:lnTo>
                  <a:pt x="87845" y="37895"/>
                </a:lnTo>
                <a:lnTo>
                  <a:pt x="94156" y="47742"/>
                </a:lnTo>
                <a:lnTo>
                  <a:pt x="89994" y="47742"/>
                </a:lnTo>
                <a:lnTo>
                  <a:pt x="85778" y="41050"/>
                </a:lnTo>
                <a:close/>
                <a:moveTo>
                  <a:pt x="111578" y="41050"/>
                </a:moveTo>
                <a:lnTo>
                  <a:pt x="107362" y="47742"/>
                </a:lnTo>
                <a:lnTo>
                  <a:pt x="103200" y="47742"/>
                </a:lnTo>
                <a:lnTo>
                  <a:pt x="109511" y="37895"/>
                </a:lnTo>
                <a:lnTo>
                  <a:pt x="103608" y="28701"/>
                </a:lnTo>
                <a:lnTo>
                  <a:pt x="107770" y="28701"/>
                </a:lnTo>
                <a:lnTo>
                  <a:pt x="111578" y="34685"/>
                </a:lnTo>
                <a:lnTo>
                  <a:pt x="115386" y="28701"/>
                </a:lnTo>
                <a:lnTo>
                  <a:pt x="119548" y="28701"/>
                </a:lnTo>
                <a:lnTo>
                  <a:pt x="113645" y="37895"/>
                </a:lnTo>
                <a:lnTo>
                  <a:pt x="119956" y="47742"/>
                </a:lnTo>
                <a:lnTo>
                  <a:pt x="115794" y="47742"/>
                </a:lnTo>
                <a:lnTo>
                  <a:pt x="111578" y="41050"/>
                </a:lnTo>
                <a:close/>
                <a:moveTo>
                  <a:pt x="137378" y="41050"/>
                </a:moveTo>
                <a:lnTo>
                  <a:pt x="133162" y="47742"/>
                </a:lnTo>
                <a:lnTo>
                  <a:pt x="129000" y="47742"/>
                </a:lnTo>
                <a:lnTo>
                  <a:pt x="135311" y="37895"/>
                </a:lnTo>
                <a:lnTo>
                  <a:pt x="129408" y="28701"/>
                </a:lnTo>
                <a:lnTo>
                  <a:pt x="133570" y="28701"/>
                </a:lnTo>
                <a:lnTo>
                  <a:pt x="137378" y="34685"/>
                </a:lnTo>
                <a:lnTo>
                  <a:pt x="141186" y="28701"/>
                </a:lnTo>
                <a:lnTo>
                  <a:pt x="145348" y="28701"/>
                </a:lnTo>
                <a:lnTo>
                  <a:pt x="139445" y="37895"/>
                </a:lnTo>
                <a:lnTo>
                  <a:pt x="145756" y="47742"/>
                </a:lnTo>
                <a:lnTo>
                  <a:pt x="141594" y="47742"/>
                </a:lnTo>
                <a:lnTo>
                  <a:pt x="137378" y="41050"/>
                </a:lnTo>
                <a:close/>
                <a:moveTo>
                  <a:pt x="163178" y="41050"/>
                </a:moveTo>
                <a:lnTo>
                  <a:pt x="158962" y="47742"/>
                </a:lnTo>
                <a:lnTo>
                  <a:pt x="154800" y="47742"/>
                </a:lnTo>
                <a:lnTo>
                  <a:pt x="161111" y="37895"/>
                </a:lnTo>
                <a:lnTo>
                  <a:pt x="155208" y="28701"/>
                </a:lnTo>
                <a:lnTo>
                  <a:pt x="159370" y="28701"/>
                </a:lnTo>
                <a:lnTo>
                  <a:pt x="163178" y="34685"/>
                </a:lnTo>
                <a:lnTo>
                  <a:pt x="166986" y="28701"/>
                </a:lnTo>
                <a:lnTo>
                  <a:pt x="171148" y="28701"/>
                </a:lnTo>
                <a:lnTo>
                  <a:pt x="165245" y="37895"/>
                </a:lnTo>
                <a:lnTo>
                  <a:pt x="171556" y="47742"/>
                </a:lnTo>
                <a:lnTo>
                  <a:pt x="167394" y="47742"/>
                </a:lnTo>
                <a:lnTo>
                  <a:pt x="163178" y="41050"/>
                </a:lnTo>
                <a:close/>
                <a:moveTo>
                  <a:pt x="188978" y="41050"/>
                </a:moveTo>
                <a:lnTo>
                  <a:pt x="184762" y="47742"/>
                </a:lnTo>
                <a:lnTo>
                  <a:pt x="180601" y="47742"/>
                </a:lnTo>
                <a:lnTo>
                  <a:pt x="186911" y="37895"/>
                </a:lnTo>
                <a:lnTo>
                  <a:pt x="181009" y="28701"/>
                </a:lnTo>
                <a:lnTo>
                  <a:pt x="185170" y="28701"/>
                </a:lnTo>
                <a:lnTo>
                  <a:pt x="188978" y="34685"/>
                </a:lnTo>
                <a:lnTo>
                  <a:pt x="192786" y="28701"/>
                </a:lnTo>
                <a:lnTo>
                  <a:pt x="196948" y="28701"/>
                </a:lnTo>
                <a:lnTo>
                  <a:pt x="191045" y="37895"/>
                </a:lnTo>
                <a:lnTo>
                  <a:pt x="197356" y="47742"/>
                </a:lnTo>
                <a:lnTo>
                  <a:pt x="193194" y="47742"/>
                </a:lnTo>
                <a:lnTo>
                  <a:pt x="188978" y="41050"/>
                </a:lnTo>
                <a:close/>
                <a:moveTo>
                  <a:pt x="214778" y="41050"/>
                </a:moveTo>
                <a:lnTo>
                  <a:pt x="210562" y="47742"/>
                </a:lnTo>
                <a:lnTo>
                  <a:pt x="206401" y="47742"/>
                </a:lnTo>
                <a:lnTo>
                  <a:pt x="212711" y="37895"/>
                </a:lnTo>
                <a:lnTo>
                  <a:pt x="206809" y="28701"/>
                </a:lnTo>
                <a:lnTo>
                  <a:pt x="210970" y="28701"/>
                </a:lnTo>
                <a:lnTo>
                  <a:pt x="214778" y="34685"/>
                </a:lnTo>
                <a:lnTo>
                  <a:pt x="218586" y="28701"/>
                </a:lnTo>
                <a:lnTo>
                  <a:pt x="222748" y="28701"/>
                </a:lnTo>
                <a:lnTo>
                  <a:pt x="216846" y="37895"/>
                </a:lnTo>
                <a:lnTo>
                  <a:pt x="223156" y="47742"/>
                </a:lnTo>
                <a:lnTo>
                  <a:pt x="218994" y="47742"/>
                </a:lnTo>
                <a:lnTo>
                  <a:pt x="214778" y="41050"/>
                </a:lnTo>
                <a:close/>
                <a:moveTo>
                  <a:pt x="240578" y="41050"/>
                </a:moveTo>
                <a:lnTo>
                  <a:pt x="236362" y="47742"/>
                </a:lnTo>
                <a:lnTo>
                  <a:pt x="232201" y="47742"/>
                </a:lnTo>
                <a:lnTo>
                  <a:pt x="238511" y="37895"/>
                </a:lnTo>
                <a:lnTo>
                  <a:pt x="232609" y="28701"/>
                </a:lnTo>
                <a:lnTo>
                  <a:pt x="236770" y="28701"/>
                </a:lnTo>
                <a:lnTo>
                  <a:pt x="240578" y="34685"/>
                </a:lnTo>
                <a:lnTo>
                  <a:pt x="244386" y="28701"/>
                </a:lnTo>
                <a:lnTo>
                  <a:pt x="248548" y="28701"/>
                </a:lnTo>
                <a:lnTo>
                  <a:pt x="242646" y="37895"/>
                </a:lnTo>
                <a:lnTo>
                  <a:pt x="248956" y="47742"/>
                </a:lnTo>
                <a:lnTo>
                  <a:pt x="244794" y="47742"/>
                </a:lnTo>
                <a:lnTo>
                  <a:pt x="240578" y="41050"/>
                </a:lnTo>
                <a:close/>
                <a:moveTo>
                  <a:pt x="266378" y="41050"/>
                </a:moveTo>
                <a:lnTo>
                  <a:pt x="262162" y="47742"/>
                </a:lnTo>
                <a:lnTo>
                  <a:pt x="258001" y="47742"/>
                </a:lnTo>
                <a:lnTo>
                  <a:pt x="264311" y="37895"/>
                </a:lnTo>
                <a:lnTo>
                  <a:pt x="258409" y="28701"/>
                </a:lnTo>
                <a:lnTo>
                  <a:pt x="262570" y="28701"/>
                </a:lnTo>
                <a:lnTo>
                  <a:pt x="266378" y="34685"/>
                </a:lnTo>
                <a:lnTo>
                  <a:pt x="270187" y="28701"/>
                </a:lnTo>
                <a:lnTo>
                  <a:pt x="274348" y="28701"/>
                </a:lnTo>
                <a:lnTo>
                  <a:pt x="268446" y="37895"/>
                </a:lnTo>
                <a:lnTo>
                  <a:pt x="274756" y="47742"/>
                </a:lnTo>
                <a:lnTo>
                  <a:pt x="270595" y="47742"/>
                </a:lnTo>
                <a:lnTo>
                  <a:pt x="266378" y="41050"/>
                </a:lnTo>
                <a:close/>
                <a:moveTo>
                  <a:pt x="292179" y="41050"/>
                </a:moveTo>
                <a:lnTo>
                  <a:pt x="287962" y="47742"/>
                </a:lnTo>
                <a:lnTo>
                  <a:pt x="283801" y="47742"/>
                </a:lnTo>
                <a:lnTo>
                  <a:pt x="290111" y="37895"/>
                </a:lnTo>
                <a:lnTo>
                  <a:pt x="284209" y="28701"/>
                </a:lnTo>
                <a:lnTo>
                  <a:pt x="288370" y="28701"/>
                </a:lnTo>
                <a:lnTo>
                  <a:pt x="292179" y="34685"/>
                </a:lnTo>
                <a:lnTo>
                  <a:pt x="295987" y="28701"/>
                </a:lnTo>
                <a:lnTo>
                  <a:pt x="300148" y="28701"/>
                </a:lnTo>
                <a:lnTo>
                  <a:pt x="294246" y="37895"/>
                </a:lnTo>
                <a:lnTo>
                  <a:pt x="300556" y="47742"/>
                </a:lnTo>
                <a:lnTo>
                  <a:pt x="296395" y="47742"/>
                </a:lnTo>
                <a:lnTo>
                  <a:pt x="292179" y="41050"/>
                </a:lnTo>
                <a:close/>
                <a:moveTo>
                  <a:pt x="317979" y="41050"/>
                </a:moveTo>
                <a:lnTo>
                  <a:pt x="313762" y="47742"/>
                </a:lnTo>
                <a:lnTo>
                  <a:pt x="309601" y="47742"/>
                </a:lnTo>
                <a:lnTo>
                  <a:pt x="315911" y="37895"/>
                </a:lnTo>
                <a:lnTo>
                  <a:pt x="310009" y="28701"/>
                </a:lnTo>
                <a:lnTo>
                  <a:pt x="314170" y="28701"/>
                </a:lnTo>
                <a:lnTo>
                  <a:pt x="317979" y="34685"/>
                </a:lnTo>
                <a:lnTo>
                  <a:pt x="321787" y="28701"/>
                </a:lnTo>
                <a:lnTo>
                  <a:pt x="325948" y="28701"/>
                </a:lnTo>
                <a:lnTo>
                  <a:pt x="320046" y="37895"/>
                </a:lnTo>
                <a:lnTo>
                  <a:pt x="326356" y="47742"/>
                </a:lnTo>
                <a:lnTo>
                  <a:pt x="322195" y="47742"/>
                </a:lnTo>
                <a:lnTo>
                  <a:pt x="317979" y="41050"/>
                </a:lnTo>
                <a:close/>
                <a:moveTo>
                  <a:pt x="343779" y="41050"/>
                </a:moveTo>
                <a:lnTo>
                  <a:pt x="339563" y="47742"/>
                </a:lnTo>
                <a:lnTo>
                  <a:pt x="335401" y="47742"/>
                </a:lnTo>
                <a:lnTo>
                  <a:pt x="341711" y="37895"/>
                </a:lnTo>
                <a:lnTo>
                  <a:pt x="335809" y="28701"/>
                </a:lnTo>
                <a:lnTo>
                  <a:pt x="339971" y="28701"/>
                </a:lnTo>
                <a:lnTo>
                  <a:pt x="343779" y="34685"/>
                </a:lnTo>
                <a:lnTo>
                  <a:pt x="347587" y="28701"/>
                </a:lnTo>
                <a:lnTo>
                  <a:pt x="351748" y="28701"/>
                </a:lnTo>
                <a:lnTo>
                  <a:pt x="345846" y="37895"/>
                </a:lnTo>
                <a:lnTo>
                  <a:pt x="352156" y="47742"/>
                </a:lnTo>
                <a:lnTo>
                  <a:pt x="347995" y="47742"/>
                </a:lnTo>
                <a:lnTo>
                  <a:pt x="343779" y="41050"/>
                </a:lnTo>
                <a:close/>
                <a:moveTo>
                  <a:pt x="369579" y="41050"/>
                </a:moveTo>
                <a:lnTo>
                  <a:pt x="365363" y="47742"/>
                </a:lnTo>
                <a:lnTo>
                  <a:pt x="361201" y="47742"/>
                </a:lnTo>
                <a:lnTo>
                  <a:pt x="367511" y="37895"/>
                </a:lnTo>
                <a:lnTo>
                  <a:pt x="361609" y="28701"/>
                </a:lnTo>
                <a:lnTo>
                  <a:pt x="365771" y="28701"/>
                </a:lnTo>
                <a:lnTo>
                  <a:pt x="369579" y="34685"/>
                </a:lnTo>
                <a:lnTo>
                  <a:pt x="373387" y="28701"/>
                </a:lnTo>
                <a:lnTo>
                  <a:pt x="377548" y="28701"/>
                </a:lnTo>
                <a:lnTo>
                  <a:pt x="371646" y="37895"/>
                </a:lnTo>
                <a:lnTo>
                  <a:pt x="377956" y="47742"/>
                </a:lnTo>
                <a:lnTo>
                  <a:pt x="373795" y="47742"/>
                </a:lnTo>
                <a:lnTo>
                  <a:pt x="369579" y="41050"/>
                </a:lnTo>
                <a:close/>
                <a:moveTo>
                  <a:pt x="395379" y="41050"/>
                </a:moveTo>
                <a:lnTo>
                  <a:pt x="391163" y="47742"/>
                </a:lnTo>
                <a:lnTo>
                  <a:pt x="387001" y="47742"/>
                </a:lnTo>
                <a:lnTo>
                  <a:pt x="393312" y="37895"/>
                </a:lnTo>
                <a:lnTo>
                  <a:pt x="387409" y="28701"/>
                </a:lnTo>
                <a:lnTo>
                  <a:pt x="391571" y="28701"/>
                </a:lnTo>
                <a:lnTo>
                  <a:pt x="395379" y="34685"/>
                </a:lnTo>
                <a:lnTo>
                  <a:pt x="399187" y="28701"/>
                </a:lnTo>
                <a:lnTo>
                  <a:pt x="403348" y="28701"/>
                </a:lnTo>
                <a:lnTo>
                  <a:pt x="397446" y="37895"/>
                </a:lnTo>
                <a:lnTo>
                  <a:pt x="403756" y="47742"/>
                </a:lnTo>
                <a:lnTo>
                  <a:pt x="399595" y="47742"/>
                </a:lnTo>
                <a:lnTo>
                  <a:pt x="395379" y="41050"/>
                </a:lnTo>
                <a:close/>
                <a:moveTo>
                  <a:pt x="421179" y="41050"/>
                </a:moveTo>
                <a:lnTo>
                  <a:pt x="416963" y="47742"/>
                </a:lnTo>
                <a:lnTo>
                  <a:pt x="412801" y="47742"/>
                </a:lnTo>
                <a:lnTo>
                  <a:pt x="419112" y="37895"/>
                </a:lnTo>
                <a:lnTo>
                  <a:pt x="413209" y="28701"/>
                </a:lnTo>
                <a:lnTo>
                  <a:pt x="417371" y="28701"/>
                </a:lnTo>
                <a:lnTo>
                  <a:pt x="421179" y="34685"/>
                </a:lnTo>
                <a:lnTo>
                  <a:pt x="424987" y="28701"/>
                </a:lnTo>
                <a:lnTo>
                  <a:pt x="429149" y="28701"/>
                </a:lnTo>
                <a:lnTo>
                  <a:pt x="423246" y="37895"/>
                </a:lnTo>
                <a:lnTo>
                  <a:pt x="429557" y="47742"/>
                </a:lnTo>
                <a:lnTo>
                  <a:pt x="425395" y="47742"/>
                </a:lnTo>
                <a:lnTo>
                  <a:pt x="421179" y="41050"/>
                </a:lnTo>
                <a:close/>
                <a:moveTo>
                  <a:pt x="446979" y="41050"/>
                </a:moveTo>
                <a:lnTo>
                  <a:pt x="442763" y="47742"/>
                </a:lnTo>
                <a:lnTo>
                  <a:pt x="438601" y="47742"/>
                </a:lnTo>
                <a:lnTo>
                  <a:pt x="444912" y="37895"/>
                </a:lnTo>
                <a:lnTo>
                  <a:pt x="439009" y="28701"/>
                </a:lnTo>
                <a:lnTo>
                  <a:pt x="443171" y="28701"/>
                </a:lnTo>
                <a:lnTo>
                  <a:pt x="446979" y="34685"/>
                </a:lnTo>
                <a:lnTo>
                  <a:pt x="450787" y="28701"/>
                </a:lnTo>
                <a:lnTo>
                  <a:pt x="454949" y="28701"/>
                </a:lnTo>
                <a:lnTo>
                  <a:pt x="449046" y="37895"/>
                </a:lnTo>
                <a:lnTo>
                  <a:pt x="455357" y="47742"/>
                </a:lnTo>
                <a:lnTo>
                  <a:pt x="451195" y="47742"/>
                </a:lnTo>
                <a:lnTo>
                  <a:pt x="446979" y="41050"/>
                </a:lnTo>
                <a:close/>
                <a:moveTo>
                  <a:pt x="472779" y="41050"/>
                </a:moveTo>
                <a:lnTo>
                  <a:pt x="468563" y="47742"/>
                </a:lnTo>
                <a:lnTo>
                  <a:pt x="464401" y="47742"/>
                </a:lnTo>
                <a:lnTo>
                  <a:pt x="470712" y="37895"/>
                </a:lnTo>
                <a:lnTo>
                  <a:pt x="464809" y="28701"/>
                </a:lnTo>
                <a:lnTo>
                  <a:pt x="468971" y="28701"/>
                </a:lnTo>
                <a:lnTo>
                  <a:pt x="472779" y="34685"/>
                </a:lnTo>
                <a:lnTo>
                  <a:pt x="476587" y="28701"/>
                </a:lnTo>
                <a:lnTo>
                  <a:pt x="480749" y="28701"/>
                </a:lnTo>
                <a:lnTo>
                  <a:pt x="474846" y="37895"/>
                </a:lnTo>
                <a:lnTo>
                  <a:pt x="481157" y="47742"/>
                </a:lnTo>
                <a:lnTo>
                  <a:pt x="476995" y="47742"/>
                </a:lnTo>
                <a:lnTo>
                  <a:pt x="472779" y="41050"/>
                </a:lnTo>
                <a:close/>
                <a:moveTo>
                  <a:pt x="498579" y="41050"/>
                </a:moveTo>
                <a:lnTo>
                  <a:pt x="494363" y="47742"/>
                </a:lnTo>
                <a:lnTo>
                  <a:pt x="490201" y="47742"/>
                </a:lnTo>
                <a:lnTo>
                  <a:pt x="496512" y="37895"/>
                </a:lnTo>
                <a:lnTo>
                  <a:pt x="490609" y="28701"/>
                </a:lnTo>
                <a:lnTo>
                  <a:pt x="494771" y="28701"/>
                </a:lnTo>
                <a:lnTo>
                  <a:pt x="498579" y="34685"/>
                </a:lnTo>
                <a:lnTo>
                  <a:pt x="502387" y="28701"/>
                </a:lnTo>
                <a:lnTo>
                  <a:pt x="506549" y="28701"/>
                </a:lnTo>
                <a:lnTo>
                  <a:pt x="500646" y="37895"/>
                </a:lnTo>
                <a:lnTo>
                  <a:pt x="506957" y="47742"/>
                </a:lnTo>
                <a:lnTo>
                  <a:pt x="502795" y="47742"/>
                </a:lnTo>
                <a:lnTo>
                  <a:pt x="498579" y="41050"/>
                </a:lnTo>
                <a:close/>
                <a:moveTo>
                  <a:pt x="8378" y="69751"/>
                </a:moveTo>
                <a:lnTo>
                  <a:pt x="4162" y="76443"/>
                </a:lnTo>
                <a:lnTo>
                  <a:pt x="0" y="76443"/>
                </a:lnTo>
                <a:lnTo>
                  <a:pt x="6310" y="66596"/>
                </a:lnTo>
                <a:lnTo>
                  <a:pt x="408" y="57402"/>
                </a:lnTo>
                <a:lnTo>
                  <a:pt x="4570" y="57402"/>
                </a:lnTo>
                <a:lnTo>
                  <a:pt x="8378" y="63386"/>
                </a:lnTo>
                <a:lnTo>
                  <a:pt x="12186" y="57402"/>
                </a:lnTo>
                <a:lnTo>
                  <a:pt x="16347" y="57402"/>
                </a:lnTo>
                <a:lnTo>
                  <a:pt x="10445" y="66596"/>
                </a:lnTo>
                <a:lnTo>
                  <a:pt x="16755" y="76443"/>
                </a:lnTo>
                <a:lnTo>
                  <a:pt x="12594" y="76443"/>
                </a:lnTo>
                <a:lnTo>
                  <a:pt x="8378" y="69751"/>
                </a:lnTo>
                <a:close/>
                <a:moveTo>
                  <a:pt x="34178" y="69751"/>
                </a:moveTo>
                <a:lnTo>
                  <a:pt x="29962" y="76443"/>
                </a:lnTo>
                <a:lnTo>
                  <a:pt x="25800" y="76443"/>
                </a:lnTo>
                <a:lnTo>
                  <a:pt x="32110" y="66596"/>
                </a:lnTo>
                <a:lnTo>
                  <a:pt x="26208" y="57402"/>
                </a:lnTo>
                <a:lnTo>
                  <a:pt x="30370" y="57402"/>
                </a:lnTo>
                <a:lnTo>
                  <a:pt x="34178" y="63386"/>
                </a:lnTo>
                <a:lnTo>
                  <a:pt x="37986" y="57402"/>
                </a:lnTo>
                <a:lnTo>
                  <a:pt x="42147" y="57402"/>
                </a:lnTo>
                <a:lnTo>
                  <a:pt x="36245" y="66596"/>
                </a:lnTo>
                <a:lnTo>
                  <a:pt x="42555" y="76443"/>
                </a:lnTo>
                <a:lnTo>
                  <a:pt x="38394" y="76443"/>
                </a:lnTo>
                <a:lnTo>
                  <a:pt x="34178" y="69751"/>
                </a:lnTo>
                <a:close/>
                <a:moveTo>
                  <a:pt x="59978" y="69751"/>
                </a:moveTo>
                <a:lnTo>
                  <a:pt x="55762" y="76443"/>
                </a:lnTo>
                <a:lnTo>
                  <a:pt x="51600" y="76443"/>
                </a:lnTo>
                <a:lnTo>
                  <a:pt x="57911" y="66596"/>
                </a:lnTo>
                <a:lnTo>
                  <a:pt x="52008" y="57402"/>
                </a:lnTo>
                <a:lnTo>
                  <a:pt x="56170" y="57402"/>
                </a:lnTo>
                <a:lnTo>
                  <a:pt x="59978" y="63386"/>
                </a:lnTo>
                <a:lnTo>
                  <a:pt x="63786" y="57402"/>
                </a:lnTo>
                <a:lnTo>
                  <a:pt x="67948" y="57402"/>
                </a:lnTo>
                <a:lnTo>
                  <a:pt x="62045" y="66596"/>
                </a:lnTo>
                <a:lnTo>
                  <a:pt x="68356" y="76443"/>
                </a:lnTo>
                <a:lnTo>
                  <a:pt x="64194" y="76443"/>
                </a:lnTo>
                <a:lnTo>
                  <a:pt x="59978" y="69751"/>
                </a:lnTo>
                <a:close/>
                <a:moveTo>
                  <a:pt x="85778" y="69751"/>
                </a:moveTo>
                <a:lnTo>
                  <a:pt x="81562" y="76443"/>
                </a:lnTo>
                <a:lnTo>
                  <a:pt x="77400" y="76443"/>
                </a:lnTo>
                <a:lnTo>
                  <a:pt x="83711" y="66596"/>
                </a:lnTo>
                <a:lnTo>
                  <a:pt x="77808" y="57402"/>
                </a:lnTo>
                <a:lnTo>
                  <a:pt x="81970" y="57402"/>
                </a:lnTo>
                <a:lnTo>
                  <a:pt x="85778" y="63386"/>
                </a:lnTo>
                <a:lnTo>
                  <a:pt x="89586" y="57402"/>
                </a:lnTo>
                <a:lnTo>
                  <a:pt x="93748" y="57402"/>
                </a:lnTo>
                <a:lnTo>
                  <a:pt x="87845" y="66596"/>
                </a:lnTo>
                <a:lnTo>
                  <a:pt x="94156" y="76443"/>
                </a:lnTo>
                <a:lnTo>
                  <a:pt x="89994" y="76443"/>
                </a:lnTo>
                <a:lnTo>
                  <a:pt x="85778" y="69751"/>
                </a:lnTo>
                <a:close/>
                <a:moveTo>
                  <a:pt x="111578" y="69751"/>
                </a:moveTo>
                <a:lnTo>
                  <a:pt x="107362" y="76443"/>
                </a:lnTo>
                <a:lnTo>
                  <a:pt x="103200" y="76443"/>
                </a:lnTo>
                <a:lnTo>
                  <a:pt x="109511" y="66596"/>
                </a:lnTo>
                <a:lnTo>
                  <a:pt x="103608" y="57402"/>
                </a:lnTo>
                <a:lnTo>
                  <a:pt x="107770" y="57402"/>
                </a:lnTo>
                <a:lnTo>
                  <a:pt x="111578" y="63386"/>
                </a:lnTo>
                <a:lnTo>
                  <a:pt x="115386" y="57402"/>
                </a:lnTo>
                <a:lnTo>
                  <a:pt x="119548" y="57402"/>
                </a:lnTo>
                <a:lnTo>
                  <a:pt x="113645" y="66596"/>
                </a:lnTo>
                <a:lnTo>
                  <a:pt x="119956" y="76443"/>
                </a:lnTo>
                <a:lnTo>
                  <a:pt x="115794" y="76443"/>
                </a:lnTo>
                <a:lnTo>
                  <a:pt x="111578" y="69751"/>
                </a:lnTo>
                <a:close/>
                <a:moveTo>
                  <a:pt x="137378" y="69751"/>
                </a:moveTo>
                <a:lnTo>
                  <a:pt x="133162" y="76443"/>
                </a:lnTo>
                <a:lnTo>
                  <a:pt x="129000" y="76443"/>
                </a:lnTo>
                <a:lnTo>
                  <a:pt x="135311" y="66596"/>
                </a:lnTo>
                <a:lnTo>
                  <a:pt x="129408" y="57402"/>
                </a:lnTo>
                <a:lnTo>
                  <a:pt x="133570" y="57402"/>
                </a:lnTo>
                <a:lnTo>
                  <a:pt x="137378" y="63386"/>
                </a:lnTo>
                <a:lnTo>
                  <a:pt x="141186" y="57402"/>
                </a:lnTo>
                <a:lnTo>
                  <a:pt x="145348" y="57402"/>
                </a:lnTo>
                <a:lnTo>
                  <a:pt x="139445" y="66596"/>
                </a:lnTo>
                <a:lnTo>
                  <a:pt x="145756" y="76443"/>
                </a:lnTo>
                <a:lnTo>
                  <a:pt x="141594" y="76443"/>
                </a:lnTo>
                <a:lnTo>
                  <a:pt x="137378" y="69751"/>
                </a:lnTo>
                <a:close/>
                <a:moveTo>
                  <a:pt x="163178" y="69751"/>
                </a:moveTo>
                <a:lnTo>
                  <a:pt x="158962" y="76443"/>
                </a:lnTo>
                <a:lnTo>
                  <a:pt x="154800" y="76443"/>
                </a:lnTo>
                <a:lnTo>
                  <a:pt x="161111" y="66596"/>
                </a:lnTo>
                <a:lnTo>
                  <a:pt x="155208" y="57402"/>
                </a:lnTo>
                <a:lnTo>
                  <a:pt x="159370" y="57402"/>
                </a:lnTo>
                <a:lnTo>
                  <a:pt x="163178" y="63386"/>
                </a:lnTo>
                <a:lnTo>
                  <a:pt x="166986" y="57402"/>
                </a:lnTo>
                <a:lnTo>
                  <a:pt x="171148" y="57402"/>
                </a:lnTo>
                <a:lnTo>
                  <a:pt x="165245" y="66596"/>
                </a:lnTo>
                <a:lnTo>
                  <a:pt x="171556" y="76443"/>
                </a:lnTo>
                <a:lnTo>
                  <a:pt x="167394" y="76443"/>
                </a:lnTo>
                <a:lnTo>
                  <a:pt x="163178" y="69751"/>
                </a:lnTo>
                <a:close/>
                <a:moveTo>
                  <a:pt x="188978" y="69751"/>
                </a:moveTo>
                <a:lnTo>
                  <a:pt x="184762" y="76443"/>
                </a:lnTo>
                <a:lnTo>
                  <a:pt x="180601" y="76443"/>
                </a:lnTo>
                <a:lnTo>
                  <a:pt x="186911" y="66596"/>
                </a:lnTo>
                <a:lnTo>
                  <a:pt x="181009" y="57402"/>
                </a:lnTo>
                <a:lnTo>
                  <a:pt x="185170" y="57402"/>
                </a:lnTo>
                <a:lnTo>
                  <a:pt x="188978" y="63386"/>
                </a:lnTo>
                <a:lnTo>
                  <a:pt x="192786" y="57402"/>
                </a:lnTo>
                <a:lnTo>
                  <a:pt x="196948" y="57402"/>
                </a:lnTo>
                <a:lnTo>
                  <a:pt x="191045" y="66596"/>
                </a:lnTo>
                <a:lnTo>
                  <a:pt x="197356" y="76443"/>
                </a:lnTo>
                <a:lnTo>
                  <a:pt x="193194" y="76443"/>
                </a:lnTo>
                <a:lnTo>
                  <a:pt x="188978" y="69751"/>
                </a:lnTo>
                <a:close/>
                <a:moveTo>
                  <a:pt x="214778" y="69751"/>
                </a:moveTo>
                <a:lnTo>
                  <a:pt x="210562" y="76443"/>
                </a:lnTo>
                <a:lnTo>
                  <a:pt x="206401" y="76443"/>
                </a:lnTo>
                <a:lnTo>
                  <a:pt x="212711" y="66596"/>
                </a:lnTo>
                <a:lnTo>
                  <a:pt x="206809" y="57402"/>
                </a:lnTo>
                <a:lnTo>
                  <a:pt x="210970" y="57402"/>
                </a:lnTo>
                <a:lnTo>
                  <a:pt x="214778" y="63386"/>
                </a:lnTo>
                <a:lnTo>
                  <a:pt x="218586" y="57402"/>
                </a:lnTo>
                <a:lnTo>
                  <a:pt x="222748" y="57402"/>
                </a:lnTo>
                <a:lnTo>
                  <a:pt x="216846" y="66596"/>
                </a:lnTo>
                <a:lnTo>
                  <a:pt x="223156" y="76443"/>
                </a:lnTo>
                <a:lnTo>
                  <a:pt x="218994" y="76443"/>
                </a:lnTo>
                <a:lnTo>
                  <a:pt x="214778" y="69751"/>
                </a:lnTo>
                <a:close/>
                <a:moveTo>
                  <a:pt x="240578" y="69751"/>
                </a:moveTo>
                <a:lnTo>
                  <a:pt x="236362" y="76443"/>
                </a:lnTo>
                <a:lnTo>
                  <a:pt x="232201" y="76443"/>
                </a:lnTo>
                <a:lnTo>
                  <a:pt x="238511" y="66596"/>
                </a:lnTo>
                <a:lnTo>
                  <a:pt x="232609" y="57402"/>
                </a:lnTo>
                <a:lnTo>
                  <a:pt x="236770" y="57402"/>
                </a:lnTo>
                <a:lnTo>
                  <a:pt x="240578" y="63386"/>
                </a:lnTo>
                <a:lnTo>
                  <a:pt x="244386" y="57402"/>
                </a:lnTo>
                <a:lnTo>
                  <a:pt x="248548" y="57402"/>
                </a:lnTo>
                <a:lnTo>
                  <a:pt x="242646" y="66596"/>
                </a:lnTo>
                <a:lnTo>
                  <a:pt x="248956" y="76443"/>
                </a:lnTo>
                <a:lnTo>
                  <a:pt x="244794" y="76443"/>
                </a:lnTo>
                <a:lnTo>
                  <a:pt x="240578" y="69751"/>
                </a:lnTo>
                <a:close/>
                <a:moveTo>
                  <a:pt x="266378" y="69751"/>
                </a:moveTo>
                <a:lnTo>
                  <a:pt x="262162" y="76443"/>
                </a:lnTo>
                <a:lnTo>
                  <a:pt x="258001" y="76443"/>
                </a:lnTo>
                <a:lnTo>
                  <a:pt x="264311" y="66596"/>
                </a:lnTo>
                <a:lnTo>
                  <a:pt x="258409" y="57402"/>
                </a:lnTo>
                <a:lnTo>
                  <a:pt x="262570" y="57402"/>
                </a:lnTo>
                <a:lnTo>
                  <a:pt x="266378" y="63386"/>
                </a:lnTo>
                <a:lnTo>
                  <a:pt x="270187" y="57402"/>
                </a:lnTo>
                <a:lnTo>
                  <a:pt x="274348" y="57402"/>
                </a:lnTo>
                <a:lnTo>
                  <a:pt x="268446" y="66596"/>
                </a:lnTo>
                <a:lnTo>
                  <a:pt x="274756" y="76443"/>
                </a:lnTo>
                <a:lnTo>
                  <a:pt x="270595" y="76443"/>
                </a:lnTo>
                <a:lnTo>
                  <a:pt x="266378" y="69751"/>
                </a:lnTo>
                <a:close/>
                <a:moveTo>
                  <a:pt x="292179" y="69751"/>
                </a:moveTo>
                <a:lnTo>
                  <a:pt x="287962" y="76443"/>
                </a:lnTo>
                <a:lnTo>
                  <a:pt x="283801" y="76443"/>
                </a:lnTo>
                <a:lnTo>
                  <a:pt x="290111" y="66596"/>
                </a:lnTo>
                <a:lnTo>
                  <a:pt x="284209" y="57402"/>
                </a:lnTo>
                <a:lnTo>
                  <a:pt x="288370" y="57402"/>
                </a:lnTo>
                <a:lnTo>
                  <a:pt x="292179" y="63386"/>
                </a:lnTo>
                <a:lnTo>
                  <a:pt x="295987" y="57402"/>
                </a:lnTo>
                <a:lnTo>
                  <a:pt x="300148" y="57402"/>
                </a:lnTo>
                <a:lnTo>
                  <a:pt x="294246" y="66596"/>
                </a:lnTo>
                <a:lnTo>
                  <a:pt x="300556" y="76443"/>
                </a:lnTo>
                <a:lnTo>
                  <a:pt x="296395" y="76443"/>
                </a:lnTo>
                <a:lnTo>
                  <a:pt x="292179" y="69751"/>
                </a:lnTo>
                <a:close/>
                <a:moveTo>
                  <a:pt x="317979" y="69751"/>
                </a:moveTo>
                <a:lnTo>
                  <a:pt x="313762" y="76443"/>
                </a:lnTo>
                <a:lnTo>
                  <a:pt x="309601" y="76443"/>
                </a:lnTo>
                <a:lnTo>
                  <a:pt x="315911" y="66596"/>
                </a:lnTo>
                <a:lnTo>
                  <a:pt x="310009" y="57402"/>
                </a:lnTo>
                <a:lnTo>
                  <a:pt x="314170" y="57402"/>
                </a:lnTo>
                <a:lnTo>
                  <a:pt x="317979" y="63386"/>
                </a:lnTo>
                <a:lnTo>
                  <a:pt x="321787" y="57402"/>
                </a:lnTo>
                <a:lnTo>
                  <a:pt x="325948" y="57402"/>
                </a:lnTo>
                <a:lnTo>
                  <a:pt x="320046" y="66596"/>
                </a:lnTo>
                <a:lnTo>
                  <a:pt x="326356" y="76443"/>
                </a:lnTo>
                <a:lnTo>
                  <a:pt x="322195" y="76443"/>
                </a:lnTo>
                <a:lnTo>
                  <a:pt x="317979" y="69751"/>
                </a:lnTo>
                <a:close/>
                <a:moveTo>
                  <a:pt x="343779" y="69751"/>
                </a:moveTo>
                <a:lnTo>
                  <a:pt x="339563" y="76443"/>
                </a:lnTo>
                <a:lnTo>
                  <a:pt x="335401" y="76443"/>
                </a:lnTo>
                <a:lnTo>
                  <a:pt x="341711" y="66596"/>
                </a:lnTo>
                <a:lnTo>
                  <a:pt x="335809" y="57402"/>
                </a:lnTo>
                <a:lnTo>
                  <a:pt x="339971" y="57402"/>
                </a:lnTo>
                <a:lnTo>
                  <a:pt x="343779" y="63386"/>
                </a:lnTo>
                <a:lnTo>
                  <a:pt x="347587" y="57402"/>
                </a:lnTo>
                <a:lnTo>
                  <a:pt x="351748" y="57402"/>
                </a:lnTo>
                <a:lnTo>
                  <a:pt x="345846" y="66596"/>
                </a:lnTo>
                <a:lnTo>
                  <a:pt x="352156" y="76443"/>
                </a:lnTo>
                <a:lnTo>
                  <a:pt x="347995" y="76443"/>
                </a:lnTo>
                <a:lnTo>
                  <a:pt x="343779" y="69751"/>
                </a:lnTo>
                <a:close/>
                <a:moveTo>
                  <a:pt x="369579" y="69751"/>
                </a:moveTo>
                <a:lnTo>
                  <a:pt x="365363" y="76443"/>
                </a:lnTo>
                <a:lnTo>
                  <a:pt x="361201" y="76443"/>
                </a:lnTo>
                <a:lnTo>
                  <a:pt x="367511" y="66596"/>
                </a:lnTo>
                <a:lnTo>
                  <a:pt x="361609" y="57402"/>
                </a:lnTo>
                <a:lnTo>
                  <a:pt x="365771" y="57402"/>
                </a:lnTo>
                <a:lnTo>
                  <a:pt x="369579" y="63386"/>
                </a:lnTo>
                <a:lnTo>
                  <a:pt x="373387" y="57402"/>
                </a:lnTo>
                <a:lnTo>
                  <a:pt x="377548" y="57402"/>
                </a:lnTo>
                <a:lnTo>
                  <a:pt x="371646" y="66596"/>
                </a:lnTo>
                <a:lnTo>
                  <a:pt x="377956" y="76443"/>
                </a:lnTo>
                <a:lnTo>
                  <a:pt x="373795" y="76443"/>
                </a:lnTo>
                <a:lnTo>
                  <a:pt x="369579" y="69751"/>
                </a:lnTo>
                <a:close/>
                <a:moveTo>
                  <a:pt x="395379" y="69751"/>
                </a:moveTo>
                <a:lnTo>
                  <a:pt x="391163" y="76443"/>
                </a:lnTo>
                <a:lnTo>
                  <a:pt x="387001" y="76443"/>
                </a:lnTo>
                <a:lnTo>
                  <a:pt x="393312" y="66596"/>
                </a:lnTo>
                <a:lnTo>
                  <a:pt x="387409" y="57402"/>
                </a:lnTo>
                <a:lnTo>
                  <a:pt x="391571" y="57402"/>
                </a:lnTo>
                <a:lnTo>
                  <a:pt x="395379" y="63386"/>
                </a:lnTo>
                <a:lnTo>
                  <a:pt x="399187" y="57402"/>
                </a:lnTo>
                <a:lnTo>
                  <a:pt x="403348" y="57402"/>
                </a:lnTo>
                <a:lnTo>
                  <a:pt x="397446" y="66596"/>
                </a:lnTo>
                <a:lnTo>
                  <a:pt x="403756" y="76443"/>
                </a:lnTo>
                <a:lnTo>
                  <a:pt x="399595" y="76443"/>
                </a:lnTo>
                <a:lnTo>
                  <a:pt x="395379" y="69751"/>
                </a:lnTo>
                <a:close/>
                <a:moveTo>
                  <a:pt x="421179" y="69751"/>
                </a:moveTo>
                <a:lnTo>
                  <a:pt x="416963" y="76443"/>
                </a:lnTo>
                <a:lnTo>
                  <a:pt x="412801" y="76443"/>
                </a:lnTo>
                <a:lnTo>
                  <a:pt x="419112" y="66596"/>
                </a:lnTo>
                <a:lnTo>
                  <a:pt x="413209" y="57402"/>
                </a:lnTo>
                <a:lnTo>
                  <a:pt x="417371" y="57402"/>
                </a:lnTo>
                <a:lnTo>
                  <a:pt x="421179" y="63386"/>
                </a:lnTo>
                <a:lnTo>
                  <a:pt x="424987" y="57402"/>
                </a:lnTo>
                <a:lnTo>
                  <a:pt x="429149" y="57402"/>
                </a:lnTo>
                <a:lnTo>
                  <a:pt x="423246" y="66596"/>
                </a:lnTo>
                <a:lnTo>
                  <a:pt x="429557" y="76443"/>
                </a:lnTo>
                <a:lnTo>
                  <a:pt x="425395" y="76443"/>
                </a:lnTo>
                <a:lnTo>
                  <a:pt x="421179" y="69751"/>
                </a:lnTo>
                <a:close/>
                <a:moveTo>
                  <a:pt x="446979" y="69751"/>
                </a:moveTo>
                <a:lnTo>
                  <a:pt x="442763" y="76443"/>
                </a:lnTo>
                <a:lnTo>
                  <a:pt x="438601" y="76443"/>
                </a:lnTo>
                <a:lnTo>
                  <a:pt x="444912" y="66596"/>
                </a:lnTo>
                <a:lnTo>
                  <a:pt x="439009" y="57402"/>
                </a:lnTo>
                <a:lnTo>
                  <a:pt x="443171" y="57402"/>
                </a:lnTo>
                <a:lnTo>
                  <a:pt x="446979" y="63386"/>
                </a:lnTo>
                <a:lnTo>
                  <a:pt x="450787" y="57402"/>
                </a:lnTo>
                <a:lnTo>
                  <a:pt x="454949" y="57402"/>
                </a:lnTo>
                <a:lnTo>
                  <a:pt x="449046" y="66596"/>
                </a:lnTo>
                <a:lnTo>
                  <a:pt x="455357" y="76443"/>
                </a:lnTo>
                <a:lnTo>
                  <a:pt x="451195" y="76443"/>
                </a:lnTo>
                <a:lnTo>
                  <a:pt x="446979" y="69751"/>
                </a:lnTo>
                <a:close/>
                <a:moveTo>
                  <a:pt x="472779" y="69751"/>
                </a:moveTo>
                <a:lnTo>
                  <a:pt x="468563" y="76443"/>
                </a:lnTo>
                <a:lnTo>
                  <a:pt x="464401" y="76443"/>
                </a:lnTo>
                <a:lnTo>
                  <a:pt x="470712" y="66596"/>
                </a:lnTo>
                <a:lnTo>
                  <a:pt x="464809" y="57402"/>
                </a:lnTo>
                <a:lnTo>
                  <a:pt x="468971" y="57402"/>
                </a:lnTo>
                <a:lnTo>
                  <a:pt x="472779" y="63386"/>
                </a:lnTo>
                <a:lnTo>
                  <a:pt x="476587" y="57402"/>
                </a:lnTo>
                <a:lnTo>
                  <a:pt x="480749" y="57402"/>
                </a:lnTo>
                <a:lnTo>
                  <a:pt x="474846" y="66596"/>
                </a:lnTo>
                <a:lnTo>
                  <a:pt x="481157" y="76443"/>
                </a:lnTo>
                <a:lnTo>
                  <a:pt x="476995" y="76443"/>
                </a:lnTo>
                <a:lnTo>
                  <a:pt x="472779" y="69751"/>
                </a:lnTo>
                <a:close/>
                <a:moveTo>
                  <a:pt x="498579" y="69751"/>
                </a:moveTo>
                <a:lnTo>
                  <a:pt x="494363" y="76443"/>
                </a:lnTo>
                <a:lnTo>
                  <a:pt x="490201" y="76443"/>
                </a:lnTo>
                <a:lnTo>
                  <a:pt x="496512" y="66596"/>
                </a:lnTo>
                <a:lnTo>
                  <a:pt x="490609" y="57402"/>
                </a:lnTo>
                <a:lnTo>
                  <a:pt x="494771" y="57402"/>
                </a:lnTo>
                <a:lnTo>
                  <a:pt x="498579" y="63386"/>
                </a:lnTo>
                <a:lnTo>
                  <a:pt x="502387" y="57402"/>
                </a:lnTo>
                <a:lnTo>
                  <a:pt x="506549" y="57402"/>
                </a:lnTo>
                <a:lnTo>
                  <a:pt x="500646" y="66596"/>
                </a:lnTo>
                <a:lnTo>
                  <a:pt x="506957" y="76443"/>
                </a:lnTo>
                <a:lnTo>
                  <a:pt x="502795" y="76443"/>
                </a:lnTo>
                <a:lnTo>
                  <a:pt x="498579" y="69751"/>
                </a:lnTo>
                <a:close/>
                <a:moveTo>
                  <a:pt x="8378" y="98452"/>
                </a:moveTo>
                <a:lnTo>
                  <a:pt x="4162" y="105144"/>
                </a:lnTo>
                <a:lnTo>
                  <a:pt x="0" y="105144"/>
                </a:lnTo>
                <a:lnTo>
                  <a:pt x="6310" y="95297"/>
                </a:lnTo>
                <a:lnTo>
                  <a:pt x="408" y="86103"/>
                </a:lnTo>
                <a:lnTo>
                  <a:pt x="4570" y="86103"/>
                </a:lnTo>
                <a:lnTo>
                  <a:pt x="8378" y="92087"/>
                </a:lnTo>
                <a:lnTo>
                  <a:pt x="12186" y="86103"/>
                </a:lnTo>
                <a:lnTo>
                  <a:pt x="16347" y="86103"/>
                </a:lnTo>
                <a:lnTo>
                  <a:pt x="10445" y="95297"/>
                </a:lnTo>
                <a:lnTo>
                  <a:pt x="16755" y="105144"/>
                </a:lnTo>
                <a:lnTo>
                  <a:pt x="12594" y="105144"/>
                </a:lnTo>
                <a:lnTo>
                  <a:pt x="8378" y="98452"/>
                </a:lnTo>
                <a:close/>
                <a:moveTo>
                  <a:pt x="34178" y="98452"/>
                </a:moveTo>
                <a:lnTo>
                  <a:pt x="29962" y="105144"/>
                </a:lnTo>
                <a:lnTo>
                  <a:pt x="25800" y="105144"/>
                </a:lnTo>
                <a:lnTo>
                  <a:pt x="32110" y="95297"/>
                </a:lnTo>
                <a:lnTo>
                  <a:pt x="26208" y="86103"/>
                </a:lnTo>
                <a:lnTo>
                  <a:pt x="30370" y="86103"/>
                </a:lnTo>
                <a:lnTo>
                  <a:pt x="34178" y="92087"/>
                </a:lnTo>
                <a:lnTo>
                  <a:pt x="37986" y="86103"/>
                </a:lnTo>
                <a:lnTo>
                  <a:pt x="42147" y="86103"/>
                </a:lnTo>
                <a:lnTo>
                  <a:pt x="36245" y="95297"/>
                </a:lnTo>
                <a:lnTo>
                  <a:pt x="42555" y="105144"/>
                </a:lnTo>
                <a:lnTo>
                  <a:pt x="38394" y="105144"/>
                </a:lnTo>
                <a:lnTo>
                  <a:pt x="34178" y="98452"/>
                </a:lnTo>
                <a:close/>
                <a:moveTo>
                  <a:pt x="59978" y="98452"/>
                </a:moveTo>
                <a:lnTo>
                  <a:pt x="55762" y="105144"/>
                </a:lnTo>
                <a:lnTo>
                  <a:pt x="51600" y="105144"/>
                </a:lnTo>
                <a:lnTo>
                  <a:pt x="57911" y="95297"/>
                </a:lnTo>
                <a:lnTo>
                  <a:pt x="52008" y="86103"/>
                </a:lnTo>
                <a:lnTo>
                  <a:pt x="56170" y="86103"/>
                </a:lnTo>
                <a:lnTo>
                  <a:pt x="59978" y="92087"/>
                </a:lnTo>
                <a:lnTo>
                  <a:pt x="63786" y="86103"/>
                </a:lnTo>
                <a:lnTo>
                  <a:pt x="67948" y="86103"/>
                </a:lnTo>
                <a:lnTo>
                  <a:pt x="62045" y="95297"/>
                </a:lnTo>
                <a:lnTo>
                  <a:pt x="68356" y="105144"/>
                </a:lnTo>
                <a:lnTo>
                  <a:pt x="64194" y="105144"/>
                </a:lnTo>
                <a:lnTo>
                  <a:pt x="59978" y="98452"/>
                </a:lnTo>
                <a:close/>
                <a:moveTo>
                  <a:pt x="85778" y="98452"/>
                </a:moveTo>
                <a:lnTo>
                  <a:pt x="81562" y="105144"/>
                </a:lnTo>
                <a:lnTo>
                  <a:pt x="77400" y="105144"/>
                </a:lnTo>
                <a:lnTo>
                  <a:pt x="83711" y="95297"/>
                </a:lnTo>
                <a:lnTo>
                  <a:pt x="77808" y="86103"/>
                </a:lnTo>
                <a:lnTo>
                  <a:pt x="81970" y="86103"/>
                </a:lnTo>
                <a:lnTo>
                  <a:pt x="85778" y="92087"/>
                </a:lnTo>
                <a:lnTo>
                  <a:pt x="89586" y="86103"/>
                </a:lnTo>
                <a:lnTo>
                  <a:pt x="93748" y="86103"/>
                </a:lnTo>
                <a:lnTo>
                  <a:pt x="87845" y="95297"/>
                </a:lnTo>
                <a:lnTo>
                  <a:pt x="94156" y="105144"/>
                </a:lnTo>
                <a:lnTo>
                  <a:pt x="89994" y="105144"/>
                </a:lnTo>
                <a:lnTo>
                  <a:pt x="85778" y="98452"/>
                </a:lnTo>
                <a:close/>
                <a:moveTo>
                  <a:pt x="111578" y="98452"/>
                </a:moveTo>
                <a:lnTo>
                  <a:pt x="107362" y="105144"/>
                </a:lnTo>
                <a:lnTo>
                  <a:pt x="103200" y="105144"/>
                </a:lnTo>
                <a:lnTo>
                  <a:pt x="109511" y="95297"/>
                </a:lnTo>
                <a:lnTo>
                  <a:pt x="103608" y="86103"/>
                </a:lnTo>
                <a:lnTo>
                  <a:pt x="107770" y="86103"/>
                </a:lnTo>
                <a:lnTo>
                  <a:pt x="111578" y="92087"/>
                </a:lnTo>
                <a:lnTo>
                  <a:pt x="115386" y="86103"/>
                </a:lnTo>
                <a:lnTo>
                  <a:pt x="119548" y="86103"/>
                </a:lnTo>
                <a:lnTo>
                  <a:pt x="113645" y="95297"/>
                </a:lnTo>
                <a:lnTo>
                  <a:pt x="119956" y="105144"/>
                </a:lnTo>
                <a:lnTo>
                  <a:pt x="115794" y="105144"/>
                </a:lnTo>
                <a:lnTo>
                  <a:pt x="111578" y="98452"/>
                </a:lnTo>
                <a:close/>
                <a:moveTo>
                  <a:pt x="137378" y="98452"/>
                </a:moveTo>
                <a:lnTo>
                  <a:pt x="133162" y="105144"/>
                </a:lnTo>
                <a:lnTo>
                  <a:pt x="129000" y="105144"/>
                </a:lnTo>
                <a:lnTo>
                  <a:pt x="135311" y="95297"/>
                </a:lnTo>
                <a:lnTo>
                  <a:pt x="129408" y="86103"/>
                </a:lnTo>
                <a:lnTo>
                  <a:pt x="133570" y="86103"/>
                </a:lnTo>
                <a:lnTo>
                  <a:pt x="137378" y="92087"/>
                </a:lnTo>
                <a:lnTo>
                  <a:pt x="141186" y="86103"/>
                </a:lnTo>
                <a:lnTo>
                  <a:pt x="145348" y="86103"/>
                </a:lnTo>
                <a:lnTo>
                  <a:pt x="139445" y="95297"/>
                </a:lnTo>
                <a:lnTo>
                  <a:pt x="145756" y="105144"/>
                </a:lnTo>
                <a:lnTo>
                  <a:pt x="141594" y="105144"/>
                </a:lnTo>
                <a:lnTo>
                  <a:pt x="137378" y="98452"/>
                </a:lnTo>
                <a:close/>
                <a:moveTo>
                  <a:pt x="163178" y="98452"/>
                </a:moveTo>
                <a:lnTo>
                  <a:pt x="158962" y="105144"/>
                </a:lnTo>
                <a:lnTo>
                  <a:pt x="154800" y="105144"/>
                </a:lnTo>
                <a:lnTo>
                  <a:pt x="161111" y="95297"/>
                </a:lnTo>
                <a:lnTo>
                  <a:pt x="155208" y="86103"/>
                </a:lnTo>
                <a:lnTo>
                  <a:pt x="159370" y="86103"/>
                </a:lnTo>
                <a:lnTo>
                  <a:pt x="163178" y="92087"/>
                </a:lnTo>
                <a:lnTo>
                  <a:pt x="166986" y="86103"/>
                </a:lnTo>
                <a:lnTo>
                  <a:pt x="171148" y="86103"/>
                </a:lnTo>
                <a:lnTo>
                  <a:pt x="165245" y="95297"/>
                </a:lnTo>
                <a:lnTo>
                  <a:pt x="171556" y="105144"/>
                </a:lnTo>
                <a:lnTo>
                  <a:pt x="167394" y="105144"/>
                </a:lnTo>
                <a:lnTo>
                  <a:pt x="163178" y="98452"/>
                </a:lnTo>
                <a:close/>
                <a:moveTo>
                  <a:pt x="188978" y="98452"/>
                </a:moveTo>
                <a:lnTo>
                  <a:pt x="184762" y="105144"/>
                </a:lnTo>
                <a:lnTo>
                  <a:pt x="180601" y="105144"/>
                </a:lnTo>
                <a:lnTo>
                  <a:pt x="186911" y="95297"/>
                </a:lnTo>
                <a:lnTo>
                  <a:pt x="181009" y="86103"/>
                </a:lnTo>
                <a:lnTo>
                  <a:pt x="185170" y="86103"/>
                </a:lnTo>
                <a:lnTo>
                  <a:pt x="188978" y="92087"/>
                </a:lnTo>
                <a:lnTo>
                  <a:pt x="192786" y="86103"/>
                </a:lnTo>
                <a:lnTo>
                  <a:pt x="196948" y="86103"/>
                </a:lnTo>
                <a:lnTo>
                  <a:pt x="191045" y="95297"/>
                </a:lnTo>
                <a:lnTo>
                  <a:pt x="197356" y="105144"/>
                </a:lnTo>
                <a:lnTo>
                  <a:pt x="193194" y="105144"/>
                </a:lnTo>
                <a:lnTo>
                  <a:pt x="188978" y="98452"/>
                </a:lnTo>
                <a:close/>
                <a:moveTo>
                  <a:pt x="214778" y="98452"/>
                </a:moveTo>
                <a:lnTo>
                  <a:pt x="210562" y="105144"/>
                </a:lnTo>
                <a:lnTo>
                  <a:pt x="206401" y="105144"/>
                </a:lnTo>
                <a:lnTo>
                  <a:pt x="212711" y="95297"/>
                </a:lnTo>
                <a:lnTo>
                  <a:pt x="206809" y="86103"/>
                </a:lnTo>
                <a:lnTo>
                  <a:pt x="210970" y="86103"/>
                </a:lnTo>
                <a:lnTo>
                  <a:pt x="214778" y="92087"/>
                </a:lnTo>
                <a:lnTo>
                  <a:pt x="218586" y="86103"/>
                </a:lnTo>
                <a:lnTo>
                  <a:pt x="222748" y="86103"/>
                </a:lnTo>
                <a:lnTo>
                  <a:pt x="216846" y="95297"/>
                </a:lnTo>
                <a:lnTo>
                  <a:pt x="223156" y="105144"/>
                </a:lnTo>
                <a:lnTo>
                  <a:pt x="218994" y="105144"/>
                </a:lnTo>
                <a:lnTo>
                  <a:pt x="214778" y="98452"/>
                </a:lnTo>
                <a:close/>
                <a:moveTo>
                  <a:pt x="240578" y="98452"/>
                </a:moveTo>
                <a:lnTo>
                  <a:pt x="236362" y="105144"/>
                </a:lnTo>
                <a:lnTo>
                  <a:pt x="232201" y="105144"/>
                </a:lnTo>
                <a:lnTo>
                  <a:pt x="238511" y="95297"/>
                </a:lnTo>
                <a:lnTo>
                  <a:pt x="232609" y="86103"/>
                </a:lnTo>
                <a:lnTo>
                  <a:pt x="236770" y="86103"/>
                </a:lnTo>
                <a:lnTo>
                  <a:pt x="240578" y="92087"/>
                </a:lnTo>
                <a:lnTo>
                  <a:pt x="244386" y="86103"/>
                </a:lnTo>
                <a:lnTo>
                  <a:pt x="248548" y="86103"/>
                </a:lnTo>
                <a:lnTo>
                  <a:pt x="242646" y="95297"/>
                </a:lnTo>
                <a:lnTo>
                  <a:pt x="248956" y="105144"/>
                </a:lnTo>
                <a:lnTo>
                  <a:pt x="244794" y="105144"/>
                </a:lnTo>
                <a:lnTo>
                  <a:pt x="240578" y="98452"/>
                </a:lnTo>
                <a:close/>
                <a:moveTo>
                  <a:pt x="266378" y="98452"/>
                </a:moveTo>
                <a:lnTo>
                  <a:pt x="262162" y="105144"/>
                </a:lnTo>
                <a:lnTo>
                  <a:pt x="258001" y="105144"/>
                </a:lnTo>
                <a:lnTo>
                  <a:pt x="264311" y="95297"/>
                </a:lnTo>
                <a:lnTo>
                  <a:pt x="258409" y="86103"/>
                </a:lnTo>
                <a:lnTo>
                  <a:pt x="262570" y="86103"/>
                </a:lnTo>
                <a:lnTo>
                  <a:pt x="266378" y="92087"/>
                </a:lnTo>
                <a:lnTo>
                  <a:pt x="270187" y="86103"/>
                </a:lnTo>
                <a:lnTo>
                  <a:pt x="274348" y="86103"/>
                </a:lnTo>
                <a:lnTo>
                  <a:pt x="268446" y="95297"/>
                </a:lnTo>
                <a:lnTo>
                  <a:pt x="274756" y="105144"/>
                </a:lnTo>
                <a:lnTo>
                  <a:pt x="270595" y="105144"/>
                </a:lnTo>
                <a:lnTo>
                  <a:pt x="266378" y="98452"/>
                </a:lnTo>
                <a:close/>
                <a:moveTo>
                  <a:pt x="292179" y="98452"/>
                </a:moveTo>
                <a:lnTo>
                  <a:pt x="287962" y="105144"/>
                </a:lnTo>
                <a:lnTo>
                  <a:pt x="283801" y="105144"/>
                </a:lnTo>
                <a:lnTo>
                  <a:pt x="290111" y="95297"/>
                </a:lnTo>
                <a:lnTo>
                  <a:pt x="284209" y="86103"/>
                </a:lnTo>
                <a:lnTo>
                  <a:pt x="288370" y="86103"/>
                </a:lnTo>
                <a:lnTo>
                  <a:pt x="292179" y="92087"/>
                </a:lnTo>
                <a:lnTo>
                  <a:pt x="295987" y="86103"/>
                </a:lnTo>
                <a:lnTo>
                  <a:pt x="300148" y="86103"/>
                </a:lnTo>
                <a:lnTo>
                  <a:pt x="294246" y="95297"/>
                </a:lnTo>
                <a:lnTo>
                  <a:pt x="300556" y="105144"/>
                </a:lnTo>
                <a:lnTo>
                  <a:pt x="296395" y="105144"/>
                </a:lnTo>
                <a:lnTo>
                  <a:pt x="292179" y="98452"/>
                </a:lnTo>
                <a:close/>
                <a:moveTo>
                  <a:pt x="317979" y="98452"/>
                </a:moveTo>
                <a:lnTo>
                  <a:pt x="313762" y="105144"/>
                </a:lnTo>
                <a:lnTo>
                  <a:pt x="309601" y="105144"/>
                </a:lnTo>
                <a:lnTo>
                  <a:pt x="315911" y="95297"/>
                </a:lnTo>
                <a:lnTo>
                  <a:pt x="310009" y="86103"/>
                </a:lnTo>
                <a:lnTo>
                  <a:pt x="314170" y="86103"/>
                </a:lnTo>
                <a:lnTo>
                  <a:pt x="317979" y="92087"/>
                </a:lnTo>
                <a:lnTo>
                  <a:pt x="321787" y="86103"/>
                </a:lnTo>
                <a:lnTo>
                  <a:pt x="325948" y="86103"/>
                </a:lnTo>
                <a:lnTo>
                  <a:pt x="320046" y="95297"/>
                </a:lnTo>
                <a:lnTo>
                  <a:pt x="326356" y="105144"/>
                </a:lnTo>
                <a:lnTo>
                  <a:pt x="322195" y="105144"/>
                </a:lnTo>
                <a:lnTo>
                  <a:pt x="317979" y="98452"/>
                </a:lnTo>
                <a:close/>
                <a:moveTo>
                  <a:pt x="343779" y="98452"/>
                </a:moveTo>
                <a:lnTo>
                  <a:pt x="339563" y="105144"/>
                </a:lnTo>
                <a:lnTo>
                  <a:pt x="335401" y="105144"/>
                </a:lnTo>
                <a:lnTo>
                  <a:pt x="341711" y="95297"/>
                </a:lnTo>
                <a:lnTo>
                  <a:pt x="335809" y="86103"/>
                </a:lnTo>
                <a:lnTo>
                  <a:pt x="339971" y="86103"/>
                </a:lnTo>
                <a:lnTo>
                  <a:pt x="343779" y="92087"/>
                </a:lnTo>
                <a:lnTo>
                  <a:pt x="347587" y="86103"/>
                </a:lnTo>
                <a:lnTo>
                  <a:pt x="351748" y="86103"/>
                </a:lnTo>
                <a:lnTo>
                  <a:pt x="345846" y="95297"/>
                </a:lnTo>
                <a:lnTo>
                  <a:pt x="352156" y="105144"/>
                </a:lnTo>
                <a:lnTo>
                  <a:pt x="347995" y="105144"/>
                </a:lnTo>
                <a:lnTo>
                  <a:pt x="343779" y="98452"/>
                </a:lnTo>
                <a:close/>
                <a:moveTo>
                  <a:pt x="369579" y="98452"/>
                </a:moveTo>
                <a:lnTo>
                  <a:pt x="365363" y="105144"/>
                </a:lnTo>
                <a:lnTo>
                  <a:pt x="361201" y="105144"/>
                </a:lnTo>
                <a:lnTo>
                  <a:pt x="367511" y="95297"/>
                </a:lnTo>
                <a:lnTo>
                  <a:pt x="361609" y="86103"/>
                </a:lnTo>
                <a:lnTo>
                  <a:pt x="365771" y="86103"/>
                </a:lnTo>
                <a:lnTo>
                  <a:pt x="369579" y="92087"/>
                </a:lnTo>
                <a:lnTo>
                  <a:pt x="373387" y="86103"/>
                </a:lnTo>
                <a:lnTo>
                  <a:pt x="377548" y="86103"/>
                </a:lnTo>
                <a:lnTo>
                  <a:pt x="371646" y="95297"/>
                </a:lnTo>
                <a:lnTo>
                  <a:pt x="377956" y="105144"/>
                </a:lnTo>
                <a:lnTo>
                  <a:pt x="373795" y="105144"/>
                </a:lnTo>
                <a:lnTo>
                  <a:pt x="369579" y="98452"/>
                </a:lnTo>
                <a:close/>
                <a:moveTo>
                  <a:pt x="395379" y="98452"/>
                </a:moveTo>
                <a:lnTo>
                  <a:pt x="391163" y="105144"/>
                </a:lnTo>
                <a:lnTo>
                  <a:pt x="387001" y="105144"/>
                </a:lnTo>
                <a:lnTo>
                  <a:pt x="393312" y="95297"/>
                </a:lnTo>
                <a:lnTo>
                  <a:pt x="387409" y="86103"/>
                </a:lnTo>
                <a:lnTo>
                  <a:pt x="391571" y="86103"/>
                </a:lnTo>
                <a:lnTo>
                  <a:pt x="395379" y="92087"/>
                </a:lnTo>
                <a:lnTo>
                  <a:pt x="399187" y="86103"/>
                </a:lnTo>
                <a:lnTo>
                  <a:pt x="403348" y="86103"/>
                </a:lnTo>
                <a:lnTo>
                  <a:pt x="397446" y="95297"/>
                </a:lnTo>
                <a:lnTo>
                  <a:pt x="403756" y="105144"/>
                </a:lnTo>
                <a:lnTo>
                  <a:pt x="399595" y="105144"/>
                </a:lnTo>
                <a:lnTo>
                  <a:pt x="395379" y="98452"/>
                </a:lnTo>
                <a:close/>
                <a:moveTo>
                  <a:pt x="421179" y="98452"/>
                </a:moveTo>
                <a:lnTo>
                  <a:pt x="416963" y="105144"/>
                </a:lnTo>
                <a:lnTo>
                  <a:pt x="412801" y="105144"/>
                </a:lnTo>
                <a:lnTo>
                  <a:pt x="419112" y="95297"/>
                </a:lnTo>
                <a:lnTo>
                  <a:pt x="413209" y="86103"/>
                </a:lnTo>
                <a:lnTo>
                  <a:pt x="417371" y="86103"/>
                </a:lnTo>
                <a:lnTo>
                  <a:pt x="421179" y="92087"/>
                </a:lnTo>
                <a:lnTo>
                  <a:pt x="424987" y="86103"/>
                </a:lnTo>
                <a:lnTo>
                  <a:pt x="429149" y="86103"/>
                </a:lnTo>
                <a:lnTo>
                  <a:pt x="423246" y="95297"/>
                </a:lnTo>
                <a:lnTo>
                  <a:pt x="429557" y="105144"/>
                </a:lnTo>
                <a:lnTo>
                  <a:pt x="425395" y="105144"/>
                </a:lnTo>
                <a:lnTo>
                  <a:pt x="421179" y="98452"/>
                </a:lnTo>
                <a:close/>
                <a:moveTo>
                  <a:pt x="446979" y="98452"/>
                </a:moveTo>
                <a:lnTo>
                  <a:pt x="442763" y="105144"/>
                </a:lnTo>
                <a:lnTo>
                  <a:pt x="438601" y="105144"/>
                </a:lnTo>
                <a:lnTo>
                  <a:pt x="444912" y="95297"/>
                </a:lnTo>
                <a:lnTo>
                  <a:pt x="439009" y="86103"/>
                </a:lnTo>
                <a:lnTo>
                  <a:pt x="443171" y="86103"/>
                </a:lnTo>
                <a:lnTo>
                  <a:pt x="446979" y="92087"/>
                </a:lnTo>
                <a:lnTo>
                  <a:pt x="450787" y="86103"/>
                </a:lnTo>
                <a:lnTo>
                  <a:pt x="454949" y="86103"/>
                </a:lnTo>
                <a:lnTo>
                  <a:pt x="449046" y="95297"/>
                </a:lnTo>
                <a:lnTo>
                  <a:pt x="455357" y="105144"/>
                </a:lnTo>
                <a:lnTo>
                  <a:pt x="451195" y="105144"/>
                </a:lnTo>
                <a:lnTo>
                  <a:pt x="446979" y="98452"/>
                </a:lnTo>
                <a:close/>
                <a:moveTo>
                  <a:pt x="472779" y="98452"/>
                </a:moveTo>
                <a:lnTo>
                  <a:pt x="468563" y="105144"/>
                </a:lnTo>
                <a:lnTo>
                  <a:pt x="464401" y="105144"/>
                </a:lnTo>
                <a:lnTo>
                  <a:pt x="470712" y="95297"/>
                </a:lnTo>
                <a:lnTo>
                  <a:pt x="464809" y="86103"/>
                </a:lnTo>
                <a:lnTo>
                  <a:pt x="468971" y="86103"/>
                </a:lnTo>
                <a:lnTo>
                  <a:pt x="472779" y="92087"/>
                </a:lnTo>
                <a:lnTo>
                  <a:pt x="476587" y="86103"/>
                </a:lnTo>
                <a:lnTo>
                  <a:pt x="480749" y="86103"/>
                </a:lnTo>
                <a:lnTo>
                  <a:pt x="474846" y="95297"/>
                </a:lnTo>
                <a:lnTo>
                  <a:pt x="481157" y="105144"/>
                </a:lnTo>
                <a:lnTo>
                  <a:pt x="476995" y="105144"/>
                </a:lnTo>
                <a:lnTo>
                  <a:pt x="472779" y="98452"/>
                </a:lnTo>
                <a:close/>
                <a:moveTo>
                  <a:pt x="498579" y="98452"/>
                </a:moveTo>
                <a:lnTo>
                  <a:pt x="494363" y="105144"/>
                </a:lnTo>
                <a:lnTo>
                  <a:pt x="490201" y="105144"/>
                </a:lnTo>
                <a:lnTo>
                  <a:pt x="496512" y="95297"/>
                </a:lnTo>
                <a:lnTo>
                  <a:pt x="490609" y="86103"/>
                </a:lnTo>
                <a:lnTo>
                  <a:pt x="494771" y="86103"/>
                </a:lnTo>
                <a:lnTo>
                  <a:pt x="498579" y="92087"/>
                </a:lnTo>
                <a:lnTo>
                  <a:pt x="502387" y="86103"/>
                </a:lnTo>
                <a:lnTo>
                  <a:pt x="506549" y="86103"/>
                </a:lnTo>
                <a:lnTo>
                  <a:pt x="500646" y="95297"/>
                </a:lnTo>
                <a:lnTo>
                  <a:pt x="506957" y="105144"/>
                </a:lnTo>
                <a:lnTo>
                  <a:pt x="502795" y="105144"/>
                </a:lnTo>
                <a:lnTo>
                  <a:pt x="498579" y="98452"/>
                </a:lnTo>
                <a:close/>
                <a:moveTo>
                  <a:pt x="8378" y="127153"/>
                </a:moveTo>
                <a:lnTo>
                  <a:pt x="4162" y="133845"/>
                </a:lnTo>
                <a:lnTo>
                  <a:pt x="0" y="133845"/>
                </a:lnTo>
                <a:lnTo>
                  <a:pt x="6310" y="123998"/>
                </a:lnTo>
                <a:lnTo>
                  <a:pt x="408" y="114804"/>
                </a:lnTo>
                <a:lnTo>
                  <a:pt x="4570" y="114804"/>
                </a:lnTo>
                <a:lnTo>
                  <a:pt x="8378" y="120788"/>
                </a:lnTo>
                <a:lnTo>
                  <a:pt x="12186" y="114804"/>
                </a:lnTo>
                <a:lnTo>
                  <a:pt x="16347" y="114804"/>
                </a:lnTo>
                <a:lnTo>
                  <a:pt x="10445" y="123998"/>
                </a:lnTo>
                <a:lnTo>
                  <a:pt x="16755" y="133845"/>
                </a:lnTo>
                <a:lnTo>
                  <a:pt x="12594" y="133845"/>
                </a:lnTo>
                <a:lnTo>
                  <a:pt x="8378" y="127153"/>
                </a:lnTo>
                <a:close/>
                <a:moveTo>
                  <a:pt x="34178" y="127153"/>
                </a:moveTo>
                <a:lnTo>
                  <a:pt x="29962" y="133845"/>
                </a:lnTo>
                <a:lnTo>
                  <a:pt x="25800" y="133845"/>
                </a:lnTo>
                <a:lnTo>
                  <a:pt x="32110" y="123998"/>
                </a:lnTo>
                <a:lnTo>
                  <a:pt x="26208" y="114804"/>
                </a:lnTo>
                <a:lnTo>
                  <a:pt x="30370" y="114804"/>
                </a:lnTo>
                <a:lnTo>
                  <a:pt x="34178" y="120788"/>
                </a:lnTo>
                <a:lnTo>
                  <a:pt x="37986" y="114804"/>
                </a:lnTo>
                <a:lnTo>
                  <a:pt x="42147" y="114804"/>
                </a:lnTo>
                <a:lnTo>
                  <a:pt x="36245" y="123998"/>
                </a:lnTo>
                <a:lnTo>
                  <a:pt x="42555" y="133845"/>
                </a:lnTo>
                <a:lnTo>
                  <a:pt x="38394" y="133845"/>
                </a:lnTo>
                <a:lnTo>
                  <a:pt x="34178" y="127153"/>
                </a:lnTo>
                <a:close/>
                <a:moveTo>
                  <a:pt x="59978" y="127153"/>
                </a:moveTo>
                <a:lnTo>
                  <a:pt x="55762" y="133845"/>
                </a:lnTo>
                <a:lnTo>
                  <a:pt x="51600" y="133845"/>
                </a:lnTo>
                <a:lnTo>
                  <a:pt x="57911" y="123998"/>
                </a:lnTo>
                <a:lnTo>
                  <a:pt x="52008" y="114804"/>
                </a:lnTo>
                <a:lnTo>
                  <a:pt x="56170" y="114804"/>
                </a:lnTo>
                <a:lnTo>
                  <a:pt x="59978" y="120788"/>
                </a:lnTo>
                <a:lnTo>
                  <a:pt x="63786" y="114804"/>
                </a:lnTo>
                <a:lnTo>
                  <a:pt x="67948" y="114804"/>
                </a:lnTo>
                <a:lnTo>
                  <a:pt x="62045" y="123998"/>
                </a:lnTo>
                <a:lnTo>
                  <a:pt x="68356" y="133845"/>
                </a:lnTo>
                <a:lnTo>
                  <a:pt x="64194" y="133845"/>
                </a:lnTo>
                <a:lnTo>
                  <a:pt x="59978" y="127153"/>
                </a:lnTo>
                <a:close/>
                <a:moveTo>
                  <a:pt x="85778" y="127153"/>
                </a:moveTo>
                <a:lnTo>
                  <a:pt x="81562" y="133845"/>
                </a:lnTo>
                <a:lnTo>
                  <a:pt x="77400" y="133845"/>
                </a:lnTo>
                <a:lnTo>
                  <a:pt x="83711" y="123998"/>
                </a:lnTo>
                <a:lnTo>
                  <a:pt x="77808" y="114804"/>
                </a:lnTo>
                <a:lnTo>
                  <a:pt x="81970" y="114804"/>
                </a:lnTo>
                <a:lnTo>
                  <a:pt x="85778" y="120788"/>
                </a:lnTo>
                <a:lnTo>
                  <a:pt x="89586" y="114804"/>
                </a:lnTo>
                <a:lnTo>
                  <a:pt x="93748" y="114804"/>
                </a:lnTo>
                <a:lnTo>
                  <a:pt x="87845" y="123998"/>
                </a:lnTo>
                <a:lnTo>
                  <a:pt x="94156" y="133845"/>
                </a:lnTo>
                <a:lnTo>
                  <a:pt x="89994" y="133845"/>
                </a:lnTo>
                <a:lnTo>
                  <a:pt x="85778" y="127153"/>
                </a:lnTo>
                <a:close/>
                <a:moveTo>
                  <a:pt x="111578" y="127153"/>
                </a:moveTo>
                <a:lnTo>
                  <a:pt x="107362" y="133845"/>
                </a:lnTo>
                <a:lnTo>
                  <a:pt x="103200" y="133845"/>
                </a:lnTo>
                <a:lnTo>
                  <a:pt x="109511" y="123998"/>
                </a:lnTo>
                <a:lnTo>
                  <a:pt x="103608" y="114804"/>
                </a:lnTo>
                <a:lnTo>
                  <a:pt x="107770" y="114804"/>
                </a:lnTo>
                <a:lnTo>
                  <a:pt x="111578" y="120788"/>
                </a:lnTo>
                <a:lnTo>
                  <a:pt x="115386" y="114804"/>
                </a:lnTo>
                <a:lnTo>
                  <a:pt x="119548" y="114804"/>
                </a:lnTo>
                <a:lnTo>
                  <a:pt x="113645" y="123998"/>
                </a:lnTo>
                <a:lnTo>
                  <a:pt x="119956" y="133845"/>
                </a:lnTo>
                <a:lnTo>
                  <a:pt x="115794" y="133845"/>
                </a:lnTo>
                <a:lnTo>
                  <a:pt x="111578" y="127153"/>
                </a:lnTo>
                <a:close/>
                <a:moveTo>
                  <a:pt x="137378" y="127153"/>
                </a:moveTo>
                <a:lnTo>
                  <a:pt x="133162" y="133845"/>
                </a:lnTo>
                <a:lnTo>
                  <a:pt x="129000" y="133845"/>
                </a:lnTo>
                <a:lnTo>
                  <a:pt x="135311" y="123998"/>
                </a:lnTo>
                <a:lnTo>
                  <a:pt x="129408" y="114804"/>
                </a:lnTo>
                <a:lnTo>
                  <a:pt x="133570" y="114804"/>
                </a:lnTo>
                <a:lnTo>
                  <a:pt x="137378" y="120788"/>
                </a:lnTo>
                <a:lnTo>
                  <a:pt x="141186" y="114804"/>
                </a:lnTo>
                <a:lnTo>
                  <a:pt x="145348" y="114804"/>
                </a:lnTo>
                <a:lnTo>
                  <a:pt x="139445" y="123998"/>
                </a:lnTo>
                <a:lnTo>
                  <a:pt x="145756" y="133845"/>
                </a:lnTo>
                <a:lnTo>
                  <a:pt x="141594" y="133845"/>
                </a:lnTo>
                <a:lnTo>
                  <a:pt x="137378" y="127153"/>
                </a:lnTo>
                <a:close/>
                <a:moveTo>
                  <a:pt x="163178" y="127153"/>
                </a:moveTo>
                <a:lnTo>
                  <a:pt x="158962" y="133845"/>
                </a:lnTo>
                <a:lnTo>
                  <a:pt x="154800" y="133845"/>
                </a:lnTo>
                <a:lnTo>
                  <a:pt x="161111" y="123998"/>
                </a:lnTo>
                <a:lnTo>
                  <a:pt x="155208" y="114804"/>
                </a:lnTo>
                <a:lnTo>
                  <a:pt x="159370" y="114804"/>
                </a:lnTo>
                <a:lnTo>
                  <a:pt x="163178" y="120788"/>
                </a:lnTo>
                <a:lnTo>
                  <a:pt x="166986" y="114804"/>
                </a:lnTo>
                <a:lnTo>
                  <a:pt x="171148" y="114804"/>
                </a:lnTo>
                <a:lnTo>
                  <a:pt x="165245" y="123998"/>
                </a:lnTo>
                <a:lnTo>
                  <a:pt x="171556" y="133845"/>
                </a:lnTo>
                <a:lnTo>
                  <a:pt x="167394" y="133845"/>
                </a:lnTo>
                <a:lnTo>
                  <a:pt x="163178" y="127153"/>
                </a:lnTo>
                <a:close/>
                <a:moveTo>
                  <a:pt x="188978" y="127153"/>
                </a:moveTo>
                <a:lnTo>
                  <a:pt x="184762" y="133845"/>
                </a:lnTo>
                <a:lnTo>
                  <a:pt x="180601" y="133845"/>
                </a:lnTo>
                <a:lnTo>
                  <a:pt x="186911" y="123998"/>
                </a:lnTo>
                <a:lnTo>
                  <a:pt x="181009" y="114804"/>
                </a:lnTo>
                <a:lnTo>
                  <a:pt x="185170" y="114804"/>
                </a:lnTo>
                <a:lnTo>
                  <a:pt x="188978" y="120788"/>
                </a:lnTo>
                <a:lnTo>
                  <a:pt x="192786" y="114804"/>
                </a:lnTo>
                <a:lnTo>
                  <a:pt x="196948" y="114804"/>
                </a:lnTo>
                <a:lnTo>
                  <a:pt x="191045" y="123998"/>
                </a:lnTo>
                <a:lnTo>
                  <a:pt x="197356" y="133845"/>
                </a:lnTo>
                <a:lnTo>
                  <a:pt x="193194" y="133845"/>
                </a:lnTo>
                <a:lnTo>
                  <a:pt x="188978" y="127153"/>
                </a:lnTo>
                <a:close/>
                <a:moveTo>
                  <a:pt x="214778" y="127153"/>
                </a:moveTo>
                <a:lnTo>
                  <a:pt x="210562" y="133845"/>
                </a:lnTo>
                <a:lnTo>
                  <a:pt x="206401" y="133845"/>
                </a:lnTo>
                <a:lnTo>
                  <a:pt x="212711" y="123998"/>
                </a:lnTo>
                <a:lnTo>
                  <a:pt x="206809" y="114804"/>
                </a:lnTo>
                <a:lnTo>
                  <a:pt x="210970" y="114804"/>
                </a:lnTo>
                <a:lnTo>
                  <a:pt x="214778" y="120788"/>
                </a:lnTo>
                <a:lnTo>
                  <a:pt x="218586" y="114804"/>
                </a:lnTo>
                <a:lnTo>
                  <a:pt x="222748" y="114804"/>
                </a:lnTo>
                <a:lnTo>
                  <a:pt x="216846" y="123998"/>
                </a:lnTo>
                <a:lnTo>
                  <a:pt x="223156" y="133845"/>
                </a:lnTo>
                <a:lnTo>
                  <a:pt x="218994" y="133845"/>
                </a:lnTo>
                <a:lnTo>
                  <a:pt x="214778" y="127153"/>
                </a:lnTo>
                <a:close/>
                <a:moveTo>
                  <a:pt x="240578" y="127153"/>
                </a:moveTo>
                <a:lnTo>
                  <a:pt x="236362" y="133845"/>
                </a:lnTo>
                <a:lnTo>
                  <a:pt x="232201" y="133845"/>
                </a:lnTo>
                <a:lnTo>
                  <a:pt x="238511" y="123998"/>
                </a:lnTo>
                <a:lnTo>
                  <a:pt x="232609" y="114804"/>
                </a:lnTo>
                <a:lnTo>
                  <a:pt x="236770" y="114804"/>
                </a:lnTo>
                <a:lnTo>
                  <a:pt x="240578" y="120788"/>
                </a:lnTo>
                <a:lnTo>
                  <a:pt x="244386" y="114804"/>
                </a:lnTo>
                <a:lnTo>
                  <a:pt x="248548" y="114804"/>
                </a:lnTo>
                <a:lnTo>
                  <a:pt x="242646" y="123998"/>
                </a:lnTo>
                <a:lnTo>
                  <a:pt x="248956" y="133845"/>
                </a:lnTo>
                <a:lnTo>
                  <a:pt x="244794" y="133845"/>
                </a:lnTo>
                <a:lnTo>
                  <a:pt x="240578" y="127153"/>
                </a:lnTo>
                <a:close/>
                <a:moveTo>
                  <a:pt x="266378" y="127153"/>
                </a:moveTo>
                <a:lnTo>
                  <a:pt x="262162" y="133845"/>
                </a:lnTo>
                <a:lnTo>
                  <a:pt x="258001" y="133845"/>
                </a:lnTo>
                <a:lnTo>
                  <a:pt x="264311" y="123998"/>
                </a:lnTo>
                <a:lnTo>
                  <a:pt x="258409" y="114804"/>
                </a:lnTo>
                <a:lnTo>
                  <a:pt x="262570" y="114804"/>
                </a:lnTo>
                <a:lnTo>
                  <a:pt x="266378" y="120788"/>
                </a:lnTo>
                <a:lnTo>
                  <a:pt x="270187" y="114804"/>
                </a:lnTo>
                <a:lnTo>
                  <a:pt x="274348" y="114804"/>
                </a:lnTo>
                <a:lnTo>
                  <a:pt x="268446" y="123998"/>
                </a:lnTo>
                <a:lnTo>
                  <a:pt x="274756" y="133845"/>
                </a:lnTo>
                <a:lnTo>
                  <a:pt x="270595" y="133845"/>
                </a:lnTo>
                <a:lnTo>
                  <a:pt x="266378" y="127153"/>
                </a:lnTo>
                <a:close/>
                <a:moveTo>
                  <a:pt x="292179" y="127153"/>
                </a:moveTo>
                <a:lnTo>
                  <a:pt x="287962" y="133845"/>
                </a:lnTo>
                <a:lnTo>
                  <a:pt x="283801" y="133845"/>
                </a:lnTo>
                <a:lnTo>
                  <a:pt x="290111" y="123998"/>
                </a:lnTo>
                <a:lnTo>
                  <a:pt x="284209" y="114804"/>
                </a:lnTo>
                <a:lnTo>
                  <a:pt x="288370" y="114804"/>
                </a:lnTo>
                <a:lnTo>
                  <a:pt x="292179" y="120788"/>
                </a:lnTo>
                <a:lnTo>
                  <a:pt x="295987" y="114804"/>
                </a:lnTo>
                <a:lnTo>
                  <a:pt x="300148" y="114804"/>
                </a:lnTo>
                <a:lnTo>
                  <a:pt x="294246" y="123998"/>
                </a:lnTo>
                <a:lnTo>
                  <a:pt x="300556" y="133845"/>
                </a:lnTo>
                <a:lnTo>
                  <a:pt x="296395" y="133845"/>
                </a:lnTo>
                <a:lnTo>
                  <a:pt x="292179" y="127153"/>
                </a:lnTo>
                <a:close/>
                <a:moveTo>
                  <a:pt x="317979" y="127153"/>
                </a:moveTo>
                <a:lnTo>
                  <a:pt x="313762" y="133845"/>
                </a:lnTo>
                <a:lnTo>
                  <a:pt x="309601" y="133845"/>
                </a:lnTo>
                <a:lnTo>
                  <a:pt x="315911" y="123998"/>
                </a:lnTo>
                <a:lnTo>
                  <a:pt x="310009" y="114804"/>
                </a:lnTo>
                <a:lnTo>
                  <a:pt x="314170" y="114804"/>
                </a:lnTo>
                <a:lnTo>
                  <a:pt x="317979" y="120788"/>
                </a:lnTo>
                <a:lnTo>
                  <a:pt x="321787" y="114804"/>
                </a:lnTo>
                <a:lnTo>
                  <a:pt x="325948" y="114804"/>
                </a:lnTo>
                <a:lnTo>
                  <a:pt x="320046" y="123998"/>
                </a:lnTo>
                <a:lnTo>
                  <a:pt x="326356" y="133845"/>
                </a:lnTo>
                <a:lnTo>
                  <a:pt x="322195" y="133845"/>
                </a:lnTo>
                <a:lnTo>
                  <a:pt x="317979" y="127153"/>
                </a:lnTo>
                <a:close/>
                <a:moveTo>
                  <a:pt x="343779" y="127153"/>
                </a:moveTo>
                <a:lnTo>
                  <a:pt x="339563" y="133845"/>
                </a:lnTo>
                <a:lnTo>
                  <a:pt x="335401" y="133845"/>
                </a:lnTo>
                <a:lnTo>
                  <a:pt x="341711" y="123998"/>
                </a:lnTo>
                <a:lnTo>
                  <a:pt x="335809" y="114804"/>
                </a:lnTo>
                <a:lnTo>
                  <a:pt x="339971" y="114804"/>
                </a:lnTo>
                <a:lnTo>
                  <a:pt x="343779" y="120788"/>
                </a:lnTo>
                <a:lnTo>
                  <a:pt x="347587" y="114804"/>
                </a:lnTo>
                <a:lnTo>
                  <a:pt x="351748" y="114804"/>
                </a:lnTo>
                <a:lnTo>
                  <a:pt x="345846" y="123998"/>
                </a:lnTo>
                <a:lnTo>
                  <a:pt x="352156" y="133845"/>
                </a:lnTo>
                <a:lnTo>
                  <a:pt x="347995" y="133845"/>
                </a:lnTo>
                <a:lnTo>
                  <a:pt x="343779" y="127153"/>
                </a:lnTo>
                <a:close/>
                <a:moveTo>
                  <a:pt x="369579" y="127153"/>
                </a:moveTo>
                <a:lnTo>
                  <a:pt x="365363" y="133845"/>
                </a:lnTo>
                <a:lnTo>
                  <a:pt x="361201" y="133845"/>
                </a:lnTo>
                <a:lnTo>
                  <a:pt x="367511" y="123998"/>
                </a:lnTo>
                <a:lnTo>
                  <a:pt x="361609" y="114804"/>
                </a:lnTo>
                <a:lnTo>
                  <a:pt x="365771" y="114804"/>
                </a:lnTo>
                <a:lnTo>
                  <a:pt x="369579" y="120788"/>
                </a:lnTo>
                <a:lnTo>
                  <a:pt x="373387" y="114804"/>
                </a:lnTo>
                <a:lnTo>
                  <a:pt x="377548" y="114804"/>
                </a:lnTo>
                <a:lnTo>
                  <a:pt x="371646" y="123998"/>
                </a:lnTo>
                <a:lnTo>
                  <a:pt x="377956" y="133845"/>
                </a:lnTo>
                <a:lnTo>
                  <a:pt x="373795" y="133845"/>
                </a:lnTo>
                <a:lnTo>
                  <a:pt x="369579" y="127153"/>
                </a:lnTo>
                <a:close/>
                <a:moveTo>
                  <a:pt x="395379" y="127153"/>
                </a:moveTo>
                <a:lnTo>
                  <a:pt x="391163" y="133845"/>
                </a:lnTo>
                <a:lnTo>
                  <a:pt x="387001" y="133845"/>
                </a:lnTo>
                <a:lnTo>
                  <a:pt x="393312" y="123998"/>
                </a:lnTo>
                <a:lnTo>
                  <a:pt x="387409" y="114804"/>
                </a:lnTo>
                <a:lnTo>
                  <a:pt x="391571" y="114804"/>
                </a:lnTo>
                <a:lnTo>
                  <a:pt x="395379" y="120788"/>
                </a:lnTo>
                <a:lnTo>
                  <a:pt x="399187" y="114804"/>
                </a:lnTo>
                <a:lnTo>
                  <a:pt x="403348" y="114804"/>
                </a:lnTo>
                <a:lnTo>
                  <a:pt x="397446" y="123998"/>
                </a:lnTo>
                <a:lnTo>
                  <a:pt x="403756" y="133845"/>
                </a:lnTo>
                <a:lnTo>
                  <a:pt x="399595" y="133845"/>
                </a:lnTo>
                <a:lnTo>
                  <a:pt x="395379" y="127153"/>
                </a:lnTo>
                <a:close/>
                <a:moveTo>
                  <a:pt x="421179" y="127153"/>
                </a:moveTo>
                <a:lnTo>
                  <a:pt x="416963" y="133845"/>
                </a:lnTo>
                <a:lnTo>
                  <a:pt x="412801" y="133845"/>
                </a:lnTo>
                <a:lnTo>
                  <a:pt x="419112" y="123998"/>
                </a:lnTo>
                <a:lnTo>
                  <a:pt x="413209" y="114804"/>
                </a:lnTo>
                <a:lnTo>
                  <a:pt x="417371" y="114804"/>
                </a:lnTo>
                <a:lnTo>
                  <a:pt x="421179" y="120788"/>
                </a:lnTo>
                <a:lnTo>
                  <a:pt x="424987" y="114804"/>
                </a:lnTo>
                <a:lnTo>
                  <a:pt x="429149" y="114804"/>
                </a:lnTo>
                <a:lnTo>
                  <a:pt x="423246" y="123998"/>
                </a:lnTo>
                <a:lnTo>
                  <a:pt x="429557" y="133845"/>
                </a:lnTo>
                <a:lnTo>
                  <a:pt x="425395" y="133845"/>
                </a:lnTo>
                <a:lnTo>
                  <a:pt x="421179" y="127153"/>
                </a:lnTo>
                <a:close/>
                <a:moveTo>
                  <a:pt x="446979" y="127153"/>
                </a:moveTo>
                <a:lnTo>
                  <a:pt x="442763" y="133845"/>
                </a:lnTo>
                <a:lnTo>
                  <a:pt x="438601" y="133845"/>
                </a:lnTo>
                <a:lnTo>
                  <a:pt x="444912" y="123998"/>
                </a:lnTo>
                <a:lnTo>
                  <a:pt x="439009" y="114804"/>
                </a:lnTo>
                <a:lnTo>
                  <a:pt x="443171" y="114804"/>
                </a:lnTo>
                <a:lnTo>
                  <a:pt x="446979" y="120788"/>
                </a:lnTo>
                <a:lnTo>
                  <a:pt x="450787" y="114804"/>
                </a:lnTo>
                <a:lnTo>
                  <a:pt x="454949" y="114804"/>
                </a:lnTo>
                <a:lnTo>
                  <a:pt x="449046" y="123998"/>
                </a:lnTo>
                <a:lnTo>
                  <a:pt x="455357" y="133845"/>
                </a:lnTo>
                <a:lnTo>
                  <a:pt x="451195" y="133845"/>
                </a:lnTo>
                <a:lnTo>
                  <a:pt x="446979" y="127153"/>
                </a:lnTo>
                <a:close/>
                <a:moveTo>
                  <a:pt x="472779" y="127153"/>
                </a:moveTo>
                <a:lnTo>
                  <a:pt x="468563" y="133845"/>
                </a:lnTo>
                <a:lnTo>
                  <a:pt x="464401" y="133845"/>
                </a:lnTo>
                <a:lnTo>
                  <a:pt x="470712" y="123998"/>
                </a:lnTo>
                <a:lnTo>
                  <a:pt x="464809" y="114804"/>
                </a:lnTo>
                <a:lnTo>
                  <a:pt x="468971" y="114804"/>
                </a:lnTo>
                <a:lnTo>
                  <a:pt x="472779" y="120788"/>
                </a:lnTo>
                <a:lnTo>
                  <a:pt x="476587" y="114804"/>
                </a:lnTo>
                <a:lnTo>
                  <a:pt x="480749" y="114804"/>
                </a:lnTo>
                <a:lnTo>
                  <a:pt x="474846" y="123998"/>
                </a:lnTo>
                <a:lnTo>
                  <a:pt x="481157" y="133845"/>
                </a:lnTo>
                <a:lnTo>
                  <a:pt x="476995" y="133845"/>
                </a:lnTo>
                <a:lnTo>
                  <a:pt x="472779" y="127153"/>
                </a:lnTo>
                <a:close/>
                <a:moveTo>
                  <a:pt x="498579" y="127153"/>
                </a:moveTo>
                <a:lnTo>
                  <a:pt x="494363" y="133845"/>
                </a:lnTo>
                <a:lnTo>
                  <a:pt x="490201" y="133845"/>
                </a:lnTo>
                <a:lnTo>
                  <a:pt x="496512" y="123998"/>
                </a:lnTo>
                <a:lnTo>
                  <a:pt x="490609" y="114804"/>
                </a:lnTo>
                <a:lnTo>
                  <a:pt x="494771" y="114804"/>
                </a:lnTo>
                <a:lnTo>
                  <a:pt x="498579" y="120788"/>
                </a:lnTo>
                <a:lnTo>
                  <a:pt x="502387" y="114804"/>
                </a:lnTo>
                <a:lnTo>
                  <a:pt x="506549" y="114804"/>
                </a:lnTo>
                <a:lnTo>
                  <a:pt x="500646" y="123998"/>
                </a:lnTo>
                <a:lnTo>
                  <a:pt x="506957" y="133845"/>
                </a:lnTo>
                <a:lnTo>
                  <a:pt x="502795" y="133845"/>
                </a:lnTo>
                <a:lnTo>
                  <a:pt x="498579" y="127153"/>
                </a:lnTo>
                <a:close/>
                <a:moveTo>
                  <a:pt x="8378" y="155854"/>
                </a:moveTo>
                <a:lnTo>
                  <a:pt x="4162" y="162545"/>
                </a:lnTo>
                <a:lnTo>
                  <a:pt x="0" y="162545"/>
                </a:lnTo>
                <a:lnTo>
                  <a:pt x="6310" y="152699"/>
                </a:lnTo>
                <a:lnTo>
                  <a:pt x="408" y="143505"/>
                </a:lnTo>
                <a:lnTo>
                  <a:pt x="4570" y="143505"/>
                </a:lnTo>
                <a:lnTo>
                  <a:pt x="8378" y="149489"/>
                </a:lnTo>
                <a:lnTo>
                  <a:pt x="12186" y="143505"/>
                </a:lnTo>
                <a:lnTo>
                  <a:pt x="16347" y="143505"/>
                </a:lnTo>
                <a:lnTo>
                  <a:pt x="10445" y="152699"/>
                </a:lnTo>
                <a:lnTo>
                  <a:pt x="16755" y="162545"/>
                </a:lnTo>
                <a:lnTo>
                  <a:pt x="12594" y="162545"/>
                </a:lnTo>
                <a:lnTo>
                  <a:pt x="8378" y="155854"/>
                </a:lnTo>
                <a:close/>
                <a:moveTo>
                  <a:pt x="34178" y="155854"/>
                </a:moveTo>
                <a:lnTo>
                  <a:pt x="29962" y="162545"/>
                </a:lnTo>
                <a:lnTo>
                  <a:pt x="25800" y="162545"/>
                </a:lnTo>
                <a:lnTo>
                  <a:pt x="32110" y="152699"/>
                </a:lnTo>
                <a:lnTo>
                  <a:pt x="26208" y="143505"/>
                </a:lnTo>
                <a:lnTo>
                  <a:pt x="30370" y="143505"/>
                </a:lnTo>
                <a:lnTo>
                  <a:pt x="34178" y="149489"/>
                </a:lnTo>
                <a:lnTo>
                  <a:pt x="37986" y="143505"/>
                </a:lnTo>
                <a:lnTo>
                  <a:pt x="42147" y="143505"/>
                </a:lnTo>
                <a:lnTo>
                  <a:pt x="36245" y="152699"/>
                </a:lnTo>
                <a:lnTo>
                  <a:pt x="42555" y="162545"/>
                </a:lnTo>
                <a:lnTo>
                  <a:pt x="38394" y="162545"/>
                </a:lnTo>
                <a:lnTo>
                  <a:pt x="34178" y="155854"/>
                </a:lnTo>
                <a:close/>
                <a:moveTo>
                  <a:pt x="59978" y="155854"/>
                </a:moveTo>
                <a:lnTo>
                  <a:pt x="55762" y="162545"/>
                </a:lnTo>
                <a:lnTo>
                  <a:pt x="51600" y="162545"/>
                </a:lnTo>
                <a:lnTo>
                  <a:pt x="57911" y="152699"/>
                </a:lnTo>
                <a:lnTo>
                  <a:pt x="52008" y="143505"/>
                </a:lnTo>
                <a:lnTo>
                  <a:pt x="56170" y="143505"/>
                </a:lnTo>
                <a:lnTo>
                  <a:pt x="59978" y="149489"/>
                </a:lnTo>
                <a:lnTo>
                  <a:pt x="63786" y="143505"/>
                </a:lnTo>
                <a:lnTo>
                  <a:pt x="67948" y="143505"/>
                </a:lnTo>
                <a:lnTo>
                  <a:pt x="62045" y="152699"/>
                </a:lnTo>
                <a:lnTo>
                  <a:pt x="68356" y="162545"/>
                </a:lnTo>
                <a:lnTo>
                  <a:pt x="64194" y="162545"/>
                </a:lnTo>
                <a:lnTo>
                  <a:pt x="59978" y="155854"/>
                </a:lnTo>
                <a:close/>
                <a:moveTo>
                  <a:pt x="85778" y="155854"/>
                </a:moveTo>
                <a:lnTo>
                  <a:pt x="81562" y="162545"/>
                </a:lnTo>
                <a:lnTo>
                  <a:pt x="77400" y="162545"/>
                </a:lnTo>
                <a:lnTo>
                  <a:pt x="83711" y="152699"/>
                </a:lnTo>
                <a:lnTo>
                  <a:pt x="77808" y="143505"/>
                </a:lnTo>
                <a:lnTo>
                  <a:pt x="81970" y="143505"/>
                </a:lnTo>
                <a:lnTo>
                  <a:pt x="85778" y="149489"/>
                </a:lnTo>
                <a:lnTo>
                  <a:pt x="89586" y="143505"/>
                </a:lnTo>
                <a:lnTo>
                  <a:pt x="93748" y="143505"/>
                </a:lnTo>
                <a:lnTo>
                  <a:pt x="87845" y="152699"/>
                </a:lnTo>
                <a:lnTo>
                  <a:pt x="94156" y="162545"/>
                </a:lnTo>
                <a:lnTo>
                  <a:pt x="89994" y="162545"/>
                </a:lnTo>
                <a:lnTo>
                  <a:pt x="85778" y="155854"/>
                </a:lnTo>
                <a:close/>
                <a:moveTo>
                  <a:pt x="111578" y="155854"/>
                </a:moveTo>
                <a:lnTo>
                  <a:pt x="107362" y="162545"/>
                </a:lnTo>
                <a:lnTo>
                  <a:pt x="103200" y="162545"/>
                </a:lnTo>
                <a:lnTo>
                  <a:pt x="109511" y="152699"/>
                </a:lnTo>
                <a:lnTo>
                  <a:pt x="103608" y="143505"/>
                </a:lnTo>
                <a:lnTo>
                  <a:pt x="107770" y="143505"/>
                </a:lnTo>
                <a:lnTo>
                  <a:pt x="111578" y="149489"/>
                </a:lnTo>
                <a:lnTo>
                  <a:pt x="115386" y="143505"/>
                </a:lnTo>
                <a:lnTo>
                  <a:pt x="119548" y="143505"/>
                </a:lnTo>
                <a:lnTo>
                  <a:pt x="113645" y="152699"/>
                </a:lnTo>
                <a:lnTo>
                  <a:pt x="119956" y="162545"/>
                </a:lnTo>
                <a:lnTo>
                  <a:pt x="115794" y="162545"/>
                </a:lnTo>
                <a:lnTo>
                  <a:pt x="111578" y="155854"/>
                </a:lnTo>
                <a:close/>
                <a:moveTo>
                  <a:pt x="137378" y="155854"/>
                </a:moveTo>
                <a:lnTo>
                  <a:pt x="133162" y="162545"/>
                </a:lnTo>
                <a:lnTo>
                  <a:pt x="129000" y="162545"/>
                </a:lnTo>
                <a:lnTo>
                  <a:pt x="135311" y="152699"/>
                </a:lnTo>
                <a:lnTo>
                  <a:pt x="129408" y="143505"/>
                </a:lnTo>
                <a:lnTo>
                  <a:pt x="133570" y="143505"/>
                </a:lnTo>
                <a:lnTo>
                  <a:pt x="137378" y="149489"/>
                </a:lnTo>
                <a:lnTo>
                  <a:pt x="141186" y="143505"/>
                </a:lnTo>
                <a:lnTo>
                  <a:pt x="145348" y="143505"/>
                </a:lnTo>
                <a:lnTo>
                  <a:pt x="139445" y="152699"/>
                </a:lnTo>
                <a:lnTo>
                  <a:pt x="145756" y="162545"/>
                </a:lnTo>
                <a:lnTo>
                  <a:pt x="141594" y="162545"/>
                </a:lnTo>
                <a:lnTo>
                  <a:pt x="137378" y="155854"/>
                </a:lnTo>
                <a:close/>
                <a:moveTo>
                  <a:pt x="163178" y="155854"/>
                </a:moveTo>
                <a:lnTo>
                  <a:pt x="158962" y="162545"/>
                </a:lnTo>
                <a:lnTo>
                  <a:pt x="154800" y="162545"/>
                </a:lnTo>
                <a:lnTo>
                  <a:pt x="161111" y="152699"/>
                </a:lnTo>
                <a:lnTo>
                  <a:pt x="155208" y="143505"/>
                </a:lnTo>
                <a:lnTo>
                  <a:pt x="159370" y="143505"/>
                </a:lnTo>
                <a:lnTo>
                  <a:pt x="163178" y="149489"/>
                </a:lnTo>
                <a:lnTo>
                  <a:pt x="166986" y="143505"/>
                </a:lnTo>
                <a:lnTo>
                  <a:pt x="171148" y="143505"/>
                </a:lnTo>
                <a:lnTo>
                  <a:pt x="165245" y="152699"/>
                </a:lnTo>
                <a:lnTo>
                  <a:pt x="171556" y="162545"/>
                </a:lnTo>
                <a:lnTo>
                  <a:pt x="167394" y="162545"/>
                </a:lnTo>
                <a:lnTo>
                  <a:pt x="163178" y="155854"/>
                </a:lnTo>
                <a:close/>
                <a:moveTo>
                  <a:pt x="188978" y="155854"/>
                </a:moveTo>
                <a:lnTo>
                  <a:pt x="184762" y="162545"/>
                </a:lnTo>
                <a:lnTo>
                  <a:pt x="180601" y="162545"/>
                </a:lnTo>
                <a:lnTo>
                  <a:pt x="186911" y="152699"/>
                </a:lnTo>
                <a:lnTo>
                  <a:pt x="181009" y="143505"/>
                </a:lnTo>
                <a:lnTo>
                  <a:pt x="185170" y="143505"/>
                </a:lnTo>
                <a:lnTo>
                  <a:pt x="188978" y="149489"/>
                </a:lnTo>
                <a:lnTo>
                  <a:pt x="192786" y="143505"/>
                </a:lnTo>
                <a:lnTo>
                  <a:pt x="196948" y="143505"/>
                </a:lnTo>
                <a:lnTo>
                  <a:pt x="191045" y="152699"/>
                </a:lnTo>
                <a:lnTo>
                  <a:pt x="197356" y="162545"/>
                </a:lnTo>
                <a:lnTo>
                  <a:pt x="193194" y="162545"/>
                </a:lnTo>
                <a:lnTo>
                  <a:pt x="188978" y="155854"/>
                </a:lnTo>
                <a:close/>
                <a:moveTo>
                  <a:pt x="214778" y="155854"/>
                </a:moveTo>
                <a:lnTo>
                  <a:pt x="210562" y="162545"/>
                </a:lnTo>
                <a:lnTo>
                  <a:pt x="206401" y="162545"/>
                </a:lnTo>
                <a:lnTo>
                  <a:pt x="212711" y="152699"/>
                </a:lnTo>
                <a:lnTo>
                  <a:pt x="206809" y="143505"/>
                </a:lnTo>
                <a:lnTo>
                  <a:pt x="210970" y="143505"/>
                </a:lnTo>
                <a:lnTo>
                  <a:pt x="214778" y="149489"/>
                </a:lnTo>
                <a:lnTo>
                  <a:pt x="218586" y="143505"/>
                </a:lnTo>
                <a:lnTo>
                  <a:pt x="222748" y="143505"/>
                </a:lnTo>
                <a:lnTo>
                  <a:pt x="216846" y="152699"/>
                </a:lnTo>
                <a:lnTo>
                  <a:pt x="223156" y="162545"/>
                </a:lnTo>
                <a:lnTo>
                  <a:pt x="218994" y="162545"/>
                </a:lnTo>
                <a:lnTo>
                  <a:pt x="214778" y="155854"/>
                </a:lnTo>
                <a:close/>
                <a:moveTo>
                  <a:pt x="240578" y="155854"/>
                </a:moveTo>
                <a:lnTo>
                  <a:pt x="236362" y="162545"/>
                </a:lnTo>
                <a:lnTo>
                  <a:pt x="232201" y="162545"/>
                </a:lnTo>
                <a:lnTo>
                  <a:pt x="238511" y="152699"/>
                </a:lnTo>
                <a:lnTo>
                  <a:pt x="232609" y="143505"/>
                </a:lnTo>
                <a:lnTo>
                  <a:pt x="236770" y="143505"/>
                </a:lnTo>
                <a:lnTo>
                  <a:pt x="240578" y="149489"/>
                </a:lnTo>
                <a:lnTo>
                  <a:pt x="244386" y="143505"/>
                </a:lnTo>
                <a:lnTo>
                  <a:pt x="248548" y="143505"/>
                </a:lnTo>
                <a:lnTo>
                  <a:pt x="242646" y="152699"/>
                </a:lnTo>
                <a:lnTo>
                  <a:pt x="248956" y="162545"/>
                </a:lnTo>
                <a:lnTo>
                  <a:pt x="244794" y="162545"/>
                </a:lnTo>
                <a:lnTo>
                  <a:pt x="240578" y="155854"/>
                </a:lnTo>
                <a:close/>
                <a:moveTo>
                  <a:pt x="266378" y="155854"/>
                </a:moveTo>
                <a:lnTo>
                  <a:pt x="262162" y="162545"/>
                </a:lnTo>
                <a:lnTo>
                  <a:pt x="258001" y="162545"/>
                </a:lnTo>
                <a:lnTo>
                  <a:pt x="264311" y="152699"/>
                </a:lnTo>
                <a:lnTo>
                  <a:pt x="258409" y="143505"/>
                </a:lnTo>
                <a:lnTo>
                  <a:pt x="262570" y="143505"/>
                </a:lnTo>
                <a:lnTo>
                  <a:pt x="266378" y="149489"/>
                </a:lnTo>
                <a:lnTo>
                  <a:pt x="270187" y="143505"/>
                </a:lnTo>
                <a:lnTo>
                  <a:pt x="274348" y="143505"/>
                </a:lnTo>
                <a:lnTo>
                  <a:pt x="268446" y="152699"/>
                </a:lnTo>
                <a:lnTo>
                  <a:pt x="274756" y="162545"/>
                </a:lnTo>
                <a:lnTo>
                  <a:pt x="270595" y="162545"/>
                </a:lnTo>
                <a:lnTo>
                  <a:pt x="266378" y="155854"/>
                </a:lnTo>
                <a:close/>
                <a:moveTo>
                  <a:pt x="292179" y="155854"/>
                </a:moveTo>
                <a:lnTo>
                  <a:pt x="287962" y="162545"/>
                </a:lnTo>
                <a:lnTo>
                  <a:pt x="283801" y="162545"/>
                </a:lnTo>
                <a:lnTo>
                  <a:pt x="290111" y="152699"/>
                </a:lnTo>
                <a:lnTo>
                  <a:pt x="284209" y="143505"/>
                </a:lnTo>
                <a:lnTo>
                  <a:pt x="288370" y="143505"/>
                </a:lnTo>
                <a:lnTo>
                  <a:pt x="292179" y="149489"/>
                </a:lnTo>
                <a:lnTo>
                  <a:pt x="295987" y="143505"/>
                </a:lnTo>
                <a:lnTo>
                  <a:pt x="300148" y="143505"/>
                </a:lnTo>
                <a:lnTo>
                  <a:pt x="294246" y="152699"/>
                </a:lnTo>
                <a:lnTo>
                  <a:pt x="300556" y="162545"/>
                </a:lnTo>
                <a:lnTo>
                  <a:pt x="296395" y="162545"/>
                </a:lnTo>
                <a:lnTo>
                  <a:pt x="292179" y="155854"/>
                </a:lnTo>
                <a:close/>
                <a:moveTo>
                  <a:pt x="317979" y="155854"/>
                </a:moveTo>
                <a:lnTo>
                  <a:pt x="313762" y="162545"/>
                </a:lnTo>
                <a:lnTo>
                  <a:pt x="309601" y="162545"/>
                </a:lnTo>
                <a:lnTo>
                  <a:pt x="315911" y="152699"/>
                </a:lnTo>
                <a:lnTo>
                  <a:pt x="310009" y="143505"/>
                </a:lnTo>
                <a:lnTo>
                  <a:pt x="314170" y="143505"/>
                </a:lnTo>
                <a:lnTo>
                  <a:pt x="317979" y="149489"/>
                </a:lnTo>
                <a:lnTo>
                  <a:pt x="321787" y="143505"/>
                </a:lnTo>
                <a:lnTo>
                  <a:pt x="325948" y="143505"/>
                </a:lnTo>
                <a:lnTo>
                  <a:pt x="320046" y="152699"/>
                </a:lnTo>
                <a:lnTo>
                  <a:pt x="326356" y="162545"/>
                </a:lnTo>
                <a:lnTo>
                  <a:pt x="322195" y="162545"/>
                </a:lnTo>
                <a:lnTo>
                  <a:pt x="317979" y="155854"/>
                </a:lnTo>
                <a:close/>
                <a:moveTo>
                  <a:pt x="343779" y="155854"/>
                </a:moveTo>
                <a:lnTo>
                  <a:pt x="339563" y="162545"/>
                </a:lnTo>
                <a:lnTo>
                  <a:pt x="335401" y="162545"/>
                </a:lnTo>
                <a:lnTo>
                  <a:pt x="341711" y="152699"/>
                </a:lnTo>
                <a:lnTo>
                  <a:pt x="335809" y="143505"/>
                </a:lnTo>
                <a:lnTo>
                  <a:pt x="339971" y="143505"/>
                </a:lnTo>
                <a:lnTo>
                  <a:pt x="343779" y="149489"/>
                </a:lnTo>
                <a:lnTo>
                  <a:pt x="347587" y="143505"/>
                </a:lnTo>
                <a:lnTo>
                  <a:pt x="351748" y="143505"/>
                </a:lnTo>
                <a:lnTo>
                  <a:pt x="345846" y="152699"/>
                </a:lnTo>
                <a:lnTo>
                  <a:pt x="352156" y="162545"/>
                </a:lnTo>
                <a:lnTo>
                  <a:pt x="347995" y="162545"/>
                </a:lnTo>
                <a:lnTo>
                  <a:pt x="343779" y="155854"/>
                </a:lnTo>
                <a:close/>
                <a:moveTo>
                  <a:pt x="369579" y="155854"/>
                </a:moveTo>
                <a:lnTo>
                  <a:pt x="365363" y="162545"/>
                </a:lnTo>
                <a:lnTo>
                  <a:pt x="361201" y="162545"/>
                </a:lnTo>
                <a:lnTo>
                  <a:pt x="367511" y="152699"/>
                </a:lnTo>
                <a:lnTo>
                  <a:pt x="361609" y="143505"/>
                </a:lnTo>
                <a:lnTo>
                  <a:pt x="365771" y="143505"/>
                </a:lnTo>
                <a:lnTo>
                  <a:pt x="369579" y="149489"/>
                </a:lnTo>
                <a:lnTo>
                  <a:pt x="373387" y="143505"/>
                </a:lnTo>
                <a:lnTo>
                  <a:pt x="377548" y="143505"/>
                </a:lnTo>
                <a:lnTo>
                  <a:pt x="371646" y="152699"/>
                </a:lnTo>
                <a:lnTo>
                  <a:pt x="377956" y="162545"/>
                </a:lnTo>
                <a:lnTo>
                  <a:pt x="373795" y="162545"/>
                </a:lnTo>
                <a:lnTo>
                  <a:pt x="369579" y="155854"/>
                </a:lnTo>
                <a:close/>
                <a:moveTo>
                  <a:pt x="395379" y="155854"/>
                </a:moveTo>
                <a:lnTo>
                  <a:pt x="391163" y="162545"/>
                </a:lnTo>
                <a:lnTo>
                  <a:pt x="387001" y="162545"/>
                </a:lnTo>
                <a:lnTo>
                  <a:pt x="393312" y="152699"/>
                </a:lnTo>
                <a:lnTo>
                  <a:pt x="387409" y="143505"/>
                </a:lnTo>
                <a:lnTo>
                  <a:pt x="391571" y="143505"/>
                </a:lnTo>
                <a:lnTo>
                  <a:pt x="395379" y="149489"/>
                </a:lnTo>
                <a:lnTo>
                  <a:pt x="399187" y="143505"/>
                </a:lnTo>
                <a:lnTo>
                  <a:pt x="403348" y="143505"/>
                </a:lnTo>
                <a:lnTo>
                  <a:pt x="397446" y="152699"/>
                </a:lnTo>
                <a:lnTo>
                  <a:pt x="403756" y="162545"/>
                </a:lnTo>
                <a:lnTo>
                  <a:pt x="399595" y="162545"/>
                </a:lnTo>
                <a:lnTo>
                  <a:pt x="395379" y="155854"/>
                </a:lnTo>
                <a:close/>
                <a:moveTo>
                  <a:pt x="421179" y="155854"/>
                </a:moveTo>
                <a:lnTo>
                  <a:pt x="416963" y="162545"/>
                </a:lnTo>
                <a:lnTo>
                  <a:pt x="412801" y="162545"/>
                </a:lnTo>
                <a:lnTo>
                  <a:pt x="419112" y="152699"/>
                </a:lnTo>
                <a:lnTo>
                  <a:pt x="413209" y="143505"/>
                </a:lnTo>
                <a:lnTo>
                  <a:pt x="417371" y="143505"/>
                </a:lnTo>
                <a:lnTo>
                  <a:pt x="421179" y="149489"/>
                </a:lnTo>
                <a:lnTo>
                  <a:pt x="424987" y="143505"/>
                </a:lnTo>
                <a:lnTo>
                  <a:pt x="429149" y="143505"/>
                </a:lnTo>
                <a:lnTo>
                  <a:pt x="423246" y="152699"/>
                </a:lnTo>
                <a:lnTo>
                  <a:pt x="429557" y="162545"/>
                </a:lnTo>
                <a:lnTo>
                  <a:pt x="425395" y="162545"/>
                </a:lnTo>
                <a:lnTo>
                  <a:pt x="421179" y="155854"/>
                </a:lnTo>
                <a:close/>
                <a:moveTo>
                  <a:pt x="446979" y="155854"/>
                </a:moveTo>
                <a:lnTo>
                  <a:pt x="442763" y="162545"/>
                </a:lnTo>
                <a:lnTo>
                  <a:pt x="438601" y="162545"/>
                </a:lnTo>
                <a:lnTo>
                  <a:pt x="444912" y="152699"/>
                </a:lnTo>
                <a:lnTo>
                  <a:pt x="439009" y="143505"/>
                </a:lnTo>
                <a:lnTo>
                  <a:pt x="443171" y="143505"/>
                </a:lnTo>
                <a:lnTo>
                  <a:pt x="446979" y="149489"/>
                </a:lnTo>
                <a:lnTo>
                  <a:pt x="450787" y="143505"/>
                </a:lnTo>
                <a:lnTo>
                  <a:pt x="454949" y="143505"/>
                </a:lnTo>
                <a:lnTo>
                  <a:pt x="449046" y="152699"/>
                </a:lnTo>
                <a:lnTo>
                  <a:pt x="455357" y="162545"/>
                </a:lnTo>
                <a:lnTo>
                  <a:pt x="451195" y="162545"/>
                </a:lnTo>
                <a:lnTo>
                  <a:pt x="446979" y="155854"/>
                </a:lnTo>
                <a:close/>
                <a:moveTo>
                  <a:pt x="472779" y="155854"/>
                </a:moveTo>
                <a:lnTo>
                  <a:pt x="468563" y="162545"/>
                </a:lnTo>
                <a:lnTo>
                  <a:pt x="464401" y="162545"/>
                </a:lnTo>
                <a:lnTo>
                  <a:pt x="470712" y="152699"/>
                </a:lnTo>
                <a:lnTo>
                  <a:pt x="464809" y="143505"/>
                </a:lnTo>
                <a:lnTo>
                  <a:pt x="468971" y="143505"/>
                </a:lnTo>
                <a:lnTo>
                  <a:pt x="472779" y="149489"/>
                </a:lnTo>
                <a:lnTo>
                  <a:pt x="476587" y="143505"/>
                </a:lnTo>
                <a:lnTo>
                  <a:pt x="480749" y="143505"/>
                </a:lnTo>
                <a:lnTo>
                  <a:pt x="474846" y="152699"/>
                </a:lnTo>
                <a:lnTo>
                  <a:pt x="481157" y="162545"/>
                </a:lnTo>
                <a:lnTo>
                  <a:pt x="476995" y="162545"/>
                </a:lnTo>
                <a:lnTo>
                  <a:pt x="472779" y="155854"/>
                </a:lnTo>
                <a:close/>
                <a:moveTo>
                  <a:pt x="498579" y="155854"/>
                </a:moveTo>
                <a:lnTo>
                  <a:pt x="494363" y="162545"/>
                </a:lnTo>
                <a:lnTo>
                  <a:pt x="490201" y="162545"/>
                </a:lnTo>
                <a:lnTo>
                  <a:pt x="496512" y="152699"/>
                </a:lnTo>
                <a:lnTo>
                  <a:pt x="490609" y="143505"/>
                </a:lnTo>
                <a:lnTo>
                  <a:pt x="494771" y="143505"/>
                </a:lnTo>
                <a:lnTo>
                  <a:pt x="498579" y="149489"/>
                </a:lnTo>
                <a:lnTo>
                  <a:pt x="502387" y="143505"/>
                </a:lnTo>
                <a:lnTo>
                  <a:pt x="506549" y="143505"/>
                </a:lnTo>
                <a:lnTo>
                  <a:pt x="500646" y="152699"/>
                </a:lnTo>
                <a:lnTo>
                  <a:pt x="506957" y="162545"/>
                </a:lnTo>
                <a:lnTo>
                  <a:pt x="502795" y="162545"/>
                </a:lnTo>
                <a:lnTo>
                  <a:pt x="498579" y="155854"/>
                </a:lnTo>
                <a:close/>
                <a:moveTo>
                  <a:pt x="8378" y="184555"/>
                </a:moveTo>
                <a:lnTo>
                  <a:pt x="4162" y="191247"/>
                </a:lnTo>
                <a:lnTo>
                  <a:pt x="0" y="191247"/>
                </a:lnTo>
                <a:lnTo>
                  <a:pt x="6310" y="181400"/>
                </a:lnTo>
                <a:lnTo>
                  <a:pt x="408" y="172206"/>
                </a:lnTo>
                <a:lnTo>
                  <a:pt x="4570" y="172206"/>
                </a:lnTo>
                <a:lnTo>
                  <a:pt x="8378" y="178190"/>
                </a:lnTo>
                <a:lnTo>
                  <a:pt x="12186" y="172206"/>
                </a:lnTo>
                <a:lnTo>
                  <a:pt x="16347" y="172206"/>
                </a:lnTo>
                <a:lnTo>
                  <a:pt x="10445" y="181400"/>
                </a:lnTo>
                <a:lnTo>
                  <a:pt x="16755" y="191247"/>
                </a:lnTo>
                <a:lnTo>
                  <a:pt x="12594" y="191247"/>
                </a:lnTo>
                <a:lnTo>
                  <a:pt x="8378" y="184555"/>
                </a:lnTo>
                <a:close/>
                <a:moveTo>
                  <a:pt x="34178" y="184555"/>
                </a:moveTo>
                <a:lnTo>
                  <a:pt x="29962" y="191247"/>
                </a:lnTo>
                <a:lnTo>
                  <a:pt x="25800" y="191247"/>
                </a:lnTo>
                <a:lnTo>
                  <a:pt x="32110" y="181400"/>
                </a:lnTo>
                <a:lnTo>
                  <a:pt x="26208" y="172206"/>
                </a:lnTo>
                <a:lnTo>
                  <a:pt x="30370" y="172206"/>
                </a:lnTo>
                <a:lnTo>
                  <a:pt x="34178" y="178190"/>
                </a:lnTo>
                <a:lnTo>
                  <a:pt x="37986" y="172206"/>
                </a:lnTo>
                <a:lnTo>
                  <a:pt x="42147" y="172206"/>
                </a:lnTo>
                <a:lnTo>
                  <a:pt x="36245" y="181400"/>
                </a:lnTo>
                <a:lnTo>
                  <a:pt x="42555" y="191247"/>
                </a:lnTo>
                <a:lnTo>
                  <a:pt x="38394" y="191247"/>
                </a:lnTo>
                <a:lnTo>
                  <a:pt x="34178" y="184555"/>
                </a:lnTo>
                <a:close/>
                <a:moveTo>
                  <a:pt x="59978" y="184555"/>
                </a:moveTo>
                <a:lnTo>
                  <a:pt x="55762" y="191247"/>
                </a:lnTo>
                <a:lnTo>
                  <a:pt x="51600" y="191247"/>
                </a:lnTo>
                <a:lnTo>
                  <a:pt x="57911" y="181400"/>
                </a:lnTo>
                <a:lnTo>
                  <a:pt x="52008" y="172206"/>
                </a:lnTo>
                <a:lnTo>
                  <a:pt x="56170" y="172206"/>
                </a:lnTo>
                <a:lnTo>
                  <a:pt x="59978" y="178190"/>
                </a:lnTo>
                <a:lnTo>
                  <a:pt x="63786" y="172206"/>
                </a:lnTo>
                <a:lnTo>
                  <a:pt x="67948" y="172206"/>
                </a:lnTo>
                <a:lnTo>
                  <a:pt x="62045" y="181400"/>
                </a:lnTo>
                <a:lnTo>
                  <a:pt x="68356" y="191247"/>
                </a:lnTo>
                <a:lnTo>
                  <a:pt x="64194" y="191247"/>
                </a:lnTo>
                <a:lnTo>
                  <a:pt x="59978" y="184555"/>
                </a:lnTo>
                <a:close/>
                <a:moveTo>
                  <a:pt x="85778" y="184555"/>
                </a:moveTo>
                <a:lnTo>
                  <a:pt x="81562" y="191247"/>
                </a:lnTo>
                <a:lnTo>
                  <a:pt x="77400" y="191247"/>
                </a:lnTo>
                <a:lnTo>
                  <a:pt x="83711" y="181400"/>
                </a:lnTo>
                <a:lnTo>
                  <a:pt x="77808" y="172206"/>
                </a:lnTo>
                <a:lnTo>
                  <a:pt x="81970" y="172206"/>
                </a:lnTo>
                <a:lnTo>
                  <a:pt x="85778" y="178190"/>
                </a:lnTo>
                <a:lnTo>
                  <a:pt x="89586" y="172206"/>
                </a:lnTo>
                <a:lnTo>
                  <a:pt x="93748" y="172206"/>
                </a:lnTo>
                <a:lnTo>
                  <a:pt x="87845" y="181400"/>
                </a:lnTo>
                <a:lnTo>
                  <a:pt x="94156" y="191247"/>
                </a:lnTo>
                <a:lnTo>
                  <a:pt x="89994" y="191247"/>
                </a:lnTo>
                <a:lnTo>
                  <a:pt x="85778" y="184555"/>
                </a:lnTo>
                <a:close/>
                <a:moveTo>
                  <a:pt x="111578" y="184555"/>
                </a:moveTo>
                <a:lnTo>
                  <a:pt x="107362" y="191247"/>
                </a:lnTo>
                <a:lnTo>
                  <a:pt x="103200" y="191247"/>
                </a:lnTo>
                <a:lnTo>
                  <a:pt x="109511" y="181400"/>
                </a:lnTo>
                <a:lnTo>
                  <a:pt x="103608" y="172206"/>
                </a:lnTo>
                <a:lnTo>
                  <a:pt x="107770" y="172206"/>
                </a:lnTo>
                <a:lnTo>
                  <a:pt x="111578" y="178190"/>
                </a:lnTo>
                <a:lnTo>
                  <a:pt x="115386" y="172206"/>
                </a:lnTo>
                <a:lnTo>
                  <a:pt x="119548" y="172206"/>
                </a:lnTo>
                <a:lnTo>
                  <a:pt x="113645" y="181400"/>
                </a:lnTo>
                <a:lnTo>
                  <a:pt x="119956" y="191247"/>
                </a:lnTo>
                <a:lnTo>
                  <a:pt x="115794" y="191247"/>
                </a:lnTo>
                <a:lnTo>
                  <a:pt x="111578" y="184555"/>
                </a:lnTo>
                <a:close/>
                <a:moveTo>
                  <a:pt x="137378" y="184555"/>
                </a:moveTo>
                <a:lnTo>
                  <a:pt x="133162" y="191247"/>
                </a:lnTo>
                <a:lnTo>
                  <a:pt x="129000" y="191247"/>
                </a:lnTo>
                <a:lnTo>
                  <a:pt x="135311" y="181400"/>
                </a:lnTo>
                <a:lnTo>
                  <a:pt x="129408" y="172206"/>
                </a:lnTo>
                <a:lnTo>
                  <a:pt x="133570" y="172206"/>
                </a:lnTo>
                <a:lnTo>
                  <a:pt x="137378" y="178190"/>
                </a:lnTo>
                <a:lnTo>
                  <a:pt x="141186" y="172206"/>
                </a:lnTo>
                <a:lnTo>
                  <a:pt x="145348" y="172206"/>
                </a:lnTo>
                <a:lnTo>
                  <a:pt x="139445" y="181400"/>
                </a:lnTo>
                <a:lnTo>
                  <a:pt x="145756" y="191247"/>
                </a:lnTo>
                <a:lnTo>
                  <a:pt x="141594" y="191247"/>
                </a:lnTo>
                <a:lnTo>
                  <a:pt x="137378" y="184555"/>
                </a:lnTo>
                <a:close/>
                <a:moveTo>
                  <a:pt x="163178" y="184555"/>
                </a:moveTo>
                <a:lnTo>
                  <a:pt x="158962" y="191247"/>
                </a:lnTo>
                <a:lnTo>
                  <a:pt x="154800" y="191247"/>
                </a:lnTo>
                <a:lnTo>
                  <a:pt x="161111" y="181400"/>
                </a:lnTo>
                <a:lnTo>
                  <a:pt x="155208" y="172206"/>
                </a:lnTo>
                <a:lnTo>
                  <a:pt x="159370" y="172206"/>
                </a:lnTo>
                <a:lnTo>
                  <a:pt x="163178" y="178190"/>
                </a:lnTo>
                <a:lnTo>
                  <a:pt x="166986" y="172206"/>
                </a:lnTo>
                <a:lnTo>
                  <a:pt x="171148" y="172206"/>
                </a:lnTo>
                <a:lnTo>
                  <a:pt x="165245" y="181400"/>
                </a:lnTo>
                <a:lnTo>
                  <a:pt x="171556" y="191247"/>
                </a:lnTo>
                <a:lnTo>
                  <a:pt x="167394" y="191247"/>
                </a:lnTo>
                <a:lnTo>
                  <a:pt x="163178" y="184555"/>
                </a:lnTo>
                <a:close/>
                <a:moveTo>
                  <a:pt x="188978" y="184555"/>
                </a:moveTo>
                <a:lnTo>
                  <a:pt x="184762" y="191247"/>
                </a:lnTo>
                <a:lnTo>
                  <a:pt x="180601" y="191247"/>
                </a:lnTo>
                <a:lnTo>
                  <a:pt x="186911" y="181400"/>
                </a:lnTo>
                <a:lnTo>
                  <a:pt x="181009" y="172206"/>
                </a:lnTo>
                <a:lnTo>
                  <a:pt x="185170" y="172206"/>
                </a:lnTo>
                <a:lnTo>
                  <a:pt x="188978" y="178190"/>
                </a:lnTo>
                <a:lnTo>
                  <a:pt x="192786" y="172206"/>
                </a:lnTo>
                <a:lnTo>
                  <a:pt x="196948" y="172206"/>
                </a:lnTo>
                <a:lnTo>
                  <a:pt x="191045" y="181400"/>
                </a:lnTo>
                <a:lnTo>
                  <a:pt x="197356" y="191247"/>
                </a:lnTo>
                <a:lnTo>
                  <a:pt x="193194" y="191247"/>
                </a:lnTo>
                <a:lnTo>
                  <a:pt x="188978" y="184555"/>
                </a:lnTo>
                <a:close/>
                <a:moveTo>
                  <a:pt x="214778" y="184555"/>
                </a:moveTo>
                <a:lnTo>
                  <a:pt x="210562" y="191247"/>
                </a:lnTo>
                <a:lnTo>
                  <a:pt x="206401" y="191247"/>
                </a:lnTo>
                <a:lnTo>
                  <a:pt x="212711" y="181400"/>
                </a:lnTo>
                <a:lnTo>
                  <a:pt x="206809" y="172206"/>
                </a:lnTo>
                <a:lnTo>
                  <a:pt x="210970" y="172206"/>
                </a:lnTo>
                <a:lnTo>
                  <a:pt x="214778" y="178190"/>
                </a:lnTo>
                <a:lnTo>
                  <a:pt x="218586" y="172206"/>
                </a:lnTo>
                <a:lnTo>
                  <a:pt x="222748" y="172206"/>
                </a:lnTo>
                <a:lnTo>
                  <a:pt x="216846" y="181400"/>
                </a:lnTo>
                <a:lnTo>
                  <a:pt x="223156" y="191247"/>
                </a:lnTo>
                <a:lnTo>
                  <a:pt x="218994" y="191247"/>
                </a:lnTo>
                <a:lnTo>
                  <a:pt x="214778" y="184555"/>
                </a:lnTo>
                <a:close/>
                <a:moveTo>
                  <a:pt x="240578" y="184555"/>
                </a:moveTo>
                <a:lnTo>
                  <a:pt x="236362" y="191247"/>
                </a:lnTo>
                <a:lnTo>
                  <a:pt x="232201" y="191247"/>
                </a:lnTo>
                <a:lnTo>
                  <a:pt x="238511" y="181400"/>
                </a:lnTo>
                <a:lnTo>
                  <a:pt x="232609" y="172206"/>
                </a:lnTo>
                <a:lnTo>
                  <a:pt x="236770" y="172206"/>
                </a:lnTo>
                <a:lnTo>
                  <a:pt x="240578" y="178190"/>
                </a:lnTo>
                <a:lnTo>
                  <a:pt x="244386" y="172206"/>
                </a:lnTo>
                <a:lnTo>
                  <a:pt x="248548" y="172206"/>
                </a:lnTo>
                <a:lnTo>
                  <a:pt x="242646" y="181400"/>
                </a:lnTo>
                <a:lnTo>
                  <a:pt x="248956" y="191247"/>
                </a:lnTo>
                <a:lnTo>
                  <a:pt x="244794" y="191247"/>
                </a:lnTo>
                <a:lnTo>
                  <a:pt x="240578" y="184555"/>
                </a:lnTo>
                <a:close/>
                <a:moveTo>
                  <a:pt x="266378" y="184555"/>
                </a:moveTo>
                <a:lnTo>
                  <a:pt x="262162" y="191247"/>
                </a:lnTo>
                <a:lnTo>
                  <a:pt x="258001" y="191247"/>
                </a:lnTo>
                <a:lnTo>
                  <a:pt x="264311" y="181400"/>
                </a:lnTo>
                <a:lnTo>
                  <a:pt x="258409" y="172206"/>
                </a:lnTo>
                <a:lnTo>
                  <a:pt x="262570" y="172206"/>
                </a:lnTo>
                <a:lnTo>
                  <a:pt x="266378" y="178190"/>
                </a:lnTo>
                <a:lnTo>
                  <a:pt x="270187" y="172206"/>
                </a:lnTo>
                <a:lnTo>
                  <a:pt x="274348" y="172206"/>
                </a:lnTo>
                <a:lnTo>
                  <a:pt x="268446" y="181400"/>
                </a:lnTo>
                <a:lnTo>
                  <a:pt x="274756" y="191247"/>
                </a:lnTo>
                <a:lnTo>
                  <a:pt x="270595" y="191247"/>
                </a:lnTo>
                <a:lnTo>
                  <a:pt x="266378" y="184555"/>
                </a:lnTo>
                <a:close/>
                <a:moveTo>
                  <a:pt x="292179" y="184555"/>
                </a:moveTo>
                <a:lnTo>
                  <a:pt x="287962" y="191247"/>
                </a:lnTo>
                <a:lnTo>
                  <a:pt x="283801" y="191247"/>
                </a:lnTo>
                <a:lnTo>
                  <a:pt x="290111" y="181400"/>
                </a:lnTo>
                <a:lnTo>
                  <a:pt x="284209" y="172206"/>
                </a:lnTo>
                <a:lnTo>
                  <a:pt x="288370" y="172206"/>
                </a:lnTo>
                <a:lnTo>
                  <a:pt x="292179" y="178190"/>
                </a:lnTo>
                <a:lnTo>
                  <a:pt x="295987" y="172206"/>
                </a:lnTo>
                <a:lnTo>
                  <a:pt x="300148" y="172206"/>
                </a:lnTo>
                <a:lnTo>
                  <a:pt x="294246" y="181400"/>
                </a:lnTo>
                <a:lnTo>
                  <a:pt x="300556" y="191247"/>
                </a:lnTo>
                <a:lnTo>
                  <a:pt x="296395" y="191247"/>
                </a:lnTo>
                <a:lnTo>
                  <a:pt x="292179" y="184555"/>
                </a:lnTo>
                <a:close/>
                <a:moveTo>
                  <a:pt x="317979" y="184555"/>
                </a:moveTo>
                <a:lnTo>
                  <a:pt x="313762" y="191247"/>
                </a:lnTo>
                <a:lnTo>
                  <a:pt x="309601" y="191247"/>
                </a:lnTo>
                <a:lnTo>
                  <a:pt x="315911" y="181400"/>
                </a:lnTo>
                <a:lnTo>
                  <a:pt x="310009" y="172206"/>
                </a:lnTo>
                <a:lnTo>
                  <a:pt x="314170" y="172206"/>
                </a:lnTo>
                <a:lnTo>
                  <a:pt x="317979" y="178190"/>
                </a:lnTo>
                <a:lnTo>
                  <a:pt x="321787" y="172206"/>
                </a:lnTo>
                <a:lnTo>
                  <a:pt x="325948" y="172206"/>
                </a:lnTo>
                <a:lnTo>
                  <a:pt x="320046" y="181400"/>
                </a:lnTo>
                <a:lnTo>
                  <a:pt x="326356" y="191247"/>
                </a:lnTo>
                <a:lnTo>
                  <a:pt x="322195" y="191247"/>
                </a:lnTo>
                <a:lnTo>
                  <a:pt x="317979" y="184555"/>
                </a:lnTo>
                <a:close/>
                <a:moveTo>
                  <a:pt x="343779" y="184555"/>
                </a:moveTo>
                <a:lnTo>
                  <a:pt x="339563" y="191247"/>
                </a:lnTo>
                <a:lnTo>
                  <a:pt x="335401" y="191247"/>
                </a:lnTo>
                <a:lnTo>
                  <a:pt x="341711" y="181400"/>
                </a:lnTo>
                <a:lnTo>
                  <a:pt x="335809" y="172206"/>
                </a:lnTo>
                <a:lnTo>
                  <a:pt x="339971" y="172206"/>
                </a:lnTo>
                <a:lnTo>
                  <a:pt x="343779" y="178190"/>
                </a:lnTo>
                <a:lnTo>
                  <a:pt x="347587" y="172206"/>
                </a:lnTo>
                <a:lnTo>
                  <a:pt x="351748" y="172206"/>
                </a:lnTo>
                <a:lnTo>
                  <a:pt x="345846" y="181400"/>
                </a:lnTo>
                <a:lnTo>
                  <a:pt x="352156" y="191247"/>
                </a:lnTo>
                <a:lnTo>
                  <a:pt x="347995" y="191247"/>
                </a:lnTo>
                <a:lnTo>
                  <a:pt x="343779" y="184555"/>
                </a:lnTo>
                <a:close/>
                <a:moveTo>
                  <a:pt x="369579" y="184555"/>
                </a:moveTo>
                <a:lnTo>
                  <a:pt x="365363" y="191247"/>
                </a:lnTo>
                <a:lnTo>
                  <a:pt x="361201" y="191247"/>
                </a:lnTo>
                <a:lnTo>
                  <a:pt x="367511" y="181400"/>
                </a:lnTo>
                <a:lnTo>
                  <a:pt x="361609" y="172206"/>
                </a:lnTo>
                <a:lnTo>
                  <a:pt x="365771" y="172206"/>
                </a:lnTo>
                <a:lnTo>
                  <a:pt x="369579" y="178190"/>
                </a:lnTo>
                <a:lnTo>
                  <a:pt x="373387" y="172206"/>
                </a:lnTo>
                <a:lnTo>
                  <a:pt x="377548" y="172206"/>
                </a:lnTo>
                <a:lnTo>
                  <a:pt x="371646" y="181400"/>
                </a:lnTo>
                <a:lnTo>
                  <a:pt x="377956" y="191247"/>
                </a:lnTo>
                <a:lnTo>
                  <a:pt x="373795" y="191247"/>
                </a:lnTo>
                <a:lnTo>
                  <a:pt x="369579" y="184555"/>
                </a:lnTo>
                <a:close/>
                <a:moveTo>
                  <a:pt x="395379" y="184555"/>
                </a:moveTo>
                <a:lnTo>
                  <a:pt x="391163" y="191247"/>
                </a:lnTo>
                <a:lnTo>
                  <a:pt x="387001" y="191247"/>
                </a:lnTo>
                <a:lnTo>
                  <a:pt x="393312" y="181400"/>
                </a:lnTo>
                <a:lnTo>
                  <a:pt x="387409" y="172206"/>
                </a:lnTo>
                <a:lnTo>
                  <a:pt x="391571" y="172206"/>
                </a:lnTo>
                <a:lnTo>
                  <a:pt x="395379" y="178190"/>
                </a:lnTo>
                <a:lnTo>
                  <a:pt x="399187" y="172206"/>
                </a:lnTo>
                <a:lnTo>
                  <a:pt x="403348" y="172206"/>
                </a:lnTo>
                <a:lnTo>
                  <a:pt x="397446" y="181400"/>
                </a:lnTo>
                <a:lnTo>
                  <a:pt x="403756" y="191247"/>
                </a:lnTo>
                <a:lnTo>
                  <a:pt x="399595" y="191247"/>
                </a:lnTo>
                <a:lnTo>
                  <a:pt x="395379" y="184555"/>
                </a:lnTo>
                <a:close/>
                <a:moveTo>
                  <a:pt x="421179" y="184555"/>
                </a:moveTo>
                <a:lnTo>
                  <a:pt x="416963" y="191247"/>
                </a:lnTo>
                <a:lnTo>
                  <a:pt x="412801" y="191247"/>
                </a:lnTo>
                <a:lnTo>
                  <a:pt x="419112" y="181400"/>
                </a:lnTo>
                <a:lnTo>
                  <a:pt x="413209" y="172206"/>
                </a:lnTo>
                <a:lnTo>
                  <a:pt x="417371" y="172206"/>
                </a:lnTo>
                <a:lnTo>
                  <a:pt x="421179" y="178190"/>
                </a:lnTo>
                <a:lnTo>
                  <a:pt x="424987" y="172206"/>
                </a:lnTo>
                <a:lnTo>
                  <a:pt x="429149" y="172206"/>
                </a:lnTo>
                <a:lnTo>
                  <a:pt x="423246" y="181400"/>
                </a:lnTo>
                <a:lnTo>
                  <a:pt x="429557" y="191247"/>
                </a:lnTo>
                <a:lnTo>
                  <a:pt x="425395" y="191247"/>
                </a:lnTo>
                <a:lnTo>
                  <a:pt x="421179" y="184555"/>
                </a:lnTo>
                <a:close/>
                <a:moveTo>
                  <a:pt x="446979" y="184555"/>
                </a:moveTo>
                <a:lnTo>
                  <a:pt x="442763" y="191247"/>
                </a:lnTo>
                <a:lnTo>
                  <a:pt x="438601" y="191247"/>
                </a:lnTo>
                <a:lnTo>
                  <a:pt x="444912" y="181400"/>
                </a:lnTo>
                <a:lnTo>
                  <a:pt x="439009" y="172206"/>
                </a:lnTo>
                <a:lnTo>
                  <a:pt x="443171" y="172206"/>
                </a:lnTo>
                <a:lnTo>
                  <a:pt x="446979" y="178190"/>
                </a:lnTo>
                <a:lnTo>
                  <a:pt x="450787" y="172206"/>
                </a:lnTo>
                <a:lnTo>
                  <a:pt x="454949" y="172206"/>
                </a:lnTo>
                <a:lnTo>
                  <a:pt x="449046" y="181400"/>
                </a:lnTo>
                <a:lnTo>
                  <a:pt x="455357" y="191247"/>
                </a:lnTo>
                <a:lnTo>
                  <a:pt x="451195" y="191247"/>
                </a:lnTo>
                <a:lnTo>
                  <a:pt x="446979" y="184555"/>
                </a:lnTo>
                <a:close/>
                <a:moveTo>
                  <a:pt x="472779" y="184555"/>
                </a:moveTo>
                <a:lnTo>
                  <a:pt x="468563" y="191247"/>
                </a:lnTo>
                <a:lnTo>
                  <a:pt x="464401" y="191247"/>
                </a:lnTo>
                <a:lnTo>
                  <a:pt x="470712" y="181400"/>
                </a:lnTo>
                <a:lnTo>
                  <a:pt x="464809" y="172206"/>
                </a:lnTo>
                <a:lnTo>
                  <a:pt x="468971" y="172206"/>
                </a:lnTo>
                <a:lnTo>
                  <a:pt x="472779" y="178190"/>
                </a:lnTo>
                <a:lnTo>
                  <a:pt x="476587" y="172206"/>
                </a:lnTo>
                <a:lnTo>
                  <a:pt x="480749" y="172206"/>
                </a:lnTo>
                <a:lnTo>
                  <a:pt x="474846" y="181400"/>
                </a:lnTo>
                <a:lnTo>
                  <a:pt x="481157" y="191247"/>
                </a:lnTo>
                <a:lnTo>
                  <a:pt x="476995" y="191247"/>
                </a:lnTo>
                <a:lnTo>
                  <a:pt x="472779" y="184555"/>
                </a:lnTo>
                <a:close/>
                <a:moveTo>
                  <a:pt x="498579" y="184555"/>
                </a:moveTo>
                <a:lnTo>
                  <a:pt x="494363" y="191247"/>
                </a:lnTo>
                <a:lnTo>
                  <a:pt x="490201" y="191247"/>
                </a:lnTo>
                <a:lnTo>
                  <a:pt x="496512" y="181400"/>
                </a:lnTo>
                <a:lnTo>
                  <a:pt x="490609" y="172206"/>
                </a:lnTo>
                <a:lnTo>
                  <a:pt x="494771" y="172206"/>
                </a:lnTo>
                <a:lnTo>
                  <a:pt x="498579" y="178190"/>
                </a:lnTo>
                <a:lnTo>
                  <a:pt x="502387" y="172206"/>
                </a:lnTo>
                <a:lnTo>
                  <a:pt x="506549" y="172206"/>
                </a:lnTo>
                <a:lnTo>
                  <a:pt x="500646" y="181400"/>
                </a:lnTo>
                <a:lnTo>
                  <a:pt x="506957" y="191247"/>
                </a:lnTo>
                <a:lnTo>
                  <a:pt x="502795" y="191247"/>
                </a:lnTo>
                <a:lnTo>
                  <a:pt x="498579" y="184555"/>
                </a:lnTo>
                <a:close/>
                <a:moveTo>
                  <a:pt x="8378" y="213256"/>
                </a:moveTo>
                <a:lnTo>
                  <a:pt x="4162" y="219947"/>
                </a:lnTo>
                <a:lnTo>
                  <a:pt x="0" y="219947"/>
                </a:lnTo>
                <a:lnTo>
                  <a:pt x="6310" y="210100"/>
                </a:lnTo>
                <a:lnTo>
                  <a:pt x="408" y="200907"/>
                </a:lnTo>
                <a:lnTo>
                  <a:pt x="4570" y="200907"/>
                </a:lnTo>
                <a:lnTo>
                  <a:pt x="8378" y="206891"/>
                </a:lnTo>
                <a:lnTo>
                  <a:pt x="12186" y="200907"/>
                </a:lnTo>
                <a:lnTo>
                  <a:pt x="16347" y="200907"/>
                </a:lnTo>
                <a:lnTo>
                  <a:pt x="10445" y="210100"/>
                </a:lnTo>
                <a:lnTo>
                  <a:pt x="16755" y="219947"/>
                </a:lnTo>
                <a:lnTo>
                  <a:pt x="12594" y="219947"/>
                </a:lnTo>
                <a:lnTo>
                  <a:pt x="8378" y="213256"/>
                </a:lnTo>
                <a:close/>
                <a:moveTo>
                  <a:pt x="34178" y="213256"/>
                </a:moveTo>
                <a:lnTo>
                  <a:pt x="29962" y="219947"/>
                </a:lnTo>
                <a:lnTo>
                  <a:pt x="25800" y="219947"/>
                </a:lnTo>
                <a:lnTo>
                  <a:pt x="32110" y="210100"/>
                </a:lnTo>
                <a:lnTo>
                  <a:pt x="26208" y="200907"/>
                </a:lnTo>
                <a:lnTo>
                  <a:pt x="30370" y="200907"/>
                </a:lnTo>
                <a:lnTo>
                  <a:pt x="34178" y="206891"/>
                </a:lnTo>
                <a:lnTo>
                  <a:pt x="37986" y="200907"/>
                </a:lnTo>
                <a:lnTo>
                  <a:pt x="42147" y="200907"/>
                </a:lnTo>
                <a:lnTo>
                  <a:pt x="36245" y="210100"/>
                </a:lnTo>
                <a:lnTo>
                  <a:pt x="42555" y="219947"/>
                </a:lnTo>
                <a:lnTo>
                  <a:pt x="38394" y="219947"/>
                </a:lnTo>
                <a:lnTo>
                  <a:pt x="34178" y="213256"/>
                </a:lnTo>
                <a:close/>
                <a:moveTo>
                  <a:pt x="59978" y="213256"/>
                </a:moveTo>
                <a:lnTo>
                  <a:pt x="55762" y="219947"/>
                </a:lnTo>
                <a:lnTo>
                  <a:pt x="51600" y="219947"/>
                </a:lnTo>
                <a:lnTo>
                  <a:pt x="57911" y="210100"/>
                </a:lnTo>
                <a:lnTo>
                  <a:pt x="52008" y="200907"/>
                </a:lnTo>
                <a:lnTo>
                  <a:pt x="56170" y="200907"/>
                </a:lnTo>
                <a:lnTo>
                  <a:pt x="59978" y="206891"/>
                </a:lnTo>
                <a:lnTo>
                  <a:pt x="63786" y="200907"/>
                </a:lnTo>
                <a:lnTo>
                  <a:pt x="67948" y="200907"/>
                </a:lnTo>
                <a:lnTo>
                  <a:pt x="62045" y="210100"/>
                </a:lnTo>
                <a:lnTo>
                  <a:pt x="68356" y="219947"/>
                </a:lnTo>
                <a:lnTo>
                  <a:pt x="64194" y="219947"/>
                </a:lnTo>
                <a:lnTo>
                  <a:pt x="59978" y="213256"/>
                </a:lnTo>
                <a:close/>
                <a:moveTo>
                  <a:pt x="85778" y="213256"/>
                </a:moveTo>
                <a:lnTo>
                  <a:pt x="81562" y="219947"/>
                </a:lnTo>
                <a:lnTo>
                  <a:pt x="77400" y="219947"/>
                </a:lnTo>
                <a:lnTo>
                  <a:pt x="83711" y="210100"/>
                </a:lnTo>
                <a:lnTo>
                  <a:pt x="77808" y="200907"/>
                </a:lnTo>
                <a:lnTo>
                  <a:pt x="81970" y="200907"/>
                </a:lnTo>
                <a:lnTo>
                  <a:pt x="85778" y="206891"/>
                </a:lnTo>
                <a:lnTo>
                  <a:pt x="89586" y="200907"/>
                </a:lnTo>
                <a:lnTo>
                  <a:pt x="93748" y="200907"/>
                </a:lnTo>
                <a:lnTo>
                  <a:pt x="87845" y="210100"/>
                </a:lnTo>
                <a:lnTo>
                  <a:pt x="94156" y="219947"/>
                </a:lnTo>
                <a:lnTo>
                  <a:pt x="89994" y="219947"/>
                </a:lnTo>
                <a:lnTo>
                  <a:pt x="85778" y="213256"/>
                </a:lnTo>
                <a:close/>
                <a:moveTo>
                  <a:pt x="111578" y="213256"/>
                </a:moveTo>
                <a:lnTo>
                  <a:pt x="107362" y="219947"/>
                </a:lnTo>
                <a:lnTo>
                  <a:pt x="103200" y="219947"/>
                </a:lnTo>
                <a:lnTo>
                  <a:pt x="109511" y="210100"/>
                </a:lnTo>
                <a:lnTo>
                  <a:pt x="103608" y="200907"/>
                </a:lnTo>
                <a:lnTo>
                  <a:pt x="107770" y="200907"/>
                </a:lnTo>
                <a:lnTo>
                  <a:pt x="111578" y="206891"/>
                </a:lnTo>
                <a:lnTo>
                  <a:pt x="115386" y="200907"/>
                </a:lnTo>
                <a:lnTo>
                  <a:pt x="119548" y="200907"/>
                </a:lnTo>
                <a:lnTo>
                  <a:pt x="113645" y="210100"/>
                </a:lnTo>
                <a:lnTo>
                  <a:pt x="119956" y="219947"/>
                </a:lnTo>
                <a:lnTo>
                  <a:pt x="115794" y="219947"/>
                </a:lnTo>
                <a:lnTo>
                  <a:pt x="111578" y="213256"/>
                </a:lnTo>
                <a:close/>
                <a:moveTo>
                  <a:pt x="137378" y="213256"/>
                </a:moveTo>
                <a:lnTo>
                  <a:pt x="133162" y="219947"/>
                </a:lnTo>
                <a:lnTo>
                  <a:pt x="129000" y="219947"/>
                </a:lnTo>
                <a:lnTo>
                  <a:pt x="135311" y="210100"/>
                </a:lnTo>
                <a:lnTo>
                  <a:pt x="129408" y="200907"/>
                </a:lnTo>
                <a:lnTo>
                  <a:pt x="133570" y="200907"/>
                </a:lnTo>
                <a:lnTo>
                  <a:pt x="137378" y="206891"/>
                </a:lnTo>
                <a:lnTo>
                  <a:pt x="141186" y="200907"/>
                </a:lnTo>
                <a:lnTo>
                  <a:pt x="145348" y="200907"/>
                </a:lnTo>
                <a:lnTo>
                  <a:pt x="139445" y="210100"/>
                </a:lnTo>
                <a:lnTo>
                  <a:pt x="145756" y="219947"/>
                </a:lnTo>
                <a:lnTo>
                  <a:pt x="141594" y="219947"/>
                </a:lnTo>
                <a:lnTo>
                  <a:pt x="137378" y="213256"/>
                </a:lnTo>
                <a:close/>
                <a:moveTo>
                  <a:pt x="163178" y="213256"/>
                </a:moveTo>
                <a:lnTo>
                  <a:pt x="158962" y="219947"/>
                </a:lnTo>
                <a:lnTo>
                  <a:pt x="154800" y="219947"/>
                </a:lnTo>
                <a:lnTo>
                  <a:pt x="161111" y="210100"/>
                </a:lnTo>
                <a:lnTo>
                  <a:pt x="155208" y="200907"/>
                </a:lnTo>
                <a:lnTo>
                  <a:pt x="159370" y="200907"/>
                </a:lnTo>
                <a:lnTo>
                  <a:pt x="163178" y="206891"/>
                </a:lnTo>
                <a:lnTo>
                  <a:pt x="166986" y="200907"/>
                </a:lnTo>
                <a:lnTo>
                  <a:pt x="171148" y="200907"/>
                </a:lnTo>
                <a:lnTo>
                  <a:pt x="165245" y="210100"/>
                </a:lnTo>
                <a:lnTo>
                  <a:pt x="171556" y="219947"/>
                </a:lnTo>
                <a:lnTo>
                  <a:pt x="167394" y="219947"/>
                </a:lnTo>
                <a:lnTo>
                  <a:pt x="163178" y="213256"/>
                </a:lnTo>
                <a:close/>
                <a:moveTo>
                  <a:pt x="188978" y="213256"/>
                </a:moveTo>
                <a:lnTo>
                  <a:pt x="184762" y="219947"/>
                </a:lnTo>
                <a:lnTo>
                  <a:pt x="180601" y="219947"/>
                </a:lnTo>
                <a:lnTo>
                  <a:pt x="186911" y="210100"/>
                </a:lnTo>
                <a:lnTo>
                  <a:pt x="181009" y="200907"/>
                </a:lnTo>
                <a:lnTo>
                  <a:pt x="185170" y="200907"/>
                </a:lnTo>
                <a:lnTo>
                  <a:pt x="188978" y="206891"/>
                </a:lnTo>
                <a:lnTo>
                  <a:pt x="192786" y="200907"/>
                </a:lnTo>
                <a:lnTo>
                  <a:pt x="196948" y="200907"/>
                </a:lnTo>
                <a:lnTo>
                  <a:pt x="191045" y="210100"/>
                </a:lnTo>
                <a:lnTo>
                  <a:pt x="197356" y="219947"/>
                </a:lnTo>
                <a:lnTo>
                  <a:pt x="193194" y="219947"/>
                </a:lnTo>
                <a:lnTo>
                  <a:pt x="188978" y="213256"/>
                </a:lnTo>
                <a:close/>
                <a:moveTo>
                  <a:pt x="214778" y="213256"/>
                </a:moveTo>
                <a:lnTo>
                  <a:pt x="210562" y="219947"/>
                </a:lnTo>
                <a:lnTo>
                  <a:pt x="206401" y="219947"/>
                </a:lnTo>
                <a:lnTo>
                  <a:pt x="212711" y="210100"/>
                </a:lnTo>
                <a:lnTo>
                  <a:pt x="206809" y="200907"/>
                </a:lnTo>
                <a:lnTo>
                  <a:pt x="210970" y="200907"/>
                </a:lnTo>
                <a:lnTo>
                  <a:pt x="214778" y="206891"/>
                </a:lnTo>
                <a:lnTo>
                  <a:pt x="218586" y="200907"/>
                </a:lnTo>
                <a:lnTo>
                  <a:pt x="222748" y="200907"/>
                </a:lnTo>
                <a:lnTo>
                  <a:pt x="216846" y="210100"/>
                </a:lnTo>
                <a:lnTo>
                  <a:pt x="223156" y="219947"/>
                </a:lnTo>
                <a:lnTo>
                  <a:pt x="218994" y="219947"/>
                </a:lnTo>
                <a:lnTo>
                  <a:pt x="214778" y="213256"/>
                </a:lnTo>
                <a:close/>
                <a:moveTo>
                  <a:pt x="240578" y="213256"/>
                </a:moveTo>
                <a:lnTo>
                  <a:pt x="236362" y="219947"/>
                </a:lnTo>
                <a:lnTo>
                  <a:pt x="232201" y="219947"/>
                </a:lnTo>
                <a:lnTo>
                  <a:pt x="238511" y="210100"/>
                </a:lnTo>
                <a:lnTo>
                  <a:pt x="232609" y="200907"/>
                </a:lnTo>
                <a:lnTo>
                  <a:pt x="236770" y="200907"/>
                </a:lnTo>
                <a:lnTo>
                  <a:pt x="240578" y="206891"/>
                </a:lnTo>
                <a:lnTo>
                  <a:pt x="244386" y="200907"/>
                </a:lnTo>
                <a:lnTo>
                  <a:pt x="248548" y="200907"/>
                </a:lnTo>
                <a:lnTo>
                  <a:pt x="242646" y="210100"/>
                </a:lnTo>
                <a:lnTo>
                  <a:pt x="248956" y="219947"/>
                </a:lnTo>
                <a:lnTo>
                  <a:pt x="244794" y="219947"/>
                </a:lnTo>
                <a:lnTo>
                  <a:pt x="240578" y="213256"/>
                </a:lnTo>
                <a:close/>
                <a:moveTo>
                  <a:pt x="266378" y="213256"/>
                </a:moveTo>
                <a:lnTo>
                  <a:pt x="262162" y="219947"/>
                </a:lnTo>
                <a:lnTo>
                  <a:pt x="258001" y="219947"/>
                </a:lnTo>
                <a:lnTo>
                  <a:pt x="264311" y="210100"/>
                </a:lnTo>
                <a:lnTo>
                  <a:pt x="258409" y="200907"/>
                </a:lnTo>
                <a:lnTo>
                  <a:pt x="262570" y="200907"/>
                </a:lnTo>
                <a:lnTo>
                  <a:pt x="266378" y="206891"/>
                </a:lnTo>
                <a:lnTo>
                  <a:pt x="270187" y="200907"/>
                </a:lnTo>
                <a:lnTo>
                  <a:pt x="274348" y="200907"/>
                </a:lnTo>
                <a:lnTo>
                  <a:pt x="268446" y="210100"/>
                </a:lnTo>
                <a:lnTo>
                  <a:pt x="274756" y="219947"/>
                </a:lnTo>
                <a:lnTo>
                  <a:pt x="270595" y="219947"/>
                </a:lnTo>
                <a:lnTo>
                  <a:pt x="266378" y="213256"/>
                </a:lnTo>
                <a:close/>
                <a:moveTo>
                  <a:pt x="292179" y="213256"/>
                </a:moveTo>
                <a:lnTo>
                  <a:pt x="287962" y="219947"/>
                </a:lnTo>
                <a:lnTo>
                  <a:pt x="283801" y="219947"/>
                </a:lnTo>
                <a:lnTo>
                  <a:pt x="290111" y="210100"/>
                </a:lnTo>
                <a:lnTo>
                  <a:pt x="284209" y="200907"/>
                </a:lnTo>
                <a:lnTo>
                  <a:pt x="288370" y="200907"/>
                </a:lnTo>
                <a:lnTo>
                  <a:pt x="292179" y="206891"/>
                </a:lnTo>
                <a:lnTo>
                  <a:pt x="295987" y="200907"/>
                </a:lnTo>
                <a:lnTo>
                  <a:pt x="300148" y="200907"/>
                </a:lnTo>
                <a:lnTo>
                  <a:pt x="294246" y="210100"/>
                </a:lnTo>
                <a:lnTo>
                  <a:pt x="300556" y="219947"/>
                </a:lnTo>
                <a:lnTo>
                  <a:pt x="296395" y="219947"/>
                </a:lnTo>
                <a:lnTo>
                  <a:pt x="292179" y="213256"/>
                </a:lnTo>
                <a:close/>
                <a:moveTo>
                  <a:pt x="317979" y="213256"/>
                </a:moveTo>
                <a:lnTo>
                  <a:pt x="313762" y="219947"/>
                </a:lnTo>
                <a:lnTo>
                  <a:pt x="309601" y="219947"/>
                </a:lnTo>
                <a:lnTo>
                  <a:pt x="315911" y="210100"/>
                </a:lnTo>
                <a:lnTo>
                  <a:pt x="310009" y="200907"/>
                </a:lnTo>
                <a:lnTo>
                  <a:pt x="314170" y="200907"/>
                </a:lnTo>
                <a:lnTo>
                  <a:pt x="317979" y="206891"/>
                </a:lnTo>
                <a:lnTo>
                  <a:pt x="321787" y="200907"/>
                </a:lnTo>
                <a:lnTo>
                  <a:pt x="325948" y="200907"/>
                </a:lnTo>
                <a:lnTo>
                  <a:pt x="320046" y="210100"/>
                </a:lnTo>
                <a:lnTo>
                  <a:pt x="326356" y="219947"/>
                </a:lnTo>
                <a:lnTo>
                  <a:pt x="322195" y="219947"/>
                </a:lnTo>
                <a:lnTo>
                  <a:pt x="317979" y="213256"/>
                </a:lnTo>
                <a:close/>
                <a:moveTo>
                  <a:pt x="343779" y="213256"/>
                </a:moveTo>
                <a:lnTo>
                  <a:pt x="339563" y="219947"/>
                </a:lnTo>
                <a:lnTo>
                  <a:pt x="335401" y="219947"/>
                </a:lnTo>
                <a:lnTo>
                  <a:pt x="341711" y="210100"/>
                </a:lnTo>
                <a:lnTo>
                  <a:pt x="335809" y="200907"/>
                </a:lnTo>
                <a:lnTo>
                  <a:pt x="339971" y="200907"/>
                </a:lnTo>
                <a:lnTo>
                  <a:pt x="343779" y="206891"/>
                </a:lnTo>
                <a:lnTo>
                  <a:pt x="347587" y="200907"/>
                </a:lnTo>
                <a:lnTo>
                  <a:pt x="351748" y="200907"/>
                </a:lnTo>
                <a:lnTo>
                  <a:pt x="345846" y="210100"/>
                </a:lnTo>
                <a:lnTo>
                  <a:pt x="352156" y="219947"/>
                </a:lnTo>
                <a:lnTo>
                  <a:pt x="347995" y="219947"/>
                </a:lnTo>
                <a:lnTo>
                  <a:pt x="343779" y="213256"/>
                </a:lnTo>
                <a:close/>
                <a:moveTo>
                  <a:pt x="369579" y="213256"/>
                </a:moveTo>
                <a:lnTo>
                  <a:pt x="365363" y="219947"/>
                </a:lnTo>
                <a:lnTo>
                  <a:pt x="361201" y="219947"/>
                </a:lnTo>
                <a:lnTo>
                  <a:pt x="367511" y="210100"/>
                </a:lnTo>
                <a:lnTo>
                  <a:pt x="361609" y="200907"/>
                </a:lnTo>
                <a:lnTo>
                  <a:pt x="365771" y="200907"/>
                </a:lnTo>
                <a:lnTo>
                  <a:pt x="369579" y="206891"/>
                </a:lnTo>
                <a:lnTo>
                  <a:pt x="373387" y="200907"/>
                </a:lnTo>
                <a:lnTo>
                  <a:pt x="377548" y="200907"/>
                </a:lnTo>
                <a:lnTo>
                  <a:pt x="371646" y="210100"/>
                </a:lnTo>
                <a:lnTo>
                  <a:pt x="377956" y="219947"/>
                </a:lnTo>
                <a:lnTo>
                  <a:pt x="373795" y="219947"/>
                </a:lnTo>
                <a:lnTo>
                  <a:pt x="369579" y="213256"/>
                </a:lnTo>
                <a:close/>
                <a:moveTo>
                  <a:pt x="395379" y="213256"/>
                </a:moveTo>
                <a:lnTo>
                  <a:pt x="391163" y="219947"/>
                </a:lnTo>
                <a:lnTo>
                  <a:pt x="387001" y="219947"/>
                </a:lnTo>
                <a:lnTo>
                  <a:pt x="393312" y="210100"/>
                </a:lnTo>
                <a:lnTo>
                  <a:pt x="387409" y="200907"/>
                </a:lnTo>
                <a:lnTo>
                  <a:pt x="391571" y="200907"/>
                </a:lnTo>
                <a:lnTo>
                  <a:pt x="395379" y="206891"/>
                </a:lnTo>
                <a:lnTo>
                  <a:pt x="399187" y="200907"/>
                </a:lnTo>
                <a:lnTo>
                  <a:pt x="403348" y="200907"/>
                </a:lnTo>
                <a:lnTo>
                  <a:pt x="397446" y="210100"/>
                </a:lnTo>
                <a:lnTo>
                  <a:pt x="403756" y="219947"/>
                </a:lnTo>
                <a:lnTo>
                  <a:pt x="399595" y="219947"/>
                </a:lnTo>
                <a:lnTo>
                  <a:pt x="395379" y="213256"/>
                </a:lnTo>
                <a:close/>
                <a:moveTo>
                  <a:pt x="421179" y="213256"/>
                </a:moveTo>
                <a:lnTo>
                  <a:pt x="416963" y="219947"/>
                </a:lnTo>
                <a:lnTo>
                  <a:pt x="412801" y="219947"/>
                </a:lnTo>
                <a:lnTo>
                  <a:pt x="419112" y="210100"/>
                </a:lnTo>
                <a:lnTo>
                  <a:pt x="413209" y="200907"/>
                </a:lnTo>
                <a:lnTo>
                  <a:pt x="417371" y="200907"/>
                </a:lnTo>
                <a:lnTo>
                  <a:pt x="421179" y="206891"/>
                </a:lnTo>
                <a:lnTo>
                  <a:pt x="424987" y="200907"/>
                </a:lnTo>
                <a:lnTo>
                  <a:pt x="429149" y="200907"/>
                </a:lnTo>
                <a:lnTo>
                  <a:pt x="423246" y="210100"/>
                </a:lnTo>
                <a:lnTo>
                  <a:pt x="429557" y="219947"/>
                </a:lnTo>
                <a:lnTo>
                  <a:pt x="425395" y="219947"/>
                </a:lnTo>
                <a:lnTo>
                  <a:pt x="421179" y="213256"/>
                </a:lnTo>
                <a:close/>
                <a:moveTo>
                  <a:pt x="446979" y="213256"/>
                </a:moveTo>
                <a:lnTo>
                  <a:pt x="442763" y="219947"/>
                </a:lnTo>
                <a:lnTo>
                  <a:pt x="438601" y="219947"/>
                </a:lnTo>
                <a:lnTo>
                  <a:pt x="444912" y="210100"/>
                </a:lnTo>
                <a:lnTo>
                  <a:pt x="439009" y="200907"/>
                </a:lnTo>
                <a:lnTo>
                  <a:pt x="443171" y="200907"/>
                </a:lnTo>
                <a:lnTo>
                  <a:pt x="446979" y="206891"/>
                </a:lnTo>
                <a:lnTo>
                  <a:pt x="450787" y="200907"/>
                </a:lnTo>
                <a:lnTo>
                  <a:pt x="454949" y="200907"/>
                </a:lnTo>
                <a:lnTo>
                  <a:pt x="449046" y="210100"/>
                </a:lnTo>
                <a:lnTo>
                  <a:pt x="455357" y="219947"/>
                </a:lnTo>
                <a:lnTo>
                  <a:pt x="451195" y="219947"/>
                </a:lnTo>
                <a:lnTo>
                  <a:pt x="446979" y="213256"/>
                </a:lnTo>
                <a:close/>
                <a:moveTo>
                  <a:pt x="472779" y="213256"/>
                </a:moveTo>
                <a:lnTo>
                  <a:pt x="468563" y="219947"/>
                </a:lnTo>
                <a:lnTo>
                  <a:pt x="464401" y="219947"/>
                </a:lnTo>
                <a:lnTo>
                  <a:pt x="470712" y="210100"/>
                </a:lnTo>
                <a:lnTo>
                  <a:pt x="464809" y="200907"/>
                </a:lnTo>
                <a:lnTo>
                  <a:pt x="468971" y="200907"/>
                </a:lnTo>
                <a:lnTo>
                  <a:pt x="472779" y="206891"/>
                </a:lnTo>
                <a:lnTo>
                  <a:pt x="476587" y="200907"/>
                </a:lnTo>
                <a:lnTo>
                  <a:pt x="480749" y="200907"/>
                </a:lnTo>
                <a:lnTo>
                  <a:pt x="474846" y="210100"/>
                </a:lnTo>
                <a:lnTo>
                  <a:pt x="481157" y="219947"/>
                </a:lnTo>
                <a:lnTo>
                  <a:pt x="476995" y="219947"/>
                </a:lnTo>
                <a:lnTo>
                  <a:pt x="472779" y="213256"/>
                </a:lnTo>
                <a:close/>
                <a:moveTo>
                  <a:pt x="498579" y="213256"/>
                </a:moveTo>
                <a:lnTo>
                  <a:pt x="494363" y="219947"/>
                </a:lnTo>
                <a:lnTo>
                  <a:pt x="490201" y="219947"/>
                </a:lnTo>
                <a:lnTo>
                  <a:pt x="496512" y="210100"/>
                </a:lnTo>
                <a:lnTo>
                  <a:pt x="490609" y="200907"/>
                </a:lnTo>
                <a:lnTo>
                  <a:pt x="494771" y="200907"/>
                </a:lnTo>
                <a:lnTo>
                  <a:pt x="498579" y="206891"/>
                </a:lnTo>
                <a:lnTo>
                  <a:pt x="502387" y="200907"/>
                </a:lnTo>
                <a:lnTo>
                  <a:pt x="506549" y="200907"/>
                </a:lnTo>
                <a:lnTo>
                  <a:pt x="500646" y="210100"/>
                </a:lnTo>
                <a:lnTo>
                  <a:pt x="506957" y="219947"/>
                </a:lnTo>
                <a:lnTo>
                  <a:pt x="502795" y="219947"/>
                </a:lnTo>
                <a:lnTo>
                  <a:pt x="498579" y="213256"/>
                </a:lnTo>
                <a:close/>
                <a:moveTo>
                  <a:pt x="8378" y="241957"/>
                </a:moveTo>
                <a:lnTo>
                  <a:pt x="4162" y="248648"/>
                </a:lnTo>
                <a:lnTo>
                  <a:pt x="0" y="248648"/>
                </a:lnTo>
                <a:lnTo>
                  <a:pt x="6310" y="238802"/>
                </a:lnTo>
                <a:lnTo>
                  <a:pt x="408" y="229608"/>
                </a:lnTo>
                <a:lnTo>
                  <a:pt x="4570" y="229608"/>
                </a:lnTo>
                <a:lnTo>
                  <a:pt x="8378" y="235592"/>
                </a:lnTo>
                <a:lnTo>
                  <a:pt x="12186" y="229608"/>
                </a:lnTo>
                <a:lnTo>
                  <a:pt x="16347" y="229608"/>
                </a:lnTo>
                <a:lnTo>
                  <a:pt x="10445" y="238802"/>
                </a:lnTo>
                <a:lnTo>
                  <a:pt x="16755" y="248648"/>
                </a:lnTo>
                <a:lnTo>
                  <a:pt x="12594" y="248648"/>
                </a:lnTo>
                <a:lnTo>
                  <a:pt x="8378" y="241957"/>
                </a:lnTo>
                <a:close/>
                <a:moveTo>
                  <a:pt x="34178" y="241957"/>
                </a:moveTo>
                <a:lnTo>
                  <a:pt x="29962" y="248648"/>
                </a:lnTo>
                <a:lnTo>
                  <a:pt x="25800" y="248648"/>
                </a:lnTo>
                <a:lnTo>
                  <a:pt x="32110" y="238802"/>
                </a:lnTo>
                <a:lnTo>
                  <a:pt x="26208" y="229608"/>
                </a:lnTo>
                <a:lnTo>
                  <a:pt x="30370" y="229608"/>
                </a:lnTo>
                <a:lnTo>
                  <a:pt x="34178" y="235592"/>
                </a:lnTo>
                <a:lnTo>
                  <a:pt x="37986" y="229608"/>
                </a:lnTo>
                <a:lnTo>
                  <a:pt x="42147" y="229608"/>
                </a:lnTo>
                <a:lnTo>
                  <a:pt x="36245" y="238802"/>
                </a:lnTo>
                <a:lnTo>
                  <a:pt x="42555" y="248648"/>
                </a:lnTo>
                <a:lnTo>
                  <a:pt x="38394" y="248648"/>
                </a:lnTo>
                <a:lnTo>
                  <a:pt x="34178" y="241957"/>
                </a:lnTo>
                <a:close/>
                <a:moveTo>
                  <a:pt x="59978" y="241957"/>
                </a:moveTo>
                <a:lnTo>
                  <a:pt x="55762" y="248648"/>
                </a:lnTo>
                <a:lnTo>
                  <a:pt x="51600" y="248648"/>
                </a:lnTo>
                <a:lnTo>
                  <a:pt x="57911" y="238802"/>
                </a:lnTo>
                <a:lnTo>
                  <a:pt x="52008" y="229608"/>
                </a:lnTo>
                <a:lnTo>
                  <a:pt x="56170" y="229608"/>
                </a:lnTo>
                <a:lnTo>
                  <a:pt x="59978" y="235592"/>
                </a:lnTo>
                <a:lnTo>
                  <a:pt x="63786" y="229608"/>
                </a:lnTo>
                <a:lnTo>
                  <a:pt x="67948" y="229608"/>
                </a:lnTo>
                <a:lnTo>
                  <a:pt x="62045" y="238802"/>
                </a:lnTo>
                <a:lnTo>
                  <a:pt x="68356" y="248648"/>
                </a:lnTo>
                <a:lnTo>
                  <a:pt x="64194" y="248648"/>
                </a:lnTo>
                <a:lnTo>
                  <a:pt x="59978" y="241957"/>
                </a:lnTo>
                <a:close/>
                <a:moveTo>
                  <a:pt x="85778" y="241957"/>
                </a:moveTo>
                <a:lnTo>
                  <a:pt x="81562" y="248648"/>
                </a:lnTo>
                <a:lnTo>
                  <a:pt x="77400" y="248648"/>
                </a:lnTo>
                <a:lnTo>
                  <a:pt x="83711" y="238802"/>
                </a:lnTo>
                <a:lnTo>
                  <a:pt x="77808" y="229608"/>
                </a:lnTo>
                <a:lnTo>
                  <a:pt x="81970" y="229608"/>
                </a:lnTo>
                <a:lnTo>
                  <a:pt x="85778" y="235592"/>
                </a:lnTo>
                <a:lnTo>
                  <a:pt x="89586" y="229608"/>
                </a:lnTo>
                <a:lnTo>
                  <a:pt x="93748" y="229608"/>
                </a:lnTo>
                <a:lnTo>
                  <a:pt x="87845" y="238802"/>
                </a:lnTo>
                <a:lnTo>
                  <a:pt x="94156" y="248648"/>
                </a:lnTo>
                <a:lnTo>
                  <a:pt x="89994" y="248648"/>
                </a:lnTo>
                <a:lnTo>
                  <a:pt x="85778" y="241957"/>
                </a:lnTo>
                <a:close/>
                <a:moveTo>
                  <a:pt x="111578" y="241957"/>
                </a:moveTo>
                <a:lnTo>
                  <a:pt x="107362" y="248648"/>
                </a:lnTo>
                <a:lnTo>
                  <a:pt x="103200" y="248648"/>
                </a:lnTo>
                <a:lnTo>
                  <a:pt x="109511" y="238802"/>
                </a:lnTo>
                <a:lnTo>
                  <a:pt x="103608" y="229608"/>
                </a:lnTo>
                <a:lnTo>
                  <a:pt x="107770" y="229608"/>
                </a:lnTo>
                <a:lnTo>
                  <a:pt x="111578" y="235592"/>
                </a:lnTo>
                <a:lnTo>
                  <a:pt x="115386" y="229608"/>
                </a:lnTo>
                <a:lnTo>
                  <a:pt x="119548" y="229608"/>
                </a:lnTo>
                <a:lnTo>
                  <a:pt x="113645" y="238802"/>
                </a:lnTo>
                <a:lnTo>
                  <a:pt x="119956" y="248648"/>
                </a:lnTo>
                <a:lnTo>
                  <a:pt x="115794" y="248648"/>
                </a:lnTo>
                <a:lnTo>
                  <a:pt x="111578" y="241957"/>
                </a:lnTo>
                <a:close/>
                <a:moveTo>
                  <a:pt x="137378" y="241957"/>
                </a:moveTo>
                <a:lnTo>
                  <a:pt x="133162" y="248648"/>
                </a:lnTo>
                <a:lnTo>
                  <a:pt x="129000" y="248648"/>
                </a:lnTo>
                <a:lnTo>
                  <a:pt x="135311" y="238802"/>
                </a:lnTo>
                <a:lnTo>
                  <a:pt x="129408" y="229608"/>
                </a:lnTo>
                <a:lnTo>
                  <a:pt x="133570" y="229608"/>
                </a:lnTo>
                <a:lnTo>
                  <a:pt x="137378" y="235592"/>
                </a:lnTo>
                <a:lnTo>
                  <a:pt x="141186" y="229608"/>
                </a:lnTo>
                <a:lnTo>
                  <a:pt x="145348" y="229608"/>
                </a:lnTo>
                <a:lnTo>
                  <a:pt x="139445" y="238802"/>
                </a:lnTo>
                <a:lnTo>
                  <a:pt x="145756" y="248648"/>
                </a:lnTo>
                <a:lnTo>
                  <a:pt x="141594" y="248648"/>
                </a:lnTo>
                <a:lnTo>
                  <a:pt x="137378" y="241957"/>
                </a:lnTo>
                <a:close/>
                <a:moveTo>
                  <a:pt x="163178" y="241957"/>
                </a:moveTo>
                <a:lnTo>
                  <a:pt x="158962" y="248648"/>
                </a:lnTo>
                <a:lnTo>
                  <a:pt x="154800" y="248648"/>
                </a:lnTo>
                <a:lnTo>
                  <a:pt x="161111" y="238802"/>
                </a:lnTo>
                <a:lnTo>
                  <a:pt x="155208" y="229608"/>
                </a:lnTo>
                <a:lnTo>
                  <a:pt x="159370" y="229608"/>
                </a:lnTo>
                <a:lnTo>
                  <a:pt x="163178" y="235592"/>
                </a:lnTo>
                <a:lnTo>
                  <a:pt x="166986" y="229608"/>
                </a:lnTo>
                <a:lnTo>
                  <a:pt x="171148" y="229608"/>
                </a:lnTo>
                <a:lnTo>
                  <a:pt x="165245" y="238802"/>
                </a:lnTo>
                <a:lnTo>
                  <a:pt x="171556" y="248648"/>
                </a:lnTo>
                <a:lnTo>
                  <a:pt x="167394" y="248648"/>
                </a:lnTo>
                <a:lnTo>
                  <a:pt x="163178" y="241957"/>
                </a:lnTo>
                <a:close/>
                <a:moveTo>
                  <a:pt x="188978" y="241957"/>
                </a:moveTo>
                <a:lnTo>
                  <a:pt x="184762" y="248648"/>
                </a:lnTo>
                <a:lnTo>
                  <a:pt x="180601" y="248648"/>
                </a:lnTo>
                <a:lnTo>
                  <a:pt x="186911" y="238802"/>
                </a:lnTo>
                <a:lnTo>
                  <a:pt x="181009" y="229608"/>
                </a:lnTo>
                <a:lnTo>
                  <a:pt x="185170" y="229608"/>
                </a:lnTo>
                <a:lnTo>
                  <a:pt x="188978" y="235592"/>
                </a:lnTo>
                <a:lnTo>
                  <a:pt x="192786" y="229608"/>
                </a:lnTo>
                <a:lnTo>
                  <a:pt x="196948" y="229608"/>
                </a:lnTo>
                <a:lnTo>
                  <a:pt x="191045" y="238802"/>
                </a:lnTo>
                <a:lnTo>
                  <a:pt x="197356" y="248648"/>
                </a:lnTo>
                <a:lnTo>
                  <a:pt x="193194" y="248648"/>
                </a:lnTo>
                <a:lnTo>
                  <a:pt x="188978" y="241957"/>
                </a:lnTo>
                <a:close/>
                <a:moveTo>
                  <a:pt x="214778" y="241957"/>
                </a:moveTo>
                <a:lnTo>
                  <a:pt x="210562" y="248648"/>
                </a:lnTo>
                <a:lnTo>
                  <a:pt x="206401" y="248648"/>
                </a:lnTo>
                <a:lnTo>
                  <a:pt x="212711" y="238802"/>
                </a:lnTo>
                <a:lnTo>
                  <a:pt x="206809" y="229608"/>
                </a:lnTo>
                <a:lnTo>
                  <a:pt x="210970" y="229608"/>
                </a:lnTo>
                <a:lnTo>
                  <a:pt x="214778" y="235592"/>
                </a:lnTo>
                <a:lnTo>
                  <a:pt x="218586" y="229608"/>
                </a:lnTo>
                <a:lnTo>
                  <a:pt x="222748" y="229608"/>
                </a:lnTo>
                <a:lnTo>
                  <a:pt x="216846" y="238802"/>
                </a:lnTo>
                <a:lnTo>
                  <a:pt x="223156" y="248648"/>
                </a:lnTo>
                <a:lnTo>
                  <a:pt x="218994" y="248648"/>
                </a:lnTo>
                <a:lnTo>
                  <a:pt x="214778" y="241957"/>
                </a:lnTo>
                <a:close/>
                <a:moveTo>
                  <a:pt x="240578" y="241957"/>
                </a:moveTo>
                <a:lnTo>
                  <a:pt x="236362" y="248648"/>
                </a:lnTo>
                <a:lnTo>
                  <a:pt x="232201" y="248648"/>
                </a:lnTo>
                <a:lnTo>
                  <a:pt x="238511" y="238802"/>
                </a:lnTo>
                <a:lnTo>
                  <a:pt x="232609" y="229608"/>
                </a:lnTo>
                <a:lnTo>
                  <a:pt x="236770" y="229608"/>
                </a:lnTo>
                <a:lnTo>
                  <a:pt x="240578" y="235592"/>
                </a:lnTo>
                <a:lnTo>
                  <a:pt x="244386" y="229608"/>
                </a:lnTo>
                <a:lnTo>
                  <a:pt x="248548" y="229608"/>
                </a:lnTo>
                <a:lnTo>
                  <a:pt x="242646" y="238802"/>
                </a:lnTo>
                <a:lnTo>
                  <a:pt x="248956" y="248648"/>
                </a:lnTo>
                <a:lnTo>
                  <a:pt x="244794" y="248648"/>
                </a:lnTo>
                <a:lnTo>
                  <a:pt x="240578" y="241957"/>
                </a:lnTo>
                <a:close/>
                <a:moveTo>
                  <a:pt x="266378" y="241957"/>
                </a:moveTo>
                <a:lnTo>
                  <a:pt x="262162" y="248648"/>
                </a:lnTo>
                <a:lnTo>
                  <a:pt x="258001" y="248648"/>
                </a:lnTo>
                <a:lnTo>
                  <a:pt x="264311" y="238802"/>
                </a:lnTo>
                <a:lnTo>
                  <a:pt x="258409" y="229608"/>
                </a:lnTo>
                <a:lnTo>
                  <a:pt x="262570" y="229608"/>
                </a:lnTo>
                <a:lnTo>
                  <a:pt x="266378" y="235592"/>
                </a:lnTo>
                <a:lnTo>
                  <a:pt x="270187" y="229608"/>
                </a:lnTo>
                <a:lnTo>
                  <a:pt x="274348" y="229608"/>
                </a:lnTo>
                <a:lnTo>
                  <a:pt x="268446" y="238802"/>
                </a:lnTo>
                <a:lnTo>
                  <a:pt x="274756" y="248648"/>
                </a:lnTo>
                <a:lnTo>
                  <a:pt x="270595" y="248648"/>
                </a:lnTo>
                <a:lnTo>
                  <a:pt x="266378" y="241957"/>
                </a:lnTo>
                <a:close/>
                <a:moveTo>
                  <a:pt x="292179" y="241957"/>
                </a:moveTo>
                <a:lnTo>
                  <a:pt x="287962" y="248648"/>
                </a:lnTo>
                <a:lnTo>
                  <a:pt x="283801" y="248648"/>
                </a:lnTo>
                <a:lnTo>
                  <a:pt x="290111" y="238802"/>
                </a:lnTo>
                <a:lnTo>
                  <a:pt x="284209" y="229608"/>
                </a:lnTo>
                <a:lnTo>
                  <a:pt x="288370" y="229608"/>
                </a:lnTo>
                <a:lnTo>
                  <a:pt x="292179" y="235592"/>
                </a:lnTo>
                <a:lnTo>
                  <a:pt x="295987" y="229608"/>
                </a:lnTo>
                <a:lnTo>
                  <a:pt x="300148" y="229608"/>
                </a:lnTo>
                <a:lnTo>
                  <a:pt x="294246" y="238802"/>
                </a:lnTo>
                <a:lnTo>
                  <a:pt x="300556" y="248648"/>
                </a:lnTo>
                <a:lnTo>
                  <a:pt x="296395" y="248648"/>
                </a:lnTo>
                <a:lnTo>
                  <a:pt x="292179" y="241957"/>
                </a:lnTo>
                <a:close/>
                <a:moveTo>
                  <a:pt x="317979" y="241957"/>
                </a:moveTo>
                <a:lnTo>
                  <a:pt x="313762" y="248648"/>
                </a:lnTo>
                <a:lnTo>
                  <a:pt x="309601" y="248648"/>
                </a:lnTo>
                <a:lnTo>
                  <a:pt x="315911" y="238802"/>
                </a:lnTo>
                <a:lnTo>
                  <a:pt x="310009" y="229608"/>
                </a:lnTo>
                <a:lnTo>
                  <a:pt x="314170" y="229608"/>
                </a:lnTo>
                <a:lnTo>
                  <a:pt x="317979" y="235592"/>
                </a:lnTo>
                <a:lnTo>
                  <a:pt x="321787" y="229608"/>
                </a:lnTo>
                <a:lnTo>
                  <a:pt x="325948" y="229608"/>
                </a:lnTo>
                <a:lnTo>
                  <a:pt x="320046" y="238802"/>
                </a:lnTo>
                <a:lnTo>
                  <a:pt x="326356" y="248648"/>
                </a:lnTo>
                <a:lnTo>
                  <a:pt x="322195" y="248648"/>
                </a:lnTo>
                <a:lnTo>
                  <a:pt x="317979" y="241957"/>
                </a:lnTo>
                <a:close/>
                <a:moveTo>
                  <a:pt x="343779" y="241957"/>
                </a:moveTo>
                <a:lnTo>
                  <a:pt x="339563" y="248648"/>
                </a:lnTo>
                <a:lnTo>
                  <a:pt x="335401" y="248648"/>
                </a:lnTo>
                <a:lnTo>
                  <a:pt x="341711" y="238802"/>
                </a:lnTo>
                <a:lnTo>
                  <a:pt x="335809" y="229608"/>
                </a:lnTo>
                <a:lnTo>
                  <a:pt x="339971" y="229608"/>
                </a:lnTo>
                <a:lnTo>
                  <a:pt x="343779" y="235592"/>
                </a:lnTo>
                <a:lnTo>
                  <a:pt x="347587" y="229608"/>
                </a:lnTo>
                <a:lnTo>
                  <a:pt x="351748" y="229608"/>
                </a:lnTo>
                <a:lnTo>
                  <a:pt x="345846" y="238802"/>
                </a:lnTo>
                <a:lnTo>
                  <a:pt x="352156" y="248648"/>
                </a:lnTo>
                <a:lnTo>
                  <a:pt x="347995" y="248648"/>
                </a:lnTo>
                <a:lnTo>
                  <a:pt x="343779" y="241957"/>
                </a:lnTo>
                <a:close/>
                <a:moveTo>
                  <a:pt x="369579" y="241957"/>
                </a:moveTo>
                <a:lnTo>
                  <a:pt x="365363" y="248648"/>
                </a:lnTo>
                <a:lnTo>
                  <a:pt x="361201" y="248648"/>
                </a:lnTo>
                <a:lnTo>
                  <a:pt x="367511" y="238802"/>
                </a:lnTo>
                <a:lnTo>
                  <a:pt x="361609" y="229608"/>
                </a:lnTo>
                <a:lnTo>
                  <a:pt x="365771" y="229608"/>
                </a:lnTo>
                <a:lnTo>
                  <a:pt x="369579" y="235592"/>
                </a:lnTo>
                <a:lnTo>
                  <a:pt x="373387" y="229608"/>
                </a:lnTo>
                <a:lnTo>
                  <a:pt x="377548" y="229608"/>
                </a:lnTo>
                <a:lnTo>
                  <a:pt x="371646" y="238802"/>
                </a:lnTo>
                <a:lnTo>
                  <a:pt x="377956" y="248648"/>
                </a:lnTo>
                <a:lnTo>
                  <a:pt x="373795" y="248648"/>
                </a:lnTo>
                <a:lnTo>
                  <a:pt x="369579" y="241957"/>
                </a:lnTo>
                <a:close/>
                <a:moveTo>
                  <a:pt x="395379" y="241957"/>
                </a:moveTo>
                <a:lnTo>
                  <a:pt x="391163" y="248648"/>
                </a:lnTo>
                <a:lnTo>
                  <a:pt x="387001" y="248648"/>
                </a:lnTo>
                <a:lnTo>
                  <a:pt x="393312" y="238802"/>
                </a:lnTo>
                <a:lnTo>
                  <a:pt x="387409" y="229608"/>
                </a:lnTo>
                <a:lnTo>
                  <a:pt x="391571" y="229608"/>
                </a:lnTo>
                <a:lnTo>
                  <a:pt x="395379" y="235592"/>
                </a:lnTo>
                <a:lnTo>
                  <a:pt x="399187" y="229608"/>
                </a:lnTo>
                <a:lnTo>
                  <a:pt x="403348" y="229608"/>
                </a:lnTo>
                <a:lnTo>
                  <a:pt x="397446" y="238802"/>
                </a:lnTo>
                <a:lnTo>
                  <a:pt x="403756" y="248648"/>
                </a:lnTo>
                <a:lnTo>
                  <a:pt x="399595" y="248648"/>
                </a:lnTo>
                <a:lnTo>
                  <a:pt x="395379" y="241957"/>
                </a:lnTo>
                <a:close/>
                <a:moveTo>
                  <a:pt x="421179" y="241957"/>
                </a:moveTo>
                <a:lnTo>
                  <a:pt x="416963" y="248648"/>
                </a:lnTo>
                <a:lnTo>
                  <a:pt x="412801" y="248648"/>
                </a:lnTo>
                <a:lnTo>
                  <a:pt x="419112" y="238802"/>
                </a:lnTo>
                <a:lnTo>
                  <a:pt x="413209" y="229608"/>
                </a:lnTo>
                <a:lnTo>
                  <a:pt x="417371" y="229608"/>
                </a:lnTo>
                <a:lnTo>
                  <a:pt x="421179" y="235592"/>
                </a:lnTo>
                <a:lnTo>
                  <a:pt x="424987" y="229608"/>
                </a:lnTo>
                <a:lnTo>
                  <a:pt x="429149" y="229608"/>
                </a:lnTo>
                <a:lnTo>
                  <a:pt x="423246" y="238802"/>
                </a:lnTo>
                <a:lnTo>
                  <a:pt x="429557" y="248648"/>
                </a:lnTo>
                <a:lnTo>
                  <a:pt x="425395" y="248648"/>
                </a:lnTo>
                <a:lnTo>
                  <a:pt x="421179" y="241957"/>
                </a:lnTo>
                <a:close/>
                <a:moveTo>
                  <a:pt x="446979" y="241957"/>
                </a:moveTo>
                <a:lnTo>
                  <a:pt x="442763" y="248648"/>
                </a:lnTo>
                <a:lnTo>
                  <a:pt x="438601" y="248648"/>
                </a:lnTo>
                <a:lnTo>
                  <a:pt x="444912" y="238802"/>
                </a:lnTo>
                <a:lnTo>
                  <a:pt x="439009" y="229608"/>
                </a:lnTo>
                <a:lnTo>
                  <a:pt x="443171" y="229608"/>
                </a:lnTo>
                <a:lnTo>
                  <a:pt x="446979" y="235592"/>
                </a:lnTo>
                <a:lnTo>
                  <a:pt x="450787" y="229608"/>
                </a:lnTo>
                <a:lnTo>
                  <a:pt x="454949" y="229608"/>
                </a:lnTo>
                <a:lnTo>
                  <a:pt x="449046" y="238802"/>
                </a:lnTo>
                <a:lnTo>
                  <a:pt x="455357" y="248648"/>
                </a:lnTo>
                <a:lnTo>
                  <a:pt x="451195" y="248648"/>
                </a:lnTo>
                <a:lnTo>
                  <a:pt x="446979" y="241957"/>
                </a:lnTo>
                <a:close/>
                <a:moveTo>
                  <a:pt x="472779" y="241957"/>
                </a:moveTo>
                <a:lnTo>
                  <a:pt x="468563" y="248648"/>
                </a:lnTo>
                <a:lnTo>
                  <a:pt x="464401" y="248648"/>
                </a:lnTo>
                <a:lnTo>
                  <a:pt x="470712" y="238802"/>
                </a:lnTo>
                <a:lnTo>
                  <a:pt x="464809" y="229608"/>
                </a:lnTo>
                <a:lnTo>
                  <a:pt x="468971" y="229608"/>
                </a:lnTo>
                <a:lnTo>
                  <a:pt x="472779" y="235592"/>
                </a:lnTo>
                <a:lnTo>
                  <a:pt x="476587" y="229608"/>
                </a:lnTo>
                <a:lnTo>
                  <a:pt x="480749" y="229608"/>
                </a:lnTo>
                <a:lnTo>
                  <a:pt x="474846" y="238802"/>
                </a:lnTo>
                <a:lnTo>
                  <a:pt x="481157" y="248648"/>
                </a:lnTo>
                <a:lnTo>
                  <a:pt x="476995" y="248648"/>
                </a:lnTo>
                <a:lnTo>
                  <a:pt x="472779" y="241957"/>
                </a:lnTo>
                <a:close/>
                <a:moveTo>
                  <a:pt x="498579" y="241957"/>
                </a:moveTo>
                <a:lnTo>
                  <a:pt x="494363" y="248648"/>
                </a:lnTo>
                <a:lnTo>
                  <a:pt x="490201" y="248648"/>
                </a:lnTo>
                <a:lnTo>
                  <a:pt x="496512" y="238802"/>
                </a:lnTo>
                <a:lnTo>
                  <a:pt x="490609" y="229608"/>
                </a:lnTo>
                <a:lnTo>
                  <a:pt x="494771" y="229608"/>
                </a:lnTo>
                <a:lnTo>
                  <a:pt x="498579" y="235592"/>
                </a:lnTo>
                <a:lnTo>
                  <a:pt x="502387" y="229608"/>
                </a:lnTo>
                <a:lnTo>
                  <a:pt x="506549" y="229608"/>
                </a:lnTo>
                <a:lnTo>
                  <a:pt x="500646" y="238802"/>
                </a:lnTo>
                <a:lnTo>
                  <a:pt x="506957" y="248648"/>
                </a:lnTo>
                <a:lnTo>
                  <a:pt x="502795" y="248648"/>
                </a:lnTo>
                <a:lnTo>
                  <a:pt x="498579" y="241957"/>
                </a:lnTo>
                <a:close/>
                <a:moveTo>
                  <a:pt x="8378" y="270658"/>
                </a:moveTo>
                <a:lnTo>
                  <a:pt x="4162" y="277349"/>
                </a:lnTo>
                <a:lnTo>
                  <a:pt x="0" y="277349"/>
                </a:lnTo>
                <a:lnTo>
                  <a:pt x="6310" y="267502"/>
                </a:lnTo>
                <a:lnTo>
                  <a:pt x="408" y="258309"/>
                </a:lnTo>
                <a:lnTo>
                  <a:pt x="4570" y="258309"/>
                </a:lnTo>
                <a:lnTo>
                  <a:pt x="8378" y="264293"/>
                </a:lnTo>
                <a:lnTo>
                  <a:pt x="12186" y="258309"/>
                </a:lnTo>
                <a:lnTo>
                  <a:pt x="16347" y="258309"/>
                </a:lnTo>
                <a:lnTo>
                  <a:pt x="10445" y="267502"/>
                </a:lnTo>
                <a:lnTo>
                  <a:pt x="16755" y="277349"/>
                </a:lnTo>
                <a:lnTo>
                  <a:pt x="12594" y="277349"/>
                </a:lnTo>
                <a:lnTo>
                  <a:pt x="8378" y="270658"/>
                </a:lnTo>
                <a:close/>
                <a:moveTo>
                  <a:pt x="34178" y="270658"/>
                </a:moveTo>
                <a:lnTo>
                  <a:pt x="29962" y="277349"/>
                </a:lnTo>
                <a:lnTo>
                  <a:pt x="25800" y="277349"/>
                </a:lnTo>
                <a:lnTo>
                  <a:pt x="32110" y="267502"/>
                </a:lnTo>
                <a:lnTo>
                  <a:pt x="26208" y="258309"/>
                </a:lnTo>
                <a:lnTo>
                  <a:pt x="30370" y="258309"/>
                </a:lnTo>
                <a:lnTo>
                  <a:pt x="34178" y="264293"/>
                </a:lnTo>
                <a:lnTo>
                  <a:pt x="37986" y="258309"/>
                </a:lnTo>
                <a:lnTo>
                  <a:pt x="42147" y="258309"/>
                </a:lnTo>
                <a:lnTo>
                  <a:pt x="36245" y="267502"/>
                </a:lnTo>
                <a:lnTo>
                  <a:pt x="42555" y="277349"/>
                </a:lnTo>
                <a:lnTo>
                  <a:pt x="38394" y="277349"/>
                </a:lnTo>
                <a:lnTo>
                  <a:pt x="34178" y="270658"/>
                </a:lnTo>
                <a:close/>
                <a:moveTo>
                  <a:pt x="59978" y="270658"/>
                </a:moveTo>
                <a:lnTo>
                  <a:pt x="55762" y="277349"/>
                </a:lnTo>
                <a:lnTo>
                  <a:pt x="51600" y="277349"/>
                </a:lnTo>
                <a:lnTo>
                  <a:pt x="57911" y="267502"/>
                </a:lnTo>
                <a:lnTo>
                  <a:pt x="52008" y="258309"/>
                </a:lnTo>
                <a:lnTo>
                  <a:pt x="56170" y="258309"/>
                </a:lnTo>
                <a:lnTo>
                  <a:pt x="59978" y="264293"/>
                </a:lnTo>
                <a:lnTo>
                  <a:pt x="63786" y="258309"/>
                </a:lnTo>
                <a:lnTo>
                  <a:pt x="67948" y="258309"/>
                </a:lnTo>
                <a:lnTo>
                  <a:pt x="62045" y="267502"/>
                </a:lnTo>
                <a:lnTo>
                  <a:pt x="68356" y="277349"/>
                </a:lnTo>
                <a:lnTo>
                  <a:pt x="64194" y="277349"/>
                </a:lnTo>
                <a:lnTo>
                  <a:pt x="59978" y="270658"/>
                </a:lnTo>
                <a:close/>
                <a:moveTo>
                  <a:pt x="85778" y="270658"/>
                </a:moveTo>
                <a:lnTo>
                  <a:pt x="81562" y="277349"/>
                </a:lnTo>
                <a:lnTo>
                  <a:pt x="77400" y="277349"/>
                </a:lnTo>
                <a:lnTo>
                  <a:pt x="83711" y="267502"/>
                </a:lnTo>
                <a:lnTo>
                  <a:pt x="77808" y="258309"/>
                </a:lnTo>
                <a:lnTo>
                  <a:pt x="81970" y="258309"/>
                </a:lnTo>
                <a:lnTo>
                  <a:pt x="85778" y="264293"/>
                </a:lnTo>
                <a:lnTo>
                  <a:pt x="89586" y="258309"/>
                </a:lnTo>
                <a:lnTo>
                  <a:pt x="93748" y="258309"/>
                </a:lnTo>
                <a:lnTo>
                  <a:pt x="87845" y="267502"/>
                </a:lnTo>
                <a:lnTo>
                  <a:pt x="94156" y="277349"/>
                </a:lnTo>
                <a:lnTo>
                  <a:pt x="89994" y="277349"/>
                </a:lnTo>
                <a:lnTo>
                  <a:pt x="85778" y="270658"/>
                </a:lnTo>
                <a:close/>
                <a:moveTo>
                  <a:pt x="111578" y="270658"/>
                </a:moveTo>
                <a:lnTo>
                  <a:pt x="107362" y="277349"/>
                </a:lnTo>
                <a:lnTo>
                  <a:pt x="103200" y="277349"/>
                </a:lnTo>
                <a:lnTo>
                  <a:pt x="109511" y="267502"/>
                </a:lnTo>
                <a:lnTo>
                  <a:pt x="103608" y="258309"/>
                </a:lnTo>
                <a:lnTo>
                  <a:pt x="107770" y="258309"/>
                </a:lnTo>
                <a:lnTo>
                  <a:pt x="111578" y="264293"/>
                </a:lnTo>
                <a:lnTo>
                  <a:pt x="115386" y="258309"/>
                </a:lnTo>
                <a:lnTo>
                  <a:pt x="119548" y="258309"/>
                </a:lnTo>
                <a:lnTo>
                  <a:pt x="113645" y="267502"/>
                </a:lnTo>
                <a:lnTo>
                  <a:pt x="119956" y="277349"/>
                </a:lnTo>
                <a:lnTo>
                  <a:pt x="115794" y="277349"/>
                </a:lnTo>
                <a:lnTo>
                  <a:pt x="111578" y="270658"/>
                </a:lnTo>
                <a:close/>
                <a:moveTo>
                  <a:pt x="137378" y="270658"/>
                </a:moveTo>
                <a:lnTo>
                  <a:pt x="133162" y="277349"/>
                </a:lnTo>
                <a:lnTo>
                  <a:pt x="129000" y="277349"/>
                </a:lnTo>
                <a:lnTo>
                  <a:pt x="135311" y="267502"/>
                </a:lnTo>
                <a:lnTo>
                  <a:pt x="129408" y="258309"/>
                </a:lnTo>
                <a:lnTo>
                  <a:pt x="133570" y="258309"/>
                </a:lnTo>
                <a:lnTo>
                  <a:pt x="137378" y="264293"/>
                </a:lnTo>
                <a:lnTo>
                  <a:pt x="141186" y="258309"/>
                </a:lnTo>
                <a:lnTo>
                  <a:pt x="145348" y="258309"/>
                </a:lnTo>
                <a:lnTo>
                  <a:pt x="139445" y="267502"/>
                </a:lnTo>
                <a:lnTo>
                  <a:pt x="145756" y="277349"/>
                </a:lnTo>
                <a:lnTo>
                  <a:pt x="141594" y="277349"/>
                </a:lnTo>
                <a:lnTo>
                  <a:pt x="137378" y="270658"/>
                </a:lnTo>
                <a:close/>
                <a:moveTo>
                  <a:pt x="163178" y="270658"/>
                </a:moveTo>
                <a:lnTo>
                  <a:pt x="158962" y="277349"/>
                </a:lnTo>
                <a:lnTo>
                  <a:pt x="154800" y="277349"/>
                </a:lnTo>
                <a:lnTo>
                  <a:pt x="161111" y="267502"/>
                </a:lnTo>
                <a:lnTo>
                  <a:pt x="155208" y="258309"/>
                </a:lnTo>
                <a:lnTo>
                  <a:pt x="159370" y="258309"/>
                </a:lnTo>
                <a:lnTo>
                  <a:pt x="163178" y="264293"/>
                </a:lnTo>
                <a:lnTo>
                  <a:pt x="166986" y="258309"/>
                </a:lnTo>
                <a:lnTo>
                  <a:pt x="171148" y="258309"/>
                </a:lnTo>
                <a:lnTo>
                  <a:pt x="165245" y="267502"/>
                </a:lnTo>
                <a:lnTo>
                  <a:pt x="171556" y="277349"/>
                </a:lnTo>
                <a:lnTo>
                  <a:pt x="167394" y="277349"/>
                </a:lnTo>
                <a:lnTo>
                  <a:pt x="163178" y="270658"/>
                </a:lnTo>
                <a:close/>
                <a:moveTo>
                  <a:pt x="188978" y="270658"/>
                </a:moveTo>
                <a:lnTo>
                  <a:pt x="184762" y="277349"/>
                </a:lnTo>
                <a:lnTo>
                  <a:pt x="180601" y="277349"/>
                </a:lnTo>
                <a:lnTo>
                  <a:pt x="186911" y="267502"/>
                </a:lnTo>
                <a:lnTo>
                  <a:pt x="181009" y="258309"/>
                </a:lnTo>
                <a:lnTo>
                  <a:pt x="185170" y="258309"/>
                </a:lnTo>
                <a:lnTo>
                  <a:pt x="188978" y="264293"/>
                </a:lnTo>
                <a:lnTo>
                  <a:pt x="192786" y="258309"/>
                </a:lnTo>
                <a:lnTo>
                  <a:pt x="196948" y="258309"/>
                </a:lnTo>
                <a:lnTo>
                  <a:pt x="191045" y="267502"/>
                </a:lnTo>
                <a:lnTo>
                  <a:pt x="197356" y="277349"/>
                </a:lnTo>
                <a:lnTo>
                  <a:pt x="193194" y="277349"/>
                </a:lnTo>
                <a:lnTo>
                  <a:pt x="188978" y="270658"/>
                </a:lnTo>
                <a:close/>
                <a:moveTo>
                  <a:pt x="214778" y="270658"/>
                </a:moveTo>
                <a:lnTo>
                  <a:pt x="210562" y="277349"/>
                </a:lnTo>
                <a:lnTo>
                  <a:pt x="206401" y="277349"/>
                </a:lnTo>
                <a:lnTo>
                  <a:pt x="212711" y="267502"/>
                </a:lnTo>
                <a:lnTo>
                  <a:pt x="206809" y="258309"/>
                </a:lnTo>
                <a:lnTo>
                  <a:pt x="210970" y="258309"/>
                </a:lnTo>
                <a:lnTo>
                  <a:pt x="214778" y="264293"/>
                </a:lnTo>
                <a:lnTo>
                  <a:pt x="218586" y="258309"/>
                </a:lnTo>
                <a:lnTo>
                  <a:pt x="222748" y="258309"/>
                </a:lnTo>
                <a:lnTo>
                  <a:pt x="216846" y="267502"/>
                </a:lnTo>
                <a:lnTo>
                  <a:pt x="223156" y="277349"/>
                </a:lnTo>
                <a:lnTo>
                  <a:pt x="218994" y="277349"/>
                </a:lnTo>
                <a:lnTo>
                  <a:pt x="214778" y="270658"/>
                </a:lnTo>
                <a:close/>
                <a:moveTo>
                  <a:pt x="240578" y="270658"/>
                </a:moveTo>
                <a:lnTo>
                  <a:pt x="236362" y="277349"/>
                </a:lnTo>
                <a:lnTo>
                  <a:pt x="232201" y="277349"/>
                </a:lnTo>
                <a:lnTo>
                  <a:pt x="238511" y="267502"/>
                </a:lnTo>
                <a:lnTo>
                  <a:pt x="232609" y="258309"/>
                </a:lnTo>
                <a:lnTo>
                  <a:pt x="236770" y="258309"/>
                </a:lnTo>
                <a:lnTo>
                  <a:pt x="240578" y="264293"/>
                </a:lnTo>
                <a:lnTo>
                  <a:pt x="244386" y="258309"/>
                </a:lnTo>
                <a:lnTo>
                  <a:pt x="248548" y="258309"/>
                </a:lnTo>
                <a:lnTo>
                  <a:pt x="242646" y="267502"/>
                </a:lnTo>
                <a:lnTo>
                  <a:pt x="248956" y="277349"/>
                </a:lnTo>
                <a:lnTo>
                  <a:pt x="244794" y="277349"/>
                </a:lnTo>
                <a:lnTo>
                  <a:pt x="240578" y="270658"/>
                </a:lnTo>
                <a:close/>
                <a:moveTo>
                  <a:pt x="266378" y="270658"/>
                </a:moveTo>
                <a:lnTo>
                  <a:pt x="262162" y="277349"/>
                </a:lnTo>
                <a:lnTo>
                  <a:pt x="258001" y="277349"/>
                </a:lnTo>
                <a:lnTo>
                  <a:pt x="264311" y="267502"/>
                </a:lnTo>
                <a:lnTo>
                  <a:pt x="258409" y="258309"/>
                </a:lnTo>
                <a:lnTo>
                  <a:pt x="262570" y="258309"/>
                </a:lnTo>
                <a:lnTo>
                  <a:pt x="266378" y="264293"/>
                </a:lnTo>
                <a:lnTo>
                  <a:pt x="270187" y="258309"/>
                </a:lnTo>
                <a:lnTo>
                  <a:pt x="274348" y="258309"/>
                </a:lnTo>
                <a:lnTo>
                  <a:pt x="268446" y="267502"/>
                </a:lnTo>
                <a:lnTo>
                  <a:pt x="274756" y="277349"/>
                </a:lnTo>
                <a:lnTo>
                  <a:pt x="270595" y="277349"/>
                </a:lnTo>
                <a:lnTo>
                  <a:pt x="266378" y="270658"/>
                </a:lnTo>
                <a:close/>
                <a:moveTo>
                  <a:pt x="292179" y="270658"/>
                </a:moveTo>
                <a:lnTo>
                  <a:pt x="287962" y="277349"/>
                </a:lnTo>
                <a:lnTo>
                  <a:pt x="283801" y="277349"/>
                </a:lnTo>
                <a:lnTo>
                  <a:pt x="290111" y="267502"/>
                </a:lnTo>
                <a:lnTo>
                  <a:pt x="284209" y="258309"/>
                </a:lnTo>
                <a:lnTo>
                  <a:pt x="288370" y="258309"/>
                </a:lnTo>
                <a:lnTo>
                  <a:pt x="292179" y="264293"/>
                </a:lnTo>
                <a:lnTo>
                  <a:pt x="295987" y="258309"/>
                </a:lnTo>
                <a:lnTo>
                  <a:pt x="300148" y="258309"/>
                </a:lnTo>
                <a:lnTo>
                  <a:pt x="294246" y="267502"/>
                </a:lnTo>
                <a:lnTo>
                  <a:pt x="300556" y="277349"/>
                </a:lnTo>
                <a:lnTo>
                  <a:pt x="296395" y="277349"/>
                </a:lnTo>
                <a:lnTo>
                  <a:pt x="292179" y="270658"/>
                </a:lnTo>
                <a:close/>
                <a:moveTo>
                  <a:pt x="317979" y="270658"/>
                </a:moveTo>
                <a:lnTo>
                  <a:pt x="313762" y="277349"/>
                </a:lnTo>
                <a:lnTo>
                  <a:pt x="309601" y="277349"/>
                </a:lnTo>
                <a:lnTo>
                  <a:pt x="315911" y="267502"/>
                </a:lnTo>
                <a:lnTo>
                  <a:pt x="310009" y="258309"/>
                </a:lnTo>
                <a:lnTo>
                  <a:pt x="314170" y="258309"/>
                </a:lnTo>
                <a:lnTo>
                  <a:pt x="317979" y="264293"/>
                </a:lnTo>
                <a:lnTo>
                  <a:pt x="321787" y="258309"/>
                </a:lnTo>
                <a:lnTo>
                  <a:pt x="325948" y="258309"/>
                </a:lnTo>
                <a:lnTo>
                  <a:pt x="320046" y="267502"/>
                </a:lnTo>
                <a:lnTo>
                  <a:pt x="326356" y="277349"/>
                </a:lnTo>
                <a:lnTo>
                  <a:pt x="322195" y="277349"/>
                </a:lnTo>
                <a:lnTo>
                  <a:pt x="317979" y="270658"/>
                </a:lnTo>
                <a:close/>
                <a:moveTo>
                  <a:pt x="343779" y="270658"/>
                </a:moveTo>
                <a:lnTo>
                  <a:pt x="339563" y="277349"/>
                </a:lnTo>
                <a:lnTo>
                  <a:pt x="335401" y="277349"/>
                </a:lnTo>
                <a:lnTo>
                  <a:pt x="341711" y="267502"/>
                </a:lnTo>
                <a:lnTo>
                  <a:pt x="335809" y="258309"/>
                </a:lnTo>
                <a:lnTo>
                  <a:pt x="339971" y="258309"/>
                </a:lnTo>
                <a:lnTo>
                  <a:pt x="343779" y="264293"/>
                </a:lnTo>
                <a:lnTo>
                  <a:pt x="347587" y="258309"/>
                </a:lnTo>
                <a:lnTo>
                  <a:pt x="351748" y="258309"/>
                </a:lnTo>
                <a:lnTo>
                  <a:pt x="345846" y="267502"/>
                </a:lnTo>
                <a:lnTo>
                  <a:pt x="352156" y="277349"/>
                </a:lnTo>
                <a:lnTo>
                  <a:pt x="347995" y="277349"/>
                </a:lnTo>
                <a:lnTo>
                  <a:pt x="343779" y="270658"/>
                </a:lnTo>
                <a:close/>
                <a:moveTo>
                  <a:pt x="369579" y="270658"/>
                </a:moveTo>
                <a:lnTo>
                  <a:pt x="365363" y="277349"/>
                </a:lnTo>
                <a:lnTo>
                  <a:pt x="361201" y="277349"/>
                </a:lnTo>
                <a:lnTo>
                  <a:pt x="367511" y="267502"/>
                </a:lnTo>
                <a:lnTo>
                  <a:pt x="361609" y="258309"/>
                </a:lnTo>
                <a:lnTo>
                  <a:pt x="365771" y="258309"/>
                </a:lnTo>
                <a:lnTo>
                  <a:pt x="369579" y="264293"/>
                </a:lnTo>
                <a:lnTo>
                  <a:pt x="373387" y="258309"/>
                </a:lnTo>
                <a:lnTo>
                  <a:pt x="377548" y="258309"/>
                </a:lnTo>
                <a:lnTo>
                  <a:pt x="371646" y="267502"/>
                </a:lnTo>
                <a:lnTo>
                  <a:pt x="377956" y="277349"/>
                </a:lnTo>
                <a:lnTo>
                  <a:pt x="373795" y="277349"/>
                </a:lnTo>
                <a:lnTo>
                  <a:pt x="369579" y="270658"/>
                </a:lnTo>
                <a:close/>
                <a:moveTo>
                  <a:pt x="395379" y="270658"/>
                </a:moveTo>
                <a:lnTo>
                  <a:pt x="391163" y="277349"/>
                </a:lnTo>
                <a:lnTo>
                  <a:pt x="387001" y="277349"/>
                </a:lnTo>
                <a:lnTo>
                  <a:pt x="393312" y="267502"/>
                </a:lnTo>
                <a:lnTo>
                  <a:pt x="387409" y="258309"/>
                </a:lnTo>
                <a:lnTo>
                  <a:pt x="391571" y="258309"/>
                </a:lnTo>
                <a:lnTo>
                  <a:pt x="395379" y="264293"/>
                </a:lnTo>
                <a:lnTo>
                  <a:pt x="399187" y="258309"/>
                </a:lnTo>
                <a:lnTo>
                  <a:pt x="403348" y="258309"/>
                </a:lnTo>
                <a:lnTo>
                  <a:pt x="397446" y="267502"/>
                </a:lnTo>
                <a:lnTo>
                  <a:pt x="403756" y="277349"/>
                </a:lnTo>
                <a:lnTo>
                  <a:pt x="399595" y="277349"/>
                </a:lnTo>
                <a:lnTo>
                  <a:pt x="395379" y="270658"/>
                </a:lnTo>
                <a:close/>
                <a:moveTo>
                  <a:pt x="421179" y="270658"/>
                </a:moveTo>
                <a:lnTo>
                  <a:pt x="416963" y="277349"/>
                </a:lnTo>
                <a:lnTo>
                  <a:pt x="412801" y="277349"/>
                </a:lnTo>
                <a:lnTo>
                  <a:pt x="419112" y="267502"/>
                </a:lnTo>
                <a:lnTo>
                  <a:pt x="413209" y="258309"/>
                </a:lnTo>
                <a:lnTo>
                  <a:pt x="417371" y="258309"/>
                </a:lnTo>
                <a:lnTo>
                  <a:pt x="421179" y="264293"/>
                </a:lnTo>
                <a:lnTo>
                  <a:pt x="424987" y="258309"/>
                </a:lnTo>
                <a:lnTo>
                  <a:pt x="429149" y="258309"/>
                </a:lnTo>
                <a:lnTo>
                  <a:pt x="423246" y="267502"/>
                </a:lnTo>
                <a:lnTo>
                  <a:pt x="429557" y="277349"/>
                </a:lnTo>
                <a:lnTo>
                  <a:pt x="425395" y="277349"/>
                </a:lnTo>
                <a:lnTo>
                  <a:pt x="421179" y="270658"/>
                </a:lnTo>
                <a:close/>
                <a:moveTo>
                  <a:pt x="446979" y="270658"/>
                </a:moveTo>
                <a:lnTo>
                  <a:pt x="442763" y="277349"/>
                </a:lnTo>
                <a:lnTo>
                  <a:pt x="438601" y="277349"/>
                </a:lnTo>
                <a:lnTo>
                  <a:pt x="444912" y="267502"/>
                </a:lnTo>
                <a:lnTo>
                  <a:pt x="439009" y="258309"/>
                </a:lnTo>
                <a:lnTo>
                  <a:pt x="443171" y="258309"/>
                </a:lnTo>
                <a:lnTo>
                  <a:pt x="446979" y="264293"/>
                </a:lnTo>
                <a:lnTo>
                  <a:pt x="450787" y="258309"/>
                </a:lnTo>
                <a:lnTo>
                  <a:pt x="454949" y="258309"/>
                </a:lnTo>
                <a:lnTo>
                  <a:pt x="449046" y="267502"/>
                </a:lnTo>
                <a:lnTo>
                  <a:pt x="455357" y="277349"/>
                </a:lnTo>
                <a:lnTo>
                  <a:pt x="451195" y="277349"/>
                </a:lnTo>
                <a:lnTo>
                  <a:pt x="446979" y="270658"/>
                </a:lnTo>
                <a:close/>
                <a:moveTo>
                  <a:pt x="472779" y="270658"/>
                </a:moveTo>
                <a:lnTo>
                  <a:pt x="468563" y="277349"/>
                </a:lnTo>
                <a:lnTo>
                  <a:pt x="464401" y="277349"/>
                </a:lnTo>
                <a:lnTo>
                  <a:pt x="470712" y="267502"/>
                </a:lnTo>
                <a:lnTo>
                  <a:pt x="464809" y="258309"/>
                </a:lnTo>
                <a:lnTo>
                  <a:pt x="468971" y="258309"/>
                </a:lnTo>
                <a:lnTo>
                  <a:pt x="472779" y="264293"/>
                </a:lnTo>
                <a:lnTo>
                  <a:pt x="476587" y="258309"/>
                </a:lnTo>
                <a:lnTo>
                  <a:pt x="480749" y="258309"/>
                </a:lnTo>
                <a:lnTo>
                  <a:pt x="474846" y="267502"/>
                </a:lnTo>
                <a:lnTo>
                  <a:pt x="481157" y="277349"/>
                </a:lnTo>
                <a:lnTo>
                  <a:pt x="476995" y="277349"/>
                </a:lnTo>
                <a:lnTo>
                  <a:pt x="472779" y="270658"/>
                </a:lnTo>
                <a:close/>
                <a:moveTo>
                  <a:pt x="498579" y="270658"/>
                </a:moveTo>
                <a:lnTo>
                  <a:pt x="494363" y="277349"/>
                </a:lnTo>
                <a:lnTo>
                  <a:pt x="490201" y="277349"/>
                </a:lnTo>
                <a:lnTo>
                  <a:pt x="496512" y="267502"/>
                </a:lnTo>
                <a:lnTo>
                  <a:pt x="490609" y="258309"/>
                </a:lnTo>
                <a:lnTo>
                  <a:pt x="494771" y="258309"/>
                </a:lnTo>
                <a:lnTo>
                  <a:pt x="498579" y="264293"/>
                </a:lnTo>
                <a:lnTo>
                  <a:pt x="502387" y="258309"/>
                </a:lnTo>
                <a:lnTo>
                  <a:pt x="506549" y="258309"/>
                </a:lnTo>
                <a:lnTo>
                  <a:pt x="500646" y="267502"/>
                </a:lnTo>
                <a:lnTo>
                  <a:pt x="506957" y="277349"/>
                </a:lnTo>
                <a:lnTo>
                  <a:pt x="502795" y="277349"/>
                </a:lnTo>
                <a:lnTo>
                  <a:pt x="498579" y="270658"/>
                </a:lnTo>
                <a:close/>
                <a:moveTo>
                  <a:pt x="8378" y="299359"/>
                </a:moveTo>
                <a:lnTo>
                  <a:pt x="4162" y="306050"/>
                </a:lnTo>
                <a:lnTo>
                  <a:pt x="0" y="306050"/>
                </a:lnTo>
                <a:lnTo>
                  <a:pt x="6310" y="296204"/>
                </a:lnTo>
                <a:lnTo>
                  <a:pt x="408" y="287010"/>
                </a:lnTo>
                <a:lnTo>
                  <a:pt x="4570" y="287010"/>
                </a:lnTo>
                <a:lnTo>
                  <a:pt x="8378" y="292994"/>
                </a:lnTo>
                <a:lnTo>
                  <a:pt x="12186" y="287010"/>
                </a:lnTo>
                <a:lnTo>
                  <a:pt x="16347" y="287010"/>
                </a:lnTo>
                <a:lnTo>
                  <a:pt x="10445" y="296204"/>
                </a:lnTo>
                <a:lnTo>
                  <a:pt x="16755" y="306050"/>
                </a:lnTo>
                <a:lnTo>
                  <a:pt x="12594" y="306050"/>
                </a:lnTo>
                <a:lnTo>
                  <a:pt x="8378" y="299359"/>
                </a:lnTo>
                <a:close/>
                <a:moveTo>
                  <a:pt x="34178" y="299359"/>
                </a:moveTo>
                <a:lnTo>
                  <a:pt x="29962" y="306050"/>
                </a:lnTo>
                <a:lnTo>
                  <a:pt x="25800" y="306050"/>
                </a:lnTo>
                <a:lnTo>
                  <a:pt x="32110" y="296204"/>
                </a:lnTo>
                <a:lnTo>
                  <a:pt x="26208" y="287010"/>
                </a:lnTo>
                <a:lnTo>
                  <a:pt x="30370" y="287010"/>
                </a:lnTo>
                <a:lnTo>
                  <a:pt x="34178" y="292994"/>
                </a:lnTo>
                <a:lnTo>
                  <a:pt x="37986" y="287010"/>
                </a:lnTo>
                <a:lnTo>
                  <a:pt x="42147" y="287010"/>
                </a:lnTo>
                <a:lnTo>
                  <a:pt x="36245" y="296204"/>
                </a:lnTo>
                <a:lnTo>
                  <a:pt x="42555" y="306050"/>
                </a:lnTo>
                <a:lnTo>
                  <a:pt x="38394" y="306050"/>
                </a:lnTo>
                <a:lnTo>
                  <a:pt x="34178" y="299359"/>
                </a:lnTo>
                <a:close/>
                <a:moveTo>
                  <a:pt x="59978" y="299359"/>
                </a:moveTo>
                <a:lnTo>
                  <a:pt x="55762" y="306050"/>
                </a:lnTo>
                <a:lnTo>
                  <a:pt x="51600" y="306050"/>
                </a:lnTo>
                <a:lnTo>
                  <a:pt x="57911" y="296204"/>
                </a:lnTo>
                <a:lnTo>
                  <a:pt x="52008" y="287010"/>
                </a:lnTo>
                <a:lnTo>
                  <a:pt x="56170" y="287010"/>
                </a:lnTo>
                <a:lnTo>
                  <a:pt x="59978" y="292994"/>
                </a:lnTo>
                <a:lnTo>
                  <a:pt x="63786" y="287010"/>
                </a:lnTo>
                <a:lnTo>
                  <a:pt x="67948" y="287010"/>
                </a:lnTo>
                <a:lnTo>
                  <a:pt x="62045" y="296204"/>
                </a:lnTo>
                <a:lnTo>
                  <a:pt x="68356" y="306050"/>
                </a:lnTo>
                <a:lnTo>
                  <a:pt x="64194" y="306050"/>
                </a:lnTo>
                <a:lnTo>
                  <a:pt x="59978" y="299359"/>
                </a:lnTo>
                <a:close/>
                <a:moveTo>
                  <a:pt x="85778" y="299359"/>
                </a:moveTo>
                <a:lnTo>
                  <a:pt x="81562" y="306050"/>
                </a:lnTo>
                <a:lnTo>
                  <a:pt x="77400" y="306050"/>
                </a:lnTo>
                <a:lnTo>
                  <a:pt x="83711" y="296204"/>
                </a:lnTo>
                <a:lnTo>
                  <a:pt x="77808" y="287010"/>
                </a:lnTo>
                <a:lnTo>
                  <a:pt x="81970" y="287010"/>
                </a:lnTo>
                <a:lnTo>
                  <a:pt x="85778" y="292994"/>
                </a:lnTo>
                <a:lnTo>
                  <a:pt x="89586" y="287010"/>
                </a:lnTo>
                <a:lnTo>
                  <a:pt x="93748" y="287010"/>
                </a:lnTo>
                <a:lnTo>
                  <a:pt x="87845" y="296204"/>
                </a:lnTo>
                <a:lnTo>
                  <a:pt x="94156" y="306050"/>
                </a:lnTo>
                <a:lnTo>
                  <a:pt x="89994" y="306050"/>
                </a:lnTo>
                <a:lnTo>
                  <a:pt x="85778" y="299359"/>
                </a:lnTo>
                <a:close/>
                <a:moveTo>
                  <a:pt x="111578" y="299359"/>
                </a:moveTo>
                <a:lnTo>
                  <a:pt x="107362" y="306050"/>
                </a:lnTo>
                <a:lnTo>
                  <a:pt x="103200" y="306050"/>
                </a:lnTo>
                <a:lnTo>
                  <a:pt x="109511" y="296204"/>
                </a:lnTo>
                <a:lnTo>
                  <a:pt x="103608" y="287010"/>
                </a:lnTo>
                <a:lnTo>
                  <a:pt x="107770" y="287010"/>
                </a:lnTo>
                <a:lnTo>
                  <a:pt x="111578" y="292994"/>
                </a:lnTo>
                <a:lnTo>
                  <a:pt x="115386" y="287010"/>
                </a:lnTo>
                <a:lnTo>
                  <a:pt x="119548" y="287010"/>
                </a:lnTo>
                <a:lnTo>
                  <a:pt x="113645" y="296204"/>
                </a:lnTo>
                <a:lnTo>
                  <a:pt x="119956" y="306050"/>
                </a:lnTo>
                <a:lnTo>
                  <a:pt x="115794" y="306050"/>
                </a:lnTo>
                <a:lnTo>
                  <a:pt x="111578" y="299359"/>
                </a:lnTo>
                <a:close/>
                <a:moveTo>
                  <a:pt x="137378" y="299359"/>
                </a:moveTo>
                <a:lnTo>
                  <a:pt x="133162" y="306050"/>
                </a:lnTo>
                <a:lnTo>
                  <a:pt x="129000" y="306050"/>
                </a:lnTo>
                <a:lnTo>
                  <a:pt x="135311" y="296204"/>
                </a:lnTo>
                <a:lnTo>
                  <a:pt x="129408" y="287010"/>
                </a:lnTo>
                <a:lnTo>
                  <a:pt x="133570" y="287010"/>
                </a:lnTo>
                <a:lnTo>
                  <a:pt x="137378" y="292994"/>
                </a:lnTo>
                <a:lnTo>
                  <a:pt x="141186" y="287010"/>
                </a:lnTo>
                <a:lnTo>
                  <a:pt x="145348" y="287010"/>
                </a:lnTo>
                <a:lnTo>
                  <a:pt x="139445" y="296204"/>
                </a:lnTo>
                <a:lnTo>
                  <a:pt x="145756" y="306050"/>
                </a:lnTo>
                <a:lnTo>
                  <a:pt x="141594" y="306050"/>
                </a:lnTo>
                <a:lnTo>
                  <a:pt x="137378" y="299359"/>
                </a:lnTo>
                <a:close/>
                <a:moveTo>
                  <a:pt x="163178" y="299359"/>
                </a:moveTo>
                <a:lnTo>
                  <a:pt x="158962" y="306050"/>
                </a:lnTo>
                <a:lnTo>
                  <a:pt x="154800" y="306050"/>
                </a:lnTo>
                <a:lnTo>
                  <a:pt x="161111" y="296204"/>
                </a:lnTo>
                <a:lnTo>
                  <a:pt x="155208" y="287010"/>
                </a:lnTo>
                <a:lnTo>
                  <a:pt x="159370" y="287010"/>
                </a:lnTo>
                <a:lnTo>
                  <a:pt x="163178" y="292994"/>
                </a:lnTo>
                <a:lnTo>
                  <a:pt x="166986" y="287010"/>
                </a:lnTo>
                <a:lnTo>
                  <a:pt x="171148" y="287010"/>
                </a:lnTo>
                <a:lnTo>
                  <a:pt x="165245" y="296204"/>
                </a:lnTo>
                <a:lnTo>
                  <a:pt x="171556" y="306050"/>
                </a:lnTo>
                <a:lnTo>
                  <a:pt x="167394" y="306050"/>
                </a:lnTo>
                <a:lnTo>
                  <a:pt x="163178" y="299359"/>
                </a:lnTo>
                <a:close/>
                <a:moveTo>
                  <a:pt x="188978" y="299359"/>
                </a:moveTo>
                <a:lnTo>
                  <a:pt x="184762" y="306050"/>
                </a:lnTo>
                <a:lnTo>
                  <a:pt x="180601" y="306050"/>
                </a:lnTo>
                <a:lnTo>
                  <a:pt x="186911" y="296204"/>
                </a:lnTo>
                <a:lnTo>
                  <a:pt x="181009" y="287010"/>
                </a:lnTo>
                <a:lnTo>
                  <a:pt x="185170" y="287010"/>
                </a:lnTo>
                <a:lnTo>
                  <a:pt x="188978" y="292994"/>
                </a:lnTo>
                <a:lnTo>
                  <a:pt x="192786" y="287010"/>
                </a:lnTo>
                <a:lnTo>
                  <a:pt x="196948" y="287010"/>
                </a:lnTo>
                <a:lnTo>
                  <a:pt x="191045" y="296204"/>
                </a:lnTo>
                <a:lnTo>
                  <a:pt x="197356" y="306050"/>
                </a:lnTo>
                <a:lnTo>
                  <a:pt x="193194" y="306050"/>
                </a:lnTo>
                <a:lnTo>
                  <a:pt x="188978" y="299359"/>
                </a:lnTo>
                <a:close/>
                <a:moveTo>
                  <a:pt x="214778" y="299359"/>
                </a:moveTo>
                <a:lnTo>
                  <a:pt x="210562" y="306050"/>
                </a:lnTo>
                <a:lnTo>
                  <a:pt x="206401" y="306050"/>
                </a:lnTo>
                <a:lnTo>
                  <a:pt x="212711" y="296204"/>
                </a:lnTo>
                <a:lnTo>
                  <a:pt x="206809" y="287010"/>
                </a:lnTo>
                <a:lnTo>
                  <a:pt x="210970" y="287010"/>
                </a:lnTo>
                <a:lnTo>
                  <a:pt x="214778" y="292994"/>
                </a:lnTo>
                <a:lnTo>
                  <a:pt x="218586" y="287010"/>
                </a:lnTo>
                <a:lnTo>
                  <a:pt x="222748" y="287010"/>
                </a:lnTo>
                <a:lnTo>
                  <a:pt x="216846" y="296204"/>
                </a:lnTo>
                <a:lnTo>
                  <a:pt x="223156" y="306050"/>
                </a:lnTo>
                <a:lnTo>
                  <a:pt x="218994" y="306050"/>
                </a:lnTo>
                <a:lnTo>
                  <a:pt x="214778" y="299359"/>
                </a:lnTo>
                <a:close/>
                <a:moveTo>
                  <a:pt x="240578" y="299359"/>
                </a:moveTo>
                <a:lnTo>
                  <a:pt x="236362" y="306050"/>
                </a:lnTo>
                <a:lnTo>
                  <a:pt x="232201" y="306050"/>
                </a:lnTo>
                <a:lnTo>
                  <a:pt x="238511" y="296204"/>
                </a:lnTo>
                <a:lnTo>
                  <a:pt x="232609" y="287010"/>
                </a:lnTo>
                <a:lnTo>
                  <a:pt x="236770" y="287010"/>
                </a:lnTo>
                <a:lnTo>
                  <a:pt x="240578" y="292994"/>
                </a:lnTo>
                <a:lnTo>
                  <a:pt x="244386" y="287010"/>
                </a:lnTo>
                <a:lnTo>
                  <a:pt x="248548" y="287010"/>
                </a:lnTo>
                <a:lnTo>
                  <a:pt x="242646" y="296204"/>
                </a:lnTo>
                <a:lnTo>
                  <a:pt x="248956" y="306050"/>
                </a:lnTo>
                <a:lnTo>
                  <a:pt x="244794" y="306050"/>
                </a:lnTo>
                <a:lnTo>
                  <a:pt x="240578" y="299359"/>
                </a:lnTo>
                <a:close/>
                <a:moveTo>
                  <a:pt x="266378" y="299359"/>
                </a:moveTo>
                <a:lnTo>
                  <a:pt x="262162" y="306050"/>
                </a:lnTo>
                <a:lnTo>
                  <a:pt x="258001" y="306050"/>
                </a:lnTo>
                <a:lnTo>
                  <a:pt x="264311" y="296204"/>
                </a:lnTo>
                <a:lnTo>
                  <a:pt x="258409" y="287010"/>
                </a:lnTo>
                <a:lnTo>
                  <a:pt x="262570" y="287010"/>
                </a:lnTo>
                <a:lnTo>
                  <a:pt x="266378" y="292994"/>
                </a:lnTo>
                <a:lnTo>
                  <a:pt x="270187" y="287010"/>
                </a:lnTo>
                <a:lnTo>
                  <a:pt x="274348" y="287010"/>
                </a:lnTo>
                <a:lnTo>
                  <a:pt x="268446" y="296204"/>
                </a:lnTo>
                <a:lnTo>
                  <a:pt x="274756" y="306050"/>
                </a:lnTo>
                <a:lnTo>
                  <a:pt x="270595" y="306050"/>
                </a:lnTo>
                <a:lnTo>
                  <a:pt x="266378" y="299359"/>
                </a:lnTo>
                <a:close/>
                <a:moveTo>
                  <a:pt x="292179" y="299359"/>
                </a:moveTo>
                <a:lnTo>
                  <a:pt x="287962" y="306050"/>
                </a:lnTo>
                <a:lnTo>
                  <a:pt x="283801" y="306050"/>
                </a:lnTo>
                <a:lnTo>
                  <a:pt x="290111" y="296204"/>
                </a:lnTo>
                <a:lnTo>
                  <a:pt x="284209" y="287010"/>
                </a:lnTo>
                <a:lnTo>
                  <a:pt x="288370" y="287010"/>
                </a:lnTo>
                <a:lnTo>
                  <a:pt x="292179" y="292994"/>
                </a:lnTo>
                <a:lnTo>
                  <a:pt x="295987" y="287010"/>
                </a:lnTo>
                <a:lnTo>
                  <a:pt x="300148" y="287010"/>
                </a:lnTo>
                <a:lnTo>
                  <a:pt x="294246" y="296204"/>
                </a:lnTo>
                <a:lnTo>
                  <a:pt x="300556" y="306050"/>
                </a:lnTo>
                <a:lnTo>
                  <a:pt x="296395" y="306050"/>
                </a:lnTo>
                <a:lnTo>
                  <a:pt x="292179" y="299359"/>
                </a:lnTo>
                <a:close/>
                <a:moveTo>
                  <a:pt x="317979" y="299359"/>
                </a:moveTo>
                <a:lnTo>
                  <a:pt x="313762" y="306050"/>
                </a:lnTo>
                <a:lnTo>
                  <a:pt x="309601" y="306050"/>
                </a:lnTo>
                <a:lnTo>
                  <a:pt x="315911" y="296204"/>
                </a:lnTo>
                <a:lnTo>
                  <a:pt x="310009" y="287010"/>
                </a:lnTo>
                <a:lnTo>
                  <a:pt x="314170" y="287010"/>
                </a:lnTo>
                <a:lnTo>
                  <a:pt x="317979" y="292994"/>
                </a:lnTo>
                <a:lnTo>
                  <a:pt x="321787" y="287010"/>
                </a:lnTo>
                <a:lnTo>
                  <a:pt x="325948" y="287010"/>
                </a:lnTo>
                <a:lnTo>
                  <a:pt x="320046" y="296204"/>
                </a:lnTo>
                <a:lnTo>
                  <a:pt x="326356" y="306050"/>
                </a:lnTo>
                <a:lnTo>
                  <a:pt x="322195" y="306050"/>
                </a:lnTo>
                <a:lnTo>
                  <a:pt x="317979" y="299359"/>
                </a:lnTo>
                <a:close/>
                <a:moveTo>
                  <a:pt x="343779" y="299359"/>
                </a:moveTo>
                <a:lnTo>
                  <a:pt x="339563" y="306050"/>
                </a:lnTo>
                <a:lnTo>
                  <a:pt x="335401" y="306050"/>
                </a:lnTo>
                <a:lnTo>
                  <a:pt x="341711" y="296204"/>
                </a:lnTo>
                <a:lnTo>
                  <a:pt x="335809" y="287010"/>
                </a:lnTo>
                <a:lnTo>
                  <a:pt x="339971" y="287010"/>
                </a:lnTo>
                <a:lnTo>
                  <a:pt x="343779" y="292994"/>
                </a:lnTo>
                <a:lnTo>
                  <a:pt x="347587" y="287010"/>
                </a:lnTo>
                <a:lnTo>
                  <a:pt x="351748" y="287010"/>
                </a:lnTo>
                <a:lnTo>
                  <a:pt x="345846" y="296204"/>
                </a:lnTo>
                <a:lnTo>
                  <a:pt x="352156" y="306050"/>
                </a:lnTo>
                <a:lnTo>
                  <a:pt x="347995" y="306050"/>
                </a:lnTo>
                <a:lnTo>
                  <a:pt x="343779" y="299359"/>
                </a:lnTo>
                <a:close/>
                <a:moveTo>
                  <a:pt x="369579" y="299359"/>
                </a:moveTo>
                <a:lnTo>
                  <a:pt x="365363" y="306050"/>
                </a:lnTo>
                <a:lnTo>
                  <a:pt x="361201" y="306050"/>
                </a:lnTo>
                <a:lnTo>
                  <a:pt x="367511" y="296204"/>
                </a:lnTo>
                <a:lnTo>
                  <a:pt x="361609" y="287010"/>
                </a:lnTo>
                <a:lnTo>
                  <a:pt x="365771" y="287010"/>
                </a:lnTo>
                <a:lnTo>
                  <a:pt x="369579" y="292994"/>
                </a:lnTo>
                <a:lnTo>
                  <a:pt x="373387" y="287010"/>
                </a:lnTo>
                <a:lnTo>
                  <a:pt x="377548" y="287010"/>
                </a:lnTo>
                <a:lnTo>
                  <a:pt x="371646" y="296204"/>
                </a:lnTo>
                <a:lnTo>
                  <a:pt x="377956" y="306050"/>
                </a:lnTo>
                <a:lnTo>
                  <a:pt x="373795" y="306050"/>
                </a:lnTo>
                <a:lnTo>
                  <a:pt x="369579" y="299359"/>
                </a:lnTo>
                <a:close/>
                <a:moveTo>
                  <a:pt x="395379" y="299359"/>
                </a:moveTo>
                <a:lnTo>
                  <a:pt x="391163" y="306050"/>
                </a:lnTo>
                <a:lnTo>
                  <a:pt x="387001" y="306050"/>
                </a:lnTo>
                <a:lnTo>
                  <a:pt x="393312" y="296204"/>
                </a:lnTo>
                <a:lnTo>
                  <a:pt x="387409" y="287010"/>
                </a:lnTo>
                <a:lnTo>
                  <a:pt x="391571" y="287010"/>
                </a:lnTo>
                <a:lnTo>
                  <a:pt x="395379" y="292994"/>
                </a:lnTo>
                <a:lnTo>
                  <a:pt x="399187" y="287010"/>
                </a:lnTo>
                <a:lnTo>
                  <a:pt x="403348" y="287010"/>
                </a:lnTo>
                <a:lnTo>
                  <a:pt x="397446" y="296204"/>
                </a:lnTo>
                <a:lnTo>
                  <a:pt x="403756" y="306050"/>
                </a:lnTo>
                <a:lnTo>
                  <a:pt x="399595" y="306050"/>
                </a:lnTo>
                <a:lnTo>
                  <a:pt x="395379" y="299359"/>
                </a:lnTo>
                <a:close/>
                <a:moveTo>
                  <a:pt x="421179" y="299359"/>
                </a:moveTo>
                <a:lnTo>
                  <a:pt x="416963" y="306050"/>
                </a:lnTo>
                <a:lnTo>
                  <a:pt x="412801" y="306050"/>
                </a:lnTo>
                <a:lnTo>
                  <a:pt x="419112" y="296204"/>
                </a:lnTo>
                <a:lnTo>
                  <a:pt x="413209" y="287010"/>
                </a:lnTo>
                <a:lnTo>
                  <a:pt x="417371" y="287010"/>
                </a:lnTo>
                <a:lnTo>
                  <a:pt x="421179" y="292994"/>
                </a:lnTo>
                <a:lnTo>
                  <a:pt x="424987" y="287010"/>
                </a:lnTo>
                <a:lnTo>
                  <a:pt x="429149" y="287010"/>
                </a:lnTo>
                <a:lnTo>
                  <a:pt x="423246" y="296204"/>
                </a:lnTo>
                <a:lnTo>
                  <a:pt x="429557" y="306050"/>
                </a:lnTo>
                <a:lnTo>
                  <a:pt x="425395" y="306050"/>
                </a:lnTo>
                <a:lnTo>
                  <a:pt x="421179" y="299359"/>
                </a:lnTo>
                <a:close/>
                <a:moveTo>
                  <a:pt x="446979" y="299359"/>
                </a:moveTo>
                <a:lnTo>
                  <a:pt x="442763" y="306050"/>
                </a:lnTo>
                <a:lnTo>
                  <a:pt x="438601" y="306050"/>
                </a:lnTo>
                <a:lnTo>
                  <a:pt x="444912" y="296204"/>
                </a:lnTo>
                <a:lnTo>
                  <a:pt x="439009" y="287010"/>
                </a:lnTo>
                <a:lnTo>
                  <a:pt x="443171" y="287010"/>
                </a:lnTo>
                <a:lnTo>
                  <a:pt x="446979" y="292994"/>
                </a:lnTo>
                <a:lnTo>
                  <a:pt x="450787" y="287010"/>
                </a:lnTo>
                <a:lnTo>
                  <a:pt x="454949" y="287010"/>
                </a:lnTo>
                <a:lnTo>
                  <a:pt x="449046" y="296204"/>
                </a:lnTo>
                <a:lnTo>
                  <a:pt x="455357" y="306050"/>
                </a:lnTo>
                <a:lnTo>
                  <a:pt x="451195" y="306050"/>
                </a:lnTo>
                <a:lnTo>
                  <a:pt x="446979" y="299359"/>
                </a:lnTo>
                <a:close/>
                <a:moveTo>
                  <a:pt x="472779" y="299359"/>
                </a:moveTo>
                <a:lnTo>
                  <a:pt x="468563" y="306050"/>
                </a:lnTo>
                <a:lnTo>
                  <a:pt x="464401" y="306050"/>
                </a:lnTo>
                <a:lnTo>
                  <a:pt x="470712" y="296204"/>
                </a:lnTo>
                <a:lnTo>
                  <a:pt x="464809" y="287010"/>
                </a:lnTo>
                <a:lnTo>
                  <a:pt x="468971" y="287010"/>
                </a:lnTo>
                <a:lnTo>
                  <a:pt x="472779" y="292994"/>
                </a:lnTo>
                <a:lnTo>
                  <a:pt x="476587" y="287010"/>
                </a:lnTo>
                <a:lnTo>
                  <a:pt x="480749" y="287010"/>
                </a:lnTo>
                <a:lnTo>
                  <a:pt x="474846" y="296204"/>
                </a:lnTo>
                <a:lnTo>
                  <a:pt x="481157" y="306050"/>
                </a:lnTo>
                <a:lnTo>
                  <a:pt x="476995" y="306050"/>
                </a:lnTo>
                <a:lnTo>
                  <a:pt x="472779" y="299359"/>
                </a:lnTo>
                <a:close/>
                <a:moveTo>
                  <a:pt x="498579" y="299359"/>
                </a:moveTo>
                <a:lnTo>
                  <a:pt x="494363" y="306050"/>
                </a:lnTo>
                <a:lnTo>
                  <a:pt x="490201" y="306050"/>
                </a:lnTo>
                <a:lnTo>
                  <a:pt x="496512" y="296204"/>
                </a:lnTo>
                <a:lnTo>
                  <a:pt x="490609" y="287010"/>
                </a:lnTo>
                <a:lnTo>
                  <a:pt x="494771" y="287010"/>
                </a:lnTo>
                <a:lnTo>
                  <a:pt x="498579" y="292994"/>
                </a:lnTo>
                <a:lnTo>
                  <a:pt x="502387" y="287010"/>
                </a:lnTo>
                <a:lnTo>
                  <a:pt x="506549" y="287010"/>
                </a:lnTo>
                <a:lnTo>
                  <a:pt x="500646" y="296204"/>
                </a:lnTo>
                <a:lnTo>
                  <a:pt x="506957" y="306050"/>
                </a:lnTo>
                <a:lnTo>
                  <a:pt x="502795" y="306050"/>
                </a:lnTo>
                <a:lnTo>
                  <a:pt x="498579" y="299359"/>
                </a:lnTo>
                <a:close/>
                <a:moveTo>
                  <a:pt x="8378" y="328060"/>
                </a:moveTo>
                <a:lnTo>
                  <a:pt x="4162" y="334751"/>
                </a:lnTo>
                <a:lnTo>
                  <a:pt x="0" y="334751"/>
                </a:lnTo>
                <a:lnTo>
                  <a:pt x="6310" y="324904"/>
                </a:lnTo>
                <a:lnTo>
                  <a:pt x="408" y="315710"/>
                </a:lnTo>
                <a:lnTo>
                  <a:pt x="4570" y="315710"/>
                </a:lnTo>
                <a:lnTo>
                  <a:pt x="8378" y="321695"/>
                </a:lnTo>
                <a:lnTo>
                  <a:pt x="12186" y="315710"/>
                </a:lnTo>
                <a:lnTo>
                  <a:pt x="16347" y="315710"/>
                </a:lnTo>
                <a:lnTo>
                  <a:pt x="10445" y="324904"/>
                </a:lnTo>
                <a:lnTo>
                  <a:pt x="16755" y="334751"/>
                </a:lnTo>
                <a:lnTo>
                  <a:pt x="12594" y="334751"/>
                </a:lnTo>
                <a:lnTo>
                  <a:pt x="8378" y="328060"/>
                </a:lnTo>
                <a:close/>
                <a:moveTo>
                  <a:pt x="34178" y="328060"/>
                </a:moveTo>
                <a:lnTo>
                  <a:pt x="29962" y="334751"/>
                </a:lnTo>
                <a:lnTo>
                  <a:pt x="25800" y="334751"/>
                </a:lnTo>
                <a:lnTo>
                  <a:pt x="32110" y="324904"/>
                </a:lnTo>
                <a:lnTo>
                  <a:pt x="26208" y="315710"/>
                </a:lnTo>
                <a:lnTo>
                  <a:pt x="30370" y="315710"/>
                </a:lnTo>
                <a:lnTo>
                  <a:pt x="34178" y="321695"/>
                </a:lnTo>
                <a:lnTo>
                  <a:pt x="37986" y="315710"/>
                </a:lnTo>
                <a:lnTo>
                  <a:pt x="42147" y="315710"/>
                </a:lnTo>
                <a:lnTo>
                  <a:pt x="36245" y="324904"/>
                </a:lnTo>
                <a:lnTo>
                  <a:pt x="42555" y="334751"/>
                </a:lnTo>
                <a:lnTo>
                  <a:pt x="38394" y="334751"/>
                </a:lnTo>
                <a:lnTo>
                  <a:pt x="34178" y="328060"/>
                </a:lnTo>
                <a:close/>
                <a:moveTo>
                  <a:pt x="59978" y="328060"/>
                </a:moveTo>
                <a:lnTo>
                  <a:pt x="55762" y="334751"/>
                </a:lnTo>
                <a:lnTo>
                  <a:pt x="51600" y="334751"/>
                </a:lnTo>
                <a:lnTo>
                  <a:pt x="57911" y="324904"/>
                </a:lnTo>
                <a:lnTo>
                  <a:pt x="52008" y="315710"/>
                </a:lnTo>
                <a:lnTo>
                  <a:pt x="56170" y="315710"/>
                </a:lnTo>
                <a:lnTo>
                  <a:pt x="59978" y="321695"/>
                </a:lnTo>
                <a:lnTo>
                  <a:pt x="63786" y="315710"/>
                </a:lnTo>
                <a:lnTo>
                  <a:pt x="67948" y="315710"/>
                </a:lnTo>
                <a:lnTo>
                  <a:pt x="62045" y="324904"/>
                </a:lnTo>
                <a:lnTo>
                  <a:pt x="68356" y="334751"/>
                </a:lnTo>
                <a:lnTo>
                  <a:pt x="64194" y="334751"/>
                </a:lnTo>
                <a:lnTo>
                  <a:pt x="59978" y="328060"/>
                </a:lnTo>
                <a:close/>
                <a:moveTo>
                  <a:pt x="85778" y="328060"/>
                </a:moveTo>
                <a:lnTo>
                  <a:pt x="81562" y="334751"/>
                </a:lnTo>
                <a:lnTo>
                  <a:pt x="77400" y="334751"/>
                </a:lnTo>
                <a:lnTo>
                  <a:pt x="83711" y="324904"/>
                </a:lnTo>
                <a:lnTo>
                  <a:pt x="77808" y="315710"/>
                </a:lnTo>
                <a:lnTo>
                  <a:pt x="81970" y="315710"/>
                </a:lnTo>
                <a:lnTo>
                  <a:pt x="85778" y="321695"/>
                </a:lnTo>
                <a:lnTo>
                  <a:pt x="89586" y="315710"/>
                </a:lnTo>
                <a:lnTo>
                  <a:pt x="93748" y="315710"/>
                </a:lnTo>
                <a:lnTo>
                  <a:pt x="87845" y="324904"/>
                </a:lnTo>
                <a:lnTo>
                  <a:pt x="94156" y="334751"/>
                </a:lnTo>
                <a:lnTo>
                  <a:pt x="89994" y="334751"/>
                </a:lnTo>
                <a:lnTo>
                  <a:pt x="85778" y="328060"/>
                </a:lnTo>
                <a:close/>
                <a:moveTo>
                  <a:pt x="111578" y="328060"/>
                </a:moveTo>
                <a:lnTo>
                  <a:pt x="107362" y="334751"/>
                </a:lnTo>
                <a:lnTo>
                  <a:pt x="103200" y="334751"/>
                </a:lnTo>
                <a:lnTo>
                  <a:pt x="109511" y="324904"/>
                </a:lnTo>
                <a:lnTo>
                  <a:pt x="103608" y="315710"/>
                </a:lnTo>
                <a:lnTo>
                  <a:pt x="107770" y="315710"/>
                </a:lnTo>
                <a:lnTo>
                  <a:pt x="111578" y="321695"/>
                </a:lnTo>
                <a:lnTo>
                  <a:pt x="115386" y="315710"/>
                </a:lnTo>
                <a:lnTo>
                  <a:pt x="119548" y="315710"/>
                </a:lnTo>
                <a:lnTo>
                  <a:pt x="113645" y="324904"/>
                </a:lnTo>
                <a:lnTo>
                  <a:pt x="119956" y="334751"/>
                </a:lnTo>
                <a:lnTo>
                  <a:pt x="115794" y="334751"/>
                </a:lnTo>
                <a:lnTo>
                  <a:pt x="111578" y="328060"/>
                </a:lnTo>
                <a:close/>
                <a:moveTo>
                  <a:pt x="137378" y="328060"/>
                </a:moveTo>
                <a:lnTo>
                  <a:pt x="133162" y="334751"/>
                </a:lnTo>
                <a:lnTo>
                  <a:pt x="129000" y="334751"/>
                </a:lnTo>
                <a:lnTo>
                  <a:pt x="135311" y="324904"/>
                </a:lnTo>
                <a:lnTo>
                  <a:pt x="129408" y="315710"/>
                </a:lnTo>
                <a:lnTo>
                  <a:pt x="133570" y="315710"/>
                </a:lnTo>
                <a:lnTo>
                  <a:pt x="137378" y="321695"/>
                </a:lnTo>
                <a:lnTo>
                  <a:pt x="141186" y="315710"/>
                </a:lnTo>
                <a:lnTo>
                  <a:pt x="145348" y="315710"/>
                </a:lnTo>
                <a:lnTo>
                  <a:pt x="139445" y="324904"/>
                </a:lnTo>
                <a:lnTo>
                  <a:pt x="145756" y="334751"/>
                </a:lnTo>
                <a:lnTo>
                  <a:pt x="141594" y="334751"/>
                </a:lnTo>
                <a:lnTo>
                  <a:pt x="137378" y="328060"/>
                </a:lnTo>
                <a:close/>
                <a:moveTo>
                  <a:pt x="163178" y="328060"/>
                </a:moveTo>
                <a:lnTo>
                  <a:pt x="158962" y="334751"/>
                </a:lnTo>
                <a:lnTo>
                  <a:pt x="154800" y="334751"/>
                </a:lnTo>
                <a:lnTo>
                  <a:pt x="161111" y="324904"/>
                </a:lnTo>
                <a:lnTo>
                  <a:pt x="155208" y="315710"/>
                </a:lnTo>
                <a:lnTo>
                  <a:pt x="159370" y="315710"/>
                </a:lnTo>
                <a:lnTo>
                  <a:pt x="163178" y="321695"/>
                </a:lnTo>
                <a:lnTo>
                  <a:pt x="166986" y="315710"/>
                </a:lnTo>
                <a:lnTo>
                  <a:pt x="171148" y="315710"/>
                </a:lnTo>
                <a:lnTo>
                  <a:pt x="165245" y="324904"/>
                </a:lnTo>
                <a:lnTo>
                  <a:pt x="171556" y="334751"/>
                </a:lnTo>
                <a:lnTo>
                  <a:pt x="167394" y="334751"/>
                </a:lnTo>
                <a:lnTo>
                  <a:pt x="163178" y="328060"/>
                </a:lnTo>
                <a:close/>
                <a:moveTo>
                  <a:pt x="188978" y="328060"/>
                </a:moveTo>
                <a:lnTo>
                  <a:pt x="184762" y="334751"/>
                </a:lnTo>
                <a:lnTo>
                  <a:pt x="180601" y="334751"/>
                </a:lnTo>
                <a:lnTo>
                  <a:pt x="186911" y="324904"/>
                </a:lnTo>
                <a:lnTo>
                  <a:pt x="181009" y="315710"/>
                </a:lnTo>
                <a:lnTo>
                  <a:pt x="185170" y="315710"/>
                </a:lnTo>
                <a:lnTo>
                  <a:pt x="188978" y="321695"/>
                </a:lnTo>
                <a:lnTo>
                  <a:pt x="192786" y="315710"/>
                </a:lnTo>
                <a:lnTo>
                  <a:pt x="196948" y="315710"/>
                </a:lnTo>
                <a:lnTo>
                  <a:pt x="191045" y="324904"/>
                </a:lnTo>
                <a:lnTo>
                  <a:pt x="197356" y="334751"/>
                </a:lnTo>
                <a:lnTo>
                  <a:pt x="193194" y="334751"/>
                </a:lnTo>
                <a:lnTo>
                  <a:pt x="188978" y="328060"/>
                </a:lnTo>
                <a:close/>
                <a:moveTo>
                  <a:pt x="214778" y="328060"/>
                </a:moveTo>
                <a:lnTo>
                  <a:pt x="210562" y="334751"/>
                </a:lnTo>
                <a:lnTo>
                  <a:pt x="206401" y="334751"/>
                </a:lnTo>
                <a:lnTo>
                  <a:pt x="212711" y="324904"/>
                </a:lnTo>
                <a:lnTo>
                  <a:pt x="206809" y="315710"/>
                </a:lnTo>
                <a:lnTo>
                  <a:pt x="210970" y="315710"/>
                </a:lnTo>
                <a:lnTo>
                  <a:pt x="214778" y="321695"/>
                </a:lnTo>
                <a:lnTo>
                  <a:pt x="218586" y="315710"/>
                </a:lnTo>
                <a:lnTo>
                  <a:pt x="222748" y="315710"/>
                </a:lnTo>
                <a:lnTo>
                  <a:pt x="216846" y="324904"/>
                </a:lnTo>
                <a:lnTo>
                  <a:pt x="223156" y="334751"/>
                </a:lnTo>
                <a:lnTo>
                  <a:pt x="218994" y="334751"/>
                </a:lnTo>
                <a:lnTo>
                  <a:pt x="214778" y="328060"/>
                </a:lnTo>
                <a:close/>
                <a:moveTo>
                  <a:pt x="240578" y="328060"/>
                </a:moveTo>
                <a:lnTo>
                  <a:pt x="236362" y="334751"/>
                </a:lnTo>
                <a:lnTo>
                  <a:pt x="232201" y="334751"/>
                </a:lnTo>
                <a:lnTo>
                  <a:pt x="238511" y="324904"/>
                </a:lnTo>
                <a:lnTo>
                  <a:pt x="232609" y="315710"/>
                </a:lnTo>
                <a:lnTo>
                  <a:pt x="236770" y="315710"/>
                </a:lnTo>
                <a:lnTo>
                  <a:pt x="240578" y="321695"/>
                </a:lnTo>
                <a:lnTo>
                  <a:pt x="244386" y="315710"/>
                </a:lnTo>
                <a:lnTo>
                  <a:pt x="248548" y="315710"/>
                </a:lnTo>
                <a:lnTo>
                  <a:pt x="242646" y="324904"/>
                </a:lnTo>
                <a:lnTo>
                  <a:pt x="248956" y="334751"/>
                </a:lnTo>
                <a:lnTo>
                  <a:pt x="244794" y="334751"/>
                </a:lnTo>
                <a:lnTo>
                  <a:pt x="240578" y="328060"/>
                </a:lnTo>
                <a:close/>
                <a:moveTo>
                  <a:pt x="266378" y="328060"/>
                </a:moveTo>
                <a:lnTo>
                  <a:pt x="262162" y="334751"/>
                </a:lnTo>
                <a:lnTo>
                  <a:pt x="258001" y="334751"/>
                </a:lnTo>
                <a:lnTo>
                  <a:pt x="264311" y="324904"/>
                </a:lnTo>
                <a:lnTo>
                  <a:pt x="258409" y="315710"/>
                </a:lnTo>
                <a:lnTo>
                  <a:pt x="262570" y="315710"/>
                </a:lnTo>
                <a:lnTo>
                  <a:pt x="266378" y="321695"/>
                </a:lnTo>
                <a:lnTo>
                  <a:pt x="270187" y="315710"/>
                </a:lnTo>
                <a:lnTo>
                  <a:pt x="274348" y="315710"/>
                </a:lnTo>
                <a:lnTo>
                  <a:pt x="268446" y="324904"/>
                </a:lnTo>
                <a:lnTo>
                  <a:pt x="274756" y="334751"/>
                </a:lnTo>
                <a:lnTo>
                  <a:pt x="270595" y="334751"/>
                </a:lnTo>
                <a:lnTo>
                  <a:pt x="266378" y="328060"/>
                </a:lnTo>
                <a:close/>
                <a:moveTo>
                  <a:pt x="292179" y="328060"/>
                </a:moveTo>
                <a:lnTo>
                  <a:pt x="287962" y="334751"/>
                </a:lnTo>
                <a:lnTo>
                  <a:pt x="283801" y="334751"/>
                </a:lnTo>
                <a:lnTo>
                  <a:pt x="290111" y="324904"/>
                </a:lnTo>
                <a:lnTo>
                  <a:pt x="284209" y="315710"/>
                </a:lnTo>
                <a:lnTo>
                  <a:pt x="288370" y="315710"/>
                </a:lnTo>
                <a:lnTo>
                  <a:pt x="292179" y="321695"/>
                </a:lnTo>
                <a:lnTo>
                  <a:pt x="295987" y="315710"/>
                </a:lnTo>
                <a:lnTo>
                  <a:pt x="300148" y="315710"/>
                </a:lnTo>
                <a:lnTo>
                  <a:pt x="294246" y="324904"/>
                </a:lnTo>
                <a:lnTo>
                  <a:pt x="300556" y="334751"/>
                </a:lnTo>
                <a:lnTo>
                  <a:pt x="296395" y="334751"/>
                </a:lnTo>
                <a:lnTo>
                  <a:pt x="292179" y="328060"/>
                </a:lnTo>
                <a:close/>
                <a:moveTo>
                  <a:pt x="317979" y="328060"/>
                </a:moveTo>
                <a:lnTo>
                  <a:pt x="313762" y="334751"/>
                </a:lnTo>
                <a:lnTo>
                  <a:pt x="309601" y="334751"/>
                </a:lnTo>
                <a:lnTo>
                  <a:pt x="315911" y="324904"/>
                </a:lnTo>
                <a:lnTo>
                  <a:pt x="310009" y="315710"/>
                </a:lnTo>
                <a:lnTo>
                  <a:pt x="314170" y="315710"/>
                </a:lnTo>
                <a:lnTo>
                  <a:pt x="317979" y="321695"/>
                </a:lnTo>
                <a:lnTo>
                  <a:pt x="321787" y="315710"/>
                </a:lnTo>
                <a:lnTo>
                  <a:pt x="325948" y="315710"/>
                </a:lnTo>
                <a:lnTo>
                  <a:pt x="320046" y="324904"/>
                </a:lnTo>
                <a:lnTo>
                  <a:pt x="326356" y="334751"/>
                </a:lnTo>
                <a:lnTo>
                  <a:pt x="322195" y="334751"/>
                </a:lnTo>
                <a:lnTo>
                  <a:pt x="317979" y="328060"/>
                </a:lnTo>
                <a:close/>
                <a:moveTo>
                  <a:pt x="343779" y="328060"/>
                </a:moveTo>
                <a:lnTo>
                  <a:pt x="339563" y="334751"/>
                </a:lnTo>
                <a:lnTo>
                  <a:pt x="335401" y="334751"/>
                </a:lnTo>
                <a:lnTo>
                  <a:pt x="341711" y="324904"/>
                </a:lnTo>
                <a:lnTo>
                  <a:pt x="335809" y="315710"/>
                </a:lnTo>
                <a:lnTo>
                  <a:pt x="339971" y="315710"/>
                </a:lnTo>
                <a:lnTo>
                  <a:pt x="343779" y="321695"/>
                </a:lnTo>
                <a:lnTo>
                  <a:pt x="347587" y="315710"/>
                </a:lnTo>
                <a:lnTo>
                  <a:pt x="351748" y="315710"/>
                </a:lnTo>
                <a:lnTo>
                  <a:pt x="345846" y="324904"/>
                </a:lnTo>
                <a:lnTo>
                  <a:pt x="352156" y="334751"/>
                </a:lnTo>
                <a:lnTo>
                  <a:pt x="347995" y="334751"/>
                </a:lnTo>
                <a:lnTo>
                  <a:pt x="343779" y="328060"/>
                </a:lnTo>
                <a:close/>
                <a:moveTo>
                  <a:pt x="369579" y="328060"/>
                </a:moveTo>
                <a:lnTo>
                  <a:pt x="365363" y="334751"/>
                </a:lnTo>
                <a:lnTo>
                  <a:pt x="361201" y="334751"/>
                </a:lnTo>
                <a:lnTo>
                  <a:pt x="367511" y="324904"/>
                </a:lnTo>
                <a:lnTo>
                  <a:pt x="361609" y="315710"/>
                </a:lnTo>
                <a:lnTo>
                  <a:pt x="365771" y="315710"/>
                </a:lnTo>
                <a:lnTo>
                  <a:pt x="369579" y="321695"/>
                </a:lnTo>
                <a:lnTo>
                  <a:pt x="373387" y="315710"/>
                </a:lnTo>
                <a:lnTo>
                  <a:pt x="377548" y="315710"/>
                </a:lnTo>
                <a:lnTo>
                  <a:pt x="371646" y="324904"/>
                </a:lnTo>
                <a:lnTo>
                  <a:pt x="377956" y="334751"/>
                </a:lnTo>
                <a:lnTo>
                  <a:pt x="373795" y="334751"/>
                </a:lnTo>
                <a:lnTo>
                  <a:pt x="369579" y="328060"/>
                </a:lnTo>
                <a:close/>
                <a:moveTo>
                  <a:pt x="395379" y="328060"/>
                </a:moveTo>
                <a:lnTo>
                  <a:pt x="391163" y="334751"/>
                </a:lnTo>
                <a:lnTo>
                  <a:pt x="387001" y="334751"/>
                </a:lnTo>
                <a:lnTo>
                  <a:pt x="393312" y="324904"/>
                </a:lnTo>
                <a:lnTo>
                  <a:pt x="387409" y="315710"/>
                </a:lnTo>
                <a:lnTo>
                  <a:pt x="391571" y="315710"/>
                </a:lnTo>
                <a:lnTo>
                  <a:pt x="395379" y="321695"/>
                </a:lnTo>
                <a:lnTo>
                  <a:pt x="399187" y="315710"/>
                </a:lnTo>
                <a:lnTo>
                  <a:pt x="403348" y="315710"/>
                </a:lnTo>
                <a:lnTo>
                  <a:pt x="397446" y="324904"/>
                </a:lnTo>
                <a:lnTo>
                  <a:pt x="403756" y="334751"/>
                </a:lnTo>
                <a:lnTo>
                  <a:pt x="399595" y="334751"/>
                </a:lnTo>
                <a:lnTo>
                  <a:pt x="395379" y="328060"/>
                </a:lnTo>
                <a:close/>
                <a:moveTo>
                  <a:pt x="421179" y="328060"/>
                </a:moveTo>
                <a:lnTo>
                  <a:pt x="416963" y="334751"/>
                </a:lnTo>
                <a:lnTo>
                  <a:pt x="412801" y="334751"/>
                </a:lnTo>
                <a:lnTo>
                  <a:pt x="419112" y="324904"/>
                </a:lnTo>
                <a:lnTo>
                  <a:pt x="413209" y="315710"/>
                </a:lnTo>
                <a:lnTo>
                  <a:pt x="417371" y="315710"/>
                </a:lnTo>
                <a:lnTo>
                  <a:pt x="421179" y="321695"/>
                </a:lnTo>
                <a:lnTo>
                  <a:pt x="424987" y="315710"/>
                </a:lnTo>
                <a:lnTo>
                  <a:pt x="429149" y="315710"/>
                </a:lnTo>
                <a:lnTo>
                  <a:pt x="423246" y="324904"/>
                </a:lnTo>
                <a:lnTo>
                  <a:pt x="429557" y="334751"/>
                </a:lnTo>
                <a:lnTo>
                  <a:pt x="425395" y="334751"/>
                </a:lnTo>
                <a:lnTo>
                  <a:pt x="421179" y="328060"/>
                </a:lnTo>
                <a:close/>
                <a:moveTo>
                  <a:pt x="446979" y="328060"/>
                </a:moveTo>
                <a:lnTo>
                  <a:pt x="442763" y="334751"/>
                </a:lnTo>
                <a:lnTo>
                  <a:pt x="438601" y="334751"/>
                </a:lnTo>
                <a:lnTo>
                  <a:pt x="444912" y="324904"/>
                </a:lnTo>
                <a:lnTo>
                  <a:pt x="439009" y="315710"/>
                </a:lnTo>
                <a:lnTo>
                  <a:pt x="443171" y="315710"/>
                </a:lnTo>
                <a:lnTo>
                  <a:pt x="446979" y="321695"/>
                </a:lnTo>
                <a:lnTo>
                  <a:pt x="450787" y="315710"/>
                </a:lnTo>
                <a:lnTo>
                  <a:pt x="454949" y="315710"/>
                </a:lnTo>
                <a:lnTo>
                  <a:pt x="449046" y="324904"/>
                </a:lnTo>
                <a:lnTo>
                  <a:pt x="455357" y="334751"/>
                </a:lnTo>
                <a:lnTo>
                  <a:pt x="451195" y="334751"/>
                </a:lnTo>
                <a:lnTo>
                  <a:pt x="446979" y="328060"/>
                </a:lnTo>
                <a:close/>
                <a:moveTo>
                  <a:pt x="472779" y="328060"/>
                </a:moveTo>
                <a:lnTo>
                  <a:pt x="468563" y="334751"/>
                </a:lnTo>
                <a:lnTo>
                  <a:pt x="464401" y="334751"/>
                </a:lnTo>
                <a:lnTo>
                  <a:pt x="470712" y="324904"/>
                </a:lnTo>
                <a:lnTo>
                  <a:pt x="464809" y="315710"/>
                </a:lnTo>
                <a:lnTo>
                  <a:pt x="468971" y="315710"/>
                </a:lnTo>
                <a:lnTo>
                  <a:pt x="472779" y="321695"/>
                </a:lnTo>
                <a:lnTo>
                  <a:pt x="476587" y="315710"/>
                </a:lnTo>
                <a:lnTo>
                  <a:pt x="480749" y="315710"/>
                </a:lnTo>
                <a:lnTo>
                  <a:pt x="474846" y="324904"/>
                </a:lnTo>
                <a:lnTo>
                  <a:pt x="481157" y="334751"/>
                </a:lnTo>
                <a:lnTo>
                  <a:pt x="476995" y="334751"/>
                </a:lnTo>
                <a:lnTo>
                  <a:pt x="472779" y="328060"/>
                </a:lnTo>
                <a:close/>
                <a:moveTo>
                  <a:pt x="498579" y="328060"/>
                </a:moveTo>
                <a:lnTo>
                  <a:pt x="494363" y="334751"/>
                </a:lnTo>
                <a:lnTo>
                  <a:pt x="490201" y="334751"/>
                </a:lnTo>
                <a:lnTo>
                  <a:pt x="496512" y="324904"/>
                </a:lnTo>
                <a:lnTo>
                  <a:pt x="490609" y="315710"/>
                </a:lnTo>
                <a:lnTo>
                  <a:pt x="494771" y="315710"/>
                </a:lnTo>
                <a:lnTo>
                  <a:pt x="498579" y="321695"/>
                </a:lnTo>
                <a:lnTo>
                  <a:pt x="502387" y="315710"/>
                </a:lnTo>
                <a:lnTo>
                  <a:pt x="506549" y="315710"/>
                </a:lnTo>
                <a:lnTo>
                  <a:pt x="500646" y="324904"/>
                </a:lnTo>
                <a:lnTo>
                  <a:pt x="506957" y="334751"/>
                </a:lnTo>
                <a:lnTo>
                  <a:pt x="502795" y="334751"/>
                </a:lnTo>
                <a:lnTo>
                  <a:pt x="498579" y="328060"/>
                </a:lnTo>
                <a:close/>
                <a:moveTo>
                  <a:pt x="8378" y="356761"/>
                </a:moveTo>
                <a:lnTo>
                  <a:pt x="4162" y="363452"/>
                </a:lnTo>
                <a:lnTo>
                  <a:pt x="0" y="363452"/>
                </a:lnTo>
                <a:lnTo>
                  <a:pt x="6310" y="353605"/>
                </a:lnTo>
                <a:lnTo>
                  <a:pt x="408" y="344412"/>
                </a:lnTo>
                <a:lnTo>
                  <a:pt x="4570" y="344412"/>
                </a:lnTo>
                <a:lnTo>
                  <a:pt x="8378" y="350396"/>
                </a:lnTo>
                <a:lnTo>
                  <a:pt x="12186" y="344412"/>
                </a:lnTo>
                <a:lnTo>
                  <a:pt x="16347" y="344412"/>
                </a:lnTo>
                <a:lnTo>
                  <a:pt x="10445" y="353605"/>
                </a:lnTo>
                <a:lnTo>
                  <a:pt x="16755" y="363452"/>
                </a:lnTo>
                <a:lnTo>
                  <a:pt x="12594" y="363452"/>
                </a:lnTo>
                <a:lnTo>
                  <a:pt x="8378" y="356761"/>
                </a:lnTo>
                <a:close/>
                <a:moveTo>
                  <a:pt x="34178" y="356761"/>
                </a:moveTo>
                <a:lnTo>
                  <a:pt x="29962" y="363452"/>
                </a:lnTo>
                <a:lnTo>
                  <a:pt x="25800" y="363452"/>
                </a:lnTo>
                <a:lnTo>
                  <a:pt x="32110" y="353605"/>
                </a:lnTo>
                <a:lnTo>
                  <a:pt x="26208" y="344412"/>
                </a:lnTo>
                <a:lnTo>
                  <a:pt x="30370" y="344412"/>
                </a:lnTo>
                <a:lnTo>
                  <a:pt x="34178" y="350396"/>
                </a:lnTo>
                <a:lnTo>
                  <a:pt x="37986" y="344412"/>
                </a:lnTo>
                <a:lnTo>
                  <a:pt x="42147" y="344412"/>
                </a:lnTo>
                <a:lnTo>
                  <a:pt x="36245" y="353605"/>
                </a:lnTo>
                <a:lnTo>
                  <a:pt x="42555" y="363452"/>
                </a:lnTo>
                <a:lnTo>
                  <a:pt x="38394" y="363452"/>
                </a:lnTo>
                <a:lnTo>
                  <a:pt x="34178" y="356761"/>
                </a:lnTo>
                <a:close/>
                <a:moveTo>
                  <a:pt x="59978" y="356761"/>
                </a:moveTo>
                <a:lnTo>
                  <a:pt x="55762" y="363452"/>
                </a:lnTo>
                <a:lnTo>
                  <a:pt x="51600" y="363452"/>
                </a:lnTo>
                <a:lnTo>
                  <a:pt x="57911" y="353605"/>
                </a:lnTo>
                <a:lnTo>
                  <a:pt x="52008" y="344412"/>
                </a:lnTo>
                <a:lnTo>
                  <a:pt x="56170" y="344412"/>
                </a:lnTo>
                <a:lnTo>
                  <a:pt x="59978" y="350396"/>
                </a:lnTo>
                <a:lnTo>
                  <a:pt x="63786" y="344412"/>
                </a:lnTo>
                <a:lnTo>
                  <a:pt x="67948" y="344412"/>
                </a:lnTo>
                <a:lnTo>
                  <a:pt x="62045" y="353605"/>
                </a:lnTo>
                <a:lnTo>
                  <a:pt x="68356" y="363452"/>
                </a:lnTo>
                <a:lnTo>
                  <a:pt x="64194" y="363452"/>
                </a:lnTo>
                <a:lnTo>
                  <a:pt x="59978" y="356761"/>
                </a:lnTo>
                <a:close/>
                <a:moveTo>
                  <a:pt x="85778" y="356761"/>
                </a:moveTo>
                <a:lnTo>
                  <a:pt x="81562" y="363452"/>
                </a:lnTo>
                <a:lnTo>
                  <a:pt x="77400" y="363452"/>
                </a:lnTo>
                <a:lnTo>
                  <a:pt x="83711" y="353605"/>
                </a:lnTo>
                <a:lnTo>
                  <a:pt x="77808" y="344412"/>
                </a:lnTo>
                <a:lnTo>
                  <a:pt x="81970" y="344412"/>
                </a:lnTo>
                <a:lnTo>
                  <a:pt x="85778" y="350396"/>
                </a:lnTo>
                <a:lnTo>
                  <a:pt x="89586" y="344412"/>
                </a:lnTo>
                <a:lnTo>
                  <a:pt x="93748" y="344412"/>
                </a:lnTo>
                <a:lnTo>
                  <a:pt x="87845" y="353605"/>
                </a:lnTo>
                <a:lnTo>
                  <a:pt x="94156" y="363452"/>
                </a:lnTo>
                <a:lnTo>
                  <a:pt x="89994" y="363452"/>
                </a:lnTo>
                <a:lnTo>
                  <a:pt x="85778" y="356761"/>
                </a:lnTo>
                <a:close/>
                <a:moveTo>
                  <a:pt x="111578" y="356761"/>
                </a:moveTo>
                <a:lnTo>
                  <a:pt x="107362" y="363452"/>
                </a:lnTo>
                <a:lnTo>
                  <a:pt x="103200" y="363452"/>
                </a:lnTo>
                <a:lnTo>
                  <a:pt x="109511" y="353605"/>
                </a:lnTo>
                <a:lnTo>
                  <a:pt x="103608" y="344412"/>
                </a:lnTo>
                <a:lnTo>
                  <a:pt x="107770" y="344412"/>
                </a:lnTo>
                <a:lnTo>
                  <a:pt x="111578" y="350396"/>
                </a:lnTo>
                <a:lnTo>
                  <a:pt x="115386" y="344412"/>
                </a:lnTo>
                <a:lnTo>
                  <a:pt x="119548" y="344412"/>
                </a:lnTo>
                <a:lnTo>
                  <a:pt x="113645" y="353605"/>
                </a:lnTo>
                <a:lnTo>
                  <a:pt x="119956" y="363452"/>
                </a:lnTo>
                <a:lnTo>
                  <a:pt x="115794" y="363452"/>
                </a:lnTo>
                <a:lnTo>
                  <a:pt x="111578" y="356761"/>
                </a:lnTo>
                <a:close/>
                <a:moveTo>
                  <a:pt x="137378" y="356761"/>
                </a:moveTo>
                <a:lnTo>
                  <a:pt x="133162" y="363452"/>
                </a:lnTo>
                <a:lnTo>
                  <a:pt x="129000" y="363452"/>
                </a:lnTo>
                <a:lnTo>
                  <a:pt x="135311" y="353605"/>
                </a:lnTo>
                <a:lnTo>
                  <a:pt x="129408" y="344412"/>
                </a:lnTo>
                <a:lnTo>
                  <a:pt x="133570" y="344412"/>
                </a:lnTo>
                <a:lnTo>
                  <a:pt x="137378" y="350396"/>
                </a:lnTo>
                <a:lnTo>
                  <a:pt x="141186" y="344412"/>
                </a:lnTo>
                <a:lnTo>
                  <a:pt x="145348" y="344412"/>
                </a:lnTo>
                <a:lnTo>
                  <a:pt x="139445" y="353605"/>
                </a:lnTo>
                <a:lnTo>
                  <a:pt x="145756" y="363452"/>
                </a:lnTo>
                <a:lnTo>
                  <a:pt x="141594" y="363452"/>
                </a:lnTo>
                <a:lnTo>
                  <a:pt x="137378" y="356761"/>
                </a:lnTo>
                <a:close/>
                <a:moveTo>
                  <a:pt x="163178" y="356761"/>
                </a:moveTo>
                <a:lnTo>
                  <a:pt x="158962" y="363452"/>
                </a:lnTo>
                <a:lnTo>
                  <a:pt x="154800" y="363452"/>
                </a:lnTo>
                <a:lnTo>
                  <a:pt x="161111" y="353605"/>
                </a:lnTo>
                <a:lnTo>
                  <a:pt x="155208" y="344412"/>
                </a:lnTo>
                <a:lnTo>
                  <a:pt x="159370" y="344412"/>
                </a:lnTo>
                <a:lnTo>
                  <a:pt x="163178" y="350396"/>
                </a:lnTo>
                <a:lnTo>
                  <a:pt x="166986" y="344412"/>
                </a:lnTo>
                <a:lnTo>
                  <a:pt x="171148" y="344412"/>
                </a:lnTo>
                <a:lnTo>
                  <a:pt x="165245" y="353605"/>
                </a:lnTo>
                <a:lnTo>
                  <a:pt x="171556" y="363452"/>
                </a:lnTo>
                <a:lnTo>
                  <a:pt x="167394" y="363452"/>
                </a:lnTo>
                <a:lnTo>
                  <a:pt x="163178" y="356761"/>
                </a:lnTo>
                <a:close/>
                <a:moveTo>
                  <a:pt x="188978" y="356761"/>
                </a:moveTo>
                <a:lnTo>
                  <a:pt x="184762" y="363452"/>
                </a:lnTo>
                <a:lnTo>
                  <a:pt x="180601" y="363452"/>
                </a:lnTo>
                <a:lnTo>
                  <a:pt x="186911" y="353605"/>
                </a:lnTo>
                <a:lnTo>
                  <a:pt x="181009" y="344412"/>
                </a:lnTo>
                <a:lnTo>
                  <a:pt x="185170" y="344412"/>
                </a:lnTo>
                <a:lnTo>
                  <a:pt x="188978" y="350396"/>
                </a:lnTo>
                <a:lnTo>
                  <a:pt x="192786" y="344412"/>
                </a:lnTo>
                <a:lnTo>
                  <a:pt x="196948" y="344412"/>
                </a:lnTo>
                <a:lnTo>
                  <a:pt x="191045" y="353605"/>
                </a:lnTo>
                <a:lnTo>
                  <a:pt x="197356" y="363452"/>
                </a:lnTo>
                <a:lnTo>
                  <a:pt x="193194" y="363452"/>
                </a:lnTo>
                <a:lnTo>
                  <a:pt x="188978" y="356761"/>
                </a:lnTo>
                <a:close/>
                <a:moveTo>
                  <a:pt x="214778" y="356761"/>
                </a:moveTo>
                <a:lnTo>
                  <a:pt x="210562" y="363452"/>
                </a:lnTo>
                <a:lnTo>
                  <a:pt x="206401" y="363452"/>
                </a:lnTo>
                <a:lnTo>
                  <a:pt x="212711" y="353605"/>
                </a:lnTo>
                <a:lnTo>
                  <a:pt x="206809" y="344412"/>
                </a:lnTo>
                <a:lnTo>
                  <a:pt x="210970" y="344412"/>
                </a:lnTo>
                <a:lnTo>
                  <a:pt x="214778" y="350396"/>
                </a:lnTo>
                <a:lnTo>
                  <a:pt x="218586" y="344412"/>
                </a:lnTo>
                <a:lnTo>
                  <a:pt x="222748" y="344412"/>
                </a:lnTo>
                <a:lnTo>
                  <a:pt x="216846" y="353605"/>
                </a:lnTo>
                <a:lnTo>
                  <a:pt x="223156" y="363452"/>
                </a:lnTo>
                <a:lnTo>
                  <a:pt x="218994" y="363452"/>
                </a:lnTo>
                <a:lnTo>
                  <a:pt x="214778" y="356761"/>
                </a:lnTo>
                <a:close/>
                <a:moveTo>
                  <a:pt x="240578" y="356761"/>
                </a:moveTo>
                <a:lnTo>
                  <a:pt x="236362" y="363452"/>
                </a:lnTo>
                <a:lnTo>
                  <a:pt x="232201" y="363452"/>
                </a:lnTo>
                <a:lnTo>
                  <a:pt x="238511" y="353605"/>
                </a:lnTo>
                <a:lnTo>
                  <a:pt x="232609" y="344412"/>
                </a:lnTo>
                <a:lnTo>
                  <a:pt x="236770" y="344412"/>
                </a:lnTo>
                <a:lnTo>
                  <a:pt x="240578" y="350396"/>
                </a:lnTo>
                <a:lnTo>
                  <a:pt x="244386" y="344412"/>
                </a:lnTo>
                <a:lnTo>
                  <a:pt x="248548" y="344412"/>
                </a:lnTo>
                <a:lnTo>
                  <a:pt x="242646" y="353605"/>
                </a:lnTo>
                <a:lnTo>
                  <a:pt x="248956" y="363452"/>
                </a:lnTo>
                <a:lnTo>
                  <a:pt x="244794" y="363452"/>
                </a:lnTo>
                <a:lnTo>
                  <a:pt x="240578" y="356761"/>
                </a:lnTo>
                <a:close/>
                <a:moveTo>
                  <a:pt x="266378" y="356761"/>
                </a:moveTo>
                <a:lnTo>
                  <a:pt x="262162" y="363452"/>
                </a:lnTo>
                <a:lnTo>
                  <a:pt x="258001" y="363452"/>
                </a:lnTo>
                <a:lnTo>
                  <a:pt x="264311" y="353605"/>
                </a:lnTo>
                <a:lnTo>
                  <a:pt x="258409" y="344412"/>
                </a:lnTo>
                <a:lnTo>
                  <a:pt x="262570" y="344412"/>
                </a:lnTo>
                <a:lnTo>
                  <a:pt x="266378" y="350396"/>
                </a:lnTo>
                <a:lnTo>
                  <a:pt x="270187" y="344412"/>
                </a:lnTo>
                <a:lnTo>
                  <a:pt x="274348" y="344412"/>
                </a:lnTo>
                <a:lnTo>
                  <a:pt x="268446" y="353605"/>
                </a:lnTo>
                <a:lnTo>
                  <a:pt x="274756" y="363452"/>
                </a:lnTo>
                <a:lnTo>
                  <a:pt x="270595" y="363452"/>
                </a:lnTo>
                <a:lnTo>
                  <a:pt x="266378" y="356761"/>
                </a:lnTo>
                <a:close/>
                <a:moveTo>
                  <a:pt x="292179" y="356761"/>
                </a:moveTo>
                <a:lnTo>
                  <a:pt x="287962" y="363452"/>
                </a:lnTo>
                <a:lnTo>
                  <a:pt x="283801" y="363452"/>
                </a:lnTo>
                <a:lnTo>
                  <a:pt x="290111" y="353605"/>
                </a:lnTo>
                <a:lnTo>
                  <a:pt x="284209" y="344412"/>
                </a:lnTo>
                <a:lnTo>
                  <a:pt x="288370" y="344412"/>
                </a:lnTo>
                <a:lnTo>
                  <a:pt x="292179" y="350396"/>
                </a:lnTo>
                <a:lnTo>
                  <a:pt x="295987" y="344412"/>
                </a:lnTo>
                <a:lnTo>
                  <a:pt x="300148" y="344412"/>
                </a:lnTo>
                <a:lnTo>
                  <a:pt x="294246" y="353605"/>
                </a:lnTo>
                <a:lnTo>
                  <a:pt x="300556" y="363452"/>
                </a:lnTo>
                <a:lnTo>
                  <a:pt x="296395" y="363452"/>
                </a:lnTo>
                <a:lnTo>
                  <a:pt x="292179" y="356761"/>
                </a:lnTo>
                <a:close/>
                <a:moveTo>
                  <a:pt x="317979" y="356761"/>
                </a:moveTo>
                <a:lnTo>
                  <a:pt x="313762" y="363452"/>
                </a:lnTo>
                <a:lnTo>
                  <a:pt x="309601" y="363452"/>
                </a:lnTo>
                <a:lnTo>
                  <a:pt x="315911" y="353605"/>
                </a:lnTo>
                <a:lnTo>
                  <a:pt x="310009" y="344412"/>
                </a:lnTo>
                <a:lnTo>
                  <a:pt x="314170" y="344412"/>
                </a:lnTo>
                <a:lnTo>
                  <a:pt x="317979" y="350396"/>
                </a:lnTo>
                <a:lnTo>
                  <a:pt x="321787" y="344412"/>
                </a:lnTo>
                <a:lnTo>
                  <a:pt x="325948" y="344412"/>
                </a:lnTo>
                <a:lnTo>
                  <a:pt x="320046" y="353605"/>
                </a:lnTo>
                <a:lnTo>
                  <a:pt x="326356" y="363452"/>
                </a:lnTo>
                <a:lnTo>
                  <a:pt x="322195" y="363452"/>
                </a:lnTo>
                <a:lnTo>
                  <a:pt x="317979" y="356761"/>
                </a:lnTo>
                <a:close/>
                <a:moveTo>
                  <a:pt x="343779" y="356761"/>
                </a:moveTo>
                <a:lnTo>
                  <a:pt x="339563" y="363452"/>
                </a:lnTo>
                <a:lnTo>
                  <a:pt x="335401" y="363452"/>
                </a:lnTo>
                <a:lnTo>
                  <a:pt x="341711" y="353605"/>
                </a:lnTo>
                <a:lnTo>
                  <a:pt x="335809" y="344412"/>
                </a:lnTo>
                <a:lnTo>
                  <a:pt x="339971" y="344412"/>
                </a:lnTo>
                <a:lnTo>
                  <a:pt x="343779" y="350396"/>
                </a:lnTo>
                <a:lnTo>
                  <a:pt x="347587" y="344412"/>
                </a:lnTo>
                <a:lnTo>
                  <a:pt x="351748" y="344412"/>
                </a:lnTo>
                <a:lnTo>
                  <a:pt x="345846" y="353605"/>
                </a:lnTo>
                <a:lnTo>
                  <a:pt x="352156" y="363452"/>
                </a:lnTo>
                <a:lnTo>
                  <a:pt x="347995" y="363452"/>
                </a:lnTo>
                <a:lnTo>
                  <a:pt x="343779" y="356761"/>
                </a:lnTo>
                <a:close/>
                <a:moveTo>
                  <a:pt x="369579" y="356761"/>
                </a:moveTo>
                <a:lnTo>
                  <a:pt x="365363" y="363452"/>
                </a:lnTo>
                <a:lnTo>
                  <a:pt x="361201" y="363452"/>
                </a:lnTo>
                <a:lnTo>
                  <a:pt x="367511" y="353605"/>
                </a:lnTo>
                <a:lnTo>
                  <a:pt x="361609" y="344412"/>
                </a:lnTo>
                <a:lnTo>
                  <a:pt x="365771" y="344412"/>
                </a:lnTo>
                <a:lnTo>
                  <a:pt x="369579" y="350396"/>
                </a:lnTo>
                <a:lnTo>
                  <a:pt x="373387" y="344412"/>
                </a:lnTo>
                <a:lnTo>
                  <a:pt x="377548" y="344412"/>
                </a:lnTo>
                <a:lnTo>
                  <a:pt x="371646" y="353605"/>
                </a:lnTo>
                <a:lnTo>
                  <a:pt x="377956" y="363452"/>
                </a:lnTo>
                <a:lnTo>
                  <a:pt x="373795" y="363452"/>
                </a:lnTo>
                <a:lnTo>
                  <a:pt x="369579" y="356761"/>
                </a:lnTo>
                <a:close/>
                <a:moveTo>
                  <a:pt x="395379" y="356761"/>
                </a:moveTo>
                <a:lnTo>
                  <a:pt x="391163" y="363452"/>
                </a:lnTo>
                <a:lnTo>
                  <a:pt x="387001" y="363452"/>
                </a:lnTo>
                <a:lnTo>
                  <a:pt x="393312" y="353605"/>
                </a:lnTo>
                <a:lnTo>
                  <a:pt x="387409" y="344412"/>
                </a:lnTo>
                <a:lnTo>
                  <a:pt x="391571" y="344412"/>
                </a:lnTo>
                <a:lnTo>
                  <a:pt x="395379" y="350396"/>
                </a:lnTo>
                <a:lnTo>
                  <a:pt x="399187" y="344412"/>
                </a:lnTo>
                <a:lnTo>
                  <a:pt x="403348" y="344412"/>
                </a:lnTo>
                <a:lnTo>
                  <a:pt x="397446" y="353605"/>
                </a:lnTo>
                <a:lnTo>
                  <a:pt x="403756" y="363452"/>
                </a:lnTo>
                <a:lnTo>
                  <a:pt x="399595" y="363452"/>
                </a:lnTo>
                <a:lnTo>
                  <a:pt x="395379" y="356761"/>
                </a:lnTo>
                <a:close/>
                <a:moveTo>
                  <a:pt x="421179" y="356761"/>
                </a:moveTo>
                <a:lnTo>
                  <a:pt x="416963" y="363452"/>
                </a:lnTo>
                <a:lnTo>
                  <a:pt x="412801" y="363452"/>
                </a:lnTo>
                <a:lnTo>
                  <a:pt x="419112" y="353605"/>
                </a:lnTo>
                <a:lnTo>
                  <a:pt x="413209" y="344412"/>
                </a:lnTo>
                <a:lnTo>
                  <a:pt x="417371" y="344412"/>
                </a:lnTo>
                <a:lnTo>
                  <a:pt x="421179" y="350396"/>
                </a:lnTo>
                <a:lnTo>
                  <a:pt x="424987" y="344412"/>
                </a:lnTo>
                <a:lnTo>
                  <a:pt x="429149" y="344412"/>
                </a:lnTo>
                <a:lnTo>
                  <a:pt x="423246" y="353605"/>
                </a:lnTo>
                <a:lnTo>
                  <a:pt x="429557" y="363452"/>
                </a:lnTo>
                <a:lnTo>
                  <a:pt x="425395" y="363452"/>
                </a:lnTo>
                <a:lnTo>
                  <a:pt x="421179" y="356761"/>
                </a:lnTo>
                <a:close/>
                <a:moveTo>
                  <a:pt x="446979" y="356761"/>
                </a:moveTo>
                <a:lnTo>
                  <a:pt x="442763" y="363452"/>
                </a:lnTo>
                <a:lnTo>
                  <a:pt x="438601" y="363452"/>
                </a:lnTo>
                <a:lnTo>
                  <a:pt x="444912" y="353605"/>
                </a:lnTo>
                <a:lnTo>
                  <a:pt x="439009" y="344412"/>
                </a:lnTo>
                <a:lnTo>
                  <a:pt x="443171" y="344412"/>
                </a:lnTo>
                <a:lnTo>
                  <a:pt x="446979" y="350396"/>
                </a:lnTo>
                <a:lnTo>
                  <a:pt x="450787" y="344412"/>
                </a:lnTo>
                <a:lnTo>
                  <a:pt x="454949" y="344412"/>
                </a:lnTo>
                <a:lnTo>
                  <a:pt x="449046" y="353605"/>
                </a:lnTo>
                <a:lnTo>
                  <a:pt x="455357" y="363452"/>
                </a:lnTo>
                <a:lnTo>
                  <a:pt x="451195" y="363452"/>
                </a:lnTo>
                <a:lnTo>
                  <a:pt x="446979" y="356761"/>
                </a:lnTo>
                <a:close/>
                <a:moveTo>
                  <a:pt x="472779" y="356761"/>
                </a:moveTo>
                <a:lnTo>
                  <a:pt x="468563" y="363452"/>
                </a:lnTo>
                <a:lnTo>
                  <a:pt x="464401" y="363452"/>
                </a:lnTo>
                <a:lnTo>
                  <a:pt x="470712" y="353605"/>
                </a:lnTo>
                <a:lnTo>
                  <a:pt x="464809" y="344412"/>
                </a:lnTo>
                <a:lnTo>
                  <a:pt x="468971" y="344412"/>
                </a:lnTo>
                <a:lnTo>
                  <a:pt x="472779" y="350396"/>
                </a:lnTo>
                <a:lnTo>
                  <a:pt x="476587" y="344412"/>
                </a:lnTo>
                <a:lnTo>
                  <a:pt x="480749" y="344412"/>
                </a:lnTo>
                <a:lnTo>
                  <a:pt x="474846" y="353605"/>
                </a:lnTo>
                <a:lnTo>
                  <a:pt x="481157" y="363452"/>
                </a:lnTo>
                <a:lnTo>
                  <a:pt x="476995" y="363452"/>
                </a:lnTo>
                <a:lnTo>
                  <a:pt x="472779" y="356761"/>
                </a:lnTo>
                <a:close/>
                <a:moveTo>
                  <a:pt x="498579" y="356761"/>
                </a:moveTo>
                <a:lnTo>
                  <a:pt x="494363" y="363452"/>
                </a:lnTo>
                <a:lnTo>
                  <a:pt x="490201" y="363452"/>
                </a:lnTo>
                <a:lnTo>
                  <a:pt x="496512" y="353605"/>
                </a:lnTo>
                <a:lnTo>
                  <a:pt x="490609" y="344412"/>
                </a:lnTo>
                <a:lnTo>
                  <a:pt x="494771" y="344412"/>
                </a:lnTo>
                <a:lnTo>
                  <a:pt x="498579" y="350396"/>
                </a:lnTo>
                <a:lnTo>
                  <a:pt x="502387" y="344412"/>
                </a:lnTo>
                <a:lnTo>
                  <a:pt x="506549" y="344412"/>
                </a:lnTo>
                <a:lnTo>
                  <a:pt x="500646" y="353605"/>
                </a:lnTo>
                <a:lnTo>
                  <a:pt x="506957" y="363452"/>
                </a:lnTo>
                <a:lnTo>
                  <a:pt x="502795" y="363452"/>
                </a:lnTo>
                <a:lnTo>
                  <a:pt x="498579" y="356761"/>
                </a:lnTo>
                <a:close/>
                <a:moveTo>
                  <a:pt x="8378" y="385462"/>
                </a:moveTo>
                <a:lnTo>
                  <a:pt x="4162" y="392153"/>
                </a:lnTo>
                <a:lnTo>
                  <a:pt x="0" y="392153"/>
                </a:lnTo>
                <a:lnTo>
                  <a:pt x="6310" y="382306"/>
                </a:lnTo>
                <a:lnTo>
                  <a:pt x="408" y="373112"/>
                </a:lnTo>
                <a:lnTo>
                  <a:pt x="4570" y="373112"/>
                </a:lnTo>
                <a:lnTo>
                  <a:pt x="8378" y="379097"/>
                </a:lnTo>
                <a:lnTo>
                  <a:pt x="12186" y="373112"/>
                </a:lnTo>
                <a:lnTo>
                  <a:pt x="16347" y="373112"/>
                </a:lnTo>
                <a:lnTo>
                  <a:pt x="10445" y="382306"/>
                </a:lnTo>
                <a:lnTo>
                  <a:pt x="16755" y="392153"/>
                </a:lnTo>
                <a:lnTo>
                  <a:pt x="12594" y="392153"/>
                </a:lnTo>
                <a:lnTo>
                  <a:pt x="8378" y="385462"/>
                </a:lnTo>
                <a:close/>
                <a:moveTo>
                  <a:pt x="34178" y="385462"/>
                </a:moveTo>
                <a:lnTo>
                  <a:pt x="29962" y="392153"/>
                </a:lnTo>
                <a:lnTo>
                  <a:pt x="25800" y="392153"/>
                </a:lnTo>
                <a:lnTo>
                  <a:pt x="32110" y="382306"/>
                </a:lnTo>
                <a:lnTo>
                  <a:pt x="26208" y="373112"/>
                </a:lnTo>
                <a:lnTo>
                  <a:pt x="30370" y="373112"/>
                </a:lnTo>
                <a:lnTo>
                  <a:pt x="34178" y="379097"/>
                </a:lnTo>
                <a:lnTo>
                  <a:pt x="37986" y="373112"/>
                </a:lnTo>
                <a:lnTo>
                  <a:pt x="42147" y="373112"/>
                </a:lnTo>
                <a:lnTo>
                  <a:pt x="36245" y="382306"/>
                </a:lnTo>
                <a:lnTo>
                  <a:pt x="42555" y="392153"/>
                </a:lnTo>
                <a:lnTo>
                  <a:pt x="38394" y="392153"/>
                </a:lnTo>
                <a:lnTo>
                  <a:pt x="34178" y="385462"/>
                </a:lnTo>
                <a:close/>
                <a:moveTo>
                  <a:pt x="59978" y="385462"/>
                </a:moveTo>
                <a:lnTo>
                  <a:pt x="55762" y="392153"/>
                </a:lnTo>
                <a:lnTo>
                  <a:pt x="51600" y="392153"/>
                </a:lnTo>
                <a:lnTo>
                  <a:pt x="57911" y="382306"/>
                </a:lnTo>
                <a:lnTo>
                  <a:pt x="52008" y="373112"/>
                </a:lnTo>
                <a:lnTo>
                  <a:pt x="56170" y="373112"/>
                </a:lnTo>
                <a:lnTo>
                  <a:pt x="59978" y="379097"/>
                </a:lnTo>
                <a:lnTo>
                  <a:pt x="63786" y="373112"/>
                </a:lnTo>
                <a:lnTo>
                  <a:pt x="67948" y="373112"/>
                </a:lnTo>
                <a:lnTo>
                  <a:pt x="62045" y="382306"/>
                </a:lnTo>
                <a:lnTo>
                  <a:pt x="68356" y="392153"/>
                </a:lnTo>
                <a:lnTo>
                  <a:pt x="64194" y="392153"/>
                </a:lnTo>
                <a:lnTo>
                  <a:pt x="59978" y="385462"/>
                </a:lnTo>
                <a:close/>
                <a:moveTo>
                  <a:pt x="85778" y="385462"/>
                </a:moveTo>
                <a:lnTo>
                  <a:pt x="81562" y="392153"/>
                </a:lnTo>
                <a:lnTo>
                  <a:pt x="77400" y="392153"/>
                </a:lnTo>
                <a:lnTo>
                  <a:pt x="83711" y="382306"/>
                </a:lnTo>
                <a:lnTo>
                  <a:pt x="77808" y="373112"/>
                </a:lnTo>
                <a:lnTo>
                  <a:pt x="81970" y="373112"/>
                </a:lnTo>
                <a:lnTo>
                  <a:pt x="85778" y="379097"/>
                </a:lnTo>
                <a:lnTo>
                  <a:pt x="89586" y="373112"/>
                </a:lnTo>
                <a:lnTo>
                  <a:pt x="93748" y="373112"/>
                </a:lnTo>
                <a:lnTo>
                  <a:pt x="87845" y="382306"/>
                </a:lnTo>
                <a:lnTo>
                  <a:pt x="94156" y="392153"/>
                </a:lnTo>
                <a:lnTo>
                  <a:pt x="89994" y="392153"/>
                </a:lnTo>
                <a:lnTo>
                  <a:pt x="85778" y="385462"/>
                </a:lnTo>
                <a:close/>
                <a:moveTo>
                  <a:pt x="111578" y="385462"/>
                </a:moveTo>
                <a:lnTo>
                  <a:pt x="107362" y="392153"/>
                </a:lnTo>
                <a:lnTo>
                  <a:pt x="103200" y="392153"/>
                </a:lnTo>
                <a:lnTo>
                  <a:pt x="109511" y="382306"/>
                </a:lnTo>
                <a:lnTo>
                  <a:pt x="103608" y="373112"/>
                </a:lnTo>
                <a:lnTo>
                  <a:pt x="107770" y="373112"/>
                </a:lnTo>
                <a:lnTo>
                  <a:pt x="111578" y="379097"/>
                </a:lnTo>
                <a:lnTo>
                  <a:pt x="115386" y="373112"/>
                </a:lnTo>
                <a:lnTo>
                  <a:pt x="119548" y="373112"/>
                </a:lnTo>
                <a:lnTo>
                  <a:pt x="113645" y="382306"/>
                </a:lnTo>
                <a:lnTo>
                  <a:pt x="119956" y="392153"/>
                </a:lnTo>
                <a:lnTo>
                  <a:pt x="115794" y="392153"/>
                </a:lnTo>
                <a:lnTo>
                  <a:pt x="111578" y="385462"/>
                </a:lnTo>
                <a:close/>
                <a:moveTo>
                  <a:pt x="137378" y="385462"/>
                </a:moveTo>
                <a:lnTo>
                  <a:pt x="133162" y="392153"/>
                </a:lnTo>
                <a:lnTo>
                  <a:pt x="129000" y="392153"/>
                </a:lnTo>
                <a:lnTo>
                  <a:pt x="135311" y="382306"/>
                </a:lnTo>
                <a:lnTo>
                  <a:pt x="129408" y="373112"/>
                </a:lnTo>
                <a:lnTo>
                  <a:pt x="133570" y="373112"/>
                </a:lnTo>
                <a:lnTo>
                  <a:pt x="137378" y="379097"/>
                </a:lnTo>
                <a:lnTo>
                  <a:pt x="141186" y="373112"/>
                </a:lnTo>
                <a:lnTo>
                  <a:pt x="145348" y="373112"/>
                </a:lnTo>
                <a:lnTo>
                  <a:pt x="139445" y="382306"/>
                </a:lnTo>
                <a:lnTo>
                  <a:pt x="145756" y="392153"/>
                </a:lnTo>
                <a:lnTo>
                  <a:pt x="141594" y="392153"/>
                </a:lnTo>
                <a:lnTo>
                  <a:pt x="137378" y="385462"/>
                </a:lnTo>
                <a:close/>
                <a:moveTo>
                  <a:pt x="163178" y="385462"/>
                </a:moveTo>
                <a:lnTo>
                  <a:pt x="158962" y="392153"/>
                </a:lnTo>
                <a:lnTo>
                  <a:pt x="154800" y="392153"/>
                </a:lnTo>
                <a:lnTo>
                  <a:pt x="161111" y="382306"/>
                </a:lnTo>
                <a:lnTo>
                  <a:pt x="155208" y="373112"/>
                </a:lnTo>
                <a:lnTo>
                  <a:pt x="159370" y="373112"/>
                </a:lnTo>
                <a:lnTo>
                  <a:pt x="163178" y="379097"/>
                </a:lnTo>
                <a:lnTo>
                  <a:pt x="166986" y="373112"/>
                </a:lnTo>
                <a:lnTo>
                  <a:pt x="171148" y="373112"/>
                </a:lnTo>
                <a:lnTo>
                  <a:pt x="165245" y="382306"/>
                </a:lnTo>
                <a:lnTo>
                  <a:pt x="171556" y="392153"/>
                </a:lnTo>
                <a:lnTo>
                  <a:pt x="167394" y="392153"/>
                </a:lnTo>
                <a:lnTo>
                  <a:pt x="163178" y="385462"/>
                </a:lnTo>
                <a:close/>
                <a:moveTo>
                  <a:pt x="188978" y="385462"/>
                </a:moveTo>
                <a:lnTo>
                  <a:pt x="184762" y="392153"/>
                </a:lnTo>
                <a:lnTo>
                  <a:pt x="180601" y="392153"/>
                </a:lnTo>
                <a:lnTo>
                  <a:pt x="186911" y="382306"/>
                </a:lnTo>
                <a:lnTo>
                  <a:pt x="181009" y="373112"/>
                </a:lnTo>
                <a:lnTo>
                  <a:pt x="185170" y="373112"/>
                </a:lnTo>
                <a:lnTo>
                  <a:pt x="188978" y="379097"/>
                </a:lnTo>
                <a:lnTo>
                  <a:pt x="192786" y="373112"/>
                </a:lnTo>
                <a:lnTo>
                  <a:pt x="196948" y="373112"/>
                </a:lnTo>
                <a:lnTo>
                  <a:pt x="191045" y="382306"/>
                </a:lnTo>
                <a:lnTo>
                  <a:pt x="197356" y="392153"/>
                </a:lnTo>
                <a:lnTo>
                  <a:pt x="193194" y="392153"/>
                </a:lnTo>
                <a:lnTo>
                  <a:pt x="188978" y="385462"/>
                </a:lnTo>
                <a:close/>
                <a:moveTo>
                  <a:pt x="214778" y="385462"/>
                </a:moveTo>
                <a:lnTo>
                  <a:pt x="210562" y="392153"/>
                </a:lnTo>
                <a:lnTo>
                  <a:pt x="206401" y="392153"/>
                </a:lnTo>
                <a:lnTo>
                  <a:pt x="212711" y="382306"/>
                </a:lnTo>
                <a:lnTo>
                  <a:pt x="206809" y="373112"/>
                </a:lnTo>
                <a:lnTo>
                  <a:pt x="210970" y="373112"/>
                </a:lnTo>
                <a:lnTo>
                  <a:pt x="214778" y="379097"/>
                </a:lnTo>
                <a:lnTo>
                  <a:pt x="218586" y="373112"/>
                </a:lnTo>
                <a:lnTo>
                  <a:pt x="222748" y="373112"/>
                </a:lnTo>
                <a:lnTo>
                  <a:pt x="216846" y="382306"/>
                </a:lnTo>
                <a:lnTo>
                  <a:pt x="223156" y="392153"/>
                </a:lnTo>
                <a:lnTo>
                  <a:pt x="218994" y="392153"/>
                </a:lnTo>
                <a:lnTo>
                  <a:pt x="214778" y="385462"/>
                </a:lnTo>
                <a:close/>
                <a:moveTo>
                  <a:pt x="240578" y="385462"/>
                </a:moveTo>
                <a:lnTo>
                  <a:pt x="236362" y="392153"/>
                </a:lnTo>
                <a:lnTo>
                  <a:pt x="232201" y="392153"/>
                </a:lnTo>
                <a:lnTo>
                  <a:pt x="238511" y="382306"/>
                </a:lnTo>
                <a:lnTo>
                  <a:pt x="232609" y="373112"/>
                </a:lnTo>
                <a:lnTo>
                  <a:pt x="236770" y="373112"/>
                </a:lnTo>
                <a:lnTo>
                  <a:pt x="240578" y="379097"/>
                </a:lnTo>
                <a:lnTo>
                  <a:pt x="244386" y="373112"/>
                </a:lnTo>
                <a:lnTo>
                  <a:pt x="248548" y="373112"/>
                </a:lnTo>
                <a:lnTo>
                  <a:pt x="242646" y="382306"/>
                </a:lnTo>
                <a:lnTo>
                  <a:pt x="248956" y="392153"/>
                </a:lnTo>
                <a:lnTo>
                  <a:pt x="244794" y="392153"/>
                </a:lnTo>
                <a:lnTo>
                  <a:pt x="240578" y="385462"/>
                </a:lnTo>
                <a:close/>
                <a:moveTo>
                  <a:pt x="266378" y="385462"/>
                </a:moveTo>
                <a:lnTo>
                  <a:pt x="262162" y="392153"/>
                </a:lnTo>
                <a:lnTo>
                  <a:pt x="258001" y="392153"/>
                </a:lnTo>
                <a:lnTo>
                  <a:pt x="264311" y="382306"/>
                </a:lnTo>
                <a:lnTo>
                  <a:pt x="258409" y="373112"/>
                </a:lnTo>
                <a:lnTo>
                  <a:pt x="262570" y="373112"/>
                </a:lnTo>
                <a:lnTo>
                  <a:pt x="266378" y="379097"/>
                </a:lnTo>
                <a:lnTo>
                  <a:pt x="270187" y="373112"/>
                </a:lnTo>
                <a:lnTo>
                  <a:pt x="274348" y="373112"/>
                </a:lnTo>
                <a:lnTo>
                  <a:pt x="268446" y="382306"/>
                </a:lnTo>
                <a:lnTo>
                  <a:pt x="274756" y="392153"/>
                </a:lnTo>
                <a:lnTo>
                  <a:pt x="270595" y="392153"/>
                </a:lnTo>
                <a:lnTo>
                  <a:pt x="266378" y="385462"/>
                </a:lnTo>
                <a:close/>
                <a:moveTo>
                  <a:pt x="292179" y="385462"/>
                </a:moveTo>
                <a:lnTo>
                  <a:pt x="287962" y="392153"/>
                </a:lnTo>
                <a:lnTo>
                  <a:pt x="283801" y="392153"/>
                </a:lnTo>
                <a:lnTo>
                  <a:pt x="290111" y="382306"/>
                </a:lnTo>
                <a:lnTo>
                  <a:pt x="284209" y="373112"/>
                </a:lnTo>
                <a:lnTo>
                  <a:pt x="288370" y="373112"/>
                </a:lnTo>
                <a:lnTo>
                  <a:pt x="292179" y="379097"/>
                </a:lnTo>
                <a:lnTo>
                  <a:pt x="295987" y="373112"/>
                </a:lnTo>
                <a:lnTo>
                  <a:pt x="300148" y="373112"/>
                </a:lnTo>
                <a:lnTo>
                  <a:pt x="294246" y="382306"/>
                </a:lnTo>
                <a:lnTo>
                  <a:pt x="300556" y="392153"/>
                </a:lnTo>
                <a:lnTo>
                  <a:pt x="296395" y="392153"/>
                </a:lnTo>
                <a:lnTo>
                  <a:pt x="292179" y="385462"/>
                </a:lnTo>
                <a:close/>
                <a:moveTo>
                  <a:pt x="317979" y="385462"/>
                </a:moveTo>
                <a:lnTo>
                  <a:pt x="313762" y="392153"/>
                </a:lnTo>
                <a:lnTo>
                  <a:pt x="309601" y="392153"/>
                </a:lnTo>
                <a:lnTo>
                  <a:pt x="315911" y="382306"/>
                </a:lnTo>
                <a:lnTo>
                  <a:pt x="310009" y="373112"/>
                </a:lnTo>
                <a:lnTo>
                  <a:pt x="314170" y="373112"/>
                </a:lnTo>
                <a:lnTo>
                  <a:pt x="317979" y="379097"/>
                </a:lnTo>
                <a:lnTo>
                  <a:pt x="321787" y="373112"/>
                </a:lnTo>
                <a:lnTo>
                  <a:pt x="325948" y="373112"/>
                </a:lnTo>
                <a:lnTo>
                  <a:pt x="320046" y="382306"/>
                </a:lnTo>
                <a:lnTo>
                  <a:pt x="326356" y="392153"/>
                </a:lnTo>
                <a:lnTo>
                  <a:pt x="322195" y="392153"/>
                </a:lnTo>
                <a:lnTo>
                  <a:pt x="317979" y="385462"/>
                </a:lnTo>
                <a:close/>
                <a:moveTo>
                  <a:pt x="343779" y="385462"/>
                </a:moveTo>
                <a:lnTo>
                  <a:pt x="339563" y="392153"/>
                </a:lnTo>
                <a:lnTo>
                  <a:pt x="335401" y="392153"/>
                </a:lnTo>
                <a:lnTo>
                  <a:pt x="341711" y="382306"/>
                </a:lnTo>
                <a:lnTo>
                  <a:pt x="335809" y="373112"/>
                </a:lnTo>
                <a:lnTo>
                  <a:pt x="339971" y="373112"/>
                </a:lnTo>
                <a:lnTo>
                  <a:pt x="343779" y="379097"/>
                </a:lnTo>
                <a:lnTo>
                  <a:pt x="347587" y="373112"/>
                </a:lnTo>
                <a:lnTo>
                  <a:pt x="351748" y="373112"/>
                </a:lnTo>
                <a:lnTo>
                  <a:pt x="345846" y="382306"/>
                </a:lnTo>
                <a:lnTo>
                  <a:pt x="352156" y="392153"/>
                </a:lnTo>
                <a:lnTo>
                  <a:pt x="347995" y="392153"/>
                </a:lnTo>
                <a:lnTo>
                  <a:pt x="343779" y="385462"/>
                </a:lnTo>
                <a:close/>
                <a:moveTo>
                  <a:pt x="369579" y="385462"/>
                </a:moveTo>
                <a:lnTo>
                  <a:pt x="365363" y="392153"/>
                </a:lnTo>
                <a:lnTo>
                  <a:pt x="361201" y="392153"/>
                </a:lnTo>
                <a:lnTo>
                  <a:pt x="367511" y="382306"/>
                </a:lnTo>
                <a:lnTo>
                  <a:pt x="361609" y="373112"/>
                </a:lnTo>
                <a:lnTo>
                  <a:pt x="365771" y="373112"/>
                </a:lnTo>
                <a:lnTo>
                  <a:pt x="369579" y="379097"/>
                </a:lnTo>
                <a:lnTo>
                  <a:pt x="373387" y="373112"/>
                </a:lnTo>
                <a:lnTo>
                  <a:pt x="377548" y="373112"/>
                </a:lnTo>
                <a:lnTo>
                  <a:pt x="371646" y="382306"/>
                </a:lnTo>
                <a:lnTo>
                  <a:pt x="377956" y="392153"/>
                </a:lnTo>
                <a:lnTo>
                  <a:pt x="373795" y="392153"/>
                </a:lnTo>
                <a:lnTo>
                  <a:pt x="369579" y="385462"/>
                </a:lnTo>
                <a:close/>
                <a:moveTo>
                  <a:pt x="395379" y="385462"/>
                </a:moveTo>
                <a:lnTo>
                  <a:pt x="391163" y="392153"/>
                </a:lnTo>
                <a:lnTo>
                  <a:pt x="387001" y="392153"/>
                </a:lnTo>
                <a:lnTo>
                  <a:pt x="393312" y="382306"/>
                </a:lnTo>
                <a:lnTo>
                  <a:pt x="387409" y="373112"/>
                </a:lnTo>
                <a:lnTo>
                  <a:pt x="391571" y="373112"/>
                </a:lnTo>
                <a:lnTo>
                  <a:pt x="395379" y="379097"/>
                </a:lnTo>
                <a:lnTo>
                  <a:pt x="399187" y="373112"/>
                </a:lnTo>
                <a:lnTo>
                  <a:pt x="403348" y="373112"/>
                </a:lnTo>
                <a:lnTo>
                  <a:pt x="397446" y="382306"/>
                </a:lnTo>
                <a:lnTo>
                  <a:pt x="403756" y="392153"/>
                </a:lnTo>
                <a:lnTo>
                  <a:pt x="399595" y="392153"/>
                </a:lnTo>
                <a:lnTo>
                  <a:pt x="395379" y="385462"/>
                </a:lnTo>
                <a:close/>
                <a:moveTo>
                  <a:pt x="421179" y="385462"/>
                </a:moveTo>
                <a:lnTo>
                  <a:pt x="416963" y="392153"/>
                </a:lnTo>
                <a:lnTo>
                  <a:pt x="412801" y="392153"/>
                </a:lnTo>
                <a:lnTo>
                  <a:pt x="419112" y="382306"/>
                </a:lnTo>
                <a:lnTo>
                  <a:pt x="413209" y="373112"/>
                </a:lnTo>
                <a:lnTo>
                  <a:pt x="417371" y="373112"/>
                </a:lnTo>
                <a:lnTo>
                  <a:pt x="421179" y="379097"/>
                </a:lnTo>
                <a:lnTo>
                  <a:pt x="424987" y="373112"/>
                </a:lnTo>
                <a:lnTo>
                  <a:pt x="429149" y="373112"/>
                </a:lnTo>
                <a:lnTo>
                  <a:pt x="423246" y="382306"/>
                </a:lnTo>
                <a:lnTo>
                  <a:pt x="429557" y="392153"/>
                </a:lnTo>
                <a:lnTo>
                  <a:pt x="425395" y="392153"/>
                </a:lnTo>
                <a:lnTo>
                  <a:pt x="421179" y="385462"/>
                </a:lnTo>
                <a:close/>
                <a:moveTo>
                  <a:pt x="446979" y="385462"/>
                </a:moveTo>
                <a:lnTo>
                  <a:pt x="442763" y="392153"/>
                </a:lnTo>
                <a:lnTo>
                  <a:pt x="438601" y="392153"/>
                </a:lnTo>
                <a:lnTo>
                  <a:pt x="444912" y="382306"/>
                </a:lnTo>
                <a:lnTo>
                  <a:pt x="439009" y="373112"/>
                </a:lnTo>
                <a:lnTo>
                  <a:pt x="443171" y="373112"/>
                </a:lnTo>
                <a:lnTo>
                  <a:pt x="446979" y="379097"/>
                </a:lnTo>
                <a:lnTo>
                  <a:pt x="450787" y="373112"/>
                </a:lnTo>
                <a:lnTo>
                  <a:pt x="454949" y="373112"/>
                </a:lnTo>
                <a:lnTo>
                  <a:pt x="449046" y="382306"/>
                </a:lnTo>
                <a:lnTo>
                  <a:pt x="455357" y="392153"/>
                </a:lnTo>
                <a:lnTo>
                  <a:pt x="451195" y="392153"/>
                </a:lnTo>
                <a:lnTo>
                  <a:pt x="446979" y="385462"/>
                </a:lnTo>
                <a:close/>
                <a:moveTo>
                  <a:pt x="472779" y="385462"/>
                </a:moveTo>
                <a:lnTo>
                  <a:pt x="468563" y="392153"/>
                </a:lnTo>
                <a:lnTo>
                  <a:pt x="464401" y="392153"/>
                </a:lnTo>
                <a:lnTo>
                  <a:pt x="470712" y="382306"/>
                </a:lnTo>
                <a:lnTo>
                  <a:pt x="464809" y="373112"/>
                </a:lnTo>
                <a:lnTo>
                  <a:pt x="468971" y="373112"/>
                </a:lnTo>
                <a:lnTo>
                  <a:pt x="472779" y="379097"/>
                </a:lnTo>
                <a:lnTo>
                  <a:pt x="476587" y="373112"/>
                </a:lnTo>
                <a:lnTo>
                  <a:pt x="480749" y="373112"/>
                </a:lnTo>
                <a:lnTo>
                  <a:pt x="474846" y="382306"/>
                </a:lnTo>
                <a:lnTo>
                  <a:pt x="481157" y="392153"/>
                </a:lnTo>
                <a:lnTo>
                  <a:pt x="476995" y="392153"/>
                </a:lnTo>
                <a:lnTo>
                  <a:pt x="472779" y="385462"/>
                </a:lnTo>
                <a:close/>
                <a:moveTo>
                  <a:pt x="498579" y="385462"/>
                </a:moveTo>
                <a:lnTo>
                  <a:pt x="494363" y="392153"/>
                </a:lnTo>
                <a:lnTo>
                  <a:pt x="490201" y="392153"/>
                </a:lnTo>
                <a:lnTo>
                  <a:pt x="496512" y="382306"/>
                </a:lnTo>
                <a:lnTo>
                  <a:pt x="490609" y="373112"/>
                </a:lnTo>
                <a:lnTo>
                  <a:pt x="494771" y="373112"/>
                </a:lnTo>
                <a:lnTo>
                  <a:pt x="498579" y="379097"/>
                </a:lnTo>
                <a:lnTo>
                  <a:pt x="502387" y="373112"/>
                </a:lnTo>
                <a:lnTo>
                  <a:pt x="506549" y="373112"/>
                </a:lnTo>
                <a:lnTo>
                  <a:pt x="500646" y="382306"/>
                </a:lnTo>
                <a:lnTo>
                  <a:pt x="506957" y="392153"/>
                </a:lnTo>
                <a:lnTo>
                  <a:pt x="502795" y="392153"/>
                </a:lnTo>
                <a:lnTo>
                  <a:pt x="498579" y="385462"/>
                </a:lnTo>
                <a:close/>
                <a:moveTo>
                  <a:pt x="8378" y="414163"/>
                </a:moveTo>
                <a:lnTo>
                  <a:pt x="4162" y="420854"/>
                </a:lnTo>
                <a:lnTo>
                  <a:pt x="0" y="420854"/>
                </a:lnTo>
                <a:lnTo>
                  <a:pt x="6310" y="411007"/>
                </a:lnTo>
                <a:lnTo>
                  <a:pt x="408" y="401813"/>
                </a:lnTo>
                <a:lnTo>
                  <a:pt x="4570" y="401813"/>
                </a:lnTo>
                <a:lnTo>
                  <a:pt x="8378" y="407798"/>
                </a:lnTo>
                <a:lnTo>
                  <a:pt x="12186" y="401813"/>
                </a:lnTo>
                <a:lnTo>
                  <a:pt x="16347" y="401813"/>
                </a:lnTo>
                <a:lnTo>
                  <a:pt x="10445" y="411007"/>
                </a:lnTo>
                <a:lnTo>
                  <a:pt x="16755" y="420854"/>
                </a:lnTo>
                <a:lnTo>
                  <a:pt x="12594" y="420854"/>
                </a:lnTo>
                <a:lnTo>
                  <a:pt x="8378" y="414163"/>
                </a:lnTo>
                <a:close/>
                <a:moveTo>
                  <a:pt x="34178" y="414163"/>
                </a:moveTo>
                <a:lnTo>
                  <a:pt x="29962" y="420854"/>
                </a:lnTo>
                <a:lnTo>
                  <a:pt x="25800" y="420854"/>
                </a:lnTo>
                <a:lnTo>
                  <a:pt x="32110" y="411007"/>
                </a:lnTo>
                <a:lnTo>
                  <a:pt x="26208" y="401813"/>
                </a:lnTo>
                <a:lnTo>
                  <a:pt x="30370" y="401813"/>
                </a:lnTo>
                <a:lnTo>
                  <a:pt x="34178" y="407798"/>
                </a:lnTo>
                <a:lnTo>
                  <a:pt x="37986" y="401813"/>
                </a:lnTo>
                <a:lnTo>
                  <a:pt x="42147" y="401813"/>
                </a:lnTo>
                <a:lnTo>
                  <a:pt x="36245" y="411007"/>
                </a:lnTo>
                <a:lnTo>
                  <a:pt x="42555" y="420854"/>
                </a:lnTo>
                <a:lnTo>
                  <a:pt x="38394" y="420854"/>
                </a:lnTo>
                <a:lnTo>
                  <a:pt x="34178" y="414163"/>
                </a:lnTo>
                <a:close/>
                <a:moveTo>
                  <a:pt x="59978" y="414163"/>
                </a:moveTo>
                <a:lnTo>
                  <a:pt x="55762" y="420854"/>
                </a:lnTo>
                <a:lnTo>
                  <a:pt x="51600" y="420854"/>
                </a:lnTo>
                <a:lnTo>
                  <a:pt x="57911" y="411007"/>
                </a:lnTo>
                <a:lnTo>
                  <a:pt x="52008" y="401813"/>
                </a:lnTo>
                <a:lnTo>
                  <a:pt x="56170" y="401813"/>
                </a:lnTo>
                <a:lnTo>
                  <a:pt x="59978" y="407798"/>
                </a:lnTo>
                <a:lnTo>
                  <a:pt x="63786" y="401813"/>
                </a:lnTo>
                <a:lnTo>
                  <a:pt x="67948" y="401813"/>
                </a:lnTo>
                <a:lnTo>
                  <a:pt x="62045" y="411007"/>
                </a:lnTo>
                <a:lnTo>
                  <a:pt x="68356" y="420854"/>
                </a:lnTo>
                <a:lnTo>
                  <a:pt x="64194" y="420854"/>
                </a:lnTo>
                <a:lnTo>
                  <a:pt x="59978" y="414163"/>
                </a:lnTo>
                <a:close/>
                <a:moveTo>
                  <a:pt x="85778" y="414163"/>
                </a:moveTo>
                <a:lnTo>
                  <a:pt x="81562" y="420854"/>
                </a:lnTo>
                <a:lnTo>
                  <a:pt x="77400" y="420854"/>
                </a:lnTo>
                <a:lnTo>
                  <a:pt x="83711" y="411007"/>
                </a:lnTo>
                <a:lnTo>
                  <a:pt x="77808" y="401813"/>
                </a:lnTo>
                <a:lnTo>
                  <a:pt x="81970" y="401813"/>
                </a:lnTo>
                <a:lnTo>
                  <a:pt x="85778" y="407798"/>
                </a:lnTo>
                <a:lnTo>
                  <a:pt x="89586" y="401813"/>
                </a:lnTo>
                <a:lnTo>
                  <a:pt x="93748" y="401813"/>
                </a:lnTo>
                <a:lnTo>
                  <a:pt x="87845" y="411007"/>
                </a:lnTo>
                <a:lnTo>
                  <a:pt x="94156" y="420854"/>
                </a:lnTo>
                <a:lnTo>
                  <a:pt x="89994" y="420854"/>
                </a:lnTo>
                <a:lnTo>
                  <a:pt x="85778" y="414163"/>
                </a:lnTo>
                <a:close/>
                <a:moveTo>
                  <a:pt x="111578" y="414163"/>
                </a:moveTo>
                <a:lnTo>
                  <a:pt x="107362" y="420854"/>
                </a:lnTo>
                <a:lnTo>
                  <a:pt x="103200" y="420854"/>
                </a:lnTo>
                <a:lnTo>
                  <a:pt x="109511" y="411007"/>
                </a:lnTo>
                <a:lnTo>
                  <a:pt x="103608" y="401813"/>
                </a:lnTo>
                <a:lnTo>
                  <a:pt x="107770" y="401813"/>
                </a:lnTo>
                <a:lnTo>
                  <a:pt x="111578" y="407798"/>
                </a:lnTo>
                <a:lnTo>
                  <a:pt x="115386" y="401813"/>
                </a:lnTo>
                <a:lnTo>
                  <a:pt x="119548" y="401813"/>
                </a:lnTo>
                <a:lnTo>
                  <a:pt x="113645" y="411007"/>
                </a:lnTo>
                <a:lnTo>
                  <a:pt x="119956" y="420854"/>
                </a:lnTo>
                <a:lnTo>
                  <a:pt x="115794" y="420854"/>
                </a:lnTo>
                <a:lnTo>
                  <a:pt x="111578" y="414163"/>
                </a:lnTo>
                <a:close/>
                <a:moveTo>
                  <a:pt x="137378" y="414163"/>
                </a:moveTo>
                <a:lnTo>
                  <a:pt x="133162" y="420854"/>
                </a:lnTo>
                <a:lnTo>
                  <a:pt x="129000" y="420854"/>
                </a:lnTo>
                <a:lnTo>
                  <a:pt x="135311" y="411007"/>
                </a:lnTo>
                <a:lnTo>
                  <a:pt x="129408" y="401813"/>
                </a:lnTo>
                <a:lnTo>
                  <a:pt x="133570" y="401813"/>
                </a:lnTo>
                <a:lnTo>
                  <a:pt x="137378" y="407798"/>
                </a:lnTo>
                <a:lnTo>
                  <a:pt x="141186" y="401813"/>
                </a:lnTo>
                <a:lnTo>
                  <a:pt x="145348" y="401813"/>
                </a:lnTo>
                <a:lnTo>
                  <a:pt x="139445" y="411007"/>
                </a:lnTo>
                <a:lnTo>
                  <a:pt x="145756" y="420854"/>
                </a:lnTo>
                <a:lnTo>
                  <a:pt x="141594" y="420854"/>
                </a:lnTo>
                <a:lnTo>
                  <a:pt x="137378" y="414163"/>
                </a:lnTo>
                <a:close/>
                <a:moveTo>
                  <a:pt x="163178" y="414163"/>
                </a:moveTo>
                <a:lnTo>
                  <a:pt x="158962" y="420854"/>
                </a:lnTo>
                <a:lnTo>
                  <a:pt x="154800" y="420854"/>
                </a:lnTo>
                <a:lnTo>
                  <a:pt x="161111" y="411007"/>
                </a:lnTo>
                <a:lnTo>
                  <a:pt x="155208" y="401813"/>
                </a:lnTo>
                <a:lnTo>
                  <a:pt x="159370" y="401813"/>
                </a:lnTo>
                <a:lnTo>
                  <a:pt x="163178" y="407798"/>
                </a:lnTo>
                <a:lnTo>
                  <a:pt x="166986" y="401813"/>
                </a:lnTo>
                <a:lnTo>
                  <a:pt x="171148" y="401813"/>
                </a:lnTo>
                <a:lnTo>
                  <a:pt x="165245" y="411007"/>
                </a:lnTo>
                <a:lnTo>
                  <a:pt x="171556" y="420854"/>
                </a:lnTo>
                <a:lnTo>
                  <a:pt x="167394" y="420854"/>
                </a:lnTo>
                <a:lnTo>
                  <a:pt x="163178" y="414163"/>
                </a:lnTo>
                <a:close/>
                <a:moveTo>
                  <a:pt x="188978" y="414163"/>
                </a:moveTo>
                <a:lnTo>
                  <a:pt x="184762" y="420854"/>
                </a:lnTo>
                <a:lnTo>
                  <a:pt x="180601" y="420854"/>
                </a:lnTo>
                <a:lnTo>
                  <a:pt x="186911" y="411007"/>
                </a:lnTo>
                <a:lnTo>
                  <a:pt x="181009" y="401813"/>
                </a:lnTo>
                <a:lnTo>
                  <a:pt x="185170" y="401813"/>
                </a:lnTo>
                <a:lnTo>
                  <a:pt x="188978" y="407798"/>
                </a:lnTo>
                <a:lnTo>
                  <a:pt x="192786" y="401813"/>
                </a:lnTo>
                <a:lnTo>
                  <a:pt x="196948" y="401813"/>
                </a:lnTo>
                <a:lnTo>
                  <a:pt x="191045" y="411007"/>
                </a:lnTo>
                <a:lnTo>
                  <a:pt x="197356" y="420854"/>
                </a:lnTo>
                <a:lnTo>
                  <a:pt x="193194" y="420854"/>
                </a:lnTo>
                <a:lnTo>
                  <a:pt x="188978" y="414163"/>
                </a:lnTo>
                <a:close/>
                <a:moveTo>
                  <a:pt x="214778" y="414163"/>
                </a:moveTo>
                <a:lnTo>
                  <a:pt x="210562" y="420854"/>
                </a:lnTo>
                <a:lnTo>
                  <a:pt x="206401" y="420854"/>
                </a:lnTo>
                <a:lnTo>
                  <a:pt x="212711" y="411007"/>
                </a:lnTo>
                <a:lnTo>
                  <a:pt x="206809" y="401813"/>
                </a:lnTo>
                <a:lnTo>
                  <a:pt x="210970" y="401813"/>
                </a:lnTo>
                <a:lnTo>
                  <a:pt x="214778" y="407798"/>
                </a:lnTo>
                <a:lnTo>
                  <a:pt x="218586" y="401813"/>
                </a:lnTo>
                <a:lnTo>
                  <a:pt x="222748" y="401813"/>
                </a:lnTo>
                <a:lnTo>
                  <a:pt x="216846" y="411007"/>
                </a:lnTo>
                <a:lnTo>
                  <a:pt x="223156" y="420854"/>
                </a:lnTo>
                <a:lnTo>
                  <a:pt x="218994" y="420854"/>
                </a:lnTo>
                <a:lnTo>
                  <a:pt x="214778" y="414163"/>
                </a:lnTo>
                <a:close/>
                <a:moveTo>
                  <a:pt x="240578" y="414163"/>
                </a:moveTo>
                <a:lnTo>
                  <a:pt x="236362" y="420854"/>
                </a:lnTo>
                <a:lnTo>
                  <a:pt x="232201" y="420854"/>
                </a:lnTo>
                <a:lnTo>
                  <a:pt x="238511" y="411007"/>
                </a:lnTo>
                <a:lnTo>
                  <a:pt x="232609" y="401813"/>
                </a:lnTo>
                <a:lnTo>
                  <a:pt x="236770" y="401813"/>
                </a:lnTo>
                <a:lnTo>
                  <a:pt x="240578" y="407798"/>
                </a:lnTo>
                <a:lnTo>
                  <a:pt x="244386" y="401813"/>
                </a:lnTo>
                <a:lnTo>
                  <a:pt x="248548" y="401813"/>
                </a:lnTo>
                <a:lnTo>
                  <a:pt x="242646" y="411007"/>
                </a:lnTo>
                <a:lnTo>
                  <a:pt x="248956" y="420854"/>
                </a:lnTo>
                <a:lnTo>
                  <a:pt x="244794" y="420854"/>
                </a:lnTo>
                <a:lnTo>
                  <a:pt x="240578" y="414163"/>
                </a:lnTo>
                <a:close/>
                <a:moveTo>
                  <a:pt x="266378" y="414163"/>
                </a:moveTo>
                <a:lnTo>
                  <a:pt x="262162" y="420854"/>
                </a:lnTo>
                <a:lnTo>
                  <a:pt x="258001" y="420854"/>
                </a:lnTo>
                <a:lnTo>
                  <a:pt x="264311" y="411007"/>
                </a:lnTo>
                <a:lnTo>
                  <a:pt x="258409" y="401813"/>
                </a:lnTo>
                <a:lnTo>
                  <a:pt x="262570" y="401813"/>
                </a:lnTo>
                <a:lnTo>
                  <a:pt x="266378" y="407798"/>
                </a:lnTo>
                <a:lnTo>
                  <a:pt x="270187" y="401813"/>
                </a:lnTo>
                <a:lnTo>
                  <a:pt x="274348" y="401813"/>
                </a:lnTo>
                <a:lnTo>
                  <a:pt x="268446" y="411007"/>
                </a:lnTo>
                <a:lnTo>
                  <a:pt x="274756" y="420854"/>
                </a:lnTo>
                <a:lnTo>
                  <a:pt x="270595" y="420854"/>
                </a:lnTo>
                <a:lnTo>
                  <a:pt x="266378" y="414163"/>
                </a:lnTo>
                <a:close/>
                <a:moveTo>
                  <a:pt x="292179" y="414163"/>
                </a:moveTo>
                <a:lnTo>
                  <a:pt x="287962" y="420854"/>
                </a:lnTo>
                <a:lnTo>
                  <a:pt x="283801" y="420854"/>
                </a:lnTo>
                <a:lnTo>
                  <a:pt x="290111" y="411007"/>
                </a:lnTo>
                <a:lnTo>
                  <a:pt x="284209" y="401813"/>
                </a:lnTo>
                <a:lnTo>
                  <a:pt x="288370" y="401813"/>
                </a:lnTo>
                <a:lnTo>
                  <a:pt x="292179" y="407798"/>
                </a:lnTo>
                <a:lnTo>
                  <a:pt x="295987" y="401813"/>
                </a:lnTo>
                <a:lnTo>
                  <a:pt x="300148" y="401813"/>
                </a:lnTo>
                <a:lnTo>
                  <a:pt x="294246" y="411007"/>
                </a:lnTo>
                <a:lnTo>
                  <a:pt x="300556" y="420854"/>
                </a:lnTo>
                <a:lnTo>
                  <a:pt x="296395" y="420854"/>
                </a:lnTo>
                <a:lnTo>
                  <a:pt x="292179" y="414163"/>
                </a:lnTo>
                <a:close/>
                <a:moveTo>
                  <a:pt x="317979" y="414163"/>
                </a:moveTo>
                <a:lnTo>
                  <a:pt x="313762" y="420854"/>
                </a:lnTo>
                <a:lnTo>
                  <a:pt x="309601" y="420854"/>
                </a:lnTo>
                <a:lnTo>
                  <a:pt x="315911" y="411007"/>
                </a:lnTo>
                <a:lnTo>
                  <a:pt x="310009" y="401813"/>
                </a:lnTo>
                <a:lnTo>
                  <a:pt x="314170" y="401813"/>
                </a:lnTo>
                <a:lnTo>
                  <a:pt x="317979" y="407798"/>
                </a:lnTo>
                <a:lnTo>
                  <a:pt x="321787" y="401813"/>
                </a:lnTo>
                <a:lnTo>
                  <a:pt x="325948" y="401813"/>
                </a:lnTo>
                <a:lnTo>
                  <a:pt x="320046" y="411007"/>
                </a:lnTo>
                <a:lnTo>
                  <a:pt x="326356" y="420854"/>
                </a:lnTo>
                <a:lnTo>
                  <a:pt x="322195" y="420854"/>
                </a:lnTo>
                <a:lnTo>
                  <a:pt x="317979" y="414163"/>
                </a:lnTo>
                <a:close/>
                <a:moveTo>
                  <a:pt x="343779" y="414163"/>
                </a:moveTo>
                <a:lnTo>
                  <a:pt x="339563" y="420854"/>
                </a:lnTo>
                <a:lnTo>
                  <a:pt x="335401" y="420854"/>
                </a:lnTo>
                <a:lnTo>
                  <a:pt x="341711" y="411007"/>
                </a:lnTo>
                <a:lnTo>
                  <a:pt x="335809" y="401813"/>
                </a:lnTo>
                <a:lnTo>
                  <a:pt x="339971" y="401813"/>
                </a:lnTo>
                <a:lnTo>
                  <a:pt x="343779" y="407798"/>
                </a:lnTo>
                <a:lnTo>
                  <a:pt x="347587" y="401813"/>
                </a:lnTo>
                <a:lnTo>
                  <a:pt x="351748" y="401813"/>
                </a:lnTo>
                <a:lnTo>
                  <a:pt x="345846" y="411007"/>
                </a:lnTo>
                <a:lnTo>
                  <a:pt x="352156" y="420854"/>
                </a:lnTo>
                <a:lnTo>
                  <a:pt x="347995" y="420854"/>
                </a:lnTo>
                <a:lnTo>
                  <a:pt x="343779" y="414163"/>
                </a:lnTo>
                <a:close/>
                <a:moveTo>
                  <a:pt x="369579" y="414163"/>
                </a:moveTo>
                <a:lnTo>
                  <a:pt x="365363" y="420854"/>
                </a:lnTo>
                <a:lnTo>
                  <a:pt x="361201" y="420854"/>
                </a:lnTo>
                <a:lnTo>
                  <a:pt x="367511" y="411007"/>
                </a:lnTo>
                <a:lnTo>
                  <a:pt x="361609" y="401813"/>
                </a:lnTo>
                <a:lnTo>
                  <a:pt x="365771" y="401813"/>
                </a:lnTo>
                <a:lnTo>
                  <a:pt x="369579" y="407798"/>
                </a:lnTo>
                <a:lnTo>
                  <a:pt x="373387" y="401813"/>
                </a:lnTo>
                <a:lnTo>
                  <a:pt x="377548" y="401813"/>
                </a:lnTo>
                <a:lnTo>
                  <a:pt x="371646" y="411007"/>
                </a:lnTo>
                <a:lnTo>
                  <a:pt x="377956" y="420854"/>
                </a:lnTo>
                <a:lnTo>
                  <a:pt x="373795" y="420854"/>
                </a:lnTo>
                <a:lnTo>
                  <a:pt x="369579" y="414163"/>
                </a:lnTo>
                <a:close/>
                <a:moveTo>
                  <a:pt x="395379" y="414163"/>
                </a:moveTo>
                <a:lnTo>
                  <a:pt x="391163" y="420854"/>
                </a:lnTo>
                <a:lnTo>
                  <a:pt x="387001" y="420854"/>
                </a:lnTo>
                <a:lnTo>
                  <a:pt x="393312" y="411007"/>
                </a:lnTo>
                <a:lnTo>
                  <a:pt x="387409" y="401813"/>
                </a:lnTo>
                <a:lnTo>
                  <a:pt x="391571" y="401813"/>
                </a:lnTo>
                <a:lnTo>
                  <a:pt x="395379" y="407798"/>
                </a:lnTo>
                <a:lnTo>
                  <a:pt x="399187" y="401813"/>
                </a:lnTo>
                <a:lnTo>
                  <a:pt x="403348" y="401813"/>
                </a:lnTo>
                <a:lnTo>
                  <a:pt x="397446" y="411007"/>
                </a:lnTo>
                <a:lnTo>
                  <a:pt x="403756" y="420854"/>
                </a:lnTo>
                <a:lnTo>
                  <a:pt x="399595" y="420854"/>
                </a:lnTo>
                <a:lnTo>
                  <a:pt x="395379" y="414163"/>
                </a:lnTo>
                <a:close/>
                <a:moveTo>
                  <a:pt x="421179" y="414163"/>
                </a:moveTo>
                <a:lnTo>
                  <a:pt x="416963" y="420854"/>
                </a:lnTo>
                <a:lnTo>
                  <a:pt x="412801" y="420854"/>
                </a:lnTo>
                <a:lnTo>
                  <a:pt x="419112" y="411007"/>
                </a:lnTo>
                <a:lnTo>
                  <a:pt x="413209" y="401813"/>
                </a:lnTo>
                <a:lnTo>
                  <a:pt x="417371" y="401813"/>
                </a:lnTo>
                <a:lnTo>
                  <a:pt x="421179" y="407798"/>
                </a:lnTo>
                <a:lnTo>
                  <a:pt x="424987" y="401813"/>
                </a:lnTo>
                <a:lnTo>
                  <a:pt x="429149" y="401813"/>
                </a:lnTo>
                <a:lnTo>
                  <a:pt x="423246" y="411007"/>
                </a:lnTo>
                <a:lnTo>
                  <a:pt x="429557" y="420854"/>
                </a:lnTo>
                <a:lnTo>
                  <a:pt x="425395" y="420854"/>
                </a:lnTo>
                <a:lnTo>
                  <a:pt x="421179" y="414163"/>
                </a:lnTo>
                <a:close/>
                <a:moveTo>
                  <a:pt x="446979" y="414163"/>
                </a:moveTo>
                <a:lnTo>
                  <a:pt x="442763" y="420854"/>
                </a:lnTo>
                <a:lnTo>
                  <a:pt x="438601" y="420854"/>
                </a:lnTo>
                <a:lnTo>
                  <a:pt x="444912" y="411007"/>
                </a:lnTo>
                <a:lnTo>
                  <a:pt x="439009" y="401813"/>
                </a:lnTo>
                <a:lnTo>
                  <a:pt x="443171" y="401813"/>
                </a:lnTo>
                <a:lnTo>
                  <a:pt x="446979" y="407798"/>
                </a:lnTo>
                <a:lnTo>
                  <a:pt x="450787" y="401813"/>
                </a:lnTo>
                <a:lnTo>
                  <a:pt x="454949" y="401813"/>
                </a:lnTo>
                <a:lnTo>
                  <a:pt x="449046" y="411007"/>
                </a:lnTo>
                <a:lnTo>
                  <a:pt x="455357" y="420854"/>
                </a:lnTo>
                <a:lnTo>
                  <a:pt x="451195" y="420854"/>
                </a:lnTo>
                <a:lnTo>
                  <a:pt x="446979" y="414163"/>
                </a:lnTo>
                <a:close/>
                <a:moveTo>
                  <a:pt x="472779" y="414163"/>
                </a:moveTo>
                <a:lnTo>
                  <a:pt x="468563" y="420854"/>
                </a:lnTo>
                <a:lnTo>
                  <a:pt x="464401" y="420854"/>
                </a:lnTo>
                <a:lnTo>
                  <a:pt x="470712" y="411007"/>
                </a:lnTo>
                <a:lnTo>
                  <a:pt x="464809" y="401813"/>
                </a:lnTo>
                <a:lnTo>
                  <a:pt x="468971" y="401813"/>
                </a:lnTo>
                <a:lnTo>
                  <a:pt x="472779" y="407798"/>
                </a:lnTo>
                <a:lnTo>
                  <a:pt x="476587" y="401813"/>
                </a:lnTo>
                <a:lnTo>
                  <a:pt x="480749" y="401813"/>
                </a:lnTo>
                <a:lnTo>
                  <a:pt x="474846" y="411007"/>
                </a:lnTo>
                <a:lnTo>
                  <a:pt x="481157" y="420854"/>
                </a:lnTo>
                <a:lnTo>
                  <a:pt x="476995" y="420854"/>
                </a:lnTo>
                <a:lnTo>
                  <a:pt x="472779" y="414163"/>
                </a:lnTo>
                <a:close/>
                <a:moveTo>
                  <a:pt x="498579" y="414163"/>
                </a:moveTo>
                <a:lnTo>
                  <a:pt x="494363" y="420854"/>
                </a:lnTo>
                <a:lnTo>
                  <a:pt x="490201" y="420854"/>
                </a:lnTo>
                <a:lnTo>
                  <a:pt x="496512" y="411007"/>
                </a:lnTo>
                <a:lnTo>
                  <a:pt x="490609" y="401813"/>
                </a:lnTo>
                <a:lnTo>
                  <a:pt x="494771" y="401813"/>
                </a:lnTo>
                <a:lnTo>
                  <a:pt x="498579" y="407798"/>
                </a:lnTo>
                <a:lnTo>
                  <a:pt x="502387" y="401813"/>
                </a:lnTo>
                <a:lnTo>
                  <a:pt x="506549" y="401813"/>
                </a:lnTo>
                <a:lnTo>
                  <a:pt x="500646" y="411007"/>
                </a:lnTo>
                <a:lnTo>
                  <a:pt x="506957" y="420854"/>
                </a:lnTo>
                <a:lnTo>
                  <a:pt x="502795" y="420854"/>
                </a:lnTo>
                <a:lnTo>
                  <a:pt x="498579" y="414163"/>
                </a:lnTo>
                <a:close/>
                <a:moveTo>
                  <a:pt x="8378" y="442863"/>
                </a:moveTo>
                <a:lnTo>
                  <a:pt x="4162" y="449555"/>
                </a:lnTo>
                <a:lnTo>
                  <a:pt x="0" y="449555"/>
                </a:lnTo>
                <a:lnTo>
                  <a:pt x="6310" y="439708"/>
                </a:lnTo>
                <a:lnTo>
                  <a:pt x="408" y="430514"/>
                </a:lnTo>
                <a:lnTo>
                  <a:pt x="4570" y="430514"/>
                </a:lnTo>
                <a:lnTo>
                  <a:pt x="8378" y="436499"/>
                </a:lnTo>
                <a:lnTo>
                  <a:pt x="12186" y="430514"/>
                </a:lnTo>
                <a:lnTo>
                  <a:pt x="16347" y="430514"/>
                </a:lnTo>
                <a:lnTo>
                  <a:pt x="10445" y="439708"/>
                </a:lnTo>
                <a:lnTo>
                  <a:pt x="16755" y="449555"/>
                </a:lnTo>
                <a:lnTo>
                  <a:pt x="12594" y="449555"/>
                </a:lnTo>
                <a:lnTo>
                  <a:pt x="8378" y="442863"/>
                </a:lnTo>
                <a:close/>
                <a:moveTo>
                  <a:pt x="34178" y="442863"/>
                </a:moveTo>
                <a:lnTo>
                  <a:pt x="29962" y="449555"/>
                </a:lnTo>
                <a:lnTo>
                  <a:pt x="25800" y="449555"/>
                </a:lnTo>
                <a:lnTo>
                  <a:pt x="32110" y="439708"/>
                </a:lnTo>
                <a:lnTo>
                  <a:pt x="26208" y="430514"/>
                </a:lnTo>
                <a:lnTo>
                  <a:pt x="30370" y="430514"/>
                </a:lnTo>
                <a:lnTo>
                  <a:pt x="34178" y="436499"/>
                </a:lnTo>
                <a:lnTo>
                  <a:pt x="37986" y="430514"/>
                </a:lnTo>
                <a:lnTo>
                  <a:pt x="42147" y="430514"/>
                </a:lnTo>
                <a:lnTo>
                  <a:pt x="36245" y="439708"/>
                </a:lnTo>
                <a:lnTo>
                  <a:pt x="42555" y="449555"/>
                </a:lnTo>
                <a:lnTo>
                  <a:pt x="38394" y="449555"/>
                </a:lnTo>
                <a:lnTo>
                  <a:pt x="34178" y="442863"/>
                </a:lnTo>
                <a:close/>
                <a:moveTo>
                  <a:pt x="59978" y="442863"/>
                </a:moveTo>
                <a:lnTo>
                  <a:pt x="55762" y="449555"/>
                </a:lnTo>
                <a:lnTo>
                  <a:pt x="51600" y="449555"/>
                </a:lnTo>
                <a:lnTo>
                  <a:pt x="57911" y="439708"/>
                </a:lnTo>
                <a:lnTo>
                  <a:pt x="52008" y="430514"/>
                </a:lnTo>
                <a:lnTo>
                  <a:pt x="56170" y="430514"/>
                </a:lnTo>
                <a:lnTo>
                  <a:pt x="59978" y="436499"/>
                </a:lnTo>
                <a:lnTo>
                  <a:pt x="63786" y="430514"/>
                </a:lnTo>
                <a:lnTo>
                  <a:pt x="67948" y="430514"/>
                </a:lnTo>
                <a:lnTo>
                  <a:pt x="62045" y="439708"/>
                </a:lnTo>
                <a:lnTo>
                  <a:pt x="68356" y="449555"/>
                </a:lnTo>
                <a:lnTo>
                  <a:pt x="64194" y="449555"/>
                </a:lnTo>
                <a:lnTo>
                  <a:pt x="59978" y="442863"/>
                </a:lnTo>
                <a:close/>
                <a:moveTo>
                  <a:pt x="85778" y="442863"/>
                </a:moveTo>
                <a:lnTo>
                  <a:pt x="81562" y="449555"/>
                </a:lnTo>
                <a:lnTo>
                  <a:pt x="77400" y="449555"/>
                </a:lnTo>
                <a:lnTo>
                  <a:pt x="83711" y="439708"/>
                </a:lnTo>
                <a:lnTo>
                  <a:pt x="77808" y="430514"/>
                </a:lnTo>
                <a:lnTo>
                  <a:pt x="81970" y="430514"/>
                </a:lnTo>
                <a:lnTo>
                  <a:pt x="85778" y="436499"/>
                </a:lnTo>
                <a:lnTo>
                  <a:pt x="89586" y="430514"/>
                </a:lnTo>
                <a:lnTo>
                  <a:pt x="93748" y="430514"/>
                </a:lnTo>
                <a:lnTo>
                  <a:pt x="87845" y="439708"/>
                </a:lnTo>
                <a:lnTo>
                  <a:pt x="94156" y="449555"/>
                </a:lnTo>
                <a:lnTo>
                  <a:pt x="89994" y="449555"/>
                </a:lnTo>
                <a:lnTo>
                  <a:pt x="85778" y="442863"/>
                </a:lnTo>
                <a:close/>
                <a:moveTo>
                  <a:pt x="111578" y="442863"/>
                </a:moveTo>
                <a:lnTo>
                  <a:pt x="107362" y="449555"/>
                </a:lnTo>
                <a:lnTo>
                  <a:pt x="103200" y="449555"/>
                </a:lnTo>
                <a:lnTo>
                  <a:pt x="109511" y="439708"/>
                </a:lnTo>
                <a:lnTo>
                  <a:pt x="103608" y="430514"/>
                </a:lnTo>
                <a:lnTo>
                  <a:pt x="107770" y="430514"/>
                </a:lnTo>
                <a:lnTo>
                  <a:pt x="111578" y="436499"/>
                </a:lnTo>
                <a:lnTo>
                  <a:pt x="115386" y="430514"/>
                </a:lnTo>
                <a:lnTo>
                  <a:pt x="119548" y="430514"/>
                </a:lnTo>
                <a:lnTo>
                  <a:pt x="113645" y="439708"/>
                </a:lnTo>
                <a:lnTo>
                  <a:pt x="119956" y="449555"/>
                </a:lnTo>
                <a:lnTo>
                  <a:pt x="115794" y="449555"/>
                </a:lnTo>
                <a:lnTo>
                  <a:pt x="111578" y="442863"/>
                </a:lnTo>
                <a:close/>
                <a:moveTo>
                  <a:pt x="137378" y="442863"/>
                </a:moveTo>
                <a:lnTo>
                  <a:pt x="133162" y="449555"/>
                </a:lnTo>
                <a:lnTo>
                  <a:pt x="129000" y="449555"/>
                </a:lnTo>
                <a:lnTo>
                  <a:pt x="135311" y="439708"/>
                </a:lnTo>
                <a:lnTo>
                  <a:pt x="129408" y="430514"/>
                </a:lnTo>
                <a:lnTo>
                  <a:pt x="133570" y="430514"/>
                </a:lnTo>
                <a:lnTo>
                  <a:pt x="137378" y="436499"/>
                </a:lnTo>
                <a:lnTo>
                  <a:pt x="141186" y="430514"/>
                </a:lnTo>
                <a:lnTo>
                  <a:pt x="145348" y="430514"/>
                </a:lnTo>
                <a:lnTo>
                  <a:pt x="139445" y="439708"/>
                </a:lnTo>
                <a:lnTo>
                  <a:pt x="145756" y="449555"/>
                </a:lnTo>
                <a:lnTo>
                  <a:pt x="141594" y="449555"/>
                </a:lnTo>
                <a:lnTo>
                  <a:pt x="137378" y="442863"/>
                </a:lnTo>
                <a:close/>
                <a:moveTo>
                  <a:pt x="163178" y="442863"/>
                </a:moveTo>
                <a:lnTo>
                  <a:pt x="158962" y="449555"/>
                </a:lnTo>
                <a:lnTo>
                  <a:pt x="154800" y="449555"/>
                </a:lnTo>
                <a:lnTo>
                  <a:pt x="161111" y="439708"/>
                </a:lnTo>
                <a:lnTo>
                  <a:pt x="155208" y="430514"/>
                </a:lnTo>
                <a:lnTo>
                  <a:pt x="159370" y="430514"/>
                </a:lnTo>
                <a:lnTo>
                  <a:pt x="163178" y="436499"/>
                </a:lnTo>
                <a:lnTo>
                  <a:pt x="166986" y="430514"/>
                </a:lnTo>
                <a:lnTo>
                  <a:pt x="171148" y="430514"/>
                </a:lnTo>
                <a:lnTo>
                  <a:pt x="165245" y="439708"/>
                </a:lnTo>
                <a:lnTo>
                  <a:pt x="171556" y="449555"/>
                </a:lnTo>
                <a:lnTo>
                  <a:pt x="167394" y="449555"/>
                </a:lnTo>
                <a:lnTo>
                  <a:pt x="163178" y="442863"/>
                </a:lnTo>
                <a:close/>
                <a:moveTo>
                  <a:pt x="188978" y="442863"/>
                </a:moveTo>
                <a:lnTo>
                  <a:pt x="184762" y="449555"/>
                </a:lnTo>
                <a:lnTo>
                  <a:pt x="180601" y="449555"/>
                </a:lnTo>
                <a:lnTo>
                  <a:pt x="186911" y="439708"/>
                </a:lnTo>
                <a:lnTo>
                  <a:pt x="181009" y="430514"/>
                </a:lnTo>
                <a:lnTo>
                  <a:pt x="185170" y="430514"/>
                </a:lnTo>
                <a:lnTo>
                  <a:pt x="188978" y="436499"/>
                </a:lnTo>
                <a:lnTo>
                  <a:pt x="192786" y="430514"/>
                </a:lnTo>
                <a:lnTo>
                  <a:pt x="196948" y="430514"/>
                </a:lnTo>
                <a:lnTo>
                  <a:pt x="191045" y="439708"/>
                </a:lnTo>
                <a:lnTo>
                  <a:pt x="197356" y="449555"/>
                </a:lnTo>
                <a:lnTo>
                  <a:pt x="193194" y="449555"/>
                </a:lnTo>
                <a:lnTo>
                  <a:pt x="188978" y="442863"/>
                </a:lnTo>
                <a:close/>
                <a:moveTo>
                  <a:pt x="214778" y="442863"/>
                </a:moveTo>
                <a:lnTo>
                  <a:pt x="210562" y="449555"/>
                </a:lnTo>
                <a:lnTo>
                  <a:pt x="206401" y="449555"/>
                </a:lnTo>
                <a:lnTo>
                  <a:pt x="212711" y="439708"/>
                </a:lnTo>
                <a:lnTo>
                  <a:pt x="206809" y="430514"/>
                </a:lnTo>
                <a:lnTo>
                  <a:pt x="210970" y="430514"/>
                </a:lnTo>
                <a:lnTo>
                  <a:pt x="214778" y="436499"/>
                </a:lnTo>
                <a:lnTo>
                  <a:pt x="218586" y="430514"/>
                </a:lnTo>
                <a:lnTo>
                  <a:pt x="222748" y="430514"/>
                </a:lnTo>
                <a:lnTo>
                  <a:pt x="216846" y="439708"/>
                </a:lnTo>
                <a:lnTo>
                  <a:pt x="223156" y="449555"/>
                </a:lnTo>
                <a:lnTo>
                  <a:pt x="218994" y="449555"/>
                </a:lnTo>
                <a:lnTo>
                  <a:pt x="214778" y="442863"/>
                </a:lnTo>
                <a:close/>
                <a:moveTo>
                  <a:pt x="240578" y="442863"/>
                </a:moveTo>
                <a:lnTo>
                  <a:pt x="236362" y="449555"/>
                </a:lnTo>
                <a:lnTo>
                  <a:pt x="232201" y="449555"/>
                </a:lnTo>
                <a:lnTo>
                  <a:pt x="238511" y="439708"/>
                </a:lnTo>
                <a:lnTo>
                  <a:pt x="232609" y="430514"/>
                </a:lnTo>
                <a:lnTo>
                  <a:pt x="236770" y="430514"/>
                </a:lnTo>
                <a:lnTo>
                  <a:pt x="240578" y="436499"/>
                </a:lnTo>
                <a:lnTo>
                  <a:pt x="244386" y="430514"/>
                </a:lnTo>
                <a:lnTo>
                  <a:pt x="248548" y="430514"/>
                </a:lnTo>
                <a:lnTo>
                  <a:pt x="242646" y="439708"/>
                </a:lnTo>
                <a:lnTo>
                  <a:pt x="248956" y="449555"/>
                </a:lnTo>
                <a:lnTo>
                  <a:pt x="244794" y="449555"/>
                </a:lnTo>
                <a:lnTo>
                  <a:pt x="240578" y="442863"/>
                </a:lnTo>
                <a:close/>
                <a:moveTo>
                  <a:pt x="266378" y="442863"/>
                </a:moveTo>
                <a:lnTo>
                  <a:pt x="262162" y="449555"/>
                </a:lnTo>
                <a:lnTo>
                  <a:pt x="258001" y="449555"/>
                </a:lnTo>
                <a:lnTo>
                  <a:pt x="264311" y="439708"/>
                </a:lnTo>
                <a:lnTo>
                  <a:pt x="258409" y="430514"/>
                </a:lnTo>
                <a:lnTo>
                  <a:pt x="262570" y="430514"/>
                </a:lnTo>
                <a:lnTo>
                  <a:pt x="266378" y="436499"/>
                </a:lnTo>
                <a:lnTo>
                  <a:pt x="270187" y="430514"/>
                </a:lnTo>
                <a:lnTo>
                  <a:pt x="274348" y="430514"/>
                </a:lnTo>
                <a:lnTo>
                  <a:pt x="268446" y="439708"/>
                </a:lnTo>
                <a:lnTo>
                  <a:pt x="274756" y="449555"/>
                </a:lnTo>
                <a:lnTo>
                  <a:pt x="270595" y="449555"/>
                </a:lnTo>
                <a:lnTo>
                  <a:pt x="266378" y="442863"/>
                </a:lnTo>
                <a:close/>
                <a:moveTo>
                  <a:pt x="292179" y="442863"/>
                </a:moveTo>
                <a:lnTo>
                  <a:pt x="287962" y="449555"/>
                </a:lnTo>
                <a:lnTo>
                  <a:pt x="283801" y="449555"/>
                </a:lnTo>
                <a:lnTo>
                  <a:pt x="290111" y="439708"/>
                </a:lnTo>
                <a:lnTo>
                  <a:pt x="284209" y="430514"/>
                </a:lnTo>
                <a:lnTo>
                  <a:pt x="288370" y="430514"/>
                </a:lnTo>
                <a:lnTo>
                  <a:pt x="292179" y="436499"/>
                </a:lnTo>
                <a:lnTo>
                  <a:pt x="295987" y="430514"/>
                </a:lnTo>
                <a:lnTo>
                  <a:pt x="300148" y="430514"/>
                </a:lnTo>
                <a:lnTo>
                  <a:pt x="294246" y="439708"/>
                </a:lnTo>
                <a:lnTo>
                  <a:pt x="300556" y="449555"/>
                </a:lnTo>
                <a:lnTo>
                  <a:pt x="296395" y="449555"/>
                </a:lnTo>
                <a:lnTo>
                  <a:pt x="292179" y="442863"/>
                </a:lnTo>
                <a:close/>
                <a:moveTo>
                  <a:pt x="317979" y="442863"/>
                </a:moveTo>
                <a:lnTo>
                  <a:pt x="313762" y="449555"/>
                </a:lnTo>
                <a:lnTo>
                  <a:pt x="309601" y="449555"/>
                </a:lnTo>
                <a:lnTo>
                  <a:pt x="315911" y="439708"/>
                </a:lnTo>
                <a:lnTo>
                  <a:pt x="310009" y="430514"/>
                </a:lnTo>
                <a:lnTo>
                  <a:pt x="314170" y="430514"/>
                </a:lnTo>
                <a:lnTo>
                  <a:pt x="317979" y="436499"/>
                </a:lnTo>
                <a:lnTo>
                  <a:pt x="321787" y="430514"/>
                </a:lnTo>
                <a:lnTo>
                  <a:pt x="325948" y="430514"/>
                </a:lnTo>
                <a:lnTo>
                  <a:pt x="320046" y="439708"/>
                </a:lnTo>
                <a:lnTo>
                  <a:pt x="326356" y="449555"/>
                </a:lnTo>
                <a:lnTo>
                  <a:pt x="322195" y="449555"/>
                </a:lnTo>
                <a:lnTo>
                  <a:pt x="317979" y="442863"/>
                </a:lnTo>
                <a:close/>
                <a:moveTo>
                  <a:pt x="343779" y="442863"/>
                </a:moveTo>
                <a:lnTo>
                  <a:pt x="339563" y="449555"/>
                </a:lnTo>
                <a:lnTo>
                  <a:pt x="335401" y="449555"/>
                </a:lnTo>
                <a:lnTo>
                  <a:pt x="341711" y="439708"/>
                </a:lnTo>
                <a:lnTo>
                  <a:pt x="335809" y="430514"/>
                </a:lnTo>
                <a:lnTo>
                  <a:pt x="339971" y="430514"/>
                </a:lnTo>
                <a:lnTo>
                  <a:pt x="343779" y="436499"/>
                </a:lnTo>
                <a:lnTo>
                  <a:pt x="347587" y="430514"/>
                </a:lnTo>
                <a:lnTo>
                  <a:pt x="351748" y="430514"/>
                </a:lnTo>
                <a:lnTo>
                  <a:pt x="345846" y="439708"/>
                </a:lnTo>
                <a:lnTo>
                  <a:pt x="352156" y="449555"/>
                </a:lnTo>
                <a:lnTo>
                  <a:pt x="347995" y="449555"/>
                </a:lnTo>
                <a:lnTo>
                  <a:pt x="343779" y="442863"/>
                </a:lnTo>
                <a:close/>
                <a:moveTo>
                  <a:pt x="369579" y="442863"/>
                </a:moveTo>
                <a:lnTo>
                  <a:pt x="365363" y="449555"/>
                </a:lnTo>
                <a:lnTo>
                  <a:pt x="361201" y="449555"/>
                </a:lnTo>
                <a:lnTo>
                  <a:pt x="367511" y="439708"/>
                </a:lnTo>
                <a:lnTo>
                  <a:pt x="361609" y="430514"/>
                </a:lnTo>
                <a:lnTo>
                  <a:pt x="365771" y="430514"/>
                </a:lnTo>
                <a:lnTo>
                  <a:pt x="369579" y="436499"/>
                </a:lnTo>
                <a:lnTo>
                  <a:pt x="373387" y="430514"/>
                </a:lnTo>
                <a:lnTo>
                  <a:pt x="377548" y="430514"/>
                </a:lnTo>
                <a:lnTo>
                  <a:pt x="371646" y="439708"/>
                </a:lnTo>
                <a:lnTo>
                  <a:pt x="377956" y="449555"/>
                </a:lnTo>
                <a:lnTo>
                  <a:pt x="373795" y="449555"/>
                </a:lnTo>
                <a:lnTo>
                  <a:pt x="369579" y="442863"/>
                </a:lnTo>
                <a:close/>
                <a:moveTo>
                  <a:pt x="395379" y="442863"/>
                </a:moveTo>
                <a:lnTo>
                  <a:pt x="391163" y="449555"/>
                </a:lnTo>
                <a:lnTo>
                  <a:pt x="387001" y="449555"/>
                </a:lnTo>
                <a:lnTo>
                  <a:pt x="393312" y="439708"/>
                </a:lnTo>
                <a:lnTo>
                  <a:pt x="387409" y="430514"/>
                </a:lnTo>
                <a:lnTo>
                  <a:pt x="391571" y="430514"/>
                </a:lnTo>
                <a:lnTo>
                  <a:pt x="395379" y="436499"/>
                </a:lnTo>
                <a:lnTo>
                  <a:pt x="399187" y="430514"/>
                </a:lnTo>
                <a:lnTo>
                  <a:pt x="403348" y="430514"/>
                </a:lnTo>
                <a:lnTo>
                  <a:pt x="397446" y="439708"/>
                </a:lnTo>
                <a:lnTo>
                  <a:pt x="403756" y="449555"/>
                </a:lnTo>
                <a:lnTo>
                  <a:pt x="399595" y="449555"/>
                </a:lnTo>
                <a:lnTo>
                  <a:pt x="395379" y="442863"/>
                </a:lnTo>
                <a:close/>
                <a:moveTo>
                  <a:pt x="421179" y="442863"/>
                </a:moveTo>
                <a:lnTo>
                  <a:pt x="416963" y="449555"/>
                </a:lnTo>
                <a:lnTo>
                  <a:pt x="412801" y="449555"/>
                </a:lnTo>
                <a:lnTo>
                  <a:pt x="419112" y="439708"/>
                </a:lnTo>
                <a:lnTo>
                  <a:pt x="413209" y="430514"/>
                </a:lnTo>
                <a:lnTo>
                  <a:pt x="417371" y="430514"/>
                </a:lnTo>
                <a:lnTo>
                  <a:pt x="421179" y="436499"/>
                </a:lnTo>
                <a:lnTo>
                  <a:pt x="424987" y="430514"/>
                </a:lnTo>
                <a:lnTo>
                  <a:pt x="429149" y="430514"/>
                </a:lnTo>
                <a:lnTo>
                  <a:pt x="423246" y="439708"/>
                </a:lnTo>
                <a:lnTo>
                  <a:pt x="429557" y="449555"/>
                </a:lnTo>
                <a:lnTo>
                  <a:pt x="425395" y="449555"/>
                </a:lnTo>
                <a:lnTo>
                  <a:pt x="421179" y="442863"/>
                </a:lnTo>
                <a:close/>
                <a:moveTo>
                  <a:pt x="446979" y="442863"/>
                </a:moveTo>
                <a:lnTo>
                  <a:pt x="442763" y="449555"/>
                </a:lnTo>
                <a:lnTo>
                  <a:pt x="438601" y="449555"/>
                </a:lnTo>
                <a:lnTo>
                  <a:pt x="444912" y="439708"/>
                </a:lnTo>
                <a:lnTo>
                  <a:pt x="439009" y="430514"/>
                </a:lnTo>
                <a:lnTo>
                  <a:pt x="443171" y="430514"/>
                </a:lnTo>
                <a:lnTo>
                  <a:pt x="446979" y="436499"/>
                </a:lnTo>
                <a:lnTo>
                  <a:pt x="450787" y="430514"/>
                </a:lnTo>
                <a:lnTo>
                  <a:pt x="454949" y="430514"/>
                </a:lnTo>
                <a:lnTo>
                  <a:pt x="449046" y="439708"/>
                </a:lnTo>
                <a:lnTo>
                  <a:pt x="455357" y="449555"/>
                </a:lnTo>
                <a:lnTo>
                  <a:pt x="451195" y="449555"/>
                </a:lnTo>
                <a:lnTo>
                  <a:pt x="446979" y="442863"/>
                </a:lnTo>
                <a:close/>
                <a:moveTo>
                  <a:pt x="472779" y="442863"/>
                </a:moveTo>
                <a:lnTo>
                  <a:pt x="468563" y="449555"/>
                </a:lnTo>
                <a:lnTo>
                  <a:pt x="464401" y="449555"/>
                </a:lnTo>
                <a:lnTo>
                  <a:pt x="470712" y="439708"/>
                </a:lnTo>
                <a:lnTo>
                  <a:pt x="464809" y="430514"/>
                </a:lnTo>
                <a:lnTo>
                  <a:pt x="468971" y="430514"/>
                </a:lnTo>
                <a:lnTo>
                  <a:pt x="472779" y="436499"/>
                </a:lnTo>
                <a:lnTo>
                  <a:pt x="476587" y="430514"/>
                </a:lnTo>
                <a:lnTo>
                  <a:pt x="480749" y="430514"/>
                </a:lnTo>
                <a:lnTo>
                  <a:pt x="474846" y="439708"/>
                </a:lnTo>
                <a:lnTo>
                  <a:pt x="481157" y="449555"/>
                </a:lnTo>
                <a:lnTo>
                  <a:pt x="476995" y="449555"/>
                </a:lnTo>
                <a:lnTo>
                  <a:pt x="472779" y="442863"/>
                </a:lnTo>
                <a:close/>
                <a:moveTo>
                  <a:pt x="498579" y="442863"/>
                </a:moveTo>
                <a:lnTo>
                  <a:pt x="494363" y="449555"/>
                </a:lnTo>
                <a:lnTo>
                  <a:pt x="490201" y="449555"/>
                </a:lnTo>
                <a:lnTo>
                  <a:pt x="496512" y="439708"/>
                </a:lnTo>
                <a:lnTo>
                  <a:pt x="490609" y="430514"/>
                </a:lnTo>
                <a:lnTo>
                  <a:pt x="494771" y="430514"/>
                </a:lnTo>
                <a:lnTo>
                  <a:pt x="498579" y="436499"/>
                </a:lnTo>
                <a:lnTo>
                  <a:pt x="502387" y="430514"/>
                </a:lnTo>
                <a:lnTo>
                  <a:pt x="506549" y="430514"/>
                </a:lnTo>
                <a:lnTo>
                  <a:pt x="500646" y="439708"/>
                </a:lnTo>
                <a:lnTo>
                  <a:pt x="506957" y="449555"/>
                </a:lnTo>
                <a:lnTo>
                  <a:pt x="502795" y="449555"/>
                </a:lnTo>
                <a:lnTo>
                  <a:pt x="498579" y="442863"/>
                </a:lnTo>
                <a:close/>
                <a:moveTo>
                  <a:pt x="8378" y="471565"/>
                </a:moveTo>
                <a:lnTo>
                  <a:pt x="4162" y="478256"/>
                </a:lnTo>
                <a:lnTo>
                  <a:pt x="0" y="478256"/>
                </a:lnTo>
                <a:lnTo>
                  <a:pt x="6310" y="468409"/>
                </a:lnTo>
                <a:lnTo>
                  <a:pt x="408" y="459215"/>
                </a:lnTo>
                <a:lnTo>
                  <a:pt x="4570" y="459215"/>
                </a:lnTo>
                <a:lnTo>
                  <a:pt x="8378" y="465200"/>
                </a:lnTo>
                <a:lnTo>
                  <a:pt x="12186" y="459215"/>
                </a:lnTo>
                <a:lnTo>
                  <a:pt x="16347" y="459215"/>
                </a:lnTo>
                <a:lnTo>
                  <a:pt x="10445" y="468409"/>
                </a:lnTo>
                <a:lnTo>
                  <a:pt x="16755" y="478256"/>
                </a:lnTo>
                <a:lnTo>
                  <a:pt x="12594" y="478256"/>
                </a:lnTo>
                <a:lnTo>
                  <a:pt x="8378" y="471565"/>
                </a:lnTo>
                <a:close/>
                <a:moveTo>
                  <a:pt x="34178" y="471565"/>
                </a:moveTo>
                <a:lnTo>
                  <a:pt x="29962" y="478256"/>
                </a:lnTo>
                <a:lnTo>
                  <a:pt x="25800" y="478256"/>
                </a:lnTo>
                <a:lnTo>
                  <a:pt x="32110" y="468409"/>
                </a:lnTo>
                <a:lnTo>
                  <a:pt x="26208" y="459215"/>
                </a:lnTo>
                <a:lnTo>
                  <a:pt x="30370" y="459215"/>
                </a:lnTo>
                <a:lnTo>
                  <a:pt x="34178" y="465200"/>
                </a:lnTo>
                <a:lnTo>
                  <a:pt x="37986" y="459215"/>
                </a:lnTo>
                <a:lnTo>
                  <a:pt x="42147" y="459215"/>
                </a:lnTo>
                <a:lnTo>
                  <a:pt x="36245" y="468409"/>
                </a:lnTo>
                <a:lnTo>
                  <a:pt x="42555" y="478256"/>
                </a:lnTo>
                <a:lnTo>
                  <a:pt x="38394" y="478256"/>
                </a:lnTo>
                <a:lnTo>
                  <a:pt x="34178" y="471565"/>
                </a:lnTo>
                <a:close/>
                <a:moveTo>
                  <a:pt x="59978" y="471565"/>
                </a:moveTo>
                <a:lnTo>
                  <a:pt x="55762" y="478256"/>
                </a:lnTo>
                <a:lnTo>
                  <a:pt x="51600" y="478256"/>
                </a:lnTo>
                <a:lnTo>
                  <a:pt x="57911" y="468409"/>
                </a:lnTo>
                <a:lnTo>
                  <a:pt x="52008" y="459215"/>
                </a:lnTo>
                <a:lnTo>
                  <a:pt x="56170" y="459215"/>
                </a:lnTo>
                <a:lnTo>
                  <a:pt x="59978" y="465200"/>
                </a:lnTo>
                <a:lnTo>
                  <a:pt x="63786" y="459215"/>
                </a:lnTo>
                <a:lnTo>
                  <a:pt x="67948" y="459215"/>
                </a:lnTo>
                <a:lnTo>
                  <a:pt x="62045" y="468409"/>
                </a:lnTo>
                <a:lnTo>
                  <a:pt x="68356" y="478256"/>
                </a:lnTo>
                <a:lnTo>
                  <a:pt x="64194" y="478256"/>
                </a:lnTo>
                <a:lnTo>
                  <a:pt x="59978" y="471565"/>
                </a:lnTo>
                <a:close/>
                <a:moveTo>
                  <a:pt x="85778" y="471565"/>
                </a:moveTo>
                <a:lnTo>
                  <a:pt x="81562" y="478256"/>
                </a:lnTo>
                <a:lnTo>
                  <a:pt x="77400" y="478256"/>
                </a:lnTo>
                <a:lnTo>
                  <a:pt x="83711" y="468409"/>
                </a:lnTo>
                <a:lnTo>
                  <a:pt x="77808" y="459215"/>
                </a:lnTo>
                <a:lnTo>
                  <a:pt x="81970" y="459215"/>
                </a:lnTo>
                <a:lnTo>
                  <a:pt x="85778" y="465200"/>
                </a:lnTo>
                <a:lnTo>
                  <a:pt x="89586" y="459215"/>
                </a:lnTo>
                <a:lnTo>
                  <a:pt x="93748" y="459215"/>
                </a:lnTo>
                <a:lnTo>
                  <a:pt x="87845" y="468409"/>
                </a:lnTo>
                <a:lnTo>
                  <a:pt x="94156" y="478256"/>
                </a:lnTo>
                <a:lnTo>
                  <a:pt x="89994" y="478256"/>
                </a:lnTo>
                <a:lnTo>
                  <a:pt x="85778" y="471565"/>
                </a:lnTo>
                <a:close/>
                <a:moveTo>
                  <a:pt x="111578" y="471565"/>
                </a:moveTo>
                <a:lnTo>
                  <a:pt x="107362" y="478256"/>
                </a:lnTo>
                <a:lnTo>
                  <a:pt x="103200" y="478256"/>
                </a:lnTo>
                <a:lnTo>
                  <a:pt x="109511" y="468409"/>
                </a:lnTo>
                <a:lnTo>
                  <a:pt x="103608" y="459215"/>
                </a:lnTo>
                <a:lnTo>
                  <a:pt x="107770" y="459215"/>
                </a:lnTo>
                <a:lnTo>
                  <a:pt x="111578" y="465200"/>
                </a:lnTo>
                <a:lnTo>
                  <a:pt x="115386" y="459215"/>
                </a:lnTo>
                <a:lnTo>
                  <a:pt x="119548" y="459215"/>
                </a:lnTo>
                <a:lnTo>
                  <a:pt x="113645" y="468409"/>
                </a:lnTo>
                <a:lnTo>
                  <a:pt x="119956" y="478256"/>
                </a:lnTo>
                <a:lnTo>
                  <a:pt x="115794" y="478256"/>
                </a:lnTo>
                <a:lnTo>
                  <a:pt x="111578" y="471565"/>
                </a:lnTo>
                <a:close/>
                <a:moveTo>
                  <a:pt x="137378" y="471565"/>
                </a:moveTo>
                <a:lnTo>
                  <a:pt x="133162" y="478256"/>
                </a:lnTo>
                <a:lnTo>
                  <a:pt x="129000" y="478256"/>
                </a:lnTo>
                <a:lnTo>
                  <a:pt x="135311" y="468409"/>
                </a:lnTo>
                <a:lnTo>
                  <a:pt x="129408" y="459215"/>
                </a:lnTo>
                <a:lnTo>
                  <a:pt x="133570" y="459215"/>
                </a:lnTo>
                <a:lnTo>
                  <a:pt x="137378" y="465200"/>
                </a:lnTo>
                <a:lnTo>
                  <a:pt x="141186" y="459215"/>
                </a:lnTo>
                <a:lnTo>
                  <a:pt x="145348" y="459215"/>
                </a:lnTo>
                <a:lnTo>
                  <a:pt x="139445" y="468409"/>
                </a:lnTo>
                <a:lnTo>
                  <a:pt x="145756" y="478256"/>
                </a:lnTo>
                <a:lnTo>
                  <a:pt x="141594" y="478256"/>
                </a:lnTo>
                <a:lnTo>
                  <a:pt x="137378" y="471565"/>
                </a:lnTo>
                <a:close/>
                <a:moveTo>
                  <a:pt x="163178" y="471565"/>
                </a:moveTo>
                <a:lnTo>
                  <a:pt x="158962" y="478256"/>
                </a:lnTo>
                <a:lnTo>
                  <a:pt x="154800" y="478256"/>
                </a:lnTo>
                <a:lnTo>
                  <a:pt x="161111" y="468409"/>
                </a:lnTo>
                <a:lnTo>
                  <a:pt x="155208" y="459215"/>
                </a:lnTo>
                <a:lnTo>
                  <a:pt x="159370" y="459215"/>
                </a:lnTo>
                <a:lnTo>
                  <a:pt x="163178" y="465200"/>
                </a:lnTo>
                <a:lnTo>
                  <a:pt x="166986" y="459215"/>
                </a:lnTo>
                <a:lnTo>
                  <a:pt x="171148" y="459215"/>
                </a:lnTo>
                <a:lnTo>
                  <a:pt x="165245" y="468409"/>
                </a:lnTo>
                <a:lnTo>
                  <a:pt x="171556" y="478256"/>
                </a:lnTo>
                <a:lnTo>
                  <a:pt x="167394" y="478256"/>
                </a:lnTo>
                <a:lnTo>
                  <a:pt x="163178" y="471565"/>
                </a:lnTo>
                <a:close/>
                <a:moveTo>
                  <a:pt x="188978" y="471565"/>
                </a:moveTo>
                <a:lnTo>
                  <a:pt x="184762" y="478256"/>
                </a:lnTo>
                <a:lnTo>
                  <a:pt x="180601" y="478256"/>
                </a:lnTo>
                <a:lnTo>
                  <a:pt x="186911" y="468409"/>
                </a:lnTo>
                <a:lnTo>
                  <a:pt x="181009" y="459215"/>
                </a:lnTo>
                <a:lnTo>
                  <a:pt x="185170" y="459215"/>
                </a:lnTo>
                <a:lnTo>
                  <a:pt x="188978" y="465200"/>
                </a:lnTo>
                <a:lnTo>
                  <a:pt x="192786" y="459215"/>
                </a:lnTo>
                <a:lnTo>
                  <a:pt x="196948" y="459215"/>
                </a:lnTo>
                <a:lnTo>
                  <a:pt x="191045" y="468409"/>
                </a:lnTo>
                <a:lnTo>
                  <a:pt x="197356" y="478256"/>
                </a:lnTo>
                <a:lnTo>
                  <a:pt x="193194" y="478256"/>
                </a:lnTo>
                <a:lnTo>
                  <a:pt x="188978" y="471565"/>
                </a:lnTo>
                <a:close/>
                <a:moveTo>
                  <a:pt x="214778" y="471565"/>
                </a:moveTo>
                <a:lnTo>
                  <a:pt x="210562" y="478256"/>
                </a:lnTo>
                <a:lnTo>
                  <a:pt x="206401" y="478256"/>
                </a:lnTo>
                <a:lnTo>
                  <a:pt x="212711" y="468409"/>
                </a:lnTo>
                <a:lnTo>
                  <a:pt x="206809" y="459215"/>
                </a:lnTo>
                <a:lnTo>
                  <a:pt x="210970" y="459215"/>
                </a:lnTo>
                <a:lnTo>
                  <a:pt x="214778" y="465200"/>
                </a:lnTo>
                <a:lnTo>
                  <a:pt x="218586" y="459215"/>
                </a:lnTo>
                <a:lnTo>
                  <a:pt x="222748" y="459215"/>
                </a:lnTo>
                <a:lnTo>
                  <a:pt x="216846" y="468409"/>
                </a:lnTo>
                <a:lnTo>
                  <a:pt x="223156" y="478256"/>
                </a:lnTo>
                <a:lnTo>
                  <a:pt x="218994" y="478256"/>
                </a:lnTo>
                <a:lnTo>
                  <a:pt x="214778" y="471565"/>
                </a:lnTo>
                <a:close/>
                <a:moveTo>
                  <a:pt x="240578" y="471565"/>
                </a:moveTo>
                <a:lnTo>
                  <a:pt x="236362" y="478256"/>
                </a:lnTo>
                <a:lnTo>
                  <a:pt x="232201" y="478256"/>
                </a:lnTo>
                <a:lnTo>
                  <a:pt x="238511" y="468409"/>
                </a:lnTo>
                <a:lnTo>
                  <a:pt x="232609" y="459215"/>
                </a:lnTo>
                <a:lnTo>
                  <a:pt x="236770" y="459215"/>
                </a:lnTo>
                <a:lnTo>
                  <a:pt x="240578" y="465200"/>
                </a:lnTo>
                <a:lnTo>
                  <a:pt x="244386" y="459215"/>
                </a:lnTo>
                <a:lnTo>
                  <a:pt x="248548" y="459215"/>
                </a:lnTo>
                <a:lnTo>
                  <a:pt x="242646" y="468409"/>
                </a:lnTo>
                <a:lnTo>
                  <a:pt x="248956" y="478256"/>
                </a:lnTo>
                <a:lnTo>
                  <a:pt x="244794" y="478256"/>
                </a:lnTo>
                <a:lnTo>
                  <a:pt x="240578" y="471565"/>
                </a:lnTo>
                <a:close/>
                <a:moveTo>
                  <a:pt x="266378" y="471565"/>
                </a:moveTo>
                <a:lnTo>
                  <a:pt x="262162" y="478256"/>
                </a:lnTo>
                <a:lnTo>
                  <a:pt x="258001" y="478256"/>
                </a:lnTo>
                <a:lnTo>
                  <a:pt x="264311" y="468409"/>
                </a:lnTo>
                <a:lnTo>
                  <a:pt x="258409" y="459215"/>
                </a:lnTo>
                <a:lnTo>
                  <a:pt x="262570" y="459215"/>
                </a:lnTo>
                <a:lnTo>
                  <a:pt x="266378" y="465200"/>
                </a:lnTo>
                <a:lnTo>
                  <a:pt x="270187" y="459215"/>
                </a:lnTo>
                <a:lnTo>
                  <a:pt x="274348" y="459215"/>
                </a:lnTo>
                <a:lnTo>
                  <a:pt x="268446" y="468409"/>
                </a:lnTo>
                <a:lnTo>
                  <a:pt x="274756" y="478256"/>
                </a:lnTo>
                <a:lnTo>
                  <a:pt x="270595" y="478256"/>
                </a:lnTo>
                <a:lnTo>
                  <a:pt x="266378" y="471565"/>
                </a:lnTo>
                <a:close/>
                <a:moveTo>
                  <a:pt x="292179" y="471565"/>
                </a:moveTo>
                <a:lnTo>
                  <a:pt x="287962" y="478256"/>
                </a:lnTo>
                <a:lnTo>
                  <a:pt x="283801" y="478256"/>
                </a:lnTo>
                <a:lnTo>
                  <a:pt x="290111" y="468409"/>
                </a:lnTo>
                <a:lnTo>
                  <a:pt x="284209" y="459215"/>
                </a:lnTo>
                <a:lnTo>
                  <a:pt x="288370" y="459215"/>
                </a:lnTo>
                <a:lnTo>
                  <a:pt x="292179" y="465200"/>
                </a:lnTo>
                <a:lnTo>
                  <a:pt x="295987" y="459215"/>
                </a:lnTo>
                <a:lnTo>
                  <a:pt x="300148" y="459215"/>
                </a:lnTo>
                <a:lnTo>
                  <a:pt x="294246" y="468409"/>
                </a:lnTo>
                <a:lnTo>
                  <a:pt x="300556" y="478256"/>
                </a:lnTo>
                <a:lnTo>
                  <a:pt x="296395" y="478256"/>
                </a:lnTo>
                <a:lnTo>
                  <a:pt x="292179" y="471565"/>
                </a:lnTo>
                <a:close/>
                <a:moveTo>
                  <a:pt x="317979" y="471565"/>
                </a:moveTo>
                <a:lnTo>
                  <a:pt x="313762" y="478256"/>
                </a:lnTo>
                <a:lnTo>
                  <a:pt x="309601" y="478256"/>
                </a:lnTo>
                <a:lnTo>
                  <a:pt x="315911" y="468409"/>
                </a:lnTo>
                <a:lnTo>
                  <a:pt x="310009" y="459215"/>
                </a:lnTo>
                <a:lnTo>
                  <a:pt x="314170" y="459215"/>
                </a:lnTo>
                <a:lnTo>
                  <a:pt x="317979" y="465200"/>
                </a:lnTo>
                <a:lnTo>
                  <a:pt x="321787" y="459215"/>
                </a:lnTo>
                <a:lnTo>
                  <a:pt x="325948" y="459215"/>
                </a:lnTo>
                <a:lnTo>
                  <a:pt x="320046" y="468409"/>
                </a:lnTo>
                <a:lnTo>
                  <a:pt x="326356" y="478256"/>
                </a:lnTo>
                <a:lnTo>
                  <a:pt x="322195" y="478256"/>
                </a:lnTo>
                <a:lnTo>
                  <a:pt x="317979" y="471565"/>
                </a:lnTo>
                <a:close/>
                <a:moveTo>
                  <a:pt x="343779" y="471565"/>
                </a:moveTo>
                <a:lnTo>
                  <a:pt x="339563" y="478256"/>
                </a:lnTo>
                <a:lnTo>
                  <a:pt x="335401" y="478256"/>
                </a:lnTo>
                <a:lnTo>
                  <a:pt x="341711" y="468409"/>
                </a:lnTo>
                <a:lnTo>
                  <a:pt x="335809" y="459215"/>
                </a:lnTo>
                <a:lnTo>
                  <a:pt x="339971" y="459215"/>
                </a:lnTo>
                <a:lnTo>
                  <a:pt x="343779" y="465200"/>
                </a:lnTo>
                <a:lnTo>
                  <a:pt x="347587" y="459215"/>
                </a:lnTo>
                <a:lnTo>
                  <a:pt x="351748" y="459215"/>
                </a:lnTo>
                <a:lnTo>
                  <a:pt x="345846" y="468409"/>
                </a:lnTo>
                <a:lnTo>
                  <a:pt x="352156" y="478256"/>
                </a:lnTo>
                <a:lnTo>
                  <a:pt x="347995" y="478256"/>
                </a:lnTo>
                <a:lnTo>
                  <a:pt x="343779" y="471565"/>
                </a:lnTo>
                <a:close/>
                <a:moveTo>
                  <a:pt x="369579" y="471565"/>
                </a:moveTo>
                <a:lnTo>
                  <a:pt x="365363" y="478256"/>
                </a:lnTo>
                <a:lnTo>
                  <a:pt x="361201" y="478256"/>
                </a:lnTo>
                <a:lnTo>
                  <a:pt x="367511" y="468409"/>
                </a:lnTo>
                <a:lnTo>
                  <a:pt x="361609" y="459215"/>
                </a:lnTo>
                <a:lnTo>
                  <a:pt x="365771" y="459215"/>
                </a:lnTo>
                <a:lnTo>
                  <a:pt x="369579" y="465200"/>
                </a:lnTo>
                <a:lnTo>
                  <a:pt x="373387" y="459215"/>
                </a:lnTo>
                <a:lnTo>
                  <a:pt x="377548" y="459215"/>
                </a:lnTo>
                <a:lnTo>
                  <a:pt x="371646" y="468409"/>
                </a:lnTo>
                <a:lnTo>
                  <a:pt x="377956" y="478256"/>
                </a:lnTo>
                <a:lnTo>
                  <a:pt x="373795" y="478256"/>
                </a:lnTo>
                <a:lnTo>
                  <a:pt x="369579" y="471565"/>
                </a:lnTo>
                <a:close/>
                <a:moveTo>
                  <a:pt x="395379" y="471565"/>
                </a:moveTo>
                <a:lnTo>
                  <a:pt x="391163" y="478256"/>
                </a:lnTo>
                <a:lnTo>
                  <a:pt x="387001" y="478256"/>
                </a:lnTo>
                <a:lnTo>
                  <a:pt x="393312" y="468409"/>
                </a:lnTo>
                <a:lnTo>
                  <a:pt x="387409" y="459215"/>
                </a:lnTo>
                <a:lnTo>
                  <a:pt x="391571" y="459215"/>
                </a:lnTo>
                <a:lnTo>
                  <a:pt x="395379" y="465200"/>
                </a:lnTo>
                <a:lnTo>
                  <a:pt x="399187" y="459215"/>
                </a:lnTo>
                <a:lnTo>
                  <a:pt x="403348" y="459215"/>
                </a:lnTo>
                <a:lnTo>
                  <a:pt x="397446" y="468409"/>
                </a:lnTo>
                <a:lnTo>
                  <a:pt x="403756" y="478256"/>
                </a:lnTo>
                <a:lnTo>
                  <a:pt x="399595" y="478256"/>
                </a:lnTo>
                <a:lnTo>
                  <a:pt x="395379" y="471565"/>
                </a:lnTo>
                <a:close/>
                <a:moveTo>
                  <a:pt x="421179" y="471565"/>
                </a:moveTo>
                <a:lnTo>
                  <a:pt x="416963" y="478256"/>
                </a:lnTo>
                <a:lnTo>
                  <a:pt x="412801" y="478256"/>
                </a:lnTo>
                <a:lnTo>
                  <a:pt x="419112" y="468409"/>
                </a:lnTo>
                <a:lnTo>
                  <a:pt x="413209" y="459215"/>
                </a:lnTo>
                <a:lnTo>
                  <a:pt x="417371" y="459215"/>
                </a:lnTo>
                <a:lnTo>
                  <a:pt x="421179" y="465200"/>
                </a:lnTo>
                <a:lnTo>
                  <a:pt x="424987" y="459215"/>
                </a:lnTo>
                <a:lnTo>
                  <a:pt x="429149" y="459215"/>
                </a:lnTo>
                <a:lnTo>
                  <a:pt x="423246" y="468409"/>
                </a:lnTo>
                <a:lnTo>
                  <a:pt x="429557" y="478256"/>
                </a:lnTo>
                <a:lnTo>
                  <a:pt x="425395" y="478256"/>
                </a:lnTo>
                <a:lnTo>
                  <a:pt x="421179" y="471565"/>
                </a:lnTo>
                <a:close/>
                <a:moveTo>
                  <a:pt x="446979" y="471565"/>
                </a:moveTo>
                <a:lnTo>
                  <a:pt x="442763" y="478256"/>
                </a:lnTo>
                <a:lnTo>
                  <a:pt x="438601" y="478256"/>
                </a:lnTo>
                <a:lnTo>
                  <a:pt x="444912" y="468409"/>
                </a:lnTo>
                <a:lnTo>
                  <a:pt x="439009" y="459215"/>
                </a:lnTo>
                <a:lnTo>
                  <a:pt x="443171" y="459215"/>
                </a:lnTo>
                <a:lnTo>
                  <a:pt x="446979" y="465200"/>
                </a:lnTo>
                <a:lnTo>
                  <a:pt x="450787" y="459215"/>
                </a:lnTo>
                <a:lnTo>
                  <a:pt x="454949" y="459215"/>
                </a:lnTo>
                <a:lnTo>
                  <a:pt x="449046" y="468409"/>
                </a:lnTo>
                <a:lnTo>
                  <a:pt x="455357" y="478256"/>
                </a:lnTo>
                <a:lnTo>
                  <a:pt x="451195" y="478256"/>
                </a:lnTo>
                <a:lnTo>
                  <a:pt x="446979" y="471565"/>
                </a:lnTo>
                <a:close/>
                <a:moveTo>
                  <a:pt x="472779" y="471565"/>
                </a:moveTo>
                <a:lnTo>
                  <a:pt x="468563" y="478256"/>
                </a:lnTo>
                <a:lnTo>
                  <a:pt x="464401" y="478256"/>
                </a:lnTo>
                <a:lnTo>
                  <a:pt x="470712" y="468409"/>
                </a:lnTo>
                <a:lnTo>
                  <a:pt x="464809" y="459215"/>
                </a:lnTo>
                <a:lnTo>
                  <a:pt x="468971" y="459215"/>
                </a:lnTo>
                <a:lnTo>
                  <a:pt x="472779" y="465200"/>
                </a:lnTo>
                <a:lnTo>
                  <a:pt x="476587" y="459215"/>
                </a:lnTo>
                <a:lnTo>
                  <a:pt x="480749" y="459215"/>
                </a:lnTo>
                <a:lnTo>
                  <a:pt x="474846" y="468409"/>
                </a:lnTo>
                <a:lnTo>
                  <a:pt x="481157" y="478256"/>
                </a:lnTo>
                <a:lnTo>
                  <a:pt x="476995" y="478256"/>
                </a:lnTo>
                <a:lnTo>
                  <a:pt x="472779" y="471565"/>
                </a:lnTo>
                <a:close/>
                <a:moveTo>
                  <a:pt x="498579" y="471565"/>
                </a:moveTo>
                <a:lnTo>
                  <a:pt x="494363" y="478256"/>
                </a:lnTo>
                <a:lnTo>
                  <a:pt x="490201" y="478256"/>
                </a:lnTo>
                <a:lnTo>
                  <a:pt x="496512" y="468409"/>
                </a:lnTo>
                <a:lnTo>
                  <a:pt x="490609" y="459215"/>
                </a:lnTo>
                <a:lnTo>
                  <a:pt x="494771" y="459215"/>
                </a:lnTo>
                <a:lnTo>
                  <a:pt x="498579" y="465200"/>
                </a:lnTo>
                <a:lnTo>
                  <a:pt x="502387" y="459215"/>
                </a:lnTo>
                <a:lnTo>
                  <a:pt x="506549" y="459215"/>
                </a:lnTo>
                <a:lnTo>
                  <a:pt x="500646" y="468409"/>
                </a:lnTo>
                <a:lnTo>
                  <a:pt x="506957" y="478256"/>
                </a:lnTo>
                <a:lnTo>
                  <a:pt x="502795" y="478256"/>
                </a:lnTo>
                <a:lnTo>
                  <a:pt x="498579" y="471565"/>
                </a:lnTo>
                <a:close/>
                <a:moveTo>
                  <a:pt x="8378" y="500265"/>
                </a:moveTo>
                <a:lnTo>
                  <a:pt x="4162" y="506957"/>
                </a:lnTo>
                <a:lnTo>
                  <a:pt x="0" y="506957"/>
                </a:lnTo>
                <a:lnTo>
                  <a:pt x="6310" y="497110"/>
                </a:lnTo>
                <a:lnTo>
                  <a:pt x="408" y="487916"/>
                </a:lnTo>
                <a:lnTo>
                  <a:pt x="4570" y="487916"/>
                </a:lnTo>
                <a:lnTo>
                  <a:pt x="8378" y="493901"/>
                </a:lnTo>
                <a:lnTo>
                  <a:pt x="12186" y="487916"/>
                </a:lnTo>
                <a:lnTo>
                  <a:pt x="16347" y="487916"/>
                </a:lnTo>
                <a:lnTo>
                  <a:pt x="10445" y="497110"/>
                </a:lnTo>
                <a:lnTo>
                  <a:pt x="16755" y="506957"/>
                </a:lnTo>
                <a:lnTo>
                  <a:pt x="12594" y="506957"/>
                </a:lnTo>
                <a:lnTo>
                  <a:pt x="8378" y="500265"/>
                </a:lnTo>
                <a:close/>
                <a:moveTo>
                  <a:pt x="34178" y="500265"/>
                </a:moveTo>
                <a:lnTo>
                  <a:pt x="29962" y="506957"/>
                </a:lnTo>
                <a:lnTo>
                  <a:pt x="25800" y="506957"/>
                </a:lnTo>
                <a:lnTo>
                  <a:pt x="32110" y="497110"/>
                </a:lnTo>
                <a:lnTo>
                  <a:pt x="26208" y="487916"/>
                </a:lnTo>
                <a:lnTo>
                  <a:pt x="30370" y="487916"/>
                </a:lnTo>
                <a:lnTo>
                  <a:pt x="34178" y="493901"/>
                </a:lnTo>
                <a:lnTo>
                  <a:pt x="37986" y="487916"/>
                </a:lnTo>
                <a:lnTo>
                  <a:pt x="42147" y="487916"/>
                </a:lnTo>
                <a:lnTo>
                  <a:pt x="36245" y="497110"/>
                </a:lnTo>
                <a:lnTo>
                  <a:pt x="42555" y="506957"/>
                </a:lnTo>
                <a:lnTo>
                  <a:pt x="38394" y="506957"/>
                </a:lnTo>
                <a:lnTo>
                  <a:pt x="34178" y="500265"/>
                </a:lnTo>
                <a:close/>
                <a:moveTo>
                  <a:pt x="59978" y="500265"/>
                </a:moveTo>
                <a:lnTo>
                  <a:pt x="55762" y="506957"/>
                </a:lnTo>
                <a:lnTo>
                  <a:pt x="51600" y="506957"/>
                </a:lnTo>
                <a:lnTo>
                  <a:pt x="57911" y="497110"/>
                </a:lnTo>
                <a:lnTo>
                  <a:pt x="52008" y="487916"/>
                </a:lnTo>
                <a:lnTo>
                  <a:pt x="56170" y="487916"/>
                </a:lnTo>
                <a:lnTo>
                  <a:pt x="59978" y="493901"/>
                </a:lnTo>
                <a:lnTo>
                  <a:pt x="63786" y="487916"/>
                </a:lnTo>
                <a:lnTo>
                  <a:pt x="67948" y="487916"/>
                </a:lnTo>
                <a:lnTo>
                  <a:pt x="62045" y="497110"/>
                </a:lnTo>
                <a:lnTo>
                  <a:pt x="68356" y="506957"/>
                </a:lnTo>
                <a:lnTo>
                  <a:pt x="64194" y="506957"/>
                </a:lnTo>
                <a:lnTo>
                  <a:pt x="59978" y="500265"/>
                </a:lnTo>
                <a:close/>
                <a:moveTo>
                  <a:pt x="85778" y="500265"/>
                </a:moveTo>
                <a:lnTo>
                  <a:pt x="81562" y="506957"/>
                </a:lnTo>
                <a:lnTo>
                  <a:pt x="77400" y="506957"/>
                </a:lnTo>
                <a:lnTo>
                  <a:pt x="83711" y="497110"/>
                </a:lnTo>
                <a:lnTo>
                  <a:pt x="77808" y="487916"/>
                </a:lnTo>
                <a:lnTo>
                  <a:pt x="81970" y="487916"/>
                </a:lnTo>
                <a:lnTo>
                  <a:pt x="85778" y="493901"/>
                </a:lnTo>
                <a:lnTo>
                  <a:pt x="89586" y="487916"/>
                </a:lnTo>
                <a:lnTo>
                  <a:pt x="93748" y="487916"/>
                </a:lnTo>
                <a:lnTo>
                  <a:pt x="87845" y="497110"/>
                </a:lnTo>
                <a:lnTo>
                  <a:pt x="94156" y="506957"/>
                </a:lnTo>
                <a:lnTo>
                  <a:pt x="89994" y="506957"/>
                </a:lnTo>
                <a:lnTo>
                  <a:pt x="85778" y="500265"/>
                </a:lnTo>
                <a:close/>
                <a:moveTo>
                  <a:pt x="111578" y="500265"/>
                </a:moveTo>
                <a:lnTo>
                  <a:pt x="107362" y="506957"/>
                </a:lnTo>
                <a:lnTo>
                  <a:pt x="103200" y="506957"/>
                </a:lnTo>
                <a:lnTo>
                  <a:pt x="109511" y="497110"/>
                </a:lnTo>
                <a:lnTo>
                  <a:pt x="103608" y="487916"/>
                </a:lnTo>
                <a:lnTo>
                  <a:pt x="107770" y="487916"/>
                </a:lnTo>
                <a:lnTo>
                  <a:pt x="111578" y="493901"/>
                </a:lnTo>
                <a:lnTo>
                  <a:pt x="115386" y="487916"/>
                </a:lnTo>
                <a:lnTo>
                  <a:pt x="119548" y="487916"/>
                </a:lnTo>
                <a:lnTo>
                  <a:pt x="113645" y="497110"/>
                </a:lnTo>
                <a:lnTo>
                  <a:pt x="119956" y="506957"/>
                </a:lnTo>
                <a:lnTo>
                  <a:pt x="115794" y="506957"/>
                </a:lnTo>
                <a:lnTo>
                  <a:pt x="111578" y="500265"/>
                </a:lnTo>
                <a:close/>
                <a:moveTo>
                  <a:pt x="137378" y="500265"/>
                </a:moveTo>
                <a:lnTo>
                  <a:pt x="133162" y="506957"/>
                </a:lnTo>
                <a:lnTo>
                  <a:pt x="129000" y="506957"/>
                </a:lnTo>
                <a:lnTo>
                  <a:pt x="135311" y="497110"/>
                </a:lnTo>
                <a:lnTo>
                  <a:pt x="129408" y="487916"/>
                </a:lnTo>
                <a:lnTo>
                  <a:pt x="133570" y="487916"/>
                </a:lnTo>
                <a:lnTo>
                  <a:pt x="137378" y="493901"/>
                </a:lnTo>
                <a:lnTo>
                  <a:pt x="141186" y="487916"/>
                </a:lnTo>
                <a:lnTo>
                  <a:pt x="145348" y="487916"/>
                </a:lnTo>
                <a:lnTo>
                  <a:pt x="139445" y="497110"/>
                </a:lnTo>
                <a:lnTo>
                  <a:pt x="145756" y="506957"/>
                </a:lnTo>
                <a:lnTo>
                  <a:pt x="141594" y="506957"/>
                </a:lnTo>
                <a:lnTo>
                  <a:pt x="137378" y="500265"/>
                </a:lnTo>
                <a:close/>
                <a:moveTo>
                  <a:pt x="163178" y="500265"/>
                </a:moveTo>
                <a:lnTo>
                  <a:pt x="158962" y="506957"/>
                </a:lnTo>
                <a:lnTo>
                  <a:pt x="154800" y="506957"/>
                </a:lnTo>
                <a:lnTo>
                  <a:pt x="161111" y="497110"/>
                </a:lnTo>
                <a:lnTo>
                  <a:pt x="155208" y="487916"/>
                </a:lnTo>
                <a:lnTo>
                  <a:pt x="159370" y="487916"/>
                </a:lnTo>
                <a:lnTo>
                  <a:pt x="163178" y="493901"/>
                </a:lnTo>
                <a:lnTo>
                  <a:pt x="166986" y="487916"/>
                </a:lnTo>
                <a:lnTo>
                  <a:pt x="171148" y="487916"/>
                </a:lnTo>
                <a:lnTo>
                  <a:pt x="165245" y="497110"/>
                </a:lnTo>
                <a:lnTo>
                  <a:pt x="171556" y="506957"/>
                </a:lnTo>
                <a:lnTo>
                  <a:pt x="167394" y="506957"/>
                </a:lnTo>
                <a:lnTo>
                  <a:pt x="163178" y="500265"/>
                </a:lnTo>
                <a:close/>
                <a:moveTo>
                  <a:pt x="188978" y="500265"/>
                </a:moveTo>
                <a:lnTo>
                  <a:pt x="184762" y="506957"/>
                </a:lnTo>
                <a:lnTo>
                  <a:pt x="180601" y="506957"/>
                </a:lnTo>
                <a:lnTo>
                  <a:pt x="186911" y="497110"/>
                </a:lnTo>
                <a:lnTo>
                  <a:pt x="181009" y="487916"/>
                </a:lnTo>
                <a:lnTo>
                  <a:pt x="185170" y="487916"/>
                </a:lnTo>
                <a:lnTo>
                  <a:pt x="188978" y="493901"/>
                </a:lnTo>
                <a:lnTo>
                  <a:pt x="192786" y="487916"/>
                </a:lnTo>
                <a:lnTo>
                  <a:pt x="196948" y="487916"/>
                </a:lnTo>
                <a:lnTo>
                  <a:pt x="191045" y="497110"/>
                </a:lnTo>
                <a:lnTo>
                  <a:pt x="197356" y="506957"/>
                </a:lnTo>
                <a:lnTo>
                  <a:pt x="193194" y="506957"/>
                </a:lnTo>
                <a:lnTo>
                  <a:pt x="188978" y="500265"/>
                </a:lnTo>
                <a:close/>
                <a:moveTo>
                  <a:pt x="214778" y="500265"/>
                </a:moveTo>
                <a:lnTo>
                  <a:pt x="210562" y="506957"/>
                </a:lnTo>
                <a:lnTo>
                  <a:pt x="206401" y="506957"/>
                </a:lnTo>
                <a:lnTo>
                  <a:pt x="212711" y="497110"/>
                </a:lnTo>
                <a:lnTo>
                  <a:pt x="206809" y="487916"/>
                </a:lnTo>
                <a:lnTo>
                  <a:pt x="210970" y="487916"/>
                </a:lnTo>
                <a:lnTo>
                  <a:pt x="214778" y="493901"/>
                </a:lnTo>
                <a:lnTo>
                  <a:pt x="218586" y="487916"/>
                </a:lnTo>
                <a:lnTo>
                  <a:pt x="222748" y="487916"/>
                </a:lnTo>
                <a:lnTo>
                  <a:pt x="216846" y="497110"/>
                </a:lnTo>
                <a:lnTo>
                  <a:pt x="223156" y="506957"/>
                </a:lnTo>
                <a:lnTo>
                  <a:pt x="218994" y="506957"/>
                </a:lnTo>
                <a:lnTo>
                  <a:pt x="214778" y="500265"/>
                </a:lnTo>
                <a:close/>
                <a:moveTo>
                  <a:pt x="240578" y="500265"/>
                </a:moveTo>
                <a:lnTo>
                  <a:pt x="236362" y="506957"/>
                </a:lnTo>
                <a:lnTo>
                  <a:pt x="232201" y="506957"/>
                </a:lnTo>
                <a:lnTo>
                  <a:pt x="238511" y="497110"/>
                </a:lnTo>
                <a:lnTo>
                  <a:pt x="232609" y="487916"/>
                </a:lnTo>
                <a:lnTo>
                  <a:pt x="236770" y="487916"/>
                </a:lnTo>
                <a:lnTo>
                  <a:pt x="240578" y="493901"/>
                </a:lnTo>
                <a:lnTo>
                  <a:pt x="244386" y="487916"/>
                </a:lnTo>
                <a:lnTo>
                  <a:pt x="248548" y="487916"/>
                </a:lnTo>
                <a:lnTo>
                  <a:pt x="242646" y="497110"/>
                </a:lnTo>
                <a:lnTo>
                  <a:pt x="248956" y="506957"/>
                </a:lnTo>
                <a:lnTo>
                  <a:pt x="244794" y="506957"/>
                </a:lnTo>
                <a:lnTo>
                  <a:pt x="240578" y="500265"/>
                </a:lnTo>
                <a:close/>
                <a:moveTo>
                  <a:pt x="266378" y="500265"/>
                </a:moveTo>
                <a:lnTo>
                  <a:pt x="262162" y="506957"/>
                </a:lnTo>
                <a:lnTo>
                  <a:pt x="258001" y="506957"/>
                </a:lnTo>
                <a:lnTo>
                  <a:pt x="264311" y="497110"/>
                </a:lnTo>
                <a:lnTo>
                  <a:pt x="258409" y="487916"/>
                </a:lnTo>
                <a:lnTo>
                  <a:pt x="262570" y="487916"/>
                </a:lnTo>
                <a:lnTo>
                  <a:pt x="266378" y="493901"/>
                </a:lnTo>
                <a:lnTo>
                  <a:pt x="270187" y="487916"/>
                </a:lnTo>
                <a:lnTo>
                  <a:pt x="274348" y="487916"/>
                </a:lnTo>
                <a:lnTo>
                  <a:pt x="268446" y="497110"/>
                </a:lnTo>
                <a:lnTo>
                  <a:pt x="274756" y="506957"/>
                </a:lnTo>
                <a:lnTo>
                  <a:pt x="270595" y="506957"/>
                </a:lnTo>
                <a:lnTo>
                  <a:pt x="266378" y="500265"/>
                </a:lnTo>
                <a:close/>
                <a:moveTo>
                  <a:pt x="292179" y="500265"/>
                </a:moveTo>
                <a:lnTo>
                  <a:pt x="287962" y="506957"/>
                </a:lnTo>
                <a:lnTo>
                  <a:pt x="283801" y="506957"/>
                </a:lnTo>
                <a:lnTo>
                  <a:pt x="290111" y="497110"/>
                </a:lnTo>
                <a:lnTo>
                  <a:pt x="284209" y="487916"/>
                </a:lnTo>
                <a:lnTo>
                  <a:pt x="288370" y="487916"/>
                </a:lnTo>
                <a:lnTo>
                  <a:pt x="292179" y="493901"/>
                </a:lnTo>
                <a:lnTo>
                  <a:pt x="295987" y="487916"/>
                </a:lnTo>
                <a:lnTo>
                  <a:pt x="300148" y="487916"/>
                </a:lnTo>
                <a:lnTo>
                  <a:pt x="294246" y="497110"/>
                </a:lnTo>
                <a:lnTo>
                  <a:pt x="300556" y="506957"/>
                </a:lnTo>
                <a:lnTo>
                  <a:pt x="296395" y="506957"/>
                </a:lnTo>
                <a:lnTo>
                  <a:pt x="292179" y="500265"/>
                </a:lnTo>
                <a:close/>
                <a:moveTo>
                  <a:pt x="317979" y="500265"/>
                </a:moveTo>
                <a:lnTo>
                  <a:pt x="313762" y="506957"/>
                </a:lnTo>
                <a:lnTo>
                  <a:pt x="309601" y="506957"/>
                </a:lnTo>
                <a:lnTo>
                  <a:pt x="315911" y="497110"/>
                </a:lnTo>
                <a:lnTo>
                  <a:pt x="310009" y="487916"/>
                </a:lnTo>
                <a:lnTo>
                  <a:pt x="314170" y="487916"/>
                </a:lnTo>
                <a:lnTo>
                  <a:pt x="317979" y="493901"/>
                </a:lnTo>
                <a:lnTo>
                  <a:pt x="321787" y="487916"/>
                </a:lnTo>
                <a:lnTo>
                  <a:pt x="325948" y="487916"/>
                </a:lnTo>
                <a:lnTo>
                  <a:pt x="320046" y="497110"/>
                </a:lnTo>
                <a:lnTo>
                  <a:pt x="326356" y="506957"/>
                </a:lnTo>
                <a:lnTo>
                  <a:pt x="322195" y="506957"/>
                </a:lnTo>
                <a:lnTo>
                  <a:pt x="317979" y="500265"/>
                </a:lnTo>
                <a:close/>
                <a:moveTo>
                  <a:pt x="343779" y="500265"/>
                </a:moveTo>
                <a:lnTo>
                  <a:pt x="339563" y="506957"/>
                </a:lnTo>
                <a:lnTo>
                  <a:pt x="335401" y="506957"/>
                </a:lnTo>
                <a:lnTo>
                  <a:pt x="341711" y="497110"/>
                </a:lnTo>
                <a:lnTo>
                  <a:pt x="335809" y="487916"/>
                </a:lnTo>
                <a:lnTo>
                  <a:pt x="339971" y="487916"/>
                </a:lnTo>
                <a:lnTo>
                  <a:pt x="343779" y="493901"/>
                </a:lnTo>
                <a:lnTo>
                  <a:pt x="347587" y="487916"/>
                </a:lnTo>
                <a:lnTo>
                  <a:pt x="351748" y="487916"/>
                </a:lnTo>
                <a:lnTo>
                  <a:pt x="345846" y="497110"/>
                </a:lnTo>
                <a:lnTo>
                  <a:pt x="352156" y="506957"/>
                </a:lnTo>
                <a:lnTo>
                  <a:pt x="347995" y="506957"/>
                </a:lnTo>
                <a:lnTo>
                  <a:pt x="343779" y="500265"/>
                </a:lnTo>
                <a:close/>
                <a:moveTo>
                  <a:pt x="369579" y="500265"/>
                </a:moveTo>
                <a:lnTo>
                  <a:pt x="365363" y="506957"/>
                </a:lnTo>
                <a:lnTo>
                  <a:pt x="361201" y="506957"/>
                </a:lnTo>
                <a:lnTo>
                  <a:pt x="367511" y="497110"/>
                </a:lnTo>
                <a:lnTo>
                  <a:pt x="361609" y="487916"/>
                </a:lnTo>
                <a:lnTo>
                  <a:pt x="365771" y="487916"/>
                </a:lnTo>
                <a:lnTo>
                  <a:pt x="369579" y="493901"/>
                </a:lnTo>
                <a:lnTo>
                  <a:pt x="373387" y="487916"/>
                </a:lnTo>
                <a:lnTo>
                  <a:pt x="377548" y="487916"/>
                </a:lnTo>
                <a:lnTo>
                  <a:pt x="371646" y="497110"/>
                </a:lnTo>
                <a:lnTo>
                  <a:pt x="377956" y="506957"/>
                </a:lnTo>
                <a:lnTo>
                  <a:pt x="373795" y="506957"/>
                </a:lnTo>
                <a:lnTo>
                  <a:pt x="369579" y="500265"/>
                </a:lnTo>
                <a:close/>
                <a:moveTo>
                  <a:pt x="395379" y="500265"/>
                </a:moveTo>
                <a:lnTo>
                  <a:pt x="391163" y="506957"/>
                </a:lnTo>
                <a:lnTo>
                  <a:pt x="387001" y="506957"/>
                </a:lnTo>
                <a:lnTo>
                  <a:pt x="393312" y="497110"/>
                </a:lnTo>
                <a:lnTo>
                  <a:pt x="387409" y="487916"/>
                </a:lnTo>
                <a:lnTo>
                  <a:pt x="391571" y="487916"/>
                </a:lnTo>
                <a:lnTo>
                  <a:pt x="395379" y="493901"/>
                </a:lnTo>
                <a:lnTo>
                  <a:pt x="399187" y="487916"/>
                </a:lnTo>
                <a:lnTo>
                  <a:pt x="403348" y="487916"/>
                </a:lnTo>
                <a:lnTo>
                  <a:pt x="397446" y="497110"/>
                </a:lnTo>
                <a:lnTo>
                  <a:pt x="403756" y="506957"/>
                </a:lnTo>
                <a:lnTo>
                  <a:pt x="399595" y="506957"/>
                </a:lnTo>
                <a:lnTo>
                  <a:pt x="395379" y="500265"/>
                </a:lnTo>
                <a:close/>
                <a:moveTo>
                  <a:pt x="421179" y="500265"/>
                </a:moveTo>
                <a:lnTo>
                  <a:pt x="416963" y="506957"/>
                </a:lnTo>
                <a:lnTo>
                  <a:pt x="412801" y="506957"/>
                </a:lnTo>
                <a:lnTo>
                  <a:pt x="419112" y="497110"/>
                </a:lnTo>
                <a:lnTo>
                  <a:pt x="413209" y="487916"/>
                </a:lnTo>
                <a:lnTo>
                  <a:pt x="417371" y="487916"/>
                </a:lnTo>
                <a:lnTo>
                  <a:pt x="421179" y="493901"/>
                </a:lnTo>
                <a:lnTo>
                  <a:pt x="424987" y="487916"/>
                </a:lnTo>
                <a:lnTo>
                  <a:pt x="429149" y="487916"/>
                </a:lnTo>
                <a:lnTo>
                  <a:pt x="423246" y="497110"/>
                </a:lnTo>
                <a:lnTo>
                  <a:pt x="429557" y="506957"/>
                </a:lnTo>
                <a:lnTo>
                  <a:pt x="425395" y="506957"/>
                </a:lnTo>
                <a:lnTo>
                  <a:pt x="421179" y="500265"/>
                </a:lnTo>
                <a:close/>
                <a:moveTo>
                  <a:pt x="446979" y="500265"/>
                </a:moveTo>
                <a:lnTo>
                  <a:pt x="442763" y="506957"/>
                </a:lnTo>
                <a:lnTo>
                  <a:pt x="438601" y="506957"/>
                </a:lnTo>
                <a:lnTo>
                  <a:pt x="444912" y="497110"/>
                </a:lnTo>
                <a:lnTo>
                  <a:pt x="439009" y="487916"/>
                </a:lnTo>
                <a:lnTo>
                  <a:pt x="443171" y="487916"/>
                </a:lnTo>
                <a:lnTo>
                  <a:pt x="446979" y="493901"/>
                </a:lnTo>
                <a:lnTo>
                  <a:pt x="450787" y="487916"/>
                </a:lnTo>
                <a:lnTo>
                  <a:pt x="454949" y="487916"/>
                </a:lnTo>
                <a:lnTo>
                  <a:pt x="449046" y="497110"/>
                </a:lnTo>
                <a:lnTo>
                  <a:pt x="455357" y="506957"/>
                </a:lnTo>
                <a:lnTo>
                  <a:pt x="451195" y="506957"/>
                </a:lnTo>
                <a:lnTo>
                  <a:pt x="446979" y="500265"/>
                </a:lnTo>
                <a:close/>
                <a:moveTo>
                  <a:pt x="472779" y="500265"/>
                </a:moveTo>
                <a:lnTo>
                  <a:pt x="468563" y="506957"/>
                </a:lnTo>
                <a:lnTo>
                  <a:pt x="464401" y="506957"/>
                </a:lnTo>
                <a:lnTo>
                  <a:pt x="470712" y="497110"/>
                </a:lnTo>
                <a:lnTo>
                  <a:pt x="464809" y="487916"/>
                </a:lnTo>
                <a:lnTo>
                  <a:pt x="468971" y="487916"/>
                </a:lnTo>
                <a:lnTo>
                  <a:pt x="472779" y="493901"/>
                </a:lnTo>
                <a:lnTo>
                  <a:pt x="476587" y="487916"/>
                </a:lnTo>
                <a:lnTo>
                  <a:pt x="480749" y="487916"/>
                </a:lnTo>
                <a:lnTo>
                  <a:pt x="474846" y="497110"/>
                </a:lnTo>
                <a:lnTo>
                  <a:pt x="481157" y="506957"/>
                </a:lnTo>
                <a:lnTo>
                  <a:pt x="476995" y="506957"/>
                </a:lnTo>
                <a:lnTo>
                  <a:pt x="472779" y="500265"/>
                </a:lnTo>
                <a:close/>
                <a:moveTo>
                  <a:pt x="498579" y="500265"/>
                </a:moveTo>
                <a:lnTo>
                  <a:pt x="494363" y="506957"/>
                </a:lnTo>
                <a:lnTo>
                  <a:pt x="490201" y="506957"/>
                </a:lnTo>
                <a:lnTo>
                  <a:pt x="496512" y="497110"/>
                </a:lnTo>
                <a:lnTo>
                  <a:pt x="490609" y="487916"/>
                </a:lnTo>
                <a:lnTo>
                  <a:pt x="494771" y="487916"/>
                </a:lnTo>
                <a:lnTo>
                  <a:pt x="498579" y="493901"/>
                </a:lnTo>
                <a:lnTo>
                  <a:pt x="502387" y="487916"/>
                </a:lnTo>
                <a:lnTo>
                  <a:pt x="506549" y="487916"/>
                </a:lnTo>
                <a:lnTo>
                  <a:pt x="500646" y="497110"/>
                </a:lnTo>
                <a:lnTo>
                  <a:pt x="506957" y="506957"/>
                </a:lnTo>
                <a:lnTo>
                  <a:pt x="502795" y="506957"/>
                </a:lnTo>
                <a:lnTo>
                  <a:pt x="498579" y="500265"/>
                </a:lnTo>
                <a:close/>
              </a:path>
            </a:pathLst>
          </a:custGeom>
          <a:solidFill>
            <a:schemeClr val="tx1"/>
          </a:solidFill>
          <a:ln w="2025" cap="flat">
            <a:noFill/>
            <a:prstDash val="solid"/>
            <a:miter/>
          </a:ln>
        </p:spPr>
        <p:txBody>
          <a:bodyPr rtlCol="0" anchor="ctr"/>
          <a:lstStyle/>
          <a:p>
            <a:endParaRPr lang="de-DE"/>
          </a:p>
        </p:txBody>
      </p:sp>
      <p:sp>
        <p:nvSpPr>
          <p:cNvPr id="16" name="Freihandform 1507">
            <a:extLst>
              <a:ext uri="{FF2B5EF4-FFF2-40B4-BE49-F238E27FC236}">
                <a16:creationId xmlns:a16="http://schemas.microsoft.com/office/drawing/2014/main" id="{B90C5A91-55DE-39D5-BA52-E6BECDADCBFF}"/>
              </a:ext>
            </a:extLst>
          </p:cNvPr>
          <p:cNvSpPr/>
          <p:nvPr userDrawn="1"/>
        </p:nvSpPr>
        <p:spPr>
          <a:xfrm flipH="1">
            <a:off x="7643185" y="6291265"/>
            <a:ext cx="652462" cy="652462"/>
          </a:xfrm>
          <a:custGeom>
            <a:avLst/>
            <a:gdLst>
              <a:gd name="connsiteX0" fmla="*/ 8378 w 506956"/>
              <a:gd name="connsiteY0" fmla="*/ 12349 h 506956"/>
              <a:gd name="connsiteX1" fmla="*/ 4162 w 506956"/>
              <a:gd name="connsiteY1" fmla="*/ 19041 h 506956"/>
              <a:gd name="connsiteX2" fmla="*/ 0 w 506956"/>
              <a:gd name="connsiteY2" fmla="*/ 19041 h 506956"/>
              <a:gd name="connsiteX3" fmla="*/ 6310 w 506956"/>
              <a:gd name="connsiteY3" fmla="*/ 9194 h 506956"/>
              <a:gd name="connsiteX4" fmla="*/ 408 w 506956"/>
              <a:gd name="connsiteY4" fmla="*/ 0 h 506956"/>
              <a:gd name="connsiteX5" fmla="*/ 4570 w 506956"/>
              <a:gd name="connsiteY5" fmla="*/ 0 h 506956"/>
              <a:gd name="connsiteX6" fmla="*/ 8378 w 506956"/>
              <a:gd name="connsiteY6" fmla="*/ 5984 h 506956"/>
              <a:gd name="connsiteX7" fmla="*/ 12186 w 506956"/>
              <a:gd name="connsiteY7" fmla="*/ 0 h 506956"/>
              <a:gd name="connsiteX8" fmla="*/ 16347 w 506956"/>
              <a:gd name="connsiteY8" fmla="*/ 0 h 506956"/>
              <a:gd name="connsiteX9" fmla="*/ 10445 w 506956"/>
              <a:gd name="connsiteY9" fmla="*/ 9194 h 506956"/>
              <a:gd name="connsiteX10" fmla="*/ 16755 w 506956"/>
              <a:gd name="connsiteY10" fmla="*/ 19041 h 506956"/>
              <a:gd name="connsiteX11" fmla="*/ 12594 w 506956"/>
              <a:gd name="connsiteY11" fmla="*/ 19041 h 506956"/>
              <a:gd name="connsiteX12" fmla="*/ 8378 w 506956"/>
              <a:gd name="connsiteY12" fmla="*/ 12349 h 506956"/>
              <a:gd name="connsiteX13" fmla="*/ 34178 w 506956"/>
              <a:gd name="connsiteY13" fmla="*/ 12349 h 506956"/>
              <a:gd name="connsiteX14" fmla="*/ 29962 w 506956"/>
              <a:gd name="connsiteY14" fmla="*/ 19041 h 506956"/>
              <a:gd name="connsiteX15" fmla="*/ 25800 w 506956"/>
              <a:gd name="connsiteY15" fmla="*/ 19041 h 506956"/>
              <a:gd name="connsiteX16" fmla="*/ 32110 w 506956"/>
              <a:gd name="connsiteY16" fmla="*/ 9194 h 506956"/>
              <a:gd name="connsiteX17" fmla="*/ 26208 w 506956"/>
              <a:gd name="connsiteY17" fmla="*/ 0 h 506956"/>
              <a:gd name="connsiteX18" fmla="*/ 30370 w 506956"/>
              <a:gd name="connsiteY18" fmla="*/ 0 h 506956"/>
              <a:gd name="connsiteX19" fmla="*/ 34178 w 506956"/>
              <a:gd name="connsiteY19" fmla="*/ 5984 h 506956"/>
              <a:gd name="connsiteX20" fmla="*/ 37986 w 506956"/>
              <a:gd name="connsiteY20" fmla="*/ 0 h 506956"/>
              <a:gd name="connsiteX21" fmla="*/ 42147 w 506956"/>
              <a:gd name="connsiteY21" fmla="*/ 0 h 506956"/>
              <a:gd name="connsiteX22" fmla="*/ 36245 w 506956"/>
              <a:gd name="connsiteY22" fmla="*/ 9194 h 506956"/>
              <a:gd name="connsiteX23" fmla="*/ 42555 w 506956"/>
              <a:gd name="connsiteY23" fmla="*/ 19041 h 506956"/>
              <a:gd name="connsiteX24" fmla="*/ 38394 w 506956"/>
              <a:gd name="connsiteY24" fmla="*/ 19041 h 506956"/>
              <a:gd name="connsiteX25" fmla="*/ 34178 w 506956"/>
              <a:gd name="connsiteY25" fmla="*/ 12349 h 506956"/>
              <a:gd name="connsiteX26" fmla="*/ 59978 w 506956"/>
              <a:gd name="connsiteY26" fmla="*/ 12349 h 506956"/>
              <a:gd name="connsiteX27" fmla="*/ 55762 w 506956"/>
              <a:gd name="connsiteY27" fmla="*/ 19041 h 506956"/>
              <a:gd name="connsiteX28" fmla="*/ 51600 w 506956"/>
              <a:gd name="connsiteY28" fmla="*/ 19041 h 506956"/>
              <a:gd name="connsiteX29" fmla="*/ 57911 w 506956"/>
              <a:gd name="connsiteY29" fmla="*/ 9194 h 506956"/>
              <a:gd name="connsiteX30" fmla="*/ 52008 w 506956"/>
              <a:gd name="connsiteY30" fmla="*/ 0 h 506956"/>
              <a:gd name="connsiteX31" fmla="*/ 56170 w 506956"/>
              <a:gd name="connsiteY31" fmla="*/ 0 h 506956"/>
              <a:gd name="connsiteX32" fmla="*/ 59978 w 506956"/>
              <a:gd name="connsiteY32" fmla="*/ 5984 h 506956"/>
              <a:gd name="connsiteX33" fmla="*/ 63786 w 506956"/>
              <a:gd name="connsiteY33" fmla="*/ 0 h 506956"/>
              <a:gd name="connsiteX34" fmla="*/ 67948 w 506956"/>
              <a:gd name="connsiteY34" fmla="*/ 0 h 506956"/>
              <a:gd name="connsiteX35" fmla="*/ 62045 w 506956"/>
              <a:gd name="connsiteY35" fmla="*/ 9194 h 506956"/>
              <a:gd name="connsiteX36" fmla="*/ 68356 w 506956"/>
              <a:gd name="connsiteY36" fmla="*/ 19041 h 506956"/>
              <a:gd name="connsiteX37" fmla="*/ 64194 w 506956"/>
              <a:gd name="connsiteY37" fmla="*/ 19041 h 506956"/>
              <a:gd name="connsiteX38" fmla="*/ 59978 w 506956"/>
              <a:gd name="connsiteY38" fmla="*/ 12349 h 506956"/>
              <a:gd name="connsiteX39" fmla="*/ 85778 w 506956"/>
              <a:gd name="connsiteY39" fmla="*/ 12349 h 506956"/>
              <a:gd name="connsiteX40" fmla="*/ 81562 w 506956"/>
              <a:gd name="connsiteY40" fmla="*/ 19041 h 506956"/>
              <a:gd name="connsiteX41" fmla="*/ 77400 w 506956"/>
              <a:gd name="connsiteY41" fmla="*/ 19041 h 506956"/>
              <a:gd name="connsiteX42" fmla="*/ 83711 w 506956"/>
              <a:gd name="connsiteY42" fmla="*/ 9194 h 506956"/>
              <a:gd name="connsiteX43" fmla="*/ 77808 w 506956"/>
              <a:gd name="connsiteY43" fmla="*/ 0 h 506956"/>
              <a:gd name="connsiteX44" fmla="*/ 81970 w 506956"/>
              <a:gd name="connsiteY44" fmla="*/ 0 h 506956"/>
              <a:gd name="connsiteX45" fmla="*/ 85778 w 506956"/>
              <a:gd name="connsiteY45" fmla="*/ 5984 h 506956"/>
              <a:gd name="connsiteX46" fmla="*/ 89586 w 506956"/>
              <a:gd name="connsiteY46" fmla="*/ 0 h 506956"/>
              <a:gd name="connsiteX47" fmla="*/ 93748 w 506956"/>
              <a:gd name="connsiteY47" fmla="*/ 0 h 506956"/>
              <a:gd name="connsiteX48" fmla="*/ 87845 w 506956"/>
              <a:gd name="connsiteY48" fmla="*/ 9194 h 506956"/>
              <a:gd name="connsiteX49" fmla="*/ 94156 w 506956"/>
              <a:gd name="connsiteY49" fmla="*/ 19041 h 506956"/>
              <a:gd name="connsiteX50" fmla="*/ 89994 w 506956"/>
              <a:gd name="connsiteY50" fmla="*/ 19041 h 506956"/>
              <a:gd name="connsiteX51" fmla="*/ 85778 w 506956"/>
              <a:gd name="connsiteY51" fmla="*/ 12349 h 506956"/>
              <a:gd name="connsiteX52" fmla="*/ 111578 w 506956"/>
              <a:gd name="connsiteY52" fmla="*/ 12349 h 506956"/>
              <a:gd name="connsiteX53" fmla="*/ 107362 w 506956"/>
              <a:gd name="connsiteY53" fmla="*/ 19041 h 506956"/>
              <a:gd name="connsiteX54" fmla="*/ 103200 w 506956"/>
              <a:gd name="connsiteY54" fmla="*/ 19041 h 506956"/>
              <a:gd name="connsiteX55" fmla="*/ 109511 w 506956"/>
              <a:gd name="connsiteY55" fmla="*/ 9194 h 506956"/>
              <a:gd name="connsiteX56" fmla="*/ 103608 w 506956"/>
              <a:gd name="connsiteY56" fmla="*/ 0 h 506956"/>
              <a:gd name="connsiteX57" fmla="*/ 107770 w 506956"/>
              <a:gd name="connsiteY57" fmla="*/ 0 h 506956"/>
              <a:gd name="connsiteX58" fmla="*/ 111578 w 506956"/>
              <a:gd name="connsiteY58" fmla="*/ 5984 h 506956"/>
              <a:gd name="connsiteX59" fmla="*/ 115386 w 506956"/>
              <a:gd name="connsiteY59" fmla="*/ 0 h 506956"/>
              <a:gd name="connsiteX60" fmla="*/ 119548 w 506956"/>
              <a:gd name="connsiteY60" fmla="*/ 0 h 506956"/>
              <a:gd name="connsiteX61" fmla="*/ 113645 w 506956"/>
              <a:gd name="connsiteY61" fmla="*/ 9194 h 506956"/>
              <a:gd name="connsiteX62" fmla="*/ 119956 w 506956"/>
              <a:gd name="connsiteY62" fmla="*/ 19041 h 506956"/>
              <a:gd name="connsiteX63" fmla="*/ 115794 w 506956"/>
              <a:gd name="connsiteY63" fmla="*/ 19041 h 506956"/>
              <a:gd name="connsiteX64" fmla="*/ 111578 w 506956"/>
              <a:gd name="connsiteY64" fmla="*/ 12349 h 506956"/>
              <a:gd name="connsiteX65" fmla="*/ 137378 w 506956"/>
              <a:gd name="connsiteY65" fmla="*/ 12349 h 506956"/>
              <a:gd name="connsiteX66" fmla="*/ 133162 w 506956"/>
              <a:gd name="connsiteY66" fmla="*/ 19041 h 506956"/>
              <a:gd name="connsiteX67" fmla="*/ 129000 w 506956"/>
              <a:gd name="connsiteY67" fmla="*/ 19041 h 506956"/>
              <a:gd name="connsiteX68" fmla="*/ 135311 w 506956"/>
              <a:gd name="connsiteY68" fmla="*/ 9194 h 506956"/>
              <a:gd name="connsiteX69" fmla="*/ 129408 w 506956"/>
              <a:gd name="connsiteY69" fmla="*/ 0 h 506956"/>
              <a:gd name="connsiteX70" fmla="*/ 133570 w 506956"/>
              <a:gd name="connsiteY70" fmla="*/ 0 h 506956"/>
              <a:gd name="connsiteX71" fmla="*/ 137378 w 506956"/>
              <a:gd name="connsiteY71" fmla="*/ 5984 h 506956"/>
              <a:gd name="connsiteX72" fmla="*/ 141186 w 506956"/>
              <a:gd name="connsiteY72" fmla="*/ 0 h 506956"/>
              <a:gd name="connsiteX73" fmla="*/ 145348 w 506956"/>
              <a:gd name="connsiteY73" fmla="*/ 0 h 506956"/>
              <a:gd name="connsiteX74" fmla="*/ 139445 w 506956"/>
              <a:gd name="connsiteY74" fmla="*/ 9194 h 506956"/>
              <a:gd name="connsiteX75" fmla="*/ 145756 w 506956"/>
              <a:gd name="connsiteY75" fmla="*/ 19041 h 506956"/>
              <a:gd name="connsiteX76" fmla="*/ 141594 w 506956"/>
              <a:gd name="connsiteY76" fmla="*/ 19041 h 506956"/>
              <a:gd name="connsiteX77" fmla="*/ 137378 w 506956"/>
              <a:gd name="connsiteY77" fmla="*/ 12349 h 506956"/>
              <a:gd name="connsiteX78" fmla="*/ 163178 w 506956"/>
              <a:gd name="connsiteY78" fmla="*/ 12349 h 506956"/>
              <a:gd name="connsiteX79" fmla="*/ 158962 w 506956"/>
              <a:gd name="connsiteY79" fmla="*/ 19041 h 506956"/>
              <a:gd name="connsiteX80" fmla="*/ 154800 w 506956"/>
              <a:gd name="connsiteY80" fmla="*/ 19041 h 506956"/>
              <a:gd name="connsiteX81" fmla="*/ 161111 w 506956"/>
              <a:gd name="connsiteY81" fmla="*/ 9194 h 506956"/>
              <a:gd name="connsiteX82" fmla="*/ 155208 w 506956"/>
              <a:gd name="connsiteY82" fmla="*/ 0 h 506956"/>
              <a:gd name="connsiteX83" fmla="*/ 159370 w 506956"/>
              <a:gd name="connsiteY83" fmla="*/ 0 h 506956"/>
              <a:gd name="connsiteX84" fmla="*/ 163178 w 506956"/>
              <a:gd name="connsiteY84" fmla="*/ 5984 h 506956"/>
              <a:gd name="connsiteX85" fmla="*/ 166986 w 506956"/>
              <a:gd name="connsiteY85" fmla="*/ 0 h 506956"/>
              <a:gd name="connsiteX86" fmla="*/ 171148 w 506956"/>
              <a:gd name="connsiteY86" fmla="*/ 0 h 506956"/>
              <a:gd name="connsiteX87" fmla="*/ 165245 w 506956"/>
              <a:gd name="connsiteY87" fmla="*/ 9194 h 506956"/>
              <a:gd name="connsiteX88" fmla="*/ 171556 w 506956"/>
              <a:gd name="connsiteY88" fmla="*/ 19041 h 506956"/>
              <a:gd name="connsiteX89" fmla="*/ 167394 w 506956"/>
              <a:gd name="connsiteY89" fmla="*/ 19041 h 506956"/>
              <a:gd name="connsiteX90" fmla="*/ 163178 w 506956"/>
              <a:gd name="connsiteY90" fmla="*/ 12349 h 506956"/>
              <a:gd name="connsiteX91" fmla="*/ 188978 w 506956"/>
              <a:gd name="connsiteY91" fmla="*/ 12349 h 506956"/>
              <a:gd name="connsiteX92" fmla="*/ 184762 w 506956"/>
              <a:gd name="connsiteY92" fmla="*/ 19041 h 506956"/>
              <a:gd name="connsiteX93" fmla="*/ 180601 w 506956"/>
              <a:gd name="connsiteY93" fmla="*/ 19041 h 506956"/>
              <a:gd name="connsiteX94" fmla="*/ 186911 w 506956"/>
              <a:gd name="connsiteY94" fmla="*/ 9194 h 506956"/>
              <a:gd name="connsiteX95" fmla="*/ 181009 w 506956"/>
              <a:gd name="connsiteY95" fmla="*/ 0 h 506956"/>
              <a:gd name="connsiteX96" fmla="*/ 185170 w 506956"/>
              <a:gd name="connsiteY96" fmla="*/ 0 h 506956"/>
              <a:gd name="connsiteX97" fmla="*/ 188978 w 506956"/>
              <a:gd name="connsiteY97" fmla="*/ 5984 h 506956"/>
              <a:gd name="connsiteX98" fmla="*/ 192786 w 506956"/>
              <a:gd name="connsiteY98" fmla="*/ 0 h 506956"/>
              <a:gd name="connsiteX99" fmla="*/ 196948 w 506956"/>
              <a:gd name="connsiteY99" fmla="*/ 0 h 506956"/>
              <a:gd name="connsiteX100" fmla="*/ 191045 w 506956"/>
              <a:gd name="connsiteY100" fmla="*/ 9194 h 506956"/>
              <a:gd name="connsiteX101" fmla="*/ 197356 w 506956"/>
              <a:gd name="connsiteY101" fmla="*/ 19041 h 506956"/>
              <a:gd name="connsiteX102" fmla="*/ 193194 w 506956"/>
              <a:gd name="connsiteY102" fmla="*/ 19041 h 506956"/>
              <a:gd name="connsiteX103" fmla="*/ 188978 w 506956"/>
              <a:gd name="connsiteY103" fmla="*/ 12349 h 506956"/>
              <a:gd name="connsiteX104" fmla="*/ 214778 w 506956"/>
              <a:gd name="connsiteY104" fmla="*/ 12349 h 506956"/>
              <a:gd name="connsiteX105" fmla="*/ 210562 w 506956"/>
              <a:gd name="connsiteY105" fmla="*/ 19041 h 506956"/>
              <a:gd name="connsiteX106" fmla="*/ 206401 w 506956"/>
              <a:gd name="connsiteY106" fmla="*/ 19041 h 506956"/>
              <a:gd name="connsiteX107" fmla="*/ 212711 w 506956"/>
              <a:gd name="connsiteY107" fmla="*/ 9194 h 506956"/>
              <a:gd name="connsiteX108" fmla="*/ 206809 w 506956"/>
              <a:gd name="connsiteY108" fmla="*/ 0 h 506956"/>
              <a:gd name="connsiteX109" fmla="*/ 210970 w 506956"/>
              <a:gd name="connsiteY109" fmla="*/ 0 h 506956"/>
              <a:gd name="connsiteX110" fmla="*/ 214778 w 506956"/>
              <a:gd name="connsiteY110" fmla="*/ 5984 h 506956"/>
              <a:gd name="connsiteX111" fmla="*/ 218586 w 506956"/>
              <a:gd name="connsiteY111" fmla="*/ 0 h 506956"/>
              <a:gd name="connsiteX112" fmla="*/ 222748 w 506956"/>
              <a:gd name="connsiteY112" fmla="*/ 0 h 506956"/>
              <a:gd name="connsiteX113" fmla="*/ 216846 w 506956"/>
              <a:gd name="connsiteY113" fmla="*/ 9194 h 506956"/>
              <a:gd name="connsiteX114" fmla="*/ 223156 w 506956"/>
              <a:gd name="connsiteY114" fmla="*/ 19041 h 506956"/>
              <a:gd name="connsiteX115" fmla="*/ 218994 w 506956"/>
              <a:gd name="connsiteY115" fmla="*/ 19041 h 506956"/>
              <a:gd name="connsiteX116" fmla="*/ 214778 w 506956"/>
              <a:gd name="connsiteY116" fmla="*/ 12349 h 506956"/>
              <a:gd name="connsiteX117" fmla="*/ 240578 w 506956"/>
              <a:gd name="connsiteY117" fmla="*/ 12349 h 506956"/>
              <a:gd name="connsiteX118" fmla="*/ 236362 w 506956"/>
              <a:gd name="connsiteY118" fmla="*/ 19041 h 506956"/>
              <a:gd name="connsiteX119" fmla="*/ 232201 w 506956"/>
              <a:gd name="connsiteY119" fmla="*/ 19041 h 506956"/>
              <a:gd name="connsiteX120" fmla="*/ 238511 w 506956"/>
              <a:gd name="connsiteY120" fmla="*/ 9194 h 506956"/>
              <a:gd name="connsiteX121" fmla="*/ 232609 w 506956"/>
              <a:gd name="connsiteY121" fmla="*/ 0 h 506956"/>
              <a:gd name="connsiteX122" fmla="*/ 236770 w 506956"/>
              <a:gd name="connsiteY122" fmla="*/ 0 h 506956"/>
              <a:gd name="connsiteX123" fmla="*/ 240578 w 506956"/>
              <a:gd name="connsiteY123" fmla="*/ 5984 h 506956"/>
              <a:gd name="connsiteX124" fmla="*/ 244386 w 506956"/>
              <a:gd name="connsiteY124" fmla="*/ 0 h 506956"/>
              <a:gd name="connsiteX125" fmla="*/ 248548 w 506956"/>
              <a:gd name="connsiteY125" fmla="*/ 0 h 506956"/>
              <a:gd name="connsiteX126" fmla="*/ 242646 w 506956"/>
              <a:gd name="connsiteY126" fmla="*/ 9194 h 506956"/>
              <a:gd name="connsiteX127" fmla="*/ 248956 w 506956"/>
              <a:gd name="connsiteY127" fmla="*/ 19041 h 506956"/>
              <a:gd name="connsiteX128" fmla="*/ 244794 w 506956"/>
              <a:gd name="connsiteY128" fmla="*/ 19041 h 506956"/>
              <a:gd name="connsiteX129" fmla="*/ 240578 w 506956"/>
              <a:gd name="connsiteY129" fmla="*/ 12349 h 506956"/>
              <a:gd name="connsiteX130" fmla="*/ 266378 w 506956"/>
              <a:gd name="connsiteY130" fmla="*/ 12349 h 506956"/>
              <a:gd name="connsiteX131" fmla="*/ 262162 w 506956"/>
              <a:gd name="connsiteY131" fmla="*/ 19041 h 506956"/>
              <a:gd name="connsiteX132" fmla="*/ 258001 w 506956"/>
              <a:gd name="connsiteY132" fmla="*/ 19041 h 506956"/>
              <a:gd name="connsiteX133" fmla="*/ 264311 w 506956"/>
              <a:gd name="connsiteY133" fmla="*/ 9194 h 506956"/>
              <a:gd name="connsiteX134" fmla="*/ 258409 w 506956"/>
              <a:gd name="connsiteY134" fmla="*/ 0 h 506956"/>
              <a:gd name="connsiteX135" fmla="*/ 262570 w 506956"/>
              <a:gd name="connsiteY135" fmla="*/ 0 h 506956"/>
              <a:gd name="connsiteX136" fmla="*/ 266378 w 506956"/>
              <a:gd name="connsiteY136" fmla="*/ 5984 h 506956"/>
              <a:gd name="connsiteX137" fmla="*/ 270187 w 506956"/>
              <a:gd name="connsiteY137" fmla="*/ 0 h 506956"/>
              <a:gd name="connsiteX138" fmla="*/ 274348 w 506956"/>
              <a:gd name="connsiteY138" fmla="*/ 0 h 506956"/>
              <a:gd name="connsiteX139" fmla="*/ 268446 w 506956"/>
              <a:gd name="connsiteY139" fmla="*/ 9194 h 506956"/>
              <a:gd name="connsiteX140" fmla="*/ 274756 w 506956"/>
              <a:gd name="connsiteY140" fmla="*/ 19041 h 506956"/>
              <a:gd name="connsiteX141" fmla="*/ 270595 w 506956"/>
              <a:gd name="connsiteY141" fmla="*/ 19041 h 506956"/>
              <a:gd name="connsiteX142" fmla="*/ 266378 w 506956"/>
              <a:gd name="connsiteY142" fmla="*/ 12349 h 506956"/>
              <a:gd name="connsiteX143" fmla="*/ 292179 w 506956"/>
              <a:gd name="connsiteY143" fmla="*/ 12349 h 506956"/>
              <a:gd name="connsiteX144" fmla="*/ 287962 w 506956"/>
              <a:gd name="connsiteY144" fmla="*/ 19041 h 506956"/>
              <a:gd name="connsiteX145" fmla="*/ 283801 w 506956"/>
              <a:gd name="connsiteY145" fmla="*/ 19041 h 506956"/>
              <a:gd name="connsiteX146" fmla="*/ 290111 w 506956"/>
              <a:gd name="connsiteY146" fmla="*/ 9194 h 506956"/>
              <a:gd name="connsiteX147" fmla="*/ 284209 w 506956"/>
              <a:gd name="connsiteY147" fmla="*/ 0 h 506956"/>
              <a:gd name="connsiteX148" fmla="*/ 288370 w 506956"/>
              <a:gd name="connsiteY148" fmla="*/ 0 h 506956"/>
              <a:gd name="connsiteX149" fmla="*/ 292179 w 506956"/>
              <a:gd name="connsiteY149" fmla="*/ 5984 h 506956"/>
              <a:gd name="connsiteX150" fmla="*/ 295987 w 506956"/>
              <a:gd name="connsiteY150" fmla="*/ 0 h 506956"/>
              <a:gd name="connsiteX151" fmla="*/ 300148 w 506956"/>
              <a:gd name="connsiteY151" fmla="*/ 0 h 506956"/>
              <a:gd name="connsiteX152" fmla="*/ 294246 w 506956"/>
              <a:gd name="connsiteY152" fmla="*/ 9194 h 506956"/>
              <a:gd name="connsiteX153" fmla="*/ 300556 w 506956"/>
              <a:gd name="connsiteY153" fmla="*/ 19041 h 506956"/>
              <a:gd name="connsiteX154" fmla="*/ 296395 w 506956"/>
              <a:gd name="connsiteY154" fmla="*/ 19041 h 506956"/>
              <a:gd name="connsiteX155" fmla="*/ 292179 w 506956"/>
              <a:gd name="connsiteY155" fmla="*/ 12349 h 506956"/>
              <a:gd name="connsiteX156" fmla="*/ 317979 w 506956"/>
              <a:gd name="connsiteY156" fmla="*/ 12349 h 506956"/>
              <a:gd name="connsiteX157" fmla="*/ 313762 w 506956"/>
              <a:gd name="connsiteY157" fmla="*/ 19041 h 506956"/>
              <a:gd name="connsiteX158" fmla="*/ 309601 w 506956"/>
              <a:gd name="connsiteY158" fmla="*/ 19041 h 506956"/>
              <a:gd name="connsiteX159" fmla="*/ 315911 w 506956"/>
              <a:gd name="connsiteY159" fmla="*/ 9194 h 506956"/>
              <a:gd name="connsiteX160" fmla="*/ 310009 w 506956"/>
              <a:gd name="connsiteY160" fmla="*/ 0 h 506956"/>
              <a:gd name="connsiteX161" fmla="*/ 314170 w 506956"/>
              <a:gd name="connsiteY161" fmla="*/ 0 h 506956"/>
              <a:gd name="connsiteX162" fmla="*/ 317979 w 506956"/>
              <a:gd name="connsiteY162" fmla="*/ 5984 h 506956"/>
              <a:gd name="connsiteX163" fmla="*/ 321787 w 506956"/>
              <a:gd name="connsiteY163" fmla="*/ 0 h 506956"/>
              <a:gd name="connsiteX164" fmla="*/ 325948 w 506956"/>
              <a:gd name="connsiteY164" fmla="*/ 0 h 506956"/>
              <a:gd name="connsiteX165" fmla="*/ 320046 w 506956"/>
              <a:gd name="connsiteY165" fmla="*/ 9194 h 506956"/>
              <a:gd name="connsiteX166" fmla="*/ 326356 w 506956"/>
              <a:gd name="connsiteY166" fmla="*/ 19041 h 506956"/>
              <a:gd name="connsiteX167" fmla="*/ 322195 w 506956"/>
              <a:gd name="connsiteY167" fmla="*/ 19041 h 506956"/>
              <a:gd name="connsiteX168" fmla="*/ 317979 w 506956"/>
              <a:gd name="connsiteY168" fmla="*/ 12349 h 506956"/>
              <a:gd name="connsiteX169" fmla="*/ 343779 w 506956"/>
              <a:gd name="connsiteY169" fmla="*/ 12349 h 506956"/>
              <a:gd name="connsiteX170" fmla="*/ 339563 w 506956"/>
              <a:gd name="connsiteY170" fmla="*/ 19041 h 506956"/>
              <a:gd name="connsiteX171" fmla="*/ 335401 w 506956"/>
              <a:gd name="connsiteY171" fmla="*/ 19041 h 506956"/>
              <a:gd name="connsiteX172" fmla="*/ 341711 w 506956"/>
              <a:gd name="connsiteY172" fmla="*/ 9194 h 506956"/>
              <a:gd name="connsiteX173" fmla="*/ 335809 w 506956"/>
              <a:gd name="connsiteY173" fmla="*/ 0 h 506956"/>
              <a:gd name="connsiteX174" fmla="*/ 339971 w 506956"/>
              <a:gd name="connsiteY174" fmla="*/ 0 h 506956"/>
              <a:gd name="connsiteX175" fmla="*/ 343779 w 506956"/>
              <a:gd name="connsiteY175" fmla="*/ 5984 h 506956"/>
              <a:gd name="connsiteX176" fmla="*/ 347587 w 506956"/>
              <a:gd name="connsiteY176" fmla="*/ 0 h 506956"/>
              <a:gd name="connsiteX177" fmla="*/ 351748 w 506956"/>
              <a:gd name="connsiteY177" fmla="*/ 0 h 506956"/>
              <a:gd name="connsiteX178" fmla="*/ 345846 w 506956"/>
              <a:gd name="connsiteY178" fmla="*/ 9194 h 506956"/>
              <a:gd name="connsiteX179" fmla="*/ 352156 w 506956"/>
              <a:gd name="connsiteY179" fmla="*/ 19041 h 506956"/>
              <a:gd name="connsiteX180" fmla="*/ 347995 w 506956"/>
              <a:gd name="connsiteY180" fmla="*/ 19041 h 506956"/>
              <a:gd name="connsiteX181" fmla="*/ 343779 w 506956"/>
              <a:gd name="connsiteY181" fmla="*/ 12349 h 506956"/>
              <a:gd name="connsiteX182" fmla="*/ 369579 w 506956"/>
              <a:gd name="connsiteY182" fmla="*/ 12349 h 506956"/>
              <a:gd name="connsiteX183" fmla="*/ 365363 w 506956"/>
              <a:gd name="connsiteY183" fmla="*/ 19041 h 506956"/>
              <a:gd name="connsiteX184" fmla="*/ 361201 w 506956"/>
              <a:gd name="connsiteY184" fmla="*/ 19041 h 506956"/>
              <a:gd name="connsiteX185" fmla="*/ 367511 w 506956"/>
              <a:gd name="connsiteY185" fmla="*/ 9194 h 506956"/>
              <a:gd name="connsiteX186" fmla="*/ 361609 w 506956"/>
              <a:gd name="connsiteY186" fmla="*/ 0 h 506956"/>
              <a:gd name="connsiteX187" fmla="*/ 365771 w 506956"/>
              <a:gd name="connsiteY187" fmla="*/ 0 h 506956"/>
              <a:gd name="connsiteX188" fmla="*/ 369579 w 506956"/>
              <a:gd name="connsiteY188" fmla="*/ 5984 h 506956"/>
              <a:gd name="connsiteX189" fmla="*/ 373387 w 506956"/>
              <a:gd name="connsiteY189" fmla="*/ 0 h 506956"/>
              <a:gd name="connsiteX190" fmla="*/ 377548 w 506956"/>
              <a:gd name="connsiteY190" fmla="*/ 0 h 506956"/>
              <a:gd name="connsiteX191" fmla="*/ 371646 w 506956"/>
              <a:gd name="connsiteY191" fmla="*/ 9194 h 506956"/>
              <a:gd name="connsiteX192" fmla="*/ 377956 w 506956"/>
              <a:gd name="connsiteY192" fmla="*/ 19041 h 506956"/>
              <a:gd name="connsiteX193" fmla="*/ 373795 w 506956"/>
              <a:gd name="connsiteY193" fmla="*/ 19041 h 506956"/>
              <a:gd name="connsiteX194" fmla="*/ 369579 w 506956"/>
              <a:gd name="connsiteY194" fmla="*/ 12349 h 506956"/>
              <a:gd name="connsiteX195" fmla="*/ 395379 w 506956"/>
              <a:gd name="connsiteY195" fmla="*/ 12349 h 506956"/>
              <a:gd name="connsiteX196" fmla="*/ 391163 w 506956"/>
              <a:gd name="connsiteY196" fmla="*/ 19041 h 506956"/>
              <a:gd name="connsiteX197" fmla="*/ 387001 w 506956"/>
              <a:gd name="connsiteY197" fmla="*/ 19041 h 506956"/>
              <a:gd name="connsiteX198" fmla="*/ 393312 w 506956"/>
              <a:gd name="connsiteY198" fmla="*/ 9194 h 506956"/>
              <a:gd name="connsiteX199" fmla="*/ 387409 w 506956"/>
              <a:gd name="connsiteY199" fmla="*/ 0 h 506956"/>
              <a:gd name="connsiteX200" fmla="*/ 391571 w 506956"/>
              <a:gd name="connsiteY200" fmla="*/ 0 h 506956"/>
              <a:gd name="connsiteX201" fmla="*/ 395379 w 506956"/>
              <a:gd name="connsiteY201" fmla="*/ 5984 h 506956"/>
              <a:gd name="connsiteX202" fmla="*/ 399187 w 506956"/>
              <a:gd name="connsiteY202" fmla="*/ 0 h 506956"/>
              <a:gd name="connsiteX203" fmla="*/ 403348 w 506956"/>
              <a:gd name="connsiteY203" fmla="*/ 0 h 506956"/>
              <a:gd name="connsiteX204" fmla="*/ 397446 w 506956"/>
              <a:gd name="connsiteY204" fmla="*/ 9194 h 506956"/>
              <a:gd name="connsiteX205" fmla="*/ 403756 w 506956"/>
              <a:gd name="connsiteY205" fmla="*/ 19041 h 506956"/>
              <a:gd name="connsiteX206" fmla="*/ 399595 w 506956"/>
              <a:gd name="connsiteY206" fmla="*/ 19041 h 506956"/>
              <a:gd name="connsiteX207" fmla="*/ 395379 w 506956"/>
              <a:gd name="connsiteY207" fmla="*/ 12349 h 506956"/>
              <a:gd name="connsiteX208" fmla="*/ 421179 w 506956"/>
              <a:gd name="connsiteY208" fmla="*/ 12349 h 506956"/>
              <a:gd name="connsiteX209" fmla="*/ 416963 w 506956"/>
              <a:gd name="connsiteY209" fmla="*/ 19041 h 506956"/>
              <a:gd name="connsiteX210" fmla="*/ 412801 w 506956"/>
              <a:gd name="connsiteY210" fmla="*/ 19041 h 506956"/>
              <a:gd name="connsiteX211" fmla="*/ 419112 w 506956"/>
              <a:gd name="connsiteY211" fmla="*/ 9194 h 506956"/>
              <a:gd name="connsiteX212" fmla="*/ 413209 w 506956"/>
              <a:gd name="connsiteY212" fmla="*/ 0 h 506956"/>
              <a:gd name="connsiteX213" fmla="*/ 417371 w 506956"/>
              <a:gd name="connsiteY213" fmla="*/ 0 h 506956"/>
              <a:gd name="connsiteX214" fmla="*/ 421179 w 506956"/>
              <a:gd name="connsiteY214" fmla="*/ 5984 h 506956"/>
              <a:gd name="connsiteX215" fmla="*/ 424987 w 506956"/>
              <a:gd name="connsiteY215" fmla="*/ 0 h 506956"/>
              <a:gd name="connsiteX216" fmla="*/ 429149 w 506956"/>
              <a:gd name="connsiteY216" fmla="*/ 0 h 506956"/>
              <a:gd name="connsiteX217" fmla="*/ 423246 w 506956"/>
              <a:gd name="connsiteY217" fmla="*/ 9194 h 506956"/>
              <a:gd name="connsiteX218" fmla="*/ 429557 w 506956"/>
              <a:gd name="connsiteY218" fmla="*/ 19041 h 506956"/>
              <a:gd name="connsiteX219" fmla="*/ 425395 w 506956"/>
              <a:gd name="connsiteY219" fmla="*/ 19041 h 506956"/>
              <a:gd name="connsiteX220" fmla="*/ 421179 w 506956"/>
              <a:gd name="connsiteY220" fmla="*/ 12349 h 506956"/>
              <a:gd name="connsiteX221" fmla="*/ 446979 w 506956"/>
              <a:gd name="connsiteY221" fmla="*/ 12349 h 506956"/>
              <a:gd name="connsiteX222" fmla="*/ 442763 w 506956"/>
              <a:gd name="connsiteY222" fmla="*/ 19041 h 506956"/>
              <a:gd name="connsiteX223" fmla="*/ 438601 w 506956"/>
              <a:gd name="connsiteY223" fmla="*/ 19041 h 506956"/>
              <a:gd name="connsiteX224" fmla="*/ 444912 w 506956"/>
              <a:gd name="connsiteY224" fmla="*/ 9194 h 506956"/>
              <a:gd name="connsiteX225" fmla="*/ 439009 w 506956"/>
              <a:gd name="connsiteY225" fmla="*/ 0 h 506956"/>
              <a:gd name="connsiteX226" fmla="*/ 443171 w 506956"/>
              <a:gd name="connsiteY226" fmla="*/ 0 h 506956"/>
              <a:gd name="connsiteX227" fmla="*/ 446979 w 506956"/>
              <a:gd name="connsiteY227" fmla="*/ 5984 h 506956"/>
              <a:gd name="connsiteX228" fmla="*/ 450787 w 506956"/>
              <a:gd name="connsiteY228" fmla="*/ 0 h 506956"/>
              <a:gd name="connsiteX229" fmla="*/ 454949 w 506956"/>
              <a:gd name="connsiteY229" fmla="*/ 0 h 506956"/>
              <a:gd name="connsiteX230" fmla="*/ 449046 w 506956"/>
              <a:gd name="connsiteY230" fmla="*/ 9194 h 506956"/>
              <a:gd name="connsiteX231" fmla="*/ 455357 w 506956"/>
              <a:gd name="connsiteY231" fmla="*/ 19041 h 506956"/>
              <a:gd name="connsiteX232" fmla="*/ 451195 w 506956"/>
              <a:gd name="connsiteY232" fmla="*/ 19041 h 506956"/>
              <a:gd name="connsiteX233" fmla="*/ 446979 w 506956"/>
              <a:gd name="connsiteY233" fmla="*/ 12349 h 506956"/>
              <a:gd name="connsiteX234" fmla="*/ 472779 w 506956"/>
              <a:gd name="connsiteY234" fmla="*/ 12349 h 506956"/>
              <a:gd name="connsiteX235" fmla="*/ 468563 w 506956"/>
              <a:gd name="connsiteY235" fmla="*/ 19041 h 506956"/>
              <a:gd name="connsiteX236" fmla="*/ 464401 w 506956"/>
              <a:gd name="connsiteY236" fmla="*/ 19041 h 506956"/>
              <a:gd name="connsiteX237" fmla="*/ 470712 w 506956"/>
              <a:gd name="connsiteY237" fmla="*/ 9194 h 506956"/>
              <a:gd name="connsiteX238" fmla="*/ 464809 w 506956"/>
              <a:gd name="connsiteY238" fmla="*/ 0 h 506956"/>
              <a:gd name="connsiteX239" fmla="*/ 468971 w 506956"/>
              <a:gd name="connsiteY239" fmla="*/ 0 h 506956"/>
              <a:gd name="connsiteX240" fmla="*/ 472779 w 506956"/>
              <a:gd name="connsiteY240" fmla="*/ 5984 h 506956"/>
              <a:gd name="connsiteX241" fmla="*/ 476587 w 506956"/>
              <a:gd name="connsiteY241" fmla="*/ 0 h 506956"/>
              <a:gd name="connsiteX242" fmla="*/ 480749 w 506956"/>
              <a:gd name="connsiteY242" fmla="*/ 0 h 506956"/>
              <a:gd name="connsiteX243" fmla="*/ 474846 w 506956"/>
              <a:gd name="connsiteY243" fmla="*/ 9194 h 506956"/>
              <a:gd name="connsiteX244" fmla="*/ 481157 w 506956"/>
              <a:gd name="connsiteY244" fmla="*/ 19041 h 506956"/>
              <a:gd name="connsiteX245" fmla="*/ 476995 w 506956"/>
              <a:gd name="connsiteY245" fmla="*/ 19041 h 506956"/>
              <a:gd name="connsiteX246" fmla="*/ 472779 w 506956"/>
              <a:gd name="connsiteY246" fmla="*/ 12349 h 506956"/>
              <a:gd name="connsiteX247" fmla="*/ 498579 w 506956"/>
              <a:gd name="connsiteY247" fmla="*/ 12349 h 506956"/>
              <a:gd name="connsiteX248" fmla="*/ 494363 w 506956"/>
              <a:gd name="connsiteY248" fmla="*/ 19041 h 506956"/>
              <a:gd name="connsiteX249" fmla="*/ 490201 w 506956"/>
              <a:gd name="connsiteY249" fmla="*/ 19041 h 506956"/>
              <a:gd name="connsiteX250" fmla="*/ 496512 w 506956"/>
              <a:gd name="connsiteY250" fmla="*/ 9194 h 506956"/>
              <a:gd name="connsiteX251" fmla="*/ 490609 w 506956"/>
              <a:gd name="connsiteY251" fmla="*/ 0 h 506956"/>
              <a:gd name="connsiteX252" fmla="*/ 494771 w 506956"/>
              <a:gd name="connsiteY252" fmla="*/ 0 h 506956"/>
              <a:gd name="connsiteX253" fmla="*/ 498579 w 506956"/>
              <a:gd name="connsiteY253" fmla="*/ 5984 h 506956"/>
              <a:gd name="connsiteX254" fmla="*/ 502387 w 506956"/>
              <a:gd name="connsiteY254" fmla="*/ 0 h 506956"/>
              <a:gd name="connsiteX255" fmla="*/ 506549 w 506956"/>
              <a:gd name="connsiteY255" fmla="*/ 0 h 506956"/>
              <a:gd name="connsiteX256" fmla="*/ 500646 w 506956"/>
              <a:gd name="connsiteY256" fmla="*/ 9194 h 506956"/>
              <a:gd name="connsiteX257" fmla="*/ 506957 w 506956"/>
              <a:gd name="connsiteY257" fmla="*/ 19041 h 506956"/>
              <a:gd name="connsiteX258" fmla="*/ 502795 w 506956"/>
              <a:gd name="connsiteY258" fmla="*/ 19041 h 506956"/>
              <a:gd name="connsiteX259" fmla="*/ 498579 w 506956"/>
              <a:gd name="connsiteY259" fmla="*/ 12349 h 506956"/>
              <a:gd name="connsiteX260" fmla="*/ 8378 w 506956"/>
              <a:gd name="connsiteY260" fmla="*/ 41050 h 506956"/>
              <a:gd name="connsiteX261" fmla="*/ 4162 w 506956"/>
              <a:gd name="connsiteY261" fmla="*/ 47742 h 506956"/>
              <a:gd name="connsiteX262" fmla="*/ 0 w 506956"/>
              <a:gd name="connsiteY262" fmla="*/ 47742 h 506956"/>
              <a:gd name="connsiteX263" fmla="*/ 6310 w 506956"/>
              <a:gd name="connsiteY263" fmla="*/ 37895 h 506956"/>
              <a:gd name="connsiteX264" fmla="*/ 408 w 506956"/>
              <a:gd name="connsiteY264" fmla="*/ 28701 h 506956"/>
              <a:gd name="connsiteX265" fmla="*/ 4570 w 506956"/>
              <a:gd name="connsiteY265" fmla="*/ 28701 h 506956"/>
              <a:gd name="connsiteX266" fmla="*/ 8378 w 506956"/>
              <a:gd name="connsiteY266" fmla="*/ 34685 h 506956"/>
              <a:gd name="connsiteX267" fmla="*/ 12186 w 506956"/>
              <a:gd name="connsiteY267" fmla="*/ 28701 h 506956"/>
              <a:gd name="connsiteX268" fmla="*/ 16347 w 506956"/>
              <a:gd name="connsiteY268" fmla="*/ 28701 h 506956"/>
              <a:gd name="connsiteX269" fmla="*/ 10445 w 506956"/>
              <a:gd name="connsiteY269" fmla="*/ 37895 h 506956"/>
              <a:gd name="connsiteX270" fmla="*/ 16755 w 506956"/>
              <a:gd name="connsiteY270" fmla="*/ 47742 h 506956"/>
              <a:gd name="connsiteX271" fmla="*/ 12594 w 506956"/>
              <a:gd name="connsiteY271" fmla="*/ 47742 h 506956"/>
              <a:gd name="connsiteX272" fmla="*/ 8378 w 506956"/>
              <a:gd name="connsiteY272" fmla="*/ 41050 h 506956"/>
              <a:gd name="connsiteX273" fmla="*/ 34178 w 506956"/>
              <a:gd name="connsiteY273" fmla="*/ 41050 h 506956"/>
              <a:gd name="connsiteX274" fmla="*/ 29962 w 506956"/>
              <a:gd name="connsiteY274" fmla="*/ 47742 h 506956"/>
              <a:gd name="connsiteX275" fmla="*/ 25800 w 506956"/>
              <a:gd name="connsiteY275" fmla="*/ 47742 h 506956"/>
              <a:gd name="connsiteX276" fmla="*/ 32110 w 506956"/>
              <a:gd name="connsiteY276" fmla="*/ 37895 h 506956"/>
              <a:gd name="connsiteX277" fmla="*/ 26208 w 506956"/>
              <a:gd name="connsiteY277" fmla="*/ 28701 h 506956"/>
              <a:gd name="connsiteX278" fmla="*/ 30370 w 506956"/>
              <a:gd name="connsiteY278" fmla="*/ 28701 h 506956"/>
              <a:gd name="connsiteX279" fmla="*/ 34178 w 506956"/>
              <a:gd name="connsiteY279" fmla="*/ 34685 h 506956"/>
              <a:gd name="connsiteX280" fmla="*/ 37986 w 506956"/>
              <a:gd name="connsiteY280" fmla="*/ 28701 h 506956"/>
              <a:gd name="connsiteX281" fmla="*/ 42147 w 506956"/>
              <a:gd name="connsiteY281" fmla="*/ 28701 h 506956"/>
              <a:gd name="connsiteX282" fmla="*/ 36245 w 506956"/>
              <a:gd name="connsiteY282" fmla="*/ 37895 h 506956"/>
              <a:gd name="connsiteX283" fmla="*/ 42555 w 506956"/>
              <a:gd name="connsiteY283" fmla="*/ 47742 h 506956"/>
              <a:gd name="connsiteX284" fmla="*/ 38394 w 506956"/>
              <a:gd name="connsiteY284" fmla="*/ 47742 h 506956"/>
              <a:gd name="connsiteX285" fmla="*/ 34178 w 506956"/>
              <a:gd name="connsiteY285" fmla="*/ 41050 h 506956"/>
              <a:gd name="connsiteX286" fmla="*/ 59978 w 506956"/>
              <a:gd name="connsiteY286" fmla="*/ 41050 h 506956"/>
              <a:gd name="connsiteX287" fmla="*/ 55762 w 506956"/>
              <a:gd name="connsiteY287" fmla="*/ 47742 h 506956"/>
              <a:gd name="connsiteX288" fmla="*/ 51600 w 506956"/>
              <a:gd name="connsiteY288" fmla="*/ 47742 h 506956"/>
              <a:gd name="connsiteX289" fmla="*/ 57911 w 506956"/>
              <a:gd name="connsiteY289" fmla="*/ 37895 h 506956"/>
              <a:gd name="connsiteX290" fmla="*/ 52008 w 506956"/>
              <a:gd name="connsiteY290" fmla="*/ 28701 h 506956"/>
              <a:gd name="connsiteX291" fmla="*/ 56170 w 506956"/>
              <a:gd name="connsiteY291" fmla="*/ 28701 h 506956"/>
              <a:gd name="connsiteX292" fmla="*/ 59978 w 506956"/>
              <a:gd name="connsiteY292" fmla="*/ 34685 h 506956"/>
              <a:gd name="connsiteX293" fmla="*/ 63786 w 506956"/>
              <a:gd name="connsiteY293" fmla="*/ 28701 h 506956"/>
              <a:gd name="connsiteX294" fmla="*/ 67948 w 506956"/>
              <a:gd name="connsiteY294" fmla="*/ 28701 h 506956"/>
              <a:gd name="connsiteX295" fmla="*/ 62045 w 506956"/>
              <a:gd name="connsiteY295" fmla="*/ 37895 h 506956"/>
              <a:gd name="connsiteX296" fmla="*/ 68356 w 506956"/>
              <a:gd name="connsiteY296" fmla="*/ 47742 h 506956"/>
              <a:gd name="connsiteX297" fmla="*/ 64194 w 506956"/>
              <a:gd name="connsiteY297" fmla="*/ 47742 h 506956"/>
              <a:gd name="connsiteX298" fmla="*/ 59978 w 506956"/>
              <a:gd name="connsiteY298" fmla="*/ 41050 h 506956"/>
              <a:gd name="connsiteX299" fmla="*/ 85778 w 506956"/>
              <a:gd name="connsiteY299" fmla="*/ 41050 h 506956"/>
              <a:gd name="connsiteX300" fmla="*/ 81562 w 506956"/>
              <a:gd name="connsiteY300" fmla="*/ 47742 h 506956"/>
              <a:gd name="connsiteX301" fmla="*/ 77400 w 506956"/>
              <a:gd name="connsiteY301" fmla="*/ 47742 h 506956"/>
              <a:gd name="connsiteX302" fmla="*/ 83711 w 506956"/>
              <a:gd name="connsiteY302" fmla="*/ 37895 h 506956"/>
              <a:gd name="connsiteX303" fmla="*/ 77808 w 506956"/>
              <a:gd name="connsiteY303" fmla="*/ 28701 h 506956"/>
              <a:gd name="connsiteX304" fmla="*/ 81970 w 506956"/>
              <a:gd name="connsiteY304" fmla="*/ 28701 h 506956"/>
              <a:gd name="connsiteX305" fmla="*/ 85778 w 506956"/>
              <a:gd name="connsiteY305" fmla="*/ 34685 h 506956"/>
              <a:gd name="connsiteX306" fmla="*/ 89586 w 506956"/>
              <a:gd name="connsiteY306" fmla="*/ 28701 h 506956"/>
              <a:gd name="connsiteX307" fmla="*/ 93748 w 506956"/>
              <a:gd name="connsiteY307" fmla="*/ 28701 h 506956"/>
              <a:gd name="connsiteX308" fmla="*/ 87845 w 506956"/>
              <a:gd name="connsiteY308" fmla="*/ 37895 h 506956"/>
              <a:gd name="connsiteX309" fmla="*/ 94156 w 506956"/>
              <a:gd name="connsiteY309" fmla="*/ 47742 h 506956"/>
              <a:gd name="connsiteX310" fmla="*/ 89994 w 506956"/>
              <a:gd name="connsiteY310" fmla="*/ 47742 h 506956"/>
              <a:gd name="connsiteX311" fmla="*/ 85778 w 506956"/>
              <a:gd name="connsiteY311" fmla="*/ 41050 h 506956"/>
              <a:gd name="connsiteX312" fmla="*/ 111578 w 506956"/>
              <a:gd name="connsiteY312" fmla="*/ 41050 h 506956"/>
              <a:gd name="connsiteX313" fmla="*/ 107362 w 506956"/>
              <a:gd name="connsiteY313" fmla="*/ 47742 h 506956"/>
              <a:gd name="connsiteX314" fmla="*/ 103200 w 506956"/>
              <a:gd name="connsiteY314" fmla="*/ 47742 h 506956"/>
              <a:gd name="connsiteX315" fmla="*/ 109511 w 506956"/>
              <a:gd name="connsiteY315" fmla="*/ 37895 h 506956"/>
              <a:gd name="connsiteX316" fmla="*/ 103608 w 506956"/>
              <a:gd name="connsiteY316" fmla="*/ 28701 h 506956"/>
              <a:gd name="connsiteX317" fmla="*/ 107770 w 506956"/>
              <a:gd name="connsiteY317" fmla="*/ 28701 h 506956"/>
              <a:gd name="connsiteX318" fmla="*/ 111578 w 506956"/>
              <a:gd name="connsiteY318" fmla="*/ 34685 h 506956"/>
              <a:gd name="connsiteX319" fmla="*/ 115386 w 506956"/>
              <a:gd name="connsiteY319" fmla="*/ 28701 h 506956"/>
              <a:gd name="connsiteX320" fmla="*/ 119548 w 506956"/>
              <a:gd name="connsiteY320" fmla="*/ 28701 h 506956"/>
              <a:gd name="connsiteX321" fmla="*/ 113645 w 506956"/>
              <a:gd name="connsiteY321" fmla="*/ 37895 h 506956"/>
              <a:gd name="connsiteX322" fmla="*/ 119956 w 506956"/>
              <a:gd name="connsiteY322" fmla="*/ 47742 h 506956"/>
              <a:gd name="connsiteX323" fmla="*/ 115794 w 506956"/>
              <a:gd name="connsiteY323" fmla="*/ 47742 h 506956"/>
              <a:gd name="connsiteX324" fmla="*/ 111578 w 506956"/>
              <a:gd name="connsiteY324" fmla="*/ 41050 h 506956"/>
              <a:gd name="connsiteX325" fmla="*/ 137378 w 506956"/>
              <a:gd name="connsiteY325" fmla="*/ 41050 h 506956"/>
              <a:gd name="connsiteX326" fmla="*/ 133162 w 506956"/>
              <a:gd name="connsiteY326" fmla="*/ 47742 h 506956"/>
              <a:gd name="connsiteX327" fmla="*/ 129000 w 506956"/>
              <a:gd name="connsiteY327" fmla="*/ 47742 h 506956"/>
              <a:gd name="connsiteX328" fmla="*/ 135311 w 506956"/>
              <a:gd name="connsiteY328" fmla="*/ 37895 h 506956"/>
              <a:gd name="connsiteX329" fmla="*/ 129408 w 506956"/>
              <a:gd name="connsiteY329" fmla="*/ 28701 h 506956"/>
              <a:gd name="connsiteX330" fmla="*/ 133570 w 506956"/>
              <a:gd name="connsiteY330" fmla="*/ 28701 h 506956"/>
              <a:gd name="connsiteX331" fmla="*/ 137378 w 506956"/>
              <a:gd name="connsiteY331" fmla="*/ 34685 h 506956"/>
              <a:gd name="connsiteX332" fmla="*/ 141186 w 506956"/>
              <a:gd name="connsiteY332" fmla="*/ 28701 h 506956"/>
              <a:gd name="connsiteX333" fmla="*/ 145348 w 506956"/>
              <a:gd name="connsiteY333" fmla="*/ 28701 h 506956"/>
              <a:gd name="connsiteX334" fmla="*/ 139445 w 506956"/>
              <a:gd name="connsiteY334" fmla="*/ 37895 h 506956"/>
              <a:gd name="connsiteX335" fmla="*/ 145756 w 506956"/>
              <a:gd name="connsiteY335" fmla="*/ 47742 h 506956"/>
              <a:gd name="connsiteX336" fmla="*/ 141594 w 506956"/>
              <a:gd name="connsiteY336" fmla="*/ 47742 h 506956"/>
              <a:gd name="connsiteX337" fmla="*/ 137378 w 506956"/>
              <a:gd name="connsiteY337" fmla="*/ 41050 h 506956"/>
              <a:gd name="connsiteX338" fmla="*/ 163178 w 506956"/>
              <a:gd name="connsiteY338" fmla="*/ 41050 h 506956"/>
              <a:gd name="connsiteX339" fmla="*/ 158962 w 506956"/>
              <a:gd name="connsiteY339" fmla="*/ 47742 h 506956"/>
              <a:gd name="connsiteX340" fmla="*/ 154800 w 506956"/>
              <a:gd name="connsiteY340" fmla="*/ 47742 h 506956"/>
              <a:gd name="connsiteX341" fmla="*/ 161111 w 506956"/>
              <a:gd name="connsiteY341" fmla="*/ 37895 h 506956"/>
              <a:gd name="connsiteX342" fmla="*/ 155208 w 506956"/>
              <a:gd name="connsiteY342" fmla="*/ 28701 h 506956"/>
              <a:gd name="connsiteX343" fmla="*/ 159370 w 506956"/>
              <a:gd name="connsiteY343" fmla="*/ 28701 h 506956"/>
              <a:gd name="connsiteX344" fmla="*/ 163178 w 506956"/>
              <a:gd name="connsiteY344" fmla="*/ 34685 h 506956"/>
              <a:gd name="connsiteX345" fmla="*/ 166986 w 506956"/>
              <a:gd name="connsiteY345" fmla="*/ 28701 h 506956"/>
              <a:gd name="connsiteX346" fmla="*/ 171148 w 506956"/>
              <a:gd name="connsiteY346" fmla="*/ 28701 h 506956"/>
              <a:gd name="connsiteX347" fmla="*/ 165245 w 506956"/>
              <a:gd name="connsiteY347" fmla="*/ 37895 h 506956"/>
              <a:gd name="connsiteX348" fmla="*/ 171556 w 506956"/>
              <a:gd name="connsiteY348" fmla="*/ 47742 h 506956"/>
              <a:gd name="connsiteX349" fmla="*/ 167394 w 506956"/>
              <a:gd name="connsiteY349" fmla="*/ 47742 h 506956"/>
              <a:gd name="connsiteX350" fmla="*/ 163178 w 506956"/>
              <a:gd name="connsiteY350" fmla="*/ 41050 h 506956"/>
              <a:gd name="connsiteX351" fmla="*/ 188978 w 506956"/>
              <a:gd name="connsiteY351" fmla="*/ 41050 h 506956"/>
              <a:gd name="connsiteX352" fmla="*/ 184762 w 506956"/>
              <a:gd name="connsiteY352" fmla="*/ 47742 h 506956"/>
              <a:gd name="connsiteX353" fmla="*/ 180601 w 506956"/>
              <a:gd name="connsiteY353" fmla="*/ 47742 h 506956"/>
              <a:gd name="connsiteX354" fmla="*/ 186911 w 506956"/>
              <a:gd name="connsiteY354" fmla="*/ 37895 h 506956"/>
              <a:gd name="connsiteX355" fmla="*/ 181009 w 506956"/>
              <a:gd name="connsiteY355" fmla="*/ 28701 h 506956"/>
              <a:gd name="connsiteX356" fmla="*/ 185170 w 506956"/>
              <a:gd name="connsiteY356" fmla="*/ 28701 h 506956"/>
              <a:gd name="connsiteX357" fmla="*/ 188978 w 506956"/>
              <a:gd name="connsiteY357" fmla="*/ 34685 h 506956"/>
              <a:gd name="connsiteX358" fmla="*/ 192786 w 506956"/>
              <a:gd name="connsiteY358" fmla="*/ 28701 h 506956"/>
              <a:gd name="connsiteX359" fmla="*/ 196948 w 506956"/>
              <a:gd name="connsiteY359" fmla="*/ 28701 h 506956"/>
              <a:gd name="connsiteX360" fmla="*/ 191045 w 506956"/>
              <a:gd name="connsiteY360" fmla="*/ 37895 h 506956"/>
              <a:gd name="connsiteX361" fmla="*/ 197356 w 506956"/>
              <a:gd name="connsiteY361" fmla="*/ 47742 h 506956"/>
              <a:gd name="connsiteX362" fmla="*/ 193194 w 506956"/>
              <a:gd name="connsiteY362" fmla="*/ 47742 h 506956"/>
              <a:gd name="connsiteX363" fmla="*/ 188978 w 506956"/>
              <a:gd name="connsiteY363" fmla="*/ 41050 h 506956"/>
              <a:gd name="connsiteX364" fmla="*/ 214778 w 506956"/>
              <a:gd name="connsiteY364" fmla="*/ 41050 h 506956"/>
              <a:gd name="connsiteX365" fmla="*/ 210562 w 506956"/>
              <a:gd name="connsiteY365" fmla="*/ 47742 h 506956"/>
              <a:gd name="connsiteX366" fmla="*/ 206401 w 506956"/>
              <a:gd name="connsiteY366" fmla="*/ 47742 h 506956"/>
              <a:gd name="connsiteX367" fmla="*/ 212711 w 506956"/>
              <a:gd name="connsiteY367" fmla="*/ 37895 h 506956"/>
              <a:gd name="connsiteX368" fmla="*/ 206809 w 506956"/>
              <a:gd name="connsiteY368" fmla="*/ 28701 h 506956"/>
              <a:gd name="connsiteX369" fmla="*/ 210970 w 506956"/>
              <a:gd name="connsiteY369" fmla="*/ 28701 h 506956"/>
              <a:gd name="connsiteX370" fmla="*/ 214778 w 506956"/>
              <a:gd name="connsiteY370" fmla="*/ 34685 h 506956"/>
              <a:gd name="connsiteX371" fmla="*/ 218586 w 506956"/>
              <a:gd name="connsiteY371" fmla="*/ 28701 h 506956"/>
              <a:gd name="connsiteX372" fmla="*/ 222748 w 506956"/>
              <a:gd name="connsiteY372" fmla="*/ 28701 h 506956"/>
              <a:gd name="connsiteX373" fmla="*/ 216846 w 506956"/>
              <a:gd name="connsiteY373" fmla="*/ 37895 h 506956"/>
              <a:gd name="connsiteX374" fmla="*/ 223156 w 506956"/>
              <a:gd name="connsiteY374" fmla="*/ 47742 h 506956"/>
              <a:gd name="connsiteX375" fmla="*/ 218994 w 506956"/>
              <a:gd name="connsiteY375" fmla="*/ 47742 h 506956"/>
              <a:gd name="connsiteX376" fmla="*/ 214778 w 506956"/>
              <a:gd name="connsiteY376" fmla="*/ 41050 h 506956"/>
              <a:gd name="connsiteX377" fmla="*/ 240578 w 506956"/>
              <a:gd name="connsiteY377" fmla="*/ 41050 h 506956"/>
              <a:gd name="connsiteX378" fmla="*/ 236362 w 506956"/>
              <a:gd name="connsiteY378" fmla="*/ 47742 h 506956"/>
              <a:gd name="connsiteX379" fmla="*/ 232201 w 506956"/>
              <a:gd name="connsiteY379" fmla="*/ 47742 h 506956"/>
              <a:gd name="connsiteX380" fmla="*/ 238511 w 506956"/>
              <a:gd name="connsiteY380" fmla="*/ 37895 h 506956"/>
              <a:gd name="connsiteX381" fmla="*/ 232609 w 506956"/>
              <a:gd name="connsiteY381" fmla="*/ 28701 h 506956"/>
              <a:gd name="connsiteX382" fmla="*/ 236770 w 506956"/>
              <a:gd name="connsiteY382" fmla="*/ 28701 h 506956"/>
              <a:gd name="connsiteX383" fmla="*/ 240578 w 506956"/>
              <a:gd name="connsiteY383" fmla="*/ 34685 h 506956"/>
              <a:gd name="connsiteX384" fmla="*/ 244386 w 506956"/>
              <a:gd name="connsiteY384" fmla="*/ 28701 h 506956"/>
              <a:gd name="connsiteX385" fmla="*/ 248548 w 506956"/>
              <a:gd name="connsiteY385" fmla="*/ 28701 h 506956"/>
              <a:gd name="connsiteX386" fmla="*/ 242646 w 506956"/>
              <a:gd name="connsiteY386" fmla="*/ 37895 h 506956"/>
              <a:gd name="connsiteX387" fmla="*/ 248956 w 506956"/>
              <a:gd name="connsiteY387" fmla="*/ 47742 h 506956"/>
              <a:gd name="connsiteX388" fmla="*/ 244794 w 506956"/>
              <a:gd name="connsiteY388" fmla="*/ 47742 h 506956"/>
              <a:gd name="connsiteX389" fmla="*/ 240578 w 506956"/>
              <a:gd name="connsiteY389" fmla="*/ 41050 h 506956"/>
              <a:gd name="connsiteX390" fmla="*/ 266378 w 506956"/>
              <a:gd name="connsiteY390" fmla="*/ 41050 h 506956"/>
              <a:gd name="connsiteX391" fmla="*/ 262162 w 506956"/>
              <a:gd name="connsiteY391" fmla="*/ 47742 h 506956"/>
              <a:gd name="connsiteX392" fmla="*/ 258001 w 506956"/>
              <a:gd name="connsiteY392" fmla="*/ 47742 h 506956"/>
              <a:gd name="connsiteX393" fmla="*/ 264311 w 506956"/>
              <a:gd name="connsiteY393" fmla="*/ 37895 h 506956"/>
              <a:gd name="connsiteX394" fmla="*/ 258409 w 506956"/>
              <a:gd name="connsiteY394" fmla="*/ 28701 h 506956"/>
              <a:gd name="connsiteX395" fmla="*/ 262570 w 506956"/>
              <a:gd name="connsiteY395" fmla="*/ 28701 h 506956"/>
              <a:gd name="connsiteX396" fmla="*/ 266378 w 506956"/>
              <a:gd name="connsiteY396" fmla="*/ 34685 h 506956"/>
              <a:gd name="connsiteX397" fmla="*/ 270187 w 506956"/>
              <a:gd name="connsiteY397" fmla="*/ 28701 h 506956"/>
              <a:gd name="connsiteX398" fmla="*/ 274348 w 506956"/>
              <a:gd name="connsiteY398" fmla="*/ 28701 h 506956"/>
              <a:gd name="connsiteX399" fmla="*/ 268446 w 506956"/>
              <a:gd name="connsiteY399" fmla="*/ 37895 h 506956"/>
              <a:gd name="connsiteX400" fmla="*/ 274756 w 506956"/>
              <a:gd name="connsiteY400" fmla="*/ 47742 h 506956"/>
              <a:gd name="connsiteX401" fmla="*/ 270595 w 506956"/>
              <a:gd name="connsiteY401" fmla="*/ 47742 h 506956"/>
              <a:gd name="connsiteX402" fmla="*/ 266378 w 506956"/>
              <a:gd name="connsiteY402" fmla="*/ 41050 h 506956"/>
              <a:gd name="connsiteX403" fmla="*/ 292179 w 506956"/>
              <a:gd name="connsiteY403" fmla="*/ 41050 h 506956"/>
              <a:gd name="connsiteX404" fmla="*/ 287962 w 506956"/>
              <a:gd name="connsiteY404" fmla="*/ 47742 h 506956"/>
              <a:gd name="connsiteX405" fmla="*/ 283801 w 506956"/>
              <a:gd name="connsiteY405" fmla="*/ 47742 h 506956"/>
              <a:gd name="connsiteX406" fmla="*/ 290111 w 506956"/>
              <a:gd name="connsiteY406" fmla="*/ 37895 h 506956"/>
              <a:gd name="connsiteX407" fmla="*/ 284209 w 506956"/>
              <a:gd name="connsiteY407" fmla="*/ 28701 h 506956"/>
              <a:gd name="connsiteX408" fmla="*/ 288370 w 506956"/>
              <a:gd name="connsiteY408" fmla="*/ 28701 h 506956"/>
              <a:gd name="connsiteX409" fmla="*/ 292179 w 506956"/>
              <a:gd name="connsiteY409" fmla="*/ 34685 h 506956"/>
              <a:gd name="connsiteX410" fmla="*/ 295987 w 506956"/>
              <a:gd name="connsiteY410" fmla="*/ 28701 h 506956"/>
              <a:gd name="connsiteX411" fmla="*/ 300148 w 506956"/>
              <a:gd name="connsiteY411" fmla="*/ 28701 h 506956"/>
              <a:gd name="connsiteX412" fmla="*/ 294246 w 506956"/>
              <a:gd name="connsiteY412" fmla="*/ 37895 h 506956"/>
              <a:gd name="connsiteX413" fmla="*/ 300556 w 506956"/>
              <a:gd name="connsiteY413" fmla="*/ 47742 h 506956"/>
              <a:gd name="connsiteX414" fmla="*/ 296395 w 506956"/>
              <a:gd name="connsiteY414" fmla="*/ 47742 h 506956"/>
              <a:gd name="connsiteX415" fmla="*/ 292179 w 506956"/>
              <a:gd name="connsiteY415" fmla="*/ 41050 h 506956"/>
              <a:gd name="connsiteX416" fmla="*/ 317979 w 506956"/>
              <a:gd name="connsiteY416" fmla="*/ 41050 h 506956"/>
              <a:gd name="connsiteX417" fmla="*/ 313762 w 506956"/>
              <a:gd name="connsiteY417" fmla="*/ 47742 h 506956"/>
              <a:gd name="connsiteX418" fmla="*/ 309601 w 506956"/>
              <a:gd name="connsiteY418" fmla="*/ 47742 h 506956"/>
              <a:gd name="connsiteX419" fmla="*/ 315911 w 506956"/>
              <a:gd name="connsiteY419" fmla="*/ 37895 h 506956"/>
              <a:gd name="connsiteX420" fmla="*/ 310009 w 506956"/>
              <a:gd name="connsiteY420" fmla="*/ 28701 h 506956"/>
              <a:gd name="connsiteX421" fmla="*/ 314170 w 506956"/>
              <a:gd name="connsiteY421" fmla="*/ 28701 h 506956"/>
              <a:gd name="connsiteX422" fmla="*/ 317979 w 506956"/>
              <a:gd name="connsiteY422" fmla="*/ 34685 h 506956"/>
              <a:gd name="connsiteX423" fmla="*/ 321787 w 506956"/>
              <a:gd name="connsiteY423" fmla="*/ 28701 h 506956"/>
              <a:gd name="connsiteX424" fmla="*/ 325948 w 506956"/>
              <a:gd name="connsiteY424" fmla="*/ 28701 h 506956"/>
              <a:gd name="connsiteX425" fmla="*/ 320046 w 506956"/>
              <a:gd name="connsiteY425" fmla="*/ 37895 h 506956"/>
              <a:gd name="connsiteX426" fmla="*/ 326356 w 506956"/>
              <a:gd name="connsiteY426" fmla="*/ 47742 h 506956"/>
              <a:gd name="connsiteX427" fmla="*/ 322195 w 506956"/>
              <a:gd name="connsiteY427" fmla="*/ 47742 h 506956"/>
              <a:gd name="connsiteX428" fmla="*/ 317979 w 506956"/>
              <a:gd name="connsiteY428" fmla="*/ 41050 h 506956"/>
              <a:gd name="connsiteX429" fmla="*/ 343779 w 506956"/>
              <a:gd name="connsiteY429" fmla="*/ 41050 h 506956"/>
              <a:gd name="connsiteX430" fmla="*/ 339563 w 506956"/>
              <a:gd name="connsiteY430" fmla="*/ 47742 h 506956"/>
              <a:gd name="connsiteX431" fmla="*/ 335401 w 506956"/>
              <a:gd name="connsiteY431" fmla="*/ 47742 h 506956"/>
              <a:gd name="connsiteX432" fmla="*/ 341711 w 506956"/>
              <a:gd name="connsiteY432" fmla="*/ 37895 h 506956"/>
              <a:gd name="connsiteX433" fmla="*/ 335809 w 506956"/>
              <a:gd name="connsiteY433" fmla="*/ 28701 h 506956"/>
              <a:gd name="connsiteX434" fmla="*/ 339971 w 506956"/>
              <a:gd name="connsiteY434" fmla="*/ 28701 h 506956"/>
              <a:gd name="connsiteX435" fmla="*/ 343779 w 506956"/>
              <a:gd name="connsiteY435" fmla="*/ 34685 h 506956"/>
              <a:gd name="connsiteX436" fmla="*/ 347587 w 506956"/>
              <a:gd name="connsiteY436" fmla="*/ 28701 h 506956"/>
              <a:gd name="connsiteX437" fmla="*/ 351748 w 506956"/>
              <a:gd name="connsiteY437" fmla="*/ 28701 h 506956"/>
              <a:gd name="connsiteX438" fmla="*/ 345846 w 506956"/>
              <a:gd name="connsiteY438" fmla="*/ 37895 h 506956"/>
              <a:gd name="connsiteX439" fmla="*/ 352156 w 506956"/>
              <a:gd name="connsiteY439" fmla="*/ 47742 h 506956"/>
              <a:gd name="connsiteX440" fmla="*/ 347995 w 506956"/>
              <a:gd name="connsiteY440" fmla="*/ 47742 h 506956"/>
              <a:gd name="connsiteX441" fmla="*/ 343779 w 506956"/>
              <a:gd name="connsiteY441" fmla="*/ 41050 h 506956"/>
              <a:gd name="connsiteX442" fmla="*/ 369579 w 506956"/>
              <a:gd name="connsiteY442" fmla="*/ 41050 h 506956"/>
              <a:gd name="connsiteX443" fmla="*/ 365363 w 506956"/>
              <a:gd name="connsiteY443" fmla="*/ 47742 h 506956"/>
              <a:gd name="connsiteX444" fmla="*/ 361201 w 506956"/>
              <a:gd name="connsiteY444" fmla="*/ 47742 h 506956"/>
              <a:gd name="connsiteX445" fmla="*/ 367511 w 506956"/>
              <a:gd name="connsiteY445" fmla="*/ 37895 h 506956"/>
              <a:gd name="connsiteX446" fmla="*/ 361609 w 506956"/>
              <a:gd name="connsiteY446" fmla="*/ 28701 h 506956"/>
              <a:gd name="connsiteX447" fmla="*/ 365771 w 506956"/>
              <a:gd name="connsiteY447" fmla="*/ 28701 h 506956"/>
              <a:gd name="connsiteX448" fmla="*/ 369579 w 506956"/>
              <a:gd name="connsiteY448" fmla="*/ 34685 h 506956"/>
              <a:gd name="connsiteX449" fmla="*/ 373387 w 506956"/>
              <a:gd name="connsiteY449" fmla="*/ 28701 h 506956"/>
              <a:gd name="connsiteX450" fmla="*/ 377548 w 506956"/>
              <a:gd name="connsiteY450" fmla="*/ 28701 h 506956"/>
              <a:gd name="connsiteX451" fmla="*/ 371646 w 506956"/>
              <a:gd name="connsiteY451" fmla="*/ 37895 h 506956"/>
              <a:gd name="connsiteX452" fmla="*/ 377956 w 506956"/>
              <a:gd name="connsiteY452" fmla="*/ 47742 h 506956"/>
              <a:gd name="connsiteX453" fmla="*/ 373795 w 506956"/>
              <a:gd name="connsiteY453" fmla="*/ 47742 h 506956"/>
              <a:gd name="connsiteX454" fmla="*/ 369579 w 506956"/>
              <a:gd name="connsiteY454" fmla="*/ 41050 h 506956"/>
              <a:gd name="connsiteX455" fmla="*/ 395379 w 506956"/>
              <a:gd name="connsiteY455" fmla="*/ 41050 h 506956"/>
              <a:gd name="connsiteX456" fmla="*/ 391163 w 506956"/>
              <a:gd name="connsiteY456" fmla="*/ 47742 h 506956"/>
              <a:gd name="connsiteX457" fmla="*/ 387001 w 506956"/>
              <a:gd name="connsiteY457" fmla="*/ 47742 h 506956"/>
              <a:gd name="connsiteX458" fmla="*/ 393312 w 506956"/>
              <a:gd name="connsiteY458" fmla="*/ 37895 h 506956"/>
              <a:gd name="connsiteX459" fmla="*/ 387409 w 506956"/>
              <a:gd name="connsiteY459" fmla="*/ 28701 h 506956"/>
              <a:gd name="connsiteX460" fmla="*/ 391571 w 506956"/>
              <a:gd name="connsiteY460" fmla="*/ 28701 h 506956"/>
              <a:gd name="connsiteX461" fmla="*/ 395379 w 506956"/>
              <a:gd name="connsiteY461" fmla="*/ 34685 h 506956"/>
              <a:gd name="connsiteX462" fmla="*/ 399187 w 506956"/>
              <a:gd name="connsiteY462" fmla="*/ 28701 h 506956"/>
              <a:gd name="connsiteX463" fmla="*/ 403348 w 506956"/>
              <a:gd name="connsiteY463" fmla="*/ 28701 h 506956"/>
              <a:gd name="connsiteX464" fmla="*/ 397446 w 506956"/>
              <a:gd name="connsiteY464" fmla="*/ 37895 h 506956"/>
              <a:gd name="connsiteX465" fmla="*/ 403756 w 506956"/>
              <a:gd name="connsiteY465" fmla="*/ 47742 h 506956"/>
              <a:gd name="connsiteX466" fmla="*/ 399595 w 506956"/>
              <a:gd name="connsiteY466" fmla="*/ 47742 h 506956"/>
              <a:gd name="connsiteX467" fmla="*/ 395379 w 506956"/>
              <a:gd name="connsiteY467" fmla="*/ 41050 h 506956"/>
              <a:gd name="connsiteX468" fmla="*/ 421179 w 506956"/>
              <a:gd name="connsiteY468" fmla="*/ 41050 h 506956"/>
              <a:gd name="connsiteX469" fmla="*/ 416963 w 506956"/>
              <a:gd name="connsiteY469" fmla="*/ 47742 h 506956"/>
              <a:gd name="connsiteX470" fmla="*/ 412801 w 506956"/>
              <a:gd name="connsiteY470" fmla="*/ 47742 h 506956"/>
              <a:gd name="connsiteX471" fmla="*/ 419112 w 506956"/>
              <a:gd name="connsiteY471" fmla="*/ 37895 h 506956"/>
              <a:gd name="connsiteX472" fmla="*/ 413209 w 506956"/>
              <a:gd name="connsiteY472" fmla="*/ 28701 h 506956"/>
              <a:gd name="connsiteX473" fmla="*/ 417371 w 506956"/>
              <a:gd name="connsiteY473" fmla="*/ 28701 h 506956"/>
              <a:gd name="connsiteX474" fmla="*/ 421179 w 506956"/>
              <a:gd name="connsiteY474" fmla="*/ 34685 h 506956"/>
              <a:gd name="connsiteX475" fmla="*/ 424987 w 506956"/>
              <a:gd name="connsiteY475" fmla="*/ 28701 h 506956"/>
              <a:gd name="connsiteX476" fmla="*/ 429149 w 506956"/>
              <a:gd name="connsiteY476" fmla="*/ 28701 h 506956"/>
              <a:gd name="connsiteX477" fmla="*/ 423246 w 506956"/>
              <a:gd name="connsiteY477" fmla="*/ 37895 h 506956"/>
              <a:gd name="connsiteX478" fmla="*/ 429557 w 506956"/>
              <a:gd name="connsiteY478" fmla="*/ 47742 h 506956"/>
              <a:gd name="connsiteX479" fmla="*/ 425395 w 506956"/>
              <a:gd name="connsiteY479" fmla="*/ 47742 h 506956"/>
              <a:gd name="connsiteX480" fmla="*/ 421179 w 506956"/>
              <a:gd name="connsiteY480" fmla="*/ 41050 h 506956"/>
              <a:gd name="connsiteX481" fmla="*/ 446979 w 506956"/>
              <a:gd name="connsiteY481" fmla="*/ 41050 h 506956"/>
              <a:gd name="connsiteX482" fmla="*/ 442763 w 506956"/>
              <a:gd name="connsiteY482" fmla="*/ 47742 h 506956"/>
              <a:gd name="connsiteX483" fmla="*/ 438601 w 506956"/>
              <a:gd name="connsiteY483" fmla="*/ 47742 h 506956"/>
              <a:gd name="connsiteX484" fmla="*/ 444912 w 506956"/>
              <a:gd name="connsiteY484" fmla="*/ 37895 h 506956"/>
              <a:gd name="connsiteX485" fmla="*/ 439009 w 506956"/>
              <a:gd name="connsiteY485" fmla="*/ 28701 h 506956"/>
              <a:gd name="connsiteX486" fmla="*/ 443171 w 506956"/>
              <a:gd name="connsiteY486" fmla="*/ 28701 h 506956"/>
              <a:gd name="connsiteX487" fmla="*/ 446979 w 506956"/>
              <a:gd name="connsiteY487" fmla="*/ 34685 h 506956"/>
              <a:gd name="connsiteX488" fmla="*/ 450787 w 506956"/>
              <a:gd name="connsiteY488" fmla="*/ 28701 h 506956"/>
              <a:gd name="connsiteX489" fmla="*/ 454949 w 506956"/>
              <a:gd name="connsiteY489" fmla="*/ 28701 h 506956"/>
              <a:gd name="connsiteX490" fmla="*/ 449046 w 506956"/>
              <a:gd name="connsiteY490" fmla="*/ 37895 h 506956"/>
              <a:gd name="connsiteX491" fmla="*/ 455357 w 506956"/>
              <a:gd name="connsiteY491" fmla="*/ 47742 h 506956"/>
              <a:gd name="connsiteX492" fmla="*/ 451195 w 506956"/>
              <a:gd name="connsiteY492" fmla="*/ 47742 h 506956"/>
              <a:gd name="connsiteX493" fmla="*/ 446979 w 506956"/>
              <a:gd name="connsiteY493" fmla="*/ 41050 h 506956"/>
              <a:gd name="connsiteX494" fmla="*/ 472779 w 506956"/>
              <a:gd name="connsiteY494" fmla="*/ 41050 h 506956"/>
              <a:gd name="connsiteX495" fmla="*/ 468563 w 506956"/>
              <a:gd name="connsiteY495" fmla="*/ 47742 h 506956"/>
              <a:gd name="connsiteX496" fmla="*/ 464401 w 506956"/>
              <a:gd name="connsiteY496" fmla="*/ 47742 h 506956"/>
              <a:gd name="connsiteX497" fmla="*/ 470712 w 506956"/>
              <a:gd name="connsiteY497" fmla="*/ 37895 h 506956"/>
              <a:gd name="connsiteX498" fmla="*/ 464809 w 506956"/>
              <a:gd name="connsiteY498" fmla="*/ 28701 h 506956"/>
              <a:gd name="connsiteX499" fmla="*/ 468971 w 506956"/>
              <a:gd name="connsiteY499" fmla="*/ 28701 h 506956"/>
              <a:gd name="connsiteX500" fmla="*/ 472779 w 506956"/>
              <a:gd name="connsiteY500" fmla="*/ 34685 h 506956"/>
              <a:gd name="connsiteX501" fmla="*/ 476587 w 506956"/>
              <a:gd name="connsiteY501" fmla="*/ 28701 h 506956"/>
              <a:gd name="connsiteX502" fmla="*/ 480749 w 506956"/>
              <a:gd name="connsiteY502" fmla="*/ 28701 h 506956"/>
              <a:gd name="connsiteX503" fmla="*/ 474846 w 506956"/>
              <a:gd name="connsiteY503" fmla="*/ 37895 h 506956"/>
              <a:gd name="connsiteX504" fmla="*/ 481157 w 506956"/>
              <a:gd name="connsiteY504" fmla="*/ 47742 h 506956"/>
              <a:gd name="connsiteX505" fmla="*/ 476995 w 506956"/>
              <a:gd name="connsiteY505" fmla="*/ 47742 h 506956"/>
              <a:gd name="connsiteX506" fmla="*/ 472779 w 506956"/>
              <a:gd name="connsiteY506" fmla="*/ 41050 h 506956"/>
              <a:gd name="connsiteX507" fmla="*/ 498579 w 506956"/>
              <a:gd name="connsiteY507" fmla="*/ 41050 h 506956"/>
              <a:gd name="connsiteX508" fmla="*/ 494363 w 506956"/>
              <a:gd name="connsiteY508" fmla="*/ 47742 h 506956"/>
              <a:gd name="connsiteX509" fmla="*/ 490201 w 506956"/>
              <a:gd name="connsiteY509" fmla="*/ 47742 h 506956"/>
              <a:gd name="connsiteX510" fmla="*/ 496512 w 506956"/>
              <a:gd name="connsiteY510" fmla="*/ 37895 h 506956"/>
              <a:gd name="connsiteX511" fmla="*/ 490609 w 506956"/>
              <a:gd name="connsiteY511" fmla="*/ 28701 h 506956"/>
              <a:gd name="connsiteX512" fmla="*/ 494771 w 506956"/>
              <a:gd name="connsiteY512" fmla="*/ 28701 h 506956"/>
              <a:gd name="connsiteX513" fmla="*/ 498579 w 506956"/>
              <a:gd name="connsiteY513" fmla="*/ 34685 h 506956"/>
              <a:gd name="connsiteX514" fmla="*/ 502387 w 506956"/>
              <a:gd name="connsiteY514" fmla="*/ 28701 h 506956"/>
              <a:gd name="connsiteX515" fmla="*/ 506549 w 506956"/>
              <a:gd name="connsiteY515" fmla="*/ 28701 h 506956"/>
              <a:gd name="connsiteX516" fmla="*/ 500646 w 506956"/>
              <a:gd name="connsiteY516" fmla="*/ 37895 h 506956"/>
              <a:gd name="connsiteX517" fmla="*/ 506957 w 506956"/>
              <a:gd name="connsiteY517" fmla="*/ 47742 h 506956"/>
              <a:gd name="connsiteX518" fmla="*/ 502795 w 506956"/>
              <a:gd name="connsiteY518" fmla="*/ 47742 h 506956"/>
              <a:gd name="connsiteX519" fmla="*/ 498579 w 506956"/>
              <a:gd name="connsiteY519" fmla="*/ 41050 h 506956"/>
              <a:gd name="connsiteX520" fmla="*/ 8378 w 506956"/>
              <a:gd name="connsiteY520" fmla="*/ 69751 h 506956"/>
              <a:gd name="connsiteX521" fmla="*/ 4162 w 506956"/>
              <a:gd name="connsiteY521" fmla="*/ 76443 h 506956"/>
              <a:gd name="connsiteX522" fmla="*/ 0 w 506956"/>
              <a:gd name="connsiteY522" fmla="*/ 76443 h 506956"/>
              <a:gd name="connsiteX523" fmla="*/ 6310 w 506956"/>
              <a:gd name="connsiteY523" fmla="*/ 66596 h 506956"/>
              <a:gd name="connsiteX524" fmla="*/ 408 w 506956"/>
              <a:gd name="connsiteY524" fmla="*/ 57402 h 506956"/>
              <a:gd name="connsiteX525" fmla="*/ 4570 w 506956"/>
              <a:gd name="connsiteY525" fmla="*/ 57402 h 506956"/>
              <a:gd name="connsiteX526" fmla="*/ 8378 w 506956"/>
              <a:gd name="connsiteY526" fmla="*/ 63386 h 506956"/>
              <a:gd name="connsiteX527" fmla="*/ 12186 w 506956"/>
              <a:gd name="connsiteY527" fmla="*/ 57402 h 506956"/>
              <a:gd name="connsiteX528" fmla="*/ 16347 w 506956"/>
              <a:gd name="connsiteY528" fmla="*/ 57402 h 506956"/>
              <a:gd name="connsiteX529" fmla="*/ 10445 w 506956"/>
              <a:gd name="connsiteY529" fmla="*/ 66596 h 506956"/>
              <a:gd name="connsiteX530" fmla="*/ 16755 w 506956"/>
              <a:gd name="connsiteY530" fmla="*/ 76443 h 506956"/>
              <a:gd name="connsiteX531" fmla="*/ 12594 w 506956"/>
              <a:gd name="connsiteY531" fmla="*/ 76443 h 506956"/>
              <a:gd name="connsiteX532" fmla="*/ 8378 w 506956"/>
              <a:gd name="connsiteY532" fmla="*/ 69751 h 506956"/>
              <a:gd name="connsiteX533" fmla="*/ 34178 w 506956"/>
              <a:gd name="connsiteY533" fmla="*/ 69751 h 506956"/>
              <a:gd name="connsiteX534" fmla="*/ 29962 w 506956"/>
              <a:gd name="connsiteY534" fmla="*/ 76443 h 506956"/>
              <a:gd name="connsiteX535" fmla="*/ 25800 w 506956"/>
              <a:gd name="connsiteY535" fmla="*/ 76443 h 506956"/>
              <a:gd name="connsiteX536" fmla="*/ 32110 w 506956"/>
              <a:gd name="connsiteY536" fmla="*/ 66596 h 506956"/>
              <a:gd name="connsiteX537" fmla="*/ 26208 w 506956"/>
              <a:gd name="connsiteY537" fmla="*/ 57402 h 506956"/>
              <a:gd name="connsiteX538" fmla="*/ 30370 w 506956"/>
              <a:gd name="connsiteY538" fmla="*/ 57402 h 506956"/>
              <a:gd name="connsiteX539" fmla="*/ 34178 w 506956"/>
              <a:gd name="connsiteY539" fmla="*/ 63386 h 506956"/>
              <a:gd name="connsiteX540" fmla="*/ 37986 w 506956"/>
              <a:gd name="connsiteY540" fmla="*/ 57402 h 506956"/>
              <a:gd name="connsiteX541" fmla="*/ 42147 w 506956"/>
              <a:gd name="connsiteY541" fmla="*/ 57402 h 506956"/>
              <a:gd name="connsiteX542" fmla="*/ 36245 w 506956"/>
              <a:gd name="connsiteY542" fmla="*/ 66596 h 506956"/>
              <a:gd name="connsiteX543" fmla="*/ 42555 w 506956"/>
              <a:gd name="connsiteY543" fmla="*/ 76443 h 506956"/>
              <a:gd name="connsiteX544" fmla="*/ 38394 w 506956"/>
              <a:gd name="connsiteY544" fmla="*/ 76443 h 506956"/>
              <a:gd name="connsiteX545" fmla="*/ 34178 w 506956"/>
              <a:gd name="connsiteY545" fmla="*/ 69751 h 506956"/>
              <a:gd name="connsiteX546" fmla="*/ 59978 w 506956"/>
              <a:gd name="connsiteY546" fmla="*/ 69751 h 506956"/>
              <a:gd name="connsiteX547" fmla="*/ 55762 w 506956"/>
              <a:gd name="connsiteY547" fmla="*/ 76443 h 506956"/>
              <a:gd name="connsiteX548" fmla="*/ 51600 w 506956"/>
              <a:gd name="connsiteY548" fmla="*/ 76443 h 506956"/>
              <a:gd name="connsiteX549" fmla="*/ 57911 w 506956"/>
              <a:gd name="connsiteY549" fmla="*/ 66596 h 506956"/>
              <a:gd name="connsiteX550" fmla="*/ 52008 w 506956"/>
              <a:gd name="connsiteY550" fmla="*/ 57402 h 506956"/>
              <a:gd name="connsiteX551" fmla="*/ 56170 w 506956"/>
              <a:gd name="connsiteY551" fmla="*/ 57402 h 506956"/>
              <a:gd name="connsiteX552" fmla="*/ 59978 w 506956"/>
              <a:gd name="connsiteY552" fmla="*/ 63386 h 506956"/>
              <a:gd name="connsiteX553" fmla="*/ 63786 w 506956"/>
              <a:gd name="connsiteY553" fmla="*/ 57402 h 506956"/>
              <a:gd name="connsiteX554" fmla="*/ 67948 w 506956"/>
              <a:gd name="connsiteY554" fmla="*/ 57402 h 506956"/>
              <a:gd name="connsiteX555" fmla="*/ 62045 w 506956"/>
              <a:gd name="connsiteY555" fmla="*/ 66596 h 506956"/>
              <a:gd name="connsiteX556" fmla="*/ 68356 w 506956"/>
              <a:gd name="connsiteY556" fmla="*/ 76443 h 506956"/>
              <a:gd name="connsiteX557" fmla="*/ 64194 w 506956"/>
              <a:gd name="connsiteY557" fmla="*/ 76443 h 506956"/>
              <a:gd name="connsiteX558" fmla="*/ 59978 w 506956"/>
              <a:gd name="connsiteY558" fmla="*/ 69751 h 506956"/>
              <a:gd name="connsiteX559" fmla="*/ 85778 w 506956"/>
              <a:gd name="connsiteY559" fmla="*/ 69751 h 506956"/>
              <a:gd name="connsiteX560" fmla="*/ 81562 w 506956"/>
              <a:gd name="connsiteY560" fmla="*/ 76443 h 506956"/>
              <a:gd name="connsiteX561" fmla="*/ 77400 w 506956"/>
              <a:gd name="connsiteY561" fmla="*/ 76443 h 506956"/>
              <a:gd name="connsiteX562" fmla="*/ 83711 w 506956"/>
              <a:gd name="connsiteY562" fmla="*/ 66596 h 506956"/>
              <a:gd name="connsiteX563" fmla="*/ 77808 w 506956"/>
              <a:gd name="connsiteY563" fmla="*/ 57402 h 506956"/>
              <a:gd name="connsiteX564" fmla="*/ 81970 w 506956"/>
              <a:gd name="connsiteY564" fmla="*/ 57402 h 506956"/>
              <a:gd name="connsiteX565" fmla="*/ 85778 w 506956"/>
              <a:gd name="connsiteY565" fmla="*/ 63386 h 506956"/>
              <a:gd name="connsiteX566" fmla="*/ 89586 w 506956"/>
              <a:gd name="connsiteY566" fmla="*/ 57402 h 506956"/>
              <a:gd name="connsiteX567" fmla="*/ 93748 w 506956"/>
              <a:gd name="connsiteY567" fmla="*/ 57402 h 506956"/>
              <a:gd name="connsiteX568" fmla="*/ 87845 w 506956"/>
              <a:gd name="connsiteY568" fmla="*/ 66596 h 506956"/>
              <a:gd name="connsiteX569" fmla="*/ 94156 w 506956"/>
              <a:gd name="connsiteY569" fmla="*/ 76443 h 506956"/>
              <a:gd name="connsiteX570" fmla="*/ 89994 w 506956"/>
              <a:gd name="connsiteY570" fmla="*/ 76443 h 506956"/>
              <a:gd name="connsiteX571" fmla="*/ 85778 w 506956"/>
              <a:gd name="connsiteY571" fmla="*/ 69751 h 506956"/>
              <a:gd name="connsiteX572" fmla="*/ 111578 w 506956"/>
              <a:gd name="connsiteY572" fmla="*/ 69751 h 506956"/>
              <a:gd name="connsiteX573" fmla="*/ 107362 w 506956"/>
              <a:gd name="connsiteY573" fmla="*/ 76443 h 506956"/>
              <a:gd name="connsiteX574" fmla="*/ 103200 w 506956"/>
              <a:gd name="connsiteY574" fmla="*/ 76443 h 506956"/>
              <a:gd name="connsiteX575" fmla="*/ 109511 w 506956"/>
              <a:gd name="connsiteY575" fmla="*/ 66596 h 506956"/>
              <a:gd name="connsiteX576" fmla="*/ 103608 w 506956"/>
              <a:gd name="connsiteY576" fmla="*/ 57402 h 506956"/>
              <a:gd name="connsiteX577" fmla="*/ 107770 w 506956"/>
              <a:gd name="connsiteY577" fmla="*/ 57402 h 506956"/>
              <a:gd name="connsiteX578" fmla="*/ 111578 w 506956"/>
              <a:gd name="connsiteY578" fmla="*/ 63386 h 506956"/>
              <a:gd name="connsiteX579" fmla="*/ 115386 w 506956"/>
              <a:gd name="connsiteY579" fmla="*/ 57402 h 506956"/>
              <a:gd name="connsiteX580" fmla="*/ 119548 w 506956"/>
              <a:gd name="connsiteY580" fmla="*/ 57402 h 506956"/>
              <a:gd name="connsiteX581" fmla="*/ 113645 w 506956"/>
              <a:gd name="connsiteY581" fmla="*/ 66596 h 506956"/>
              <a:gd name="connsiteX582" fmla="*/ 119956 w 506956"/>
              <a:gd name="connsiteY582" fmla="*/ 76443 h 506956"/>
              <a:gd name="connsiteX583" fmla="*/ 115794 w 506956"/>
              <a:gd name="connsiteY583" fmla="*/ 76443 h 506956"/>
              <a:gd name="connsiteX584" fmla="*/ 111578 w 506956"/>
              <a:gd name="connsiteY584" fmla="*/ 69751 h 506956"/>
              <a:gd name="connsiteX585" fmla="*/ 137378 w 506956"/>
              <a:gd name="connsiteY585" fmla="*/ 69751 h 506956"/>
              <a:gd name="connsiteX586" fmla="*/ 133162 w 506956"/>
              <a:gd name="connsiteY586" fmla="*/ 76443 h 506956"/>
              <a:gd name="connsiteX587" fmla="*/ 129000 w 506956"/>
              <a:gd name="connsiteY587" fmla="*/ 76443 h 506956"/>
              <a:gd name="connsiteX588" fmla="*/ 135311 w 506956"/>
              <a:gd name="connsiteY588" fmla="*/ 66596 h 506956"/>
              <a:gd name="connsiteX589" fmla="*/ 129408 w 506956"/>
              <a:gd name="connsiteY589" fmla="*/ 57402 h 506956"/>
              <a:gd name="connsiteX590" fmla="*/ 133570 w 506956"/>
              <a:gd name="connsiteY590" fmla="*/ 57402 h 506956"/>
              <a:gd name="connsiteX591" fmla="*/ 137378 w 506956"/>
              <a:gd name="connsiteY591" fmla="*/ 63386 h 506956"/>
              <a:gd name="connsiteX592" fmla="*/ 141186 w 506956"/>
              <a:gd name="connsiteY592" fmla="*/ 57402 h 506956"/>
              <a:gd name="connsiteX593" fmla="*/ 145348 w 506956"/>
              <a:gd name="connsiteY593" fmla="*/ 57402 h 506956"/>
              <a:gd name="connsiteX594" fmla="*/ 139445 w 506956"/>
              <a:gd name="connsiteY594" fmla="*/ 66596 h 506956"/>
              <a:gd name="connsiteX595" fmla="*/ 145756 w 506956"/>
              <a:gd name="connsiteY595" fmla="*/ 76443 h 506956"/>
              <a:gd name="connsiteX596" fmla="*/ 141594 w 506956"/>
              <a:gd name="connsiteY596" fmla="*/ 76443 h 506956"/>
              <a:gd name="connsiteX597" fmla="*/ 137378 w 506956"/>
              <a:gd name="connsiteY597" fmla="*/ 69751 h 506956"/>
              <a:gd name="connsiteX598" fmla="*/ 163178 w 506956"/>
              <a:gd name="connsiteY598" fmla="*/ 69751 h 506956"/>
              <a:gd name="connsiteX599" fmla="*/ 158962 w 506956"/>
              <a:gd name="connsiteY599" fmla="*/ 76443 h 506956"/>
              <a:gd name="connsiteX600" fmla="*/ 154800 w 506956"/>
              <a:gd name="connsiteY600" fmla="*/ 76443 h 506956"/>
              <a:gd name="connsiteX601" fmla="*/ 161111 w 506956"/>
              <a:gd name="connsiteY601" fmla="*/ 66596 h 506956"/>
              <a:gd name="connsiteX602" fmla="*/ 155208 w 506956"/>
              <a:gd name="connsiteY602" fmla="*/ 57402 h 506956"/>
              <a:gd name="connsiteX603" fmla="*/ 159370 w 506956"/>
              <a:gd name="connsiteY603" fmla="*/ 57402 h 506956"/>
              <a:gd name="connsiteX604" fmla="*/ 163178 w 506956"/>
              <a:gd name="connsiteY604" fmla="*/ 63386 h 506956"/>
              <a:gd name="connsiteX605" fmla="*/ 166986 w 506956"/>
              <a:gd name="connsiteY605" fmla="*/ 57402 h 506956"/>
              <a:gd name="connsiteX606" fmla="*/ 171148 w 506956"/>
              <a:gd name="connsiteY606" fmla="*/ 57402 h 506956"/>
              <a:gd name="connsiteX607" fmla="*/ 165245 w 506956"/>
              <a:gd name="connsiteY607" fmla="*/ 66596 h 506956"/>
              <a:gd name="connsiteX608" fmla="*/ 171556 w 506956"/>
              <a:gd name="connsiteY608" fmla="*/ 76443 h 506956"/>
              <a:gd name="connsiteX609" fmla="*/ 167394 w 506956"/>
              <a:gd name="connsiteY609" fmla="*/ 76443 h 506956"/>
              <a:gd name="connsiteX610" fmla="*/ 163178 w 506956"/>
              <a:gd name="connsiteY610" fmla="*/ 69751 h 506956"/>
              <a:gd name="connsiteX611" fmla="*/ 188978 w 506956"/>
              <a:gd name="connsiteY611" fmla="*/ 69751 h 506956"/>
              <a:gd name="connsiteX612" fmla="*/ 184762 w 506956"/>
              <a:gd name="connsiteY612" fmla="*/ 76443 h 506956"/>
              <a:gd name="connsiteX613" fmla="*/ 180601 w 506956"/>
              <a:gd name="connsiteY613" fmla="*/ 76443 h 506956"/>
              <a:gd name="connsiteX614" fmla="*/ 186911 w 506956"/>
              <a:gd name="connsiteY614" fmla="*/ 66596 h 506956"/>
              <a:gd name="connsiteX615" fmla="*/ 181009 w 506956"/>
              <a:gd name="connsiteY615" fmla="*/ 57402 h 506956"/>
              <a:gd name="connsiteX616" fmla="*/ 185170 w 506956"/>
              <a:gd name="connsiteY616" fmla="*/ 57402 h 506956"/>
              <a:gd name="connsiteX617" fmla="*/ 188978 w 506956"/>
              <a:gd name="connsiteY617" fmla="*/ 63386 h 506956"/>
              <a:gd name="connsiteX618" fmla="*/ 192786 w 506956"/>
              <a:gd name="connsiteY618" fmla="*/ 57402 h 506956"/>
              <a:gd name="connsiteX619" fmla="*/ 196948 w 506956"/>
              <a:gd name="connsiteY619" fmla="*/ 57402 h 506956"/>
              <a:gd name="connsiteX620" fmla="*/ 191045 w 506956"/>
              <a:gd name="connsiteY620" fmla="*/ 66596 h 506956"/>
              <a:gd name="connsiteX621" fmla="*/ 197356 w 506956"/>
              <a:gd name="connsiteY621" fmla="*/ 76443 h 506956"/>
              <a:gd name="connsiteX622" fmla="*/ 193194 w 506956"/>
              <a:gd name="connsiteY622" fmla="*/ 76443 h 506956"/>
              <a:gd name="connsiteX623" fmla="*/ 188978 w 506956"/>
              <a:gd name="connsiteY623" fmla="*/ 69751 h 506956"/>
              <a:gd name="connsiteX624" fmla="*/ 214778 w 506956"/>
              <a:gd name="connsiteY624" fmla="*/ 69751 h 506956"/>
              <a:gd name="connsiteX625" fmla="*/ 210562 w 506956"/>
              <a:gd name="connsiteY625" fmla="*/ 76443 h 506956"/>
              <a:gd name="connsiteX626" fmla="*/ 206401 w 506956"/>
              <a:gd name="connsiteY626" fmla="*/ 76443 h 506956"/>
              <a:gd name="connsiteX627" fmla="*/ 212711 w 506956"/>
              <a:gd name="connsiteY627" fmla="*/ 66596 h 506956"/>
              <a:gd name="connsiteX628" fmla="*/ 206809 w 506956"/>
              <a:gd name="connsiteY628" fmla="*/ 57402 h 506956"/>
              <a:gd name="connsiteX629" fmla="*/ 210970 w 506956"/>
              <a:gd name="connsiteY629" fmla="*/ 57402 h 506956"/>
              <a:gd name="connsiteX630" fmla="*/ 214778 w 506956"/>
              <a:gd name="connsiteY630" fmla="*/ 63386 h 506956"/>
              <a:gd name="connsiteX631" fmla="*/ 218586 w 506956"/>
              <a:gd name="connsiteY631" fmla="*/ 57402 h 506956"/>
              <a:gd name="connsiteX632" fmla="*/ 222748 w 506956"/>
              <a:gd name="connsiteY632" fmla="*/ 57402 h 506956"/>
              <a:gd name="connsiteX633" fmla="*/ 216846 w 506956"/>
              <a:gd name="connsiteY633" fmla="*/ 66596 h 506956"/>
              <a:gd name="connsiteX634" fmla="*/ 223156 w 506956"/>
              <a:gd name="connsiteY634" fmla="*/ 76443 h 506956"/>
              <a:gd name="connsiteX635" fmla="*/ 218994 w 506956"/>
              <a:gd name="connsiteY635" fmla="*/ 76443 h 506956"/>
              <a:gd name="connsiteX636" fmla="*/ 214778 w 506956"/>
              <a:gd name="connsiteY636" fmla="*/ 69751 h 506956"/>
              <a:gd name="connsiteX637" fmla="*/ 240578 w 506956"/>
              <a:gd name="connsiteY637" fmla="*/ 69751 h 506956"/>
              <a:gd name="connsiteX638" fmla="*/ 236362 w 506956"/>
              <a:gd name="connsiteY638" fmla="*/ 76443 h 506956"/>
              <a:gd name="connsiteX639" fmla="*/ 232201 w 506956"/>
              <a:gd name="connsiteY639" fmla="*/ 76443 h 506956"/>
              <a:gd name="connsiteX640" fmla="*/ 238511 w 506956"/>
              <a:gd name="connsiteY640" fmla="*/ 66596 h 506956"/>
              <a:gd name="connsiteX641" fmla="*/ 232609 w 506956"/>
              <a:gd name="connsiteY641" fmla="*/ 57402 h 506956"/>
              <a:gd name="connsiteX642" fmla="*/ 236770 w 506956"/>
              <a:gd name="connsiteY642" fmla="*/ 57402 h 506956"/>
              <a:gd name="connsiteX643" fmla="*/ 240578 w 506956"/>
              <a:gd name="connsiteY643" fmla="*/ 63386 h 506956"/>
              <a:gd name="connsiteX644" fmla="*/ 244386 w 506956"/>
              <a:gd name="connsiteY644" fmla="*/ 57402 h 506956"/>
              <a:gd name="connsiteX645" fmla="*/ 248548 w 506956"/>
              <a:gd name="connsiteY645" fmla="*/ 57402 h 506956"/>
              <a:gd name="connsiteX646" fmla="*/ 242646 w 506956"/>
              <a:gd name="connsiteY646" fmla="*/ 66596 h 506956"/>
              <a:gd name="connsiteX647" fmla="*/ 248956 w 506956"/>
              <a:gd name="connsiteY647" fmla="*/ 76443 h 506956"/>
              <a:gd name="connsiteX648" fmla="*/ 244794 w 506956"/>
              <a:gd name="connsiteY648" fmla="*/ 76443 h 506956"/>
              <a:gd name="connsiteX649" fmla="*/ 240578 w 506956"/>
              <a:gd name="connsiteY649" fmla="*/ 69751 h 506956"/>
              <a:gd name="connsiteX650" fmla="*/ 266378 w 506956"/>
              <a:gd name="connsiteY650" fmla="*/ 69751 h 506956"/>
              <a:gd name="connsiteX651" fmla="*/ 262162 w 506956"/>
              <a:gd name="connsiteY651" fmla="*/ 76443 h 506956"/>
              <a:gd name="connsiteX652" fmla="*/ 258001 w 506956"/>
              <a:gd name="connsiteY652" fmla="*/ 76443 h 506956"/>
              <a:gd name="connsiteX653" fmla="*/ 264311 w 506956"/>
              <a:gd name="connsiteY653" fmla="*/ 66596 h 506956"/>
              <a:gd name="connsiteX654" fmla="*/ 258409 w 506956"/>
              <a:gd name="connsiteY654" fmla="*/ 57402 h 506956"/>
              <a:gd name="connsiteX655" fmla="*/ 262570 w 506956"/>
              <a:gd name="connsiteY655" fmla="*/ 57402 h 506956"/>
              <a:gd name="connsiteX656" fmla="*/ 266378 w 506956"/>
              <a:gd name="connsiteY656" fmla="*/ 63386 h 506956"/>
              <a:gd name="connsiteX657" fmla="*/ 270187 w 506956"/>
              <a:gd name="connsiteY657" fmla="*/ 57402 h 506956"/>
              <a:gd name="connsiteX658" fmla="*/ 274348 w 506956"/>
              <a:gd name="connsiteY658" fmla="*/ 57402 h 506956"/>
              <a:gd name="connsiteX659" fmla="*/ 268446 w 506956"/>
              <a:gd name="connsiteY659" fmla="*/ 66596 h 506956"/>
              <a:gd name="connsiteX660" fmla="*/ 274756 w 506956"/>
              <a:gd name="connsiteY660" fmla="*/ 76443 h 506956"/>
              <a:gd name="connsiteX661" fmla="*/ 270595 w 506956"/>
              <a:gd name="connsiteY661" fmla="*/ 76443 h 506956"/>
              <a:gd name="connsiteX662" fmla="*/ 266378 w 506956"/>
              <a:gd name="connsiteY662" fmla="*/ 69751 h 506956"/>
              <a:gd name="connsiteX663" fmla="*/ 292179 w 506956"/>
              <a:gd name="connsiteY663" fmla="*/ 69751 h 506956"/>
              <a:gd name="connsiteX664" fmla="*/ 287962 w 506956"/>
              <a:gd name="connsiteY664" fmla="*/ 76443 h 506956"/>
              <a:gd name="connsiteX665" fmla="*/ 283801 w 506956"/>
              <a:gd name="connsiteY665" fmla="*/ 76443 h 506956"/>
              <a:gd name="connsiteX666" fmla="*/ 290111 w 506956"/>
              <a:gd name="connsiteY666" fmla="*/ 66596 h 506956"/>
              <a:gd name="connsiteX667" fmla="*/ 284209 w 506956"/>
              <a:gd name="connsiteY667" fmla="*/ 57402 h 506956"/>
              <a:gd name="connsiteX668" fmla="*/ 288370 w 506956"/>
              <a:gd name="connsiteY668" fmla="*/ 57402 h 506956"/>
              <a:gd name="connsiteX669" fmla="*/ 292179 w 506956"/>
              <a:gd name="connsiteY669" fmla="*/ 63386 h 506956"/>
              <a:gd name="connsiteX670" fmla="*/ 295987 w 506956"/>
              <a:gd name="connsiteY670" fmla="*/ 57402 h 506956"/>
              <a:gd name="connsiteX671" fmla="*/ 300148 w 506956"/>
              <a:gd name="connsiteY671" fmla="*/ 57402 h 506956"/>
              <a:gd name="connsiteX672" fmla="*/ 294246 w 506956"/>
              <a:gd name="connsiteY672" fmla="*/ 66596 h 506956"/>
              <a:gd name="connsiteX673" fmla="*/ 300556 w 506956"/>
              <a:gd name="connsiteY673" fmla="*/ 76443 h 506956"/>
              <a:gd name="connsiteX674" fmla="*/ 296395 w 506956"/>
              <a:gd name="connsiteY674" fmla="*/ 76443 h 506956"/>
              <a:gd name="connsiteX675" fmla="*/ 292179 w 506956"/>
              <a:gd name="connsiteY675" fmla="*/ 69751 h 506956"/>
              <a:gd name="connsiteX676" fmla="*/ 317979 w 506956"/>
              <a:gd name="connsiteY676" fmla="*/ 69751 h 506956"/>
              <a:gd name="connsiteX677" fmla="*/ 313762 w 506956"/>
              <a:gd name="connsiteY677" fmla="*/ 76443 h 506956"/>
              <a:gd name="connsiteX678" fmla="*/ 309601 w 506956"/>
              <a:gd name="connsiteY678" fmla="*/ 76443 h 506956"/>
              <a:gd name="connsiteX679" fmla="*/ 315911 w 506956"/>
              <a:gd name="connsiteY679" fmla="*/ 66596 h 506956"/>
              <a:gd name="connsiteX680" fmla="*/ 310009 w 506956"/>
              <a:gd name="connsiteY680" fmla="*/ 57402 h 506956"/>
              <a:gd name="connsiteX681" fmla="*/ 314170 w 506956"/>
              <a:gd name="connsiteY681" fmla="*/ 57402 h 506956"/>
              <a:gd name="connsiteX682" fmla="*/ 317979 w 506956"/>
              <a:gd name="connsiteY682" fmla="*/ 63386 h 506956"/>
              <a:gd name="connsiteX683" fmla="*/ 321787 w 506956"/>
              <a:gd name="connsiteY683" fmla="*/ 57402 h 506956"/>
              <a:gd name="connsiteX684" fmla="*/ 325948 w 506956"/>
              <a:gd name="connsiteY684" fmla="*/ 57402 h 506956"/>
              <a:gd name="connsiteX685" fmla="*/ 320046 w 506956"/>
              <a:gd name="connsiteY685" fmla="*/ 66596 h 506956"/>
              <a:gd name="connsiteX686" fmla="*/ 326356 w 506956"/>
              <a:gd name="connsiteY686" fmla="*/ 76443 h 506956"/>
              <a:gd name="connsiteX687" fmla="*/ 322195 w 506956"/>
              <a:gd name="connsiteY687" fmla="*/ 76443 h 506956"/>
              <a:gd name="connsiteX688" fmla="*/ 317979 w 506956"/>
              <a:gd name="connsiteY688" fmla="*/ 69751 h 506956"/>
              <a:gd name="connsiteX689" fmla="*/ 343779 w 506956"/>
              <a:gd name="connsiteY689" fmla="*/ 69751 h 506956"/>
              <a:gd name="connsiteX690" fmla="*/ 339563 w 506956"/>
              <a:gd name="connsiteY690" fmla="*/ 76443 h 506956"/>
              <a:gd name="connsiteX691" fmla="*/ 335401 w 506956"/>
              <a:gd name="connsiteY691" fmla="*/ 76443 h 506956"/>
              <a:gd name="connsiteX692" fmla="*/ 341711 w 506956"/>
              <a:gd name="connsiteY692" fmla="*/ 66596 h 506956"/>
              <a:gd name="connsiteX693" fmla="*/ 335809 w 506956"/>
              <a:gd name="connsiteY693" fmla="*/ 57402 h 506956"/>
              <a:gd name="connsiteX694" fmla="*/ 339971 w 506956"/>
              <a:gd name="connsiteY694" fmla="*/ 57402 h 506956"/>
              <a:gd name="connsiteX695" fmla="*/ 343779 w 506956"/>
              <a:gd name="connsiteY695" fmla="*/ 63386 h 506956"/>
              <a:gd name="connsiteX696" fmla="*/ 347587 w 506956"/>
              <a:gd name="connsiteY696" fmla="*/ 57402 h 506956"/>
              <a:gd name="connsiteX697" fmla="*/ 351748 w 506956"/>
              <a:gd name="connsiteY697" fmla="*/ 57402 h 506956"/>
              <a:gd name="connsiteX698" fmla="*/ 345846 w 506956"/>
              <a:gd name="connsiteY698" fmla="*/ 66596 h 506956"/>
              <a:gd name="connsiteX699" fmla="*/ 352156 w 506956"/>
              <a:gd name="connsiteY699" fmla="*/ 76443 h 506956"/>
              <a:gd name="connsiteX700" fmla="*/ 347995 w 506956"/>
              <a:gd name="connsiteY700" fmla="*/ 76443 h 506956"/>
              <a:gd name="connsiteX701" fmla="*/ 343779 w 506956"/>
              <a:gd name="connsiteY701" fmla="*/ 69751 h 506956"/>
              <a:gd name="connsiteX702" fmla="*/ 369579 w 506956"/>
              <a:gd name="connsiteY702" fmla="*/ 69751 h 506956"/>
              <a:gd name="connsiteX703" fmla="*/ 365363 w 506956"/>
              <a:gd name="connsiteY703" fmla="*/ 76443 h 506956"/>
              <a:gd name="connsiteX704" fmla="*/ 361201 w 506956"/>
              <a:gd name="connsiteY704" fmla="*/ 76443 h 506956"/>
              <a:gd name="connsiteX705" fmla="*/ 367511 w 506956"/>
              <a:gd name="connsiteY705" fmla="*/ 66596 h 506956"/>
              <a:gd name="connsiteX706" fmla="*/ 361609 w 506956"/>
              <a:gd name="connsiteY706" fmla="*/ 57402 h 506956"/>
              <a:gd name="connsiteX707" fmla="*/ 365771 w 506956"/>
              <a:gd name="connsiteY707" fmla="*/ 57402 h 506956"/>
              <a:gd name="connsiteX708" fmla="*/ 369579 w 506956"/>
              <a:gd name="connsiteY708" fmla="*/ 63386 h 506956"/>
              <a:gd name="connsiteX709" fmla="*/ 373387 w 506956"/>
              <a:gd name="connsiteY709" fmla="*/ 57402 h 506956"/>
              <a:gd name="connsiteX710" fmla="*/ 377548 w 506956"/>
              <a:gd name="connsiteY710" fmla="*/ 57402 h 506956"/>
              <a:gd name="connsiteX711" fmla="*/ 371646 w 506956"/>
              <a:gd name="connsiteY711" fmla="*/ 66596 h 506956"/>
              <a:gd name="connsiteX712" fmla="*/ 377956 w 506956"/>
              <a:gd name="connsiteY712" fmla="*/ 76443 h 506956"/>
              <a:gd name="connsiteX713" fmla="*/ 373795 w 506956"/>
              <a:gd name="connsiteY713" fmla="*/ 76443 h 506956"/>
              <a:gd name="connsiteX714" fmla="*/ 369579 w 506956"/>
              <a:gd name="connsiteY714" fmla="*/ 69751 h 506956"/>
              <a:gd name="connsiteX715" fmla="*/ 395379 w 506956"/>
              <a:gd name="connsiteY715" fmla="*/ 69751 h 506956"/>
              <a:gd name="connsiteX716" fmla="*/ 391163 w 506956"/>
              <a:gd name="connsiteY716" fmla="*/ 76443 h 506956"/>
              <a:gd name="connsiteX717" fmla="*/ 387001 w 506956"/>
              <a:gd name="connsiteY717" fmla="*/ 76443 h 506956"/>
              <a:gd name="connsiteX718" fmla="*/ 393312 w 506956"/>
              <a:gd name="connsiteY718" fmla="*/ 66596 h 506956"/>
              <a:gd name="connsiteX719" fmla="*/ 387409 w 506956"/>
              <a:gd name="connsiteY719" fmla="*/ 57402 h 506956"/>
              <a:gd name="connsiteX720" fmla="*/ 391571 w 506956"/>
              <a:gd name="connsiteY720" fmla="*/ 57402 h 506956"/>
              <a:gd name="connsiteX721" fmla="*/ 395379 w 506956"/>
              <a:gd name="connsiteY721" fmla="*/ 63386 h 506956"/>
              <a:gd name="connsiteX722" fmla="*/ 399187 w 506956"/>
              <a:gd name="connsiteY722" fmla="*/ 57402 h 506956"/>
              <a:gd name="connsiteX723" fmla="*/ 403348 w 506956"/>
              <a:gd name="connsiteY723" fmla="*/ 57402 h 506956"/>
              <a:gd name="connsiteX724" fmla="*/ 397446 w 506956"/>
              <a:gd name="connsiteY724" fmla="*/ 66596 h 506956"/>
              <a:gd name="connsiteX725" fmla="*/ 403756 w 506956"/>
              <a:gd name="connsiteY725" fmla="*/ 76443 h 506956"/>
              <a:gd name="connsiteX726" fmla="*/ 399595 w 506956"/>
              <a:gd name="connsiteY726" fmla="*/ 76443 h 506956"/>
              <a:gd name="connsiteX727" fmla="*/ 395379 w 506956"/>
              <a:gd name="connsiteY727" fmla="*/ 69751 h 506956"/>
              <a:gd name="connsiteX728" fmla="*/ 421179 w 506956"/>
              <a:gd name="connsiteY728" fmla="*/ 69751 h 506956"/>
              <a:gd name="connsiteX729" fmla="*/ 416963 w 506956"/>
              <a:gd name="connsiteY729" fmla="*/ 76443 h 506956"/>
              <a:gd name="connsiteX730" fmla="*/ 412801 w 506956"/>
              <a:gd name="connsiteY730" fmla="*/ 76443 h 506956"/>
              <a:gd name="connsiteX731" fmla="*/ 419112 w 506956"/>
              <a:gd name="connsiteY731" fmla="*/ 66596 h 506956"/>
              <a:gd name="connsiteX732" fmla="*/ 413209 w 506956"/>
              <a:gd name="connsiteY732" fmla="*/ 57402 h 506956"/>
              <a:gd name="connsiteX733" fmla="*/ 417371 w 506956"/>
              <a:gd name="connsiteY733" fmla="*/ 57402 h 506956"/>
              <a:gd name="connsiteX734" fmla="*/ 421179 w 506956"/>
              <a:gd name="connsiteY734" fmla="*/ 63386 h 506956"/>
              <a:gd name="connsiteX735" fmla="*/ 424987 w 506956"/>
              <a:gd name="connsiteY735" fmla="*/ 57402 h 506956"/>
              <a:gd name="connsiteX736" fmla="*/ 429149 w 506956"/>
              <a:gd name="connsiteY736" fmla="*/ 57402 h 506956"/>
              <a:gd name="connsiteX737" fmla="*/ 423246 w 506956"/>
              <a:gd name="connsiteY737" fmla="*/ 66596 h 506956"/>
              <a:gd name="connsiteX738" fmla="*/ 429557 w 506956"/>
              <a:gd name="connsiteY738" fmla="*/ 76443 h 506956"/>
              <a:gd name="connsiteX739" fmla="*/ 425395 w 506956"/>
              <a:gd name="connsiteY739" fmla="*/ 76443 h 506956"/>
              <a:gd name="connsiteX740" fmla="*/ 421179 w 506956"/>
              <a:gd name="connsiteY740" fmla="*/ 69751 h 506956"/>
              <a:gd name="connsiteX741" fmla="*/ 446979 w 506956"/>
              <a:gd name="connsiteY741" fmla="*/ 69751 h 506956"/>
              <a:gd name="connsiteX742" fmla="*/ 442763 w 506956"/>
              <a:gd name="connsiteY742" fmla="*/ 76443 h 506956"/>
              <a:gd name="connsiteX743" fmla="*/ 438601 w 506956"/>
              <a:gd name="connsiteY743" fmla="*/ 76443 h 506956"/>
              <a:gd name="connsiteX744" fmla="*/ 444912 w 506956"/>
              <a:gd name="connsiteY744" fmla="*/ 66596 h 506956"/>
              <a:gd name="connsiteX745" fmla="*/ 439009 w 506956"/>
              <a:gd name="connsiteY745" fmla="*/ 57402 h 506956"/>
              <a:gd name="connsiteX746" fmla="*/ 443171 w 506956"/>
              <a:gd name="connsiteY746" fmla="*/ 57402 h 506956"/>
              <a:gd name="connsiteX747" fmla="*/ 446979 w 506956"/>
              <a:gd name="connsiteY747" fmla="*/ 63386 h 506956"/>
              <a:gd name="connsiteX748" fmla="*/ 450787 w 506956"/>
              <a:gd name="connsiteY748" fmla="*/ 57402 h 506956"/>
              <a:gd name="connsiteX749" fmla="*/ 454949 w 506956"/>
              <a:gd name="connsiteY749" fmla="*/ 57402 h 506956"/>
              <a:gd name="connsiteX750" fmla="*/ 449046 w 506956"/>
              <a:gd name="connsiteY750" fmla="*/ 66596 h 506956"/>
              <a:gd name="connsiteX751" fmla="*/ 455357 w 506956"/>
              <a:gd name="connsiteY751" fmla="*/ 76443 h 506956"/>
              <a:gd name="connsiteX752" fmla="*/ 451195 w 506956"/>
              <a:gd name="connsiteY752" fmla="*/ 76443 h 506956"/>
              <a:gd name="connsiteX753" fmla="*/ 446979 w 506956"/>
              <a:gd name="connsiteY753" fmla="*/ 69751 h 506956"/>
              <a:gd name="connsiteX754" fmla="*/ 472779 w 506956"/>
              <a:gd name="connsiteY754" fmla="*/ 69751 h 506956"/>
              <a:gd name="connsiteX755" fmla="*/ 468563 w 506956"/>
              <a:gd name="connsiteY755" fmla="*/ 76443 h 506956"/>
              <a:gd name="connsiteX756" fmla="*/ 464401 w 506956"/>
              <a:gd name="connsiteY756" fmla="*/ 76443 h 506956"/>
              <a:gd name="connsiteX757" fmla="*/ 470712 w 506956"/>
              <a:gd name="connsiteY757" fmla="*/ 66596 h 506956"/>
              <a:gd name="connsiteX758" fmla="*/ 464809 w 506956"/>
              <a:gd name="connsiteY758" fmla="*/ 57402 h 506956"/>
              <a:gd name="connsiteX759" fmla="*/ 468971 w 506956"/>
              <a:gd name="connsiteY759" fmla="*/ 57402 h 506956"/>
              <a:gd name="connsiteX760" fmla="*/ 472779 w 506956"/>
              <a:gd name="connsiteY760" fmla="*/ 63386 h 506956"/>
              <a:gd name="connsiteX761" fmla="*/ 476587 w 506956"/>
              <a:gd name="connsiteY761" fmla="*/ 57402 h 506956"/>
              <a:gd name="connsiteX762" fmla="*/ 480749 w 506956"/>
              <a:gd name="connsiteY762" fmla="*/ 57402 h 506956"/>
              <a:gd name="connsiteX763" fmla="*/ 474846 w 506956"/>
              <a:gd name="connsiteY763" fmla="*/ 66596 h 506956"/>
              <a:gd name="connsiteX764" fmla="*/ 481157 w 506956"/>
              <a:gd name="connsiteY764" fmla="*/ 76443 h 506956"/>
              <a:gd name="connsiteX765" fmla="*/ 476995 w 506956"/>
              <a:gd name="connsiteY765" fmla="*/ 76443 h 506956"/>
              <a:gd name="connsiteX766" fmla="*/ 472779 w 506956"/>
              <a:gd name="connsiteY766" fmla="*/ 69751 h 506956"/>
              <a:gd name="connsiteX767" fmla="*/ 498579 w 506956"/>
              <a:gd name="connsiteY767" fmla="*/ 69751 h 506956"/>
              <a:gd name="connsiteX768" fmla="*/ 494363 w 506956"/>
              <a:gd name="connsiteY768" fmla="*/ 76443 h 506956"/>
              <a:gd name="connsiteX769" fmla="*/ 490201 w 506956"/>
              <a:gd name="connsiteY769" fmla="*/ 76443 h 506956"/>
              <a:gd name="connsiteX770" fmla="*/ 496512 w 506956"/>
              <a:gd name="connsiteY770" fmla="*/ 66596 h 506956"/>
              <a:gd name="connsiteX771" fmla="*/ 490609 w 506956"/>
              <a:gd name="connsiteY771" fmla="*/ 57402 h 506956"/>
              <a:gd name="connsiteX772" fmla="*/ 494771 w 506956"/>
              <a:gd name="connsiteY772" fmla="*/ 57402 h 506956"/>
              <a:gd name="connsiteX773" fmla="*/ 498579 w 506956"/>
              <a:gd name="connsiteY773" fmla="*/ 63386 h 506956"/>
              <a:gd name="connsiteX774" fmla="*/ 502387 w 506956"/>
              <a:gd name="connsiteY774" fmla="*/ 57402 h 506956"/>
              <a:gd name="connsiteX775" fmla="*/ 506549 w 506956"/>
              <a:gd name="connsiteY775" fmla="*/ 57402 h 506956"/>
              <a:gd name="connsiteX776" fmla="*/ 500646 w 506956"/>
              <a:gd name="connsiteY776" fmla="*/ 66596 h 506956"/>
              <a:gd name="connsiteX777" fmla="*/ 506957 w 506956"/>
              <a:gd name="connsiteY777" fmla="*/ 76443 h 506956"/>
              <a:gd name="connsiteX778" fmla="*/ 502795 w 506956"/>
              <a:gd name="connsiteY778" fmla="*/ 76443 h 506956"/>
              <a:gd name="connsiteX779" fmla="*/ 498579 w 506956"/>
              <a:gd name="connsiteY779" fmla="*/ 69751 h 506956"/>
              <a:gd name="connsiteX780" fmla="*/ 8378 w 506956"/>
              <a:gd name="connsiteY780" fmla="*/ 98452 h 506956"/>
              <a:gd name="connsiteX781" fmla="*/ 4162 w 506956"/>
              <a:gd name="connsiteY781" fmla="*/ 105144 h 506956"/>
              <a:gd name="connsiteX782" fmla="*/ 0 w 506956"/>
              <a:gd name="connsiteY782" fmla="*/ 105144 h 506956"/>
              <a:gd name="connsiteX783" fmla="*/ 6310 w 506956"/>
              <a:gd name="connsiteY783" fmla="*/ 95297 h 506956"/>
              <a:gd name="connsiteX784" fmla="*/ 408 w 506956"/>
              <a:gd name="connsiteY784" fmla="*/ 86103 h 506956"/>
              <a:gd name="connsiteX785" fmla="*/ 4570 w 506956"/>
              <a:gd name="connsiteY785" fmla="*/ 86103 h 506956"/>
              <a:gd name="connsiteX786" fmla="*/ 8378 w 506956"/>
              <a:gd name="connsiteY786" fmla="*/ 92087 h 506956"/>
              <a:gd name="connsiteX787" fmla="*/ 12186 w 506956"/>
              <a:gd name="connsiteY787" fmla="*/ 86103 h 506956"/>
              <a:gd name="connsiteX788" fmla="*/ 16347 w 506956"/>
              <a:gd name="connsiteY788" fmla="*/ 86103 h 506956"/>
              <a:gd name="connsiteX789" fmla="*/ 10445 w 506956"/>
              <a:gd name="connsiteY789" fmla="*/ 95297 h 506956"/>
              <a:gd name="connsiteX790" fmla="*/ 16755 w 506956"/>
              <a:gd name="connsiteY790" fmla="*/ 105144 h 506956"/>
              <a:gd name="connsiteX791" fmla="*/ 12594 w 506956"/>
              <a:gd name="connsiteY791" fmla="*/ 105144 h 506956"/>
              <a:gd name="connsiteX792" fmla="*/ 8378 w 506956"/>
              <a:gd name="connsiteY792" fmla="*/ 98452 h 506956"/>
              <a:gd name="connsiteX793" fmla="*/ 34178 w 506956"/>
              <a:gd name="connsiteY793" fmla="*/ 98452 h 506956"/>
              <a:gd name="connsiteX794" fmla="*/ 29962 w 506956"/>
              <a:gd name="connsiteY794" fmla="*/ 105144 h 506956"/>
              <a:gd name="connsiteX795" fmla="*/ 25800 w 506956"/>
              <a:gd name="connsiteY795" fmla="*/ 105144 h 506956"/>
              <a:gd name="connsiteX796" fmla="*/ 32110 w 506956"/>
              <a:gd name="connsiteY796" fmla="*/ 95297 h 506956"/>
              <a:gd name="connsiteX797" fmla="*/ 26208 w 506956"/>
              <a:gd name="connsiteY797" fmla="*/ 86103 h 506956"/>
              <a:gd name="connsiteX798" fmla="*/ 30370 w 506956"/>
              <a:gd name="connsiteY798" fmla="*/ 86103 h 506956"/>
              <a:gd name="connsiteX799" fmla="*/ 34178 w 506956"/>
              <a:gd name="connsiteY799" fmla="*/ 92087 h 506956"/>
              <a:gd name="connsiteX800" fmla="*/ 37986 w 506956"/>
              <a:gd name="connsiteY800" fmla="*/ 86103 h 506956"/>
              <a:gd name="connsiteX801" fmla="*/ 42147 w 506956"/>
              <a:gd name="connsiteY801" fmla="*/ 86103 h 506956"/>
              <a:gd name="connsiteX802" fmla="*/ 36245 w 506956"/>
              <a:gd name="connsiteY802" fmla="*/ 95297 h 506956"/>
              <a:gd name="connsiteX803" fmla="*/ 42555 w 506956"/>
              <a:gd name="connsiteY803" fmla="*/ 105144 h 506956"/>
              <a:gd name="connsiteX804" fmla="*/ 38394 w 506956"/>
              <a:gd name="connsiteY804" fmla="*/ 105144 h 506956"/>
              <a:gd name="connsiteX805" fmla="*/ 34178 w 506956"/>
              <a:gd name="connsiteY805" fmla="*/ 98452 h 506956"/>
              <a:gd name="connsiteX806" fmla="*/ 59978 w 506956"/>
              <a:gd name="connsiteY806" fmla="*/ 98452 h 506956"/>
              <a:gd name="connsiteX807" fmla="*/ 55762 w 506956"/>
              <a:gd name="connsiteY807" fmla="*/ 105144 h 506956"/>
              <a:gd name="connsiteX808" fmla="*/ 51600 w 506956"/>
              <a:gd name="connsiteY808" fmla="*/ 105144 h 506956"/>
              <a:gd name="connsiteX809" fmla="*/ 57911 w 506956"/>
              <a:gd name="connsiteY809" fmla="*/ 95297 h 506956"/>
              <a:gd name="connsiteX810" fmla="*/ 52008 w 506956"/>
              <a:gd name="connsiteY810" fmla="*/ 86103 h 506956"/>
              <a:gd name="connsiteX811" fmla="*/ 56170 w 506956"/>
              <a:gd name="connsiteY811" fmla="*/ 86103 h 506956"/>
              <a:gd name="connsiteX812" fmla="*/ 59978 w 506956"/>
              <a:gd name="connsiteY812" fmla="*/ 92087 h 506956"/>
              <a:gd name="connsiteX813" fmla="*/ 63786 w 506956"/>
              <a:gd name="connsiteY813" fmla="*/ 86103 h 506956"/>
              <a:gd name="connsiteX814" fmla="*/ 67948 w 506956"/>
              <a:gd name="connsiteY814" fmla="*/ 86103 h 506956"/>
              <a:gd name="connsiteX815" fmla="*/ 62045 w 506956"/>
              <a:gd name="connsiteY815" fmla="*/ 95297 h 506956"/>
              <a:gd name="connsiteX816" fmla="*/ 68356 w 506956"/>
              <a:gd name="connsiteY816" fmla="*/ 105144 h 506956"/>
              <a:gd name="connsiteX817" fmla="*/ 64194 w 506956"/>
              <a:gd name="connsiteY817" fmla="*/ 105144 h 506956"/>
              <a:gd name="connsiteX818" fmla="*/ 59978 w 506956"/>
              <a:gd name="connsiteY818" fmla="*/ 98452 h 506956"/>
              <a:gd name="connsiteX819" fmla="*/ 85778 w 506956"/>
              <a:gd name="connsiteY819" fmla="*/ 98452 h 506956"/>
              <a:gd name="connsiteX820" fmla="*/ 81562 w 506956"/>
              <a:gd name="connsiteY820" fmla="*/ 105144 h 506956"/>
              <a:gd name="connsiteX821" fmla="*/ 77400 w 506956"/>
              <a:gd name="connsiteY821" fmla="*/ 105144 h 506956"/>
              <a:gd name="connsiteX822" fmla="*/ 83711 w 506956"/>
              <a:gd name="connsiteY822" fmla="*/ 95297 h 506956"/>
              <a:gd name="connsiteX823" fmla="*/ 77808 w 506956"/>
              <a:gd name="connsiteY823" fmla="*/ 86103 h 506956"/>
              <a:gd name="connsiteX824" fmla="*/ 81970 w 506956"/>
              <a:gd name="connsiteY824" fmla="*/ 86103 h 506956"/>
              <a:gd name="connsiteX825" fmla="*/ 85778 w 506956"/>
              <a:gd name="connsiteY825" fmla="*/ 92087 h 506956"/>
              <a:gd name="connsiteX826" fmla="*/ 89586 w 506956"/>
              <a:gd name="connsiteY826" fmla="*/ 86103 h 506956"/>
              <a:gd name="connsiteX827" fmla="*/ 93748 w 506956"/>
              <a:gd name="connsiteY827" fmla="*/ 86103 h 506956"/>
              <a:gd name="connsiteX828" fmla="*/ 87845 w 506956"/>
              <a:gd name="connsiteY828" fmla="*/ 95297 h 506956"/>
              <a:gd name="connsiteX829" fmla="*/ 94156 w 506956"/>
              <a:gd name="connsiteY829" fmla="*/ 105144 h 506956"/>
              <a:gd name="connsiteX830" fmla="*/ 89994 w 506956"/>
              <a:gd name="connsiteY830" fmla="*/ 105144 h 506956"/>
              <a:gd name="connsiteX831" fmla="*/ 85778 w 506956"/>
              <a:gd name="connsiteY831" fmla="*/ 98452 h 506956"/>
              <a:gd name="connsiteX832" fmla="*/ 111578 w 506956"/>
              <a:gd name="connsiteY832" fmla="*/ 98452 h 506956"/>
              <a:gd name="connsiteX833" fmla="*/ 107362 w 506956"/>
              <a:gd name="connsiteY833" fmla="*/ 105144 h 506956"/>
              <a:gd name="connsiteX834" fmla="*/ 103200 w 506956"/>
              <a:gd name="connsiteY834" fmla="*/ 105144 h 506956"/>
              <a:gd name="connsiteX835" fmla="*/ 109511 w 506956"/>
              <a:gd name="connsiteY835" fmla="*/ 95297 h 506956"/>
              <a:gd name="connsiteX836" fmla="*/ 103608 w 506956"/>
              <a:gd name="connsiteY836" fmla="*/ 86103 h 506956"/>
              <a:gd name="connsiteX837" fmla="*/ 107770 w 506956"/>
              <a:gd name="connsiteY837" fmla="*/ 86103 h 506956"/>
              <a:gd name="connsiteX838" fmla="*/ 111578 w 506956"/>
              <a:gd name="connsiteY838" fmla="*/ 92087 h 506956"/>
              <a:gd name="connsiteX839" fmla="*/ 115386 w 506956"/>
              <a:gd name="connsiteY839" fmla="*/ 86103 h 506956"/>
              <a:gd name="connsiteX840" fmla="*/ 119548 w 506956"/>
              <a:gd name="connsiteY840" fmla="*/ 86103 h 506956"/>
              <a:gd name="connsiteX841" fmla="*/ 113645 w 506956"/>
              <a:gd name="connsiteY841" fmla="*/ 95297 h 506956"/>
              <a:gd name="connsiteX842" fmla="*/ 119956 w 506956"/>
              <a:gd name="connsiteY842" fmla="*/ 105144 h 506956"/>
              <a:gd name="connsiteX843" fmla="*/ 115794 w 506956"/>
              <a:gd name="connsiteY843" fmla="*/ 105144 h 506956"/>
              <a:gd name="connsiteX844" fmla="*/ 111578 w 506956"/>
              <a:gd name="connsiteY844" fmla="*/ 98452 h 506956"/>
              <a:gd name="connsiteX845" fmla="*/ 137378 w 506956"/>
              <a:gd name="connsiteY845" fmla="*/ 98452 h 506956"/>
              <a:gd name="connsiteX846" fmla="*/ 133162 w 506956"/>
              <a:gd name="connsiteY846" fmla="*/ 105144 h 506956"/>
              <a:gd name="connsiteX847" fmla="*/ 129000 w 506956"/>
              <a:gd name="connsiteY847" fmla="*/ 105144 h 506956"/>
              <a:gd name="connsiteX848" fmla="*/ 135311 w 506956"/>
              <a:gd name="connsiteY848" fmla="*/ 95297 h 506956"/>
              <a:gd name="connsiteX849" fmla="*/ 129408 w 506956"/>
              <a:gd name="connsiteY849" fmla="*/ 86103 h 506956"/>
              <a:gd name="connsiteX850" fmla="*/ 133570 w 506956"/>
              <a:gd name="connsiteY850" fmla="*/ 86103 h 506956"/>
              <a:gd name="connsiteX851" fmla="*/ 137378 w 506956"/>
              <a:gd name="connsiteY851" fmla="*/ 92087 h 506956"/>
              <a:gd name="connsiteX852" fmla="*/ 141186 w 506956"/>
              <a:gd name="connsiteY852" fmla="*/ 86103 h 506956"/>
              <a:gd name="connsiteX853" fmla="*/ 145348 w 506956"/>
              <a:gd name="connsiteY853" fmla="*/ 86103 h 506956"/>
              <a:gd name="connsiteX854" fmla="*/ 139445 w 506956"/>
              <a:gd name="connsiteY854" fmla="*/ 95297 h 506956"/>
              <a:gd name="connsiteX855" fmla="*/ 145756 w 506956"/>
              <a:gd name="connsiteY855" fmla="*/ 105144 h 506956"/>
              <a:gd name="connsiteX856" fmla="*/ 141594 w 506956"/>
              <a:gd name="connsiteY856" fmla="*/ 105144 h 506956"/>
              <a:gd name="connsiteX857" fmla="*/ 137378 w 506956"/>
              <a:gd name="connsiteY857" fmla="*/ 98452 h 506956"/>
              <a:gd name="connsiteX858" fmla="*/ 163178 w 506956"/>
              <a:gd name="connsiteY858" fmla="*/ 98452 h 506956"/>
              <a:gd name="connsiteX859" fmla="*/ 158962 w 506956"/>
              <a:gd name="connsiteY859" fmla="*/ 105144 h 506956"/>
              <a:gd name="connsiteX860" fmla="*/ 154800 w 506956"/>
              <a:gd name="connsiteY860" fmla="*/ 105144 h 506956"/>
              <a:gd name="connsiteX861" fmla="*/ 161111 w 506956"/>
              <a:gd name="connsiteY861" fmla="*/ 95297 h 506956"/>
              <a:gd name="connsiteX862" fmla="*/ 155208 w 506956"/>
              <a:gd name="connsiteY862" fmla="*/ 86103 h 506956"/>
              <a:gd name="connsiteX863" fmla="*/ 159370 w 506956"/>
              <a:gd name="connsiteY863" fmla="*/ 86103 h 506956"/>
              <a:gd name="connsiteX864" fmla="*/ 163178 w 506956"/>
              <a:gd name="connsiteY864" fmla="*/ 92087 h 506956"/>
              <a:gd name="connsiteX865" fmla="*/ 166986 w 506956"/>
              <a:gd name="connsiteY865" fmla="*/ 86103 h 506956"/>
              <a:gd name="connsiteX866" fmla="*/ 171148 w 506956"/>
              <a:gd name="connsiteY866" fmla="*/ 86103 h 506956"/>
              <a:gd name="connsiteX867" fmla="*/ 165245 w 506956"/>
              <a:gd name="connsiteY867" fmla="*/ 95297 h 506956"/>
              <a:gd name="connsiteX868" fmla="*/ 171556 w 506956"/>
              <a:gd name="connsiteY868" fmla="*/ 105144 h 506956"/>
              <a:gd name="connsiteX869" fmla="*/ 167394 w 506956"/>
              <a:gd name="connsiteY869" fmla="*/ 105144 h 506956"/>
              <a:gd name="connsiteX870" fmla="*/ 163178 w 506956"/>
              <a:gd name="connsiteY870" fmla="*/ 98452 h 506956"/>
              <a:gd name="connsiteX871" fmla="*/ 188978 w 506956"/>
              <a:gd name="connsiteY871" fmla="*/ 98452 h 506956"/>
              <a:gd name="connsiteX872" fmla="*/ 184762 w 506956"/>
              <a:gd name="connsiteY872" fmla="*/ 105144 h 506956"/>
              <a:gd name="connsiteX873" fmla="*/ 180601 w 506956"/>
              <a:gd name="connsiteY873" fmla="*/ 105144 h 506956"/>
              <a:gd name="connsiteX874" fmla="*/ 186911 w 506956"/>
              <a:gd name="connsiteY874" fmla="*/ 95297 h 506956"/>
              <a:gd name="connsiteX875" fmla="*/ 181009 w 506956"/>
              <a:gd name="connsiteY875" fmla="*/ 86103 h 506956"/>
              <a:gd name="connsiteX876" fmla="*/ 185170 w 506956"/>
              <a:gd name="connsiteY876" fmla="*/ 86103 h 506956"/>
              <a:gd name="connsiteX877" fmla="*/ 188978 w 506956"/>
              <a:gd name="connsiteY877" fmla="*/ 92087 h 506956"/>
              <a:gd name="connsiteX878" fmla="*/ 192786 w 506956"/>
              <a:gd name="connsiteY878" fmla="*/ 86103 h 506956"/>
              <a:gd name="connsiteX879" fmla="*/ 196948 w 506956"/>
              <a:gd name="connsiteY879" fmla="*/ 86103 h 506956"/>
              <a:gd name="connsiteX880" fmla="*/ 191045 w 506956"/>
              <a:gd name="connsiteY880" fmla="*/ 95297 h 506956"/>
              <a:gd name="connsiteX881" fmla="*/ 197356 w 506956"/>
              <a:gd name="connsiteY881" fmla="*/ 105144 h 506956"/>
              <a:gd name="connsiteX882" fmla="*/ 193194 w 506956"/>
              <a:gd name="connsiteY882" fmla="*/ 105144 h 506956"/>
              <a:gd name="connsiteX883" fmla="*/ 188978 w 506956"/>
              <a:gd name="connsiteY883" fmla="*/ 98452 h 506956"/>
              <a:gd name="connsiteX884" fmla="*/ 214778 w 506956"/>
              <a:gd name="connsiteY884" fmla="*/ 98452 h 506956"/>
              <a:gd name="connsiteX885" fmla="*/ 210562 w 506956"/>
              <a:gd name="connsiteY885" fmla="*/ 105144 h 506956"/>
              <a:gd name="connsiteX886" fmla="*/ 206401 w 506956"/>
              <a:gd name="connsiteY886" fmla="*/ 105144 h 506956"/>
              <a:gd name="connsiteX887" fmla="*/ 212711 w 506956"/>
              <a:gd name="connsiteY887" fmla="*/ 95297 h 506956"/>
              <a:gd name="connsiteX888" fmla="*/ 206809 w 506956"/>
              <a:gd name="connsiteY888" fmla="*/ 86103 h 506956"/>
              <a:gd name="connsiteX889" fmla="*/ 210970 w 506956"/>
              <a:gd name="connsiteY889" fmla="*/ 86103 h 506956"/>
              <a:gd name="connsiteX890" fmla="*/ 214778 w 506956"/>
              <a:gd name="connsiteY890" fmla="*/ 92087 h 506956"/>
              <a:gd name="connsiteX891" fmla="*/ 218586 w 506956"/>
              <a:gd name="connsiteY891" fmla="*/ 86103 h 506956"/>
              <a:gd name="connsiteX892" fmla="*/ 222748 w 506956"/>
              <a:gd name="connsiteY892" fmla="*/ 86103 h 506956"/>
              <a:gd name="connsiteX893" fmla="*/ 216846 w 506956"/>
              <a:gd name="connsiteY893" fmla="*/ 95297 h 506956"/>
              <a:gd name="connsiteX894" fmla="*/ 223156 w 506956"/>
              <a:gd name="connsiteY894" fmla="*/ 105144 h 506956"/>
              <a:gd name="connsiteX895" fmla="*/ 218994 w 506956"/>
              <a:gd name="connsiteY895" fmla="*/ 105144 h 506956"/>
              <a:gd name="connsiteX896" fmla="*/ 214778 w 506956"/>
              <a:gd name="connsiteY896" fmla="*/ 98452 h 506956"/>
              <a:gd name="connsiteX897" fmla="*/ 240578 w 506956"/>
              <a:gd name="connsiteY897" fmla="*/ 98452 h 506956"/>
              <a:gd name="connsiteX898" fmla="*/ 236362 w 506956"/>
              <a:gd name="connsiteY898" fmla="*/ 105144 h 506956"/>
              <a:gd name="connsiteX899" fmla="*/ 232201 w 506956"/>
              <a:gd name="connsiteY899" fmla="*/ 105144 h 506956"/>
              <a:gd name="connsiteX900" fmla="*/ 238511 w 506956"/>
              <a:gd name="connsiteY900" fmla="*/ 95297 h 506956"/>
              <a:gd name="connsiteX901" fmla="*/ 232609 w 506956"/>
              <a:gd name="connsiteY901" fmla="*/ 86103 h 506956"/>
              <a:gd name="connsiteX902" fmla="*/ 236770 w 506956"/>
              <a:gd name="connsiteY902" fmla="*/ 86103 h 506956"/>
              <a:gd name="connsiteX903" fmla="*/ 240578 w 506956"/>
              <a:gd name="connsiteY903" fmla="*/ 92087 h 506956"/>
              <a:gd name="connsiteX904" fmla="*/ 244386 w 506956"/>
              <a:gd name="connsiteY904" fmla="*/ 86103 h 506956"/>
              <a:gd name="connsiteX905" fmla="*/ 248548 w 506956"/>
              <a:gd name="connsiteY905" fmla="*/ 86103 h 506956"/>
              <a:gd name="connsiteX906" fmla="*/ 242646 w 506956"/>
              <a:gd name="connsiteY906" fmla="*/ 95297 h 506956"/>
              <a:gd name="connsiteX907" fmla="*/ 248956 w 506956"/>
              <a:gd name="connsiteY907" fmla="*/ 105144 h 506956"/>
              <a:gd name="connsiteX908" fmla="*/ 244794 w 506956"/>
              <a:gd name="connsiteY908" fmla="*/ 105144 h 506956"/>
              <a:gd name="connsiteX909" fmla="*/ 240578 w 506956"/>
              <a:gd name="connsiteY909" fmla="*/ 98452 h 506956"/>
              <a:gd name="connsiteX910" fmla="*/ 266378 w 506956"/>
              <a:gd name="connsiteY910" fmla="*/ 98452 h 506956"/>
              <a:gd name="connsiteX911" fmla="*/ 262162 w 506956"/>
              <a:gd name="connsiteY911" fmla="*/ 105144 h 506956"/>
              <a:gd name="connsiteX912" fmla="*/ 258001 w 506956"/>
              <a:gd name="connsiteY912" fmla="*/ 105144 h 506956"/>
              <a:gd name="connsiteX913" fmla="*/ 264311 w 506956"/>
              <a:gd name="connsiteY913" fmla="*/ 95297 h 506956"/>
              <a:gd name="connsiteX914" fmla="*/ 258409 w 506956"/>
              <a:gd name="connsiteY914" fmla="*/ 86103 h 506956"/>
              <a:gd name="connsiteX915" fmla="*/ 262570 w 506956"/>
              <a:gd name="connsiteY915" fmla="*/ 86103 h 506956"/>
              <a:gd name="connsiteX916" fmla="*/ 266378 w 506956"/>
              <a:gd name="connsiteY916" fmla="*/ 92087 h 506956"/>
              <a:gd name="connsiteX917" fmla="*/ 270187 w 506956"/>
              <a:gd name="connsiteY917" fmla="*/ 86103 h 506956"/>
              <a:gd name="connsiteX918" fmla="*/ 274348 w 506956"/>
              <a:gd name="connsiteY918" fmla="*/ 86103 h 506956"/>
              <a:gd name="connsiteX919" fmla="*/ 268446 w 506956"/>
              <a:gd name="connsiteY919" fmla="*/ 95297 h 506956"/>
              <a:gd name="connsiteX920" fmla="*/ 274756 w 506956"/>
              <a:gd name="connsiteY920" fmla="*/ 105144 h 506956"/>
              <a:gd name="connsiteX921" fmla="*/ 270595 w 506956"/>
              <a:gd name="connsiteY921" fmla="*/ 105144 h 506956"/>
              <a:gd name="connsiteX922" fmla="*/ 266378 w 506956"/>
              <a:gd name="connsiteY922" fmla="*/ 98452 h 506956"/>
              <a:gd name="connsiteX923" fmla="*/ 292179 w 506956"/>
              <a:gd name="connsiteY923" fmla="*/ 98452 h 506956"/>
              <a:gd name="connsiteX924" fmla="*/ 287962 w 506956"/>
              <a:gd name="connsiteY924" fmla="*/ 105144 h 506956"/>
              <a:gd name="connsiteX925" fmla="*/ 283801 w 506956"/>
              <a:gd name="connsiteY925" fmla="*/ 105144 h 506956"/>
              <a:gd name="connsiteX926" fmla="*/ 290111 w 506956"/>
              <a:gd name="connsiteY926" fmla="*/ 95297 h 506956"/>
              <a:gd name="connsiteX927" fmla="*/ 284209 w 506956"/>
              <a:gd name="connsiteY927" fmla="*/ 86103 h 506956"/>
              <a:gd name="connsiteX928" fmla="*/ 288370 w 506956"/>
              <a:gd name="connsiteY928" fmla="*/ 86103 h 506956"/>
              <a:gd name="connsiteX929" fmla="*/ 292179 w 506956"/>
              <a:gd name="connsiteY929" fmla="*/ 92087 h 506956"/>
              <a:gd name="connsiteX930" fmla="*/ 295987 w 506956"/>
              <a:gd name="connsiteY930" fmla="*/ 86103 h 506956"/>
              <a:gd name="connsiteX931" fmla="*/ 300148 w 506956"/>
              <a:gd name="connsiteY931" fmla="*/ 86103 h 506956"/>
              <a:gd name="connsiteX932" fmla="*/ 294246 w 506956"/>
              <a:gd name="connsiteY932" fmla="*/ 95297 h 506956"/>
              <a:gd name="connsiteX933" fmla="*/ 300556 w 506956"/>
              <a:gd name="connsiteY933" fmla="*/ 105144 h 506956"/>
              <a:gd name="connsiteX934" fmla="*/ 296395 w 506956"/>
              <a:gd name="connsiteY934" fmla="*/ 105144 h 506956"/>
              <a:gd name="connsiteX935" fmla="*/ 292179 w 506956"/>
              <a:gd name="connsiteY935" fmla="*/ 98452 h 506956"/>
              <a:gd name="connsiteX936" fmla="*/ 317979 w 506956"/>
              <a:gd name="connsiteY936" fmla="*/ 98452 h 506956"/>
              <a:gd name="connsiteX937" fmla="*/ 313762 w 506956"/>
              <a:gd name="connsiteY937" fmla="*/ 105144 h 506956"/>
              <a:gd name="connsiteX938" fmla="*/ 309601 w 506956"/>
              <a:gd name="connsiteY938" fmla="*/ 105144 h 506956"/>
              <a:gd name="connsiteX939" fmla="*/ 315911 w 506956"/>
              <a:gd name="connsiteY939" fmla="*/ 95297 h 506956"/>
              <a:gd name="connsiteX940" fmla="*/ 310009 w 506956"/>
              <a:gd name="connsiteY940" fmla="*/ 86103 h 506956"/>
              <a:gd name="connsiteX941" fmla="*/ 314170 w 506956"/>
              <a:gd name="connsiteY941" fmla="*/ 86103 h 506956"/>
              <a:gd name="connsiteX942" fmla="*/ 317979 w 506956"/>
              <a:gd name="connsiteY942" fmla="*/ 92087 h 506956"/>
              <a:gd name="connsiteX943" fmla="*/ 321787 w 506956"/>
              <a:gd name="connsiteY943" fmla="*/ 86103 h 506956"/>
              <a:gd name="connsiteX944" fmla="*/ 325948 w 506956"/>
              <a:gd name="connsiteY944" fmla="*/ 86103 h 506956"/>
              <a:gd name="connsiteX945" fmla="*/ 320046 w 506956"/>
              <a:gd name="connsiteY945" fmla="*/ 95297 h 506956"/>
              <a:gd name="connsiteX946" fmla="*/ 326356 w 506956"/>
              <a:gd name="connsiteY946" fmla="*/ 105144 h 506956"/>
              <a:gd name="connsiteX947" fmla="*/ 322195 w 506956"/>
              <a:gd name="connsiteY947" fmla="*/ 105144 h 506956"/>
              <a:gd name="connsiteX948" fmla="*/ 317979 w 506956"/>
              <a:gd name="connsiteY948" fmla="*/ 98452 h 506956"/>
              <a:gd name="connsiteX949" fmla="*/ 343779 w 506956"/>
              <a:gd name="connsiteY949" fmla="*/ 98452 h 506956"/>
              <a:gd name="connsiteX950" fmla="*/ 339563 w 506956"/>
              <a:gd name="connsiteY950" fmla="*/ 105144 h 506956"/>
              <a:gd name="connsiteX951" fmla="*/ 335401 w 506956"/>
              <a:gd name="connsiteY951" fmla="*/ 105144 h 506956"/>
              <a:gd name="connsiteX952" fmla="*/ 341711 w 506956"/>
              <a:gd name="connsiteY952" fmla="*/ 95297 h 506956"/>
              <a:gd name="connsiteX953" fmla="*/ 335809 w 506956"/>
              <a:gd name="connsiteY953" fmla="*/ 86103 h 506956"/>
              <a:gd name="connsiteX954" fmla="*/ 339971 w 506956"/>
              <a:gd name="connsiteY954" fmla="*/ 86103 h 506956"/>
              <a:gd name="connsiteX955" fmla="*/ 343779 w 506956"/>
              <a:gd name="connsiteY955" fmla="*/ 92087 h 506956"/>
              <a:gd name="connsiteX956" fmla="*/ 347587 w 506956"/>
              <a:gd name="connsiteY956" fmla="*/ 86103 h 506956"/>
              <a:gd name="connsiteX957" fmla="*/ 351748 w 506956"/>
              <a:gd name="connsiteY957" fmla="*/ 86103 h 506956"/>
              <a:gd name="connsiteX958" fmla="*/ 345846 w 506956"/>
              <a:gd name="connsiteY958" fmla="*/ 95297 h 506956"/>
              <a:gd name="connsiteX959" fmla="*/ 352156 w 506956"/>
              <a:gd name="connsiteY959" fmla="*/ 105144 h 506956"/>
              <a:gd name="connsiteX960" fmla="*/ 347995 w 506956"/>
              <a:gd name="connsiteY960" fmla="*/ 105144 h 506956"/>
              <a:gd name="connsiteX961" fmla="*/ 343779 w 506956"/>
              <a:gd name="connsiteY961" fmla="*/ 98452 h 506956"/>
              <a:gd name="connsiteX962" fmla="*/ 369579 w 506956"/>
              <a:gd name="connsiteY962" fmla="*/ 98452 h 506956"/>
              <a:gd name="connsiteX963" fmla="*/ 365363 w 506956"/>
              <a:gd name="connsiteY963" fmla="*/ 105144 h 506956"/>
              <a:gd name="connsiteX964" fmla="*/ 361201 w 506956"/>
              <a:gd name="connsiteY964" fmla="*/ 105144 h 506956"/>
              <a:gd name="connsiteX965" fmla="*/ 367511 w 506956"/>
              <a:gd name="connsiteY965" fmla="*/ 95297 h 506956"/>
              <a:gd name="connsiteX966" fmla="*/ 361609 w 506956"/>
              <a:gd name="connsiteY966" fmla="*/ 86103 h 506956"/>
              <a:gd name="connsiteX967" fmla="*/ 365771 w 506956"/>
              <a:gd name="connsiteY967" fmla="*/ 86103 h 506956"/>
              <a:gd name="connsiteX968" fmla="*/ 369579 w 506956"/>
              <a:gd name="connsiteY968" fmla="*/ 92087 h 506956"/>
              <a:gd name="connsiteX969" fmla="*/ 373387 w 506956"/>
              <a:gd name="connsiteY969" fmla="*/ 86103 h 506956"/>
              <a:gd name="connsiteX970" fmla="*/ 377548 w 506956"/>
              <a:gd name="connsiteY970" fmla="*/ 86103 h 506956"/>
              <a:gd name="connsiteX971" fmla="*/ 371646 w 506956"/>
              <a:gd name="connsiteY971" fmla="*/ 95297 h 506956"/>
              <a:gd name="connsiteX972" fmla="*/ 377956 w 506956"/>
              <a:gd name="connsiteY972" fmla="*/ 105144 h 506956"/>
              <a:gd name="connsiteX973" fmla="*/ 373795 w 506956"/>
              <a:gd name="connsiteY973" fmla="*/ 105144 h 506956"/>
              <a:gd name="connsiteX974" fmla="*/ 369579 w 506956"/>
              <a:gd name="connsiteY974" fmla="*/ 98452 h 506956"/>
              <a:gd name="connsiteX975" fmla="*/ 395379 w 506956"/>
              <a:gd name="connsiteY975" fmla="*/ 98452 h 506956"/>
              <a:gd name="connsiteX976" fmla="*/ 391163 w 506956"/>
              <a:gd name="connsiteY976" fmla="*/ 105144 h 506956"/>
              <a:gd name="connsiteX977" fmla="*/ 387001 w 506956"/>
              <a:gd name="connsiteY977" fmla="*/ 105144 h 506956"/>
              <a:gd name="connsiteX978" fmla="*/ 393312 w 506956"/>
              <a:gd name="connsiteY978" fmla="*/ 95297 h 506956"/>
              <a:gd name="connsiteX979" fmla="*/ 387409 w 506956"/>
              <a:gd name="connsiteY979" fmla="*/ 86103 h 506956"/>
              <a:gd name="connsiteX980" fmla="*/ 391571 w 506956"/>
              <a:gd name="connsiteY980" fmla="*/ 86103 h 506956"/>
              <a:gd name="connsiteX981" fmla="*/ 395379 w 506956"/>
              <a:gd name="connsiteY981" fmla="*/ 92087 h 506956"/>
              <a:gd name="connsiteX982" fmla="*/ 399187 w 506956"/>
              <a:gd name="connsiteY982" fmla="*/ 86103 h 506956"/>
              <a:gd name="connsiteX983" fmla="*/ 403348 w 506956"/>
              <a:gd name="connsiteY983" fmla="*/ 86103 h 506956"/>
              <a:gd name="connsiteX984" fmla="*/ 397446 w 506956"/>
              <a:gd name="connsiteY984" fmla="*/ 95297 h 506956"/>
              <a:gd name="connsiteX985" fmla="*/ 403756 w 506956"/>
              <a:gd name="connsiteY985" fmla="*/ 105144 h 506956"/>
              <a:gd name="connsiteX986" fmla="*/ 399595 w 506956"/>
              <a:gd name="connsiteY986" fmla="*/ 105144 h 506956"/>
              <a:gd name="connsiteX987" fmla="*/ 395379 w 506956"/>
              <a:gd name="connsiteY987" fmla="*/ 98452 h 506956"/>
              <a:gd name="connsiteX988" fmla="*/ 421179 w 506956"/>
              <a:gd name="connsiteY988" fmla="*/ 98452 h 506956"/>
              <a:gd name="connsiteX989" fmla="*/ 416963 w 506956"/>
              <a:gd name="connsiteY989" fmla="*/ 105144 h 506956"/>
              <a:gd name="connsiteX990" fmla="*/ 412801 w 506956"/>
              <a:gd name="connsiteY990" fmla="*/ 105144 h 506956"/>
              <a:gd name="connsiteX991" fmla="*/ 419112 w 506956"/>
              <a:gd name="connsiteY991" fmla="*/ 95297 h 506956"/>
              <a:gd name="connsiteX992" fmla="*/ 413209 w 506956"/>
              <a:gd name="connsiteY992" fmla="*/ 86103 h 506956"/>
              <a:gd name="connsiteX993" fmla="*/ 417371 w 506956"/>
              <a:gd name="connsiteY993" fmla="*/ 86103 h 506956"/>
              <a:gd name="connsiteX994" fmla="*/ 421179 w 506956"/>
              <a:gd name="connsiteY994" fmla="*/ 92087 h 506956"/>
              <a:gd name="connsiteX995" fmla="*/ 424987 w 506956"/>
              <a:gd name="connsiteY995" fmla="*/ 86103 h 506956"/>
              <a:gd name="connsiteX996" fmla="*/ 429149 w 506956"/>
              <a:gd name="connsiteY996" fmla="*/ 86103 h 506956"/>
              <a:gd name="connsiteX997" fmla="*/ 423246 w 506956"/>
              <a:gd name="connsiteY997" fmla="*/ 95297 h 506956"/>
              <a:gd name="connsiteX998" fmla="*/ 429557 w 506956"/>
              <a:gd name="connsiteY998" fmla="*/ 105144 h 506956"/>
              <a:gd name="connsiteX999" fmla="*/ 425395 w 506956"/>
              <a:gd name="connsiteY999" fmla="*/ 105144 h 506956"/>
              <a:gd name="connsiteX1000" fmla="*/ 421179 w 506956"/>
              <a:gd name="connsiteY1000" fmla="*/ 98452 h 506956"/>
              <a:gd name="connsiteX1001" fmla="*/ 446979 w 506956"/>
              <a:gd name="connsiteY1001" fmla="*/ 98452 h 506956"/>
              <a:gd name="connsiteX1002" fmla="*/ 442763 w 506956"/>
              <a:gd name="connsiteY1002" fmla="*/ 105144 h 506956"/>
              <a:gd name="connsiteX1003" fmla="*/ 438601 w 506956"/>
              <a:gd name="connsiteY1003" fmla="*/ 105144 h 506956"/>
              <a:gd name="connsiteX1004" fmla="*/ 444912 w 506956"/>
              <a:gd name="connsiteY1004" fmla="*/ 95297 h 506956"/>
              <a:gd name="connsiteX1005" fmla="*/ 439009 w 506956"/>
              <a:gd name="connsiteY1005" fmla="*/ 86103 h 506956"/>
              <a:gd name="connsiteX1006" fmla="*/ 443171 w 506956"/>
              <a:gd name="connsiteY1006" fmla="*/ 86103 h 506956"/>
              <a:gd name="connsiteX1007" fmla="*/ 446979 w 506956"/>
              <a:gd name="connsiteY1007" fmla="*/ 92087 h 506956"/>
              <a:gd name="connsiteX1008" fmla="*/ 450787 w 506956"/>
              <a:gd name="connsiteY1008" fmla="*/ 86103 h 506956"/>
              <a:gd name="connsiteX1009" fmla="*/ 454949 w 506956"/>
              <a:gd name="connsiteY1009" fmla="*/ 86103 h 506956"/>
              <a:gd name="connsiteX1010" fmla="*/ 449046 w 506956"/>
              <a:gd name="connsiteY1010" fmla="*/ 95297 h 506956"/>
              <a:gd name="connsiteX1011" fmla="*/ 455357 w 506956"/>
              <a:gd name="connsiteY1011" fmla="*/ 105144 h 506956"/>
              <a:gd name="connsiteX1012" fmla="*/ 451195 w 506956"/>
              <a:gd name="connsiteY1012" fmla="*/ 105144 h 506956"/>
              <a:gd name="connsiteX1013" fmla="*/ 446979 w 506956"/>
              <a:gd name="connsiteY1013" fmla="*/ 98452 h 506956"/>
              <a:gd name="connsiteX1014" fmla="*/ 472779 w 506956"/>
              <a:gd name="connsiteY1014" fmla="*/ 98452 h 506956"/>
              <a:gd name="connsiteX1015" fmla="*/ 468563 w 506956"/>
              <a:gd name="connsiteY1015" fmla="*/ 105144 h 506956"/>
              <a:gd name="connsiteX1016" fmla="*/ 464401 w 506956"/>
              <a:gd name="connsiteY1016" fmla="*/ 105144 h 506956"/>
              <a:gd name="connsiteX1017" fmla="*/ 470712 w 506956"/>
              <a:gd name="connsiteY1017" fmla="*/ 95297 h 506956"/>
              <a:gd name="connsiteX1018" fmla="*/ 464809 w 506956"/>
              <a:gd name="connsiteY1018" fmla="*/ 86103 h 506956"/>
              <a:gd name="connsiteX1019" fmla="*/ 468971 w 506956"/>
              <a:gd name="connsiteY1019" fmla="*/ 86103 h 506956"/>
              <a:gd name="connsiteX1020" fmla="*/ 472779 w 506956"/>
              <a:gd name="connsiteY1020" fmla="*/ 92087 h 506956"/>
              <a:gd name="connsiteX1021" fmla="*/ 476587 w 506956"/>
              <a:gd name="connsiteY1021" fmla="*/ 86103 h 506956"/>
              <a:gd name="connsiteX1022" fmla="*/ 480749 w 506956"/>
              <a:gd name="connsiteY1022" fmla="*/ 86103 h 506956"/>
              <a:gd name="connsiteX1023" fmla="*/ 474846 w 506956"/>
              <a:gd name="connsiteY1023" fmla="*/ 95297 h 506956"/>
              <a:gd name="connsiteX1024" fmla="*/ 481157 w 506956"/>
              <a:gd name="connsiteY1024" fmla="*/ 105144 h 506956"/>
              <a:gd name="connsiteX1025" fmla="*/ 476995 w 506956"/>
              <a:gd name="connsiteY1025" fmla="*/ 105144 h 506956"/>
              <a:gd name="connsiteX1026" fmla="*/ 472779 w 506956"/>
              <a:gd name="connsiteY1026" fmla="*/ 98452 h 506956"/>
              <a:gd name="connsiteX1027" fmla="*/ 498579 w 506956"/>
              <a:gd name="connsiteY1027" fmla="*/ 98452 h 506956"/>
              <a:gd name="connsiteX1028" fmla="*/ 494363 w 506956"/>
              <a:gd name="connsiteY1028" fmla="*/ 105144 h 506956"/>
              <a:gd name="connsiteX1029" fmla="*/ 490201 w 506956"/>
              <a:gd name="connsiteY1029" fmla="*/ 105144 h 506956"/>
              <a:gd name="connsiteX1030" fmla="*/ 496512 w 506956"/>
              <a:gd name="connsiteY1030" fmla="*/ 95297 h 506956"/>
              <a:gd name="connsiteX1031" fmla="*/ 490609 w 506956"/>
              <a:gd name="connsiteY1031" fmla="*/ 86103 h 506956"/>
              <a:gd name="connsiteX1032" fmla="*/ 494771 w 506956"/>
              <a:gd name="connsiteY1032" fmla="*/ 86103 h 506956"/>
              <a:gd name="connsiteX1033" fmla="*/ 498579 w 506956"/>
              <a:gd name="connsiteY1033" fmla="*/ 92087 h 506956"/>
              <a:gd name="connsiteX1034" fmla="*/ 502387 w 506956"/>
              <a:gd name="connsiteY1034" fmla="*/ 86103 h 506956"/>
              <a:gd name="connsiteX1035" fmla="*/ 506549 w 506956"/>
              <a:gd name="connsiteY1035" fmla="*/ 86103 h 506956"/>
              <a:gd name="connsiteX1036" fmla="*/ 500646 w 506956"/>
              <a:gd name="connsiteY1036" fmla="*/ 95297 h 506956"/>
              <a:gd name="connsiteX1037" fmla="*/ 506957 w 506956"/>
              <a:gd name="connsiteY1037" fmla="*/ 105144 h 506956"/>
              <a:gd name="connsiteX1038" fmla="*/ 502795 w 506956"/>
              <a:gd name="connsiteY1038" fmla="*/ 105144 h 506956"/>
              <a:gd name="connsiteX1039" fmla="*/ 498579 w 506956"/>
              <a:gd name="connsiteY1039" fmla="*/ 98452 h 506956"/>
              <a:gd name="connsiteX1040" fmla="*/ 8378 w 506956"/>
              <a:gd name="connsiteY1040" fmla="*/ 127153 h 506956"/>
              <a:gd name="connsiteX1041" fmla="*/ 4162 w 506956"/>
              <a:gd name="connsiteY1041" fmla="*/ 133845 h 506956"/>
              <a:gd name="connsiteX1042" fmla="*/ 0 w 506956"/>
              <a:gd name="connsiteY1042" fmla="*/ 133845 h 506956"/>
              <a:gd name="connsiteX1043" fmla="*/ 6310 w 506956"/>
              <a:gd name="connsiteY1043" fmla="*/ 123998 h 506956"/>
              <a:gd name="connsiteX1044" fmla="*/ 408 w 506956"/>
              <a:gd name="connsiteY1044" fmla="*/ 114804 h 506956"/>
              <a:gd name="connsiteX1045" fmla="*/ 4570 w 506956"/>
              <a:gd name="connsiteY1045" fmla="*/ 114804 h 506956"/>
              <a:gd name="connsiteX1046" fmla="*/ 8378 w 506956"/>
              <a:gd name="connsiteY1046" fmla="*/ 120788 h 506956"/>
              <a:gd name="connsiteX1047" fmla="*/ 12186 w 506956"/>
              <a:gd name="connsiteY1047" fmla="*/ 114804 h 506956"/>
              <a:gd name="connsiteX1048" fmla="*/ 16347 w 506956"/>
              <a:gd name="connsiteY1048" fmla="*/ 114804 h 506956"/>
              <a:gd name="connsiteX1049" fmla="*/ 10445 w 506956"/>
              <a:gd name="connsiteY1049" fmla="*/ 123998 h 506956"/>
              <a:gd name="connsiteX1050" fmla="*/ 16755 w 506956"/>
              <a:gd name="connsiteY1050" fmla="*/ 133845 h 506956"/>
              <a:gd name="connsiteX1051" fmla="*/ 12594 w 506956"/>
              <a:gd name="connsiteY1051" fmla="*/ 133845 h 506956"/>
              <a:gd name="connsiteX1052" fmla="*/ 8378 w 506956"/>
              <a:gd name="connsiteY1052" fmla="*/ 127153 h 506956"/>
              <a:gd name="connsiteX1053" fmla="*/ 34178 w 506956"/>
              <a:gd name="connsiteY1053" fmla="*/ 127153 h 506956"/>
              <a:gd name="connsiteX1054" fmla="*/ 29962 w 506956"/>
              <a:gd name="connsiteY1054" fmla="*/ 133845 h 506956"/>
              <a:gd name="connsiteX1055" fmla="*/ 25800 w 506956"/>
              <a:gd name="connsiteY1055" fmla="*/ 133845 h 506956"/>
              <a:gd name="connsiteX1056" fmla="*/ 32110 w 506956"/>
              <a:gd name="connsiteY1056" fmla="*/ 123998 h 506956"/>
              <a:gd name="connsiteX1057" fmla="*/ 26208 w 506956"/>
              <a:gd name="connsiteY1057" fmla="*/ 114804 h 506956"/>
              <a:gd name="connsiteX1058" fmla="*/ 30370 w 506956"/>
              <a:gd name="connsiteY1058" fmla="*/ 114804 h 506956"/>
              <a:gd name="connsiteX1059" fmla="*/ 34178 w 506956"/>
              <a:gd name="connsiteY1059" fmla="*/ 120788 h 506956"/>
              <a:gd name="connsiteX1060" fmla="*/ 37986 w 506956"/>
              <a:gd name="connsiteY1060" fmla="*/ 114804 h 506956"/>
              <a:gd name="connsiteX1061" fmla="*/ 42147 w 506956"/>
              <a:gd name="connsiteY1061" fmla="*/ 114804 h 506956"/>
              <a:gd name="connsiteX1062" fmla="*/ 36245 w 506956"/>
              <a:gd name="connsiteY1062" fmla="*/ 123998 h 506956"/>
              <a:gd name="connsiteX1063" fmla="*/ 42555 w 506956"/>
              <a:gd name="connsiteY1063" fmla="*/ 133845 h 506956"/>
              <a:gd name="connsiteX1064" fmla="*/ 38394 w 506956"/>
              <a:gd name="connsiteY1064" fmla="*/ 133845 h 506956"/>
              <a:gd name="connsiteX1065" fmla="*/ 34178 w 506956"/>
              <a:gd name="connsiteY1065" fmla="*/ 127153 h 506956"/>
              <a:gd name="connsiteX1066" fmla="*/ 59978 w 506956"/>
              <a:gd name="connsiteY1066" fmla="*/ 127153 h 506956"/>
              <a:gd name="connsiteX1067" fmla="*/ 55762 w 506956"/>
              <a:gd name="connsiteY1067" fmla="*/ 133845 h 506956"/>
              <a:gd name="connsiteX1068" fmla="*/ 51600 w 506956"/>
              <a:gd name="connsiteY1068" fmla="*/ 133845 h 506956"/>
              <a:gd name="connsiteX1069" fmla="*/ 57911 w 506956"/>
              <a:gd name="connsiteY1069" fmla="*/ 123998 h 506956"/>
              <a:gd name="connsiteX1070" fmla="*/ 52008 w 506956"/>
              <a:gd name="connsiteY1070" fmla="*/ 114804 h 506956"/>
              <a:gd name="connsiteX1071" fmla="*/ 56170 w 506956"/>
              <a:gd name="connsiteY1071" fmla="*/ 114804 h 506956"/>
              <a:gd name="connsiteX1072" fmla="*/ 59978 w 506956"/>
              <a:gd name="connsiteY1072" fmla="*/ 120788 h 506956"/>
              <a:gd name="connsiteX1073" fmla="*/ 63786 w 506956"/>
              <a:gd name="connsiteY1073" fmla="*/ 114804 h 506956"/>
              <a:gd name="connsiteX1074" fmla="*/ 67948 w 506956"/>
              <a:gd name="connsiteY1074" fmla="*/ 114804 h 506956"/>
              <a:gd name="connsiteX1075" fmla="*/ 62045 w 506956"/>
              <a:gd name="connsiteY1075" fmla="*/ 123998 h 506956"/>
              <a:gd name="connsiteX1076" fmla="*/ 68356 w 506956"/>
              <a:gd name="connsiteY1076" fmla="*/ 133845 h 506956"/>
              <a:gd name="connsiteX1077" fmla="*/ 64194 w 506956"/>
              <a:gd name="connsiteY1077" fmla="*/ 133845 h 506956"/>
              <a:gd name="connsiteX1078" fmla="*/ 59978 w 506956"/>
              <a:gd name="connsiteY1078" fmla="*/ 127153 h 506956"/>
              <a:gd name="connsiteX1079" fmla="*/ 85778 w 506956"/>
              <a:gd name="connsiteY1079" fmla="*/ 127153 h 506956"/>
              <a:gd name="connsiteX1080" fmla="*/ 81562 w 506956"/>
              <a:gd name="connsiteY1080" fmla="*/ 133845 h 506956"/>
              <a:gd name="connsiteX1081" fmla="*/ 77400 w 506956"/>
              <a:gd name="connsiteY1081" fmla="*/ 133845 h 506956"/>
              <a:gd name="connsiteX1082" fmla="*/ 83711 w 506956"/>
              <a:gd name="connsiteY1082" fmla="*/ 123998 h 506956"/>
              <a:gd name="connsiteX1083" fmla="*/ 77808 w 506956"/>
              <a:gd name="connsiteY1083" fmla="*/ 114804 h 506956"/>
              <a:gd name="connsiteX1084" fmla="*/ 81970 w 506956"/>
              <a:gd name="connsiteY1084" fmla="*/ 114804 h 506956"/>
              <a:gd name="connsiteX1085" fmla="*/ 85778 w 506956"/>
              <a:gd name="connsiteY1085" fmla="*/ 120788 h 506956"/>
              <a:gd name="connsiteX1086" fmla="*/ 89586 w 506956"/>
              <a:gd name="connsiteY1086" fmla="*/ 114804 h 506956"/>
              <a:gd name="connsiteX1087" fmla="*/ 93748 w 506956"/>
              <a:gd name="connsiteY1087" fmla="*/ 114804 h 506956"/>
              <a:gd name="connsiteX1088" fmla="*/ 87845 w 506956"/>
              <a:gd name="connsiteY1088" fmla="*/ 123998 h 506956"/>
              <a:gd name="connsiteX1089" fmla="*/ 94156 w 506956"/>
              <a:gd name="connsiteY1089" fmla="*/ 133845 h 506956"/>
              <a:gd name="connsiteX1090" fmla="*/ 89994 w 506956"/>
              <a:gd name="connsiteY1090" fmla="*/ 133845 h 506956"/>
              <a:gd name="connsiteX1091" fmla="*/ 85778 w 506956"/>
              <a:gd name="connsiteY1091" fmla="*/ 127153 h 506956"/>
              <a:gd name="connsiteX1092" fmla="*/ 111578 w 506956"/>
              <a:gd name="connsiteY1092" fmla="*/ 127153 h 506956"/>
              <a:gd name="connsiteX1093" fmla="*/ 107362 w 506956"/>
              <a:gd name="connsiteY1093" fmla="*/ 133845 h 506956"/>
              <a:gd name="connsiteX1094" fmla="*/ 103200 w 506956"/>
              <a:gd name="connsiteY1094" fmla="*/ 133845 h 506956"/>
              <a:gd name="connsiteX1095" fmla="*/ 109511 w 506956"/>
              <a:gd name="connsiteY1095" fmla="*/ 123998 h 506956"/>
              <a:gd name="connsiteX1096" fmla="*/ 103608 w 506956"/>
              <a:gd name="connsiteY1096" fmla="*/ 114804 h 506956"/>
              <a:gd name="connsiteX1097" fmla="*/ 107770 w 506956"/>
              <a:gd name="connsiteY1097" fmla="*/ 114804 h 506956"/>
              <a:gd name="connsiteX1098" fmla="*/ 111578 w 506956"/>
              <a:gd name="connsiteY1098" fmla="*/ 120788 h 506956"/>
              <a:gd name="connsiteX1099" fmla="*/ 115386 w 506956"/>
              <a:gd name="connsiteY1099" fmla="*/ 114804 h 506956"/>
              <a:gd name="connsiteX1100" fmla="*/ 119548 w 506956"/>
              <a:gd name="connsiteY1100" fmla="*/ 114804 h 506956"/>
              <a:gd name="connsiteX1101" fmla="*/ 113645 w 506956"/>
              <a:gd name="connsiteY1101" fmla="*/ 123998 h 506956"/>
              <a:gd name="connsiteX1102" fmla="*/ 119956 w 506956"/>
              <a:gd name="connsiteY1102" fmla="*/ 133845 h 506956"/>
              <a:gd name="connsiteX1103" fmla="*/ 115794 w 506956"/>
              <a:gd name="connsiteY1103" fmla="*/ 133845 h 506956"/>
              <a:gd name="connsiteX1104" fmla="*/ 111578 w 506956"/>
              <a:gd name="connsiteY1104" fmla="*/ 127153 h 506956"/>
              <a:gd name="connsiteX1105" fmla="*/ 137378 w 506956"/>
              <a:gd name="connsiteY1105" fmla="*/ 127153 h 506956"/>
              <a:gd name="connsiteX1106" fmla="*/ 133162 w 506956"/>
              <a:gd name="connsiteY1106" fmla="*/ 133845 h 506956"/>
              <a:gd name="connsiteX1107" fmla="*/ 129000 w 506956"/>
              <a:gd name="connsiteY1107" fmla="*/ 133845 h 506956"/>
              <a:gd name="connsiteX1108" fmla="*/ 135311 w 506956"/>
              <a:gd name="connsiteY1108" fmla="*/ 123998 h 506956"/>
              <a:gd name="connsiteX1109" fmla="*/ 129408 w 506956"/>
              <a:gd name="connsiteY1109" fmla="*/ 114804 h 506956"/>
              <a:gd name="connsiteX1110" fmla="*/ 133570 w 506956"/>
              <a:gd name="connsiteY1110" fmla="*/ 114804 h 506956"/>
              <a:gd name="connsiteX1111" fmla="*/ 137378 w 506956"/>
              <a:gd name="connsiteY1111" fmla="*/ 120788 h 506956"/>
              <a:gd name="connsiteX1112" fmla="*/ 141186 w 506956"/>
              <a:gd name="connsiteY1112" fmla="*/ 114804 h 506956"/>
              <a:gd name="connsiteX1113" fmla="*/ 145348 w 506956"/>
              <a:gd name="connsiteY1113" fmla="*/ 114804 h 506956"/>
              <a:gd name="connsiteX1114" fmla="*/ 139445 w 506956"/>
              <a:gd name="connsiteY1114" fmla="*/ 123998 h 506956"/>
              <a:gd name="connsiteX1115" fmla="*/ 145756 w 506956"/>
              <a:gd name="connsiteY1115" fmla="*/ 133845 h 506956"/>
              <a:gd name="connsiteX1116" fmla="*/ 141594 w 506956"/>
              <a:gd name="connsiteY1116" fmla="*/ 133845 h 506956"/>
              <a:gd name="connsiteX1117" fmla="*/ 137378 w 506956"/>
              <a:gd name="connsiteY1117" fmla="*/ 127153 h 506956"/>
              <a:gd name="connsiteX1118" fmla="*/ 163178 w 506956"/>
              <a:gd name="connsiteY1118" fmla="*/ 127153 h 506956"/>
              <a:gd name="connsiteX1119" fmla="*/ 158962 w 506956"/>
              <a:gd name="connsiteY1119" fmla="*/ 133845 h 506956"/>
              <a:gd name="connsiteX1120" fmla="*/ 154800 w 506956"/>
              <a:gd name="connsiteY1120" fmla="*/ 133845 h 506956"/>
              <a:gd name="connsiteX1121" fmla="*/ 161111 w 506956"/>
              <a:gd name="connsiteY1121" fmla="*/ 123998 h 506956"/>
              <a:gd name="connsiteX1122" fmla="*/ 155208 w 506956"/>
              <a:gd name="connsiteY1122" fmla="*/ 114804 h 506956"/>
              <a:gd name="connsiteX1123" fmla="*/ 159370 w 506956"/>
              <a:gd name="connsiteY1123" fmla="*/ 114804 h 506956"/>
              <a:gd name="connsiteX1124" fmla="*/ 163178 w 506956"/>
              <a:gd name="connsiteY1124" fmla="*/ 120788 h 506956"/>
              <a:gd name="connsiteX1125" fmla="*/ 166986 w 506956"/>
              <a:gd name="connsiteY1125" fmla="*/ 114804 h 506956"/>
              <a:gd name="connsiteX1126" fmla="*/ 171148 w 506956"/>
              <a:gd name="connsiteY1126" fmla="*/ 114804 h 506956"/>
              <a:gd name="connsiteX1127" fmla="*/ 165245 w 506956"/>
              <a:gd name="connsiteY1127" fmla="*/ 123998 h 506956"/>
              <a:gd name="connsiteX1128" fmla="*/ 171556 w 506956"/>
              <a:gd name="connsiteY1128" fmla="*/ 133845 h 506956"/>
              <a:gd name="connsiteX1129" fmla="*/ 167394 w 506956"/>
              <a:gd name="connsiteY1129" fmla="*/ 133845 h 506956"/>
              <a:gd name="connsiteX1130" fmla="*/ 163178 w 506956"/>
              <a:gd name="connsiteY1130" fmla="*/ 127153 h 506956"/>
              <a:gd name="connsiteX1131" fmla="*/ 188978 w 506956"/>
              <a:gd name="connsiteY1131" fmla="*/ 127153 h 506956"/>
              <a:gd name="connsiteX1132" fmla="*/ 184762 w 506956"/>
              <a:gd name="connsiteY1132" fmla="*/ 133845 h 506956"/>
              <a:gd name="connsiteX1133" fmla="*/ 180601 w 506956"/>
              <a:gd name="connsiteY1133" fmla="*/ 133845 h 506956"/>
              <a:gd name="connsiteX1134" fmla="*/ 186911 w 506956"/>
              <a:gd name="connsiteY1134" fmla="*/ 123998 h 506956"/>
              <a:gd name="connsiteX1135" fmla="*/ 181009 w 506956"/>
              <a:gd name="connsiteY1135" fmla="*/ 114804 h 506956"/>
              <a:gd name="connsiteX1136" fmla="*/ 185170 w 506956"/>
              <a:gd name="connsiteY1136" fmla="*/ 114804 h 506956"/>
              <a:gd name="connsiteX1137" fmla="*/ 188978 w 506956"/>
              <a:gd name="connsiteY1137" fmla="*/ 120788 h 506956"/>
              <a:gd name="connsiteX1138" fmla="*/ 192786 w 506956"/>
              <a:gd name="connsiteY1138" fmla="*/ 114804 h 506956"/>
              <a:gd name="connsiteX1139" fmla="*/ 196948 w 506956"/>
              <a:gd name="connsiteY1139" fmla="*/ 114804 h 506956"/>
              <a:gd name="connsiteX1140" fmla="*/ 191045 w 506956"/>
              <a:gd name="connsiteY1140" fmla="*/ 123998 h 506956"/>
              <a:gd name="connsiteX1141" fmla="*/ 197356 w 506956"/>
              <a:gd name="connsiteY1141" fmla="*/ 133845 h 506956"/>
              <a:gd name="connsiteX1142" fmla="*/ 193194 w 506956"/>
              <a:gd name="connsiteY1142" fmla="*/ 133845 h 506956"/>
              <a:gd name="connsiteX1143" fmla="*/ 188978 w 506956"/>
              <a:gd name="connsiteY1143" fmla="*/ 127153 h 506956"/>
              <a:gd name="connsiteX1144" fmla="*/ 214778 w 506956"/>
              <a:gd name="connsiteY1144" fmla="*/ 127153 h 506956"/>
              <a:gd name="connsiteX1145" fmla="*/ 210562 w 506956"/>
              <a:gd name="connsiteY1145" fmla="*/ 133845 h 506956"/>
              <a:gd name="connsiteX1146" fmla="*/ 206401 w 506956"/>
              <a:gd name="connsiteY1146" fmla="*/ 133845 h 506956"/>
              <a:gd name="connsiteX1147" fmla="*/ 212711 w 506956"/>
              <a:gd name="connsiteY1147" fmla="*/ 123998 h 506956"/>
              <a:gd name="connsiteX1148" fmla="*/ 206809 w 506956"/>
              <a:gd name="connsiteY1148" fmla="*/ 114804 h 506956"/>
              <a:gd name="connsiteX1149" fmla="*/ 210970 w 506956"/>
              <a:gd name="connsiteY1149" fmla="*/ 114804 h 506956"/>
              <a:gd name="connsiteX1150" fmla="*/ 214778 w 506956"/>
              <a:gd name="connsiteY1150" fmla="*/ 120788 h 506956"/>
              <a:gd name="connsiteX1151" fmla="*/ 218586 w 506956"/>
              <a:gd name="connsiteY1151" fmla="*/ 114804 h 506956"/>
              <a:gd name="connsiteX1152" fmla="*/ 222748 w 506956"/>
              <a:gd name="connsiteY1152" fmla="*/ 114804 h 506956"/>
              <a:gd name="connsiteX1153" fmla="*/ 216846 w 506956"/>
              <a:gd name="connsiteY1153" fmla="*/ 123998 h 506956"/>
              <a:gd name="connsiteX1154" fmla="*/ 223156 w 506956"/>
              <a:gd name="connsiteY1154" fmla="*/ 133845 h 506956"/>
              <a:gd name="connsiteX1155" fmla="*/ 218994 w 506956"/>
              <a:gd name="connsiteY1155" fmla="*/ 133845 h 506956"/>
              <a:gd name="connsiteX1156" fmla="*/ 214778 w 506956"/>
              <a:gd name="connsiteY1156" fmla="*/ 127153 h 506956"/>
              <a:gd name="connsiteX1157" fmla="*/ 240578 w 506956"/>
              <a:gd name="connsiteY1157" fmla="*/ 127153 h 506956"/>
              <a:gd name="connsiteX1158" fmla="*/ 236362 w 506956"/>
              <a:gd name="connsiteY1158" fmla="*/ 133845 h 506956"/>
              <a:gd name="connsiteX1159" fmla="*/ 232201 w 506956"/>
              <a:gd name="connsiteY1159" fmla="*/ 133845 h 506956"/>
              <a:gd name="connsiteX1160" fmla="*/ 238511 w 506956"/>
              <a:gd name="connsiteY1160" fmla="*/ 123998 h 506956"/>
              <a:gd name="connsiteX1161" fmla="*/ 232609 w 506956"/>
              <a:gd name="connsiteY1161" fmla="*/ 114804 h 506956"/>
              <a:gd name="connsiteX1162" fmla="*/ 236770 w 506956"/>
              <a:gd name="connsiteY1162" fmla="*/ 114804 h 506956"/>
              <a:gd name="connsiteX1163" fmla="*/ 240578 w 506956"/>
              <a:gd name="connsiteY1163" fmla="*/ 120788 h 506956"/>
              <a:gd name="connsiteX1164" fmla="*/ 244386 w 506956"/>
              <a:gd name="connsiteY1164" fmla="*/ 114804 h 506956"/>
              <a:gd name="connsiteX1165" fmla="*/ 248548 w 506956"/>
              <a:gd name="connsiteY1165" fmla="*/ 114804 h 506956"/>
              <a:gd name="connsiteX1166" fmla="*/ 242646 w 506956"/>
              <a:gd name="connsiteY1166" fmla="*/ 123998 h 506956"/>
              <a:gd name="connsiteX1167" fmla="*/ 248956 w 506956"/>
              <a:gd name="connsiteY1167" fmla="*/ 133845 h 506956"/>
              <a:gd name="connsiteX1168" fmla="*/ 244794 w 506956"/>
              <a:gd name="connsiteY1168" fmla="*/ 133845 h 506956"/>
              <a:gd name="connsiteX1169" fmla="*/ 240578 w 506956"/>
              <a:gd name="connsiteY1169" fmla="*/ 127153 h 506956"/>
              <a:gd name="connsiteX1170" fmla="*/ 266378 w 506956"/>
              <a:gd name="connsiteY1170" fmla="*/ 127153 h 506956"/>
              <a:gd name="connsiteX1171" fmla="*/ 262162 w 506956"/>
              <a:gd name="connsiteY1171" fmla="*/ 133845 h 506956"/>
              <a:gd name="connsiteX1172" fmla="*/ 258001 w 506956"/>
              <a:gd name="connsiteY1172" fmla="*/ 133845 h 506956"/>
              <a:gd name="connsiteX1173" fmla="*/ 264311 w 506956"/>
              <a:gd name="connsiteY1173" fmla="*/ 123998 h 506956"/>
              <a:gd name="connsiteX1174" fmla="*/ 258409 w 506956"/>
              <a:gd name="connsiteY1174" fmla="*/ 114804 h 506956"/>
              <a:gd name="connsiteX1175" fmla="*/ 262570 w 506956"/>
              <a:gd name="connsiteY1175" fmla="*/ 114804 h 506956"/>
              <a:gd name="connsiteX1176" fmla="*/ 266378 w 506956"/>
              <a:gd name="connsiteY1176" fmla="*/ 120788 h 506956"/>
              <a:gd name="connsiteX1177" fmla="*/ 270187 w 506956"/>
              <a:gd name="connsiteY1177" fmla="*/ 114804 h 506956"/>
              <a:gd name="connsiteX1178" fmla="*/ 274348 w 506956"/>
              <a:gd name="connsiteY1178" fmla="*/ 114804 h 506956"/>
              <a:gd name="connsiteX1179" fmla="*/ 268446 w 506956"/>
              <a:gd name="connsiteY1179" fmla="*/ 123998 h 506956"/>
              <a:gd name="connsiteX1180" fmla="*/ 274756 w 506956"/>
              <a:gd name="connsiteY1180" fmla="*/ 133845 h 506956"/>
              <a:gd name="connsiteX1181" fmla="*/ 270595 w 506956"/>
              <a:gd name="connsiteY1181" fmla="*/ 133845 h 506956"/>
              <a:gd name="connsiteX1182" fmla="*/ 266378 w 506956"/>
              <a:gd name="connsiteY1182" fmla="*/ 127153 h 506956"/>
              <a:gd name="connsiteX1183" fmla="*/ 292179 w 506956"/>
              <a:gd name="connsiteY1183" fmla="*/ 127153 h 506956"/>
              <a:gd name="connsiteX1184" fmla="*/ 287962 w 506956"/>
              <a:gd name="connsiteY1184" fmla="*/ 133845 h 506956"/>
              <a:gd name="connsiteX1185" fmla="*/ 283801 w 506956"/>
              <a:gd name="connsiteY1185" fmla="*/ 133845 h 506956"/>
              <a:gd name="connsiteX1186" fmla="*/ 290111 w 506956"/>
              <a:gd name="connsiteY1186" fmla="*/ 123998 h 506956"/>
              <a:gd name="connsiteX1187" fmla="*/ 284209 w 506956"/>
              <a:gd name="connsiteY1187" fmla="*/ 114804 h 506956"/>
              <a:gd name="connsiteX1188" fmla="*/ 288370 w 506956"/>
              <a:gd name="connsiteY1188" fmla="*/ 114804 h 506956"/>
              <a:gd name="connsiteX1189" fmla="*/ 292179 w 506956"/>
              <a:gd name="connsiteY1189" fmla="*/ 120788 h 506956"/>
              <a:gd name="connsiteX1190" fmla="*/ 295987 w 506956"/>
              <a:gd name="connsiteY1190" fmla="*/ 114804 h 506956"/>
              <a:gd name="connsiteX1191" fmla="*/ 300148 w 506956"/>
              <a:gd name="connsiteY1191" fmla="*/ 114804 h 506956"/>
              <a:gd name="connsiteX1192" fmla="*/ 294246 w 506956"/>
              <a:gd name="connsiteY1192" fmla="*/ 123998 h 506956"/>
              <a:gd name="connsiteX1193" fmla="*/ 300556 w 506956"/>
              <a:gd name="connsiteY1193" fmla="*/ 133845 h 506956"/>
              <a:gd name="connsiteX1194" fmla="*/ 296395 w 506956"/>
              <a:gd name="connsiteY1194" fmla="*/ 133845 h 506956"/>
              <a:gd name="connsiteX1195" fmla="*/ 292179 w 506956"/>
              <a:gd name="connsiteY1195" fmla="*/ 127153 h 506956"/>
              <a:gd name="connsiteX1196" fmla="*/ 317979 w 506956"/>
              <a:gd name="connsiteY1196" fmla="*/ 127153 h 506956"/>
              <a:gd name="connsiteX1197" fmla="*/ 313762 w 506956"/>
              <a:gd name="connsiteY1197" fmla="*/ 133845 h 506956"/>
              <a:gd name="connsiteX1198" fmla="*/ 309601 w 506956"/>
              <a:gd name="connsiteY1198" fmla="*/ 133845 h 506956"/>
              <a:gd name="connsiteX1199" fmla="*/ 315911 w 506956"/>
              <a:gd name="connsiteY1199" fmla="*/ 123998 h 506956"/>
              <a:gd name="connsiteX1200" fmla="*/ 310009 w 506956"/>
              <a:gd name="connsiteY1200" fmla="*/ 114804 h 506956"/>
              <a:gd name="connsiteX1201" fmla="*/ 314170 w 506956"/>
              <a:gd name="connsiteY1201" fmla="*/ 114804 h 506956"/>
              <a:gd name="connsiteX1202" fmla="*/ 317979 w 506956"/>
              <a:gd name="connsiteY1202" fmla="*/ 120788 h 506956"/>
              <a:gd name="connsiteX1203" fmla="*/ 321787 w 506956"/>
              <a:gd name="connsiteY1203" fmla="*/ 114804 h 506956"/>
              <a:gd name="connsiteX1204" fmla="*/ 325948 w 506956"/>
              <a:gd name="connsiteY1204" fmla="*/ 114804 h 506956"/>
              <a:gd name="connsiteX1205" fmla="*/ 320046 w 506956"/>
              <a:gd name="connsiteY1205" fmla="*/ 123998 h 506956"/>
              <a:gd name="connsiteX1206" fmla="*/ 326356 w 506956"/>
              <a:gd name="connsiteY1206" fmla="*/ 133845 h 506956"/>
              <a:gd name="connsiteX1207" fmla="*/ 322195 w 506956"/>
              <a:gd name="connsiteY1207" fmla="*/ 133845 h 506956"/>
              <a:gd name="connsiteX1208" fmla="*/ 317979 w 506956"/>
              <a:gd name="connsiteY1208" fmla="*/ 127153 h 506956"/>
              <a:gd name="connsiteX1209" fmla="*/ 343779 w 506956"/>
              <a:gd name="connsiteY1209" fmla="*/ 127153 h 506956"/>
              <a:gd name="connsiteX1210" fmla="*/ 339563 w 506956"/>
              <a:gd name="connsiteY1210" fmla="*/ 133845 h 506956"/>
              <a:gd name="connsiteX1211" fmla="*/ 335401 w 506956"/>
              <a:gd name="connsiteY1211" fmla="*/ 133845 h 506956"/>
              <a:gd name="connsiteX1212" fmla="*/ 341711 w 506956"/>
              <a:gd name="connsiteY1212" fmla="*/ 123998 h 506956"/>
              <a:gd name="connsiteX1213" fmla="*/ 335809 w 506956"/>
              <a:gd name="connsiteY1213" fmla="*/ 114804 h 506956"/>
              <a:gd name="connsiteX1214" fmla="*/ 339971 w 506956"/>
              <a:gd name="connsiteY1214" fmla="*/ 114804 h 506956"/>
              <a:gd name="connsiteX1215" fmla="*/ 343779 w 506956"/>
              <a:gd name="connsiteY1215" fmla="*/ 120788 h 506956"/>
              <a:gd name="connsiteX1216" fmla="*/ 347587 w 506956"/>
              <a:gd name="connsiteY1216" fmla="*/ 114804 h 506956"/>
              <a:gd name="connsiteX1217" fmla="*/ 351748 w 506956"/>
              <a:gd name="connsiteY1217" fmla="*/ 114804 h 506956"/>
              <a:gd name="connsiteX1218" fmla="*/ 345846 w 506956"/>
              <a:gd name="connsiteY1218" fmla="*/ 123998 h 506956"/>
              <a:gd name="connsiteX1219" fmla="*/ 352156 w 506956"/>
              <a:gd name="connsiteY1219" fmla="*/ 133845 h 506956"/>
              <a:gd name="connsiteX1220" fmla="*/ 347995 w 506956"/>
              <a:gd name="connsiteY1220" fmla="*/ 133845 h 506956"/>
              <a:gd name="connsiteX1221" fmla="*/ 343779 w 506956"/>
              <a:gd name="connsiteY1221" fmla="*/ 127153 h 506956"/>
              <a:gd name="connsiteX1222" fmla="*/ 369579 w 506956"/>
              <a:gd name="connsiteY1222" fmla="*/ 127153 h 506956"/>
              <a:gd name="connsiteX1223" fmla="*/ 365363 w 506956"/>
              <a:gd name="connsiteY1223" fmla="*/ 133845 h 506956"/>
              <a:gd name="connsiteX1224" fmla="*/ 361201 w 506956"/>
              <a:gd name="connsiteY1224" fmla="*/ 133845 h 506956"/>
              <a:gd name="connsiteX1225" fmla="*/ 367511 w 506956"/>
              <a:gd name="connsiteY1225" fmla="*/ 123998 h 506956"/>
              <a:gd name="connsiteX1226" fmla="*/ 361609 w 506956"/>
              <a:gd name="connsiteY1226" fmla="*/ 114804 h 506956"/>
              <a:gd name="connsiteX1227" fmla="*/ 365771 w 506956"/>
              <a:gd name="connsiteY1227" fmla="*/ 114804 h 506956"/>
              <a:gd name="connsiteX1228" fmla="*/ 369579 w 506956"/>
              <a:gd name="connsiteY1228" fmla="*/ 120788 h 506956"/>
              <a:gd name="connsiteX1229" fmla="*/ 373387 w 506956"/>
              <a:gd name="connsiteY1229" fmla="*/ 114804 h 506956"/>
              <a:gd name="connsiteX1230" fmla="*/ 377548 w 506956"/>
              <a:gd name="connsiteY1230" fmla="*/ 114804 h 506956"/>
              <a:gd name="connsiteX1231" fmla="*/ 371646 w 506956"/>
              <a:gd name="connsiteY1231" fmla="*/ 123998 h 506956"/>
              <a:gd name="connsiteX1232" fmla="*/ 377956 w 506956"/>
              <a:gd name="connsiteY1232" fmla="*/ 133845 h 506956"/>
              <a:gd name="connsiteX1233" fmla="*/ 373795 w 506956"/>
              <a:gd name="connsiteY1233" fmla="*/ 133845 h 506956"/>
              <a:gd name="connsiteX1234" fmla="*/ 369579 w 506956"/>
              <a:gd name="connsiteY1234" fmla="*/ 127153 h 506956"/>
              <a:gd name="connsiteX1235" fmla="*/ 395379 w 506956"/>
              <a:gd name="connsiteY1235" fmla="*/ 127153 h 506956"/>
              <a:gd name="connsiteX1236" fmla="*/ 391163 w 506956"/>
              <a:gd name="connsiteY1236" fmla="*/ 133845 h 506956"/>
              <a:gd name="connsiteX1237" fmla="*/ 387001 w 506956"/>
              <a:gd name="connsiteY1237" fmla="*/ 133845 h 506956"/>
              <a:gd name="connsiteX1238" fmla="*/ 393312 w 506956"/>
              <a:gd name="connsiteY1238" fmla="*/ 123998 h 506956"/>
              <a:gd name="connsiteX1239" fmla="*/ 387409 w 506956"/>
              <a:gd name="connsiteY1239" fmla="*/ 114804 h 506956"/>
              <a:gd name="connsiteX1240" fmla="*/ 391571 w 506956"/>
              <a:gd name="connsiteY1240" fmla="*/ 114804 h 506956"/>
              <a:gd name="connsiteX1241" fmla="*/ 395379 w 506956"/>
              <a:gd name="connsiteY1241" fmla="*/ 120788 h 506956"/>
              <a:gd name="connsiteX1242" fmla="*/ 399187 w 506956"/>
              <a:gd name="connsiteY1242" fmla="*/ 114804 h 506956"/>
              <a:gd name="connsiteX1243" fmla="*/ 403348 w 506956"/>
              <a:gd name="connsiteY1243" fmla="*/ 114804 h 506956"/>
              <a:gd name="connsiteX1244" fmla="*/ 397446 w 506956"/>
              <a:gd name="connsiteY1244" fmla="*/ 123998 h 506956"/>
              <a:gd name="connsiteX1245" fmla="*/ 403756 w 506956"/>
              <a:gd name="connsiteY1245" fmla="*/ 133845 h 506956"/>
              <a:gd name="connsiteX1246" fmla="*/ 399595 w 506956"/>
              <a:gd name="connsiteY1246" fmla="*/ 133845 h 506956"/>
              <a:gd name="connsiteX1247" fmla="*/ 395379 w 506956"/>
              <a:gd name="connsiteY1247" fmla="*/ 127153 h 506956"/>
              <a:gd name="connsiteX1248" fmla="*/ 421179 w 506956"/>
              <a:gd name="connsiteY1248" fmla="*/ 127153 h 506956"/>
              <a:gd name="connsiteX1249" fmla="*/ 416963 w 506956"/>
              <a:gd name="connsiteY1249" fmla="*/ 133845 h 506956"/>
              <a:gd name="connsiteX1250" fmla="*/ 412801 w 506956"/>
              <a:gd name="connsiteY1250" fmla="*/ 133845 h 506956"/>
              <a:gd name="connsiteX1251" fmla="*/ 419112 w 506956"/>
              <a:gd name="connsiteY1251" fmla="*/ 123998 h 506956"/>
              <a:gd name="connsiteX1252" fmla="*/ 413209 w 506956"/>
              <a:gd name="connsiteY1252" fmla="*/ 114804 h 506956"/>
              <a:gd name="connsiteX1253" fmla="*/ 417371 w 506956"/>
              <a:gd name="connsiteY1253" fmla="*/ 114804 h 506956"/>
              <a:gd name="connsiteX1254" fmla="*/ 421179 w 506956"/>
              <a:gd name="connsiteY1254" fmla="*/ 120788 h 506956"/>
              <a:gd name="connsiteX1255" fmla="*/ 424987 w 506956"/>
              <a:gd name="connsiteY1255" fmla="*/ 114804 h 506956"/>
              <a:gd name="connsiteX1256" fmla="*/ 429149 w 506956"/>
              <a:gd name="connsiteY1256" fmla="*/ 114804 h 506956"/>
              <a:gd name="connsiteX1257" fmla="*/ 423246 w 506956"/>
              <a:gd name="connsiteY1257" fmla="*/ 123998 h 506956"/>
              <a:gd name="connsiteX1258" fmla="*/ 429557 w 506956"/>
              <a:gd name="connsiteY1258" fmla="*/ 133845 h 506956"/>
              <a:gd name="connsiteX1259" fmla="*/ 425395 w 506956"/>
              <a:gd name="connsiteY1259" fmla="*/ 133845 h 506956"/>
              <a:gd name="connsiteX1260" fmla="*/ 421179 w 506956"/>
              <a:gd name="connsiteY1260" fmla="*/ 127153 h 506956"/>
              <a:gd name="connsiteX1261" fmla="*/ 446979 w 506956"/>
              <a:gd name="connsiteY1261" fmla="*/ 127153 h 506956"/>
              <a:gd name="connsiteX1262" fmla="*/ 442763 w 506956"/>
              <a:gd name="connsiteY1262" fmla="*/ 133845 h 506956"/>
              <a:gd name="connsiteX1263" fmla="*/ 438601 w 506956"/>
              <a:gd name="connsiteY1263" fmla="*/ 133845 h 506956"/>
              <a:gd name="connsiteX1264" fmla="*/ 444912 w 506956"/>
              <a:gd name="connsiteY1264" fmla="*/ 123998 h 506956"/>
              <a:gd name="connsiteX1265" fmla="*/ 439009 w 506956"/>
              <a:gd name="connsiteY1265" fmla="*/ 114804 h 506956"/>
              <a:gd name="connsiteX1266" fmla="*/ 443171 w 506956"/>
              <a:gd name="connsiteY1266" fmla="*/ 114804 h 506956"/>
              <a:gd name="connsiteX1267" fmla="*/ 446979 w 506956"/>
              <a:gd name="connsiteY1267" fmla="*/ 120788 h 506956"/>
              <a:gd name="connsiteX1268" fmla="*/ 450787 w 506956"/>
              <a:gd name="connsiteY1268" fmla="*/ 114804 h 506956"/>
              <a:gd name="connsiteX1269" fmla="*/ 454949 w 506956"/>
              <a:gd name="connsiteY1269" fmla="*/ 114804 h 506956"/>
              <a:gd name="connsiteX1270" fmla="*/ 449046 w 506956"/>
              <a:gd name="connsiteY1270" fmla="*/ 123998 h 506956"/>
              <a:gd name="connsiteX1271" fmla="*/ 455357 w 506956"/>
              <a:gd name="connsiteY1271" fmla="*/ 133845 h 506956"/>
              <a:gd name="connsiteX1272" fmla="*/ 451195 w 506956"/>
              <a:gd name="connsiteY1272" fmla="*/ 133845 h 506956"/>
              <a:gd name="connsiteX1273" fmla="*/ 446979 w 506956"/>
              <a:gd name="connsiteY1273" fmla="*/ 127153 h 506956"/>
              <a:gd name="connsiteX1274" fmla="*/ 472779 w 506956"/>
              <a:gd name="connsiteY1274" fmla="*/ 127153 h 506956"/>
              <a:gd name="connsiteX1275" fmla="*/ 468563 w 506956"/>
              <a:gd name="connsiteY1275" fmla="*/ 133845 h 506956"/>
              <a:gd name="connsiteX1276" fmla="*/ 464401 w 506956"/>
              <a:gd name="connsiteY1276" fmla="*/ 133845 h 506956"/>
              <a:gd name="connsiteX1277" fmla="*/ 470712 w 506956"/>
              <a:gd name="connsiteY1277" fmla="*/ 123998 h 506956"/>
              <a:gd name="connsiteX1278" fmla="*/ 464809 w 506956"/>
              <a:gd name="connsiteY1278" fmla="*/ 114804 h 506956"/>
              <a:gd name="connsiteX1279" fmla="*/ 468971 w 506956"/>
              <a:gd name="connsiteY1279" fmla="*/ 114804 h 506956"/>
              <a:gd name="connsiteX1280" fmla="*/ 472779 w 506956"/>
              <a:gd name="connsiteY1280" fmla="*/ 120788 h 506956"/>
              <a:gd name="connsiteX1281" fmla="*/ 476587 w 506956"/>
              <a:gd name="connsiteY1281" fmla="*/ 114804 h 506956"/>
              <a:gd name="connsiteX1282" fmla="*/ 480749 w 506956"/>
              <a:gd name="connsiteY1282" fmla="*/ 114804 h 506956"/>
              <a:gd name="connsiteX1283" fmla="*/ 474846 w 506956"/>
              <a:gd name="connsiteY1283" fmla="*/ 123998 h 506956"/>
              <a:gd name="connsiteX1284" fmla="*/ 481157 w 506956"/>
              <a:gd name="connsiteY1284" fmla="*/ 133845 h 506956"/>
              <a:gd name="connsiteX1285" fmla="*/ 476995 w 506956"/>
              <a:gd name="connsiteY1285" fmla="*/ 133845 h 506956"/>
              <a:gd name="connsiteX1286" fmla="*/ 472779 w 506956"/>
              <a:gd name="connsiteY1286" fmla="*/ 127153 h 506956"/>
              <a:gd name="connsiteX1287" fmla="*/ 498579 w 506956"/>
              <a:gd name="connsiteY1287" fmla="*/ 127153 h 506956"/>
              <a:gd name="connsiteX1288" fmla="*/ 494363 w 506956"/>
              <a:gd name="connsiteY1288" fmla="*/ 133845 h 506956"/>
              <a:gd name="connsiteX1289" fmla="*/ 490201 w 506956"/>
              <a:gd name="connsiteY1289" fmla="*/ 133845 h 506956"/>
              <a:gd name="connsiteX1290" fmla="*/ 496512 w 506956"/>
              <a:gd name="connsiteY1290" fmla="*/ 123998 h 506956"/>
              <a:gd name="connsiteX1291" fmla="*/ 490609 w 506956"/>
              <a:gd name="connsiteY1291" fmla="*/ 114804 h 506956"/>
              <a:gd name="connsiteX1292" fmla="*/ 494771 w 506956"/>
              <a:gd name="connsiteY1292" fmla="*/ 114804 h 506956"/>
              <a:gd name="connsiteX1293" fmla="*/ 498579 w 506956"/>
              <a:gd name="connsiteY1293" fmla="*/ 120788 h 506956"/>
              <a:gd name="connsiteX1294" fmla="*/ 502387 w 506956"/>
              <a:gd name="connsiteY1294" fmla="*/ 114804 h 506956"/>
              <a:gd name="connsiteX1295" fmla="*/ 506549 w 506956"/>
              <a:gd name="connsiteY1295" fmla="*/ 114804 h 506956"/>
              <a:gd name="connsiteX1296" fmla="*/ 500646 w 506956"/>
              <a:gd name="connsiteY1296" fmla="*/ 123998 h 506956"/>
              <a:gd name="connsiteX1297" fmla="*/ 506957 w 506956"/>
              <a:gd name="connsiteY1297" fmla="*/ 133845 h 506956"/>
              <a:gd name="connsiteX1298" fmla="*/ 502795 w 506956"/>
              <a:gd name="connsiteY1298" fmla="*/ 133845 h 506956"/>
              <a:gd name="connsiteX1299" fmla="*/ 498579 w 506956"/>
              <a:gd name="connsiteY1299" fmla="*/ 127153 h 506956"/>
              <a:gd name="connsiteX1300" fmla="*/ 8378 w 506956"/>
              <a:gd name="connsiteY1300" fmla="*/ 155854 h 506956"/>
              <a:gd name="connsiteX1301" fmla="*/ 4162 w 506956"/>
              <a:gd name="connsiteY1301" fmla="*/ 162545 h 506956"/>
              <a:gd name="connsiteX1302" fmla="*/ 0 w 506956"/>
              <a:gd name="connsiteY1302" fmla="*/ 162545 h 506956"/>
              <a:gd name="connsiteX1303" fmla="*/ 6310 w 506956"/>
              <a:gd name="connsiteY1303" fmla="*/ 152699 h 506956"/>
              <a:gd name="connsiteX1304" fmla="*/ 408 w 506956"/>
              <a:gd name="connsiteY1304" fmla="*/ 143505 h 506956"/>
              <a:gd name="connsiteX1305" fmla="*/ 4570 w 506956"/>
              <a:gd name="connsiteY1305" fmla="*/ 143505 h 506956"/>
              <a:gd name="connsiteX1306" fmla="*/ 8378 w 506956"/>
              <a:gd name="connsiteY1306" fmla="*/ 149489 h 506956"/>
              <a:gd name="connsiteX1307" fmla="*/ 12186 w 506956"/>
              <a:gd name="connsiteY1307" fmla="*/ 143505 h 506956"/>
              <a:gd name="connsiteX1308" fmla="*/ 16347 w 506956"/>
              <a:gd name="connsiteY1308" fmla="*/ 143505 h 506956"/>
              <a:gd name="connsiteX1309" fmla="*/ 10445 w 506956"/>
              <a:gd name="connsiteY1309" fmla="*/ 152699 h 506956"/>
              <a:gd name="connsiteX1310" fmla="*/ 16755 w 506956"/>
              <a:gd name="connsiteY1310" fmla="*/ 162545 h 506956"/>
              <a:gd name="connsiteX1311" fmla="*/ 12594 w 506956"/>
              <a:gd name="connsiteY1311" fmla="*/ 162545 h 506956"/>
              <a:gd name="connsiteX1312" fmla="*/ 8378 w 506956"/>
              <a:gd name="connsiteY1312" fmla="*/ 155854 h 506956"/>
              <a:gd name="connsiteX1313" fmla="*/ 34178 w 506956"/>
              <a:gd name="connsiteY1313" fmla="*/ 155854 h 506956"/>
              <a:gd name="connsiteX1314" fmla="*/ 29962 w 506956"/>
              <a:gd name="connsiteY1314" fmla="*/ 162545 h 506956"/>
              <a:gd name="connsiteX1315" fmla="*/ 25800 w 506956"/>
              <a:gd name="connsiteY1315" fmla="*/ 162545 h 506956"/>
              <a:gd name="connsiteX1316" fmla="*/ 32110 w 506956"/>
              <a:gd name="connsiteY1316" fmla="*/ 152699 h 506956"/>
              <a:gd name="connsiteX1317" fmla="*/ 26208 w 506956"/>
              <a:gd name="connsiteY1317" fmla="*/ 143505 h 506956"/>
              <a:gd name="connsiteX1318" fmla="*/ 30370 w 506956"/>
              <a:gd name="connsiteY1318" fmla="*/ 143505 h 506956"/>
              <a:gd name="connsiteX1319" fmla="*/ 34178 w 506956"/>
              <a:gd name="connsiteY1319" fmla="*/ 149489 h 506956"/>
              <a:gd name="connsiteX1320" fmla="*/ 37986 w 506956"/>
              <a:gd name="connsiteY1320" fmla="*/ 143505 h 506956"/>
              <a:gd name="connsiteX1321" fmla="*/ 42147 w 506956"/>
              <a:gd name="connsiteY1321" fmla="*/ 143505 h 506956"/>
              <a:gd name="connsiteX1322" fmla="*/ 36245 w 506956"/>
              <a:gd name="connsiteY1322" fmla="*/ 152699 h 506956"/>
              <a:gd name="connsiteX1323" fmla="*/ 42555 w 506956"/>
              <a:gd name="connsiteY1323" fmla="*/ 162545 h 506956"/>
              <a:gd name="connsiteX1324" fmla="*/ 38394 w 506956"/>
              <a:gd name="connsiteY1324" fmla="*/ 162545 h 506956"/>
              <a:gd name="connsiteX1325" fmla="*/ 34178 w 506956"/>
              <a:gd name="connsiteY1325" fmla="*/ 155854 h 506956"/>
              <a:gd name="connsiteX1326" fmla="*/ 59978 w 506956"/>
              <a:gd name="connsiteY1326" fmla="*/ 155854 h 506956"/>
              <a:gd name="connsiteX1327" fmla="*/ 55762 w 506956"/>
              <a:gd name="connsiteY1327" fmla="*/ 162545 h 506956"/>
              <a:gd name="connsiteX1328" fmla="*/ 51600 w 506956"/>
              <a:gd name="connsiteY1328" fmla="*/ 162545 h 506956"/>
              <a:gd name="connsiteX1329" fmla="*/ 57911 w 506956"/>
              <a:gd name="connsiteY1329" fmla="*/ 152699 h 506956"/>
              <a:gd name="connsiteX1330" fmla="*/ 52008 w 506956"/>
              <a:gd name="connsiteY1330" fmla="*/ 143505 h 506956"/>
              <a:gd name="connsiteX1331" fmla="*/ 56170 w 506956"/>
              <a:gd name="connsiteY1331" fmla="*/ 143505 h 506956"/>
              <a:gd name="connsiteX1332" fmla="*/ 59978 w 506956"/>
              <a:gd name="connsiteY1332" fmla="*/ 149489 h 506956"/>
              <a:gd name="connsiteX1333" fmla="*/ 63786 w 506956"/>
              <a:gd name="connsiteY1333" fmla="*/ 143505 h 506956"/>
              <a:gd name="connsiteX1334" fmla="*/ 67948 w 506956"/>
              <a:gd name="connsiteY1334" fmla="*/ 143505 h 506956"/>
              <a:gd name="connsiteX1335" fmla="*/ 62045 w 506956"/>
              <a:gd name="connsiteY1335" fmla="*/ 152699 h 506956"/>
              <a:gd name="connsiteX1336" fmla="*/ 68356 w 506956"/>
              <a:gd name="connsiteY1336" fmla="*/ 162545 h 506956"/>
              <a:gd name="connsiteX1337" fmla="*/ 64194 w 506956"/>
              <a:gd name="connsiteY1337" fmla="*/ 162545 h 506956"/>
              <a:gd name="connsiteX1338" fmla="*/ 59978 w 506956"/>
              <a:gd name="connsiteY1338" fmla="*/ 155854 h 506956"/>
              <a:gd name="connsiteX1339" fmla="*/ 85778 w 506956"/>
              <a:gd name="connsiteY1339" fmla="*/ 155854 h 506956"/>
              <a:gd name="connsiteX1340" fmla="*/ 81562 w 506956"/>
              <a:gd name="connsiteY1340" fmla="*/ 162545 h 506956"/>
              <a:gd name="connsiteX1341" fmla="*/ 77400 w 506956"/>
              <a:gd name="connsiteY1341" fmla="*/ 162545 h 506956"/>
              <a:gd name="connsiteX1342" fmla="*/ 83711 w 506956"/>
              <a:gd name="connsiteY1342" fmla="*/ 152699 h 506956"/>
              <a:gd name="connsiteX1343" fmla="*/ 77808 w 506956"/>
              <a:gd name="connsiteY1343" fmla="*/ 143505 h 506956"/>
              <a:gd name="connsiteX1344" fmla="*/ 81970 w 506956"/>
              <a:gd name="connsiteY1344" fmla="*/ 143505 h 506956"/>
              <a:gd name="connsiteX1345" fmla="*/ 85778 w 506956"/>
              <a:gd name="connsiteY1345" fmla="*/ 149489 h 506956"/>
              <a:gd name="connsiteX1346" fmla="*/ 89586 w 506956"/>
              <a:gd name="connsiteY1346" fmla="*/ 143505 h 506956"/>
              <a:gd name="connsiteX1347" fmla="*/ 93748 w 506956"/>
              <a:gd name="connsiteY1347" fmla="*/ 143505 h 506956"/>
              <a:gd name="connsiteX1348" fmla="*/ 87845 w 506956"/>
              <a:gd name="connsiteY1348" fmla="*/ 152699 h 506956"/>
              <a:gd name="connsiteX1349" fmla="*/ 94156 w 506956"/>
              <a:gd name="connsiteY1349" fmla="*/ 162545 h 506956"/>
              <a:gd name="connsiteX1350" fmla="*/ 89994 w 506956"/>
              <a:gd name="connsiteY1350" fmla="*/ 162545 h 506956"/>
              <a:gd name="connsiteX1351" fmla="*/ 85778 w 506956"/>
              <a:gd name="connsiteY1351" fmla="*/ 155854 h 506956"/>
              <a:gd name="connsiteX1352" fmla="*/ 111578 w 506956"/>
              <a:gd name="connsiteY1352" fmla="*/ 155854 h 506956"/>
              <a:gd name="connsiteX1353" fmla="*/ 107362 w 506956"/>
              <a:gd name="connsiteY1353" fmla="*/ 162545 h 506956"/>
              <a:gd name="connsiteX1354" fmla="*/ 103200 w 506956"/>
              <a:gd name="connsiteY1354" fmla="*/ 162545 h 506956"/>
              <a:gd name="connsiteX1355" fmla="*/ 109511 w 506956"/>
              <a:gd name="connsiteY1355" fmla="*/ 152699 h 506956"/>
              <a:gd name="connsiteX1356" fmla="*/ 103608 w 506956"/>
              <a:gd name="connsiteY1356" fmla="*/ 143505 h 506956"/>
              <a:gd name="connsiteX1357" fmla="*/ 107770 w 506956"/>
              <a:gd name="connsiteY1357" fmla="*/ 143505 h 506956"/>
              <a:gd name="connsiteX1358" fmla="*/ 111578 w 506956"/>
              <a:gd name="connsiteY1358" fmla="*/ 149489 h 506956"/>
              <a:gd name="connsiteX1359" fmla="*/ 115386 w 506956"/>
              <a:gd name="connsiteY1359" fmla="*/ 143505 h 506956"/>
              <a:gd name="connsiteX1360" fmla="*/ 119548 w 506956"/>
              <a:gd name="connsiteY1360" fmla="*/ 143505 h 506956"/>
              <a:gd name="connsiteX1361" fmla="*/ 113645 w 506956"/>
              <a:gd name="connsiteY1361" fmla="*/ 152699 h 506956"/>
              <a:gd name="connsiteX1362" fmla="*/ 119956 w 506956"/>
              <a:gd name="connsiteY1362" fmla="*/ 162545 h 506956"/>
              <a:gd name="connsiteX1363" fmla="*/ 115794 w 506956"/>
              <a:gd name="connsiteY1363" fmla="*/ 162545 h 506956"/>
              <a:gd name="connsiteX1364" fmla="*/ 111578 w 506956"/>
              <a:gd name="connsiteY1364" fmla="*/ 155854 h 506956"/>
              <a:gd name="connsiteX1365" fmla="*/ 137378 w 506956"/>
              <a:gd name="connsiteY1365" fmla="*/ 155854 h 506956"/>
              <a:gd name="connsiteX1366" fmla="*/ 133162 w 506956"/>
              <a:gd name="connsiteY1366" fmla="*/ 162545 h 506956"/>
              <a:gd name="connsiteX1367" fmla="*/ 129000 w 506956"/>
              <a:gd name="connsiteY1367" fmla="*/ 162545 h 506956"/>
              <a:gd name="connsiteX1368" fmla="*/ 135311 w 506956"/>
              <a:gd name="connsiteY1368" fmla="*/ 152699 h 506956"/>
              <a:gd name="connsiteX1369" fmla="*/ 129408 w 506956"/>
              <a:gd name="connsiteY1369" fmla="*/ 143505 h 506956"/>
              <a:gd name="connsiteX1370" fmla="*/ 133570 w 506956"/>
              <a:gd name="connsiteY1370" fmla="*/ 143505 h 506956"/>
              <a:gd name="connsiteX1371" fmla="*/ 137378 w 506956"/>
              <a:gd name="connsiteY1371" fmla="*/ 149489 h 506956"/>
              <a:gd name="connsiteX1372" fmla="*/ 141186 w 506956"/>
              <a:gd name="connsiteY1372" fmla="*/ 143505 h 506956"/>
              <a:gd name="connsiteX1373" fmla="*/ 145348 w 506956"/>
              <a:gd name="connsiteY1373" fmla="*/ 143505 h 506956"/>
              <a:gd name="connsiteX1374" fmla="*/ 139445 w 506956"/>
              <a:gd name="connsiteY1374" fmla="*/ 152699 h 506956"/>
              <a:gd name="connsiteX1375" fmla="*/ 145756 w 506956"/>
              <a:gd name="connsiteY1375" fmla="*/ 162545 h 506956"/>
              <a:gd name="connsiteX1376" fmla="*/ 141594 w 506956"/>
              <a:gd name="connsiteY1376" fmla="*/ 162545 h 506956"/>
              <a:gd name="connsiteX1377" fmla="*/ 137378 w 506956"/>
              <a:gd name="connsiteY1377" fmla="*/ 155854 h 506956"/>
              <a:gd name="connsiteX1378" fmla="*/ 163178 w 506956"/>
              <a:gd name="connsiteY1378" fmla="*/ 155854 h 506956"/>
              <a:gd name="connsiteX1379" fmla="*/ 158962 w 506956"/>
              <a:gd name="connsiteY1379" fmla="*/ 162545 h 506956"/>
              <a:gd name="connsiteX1380" fmla="*/ 154800 w 506956"/>
              <a:gd name="connsiteY1380" fmla="*/ 162545 h 506956"/>
              <a:gd name="connsiteX1381" fmla="*/ 161111 w 506956"/>
              <a:gd name="connsiteY1381" fmla="*/ 152699 h 506956"/>
              <a:gd name="connsiteX1382" fmla="*/ 155208 w 506956"/>
              <a:gd name="connsiteY1382" fmla="*/ 143505 h 506956"/>
              <a:gd name="connsiteX1383" fmla="*/ 159370 w 506956"/>
              <a:gd name="connsiteY1383" fmla="*/ 143505 h 506956"/>
              <a:gd name="connsiteX1384" fmla="*/ 163178 w 506956"/>
              <a:gd name="connsiteY1384" fmla="*/ 149489 h 506956"/>
              <a:gd name="connsiteX1385" fmla="*/ 166986 w 506956"/>
              <a:gd name="connsiteY1385" fmla="*/ 143505 h 506956"/>
              <a:gd name="connsiteX1386" fmla="*/ 171148 w 506956"/>
              <a:gd name="connsiteY1386" fmla="*/ 143505 h 506956"/>
              <a:gd name="connsiteX1387" fmla="*/ 165245 w 506956"/>
              <a:gd name="connsiteY1387" fmla="*/ 152699 h 506956"/>
              <a:gd name="connsiteX1388" fmla="*/ 171556 w 506956"/>
              <a:gd name="connsiteY1388" fmla="*/ 162545 h 506956"/>
              <a:gd name="connsiteX1389" fmla="*/ 167394 w 506956"/>
              <a:gd name="connsiteY1389" fmla="*/ 162545 h 506956"/>
              <a:gd name="connsiteX1390" fmla="*/ 163178 w 506956"/>
              <a:gd name="connsiteY1390" fmla="*/ 155854 h 506956"/>
              <a:gd name="connsiteX1391" fmla="*/ 188978 w 506956"/>
              <a:gd name="connsiteY1391" fmla="*/ 155854 h 506956"/>
              <a:gd name="connsiteX1392" fmla="*/ 184762 w 506956"/>
              <a:gd name="connsiteY1392" fmla="*/ 162545 h 506956"/>
              <a:gd name="connsiteX1393" fmla="*/ 180601 w 506956"/>
              <a:gd name="connsiteY1393" fmla="*/ 162545 h 506956"/>
              <a:gd name="connsiteX1394" fmla="*/ 186911 w 506956"/>
              <a:gd name="connsiteY1394" fmla="*/ 152699 h 506956"/>
              <a:gd name="connsiteX1395" fmla="*/ 181009 w 506956"/>
              <a:gd name="connsiteY1395" fmla="*/ 143505 h 506956"/>
              <a:gd name="connsiteX1396" fmla="*/ 185170 w 506956"/>
              <a:gd name="connsiteY1396" fmla="*/ 143505 h 506956"/>
              <a:gd name="connsiteX1397" fmla="*/ 188978 w 506956"/>
              <a:gd name="connsiteY1397" fmla="*/ 149489 h 506956"/>
              <a:gd name="connsiteX1398" fmla="*/ 192786 w 506956"/>
              <a:gd name="connsiteY1398" fmla="*/ 143505 h 506956"/>
              <a:gd name="connsiteX1399" fmla="*/ 196948 w 506956"/>
              <a:gd name="connsiteY1399" fmla="*/ 143505 h 506956"/>
              <a:gd name="connsiteX1400" fmla="*/ 191045 w 506956"/>
              <a:gd name="connsiteY1400" fmla="*/ 152699 h 506956"/>
              <a:gd name="connsiteX1401" fmla="*/ 197356 w 506956"/>
              <a:gd name="connsiteY1401" fmla="*/ 162545 h 506956"/>
              <a:gd name="connsiteX1402" fmla="*/ 193194 w 506956"/>
              <a:gd name="connsiteY1402" fmla="*/ 162545 h 506956"/>
              <a:gd name="connsiteX1403" fmla="*/ 188978 w 506956"/>
              <a:gd name="connsiteY1403" fmla="*/ 155854 h 506956"/>
              <a:gd name="connsiteX1404" fmla="*/ 214778 w 506956"/>
              <a:gd name="connsiteY1404" fmla="*/ 155854 h 506956"/>
              <a:gd name="connsiteX1405" fmla="*/ 210562 w 506956"/>
              <a:gd name="connsiteY1405" fmla="*/ 162545 h 506956"/>
              <a:gd name="connsiteX1406" fmla="*/ 206401 w 506956"/>
              <a:gd name="connsiteY1406" fmla="*/ 162545 h 506956"/>
              <a:gd name="connsiteX1407" fmla="*/ 212711 w 506956"/>
              <a:gd name="connsiteY1407" fmla="*/ 152699 h 506956"/>
              <a:gd name="connsiteX1408" fmla="*/ 206809 w 506956"/>
              <a:gd name="connsiteY1408" fmla="*/ 143505 h 506956"/>
              <a:gd name="connsiteX1409" fmla="*/ 210970 w 506956"/>
              <a:gd name="connsiteY1409" fmla="*/ 143505 h 506956"/>
              <a:gd name="connsiteX1410" fmla="*/ 214778 w 506956"/>
              <a:gd name="connsiteY1410" fmla="*/ 149489 h 506956"/>
              <a:gd name="connsiteX1411" fmla="*/ 218586 w 506956"/>
              <a:gd name="connsiteY1411" fmla="*/ 143505 h 506956"/>
              <a:gd name="connsiteX1412" fmla="*/ 222748 w 506956"/>
              <a:gd name="connsiteY1412" fmla="*/ 143505 h 506956"/>
              <a:gd name="connsiteX1413" fmla="*/ 216846 w 506956"/>
              <a:gd name="connsiteY1413" fmla="*/ 152699 h 506956"/>
              <a:gd name="connsiteX1414" fmla="*/ 223156 w 506956"/>
              <a:gd name="connsiteY1414" fmla="*/ 162545 h 506956"/>
              <a:gd name="connsiteX1415" fmla="*/ 218994 w 506956"/>
              <a:gd name="connsiteY1415" fmla="*/ 162545 h 506956"/>
              <a:gd name="connsiteX1416" fmla="*/ 214778 w 506956"/>
              <a:gd name="connsiteY1416" fmla="*/ 155854 h 506956"/>
              <a:gd name="connsiteX1417" fmla="*/ 240578 w 506956"/>
              <a:gd name="connsiteY1417" fmla="*/ 155854 h 506956"/>
              <a:gd name="connsiteX1418" fmla="*/ 236362 w 506956"/>
              <a:gd name="connsiteY1418" fmla="*/ 162545 h 506956"/>
              <a:gd name="connsiteX1419" fmla="*/ 232201 w 506956"/>
              <a:gd name="connsiteY1419" fmla="*/ 162545 h 506956"/>
              <a:gd name="connsiteX1420" fmla="*/ 238511 w 506956"/>
              <a:gd name="connsiteY1420" fmla="*/ 152699 h 506956"/>
              <a:gd name="connsiteX1421" fmla="*/ 232609 w 506956"/>
              <a:gd name="connsiteY1421" fmla="*/ 143505 h 506956"/>
              <a:gd name="connsiteX1422" fmla="*/ 236770 w 506956"/>
              <a:gd name="connsiteY1422" fmla="*/ 143505 h 506956"/>
              <a:gd name="connsiteX1423" fmla="*/ 240578 w 506956"/>
              <a:gd name="connsiteY1423" fmla="*/ 149489 h 506956"/>
              <a:gd name="connsiteX1424" fmla="*/ 244386 w 506956"/>
              <a:gd name="connsiteY1424" fmla="*/ 143505 h 506956"/>
              <a:gd name="connsiteX1425" fmla="*/ 248548 w 506956"/>
              <a:gd name="connsiteY1425" fmla="*/ 143505 h 506956"/>
              <a:gd name="connsiteX1426" fmla="*/ 242646 w 506956"/>
              <a:gd name="connsiteY1426" fmla="*/ 152699 h 506956"/>
              <a:gd name="connsiteX1427" fmla="*/ 248956 w 506956"/>
              <a:gd name="connsiteY1427" fmla="*/ 162545 h 506956"/>
              <a:gd name="connsiteX1428" fmla="*/ 244794 w 506956"/>
              <a:gd name="connsiteY1428" fmla="*/ 162545 h 506956"/>
              <a:gd name="connsiteX1429" fmla="*/ 240578 w 506956"/>
              <a:gd name="connsiteY1429" fmla="*/ 155854 h 506956"/>
              <a:gd name="connsiteX1430" fmla="*/ 266378 w 506956"/>
              <a:gd name="connsiteY1430" fmla="*/ 155854 h 506956"/>
              <a:gd name="connsiteX1431" fmla="*/ 262162 w 506956"/>
              <a:gd name="connsiteY1431" fmla="*/ 162545 h 506956"/>
              <a:gd name="connsiteX1432" fmla="*/ 258001 w 506956"/>
              <a:gd name="connsiteY1432" fmla="*/ 162545 h 506956"/>
              <a:gd name="connsiteX1433" fmla="*/ 264311 w 506956"/>
              <a:gd name="connsiteY1433" fmla="*/ 152699 h 506956"/>
              <a:gd name="connsiteX1434" fmla="*/ 258409 w 506956"/>
              <a:gd name="connsiteY1434" fmla="*/ 143505 h 506956"/>
              <a:gd name="connsiteX1435" fmla="*/ 262570 w 506956"/>
              <a:gd name="connsiteY1435" fmla="*/ 143505 h 506956"/>
              <a:gd name="connsiteX1436" fmla="*/ 266378 w 506956"/>
              <a:gd name="connsiteY1436" fmla="*/ 149489 h 506956"/>
              <a:gd name="connsiteX1437" fmla="*/ 270187 w 506956"/>
              <a:gd name="connsiteY1437" fmla="*/ 143505 h 506956"/>
              <a:gd name="connsiteX1438" fmla="*/ 274348 w 506956"/>
              <a:gd name="connsiteY1438" fmla="*/ 143505 h 506956"/>
              <a:gd name="connsiteX1439" fmla="*/ 268446 w 506956"/>
              <a:gd name="connsiteY1439" fmla="*/ 152699 h 506956"/>
              <a:gd name="connsiteX1440" fmla="*/ 274756 w 506956"/>
              <a:gd name="connsiteY1440" fmla="*/ 162545 h 506956"/>
              <a:gd name="connsiteX1441" fmla="*/ 270595 w 506956"/>
              <a:gd name="connsiteY1441" fmla="*/ 162545 h 506956"/>
              <a:gd name="connsiteX1442" fmla="*/ 266378 w 506956"/>
              <a:gd name="connsiteY1442" fmla="*/ 155854 h 506956"/>
              <a:gd name="connsiteX1443" fmla="*/ 292179 w 506956"/>
              <a:gd name="connsiteY1443" fmla="*/ 155854 h 506956"/>
              <a:gd name="connsiteX1444" fmla="*/ 287962 w 506956"/>
              <a:gd name="connsiteY1444" fmla="*/ 162545 h 506956"/>
              <a:gd name="connsiteX1445" fmla="*/ 283801 w 506956"/>
              <a:gd name="connsiteY1445" fmla="*/ 162545 h 506956"/>
              <a:gd name="connsiteX1446" fmla="*/ 290111 w 506956"/>
              <a:gd name="connsiteY1446" fmla="*/ 152699 h 506956"/>
              <a:gd name="connsiteX1447" fmla="*/ 284209 w 506956"/>
              <a:gd name="connsiteY1447" fmla="*/ 143505 h 506956"/>
              <a:gd name="connsiteX1448" fmla="*/ 288370 w 506956"/>
              <a:gd name="connsiteY1448" fmla="*/ 143505 h 506956"/>
              <a:gd name="connsiteX1449" fmla="*/ 292179 w 506956"/>
              <a:gd name="connsiteY1449" fmla="*/ 149489 h 506956"/>
              <a:gd name="connsiteX1450" fmla="*/ 295987 w 506956"/>
              <a:gd name="connsiteY1450" fmla="*/ 143505 h 506956"/>
              <a:gd name="connsiteX1451" fmla="*/ 300148 w 506956"/>
              <a:gd name="connsiteY1451" fmla="*/ 143505 h 506956"/>
              <a:gd name="connsiteX1452" fmla="*/ 294246 w 506956"/>
              <a:gd name="connsiteY1452" fmla="*/ 152699 h 506956"/>
              <a:gd name="connsiteX1453" fmla="*/ 300556 w 506956"/>
              <a:gd name="connsiteY1453" fmla="*/ 162545 h 506956"/>
              <a:gd name="connsiteX1454" fmla="*/ 296395 w 506956"/>
              <a:gd name="connsiteY1454" fmla="*/ 162545 h 506956"/>
              <a:gd name="connsiteX1455" fmla="*/ 292179 w 506956"/>
              <a:gd name="connsiteY1455" fmla="*/ 155854 h 506956"/>
              <a:gd name="connsiteX1456" fmla="*/ 317979 w 506956"/>
              <a:gd name="connsiteY1456" fmla="*/ 155854 h 506956"/>
              <a:gd name="connsiteX1457" fmla="*/ 313762 w 506956"/>
              <a:gd name="connsiteY1457" fmla="*/ 162545 h 506956"/>
              <a:gd name="connsiteX1458" fmla="*/ 309601 w 506956"/>
              <a:gd name="connsiteY1458" fmla="*/ 162545 h 506956"/>
              <a:gd name="connsiteX1459" fmla="*/ 315911 w 506956"/>
              <a:gd name="connsiteY1459" fmla="*/ 152699 h 506956"/>
              <a:gd name="connsiteX1460" fmla="*/ 310009 w 506956"/>
              <a:gd name="connsiteY1460" fmla="*/ 143505 h 506956"/>
              <a:gd name="connsiteX1461" fmla="*/ 314170 w 506956"/>
              <a:gd name="connsiteY1461" fmla="*/ 143505 h 506956"/>
              <a:gd name="connsiteX1462" fmla="*/ 317979 w 506956"/>
              <a:gd name="connsiteY1462" fmla="*/ 149489 h 506956"/>
              <a:gd name="connsiteX1463" fmla="*/ 321787 w 506956"/>
              <a:gd name="connsiteY1463" fmla="*/ 143505 h 506956"/>
              <a:gd name="connsiteX1464" fmla="*/ 325948 w 506956"/>
              <a:gd name="connsiteY1464" fmla="*/ 143505 h 506956"/>
              <a:gd name="connsiteX1465" fmla="*/ 320046 w 506956"/>
              <a:gd name="connsiteY1465" fmla="*/ 152699 h 506956"/>
              <a:gd name="connsiteX1466" fmla="*/ 326356 w 506956"/>
              <a:gd name="connsiteY1466" fmla="*/ 162545 h 506956"/>
              <a:gd name="connsiteX1467" fmla="*/ 322195 w 506956"/>
              <a:gd name="connsiteY1467" fmla="*/ 162545 h 506956"/>
              <a:gd name="connsiteX1468" fmla="*/ 317979 w 506956"/>
              <a:gd name="connsiteY1468" fmla="*/ 155854 h 506956"/>
              <a:gd name="connsiteX1469" fmla="*/ 343779 w 506956"/>
              <a:gd name="connsiteY1469" fmla="*/ 155854 h 506956"/>
              <a:gd name="connsiteX1470" fmla="*/ 339563 w 506956"/>
              <a:gd name="connsiteY1470" fmla="*/ 162545 h 506956"/>
              <a:gd name="connsiteX1471" fmla="*/ 335401 w 506956"/>
              <a:gd name="connsiteY1471" fmla="*/ 162545 h 506956"/>
              <a:gd name="connsiteX1472" fmla="*/ 341711 w 506956"/>
              <a:gd name="connsiteY1472" fmla="*/ 152699 h 506956"/>
              <a:gd name="connsiteX1473" fmla="*/ 335809 w 506956"/>
              <a:gd name="connsiteY1473" fmla="*/ 143505 h 506956"/>
              <a:gd name="connsiteX1474" fmla="*/ 339971 w 506956"/>
              <a:gd name="connsiteY1474" fmla="*/ 143505 h 506956"/>
              <a:gd name="connsiteX1475" fmla="*/ 343779 w 506956"/>
              <a:gd name="connsiteY1475" fmla="*/ 149489 h 506956"/>
              <a:gd name="connsiteX1476" fmla="*/ 347587 w 506956"/>
              <a:gd name="connsiteY1476" fmla="*/ 143505 h 506956"/>
              <a:gd name="connsiteX1477" fmla="*/ 351748 w 506956"/>
              <a:gd name="connsiteY1477" fmla="*/ 143505 h 506956"/>
              <a:gd name="connsiteX1478" fmla="*/ 345846 w 506956"/>
              <a:gd name="connsiteY1478" fmla="*/ 152699 h 506956"/>
              <a:gd name="connsiteX1479" fmla="*/ 352156 w 506956"/>
              <a:gd name="connsiteY1479" fmla="*/ 162545 h 506956"/>
              <a:gd name="connsiteX1480" fmla="*/ 347995 w 506956"/>
              <a:gd name="connsiteY1480" fmla="*/ 162545 h 506956"/>
              <a:gd name="connsiteX1481" fmla="*/ 343779 w 506956"/>
              <a:gd name="connsiteY1481" fmla="*/ 155854 h 506956"/>
              <a:gd name="connsiteX1482" fmla="*/ 369579 w 506956"/>
              <a:gd name="connsiteY1482" fmla="*/ 155854 h 506956"/>
              <a:gd name="connsiteX1483" fmla="*/ 365363 w 506956"/>
              <a:gd name="connsiteY1483" fmla="*/ 162545 h 506956"/>
              <a:gd name="connsiteX1484" fmla="*/ 361201 w 506956"/>
              <a:gd name="connsiteY1484" fmla="*/ 162545 h 506956"/>
              <a:gd name="connsiteX1485" fmla="*/ 367511 w 506956"/>
              <a:gd name="connsiteY1485" fmla="*/ 152699 h 506956"/>
              <a:gd name="connsiteX1486" fmla="*/ 361609 w 506956"/>
              <a:gd name="connsiteY1486" fmla="*/ 143505 h 506956"/>
              <a:gd name="connsiteX1487" fmla="*/ 365771 w 506956"/>
              <a:gd name="connsiteY1487" fmla="*/ 143505 h 506956"/>
              <a:gd name="connsiteX1488" fmla="*/ 369579 w 506956"/>
              <a:gd name="connsiteY1488" fmla="*/ 149489 h 506956"/>
              <a:gd name="connsiteX1489" fmla="*/ 373387 w 506956"/>
              <a:gd name="connsiteY1489" fmla="*/ 143505 h 506956"/>
              <a:gd name="connsiteX1490" fmla="*/ 377548 w 506956"/>
              <a:gd name="connsiteY1490" fmla="*/ 143505 h 506956"/>
              <a:gd name="connsiteX1491" fmla="*/ 371646 w 506956"/>
              <a:gd name="connsiteY1491" fmla="*/ 152699 h 506956"/>
              <a:gd name="connsiteX1492" fmla="*/ 377956 w 506956"/>
              <a:gd name="connsiteY1492" fmla="*/ 162545 h 506956"/>
              <a:gd name="connsiteX1493" fmla="*/ 373795 w 506956"/>
              <a:gd name="connsiteY1493" fmla="*/ 162545 h 506956"/>
              <a:gd name="connsiteX1494" fmla="*/ 369579 w 506956"/>
              <a:gd name="connsiteY1494" fmla="*/ 155854 h 506956"/>
              <a:gd name="connsiteX1495" fmla="*/ 395379 w 506956"/>
              <a:gd name="connsiteY1495" fmla="*/ 155854 h 506956"/>
              <a:gd name="connsiteX1496" fmla="*/ 391163 w 506956"/>
              <a:gd name="connsiteY1496" fmla="*/ 162545 h 506956"/>
              <a:gd name="connsiteX1497" fmla="*/ 387001 w 506956"/>
              <a:gd name="connsiteY1497" fmla="*/ 162545 h 506956"/>
              <a:gd name="connsiteX1498" fmla="*/ 393312 w 506956"/>
              <a:gd name="connsiteY1498" fmla="*/ 152699 h 506956"/>
              <a:gd name="connsiteX1499" fmla="*/ 387409 w 506956"/>
              <a:gd name="connsiteY1499" fmla="*/ 143505 h 506956"/>
              <a:gd name="connsiteX1500" fmla="*/ 391571 w 506956"/>
              <a:gd name="connsiteY1500" fmla="*/ 143505 h 506956"/>
              <a:gd name="connsiteX1501" fmla="*/ 395379 w 506956"/>
              <a:gd name="connsiteY1501" fmla="*/ 149489 h 506956"/>
              <a:gd name="connsiteX1502" fmla="*/ 399187 w 506956"/>
              <a:gd name="connsiteY1502" fmla="*/ 143505 h 506956"/>
              <a:gd name="connsiteX1503" fmla="*/ 403348 w 506956"/>
              <a:gd name="connsiteY1503" fmla="*/ 143505 h 506956"/>
              <a:gd name="connsiteX1504" fmla="*/ 397446 w 506956"/>
              <a:gd name="connsiteY1504" fmla="*/ 152699 h 506956"/>
              <a:gd name="connsiteX1505" fmla="*/ 403756 w 506956"/>
              <a:gd name="connsiteY1505" fmla="*/ 162545 h 506956"/>
              <a:gd name="connsiteX1506" fmla="*/ 399595 w 506956"/>
              <a:gd name="connsiteY1506" fmla="*/ 162545 h 506956"/>
              <a:gd name="connsiteX1507" fmla="*/ 395379 w 506956"/>
              <a:gd name="connsiteY1507" fmla="*/ 155854 h 506956"/>
              <a:gd name="connsiteX1508" fmla="*/ 421179 w 506956"/>
              <a:gd name="connsiteY1508" fmla="*/ 155854 h 506956"/>
              <a:gd name="connsiteX1509" fmla="*/ 416963 w 506956"/>
              <a:gd name="connsiteY1509" fmla="*/ 162545 h 506956"/>
              <a:gd name="connsiteX1510" fmla="*/ 412801 w 506956"/>
              <a:gd name="connsiteY1510" fmla="*/ 162545 h 506956"/>
              <a:gd name="connsiteX1511" fmla="*/ 419112 w 506956"/>
              <a:gd name="connsiteY1511" fmla="*/ 152699 h 506956"/>
              <a:gd name="connsiteX1512" fmla="*/ 413209 w 506956"/>
              <a:gd name="connsiteY1512" fmla="*/ 143505 h 506956"/>
              <a:gd name="connsiteX1513" fmla="*/ 417371 w 506956"/>
              <a:gd name="connsiteY1513" fmla="*/ 143505 h 506956"/>
              <a:gd name="connsiteX1514" fmla="*/ 421179 w 506956"/>
              <a:gd name="connsiteY1514" fmla="*/ 149489 h 506956"/>
              <a:gd name="connsiteX1515" fmla="*/ 424987 w 506956"/>
              <a:gd name="connsiteY1515" fmla="*/ 143505 h 506956"/>
              <a:gd name="connsiteX1516" fmla="*/ 429149 w 506956"/>
              <a:gd name="connsiteY1516" fmla="*/ 143505 h 506956"/>
              <a:gd name="connsiteX1517" fmla="*/ 423246 w 506956"/>
              <a:gd name="connsiteY1517" fmla="*/ 152699 h 506956"/>
              <a:gd name="connsiteX1518" fmla="*/ 429557 w 506956"/>
              <a:gd name="connsiteY1518" fmla="*/ 162545 h 506956"/>
              <a:gd name="connsiteX1519" fmla="*/ 425395 w 506956"/>
              <a:gd name="connsiteY1519" fmla="*/ 162545 h 506956"/>
              <a:gd name="connsiteX1520" fmla="*/ 421179 w 506956"/>
              <a:gd name="connsiteY1520" fmla="*/ 155854 h 506956"/>
              <a:gd name="connsiteX1521" fmla="*/ 446979 w 506956"/>
              <a:gd name="connsiteY1521" fmla="*/ 155854 h 506956"/>
              <a:gd name="connsiteX1522" fmla="*/ 442763 w 506956"/>
              <a:gd name="connsiteY1522" fmla="*/ 162545 h 506956"/>
              <a:gd name="connsiteX1523" fmla="*/ 438601 w 506956"/>
              <a:gd name="connsiteY1523" fmla="*/ 162545 h 506956"/>
              <a:gd name="connsiteX1524" fmla="*/ 444912 w 506956"/>
              <a:gd name="connsiteY1524" fmla="*/ 152699 h 506956"/>
              <a:gd name="connsiteX1525" fmla="*/ 439009 w 506956"/>
              <a:gd name="connsiteY1525" fmla="*/ 143505 h 506956"/>
              <a:gd name="connsiteX1526" fmla="*/ 443171 w 506956"/>
              <a:gd name="connsiteY1526" fmla="*/ 143505 h 506956"/>
              <a:gd name="connsiteX1527" fmla="*/ 446979 w 506956"/>
              <a:gd name="connsiteY1527" fmla="*/ 149489 h 506956"/>
              <a:gd name="connsiteX1528" fmla="*/ 450787 w 506956"/>
              <a:gd name="connsiteY1528" fmla="*/ 143505 h 506956"/>
              <a:gd name="connsiteX1529" fmla="*/ 454949 w 506956"/>
              <a:gd name="connsiteY1529" fmla="*/ 143505 h 506956"/>
              <a:gd name="connsiteX1530" fmla="*/ 449046 w 506956"/>
              <a:gd name="connsiteY1530" fmla="*/ 152699 h 506956"/>
              <a:gd name="connsiteX1531" fmla="*/ 455357 w 506956"/>
              <a:gd name="connsiteY1531" fmla="*/ 162545 h 506956"/>
              <a:gd name="connsiteX1532" fmla="*/ 451195 w 506956"/>
              <a:gd name="connsiteY1532" fmla="*/ 162545 h 506956"/>
              <a:gd name="connsiteX1533" fmla="*/ 446979 w 506956"/>
              <a:gd name="connsiteY1533" fmla="*/ 155854 h 506956"/>
              <a:gd name="connsiteX1534" fmla="*/ 472779 w 506956"/>
              <a:gd name="connsiteY1534" fmla="*/ 155854 h 506956"/>
              <a:gd name="connsiteX1535" fmla="*/ 468563 w 506956"/>
              <a:gd name="connsiteY1535" fmla="*/ 162545 h 506956"/>
              <a:gd name="connsiteX1536" fmla="*/ 464401 w 506956"/>
              <a:gd name="connsiteY1536" fmla="*/ 162545 h 506956"/>
              <a:gd name="connsiteX1537" fmla="*/ 470712 w 506956"/>
              <a:gd name="connsiteY1537" fmla="*/ 152699 h 506956"/>
              <a:gd name="connsiteX1538" fmla="*/ 464809 w 506956"/>
              <a:gd name="connsiteY1538" fmla="*/ 143505 h 506956"/>
              <a:gd name="connsiteX1539" fmla="*/ 468971 w 506956"/>
              <a:gd name="connsiteY1539" fmla="*/ 143505 h 506956"/>
              <a:gd name="connsiteX1540" fmla="*/ 472779 w 506956"/>
              <a:gd name="connsiteY1540" fmla="*/ 149489 h 506956"/>
              <a:gd name="connsiteX1541" fmla="*/ 476587 w 506956"/>
              <a:gd name="connsiteY1541" fmla="*/ 143505 h 506956"/>
              <a:gd name="connsiteX1542" fmla="*/ 480749 w 506956"/>
              <a:gd name="connsiteY1542" fmla="*/ 143505 h 506956"/>
              <a:gd name="connsiteX1543" fmla="*/ 474846 w 506956"/>
              <a:gd name="connsiteY1543" fmla="*/ 152699 h 506956"/>
              <a:gd name="connsiteX1544" fmla="*/ 481157 w 506956"/>
              <a:gd name="connsiteY1544" fmla="*/ 162545 h 506956"/>
              <a:gd name="connsiteX1545" fmla="*/ 476995 w 506956"/>
              <a:gd name="connsiteY1545" fmla="*/ 162545 h 506956"/>
              <a:gd name="connsiteX1546" fmla="*/ 472779 w 506956"/>
              <a:gd name="connsiteY1546" fmla="*/ 155854 h 506956"/>
              <a:gd name="connsiteX1547" fmla="*/ 498579 w 506956"/>
              <a:gd name="connsiteY1547" fmla="*/ 155854 h 506956"/>
              <a:gd name="connsiteX1548" fmla="*/ 494363 w 506956"/>
              <a:gd name="connsiteY1548" fmla="*/ 162545 h 506956"/>
              <a:gd name="connsiteX1549" fmla="*/ 490201 w 506956"/>
              <a:gd name="connsiteY1549" fmla="*/ 162545 h 506956"/>
              <a:gd name="connsiteX1550" fmla="*/ 496512 w 506956"/>
              <a:gd name="connsiteY1550" fmla="*/ 152699 h 506956"/>
              <a:gd name="connsiteX1551" fmla="*/ 490609 w 506956"/>
              <a:gd name="connsiteY1551" fmla="*/ 143505 h 506956"/>
              <a:gd name="connsiteX1552" fmla="*/ 494771 w 506956"/>
              <a:gd name="connsiteY1552" fmla="*/ 143505 h 506956"/>
              <a:gd name="connsiteX1553" fmla="*/ 498579 w 506956"/>
              <a:gd name="connsiteY1553" fmla="*/ 149489 h 506956"/>
              <a:gd name="connsiteX1554" fmla="*/ 502387 w 506956"/>
              <a:gd name="connsiteY1554" fmla="*/ 143505 h 506956"/>
              <a:gd name="connsiteX1555" fmla="*/ 506549 w 506956"/>
              <a:gd name="connsiteY1555" fmla="*/ 143505 h 506956"/>
              <a:gd name="connsiteX1556" fmla="*/ 500646 w 506956"/>
              <a:gd name="connsiteY1556" fmla="*/ 152699 h 506956"/>
              <a:gd name="connsiteX1557" fmla="*/ 506957 w 506956"/>
              <a:gd name="connsiteY1557" fmla="*/ 162545 h 506956"/>
              <a:gd name="connsiteX1558" fmla="*/ 502795 w 506956"/>
              <a:gd name="connsiteY1558" fmla="*/ 162545 h 506956"/>
              <a:gd name="connsiteX1559" fmla="*/ 498579 w 506956"/>
              <a:gd name="connsiteY1559" fmla="*/ 155854 h 506956"/>
              <a:gd name="connsiteX1560" fmla="*/ 8378 w 506956"/>
              <a:gd name="connsiteY1560" fmla="*/ 184555 h 506956"/>
              <a:gd name="connsiteX1561" fmla="*/ 4162 w 506956"/>
              <a:gd name="connsiteY1561" fmla="*/ 191247 h 506956"/>
              <a:gd name="connsiteX1562" fmla="*/ 0 w 506956"/>
              <a:gd name="connsiteY1562" fmla="*/ 191247 h 506956"/>
              <a:gd name="connsiteX1563" fmla="*/ 6310 w 506956"/>
              <a:gd name="connsiteY1563" fmla="*/ 181400 h 506956"/>
              <a:gd name="connsiteX1564" fmla="*/ 408 w 506956"/>
              <a:gd name="connsiteY1564" fmla="*/ 172206 h 506956"/>
              <a:gd name="connsiteX1565" fmla="*/ 4570 w 506956"/>
              <a:gd name="connsiteY1565" fmla="*/ 172206 h 506956"/>
              <a:gd name="connsiteX1566" fmla="*/ 8378 w 506956"/>
              <a:gd name="connsiteY1566" fmla="*/ 178190 h 506956"/>
              <a:gd name="connsiteX1567" fmla="*/ 12186 w 506956"/>
              <a:gd name="connsiteY1567" fmla="*/ 172206 h 506956"/>
              <a:gd name="connsiteX1568" fmla="*/ 16347 w 506956"/>
              <a:gd name="connsiteY1568" fmla="*/ 172206 h 506956"/>
              <a:gd name="connsiteX1569" fmla="*/ 10445 w 506956"/>
              <a:gd name="connsiteY1569" fmla="*/ 181400 h 506956"/>
              <a:gd name="connsiteX1570" fmla="*/ 16755 w 506956"/>
              <a:gd name="connsiteY1570" fmla="*/ 191247 h 506956"/>
              <a:gd name="connsiteX1571" fmla="*/ 12594 w 506956"/>
              <a:gd name="connsiteY1571" fmla="*/ 191247 h 506956"/>
              <a:gd name="connsiteX1572" fmla="*/ 8378 w 506956"/>
              <a:gd name="connsiteY1572" fmla="*/ 184555 h 506956"/>
              <a:gd name="connsiteX1573" fmla="*/ 34178 w 506956"/>
              <a:gd name="connsiteY1573" fmla="*/ 184555 h 506956"/>
              <a:gd name="connsiteX1574" fmla="*/ 29962 w 506956"/>
              <a:gd name="connsiteY1574" fmla="*/ 191247 h 506956"/>
              <a:gd name="connsiteX1575" fmla="*/ 25800 w 506956"/>
              <a:gd name="connsiteY1575" fmla="*/ 191247 h 506956"/>
              <a:gd name="connsiteX1576" fmla="*/ 32110 w 506956"/>
              <a:gd name="connsiteY1576" fmla="*/ 181400 h 506956"/>
              <a:gd name="connsiteX1577" fmla="*/ 26208 w 506956"/>
              <a:gd name="connsiteY1577" fmla="*/ 172206 h 506956"/>
              <a:gd name="connsiteX1578" fmla="*/ 30370 w 506956"/>
              <a:gd name="connsiteY1578" fmla="*/ 172206 h 506956"/>
              <a:gd name="connsiteX1579" fmla="*/ 34178 w 506956"/>
              <a:gd name="connsiteY1579" fmla="*/ 178190 h 506956"/>
              <a:gd name="connsiteX1580" fmla="*/ 37986 w 506956"/>
              <a:gd name="connsiteY1580" fmla="*/ 172206 h 506956"/>
              <a:gd name="connsiteX1581" fmla="*/ 42147 w 506956"/>
              <a:gd name="connsiteY1581" fmla="*/ 172206 h 506956"/>
              <a:gd name="connsiteX1582" fmla="*/ 36245 w 506956"/>
              <a:gd name="connsiteY1582" fmla="*/ 181400 h 506956"/>
              <a:gd name="connsiteX1583" fmla="*/ 42555 w 506956"/>
              <a:gd name="connsiteY1583" fmla="*/ 191247 h 506956"/>
              <a:gd name="connsiteX1584" fmla="*/ 38394 w 506956"/>
              <a:gd name="connsiteY1584" fmla="*/ 191247 h 506956"/>
              <a:gd name="connsiteX1585" fmla="*/ 34178 w 506956"/>
              <a:gd name="connsiteY1585" fmla="*/ 184555 h 506956"/>
              <a:gd name="connsiteX1586" fmla="*/ 59978 w 506956"/>
              <a:gd name="connsiteY1586" fmla="*/ 184555 h 506956"/>
              <a:gd name="connsiteX1587" fmla="*/ 55762 w 506956"/>
              <a:gd name="connsiteY1587" fmla="*/ 191247 h 506956"/>
              <a:gd name="connsiteX1588" fmla="*/ 51600 w 506956"/>
              <a:gd name="connsiteY1588" fmla="*/ 191247 h 506956"/>
              <a:gd name="connsiteX1589" fmla="*/ 57911 w 506956"/>
              <a:gd name="connsiteY1589" fmla="*/ 181400 h 506956"/>
              <a:gd name="connsiteX1590" fmla="*/ 52008 w 506956"/>
              <a:gd name="connsiteY1590" fmla="*/ 172206 h 506956"/>
              <a:gd name="connsiteX1591" fmla="*/ 56170 w 506956"/>
              <a:gd name="connsiteY1591" fmla="*/ 172206 h 506956"/>
              <a:gd name="connsiteX1592" fmla="*/ 59978 w 506956"/>
              <a:gd name="connsiteY1592" fmla="*/ 178190 h 506956"/>
              <a:gd name="connsiteX1593" fmla="*/ 63786 w 506956"/>
              <a:gd name="connsiteY1593" fmla="*/ 172206 h 506956"/>
              <a:gd name="connsiteX1594" fmla="*/ 67948 w 506956"/>
              <a:gd name="connsiteY1594" fmla="*/ 172206 h 506956"/>
              <a:gd name="connsiteX1595" fmla="*/ 62045 w 506956"/>
              <a:gd name="connsiteY1595" fmla="*/ 181400 h 506956"/>
              <a:gd name="connsiteX1596" fmla="*/ 68356 w 506956"/>
              <a:gd name="connsiteY1596" fmla="*/ 191247 h 506956"/>
              <a:gd name="connsiteX1597" fmla="*/ 64194 w 506956"/>
              <a:gd name="connsiteY1597" fmla="*/ 191247 h 506956"/>
              <a:gd name="connsiteX1598" fmla="*/ 59978 w 506956"/>
              <a:gd name="connsiteY1598" fmla="*/ 184555 h 506956"/>
              <a:gd name="connsiteX1599" fmla="*/ 85778 w 506956"/>
              <a:gd name="connsiteY1599" fmla="*/ 184555 h 506956"/>
              <a:gd name="connsiteX1600" fmla="*/ 81562 w 506956"/>
              <a:gd name="connsiteY1600" fmla="*/ 191247 h 506956"/>
              <a:gd name="connsiteX1601" fmla="*/ 77400 w 506956"/>
              <a:gd name="connsiteY1601" fmla="*/ 191247 h 506956"/>
              <a:gd name="connsiteX1602" fmla="*/ 83711 w 506956"/>
              <a:gd name="connsiteY1602" fmla="*/ 181400 h 506956"/>
              <a:gd name="connsiteX1603" fmla="*/ 77808 w 506956"/>
              <a:gd name="connsiteY1603" fmla="*/ 172206 h 506956"/>
              <a:gd name="connsiteX1604" fmla="*/ 81970 w 506956"/>
              <a:gd name="connsiteY1604" fmla="*/ 172206 h 506956"/>
              <a:gd name="connsiteX1605" fmla="*/ 85778 w 506956"/>
              <a:gd name="connsiteY1605" fmla="*/ 178190 h 506956"/>
              <a:gd name="connsiteX1606" fmla="*/ 89586 w 506956"/>
              <a:gd name="connsiteY1606" fmla="*/ 172206 h 506956"/>
              <a:gd name="connsiteX1607" fmla="*/ 93748 w 506956"/>
              <a:gd name="connsiteY1607" fmla="*/ 172206 h 506956"/>
              <a:gd name="connsiteX1608" fmla="*/ 87845 w 506956"/>
              <a:gd name="connsiteY1608" fmla="*/ 181400 h 506956"/>
              <a:gd name="connsiteX1609" fmla="*/ 94156 w 506956"/>
              <a:gd name="connsiteY1609" fmla="*/ 191247 h 506956"/>
              <a:gd name="connsiteX1610" fmla="*/ 89994 w 506956"/>
              <a:gd name="connsiteY1610" fmla="*/ 191247 h 506956"/>
              <a:gd name="connsiteX1611" fmla="*/ 85778 w 506956"/>
              <a:gd name="connsiteY1611" fmla="*/ 184555 h 506956"/>
              <a:gd name="connsiteX1612" fmla="*/ 111578 w 506956"/>
              <a:gd name="connsiteY1612" fmla="*/ 184555 h 506956"/>
              <a:gd name="connsiteX1613" fmla="*/ 107362 w 506956"/>
              <a:gd name="connsiteY1613" fmla="*/ 191247 h 506956"/>
              <a:gd name="connsiteX1614" fmla="*/ 103200 w 506956"/>
              <a:gd name="connsiteY1614" fmla="*/ 191247 h 506956"/>
              <a:gd name="connsiteX1615" fmla="*/ 109511 w 506956"/>
              <a:gd name="connsiteY1615" fmla="*/ 181400 h 506956"/>
              <a:gd name="connsiteX1616" fmla="*/ 103608 w 506956"/>
              <a:gd name="connsiteY1616" fmla="*/ 172206 h 506956"/>
              <a:gd name="connsiteX1617" fmla="*/ 107770 w 506956"/>
              <a:gd name="connsiteY1617" fmla="*/ 172206 h 506956"/>
              <a:gd name="connsiteX1618" fmla="*/ 111578 w 506956"/>
              <a:gd name="connsiteY1618" fmla="*/ 178190 h 506956"/>
              <a:gd name="connsiteX1619" fmla="*/ 115386 w 506956"/>
              <a:gd name="connsiteY1619" fmla="*/ 172206 h 506956"/>
              <a:gd name="connsiteX1620" fmla="*/ 119548 w 506956"/>
              <a:gd name="connsiteY1620" fmla="*/ 172206 h 506956"/>
              <a:gd name="connsiteX1621" fmla="*/ 113645 w 506956"/>
              <a:gd name="connsiteY1621" fmla="*/ 181400 h 506956"/>
              <a:gd name="connsiteX1622" fmla="*/ 119956 w 506956"/>
              <a:gd name="connsiteY1622" fmla="*/ 191247 h 506956"/>
              <a:gd name="connsiteX1623" fmla="*/ 115794 w 506956"/>
              <a:gd name="connsiteY1623" fmla="*/ 191247 h 506956"/>
              <a:gd name="connsiteX1624" fmla="*/ 111578 w 506956"/>
              <a:gd name="connsiteY1624" fmla="*/ 184555 h 506956"/>
              <a:gd name="connsiteX1625" fmla="*/ 137378 w 506956"/>
              <a:gd name="connsiteY1625" fmla="*/ 184555 h 506956"/>
              <a:gd name="connsiteX1626" fmla="*/ 133162 w 506956"/>
              <a:gd name="connsiteY1626" fmla="*/ 191247 h 506956"/>
              <a:gd name="connsiteX1627" fmla="*/ 129000 w 506956"/>
              <a:gd name="connsiteY1627" fmla="*/ 191247 h 506956"/>
              <a:gd name="connsiteX1628" fmla="*/ 135311 w 506956"/>
              <a:gd name="connsiteY1628" fmla="*/ 181400 h 506956"/>
              <a:gd name="connsiteX1629" fmla="*/ 129408 w 506956"/>
              <a:gd name="connsiteY1629" fmla="*/ 172206 h 506956"/>
              <a:gd name="connsiteX1630" fmla="*/ 133570 w 506956"/>
              <a:gd name="connsiteY1630" fmla="*/ 172206 h 506956"/>
              <a:gd name="connsiteX1631" fmla="*/ 137378 w 506956"/>
              <a:gd name="connsiteY1631" fmla="*/ 178190 h 506956"/>
              <a:gd name="connsiteX1632" fmla="*/ 141186 w 506956"/>
              <a:gd name="connsiteY1632" fmla="*/ 172206 h 506956"/>
              <a:gd name="connsiteX1633" fmla="*/ 145348 w 506956"/>
              <a:gd name="connsiteY1633" fmla="*/ 172206 h 506956"/>
              <a:gd name="connsiteX1634" fmla="*/ 139445 w 506956"/>
              <a:gd name="connsiteY1634" fmla="*/ 181400 h 506956"/>
              <a:gd name="connsiteX1635" fmla="*/ 145756 w 506956"/>
              <a:gd name="connsiteY1635" fmla="*/ 191247 h 506956"/>
              <a:gd name="connsiteX1636" fmla="*/ 141594 w 506956"/>
              <a:gd name="connsiteY1636" fmla="*/ 191247 h 506956"/>
              <a:gd name="connsiteX1637" fmla="*/ 137378 w 506956"/>
              <a:gd name="connsiteY1637" fmla="*/ 184555 h 506956"/>
              <a:gd name="connsiteX1638" fmla="*/ 163178 w 506956"/>
              <a:gd name="connsiteY1638" fmla="*/ 184555 h 506956"/>
              <a:gd name="connsiteX1639" fmla="*/ 158962 w 506956"/>
              <a:gd name="connsiteY1639" fmla="*/ 191247 h 506956"/>
              <a:gd name="connsiteX1640" fmla="*/ 154800 w 506956"/>
              <a:gd name="connsiteY1640" fmla="*/ 191247 h 506956"/>
              <a:gd name="connsiteX1641" fmla="*/ 161111 w 506956"/>
              <a:gd name="connsiteY1641" fmla="*/ 181400 h 506956"/>
              <a:gd name="connsiteX1642" fmla="*/ 155208 w 506956"/>
              <a:gd name="connsiteY1642" fmla="*/ 172206 h 506956"/>
              <a:gd name="connsiteX1643" fmla="*/ 159370 w 506956"/>
              <a:gd name="connsiteY1643" fmla="*/ 172206 h 506956"/>
              <a:gd name="connsiteX1644" fmla="*/ 163178 w 506956"/>
              <a:gd name="connsiteY1644" fmla="*/ 178190 h 506956"/>
              <a:gd name="connsiteX1645" fmla="*/ 166986 w 506956"/>
              <a:gd name="connsiteY1645" fmla="*/ 172206 h 506956"/>
              <a:gd name="connsiteX1646" fmla="*/ 171148 w 506956"/>
              <a:gd name="connsiteY1646" fmla="*/ 172206 h 506956"/>
              <a:gd name="connsiteX1647" fmla="*/ 165245 w 506956"/>
              <a:gd name="connsiteY1647" fmla="*/ 181400 h 506956"/>
              <a:gd name="connsiteX1648" fmla="*/ 171556 w 506956"/>
              <a:gd name="connsiteY1648" fmla="*/ 191247 h 506956"/>
              <a:gd name="connsiteX1649" fmla="*/ 167394 w 506956"/>
              <a:gd name="connsiteY1649" fmla="*/ 191247 h 506956"/>
              <a:gd name="connsiteX1650" fmla="*/ 163178 w 506956"/>
              <a:gd name="connsiteY1650" fmla="*/ 184555 h 506956"/>
              <a:gd name="connsiteX1651" fmla="*/ 188978 w 506956"/>
              <a:gd name="connsiteY1651" fmla="*/ 184555 h 506956"/>
              <a:gd name="connsiteX1652" fmla="*/ 184762 w 506956"/>
              <a:gd name="connsiteY1652" fmla="*/ 191247 h 506956"/>
              <a:gd name="connsiteX1653" fmla="*/ 180601 w 506956"/>
              <a:gd name="connsiteY1653" fmla="*/ 191247 h 506956"/>
              <a:gd name="connsiteX1654" fmla="*/ 186911 w 506956"/>
              <a:gd name="connsiteY1654" fmla="*/ 181400 h 506956"/>
              <a:gd name="connsiteX1655" fmla="*/ 181009 w 506956"/>
              <a:gd name="connsiteY1655" fmla="*/ 172206 h 506956"/>
              <a:gd name="connsiteX1656" fmla="*/ 185170 w 506956"/>
              <a:gd name="connsiteY1656" fmla="*/ 172206 h 506956"/>
              <a:gd name="connsiteX1657" fmla="*/ 188978 w 506956"/>
              <a:gd name="connsiteY1657" fmla="*/ 178190 h 506956"/>
              <a:gd name="connsiteX1658" fmla="*/ 192786 w 506956"/>
              <a:gd name="connsiteY1658" fmla="*/ 172206 h 506956"/>
              <a:gd name="connsiteX1659" fmla="*/ 196948 w 506956"/>
              <a:gd name="connsiteY1659" fmla="*/ 172206 h 506956"/>
              <a:gd name="connsiteX1660" fmla="*/ 191045 w 506956"/>
              <a:gd name="connsiteY1660" fmla="*/ 181400 h 506956"/>
              <a:gd name="connsiteX1661" fmla="*/ 197356 w 506956"/>
              <a:gd name="connsiteY1661" fmla="*/ 191247 h 506956"/>
              <a:gd name="connsiteX1662" fmla="*/ 193194 w 506956"/>
              <a:gd name="connsiteY1662" fmla="*/ 191247 h 506956"/>
              <a:gd name="connsiteX1663" fmla="*/ 188978 w 506956"/>
              <a:gd name="connsiteY1663" fmla="*/ 184555 h 506956"/>
              <a:gd name="connsiteX1664" fmla="*/ 214778 w 506956"/>
              <a:gd name="connsiteY1664" fmla="*/ 184555 h 506956"/>
              <a:gd name="connsiteX1665" fmla="*/ 210562 w 506956"/>
              <a:gd name="connsiteY1665" fmla="*/ 191247 h 506956"/>
              <a:gd name="connsiteX1666" fmla="*/ 206401 w 506956"/>
              <a:gd name="connsiteY1666" fmla="*/ 191247 h 506956"/>
              <a:gd name="connsiteX1667" fmla="*/ 212711 w 506956"/>
              <a:gd name="connsiteY1667" fmla="*/ 181400 h 506956"/>
              <a:gd name="connsiteX1668" fmla="*/ 206809 w 506956"/>
              <a:gd name="connsiteY1668" fmla="*/ 172206 h 506956"/>
              <a:gd name="connsiteX1669" fmla="*/ 210970 w 506956"/>
              <a:gd name="connsiteY1669" fmla="*/ 172206 h 506956"/>
              <a:gd name="connsiteX1670" fmla="*/ 214778 w 506956"/>
              <a:gd name="connsiteY1670" fmla="*/ 178190 h 506956"/>
              <a:gd name="connsiteX1671" fmla="*/ 218586 w 506956"/>
              <a:gd name="connsiteY1671" fmla="*/ 172206 h 506956"/>
              <a:gd name="connsiteX1672" fmla="*/ 222748 w 506956"/>
              <a:gd name="connsiteY1672" fmla="*/ 172206 h 506956"/>
              <a:gd name="connsiteX1673" fmla="*/ 216846 w 506956"/>
              <a:gd name="connsiteY1673" fmla="*/ 181400 h 506956"/>
              <a:gd name="connsiteX1674" fmla="*/ 223156 w 506956"/>
              <a:gd name="connsiteY1674" fmla="*/ 191247 h 506956"/>
              <a:gd name="connsiteX1675" fmla="*/ 218994 w 506956"/>
              <a:gd name="connsiteY1675" fmla="*/ 191247 h 506956"/>
              <a:gd name="connsiteX1676" fmla="*/ 214778 w 506956"/>
              <a:gd name="connsiteY1676" fmla="*/ 184555 h 506956"/>
              <a:gd name="connsiteX1677" fmla="*/ 240578 w 506956"/>
              <a:gd name="connsiteY1677" fmla="*/ 184555 h 506956"/>
              <a:gd name="connsiteX1678" fmla="*/ 236362 w 506956"/>
              <a:gd name="connsiteY1678" fmla="*/ 191247 h 506956"/>
              <a:gd name="connsiteX1679" fmla="*/ 232201 w 506956"/>
              <a:gd name="connsiteY1679" fmla="*/ 191247 h 506956"/>
              <a:gd name="connsiteX1680" fmla="*/ 238511 w 506956"/>
              <a:gd name="connsiteY1680" fmla="*/ 181400 h 506956"/>
              <a:gd name="connsiteX1681" fmla="*/ 232609 w 506956"/>
              <a:gd name="connsiteY1681" fmla="*/ 172206 h 506956"/>
              <a:gd name="connsiteX1682" fmla="*/ 236770 w 506956"/>
              <a:gd name="connsiteY1682" fmla="*/ 172206 h 506956"/>
              <a:gd name="connsiteX1683" fmla="*/ 240578 w 506956"/>
              <a:gd name="connsiteY1683" fmla="*/ 178190 h 506956"/>
              <a:gd name="connsiteX1684" fmla="*/ 244386 w 506956"/>
              <a:gd name="connsiteY1684" fmla="*/ 172206 h 506956"/>
              <a:gd name="connsiteX1685" fmla="*/ 248548 w 506956"/>
              <a:gd name="connsiteY1685" fmla="*/ 172206 h 506956"/>
              <a:gd name="connsiteX1686" fmla="*/ 242646 w 506956"/>
              <a:gd name="connsiteY1686" fmla="*/ 181400 h 506956"/>
              <a:gd name="connsiteX1687" fmla="*/ 248956 w 506956"/>
              <a:gd name="connsiteY1687" fmla="*/ 191247 h 506956"/>
              <a:gd name="connsiteX1688" fmla="*/ 244794 w 506956"/>
              <a:gd name="connsiteY1688" fmla="*/ 191247 h 506956"/>
              <a:gd name="connsiteX1689" fmla="*/ 240578 w 506956"/>
              <a:gd name="connsiteY1689" fmla="*/ 184555 h 506956"/>
              <a:gd name="connsiteX1690" fmla="*/ 266378 w 506956"/>
              <a:gd name="connsiteY1690" fmla="*/ 184555 h 506956"/>
              <a:gd name="connsiteX1691" fmla="*/ 262162 w 506956"/>
              <a:gd name="connsiteY1691" fmla="*/ 191247 h 506956"/>
              <a:gd name="connsiteX1692" fmla="*/ 258001 w 506956"/>
              <a:gd name="connsiteY1692" fmla="*/ 191247 h 506956"/>
              <a:gd name="connsiteX1693" fmla="*/ 264311 w 506956"/>
              <a:gd name="connsiteY1693" fmla="*/ 181400 h 506956"/>
              <a:gd name="connsiteX1694" fmla="*/ 258409 w 506956"/>
              <a:gd name="connsiteY1694" fmla="*/ 172206 h 506956"/>
              <a:gd name="connsiteX1695" fmla="*/ 262570 w 506956"/>
              <a:gd name="connsiteY1695" fmla="*/ 172206 h 506956"/>
              <a:gd name="connsiteX1696" fmla="*/ 266378 w 506956"/>
              <a:gd name="connsiteY1696" fmla="*/ 178190 h 506956"/>
              <a:gd name="connsiteX1697" fmla="*/ 270187 w 506956"/>
              <a:gd name="connsiteY1697" fmla="*/ 172206 h 506956"/>
              <a:gd name="connsiteX1698" fmla="*/ 274348 w 506956"/>
              <a:gd name="connsiteY1698" fmla="*/ 172206 h 506956"/>
              <a:gd name="connsiteX1699" fmla="*/ 268446 w 506956"/>
              <a:gd name="connsiteY1699" fmla="*/ 181400 h 506956"/>
              <a:gd name="connsiteX1700" fmla="*/ 274756 w 506956"/>
              <a:gd name="connsiteY1700" fmla="*/ 191247 h 506956"/>
              <a:gd name="connsiteX1701" fmla="*/ 270595 w 506956"/>
              <a:gd name="connsiteY1701" fmla="*/ 191247 h 506956"/>
              <a:gd name="connsiteX1702" fmla="*/ 266378 w 506956"/>
              <a:gd name="connsiteY1702" fmla="*/ 184555 h 506956"/>
              <a:gd name="connsiteX1703" fmla="*/ 292179 w 506956"/>
              <a:gd name="connsiteY1703" fmla="*/ 184555 h 506956"/>
              <a:gd name="connsiteX1704" fmla="*/ 287962 w 506956"/>
              <a:gd name="connsiteY1704" fmla="*/ 191247 h 506956"/>
              <a:gd name="connsiteX1705" fmla="*/ 283801 w 506956"/>
              <a:gd name="connsiteY1705" fmla="*/ 191247 h 506956"/>
              <a:gd name="connsiteX1706" fmla="*/ 290111 w 506956"/>
              <a:gd name="connsiteY1706" fmla="*/ 181400 h 506956"/>
              <a:gd name="connsiteX1707" fmla="*/ 284209 w 506956"/>
              <a:gd name="connsiteY1707" fmla="*/ 172206 h 506956"/>
              <a:gd name="connsiteX1708" fmla="*/ 288370 w 506956"/>
              <a:gd name="connsiteY1708" fmla="*/ 172206 h 506956"/>
              <a:gd name="connsiteX1709" fmla="*/ 292179 w 506956"/>
              <a:gd name="connsiteY1709" fmla="*/ 178190 h 506956"/>
              <a:gd name="connsiteX1710" fmla="*/ 295987 w 506956"/>
              <a:gd name="connsiteY1710" fmla="*/ 172206 h 506956"/>
              <a:gd name="connsiteX1711" fmla="*/ 300148 w 506956"/>
              <a:gd name="connsiteY1711" fmla="*/ 172206 h 506956"/>
              <a:gd name="connsiteX1712" fmla="*/ 294246 w 506956"/>
              <a:gd name="connsiteY1712" fmla="*/ 181400 h 506956"/>
              <a:gd name="connsiteX1713" fmla="*/ 300556 w 506956"/>
              <a:gd name="connsiteY1713" fmla="*/ 191247 h 506956"/>
              <a:gd name="connsiteX1714" fmla="*/ 296395 w 506956"/>
              <a:gd name="connsiteY1714" fmla="*/ 191247 h 506956"/>
              <a:gd name="connsiteX1715" fmla="*/ 292179 w 506956"/>
              <a:gd name="connsiteY1715" fmla="*/ 184555 h 506956"/>
              <a:gd name="connsiteX1716" fmla="*/ 317979 w 506956"/>
              <a:gd name="connsiteY1716" fmla="*/ 184555 h 506956"/>
              <a:gd name="connsiteX1717" fmla="*/ 313762 w 506956"/>
              <a:gd name="connsiteY1717" fmla="*/ 191247 h 506956"/>
              <a:gd name="connsiteX1718" fmla="*/ 309601 w 506956"/>
              <a:gd name="connsiteY1718" fmla="*/ 191247 h 506956"/>
              <a:gd name="connsiteX1719" fmla="*/ 315911 w 506956"/>
              <a:gd name="connsiteY1719" fmla="*/ 181400 h 506956"/>
              <a:gd name="connsiteX1720" fmla="*/ 310009 w 506956"/>
              <a:gd name="connsiteY1720" fmla="*/ 172206 h 506956"/>
              <a:gd name="connsiteX1721" fmla="*/ 314170 w 506956"/>
              <a:gd name="connsiteY1721" fmla="*/ 172206 h 506956"/>
              <a:gd name="connsiteX1722" fmla="*/ 317979 w 506956"/>
              <a:gd name="connsiteY1722" fmla="*/ 178190 h 506956"/>
              <a:gd name="connsiteX1723" fmla="*/ 321787 w 506956"/>
              <a:gd name="connsiteY1723" fmla="*/ 172206 h 506956"/>
              <a:gd name="connsiteX1724" fmla="*/ 325948 w 506956"/>
              <a:gd name="connsiteY1724" fmla="*/ 172206 h 506956"/>
              <a:gd name="connsiteX1725" fmla="*/ 320046 w 506956"/>
              <a:gd name="connsiteY1725" fmla="*/ 181400 h 506956"/>
              <a:gd name="connsiteX1726" fmla="*/ 326356 w 506956"/>
              <a:gd name="connsiteY1726" fmla="*/ 191247 h 506956"/>
              <a:gd name="connsiteX1727" fmla="*/ 322195 w 506956"/>
              <a:gd name="connsiteY1727" fmla="*/ 191247 h 506956"/>
              <a:gd name="connsiteX1728" fmla="*/ 317979 w 506956"/>
              <a:gd name="connsiteY1728" fmla="*/ 184555 h 506956"/>
              <a:gd name="connsiteX1729" fmla="*/ 343779 w 506956"/>
              <a:gd name="connsiteY1729" fmla="*/ 184555 h 506956"/>
              <a:gd name="connsiteX1730" fmla="*/ 339563 w 506956"/>
              <a:gd name="connsiteY1730" fmla="*/ 191247 h 506956"/>
              <a:gd name="connsiteX1731" fmla="*/ 335401 w 506956"/>
              <a:gd name="connsiteY1731" fmla="*/ 191247 h 506956"/>
              <a:gd name="connsiteX1732" fmla="*/ 341711 w 506956"/>
              <a:gd name="connsiteY1732" fmla="*/ 181400 h 506956"/>
              <a:gd name="connsiteX1733" fmla="*/ 335809 w 506956"/>
              <a:gd name="connsiteY1733" fmla="*/ 172206 h 506956"/>
              <a:gd name="connsiteX1734" fmla="*/ 339971 w 506956"/>
              <a:gd name="connsiteY1734" fmla="*/ 172206 h 506956"/>
              <a:gd name="connsiteX1735" fmla="*/ 343779 w 506956"/>
              <a:gd name="connsiteY1735" fmla="*/ 178190 h 506956"/>
              <a:gd name="connsiteX1736" fmla="*/ 347587 w 506956"/>
              <a:gd name="connsiteY1736" fmla="*/ 172206 h 506956"/>
              <a:gd name="connsiteX1737" fmla="*/ 351748 w 506956"/>
              <a:gd name="connsiteY1737" fmla="*/ 172206 h 506956"/>
              <a:gd name="connsiteX1738" fmla="*/ 345846 w 506956"/>
              <a:gd name="connsiteY1738" fmla="*/ 181400 h 506956"/>
              <a:gd name="connsiteX1739" fmla="*/ 352156 w 506956"/>
              <a:gd name="connsiteY1739" fmla="*/ 191247 h 506956"/>
              <a:gd name="connsiteX1740" fmla="*/ 347995 w 506956"/>
              <a:gd name="connsiteY1740" fmla="*/ 191247 h 506956"/>
              <a:gd name="connsiteX1741" fmla="*/ 343779 w 506956"/>
              <a:gd name="connsiteY1741" fmla="*/ 184555 h 506956"/>
              <a:gd name="connsiteX1742" fmla="*/ 369579 w 506956"/>
              <a:gd name="connsiteY1742" fmla="*/ 184555 h 506956"/>
              <a:gd name="connsiteX1743" fmla="*/ 365363 w 506956"/>
              <a:gd name="connsiteY1743" fmla="*/ 191247 h 506956"/>
              <a:gd name="connsiteX1744" fmla="*/ 361201 w 506956"/>
              <a:gd name="connsiteY1744" fmla="*/ 191247 h 506956"/>
              <a:gd name="connsiteX1745" fmla="*/ 367511 w 506956"/>
              <a:gd name="connsiteY1745" fmla="*/ 181400 h 506956"/>
              <a:gd name="connsiteX1746" fmla="*/ 361609 w 506956"/>
              <a:gd name="connsiteY1746" fmla="*/ 172206 h 506956"/>
              <a:gd name="connsiteX1747" fmla="*/ 365771 w 506956"/>
              <a:gd name="connsiteY1747" fmla="*/ 172206 h 506956"/>
              <a:gd name="connsiteX1748" fmla="*/ 369579 w 506956"/>
              <a:gd name="connsiteY1748" fmla="*/ 178190 h 506956"/>
              <a:gd name="connsiteX1749" fmla="*/ 373387 w 506956"/>
              <a:gd name="connsiteY1749" fmla="*/ 172206 h 506956"/>
              <a:gd name="connsiteX1750" fmla="*/ 377548 w 506956"/>
              <a:gd name="connsiteY1750" fmla="*/ 172206 h 506956"/>
              <a:gd name="connsiteX1751" fmla="*/ 371646 w 506956"/>
              <a:gd name="connsiteY1751" fmla="*/ 181400 h 506956"/>
              <a:gd name="connsiteX1752" fmla="*/ 377956 w 506956"/>
              <a:gd name="connsiteY1752" fmla="*/ 191247 h 506956"/>
              <a:gd name="connsiteX1753" fmla="*/ 373795 w 506956"/>
              <a:gd name="connsiteY1753" fmla="*/ 191247 h 506956"/>
              <a:gd name="connsiteX1754" fmla="*/ 369579 w 506956"/>
              <a:gd name="connsiteY1754" fmla="*/ 184555 h 506956"/>
              <a:gd name="connsiteX1755" fmla="*/ 395379 w 506956"/>
              <a:gd name="connsiteY1755" fmla="*/ 184555 h 506956"/>
              <a:gd name="connsiteX1756" fmla="*/ 391163 w 506956"/>
              <a:gd name="connsiteY1756" fmla="*/ 191247 h 506956"/>
              <a:gd name="connsiteX1757" fmla="*/ 387001 w 506956"/>
              <a:gd name="connsiteY1757" fmla="*/ 191247 h 506956"/>
              <a:gd name="connsiteX1758" fmla="*/ 393312 w 506956"/>
              <a:gd name="connsiteY1758" fmla="*/ 181400 h 506956"/>
              <a:gd name="connsiteX1759" fmla="*/ 387409 w 506956"/>
              <a:gd name="connsiteY1759" fmla="*/ 172206 h 506956"/>
              <a:gd name="connsiteX1760" fmla="*/ 391571 w 506956"/>
              <a:gd name="connsiteY1760" fmla="*/ 172206 h 506956"/>
              <a:gd name="connsiteX1761" fmla="*/ 395379 w 506956"/>
              <a:gd name="connsiteY1761" fmla="*/ 178190 h 506956"/>
              <a:gd name="connsiteX1762" fmla="*/ 399187 w 506956"/>
              <a:gd name="connsiteY1762" fmla="*/ 172206 h 506956"/>
              <a:gd name="connsiteX1763" fmla="*/ 403348 w 506956"/>
              <a:gd name="connsiteY1763" fmla="*/ 172206 h 506956"/>
              <a:gd name="connsiteX1764" fmla="*/ 397446 w 506956"/>
              <a:gd name="connsiteY1764" fmla="*/ 181400 h 506956"/>
              <a:gd name="connsiteX1765" fmla="*/ 403756 w 506956"/>
              <a:gd name="connsiteY1765" fmla="*/ 191247 h 506956"/>
              <a:gd name="connsiteX1766" fmla="*/ 399595 w 506956"/>
              <a:gd name="connsiteY1766" fmla="*/ 191247 h 506956"/>
              <a:gd name="connsiteX1767" fmla="*/ 395379 w 506956"/>
              <a:gd name="connsiteY1767" fmla="*/ 184555 h 506956"/>
              <a:gd name="connsiteX1768" fmla="*/ 421179 w 506956"/>
              <a:gd name="connsiteY1768" fmla="*/ 184555 h 506956"/>
              <a:gd name="connsiteX1769" fmla="*/ 416963 w 506956"/>
              <a:gd name="connsiteY1769" fmla="*/ 191247 h 506956"/>
              <a:gd name="connsiteX1770" fmla="*/ 412801 w 506956"/>
              <a:gd name="connsiteY1770" fmla="*/ 191247 h 506956"/>
              <a:gd name="connsiteX1771" fmla="*/ 419112 w 506956"/>
              <a:gd name="connsiteY1771" fmla="*/ 181400 h 506956"/>
              <a:gd name="connsiteX1772" fmla="*/ 413209 w 506956"/>
              <a:gd name="connsiteY1772" fmla="*/ 172206 h 506956"/>
              <a:gd name="connsiteX1773" fmla="*/ 417371 w 506956"/>
              <a:gd name="connsiteY1773" fmla="*/ 172206 h 506956"/>
              <a:gd name="connsiteX1774" fmla="*/ 421179 w 506956"/>
              <a:gd name="connsiteY1774" fmla="*/ 178190 h 506956"/>
              <a:gd name="connsiteX1775" fmla="*/ 424987 w 506956"/>
              <a:gd name="connsiteY1775" fmla="*/ 172206 h 506956"/>
              <a:gd name="connsiteX1776" fmla="*/ 429149 w 506956"/>
              <a:gd name="connsiteY1776" fmla="*/ 172206 h 506956"/>
              <a:gd name="connsiteX1777" fmla="*/ 423246 w 506956"/>
              <a:gd name="connsiteY1777" fmla="*/ 181400 h 506956"/>
              <a:gd name="connsiteX1778" fmla="*/ 429557 w 506956"/>
              <a:gd name="connsiteY1778" fmla="*/ 191247 h 506956"/>
              <a:gd name="connsiteX1779" fmla="*/ 425395 w 506956"/>
              <a:gd name="connsiteY1779" fmla="*/ 191247 h 506956"/>
              <a:gd name="connsiteX1780" fmla="*/ 421179 w 506956"/>
              <a:gd name="connsiteY1780" fmla="*/ 184555 h 506956"/>
              <a:gd name="connsiteX1781" fmla="*/ 446979 w 506956"/>
              <a:gd name="connsiteY1781" fmla="*/ 184555 h 506956"/>
              <a:gd name="connsiteX1782" fmla="*/ 442763 w 506956"/>
              <a:gd name="connsiteY1782" fmla="*/ 191247 h 506956"/>
              <a:gd name="connsiteX1783" fmla="*/ 438601 w 506956"/>
              <a:gd name="connsiteY1783" fmla="*/ 191247 h 506956"/>
              <a:gd name="connsiteX1784" fmla="*/ 444912 w 506956"/>
              <a:gd name="connsiteY1784" fmla="*/ 181400 h 506956"/>
              <a:gd name="connsiteX1785" fmla="*/ 439009 w 506956"/>
              <a:gd name="connsiteY1785" fmla="*/ 172206 h 506956"/>
              <a:gd name="connsiteX1786" fmla="*/ 443171 w 506956"/>
              <a:gd name="connsiteY1786" fmla="*/ 172206 h 506956"/>
              <a:gd name="connsiteX1787" fmla="*/ 446979 w 506956"/>
              <a:gd name="connsiteY1787" fmla="*/ 178190 h 506956"/>
              <a:gd name="connsiteX1788" fmla="*/ 450787 w 506956"/>
              <a:gd name="connsiteY1788" fmla="*/ 172206 h 506956"/>
              <a:gd name="connsiteX1789" fmla="*/ 454949 w 506956"/>
              <a:gd name="connsiteY1789" fmla="*/ 172206 h 506956"/>
              <a:gd name="connsiteX1790" fmla="*/ 449046 w 506956"/>
              <a:gd name="connsiteY1790" fmla="*/ 181400 h 506956"/>
              <a:gd name="connsiteX1791" fmla="*/ 455357 w 506956"/>
              <a:gd name="connsiteY1791" fmla="*/ 191247 h 506956"/>
              <a:gd name="connsiteX1792" fmla="*/ 451195 w 506956"/>
              <a:gd name="connsiteY1792" fmla="*/ 191247 h 506956"/>
              <a:gd name="connsiteX1793" fmla="*/ 446979 w 506956"/>
              <a:gd name="connsiteY1793" fmla="*/ 184555 h 506956"/>
              <a:gd name="connsiteX1794" fmla="*/ 472779 w 506956"/>
              <a:gd name="connsiteY1794" fmla="*/ 184555 h 506956"/>
              <a:gd name="connsiteX1795" fmla="*/ 468563 w 506956"/>
              <a:gd name="connsiteY1795" fmla="*/ 191247 h 506956"/>
              <a:gd name="connsiteX1796" fmla="*/ 464401 w 506956"/>
              <a:gd name="connsiteY1796" fmla="*/ 191247 h 506956"/>
              <a:gd name="connsiteX1797" fmla="*/ 470712 w 506956"/>
              <a:gd name="connsiteY1797" fmla="*/ 181400 h 506956"/>
              <a:gd name="connsiteX1798" fmla="*/ 464809 w 506956"/>
              <a:gd name="connsiteY1798" fmla="*/ 172206 h 506956"/>
              <a:gd name="connsiteX1799" fmla="*/ 468971 w 506956"/>
              <a:gd name="connsiteY1799" fmla="*/ 172206 h 506956"/>
              <a:gd name="connsiteX1800" fmla="*/ 472779 w 506956"/>
              <a:gd name="connsiteY1800" fmla="*/ 178190 h 506956"/>
              <a:gd name="connsiteX1801" fmla="*/ 476587 w 506956"/>
              <a:gd name="connsiteY1801" fmla="*/ 172206 h 506956"/>
              <a:gd name="connsiteX1802" fmla="*/ 480749 w 506956"/>
              <a:gd name="connsiteY1802" fmla="*/ 172206 h 506956"/>
              <a:gd name="connsiteX1803" fmla="*/ 474846 w 506956"/>
              <a:gd name="connsiteY1803" fmla="*/ 181400 h 506956"/>
              <a:gd name="connsiteX1804" fmla="*/ 481157 w 506956"/>
              <a:gd name="connsiteY1804" fmla="*/ 191247 h 506956"/>
              <a:gd name="connsiteX1805" fmla="*/ 476995 w 506956"/>
              <a:gd name="connsiteY1805" fmla="*/ 191247 h 506956"/>
              <a:gd name="connsiteX1806" fmla="*/ 472779 w 506956"/>
              <a:gd name="connsiteY1806" fmla="*/ 184555 h 506956"/>
              <a:gd name="connsiteX1807" fmla="*/ 498579 w 506956"/>
              <a:gd name="connsiteY1807" fmla="*/ 184555 h 506956"/>
              <a:gd name="connsiteX1808" fmla="*/ 494363 w 506956"/>
              <a:gd name="connsiteY1808" fmla="*/ 191247 h 506956"/>
              <a:gd name="connsiteX1809" fmla="*/ 490201 w 506956"/>
              <a:gd name="connsiteY1809" fmla="*/ 191247 h 506956"/>
              <a:gd name="connsiteX1810" fmla="*/ 496512 w 506956"/>
              <a:gd name="connsiteY1810" fmla="*/ 181400 h 506956"/>
              <a:gd name="connsiteX1811" fmla="*/ 490609 w 506956"/>
              <a:gd name="connsiteY1811" fmla="*/ 172206 h 506956"/>
              <a:gd name="connsiteX1812" fmla="*/ 494771 w 506956"/>
              <a:gd name="connsiteY1812" fmla="*/ 172206 h 506956"/>
              <a:gd name="connsiteX1813" fmla="*/ 498579 w 506956"/>
              <a:gd name="connsiteY1813" fmla="*/ 178190 h 506956"/>
              <a:gd name="connsiteX1814" fmla="*/ 502387 w 506956"/>
              <a:gd name="connsiteY1814" fmla="*/ 172206 h 506956"/>
              <a:gd name="connsiteX1815" fmla="*/ 506549 w 506956"/>
              <a:gd name="connsiteY1815" fmla="*/ 172206 h 506956"/>
              <a:gd name="connsiteX1816" fmla="*/ 500646 w 506956"/>
              <a:gd name="connsiteY1816" fmla="*/ 181400 h 506956"/>
              <a:gd name="connsiteX1817" fmla="*/ 506957 w 506956"/>
              <a:gd name="connsiteY1817" fmla="*/ 191247 h 506956"/>
              <a:gd name="connsiteX1818" fmla="*/ 502795 w 506956"/>
              <a:gd name="connsiteY1818" fmla="*/ 191247 h 506956"/>
              <a:gd name="connsiteX1819" fmla="*/ 498579 w 506956"/>
              <a:gd name="connsiteY1819" fmla="*/ 184555 h 506956"/>
              <a:gd name="connsiteX1820" fmla="*/ 8378 w 506956"/>
              <a:gd name="connsiteY1820" fmla="*/ 213256 h 506956"/>
              <a:gd name="connsiteX1821" fmla="*/ 4162 w 506956"/>
              <a:gd name="connsiteY1821" fmla="*/ 219947 h 506956"/>
              <a:gd name="connsiteX1822" fmla="*/ 0 w 506956"/>
              <a:gd name="connsiteY1822" fmla="*/ 219947 h 506956"/>
              <a:gd name="connsiteX1823" fmla="*/ 6310 w 506956"/>
              <a:gd name="connsiteY1823" fmla="*/ 210100 h 506956"/>
              <a:gd name="connsiteX1824" fmla="*/ 408 w 506956"/>
              <a:gd name="connsiteY1824" fmla="*/ 200907 h 506956"/>
              <a:gd name="connsiteX1825" fmla="*/ 4570 w 506956"/>
              <a:gd name="connsiteY1825" fmla="*/ 200907 h 506956"/>
              <a:gd name="connsiteX1826" fmla="*/ 8378 w 506956"/>
              <a:gd name="connsiteY1826" fmla="*/ 206891 h 506956"/>
              <a:gd name="connsiteX1827" fmla="*/ 12186 w 506956"/>
              <a:gd name="connsiteY1827" fmla="*/ 200907 h 506956"/>
              <a:gd name="connsiteX1828" fmla="*/ 16347 w 506956"/>
              <a:gd name="connsiteY1828" fmla="*/ 200907 h 506956"/>
              <a:gd name="connsiteX1829" fmla="*/ 10445 w 506956"/>
              <a:gd name="connsiteY1829" fmla="*/ 210100 h 506956"/>
              <a:gd name="connsiteX1830" fmla="*/ 16755 w 506956"/>
              <a:gd name="connsiteY1830" fmla="*/ 219947 h 506956"/>
              <a:gd name="connsiteX1831" fmla="*/ 12594 w 506956"/>
              <a:gd name="connsiteY1831" fmla="*/ 219947 h 506956"/>
              <a:gd name="connsiteX1832" fmla="*/ 8378 w 506956"/>
              <a:gd name="connsiteY1832" fmla="*/ 213256 h 506956"/>
              <a:gd name="connsiteX1833" fmla="*/ 34178 w 506956"/>
              <a:gd name="connsiteY1833" fmla="*/ 213256 h 506956"/>
              <a:gd name="connsiteX1834" fmla="*/ 29962 w 506956"/>
              <a:gd name="connsiteY1834" fmla="*/ 219947 h 506956"/>
              <a:gd name="connsiteX1835" fmla="*/ 25800 w 506956"/>
              <a:gd name="connsiteY1835" fmla="*/ 219947 h 506956"/>
              <a:gd name="connsiteX1836" fmla="*/ 32110 w 506956"/>
              <a:gd name="connsiteY1836" fmla="*/ 210100 h 506956"/>
              <a:gd name="connsiteX1837" fmla="*/ 26208 w 506956"/>
              <a:gd name="connsiteY1837" fmla="*/ 200907 h 506956"/>
              <a:gd name="connsiteX1838" fmla="*/ 30370 w 506956"/>
              <a:gd name="connsiteY1838" fmla="*/ 200907 h 506956"/>
              <a:gd name="connsiteX1839" fmla="*/ 34178 w 506956"/>
              <a:gd name="connsiteY1839" fmla="*/ 206891 h 506956"/>
              <a:gd name="connsiteX1840" fmla="*/ 37986 w 506956"/>
              <a:gd name="connsiteY1840" fmla="*/ 200907 h 506956"/>
              <a:gd name="connsiteX1841" fmla="*/ 42147 w 506956"/>
              <a:gd name="connsiteY1841" fmla="*/ 200907 h 506956"/>
              <a:gd name="connsiteX1842" fmla="*/ 36245 w 506956"/>
              <a:gd name="connsiteY1842" fmla="*/ 210100 h 506956"/>
              <a:gd name="connsiteX1843" fmla="*/ 42555 w 506956"/>
              <a:gd name="connsiteY1843" fmla="*/ 219947 h 506956"/>
              <a:gd name="connsiteX1844" fmla="*/ 38394 w 506956"/>
              <a:gd name="connsiteY1844" fmla="*/ 219947 h 506956"/>
              <a:gd name="connsiteX1845" fmla="*/ 34178 w 506956"/>
              <a:gd name="connsiteY1845" fmla="*/ 213256 h 506956"/>
              <a:gd name="connsiteX1846" fmla="*/ 59978 w 506956"/>
              <a:gd name="connsiteY1846" fmla="*/ 213256 h 506956"/>
              <a:gd name="connsiteX1847" fmla="*/ 55762 w 506956"/>
              <a:gd name="connsiteY1847" fmla="*/ 219947 h 506956"/>
              <a:gd name="connsiteX1848" fmla="*/ 51600 w 506956"/>
              <a:gd name="connsiteY1848" fmla="*/ 219947 h 506956"/>
              <a:gd name="connsiteX1849" fmla="*/ 57911 w 506956"/>
              <a:gd name="connsiteY1849" fmla="*/ 210100 h 506956"/>
              <a:gd name="connsiteX1850" fmla="*/ 52008 w 506956"/>
              <a:gd name="connsiteY1850" fmla="*/ 200907 h 506956"/>
              <a:gd name="connsiteX1851" fmla="*/ 56170 w 506956"/>
              <a:gd name="connsiteY1851" fmla="*/ 200907 h 506956"/>
              <a:gd name="connsiteX1852" fmla="*/ 59978 w 506956"/>
              <a:gd name="connsiteY1852" fmla="*/ 206891 h 506956"/>
              <a:gd name="connsiteX1853" fmla="*/ 63786 w 506956"/>
              <a:gd name="connsiteY1853" fmla="*/ 200907 h 506956"/>
              <a:gd name="connsiteX1854" fmla="*/ 67948 w 506956"/>
              <a:gd name="connsiteY1854" fmla="*/ 200907 h 506956"/>
              <a:gd name="connsiteX1855" fmla="*/ 62045 w 506956"/>
              <a:gd name="connsiteY1855" fmla="*/ 210100 h 506956"/>
              <a:gd name="connsiteX1856" fmla="*/ 68356 w 506956"/>
              <a:gd name="connsiteY1856" fmla="*/ 219947 h 506956"/>
              <a:gd name="connsiteX1857" fmla="*/ 64194 w 506956"/>
              <a:gd name="connsiteY1857" fmla="*/ 219947 h 506956"/>
              <a:gd name="connsiteX1858" fmla="*/ 59978 w 506956"/>
              <a:gd name="connsiteY1858" fmla="*/ 213256 h 506956"/>
              <a:gd name="connsiteX1859" fmla="*/ 85778 w 506956"/>
              <a:gd name="connsiteY1859" fmla="*/ 213256 h 506956"/>
              <a:gd name="connsiteX1860" fmla="*/ 81562 w 506956"/>
              <a:gd name="connsiteY1860" fmla="*/ 219947 h 506956"/>
              <a:gd name="connsiteX1861" fmla="*/ 77400 w 506956"/>
              <a:gd name="connsiteY1861" fmla="*/ 219947 h 506956"/>
              <a:gd name="connsiteX1862" fmla="*/ 83711 w 506956"/>
              <a:gd name="connsiteY1862" fmla="*/ 210100 h 506956"/>
              <a:gd name="connsiteX1863" fmla="*/ 77808 w 506956"/>
              <a:gd name="connsiteY1863" fmla="*/ 200907 h 506956"/>
              <a:gd name="connsiteX1864" fmla="*/ 81970 w 506956"/>
              <a:gd name="connsiteY1864" fmla="*/ 200907 h 506956"/>
              <a:gd name="connsiteX1865" fmla="*/ 85778 w 506956"/>
              <a:gd name="connsiteY1865" fmla="*/ 206891 h 506956"/>
              <a:gd name="connsiteX1866" fmla="*/ 89586 w 506956"/>
              <a:gd name="connsiteY1866" fmla="*/ 200907 h 506956"/>
              <a:gd name="connsiteX1867" fmla="*/ 93748 w 506956"/>
              <a:gd name="connsiteY1867" fmla="*/ 200907 h 506956"/>
              <a:gd name="connsiteX1868" fmla="*/ 87845 w 506956"/>
              <a:gd name="connsiteY1868" fmla="*/ 210100 h 506956"/>
              <a:gd name="connsiteX1869" fmla="*/ 94156 w 506956"/>
              <a:gd name="connsiteY1869" fmla="*/ 219947 h 506956"/>
              <a:gd name="connsiteX1870" fmla="*/ 89994 w 506956"/>
              <a:gd name="connsiteY1870" fmla="*/ 219947 h 506956"/>
              <a:gd name="connsiteX1871" fmla="*/ 85778 w 506956"/>
              <a:gd name="connsiteY1871" fmla="*/ 213256 h 506956"/>
              <a:gd name="connsiteX1872" fmla="*/ 111578 w 506956"/>
              <a:gd name="connsiteY1872" fmla="*/ 213256 h 506956"/>
              <a:gd name="connsiteX1873" fmla="*/ 107362 w 506956"/>
              <a:gd name="connsiteY1873" fmla="*/ 219947 h 506956"/>
              <a:gd name="connsiteX1874" fmla="*/ 103200 w 506956"/>
              <a:gd name="connsiteY1874" fmla="*/ 219947 h 506956"/>
              <a:gd name="connsiteX1875" fmla="*/ 109511 w 506956"/>
              <a:gd name="connsiteY1875" fmla="*/ 210100 h 506956"/>
              <a:gd name="connsiteX1876" fmla="*/ 103608 w 506956"/>
              <a:gd name="connsiteY1876" fmla="*/ 200907 h 506956"/>
              <a:gd name="connsiteX1877" fmla="*/ 107770 w 506956"/>
              <a:gd name="connsiteY1877" fmla="*/ 200907 h 506956"/>
              <a:gd name="connsiteX1878" fmla="*/ 111578 w 506956"/>
              <a:gd name="connsiteY1878" fmla="*/ 206891 h 506956"/>
              <a:gd name="connsiteX1879" fmla="*/ 115386 w 506956"/>
              <a:gd name="connsiteY1879" fmla="*/ 200907 h 506956"/>
              <a:gd name="connsiteX1880" fmla="*/ 119548 w 506956"/>
              <a:gd name="connsiteY1880" fmla="*/ 200907 h 506956"/>
              <a:gd name="connsiteX1881" fmla="*/ 113645 w 506956"/>
              <a:gd name="connsiteY1881" fmla="*/ 210100 h 506956"/>
              <a:gd name="connsiteX1882" fmla="*/ 119956 w 506956"/>
              <a:gd name="connsiteY1882" fmla="*/ 219947 h 506956"/>
              <a:gd name="connsiteX1883" fmla="*/ 115794 w 506956"/>
              <a:gd name="connsiteY1883" fmla="*/ 219947 h 506956"/>
              <a:gd name="connsiteX1884" fmla="*/ 111578 w 506956"/>
              <a:gd name="connsiteY1884" fmla="*/ 213256 h 506956"/>
              <a:gd name="connsiteX1885" fmla="*/ 137378 w 506956"/>
              <a:gd name="connsiteY1885" fmla="*/ 213256 h 506956"/>
              <a:gd name="connsiteX1886" fmla="*/ 133162 w 506956"/>
              <a:gd name="connsiteY1886" fmla="*/ 219947 h 506956"/>
              <a:gd name="connsiteX1887" fmla="*/ 129000 w 506956"/>
              <a:gd name="connsiteY1887" fmla="*/ 219947 h 506956"/>
              <a:gd name="connsiteX1888" fmla="*/ 135311 w 506956"/>
              <a:gd name="connsiteY1888" fmla="*/ 210100 h 506956"/>
              <a:gd name="connsiteX1889" fmla="*/ 129408 w 506956"/>
              <a:gd name="connsiteY1889" fmla="*/ 200907 h 506956"/>
              <a:gd name="connsiteX1890" fmla="*/ 133570 w 506956"/>
              <a:gd name="connsiteY1890" fmla="*/ 200907 h 506956"/>
              <a:gd name="connsiteX1891" fmla="*/ 137378 w 506956"/>
              <a:gd name="connsiteY1891" fmla="*/ 206891 h 506956"/>
              <a:gd name="connsiteX1892" fmla="*/ 141186 w 506956"/>
              <a:gd name="connsiteY1892" fmla="*/ 200907 h 506956"/>
              <a:gd name="connsiteX1893" fmla="*/ 145348 w 506956"/>
              <a:gd name="connsiteY1893" fmla="*/ 200907 h 506956"/>
              <a:gd name="connsiteX1894" fmla="*/ 139445 w 506956"/>
              <a:gd name="connsiteY1894" fmla="*/ 210100 h 506956"/>
              <a:gd name="connsiteX1895" fmla="*/ 145756 w 506956"/>
              <a:gd name="connsiteY1895" fmla="*/ 219947 h 506956"/>
              <a:gd name="connsiteX1896" fmla="*/ 141594 w 506956"/>
              <a:gd name="connsiteY1896" fmla="*/ 219947 h 506956"/>
              <a:gd name="connsiteX1897" fmla="*/ 137378 w 506956"/>
              <a:gd name="connsiteY1897" fmla="*/ 213256 h 506956"/>
              <a:gd name="connsiteX1898" fmla="*/ 163178 w 506956"/>
              <a:gd name="connsiteY1898" fmla="*/ 213256 h 506956"/>
              <a:gd name="connsiteX1899" fmla="*/ 158962 w 506956"/>
              <a:gd name="connsiteY1899" fmla="*/ 219947 h 506956"/>
              <a:gd name="connsiteX1900" fmla="*/ 154800 w 506956"/>
              <a:gd name="connsiteY1900" fmla="*/ 219947 h 506956"/>
              <a:gd name="connsiteX1901" fmla="*/ 161111 w 506956"/>
              <a:gd name="connsiteY1901" fmla="*/ 210100 h 506956"/>
              <a:gd name="connsiteX1902" fmla="*/ 155208 w 506956"/>
              <a:gd name="connsiteY1902" fmla="*/ 200907 h 506956"/>
              <a:gd name="connsiteX1903" fmla="*/ 159370 w 506956"/>
              <a:gd name="connsiteY1903" fmla="*/ 200907 h 506956"/>
              <a:gd name="connsiteX1904" fmla="*/ 163178 w 506956"/>
              <a:gd name="connsiteY1904" fmla="*/ 206891 h 506956"/>
              <a:gd name="connsiteX1905" fmla="*/ 166986 w 506956"/>
              <a:gd name="connsiteY1905" fmla="*/ 200907 h 506956"/>
              <a:gd name="connsiteX1906" fmla="*/ 171148 w 506956"/>
              <a:gd name="connsiteY1906" fmla="*/ 200907 h 506956"/>
              <a:gd name="connsiteX1907" fmla="*/ 165245 w 506956"/>
              <a:gd name="connsiteY1907" fmla="*/ 210100 h 506956"/>
              <a:gd name="connsiteX1908" fmla="*/ 171556 w 506956"/>
              <a:gd name="connsiteY1908" fmla="*/ 219947 h 506956"/>
              <a:gd name="connsiteX1909" fmla="*/ 167394 w 506956"/>
              <a:gd name="connsiteY1909" fmla="*/ 219947 h 506956"/>
              <a:gd name="connsiteX1910" fmla="*/ 163178 w 506956"/>
              <a:gd name="connsiteY1910" fmla="*/ 213256 h 506956"/>
              <a:gd name="connsiteX1911" fmla="*/ 188978 w 506956"/>
              <a:gd name="connsiteY1911" fmla="*/ 213256 h 506956"/>
              <a:gd name="connsiteX1912" fmla="*/ 184762 w 506956"/>
              <a:gd name="connsiteY1912" fmla="*/ 219947 h 506956"/>
              <a:gd name="connsiteX1913" fmla="*/ 180601 w 506956"/>
              <a:gd name="connsiteY1913" fmla="*/ 219947 h 506956"/>
              <a:gd name="connsiteX1914" fmla="*/ 186911 w 506956"/>
              <a:gd name="connsiteY1914" fmla="*/ 210100 h 506956"/>
              <a:gd name="connsiteX1915" fmla="*/ 181009 w 506956"/>
              <a:gd name="connsiteY1915" fmla="*/ 200907 h 506956"/>
              <a:gd name="connsiteX1916" fmla="*/ 185170 w 506956"/>
              <a:gd name="connsiteY1916" fmla="*/ 200907 h 506956"/>
              <a:gd name="connsiteX1917" fmla="*/ 188978 w 506956"/>
              <a:gd name="connsiteY1917" fmla="*/ 206891 h 506956"/>
              <a:gd name="connsiteX1918" fmla="*/ 192786 w 506956"/>
              <a:gd name="connsiteY1918" fmla="*/ 200907 h 506956"/>
              <a:gd name="connsiteX1919" fmla="*/ 196948 w 506956"/>
              <a:gd name="connsiteY1919" fmla="*/ 200907 h 506956"/>
              <a:gd name="connsiteX1920" fmla="*/ 191045 w 506956"/>
              <a:gd name="connsiteY1920" fmla="*/ 210100 h 506956"/>
              <a:gd name="connsiteX1921" fmla="*/ 197356 w 506956"/>
              <a:gd name="connsiteY1921" fmla="*/ 219947 h 506956"/>
              <a:gd name="connsiteX1922" fmla="*/ 193194 w 506956"/>
              <a:gd name="connsiteY1922" fmla="*/ 219947 h 506956"/>
              <a:gd name="connsiteX1923" fmla="*/ 188978 w 506956"/>
              <a:gd name="connsiteY1923" fmla="*/ 213256 h 506956"/>
              <a:gd name="connsiteX1924" fmla="*/ 214778 w 506956"/>
              <a:gd name="connsiteY1924" fmla="*/ 213256 h 506956"/>
              <a:gd name="connsiteX1925" fmla="*/ 210562 w 506956"/>
              <a:gd name="connsiteY1925" fmla="*/ 219947 h 506956"/>
              <a:gd name="connsiteX1926" fmla="*/ 206401 w 506956"/>
              <a:gd name="connsiteY1926" fmla="*/ 219947 h 506956"/>
              <a:gd name="connsiteX1927" fmla="*/ 212711 w 506956"/>
              <a:gd name="connsiteY1927" fmla="*/ 210100 h 506956"/>
              <a:gd name="connsiteX1928" fmla="*/ 206809 w 506956"/>
              <a:gd name="connsiteY1928" fmla="*/ 200907 h 506956"/>
              <a:gd name="connsiteX1929" fmla="*/ 210970 w 506956"/>
              <a:gd name="connsiteY1929" fmla="*/ 200907 h 506956"/>
              <a:gd name="connsiteX1930" fmla="*/ 214778 w 506956"/>
              <a:gd name="connsiteY1930" fmla="*/ 206891 h 506956"/>
              <a:gd name="connsiteX1931" fmla="*/ 218586 w 506956"/>
              <a:gd name="connsiteY1931" fmla="*/ 200907 h 506956"/>
              <a:gd name="connsiteX1932" fmla="*/ 222748 w 506956"/>
              <a:gd name="connsiteY1932" fmla="*/ 200907 h 506956"/>
              <a:gd name="connsiteX1933" fmla="*/ 216846 w 506956"/>
              <a:gd name="connsiteY1933" fmla="*/ 210100 h 506956"/>
              <a:gd name="connsiteX1934" fmla="*/ 223156 w 506956"/>
              <a:gd name="connsiteY1934" fmla="*/ 219947 h 506956"/>
              <a:gd name="connsiteX1935" fmla="*/ 218994 w 506956"/>
              <a:gd name="connsiteY1935" fmla="*/ 219947 h 506956"/>
              <a:gd name="connsiteX1936" fmla="*/ 214778 w 506956"/>
              <a:gd name="connsiteY1936" fmla="*/ 213256 h 506956"/>
              <a:gd name="connsiteX1937" fmla="*/ 240578 w 506956"/>
              <a:gd name="connsiteY1937" fmla="*/ 213256 h 506956"/>
              <a:gd name="connsiteX1938" fmla="*/ 236362 w 506956"/>
              <a:gd name="connsiteY1938" fmla="*/ 219947 h 506956"/>
              <a:gd name="connsiteX1939" fmla="*/ 232201 w 506956"/>
              <a:gd name="connsiteY1939" fmla="*/ 219947 h 506956"/>
              <a:gd name="connsiteX1940" fmla="*/ 238511 w 506956"/>
              <a:gd name="connsiteY1940" fmla="*/ 210100 h 506956"/>
              <a:gd name="connsiteX1941" fmla="*/ 232609 w 506956"/>
              <a:gd name="connsiteY1941" fmla="*/ 200907 h 506956"/>
              <a:gd name="connsiteX1942" fmla="*/ 236770 w 506956"/>
              <a:gd name="connsiteY1942" fmla="*/ 200907 h 506956"/>
              <a:gd name="connsiteX1943" fmla="*/ 240578 w 506956"/>
              <a:gd name="connsiteY1943" fmla="*/ 206891 h 506956"/>
              <a:gd name="connsiteX1944" fmla="*/ 244386 w 506956"/>
              <a:gd name="connsiteY1944" fmla="*/ 200907 h 506956"/>
              <a:gd name="connsiteX1945" fmla="*/ 248548 w 506956"/>
              <a:gd name="connsiteY1945" fmla="*/ 200907 h 506956"/>
              <a:gd name="connsiteX1946" fmla="*/ 242646 w 506956"/>
              <a:gd name="connsiteY1946" fmla="*/ 210100 h 506956"/>
              <a:gd name="connsiteX1947" fmla="*/ 248956 w 506956"/>
              <a:gd name="connsiteY1947" fmla="*/ 219947 h 506956"/>
              <a:gd name="connsiteX1948" fmla="*/ 244794 w 506956"/>
              <a:gd name="connsiteY1948" fmla="*/ 219947 h 506956"/>
              <a:gd name="connsiteX1949" fmla="*/ 240578 w 506956"/>
              <a:gd name="connsiteY1949" fmla="*/ 213256 h 506956"/>
              <a:gd name="connsiteX1950" fmla="*/ 266378 w 506956"/>
              <a:gd name="connsiteY1950" fmla="*/ 213256 h 506956"/>
              <a:gd name="connsiteX1951" fmla="*/ 262162 w 506956"/>
              <a:gd name="connsiteY1951" fmla="*/ 219947 h 506956"/>
              <a:gd name="connsiteX1952" fmla="*/ 258001 w 506956"/>
              <a:gd name="connsiteY1952" fmla="*/ 219947 h 506956"/>
              <a:gd name="connsiteX1953" fmla="*/ 264311 w 506956"/>
              <a:gd name="connsiteY1953" fmla="*/ 210100 h 506956"/>
              <a:gd name="connsiteX1954" fmla="*/ 258409 w 506956"/>
              <a:gd name="connsiteY1954" fmla="*/ 200907 h 506956"/>
              <a:gd name="connsiteX1955" fmla="*/ 262570 w 506956"/>
              <a:gd name="connsiteY1955" fmla="*/ 200907 h 506956"/>
              <a:gd name="connsiteX1956" fmla="*/ 266378 w 506956"/>
              <a:gd name="connsiteY1956" fmla="*/ 206891 h 506956"/>
              <a:gd name="connsiteX1957" fmla="*/ 270187 w 506956"/>
              <a:gd name="connsiteY1957" fmla="*/ 200907 h 506956"/>
              <a:gd name="connsiteX1958" fmla="*/ 274348 w 506956"/>
              <a:gd name="connsiteY1958" fmla="*/ 200907 h 506956"/>
              <a:gd name="connsiteX1959" fmla="*/ 268446 w 506956"/>
              <a:gd name="connsiteY1959" fmla="*/ 210100 h 506956"/>
              <a:gd name="connsiteX1960" fmla="*/ 274756 w 506956"/>
              <a:gd name="connsiteY1960" fmla="*/ 219947 h 506956"/>
              <a:gd name="connsiteX1961" fmla="*/ 270595 w 506956"/>
              <a:gd name="connsiteY1961" fmla="*/ 219947 h 506956"/>
              <a:gd name="connsiteX1962" fmla="*/ 266378 w 506956"/>
              <a:gd name="connsiteY1962" fmla="*/ 213256 h 506956"/>
              <a:gd name="connsiteX1963" fmla="*/ 292179 w 506956"/>
              <a:gd name="connsiteY1963" fmla="*/ 213256 h 506956"/>
              <a:gd name="connsiteX1964" fmla="*/ 287962 w 506956"/>
              <a:gd name="connsiteY1964" fmla="*/ 219947 h 506956"/>
              <a:gd name="connsiteX1965" fmla="*/ 283801 w 506956"/>
              <a:gd name="connsiteY1965" fmla="*/ 219947 h 506956"/>
              <a:gd name="connsiteX1966" fmla="*/ 290111 w 506956"/>
              <a:gd name="connsiteY1966" fmla="*/ 210100 h 506956"/>
              <a:gd name="connsiteX1967" fmla="*/ 284209 w 506956"/>
              <a:gd name="connsiteY1967" fmla="*/ 200907 h 506956"/>
              <a:gd name="connsiteX1968" fmla="*/ 288370 w 506956"/>
              <a:gd name="connsiteY1968" fmla="*/ 200907 h 506956"/>
              <a:gd name="connsiteX1969" fmla="*/ 292179 w 506956"/>
              <a:gd name="connsiteY1969" fmla="*/ 206891 h 506956"/>
              <a:gd name="connsiteX1970" fmla="*/ 295987 w 506956"/>
              <a:gd name="connsiteY1970" fmla="*/ 200907 h 506956"/>
              <a:gd name="connsiteX1971" fmla="*/ 300148 w 506956"/>
              <a:gd name="connsiteY1971" fmla="*/ 200907 h 506956"/>
              <a:gd name="connsiteX1972" fmla="*/ 294246 w 506956"/>
              <a:gd name="connsiteY1972" fmla="*/ 210100 h 506956"/>
              <a:gd name="connsiteX1973" fmla="*/ 300556 w 506956"/>
              <a:gd name="connsiteY1973" fmla="*/ 219947 h 506956"/>
              <a:gd name="connsiteX1974" fmla="*/ 296395 w 506956"/>
              <a:gd name="connsiteY1974" fmla="*/ 219947 h 506956"/>
              <a:gd name="connsiteX1975" fmla="*/ 292179 w 506956"/>
              <a:gd name="connsiteY1975" fmla="*/ 213256 h 506956"/>
              <a:gd name="connsiteX1976" fmla="*/ 317979 w 506956"/>
              <a:gd name="connsiteY1976" fmla="*/ 213256 h 506956"/>
              <a:gd name="connsiteX1977" fmla="*/ 313762 w 506956"/>
              <a:gd name="connsiteY1977" fmla="*/ 219947 h 506956"/>
              <a:gd name="connsiteX1978" fmla="*/ 309601 w 506956"/>
              <a:gd name="connsiteY1978" fmla="*/ 219947 h 506956"/>
              <a:gd name="connsiteX1979" fmla="*/ 315911 w 506956"/>
              <a:gd name="connsiteY1979" fmla="*/ 210100 h 506956"/>
              <a:gd name="connsiteX1980" fmla="*/ 310009 w 506956"/>
              <a:gd name="connsiteY1980" fmla="*/ 200907 h 506956"/>
              <a:gd name="connsiteX1981" fmla="*/ 314170 w 506956"/>
              <a:gd name="connsiteY1981" fmla="*/ 200907 h 506956"/>
              <a:gd name="connsiteX1982" fmla="*/ 317979 w 506956"/>
              <a:gd name="connsiteY1982" fmla="*/ 206891 h 506956"/>
              <a:gd name="connsiteX1983" fmla="*/ 321787 w 506956"/>
              <a:gd name="connsiteY1983" fmla="*/ 200907 h 506956"/>
              <a:gd name="connsiteX1984" fmla="*/ 325948 w 506956"/>
              <a:gd name="connsiteY1984" fmla="*/ 200907 h 506956"/>
              <a:gd name="connsiteX1985" fmla="*/ 320046 w 506956"/>
              <a:gd name="connsiteY1985" fmla="*/ 210100 h 506956"/>
              <a:gd name="connsiteX1986" fmla="*/ 326356 w 506956"/>
              <a:gd name="connsiteY1986" fmla="*/ 219947 h 506956"/>
              <a:gd name="connsiteX1987" fmla="*/ 322195 w 506956"/>
              <a:gd name="connsiteY1987" fmla="*/ 219947 h 506956"/>
              <a:gd name="connsiteX1988" fmla="*/ 317979 w 506956"/>
              <a:gd name="connsiteY1988" fmla="*/ 213256 h 506956"/>
              <a:gd name="connsiteX1989" fmla="*/ 343779 w 506956"/>
              <a:gd name="connsiteY1989" fmla="*/ 213256 h 506956"/>
              <a:gd name="connsiteX1990" fmla="*/ 339563 w 506956"/>
              <a:gd name="connsiteY1990" fmla="*/ 219947 h 506956"/>
              <a:gd name="connsiteX1991" fmla="*/ 335401 w 506956"/>
              <a:gd name="connsiteY1991" fmla="*/ 219947 h 506956"/>
              <a:gd name="connsiteX1992" fmla="*/ 341711 w 506956"/>
              <a:gd name="connsiteY1992" fmla="*/ 210100 h 506956"/>
              <a:gd name="connsiteX1993" fmla="*/ 335809 w 506956"/>
              <a:gd name="connsiteY1993" fmla="*/ 200907 h 506956"/>
              <a:gd name="connsiteX1994" fmla="*/ 339971 w 506956"/>
              <a:gd name="connsiteY1994" fmla="*/ 200907 h 506956"/>
              <a:gd name="connsiteX1995" fmla="*/ 343779 w 506956"/>
              <a:gd name="connsiteY1995" fmla="*/ 206891 h 506956"/>
              <a:gd name="connsiteX1996" fmla="*/ 347587 w 506956"/>
              <a:gd name="connsiteY1996" fmla="*/ 200907 h 506956"/>
              <a:gd name="connsiteX1997" fmla="*/ 351748 w 506956"/>
              <a:gd name="connsiteY1997" fmla="*/ 200907 h 506956"/>
              <a:gd name="connsiteX1998" fmla="*/ 345846 w 506956"/>
              <a:gd name="connsiteY1998" fmla="*/ 210100 h 506956"/>
              <a:gd name="connsiteX1999" fmla="*/ 352156 w 506956"/>
              <a:gd name="connsiteY1999" fmla="*/ 219947 h 506956"/>
              <a:gd name="connsiteX2000" fmla="*/ 347995 w 506956"/>
              <a:gd name="connsiteY2000" fmla="*/ 219947 h 506956"/>
              <a:gd name="connsiteX2001" fmla="*/ 343779 w 506956"/>
              <a:gd name="connsiteY2001" fmla="*/ 213256 h 506956"/>
              <a:gd name="connsiteX2002" fmla="*/ 369579 w 506956"/>
              <a:gd name="connsiteY2002" fmla="*/ 213256 h 506956"/>
              <a:gd name="connsiteX2003" fmla="*/ 365363 w 506956"/>
              <a:gd name="connsiteY2003" fmla="*/ 219947 h 506956"/>
              <a:gd name="connsiteX2004" fmla="*/ 361201 w 506956"/>
              <a:gd name="connsiteY2004" fmla="*/ 219947 h 506956"/>
              <a:gd name="connsiteX2005" fmla="*/ 367511 w 506956"/>
              <a:gd name="connsiteY2005" fmla="*/ 210100 h 506956"/>
              <a:gd name="connsiteX2006" fmla="*/ 361609 w 506956"/>
              <a:gd name="connsiteY2006" fmla="*/ 200907 h 506956"/>
              <a:gd name="connsiteX2007" fmla="*/ 365771 w 506956"/>
              <a:gd name="connsiteY2007" fmla="*/ 200907 h 506956"/>
              <a:gd name="connsiteX2008" fmla="*/ 369579 w 506956"/>
              <a:gd name="connsiteY2008" fmla="*/ 206891 h 506956"/>
              <a:gd name="connsiteX2009" fmla="*/ 373387 w 506956"/>
              <a:gd name="connsiteY2009" fmla="*/ 200907 h 506956"/>
              <a:gd name="connsiteX2010" fmla="*/ 377548 w 506956"/>
              <a:gd name="connsiteY2010" fmla="*/ 200907 h 506956"/>
              <a:gd name="connsiteX2011" fmla="*/ 371646 w 506956"/>
              <a:gd name="connsiteY2011" fmla="*/ 210100 h 506956"/>
              <a:gd name="connsiteX2012" fmla="*/ 377956 w 506956"/>
              <a:gd name="connsiteY2012" fmla="*/ 219947 h 506956"/>
              <a:gd name="connsiteX2013" fmla="*/ 373795 w 506956"/>
              <a:gd name="connsiteY2013" fmla="*/ 219947 h 506956"/>
              <a:gd name="connsiteX2014" fmla="*/ 369579 w 506956"/>
              <a:gd name="connsiteY2014" fmla="*/ 213256 h 506956"/>
              <a:gd name="connsiteX2015" fmla="*/ 395379 w 506956"/>
              <a:gd name="connsiteY2015" fmla="*/ 213256 h 506956"/>
              <a:gd name="connsiteX2016" fmla="*/ 391163 w 506956"/>
              <a:gd name="connsiteY2016" fmla="*/ 219947 h 506956"/>
              <a:gd name="connsiteX2017" fmla="*/ 387001 w 506956"/>
              <a:gd name="connsiteY2017" fmla="*/ 219947 h 506956"/>
              <a:gd name="connsiteX2018" fmla="*/ 393312 w 506956"/>
              <a:gd name="connsiteY2018" fmla="*/ 210100 h 506956"/>
              <a:gd name="connsiteX2019" fmla="*/ 387409 w 506956"/>
              <a:gd name="connsiteY2019" fmla="*/ 200907 h 506956"/>
              <a:gd name="connsiteX2020" fmla="*/ 391571 w 506956"/>
              <a:gd name="connsiteY2020" fmla="*/ 200907 h 506956"/>
              <a:gd name="connsiteX2021" fmla="*/ 395379 w 506956"/>
              <a:gd name="connsiteY2021" fmla="*/ 206891 h 506956"/>
              <a:gd name="connsiteX2022" fmla="*/ 399187 w 506956"/>
              <a:gd name="connsiteY2022" fmla="*/ 200907 h 506956"/>
              <a:gd name="connsiteX2023" fmla="*/ 403348 w 506956"/>
              <a:gd name="connsiteY2023" fmla="*/ 200907 h 506956"/>
              <a:gd name="connsiteX2024" fmla="*/ 397446 w 506956"/>
              <a:gd name="connsiteY2024" fmla="*/ 210100 h 506956"/>
              <a:gd name="connsiteX2025" fmla="*/ 403756 w 506956"/>
              <a:gd name="connsiteY2025" fmla="*/ 219947 h 506956"/>
              <a:gd name="connsiteX2026" fmla="*/ 399595 w 506956"/>
              <a:gd name="connsiteY2026" fmla="*/ 219947 h 506956"/>
              <a:gd name="connsiteX2027" fmla="*/ 395379 w 506956"/>
              <a:gd name="connsiteY2027" fmla="*/ 213256 h 506956"/>
              <a:gd name="connsiteX2028" fmla="*/ 421179 w 506956"/>
              <a:gd name="connsiteY2028" fmla="*/ 213256 h 506956"/>
              <a:gd name="connsiteX2029" fmla="*/ 416963 w 506956"/>
              <a:gd name="connsiteY2029" fmla="*/ 219947 h 506956"/>
              <a:gd name="connsiteX2030" fmla="*/ 412801 w 506956"/>
              <a:gd name="connsiteY2030" fmla="*/ 219947 h 506956"/>
              <a:gd name="connsiteX2031" fmla="*/ 419112 w 506956"/>
              <a:gd name="connsiteY2031" fmla="*/ 210100 h 506956"/>
              <a:gd name="connsiteX2032" fmla="*/ 413209 w 506956"/>
              <a:gd name="connsiteY2032" fmla="*/ 200907 h 506956"/>
              <a:gd name="connsiteX2033" fmla="*/ 417371 w 506956"/>
              <a:gd name="connsiteY2033" fmla="*/ 200907 h 506956"/>
              <a:gd name="connsiteX2034" fmla="*/ 421179 w 506956"/>
              <a:gd name="connsiteY2034" fmla="*/ 206891 h 506956"/>
              <a:gd name="connsiteX2035" fmla="*/ 424987 w 506956"/>
              <a:gd name="connsiteY2035" fmla="*/ 200907 h 506956"/>
              <a:gd name="connsiteX2036" fmla="*/ 429149 w 506956"/>
              <a:gd name="connsiteY2036" fmla="*/ 200907 h 506956"/>
              <a:gd name="connsiteX2037" fmla="*/ 423246 w 506956"/>
              <a:gd name="connsiteY2037" fmla="*/ 210100 h 506956"/>
              <a:gd name="connsiteX2038" fmla="*/ 429557 w 506956"/>
              <a:gd name="connsiteY2038" fmla="*/ 219947 h 506956"/>
              <a:gd name="connsiteX2039" fmla="*/ 425395 w 506956"/>
              <a:gd name="connsiteY2039" fmla="*/ 219947 h 506956"/>
              <a:gd name="connsiteX2040" fmla="*/ 421179 w 506956"/>
              <a:gd name="connsiteY2040" fmla="*/ 213256 h 506956"/>
              <a:gd name="connsiteX2041" fmla="*/ 446979 w 506956"/>
              <a:gd name="connsiteY2041" fmla="*/ 213256 h 506956"/>
              <a:gd name="connsiteX2042" fmla="*/ 442763 w 506956"/>
              <a:gd name="connsiteY2042" fmla="*/ 219947 h 506956"/>
              <a:gd name="connsiteX2043" fmla="*/ 438601 w 506956"/>
              <a:gd name="connsiteY2043" fmla="*/ 219947 h 506956"/>
              <a:gd name="connsiteX2044" fmla="*/ 444912 w 506956"/>
              <a:gd name="connsiteY2044" fmla="*/ 210100 h 506956"/>
              <a:gd name="connsiteX2045" fmla="*/ 439009 w 506956"/>
              <a:gd name="connsiteY2045" fmla="*/ 200907 h 506956"/>
              <a:gd name="connsiteX2046" fmla="*/ 443171 w 506956"/>
              <a:gd name="connsiteY2046" fmla="*/ 200907 h 506956"/>
              <a:gd name="connsiteX2047" fmla="*/ 446979 w 506956"/>
              <a:gd name="connsiteY2047" fmla="*/ 206891 h 506956"/>
              <a:gd name="connsiteX2048" fmla="*/ 450787 w 506956"/>
              <a:gd name="connsiteY2048" fmla="*/ 200907 h 506956"/>
              <a:gd name="connsiteX2049" fmla="*/ 454949 w 506956"/>
              <a:gd name="connsiteY2049" fmla="*/ 200907 h 506956"/>
              <a:gd name="connsiteX2050" fmla="*/ 449046 w 506956"/>
              <a:gd name="connsiteY2050" fmla="*/ 210100 h 506956"/>
              <a:gd name="connsiteX2051" fmla="*/ 455357 w 506956"/>
              <a:gd name="connsiteY2051" fmla="*/ 219947 h 506956"/>
              <a:gd name="connsiteX2052" fmla="*/ 451195 w 506956"/>
              <a:gd name="connsiteY2052" fmla="*/ 219947 h 506956"/>
              <a:gd name="connsiteX2053" fmla="*/ 446979 w 506956"/>
              <a:gd name="connsiteY2053" fmla="*/ 213256 h 506956"/>
              <a:gd name="connsiteX2054" fmla="*/ 472779 w 506956"/>
              <a:gd name="connsiteY2054" fmla="*/ 213256 h 506956"/>
              <a:gd name="connsiteX2055" fmla="*/ 468563 w 506956"/>
              <a:gd name="connsiteY2055" fmla="*/ 219947 h 506956"/>
              <a:gd name="connsiteX2056" fmla="*/ 464401 w 506956"/>
              <a:gd name="connsiteY2056" fmla="*/ 219947 h 506956"/>
              <a:gd name="connsiteX2057" fmla="*/ 470712 w 506956"/>
              <a:gd name="connsiteY2057" fmla="*/ 210100 h 506956"/>
              <a:gd name="connsiteX2058" fmla="*/ 464809 w 506956"/>
              <a:gd name="connsiteY2058" fmla="*/ 200907 h 506956"/>
              <a:gd name="connsiteX2059" fmla="*/ 468971 w 506956"/>
              <a:gd name="connsiteY2059" fmla="*/ 200907 h 506956"/>
              <a:gd name="connsiteX2060" fmla="*/ 472779 w 506956"/>
              <a:gd name="connsiteY2060" fmla="*/ 206891 h 506956"/>
              <a:gd name="connsiteX2061" fmla="*/ 476587 w 506956"/>
              <a:gd name="connsiteY2061" fmla="*/ 200907 h 506956"/>
              <a:gd name="connsiteX2062" fmla="*/ 480749 w 506956"/>
              <a:gd name="connsiteY2062" fmla="*/ 200907 h 506956"/>
              <a:gd name="connsiteX2063" fmla="*/ 474846 w 506956"/>
              <a:gd name="connsiteY2063" fmla="*/ 210100 h 506956"/>
              <a:gd name="connsiteX2064" fmla="*/ 481157 w 506956"/>
              <a:gd name="connsiteY2064" fmla="*/ 219947 h 506956"/>
              <a:gd name="connsiteX2065" fmla="*/ 476995 w 506956"/>
              <a:gd name="connsiteY2065" fmla="*/ 219947 h 506956"/>
              <a:gd name="connsiteX2066" fmla="*/ 472779 w 506956"/>
              <a:gd name="connsiteY2066" fmla="*/ 213256 h 506956"/>
              <a:gd name="connsiteX2067" fmla="*/ 498579 w 506956"/>
              <a:gd name="connsiteY2067" fmla="*/ 213256 h 506956"/>
              <a:gd name="connsiteX2068" fmla="*/ 494363 w 506956"/>
              <a:gd name="connsiteY2068" fmla="*/ 219947 h 506956"/>
              <a:gd name="connsiteX2069" fmla="*/ 490201 w 506956"/>
              <a:gd name="connsiteY2069" fmla="*/ 219947 h 506956"/>
              <a:gd name="connsiteX2070" fmla="*/ 496512 w 506956"/>
              <a:gd name="connsiteY2070" fmla="*/ 210100 h 506956"/>
              <a:gd name="connsiteX2071" fmla="*/ 490609 w 506956"/>
              <a:gd name="connsiteY2071" fmla="*/ 200907 h 506956"/>
              <a:gd name="connsiteX2072" fmla="*/ 494771 w 506956"/>
              <a:gd name="connsiteY2072" fmla="*/ 200907 h 506956"/>
              <a:gd name="connsiteX2073" fmla="*/ 498579 w 506956"/>
              <a:gd name="connsiteY2073" fmla="*/ 206891 h 506956"/>
              <a:gd name="connsiteX2074" fmla="*/ 502387 w 506956"/>
              <a:gd name="connsiteY2074" fmla="*/ 200907 h 506956"/>
              <a:gd name="connsiteX2075" fmla="*/ 506549 w 506956"/>
              <a:gd name="connsiteY2075" fmla="*/ 200907 h 506956"/>
              <a:gd name="connsiteX2076" fmla="*/ 500646 w 506956"/>
              <a:gd name="connsiteY2076" fmla="*/ 210100 h 506956"/>
              <a:gd name="connsiteX2077" fmla="*/ 506957 w 506956"/>
              <a:gd name="connsiteY2077" fmla="*/ 219947 h 506956"/>
              <a:gd name="connsiteX2078" fmla="*/ 502795 w 506956"/>
              <a:gd name="connsiteY2078" fmla="*/ 219947 h 506956"/>
              <a:gd name="connsiteX2079" fmla="*/ 498579 w 506956"/>
              <a:gd name="connsiteY2079" fmla="*/ 213256 h 506956"/>
              <a:gd name="connsiteX2080" fmla="*/ 8378 w 506956"/>
              <a:gd name="connsiteY2080" fmla="*/ 241957 h 506956"/>
              <a:gd name="connsiteX2081" fmla="*/ 4162 w 506956"/>
              <a:gd name="connsiteY2081" fmla="*/ 248648 h 506956"/>
              <a:gd name="connsiteX2082" fmla="*/ 0 w 506956"/>
              <a:gd name="connsiteY2082" fmla="*/ 248648 h 506956"/>
              <a:gd name="connsiteX2083" fmla="*/ 6310 w 506956"/>
              <a:gd name="connsiteY2083" fmla="*/ 238802 h 506956"/>
              <a:gd name="connsiteX2084" fmla="*/ 408 w 506956"/>
              <a:gd name="connsiteY2084" fmla="*/ 229608 h 506956"/>
              <a:gd name="connsiteX2085" fmla="*/ 4570 w 506956"/>
              <a:gd name="connsiteY2085" fmla="*/ 229608 h 506956"/>
              <a:gd name="connsiteX2086" fmla="*/ 8378 w 506956"/>
              <a:gd name="connsiteY2086" fmla="*/ 235592 h 506956"/>
              <a:gd name="connsiteX2087" fmla="*/ 12186 w 506956"/>
              <a:gd name="connsiteY2087" fmla="*/ 229608 h 506956"/>
              <a:gd name="connsiteX2088" fmla="*/ 16347 w 506956"/>
              <a:gd name="connsiteY2088" fmla="*/ 229608 h 506956"/>
              <a:gd name="connsiteX2089" fmla="*/ 10445 w 506956"/>
              <a:gd name="connsiteY2089" fmla="*/ 238802 h 506956"/>
              <a:gd name="connsiteX2090" fmla="*/ 16755 w 506956"/>
              <a:gd name="connsiteY2090" fmla="*/ 248648 h 506956"/>
              <a:gd name="connsiteX2091" fmla="*/ 12594 w 506956"/>
              <a:gd name="connsiteY2091" fmla="*/ 248648 h 506956"/>
              <a:gd name="connsiteX2092" fmla="*/ 8378 w 506956"/>
              <a:gd name="connsiteY2092" fmla="*/ 241957 h 506956"/>
              <a:gd name="connsiteX2093" fmla="*/ 34178 w 506956"/>
              <a:gd name="connsiteY2093" fmla="*/ 241957 h 506956"/>
              <a:gd name="connsiteX2094" fmla="*/ 29962 w 506956"/>
              <a:gd name="connsiteY2094" fmla="*/ 248648 h 506956"/>
              <a:gd name="connsiteX2095" fmla="*/ 25800 w 506956"/>
              <a:gd name="connsiteY2095" fmla="*/ 248648 h 506956"/>
              <a:gd name="connsiteX2096" fmla="*/ 32110 w 506956"/>
              <a:gd name="connsiteY2096" fmla="*/ 238802 h 506956"/>
              <a:gd name="connsiteX2097" fmla="*/ 26208 w 506956"/>
              <a:gd name="connsiteY2097" fmla="*/ 229608 h 506956"/>
              <a:gd name="connsiteX2098" fmla="*/ 30370 w 506956"/>
              <a:gd name="connsiteY2098" fmla="*/ 229608 h 506956"/>
              <a:gd name="connsiteX2099" fmla="*/ 34178 w 506956"/>
              <a:gd name="connsiteY2099" fmla="*/ 235592 h 506956"/>
              <a:gd name="connsiteX2100" fmla="*/ 37986 w 506956"/>
              <a:gd name="connsiteY2100" fmla="*/ 229608 h 506956"/>
              <a:gd name="connsiteX2101" fmla="*/ 42147 w 506956"/>
              <a:gd name="connsiteY2101" fmla="*/ 229608 h 506956"/>
              <a:gd name="connsiteX2102" fmla="*/ 36245 w 506956"/>
              <a:gd name="connsiteY2102" fmla="*/ 238802 h 506956"/>
              <a:gd name="connsiteX2103" fmla="*/ 42555 w 506956"/>
              <a:gd name="connsiteY2103" fmla="*/ 248648 h 506956"/>
              <a:gd name="connsiteX2104" fmla="*/ 38394 w 506956"/>
              <a:gd name="connsiteY2104" fmla="*/ 248648 h 506956"/>
              <a:gd name="connsiteX2105" fmla="*/ 34178 w 506956"/>
              <a:gd name="connsiteY2105" fmla="*/ 241957 h 506956"/>
              <a:gd name="connsiteX2106" fmla="*/ 59978 w 506956"/>
              <a:gd name="connsiteY2106" fmla="*/ 241957 h 506956"/>
              <a:gd name="connsiteX2107" fmla="*/ 55762 w 506956"/>
              <a:gd name="connsiteY2107" fmla="*/ 248648 h 506956"/>
              <a:gd name="connsiteX2108" fmla="*/ 51600 w 506956"/>
              <a:gd name="connsiteY2108" fmla="*/ 248648 h 506956"/>
              <a:gd name="connsiteX2109" fmla="*/ 57911 w 506956"/>
              <a:gd name="connsiteY2109" fmla="*/ 238802 h 506956"/>
              <a:gd name="connsiteX2110" fmla="*/ 52008 w 506956"/>
              <a:gd name="connsiteY2110" fmla="*/ 229608 h 506956"/>
              <a:gd name="connsiteX2111" fmla="*/ 56170 w 506956"/>
              <a:gd name="connsiteY2111" fmla="*/ 229608 h 506956"/>
              <a:gd name="connsiteX2112" fmla="*/ 59978 w 506956"/>
              <a:gd name="connsiteY2112" fmla="*/ 235592 h 506956"/>
              <a:gd name="connsiteX2113" fmla="*/ 63786 w 506956"/>
              <a:gd name="connsiteY2113" fmla="*/ 229608 h 506956"/>
              <a:gd name="connsiteX2114" fmla="*/ 67948 w 506956"/>
              <a:gd name="connsiteY2114" fmla="*/ 229608 h 506956"/>
              <a:gd name="connsiteX2115" fmla="*/ 62045 w 506956"/>
              <a:gd name="connsiteY2115" fmla="*/ 238802 h 506956"/>
              <a:gd name="connsiteX2116" fmla="*/ 68356 w 506956"/>
              <a:gd name="connsiteY2116" fmla="*/ 248648 h 506956"/>
              <a:gd name="connsiteX2117" fmla="*/ 64194 w 506956"/>
              <a:gd name="connsiteY2117" fmla="*/ 248648 h 506956"/>
              <a:gd name="connsiteX2118" fmla="*/ 59978 w 506956"/>
              <a:gd name="connsiteY2118" fmla="*/ 241957 h 506956"/>
              <a:gd name="connsiteX2119" fmla="*/ 85778 w 506956"/>
              <a:gd name="connsiteY2119" fmla="*/ 241957 h 506956"/>
              <a:gd name="connsiteX2120" fmla="*/ 81562 w 506956"/>
              <a:gd name="connsiteY2120" fmla="*/ 248648 h 506956"/>
              <a:gd name="connsiteX2121" fmla="*/ 77400 w 506956"/>
              <a:gd name="connsiteY2121" fmla="*/ 248648 h 506956"/>
              <a:gd name="connsiteX2122" fmla="*/ 83711 w 506956"/>
              <a:gd name="connsiteY2122" fmla="*/ 238802 h 506956"/>
              <a:gd name="connsiteX2123" fmla="*/ 77808 w 506956"/>
              <a:gd name="connsiteY2123" fmla="*/ 229608 h 506956"/>
              <a:gd name="connsiteX2124" fmla="*/ 81970 w 506956"/>
              <a:gd name="connsiteY2124" fmla="*/ 229608 h 506956"/>
              <a:gd name="connsiteX2125" fmla="*/ 85778 w 506956"/>
              <a:gd name="connsiteY2125" fmla="*/ 235592 h 506956"/>
              <a:gd name="connsiteX2126" fmla="*/ 89586 w 506956"/>
              <a:gd name="connsiteY2126" fmla="*/ 229608 h 506956"/>
              <a:gd name="connsiteX2127" fmla="*/ 93748 w 506956"/>
              <a:gd name="connsiteY2127" fmla="*/ 229608 h 506956"/>
              <a:gd name="connsiteX2128" fmla="*/ 87845 w 506956"/>
              <a:gd name="connsiteY2128" fmla="*/ 238802 h 506956"/>
              <a:gd name="connsiteX2129" fmla="*/ 94156 w 506956"/>
              <a:gd name="connsiteY2129" fmla="*/ 248648 h 506956"/>
              <a:gd name="connsiteX2130" fmla="*/ 89994 w 506956"/>
              <a:gd name="connsiteY2130" fmla="*/ 248648 h 506956"/>
              <a:gd name="connsiteX2131" fmla="*/ 85778 w 506956"/>
              <a:gd name="connsiteY2131" fmla="*/ 241957 h 506956"/>
              <a:gd name="connsiteX2132" fmla="*/ 111578 w 506956"/>
              <a:gd name="connsiteY2132" fmla="*/ 241957 h 506956"/>
              <a:gd name="connsiteX2133" fmla="*/ 107362 w 506956"/>
              <a:gd name="connsiteY2133" fmla="*/ 248648 h 506956"/>
              <a:gd name="connsiteX2134" fmla="*/ 103200 w 506956"/>
              <a:gd name="connsiteY2134" fmla="*/ 248648 h 506956"/>
              <a:gd name="connsiteX2135" fmla="*/ 109511 w 506956"/>
              <a:gd name="connsiteY2135" fmla="*/ 238802 h 506956"/>
              <a:gd name="connsiteX2136" fmla="*/ 103608 w 506956"/>
              <a:gd name="connsiteY2136" fmla="*/ 229608 h 506956"/>
              <a:gd name="connsiteX2137" fmla="*/ 107770 w 506956"/>
              <a:gd name="connsiteY2137" fmla="*/ 229608 h 506956"/>
              <a:gd name="connsiteX2138" fmla="*/ 111578 w 506956"/>
              <a:gd name="connsiteY2138" fmla="*/ 235592 h 506956"/>
              <a:gd name="connsiteX2139" fmla="*/ 115386 w 506956"/>
              <a:gd name="connsiteY2139" fmla="*/ 229608 h 506956"/>
              <a:gd name="connsiteX2140" fmla="*/ 119548 w 506956"/>
              <a:gd name="connsiteY2140" fmla="*/ 229608 h 506956"/>
              <a:gd name="connsiteX2141" fmla="*/ 113645 w 506956"/>
              <a:gd name="connsiteY2141" fmla="*/ 238802 h 506956"/>
              <a:gd name="connsiteX2142" fmla="*/ 119956 w 506956"/>
              <a:gd name="connsiteY2142" fmla="*/ 248648 h 506956"/>
              <a:gd name="connsiteX2143" fmla="*/ 115794 w 506956"/>
              <a:gd name="connsiteY2143" fmla="*/ 248648 h 506956"/>
              <a:gd name="connsiteX2144" fmla="*/ 111578 w 506956"/>
              <a:gd name="connsiteY2144" fmla="*/ 241957 h 506956"/>
              <a:gd name="connsiteX2145" fmla="*/ 137378 w 506956"/>
              <a:gd name="connsiteY2145" fmla="*/ 241957 h 506956"/>
              <a:gd name="connsiteX2146" fmla="*/ 133162 w 506956"/>
              <a:gd name="connsiteY2146" fmla="*/ 248648 h 506956"/>
              <a:gd name="connsiteX2147" fmla="*/ 129000 w 506956"/>
              <a:gd name="connsiteY2147" fmla="*/ 248648 h 506956"/>
              <a:gd name="connsiteX2148" fmla="*/ 135311 w 506956"/>
              <a:gd name="connsiteY2148" fmla="*/ 238802 h 506956"/>
              <a:gd name="connsiteX2149" fmla="*/ 129408 w 506956"/>
              <a:gd name="connsiteY2149" fmla="*/ 229608 h 506956"/>
              <a:gd name="connsiteX2150" fmla="*/ 133570 w 506956"/>
              <a:gd name="connsiteY2150" fmla="*/ 229608 h 506956"/>
              <a:gd name="connsiteX2151" fmla="*/ 137378 w 506956"/>
              <a:gd name="connsiteY2151" fmla="*/ 235592 h 506956"/>
              <a:gd name="connsiteX2152" fmla="*/ 141186 w 506956"/>
              <a:gd name="connsiteY2152" fmla="*/ 229608 h 506956"/>
              <a:gd name="connsiteX2153" fmla="*/ 145348 w 506956"/>
              <a:gd name="connsiteY2153" fmla="*/ 229608 h 506956"/>
              <a:gd name="connsiteX2154" fmla="*/ 139445 w 506956"/>
              <a:gd name="connsiteY2154" fmla="*/ 238802 h 506956"/>
              <a:gd name="connsiteX2155" fmla="*/ 145756 w 506956"/>
              <a:gd name="connsiteY2155" fmla="*/ 248648 h 506956"/>
              <a:gd name="connsiteX2156" fmla="*/ 141594 w 506956"/>
              <a:gd name="connsiteY2156" fmla="*/ 248648 h 506956"/>
              <a:gd name="connsiteX2157" fmla="*/ 137378 w 506956"/>
              <a:gd name="connsiteY2157" fmla="*/ 241957 h 506956"/>
              <a:gd name="connsiteX2158" fmla="*/ 163178 w 506956"/>
              <a:gd name="connsiteY2158" fmla="*/ 241957 h 506956"/>
              <a:gd name="connsiteX2159" fmla="*/ 158962 w 506956"/>
              <a:gd name="connsiteY2159" fmla="*/ 248648 h 506956"/>
              <a:gd name="connsiteX2160" fmla="*/ 154800 w 506956"/>
              <a:gd name="connsiteY2160" fmla="*/ 248648 h 506956"/>
              <a:gd name="connsiteX2161" fmla="*/ 161111 w 506956"/>
              <a:gd name="connsiteY2161" fmla="*/ 238802 h 506956"/>
              <a:gd name="connsiteX2162" fmla="*/ 155208 w 506956"/>
              <a:gd name="connsiteY2162" fmla="*/ 229608 h 506956"/>
              <a:gd name="connsiteX2163" fmla="*/ 159370 w 506956"/>
              <a:gd name="connsiteY2163" fmla="*/ 229608 h 506956"/>
              <a:gd name="connsiteX2164" fmla="*/ 163178 w 506956"/>
              <a:gd name="connsiteY2164" fmla="*/ 235592 h 506956"/>
              <a:gd name="connsiteX2165" fmla="*/ 166986 w 506956"/>
              <a:gd name="connsiteY2165" fmla="*/ 229608 h 506956"/>
              <a:gd name="connsiteX2166" fmla="*/ 171148 w 506956"/>
              <a:gd name="connsiteY2166" fmla="*/ 229608 h 506956"/>
              <a:gd name="connsiteX2167" fmla="*/ 165245 w 506956"/>
              <a:gd name="connsiteY2167" fmla="*/ 238802 h 506956"/>
              <a:gd name="connsiteX2168" fmla="*/ 171556 w 506956"/>
              <a:gd name="connsiteY2168" fmla="*/ 248648 h 506956"/>
              <a:gd name="connsiteX2169" fmla="*/ 167394 w 506956"/>
              <a:gd name="connsiteY2169" fmla="*/ 248648 h 506956"/>
              <a:gd name="connsiteX2170" fmla="*/ 163178 w 506956"/>
              <a:gd name="connsiteY2170" fmla="*/ 241957 h 506956"/>
              <a:gd name="connsiteX2171" fmla="*/ 188978 w 506956"/>
              <a:gd name="connsiteY2171" fmla="*/ 241957 h 506956"/>
              <a:gd name="connsiteX2172" fmla="*/ 184762 w 506956"/>
              <a:gd name="connsiteY2172" fmla="*/ 248648 h 506956"/>
              <a:gd name="connsiteX2173" fmla="*/ 180601 w 506956"/>
              <a:gd name="connsiteY2173" fmla="*/ 248648 h 506956"/>
              <a:gd name="connsiteX2174" fmla="*/ 186911 w 506956"/>
              <a:gd name="connsiteY2174" fmla="*/ 238802 h 506956"/>
              <a:gd name="connsiteX2175" fmla="*/ 181009 w 506956"/>
              <a:gd name="connsiteY2175" fmla="*/ 229608 h 506956"/>
              <a:gd name="connsiteX2176" fmla="*/ 185170 w 506956"/>
              <a:gd name="connsiteY2176" fmla="*/ 229608 h 506956"/>
              <a:gd name="connsiteX2177" fmla="*/ 188978 w 506956"/>
              <a:gd name="connsiteY2177" fmla="*/ 235592 h 506956"/>
              <a:gd name="connsiteX2178" fmla="*/ 192786 w 506956"/>
              <a:gd name="connsiteY2178" fmla="*/ 229608 h 506956"/>
              <a:gd name="connsiteX2179" fmla="*/ 196948 w 506956"/>
              <a:gd name="connsiteY2179" fmla="*/ 229608 h 506956"/>
              <a:gd name="connsiteX2180" fmla="*/ 191045 w 506956"/>
              <a:gd name="connsiteY2180" fmla="*/ 238802 h 506956"/>
              <a:gd name="connsiteX2181" fmla="*/ 197356 w 506956"/>
              <a:gd name="connsiteY2181" fmla="*/ 248648 h 506956"/>
              <a:gd name="connsiteX2182" fmla="*/ 193194 w 506956"/>
              <a:gd name="connsiteY2182" fmla="*/ 248648 h 506956"/>
              <a:gd name="connsiteX2183" fmla="*/ 188978 w 506956"/>
              <a:gd name="connsiteY2183" fmla="*/ 241957 h 506956"/>
              <a:gd name="connsiteX2184" fmla="*/ 214778 w 506956"/>
              <a:gd name="connsiteY2184" fmla="*/ 241957 h 506956"/>
              <a:gd name="connsiteX2185" fmla="*/ 210562 w 506956"/>
              <a:gd name="connsiteY2185" fmla="*/ 248648 h 506956"/>
              <a:gd name="connsiteX2186" fmla="*/ 206401 w 506956"/>
              <a:gd name="connsiteY2186" fmla="*/ 248648 h 506956"/>
              <a:gd name="connsiteX2187" fmla="*/ 212711 w 506956"/>
              <a:gd name="connsiteY2187" fmla="*/ 238802 h 506956"/>
              <a:gd name="connsiteX2188" fmla="*/ 206809 w 506956"/>
              <a:gd name="connsiteY2188" fmla="*/ 229608 h 506956"/>
              <a:gd name="connsiteX2189" fmla="*/ 210970 w 506956"/>
              <a:gd name="connsiteY2189" fmla="*/ 229608 h 506956"/>
              <a:gd name="connsiteX2190" fmla="*/ 214778 w 506956"/>
              <a:gd name="connsiteY2190" fmla="*/ 235592 h 506956"/>
              <a:gd name="connsiteX2191" fmla="*/ 218586 w 506956"/>
              <a:gd name="connsiteY2191" fmla="*/ 229608 h 506956"/>
              <a:gd name="connsiteX2192" fmla="*/ 222748 w 506956"/>
              <a:gd name="connsiteY2192" fmla="*/ 229608 h 506956"/>
              <a:gd name="connsiteX2193" fmla="*/ 216846 w 506956"/>
              <a:gd name="connsiteY2193" fmla="*/ 238802 h 506956"/>
              <a:gd name="connsiteX2194" fmla="*/ 223156 w 506956"/>
              <a:gd name="connsiteY2194" fmla="*/ 248648 h 506956"/>
              <a:gd name="connsiteX2195" fmla="*/ 218994 w 506956"/>
              <a:gd name="connsiteY2195" fmla="*/ 248648 h 506956"/>
              <a:gd name="connsiteX2196" fmla="*/ 214778 w 506956"/>
              <a:gd name="connsiteY2196" fmla="*/ 241957 h 506956"/>
              <a:gd name="connsiteX2197" fmla="*/ 240578 w 506956"/>
              <a:gd name="connsiteY2197" fmla="*/ 241957 h 506956"/>
              <a:gd name="connsiteX2198" fmla="*/ 236362 w 506956"/>
              <a:gd name="connsiteY2198" fmla="*/ 248648 h 506956"/>
              <a:gd name="connsiteX2199" fmla="*/ 232201 w 506956"/>
              <a:gd name="connsiteY2199" fmla="*/ 248648 h 506956"/>
              <a:gd name="connsiteX2200" fmla="*/ 238511 w 506956"/>
              <a:gd name="connsiteY2200" fmla="*/ 238802 h 506956"/>
              <a:gd name="connsiteX2201" fmla="*/ 232609 w 506956"/>
              <a:gd name="connsiteY2201" fmla="*/ 229608 h 506956"/>
              <a:gd name="connsiteX2202" fmla="*/ 236770 w 506956"/>
              <a:gd name="connsiteY2202" fmla="*/ 229608 h 506956"/>
              <a:gd name="connsiteX2203" fmla="*/ 240578 w 506956"/>
              <a:gd name="connsiteY2203" fmla="*/ 235592 h 506956"/>
              <a:gd name="connsiteX2204" fmla="*/ 244386 w 506956"/>
              <a:gd name="connsiteY2204" fmla="*/ 229608 h 506956"/>
              <a:gd name="connsiteX2205" fmla="*/ 248548 w 506956"/>
              <a:gd name="connsiteY2205" fmla="*/ 229608 h 506956"/>
              <a:gd name="connsiteX2206" fmla="*/ 242646 w 506956"/>
              <a:gd name="connsiteY2206" fmla="*/ 238802 h 506956"/>
              <a:gd name="connsiteX2207" fmla="*/ 248956 w 506956"/>
              <a:gd name="connsiteY2207" fmla="*/ 248648 h 506956"/>
              <a:gd name="connsiteX2208" fmla="*/ 244794 w 506956"/>
              <a:gd name="connsiteY2208" fmla="*/ 248648 h 506956"/>
              <a:gd name="connsiteX2209" fmla="*/ 240578 w 506956"/>
              <a:gd name="connsiteY2209" fmla="*/ 241957 h 506956"/>
              <a:gd name="connsiteX2210" fmla="*/ 266378 w 506956"/>
              <a:gd name="connsiteY2210" fmla="*/ 241957 h 506956"/>
              <a:gd name="connsiteX2211" fmla="*/ 262162 w 506956"/>
              <a:gd name="connsiteY2211" fmla="*/ 248648 h 506956"/>
              <a:gd name="connsiteX2212" fmla="*/ 258001 w 506956"/>
              <a:gd name="connsiteY2212" fmla="*/ 248648 h 506956"/>
              <a:gd name="connsiteX2213" fmla="*/ 264311 w 506956"/>
              <a:gd name="connsiteY2213" fmla="*/ 238802 h 506956"/>
              <a:gd name="connsiteX2214" fmla="*/ 258409 w 506956"/>
              <a:gd name="connsiteY2214" fmla="*/ 229608 h 506956"/>
              <a:gd name="connsiteX2215" fmla="*/ 262570 w 506956"/>
              <a:gd name="connsiteY2215" fmla="*/ 229608 h 506956"/>
              <a:gd name="connsiteX2216" fmla="*/ 266378 w 506956"/>
              <a:gd name="connsiteY2216" fmla="*/ 235592 h 506956"/>
              <a:gd name="connsiteX2217" fmla="*/ 270187 w 506956"/>
              <a:gd name="connsiteY2217" fmla="*/ 229608 h 506956"/>
              <a:gd name="connsiteX2218" fmla="*/ 274348 w 506956"/>
              <a:gd name="connsiteY2218" fmla="*/ 229608 h 506956"/>
              <a:gd name="connsiteX2219" fmla="*/ 268446 w 506956"/>
              <a:gd name="connsiteY2219" fmla="*/ 238802 h 506956"/>
              <a:gd name="connsiteX2220" fmla="*/ 274756 w 506956"/>
              <a:gd name="connsiteY2220" fmla="*/ 248648 h 506956"/>
              <a:gd name="connsiteX2221" fmla="*/ 270595 w 506956"/>
              <a:gd name="connsiteY2221" fmla="*/ 248648 h 506956"/>
              <a:gd name="connsiteX2222" fmla="*/ 266378 w 506956"/>
              <a:gd name="connsiteY2222" fmla="*/ 241957 h 506956"/>
              <a:gd name="connsiteX2223" fmla="*/ 292179 w 506956"/>
              <a:gd name="connsiteY2223" fmla="*/ 241957 h 506956"/>
              <a:gd name="connsiteX2224" fmla="*/ 287962 w 506956"/>
              <a:gd name="connsiteY2224" fmla="*/ 248648 h 506956"/>
              <a:gd name="connsiteX2225" fmla="*/ 283801 w 506956"/>
              <a:gd name="connsiteY2225" fmla="*/ 248648 h 506956"/>
              <a:gd name="connsiteX2226" fmla="*/ 290111 w 506956"/>
              <a:gd name="connsiteY2226" fmla="*/ 238802 h 506956"/>
              <a:gd name="connsiteX2227" fmla="*/ 284209 w 506956"/>
              <a:gd name="connsiteY2227" fmla="*/ 229608 h 506956"/>
              <a:gd name="connsiteX2228" fmla="*/ 288370 w 506956"/>
              <a:gd name="connsiteY2228" fmla="*/ 229608 h 506956"/>
              <a:gd name="connsiteX2229" fmla="*/ 292179 w 506956"/>
              <a:gd name="connsiteY2229" fmla="*/ 235592 h 506956"/>
              <a:gd name="connsiteX2230" fmla="*/ 295987 w 506956"/>
              <a:gd name="connsiteY2230" fmla="*/ 229608 h 506956"/>
              <a:gd name="connsiteX2231" fmla="*/ 300148 w 506956"/>
              <a:gd name="connsiteY2231" fmla="*/ 229608 h 506956"/>
              <a:gd name="connsiteX2232" fmla="*/ 294246 w 506956"/>
              <a:gd name="connsiteY2232" fmla="*/ 238802 h 506956"/>
              <a:gd name="connsiteX2233" fmla="*/ 300556 w 506956"/>
              <a:gd name="connsiteY2233" fmla="*/ 248648 h 506956"/>
              <a:gd name="connsiteX2234" fmla="*/ 296395 w 506956"/>
              <a:gd name="connsiteY2234" fmla="*/ 248648 h 506956"/>
              <a:gd name="connsiteX2235" fmla="*/ 292179 w 506956"/>
              <a:gd name="connsiteY2235" fmla="*/ 241957 h 506956"/>
              <a:gd name="connsiteX2236" fmla="*/ 317979 w 506956"/>
              <a:gd name="connsiteY2236" fmla="*/ 241957 h 506956"/>
              <a:gd name="connsiteX2237" fmla="*/ 313762 w 506956"/>
              <a:gd name="connsiteY2237" fmla="*/ 248648 h 506956"/>
              <a:gd name="connsiteX2238" fmla="*/ 309601 w 506956"/>
              <a:gd name="connsiteY2238" fmla="*/ 248648 h 506956"/>
              <a:gd name="connsiteX2239" fmla="*/ 315911 w 506956"/>
              <a:gd name="connsiteY2239" fmla="*/ 238802 h 506956"/>
              <a:gd name="connsiteX2240" fmla="*/ 310009 w 506956"/>
              <a:gd name="connsiteY2240" fmla="*/ 229608 h 506956"/>
              <a:gd name="connsiteX2241" fmla="*/ 314170 w 506956"/>
              <a:gd name="connsiteY2241" fmla="*/ 229608 h 506956"/>
              <a:gd name="connsiteX2242" fmla="*/ 317979 w 506956"/>
              <a:gd name="connsiteY2242" fmla="*/ 235592 h 506956"/>
              <a:gd name="connsiteX2243" fmla="*/ 321787 w 506956"/>
              <a:gd name="connsiteY2243" fmla="*/ 229608 h 506956"/>
              <a:gd name="connsiteX2244" fmla="*/ 325948 w 506956"/>
              <a:gd name="connsiteY2244" fmla="*/ 229608 h 506956"/>
              <a:gd name="connsiteX2245" fmla="*/ 320046 w 506956"/>
              <a:gd name="connsiteY2245" fmla="*/ 238802 h 506956"/>
              <a:gd name="connsiteX2246" fmla="*/ 326356 w 506956"/>
              <a:gd name="connsiteY2246" fmla="*/ 248648 h 506956"/>
              <a:gd name="connsiteX2247" fmla="*/ 322195 w 506956"/>
              <a:gd name="connsiteY2247" fmla="*/ 248648 h 506956"/>
              <a:gd name="connsiteX2248" fmla="*/ 317979 w 506956"/>
              <a:gd name="connsiteY2248" fmla="*/ 241957 h 506956"/>
              <a:gd name="connsiteX2249" fmla="*/ 343779 w 506956"/>
              <a:gd name="connsiteY2249" fmla="*/ 241957 h 506956"/>
              <a:gd name="connsiteX2250" fmla="*/ 339563 w 506956"/>
              <a:gd name="connsiteY2250" fmla="*/ 248648 h 506956"/>
              <a:gd name="connsiteX2251" fmla="*/ 335401 w 506956"/>
              <a:gd name="connsiteY2251" fmla="*/ 248648 h 506956"/>
              <a:gd name="connsiteX2252" fmla="*/ 341711 w 506956"/>
              <a:gd name="connsiteY2252" fmla="*/ 238802 h 506956"/>
              <a:gd name="connsiteX2253" fmla="*/ 335809 w 506956"/>
              <a:gd name="connsiteY2253" fmla="*/ 229608 h 506956"/>
              <a:gd name="connsiteX2254" fmla="*/ 339971 w 506956"/>
              <a:gd name="connsiteY2254" fmla="*/ 229608 h 506956"/>
              <a:gd name="connsiteX2255" fmla="*/ 343779 w 506956"/>
              <a:gd name="connsiteY2255" fmla="*/ 235592 h 506956"/>
              <a:gd name="connsiteX2256" fmla="*/ 347587 w 506956"/>
              <a:gd name="connsiteY2256" fmla="*/ 229608 h 506956"/>
              <a:gd name="connsiteX2257" fmla="*/ 351748 w 506956"/>
              <a:gd name="connsiteY2257" fmla="*/ 229608 h 506956"/>
              <a:gd name="connsiteX2258" fmla="*/ 345846 w 506956"/>
              <a:gd name="connsiteY2258" fmla="*/ 238802 h 506956"/>
              <a:gd name="connsiteX2259" fmla="*/ 352156 w 506956"/>
              <a:gd name="connsiteY2259" fmla="*/ 248648 h 506956"/>
              <a:gd name="connsiteX2260" fmla="*/ 347995 w 506956"/>
              <a:gd name="connsiteY2260" fmla="*/ 248648 h 506956"/>
              <a:gd name="connsiteX2261" fmla="*/ 343779 w 506956"/>
              <a:gd name="connsiteY2261" fmla="*/ 241957 h 506956"/>
              <a:gd name="connsiteX2262" fmla="*/ 369579 w 506956"/>
              <a:gd name="connsiteY2262" fmla="*/ 241957 h 506956"/>
              <a:gd name="connsiteX2263" fmla="*/ 365363 w 506956"/>
              <a:gd name="connsiteY2263" fmla="*/ 248648 h 506956"/>
              <a:gd name="connsiteX2264" fmla="*/ 361201 w 506956"/>
              <a:gd name="connsiteY2264" fmla="*/ 248648 h 506956"/>
              <a:gd name="connsiteX2265" fmla="*/ 367511 w 506956"/>
              <a:gd name="connsiteY2265" fmla="*/ 238802 h 506956"/>
              <a:gd name="connsiteX2266" fmla="*/ 361609 w 506956"/>
              <a:gd name="connsiteY2266" fmla="*/ 229608 h 506956"/>
              <a:gd name="connsiteX2267" fmla="*/ 365771 w 506956"/>
              <a:gd name="connsiteY2267" fmla="*/ 229608 h 506956"/>
              <a:gd name="connsiteX2268" fmla="*/ 369579 w 506956"/>
              <a:gd name="connsiteY2268" fmla="*/ 235592 h 506956"/>
              <a:gd name="connsiteX2269" fmla="*/ 373387 w 506956"/>
              <a:gd name="connsiteY2269" fmla="*/ 229608 h 506956"/>
              <a:gd name="connsiteX2270" fmla="*/ 377548 w 506956"/>
              <a:gd name="connsiteY2270" fmla="*/ 229608 h 506956"/>
              <a:gd name="connsiteX2271" fmla="*/ 371646 w 506956"/>
              <a:gd name="connsiteY2271" fmla="*/ 238802 h 506956"/>
              <a:gd name="connsiteX2272" fmla="*/ 377956 w 506956"/>
              <a:gd name="connsiteY2272" fmla="*/ 248648 h 506956"/>
              <a:gd name="connsiteX2273" fmla="*/ 373795 w 506956"/>
              <a:gd name="connsiteY2273" fmla="*/ 248648 h 506956"/>
              <a:gd name="connsiteX2274" fmla="*/ 369579 w 506956"/>
              <a:gd name="connsiteY2274" fmla="*/ 241957 h 506956"/>
              <a:gd name="connsiteX2275" fmla="*/ 395379 w 506956"/>
              <a:gd name="connsiteY2275" fmla="*/ 241957 h 506956"/>
              <a:gd name="connsiteX2276" fmla="*/ 391163 w 506956"/>
              <a:gd name="connsiteY2276" fmla="*/ 248648 h 506956"/>
              <a:gd name="connsiteX2277" fmla="*/ 387001 w 506956"/>
              <a:gd name="connsiteY2277" fmla="*/ 248648 h 506956"/>
              <a:gd name="connsiteX2278" fmla="*/ 393312 w 506956"/>
              <a:gd name="connsiteY2278" fmla="*/ 238802 h 506956"/>
              <a:gd name="connsiteX2279" fmla="*/ 387409 w 506956"/>
              <a:gd name="connsiteY2279" fmla="*/ 229608 h 506956"/>
              <a:gd name="connsiteX2280" fmla="*/ 391571 w 506956"/>
              <a:gd name="connsiteY2280" fmla="*/ 229608 h 506956"/>
              <a:gd name="connsiteX2281" fmla="*/ 395379 w 506956"/>
              <a:gd name="connsiteY2281" fmla="*/ 235592 h 506956"/>
              <a:gd name="connsiteX2282" fmla="*/ 399187 w 506956"/>
              <a:gd name="connsiteY2282" fmla="*/ 229608 h 506956"/>
              <a:gd name="connsiteX2283" fmla="*/ 403348 w 506956"/>
              <a:gd name="connsiteY2283" fmla="*/ 229608 h 506956"/>
              <a:gd name="connsiteX2284" fmla="*/ 397446 w 506956"/>
              <a:gd name="connsiteY2284" fmla="*/ 238802 h 506956"/>
              <a:gd name="connsiteX2285" fmla="*/ 403756 w 506956"/>
              <a:gd name="connsiteY2285" fmla="*/ 248648 h 506956"/>
              <a:gd name="connsiteX2286" fmla="*/ 399595 w 506956"/>
              <a:gd name="connsiteY2286" fmla="*/ 248648 h 506956"/>
              <a:gd name="connsiteX2287" fmla="*/ 395379 w 506956"/>
              <a:gd name="connsiteY2287" fmla="*/ 241957 h 506956"/>
              <a:gd name="connsiteX2288" fmla="*/ 421179 w 506956"/>
              <a:gd name="connsiteY2288" fmla="*/ 241957 h 506956"/>
              <a:gd name="connsiteX2289" fmla="*/ 416963 w 506956"/>
              <a:gd name="connsiteY2289" fmla="*/ 248648 h 506956"/>
              <a:gd name="connsiteX2290" fmla="*/ 412801 w 506956"/>
              <a:gd name="connsiteY2290" fmla="*/ 248648 h 506956"/>
              <a:gd name="connsiteX2291" fmla="*/ 419112 w 506956"/>
              <a:gd name="connsiteY2291" fmla="*/ 238802 h 506956"/>
              <a:gd name="connsiteX2292" fmla="*/ 413209 w 506956"/>
              <a:gd name="connsiteY2292" fmla="*/ 229608 h 506956"/>
              <a:gd name="connsiteX2293" fmla="*/ 417371 w 506956"/>
              <a:gd name="connsiteY2293" fmla="*/ 229608 h 506956"/>
              <a:gd name="connsiteX2294" fmla="*/ 421179 w 506956"/>
              <a:gd name="connsiteY2294" fmla="*/ 235592 h 506956"/>
              <a:gd name="connsiteX2295" fmla="*/ 424987 w 506956"/>
              <a:gd name="connsiteY2295" fmla="*/ 229608 h 506956"/>
              <a:gd name="connsiteX2296" fmla="*/ 429149 w 506956"/>
              <a:gd name="connsiteY2296" fmla="*/ 229608 h 506956"/>
              <a:gd name="connsiteX2297" fmla="*/ 423246 w 506956"/>
              <a:gd name="connsiteY2297" fmla="*/ 238802 h 506956"/>
              <a:gd name="connsiteX2298" fmla="*/ 429557 w 506956"/>
              <a:gd name="connsiteY2298" fmla="*/ 248648 h 506956"/>
              <a:gd name="connsiteX2299" fmla="*/ 425395 w 506956"/>
              <a:gd name="connsiteY2299" fmla="*/ 248648 h 506956"/>
              <a:gd name="connsiteX2300" fmla="*/ 421179 w 506956"/>
              <a:gd name="connsiteY2300" fmla="*/ 241957 h 506956"/>
              <a:gd name="connsiteX2301" fmla="*/ 446979 w 506956"/>
              <a:gd name="connsiteY2301" fmla="*/ 241957 h 506956"/>
              <a:gd name="connsiteX2302" fmla="*/ 442763 w 506956"/>
              <a:gd name="connsiteY2302" fmla="*/ 248648 h 506956"/>
              <a:gd name="connsiteX2303" fmla="*/ 438601 w 506956"/>
              <a:gd name="connsiteY2303" fmla="*/ 248648 h 506956"/>
              <a:gd name="connsiteX2304" fmla="*/ 444912 w 506956"/>
              <a:gd name="connsiteY2304" fmla="*/ 238802 h 506956"/>
              <a:gd name="connsiteX2305" fmla="*/ 439009 w 506956"/>
              <a:gd name="connsiteY2305" fmla="*/ 229608 h 506956"/>
              <a:gd name="connsiteX2306" fmla="*/ 443171 w 506956"/>
              <a:gd name="connsiteY2306" fmla="*/ 229608 h 506956"/>
              <a:gd name="connsiteX2307" fmla="*/ 446979 w 506956"/>
              <a:gd name="connsiteY2307" fmla="*/ 235592 h 506956"/>
              <a:gd name="connsiteX2308" fmla="*/ 450787 w 506956"/>
              <a:gd name="connsiteY2308" fmla="*/ 229608 h 506956"/>
              <a:gd name="connsiteX2309" fmla="*/ 454949 w 506956"/>
              <a:gd name="connsiteY2309" fmla="*/ 229608 h 506956"/>
              <a:gd name="connsiteX2310" fmla="*/ 449046 w 506956"/>
              <a:gd name="connsiteY2310" fmla="*/ 238802 h 506956"/>
              <a:gd name="connsiteX2311" fmla="*/ 455357 w 506956"/>
              <a:gd name="connsiteY2311" fmla="*/ 248648 h 506956"/>
              <a:gd name="connsiteX2312" fmla="*/ 451195 w 506956"/>
              <a:gd name="connsiteY2312" fmla="*/ 248648 h 506956"/>
              <a:gd name="connsiteX2313" fmla="*/ 446979 w 506956"/>
              <a:gd name="connsiteY2313" fmla="*/ 241957 h 506956"/>
              <a:gd name="connsiteX2314" fmla="*/ 472779 w 506956"/>
              <a:gd name="connsiteY2314" fmla="*/ 241957 h 506956"/>
              <a:gd name="connsiteX2315" fmla="*/ 468563 w 506956"/>
              <a:gd name="connsiteY2315" fmla="*/ 248648 h 506956"/>
              <a:gd name="connsiteX2316" fmla="*/ 464401 w 506956"/>
              <a:gd name="connsiteY2316" fmla="*/ 248648 h 506956"/>
              <a:gd name="connsiteX2317" fmla="*/ 470712 w 506956"/>
              <a:gd name="connsiteY2317" fmla="*/ 238802 h 506956"/>
              <a:gd name="connsiteX2318" fmla="*/ 464809 w 506956"/>
              <a:gd name="connsiteY2318" fmla="*/ 229608 h 506956"/>
              <a:gd name="connsiteX2319" fmla="*/ 468971 w 506956"/>
              <a:gd name="connsiteY2319" fmla="*/ 229608 h 506956"/>
              <a:gd name="connsiteX2320" fmla="*/ 472779 w 506956"/>
              <a:gd name="connsiteY2320" fmla="*/ 235592 h 506956"/>
              <a:gd name="connsiteX2321" fmla="*/ 476587 w 506956"/>
              <a:gd name="connsiteY2321" fmla="*/ 229608 h 506956"/>
              <a:gd name="connsiteX2322" fmla="*/ 480749 w 506956"/>
              <a:gd name="connsiteY2322" fmla="*/ 229608 h 506956"/>
              <a:gd name="connsiteX2323" fmla="*/ 474846 w 506956"/>
              <a:gd name="connsiteY2323" fmla="*/ 238802 h 506956"/>
              <a:gd name="connsiteX2324" fmla="*/ 481157 w 506956"/>
              <a:gd name="connsiteY2324" fmla="*/ 248648 h 506956"/>
              <a:gd name="connsiteX2325" fmla="*/ 476995 w 506956"/>
              <a:gd name="connsiteY2325" fmla="*/ 248648 h 506956"/>
              <a:gd name="connsiteX2326" fmla="*/ 472779 w 506956"/>
              <a:gd name="connsiteY2326" fmla="*/ 241957 h 506956"/>
              <a:gd name="connsiteX2327" fmla="*/ 498579 w 506956"/>
              <a:gd name="connsiteY2327" fmla="*/ 241957 h 506956"/>
              <a:gd name="connsiteX2328" fmla="*/ 494363 w 506956"/>
              <a:gd name="connsiteY2328" fmla="*/ 248648 h 506956"/>
              <a:gd name="connsiteX2329" fmla="*/ 490201 w 506956"/>
              <a:gd name="connsiteY2329" fmla="*/ 248648 h 506956"/>
              <a:gd name="connsiteX2330" fmla="*/ 496512 w 506956"/>
              <a:gd name="connsiteY2330" fmla="*/ 238802 h 506956"/>
              <a:gd name="connsiteX2331" fmla="*/ 490609 w 506956"/>
              <a:gd name="connsiteY2331" fmla="*/ 229608 h 506956"/>
              <a:gd name="connsiteX2332" fmla="*/ 494771 w 506956"/>
              <a:gd name="connsiteY2332" fmla="*/ 229608 h 506956"/>
              <a:gd name="connsiteX2333" fmla="*/ 498579 w 506956"/>
              <a:gd name="connsiteY2333" fmla="*/ 235592 h 506956"/>
              <a:gd name="connsiteX2334" fmla="*/ 502387 w 506956"/>
              <a:gd name="connsiteY2334" fmla="*/ 229608 h 506956"/>
              <a:gd name="connsiteX2335" fmla="*/ 506549 w 506956"/>
              <a:gd name="connsiteY2335" fmla="*/ 229608 h 506956"/>
              <a:gd name="connsiteX2336" fmla="*/ 500646 w 506956"/>
              <a:gd name="connsiteY2336" fmla="*/ 238802 h 506956"/>
              <a:gd name="connsiteX2337" fmla="*/ 506957 w 506956"/>
              <a:gd name="connsiteY2337" fmla="*/ 248648 h 506956"/>
              <a:gd name="connsiteX2338" fmla="*/ 502795 w 506956"/>
              <a:gd name="connsiteY2338" fmla="*/ 248648 h 506956"/>
              <a:gd name="connsiteX2339" fmla="*/ 498579 w 506956"/>
              <a:gd name="connsiteY2339" fmla="*/ 241957 h 506956"/>
              <a:gd name="connsiteX2340" fmla="*/ 8378 w 506956"/>
              <a:gd name="connsiteY2340" fmla="*/ 270658 h 506956"/>
              <a:gd name="connsiteX2341" fmla="*/ 4162 w 506956"/>
              <a:gd name="connsiteY2341" fmla="*/ 277349 h 506956"/>
              <a:gd name="connsiteX2342" fmla="*/ 0 w 506956"/>
              <a:gd name="connsiteY2342" fmla="*/ 277349 h 506956"/>
              <a:gd name="connsiteX2343" fmla="*/ 6310 w 506956"/>
              <a:gd name="connsiteY2343" fmla="*/ 267502 h 506956"/>
              <a:gd name="connsiteX2344" fmla="*/ 408 w 506956"/>
              <a:gd name="connsiteY2344" fmla="*/ 258309 h 506956"/>
              <a:gd name="connsiteX2345" fmla="*/ 4570 w 506956"/>
              <a:gd name="connsiteY2345" fmla="*/ 258309 h 506956"/>
              <a:gd name="connsiteX2346" fmla="*/ 8378 w 506956"/>
              <a:gd name="connsiteY2346" fmla="*/ 264293 h 506956"/>
              <a:gd name="connsiteX2347" fmla="*/ 12186 w 506956"/>
              <a:gd name="connsiteY2347" fmla="*/ 258309 h 506956"/>
              <a:gd name="connsiteX2348" fmla="*/ 16347 w 506956"/>
              <a:gd name="connsiteY2348" fmla="*/ 258309 h 506956"/>
              <a:gd name="connsiteX2349" fmla="*/ 10445 w 506956"/>
              <a:gd name="connsiteY2349" fmla="*/ 267502 h 506956"/>
              <a:gd name="connsiteX2350" fmla="*/ 16755 w 506956"/>
              <a:gd name="connsiteY2350" fmla="*/ 277349 h 506956"/>
              <a:gd name="connsiteX2351" fmla="*/ 12594 w 506956"/>
              <a:gd name="connsiteY2351" fmla="*/ 277349 h 506956"/>
              <a:gd name="connsiteX2352" fmla="*/ 8378 w 506956"/>
              <a:gd name="connsiteY2352" fmla="*/ 270658 h 506956"/>
              <a:gd name="connsiteX2353" fmla="*/ 34178 w 506956"/>
              <a:gd name="connsiteY2353" fmla="*/ 270658 h 506956"/>
              <a:gd name="connsiteX2354" fmla="*/ 29962 w 506956"/>
              <a:gd name="connsiteY2354" fmla="*/ 277349 h 506956"/>
              <a:gd name="connsiteX2355" fmla="*/ 25800 w 506956"/>
              <a:gd name="connsiteY2355" fmla="*/ 277349 h 506956"/>
              <a:gd name="connsiteX2356" fmla="*/ 32110 w 506956"/>
              <a:gd name="connsiteY2356" fmla="*/ 267502 h 506956"/>
              <a:gd name="connsiteX2357" fmla="*/ 26208 w 506956"/>
              <a:gd name="connsiteY2357" fmla="*/ 258309 h 506956"/>
              <a:gd name="connsiteX2358" fmla="*/ 30370 w 506956"/>
              <a:gd name="connsiteY2358" fmla="*/ 258309 h 506956"/>
              <a:gd name="connsiteX2359" fmla="*/ 34178 w 506956"/>
              <a:gd name="connsiteY2359" fmla="*/ 264293 h 506956"/>
              <a:gd name="connsiteX2360" fmla="*/ 37986 w 506956"/>
              <a:gd name="connsiteY2360" fmla="*/ 258309 h 506956"/>
              <a:gd name="connsiteX2361" fmla="*/ 42147 w 506956"/>
              <a:gd name="connsiteY2361" fmla="*/ 258309 h 506956"/>
              <a:gd name="connsiteX2362" fmla="*/ 36245 w 506956"/>
              <a:gd name="connsiteY2362" fmla="*/ 267502 h 506956"/>
              <a:gd name="connsiteX2363" fmla="*/ 42555 w 506956"/>
              <a:gd name="connsiteY2363" fmla="*/ 277349 h 506956"/>
              <a:gd name="connsiteX2364" fmla="*/ 38394 w 506956"/>
              <a:gd name="connsiteY2364" fmla="*/ 277349 h 506956"/>
              <a:gd name="connsiteX2365" fmla="*/ 34178 w 506956"/>
              <a:gd name="connsiteY2365" fmla="*/ 270658 h 506956"/>
              <a:gd name="connsiteX2366" fmla="*/ 59978 w 506956"/>
              <a:gd name="connsiteY2366" fmla="*/ 270658 h 506956"/>
              <a:gd name="connsiteX2367" fmla="*/ 55762 w 506956"/>
              <a:gd name="connsiteY2367" fmla="*/ 277349 h 506956"/>
              <a:gd name="connsiteX2368" fmla="*/ 51600 w 506956"/>
              <a:gd name="connsiteY2368" fmla="*/ 277349 h 506956"/>
              <a:gd name="connsiteX2369" fmla="*/ 57911 w 506956"/>
              <a:gd name="connsiteY2369" fmla="*/ 267502 h 506956"/>
              <a:gd name="connsiteX2370" fmla="*/ 52008 w 506956"/>
              <a:gd name="connsiteY2370" fmla="*/ 258309 h 506956"/>
              <a:gd name="connsiteX2371" fmla="*/ 56170 w 506956"/>
              <a:gd name="connsiteY2371" fmla="*/ 258309 h 506956"/>
              <a:gd name="connsiteX2372" fmla="*/ 59978 w 506956"/>
              <a:gd name="connsiteY2372" fmla="*/ 264293 h 506956"/>
              <a:gd name="connsiteX2373" fmla="*/ 63786 w 506956"/>
              <a:gd name="connsiteY2373" fmla="*/ 258309 h 506956"/>
              <a:gd name="connsiteX2374" fmla="*/ 67948 w 506956"/>
              <a:gd name="connsiteY2374" fmla="*/ 258309 h 506956"/>
              <a:gd name="connsiteX2375" fmla="*/ 62045 w 506956"/>
              <a:gd name="connsiteY2375" fmla="*/ 267502 h 506956"/>
              <a:gd name="connsiteX2376" fmla="*/ 68356 w 506956"/>
              <a:gd name="connsiteY2376" fmla="*/ 277349 h 506956"/>
              <a:gd name="connsiteX2377" fmla="*/ 64194 w 506956"/>
              <a:gd name="connsiteY2377" fmla="*/ 277349 h 506956"/>
              <a:gd name="connsiteX2378" fmla="*/ 59978 w 506956"/>
              <a:gd name="connsiteY2378" fmla="*/ 270658 h 506956"/>
              <a:gd name="connsiteX2379" fmla="*/ 85778 w 506956"/>
              <a:gd name="connsiteY2379" fmla="*/ 270658 h 506956"/>
              <a:gd name="connsiteX2380" fmla="*/ 81562 w 506956"/>
              <a:gd name="connsiteY2380" fmla="*/ 277349 h 506956"/>
              <a:gd name="connsiteX2381" fmla="*/ 77400 w 506956"/>
              <a:gd name="connsiteY2381" fmla="*/ 277349 h 506956"/>
              <a:gd name="connsiteX2382" fmla="*/ 83711 w 506956"/>
              <a:gd name="connsiteY2382" fmla="*/ 267502 h 506956"/>
              <a:gd name="connsiteX2383" fmla="*/ 77808 w 506956"/>
              <a:gd name="connsiteY2383" fmla="*/ 258309 h 506956"/>
              <a:gd name="connsiteX2384" fmla="*/ 81970 w 506956"/>
              <a:gd name="connsiteY2384" fmla="*/ 258309 h 506956"/>
              <a:gd name="connsiteX2385" fmla="*/ 85778 w 506956"/>
              <a:gd name="connsiteY2385" fmla="*/ 264293 h 506956"/>
              <a:gd name="connsiteX2386" fmla="*/ 89586 w 506956"/>
              <a:gd name="connsiteY2386" fmla="*/ 258309 h 506956"/>
              <a:gd name="connsiteX2387" fmla="*/ 93748 w 506956"/>
              <a:gd name="connsiteY2387" fmla="*/ 258309 h 506956"/>
              <a:gd name="connsiteX2388" fmla="*/ 87845 w 506956"/>
              <a:gd name="connsiteY2388" fmla="*/ 267502 h 506956"/>
              <a:gd name="connsiteX2389" fmla="*/ 94156 w 506956"/>
              <a:gd name="connsiteY2389" fmla="*/ 277349 h 506956"/>
              <a:gd name="connsiteX2390" fmla="*/ 89994 w 506956"/>
              <a:gd name="connsiteY2390" fmla="*/ 277349 h 506956"/>
              <a:gd name="connsiteX2391" fmla="*/ 85778 w 506956"/>
              <a:gd name="connsiteY2391" fmla="*/ 270658 h 506956"/>
              <a:gd name="connsiteX2392" fmla="*/ 111578 w 506956"/>
              <a:gd name="connsiteY2392" fmla="*/ 270658 h 506956"/>
              <a:gd name="connsiteX2393" fmla="*/ 107362 w 506956"/>
              <a:gd name="connsiteY2393" fmla="*/ 277349 h 506956"/>
              <a:gd name="connsiteX2394" fmla="*/ 103200 w 506956"/>
              <a:gd name="connsiteY2394" fmla="*/ 277349 h 506956"/>
              <a:gd name="connsiteX2395" fmla="*/ 109511 w 506956"/>
              <a:gd name="connsiteY2395" fmla="*/ 267502 h 506956"/>
              <a:gd name="connsiteX2396" fmla="*/ 103608 w 506956"/>
              <a:gd name="connsiteY2396" fmla="*/ 258309 h 506956"/>
              <a:gd name="connsiteX2397" fmla="*/ 107770 w 506956"/>
              <a:gd name="connsiteY2397" fmla="*/ 258309 h 506956"/>
              <a:gd name="connsiteX2398" fmla="*/ 111578 w 506956"/>
              <a:gd name="connsiteY2398" fmla="*/ 264293 h 506956"/>
              <a:gd name="connsiteX2399" fmla="*/ 115386 w 506956"/>
              <a:gd name="connsiteY2399" fmla="*/ 258309 h 506956"/>
              <a:gd name="connsiteX2400" fmla="*/ 119548 w 506956"/>
              <a:gd name="connsiteY2400" fmla="*/ 258309 h 506956"/>
              <a:gd name="connsiteX2401" fmla="*/ 113645 w 506956"/>
              <a:gd name="connsiteY2401" fmla="*/ 267502 h 506956"/>
              <a:gd name="connsiteX2402" fmla="*/ 119956 w 506956"/>
              <a:gd name="connsiteY2402" fmla="*/ 277349 h 506956"/>
              <a:gd name="connsiteX2403" fmla="*/ 115794 w 506956"/>
              <a:gd name="connsiteY2403" fmla="*/ 277349 h 506956"/>
              <a:gd name="connsiteX2404" fmla="*/ 111578 w 506956"/>
              <a:gd name="connsiteY2404" fmla="*/ 270658 h 506956"/>
              <a:gd name="connsiteX2405" fmla="*/ 137378 w 506956"/>
              <a:gd name="connsiteY2405" fmla="*/ 270658 h 506956"/>
              <a:gd name="connsiteX2406" fmla="*/ 133162 w 506956"/>
              <a:gd name="connsiteY2406" fmla="*/ 277349 h 506956"/>
              <a:gd name="connsiteX2407" fmla="*/ 129000 w 506956"/>
              <a:gd name="connsiteY2407" fmla="*/ 277349 h 506956"/>
              <a:gd name="connsiteX2408" fmla="*/ 135311 w 506956"/>
              <a:gd name="connsiteY2408" fmla="*/ 267502 h 506956"/>
              <a:gd name="connsiteX2409" fmla="*/ 129408 w 506956"/>
              <a:gd name="connsiteY2409" fmla="*/ 258309 h 506956"/>
              <a:gd name="connsiteX2410" fmla="*/ 133570 w 506956"/>
              <a:gd name="connsiteY2410" fmla="*/ 258309 h 506956"/>
              <a:gd name="connsiteX2411" fmla="*/ 137378 w 506956"/>
              <a:gd name="connsiteY2411" fmla="*/ 264293 h 506956"/>
              <a:gd name="connsiteX2412" fmla="*/ 141186 w 506956"/>
              <a:gd name="connsiteY2412" fmla="*/ 258309 h 506956"/>
              <a:gd name="connsiteX2413" fmla="*/ 145348 w 506956"/>
              <a:gd name="connsiteY2413" fmla="*/ 258309 h 506956"/>
              <a:gd name="connsiteX2414" fmla="*/ 139445 w 506956"/>
              <a:gd name="connsiteY2414" fmla="*/ 267502 h 506956"/>
              <a:gd name="connsiteX2415" fmla="*/ 145756 w 506956"/>
              <a:gd name="connsiteY2415" fmla="*/ 277349 h 506956"/>
              <a:gd name="connsiteX2416" fmla="*/ 141594 w 506956"/>
              <a:gd name="connsiteY2416" fmla="*/ 277349 h 506956"/>
              <a:gd name="connsiteX2417" fmla="*/ 137378 w 506956"/>
              <a:gd name="connsiteY2417" fmla="*/ 270658 h 506956"/>
              <a:gd name="connsiteX2418" fmla="*/ 163178 w 506956"/>
              <a:gd name="connsiteY2418" fmla="*/ 270658 h 506956"/>
              <a:gd name="connsiteX2419" fmla="*/ 158962 w 506956"/>
              <a:gd name="connsiteY2419" fmla="*/ 277349 h 506956"/>
              <a:gd name="connsiteX2420" fmla="*/ 154800 w 506956"/>
              <a:gd name="connsiteY2420" fmla="*/ 277349 h 506956"/>
              <a:gd name="connsiteX2421" fmla="*/ 161111 w 506956"/>
              <a:gd name="connsiteY2421" fmla="*/ 267502 h 506956"/>
              <a:gd name="connsiteX2422" fmla="*/ 155208 w 506956"/>
              <a:gd name="connsiteY2422" fmla="*/ 258309 h 506956"/>
              <a:gd name="connsiteX2423" fmla="*/ 159370 w 506956"/>
              <a:gd name="connsiteY2423" fmla="*/ 258309 h 506956"/>
              <a:gd name="connsiteX2424" fmla="*/ 163178 w 506956"/>
              <a:gd name="connsiteY2424" fmla="*/ 264293 h 506956"/>
              <a:gd name="connsiteX2425" fmla="*/ 166986 w 506956"/>
              <a:gd name="connsiteY2425" fmla="*/ 258309 h 506956"/>
              <a:gd name="connsiteX2426" fmla="*/ 171148 w 506956"/>
              <a:gd name="connsiteY2426" fmla="*/ 258309 h 506956"/>
              <a:gd name="connsiteX2427" fmla="*/ 165245 w 506956"/>
              <a:gd name="connsiteY2427" fmla="*/ 267502 h 506956"/>
              <a:gd name="connsiteX2428" fmla="*/ 171556 w 506956"/>
              <a:gd name="connsiteY2428" fmla="*/ 277349 h 506956"/>
              <a:gd name="connsiteX2429" fmla="*/ 167394 w 506956"/>
              <a:gd name="connsiteY2429" fmla="*/ 277349 h 506956"/>
              <a:gd name="connsiteX2430" fmla="*/ 163178 w 506956"/>
              <a:gd name="connsiteY2430" fmla="*/ 270658 h 506956"/>
              <a:gd name="connsiteX2431" fmla="*/ 188978 w 506956"/>
              <a:gd name="connsiteY2431" fmla="*/ 270658 h 506956"/>
              <a:gd name="connsiteX2432" fmla="*/ 184762 w 506956"/>
              <a:gd name="connsiteY2432" fmla="*/ 277349 h 506956"/>
              <a:gd name="connsiteX2433" fmla="*/ 180601 w 506956"/>
              <a:gd name="connsiteY2433" fmla="*/ 277349 h 506956"/>
              <a:gd name="connsiteX2434" fmla="*/ 186911 w 506956"/>
              <a:gd name="connsiteY2434" fmla="*/ 267502 h 506956"/>
              <a:gd name="connsiteX2435" fmla="*/ 181009 w 506956"/>
              <a:gd name="connsiteY2435" fmla="*/ 258309 h 506956"/>
              <a:gd name="connsiteX2436" fmla="*/ 185170 w 506956"/>
              <a:gd name="connsiteY2436" fmla="*/ 258309 h 506956"/>
              <a:gd name="connsiteX2437" fmla="*/ 188978 w 506956"/>
              <a:gd name="connsiteY2437" fmla="*/ 264293 h 506956"/>
              <a:gd name="connsiteX2438" fmla="*/ 192786 w 506956"/>
              <a:gd name="connsiteY2438" fmla="*/ 258309 h 506956"/>
              <a:gd name="connsiteX2439" fmla="*/ 196948 w 506956"/>
              <a:gd name="connsiteY2439" fmla="*/ 258309 h 506956"/>
              <a:gd name="connsiteX2440" fmla="*/ 191045 w 506956"/>
              <a:gd name="connsiteY2440" fmla="*/ 267502 h 506956"/>
              <a:gd name="connsiteX2441" fmla="*/ 197356 w 506956"/>
              <a:gd name="connsiteY2441" fmla="*/ 277349 h 506956"/>
              <a:gd name="connsiteX2442" fmla="*/ 193194 w 506956"/>
              <a:gd name="connsiteY2442" fmla="*/ 277349 h 506956"/>
              <a:gd name="connsiteX2443" fmla="*/ 188978 w 506956"/>
              <a:gd name="connsiteY2443" fmla="*/ 270658 h 506956"/>
              <a:gd name="connsiteX2444" fmla="*/ 214778 w 506956"/>
              <a:gd name="connsiteY2444" fmla="*/ 270658 h 506956"/>
              <a:gd name="connsiteX2445" fmla="*/ 210562 w 506956"/>
              <a:gd name="connsiteY2445" fmla="*/ 277349 h 506956"/>
              <a:gd name="connsiteX2446" fmla="*/ 206401 w 506956"/>
              <a:gd name="connsiteY2446" fmla="*/ 277349 h 506956"/>
              <a:gd name="connsiteX2447" fmla="*/ 212711 w 506956"/>
              <a:gd name="connsiteY2447" fmla="*/ 267502 h 506956"/>
              <a:gd name="connsiteX2448" fmla="*/ 206809 w 506956"/>
              <a:gd name="connsiteY2448" fmla="*/ 258309 h 506956"/>
              <a:gd name="connsiteX2449" fmla="*/ 210970 w 506956"/>
              <a:gd name="connsiteY2449" fmla="*/ 258309 h 506956"/>
              <a:gd name="connsiteX2450" fmla="*/ 214778 w 506956"/>
              <a:gd name="connsiteY2450" fmla="*/ 264293 h 506956"/>
              <a:gd name="connsiteX2451" fmla="*/ 218586 w 506956"/>
              <a:gd name="connsiteY2451" fmla="*/ 258309 h 506956"/>
              <a:gd name="connsiteX2452" fmla="*/ 222748 w 506956"/>
              <a:gd name="connsiteY2452" fmla="*/ 258309 h 506956"/>
              <a:gd name="connsiteX2453" fmla="*/ 216846 w 506956"/>
              <a:gd name="connsiteY2453" fmla="*/ 267502 h 506956"/>
              <a:gd name="connsiteX2454" fmla="*/ 223156 w 506956"/>
              <a:gd name="connsiteY2454" fmla="*/ 277349 h 506956"/>
              <a:gd name="connsiteX2455" fmla="*/ 218994 w 506956"/>
              <a:gd name="connsiteY2455" fmla="*/ 277349 h 506956"/>
              <a:gd name="connsiteX2456" fmla="*/ 214778 w 506956"/>
              <a:gd name="connsiteY2456" fmla="*/ 270658 h 506956"/>
              <a:gd name="connsiteX2457" fmla="*/ 240578 w 506956"/>
              <a:gd name="connsiteY2457" fmla="*/ 270658 h 506956"/>
              <a:gd name="connsiteX2458" fmla="*/ 236362 w 506956"/>
              <a:gd name="connsiteY2458" fmla="*/ 277349 h 506956"/>
              <a:gd name="connsiteX2459" fmla="*/ 232201 w 506956"/>
              <a:gd name="connsiteY2459" fmla="*/ 277349 h 506956"/>
              <a:gd name="connsiteX2460" fmla="*/ 238511 w 506956"/>
              <a:gd name="connsiteY2460" fmla="*/ 267502 h 506956"/>
              <a:gd name="connsiteX2461" fmla="*/ 232609 w 506956"/>
              <a:gd name="connsiteY2461" fmla="*/ 258309 h 506956"/>
              <a:gd name="connsiteX2462" fmla="*/ 236770 w 506956"/>
              <a:gd name="connsiteY2462" fmla="*/ 258309 h 506956"/>
              <a:gd name="connsiteX2463" fmla="*/ 240578 w 506956"/>
              <a:gd name="connsiteY2463" fmla="*/ 264293 h 506956"/>
              <a:gd name="connsiteX2464" fmla="*/ 244386 w 506956"/>
              <a:gd name="connsiteY2464" fmla="*/ 258309 h 506956"/>
              <a:gd name="connsiteX2465" fmla="*/ 248548 w 506956"/>
              <a:gd name="connsiteY2465" fmla="*/ 258309 h 506956"/>
              <a:gd name="connsiteX2466" fmla="*/ 242646 w 506956"/>
              <a:gd name="connsiteY2466" fmla="*/ 267502 h 506956"/>
              <a:gd name="connsiteX2467" fmla="*/ 248956 w 506956"/>
              <a:gd name="connsiteY2467" fmla="*/ 277349 h 506956"/>
              <a:gd name="connsiteX2468" fmla="*/ 244794 w 506956"/>
              <a:gd name="connsiteY2468" fmla="*/ 277349 h 506956"/>
              <a:gd name="connsiteX2469" fmla="*/ 240578 w 506956"/>
              <a:gd name="connsiteY2469" fmla="*/ 270658 h 506956"/>
              <a:gd name="connsiteX2470" fmla="*/ 266378 w 506956"/>
              <a:gd name="connsiteY2470" fmla="*/ 270658 h 506956"/>
              <a:gd name="connsiteX2471" fmla="*/ 262162 w 506956"/>
              <a:gd name="connsiteY2471" fmla="*/ 277349 h 506956"/>
              <a:gd name="connsiteX2472" fmla="*/ 258001 w 506956"/>
              <a:gd name="connsiteY2472" fmla="*/ 277349 h 506956"/>
              <a:gd name="connsiteX2473" fmla="*/ 264311 w 506956"/>
              <a:gd name="connsiteY2473" fmla="*/ 267502 h 506956"/>
              <a:gd name="connsiteX2474" fmla="*/ 258409 w 506956"/>
              <a:gd name="connsiteY2474" fmla="*/ 258309 h 506956"/>
              <a:gd name="connsiteX2475" fmla="*/ 262570 w 506956"/>
              <a:gd name="connsiteY2475" fmla="*/ 258309 h 506956"/>
              <a:gd name="connsiteX2476" fmla="*/ 266378 w 506956"/>
              <a:gd name="connsiteY2476" fmla="*/ 264293 h 506956"/>
              <a:gd name="connsiteX2477" fmla="*/ 270187 w 506956"/>
              <a:gd name="connsiteY2477" fmla="*/ 258309 h 506956"/>
              <a:gd name="connsiteX2478" fmla="*/ 274348 w 506956"/>
              <a:gd name="connsiteY2478" fmla="*/ 258309 h 506956"/>
              <a:gd name="connsiteX2479" fmla="*/ 268446 w 506956"/>
              <a:gd name="connsiteY2479" fmla="*/ 267502 h 506956"/>
              <a:gd name="connsiteX2480" fmla="*/ 274756 w 506956"/>
              <a:gd name="connsiteY2480" fmla="*/ 277349 h 506956"/>
              <a:gd name="connsiteX2481" fmla="*/ 270595 w 506956"/>
              <a:gd name="connsiteY2481" fmla="*/ 277349 h 506956"/>
              <a:gd name="connsiteX2482" fmla="*/ 266378 w 506956"/>
              <a:gd name="connsiteY2482" fmla="*/ 270658 h 506956"/>
              <a:gd name="connsiteX2483" fmla="*/ 292179 w 506956"/>
              <a:gd name="connsiteY2483" fmla="*/ 270658 h 506956"/>
              <a:gd name="connsiteX2484" fmla="*/ 287962 w 506956"/>
              <a:gd name="connsiteY2484" fmla="*/ 277349 h 506956"/>
              <a:gd name="connsiteX2485" fmla="*/ 283801 w 506956"/>
              <a:gd name="connsiteY2485" fmla="*/ 277349 h 506956"/>
              <a:gd name="connsiteX2486" fmla="*/ 290111 w 506956"/>
              <a:gd name="connsiteY2486" fmla="*/ 267502 h 506956"/>
              <a:gd name="connsiteX2487" fmla="*/ 284209 w 506956"/>
              <a:gd name="connsiteY2487" fmla="*/ 258309 h 506956"/>
              <a:gd name="connsiteX2488" fmla="*/ 288370 w 506956"/>
              <a:gd name="connsiteY2488" fmla="*/ 258309 h 506956"/>
              <a:gd name="connsiteX2489" fmla="*/ 292179 w 506956"/>
              <a:gd name="connsiteY2489" fmla="*/ 264293 h 506956"/>
              <a:gd name="connsiteX2490" fmla="*/ 295987 w 506956"/>
              <a:gd name="connsiteY2490" fmla="*/ 258309 h 506956"/>
              <a:gd name="connsiteX2491" fmla="*/ 300148 w 506956"/>
              <a:gd name="connsiteY2491" fmla="*/ 258309 h 506956"/>
              <a:gd name="connsiteX2492" fmla="*/ 294246 w 506956"/>
              <a:gd name="connsiteY2492" fmla="*/ 267502 h 506956"/>
              <a:gd name="connsiteX2493" fmla="*/ 300556 w 506956"/>
              <a:gd name="connsiteY2493" fmla="*/ 277349 h 506956"/>
              <a:gd name="connsiteX2494" fmla="*/ 296395 w 506956"/>
              <a:gd name="connsiteY2494" fmla="*/ 277349 h 506956"/>
              <a:gd name="connsiteX2495" fmla="*/ 292179 w 506956"/>
              <a:gd name="connsiteY2495" fmla="*/ 270658 h 506956"/>
              <a:gd name="connsiteX2496" fmla="*/ 317979 w 506956"/>
              <a:gd name="connsiteY2496" fmla="*/ 270658 h 506956"/>
              <a:gd name="connsiteX2497" fmla="*/ 313762 w 506956"/>
              <a:gd name="connsiteY2497" fmla="*/ 277349 h 506956"/>
              <a:gd name="connsiteX2498" fmla="*/ 309601 w 506956"/>
              <a:gd name="connsiteY2498" fmla="*/ 277349 h 506956"/>
              <a:gd name="connsiteX2499" fmla="*/ 315911 w 506956"/>
              <a:gd name="connsiteY2499" fmla="*/ 267502 h 506956"/>
              <a:gd name="connsiteX2500" fmla="*/ 310009 w 506956"/>
              <a:gd name="connsiteY2500" fmla="*/ 258309 h 506956"/>
              <a:gd name="connsiteX2501" fmla="*/ 314170 w 506956"/>
              <a:gd name="connsiteY2501" fmla="*/ 258309 h 506956"/>
              <a:gd name="connsiteX2502" fmla="*/ 317979 w 506956"/>
              <a:gd name="connsiteY2502" fmla="*/ 264293 h 506956"/>
              <a:gd name="connsiteX2503" fmla="*/ 321787 w 506956"/>
              <a:gd name="connsiteY2503" fmla="*/ 258309 h 506956"/>
              <a:gd name="connsiteX2504" fmla="*/ 325948 w 506956"/>
              <a:gd name="connsiteY2504" fmla="*/ 258309 h 506956"/>
              <a:gd name="connsiteX2505" fmla="*/ 320046 w 506956"/>
              <a:gd name="connsiteY2505" fmla="*/ 267502 h 506956"/>
              <a:gd name="connsiteX2506" fmla="*/ 326356 w 506956"/>
              <a:gd name="connsiteY2506" fmla="*/ 277349 h 506956"/>
              <a:gd name="connsiteX2507" fmla="*/ 322195 w 506956"/>
              <a:gd name="connsiteY2507" fmla="*/ 277349 h 506956"/>
              <a:gd name="connsiteX2508" fmla="*/ 317979 w 506956"/>
              <a:gd name="connsiteY2508" fmla="*/ 270658 h 506956"/>
              <a:gd name="connsiteX2509" fmla="*/ 343779 w 506956"/>
              <a:gd name="connsiteY2509" fmla="*/ 270658 h 506956"/>
              <a:gd name="connsiteX2510" fmla="*/ 339563 w 506956"/>
              <a:gd name="connsiteY2510" fmla="*/ 277349 h 506956"/>
              <a:gd name="connsiteX2511" fmla="*/ 335401 w 506956"/>
              <a:gd name="connsiteY2511" fmla="*/ 277349 h 506956"/>
              <a:gd name="connsiteX2512" fmla="*/ 341711 w 506956"/>
              <a:gd name="connsiteY2512" fmla="*/ 267502 h 506956"/>
              <a:gd name="connsiteX2513" fmla="*/ 335809 w 506956"/>
              <a:gd name="connsiteY2513" fmla="*/ 258309 h 506956"/>
              <a:gd name="connsiteX2514" fmla="*/ 339971 w 506956"/>
              <a:gd name="connsiteY2514" fmla="*/ 258309 h 506956"/>
              <a:gd name="connsiteX2515" fmla="*/ 343779 w 506956"/>
              <a:gd name="connsiteY2515" fmla="*/ 264293 h 506956"/>
              <a:gd name="connsiteX2516" fmla="*/ 347587 w 506956"/>
              <a:gd name="connsiteY2516" fmla="*/ 258309 h 506956"/>
              <a:gd name="connsiteX2517" fmla="*/ 351748 w 506956"/>
              <a:gd name="connsiteY2517" fmla="*/ 258309 h 506956"/>
              <a:gd name="connsiteX2518" fmla="*/ 345846 w 506956"/>
              <a:gd name="connsiteY2518" fmla="*/ 267502 h 506956"/>
              <a:gd name="connsiteX2519" fmla="*/ 352156 w 506956"/>
              <a:gd name="connsiteY2519" fmla="*/ 277349 h 506956"/>
              <a:gd name="connsiteX2520" fmla="*/ 347995 w 506956"/>
              <a:gd name="connsiteY2520" fmla="*/ 277349 h 506956"/>
              <a:gd name="connsiteX2521" fmla="*/ 343779 w 506956"/>
              <a:gd name="connsiteY2521" fmla="*/ 270658 h 506956"/>
              <a:gd name="connsiteX2522" fmla="*/ 369579 w 506956"/>
              <a:gd name="connsiteY2522" fmla="*/ 270658 h 506956"/>
              <a:gd name="connsiteX2523" fmla="*/ 365363 w 506956"/>
              <a:gd name="connsiteY2523" fmla="*/ 277349 h 506956"/>
              <a:gd name="connsiteX2524" fmla="*/ 361201 w 506956"/>
              <a:gd name="connsiteY2524" fmla="*/ 277349 h 506956"/>
              <a:gd name="connsiteX2525" fmla="*/ 367511 w 506956"/>
              <a:gd name="connsiteY2525" fmla="*/ 267502 h 506956"/>
              <a:gd name="connsiteX2526" fmla="*/ 361609 w 506956"/>
              <a:gd name="connsiteY2526" fmla="*/ 258309 h 506956"/>
              <a:gd name="connsiteX2527" fmla="*/ 365771 w 506956"/>
              <a:gd name="connsiteY2527" fmla="*/ 258309 h 506956"/>
              <a:gd name="connsiteX2528" fmla="*/ 369579 w 506956"/>
              <a:gd name="connsiteY2528" fmla="*/ 264293 h 506956"/>
              <a:gd name="connsiteX2529" fmla="*/ 373387 w 506956"/>
              <a:gd name="connsiteY2529" fmla="*/ 258309 h 506956"/>
              <a:gd name="connsiteX2530" fmla="*/ 377548 w 506956"/>
              <a:gd name="connsiteY2530" fmla="*/ 258309 h 506956"/>
              <a:gd name="connsiteX2531" fmla="*/ 371646 w 506956"/>
              <a:gd name="connsiteY2531" fmla="*/ 267502 h 506956"/>
              <a:gd name="connsiteX2532" fmla="*/ 377956 w 506956"/>
              <a:gd name="connsiteY2532" fmla="*/ 277349 h 506956"/>
              <a:gd name="connsiteX2533" fmla="*/ 373795 w 506956"/>
              <a:gd name="connsiteY2533" fmla="*/ 277349 h 506956"/>
              <a:gd name="connsiteX2534" fmla="*/ 369579 w 506956"/>
              <a:gd name="connsiteY2534" fmla="*/ 270658 h 506956"/>
              <a:gd name="connsiteX2535" fmla="*/ 395379 w 506956"/>
              <a:gd name="connsiteY2535" fmla="*/ 270658 h 506956"/>
              <a:gd name="connsiteX2536" fmla="*/ 391163 w 506956"/>
              <a:gd name="connsiteY2536" fmla="*/ 277349 h 506956"/>
              <a:gd name="connsiteX2537" fmla="*/ 387001 w 506956"/>
              <a:gd name="connsiteY2537" fmla="*/ 277349 h 506956"/>
              <a:gd name="connsiteX2538" fmla="*/ 393312 w 506956"/>
              <a:gd name="connsiteY2538" fmla="*/ 267502 h 506956"/>
              <a:gd name="connsiteX2539" fmla="*/ 387409 w 506956"/>
              <a:gd name="connsiteY2539" fmla="*/ 258309 h 506956"/>
              <a:gd name="connsiteX2540" fmla="*/ 391571 w 506956"/>
              <a:gd name="connsiteY2540" fmla="*/ 258309 h 506956"/>
              <a:gd name="connsiteX2541" fmla="*/ 395379 w 506956"/>
              <a:gd name="connsiteY2541" fmla="*/ 264293 h 506956"/>
              <a:gd name="connsiteX2542" fmla="*/ 399187 w 506956"/>
              <a:gd name="connsiteY2542" fmla="*/ 258309 h 506956"/>
              <a:gd name="connsiteX2543" fmla="*/ 403348 w 506956"/>
              <a:gd name="connsiteY2543" fmla="*/ 258309 h 506956"/>
              <a:gd name="connsiteX2544" fmla="*/ 397446 w 506956"/>
              <a:gd name="connsiteY2544" fmla="*/ 267502 h 506956"/>
              <a:gd name="connsiteX2545" fmla="*/ 403756 w 506956"/>
              <a:gd name="connsiteY2545" fmla="*/ 277349 h 506956"/>
              <a:gd name="connsiteX2546" fmla="*/ 399595 w 506956"/>
              <a:gd name="connsiteY2546" fmla="*/ 277349 h 506956"/>
              <a:gd name="connsiteX2547" fmla="*/ 395379 w 506956"/>
              <a:gd name="connsiteY2547" fmla="*/ 270658 h 506956"/>
              <a:gd name="connsiteX2548" fmla="*/ 421179 w 506956"/>
              <a:gd name="connsiteY2548" fmla="*/ 270658 h 506956"/>
              <a:gd name="connsiteX2549" fmla="*/ 416963 w 506956"/>
              <a:gd name="connsiteY2549" fmla="*/ 277349 h 506956"/>
              <a:gd name="connsiteX2550" fmla="*/ 412801 w 506956"/>
              <a:gd name="connsiteY2550" fmla="*/ 277349 h 506956"/>
              <a:gd name="connsiteX2551" fmla="*/ 419112 w 506956"/>
              <a:gd name="connsiteY2551" fmla="*/ 267502 h 506956"/>
              <a:gd name="connsiteX2552" fmla="*/ 413209 w 506956"/>
              <a:gd name="connsiteY2552" fmla="*/ 258309 h 506956"/>
              <a:gd name="connsiteX2553" fmla="*/ 417371 w 506956"/>
              <a:gd name="connsiteY2553" fmla="*/ 258309 h 506956"/>
              <a:gd name="connsiteX2554" fmla="*/ 421179 w 506956"/>
              <a:gd name="connsiteY2554" fmla="*/ 264293 h 506956"/>
              <a:gd name="connsiteX2555" fmla="*/ 424987 w 506956"/>
              <a:gd name="connsiteY2555" fmla="*/ 258309 h 506956"/>
              <a:gd name="connsiteX2556" fmla="*/ 429149 w 506956"/>
              <a:gd name="connsiteY2556" fmla="*/ 258309 h 506956"/>
              <a:gd name="connsiteX2557" fmla="*/ 423246 w 506956"/>
              <a:gd name="connsiteY2557" fmla="*/ 267502 h 506956"/>
              <a:gd name="connsiteX2558" fmla="*/ 429557 w 506956"/>
              <a:gd name="connsiteY2558" fmla="*/ 277349 h 506956"/>
              <a:gd name="connsiteX2559" fmla="*/ 425395 w 506956"/>
              <a:gd name="connsiteY2559" fmla="*/ 277349 h 506956"/>
              <a:gd name="connsiteX2560" fmla="*/ 421179 w 506956"/>
              <a:gd name="connsiteY2560" fmla="*/ 270658 h 506956"/>
              <a:gd name="connsiteX2561" fmla="*/ 446979 w 506956"/>
              <a:gd name="connsiteY2561" fmla="*/ 270658 h 506956"/>
              <a:gd name="connsiteX2562" fmla="*/ 442763 w 506956"/>
              <a:gd name="connsiteY2562" fmla="*/ 277349 h 506956"/>
              <a:gd name="connsiteX2563" fmla="*/ 438601 w 506956"/>
              <a:gd name="connsiteY2563" fmla="*/ 277349 h 506956"/>
              <a:gd name="connsiteX2564" fmla="*/ 444912 w 506956"/>
              <a:gd name="connsiteY2564" fmla="*/ 267502 h 506956"/>
              <a:gd name="connsiteX2565" fmla="*/ 439009 w 506956"/>
              <a:gd name="connsiteY2565" fmla="*/ 258309 h 506956"/>
              <a:gd name="connsiteX2566" fmla="*/ 443171 w 506956"/>
              <a:gd name="connsiteY2566" fmla="*/ 258309 h 506956"/>
              <a:gd name="connsiteX2567" fmla="*/ 446979 w 506956"/>
              <a:gd name="connsiteY2567" fmla="*/ 264293 h 506956"/>
              <a:gd name="connsiteX2568" fmla="*/ 450787 w 506956"/>
              <a:gd name="connsiteY2568" fmla="*/ 258309 h 506956"/>
              <a:gd name="connsiteX2569" fmla="*/ 454949 w 506956"/>
              <a:gd name="connsiteY2569" fmla="*/ 258309 h 506956"/>
              <a:gd name="connsiteX2570" fmla="*/ 449046 w 506956"/>
              <a:gd name="connsiteY2570" fmla="*/ 267502 h 506956"/>
              <a:gd name="connsiteX2571" fmla="*/ 455357 w 506956"/>
              <a:gd name="connsiteY2571" fmla="*/ 277349 h 506956"/>
              <a:gd name="connsiteX2572" fmla="*/ 451195 w 506956"/>
              <a:gd name="connsiteY2572" fmla="*/ 277349 h 506956"/>
              <a:gd name="connsiteX2573" fmla="*/ 446979 w 506956"/>
              <a:gd name="connsiteY2573" fmla="*/ 270658 h 506956"/>
              <a:gd name="connsiteX2574" fmla="*/ 472779 w 506956"/>
              <a:gd name="connsiteY2574" fmla="*/ 270658 h 506956"/>
              <a:gd name="connsiteX2575" fmla="*/ 468563 w 506956"/>
              <a:gd name="connsiteY2575" fmla="*/ 277349 h 506956"/>
              <a:gd name="connsiteX2576" fmla="*/ 464401 w 506956"/>
              <a:gd name="connsiteY2576" fmla="*/ 277349 h 506956"/>
              <a:gd name="connsiteX2577" fmla="*/ 470712 w 506956"/>
              <a:gd name="connsiteY2577" fmla="*/ 267502 h 506956"/>
              <a:gd name="connsiteX2578" fmla="*/ 464809 w 506956"/>
              <a:gd name="connsiteY2578" fmla="*/ 258309 h 506956"/>
              <a:gd name="connsiteX2579" fmla="*/ 468971 w 506956"/>
              <a:gd name="connsiteY2579" fmla="*/ 258309 h 506956"/>
              <a:gd name="connsiteX2580" fmla="*/ 472779 w 506956"/>
              <a:gd name="connsiteY2580" fmla="*/ 264293 h 506956"/>
              <a:gd name="connsiteX2581" fmla="*/ 476587 w 506956"/>
              <a:gd name="connsiteY2581" fmla="*/ 258309 h 506956"/>
              <a:gd name="connsiteX2582" fmla="*/ 480749 w 506956"/>
              <a:gd name="connsiteY2582" fmla="*/ 258309 h 506956"/>
              <a:gd name="connsiteX2583" fmla="*/ 474846 w 506956"/>
              <a:gd name="connsiteY2583" fmla="*/ 267502 h 506956"/>
              <a:gd name="connsiteX2584" fmla="*/ 481157 w 506956"/>
              <a:gd name="connsiteY2584" fmla="*/ 277349 h 506956"/>
              <a:gd name="connsiteX2585" fmla="*/ 476995 w 506956"/>
              <a:gd name="connsiteY2585" fmla="*/ 277349 h 506956"/>
              <a:gd name="connsiteX2586" fmla="*/ 472779 w 506956"/>
              <a:gd name="connsiteY2586" fmla="*/ 270658 h 506956"/>
              <a:gd name="connsiteX2587" fmla="*/ 498579 w 506956"/>
              <a:gd name="connsiteY2587" fmla="*/ 270658 h 506956"/>
              <a:gd name="connsiteX2588" fmla="*/ 494363 w 506956"/>
              <a:gd name="connsiteY2588" fmla="*/ 277349 h 506956"/>
              <a:gd name="connsiteX2589" fmla="*/ 490201 w 506956"/>
              <a:gd name="connsiteY2589" fmla="*/ 277349 h 506956"/>
              <a:gd name="connsiteX2590" fmla="*/ 496512 w 506956"/>
              <a:gd name="connsiteY2590" fmla="*/ 267502 h 506956"/>
              <a:gd name="connsiteX2591" fmla="*/ 490609 w 506956"/>
              <a:gd name="connsiteY2591" fmla="*/ 258309 h 506956"/>
              <a:gd name="connsiteX2592" fmla="*/ 494771 w 506956"/>
              <a:gd name="connsiteY2592" fmla="*/ 258309 h 506956"/>
              <a:gd name="connsiteX2593" fmla="*/ 498579 w 506956"/>
              <a:gd name="connsiteY2593" fmla="*/ 264293 h 506956"/>
              <a:gd name="connsiteX2594" fmla="*/ 502387 w 506956"/>
              <a:gd name="connsiteY2594" fmla="*/ 258309 h 506956"/>
              <a:gd name="connsiteX2595" fmla="*/ 506549 w 506956"/>
              <a:gd name="connsiteY2595" fmla="*/ 258309 h 506956"/>
              <a:gd name="connsiteX2596" fmla="*/ 500646 w 506956"/>
              <a:gd name="connsiteY2596" fmla="*/ 267502 h 506956"/>
              <a:gd name="connsiteX2597" fmla="*/ 506957 w 506956"/>
              <a:gd name="connsiteY2597" fmla="*/ 277349 h 506956"/>
              <a:gd name="connsiteX2598" fmla="*/ 502795 w 506956"/>
              <a:gd name="connsiteY2598" fmla="*/ 277349 h 506956"/>
              <a:gd name="connsiteX2599" fmla="*/ 498579 w 506956"/>
              <a:gd name="connsiteY2599" fmla="*/ 270658 h 506956"/>
              <a:gd name="connsiteX2600" fmla="*/ 8378 w 506956"/>
              <a:gd name="connsiteY2600" fmla="*/ 299359 h 506956"/>
              <a:gd name="connsiteX2601" fmla="*/ 4162 w 506956"/>
              <a:gd name="connsiteY2601" fmla="*/ 306050 h 506956"/>
              <a:gd name="connsiteX2602" fmla="*/ 0 w 506956"/>
              <a:gd name="connsiteY2602" fmla="*/ 306050 h 506956"/>
              <a:gd name="connsiteX2603" fmla="*/ 6310 w 506956"/>
              <a:gd name="connsiteY2603" fmla="*/ 296204 h 506956"/>
              <a:gd name="connsiteX2604" fmla="*/ 408 w 506956"/>
              <a:gd name="connsiteY2604" fmla="*/ 287010 h 506956"/>
              <a:gd name="connsiteX2605" fmla="*/ 4570 w 506956"/>
              <a:gd name="connsiteY2605" fmla="*/ 287010 h 506956"/>
              <a:gd name="connsiteX2606" fmla="*/ 8378 w 506956"/>
              <a:gd name="connsiteY2606" fmla="*/ 292994 h 506956"/>
              <a:gd name="connsiteX2607" fmla="*/ 12186 w 506956"/>
              <a:gd name="connsiteY2607" fmla="*/ 287010 h 506956"/>
              <a:gd name="connsiteX2608" fmla="*/ 16347 w 506956"/>
              <a:gd name="connsiteY2608" fmla="*/ 287010 h 506956"/>
              <a:gd name="connsiteX2609" fmla="*/ 10445 w 506956"/>
              <a:gd name="connsiteY2609" fmla="*/ 296204 h 506956"/>
              <a:gd name="connsiteX2610" fmla="*/ 16755 w 506956"/>
              <a:gd name="connsiteY2610" fmla="*/ 306050 h 506956"/>
              <a:gd name="connsiteX2611" fmla="*/ 12594 w 506956"/>
              <a:gd name="connsiteY2611" fmla="*/ 306050 h 506956"/>
              <a:gd name="connsiteX2612" fmla="*/ 8378 w 506956"/>
              <a:gd name="connsiteY2612" fmla="*/ 299359 h 506956"/>
              <a:gd name="connsiteX2613" fmla="*/ 34178 w 506956"/>
              <a:gd name="connsiteY2613" fmla="*/ 299359 h 506956"/>
              <a:gd name="connsiteX2614" fmla="*/ 29962 w 506956"/>
              <a:gd name="connsiteY2614" fmla="*/ 306050 h 506956"/>
              <a:gd name="connsiteX2615" fmla="*/ 25800 w 506956"/>
              <a:gd name="connsiteY2615" fmla="*/ 306050 h 506956"/>
              <a:gd name="connsiteX2616" fmla="*/ 32110 w 506956"/>
              <a:gd name="connsiteY2616" fmla="*/ 296204 h 506956"/>
              <a:gd name="connsiteX2617" fmla="*/ 26208 w 506956"/>
              <a:gd name="connsiteY2617" fmla="*/ 287010 h 506956"/>
              <a:gd name="connsiteX2618" fmla="*/ 30370 w 506956"/>
              <a:gd name="connsiteY2618" fmla="*/ 287010 h 506956"/>
              <a:gd name="connsiteX2619" fmla="*/ 34178 w 506956"/>
              <a:gd name="connsiteY2619" fmla="*/ 292994 h 506956"/>
              <a:gd name="connsiteX2620" fmla="*/ 37986 w 506956"/>
              <a:gd name="connsiteY2620" fmla="*/ 287010 h 506956"/>
              <a:gd name="connsiteX2621" fmla="*/ 42147 w 506956"/>
              <a:gd name="connsiteY2621" fmla="*/ 287010 h 506956"/>
              <a:gd name="connsiteX2622" fmla="*/ 36245 w 506956"/>
              <a:gd name="connsiteY2622" fmla="*/ 296204 h 506956"/>
              <a:gd name="connsiteX2623" fmla="*/ 42555 w 506956"/>
              <a:gd name="connsiteY2623" fmla="*/ 306050 h 506956"/>
              <a:gd name="connsiteX2624" fmla="*/ 38394 w 506956"/>
              <a:gd name="connsiteY2624" fmla="*/ 306050 h 506956"/>
              <a:gd name="connsiteX2625" fmla="*/ 34178 w 506956"/>
              <a:gd name="connsiteY2625" fmla="*/ 299359 h 506956"/>
              <a:gd name="connsiteX2626" fmla="*/ 59978 w 506956"/>
              <a:gd name="connsiteY2626" fmla="*/ 299359 h 506956"/>
              <a:gd name="connsiteX2627" fmla="*/ 55762 w 506956"/>
              <a:gd name="connsiteY2627" fmla="*/ 306050 h 506956"/>
              <a:gd name="connsiteX2628" fmla="*/ 51600 w 506956"/>
              <a:gd name="connsiteY2628" fmla="*/ 306050 h 506956"/>
              <a:gd name="connsiteX2629" fmla="*/ 57911 w 506956"/>
              <a:gd name="connsiteY2629" fmla="*/ 296204 h 506956"/>
              <a:gd name="connsiteX2630" fmla="*/ 52008 w 506956"/>
              <a:gd name="connsiteY2630" fmla="*/ 287010 h 506956"/>
              <a:gd name="connsiteX2631" fmla="*/ 56170 w 506956"/>
              <a:gd name="connsiteY2631" fmla="*/ 287010 h 506956"/>
              <a:gd name="connsiteX2632" fmla="*/ 59978 w 506956"/>
              <a:gd name="connsiteY2632" fmla="*/ 292994 h 506956"/>
              <a:gd name="connsiteX2633" fmla="*/ 63786 w 506956"/>
              <a:gd name="connsiteY2633" fmla="*/ 287010 h 506956"/>
              <a:gd name="connsiteX2634" fmla="*/ 67948 w 506956"/>
              <a:gd name="connsiteY2634" fmla="*/ 287010 h 506956"/>
              <a:gd name="connsiteX2635" fmla="*/ 62045 w 506956"/>
              <a:gd name="connsiteY2635" fmla="*/ 296204 h 506956"/>
              <a:gd name="connsiteX2636" fmla="*/ 68356 w 506956"/>
              <a:gd name="connsiteY2636" fmla="*/ 306050 h 506956"/>
              <a:gd name="connsiteX2637" fmla="*/ 64194 w 506956"/>
              <a:gd name="connsiteY2637" fmla="*/ 306050 h 506956"/>
              <a:gd name="connsiteX2638" fmla="*/ 59978 w 506956"/>
              <a:gd name="connsiteY2638" fmla="*/ 299359 h 506956"/>
              <a:gd name="connsiteX2639" fmla="*/ 85778 w 506956"/>
              <a:gd name="connsiteY2639" fmla="*/ 299359 h 506956"/>
              <a:gd name="connsiteX2640" fmla="*/ 81562 w 506956"/>
              <a:gd name="connsiteY2640" fmla="*/ 306050 h 506956"/>
              <a:gd name="connsiteX2641" fmla="*/ 77400 w 506956"/>
              <a:gd name="connsiteY2641" fmla="*/ 306050 h 506956"/>
              <a:gd name="connsiteX2642" fmla="*/ 83711 w 506956"/>
              <a:gd name="connsiteY2642" fmla="*/ 296204 h 506956"/>
              <a:gd name="connsiteX2643" fmla="*/ 77808 w 506956"/>
              <a:gd name="connsiteY2643" fmla="*/ 287010 h 506956"/>
              <a:gd name="connsiteX2644" fmla="*/ 81970 w 506956"/>
              <a:gd name="connsiteY2644" fmla="*/ 287010 h 506956"/>
              <a:gd name="connsiteX2645" fmla="*/ 85778 w 506956"/>
              <a:gd name="connsiteY2645" fmla="*/ 292994 h 506956"/>
              <a:gd name="connsiteX2646" fmla="*/ 89586 w 506956"/>
              <a:gd name="connsiteY2646" fmla="*/ 287010 h 506956"/>
              <a:gd name="connsiteX2647" fmla="*/ 93748 w 506956"/>
              <a:gd name="connsiteY2647" fmla="*/ 287010 h 506956"/>
              <a:gd name="connsiteX2648" fmla="*/ 87845 w 506956"/>
              <a:gd name="connsiteY2648" fmla="*/ 296204 h 506956"/>
              <a:gd name="connsiteX2649" fmla="*/ 94156 w 506956"/>
              <a:gd name="connsiteY2649" fmla="*/ 306050 h 506956"/>
              <a:gd name="connsiteX2650" fmla="*/ 89994 w 506956"/>
              <a:gd name="connsiteY2650" fmla="*/ 306050 h 506956"/>
              <a:gd name="connsiteX2651" fmla="*/ 85778 w 506956"/>
              <a:gd name="connsiteY2651" fmla="*/ 299359 h 506956"/>
              <a:gd name="connsiteX2652" fmla="*/ 111578 w 506956"/>
              <a:gd name="connsiteY2652" fmla="*/ 299359 h 506956"/>
              <a:gd name="connsiteX2653" fmla="*/ 107362 w 506956"/>
              <a:gd name="connsiteY2653" fmla="*/ 306050 h 506956"/>
              <a:gd name="connsiteX2654" fmla="*/ 103200 w 506956"/>
              <a:gd name="connsiteY2654" fmla="*/ 306050 h 506956"/>
              <a:gd name="connsiteX2655" fmla="*/ 109511 w 506956"/>
              <a:gd name="connsiteY2655" fmla="*/ 296204 h 506956"/>
              <a:gd name="connsiteX2656" fmla="*/ 103608 w 506956"/>
              <a:gd name="connsiteY2656" fmla="*/ 287010 h 506956"/>
              <a:gd name="connsiteX2657" fmla="*/ 107770 w 506956"/>
              <a:gd name="connsiteY2657" fmla="*/ 287010 h 506956"/>
              <a:gd name="connsiteX2658" fmla="*/ 111578 w 506956"/>
              <a:gd name="connsiteY2658" fmla="*/ 292994 h 506956"/>
              <a:gd name="connsiteX2659" fmla="*/ 115386 w 506956"/>
              <a:gd name="connsiteY2659" fmla="*/ 287010 h 506956"/>
              <a:gd name="connsiteX2660" fmla="*/ 119548 w 506956"/>
              <a:gd name="connsiteY2660" fmla="*/ 287010 h 506956"/>
              <a:gd name="connsiteX2661" fmla="*/ 113645 w 506956"/>
              <a:gd name="connsiteY2661" fmla="*/ 296204 h 506956"/>
              <a:gd name="connsiteX2662" fmla="*/ 119956 w 506956"/>
              <a:gd name="connsiteY2662" fmla="*/ 306050 h 506956"/>
              <a:gd name="connsiteX2663" fmla="*/ 115794 w 506956"/>
              <a:gd name="connsiteY2663" fmla="*/ 306050 h 506956"/>
              <a:gd name="connsiteX2664" fmla="*/ 111578 w 506956"/>
              <a:gd name="connsiteY2664" fmla="*/ 299359 h 506956"/>
              <a:gd name="connsiteX2665" fmla="*/ 137378 w 506956"/>
              <a:gd name="connsiteY2665" fmla="*/ 299359 h 506956"/>
              <a:gd name="connsiteX2666" fmla="*/ 133162 w 506956"/>
              <a:gd name="connsiteY2666" fmla="*/ 306050 h 506956"/>
              <a:gd name="connsiteX2667" fmla="*/ 129000 w 506956"/>
              <a:gd name="connsiteY2667" fmla="*/ 306050 h 506956"/>
              <a:gd name="connsiteX2668" fmla="*/ 135311 w 506956"/>
              <a:gd name="connsiteY2668" fmla="*/ 296204 h 506956"/>
              <a:gd name="connsiteX2669" fmla="*/ 129408 w 506956"/>
              <a:gd name="connsiteY2669" fmla="*/ 287010 h 506956"/>
              <a:gd name="connsiteX2670" fmla="*/ 133570 w 506956"/>
              <a:gd name="connsiteY2670" fmla="*/ 287010 h 506956"/>
              <a:gd name="connsiteX2671" fmla="*/ 137378 w 506956"/>
              <a:gd name="connsiteY2671" fmla="*/ 292994 h 506956"/>
              <a:gd name="connsiteX2672" fmla="*/ 141186 w 506956"/>
              <a:gd name="connsiteY2672" fmla="*/ 287010 h 506956"/>
              <a:gd name="connsiteX2673" fmla="*/ 145348 w 506956"/>
              <a:gd name="connsiteY2673" fmla="*/ 287010 h 506956"/>
              <a:gd name="connsiteX2674" fmla="*/ 139445 w 506956"/>
              <a:gd name="connsiteY2674" fmla="*/ 296204 h 506956"/>
              <a:gd name="connsiteX2675" fmla="*/ 145756 w 506956"/>
              <a:gd name="connsiteY2675" fmla="*/ 306050 h 506956"/>
              <a:gd name="connsiteX2676" fmla="*/ 141594 w 506956"/>
              <a:gd name="connsiteY2676" fmla="*/ 306050 h 506956"/>
              <a:gd name="connsiteX2677" fmla="*/ 137378 w 506956"/>
              <a:gd name="connsiteY2677" fmla="*/ 299359 h 506956"/>
              <a:gd name="connsiteX2678" fmla="*/ 163178 w 506956"/>
              <a:gd name="connsiteY2678" fmla="*/ 299359 h 506956"/>
              <a:gd name="connsiteX2679" fmla="*/ 158962 w 506956"/>
              <a:gd name="connsiteY2679" fmla="*/ 306050 h 506956"/>
              <a:gd name="connsiteX2680" fmla="*/ 154800 w 506956"/>
              <a:gd name="connsiteY2680" fmla="*/ 306050 h 506956"/>
              <a:gd name="connsiteX2681" fmla="*/ 161111 w 506956"/>
              <a:gd name="connsiteY2681" fmla="*/ 296204 h 506956"/>
              <a:gd name="connsiteX2682" fmla="*/ 155208 w 506956"/>
              <a:gd name="connsiteY2682" fmla="*/ 287010 h 506956"/>
              <a:gd name="connsiteX2683" fmla="*/ 159370 w 506956"/>
              <a:gd name="connsiteY2683" fmla="*/ 287010 h 506956"/>
              <a:gd name="connsiteX2684" fmla="*/ 163178 w 506956"/>
              <a:gd name="connsiteY2684" fmla="*/ 292994 h 506956"/>
              <a:gd name="connsiteX2685" fmla="*/ 166986 w 506956"/>
              <a:gd name="connsiteY2685" fmla="*/ 287010 h 506956"/>
              <a:gd name="connsiteX2686" fmla="*/ 171148 w 506956"/>
              <a:gd name="connsiteY2686" fmla="*/ 287010 h 506956"/>
              <a:gd name="connsiteX2687" fmla="*/ 165245 w 506956"/>
              <a:gd name="connsiteY2687" fmla="*/ 296204 h 506956"/>
              <a:gd name="connsiteX2688" fmla="*/ 171556 w 506956"/>
              <a:gd name="connsiteY2688" fmla="*/ 306050 h 506956"/>
              <a:gd name="connsiteX2689" fmla="*/ 167394 w 506956"/>
              <a:gd name="connsiteY2689" fmla="*/ 306050 h 506956"/>
              <a:gd name="connsiteX2690" fmla="*/ 163178 w 506956"/>
              <a:gd name="connsiteY2690" fmla="*/ 299359 h 506956"/>
              <a:gd name="connsiteX2691" fmla="*/ 188978 w 506956"/>
              <a:gd name="connsiteY2691" fmla="*/ 299359 h 506956"/>
              <a:gd name="connsiteX2692" fmla="*/ 184762 w 506956"/>
              <a:gd name="connsiteY2692" fmla="*/ 306050 h 506956"/>
              <a:gd name="connsiteX2693" fmla="*/ 180601 w 506956"/>
              <a:gd name="connsiteY2693" fmla="*/ 306050 h 506956"/>
              <a:gd name="connsiteX2694" fmla="*/ 186911 w 506956"/>
              <a:gd name="connsiteY2694" fmla="*/ 296204 h 506956"/>
              <a:gd name="connsiteX2695" fmla="*/ 181009 w 506956"/>
              <a:gd name="connsiteY2695" fmla="*/ 287010 h 506956"/>
              <a:gd name="connsiteX2696" fmla="*/ 185170 w 506956"/>
              <a:gd name="connsiteY2696" fmla="*/ 287010 h 506956"/>
              <a:gd name="connsiteX2697" fmla="*/ 188978 w 506956"/>
              <a:gd name="connsiteY2697" fmla="*/ 292994 h 506956"/>
              <a:gd name="connsiteX2698" fmla="*/ 192786 w 506956"/>
              <a:gd name="connsiteY2698" fmla="*/ 287010 h 506956"/>
              <a:gd name="connsiteX2699" fmla="*/ 196948 w 506956"/>
              <a:gd name="connsiteY2699" fmla="*/ 287010 h 506956"/>
              <a:gd name="connsiteX2700" fmla="*/ 191045 w 506956"/>
              <a:gd name="connsiteY2700" fmla="*/ 296204 h 506956"/>
              <a:gd name="connsiteX2701" fmla="*/ 197356 w 506956"/>
              <a:gd name="connsiteY2701" fmla="*/ 306050 h 506956"/>
              <a:gd name="connsiteX2702" fmla="*/ 193194 w 506956"/>
              <a:gd name="connsiteY2702" fmla="*/ 306050 h 506956"/>
              <a:gd name="connsiteX2703" fmla="*/ 188978 w 506956"/>
              <a:gd name="connsiteY2703" fmla="*/ 299359 h 506956"/>
              <a:gd name="connsiteX2704" fmla="*/ 214778 w 506956"/>
              <a:gd name="connsiteY2704" fmla="*/ 299359 h 506956"/>
              <a:gd name="connsiteX2705" fmla="*/ 210562 w 506956"/>
              <a:gd name="connsiteY2705" fmla="*/ 306050 h 506956"/>
              <a:gd name="connsiteX2706" fmla="*/ 206401 w 506956"/>
              <a:gd name="connsiteY2706" fmla="*/ 306050 h 506956"/>
              <a:gd name="connsiteX2707" fmla="*/ 212711 w 506956"/>
              <a:gd name="connsiteY2707" fmla="*/ 296204 h 506956"/>
              <a:gd name="connsiteX2708" fmla="*/ 206809 w 506956"/>
              <a:gd name="connsiteY2708" fmla="*/ 287010 h 506956"/>
              <a:gd name="connsiteX2709" fmla="*/ 210970 w 506956"/>
              <a:gd name="connsiteY2709" fmla="*/ 287010 h 506956"/>
              <a:gd name="connsiteX2710" fmla="*/ 214778 w 506956"/>
              <a:gd name="connsiteY2710" fmla="*/ 292994 h 506956"/>
              <a:gd name="connsiteX2711" fmla="*/ 218586 w 506956"/>
              <a:gd name="connsiteY2711" fmla="*/ 287010 h 506956"/>
              <a:gd name="connsiteX2712" fmla="*/ 222748 w 506956"/>
              <a:gd name="connsiteY2712" fmla="*/ 287010 h 506956"/>
              <a:gd name="connsiteX2713" fmla="*/ 216846 w 506956"/>
              <a:gd name="connsiteY2713" fmla="*/ 296204 h 506956"/>
              <a:gd name="connsiteX2714" fmla="*/ 223156 w 506956"/>
              <a:gd name="connsiteY2714" fmla="*/ 306050 h 506956"/>
              <a:gd name="connsiteX2715" fmla="*/ 218994 w 506956"/>
              <a:gd name="connsiteY2715" fmla="*/ 306050 h 506956"/>
              <a:gd name="connsiteX2716" fmla="*/ 214778 w 506956"/>
              <a:gd name="connsiteY2716" fmla="*/ 299359 h 506956"/>
              <a:gd name="connsiteX2717" fmla="*/ 240578 w 506956"/>
              <a:gd name="connsiteY2717" fmla="*/ 299359 h 506956"/>
              <a:gd name="connsiteX2718" fmla="*/ 236362 w 506956"/>
              <a:gd name="connsiteY2718" fmla="*/ 306050 h 506956"/>
              <a:gd name="connsiteX2719" fmla="*/ 232201 w 506956"/>
              <a:gd name="connsiteY2719" fmla="*/ 306050 h 506956"/>
              <a:gd name="connsiteX2720" fmla="*/ 238511 w 506956"/>
              <a:gd name="connsiteY2720" fmla="*/ 296204 h 506956"/>
              <a:gd name="connsiteX2721" fmla="*/ 232609 w 506956"/>
              <a:gd name="connsiteY2721" fmla="*/ 287010 h 506956"/>
              <a:gd name="connsiteX2722" fmla="*/ 236770 w 506956"/>
              <a:gd name="connsiteY2722" fmla="*/ 287010 h 506956"/>
              <a:gd name="connsiteX2723" fmla="*/ 240578 w 506956"/>
              <a:gd name="connsiteY2723" fmla="*/ 292994 h 506956"/>
              <a:gd name="connsiteX2724" fmla="*/ 244386 w 506956"/>
              <a:gd name="connsiteY2724" fmla="*/ 287010 h 506956"/>
              <a:gd name="connsiteX2725" fmla="*/ 248548 w 506956"/>
              <a:gd name="connsiteY2725" fmla="*/ 287010 h 506956"/>
              <a:gd name="connsiteX2726" fmla="*/ 242646 w 506956"/>
              <a:gd name="connsiteY2726" fmla="*/ 296204 h 506956"/>
              <a:gd name="connsiteX2727" fmla="*/ 248956 w 506956"/>
              <a:gd name="connsiteY2727" fmla="*/ 306050 h 506956"/>
              <a:gd name="connsiteX2728" fmla="*/ 244794 w 506956"/>
              <a:gd name="connsiteY2728" fmla="*/ 306050 h 506956"/>
              <a:gd name="connsiteX2729" fmla="*/ 240578 w 506956"/>
              <a:gd name="connsiteY2729" fmla="*/ 299359 h 506956"/>
              <a:gd name="connsiteX2730" fmla="*/ 266378 w 506956"/>
              <a:gd name="connsiteY2730" fmla="*/ 299359 h 506956"/>
              <a:gd name="connsiteX2731" fmla="*/ 262162 w 506956"/>
              <a:gd name="connsiteY2731" fmla="*/ 306050 h 506956"/>
              <a:gd name="connsiteX2732" fmla="*/ 258001 w 506956"/>
              <a:gd name="connsiteY2732" fmla="*/ 306050 h 506956"/>
              <a:gd name="connsiteX2733" fmla="*/ 264311 w 506956"/>
              <a:gd name="connsiteY2733" fmla="*/ 296204 h 506956"/>
              <a:gd name="connsiteX2734" fmla="*/ 258409 w 506956"/>
              <a:gd name="connsiteY2734" fmla="*/ 287010 h 506956"/>
              <a:gd name="connsiteX2735" fmla="*/ 262570 w 506956"/>
              <a:gd name="connsiteY2735" fmla="*/ 287010 h 506956"/>
              <a:gd name="connsiteX2736" fmla="*/ 266378 w 506956"/>
              <a:gd name="connsiteY2736" fmla="*/ 292994 h 506956"/>
              <a:gd name="connsiteX2737" fmla="*/ 270187 w 506956"/>
              <a:gd name="connsiteY2737" fmla="*/ 287010 h 506956"/>
              <a:gd name="connsiteX2738" fmla="*/ 274348 w 506956"/>
              <a:gd name="connsiteY2738" fmla="*/ 287010 h 506956"/>
              <a:gd name="connsiteX2739" fmla="*/ 268446 w 506956"/>
              <a:gd name="connsiteY2739" fmla="*/ 296204 h 506956"/>
              <a:gd name="connsiteX2740" fmla="*/ 274756 w 506956"/>
              <a:gd name="connsiteY2740" fmla="*/ 306050 h 506956"/>
              <a:gd name="connsiteX2741" fmla="*/ 270595 w 506956"/>
              <a:gd name="connsiteY2741" fmla="*/ 306050 h 506956"/>
              <a:gd name="connsiteX2742" fmla="*/ 266378 w 506956"/>
              <a:gd name="connsiteY2742" fmla="*/ 299359 h 506956"/>
              <a:gd name="connsiteX2743" fmla="*/ 292179 w 506956"/>
              <a:gd name="connsiteY2743" fmla="*/ 299359 h 506956"/>
              <a:gd name="connsiteX2744" fmla="*/ 287962 w 506956"/>
              <a:gd name="connsiteY2744" fmla="*/ 306050 h 506956"/>
              <a:gd name="connsiteX2745" fmla="*/ 283801 w 506956"/>
              <a:gd name="connsiteY2745" fmla="*/ 306050 h 506956"/>
              <a:gd name="connsiteX2746" fmla="*/ 290111 w 506956"/>
              <a:gd name="connsiteY2746" fmla="*/ 296204 h 506956"/>
              <a:gd name="connsiteX2747" fmla="*/ 284209 w 506956"/>
              <a:gd name="connsiteY2747" fmla="*/ 287010 h 506956"/>
              <a:gd name="connsiteX2748" fmla="*/ 288370 w 506956"/>
              <a:gd name="connsiteY2748" fmla="*/ 287010 h 506956"/>
              <a:gd name="connsiteX2749" fmla="*/ 292179 w 506956"/>
              <a:gd name="connsiteY2749" fmla="*/ 292994 h 506956"/>
              <a:gd name="connsiteX2750" fmla="*/ 295987 w 506956"/>
              <a:gd name="connsiteY2750" fmla="*/ 287010 h 506956"/>
              <a:gd name="connsiteX2751" fmla="*/ 300148 w 506956"/>
              <a:gd name="connsiteY2751" fmla="*/ 287010 h 506956"/>
              <a:gd name="connsiteX2752" fmla="*/ 294246 w 506956"/>
              <a:gd name="connsiteY2752" fmla="*/ 296204 h 506956"/>
              <a:gd name="connsiteX2753" fmla="*/ 300556 w 506956"/>
              <a:gd name="connsiteY2753" fmla="*/ 306050 h 506956"/>
              <a:gd name="connsiteX2754" fmla="*/ 296395 w 506956"/>
              <a:gd name="connsiteY2754" fmla="*/ 306050 h 506956"/>
              <a:gd name="connsiteX2755" fmla="*/ 292179 w 506956"/>
              <a:gd name="connsiteY2755" fmla="*/ 299359 h 506956"/>
              <a:gd name="connsiteX2756" fmla="*/ 317979 w 506956"/>
              <a:gd name="connsiteY2756" fmla="*/ 299359 h 506956"/>
              <a:gd name="connsiteX2757" fmla="*/ 313762 w 506956"/>
              <a:gd name="connsiteY2757" fmla="*/ 306050 h 506956"/>
              <a:gd name="connsiteX2758" fmla="*/ 309601 w 506956"/>
              <a:gd name="connsiteY2758" fmla="*/ 306050 h 506956"/>
              <a:gd name="connsiteX2759" fmla="*/ 315911 w 506956"/>
              <a:gd name="connsiteY2759" fmla="*/ 296204 h 506956"/>
              <a:gd name="connsiteX2760" fmla="*/ 310009 w 506956"/>
              <a:gd name="connsiteY2760" fmla="*/ 287010 h 506956"/>
              <a:gd name="connsiteX2761" fmla="*/ 314170 w 506956"/>
              <a:gd name="connsiteY2761" fmla="*/ 287010 h 506956"/>
              <a:gd name="connsiteX2762" fmla="*/ 317979 w 506956"/>
              <a:gd name="connsiteY2762" fmla="*/ 292994 h 506956"/>
              <a:gd name="connsiteX2763" fmla="*/ 321787 w 506956"/>
              <a:gd name="connsiteY2763" fmla="*/ 287010 h 506956"/>
              <a:gd name="connsiteX2764" fmla="*/ 325948 w 506956"/>
              <a:gd name="connsiteY2764" fmla="*/ 287010 h 506956"/>
              <a:gd name="connsiteX2765" fmla="*/ 320046 w 506956"/>
              <a:gd name="connsiteY2765" fmla="*/ 296204 h 506956"/>
              <a:gd name="connsiteX2766" fmla="*/ 326356 w 506956"/>
              <a:gd name="connsiteY2766" fmla="*/ 306050 h 506956"/>
              <a:gd name="connsiteX2767" fmla="*/ 322195 w 506956"/>
              <a:gd name="connsiteY2767" fmla="*/ 306050 h 506956"/>
              <a:gd name="connsiteX2768" fmla="*/ 317979 w 506956"/>
              <a:gd name="connsiteY2768" fmla="*/ 299359 h 506956"/>
              <a:gd name="connsiteX2769" fmla="*/ 343779 w 506956"/>
              <a:gd name="connsiteY2769" fmla="*/ 299359 h 506956"/>
              <a:gd name="connsiteX2770" fmla="*/ 339563 w 506956"/>
              <a:gd name="connsiteY2770" fmla="*/ 306050 h 506956"/>
              <a:gd name="connsiteX2771" fmla="*/ 335401 w 506956"/>
              <a:gd name="connsiteY2771" fmla="*/ 306050 h 506956"/>
              <a:gd name="connsiteX2772" fmla="*/ 341711 w 506956"/>
              <a:gd name="connsiteY2772" fmla="*/ 296204 h 506956"/>
              <a:gd name="connsiteX2773" fmla="*/ 335809 w 506956"/>
              <a:gd name="connsiteY2773" fmla="*/ 287010 h 506956"/>
              <a:gd name="connsiteX2774" fmla="*/ 339971 w 506956"/>
              <a:gd name="connsiteY2774" fmla="*/ 287010 h 506956"/>
              <a:gd name="connsiteX2775" fmla="*/ 343779 w 506956"/>
              <a:gd name="connsiteY2775" fmla="*/ 292994 h 506956"/>
              <a:gd name="connsiteX2776" fmla="*/ 347587 w 506956"/>
              <a:gd name="connsiteY2776" fmla="*/ 287010 h 506956"/>
              <a:gd name="connsiteX2777" fmla="*/ 351748 w 506956"/>
              <a:gd name="connsiteY2777" fmla="*/ 287010 h 506956"/>
              <a:gd name="connsiteX2778" fmla="*/ 345846 w 506956"/>
              <a:gd name="connsiteY2778" fmla="*/ 296204 h 506956"/>
              <a:gd name="connsiteX2779" fmla="*/ 352156 w 506956"/>
              <a:gd name="connsiteY2779" fmla="*/ 306050 h 506956"/>
              <a:gd name="connsiteX2780" fmla="*/ 347995 w 506956"/>
              <a:gd name="connsiteY2780" fmla="*/ 306050 h 506956"/>
              <a:gd name="connsiteX2781" fmla="*/ 343779 w 506956"/>
              <a:gd name="connsiteY2781" fmla="*/ 299359 h 506956"/>
              <a:gd name="connsiteX2782" fmla="*/ 369579 w 506956"/>
              <a:gd name="connsiteY2782" fmla="*/ 299359 h 506956"/>
              <a:gd name="connsiteX2783" fmla="*/ 365363 w 506956"/>
              <a:gd name="connsiteY2783" fmla="*/ 306050 h 506956"/>
              <a:gd name="connsiteX2784" fmla="*/ 361201 w 506956"/>
              <a:gd name="connsiteY2784" fmla="*/ 306050 h 506956"/>
              <a:gd name="connsiteX2785" fmla="*/ 367511 w 506956"/>
              <a:gd name="connsiteY2785" fmla="*/ 296204 h 506956"/>
              <a:gd name="connsiteX2786" fmla="*/ 361609 w 506956"/>
              <a:gd name="connsiteY2786" fmla="*/ 287010 h 506956"/>
              <a:gd name="connsiteX2787" fmla="*/ 365771 w 506956"/>
              <a:gd name="connsiteY2787" fmla="*/ 287010 h 506956"/>
              <a:gd name="connsiteX2788" fmla="*/ 369579 w 506956"/>
              <a:gd name="connsiteY2788" fmla="*/ 292994 h 506956"/>
              <a:gd name="connsiteX2789" fmla="*/ 373387 w 506956"/>
              <a:gd name="connsiteY2789" fmla="*/ 287010 h 506956"/>
              <a:gd name="connsiteX2790" fmla="*/ 377548 w 506956"/>
              <a:gd name="connsiteY2790" fmla="*/ 287010 h 506956"/>
              <a:gd name="connsiteX2791" fmla="*/ 371646 w 506956"/>
              <a:gd name="connsiteY2791" fmla="*/ 296204 h 506956"/>
              <a:gd name="connsiteX2792" fmla="*/ 377956 w 506956"/>
              <a:gd name="connsiteY2792" fmla="*/ 306050 h 506956"/>
              <a:gd name="connsiteX2793" fmla="*/ 373795 w 506956"/>
              <a:gd name="connsiteY2793" fmla="*/ 306050 h 506956"/>
              <a:gd name="connsiteX2794" fmla="*/ 369579 w 506956"/>
              <a:gd name="connsiteY2794" fmla="*/ 299359 h 506956"/>
              <a:gd name="connsiteX2795" fmla="*/ 395379 w 506956"/>
              <a:gd name="connsiteY2795" fmla="*/ 299359 h 506956"/>
              <a:gd name="connsiteX2796" fmla="*/ 391163 w 506956"/>
              <a:gd name="connsiteY2796" fmla="*/ 306050 h 506956"/>
              <a:gd name="connsiteX2797" fmla="*/ 387001 w 506956"/>
              <a:gd name="connsiteY2797" fmla="*/ 306050 h 506956"/>
              <a:gd name="connsiteX2798" fmla="*/ 393312 w 506956"/>
              <a:gd name="connsiteY2798" fmla="*/ 296204 h 506956"/>
              <a:gd name="connsiteX2799" fmla="*/ 387409 w 506956"/>
              <a:gd name="connsiteY2799" fmla="*/ 287010 h 506956"/>
              <a:gd name="connsiteX2800" fmla="*/ 391571 w 506956"/>
              <a:gd name="connsiteY2800" fmla="*/ 287010 h 506956"/>
              <a:gd name="connsiteX2801" fmla="*/ 395379 w 506956"/>
              <a:gd name="connsiteY2801" fmla="*/ 292994 h 506956"/>
              <a:gd name="connsiteX2802" fmla="*/ 399187 w 506956"/>
              <a:gd name="connsiteY2802" fmla="*/ 287010 h 506956"/>
              <a:gd name="connsiteX2803" fmla="*/ 403348 w 506956"/>
              <a:gd name="connsiteY2803" fmla="*/ 287010 h 506956"/>
              <a:gd name="connsiteX2804" fmla="*/ 397446 w 506956"/>
              <a:gd name="connsiteY2804" fmla="*/ 296204 h 506956"/>
              <a:gd name="connsiteX2805" fmla="*/ 403756 w 506956"/>
              <a:gd name="connsiteY2805" fmla="*/ 306050 h 506956"/>
              <a:gd name="connsiteX2806" fmla="*/ 399595 w 506956"/>
              <a:gd name="connsiteY2806" fmla="*/ 306050 h 506956"/>
              <a:gd name="connsiteX2807" fmla="*/ 395379 w 506956"/>
              <a:gd name="connsiteY2807" fmla="*/ 299359 h 506956"/>
              <a:gd name="connsiteX2808" fmla="*/ 421179 w 506956"/>
              <a:gd name="connsiteY2808" fmla="*/ 299359 h 506956"/>
              <a:gd name="connsiteX2809" fmla="*/ 416963 w 506956"/>
              <a:gd name="connsiteY2809" fmla="*/ 306050 h 506956"/>
              <a:gd name="connsiteX2810" fmla="*/ 412801 w 506956"/>
              <a:gd name="connsiteY2810" fmla="*/ 306050 h 506956"/>
              <a:gd name="connsiteX2811" fmla="*/ 419112 w 506956"/>
              <a:gd name="connsiteY2811" fmla="*/ 296204 h 506956"/>
              <a:gd name="connsiteX2812" fmla="*/ 413209 w 506956"/>
              <a:gd name="connsiteY2812" fmla="*/ 287010 h 506956"/>
              <a:gd name="connsiteX2813" fmla="*/ 417371 w 506956"/>
              <a:gd name="connsiteY2813" fmla="*/ 287010 h 506956"/>
              <a:gd name="connsiteX2814" fmla="*/ 421179 w 506956"/>
              <a:gd name="connsiteY2814" fmla="*/ 292994 h 506956"/>
              <a:gd name="connsiteX2815" fmla="*/ 424987 w 506956"/>
              <a:gd name="connsiteY2815" fmla="*/ 287010 h 506956"/>
              <a:gd name="connsiteX2816" fmla="*/ 429149 w 506956"/>
              <a:gd name="connsiteY2816" fmla="*/ 287010 h 506956"/>
              <a:gd name="connsiteX2817" fmla="*/ 423246 w 506956"/>
              <a:gd name="connsiteY2817" fmla="*/ 296204 h 506956"/>
              <a:gd name="connsiteX2818" fmla="*/ 429557 w 506956"/>
              <a:gd name="connsiteY2818" fmla="*/ 306050 h 506956"/>
              <a:gd name="connsiteX2819" fmla="*/ 425395 w 506956"/>
              <a:gd name="connsiteY2819" fmla="*/ 306050 h 506956"/>
              <a:gd name="connsiteX2820" fmla="*/ 421179 w 506956"/>
              <a:gd name="connsiteY2820" fmla="*/ 299359 h 506956"/>
              <a:gd name="connsiteX2821" fmla="*/ 446979 w 506956"/>
              <a:gd name="connsiteY2821" fmla="*/ 299359 h 506956"/>
              <a:gd name="connsiteX2822" fmla="*/ 442763 w 506956"/>
              <a:gd name="connsiteY2822" fmla="*/ 306050 h 506956"/>
              <a:gd name="connsiteX2823" fmla="*/ 438601 w 506956"/>
              <a:gd name="connsiteY2823" fmla="*/ 306050 h 506956"/>
              <a:gd name="connsiteX2824" fmla="*/ 444912 w 506956"/>
              <a:gd name="connsiteY2824" fmla="*/ 296204 h 506956"/>
              <a:gd name="connsiteX2825" fmla="*/ 439009 w 506956"/>
              <a:gd name="connsiteY2825" fmla="*/ 287010 h 506956"/>
              <a:gd name="connsiteX2826" fmla="*/ 443171 w 506956"/>
              <a:gd name="connsiteY2826" fmla="*/ 287010 h 506956"/>
              <a:gd name="connsiteX2827" fmla="*/ 446979 w 506956"/>
              <a:gd name="connsiteY2827" fmla="*/ 292994 h 506956"/>
              <a:gd name="connsiteX2828" fmla="*/ 450787 w 506956"/>
              <a:gd name="connsiteY2828" fmla="*/ 287010 h 506956"/>
              <a:gd name="connsiteX2829" fmla="*/ 454949 w 506956"/>
              <a:gd name="connsiteY2829" fmla="*/ 287010 h 506956"/>
              <a:gd name="connsiteX2830" fmla="*/ 449046 w 506956"/>
              <a:gd name="connsiteY2830" fmla="*/ 296204 h 506956"/>
              <a:gd name="connsiteX2831" fmla="*/ 455357 w 506956"/>
              <a:gd name="connsiteY2831" fmla="*/ 306050 h 506956"/>
              <a:gd name="connsiteX2832" fmla="*/ 451195 w 506956"/>
              <a:gd name="connsiteY2832" fmla="*/ 306050 h 506956"/>
              <a:gd name="connsiteX2833" fmla="*/ 446979 w 506956"/>
              <a:gd name="connsiteY2833" fmla="*/ 299359 h 506956"/>
              <a:gd name="connsiteX2834" fmla="*/ 472779 w 506956"/>
              <a:gd name="connsiteY2834" fmla="*/ 299359 h 506956"/>
              <a:gd name="connsiteX2835" fmla="*/ 468563 w 506956"/>
              <a:gd name="connsiteY2835" fmla="*/ 306050 h 506956"/>
              <a:gd name="connsiteX2836" fmla="*/ 464401 w 506956"/>
              <a:gd name="connsiteY2836" fmla="*/ 306050 h 506956"/>
              <a:gd name="connsiteX2837" fmla="*/ 470712 w 506956"/>
              <a:gd name="connsiteY2837" fmla="*/ 296204 h 506956"/>
              <a:gd name="connsiteX2838" fmla="*/ 464809 w 506956"/>
              <a:gd name="connsiteY2838" fmla="*/ 287010 h 506956"/>
              <a:gd name="connsiteX2839" fmla="*/ 468971 w 506956"/>
              <a:gd name="connsiteY2839" fmla="*/ 287010 h 506956"/>
              <a:gd name="connsiteX2840" fmla="*/ 472779 w 506956"/>
              <a:gd name="connsiteY2840" fmla="*/ 292994 h 506956"/>
              <a:gd name="connsiteX2841" fmla="*/ 476587 w 506956"/>
              <a:gd name="connsiteY2841" fmla="*/ 287010 h 506956"/>
              <a:gd name="connsiteX2842" fmla="*/ 480749 w 506956"/>
              <a:gd name="connsiteY2842" fmla="*/ 287010 h 506956"/>
              <a:gd name="connsiteX2843" fmla="*/ 474846 w 506956"/>
              <a:gd name="connsiteY2843" fmla="*/ 296204 h 506956"/>
              <a:gd name="connsiteX2844" fmla="*/ 481157 w 506956"/>
              <a:gd name="connsiteY2844" fmla="*/ 306050 h 506956"/>
              <a:gd name="connsiteX2845" fmla="*/ 476995 w 506956"/>
              <a:gd name="connsiteY2845" fmla="*/ 306050 h 506956"/>
              <a:gd name="connsiteX2846" fmla="*/ 472779 w 506956"/>
              <a:gd name="connsiteY2846" fmla="*/ 299359 h 506956"/>
              <a:gd name="connsiteX2847" fmla="*/ 498579 w 506956"/>
              <a:gd name="connsiteY2847" fmla="*/ 299359 h 506956"/>
              <a:gd name="connsiteX2848" fmla="*/ 494363 w 506956"/>
              <a:gd name="connsiteY2848" fmla="*/ 306050 h 506956"/>
              <a:gd name="connsiteX2849" fmla="*/ 490201 w 506956"/>
              <a:gd name="connsiteY2849" fmla="*/ 306050 h 506956"/>
              <a:gd name="connsiteX2850" fmla="*/ 496512 w 506956"/>
              <a:gd name="connsiteY2850" fmla="*/ 296204 h 506956"/>
              <a:gd name="connsiteX2851" fmla="*/ 490609 w 506956"/>
              <a:gd name="connsiteY2851" fmla="*/ 287010 h 506956"/>
              <a:gd name="connsiteX2852" fmla="*/ 494771 w 506956"/>
              <a:gd name="connsiteY2852" fmla="*/ 287010 h 506956"/>
              <a:gd name="connsiteX2853" fmla="*/ 498579 w 506956"/>
              <a:gd name="connsiteY2853" fmla="*/ 292994 h 506956"/>
              <a:gd name="connsiteX2854" fmla="*/ 502387 w 506956"/>
              <a:gd name="connsiteY2854" fmla="*/ 287010 h 506956"/>
              <a:gd name="connsiteX2855" fmla="*/ 506549 w 506956"/>
              <a:gd name="connsiteY2855" fmla="*/ 287010 h 506956"/>
              <a:gd name="connsiteX2856" fmla="*/ 500646 w 506956"/>
              <a:gd name="connsiteY2856" fmla="*/ 296204 h 506956"/>
              <a:gd name="connsiteX2857" fmla="*/ 506957 w 506956"/>
              <a:gd name="connsiteY2857" fmla="*/ 306050 h 506956"/>
              <a:gd name="connsiteX2858" fmla="*/ 502795 w 506956"/>
              <a:gd name="connsiteY2858" fmla="*/ 306050 h 506956"/>
              <a:gd name="connsiteX2859" fmla="*/ 498579 w 506956"/>
              <a:gd name="connsiteY2859" fmla="*/ 299359 h 506956"/>
              <a:gd name="connsiteX2860" fmla="*/ 8378 w 506956"/>
              <a:gd name="connsiteY2860" fmla="*/ 328060 h 506956"/>
              <a:gd name="connsiteX2861" fmla="*/ 4162 w 506956"/>
              <a:gd name="connsiteY2861" fmla="*/ 334751 h 506956"/>
              <a:gd name="connsiteX2862" fmla="*/ 0 w 506956"/>
              <a:gd name="connsiteY2862" fmla="*/ 334751 h 506956"/>
              <a:gd name="connsiteX2863" fmla="*/ 6310 w 506956"/>
              <a:gd name="connsiteY2863" fmla="*/ 324904 h 506956"/>
              <a:gd name="connsiteX2864" fmla="*/ 408 w 506956"/>
              <a:gd name="connsiteY2864" fmla="*/ 315710 h 506956"/>
              <a:gd name="connsiteX2865" fmla="*/ 4570 w 506956"/>
              <a:gd name="connsiteY2865" fmla="*/ 315710 h 506956"/>
              <a:gd name="connsiteX2866" fmla="*/ 8378 w 506956"/>
              <a:gd name="connsiteY2866" fmla="*/ 321695 h 506956"/>
              <a:gd name="connsiteX2867" fmla="*/ 12186 w 506956"/>
              <a:gd name="connsiteY2867" fmla="*/ 315710 h 506956"/>
              <a:gd name="connsiteX2868" fmla="*/ 16347 w 506956"/>
              <a:gd name="connsiteY2868" fmla="*/ 315710 h 506956"/>
              <a:gd name="connsiteX2869" fmla="*/ 10445 w 506956"/>
              <a:gd name="connsiteY2869" fmla="*/ 324904 h 506956"/>
              <a:gd name="connsiteX2870" fmla="*/ 16755 w 506956"/>
              <a:gd name="connsiteY2870" fmla="*/ 334751 h 506956"/>
              <a:gd name="connsiteX2871" fmla="*/ 12594 w 506956"/>
              <a:gd name="connsiteY2871" fmla="*/ 334751 h 506956"/>
              <a:gd name="connsiteX2872" fmla="*/ 8378 w 506956"/>
              <a:gd name="connsiteY2872" fmla="*/ 328060 h 506956"/>
              <a:gd name="connsiteX2873" fmla="*/ 34178 w 506956"/>
              <a:gd name="connsiteY2873" fmla="*/ 328060 h 506956"/>
              <a:gd name="connsiteX2874" fmla="*/ 29962 w 506956"/>
              <a:gd name="connsiteY2874" fmla="*/ 334751 h 506956"/>
              <a:gd name="connsiteX2875" fmla="*/ 25800 w 506956"/>
              <a:gd name="connsiteY2875" fmla="*/ 334751 h 506956"/>
              <a:gd name="connsiteX2876" fmla="*/ 32110 w 506956"/>
              <a:gd name="connsiteY2876" fmla="*/ 324904 h 506956"/>
              <a:gd name="connsiteX2877" fmla="*/ 26208 w 506956"/>
              <a:gd name="connsiteY2877" fmla="*/ 315710 h 506956"/>
              <a:gd name="connsiteX2878" fmla="*/ 30370 w 506956"/>
              <a:gd name="connsiteY2878" fmla="*/ 315710 h 506956"/>
              <a:gd name="connsiteX2879" fmla="*/ 34178 w 506956"/>
              <a:gd name="connsiteY2879" fmla="*/ 321695 h 506956"/>
              <a:gd name="connsiteX2880" fmla="*/ 37986 w 506956"/>
              <a:gd name="connsiteY2880" fmla="*/ 315710 h 506956"/>
              <a:gd name="connsiteX2881" fmla="*/ 42147 w 506956"/>
              <a:gd name="connsiteY2881" fmla="*/ 315710 h 506956"/>
              <a:gd name="connsiteX2882" fmla="*/ 36245 w 506956"/>
              <a:gd name="connsiteY2882" fmla="*/ 324904 h 506956"/>
              <a:gd name="connsiteX2883" fmla="*/ 42555 w 506956"/>
              <a:gd name="connsiteY2883" fmla="*/ 334751 h 506956"/>
              <a:gd name="connsiteX2884" fmla="*/ 38394 w 506956"/>
              <a:gd name="connsiteY2884" fmla="*/ 334751 h 506956"/>
              <a:gd name="connsiteX2885" fmla="*/ 34178 w 506956"/>
              <a:gd name="connsiteY2885" fmla="*/ 328060 h 506956"/>
              <a:gd name="connsiteX2886" fmla="*/ 59978 w 506956"/>
              <a:gd name="connsiteY2886" fmla="*/ 328060 h 506956"/>
              <a:gd name="connsiteX2887" fmla="*/ 55762 w 506956"/>
              <a:gd name="connsiteY2887" fmla="*/ 334751 h 506956"/>
              <a:gd name="connsiteX2888" fmla="*/ 51600 w 506956"/>
              <a:gd name="connsiteY2888" fmla="*/ 334751 h 506956"/>
              <a:gd name="connsiteX2889" fmla="*/ 57911 w 506956"/>
              <a:gd name="connsiteY2889" fmla="*/ 324904 h 506956"/>
              <a:gd name="connsiteX2890" fmla="*/ 52008 w 506956"/>
              <a:gd name="connsiteY2890" fmla="*/ 315710 h 506956"/>
              <a:gd name="connsiteX2891" fmla="*/ 56170 w 506956"/>
              <a:gd name="connsiteY2891" fmla="*/ 315710 h 506956"/>
              <a:gd name="connsiteX2892" fmla="*/ 59978 w 506956"/>
              <a:gd name="connsiteY2892" fmla="*/ 321695 h 506956"/>
              <a:gd name="connsiteX2893" fmla="*/ 63786 w 506956"/>
              <a:gd name="connsiteY2893" fmla="*/ 315710 h 506956"/>
              <a:gd name="connsiteX2894" fmla="*/ 67948 w 506956"/>
              <a:gd name="connsiteY2894" fmla="*/ 315710 h 506956"/>
              <a:gd name="connsiteX2895" fmla="*/ 62045 w 506956"/>
              <a:gd name="connsiteY2895" fmla="*/ 324904 h 506956"/>
              <a:gd name="connsiteX2896" fmla="*/ 68356 w 506956"/>
              <a:gd name="connsiteY2896" fmla="*/ 334751 h 506956"/>
              <a:gd name="connsiteX2897" fmla="*/ 64194 w 506956"/>
              <a:gd name="connsiteY2897" fmla="*/ 334751 h 506956"/>
              <a:gd name="connsiteX2898" fmla="*/ 59978 w 506956"/>
              <a:gd name="connsiteY2898" fmla="*/ 328060 h 506956"/>
              <a:gd name="connsiteX2899" fmla="*/ 85778 w 506956"/>
              <a:gd name="connsiteY2899" fmla="*/ 328060 h 506956"/>
              <a:gd name="connsiteX2900" fmla="*/ 81562 w 506956"/>
              <a:gd name="connsiteY2900" fmla="*/ 334751 h 506956"/>
              <a:gd name="connsiteX2901" fmla="*/ 77400 w 506956"/>
              <a:gd name="connsiteY2901" fmla="*/ 334751 h 506956"/>
              <a:gd name="connsiteX2902" fmla="*/ 83711 w 506956"/>
              <a:gd name="connsiteY2902" fmla="*/ 324904 h 506956"/>
              <a:gd name="connsiteX2903" fmla="*/ 77808 w 506956"/>
              <a:gd name="connsiteY2903" fmla="*/ 315710 h 506956"/>
              <a:gd name="connsiteX2904" fmla="*/ 81970 w 506956"/>
              <a:gd name="connsiteY2904" fmla="*/ 315710 h 506956"/>
              <a:gd name="connsiteX2905" fmla="*/ 85778 w 506956"/>
              <a:gd name="connsiteY2905" fmla="*/ 321695 h 506956"/>
              <a:gd name="connsiteX2906" fmla="*/ 89586 w 506956"/>
              <a:gd name="connsiteY2906" fmla="*/ 315710 h 506956"/>
              <a:gd name="connsiteX2907" fmla="*/ 93748 w 506956"/>
              <a:gd name="connsiteY2907" fmla="*/ 315710 h 506956"/>
              <a:gd name="connsiteX2908" fmla="*/ 87845 w 506956"/>
              <a:gd name="connsiteY2908" fmla="*/ 324904 h 506956"/>
              <a:gd name="connsiteX2909" fmla="*/ 94156 w 506956"/>
              <a:gd name="connsiteY2909" fmla="*/ 334751 h 506956"/>
              <a:gd name="connsiteX2910" fmla="*/ 89994 w 506956"/>
              <a:gd name="connsiteY2910" fmla="*/ 334751 h 506956"/>
              <a:gd name="connsiteX2911" fmla="*/ 85778 w 506956"/>
              <a:gd name="connsiteY2911" fmla="*/ 328060 h 506956"/>
              <a:gd name="connsiteX2912" fmla="*/ 111578 w 506956"/>
              <a:gd name="connsiteY2912" fmla="*/ 328060 h 506956"/>
              <a:gd name="connsiteX2913" fmla="*/ 107362 w 506956"/>
              <a:gd name="connsiteY2913" fmla="*/ 334751 h 506956"/>
              <a:gd name="connsiteX2914" fmla="*/ 103200 w 506956"/>
              <a:gd name="connsiteY2914" fmla="*/ 334751 h 506956"/>
              <a:gd name="connsiteX2915" fmla="*/ 109511 w 506956"/>
              <a:gd name="connsiteY2915" fmla="*/ 324904 h 506956"/>
              <a:gd name="connsiteX2916" fmla="*/ 103608 w 506956"/>
              <a:gd name="connsiteY2916" fmla="*/ 315710 h 506956"/>
              <a:gd name="connsiteX2917" fmla="*/ 107770 w 506956"/>
              <a:gd name="connsiteY2917" fmla="*/ 315710 h 506956"/>
              <a:gd name="connsiteX2918" fmla="*/ 111578 w 506956"/>
              <a:gd name="connsiteY2918" fmla="*/ 321695 h 506956"/>
              <a:gd name="connsiteX2919" fmla="*/ 115386 w 506956"/>
              <a:gd name="connsiteY2919" fmla="*/ 315710 h 506956"/>
              <a:gd name="connsiteX2920" fmla="*/ 119548 w 506956"/>
              <a:gd name="connsiteY2920" fmla="*/ 315710 h 506956"/>
              <a:gd name="connsiteX2921" fmla="*/ 113645 w 506956"/>
              <a:gd name="connsiteY2921" fmla="*/ 324904 h 506956"/>
              <a:gd name="connsiteX2922" fmla="*/ 119956 w 506956"/>
              <a:gd name="connsiteY2922" fmla="*/ 334751 h 506956"/>
              <a:gd name="connsiteX2923" fmla="*/ 115794 w 506956"/>
              <a:gd name="connsiteY2923" fmla="*/ 334751 h 506956"/>
              <a:gd name="connsiteX2924" fmla="*/ 111578 w 506956"/>
              <a:gd name="connsiteY2924" fmla="*/ 328060 h 506956"/>
              <a:gd name="connsiteX2925" fmla="*/ 137378 w 506956"/>
              <a:gd name="connsiteY2925" fmla="*/ 328060 h 506956"/>
              <a:gd name="connsiteX2926" fmla="*/ 133162 w 506956"/>
              <a:gd name="connsiteY2926" fmla="*/ 334751 h 506956"/>
              <a:gd name="connsiteX2927" fmla="*/ 129000 w 506956"/>
              <a:gd name="connsiteY2927" fmla="*/ 334751 h 506956"/>
              <a:gd name="connsiteX2928" fmla="*/ 135311 w 506956"/>
              <a:gd name="connsiteY2928" fmla="*/ 324904 h 506956"/>
              <a:gd name="connsiteX2929" fmla="*/ 129408 w 506956"/>
              <a:gd name="connsiteY2929" fmla="*/ 315710 h 506956"/>
              <a:gd name="connsiteX2930" fmla="*/ 133570 w 506956"/>
              <a:gd name="connsiteY2930" fmla="*/ 315710 h 506956"/>
              <a:gd name="connsiteX2931" fmla="*/ 137378 w 506956"/>
              <a:gd name="connsiteY2931" fmla="*/ 321695 h 506956"/>
              <a:gd name="connsiteX2932" fmla="*/ 141186 w 506956"/>
              <a:gd name="connsiteY2932" fmla="*/ 315710 h 506956"/>
              <a:gd name="connsiteX2933" fmla="*/ 145348 w 506956"/>
              <a:gd name="connsiteY2933" fmla="*/ 315710 h 506956"/>
              <a:gd name="connsiteX2934" fmla="*/ 139445 w 506956"/>
              <a:gd name="connsiteY2934" fmla="*/ 324904 h 506956"/>
              <a:gd name="connsiteX2935" fmla="*/ 145756 w 506956"/>
              <a:gd name="connsiteY2935" fmla="*/ 334751 h 506956"/>
              <a:gd name="connsiteX2936" fmla="*/ 141594 w 506956"/>
              <a:gd name="connsiteY2936" fmla="*/ 334751 h 506956"/>
              <a:gd name="connsiteX2937" fmla="*/ 137378 w 506956"/>
              <a:gd name="connsiteY2937" fmla="*/ 328060 h 506956"/>
              <a:gd name="connsiteX2938" fmla="*/ 163178 w 506956"/>
              <a:gd name="connsiteY2938" fmla="*/ 328060 h 506956"/>
              <a:gd name="connsiteX2939" fmla="*/ 158962 w 506956"/>
              <a:gd name="connsiteY2939" fmla="*/ 334751 h 506956"/>
              <a:gd name="connsiteX2940" fmla="*/ 154800 w 506956"/>
              <a:gd name="connsiteY2940" fmla="*/ 334751 h 506956"/>
              <a:gd name="connsiteX2941" fmla="*/ 161111 w 506956"/>
              <a:gd name="connsiteY2941" fmla="*/ 324904 h 506956"/>
              <a:gd name="connsiteX2942" fmla="*/ 155208 w 506956"/>
              <a:gd name="connsiteY2942" fmla="*/ 315710 h 506956"/>
              <a:gd name="connsiteX2943" fmla="*/ 159370 w 506956"/>
              <a:gd name="connsiteY2943" fmla="*/ 315710 h 506956"/>
              <a:gd name="connsiteX2944" fmla="*/ 163178 w 506956"/>
              <a:gd name="connsiteY2944" fmla="*/ 321695 h 506956"/>
              <a:gd name="connsiteX2945" fmla="*/ 166986 w 506956"/>
              <a:gd name="connsiteY2945" fmla="*/ 315710 h 506956"/>
              <a:gd name="connsiteX2946" fmla="*/ 171148 w 506956"/>
              <a:gd name="connsiteY2946" fmla="*/ 315710 h 506956"/>
              <a:gd name="connsiteX2947" fmla="*/ 165245 w 506956"/>
              <a:gd name="connsiteY2947" fmla="*/ 324904 h 506956"/>
              <a:gd name="connsiteX2948" fmla="*/ 171556 w 506956"/>
              <a:gd name="connsiteY2948" fmla="*/ 334751 h 506956"/>
              <a:gd name="connsiteX2949" fmla="*/ 167394 w 506956"/>
              <a:gd name="connsiteY2949" fmla="*/ 334751 h 506956"/>
              <a:gd name="connsiteX2950" fmla="*/ 163178 w 506956"/>
              <a:gd name="connsiteY2950" fmla="*/ 328060 h 506956"/>
              <a:gd name="connsiteX2951" fmla="*/ 188978 w 506956"/>
              <a:gd name="connsiteY2951" fmla="*/ 328060 h 506956"/>
              <a:gd name="connsiteX2952" fmla="*/ 184762 w 506956"/>
              <a:gd name="connsiteY2952" fmla="*/ 334751 h 506956"/>
              <a:gd name="connsiteX2953" fmla="*/ 180601 w 506956"/>
              <a:gd name="connsiteY2953" fmla="*/ 334751 h 506956"/>
              <a:gd name="connsiteX2954" fmla="*/ 186911 w 506956"/>
              <a:gd name="connsiteY2954" fmla="*/ 324904 h 506956"/>
              <a:gd name="connsiteX2955" fmla="*/ 181009 w 506956"/>
              <a:gd name="connsiteY2955" fmla="*/ 315710 h 506956"/>
              <a:gd name="connsiteX2956" fmla="*/ 185170 w 506956"/>
              <a:gd name="connsiteY2956" fmla="*/ 315710 h 506956"/>
              <a:gd name="connsiteX2957" fmla="*/ 188978 w 506956"/>
              <a:gd name="connsiteY2957" fmla="*/ 321695 h 506956"/>
              <a:gd name="connsiteX2958" fmla="*/ 192786 w 506956"/>
              <a:gd name="connsiteY2958" fmla="*/ 315710 h 506956"/>
              <a:gd name="connsiteX2959" fmla="*/ 196948 w 506956"/>
              <a:gd name="connsiteY2959" fmla="*/ 315710 h 506956"/>
              <a:gd name="connsiteX2960" fmla="*/ 191045 w 506956"/>
              <a:gd name="connsiteY2960" fmla="*/ 324904 h 506956"/>
              <a:gd name="connsiteX2961" fmla="*/ 197356 w 506956"/>
              <a:gd name="connsiteY2961" fmla="*/ 334751 h 506956"/>
              <a:gd name="connsiteX2962" fmla="*/ 193194 w 506956"/>
              <a:gd name="connsiteY2962" fmla="*/ 334751 h 506956"/>
              <a:gd name="connsiteX2963" fmla="*/ 188978 w 506956"/>
              <a:gd name="connsiteY2963" fmla="*/ 328060 h 506956"/>
              <a:gd name="connsiteX2964" fmla="*/ 214778 w 506956"/>
              <a:gd name="connsiteY2964" fmla="*/ 328060 h 506956"/>
              <a:gd name="connsiteX2965" fmla="*/ 210562 w 506956"/>
              <a:gd name="connsiteY2965" fmla="*/ 334751 h 506956"/>
              <a:gd name="connsiteX2966" fmla="*/ 206401 w 506956"/>
              <a:gd name="connsiteY2966" fmla="*/ 334751 h 506956"/>
              <a:gd name="connsiteX2967" fmla="*/ 212711 w 506956"/>
              <a:gd name="connsiteY2967" fmla="*/ 324904 h 506956"/>
              <a:gd name="connsiteX2968" fmla="*/ 206809 w 506956"/>
              <a:gd name="connsiteY2968" fmla="*/ 315710 h 506956"/>
              <a:gd name="connsiteX2969" fmla="*/ 210970 w 506956"/>
              <a:gd name="connsiteY2969" fmla="*/ 315710 h 506956"/>
              <a:gd name="connsiteX2970" fmla="*/ 214778 w 506956"/>
              <a:gd name="connsiteY2970" fmla="*/ 321695 h 506956"/>
              <a:gd name="connsiteX2971" fmla="*/ 218586 w 506956"/>
              <a:gd name="connsiteY2971" fmla="*/ 315710 h 506956"/>
              <a:gd name="connsiteX2972" fmla="*/ 222748 w 506956"/>
              <a:gd name="connsiteY2972" fmla="*/ 315710 h 506956"/>
              <a:gd name="connsiteX2973" fmla="*/ 216846 w 506956"/>
              <a:gd name="connsiteY2973" fmla="*/ 324904 h 506956"/>
              <a:gd name="connsiteX2974" fmla="*/ 223156 w 506956"/>
              <a:gd name="connsiteY2974" fmla="*/ 334751 h 506956"/>
              <a:gd name="connsiteX2975" fmla="*/ 218994 w 506956"/>
              <a:gd name="connsiteY2975" fmla="*/ 334751 h 506956"/>
              <a:gd name="connsiteX2976" fmla="*/ 214778 w 506956"/>
              <a:gd name="connsiteY2976" fmla="*/ 328060 h 506956"/>
              <a:gd name="connsiteX2977" fmla="*/ 240578 w 506956"/>
              <a:gd name="connsiteY2977" fmla="*/ 328060 h 506956"/>
              <a:gd name="connsiteX2978" fmla="*/ 236362 w 506956"/>
              <a:gd name="connsiteY2978" fmla="*/ 334751 h 506956"/>
              <a:gd name="connsiteX2979" fmla="*/ 232201 w 506956"/>
              <a:gd name="connsiteY2979" fmla="*/ 334751 h 506956"/>
              <a:gd name="connsiteX2980" fmla="*/ 238511 w 506956"/>
              <a:gd name="connsiteY2980" fmla="*/ 324904 h 506956"/>
              <a:gd name="connsiteX2981" fmla="*/ 232609 w 506956"/>
              <a:gd name="connsiteY2981" fmla="*/ 315710 h 506956"/>
              <a:gd name="connsiteX2982" fmla="*/ 236770 w 506956"/>
              <a:gd name="connsiteY2982" fmla="*/ 315710 h 506956"/>
              <a:gd name="connsiteX2983" fmla="*/ 240578 w 506956"/>
              <a:gd name="connsiteY2983" fmla="*/ 321695 h 506956"/>
              <a:gd name="connsiteX2984" fmla="*/ 244386 w 506956"/>
              <a:gd name="connsiteY2984" fmla="*/ 315710 h 506956"/>
              <a:gd name="connsiteX2985" fmla="*/ 248548 w 506956"/>
              <a:gd name="connsiteY2985" fmla="*/ 315710 h 506956"/>
              <a:gd name="connsiteX2986" fmla="*/ 242646 w 506956"/>
              <a:gd name="connsiteY2986" fmla="*/ 324904 h 506956"/>
              <a:gd name="connsiteX2987" fmla="*/ 248956 w 506956"/>
              <a:gd name="connsiteY2987" fmla="*/ 334751 h 506956"/>
              <a:gd name="connsiteX2988" fmla="*/ 244794 w 506956"/>
              <a:gd name="connsiteY2988" fmla="*/ 334751 h 506956"/>
              <a:gd name="connsiteX2989" fmla="*/ 240578 w 506956"/>
              <a:gd name="connsiteY2989" fmla="*/ 328060 h 506956"/>
              <a:gd name="connsiteX2990" fmla="*/ 266378 w 506956"/>
              <a:gd name="connsiteY2990" fmla="*/ 328060 h 506956"/>
              <a:gd name="connsiteX2991" fmla="*/ 262162 w 506956"/>
              <a:gd name="connsiteY2991" fmla="*/ 334751 h 506956"/>
              <a:gd name="connsiteX2992" fmla="*/ 258001 w 506956"/>
              <a:gd name="connsiteY2992" fmla="*/ 334751 h 506956"/>
              <a:gd name="connsiteX2993" fmla="*/ 264311 w 506956"/>
              <a:gd name="connsiteY2993" fmla="*/ 324904 h 506956"/>
              <a:gd name="connsiteX2994" fmla="*/ 258409 w 506956"/>
              <a:gd name="connsiteY2994" fmla="*/ 315710 h 506956"/>
              <a:gd name="connsiteX2995" fmla="*/ 262570 w 506956"/>
              <a:gd name="connsiteY2995" fmla="*/ 315710 h 506956"/>
              <a:gd name="connsiteX2996" fmla="*/ 266378 w 506956"/>
              <a:gd name="connsiteY2996" fmla="*/ 321695 h 506956"/>
              <a:gd name="connsiteX2997" fmla="*/ 270187 w 506956"/>
              <a:gd name="connsiteY2997" fmla="*/ 315710 h 506956"/>
              <a:gd name="connsiteX2998" fmla="*/ 274348 w 506956"/>
              <a:gd name="connsiteY2998" fmla="*/ 315710 h 506956"/>
              <a:gd name="connsiteX2999" fmla="*/ 268446 w 506956"/>
              <a:gd name="connsiteY2999" fmla="*/ 324904 h 506956"/>
              <a:gd name="connsiteX3000" fmla="*/ 274756 w 506956"/>
              <a:gd name="connsiteY3000" fmla="*/ 334751 h 506956"/>
              <a:gd name="connsiteX3001" fmla="*/ 270595 w 506956"/>
              <a:gd name="connsiteY3001" fmla="*/ 334751 h 506956"/>
              <a:gd name="connsiteX3002" fmla="*/ 266378 w 506956"/>
              <a:gd name="connsiteY3002" fmla="*/ 328060 h 506956"/>
              <a:gd name="connsiteX3003" fmla="*/ 292179 w 506956"/>
              <a:gd name="connsiteY3003" fmla="*/ 328060 h 506956"/>
              <a:gd name="connsiteX3004" fmla="*/ 287962 w 506956"/>
              <a:gd name="connsiteY3004" fmla="*/ 334751 h 506956"/>
              <a:gd name="connsiteX3005" fmla="*/ 283801 w 506956"/>
              <a:gd name="connsiteY3005" fmla="*/ 334751 h 506956"/>
              <a:gd name="connsiteX3006" fmla="*/ 290111 w 506956"/>
              <a:gd name="connsiteY3006" fmla="*/ 324904 h 506956"/>
              <a:gd name="connsiteX3007" fmla="*/ 284209 w 506956"/>
              <a:gd name="connsiteY3007" fmla="*/ 315710 h 506956"/>
              <a:gd name="connsiteX3008" fmla="*/ 288370 w 506956"/>
              <a:gd name="connsiteY3008" fmla="*/ 315710 h 506956"/>
              <a:gd name="connsiteX3009" fmla="*/ 292179 w 506956"/>
              <a:gd name="connsiteY3009" fmla="*/ 321695 h 506956"/>
              <a:gd name="connsiteX3010" fmla="*/ 295987 w 506956"/>
              <a:gd name="connsiteY3010" fmla="*/ 315710 h 506956"/>
              <a:gd name="connsiteX3011" fmla="*/ 300148 w 506956"/>
              <a:gd name="connsiteY3011" fmla="*/ 315710 h 506956"/>
              <a:gd name="connsiteX3012" fmla="*/ 294246 w 506956"/>
              <a:gd name="connsiteY3012" fmla="*/ 324904 h 506956"/>
              <a:gd name="connsiteX3013" fmla="*/ 300556 w 506956"/>
              <a:gd name="connsiteY3013" fmla="*/ 334751 h 506956"/>
              <a:gd name="connsiteX3014" fmla="*/ 296395 w 506956"/>
              <a:gd name="connsiteY3014" fmla="*/ 334751 h 506956"/>
              <a:gd name="connsiteX3015" fmla="*/ 292179 w 506956"/>
              <a:gd name="connsiteY3015" fmla="*/ 328060 h 506956"/>
              <a:gd name="connsiteX3016" fmla="*/ 317979 w 506956"/>
              <a:gd name="connsiteY3016" fmla="*/ 328060 h 506956"/>
              <a:gd name="connsiteX3017" fmla="*/ 313762 w 506956"/>
              <a:gd name="connsiteY3017" fmla="*/ 334751 h 506956"/>
              <a:gd name="connsiteX3018" fmla="*/ 309601 w 506956"/>
              <a:gd name="connsiteY3018" fmla="*/ 334751 h 506956"/>
              <a:gd name="connsiteX3019" fmla="*/ 315911 w 506956"/>
              <a:gd name="connsiteY3019" fmla="*/ 324904 h 506956"/>
              <a:gd name="connsiteX3020" fmla="*/ 310009 w 506956"/>
              <a:gd name="connsiteY3020" fmla="*/ 315710 h 506956"/>
              <a:gd name="connsiteX3021" fmla="*/ 314170 w 506956"/>
              <a:gd name="connsiteY3021" fmla="*/ 315710 h 506956"/>
              <a:gd name="connsiteX3022" fmla="*/ 317979 w 506956"/>
              <a:gd name="connsiteY3022" fmla="*/ 321695 h 506956"/>
              <a:gd name="connsiteX3023" fmla="*/ 321787 w 506956"/>
              <a:gd name="connsiteY3023" fmla="*/ 315710 h 506956"/>
              <a:gd name="connsiteX3024" fmla="*/ 325948 w 506956"/>
              <a:gd name="connsiteY3024" fmla="*/ 315710 h 506956"/>
              <a:gd name="connsiteX3025" fmla="*/ 320046 w 506956"/>
              <a:gd name="connsiteY3025" fmla="*/ 324904 h 506956"/>
              <a:gd name="connsiteX3026" fmla="*/ 326356 w 506956"/>
              <a:gd name="connsiteY3026" fmla="*/ 334751 h 506956"/>
              <a:gd name="connsiteX3027" fmla="*/ 322195 w 506956"/>
              <a:gd name="connsiteY3027" fmla="*/ 334751 h 506956"/>
              <a:gd name="connsiteX3028" fmla="*/ 317979 w 506956"/>
              <a:gd name="connsiteY3028" fmla="*/ 328060 h 506956"/>
              <a:gd name="connsiteX3029" fmla="*/ 343779 w 506956"/>
              <a:gd name="connsiteY3029" fmla="*/ 328060 h 506956"/>
              <a:gd name="connsiteX3030" fmla="*/ 339563 w 506956"/>
              <a:gd name="connsiteY3030" fmla="*/ 334751 h 506956"/>
              <a:gd name="connsiteX3031" fmla="*/ 335401 w 506956"/>
              <a:gd name="connsiteY3031" fmla="*/ 334751 h 506956"/>
              <a:gd name="connsiteX3032" fmla="*/ 341711 w 506956"/>
              <a:gd name="connsiteY3032" fmla="*/ 324904 h 506956"/>
              <a:gd name="connsiteX3033" fmla="*/ 335809 w 506956"/>
              <a:gd name="connsiteY3033" fmla="*/ 315710 h 506956"/>
              <a:gd name="connsiteX3034" fmla="*/ 339971 w 506956"/>
              <a:gd name="connsiteY3034" fmla="*/ 315710 h 506956"/>
              <a:gd name="connsiteX3035" fmla="*/ 343779 w 506956"/>
              <a:gd name="connsiteY3035" fmla="*/ 321695 h 506956"/>
              <a:gd name="connsiteX3036" fmla="*/ 347587 w 506956"/>
              <a:gd name="connsiteY3036" fmla="*/ 315710 h 506956"/>
              <a:gd name="connsiteX3037" fmla="*/ 351748 w 506956"/>
              <a:gd name="connsiteY3037" fmla="*/ 315710 h 506956"/>
              <a:gd name="connsiteX3038" fmla="*/ 345846 w 506956"/>
              <a:gd name="connsiteY3038" fmla="*/ 324904 h 506956"/>
              <a:gd name="connsiteX3039" fmla="*/ 352156 w 506956"/>
              <a:gd name="connsiteY3039" fmla="*/ 334751 h 506956"/>
              <a:gd name="connsiteX3040" fmla="*/ 347995 w 506956"/>
              <a:gd name="connsiteY3040" fmla="*/ 334751 h 506956"/>
              <a:gd name="connsiteX3041" fmla="*/ 343779 w 506956"/>
              <a:gd name="connsiteY3041" fmla="*/ 328060 h 506956"/>
              <a:gd name="connsiteX3042" fmla="*/ 369579 w 506956"/>
              <a:gd name="connsiteY3042" fmla="*/ 328060 h 506956"/>
              <a:gd name="connsiteX3043" fmla="*/ 365363 w 506956"/>
              <a:gd name="connsiteY3043" fmla="*/ 334751 h 506956"/>
              <a:gd name="connsiteX3044" fmla="*/ 361201 w 506956"/>
              <a:gd name="connsiteY3044" fmla="*/ 334751 h 506956"/>
              <a:gd name="connsiteX3045" fmla="*/ 367511 w 506956"/>
              <a:gd name="connsiteY3045" fmla="*/ 324904 h 506956"/>
              <a:gd name="connsiteX3046" fmla="*/ 361609 w 506956"/>
              <a:gd name="connsiteY3046" fmla="*/ 315710 h 506956"/>
              <a:gd name="connsiteX3047" fmla="*/ 365771 w 506956"/>
              <a:gd name="connsiteY3047" fmla="*/ 315710 h 506956"/>
              <a:gd name="connsiteX3048" fmla="*/ 369579 w 506956"/>
              <a:gd name="connsiteY3048" fmla="*/ 321695 h 506956"/>
              <a:gd name="connsiteX3049" fmla="*/ 373387 w 506956"/>
              <a:gd name="connsiteY3049" fmla="*/ 315710 h 506956"/>
              <a:gd name="connsiteX3050" fmla="*/ 377548 w 506956"/>
              <a:gd name="connsiteY3050" fmla="*/ 315710 h 506956"/>
              <a:gd name="connsiteX3051" fmla="*/ 371646 w 506956"/>
              <a:gd name="connsiteY3051" fmla="*/ 324904 h 506956"/>
              <a:gd name="connsiteX3052" fmla="*/ 377956 w 506956"/>
              <a:gd name="connsiteY3052" fmla="*/ 334751 h 506956"/>
              <a:gd name="connsiteX3053" fmla="*/ 373795 w 506956"/>
              <a:gd name="connsiteY3053" fmla="*/ 334751 h 506956"/>
              <a:gd name="connsiteX3054" fmla="*/ 369579 w 506956"/>
              <a:gd name="connsiteY3054" fmla="*/ 328060 h 506956"/>
              <a:gd name="connsiteX3055" fmla="*/ 395379 w 506956"/>
              <a:gd name="connsiteY3055" fmla="*/ 328060 h 506956"/>
              <a:gd name="connsiteX3056" fmla="*/ 391163 w 506956"/>
              <a:gd name="connsiteY3056" fmla="*/ 334751 h 506956"/>
              <a:gd name="connsiteX3057" fmla="*/ 387001 w 506956"/>
              <a:gd name="connsiteY3057" fmla="*/ 334751 h 506956"/>
              <a:gd name="connsiteX3058" fmla="*/ 393312 w 506956"/>
              <a:gd name="connsiteY3058" fmla="*/ 324904 h 506956"/>
              <a:gd name="connsiteX3059" fmla="*/ 387409 w 506956"/>
              <a:gd name="connsiteY3059" fmla="*/ 315710 h 506956"/>
              <a:gd name="connsiteX3060" fmla="*/ 391571 w 506956"/>
              <a:gd name="connsiteY3060" fmla="*/ 315710 h 506956"/>
              <a:gd name="connsiteX3061" fmla="*/ 395379 w 506956"/>
              <a:gd name="connsiteY3061" fmla="*/ 321695 h 506956"/>
              <a:gd name="connsiteX3062" fmla="*/ 399187 w 506956"/>
              <a:gd name="connsiteY3062" fmla="*/ 315710 h 506956"/>
              <a:gd name="connsiteX3063" fmla="*/ 403348 w 506956"/>
              <a:gd name="connsiteY3063" fmla="*/ 315710 h 506956"/>
              <a:gd name="connsiteX3064" fmla="*/ 397446 w 506956"/>
              <a:gd name="connsiteY3064" fmla="*/ 324904 h 506956"/>
              <a:gd name="connsiteX3065" fmla="*/ 403756 w 506956"/>
              <a:gd name="connsiteY3065" fmla="*/ 334751 h 506956"/>
              <a:gd name="connsiteX3066" fmla="*/ 399595 w 506956"/>
              <a:gd name="connsiteY3066" fmla="*/ 334751 h 506956"/>
              <a:gd name="connsiteX3067" fmla="*/ 395379 w 506956"/>
              <a:gd name="connsiteY3067" fmla="*/ 328060 h 506956"/>
              <a:gd name="connsiteX3068" fmla="*/ 421179 w 506956"/>
              <a:gd name="connsiteY3068" fmla="*/ 328060 h 506956"/>
              <a:gd name="connsiteX3069" fmla="*/ 416963 w 506956"/>
              <a:gd name="connsiteY3069" fmla="*/ 334751 h 506956"/>
              <a:gd name="connsiteX3070" fmla="*/ 412801 w 506956"/>
              <a:gd name="connsiteY3070" fmla="*/ 334751 h 506956"/>
              <a:gd name="connsiteX3071" fmla="*/ 419112 w 506956"/>
              <a:gd name="connsiteY3071" fmla="*/ 324904 h 506956"/>
              <a:gd name="connsiteX3072" fmla="*/ 413209 w 506956"/>
              <a:gd name="connsiteY3072" fmla="*/ 315710 h 506956"/>
              <a:gd name="connsiteX3073" fmla="*/ 417371 w 506956"/>
              <a:gd name="connsiteY3073" fmla="*/ 315710 h 506956"/>
              <a:gd name="connsiteX3074" fmla="*/ 421179 w 506956"/>
              <a:gd name="connsiteY3074" fmla="*/ 321695 h 506956"/>
              <a:gd name="connsiteX3075" fmla="*/ 424987 w 506956"/>
              <a:gd name="connsiteY3075" fmla="*/ 315710 h 506956"/>
              <a:gd name="connsiteX3076" fmla="*/ 429149 w 506956"/>
              <a:gd name="connsiteY3076" fmla="*/ 315710 h 506956"/>
              <a:gd name="connsiteX3077" fmla="*/ 423246 w 506956"/>
              <a:gd name="connsiteY3077" fmla="*/ 324904 h 506956"/>
              <a:gd name="connsiteX3078" fmla="*/ 429557 w 506956"/>
              <a:gd name="connsiteY3078" fmla="*/ 334751 h 506956"/>
              <a:gd name="connsiteX3079" fmla="*/ 425395 w 506956"/>
              <a:gd name="connsiteY3079" fmla="*/ 334751 h 506956"/>
              <a:gd name="connsiteX3080" fmla="*/ 421179 w 506956"/>
              <a:gd name="connsiteY3080" fmla="*/ 328060 h 506956"/>
              <a:gd name="connsiteX3081" fmla="*/ 446979 w 506956"/>
              <a:gd name="connsiteY3081" fmla="*/ 328060 h 506956"/>
              <a:gd name="connsiteX3082" fmla="*/ 442763 w 506956"/>
              <a:gd name="connsiteY3082" fmla="*/ 334751 h 506956"/>
              <a:gd name="connsiteX3083" fmla="*/ 438601 w 506956"/>
              <a:gd name="connsiteY3083" fmla="*/ 334751 h 506956"/>
              <a:gd name="connsiteX3084" fmla="*/ 444912 w 506956"/>
              <a:gd name="connsiteY3084" fmla="*/ 324904 h 506956"/>
              <a:gd name="connsiteX3085" fmla="*/ 439009 w 506956"/>
              <a:gd name="connsiteY3085" fmla="*/ 315710 h 506956"/>
              <a:gd name="connsiteX3086" fmla="*/ 443171 w 506956"/>
              <a:gd name="connsiteY3086" fmla="*/ 315710 h 506956"/>
              <a:gd name="connsiteX3087" fmla="*/ 446979 w 506956"/>
              <a:gd name="connsiteY3087" fmla="*/ 321695 h 506956"/>
              <a:gd name="connsiteX3088" fmla="*/ 450787 w 506956"/>
              <a:gd name="connsiteY3088" fmla="*/ 315710 h 506956"/>
              <a:gd name="connsiteX3089" fmla="*/ 454949 w 506956"/>
              <a:gd name="connsiteY3089" fmla="*/ 315710 h 506956"/>
              <a:gd name="connsiteX3090" fmla="*/ 449046 w 506956"/>
              <a:gd name="connsiteY3090" fmla="*/ 324904 h 506956"/>
              <a:gd name="connsiteX3091" fmla="*/ 455357 w 506956"/>
              <a:gd name="connsiteY3091" fmla="*/ 334751 h 506956"/>
              <a:gd name="connsiteX3092" fmla="*/ 451195 w 506956"/>
              <a:gd name="connsiteY3092" fmla="*/ 334751 h 506956"/>
              <a:gd name="connsiteX3093" fmla="*/ 446979 w 506956"/>
              <a:gd name="connsiteY3093" fmla="*/ 328060 h 506956"/>
              <a:gd name="connsiteX3094" fmla="*/ 472779 w 506956"/>
              <a:gd name="connsiteY3094" fmla="*/ 328060 h 506956"/>
              <a:gd name="connsiteX3095" fmla="*/ 468563 w 506956"/>
              <a:gd name="connsiteY3095" fmla="*/ 334751 h 506956"/>
              <a:gd name="connsiteX3096" fmla="*/ 464401 w 506956"/>
              <a:gd name="connsiteY3096" fmla="*/ 334751 h 506956"/>
              <a:gd name="connsiteX3097" fmla="*/ 470712 w 506956"/>
              <a:gd name="connsiteY3097" fmla="*/ 324904 h 506956"/>
              <a:gd name="connsiteX3098" fmla="*/ 464809 w 506956"/>
              <a:gd name="connsiteY3098" fmla="*/ 315710 h 506956"/>
              <a:gd name="connsiteX3099" fmla="*/ 468971 w 506956"/>
              <a:gd name="connsiteY3099" fmla="*/ 315710 h 506956"/>
              <a:gd name="connsiteX3100" fmla="*/ 472779 w 506956"/>
              <a:gd name="connsiteY3100" fmla="*/ 321695 h 506956"/>
              <a:gd name="connsiteX3101" fmla="*/ 476587 w 506956"/>
              <a:gd name="connsiteY3101" fmla="*/ 315710 h 506956"/>
              <a:gd name="connsiteX3102" fmla="*/ 480749 w 506956"/>
              <a:gd name="connsiteY3102" fmla="*/ 315710 h 506956"/>
              <a:gd name="connsiteX3103" fmla="*/ 474846 w 506956"/>
              <a:gd name="connsiteY3103" fmla="*/ 324904 h 506956"/>
              <a:gd name="connsiteX3104" fmla="*/ 481157 w 506956"/>
              <a:gd name="connsiteY3104" fmla="*/ 334751 h 506956"/>
              <a:gd name="connsiteX3105" fmla="*/ 476995 w 506956"/>
              <a:gd name="connsiteY3105" fmla="*/ 334751 h 506956"/>
              <a:gd name="connsiteX3106" fmla="*/ 472779 w 506956"/>
              <a:gd name="connsiteY3106" fmla="*/ 328060 h 506956"/>
              <a:gd name="connsiteX3107" fmla="*/ 498579 w 506956"/>
              <a:gd name="connsiteY3107" fmla="*/ 328060 h 506956"/>
              <a:gd name="connsiteX3108" fmla="*/ 494363 w 506956"/>
              <a:gd name="connsiteY3108" fmla="*/ 334751 h 506956"/>
              <a:gd name="connsiteX3109" fmla="*/ 490201 w 506956"/>
              <a:gd name="connsiteY3109" fmla="*/ 334751 h 506956"/>
              <a:gd name="connsiteX3110" fmla="*/ 496512 w 506956"/>
              <a:gd name="connsiteY3110" fmla="*/ 324904 h 506956"/>
              <a:gd name="connsiteX3111" fmla="*/ 490609 w 506956"/>
              <a:gd name="connsiteY3111" fmla="*/ 315710 h 506956"/>
              <a:gd name="connsiteX3112" fmla="*/ 494771 w 506956"/>
              <a:gd name="connsiteY3112" fmla="*/ 315710 h 506956"/>
              <a:gd name="connsiteX3113" fmla="*/ 498579 w 506956"/>
              <a:gd name="connsiteY3113" fmla="*/ 321695 h 506956"/>
              <a:gd name="connsiteX3114" fmla="*/ 502387 w 506956"/>
              <a:gd name="connsiteY3114" fmla="*/ 315710 h 506956"/>
              <a:gd name="connsiteX3115" fmla="*/ 506549 w 506956"/>
              <a:gd name="connsiteY3115" fmla="*/ 315710 h 506956"/>
              <a:gd name="connsiteX3116" fmla="*/ 500646 w 506956"/>
              <a:gd name="connsiteY3116" fmla="*/ 324904 h 506956"/>
              <a:gd name="connsiteX3117" fmla="*/ 506957 w 506956"/>
              <a:gd name="connsiteY3117" fmla="*/ 334751 h 506956"/>
              <a:gd name="connsiteX3118" fmla="*/ 502795 w 506956"/>
              <a:gd name="connsiteY3118" fmla="*/ 334751 h 506956"/>
              <a:gd name="connsiteX3119" fmla="*/ 498579 w 506956"/>
              <a:gd name="connsiteY3119" fmla="*/ 328060 h 506956"/>
              <a:gd name="connsiteX3120" fmla="*/ 8378 w 506956"/>
              <a:gd name="connsiteY3120" fmla="*/ 356761 h 506956"/>
              <a:gd name="connsiteX3121" fmla="*/ 4162 w 506956"/>
              <a:gd name="connsiteY3121" fmla="*/ 363452 h 506956"/>
              <a:gd name="connsiteX3122" fmla="*/ 0 w 506956"/>
              <a:gd name="connsiteY3122" fmla="*/ 363452 h 506956"/>
              <a:gd name="connsiteX3123" fmla="*/ 6310 w 506956"/>
              <a:gd name="connsiteY3123" fmla="*/ 353605 h 506956"/>
              <a:gd name="connsiteX3124" fmla="*/ 408 w 506956"/>
              <a:gd name="connsiteY3124" fmla="*/ 344412 h 506956"/>
              <a:gd name="connsiteX3125" fmla="*/ 4570 w 506956"/>
              <a:gd name="connsiteY3125" fmla="*/ 344412 h 506956"/>
              <a:gd name="connsiteX3126" fmla="*/ 8378 w 506956"/>
              <a:gd name="connsiteY3126" fmla="*/ 350396 h 506956"/>
              <a:gd name="connsiteX3127" fmla="*/ 12186 w 506956"/>
              <a:gd name="connsiteY3127" fmla="*/ 344412 h 506956"/>
              <a:gd name="connsiteX3128" fmla="*/ 16347 w 506956"/>
              <a:gd name="connsiteY3128" fmla="*/ 344412 h 506956"/>
              <a:gd name="connsiteX3129" fmla="*/ 10445 w 506956"/>
              <a:gd name="connsiteY3129" fmla="*/ 353605 h 506956"/>
              <a:gd name="connsiteX3130" fmla="*/ 16755 w 506956"/>
              <a:gd name="connsiteY3130" fmla="*/ 363452 h 506956"/>
              <a:gd name="connsiteX3131" fmla="*/ 12594 w 506956"/>
              <a:gd name="connsiteY3131" fmla="*/ 363452 h 506956"/>
              <a:gd name="connsiteX3132" fmla="*/ 8378 w 506956"/>
              <a:gd name="connsiteY3132" fmla="*/ 356761 h 506956"/>
              <a:gd name="connsiteX3133" fmla="*/ 34178 w 506956"/>
              <a:gd name="connsiteY3133" fmla="*/ 356761 h 506956"/>
              <a:gd name="connsiteX3134" fmla="*/ 29962 w 506956"/>
              <a:gd name="connsiteY3134" fmla="*/ 363452 h 506956"/>
              <a:gd name="connsiteX3135" fmla="*/ 25800 w 506956"/>
              <a:gd name="connsiteY3135" fmla="*/ 363452 h 506956"/>
              <a:gd name="connsiteX3136" fmla="*/ 32110 w 506956"/>
              <a:gd name="connsiteY3136" fmla="*/ 353605 h 506956"/>
              <a:gd name="connsiteX3137" fmla="*/ 26208 w 506956"/>
              <a:gd name="connsiteY3137" fmla="*/ 344412 h 506956"/>
              <a:gd name="connsiteX3138" fmla="*/ 30370 w 506956"/>
              <a:gd name="connsiteY3138" fmla="*/ 344412 h 506956"/>
              <a:gd name="connsiteX3139" fmla="*/ 34178 w 506956"/>
              <a:gd name="connsiteY3139" fmla="*/ 350396 h 506956"/>
              <a:gd name="connsiteX3140" fmla="*/ 37986 w 506956"/>
              <a:gd name="connsiteY3140" fmla="*/ 344412 h 506956"/>
              <a:gd name="connsiteX3141" fmla="*/ 42147 w 506956"/>
              <a:gd name="connsiteY3141" fmla="*/ 344412 h 506956"/>
              <a:gd name="connsiteX3142" fmla="*/ 36245 w 506956"/>
              <a:gd name="connsiteY3142" fmla="*/ 353605 h 506956"/>
              <a:gd name="connsiteX3143" fmla="*/ 42555 w 506956"/>
              <a:gd name="connsiteY3143" fmla="*/ 363452 h 506956"/>
              <a:gd name="connsiteX3144" fmla="*/ 38394 w 506956"/>
              <a:gd name="connsiteY3144" fmla="*/ 363452 h 506956"/>
              <a:gd name="connsiteX3145" fmla="*/ 34178 w 506956"/>
              <a:gd name="connsiteY3145" fmla="*/ 356761 h 506956"/>
              <a:gd name="connsiteX3146" fmla="*/ 59978 w 506956"/>
              <a:gd name="connsiteY3146" fmla="*/ 356761 h 506956"/>
              <a:gd name="connsiteX3147" fmla="*/ 55762 w 506956"/>
              <a:gd name="connsiteY3147" fmla="*/ 363452 h 506956"/>
              <a:gd name="connsiteX3148" fmla="*/ 51600 w 506956"/>
              <a:gd name="connsiteY3148" fmla="*/ 363452 h 506956"/>
              <a:gd name="connsiteX3149" fmla="*/ 57911 w 506956"/>
              <a:gd name="connsiteY3149" fmla="*/ 353605 h 506956"/>
              <a:gd name="connsiteX3150" fmla="*/ 52008 w 506956"/>
              <a:gd name="connsiteY3150" fmla="*/ 344412 h 506956"/>
              <a:gd name="connsiteX3151" fmla="*/ 56170 w 506956"/>
              <a:gd name="connsiteY3151" fmla="*/ 344412 h 506956"/>
              <a:gd name="connsiteX3152" fmla="*/ 59978 w 506956"/>
              <a:gd name="connsiteY3152" fmla="*/ 350396 h 506956"/>
              <a:gd name="connsiteX3153" fmla="*/ 63786 w 506956"/>
              <a:gd name="connsiteY3153" fmla="*/ 344412 h 506956"/>
              <a:gd name="connsiteX3154" fmla="*/ 67948 w 506956"/>
              <a:gd name="connsiteY3154" fmla="*/ 344412 h 506956"/>
              <a:gd name="connsiteX3155" fmla="*/ 62045 w 506956"/>
              <a:gd name="connsiteY3155" fmla="*/ 353605 h 506956"/>
              <a:gd name="connsiteX3156" fmla="*/ 68356 w 506956"/>
              <a:gd name="connsiteY3156" fmla="*/ 363452 h 506956"/>
              <a:gd name="connsiteX3157" fmla="*/ 64194 w 506956"/>
              <a:gd name="connsiteY3157" fmla="*/ 363452 h 506956"/>
              <a:gd name="connsiteX3158" fmla="*/ 59978 w 506956"/>
              <a:gd name="connsiteY3158" fmla="*/ 356761 h 506956"/>
              <a:gd name="connsiteX3159" fmla="*/ 85778 w 506956"/>
              <a:gd name="connsiteY3159" fmla="*/ 356761 h 506956"/>
              <a:gd name="connsiteX3160" fmla="*/ 81562 w 506956"/>
              <a:gd name="connsiteY3160" fmla="*/ 363452 h 506956"/>
              <a:gd name="connsiteX3161" fmla="*/ 77400 w 506956"/>
              <a:gd name="connsiteY3161" fmla="*/ 363452 h 506956"/>
              <a:gd name="connsiteX3162" fmla="*/ 83711 w 506956"/>
              <a:gd name="connsiteY3162" fmla="*/ 353605 h 506956"/>
              <a:gd name="connsiteX3163" fmla="*/ 77808 w 506956"/>
              <a:gd name="connsiteY3163" fmla="*/ 344412 h 506956"/>
              <a:gd name="connsiteX3164" fmla="*/ 81970 w 506956"/>
              <a:gd name="connsiteY3164" fmla="*/ 344412 h 506956"/>
              <a:gd name="connsiteX3165" fmla="*/ 85778 w 506956"/>
              <a:gd name="connsiteY3165" fmla="*/ 350396 h 506956"/>
              <a:gd name="connsiteX3166" fmla="*/ 89586 w 506956"/>
              <a:gd name="connsiteY3166" fmla="*/ 344412 h 506956"/>
              <a:gd name="connsiteX3167" fmla="*/ 93748 w 506956"/>
              <a:gd name="connsiteY3167" fmla="*/ 344412 h 506956"/>
              <a:gd name="connsiteX3168" fmla="*/ 87845 w 506956"/>
              <a:gd name="connsiteY3168" fmla="*/ 353605 h 506956"/>
              <a:gd name="connsiteX3169" fmla="*/ 94156 w 506956"/>
              <a:gd name="connsiteY3169" fmla="*/ 363452 h 506956"/>
              <a:gd name="connsiteX3170" fmla="*/ 89994 w 506956"/>
              <a:gd name="connsiteY3170" fmla="*/ 363452 h 506956"/>
              <a:gd name="connsiteX3171" fmla="*/ 85778 w 506956"/>
              <a:gd name="connsiteY3171" fmla="*/ 356761 h 506956"/>
              <a:gd name="connsiteX3172" fmla="*/ 111578 w 506956"/>
              <a:gd name="connsiteY3172" fmla="*/ 356761 h 506956"/>
              <a:gd name="connsiteX3173" fmla="*/ 107362 w 506956"/>
              <a:gd name="connsiteY3173" fmla="*/ 363452 h 506956"/>
              <a:gd name="connsiteX3174" fmla="*/ 103200 w 506956"/>
              <a:gd name="connsiteY3174" fmla="*/ 363452 h 506956"/>
              <a:gd name="connsiteX3175" fmla="*/ 109511 w 506956"/>
              <a:gd name="connsiteY3175" fmla="*/ 353605 h 506956"/>
              <a:gd name="connsiteX3176" fmla="*/ 103608 w 506956"/>
              <a:gd name="connsiteY3176" fmla="*/ 344412 h 506956"/>
              <a:gd name="connsiteX3177" fmla="*/ 107770 w 506956"/>
              <a:gd name="connsiteY3177" fmla="*/ 344412 h 506956"/>
              <a:gd name="connsiteX3178" fmla="*/ 111578 w 506956"/>
              <a:gd name="connsiteY3178" fmla="*/ 350396 h 506956"/>
              <a:gd name="connsiteX3179" fmla="*/ 115386 w 506956"/>
              <a:gd name="connsiteY3179" fmla="*/ 344412 h 506956"/>
              <a:gd name="connsiteX3180" fmla="*/ 119548 w 506956"/>
              <a:gd name="connsiteY3180" fmla="*/ 344412 h 506956"/>
              <a:gd name="connsiteX3181" fmla="*/ 113645 w 506956"/>
              <a:gd name="connsiteY3181" fmla="*/ 353605 h 506956"/>
              <a:gd name="connsiteX3182" fmla="*/ 119956 w 506956"/>
              <a:gd name="connsiteY3182" fmla="*/ 363452 h 506956"/>
              <a:gd name="connsiteX3183" fmla="*/ 115794 w 506956"/>
              <a:gd name="connsiteY3183" fmla="*/ 363452 h 506956"/>
              <a:gd name="connsiteX3184" fmla="*/ 111578 w 506956"/>
              <a:gd name="connsiteY3184" fmla="*/ 356761 h 506956"/>
              <a:gd name="connsiteX3185" fmla="*/ 137378 w 506956"/>
              <a:gd name="connsiteY3185" fmla="*/ 356761 h 506956"/>
              <a:gd name="connsiteX3186" fmla="*/ 133162 w 506956"/>
              <a:gd name="connsiteY3186" fmla="*/ 363452 h 506956"/>
              <a:gd name="connsiteX3187" fmla="*/ 129000 w 506956"/>
              <a:gd name="connsiteY3187" fmla="*/ 363452 h 506956"/>
              <a:gd name="connsiteX3188" fmla="*/ 135311 w 506956"/>
              <a:gd name="connsiteY3188" fmla="*/ 353605 h 506956"/>
              <a:gd name="connsiteX3189" fmla="*/ 129408 w 506956"/>
              <a:gd name="connsiteY3189" fmla="*/ 344412 h 506956"/>
              <a:gd name="connsiteX3190" fmla="*/ 133570 w 506956"/>
              <a:gd name="connsiteY3190" fmla="*/ 344412 h 506956"/>
              <a:gd name="connsiteX3191" fmla="*/ 137378 w 506956"/>
              <a:gd name="connsiteY3191" fmla="*/ 350396 h 506956"/>
              <a:gd name="connsiteX3192" fmla="*/ 141186 w 506956"/>
              <a:gd name="connsiteY3192" fmla="*/ 344412 h 506956"/>
              <a:gd name="connsiteX3193" fmla="*/ 145348 w 506956"/>
              <a:gd name="connsiteY3193" fmla="*/ 344412 h 506956"/>
              <a:gd name="connsiteX3194" fmla="*/ 139445 w 506956"/>
              <a:gd name="connsiteY3194" fmla="*/ 353605 h 506956"/>
              <a:gd name="connsiteX3195" fmla="*/ 145756 w 506956"/>
              <a:gd name="connsiteY3195" fmla="*/ 363452 h 506956"/>
              <a:gd name="connsiteX3196" fmla="*/ 141594 w 506956"/>
              <a:gd name="connsiteY3196" fmla="*/ 363452 h 506956"/>
              <a:gd name="connsiteX3197" fmla="*/ 137378 w 506956"/>
              <a:gd name="connsiteY3197" fmla="*/ 356761 h 506956"/>
              <a:gd name="connsiteX3198" fmla="*/ 163178 w 506956"/>
              <a:gd name="connsiteY3198" fmla="*/ 356761 h 506956"/>
              <a:gd name="connsiteX3199" fmla="*/ 158962 w 506956"/>
              <a:gd name="connsiteY3199" fmla="*/ 363452 h 506956"/>
              <a:gd name="connsiteX3200" fmla="*/ 154800 w 506956"/>
              <a:gd name="connsiteY3200" fmla="*/ 363452 h 506956"/>
              <a:gd name="connsiteX3201" fmla="*/ 161111 w 506956"/>
              <a:gd name="connsiteY3201" fmla="*/ 353605 h 506956"/>
              <a:gd name="connsiteX3202" fmla="*/ 155208 w 506956"/>
              <a:gd name="connsiteY3202" fmla="*/ 344412 h 506956"/>
              <a:gd name="connsiteX3203" fmla="*/ 159370 w 506956"/>
              <a:gd name="connsiteY3203" fmla="*/ 344412 h 506956"/>
              <a:gd name="connsiteX3204" fmla="*/ 163178 w 506956"/>
              <a:gd name="connsiteY3204" fmla="*/ 350396 h 506956"/>
              <a:gd name="connsiteX3205" fmla="*/ 166986 w 506956"/>
              <a:gd name="connsiteY3205" fmla="*/ 344412 h 506956"/>
              <a:gd name="connsiteX3206" fmla="*/ 171148 w 506956"/>
              <a:gd name="connsiteY3206" fmla="*/ 344412 h 506956"/>
              <a:gd name="connsiteX3207" fmla="*/ 165245 w 506956"/>
              <a:gd name="connsiteY3207" fmla="*/ 353605 h 506956"/>
              <a:gd name="connsiteX3208" fmla="*/ 171556 w 506956"/>
              <a:gd name="connsiteY3208" fmla="*/ 363452 h 506956"/>
              <a:gd name="connsiteX3209" fmla="*/ 167394 w 506956"/>
              <a:gd name="connsiteY3209" fmla="*/ 363452 h 506956"/>
              <a:gd name="connsiteX3210" fmla="*/ 163178 w 506956"/>
              <a:gd name="connsiteY3210" fmla="*/ 356761 h 506956"/>
              <a:gd name="connsiteX3211" fmla="*/ 188978 w 506956"/>
              <a:gd name="connsiteY3211" fmla="*/ 356761 h 506956"/>
              <a:gd name="connsiteX3212" fmla="*/ 184762 w 506956"/>
              <a:gd name="connsiteY3212" fmla="*/ 363452 h 506956"/>
              <a:gd name="connsiteX3213" fmla="*/ 180601 w 506956"/>
              <a:gd name="connsiteY3213" fmla="*/ 363452 h 506956"/>
              <a:gd name="connsiteX3214" fmla="*/ 186911 w 506956"/>
              <a:gd name="connsiteY3214" fmla="*/ 353605 h 506956"/>
              <a:gd name="connsiteX3215" fmla="*/ 181009 w 506956"/>
              <a:gd name="connsiteY3215" fmla="*/ 344412 h 506956"/>
              <a:gd name="connsiteX3216" fmla="*/ 185170 w 506956"/>
              <a:gd name="connsiteY3216" fmla="*/ 344412 h 506956"/>
              <a:gd name="connsiteX3217" fmla="*/ 188978 w 506956"/>
              <a:gd name="connsiteY3217" fmla="*/ 350396 h 506956"/>
              <a:gd name="connsiteX3218" fmla="*/ 192786 w 506956"/>
              <a:gd name="connsiteY3218" fmla="*/ 344412 h 506956"/>
              <a:gd name="connsiteX3219" fmla="*/ 196948 w 506956"/>
              <a:gd name="connsiteY3219" fmla="*/ 344412 h 506956"/>
              <a:gd name="connsiteX3220" fmla="*/ 191045 w 506956"/>
              <a:gd name="connsiteY3220" fmla="*/ 353605 h 506956"/>
              <a:gd name="connsiteX3221" fmla="*/ 197356 w 506956"/>
              <a:gd name="connsiteY3221" fmla="*/ 363452 h 506956"/>
              <a:gd name="connsiteX3222" fmla="*/ 193194 w 506956"/>
              <a:gd name="connsiteY3222" fmla="*/ 363452 h 506956"/>
              <a:gd name="connsiteX3223" fmla="*/ 188978 w 506956"/>
              <a:gd name="connsiteY3223" fmla="*/ 356761 h 506956"/>
              <a:gd name="connsiteX3224" fmla="*/ 214778 w 506956"/>
              <a:gd name="connsiteY3224" fmla="*/ 356761 h 506956"/>
              <a:gd name="connsiteX3225" fmla="*/ 210562 w 506956"/>
              <a:gd name="connsiteY3225" fmla="*/ 363452 h 506956"/>
              <a:gd name="connsiteX3226" fmla="*/ 206401 w 506956"/>
              <a:gd name="connsiteY3226" fmla="*/ 363452 h 506956"/>
              <a:gd name="connsiteX3227" fmla="*/ 212711 w 506956"/>
              <a:gd name="connsiteY3227" fmla="*/ 353605 h 506956"/>
              <a:gd name="connsiteX3228" fmla="*/ 206809 w 506956"/>
              <a:gd name="connsiteY3228" fmla="*/ 344412 h 506956"/>
              <a:gd name="connsiteX3229" fmla="*/ 210970 w 506956"/>
              <a:gd name="connsiteY3229" fmla="*/ 344412 h 506956"/>
              <a:gd name="connsiteX3230" fmla="*/ 214778 w 506956"/>
              <a:gd name="connsiteY3230" fmla="*/ 350396 h 506956"/>
              <a:gd name="connsiteX3231" fmla="*/ 218586 w 506956"/>
              <a:gd name="connsiteY3231" fmla="*/ 344412 h 506956"/>
              <a:gd name="connsiteX3232" fmla="*/ 222748 w 506956"/>
              <a:gd name="connsiteY3232" fmla="*/ 344412 h 506956"/>
              <a:gd name="connsiteX3233" fmla="*/ 216846 w 506956"/>
              <a:gd name="connsiteY3233" fmla="*/ 353605 h 506956"/>
              <a:gd name="connsiteX3234" fmla="*/ 223156 w 506956"/>
              <a:gd name="connsiteY3234" fmla="*/ 363452 h 506956"/>
              <a:gd name="connsiteX3235" fmla="*/ 218994 w 506956"/>
              <a:gd name="connsiteY3235" fmla="*/ 363452 h 506956"/>
              <a:gd name="connsiteX3236" fmla="*/ 214778 w 506956"/>
              <a:gd name="connsiteY3236" fmla="*/ 356761 h 506956"/>
              <a:gd name="connsiteX3237" fmla="*/ 240578 w 506956"/>
              <a:gd name="connsiteY3237" fmla="*/ 356761 h 506956"/>
              <a:gd name="connsiteX3238" fmla="*/ 236362 w 506956"/>
              <a:gd name="connsiteY3238" fmla="*/ 363452 h 506956"/>
              <a:gd name="connsiteX3239" fmla="*/ 232201 w 506956"/>
              <a:gd name="connsiteY3239" fmla="*/ 363452 h 506956"/>
              <a:gd name="connsiteX3240" fmla="*/ 238511 w 506956"/>
              <a:gd name="connsiteY3240" fmla="*/ 353605 h 506956"/>
              <a:gd name="connsiteX3241" fmla="*/ 232609 w 506956"/>
              <a:gd name="connsiteY3241" fmla="*/ 344412 h 506956"/>
              <a:gd name="connsiteX3242" fmla="*/ 236770 w 506956"/>
              <a:gd name="connsiteY3242" fmla="*/ 344412 h 506956"/>
              <a:gd name="connsiteX3243" fmla="*/ 240578 w 506956"/>
              <a:gd name="connsiteY3243" fmla="*/ 350396 h 506956"/>
              <a:gd name="connsiteX3244" fmla="*/ 244386 w 506956"/>
              <a:gd name="connsiteY3244" fmla="*/ 344412 h 506956"/>
              <a:gd name="connsiteX3245" fmla="*/ 248548 w 506956"/>
              <a:gd name="connsiteY3245" fmla="*/ 344412 h 506956"/>
              <a:gd name="connsiteX3246" fmla="*/ 242646 w 506956"/>
              <a:gd name="connsiteY3246" fmla="*/ 353605 h 506956"/>
              <a:gd name="connsiteX3247" fmla="*/ 248956 w 506956"/>
              <a:gd name="connsiteY3247" fmla="*/ 363452 h 506956"/>
              <a:gd name="connsiteX3248" fmla="*/ 244794 w 506956"/>
              <a:gd name="connsiteY3248" fmla="*/ 363452 h 506956"/>
              <a:gd name="connsiteX3249" fmla="*/ 240578 w 506956"/>
              <a:gd name="connsiteY3249" fmla="*/ 356761 h 506956"/>
              <a:gd name="connsiteX3250" fmla="*/ 266378 w 506956"/>
              <a:gd name="connsiteY3250" fmla="*/ 356761 h 506956"/>
              <a:gd name="connsiteX3251" fmla="*/ 262162 w 506956"/>
              <a:gd name="connsiteY3251" fmla="*/ 363452 h 506956"/>
              <a:gd name="connsiteX3252" fmla="*/ 258001 w 506956"/>
              <a:gd name="connsiteY3252" fmla="*/ 363452 h 506956"/>
              <a:gd name="connsiteX3253" fmla="*/ 264311 w 506956"/>
              <a:gd name="connsiteY3253" fmla="*/ 353605 h 506956"/>
              <a:gd name="connsiteX3254" fmla="*/ 258409 w 506956"/>
              <a:gd name="connsiteY3254" fmla="*/ 344412 h 506956"/>
              <a:gd name="connsiteX3255" fmla="*/ 262570 w 506956"/>
              <a:gd name="connsiteY3255" fmla="*/ 344412 h 506956"/>
              <a:gd name="connsiteX3256" fmla="*/ 266378 w 506956"/>
              <a:gd name="connsiteY3256" fmla="*/ 350396 h 506956"/>
              <a:gd name="connsiteX3257" fmla="*/ 270187 w 506956"/>
              <a:gd name="connsiteY3257" fmla="*/ 344412 h 506956"/>
              <a:gd name="connsiteX3258" fmla="*/ 274348 w 506956"/>
              <a:gd name="connsiteY3258" fmla="*/ 344412 h 506956"/>
              <a:gd name="connsiteX3259" fmla="*/ 268446 w 506956"/>
              <a:gd name="connsiteY3259" fmla="*/ 353605 h 506956"/>
              <a:gd name="connsiteX3260" fmla="*/ 274756 w 506956"/>
              <a:gd name="connsiteY3260" fmla="*/ 363452 h 506956"/>
              <a:gd name="connsiteX3261" fmla="*/ 270595 w 506956"/>
              <a:gd name="connsiteY3261" fmla="*/ 363452 h 506956"/>
              <a:gd name="connsiteX3262" fmla="*/ 266378 w 506956"/>
              <a:gd name="connsiteY3262" fmla="*/ 356761 h 506956"/>
              <a:gd name="connsiteX3263" fmla="*/ 292179 w 506956"/>
              <a:gd name="connsiteY3263" fmla="*/ 356761 h 506956"/>
              <a:gd name="connsiteX3264" fmla="*/ 287962 w 506956"/>
              <a:gd name="connsiteY3264" fmla="*/ 363452 h 506956"/>
              <a:gd name="connsiteX3265" fmla="*/ 283801 w 506956"/>
              <a:gd name="connsiteY3265" fmla="*/ 363452 h 506956"/>
              <a:gd name="connsiteX3266" fmla="*/ 290111 w 506956"/>
              <a:gd name="connsiteY3266" fmla="*/ 353605 h 506956"/>
              <a:gd name="connsiteX3267" fmla="*/ 284209 w 506956"/>
              <a:gd name="connsiteY3267" fmla="*/ 344412 h 506956"/>
              <a:gd name="connsiteX3268" fmla="*/ 288370 w 506956"/>
              <a:gd name="connsiteY3268" fmla="*/ 344412 h 506956"/>
              <a:gd name="connsiteX3269" fmla="*/ 292179 w 506956"/>
              <a:gd name="connsiteY3269" fmla="*/ 350396 h 506956"/>
              <a:gd name="connsiteX3270" fmla="*/ 295987 w 506956"/>
              <a:gd name="connsiteY3270" fmla="*/ 344412 h 506956"/>
              <a:gd name="connsiteX3271" fmla="*/ 300148 w 506956"/>
              <a:gd name="connsiteY3271" fmla="*/ 344412 h 506956"/>
              <a:gd name="connsiteX3272" fmla="*/ 294246 w 506956"/>
              <a:gd name="connsiteY3272" fmla="*/ 353605 h 506956"/>
              <a:gd name="connsiteX3273" fmla="*/ 300556 w 506956"/>
              <a:gd name="connsiteY3273" fmla="*/ 363452 h 506956"/>
              <a:gd name="connsiteX3274" fmla="*/ 296395 w 506956"/>
              <a:gd name="connsiteY3274" fmla="*/ 363452 h 506956"/>
              <a:gd name="connsiteX3275" fmla="*/ 292179 w 506956"/>
              <a:gd name="connsiteY3275" fmla="*/ 356761 h 506956"/>
              <a:gd name="connsiteX3276" fmla="*/ 317979 w 506956"/>
              <a:gd name="connsiteY3276" fmla="*/ 356761 h 506956"/>
              <a:gd name="connsiteX3277" fmla="*/ 313762 w 506956"/>
              <a:gd name="connsiteY3277" fmla="*/ 363452 h 506956"/>
              <a:gd name="connsiteX3278" fmla="*/ 309601 w 506956"/>
              <a:gd name="connsiteY3278" fmla="*/ 363452 h 506956"/>
              <a:gd name="connsiteX3279" fmla="*/ 315911 w 506956"/>
              <a:gd name="connsiteY3279" fmla="*/ 353605 h 506956"/>
              <a:gd name="connsiteX3280" fmla="*/ 310009 w 506956"/>
              <a:gd name="connsiteY3280" fmla="*/ 344412 h 506956"/>
              <a:gd name="connsiteX3281" fmla="*/ 314170 w 506956"/>
              <a:gd name="connsiteY3281" fmla="*/ 344412 h 506956"/>
              <a:gd name="connsiteX3282" fmla="*/ 317979 w 506956"/>
              <a:gd name="connsiteY3282" fmla="*/ 350396 h 506956"/>
              <a:gd name="connsiteX3283" fmla="*/ 321787 w 506956"/>
              <a:gd name="connsiteY3283" fmla="*/ 344412 h 506956"/>
              <a:gd name="connsiteX3284" fmla="*/ 325948 w 506956"/>
              <a:gd name="connsiteY3284" fmla="*/ 344412 h 506956"/>
              <a:gd name="connsiteX3285" fmla="*/ 320046 w 506956"/>
              <a:gd name="connsiteY3285" fmla="*/ 353605 h 506956"/>
              <a:gd name="connsiteX3286" fmla="*/ 326356 w 506956"/>
              <a:gd name="connsiteY3286" fmla="*/ 363452 h 506956"/>
              <a:gd name="connsiteX3287" fmla="*/ 322195 w 506956"/>
              <a:gd name="connsiteY3287" fmla="*/ 363452 h 506956"/>
              <a:gd name="connsiteX3288" fmla="*/ 317979 w 506956"/>
              <a:gd name="connsiteY3288" fmla="*/ 356761 h 506956"/>
              <a:gd name="connsiteX3289" fmla="*/ 343779 w 506956"/>
              <a:gd name="connsiteY3289" fmla="*/ 356761 h 506956"/>
              <a:gd name="connsiteX3290" fmla="*/ 339563 w 506956"/>
              <a:gd name="connsiteY3290" fmla="*/ 363452 h 506956"/>
              <a:gd name="connsiteX3291" fmla="*/ 335401 w 506956"/>
              <a:gd name="connsiteY3291" fmla="*/ 363452 h 506956"/>
              <a:gd name="connsiteX3292" fmla="*/ 341711 w 506956"/>
              <a:gd name="connsiteY3292" fmla="*/ 353605 h 506956"/>
              <a:gd name="connsiteX3293" fmla="*/ 335809 w 506956"/>
              <a:gd name="connsiteY3293" fmla="*/ 344412 h 506956"/>
              <a:gd name="connsiteX3294" fmla="*/ 339971 w 506956"/>
              <a:gd name="connsiteY3294" fmla="*/ 344412 h 506956"/>
              <a:gd name="connsiteX3295" fmla="*/ 343779 w 506956"/>
              <a:gd name="connsiteY3295" fmla="*/ 350396 h 506956"/>
              <a:gd name="connsiteX3296" fmla="*/ 347587 w 506956"/>
              <a:gd name="connsiteY3296" fmla="*/ 344412 h 506956"/>
              <a:gd name="connsiteX3297" fmla="*/ 351748 w 506956"/>
              <a:gd name="connsiteY3297" fmla="*/ 344412 h 506956"/>
              <a:gd name="connsiteX3298" fmla="*/ 345846 w 506956"/>
              <a:gd name="connsiteY3298" fmla="*/ 353605 h 506956"/>
              <a:gd name="connsiteX3299" fmla="*/ 352156 w 506956"/>
              <a:gd name="connsiteY3299" fmla="*/ 363452 h 506956"/>
              <a:gd name="connsiteX3300" fmla="*/ 347995 w 506956"/>
              <a:gd name="connsiteY3300" fmla="*/ 363452 h 506956"/>
              <a:gd name="connsiteX3301" fmla="*/ 343779 w 506956"/>
              <a:gd name="connsiteY3301" fmla="*/ 356761 h 506956"/>
              <a:gd name="connsiteX3302" fmla="*/ 369579 w 506956"/>
              <a:gd name="connsiteY3302" fmla="*/ 356761 h 506956"/>
              <a:gd name="connsiteX3303" fmla="*/ 365363 w 506956"/>
              <a:gd name="connsiteY3303" fmla="*/ 363452 h 506956"/>
              <a:gd name="connsiteX3304" fmla="*/ 361201 w 506956"/>
              <a:gd name="connsiteY3304" fmla="*/ 363452 h 506956"/>
              <a:gd name="connsiteX3305" fmla="*/ 367511 w 506956"/>
              <a:gd name="connsiteY3305" fmla="*/ 353605 h 506956"/>
              <a:gd name="connsiteX3306" fmla="*/ 361609 w 506956"/>
              <a:gd name="connsiteY3306" fmla="*/ 344412 h 506956"/>
              <a:gd name="connsiteX3307" fmla="*/ 365771 w 506956"/>
              <a:gd name="connsiteY3307" fmla="*/ 344412 h 506956"/>
              <a:gd name="connsiteX3308" fmla="*/ 369579 w 506956"/>
              <a:gd name="connsiteY3308" fmla="*/ 350396 h 506956"/>
              <a:gd name="connsiteX3309" fmla="*/ 373387 w 506956"/>
              <a:gd name="connsiteY3309" fmla="*/ 344412 h 506956"/>
              <a:gd name="connsiteX3310" fmla="*/ 377548 w 506956"/>
              <a:gd name="connsiteY3310" fmla="*/ 344412 h 506956"/>
              <a:gd name="connsiteX3311" fmla="*/ 371646 w 506956"/>
              <a:gd name="connsiteY3311" fmla="*/ 353605 h 506956"/>
              <a:gd name="connsiteX3312" fmla="*/ 377956 w 506956"/>
              <a:gd name="connsiteY3312" fmla="*/ 363452 h 506956"/>
              <a:gd name="connsiteX3313" fmla="*/ 373795 w 506956"/>
              <a:gd name="connsiteY3313" fmla="*/ 363452 h 506956"/>
              <a:gd name="connsiteX3314" fmla="*/ 369579 w 506956"/>
              <a:gd name="connsiteY3314" fmla="*/ 356761 h 506956"/>
              <a:gd name="connsiteX3315" fmla="*/ 395379 w 506956"/>
              <a:gd name="connsiteY3315" fmla="*/ 356761 h 506956"/>
              <a:gd name="connsiteX3316" fmla="*/ 391163 w 506956"/>
              <a:gd name="connsiteY3316" fmla="*/ 363452 h 506956"/>
              <a:gd name="connsiteX3317" fmla="*/ 387001 w 506956"/>
              <a:gd name="connsiteY3317" fmla="*/ 363452 h 506956"/>
              <a:gd name="connsiteX3318" fmla="*/ 393312 w 506956"/>
              <a:gd name="connsiteY3318" fmla="*/ 353605 h 506956"/>
              <a:gd name="connsiteX3319" fmla="*/ 387409 w 506956"/>
              <a:gd name="connsiteY3319" fmla="*/ 344412 h 506956"/>
              <a:gd name="connsiteX3320" fmla="*/ 391571 w 506956"/>
              <a:gd name="connsiteY3320" fmla="*/ 344412 h 506956"/>
              <a:gd name="connsiteX3321" fmla="*/ 395379 w 506956"/>
              <a:gd name="connsiteY3321" fmla="*/ 350396 h 506956"/>
              <a:gd name="connsiteX3322" fmla="*/ 399187 w 506956"/>
              <a:gd name="connsiteY3322" fmla="*/ 344412 h 506956"/>
              <a:gd name="connsiteX3323" fmla="*/ 403348 w 506956"/>
              <a:gd name="connsiteY3323" fmla="*/ 344412 h 506956"/>
              <a:gd name="connsiteX3324" fmla="*/ 397446 w 506956"/>
              <a:gd name="connsiteY3324" fmla="*/ 353605 h 506956"/>
              <a:gd name="connsiteX3325" fmla="*/ 403756 w 506956"/>
              <a:gd name="connsiteY3325" fmla="*/ 363452 h 506956"/>
              <a:gd name="connsiteX3326" fmla="*/ 399595 w 506956"/>
              <a:gd name="connsiteY3326" fmla="*/ 363452 h 506956"/>
              <a:gd name="connsiteX3327" fmla="*/ 395379 w 506956"/>
              <a:gd name="connsiteY3327" fmla="*/ 356761 h 506956"/>
              <a:gd name="connsiteX3328" fmla="*/ 421179 w 506956"/>
              <a:gd name="connsiteY3328" fmla="*/ 356761 h 506956"/>
              <a:gd name="connsiteX3329" fmla="*/ 416963 w 506956"/>
              <a:gd name="connsiteY3329" fmla="*/ 363452 h 506956"/>
              <a:gd name="connsiteX3330" fmla="*/ 412801 w 506956"/>
              <a:gd name="connsiteY3330" fmla="*/ 363452 h 506956"/>
              <a:gd name="connsiteX3331" fmla="*/ 419112 w 506956"/>
              <a:gd name="connsiteY3331" fmla="*/ 353605 h 506956"/>
              <a:gd name="connsiteX3332" fmla="*/ 413209 w 506956"/>
              <a:gd name="connsiteY3332" fmla="*/ 344412 h 506956"/>
              <a:gd name="connsiteX3333" fmla="*/ 417371 w 506956"/>
              <a:gd name="connsiteY3333" fmla="*/ 344412 h 506956"/>
              <a:gd name="connsiteX3334" fmla="*/ 421179 w 506956"/>
              <a:gd name="connsiteY3334" fmla="*/ 350396 h 506956"/>
              <a:gd name="connsiteX3335" fmla="*/ 424987 w 506956"/>
              <a:gd name="connsiteY3335" fmla="*/ 344412 h 506956"/>
              <a:gd name="connsiteX3336" fmla="*/ 429149 w 506956"/>
              <a:gd name="connsiteY3336" fmla="*/ 344412 h 506956"/>
              <a:gd name="connsiteX3337" fmla="*/ 423246 w 506956"/>
              <a:gd name="connsiteY3337" fmla="*/ 353605 h 506956"/>
              <a:gd name="connsiteX3338" fmla="*/ 429557 w 506956"/>
              <a:gd name="connsiteY3338" fmla="*/ 363452 h 506956"/>
              <a:gd name="connsiteX3339" fmla="*/ 425395 w 506956"/>
              <a:gd name="connsiteY3339" fmla="*/ 363452 h 506956"/>
              <a:gd name="connsiteX3340" fmla="*/ 421179 w 506956"/>
              <a:gd name="connsiteY3340" fmla="*/ 356761 h 506956"/>
              <a:gd name="connsiteX3341" fmla="*/ 446979 w 506956"/>
              <a:gd name="connsiteY3341" fmla="*/ 356761 h 506956"/>
              <a:gd name="connsiteX3342" fmla="*/ 442763 w 506956"/>
              <a:gd name="connsiteY3342" fmla="*/ 363452 h 506956"/>
              <a:gd name="connsiteX3343" fmla="*/ 438601 w 506956"/>
              <a:gd name="connsiteY3343" fmla="*/ 363452 h 506956"/>
              <a:gd name="connsiteX3344" fmla="*/ 444912 w 506956"/>
              <a:gd name="connsiteY3344" fmla="*/ 353605 h 506956"/>
              <a:gd name="connsiteX3345" fmla="*/ 439009 w 506956"/>
              <a:gd name="connsiteY3345" fmla="*/ 344412 h 506956"/>
              <a:gd name="connsiteX3346" fmla="*/ 443171 w 506956"/>
              <a:gd name="connsiteY3346" fmla="*/ 344412 h 506956"/>
              <a:gd name="connsiteX3347" fmla="*/ 446979 w 506956"/>
              <a:gd name="connsiteY3347" fmla="*/ 350396 h 506956"/>
              <a:gd name="connsiteX3348" fmla="*/ 450787 w 506956"/>
              <a:gd name="connsiteY3348" fmla="*/ 344412 h 506956"/>
              <a:gd name="connsiteX3349" fmla="*/ 454949 w 506956"/>
              <a:gd name="connsiteY3349" fmla="*/ 344412 h 506956"/>
              <a:gd name="connsiteX3350" fmla="*/ 449046 w 506956"/>
              <a:gd name="connsiteY3350" fmla="*/ 353605 h 506956"/>
              <a:gd name="connsiteX3351" fmla="*/ 455357 w 506956"/>
              <a:gd name="connsiteY3351" fmla="*/ 363452 h 506956"/>
              <a:gd name="connsiteX3352" fmla="*/ 451195 w 506956"/>
              <a:gd name="connsiteY3352" fmla="*/ 363452 h 506956"/>
              <a:gd name="connsiteX3353" fmla="*/ 446979 w 506956"/>
              <a:gd name="connsiteY3353" fmla="*/ 356761 h 506956"/>
              <a:gd name="connsiteX3354" fmla="*/ 472779 w 506956"/>
              <a:gd name="connsiteY3354" fmla="*/ 356761 h 506956"/>
              <a:gd name="connsiteX3355" fmla="*/ 468563 w 506956"/>
              <a:gd name="connsiteY3355" fmla="*/ 363452 h 506956"/>
              <a:gd name="connsiteX3356" fmla="*/ 464401 w 506956"/>
              <a:gd name="connsiteY3356" fmla="*/ 363452 h 506956"/>
              <a:gd name="connsiteX3357" fmla="*/ 470712 w 506956"/>
              <a:gd name="connsiteY3357" fmla="*/ 353605 h 506956"/>
              <a:gd name="connsiteX3358" fmla="*/ 464809 w 506956"/>
              <a:gd name="connsiteY3358" fmla="*/ 344412 h 506956"/>
              <a:gd name="connsiteX3359" fmla="*/ 468971 w 506956"/>
              <a:gd name="connsiteY3359" fmla="*/ 344412 h 506956"/>
              <a:gd name="connsiteX3360" fmla="*/ 472779 w 506956"/>
              <a:gd name="connsiteY3360" fmla="*/ 350396 h 506956"/>
              <a:gd name="connsiteX3361" fmla="*/ 476587 w 506956"/>
              <a:gd name="connsiteY3361" fmla="*/ 344412 h 506956"/>
              <a:gd name="connsiteX3362" fmla="*/ 480749 w 506956"/>
              <a:gd name="connsiteY3362" fmla="*/ 344412 h 506956"/>
              <a:gd name="connsiteX3363" fmla="*/ 474846 w 506956"/>
              <a:gd name="connsiteY3363" fmla="*/ 353605 h 506956"/>
              <a:gd name="connsiteX3364" fmla="*/ 481157 w 506956"/>
              <a:gd name="connsiteY3364" fmla="*/ 363452 h 506956"/>
              <a:gd name="connsiteX3365" fmla="*/ 476995 w 506956"/>
              <a:gd name="connsiteY3365" fmla="*/ 363452 h 506956"/>
              <a:gd name="connsiteX3366" fmla="*/ 472779 w 506956"/>
              <a:gd name="connsiteY3366" fmla="*/ 356761 h 506956"/>
              <a:gd name="connsiteX3367" fmla="*/ 498579 w 506956"/>
              <a:gd name="connsiteY3367" fmla="*/ 356761 h 506956"/>
              <a:gd name="connsiteX3368" fmla="*/ 494363 w 506956"/>
              <a:gd name="connsiteY3368" fmla="*/ 363452 h 506956"/>
              <a:gd name="connsiteX3369" fmla="*/ 490201 w 506956"/>
              <a:gd name="connsiteY3369" fmla="*/ 363452 h 506956"/>
              <a:gd name="connsiteX3370" fmla="*/ 496512 w 506956"/>
              <a:gd name="connsiteY3370" fmla="*/ 353605 h 506956"/>
              <a:gd name="connsiteX3371" fmla="*/ 490609 w 506956"/>
              <a:gd name="connsiteY3371" fmla="*/ 344412 h 506956"/>
              <a:gd name="connsiteX3372" fmla="*/ 494771 w 506956"/>
              <a:gd name="connsiteY3372" fmla="*/ 344412 h 506956"/>
              <a:gd name="connsiteX3373" fmla="*/ 498579 w 506956"/>
              <a:gd name="connsiteY3373" fmla="*/ 350396 h 506956"/>
              <a:gd name="connsiteX3374" fmla="*/ 502387 w 506956"/>
              <a:gd name="connsiteY3374" fmla="*/ 344412 h 506956"/>
              <a:gd name="connsiteX3375" fmla="*/ 506549 w 506956"/>
              <a:gd name="connsiteY3375" fmla="*/ 344412 h 506956"/>
              <a:gd name="connsiteX3376" fmla="*/ 500646 w 506956"/>
              <a:gd name="connsiteY3376" fmla="*/ 353605 h 506956"/>
              <a:gd name="connsiteX3377" fmla="*/ 506957 w 506956"/>
              <a:gd name="connsiteY3377" fmla="*/ 363452 h 506956"/>
              <a:gd name="connsiteX3378" fmla="*/ 502795 w 506956"/>
              <a:gd name="connsiteY3378" fmla="*/ 363452 h 506956"/>
              <a:gd name="connsiteX3379" fmla="*/ 498579 w 506956"/>
              <a:gd name="connsiteY3379" fmla="*/ 356761 h 506956"/>
              <a:gd name="connsiteX3380" fmla="*/ 8378 w 506956"/>
              <a:gd name="connsiteY3380" fmla="*/ 385462 h 506956"/>
              <a:gd name="connsiteX3381" fmla="*/ 4162 w 506956"/>
              <a:gd name="connsiteY3381" fmla="*/ 392153 h 506956"/>
              <a:gd name="connsiteX3382" fmla="*/ 0 w 506956"/>
              <a:gd name="connsiteY3382" fmla="*/ 392153 h 506956"/>
              <a:gd name="connsiteX3383" fmla="*/ 6310 w 506956"/>
              <a:gd name="connsiteY3383" fmla="*/ 382306 h 506956"/>
              <a:gd name="connsiteX3384" fmla="*/ 408 w 506956"/>
              <a:gd name="connsiteY3384" fmla="*/ 373112 h 506956"/>
              <a:gd name="connsiteX3385" fmla="*/ 4570 w 506956"/>
              <a:gd name="connsiteY3385" fmla="*/ 373112 h 506956"/>
              <a:gd name="connsiteX3386" fmla="*/ 8378 w 506956"/>
              <a:gd name="connsiteY3386" fmla="*/ 379097 h 506956"/>
              <a:gd name="connsiteX3387" fmla="*/ 12186 w 506956"/>
              <a:gd name="connsiteY3387" fmla="*/ 373112 h 506956"/>
              <a:gd name="connsiteX3388" fmla="*/ 16347 w 506956"/>
              <a:gd name="connsiteY3388" fmla="*/ 373112 h 506956"/>
              <a:gd name="connsiteX3389" fmla="*/ 10445 w 506956"/>
              <a:gd name="connsiteY3389" fmla="*/ 382306 h 506956"/>
              <a:gd name="connsiteX3390" fmla="*/ 16755 w 506956"/>
              <a:gd name="connsiteY3390" fmla="*/ 392153 h 506956"/>
              <a:gd name="connsiteX3391" fmla="*/ 12594 w 506956"/>
              <a:gd name="connsiteY3391" fmla="*/ 392153 h 506956"/>
              <a:gd name="connsiteX3392" fmla="*/ 8378 w 506956"/>
              <a:gd name="connsiteY3392" fmla="*/ 385462 h 506956"/>
              <a:gd name="connsiteX3393" fmla="*/ 34178 w 506956"/>
              <a:gd name="connsiteY3393" fmla="*/ 385462 h 506956"/>
              <a:gd name="connsiteX3394" fmla="*/ 29962 w 506956"/>
              <a:gd name="connsiteY3394" fmla="*/ 392153 h 506956"/>
              <a:gd name="connsiteX3395" fmla="*/ 25800 w 506956"/>
              <a:gd name="connsiteY3395" fmla="*/ 392153 h 506956"/>
              <a:gd name="connsiteX3396" fmla="*/ 32110 w 506956"/>
              <a:gd name="connsiteY3396" fmla="*/ 382306 h 506956"/>
              <a:gd name="connsiteX3397" fmla="*/ 26208 w 506956"/>
              <a:gd name="connsiteY3397" fmla="*/ 373112 h 506956"/>
              <a:gd name="connsiteX3398" fmla="*/ 30370 w 506956"/>
              <a:gd name="connsiteY3398" fmla="*/ 373112 h 506956"/>
              <a:gd name="connsiteX3399" fmla="*/ 34178 w 506956"/>
              <a:gd name="connsiteY3399" fmla="*/ 379097 h 506956"/>
              <a:gd name="connsiteX3400" fmla="*/ 37986 w 506956"/>
              <a:gd name="connsiteY3400" fmla="*/ 373112 h 506956"/>
              <a:gd name="connsiteX3401" fmla="*/ 42147 w 506956"/>
              <a:gd name="connsiteY3401" fmla="*/ 373112 h 506956"/>
              <a:gd name="connsiteX3402" fmla="*/ 36245 w 506956"/>
              <a:gd name="connsiteY3402" fmla="*/ 382306 h 506956"/>
              <a:gd name="connsiteX3403" fmla="*/ 42555 w 506956"/>
              <a:gd name="connsiteY3403" fmla="*/ 392153 h 506956"/>
              <a:gd name="connsiteX3404" fmla="*/ 38394 w 506956"/>
              <a:gd name="connsiteY3404" fmla="*/ 392153 h 506956"/>
              <a:gd name="connsiteX3405" fmla="*/ 34178 w 506956"/>
              <a:gd name="connsiteY3405" fmla="*/ 385462 h 506956"/>
              <a:gd name="connsiteX3406" fmla="*/ 59978 w 506956"/>
              <a:gd name="connsiteY3406" fmla="*/ 385462 h 506956"/>
              <a:gd name="connsiteX3407" fmla="*/ 55762 w 506956"/>
              <a:gd name="connsiteY3407" fmla="*/ 392153 h 506956"/>
              <a:gd name="connsiteX3408" fmla="*/ 51600 w 506956"/>
              <a:gd name="connsiteY3408" fmla="*/ 392153 h 506956"/>
              <a:gd name="connsiteX3409" fmla="*/ 57911 w 506956"/>
              <a:gd name="connsiteY3409" fmla="*/ 382306 h 506956"/>
              <a:gd name="connsiteX3410" fmla="*/ 52008 w 506956"/>
              <a:gd name="connsiteY3410" fmla="*/ 373112 h 506956"/>
              <a:gd name="connsiteX3411" fmla="*/ 56170 w 506956"/>
              <a:gd name="connsiteY3411" fmla="*/ 373112 h 506956"/>
              <a:gd name="connsiteX3412" fmla="*/ 59978 w 506956"/>
              <a:gd name="connsiteY3412" fmla="*/ 379097 h 506956"/>
              <a:gd name="connsiteX3413" fmla="*/ 63786 w 506956"/>
              <a:gd name="connsiteY3413" fmla="*/ 373112 h 506956"/>
              <a:gd name="connsiteX3414" fmla="*/ 67948 w 506956"/>
              <a:gd name="connsiteY3414" fmla="*/ 373112 h 506956"/>
              <a:gd name="connsiteX3415" fmla="*/ 62045 w 506956"/>
              <a:gd name="connsiteY3415" fmla="*/ 382306 h 506956"/>
              <a:gd name="connsiteX3416" fmla="*/ 68356 w 506956"/>
              <a:gd name="connsiteY3416" fmla="*/ 392153 h 506956"/>
              <a:gd name="connsiteX3417" fmla="*/ 64194 w 506956"/>
              <a:gd name="connsiteY3417" fmla="*/ 392153 h 506956"/>
              <a:gd name="connsiteX3418" fmla="*/ 59978 w 506956"/>
              <a:gd name="connsiteY3418" fmla="*/ 385462 h 506956"/>
              <a:gd name="connsiteX3419" fmla="*/ 85778 w 506956"/>
              <a:gd name="connsiteY3419" fmla="*/ 385462 h 506956"/>
              <a:gd name="connsiteX3420" fmla="*/ 81562 w 506956"/>
              <a:gd name="connsiteY3420" fmla="*/ 392153 h 506956"/>
              <a:gd name="connsiteX3421" fmla="*/ 77400 w 506956"/>
              <a:gd name="connsiteY3421" fmla="*/ 392153 h 506956"/>
              <a:gd name="connsiteX3422" fmla="*/ 83711 w 506956"/>
              <a:gd name="connsiteY3422" fmla="*/ 382306 h 506956"/>
              <a:gd name="connsiteX3423" fmla="*/ 77808 w 506956"/>
              <a:gd name="connsiteY3423" fmla="*/ 373112 h 506956"/>
              <a:gd name="connsiteX3424" fmla="*/ 81970 w 506956"/>
              <a:gd name="connsiteY3424" fmla="*/ 373112 h 506956"/>
              <a:gd name="connsiteX3425" fmla="*/ 85778 w 506956"/>
              <a:gd name="connsiteY3425" fmla="*/ 379097 h 506956"/>
              <a:gd name="connsiteX3426" fmla="*/ 89586 w 506956"/>
              <a:gd name="connsiteY3426" fmla="*/ 373112 h 506956"/>
              <a:gd name="connsiteX3427" fmla="*/ 93748 w 506956"/>
              <a:gd name="connsiteY3427" fmla="*/ 373112 h 506956"/>
              <a:gd name="connsiteX3428" fmla="*/ 87845 w 506956"/>
              <a:gd name="connsiteY3428" fmla="*/ 382306 h 506956"/>
              <a:gd name="connsiteX3429" fmla="*/ 94156 w 506956"/>
              <a:gd name="connsiteY3429" fmla="*/ 392153 h 506956"/>
              <a:gd name="connsiteX3430" fmla="*/ 89994 w 506956"/>
              <a:gd name="connsiteY3430" fmla="*/ 392153 h 506956"/>
              <a:gd name="connsiteX3431" fmla="*/ 85778 w 506956"/>
              <a:gd name="connsiteY3431" fmla="*/ 385462 h 506956"/>
              <a:gd name="connsiteX3432" fmla="*/ 111578 w 506956"/>
              <a:gd name="connsiteY3432" fmla="*/ 385462 h 506956"/>
              <a:gd name="connsiteX3433" fmla="*/ 107362 w 506956"/>
              <a:gd name="connsiteY3433" fmla="*/ 392153 h 506956"/>
              <a:gd name="connsiteX3434" fmla="*/ 103200 w 506956"/>
              <a:gd name="connsiteY3434" fmla="*/ 392153 h 506956"/>
              <a:gd name="connsiteX3435" fmla="*/ 109511 w 506956"/>
              <a:gd name="connsiteY3435" fmla="*/ 382306 h 506956"/>
              <a:gd name="connsiteX3436" fmla="*/ 103608 w 506956"/>
              <a:gd name="connsiteY3436" fmla="*/ 373112 h 506956"/>
              <a:gd name="connsiteX3437" fmla="*/ 107770 w 506956"/>
              <a:gd name="connsiteY3437" fmla="*/ 373112 h 506956"/>
              <a:gd name="connsiteX3438" fmla="*/ 111578 w 506956"/>
              <a:gd name="connsiteY3438" fmla="*/ 379097 h 506956"/>
              <a:gd name="connsiteX3439" fmla="*/ 115386 w 506956"/>
              <a:gd name="connsiteY3439" fmla="*/ 373112 h 506956"/>
              <a:gd name="connsiteX3440" fmla="*/ 119548 w 506956"/>
              <a:gd name="connsiteY3440" fmla="*/ 373112 h 506956"/>
              <a:gd name="connsiteX3441" fmla="*/ 113645 w 506956"/>
              <a:gd name="connsiteY3441" fmla="*/ 382306 h 506956"/>
              <a:gd name="connsiteX3442" fmla="*/ 119956 w 506956"/>
              <a:gd name="connsiteY3442" fmla="*/ 392153 h 506956"/>
              <a:gd name="connsiteX3443" fmla="*/ 115794 w 506956"/>
              <a:gd name="connsiteY3443" fmla="*/ 392153 h 506956"/>
              <a:gd name="connsiteX3444" fmla="*/ 111578 w 506956"/>
              <a:gd name="connsiteY3444" fmla="*/ 385462 h 506956"/>
              <a:gd name="connsiteX3445" fmla="*/ 137378 w 506956"/>
              <a:gd name="connsiteY3445" fmla="*/ 385462 h 506956"/>
              <a:gd name="connsiteX3446" fmla="*/ 133162 w 506956"/>
              <a:gd name="connsiteY3446" fmla="*/ 392153 h 506956"/>
              <a:gd name="connsiteX3447" fmla="*/ 129000 w 506956"/>
              <a:gd name="connsiteY3447" fmla="*/ 392153 h 506956"/>
              <a:gd name="connsiteX3448" fmla="*/ 135311 w 506956"/>
              <a:gd name="connsiteY3448" fmla="*/ 382306 h 506956"/>
              <a:gd name="connsiteX3449" fmla="*/ 129408 w 506956"/>
              <a:gd name="connsiteY3449" fmla="*/ 373112 h 506956"/>
              <a:gd name="connsiteX3450" fmla="*/ 133570 w 506956"/>
              <a:gd name="connsiteY3450" fmla="*/ 373112 h 506956"/>
              <a:gd name="connsiteX3451" fmla="*/ 137378 w 506956"/>
              <a:gd name="connsiteY3451" fmla="*/ 379097 h 506956"/>
              <a:gd name="connsiteX3452" fmla="*/ 141186 w 506956"/>
              <a:gd name="connsiteY3452" fmla="*/ 373112 h 506956"/>
              <a:gd name="connsiteX3453" fmla="*/ 145348 w 506956"/>
              <a:gd name="connsiteY3453" fmla="*/ 373112 h 506956"/>
              <a:gd name="connsiteX3454" fmla="*/ 139445 w 506956"/>
              <a:gd name="connsiteY3454" fmla="*/ 382306 h 506956"/>
              <a:gd name="connsiteX3455" fmla="*/ 145756 w 506956"/>
              <a:gd name="connsiteY3455" fmla="*/ 392153 h 506956"/>
              <a:gd name="connsiteX3456" fmla="*/ 141594 w 506956"/>
              <a:gd name="connsiteY3456" fmla="*/ 392153 h 506956"/>
              <a:gd name="connsiteX3457" fmla="*/ 137378 w 506956"/>
              <a:gd name="connsiteY3457" fmla="*/ 385462 h 506956"/>
              <a:gd name="connsiteX3458" fmla="*/ 163178 w 506956"/>
              <a:gd name="connsiteY3458" fmla="*/ 385462 h 506956"/>
              <a:gd name="connsiteX3459" fmla="*/ 158962 w 506956"/>
              <a:gd name="connsiteY3459" fmla="*/ 392153 h 506956"/>
              <a:gd name="connsiteX3460" fmla="*/ 154800 w 506956"/>
              <a:gd name="connsiteY3460" fmla="*/ 392153 h 506956"/>
              <a:gd name="connsiteX3461" fmla="*/ 161111 w 506956"/>
              <a:gd name="connsiteY3461" fmla="*/ 382306 h 506956"/>
              <a:gd name="connsiteX3462" fmla="*/ 155208 w 506956"/>
              <a:gd name="connsiteY3462" fmla="*/ 373112 h 506956"/>
              <a:gd name="connsiteX3463" fmla="*/ 159370 w 506956"/>
              <a:gd name="connsiteY3463" fmla="*/ 373112 h 506956"/>
              <a:gd name="connsiteX3464" fmla="*/ 163178 w 506956"/>
              <a:gd name="connsiteY3464" fmla="*/ 379097 h 506956"/>
              <a:gd name="connsiteX3465" fmla="*/ 166986 w 506956"/>
              <a:gd name="connsiteY3465" fmla="*/ 373112 h 506956"/>
              <a:gd name="connsiteX3466" fmla="*/ 171148 w 506956"/>
              <a:gd name="connsiteY3466" fmla="*/ 373112 h 506956"/>
              <a:gd name="connsiteX3467" fmla="*/ 165245 w 506956"/>
              <a:gd name="connsiteY3467" fmla="*/ 382306 h 506956"/>
              <a:gd name="connsiteX3468" fmla="*/ 171556 w 506956"/>
              <a:gd name="connsiteY3468" fmla="*/ 392153 h 506956"/>
              <a:gd name="connsiteX3469" fmla="*/ 167394 w 506956"/>
              <a:gd name="connsiteY3469" fmla="*/ 392153 h 506956"/>
              <a:gd name="connsiteX3470" fmla="*/ 163178 w 506956"/>
              <a:gd name="connsiteY3470" fmla="*/ 385462 h 506956"/>
              <a:gd name="connsiteX3471" fmla="*/ 188978 w 506956"/>
              <a:gd name="connsiteY3471" fmla="*/ 385462 h 506956"/>
              <a:gd name="connsiteX3472" fmla="*/ 184762 w 506956"/>
              <a:gd name="connsiteY3472" fmla="*/ 392153 h 506956"/>
              <a:gd name="connsiteX3473" fmla="*/ 180601 w 506956"/>
              <a:gd name="connsiteY3473" fmla="*/ 392153 h 506956"/>
              <a:gd name="connsiteX3474" fmla="*/ 186911 w 506956"/>
              <a:gd name="connsiteY3474" fmla="*/ 382306 h 506956"/>
              <a:gd name="connsiteX3475" fmla="*/ 181009 w 506956"/>
              <a:gd name="connsiteY3475" fmla="*/ 373112 h 506956"/>
              <a:gd name="connsiteX3476" fmla="*/ 185170 w 506956"/>
              <a:gd name="connsiteY3476" fmla="*/ 373112 h 506956"/>
              <a:gd name="connsiteX3477" fmla="*/ 188978 w 506956"/>
              <a:gd name="connsiteY3477" fmla="*/ 379097 h 506956"/>
              <a:gd name="connsiteX3478" fmla="*/ 192786 w 506956"/>
              <a:gd name="connsiteY3478" fmla="*/ 373112 h 506956"/>
              <a:gd name="connsiteX3479" fmla="*/ 196948 w 506956"/>
              <a:gd name="connsiteY3479" fmla="*/ 373112 h 506956"/>
              <a:gd name="connsiteX3480" fmla="*/ 191045 w 506956"/>
              <a:gd name="connsiteY3480" fmla="*/ 382306 h 506956"/>
              <a:gd name="connsiteX3481" fmla="*/ 197356 w 506956"/>
              <a:gd name="connsiteY3481" fmla="*/ 392153 h 506956"/>
              <a:gd name="connsiteX3482" fmla="*/ 193194 w 506956"/>
              <a:gd name="connsiteY3482" fmla="*/ 392153 h 506956"/>
              <a:gd name="connsiteX3483" fmla="*/ 188978 w 506956"/>
              <a:gd name="connsiteY3483" fmla="*/ 385462 h 506956"/>
              <a:gd name="connsiteX3484" fmla="*/ 214778 w 506956"/>
              <a:gd name="connsiteY3484" fmla="*/ 385462 h 506956"/>
              <a:gd name="connsiteX3485" fmla="*/ 210562 w 506956"/>
              <a:gd name="connsiteY3485" fmla="*/ 392153 h 506956"/>
              <a:gd name="connsiteX3486" fmla="*/ 206401 w 506956"/>
              <a:gd name="connsiteY3486" fmla="*/ 392153 h 506956"/>
              <a:gd name="connsiteX3487" fmla="*/ 212711 w 506956"/>
              <a:gd name="connsiteY3487" fmla="*/ 382306 h 506956"/>
              <a:gd name="connsiteX3488" fmla="*/ 206809 w 506956"/>
              <a:gd name="connsiteY3488" fmla="*/ 373112 h 506956"/>
              <a:gd name="connsiteX3489" fmla="*/ 210970 w 506956"/>
              <a:gd name="connsiteY3489" fmla="*/ 373112 h 506956"/>
              <a:gd name="connsiteX3490" fmla="*/ 214778 w 506956"/>
              <a:gd name="connsiteY3490" fmla="*/ 379097 h 506956"/>
              <a:gd name="connsiteX3491" fmla="*/ 218586 w 506956"/>
              <a:gd name="connsiteY3491" fmla="*/ 373112 h 506956"/>
              <a:gd name="connsiteX3492" fmla="*/ 222748 w 506956"/>
              <a:gd name="connsiteY3492" fmla="*/ 373112 h 506956"/>
              <a:gd name="connsiteX3493" fmla="*/ 216846 w 506956"/>
              <a:gd name="connsiteY3493" fmla="*/ 382306 h 506956"/>
              <a:gd name="connsiteX3494" fmla="*/ 223156 w 506956"/>
              <a:gd name="connsiteY3494" fmla="*/ 392153 h 506956"/>
              <a:gd name="connsiteX3495" fmla="*/ 218994 w 506956"/>
              <a:gd name="connsiteY3495" fmla="*/ 392153 h 506956"/>
              <a:gd name="connsiteX3496" fmla="*/ 214778 w 506956"/>
              <a:gd name="connsiteY3496" fmla="*/ 385462 h 506956"/>
              <a:gd name="connsiteX3497" fmla="*/ 240578 w 506956"/>
              <a:gd name="connsiteY3497" fmla="*/ 385462 h 506956"/>
              <a:gd name="connsiteX3498" fmla="*/ 236362 w 506956"/>
              <a:gd name="connsiteY3498" fmla="*/ 392153 h 506956"/>
              <a:gd name="connsiteX3499" fmla="*/ 232201 w 506956"/>
              <a:gd name="connsiteY3499" fmla="*/ 392153 h 506956"/>
              <a:gd name="connsiteX3500" fmla="*/ 238511 w 506956"/>
              <a:gd name="connsiteY3500" fmla="*/ 382306 h 506956"/>
              <a:gd name="connsiteX3501" fmla="*/ 232609 w 506956"/>
              <a:gd name="connsiteY3501" fmla="*/ 373112 h 506956"/>
              <a:gd name="connsiteX3502" fmla="*/ 236770 w 506956"/>
              <a:gd name="connsiteY3502" fmla="*/ 373112 h 506956"/>
              <a:gd name="connsiteX3503" fmla="*/ 240578 w 506956"/>
              <a:gd name="connsiteY3503" fmla="*/ 379097 h 506956"/>
              <a:gd name="connsiteX3504" fmla="*/ 244386 w 506956"/>
              <a:gd name="connsiteY3504" fmla="*/ 373112 h 506956"/>
              <a:gd name="connsiteX3505" fmla="*/ 248548 w 506956"/>
              <a:gd name="connsiteY3505" fmla="*/ 373112 h 506956"/>
              <a:gd name="connsiteX3506" fmla="*/ 242646 w 506956"/>
              <a:gd name="connsiteY3506" fmla="*/ 382306 h 506956"/>
              <a:gd name="connsiteX3507" fmla="*/ 248956 w 506956"/>
              <a:gd name="connsiteY3507" fmla="*/ 392153 h 506956"/>
              <a:gd name="connsiteX3508" fmla="*/ 244794 w 506956"/>
              <a:gd name="connsiteY3508" fmla="*/ 392153 h 506956"/>
              <a:gd name="connsiteX3509" fmla="*/ 240578 w 506956"/>
              <a:gd name="connsiteY3509" fmla="*/ 385462 h 506956"/>
              <a:gd name="connsiteX3510" fmla="*/ 266378 w 506956"/>
              <a:gd name="connsiteY3510" fmla="*/ 385462 h 506956"/>
              <a:gd name="connsiteX3511" fmla="*/ 262162 w 506956"/>
              <a:gd name="connsiteY3511" fmla="*/ 392153 h 506956"/>
              <a:gd name="connsiteX3512" fmla="*/ 258001 w 506956"/>
              <a:gd name="connsiteY3512" fmla="*/ 392153 h 506956"/>
              <a:gd name="connsiteX3513" fmla="*/ 264311 w 506956"/>
              <a:gd name="connsiteY3513" fmla="*/ 382306 h 506956"/>
              <a:gd name="connsiteX3514" fmla="*/ 258409 w 506956"/>
              <a:gd name="connsiteY3514" fmla="*/ 373112 h 506956"/>
              <a:gd name="connsiteX3515" fmla="*/ 262570 w 506956"/>
              <a:gd name="connsiteY3515" fmla="*/ 373112 h 506956"/>
              <a:gd name="connsiteX3516" fmla="*/ 266378 w 506956"/>
              <a:gd name="connsiteY3516" fmla="*/ 379097 h 506956"/>
              <a:gd name="connsiteX3517" fmla="*/ 270187 w 506956"/>
              <a:gd name="connsiteY3517" fmla="*/ 373112 h 506956"/>
              <a:gd name="connsiteX3518" fmla="*/ 274348 w 506956"/>
              <a:gd name="connsiteY3518" fmla="*/ 373112 h 506956"/>
              <a:gd name="connsiteX3519" fmla="*/ 268446 w 506956"/>
              <a:gd name="connsiteY3519" fmla="*/ 382306 h 506956"/>
              <a:gd name="connsiteX3520" fmla="*/ 274756 w 506956"/>
              <a:gd name="connsiteY3520" fmla="*/ 392153 h 506956"/>
              <a:gd name="connsiteX3521" fmla="*/ 270595 w 506956"/>
              <a:gd name="connsiteY3521" fmla="*/ 392153 h 506956"/>
              <a:gd name="connsiteX3522" fmla="*/ 266378 w 506956"/>
              <a:gd name="connsiteY3522" fmla="*/ 385462 h 506956"/>
              <a:gd name="connsiteX3523" fmla="*/ 292179 w 506956"/>
              <a:gd name="connsiteY3523" fmla="*/ 385462 h 506956"/>
              <a:gd name="connsiteX3524" fmla="*/ 287962 w 506956"/>
              <a:gd name="connsiteY3524" fmla="*/ 392153 h 506956"/>
              <a:gd name="connsiteX3525" fmla="*/ 283801 w 506956"/>
              <a:gd name="connsiteY3525" fmla="*/ 392153 h 506956"/>
              <a:gd name="connsiteX3526" fmla="*/ 290111 w 506956"/>
              <a:gd name="connsiteY3526" fmla="*/ 382306 h 506956"/>
              <a:gd name="connsiteX3527" fmla="*/ 284209 w 506956"/>
              <a:gd name="connsiteY3527" fmla="*/ 373112 h 506956"/>
              <a:gd name="connsiteX3528" fmla="*/ 288370 w 506956"/>
              <a:gd name="connsiteY3528" fmla="*/ 373112 h 506956"/>
              <a:gd name="connsiteX3529" fmla="*/ 292179 w 506956"/>
              <a:gd name="connsiteY3529" fmla="*/ 379097 h 506956"/>
              <a:gd name="connsiteX3530" fmla="*/ 295987 w 506956"/>
              <a:gd name="connsiteY3530" fmla="*/ 373112 h 506956"/>
              <a:gd name="connsiteX3531" fmla="*/ 300148 w 506956"/>
              <a:gd name="connsiteY3531" fmla="*/ 373112 h 506956"/>
              <a:gd name="connsiteX3532" fmla="*/ 294246 w 506956"/>
              <a:gd name="connsiteY3532" fmla="*/ 382306 h 506956"/>
              <a:gd name="connsiteX3533" fmla="*/ 300556 w 506956"/>
              <a:gd name="connsiteY3533" fmla="*/ 392153 h 506956"/>
              <a:gd name="connsiteX3534" fmla="*/ 296395 w 506956"/>
              <a:gd name="connsiteY3534" fmla="*/ 392153 h 506956"/>
              <a:gd name="connsiteX3535" fmla="*/ 292179 w 506956"/>
              <a:gd name="connsiteY3535" fmla="*/ 385462 h 506956"/>
              <a:gd name="connsiteX3536" fmla="*/ 317979 w 506956"/>
              <a:gd name="connsiteY3536" fmla="*/ 385462 h 506956"/>
              <a:gd name="connsiteX3537" fmla="*/ 313762 w 506956"/>
              <a:gd name="connsiteY3537" fmla="*/ 392153 h 506956"/>
              <a:gd name="connsiteX3538" fmla="*/ 309601 w 506956"/>
              <a:gd name="connsiteY3538" fmla="*/ 392153 h 506956"/>
              <a:gd name="connsiteX3539" fmla="*/ 315911 w 506956"/>
              <a:gd name="connsiteY3539" fmla="*/ 382306 h 506956"/>
              <a:gd name="connsiteX3540" fmla="*/ 310009 w 506956"/>
              <a:gd name="connsiteY3540" fmla="*/ 373112 h 506956"/>
              <a:gd name="connsiteX3541" fmla="*/ 314170 w 506956"/>
              <a:gd name="connsiteY3541" fmla="*/ 373112 h 506956"/>
              <a:gd name="connsiteX3542" fmla="*/ 317979 w 506956"/>
              <a:gd name="connsiteY3542" fmla="*/ 379097 h 506956"/>
              <a:gd name="connsiteX3543" fmla="*/ 321787 w 506956"/>
              <a:gd name="connsiteY3543" fmla="*/ 373112 h 506956"/>
              <a:gd name="connsiteX3544" fmla="*/ 325948 w 506956"/>
              <a:gd name="connsiteY3544" fmla="*/ 373112 h 506956"/>
              <a:gd name="connsiteX3545" fmla="*/ 320046 w 506956"/>
              <a:gd name="connsiteY3545" fmla="*/ 382306 h 506956"/>
              <a:gd name="connsiteX3546" fmla="*/ 326356 w 506956"/>
              <a:gd name="connsiteY3546" fmla="*/ 392153 h 506956"/>
              <a:gd name="connsiteX3547" fmla="*/ 322195 w 506956"/>
              <a:gd name="connsiteY3547" fmla="*/ 392153 h 506956"/>
              <a:gd name="connsiteX3548" fmla="*/ 317979 w 506956"/>
              <a:gd name="connsiteY3548" fmla="*/ 385462 h 506956"/>
              <a:gd name="connsiteX3549" fmla="*/ 343779 w 506956"/>
              <a:gd name="connsiteY3549" fmla="*/ 385462 h 506956"/>
              <a:gd name="connsiteX3550" fmla="*/ 339563 w 506956"/>
              <a:gd name="connsiteY3550" fmla="*/ 392153 h 506956"/>
              <a:gd name="connsiteX3551" fmla="*/ 335401 w 506956"/>
              <a:gd name="connsiteY3551" fmla="*/ 392153 h 506956"/>
              <a:gd name="connsiteX3552" fmla="*/ 341711 w 506956"/>
              <a:gd name="connsiteY3552" fmla="*/ 382306 h 506956"/>
              <a:gd name="connsiteX3553" fmla="*/ 335809 w 506956"/>
              <a:gd name="connsiteY3553" fmla="*/ 373112 h 506956"/>
              <a:gd name="connsiteX3554" fmla="*/ 339971 w 506956"/>
              <a:gd name="connsiteY3554" fmla="*/ 373112 h 506956"/>
              <a:gd name="connsiteX3555" fmla="*/ 343779 w 506956"/>
              <a:gd name="connsiteY3555" fmla="*/ 379097 h 506956"/>
              <a:gd name="connsiteX3556" fmla="*/ 347587 w 506956"/>
              <a:gd name="connsiteY3556" fmla="*/ 373112 h 506956"/>
              <a:gd name="connsiteX3557" fmla="*/ 351748 w 506956"/>
              <a:gd name="connsiteY3557" fmla="*/ 373112 h 506956"/>
              <a:gd name="connsiteX3558" fmla="*/ 345846 w 506956"/>
              <a:gd name="connsiteY3558" fmla="*/ 382306 h 506956"/>
              <a:gd name="connsiteX3559" fmla="*/ 352156 w 506956"/>
              <a:gd name="connsiteY3559" fmla="*/ 392153 h 506956"/>
              <a:gd name="connsiteX3560" fmla="*/ 347995 w 506956"/>
              <a:gd name="connsiteY3560" fmla="*/ 392153 h 506956"/>
              <a:gd name="connsiteX3561" fmla="*/ 343779 w 506956"/>
              <a:gd name="connsiteY3561" fmla="*/ 385462 h 506956"/>
              <a:gd name="connsiteX3562" fmla="*/ 369579 w 506956"/>
              <a:gd name="connsiteY3562" fmla="*/ 385462 h 506956"/>
              <a:gd name="connsiteX3563" fmla="*/ 365363 w 506956"/>
              <a:gd name="connsiteY3563" fmla="*/ 392153 h 506956"/>
              <a:gd name="connsiteX3564" fmla="*/ 361201 w 506956"/>
              <a:gd name="connsiteY3564" fmla="*/ 392153 h 506956"/>
              <a:gd name="connsiteX3565" fmla="*/ 367511 w 506956"/>
              <a:gd name="connsiteY3565" fmla="*/ 382306 h 506956"/>
              <a:gd name="connsiteX3566" fmla="*/ 361609 w 506956"/>
              <a:gd name="connsiteY3566" fmla="*/ 373112 h 506956"/>
              <a:gd name="connsiteX3567" fmla="*/ 365771 w 506956"/>
              <a:gd name="connsiteY3567" fmla="*/ 373112 h 506956"/>
              <a:gd name="connsiteX3568" fmla="*/ 369579 w 506956"/>
              <a:gd name="connsiteY3568" fmla="*/ 379097 h 506956"/>
              <a:gd name="connsiteX3569" fmla="*/ 373387 w 506956"/>
              <a:gd name="connsiteY3569" fmla="*/ 373112 h 506956"/>
              <a:gd name="connsiteX3570" fmla="*/ 377548 w 506956"/>
              <a:gd name="connsiteY3570" fmla="*/ 373112 h 506956"/>
              <a:gd name="connsiteX3571" fmla="*/ 371646 w 506956"/>
              <a:gd name="connsiteY3571" fmla="*/ 382306 h 506956"/>
              <a:gd name="connsiteX3572" fmla="*/ 377956 w 506956"/>
              <a:gd name="connsiteY3572" fmla="*/ 392153 h 506956"/>
              <a:gd name="connsiteX3573" fmla="*/ 373795 w 506956"/>
              <a:gd name="connsiteY3573" fmla="*/ 392153 h 506956"/>
              <a:gd name="connsiteX3574" fmla="*/ 369579 w 506956"/>
              <a:gd name="connsiteY3574" fmla="*/ 385462 h 506956"/>
              <a:gd name="connsiteX3575" fmla="*/ 395379 w 506956"/>
              <a:gd name="connsiteY3575" fmla="*/ 385462 h 506956"/>
              <a:gd name="connsiteX3576" fmla="*/ 391163 w 506956"/>
              <a:gd name="connsiteY3576" fmla="*/ 392153 h 506956"/>
              <a:gd name="connsiteX3577" fmla="*/ 387001 w 506956"/>
              <a:gd name="connsiteY3577" fmla="*/ 392153 h 506956"/>
              <a:gd name="connsiteX3578" fmla="*/ 393312 w 506956"/>
              <a:gd name="connsiteY3578" fmla="*/ 382306 h 506956"/>
              <a:gd name="connsiteX3579" fmla="*/ 387409 w 506956"/>
              <a:gd name="connsiteY3579" fmla="*/ 373112 h 506956"/>
              <a:gd name="connsiteX3580" fmla="*/ 391571 w 506956"/>
              <a:gd name="connsiteY3580" fmla="*/ 373112 h 506956"/>
              <a:gd name="connsiteX3581" fmla="*/ 395379 w 506956"/>
              <a:gd name="connsiteY3581" fmla="*/ 379097 h 506956"/>
              <a:gd name="connsiteX3582" fmla="*/ 399187 w 506956"/>
              <a:gd name="connsiteY3582" fmla="*/ 373112 h 506956"/>
              <a:gd name="connsiteX3583" fmla="*/ 403348 w 506956"/>
              <a:gd name="connsiteY3583" fmla="*/ 373112 h 506956"/>
              <a:gd name="connsiteX3584" fmla="*/ 397446 w 506956"/>
              <a:gd name="connsiteY3584" fmla="*/ 382306 h 506956"/>
              <a:gd name="connsiteX3585" fmla="*/ 403756 w 506956"/>
              <a:gd name="connsiteY3585" fmla="*/ 392153 h 506956"/>
              <a:gd name="connsiteX3586" fmla="*/ 399595 w 506956"/>
              <a:gd name="connsiteY3586" fmla="*/ 392153 h 506956"/>
              <a:gd name="connsiteX3587" fmla="*/ 395379 w 506956"/>
              <a:gd name="connsiteY3587" fmla="*/ 385462 h 506956"/>
              <a:gd name="connsiteX3588" fmla="*/ 421179 w 506956"/>
              <a:gd name="connsiteY3588" fmla="*/ 385462 h 506956"/>
              <a:gd name="connsiteX3589" fmla="*/ 416963 w 506956"/>
              <a:gd name="connsiteY3589" fmla="*/ 392153 h 506956"/>
              <a:gd name="connsiteX3590" fmla="*/ 412801 w 506956"/>
              <a:gd name="connsiteY3590" fmla="*/ 392153 h 506956"/>
              <a:gd name="connsiteX3591" fmla="*/ 419112 w 506956"/>
              <a:gd name="connsiteY3591" fmla="*/ 382306 h 506956"/>
              <a:gd name="connsiteX3592" fmla="*/ 413209 w 506956"/>
              <a:gd name="connsiteY3592" fmla="*/ 373112 h 506956"/>
              <a:gd name="connsiteX3593" fmla="*/ 417371 w 506956"/>
              <a:gd name="connsiteY3593" fmla="*/ 373112 h 506956"/>
              <a:gd name="connsiteX3594" fmla="*/ 421179 w 506956"/>
              <a:gd name="connsiteY3594" fmla="*/ 379097 h 506956"/>
              <a:gd name="connsiteX3595" fmla="*/ 424987 w 506956"/>
              <a:gd name="connsiteY3595" fmla="*/ 373112 h 506956"/>
              <a:gd name="connsiteX3596" fmla="*/ 429149 w 506956"/>
              <a:gd name="connsiteY3596" fmla="*/ 373112 h 506956"/>
              <a:gd name="connsiteX3597" fmla="*/ 423246 w 506956"/>
              <a:gd name="connsiteY3597" fmla="*/ 382306 h 506956"/>
              <a:gd name="connsiteX3598" fmla="*/ 429557 w 506956"/>
              <a:gd name="connsiteY3598" fmla="*/ 392153 h 506956"/>
              <a:gd name="connsiteX3599" fmla="*/ 425395 w 506956"/>
              <a:gd name="connsiteY3599" fmla="*/ 392153 h 506956"/>
              <a:gd name="connsiteX3600" fmla="*/ 421179 w 506956"/>
              <a:gd name="connsiteY3600" fmla="*/ 385462 h 506956"/>
              <a:gd name="connsiteX3601" fmla="*/ 446979 w 506956"/>
              <a:gd name="connsiteY3601" fmla="*/ 385462 h 506956"/>
              <a:gd name="connsiteX3602" fmla="*/ 442763 w 506956"/>
              <a:gd name="connsiteY3602" fmla="*/ 392153 h 506956"/>
              <a:gd name="connsiteX3603" fmla="*/ 438601 w 506956"/>
              <a:gd name="connsiteY3603" fmla="*/ 392153 h 506956"/>
              <a:gd name="connsiteX3604" fmla="*/ 444912 w 506956"/>
              <a:gd name="connsiteY3604" fmla="*/ 382306 h 506956"/>
              <a:gd name="connsiteX3605" fmla="*/ 439009 w 506956"/>
              <a:gd name="connsiteY3605" fmla="*/ 373112 h 506956"/>
              <a:gd name="connsiteX3606" fmla="*/ 443171 w 506956"/>
              <a:gd name="connsiteY3606" fmla="*/ 373112 h 506956"/>
              <a:gd name="connsiteX3607" fmla="*/ 446979 w 506956"/>
              <a:gd name="connsiteY3607" fmla="*/ 379097 h 506956"/>
              <a:gd name="connsiteX3608" fmla="*/ 450787 w 506956"/>
              <a:gd name="connsiteY3608" fmla="*/ 373112 h 506956"/>
              <a:gd name="connsiteX3609" fmla="*/ 454949 w 506956"/>
              <a:gd name="connsiteY3609" fmla="*/ 373112 h 506956"/>
              <a:gd name="connsiteX3610" fmla="*/ 449046 w 506956"/>
              <a:gd name="connsiteY3610" fmla="*/ 382306 h 506956"/>
              <a:gd name="connsiteX3611" fmla="*/ 455357 w 506956"/>
              <a:gd name="connsiteY3611" fmla="*/ 392153 h 506956"/>
              <a:gd name="connsiteX3612" fmla="*/ 451195 w 506956"/>
              <a:gd name="connsiteY3612" fmla="*/ 392153 h 506956"/>
              <a:gd name="connsiteX3613" fmla="*/ 446979 w 506956"/>
              <a:gd name="connsiteY3613" fmla="*/ 385462 h 506956"/>
              <a:gd name="connsiteX3614" fmla="*/ 472779 w 506956"/>
              <a:gd name="connsiteY3614" fmla="*/ 385462 h 506956"/>
              <a:gd name="connsiteX3615" fmla="*/ 468563 w 506956"/>
              <a:gd name="connsiteY3615" fmla="*/ 392153 h 506956"/>
              <a:gd name="connsiteX3616" fmla="*/ 464401 w 506956"/>
              <a:gd name="connsiteY3616" fmla="*/ 392153 h 506956"/>
              <a:gd name="connsiteX3617" fmla="*/ 470712 w 506956"/>
              <a:gd name="connsiteY3617" fmla="*/ 382306 h 506956"/>
              <a:gd name="connsiteX3618" fmla="*/ 464809 w 506956"/>
              <a:gd name="connsiteY3618" fmla="*/ 373112 h 506956"/>
              <a:gd name="connsiteX3619" fmla="*/ 468971 w 506956"/>
              <a:gd name="connsiteY3619" fmla="*/ 373112 h 506956"/>
              <a:gd name="connsiteX3620" fmla="*/ 472779 w 506956"/>
              <a:gd name="connsiteY3620" fmla="*/ 379097 h 506956"/>
              <a:gd name="connsiteX3621" fmla="*/ 476587 w 506956"/>
              <a:gd name="connsiteY3621" fmla="*/ 373112 h 506956"/>
              <a:gd name="connsiteX3622" fmla="*/ 480749 w 506956"/>
              <a:gd name="connsiteY3622" fmla="*/ 373112 h 506956"/>
              <a:gd name="connsiteX3623" fmla="*/ 474846 w 506956"/>
              <a:gd name="connsiteY3623" fmla="*/ 382306 h 506956"/>
              <a:gd name="connsiteX3624" fmla="*/ 481157 w 506956"/>
              <a:gd name="connsiteY3624" fmla="*/ 392153 h 506956"/>
              <a:gd name="connsiteX3625" fmla="*/ 476995 w 506956"/>
              <a:gd name="connsiteY3625" fmla="*/ 392153 h 506956"/>
              <a:gd name="connsiteX3626" fmla="*/ 472779 w 506956"/>
              <a:gd name="connsiteY3626" fmla="*/ 385462 h 506956"/>
              <a:gd name="connsiteX3627" fmla="*/ 498579 w 506956"/>
              <a:gd name="connsiteY3627" fmla="*/ 385462 h 506956"/>
              <a:gd name="connsiteX3628" fmla="*/ 494363 w 506956"/>
              <a:gd name="connsiteY3628" fmla="*/ 392153 h 506956"/>
              <a:gd name="connsiteX3629" fmla="*/ 490201 w 506956"/>
              <a:gd name="connsiteY3629" fmla="*/ 392153 h 506956"/>
              <a:gd name="connsiteX3630" fmla="*/ 496512 w 506956"/>
              <a:gd name="connsiteY3630" fmla="*/ 382306 h 506956"/>
              <a:gd name="connsiteX3631" fmla="*/ 490609 w 506956"/>
              <a:gd name="connsiteY3631" fmla="*/ 373112 h 506956"/>
              <a:gd name="connsiteX3632" fmla="*/ 494771 w 506956"/>
              <a:gd name="connsiteY3632" fmla="*/ 373112 h 506956"/>
              <a:gd name="connsiteX3633" fmla="*/ 498579 w 506956"/>
              <a:gd name="connsiteY3633" fmla="*/ 379097 h 506956"/>
              <a:gd name="connsiteX3634" fmla="*/ 502387 w 506956"/>
              <a:gd name="connsiteY3634" fmla="*/ 373112 h 506956"/>
              <a:gd name="connsiteX3635" fmla="*/ 506549 w 506956"/>
              <a:gd name="connsiteY3635" fmla="*/ 373112 h 506956"/>
              <a:gd name="connsiteX3636" fmla="*/ 500646 w 506956"/>
              <a:gd name="connsiteY3636" fmla="*/ 382306 h 506956"/>
              <a:gd name="connsiteX3637" fmla="*/ 506957 w 506956"/>
              <a:gd name="connsiteY3637" fmla="*/ 392153 h 506956"/>
              <a:gd name="connsiteX3638" fmla="*/ 502795 w 506956"/>
              <a:gd name="connsiteY3638" fmla="*/ 392153 h 506956"/>
              <a:gd name="connsiteX3639" fmla="*/ 498579 w 506956"/>
              <a:gd name="connsiteY3639" fmla="*/ 385462 h 506956"/>
              <a:gd name="connsiteX3640" fmla="*/ 8378 w 506956"/>
              <a:gd name="connsiteY3640" fmla="*/ 414163 h 506956"/>
              <a:gd name="connsiteX3641" fmla="*/ 4162 w 506956"/>
              <a:gd name="connsiteY3641" fmla="*/ 420854 h 506956"/>
              <a:gd name="connsiteX3642" fmla="*/ 0 w 506956"/>
              <a:gd name="connsiteY3642" fmla="*/ 420854 h 506956"/>
              <a:gd name="connsiteX3643" fmla="*/ 6310 w 506956"/>
              <a:gd name="connsiteY3643" fmla="*/ 411007 h 506956"/>
              <a:gd name="connsiteX3644" fmla="*/ 408 w 506956"/>
              <a:gd name="connsiteY3644" fmla="*/ 401813 h 506956"/>
              <a:gd name="connsiteX3645" fmla="*/ 4570 w 506956"/>
              <a:gd name="connsiteY3645" fmla="*/ 401813 h 506956"/>
              <a:gd name="connsiteX3646" fmla="*/ 8378 w 506956"/>
              <a:gd name="connsiteY3646" fmla="*/ 407798 h 506956"/>
              <a:gd name="connsiteX3647" fmla="*/ 12186 w 506956"/>
              <a:gd name="connsiteY3647" fmla="*/ 401813 h 506956"/>
              <a:gd name="connsiteX3648" fmla="*/ 16347 w 506956"/>
              <a:gd name="connsiteY3648" fmla="*/ 401813 h 506956"/>
              <a:gd name="connsiteX3649" fmla="*/ 10445 w 506956"/>
              <a:gd name="connsiteY3649" fmla="*/ 411007 h 506956"/>
              <a:gd name="connsiteX3650" fmla="*/ 16755 w 506956"/>
              <a:gd name="connsiteY3650" fmla="*/ 420854 h 506956"/>
              <a:gd name="connsiteX3651" fmla="*/ 12594 w 506956"/>
              <a:gd name="connsiteY3651" fmla="*/ 420854 h 506956"/>
              <a:gd name="connsiteX3652" fmla="*/ 8378 w 506956"/>
              <a:gd name="connsiteY3652" fmla="*/ 414163 h 506956"/>
              <a:gd name="connsiteX3653" fmla="*/ 34178 w 506956"/>
              <a:gd name="connsiteY3653" fmla="*/ 414163 h 506956"/>
              <a:gd name="connsiteX3654" fmla="*/ 29962 w 506956"/>
              <a:gd name="connsiteY3654" fmla="*/ 420854 h 506956"/>
              <a:gd name="connsiteX3655" fmla="*/ 25800 w 506956"/>
              <a:gd name="connsiteY3655" fmla="*/ 420854 h 506956"/>
              <a:gd name="connsiteX3656" fmla="*/ 32110 w 506956"/>
              <a:gd name="connsiteY3656" fmla="*/ 411007 h 506956"/>
              <a:gd name="connsiteX3657" fmla="*/ 26208 w 506956"/>
              <a:gd name="connsiteY3657" fmla="*/ 401813 h 506956"/>
              <a:gd name="connsiteX3658" fmla="*/ 30370 w 506956"/>
              <a:gd name="connsiteY3658" fmla="*/ 401813 h 506956"/>
              <a:gd name="connsiteX3659" fmla="*/ 34178 w 506956"/>
              <a:gd name="connsiteY3659" fmla="*/ 407798 h 506956"/>
              <a:gd name="connsiteX3660" fmla="*/ 37986 w 506956"/>
              <a:gd name="connsiteY3660" fmla="*/ 401813 h 506956"/>
              <a:gd name="connsiteX3661" fmla="*/ 42147 w 506956"/>
              <a:gd name="connsiteY3661" fmla="*/ 401813 h 506956"/>
              <a:gd name="connsiteX3662" fmla="*/ 36245 w 506956"/>
              <a:gd name="connsiteY3662" fmla="*/ 411007 h 506956"/>
              <a:gd name="connsiteX3663" fmla="*/ 42555 w 506956"/>
              <a:gd name="connsiteY3663" fmla="*/ 420854 h 506956"/>
              <a:gd name="connsiteX3664" fmla="*/ 38394 w 506956"/>
              <a:gd name="connsiteY3664" fmla="*/ 420854 h 506956"/>
              <a:gd name="connsiteX3665" fmla="*/ 34178 w 506956"/>
              <a:gd name="connsiteY3665" fmla="*/ 414163 h 506956"/>
              <a:gd name="connsiteX3666" fmla="*/ 59978 w 506956"/>
              <a:gd name="connsiteY3666" fmla="*/ 414163 h 506956"/>
              <a:gd name="connsiteX3667" fmla="*/ 55762 w 506956"/>
              <a:gd name="connsiteY3667" fmla="*/ 420854 h 506956"/>
              <a:gd name="connsiteX3668" fmla="*/ 51600 w 506956"/>
              <a:gd name="connsiteY3668" fmla="*/ 420854 h 506956"/>
              <a:gd name="connsiteX3669" fmla="*/ 57911 w 506956"/>
              <a:gd name="connsiteY3669" fmla="*/ 411007 h 506956"/>
              <a:gd name="connsiteX3670" fmla="*/ 52008 w 506956"/>
              <a:gd name="connsiteY3670" fmla="*/ 401813 h 506956"/>
              <a:gd name="connsiteX3671" fmla="*/ 56170 w 506956"/>
              <a:gd name="connsiteY3671" fmla="*/ 401813 h 506956"/>
              <a:gd name="connsiteX3672" fmla="*/ 59978 w 506956"/>
              <a:gd name="connsiteY3672" fmla="*/ 407798 h 506956"/>
              <a:gd name="connsiteX3673" fmla="*/ 63786 w 506956"/>
              <a:gd name="connsiteY3673" fmla="*/ 401813 h 506956"/>
              <a:gd name="connsiteX3674" fmla="*/ 67948 w 506956"/>
              <a:gd name="connsiteY3674" fmla="*/ 401813 h 506956"/>
              <a:gd name="connsiteX3675" fmla="*/ 62045 w 506956"/>
              <a:gd name="connsiteY3675" fmla="*/ 411007 h 506956"/>
              <a:gd name="connsiteX3676" fmla="*/ 68356 w 506956"/>
              <a:gd name="connsiteY3676" fmla="*/ 420854 h 506956"/>
              <a:gd name="connsiteX3677" fmla="*/ 64194 w 506956"/>
              <a:gd name="connsiteY3677" fmla="*/ 420854 h 506956"/>
              <a:gd name="connsiteX3678" fmla="*/ 59978 w 506956"/>
              <a:gd name="connsiteY3678" fmla="*/ 414163 h 506956"/>
              <a:gd name="connsiteX3679" fmla="*/ 85778 w 506956"/>
              <a:gd name="connsiteY3679" fmla="*/ 414163 h 506956"/>
              <a:gd name="connsiteX3680" fmla="*/ 81562 w 506956"/>
              <a:gd name="connsiteY3680" fmla="*/ 420854 h 506956"/>
              <a:gd name="connsiteX3681" fmla="*/ 77400 w 506956"/>
              <a:gd name="connsiteY3681" fmla="*/ 420854 h 506956"/>
              <a:gd name="connsiteX3682" fmla="*/ 83711 w 506956"/>
              <a:gd name="connsiteY3682" fmla="*/ 411007 h 506956"/>
              <a:gd name="connsiteX3683" fmla="*/ 77808 w 506956"/>
              <a:gd name="connsiteY3683" fmla="*/ 401813 h 506956"/>
              <a:gd name="connsiteX3684" fmla="*/ 81970 w 506956"/>
              <a:gd name="connsiteY3684" fmla="*/ 401813 h 506956"/>
              <a:gd name="connsiteX3685" fmla="*/ 85778 w 506956"/>
              <a:gd name="connsiteY3685" fmla="*/ 407798 h 506956"/>
              <a:gd name="connsiteX3686" fmla="*/ 89586 w 506956"/>
              <a:gd name="connsiteY3686" fmla="*/ 401813 h 506956"/>
              <a:gd name="connsiteX3687" fmla="*/ 93748 w 506956"/>
              <a:gd name="connsiteY3687" fmla="*/ 401813 h 506956"/>
              <a:gd name="connsiteX3688" fmla="*/ 87845 w 506956"/>
              <a:gd name="connsiteY3688" fmla="*/ 411007 h 506956"/>
              <a:gd name="connsiteX3689" fmla="*/ 94156 w 506956"/>
              <a:gd name="connsiteY3689" fmla="*/ 420854 h 506956"/>
              <a:gd name="connsiteX3690" fmla="*/ 89994 w 506956"/>
              <a:gd name="connsiteY3690" fmla="*/ 420854 h 506956"/>
              <a:gd name="connsiteX3691" fmla="*/ 85778 w 506956"/>
              <a:gd name="connsiteY3691" fmla="*/ 414163 h 506956"/>
              <a:gd name="connsiteX3692" fmla="*/ 111578 w 506956"/>
              <a:gd name="connsiteY3692" fmla="*/ 414163 h 506956"/>
              <a:gd name="connsiteX3693" fmla="*/ 107362 w 506956"/>
              <a:gd name="connsiteY3693" fmla="*/ 420854 h 506956"/>
              <a:gd name="connsiteX3694" fmla="*/ 103200 w 506956"/>
              <a:gd name="connsiteY3694" fmla="*/ 420854 h 506956"/>
              <a:gd name="connsiteX3695" fmla="*/ 109511 w 506956"/>
              <a:gd name="connsiteY3695" fmla="*/ 411007 h 506956"/>
              <a:gd name="connsiteX3696" fmla="*/ 103608 w 506956"/>
              <a:gd name="connsiteY3696" fmla="*/ 401813 h 506956"/>
              <a:gd name="connsiteX3697" fmla="*/ 107770 w 506956"/>
              <a:gd name="connsiteY3697" fmla="*/ 401813 h 506956"/>
              <a:gd name="connsiteX3698" fmla="*/ 111578 w 506956"/>
              <a:gd name="connsiteY3698" fmla="*/ 407798 h 506956"/>
              <a:gd name="connsiteX3699" fmla="*/ 115386 w 506956"/>
              <a:gd name="connsiteY3699" fmla="*/ 401813 h 506956"/>
              <a:gd name="connsiteX3700" fmla="*/ 119548 w 506956"/>
              <a:gd name="connsiteY3700" fmla="*/ 401813 h 506956"/>
              <a:gd name="connsiteX3701" fmla="*/ 113645 w 506956"/>
              <a:gd name="connsiteY3701" fmla="*/ 411007 h 506956"/>
              <a:gd name="connsiteX3702" fmla="*/ 119956 w 506956"/>
              <a:gd name="connsiteY3702" fmla="*/ 420854 h 506956"/>
              <a:gd name="connsiteX3703" fmla="*/ 115794 w 506956"/>
              <a:gd name="connsiteY3703" fmla="*/ 420854 h 506956"/>
              <a:gd name="connsiteX3704" fmla="*/ 111578 w 506956"/>
              <a:gd name="connsiteY3704" fmla="*/ 414163 h 506956"/>
              <a:gd name="connsiteX3705" fmla="*/ 137378 w 506956"/>
              <a:gd name="connsiteY3705" fmla="*/ 414163 h 506956"/>
              <a:gd name="connsiteX3706" fmla="*/ 133162 w 506956"/>
              <a:gd name="connsiteY3706" fmla="*/ 420854 h 506956"/>
              <a:gd name="connsiteX3707" fmla="*/ 129000 w 506956"/>
              <a:gd name="connsiteY3707" fmla="*/ 420854 h 506956"/>
              <a:gd name="connsiteX3708" fmla="*/ 135311 w 506956"/>
              <a:gd name="connsiteY3708" fmla="*/ 411007 h 506956"/>
              <a:gd name="connsiteX3709" fmla="*/ 129408 w 506956"/>
              <a:gd name="connsiteY3709" fmla="*/ 401813 h 506956"/>
              <a:gd name="connsiteX3710" fmla="*/ 133570 w 506956"/>
              <a:gd name="connsiteY3710" fmla="*/ 401813 h 506956"/>
              <a:gd name="connsiteX3711" fmla="*/ 137378 w 506956"/>
              <a:gd name="connsiteY3711" fmla="*/ 407798 h 506956"/>
              <a:gd name="connsiteX3712" fmla="*/ 141186 w 506956"/>
              <a:gd name="connsiteY3712" fmla="*/ 401813 h 506956"/>
              <a:gd name="connsiteX3713" fmla="*/ 145348 w 506956"/>
              <a:gd name="connsiteY3713" fmla="*/ 401813 h 506956"/>
              <a:gd name="connsiteX3714" fmla="*/ 139445 w 506956"/>
              <a:gd name="connsiteY3714" fmla="*/ 411007 h 506956"/>
              <a:gd name="connsiteX3715" fmla="*/ 145756 w 506956"/>
              <a:gd name="connsiteY3715" fmla="*/ 420854 h 506956"/>
              <a:gd name="connsiteX3716" fmla="*/ 141594 w 506956"/>
              <a:gd name="connsiteY3716" fmla="*/ 420854 h 506956"/>
              <a:gd name="connsiteX3717" fmla="*/ 137378 w 506956"/>
              <a:gd name="connsiteY3717" fmla="*/ 414163 h 506956"/>
              <a:gd name="connsiteX3718" fmla="*/ 163178 w 506956"/>
              <a:gd name="connsiteY3718" fmla="*/ 414163 h 506956"/>
              <a:gd name="connsiteX3719" fmla="*/ 158962 w 506956"/>
              <a:gd name="connsiteY3719" fmla="*/ 420854 h 506956"/>
              <a:gd name="connsiteX3720" fmla="*/ 154800 w 506956"/>
              <a:gd name="connsiteY3720" fmla="*/ 420854 h 506956"/>
              <a:gd name="connsiteX3721" fmla="*/ 161111 w 506956"/>
              <a:gd name="connsiteY3721" fmla="*/ 411007 h 506956"/>
              <a:gd name="connsiteX3722" fmla="*/ 155208 w 506956"/>
              <a:gd name="connsiteY3722" fmla="*/ 401813 h 506956"/>
              <a:gd name="connsiteX3723" fmla="*/ 159370 w 506956"/>
              <a:gd name="connsiteY3723" fmla="*/ 401813 h 506956"/>
              <a:gd name="connsiteX3724" fmla="*/ 163178 w 506956"/>
              <a:gd name="connsiteY3724" fmla="*/ 407798 h 506956"/>
              <a:gd name="connsiteX3725" fmla="*/ 166986 w 506956"/>
              <a:gd name="connsiteY3725" fmla="*/ 401813 h 506956"/>
              <a:gd name="connsiteX3726" fmla="*/ 171148 w 506956"/>
              <a:gd name="connsiteY3726" fmla="*/ 401813 h 506956"/>
              <a:gd name="connsiteX3727" fmla="*/ 165245 w 506956"/>
              <a:gd name="connsiteY3727" fmla="*/ 411007 h 506956"/>
              <a:gd name="connsiteX3728" fmla="*/ 171556 w 506956"/>
              <a:gd name="connsiteY3728" fmla="*/ 420854 h 506956"/>
              <a:gd name="connsiteX3729" fmla="*/ 167394 w 506956"/>
              <a:gd name="connsiteY3729" fmla="*/ 420854 h 506956"/>
              <a:gd name="connsiteX3730" fmla="*/ 163178 w 506956"/>
              <a:gd name="connsiteY3730" fmla="*/ 414163 h 506956"/>
              <a:gd name="connsiteX3731" fmla="*/ 188978 w 506956"/>
              <a:gd name="connsiteY3731" fmla="*/ 414163 h 506956"/>
              <a:gd name="connsiteX3732" fmla="*/ 184762 w 506956"/>
              <a:gd name="connsiteY3732" fmla="*/ 420854 h 506956"/>
              <a:gd name="connsiteX3733" fmla="*/ 180601 w 506956"/>
              <a:gd name="connsiteY3733" fmla="*/ 420854 h 506956"/>
              <a:gd name="connsiteX3734" fmla="*/ 186911 w 506956"/>
              <a:gd name="connsiteY3734" fmla="*/ 411007 h 506956"/>
              <a:gd name="connsiteX3735" fmla="*/ 181009 w 506956"/>
              <a:gd name="connsiteY3735" fmla="*/ 401813 h 506956"/>
              <a:gd name="connsiteX3736" fmla="*/ 185170 w 506956"/>
              <a:gd name="connsiteY3736" fmla="*/ 401813 h 506956"/>
              <a:gd name="connsiteX3737" fmla="*/ 188978 w 506956"/>
              <a:gd name="connsiteY3737" fmla="*/ 407798 h 506956"/>
              <a:gd name="connsiteX3738" fmla="*/ 192786 w 506956"/>
              <a:gd name="connsiteY3738" fmla="*/ 401813 h 506956"/>
              <a:gd name="connsiteX3739" fmla="*/ 196948 w 506956"/>
              <a:gd name="connsiteY3739" fmla="*/ 401813 h 506956"/>
              <a:gd name="connsiteX3740" fmla="*/ 191045 w 506956"/>
              <a:gd name="connsiteY3740" fmla="*/ 411007 h 506956"/>
              <a:gd name="connsiteX3741" fmla="*/ 197356 w 506956"/>
              <a:gd name="connsiteY3741" fmla="*/ 420854 h 506956"/>
              <a:gd name="connsiteX3742" fmla="*/ 193194 w 506956"/>
              <a:gd name="connsiteY3742" fmla="*/ 420854 h 506956"/>
              <a:gd name="connsiteX3743" fmla="*/ 188978 w 506956"/>
              <a:gd name="connsiteY3743" fmla="*/ 414163 h 506956"/>
              <a:gd name="connsiteX3744" fmla="*/ 214778 w 506956"/>
              <a:gd name="connsiteY3744" fmla="*/ 414163 h 506956"/>
              <a:gd name="connsiteX3745" fmla="*/ 210562 w 506956"/>
              <a:gd name="connsiteY3745" fmla="*/ 420854 h 506956"/>
              <a:gd name="connsiteX3746" fmla="*/ 206401 w 506956"/>
              <a:gd name="connsiteY3746" fmla="*/ 420854 h 506956"/>
              <a:gd name="connsiteX3747" fmla="*/ 212711 w 506956"/>
              <a:gd name="connsiteY3747" fmla="*/ 411007 h 506956"/>
              <a:gd name="connsiteX3748" fmla="*/ 206809 w 506956"/>
              <a:gd name="connsiteY3748" fmla="*/ 401813 h 506956"/>
              <a:gd name="connsiteX3749" fmla="*/ 210970 w 506956"/>
              <a:gd name="connsiteY3749" fmla="*/ 401813 h 506956"/>
              <a:gd name="connsiteX3750" fmla="*/ 214778 w 506956"/>
              <a:gd name="connsiteY3750" fmla="*/ 407798 h 506956"/>
              <a:gd name="connsiteX3751" fmla="*/ 218586 w 506956"/>
              <a:gd name="connsiteY3751" fmla="*/ 401813 h 506956"/>
              <a:gd name="connsiteX3752" fmla="*/ 222748 w 506956"/>
              <a:gd name="connsiteY3752" fmla="*/ 401813 h 506956"/>
              <a:gd name="connsiteX3753" fmla="*/ 216846 w 506956"/>
              <a:gd name="connsiteY3753" fmla="*/ 411007 h 506956"/>
              <a:gd name="connsiteX3754" fmla="*/ 223156 w 506956"/>
              <a:gd name="connsiteY3754" fmla="*/ 420854 h 506956"/>
              <a:gd name="connsiteX3755" fmla="*/ 218994 w 506956"/>
              <a:gd name="connsiteY3755" fmla="*/ 420854 h 506956"/>
              <a:gd name="connsiteX3756" fmla="*/ 214778 w 506956"/>
              <a:gd name="connsiteY3756" fmla="*/ 414163 h 506956"/>
              <a:gd name="connsiteX3757" fmla="*/ 240578 w 506956"/>
              <a:gd name="connsiteY3757" fmla="*/ 414163 h 506956"/>
              <a:gd name="connsiteX3758" fmla="*/ 236362 w 506956"/>
              <a:gd name="connsiteY3758" fmla="*/ 420854 h 506956"/>
              <a:gd name="connsiteX3759" fmla="*/ 232201 w 506956"/>
              <a:gd name="connsiteY3759" fmla="*/ 420854 h 506956"/>
              <a:gd name="connsiteX3760" fmla="*/ 238511 w 506956"/>
              <a:gd name="connsiteY3760" fmla="*/ 411007 h 506956"/>
              <a:gd name="connsiteX3761" fmla="*/ 232609 w 506956"/>
              <a:gd name="connsiteY3761" fmla="*/ 401813 h 506956"/>
              <a:gd name="connsiteX3762" fmla="*/ 236770 w 506956"/>
              <a:gd name="connsiteY3762" fmla="*/ 401813 h 506956"/>
              <a:gd name="connsiteX3763" fmla="*/ 240578 w 506956"/>
              <a:gd name="connsiteY3763" fmla="*/ 407798 h 506956"/>
              <a:gd name="connsiteX3764" fmla="*/ 244386 w 506956"/>
              <a:gd name="connsiteY3764" fmla="*/ 401813 h 506956"/>
              <a:gd name="connsiteX3765" fmla="*/ 248548 w 506956"/>
              <a:gd name="connsiteY3765" fmla="*/ 401813 h 506956"/>
              <a:gd name="connsiteX3766" fmla="*/ 242646 w 506956"/>
              <a:gd name="connsiteY3766" fmla="*/ 411007 h 506956"/>
              <a:gd name="connsiteX3767" fmla="*/ 248956 w 506956"/>
              <a:gd name="connsiteY3767" fmla="*/ 420854 h 506956"/>
              <a:gd name="connsiteX3768" fmla="*/ 244794 w 506956"/>
              <a:gd name="connsiteY3768" fmla="*/ 420854 h 506956"/>
              <a:gd name="connsiteX3769" fmla="*/ 240578 w 506956"/>
              <a:gd name="connsiteY3769" fmla="*/ 414163 h 506956"/>
              <a:gd name="connsiteX3770" fmla="*/ 266378 w 506956"/>
              <a:gd name="connsiteY3770" fmla="*/ 414163 h 506956"/>
              <a:gd name="connsiteX3771" fmla="*/ 262162 w 506956"/>
              <a:gd name="connsiteY3771" fmla="*/ 420854 h 506956"/>
              <a:gd name="connsiteX3772" fmla="*/ 258001 w 506956"/>
              <a:gd name="connsiteY3772" fmla="*/ 420854 h 506956"/>
              <a:gd name="connsiteX3773" fmla="*/ 264311 w 506956"/>
              <a:gd name="connsiteY3773" fmla="*/ 411007 h 506956"/>
              <a:gd name="connsiteX3774" fmla="*/ 258409 w 506956"/>
              <a:gd name="connsiteY3774" fmla="*/ 401813 h 506956"/>
              <a:gd name="connsiteX3775" fmla="*/ 262570 w 506956"/>
              <a:gd name="connsiteY3775" fmla="*/ 401813 h 506956"/>
              <a:gd name="connsiteX3776" fmla="*/ 266378 w 506956"/>
              <a:gd name="connsiteY3776" fmla="*/ 407798 h 506956"/>
              <a:gd name="connsiteX3777" fmla="*/ 270187 w 506956"/>
              <a:gd name="connsiteY3777" fmla="*/ 401813 h 506956"/>
              <a:gd name="connsiteX3778" fmla="*/ 274348 w 506956"/>
              <a:gd name="connsiteY3778" fmla="*/ 401813 h 506956"/>
              <a:gd name="connsiteX3779" fmla="*/ 268446 w 506956"/>
              <a:gd name="connsiteY3779" fmla="*/ 411007 h 506956"/>
              <a:gd name="connsiteX3780" fmla="*/ 274756 w 506956"/>
              <a:gd name="connsiteY3780" fmla="*/ 420854 h 506956"/>
              <a:gd name="connsiteX3781" fmla="*/ 270595 w 506956"/>
              <a:gd name="connsiteY3781" fmla="*/ 420854 h 506956"/>
              <a:gd name="connsiteX3782" fmla="*/ 266378 w 506956"/>
              <a:gd name="connsiteY3782" fmla="*/ 414163 h 506956"/>
              <a:gd name="connsiteX3783" fmla="*/ 292179 w 506956"/>
              <a:gd name="connsiteY3783" fmla="*/ 414163 h 506956"/>
              <a:gd name="connsiteX3784" fmla="*/ 287962 w 506956"/>
              <a:gd name="connsiteY3784" fmla="*/ 420854 h 506956"/>
              <a:gd name="connsiteX3785" fmla="*/ 283801 w 506956"/>
              <a:gd name="connsiteY3785" fmla="*/ 420854 h 506956"/>
              <a:gd name="connsiteX3786" fmla="*/ 290111 w 506956"/>
              <a:gd name="connsiteY3786" fmla="*/ 411007 h 506956"/>
              <a:gd name="connsiteX3787" fmla="*/ 284209 w 506956"/>
              <a:gd name="connsiteY3787" fmla="*/ 401813 h 506956"/>
              <a:gd name="connsiteX3788" fmla="*/ 288370 w 506956"/>
              <a:gd name="connsiteY3788" fmla="*/ 401813 h 506956"/>
              <a:gd name="connsiteX3789" fmla="*/ 292179 w 506956"/>
              <a:gd name="connsiteY3789" fmla="*/ 407798 h 506956"/>
              <a:gd name="connsiteX3790" fmla="*/ 295987 w 506956"/>
              <a:gd name="connsiteY3790" fmla="*/ 401813 h 506956"/>
              <a:gd name="connsiteX3791" fmla="*/ 300148 w 506956"/>
              <a:gd name="connsiteY3791" fmla="*/ 401813 h 506956"/>
              <a:gd name="connsiteX3792" fmla="*/ 294246 w 506956"/>
              <a:gd name="connsiteY3792" fmla="*/ 411007 h 506956"/>
              <a:gd name="connsiteX3793" fmla="*/ 300556 w 506956"/>
              <a:gd name="connsiteY3793" fmla="*/ 420854 h 506956"/>
              <a:gd name="connsiteX3794" fmla="*/ 296395 w 506956"/>
              <a:gd name="connsiteY3794" fmla="*/ 420854 h 506956"/>
              <a:gd name="connsiteX3795" fmla="*/ 292179 w 506956"/>
              <a:gd name="connsiteY3795" fmla="*/ 414163 h 506956"/>
              <a:gd name="connsiteX3796" fmla="*/ 317979 w 506956"/>
              <a:gd name="connsiteY3796" fmla="*/ 414163 h 506956"/>
              <a:gd name="connsiteX3797" fmla="*/ 313762 w 506956"/>
              <a:gd name="connsiteY3797" fmla="*/ 420854 h 506956"/>
              <a:gd name="connsiteX3798" fmla="*/ 309601 w 506956"/>
              <a:gd name="connsiteY3798" fmla="*/ 420854 h 506956"/>
              <a:gd name="connsiteX3799" fmla="*/ 315911 w 506956"/>
              <a:gd name="connsiteY3799" fmla="*/ 411007 h 506956"/>
              <a:gd name="connsiteX3800" fmla="*/ 310009 w 506956"/>
              <a:gd name="connsiteY3800" fmla="*/ 401813 h 506956"/>
              <a:gd name="connsiteX3801" fmla="*/ 314170 w 506956"/>
              <a:gd name="connsiteY3801" fmla="*/ 401813 h 506956"/>
              <a:gd name="connsiteX3802" fmla="*/ 317979 w 506956"/>
              <a:gd name="connsiteY3802" fmla="*/ 407798 h 506956"/>
              <a:gd name="connsiteX3803" fmla="*/ 321787 w 506956"/>
              <a:gd name="connsiteY3803" fmla="*/ 401813 h 506956"/>
              <a:gd name="connsiteX3804" fmla="*/ 325948 w 506956"/>
              <a:gd name="connsiteY3804" fmla="*/ 401813 h 506956"/>
              <a:gd name="connsiteX3805" fmla="*/ 320046 w 506956"/>
              <a:gd name="connsiteY3805" fmla="*/ 411007 h 506956"/>
              <a:gd name="connsiteX3806" fmla="*/ 326356 w 506956"/>
              <a:gd name="connsiteY3806" fmla="*/ 420854 h 506956"/>
              <a:gd name="connsiteX3807" fmla="*/ 322195 w 506956"/>
              <a:gd name="connsiteY3807" fmla="*/ 420854 h 506956"/>
              <a:gd name="connsiteX3808" fmla="*/ 317979 w 506956"/>
              <a:gd name="connsiteY3808" fmla="*/ 414163 h 506956"/>
              <a:gd name="connsiteX3809" fmla="*/ 343779 w 506956"/>
              <a:gd name="connsiteY3809" fmla="*/ 414163 h 506956"/>
              <a:gd name="connsiteX3810" fmla="*/ 339563 w 506956"/>
              <a:gd name="connsiteY3810" fmla="*/ 420854 h 506956"/>
              <a:gd name="connsiteX3811" fmla="*/ 335401 w 506956"/>
              <a:gd name="connsiteY3811" fmla="*/ 420854 h 506956"/>
              <a:gd name="connsiteX3812" fmla="*/ 341711 w 506956"/>
              <a:gd name="connsiteY3812" fmla="*/ 411007 h 506956"/>
              <a:gd name="connsiteX3813" fmla="*/ 335809 w 506956"/>
              <a:gd name="connsiteY3813" fmla="*/ 401813 h 506956"/>
              <a:gd name="connsiteX3814" fmla="*/ 339971 w 506956"/>
              <a:gd name="connsiteY3814" fmla="*/ 401813 h 506956"/>
              <a:gd name="connsiteX3815" fmla="*/ 343779 w 506956"/>
              <a:gd name="connsiteY3815" fmla="*/ 407798 h 506956"/>
              <a:gd name="connsiteX3816" fmla="*/ 347587 w 506956"/>
              <a:gd name="connsiteY3816" fmla="*/ 401813 h 506956"/>
              <a:gd name="connsiteX3817" fmla="*/ 351748 w 506956"/>
              <a:gd name="connsiteY3817" fmla="*/ 401813 h 506956"/>
              <a:gd name="connsiteX3818" fmla="*/ 345846 w 506956"/>
              <a:gd name="connsiteY3818" fmla="*/ 411007 h 506956"/>
              <a:gd name="connsiteX3819" fmla="*/ 352156 w 506956"/>
              <a:gd name="connsiteY3819" fmla="*/ 420854 h 506956"/>
              <a:gd name="connsiteX3820" fmla="*/ 347995 w 506956"/>
              <a:gd name="connsiteY3820" fmla="*/ 420854 h 506956"/>
              <a:gd name="connsiteX3821" fmla="*/ 343779 w 506956"/>
              <a:gd name="connsiteY3821" fmla="*/ 414163 h 506956"/>
              <a:gd name="connsiteX3822" fmla="*/ 369579 w 506956"/>
              <a:gd name="connsiteY3822" fmla="*/ 414163 h 506956"/>
              <a:gd name="connsiteX3823" fmla="*/ 365363 w 506956"/>
              <a:gd name="connsiteY3823" fmla="*/ 420854 h 506956"/>
              <a:gd name="connsiteX3824" fmla="*/ 361201 w 506956"/>
              <a:gd name="connsiteY3824" fmla="*/ 420854 h 506956"/>
              <a:gd name="connsiteX3825" fmla="*/ 367511 w 506956"/>
              <a:gd name="connsiteY3825" fmla="*/ 411007 h 506956"/>
              <a:gd name="connsiteX3826" fmla="*/ 361609 w 506956"/>
              <a:gd name="connsiteY3826" fmla="*/ 401813 h 506956"/>
              <a:gd name="connsiteX3827" fmla="*/ 365771 w 506956"/>
              <a:gd name="connsiteY3827" fmla="*/ 401813 h 506956"/>
              <a:gd name="connsiteX3828" fmla="*/ 369579 w 506956"/>
              <a:gd name="connsiteY3828" fmla="*/ 407798 h 506956"/>
              <a:gd name="connsiteX3829" fmla="*/ 373387 w 506956"/>
              <a:gd name="connsiteY3829" fmla="*/ 401813 h 506956"/>
              <a:gd name="connsiteX3830" fmla="*/ 377548 w 506956"/>
              <a:gd name="connsiteY3830" fmla="*/ 401813 h 506956"/>
              <a:gd name="connsiteX3831" fmla="*/ 371646 w 506956"/>
              <a:gd name="connsiteY3831" fmla="*/ 411007 h 506956"/>
              <a:gd name="connsiteX3832" fmla="*/ 377956 w 506956"/>
              <a:gd name="connsiteY3832" fmla="*/ 420854 h 506956"/>
              <a:gd name="connsiteX3833" fmla="*/ 373795 w 506956"/>
              <a:gd name="connsiteY3833" fmla="*/ 420854 h 506956"/>
              <a:gd name="connsiteX3834" fmla="*/ 369579 w 506956"/>
              <a:gd name="connsiteY3834" fmla="*/ 414163 h 506956"/>
              <a:gd name="connsiteX3835" fmla="*/ 395379 w 506956"/>
              <a:gd name="connsiteY3835" fmla="*/ 414163 h 506956"/>
              <a:gd name="connsiteX3836" fmla="*/ 391163 w 506956"/>
              <a:gd name="connsiteY3836" fmla="*/ 420854 h 506956"/>
              <a:gd name="connsiteX3837" fmla="*/ 387001 w 506956"/>
              <a:gd name="connsiteY3837" fmla="*/ 420854 h 506956"/>
              <a:gd name="connsiteX3838" fmla="*/ 393312 w 506956"/>
              <a:gd name="connsiteY3838" fmla="*/ 411007 h 506956"/>
              <a:gd name="connsiteX3839" fmla="*/ 387409 w 506956"/>
              <a:gd name="connsiteY3839" fmla="*/ 401813 h 506956"/>
              <a:gd name="connsiteX3840" fmla="*/ 391571 w 506956"/>
              <a:gd name="connsiteY3840" fmla="*/ 401813 h 506956"/>
              <a:gd name="connsiteX3841" fmla="*/ 395379 w 506956"/>
              <a:gd name="connsiteY3841" fmla="*/ 407798 h 506956"/>
              <a:gd name="connsiteX3842" fmla="*/ 399187 w 506956"/>
              <a:gd name="connsiteY3842" fmla="*/ 401813 h 506956"/>
              <a:gd name="connsiteX3843" fmla="*/ 403348 w 506956"/>
              <a:gd name="connsiteY3843" fmla="*/ 401813 h 506956"/>
              <a:gd name="connsiteX3844" fmla="*/ 397446 w 506956"/>
              <a:gd name="connsiteY3844" fmla="*/ 411007 h 506956"/>
              <a:gd name="connsiteX3845" fmla="*/ 403756 w 506956"/>
              <a:gd name="connsiteY3845" fmla="*/ 420854 h 506956"/>
              <a:gd name="connsiteX3846" fmla="*/ 399595 w 506956"/>
              <a:gd name="connsiteY3846" fmla="*/ 420854 h 506956"/>
              <a:gd name="connsiteX3847" fmla="*/ 395379 w 506956"/>
              <a:gd name="connsiteY3847" fmla="*/ 414163 h 506956"/>
              <a:gd name="connsiteX3848" fmla="*/ 421179 w 506956"/>
              <a:gd name="connsiteY3848" fmla="*/ 414163 h 506956"/>
              <a:gd name="connsiteX3849" fmla="*/ 416963 w 506956"/>
              <a:gd name="connsiteY3849" fmla="*/ 420854 h 506956"/>
              <a:gd name="connsiteX3850" fmla="*/ 412801 w 506956"/>
              <a:gd name="connsiteY3850" fmla="*/ 420854 h 506956"/>
              <a:gd name="connsiteX3851" fmla="*/ 419112 w 506956"/>
              <a:gd name="connsiteY3851" fmla="*/ 411007 h 506956"/>
              <a:gd name="connsiteX3852" fmla="*/ 413209 w 506956"/>
              <a:gd name="connsiteY3852" fmla="*/ 401813 h 506956"/>
              <a:gd name="connsiteX3853" fmla="*/ 417371 w 506956"/>
              <a:gd name="connsiteY3853" fmla="*/ 401813 h 506956"/>
              <a:gd name="connsiteX3854" fmla="*/ 421179 w 506956"/>
              <a:gd name="connsiteY3854" fmla="*/ 407798 h 506956"/>
              <a:gd name="connsiteX3855" fmla="*/ 424987 w 506956"/>
              <a:gd name="connsiteY3855" fmla="*/ 401813 h 506956"/>
              <a:gd name="connsiteX3856" fmla="*/ 429149 w 506956"/>
              <a:gd name="connsiteY3856" fmla="*/ 401813 h 506956"/>
              <a:gd name="connsiteX3857" fmla="*/ 423246 w 506956"/>
              <a:gd name="connsiteY3857" fmla="*/ 411007 h 506956"/>
              <a:gd name="connsiteX3858" fmla="*/ 429557 w 506956"/>
              <a:gd name="connsiteY3858" fmla="*/ 420854 h 506956"/>
              <a:gd name="connsiteX3859" fmla="*/ 425395 w 506956"/>
              <a:gd name="connsiteY3859" fmla="*/ 420854 h 506956"/>
              <a:gd name="connsiteX3860" fmla="*/ 421179 w 506956"/>
              <a:gd name="connsiteY3860" fmla="*/ 414163 h 506956"/>
              <a:gd name="connsiteX3861" fmla="*/ 446979 w 506956"/>
              <a:gd name="connsiteY3861" fmla="*/ 414163 h 506956"/>
              <a:gd name="connsiteX3862" fmla="*/ 442763 w 506956"/>
              <a:gd name="connsiteY3862" fmla="*/ 420854 h 506956"/>
              <a:gd name="connsiteX3863" fmla="*/ 438601 w 506956"/>
              <a:gd name="connsiteY3863" fmla="*/ 420854 h 506956"/>
              <a:gd name="connsiteX3864" fmla="*/ 444912 w 506956"/>
              <a:gd name="connsiteY3864" fmla="*/ 411007 h 506956"/>
              <a:gd name="connsiteX3865" fmla="*/ 439009 w 506956"/>
              <a:gd name="connsiteY3865" fmla="*/ 401813 h 506956"/>
              <a:gd name="connsiteX3866" fmla="*/ 443171 w 506956"/>
              <a:gd name="connsiteY3866" fmla="*/ 401813 h 506956"/>
              <a:gd name="connsiteX3867" fmla="*/ 446979 w 506956"/>
              <a:gd name="connsiteY3867" fmla="*/ 407798 h 506956"/>
              <a:gd name="connsiteX3868" fmla="*/ 450787 w 506956"/>
              <a:gd name="connsiteY3868" fmla="*/ 401813 h 506956"/>
              <a:gd name="connsiteX3869" fmla="*/ 454949 w 506956"/>
              <a:gd name="connsiteY3869" fmla="*/ 401813 h 506956"/>
              <a:gd name="connsiteX3870" fmla="*/ 449046 w 506956"/>
              <a:gd name="connsiteY3870" fmla="*/ 411007 h 506956"/>
              <a:gd name="connsiteX3871" fmla="*/ 455357 w 506956"/>
              <a:gd name="connsiteY3871" fmla="*/ 420854 h 506956"/>
              <a:gd name="connsiteX3872" fmla="*/ 451195 w 506956"/>
              <a:gd name="connsiteY3872" fmla="*/ 420854 h 506956"/>
              <a:gd name="connsiteX3873" fmla="*/ 446979 w 506956"/>
              <a:gd name="connsiteY3873" fmla="*/ 414163 h 506956"/>
              <a:gd name="connsiteX3874" fmla="*/ 472779 w 506956"/>
              <a:gd name="connsiteY3874" fmla="*/ 414163 h 506956"/>
              <a:gd name="connsiteX3875" fmla="*/ 468563 w 506956"/>
              <a:gd name="connsiteY3875" fmla="*/ 420854 h 506956"/>
              <a:gd name="connsiteX3876" fmla="*/ 464401 w 506956"/>
              <a:gd name="connsiteY3876" fmla="*/ 420854 h 506956"/>
              <a:gd name="connsiteX3877" fmla="*/ 470712 w 506956"/>
              <a:gd name="connsiteY3877" fmla="*/ 411007 h 506956"/>
              <a:gd name="connsiteX3878" fmla="*/ 464809 w 506956"/>
              <a:gd name="connsiteY3878" fmla="*/ 401813 h 506956"/>
              <a:gd name="connsiteX3879" fmla="*/ 468971 w 506956"/>
              <a:gd name="connsiteY3879" fmla="*/ 401813 h 506956"/>
              <a:gd name="connsiteX3880" fmla="*/ 472779 w 506956"/>
              <a:gd name="connsiteY3880" fmla="*/ 407798 h 506956"/>
              <a:gd name="connsiteX3881" fmla="*/ 476587 w 506956"/>
              <a:gd name="connsiteY3881" fmla="*/ 401813 h 506956"/>
              <a:gd name="connsiteX3882" fmla="*/ 480749 w 506956"/>
              <a:gd name="connsiteY3882" fmla="*/ 401813 h 506956"/>
              <a:gd name="connsiteX3883" fmla="*/ 474846 w 506956"/>
              <a:gd name="connsiteY3883" fmla="*/ 411007 h 506956"/>
              <a:gd name="connsiteX3884" fmla="*/ 481157 w 506956"/>
              <a:gd name="connsiteY3884" fmla="*/ 420854 h 506956"/>
              <a:gd name="connsiteX3885" fmla="*/ 476995 w 506956"/>
              <a:gd name="connsiteY3885" fmla="*/ 420854 h 506956"/>
              <a:gd name="connsiteX3886" fmla="*/ 472779 w 506956"/>
              <a:gd name="connsiteY3886" fmla="*/ 414163 h 506956"/>
              <a:gd name="connsiteX3887" fmla="*/ 498579 w 506956"/>
              <a:gd name="connsiteY3887" fmla="*/ 414163 h 506956"/>
              <a:gd name="connsiteX3888" fmla="*/ 494363 w 506956"/>
              <a:gd name="connsiteY3888" fmla="*/ 420854 h 506956"/>
              <a:gd name="connsiteX3889" fmla="*/ 490201 w 506956"/>
              <a:gd name="connsiteY3889" fmla="*/ 420854 h 506956"/>
              <a:gd name="connsiteX3890" fmla="*/ 496512 w 506956"/>
              <a:gd name="connsiteY3890" fmla="*/ 411007 h 506956"/>
              <a:gd name="connsiteX3891" fmla="*/ 490609 w 506956"/>
              <a:gd name="connsiteY3891" fmla="*/ 401813 h 506956"/>
              <a:gd name="connsiteX3892" fmla="*/ 494771 w 506956"/>
              <a:gd name="connsiteY3892" fmla="*/ 401813 h 506956"/>
              <a:gd name="connsiteX3893" fmla="*/ 498579 w 506956"/>
              <a:gd name="connsiteY3893" fmla="*/ 407798 h 506956"/>
              <a:gd name="connsiteX3894" fmla="*/ 502387 w 506956"/>
              <a:gd name="connsiteY3894" fmla="*/ 401813 h 506956"/>
              <a:gd name="connsiteX3895" fmla="*/ 506549 w 506956"/>
              <a:gd name="connsiteY3895" fmla="*/ 401813 h 506956"/>
              <a:gd name="connsiteX3896" fmla="*/ 500646 w 506956"/>
              <a:gd name="connsiteY3896" fmla="*/ 411007 h 506956"/>
              <a:gd name="connsiteX3897" fmla="*/ 506957 w 506956"/>
              <a:gd name="connsiteY3897" fmla="*/ 420854 h 506956"/>
              <a:gd name="connsiteX3898" fmla="*/ 502795 w 506956"/>
              <a:gd name="connsiteY3898" fmla="*/ 420854 h 506956"/>
              <a:gd name="connsiteX3899" fmla="*/ 498579 w 506956"/>
              <a:gd name="connsiteY3899" fmla="*/ 414163 h 506956"/>
              <a:gd name="connsiteX3900" fmla="*/ 8378 w 506956"/>
              <a:gd name="connsiteY3900" fmla="*/ 442863 h 506956"/>
              <a:gd name="connsiteX3901" fmla="*/ 4162 w 506956"/>
              <a:gd name="connsiteY3901" fmla="*/ 449555 h 506956"/>
              <a:gd name="connsiteX3902" fmla="*/ 0 w 506956"/>
              <a:gd name="connsiteY3902" fmla="*/ 449555 h 506956"/>
              <a:gd name="connsiteX3903" fmla="*/ 6310 w 506956"/>
              <a:gd name="connsiteY3903" fmla="*/ 439708 h 506956"/>
              <a:gd name="connsiteX3904" fmla="*/ 408 w 506956"/>
              <a:gd name="connsiteY3904" fmla="*/ 430514 h 506956"/>
              <a:gd name="connsiteX3905" fmla="*/ 4570 w 506956"/>
              <a:gd name="connsiteY3905" fmla="*/ 430514 h 506956"/>
              <a:gd name="connsiteX3906" fmla="*/ 8378 w 506956"/>
              <a:gd name="connsiteY3906" fmla="*/ 436499 h 506956"/>
              <a:gd name="connsiteX3907" fmla="*/ 12186 w 506956"/>
              <a:gd name="connsiteY3907" fmla="*/ 430514 h 506956"/>
              <a:gd name="connsiteX3908" fmla="*/ 16347 w 506956"/>
              <a:gd name="connsiteY3908" fmla="*/ 430514 h 506956"/>
              <a:gd name="connsiteX3909" fmla="*/ 10445 w 506956"/>
              <a:gd name="connsiteY3909" fmla="*/ 439708 h 506956"/>
              <a:gd name="connsiteX3910" fmla="*/ 16755 w 506956"/>
              <a:gd name="connsiteY3910" fmla="*/ 449555 h 506956"/>
              <a:gd name="connsiteX3911" fmla="*/ 12594 w 506956"/>
              <a:gd name="connsiteY3911" fmla="*/ 449555 h 506956"/>
              <a:gd name="connsiteX3912" fmla="*/ 8378 w 506956"/>
              <a:gd name="connsiteY3912" fmla="*/ 442863 h 506956"/>
              <a:gd name="connsiteX3913" fmla="*/ 34178 w 506956"/>
              <a:gd name="connsiteY3913" fmla="*/ 442863 h 506956"/>
              <a:gd name="connsiteX3914" fmla="*/ 29962 w 506956"/>
              <a:gd name="connsiteY3914" fmla="*/ 449555 h 506956"/>
              <a:gd name="connsiteX3915" fmla="*/ 25800 w 506956"/>
              <a:gd name="connsiteY3915" fmla="*/ 449555 h 506956"/>
              <a:gd name="connsiteX3916" fmla="*/ 32110 w 506956"/>
              <a:gd name="connsiteY3916" fmla="*/ 439708 h 506956"/>
              <a:gd name="connsiteX3917" fmla="*/ 26208 w 506956"/>
              <a:gd name="connsiteY3917" fmla="*/ 430514 h 506956"/>
              <a:gd name="connsiteX3918" fmla="*/ 30370 w 506956"/>
              <a:gd name="connsiteY3918" fmla="*/ 430514 h 506956"/>
              <a:gd name="connsiteX3919" fmla="*/ 34178 w 506956"/>
              <a:gd name="connsiteY3919" fmla="*/ 436499 h 506956"/>
              <a:gd name="connsiteX3920" fmla="*/ 37986 w 506956"/>
              <a:gd name="connsiteY3920" fmla="*/ 430514 h 506956"/>
              <a:gd name="connsiteX3921" fmla="*/ 42147 w 506956"/>
              <a:gd name="connsiteY3921" fmla="*/ 430514 h 506956"/>
              <a:gd name="connsiteX3922" fmla="*/ 36245 w 506956"/>
              <a:gd name="connsiteY3922" fmla="*/ 439708 h 506956"/>
              <a:gd name="connsiteX3923" fmla="*/ 42555 w 506956"/>
              <a:gd name="connsiteY3923" fmla="*/ 449555 h 506956"/>
              <a:gd name="connsiteX3924" fmla="*/ 38394 w 506956"/>
              <a:gd name="connsiteY3924" fmla="*/ 449555 h 506956"/>
              <a:gd name="connsiteX3925" fmla="*/ 34178 w 506956"/>
              <a:gd name="connsiteY3925" fmla="*/ 442863 h 506956"/>
              <a:gd name="connsiteX3926" fmla="*/ 59978 w 506956"/>
              <a:gd name="connsiteY3926" fmla="*/ 442863 h 506956"/>
              <a:gd name="connsiteX3927" fmla="*/ 55762 w 506956"/>
              <a:gd name="connsiteY3927" fmla="*/ 449555 h 506956"/>
              <a:gd name="connsiteX3928" fmla="*/ 51600 w 506956"/>
              <a:gd name="connsiteY3928" fmla="*/ 449555 h 506956"/>
              <a:gd name="connsiteX3929" fmla="*/ 57911 w 506956"/>
              <a:gd name="connsiteY3929" fmla="*/ 439708 h 506956"/>
              <a:gd name="connsiteX3930" fmla="*/ 52008 w 506956"/>
              <a:gd name="connsiteY3930" fmla="*/ 430514 h 506956"/>
              <a:gd name="connsiteX3931" fmla="*/ 56170 w 506956"/>
              <a:gd name="connsiteY3931" fmla="*/ 430514 h 506956"/>
              <a:gd name="connsiteX3932" fmla="*/ 59978 w 506956"/>
              <a:gd name="connsiteY3932" fmla="*/ 436499 h 506956"/>
              <a:gd name="connsiteX3933" fmla="*/ 63786 w 506956"/>
              <a:gd name="connsiteY3933" fmla="*/ 430514 h 506956"/>
              <a:gd name="connsiteX3934" fmla="*/ 67948 w 506956"/>
              <a:gd name="connsiteY3934" fmla="*/ 430514 h 506956"/>
              <a:gd name="connsiteX3935" fmla="*/ 62045 w 506956"/>
              <a:gd name="connsiteY3935" fmla="*/ 439708 h 506956"/>
              <a:gd name="connsiteX3936" fmla="*/ 68356 w 506956"/>
              <a:gd name="connsiteY3936" fmla="*/ 449555 h 506956"/>
              <a:gd name="connsiteX3937" fmla="*/ 64194 w 506956"/>
              <a:gd name="connsiteY3937" fmla="*/ 449555 h 506956"/>
              <a:gd name="connsiteX3938" fmla="*/ 59978 w 506956"/>
              <a:gd name="connsiteY3938" fmla="*/ 442863 h 506956"/>
              <a:gd name="connsiteX3939" fmla="*/ 85778 w 506956"/>
              <a:gd name="connsiteY3939" fmla="*/ 442863 h 506956"/>
              <a:gd name="connsiteX3940" fmla="*/ 81562 w 506956"/>
              <a:gd name="connsiteY3940" fmla="*/ 449555 h 506956"/>
              <a:gd name="connsiteX3941" fmla="*/ 77400 w 506956"/>
              <a:gd name="connsiteY3941" fmla="*/ 449555 h 506956"/>
              <a:gd name="connsiteX3942" fmla="*/ 83711 w 506956"/>
              <a:gd name="connsiteY3942" fmla="*/ 439708 h 506956"/>
              <a:gd name="connsiteX3943" fmla="*/ 77808 w 506956"/>
              <a:gd name="connsiteY3943" fmla="*/ 430514 h 506956"/>
              <a:gd name="connsiteX3944" fmla="*/ 81970 w 506956"/>
              <a:gd name="connsiteY3944" fmla="*/ 430514 h 506956"/>
              <a:gd name="connsiteX3945" fmla="*/ 85778 w 506956"/>
              <a:gd name="connsiteY3945" fmla="*/ 436499 h 506956"/>
              <a:gd name="connsiteX3946" fmla="*/ 89586 w 506956"/>
              <a:gd name="connsiteY3946" fmla="*/ 430514 h 506956"/>
              <a:gd name="connsiteX3947" fmla="*/ 93748 w 506956"/>
              <a:gd name="connsiteY3947" fmla="*/ 430514 h 506956"/>
              <a:gd name="connsiteX3948" fmla="*/ 87845 w 506956"/>
              <a:gd name="connsiteY3948" fmla="*/ 439708 h 506956"/>
              <a:gd name="connsiteX3949" fmla="*/ 94156 w 506956"/>
              <a:gd name="connsiteY3949" fmla="*/ 449555 h 506956"/>
              <a:gd name="connsiteX3950" fmla="*/ 89994 w 506956"/>
              <a:gd name="connsiteY3950" fmla="*/ 449555 h 506956"/>
              <a:gd name="connsiteX3951" fmla="*/ 85778 w 506956"/>
              <a:gd name="connsiteY3951" fmla="*/ 442863 h 506956"/>
              <a:gd name="connsiteX3952" fmla="*/ 111578 w 506956"/>
              <a:gd name="connsiteY3952" fmla="*/ 442863 h 506956"/>
              <a:gd name="connsiteX3953" fmla="*/ 107362 w 506956"/>
              <a:gd name="connsiteY3953" fmla="*/ 449555 h 506956"/>
              <a:gd name="connsiteX3954" fmla="*/ 103200 w 506956"/>
              <a:gd name="connsiteY3954" fmla="*/ 449555 h 506956"/>
              <a:gd name="connsiteX3955" fmla="*/ 109511 w 506956"/>
              <a:gd name="connsiteY3955" fmla="*/ 439708 h 506956"/>
              <a:gd name="connsiteX3956" fmla="*/ 103608 w 506956"/>
              <a:gd name="connsiteY3956" fmla="*/ 430514 h 506956"/>
              <a:gd name="connsiteX3957" fmla="*/ 107770 w 506956"/>
              <a:gd name="connsiteY3957" fmla="*/ 430514 h 506956"/>
              <a:gd name="connsiteX3958" fmla="*/ 111578 w 506956"/>
              <a:gd name="connsiteY3958" fmla="*/ 436499 h 506956"/>
              <a:gd name="connsiteX3959" fmla="*/ 115386 w 506956"/>
              <a:gd name="connsiteY3959" fmla="*/ 430514 h 506956"/>
              <a:gd name="connsiteX3960" fmla="*/ 119548 w 506956"/>
              <a:gd name="connsiteY3960" fmla="*/ 430514 h 506956"/>
              <a:gd name="connsiteX3961" fmla="*/ 113645 w 506956"/>
              <a:gd name="connsiteY3961" fmla="*/ 439708 h 506956"/>
              <a:gd name="connsiteX3962" fmla="*/ 119956 w 506956"/>
              <a:gd name="connsiteY3962" fmla="*/ 449555 h 506956"/>
              <a:gd name="connsiteX3963" fmla="*/ 115794 w 506956"/>
              <a:gd name="connsiteY3963" fmla="*/ 449555 h 506956"/>
              <a:gd name="connsiteX3964" fmla="*/ 111578 w 506956"/>
              <a:gd name="connsiteY3964" fmla="*/ 442863 h 506956"/>
              <a:gd name="connsiteX3965" fmla="*/ 137378 w 506956"/>
              <a:gd name="connsiteY3965" fmla="*/ 442863 h 506956"/>
              <a:gd name="connsiteX3966" fmla="*/ 133162 w 506956"/>
              <a:gd name="connsiteY3966" fmla="*/ 449555 h 506956"/>
              <a:gd name="connsiteX3967" fmla="*/ 129000 w 506956"/>
              <a:gd name="connsiteY3967" fmla="*/ 449555 h 506956"/>
              <a:gd name="connsiteX3968" fmla="*/ 135311 w 506956"/>
              <a:gd name="connsiteY3968" fmla="*/ 439708 h 506956"/>
              <a:gd name="connsiteX3969" fmla="*/ 129408 w 506956"/>
              <a:gd name="connsiteY3969" fmla="*/ 430514 h 506956"/>
              <a:gd name="connsiteX3970" fmla="*/ 133570 w 506956"/>
              <a:gd name="connsiteY3970" fmla="*/ 430514 h 506956"/>
              <a:gd name="connsiteX3971" fmla="*/ 137378 w 506956"/>
              <a:gd name="connsiteY3971" fmla="*/ 436499 h 506956"/>
              <a:gd name="connsiteX3972" fmla="*/ 141186 w 506956"/>
              <a:gd name="connsiteY3972" fmla="*/ 430514 h 506956"/>
              <a:gd name="connsiteX3973" fmla="*/ 145348 w 506956"/>
              <a:gd name="connsiteY3973" fmla="*/ 430514 h 506956"/>
              <a:gd name="connsiteX3974" fmla="*/ 139445 w 506956"/>
              <a:gd name="connsiteY3974" fmla="*/ 439708 h 506956"/>
              <a:gd name="connsiteX3975" fmla="*/ 145756 w 506956"/>
              <a:gd name="connsiteY3975" fmla="*/ 449555 h 506956"/>
              <a:gd name="connsiteX3976" fmla="*/ 141594 w 506956"/>
              <a:gd name="connsiteY3976" fmla="*/ 449555 h 506956"/>
              <a:gd name="connsiteX3977" fmla="*/ 137378 w 506956"/>
              <a:gd name="connsiteY3977" fmla="*/ 442863 h 506956"/>
              <a:gd name="connsiteX3978" fmla="*/ 163178 w 506956"/>
              <a:gd name="connsiteY3978" fmla="*/ 442863 h 506956"/>
              <a:gd name="connsiteX3979" fmla="*/ 158962 w 506956"/>
              <a:gd name="connsiteY3979" fmla="*/ 449555 h 506956"/>
              <a:gd name="connsiteX3980" fmla="*/ 154800 w 506956"/>
              <a:gd name="connsiteY3980" fmla="*/ 449555 h 506956"/>
              <a:gd name="connsiteX3981" fmla="*/ 161111 w 506956"/>
              <a:gd name="connsiteY3981" fmla="*/ 439708 h 506956"/>
              <a:gd name="connsiteX3982" fmla="*/ 155208 w 506956"/>
              <a:gd name="connsiteY3982" fmla="*/ 430514 h 506956"/>
              <a:gd name="connsiteX3983" fmla="*/ 159370 w 506956"/>
              <a:gd name="connsiteY3983" fmla="*/ 430514 h 506956"/>
              <a:gd name="connsiteX3984" fmla="*/ 163178 w 506956"/>
              <a:gd name="connsiteY3984" fmla="*/ 436499 h 506956"/>
              <a:gd name="connsiteX3985" fmla="*/ 166986 w 506956"/>
              <a:gd name="connsiteY3985" fmla="*/ 430514 h 506956"/>
              <a:gd name="connsiteX3986" fmla="*/ 171148 w 506956"/>
              <a:gd name="connsiteY3986" fmla="*/ 430514 h 506956"/>
              <a:gd name="connsiteX3987" fmla="*/ 165245 w 506956"/>
              <a:gd name="connsiteY3987" fmla="*/ 439708 h 506956"/>
              <a:gd name="connsiteX3988" fmla="*/ 171556 w 506956"/>
              <a:gd name="connsiteY3988" fmla="*/ 449555 h 506956"/>
              <a:gd name="connsiteX3989" fmla="*/ 167394 w 506956"/>
              <a:gd name="connsiteY3989" fmla="*/ 449555 h 506956"/>
              <a:gd name="connsiteX3990" fmla="*/ 163178 w 506956"/>
              <a:gd name="connsiteY3990" fmla="*/ 442863 h 506956"/>
              <a:gd name="connsiteX3991" fmla="*/ 188978 w 506956"/>
              <a:gd name="connsiteY3991" fmla="*/ 442863 h 506956"/>
              <a:gd name="connsiteX3992" fmla="*/ 184762 w 506956"/>
              <a:gd name="connsiteY3992" fmla="*/ 449555 h 506956"/>
              <a:gd name="connsiteX3993" fmla="*/ 180601 w 506956"/>
              <a:gd name="connsiteY3993" fmla="*/ 449555 h 506956"/>
              <a:gd name="connsiteX3994" fmla="*/ 186911 w 506956"/>
              <a:gd name="connsiteY3994" fmla="*/ 439708 h 506956"/>
              <a:gd name="connsiteX3995" fmla="*/ 181009 w 506956"/>
              <a:gd name="connsiteY3995" fmla="*/ 430514 h 506956"/>
              <a:gd name="connsiteX3996" fmla="*/ 185170 w 506956"/>
              <a:gd name="connsiteY3996" fmla="*/ 430514 h 506956"/>
              <a:gd name="connsiteX3997" fmla="*/ 188978 w 506956"/>
              <a:gd name="connsiteY3997" fmla="*/ 436499 h 506956"/>
              <a:gd name="connsiteX3998" fmla="*/ 192786 w 506956"/>
              <a:gd name="connsiteY3998" fmla="*/ 430514 h 506956"/>
              <a:gd name="connsiteX3999" fmla="*/ 196948 w 506956"/>
              <a:gd name="connsiteY3999" fmla="*/ 430514 h 506956"/>
              <a:gd name="connsiteX4000" fmla="*/ 191045 w 506956"/>
              <a:gd name="connsiteY4000" fmla="*/ 439708 h 506956"/>
              <a:gd name="connsiteX4001" fmla="*/ 197356 w 506956"/>
              <a:gd name="connsiteY4001" fmla="*/ 449555 h 506956"/>
              <a:gd name="connsiteX4002" fmla="*/ 193194 w 506956"/>
              <a:gd name="connsiteY4002" fmla="*/ 449555 h 506956"/>
              <a:gd name="connsiteX4003" fmla="*/ 188978 w 506956"/>
              <a:gd name="connsiteY4003" fmla="*/ 442863 h 506956"/>
              <a:gd name="connsiteX4004" fmla="*/ 214778 w 506956"/>
              <a:gd name="connsiteY4004" fmla="*/ 442863 h 506956"/>
              <a:gd name="connsiteX4005" fmla="*/ 210562 w 506956"/>
              <a:gd name="connsiteY4005" fmla="*/ 449555 h 506956"/>
              <a:gd name="connsiteX4006" fmla="*/ 206401 w 506956"/>
              <a:gd name="connsiteY4006" fmla="*/ 449555 h 506956"/>
              <a:gd name="connsiteX4007" fmla="*/ 212711 w 506956"/>
              <a:gd name="connsiteY4007" fmla="*/ 439708 h 506956"/>
              <a:gd name="connsiteX4008" fmla="*/ 206809 w 506956"/>
              <a:gd name="connsiteY4008" fmla="*/ 430514 h 506956"/>
              <a:gd name="connsiteX4009" fmla="*/ 210970 w 506956"/>
              <a:gd name="connsiteY4009" fmla="*/ 430514 h 506956"/>
              <a:gd name="connsiteX4010" fmla="*/ 214778 w 506956"/>
              <a:gd name="connsiteY4010" fmla="*/ 436499 h 506956"/>
              <a:gd name="connsiteX4011" fmla="*/ 218586 w 506956"/>
              <a:gd name="connsiteY4011" fmla="*/ 430514 h 506956"/>
              <a:gd name="connsiteX4012" fmla="*/ 222748 w 506956"/>
              <a:gd name="connsiteY4012" fmla="*/ 430514 h 506956"/>
              <a:gd name="connsiteX4013" fmla="*/ 216846 w 506956"/>
              <a:gd name="connsiteY4013" fmla="*/ 439708 h 506956"/>
              <a:gd name="connsiteX4014" fmla="*/ 223156 w 506956"/>
              <a:gd name="connsiteY4014" fmla="*/ 449555 h 506956"/>
              <a:gd name="connsiteX4015" fmla="*/ 218994 w 506956"/>
              <a:gd name="connsiteY4015" fmla="*/ 449555 h 506956"/>
              <a:gd name="connsiteX4016" fmla="*/ 214778 w 506956"/>
              <a:gd name="connsiteY4016" fmla="*/ 442863 h 506956"/>
              <a:gd name="connsiteX4017" fmla="*/ 240578 w 506956"/>
              <a:gd name="connsiteY4017" fmla="*/ 442863 h 506956"/>
              <a:gd name="connsiteX4018" fmla="*/ 236362 w 506956"/>
              <a:gd name="connsiteY4018" fmla="*/ 449555 h 506956"/>
              <a:gd name="connsiteX4019" fmla="*/ 232201 w 506956"/>
              <a:gd name="connsiteY4019" fmla="*/ 449555 h 506956"/>
              <a:gd name="connsiteX4020" fmla="*/ 238511 w 506956"/>
              <a:gd name="connsiteY4020" fmla="*/ 439708 h 506956"/>
              <a:gd name="connsiteX4021" fmla="*/ 232609 w 506956"/>
              <a:gd name="connsiteY4021" fmla="*/ 430514 h 506956"/>
              <a:gd name="connsiteX4022" fmla="*/ 236770 w 506956"/>
              <a:gd name="connsiteY4022" fmla="*/ 430514 h 506956"/>
              <a:gd name="connsiteX4023" fmla="*/ 240578 w 506956"/>
              <a:gd name="connsiteY4023" fmla="*/ 436499 h 506956"/>
              <a:gd name="connsiteX4024" fmla="*/ 244386 w 506956"/>
              <a:gd name="connsiteY4024" fmla="*/ 430514 h 506956"/>
              <a:gd name="connsiteX4025" fmla="*/ 248548 w 506956"/>
              <a:gd name="connsiteY4025" fmla="*/ 430514 h 506956"/>
              <a:gd name="connsiteX4026" fmla="*/ 242646 w 506956"/>
              <a:gd name="connsiteY4026" fmla="*/ 439708 h 506956"/>
              <a:gd name="connsiteX4027" fmla="*/ 248956 w 506956"/>
              <a:gd name="connsiteY4027" fmla="*/ 449555 h 506956"/>
              <a:gd name="connsiteX4028" fmla="*/ 244794 w 506956"/>
              <a:gd name="connsiteY4028" fmla="*/ 449555 h 506956"/>
              <a:gd name="connsiteX4029" fmla="*/ 240578 w 506956"/>
              <a:gd name="connsiteY4029" fmla="*/ 442863 h 506956"/>
              <a:gd name="connsiteX4030" fmla="*/ 266378 w 506956"/>
              <a:gd name="connsiteY4030" fmla="*/ 442863 h 506956"/>
              <a:gd name="connsiteX4031" fmla="*/ 262162 w 506956"/>
              <a:gd name="connsiteY4031" fmla="*/ 449555 h 506956"/>
              <a:gd name="connsiteX4032" fmla="*/ 258001 w 506956"/>
              <a:gd name="connsiteY4032" fmla="*/ 449555 h 506956"/>
              <a:gd name="connsiteX4033" fmla="*/ 264311 w 506956"/>
              <a:gd name="connsiteY4033" fmla="*/ 439708 h 506956"/>
              <a:gd name="connsiteX4034" fmla="*/ 258409 w 506956"/>
              <a:gd name="connsiteY4034" fmla="*/ 430514 h 506956"/>
              <a:gd name="connsiteX4035" fmla="*/ 262570 w 506956"/>
              <a:gd name="connsiteY4035" fmla="*/ 430514 h 506956"/>
              <a:gd name="connsiteX4036" fmla="*/ 266378 w 506956"/>
              <a:gd name="connsiteY4036" fmla="*/ 436499 h 506956"/>
              <a:gd name="connsiteX4037" fmla="*/ 270187 w 506956"/>
              <a:gd name="connsiteY4037" fmla="*/ 430514 h 506956"/>
              <a:gd name="connsiteX4038" fmla="*/ 274348 w 506956"/>
              <a:gd name="connsiteY4038" fmla="*/ 430514 h 506956"/>
              <a:gd name="connsiteX4039" fmla="*/ 268446 w 506956"/>
              <a:gd name="connsiteY4039" fmla="*/ 439708 h 506956"/>
              <a:gd name="connsiteX4040" fmla="*/ 274756 w 506956"/>
              <a:gd name="connsiteY4040" fmla="*/ 449555 h 506956"/>
              <a:gd name="connsiteX4041" fmla="*/ 270595 w 506956"/>
              <a:gd name="connsiteY4041" fmla="*/ 449555 h 506956"/>
              <a:gd name="connsiteX4042" fmla="*/ 266378 w 506956"/>
              <a:gd name="connsiteY4042" fmla="*/ 442863 h 506956"/>
              <a:gd name="connsiteX4043" fmla="*/ 292179 w 506956"/>
              <a:gd name="connsiteY4043" fmla="*/ 442863 h 506956"/>
              <a:gd name="connsiteX4044" fmla="*/ 287962 w 506956"/>
              <a:gd name="connsiteY4044" fmla="*/ 449555 h 506956"/>
              <a:gd name="connsiteX4045" fmla="*/ 283801 w 506956"/>
              <a:gd name="connsiteY4045" fmla="*/ 449555 h 506956"/>
              <a:gd name="connsiteX4046" fmla="*/ 290111 w 506956"/>
              <a:gd name="connsiteY4046" fmla="*/ 439708 h 506956"/>
              <a:gd name="connsiteX4047" fmla="*/ 284209 w 506956"/>
              <a:gd name="connsiteY4047" fmla="*/ 430514 h 506956"/>
              <a:gd name="connsiteX4048" fmla="*/ 288370 w 506956"/>
              <a:gd name="connsiteY4048" fmla="*/ 430514 h 506956"/>
              <a:gd name="connsiteX4049" fmla="*/ 292179 w 506956"/>
              <a:gd name="connsiteY4049" fmla="*/ 436499 h 506956"/>
              <a:gd name="connsiteX4050" fmla="*/ 295987 w 506956"/>
              <a:gd name="connsiteY4050" fmla="*/ 430514 h 506956"/>
              <a:gd name="connsiteX4051" fmla="*/ 300148 w 506956"/>
              <a:gd name="connsiteY4051" fmla="*/ 430514 h 506956"/>
              <a:gd name="connsiteX4052" fmla="*/ 294246 w 506956"/>
              <a:gd name="connsiteY4052" fmla="*/ 439708 h 506956"/>
              <a:gd name="connsiteX4053" fmla="*/ 300556 w 506956"/>
              <a:gd name="connsiteY4053" fmla="*/ 449555 h 506956"/>
              <a:gd name="connsiteX4054" fmla="*/ 296395 w 506956"/>
              <a:gd name="connsiteY4054" fmla="*/ 449555 h 506956"/>
              <a:gd name="connsiteX4055" fmla="*/ 292179 w 506956"/>
              <a:gd name="connsiteY4055" fmla="*/ 442863 h 506956"/>
              <a:gd name="connsiteX4056" fmla="*/ 317979 w 506956"/>
              <a:gd name="connsiteY4056" fmla="*/ 442863 h 506956"/>
              <a:gd name="connsiteX4057" fmla="*/ 313762 w 506956"/>
              <a:gd name="connsiteY4057" fmla="*/ 449555 h 506956"/>
              <a:gd name="connsiteX4058" fmla="*/ 309601 w 506956"/>
              <a:gd name="connsiteY4058" fmla="*/ 449555 h 506956"/>
              <a:gd name="connsiteX4059" fmla="*/ 315911 w 506956"/>
              <a:gd name="connsiteY4059" fmla="*/ 439708 h 506956"/>
              <a:gd name="connsiteX4060" fmla="*/ 310009 w 506956"/>
              <a:gd name="connsiteY4060" fmla="*/ 430514 h 506956"/>
              <a:gd name="connsiteX4061" fmla="*/ 314170 w 506956"/>
              <a:gd name="connsiteY4061" fmla="*/ 430514 h 506956"/>
              <a:gd name="connsiteX4062" fmla="*/ 317979 w 506956"/>
              <a:gd name="connsiteY4062" fmla="*/ 436499 h 506956"/>
              <a:gd name="connsiteX4063" fmla="*/ 321787 w 506956"/>
              <a:gd name="connsiteY4063" fmla="*/ 430514 h 506956"/>
              <a:gd name="connsiteX4064" fmla="*/ 325948 w 506956"/>
              <a:gd name="connsiteY4064" fmla="*/ 430514 h 506956"/>
              <a:gd name="connsiteX4065" fmla="*/ 320046 w 506956"/>
              <a:gd name="connsiteY4065" fmla="*/ 439708 h 506956"/>
              <a:gd name="connsiteX4066" fmla="*/ 326356 w 506956"/>
              <a:gd name="connsiteY4066" fmla="*/ 449555 h 506956"/>
              <a:gd name="connsiteX4067" fmla="*/ 322195 w 506956"/>
              <a:gd name="connsiteY4067" fmla="*/ 449555 h 506956"/>
              <a:gd name="connsiteX4068" fmla="*/ 317979 w 506956"/>
              <a:gd name="connsiteY4068" fmla="*/ 442863 h 506956"/>
              <a:gd name="connsiteX4069" fmla="*/ 343779 w 506956"/>
              <a:gd name="connsiteY4069" fmla="*/ 442863 h 506956"/>
              <a:gd name="connsiteX4070" fmla="*/ 339563 w 506956"/>
              <a:gd name="connsiteY4070" fmla="*/ 449555 h 506956"/>
              <a:gd name="connsiteX4071" fmla="*/ 335401 w 506956"/>
              <a:gd name="connsiteY4071" fmla="*/ 449555 h 506956"/>
              <a:gd name="connsiteX4072" fmla="*/ 341711 w 506956"/>
              <a:gd name="connsiteY4072" fmla="*/ 439708 h 506956"/>
              <a:gd name="connsiteX4073" fmla="*/ 335809 w 506956"/>
              <a:gd name="connsiteY4073" fmla="*/ 430514 h 506956"/>
              <a:gd name="connsiteX4074" fmla="*/ 339971 w 506956"/>
              <a:gd name="connsiteY4074" fmla="*/ 430514 h 506956"/>
              <a:gd name="connsiteX4075" fmla="*/ 343779 w 506956"/>
              <a:gd name="connsiteY4075" fmla="*/ 436499 h 506956"/>
              <a:gd name="connsiteX4076" fmla="*/ 347587 w 506956"/>
              <a:gd name="connsiteY4076" fmla="*/ 430514 h 506956"/>
              <a:gd name="connsiteX4077" fmla="*/ 351748 w 506956"/>
              <a:gd name="connsiteY4077" fmla="*/ 430514 h 506956"/>
              <a:gd name="connsiteX4078" fmla="*/ 345846 w 506956"/>
              <a:gd name="connsiteY4078" fmla="*/ 439708 h 506956"/>
              <a:gd name="connsiteX4079" fmla="*/ 352156 w 506956"/>
              <a:gd name="connsiteY4079" fmla="*/ 449555 h 506956"/>
              <a:gd name="connsiteX4080" fmla="*/ 347995 w 506956"/>
              <a:gd name="connsiteY4080" fmla="*/ 449555 h 506956"/>
              <a:gd name="connsiteX4081" fmla="*/ 343779 w 506956"/>
              <a:gd name="connsiteY4081" fmla="*/ 442863 h 506956"/>
              <a:gd name="connsiteX4082" fmla="*/ 369579 w 506956"/>
              <a:gd name="connsiteY4082" fmla="*/ 442863 h 506956"/>
              <a:gd name="connsiteX4083" fmla="*/ 365363 w 506956"/>
              <a:gd name="connsiteY4083" fmla="*/ 449555 h 506956"/>
              <a:gd name="connsiteX4084" fmla="*/ 361201 w 506956"/>
              <a:gd name="connsiteY4084" fmla="*/ 449555 h 506956"/>
              <a:gd name="connsiteX4085" fmla="*/ 367511 w 506956"/>
              <a:gd name="connsiteY4085" fmla="*/ 439708 h 506956"/>
              <a:gd name="connsiteX4086" fmla="*/ 361609 w 506956"/>
              <a:gd name="connsiteY4086" fmla="*/ 430514 h 506956"/>
              <a:gd name="connsiteX4087" fmla="*/ 365771 w 506956"/>
              <a:gd name="connsiteY4087" fmla="*/ 430514 h 506956"/>
              <a:gd name="connsiteX4088" fmla="*/ 369579 w 506956"/>
              <a:gd name="connsiteY4088" fmla="*/ 436499 h 506956"/>
              <a:gd name="connsiteX4089" fmla="*/ 373387 w 506956"/>
              <a:gd name="connsiteY4089" fmla="*/ 430514 h 506956"/>
              <a:gd name="connsiteX4090" fmla="*/ 377548 w 506956"/>
              <a:gd name="connsiteY4090" fmla="*/ 430514 h 506956"/>
              <a:gd name="connsiteX4091" fmla="*/ 371646 w 506956"/>
              <a:gd name="connsiteY4091" fmla="*/ 439708 h 506956"/>
              <a:gd name="connsiteX4092" fmla="*/ 377956 w 506956"/>
              <a:gd name="connsiteY4092" fmla="*/ 449555 h 506956"/>
              <a:gd name="connsiteX4093" fmla="*/ 373795 w 506956"/>
              <a:gd name="connsiteY4093" fmla="*/ 449555 h 506956"/>
              <a:gd name="connsiteX4094" fmla="*/ 369579 w 506956"/>
              <a:gd name="connsiteY4094" fmla="*/ 442863 h 506956"/>
              <a:gd name="connsiteX4095" fmla="*/ 395379 w 506956"/>
              <a:gd name="connsiteY4095" fmla="*/ 442863 h 506956"/>
              <a:gd name="connsiteX4096" fmla="*/ 391163 w 506956"/>
              <a:gd name="connsiteY4096" fmla="*/ 449555 h 506956"/>
              <a:gd name="connsiteX4097" fmla="*/ 387001 w 506956"/>
              <a:gd name="connsiteY4097" fmla="*/ 449555 h 506956"/>
              <a:gd name="connsiteX4098" fmla="*/ 393312 w 506956"/>
              <a:gd name="connsiteY4098" fmla="*/ 439708 h 506956"/>
              <a:gd name="connsiteX4099" fmla="*/ 387409 w 506956"/>
              <a:gd name="connsiteY4099" fmla="*/ 430514 h 506956"/>
              <a:gd name="connsiteX4100" fmla="*/ 391571 w 506956"/>
              <a:gd name="connsiteY4100" fmla="*/ 430514 h 506956"/>
              <a:gd name="connsiteX4101" fmla="*/ 395379 w 506956"/>
              <a:gd name="connsiteY4101" fmla="*/ 436499 h 506956"/>
              <a:gd name="connsiteX4102" fmla="*/ 399187 w 506956"/>
              <a:gd name="connsiteY4102" fmla="*/ 430514 h 506956"/>
              <a:gd name="connsiteX4103" fmla="*/ 403348 w 506956"/>
              <a:gd name="connsiteY4103" fmla="*/ 430514 h 506956"/>
              <a:gd name="connsiteX4104" fmla="*/ 397446 w 506956"/>
              <a:gd name="connsiteY4104" fmla="*/ 439708 h 506956"/>
              <a:gd name="connsiteX4105" fmla="*/ 403756 w 506956"/>
              <a:gd name="connsiteY4105" fmla="*/ 449555 h 506956"/>
              <a:gd name="connsiteX4106" fmla="*/ 399595 w 506956"/>
              <a:gd name="connsiteY4106" fmla="*/ 449555 h 506956"/>
              <a:gd name="connsiteX4107" fmla="*/ 395379 w 506956"/>
              <a:gd name="connsiteY4107" fmla="*/ 442863 h 506956"/>
              <a:gd name="connsiteX4108" fmla="*/ 421179 w 506956"/>
              <a:gd name="connsiteY4108" fmla="*/ 442863 h 506956"/>
              <a:gd name="connsiteX4109" fmla="*/ 416963 w 506956"/>
              <a:gd name="connsiteY4109" fmla="*/ 449555 h 506956"/>
              <a:gd name="connsiteX4110" fmla="*/ 412801 w 506956"/>
              <a:gd name="connsiteY4110" fmla="*/ 449555 h 506956"/>
              <a:gd name="connsiteX4111" fmla="*/ 419112 w 506956"/>
              <a:gd name="connsiteY4111" fmla="*/ 439708 h 506956"/>
              <a:gd name="connsiteX4112" fmla="*/ 413209 w 506956"/>
              <a:gd name="connsiteY4112" fmla="*/ 430514 h 506956"/>
              <a:gd name="connsiteX4113" fmla="*/ 417371 w 506956"/>
              <a:gd name="connsiteY4113" fmla="*/ 430514 h 506956"/>
              <a:gd name="connsiteX4114" fmla="*/ 421179 w 506956"/>
              <a:gd name="connsiteY4114" fmla="*/ 436499 h 506956"/>
              <a:gd name="connsiteX4115" fmla="*/ 424987 w 506956"/>
              <a:gd name="connsiteY4115" fmla="*/ 430514 h 506956"/>
              <a:gd name="connsiteX4116" fmla="*/ 429149 w 506956"/>
              <a:gd name="connsiteY4116" fmla="*/ 430514 h 506956"/>
              <a:gd name="connsiteX4117" fmla="*/ 423246 w 506956"/>
              <a:gd name="connsiteY4117" fmla="*/ 439708 h 506956"/>
              <a:gd name="connsiteX4118" fmla="*/ 429557 w 506956"/>
              <a:gd name="connsiteY4118" fmla="*/ 449555 h 506956"/>
              <a:gd name="connsiteX4119" fmla="*/ 425395 w 506956"/>
              <a:gd name="connsiteY4119" fmla="*/ 449555 h 506956"/>
              <a:gd name="connsiteX4120" fmla="*/ 421179 w 506956"/>
              <a:gd name="connsiteY4120" fmla="*/ 442863 h 506956"/>
              <a:gd name="connsiteX4121" fmla="*/ 446979 w 506956"/>
              <a:gd name="connsiteY4121" fmla="*/ 442863 h 506956"/>
              <a:gd name="connsiteX4122" fmla="*/ 442763 w 506956"/>
              <a:gd name="connsiteY4122" fmla="*/ 449555 h 506956"/>
              <a:gd name="connsiteX4123" fmla="*/ 438601 w 506956"/>
              <a:gd name="connsiteY4123" fmla="*/ 449555 h 506956"/>
              <a:gd name="connsiteX4124" fmla="*/ 444912 w 506956"/>
              <a:gd name="connsiteY4124" fmla="*/ 439708 h 506956"/>
              <a:gd name="connsiteX4125" fmla="*/ 439009 w 506956"/>
              <a:gd name="connsiteY4125" fmla="*/ 430514 h 506956"/>
              <a:gd name="connsiteX4126" fmla="*/ 443171 w 506956"/>
              <a:gd name="connsiteY4126" fmla="*/ 430514 h 506956"/>
              <a:gd name="connsiteX4127" fmla="*/ 446979 w 506956"/>
              <a:gd name="connsiteY4127" fmla="*/ 436499 h 506956"/>
              <a:gd name="connsiteX4128" fmla="*/ 450787 w 506956"/>
              <a:gd name="connsiteY4128" fmla="*/ 430514 h 506956"/>
              <a:gd name="connsiteX4129" fmla="*/ 454949 w 506956"/>
              <a:gd name="connsiteY4129" fmla="*/ 430514 h 506956"/>
              <a:gd name="connsiteX4130" fmla="*/ 449046 w 506956"/>
              <a:gd name="connsiteY4130" fmla="*/ 439708 h 506956"/>
              <a:gd name="connsiteX4131" fmla="*/ 455357 w 506956"/>
              <a:gd name="connsiteY4131" fmla="*/ 449555 h 506956"/>
              <a:gd name="connsiteX4132" fmla="*/ 451195 w 506956"/>
              <a:gd name="connsiteY4132" fmla="*/ 449555 h 506956"/>
              <a:gd name="connsiteX4133" fmla="*/ 446979 w 506956"/>
              <a:gd name="connsiteY4133" fmla="*/ 442863 h 506956"/>
              <a:gd name="connsiteX4134" fmla="*/ 472779 w 506956"/>
              <a:gd name="connsiteY4134" fmla="*/ 442863 h 506956"/>
              <a:gd name="connsiteX4135" fmla="*/ 468563 w 506956"/>
              <a:gd name="connsiteY4135" fmla="*/ 449555 h 506956"/>
              <a:gd name="connsiteX4136" fmla="*/ 464401 w 506956"/>
              <a:gd name="connsiteY4136" fmla="*/ 449555 h 506956"/>
              <a:gd name="connsiteX4137" fmla="*/ 470712 w 506956"/>
              <a:gd name="connsiteY4137" fmla="*/ 439708 h 506956"/>
              <a:gd name="connsiteX4138" fmla="*/ 464809 w 506956"/>
              <a:gd name="connsiteY4138" fmla="*/ 430514 h 506956"/>
              <a:gd name="connsiteX4139" fmla="*/ 468971 w 506956"/>
              <a:gd name="connsiteY4139" fmla="*/ 430514 h 506956"/>
              <a:gd name="connsiteX4140" fmla="*/ 472779 w 506956"/>
              <a:gd name="connsiteY4140" fmla="*/ 436499 h 506956"/>
              <a:gd name="connsiteX4141" fmla="*/ 476587 w 506956"/>
              <a:gd name="connsiteY4141" fmla="*/ 430514 h 506956"/>
              <a:gd name="connsiteX4142" fmla="*/ 480749 w 506956"/>
              <a:gd name="connsiteY4142" fmla="*/ 430514 h 506956"/>
              <a:gd name="connsiteX4143" fmla="*/ 474846 w 506956"/>
              <a:gd name="connsiteY4143" fmla="*/ 439708 h 506956"/>
              <a:gd name="connsiteX4144" fmla="*/ 481157 w 506956"/>
              <a:gd name="connsiteY4144" fmla="*/ 449555 h 506956"/>
              <a:gd name="connsiteX4145" fmla="*/ 476995 w 506956"/>
              <a:gd name="connsiteY4145" fmla="*/ 449555 h 506956"/>
              <a:gd name="connsiteX4146" fmla="*/ 472779 w 506956"/>
              <a:gd name="connsiteY4146" fmla="*/ 442863 h 506956"/>
              <a:gd name="connsiteX4147" fmla="*/ 498579 w 506956"/>
              <a:gd name="connsiteY4147" fmla="*/ 442863 h 506956"/>
              <a:gd name="connsiteX4148" fmla="*/ 494363 w 506956"/>
              <a:gd name="connsiteY4148" fmla="*/ 449555 h 506956"/>
              <a:gd name="connsiteX4149" fmla="*/ 490201 w 506956"/>
              <a:gd name="connsiteY4149" fmla="*/ 449555 h 506956"/>
              <a:gd name="connsiteX4150" fmla="*/ 496512 w 506956"/>
              <a:gd name="connsiteY4150" fmla="*/ 439708 h 506956"/>
              <a:gd name="connsiteX4151" fmla="*/ 490609 w 506956"/>
              <a:gd name="connsiteY4151" fmla="*/ 430514 h 506956"/>
              <a:gd name="connsiteX4152" fmla="*/ 494771 w 506956"/>
              <a:gd name="connsiteY4152" fmla="*/ 430514 h 506956"/>
              <a:gd name="connsiteX4153" fmla="*/ 498579 w 506956"/>
              <a:gd name="connsiteY4153" fmla="*/ 436499 h 506956"/>
              <a:gd name="connsiteX4154" fmla="*/ 502387 w 506956"/>
              <a:gd name="connsiteY4154" fmla="*/ 430514 h 506956"/>
              <a:gd name="connsiteX4155" fmla="*/ 506549 w 506956"/>
              <a:gd name="connsiteY4155" fmla="*/ 430514 h 506956"/>
              <a:gd name="connsiteX4156" fmla="*/ 500646 w 506956"/>
              <a:gd name="connsiteY4156" fmla="*/ 439708 h 506956"/>
              <a:gd name="connsiteX4157" fmla="*/ 506957 w 506956"/>
              <a:gd name="connsiteY4157" fmla="*/ 449555 h 506956"/>
              <a:gd name="connsiteX4158" fmla="*/ 502795 w 506956"/>
              <a:gd name="connsiteY4158" fmla="*/ 449555 h 506956"/>
              <a:gd name="connsiteX4159" fmla="*/ 498579 w 506956"/>
              <a:gd name="connsiteY4159" fmla="*/ 442863 h 506956"/>
              <a:gd name="connsiteX4160" fmla="*/ 8378 w 506956"/>
              <a:gd name="connsiteY4160" fmla="*/ 471565 h 506956"/>
              <a:gd name="connsiteX4161" fmla="*/ 4162 w 506956"/>
              <a:gd name="connsiteY4161" fmla="*/ 478256 h 506956"/>
              <a:gd name="connsiteX4162" fmla="*/ 0 w 506956"/>
              <a:gd name="connsiteY4162" fmla="*/ 478256 h 506956"/>
              <a:gd name="connsiteX4163" fmla="*/ 6310 w 506956"/>
              <a:gd name="connsiteY4163" fmla="*/ 468409 h 506956"/>
              <a:gd name="connsiteX4164" fmla="*/ 408 w 506956"/>
              <a:gd name="connsiteY4164" fmla="*/ 459215 h 506956"/>
              <a:gd name="connsiteX4165" fmla="*/ 4570 w 506956"/>
              <a:gd name="connsiteY4165" fmla="*/ 459215 h 506956"/>
              <a:gd name="connsiteX4166" fmla="*/ 8378 w 506956"/>
              <a:gd name="connsiteY4166" fmla="*/ 465200 h 506956"/>
              <a:gd name="connsiteX4167" fmla="*/ 12186 w 506956"/>
              <a:gd name="connsiteY4167" fmla="*/ 459215 h 506956"/>
              <a:gd name="connsiteX4168" fmla="*/ 16347 w 506956"/>
              <a:gd name="connsiteY4168" fmla="*/ 459215 h 506956"/>
              <a:gd name="connsiteX4169" fmla="*/ 10445 w 506956"/>
              <a:gd name="connsiteY4169" fmla="*/ 468409 h 506956"/>
              <a:gd name="connsiteX4170" fmla="*/ 16755 w 506956"/>
              <a:gd name="connsiteY4170" fmla="*/ 478256 h 506956"/>
              <a:gd name="connsiteX4171" fmla="*/ 12594 w 506956"/>
              <a:gd name="connsiteY4171" fmla="*/ 478256 h 506956"/>
              <a:gd name="connsiteX4172" fmla="*/ 8378 w 506956"/>
              <a:gd name="connsiteY4172" fmla="*/ 471565 h 506956"/>
              <a:gd name="connsiteX4173" fmla="*/ 34178 w 506956"/>
              <a:gd name="connsiteY4173" fmla="*/ 471565 h 506956"/>
              <a:gd name="connsiteX4174" fmla="*/ 29962 w 506956"/>
              <a:gd name="connsiteY4174" fmla="*/ 478256 h 506956"/>
              <a:gd name="connsiteX4175" fmla="*/ 25800 w 506956"/>
              <a:gd name="connsiteY4175" fmla="*/ 478256 h 506956"/>
              <a:gd name="connsiteX4176" fmla="*/ 32110 w 506956"/>
              <a:gd name="connsiteY4176" fmla="*/ 468409 h 506956"/>
              <a:gd name="connsiteX4177" fmla="*/ 26208 w 506956"/>
              <a:gd name="connsiteY4177" fmla="*/ 459215 h 506956"/>
              <a:gd name="connsiteX4178" fmla="*/ 30370 w 506956"/>
              <a:gd name="connsiteY4178" fmla="*/ 459215 h 506956"/>
              <a:gd name="connsiteX4179" fmla="*/ 34178 w 506956"/>
              <a:gd name="connsiteY4179" fmla="*/ 465200 h 506956"/>
              <a:gd name="connsiteX4180" fmla="*/ 37986 w 506956"/>
              <a:gd name="connsiteY4180" fmla="*/ 459215 h 506956"/>
              <a:gd name="connsiteX4181" fmla="*/ 42147 w 506956"/>
              <a:gd name="connsiteY4181" fmla="*/ 459215 h 506956"/>
              <a:gd name="connsiteX4182" fmla="*/ 36245 w 506956"/>
              <a:gd name="connsiteY4182" fmla="*/ 468409 h 506956"/>
              <a:gd name="connsiteX4183" fmla="*/ 42555 w 506956"/>
              <a:gd name="connsiteY4183" fmla="*/ 478256 h 506956"/>
              <a:gd name="connsiteX4184" fmla="*/ 38394 w 506956"/>
              <a:gd name="connsiteY4184" fmla="*/ 478256 h 506956"/>
              <a:gd name="connsiteX4185" fmla="*/ 34178 w 506956"/>
              <a:gd name="connsiteY4185" fmla="*/ 471565 h 506956"/>
              <a:gd name="connsiteX4186" fmla="*/ 59978 w 506956"/>
              <a:gd name="connsiteY4186" fmla="*/ 471565 h 506956"/>
              <a:gd name="connsiteX4187" fmla="*/ 55762 w 506956"/>
              <a:gd name="connsiteY4187" fmla="*/ 478256 h 506956"/>
              <a:gd name="connsiteX4188" fmla="*/ 51600 w 506956"/>
              <a:gd name="connsiteY4188" fmla="*/ 478256 h 506956"/>
              <a:gd name="connsiteX4189" fmla="*/ 57911 w 506956"/>
              <a:gd name="connsiteY4189" fmla="*/ 468409 h 506956"/>
              <a:gd name="connsiteX4190" fmla="*/ 52008 w 506956"/>
              <a:gd name="connsiteY4190" fmla="*/ 459215 h 506956"/>
              <a:gd name="connsiteX4191" fmla="*/ 56170 w 506956"/>
              <a:gd name="connsiteY4191" fmla="*/ 459215 h 506956"/>
              <a:gd name="connsiteX4192" fmla="*/ 59978 w 506956"/>
              <a:gd name="connsiteY4192" fmla="*/ 465200 h 506956"/>
              <a:gd name="connsiteX4193" fmla="*/ 63786 w 506956"/>
              <a:gd name="connsiteY4193" fmla="*/ 459215 h 506956"/>
              <a:gd name="connsiteX4194" fmla="*/ 67948 w 506956"/>
              <a:gd name="connsiteY4194" fmla="*/ 459215 h 506956"/>
              <a:gd name="connsiteX4195" fmla="*/ 62045 w 506956"/>
              <a:gd name="connsiteY4195" fmla="*/ 468409 h 506956"/>
              <a:gd name="connsiteX4196" fmla="*/ 68356 w 506956"/>
              <a:gd name="connsiteY4196" fmla="*/ 478256 h 506956"/>
              <a:gd name="connsiteX4197" fmla="*/ 64194 w 506956"/>
              <a:gd name="connsiteY4197" fmla="*/ 478256 h 506956"/>
              <a:gd name="connsiteX4198" fmla="*/ 59978 w 506956"/>
              <a:gd name="connsiteY4198" fmla="*/ 471565 h 506956"/>
              <a:gd name="connsiteX4199" fmla="*/ 85778 w 506956"/>
              <a:gd name="connsiteY4199" fmla="*/ 471565 h 506956"/>
              <a:gd name="connsiteX4200" fmla="*/ 81562 w 506956"/>
              <a:gd name="connsiteY4200" fmla="*/ 478256 h 506956"/>
              <a:gd name="connsiteX4201" fmla="*/ 77400 w 506956"/>
              <a:gd name="connsiteY4201" fmla="*/ 478256 h 506956"/>
              <a:gd name="connsiteX4202" fmla="*/ 83711 w 506956"/>
              <a:gd name="connsiteY4202" fmla="*/ 468409 h 506956"/>
              <a:gd name="connsiteX4203" fmla="*/ 77808 w 506956"/>
              <a:gd name="connsiteY4203" fmla="*/ 459215 h 506956"/>
              <a:gd name="connsiteX4204" fmla="*/ 81970 w 506956"/>
              <a:gd name="connsiteY4204" fmla="*/ 459215 h 506956"/>
              <a:gd name="connsiteX4205" fmla="*/ 85778 w 506956"/>
              <a:gd name="connsiteY4205" fmla="*/ 465200 h 506956"/>
              <a:gd name="connsiteX4206" fmla="*/ 89586 w 506956"/>
              <a:gd name="connsiteY4206" fmla="*/ 459215 h 506956"/>
              <a:gd name="connsiteX4207" fmla="*/ 93748 w 506956"/>
              <a:gd name="connsiteY4207" fmla="*/ 459215 h 506956"/>
              <a:gd name="connsiteX4208" fmla="*/ 87845 w 506956"/>
              <a:gd name="connsiteY4208" fmla="*/ 468409 h 506956"/>
              <a:gd name="connsiteX4209" fmla="*/ 94156 w 506956"/>
              <a:gd name="connsiteY4209" fmla="*/ 478256 h 506956"/>
              <a:gd name="connsiteX4210" fmla="*/ 89994 w 506956"/>
              <a:gd name="connsiteY4210" fmla="*/ 478256 h 506956"/>
              <a:gd name="connsiteX4211" fmla="*/ 85778 w 506956"/>
              <a:gd name="connsiteY4211" fmla="*/ 471565 h 506956"/>
              <a:gd name="connsiteX4212" fmla="*/ 111578 w 506956"/>
              <a:gd name="connsiteY4212" fmla="*/ 471565 h 506956"/>
              <a:gd name="connsiteX4213" fmla="*/ 107362 w 506956"/>
              <a:gd name="connsiteY4213" fmla="*/ 478256 h 506956"/>
              <a:gd name="connsiteX4214" fmla="*/ 103200 w 506956"/>
              <a:gd name="connsiteY4214" fmla="*/ 478256 h 506956"/>
              <a:gd name="connsiteX4215" fmla="*/ 109511 w 506956"/>
              <a:gd name="connsiteY4215" fmla="*/ 468409 h 506956"/>
              <a:gd name="connsiteX4216" fmla="*/ 103608 w 506956"/>
              <a:gd name="connsiteY4216" fmla="*/ 459215 h 506956"/>
              <a:gd name="connsiteX4217" fmla="*/ 107770 w 506956"/>
              <a:gd name="connsiteY4217" fmla="*/ 459215 h 506956"/>
              <a:gd name="connsiteX4218" fmla="*/ 111578 w 506956"/>
              <a:gd name="connsiteY4218" fmla="*/ 465200 h 506956"/>
              <a:gd name="connsiteX4219" fmla="*/ 115386 w 506956"/>
              <a:gd name="connsiteY4219" fmla="*/ 459215 h 506956"/>
              <a:gd name="connsiteX4220" fmla="*/ 119548 w 506956"/>
              <a:gd name="connsiteY4220" fmla="*/ 459215 h 506956"/>
              <a:gd name="connsiteX4221" fmla="*/ 113645 w 506956"/>
              <a:gd name="connsiteY4221" fmla="*/ 468409 h 506956"/>
              <a:gd name="connsiteX4222" fmla="*/ 119956 w 506956"/>
              <a:gd name="connsiteY4222" fmla="*/ 478256 h 506956"/>
              <a:gd name="connsiteX4223" fmla="*/ 115794 w 506956"/>
              <a:gd name="connsiteY4223" fmla="*/ 478256 h 506956"/>
              <a:gd name="connsiteX4224" fmla="*/ 111578 w 506956"/>
              <a:gd name="connsiteY4224" fmla="*/ 471565 h 506956"/>
              <a:gd name="connsiteX4225" fmla="*/ 137378 w 506956"/>
              <a:gd name="connsiteY4225" fmla="*/ 471565 h 506956"/>
              <a:gd name="connsiteX4226" fmla="*/ 133162 w 506956"/>
              <a:gd name="connsiteY4226" fmla="*/ 478256 h 506956"/>
              <a:gd name="connsiteX4227" fmla="*/ 129000 w 506956"/>
              <a:gd name="connsiteY4227" fmla="*/ 478256 h 506956"/>
              <a:gd name="connsiteX4228" fmla="*/ 135311 w 506956"/>
              <a:gd name="connsiteY4228" fmla="*/ 468409 h 506956"/>
              <a:gd name="connsiteX4229" fmla="*/ 129408 w 506956"/>
              <a:gd name="connsiteY4229" fmla="*/ 459215 h 506956"/>
              <a:gd name="connsiteX4230" fmla="*/ 133570 w 506956"/>
              <a:gd name="connsiteY4230" fmla="*/ 459215 h 506956"/>
              <a:gd name="connsiteX4231" fmla="*/ 137378 w 506956"/>
              <a:gd name="connsiteY4231" fmla="*/ 465200 h 506956"/>
              <a:gd name="connsiteX4232" fmla="*/ 141186 w 506956"/>
              <a:gd name="connsiteY4232" fmla="*/ 459215 h 506956"/>
              <a:gd name="connsiteX4233" fmla="*/ 145348 w 506956"/>
              <a:gd name="connsiteY4233" fmla="*/ 459215 h 506956"/>
              <a:gd name="connsiteX4234" fmla="*/ 139445 w 506956"/>
              <a:gd name="connsiteY4234" fmla="*/ 468409 h 506956"/>
              <a:gd name="connsiteX4235" fmla="*/ 145756 w 506956"/>
              <a:gd name="connsiteY4235" fmla="*/ 478256 h 506956"/>
              <a:gd name="connsiteX4236" fmla="*/ 141594 w 506956"/>
              <a:gd name="connsiteY4236" fmla="*/ 478256 h 506956"/>
              <a:gd name="connsiteX4237" fmla="*/ 137378 w 506956"/>
              <a:gd name="connsiteY4237" fmla="*/ 471565 h 506956"/>
              <a:gd name="connsiteX4238" fmla="*/ 163178 w 506956"/>
              <a:gd name="connsiteY4238" fmla="*/ 471565 h 506956"/>
              <a:gd name="connsiteX4239" fmla="*/ 158962 w 506956"/>
              <a:gd name="connsiteY4239" fmla="*/ 478256 h 506956"/>
              <a:gd name="connsiteX4240" fmla="*/ 154800 w 506956"/>
              <a:gd name="connsiteY4240" fmla="*/ 478256 h 506956"/>
              <a:gd name="connsiteX4241" fmla="*/ 161111 w 506956"/>
              <a:gd name="connsiteY4241" fmla="*/ 468409 h 506956"/>
              <a:gd name="connsiteX4242" fmla="*/ 155208 w 506956"/>
              <a:gd name="connsiteY4242" fmla="*/ 459215 h 506956"/>
              <a:gd name="connsiteX4243" fmla="*/ 159370 w 506956"/>
              <a:gd name="connsiteY4243" fmla="*/ 459215 h 506956"/>
              <a:gd name="connsiteX4244" fmla="*/ 163178 w 506956"/>
              <a:gd name="connsiteY4244" fmla="*/ 465200 h 506956"/>
              <a:gd name="connsiteX4245" fmla="*/ 166986 w 506956"/>
              <a:gd name="connsiteY4245" fmla="*/ 459215 h 506956"/>
              <a:gd name="connsiteX4246" fmla="*/ 171148 w 506956"/>
              <a:gd name="connsiteY4246" fmla="*/ 459215 h 506956"/>
              <a:gd name="connsiteX4247" fmla="*/ 165245 w 506956"/>
              <a:gd name="connsiteY4247" fmla="*/ 468409 h 506956"/>
              <a:gd name="connsiteX4248" fmla="*/ 171556 w 506956"/>
              <a:gd name="connsiteY4248" fmla="*/ 478256 h 506956"/>
              <a:gd name="connsiteX4249" fmla="*/ 167394 w 506956"/>
              <a:gd name="connsiteY4249" fmla="*/ 478256 h 506956"/>
              <a:gd name="connsiteX4250" fmla="*/ 163178 w 506956"/>
              <a:gd name="connsiteY4250" fmla="*/ 471565 h 506956"/>
              <a:gd name="connsiteX4251" fmla="*/ 188978 w 506956"/>
              <a:gd name="connsiteY4251" fmla="*/ 471565 h 506956"/>
              <a:gd name="connsiteX4252" fmla="*/ 184762 w 506956"/>
              <a:gd name="connsiteY4252" fmla="*/ 478256 h 506956"/>
              <a:gd name="connsiteX4253" fmla="*/ 180601 w 506956"/>
              <a:gd name="connsiteY4253" fmla="*/ 478256 h 506956"/>
              <a:gd name="connsiteX4254" fmla="*/ 186911 w 506956"/>
              <a:gd name="connsiteY4254" fmla="*/ 468409 h 506956"/>
              <a:gd name="connsiteX4255" fmla="*/ 181009 w 506956"/>
              <a:gd name="connsiteY4255" fmla="*/ 459215 h 506956"/>
              <a:gd name="connsiteX4256" fmla="*/ 185170 w 506956"/>
              <a:gd name="connsiteY4256" fmla="*/ 459215 h 506956"/>
              <a:gd name="connsiteX4257" fmla="*/ 188978 w 506956"/>
              <a:gd name="connsiteY4257" fmla="*/ 465200 h 506956"/>
              <a:gd name="connsiteX4258" fmla="*/ 192786 w 506956"/>
              <a:gd name="connsiteY4258" fmla="*/ 459215 h 506956"/>
              <a:gd name="connsiteX4259" fmla="*/ 196948 w 506956"/>
              <a:gd name="connsiteY4259" fmla="*/ 459215 h 506956"/>
              <a:gd name="connsiteX4260" fmla="*/ 191045 w 506956"/>
              <a:gd name="connsiteY4260" fmla="*/ 468409 h 506956"/>
              <a:gd name="connsiteX4261" fmla="*/ 197356 w 506956"/>
              <a:gd name="connsiteY4261" fmla="*/ 478256 h 506956"/>
              <a:gd name="connsiteX4262" fmla="*/ 193194 w 506956"/>
              <a:gd name="connsiteY4262" fmla="*/ 478256 h 506956"/>
              <a:gd name="connsiteX4263" fmla="*/ 188978 w 506956"/>
              <a:gd name="connsiteY4263" fmla="*/ 471565 h 506956"/>
              <a:gd name="connsiteX4264" fmla="*/ 214778 w 506956"/>
              <a:gd name="connsiteY4264" fmla="*/ 471565 h 506956"/>
              <a:gd name="connsiteX4265" fmla="*/ 210562 w 506956"/>
              <a:gd name="connsiteY4265" fmla="*/ 478256 h 506956"/>
              <a:gd name="connsiteX4266" fmla="*/ 206401 w 506956"/>
              <a:gd name="connsiteY4266" fmla="*/ 478256 h 506956"/>
              <a:gd name="connsiteX4267" fmla="*/ 212711 w 506956"/>
              <a:gd name="connsiteY4267" fmla="*/ 468409 h 506956"/>
              <a:gd name="connsiteX4268" fmla="*/ 206809 w 506956"/>
              <a:gd name="connsiteY4268" fmla="*/ 459215 h 506956"/>
              <a:gd name="connsiteX4269" fmla="*/ 210970 w 506956"/>
              <a:gd name="connsiteY4269" fmla="*/ 459215 h 506956"/>
              <a:gd name="connsiteX4270" fmla="*/ 214778 w 506956"/>
              <a:gd name="connsiteY4270" fmla="*/ 465200 h 506956"/>
              <a:gd name="connsiteX4271" fmla="*/ 218586 w 506956"/>
              <a:gd name="connsiteY4271" fmla="*/ 459215 h 506956"/>
              <a:gd name="connsiteX4272" fmla="*/ 222748 w 506956"/>
              <a:gd name="connsiteY4272" fmla="*/ 459215 h 506956"/>
              <a:gd name="connsiteX4273" fmla="*/ 216846 w 506956"/>
              <a:gd name="connsiteY4273" fmla="*/ 468409 h 506956"/>
              <a:gd name="connsiteX4274" fmla="*/ 223156 w 506956"/>
              <a:gd name="connsiteY4274" fmla="*/ 478256 h 506956"/>
              <a:gd name="connsiteX4275" fmla="*/ 218994 w 506956"/>
              <a:gd name="connsiteY4275" fmla="*/ 478256 h 506956"/>
              <a:gd name="connsiteX4276" fmla="*/ 214778 w 506956"/>
              <a:gd name="connsiteY4276" fmla="*/ 471565 h 506956"/>
              <a:gd name="connsiteX4277" fmla="*/ 240578 w 506956"/>
              <a:gd name="connsiteY4277" fmla="*/ 471565 h 506956"/>
              <a:gd name="connsiteX4278" fmla="*/ 236362 w 506956"/>
              <a:gd name="connsiteY4278" fmla="*/ 478256 h 506956"/>
              <a:gd name="connsiteX4279" fmla="*/ 232201 w 506956"/>
              <a:gd name="connsiteY4279" fmla="*/ 478256 h 506956"/>
              <a:gd name="connsiteX4280" fmla="*/ 238511 w 506956"/>
              <a:gd name="connsiteY4280" fmla="*/ 468409 h 506956"/>
              <a:gd name="connsiteX4281" fmla="*/ 232609 w 506956"/>
              <a:gd name="connsiteY4281" fmla="*/ 459215 h 506956"/>
              <a:gd name="connsiteX4282" fmla="*/ 236770 w 506956"/>
              <a:gd name="connsiteY4282" fmla="*/ 459215 h 506956"/>
              <a:gd name="connsiteX4283" fmla="*/ 240578 w 506956"/>
              <a:gd name="connsiteY4283" fmla="*/ 465200 h 506956"/>
              <a:gd name="connsiteX4284" fmla="*/ 244386 w 506956"/>
              <a:gd name="connsiteY4284" fmla="*/ 459215 h 506956"/>
              <a:gd name="connsiteX4285" fmla="*/ 248548 w 506956"/>
              <a:gd name="connsiteY4285" fmla="*/ 459215 h 506956"/>
              <a:gd name="connsiteX4286" fmla="*/ 242646 w 506956"/>
              <a:gd name="connsiteY4286" fmla="*/ 468409 h 506956"/>
              <a:gd name="connsiteX4287" fmla="*/ 248956 w 506956"/>
              <a:gd name="connsiteY4287" fmla="*/ 478256 h 506956"/>
              <a:gd name="connsiteX4288" fmla="*/ 244794 w 506956"/>
              <a:gd name="connsiteY4288" fmla="*/ 478256 h 506956"/>
              <a:gd name="connsiteX4289" fmla="*/ 240578 w 506956"/>
              <a:gd name="connsiteY4289" fmla="*/ 471565 h 506956"/>
              <a:gd name="connsiteX4290" fmla="*/ 266378 w 506956"/>
              <a:gd name="connsiteY4290" fmla="*/ 471565 h 506956"/>
              <a:gd name="connsiteX4291" fmla="*/ 262162 w 506956"/>
              <a:gd name="connsiteY4291" fmla="*/ 478256 h 506956"/>
              <a:gd name="connsiteX4292" fmla="*/ 258001 w 506956"/>
              <a:gd name="connsiteY4292" fmla="*/ 478256 h 506956"/>
              <a:gd name="connsiteX4293" fmla="*/ 264311 w 506956"/>
              <a:gd name="connsiteY4293" fmla="*/ 468409 h 506956"/>
              <a:gd name="connsiteX4294" fmla="*/ 258409 w 506956"/>
              <a:gd name="connsiteY4294" fmla="*/ 459215 h 506956"/>
              <a:gd name="connsiteX4295" fmla="*/ 262570 w 506956"/>
              <a:gd name="connsiteY4295" fmla="*/ 459215 h 506956"/>
              <a:gd name="connsiteX4296" fmla="*/ 266378 w 506956"/>
              <a:gd name="connsiteY4296" fmla="*/ 465200 h 506956"/>
              <a:gd name="connsiteX4297" fmla="*/ 270187 w 506956"/>
              <a:gd name="connsiteY4297" fmla="*/ 459215 h 506956"/>
              <a:gd name="connsiteX4298" fmla="*/ 274348 w 506956"/>
              <a:gd name="connsiteY4298" fmla="*/ 459215 h 506956"/>
              <a:gd name="connsiteX4299" fmla="*/ 268446 w 506956"/>
              <a:gd name="connsiteY4299" fmla="*/ 468409 h 506956"/>
              <a:gd name="connsiteX4300" fmla="*/ 274756 w 506956"/>
              <a:gd name="connsiteY4300" fmla="*/ 478256 h 506956"/>
              <a:gd name="connsiteX4301" fmla="*/ 270595 w 506956"/>
              <a:gd name="connsiteY4301" fmla="*/ 478256 h 506956"/>
              <a:gd name="connsiteX4302" fmla="*/ 266378 w 506956"/>
              <a:gd name="connsiteY4302" fmla="*/ 471565 h 506956"/>
              <a:gd name="connsiteX4303" fmla="*/ 292179 w 506956"/>
              <a:gd name="connsiteY4303" fmla="*/ 471565 h 506956"/>
              <a:gd name="connsiteX4304" fmla="*/ 287962 w 506956"/>
              <a:gd name="connsiteY4304" fmla="*/ 478256 h 506956"/>
              <a:gd name="connsiteX4305" fmla="*/ 283801 w 506956"/>
              <a:gd name="connsiteY4305" fmla="*/ 478256 h 506956"/>
              <a:gd name="connsiteX4306" fmla="*/ 290111 w 506956"/>
              <a:gd name="connsiteY4306" fmla="*/ 468409 h 506956"/>
              <a:gd name="connsiteX4307" fmla="*/ 284209 w 506956"/>
              <a:gd name="connsiteY4307" fmla="*/ 459215 h 506956"/>
              <a:gd name="connsiteX4308" fmla="*/ 288370 w 506956"/>
              <a:gd name="connsiteY4308" fmla="*/ 459215 h 506956"/>
              <a:gd name="connsiteX4309" fmla="*/ 292179 w 506956"/>
              <a:gd name="connsiteY4309" fmla="*/ 465200 h 506956"/>
              <a:gd name="connsiteX4310" fmla="*/ 295987 w 506956"/>
              <a:gd name="connsiteY4310" fmla="*/ 459215 h 506956"/>
              <a:gd name="connsiteX4311" fmla="*/ 300148 w 506956"/>
              <a:gd name="connsiteY4311" fmla="*/ 459215 h 506956"/>
              <a:gd name="connsiteX4312" fmla="*/ 294246 w 506956"/>
              <a:gd name="connsiteY4312" fmla="*/ 468409 h 506956"/>
              <a:gd name="connsiteX4313" fmla="*/ 300556 w 506956"/>
              <a:gd name="connsiteY4313" fmla="*/ 478256 h 506956"/>
              <a:gd name="connsiteX4314" fmla="*/ 296395 w 506956"/>
              <a:gd name="connsiteY4314" fmla="*/ 478256 h 506956"/>
              <a:gd name="connsiteX4315" fmla="*/ 292179 w 506956"/>
              <a:gd name="connsiteY4315" fmla="*/ 471565 h 506956"/>
              <a:gd name="connsiteX4316" fmla="*/ 317979 w 506956"/>
              <a:gd name="connsiteY4316" fmla="*/ 471565 h 506956"/>
              <a:gd name="connsiteX4317" fmla="*/ 313762 w 506956"/>
              <a:gd name="connsiteY4317" fmla="*/ 478256 h 506956"/>
              <a:gd name="connsiteX4318" fmla="*/ 309601 w 506956"/>
              <a:gd name="connsiteY4318" fmla="*/ 478256 h 506956"/>
              <a:gd name="connsiteX4319" fmla="*/ 315911 w 506956"/>
              <a:gd name="connsiteY4319" fmla="*/ 468409 h 506956"/>
              <a:gd name="connsiteX4320" fmla="*/ 310009 w 506956"/>
              <a:gd name="connsiteY4320" fmla="*/ 459215 h 506956"/>
              <a:gd name="connsiteX4321" fmla="*/ 314170 w 506956"/>
              <a:gd name="connsiteY4321" fmla="*/ 459215 h 506956"/>
              <a:gd name="connsiteX4322" fmla="*/ 317979 w 506956"/>
              <a:gd name="connsiteY4322" fmla="*/ 465200 h 506956"/>
              <a:gd name="connsiteX4323" fmla="*/ 321787 w 506956"/>
              <a:gd name="connsiteY4323" fmla="*/ 459215 h 506956"/>
              <a:gd name="connsiteX4324" fmla="*/ 325948 w 506956"/>
              <a:gd name="connsiteY4324" fmla="*/ 459215 h 506956"/>
              <a:gd name="connsiteX4325" fmla="*/ 320046 w 506956"/>
              <a:gd name="connsiteY4325" fmla="*/ 468409 h 506956"/>
              <a:gd name="connsiteX4326" fmla="*/ 326356 w 506956"/>
              <a:gd name="connsiteY4326" fmla="*/ 478256 h 506956"/>
              <a:gd name="connsiteX4327" fmla="*/ 322195 w 506956"/>
              <a:gd name="connsiteY4327" fmla="*/ 478256 h 506956"/>
              <a:gd name="connsiteX4328" fmla="*/ 317979 w 506956"/>
              <a:gd name="connsiteY4328" fmla="*/ 471565 h 506956"/>
              <a:gd name="connsiteX4329" fmla="*/ 343779 w 506956"/>
              <a:gd name="connsiteY4329" fmla="*/ 471565 h 506956"/>
              <a:gd name="connsiteX4330" fmla="*/ 339563 w 506956"/>
              <a:gd name="connsiteY4330" fmla="*/ 478256 h 506956"/>
              <a:gd name="connsiteX4331" fmla="*/ 335401 w 506956"/>
              <a:gd name="connsiteY4331" fmla="*/ 478256 h 506956"/>
              <a:gd name="connsiteX4332" fmla="*/ 341711 w 506956"/>
              <a:gd name="connsiteY4332" fmla="*/ 468409 h 506956"/>
              <a:gd name="connsiteX4333" fmla="*/ 335809 w 506956"/>
              <a:gd name="connsiteY4333" fmla="*/ 459215 h 506956"/>
              <a:gd name="connsiteX4334" fmla="*/ 339971 w 506956"/>
              <a:gd name="connsiteY4334" fmla="*/ 459215 h 506956"/>
              <a:gd name="connsiteX4335" fmla="*/ 343779 w 506956"/>
              <a:gd name="connsiteY4335" fmla="*/ 465200 h 506956"/>
              <a:gd name="connsiteX4336" fmla="*/ 347587 w 506956"/>
              <a:gd name="connsiteY4336" fmla="*/ 459215 h 506956"/>
              <a:gd name="connsiteX4337" fmla="*/ 351748 w 506956"/>
              <a:gd name="connsiteY4337" fmla="*/ 459215 h 506956"/>
              <a:gd name="connsiteX4338" fmla="*/ 345846 w 506956"/>
              <a:gd name="connsiteY4338" fmla="*/ 468409 h 506956"/>
              <a:gd name="connsiteX4339" fmla="*/ 352156 w 506956"/>
              <a:gd name="connsiteY4339" fmla="*/ 478256 h 506956"/>
              <a:gd name="connsiteX4340" fmla="*/ 347995 w 506956"/>
              <a:gd name="connsiteY4340" fmla="*/ 478256 h 506956"/>
              <a:gd name="connsiteX4341" fmla="*/ 343779 w 506956"/>
              <a:gd name="connsiteY4341" fmla="*/ 471565 h 506956"/>
              <a:gd name="connsiteX4342" fmla="*/ 369579 w 506956"/>
              <a:gd name="connsiteY4342" fmla="*/ 471565 h 506956"/>
              <a:gd name="connsiteX4343" fmla="*/ 365363 w 506956"/>
              <a:gd name="connsiteY4343" fmla="*/ 478256 h 506956"/>
              <a:gd name="connsiteX4344" fmla="*/ 361201 w 506956"/>
              <a:gd name="connsiteY4344" fmla="*/ 478256 h 506956"/>
              <a:gd name="connsiteX4345" fmla="*/ 367511 w 506956"/>
              <a:gd name="connsiteY4345" fmla="*/ 468409 h 506956"/>
              <a:gd name="connsiteX4346" fmla="*/ 361609 w 506956"/>
              <a:gd name="connsiteY4346" fmla="*/ 459215 h 506956"/>
              <a:gd name="connsiteX4347" fmla="*/ 365771 w 506956"/>
              <a:gd name="connsiteY4347" fmla="*/ 459215 h 506956"/>
              <a:gd name="connsiteX4348" fmla="*/ 369579 w 506956"/>
              <a:gd name="connsiteY4348" fmla="*/ 465200 h 506956"/>
              <a:gd name="connsiteX4349" fmla="*/ 373387 w 506956"/>
              <a:gd name="connsiteY4349" fmla="*/ 459215 h 506956"/>
              <a:gd name="connsiteX4350" fmla="*/ 377548 w 506956"/>
              <a:gd name="connsiteY4350" fmla="*/ 459215 h 506956"/>
              <a:gd name="connsiteX4351" fmla="*/ 371646 w 506956"/>
              <a:gd name="connsiteY4351" fmla="*/ 468409 h 506956"/>
              <a:gd name="connsiteX4352" fmla="*/ 377956 w 506956"/>
              <a:gd name="connsiteY4352" fmla="*/ 478256 h 506956"/>
              <a:gd name="connsiteX4353" fmla="*/ 373795 w 506956"/>
              <a:gd name="connsiteY4353" fmla="*/ 478256 h 506956"/>
              <a:gd name="connsiteX4354" fmla="*/ 369579 w 506956"/>
              <a:gd name="connsiteY4354" fmla="*/ 471565 h 506956"/>
              <a:gd name="connsiteX4355" fmla="*/ 395379 w 506956"/>
              <a:gd name="connsiteY4355" fmla="*/ 471565 h 506956"/>
              <a:gd name="connsiteX4356" fmla="*/ 391163 w 506956"/>
              <a:gd name="connsiteY4356" fmla="*/ 478256 h 506956"/>
              <a:gd name="connsiteX4357" fmla="*/ 387001 w 506956"/>
              <a:gd name="connsiteY4357" fmla="*/ 478256 h 506956"/>
              <a:gd name="connsiteX4358" fmla="*/ 393312 w 506956"/>
              <a:gd name="connsiteY4358" fmla="*/ 468409 h 506956"/>
              <a:gd name="connsiteX4359" fmla="*/ 387409 w 506956"/>
              <a:gd name="connsiteY4359" fmla="*/ 459215 h 506956"/>
              <a:gd name="connsiteX4360" fmla="*/ 391571 w 506956"/>
              <a:gd name="connsiteY4360" fmla="*/ 459215 h 506956"/>
              <a:gd name="connsiteX4361" fmla="*/ 395379 w 506956"/>
              <a:gd name="connsiteY4361" fmla="*/ 465200 h 506956"/>
              <a:gd name="connsiteX4362" fmla="*/ 399187 w 506956"/>
              <a:gd name="connsiteY4362" fmla="*/ 459215 h 506956"/>
              <a:gd name="connsiteX4363" fmla="*/ 403348 w 506956"/>
              <a:gd name="connsiteY4363" fmla="*/ 459215 h 506956"/>
              <a:gd name="connsiteX4364" fmla="*/ 397446 w 506956"/>
              <a:gd name="connsiteY4364" fmla="*/ 468409 h 506956"/>
              <a:gd name="connsiteX4365" fmla="*/ 403756 w 506956"/>
              <a:gd name="connsiteY4365" fmla="*/ 478256 h 506956"/>
              <a:gd name="connsiteX4366" fmla="*/ 399595 w 506956"/>
              <a:gd name="connsiteY4366" fmla="*/ 478256 h 506956"/>
              <a:gd name="connsiteX4367" fmla="*/ 395379 w 506956"/>
              <a:gd name="connsiteY4367" fmla="*/ 471565 h 506956"/>
              <a:gd name="connsiteX4368" fmla="*/ 421179 w 506956"/>
              <a:gd name="connsiteY4368" fmla="*/ 471565 h 506956"/>
              <a:gd name="connsiteX4369" fmla="*/ 416963 w 506956"/>
              <a:gd name="connsiteY4369" fmla="*/ 478256 h 506956"/>
              <a:gd name="connsiteX4370" fmla="*/ 412801 w 506956"/>
              <a:gd name="connsiteY4370" fmla="*/ 478256 h 506956"/>
              <a:gd name="connsiteX4371" fmla="*/ 419112 w 506956"/>
              <a:gd name="connsiteY4371" fmla="*/ 468409 h 506956"/>
              <a:gd name="connsiteX4372" fmla="*/ 413209 w 506956"/>
              <a:gd name="connsiteY4372" fmla="*/ 459215 h 506956"/>
              <a:gd name="connsiteX4373" fmla="*/ 417371 w 506956"/>
              <a:gd name="connsiteY4373" fmla="*/ 459215 h 506956"/>
              <a:gd name="connsiteX4374" fmla="*/ 421179 w 506956"/>
              <a:gd name="connsiteY4374" fmla="*/ 465200 h 506956"/>
              <a:gd name="connsiteX4375" fmla="*/ 424987 w 506956"/>
              <a:gd name="connsiteY4375" fmla="*/ 459215 h 506956"/>
              <a:gd name="connsiteX4376" fmla="*/ 429149 w 506956"/>
              <a:gd name="connsiteY4376" fmla="*/ 459215 h 506956"/>
              <a:gd name="connsiteX4377" fmla="*/ 423246 w 506956"/>
              <a:gd name="connsiteY4377" fmla="*/ 468409 h 506956"/>
              <a:gd name="connsiteX4378" fmla="*/ 429557 w 506956"/>
              <a:gd name="connsiteY4378" fmla="*/ 478256 h 506956"/>
              <a:gd name="connsiteX4379" fmla="*/ 425395 w 506956"/>
              <a:gd name="connsiteY4379" fmla="*/ 478256 h 506956"/>
              <a:gd name="connsiteX4380" fmla="*/ 421179 w 506956"/>
              <a:gd name="connsiteY4380" fmla="*/ 471565 h 506956"/>
              <a:gd name="connsiteX4381" fmla="*/ 446979 w 506956"/>
              <a:gd name="connsiteY4381" fmla="*/ 471565 h 506956"/>
              <a:gd name="connsiteX4382" fmla="*/ 442763 w 506956"/>
              <a:gd name="connsiteY4382" fmla="*/ 478256 h 506956"/>
              <a:gd name="connsiteX4383" fmla="*/ 438601 w 506956"/>
              <a:gd name="connsiteY4383" fmla="*/ 478256 h 506956"/>
              <a:gd name="connsiteX4384" fmla="*/ 444912 w 506956"/>
              <a:gd name="connsiteY4384" fmla="*/ 468409 h 506956"/>
              <a:gd name="connsiteX4385" fmla="*/ 439009 w 506956"/>
              <a:gd name="connsiteY4385" fmla="*/ 459215 h 506956"/>
              <a:gd name="connsiteX4386" fmla="*/ 443171 w 506956"/>
              <a:gd name="connsiteY4386" fmla="*/ 459215 h 506956"/>
              <a:gd name="connsiteX4387" fmla="*/ 446979 w 506956"/>
              <a:gd name="connsiteY4387" fmla="*/ 465200 h 506956"/>
              <a:gd name="connsiteX4388" fmla="*/ 450787 w 506956"/>
              <a:gd name="connsiteY4388" fmla="*/ 459215 h 506956"/>
              <a:gd name="connsiteX4389" fmla="*/ 454949 w 506956"/>
              <a:gd name="connsiteY4389" fmla="*/ 459215 h 506956"/>
              <a:gd name="connsiteX4390" fmla="*/ 449046 w 506956"/>
              <a:gd name="connsiteY4390" fmla="*/ 468409 h 506956"/>
              <a:gd name="connsiteX4391" fmla="*/ 455357 w 506956"/>
              <a:gd name="connsiteY4391" fmla="*/ 478256 h 506956"/>
              <a:gd name="connsiteX4392" fmla="*/ 451195 w 506956"/>
              <a:gd name="connsiteY4392" fmla="*/ 478256 h 506956"/>
              <a:gd name="connsiteX4393" fmla="*/ 446979 w 506956"/>
              <a:gd name="connsiteY4393" fmla="*/ 471565 h 506956"/>
              <a:gd name="connsiteX4394" fmla="*/ 472779 w 506956"/>
              <a:gd name="connsiteY4394" fmla="*/ 471565 h 506956"/>
              <a:gd name="connsiteX4395" fmla="*/ 468563 w 506956"/>
              <a:gd name="connsiteY4395" fmla="*/ 478256 h 506956"/>
              <a:gd name="connsiteX4396" fmla="*/ 464401 w 506956"/>
              <a:gd name="connsiteY4396" fmla="*/ 478256 h 506956"/>
              <a:gd name="connsiteX4397" fmla="*/ 470712 w 506956"/>
              <a:gd name="connsiteY4397" fmla="*/ 468409 h 506956"/>
              <a:gd name="connsiteX4398" fmla="*/ 464809 w 506956"/>
              <a:gd name="connsiteY4398" fmla="*/ 459215 h 506956"/>
              <a:gd name="connsiteX4399" fmla="*/ 468971 w 506956"/>
              <a:gd name="connsiteY4399" fmla="*/ 459215 h 506956"/>
              <a:gd name="connsiteX4400" fmla="*/ 472779 w 506956"/>
              <a:gd name="connsiteY4400" fmla="*/ 465200 h 506956"/>
              <a:gd name="connsiteX4401" fmla="*/ 476587 w 506956"/>
              <a:gd name="connsiteY4401" fmla="*/ 459215 h 506956"/>
              <a:gd name="connsiteX4402" fmla="*/ 480749 w 506956"/>
              <a:gd name="connsiteY4402" fmla="*/ 459215 h 506956"/>
              <a:gd name="connsiteX4403" fmla="*/ 474846 w 506956"/>
              <a:gd name="connsiteY4403" fmla="*/ 468409 h 506956"/>
              <a:gd name="connsiteX4404" fmla="*/ 481157 w 506956"/>
              <a:gd name="connsiteY4404" fmla="*/ 478256 h 506956"/>
              <a:gd name="connsiteX4405" fmla="*/ 476995 w 506956"/>
              <a:gd name="connsiteY4405" fmla="*/ 478256 h 506956"/>
              <a:gd name="connsiteX4406" fmla="*/ 472779 w 506956"/>
              <a:gd name="connsiteY4406" fmla="*/ 471565 h 506956"/>
              <a:gd name="connsiteX4407" fmla="*/ 498579 w 506956"/>
              <a:gd name="connsiteY4407" fmla="*/ 471565 h 506956"/>
              <a:gd name="connsiteX4408" fmla="*/ 494363 w 506956"/>
              <a:gd name="connsiteY4408" fmla="*/ 478256 h 506956"/>
              <a:gd name="connsiteX4409" fmla="*/ 490201 w 506956"/>
              <a:gd name="connsiteY4409" fmla="*/ 478256 h 506956"/>
              <a:gd name="connsiteX4410" fmla="*/ 496512 w 506956"/>
              <a:gd name="connsiteY4410" fmla="*/ 468409 h 506956"/>
              <a:gd name="connsiteX4411" fmla="*/ 490609 w 506956"/>
              <a:gd name="connsiteY4411" fmla="*/ 459215 h 506956"/>
              <a:gd name="connsiteX4412" fmla="*/ 494771 w 506956"/>
              <a:gd name="connsiteY4412" fmla="*/ 459215 h 506956"/>
              <a:gd name="connsiteX4413" fmla="*/ 498579 w 506956"/>
              <a:gd name="connsiteY4413" fmla="*/ 465200 h 506956"/>
              <a:gd name="connsiteX4414" fmla="*/ 502387 w 506956"/>
              <a:gd name="connsiteY4414" fmla="*/ 459215 h 506956"/>
              <a:gd name="connsiteX4415" fmla="*/ 506549 w 506956"/>
              <a:gd name="connsiteY4415" fmla="*/ 459215 h 506956"/>
              <a:gd name="connsiteX4416" fmla="*/ 500646 w 506956"/>
              <a:gd name="connsiteY4416" fmla="*/ 468409 h 506956"/>
              <a:gd name="connsiteX4417" fmla="*/ 506957 w 506956"/>
              <a:gd name="connsiteY4417" fmla="*/ 478256 h 506956"/>
              <a:gd name="connsiteX4418" fmla="*/ 502795 w 506956"/>
              <a:gd name="connsiteY4418" fmla="*/ 478256 h 506956"/>
              <a:gd name="connsiteX4419" fmla="*/ 498579 w 506956"/>
              <a:gd name="connsiteY4419" fmla="*/ 471565 h 506956"/>
              <a:gd name="connsiteX4420" fmla="*/ 8378 w 506956"/>
              <a:gd name="connsiteY4420" fmla="*/ 500265 h 506956"/>
              <a:gd name="connsiteX4421" fmla="*/ 4162 w 506956"/>
              <a:gd name="connsiteY4421" fmla="*/ 506957 h 506956"/>
              <a:gd name="connsiteX4422" fmla="*/ 0 w 506956"/>
              <a:gd name="connsiteY4422" fmla="*/ 506957 h 506956"/>
              <a:gd name="connsiteX4423" fmla="*/ 6310 w 506956"/>
              <a:gd name="connsiteY4423" fmla="*/ 497110 h 506956"/>
              <a:gd name="connsiteX4424" fmla="*/ 408 w 506956"/>
              <a:gd name="connsiteY4424" fmla="*/ 487916 h 506956"/>
              <a:gd name="connsiteX4425" fmla="*/ 4570 w 506956"/>
              <a:gd name="connsiteY4425" fmla="*/ 487916 h 506956"/>
              <a:gd name="connsiteX4426" fmla="*/ 8378 w 506956"/>
              <a:gd name="connsiteY4426" fmla="*/ 493901 h 506956"/>
              <a:gd name="connsiteX4427" fmla="*/ 12186 w 506956"/>
              <a:gd name="connsiteY4427" fmla="*/ 487916 h 506956"/>
              <a:gd name="connsiteX4428" fmla="*/ 16347 w 506956"/>
              <a:gd name="connsiteY4428" fmla="*/ 487916 h 506956"/>
              <a:gd name="connsiteX4429" fmla="*/ 10445 w 506956"/>
              <a:gd name="connsiteY4429" fmla="*/ 497110 h 506956"/>
              <a:gd name="connsiteX4430" fmla="*/ 16755 w 506956"/>
              <a:gd name="connsiteY4430" fmla="*/ 506957 h 506956"/>
              <a:gd name="connsiteX4431" fmla="*/ 12594 w 506956"/>
              <a:gd name="connsiteY4431" fmla="*/ 506957 h 506956"/>
              <a:gd name="connsiteX4432" fmla="*/ 8378 w 506956"/>
              <a:gd name="connsiteY4432" fmla="*/ 500265 h 506956"/>
              <a:gd name="connsiteX4433" fmla="*/ 34178 w 506956"/>
              <a:gd name="connsiteY4433" fmla="*/ 500265 h 506956"/>
              <a:gd name="connsiteX4434" fmla="*/ 29962 w 506956"/>
              <a:gd name="connsiteY4434" fmla="*/ 506957 h 506956"/>
              <a:gd name="connsiteX4435" fmla="*/ 25800 w 506956"/>
              <a:gd name="connsiteY4435" fmla="*/ 506957 h 506956"/>
              <a:gd name="connsiteX4436" fmla="*/ 32110 w 506956"/>
              <a:gd name="connsiteY4436" fmla="*/ 497110 h 506956"/>
              <a:gd name="connsiteX4437" fmla="*/ 26208 w 506956"/>
              <a:gd name="connsiteY4437" fmla="*/ 487916 h 506956"/>
              <a:gd name="connsiteX4438" fmla="*/ 30370 w 506956"/>
              <a:gd name="connsiteY4438" fmla="*/ 487916 h 506956"/>
              <a:gd name="connsiteX4439" fmla="*/ 34178 w 506956"/>
              <a:gd name="connsiteY4439" fmla="*/ 493901 h 506956"/>
              <a:gd name="connsiteX4440" fmla="*/ 37986 w 506956"/>
              <a:gd name="connsiteY4440" fmla="*/ 487916 h 506956"/>
              <a:gd name="connsiteX4441" fmla="*/ 42147 w 506956"/>
              <a:gd name="connsiteY4441" fmla="*/ 487916 h 506956"/>
              <a:gd name="connsiteX4442" fmla="*/ 36245 w 506956"/>
              <a:gd name="connsiteY4442" fmla="*/ 497110 h 506956"/>
              <a:gd name="connsiteX4443" fmla="*/ 42555 w 506956"/>
              <a:gd name="connsiteY4443" fmla="*/ 506957 h 506956"/>
              <a:gd name="connsiteX4444" fmla="*/ 38394 w 506956"/>
              <a:gd name="connsiteY4444" fmla="*/ 506957 h 506956"/>
              <a:gd name="connsiteX4445" fmla="*/ 34178 w 506956"/>
              <a:gd name="connsiteY4445" fmla="*/ 500265 h 506956"/>
              <a:gd name="connsiteX4446" fmla="*/ 59978 w 506956"/>
              <a:gd name="connsiteY4446" fmla="*/ 500265 h 506956"/>
              <a:gd name="connsiteX4447" fmla="*/ 55762 w 506956"/>
              <a:gd name="connsiteY4447" fmla="*/ 506957 h 506956"/>
              <a:gd name="connsiteX4448" fmla="*/ 51600 w 506956"/>
              <a:gd name="connsiteY4448" fmla="*/ 506957 h 506956"/>
              <a:gd name="connsiteX4449" fmla="*/ 57911 w 506956"/>
              <a:gd name="connsiteY4449" fmla="*/ 497110 h 506956"/>
              <a:gd name="connsiteX4450" fmla="*/ 52008 w 506956"/>
              <a:gd name="connsiteY4450" fmla="*/ 487916 h 506956"/>
              <a:gd name="connsiteX4451" fmla="*/ 56170 w 506956"/>
              <a:gd name="connsiteY4451" fmla="*/ 487916 h 506956"/>
              <a:gd name="connsiteX4452" fmla="*/ 59978 w 506956"/>
              <a:gd name="connsiteY4452" fmla="*/ 493901 h 506956"/>
              <a:gd name="connsiteX4453" fmla="*/ 63786 w 506956"/>
              <a:gd name="connsiteY4453" fmla="*/ 487916 h 506956"/>
              <a:gd name="connsiteX4454" fmla="*/ 67948 w 506956"/>
              <a:gd name="connsiteY4454" fmla="*/ 487916 h 506956"/>
              <a:gd name="connsiteX4455" fmla="*/ 62045 w 506956"/>
              <a:gd name="connsiteY4455" fmla="*/ 497110 h 506956"/>
              <a:gd name="connsiteX4456" fmla="*/ 68356 w 506956"/>
              <a:gd name="connsiteY4456" fmla="*/ 506957 h 506956"/>
              <a:gd name="connsiteX4457" fmla="*/ 64194 w 506956"/>
              <a:gd name="connsiteY4457" fmla="*/ 506957 h 506956"/>
              <a:gd name="connsiteX4458" fmla="*/ 59978 w 506956"/>
              <a:gd name="connsiteY4458" fmla="*/ 500265 h 506956"/>
              <a:gd name="connsiteX4459" fmla="*/ 85778 w 506956"/>
              <a:gd name="connsiteY4459" fmla="*/ 500265 h 506956"/>
              <a:gd name="connsiteX4460" fmla="*/ 81562 w 506956"/>
              <a:gd name="connsiteY4460" fmla="*/ 506957 h 506956"/>
              <a:gd name="connsiteX4461" fmla="*/ 77400 w 506956"/>
              <a:gd name="connsiteY4461" fmla="*/ 506957 h 506956"/>
              <a:gd name="connsiteX4462" fmla="*/ 83711 w 506956"/>
              <a:gd name="connsiteY4462" fmla="*/ 497110 h 506956"/>
              <a:gd name="connsiteX4463" fmla="*/ 77808 w 506956"/>
              <a:gd name="connsiteY4463" fmla="*/ 487916 h 506956"/>
              <a:gd name="connsiteX4464" fmla="*/ 81970 w 506956"/>
              <a:gd name="connsiteY4464" fmla="*/ 487916 h 506956"/>
              <a:gd name="connsiteX4465" fmla="*/ 85778 w 506956"/>
              <a:gd name="connsiteY4465" fmla="*/ 493901 h 506956"/>
              <a:gd name="connsiteX4466" fmla="*/ 89586 w 506956"/>
              <a:gd name="connsiteY4466" fmla="*/ 487916 h 506956"/>
              <a:gd name="connsiteX4467" fmla="*/ 93748 w 506956"/>
              <a:gd name="connsiteY4467" fmla="*/ 487916 h 506956"/>
              <a:gd name="connsiteX4468" fmla="*/ 87845 w 506956"/>
              <a:gd name="connsiteY4468" fmla="*/ 497110 h 506956"/>
              <a:gd name="connsiteX4469" fmla="*/ 94156 w 506956"/>
              <a:gd name="connsiteY4469" fmla="*/ 506957 h 506956"/>
              <a:gd name="connsiteX4470" fmla="*/ 89994 w 506956"/>
              <a:gd name="connsiteY4470" fmla="*/ 506957 h 506956"/>
              <a:gd name="connsiteX4471" fmla="*/ 85778 w 506956"/>
              <a:gd name="connsiteY4471" fmla="*/ 500265 h 506956"/>
              <a:gd name="connsiteX4472" fmla="*/ 111578 w 506956"/>
              <a:gd name="connsiteY4472" fmla="*/ 500265 h 506956"/>
              <a:gd name="connsiteX4473" fmla="*/ 107362 w 506956"/>
              <a:gd name="connsiteY4473" fmla="*/ 506957 h 506956"/>
              <a:gd name="connsiteX4474" fmla="*/ 103200 w 506956"/>
              <a:gd name="connsiteY4474" fmla="*/ 506957 h 506956"/>
              <a:gd name="connsiteX4475" fmla="*/ 109511 w 506956"/>
              <a:gd name="connsiteY4475" fmla="*/ 497110 h 506956"/>
              <a:gd name="connsiteX4476" fmla="*/ 103608 w 506956"/>
              <a:gd name="connsiteY4476" fmla="*/ 487916 h 506956"/>
              <a:gd name="connsiteX4477" fmla="*/ 107770 w 506956"/>
              <a:gd name="connsiteY4477" fmla="*/ 487916 h 506956"/>
              <a:gd name="connsiteX4478" fmla="*/ 111578 w 506956"/>
              <a:gd name="connsiteY4478" fmla="*/ 493901 h 506956"/>
              <a:gd name="connsiteX4479" fmla="*/ 115386 w 506956"/>
              <a:gd name="connsiteY4479" fmla="*/ 487916 h 506956"/>
              <a:gd name="connsiteX4480" fmla="*/ 119548 w 506956"/>
              <a:gd name="connsiteY4480" fmla="*/ 487916 h 506956"/>
              <a:gd name="connsiteX4481" fmla="*/ 113645 w 506956"/>
              <a:gd name="connsiteY4481" fmla="*/ 497110 h 506956"/>
              <a:gd name="connsiteX4482" fmla="*/ 119956 w 506956"/>
              <a:gd name="connsiteY4482" fmla="*/ 506957 h 506956"/>
              <a:gd name="connsiteX4483" fmla="*/ 115794 w 506956"/>
              <a:gd name="connsiteY4483" fmla="*/ 506957 h 506956"/>
              <a:gd name="connsiteX4484" fmla="*/ 111578 w 506956"/>
              <a:gd name="connsiteY4484" fmla="*/ 500265 h 506956"/>
              <a:gd name="connsiteX4485" fmla="*/ 137378 w 506956"/>
              <a:gd name="connsiteY4485" fmla="*/ 500265 h 506956"/>
              <a:gd name="connsiteX4486" fmla="*/ 133162 w 506956"/>
              <a:gd name="connsiteY4486" fmla="*/ 506957 h 506956"/>
              <a:gd name="connsiteX4487" fmla="*/ 129000 w 506956"/>
              <a:gd name="connsiteY4487" fmla="*/ 506957 h 506956"/>
              <a:gd name="connsiteX4488" fmla="*/ 135311 w 506956"/>
              <a:gd name="connsiteY4488" fmla="*/ 497110 h 506956"/>
              <a:gd name="connsiteX4489" fmla="*/ 129408 w 506956"/>
              <a:gd name="connsiteY4489" fmla="*/ 487916 h 506956"/>
              <a:gd name="connsiteX4490" fmla="*/ 133570 w 506956"/>
              <a:gd name="connsiteY4490" fmla="*/ 487916 h 506956"/>
              <a:gd name="connsiteX4491" fmla="*/ 137378 w 506956"/>
              <a:gd name="connsiteY4491" fmla="*/ 493901 h 506956"/>
              <a:gd name="connsiteX4492" fmla="*/ 141186 w 506956"/>
              <a:gd name="connsiteY4492" fmla="*/ 487916 h 506956"/>
              <a:gd name="connsiteX4493" fmla="*/ 145348 w 506956"/>
              <a:gd name="connsiteY4493" fmla="*/ 487916 h 506956"/>
              <a:gd name="connsiteX4494" fmla="*/ 139445 w 506956"/>
              <a:gd name="connsiteY4494" fmla="*/ 497110 h 506956"/>
              <a:gd name="connsiteX4495" fmla="*/ 145756 w 506956"/>
              <a:gd name="connsiteY4495" fmla="*/ 506957 h 506956"/>
              <a:gd name="connsiteX4496" fmla="*/ 141594 w 506956"/>
              <a:gd name="connsiteY4496" fmla="*/ 506957 h 506956"/>
              <a:gd name="connsiteX4497" fmla="*/ 137378 w 506956"/>
              <a:gd name="connsiteY4497" fmla="*/ 500265 h 506956"/>
              <a:gd name="connsiteX4498" fmla="*/ 163178 w 506956"/>
              <a:gd name="connsiteY4498" fmla="*/ 500265 h 506956"/>
              <a:gd name="connsiteX4499" fmla="*/ 158962 w 506956"/>
              <a:gd name="connsiteY4499" fmla="*/ 506957 h 506956"/>
              <a:gd name="connsiteX4500" fmla="*/ 154800 w 506956"/>
              <a:gd name="connsiteY4500" fmla="*/ 506957 h 506956"/>
              <a:gd name="connsiteX4501" fmla="*/ 161111 w 506956"/>
              <a:gd name="connsiteY4501" fmla="*/ 497110 h 506956"/>
              <a:gd name="connsiteX4502" fmla="*/ 155208 w 506956"/>
              <a:gd name="connsiteY4502" fmla="*/ 487916 h 506956"/>
              <a:gd name="connsiteX4503" fmla="*/ 159370 w 506956"/>
              <a:gd name="connsiteY4503" fmla="*/ 487916 h 506956"/>
              <a:gd name="connsiteX4504" fmla="*/ 163178 w 506956"/>
              <a:gd name="connsiteY4504" fmla="*/ 493901 h 506956"/>
              <a:gd name="connsiteX4505" fmla="*/ 166986 w 506956"/>
              <a:gd name="connsiteY4505" fmla="*/ 487916 h 506956"/>
              <a:gd name="connsiteX4506" fmla="*/ 171148 w 506956"/>
              <a:gd name="connsiteY4506" fmla="*/ 487916 h 506956"/>
              <a:gd name="connsiteX4507" fmla="*/ 165245 w 506956"/>
              <a:gd name="connsiteY4507" fmla="*/ 497110 h 506956"/>
              <a:gd name="connsiteX4508" fmla="*/ 171556 w 506956"/>
              <a:gd name="connsiteY4508" fmla="*/ 506957 h 506956"/>
              <a:gd name="connsiteX4509" fmla="*/ 167394 w 506956"/>
              <a:gd name="connsiteY4509" fmla="*/ 506957 h 506956"/>
              <a:gd name="connsiteX4510" fmla="*/ 163178 w 506956"/>
              <a:gd name="connsiteY4510" fmla="*/ 500265 h 506956"/>
              <a:gd name="connsiteX4511" fmla="*/ 188978 w 506956"/>
              <a:gd name="connsiteY4511" fmla="*/ 500265 h 506956"/>
              <a:gd name="connsiteX4512" fmla="*/ 184762 w 506956"/>
              <a:gd name="connsiteY4512" fmla="*/ 506957 h 506956"/>
              <a:gd name="connsiteX4513" fmla="*/ 180601 w 506956"/>
              <a:gd name="connsiteY4513" fmla="*/ 506957 h 506956"/>
              <a:gd name="connsiteX4514" fmla="*/ 186911 w 506956"/>
              <a:gd name="connsiteY4514" fmla="*/ 497110 h 506956"/>
              <a:gd name="connsiteX4515" fmla="*/ 181009 w 506956"/>
              <a:gd name="connsiteY4515" fmla="*/ 487916 h 506956"/>
              <a:gd name="connsiteX4516" fmla="*/ 185170 w 506956"/>
              <a:gd name="connsiteY4516" fmla="*/ 487916 h 506956"/>
              <a:gd name="connsiteX4517" fmla="*/ 188978 w 506956"/>
              <a:gd name="connsiteY4517" fmla="*/ 493901 h 506956"/>
              <a:gd name="connsiteX4518" fmla="*/ 192786 w 506956"/>
              <a:gd name="connsiteY4518" fmla="*/ 487916 h 506956"/>
              <a:gd name="connsiteX4519" fmla="*/ 196948 w 506956"/>
              <a:gd name="connsiteY4519" fmla="*/ 487916 h 506956"/>
              <a:gd name="connsiteX4520" fmla="*/ 191045 w 506956"/>
              <a:gd name="connsiteY4520" fmla="*/ 497110 h 506956"/>
              <a:gd name="connsiteX4521" fmla="*/ 197356 w 506956"/>
              <a:gd name="connsiteY4521" fmla="*/ 506957 h 506956"/>
              <a:gd name="connsiteX4522" fmla="*/ 193194 w 506956"/>
              <a:gd name="connsiteY4522" fmla="*/ 506957 h 506956"/>
              <a:gd name="connsiteX4523" fmla="*/ 188978 w 506956"/>
              <a:gd name="connsiteY4523" fmla="*/ 500265 h 506956"/>
              <a:gd name="connsiteX4524" fmla="*/ 214778 w 506956"/>
              <a:gd name="connsiteY4524" fmla="*/ 500265 h 506956"/>
              <a:gd name="connsiteX4525" fmla="*/ 210562 w 506956"/>
              <a:gd name="connsiteY4525" fmla="*/ 506957 h 506956"/>
              <a:gd name="connsiteX4526" fmla="*/ 206401 w 506956"/>
              <a:gd name="connsiteY4526" fmla="*/ 506957 h 506956"/>
              <a:gd name="connsiteX4527" fmla="*/ 212711 w 506956"/>
              <a:gd name="connsiteY4527" fmla="*/ 497110 h 506956"/>
              <a:gd name="connsiteX4528" fmla="*/ 206809 w 506956"/>
              <a:gd name="connsiteY4528" fmla="*/ 487916 h 506956"/>
              <a:gd name="connsiteX4529" fmla="*/ 210970 w 506956"/>
              <a:gd name="connsiteY4529" fmla="*/ 487916 h 506956"/>
              <a:gd name="connsiteX4530" fmla="*/ 214778 w 506956"/>
              <a:gd name="connsiteY4530" fmla="*/ 493901 h 506956"/>
              <a:gd name="connsiteX4531" fmla="*/ 218586 w 506956"/>
              <a:gd name="connsiteY4531" fmla="*/ 487916 h 506956"/>
              <a:gd name="connsiteX4532" fmla="*/ 222748 w 506956"/>
              <a:gd name="connsiteY4532" fmla="*/ 487916 h 506956"/>
              <a:gd name="connsiteX4533" fmla="*/ 216846 w 506956"/>
              <a:gd name="connsiteY4533" fmla="*/ 497110 h 506956"/>
              <a:gd name="connsiteX4534" fmla="*/ 223156 w 506956"/>
              <a:gd name="connsiteY4534" fmla="*/ 506957 h 506956"/>
              <a:gd name="connsiteX4535" fmla="*/ 218994 w 506956"/>
              <a:gd name="connsiteY4535" fmla="*/ 506957 h 506956"/>
              <a:gd name="connsiteX4536" fmla="*/ 214778 w 506956"/>
              <a:gd name="connsiteY4536" fmla="*/ 500265 h 506956"/>
              <a:gd name="connsiteX4537" fmla="*/ 240578 w 506956"/>
              <a:gd name="connsiteY4537" fmla="*/ 500265 h 506956"/>
              <a:gd name="connsiteX4538" fmla="*/ 236362 w 506956"/>
              <a:gd name="connsiteY4538" fmla="*/ 506957 h 506956"/>
              <a:gd name="connsiteX4539" fmla="*/ 232201 w 506956"/>
              <a:gd name="connsiteY4539" fmla="*/ 506957 h 506956"/>
              <a:gd name="connsiteX4540" fmla="*/ 238511 w 506956"/>
              <a:gd name="connsiteY4540" fmla="*/ 497110 h 506956"/>
              <a:gd name="connsiteX4541" fmla="*/ 232609 w 506956"/>
              <a:gd name="connsiteY4541" fmla="*/ 487916 h 506956"/>
              <a:gd name="connsiteX4542" fmla="*/ 236770 w 506956"/>
              <a:gd name="connsiteY4542" fmla="*/ 487916 h 506956"/>
              <a:gd name="connsiteX4543" fmla="*/ 240578 w 506956"/>
              <a:gd name="connsiteY4543" fmla="*/ 493901 h 506956"/>
              <a:gd name="connsiteX4544" fmla="*/ 244386 w 506956"/>
              <a:gd name="connsiteY4544" fmla="*/ 487916 h 506956"/>
              <a:gd name="connsiteX4545" fmla="*/ 248548 w 506956"/>
              <a:gd name="connsiteY4545" fmla="*/ 487916 h 506956"/>
              <a:gd name="connsiteX4546" fmla="*/ 242646 w 506956"/>
              <a:gd name="connsiteY4546" fmla="*/ 497110 h 506956"/>
              <a:gd name="connsiteX4547" fmla="*/ 248956 w 506956"/>
              <a:gd name="connsiteY4547" fmla="*/ 506957 h 506956"/>
              <a:gd name="connsiteX4548" fmla="*/ 244794 w 506956"/>
              <a:gd name="connsiteY4548" fmla="*/ 506957 h 506956"/>
              <a:gd name="connsiteX4549" fmla="*/ 240578 w 506956"/>
              <a:gd name="connsiteY4549" fmla="*/ 500265 h 506956"/>
              <a:gd name="connsiteX4550" fmla="*/ 266378 w 506956"/>
              <a:gd name="connsiteY4550" fmla="*/ 500265 h 506956"/>
              <a:gd name="connsiteX4551" fmla="*/ 262162 w 506956"/>
              <a:gd name="connsiteY4551" fmla="*/ 506957 h 506956"/>
              <a:gd name="connsiteX4552" fmla="*/ 258001 w 506956"/>
              <a:gd name="connsiteY4552" fmla="*/ 506957 h 506956"/>
              <a:gd name="connsiteX4553" fmla="*/ 264311 w 506956"/>
              <a:gd name="connsiteY4553" fmla="*/ 497110 h 506956"/>
              <a:gd name="connsiteX4554" fmla="*/ 258409 w 506956"/>
              <a:gd name="connsiteY4554" fmla="*/ 487916 h 506956"/>
              <a:gd name="connsiteX4555" fmla="*/ 262570 w 506956"/>
              <a:gd name="connsiteY4555" fmla="*/ 487916 h 506956"/>
              <a:gd name="connsiteX4556" fmla="*/ 266378 w 506956"/>
              <a:gd name="connsiteY4556" fmla="*/ 493901 h 506956"/>
              <a:gd name="connsiteX4557" fmla="*/ 270187 w 506956"/>
              <a:gd name="connsiteY4557" fmla="*/ 487916 h 506956"/>
              <a:gd name="connsiteX4558" fmla="*/ 274348 w 506956"/>
              <a:gd name="connsiteY4558" fmla="*/ 487916 h 506956"/>
              <a:gd name="connsiteX4559" fmla="*/ 268446 w 506956"/>
              <a:gd name="connsiteY4559" fmla="*/ 497110 h 506956"/>
              <a:gd name="connsiteX4560" fmla="*/ 274756 w 506956"/>
              <a:gd name="connsiteY4560" fmla="*/ 506957 h 506956"/>
              <a:gd name="connsiteX4561" fmla="*/ 270595 w 506956"/>
              <a:gd name="connsiteY4561" fmla="*/ 506957 h 506956"/>
              <a:gd name="connsiteX4562" fmla="*/ 266378 w 506956"/>
              <a:gd name="connsiteY4562" fmla="*/ 500265 h 506956"/>
              <a:gd name="connsiteX4563" fmla="*/ 292179 w 506956"/>
              <a:gd name="connsiteY4563" fmla="*/ 500265 h 506956"/>
              <a:gd name="connsiteX4564" fmla="*/ 287962 w 506956"/>
              <a:gd name="connsiteY4564" fmla="*/ 506957 h 506956"/>
              <a:gd name="connsiteX4565" fmla="*/ 283801 w 506956"/>
              <a:gd name="connsiteY4565" fmla="*/ 506957 h 506956"/>
              <a:gd name="connsiteX4566" fmla="*/ 290111 w 506956"/>
              <a:gd name="connsiteY4566" fmla="*/ 497110 h 506956"/>
              <a:gd name="connsiteX4567" fmla="*/ 284209 w 506956"/>
              <a:gd name="connsiteY4567" fmla="*/ 487916 h 506956"/>
              <a:gd name="connsiteX4568" fmla="*/ 288370 w 506956"/>
              <a:gd name="connsiteY4568" fmla="*/ 487916 h 506956"/>
              <a:gd name="connsiteX4569" fmla="*/ 292179 w 506956"/>
              <a:gd name="connsiteY4569" fmla="*/ 493901 h 506956"/>
              <a:gd name="connsiteX4570" fmla="*/ 295987 w 506956"/>
              <a:gd name="connsiteY4570" fmla="*/ 487916 h 506956"/>
              <a:gd name="connsiteX4571" fmla="*/ 300148 w 506956"/>
              <a:gd name="connsiteY4571" fmla="*/ 487916 h 506956"/>
              <a:gd name="connsiteX4572" fmla="*/ 294246 w 506956"/>
              <a:gd name="connsiteY4572" fmla="*/ 497110 h 506956"/>
              <a:gd name="connsiteX4573" fmla="*/ 300556 w 506956"/>
              <a:gd name="connsiteY4573" fmla="*/ 506957 h 506956"/>
              <a:gd name="connsiteX4574" fmla="*/ 296395 w 506956"/>
              <a:gd name="connsiteY4574" fmla="*/ 506957 h 506956"/>
              <a:gd name="connsiteX4575" fmla="*/ 292179 w 506956"/>
              <a:gd name="connsiteY4575" fmla="*/ 500265 h 506956"/>
              <a:gd name="connsiteX4576" fmla="*/ 317979 w 506956"/>
              <a:gd name="connsiteY4576" fmla="*/ 500265 h 506956"/>
              <a:gd name="connsiteX4577" fmla="*/ 313762 w 506956"/>
              <a:gd name="connsiteY4577" fmla="*/ 506957 h 506956"/>
              <a:gd name="connsiteX4578" fmla="*/ 309601 w 506956"/>
              <a:gd name="connsiteY4578" fmla="*/ 506957 h 506956"/>
              <a:gd name="connsiteX4579" fmla="*/ 315911 w 506956"/>
              <a:gd name="connsiteY4579" fmla="*/ 497110 h 506956"/>
              <a:gd name="connsiteX4580" fmla="*/ 310009 w 506956"/>
              <a:gd name="connsiteY4580" fmla="*/ 487916 h 506956"/>
              <a:gd name="connsiteX4581" fmla="*/ 314170 w 506956"/>
              <a:gd name="connsiteY4581" fmla="*/ 487916 h 506956"/>
              <a:gd name="connsiteX4582" fmla="*/ 317979 w 506956"/>
              <a:gd name="connsiteY4582" fmla="*/ 493901 h 506956"/>
              <a:gd name="connsiteX4583" fmla="*/ 321787 w 506956"/>
              <a:gd name="connsiteY4583" fmla="*/ 487916 h 506956"/>
              <a:gd name="connsiteX4584" fmla="*/ 325948 w 506956"/>
              <a:gd name="connsiteY4584" fmla="*/ 487916 h 506956"/>
              <a:gd name="connsiteX4585" fmla="*/ 320046 w 506956"/>
              <a:gd name="connsiteY4585" fmla="*/ 497110 h 506956"/>
              <a:gd name="connsiteX4586" fmla="*/ 326356 w 506956"/>
              <a:gd name="connsiteY4586" fmla="*/ 506957 h 506956"/>
              <a:gd name="connsiteX4587" fmla="*/ 322195 w 506956"/>
              <a:gd name="connsiteY4587" fmla="*/ 506957 h 506956"/>
              <a:gd name="connsiteX4588" fmla="*/ 317979 w 506956"/>
              <a:gd name="connsiteY4588" fmla="*/ 500265 h 506956"/>
              <a:gd name="connsiteX4589" fmla="*/ 343779 w 506956"/>
              <a:gd name="connsiteY4589" fmla="*/ 500265 h 506956"/>
              <a:gd name="connsiteX4590" fmla="*/ 339563 w 506956"/>
              <a:gd name="connsiteY4590" fmla="*/ 506957 h 506956"/>
              <a:gd name="connsiteX4591" fmla="*/ 335401 w 506956"/>
              <a:gd name="connsiteY4591" fmla="*/ 506957 h 506956"/>
              <a:gd name="connsiteX4592" fmla="*/ 341711 w 506956"/>
              <a:gd name="connsiteY4592" fmla="*/ 497110 h 506956"/>
              <a:gd name="connsiteX4593" fmla="*/ 335809 w 506956"/>
              <a:gd name="connsiteY4593" fmla="*/ 487916 h 506956"/>
              <a:gd name="connsiteX4594" fmla="*/ 339971 w 506956"/>
              <a:gd name="connsiteY4594" fmla="*/ 487916 h 506956"/>
              <a:gd name="connsiteX4595" fmla="*/ 343779 w 506956"/>
              <a:gd name="connsiteY4595" fmla="*/ 493901 h 506956"/>
              <a:gd name="connsiteX4596" fmla="*/ 347587 w 506956"/>
              <a:gd name="connsiteY4596" fmla="*/ 487916 h 506956"/>
              <a:gd name="connsiteX4597" fmla="*/ 351748 w 506956"/>
              <a:gd name="connsiteY4597" fmla="*/ 487916 h 506956"/>
              <a:gd name="connsiteX4598" fmla="*/ 345846 w 506956"/>
              <a:gd name="connsiteY4598" fmla="*/ 497110 h 506956"/>
              <a:gd name="connsiteX4599" fmla="*/ 352156 w 506956"/>
              <a:gd name="connsiteY4599" fmla="*/ 506957 h 506956"/>
              <a:gd name="connsiteX4600" fmla="*/ 347995 w 506956"/>
              <a:gd name="connsiteY4600" fmla="*/ 506957 h 506956"/>
              <a:gd name="connsiteX4601" fmla="*/ 343779 w 506956"/>
              <a:gd name="connsiteY4601" fmla="*/ 500265 h 506956"/>
              <a:gd name="connsiteX4602" fmla="*/ 369579 w 506956"/>
              <a:gd name="connsiteY4602" fmla="*/ 500265 h 506956"/>
              <a:gd name="connsiteX4603" fmla="*/ 365363 w 506956"/>
              <a:gd name="connsiteY4603" fmla="*/ 506957 h 506956"/>
              <a:gd name="connsiteX4604" fmla="*/ 361201 w 506956"/>
              <a:gd name="connsiteY4604" fmla="*/ 506957 h 506956"/>
              <a:gd name="connsiteX4605" fmla="*/ 367511 w 506956"/>
              <a:gd name="connsiteY4605" fmla="*/ 497110 h 506956"/>
              <a:gd name="connsiteX4606" fmla="*/ 361609 w 506956"/>
              <a:gd name="connsiteY4606" fmla="*/ 487916 h 506956"/>
              <a:gd name="connsiteX4607" fmla="*/ 365771 w 506956"/>
              <a:gd name="connsiteY4607" fmla="*/ 487916 h 506956"/>
              <a:gd name="connsiteX4608" fmla="*/ 369579 w 506956"/>
              <a:gd name="connsiteY4608" fmla="*/ 493901 h 506956"/>
              <a:gd name="connsiteX4609" fmla="*/ 373387 w 506956"/>
              <a:gd name="connsiteY4609" fmla="*/ 487916 h 506956"/>
              <a:gd name="connsiteX4610" fmla="*/ 377548 w 506956"/>
              <a:gd name="connsiteY4610" fmla="*/ 487916 h 506956"/>
              <a:gd name="connsiteX4611" fmla="*/ 371646 w 506956"/>
              <a:gd name="connsiteY4611" fmla="*/ 497110 h 506956"/>
              <a:gd name="connsiteX4612" fmla="*/ 377956 w 506956"/>
              <a:gd name="connsiteY4612" fmla="*/ 506957 h 506956"/>
              <a:gd name="connsiteX4613" fmla="*/ 373795 w 506956"/>
              <a:gd name="connsiteY4613" fmla="*/ 506957 h 506956"/>
              <a:gd name="connsiteX4614" fmla="*/ 369579 w 506956"/>
              <a:gd name="connsiteY4614" fmla="*/ 500265 h 506956"/>
              <a:gd name="connsiteX4615" fmla="*/ 395379 w 506956"/>
              <a:gd name="connsiteY4615" fmla="*/ 500265 h 506956"/>
              <a:gd name="connsiteX4616" fmla="*/ 391163 w 506956"/>
              <a:gd name="connsiteY4616" fmla="*/ 506957 h 506956"/>
              <a:gd name="connsiteX4617" fmla="*/ 387001 w 506956"/>
              <a:gd name="connsiteY4617" fmla="*/ 506957 h 506956"/>
              <a:gd name="connsiteX4618" fmla="*/ 393312 w 506956"/>
              <a:gd name="connsiteY4618" fmla="*/ 497110 h 506956"/>
              <a:gd name="connsiteX4619" fmla="*/ 387409 w 506956"/>
              <a:gd name="connsiteY4619" fmla="*/ 487916 h 506956"/>
              <a:gd name="connsiteX4620" fmla="*/ 391571 w 506956"/>
              <a:gd name="connsiteY4620" fmla="*/ 487916 h 506956"/>
              <a:gd name="connsiteX4621" fmla="*/ 395379 w 506956"/>
              <a:gd name="connsiteY4621" fmla="*/ 493901 h 506956"/>
              <a:gd name="connsiteX4622" fmla="*/ 399187 w 506956"/>
              <a:gd name="connsiteY4622" fmla="*/ 487916 h 506956"/>
              <a:gd name="connsiteX4623" fmla="*/ 403348 w 506956"/>
              <a:gd name="connsiteY4623" fmla="*/ 487916 h 506956"/>
              <a:gd name="connsiteX4624" fmla="*/ 397446 w 506956"/>
              <a:gd name="connsiteY4624" fmla="*/ 497110 h 506956"/>
              <a:gd name="connsiteX4625" fmla="*/ 403756 w 506956"/>
              <a:gd name="connsiteY4625" fmla="*/ 506957 h 506956"/>
              <a:gd name="connsiteX4626" fmla="*/ 399595 w 506956"/>
              <a:gd name="connsiteY4626" fmla="*/ 506957 h 506956"/>
              <a:gd name="connsiteX4627" fmla="*/ 395379 w 506956"/>
              <a:gd name="connsiteY4627" fmla="*/ 500265 h 506956"/>
              <a:gd name="connsiteX4628" fmla="*/ 421179 w 506956"/>
              <a:gd name="connsiteY4628" fmla="*/ 500265 h 506956"/>
              <a:gd name="connsiteX4629" fmla="*/ 416963 w 506956"/>
              <a:gd name="connsiteY4629" fmla="*/ 506957 h 506956"/>
              <a:gd name="connsiteX4630" fmla="*/ 412801 w 506956"/>
              <a:gd name="connsiteY4630" fmla="*/ 506957 h 506956"/>
              <a:gd name="connsiteX4631" fmla="*/ 419112 w 506956"/>
              <a:gd name="connsiteY4631" fmla="*/ 497110 h 506956"/>
              <a:gd name="connsiteX4632" fmla="*/ 413209 w 506956"/>
              <a:gd name="connsiteY4632" fmla="*/ 487916 h 506956"/>
              <a:gd name="connsiteX4633" fmla="*/ 417371 w 506956"/>
              <a:gd name="connsiteY4633" fmla="*/ 487916 h 506956"/>
              <a:gd name="connsiteX4634" fmla="*/ 421179 w 506956"/>
              <a:gd name="connsiteY4634" fmla="*/ 493901 h 506956"/>
              <a:gd name="connsiteX4635" fmla="*/ 424987 w 506956"/>
              <a:gd name="connsiteY4635" fmla="*/ 487916 h 506956"/>
              <a:gd name="connsiteX4636" fmla="*/ 429149 w 506956"/>
              <a:gd name="connsiteY4636" fmla="*/ 487916 h 506956"/>
              <a:gd name="connsiteX4637" fmla="*/ 423246 w 506956"/>
              <a:gd name="connsiteY4637" fmla="*/ 497110 h 506956"/>
              <a:gd name="connsiteX4638" fmla="*/ 429557 w 506956"/>
              <a:gd name="connsiteY4638" fmla="*/ 506957 h 506956"/>
              <a:gd name="connsiteX4639" fmla="*/ 425395 w 506956"/>
              <a:gd name="connsiteY4639" fmla="*/ 506957 h 506956"/>
              <a:gd name="connsiteX4640" fmla="*/ 421179 w 506956"/>
              <a:gd name="connsiteY4640" fmla="*/ 500265 h 506956"/>
              <a:gd name="connsiteX4641" fmla="*/ 446979 w 506956"/>
              <a:gd name="connsiteY4641" fmla="*/ 500265 h 506956"/>
              <a:gd name="connsiteX4642" fmla="*/ 442763 w 506956"/>
              <a:gd name="connsiteY4642" fmla="*/ 506957 h 506956"/>
              <a:gd name="connsiteX4643" fmla="*/ 438601 w 506956"/>
              <a:gd name="connsiteY4643" fmla="*/ 506957 h 506956"/>
              <a:gd name="connsiteX4644" fmla="*/ 444912 w 506956"/>
              <a:gd name="connsiteY4644" fmla="*/ 497110 h 506956"/>
              <a:gd name="connsiteX4645" fmla="*/ 439009 w 506956"/>
              <a:gd name="connsiteY4645" fmla="*/ 487916 h 506956"/>
              <a:gd name="connsiteX4646" fmla="*/ 443171 w 506956"/>
              <a:gd name="connsiteY4646" fmla="*/ 487916 h 506956"/>
              <a:gd name="connsiteX4647" fmla="*/ 446979 w 506956"/>
              <a:gd name="connsiteY4647" fmla="*/ 493901 h 506956"/>
              <a:gd name="connsiteX4648" fmla="*/ 450787 w 506956"/>
              <a:gd name="connsiteY4648" fmla="*/ 487916 h 506956"/>
              <a:gd name="connsiteX4649" fmla="*/ 454949 w 506956"/>
              <a:gd name="connsiteY4649" fmla="*/ 487916 h 506956"/>
              <a:gd name="connsiteX4650" fmla="*/ 449046 w 506956"/>
              <a:gd name="connsiteY4650" fmla="*/ 497110 h 506956"/>
              <a:gd name="connsiteX4651" fmla="*/ 455357 w 506956"/>
              <a:gd name="connsiteY4651" fmla="*/ 506957 h 506956"/>
              <a:gd name="connsiteX4652" fmla="*/ 451195 w 506956"/>
              <a:gd name="connsiteY4652" fmla="*/ 506957 h 506956"/>
              <a:gd name="connsiteX4653" fmla="*/ 446979 w 506956"/>
              <a:gd name="connsiteY4653" fmla="*/ 500265 h 506956"/>
              <a:gd name="connsiteX4654" fmla="*/ 472779 w 506956"/>
              <a:gd name="connsiteY4654" fmla="*/ 500265 h 506956"/>
              <a:gd name="connsiteX4655" fmla="*/ 468563 w 506956"/>
              <a:gd name="connsiteY4655" fmla="*/ 506957 h 506956"/>
              <a:gd name="connsiteX4656" fmla="*/ 464401 w 506956"/>
              <a:gd name="connsiteY4656" fmla="*/ 506957 h 506956"/>
              <a:gd name="connsiteX4657" fmla="*/ 470712 w 506956"/>
              <a:gd name="connsiteY4657" fmla="*/ 497110 h 506956"/>
              <a:gd name="connsiteX4658" fmla="*/ 464809 w 506956"/>
              <a:gd name="connsiteY4658" fmla="*/ 487916 h 506956"/>
              <a:gd name="connsiteX4659" fmla="*/ 468971 w 506956"/>
              <a:gd name="connsiteY4659" fmla="*/ 487916 h 506956"/>
              <a:gd name="connsiteX4660" fmla="*/ 472779 w 506956"/>
              <a:gd name="connsiteY4660" fmla="*/ 493901 h 506956"/>
              <a:gd name="connsiteX4661" fmla="*/ 476587 w 506956"/>
              <a:gd name="connsiteY4661" fmla="*/ 487916 h 506956"/>
              <a:gd name="connsiteX4662" fmla="*/ 480749 w 506956"/>
              <a:gd name="connsiteY4662" fmla="*/ 487916 h 506956"/>
              <a:gd name="connsiteX4663" fmla="*/ 474846 w 506956"/>
              <a:gd name="connsiteY4663" fmla="*/ 497110 h 506956"/>
              <a:gd name="connsiteX4664" fmla="*/ 481157 w 506956"/>
              <a:gd name="connsiteY4664" fmla="*/ 506957 h 506956"/>
              <a:gd name="connsiteX4665" fmla="*/ 476995 w 506956"/>
              <a:gd name="connsiteY4665" fmla="*/ 506957 h 506956"/>
              <a:gd name="connsiteX4666" fmla="*/ 472779 w 506956"/>
              <a:gd name="connsiteY4666" fmla="*/ 500265 h 506956"/>
              <a:gd name="connsiteX4667" fmla="*/ 498579 w 506956"/>
              <a:gd name="connsiteY4667" fmla="*/ 500265 h 506956"/>
              <a:gd name="connsiteX4668" fmla="*/ 494363 w 506956"/>
              <a:gd name="connsiteY4668" fmla="*/ 506957 h 506956"/>
              <a:gd name="connsiteX4669" fmla="*/ 490201 w 506956"/>
              <a:gd name="connsiteY4669" fmla="*/ 506957 h 506956"/>
              <a:gd name="connsiteX4670" fmla="*/ 496512 w 506956"/>
              <a:gd name="connsiteY4670" fmla="*/ 497110 h 506956"/>
              <a:gd name="connsiteX4671" fmla="*/ 490609 w 506956"/>
              <a:gd name="connsiteY4671" fmla="*/ 487916 h 506956"/>
              <a:gd name="connsiteX4672" fmla="*/ 494771 w 506956"/>
              <a:gd name="connsiteY4672" fmla="*/ 487916 h 506956"/>
              <a:gd name="connsiteX4673" fmla="*/ 498579 w 506956"/>
              <a:gd name="connsiteY4673" fmla="*/ 493901 h 506956"/>
              <a:gd name="connsiteX4674" fmla="*/ 502387 w 506956"/>
              <a:gd name="connsiteY4674" fmla="*/ 487916 h 506956"/>
              <a:gd name="connsiteX4675" fmla="*/ 506549 w 506956"/>
              <a:gd name="connsiteY4675" fmla="*/ 487916 h 506956"/>
              <a:gd name="connsiteX4676" fmla="*/ 500646 w 506956"/>
              <a:gd name="connsiteY4676" fmla="*/ 497110 h 506956"/>
              <a:gd name="connsiteX4677" fmla="*/ 506957 w 506956"/>
              <a:gd name="connsiteY4677" fmla="*/ 506957 h 506956"/>
              <a:gd name="connsiteX4678" fmla="*/ 502795 w 506956"/>
              <a:gd name="connsiteY4678" fmla="*/ 506957 h 506956"/>
              <a:gd name="connsiteX4679" fmla="*/ 498579 w 506956"/>
              <a:gd name="connsiteY4679" fmla="*/ 500265 h 506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</a:cxnLst>
            <a:rect l="l" t="t" r="r" b="b"/>
            <a:pathLst>
              <a:path w="506956" h="506956">
                <a:moveTo>
                  <a:pt x="8378" y="12349"/>
                </a:moveTo>
                <a:lnTo>
                  <a:pt x="4162" y="19041"/>
                </a:lnTo>
                <a:lnTo>
                  <a:pt x="0" y="19041"/>
                </a:lnTo>
                <a:lnTo>
                  <a:pt x="6310" y="9194"/>
                </a:lnTo>
                <a:lnTo>
                  <a:pt x="408" y="0"/>
                </a:lnTo>
                <a:lnTo>
                  <a:pt x="4570" y="0"/>
                </a:lnTo>
                <a:lnTo>
                  <a:pt x="8378" y="5984"/>
                </a:lnTo>
                <a:lnTo>
                  <a:pt x="12186" y="0"/>
                </a:lnTo>
                <a:lnTo>
                  <a:pt x="16347" y="0"/>
                </a:lnTo>
                <a:lnTo>
                  <a:pt x="10445" y="9194"/>
                </a:lnTo>
                <a:lnTo>
                  <a:pt x="16755" y="19041"/>
                </a:lnTo>
                <a:lnTo>
                  <a:pt x="12594" y="19041"/>
                </a:lnTo>
                <a:lnTo>
                  <a:pt x="8378" y="12349"/>
                </a:lnTo>
                <a:close/>
                <a:moveTo>
                  <a:pt x="34178" y="12349"/>
                </a:moveTo>
                <a:lnTo>
                  <a:pt x="29962" y="19041"/>
                </a:lnTo>
                <a:lnTo>
                  <a:pt x="25800" y="19041"/>
                </a:lnTo>
                <a:lnTo>
                  <a:pt x="32110" y="9194"/>
                </a:lnTo>
                <a:lnTo>
                  <a:pt x="26208" y="0"/>
                </a:lnTo>
                <a:lnTo>
                  <a:pt x="30370" y="0"/>
                </a:lnTo>
                <a:lnTo>
                  <a:pt x="34178" y="5984"/>
                </a:lnTo>
                <a:lnTo>
                  <a:pt x="37986" y="0"/>
                </a:lnTo>
                <a:lnTo>
                  <a:pt x="42147" y="0"/>
                </a:lnTo>
                <a:lnTo>
                  <a:pt x="36245" y="9194"/>
                </a:lnTo>
                <a:lnTo>
                  <a:pt x="42555" y="19041"/>
                </a:lnTo>
                <a:lnTo>
                  <a:pt x="38394" y="19041"/>
                </a:lnTo>
                <a:lnTo>
                  <a:pt x="34178" y="12349"/>
                </a:lnTo>
                <a:close/>
                <a:moveTo>
                  <a:pt x="59978" y="12349"/>
                </a:moveTo>
                <a:lnTo>
                  <a:pt x="55762" y="19041"/>
                </a:lnTo>
                <a:lnTo>
                  <a:pt x="51600" y="19041"/>
                </a:lnTo>
                <a:lnTo>
                  <a:pt x="57911" y="9194"/>
                </a:lnTo>
                <a:lnTo>
                  <a:pt x="52008" y="0"/>
                </a:lnTo>
                <a:lnTo>
                  <a:pt x="56170" y="0"/>
                </a:lnTo>
                <a:lnTo>
                  <a:pt x="59978" y="5984"/>
                </a:lnTo>
                <a:lnTo>
                  <a:pt x="63786" y="0"/>
                </a:lnTo>
                <a:lnTo>
                  <a:pt x="67948" y="0"/>
                </a:lnTo>
                <a:lnTo>
                  <a:pt x="62045" y="9194"/>
                </a:lnTo>
                <a:lnTo>
                  <a:pt x="68356" y="19041"/>
                </a:lnTo>
                <a:lnTo>
                  <a:pt x="64194" y="19041"/>
                </a:lnTo>
                <a:lnTo>
                  <a:pt x="59978" y="12349"/>
                </a:lnTo>
                <a:close/>
                <a:moveTo>
                  <a:pt x="85778" y="12349"/>
                </a:moveTo>
                <a:lnTo>
                  <a:pt x="81562" y="19041"/>
                </a:lnTo>
                <a:lnTo>
                  <a:pt x="77400" y="19041"/>
                </a:lnTo>
                <a:lnTo>
                  <a:pt x="83711" y="9194"/>
                </a:lnTo>
                <a:lnTo>
                  <a:pt x="77808" y="0"/>
                </a:lnTo>
                <a:lnTo>
                  <a:pt x="81970" y="0"/>
                </a:lnTo>
                <a:lnTo>
                  <a:pt x="85778" y="5984"/>
                </a:lnTo>
                <a:lnTo>
                  <a:pt x="89586" y="0"/>
                </a:lnTo>
                <a:lnTo>
                  <a:pt x="93748" y="0"/>
                </a:lnTo>
                <a:lnTo>
                  <a:pt x="87845" y="9194"/>
                </a:lnTo>
                <a:lnTo>
                  <a:pt x="94156" y="19041"/>
                </a:lnTo>
                <a:lnTo>
                  <a:pt x="89994" y="19041"/>
                </a:lnTo>
                <a:lnTo>
                  <a:pt x="85778" y="12349"/>
                </a:lnTo>
                <a:close/>
                <a:moveTo>
                  <a:pt x="111578" y="12349"/>
                </a:moveTo>
                <a:lnTo>
                  <a:pt x="107362" y="19041"/>
                </a:lnTo>
                <a:lnTo>
                  <a:pt x="103200" y="19041"/>
                </a:lnTo>
                <a:lnTo>
                  <a:pt x="109511" y="9194"/>
                </a:lnTo>
                <a:lnTo>
                  <a:pt x="103608" y="0"/>
                </a:lnTo>
                <a:lnTo>
                  <a:pt x="107770" y="0"/>
                </a:lnTo>
                <a:lnTo>
                  <a:pt x="111578" y="5984"/>
                </a:lnTo>
                <a:lnTo>
                  <a:pt x="115386" y="0"/>
                </a:lnTo>
                <a:lnTo>
                  <a:pt x="119548" y="0"/>
                </a:lnTo>
                <a:lnTo>
                  <a:pt x="113645" y="9194"/>
                </a:lnTo>
                <a:lnTo>
                  <a:pt x="119956" y="19041"/>
                </a:lnTo>
                <a:lnTo>
                  <a:pt x="115794" y="19041"/>
                </a:lnTo>
                <a:lnTo>
                  <a:pt x="111578" y="12349"/>
                </a:lnTo>
                <a:close/>
                <a:moveTo>
                  <a:pt x="137378" y="12349"/>
                </a:moveTo>
                <a:lnTo>
                  <a:pt x="133162" y="19041"/>
                </a:lnTo>
                <a:lnTo>
                  <a:pt x="129000" y="19041"/>
                </a:lnTo>
                <a:lnTo>
                  <a:pt x="135311" y="9194"/>
                </a:lnTo>
                <a:lnTo>
                  <a:pt x="129408" y="0"/>
                </a:lnTo>
                <a:lnTo>
                  <a:pt x="133570" y="0"/>
                </a:lnTo>
                <a:lnTo>
                  <a:pt x="137378" y="5984"/>
                </a:lnTo>
                <a:lnTo>
                  <a:pt x="141186" y="0"/>
                </a:lnTo>
                <a:lnTo>
                  <a:pt x="145348" y="0"/>
                </a:lnTo>
                <a:lnTo>
                  <a:pt x="139445" y="9194"/>
                </a:lnTo>
                <a:lnTo>
                  <a:pt x="145756" y="19041"/>
                </a:lnTo>
                <a:lnTo>
                  <a:pt x="141594" y="19041"/>
                </a:lnTo>
                <a:lnTo>
                  <a:pt x="137378" y="12349"/>
                </a:lnTo>
                <a:close/>
                <a:moveTo>
                  <a:pt x="163178" y="12349"/>
                </a:moveTo>
                <a:lnTo>
                  <a:pt x="158962" y="19041"/>
                </a:lnTo>
                <a:lnTo>
                  <a:pt x="154800" y="19041"/>
                </a:lnTo>
                <a:lnTo>
                  <a:pt x="161111" y="9194"/>
                </a:lnTo>
                <a:lnTo>
                  <a:pt x="155208" y="0"/>
                </a:lnTo>
                <a:lnTo>
                  <a:pt x="159370" y="0"/>
                </a:lnTo>
                <a:lnTo>
                  <a:pt x="163178" y="5984"/>
                </a:lnTo>
                <a:lnTo>
                  <a:pt x="166986" y="0"/>
                </a:lnTo>
                <a:lnTo>
                  <a:pt x="171148" y="0"/>
                </a:lnTo>
                <a:lnTo>
                  <a:pt x="165245" y="9194"/>
                </a:lnTo>
                <a:lnTo>
                  <a:pt x="171556" y="19041"/>
                </a:lnTo>
                <a:lnTo>
                  <a:pt x="167394" y="19041"/>
                </a:lnTo>
                <a:lnTo>
                  <a:pt x="163178" y="12349"/>
                </a:lnTo>
                <a:close/>
                <a:moveTo>
                  <a:pt x="188978" y="12349"/>
                </a:moveTo>
                <a:lnTo>
                  <a:pt x="184762" y="19041"/>
                </a:lnTo>
                <a:lnTo>
                  <a:pt x="180601" y="19041"/>
                </a:lnTo>
                <a:lnTo>
                  <a:pt x="186911" y="9194"/>
                </a:lnTo>
                <a:lnTo>
                  <a:pt x="181009" y="0"/>
                </a:lnTo>
                <a:lnTo>
                  <a:pt x="185170" y="0"/>
                </a:lnTo>
                <a:lnTo>
                  <a:pt x="188978" y="5984"/>
                </a:lnTo>
                <a:lnTo>
                  <a:pt x="192786" y="0"/>
                </a:lnTo>
                <a:lnTo>
                  <a:pt x="196948" y="0"/>
                </a:lnTo>
                <a:lnTo>
                  <a:pt x="191045" y="9194"/>
                </a:lnTo>
                <a:lnTo>
                  <a:pt x="197356" y="19041"/>
                </a:lnTo>
                <a:lnTo>
                  <a:pt x="193194" y="19041"/>
                </a:lnTo>
                <a:lnTo>
                  <a:pt x="188978" y="12349"/>
                </a:lnTo>
                <a:close/>
                <a:moveTo>
                  <a:pt x="214778" y="12349"/>
                </a:moveTo>
                <a:lnTo>
                  <a:pt x="210562" y="19041"/>
                </a:lnTo>
                <a:lnTo>
                  <a:pt x="206401" y="19041"/>
                </a:lnTo>
                <a:lnTo>
                  <a:pt x="212711" y="9194"/>
                </a:lnTo>
                <a:lnTo>
                  <a:pt x="206809" y="0"/>
                </a:lnTo>
                <a:lnTo>
                  <a:pt x="210970" y="0"/>
                </a:lnTo>
                <a:lnTo>
                  <a:pt x="214778" y="5984"/>
                </a:lnTo>
                <a:lnTo>
                  <a:pt x="218586" y="0"/>
                </a:lnTo>
                <a:lnTo>
                  <a:pt x="222748" y="0"/>
                </a:lnTo>
                <a:lnTo>
                  <a:pt x="216846" y="9194"/>
                </a:lnTo>
                <a:lnTo>
                  <a:pt x="223156" y="19041"/>
                </a:lnTo>
                <a:lnTo>
                  <a:pt x="218994" y="19041"/>
                </a:lnTo>
                <a:lnTo>
                  <a:pt x="214778" y="12349"/>
                </a:lnTo>
                <a:close/>
                <a:moveTo>
                  <a:pt x="240578" y="12349"/>
                </a:moveTo>
                <a:lnTo>
                  <a:pt x="236362" y="19041"/>
                </a:lnTo>
                <a:lnTo>
                  <a:pt x="232201" y="19041"/>
                </a:lnTo>
                <a:lnTo>
                  <a:pt x="238511" y="9194"/>
                </a:lnTo>
                <a:lnTo>
                  <a:pt x="232609" y="0"/>
                </a:lnTo>
                <a:lnTo>
                  <a:pt x="236770" y="0"/>
                </a:lnTo>
                <a:lnTo>
                  <a:pt x="240578" y="5984"/>
                </a:lnTo>
                <a:lnTo>
                  <a:pt x="244386" y="0"/>
                </a:lnTo>
                <a:lnTo>
                  <a:pt x="248548" y="0"/>
                </a:lnTo>
                <a:lnTo>
                  <a:pt x="242646" y="9194"/>
                </a:lnTo>
                <a:lnTo>
                  <a:pt x="248956" y="19041"/>
                </a:lnTo>
                <a:lnTo>
                  <a:pt x="244794" y="19041"/>
                </a:lnTo>
                <a:lnTo>
                  <a:pt x="240578" y="12349"/>
                </a:lnTo>
                <a:close/>
                <a:moveTo>
                  <a:pt x="266378" y="12349"/>
                </a:moveTo>
                <a:lnTo>
                  <a:pt x="262162" y="19041"/>
                </a:lnTo>
                <a:lnTo>
                  <a:pt x="258001" y="19041"/>
                </a:lnTo>
                <a:lnTo>
                  <a:pt x="264311" y="9194"/>
                </a:lnTo>
                <a:lnTo>
                  <a:pt x="258409" y="0"/>
                </a:lnTo>
                <a:lnTo>
                  <a:pt x="262570" y="0"/>
                </a:lnTo>
                <a:lnTo>
                  <a:pt x="266378" y="5984"/>
                </a:lnTo>
                <a:lnTo>
                  <a:pt x="270187" y="0"/>
                </a:lnTo>
                <a:lnTo>
                  <a:pt x="274348" y="0"/>
                </a:lnTo>
                <a:lnTo>
                  <a:pt x="268446" y="9194"/>
                </a:lnTo>
                <a:lnTo>
                  <a:pt x="274756" y="19041"/>
                </a:lnTo>
                <a:lnTo>
                  <a:pt x="270595" y="19041"/>
                </a:lnTo>
                <a:lnTo>
                  <a:pt x="266378" y="12349"/>
                </a:lnTo>
                <a:close/>
                <a:moveTo>
                  <a:pt x="292179" y="12349"/>
                </a:moveTo>
                <a:lnTo>
                  <a:pt x="287962" y="19041"/>
                </a:lnTo>
                <a:lnTo>
                  <a:pt x="283801" y="19041"/>
                </a:lnTo>
                <a:lnTo>
                  <a:pt x="290111" y="9194"/>
                </a:lnTo>
                <a:lnTo>
                  <a:pt x="284209" y="0"/>
                </a:lnTo>
                <a:lnTo>
                  <a:pt x="288370" y="0"/>
                </a:lnTo>
                <a:lnTo>
                  <a:pt x="292179" y="5984"/>
                </a:lnTo>
                <a:lnTo>
                  <a:pt x="295987" y="0"/>
                </a:lnTo>
                <a:lnTo>
                  <a:pt x="300148" y="0"/>
                </a:lnTo>
                <a:lnTo>
                  <a:pt x="294246" y="9194"/>
                </a:lnTo>
                <a:lnTo>
                  <a:pt x="300556" y="19041"/>
                </a:lnTo>
                <a:lnTo>
                  <a:pt x="296395" y="19041"/>
                </a:lnTo>
                <a:lnTo>
                  <a:pt x="292179" y="12349"/>
                </a:lnTo>
                <a:close/>
                <a:moveTo>
                  <a:pt x="317979" y="12349"/>
                </a:moveTo>
                <a:lnTo>
                  <a:pt x="313762" y="19041"/>
                </a:lnTo>
                <a:lnTo>
                  <a:pt x="309601" y="19041"/>
                </a:lnTo>
                <a:lnTo>
                  <a:pt x="315911" y="9194"/>
                </a:lnTo>
                <a:lnTo>
                  <a:pt x="310009" y="0"/>
                </a:lnTo>
                <a:lnTo>
                  <a:pt x="314170" y="0"/>
                </a:lnTo>
                <a:lnTo>
                  <a:pt x="317979" y="5984"/>
                </a:lnTo>
                <a:lnTo>
                  <a:pt x="321787" y="0"/>
                </a:lnTo>
                <a:lnTo>
                  <a:pt x="325948" y="0"/>
                </a:lnTo>
                <a:lnTo>
                  <a:pt x="320046" y="9194"/>
                </a:lnTo>
                <a:lnTo>
                  <a:pt x="326356" y="19041"/>
                </a:lnTo>
                <a:lnTo>
                  <a:pt x="322195" y="19041"/>
                </a:lnTo>
                <a:lnTo>
                  <a:pt x="317979" y="12349"/>
                </a:lnTo>
                <a:close/>
                <a:moveTo>
                  <a:pt x="343779" y="12349"/>
                </a:moveTo>
                <a:lnTo>
                  <a:pt x="339563" y="19041"/>
                </a:lnTo>
                <a:lnTo>
                  <a:pt x="335401" y="19041"/>
                </a:lnTo>
                <a:lnTo>
                  <a:pt x="341711" y="9194"/>
                </a:lnTo>
                <a:lnTo>
                  <a:pt x="335809" y="0"/>
                </a:lnTo>
                <a:lnTo>
                  <a:pt x="339971" y="0"/>
                </a:lnTo>
                <a:lnTo>
                  <a:pt x="343779" y="5984"/>
                </a:lnTo>
                <a:lnTo>
                  <a:pt x="347587" y="0"/>
                </a:lnTo>
                <a:lnTo>
                  <a:pt x="351748" y="0"/>
                </a:lnTo>
                <a:lnTo>
                  <a:pt x="345846" y="9194"/>
                </a:lnTo>
                <a:lnTo>
                  <a:pt x="352156" y="19041"/>
                </a:lnTo>
                <a:lnTo>
                  <a:pt x="347995" y="19041"/>
                </a:lnTo>
                <a:lnTo>
                  <a:pt x="343779" y="12349"/>
                </a:lnTo>
                <a:close/>
                <a:moveTo>
                  <a:pt x="369579" y="12349"/>
                </a:moveTo>
                <a:lnTo>
                  <a:pt x="365363" y="19041"/>
                </a:lnTo>
                <a:lnTo>
                  <a:pt x="361201" y="19041"/>
                </a:lnTo>
                <a:lnTo>
                  <a:pt x="367511" y="9194"/>
                </a:lnTo>
                <a:lnTo>
                  <a:pt x="361609" y="0"/>
                </a:lnTo>
                <a:lnTo>
                  <a:pt x="365771" y="0"/>
                </a:lnTo>
                <a:lnTo>
                  <a:pt x="369579" y="5984"/>
                </a:lnTo>
                <a:lnTo>
                  <a:pt x="373387" y="0"/>
                </a:lnTo>
                <a:lnTo>
                  <a:pt x="377548" y="0"/>
                </a:lnTo>
                <a:lnTo>
                  <a:pt x="371646" y="9194"/>
                </a:lnTo>
                <a:lnTo>
                  <a:pt x="377956" y="19041"/>
                </a:lnTo>
                <a:lnTo>
                  <a:pt x="373795" y="19041"/>
                </a:lnTo>
                <a:lnTo>
                  <a:pt x="369579" y="12349"/>
                </a:lnTo>
                <a:close/>
                <a:moveTo>
                  <a:pt x="395379" y="12349"/>
                </a:moveTo>
                <a:lnTo>
                  <a:pt x="391163" y="19041"/>
                </a:lnTo>
                <a:lnTo>
                  <a:pt x="387001" y="19041"/>
                </a:lnTo>
                <a:lnTo>
                  <a:pt x="393312" y="9194"/>
                </a:lnTo>
                <a:lnTo>
                  <a:pt x="387409" y="0"/>
                </a:lnTo>
                <a:lnTo>
                  <a:pt x="391571" y="0"/>
                </a:lnTo>
                <a:lnTo>
                  <a:pt x="395379" y="5984"/>
                </a:lnTo>
                <a:lnTo>
                  <a:pt x="399187" y="0"/>
                </a:lnTo>
                <a:lnTo>
                  <a:pt x="403348" y="0"/>
                </a:lnTo>
                <a:lnTo>
                  <a:pt x="397446" y="9194"/>
                </a:lnTo>
                <a:lnTo>
                  <a:pt x="403756" y="19041"/>
                </a:lnTo>
                <a:lnTo>
                  <a:pt x="399595" y="19041"/>
                </a:lnTo>
                <a:lnTo>
                  <a:pt x="395379" y="12349"/>
                </a:lnTo>
                <a:close/>
                <a:moveTo>
                  <a:pt x="421179" y="12349"/>
                </a:moveTo>
                <a:lnTo>
                  <a:pt x="416963" y="19041"/>
                </a:lnTo>
                <a:lnTo>
                  <a:pt x="412801" y="19041"/>
                </a:lnTo>
                <a:lnTo>
                  <a:pt x="419112" y="9194"/>
                </a:lnTo>
                <a:lnTo>
                  <a:pt x="413209" y="0"/>
                </a:lnTo>
                <a:lnTo>
                  <a:pt x="417371" y="0"/>
                </a:lnTo>
                <a:lnTo>
                  <a:pt x="421179" y="5984"/>
                </a:lnTo>
                <a:lnTo>
                  <a:pt x="424987" y="0"/>
                </a:lnTo>
                <a:lnTo>
                  <a:pt x="429149" y="0"/>
                </a:lnTo>
                <a:lnTo>
                  <a:pt x="423246" y="9194"/>
                </a:lnTo>
                <a:lnTo>
                  <a:pt x="429557" y="19041"/>
                </a:lnTo>
                <a:lnTo>
                  <a:pt x="425395" y="19041"/>
                </a:lnTo>
                <a:lnTo>
                  <a:pt x="421179" y="12349"/>
                </a:lnTo>
                <a:close/>
                <a:moveTo>
                  <a:pt x="446979" y="12349"/>
                </a:moveTo>
                <a:lnTo>
                  <a:pt x="442763" y="19041"/>
                </a:lnTo>
                <a:lnTo>
                  <a:pt x="438601" y="19041"/>
                </a:lnTo>
                <a:lnTo>
                  <a:pt x="444912" y="9194"/>
                </a:lnTo>
                <a:lnTo>
                  <a:pt x="439009" y="0"/>
                </a:lnTo>
                <a:lnTo>
                  <a:pt x="443171" y="0"/>
                </a:lnTo>
                <a:lnTo>
                  <a:pt x="446979" y="5984"/>
                </a:lnTo>
                <a:lnTo>
                  <a:pt x="450787" y="0"/>
                </a:lnTo>
                <a:lnTo>
                  <a:pt x="454949" y="0"/>
                </a:lnTo>
                <a:lnTo>
                  <a:pt x="449046" y="9194"/>
                </a:lnTo>
                <a:lnTo>
                  <a:pt x="455357" y="19041"/>
                </a:lnTo>
                <a:lnTo>
                  <a:pt x="451195" y="19041"/>
                </a:lnTo>
                <a:lnTo>
                  <a:pt x="446979" y="12349"/>
                </a:lnTo>
                <a:close/>
                <a:moveTo>
                  <a:pt x="472779" y="12349"/>
                </a:moveTo>
                <a:lnTo>
                  <a:pt x="468563" y="19041"/>
                </a:lnTo>
                <a:lnTo>
                  <a:pt x="464401" y="19041"/>
                </a:lnTo>
                <a:lnTo>
                  <a:pt x="470712" y="9194"/>
                </a:lnTo>
                <a:lnTo>
                  <a:pt x="464809" y="0"/>
                </a:lnTo>
                <a:lnTo>
                  <a:pt x="468971" y="0"/>
                </a:lnTo>
                <a:lnTo>
                  <a:pt x="472779" y="5984"/>
                </a:lnTo>
                <a:lnTo>
                  <a:pt x="476587" y="0"/>
                </a:lnTo>
                <a:lnTo>
                  <a:pt x="480749" y="0"/>
                </a:lnTo>
                <a:lnTo>
                  <a:pt x="474846" y="9194"/>
                </a:lnTo>
                <a:lnTo>
                  <a:pt x="481157" y="19041"/>
                </a:lnTo>
                <a:lnTo>
                  <a:pt x="476995" y="19041"/>
                </a:lnTo>
                <a:lnTo>
                  <a:pt x="472779" y="12349"/>
                </a:lnTo>
                <a:close/>
                <a:moveTo>
                  <a:pt x="498579" y="12349"/>
                </a:moveTo>
                <a:lnTo>
                  <a:pt x="494363" y="19041"/>
                </a:lnTo>
                <a:lnTo>
                  <a:pt x="490201" y="19041"/>
                </a:lnTo>
                <a:lnTo>
                  <a:pt x="496512" y="9194"/>
                </a:lnTo>
                <a:lnTo>
                  <a:pt x="490609" y="0"/>
                </a:lnTo>
                <a:lnTo>
                  <a:pt x="494771" y="0"/>
                </a:lnTo>
                <a:lnTo>
                  <a:pt x="498579" y="5984"/>
                </a:lnTo>
                <a:lnTo>
                  <a:pt x="502387" y="0"/>
                </a:lnTo>
                <a:lnTo>
                  <a:pt x="506549" y="0"/>
                </a:lnTo>
                <a:lnTo>
                  <a:pt x="500646" y="9194"/>
                </a:lnTo>
                <a:lnTo>
                  <a:pt x="506957" y="19041"/>
                </a:lnTo>
                <a:lnTo>
                  <a:pt x="502795" y="19041"/>
                </a:lnTo>
                <a:lnTo>
                  <a:pt x="498579" y="12349"/>
                </a:lnTo>
                <a:close/>
                <a:moveTo>
                  <a:pt x="8378" y="41050"/>
                </a:moveTo>
                <a:lnTo>
                  <a:pt x="4162" y="47742"/>
                </a:lnTo>
                <a:lnTo>
                  <a:pt x="0" y="47742"/>
                </a:lnTo>
                <a:lnTo>
                  <a:pt x="6310" y="37895"/>
                </a:lnTo>
                <a:lnTo>
                  <a:pt x="408" y="28701"/>
                </a:lnTo>
                <a:lnTo>
                  <a:pt x="4570" y="28701"/>
                </a:lnTo>
                <a:lnTo>
                  <a:pt x="8378" y="34685"/>
                </a:lnTo>
                <a:lnTo>
                  <a:pt x="12186" y="28701"/>
                </a:lnTo>
                <a:lnTo>
                  <a:pt x="16347" y="28701"/>
                </a:lnTo>
                <a:lnTo>
                  <a:pt x="10445" y="37895"/>
                </a:lnTo>
                <a:lnTo>
                  <a:pt x="16755" y="47742"/>
                </a:lnTo>
                <a:lnTo>
                  <a:pt x="12594" y="47742"/>
                </a:lnTo>
                <a:lnTo>
                  <a:pt x="8378" y="41050"/>
                </a:lnTo>
                <a:close/>
                <a:moveTo>
                  <a:pt x="34178" y="41050"/>
                </a:moveTo>
                <a:lnTo>
                  <a:pt x="29962" y="47742"/>
                </a:lnTo>
                <a:lnTo>
                  <a:pt x="25800" y="47742"/>
                </a:lnTo>
                <a:lnTo>
                  <a:pt x="32110" y="37895"/>
                </a:lnTo>
                <a:lnTo>
                  <a:pt x="26208" y="28701"/>
                </a:lnTo>
                <a:lnTo>
                  <a:pt x="30370" y="28701"/>
                </a:lnTo>
                <a:lnTo>
                  <a:pt x="34178" y="34685"/>
                </a:lnTo>
                <a:lnTo>
                  <a:pt x="37986" y="28701"/>
                </a:lnTo>
                <a:lnTo>
                  <a:pt x="42147" y="28701"/>
                </a:lnTo>
                <a:lnTo>
                  <a:pt x="36245" y="37895"/>
                </a:lnTo>
                <a:lnTo>
                  <a:pt x="42555" y="47742"/>
                </a:lnTo>
                <a:lnTo>
                  <a:pt x="38394" y="47742"/>
                </a:lnTo>
                <a:lnTo>
                  <a:pt x="34178" y="41050"/>
                </a:lnTo>
                <a:close/>
                <a:moveTo>
                  <a:pt x="59978" y="41050"/>
                </a:moveTo>
                <a:lnTo>
                  <a:pt x="55762" y="47742"/>
                </a:lnTo>
                <a:lnTo>
                  <a:pt x="51600" y="47742"/>
                </a:lnTo>
                <a:lnTo>
                  <a:pt x="57911" y="37895"/>
                </a:lnTo>
                <a:lnTo>
                  <a:pt x="52008" y="28701"/>
                </a:lnTo>
                <a:lnTo>
                  <a:pt x="56170" y="28701"/>
                </a:lnTo>
                <a:lnTo>
                  <a:pt x="59978" y="34685"/>
                </a:lnTo>
                <a:lnTo>
                  <a:pt x="63786" y="28701"/>
                </a:lnTo>
                <a:lnTo>
                  <a:pt x="67948" y="28701"/>
                </a:lnTo>
                <a:lnTo>
                  <a:pt x="62045" y="37895"/>
                </a:lnTo>
                <a:lnTo>
                  <a:pt x="68356" y="47742"/>
                </a:lnTo>
                <a:lnTo>
                  <a:pt x="64194" y="47742"/>
                </a:lnTo>
                <a:lnTo>
                  <a:pt x="59978" y="41050"/>
                </a:lnTo>
                <a:close/>
                <a:moveTo>
                  <a:pt x="85778" y="41050"/>
                </a:moveTo>
                <a:lnTo>
                  <a:pt x="81562" y="47742"/>
                </a:lnTo>
                <a:lnTo>
                  <a:pt x="77400" y="47742"/>
                </a:lnTo>
                <a:lnTo>
                  <a:pt x="83711" y="37895"/>
                </a:lnTo>
                <a:lnTo>
                  <a:pt x="77808" y="28701"/>
                </a:lnTo>
                <a:lnTo>
                  <a:pt x="81970" y="28701"/>
                </a:lnTo>
                <a:lnTo>
                  <a:pt x="85778" y="34685"/>
                </a:lnTo>
                <a:lnTo>
                  <a:pt x="89586" y="28701"/>
                </a:lnTo>
                <a:lnTo>
                  <a:pt x="93748" y="28701"/>
                </a:lnTo>
                <a:lnTo>
                  <a:pt x="87845" y="37895"/>
                </a:lnTo>
                <a:lnTo>
                  <a:pt x="94156" y="47742"/>
                </a:lnTo>
                <a:lnTo>
                  <a:pt x="89994" y="47742"/>
                </a:lnTo>
                <a:lnTo>
                  <a:pt x="85778" y="41050"/>
                </a:lnTo>
                <a:close/>
                <a:moveTo>
                  <a:pt x="111578" y="41050"/>
                </a:moveTo>
                <a:lnTo>
                  <a:pt x="107362" y="47742"/>
                </a:lnTo>
                <a:lnTo>
                  <a:pt x="103200" y="47742"/>
                </a:lnTo>
                <a:lnTo>
                  <a:pt x="109511" y="37895"/>
                </a:lnTo>
                <a:lnTo>
                  <a:pt x="103608" y="28701"/>
                </a:lnTo>
                <a:lnTo>
                  <a:pt x="107770" y="28701"/>
                </a:lnTo>
                <a:lnTo>
                  <a:pt x="111578" y="34685"/>
                </a:lnTo>
                <a:lnTo>
                  <a:pt x="115386" y="28701"/>
                </a:lnTo>
                <a:lnTo>
                  <a:pt x="119548" y="28701"/>
                </a:lnTo>
                <a:lnTo>
                  <a:pt x="113645" y="37895"/>
                </a:lnTo>
                <a:lnTo>
                  <a:pt x="119956" y="47742"/>
                </a:lnTo>
                <a:lnTo>
                  <a:pt x="115794" y="47742"/>
                </a:lnTo>
                <a:lnTo>
                  <a:pt x="111578" y="41050"/>
                </a:lnTo>
                <a:close/>
                <a:moveTo>
                  <a:pt x="137378" y="41050"/>
                </a:moveTo>
                <a:lnTo>
                  <a:pt x="133162" y="47742"/>
                </a:lnTo>
                <a:lnTo>
                  <a:pt x="129000" y="47742"/>
                </a:lnTo>
                <a:lnTo>
                  <a:pt x="135311" y="37895"/>
                </a:lnTo>
                <a:lnTo>
                  <a:pt x="129408" y="28701"/>
                </a:lnTo>
                <a:lnTo>
                  <a:pt x="133570" y="28701"/>
                </a:lnTo>
                <a:lnTo>
                  <a:pt x="137378" y="34685"/>
                </a:lnTo>
                <a:lnTo>
                  <a:pt x="141186" y="28701"/>
                </a:lnTo>
                <a:lnTo>
                  <a:pt x="145348" y="28701"/>
                </a:lnTo>
                <a:lnTo>
                  <a:pt x="139445" y="37895"/>
                </a:lnTo>
                <a:lnTo>
                  <a:pt x="145756" y="47742"/>
                </a:lnTo>
                <a:lnTo>
                  <a:pt x="141594" y="47742"/>
                </a:lnTo>
                <a:lnTo>
                  <a:pt x="137378" y="41050"/>
                </a:lnTo>
                <a:close/>
                <a:moveTo>
                  <a:pt x="163178" y="41050"/>
                </a:moveTo>
                <a:lnTo>
                  <a:pt x="158962" y="47742"/>
                </a:lnTo>
                <a:lnTo>
                  <a:pt x="154800" y="47742"/>
                </a:lnTo>
                <a:lnTo>
                  <a:pt x="161111" y="37895"/>
                </a:lnTo>
                <a:lnTo>
                  <a:pt x="155208" y="28701"/>
                </a:lnTo>
                <a:lnTo>
                  <a:pt x="159370" y="28701"/>
                </a:lnTo>
                <a:lnTo>
                  <a:pt x="163178" y="34685"/>
                </a:lnTo>
                <a:lnTo>
                  <a:pt x="166986" y="28701"/>
                </a:lnTo>
                <a:lnTo>
                  <a:pt x="171148" y="28701"/>
                </a:lnTo>
                <a:lnTo>
                  <a:pt x="165245" y="37895"/>
                </a:lnTo>
                <a:lnTo>
                  <a:pt x="171556" y="47742"/>
                </a:lnTo>
                <a:lnTo>
                  <a:pt x="167394" y="47742"/>
                </a:lnTo>
                <a:lnTo>
                  <a:pt x="163178" y="41050"/>
                </a:lnTo>
                <a:close/>
                <a:moveTo>
                  <a:pt x="188978" y="41050"/>
                </a:moveTo>
                <a:lnTo>
                  <a:pt x="184762" y="47742"/>
                </a:lnTo>
                <a:lnTo>
                  <a:pt x="180601" y="47742"/>
                </a:lnTo>
                <a:lnTo>
                  <a:pt x="186911" y="37895"/>
                </a:lnTo>
                <a:lnTo>
                  <a:pt x="181009" y="28701"/>
                </a:lnTo>
                <a:lnTo>
                  <a:pt x="185170" y="28701"/>
                </a:lnTo>
                <a:lnTo>
                  <a:pt x="188978" y="34685"/>
                </a:lnTo>
                <a:lnTo>
                  <a:pt x="192786" y="28701"/>
                </a:lnTo>
                <a:lnTo>
                  <a:pt x="196948" y="28701"/>
                </a:lnTo>
                <a:lnTo>
                  <a:pt x="191045" y="37895"/>
                </a:lnTo>
                <a:lnTo>
                  <a:pt x="197356" y="47742"/>
                </a:lnTo>
                <a:lnTo>
                  <a:pt x="193194" y="47742"/>
                </a:lnTo>
                <a:lnTo>
                  <a:pt x="188978" y="41050"/>
                </a:lnTo>
                <a:close/>
                <a:moveTo>
                  <a:pt x="214778" y="41050"/>
                </a:moveTo>
                <a:lnTo>
                  <a:pt x="210562" y="47742"/>
                </a:lnTo>
                <a:lnTo>
                  <a:pt x="206401" y="47742"/>
                </a:lnTo>
                <a:lnTo>
                  <a:pt x="212711" y="37895"/>
                </a:lnTo>
                <a:lnTo>
                  <a:pt x="206809" y="28701"/>
                </a:lnTo>
                <a:lnTo>
                  <a:pt x="210970" y="28701"/>
                </a:lnTo>
                <a:lnTo>
                  <a:pt x="214778" y="34685"/>
                </a:lnTo>
                <a:lnTo>
                  <a:pt x="218586" y="28701"/>
                </a:lnTo>
                <a:lnTo>
                  <a:pt x="222748" y="28701"/>
                </a:lnTo>
                <a:lnTo>
                  <a:pt x="216846" y="37895"/>
                </a:lnTo>
                <a:lnTo>
                  <a:pt x="223156" y="47742"/>
                </a:lnTo>
                <a:lnTo>
                  <a:pt x="218994" y="47742"/>
                </a:lnTo>
                <a:lnTo>
                  <a:pt x="214778" y="41050"/>
                </a:lnTo>
                <a:close/>
                <a:moveTo>
                  <a:pt x="240578" y="41050"/>
                </a:moveTo>
                <a:lnTo>
                  <a:pt x="236362" y="47742"/>
                </a:lnTo>
                <a:lnTo>
                  <a:pt x="232201" y="47742"/>
                </a:lnTo>
                <a:lnTo>
                  <a:pt x="238511" y="37895"/>
                </a:lnTo>
                <a:lnTo>
                  <a:pt x="232609" y="28701"/>
                </a:lnTo>
                <a:lnTo>
                  <a:pt x="236770" y="28701"/>
                </a:lnTo>
                <a:lnTo>
                  <a:pt x="240578" y="34685"/>
                </a:lnTo>
                <a:lnTo>
                  <a:pt x="244386" y="28701"/>
                </a:lnTo>
                <a:lnTo>
                  <a:pt x="248548" y="28701"/>
                </a:lnTo>
                <a:lnTo>
                  <a:pt x="242646" y="37895"/>
                </a:lnTo>
                <a:lnTo>
                  <a:pt x="248956" y="47742"/>
                </a:lnTo>
                <a:lnTo>
                  <a:pt x="244794" y="47742"/>
                </a:lnTo>
                <a:lnTo>
                  <a:pt x="240578" y="41050"/>
                </a:lnTo>
                <a:close/>
                <a:moveTo>
                  <a:pt x="266378" y="41050"/>
                </a:moveTo>
                <a:lnTo>
                  <a:pt x="262162" y="47742"/>
                </a:lnTo>
                <a:lnTo>
                  <a:pt x="258001" y="47742"/>
                </a:lnTo>
                <a:lnTo>
                  <a:pt x="264311" y="37895"/>
                </a:lnTo>
                <a:lnTo>
                  <a:pt x="258409" y="28701"/>
                </a:lnTo>
                <a:lnTo>
                  <a:pt x="262570" y="28701"/>
                </a:lnTo>
                <a:lnTo>
                  <a:pt x="266378" y="34685"/>
                </a:lnTo>
                <a:lnTo>
                  <a:pt x="270187" y="28701"/>
                </a:lnTo>
                <a:lnTo>
                  <a:pt x="274348" y="28701"/>
                </a:lnTo>
                <a:lnTo>
                  <a:pt x="268446" y="37895"/>
                </a:lnTo>
                <a:lnTo>
                  <a:pt x="274756" y="47742"/>
                </a:lnTo>
                <a:lnTo>
                  <a:pt x="270595" y="47742"/>
                </a:lnTo>
                <a:lnTo>
                  <a:pt x="266378" y="41050"/>
                </a:lnTo>
                <a:close/>
                <a:moveTo>
                  <a:pt x="292179" y="41050"/>
                </a:moveTo>
                <a:lnTo>
                  <a:pt x="287962" y="47742"/>
                </a:lnTo>
                <a:lnTo>
                  <a:pt x="283801" y="47742"/>
                </a:lnTo>
                <a:lnTo>
                  <a:pt x="290111" y="37895"/>
                </a:lnTo>
                <a:lnTo>
                  <a:pt x="284209" y="28701"/>
                </a:lnTo>
                <a:lnTo>
                  <a:pt x="288370" y="28701"/>
                </a:lnTo>
                <a:lnTo>
                  <a:pt x="292179" y="34685"/>
                </a:lnTo>
                <a:lnTo>
                  <a:pt x="295987" y="28701"/>
                </a:lnTo>
                <a:lnTo>
                  <a:pt x="300148" y="28701"/>
                </a:lnTo>
                <a:lnTo>
                  <a:pt x="294246" y="37895"/>
                </a:lnTo>
                <a:lnTo>
                  <a:pt x="300556" y="47742"/>
                </a:lnTo>
                <a:lnTo>
                  <a:pt x="296395" y="47742"/>
                </a:lnTo>
                <a:lnTo>
                  <a:pt x="292179" y="41050"/>
                </a:lnTo>
                <a:close/>
                <a:moveTo>
                  <a:pt x="317979" y="41050"/>
                </a:moveTo>
                <a:lnTo>
                  <a:pt x="313762" y="47742"/>
                </a:lnTo>
                <a:lnTo>
                  <a:pt x="309601" y="47742"/>
                </a:lnTo>
                <a:lnTo>
                  <a:pt x="315911" y="37895"/>
                </a:lnTo>
                <a:lnTo>
                  <a:pt x="310009" y="28701"/>
                </a:lnTo>
                <a:lnTo>
                  <a:pt x="314170" y="28701"/>
                </a:lnTo>
                <a:lnTo>
                  <a:pt x="317979" y="34685"/>
                </a:lnTo>
                <a:lnTo>
                  <a:pt x="321787" y="28701"/>
                </a:lnTo>
                <a:lnTo>
                  <a:pt x="325948" y="28701"/>
                </a:lnTo>
                <a:lnTo>
                  <a:pt x="320046" y="37895"/>
                </a:lnTo>
                <a:lnTo>
                  <a:pt x="326356" y="47742"/>
                </a:lnTo>
                <a:lnTo>
                  <a:pt x="322195" y="47742"/>
                </a:lnTo>
                <a:lnTo>
                  <a:pt x="317979" y="41050"/>
                </a:lnTo>
                <a:close/>
                <a:moveTo>
                  <a:pt x="343779" y="41050"/>
                </a:moveTo>
                <a:lnTo>
                  <a:pt x="339563" y="47742"/>
                </a:lnTo>
                <a:lnTo>
                  <a:pt x="335401" y="47742"/>
                </a:lnTo>
                <a:lnTo>
                  <a:pt x="341711" y="37895"/>
                </a:lnTo>
                <a:lnTo>
                  <a:pt x="335809" y="28701"/>
                </a:lnTo>
                <a:lnTo>
                  <a:pt x="339971" y="28701"/>
                </a:lnTo>
                <a:lnTo>
                  <a:pt x="343779" y="34685"/>
                </a:lnTo>
                <a:lnTo>
                  <a:pt x="347587" y="28701"/>
                </a:lnTo>
                <a:lnTo>
                  <a:pt x="351748" y="28701"/>
                </a:lnTo>
                <a:lnTo>
                  <a:pt x="345846" y="37895"/>
                </a:lnTo>
                <a:lnTo>
                  <a:pt x="352156" y="47742"/>
                </a:lnTo>
                <a:lnTo>
                  <a:pt x="347995" y="47742"/>
                </a:lnTo>
                <a:lnTo>
                  <a:pt x="343779" y="41050"/>
                </a:lnTo>
                <a:close/>
                <a:moveTo>
                  <a:pt x="369579" y="41050"/>
                </a:moveTo>
                <a:lnTo>
                  <a:pt x="365363" y="47742"/>
                </a:lnTo>
                <a:lnTo>
                  <a:pt x="361201" y="47742"/>
                </a:lnTo>
                <a:lnTo>
                  <a:pt x="367511" y="37895"/>
                </a:lnTo>
                <a:lnTo>
                  <a:pt x="361609" y="28701"/>
                </a:lnTo>
                <a:lnTo>
                  <a:pt x="365771" y="28701"/>
                </a:lnTo>
                <a:lnTo>
                  <a:pt x="369579" y="34685"/>
                </a:lnTo>
                <a:lnTo>
                  <a:pt x="373387" y="28701"/>
                </a:lnTo>
                <a:lnTo>
                  <a:pt x="377548" y="28701"/>
                </a:lnTo>
                <a:lnTo>
                  <a:pt x="371646" y="37895"/>
                </a:lnTo>
                <a:lnTo>
                  <a:pt x="377956" y="47742"/>
                </a:lnTo>
                <a:lnTo>
                  <a:pt x="373795" y="47742"/>
                </a:lnTo>
                <a:lnTo>
                  <a:pt x="369579" y="41050"/>
                </a:lnTo>
                <a:close/>
                <a:moveTo>
                  <a:pt x="395379" y="41050"/>
                </a:moveTo>
                <a:lnTo>
                  <a:pt x="391163" y="47742"/>
                </a:lnTo>
                <a:lnTo>
                  <a:pt x="387001" y="47742"/>
                </a:lnTo>
                <a:lnTo>
                  <a:pt x="393312" y="37895"/>
                </a:lnTo>
                <a:lnTo>
                  <a:pt x="387409" y="28701"/>
                </a:lnTo>
                <a:lnTo>
                  <a:pt x="391571" y="28701"/>
                </a:lnTo>
                <a:lnTo>
                  <a:pt x="395379" y="34685"/>
                </a:lnTo>
                <a:lnTo>
                  <a:pt x="399187" y="28701"/>
                </a:lnTo>
                <a:lnTo>
                  <a:pt x="403348" y="28701"/>
                </a:lnTo>
                <a:lnTo>
                  <a:pt x="397446" y="37895"/>
                </a:lnTo>
                <a:lnTo>
                  <a:pt x="403756" y="47742"/>
                </a:lnTo>
                <a:lnTo>
                  <a:pt x="399595" y="47742"/>
                </a:lnTo>
                <a:lnTo>
                  <a:pt x="395379" y="41050"/>
                </a:lnTo>
                <a:close/>
                <a:moveTo>
                  <a:pt x="421179" y="41050"/>
                </a:moveTo>
                <a:lnTo>
                  <a:pt x="416963" y="47742"/>
                </a:lnTo>
                <a:lnTo>
                  <a:pt x="412801" y="47742"/>
                </a:lnTo>
                <a:lnTo>
                  <a:pt x="419112" y="37895"/>
                </a:lnTo>
                <a:lnTo>
                  <a:pt x="413209" y="28701"/>
                </a:lnTo>
                <a:lnTo>
                  <a:pt x="417371" y="28701"/>
                </a:lnTo>
                <a:lnTo>
                  <a:pt x="421179" y="34685"/>
                </a:lnTo>
                <a:lnTo>
                  <a:pt x="424987" y="28701"/>
                </a:lnTo>
                <a:lnTo>
                  <a:pt x="429149" y="28701"/>
                </a:lnTo>
                <a:lnTo>
                  <a:pt x="423246" y="37895"/>
                </a:lnTo>
                <a:lnTo>
                  <a:pt x="429557" y="47742"/>
                </a:lnTo>
                <a:lnTo>
                  <a:pt x="425395" y="47742"/>
                </a:lnTo>
                <a:lnTo>
                  <a:pt x="421179" y="41050"/>
                </a:lnTo>
                <a:close/>
                <a:moveTo>
                  <a:pt x="446979" y="41050"/>
                </a:moveTo>
                <a:lnTo>
                  <a:pt x="442763" y="47742"/>
                </a:lnTo>
                <a:lnTo>
                  <a:pt x="438601" y="47742"/>
                </a:lnTo>
                <a:lnTo>
                  <a:pt x="444912" y="37895"/>
                </a:lnTo>
                <a:lnTo>
                  <a:pt x="439009" y="28701"/>
                </a:lnTo>
                <a:lnTo>
                  <a:pt x="443171" y="28701"/>
                </a:lnTo>
                <a:lnTo>
                  <a:pt x="446979" y="34685"/>
                </a:lnTo>
                <a:lnTo>
                  <a:pt x="450787" y="28701"/>
                </a:lnTo>
                <a:lnTo>
                  <a:pt x="454949" y="28701"/>
                </a:lnTo>
                <a:lnTo>
                  <a:pt x="449046" y="37895"/>
                </a:lnTo>
                <a:lnTo>
                  <a:pt x="455357" y="47742"/>
                </a:lnTo>
                <a:lnTo>
                  <a:pt x="451195" y="47742"/>
                </a:lnTo>
                <a:lnTo>
                  <a:pt x="446979" y="41050"/>
                </a:lnTo>
                <a:close/>
                <a:moveTo>
                  <a:pt x="472779" y="41050"/>
                </a:moveTo>
                <a:lnTo>
                  <a:pt x="468563" y="47742"/>
                </a:lnTo>
                <a:lnTo>
                  <a:pt x="464401" y="47742"/>
                </a:lnTo>
                <a:lnTo>
                  <a:pt x="470712" y="37895"/>
                </a:lnTo>
                <a:lnTo>
                  <a:pt x="464809" y="28701"/>
                </a:lnTo>
                <a:lnTo>
                  <a:pt x="468971" y="28701"/>
                </a:lnTo>
                <a:lnTo>
                  <a:pt x="472779" y="34685"/>
                </a:lnTo>
                <a:lnTo>
                  <a:pt x="476587" y="28701"/>
                </a:lnTo>
                <a:lnTo>
                  <a:pt x="480749" y="28701"/>
                </a:lnTo>
                <a:lnTo>
                  <a:pt x="474846" y="37895"/>
                </a:lnTo>
                <a:lnTo>
                  <a:pt x="481157" y="47742"/>
                </a:lnTo>
                <a:lnTo>
                  <a:pt x="476995" y="47742"/>
                </a:lnTo>
                <a:lnTo>
                  <a:pt x="472779" y="41050"/>
                </a:lnTo>
                <a:close/>
                <a:moveTo>
                  <a:pt x="498579" y="41050"/>
                </a:moveTo>
                <a:lnTo>
                  <a:pt x="494363" y="47742"/>
                </a:lnTo>
                <a:lnTo>
                  <a:pt x="490201" y="47742"/>
                </a:lnTo>
                <a:lnTo>
                  <a:pt x="496512" y="37895"/>
                </a:lnTo>
                <a:lnTo>
                  <a:pt x="490609" y="28701"/>
                </a:lnTo>
                <a:lnTo>
                  <a:pt x="494771" y="28701"/>
                </a:lnTo>
                <a:lnTo>
                  <a:pt x="498579" y="34685"/>
                </a:lnTo>
                <a:lnTo>
                  <a:pt x="502387" y="28701"/>
                </a:lnTo>
                <a:lnTo>
                  <a:pt x="506549" y="28701"/>
                </a:lnTo>
                <a:lnTo>
                  <a:pt x="500646" y="37895"/>
                </a:lnTo>
                <a:lnTo>
                  <a:pt x="506957" y="47742"/>
                </a:lnTo>
                <a:lnTo>
                  <a:pt x="502795" y="47742"/>
                </a:lnTo>
                <a:lnTo>
                  <a:pt x="498579" y="41050"/>
                </a:lnTo>
                <a:close/>
                <a:moveTo>
                  <a:pt x="8378" y="69751"/>
                </a:moveTo>
                <a:lnTo>
                  <a:pt x="4162" y="76443"/>
                </a:lnTo>
                <a:lnTo>
                  <a:pt x="0" y="76443"/>
                </a:lnTo>
                <a:lnTo>
                  <a:pt x="6310" y="66596"/>
                </a:lnTo>
                <a:lnTo>
                  <a:pt x="408" y="57402"/>
                </a:lnTo>
                <a:lnTo>
                  <a:pt x="4570" y="57402"/>
                </a:lnTo>
                <a:lnTo>
                  <a:pt x="8378" y="63386"/>
                </a:lnTo>
                <a:lnTo>
                  <a:pt x="12186" y="57402"/>
                </a:lnTo>
                <a:lnTo>
                  <a:pt x="16347" y="57402"/>
                </a:lnTo>
                <a:lnTo>
                  <a:pt x="10445" y="66596"/>
                </a:lnTo>
                <a:lnTo>
                  <a:pt x="16755" y="76443"/>
                </a:lnTo>
                <a:lnTo>
                  <a:pt x="12594" y="76443"/>
                </a:lnTo>
                <a:lnTo>
                  <a:pt x="8378" y="69751"/>
                </a:lnTo>
                <a:close/>
                <a:moveTo>
                  <a:pt x="34178" y="69751"/>
                </a:moveTo>
                <a:lnTo>
                  <a:pt x="29962" y="76443"/>
                </a:lnTo>
                <a:lnTo>
                  <a:pt x="25800" y="76443"/>
                </a:lnTo>
                <a:lnTo>
                  <a:pt x="32110" y="66596"/>
                </a:lnTo>
                <a:lnTo>
                  <a:pt x="26208" y="57402"/>
                </a:lnTo>
                <a:lnTo>
                  <a:pt x="30370" y="57402"/>
                </a:lnTo>
                <a:lnTo>
                  <a:pt x="34178" y="63386"/>
                </a:lnTo>
                <a:lnTo>
                  <a:pt x="37986" y="57402"/>
                </a:lnTo>
                <a:lnTo>
                  <a:pt x="42147" y="57402"/>
                </a:lnTo>
                <a:lnTo>
                  <a:pt x="36245" y="66596"/>
                </a:lnTo>
                <a:lnTo>
                  <a:pt x="42555" y="76443"/>
                </a:lnTo>
                <a:lnTo>
                  <a:pt x="38394" y="76443"/>
                </a:lnTo>
                <a:lnTo>
                  <a:pt x="34178" y="69751"/>
                </a:lnTo>
                <a:close/>
                <a:moveTo>
                  <a:pt x="59978" y="69751"/>
                </a:moveTo>
                <a:lnTo>
                  <a:pt x="55762" y="76443"/>
                </a:lnTo>
                <a:lnTo>
                  <a:pt x="51600" y="76443"/>
                </a:lnTo>
                <a:lnTo>
                  <a:pt x="57911" y="66596"/>
                </a:lnTo>
                <a:lnTo>
                  <a:pt x="52008" y="57402"/>
                </a:lnTo>
                <a:lnTo>
                  <a:pt x="56170" y="57402"/>
                </a:lnTo>
                <a:lnTo>
                  <a:pt x="59978" y="63386"/>
                </a:lnTo>
                <a:lnTo>
                  <a:pt x="63786" y="57402"/>
                </a:lnTo>
                <a:lnTo>
                  <a:pt x="67948" y="57402"/>
                </a:lnTo>
                <a:lnTo>
                  <a:pt x="62045" y="66596"/>
                </a:lnTo>
                <a:lnTo>
                  <a:pt x="68356" y="76443"/>
                </a:lnTo>
                <a:lnTo>
                  <a:pt x="64194" y="76443"/>
                </a:lnTo>
                <a:lnTo>
                  <a:pt x="59978" y="69751"/>
                </a:lnTo>
                <a:close/>
                <a:moveTo>
                  <a:pt x="85778" y="69751"/>
                </a:moveTo>
                <a:lnTo>
                  <a:pt x="81562" y="76443"/>
                </a:lnTo>
                <a:lnTo>
                  <a:pt x="77400" y="76443"/>
                </a:lnTo>
                <a:lnTo>
                  <a:pt x="83711" y="66596"/>
                </a:lnTo>
                <a:lnTo>
                  <a:pt x="77808" y="57402"/>
                </a:lnTo>
                <a:lnTo>
                  <a:pt x="81970" y="57402"/>
                </a:lnTo>
                <a:lnTo>
                  <a:pt x="85778" y="63386"/>
                </a:lnTo>
                <a:lnTo>
                  <a:pt x="89586" y="57402"/>
                </a:lnTo>
                <a:lnTo>
                  <a:pt x="93748" y="57402"/>
                </a:lnTo>
                <a:lnTo>
                  <a:pt x="87845" y="66596"/>
                </a:lnTo>
                <a:lnTo>
                  <a:pt x="94156" y="76443"/>
                </a:lnTo>
                <a:lnTo>
                  <a:pt x="89994" y="76443"/>
                </a:lnTo>
                <a:lnTo>
                  <a:pt x="85778" y="69751"/>
                </a:lnTo>
                <a:close/>
                <a:moveTo>
                  <a:pt x="111578" y="69751"/>
                </a:moveTo>
                <a:lnTo>
                  <a:pt x="107362" y="76443"/>
                </a:lnTo>
                <a:lnTo>
                  <a:pt x="103200" y="76443"/>
                </a:lnTo>
                <a:lnTo>
                  <a:pt x="109511" y="66596"/>
                </a:lnTo>
                <a:lnTo>
                  <a:pt x="103608" y="57402"/>
                </a:lnTo>
                <a:lnTo>
                  <a:pt x="107770" y="57402"/>
                </a:lnTo>
                <a:lnTo>
                  <a:pt x="111578" y="63386"/>
                </a:lnTo>
                <a:lnTo>
                  <a:pt x="115386" y="57402"/>
                </a:lnTo>
                <a:lnTo>
                  <a:pt x="119548" y="57402"/>
                </a:lnTo>
                <a:lnTo>
                  <a:pt x="113645" y="66596"/>
                </a:lnTo>
                <a:lnTo>
                  <a:pt x="119956" y="76443"/>
                </a:lnTo>
                <a:lnTo>
                  <a:pt x="115794" y="76443"/>
                </a:lnTo>
                <a:lnTo>
                  <a:pt x="111578" y="69751"/>
                </a:lnTo>
                <a:close/>
                <a:moveTo>
                  <a:pt x="137378" y="69751"/>
                </a:moveTo>
                <a:lnTo>
                  <a:pt x="133162" y="76443"/>
                </a:lnTo>
                <a:lnTo>
                  <a:pt x="129000" y="76443"/>
                </a:lnTo>
                <a:lnTo>
                  <a:pt x="135311" y="66596"/>
                </a:lnTo>
                <a:lnTo>
                  <a:pt x="129408" y="57402"/>
                </a:lnTo>
                <a:lnTo>
                  <a:pt x="133570" y="57402"/>
                </a:lnTo>
                <a:lnTo>
                  <a:pt x="137378" y="63386"/>
                </a:lnTo>
                <a:lnTo>
                  <a:pt x="141186" y="57402"/>
                </a:lnTo>
                <a:lnTo>
                  <a:pt x="145348" y="57402"/>
                </a:lnTo>
                <a:lnTo>
                  <a:pt x="139445" y="66596"/>
                </a:lnTo>
                <a:lnTo>
                  <a:pt x="145756" y="76443"/>
                </a:lnTo>
                <a:lnTo>
                  <a:pt x="141594" y="76443"/>
                </a:lnTo>
                <a:lnTo>
                  <a:pt x="137378" y="69751"/>
                </a:lnTo>
                <a:close/>
                <a:moveTo>
                  <a:pt x="163178" y="69751"/>
                </a:moveTo>
                <a:lnTo>
                  <a:pt x="158962" y="76443"/>
                </a:lnTo>
                <a:lnTo>
                  <a:pt x="154800" y="76443"/>
                </a:lnTo>
                <a:lnTo>
                  <a:pt x="161111" y="66596"/>
                </a:lnTo>
                <a:lnTo>
                  <a:pt x="155208" y="57402"/>
                </a:lnTo>
                <a:lnTo>
                  <a:pt x="159370" y="57402"/>
                </a:lnTo>
                <a:lnTo>
                  <a:pt x="163178" y="63386"/>
                </a:lnTo>
                <a:lnTo>
                  <a:pt x="166986" y="57402"/>
                </a:lnTo>
                <a:lnTo>
                  <a:pt x="171148" y="57402"/>
                </a:lnTo>
                <a:lnTo>
                  <a:pt x="165245" y="66596"/>
                </a:lnTo>
                <a:lnTo>
                  <a:pt x="171556" y="76443"/>
                </a:lnTo>
                <a:lnTo>
                  <a:pt x="167394" y="76443"/>
                </a:lnTo>
                <a:lnTo>
                  <a:pt x="163178" y="69751"/>
                </a:lnTo>
                <a:close/>
                <a:moveTo>
                  <a:pt x="188978" y="69751"/>
                </a:moveTo>
                <a:lnTo>
                  <a:pt x="184762" y="76443"/>
                </a:lnTo>
                <a:lnTo>
                  <a:pt x="180601" y="76443"/>
                </a:lnTo>
                <a:lnTo>
                  <a:pt x="186911" y="66596"/>
                </a:lnTo>
                <a:lnTo>
                  <a:pt x="181009" y="57402"/>
                </a:lnTo>
                <a:lnTo>
                  <a:pt x="185170" y="57402"/>
                </a:lnTo>
                <a:lnTo>
                  <a:pt x="188978" y="63386"/>
                </a:lnTo>
                <a:lnTo>
                  <a:pt x="192786" y="57402"/>
                </a:lnTo>
                <a:lnTo>
                  <a:pt x="196948" y="57402"/>
                </a:lnTo>
                <a:lnTo>
                  <a:pt x="191045" y="66596"/>
                </a:lnTo>
                <a:lnTo>
                  <a:pt x="197356" y="76443"/>
                </a:lnTo>
                <a:lnTo>
                  <a:pt x="193194" y="76443"/>
                </a:lnTo>
                <a:lnTo>
                  <a:pt x="188978" y="69751"/>
                </a:lnTo>
                <a:close/>
                <a:moveTo>
                  <a:pt x="214778" y="69751"/>
                </a:moveTo>
                <a:lnTo>
                  <a:pt x="210562" y="76443"/>
                </a:lnTo>
                <a:lnTo>
                  <a:pt x="206401" y="76443"/>
                </a:lnTo>
                <a:lnTo>
                  <a:pt x="212711" y="66596"/>
                </a:lnTo>
                <a:lnTo>
                  <a:pt x="206809" y="57402"/>
                </a:lnTo>
                <a:lnTo>
                  <a:pt x="210970" y="57402"/>
                </a:lnTo>
                <a:lnTo>
                  <a:pt x="214778" y="63386"/>
                </a:lnTo>
                <a:lnTo>
                  <a:pt x="218586" y="57402"/>
                </a:lnTo>
                <a:lnTo>
                  <a:pt x="222748" y="57402"/>
                </a:lnTo>
                <a:lnTo>
                  <a:pt x="216846" y="66596"/>
                </a:lnTo>
                <a:lnTo>
                  <a:pt x="223156" y="76443"/>
                </a:lnTo>
                <a:lnTo>
                  <a:pt x="218994" y="76443"/>
                </a:lnTo>
                <a:lnTo>
                  <a:pt x="214778" y="69751"/>
                </a:lnTo>
                <a:close/>
                <a:moveTo>
                  <a:pt x="240578" y="69751"/>
                </a:moveTo>
                <a:lnTo>
                  <a:pt x="236362" y="76443"/>
                </a:lnTo>
                <a:lnTo>
                  <a:pt x="232201" y="76443"/>
                </a:lnTo>
                <a:lnTo>
                  <a:pt x="238511" y="66596"/>
                </a:lnTo>
                <a:lnTo>
                  <a:pt x="232609" y="57402"/>
                </a:lnTo>
                <a:lnTo>
                  <a:pt x="236770" y="57402"/>
                </a:lnTo>
                <a:lnTo>
                  <a:pt x="240578" y="63386"/>
                </a:lnTo>
                <a:lnTo>
                  <a:pt x="244386" y="57402"/>
                </a:lnTo>
                <a:lnTo>
                  <a:pt x="248548" y="57402"/>
                </a:lnTo>
                <a:lnTo>
                  <a:pt x="242646" y="66596"/>
                </a:lnTo>
                <a:lnTo>
                  <a:pt x="248956" y="76443"/>
                </a:lnTo>
                <a:lnTo>
                  <a:pt x="244794" y="76443"/>
                </a:lnTo>
                <a:lnTo>
                  <a:pt x="240578" y="69751"/>
                </a:lnTo>
                <a:close/>
                <a:moveTo>
                  <a:pt x="266378" y="69751"/>
                </a:moveTo>
                <a:lnTo>
                  <a:pt x="262162" y="76443"/>
                </a:lnTo>
                <a:lnTo>
                  <a:pt x="258001" y="76443"/>
                </a:lnTo>
                <a:lnTo>
                  <a:pt x="264311" y="66596"/>
                </a:lnTo>
                <a:lnTo>
                  <a:pt x="258409" y="57402"/>
                </a:lnTo>
                <a:lnTo>
                  <a:pt x="262570" y="57402"/>
                </a:lnTo>
                <a:lnTo>
                  <a:pt x="266378" y="63386"/>
                </a:lnTo>
                <a:lnTo>
                  <a:pt x="270187" y="57402"/>
                </a:lnTo>
                <a:lnTo>
                  <a:pt x="274348" y="57402"/>
                </a:lnTo>
                <a:lnTo>
                  <a:pt x="268446" y="66596"/>
                </a:lnTo>
                <a:lnTo>
                  <a:pt x="274756" y="76443"/>
                </a:lnTo>
                <a:lnTo>
                  <a:pt x="270595" y="76443"/>
                </a:lnTo>
                <a:lnTo>
                  <a:pt x="266378" y="69751"/>
                </a:lnTo>
                <a:close/>
                <a:moveTo>
                  <a:pt x="292179" y="69751"/>
                </a:moveTo>
                <a:lnTo>
                  <a:pt x="287962" y="76443"/>
                </a:lnTo>
                <a:lnTo>
                  <a:pt x="283801" y="76443"/>
                </a:lnTo>
                <a:lnTo>
                  <a:pt x="290111" y="66596"/>
                </a:lnTo>
                <a:lnTo>
                  <a:pt x="284209" y="57402"/>
                </a:lnTo>
                <a:lnTo>
                  <a:pt x="288370" y="57402"/>
                </a:lnTo>
                <a:lnTo>
                  <a:pt x="292179" y="63386"/>
                </a:lnTo>
                <a:lnTo>
                  <a:pt x="295987" y="57402"/>
                </a:lnTo>
                <a:lnTo>
                  <a:pt x="300148" y="57402"/>
                </a:lnTo>
                <a:lnTo>
                  <a:pt x="294246" y="66596"/>
                </a:lnTo>
                <a:lnTo>
                  <a:pt x="300556" y="76443"/>
                </a:lnTo>
                <a:lnTo>
                  <a:pt x="296395" y="76443"/>
                </a:lnTo>
                <a:lnTo>
                  <a:pt x="292179" y="69751"/>
                </a:lnTo>
                <a:close/>
                <a:moveTo>
                  <a:pt x="317979" y="69751"/>
                </a:moveTo>
                <a:lnTo>
                  <a:pt x="313762" y="76443"/>
                </a:lnTo>
                <a:lnTo>
                  <a:pt x="309601" y="76443"/>
                </a:lnTo>
                <a:lnTo>
                  <a:pt x="315911" y="66596"/>
                </a:lnTo>
                <a:lnTo>
                  <a:pt x="310009" y="57402"/>
                </a:lnTo>
                <a:lnTo>
                  <a:pt x="314170" y="57402"/>
                </a:lnTo>
                <a:lnTo>
                  <a:pt x="317979" y="63386"/>
                </a:lnTo>
                <a:lnTo>
                  <a:pt x="321787" y="57402"/>
                </a:lnTo>
                <a:lnTo>
                  <a:pt x="325948" y="57402"/>
                </a:lnTo>
                <a:lnTo>
                  <a:pt x="320046" y="66596"/>
                </a:lnTo>
                <a:lnTo>
                  <a:pt x="326356" y="76443"/>
                </a:lnTo>
                <a:lnTo>
                  <a:pt x="322195" y="76443"/>
                </a:lnTo>
                <a:lnTo>
                  <a:pt x="317979" y="69751"/>
                </a:lnTo>
                <a:close/>
                <a:moveTo>
                  <a:pt x="343779" y="69751"/>
                </a:moveTo>
                <a:lnTo>
                  <a:pt x="339563" y="76443"/>
                </a:lnTo>
                <a:lnTo>
                  <a:pt x="335401" y="76443"/>
                </a:lnTo>
                <a:lnTo>
                  <a:pt x="341711" y="66596"/>
                </a:lnTo>
                <a:lnTo>
                  <a:pt x="335809" y="57402"/>
                </a:lnTo>
                <a:lnTo>
                  <a:pt x="339971" y="57402"/>
                </a:lnTo>
                <a:lnTo>
                  <a:pt x="343779" y="63386"/>
                </a:lnTo>
                <a:lnTo>
                  <a:pt x="347587" y="57402"/>
                </a:lnTo>
                <a:lnTo>
                  <a:pt x="351748" y="57402"/>
                </a:lnTo>
                <a:lnTo>
                  <a:pt x="345846" y="66596"/>
                </a:lnTo>
                <a:lnTo>
                  <a:pt x="352156" y="76443"/>
                </a:lnTo>
                <a:lnTo>
                  <a:pt x="347995" y="76443"/>
                </a:lnTo>
                <a:lnTo>
                  <a:pt x="343779" y="69751"/>
                </a:lnTo>
                <a:close/>
                <a:moveTo>
                  <a:pt x="369579" y="69751"/>
                </a:moveTo>
                <a:lnTo>
                  <a:pt x="365363" y="76443"/>
                </a:lnTo>
                <a:lnTo>
                  <a:pt x="361201" y="76443"/>
                </a:lnTo>
                <a:lnTo>
                  <a:pt x="367511" y="66596"/>
                </a:lnTo>
                <a:lnTo>
                  <a:pt x="361609" y="57402"/>
                </a:lnTo>
                <a:lnTo>
                  <a:pt x="365771" y="57402"/>
                </a:lnTo>
                <a:lnTo>
                  <a:pt x="369579" y="63386"/>
                </a:lnTo>
                <a:lnTo>
                  <a:pt x="373387" y="57402"/>
                </a:lnTo>
                <a:lnTo>
                  <a:pt x="377548" y="57402"/>
                </a:lnTo>
                <a:lnTo>
                  <a:pt x="371646" y="66596"/>
                </a:lnTo>
                <a:lnTo>
                  <a:pt x="377956" y="76443"/>
                </a:lnTo>
                <a:lnTo>
                  <a:pt x="373795" y="76443"/>
                </a:lnTo>
                <a:lnTo>
                  <a:pt x="369579" y="69751"/>
                </a:lnTo>
                <a:close/>
                <a:moveTo>
                  <a:pt x="395379" y="69751"/>
                </a:moveTo>
                <a:lnTo>
                  <a:pt x="391163" y="76443"/>
                </a:lnTo>
                <a:lnTo>
                  <a:pt x="387001" y="76443"/>
                </a:lnTo>
                <a:lnTo>
                  <a:pt x="393312" y="66596"/>
                </a:lnTo>
                <a:lnTo>
                  <a:pt x="387409" y="57402"/>
                </a:lnTo>
                <a:lnTo>
                  <a:pt x="391571" y="57402"/>
                </a:lnTo>
                <a:lnTo>
                  <a:pt x="395379" y="63386"/>
                </a:lnTo>
                <a:lnTo>
                  <a:pt x="399187" y="57402"/>
                </a:lnTo>
                <a:lnTo>
                  <a:pt x="403348" y="57402"/>
                </a:lnTo>
                <a:lnTo>
                  <a:pt x="397446" y="66596"/>
                </a:lnTo>
                <a:lnTo>
                  <a:pt x="403756" y="76443"/>
                </a:lnTo>
                <a:lnTo>
                  <a:pt x="399595" y="76443"/>
                </a:lnTo>
                <a:lnTo>
                  <a:pt x="395379" y="69751"/>
                </a:lnTo>
                <a:close/>
                <a:moveTo>
                  <a:pt x="421179" y="69751"/>
                </a:moveTo>
                <a:lnTo>
                  <a:pt x="416963" y="76443"/>
                </a:lnTo>
                <a:lnTo>
                  <a:pt x="412801" y="76443"/>
                </a:lnTo>
                <a:lnTo>
                  <a:pt x="419112" y="66596"/>
                </a:lnTo>
                <a:lnTo>
                  <a:pt x="413209" y="57402"/>
                </a:lnTo>
                <a:lnTo>
                  <a:pt x="417371" y="57402"/>
                </a:lnTo>
                <a:lnTo>
                  <a:pt x="421179" y="63386"/>
                </a:lnTo>
                <a:lnTo>
                  <a:pt x="424987" y="57402"/>
                </a:lnTo>
                <a:lnTo>
                  <a:pt x="429149" y="57402"/>
                </a:lnTo>
                <a:lnTo>
                  <a:pt x="423246" y="66596"/>
                </a:lnTo>
                <a:lnTo>
                  <a:pt x="429557" y="76443"/>
                </a:lnTo>
                <a:lnTo>
                  <a:pt x="425395" y="76443"/>
                </a:lnTo>
                <a:lnTo>
                  <a:pt x="421179" y="69751"/>
                </a:lnTo>
                <a:close/>
                <a:moveTo>
                  <a:pt x="446979" y="69751"/>
                </a:moveTo>
                <a:lnTo>
                  <a:pt x="442763" y="76443"/>
                </a:lnTo>
                <a:lnTo>
                  <a:pt x="438601" y="76443"/>
                </a:lnTo>
                <a:lnTo>
                  <a:pt x="444912" y="66596"/>
                </a:lnTo>
                <a:lnTo>
                  <a:pt x="439009" y="57402"/>
                </a:lnTo>
                <a:lnTo>
                  <a:pt x="443171" y="57402"/>
                </a:lnTo>
                <a:lnTo>
                  <a:pt x="446979" y="63386"/>
                </a:lnTo>
                <a:lnTo>
                  <a:pt x="450787" y="57402"/>
                </a:lnTo>
                <a:lnTo>
                  <a:pt x="454949" y="57402"/>
                </a:lnTo>
                <a:lnTo>
                  <a:pt x="449046" y="66596"/>
                </a:lnTo>
                <a:lnTo>
                  <a:pt x="455357" y="76443"/>
                </a:lnTo>
                <a:lnTo>
                  <a:pt x="451195" y="76443"/>
                </a:lnTo>
                <a:lnTo>
                  <a:pt x="446979" y="69751"/>
                </a:lnTo>
                <a:close/>
                <a:moveTo>
                  <a:pt x="472779" y="69751"/>
                </a:moveTo>
                <a:lnTo>
                  <a:pt x="468563" y="76443"/>
                </a:lnTo>
                <a:lnTo>
                  <a:pt x="464401" y="76443"/>
                </a:lnTo>
                <a:lnTo>
                  <a:pt x="470712" y="66596"/>
                </a:lnTo>
                <a:lnTo>
                  <a:pt x="464809" y="57402"/>
                </a:lnTo>
                <a:lnTo>
                  <a:pt x="468971" y="57402"/>
                </a:lnTo>
                <a:lnTo>
                  <a:pt x="472779" y="63386"/>
                </a:lnTo>
                <a:lnTo>
                  <a:pt x="476587" y="57402"/>
                </a:lnTo>
                <a:lnTo>
                  <a:pt x="480749" y="57402"/>
                </a:lnTo>
                <a:lnTo>
                  <a:pt x="474846" y="66596"/>
                </a:lnTo>
                <a:lnTo>
                  <a:pt x="481157" y="76443"/>
                </a:lnTo>
                <a:lnTo>
                  <a:pt x="476995" y="76443"/>
                </a:lnTo>
                <a:lnTo>
                  <a:pt x="472779" y="69751"/>
                </a:lnTo>
                <a:close/>
                <a:moveTo>
                  <a:pt x="498579" y="69751"/>
                </a:moveTo>
                <a:lnTo>
                  <a:pt x="494363" y="76443"/>
                </a:lnTo>
                <a:lnTo>
                  <a:pt x="490201" y="76443"/>
                </a:lnTo>
                <a:lnTo>
                  <a:pt x="496512" y="66596"/>
                </a:lnTo>
                <a:lnTo>
                  <a:pt x="490609" y="57402"/>
                </a:lnTo>
                <a:lnTo>
                  <a:pt x="494771" y="57402"/>
                </a:lnTo>
                <a:lnTo>
                  <a:pt x="498579" y="63386"/>
                </a:lnTo>
                <a:lnTo>
                  <a:pt x="502387" y="57402"/>
                </a:lnTo>
                <a:lnTo>
                  <a:pt x="506549" y="57402"/>
                </a:lnTo>
                <a:lnTo>
                  <a:pt x="500646" y="66596"/>
                </a:lnTo>
                <a:lnTo>
                  <a:pt x="506957" y="76443"/>
                </a:lnTo>
                <a:lnTo>
                  <a:pt x="502795" y="76443"/>
                </a:lnTo>
                <a:lnTo>
                  <a:pt x="498579" y="69751"/>
                </a:lnTo>
                <a:close/>
                <a:moveTo>
                  <a:pt x="8378" y="98452"/>
                </a:moveTo>
                <a:lnTo>
                  <a:pt x="4162" y="105144"/>
                </a:lnTo>
                <a:lnTo>
                  <a:pt x="0" y="105144"/>
                </a:lnTo>
                <a:lnTo>
                  <a:pt x="6310" y="95297"/>
                </a:lnTo>
                <a:lnTo>
                  <a:pt x="408" y="86103"/>
                </a:lnTo>
                <a:lnTo>
                  <a:pt x="4570" y="86103"/>
                </a:lnTo>
                <a:lnTo>
                  <a:pt x="8378" y="92087"/>
                </a:lnTo>
                <a:lnTo>
                  <a:pt x="12186" y="86103"/>
                </a:lnTo>
                <a:lnTo>
                  <a:pt x="16347" y="86103"/>
                </a:lnTo>
                <a:lnTo>
                  <a:pt x="10445" y="95297"/>
                </a:lnTo>
                <a:lnTo>
                  <a:pt x="16755" y="105144"/>
                </a:lnTo>
                <a:lnTo>
                  <a:pt x="12594" y="105144"/>
                </a:lnTo>
                <a:lnTo>
                  <a:pt x="8378" y="98452"/>
                </a:lnTo>
                <a:close/>
                <a:moveTo>
                  <a:pt x="34178" y="98452"/>
                </a:moveTo>
                <a:lnTo>
                  <a:pt x="29962" y="105144"/>
                </a:lnTo>
                <a:lnTo>
                  <a:pt x="25800" y="105144"/>
                </a:lnTo>
                <a:lnTo>
                  <a:pt x="32110" y="95297"/>
                </a:lnTo>
                <a:lnTo>
                  <a:pt x="26208" y="86103"/>
                </a:lnTo>
                <a:lnTo>
                  <a:pt x="30370" y="86103"/>
                </a:lnTo>
                <a:lnTo>
                  <a:pt x="34178" y="92087"/>
                </a:lnTo>
                <a:lnTo>
                  <a:pt x="37986" y="86103"/>
                </a:lnTo>
                <a:lnTo>
                  <a:pt x="42147" y="86103"/>
                </a:lnTo>
                <a:lnTo>
                  <a:pt x="36245" y="95297"/>
                </a:lnTo>
                <a:lnTo>
                  <a:pt x="42555" y="105144"/>
                </a:lnTo>
                <a:lnTo>
                  <a:pt x="38394" y="105144"/>
                </a:lnTo>
                <a:lnTo>
                  <a:pt x="34178" y="98452"/>
                </a:lnTo>
                <a:close/>
                <a:moveTo>
                  <a:pt x="59978" y="98452"/>
                </a:moveTo>
                <a:lnTo>
                  <a:pt x="55762" y="105144"/>
                </a:lnTo>
                <a:lnTo>
                  <a:pt x="51600" y="105144"/>
                </a:lnTo>
                <a:lnTo>
                  <a:pt x="57911" y="95297"/>
                </a:lnTo>
                <a:lnTo>
                  <a:pt x="52008" y="86103"/>
                </a:lnTo>
                <a:lnTo>
                  <a:pt x="56170" y="86103"/>
                </a:lnTo>
                <a:lnTo>
                  <a:pt x="59978" y="92087"/>
                </a:lnTo>
                <a:lnTo>
                  <a:pt x="63786" y="86103"/>
                </a:lnTo>
                <a:lnTo>
                  <a:pt x="67948" y="86103"/>
                </a:lnTo>
                <a:lnTo>
                  <a:pt x="62045" y="95297"/>
                </a:lnTo>
                <a:lnTo>
                  <a:pt x="68356" y="105144"/>
                </a:lnTo>
                <a:lnTo>
                  <a:pt x="64194" y="105144"/>
                </a:lnTo>
                <a:lnTo>
                  <a:pt x="59978" y="98452"/>
                </a:lnTo>
                <a:close/>
                <a:moveTo>
                  <a:pt x="85778" y="98452"/>
                </a:moveTo>
                <a:lnTo>
                  <a:pt x="81562" y="105144"/>
                </a:lnTo>
                <a:lnTo>
                  <a:pt x="77400" y="105144"/>
                </a:lnTo>
                <a:lnTo>
                  <a:pt x="83711" y="95297"/>
                </a:lnTo>
                <a:lnTo>
                  <a:pt x="77808" y="86103"/>
                </a:lnTo>
                <a:lnTo>
                  <a:pt x="81970" y="86103"/>
                </a:lnTo>
                <a:lnTo>
                  <a:pt x="85778" y="92087"/>
                </a:lnTo>
                <a:lnTo>
                  <a:pt x="89586" y="86103"/>
                </a:lnTo>
                <a:lnTo>
                  <a:pt x="93748" y="86103"/>
                </a:lnTo>
                <a:lnTo>
                  <a:pt x="87845" y="95297"/>
                </a:lnTo>
                <a:lnTo>
                  <a:pt x="94156" y="105144"/>
                </a:lnTo>
                <a:lnTo>
                  <a:pt x="89994" y="105144"/>
                </a:lnTo>
                <a:lnTo>
                  <a:pt x="85778" y="98452"/>
                </a:lnTo>
                <a:close/>
                <a:moveTo>
                  <a:pt x="111578" y="98452"/>
                </a:moveTo>
                <a:lnTo>
                  <a:pt x="107362" y="105144"/>
                </a:lnTo>
                <a:lnTo>
                  <a:pt x="103200" y="105144"/>
                </a:lnTo>
                <a:lnTo>
                  <a:pt x="109511" y="95297"/>
                </a:lnTo>
                <a:lnTo>
                  <a:pt x="103608" y="86103"/>
                </a:lnTo>
                <a:lnTo>
                  <a:pt x="107770" y="86103"/>
                </a:lnTo>
                <a:lnTo>
                  <a:pt x="111578" y="92087"/>
                </a:lnTo>
                <a:lnTo>
                  <a:pt x="115386" y="86103"/>
                </a:lnTo>
                <a:lnTo>
                  <a:pt x="119548" y="86103"/>
                </a:lnTo>
                <a:lnTo>
                  <a:pt x="113645" y="95297"/>
                </a:lnTo>
                <a:lnTo>
                  <a:pt x="119956" y="105144"/>
                </a:lnTo>
                <a:lnTo>
                  <a:pt x="115794" y="105144"/>
                </a:lnTo>
                <a:lnTo>
                  <a:pt x="111578" y="98452"/>
                </a:lnTo>
                <a:close/>
                <a:moveTo>
                  <a:pt x="137378" y="98452"/>
                </a:moveTo>
                <a:lnTo>
                  <a:pt x="133162" y="105144"/>
                </a:lnTo>
                <a:lnTo>
                  <a:pt x="129000" y="105144"/>
                </a:lnTo>
                <a:lnTo>
                  <a:pt x="135311" y="95297"/>
                </a:lnTo>
                <a:lnTo>
                  <a:pt x="129408" y="86103"/>
                </a:lnTo>
                <a:lnTo>
                  <a:pt x="133570" y="86103"/>
                </a:lnTo>
                <a:lnTo>
                  <a:pt x="137378" y="92087"/>
                </a:lnTo>
                <a:lnTo>
                  <a:pt x="141186" y="86103"/>
                </a:lnTo>
                <a:lnTo>
                  <a:pt x="145348" y="86103"/>
                </a:lnTo>
                <a:lnTo>
                  <a:pt x="139445" y="95297"/>
                </a:lnTo>
                <a:lnTo>
                  <a:pt x="145756" y="105144"/>
                </a:lnTo>
                <a:lnTo>
                  <a:pt x="141594" y="105144"/>
                </a:lnTo>
                <a:lnTo>
                  <a:pt x="137378" y="98452"/>
                </a:lnTo>
                <a:close/>
                <a:moveTo>
                  <a:pt x="163178" y="98452"/>
                </a:moveTo>
                <a:lnTo>
                  <a:pt x="158962" y="105144"/>
                </a:lnTo>
                <a:lnTo>
                  <a:pt x="154800" y="105144"/>
                </a:lnTo>
                <a:lnTo>
                  <a:pt x="161111" y="95297"/>
                </a:lnTo>
                <a:lnTo>
                  <a:pt x="155208" y="86103"/>
                </a:lnTo>
                <a:lnTo>
                  <a:pt x="159370" y="86103"/>
                </a:lnTo>
                <a:lnTo>
                  <a:pt x="163178" y="92087"/>
                </a:lnTo>
                <a:lnTo>
                  <a:pt x="166986" y="86103"/>
                </a:lnTo>
                <a:lnTo>
                  <a:pt x="171148" y="86103"/>
                </a:lnTo>
                <a:lnTo>
                  <a:pt x="165245" y="95297"/>
                </a:lnTo>
                <a:lnTo>
                  <a:pt x="171556" y="105144"/>
                </a:lnTo>
                <a:lnTo>
                  <a:pt x="167394" y="105144"/>
                </a:lnTo>
                <a:lnTo>
                  <a:pt x="163178" y="98452"/>
                </a:lnTo>
                <a:close/>
                <a:moveTo>
                  <a:pt x="188978" y="98452"/>
                </a:moveTo>
                <a:lnTo>
                  <a:pt x="184762" y="105144"/>
                </a:lnTo>
                <a:lnTo>
                  <a:pt x="180601" y="105144"/>
                </a:lnTo>
                <a:lnTo>
                  <a:pt x="186911" y="95297"/>
                </a:lnTo>
                <a:lnTo>
                  <a:pt x="181009" y="86103"/>
                </a:lnTo>
                <a:lnTo>
                  <a:pt x="185170" y="86103"/>
                </a:lnTo>
                <a:lnTo>
                  <a:pt x="188978" y="92087"/>
                </a:lnTo>
                <a:lnTo>
                  <a:pt x="192786" y="86103"/>
                </a:lnTo>
                <a:lnTo>
                  <a:pt x="196948" y="86103"/>
                </a:lnTo>
                <a:lnTo>
                  <a:pt x="191045" y="95297"/>
                </a:lnTo>
                <a:lnTo>
                  <a:pt x="197356" y="105144"/>
                </a:lnTo>
                <a:lnTo>
                  <a:pt x="193194" y="105144"/>
                </a:lnTo>
                <a:lnTo>
                  <a:pt x="188978" y="98452"/>
                </a:lnTo>
                <a:close/>
                <a:moveTo>
                  <a:pt x="214778" y="98452"/>
                </a:moveTo>
                <a:lnTo>
                  <a:pt x="210562" y="105144"/>
                </a:lnTo>
                <a:lnTo>
                  <a:pt x="206401" y="105144"/>
                </a:lnTo>
                <a:lnTo>
                  <a:pt x="212711" y="95297"/>
                </a:lnTo>
                <a:lnTo>
                  <a:pt x="206809" y="86103"/>
                </a:lnTo>
                <a:lnTo>
                  <a:pt x="210970" y="86103"/>
                </a:lnTo>
                <a:lnTo>
                  <a:pt x="214778" y="92087"/>
                </a:lnTo>
                <a:lnTo>
                  <a:pt x="218586" y="86103"/>
                </a:lnTo>
                <a:lnTo>
                  <a:pt x="222748" y="86103"/>
                </a:lnTo>
                <a:lnTo>
                  <a:pt x="216846" y="95297"/>
                </a:lnTo>
                <a:lnTo>
                  <a:pt x="223156" y="105144"/>
                </a:lnTo>
                <a:lnTo>
                  <a:pt x="218994" y="105144"/>
                </a:lnTo>
                <a:lnTo>
                  <a:pt x="214778" y="98452"/>
                </a:lnTo>
                <a:close/>
                <a:moveTo>
                  <a:pt x="240578" y="98452"/>
                </a:moveTo>
                <a:lnTo>
                  <a:pt x="236362" y="105144"/>
                </a:lnTo>
                <a:lnTo>
                  <a:pt x="232201" y="105144"/>
                </a:lnTo>
                <a:lnTo>
                  <a:pt x="238511" y="95297"/>
                </a:lnTo>
                <a:lnTo>
                  <a:pt x="232609" y="86103"/>
                </a:lnTo>
                <a:lnTo>
                  <a:pt x="236770" y="86103"/>
                </a:lnTo>
                <a:lnTo>
                  <a:pt x="240578" y="92087"/>
                </a:lnTo>
                <a:lnTo>
                  <a:pt x="244386" y="86103"/>
                </a:lnTo>
                <a:lnTo>
                  <a:pt x="248548" y="86103"/>
                </a:lnTo>
                <a:lnTo>
                  <a:pt x="242646" y="95297"/>
                </a:lnTo>
                <a:lnTo>
                  <a:pt x="248956" y="105144"/>
                </a:lnTo>
                <a:lnTo>
                  <a:pt x="244794" y="105144"/>
                </a:lnTo>
                <a:lnTo>
                  <a:pt x="240578" y="98452"/>
                </a:lnTo>
                <a:close/>
                <a:moveTo>
                  <a:pt x="266378" y="98452"/>
                </a:moveTo>
                <a:lnTo>
                  <a:pt x="262162" y="105144"/>
                </a:lnTo>
                <a:lnTo>
                  <a:pt x="258001" y="105144"/>
                </a:lnTo>
                <a:lnTo>
                  <a:pt x="264311" y="95297"/>
                </a:lnTo>
                <a:lnTo>
                  <a:pt x="258409" y="86103"/>
                </a:lnTo>
                <a:lnTo>
                  <a:pt x="262570" y="86103"/>
                </a:lnTo>
                <a:lnTo>
                  <a:pt x="266378" y="92087"/>
                </a:lnTo>
                <a:lnTo>
                  <a:pt x="270187" y="86103"/>
                </a:lnTo>
                <a:lnTo>
                  <a:pt x="274348" y="86103"/>
                </a:lnTo>
                <a:lnTo>
                  <a:pt x="268446" y="95297"/>
                </a:lnTo>
                <a:lnTo>
                  <a:pt x="274756" y="105144"/>
                </a:lnTo>
                <a:lnTo>
                  <a:pt x="270595" y="105144"/>
                </a:lnTo>
                <a:lnTo>
                  <a:pt x="266378" y="98452"/>
                </a:lnTo>
                <a:close/>
                <a:moveTo>
                  <a:pt x="292179" y="98452"/>
                </a:moveTo>
                <a:lnTo>
                  <a:pt x="287962" y="105144"/>
                </a:lnTo>
                <a:lnTo>
                  <a:pt x="283801" y="105144"/>
                </a:lnTo>
                <a:lnTo>
                  <a:pt x="290111" y="95297"/>
                </a:lnTo>
                <a:lnTo>
                  <a:pt x="284209" y="86103"/>
                </a:lnTo>
                <a:lnTo>
                  <a:pt x="288370" y="86103"/>
                </a:lnTo>
                <a:lnTo>
                  <a:pt x="292179" y="92087"/>
                </a:lnTo>
                <a:lnTo>
                  <a:pt x="295987" y="86103"/>
                </a:lnTo>
                <a:lnTo>
                  <a:pt x="300148" y="86103"/>
                </a:lnTo>
                <a:lnTo>
                  <a:pt x="294246" y="95297"/>
                </a:lnTo>
                <a:lnTo>
                  <a:pt x="300556" y="105144"/>
                </a:lnTo>
                <a:lnTo>
                  <a:pt x="296395" y="105144"/>
                </a:lnTo>
                <a:lnTo>
                  <a:pt x="292179" y="98452"/>
                </a:lnTo>
                <a:close/>
                <a:moveTo>
                  <a:pt x="317979" y="98452"/>
                </a:moveTo>
                <a:lnTo>
                  <a:pt x="313762" y="105144"/>
                </a:lnTo>
                <a:lnTo>
                  <a:pt x="309601" y="105144"/>
                </a:lnTo>
                <a:lnTo>
                  <a:pt x="315911" y="95297"/>
                </a:lnTo>
                <a:lnTo>
                  <a:pt x="310009" y="86103"/>
                </a:lnTo>
                <a:lnTo>
                  <a:pt x="314170" y="86103"/>
                </a:lnTo>
                <a:lnTo>
                  <a:pt x="317979" y="92087"/>
                </a:lnTo>
                <a:lnTo>
                  <a:pt x="321787" y="86103"/>
                </a:lnTo>
                <a:lnTo>
                  <a:pt x="325948" y="86103"/>
                </a:lnTo>
                <a:lnTo>
                  <a:pt x="320046" y="95297"/>
                </a:lnTo>
                <a:lnTo>
                  <a:pt x="326356" y="105144"/>
                </a:lnTo>
                <a:lnTo>
                  <a:pt x="322195" y="105144"/>
                </a:lnTo>
                <a:lnTo>
                  <a:pt x="317979" y="98452"/>
                </a:lnTo>
                <a:close/>
                <a:moveTo>
                  <a:pt x="343779" y="98452"/>
                </a:moveTo>
                <a:lnTo>
                  <a:pt x="339563" y="105144"/>
                </a:lnTo>
                <a:lnTo>
                  <a:pt x="335401" y="105144"/>
                </a:lnTo>
                <a:lnTo>
                  <a:pt x="341711" y="95297"/>
                </a:lnTo>
                <a:lnTo>
                  <a:pt x="335809" y="86103"/>
                </a:lnTo>
                <a:lnTo>
                  <a:pt x="339971" y="86103"/>
                </a:lnTo>
                <a:lnTo>
                  <a:pt x="343779" y="92087"/>
                </a:lnTo>
                <a:lnTo>
                  <a:pt x="347587" y="86103"/>
                </a:lnTo>
                <a:lnTo>
                  <a:pt x="351748" y="86103"/>
                </a:lnTo>
                <a:lnTo>
                  <a:pt x="345846" y="95297"/>
                </a:lnTo>
                <a:lnTo>
                  <a:pt x="352156" y="105144"/>
                </a:lnTo>
                <a:lnTo>
                  <a:pt x="347995" y="105144"/>
                </a:lnTo>
                <a:lnTo>
                  <a:pt x="343779" y="98452"/>
                </a:lnTo>
                <a:close/>
                <a:moveTo>
                  <a:pt x="369579" y="98452"/>
                </a:moveTo>
                <a:lnTo>
                  <a:pt x="365363" y="105144"/>
                </a:lnTo>
                <a:lnTo>
                  <a:pt x="361201" y="105144"/>
                </a:lnTo>
                <a:lnTo>
                  <a:pt x="367511" y="95297"/>
                </a:lnTo>
                <a:lnTo>
                  <a:pt x="361609" y="86103"/>
                </a:lnTo>
                <a:lnTo>
                  <a:pt x="365771" y="86103"/>
                </a:lnTo>
                <a:lnTo>
                  <a:pt x="369579" y="92087"/>
                </a:lnTo>
                <a:lnTo>
                  <a:pt x="373387" y="86103"/>
                </a:lnTo>
                <a:lnTo>
                  <a:pt x="377548" y="86103"/>
                </a:lnTo>
                <a:lnTo>
                  <a:pt x="371646" y="95297"/>
                </a:lnTo>
                <a:lnTo>
                  <a:pt x="377956" y="105144"/>
                </a:lnTo>
                <a:lnTo>
                  <a:pt x="373795" y="105144"/>
                </a:lnTo>
                <a:lnTo>
                  <a:pt x="369579" y="98452"/>
                </a:lnTo>
                <a:close/>
                <a:moveTo>
                  <a:pt x="395379" y="98452"/>
                </a:moveTo>
                <a:lnTo>
                  <a:pt x="391163" y="105144"/>
                </a:lnTo>
                <a:lnTo>
                  <a:pt x="387001" y="105144"/>
                </a:lnTo>
                <a:lnTo>
                  <a:pt x="393312" y="95297"/>
                </a:lnTo>
                <a:lnTo>
                  <a:pt x="387409" y="86103"/>
                </a:lnTo>
                <a:lnTo>
                  <a:pt x="391571" y="86103"/>
                </a:lnTo>
                <a:lnTo>
                  <a:pt x="395379" y="92087"/>
                </a:lnTo>
                <a:lnTo>
                  <a:pt x="399187" y="86103"/>
                </a:lnTo>
                <a:lnTo>
                  <a:pt x="403348" y="86103"/>
                </a:lnTo>
                <a:lnTo>
                  <a:pt x="397446" y="95297"/>
                </a:lnTo>
                <a:lnTo>
                  <a:pt x="403756" y="105144"/>
                </a:lnTo>
                <a:lnTo>
                  <a:pt x="399595" y="105144"/>
                </a:lnTo>
                <a:lnTo>
                  <a:pt x="395379" y="98452"/>
                </a:lnTo>
                <a:close/>
                <a:moveTo>
                  <a:pt x="421179" y="98452"/>
                </a:moveTo>
                <a:lnTo>
                  <a:pt x="416963" y="105144"/>
                </a:lnTo>
                <a:lnTo>
                  <a:pt x="412801" y="105144"/>
                </a:lnTo>
                <a:lnTo>
                  <a:pt x="419112" y="95297"/>
                </a:lnTo>
                <a:lnTo>
                  <a:pt x="413209" y="86103"/>
                </a:lnTo>
                <a:lnTo>
                  <a:pt x="417371" y="86103"/>
                </a:lnTo>
                <a:lnTo>
                  <a:pt x="421179" y="92087"/>
                </a:lnTo>
                <a:lnTo>
                  <a:pt x="424987" y="86103"/>
                </a:lnTo>
                <a:lnTo>
                  <a:pt x="429149" y="86103"/>
                </a:lnTo>
                <a:lnTo>
                  <a:pt x="423246" y="95297"/>
                </a:lnTo>
                <a:lnTo>
                  <a:pt x="429557" y="105144"/>
                </a:lnTo>
                <a:lnTo>
                  <a:pt x="425395" y="105144"/>
                </a:lnTo>
                <a:lnTo>
                  <a:pt x="421179" y="98452"/>
                </a:lnTo>
                <a:close/>
                <a:moveTo>
                  <a:pt x="446979" y="98452"/>
                </a:moveTo>
                <a:lnTo>
                  <a:pt x="442763" y="105144"/>
                </a:lnTo>
                <a:lnTo>
                  <a:pt x="438601" y="105144"/>
                </a:lnTo>
                <a:lnTo>
                  <a:pt x="444912" y="95297"/>
                </a:lnTo>
                <a:lnTo>
                  <a:pt x="439009" y="86103"/>
                </a:lnTo>
                <a:lnTo>
                  <a:pt x="443171" y="86103"/>
                </a:lnTo>
                <a:lnTo>
                  <a:pt x="446979" y="92087"/>
                </a:lnTo>
                <a:lnTo>
                  <a:pt x="450787" y="86103"/>
                </a:lnTo>
                <a:lnTo>
                  <a:pt x="454949" y="86103"/>
                </a:lnTo>
                <a:lnTo>
                  <a:pt x="449046" y="95297"/>
                </a:lnTo>
                <a:lnTo>
                  <a:pt x="455357" y="105144"/>
                </a:lnTo>
                <a:lnTo>
                  <a:pt x="451195" y="105144"/>
                </a:lnTo>
                <a:lnTo>
                  <a:pt x="446979" y="98452"/>
                </a:lnTo>
                <a:close/>
                <a:moveTo>
                  <a:pt x="472779" y="98452"/>
                </a:moveTo>
                <a:lnTo>
                  <a:pt x="468563" y="105144"/>
                </a:lnTo>
                <a:lnTo>
                  <a:pt x="464401" y="105144"/>
                </a:lnTo>
                <a:lnTo>
                  <a:pt x="470712" y="95297"/>
                </a:lnTo>
                <a:lnTo>
                  <a:pt x="464809" y="86103"/>
                </a:lnTo>
                <a:lnTo>
                  <a:pt x="468971" y="86103"/>
                </a:lnTo>
                <a:lnTo>
                  <a:pt x="472779" y="92087"/>
                </a:lnTo>
                <a:lnTo>
                  <a:pt x="476587" y="86103"/>
                </a:lnTo>
                <a:lnTo>
                  <a:pt x="480749" y="86103"/>
                </a:lnTo>
                <a:lnTo>
                  <a:pt x="474846" y="95297"/>
                </a:lnTo>
                <a:lnTo>
                  <a:pt x="481157" y="105144"/>
                </a:lnTo>
                <a:lnTo>
                  <a:pt x="476995" y="105144"/>
                </a:lnTo>
                <a:lnTo>
                  <a:pt x="472779" y="98452"/>
                </a:lnTo>
                <a:close/>
                <a:moveTo>
                  <a:pt x="498579" y="98452"/>
                </a:moveTo>
                <a:lnTo>
                  <a:pt x="494363" y="105144"/>
                </a:lnTo>
                <a:lnTo>
                  <a:pt x="490201" y="105144"/>
                </a:lnTo>
                <a:lnTo>
                  <a:pt x="496512" y="95297"/>
                </a:lnTo>
                <a:lnTo>
                  <a:pt x="490609" y="86103"/>
                </a:lnTo>
                <a:lnTo>
                  <a:pt x="494771" y="86103"/>
                </a:lnTo>
                <a:lnTo>
                  <a:pt x="498579" y="92087"/>
                </a:lnTo>
                <a:lnTo>
                  <a:pt x="502387" y="86103"/>
                </a:lnTo>
                <a:lnTo>
                  <a:pt x="506549" y="86103"/>
                </a:lnTo>
                <a:lnTo>
                  <a:pt x="500646" y="95297"/>
                </a:lnTo>
                <a:lnTo>
                  <a:pt x="506957" y="105144"/>
                </a:lnTo>
                <a:lnTo>
                  <a:pt x="502795" y="105144"/>
                </a:lnTo>
                <a:lnTo>
                  <a:pt x="498579" y="98452"/>
                </a:lnTo>
                <a:close/>
                <a:moveTo>
                  <a:pt x="8378" y="127153"/>
                </a:moveTo>
                <a:lnTo>
                  <a:pt x="4162" y="133845"/>
                </a:lnTo>
                <a:lnTo>
                  <a:pt x="0" y="133845"/>
                </a:lnTo>
                <a:lnTo>
                  <a:pt x="6310" y="123998"/>
                </a:lnTo>
                <a:lnTo>
                  <a:pt x="408" y="114804"/>
                </a:lnTo>
                <a:lnTo>
                  <a:pt x="4570" y="114804"/>
                </a:lnTo>
                <a:lnTo>
                  <a:pt x="8378" y="120788"/>
                </a:lnTo>
                <a:lnTo>
                  <a:pt x="12186" y="114804"/>
                </a:lnTo>
                <a:lnTo>
                  <a:pt x="16347" y="114804"/>
                </a:lnTo>
                <a:lnTo>
                  <a:pt x="10445" y="123998"/>
                </a:lnTo>
                <a:lnTo>
                  <a:pt x="16755" y="133845"/>
                </a:lnTo>
                <a:lnTo>
                  <a:pt x="12594" y="133845"/>
                </a:lnTo>
                <a:lnTo>
                  <a:pt x="8378" y="127153"/>
                </a:lnTo>
                <a:close/>
                <a:moveTo>
                  <a:pt x="34178" y="127153"/>
                </a:moveTo>
                <a:lnTo>
                  <a:pt x="29962" y="133845"/>
                </a:lnTo>
                <a:lnTo>
                  <a:pt x="25800" y="133845"/>
                </a:lnTo>
                <a:lnTo>
                  <a:pt x="32110" y="123998"/>
                </a:lnTo>
                <a:lnTo>
                  <a:pt x="26208" y="114804"/>
                </a:lnTo>
                <a:lnTo>
                  <a:pt x="30370" y="114804"/>
                </a:lnTo>
                <a:lnTo>
                  <a:pt x="34178" y="120788"/>
                </a:lnTo>
                <a:lnTo>
                  <a:pt x="37986" y="114804"/>
                </a:lnTo>
                <a:lnTo>
                  <a:pt x="42147" y="114804"/>
                </a:lnTo>
                <a:lnTo>
                  <a:pt x="36245" y="123998"/>
                </a:lnTo>
                <a:lnTo>
                  <a:pt x="42555" y="133845"/>
                </a:lnTo>
                <a:lnTo>
                  <a:pt x="38394" y="133845"/>
                </a:lnTo>
                <a:lnTo>
                  <a:pt x="34178" y="127153"/>
                </a:lnTo>
                <a:close/>
                <a:moveTo>
                  <a:pt x="59978" y="127153"/>
                </a:moveTo>
                <a:lnTo>
                  <a:pt x="55762" y="133845"/>
                </a:lnTo>
                <a:lnTo>
                  <a:pt x="51600" y="133845"/>
                </a:lnTo>
                <a:lnTo>
                  <a:pt x="57911" y="123998"/>
                </a:lnTo>
                <a:lnTo>
                  <a:pt x="52008" y="114804"/>
                </a:lnTo>
                <a:lnTo>
                  <a:pt x="56170" y="114804"/>
                </a:lnTo>
                <a:lnTo>
                  <a:pt x="59978" y="120788"/>
                </a:lnTo>
                <a:lnTo>
                  <a:pt x="63786" y="114804"/>
                </a:lnTo>
                <a:lnTo>
                  <a:pt x="67948" y="114804"/>
                </a:lnTo>
                <a:lnTo>
                  <a:pt x="62045" y="123998"/>
                </a:lnTo>
                <a:lnTo>
                  <a:pt x="68356" y="133845"/>
                </a:lnTo>
                <a:lnTo>
                  <a:pt x="64194" y="133845"/>
                </a:lnTo>
                <a:lnTo>
                  <a:pt x="59978" y="127153"/>
                </a:lnTo>
                <a:close/>
                <a:moveTo>
                  <a:pt x="85778" y="127153"/>
                </a:moveTo>
                <a:lnTo>
                  <a:pt x="81562" y="133845"/>
                </a:lnTo>
                <a:lnTo>
                  <a:pt x="77400" y="133845"/>
                </a:lnTo>
                <a:lnTo>
                  <a:pt x="83711" y="123998"/>
                </a:lnTo>
                <a:lnTo>
                  <a:pt x="77808" y="114804"/>
                </a:lnTo>
                <a:lnTo>
                  <a:pt x="81970" y="114804"/>
                </a:lnTo>
                <a:lnTo>
                  <a:pt x="85778" y="120788"/>
                </a:lnTo>
                <a:lnTo>
                  <a:pt x="89586" y="114804"/>
                </a:lnTo>
                <a:lnTo>
                  <a:pt x="93748" y="114804"/>
                </a:lnTo>
                <a:lnTo>
                  <a:pt x="87845" y="123998"/>
                </a:lnTo>
                <a:lnTo>
                  <a:pt x="94156" y="133845"/>
                </a:lnTo>
                <a:lnTo>
                  <a:pt x="89994" y="133845"/>
                </a:lnTo>
                <a:lnTo>
                  <a:pt x="85778" y="127153"/>
                </a:lnTo>
                <a:close/>
                <a:moveTo>
                  <a:pt x="111578" y="127153"/>
                </a:moveTo>
                <a:lnTo>
                  <a:pt x="107362" y="133845"/>
                </a:lnTo>
                <a:lnTo>
                  <a:pt x="103200" y="133845"/>
                </a:lnTo>
                <a:lnTo>
                  <a:pt x="109511" y="123998"/>
                </a:lnTo>
                <a:lnTo>
                  <a:pt x="103608" y="114804"/>
                </a:lnTo>
                <a:lnTo>
                  <a:pt x="107770" y="114804"/>
                </a:lnTo>
                <a:lnTo>
                  <a:pt x="111578" y="120788"/>
                </a:lnTo>
                <a:lnTo>
                  <a:pt x="115386" y="114804"/>
                </a:lnTo>
                <a:lnTo>
                  <a:pt x="119548" y="114804"/>
                </a:lnTo>
                <a:lnTo>
                  <a:pt x="113645" y="123998"/>
                </a:lnTo>
                <a:lnTo>
                  <a:pt x="119956" y="133845"/>
                </a:lnTo>
                <a:lnTo>
                  <a:pt x="115794" y="133845"/>
                </a:lnTo>
                <a:lnTo>
                  <a:pt x="111578" y="127153"/>
                </a:lnTo>
                <a:close/>
                <a:moveTo>
                  <a:pt x="137378" y="127153"/>
                </a:moveTo>
                <a:lnTo>
                  <a:pt x="133162" y="133845"/>
                </a:lnTo>
                <a:lnTo>
                  <a:pt x="129000" y="133845"/>
                </a:lnTo>
                <a:lnTo>
                  <a:pt x="135311" y="123998"/>
                </a:lnTo>
                <a:lnTo>
                  <a:pt x="129408" y="114804"/>
                </a:lnTo>
                <a:lnTo>
                  <a:pt x="133570" y="114804"/>
                </a:lnTo>
                <a:lnTo>
                  <a:pt x="137378" y="120788"/>
                </a:lnTo>
                <a:lnTo>
                  <a:pt x="141186" y="114804"/>
                </a:lnTo>
                <a:lnTo>
                  <a:pt x="145348" y="114804"/>
                </a:lnTo>
                <a:lnTo>
                  <a:pt x="139445" y="123998"/>
                </a:lnTo>
                <a:lnTo>
                  <a:pt x="145756" y="133845"/>
                </a:lnTo>
                <a:lnTo>
                  <a:pt x="141594" y="133845"/>
                </a:lnTo>
                <a:lnTo>
                  <a:pt x="137378" y="127153"/>
                </a:lnTo>
                <a:close/>
                <a:moveTo>
                  <a:pt x="163178" y="127153"/>
                </a:moveTo>
                <a:lnTo>
                  <a:pt x="158962" y="133845"/>
                </a:lnTo>
                <a:lnTo>
                  <a:pt x="154800" y="133845"/>
                </a:lnTo>
                <a:lnTo>
                  <a:pt x="161111" y="123998"/>
                </a:lnTo>
                <a:lnTo>
                  <a:pt x="155208" y="114804"/>
                </a:lnTo>
                <a:lnTo>
                  <a:pt x="159370" y="114804"/>
                </a:lnTo>
                <a:lnTo>
                  <a:pt x="163178" y="120788"/>
                </a:lnTo>
                <a:lnTo>
                  <a:pt x="166986" y="114804"/>
                </a:lnTo>
                <a:lnTo>
                  <a:pt x="171148" y="114804"/>
                </a:lnTo>
                <a:lnTo>
                  <a:pt x="165245" y="123998"/>
                </a:lnTo>
                <a:lnTo>
                  <a:pt x="171556" y="133845"/>
                </a:lnTo>
                <a:lnTo>
                  <a:pt x="167394" y="133845"/>
                </a:lnTo>
                <a:lnTo>
                  <a:pt x="163178" y="127153"/>
                </a:lnTo>
                <a:close/>
                <a:moveTo>
                  <a:pt x="188978" y="127153"/>
                </a:moveTo>
                <a:lnTo>
                  <a:pt x="184762" y="133845"/>
                </a:lnTo>
                <a:lnTo>
                  <a:pt x="180601" y="133845"/>
                </a:lnTo>
                <a:lnTo>
                  <a:pt x="186911" y="123998"/>
                </a:lnTo>
                <a:lnTo>
                  <a:pt x="181009" y="114804"/>
                </a:lnTo>
                <a:lnTo>
                  <a:pt x="185170" y="114804"/>
                </a:lnTo>
                <a:lnTo>
                  <a:pt x="188978" y="120788"/>
                </a:lnTo>
                <a:lnTo>
                  <a:pt x="192786" y="114804"/>
                </a:lnTo>
                <a:lnTo>
                  <a:pt x="196948" y="114804"/>
                </a:lnTo>
                <a:lnTo>
                  <a:pt x="191045" y="123998"/>
                </a:lnTo>
                <a:lnTo>
                  <a:pt x="197356" y="133845"/>
                </a:lnTo>
                <a:lnTo>
                  <a:pt x="193194" y="133845"/>
                </a:lnTo>
                <a:lnTo>
                  <a:pt x="188978" y="127153"/>
                </a:lnTo>
                <a:close/>
                <a:moveTo>
                  <a:pt x="214778" y="127153"/>
                </a:moveTo>
                <a:lnTo>
                  <a:pt x="210562" y="133845"/>
                </a:lnTo>
                <a:lnTo>
                  <a:pt x="206401" y="133845"/>
                </a:lnTo>
                <a:lnTo>
                  <a:pt x="212711" y="123998"/>
                </a:lnTo>
                <a:lnTo>
                  <a:pt x="206809" y="114804"/>
                </a:lnTo>
                <a:lnTo>
                  <a:pt x="210970" y="114804"/>
                </a:lnTo>
                <a:lnTo>
                  <a:pt x="214778" y="120788"/>
                </a:lnTo>
                <a:lnTo>
                  <a:pt x="218586" y="114804"/>
                </a:lnTo>
                <a:lnTo>
                  <a:pt x="222748" y="114804"/>
                </a:lnTo>
                <a:lnTo>
                  <a:pt x="216846" y="123998"/>
                </a:lnTo>
                <a:lnTo>
                  <a:pt x="223156" y="133845"/>
                </a:lnTo>
                <a:lnTo>
                  <a:pt x="218994" y="133845"/>
                </a:lnTo>
                <a:lnTo>
                  <a:pt x="214778" y="127153"/>
                </a:lnTo>
                <a:close/>
                <a:moveTo>
                  <a:pt x="240578" y="127153"/>
                </a:moveTo>
                <a:lnTo>
                  <a:pt x="236362" y="133845"/>
                </a:lnTo>
                <a:lnTo>
                  <a:pt x="232201" y="133845"/>
                </a:lnTo>
                <a:lnTo>
                  <a:pt x="238511" y="123998"/>
                </a:lnTo>
                <a:lnTo>
                  <a:pt x="232609" y="114804"/>
                </a:lnTo>
                <a:lnTo>
                  <a:pt x="236770" y="114804"/>
                </a:lnTo>
                <a:lnTo>
                  <a:pt x="240578" y="120788"/>
                </a:lnTo>
                <a:lnTo>
                  <a:pt x="244386" y="114804"/>
                </a:lnTo>
                <a:lnTo>
                  <a:pt x="248548" y="114804"/>
                </a:lnTo>
                <a:lnTo>
                  <a:pt x="242646" y="123998"/>
                </a:lnTo>
                <a:lnTo>
                  <a:pt x="248956" y="133845"/>
                </a:lnTo>
                <a:lnTo>
                  <a:pt x="244794" y="133845"/>
                </a:lnTo>
                <a:lnTo>
                  <a:pt x="240578" y="127153"/>
                </a:lnTo>
                <a:close/>
                <a:moveTo>
                  <a:pt x="266378" y="127153"/>
                </a:moveTo>
                <a:lnTo>
                  <a:pt x="262162" y="133845"/>
                </a:lnTo>
                <a:lnTo>
                  <a:pt x="258001" y="133845"/>
                </a:lnTo>
                <a:lnTo>
                  <a:pt x="264311" y="123998"/>
                </a:lnTo>
                <a:lnTo>
                  <a:pt x="258409" y="114804"/>
                </a:lnTo>
                <a:lnTo>
                  <a:pt x="262570" y="114804"/>
                </a:lnTo>
                <a:lnTo>
                  <a:pt x="266378" y="120788"/>
                </a:lnTo>
                <a:lnTo>
                  <a:pt x="270187" y="114804"/>
                </a:lnTo>
                <a:lnTo>
                  <a:pt x="274348" y="114804"/>
                </a:lnTo>
                <a:lnTo>
                  <a:pt x="268446" y="123998"/>
                </a:lnTo>
                <a:lnTo>
                  <a:pt x="274756" y="133845"/>
                </a:lnTo>
                <a:lnTo>
                  <a:pt x="270595" y="133845"/>
                </a:lnTo>
                <a:lnTo>
                  <a:pt x="266378" y="127153"/>
                </a:lnTo>
                <a:close/>
                <a:moveTo>
                  <a:pt x="292179" y="127153"/>
                </a:moveTo>
                <a:lnTo>
                  <a:pt x="287962" y="133845"/>
                </a:lnTo>
                <a:lnTo>
                  <a:pt x="283801" y="133845"/>
                </a:lnTo>
                <a:lnTo>
                  <a:pt x="290111" y="123998"/>
                </a:lnTo>
                <a:lnTo>
                  <a:pt x="284209" y="114804"/>
                </a:lnTo>
                <a:lnTo>
                  <a:pt x="288370" y="114804"/>
                </a:lnTo>
                <a:lnTo>
                  <a:pt x="292179" y="120788"/>
                </a:lnTo>
                <a:lnTo>
                  <a:pt x="295987" y="114804"/>
                </a:lnTo>
                <a:lnTo>
                  <a:pt x="300148" y="114804"/>
                </a:lnTo>
                <a:lnTo>
                  <a:pt x="294246" y="123998"/>
                </a:lnTo>
                <a:lnTo>
                  <a:pt x="300556" y="133845"/>
                </a:lnTo>
                <a:lnTo>
                  <a:pt x="296395" y="133845"/>
                </a:lnTo>
                <a:lnTo>
                  <a:pt x="292179" y="127153"/>
                </a:lnTo>
                <a:close/>
                <a:moveTo>
                  <a:pt x="317979" y="127153"/>
                </a:moveTo>
                <a:lnTo>
                  <a:pt x="313762" y="133845"/>
                </a:lnTo>
                <a:lnTo>
                  <a:pt x="309601" y="133845"/>
                </a:lnTo>
                <a:lnTo>
                  <a:pt x="315911" y="123998"/>
                </a:lnTo>
                <a:lnTo>
                  <a:pt x="310009" y="114804"/>
                </a:lnTo>
                <a:lnTo>
                  <a:pt x="314170" y="114804"/>
                </a:lnTo>
                <a:lnTo>
                  <a:pt x="317979" y="120788"/>
                </a:lnTo>
                <a:lnTo>
                  <a:pt x="321787" y="114804"/>
                </a:lnTo>
                <a:lnTo>
                  <a:pt x="325948" y="114804"/>
                </a:lnTo>
                <a:lnTo>
                  <a:pt x="320046" y="123998"/>
                </a:lnTo>
                <a:lnTo>
                  <a:pt x="326356" y="133845"/>
                </a:lnTo>
                <a:lnTo>
                  <a:pt x="322195" y="133845"/>
                </a:lnTo>
                <a:lnTo>
                  <a:pt x="317979" y="127153"/>
                </a:lnTo>
                <a:close/>
                <a:moveTo>
                  <a:pt x="343779" y="127153"/>
                </a:moveTo>
                <a:lnTo>
                  <a:pt x="339563" y="133845"/>
                </a:lnTo>
                <a:lnTo>
                  <a:pt x="335401" y="133845"/>
                </a:lnTo>
                <a:lnTo>
                  <a:pt x="341711" y="123998"/>
                </a:lnTo>
                <a:lnTo>
                  <a:pt x="335809" y="114804"/>
                </a:lnTo>
                <a:lnTo>
                  <a:pt x="339971" y="114804"/>
                </a:lnTo>
                <a:lnTo>
                  <a:pt x="343779" y="120788"/>
                </a:lnTo>
                <a:lnTo>
                  <a:pt x="347587" y="114804"/>
                </a:lnTo>
                <a:lnTo>
                  <a:pt x="351748" y="114804"/>
                </a:lnTo>
                <a:lnTo>
                  <a:pt x="345846" y="123998"/>
                </a:lnTo>
                <a:lnTo>
                  <a:pt x="352156" y="133845"/>
                </a:lnTo>
                <a:lnTo>
                  <a:pt x="347995" y="133845"/>
                </a:lnTo>
                <a:lnTo>
                  <a:pt x="343779" y="127153"/>
                </a:lnTo>
                <a:close/>
                <a:moveTo>
                  <a:pt x="369579" y="127153"/>
                </a:moveTo>
                <a:lnTo>
                  <a:pt x="365363" y="133845"/>
                </a:lnTo>
                <a:lnTo>
                  <a:pt x="361201" y="133845"/>
                </a:lnTo>
                <a:lnTo>
                  <a:pt x="367511" y="123998"/>
                </a:lnTo>
                <a:lnTo>
                  <a:pt x="361609" y="114804"/>
                </a:lnTo>
                <a:lnTo>
                  <a:pt x="365771" y="114804"/>
                </a:lnTo>
                <a:lnTo>
                  <a:pt x="369579" y="120788"/>
                </a:lnTo>
                <a:lnTo>
                  <a:pt x="373387" y="114804"/>
                </a:lnTo>
                <a:lnTo>
                  <a:pt x="377548" y="114804"/>
                </a:lnTo>
                <a:lnTo>
                  <a:pt x="371646" y="123998"/>
                </a:lnTo>
                <a:lnTo>
                  <a:pt x="377956" y="133845"/>
                </a:lnTo>
                <a:lnTo>
                  <a:pt x="373795" y="133845"/>
                </a:lnTo>
                <a:lnTo>
                  <a:pt x="369579" y="127153"/>
                </a:lnTo>
                <a:close/>
                <a:moveTo>
                  <a:pt x="395379" y="127153"/>
                </a:moveTo>
                <a:lnTo>
                  <a:pt x="391163" y="133845"/>
                </a:lnTo>
                <a:lnTo>
                  <a:pt x="387001" y="133845"/>
                </a:lnTo>
                <a:lnTo>
                  <a:pt x="393312" y="123998"/>
                </a:lnTo>
                <a:lnTo>
                  <a:pt x="387409" y="114804"/>
                </a:lnTo>
                <a:lnTo>
                  <a:pt x="391571" y="114804"/>
                </a:lnTo>
                <a:lnTo>
                  <a:pt x="395379" y="120788"/>
                </a:lnTo>
                <a:lnTo>
                  <a:pt x="399187" y="114804"/>
                </a:lnTo>
                <a:lnTo>
                  <a:pt x="403348" y="114804"/>
                </a:lnTo>
                <a:lnTo>
                  <a:pt x="397446" y="123998"/>
                </a:lnTo>
                <a:lnTo>
                  <a:pt x="403756" y="133845"/>
                </a:lnTo>
                <a:lnTo>
                  <a:pt x="399595" y="133845"/>
                </a:lnTo>
                <a:lnTo>
                  <a:pt x="395379" y="127153"/>
                </a:lnTo>
                <a:close/>
                <a:moveTo>
                  <a:pt x="421179" y="127153"/>
                </a:moveTo>
                <a:lnTo>
                  <a:pt x="416963" y="133845"/>
                </a:lnTo>
                <a:lnTo>
                  <a:pt x="412801" y="133845"/>
                </a:lnTo>
                <a:lnTo>
                  <a:pt x="419112" y="123998"/>
                </a:lnTo>
                <a:lnTo>
                  <a:pt x="413209" y="114804"/>
                </a:lnTo>
                <a:lnTo>
                  <a:pt x="417371" y="114804"/>
                </a:lnTo>
                <a:lnTo>
                  <a:pt x="421179" y="120788"/>
                </a:lnTo>
                <a:lnTo>
                  <a:pt x="424987" y="114804"/>
                </a:lnTo>
                <a:lnTo>
                  <a:pt x="429149" y="114804"/>
                </a:lnTo>
                <a:lnTo>
                  <a:pt x="423246" y="123998"/>
                </a:lnTo>
                <a:lnTo>
                  <a:pt x="429557" y="133845"/>
                </a:lnTo>
                <a:lnTo>
                  <a:pt x="425395" y="133845"/>
                </a:lnTo>
                <a:lnTo>
                  <a:pt x="421179" y="127153"/>
                </a:lnTo>
                <a:close/>
                <a:moveTo>
                  <a:pt x="446979" y="127153"/>
                </a:moveTo>
                <a:lnTo>
                  <a:pt x="442763" y="133845"/>
                </a:lnTo>
                <a:lnTo>
                  <a:pt x="438601" y="133845"/>
                </a:lnTo>
                <a:lnTo>
                  <a:pt x="444912" y="123998"/>
                </a:lnTo>
                <a:lnTo>
                  <a:pt x="439009" y="114804"/>
                </a:lnTo>
                <a:lnTo>
                  <a:pt x="443171" y="114804"/>
                </a:lnTo>
                <a:lnTo>
                  <a:pt x="446979" y="120788"/>
                </a:lnTo>
                <a:lnTo>
                  <a:pt x="450787" y="114804"/>
                </a:lnTo>
                <a:lnTo>
                  <a:pt x="454949" y="114804"/>
                </a:lnTo>
                <a:lnTo>
                  <a:pt x="449046" y="123998"/>
                </a:lnTo>
                <a:lnTo>
                  <a:pt x="455357" y="133845"/>
                </a:lnTo>
                <a:lnTo>
                  <a:pt x="451195" y="133845"/>
                </a:lnTo>
                <a:lnTo>
                  <a:pt x="446979" y="127153"/>
                </a:lnTo>
                <a:close/>
                <a:moveTo>
                  <a:pt x="472779" y="127153"/>
                </a:moveTo>
                <a:lnTo>
                  <a:pt x="468563" y="133845"/>
                </a:lnTo>
                <a:lnTo>
                  <a:pt x="464401" y="133845"/>
                </a:lnTo>
                <a:lnTo>
                  <a:pt x="470712" y="123998"/>
                </a:lnTo>
                <a:lnTo>
                  <a:pt x="464809" y="114804"/>
                </a:lnTo>
                <a:lnTo>
                  <a:pt x="468971" y="114804"/>
                </a:lnTo>
                <a:lnTo>
                  <a:pt x="472779" y="120788"/>
                </a:lnTo>
                <a:lnTo>
                  <a:pt x="476587" y="114804"/>
                </a:lnTo>
                <a:lnTo>
                  <a:pt x="480749" y="114804"/>
                </a:lnTo>
                <a:lnTo>
                  <a:pt x="474846" y="123998"/>
                </a:lnTo>
                <a:lnTo>
                  <a:pt x="481157" y="133845"/>
                </a:lnTo>
                <a:lnTo>
                  <a:pt x="476995" y="133845"/>
                </a:lnTo>
                <a:lnTo>
                  <a:pt x="472779" y="127153"/>
                </a:lnTo>
                <a:close/>
                <a:moveTo>
                  <a:pt x="498579" y="127153"/>
                </a:moveTo>
                <a:lnTo>
                  <a:pt x="494363" y="133845"/>
                </a:lnTo>
                <a:lnTo>
                  <a:pt x="490201" y="133845"/>
                </a:lnTo>
                <a:lnTo>
                  <a:pt x="496512" y="123998"/>
                </a:lnTo>
                <a:lnTo>
                  <a:pt x="490609" y="114804"/>
                </a:lnTo>
                <a:lnTo>
                  <a:pt x="494771" y="114804"/>
                </a:lnTo>
                <a:lnTo>
                  <a:pt x="498579" y="120788"/>
                </a:lnTo>
                <a:lnTo>
                  <a:pt x="502387" y="114804"/>
                </a:lnTo>
                <a:lnTo>
                  <a:pt x="506549" y="114804"/>
                </a:lnTo>
                <a:lnTo>
                  <a:pt x="500646" y="123998"/>
                </a:lnTo>
                <a:lnTo>
                  <a:pt x="506957" y="133845"/>
                </a:lnTo>
                <a:lnTo>
                  <a:pt x="502795" y="133845"/>
                </a:lnTo>
                <a:lnTo>
                  <a:pt x="498579" y="127153"/>
                </a:lnTo>
                <a:close/>
                <a:moveTo>
                  <a:pt x="8378" y="155854"/>
                </a:moveTo>
                <a:lnTo>
                  <a:pt x="4162" y="162545"/>
                </a:lnTo>
                <a:lnTo>
                  <a:pt x="0" y="162545"/>
                </a:lnTo>
                <a:lnTo>
                  <a:pt x="6310" y="152699"/>
                </a:lnTo>
                <a:lnTo>
                  <a:pt x="408" y="143505"/>
                </a:lnTo>
                <a:lnTo>
                  <a:pt x="4570" y="143505"/>
                </a:lnTo>
                <a:lnTo>
                  <a:pt x="8378" y="149489"/>
                </a:lnTo>
                <a:lnTo>
                  <a:pt x="12186" y="143505"/>
                </a:lnTo>
                <a:lnTo>
                  <a:pt x="16347" y="143505"/>
                </a:lnTo>
                <a:lnTo>
                  <a:pt x="10445" y="152699"/>
                </a:lnTo>
                <a:lnTo>
                  <a:pt x="16755" y="162545"/>
                </a:lnTo>
                <a:lnTo>
                  <a:pt x="12594" y="162545"/>
                </a:lnTo>
                <a:lnTo>
                  <a:pt x="8378" y="155854"/>
                </a:lnTo>
                <a:close/>
                <a:moveTo>
                  <a:pt x="34178" y="155854"/>
                </a:moveTo>
                <a:lnTo>
                  <a:pt x="29962" y="162545"/>
                </a:lnTo>
                <a:lnTo>
                  <a:pt x="25800" y="162545"/>
                </a:lnTo>
                <a:lnTo>
                  <a:pt x="32110" y="152699"/>
                </a:lnTo>
                <a:lnTo>
                  <a:pt x="26208" y="143505"/>
                </a:lnTo>
                <a:lnTo>
                  <a:pt x="30370" y="143505"/>
                </a:lnTo>
                <a:lnTo>
                  <a:pt x="34178" y="149489"/>
                </a:lnTo>
                <a:lnTo>
                  <a:pt x="37986" y="143505"/>
                </a:lnTo>
                <a:lnTo>
                  <a:pt x="42147" y="143505"/>
                </a:lnTo>
                <a:lnTo>
                  <a:pt x="36245" y="152699"/>
                </a:lnTo>
                <a:lnTo>
                  <a:pt x="42555" y="162545"/>
                </a:lnTo>
                <a:lnTo>
                  <a:pt x="38394" y="162545"/>
                </a:lnTo>
                <a:lnTo>
                  <a:pt x="34178" y="155854"/>
                </a:lnTo>
                <a:close/>
                <a:moveTo>
                  <a:pt x="59978" y="155854"/>
                </a:moveTo>
                <a:lnTo>
                  <a:pt x="55762" y="162545"/>
                </a:lnTo>
                <a:lnTo>
                  <a:pt x="51600" y="162545"/>
                </a:lnTo>
                <a:lnTo>
                  <a:pt x="57911" y="152699"/>
                </a:lnTo>
                <a:lnTo>
                  <a:pt x="52008" y="143505"/>
                </a:lnTo>
                <a:lnTo>
                  <a:pt x="56170" y="143505"/>
                </a:lnTo>
                <a:lnTo>
                  <a:pt x="59978" y="149489"/>
                </a:lnTo>
                <a:lnTo>
                  <a:pt x="63786" y="143505"/>
                </a:lnTo>
                <a:lnTo>
                  <a:pt x="67948" y="143505"/>
                </a:lnTo>
                <a:lnTo>
                  <a:pt x="62045" y="152699"/>
                </a:lnTo>
                <a:lnTo>
                  <a:pt x="68356" y="162545"/>
                </a:lnTo>
                <a:lnTo>
                  <a:pt x="64194" y="162545"/>
                </a:lnTo>
                <a:lnTo>
                  <a:pt x="59978" y="155854"/>
                </a:lnTo>
                <a:close/>
                <a:moveTo>
                  <a:pt x="85778" y="155854"/>
                </a:moveTo>
                <a:lnTo>
                  <a:pt x="81562" y="162545"/>
                </a:lnTo>
                <a:lnTo>
                  <a:pt x="77400" y="162545"/>
                </a:lnTo>
                <a:lnTo>
                  <a:pt x="83711" y="152699"/>
                </a:lnTo>
                <a:lnTo>
                  <a:pt x="77808" y="143505"/>
                </a:lnTo>
                <a:lnTo>
                  <a:pt x="81970" y="143505"/>
                </a:lnTo>
                <a:lnTo>
                  <a:pt x="85778" y="149489"/>
                </a:lnTo>
                <a:lnTo>
                  <a:pt x="89586" y="143505"/>
                </a:lnTo>
                <a:lnTo>
                  <a:pt x="93748" y="143505"/>
                </a:lnTo>
                <a:lnTo>
                  <a:pt x="87845" y="152699"/>
                </a:lnTo>
                <a:lnTo>
                  <a:pt x="94156" y="162545"/>
                </a:lnTo>
                <a:lnTo>
                  <a:pt x="89994" y="162545"/>
                </a:lnTo>
                <a:lnTo>
                  <a:pt x="85778" y="155854"/>
                </a:lnTo>
                <a:close/>
                <a:moveTo>
                  <a:pt x="111578" y="155854"/>
                </a:moveTo>
                <a:lnTo>
                  <a:pt x="107362" y="162545"/>
                </a:lnTo>
                <a:lnTo>
                  <a:pt x="103200" y="162545"/>
                </a:lnTo>
                <a:lnTo>
                  <a:pt x="109511" y="152699"/>
                </a:lnTo>
                <a:lnTo>
                  <a:pt x="103608" y="143505"/>
                </a:lnTo>
                <a:lnTo>
                  <a:pt x="107770" y="143505"/>
                </a:lnTo>
                <a:lnTo>
                  <a:pt x="111578" y="149489"/>
                </a:lnTo>
                <a:lnTo>
                  <a:pt x="115386" y="143505"/>
                </a:lnTo>
                <a:lnTo>
                  <a:pt x="119548" y="143505"/>
                </a:lnTo>
                <a:lnTo>
                  <a:pt x="113645" y="152699"/>
                </a:lnTo>
                <a:lnTo>
                  <a:pt x="119956" y="162545"/>
                </a:lnTo>
                <a:lnTo>
                  <a:pt x="115794" y="162545"/>
                </a:lnTo>
                <a:lnTo>
                  <a:pt x="111578" y="155854"/>
                </a:lnTo>
                <a:close/>
                <a:moveTo>
                  <a:pt x="137378" y="155854"/>
                </a:moveTo>
                <a:lnTo>
                  <a:pt x="133162" y="162545"/>
                </a:lnTo>
                <a:lnTo>
                  <a:pt x="129000" y="162545"/>
                </a:lnTo>
                <a:lnTo>
                  <a:pt x="135311" y="152699"/>
                </a:lnTo>
                <a:lnTo>
                  <a:pt x="129408" y="143505"/>
                </a:lnTo>
                <a:lnTo>
                  <a:pt x="133570" y="143505"/>
                </a:lnTo>
                <a:lnTo>
                  <a:pt x="137378" y="149489"/>
                </a:lnTo>
                <a:lnTo>
                  <a:pt x="141186" y="143505"/>
                </a:lnTo>
                <a:lnTo>
                  <a:pt x="145348" y="143505"/>
                </a:lnTo>
                <a:lnTo>
                  <a:pt x="139445" y="152699"/>
                </a:lnTo>
                <a:lnTo>
                  <a:pt x="145756" y="162545"/>
                </a:lnTo>
                <a:lnTo>
                  <a:pt x="141594" y="162545"/>
                </a:lnTo>
                <a:lnTo>
                  <a:pt x="137378" y="155854"/>
                </a:lnTo>
                <a:close/>
                <a:moveTo>
                  <a:pt x="163178" y="155854"/>
                </a:moveTo>
                <a:lnTo>
                  <a:pt x="158962" y="162545"/>
                </a:lnTo>
                <a:lnTo>
                  <a:pt x="154800" y="162545"/>
                </a:lnTo>
                <a:lnTo>
                  <a:pt x="161111" y="152699"/>
                </a:lnTo>
                <a:lnTo>
                  <a:pt x="155208" y="143505"/>
                </a:lnTo>
                <a:lnTo>
                  <a:pt x="159370" y="143505"/>
                </a:lnTo>
                <a:lnTo>
                  <a:pt x="163178" y="149489"/>
                </a:lnTo>
                <a:lnTo>
                  <a:pt x="166986" y="143505"/>
                </a:lnTo>
                <a:lnTo>
                  <a:pt x="171148" y="143505"/>
                </a:lnTo>
                <a:lnTo>
                  <a:pt x="165245" y="152699"/>
                </a:lnTo>
                <a:lnTo>
                  <a:pt x="171556" y="162545"/>
                </a:lnTo>
                <a:lnTo>
                  <a:pt x="167394" y="162545"/>
                </a:lnTo>
                <a:lnTo>
                  <a:pt x="163178" y="155854"/>
                </a:lnTo>
                <a:close/>
                <a:moveTo>
                  <a:pt x="188978" y="155854"/>
                </a:moveTo>
                <a:lnTo>
                  <a:pt x="184762" y="162545"/>
                </a:lnTo>
                <a:lnTo>
                  <a:pt x="180601" y="162545"/>
                </a:lnTo>
                <a:lnTo>
                  <a:pt x="186911" y="152699"/>
                </a:lnTo>
                <a:lnTo>
                  <a:pt x="181009" y="143505"/>
                </a:lnTo>
                <a:lnTo>
                  <a:pt x="185170" y="143505"/>
                </a:lnTo>
                <a:lnTo>
                  <a:pt x="188978" y="149489"/>
                </a:lnTo>
                <a:lnTo>
                  <a:pt x="192786" y="143505"/>
                </a:lnTo>
                <a:lnTo>
                  <a:pt x="196948" y="143505"/>
                </a:lnTo>
                <a:lnTo>
                  <a:pt x="191045" y="152699"/>
                </a:lnTo>
                <a:lnTo>
                  <a:pt x="197356" y="162545"/>
                </a:lnTo>
                <a:lnTo>
                  <a:pt x="193194" y="162545"/>
                </a:lnTo>
                <a:lnTo>
                  <a:pt x="188978" y="155854"/>
                </a:lnTo>
                <a:close/>
                <a:moveTo>
                  <a:pt x="214778" y="155854"/>
                </a:moveTo>
                <a:lnTo>
                  <a:pt x="210562" y="162545"/>
                </a:lnTo>
                <a:lnTo>
                  <a:pt x="206401" y="162545"/>
                </a:lnTo>
                <a:lnTo>
                  <a:pt x="212711" y="152699"/>
                </a:lnTo>
                <a:lnTo>
                  <a:pt x="206809" y="143505"/>
                </a:lnTo>
                <a:lnTo>
                  <a:pt x="210970" y="143505"/>
                </a:lnTo>
                <a:lnTo>
                  <a:pt x="214778" y="149489"/>
                </a:lnTo>
                <a:lnTo>
                  <a:pt x="218586" y="143505"/>
                </a:lnTo>
                <a:lnTo>
                  <a:pt x="222748" y="143505"/>
                </a:lnTo>
                <a:lnTo>
                  <a:pt x="216846" y="152699"/>
                </a:lnTo>
                <a:lnTo>
                  <a:pt x="223156" y="162545"/>
                </a:lnTo>
                <a:lnTo>
                  <a:pt x="218994" y="162545"/>
                </a:lnTo>
                <a:lnTo>
                  <a:pt x="214778" y="155854"/>
                </a:lnTo>
                <a:close/>
                <a:moveTo>
                  <a:pt x="240578" y="155854"/>
                </a:moveTo>
                <a:lnTo>
                  <a:pt x="236362" y="162545"/>
                </a:lnTo>
                <a:lnTo>
                  <a:pt x="232201" y="162545"/>
                </a:lnTo>
                <a:lnTo>
                  <a:pt x="238511" y="152699"/>
                </a:lnTo>
                <a:lnTo>
                  <a:pt x="232609" y="143505"/>
                </a:lnTo>
                <a:lnTo>
                  <a:pt x="236770" y="143505"/>
                </a:lnTo>
                <a:lnTo>
                  <a:pt x="240578" y="149489"/>
                </a:lnTo>
                <a:lnTo>
                  <a:pt x="244386" y="143505"/>
                </a:lnTo>
                <a:lnTo>
                  <a:pt x="248548" y="143505"/>
                </a:lnTo>
                <a:lnTo>
                  <a:pt x="242646" y="152699"/>
                </a:lnTo>
                <a:lnTo>
                  <a:pt x="248956" y="162545"/>
                </a:lnTo>
                <a:lnTo>
                  <a:pt x="244794" y="162545"/>
                </a:lnTo>
                <a:lnTo>
                  <a:pt x="240578" y="155854"/>
                </a:lnTo>
                <a:close/>
                <a:moveTo>
                  <a:pt x="266378" y="155854"/>
                </a:moveTo>
                <a:lnTo>
                  <a:pt x="262162" y="162545"/>
                </a:lnTo>
                <a:lnTo>
                  <a:pt x="258001" y="162545"/>
                </a:lnTo>
                <a:lnTo>
                  <a:pt x="264311" y="152699"/>
                </a:lnTo>
                <a:lnTo>
                  <a:pt x="258409" y="143505"/>
                </a:lnTo>
                <a:lnTo>
                  <a:pt x="262570" y="143505"/>
                </a:lnTo>
                <a:lnTo>
                  <a:pt x="266378" y="149489"/>
                </a:lnTo>
                <a:lnTo>
                  <a:pt x="270187" y="143505"/>
                </a:lnTo>
                <a:lnTo>
                  <a:pt x="274348" y="143505"/>
                </a:lnTo>
                <a:lnTo>
                  <a:pt x="268446" y="152699"/>
                </a:lnTo>
                <a:lnTo>
                  <a:pt x="274756" y="162545"/>
                </a:lnTo>
                <a:lnTo>
                  <a:pt x="270595" y="162545"/>
                </a:lnTo>
                <a:lnTo>
                  <a:pt x="266378" y="155854"/>
                </a:lnTo>
                <a:close/>
                <a:moveTo>
                  <a:pt x="292179" y="155854"/>
                </a:moveTo>
                <a:lnTo>
                  <a:pt x="287962" y="162545"/>
                </a:lnTo>
                <a:lnTo>
                  <a:pt x="283801" y="162545"/>
                </a:lnTo>
                <a:lnTo>
                  <a:pt x="290111" y="152699"/>
                </a:lnTo>
                <a:lnTo>
                  <a:pt x="284209" y="143505"/>
                </a:lnTo>
                <a:lnTo>
                  <a:pt x="288370" y="143505"/>
                </a:lnTo>
                <a:lnTo>
                  <a:pt x="292179" y="149489"/>
                </a:lnTo>
                <a:lnTo>
                  <a:pt x="295987" y="143505"/>
                </a:lnTo>
                <a:lnTo>
                  <a:pt x="300148" y="143505"/>
                </a:lnTo>
                <a:lnTo>
                  <a:pt x="294246" y="152699"/>
                </a:lnTo>
                <a:lnTo>
                  <a:pt x="300556" y="162545"/>
                </a:lnTo>
                <a:lnTo>
                  <a:pt x="296395" y="162545"/>
                </a:lnTo>
                <a:lnTo>
                  <a:pt x="292179" y="155854"/>
                </a:lnTo>
                <a:close/>
                <a:moveTo>
                  <a:pt x="317979" y="155854"/>
                </a:moveTo>
                <a:lnTo>
                  <a:pt x="313762" y="162545"/>
                </a:lnTo>
                <a:lnTo>
                  <a:pt x="309601" y="162545"/>
                </a:lnTo>
                <a:lnTo>
                  <a:pt x="315911" y="152699"/>
                </a:lnTo>
                <a:lnTo>
                  <a:pt x="310009" y="143505"/>
                </a:lnTo>
                <a:lnTo>
                  <a:pt x="314170" y="143505"/>
                </a:lnTo>
                <a:lnTo>
                  <a:pt x="317979" y="149489"/>
                </a:lnTo>
                <a:lnTo>
                  <a:pt x="321787" y="143505"/>
                </a:lnTo>
                <a:lnTo>
                  <a:pt x="325948" y="143505"/>
                </a:lnTo>
                <a:lnTo>
                  <a:pt x="320046" y="152699"/>
                </a:lnTo>
                <a:lnTo>
                  <a:pt x="326356" y="162545"/>
                </a:lnTo>
                <a:lnTo>
                  <a:pt x="322195" y="162545"/>
                </a:lnTo>
                <a:lnTo>
                  <a:pt x="317979" y="155854"/>
                </a:lnTo>
                <a:close/>
                <a:moveTo>
                  <a:pt x="343779" y="155854"/>
                </a:moveTo>
                <a:lnTo>
                  <a:pt x="339563" y="162545"/>
                </a:lnTo>
                <a:lnTo>
                  <a:pt x="335401" y="162545"/>
                </a:lnTo>
                <a:lnTo>
                  <a:pt x="341711" y="152699"/>
                </a:lnTo>
                <a:lnTo>
                  <a:pt x="335809" y="143505"/>
                </a:lnTo>
                <a:lnTo>
                  <a:pt x="339971" y="143505"/>
                </a:lnTo>
                <a:lnTo>
                  <a:pt x="343779" y="149489"/>
                </a:lnTo>
                <a:lnTo>
                  <a:pt x="347587" y="143505"/>
                </a:lnTo>
                <a:lnTo>
                  <a:pt x="351748" y="143505"/>
                </a:lnTo>
                <a:lnTo>
                  <a:pt x="345846" y="152699"/>
                </a:lnTo>
                <a:lnTo>
                  <a:pt x="352156" y="162545"/>
                </a:lnTo>
                <a:lnTo>
                  <a:pt x="347995" y="162545"/>
                </a:lnTo>
                <a:lnTo>
                  <a:pt x="343779" y="155854"/>
                </a:lnTo>
                <a:close/>
                <a:moveTo>
                  <a:pt x="369579" y="155854"/>
                </a:moveTo>
                <a:lnTo>
                  <a:pt x="365363" y="162545"/>
                </a:lnTo>
                <a:lnTo>
                  <a:pt x="361201" y="162545"/>
                </a:lnTo>
                <a:lnTo>
                  <a:pt x="367511" y="152699"/>
                </a:lnTo>
                <a:lnTo>
                  <a:pt x="361609" y="143505"/>
                </a:lnTo>
                <a:lnTo>
                  <a:pt x="365771" y="143505"/>
                </a:lnTo>
                <a:lnTo>
                  <a:pt x="369579" y="149489"/>
                </a:lnTo>
                <a:lnTo>
                  <a:pt x="373387" y="143505"/>
                </a:lnTo>
                <a:lnTo>
                  <a:pt x="377548" y="143505"/>
                </a:lnTo>
                <a:lnTo>
                  <a:pt x="371646" y="152699"/>
                </a:lnTo>
                <a:lnTo>
                  <a:pt x="377956" y="162545"/>
                </a:lnTo>
                <a:lnTo>
                  <a:pt x="373795" y="162545"/>
                </a:lnTo>
                <a:lnTo>
                  <a:pt x="369579" y="155854"/>
                </a:lnTo>
                <a:close/>
                <a:moveTo>
                  <a:pt x="395379" y="155854"/>
                </a:moveTo>
                <a:lnTo>
                  <a:pt x="391163" y="162545"/>
                </a:lnTo>
                <a:lnTo>
                  <a:pt x="387001" y="162545"/>
                </a:lnTo>
                <a:lnTo>
                  <a:pt x="393312" y="152699"/>
                </a:lnTo>
                <a:lnTo>
                  <a:pt x="387409" y="143505"/>
                </a:lnTo>
                <a:lnTo>
                  <a:pt x="391571" y="143505"/>
                </a:lnTo>
                <a:lnTo>
                  <a:pt x="395379" y="149489"/>
                </a:lnTo>
                <a:lnTo>
                  <a:pt x="399187" y="143505"/>
                </a:lnTo>
                <a:lnTo>
                  <a:pt x="403348" y="143505"/>
                </a:lnTo>
                <a:lnTo>
                  <a:pt x="397446" y="152699"/>
                </a:lnTo>
                <a:lnTo>
                  <a:pt x="403756" y="162545"/>
                </a:lnTo>
                <a:lnTo>
                  <a:pt x="399595" y="162545"/>
                </a:lnTo>
                <a:lnTo>
                  <a:pt x="395379" y="155854"/>
                </a:lnTo>
                <a:close/>
                <a:moveTo>
                  <a:pt x="421179" y="155854"/>
                </a:moveTo>
                <a:lnTo>
                  <a:pt x="416963" y="162545"/>
                </a:lnTo>
                <a:lnTo>
                  <a:pt x="412801" y="162545"/>
                </a:lnTo>
                <a:lnTo>
                  <a:pt x="419112" y="152699"/>
                </a:lnTo>
                <a:lnTo>
                  <a:pt x="413209" y="143505"/>
                </a:lnTo>
                <a:lnTo>
                  <a:pt x="417371" y="143505"/>
                </a:lnTo>
                <a:lnTo>
                  <a:pt x="421179" y="149489"/>
                </a:lnTo>
                <a:lnTo>
                  <a:pt x="424987" y="143505"/>
                </a:lnTo>
                <a:lnTo>
                  <a:pt x="429149" y="143505"/>
                </a:lnTo>
                <a:lnTo>
                  <a:pt x="423246" y="152699"/>
                </a:lnTo>
                <a:lnTo>
                  <a:pt x="429557" y="162545"/>
                </a:lnTo>
                <a:lnTo>
                  <a:pt x="425395" y="162545"/>
                </a:lnTo>
                <a:lnTo>
                  <a:pt x="421179" y="155854"/>
                </a:lnTo>
                <a:close/>
                <a:moveTo>
                  <a:pt x="446979" y="155854"/>
                </a:moveTo>
                <a:lnTo>
                  <a:pt x="442763" y="162545"/>
                </a:lnTo>
                <a:lnTo>
                  <a:pt x="438601" y="162545"/>
                </a:lnTo>
                <a:lnTo>
                  <a:pt x="444912" y="152699"/>
                </a:lnTo>
                <a:lnTo>
                  <a:pt x="439009" y="143505"/>
                </a:lnTo>
                <a:lnTo>
                  <a:pt x="443171" y="143505"/>
                </a:lnTo>
                <a:lnTo>
                  <a:pt x="446979" y="149489"/>
                </a:lnTo>
                <a:lnTo>
                  <a:pt x="450787" y="143505"/>
                </a:lnTo>
                <a:lnTo>
                  <a:pt x="454949" y="143505"/>
                </a:lnTo>
                <a:lnTo>
                  <a:pt x="449046" y="152699"/>
                </a:lnTo>
                <a:lnTo>
                  <a:pt x="455357" y="162545"/>
                </a:lnTo>
                <a:lnTo>
                  <a:pt x="451195" y="162545"/>
                </a:lnTo>
                <a:lnTo>
                  <a:pt x="446979" y="155854"/>
                </a:lnTo>
                <a:close/>
                <a:moveTo>
                  <a:pt x="472779" y="155854"/>
                </a:moveTo>
                <a:lnTo>
                  <a:pt x="468563" y="162545"/>
                </a:lnTo>
                <a:lnTo>
                  <a:pt x="464401" y="162545"/>
                </a:lnTo>
                <a:lnTo>
                  <a:pt x="470712" y="152699"/>
                </a:lnTo>
                <a:lnTo>
                  <a:pt x="464809" y="143505"/>
                </a:lnTo>
                <a:lnTo>
                  <a:pt x="468971" y="143505"/>
                </a:lnTo>
                <a:lnTo>
                  <a:pt x="472779" y="149489"/>
                </a:lnTo>
                <a:lnTo>
                  <a:pt x="476587" y="143505"/>
                </a:lnTo>
                <a:lnTo>
                  <a:pt x="480749" y="143505"/>
                </a:lnTo>
                <a:lnTo>
                  <a:pt x="474846" y="152699"/>
                </a:lnTo>
                <a:lnTo>
                  <a:pt x="481157" y="162545"/>
                </a:lnTo>
                <a:lnTo>
                  <a:pt x="476995" y="162545"/>
                </a:lnTo>
                <a:lnTo>
                  <a:pt x="472779" y="155854"/>
                </a:lnTo>
                <a:close/>
                <a:moveTo>
                  <a:pt x="498579" y="155854"/>
                </a:moveTo>
                <a:lnTo>
                  <a:pt x="494363" y="162545"/>
                </a:lnTo>
                <a:lnTo>
                  <a:pt x="490201" y="162545"/>
                </a:lnTo>
                <a:lnTo>
                  <a:pt x="496512" y="152699"/>
                </a:lnTo>
                <a:lnTo>
                  <a:pt x="490609" y="143505"/>
                </a:lnTo>
                <a:lnTo>
                  <a:pt x="494771" y="143505"/>
                </a:lnTo>
                <a:lnTo>
                  <a:pt x="498579" y="149489"/>
                </a:lnTo>
                <a:lnTo>
                  <a:pt x="502387" y="143505"/>
                </a:lnTo>
                <a:lnTo>
                  <a:pt x="506549" y="143505"/>
                </a:lnTo>
                <a:lnTo>
                  <a:pt x="500646" y="152699"/>
                </a:lnTo>
                <a:lnTo>
                  <a:pt x="506957" y="162545"/>
                </a:lnTo>
                <a:lnTo>
                  <a:pt x="502795" y="162545"/>
                </a:lnTo>
                <a:lnTo>
                  <a:pt x="498579" y="155854"/>
                </a:lnTo>
                <a:close/>
                <a:moveTo>
                  <a:pt x="8378" y="184555"/>
                </a:moveTo>
                <a:lnTo>
                  <a:pt x="4162" y="191247"/>
                </a:lnTo>
                <a:lnTo>
                  <a:pt x="0" y="191247"/>
                </a:lnTo>
                <a:lnTo>
                  <a:pt x="6310" y="181400"/>
                </a:lnTo>
                <a:lnTo>
                  <a:pt x="408" y="172206"/>
                </a:lnTo>
                <a:lnTo>
                  <a:pt x="4570" y="172206"/>
                </a:lnTo>
                <a:lnTo>
                  <a:pt x="8378" y="178190"/>
                </a:lnTo>
                <a:lnTo>
                  <a:pt x="12186" y="172206"/>
                </a:lnTo>
                <a:lnTo>
                  <a:pt x="16347" y="172206"/>
                </a:lnTo>
                <a:lnTo>
                  <a:pt x="10445" y="181400"/>
                </a:lnTo>
                <a:lnTo>
                  <a:pt x="16755" y="191247"/>
                </a:lnTo>
                <a:lnTo>
                  <a:pt x="12594" y="191247"/>
                </a:lnTo>
                <a:lnTo>
                  <a:pt x="8378" y="184555"/>
                </a:lnTo>
                <a:close/>
                <a:moveTo>
                  <a:pt x="34178" y="184555"/>
                </a:moveTo>
                <a:lnTo>
                  <a:pt x="29962" y="191247"/>
                </a:lnTo>
                <a:lnTo>
                  <a:pt x="25800" y="191247"/>
                </a:lnTo>
                <a:lnTo>
                  <a:pt x="32110" y="181400"/>
                </a:lnTo>
                <a:lnTo>
                  <a:pt x="26208" y="172206"/>
                </a:lnTo>
                <a:lnTo>
                  <a:pt x="30370" y="172206"/>
                </a:lnTo>
                <a:lnTo>
                  <a:pt x="34178" y="178190"/>
                </a:lnTo>
                <a:lnTo>
                  <a:pt x="37986" y="172206"/>
                </a:lnTo>
                <a:lnTo>
                  <a:pt x="42147" y="172206"/>
                </a:lnTo>
                <a:lnTo>
                  <a:pt x="36245" y="181400"/>
                </a:lnTo>
                <a:lnTo>
                  <a:pt x="42555" y="191247"/>
                </a:lnTo>
                <a:lnTo>
                  <a:pt x="38394" y="191247"/>
                </a:lnTo>
                <a:lnTo>
                  <a:pt x="34178" y="184555"/>
                </a:lnTo>
                <a:close/>
                <a:moveTo>
                  <a:pt x="59978" y="184555"/>
                </a:moveTo>
                <a:lnTo>
                  <a:pt x="55762" y="191247"/>
                </a:lnTo>
                <a:lnTo>
                  <a:pt x="51600" y="191247"/>
                </a:lnTo>
                <a:lnTo>
                  <a:pt x="57911" y="181400"/>
                </a:lnTo>
                <a:lnTo>
                  <a:pt x="52008" y="172206"/>
                </a:lnTo>
                <a:lnTo>
                  <a:pt x="56170" y="172206"/>
                </a:lnTo>
                <a:lnTo>
                  <a:pt x="59978" y="178190"/>
                </a:lnTo>
                <a:lnTo>
                  <a:pt x="63786" y="172206"/>
                </a:lnTo>
                <a:lnTo>
                  <a:pt x="67948" y="172206"/>
                </a:lnTo>
                <a:lnTo>
                  <a:pt x="62045" y="181400"/>
                </a:lnTo>
                <a:lnTo>
                  <a:pt x="68356" y="191247"/>
                </a:lnTo>
                <a:lnTo>
                  <a:pt x="64194" y="191247"/>
                </a:lnTo>
                <a:lnTo>
                  <a:pt x="59978" y="184555"/>
                </a:lnTo>
                <a:close/>
                <a:moveTo>
                  <a:pt x="85778" y="184555"/>
                </a:moveTo>
                <a:lnTo>
                  <a:pt x="81562" y="191247"/>
                </a:lnTo>
                <a:lnTo>
                  <a:pt x="77400" y="191247"/>
                </a:lnTo>
                <a:lnTo>
                  <a:pt x="83711" y="181400"/>
                </a:lnTo>
                <a:lnTo>
                  <a:pt x="77808" y="172206"/>
                </a:lnTo>
                <a:lnTo>
                  <a:pt x="81970" y="172206"/>
                </a:lnTo>
                <a:lnTo>
                  <a:pt x="85778" y="178190"/>
                </a:lnTo>
                <a:lnTo>
                  <a:pt x="89586" y="172206"/>
                </a:lnTo>
                <a:lnTo>
                  <a:pt x="93748" y="172206"/>
                </a:lnTo>
                <a:lnTo>
                  <a:pt x="87845" y="181400"/>
                </a:lnTo>
                <a:lnTo>
                  <a:pt x="94156" y="191247"/>
                </a:lnTo>
                <a:lnTo>
                  <a:pt x="89994" y="191247"/>
                </a:lnTo>
                <a:lnTo>
                  <a:pt x="85778" y="184555"/>
                </a:lnTo>
                <a:close/>
                <a:moveTo>
                  <a:pt x="111578" y="184555"/>
                </a:moveTo>
                <a:lnTo>
                  <a:pt x="107362" y="191247"/>
                </a:lnTo>
                <a:lnTo>
                  <a:pt x="103200" y="191247"/>
                </a:lnTo>
                <a:lnTo>
                  <a:pt x="109511" y="181400"/>
                </a:lnTo>
                <a:lnTo>
                  <a:pt x="103608" y="172206"/>
                </a:lnTo>
                <a:lnTo>
                  <a:pt x="107770" y="172206"/>
                </a:lnTo>
                <a:lnTo>
                  <a:pt x="111578" y="178190"/>
                </a:lnTo>
                <a:lnTo>
                  <a:pt x="115386" y="172206"/>
                </a:lnTo>
                <a:lnTo>
                  <a:pt x="119548" y="172206"/>
                </a:lnTo>
                <a:lnTo>
                  <a:pt x="113645" y="181400"/>
                </a:lnTo>
                <a:lnTo>
                  <a:pt x="119956" y="191247"/>
                </a:lnTo>
                <a:lnTo>
                  <a:pt x="115794" y="191247"/>
                </a:lnTo>
                <a:lnTo>
                  <a:pt x="111578" y="184555"/>
                </a:lnTo>
                <a:close/>
                <a:moveTo>
                  <a:pt x="137378" y="184555"/>
                </a:moveTo>
                <a:lnTo>
                  <a:pt x="133162" y="191247"/>
                </a:lnTo>
                <a:lnTo>
                  <a:pt x="129000" y="191247"/>
                </a:lnTo>
                <a:lnTo>
                  <a:pt x="135311" y="181400"/>
                </a:lnTo>
                <a:lnTo>
                  <a:pt x="129408" y="172206"/>
                </a:lnTo>
                <a:lnTo>
                  <a:pt x="133570" y="172206"/>
                </a:lnTo>
                <a:lnTo>
                  <a:pt x="137378" y="178190"/>
                </a:lnTo>
                <a:lnTo>
                  <a:pt x="141186" y="172206"/>
                </a:lnTo>
                <a:lnTo>
                  <a:pt x="145348" y="172206"/>
                </a:lnTo>
                <a:lnTo>
                  <a:pt x="139445" y="181400"/>
                </a:lnTo>
                <a:lnTo>
                  <a:pt x="145756" y="191247"/>
                </a:lnTo>
                <a:lnTo>
                  <a:pt x="141594" y="191247"/>
                </a:lnTo>
                <a:lnTo>
                  <a:pt x="137378" y="184555"/>
                </a:lnTo>
                <a:close/>
                <a:moveTo>
                  <a:pt x="163178" y="184555"/>
                </a:moveTo>
                <a:lnTo>
                  <a:pt x="158962" y="191247"/>
                </a:lnTo>
                <a:lnTo>
                  <a:pt x="154800" y="191247"/>
                </a:lnTo>
                <a:lnTo>
                  <a:pt x="161111" y="181400"/>
                </a:lnTo>
                <a:lnTo>
                  <a:pt x="155208" y="172206"/>
                </a:lnTo>
                <a:lnTo>
                  <a:pt x="159370" y="172206"/>
                </a:lnTo>
                <a:lnTo>
                  <a:pt x="163178" y="178190"/>
                </a:lnTo>
                <a:lnTo>
                  <a:pt x="166986" y="172206"/>
                </a:lnTo>
                <a:lnTo>
                  <a:pt x="171148" y="172206"/>
                </a:lnTo>
                <a:lnTo>
                  <a:pt x="165245" y="181400"/>
                </a:lnTo>
                <a:lnTo>
                  <a:pt x="171556" y="191247"/>
                </a:lnTo>
                <a:lnTo>
                  <a:pt x="167394" y="191247"/>
                </a:lnTo>
                <a:lnTo>
                  <a:pt x="163178" y="184555"/>
                </a:lnTo>
                <a:close/>
                <a:moveTo>
                  <a:pt x="188978" y="184555"/>
                </a:moveTo>
                <a:lnTo>
                  <a:pt x="184762" y="191247"/>
                </a:lnTo>
                <a:lnTo>
                  <a:pt x="180601" y="191247"/>
                </a:lnTo>
                <a:lnTo>
                  <a:pt x="186911" y="181400"/>
                </a:lnTo>
                <a:lnTo>
                  <a:pt x="181009" y="172206"/>
                </a:lnTo>
                <a:lnTo>
                  <a:pt x="185170" y="172206"/>
                </a:lnTo>
                <a:lnTo>
                  <a:pt x="188978" y="178190"/>
                </a:lnTo>
                <a:lnTo>
                  <a:pt x="192786" y="172206"/>
                </a:lnTo>
                <a:lnTo>
                  <a:pt x="196948" y="172206"/>
                </a:lnTo>
                <a:lnTo>
                  <a:pt x="191045" y="181400"/>
                </a:lnTo>
                <a:lnTo>
                  <a:pt x="197356" y="191247"/>
                </a:lnTo>
                <a:lnTo>
                  <a:pt x="193194" y="191247"/>
                </a:lnTo>
                <a:lnTo>
                  <a:pt x="188978" y="184555"/>
                </a:lnTo>
                <a:close/>
                <a:moveTo>
                  <a:pt x="214778" y="184555"/>
                </a:moveTo>
                <a:lnTo>
                  <a:pt x="210562" y="191247"/>
                </a:lnTo>
                <a:lnTo>
                  <a:pt x="206401" y="191247"/>
                </a:lnTo>
                <a:lnTo>
                  <a:pt x="212711" y="181400"/>
                </a:lnTo>
                <a:lnTo>
                  <a:pt x="206809" y="172206"/>
                </a:lnTo>
                <a:lnTo>
                  <a:pt x="210970" y="172206"/>
                </a:lnTo>
                <a:lnTo>
                  <a:pt x="214778" y="178190"/>
                </a:lnTo>
                <a:lnTo>
                  <a:pt x="218586" y="172206"/>
                </a:lnTo>
                <a:lnTo>
                  <a:pt x="222748" y="172206"/>
                </a:lnTo>
                <a:lnTo>
                  <a:pt x="216846" y="181400"/>
                </a:lnTo>
                <a:lnTo>
                  <a:pt x="223156" y="191247"/>
                </a:lnTo>
                <a:lnTo>
                  <a:pt x="218994" y="191247"/>
                </a:lnTo>
                <a:lnTo>
                  <a:pt x="214778" y="184555"/>
                </a:lnTo>
                <a:close/>
                <a:moveTo>
                  <a:pt x="240578" y="184555"/>
                </a:moveTo>
                <a:lnTo>
                  <a:pt x="236362" y="191247"/>
                </a:lnTo>
                <a:lnTo>
                  <a:pt x="232201" y="191247"/>
                </a:lnTo>
                <a:lnTo>
                  <a:pt x="238511" y="181400"/>
                </a:lnTo>
                <a:lnTo>
                  <a:pt x="232609" y="172206"/>
                </a:lnTo>
                <a:lnTo>
                  <a:pt x="236770" y="172206"/>
                </a:lnTo>
                <a:lnTo>
                  <a:pt x="240578" y="178190"/>
                </a:lnTo>
                <a:lnTo>
                  <a:pt x="244386" y="172206"/>
                </a:lnTo>
                <a:lnTo>
                  <a:pt x="248548" y="172206"/>
                </a:lnTo>
                <a:lnTo>
                  <a:pt x="242646" y="181400"/>
                </a:lnTo>
                <a:lnTo>
                  <a:pt x="248956" y="191247"/>
                </a:lnTo>
                <a:lnTo>
                  <a:pt x="244794" y="191247"/>
                </a:lnTo>
                <a:lnTo>
                  <a:pt x="240578" y="184555"/>
                </a:lnTo>
                <a:close/>
                <a:moveTo>
                  <a:pt x="266378" y="184555"/>
                </a:moveTo>
                <a:lnTo>
                  <a:pt x="262162" y="191247"/>
                </a:lnTo>
                <a:lnTo>
                  <a:pt x="258001" y="191247"/>
                </a:lnTo>
                <a:lnTo>
                  <a:pt x="264311" y="181400"/>
                </a:lnTo>
                <a:lnTo>
                  <a:pt x="258409" y="172206"/>
                </a:lnTo>
                <a:lnTo>
                  <a:pt x="262570" y="172206"/>
                </a:lnTo>
                <a:lnTo>
                  <a:pt x="266378" y="178190"/>
                </a:lnTo>
                <a:lnTo>
                  <a:pt x="270187" y="172206"/>
                </a:lnTo>
                <a:lnTo>
                  <a:pt x="274348" y="172206"/>
                </a:lnTo>
                <a:lnTo>
                  <a:pt x="268446" y="181400"/>
                </a:lnTo>
                <a:lnTo>
                  <a:pt x="274756" y="191247"/>
                </a:lnTo>
                <a:lnTo>
                  <a:pt x="270595" y="191247"/>
                </a:lnTo>
                <a:lnTo>
                  <a:pt x="266378" y="184555"/>
                </a:lnTo>
                <a:close/>
                <a:moveTo>
                  <a:pt x="292179" y="184555"/>
                </a:moveTo>
                <a:lnTo>
                  <a:pt x="287962" y="191247"/>
                </a:lnTo>
                <a:lnTo>
                  <a:pt x="283801" y="191247"/>
                </a:lnTo>
                <a:lnTo>
                  <a:pt x="290111" y="181400"/>
                </a:lnTo>
                <a:lnTo>
                  <a:pt x="284209" y="172206"/>
                </a:lnTo>
                <a:lnTo>
                  <a:pt x="288370" y="172206"/>
                </a:lnTo>
                <a:lnTo>
                  <a:pt x="292179" y="178190"/>
                </a:lnTo>
                <a:lnTo>
                  <a:pt x="295987" y="172206"/>
                </a:lnTo>
                <a:lnTo>
                  <a:pt x="300148" y="172206"/>
                </a:lnTo>
                <a:lnTo>
                  <a:pt x="294246" y="181400"/>
                </a:lnTo>
                <a:lnTo>
                  <a:pt x="300556" y="191247"/>
                </a:lnTo>
                <a:lnTo>
                  <a:pt x="296395" y="191247"/>
                </a:lnTo>
                <a:lnTo>
                  <a:pt x="292179" y="184555"/>
                </a:lnTo>
                <a:close/>
                <a:moveTo>
                  <a:pt x="317979" y="184555"/>
                </a:moveTo>
                <a:lnTo>
                  <a:pt x="313762" y="191247"/>
                </a:lnTo>
                <a:lnTo>
                  <a:pt x="309601" y="191247"/>
                </a:lnTo>
                <a:lnTo>
                  <a:pt x="315911" y="181400"/>
                </a:lnTo>
                <a:lnTo>
                  <a:pt x="310009" y="172206"/>
                </a:lnTo>
                <a:lnTo>
                  <a:pt x="314170" y="172206"/>
                </a:lnTo>
                <a:lnTo>
                  <a:pt x="317979" y="178190"/>
                </a:lnTo>
                <a:lnTo>
                  <a:pt x="321787" y="172206"/>
                </a:lnTo>
                <a:lnTo>
                  <a:pt x="325948" y="172206"/>
                </a:lnTo>
                <a:lnTo>
                  <a:pt x="320046" y="181400"/>
                </a:lnTo>
                <a:lnTo>
                  <a:pt x="326356" y="191247"/>
                </a:lnTo>
                <a:lnTo>
                  <a:pt x="322195" y="191247"/>
                </a:lnTo>
                <a:lnTo>
                  <a:pt x="317979" y="184555"/>
                </a:lnTo>
                <a:close/>
                <a:moveTo>
                  <a:pt x="343779" y="184555"/>
                </a:moveTo>
                <a:lnTo>
                  <a:pt x="339563" y="191247"/>
                </a:lnTo>
                <a:lnTo>
                  <a:pt x="335401" y="191247"/>
                </a:lnTo>
                <a:lnTo>
                  <a:pt x="341711" y="181400"/>
                </a:lnTo>
                <a:lnTo>
                  <a:pt x="335809" y="172206"/>
                </a:lnTo>
                <a:lnTo>
                  <a:pt x="339971" y="172206"/>
                </a:lnTo>
                <a:lnTo>
                  <a:pt x="343779" y="178190"/>
                </a:lnTo>
                <a:lnTo>
                  <a:pt x="347587" y="172206"/>
                </a:lnTo>
                <a:lnTo>
                  <a:pt x="351748" y="172206"/>
                </a:lnTo>
                <a:lnTo>
                  <a:pt x="345846" y="181400"/>
                </a:lnTo>
                <a:lnTo>
                  <a:pt x="352156" y="191247"/>
                </a:lnTo>
                <a:lnTo>
                  <a:pt x="347995" y="191247"/>
                </a:lnTo>
                <a:lnTo>
                  <a:pt x="343779" y="184555"/>
                </a:lnTo>
                <a:close/>
                <a:moveTo>
                  <a:pt x="369579" y="184555"/>
                </a:moveTo>
                <a:lnTo>
                  <a:pt x="365363" y="191247"/>
                </a:lnTo>
                <a:lnTo>
                  <a:pt x="361201" y="191247"/>
                </a:lnTo>
                <a:lnTo>
                  <a:pt x="367511" y="181400"/>
                </a:lnTo>
                <a:lnTo>
                  <a:pt x="361609" y="172206"/>
                </a:lnTo>
                <a:lnTo>
                  <a:pt x="365771" y="172206"/>
                </a:lnTo>
                <a:lnTo>
                  <a:pt x="369579" y="178190"/>
                </a:lnTo>
                <a:lnTo>
                  <a:pt x="373387" y="172206"/>
                </a:lnTo>
                <a:lnTo>
                  <a:pt x="377548" y="172206"/>
                </a:lnTo>
                <a:lnTo>
                  <a:pt x="371646" y="181400"/>
                </a:lnTo>
                <a:lnTo>
                  <a:pt x="377956" y="191247"/>
                </a:lnTo>
                <a:lnTo>
                  <a:pt x="373795" y="191247"/>
                </a:lnTo>
                <a:lnTo>
                  <a:pt x="369579" y="184555"/>
                </a:lnTo>
                <a:close/>
                <a:moveTo>
                  <a:pt x="395379" y="184555"/>
                </a:moveTo>
                <a:lnTo>
                  <a:pt x="391163" y="191247"/>
                </a:lnTo>
                <a:lnTo>
                  <a:pt x="387001" y="191247"/>
                </a:lnTo>
                <a:lnTo>
                  <a:pt x="393312" y="181400"/>
                </a:lnTo>
                <a:lnTo>
                  <a:pt x="387409" y="172206"/>
                </a:lnTo>
                <a:lnTo>
                  <a:pt x="391571" y="172206"/>
                </a:lnTo>
                <a:lnTo>
                  <a:pt x="395379" y="178190"/>
                </a:lnTo>
                <a:lnTo>
                  <a:pt x="399187" y="172206"/>
                </a:lnTo>
                <a:lnTo>
                  <a:pt x="403348" y="172206"/>
                </a:lnTo>
                <a:lnTo>
                  <a:pt x="397446" y="181400"/>
                </a:lnTo>
                <a:lnTo>
                  <a:pt x="403756" y="191247"/>
                </a:lnTo>
                <a:lnTo>
                  <a:pt x="399595" y="191247"/>
                </a:lnTo>
                <a:lnTo>
                  <a:pt x="395379" y="184555"/>
                </a:lnTo>
                <a:close/>
                <a:moveTo>
                  <a:pt x="421179" y="184555"/>
                </a:moveTo>
                <a:lnTo>
                  <a:pt x="416963" y="191247"/>
                </a:lnTo>
                <a:lnTo>
                  <a:pt x="412801" y="191247"/>
                </a:lnTo>
                <a:lnTo>
                  <a:pt x="419112" y="181400"/>
                </a:lnTo>
                <a:lnTo>
                  <a:pt x="413209" y="172206"/>
                </a:lnTo>
                <a:lnTo>
                  <a:pt x="417371" y="172206"/>
                </a:lnTo>
                <a:lnTo>
                  <a:pt x="421179" y="178190"/>
                </a:lnTo>
                <a:lnTo>
                  <a:pt x="424987" y="172206"/>
                </a:lnTo>
                <a:lnTo>
                  <a:pt x="429149" y="172206"/>
                </a:lnTo>
                <a:lnTo>
                  <a:pt x="423246" y="181400"/>
                </a:lnTo>
                <a:lnTo>
                  <a:pt x="429557" y="191247"/>
                </a:lnTo>
                <a:lnTo>
                  <a:pt x="425395" y="191247"/>
                </a:lnTo>
                <a:lnTo>
                  <a:pt x="421179" y="184555"/>
                </a:lnTo>
                <a:close/>
                <a:moveTo>
                  <a:pt x="446979" y="184555"/>
                </a:moveTo>
                <a:lnTo>
                  <a:pt x="442763" y="191247"/>
                </a:lnTo>
                <a:lnTo>
                  <a:pt x="438601" y="191247"/>
                </a:lnTo>
                <a:lnTo>
                  <a:pt x="444912" y="181400"/>
                </a:lnTo>
                <a:lnTo>
                  <a:pt x="439009" y="172206"/>
                </a:lnTo>
                <a:lnTo>
                  <a:pt x="443171" y="172206"/>
                </a:lnTo>
                <a:lnTo>
                  <a:pt x="446979" y="178190"/>
                </a:lnTo>
                <a:lnTo>
                  <a:pt x="450787" y="172206"/>
                </a:lnTo>
                <a:lnTo>
                  <a:pt x="454949" y="172206"/>
                </a:lnTo>
                <a:lnTo>
                  <a:pt x="449046" y="181400"/>
                </a:lnTo>
                <a:lnTo>
                  <a:pt x="455357" y="191247"/>
                </a:lnTo>
                <a:lnTo>
                  <a:pt x="451195" y="191247"/>
                </a:lnTo>
                <a:lnTo>
                  <a:pt x="446979" y="184555"/>
                </a:lnTo>
                <a:close/>
                <a:moveTo>
                  <a:pt x="472779" y="184555"/>
                </a:moveTo>
                <a:lnTo>
                  <a:pt x="468563" y="191247"/>
                </a:lnTo>
                <a:lnTo>
                  <a:pt x="464401" y="191247"/>
                </a:lnTo>
                <a:lnTo>
                  <a:pt x="470712" y="181400"/>
                </a:lnTo>
                <a:lnTo>
                  <a:pt x="464809" y="172206"/>
                </a:lnTo>
                <a:lnTo>
                  <a:pt x="468971" y="172206"/>
                </a:lnTo>
                <a:lnTo>
                  <a:pt x="472779" y="178190"/>
                </a:lnTo>
                <a:lnTo>
                  <a:pt x="476587" y="172206"/>
                </a:lnTo>
                <a:lnTo>
                  <a:pt x="480749" y="172206"/>
                </a:lnTo>
                <a:lnTo>
                  <a:pt x="474846" y="181400"/>
                </a:lnTo>
                <a:lnTo>
                  <a:pt x="481157" y="191247"/>
                </a:lnTo>
                <a:lnTo>
                  <a:pt x="476995" y="191247"/>
                </a:lnTo>
                <a:lnTo>
                  <a:pt x="472779" y="184555"/>
                </a:lnTo>
                <a:close/>
                <a:moveTo>
                  <a:pt x="498579" y="184555"/>
                </a:moveTo>
                <a:lnTo>
                  <a:pt x="494363" y="191247"/>
                </a:lnTo>
                <a:lnTo>
                  <a:pt x="490201" y="191247"/>
                </a:lnTo>
                <a:lnTo>
                  <a:pt x="496512" y="181400"/>
                </a:lnTo>
                <a:lnTo>
                  <a:pt x="490609" y="172206"/>
                </a:lnTo>
                <a:lnTo>
                  <a:pt x="494771" y="172206"/>
                </a:lnTo>
                <a:lnTo>
                  <a:pt x="498579" y="178190"/>
                </a:lnTo>
                <a:lnTo>
                  <a:pt x="502387" y="172206"/>
                </a:lnTo>
                <a:lnTo>
                  <a:pt x="506549" y="172206"/>
                </a:lnTo>
                <a:lnTo>
                  <a:pt x="500646" y="181400"/>
                </a:lnTo>
                <a:lnTo>
                  <a:pt x="506957" y="191247"/>
                </a:lnTo>
                <a:lnTo>
                  <a:pt x="502795" y="191247"/>
                </a:lnTo>
                <a:lnTo>
                  <a:pt x="498579" y="184555"/>
                </a:lnTo>
                <a:close/>
                <a:moveTo>
                  <a:pt x="8378" y="213256"/>
                </a:moveTo>
                <a:lnTo>
                  <a:pt x="4162" y="219947"/>
                </a:lnTo>
                <a:lnTo>
                  <a:pt x="0" y="219947"/>
                </a:lnTo>
                <a:lnTo>
                  <a:pt x="6310" y="210100"/>
                </a:lnTo>
                <a:lnTo>
                  <a:pt x="408" y="200907"/>
                </a:lnTo>
                <a:lnTo>
                  <a:pt x="4570" y="200907"/>
                </a:lnTo>
                <a:lnTo>
                  <a:pt x="8378" y="206891"/>
                </a:lnTo>
                <a:lnTo>
                  <a:pt x="12186" y="200907"/>
                </a:lnTo>
                <a:lnTo>
                  <a:pt x="16347" y="200907"/>
                </a:lnTo>
                <a:lnTo>
                  <a:pt x="10445" y="210100"/>
                </a:lnTo>
                <a:lnTo>
                  <a:pt x="16755" y="219947"/>
                </a:lnTo>
                <a:lnTo>
                  <a:pt x="12594" y="219947"/>
                </a:lnTo>
                <a:lnTo>
                  <a:pt x="8378" y="213256"/>
                </a:lnTo>
                <a:close/>
                <a:moveTo>
                  <a:pt x="34178" y="213256"/>
                </a:moveTo>
                <a:lnTo>
                  <a:pt x="29962" y="219947"/>
                </a:lnTo>
                <a:lnTo>
                  <a:pt x="25800" y="219947"/>
                </a:lnTo>
                <a:lnTo>
                  <a:pt x="32110" y="210100"/>
                </a:lnTo>
                <a:lnTo>
                  <a:pt x="26208" y="200907"/>
                </a:lnTo>
                <a:lnTo>
                  <a:pt x="30370" y="200907"/>
                </a:lnTo>
                <a:lnTo>
                  <a:pt x="34178" y="206891"/>
                </a:lnTo>
                <a:lnTo>
                  <a:pt x="37986" y="200907"/>
                </a:lnTo>
                <a:lnTo>
                  <a:pt x="42147" y="200907"/>
                </a:lnTo>
                <a:lnTo>
                  <a:pt x="36245" y="210100"/>
                </a:lnTo>
                <a:lnTo>
                  <a:pt x="42555" y="219947"/>
                </a:lnTo>
                <a:lnTo>
                  <a:pt x="38394" y="219947"/>
                </a:lnTo>
                <a:lnTo>
                  <a:pt x="34178" y="213256"/>
                </a:lnTo>
                <a:close/>
                <a:moveTo>
                  <a:pt x="59978" y="213256"/>
                </a:moveTo>
                <a:lnTo>
                  <a:pt x="55762" y="219947"/>
                </a:lnTo>
                <a:lnTo>
                  <a:pt x="51600" y="219947"/>
                </a:lnTo>
                <a:lnTo>
                  <a:pt x="57911" y="210100"/>
                </a:lnTo>
                <a:lnTo>
                  <a:pt x="52008" y="200907"/>
                </a:lnTo>
                <a:lnTo>
                  <a:pt x="56170" y="200907"/>
                </a:lnTo>
                <a:lnTo>
                  <a:pt x="59978" y="206891"/>
                </a:lnTo>
                <a:lnTo>
                  <a:pt x="63786" y="200907"/>
                </a:lnTo>
                <a:lnTo>
                  <a:pt x="67948" y="200907"/>
                </a:lnTo>
                <a:lnTo>
                  <a:pt x="62045" y="210100"/>
                </a:lnTo>
                <a:lnTo>
                  <a:pt x="68356" y="219947"/>
                </a:lnTo>
                <a:lnTo>
                  <a:pt x="64194" y="219947"/>
                </a:lnTo>
                <a:lnTo>
                  <a:pt x="59978" y="213256"/>
                </a:lnTo>
                <a:close/>
                <a:moveTo>
                  <a:pt x="85778" y="213256"/>
                </a:moveTo>
                <a:lnTo>
                  <a:pt x="81562" y="219947"/>
                </a:lnTo>
                <a:lnTo>
                  <a:pt x="77400" y="219947"/>
                </a:lnTo>
                <a:lnTo>
                  <a:pt x="83711" y="210100"/>
                </a:lnTo>
                <a:lnTo>
                  <a:pt x="77808" y="200907"/>
                </a:lnTo>
                <a:lnTo>
                  <a:pt x="81970" y="200907"/>
                </a:lnTo>
                <a:lnTo>
                  <a:pt x="85778" y="206891"/>
                </a:lnTo>
                <a:lnTo>
                  <a:pt x="89586" y="200907"/>
                </a:lnTo>
                <a:lnTo>
                  <a:pt x="93748" y="200907"/>
                </a:lnTo>
                <a:lnTo>
                  <a:pt x="87845" y="210100"/>
                </a:lnTo>
                <a:lnTo>
                  <a:pt x="94156" y="219947"/>
                </a:lnTo>
                <a:lnTo>
                  <a:pt x="89994" y="219947"/>
                </a:lnTo>
                <a:lnTo>
                  <a:pt x="85778" y="213256"/>
                </a:lnTo>
                <a:close/>
                <a:moveTo>
                  <a:pt x="111578" y="213256"/>
                </a:moveTo>
                <a:lnTo>
                  <a:pt x="107362" y="219947"/>
                </a:lnTo>
                <a:lnTo>
                  <a:pt x="103200" y="219947"/>
                </a:lnTo>
                <a:lnTo>
                  <a:pt x="109511" y="210100"/>
                </a:lnTo>
                <a:lnTo>
                  <a:pt x="103608" y="200907"/>
                </a:lnTo>
                <a:lnTo>
                  <a:pt x="107770" y="200907"/>
                </a:lnTo>
                <a:lnTo>
                  <a:pt x="111578" y="206891"/>
                </a:lnTo>
                <a:lnTo>
                  <a:pt x="115386" y="200907"/>
                </a:lnTo>
                <a:lnTo>
                  <a:pt x="119548" y="200907"/>
                </a:lnTo>
                <a:lnTo>
                  <a:pt x="113645" y="210100"/>
                </a:lnTo>
                <a:lnTo>
                  <a:pt x="119956" y="219947"/>
                </a:lnTo>
                <a:lnTo>
                  <a:pt x="115794" y="219947"/>
                </a:lnTo>
                <a:lnTo>
                  <a:pt x="111578" y="213256"/>
                </a:lnTo>
                <a:close/>
                <a:moveTo>
                  <a:pt x="137378" y="213256"/>
                </a:moveTo>
                <a:lnTo>
                  <a:pt x="133162" y="219947"/>
                </a:lnTo>
                <a:lnTo>
                  <a:pt x="129000" y="219947"/>
                </a:lnTo>
                <a:lnTo>
                  <a:pt x="135311" y="210100"/>
                </a:lnTo>
                <a:lnTo>
                  <a:pt x="129408" y="200907"/>
                </a:lnTo>
                <a:lnTo>
                  <a:pt x="133570" y="200907"/>
                </a:lnTo>
                <a:lnTo>
                  <a:pt x="137378" y="206891"/>
                </a:lnTo>
                <a:lnTo>
                  <a:pt x="141186" y="200907"/>
                </a:lnTo>
                <a:lnTo>
                  <a:pt x="145348" y="200907"/>
                </a:lnTo>
                <a:lnTo>
                  <a:pt x="139445" y="210100"/>
                </a:lnTo>
                <a:lnTo>
                  <a:pt x="145756" y="219947"/>
                </a:lnTo>
                <a:lnTo>
                  <a:pt x="141594" y="219947"/>
                </a:lnTo>
                <a:lnTo>
                  <a:pt x="137378" y="213256"/>
                </a:lnTo>
                <a:close/>
                <a:moveTo>
                  <a:pt x="163178" y="213256"/>
                </a:moveTo>
                <a:lnTo>
                  <a:pt x="158962" y="219947"/>
                </a:lnTo>
                <a:lnTo>
                  <a:pt x="154800" y="219947"/>
                </a:lnTo>
                <a:lnTo>
                  <a:pt x="161111" y="210100"/>
                </a:lnTo>
                <a:lnTo>
                  <a:pt x="155208" y="200907"/>
                </a:lnTo>
                <a:lnTo>
                  <a:pt x="159370" y="200907"/>
                </a:lnTo>
                <a:lnTo>
                  <a:pt x="163178" y="206891"/>
                </a:lnTo>
                <a:lnTo>
                  <a:pt x="166986" y="200907"/>
                </a:lnTo>
                <a:lnTo>
                  <a:pt x="171148" y="200907"/>
                </a:lnTo>
                <a:lnTo>
                  <a:pt x="165245" y="210100"/>
                </a:lnTo>
                <a:lnTo>
                  <a:pt x="171556" y="219947"/>
                </a:lnTo>
                <a:lnTo>
                  <a:pt x="167394" y="219947"/>
                </a:lnTo>
                <a:lnTo>
                  <a:pt x="163178" y="213256"/>
                </a:lnTo>
                <a:close/>
                <a:moveTo>
                  <a:pt x="188978" y="213256"/>
                </a:moveTo>
                <a:lnTo>
                  <a:pt x="184762" y="219947"/>
                </a:lnTo>
                <a:lnTo>
                  <a:pt x="180601" y="219947"/>
                </a:lnTo>
                <a:lnTo>
                  <a:pt x="186911" y="210100"/>
                </a:lnTo>
                <a:lnTo>
                  <a:pt x="181009" y="200907"/>
                </a:lnTo>
                <a:lnTo>
                  <a:pt x="185170" y="200907"/>
                </a:lnTo>
                <a:lnTo>
                  <a:pt x="188978" y="206891"/>
                </a:lnTo>
                <a:lnTo>
                  <a:pt x="192786" y="200907"/>
                </a:lnTo>
                <a:lnTo>
                  <a:pt x="196948" y="200907"/>
                </a:lnTo>
                <a:lnTo>
                  <a:pt x="191045" y="210100"/>
                </a:lnTo>
                <a:lnTo>
                  <a:pt x="197356" y="219947"/>
                </a:lnTo>
                <a:lnTo>
                  <a:pt x="193194" y="219947"/>
                </a:lnTo>
                <a:lnTo>
                  <a:pt x="188978" y="213256"/>
                </a:lnTo>
                <a:close/>
                <a:moveTo>
                  <a:pt x="214778" y="213256"/>
                </a:moveTo>
                <a:lnTo>
                  <a:pt x="210562" y="219947"/>
                </a:lnTo>
                <a:lnTo>
                  <a:pt x="206401" y="219947"/>
                </a:lnTo>
                <a:lnTo>
                  <a:pt x="212711" y="210100"/>
                </a:lnTo>
                <a:lnTo>
                  <a:pt x="206809" y="200907"/>
                </a:lnTo>
                <a:lnTo>
                  <a:pt x="210970" y="200907"/>
                </a:lnTo>
                <a:lnTo>
                  <a:pt x="214778" y="206891"/>
                </a:lnTo>
                <a:lnTo>
                  <a:pt x="218586" y="200907"/>
                </a:lnTo>
                <a:lnTo>
                  <a:pt x="222748" y="200907"/>
                </a:lnTo>
                <a:lnTo>
                  <a:pt x="216846" y="210100"/>
                </a:lnTo>
                <a:lnTo>
                  <a:pt x="223156" y="219947"/>
                </a:lnTo>
                <a:lnTo>
                  <a:pt x="218994" y="219947"/>
                </a:lnTo>
                <a:lnTo>
                  <a:pt x="214778" y="213256"/>
                </a:lnTo>
                <a:close/>
                <a:moveTo>
                  <a:pt x="240578" y="213256"/>
                </a:moveTo>
                <a:lnTo>
                  <a:pt x="236362" y="219947"/>
                </a:lnTo>
                <a:lnTo>
                  <a:pt x="232201" y="219947"/>
                </a:lnTo>
                <a:lnTo>
                  <a:pt x="238511" y="210100"/>
                </a:lnTo>
                <a:lnTo>
                  <a:pt x="232609" y="200907"/>
                </a:lnTo>
                <a:lnTo>
                  <a:pt x="236770" y="200907"/>
                </a:lnTo>
                <a:lnTo>
                  <a:pt x="240578" y="206891"/>
                </a:lnTo>
                <a:lnTo>
                  <a:pt x="244386" y="200907"/>
                </a:lnTo>
                <a:lnTo>
                  <a:pt x="248548" y="200907"/>
                </a:lnTo>
                <a:lnTo>
                  <a:pt x="242646" y="210100"/>
                </a:lnTo>
                <a:lnTo>
                  <a:pt x="248956" y="219947"/>
                </a:lnTo>
                <a:lnTo>
                  <a:pt x="244794" y="219947"/>
                </a:lnTo>
                <a:lnTo>
                  <a:pt x="240578" y="213256"/>
                </a:lnTo>
                <a:close/>
                <a:moveTo>
                  <a:pt x="266378" y="213256"/>
                </a:moveTo>
                <a:lnTo>
                  <a:pt x="262162" y="219947"/>
                </a:lnTo>
                <a:lnTo>
                  <a:pt x="258001" y="219947"/>
                </a:lnTo>
                <a:lnTo>
                  <a:pt x="264311" y="210100"/>
                </a:lnTo>
                <a:lnTo>
                  <a:pt x="258409" y="200907"/>
                </a:lnTo>
                <a:lnTo>
                  <a:pt x="262570" y="200907"/>
                </a:lnTo>
                <a:lnTo>
                  <a:pt x="266378" y="206891"/>
                </a:lnTo>
                <a:lnTo>
                  <a:pt x="270187" y="200907"/>
                </a:lnTo>
                <a:lnTo>
                  <a:pt x="274348" y="200907"/>
                </a:lnTo>
                <a:lnTo>
                  <a:pt x="268446" y="210100"/>
                </a:lnTo>
                <a:lnTo>
                  <a:pt x="274756" y="219947"/>
                </a:lnTo>
                <a:lnTo>
                  <a:pt x="270595" y="219947"/>
                </a:lnTo>
                <a:lnTo>
                  <a:pt x="266378" y="213256"/>
                </a:lnTo>
                <a:close/>
                <a:moveTo>
                  <a:pt x="292179" y="213256"/>
                </a:moveTo>
                <a:lnTo>
                  <a:pt x="287962" y="219947"/>
                </a:lnTo>
                <a:lnTo>
                  <a:pt x="283801" y="219947"/>
                </a:lnTo>
                <a:lnTo>
                  <a:pt x="290111" y="210100"/>
                </a:lnTo>
                <a:lnTo>
                  <a:pt x="284209" y="200907"/>
                </a:lnTo>
                <a:lnTo>
                  <a:pt x="288370" y="200907"/>
                </a:lnTo>
                <a:lnTo>
                  <a:pt x="292179" y="206891"/>
                </a:lnTo>
                <a:lnTo>
                  <a:pt x="295987" y="200907"/>
                </a:lnTo>
                <a:lnTo>
                  <a:pt x="300148" y="200907"/>
                </a:lnTo>
                <a:lnTo>
                  <a:pt x="294246" y="210100"/>
                </a:lnTo>
                <a:lnTo>
                  <a:pt x="300556" y="219947"/>
                </a:lnTo>
                <a:lnTo>
                  <a:pt x="296395" y="219947"/>
                </a:lnTo>
                <a:lnTo>
                  <a:pt x="292179" y="213256"/>
                </a:lnTo>
                <a:close/>
                <a:moveTo>
                  <a:pt x="317979" y="213256"/>
                </a:moveTo>
                <a:lnTo>
                  <a:pt x="313762" y="219947"/>
                </a:lnTo>
                <a:lnTo>
                  <a:pt x="309601" y="219947"/>
                </a:lnTo>
                <a:lnTo>
                  <a:pt x="315911" y="210100"/>
                </a:lnTo>
                <a:lnTo>
                  <a:pt x="310009" y="200907"/>
                </a:lnTo>
                <a:lnTo>
                  <a:pt x="314170" y="200907"/>
                </a:lnTo>
                <a:lnTo>
                  <a:pt x="317979" y="206891"/>
                </a:lnTo>
                <a:lnTo>
                  <a:pt x="321787" y="200907"/>
                </a:lnTo>
                <a:lnTo>
                  <a:pt x="325948" y="200907"/>
                </a:lnTo>
                <a:lnTo>
                  <a:pt x="320046" y="210100"/>
                </a:lnTo>
                <a:lnTo>
                  <a:pt x="326356" y="219947"/>
                </a:lnTo>
                <a:lnTo>
                  <a:pt x="322195" y="219947"/>
                </a:lnTo>
                <a:lnTo>
                  <a:pt x="317979" y="213256"/>
                </a:lnTo>
                <a:close/>
                <a:moveTo>
                  <a:pt x="343779" y="213256"/>
                </a:moveTo>
                <a:lnTo>
                  <a:pt x="339563" y="219947"/>
                </a:lnTo>
                <a:lnTo>
                  <a:pt x="335401" y="219947"/>
                </a:lnTo>
                <a:lnTo>
                  <a:pt x="341711" y="210100"/>
                </a:lnTo>
                <a:lnTo>
                  <a:pt x="335809" y="200907"/>
                </a:lnTo>
                <a:lnTo>
                  <a:pt x="339971" y="200907"/>
                </a:lnTo>
                <a:lnTo>
                  <a:pt x="343779" y="206891"/>
                </a:lnTo>
                <a:lnTo>
                  <a:pt x="347587" y="200907"/>
                </a:lnTo>
                <a:lnTo>
                  <a:pt x="351748" y="200907"/>
                </a:lnTo>
                <a:lnTo>
                  <a:pt x="345846" y="210100"/>
                </a:lnTo>
                <a:lnTo>
                  <a:pt x="352156" y="219947"/>
                </a:lnTo>
                <a:lnTo>
                  <a:pt x="347995" y="219947"/>
                </a:lnTo>
                <a:lnTo>
                  <a:pt x="343779" y="213256"/>
                </a:lnTo>
                <a:close/>
                <a:moveTo>
                  <a:pt x="369579" y="213256"/>
                </a:moveTo>
                <a:lnTo>
                  <a:pt x="365363" y="219947"/>
                </a:lnTo>
                <a:lnTo>
                  <a:pt x="361201" y="219947"/>
                </a:lnTo>
                <a:lnTo>
                  <a:pt x="367511" y="210100"/>
                </a:lnTo>
                <a:lnTo>
                  <a:pt x="361609" y="200907"/>
                </a:lnTo>
                <a:lnTo>
                  <a:pt x="365771" y="200907"/>
                </a:lnTo>
                <a:lnTo>
                  <a:pt x="369579" y="206891"/>
                </a:lnTo>
                <a:lnTo>
                  <a:pt x="373387" y="200907"/>
                </a:lnTo>
                <a:lnTo>
                  <a:pt x="377548" y="200907"/>
                </a:lnTo>
                <a:lnTo>
                  <a:pt x="371646" y="210100"/>
                </a:lnTo>
                <a:lnTo>
                  <a:pt x="377956" y="219947"/>
                </a:lnTo>
                <a:lnTo>
                  <a:pt x="373795" y="219947"/>
                </a:lnTo>
                <a:lnTo>
                  <a:pt x="369579" y="213256"/>
                </a:lnTo>
                <a:close/>
                <a:moveTo>
                  <a:pt x="395379" y="213256"/>
                </a:moveTo>
                <a:lnTo>
                  <a:pt x="391163" y="219947"/>
                </a:lnTo>
                <a:lnTo>
                  <a:pt x="387001" y="219947"/>
                </a:lnTo>
                <a:lnTo>
                  <a:pt x="393312" y="210100"/>
                </a:lnTo>
                <a:lnTo>
                  <a:pt x="387409" y="200907"/>
                </a:lnTo>
                <a:lnTo>
                  <a:pt x="391571" y="200907"/>
                </a:lnTo>
                <a:lnTo>
                  <a:pt x="395379" y="206891"/>
                </a:lnTo>
                <a:lnTo>
                  <a:pt x="399187" y="200907"/>
                </a:lnTo>
                <a:lnTo>
                  <a:pt x="403348" y="200907"/>
                </a:lnTo>
                <a:lnTo>
                  <a:pt x="397446" y="210100"/>
                </a:lnTo>
                <a:lnTo>
                  <a:pt x="403756" y="219947"/>
                </a:lnTo>
                <a:lnTo>
                  <a:pt x="399595" y="219947"/>
                </a:lnTo>
                <a:lnTo>
                  <a:pt x="395379" y="213256"/>
                </a:lnTo>
                <a:close/>
                <a:moveTo>
                  <a:pt x="421179" y="213256"/>
                </a:moveTo>
                <a:lnTo>
                  <a:pt x="416963" y="219947"/>
                </a:lnTo>
                <a:lnTo>
                  <a:pt x="412801" y="219947"/>
                </a:lnTo>
                <a:lnTo>
                  <a:pt x="419112" y="210100"/>
                </a:lnTo>
                <a:lnTo>
                  <a:pt x="413209" y="200907"/>
                </a:lnTo>
                <a:lnTo>
                  <a:pt x="417371" y="200907"/>
                </a:lnTo>
                <a:lnTo>
                  <a:pt x="421179" y="206891"/>
                </a:lnTo>
                <a:lnTo>
                  <a:pt x="424987" y="200907"/>
                </a:lnTo>
                <a:lnTo>
                  <a:pt x="429149" y="200907"/>
                </a:lnTo>
                <a:lnTo>
                  <a:pt x="423246" y="210100"/>
                </a:lnTo>
                <a:lnTo>
                  <a:pt x="429557" y="219947"/>
                </a:lnTo>
                <a:lnTo>
                  <a:pt x="425395" y="219947"/>
                </a:lnTo>
                <a:lnTo>
                  <a:pt x="421179" y="213256"/>
                </a:lnTo>
                <a:close/>
                <a:moveTo>
                  <a:pt x="446979" y="213256"/>
                </a:moveTo>
                <a:lnTo>
                  <a:pt x="442763" y="219947"/>
                </a:lnTo>
                <a:lnTo>
                  <a:pt x="438601" y="219947"/>
                </a:lnTo>
                <a:lnTo>
                  <a:pt x="444912" y="210100"/>
                </a:lnTo>
                <a:lnTo>
                  <a:pt x="439009" y="200907"/>
                </a:lnTo>
                <a:lnTo>
                  <a:pt x="443171" y="200907"/>
                </a:lnTo>
                <a:lnTo>
                  <a:pt x="446979" y="206891"/>
                </a:lnTo>
                <a:lnTo>
                  <a:pt x="450787" y="200907"/>
                </a:lnTo>
                <a:lnTo>
                  <a:pt x="454949" y="200907"/>
                </a:lnTo>
                <a:lnTo>
                  <a:pt x="449046" y="210100"/>
                </a:lnTo>
                <a:lnTo>
                  <a:pt x="455357" y="219947"/>
                </a:lnTo>
                <a:lnTo>
                  <a:pt x="451195" y="219947"/>
                </a:lnTo>
                <a:lnTo>
                  <a:pt x="446979" y="213256"/>
                </a:lnTo>
                <a:close/>
                <a:moveTo>
                  <a:pt x="472779" y="213256"/>
                </a:moveTo>
                <a:lnTo>
                  <a:pt x="468563" y="219947"/>
                </a:lnTo>
                <a:lnTo>
                  <a:pt x="464401" y="219947"/>
                </a:lnTo>
                <a:lnTo>
                  <a:pt x="470712" y="210100"/>
                </a:lnTo>
                <a:lnTo>
                  <a:pt x="464809" y="200907"/>
                </a:lnTo>
                <a:lnTo>
                  <a:pt x="468971" y="200907"/>
                </a:lnTo>
                <a:lnTo>
                  <a:pt x="472779" y="206891"/>
                </a:lnTo>
                <a:lnTo>
                  <a:pt x="476587" y="200907"/>
                </a:lnTo>
                <a:lnTo>
                  <a:pt x="480749" y="200907"/>
                </a:lnTo>
                <a:lnTo>
                  <a:pt x="474846" y="210100"/>
                </a:lnTo>
                <a:lnTo>
                  <a:pt x="481157" y="219947"/>
                </a:lnTo>
                <a:lnTo>
                  <a:pt x="476995" y="219947"/>
                </a:lnTo>
                <a:lnTo>
                  <a:pt x="472779" y="213256"/>
                </a:lnTo>
                <a:close/>
                <a:moveTo>
                  <a:pt x="498579" y="213256"/>
                </a:moveTo>
                <a:lnTo>
                  <a:pt x="494363" y="219947"/>
                </a:lnTo>
                <a:lnTo>
                  <a:pt x="490201" y="219947"/>
                </a:lnTo>
                <a:lnTo>
                  <a:pt x="496512" y="210100"/>
                </a:lnTo>
                <a:lnTo>
                  <a:pt x="490609" y="200907"/>
                </a:lnTo>
                <a:lnTo>
                  <a:pt x="494771" y="200907"/>
                </a:lnTo>
                <a:lnTo>
                  <a:pt x="498579" y="206891"/>
                </a:lnTo>
                <a:lnTo>
                  <a:pt x="502387" y="200907"/>
                </a:lnTo>
                <a:lnTo>
                  <a:pt x="506549" y="200907"/>
                </a:lnTo>
                <a:lnTo>
                  <a:pt x="500646" y="210100"/>
                </a:lnTo>
                <a:lnTo>
                  <a:pt x="506957" y="219947"/>
                </a:lnTo>
                <a:lnTo>
                  <a:pt x="502795" y="219947"/>
                </a:lnTo>
                <a:lnTo>
                  <a:pt x="498579" y="213256"/>
                </a:lnTo>
                <a:close/>
                <a:moveTo>
                  <a:pt x="8378" y="241957"/>
                </a:moveTo>
                <a:lnTo>
                  <a:pt x="4162" y="248648"/>
                </a:lnTo>
                <a:lnTo>
                  <a:pt x="0" y="248648"/>
                </a:lnTo>
                <a:lnTo>
                  <a:pt x="6310" y="238802"/>
                </a:lnTo>
                <a:lnTo>
                  <a:pt x="408" y="229608"/>
                </a:lnTo>
                <a:lnTo>
                  <a:pt x="4570" y="229608"/>
                </a:lnTo>
                <a:lnTo>
                  <a:pt x="8378" y="235592"/>
                </a:lnTo>
                <a:lnTo>
                  <a:pt x="12186" y="229608"/>
                </a:lnTo>
                <a:lnTo>
                  <a:pt x="16347" y="229608"/>
                </a:lnTo>
                <a:lnTo>
                  <a:pt x="10445" y="238802"/>
                </a:lnTo>
                <a:lnTo>
                  <a:pt x="16755" y="248648"/>
                </a:lnTo>
                <a:lnTo>
                  <a:pt x="12594" y="248648"/>
                </a:lnTo>
                <a:lnTo>
                  <a:pt x="8378" y="241957"/>
                </a:lnTo>
                <a:close/>
                <a:moveTo>
                  <a:pt x="34178" y="241957"/>
                </a:moveTo>
                <a:lnTo>
                  <a:pt x="29962" y="248648"/>
                </a:lnTo>
                <a:lnTo>
                  <a:pt x="25800" y="248648"/>
                </a:lnTo>
                <a:lnTo>
                  <a:pt x="32110" y="238802"/>
                </a:lnTo>
                <a:lnTo>
                  <a:pt x="26208" y="229608"/>
                </a:lnTo>
                <a:lnTo>
                  <a:pt x="30370" y="229608"/>
                </a:lnTo>
                <a:lnTo>
                  <a:pt x="34178" y="235592"/>
                </a:lnTo>
                <a:lnTo>
                  <a:pt x="37986" y="229608"/>
                </a:lnTo>
                <a:lnTo>
                  <a:pt x="42147" y="229608"/>
                </a:lnTo>
                <a:lnTo>
                  <a:pt x="36245" y="238802"/>
                </a:lnTo>
                <a:lnTo>
                  <a:pt x="42555" y="248648"/>
                </a:lnTo>
                <a:lnTo>
                  <a:pt x="38394" y="248648"/>
                </a:lnTo>
                <a:lnTo>
                  <a:pt x="34178" y="241957"/>
                </a:lnTo>
                <a:close/>
                <a:moveTo>
                  <a:pt x="59978" y="241957"/>
                </a:moveTo>
                <a:lnTo>
                  <a:pt x="55762" y="248648"/>
                </a:lnTo>
                <a:lnTo>
                  <a:pt x="51600" y="248648"/>
                </a:lnTo>
                <a:lnTo>
                  <a:pt x="57911" y="238802"/>
                </a:lnTo>
                <a:lnTo>
                  <a:pt x="52008" y="229608"/>
                </a:lnTo>
                <a:lnTo>
                  <a:pt x="56170" y="229608"/>
                </a:lnTo>
                <a:lnTo>
                  <a:pt x="59978" y="235592"/>
                </a:lnTo>
                <a:lnTo>
                  <a:pt x="63786" y="229608"/>
                </a:lnTo>
                <a:lnTo>
                  <a:pt x="67948" y="229608"/>
                </a:lnTo>
                <a:lnTo>
                  <a:pt x="62045" y="238802"/>
                </a:lnTo>
                <a:lnTo>
                  <a:pt x="68356" y="248648"/>
                </a:lnTo>
                <a:lnTo>
                  <a:pt x="64194" y="248648"/>
                </a:lnTo>
                <a:lnTo>
                  <a:pt x="59978" y="241957"/>
                </a:lnTo>
                <a:close/>
                <a:moveTo>
                  <a:pt x="85778" y="241957"/>
                </a:moveTo>
                <a:lnTo>
                  <a:pt x="81562" y="248648"/>
                </a:lnTo>
                <a:lnTo>
                  <a:pt x="77400" y="248648"/>
                </a:lnTo>
                <a:lnTo>
                  <a:pt x="83711" y="238802"/>
                </a:lnTo>
                <a:lnTo>
                  <a:pt x="77808" y="229608"/>
                </a:lnTo>
                <a:lnTo>
                  <a:pt x="81970" y="229608"/>
                </a:lnTo>
                <a:lnTo>
                  <a:pt x="85778" y="235592"/>
                </a:lnTo>
                <a:lnTo>
                  <a:pt x="89586" y="229608"/>
                </a:lnTo>
                <a:lnTo>
                  <a:pt x="93748" y="229608"/>
                </a:lnTo>
                <a:lnTo>
                  <a:pt x="87845" y="238802"/>
                </a:lnTo>
                <a:lnTo>
                  <a:pt x="94156" y="248648"/>
                </a:lnTo>
                <a:lnTo>
                  <a:pt x="89994" y="248648"/>
                </a:lnTo>
                <a:lnTo>
                  <a:pt x="85778" y="241957"/>
                </a:lnTo>
                <a:close/>
                <a:moveTo>
                  <a:pt x="111578" y="241957"/>
                </a:moveTo>
                <a:lnTo>
                  <a:pt x="107362" y="248648"/>
                </a:lnTo>
                <a:lnTo>
                  <a:pt x="103200" y="248648"/>
                </a:lnTo>
                <a:lnTo>
                  <a:pt x="109511" y="238802"/>
                </a:lnTo>
                <a:lnTo>
                  <a:pt x="103608" y="229608"/>
                </a:lnTo>
                <a:lnTo>
                  <a:pt x="107770" y="229608"/>
                </a:lnTo>
                <a:lnTo>
                  <a:pt x="111578" y="235592"/>
                </a:lnTo>
                <a:lnTo>
                  <a:pt x="115386" y="229608"/>
                </a:lnTo>
                <a:lnTo>
                  <a:pt x="119548" y="229608"/>
                </a:lnTo>
                <a:lnTo>
                  <a:pt x="113645" y="238802"/>
                </a:lnTo>
                <a:lnTo>
                  <a:pt x="119956" y="248648"/>
                </a:lnTo>
                <a:lnTo>
                  <a:pt x="115794" y="248648"/>
                </a:lnTo>
                <a:lnTo>
                  <a:pt x="111578" y="241957"/>
                </a:lnTo>
                <a:close/>
                <a:moveTo>
                  <a:pt x="137378" y="241957"/>
                </a:moveTo>
                <a:lnTo>
                  <a:pt x="133162" y="248648"/>
                </a:lnTo>
                <a:lnTo>
                  <a:pt x="129000" y="248648"/>
                </a:lnTo>
                <a:lnTo>
                  <a:pt x="135311" y="238802"/>
                </a:lnTo>
                <a:lnTo>
                  <a:pt x="129408" y="229608"/>
                </a:lnTo>
                <a:lnTo>
                  <a:pt x="133570" y="229608"/>
                </a:lnTo>
                <a:lnTo>
                  <a:pt x="137378" y="235592"/>
                </a:lnTo>
                <a:lnTo>
                  <a:pt x="141186" y="229608"/>
                </a:lnTo>
                <a:lnTo>
                  <a:pt x="145348" y="229608"/>
                </a:lnTo>
                <a:lnTo>
                  <a:pt x="139445" y="238802"/>
                </a:lnTo>
                <a:lnTo>
                  <a:pt x="145756" y="248648"/>
                </a:lnTo>
                <a:lnTo>
                  <a:pt x="141594" y="248648"/>
                </a:lnTo>
                <a:lnTo>
                  <a:pt x="137378" y="241957"/>
                </a:lnTo>
                <a:close/>
                <a:moveTo>
                  <a:pt x="163178" y="241957"/>
                </a:moveTo>
                <a:lnTo>
                  <a:pt x="158962" y="248648"/>
                </a:lnTo>
                <a:lnTo>
                  <a:pt x="154800" y="248648"/>
                </a:lnTo>
                <a:lnTo>
                  <a:pt x="161111" y="238802"/>
                </a:lnTo>
                <a:lnTo>
                  <a:pt x="155208" y="229608"/>
                </a:lnTo>
                <a:lnTo>
                  <a:pt x="159370" y="229608"/>
                </a:lnTo>
                <a:lnTo>
                  <a:pt x="163178" y="235592"/>
                </a:lnTo>
                <a:lnTo>
                  <a:pt x="166986" y="229608"/>
                </a:lnTo>
                <a:lnTo>
                  <a:pt x="171148" y="229608"/>
                </a:lnTo>
                <a:lnTo>
                  <a:pt x="165245" y="238802"/>
                </a:lnTo>
                <a:lnTo>
                  <a:pt x="171556" y="248648"/>
                </a:lnTo>
                <a:lnTo>
                  <a:pt x="167394" y="248648"/>
                </a:lnTo>
                <a:lnTo>
                  <a:pt x="163178" y="241957"/>
                </a:lnTo>
                <a:close/>
                <a:moveTo>
                  <a:pt x="188978" y="241957"/>
                </a:moveTo>
                <a:lnTo>
                  <a:pt x="184762" y="248648"/>
                </a:lnTo>
                <a:lnTo>
                  <a:pt x="180601" y="248648"/>
                </a:lnTo>
                <a:lnTo>
                  <a:pt x="186911" y="238802"/>
                </a:lnTo>
                <a:lnTo>
                  <a:pt x="181009" y="229608"/>
                </a:lnTo>
                <a:lnTo>
                  <a:pt x="185170" y="229608"/>
                </a:lnTo>
                <a:lnTo>
                  <a:pt x="188978" y="235592"/>
                </a:lnTo>
                <a:lnTo>
                  <a:pt x="192786" y="229608"/>
                </a:lnTo>
                <a:lnTo>
                  <a:pt x="196948" y="229608"/>
                </a:lnTo>
                <a:lnTo>
                  <a:pt x="191045" y="238802"/>
                </a:lnTo>
                <a:lnTo>
                  <a:pt x="197356" y="248648"/>
                </a:lnTo>
                <a:lnTo>
                  <a:pt x="193194" y="248648"/>
                </a:lnTo>
                <a:lnTo>
                  <a:pt x="188978" y="241957"/>
                </a:lnTo>
                <a:close/>
                <a:moveTo>
                  <a:pt x="214778" y="241957"/>
                </a:moveTo>
                <a:lnTo>
                  <a:pt x="210562" y="248648"/>
                </a:lnTo>
                <a:lnTo>
                  <a:pt x="206401" y="248648"/>
                </a:lnTo>
                <a:lnTo>
                  <a:pt x="212711" y="238802"/>
                </a:lnTo>
                <a:lnTo>
                  <a:pt x="206809" y="229608"/>
                </a:lnTo>
                <a:lnTo>
                  <a:pt x="210970" y="229608"/>
                </a:lnTo>
                <a:lnTo>
                  <a:pt x="214778" y="235592"/>
                </a:lnTo>
                <a:lnTo>
                  <a:pt x="218586" y="229608"/>
                </a:lnTo>
                <a:lnTo>
                  <a:pt x="222748" y="229608"/>
                </a:lnTo>
                <a:lnTo>
                  <a:pt x="216846" y="238802"/>
                </a:lnTo>
                <a:lnTo>
                  <a:pt x="223156" y="248648"/>
                </a:lnTo>
                <a:lnTo>
                  <a:pt x="218994" y="248648"/>
                </a:lnTo>
                <a:lnTo>
                  <a:pt x="214778" y="241957"/>
                </a:lnTo>
                <a:close/>
                <a:moveTo>
                  <a:pt x="240578" y="241957"/>
                </a:moveTo>
                <a:lnTo>
                  <a:pt x="236362" y="248648"/>
                </a:lnTo>
                <a:lnTo>
                  <a:pt x="232201" y="248648"/>
                </a:lnTo>
                <a:lnTo>
                  <a:pt x="238511" y="238802"/>
                </a:lnTo>
                <a:lnTo>
                  <a:pt x="232609" y="229608"/>
                </a:lnTo>
                <a:lnTo>
                  <a:pt x="236770" y="229608"/>
                </a:lnTo>
                <a:lnTo>
                  <a:pt x="240578" y="235592"/>
                </a:lnTo>
                <a:lnTo>
                  <a:pt x="244386" y="229608"/>
                </a:lnTo>
                <a:lnTo>
                  <a:pt x="248548" y="229608"/>
                </a:lnTo>
                <a:lnTo>
                  <a:pt x="242646" y="238802"/>
                </a:lnTo>
                <a:lnTo>
                  <a:pt x="248956" y="248648"/>
                </a:lnTo>
                <a:lnTo>
                  <a:pt x="244794" y="248648"/>
                </a:lnTo>
                <a:lnTo>
                  <a:pt x="240578" y="241957"/>
                </a:lnTo>
                <a:close/>
                <a:moveTo>
                  <a:pt x="266378" y="241957"/>
                </a:moveTo>
                <a:lnTo>
                  <a:pt x="262162" y="248648"/>
                </a:lnTo>
                <a:lnTo>
                  <a:pt x="258001" y="248648"/>
                </a:lnTo>
                <a:lnTo>
                  <a:pt x="264311" y="238802"/>
                </a:lnTo>
                <a:lnTo>
                  <a:pt x="258409" y="229608"/>
                </a:lnTo>
                <a:lnTo>
                  <a:pt x="262570" y="229608"/>
                </a:lnTo>
                <a:lnTo>
                  <a:pt x="266378" y="235592"/>
                </a:lnTo>
                <a:lnTo>
                  <a:pt x="270187" y="229608"/>
                </a:lnTo>
                <a:lnTo>
                  <a:pt x="274348" y="229608"/>
                </a:lnTo>
                <a:lnTo>
                  <a:pt x="268446" y="238802"/>
                </a:lnTo>
                <a:lnTo>
                  <a:pt x="274756" y="248648"/>
                </a:lnTo>
                <a:lnTo>
                  <a:pt x="270595" y="248648"/>
                </a:lnTo>
                <a:lnTo>
                  <a:pt x="266378" y="241957"/>
                </a:lnTo>
                <a:close/>
                <a:moveTo>
                  <a:pt x="292179" y="241957"/>
                </a:moveTo>
                <a:lnTo>
                  <a:pt x="287962" y="248648"/>
                </a:lnTo>
                <a:lnTo>
                  <a:pt x="283801" y="248648"/>
                </a:lnTo>
                <a:lnTo>
                  <a:pt x="290111" y="238802"/>
                </a:lnTo>
                <a:lnTo>
                  <a:pt x="284209" y="229608"/>
                </a:lnTo>
                <a:lnTo>
                  <a:pt x="288370" y="229608"/>
                </a:lnTo>
                <a:lnTo>
                  <a:pt x="292179" y="235592"/>
                </a:lnTo>
                <a:lnTo>
                  <a:pt x="295987" y="229608"/>
                </a:lnTo>
                <a:lnTo>
                  <a:pt x="300148" y="229608"/>
                </a:lnTo>
                <a:lnTo>
                  <a:pt x="294246" y="238802"/>
                </a:lnTo>
                <a:lnTo>
                  <a:pt x="300556" y="248648"/>
                </a:lnTo>
                <a:lnTo>
                  <a:pt x="296395" y="248648"/>
                </a:lnTo>
                <a:lnTo>
                  <a:pt x="292179" y="241957"/>
                </a:lnTo>
                <a:close/>
                <a:moveTo>
                  <a:pt x="317979" y="241957"/>
                </a:moveTo>
                <a:lnTo>
                  <a:pt x="313762" y="248648"/>
                </a:lnTo>
                <a:lnTo>
                  <a:pt x="309601" y="248648"/>
                </a:lnTo>
                <a:lnTo>
                  <a:pt x="315911" y="238802"/>
                </a:lnTo>
                <a:lnTo>
                  <a:pt x="310009" y="229608"/>
                </a:lnTo>
                <a:lnTo>
                  <a:pt x="314170" y="229608"/>
                </a:lnTo>
                <a:lnTo>
                  <a:pt x="317979" y="235592"/>
                </a:lnTo>
                <a:lnTo>
                  <a:pt x="321787" y="229608"/>
                </a:lnTo>
                <a:lnTo>
                  <a:pt x="325948" y="229608"/>
                </a:lnTo>
                <a:lnTo>
                  <a:pt x="320046" y="238802"/>
                </a:lnTo>
                <a:lnTo>
                  <a:pt x="326356" y="248648"/>
                </a:lnTo>
                <a:lnTo>
                  <a:pt x="322195" y="248648"/>
                </a:lnTo>
                <a:lnTo>
                  <a:pt x="317979" y="241957"/>
                </a:lnTo>
                <a:close/>
                <a:moveTo>
                  <a:pt x="343779" y="241957"/>
                </a:moveTo>
                <a:lnTo>
                  <a:pt x="339563" y="248648"/>
                </a:lnTo>
                <a:lnTo>
                  <a:pt x="335401" y="248648"/>
                </a:lnTo>
                <a:lnTo>
                  <a:pt x="341711" y="238802"/>
                </a:lnTo>
                <a:lnTo>
                  <a:pt x="335809" y="229608"/>
                </a:lnTo>
                <a:lnTo>
                  <a:pt x="339971" y="229608"/>
                </a:lnTo>
                <a:lnTo>
                  <a:pt x="343779" y="235592"/>
                </a:lnTo>
                <a:lnTo>
                  <a:pt x="347587" y="229608"/>
                </a:lnTo>
                <a:lnTo>
                  <a:pt x="351748" y="229608"/>
                </a:lnTo>
                <a:lnTo>
                  <a:pt x="345846" y="238802"/>
                </a:lnTo>
                <a:lnTo>
                  <a:pt x="352156" y="248648"/>
                </a:lnTo>
                <a:lnTo>
                  <a:pt x="347995" y="248648"/>
                </a:lnTo>
                <a:lnTo>
                  <a:pt x="343779" y="241957"/>
                </a:lnTo>
                <a:close/>
                <a:moveTo>
                  <a:pt x="369579" y="241957"/>
                </a:moveTo>
                <a:lnTo>
                  <a:pt x="365363" y="248648"/>
                </a:lnTo>
                <a:lnTo>
                  <a:pt x="361201" y="248648"/>
                </a:lnTo>
                <a:lnTo>
                  <a:pt x="367511" y="238802"/>
                </a:lnTo>
                <a:lnTo>
                  <a:pt x="361609" y="229608"/>
                </a:lnTo>
                <a:lnTo>
                  <a:pt x="365771" y="229608"/>
                </a:lnTo>
                <a:lnTo>
                  <a:pt x="369579" y="235592"/>
                </a:lnTo>
                <a:lnTo>
                  <a:pt x="373387" y="229608"/>
                </a:lnTo>
                <a:lnTo>
                  <a:pt x="377548" y="229608"/>
                </a:lnTo>
                <a:lnTo>
                  <a:pt x="371646" y="238802"/>
                </a:lnTo>
                <a:lnTo>
                  <a:pt x="377956" y="248648"/>
                </a:lnTo>
                <a:lnTo>
                  <a:pt x="373795" y="248648"/>
                </a:lnTo>
                <a:lnTo>
                  <a:pt x="369579" y="241957"/>
                </a:lnTo>
                <a:close/>
                <a:moveTo>
                  <a:pt x="395379" y="241957"/>
                </a:moveTo>
                <a:lnTo>
                  <a:pt x="391163" y="248648"/>
                </a:lnTo>
                <a:lnTo>
                  <a:pt x="387001" y="248648"/>
                </a:lnTo>
                <a:lnTo>
                  <a:pt x="393312" y="238802"/>
                </a:lnTo>
                <a:lnTo>
                  <a:pt x="387409" y="229608"/>
                </a:lnTo>
                <a:lnTo>
                  <a:pt x="391571" y="229608"/>
                </a:lnTo>
                <a:lnTo>
                  <a:pt x="395379" y="235592"/>
                </a:lnTo>
                <a:lnTo>
                  <a:pt x="399187" y="229608"/>
                </a:lnTo>
                <a:lnTo>
                  <a:pt x="403348" y="229608"/>
                </a:lnTo>
                <a:lnTo>
                  <a:pt x="397446" y="238802"/>
                </a:lnTo>
                <a:lnTo>
                  <a:pt x="403756" y="248648"/>
                </a:lnTo>
                <a:lnTo>
                  <a:pt x="399595" y="248648"/>
                </a:lnTo>
                <a:lnTo>
                  <a:pt x="395379" y="241957"/>
                </a:lnTo>
                <a:close/>
                <a:moveTo>
                  <a:pt x="421179" y="241957"/>
                </a:moveTo>
                <a:lnTo>
                  <a:pt x="416963" y="248648"/>
                </a:lnTo>
                <a:lnTo>
                  <a:pt x="412801" y="248648"/>
                </a:lnTo>
                <a:lnTo>
                  <a:pt x="419112" y="238802"/>
                </a:lnTo>
                <a:lnTo>
                  <a:pt x="413209" y="229608"/>
                </a:lnTo>
                <a:lnTo>
                  <a:pt x="417371" y="229608"/>
                </a:lnTo>
                <a:lnTo>
                  <a:pt x="421179" y="235592"/>
                </a:lnTo>
                <a:lnTo>
                  <a:pt x="424987" y="229608"/>
                </a:lnTo>
                <a:lnTo>
                  <a:pt x="429149" y="229608"/>
                </a:lnTo>
                <a:lnTo>
                  <a:pt x="423246" y="238802"/>
                </a:lnTo>
                <a:lnTo>
                  <a:pt x="429557" y="248648"/>
                </a:lnTo>
                <a:lnTo>
                  <a:pt x="425395" y="248648"/>
                </a:lnTo>
                <a:lnTo>
                  <a:pt x="421179" y="241957"/>
                </a:lnTo>
                <a:close/>
                <a:moveTo>
                  <a:pt x="446979" y="241957"/>
                </a:moveTo>
                <a:lnTo>
                  <a:pt x="442763" y="248648"/>
                </a:lnTo>
                <a:lnTo>
                  <a:pt x="438601" y="248648"/>
                </a:lnTo>
                <a:lnTo>
                  <a:pt x="444912" y="238802"/>
                </a:lnTo>
                <a:lnTo>
                  <a:pt x="439009" y="229608"/>
                </a:lnTo>
                <a:lnTo>
                  <a:pt x="443171" y="229608"/>
                </a:lnTo>
                <a:lnTo>
                  <a:pt x="446979" y="235592"/>
                </a:lnTo>
                <a:lnTo>
                  <a:pt x="450787" y="229608"/>
                </a:lnTo>
                <a:lnTo>
                  <a:pt x="454949" y="229608"/>
                </a:lnTo>
                <a:lnTo>
                  <a:pt x="449046" y="238802"/>
                </a:lnTo>
                <a:lnTo>
                  <a:pt x="455357" y="248648"/>
                </a:lnTo>
                <a:lnTo>
                  <a:pt x="451195" y="248648"/>
                </a:lnTo>
                <a:lnTo>
                  <a:pt x="446979" y="241957"/>
                </a:lnTo>
                <a:close/>
                <a:moveTo>
                  <a:pt x="472779" y="241957"/>
                </a:moveTo>
                <a:lnTo>
                  <a:pt x="468563" y="248648"/>
                </a:lnTo>
                <a:lnTo>
                  <a:pt x="464401" y="248648"/>
                </a:lnTo>
                <a:lnTo>
                  <a:pt x="470712" y="238802"/>
                </a:lnTo>
                <a:lnTo>
                  <a:pt x="464809" y="229608"/>
                </a:lnTo>
                <a:lnTo>
                  <a:pt x="468971" y="229608"/>
                </a:lnTo>
                <a:lnTo>
                  <a:pt x="472779" y="235592"/>
                </a:lnTo>
                <a:lnTo>
                  <a:pt x="476587" y="229608"/>
                </a:lnTo>
                <a:lnTo>
                  <a:pt x="480749" y="229608"/>
                </a:lnTo>
                <a:lnTo>
                  <a:pt x="474846" y="238802"/>
                </a:lnTo>
                <a:lnTo>
                  <a:pt x="481157" y="248648"/>
                </a:lnTo>
                <a:lnTo>
                  <a:pt x="476995" y="248648"/>
                </a:lnTo>
                <a:lnTo>
                  <a:pt x="472779" y="241957"/>
                </a:lnTo>
                <a:close/>
                <a:moveTo>
                  <a:pt x="498579" y="241957"/>
                </a:moveTo>
                <a:lnTo>
                  <a:pt x="494363" y="248648"/>
                </a:lnTo>
                <a:lnTo>
                  <a:pt x="490201" y="248648"/>
                </a:lnTo>
                <a:lnTo>
                  <a:pt x="496512" y="238802"/>
                </a:lnTo>
                <a:lnTo>
                  <a:pt x="490609" y="229608"/>
                </a:lnTo>
                <a:lnTo>
                  <a:pt x="494771" y="229608"/>
                </a:lnTo>
                <a:lnTo>
                  <a:pt x="498579" y="235592"/>
                </a:lnTo>
                <a:lnTo>
                  <a:pt x="502387" y="229608"/>
                </a:lnTo>
                <a:lnTo>
                  <a:pt x="506549" y="229608"/>
                </a:lnTo>
                <a:lnTo>
                  <a:pt x="500646" y="238802"/>
                </a:lnTo>
                <a:lnTo>
                  <a:pt x="506957" y="248648"/>
                </a:lnTo>
                <a:lnTo>
                  <a:pt x="502795" y="248648"/>
                </a:lnTo>
                <a:lnTo>
                  <a:pt x="498579" y="241957"/>
                </a:lnTo>
                <a:close/>
                <a:moveTo>
                  <a:pt x="8378" y="270658"/>
                </a:moveTo>
                <a:lnTo>
                  <a:pt x="4162" y="277349"/>
                </a:lnTo>
                <a:lnTo>
                  <a:pt x="0" y="277349"/>
                </a:lnTo>
                <a:lnTo>
                  <a:pt x="6310" y="267502"/>
                </a:lnTo>
                <a:lnTo>
                  <a:pt x="408" y="258309"/>
                </a:lnTo>
                <a:lnTo>
                  <a:pt x="4570" y="258309"/>
                </a:lnTo>
                <a:lnTo>
                  <a:pt x="8378" y="264293"/>
                </a:lnTo>
                <a:lnTo>
                  <a:pt x="12186" y="258309"/>
                </a:lnTo>
                <a:lnTo>
                  <a:pt x="16347" y="258309"/>
                </a:lnTo>
                <a:lnTo>
                  <a:pt x="10445" y="267502"/>
                </a:lnTo>
                <a:lnTo>
                  <a:pt x="16755" y="277349"/>
                </a:lnTo>
                <a:lnTo>
                  <a:pt x="12594" y="277349"/>
                </a:lnTo>
                <a:lnTo>
                  <a:pt x="8378" y="270658"/>
                </a:lnTo>
                <a:close/>
                <a:moveTo>
                  <a:pt x="34178" y="270658"/>
                </a:moveTo>
                <a:lnTo>
                  <a:pt x="29962" y="277349"/>
                </a:lnTo>
                <a:lnTo>
                  <a:pt x="25800" y="277349"/>
                </a:lnTo>
                <a:lnTo>
                  <a:pt x="32110" y="267502"/>
                </a:lnTo>
                <a:lnTo>
                  <a:pt x="26208" y="258309"/>
                </a:lnTo>
                <a:lnTo>
                  <a:pt x="30370" y="258309"/>
                </a:lnTo>
                <a:lnTo>
                  <a:pt x="34178" y="264293"/>
                </a:lnTo>
                <a:lnTo>
                  <a:pt x="37986" y="258309"/>
                </a:lnTo>
                <a:lnTo>
                  <a:pt x="42147" y="258309"/>
                </a:lnTo>
                <a:lnTo>
                  <a:pt x="36245" y="267502"/>
                </a:lnTo>
                <a:lnTo>
                  <a:pt x="42555" y="277349"/>
                </a:lnTo>
                <a:lnTo>
                  <a:pt x="38394" y="277349"/>
                </a:lnTo>
                <a:lnTo>
                  <a:pt x="34178" y="270658"/>
                </a:lnTo>
                <a:close/>
                <a:moveTo>
                  <a:pt x="59978" y="270658"/>
                </a:moveTo>
                <a:lnTo>
                  <a:pt x="55762" y="277349"/>
                </a:lnTo>
                <a:lnTo>
                  <a:pt x="51600" y="277349"/>
                </a:lnTo>
                <a:lnTo>
                  <a:pt x="57911" y="267502"/>
                </a:lnTo>
                <a:lnTo>
                  <a:pt x="52008" y="258309"/>
                </a:lnTo>
                <a:lnTo>
                  <a:pt x="56170" y="258309"/>
                </a:lnTo>
                <a:lnTo>
                  <a:pt x="59978" y="264293"/>
                </a:lnTo>
                <a:lnTo>
                  <a:pt x="63786" y="258309"/>
                </a:lnTo>
                <a:lnTo>
                  <a:pt x="67948" y="258309"/>
                </a:lnTo>
                <a:lnTo>
                  <a:pt x="62045" y="267502"/>
                </a:lnTo>
                <a:lnTo>
                  <a:pt x="68356" y="277349"/>
                </a:lnTo>
                <a:lnTo>
                  <a:pt x="64194" y="277349"/>
                </a:lnTo>
                <a:lnTo>
                  <a:pt x="59978" y="270658"/>
                </a:lnTo>
                <a:close/>
                <a:moveTo>
                  <a:pt x="85778" y="270658"/>
                </a:moveTo>
                <a:lnTo>
                  <a:pt x="81562" y="277349"/>
                </a:lnTo>
                <a:lnTo>
                  <a:pt x="77400" y="277349"/>
                </a:lnTo>
                <a:lnTo>
                  <a:pt x="83711" y="267502"/>
                </a:lnTo>
                <a:lnTo>
                  <a:pt x="77808" y="258309"/>
                </a:lnTo>
                <a:lnTo>
                  <a:pt x="81970" y="258309"/>
                </a:lnTo>
                <a:lnTo>
                  <a:pt x="85778" y="264293"/>
                </a:lnTo>
                <a:lnTo>
                  <a:pt x="89586" y="258309"/>
                </a:lnTo>
                <a:lnTo>
                  <a:pt x="93748" y="258309"/>
                </a:lnTo>
                <a:lnTo>
                  <a:pt x="87845" y="267502"/>
                </a:lnTo>
                <a:lnTo>
                  <a:pt x="94156" y="277349"/>
                </a:lnTo>
                <a:lnTo>
                  <a:pt x="89994" y="277349"/>
                </a:lnTo>
                <a:lnTo>
                  <a:pt x="85778" y="270658"/>
                </a:lnTo>
                <a:close/>
                <a:moveTo>
                  <a:pt x="111578" y="270658"/>
                </a:moveTo>
                <a:lnTo>
                  <a:pt x="107362" y="277349"/>
                </a:lnTo>
                <a:lnTo>
                  <a:pt x="103200" y="277349"/>
                </a:lnTo>
                <a:lnTo>
                  <a:pt x="109511" y="267502"/>
                </a:lnTo>
                <a:lnTo>
                  <a:pt x="103608" y="258309"/>
                </a:lnTo>
                <a:lnTo>
                  <a:pt x="107770" y="258309"/>
                </a:lnTo>
                <a:lnTo>
                  <a:pt x="111578" y="264293"/>
                </a:lnTo>
                <a:lnTo>
                  <a:pt x="115386" y="258309"/>
                </a:lnTo>
                <a:lnTo>
                  <a:pt x="119548" y="258309"/>
                </a:lnTo>
                <a:lnTo>
                  <a:pt x="113645" y="267502"/>
                </a:lnTo>
                <a:lnTo>
                  <a:pt x="119956" y="277349"/>
                </a:lnTo>
                <a:lnTo>
                  <a:pt x="115794" y="277349"/>
                </a:lnTo>
                <a:lnTo>
                  <a:pt x="111578" y="270658"/>
                </a:lnTo>
                <a:close/>
                <a:moveTo>
                  <a:pt x="137378" y="270658"/>
                </a:moveTo>
                <a:lnTo>
                  <a:pt x="133162" y="277349"/>
                </a:lnTo>
                <a:lnTo>
                  <a:pt x="129000" y="277349"/>
                </a:lnTo>
                <a:lnTo>
                  <a:pt x="135311" y="267502"/>
                </a:lnTo>
                <a:lnTo>
                  <a:pt x="129408" y="258309"/>
                </a:lnTo>
                <a:lnTo>
                  <a:pt x="133570" y="258309"/>
                </a:lnTo>
                <a:lnTo>
                  <a:pt x="137378" y="264293"/>
                </a:lnTo>
                <a:lnTo>
                  <a:pt x="141186" y="258309"/>
                </a:lnTo>
                <a:lnTo>
                  <a:pt x="145348" y="258309"/>
                </a:lnTo>
                <a:lnTo>
                  <a:pt x="139445" y="267502"/>
                </a:lnTo>
                <a:lnTo>
                  <a:pt x="145756" y="277349"/>
                </a:lnTo>
                <a:lnTo>
                  <a:pt x="141594" y="277349"/>
                </a:lnTo>
                <a:lnTo>
                  <a:pt x="137378" y="270658"/>
                </a:lnTo>
                <a:close/>
                <a:moveTo>
                  <a:pt x="163178" y="270658"/>
                </a:moveTo>
                <a:lnTo>
                  <a:pt x="158962" y="277349"/>
                </a:lnTo>
                <a:lnTo>
                  <a:pt x="154800" y="277349"/>
                </a:lnTo>
                <a:lnTo>
                  <a:pt x="161111" y="267502"/>
                </a:lnTo>
                <a:lnTo>
                  <a:pt x="155208" y="258309"/>
                </a:lnTo>
                <a:lnTo>
                  <a:pt x="159370" y="258309"/>
                </a:lnTo>
                <a:lnTo>
                  <a:pt x="163178" y="264293"/>
                </a:lnTo>
                <a:lnTo>
                  <a:pt x="166986" y="258309"/>
                </a:lnTo>
                <a:lnTo>
                  <a:pt x="171148" y="258309"/>
                </a:lnTo>
                <a:lnTo>
                  <a:pt x="165245" y="267502"/>
                </a:lnTo>
                <a:lnTo>
                  <a:pt x="171556" y="277349"/>
                </a:lnTo>
                <a:lnTo>
                  <a:pt x="167394" y="277349"/>
                </a:lnTo>
                <a:lnTo>
                  <a:pt x="163178" y="270658"/>
                </a:lnTo>
                <a:close/>
                <a:moveTo>
                  <a:pt x="188978" y="270658"/>
                </a:moveTo>
                <a:lnTo>
                  <a:pt x="184762" y="277349"/>
                </a:lnTo>
                <a:lnTo>
                  <a:pt x="180601" y="277349"/>
                </a:lnTo>
                <a:lnTo>
                  <a:pt x="186911" y="267502"/>
                </a:lnTo>
                <a:lnTo>
                  <a:pt x="181009" y="258309"/>
                </a:lnTo>
                <a:lnTo>
                  <a:pt x="185170" y="258309"/>
                </a:lnTo>
                <a:lnTo>
                  <a:pt x="188978" y="264293"/>
                </a:lnTo>
                <a:lnTo>
                  <a:pt x="192786" y="258309"/>
                </a:lnTo>
                <a:lnTo>
                  <a:pt x="196948" y="258309"/>
                </a:lnTo>
                <a:lnTo>
                  <a:pt x="191045" y="267502"/>
                </a:lnTo>
                <a:lnTo>
                  <a:pt x="197356" y="277349"/>
                </a:lnTo>
                <a:lnTo>
                  <a:pt x="193194" y="277349"/>
                </a:lnTo>
                <a:lnTo>
                  <a:pt x="188978" y="270658"/>
                </a:lnTo>
                <a:close/>
                <a:moveTo>
                  <a:pt x="214778" y="270658"/>
                </a:moveTo>
                <a:lnTo>
                  <a:pt x="210562" y="277349"/>
                </a:lnTo>
                <a:lnTo>
                  <a:pt x="206401" y="277349"/>
                </a:lnTo>
                <a:lnTo>
                  <a:pt x="212711" y="267502"/>
                </a:lnTo>
                <a:lnTo>
                  <a:pt x="206809" y="258309"/>
                </a:lnTo>
                <a:lnTo>
                  <a:pt x="210970" y="258309"/>
                </a:lnTo>
                <a:lnTo>
                  <a:pt x="214778" y="264293"/>
                </a:lnTo>
                <a:lnTo>
                  <a:pt x="218586" y="258309"/>
                </a:lnTo>
                <a:lnTo>
                  <a:pt x="222748" y="258309"/>
                </a:lnTo>
                <a:lnTo>
                  <a:pt x="216846" y="267502"/>
                </a:lnTo>
                <a:lnTo>
                  <a:pt x="223156" y="277349"/>
                </a:lnTo>
                <a:lnTo>
                  <a:pt x="218994" y="277349"/>
                </a:lnTo>
                <a:lnTo>
                  <a:pt x="214778" y="270658"/>
                </a:lnTo>
                <a:close/>
                <a:moveTo>
                  <a:pt x="240578" y="270658"/>
                </a:moveTo>
                <a:lnTo>
                  <a:pt x="236362" y="277349"/>
                </a:lnTo>
                <a:lnTo>
                  <a:pt x="232201" y="277349"/>
                </a:lnTo>
                <a:lnTo>
                  <a:pt x="238511" y="267502"/>
                </a:lnTo>
                <a:lnTo>
                  <a:pt x="232609" y="258309"/>
                </a:lnTo>
                <a:lnTo>
                  <a:pt x="236770" y="258309"/>
                </a:lnTo>
                <a:lnTo>
                  <a:pt x="240578" y="264293"/>
                </a:lnTo>
                <a:lnTo>
                  <a:pt x="244386" y="258309"/>
                </a:lnTo>
                <a:lnTo>
                  <a:pt x="248548" y="258309"/>
                </a:lnTo>
                <a:lnTo>
                  <a:pt x="242646" y="267502"/>
                </a:lnTo>
                <a:lnTo>
                  <a:pt x="248956" y="277349"/>
                </a:lnTo>
                <a:lnTo>
                  <a:pt x="244794" y="277349"/>
                </a:lnTo>
                <a:lnTo>
                  <a:pt x="240578" y="270658"/>
                </a:lnTo>
                <a:close/>
                <a:moveTo>
                  <a:pt x="266378" y="270658"/>
                </a:moveTo>
                <a:lnTo>
                  <a:pt x="262162" y="277349"/>
                </a:lnTo>
                <a:lnTo>
                  <a:pt x="258001" y="277349"/>
                </a:lnTo>
                <a:lnTo>
                  <a:pt x="264311" y="267502"/>
                </a:lnTo>
                <a:lnTo>
                  <a:pt x="258409" y="258309"/>
                </a:lnTo>
                <a:lnTo>
                  <a:pt x="262570" y="258309"/>
                </a:lnTo>
                <a:lnTo>
                  <a:pt x="266378" y="264293"/>
                </a:lnTo>
                <a:lnTo>
                  <a:pt x="270187" y="258309"/>
                </a:lnTo>
                <a:lnTo>
                  <a:pt x="274348" y="258309"/>
                </a:lnTo>
                <a:lnTo>
                  <a:pt x="268446" y="267502"/>
                </a:lnTo>
                <a:lnTo>
                  <a:pt x="274756" y="277349"/>
                </a:lnTo>
                <a:lnTo>
                  <a:pt x="270595" y="277349"/>
                </a:lnTo>
                <a:lnTo>
                  <a:pt x="266378" y="270658"/>
                </a:lnTo>
                <a:close/>
                <a:moveTo>
                  <a:pt x="292179" y="270658"/>
                </a:moveTo>
                <a:lnTo>
                  <a:pt x="287962" y="277349"/>
                </a:lnTo>
                <a:lnTo>
                  <a:pt x="283801" y="277349"/>
                </a:lnTo>
                <a:lnTo>
                  <a:pt x="290111" y="267502"/>
                </a:lnTo>
                <a:lnTo>
                  <a:pt x="284209" y="258309"/>
                </a:lnTo>
                <a:lnTo>
                  <a:pt x="288370" y="258309"/>
                </a:lnTo>
                <a:lnTo>
                  <a:pt x="292179" y="264293"/>
                </a:lnTo>
                <a:lnTo>
                  <a:pt x="295987" y="258309"/>
                </a:lnTo>
                <a:lnTo>
                  <a:pt x="300148" y="258309"/>
                </a:lnTo>
                <a:lnTo>
                  <a:pt x="294246" y="267502"/>
                </a:lnTo>
                <a:lnTo>
                  <a:pt x="300556" y="277349"/>
                </a:lnTo>
                <a:lnTo>
                  <a:pt x="296395" y="277349"/>
                </a:lnTo>
                <a:lnTo>
                  <a:pt x="292179" y="270658"/>
                </a:lnTo>
                <a:close/>
                <a:moveTo>
                  <a:pt x="317979" y="270658"/>
                </a:moveTo>
                <a:lnTo>
                  <a:pt x="313762" y="277349"/>
                </a:lnTo>
                <a:lnTo>
                  <a:pt x="309601" y="277349"/>
                </a:lnTo>
                <a:lnTo>
                  <a:pt x="315911" y="267502"/>
                </a:lnTo>
                <a:lnTo>
                  <a:pt x="310009" y="258309"/>
                </a:lnTo>
                <a:lnTo>
                  <a:pt x="314170" y="258309"/>
                </a:lnTo>
                <a:lnTo>
                  <a:pt x="317979" y="264293"/>
                </a:lnTo>
                <a:lnTo>
                  <a:pt x="321787" y="258309"/>
                </a:lnTo>
                <a:lnTo>
                  <a:pt x="325948" y="258309"/>
                </a:lnTo>
                <a:lnTo>
                  <a:pt x="320046" y="267502"/>
                </a:lnTo>
                <a:lnTo>
                  <a:pt x="326356" y="277349"/>
                </a:lnTo>
                <a:lnTo>
                  <a:pt x="322195" y="277349"/>
                </a:lnTo>
                <a:lnTo>
                  <a:pt x="317979" y="270658"/>
                </a:lnTo>
                <a:close/>
                <a:moveTo>
                  <a:pt x="343779" y="270658"/>
                </a:moveTo>
                <a:lnTo>
                  <a:pt x="339563" y="277349"/>
                </a:lnTo>
                <a:lnTo>
                  <a:pt x="335401" y="277349"/>
                </a:lnTo>
                <a:lnTo>
                  <a:pt x="341711" y="267502"/>
                </a:lnTo>
                <a:lnTo>
                  <a:pt x="335809" y="258309"/>
                </a:lnTo>
                <a:lnTo>
                  <a:pt x="339971" y="258309"/>
                </a:lnTo>
                <a:lnTo>
                  <a:pt x="343779" y="264293"/>
                </a:lnTo>
                <a:lnTo>
                  <a:pt x="347587" y="258309"/>
                </a:lnTo>
                <a:lnTo>
                  <a:pt x="351748" y="258309"/>
                </a:lnTo>
                <a:lnTo>
                  <a:pt x="345846" y="267502"/>
                </a:lnTo>
                <a:lnTo>
                  <a:pt x="352156" y="277349"/>
                </a:lnTo>
                <a:lnTo>
                  <a:pt x="347995" y="277349"/>
                </a:lnTo>
                <a:lnTo>
                  <a:pt x="343779" y="270658"/>
                </a:lnTo>
                <a:close/>
                <a:moveTo>
                  <a:pt x="369579" y="270658"/>
                </a:moveTo>
                <a:lnTo>
                  <a:pt x="365363" y="277349"/>
                </a:lnTo>
                <a:lnTo>
                  <a:pt x="361201" y="277349"/>
                </a:lnTo>
                <a:lnTo>
                  <a:pt x="367511" y="267502"/>
                </a:lnTo>
                <a:lnTo>
                  <a:pt x="361609" y="258309"/>
                </a:lnTo>
                <a:lnTo>
                  <a:pt x="365771" y="258309"/>
                </a:lnTo>
                <a:lnTo>
                  <a:pt x="369579" y="264293"/>
                </a:lnTo>
                <a:lnTo>
                  <a:pt x="373387" y="258309"/>
                </a:lnTo>
                <a:lnTo>
                  <a:pt x="377548" y="258309"/>
                </a:lnTo>
                <a:lnTo>
                  <a:pt x="371646" y="267502"/>
                </a:lnTo>
                <a:lnTo>
                  <a:pt x="377956" y="277349"/>
                </a:lnTo>
                <a:lnTo>
                  <a:pt x="373795" y="277349"/>
                </a:lnTo>
                <a:lnTo>
                  <a:pt x="369579" y="270658"/>
                </a:lnTo>
                <a:close/>
                <a:moveTo>
                  <a:pt x="395379" y="270658"/>
                </a:moveTo>
                <a:lnTo>
                  <a:pt x="391163" y="277349"/>
                </a:lnTo>
                <a:lnTo>
                  <a:pt x="387001" y="277349"/>
                </a:lnTo>
                <a:lnTo>
                  <a:pt x="393312" y="267502"/>
                </a:lnTo>
                <a:lnTo>
                  <a:pt x="387409" y="258309"/>
                </a:lnTo>
                <a:lnTo>
                  <a:pt x="391571" y="258309"/>
                </a:lnTo>
                <a:lnTo>
                  <a:pt x="395379" y="264293"/>
                </a:lnTo>
                <a:lnTo>
                  <a:pt x="399187" y="258309"/>
                </a:lnTo>
                <a:lnTo>
                  <a:pt x="403348" y="258309"/>
                </a:lnTo>
                <a:lnTo>
                  <a:pt x="397446" y="267502"/>
                </a:lnTo>
                <a:lnTo>
                  <a:pt x="403756" y="277349"/>
                </a:lnTo>
                <a:lnTo>
                  <a:pt x="399595" y="277349"/>
                </a:lnTo>
                <a:lnTo>
                  <a:pt x="395379" y="270658"/>
                </a:lnTo>
                <a:close/>
                <a:moveTo>
                  <a:pt x="421179" y="270658"/>
                </a:moveTo>
                <a:lnTo>
                  <a:pt x="416963" y="277349"/>
                </a:lnTo>
                <a:lnTo>
                  <a:pt x="412801" y="277349"/>
                </a:lnTo>
                <a:lnTo>
                  <a:pt x="419112" y="267502"/>
                </a:lnTo>
                <a:lnTo>
                  <a:pt x="413209" y="258309"/>
                </a:lnTo>
                <a:lnTo>
                  <a:pt x="417371" y="258309"/>
                </a:lnTo>
                <a:lnTo>
                  <a:pt x="421179" y="264293"/>
                </a:lnTo>
                <a:lnTo>
                  <a:pt x="424987" y="258309"/>
                </a:lnTo>
                <a:lnTo>
                  <a:pt x="429149" y="258309"/>
                </a:lnTo>
                <a:lnTo>
                  <a:pt x="423246" y="267502"/>
                </a:lnTo>
                <a:lnTo>
                  <a:pt x="429557" y="277349"/>
                </a:lnTo>
                <a:lnTo>
                  <a:pt x="425395" y="277349"/>
                </a:lnTo>
                <a:lnTo>
                  <a:pt x="421179" y="270658"/>
                </a:lnTo>
                <a:close/>
                <a:moveTo>
                  <a:pt x="446979" y="270658"/>
                </a:moveTo>
                <a:lnTo>
                  <a:pt x="442763" y="277349"/>
                </a:lnTo>
                <a:lnTo>
                  <a:pt x="438601" y="277349"/>
                </a:lnTo>
                <a:lnTo>
                  <a:pt x="444912" y="267502"/>
                </a:lnTo>
                <a:lnTo>
                  <a:pt x="439009" y="258309"/>
                </a:lnTo>
                <a:lnTo>
                  <a:pt x="443171" y="258309"/>
                </a:lnTo>
                <a:lnTo>
                  <a:pt x="446979" y="264293"/>
                </a:lnTo>
                <a:lnTo>
                  <a:pt x="450787" y="258309"/>
                </a:lnTo>
                <a:lnTo>
                  <a:pt x="454949" y="258309"/>
                </a:lnTo>
                <a:lnTo>
                  <a:pt x="449046" y="267502"/>
                </a:lnTo>
                <a:lnTo>
                  <a:pt x="455357" y="277349"/>
                </a:lnTo>
                <a:lnTo>
                  <a:pt x="451195" y="277349"/>
                </a:lnTo>
                <a:lnTo>
                  <a:pt x="446979" y="270658"/>
                </a:lnTo>
                <a:close/>
                <a:moveTo>
                  <a:pt x="472779" y="270658"/>
                </a:moveTo>
                <a:lnTo>
                  <a:pt x="468563" y="277349"/>
                </a:lnTo>
                <a:lnTo>
                  <a:pt x="464401" y="277349"/>
                </a:lnTo>
                <a:lnTo>
                  <a:pt x="470712" y="267502"/>
                </a:lnTo>
                <a:lnTo>
                  <a:pt x="464809" y="258309"/>
                </a:lnTo>
                <a:lnTo>
                  <a:pt x="468971" y="258309"/>
                </a:lnTo>
                <a:lnTo>
                  <a:pt x="472779" y="264293"/>
                </a:lnTo>
                <a:lnTo>
                  <a:pt x="476587" y="258309"/>
                </a:lnTo>
                <a:lnTo>
                  <a:pt x="480749" y="258309"/>
                </a:lnTo>
                <a:lnTo>
                  <a:pt x="474846" y="267502"/>
                </a:lnTo>
                <a:lnTo>
                  <a:pt x="481157" y="277349"/>
                </a:lnTo>
                <a:lnTo>
                  <a:pt x="476995" y="277349"/>
                </a:lnTo>
                <a:lnTo>
                  <a:pt x="472779" y="270658"/>
                </a:lnTo>
                <a:close/>
                <a:moveTo>
                  <a:pt x="498579" y="270658"/>
                </a:moveTo>
                <a:lnTo>
                  <a:pt x="494363" y="277349"/>
                </a:lnTo>
                <a:lnTo>
                  <a:pt x="490201" y="277349"/>
                </a:lnTo>
                <a:lnTo>
                  <a:pt x="496512" y="267502"/>
                </a:lnTo>
                <a:lnTo>
                  <a:pt x="490609" y="258309"/>
                </a:lnTo>
                <a:lnTo>
                  <a:pt x="494771" y="258309"/>
                </a:lnTo>
                <a:lnTo>
                  <a:pt x="498579" y="264293"/>
                </a:lnTo>
                <a:lnTo>
                  <a:pt x="502387" y="258309"/>
                </a:lnTo>
                <a:lnTo>
                  <a:pt x="506549" y="258309"/>
                </a:lnTo>
                <a:lnTo>
                  <a:pt x="500646" y="267502"/>
                </a:lnTo>
                <a:lnTo>
                  <a:pt x="506957" y="277349"/>
                </a:lnTo>
                <a:lnTo>
                  <a:pt x="502795" y="277349"/>
                </a:lnTo>
                <a:lnTo>
                  <a:pt x="498579" y="270658"/>
                </a:lnTo>
                <a:close/>
                <a:moveTo>
                  <a:pt x="8378" y="299359"/>
                </a:moveTo>
                <a:lnTo>
                  <a:pt x="4162" y="306050"/>
                </a:lnTo>
                <a:lnTo>
                  <a:pt x="0" y="306050"/>
                </a:lnTo>
                <a:lnTo>
                  <a:pt x="6310" y="296204"/>
                </a:lnTo>
                <a:lnTo>
                  <a:pt x="408" y="287010"/>
                </a:lnTo>
                <a:lnTo>
                  <a:pt x="4570" y="287010"/>
                </a:lnTo>
                <a:lnTo>
                  <a:pt x="8378" y="292994"/>
                </a:lnTo>
                <a:lnTo>
                  <a:pt x="12186" y="287010"/>
                </a:lnTo>
                <a:lnTo>
                  <a:pt x="16347" y="287010"/>
                </a:lnTo>
                <a:lnTo>
                  <a:pt x="10445" y="296204"/>
                </a:lnTo>
                <a:lnTo>
                  <a:pt x="16755" y="306050"/>
                </a:lnTo>
                <a:lnTo>
                  <a:pt x="12594" y="306050"/>
                </a:lnTo>
                <a:lnTo>
                  <a:pt x="8378" y="299359"/>
                </a:lnTo>
                <a:close/>
                <a:moveTo>
                  <a:pt x="34178" y="299359"/>
                </a:moveTo>
                <a:lnTo>
                  <a:pt x="29962" y="306050"/>
                </a:lnTo>
                <a:lnTo>
                  <a:pt x="25800" y="306050"/>
                </a:lnTo>
                <a:lnTo>
                  <a:pt x="32110" y="296204"/>
                </a:lnTo>
                <a:lnTo>
                  <a:pt x="26208" y="287010"/>
                </a:lnTo>
                <a:lnTo>
                  <a:pt x="30370" y="287010"/>
                </a:lnTo>
                <a:lnTo>
                  <a:pt x="34178" y="292994"/>
                </a:lnTo>
                <a:lnTo>
                  <a:pt x="37986" y="287010"/>
                </a:lnTo>
                <a:lnTo>
                  <a:pt x="42147" y="287010"/>
                </a:lnTo>
                <a:lnTo>
                  <a:pt x="36245" y="296204"/>
                </a:lnTo>
                <a:lnTo>
                  <a:pt x="42555" y="306050"/>
                </a:lnTo>
                <a:lnTo>
                  <a:pt x="38394" y="306050"/>
                </a:lnTo>
                <a:lnTo>
                  <a:pt x="34178" y="299359"/>
                </a:lnTo>
                <a:close/>
                <a:moveTo>
                  <a:pt x="59978" y="299359"/>
                </a:moveTo>
                <a:lnTo>
                  <a:pt x="55762" y="306050"/>
                </a:lnTo>
                <a:lnTo>
                  <a:pt x="51600" y="306050"/>
                </a:lnTo>
                <a:lnTo>
                  <a:pt x="57911" y="296204"/>
                </a:lnTo>
                <a:lnTo>
                  <a:pt x="52008" y="287010"/>
                </a:lnTo>
                <a:lnTo>
                  <a:pt x="56170" y="287010"/>
                </a:lnTo>
                <a:lnTo>
                  <a:pt x="59978" y="292994"/>
                </a:lnTo>
                <a:lnTo>
                  <a:pt x="63786" y="287010"/>
                </a:lnTo>
                <a:lnTo>
                  <a:pt x="67948" y="287010"/>
                </a:lnTo>
                <a:lnTo>
                  <a:pt x="62045" y="296204"/>
                </a:lnTo>
                <a:lnTo>
                  <a:pt x="68356" y="306050"/>
                </a:lnTo>
                <a:lnTo>
                  <a:pt x="64194" y="306050"/>
                </a:lnTo>
                <a:lnTo>
                  <a:pt x="59978" y="299359"/>
                </a:lnTo>
                <a:close/>
                <a:moveTo>
                  <a:pt x="85778" y="299359"/>
                </a:moveTo>
                <a:lnTo>
                  <a:pt x="81562" y="306050"/>
                </a:lnTo>
                <a:lnTo>
                  <a:pt x="77400" y="306050"/>
                </a:lnTo>
                <a:lnTo>
                  <a:pt x="83711" y="296204"/>
                </a:lnTo>
                <a:lnTo>
                  <a:pt x="77808" y="287010"/>
                </a:lnTo>
                <a:lnTo>
                  <a:pt x="81970" y="287010"/>
                </a:lnTo>
                <a:lnTo>
                  <a:pt x="85778" y="292994"/>
                </a:lnTo>
                <a:lnTo>
                  <a:pt x="89586" y="287010"/>
                </a:lnTo>
                <a:lnTo>
                  <a:pt x="93748" y="287010"/>
                </a:lnTo>
                <a:lnTo>
                  <a:pt x="87845" y="296204"/>
                </a:lnTo>
                <a:lnTo>
                  <a:pt x="94156" y="306050"/>
                </a:lnTo>
                <a:lnTo>
                  <a:pt x="89994" y="306050"/>
                </a:lnTo>
                <a:lnTo>
                  <a:pt x="85778" y="299359"/>
                </a:lnTo>
                <a:close/>
                <a:moveTo>
                  <a:pt x="111578" y="299359"/>
                </a:moveTo>
                <a:lnTo>
                  <a:pt x="107362" y="306050"/>
                </a:lnTo>
                <a:lnTo>
                  <a:pt x="103200" y="306050"/>
                </a:lnTo>
                <a:lnTo>
                  <a:pt x="109511" y="296204"/>
                </a:lnTo>
                <a:lnTo>
                  <a:pt x="103608" y="287010"/>
                </a:lnTo>
                <a:lnTo>
                  <a:pt x="107770" y="287010"/>
                </a:lnTo>
                <a:lnTo>
                  <a:pt x="111578" y="292994"/>
                </a:lnTo>
                <a:lnTo>
                  <a:pt x="115386" y="287010"/>
                </a:lnTo>
                <a:lnTo>
                  <a:pt x="119548" y="287010"/>
                </a:lnTo>
                <a:lnTo>
                  <a:pt x="113645" y="296204"/>
                </a:lnTo>
                <a:lnTo>
                  <a:pt x="119956" y="306050"/>
                </a:lnTo>
                <a:lnTo>
                  <a:pt x="115794" y="306050"/>
                </a:lnTo>
                <a:lnTo>
                  <a:pt x="111578" y="299359"/>
                </a:lnTo>
                <a:close/>
                <a:moveTo>
                  <a:pt x="137378" y="299359"/>
                </a:moveTo>
                <a:lnTo>
                  <a:pt x="133162" y="306050"/>
                </a:lnTo>
                <a:lnTo>
                  <a:pt x="129000" y="306050"/>
                </a:lnTo>
                <a:lnTo>
                  <a:pt x="135311" y="296204"/>
                </a:lnTo>
                <a:lnTo>
                  <a:pt x="129408" y="287010"/>
                </a:lnTo>
                <a:lnTo>
                  <a:pt x="133570" y="287010"/>
                </a:lnTo>
                <a:lnTo>
                  <a:pt x="137378" y="292994"/>
                </a:lnTo>
                <a:lnTo>
                  <a:pt x="141186" y="287010"/>
                </a:lnTo>
                <a:lnTo>
                  <a:pt x="145348" y="287010"/>
                </a:lnTo>
                <a:lnTo>
                  <a:pt x="139445" y="296204"/>
                </a:lnTo>
                <a:lnTo>
                  <a:pt x="145756" y="306050"/>
                </a:lnTo>
                <a:lnTo>
                  <a:pt x="141594" y="306050"/>
                </a:lnTo>
                <a:lnTo>
                  <a:pt x="137378" y="299359"/>
                </a:lnTo>
                <a:close/>
                <a:moveTo>
                  <a:pt x="163178" y="299359"/>
                </a:moveTo>
                <a:lnTo>
                  <a:pt x="158962" y="306050"/>
                </a:lnTo>
                <a:lnTo>
                  <a:pt x="154800" y="306050"/>
                </a:lnTo>
                <a:lnTo>
                  <a:pt x="161111" y="296204"/>
                </a:lnTo>
                <a:lnTo>
                  <a:pt x="155208" y="287010"/>
                </a:lnTo>
                <a:lnTo>
                  <a:pt x="159370" y="287010"/>
                </a:lnTo>
                <a:lnTo>
                  <a:pt x="163178" y="292994"/>
                </a:lnTo>
                <a:lnTo>
                  <a:pt x="166986" y="287010"/>
                </a:lnTo>
                <a:lnTo>
                  <a:pt x="171148" y="287010"/>
                </a:lnTo>
                <a:lnTo>
                  <a:pt x="165245" y="296204"/>
                </a:lnTo>
                <a:lnTo>
                  <a:pt x="171556" y="306050"/>
                </a:lnTo>
                <a:lnTo>
                  <a:pt x="167394" y="306050"/>
                </a:lnTo>
                <a:lnTo>
                  <a:pt x="163178" y="299359"/>
                </a:lnTo>
                <a:close/>
                <a:moveTo>
                  <a:pt x="188978" y="299359"/>
                </a:moveTo>
                <a:lnTo>
                  <a:pt x="184762" y="306050"/>
                </a:lnTo>
                <a:lnTo>
                  <a:pt x="180601" y="306050"/>
                </a:lnTo>
                <a:lnTo>
                  <a:pt x="186911" y="296204"/>
                </a:lnTo>
                <a:lnTo>
                  <a:pt x="181009" y="287010"/>
                </a:lnTo>
                <a:lnTo>
                  <a:pt x="185170" y="287010"/>
                </a:lnTo>
                <a:lnTo>
                  <a:pt x="188978" y="292994"/>
                </a:lnTo>
                <a:lnTo>
                  <a:pt x="192786" y="287010"/>
                </a:lnTo>
                <a:lnTo>
                  <a:pt x="196948" y="287010"/>
                </a:lnTo>
                <a:lnTo>
                  <a:pt x="191045" y="296204"/>
                </a:lnTo>
                <a:lnTo>
                  <a:pt x="197356" y="306050"/>
                </a:lnTo>
                <a:lnTo>
                  <a:pt x="193194" y="306050"/>
                </a:lnTo>
                <a:lnTo>
                  <a:pt x="188978" y="299359"/>
                </a:lnTo>
                <a:close/>
                <a:moveTo>
                  <a:pt x="214778" y="299359"/>
                </a:moveTo>
                <a:lnTo>
                  <a:pt x="210562" y="306050"/>
                </a:lnTo>
                <a:lnTo>
                  <a:pt x="206401" y="306050"/>
                </a:lnTo>
                <a:lnTo>
                  <a:pt x="212711" y="296204"/>
                </a:lnTo>
                <a:lnTo>
                  <a:pt x="206809" y="287010"/>
                </a:lnTo>
                <a:lnTo>
                  <a:pt x="210970" y="287010"/>
                </a:lnTo>
                <a:lnTo>
                  <a:pt x="214778" y="292994"/>
                </a:lnTo>
                <a:lnTo>
                  <a:pt x="218586" y="287010"/>
                </a:lnTo>
                <a:lnTo>
                  <a:pt x="222748" y="287010"/>
                </a:lnTo>
                <a:lnTo>
                  <a:pt x="216846" y="296204"/>
                </a:lnTo>
                <a:lnTo>
                  <a:pt x="223156" y="306050"/>
                </a:lnTo>
                <a:lnTo>
                  <a:pt x="218994" y="306050"/>
                </a:lnTo>
                <a:lnTo>
                  <a:pt x="214778" y="299359"/>
                </a:lnTo>
                <a:close/>
                <a:moveTo>
                  <a:pt x="240578" y="299359"/>
                </a:moveTo>
                <a:lnTo>
                  <a:pt x="236362" y="306050"/>
                </a:lnTo>
                <a:lnTo>
                  <a:pt x="232201" y="306050"/>
                </a:lnTo>
                <a:lnTo>
                  <a:pt x="238511" y="296204"/>
                </a:lnTo>
                <a:lnTo>
                  <a:pt x="232609" y="287010"/>
                </a:lnTo>
                <a:lnTo>
                  <a:pt x="236770" y="287010"/>
                </a:lnTo>
                <a:lnTo>
                  <a:pt x="240578" y="292994"/>
                </a:lnTo>
                <a:lnTo>
                  <a:pt x="244386" y="287010"/>
                </a:lnTo>
                <a:lnTo>
                  <a:pt x="248548" y="287010"/>
                </a:lnTo>
                <a:lnTo>
                  <a:pt x="242646" y="296204"/>
                </a:lnTo>
                <a:lnTo>
                  <a:pt x="248956" y="306050"/>
                </a:lnTo>
                <a:lnTo>
                  <a:pt x="244794" y="306050"/>
                </a:lnTo>
                <a:lnTo>
                  <a:pt x="240578" y="299359"/>
                </a:lnTo>
                <a:close/>
                <a:moveTo>
                  <a:pt x="266378" y="299359"/>
                </a:moveTo>
                <a:lnTo>
                  <a:pt x="262162" y="306050"/>
                </a:lnTo>
                <a:lnTo>
                  <a:pt x="258001" y="306050"/>
                </a:lnTo>
                <a:lnTo>
                  <a:pt x="264311" y="296204"/>
                </a:lnTo>
                <a:lnTo>
                  <a:pt x="258409" y="287010"/>
                </a:lnTo>
                <a:lnTo>
                  <a:pt x="262570" y="287010"/>
                </a:lnTo>
                <a:lnTo>
                  <a:pt x="266378" y="292994"/>
                </a:lnTo>
                <a:lnTo>
                  <a:pt x="270187" y="287010"/>
                </a:lnTo>
                <a:lnTo>
                  <a:pt x="274348" y="287010"/>
                </a:lnTo>
                <a:lnTo>
                  <a:pt x="268446" y="296204"/>
                </a:lnTo>
                <a:lnTo>
                  <a:pt x="274756" y="306050"/>
                </a:lnTo>
                <a:lnTo>
                  <a:pt x="270595" y="306050"/>
                </a:lnTo>
                <a:lnTo>
                  <a:pt x="266378" y="299359"/>
                </a:lnTo>
                <a:close/>
                <a:moveTo>
                  <a:pt x="292179" y="299359"/>
                </a:moveTo>
                <a:lnTo>
                  <a:pt x="287962" y="306050"/>
                </a:lnTo>
                <a:lnTo>
                  <a:pt x="283801" y="306050"/>
                </a:lnTo>
                <a:lnTo>
                  <a:pt x="290111" y="296204"/>
                </a:lnTo>
                <a:lnTo>
                  <a:pt x="284209" y="287010"/>
                </a:lnTo>
                <a:lnTo>
                  <a:pt x="288370" y="287010"/>
                </a:lnTo>
                <a:lnTo>
                  <a:pt x="292179" y="292994"/>
                </a:lnTo>
                <a:lnTo>
                  <a:pt x="295987" y="287010"/>
                </a:lnTo>
                <a:lnTo>
                  <a:pt x="300148" y="287010"/>
                </a:lnTo>
                <a:lnTo>
                  <a:pt x="294246" y="296204"/>
                </a:lnTo>
                <a:lnTo>
                  <a:pt x="300556" y="306050"/>
                </a:lnTo>
                <a:lnTo>
                  <a:pt x="296395" y="306050"/>
                </a:lnTo>
                <a:lnTo>
                  <a:pt x="292179" y="299359"/>
                </a:lnTo>
                <a:close/>
                <a:moveTo>
                  <a:pt x="317979" y="299359"/>
                </a:moveTo>
                <a:lnTo>
                  <a:pt x="313762" y="306050"/>
                </a:lnTo>
                <a:lnTo>
                  <a:pt x="309601" y="306050"/>
                </a:lnTo>
                <a:lnTo>
                  <a:pt x="315911" y="296204"/>
                </a:lnTo>
                <a:lnTo>
                  <a:pt x="310009" y="287010"/>
                </a:lnTo>
                <a:lnTo>
                  <a:pt x="314170" y="287010"/>
                </a:lnTo>
                <a:lnTo>
                  <a:pt x="317979" y="292994"/>
                </a:lnTo>
                <a:lnTo>
                  <a:pt x="321787" y="287010"/>
                </a:lnTo>
                <a:lnTo>
                  <a:pt x="325948" y="287010"/>
                </a:lnTo>
                <a:lnTo>
                  <a:pt x="320046" y="296204"/>
                </a:lnTo>
                <a:lnTo>
                  <a:pt x="326356" y="306050"/>
                </a:lnTo>
                <a:lnTo>
                  <a:pt x="322195" y="306050"/>
                </a:lnTo>
                <a:lnTo>
                  <a:pt x="317979" y="299359"/>
                </a:lnTo>
                <a:close/>
                <a:moveTo>
                  <a:pt x="343779" y="299359"/>
                </a:moveTo>
                <a:lnTo>
                  <a:pt x="339563" y="306050"/>
                </a:lnTo>
                <a:lnTo>
                  <a:pt x="335401" y="306050"/>
                </a:lnTo>
                <a:lnTo>
                  <a:pt x="341711" y="296204"/>
                </a:lnTo>
                <a:lnTo>
                  <a:pt x="335809" y="287010"/>
                </a:lnTo>
                <a:lnTo>
                  <a:pt x="339971" y="287010"/>
                </a:lnTo>
                <a:lnTo>
                  <a:pt x="343779" y="292994"/>
                </a:lnTo>
                <a:lnTo>
                  <a:pt x="347587" y="287010"/>
                </a:lnTo>
                <a:lnTo>
                  <a:pt x="351748" y="287010"/>
                </a:lnTo>
                <a:lnTo>
                  <a:pt x="345846" y="296204"/>
                </a:lnTo>
                <a:lnTo>
                  <a:pt x="352156" y="306050"/>
                </a:lnTo>
                <a:lnTo>
                  <a:pt x="347995" y="306050"/>
                </a:lnTo>
                <a:lnTo>
                  <a:pt x="343779" y="299359"/>
                </a:lnTo>
                <a:close/>
                <a:moveTo>
                  <a:pt x="369579" y="299359"/>
                </a:moveTo>
                <a:lnTo>
                  <a:pt x="365363" y="306050"/>
                </a:lnTo>
                <a:lnTo>
                  <a:pt x="361201" y="306050"/>
                </a:lnTo>
                <a:lnTo>
                  <a:pt x="367511" y="296204"/>
                </a:lnTo>
                <a:lnTo>
                  <a:pt x="361609" y="287010"/>
                </a:lnTo>
                <a:lnTo>
                  <a:pt x="365771" y="287010"/>
                </a:lnTo>
                <a:lnTo>
                  <a:pt x="369579" y="292994"/>
                </a:lnTo>
                <a:lnTo>
                  <a:pt x="373387" y="287010"/>
                </a:lnTo>
                <a:lnTo>
                  <a:pt x="377548" y="287010"/>
                </a:lnTo>
                <a:lnTo>
                  <a:pt x="371646" y="296204"/>
                </a:lnTo>
                <a:lnTo>
                  <a:pt x="377956" y="306050"/>
                </a:lnTo>
                <a:lnTo>
                  <a:pt x="373795" y="306050"/>
                </a:lnTo>
                <a:lnTo>
                  <a:pt x="369579" y="299359"/>
                </a:lnTo>
                <a:close/>
                <a:moveTo>
                  <a:pt x="395379" y="299359"/>
                </a:moveTo>
                <a:lnTo>
                  <a:pt x="391163" y="306050"/>
                </a:lnTo>
                <a:lnTo>
                  <a:pt x="387001" y="306050"/>
                </a:lnTo>
                <a:lnTo>
                  <a:pt x="393312" y="296204"/>
                </a:lnTo>
                <a:lnTo>
                  <a:pt x="387409" y="287010"/>
                </a:lnTo>
                <a:lnTo>
                  <a:pt x="391571" y="287010"/>
                </a:lnTo>
                <a:lnTo>
                  <a:pt x="395379" y="292994"/>
                </a:lnTo>
                <a:lnTo>
                  <a:pt x="399187" y="287010"/>
                </a:lnTo>
                <a:lnTo>
                  <a:pt x="403348" y="287010"/>
                </a:lnTo>
                <a:lnTo>
                  <a:pt x="397446" y="296204"/>
                </a:lnTo>
                <a:lnTo>
                  <a:pt x="403756" y="306050"/>
                </a:lnTo>
                <a:lnTo>
                  <a:pt x="399595" y="306050"/>
                </a:lnTo>
                <a:lnTo>
                  <a:pt x="395379" y="299359"/>
                </a:lnTo>
                <a:close/>
                <a:moveTo>
                  <a:pt x="421179" y="299359"/>
                </a:moveTo>
                <a:lnTo>
                  <a:pt x="416963" y="306050"/>
                </a:lnTo>
                <a:lnTo>
                  <a:pt x="412801" y="306050"/>
                </a:lnTo>
                <a:lnTo>
                  <a:pt x="419112" y="296204"/>
                </a:lnTo>
                <a:lnTo>
                  <a:pt x="413209" y="287010"/>
                </a:lnTo>
                <a:lnTo>
                  <a:pt x="417371" y="287010"/>
                </a:lnTo>
                <a:lnTo>
                  <a:pt x="421179" y="292994"/>
                </a:lnTo>
                <a:lnTo>
                  <a:pt x="424987" y="287010"/>
                </a:lnTo>
                <a:lnTo>
                  <a:pt x="429149" y="287010"/>
                </a:lnTo>
                <a:lnTo>
                  <a:pt x="423246" y="296204"/>
                </a:lnTo>
                <a:lnTo>
                  <a:pt x="429557" y="306050"/>
                </a:lnTo>
                <a:lnTo>
                  <a:pt x="425395" y="306050"/>
                </a:lnTo>
                <a:lnTo>
                  <a:pt x="421179" y="299359"/>
                </a:lnTo>
                <a:close/>
                <a:moveTo>
                  <a:pt x="446979" y="299359"/>
                </a:moveTo>
                <a:lnTo>
                  <a:pt x="442763" y="306050"/>
                </a:lnTo>
                <a:lnTo>
                  <a:pt x="438601" y="306050"/>
                </a:lnTo>
                <a:lnTo>
                  <a:pt x="444912" y="296204"/>
                </a:lnTo>
                <a:lnTo>
                  <a:pt x="439009" y="287010"/>
                </a:lnTo>
                <a:lnTo>
                  <a:pt x="443171" y="287010"/>
                </a:lnTo>
                <a:lnTo>
                  <a:pt x="446979" y="292994"/>
                </a:lnTo>
                <a:lnTo>
                  <a:pt x="450787" y="287010"/>
                </a:lnTo>
                <a:lnTo>
                  <a:pt x="454949" y="287010"/>
                </a:lnTo>
                <a:lnTo>
                  <a:pt x="449046" y="296204"/>
                </a:lnTo>
                <a:lnTo>
                  <a:pt x="455357" y="306050"/>
                </a:lnTo>
                <a:lnTo>
                  <a:pt x="451195" y="306050"/>
                </a:lnTo>
                <a:lnTo>
                  <a:pt x="446979" y="299359"/>
                </a:lnTo>
                <a:close/>
                <a:moveTo>
                  <a:pt x="472779" y="299359"/>
                </a:moveTo>
                <a:lnTo>
                  <a:pt x="468563" y="306050"/>
                </a:lnTo>
                <a:lnTo>
                  <a:pt x="464401" y="306050"/>
                </a:lnTo>
                <a:lnTo>
                  <a:pt x="470712" y="296204"/>
                </a:lnTo>
                <a:lnTo>
                  <a:pt x="464809" y="287010"/>
                </a:lnTo>
                <a:lnTo>
                  <a:pt x="468971" y="287010"/>
                </a:lnTo>
                <a:lnTo>
                  <a:pt x="472779" y="292994"/>
                </a:lnTo>
                <a:lnTo>
                  <a:pt x="476587" y="287010"/>
                </a:lnTo>
                <a:lnTo>
                  <a:pt x="480749" y="287010"/>
                </a:lnTo>
                <a:lnTo>
                  <a:pt x="474846" y="296204"/>
                </a:lnTo>
                <a:lnTo>
                  <a:pt x="481157" y="306050"/>
                </a:lnTo>
                <a:lnTo>
                  <a:pt x="476995" y="306050"/>
                </a:lnTo>
                <a:lnTo>
                  <a:pt x="472779" y="299359"/>
                </a:lnTo>
                <a:close/>
                <a:moveTo>
                  <a:pt x="498579" y="299359"/>
                </a:moveTo>
                <a:lnTo>
                  <a:pt x="494363" y="306050"/>
                </a:lnTo>
                <a:lnTo>
                  <a:pt x="490201" y="306050"/>
                </a:lnTo>
                <a:lnTo>
                  <a:pt x="496512" y="296204"/>
                </a:lnTo>
                <a:lnTo>
                  <a:pt x="490609" y="287010"/>
                </a:lnTo>
                <a:lnTo>
                  <a:pt x="494771" y="287010"/>
                </a:lnTo>
                <a:lnTo>
                  <a:pt x="498579" y="292994"/>
                </a:lnTo>
                <a:lnTo>
                  <a:pt x="502387" y="287010"/>
                </a:lnTo>
                <a:lnTo>
                  <a:pt x="506549" y="287010"/>
                </a:lnTo>
                <a:lnTo>
                  <a:pt x="500646" y="296204"/>
                </a:lnTo>
                <a:lnTo>
                  <a:pt x="506957" y="306050"/>
                </a:lnTo>
                <a:lnTo>
                  <a:pt x="502795" y="306050"/>
                </a:lnTo>
                <a:lnTo>
                  <a:pt x="498579" y="299359"/>
                </a:lnTo>
                <a:close/>
                <a:moveTo>
                  <a:pt x="8378" y="328060"/>
                </a:moveTo>
                <a:lnTo>
                  <a:pt x="4162" y="334751"/>
                </a:lnTo>
                <a:lnTo>
                  <a:pt x="0" y="334751"/>
                </a:lnTo>
                <a:lnTo>
                  <a:pt x="6310" y="324904"/>
                </a:lnTo>
                <a:lnTo>
                  <a:pt x="408" y="315710"/>
                </a:lnTo>
                <a:lnTo>
                  <a:pt x="4570" y="315710"/>
                </a:lnTo>
                <a:lnTo>
                  <a:pt x="8378" y="321695"/>
                </a:lnTo>
                <a:lnTo>
                  <a:pt x="12186" y="315710"/>
                </a:lnTo>
                <a:lnTo>
                  <a:pt x="16347" y="315710"/>
                </a:lnTo>
                <a:lnTo>
                  <a:pt x="10445" y="324904"/>
                </a:lnTo>
                <a:lnTo>
                  <a:pt x="16755" y="334751"/>
                </a:lnTo>
                <a:lnTo>
                  <a:pt x="12594" y="334751"/>
                </a:lnTo>
                <a:lnTo>
                  <a:pt x="8378" y="328060"/>
                </a:lnTo>
                <a:close/>
                <a:moveTo>
                  <a:pt x="34178" y="328060"/>
                </a:moveTo>
                <a:lnTo>
                  <a:pt x="29962" y="334751"/>
                </a:lnTo>
                <a:lnTo>
                  <a:pt x="25800" y="334751"/>
                </a:lnTo>
                <a:lnTo>
                  <a:pt x="32110" y="324904"/>
                </a:lnTo>
                <a:lnTo>
                  <a:pt x="26208" y="315710"/>
                </a:lnTo>
                <a:lnTo>
                  <a:pt x="30370" y="315710"/>
                </a:lnTo>
                <a:lnTo>
                  <a:pt x="34178" y="321695"/>
                </a:lnTo>
                <a:lnTo>
                  <a:pt x="37986" y="315710"/>
                </a:lnTo>
                <a:lnTo>
                  <a:pt x="42147" y="315710"/>
                </a:lnTo>
                <a:lnTo>
                  <a:pt x="36245" y="324904"/>
                </a:lnTo>
                <a:lnTo>
                  <a:pt x="42555" y="334751"/>
                </a:lnTo>
                <a:lnTo>
                  <a:pt x="38394" y="334751"/>
                </a:lnTo>
                <a:lnTo>
                  <a:pt x="34178" y="328060"/>
                </a:lnTo>
                <a:close/>
                <a:moveTo>
                  <a:pt x="59978" y="328060"/>
                </a:moveTo>
                <a:lnTo>
                  <a:pt x="55762" y="334751"/>
                </a:lnTo>
                <a:lnTo>
                  <a:pt x="51600" y="334751"/>
                </a:lnTo>
                <a:lnTo>
                  <a:pt x="57911" y="324904"/>
                </a:lnTo>
                <a:lnTo>
                  <a:pt x="52008" y="315710"/>
                </a:lnTo>
                <a:lnTo>
                  <a:pt x="56170" y="315710"/>
                </a:lnTo>
                <a:lnTo>
                  <a:pt x="59978" y="321695"/>
                </a:lnTo>
                <a:lnTo>
                  <a:pt x="63786" y="315710"/>
                </a:lnTo>
                <a:lnTo>
                  <a:pt x="67948" y="315710"/>
                </a:lnTo>
                <a:lnTo>
                  <a:pt x="62045" y="324904"/>
                </a:lnTo>
                <a:lnTo>
                  <a:pt x="68356" y="334751"/>
                </a:lnTo>
                <a:lnTo>
                  <a:pt x="64194" y="334751"/>
                </a:lnTo>
                <a:lnTo>
                  <a:pt x="59978" y="328060"/>
                </a:lnTo>
                <a:close/>
                <a:moveTo>
                  <a:pt x="85778" y="328060"/>
                </a:moveTo>
                <a:lnTo>
                  <a:pt x="81562" y="334751"/>
                </a:lnTo>
                <a:lnTo>
                  <a:pt x="77400" y="334751"/>
                </a:lnTo>
                <a:lnTo>
                  <a:pt x="83711" y="324904"/>
                </a:lnTo>
                <a:lnTo>
                  <a:pt x="77808" y="315710"/>
                </a:lnTo>
                <a:lnTo>
                  <a:pt x="81970" y="315710"/>
                </a:lnTo>
                <a:lnTo>
                  <a:pt x="85778" y="321695"/>
                </a:lnTo>
                <a:lnTo>
                  <a:pt x="89586" y="315710"/>
                </a:lnTo>
                <a:lnTo>
                  <a:pt x="93748" y="315710"/>
                </a:lnTo>
                <a:lnTo>
                  <a:pt x="87845" y="324904"/>
                </a:lnTo>
                <a:lnTo>
                  <a:pt x="94156" y="334751"/>
                </a:lnTo>
                <a:lnTo>
                  <a:pt x="89994" y="334751"/>
                </a:lnTo>
                <a:lnTo>
                  <a:pt x="85778" y="328060"/>
                </a:lnTo>
                <a:close/>
                <a:moveTo>
                  <a:pt x="111578" y="328060"/>
                </a:moveTo>
                <a:lnTo>
                  <a:pt x="107362" y="334751"/>
                </a:lnTo>
                <a:lnTo>
                  <a:pt x="103200" y="334751"/>
                </a:lnTo>
                <a:lnTo>
                  <a:pt x="109511" y="324904"/>
                </a:lnTo>
                <a:lnTo>
                  <a:pt x="103608" y="315710"/>
                </a:lnTo>
                <a:lnTo>
                  <a:pt x="107770" y="315710"/>
                </a:lnTo>
                <a:lnTo>
                  <a:pt x="111578" y="321695"/>
                </a:lnTo>
                <a:lnTo>
                  <a:pt x="115386" y="315710"/>
                </a:lnTo>
                <a:lnTo>
                  <a:pt x="119548" y="315710"/>
                </a:lnTo>
                <a:lnTo>
                  <a:pt x="113645" y="324904"/>
                </a:lnTo>
                <a:lnTo>
                  <a:pt x="119956" y="334751"/>
                </a:lnTo>
                <a:lnTo>
                  <a:pt x="115794" y="334751"/>
                </a:lnTo>
                <a:lnTo>
                  <a:pt x="111578" y="328060"/>
                </a:lnTo>
                <a:close/>
                <a:moveTo>
                  <a:pt x="137378" y="328060"/>
                </a:moveTo>
                <a:lnTo>
                  <a:pt x="133162" y="334751"/>
                </a:lnTo>
                <a:lnTo>
                  <a:pt x="129000" y="334751"/>
                </a:lnTo>
                <a:lnTo>
                  <a:pt x="135311" y="324904"/>
                </a:lnTo>
                <a:lnTo>
                  <a:pt x="129408" y="315710"/>
                </a:lnTo>
                <a:lnTo>
                  <a:pt x="133570" y="315710"/>
                </a:lnTo>
                <a:lnTo>
                  <a:pt x="137378" y="321695"/>
                </a:lnTo>
                <a:lnTo>
                  <a:pt x="141186" y="315710"/>
                </a:lnTo>
                <a:lnTo>
                  <a:pt x="145348" y="315710"/>
                </a:lnTo>
                <a:lnTo>
                  <a:pt x="139445" y="324904"/>
                </a:lnTo>
                <a:lnTo>
                  <a:pt x="145756" y="334751"/>
                </a:lnTo>
                <a:lnTo>
                  <a:pt x="141594" y="334751"/>
                </a:lnTo>
                <a:lnTo>
                  <a:pt x="137378" y="328060"/>
                </a:lnTo>
                <a:close/>
                <a:moveTo>
                  <a:pt x="163178" y="328060"/>
                </a:moveTo>
                <a:lnTo>
                  <a:pt x="158962" y="334751"/>
                </a:lnTo>
                <a:lnTo>
                  <a:pt x="154800" y="334751"/>
                </a:lnTo>
                <a:lnTo>
                  <a:pt x="161111" y="324904"/>
                </a:lnTo>
                <a:lnTo>
                  <a:pt x="155208" y="315710"/>
                </a:lnTo>
                <a:lnTo>
                  <a:pt x="159370" y="315710"/>
                </a:lnTo>
                <a:lnTo>
                  <a:pt x="163178" y="321695"/>
                </a:lnTo>
                <a:lnTo>
                  <a:pt x="166986" y="315710"/>
                </a:lnTo>
                <a:lnTo>
                  <a:pt x="171148" y="315710"/>
                </a:lnTo>
                <a:lnTo>
                  <a:pt x="165245" y="324904"/>
                </a:lnTo>
                <a:lnTo>
                  <a:pt x="171556" y="334751"/>
                </a:lnTo>
                <a:lnTo>
                  <a:pt x="167394" y="334751"/>
                </a:lnTo>
                <a:lnTo>
                  <a:pt x="163178" y="328060"/>
                </a:lnTo>
                <a:close/>
                <a:moveTo>
                  <a:pt x="188978" y="328060"/>
                </a:moveTo>
                <a:lnTo>
                  <a:pt x="184762" y="334751"/>
                </a:lnTo>
                <a:lnTo>
                  <a:pt x="180601" y="334751"/>
                </a:lnTo>
                <a:lnTo>
                  <a:pt x="186911" y="324904"/>
                </a:lnTo>
                <a:lnTo>
                  <a:pt x="181009" y="315710"/>
                </a:lnTo>
                <a:lnTo>
                  <a:pt x="185170" y="315710"/>
                </a:lnTo>
                <a:lnTo>
                  <a:pt x="188978" y="321695"/>
                </a:lnTo>
                <a:lnTo>
                  <a:pt x="192786" y="315710"/>
                </a:lnTo>
                <a:lnTo>
                  <a:pt x="196948" y="315710"/>
                </a:lnTo>
                <a:lnTo>
                  <a:pt x="191045" y="324904"/>
                </a:lnTo>
                <a:lnTo>
                  <a:pt x="197356" y="334751"/>
                </a:lnTo>
                <a:lnTo>
                  <a:pt x="193194" y="334751"/>
                </a:lnTo>
                <a:lnTo>
                  <a:pt x="188978" y="328060"/>
                </a:lnTo>
                <a:close/>
                <a:moveTo>
                  <a:pt x="214778" y="328060"/>
                </a:moveTo>
                <a:lnTo>
                  <a:pt x="210562" y="334751"/>
                </a:lnTo>
                <a:lnTo>
                  <a:pt x="206401" y="334751"/>
                </a:lnTo>
                <a:lnTo>
                  <a:pt x="212711" y="324904"/>
                </a:lnTo>
                <a:lnTo>
                  <a:pt x="206809" y="315710"/>
                </a:lnTo>
                <a:lnTo>
                  <a:pt x="210970" y="315710"/>
                </a:lnTo>
                <a:lnTo>
                  <a:pt x="214778" y="321695"/>
                </a:lnTo>
                <a:lnTo>
                  <a:pt x="218586" y="315710"/>
                </a:lnTo>
                <a:lnTo>
                  <a:pt x="222748" y="315710"/>
                </a:lnTo>
                <a:lnTo>
                  <a:pt x="216846" y="324904"/>
                </a:lnTo>
                <a:lnTo>
                  <a:pt x="223156" y="334751"/>
                </a:lnTo>
                <a:lnTo>
                  <a:pt x="218994" y="334751"/>
                </a:lnTo>
                <a:lnTo>
                  <a:pt x="214778" y="328060"/>
                </a:lnTo>
                <a:close/>
                <a:moveTo>
                  <a:pt x="240578" y="328060"/>
                </a:moveTo>
                <a:lnTo>
                  <a:pt x="236362" y="334751"/>
                </a:lnTo>
                <a:lnTo>
                  <a:pt x="232201" y="334751"/>
                </a:lnTo>
                <a:lnTo>
                  <a:pt x="238511" y="324904"/>
                </a:lnTo>
                <a:lnTo>
                  <a:pt x="232609" y="315710"/>
                </a:lnTo>
                <a:lnTo>
                  <a:pt x="236770" y="315710"/>
                </a:lnTo>
                <a:lnTo>
                  <a:pt x="240578" y="321695"/>
                </a:lnTo>
                <a:lnTo>
                  <a:pt x="244386" y="315710"/>
                </a:lnTo>
                <a:lnTo>
                  <a:pt x="248548" y="315710"/>
                </a:lnTo>
                <a:lnTo>
                  <a:pt x="242646" y="324904"/>
                </a:lnTo>
                <a:lnTo>
                  <a:pt x="248956" y="334751"/>
                </a:lnTo>
                <a:lnTo>
                  <a:pt x="244794" y="334751"/>
                </a:lnTo>
                <a:lnTo>
                  <a:pt x="240578" y="328060"/>
                </a:lnTo>
                <a:close/>
                <a:moveTo>
                  <a:pt x="266378" y="328060"/>
                </a:moveTo>
                <a:lnTo>
                  <a:pt x="262162" y="334751"/>
                </a:lnTo>
                <a:lnTo>
                  <a:pt x="258001" y="334751"/>
                </a:lnTo>
                <a:lnTo>
                  <a:pt x="264311" y="324904"/>
                </a:lnTo>
                <a:lnTo>
                  <a:pt x="258409" y="315710"/>
                </a:lnTo>
                <a:lnTo>
                  <a:pt x="262570" y="315710"/>
                </a:lnTo>
                <a:lnTo>
                  <a:pt x="266378" y="321695"/>
                </a:lnTo>
                <a:lnTo>
                  <a:pt x="270187" y="315710"/>
                </a:lnTo>
                <a:lnTo>
                  <a:pt x="274348" y="315710"/>
                </a:lnTo>
                <a:lnTo>
                  <a:pt x="268446" y="324904"/>
                </a:lnTo>
                <a:lnTo>
                  <a:pt x="274756" y="334751"/>
                </a:lnTo>
                <a:lnTo>
                  <a:pt x="270595" y="334751"/>
                </a:lnTo>
                <a:lnTo>
                  <a:pt x="266378" y="328060"/>
                </a:lnTo>
                <a:close/>
                <a:moveTo>
                  <a:pt x="292179" y="328060"/>
                </a:moveTo>
                <a:lnTo>
                  <a:pt x="287962" y="334751"/>
                </a:lnTo>
                <a:lnTo>
                  <a:pt x="283801" y="334751"/>
                </a:lnTo>
                <a:lnTo>
                  <a:pt x="290111" y="324904"/>
                </a:lnTo>
                <a:lnTo>
                  <a:pt x="284209" y="315710"/>
                </a:lnTo>
                <a:lnTo>
                  <a:pt x="288370" y="315710"/>
                </a:lnTo>
                <a:lnTo>
                  <a:pt x="292179" y="321695"/>
                </a:lnTo>
                <a:lnTo>
                  <a:pt x="295987" y="315710"/>
                </a:lnTo>
                <a:lnTo>
                  <a:pt x="300148" y="315710"/>
                </a:lnTo>
                <a:lnTo>
                  <a:pt x="294246" y="324904"/>
                </a:lnTo>
                <a:lnTo>
                  <a:pt x="300556" y="334751"/>
                </a:lnTo>
                <a:lnTo>
                  <a:pt x="296395" y="334751"/>
                </a:lnTo>
                <a:lnTo>
                  <a:pt x="292179" y="328060"/>
                </a:lnTo>
                <a:close/>
                <a:moveTo>
                  <a:pt x="317979" y="328060"/>
                </a:moveTo>
                <a:lnTo>
                  <a:pt x="313762" y="334751"/>
                </a:lnTo>
                <a:lnTo>
                  <a:pt x="309601" y="334751"/>
                </a:lnTo>
                <a:lnTo>
                  <a:pt x="315911" y="324904"/>
                </a:lnTo>
                <a:lnTo>
                  <a:pt x="310009" y="315710"/>
                </a:lnTo>
                <a:lnTo>
                  <a:pt x="314170" y="315710"/>
                </a:lnTo>
                <a:lnTo>
                  <a:pt x="317979" y="321695"/>
                </a:lnTo>
                <a:lnTo>
                  <a:pt x="321787" y="315710"/>
                </a:lnTo>
                <a:lnTo>
                  <a:pt x="325948" y="315710"/>
                </a:lnTo>
                <a:lnTo>
                  <a:pt x="320046" y="324904"/>
                </a:lnTo>
                <a:lnTo>
                  <a:pt x="326356" y="334751"/>
                </a:lnTo>
                <a:lnTo>
                  <a:pt x="322195" y="334751"/>
                </a:lnTo>
                <a:lnTo>
                  <a:pt x="317979" y="328060"/>
                </a:lnTo>
                <a:close/>
                <a:moveTo>
                  <a:pt x="343779" y="328060"/>
                </a:moveTo>
                <a:lnTo>
                  <a:pt x="339563" y="334751"/>
                </a:lnTo>
                <a:lnTo>
                  <a:pt x="335401" y="334751"/>
                </a:lnTo>
                <a:lnTo>
                  <a:pt x="341711" y="324904"/>
                </a:lnTo>
                <a:lnTo>
                  <a:pt x="335809" y="315710"/>
                </a:lnTo>
                <a:lnTo>
                  <a:pt x="339971" y="315710"/>
                </a:lnTo>
                <a:lnTo>
                  <a:pt x="343779" y="321695"/>
                </a:lnTo>
                <a:lnTo>
                  <a:pt x="347587" y="315710"/>
                </a:lnTo>
                <a:lnTo>
                  <a:pt x="351748" y="315710"/>
                </a:lnTo>
                <a:lnTo>
                  <a:pt x="345846" y="324904"/>
                </a:lnTo>
                <a:lnTo>
                  <a:pt x="352156" y="334751"/>
                </a:lnTo>
                <a:lnTo>
                  <a:pt x="347995" y="334751"/>
                </a:lnTo>
                <a:lnTo>
                  <a:pt x="343779" y="328060"/>
                </a:lnTo>
                <a:close/>
                <a:moveTo>
                  <a:pt x="369579" y="328060"/>
                </a:moveTo>
                <a:lnTo>
                  <a:pt x="365363" y="334751"/>
                </a:lnTo>
                <a:lnTo>
                  <a:pt x="361201" y="334751"/>
                </a:lnTo>
                <a:lnTo>
                  <a:pt x="367511" y="324904"/>
                </a:lnTo>
                <a:lnTo>
                  <a:pt x="361609" y="315710"/>
                </a:lnTo>
                <a:lnTo>
                  <a:pt x="365771" y="315710"/>
                </a:lnTo>
                <a:lnTo>
                  <a:pt x="369579" y="321695"/>
                </a:lnTo>
                <a:lnTo>
                  <a:pt x="373387" y="315710"/>
                </a:lnTo>
                <a:lnTo>
                  <a:pt x="377548" y="315710"/>
                </a:lnTo>
                <a:lnTo>
                  <a:pt x="371646" y="324904"/>
                </a:lnTo>
                <a:lnTo>
                  <a:pt x="377956" y="334751"/>
                </a:lnTo>
                <a:lnTo>
                  <a:pt x="373795" y="334751"/>
                </a:lnTo>
                <a:lnTo>
                  <a:pt x="369579" y="328060"/>
                </a:lnTo>
                <a:close/>
                <a:moveTo>
                  <a:pt x="395379" y="328060"/>
                </a:moveTo>
                <a:lnTo>
                  <a:pt x="391163" y="334751"/>
                </a:lnTo>
                <a:lnTo>
                  <a:pt x="387001" y="334751"/>
                </a:lnTo>
                <a:lnTo>
                  <a:pt x="393312" y="324904"/>
                </a:lnTo>
                <a:lnTo>
                  <a:pt x="387409" y="315710"/>
                </a:lnTo>
                <a:lnTo>
                  <a:pt x="391571" y="315710"/>
                </a:lnTo>
                <a:lnTo>
                  <a:pt x="395379" y="321695"/>
                </a:lnTo>
                <a:lnTo>
                  <a:pt x="399187" y="315710"/>
                </a:lnTo>
                <a:lnTo>
                  <a:pt x="403348" y="315710"/>
                </a:lnTo>
                <a:lnTo>
                  <a:pt x="397446" y="324904"/>
                </a:lnTo>
                <a:lnTo>
                  <a:pt x="403756" y="334751"/>
                </a:lnTo>
                <a:lnTo>
                  <a:pt x="399595" y="334751"/>
                </a:lnTo>
                <a:lnTo>
                  <a:pt x="395379" y="328060"/>
                </a:lnTo>
                <a:close/>
                <a:moveTo>
                  <a:pt x="421179" y="328060"/>
                </a:moveTo>
                <a:lnTo>
                  <a:pt x="416963" y="334751"/>
                </a:lnTo>
                <a:lnTo>
                  <a:pt x="412801" y="334751"/>
                </a:lnTo>
                <a:lnTo>
                  <a:pt x="419112" y="324904"/>
                </a:lnTo>
                <a:lnTo>
                  <a:pt x="413209" y="315710"/>
                </a:lnTo>
                <a:lnTo>
                  <a:pt x="417371" y="315710"/>
                </a:lnTo>
                <a:lnTo>
                  <a:pt x="421179" y="321695"/>
                </a:lnTo>
                <a:lnTo>
                  <a:pt x="424987" y="315710"/>
                </a:lnTo>
                <a:lnTo>
                  <a:pt x="429149" y="315710"/>
                </a:lnTo>
                <a:lnTo>
                  <a:pt x="423246" y="324904"/>
                </a:lnTo>
                <a:lnTo>
                  <a:pt x="429557" y="334751"/>
                </a:lnTo>
                <a:lnTo>
                  <a:pt x="425395" y="334751"/>
                </a:lnTo>
                <a:lnTo>
                  <a:pt x="421179" y="328060"/>
                </a:lnTo>
                <a:close/>
                <a:moveTo>
                  <a:pt x="446979" y="328060"/>
                </a:moveTo>
                <a:lnTo>
                  <a:pt x="442763" y="334751"/>
                </a:lnTo>
                <a:lnTo>
                  <a:pt x="438601" y="334751"/>
                </a:lnTo>
                <a:lnTo>
                  <a:pt x="444912" y="324904"/>
                </a:lnTo>
                <a:lnTo>
                  <a:pt x="439009" y="315710"/>
                </a:lnTo>
                <a:lnTo>
                  <a:pt x="443171" y="315710"/>
                </a:lnTo>
                <a:lnTo>
                  <a:pt x="446979" y="321695"/>
                </a:lnTo>
                <a:lnTo>
                  <a:pt x="450787" y="315710"/>
                </a:lnTo>
                <a:lnTo>
                  <a:pt x="454949" y="315710"/>
                </a:lnTo>
                <a:lnTo>
                  <a:pt x="449046" y="324904"/>
                </a:lnTo>
                <a:lnTo>
                  <a:pt x="455357" y="334751"/>
                </a:lnTo>
                <a:lnTo>
                  <a:pt x="451195" y="334751"/>
                </a:lnTo>
                <a:lnTo>
                  <a:pt x="446979" y="328060"/>
                </a:lnTo>
                <a:close/>
                <a:moveTo>
                  <a:pt x="472779" y="328060"/>
                </a:moveTo>
                <a:lnTo>
                  <a:pt x="468563" y="334751"/>
                </a:lnTo>
                <a:lnTo>
                  <a:pt x="464401" y="334751"/>
                </a:lnTo>
                <a:lnTo>
                  <a:pt x="470712" y="324904"/>
                </a:lnTo>
                <a:lnTo>
                  <a:pt x="464809" y="315710"/>
                </a:lnTo>
                <a:lnTo>
                  <a:pt x="468971" y="315710"/>
                </a:lnTo>
                <a:lnTo>
                  <a:pt x="472779" y="321695"/>
                </a:lnTo>
                <a:lnTo>
                  <a:pt x="476587" y="315710"/>
                </a:lnTo>
                <a:lnTo>
                  <a:pt x="480749" y="315710"/>
                </a:lnTo>
                <a:lnTo>
                  <a:pt x="474846" y="324904"/>
                </a:lnTo>
                <a:lnTo>
                  <a:pt x="481157" y="334751"/>
                </a:lnTo>
                <a:lnTo>
                  <a:pt x="476995" y="334751"/>
                </a:lnTo>
                <a:lnTo>
                  <a:pt x="472779" y="328060"/>
                </a:lnTo>
                <a:close/>
                <a:moveTo>
                  <a:pt x="498579" y="328060"/>
                </a:moveTo>
                <a:lnTo>
                  <a:pt x="494363" y="334751"/>
                </a:lnTo>
                <a:lnTo>
                  <a:pt x="490201" y="334751"/>
                </a:lnTo>
                <a:lnTo>
                  <a:pt x="496512" y="324904"/>
                </a:lnTo>
                <a:lnTo>
                  <a:pt x="490609" y="315710"/>
                </a:lnTo>
                <a:lnTo>
                  <a:pt x="494771" y="315710"/>
                </a:lnTo>
                <a:lnTo>
                  <a:pt x="498579" y="321695"/>
                </a:lnTo>
                <a:lnTo>
                  <a:pt x="502387" y="315710"/>
                </a:lnTo>
                <a:lnTo>
                  <a:pt x="506549" y="315710"/>
                </a:lnTo>
                <a:lnTo>
                  <a:pt x="500646" y="324904"/>
                </a:lnTo>
                <a:lnTo>
                  <a:pt x="506957" y="334751"/>
                </a:lnTo>
                <a:lnTo>
                  <a:pt x="502795" y="334751"/>
                </a:lnTo>
                <a:lnTo>
                  <a:pt x="498579" y="328060"/>
                </a:lnTo>
                <a:close/>
                <a:moveTo>
                  <a:pt x="8378" y="356761"/>
                </a:moveTo>
                <a:lnTo>
                  <a:pt x="4162" y="363452"/>
                </a:lnTo>
                <a:lnTo>
                  <a:pt x="0" y="363452"/>
                </a:lnTo>
                <a:lnTo>
                  <a:pt x="6310" y="353605"/>
                </a:lnTo>
                <a:lnTo>
                  <a:pt x="408" y="344412"/>
                </a:lnTo>
                <a:lnTo>
                  <a:pt x="4570" y="344412"/>
                </a:lnTo>
                <a:lnTo>
                  <a:pt x="8378" y="350396"/>
                </a:lnTo>
                <a:lnTo>
                  <a:pt x="12186" y="344412"/>
                </a:lnTo>
                <a:lnTo>
                  <a:pt x="16347" y="344412"/>
                </a:lnTo>
                <a:lnTo>
                  <a:pt x="10445" y="353605"/>
                </a:lnTo>
                <a:lnTo>
                  <a:pt x="16755" y="363452"/>
                </a:lnTo>
                <a:lnTo>
                  <a:pt x="12594" y="363452"/>
                </a:lnTo>
                <a:lnTo>
                  <a:pt x="8378" y="356761"/>
                </a:lnTo>
                <a:close/>
                <a:moveTo>
                  <a:pt x="34178" y="356761"/>
                </a:moveTo>
                <a:lnTo>
                  <a:pt x="29962" y="363452"/>
                </a:lnTo>
                <a:lnTo>
                  <a:pt x="25800" y="363452"/>
                </a:lnTo>
                <a:lnTo>
                  <a:pt x="32110" y="353605"/>
                </a:lnTo>
                <a:lnTo>
                  <a:pt x="26208" y="344412"/>
                </a:lnTo>
                <a:lnTo>
                  <a:pt x="30370" y="344412"/>
                </a:lnTo>
                <a:lnTo>
                  <a:pt x="34178" y="350396"/>
                </a:lnTo>
                <a:lnTo>
                  <a:pt x="37986" y="344412"/>
                </a:lnTo>
                <a:lnTo>
                  <a:pt x="42147" y="344412"/>
                </a:lnTo>
                <a:lnTo>
                  <a:pt x="36245" y="353605"/>
                </a:lnTo>
                <a:lnTo>
                  <a:pt x="42555" y="363452"/>
                </a:lnTo>
                <a:lnTo>
                  <a:pt x="38394" y="363452"/>
                </a:lnTo>
                <a:lnTo>
                  <a:pt x="34178" y="356761"/>
                </a:lnTo>
                <a:close/>
                <a:moveTo>
                  <a:pt x="59978" y="356761"/>
                </a:moveTo>
                <a:lnTo>
                  <a:pt x="55762" y="363452"/>
                </a:lnTo>
                <a:lnTo>
                  <a:pt x="51600" y="363452"/>
                </a:lnTo>
                <a:lnTo>
                  <a:pt x="57911" y="353605"/>
                </a:lnTo>
                <a:lnTo>
                  <a:pt x="52008" y="344412"/>
                </a:lnTo>
                <a:lnTo>
                  <a:pt x="56170" y="344412"/>
                </a:lnTo>
                <a:lnTo>
                  <a:pt x="59978" y="350396"/>
                </a:lnTo>
                <a:lnTo>
                  <a:pt x="63786" y="344412"/>
                </a:lnTo>
                <a:lnTo>
                  <a:pt x="67948" y="344412"/>
                </a:lnTo>
                <a:lnTo>
                  <a:pt x="62045" y="353605"/>
                </a:lnTo>
                <a:lnTo>
                  <a:pt x="68356" y="363452"/>
                </a:lnTo>
                <a:lnTo>
                  <a:pt x="64194" y="363452"/>
                </a:lnTo>
                <a:lnTo>
                  <a:pt x="59978" y="356761"/>
                </a:lnTo>
                <a:close/>
                <a:moveTo>
                  <a:pt x="85778" y="356761"/>
                </a:moveTo>
                <a:lnTo>
                  <a:pt x="81562" y="363452"/>
                </a:lnTo>
                <a:lnTo>
                  <a:pt x="77400" y="363452"/>
                </a:lnTo>
                <a:lnTo>
                  <a:pt x="83711" y="353605"/>
                </a:lnTo>
                <a:lnTo>
                  <a:pt x="77808" y="344412"/>
                </a:lnTo>
                <a:lnTo>
                  <a:pt x="81970" y="344412"/>
                </a:lnTo>
                <a:lnTo>
                  <a:pt x="85778" y="350396"/>
                </a:lnTo>
                <a:lnTo>
                  <a:pt x="89586" y="344412"/>
                </a:lnTo>
                <a:lnTo>
                  <a:pt x="93748" y="344412"/>
                </a:lnTo>
                <a:lnTo>
                  <a:pt x="87845" y="353605"/>
                </a:lnTo>
                <a:lnTo>
                  <a:pt x="94156" y="363452"/>
                </a:lnTo>
                <a:lnTo>
                  <a:pt x="89994" y="363452"/>
                </a:lnTo>
                <a:lnTo>
                  <a:pt x="85778" y="356761"/>
                </a:lnTo>
                <a:close/>
                <a:moveTo>
                  <a:pt x="111578" y="356761"/>
                </a:moveTo>
                <a:lnTo>
                  <a:pt x="107362" y="363452"/>
                </a:lnTo>
                <a:lnTo>
                  <a:pt x="103200" y="363452"/>
                </a:lnTo>
                <a:lnTo>
                  <a:pt x="109511" y="353605"/>
                </a:lnTo>
                <a:lnTo>
                  <a:pt x="103608" y="344412"/>
                </a:lnTo>
                <a:lnTo>
                  <a:pt x="107770" y="344412"/>
                </a:lnTo>
                <a:lnTo>
                  <a:pt x="111578" y="350396"/>
                </a:lnTo>
                <a:lnTo>
                  <a:pt x="115386" y="344412"/>
                </a:lnTo>
                <a:lnTo>
                  <a:pt x="119548" y="344412"/>
                </a:lnTo>
                <a:lnTo>
                  <a:pt x="113645" y="353605"/>
                </a:lnTo>
                <a:lnTo>
                  <a:pt x="119956" y="363452"/>
                </a:lnTo>
                <a:lnTo>
                  <a:pt x="115794" y="363452"/>
                </a:lnTo>
                <a:lnTo>
                  <a:pt x="111578" y="356761"/>
                </a:lnTo>
                <a:close/>
                <a:moveTo>
                  <a:pt x="137378" y="356761"/>
                </a:moveTo>
                <a:lnTo>
                  <a:pt x="133162" y="363452"/>
                </a:lnTo>
                <a:lnTo>
                  <a:pt x="129000" y="363452"/>
                </a:lnTo>
                <a:lnTo>
                  <a:pt x="135311" y="353605"/>
                </a:lnTo>
                <a:lnTo>
                  <a:pt x="129408" y="344412"/>
                </a:lnTo>
                <a:lnTo>
                  <a:pt x="133570" y="344412"/>
                </a:lnTo>
                <a:lnTo>
                  <a:pt x="137378" y="350396"/>
                </a:lnTo>
                <a:lnTo>
                  <a:pt x="141186" y="344412"/>
                </a:lnTo>
                <a:lnTo>
                  <a:pt x="145348" y="344412"/>
                </a:lnTo>
                <a:lnTo>
                  <a:pt x="139445" y="353605"/>
                </a:lnTo>
                <a:lnTo>
                  <a:pt x="145756" y="363452"/>
                </a:lnTo>
                <a:lnTo>
                  <a:pt x="141594" y="363452"/>
                </a:lnTo>
                <a:lnTo>
                  <a:pt x="137378" y="356761"/>
                </a:lnTo>
                <a:close/>
                <a:moveTo>
                  <a:pt x="163178" y="356761"/>
                </a:moveTo>
                <a:lnTo>
                  <a:pt x="158962" y="363452"/>
                </a:lnTo>
                <a:lnTo>
                  <a:pt x="154800" y="363452"/>
                </a:lnTo>
                <a:lnTo>
                  <a:pt x="161111" y="353605"/>
                </a:lnTo>
                <a:lnTo>
                  <a:pt x="155208" y="344412"/>
                </a:lnTo>
                <a:lnTo>
                  <a:pt x="159370" y="344412"/>
                </a:lnTo>
                <a:lnTo>
                  <a:pt x="163178" y="350396"/>
                </a:lnTo>
                <a:lnTo>
                  <a:pt x="166986" y="344412"/>
                </a:lnTo>
                <a:lnTo>
                  <a:pt x="171148" y="344412"/>
                </a:lnTo>
                <a:lnTo>
                  <a:pt x="165245" y="353605"/>
                </a:lnTo>
                <a:lnTo>
                  <a:pt x="171556" y="363452"/>
                </a:lnTo>
                <a:lnTo>
                  <a:pt x="167394" y="363452"/>
                </a:lnTo>
                <a:lnTo>
                  <a:pt x="163178" y="356761"/>
                </a:lnTo>
                <a:close/>
                <a:moveTo>
                  <a:pt x="188978" y="356761"/>
                </a:moveTo>
                <a:lnTo>
                  <a:pt x="184762" y="363452"/>
                </a:lnTo>
                <a:lnTo>
                  <a:pt x="180601" y="363452"/>
                </a:lnTo>
                <a:lnTo>
                  <a:pt x="186911" y="353605"/>
                </a:lnTo>
                <a:lnTo>
                  <a:pt x="181009" y="344412"/>
                </a:lnTo>
                <a:lnTo>
                  <a:pt x="185170" y="344412"/>
                </a:lnTo>
                <a:lnTo>
                  <a:pt x="188978" y="350396"/>
                </a:lnTo>
                <a:lnTo>
                  <a:pt x="192786" y="344412"/>
                </a:lnTo>
                <a:lnTo>
                  <a:pt x="196948" y="344412"/>
                </a:lnTo>
                <a:lnTo>
                  <a:pt x="191045" y="353605"/>
                </a:lnTo>
                <a:lnTo>
                  <a:pt x="197356" y="363452"/>
                </a:lnTo>
                <a:lnTo>
                  <a:pt x="193194" y="363452"/>
                </a:lnTo>
                <a:lnTo>
                  <a:pt x="188978" y="356761"/>
                </a:lnTo>
                <a:close/>
                <a:moveTo>
                  <a:pt x="214778" y="356761"/>
                </a:moveTo>
                <a:lnTo>
                  <a:pt x="210562" y="363452"/>
                </a:lnTo>
                <a:lnTo>
                  <a:pt x="206401" y="363452"/>
                </a:lnTo>
                <a:lnTo>
                  <a:pt x="212711" y="353605"/>
                </a:lnTo>
                <a:lnTo>
                  <a:pt x="206809" y="344412"/>
                </a:lnTo>
                <a:lnTo>
                  <a:pt x="210970" y="344412"/>
                </a:lnTo>
                <a:lnTo>
                  <a:pt x="214778" y="350396"/>
                </a:lnTo>
                <a:lnTo>
                  <a:pt x="218586" y="344412"/>
                </a:lnTo>
                <a:lnTo>
                  <a:pt x="222748" y="344412"/>
                </a:lnTo>
                <a:lnTo>
                  <a:pt x="216846" y="353605"/>
                </a:lnTo>
                <a:lnTo>
                  <a:pt x="223156" y="363452"/>
                </a:lnTo>
                <a:lnTo>
                  <a:pt x="218994" y="363452"/>
                </a:lnTo>
                <a:lnTo>
                  <a:pt x="214778" y="356761"/>
                </a:lnTo>
                <a:close/>
                <a:moveTo>
                  <a:pt x="240578" y="356761"/>
                </a:moveTo>
                <a:lnTo>
                  <a:pt x="236362" y="363452"/>
                </a:lnTo>
                <a:lnTo>
                  <a:pt x="232201" y="363452"/>
                </a:lnTo>
                <a:lnTo>
                  <a:pt x="238511" y="353605"/>
                </a:lnTo>
                <a:lnTo>
                  <a:pt x="232609" y="344412"/>
                </a:lnTo>
                <a:lnTo>
                  <a:pt x="236770" y="344412"/>
                </a:lnTo>
                <a:lnTo>
                  <a:pt x="240578" y="350396"/>
                </a:lnTo>
                <a:lnTo>
                  <a:pt x="244386" y="344412"/>
                </a:lnTo>
                <a:lnTo>
                  <a:pt x="248548" y="344412"/>
                </a:lnTo>
                <a:lnTo>
                  <a:pt x="242646" y="353605"/>
                </a:lnTo>
                <a:lnTo>
                  <a:pt x="248956" y="363452"/>
                </a:lnTo>
                <a:lnTo>
                  <a:pt x="244794" y="363452"/>
                </a:lnTo>
                <a:lnTo>
                  <a:pt x="240578" y="356761"/>
                </a:lnTo>
                <a:close/>
                <a:moveTo>
                  <a:pt x="266378" y="356761"/>
                </a:moveTo>
                <a:lnTo>
                  <a:pt x="262162" y="363452"/>
                </a:lnTo>
                <a:lnTo>
                  <a:pt x="258001" y="363452"/>
                </a:lnTo>
                <a:lnTo>
                  <a:pt x="264311" y="353605"/>
                </a:lnTo>
                <a:lnTo>
                  <a:pt x="258409" y="344412"/>
                </a:lnTo>
                <a:lnTo>
                  <a:pt x="262570" y="344412"/>
                </a:lnTo>
                <a:lnTo>
                  <a:pt x="266378" y="350396"/>
                </a:lnTo>
                <a:lnTo>
                  <a:pt x="270187" y="344412"/>
                </a:lnTo>
                <a:lnTo>
                  <a:pt x="274348" y="344412"/>
                </a:lnTo>
                <a:lnTo>
                  <a:pt x="268446" y="353605"/>
                </a:lnTo>
                <a:lnTo>
                  <a:pt x="274756" y="363452"/>
                </a:lnTo>
                <a:lnTo>
                  <a:pt x="270595" y="363452"/>
                </a:lnTo>
                <a:lnTo>
                  <a:pt x="266378" y="356761"/>
                </a:lnTo>
                <a:close/>
                <a:moveTo>
                  <a:pt x="292179" y="356761"/>
                </a:moveTo>
                <a:lnTo>
                  <a:pt x="287962" y="363452"/>
                </a:lnTo>
                <a:lnTo>
                  <a:pt x="283801" y="363452"/>
                </a:lnTo>
                <a:lnTo>
                  <a:pt x="290111" y="353605"/>
                </a:lnTo>
                <a:lnTo>
                  <a:pt x="284209" y="344412"/>
                </a:lnTo>
                <a:lnTo>
                  <a:pt x="288370" y="344412"/>
                </a:lnTo>
                <a:lnTo>
                  <a:pt x="292179" y="350396"/>
                </a:lnTo>
                <a:lnTo>
                  <a:pt x="295987" y="344412"/>
                </a:lnTo>
                <a:lnTo>
                  <a:pt x="300148" y="344412"/>
                </a:lnTo>
                <a:lnTo>
                  <a:pt x="294246" y="353605"/>
                </a:lnTo>
                <a:lnTo>
                  <a:pt x="300556" y="363452"/>
                </a:lnTo>
                <a:lnTo>
                  <a:pt x="296395" y="363452"/>
                </a:lnTo>
                <a:lnTo>
                  <a:pt x="292179" y="356761"/>
                </a:lnTo>
                <a:close/>
                <a:moveTo>
                  <a:pt x="317979" y="356761"/>
                </a:moveTo>
                <a:lnTo>
                  <a:pt x="313762" y="363452"/>
                </a:lnTo>
                <a:lnTo>
                  <a:pt x="309601" y="363452"/>
                </a:lnTo>
                <a:lnTo>
                  <a:pt x="315911" y="353605"/>
                </a:lnTo>
                <a:lnTo>
                  <a:pt x="310009" y="344412"/>
                </a:lnTo>
                <a:lnTo>
                  <a:pt x="314170" y="344412"/>
                </a:lnTo>
                <a:lnTo>
                  <a:pt x="317979" y="350396"/>
                </a:lnTo>
                <a:lnTo>
                  <a:pt x="321787" y="344412"/>
                </a:lnTo>
                <a:lnTo>
                  <a:pt x="325948" y="344412"/>
                </a:lnTo>
                <a:lnTo>
                  <a:pt x="320046" y="353605"/>
                </a:lnTo>
                <a:lnTo>
                  <a:pt x="326356" y="363452"/>
                </a:lnTo>
                <a:lnTo>
                  <a:pt x="322195" y="363452"/>
                </a:lnTo>
                <a:lnTo>
                  <a:pt x="317979" y="356761"/>
                </a:lnTo>
                <a:close/>
                <a:moveTo>
                  <a:pt x="343779" y="356761"/>
                </a:moveTo>
                <a:lnTo>
                  <a:pt x="339563" y="363452"/>
                </a:lnTo>
                <a:lnTo>
                  <a:pt x="335401" y="363452"/>
                </a:lnTo>
                <a:lnTo>
                  <a:pt x="341711" y="353605"/>
                </a:lnTo>
                <a:lnTo>
                  <a:pt x="335809" y="344412"/>
                </a:lnTo>
                <a:lnTo>
                  <a:pt x="339971" y="344412"/>
                </a:lnTo>
                <a:lnTo>
                  <a:pt x="343779" y="350396"/>
                </a:lnTo>
                <a:lnTo>
                  <a:pt x="347587" y="344412"/>
                </a:lnTo>
                <a:lnTo>
                  <a:pt x="351748" y="344412"/>
                </a:lnTo>
                <a:lnTo>
                  <a:pt x="345846" y="353605"/>
                </a:lnTo>
                <a:lnTo>
                  <a:pt x="352156" y="363452"/>
                </a:lnTo>
                <a:lnTo>
                  <a:pt x="347995" y="363452"/>
                </a:lnTo>
                <a:lnTo>
                  <a:pt x="343779" y="356761"/>
                </a:lnTo>
                <a:close/>
                <a:moveTo>
                  <a:pt x="369579" y="356761"/>
                </a:moveTo>
                <a:lnTo>
                  <a:pt x="365363" y="363452"/>
                </a:lnTo>
                <a:lnTo>
                  <a:pt x="361201" y="363452"/>
                </a:lnTo>
                <a:lnTo>
                  <a:pt x="367511" y="353605"/>
                </a:lnTo>
                <a:lnTo>
                  <a:pt x="361609" y="344412"/>
                </a:lnTo>
                <a:lnTo>
                  <a:pt x="365771" y="344412"/>
                </a:lnTo>
                <a:lnTo>
                  <a:pt x="369579" y="350396"/>
                </a:lnTo>
                <a:lnTo>
                  <a:pt x="373387" y="344412"/>
                </a:lnTo>
                <a:lnTo>
                  <a:pt x="377548" y="344412"/>
                </a:lnTo>
                <a:lnTo>
                  <a:pt x="371646" y="353605"/>
                </a:lnTo>
                <a:lnTo>
                  <a:pt x="377956" y="363452"/>
                </a:lnTo>
                <a:lnTo>
                  <a:pt x="373795" y="363452"/>
                </a:lnTo>
                <a:lnTo>
                  <a:pt x="369579" y="356761"/>
                </a:lnTo>
                <a:close/>
                <a:moveTo>
                  <a:pt x="395379" y="356761"/>
                </a:moveTo>
                <a:lnTo>
                  <a:pt x="391163" y="363452"/>
                </a:lnTo>
                <a:lnTo>
                  <a:pt x="387001" y="363452"/>
                </a:lnTo>
                <a:lnTo>
                  <a:pt x="393312" y="353605"/>
                </a:lnTo>
                <a:lnTo>
                  <a:pt x="387409" y="344412"/>
                </a:lnTo>
                <a:lnTo>
                  <a:pt x="391571" y="344412"/>
                </a:lnTo>
                <a:lnTo>
                  <a:pt x="395379" y="350396"/>
                </a:lnTo>
                <a:lnTo>
                  <a:pt x="399187" y="344412"/>
                </a:lnTo>
                <a:lnTo>
                  <a:pt x="403348" y="344412"/>
                </a:lnTo>
                <a:lnTo>
                  <a:pt x="397446" y="353605"/>
                </a:lnTo>
                <a:lnTo>
                  <a:pt x="403756" y="363452"/>
                </a:lnTo>
                <a:lnTo>
                  <a:pt x="399595" y="363452"/>
                </a:lnTo>
                <a:lnTo>
                  <a:pt x="395379" y="356761"/>
                </a:lnTo>
                <a:close/>
                <a:moveTo>
                  <a:pt x="421179" y="356761"/>
                </a:moveTo>
                <a:lnTo>
                  <a:pt x="416963" y="363452"/>
                </a:lnTo>
                <a:lnTo>
                  <a:pt x="412801" y="363452"/>
                </a:lnTo>
                <a:lnTo>
                  <a:pt x="419112" y="353605"/>
                </a:lnTo>
                <a:lnTo>
                  <a:pt x="413209" y="344412"/>
                </a:lnTo>
                <a:lnTo>
                  <a:pt x="417371" y="344412"/>
                </a:lnTo>
                <a:lnTo>
                  <a:pt x="421179" y="350396"/>
                </a:lnTo>
                <a:lnTo>
                  <a:pt x="424987" y="344412"/>
                </a:lnTo>
                <a:lnTo>
                  <a:pt x="429149" y="344412"/>
                </a:lnTo>
                <a:lnTo>
                  <a:pt x="423246" y="353605"/>
                </a:lnTo>
                <a:lnTo>
                  <a:pt x="429557" y="363452"/>
                </a:lnTo>
                <a:lnTo>
                  <a:pt x="425395" y="363452"/>
                </a:lnTo>
                <a:lnTo>
                  <a:pt x="421179" y="356761"/>
                </a:lnTo>
                <a:close/>
                <a:moveTo>
                  <a:pt x="446979" y="356761"/>
                </a:moveTo>
                <a:lnTo>
                  <a:pt x="442763" y="363452"/>
                </a:lnTo>
                <a:lnTo>
                  <a:pt x="438601" y="363452"/>
                </a:lnTo>
                <a:lnTo>
                  <a:pt x="444912" y="353605"/>
                </a:lnTo>
                <a:lnTo>
                  <a:pt x="439009" y="344412"/>
                </a:lnTo>
                <a:lnTo>
                  <a:pt x="443171" y="344412"/>
                </a:lnTo>
                <a:lnTo>
                  <a:pt x="446979" y="350396"/>
                </a:lnTo>
                <a:lnTo>
                  <a:pt x="450787" y="344412"/>
                </a:lnTo>
                <a:lnTo>
                  <a:pt x="454949" y="344412"/>
                </a:lnTo>
                <a:lnTo>
                  <a:pt x="449046" y="353605"/>
                </a:lnTo>
                <a:lnTo>
                  <a:pt x="455357" y="363452"/>
                </a:lnTo>
                <a:lnTo>
                  <a:pt x="451195" y="363452"/>
                </a:lnTo>
                <a:lnTo>
                  <a:pt x="446979" y="356761"/>
                </a:lnTo>
                <a:close/>
                <a:moveTo>
                  <a:pt x="472779" y="356761"/>
                </a:moveTo>
                <a:lnTo>
                  <a:pt x="468563" y="363452"/>
                </a:lnTo>
                <a:lnTo>
                  <a:pt x="464401" y="363452"/>
                </a:lnTo>
                <a:lnTo>
                  <a:pt x="470712" y="353605"/>
                </a:lnTo>
                <a:lnTo>
                  <a:pt x="464809" y="344412"/>
                </a:lnTo>
                <a:lnTo>
                  <a:pt x="468971" y="344412"/>
                </a:lnTo>
                <a:lnTo>
                  <a:pt x="472779" y="350396"/>
                </a:lnTo>
                <a:lnTo>
                  <a:pt x="476587" y="344412"/>
                </a:lnTo>
                <a:lnTo>
                  <a:pt x="480749" y="344412"/>
                </a:lnTo>
                <a:lnTo>
                  <a:pt x="474846" y="353605"/>
                </a:lnTo>
                <a:lnTo>
                  <a:pt x="481157" y="363452"/>
                </a:lnTo>
                <a:lnTo>
                  <a:pt x="476995" y="363452"/>
                </a:lnTo>
                <a:lnTo>
                  <a:pt x="472779" y="356761"/>
                </a:lnTo>
                <a:close/>
                <a:moveTo>
                  <a:pt x="498579" y="356761"/>
                </a:moveTo>
                <a:lnTo>
                  <a:pt x="494363" y="363452"/>
                </a:lnTo>
                <a:lnTo>
                  <a:pt x="490201" y="363452"/>
                </a:lnTo>
                <a:lnTo>
                  <a:pt x="496512" y="353605"/>
                </a:lnTo>
                <a:lnTo>
                  <a:pt x="490609" y="344412"/>
                </a:lnTo>
                <a:lnTo>
                  <a:pt x="494771" y="344412"/>
                </a:lnTo>
                <a:lnTo>
                  <a:pt x="498579" y="350396"/>
                </a:lnTo>
                <a:lnTo>
                  <a:pt x="502387" y="344412"/>
                </a:lnTo>
                <a:lnTo>
                  <a:pt x="506549" y="344412"/>
                </a:lnTo>
                <a:lnTo>
                  <a:pt x="500646" y="353605"/>
                </a:lnTo>
                <a:lnTo>
                  <a:pt x="506957" y="363452"/>
                </a:lnTo>
                <a:lnTo>
                  <a:pt x="502795" y="363452"/>
                </a:lnTo>
                <a:lnTo>
                  <a:pt x="498579" y="356761"/>
                </a:lnTo>
                <a:close/>
                <a:moveTo>
                  <a:pt x="8378" y="385462"/>
                </a:moveTo>
                <a:lnTo>
                  <a:pt x="4162" y="392153"/>
                </a:lnTo>
                <a:lnTo>
                  <a:pt x="0" y="392153"/>
                </a:lnTo>
                <a:lnTo>
                  <a:pt x="6310" y="382306"/>
                </a:lnTo>
                <a:lnTo>
                  <a:pt x="408" y="373112"/>
                </a:lnTo>
                <a:lnTo>
                  <a:pt x="4570" y="373112"/>
                </a:lnTo>
                <a:lnTo>
                  <a:pt x="8378" y="379097"/>
                </a:lnTo>
                <a:lnTo>
                  <a:pt x="12186" y="373112"/>
                </a:lnTo>
                <a:lnTo>
                  <a:pt x="16347" y="373112"/>
                </a:lnTo>
                <a:lnTo>
                  <a:pt x="10445" y="382306"/>
                </a:lnTo>
                <a:lnTo>
                  <a:pt x="16755" y="392153"/>
                </a:lnTo>
                <a:lnTo>
                  <a:pt x="12594" y="392153"/>
                </a:lnTo>
                <a:lnTo>
                  <a:pt x="8378" y="385462"/>
                </a:lnTo>
                <a:close/>
                <a:moveTo>
                  <a:pt x="34178" y="385462"/>
                </a:moveTo>
                <a:lnTo>
                  <a:pt x="29962" y="392153"/>
                </a:lnTo>
                <a:lnTo>
                  <a:pt x="25800" y="392153"/>
                </a:lnTo>
                <a:lnTo>
                  <a:pt x="32110" y="382306"/>
                </a:lnTo>
                <a:lnTo>
                  <a:pt x="26208" y="373112"/>
                </a:lnTo>
                <a:lnTo>
                  <a:pt x="30370" y="373112"/>
                </a:lnTo>
                <a:lnTo>
                  <a:pt x="34178" y="379097"/>
                </a:lnTo>
                <a:lnTo>
                  <a:pt x="37986" y="373112"/>
                </a:lnTo>
                <a:lnTo>
                  <a:pt x="42147" y="373112"/>
                </a:lnTo>
                <a:lnTo>
                  <a:pt x="36245" y="382306"/>
                </a:lnTo>
                <a:lnTo>
                  <a:pt x="42555" y="392153"/>
                </a:lnTo>
                <a:lnTo>
                  <a:pt x="38394" y="392153"/>
                </a:lnTo>
                <a:lnTo>
                  <a:pt x="34178" y="385462"/>
                </a:lnTo>
                <a:close/>
                <a:moveTo>
                  <a:pt x="59978" y="385462"/>
                </a:moveTo>
                <a:lnTo>
                  <a:pt x="55762" y="392153"/>
                </a:lnTo>
                <a:lnTo>
                  <a:pt x="51600" y="392153"/>
                </a:lnTo>
                <a:lnTo>
                  <a:pt x="57911" y="382306"/>
                </a:lnTo>
                <a:lnTo>
                  <a:pt x="52008" y="373112"/>
                </a:lnTo>
                <a:lnTo>
                  <a:pt x="56170" y="373112"/>
                </a:lnTo>
                <a:lnTo>
                  <a:pt x="59978" y="379097"/>
                </a:lnTo>
                <a:lnTo>
                  <a:pt x="63786" y="373112"/>
                </a:lnTo>
                <a:lnTo>
                  <a:pt x="67948" y="373112"/>
                </a:lnTo>
                <a:lnTo>
                  <a:pt x="62045" y="382306"/>
                </a:lnTo>
                <a:lnTo>
                  <a:pt x="68356" y="392153"/>
                </a:lnTo>
                <a:lnTo>
                  <a:pt x="64194" y="392153"/>
                </a:lnTo>
                <a:lnTo>
                  <a:pt x="59978" y="385462"/>
                </a:lnTo>
                <a:close/>
                <a:moveTo>
                  <a:pt x="85778" y="385462"/>
                </a:moveTo>
                <a:lnTo>
                  <a:pt x="81562" y="392153"/>
                </a:lnTo>
                <a:lnTo>
                  <a:pt x="77400" y="392153"/>
                </a:lnTo>
                <a:lnTo>
                  <a:pt x="83711" y="382306"/>
                </a:lnTo>
                <a:lnTo>
                  <a:pt x="77808" y="373112"/>
                </a:lnTo>
                <a:lnTo>
                  <a:pt x="81970" y="373112"/>
                </a:lnTo>
                <a:lnTo>
                  <a:pt x="85778" y="379097"/>
                </a:lnTo>
                <a:lnTo>
                  <a:pt x="89586" y="373112"/>
                </a:lnTo>
                <a:lnTo>
                  <a:pt x="93748" y="373112"/>
                </a:lnTo>
                <a:lnTo>
                  <a:pt x="87845" y="382306"/>
                </a:lnTo>
                <a:lnTo>
                  <a:pt x="94156" y="392153"/>
                </a:lnTo>
                <a:lnTo>
                  <a:pt x="89994" y="392153"/>
                </a:lnTo>
                <a:lnTo>
                  <a:pt x="85778" y="385462"/>
                </a:lnTo>
                <a:close/>
                <a:moveTo>
                  <a:pt x="111578" y="385462"/>
                </a:moveTo>
                <a:lnTo>
                  <a:pt x="107362" y="392153"/>
                </a:lnTo>
                <a:lnTo>
                  <a:pt x="103200" y="392153"/>
                </a:lnTo>
                <a:lnTo>
                  <a:pt x="109511" y="382306"/>
                </a:lnTo>
                <a:lnTo>
                  <a:pt x="103608" y="373112"/>
                </a:lnTo>
                <a:lnTo>
                  <a:pt x="107770" y="373112"/>
                </a:lnTo>
                <a:lnTo>
                  <a:pt x="111578" y="379097"/>
                </a:lnTo>
                <a:lnTo>
                  <a:pt x="115386" y="373112"/>
                </a:lnTo>
                <a:lnTo>
                  <a:pt x="119548" y="373112"/>
                </a:lnTo>
                <a:lnTo>
                  <a:pt x="113645" y="382306"/>
                </a:lnTo>
                <a:lnTo>
                  <a:pt x="119956" y="392153"/>
                </a:lnTo>
                <a:lnTo>
                  <a:pt x="115794" y="392153"/>
                </a:lnTo>
                <a:lnTo>
                  <a:pt x="111578" y="385462"/>
                </a:lnTo>
                <a:close/>
                <a:moveTo>
                  <a:pt x="137378" y="385462"/>
                </a:moveTo>
                <a:lnTo>
                  <a:pt x="133162" y="392153"/>
                </a:lnTo>
                <a:lnTo>
                  <a:pt x="129000" y="392153"/>
                </a:lnTo>
                <a:lnTo>
                  <a:pt x="135311" y="382306"/>
                </a:lnTo>
                <a:lnTo>
                  <a:pt x="129408" y="373112"/>
                </a:lnTo>
                <a:lnTo>
                  <a:pt x="133570" y="373112"/>
                </a:lnTo>
                <a:lnTo>
                  <a:pt x="137378" y="379097"/>
                </a:lnTo>
                <a:lnTo>
                  <a:pt x="141186" y="373112"/>
                </a:lnTo>
                <a:lnTo>
                  <a:pt x="145348" y="373112"/>
                </a:lnTo>
                <a:lnTo>
                  <a:pt x="139445" y="382306"/>
                </a:lnTo>
                <a:lnTo>
                  <a:pt x="145756" y="392153"/>
                </a:lnTo>
                <a:lnTo>
                  <a:pt x="141594" y="392153"/>
                </a:lnTo>
                <a:lnTo>
                  <a:pt x="137378" y="385462"/>
                </a:lnTo>
                <a:close/>
                <a:moveTo>
                  <a:pt x="163178" y="385462"/>
                </a:moveTo>
                <a:lnTo>
                  <a:pt x="158962" y="392153"/>
                </a:lnTo>
                <a:lnTo>
                  <a:pt x="154800" y="392153"/>
                </a:lnTo>
                <a:lnTo>
                  <a:pt x="161111" y="382306"/>
                </a:lnTo>
                <a:lnTo>
                  <a:pt x="155208" y="373112"/>
                </a:lnTo>
                <a:lnTo>
                  <a:pt x="159370" y="373112"/>
                </a:lnTo>
                <a:lnTo>
                  <a:pt x="163178" y="379097"/>
                </a:lnTo>
                <a:lnTo>
                  <a:pt x="166986" y="373112"/>
                </a:lnTo>
                <a:lnTo>
                  <a:pt x="171148" y="373112"/>
                </a:lnTo>
                <a:lnTo>
                  <a:pt x="165245" y="382306"/>
                </a:lnTo>
                <a:lnTo>
                  <a:pt x="171556" y="392153"/>
                </a:lnTo>
                <a:lnTo>
                  <a:pt x="167394" y="392153"/>
                </a:lnTo>
                <a:lnTo>
                  <a:pt x="163178" y="385462"/>
                </a:lnTo>
                <a:close/>
                <a:moveTo>
                  <a:pt x="188978" y="385462"/>
                </a:moveTo>
                <a:lnTo>
                  <a:pt x="184762" y="392153"/>
                </a:lnTo>
                <a:lnTo>
                  <a:pt x="180601" y="392153"/>
                </a:lnTo>
                <a:lnTo>
                  <a:pt x="186911" y="382306"/>
                </a:lnTo>
                <a:lnTo>
                  <a:pt x="181009" y="373112"/>
                </a:lnTo>
                <a:lnTo>
                  <a:pt x="185170" y="373112"/>
                </a:lnTo>
                <a:lnTo>
                  <a:pt x="188978" y="379097"/>
                </a:lnTo>
                <a:lnTo>
                  <a:pt x="192786" y="373112"/>
                </a:lnTo>
                <a:lnTo>
                  <a:pt x="196948" y="373112"/>
                </a:lnTo>
                <a:lnTo>
                  <a:pt x="191045" y="382306"/>
                </a:lnTo>
                <a:lnTo>
                  <a:pt x="197356" y="392153"/>
                </a:lnTo>
                <a:lnTo>
                  <a:pt x="193194" y="392153"/>
                </a:lnTo>
                <a:lnTo>
                  <a:pt x="188978" y="385462"/>
                </a:lnTo>
                <a:close/>
                <a:moveTo>
                  <a:pt x="214778" y="385462"/>
                </a:moveTo>
                <a:lnTo>
                  <a:pt x="210562" y="392153"/>
                </a:lnTo>
                <a:lnTo>
                  <a:pt x="206401" y="392153"/>
                </a:lnTo>
                <a:lnTo>
                  <a:pt x="212711" y="382306"/>
                </a:lnTo>
                <a:lnTo>
                  <a:pt x="206809" y="373112"/>
                </a:lnTo>
                <a:lnTo>
                  <a:pt x="210970" y="373112"/>
                </a:lnTo>
                <a:lnTo>
                  <a:pt x="214778" y="379097"/>
                </a:lnTo>
                <a:lnTo>
                  <a:pt x="218586" y="373112"/>
                </a:lnTo>
                <a:lnTo>
                  <a:pt x="222748" y="373112"/>
                </a:lnTo>
                <a:lnTo>
                  <a:pt x="216846" y="382306"/>
                </a:lnTo>
                <a:lnTo>
                  <a:pt x="223156" y="392153"/>
                </a:lnTo>
                <a:lnTo>
                  <a:pt x="218994" y="392153"/>
                </a:lnTo>
                <a:lnTo>
                  <a:pt x="214778" y="385462"/>
                </a:lnTo>
                <a:close/>
                <a:moveTo>
                  <a:pt x="240578" y="385462"/>
                </a:moveTo>
                <a:lnTo>
                  <a:pt x="236362" y="392153"/>
                </a:lnTo>
                <a:lnTo>
                  <a:pt x="232201" y="392153"/>
                </a:lnTo>
                <a:lnTo>
                  <a:pt x="238511" y="382306"/>
                </a:lnTo>
                <a:lnTo>
                  <a:pt x="232609" y="373112"/>
                </a:lnTo>
                <a:lnTo>
                  <a:pt x="236770" y="373112"/>
                </a:lnTo>
                <a:lnTo>
                  <a:pt x="240578" y="379097"/>
                </a:lnTo>
                <a:lnTo>
                  <a:pt x="244386" y="373112"/>
                </a:lnTo>
                <a:lnTo>
                  <a:pt x="248548" y="373112"/>
                </a:lnTo>
                <a:lnTo>
                  <a:pt x="242646" y="382306"/>
                </a:lnTo>
                <a:lnTo>
                  <a:pt x="248956" y="392153"/>
                </a:lnTo>
                <a:lnTo>
                  <a:pt x="244794" y="392153"/>
                </a:lnTo>
                <a:lnTo>
                  <a:pt x="240578" y="385462"/>
                </a:lnTo>
                <a:close/>
                <a:moveTo>
                  <a:pt x="266378" y="385462"/>
                </a:moveTo>
                <a:lnTo>
                  <a:pt x="262162" y="392153"/>
                </a:lnTo>
                <a:lnTo>
                  <a:pt x="258001" y="392153"/>
                </a:lnTo>
                <a:lnTo>
                  <a:pt x="264311" y="382306"/>
                </a:lnTo>
                <a:lnTo>
                  <a:pt x="258409" y="373112"/>
                </a:lnTo>
                <a:lnTo>
                  <a:pt x="262570" y="373112"/>
                </a:lnTo>
                <a:lnTo>
                  <a:pt x="266378" y="379097"/>
                </a:lnTo>
                <a:lnTo>
                  <a:pt x="270187" y="373112"/>
                </a:lnTo>
                <a:lnTo>
                  <a:pt x="274348" y="373112"/>
                </a:lnTo>
                <a:lnTo>
                  <a:pt x="268446" y="382306"/>
                </a:lnTo>
                <a:lnTo>
                  <a:pt x="274756" y="392153"/>
                </a:lnTo>
                <a:lnTo>
                  <a:pt x="270595" y="392153"/>
                </a:lnTo>
                <a:lnTo>
                  <a:pt x="266378" y="385462"/>
                </a:lnTo>
                <a:close/>
                <a:moveTo>
                  <a:pt x="292179" y="385462"/>
                </a:moveTo>
                <a:lnTo>
                  <a:pt x="287962" y="392153"/>
                </a:lnTo>
                <a:lnTo>
                  <a:pt x="283801" y="392153"/>
                </a:lnTo>
                <a:lnTo>
                  <a:pt x="290111" y="382306"/>
                </a:lnTo>
                <a:lnTo>
                  <a:pt x="284209" y="373112"/>
                </a:lnTo>
                <a:lnTo>
                  <a:pt x="288370" y="373112"/>
                </a:lnTo>
                <a:lnTo>
                  <a:pt x="292179" y="379097"/>
                </a:lnTo>
                <a:lnTo>
                  <a:pt x="295987" y="373112"/>
                </a:lnTo>
                <a:lnTo>
                  <a:pt x="300148" y="373112"/>
                </a:lnTo>
                <a:lnTo>
                  <a:pt x="294246" y="382306"/>
                </a:lnTo>
                <a:lnTo>
                  <a:pt x="300556" y="392153"/>
                </a:lnTo>
                <a:lnTo>
                  <a:pt x="296395" y="392153"/>
                </a:lnTo>
                <a:lnTo>
                  <a:pt x="292179" y="385462"/>
                </a:lnTo>
                <a:close/>
                <a:moveTo>
                  <a:pt x="317979" y="385462"/>
                </a:moveTo>
                <a:lnTo>
                  <a:pt x="313762" y="392153"/>
                </a:lnTo>
                <a:lnTo>
                  <a:pt x="309601" y="392153"/>
                </a:lnTo>
                <a:lnTo>
                  <a:pt x="315911" y="382306"/>
                </a:lnTo>
                <a:lnTo>
                  <a:pt x="310009" y="373112"/>
                </a:lnTo>
                <a:lnTo>
                  <a:pt x="314170" y="373112"/>
                </a:lnTo>
                <a:lnTo>
                  <a:pt x="317979" y="379097"/>
                </a:lnTo>
                <a:lnTo>
                  <a:pt x="321787" y="373112"/>
                </a:lnTo>
                <a:lnTo>
                  <a:pt x="325948" y="373112"/>
                </a:lnTo>
                <a:lnTo>
                  <a:pt x="320046" y="382306"/>
                </a:lnTo>
                <a:lnTo>
                  <a:pt x="326356" y="392153"/>
                </a:lnTo>
                <a:lnTo>
                  <a:pt x="322195" y="392153"/>
                </a:lnTo>
                <a:lnTo>
                  <a:pt x="317979" y="385462"/>
                </a:lnTo>
                <a:close/>
                <a:moveTo>
                  <a:pt x="343779" y="385462"/>
                </a:moveTo>
                <a:lnTo>
                  <a:pt x="339563" y="392153"/>
                </a:lnTo>
                <a:lnTo>
                  <a:pt x="335401" y="392153"/>
                </a:lnTo>
                <a:lnTo>
                  <a:pt x="341711" y="382306"/>
                </a:lnTo>
                <a:lnTo>
                  <a:pt x="335809" y="373112"/>
                </a:lnTo>
                <a:lnTo>
                  <a:pt x="339971" y="373112"/>
                </a:lnTo>
                <a:lnTo>
                  <a:pt x="343779" y="379097"/>
                </a:lnTo>
                <a:lnTo>
                  <a:pt x="347587" y="373112"/>
                </a:lnTo>
                <a:lnTo>
                  <a:pt x="351748" y="373112"/>
                </a:lnTo>
                <a:lnTo>
                  <a:pt x="345846" y="382306"/>
                </a:lnTo>
                <a:lnTo>
                  <a:pt x="352156" y="392153"/>
                </a:lnTo>
                <a:lnTo>
                  <a:pt x="347995" y="392153"/>
                </a:lnTo>
                <a:lnTo>
                  <a:pt x="343779" y="385462"/>
                </a:lnTo>
                <a:close/>
                <a:moveTo>
                  <a:pt x="369579" y="385462"/>
                </a:moveTo>
                <a:lnTo>
                  <a:pt x="365363" y="392153"/>
                </a:lnTo>
                <a:lnTo>
                  <a:pt x="361201" y="392153"/>
                </a:lnTo>
                <a:lnTo>
                  <a:pt x="367511" y="382306"/>
                </a:lnTo>
                <a:lnTo>
                  <a:pt x="361609" y="373112"/>
                </a:lnTo>
                <a:lnTo>
                  <a:pt x="365771" y="373112"/>
                </a:lnTo>
                <a:lnTo>
                  <a:pt x="369579" y="379097"/>
                </a:lnTo>
                <a:lnTo>
                  <a:pt x="373387" y="373112"/>
                </a:lnTo>
                <a:lnTo>
                  <a:pt x="377548" y="373112"/>
                </a:lnTo>
                <a:lnTo>
                  <a:pt x="371646" y="382306"/>
                </a:lnTo>
                <a:lnTo>
                  <a:pt x="377956" y="392153"/>
                </a:lnTo>
                <a:lnTo>
                  <a:pt x="373795" y="392153"/>
                </a:lnTo>
                <a:lnTo>
                  <a:pt x="369579" y="385462"/>
                </a:lnTo>
                <a:close/>
                <a:moveTo>
                  <a:pt x="395379" y="385462"/>
                </a:moveTo>
                <a:lnTo>
                  <a:pt x="391163" y="392153"/>
                </a:lnTo>
                <a:lnTo>
                  <a:pt x="387001" y="392153"/>
                </a:lnTo>
                <a:lnTo>
                  <a:pt x="393312" y="382306"/>
                </a:lnTo>
                <a:lnTo>
                  <a:pt x="387409" y="373112"/>
                </a:lnTo>
                <a:lnTo>
                  <a:pt x="391571" y="373112"/>
                </a:lnTo>
                <a:lnTo>
                  <a:pt x="395379" y="379097"/>
                </a:lnTo>
                <a:lnTo>
                  <a:pt x="399187" y="373112"/>
                </a:lnTo>
                <a:lnTo>
                  <a:pt x="403348" y="373112"/>
                </a:lnTo>
                <a:lnTo>
                  <a:pt x="397446" y="382306"/>
                </a:lnTo>
                <a:lnTo>
                  <a:pt x="403756" y="392153"/>
                </a:lnTo>
                <a:lnTo>
                  <a:pt x="399595" y="392153"/>
                </a:lnTo>
                <a:lnTo>
                  <a:pt x="395379" y="385462"/>
                </a:lnTo>
                <a:close/>
                <a:moveTo>
                  <a:pt x="421179" y="385462"/>
                </a:moveTo>
                <a:lnTo>
                  <a:pt x="416963" y="392153"/>
                </a:lnTo>
                <a:lnTo>
                  <a:pt x="412801" y="392153"/>
                </a:lnTo>
                <a:lnTo>
                  <a:pt x="419112" y="382306"/>
                </a:lnTo>
                <a:lnTo>
                  <a:pt x="413209" y="373112"/>
                </a:lnTo>
                <a:lnTo>
                  <a:pt x="417371" y="373112"/>
                </a:lnTo>
                <a:lnTo>
                  <a:pt x="421179" y="379097"/>
                </a:lnTo>
                <a:lnTo>
                  <a:pt x="424987" y="373112"/>
                </a:lnTo>
                <a:lnTo>
                  <a:pt x="429149" y="373112"/>
                </a:lnTo>
                <a:lnTo>
                  <a:pt x="423246" y="382306"/>
                </a:lnTo>
                <a:lnTo>
                  <a:pt x="429557" y="392153"/>
                </a:lnTo>
                <a:lnTo>
                  <a:pt x="425395" y="392153"/>
                </a:lnTo>
                <a:lnTo>
                  <a:pt x="421179" y="385462"/>
                </a:lnTo>
                <a:close/>
                <a:moveTo>
                  <a:pt x="446979" y="385462"/>
                </a:moveTo>
                <a:lnTo>
                  <a:pt x="442763" y="392153"/>
                </a:lnTo>
                <a:lnTo>
                  <a:pt x="438601" y="392153"/>
                </a:lnTo>
                <a:lnTo>
                  <a:pt x="444912" y="382306"/>
                </a:lnTo>
                <a:lnTo>
                  <a:pt x="439009" y="373112"/>
                </a:lnTo>
                <a:lnTo>
                  <a:pt x="443171" y="373112"/>
                </a:lnTo>
                <a:lnTo>
                  <a:pt x="446979" y="379097"/>
                </a:lnTo>
                <a:lnTo>
                  <a:pt x="450787" y="373112"/>
                </a:lnTo>
                <a:lnTo>
                  <a:pt x="454949" y="373112"/>
                </a:lnTo>
                <a:lnTo>
                  <a:pt x="449046" y="382306"/>
                </a:lnTo>
                <a:lnTo>
                  <a:pt x="455357" y="392153"/>
                </a:lnTo>
                <a:lnTo>
                  <a:pt x="451195" y="392153"/>
                </a:lnTo>
                <a:lnTo>
                  <a:pt x="446979" y="385462"/>
                </a:lnTo>
                <a:close/>
                <a:moveTo>
                  <a:pt x="472779" y="385462"/>
                </a:moveTo>
                <a:lnTo>
                  <a:pt x="468563" y="392153"/>
                </a:lnTo>
                <a:lnTo>
                  <a:pt x="464401" y="392153"/>
                </a:lnTo>
                <a:lnTo>
                  <a:pt x="470712" y="382306"/>
                </a:lnTo>
                <a:lnTo>
                  <a:pt x="464809" y="373112"/>
                </a:lnTo>
                <a:lnTo>
                  <a:pt x="468971" y="373112"/>
                </a:lnTo>
                <a:lnTo>
                  <a:pt x="472779" y="379097"/>
                </a:lnTo>
                <a:lnTo>
                  <a:pt x="476587" y="373112"/>
                </a:lnTo>
                <a:lnTo>
                  <a:pt x="480749" y="373112"/>
                </a:lnTo>
                <a:lnTo>
                  <a:pt x="474846" y="382306"/>
                </a:lnTo>
                <a:lnTo>
                  <a:pt x="481157" y="392153"/>
                </a:lnTo>
                <a:lnTo>
                  <a:pt x="476995" y="392153"/>
                </a:lnTo>
                <a:lnTo>
                  <a:pt x="472779" y="385462"/>
                </a:lnTo>
                <a:close/>
                <a:moveTo>
                  <a:pt x="498579" y="385462"/>
                </a:moveTo>
                <a:lnTo>
                  <a:pt x="494363" y="392153"/>
                </a:lnTo>
                <a:lnTo>
                  <a:pt x="490201" y="392153"/>
                </a:lnTo>
                <a:lnTo>
                  <a:pt x="496512" y="382306"/>
                </a:lnTo>
                <a:lnTo>
                  <a:pt x="490609" y="373112"/>
                </a:lnTo>
                <a:lnTo>
                  <a:pt x="494771" y="373112"/>
                </a:lnTo>
                <a:lnTo>
                  <a:pt x="498579" y="379097"/>
                </a:lnTo>
                <a:lnTo>
                  <a:pt x="502387" y="373112"/>
                </a:lnTo>
                <a:lnTo>
                  <a:pt x="506549" y="373112"/>
                </a:lnTo>
                <a:lnTo>
                  <a:pt x="500646" y="382306"/>
                </a:lnTo>
                <a:lnTo>
                  <a:pt x="506957" y="392153"/>
                </a:lnTo>
                <a:lnTo>
                  <a:pt x="502795" y="392153"/>
                </a:lnTo>
                <a:lnTo>
                  <a:pt x="498579" y="385462"/>
                </a:lnTo>
                <a:close/>
                <a:moveTo>
                  <a:pt x="8378" y="414163"/>
                </a:moveTo>
                <a:lnTo>
                  <a:pt x="4162" y="420854"/>
                </a:lnTo>
                <a:lnTo>
                  <a:pt x="0" y="420854"/>
                </a:lnTo>
                <a:lnTo>
                  <a:pt x="6310" y="411007"/>
                </a:lnTo>
                <a:lnTo>
                  <a:pt x="408" y="401813"/>
                </a:lnTo>
                <a:lnTo>
                  <a:pt x="4570" y="401813"/>
                </a:lnTo>
                <a:lnTo>
                  <a:pt x="8378" y="407798"/>
                </a:lnTo>
                <a:lnTo>
                  <a:pt x="12186" y="401813"/>
                </a:lnTo>
                <a:lnTo>
                  <a:pt x="16347" y="401813"/>
                </a:lnTo>
                <a:lnTo>
                  <a:pt x="10445" y="411007"/>
                </a:lnTo>
                <a:lnTo>
                  <a:pt x="16755" y="420854"/>
                </a:lnTo>
                <a:lnTo>
                  <a:pt x="12594" y="420854"/>
                </a:lnTo>
                <a:lnTo>
                  <a:pt x="8378" y="414163"/>
                </a:lnTo>
                <a:close/>
                <a:moveTo>
                  <a:pt x="34178" y="414163"/>
                </a:moveTo>
                <a:lnTo>
                  <a:pt x="29962" y="420854"/>
                </a:lnTo>
                <a:lnTo>
                  <a:pt x="25800" y="420854"/>
                </a:lnTo>
                <a:lnTo>
                  <a:pt x="32110" y="411007"/>
                </a:lnTo>
                <a:lnTo>
                  <a:pt x="26208" y="401813"/>
                </a:lnTo>
                <a:lnTo>
                  <a:pt x="30370" y="401813"/>
                </a:lnTo>
                <a:lnTo>
                  <a:pt x="34178" y="407798"/>
                </a:lnTo>
                <a:lnTo>
                  <a:pt x="37986" y="401813"/>
                </a:lnTo>
                <a:lnTo>
                  <a:pt x="42147" y="401813"/>
                </a:lnTo>
                <a:lnTo>
                  <a:pt x="36245" y="411007"/>
                </a:lnTo>
                <a:lnTo>
                  <a:pt x="42555" y="420854"/>
                </a:lnTo>
                <a:lnTo>
                  <a:pt x="38394" y="420854"/>
                </a:lnTo>
                <a:lnTo>
                  <a:pt x="34178" y="414163"/>
                </a:lnTo>
                <a:close/>
                <a:moveTo>
                  <a:pt x="59978" y="414163"/>
                </a:moveTo>
                <a:lnTo>
                  <a:pt x="55762" y="420854"/>
                </a:lnTo>
                <a:lnTo>
                  <a:pt x="51600" y="420854"/>
                </a:lnTo>
                <a:lnTo>
                  <a:pt x="57911" y="411007"/>
                </a:lnTo>
                <a:lnTo>
                  <a:pt x="52008" y="401813"/>
                </a:lnTo>
                <a:lnTo>
                  <a:pt x="56170" y="401813"/>
                </a:lnTo>
                <a:lnTo>
                  <a:pt x="59978" y="407798"/>
                </a:lnTo>
                <a:lnTo>
                  <a:pt x="63786" y="401813"/>
                </a:lnTo>
                <a:lnTo>
                  <a:pt x="67948" y="401813"/>
                </a:lnTo>
                <a:lnTo>
                  <a:pt x="62045" y="411007"/>
                </a:lnTo>
                <a:lnTo>
                  <a:pt x="68356" y="420854"/>
                </a:lnTo>
                <a:lnTo>
                  <a:pt x="64194" y="420854"/>
                </a:lnTo>
                <a:lnTo>
                  <a:pt x="59978" y="414163"/>
                </a:lnTo>
                <a:close/>
                <a:moveTo>
                  <a:pt x="85778" y="414163"/>
                </a:moveTo>
                <a:lnTo>
                  <a:pt x="81562" y="420854"/>
                </a:lnTo>
                <a:lnTo>
                  <a:pt x="77400" y="420854"/>
                </a:lnTo>
                <a:lnTo>
                  <a:pt x="83711" y="411007"/>
                </a:lnTo>
                <a:lnTo>
                  <a:pt x="77808" y="401813"/>
                </a:lnTo>
                <a:lnTo>
                  <a:pt x="81970" y="401813"/>
                </a:lnTo>
                <a:lnTo>
                  <a:pt x="85778" y="407798"/>
                </a:lnTo>
                <a:lnTo>
                  <a:pt x="89586" y="401813"/>
                </a:lnTo>
                <a:lnTo>
                  <a:pt x="93748" y="401813"/>
                </a:lnTo>
                <a:lnTo>
                  <a:pt x="87845" y="411007"/>
                </a:lnTo>
                <a:lnTo>
                  <a:pt x="94156" y="420854"/>
                </a:lnTo>
                <a:lnTo>
                  <a:pt x="89994" y="420854"/>
                </a:lnTo>
                <a:lnTo>
                  <a:pt x="85778" y="414163"/>
                </a:lnTo>
                <a:close/>
                <a:moveTo>
                  <a:pt x="111578" y="414163"/>
                </a:moveTo>
                <a:lnTo>
                  <a:pt x="107362" y="420854"/>
                </a:lnTo>
                <a:lnTo>
                  <a:pt x="103200" y="420854"/>
                </a:lnTo>
                <a:lnTo>
                  <a:pt x="109511" y="411007"/>
                </a:lnTo>
                <a:lnTo>
                  <a:pt x="103608" y="401813"/>
                </a:lnTo>
                <a:lnTo>
                  <a:pt x="107770" y="401813"/>
                </a:lnTo>
                <a:lnTo>
                  <a:pt x="111578" y="407798"/>
                </a:lnTo>
                <a:lnTo>
                  <a:pt x="115386" y="401813"/>
                </a:lnTo>
                <a:lnTo>
                  <a:pt x="119548" y="401813"/>
                </a:lnTo>
                <a:lnTo>
                  <a:pt x="113645" y="411007"/>
                </a:lnTo>
                <a:lnTo>
                  <a:pt x="119956" y="420854"/>
                </a:lnTo>
                <a:lnTo>
                  <a:pt x="115794" y="420854"/>
                </a:lnTo>
                <a:lnTo>
                  <a:pt x="111578" y="414163"/>
                </a:lnTo>
                <a:close/>
                <a:moveTo>
                  <a:pt x="137378" y="414163"/>
                </a:moveTo>
                <a:lnTo>
                  <a:pt x="133162" y="420854"/>
                </a:lnTo>
                <a:lnTo>
                  <a:pt x="129000" y="420854"/>
                </a:lnTo>
                <a:lnTo>
                  <a:pt x="135311" y="411007"/>
                </a:lnTo>
                <a:lnTo>
                  <a:pt x="129408" y="401813"/>
                </a:lnTo>
                <a:lnTo>
                  <a:pt x="133570" y="401813"/>
                </a:lnTo>
                <a:lnTo>
                  <a:pt x="137378" y="407798"/>
                </a:lnTo>
                <a:lnTo>
                  <a:pt x="141186" y="401813"/>
                </a:lnTo>
                <a:lnTo>
                  <a:pt x="145348" y="401813"/>
                </a:lnTo>
                <a:lnTo>
                  <a:pt x="139445" y="411007"/>
                </a:lnTo>
                <a:lnTo>
                  <a:pt x="145756" y="420854"/>
                </a:lnTo>
                <a:lnTo>
                  <a:pt x="141594" y="420854"/>
                </a:lnTo>
                <a:lnTo>
                  <a:pt x="137378" y="414163"/>
                </a:lnTo>
                <a:close/>
                <a:moveTo>
                  <a:pt x="163178" y="414163"/>
                </a:moveTo>
                <a:lnTo>
                  <a:pt x="158962" y="420854"/>
                </a:lnTo>
                <a:lnTo>
                  <a:pt x="154800" y="420854"/>
                </a:lnTo>
                <a:lnTo>
                  <a:pt x="161111" y="411007"/>
                </a:lnTo>
                <a:lnTo>
                  <a:pt x="155208" y="401813"/>
                </a:lnTo>
                <a:lnTo>
                  <a:pt x="159370" y="401813"/>
                </a:lnTo>
                <a:lnTo>
                  <a:pt x="163178" y="407798"/>
                </a:lnTo>
                <a:lnTo>
                  <a:pt x="166986" y="401813"/>
                </a:lnTo>
                <a:lnTo>
                  <a:pt x="171148" y="401813"/>
                </a:lnTo>
                <a:lnTo>
                  <a:pt x="165245" y="411007"/>
                </a:lnTo>
                <a:lnTo>
                  <a:pt x="171556" y="420854"/>
                </a:lnTo>
                <a:lnTo>
                  <a:pt x="167394" y="420854"/>
                </a:lnTo>
                <a:lnTo>
                  <a:pt x="163178" y="414163"/>
                </a:lnTo>
                <a:close/>
                <a:moveTo>
                  <a:pt x="188978" y="414163"/>
                </a:moveTo>
                <a:lnTo>
                  <a:pt x="184762" y="420854"/>
                </a:lnTo>
                <a:lnTo>
                  <a:pt x="180601" y="420854"/>
                </a:lnTo>
                <a:lnTo>
                  <a:pt x="186911" y="411007"/>
                </a:lnTo>
                <a:lnTo>
                  <a:pt x="181009" y="401813"/>
                </a:lnTo>
                <a:lnTo>
                  <a:pt x="185170" y="401813"/>
                </a:lnTo>
                <a:lnTo>
                  <a:pt x="188978" y="407798"/>
                </a:lnTo>
                <a:lnTo>
                  <a:pt x="192786" y="401813"/>
                </a:lnTo>
                <a:lnTo>
                  <a:pt x="196948" y="401813"/>
                </a:lnTo>
                <a:lnTo>
                  <a:pt x="191045" y="411007"/>
                </a:lnTo>
                <a:lnTo>
                  <a:pt x="197356" y="420854"/>
                </a:lnTo>
                <a:lnTo>
                  <a:pt x="193194" y="420854"/>
                </a:lnTo>
                <a:lnTo>
                  <a:pt x="188978" y="414163"/>
                </a:lnTo>
                <a:close/>
                <a:moveTo>
                  <a:pt x="214778" y="414163"/>
                </a:moveTo>
                <a:lnTo>
                  <a:pt x="210562" y="420854"/>
                </a:lnTo>
                <a:lnTo>
                  <a:pt x="206401" y="420854"/>
                </a:lnTo>
                <a:lnTo>
                  <a:pt x="212711" y="411007"/>
                </a:lnTo>
                <a:lnTo>
                  <a:pt x="206809" y="401813"/>
                </a:lnTo>
                <a:lnTo>
                  <a:pt x="210970" y="401813"/>
                </a:lnTo>
                <a:lnTo>
                  <a:pt x="214778" y="407798"/>
                </a:lnTo>
                <a:lnTo>
                  <a:pt x="218586" y="401813"/>
                </a:lnTo>
                <a:lnTo>
                  <a:pt x="222748" y="401813"/>
                </a:lnTo>
                <a:lnTo>
                  <a:pt x="216846" y="411007"/>
                </a:lnTo>
                <a:lnTo>
                  <a:pt x="223156" y="420854"/>
                </a:lnTo>
                <a:lnTo>
                  <a:pt x="218994" y="420854"/>
                </a:lnTo>
                <a:lnTo>
                  <a:pt x="214778" y="414163"/>
                </a:lnTo>
                <a:close/>
                <a:moveTo>
                  <a:pt x="240578" y="414163"/>
                </a:moveTo>
                <a:lnTo>
                  <a:pt x="236362" y="420854"/>
                </a:lnTo>
                <a:lnTo>
                  <a:pt x="232201" y="420854"/>
                </a:lnTo>
                <a:lnTo>
                  <a:pt x="238511" y="411007"/>
                </a:lnTo>
                <a:lnTo>
                  <a:pt x="232609" y="401813"/>
                </a:lnTo>
                <a:lnTo>
                  <a:pt x="236770" y="401813"/>
                </a:lnTo>
                <a:lnTo>
                  <a:pt x="240578" y="407798"/>
                </a:lnTo>
                <a:lnTo>
                  <a:pt x="244386" y="401813"/>
                </a:lnTo>
                <a:lnTo>
                  <a:pt x="248548" y="401813"/>
                </a:lnTo>
                <a:lnTo>
                  <a:pt x="242646" y="411007"/>
                </a:lnTo>
                <a:lnTo>
                  <a:pt x="248956" y="420854"/>
                </a:lnTo>
                <a:lnTo>
                  <a:pt x="244794" y="420854"/>
                </a:lnTo>
                <a:lnTo>
                  <a:pt x="240578" y="414163"/>
                </a:lnTo>
                <a:close/>
                <a:moveTo>
                  <a:pt x="266378" y="414163"/>
                </a:moveTo>
                <a:lnTo>
                  <a:pt x="262162" y="420854"/>
                </a:lnTo>
                <a:lnTo>
                  <a:pt x="258001" y="420854"/>
                </a:lnTo>
                <a:lnTo>
                  <a:pt x="264311" y="411007"/>
                </a:lnTo>
                <a:lnTo>
                  <a:pt x="258409" y="401813"/>
                </a:lnTo>
                <a:lnTo>
                  <a:pt x="262570" y="401813"/>
                </a:lnTo>
                <a:lnTo>
                  <a:pt x="266378" y="407798"/>
                </a:lnTo>
                <a:lnTo>
                  <a:pt x="270187" y="401813"/>
                </a:lnTo>
                <a:lnTo>
                  <a:pt x="274348" y="401813"/>
                </a:lnTo>
                <a:lnTo>
                  <a:pt x="268446" y="411007"/>
                </a:lnTo>
                <a:lnTo>
                  <a:pt x="274756" y="420854"/>
                </a:lnTo>
                <a:lnTo>
                  <a:pt x="270595" y="420854"/>
                </a:lnTo>
                <a:lnTo>
                  <a:pt x="266378" y="414163"/>
                </a:lnTo>
                <a:close/>
                <a:moveTo>
                  <a:pt x="292179" y="414163"/>
                </a:moveTo>
                <a:lnTo>
                  <a:pt x="287962" y="420854"/>
                </a:lnTo>
                <a:lnTo>
                  <a:pt x="283801" y="420854"/>
                </a:lnTo>
                <a:lnTo>
                  <a:pt x="290111" y="411007"/>
                </a:lnTo>
                <a:lnTo>
                  <a:pt x="284209" y="401813"/>
                </a:lnTo>
                <a:lnTo>
                  <a:pt x="288370" y="401813"/>
                </a:lnTo>
                <a:lnTo>
                  <a:pt x="292179" y="407798"/>
                </a:lnTo>
                <a:lnTo>
                  <a:pt x="295987" y="401813"/>
                </a:lnTo>
                <a:lnTo>
                  <a:pt x="300148" y="401813"/>
                </a:lnTo>
                <a:lnTo>
                  <a:pt x="294246" y="411007"/>
                </a:lnTo>
                <a:lnTo>
                  <a:pt x="300556" y="420854"/>
                </a:lnTo>
                <a:lnTo>
                  <a:pt x="296395" y="420854"/>
                </a:lnTo>
                <a:lnTo>
                  <a:pt x="292179" y="414163"/>
                </a:lnTo>
                <a:close/>
                <a:moveTo>
                  <a:pt x="317979" y="414163"/>
                </a:moveTo>
                <a:lnTo>
                  <a:pt x="313762" y="420854"/>
                </a:lnTo>
                <a:lnTo>
                  <a:pt x="309601" y="420854"/>
                </a:lnTo>
                <a:lnTo>
                  <a:pt x="315911" y="411007"/>
                </a:lnTo>
                <a:lnTo>
                  <a:pt x="310009" y="401813"/>
                </a:lnTo>
                <a:lnTo>
                  <a:pt x="314170" y="401813"/>
                </a:lnTo>
                <a:lnTo>
                  <a:pt x="317979" y="407798"/>
                </a:lnTo>
                <a:lnTo>
                  <a:pt x="321787" y="401813"/>
                </a:lnTo>
                <a:lnTo>
                  <a:pt x="325948" y="401813"/>
                </a:lnTo>
                <a:lnTo>
                  <a:pt x="320046" y="411007"/>
                </a:lnTo>
                <a:lnTo>
                  <a:pt x="326356" y="420854"/>
                </a:lnTo>
                <a:lnTo>
                  <a:pt x="322195" y="420854"/>
                </a:lnTo>
                <a:lnTo>
                  <a:pt x="317979" y="414163"/>
                </a:lnTo>
                <a:close/>
                <a:moveTo>
                  <a:pt x="343779" y="414163"/>
                </a:moveTo>
                <a:lnTo>
                  <a:pt x="339563" y="420854"/>
                </a:lnTo>
                <a:lnTo>
                  <a:pt x="335401" y="420854"/>
                </a:lnTo>
                <a:lnTo>
                  <a:pt x="341711" y="411007"/>
                </a:lnTo>
                <a:lnTo>
                  <a:pt x="335809" y="401813"/>
                </a:lnTo>
                <a:lnTo>
                  <a:pt x="339971" y="401813"/>
                </a:lnTo>
                <a:lnTo>
                  <a:pt x="343779" y="407798"/>
                </a:lnTo>
                <a:lnTo>
                  <a:pt x="347587" y="401813"/>
                </a:lnTo>
                <a:lnTo>
                  <a:pt x="351748" y="401813"/>
                </a:lnTo>
                <a:lnTo>
                  <a:pt x="345846" y="411007"/>
                </a:lnTo>
                <a:lnTo>
                  <a:pt x="352156" y="420854"/>
                </a:lnTo>
                <a:lnTo>
                  <a:pt x="347995" y="420854"/>
                </a:lnTo>
                <a:lnTo>
                  <a:pt x="343779" y="414163"/>
                </a:lnTo>
                <a:close/>
                <a:moveTo>
                  <a:pt x="369579" y="414163"/>
                </a:moveTo>
                <a:lnTo>
                  <a:pt x="365363" y="420854"/>
                </a:lnTo>
                <a:lnTo>
                  <a:pt x="361201" y="420854"/>
                </a:lnTo>
                <a:lnTo>
                  <a:pt x="367511" y="411007"/>
                </a:lnTo>
                <a:lnTo>
                  <a:pt x="361609" y="401813"/>
                </a:lnTo>
                <a:lnTo>
                  <a:pt x="365771" y="401813"/>
                </a:lnTo>
                <a:lnTo>
                  <a:pt x="369579" y="407798"/>
                </a:lnTo>
                <a:lnTo>
                  <a:pt x="373387" y="401813"/>
                </a:lnTo>
                <a:lnTo>
                  <a:pt x="377548" y="401813"/>
                </a:lnTo>
                <a:lnTo>
                  <a:pt x="371646" y="411007"/>
                </a:lnTo>
                <a:lnTo>
                  <a:pt x="377956" y="420854"/>
                </a:lnTo>
                <a:lnTo>
                  <a:pt x="373795" y="420854"/>
                </a:lnTo>
                <a:lnTo>
                  <a:pt x="369579" y="414163"/>
                </a:lnTo>
                <a:close/>
                <a:moveTo>
                  <a:pt x="395379" y="414163"/>
                </a:moveTo>
                <a:lnTo>
                  <a:pt x="391163" y="420854"/>
                </a:lnTo>
                <a:lnTo>
                  <a:pt x="387001" y="420854"/>
                </a:lnTo>
                <a:lnTo>
                  <a:pt x="393312" y="411007"/>
                </a:lnTo>
                <a:lnTo>
                  <a:pt x="387409" y="401813"/>
                </a:lnTo>
                <a:lnTo>
                  <a:pt x="391571" y="401813"/>
                </a:lnTo>
                <a:lnTo>
                  <a:pt x="395379" y="407798"/>
                </a:lnTo>
                <a:lnTo>
                  <a:pt x="399187" y="401813"/>
                </a:lnTo>
                <a:lnTo>
                  <a:pt x="403348" y="401813"/>
                </a:lnTo>
                <a:lnTo>
                  <a:pt x="397446" y="411007"/>
                </a:lnTo>
                <a:lnTo>
                  <a:pt x="403756" y="420854"/>
                </a:lnTo>
                <a:lnTo>
                  <a:pt x="399595" y="420854"/>
                </a:lnTo>
                <a:lnTo>
                  <a:pt x="395379" y="414163"/>
                </a:lnTo>
                <a:close/>
                <a:moveTo>
                  <a:pt x="421179" y="414163"/>
                </a:moveTo>
                <a:lnTo>
                  <a:pt x="416963" y="420854"/>
                </a:lnTo>
                <a:lnTo>
                  <a:pt x="412801" y="420854"/>
                </a:lnTo>
                <a:lnTo>
                  <a:pt x="419112" y="411007"/>
                </a:lnTo>
                <a:lnTo>
                  <a:pt x="413209" y="401813"/>
                </a:lnTo>
                <a:lnTo>
                  <a:pt x="417371" y="401813"/>
                </a:lnTo>
                <a:lnTo>
                  <a:pt x="421179" y="407798"/>
                </a:lnTo>
                <a:lnTo>
                  <a:pt x="424987" y="401813"/>
                </a:lnTo>
                <a:lnTo>
                  <a:pt x="429149" y="401813"/>
                </a:lnTo>
                <a:lnTo>
                  <a:pt x="423246" y="411007"/>
                </a:lnTo>
                <a:lnTo>
                  <a:pt x="429557" y="420854"/>
                </a:lnTo>
                <a:lnTo>
                  <a:pt x="425395" y="420854"/>
                </a:lnTo>
                <a:lnTo>
                  <a:pt x="421179" y="414163"/>
                </a:lnTo>
                <a:close/>
                <a:moveTo>
                  <a:pt x="446979" y="414163"/>
                </a:moveTo>
                <a:lnTo>
                  <a:pt x="442763" y="420854"/>
                </a:lnTo>
                <a:lnTo>
                  <a:pt x="438601" y="420854"/>
                </a:lnTo>
                <a:lnTo>
                  <a:pt x="444912" y="411007"/>
                </a:lnTo>
                <a:lnTo>
                  <a:pt x="439009" y="401813"/>
                </a:lnTo>
                <a:lnTo>
                  <a:pt x="443171" y="401813"/>
                </a:lnTo>
                <a:lnTo>
                  <a:pt x="446979" y="407798"/>
                </a:lnTo>
                <a:lnTo>
                  <a:pt x="450787" y="401813"/>
                </a:lnTo>
                <a:lnTo>
                  <a:pt x="454949" y="401813"/>
                </a:lnTo>
                <a:lnTo>
                  <a:pt x="449046" y="411007"/>
                </a:lnTo>
                <a:lnTo>
                  <a:pt x="455357" y="420854"/>
                </a:lnTo>
                <a:lnTo>
                  <a:pt x="451195" y="420854"/>
                </a:lnTo>
                <a:lnTo>
                  <a:pt x="446979" y="414163"/>
                </a:lnTo>
                <a:close/>
                <a:moveTo>
                  <a:pt x="472779" y="414163"/>
                </a:moveTo>
                <a:lnTo>
                  <a:pt x="468563" y="420854"/>
                </a:lnTo>
                <a:lnTo>
                  <a:pt x="464401" y="420854"/>
                </a:lnTo>
                <a:lnTo>
                  <a:pt x="470712" y="411007"/>
                </a:lnTo>
                <a:lnTo>
                  <a:pt x="464809" y="401813"/>
                </a:lnTo>
                <a:lnTo>
                  <a:pt x="468971" y="401813"/>
                </a:lnTo>
                <a:lnTo>
                  <a:pt x="472779" y="407798"/>
                </a:lnTo>
                <a:lnTo>
                  <a:pt x="476587" y="401813"/>
                </a:lnTo>
                <a:lnTo>
                  <a:pt x="480749" y="401813"/>
                </a:lnTo>
                <a:lnTo>
                  <a:pt x="474846" y="411007"/>
                </a:lnTo>
                <a:lnTo>
                  <a:pt x="481157" y="420854"/>
                </a:lnTo>
                <a:lnTo>
                  <a:pt x="476995" y="420854"/>
                </a:lnTo>
                <a:lnTo>
                  <a:pt x="472779" y="414163"/>
                </a:lnTo>
                <a:close/>
                <a:moveTo>
                  <a:pt x="498579" y="414163"/>
                </a:moveTo>
                <a:lnTo>
                  <a:pt x="494363" y="420854"/>
                </a:lnTo>
                <a:lnTo>
                  <a:pt x="490201" y="420854"/>
                </a:lnTo>
                <a:lnTo>
                  <a:pt x="496512" y="411007"/>
                </a:lnTo>
                <a:lnTo>
                  <a:pt x="490609" y="401813"/>
                </a:lnTo>
                <a:lnTo>
                  <a:pt x="494771" y="401813"/>
                </a:lnTo>
                <a:lnTo>
                  <a:pt x="498579" y="407798"/>
                </a:lnTo>
                <a:lnTo>
                  <a:pt x="502387" y="401813"/>
                </a:lnTo>
                <a:lnTo>
                  <a:pt x="506549" y="401813"/>
                </a:lnTo>
                <a:lnTo>
                  <a:pt x="500646" y="411007"/>
                </a:lnTo>
                <a:lnTo>
                  <a:pt x="506957" y="420854"/>
                </a:lnTo>
                <a:lnTo>
                  <a:pt x="502795" y="420854"/>
                </a:lnTo>
                <a:lnTo>
                  <a:pt x="498579" y="414163"/>
                </a:lnTo>
                <a:close/>
                <a:moveTo>
                  <a:pt x="8378" y="442863"/>
                </a:moveTo>
                <a:lnTo>
                  <a:pt x="4162" y="449555"/>
                </a:lnTo>
                <a:lnTo>
                  <a:pt x="0" y="449555"/>
                </a:lnTo>
                <a:lnTo>
                  <a:pt x="6310" y="439708"/>
                </a:lnTo>
                <a:lnTo>
                  <a:pt x="408" y="430514"/>
                </a:lnTo>
                <a:lnTo>
                  <a:pt x="4570" y="430514"/>
                </a:lnTo>
                <a:lnTo>
                  <a:pt x="8378" y="436499"/>
                </a:lnTo>
                <a:lnTo>
                  <a:pt x="12186" y="430514"/>
                </a:lnTo>
                <a:lnTo>
                  <a:pt x="16347" y="430514"/>
                </a:lnTo>
                <a:lnTo>
                  <a:pt x="10445" y="439708"/>
                </a:lnTo>
                <a:lnTo>
                  <a:pt x="16755" y="449555"/>
                </a:lnTo>
                <a:lnTo>
                  <a:pt x="12594" y="449555"/>
                </a:lnTo>
                <a:lnTo>
                  <a:pt x="8378" y="442863"/>
                </a:lnTo>
                <a:close/>
                <a:moveTo>
                  <a:pt x="34178" y="442863"/>
                </a:moveTo>
                <a:lnTo>
                  <a:pt x="29962" y="449555"/>
                </a:lnTo>
                <a:lnTo>
                  <a:pt x="25800" y="449555"/>
                </a:lnTo>
                <a:lnTo>
                  <a:pt x="32110" y="439708"/>
                </a:lnTo>
                <a:lnTo>
                  <a:pt x="26208" y="430514"/>
                </a:lnTo>
                <a:lnTo>
                  <a:pt x="30370" y="430514"/>
                </a:lnTo>
                <a:lnTo>
                  <a:pt x="34178" y="436499"/>
                </a:lnTo>
                <a:lnTo>
                  <a:pt x="37986" y="430514"/>
                </a:lnTo>
                <a:lnTo>
                  <a:pt x="42147" y="430514"/>
                </a:lnTo>
                <a:lnTo>
                  <a:pt x="36245" y="439708"/>
                </a:lnTo>
                <a:lnTo>
                  <a:pt x="42555" y="449555"/>
                </a:lnTo>
                <a:lnTo>
                  <a:pt x="38394" y="449555"/>
                </a:lnTo>
                <a:lnTo>
                  <a:pt x="34178" y="442863"/>
                </a:lnTo>
                <a:close/>
                <a:moveTo>
                  <a:pt x="59978" y="442863"/>
                </a:moveTo>
                <a:lnTo>
                  <a:pt x="55762" y="449555"/>
                </a:lnTo>
                <a:lnTo>
                  <a:pt x="51600" y="449555"/>
                </a:lnTo>
                <a:lnTo>
                  <a:pt x="57911" y="439708"/>
                </a:lnTo>
                <a:lnTo>
                  <a:pt x="52008" y="430514"/>
                </a:lnTo>
                <a:lnTo>
                  <a:pt x="56170" y="430514"/>
                </a:lnTo>
                <a:lnTo>
                  <a:pt x="59978" y="436499"/>
                </a:lnTo>
                <a:lnTo>
                  <a:pt x="63786" y="430514"/>
                </a:lnTo>
                <a:lnTo>
                  <a:pt x="67948" y="430514"/>
                </a:lnTo>
                <a:lnTo>
                  <a:pt x="62045" y="439708"/>
                </a:lnTo>
                <a:lnTo>
                  <a:pt x="68356" y="449555"/>
                </a:lnTo>
                <a:lnTo>
                  <a:pt x="64194" y="449555"/>
                </a:lnTo>
                <a:lnTo>
                  <a:pt x="59978" y="442863"/>
                </a:lnTo>
                <a:close/>
                <a:moveTo>
                  <a:pt x="85778" y="442863"/>
                </a:moveTo>
                <a:lnTo>
                  <a:pt x="81562" y="449555"/>
                </a:lnTo>
                <a:lnTo>
                  <a:pt x="77400" y="449555"/>
                </a:lnTo>
                <a:lnTo>
                  <a:pt x="83711" y="439708"/>
                </a:lnTo>
                <a:lnTo>
                  <a:pt x="77808" y="430514"/>
                </a:lnTo>
                <a:lnTo>
                  <a:pt x="81970" y="430514"/>
                </a:lnTo>
                <a:lnTo>
                  <a:pt x="85778" y="436499"/>
                </a:lnTo>
                <a:lnTo>
                  <a:pt x="89586" y="430514"/>
                </a:lnTo>
                <a:lnTo>
                  <a:pt x="93748" y="430514"/>
                </a:lnTo>
                <a:lnTo>
                  <a:pt x="87845" y="439708"/>
                </a:lnTo>
                <a:lnTo>
                  <a:pt x="94156" y="449555"/>
                </a:lnTo>
                <a:lnTo>
                  <a:pt x="89994" y="449555"/>
                </a:lnTo>
                <a:lnTo>
                  <a:pt x="85778" y="442863"/>
                </a:lnTo>
                <a:close/>
                <a:moveTo>
                  <a:pt x="111578" y="442863"/>
                </a:moveTo>
                <a:lnTo>
                  <a:pt x="107362" y="449555"/>
                </a:lnTo>
                <a:lnTo>
                  <a:pt x="103200" y="449555"/>
                </a:lnTo>
                <a:lnTo>
                  <a:pt x="109511" y="439708"/>
                </a:lnTo>
                <a:lnTo>
                  <a:pt x="103608" y="430514"/>
                </a:lnTo>
                <a:lnTo>
                  <a:pt x="107770" y="430514"/>
                </a:lnTo>
                <a:lnTo>
                  <a:pt x="111578" y="436499"/>
                </a:lnTo>
                <a:lnTo>
                  <a:pt x="115386" y="430514"/>
                </a:lnTo>
                <a:lnTo>
                  <a:pt x="119548" y="430514"/>
                </a:lnTo>
                <a:lnTo>
                  <a:pt x="113645" y="439708"/>
                </a:lnTo>
                <a:lnTo>
                  <a:pt x="119956" y="449555"/>
                </a:lnTo>
                <a:lnTo>
                  <a:pt x="115794" y="449555"/>
                </a:lnTo>
                <a:lnTo>
                  <a:pt x="111578" y="442863"/>
                </a:lnTo>
                <a:close/>
                <a:moveTo>
                  <a:pt x="137378" y="442863"/>
                </a:moveTo>
                <a:lnTo>
                  <a:pt x="133162" y="449555"/>
                </a:lnTo>
                <a:lnTo>
                  <a:pt x="129000" y="449555"/>
                </a:lnTo>
                <a:lnTo>
                  <a:pt x="135311" y="439708"/>
                </a:lnTo>
                <a:lnTo>
                  <a:pt x="129408" y="430514"/>
                </a:lnTo>
                <a:lnTo>
                  <a:pt x="133570" y="430514"/>
                </a:lnTo>
                <a:lnTo>
                  <a:pt x="137378" y="436499"/>
                </a:lnTo>
                <a:lnTo>
                  <a:pt x="141186" y="430514"/>
                </a:lnTo>
                <a:lnTo>
                  <a:pt x="145348" y="430514"/>
                </a:lnTo>
                <a:lnTo>
                  <a:pt x="139445" y="439708"/>
                </a:lnTo>
                <a:lnTo>
                  <a:pt x="145756" y="449555"/>
                </a:lnTo>
                <a:lnTo>
                  <a:pt x="141594" y="449555"/>
                </a:lnTo>
                <a:lnTo>
                  <a:pt x="137378" y="442863"/>
                </a:lnTo>
                <a:close/>
                <a:moveTo>
                  <a:pt x="163178" y="442863"/>
                </a:moveTo>
                <a:lnTo>
                  <a:pt x="158962" y="449555"/>
                </a:lnTo>
                <a:lnTo>
                  <a:pt x="154800" y="449555"/>
                </a:lnTo>
                <a:lnTo>
                  <a:pt x="161111" y="439708"/>
                </a:lnTo>
                <a:lnTo>
                  <a:pt x="155208" y="430514"/>
                </a:lnTo>
                <a:lnTo>
                  <a:pt x="159370" y="430514"/>
                </a:lnTo>
                <a:lnTo>
                  <a:pt x="163178" y="436499"/>
                </a:lnTo>
                <a:lnTo>
                  <a:pt x="166986" y="430514"/>
                </a:lnTo>
                <a:lnTo>
                  <a:pt x="171148" y="430514"/>
                </a:lnTo>
                <a:lnTo>
                  <a:pt x="165245" y="439708"/>
                </a:lnTo>
                <a:lnTo>
                  <a:pt x="171556" y="449555"/>
                </a:lnTo>
                <a:lnTo>
                  <a:pt x="167394" y="449555"/>
                </a:lnTo>
                <a:lnTo>
                  <a:pt x="163178" y="442863"/>
                </a:lnTo>
                <a:close/>
                <a:moveTo>
                  <a:pt x="188978" y="442863"/>
                </a:moveTo>
                <a:lnTo>
                  <a:pt x="184762" y="449555"/>
                </a:lnTo>
                <a:lnTo>
                  <a:pt x="180601" y="449555"/>
                </a:lnTo>
                <a:lnTo>
                  <a:pt x="186911" y="439708"/>
                </a:lnTo>
                <a:lnTo>
                  <a:pt x="181009" y="430514"/>
                </a:lnTo>
                <a:lnTo>
                  <a:pt x="185170" y="430514"/>
                </a:lnTo>
                <a:lnTo>
                  <a:pt x="188978" y="436499"/>
                </a:lnTo>
                <a:lnTo>
                  <a:pt x="192786" y="430514"/>
                </a:lnTo>
                <a:lnTo>
                  <a:pt x="196948" y="430514"/>
                </a:lnTo>
                <a:lnTo>
                  <a:pt x="191045" y="439708"/>
                </a:lnTo>
                <a:lnTo>
                  <a:pt x="197356" y="449555"/>
                </a:lnTo>
                <a:lnTo>
                  <a:pt x="193194" y="449555"/>
                </a:lnTo>
                <a:lnTo>
                  <a:pt x="188978" y="442863"/>
                </a:lnTo>
                <a:close/>
                <a:moveTo>
                  <a:pt x="214778" y="442863"/>
                </a:moveTo>
                <a:lnTo>
                  <a:pt x="210562" y="449555"/>
                </a:lnTo>
                <a:lnTo>
                  <a:pt x="206401" y="449555"/>
                </a:lnTo>
                <a:lnTo>
                  <a:pt x="212711" y="439708"/>
                </a:lnTo>
                <a:lnTo>
                  <a:pt x="206809" y="430514"/>
                </a:lnTo>
                <a:lnTo>
                  <a:pt x="210970" y="430514"/>
                </a:lnTo>
                <a:lnTo>
                  <a:pt x="214778" y="436499"/>
                </a:lnTo>
                <a:lnTo>
                  <a:pt x="218586" y="430514"/>
                </a:lnTo>
                <a:lnTo>
                  <a:pt x="222748" y="430514"/>
                </a:lnTo>
                <a:lnTo>
                  <a:pt x="216846" y="439708"/>
                </a:lnTo>
                <a:lnTo>
                  <a:pt x="223156" y="449555"/>
                </a:lnTo>
                <a:lnTo>
                  <a:pt x="218994" y="449555"/>
                </a:lnTo>
                <a:lnTo>
                  <a:pt x="214778" y="442863"/>
                </a:lnTo>
                <a:close/>
                <a:moveTo>
                  <a:pt x="240578" y="442863"/>
                </a:moveTo>
                <a:lnTo>
                  <a:pt x="236362" y="449555"/>
                </a:lnTo>
                <a:lnTo>
                  <a:pt x="232201" y="449555"/>
                </a:lnTo>
                <a:lnTo>
                  <a:pt x="238511" y="439708"/>
                </a:lnTo>
                <a:lnTo>
                  <a:pt x="232609" y="430514"/>
                </a:lnTo>
                <a:lnTo>
                  <a:pt x="236770" y="430514"/>
                </a:lnTo>
                <a:lnTo>
                  <a:pt x="240578" y="436499"/>
                </a:lnTo>
                <a:lnTo>
                  <a:pt x="244386" y="430514"/>
                </a:lnTo>
                <a:lnTo>
                  <a:pt x="248548" y="430514"/>
                </a:lnTo>
                <a:lnTo>
                  <a:pt x="242646" y="439708"/>
                </a:lnTo>
                <a:lnTo>
                  <a:pt x="248956" y="449555"/>
                </a:lnTo>
                <a:lnTo>
                  <a:pt x="244794" y="449555"/>
                </a:lnTo>
                <a:lnTo>
                  <a:pt x="240578" y="442863"/>
                </a:lnTo>
                <a:close/>
                <a:moveTo>
                  <a:pt x="266378" y="442863"/>
                </a:moveTo>
                <a:lnTo>
                  <a:pt x="262162" y="449555"/>
                </a:lnTo>
                <a:lnTo>
                  <a:pt x="258001" y="449555"/>
                </a:lnTo>
                <a:lnTo>
                  <a:pt x="264311" y="439708"/>
                </a:lnTo>
                <a:lnTo>
                  <a:pt x="258409" y="430514"/>
                </a:lnTo>
                <a:lnTo>
                  <a:pt x="262570" y="430514"/>
                </a:lnTo>
                <a:lnTo>
                  <a:pt x="266378" y="436499"/>
                </a:lnTo>
                <a:lnTo>
                  <a:pt x="270187" y="430514"/>
                </a:lnTo>
                <a:lnTo>
                  <a:pt x="274348" y="430514"/>
                </a:lnTo>
                <a:lnTo>
                  <a:pt x="268446" y="439708"/>
                </a:lnTo>
                <a:lnTo>
                  <a:pt x="274756" y="449555"/>
                </a:lnTo>
                <a:lnTo>
                  <a:pt x="270595" y="449555"/>
                </a:lnTo>
                <a:lnTo>
                  <a:pt x="266378" y="442863"/>
                </a:lnTo>
                <a:close/>
                <a:moveTo>
                  <a:pt x="292179" y="442863"/>
                </a:moveTo>
                <a:lnTo>
                  <a:pt x="287962" y="449555"/>
                </a:lnTo>
                <a:lnTo>
                  <a:pt x="283801" y="449555"/>
                </a:lnTo>
                <a:lnTo>
                  <a:pt x="290111" y="439708"/>
                </a:lnTo>
                <a:lnTo>
                  <a:pt x="284209" y="430514"/>
                </a:lnTo>
                <a:lnTo>
                  <a:pt x="288370" y="430514"/>
                </a:lnTo>
                <a:lnTo>
                  <a:pt x="292179" y="436499"/>
                </a:lnTo>
                <a:lnTo>
                  <a:pt x="295987" y="430514"/>
                </a:lnTo>
                <a:lnTo>
                  <a:pt x="300148" y="430514"/>
                </a:lnTo>
                <a:lnTo>
                  <a:pt x="294246" y="439708"/>
                </a:lnTo>
                <a:lnTo>
                  <a:pt x="300556" y="449555"/>
                </a:lnTo>
                <a:lnTo>
                  <a:pt x="296395" y="449555"/>
                </a:lnTo>
                <a:lnTo>
                  <a:pt x="292179" y="442863"/>
                </a:lnTo>
                <a:close/>
                <a:moveTo>
                  <a:pt x="317979" y="442863"/>
                </a:moveTo>
                <a:lnTo>
                  <a:pt x="313762" y="449555"/>
                </a:lnTo>
                <a:lnTo>
                  <a:pt x="309601" y="449555"/>
                </a:lnTo>
                <a:lnTo>
                  <a:pt x="315911" y="439708"/>
                </a:lnTo>
                <a:lnTo>
                  <a:pt x="310009" y="430514"/>
                </a:lnTo>
                <a:lnTo>
                  <a:pt x="314170" y="430514"/>
                </a:lnTo>
                <a:lnTo>
                  <a:pt x="317979" y="436499"/>
                </a:lnTo>
                <a:lnTo>
                  <a:pt x="321787" y="430514"/>
                </a:lnTo>
                <a:lnTo>
                  <a:pt x="325948" y="430514"/>
                </a:lnTo>
                <a:lnTo>
                  <a:pt x="320046" y="439708"/>
                </a:lnTo>
                <a:lnTo>
                  <a:pt x="326356" y="449555"/>
                </a:lnTo>
                <a:lnTo>
                  <a:pt x="322195" y="449555"/>
                </a:lnTo>
                <a:lnTo>
                  <a:pt x="317979" y="442863"/>
                </a:lnTo>
                <a:close/>
                <a:moveTo>
                  <a:pt x="343779" y="442863"/>
                </a:moveTo>
                <a:lnTo>
                  <a:pt x="339563" y="449555"/>
                </a:lnTo>
                <a:lnTo>
                  <a:pt x="335401" y="449555"/>
                </a:lnTo>
                <a:lnTo>
                  <a:pt x="341711" y="439708"/>
                </a:lnTo>
                <a:lnTo>
                  <a:pt x="335809" y="430514"/>
                </a:lnTo>
                <a:lnTo>
                  <a:pt x="339971" y="430514"/>
                </a:lnTo>
                <a:lnTo>
                  <a:pt x="343779" y="436499"/>
                </a:lnTo>
                <a:lnTo>
                  <a:pt x="347587" y="430514"/>
                </a:lnTo>
                <a:lnTo>
                  <a:pt x="351748" y="430514"/>
                </a:lnTo>
                <a:lnTo>
                  <a:pt x="345846" y="439708"/>
                </a:lnTo>
                <a:lnTo>
                  <a:pt x="352156" y="449555"/>
                </a:lnTo>
                <a:lnTo>
                  <a:pt x="347995" y="449555"/>
                </a:lnTo>
                <a:lnTo>
                  <a:pt x="343779" y="442863"/>
                </a:lnTo>
                <a:close/>
                <a:moveTo>
                  <a:pt x="369579" y="442863"/>
                </a:moveTo>
                <a:lnTo>
                  <a:pt x="365363" y="449555"/>
                </a:lnTo>
                <a:lnTo>
                  <a:pt x="361201" y="449555"/>
                </a:lnTo>
                <a:lnTo>
                  <a:pt x="367511" y="439708"/>
                </a:lnTo>
                <a:lnTo>
                  <a:pt x="361609" y="430514"/>
                </a:lnTo>
                <a:lnTo>
                  <a:pt x="365771" y="430514"/>
                </a:lnTo>
                <a:lnTo>
                  <a:pt x="369579" y="436499"/>
                </a:lnTo>
                <a:lnTo>
                  <a:pt x="373387" y="430514"/>
                </a:lnTo>
                <a:lnTo>
                  <a:pt x="377548" y="430514"/>
                </a:lnTo>
                <a:lnTo>
                  <a:pt x="371646" y="439708"/>
                </a:lnTo>
                <a:lnTo>
                  <a:pt x="377956" y="449555"/>
                </a:lnTo>
                <a:lnTo>
                  <a:pt x="373795" y="449555"/>
                </a:lnTo>
                <a:lnTo>
                  <a:pt x="369579" y="442863"/>
                </a:lnTo>
                <a:close/>
                <a:moveTo>
                  <a:pt x="395379" y="442863"/>
                </a:moveTo>
                <a:lnTo>
                  <a:pt x="391163" y="449555"/>
                </a:lnTo>
                <a:lnTo>
                  <a:pt x="387001" y="449555"/>
                </a:lnTo>
                <a:lnTo>
                  <a:pt x="393312" y="439708"/>
                </a:lnTo>
                <a:lnTo>
                  <a:pt x="387409" y="430514"/>
                </a:lnTo>
                <a:lnTo>
                  <a:pt x="391571" y="430514"/>
                </a:lnTo>
                <a:lnTo>
                  <a:pt x="395379" y="436499"/>
                </a:lnTo>
                <a:lnTo>
                  <a:pt x="399187" y="430514"/>
                </a:lnTo>
                <a:lnTo>
                  <a:pt x="403348" y="430514"/>
                </a:lnTo>
                <a:lnTo>
                  <a:pt x="397446" y="439708"/>
                </a:lnTo>
                <a:lnTo>
                  <a:pt x="403756" y="449555"/>
                </a:lnTo>
                <a:lnTo>
                  <a:pt x="399595" y="449555"/>
                </a:lnTo>
                <a:lnTo>
                  <a:pt x="395379" y="442863"/>
                </a:lnTo>
                <a:close/>
                <a:moveTo>
                  <a:pt x="421179" y="442863"/>
                </a:moveTo>
                <a:lnTo>
                  <a:pt x="416963" y="449555"/>
                </a:lnTo>
                <a:lnTo>
                  <a:pt x="412801" y="449555"/>
                </a:lnTo>
                <a:lnTo>
                  <a:pt x="419112" y="439708"/>
                </a:lnTo>
                <a:lnTo>
                  <a:pt x="413209" y="430514"/>
                </a:lnTo>
                <a:lnTo>
                  <a:pt x="417371" y="430514"/>
                </a:lnTo>
                <a:lnTo>
                  <a:pt x="421179" y="436499"/>
                </a:lnTo>
                <a:lnTo>
                  <a:pt x="424987" y="430514"/>
                </a:lnTo>
                <a:lnTo>
                  <a:pt x="429149" y="430514"/>
                </a:lnTo>
                <a:lnTo>
                  <a:pt x="423246" y="439708"/>
                </a:lnTo>
                <a:lnTo>
                  <a:pt x="429557" y="449555"/>
                </a:lnTo>
                <a:lnTo>
                  <a:pt x="425395" y="449555"/>
                </a:lnTo>
                <a:lnTo>
                  <a:pt x="421179" y="442863"/>
                </a:lnTo>
                <a:close/>
                <a:moveTo>
                  <a:pt x="446979" y="442863"/>
                </a:moveTo>
                <a:lnTo>
                  <a:pt x="442763" y="449555"/>
                </a:lnTo>
                <a:lnTo>
                  <a:pt x="438601" y="449555"/>
                </a:lnTo>
                <a:lnTo>
                  <a:pt x="444912" y="439708"/>
                </a:lnTo>
                <a:lnTo>
                  <a:pt x="439009" y="430514"/>
                </a:lnTo>
                <a:lnTo>
                  <a:pt x="443171" y="430514"/>
                </a:lnTo>
                <a:lnTo>
                  <a:pt x="446979" y="436499"/>
                </a:lnTo>
                <a:lnTo>
                  <a:pt x="450787" y="430514"/>
                </a:lnTo>
                <a:lnTo>
                  <a:pt x="454949" y="430514"/>
                </a:lnTo>
                <a:lnTo>
                  <a:pt x="449046" y="439708"/>
                </a:lnTo>
                <a:lnTo>
                  <a:pt x="455357" y="449555"/>
                </a:lnTo>
                <a:lnTo>
                  <a:pt x="451195" y="449555"/>
                </a:lnTo>
                <a:lnTo>
                  <a:pt x="446979" y="442863"/>
                </a:lnTo>
                <a:close/>
                <a:moveTo>
                  <a:pt x="472779" y="442863"/>
                </a:moveTo>
                <a:lnTo>
                  <a:pt x="468563" y="449555"/>
                </a:lnTo>
                <a:lnTo>
                  <a:pt x="464401" y="449555"/>
                </a:lnTo>
                <a:lnTo>
                  <a:pt x="470712" y="439708"/>
                </a:lnTo>
                <a:lnTo>
                  <a:pt x="464809" y="430514"/>
                </a:lnTo>
                <a:lnTo>
                  <a:pt x="468971" y="430514"/>
                </a:lnTo>
                <a:lnTo>
                  <a:pt x="472779" y="436499"/>
                </a:lnTo>
                <a:lnTo>
                  <a:pt x="476587" y="430514"/>
                </a:lnTo>
                <a:lnTo>
                  <a:pt x="480749" y="430514"/>
                </a:lnTo>
                <a:lnTo>
                  <a:pt x="474846" y="439708"/>
                </a:lnTo>
                <a:lnTo>
                  <a:pt x="481157" y="449555"/>
                </a:lnTo>
                <a:lnTo>
                  <a:pt x="476995" y="449555"/>
                </a:lnTo>
                <a:lnTo>
                  <a:pt x="472779" y="442863"/>
                </a:lnTo>
                <a:close/>
                <a:moveTo>
                  <a:pt x="498579" y="442863"/>
                </a:moveTo>
                <a:lnTo>
                  <a:pt x="494363" y="449555"/>
                </a:lnTo>
                <a:lnTo>
                  <a:pt x="490201" y="449555"/>
                </a:lnTo>
                <a:lnTo>
                  <a:pt x="496512" y="439708"/>
                </a:lnTo>
                <a:lnTo>
                  <a:pt x="490609" y="430514"/>
                </a:lnTo>
                <a:lnTo>
                  <a:pt x="494771" y="430514"/>
                </a:lnTo>
                <a:lnTo>
                  <a:pt x="498579" y="436499"/>
                </a:lnTo>
                <a:lnTo>
                  <a:pt x="502387" y="430514"/>
                </a:lnTo>
                <a:lnTo>
                  <a:pt x="506549" y="430514"/>
                </a:lnTo>
                <a:lnTo>
                  <a:pt x="500646" y="439708"/>
                </a:lnTo>
                <a:lnTo>
                  <a:pt x="506957" y="449555"/>
                </a:lnTo>
                <a:lnTo>
                  <a:pt x="502795" y="449555"/>
                </a:lnTo>
                <a:lnTo>
                  <a:pt x="498579" y="442863"/>
                </a:lnTo>
                <a:close/>
                <a:moveTo>
                  <a:pt x="8378" y="471565"/>
                </a:moveTo>
                <a:lnTo>
                  <a:pt x="4162" y="478256"/>
                </a:lnTo>
                <a:lnTo>
                  <a:pt x="0" y="478256"/>
                </a:lnTo>
                <a:lnTo>
                  <a:pt x="6310" y="468409"/>
                </a:lnTo>
                <a:lnTo>
                  <a:pt x="408" y="459215"/>
                </a:lnTo>
                <a:lnTo>
                  <a:pt x="4570" y="459215"/>
                </a:lnTo>
                <a:lnTo>
                  <a:pt x="8378" y="465200"/>
                </a:lnTo>
                <a:lnTo>
                  <a:pt x="12186" y="459215"/>
                </a:lnTo>
                <a:lnTo>
                  <a:pt x="16347" y="459215"/>
                </a:lnTo>
                <a:lnTo>
                  <a:pt x="10445" y="468409"/>
                </a:lnTo>
                <a:lnTo>
                  <a:pt x="16755" y="478256"/>
                </a:lnTo>
                <a:lnTo>
                  <a:pt x="12594" y="478256"/>
                </a:lnTo>
                <a:lnTo>
                  <a:pt x="8378" y="471565"/>
                </a:lnTo>
                <a:close/>
                <a:moveTo>
                  <a:pt x="34178" y="471565"/>
                </a:moveTo>
                <a:lnTo>
                  <a:pt x="29962" y="478256"/>
                </a:lnTo>
                <a:lnTo>
                  <a:pt x="25800" y="478256"/>
                </a:lnTo>
                <a:lnTo>
                  <a:pt x="32110" y="468409"/>
                </a:lnTo>
                <a:lnTo>
                  <a:pt x="26208" y="459215"/>
                </a:lnTo>
                <a:lnTo>
                  <a:pt x="30370" y="459215"/>
                </a:lnTo>
                <a:lnTo>
                  <a:pt x="34178" y="465200"/>
                </a:lnTo>
                <a:lnTo>
                  <a:pt x="37986" y="459215"/>
                </a:lnTo>
                <a:lnTo>
                  <a:pt x="42147" y="459215"/>
                </a:lnTo>
                <a:lnTo>
                  <a:pt x="36245" y="468409"/>
                </a:lnTo>
                <a:lnTo>
                  <a:pt x="42555" y="478256"/>
                </a:lnTo>
                <a:lnTo>
                  <a:pt x="38394" y="478256"/>
                </a:lnTo>
                <a:lnTo>
                  <a:pt x="34178" y="471565"/>
                </a:lnTo>
                <a:close/>
                <a:moveTo>
                  <a:pt x="59978" y="471565"/>
                </a:moveTo>
                <a:lnTo>
                  <a:pt x="55762" y="478256"/>
                </a:lnTo>
                <a:lnTo>
                  <a:pt x="51600" y="478256"/>
                </a:lnTo>
                <a:lnTo>
                  <a:pt x="57911" y="468409"/>
                </a:lnTo>
                <a:lnTo>
                  <a:pt x="52008" y="459215"/>
                </a:lnTo>
                <a:lnTo>
                  <a:pt x="56170" y="459215"/>
                </a:lnTo>
                <a:lnTo>
                  <a:pt x="59978" y="465200"/>
                </a:lnTo>
                <a:lnTo>
                  <a:pt x="63786" y="459215"/>
                </a:lnTo>
                <a:lnTo>
                  <a:pt x="67948" y="459215"/>
                </a:lnTo>
                <a:lnTo>
                  <a:pt x="62045" y="468409"/>
                </a:lnTo>
                <a:lnTo>
                  <a:pt x="68356" y="478256"/>
                </a:lnTo>
                <a:lnTo>
                  <a:pt x="64194" y="478256"/>
                </a:lnTo>
                <a:lnTo>
                  <a:pt x="59978" y="471565"/>
                </a:lnTo>
                <a:close/>
                <a:moveTo>
                  <a:pt x="85778" y="471565"/>
                </a:moveTo>
                <a:lnTo>
                  <a:pt x="81562" y="478256"/>
                </a:lnTo>
                <a:lnTo>
                  <a:pt x="77400" y="478256"/>
                </a:lnTo>
                <a:lnTo>
                  <a:pt x="83711" y="468409"/>
                </a:lnTo>
                <a:lnTo>
                  <a:pt x="77808" y="459215"/>
                </a:lnTo>
                <a:lnTo>
                  <a:pt x="81970" y="459215"/>
                </a:lnTo>
                <a:lnTo>
                  <a:pt x="85778" y="465200"/>
                </a:lnTo>
                <a:lnTo>
                  <a:pt x="89586" y="459215"/>
                </a:lnTo>
                <a:lnTo>
                  <a:pt x="93748" y="459215"/>
                </a:lnTo>
                <a:lnTo>
                  <a:pt x="87845" y="468409"/>
                </a:lnTo>
                <a:lnTo>
                  <a:pt x="94156" y="478256"/>
                </a:lnTo>
                <a:lnTo>
                  <a:pt x="89994" y="478256"/>
                </a:lnTo>
                <a:lnTo>
                  <a:pt x="85778" y="471565"/>
                </a:lnTo>
                <a:close/>
                <a:moveTo>
                  <a:pt x="111578" y="471565"/>
                </a:moveTo>
                <a:lnTo>
                  <a:pt x="107362" y="478256"/>
                </a:lnTo>
                <a:lnTo>
                  <a:pt x="103200" y="478256"/>
                </a:lnTo>
                <a:lnTo>
                  <a:pt x="109511" y="468409"/>
                </a:lnTo>
                <a:lnTo>
                  <a:pt x="103608" y="459215"/>
                </a:lnTo>
                <a:lnTo>
                  <a:pt x="107770" y="459215"/>
                </a:lnTo>
                <a:lnTo>
                  <a:pt x="111578" y="465200"/>
                </a:lnTo>
                <a:lnTo>
                  <a:pt x="115386" y="459215"/>
                </a:lnTo>
                <a:lnTo>
                  <a:pt x="119548" y="459215"/>
                </a:lnTo>
                <a:lnTo>
                  <a:pt x="113645" y="468409"/>
                </a:lnTo>
                <a:lnTo>
                  <a:pt x="119956" y="478256"/>
                </a:lnTo>
                <a:lnTo>
                  <a:pt x="115794" y="478256"/>
                </a:lnTo>
                <a:lnTo>
                  <a:pt x="111578" y="471565"/>
                </a:lnTo>
                <a:close/>
                <a:moveTo>
                  <a:pt x="137378" y="471565"/>
                </a:moveTo>
                <a:lnTo>
                  <a:pt x="133162" y="478256"/>
                </a:lnTo>
                <a:lnTo>
                  <a:pt x="129000" y="478256"/>
                </a:lnTo>
                <a:lnTo>
                  <a:pt x="135311" y="468409"/>
                </a:lnTo>
                <a:lnTo>
                  <a:pt x="129408" y="459215"/>
                </a:lnTo>
                <a:lnTo>
                  <a:pt x="133570" y="459215"/>
                </a:lnTo>
                <a:lnTo>
                  <a:pt x="137378" y="465200"/>
                </a:lnTo>
                <a:lnTo>
                  <a:pt x="141186" y="459215"/>
                </a:lnTo>
                <a:lnTo>
                  <a:pt x="145348" y="459215"/>
                </a:lnTo>
                <a:lnTo>
                  <a:pt x="139445" y="468409"/>
                </a:lnTo>
                <a:lnTo>
                  <a:pt x="145756" y="478256"/>
                </a:lnTo>
                <a:lnTo>
                  <a:pt x="141594" y="478256"/>
                </a:lnTo>
                <a:lnTo>
                  <a:pt x="137378" y="471565"/>
                </a:lnTo>
                <a:close/>
                <a:moveTo>
                  <a:pt x="163178" y="471565"/>
                </a:moveTo>
                <a:lnTo>
                  <a:pt x="158962" y="478256"/>
                </a:lnTo>
                <a:lnTo>
                  <a:pt x="154800" y="478256"/>
                </a:lnTo>
                <a:lnTo>
                  <a:pt x="161111" y="468409"/>
                </a:lnTo>
                <a:lnTo>
                  <a:pt x="155208" y="459215"/>
                </a:lnTo>
                <a:lnTo>
                  <a:pt x="159370" y="459215"/>
                </a:lnTo>
                <a:lnTo>
                  <a:pt x="163178" y="465200"/>
                </a:lnTo>
                <a:lnTo>
                  <a:pt x="166986" y="459215"/>
                </a:lnTo>
                <a:lnTo>
                  <a:pt x="171148" y="459215"/>
                </a:lnTo>
                <a:lnTo>
                  <a:pt x="165245" y="468409"/>
                </a:lnTo>
                <a:lnTo>
                  <a:pt x="171556" y="478256"/>
                </a:lnTo>
                <a:lnTo>
                  <a:pt x="167394" y="478256"/>
                </a:lnTo>
                <a:lnTo>
                  <a:pt x="163178" y="471565"/>
                </a:lnTo>
                <a:close/>
                <a:moveTo>
                  <a:pt x="188978" y="471565"/>
                </a:moveTo>
                <a:lnTo>
                  <a:pt x="184762" y="478256"/>
                </a:lnTo>
                <a:lnTo>
                  <a:pt x="180601" y="478256"/>
                </a:lnTo>
                <a:lnTo>
                  <a:pt x="186911" y="468409"/>
                </a:lnTo>
                <a:lnTo>
                  <a:pt x="181009" y="459215"/>
                </a:lnTo>
                <a:lnTo>
                  <a:pt x="185170" y="459215"/>
                </a:lnTo>
                <a:lnTo>
                  <a:pt x="188978" y="465200"/>
                </a:lnTo>
                <a:lnTo>
                  <a:pt x="192786" y="459215"/>
                </a:lnTo>
                <a:lnTo>
                  <a:pt x="196948" y="459215"/>
                </a:lnTo>
                <a:lnTo>
                  <a:pt x="191045" y="468409"/>
                </a:lnTo>
                <a:lnTo>
                  <a:pt x="197356" y="478256"/>
                </a:lnTo>
                <a:lnTo>
                  <a:pt x="193194" y="478256"/>
                </a:lnTo>
                <a:lnTo>
                  <a:pt x="188978" y="471565"/>
                </a:lnTo>
                <a:close/>
                <a:moveTo>
                  <a:pt x="214778" y="471565"/>
                </a:moveTo>
                <a:lnTo>
                  <a:pt x="210562" y="478256"/>
                </a:lnTo>
                <a:lnTo>
                  <a:pt x="206401" y="478256"/>
                </a:lnTo>
                <a:lnTo>
                  <a:pt x="212711" y="468409"/>
                </a:lnTo>
                <a:lnTo>
                  <a:pt x="206809" y="459215"/>
                </a:lnTo>
                <a:lnTo>
                  <a:pt x="210970" y="459215"/>
                </a:lnTo>
                <a:lnTo>
                  <a:pt x="214778" y="465200"/>
                </a:lnTo>
                <a:lnTo>
                  <a:pt x="218586" y="459215"/>
                </a:lnTo>
                <a:lnTo>
                  <a:pt x="222748" y="459215"/>
                </a:lnTo>
                <a:lnTo>
                  <a:pt x="216846" y="468409"/>
                </a:lnTo>
                <a:lnTo>
                  <a:pt x="223156" y="478256"/>
                </a:lnTo>
                <a:lnTo>
                  <a:pt x="218994" y="478256"/>
                </a:lnTo>
                <a:lnTo>
                  <a:pt x="214778" y="471565"/>
                </a:lnTo>
                <a:close/>
                <a:moveTo>
                  <a:pt x="240578" y="471565"/>
                </a:moveTo>
                <a:lnTo>
                  <a:pt x="236362" y="478256"/>
                </a:lnTo>
                <a:lnTo>
                  <a:pt x="232201" y="478256"/>
                </a:lnTo>
                <a:lnTo>
                  <a:pt x="238511" y="468409"/>
                </a:lnTo>
                <a:lnTo>
                  <a:pt x="232609" y="459215"/>
                </a:lnTo>
                <a:lnTo>
                  <a:pt x="236770" y="459215"/>
                </a:lnTo>
                <a:lnTo>
                  <a:pt x="240578" y="465200"/>
                </a:lnTo>
                <a:lnTo>
                  <a:pt x="244386" y="459215"/>
                </a:lnTo>
                <a:lnTo>
                  <a:pt x="248548" y="459215"/>
                </a:lnTo>
                <a:lnTo>
                  <a:pt x="242646" y="468409"/>
                </a:lnTo>
                <a:lnTo>
                  <a:pt x="248956" y="478256"/>
                </a:lnTo>
                <a:lnTo>
                  <a:pt x="244794" y="478256"/>
                </a:lnTo>
                <a:lnTo>
                  <a:pt x="240578" y="471565"/>
                </a:lnTo>
                <a:close/>
                <a:moveTo>
                  <a:pt x="266378" y="471565"/>
                </a:moveTo>
                <a:lnTo>
                  <a:pt x="262162" y="478256"/>
                </a:lnTo>
                <a:lnTo>
                  <a:pt x="258001" y="478256"/>
                </a:lnTo>
                <a:lnTo>
                  <a:pt x="264311" y="468409"/>
                </a:lnTo>
                <a:lnTo>
                  <a:pt x="258409" y="459215"/>
                </a:lnTo>
                <a:lnTo>
                  <a:pt x="262570" y="459215"/>
                </a:lnTo>
                <a:lnTo>
                  <a:pt x="266378" y="465200"/>
                </a:lnTo>
                <a:lnTo>
                  <a:pt x="270187" y="459215"/>
                </a:lnTo>
                <a:lnTo>
                  <a:pt x="274348" y="459215"/>
                </a:lnTo>
                <a:lnTo>
                  <a:pt x="268446" y="468409"/>
                </a:lnTo>
                <a:lnTo>
                  <a:pt x="274756" y="478256"/>
                </a:lnTo>
                <a:lnTo>
                  <a:pt x="270595" y="478256"/>
                </a:lnTo>
                <a:lnTo>
                  <a:pt x="266378" y="471565"/>
                </a:lnTo>
                <a:close/>
                <a:moveTo>
                  <a:pt x="292179" y="471565"/>
                </a:moveTo>
                <a:lnTo>
                  <a:pt x="287962" y="478256"/>
                </a:lnTo>
                <a:lnTo>
                  <a:pt x="283801" y="478256"/>
                </a:lnTo>
                <a:lnTo>
                  <a:pt x="290111" y="468409"/>
                </a:lnTo>
                <a:lnTo>
                  <a:pt x="284209" y="459215"/>
                </a:lnTo>
                <a:lnTo>
                  <a:pt x="288370" y="459215"/>
                </a:lnTo>
                <a:lnTo>
                  <a:pt x="292179" y="465200"/>
                </a:lnTo>
                <a:lnTo>
                  <a:pt x="295987" y="459215"/>
                </a:lnTo>
                <a:lnTo>
                  <a:pt x="300148" y="459215"/>
                </a:lnTo>
                <a:lnTo>
                  <a:pt x="294246" y="468409"/>
                </a:lnTo>
                <a:lnTo>
                  <a:pt x="300556" y="478256"/>
                </a:lnTo>
                <a:lnTo>
                  <a:pt x="296395" y="478256"/>
                </a:lnTo>
                <a:lnTo>
                  <a:pt x="292179" y="471565"/>
                </a:lnTo>
                <a:close/>
                <a:moveTo>
                  <a:pt x="317979" y="471565"/>
                </a:moveTo>
                <a:lnTo>
                  <a:pt x="313762" y="478256"/>
                </a:lnTo>
                <a:lnTo>
                  <a:pt x="309601" y="478256"/>
                </a:lnTo>
                <a:lnTo>
                  <a:pt x="315911" y="468409"/>
                </a:lnTo>
                <a:lnTo>
                  <a:pt x="310009" y="459215"/>
                </a:lnTo>
                <a:lnTo>
                  <a:pt x="314170" y="459215"/>
                </a:lnTo>
                <a:lnTo>
                  <a:pt x="317979" y="465200"/>
                </a:lnTo>
                <a:lnTo>
                  <a:pt x="321787" y="459215"/>
                </a:lnTo>
                <a:lnTo>
                  <a:pt x="325948" y="459215"/>
                </a:lnTo>
                <a:lnTo>
                  <a:pt x="320046" y="468409"/>
                </a:lnTo>
                <a:lnTo>
                  <a:pt x="326356" y="478256"/>
                </a:lnTo>
                <a:lnTo>
                  <a:pt x="322195" y="478256"/>
                </a:lnTo>
                <a:lnTo>
                  <a:pt x="317979" y="471565"/>
                </a:lnTo>
                <a:close/>
                <a:moveTo>
                  <a:pt x="343779" y="471565"/>
                </a:moveTo>
                <a:lnTo>
                  <a:pt x="339563" y="478256"/>
                </a:lnTo>
                <a:lnTo>
                  <a:pt x="335401" y="478256"/>
                </a:lnTo>
                <a:lnTo>
                  <a:pt x="341711" y="468409"/>
                </a:lnTo>
                <a:lnTo>
                  <a:pt x="335809" y="459215"/>
                </a:lnTo>
                <a:lnTo>
                  <a:pt x="339971" y="459215"/>
                </a:lnTo>
                <a:lnTo>
                  <a:pt x="343779" y="465200"/>
                </a:lnTo>
                <a:lnTo>
                  <a:pt x="347587" y="459215"/>
                </a:lnTo>
                <a:lnTo>
                  <a:pt x="351748" y="459215"/>
                </a:lnTo>
                <a:lnTo>
                  <a:pt x="345846" y="468409"/>
                </a:lnTo>
                <a:lnTo>
                  <a:pt x="352156" y="478256"/>
                </a:lnTo>
                <a:lnTo>
                  <a:pt x="347995" y="478256"/>
                </a:lnTo>
                <a:lnTo>
                  <a:pt x="343779" y="471565"/>
                </a:lnTo>
                <a:close/>
                <a:moveTo>
                  <a:pt x="369579" y="471565"/>
                </a:moveTo>
                <a:lnTo>
                  <a:pt x="365363" y="478256"/>
                </a:lnTo>
                <a:lnTo>
                  <a:pt x="361201" y="478256"/>
                </a:lnTo>
                <a:lnTo>
                  <a:pt x="367511" y="468409"/>
                </a:lnTo>
                <a:lnTo>
                  <a:pt x="361609" y="459215"/>
                </a:lnTo>
                <a:lnTo>
                  <a:pt x="365771" y="459215"/>
                </a:lnTo>
                <a:lnTo>
                  <a:pt x="369579" y="465200"/>
                </a:lnTo>
                <a:lnTo>
                  <a:pt x="373387" y="459215"/>
                </a:lnTo>
                <a:lnTo>
                  <a:pt x="377548" y="459215"/>
                </a:lnTo>
                <a:lnTo>
                  <a:pt x="371646" y="468409"/>
                </a:lnTo>
                <a:lnTo>
                  <a:pt x="377956" y="478256"/>
                </a:lnTo>
                <a:lnTo>
                  <a:pt x="373795" y="478256"/>
                </a:lnTo>
                <a:lnTo>
                  <a:pt x="369579" y="471565"/>
                </a:lnTo>
                <a:close/>
                <a:moveTo>
                  <a:pt x="395379" y="471565"/>
                </a:moveTo>
                <a:lnTo>
                  <a:pt x="391163" y="478256"/>
                </a:lnTo>
                <a:lnTo>
                  <a:pt x="387001" y="478256"/>
                </a:lnTo>
                <a:lnTo>
                  <a:pt x="393312" y="468409"/>
                </a:lnTo>
                <a:lnTo>
                  <a:pt x="387409" y="459215"/>
                </a:lnTo>
                <a:lnTo>
                  <a:pt x="391571" y="459215"/>
                </a:lnTo>
                <a:lnTo>
                  <a:pt x="395379" y="465200"/>
                </a:lnTo>
                <a:lnTo>
                  <a:pt x="399187" y="459215"/>
                </a:lnTo>
                <a:lnTo>
                  <a:pt x="403348" y="459215"/>
                </a:lnTo>
                <a:lnTo>
                  <a:pt x="397446" y="468409"/>
                </a:lnTo>
                <a:lnTo>
                  <a:pt x="403756" y="478256"/>
                </a:lnTo>
                <a:lnTo>
                  <a:pt x="399595" y="478256"/>
                </a:lnTo>
                <a:lnTo>
                  <a:pt x="395379" y="471565"/>
                </a:lnTo>
                <a:close/>
                <a:moveTo>
                  <a:pt x="421179" y="471565"/>
                </a:moveTo>
                <a:lnTo>
                  <a:pt x="416963" y="478256"/>
                </a:lnTo>
                <a:lnTo>
                  <a:pt x="412801" y="478256"/>
                </a:lnTo>
                <a:lnTo>
                  <a:pt x="419112" y="468409"/>
                </a:lnTo>
                <a:lnTo>
                  <a:pt x="413209" y="459215"/>
                </a:lnTo>
                <a:lnTo>
                  <a:pt x="417371" y="459215"/>
                </a:lnTo>
                <a:lnTo>
                  <a:pt x="421179" y="465200"/>
                </a:lnTo>
                <a:lnTo>
                  <a:pt x="424987" y="459215"/>
                </a:lnTo>
                <a:lnTo>
                  <a:pt x="429149" y="459215"/>
                </a:lnTo>
                <a:lnTo>
                  <a:pt x="423246" y="468409"/>
                </a:lnTo>
                <a:lnTo>
                  <a:pt x="429557" y="478256"/>
                </a:lnTo>
                <a:lnTo>
                  <a:pt x="425395" y="478256"/>
                </a:lnTo>
                <a:lnTo>
                  <a:pt x="421179" y="471565"/>
                </a:lnTo>
                <a:close/>
                <a:moveTo>
                  <a:pt x="446979" y="471565"/>
                </a:moveTo>
                <a:lnTo>
                  <a:pt x="442763" y="478256"/>
                </a:lnTo>
                <a:lnTo>
                  <a:pt x="438601" y="478256"/>
                </a:lnTo>
                <a:lnTo>
                  <a:pt x="444912" y="468409"/>
                </a:lnTo>
                <a:lnTo>
                  <a:pt x="439009" y="459215"/>
                </a:lnTo>
                <a:lnTo>
                  <a:pt x="443171" y="459215"/>
                </a:lnTo>
                <a:lnTo>
                  <a:pt x="446979" y="465200"/>
                </a:lnTo>
                <a:lnTo>
                  <a:pt x="450787" y="459215"/>
                </a:lnTo>
                <a:lnTo>
                  <a:pt x="454949" y="459215"/>
                </a:lnTo>
                <a:lnTo>
                  <a:pt x="449046" y="468409"/>
                </a:lnTo>
                <a:lnTo>
                  <a:pt x="455357" y="478256"/>
                </a:lnTo>
                <a:lnTo>
                  <a:pt x="451195" y="478256"/>
                </a:lnTo>
                <a:lnTo>
                  <a:pt x="446979" y="471565"/>
                </a:lnTo>
                <a:close/>
                <a:moveTo>
                  <a:pt x="472779" y="471565"/>
                </a:moveTo>
                <a:lnTo>
                  <a:pt x="468563" y="478256"/>
                </a:lnTo>
                <a:lnTo>
                  <a:pt x="464401" y="478256"/>
                </a:lnTo>
                <a:lnTo>
                  <a:pt x="470712" y="468409"/>
                </a:lnTo>
                <a:lnTo>
                  <a:pt x="464809" y="459215"/>
                </a:lnTo>
                <a:lnTo>
                  <a:pt x="468971" y="459215"/>
                </a:lnTo>
                <a:lnTo>
                  <a:pt x="472779" y="465200"/>
                </a:lnTo>
                <a:lnTo>
                  <a:pt x="476587" y="459215"/>
                </a:lnTo>
                <a:lnTo>
                  <a:pt x="480749" y="459215"/>
                </a:lnTo>
                <a:lnTo>
                  <a:pt x="474846" y="468409"/>
                </a:lnTo>
                <a:lnTo>
                  <a:pt x="481157" y="478256"/>
                </a:lnTo>
                <a:lnTo>
                  <a:pt x="476995" y="478256"/>
                </a:lnTo>
                <a:lnTo>
                  <a:pt x="472779" y="471565"/>
                </a:lnTo>
                <a:close/>
                <a:moveTo>
                  <a:pt x="498579" y="471565"/>
                </a:moveTo>
                <a:lnTo>
                  <a:pt x="494363" y="478256"/>
                </a:lnTo>
                <a:lnTo>
                  <a:pt x="490201" y="478256"/>
                </a:lnTo>
                <a:lnTo>
                  <a:pt x="496512" y="468409"/>
                </a:lnTo>
                <a:lnTo>
                  <a:pt x="490609" y="459215"/>
                </a:lnTo>
                <a:lnTo>
                  <a:pt x="494771" y="459215"/>
                </a:lnTo>
                <a:lnTo>
                  <a:pt x="498579" y="465200"/>
                </a:lnTo>
                <a:lnTo>
                  <a:pt x="502387" y="459215"/>
                </a:lnTo>
                <a:lnTo>
                  <a:pt x="506549" y="459215"/>
                </a:lnTo>
                <a:lnTo>
                  <a:pt x="500646" y="468409"/>
                </a:lnTo>
                <a:lnTo>
                  <a:pt x="506957" y="478256"/>
                </a:lnTo>
                <a:lnTo>
                  <a:pt x="502795" y="478256"/>
                </a:lnTo>
                <a:lnTo>
                  <a:pt x="498579" y="471565"/>
                </a:lnTo>
                <a:close/>
                <a:moveTo>
                  <a:pt x="8378" y="500265"/>
                </a:moveTo>
                <a:lnTo>
                  <a:pt x="4162" y="506957"/>
                </a:lnTo>
                <a:lnTo>
                  <a:pt x="0" y="506957"/>
                </a:lnTo>
                <a:lnTo>
                  <a:pt x="6310" y="497110"/>
                </a:lnTo>
                <a:lnTo>
                  <a:pt x="408" y="487916"/>
                </a:lnTo>
                <a:lnTo>
                  <a:pt x="4570" y="487916"/>
                </a:lnTo>
                <a:lnTo>
                  <a:pt x="8378" y="493901"/>
                </a:lnTo>
                <a:lnTo>
                  <a:pt x="12186" y="487916"/>
                </a:lnTo>
                <a:lnTo>
                  <a:pt x="16347" y="487916"/>
                </a:lnTo>
                <a:lnTo>
                  <a:pt x="10445" y="497110"/>
                </a:lnTo>
                <a:lnTo>
                  <a:pt x="16755" y="506957"/>
                </a:lnTo>
                <a:lnTo>
                  <a:pt x="12594" y="506957"/>
                </a:lnTo>
                <a:lnTo>
                  <a:pt x="8378" y="500265"/>
                </a:lnTo>
                <a:close/>
                <a:moveTo>
                  <a:pt x="34178" y="500265"/>
                </a:moveTo>
                <a:lnTo>
                  <a:pt x="29962" y="506957"/>
                </a:lnTo>
                <a:lnTo>
                  <a:pt x="25800" y="506957"/>
                </a:lnTo>
                <a:lnTo>
                  <a:pt x="32110" y="497110"/>
                </a:lnTo>
                <a:lnTo>
                  <a:pt x="26208" y="487916"/>
                </a:lnTo>
                <a:lnTo>
                  <a:pt x="30370" y="487916"/>
                </a:lnTo>
                <a:lnTo>
                  <a:pt x="34178" y="493901"/>
                </a:lnTo>
                <a:lnTo>
                  <a:pt x="37986" y="487916"/>
                </a:lnTo>
                <a:lnTo>
                  <a:pt x="42147" y="487916"/>
                </a:lnTo>
                <a:lnTo>
                  <a:pt x="36245" y="497110"/>
                </a:lnTo>
                <a:lnTo>
                  <a:pt x="42555" y="506957"/>
                </a:lnTo>
                <a:lnTo>
                  <a:pt x="38394" y="506957"/>
                </a:lnTo>
                <a:lnTo>
                  <a:pt x="34178" y="500265"/>
                </a:lnTo>
                <a:close/>
                <a:moveTo>
                  <a:pt x="59978" y="500265"/>
                </a:moveTo>
                <a:lnTo>
                  <a:pt x="55762" y="506957"/>
                </a:lnTo>
                <a:lnTo>
                  <a:pt x="51600" y="506957"/>
                </a:lnTo>
                <a:lnTo>
                  <a:pt x="57911" y="497110"/>
                </a:lnTo>
                <a:lnTo>
                  <a:pt x="52008" y="487916"/>
                </a:lnTo>
                <a:lnTo>
                  <a:pt x="56170" y="487916"/>
                </a:lnTo>
                <a:lnTo>
                  <a:pt x="59978" y="493901"/>
                </a:lnTo>
                <a:lnTo>
                  <a:pt x="63786" y="487916"/>
                </a:lnTo>
                <a:lnTo>
                  <a:pt x="67948" y="487916"/>
                </a:lnTo>
                <a:lnTo>
                  <a:pt x="62045" y="497110"/>
                </a:lnTo>
                <a:lnTo>
                  <a:pt x="68356" y="506957"/>
                </a:lnTo>
                <a:lnTo>
                  <a:pt x="64194" y="506957"/>
                </a:lnTo>
                <a:lnTo>
                  <a:pt x="59978" y="500265"/>
                </a:lnTo>
                <a:close/>
                <a:moveTo>
                  <a:pt x="85778" y="500265"/>
                </a:moveTo>
                <a:lnTo>
                  <a:pt x="81562" y="506957"/>
                </a:lnTo>
                <a:lnTo>
                  <a:pt x="77400" y="506957"/>
                </a:lnTo>
                <a:lnTo>
                  <a:pt x="83711" y="497110"/>
                </a:lnTo>
                <a:lnTo>
                  <a:pt x="77808" y="487916"/>
                </a:lnTo>
                <a:lnTo>
                  <a:pt x="81970" y="487916"/>
                </a:lnTo>
                <a:lnTo>
                  <a:pt x="85778" y="493901"/>
                </a:lnTo>
                <a:lnTo>
                  <a:pt x="89586" y="487916"/>
                </a:lnTo>
                <a:lnTo>
                  <a:pt x="93748" y="487916"/>
                </a:lnTo>
                <a:lnTo>
                  <a:pt x="87845" y="497110"/>
                </a:lnTo>
                <a:lnTo>
                  <a:pt x="94156" y="506957"/>
                </a:lnTo>
                <a:lnTo>
                  <a:pt x="89994" y="506957"/>
                </a:lnTo>
                <a:lnTo>
                  <a:pt x="85778" y="500265"/>
                </a:lnTo>
                <a:close/>
                <a:moveTo>
                  <a:pt x="111578" y="500265"/>
                </a:moveTo>
                <a:lnTo>
                  <a:pt x="107362" y="506957"/>
                </a:lnTo>
                <a:lnTo>
                  <a:pt x="103200" y="506957"/>
                </a:lnTo>
                <a:lnTo>
                  <a:pt x="109511" y="497110"/>
                </a:lnTo>
                <a:lnTo>
                  <a:pt x="103608" y="487916"/>
                </a:lnTo>
                <a:lnTo>
                  <a:pt x="107770" y="487916"/>
                </a:lnTo>
                <a:lnTo>
                  <a:pt x="111578" y="493901"/>
                </a:lnTo>
                <a:lnTo>
                  <a:pt x="115386" y="487916"/>
                </a:lnTo>
                <a:lnTo>
                  <a:pt x="119548" y="487916"/>
                </a:lnTo>
                <a:lnTo>
                  <a:pt x="113645" y="497110"/>
                </a:lnTo>
                <a:lnTo>
                  <a:pt x="119956" y="506957"/>
                </a:lnTo>
                <a:lnTo>
                  <a:pt x="115794" y="506957"/>
                </a:lnTo>
                <a:lnTo>
                  <a:pt x="111578" y="500265"/>
                </a:lnTo>
                <a:close/>
                <a:moveTo>
                  <a:pt x="137378" y="500265"/>
                </a:moveTo>
                <a:lnTo>
                  <a:pt x="133162" y="506957"/>
                </a:lnTo>
                <a:lnTo>
                  <a:pt x="129000" y="506957"/>
                </a:lnTo>
                <a:lnTo>
                  <a:pt x="135311" y="497110"/>
                </a:lnTo>
                <a:lnTo>
                  <a:pt x="129408" y="487916"/>
                </a:lnTo>
                <a:lnTo>
                  <a:pt x="133570" y="487916"/>
                </a:lnTo>
                <a:lnTo>
                  <a:pt x="137378" y="493901"/>
                </a:lnTo>
                <a:lnTo>
                  <a:pt x="141186" y="487916"/>
                </a:lnTo>
                <a:lnTo>
                  <a:pt x="145348" y="487916"/>
                </a:lnTo>
                <a:lnTo>
                  <a:pt x="139445" y="497110"/>
                </a:lnTo>
                <a:lnTo>
                  <a:pt x="145756" y="506957"/>
                </a:lnTo>
                <a:lnTo>
                  <a:pt x="141594" y="506957"/>
                </a:lnTo>
                <a:lnTo>
                  <a:pt x="137378" y="500265"/>
                </a:lnTo>
                <a:close/>
                <a:moveTo>
                  <a:pt x="163178" y="500265"/>
                </a:moveTo>
                <a:lnTo>
                  <a:pt x="158962" y="506957"/>
                </a:lnTo>
                <a:lnTo>
                  <a:pt x="154800" y="506957"/>
                </a:lnTo>
                <a:lnTo>
                  <a:pt x="161111" y="497110"/>
                </a:lnTo>
                <a:lnTo>
                  <a:pt x="155208" y="487916"/>
                </a:lnTo>
                <a:lnTo>
                  <a:pt x="159370" y="487916"/>
                </a:lnTo>
                <a:lnTo>
                  <a:pt x="163178" y="493901"/>
                </a:lnTo>
                <a:lnTo>
                  <a:pt x="166986" y="487916"/>
                </a:lnTo>
                <a:lnTo>
                  <a:pt x="171148" y="487916"/>
                </a:lnTo>
                <a:lnTo>
                  <a:pt x="165245" y="497110"/>
                </a:lnTo>
                <a:lnTo>
                  <a:pt x="171556" y="506957"/>
                </a:lnTo>
                <a:lnTo>
                  <a:pt x="167394" y="506957"/>
                </a:lnTo>
                <a:lnTo>
                  <a:pt x="163178" y="500265"/>
                </a:lnTo>
                <a:close/>
                <a:moveTo>
                  <a:pt x="188978" y="500265"/>
                </a:moveTo>
                <a:lnTo>
                  <a:pt x="184762" y="506957"/>
                </a:lnTo>
                <a:lnTo>
                  <a:pt x="180601" y="506957"/>
                </a:lnTo>
                <a:lnTo>
                  <a:pt x="186911" y="497110"/>
                </a:lnTo>
                <a:lnTo>
                  <a:pt x="181009" y="487916"/>
                </a:lnTo>
                <a:lnTo>
                  <a:pt x="185170" y="487916"/>
                </a:lnTo>
                <a:lnTo>
                  <a:pt x="188978" y="493901"/>
                </a:lnTo>
                <a:lnTo>
                  <a:pt x="192786" y="487916"/>
                </a:lnTo>
                <a:lnTo>
                  <a:pt x="196948" y="487916"/>
                </a:lnTo>
                <a:lnTo>
                  <a:pt x="191045" y="497110"/>
                </a:lnTo>
                <a:lnTo>
                  <a:pt x="197356" y="506957"/>
                </a:lnTo>
                <a:lnTo>
                  <a:pt x="193194" y="506957"/>
                </a:lnTo>
                <a:lnTo>
                  <a:pt x="188978" y="500265"/>
                </a:lnTo>
                <a:close/>
                <a:moveTo>
                  <a:pt x="214778" y="500265"/>
                </a:moveTo>
                <a:lnTo>
                  <a:pt x="210562" y="506957"/>
                </a:lnTo>
                <a:lnTo>
                  <a:pt x="206401" y="506957"/>
                </a:lnTo>
                <a:lnTo>
                  <a:pt x="212711" y="497110"/>
                </a:lnTo>
                <a:lnTo>
                  <a:pt x="206809" y="487916"/>
                </a:lnTo>
                <a:lnTo>
                  <a:pt x="210970" y="487916"/>
                </a:lnTo>
                <a:lnTo>
                  <a:pt x="214778" y="493901"/>
                </a:lnTo>
                <a:lnTo>
                  <a:pt x="218586" y="487916"/>
                </a:lnTo>
                <a:lnTo>
                  <a:pt x="222748" y="487916"/>
                </a:lnTo>
                <a:lnTo>
                  <a:pt x="216846" y="497110"/>
                </a:lnTo>
                <a:lnTo>
                  <a:pt x="223156" y="506957"/>
                </a:lnTo>
                <a:lnTo>
                  <a:pt x="218994" y="506957"/>
                </a:lnTo>
                <a:lnTo>
                  <a:pt x="214778" y="500265"/>
                </a:lnTo>
                <a:close/>
                <a:moveTo>
                  <a:pt x="240578" y="500265"/>
                </a:moveTo>
                <a:lnTo>
                  <a:pt x="236362" y="506957"/>
                </a:lnTo>
                <a:lnTo>
                  <a:pt x="232201" y="506957"/>
                </a:lnTo>
                <a:lnTo>
                  <a:pt x="238511" y="497110"/>
                </a:lnTo>
                <a:lnTo>
                  <a:pt x="232609" y="487916"/>
                </a:lnTo>
                <a:lnTo>
                  <a:pt x="236770" y="487916"/>
                </a:lnTo>
                <a:lnTo>
                  <a:pt x="240578" y="493901"/>
                </a:lnTo>
                <a:lnTo>
                  <a:pt x="244386" y="487916"/>
                </a:lnTo>
                <a:lnTo>
                  <a:pt x="248548" y="487916"/>
                </a:lnTo>
                <a:lnTo>
                  <a:pt x="242646" y="497110"/>
                </a:lnTo>
                <a:lnTo>
                  <a:pt x="248956" y="506957"/>
                </a:lnTo>
                <a:lnTo>
                  <a:pt x="244794" y="506957"/>
                </a:lnTo>
                <a:lnTo>
                  <a:pt x="240578" y="500265"/>
                </a:lnTo>
                <a:close/>
                <a:moveTo>
                  <a:pt x="266378" y="500265"/>
                </a:moveTo>
                <a:lnTo>
                  <a:pt x="262162" y="506957"/>
                </a:lnTo>
                <a:lnTo>
                  <a:pt x="258001" y="506957"/>
                </a:lnTo>
                <a:lnTo>
                  <a:pt x="264311" y="497110"/>
                </a:lnTo>
                <a:lnTo>
                  <a:pt x="258409" y="487916"/>
                </a:lnTo>
                <a:lnTo>
                  <a:pt x="262570" y="487916"/>
                </a:lnTo>
                <a:lnTo>
                  <a:pt x="266378" y="493901"/>
                </a:lnTo>
                <a:lnTo>
                  <a:pt x="270187" y="487916"/>
                </a:lnTo>
                <a:lnTo>
                  <a:pt x="274348" y="487916"/>
                </a:lnTo>
                <a:lnTo>
                  <a:pt x="268446" y="497110"/>
                </a:lnTo>
                <a:lnTo>
                  <a:pt x="274756" y="506957"/>
                </a:lnTo>
                <a:lnTo>
                  <a:pt x="270595" y="506957"/>
                </a:lnTo>
                <a:lnTo>
                  <a:pt x="266378" y="500265"/>
                </a:lnTo>
                <a:close/>
                <a:moveTo>
                  <a:pt x="292179" y="500265"/>
                </a:moveTo>
                <a:lnTo>
                  <a:pt x="287962" y="506957"/>
                </a:lnTo>
                <a:lnTo>
                  <a:pt x="283801" y="506957"/>
                </a:lnTo>
                <a:lnTo>
                  <a:pt x="290111" y="497110"/>
                </a:lnTo>
                <a:lnTo>
                  <a:pt x="284209" y="487916"/>
                </a:lnTo>
                <a:lnTo>
                  <a:pt x="288370" y="487916"/>
                </a:lnTo>
                <a:lnTo>
                  <a:pt x="292179" y="493901"/>
                </a:lnTo>
                <a:lnTo>
                  <a:pt x="295987" y="487916"/>
                </a:lnTo>
                <a:lnTo>
                  <a:pt x="300148" y="487916"/>
                </a:lnTo>
                <a:lnTo>
                  <a:pt x="294246" y="497110"/>
                </a:lnTo>
                <a:lnTo>
                  <a:pt x="300556" y="506957"/>
                </a:lnTo>
                <a:lnTo>
                  <a:pt x="296395" y="506957"/>
                </a:lnTo>
                <a:lnTo>
                  <a:pt x="292179" y="500265"/>
                </a:lnTo>
                <a:close/>
                <a:moveTo>
                  <a:pt x="317979" y="500265"/>
                </a:moveTo>
                <a:lnTo>
                  <a:pt x="313762" y="506957"/>
                </a:lnTo>
                <a:lnTo>
                  <a:pt x="309601" y="506957"/>
                </a:lnTo>
                <a:lnTo>
                  <a:pt x="315911" y="497110"/>
                </a:lnTo>
                <a:lnTo>
                  <a:pt x="310009" y="487916"/>
                </a:lnTo>
                <a:lnTo>
                  <a:pt x="314170" y="487916"/>
                </a:lnTo>
                <a:lnTo>
                  <a:pt x="317979" y="493901"/>
                </a:lnTo>
                <a:lnTo>
                  <a:pt x="321787" y="487916"/>
                </a:lnTo>
                <a:lnTo>
                  <a:pt x="325948" y="487916"/>
                </a:lnTo>
                <a:lnTo>
                  <a:pt x="320046" y="497110"/>
                </a:lnTo>
                <a:lnTo>
                  <a:pt x="326356" y="506957"/>
                </a:lnTo>
                <a:lnTo>
                  <a:pt x="322195" y="506957"/>
                </a:lnTo>
                <a:lnTo>
                  <a:pt x="317979" y="500265"/>
                </a:lnTo>
                <a:close/>
                <a:moveTo>
                  <a:pt x="343779" y="500265"/>
                </a:moveTo>
                <a:lnTo>
                  <a:pt x="339563" y="506957"/>
                </a:lnTo>
                <a:lnTo>
                  <a:pt x="335401" y="506957"/>
                </a:lnTo>
                <a:lnTo>
                  <a:pt x="341711" y="497110"/>
                </a:lnTo>
                <a:lnTo>
                  <a:pt x="335809" y="487916"/>
                </a:lnTo>
                <a:lnTo>
                  <a:pt x="339971" y="487916"/>
                </a:lnTo>
                <a:lnTo>
                  <a:pt x="343779" y="493901"/>
                </a:lnTo>
                <a:lnTo>
                  <a:pt x="347587" y="487916"/>
                </a:lnTo>
                <a:lnTo>
                  <a:pt x="351748" y="487916"/>
                </a:lnTo>
                <a:lnTo>
                  <a:pt x="345846" y="497110"/>
                </a:lnTo>
                <a:lnTo>
                  <a:pt x="352156" y="506957"/>
                </a:lnTo>
                <a:lnTo>
                  <a:pt x="347995" y="506957"/>
                </a:lnTo>
                <a:lnTo>
                  <a:pt x="343779" y="500265"/>
                </a:lnTo>
                <a:close/>
                <a:moveTo>
                  <a:pt x="369579" y="500265"/>
                </a:moveTo>
                <a:lnTo>
                  <a:pt x="365363" y="506957"/>
                </a:lnTo>
                <a:lnTo>
                  <a:pt x="361201" y="506957"/>
                </a:lnTo>
                <a:lnTo>
                  <a:pt x="367511" y="497110"/>
                </a:lnTo>
                <a:lnTo>
                  <a:pt x="361609" y="487916"/>
                </a:lnTo>
                <a:lnTo>
                  <a:pt x="365771" y="487916"/>
                </a:lnTo>
                <a:lnTo>
                  <a:pt x="369579" y="493901"/>
                </a:lnTo>
                <a:lnTo>
                  <a:pt x="373387" y="487916"/>
                </a:lnTo>
                <a:lnTo>
                  <a:pt x="377548" y="487916"/>
                </a:lnTo>
                <a:lnTo>
                  <a:pt x="371646" y="497110"/>
                </a:lnTo>
                <a:lnTo>
                  <a:pt x="377956" y="506957"/>
                </a:lnTo>
                <a:lnTo>
                  <a:pt x="373795" y="506957"/>
                </a:lnTo>
                <a:lnTo>
                  <a:pt x="369579" y="500265"/>
                </a:lnTo>
                <a:close/>
                <a:moveTo>
                  <a:pt x="395379" y="500265"/>
                </a:moveTo>
                <a:lnTo>
                  <a:pt x="391163" y="506957"/>
                </a:lnTo>
                <a:lnTo>
                  <a:pt x="387001" y="506957"/>
                </a:lnTo>
                <a:lnTo>
                  <a:pt x="393312" y="497110"/>
                </a:lnTo>
                <a:lnTo>
                  <a:pt x="387409" y="487916"/>
                </a:lnTo>
                <a:lnTo>
                  <a:pt x="391571" y="487916"/>
                </a:lnTo>
                <a:lnTo>
                  <a:pt x="395379" y="493901"/>
                </a:lnTo>
                <a:lnTo>
                  <a:pt x="399187" y="487916"/>
                </a:lnTo>
                <a:lnTo>
                  <a:pt x="403348" y="487916"/>
                </a:lnTo>
                <a:lnTo>
                  <a:pt x="397446" y="497110"/>
                </a:lnTo>
                <a:lnTo>
                  <a:pt x="403756" y="506957"/>
                </a:lnTo>
                <a:lnTo>
                  <a:pt x="399595" y="506957"/>
                </a:lnTo>
                <a:lnTo>
                  <a:pt x="395379" y="500265"/>
                </a:lnTo>
                <a:close/>
                <a:moveTo>
                  <a:pt x="421179" y="500265"/>
                </a:moveTo>
                <a:lnTo>
                  <a:pt x="416963" y="506957"/>
                </a:lnTo>
                <a:lnTo>
                  <a:pt x="412801" y="506957"/>
                </a:lnTo>
                <a:lnTo>
                  <a:pt x="419112" y="497110"/>
                </a:lnTo>
                <a:lnTo>
                  <a:pt x="413209" y="487916"/>
                </a:lnTo>
                <a:lnTo>
                  <a:pt x="417371" y="487916"/>
                </a:lnTo>
                <a:lnTo>
                  <a:pt x="421179" y="493901"/>
                </a:lnTo>
                <a:lnTo>
                  <a:pt x="424987" y="487916"/>
                </a:lnTo>
                <a:lnTo>
                  <a:pt x="429149" y="487916"/>
                </a:lnTo>
                <a:lnTo>
                  <a:pt x="423246" y="497110"/>
                </a:lnTo>
                <a:lnTo>
                  <a:pt x="429557" y="506957"/>
                </a:lnTo>
                <a:lnTo>
                  <a:pt x="425395" y="506957"/>
                </a:lnTo>
                <a:lnTo>
                  <a:pt x="421179" y="500265"/>
                </a:lnTo>
                <a:close/>
                <a:moveTo>
                  <a:pt x="446979" y="500265"/>
                </a:moveTo>
                <a:lnTo>
                  <a:pt x="442763" y="506957"/>
                </a:lnTo>
                <a:lnTo>
                  <a:pt x="438601" y="506957"/>
                </a:lnTo>
                <a:lnTo>
                  <a:pt x="444912" y="497110"/>
                </a:lnTo>
                <a:lnTo>
                  <a:pt x="439009" y="487916"/>
                </a:lnTo>
                <a:lnTo>
                  <a:pt x="443171" y="487916"/>
                </a:lnTo>
                <a:lnTo>
                  <a:pt x="446979" y="493901"/>
                </a:lnTo>
                <a:lnTo>
                  <a:pt x="450787" y="487916"/>
                </a:lnTo>
                <a:lnTo>
                  <a:pt x="454949" y="487916"/>
                </a:lnTo>
                <a:lnTo>
                  <a:pt x="449046" y="497110"/>
                </a:lnTo>
                <a:lnTo>
                  <a:pt x="455357" y="506957"/>
                </a:lnTo>
                <a:lnTo>
                  <a:pt x="451195" y="506957"/>
                </a:lnTo>
                <a:lnTo>
                  <a:pt x="446979" y="500265"/>
                </a:lnTo>
                <a:close/>
                <a:moveTo>
                  <a:pt x="472779" y="500265"/>
                </a:moveTo>
                <a:lnTo>
                  <a:pt x="468563" y="506957"/>
                </a:lnTo>
                <a:lnTo>
                  <a:pt x="464401" y="506957"/>
                </a:lnTo>
                <a:lnTo>
                  <a:pt x="470712" y="497110"/>
                </a:lnTo>
                <a:lnTo>
                  <a:pt x="464809" y="487916"/>
                </a:lnTo>
                <a:lnTo>
                  <a:pt x="468971" y="487916"/>
                </a:lnTo>
                <a:lnTo>
                  <a:pt x="472779" y="493901"/>
                </a:lnTo>
                <a:lnTo>
                  <a:pt x="476587" y="487916"/>
                </a:lnTo>
                <a:lnTo>
                  <a:pt x="480749" y="487916"/>
                </a:lnTo>
                <a:lnTo>
                  <a:pt x="474846" y="497110"/>
                </a:lnTo>
                <a:lnTo>
                  <a:pt x="481157" y="506957"/>
                </a:lnTo>
                <a:lnTo>
                  <a:pt x="476995" y="506957"/>
                </a:lnTo>
                <a:lnTo>
                  <a:pt x="472779" y="500265"/>
                </a:lnTo>
                <a:close/>
                <a:moveTo>
                  <a:pt x="498579" y="500265"/>
                </a:moveTo>
                <a:lnTo>
                  <a:pt x="494363" y="506957"/>
                </a:lnTo>
                <a:lnTo>
                  <a:pt x="490201" y="506957"/>
                </a:lnTo>
                <a:lnTo>
                  <a:pt x="496512" y="497110"/>
                </a:lnTo>
                <a:lnTo>
                  <a:pt x="490609" y="487916"/>
                </a:lnTo>
                <a:lnTo>
                  <a:pt x="494771" y="487916"/>
                </a:lnTo>
                <a:lnTo>
                  <a:pt x="498579" y="493901"/>
                </a:lnTo>
                <a:lnTo>
                  <a:pt x="502387" y="487916"/>
                </a:lnTo>
                <a:lnTo>
                  <a:pt x="506549" y="487916"/>
                </a:lnTo>
                <a:lnTo>
                  <a:pt x="500646" y="497110"/>
                </a:lnTo>
                <a:lnTo>
                  <a:pt x="506957" y="506957"/>
                </a:lnTo>
                <a:lnTo>
                  <a:pt x="502795" y="506957"/>
                </a:lnTo>
                <a:lnTo>
                  <a:pt x="498579" y="500265"/>
                </a:lnTo>
                <a:close/>
              </a:path>
            </a:pathLst>
          </a:custGeom>
          <a:solidFill>
            <a:schemeClr val="tx1"/>
          </a:solidFill>
          <a:ln w="2025" cap="flat">
            <a:noFill/>
            <a:prstDash val="solid"/>
            <a:miter/>
          </a:ln>
        </p:spPr>
        <p:txBody>
          <a:bodyPr rtlCol="0" anchor="ctr"/>
          <a:lstStyle/>
          <a:p>
            <a:endParaRPr lang="de-DE"/>
          </a:p>
        </p:txBody>
      </p:sp>
      <p:sp>
        <p:nvSpPr>
          <p:cNvPr id="17" name="Freihandform 1507">
            <a:extLst>
              <a:ext uri="{FF2B5EF4-FFF2-40B4-BE49-F238E27FC236}">
                <a16:creationId xmlns:a16="http://schemas.microsoft.com/office/drawing/2014/main" id="{40A0E33A-0BAD-9B25-5960-1B979149AE0D}"/>
              </a:ext>
            </a:extLst>
          </p:cNvPr>
          <p:cNvSpPr/>
          <p:nvPr userDrawn="1"/>
        </p:nvSpPr>
        <p:spPr>
          <a:xfrm flipH="1">
            <a:off x="8295647" y="4984046"/>
            <a:ext cx="1307219" cy="1307219"/>
          </a:xfrm>
          <a:custGeom>
            <a:avLst/>
            <a:gdLst>
              <a:gd name="connsiteX0" fmla="*/ 8378 w 506956"/>
              <a:gd name="connsiteY0" fmla="*/ 12349 h 506956"/>
              <a:gd name="connsiteX1" fmla="*/ 4162 w 506956"/>
              <a:gd name="connsiteY1" fmla="*/ 19041 h 506956"/>
              <a:gd name="connsiteX2" fmla="*/ 0 w 506956"/>
              <a:gd name="connsiteY2" fmla="*/ 19041 h 506956"/>
              <a:gd name="connsiteX3" fmla="*/ 6310 w 506956"/>
              <a:gd name="connsiteY3" fmla="*/ 9194 h 506956"/>
              <a:gd name="connsiteX4" fmla="*/ 408 w 506956"/>
              <a:gd name="connsiteY4" fmla="*/ 0 h 506956"/>
              <a:gd name="connsiteX5" fmla="*/ 4570 w 506956"/>
              <a:gd name="connsiteY5" fmla="*/ 0 h 506956"/>
              <a:gd name="connsiteX6" fmla="*/ 8378 w 506956"/>
              <a:gd name="connsiteY6" fmla="*/ 5984 h 506956"/>
              <a:gd name="connsiteX7" fmla="*/ 12186 w 506956"/>
              <a:gd name="connsiteY7" fmla="*/ 0 h 506956"/>
              <a:gd name="connsiteX8" fmla="*/ 16347 w 506956"/>
              <a:gd name="connsiteY8" fmla="*/ 0 h 506956"/>
              <a:gd name="connsiteX9" fmla="*/ 10445 w 506956"/>
              <a:gd name="connsiteY9" fmla="*/ 9194 h 506956"/>
              <a:gd name="connsiteX10" fmla="*/ 16755 w 506956"/>
              <a:gd name="connsiteY10" fmla="*/ 19041 h 506956"/>
              <a:gd name="connsiteX11" fmla="*/ 12594 w 506956"/>
              <a:gd name="connsiteY11" fmla="*/ 19041 h 506956"/>
              <a:gd name="connsiteX12" fmla="*/ 8378 w 506956"/>
              <a:gd name="connsiteY12" fmla="*/ 12349 h 506956"/>
              <a:gd name="connsiteX13" fmla="*/ 34178 w 506956"/>
              <a:gd name="connsiteY13" fmla="*/ 12349 h 506956"/>
              <a:gd name="connsiteX14" fmla="*/ 29962 w 506956"/>
              <a:gd name="connsiteY14" fmla="*/ 19041 h 506956"/>
              <a:gd name="connsiteX15" fmla="*/ 25800 w 506956"/>
              <a:gd name="connsiteY15" fmla="*/ 19041 h 506956"/>
              <a:gd name="connsiteX16" fmla="*/ 32110 w 506956"/>
              <a:gd name="connsiteY16" fmla="*/ 9194 h 506956"/>
              <a:gd name="connsiteX17" fmla="*/ 26208 w 506956"/>
              <a:gd name="connsiteY17" fmla="*/ 0 h 506956"/>
              <a:gd name="connsiteX18" fmla="*/ 30370 w 506956"/>
              <a:gd name="connsiteY18" fmla="*/ 0 h 506956"/>
              <a:gd name="connsiteX19" fmla="*/ 34178 w 506956"/>
              <a:gd name="connsiteY19" fmla="*/ 5984 h 506956"/>
              <a:gd name="connsiteX20" fmla="*/ 37986 w 506956"/>
              <a:gd name="connsiteY20" fmla="*/ 0 h 506956"/>
              <a:gd name="connsiteX21" fmla="*/ 42147 w 506956"/>
              <a:gd name="connsiteY21" fmla="*/ 0 h 506956"/>
              <a:gd name="connsiteX22" fmla="*/ 36245 w 506956"/>
              <a:gd name="connsiteY22" fmla="*/ 9194 h 506956"/>
              <a:gd name="connsiteX23" fmla="*/ 42555 w 506956"/>
              <a:gd name="connsiteY23" fmla="*/ 19041 h 506956"/>
              <a:gd name="connsiteX24" fmla="*/ 38394 w 506956"/>
              <a:gd name="connsiteY24" fmla="*/ 19041 h 506956"/>
              <a:gd name="connsiteX25" fmla="*/ 34178 w 506956"/>
              <a:gd name="connsiteY25" fmla="*/ 12349 h 506956"/>
              <a:gd name="connsiteX26" fmla="*/ 59978 w 506956"/>
              <a:gd name="connsiteY26" fmla="*/ 12349 h 506956"/>
              <a:gd name="connsiteX27" fmla="*/ 55762 w 506956"/>
              <a:gd name="connsiteY27" fmla="*/ 19041 h 506956"/>
              <a:gd name="connsiteX28" fmla="*/ 51600 w 506956"/>
              <a:gd name="connsiteY28" fmla="*/ 19041 h 506956"/>
              <a:gd name="connsiteX29" fmla="*/ 57911 w 506956"/>
              <a:gd name="connsiteY29" fmla="*/ 9194 h 506956"/>
              <a:gd name="connsiteX30" fmla="*/ 52008 w 506956"/>
              <a:gd name="connsiteY30" fmla="*/ 0 h 506956"/>
              <a:gd name="connsiteX31" fmla="*/ 56170 w 506956"/>
              <a:gd name="connsiteY31" fmla="*/ 0 h 506956"/>
              <a:gd name="connsiteX32" fmla="*/ 59978 w 506956"/>
              <a:gd name="connsiteY32" fmla="*/ 5984 h 506956"/>
              <a:gd name="connsiteX33" fmla="*/ 63786 w 506956"/>
              <a:gd name="connsiteY33" fmla="*/ 0 h 506956"/>
              <a:gd name="connsiteX34" fmla="*/ 67948 w 506956"/>
              <a:gd name="connsiteY34" fmla="*/ 0 h 506956"/>
              <a:gd name="connsiteX35" fmla="*/ 62045 w 506956"/>
              <a:gd name="connsiteY35" fmla="*/ 9194 h 506956"/>
              <a:gd name="connsiteX36" fmla="*/ 68356 w 506956"/>
              <a:gd name="connsiteY36" fmla="*/ 19041 h 506956"/>
              <a:gd name="connsiteX37" fmla="*/ 64194 w 506956"/>
              <a:gd name="connsiteY37" fmla="*/ 19041 h 506956"/>
              <a:gd name="connsiteX38" fmla="*/ 59978 w 506956"/>
              <a:gd name="connsiteY38" fmla="*/ 12349 h 506956"/>
              <a:gd name="connsiteX39" fmla="*/ 85778 w 506956"/>
              <a:gd name="connsiteY39" fmla="*/ 12349 h 506956"/>
              <a:gd name="connsiteX40" fmla="*/ 81562 w 506956"/>
              <a:gd name="connsiteY40" fmla="*/ 19041 h 506956"/>
              <a:gd name="connsiteX41" fmla="*/ 77400 w 506956"/>
              <a:gd name="connsiteY41" fmla="*/ 19041 h 506956"/>
              <a:gd name="connsiteX42" fmla="*/ 83711 w 506956"/>
              <a:gd name="connsiteY42" fmla="*/ 9194 h 506956"/>
              <a:gd name="connsiteX43" fmla="*/ 77808 w 506956"/>
              <a:gd name="connsiteY43" fmla="*/ 0 h 506956"/>
              <a:gd name="connsiteX44" fmla="*/ 81970 w 506956"/>
              <a:gd name="connsiteY44" fmla="*/ 0 h 506956"/>
              <a:gd name="connsiteX45" fmla="*/ 85778 w 506956"/>
              <a:gd name="connsiteY45" fmla="*/ 5984 h 506956"/>
              <a:gd name="connsiteX46" fmla="*/ 89586 w 506956"/>
              <a:gd name="connsiteY46" fmla="*/ 0 h 506956"/>
              <a:gd name="connsiteX47" fmla="*/ 93748 w 506956"/>
              <a:gd name="connsiteY47" fmla="*/ 0 h 506956"/>
              <a:gd name="connsiteX48" fmla="*/ 87845 w 506956"/>
              <a:gd name="connsiteY48" fmla="*/ 9194 h 506956"/>
              <a:gd name="connsiteX49" fmla="*/ 94156 w 506956"/>
              <a:gd name="connsiteY49" fmla="*/ 19041 h 506956"/>
              <a:gd name="connsiteX50" fmla="*/ 89994 w 506956"/>
              <a:gd name="connsiteY50" fmla="*/ 19041 h 506956"/>
              <a:gd name="connsiteX51" fmla="*/ 85778 w 506956"/>
              <a:gd name="connsiteY51" fmla="*/ 12349 h 506956"/>
              <a:gd name="connsiteX52" fmla="*/ 111578 w 506956"/>
              <a:gd name="connsiteY52" fmla="*/ 12349 h 506956"/>
              <a:gd name="connsiteX53" fmla="*/ 107362 w 506956"/>
              <a:gd name="connsiteY53" fmla="*/ 19041 h 506956"/>
              <a:gd name="connsiteX54" fmla="*/ 103200 w 506956"/>
              <a:gd name="connsiteY54" fmla="*/ 19041 h 506956"/>
              <a:gd name="connsiteX55" fmla="*/ 109511 w 506956"/>
              <a:gd name="connsiteY55" fmla="*/ 9194 h 506956"/>
              <a:gd name="connsiteX56" fmla="*/ 103608 w 506956"/>
              <a:gd name="connsiteY56" fmla="*/ 0 h 506956"/>
              <a:gd name="connsiteX57" fmla="*/ 107770 w 506956"/>
              <a:gd name="connsiteY57" fmla="*/ 0 h 506956"/>
              <a:gd name="connsiteX58" fmla="*/ 111578 w 506956"/>
              <a:gd name="connsiteY58" fmla="*/ 5984 h 506956"/>
              <a:gd name="connsiteX59" fmla="*/ 115386 w 506956"/>
              <a:gd name="connsiteY59" fmla="*/ 0 h 506956"/>
              <a:gd name="connsiteX60" fmla="*/ 119548 w 506956"/>
              <a:gd name="connsiteY60" fmla="*/ 0 h 506956"/>
              <a:gd name="connsiteX61" fmla="*/ 113645 w 506956"/>
              <a:gd name="connsiteY61" fmla="*/ 9194 h 506956"/>
              <a:gd name="connsiteX62" fmla="*/ 119956 w 506956"/>
              <a:gd name="connsiteY62" fmla="*/ 19041 h 506956"/>
              <a:gd name="connsiteX63" fmla="*/ 115794 w 506956"/>
              <a:gd name="connsiteY63" fmla="*/ 19041 h 506956"/>
              <a:gd name="connsiteX64" fmla="*/ 111578 w 506956"/>
              <a:gd name="connsiteY64" fmla="*/ 12349 h 506956"/>
              <a:gd name="connsiteX65" fmla="*/ 137378 w 506956"/>
              <a:gd name="connsiteY65" fmla="*/ 12349 h 506956"/>
              <a:gd name="connsiteX66" fmla="*/ 133162 w 506956"/>
              <a:gd name="connsiteY66" fmla="*/ 19041 h 506956"/>
              <a:gd name="connsiteX67" fmla="*/ 129000 w 506956"/>
              <a:gd name="connsiteY67" fmla="*/ 19041 h 506956"/>
              <a:gd name="connsiteX68" fmla="*/ 135311 w 506956"/>
              <a:gd name="connsiteY68" fmla="*/ 9194 h 506956"/>
              <a:gd name="connsiteX69" fmla="*/ 129408 w 506956"/>
              <a:gd name="connsiteY69" fmla="*/ 0 h 506956"/>
              <a:gd name="connsiteX70" fmla="*/ 133570 w 506956"/>
              <a:gd name="connsiteY70" fmla="*/ 0 h 506956"/>
              <a:gd name="connsiteX71" fmla="*/ 137378 w 506956"/>
              <a:gd name="connsiteY71" fmla="*/ 5984 h 506956"/>
              <a:gd name="connsiteX72" fmla="*/ 141186 w 506956"/>
              <a:gd name="connsiteY72" fmla="*/ 0 h 506956"/>
              <a:gd name="connsiteX73" fmla="*/ 145348 w 506956"/>
              <a:gd name="connsiteY73" fmla="*/ 0 h 506956"/>
              <a:gd name="connsiteX74" fmla="*/ 139445 w 506956"/>
              <a:gd name="connsiteY74" fmla="*/ 9194 h 506956"/>
              <a:gd name="connsiteX75" fmla="*/ 145756 w 506956"/>
              <a:gd name="connsiteY75" fmla="*/ 19041 h 506956"/>
              <a:gd name="connsiteX76" fmla="*/ 141594 w 506956"/>
              <a:gd name="connsiteY76" fmla="*/ 19041 h 506956"/>
              <a:gd name="connsiteX77" fmla="*/ 137378 w 506956"/>
              <a:gd name="connsiteY77" fmla="*/ 12349 h 506956"/>
              <a:gd name="connsiteX78" fmla="*/ 163178 w 506956"/>
              <a:gd name="connsiteY78" fmla="*/ 12349 h 506956"/>
              <a:gd name="connsiteX79" fmla="*/ 158962 w 506956"/>
              <a:gd name="connsiteY79" fmla="*/ 19041 h 506956"/>
              <a:gd name="connsiteX80" fmla="*/ 154800 w 506956"/>
              <a:gd name="connsiteY80" fmla="*/ 19041 h 506956"/>
              <a:gd name="connsiteX81" fmla="*/ 161111 w 506956"/>
              <a:gd name="connsiteY81" fmla="*/ 9194 h 506956"/>
              <a:gd name="connsiteX82" fmla="*/ 155208 w 506956"/>
              <a:gd name="connsiteY82" fmla="*/ 0 h 506956"/>
              <a:gd name="connsiteX83" fmla="*/ 159370 w 506956"/>
              <a:gd name="connsiteY83" fmla="*/ 0 h 506956"/>
              <a:gd name="connsiteX84" fmla="*/ 163178 w 506956"/>
              <a:gd name="connsiteY84" fmla="*/ 5984 h 506956"/>
              <a:gd name="connsiteX85" fmla="*/ 166986 w 506956"/>
              <a:gd name="connsiteY85" fmla="*/ 0 h 506956"/>
              <a:gd name="connsiteX86" fmla="*/ 171148 w 506956"/>
              <a:gd name="connsiteY86" fmla="*/ 0 h 506956"/>
              <a:gd name="connsiteX87" fmla="*/ 165245 w 506956"/>
              <a:gd name="connsiteY87" fmla="*/ 9194 h 506956"/>
              <a:gd name="connsiteX88" fmla="*/ 171556 w 506956"/>
              <a:gd name="connsiteY88" fmla="*/ 19041 h 506956"/>
              <a:gd name="connsiteX89" fmla="*/ 167394 w 506956"/>
              <a:gd name="connsiteY89" fmla="*/ 19041 h 506956"/>
              <a:gd name="connsiteX90" fmla="*/ 163178 w 506956"/>
              <a:gd name="connsiteY90" fmla="*/ 12349 h 506956"/>
              <a:gd name="connsiteX91" fmla="*/ 188978 w 506956"/>
              <a:gd name="connsiteY91" fmla="*/ 12349 h 506956"/>
              <a:gd name="connsiteX92" fmla="*/ 184762 w 506956"/>
              <a:gd name="connsiteY92" fmla="*/ 19041 h 506956"/>
              <a:gd name="connsiteX93" fmla="*/ 180601 w 506956"/>
              <a:gd name="connsiteY93" fmla="*/ 19041 h 506956"/>
              <a:gd name="connsiteX94" fmla="*/ 186911 w 506956"/>
              <a:gd name="connsiteY94" fmla="*/ 9194 h 506956"/>
              <a:gd name="connsiteX95" fmla="*/ 181009 w 506956"/>
              <a:gd name="connsiteY95" fmla="*/ 0 h 506956"/>
              <a:gd name="connsiteX96" fmla="*/ 185170 w 506956"/>
              <a:gd name="connsiteY96" fmla="*/ 0 h 506956"/>
              <a:gd name="connsiteX97" fmla="*/ 188978 w 506956"/>
              <a:gd name="connsiteY97" fmla="*/ 5984 h 506956"/>
              <a:gd name="connsiteX98" fmla="*/ 192786 w 506956"/>
              <a:gd name="connsiteY98" fmla="*/ 0 h 506956"/>
              <a:gd name="connsiteX99" fmla="*/ 196948 w 506956"/>
              <a:gd name="connsiteY99" fmla="*/ 0 h 506956"/>
              <a:gd name="connsiteX100" fmla="*/ 191045 w 506956"/>
              <a:gd name="connsiteY100" fmla="*/ 9194 h 506956"/>
              <a:gd name="connsiteX101" fmla="*/ 197356 w 506956"/>
              <a:gd name="connsiteY101" fmla="*/ 19041 h 506956"/>
              <a:gd name="connsiteX102" fmla="*/ 193194 w 506956"/>
              <a:gd name="connsiteY102" fmla="*/ 19041 h 506956"/>
              <a:gd name="connsiteX103" fmla="*/ 188978 w 506956"/>
              <a:gd name="connsiteY103" fmla="*/ 12349 h 506956"/>
              <a:gd name="connsiteX104" fmla="*/ 214778 w 506956"/>
              <a:gd name="connsiteY104" fmla="*/ 12349 h 506956"/>
              <a:gd name="connsiteX105" fmla="*/ 210562 w 506956"/>
              <a:gd name="connsiteY105" fmla="*/ 19041 h 506956"/>
              <a:gd name="connsiteX106" fmla="*/ 206401 w 506956"/>
              <a:gd name="connsiteY106" fmla="*/ 19041 h 506956"/>
              <a:gd name="connsiteX107" fmla="*/ 212711 w 506956"/>
              <a:gd name="connsiteY107" fmla="*/ 9194 h 506956"/>
              <a:gd name="connsiteX108" fmla="*/ 206809 w 506956"/>
              <a:gd name="connsiteY108" fmla="*/ 0 h 506956"/>
              <a:gd name="connsiteX109" fmla="*/ 210970 w 506956"/>
              <a:gd name="connsiteY109" fmla="*/ 0 h 506956"/>
              <a:gd name="connsiteX110" fmla="*/ 214778 w 506956"/>
              <a:gd name="connsiteY110" fmla="*/ 5984 h 506956"/>
              <a:gd name="connsiteX111" fmla="*/ 218586 w 506956"/>
              <a:gd name="connsiteY111" fmla="*/ 0 h 506956"/>
              <a:gd name="connsiteX112" fmla="*/ 222748 w 506956"/>
              <a:gd name="connsiteY112" fmla="*/ 0 h 506956"/>
              <a:gd name="connsiteX113" fmla="*/ 216846 w 506956"/>
              <a:gd name="connsiteY113" fmla="*/ 9194 h 506956"/>
              <a:gd name="connsiteX114" fmla="*/ 223156 w 506956"/>
              <a:gd name="connsiteY114" fmla="*/ 19041 h 506956"/>
              <a:gd name="connsiteX115" fmla="*/ 218994 w 506956"/>
              <a:gd name="connsiteY115" fmla="*/ 19041 h 506956"/>
              <a:gd name="connsiteX116" fmla="*/ 214778 w 506956"/>
              <a:gd name="connsiteY116" fmla="*/ 12349 h 506956"/>
              <a:gd name="connsiteX117" fmla="*/ 240578 w 506956"/>
              <a:gd name="connsiteY117" fmla="*/ 12349 h 506956"/>
              <a:gd name="connsiteX118" fmla="*/ 236362 w 506956"/>
              <a:gd name="connsiteY118" fmla="*/ 19041 h 506956"/>
              <a:gd name="connsiteX119" fmla="*/ 232201 w 506956"/>
              <a:gd name="connsiteY119" fmla="*/ 19041 h 506956"/>
              <a:gd name="connsiteX120" fmla="*/ 238511 w 506956"/>
              <a:gd name="connsiteY120" fmla="*/ 9194 h 506956"/>
              <a:gd name="connsiteX121" fmla="*/ 232609 w 506956"/>
              <a:gd name="connsiteY121" fmla="*/ 0 h 506956"/>
              <a:gd name="connsiteX122" fmla="*/ 236770 w 506956"/>
              <a:gd name="connsiteY122" fmla="*/ 0 h 506956"/>
              <a:gd name="connsiteX123" fmla="*/ 240578 w 506956"/>
              <a:gd name="connsiteY123" fmla="*/ 5984 h 506956"/>
              <a:gd name="connsiteX124" fmla="*/ 244386 w 506956"/>
              <a:gd name="connsiteY124" fmla="*/ 0 h 506956"/>
              <a:gd name="connsiteX125" fmla="*/ 248548 w 506956"/>
              <a:gd name="connsiteY125" fmla="*/ 0 h 506956"/>
              <a:gd name="connsiteX126" fmla="*/ 242646 w 506956"/>
              <a:gd name="connsiteY126" fmla="*/ 9194 h 506956"/>
              <a:gd name="connsiteX127" fmla="*/ 248956 w 506956"/>
              <a:gd name="connsiteY127" fmla="*/ 19041 h 506956"/>
              <a:gd name="connsiteX128" fmla="*/ 244794 w 506956"/>
              <a:gd name="connsiteY128" fmla="*/ 19041 h 506956"/>
              <a:gd name="connsiteX129" fmla="*/ 240578 w 506956"/>
              <a:gd name="connsiteY129" fmla="*/ 12349 h 506956"/>
              <a:gd name="connsiteX130" fmla="*/ 266378 w 506956"/>
              <a:gd name="connsiteY130" fmla="*/ 12349 h 506956"/>
              <a:gd name="connsiteX131" fmla="*/ 262162 w 506956"/>
              <a:gd name="connsiteY131" fmla="*/ 19041 h 506956"/>
              <a:gd name="connsiteX132" fmla="*/ 258001 w 506956"/>
              <a:gd name="connsiteY132" fmla="*/ 19041 h 506956"/>
              <a:gd name="connsiteX133" fmla="*/ 264311 w 506956"/>
              <a:gd name="connsiteY133" fmla="*/ 9194 h 506956"/>
              <a:gd name="connsiteX134" fmla="*/ 258409 w 506956"/>
              <a:gd name="connsiteY134" fmla="*/ 0 h 506956"/>
              <a:gd name="connsiteX135" fmla="*/ 262570 w 506956"/>
              <a:gd name="connsiteY135" fmla="*/ 0 h 506956"/>
              <a:gd name="connsiteX136" fmla="*/ 266378 w 506956"/>
              <a:gd name="connsiteY136" fmla="*/ 5984 h 506956"/>
              <a:gd name="connsiteX137" fmla="*/ 270187 w 506956"/>
              <a:gd name="connsiteY137" fmla="*/ 0 h 506956"/>
              <a:gd name="connsiteX138" fmla="*/ 274348 w 506956"/>
              <a:gd name="connsiteY138" fmla="*/ 0 h 506956"/>
              <a:gd name="connsiteX139" fmla="*/ 268446 w 506956"/>
              <a:gd name="connsiteY139" fmla="*/ 9194 h 506956"/>
              <a:gd name="connsiteX140" fmla="*/ 274756 w 506956"/>
              <a:gd name="connsiteY140" fmla="*/ 19041 h 506956"/>
              <a:gd name="connsiteX141" fmla="*/ 270595 w 506956"/>
              <a:gd name="connsiteY141" fmla="*/ 19041 h 506956"/>
              <a:gd name="connsiteX142" fmla="*/ 266378 w 506956"/>
              <a:gd name="connsiteY142" fmla="*/ 12349 h 506956"/>
              <a:gd name="connsiteX143" fmla="*/ 292179 w 506956"/>
              <a:gd name="connsiteY143" fmla="*/ 12349 h 506956"/>
              <a:gd name="connsiteX144" fmla="*/ 287962 w 506956"/>
              <a:gd name="connsiteY144" fmla="*/ 19041 h 506956"/>
              <a:gd name="connsiteX145" fmla="*/ 283801 w 506956"/>
              <a:gd name="connsiteY145" fmla="*/ 19041 h 506956"/>
              <a:gd name="connsiteX146" fmla="*/ 290111 w 506956"/>
              <a:gd name="connsiteY146" fmla="*/ 9194 h 506956"/>
              <a:gd name="connsiteX147" fmla="*/ 284209 w 506956"/>
              <a:gd name="connsiteY147" fmla="*/ 0 h 506956"/>
              <a:gd name="connsiteX148" fmla="*/ 288370 w 506956"/>
              <a:gd name="connsiteY148" fmla="*/ 0 h 506956"/>
              <a:gd name="connsiteX149" fmla="*/ 292179 w 506956"/>
              <a:gd name="connsiteY149" fmla="*/ 5984 h 506956"/>
              <a:gd name="connsiteX150" fmla="*/ 295987 w 506956"/>
              <a:gd name="connsiteY150" fmla="*/ 0 h 506956"/>
              <a:gd name="connsiteX151" fmla="*/ 300148 w 506956"/>
              <a:gd name="connsiteY151" fmla="*/ 0 h 506956"/>
              <a:gd name="connsiteX152" fmla="*/ 294246 w 506956"/>
              <a:gd name="connsiteY152" fmla="*/ 9194 h 506956"/>
              <a:gd name="connsiteX153" fmla="*/ 300556 w 506956"/>
              <a:gd name="connsiteY153" fmla="*/ 19041 h 506956"/>
              <a:gd name="connsiteX154" fmla="*/ 296395 w 506956"/>
              <a:gd name="connsiteY154" fmla="*/ 19041 h 506956"/>
              <a:gd name="connsiteX155" fmla="*/ 292179 w 506956"/>
              <a:gd name="connsiteY155" fmla="*/ 12349 h 506956"/>
              <a:gd name="connsiteX156" fmla="*/ 317979 w 506956"/>
              <a:gd name="connsiteY156" fmla="*/ 12349 h 506956"/>
              <a:gd name="connsiteX157" fmla="*/ 313762 w 506956"/>
              <a:gd name="connsiteY157" fmla="*/ 19041 h 506956"/>
              <a:gd name="connsiteX158" fmla="*/ 309601 w 506956"/>
              <a:gd name="connsiteY158" fmla="*/ 19041 h 506956"/>
              <a:gd name="connsiteX159" fmla="*/ 315911 w 506956"/>
              <a:gd name="connsiteY159" fmla="*/ 9194 h 506956"/>
              <a:gd name="connsiteX160" fmla="*/ 310009 w 506956"/>
              <a:gd name="connsiteY160" fmla="*/ 0 h 506956"/>
              <a:gd name="connsiteX161" fmla="*/ 314170 w 506956"/>
              <a:gd name="connsiteY161" fmla="*/ 0 h 506956"/>
              <a:gd name="connsiteX162" fmla="*/ 317979 w 506956"/>
              <a:gd name="connsiteY162" fmla="*/ 5984 h 506956"/>
              <a:gd name="connsiteX163" fmla="*/ 321787 w 506956"/>
              <a:gd name="connsiteY163" fmla="*/ 0 h 506956"/>
              <a:gd name="connsiteX164" fmla="*/ 325948 w 506956"/>
              <a:gd name="connsiteY164" fmla="*/ 0 h 506956"/>
              <a:gd name="connsiteX165" fmla="*/ 320046 w 506956"/>
              <a:gd name="connsiteY165" fmla="*/ 9194 h 506956"/>
              <a:gd name="connsiteX166" fmla="*/ 326356 w 506956"/>
              <a:gd name="connsiteY166" fmla="*/ 19041 h 506956"/>
              <a:gd name="connsiteX167" fmla="*/ 322195 w 506956"/>
              <a:gd name="connsiteY167" fmla="*/ 19041 h 506956"/>
              <a:gd name="connsiteX168" fmla="*/ 317979 w 506956"/>
              <a:gd name="connsiteY168" fmla="*/ 12349 h 506956"/>
              <a:gd name="connsiteX169" fmla="*/ 343779 w 506956"/>
              <a:gd name="connsiteY169" fmla="*/ 12349 h 506956"/>
              <a:gd name="connsiteX170" fmla="*/ 339563 w 506956"/>
              <a:gd name="connsiteY170" fmla="*/ 19041 h 506956"/>
              <a:gd name="connsiteX171" fmla="*/ 335401 w 506956"/>
              <a:gd name="connsiteY171" fmla="*/ 19041 h 506956"/>
              <a:gd name="connsiteX172" fmla="*/ 341711 w 506956"/>
              <a:gd name="connsiteY172" fmla="*/ 9194 h 506956"/>
              <a:gd name="connsiteX173" fmla="*/ 335809 w 506956"/>
              <a:gd name="connsiteY173" fmla="*/ 0 h 506956"/>
              <a:gd name="connsiteX174" fmla="*/ 339971 w 506956"/>
              <a:gd name="connsiteY174" fmla="*/ 0 h 506956"/>
              <a:gd name="connsiteX175" fmla="*/ 343779 w 506956"/>
              <a:gd name="connsiteY175" fmla="*/ 5984 h 506956"/>
              <a:gd name="connsiteX176" fmla="*/ 347587 w 506956"/>
              <a:gd name="connsiteY176" fmla="*/ 0 h 506956"/>
              <a:gd name="connsiteX177" fmla="*/ 351748 w 506956"/>
              <a:gd name="connsiteY177" fmla="*/ 0 h 506956"/>
              <a:gd name="connsiteX178" fmla="*/ 345846 w 506956"/>
              <a:gd name="connsiteY178" fmla="*/ 9194 h 506956"/>
              <a:gd name="connsiteX179" fmla="*/ 352156 w 506956"/>
              <a:gd name="connsiteY179" fmla="*/ 19041 h 506956"/>
              <a:gd name="connsiteX180" fmla="*/ 347995 w 506956"/>
              <a:gd name="connsiteY180" fmla="*/ 19041 h 506956"/>
              <a:gd name="connsiteX181" fmla="*/ 343779 w 506956"/>
              <a:gd name="connsiteY181" fmla="*/ 12349 h 506956"/>
              <a:gd name="connsiteX182" fmla="*/ 369579 w 506956"/>
              <a:gd name="connsiteY182" fmla="*/ 12349 h 506956"/>
              <a:gd name="connsiteX183" fmla="*/ 365363 w 506956"/>
              <a:gd name="connsiteY183" fmla="*/ 19041 h 506956"/>
              <a:gd name="connsiteX184" fmla="*/ 361201 w 506956"/>
              <a:gd name="connsiteY184" fmla="*/ 19041 h 506956"/>
              <a:gd name="connsiteX185" fmla="*/ 367511 w 506956"/>
              <a:gd name="connsiteY185" fmla="*/ 9194 h 506956"/>
              <a:gd name="connsiteX186" fmla="*/ 361609 w 506956"/>
              <a:gd name="connsiteY186" fmla="*/ 0 h 506956"/>
              <a:gd name="connsiteX187" fmla="*/ 365771 w 506956"/>
              <a:gd name="connsiteY187" fmla="*/ 0 h 506956"/>
              <a:gd name="connsiteX188" fmla="*/ 369579 w 506956"/>
              <a:gd name="connsiteY188" fmla="*/ 5984 h 506956"/>
              <a:gd name="connsiteX189" fmla="*/ 373387 w 506956"/>
              <a:gd name="connsiteY189" fmla="*/ 0 h 506956"/>
              <a:gd name="connsiteX190" fmla="*/ 377548 w 506956"/>
              <a:gd name="connsiteY190" fmla="*/ 0 h 506956"/>
              <a:gd name="connsiteX191" fmla="*/ 371646 w 506956"/>
              <a:gd name="connsiteY191" fmla="*/ 9194 h 506956"/>
              <a:gd name="connsiteX192" fmla="*/ 377956 w 506956"/>
              <a:gd name="connsiteY192" fmla="*/ 19041 h 506956"/>
              <a:gd name="connsiteX193" fmla="*/ 373795 w 506956"/>
              <a:gd name="connsiteY193" fmla="*/ 19041 h 506956"/>
              <a:gd name="connsiteX194" fmla="*/ 369579 w 506956"/>
              <a:gd name="connsiteY194" fmla="*/ 12349 h 506956"/>
              <a:gd name="connsiteX195" fmla="*/ 395379 w 506956"/>
              <a:gd name="connsiteY195" fmla="*/ 12349 h 506956"/>
              <a:gd name="connsiteX196" fmla="*/ 391163 w 506956"/>
              <a:gd name="connsiteY196" fmla="*/ 19041 h 506956"/>
              <a:gd name="connsiteX197" fmla="*/ 387001 w 506956"/>
              <a:gd name="connsiteY197" fmla="*/ 19041 h 506956"/>
              <a:gd name="connsiteX198" fmla="*/ 393312 w 506956"/>
              <a:gd name="connsiteY198" fmla="*/ 9194 h 506956"/>
              <a:gd name="connsiteX199" fmla="*/ 387409 w 506956"/>
              <a:gd name="connsiteY199" fmla="*/ 0 h 506956"/>
              <a:gd name="connsiteX200" fmla="*/ 391571 w 506956"/>
              <a:gd name="connsiteY200" fmla="*/ 0 h 506956"/>
              <a:gd name="connsiteX201" fmla="*/ 395379 w 506956"/>
              <a:gd name="connsiteY201" fmla="*/ 5984 h 506956"/>
              <a:gd name="connsiteX202" fmla="*/ 399187 w 506956"/>
              <a:gd name="connsiteY202" fmla="*/ 0 h 506956"/>
              <a:gd name="connsiteX203" fmla="*/ 403348 w 506956"/>
              <a:gd name="connsiteY203" fmla="*/ 0 h 506956"/>
              <a:gd name="connsiteX204" fmla="*/ 397446 w 506956"/>
              <a:gd name="connsiteY204" fmla="*/ 9194 h 506956"/>
              <a:gd name="connsiteX205" fmla="*/ 403756 w 506956"/>
              <a:gd name="connsiteY205" fmla="*/ 19041 h 506956"/>
              <a:gd name="connsiteX206" fmla="*/ 399595 w 506956"/>
              <a:gd name="connsiteY206" fmla="*/ 19041 h 506956"/>
              <a:gd name="connsiteX207" fmla="*/ 395379 w 506956"/>
              <a:gd name="connsiteY207" fmla="*/ 12349 h 506956"/>
              <a:gd name="connsiteX208" fmla="*/ 421179 w 506956"/>
              <a:gd name="connsiteY208" fmla="*/ 12349 h 506956"/>
              <a:gd name="connsiteX209" fmla="*/ 416963 w 506956"/>
              <a:gd name="connsiteY209" fmla="*/ 19041 h 506956"/>
              <a:gd name="connsiteX210" fmla="*/ 412801 w 506956"/>
              <a:gd name="connsiteY210" fmla="*/ 19041 h 506956"/>
              <a:gd name="connsiteX211" fmla="*/ 419112 w 506956"/>
              <a:gd name="connsiteY211" fmla="*/ 9194 h 506956"/>
              <a:gd name="connsiteX212" fmla="*/ 413209 w 506956"/>
              <a:gd name="connsiteY212" fmla="*/ 0 h 506956"/>
              <a:gd name="connsiteX213" fmla="*/ 417371 w 506956"/>
              <a:gd name="connsiteY213" fmla="*/ 0 h 506956"/>
              <a:gd name="connsiteX214" fmla="*/ 421179 w 506956"/>
              <a:gd name="connsiteY214" fmla="*/ 5984 h 506956"/>
              <a:gd name="connsiteX215" fmla="*/ 424987 w 506956"/>
              <a:gd name="connsiteY215" fmla="*/ 0 h 506956"/>
              <a:gd name="connsiteX216" fmla="*/ 429149 w 506956"/>
              <a:gd name="connsiteY216" fmla="*/ 0 h 506956"/>
              <a:gd name="connsiteX217" fmla="*/ 423246 w 506956"/>
              <a:gd name="connsiteY217" fmla="*/ 9194 h 506956"/>
              <a:gd name="connsiteX218" fmla="*/ 429557 w 506956"/>
              <a:gd name="connsiteY218" fmla="*/ 19041 h 506956"/>
              <a:gd name="connsiteX219" fmla="*/ 425395 w 506956"/>
              <a:gd name="connsiteY219" fmla="*/ 19041 h 506956"/>
              <a:gd name="connsiteX220" fmla="*/ 421179 w 506956"/>
              <a:gd name="connsiteY220" fmla="*/ 12349 h 506956"/>
              <a:gd name="connsiteX221" fmla="*/ 446979 w 506956"/>
              <a:gd name="connsiteY221" fmla="*/ 12349 h 506956"/>
              <a:gd name="connsiteX222" fmla="*/ 442763 w 506956"/>
              <a:gd name="connsiteY222" fmla="*/ 19041 h 506956"/>
              <a:gd name="connsiteX223" fmla="*/ 438601 w 506956"/>
              <a:gd name="connsiteY223" fmla="*/ 19041 h 506956"/>
              <a:gd name="connsiteX224" fmla="*/ 444912 w 506956"/>
              <a:gd name="connsiteY224" fmla="*/ 9194 h 506956"/>
              <a:gd name="connsiteX225" fmla="*/ 439009 w 506956"/>
              <a:gd name="connsiteY225" fmla="*/ 0 h 506956"/>
              <a:gd name="connsiteX226" fmla="*/ 443171 w 506956"/>
              <a:gd name="connsiteY226" fmla="*/ 0 h 506956"/>
              <a:gd name="connsiteX227" fmla="*/ 446979 w 506956"/>
              <a:gd name="connsiteY227" fmla="*/ 5984 h 506956"/>
              <a:gd name="connsiteX228" fmla="*/ 450787 w 506956"/>
              <a:gd name="connsiteY228" fmla="*/ 0 h 506956"/>
              <a:gd name="connsiteX229" fmla="*/ 454949 w 506956"/>
              <a:gd name="connsiteY229" fmla="*/ 0 h 506956"/>
              <a:gd name="connsiteX230" fmla="*/ 449046 w 506956"/>
              <a:gd name="connsiteY230" fmla="*/ 9194 h 506956"/>
              <a:gd name="connsiteX231" fmla="*/ 455357 w 506956"/>
              <a:gd name="connsiteY231" fmla="*/ 19041 h 506956"/>
              <a:gd name="connsiteX232" fmla="*/ 451195 w 506956"/>
              <a:gd name="connsiteY232" fmla="*/ 19041 h 506956"/>
              <a:gd name="connsiteX233" fmla="*/ 446979 w 506956"/>
              <a:gd name="connsiteY233" fmla="*/ 12349 h 506956"/>
              <a:gd name="connsiteX234" fmla="*/ 472779 w 506956"/>
              <a:gd name="connsiteY234" fmla="*/ 12349 h 506956"/>
              <a:gd name="connsiteX235" fmla="*/ 468563 w 506956"/>
              <a:gd name="connsiteY235" fmla="*/ 19041 h 506956"/>
              <a:gd name="connsiteX236" fmla="*/ 464401 w 506956"/>
              <a:gd name="connsiteY236" fmla="*/ 19041 h 506956"/>
              <a:gd name="connsiteX237" fmla="*/ 470712 w 506956"/>
              <a:gd name="connsiteY237" fmla="*/ 9194 h 506956"/>
              <a:gd name="connsiteX238" fmla="*/ 464809 w 506956"/>
              <a:gd name="connsiteY238" fmla="*/ 0 h 506956"/>
              <a:gd name="connsiteX239" fmla="*/ 468971 w 506956"/>
              <a:gd name="connsiteY239" fmla="*/ 0 h 506956"/>
              <a:gd name="connsiteX240" fmla="*/ 472779 w 506956"/>
              <a:gd name="connsiteY240" fmla="*/ 5984 h 506956"/>
              <a:gd name="connsiteX241" fmla="*/ 476587 w 506956"/>
              <a:gd name="connsiteY241" fmla="*/ 0 h 506956"/>
              <a:gd name="connsiteX242" fmla="*/ 480749 w 506956"/>
              <a:gd name="connsiteY242" fmla="*/ 0 h 506956"/>
              <a:gd name="connsiteX243" fmla="*/ 474846 w 506956"/>
              <a:gd name="connsiteY243" fmla="*/ 9194 h 506956"/>
              <a:gd name="connsiteX244" fmla="*/ 481157 w 506956"/>
              <a:gd name="connsiteY244" fmla="*/ 19041 h 506956"/>
              <a:gd name="connsiteX245" fmla="*/ 476995 w 506956"/>
              <a:gd name="connsiteY245" fmla="*/ 19041 h 506956"/>
              <a:gd name="connsiteX246" fmla="*/ 472779 w 506956"/>
              <a:gd name="connsiteY246" fmla="*/ 12349 h 506956"/>
              <a:gd name="connsiteX247" fmla="*/ 498579 w 506956"/>
              <a:gd name="connsiteY247" fmla="*/ 12349 h 506956"/>
              <a:gd name="connsiteX248" fmla="*/ 494363 w 506956"/>
              <a:gd name="connsiteY248" fmla="*/ 19041 h 506956"/>
              <a:gd name="connsiteX249" fmla="*/ 490201 w 506956"/>
              <a:gd name="connsiteY249" fmla="*/ 19041 h 506956"/>
              <a:gd name="connsiteX250" fmla="*/ 496512 w 506956"/>
              <a:gd name="connsiteY250" fmla="*/ 9194 h 506956"/>
              <a:gd name="connsiteX251" fmla="*/ 490609 w 506956"/>
              <a:gd name="connsiteY251" fmla="*/ 0 h 506956"/>
              <a:gd name="connsiteX252" fmla="*/ 494771 w 506956"/>
              <a:gd name="connsiteY252" fmla="*/ 0 h 506956"/>
              <a:gd name="connsiteX253" fmla="*/ 498579 w 506956"/>
              <a:gd name="connsiteY253" fmla="*/ 5984 h 506956"/>
              <a:gd name="connsiteX254" fmla="*/ 502387 w 506956"/>
              <a:gd name="connsiteY254" fmla="*/ 0 h 506956"/>
              <a:gd name="connsiteX255" fmla="*/ 506549 w 506956"/>
              <a:gd name="connsiteY255" fmla="*/ 0 h 506956"/>
              <a:gd name="connsiteX256" fmla="*/ 500646 w 506956"/>
              <a:gd name="connsiteY256" fmla="*/ 9194 h 506956"/>
              <a:gd name="connsiteX257" fmla="*/ 506957 w 506956"/>
              <a:gd name="connsiteY257" fmla="*/ 19041 h 506956"/>
              <a:gd name="connsiteX258" fmla="*/ 502795 w 506956"/>
              <a:gd name="connsiteY258" fmla="*/ 19041 h 506956"/>
              <a:gd name="connsiteX259" fmla="*/ 498579 w 506956"/>
              <a:gd name="connsiteY259" fmla="*/ 12349 h 506956"/>
              <a:gd name="connsiteX260" fmla="*/ 8378 w 506956"/>
              <a:gd name="connsiteY260" fmla="*/ 41050 h 506956"/>
              <a:gd name="connsiteX261" fmla="*/ 4162 w 506956"/>
              <a:gd name="connsiteY261" fmla="*/ 47742 h 506956"/>
              <a:gd name="connsiteX262" fmla="*/ 0 w 506956"/>
              <a:gd name="connsiteY262" fmla="*/ 47742 h 506956"/>
              <a:gd name="connsiteX263" fmla="*/ 6310 w 506956"/>
              <a:gd name="connsiteY263" fmla="*/ 37895 h 506956"/>
              <a:gd name="connsiteX264" fmla="*/ 408 w 506956"/>
              <a:gd name="connsiteY264" fmla="*/ 28701 h 506956"/>
              <a:gd name="connsiteX265" fmla="*/ 4570 w 506956"/>
              <a:gd name="connsiteY265" fmla="*/ 28701 h 506956"/>
              <a:gd name="connsiteX266" fmla="*/ 8378 w 506956"/>
              <a:gd name="connsiteY266" fmla="*/ 34685 h 506956"/>
              <a:gd name="connsiteX267" fmla="*/ 12186 w 506956"/>
              <a:gd name="connsiteY267" fmla="*/ 28701 h 506956"/>
              <a:gd name="connsiteX268" fmla="*/ 16347 w 506956"/>
              <a:gd name="connsiteY268" fmla="*/ 28701 h 506956"/>
              <a:gd name="connsiteX269" fmla="*/ 10445 w 506956"/>
              <a:gd name="connsiteY269" fmla="*/ 37895 h 506956"/>
              <a:gd name="connsiteX270" fmla="*/ 16755 w 506956"/>
              <a:gd name="connsiteY270" fmla="*/ 47742 h 506956"/>
              <a:gd name="connsiteX271" fmla="*/ 12594 w 506956"/>
              <a:gd name="connsiteY271" fmla="*/ 47742 h 506956"/>
              <a:gd name="connsiteX272" fmla="*/ 8378 w 506956"/>
              <a:gd name="connsiteY272" fmla="*/ 41050 h 506956"/>
              <a:gd name="connsiteX273" fmla="*/ 34178 w 506956"/>
              <a:gd name="connsiteY273" fmla="*/ 41050 h 506956"/>
              <a:gd name="connsiteX274" fmla="*/ 29962 w 506956"/>
              <a:gd name="connsiteY274" fmla="*/ 47742 h 506956"/>
              <a:gd name="connsiteX275" fmla="*/ 25800 w 506956"/>
              <a:gd name="connsiteY275" fmla="*/ 47742 h 506956"/>
              <a:gd name="connsiteX276" fmla="*/ 32110 w 506956"/>
              <a:gd name="connsiteY276" fmla="*/ 37895 h 506956"/>
              <a:gd name="connsiteX277" fmla="*/ 26208 w 506956"/>
              <a:gd name="connsiteY277" fmla="*/ 28701 h 506956"/>
              <a:gd name="connsiteX278" fmla="*/ 30370 w 506956"/>
              <a:gd name="connsiteY278" fmla="*/ 28701 h 506956"/>
              <a:gd name="connsiteX279" fmla="*/ 34178 w 506956"/>
              <a:gd name="connsiteY279" fmla="*/ 34685 h 506956"/>
              <a:gd name="connsiteX280" fmla="*/ 37986 w 506956"/>
              <a:gd name="connsiteY280" fmla="*/ 28701 h 506956"/>
              <a:gd name="connsiteX281" fmla="*/ 42147 w 506956"/>
              <a:gd name="connsiteY281" fmla="*/ 28701 h 506956"/>
              <a:gd name="connsiteX282" fmla="*/ 36245 w 506956"/>
              <a:gd name="connsiteY282" fmla="*/ 37895 h 506956"/>
              <a:gd name="connsiteX283" fmla="*/ 42555 w 506956"/>
              <a:gd name="connsiteY283" fmla="*/ 47742 h 506956"/>
              <a:gd name="connsiteX284" fmla="*/ 38394 w 506956"/>
              <a:gd name="connsiteY284" fmla="*/ 47742 h 506956"/>
              <a:gd name="connsiteX285" fmla="*/ 34178 w 506956"/>
              <a:gd name="connsiteY285" fmla="*/ 41050 h 506956"/>
              <a:gd name="connsiteX286" fmla="*/ 59978 w 506956"/>
              <a:gd name="connsiteY286" fmla="*/ 41050 h 506956"/>
              <a:gd name="connsiteX287" fmla="*/ 55762 w 506956"/>
              <a:gd name="connsiteY287" fmla="*/ 47742 h 506956"/>
              <a:gd name="connsiteX288" fmla="*/ 51600 w 506956"/>
              <a:gd name="connsiteY288" fmla="*/ 47742 h 506956"/>
              <a:gd name="connsiteX289" fmla="*/ 57911 w 506956"/>
              <a:gd name="connsiteY289" fmla="*/ 37895 h 506956"/>
              <a:gd name="connsiteX290" fmla="*/ 52008 w 506956"/>
              <a:gd name="connsiteY290" fmla="*/ 28701 h 506956"/>
              <a:gd name="connsiteX291" fmla="*/ 56170 w 506956"/>
              <a:gd name="connsiteY291" fmla="*/ 28701 h 506956"/>
              <a:gd name="connsiteX292" fmla="*/ 59978 w 506956"/>
              <a:gd name="connsiteY292" fmla="*/ 34685 h 506956"/>
              <a:gd name="connsiteX293" fmla="*/ 63786 w 506956"/>
              <a:gd name="connsiteY293" fmla="*/ 28701 h 506956"/>
              <a:gd name="connsiteX294" fmla="*/ 67948 w 506956"/>
              <a:gd name="connsiteY294" fmla="*/ 28701 h 506956"/>
              <a:gd name="connsiteX295" fmla="*/ 62045 w 506956"/>
              <a:gd name="connsiteY295" fmla="*/ 37895 h 506956"/>
              <a:gd name="connsiteX296" fmla="*/ 68356 w 506956"/>
              <a:gd name="connsiteY296" fmla="*/ 47742 h 506956"/>
              <a:gd name="connsiteX297" fmla="*/ 64194 w 506956"/>
              <a:gd name="connsiteY297" fmla="*/ 47742 h 506956"/>
              <a:gd name="connsiteX298" fmla="*/ 59978 w 506956"/>
              <a:gd name="connsiteY298" fmla="*/ 41050 h 506956"/>
              <a:gd name="connsiteX299" fmla="*/ 85778 w 506956"/>
              <a:gd name="connsiteY299" fmla="*/ 41050 h 506956"/>
              <a:gd name="connsiteX300" fmla="*/ 81562 w 506956"/>
              <a:gd name="connsiteY300" fmla="*/ 47742 h 506956"/>
              <a:gd name="connsiteX301" fmla="*/ 77400 w 506956"/>
              <a:gd name="connsiteY301" fmla="*/ 47742 h 506956"/>
              <a:gd name="connsiteX302" fmla="*/ 83711 w 506956"/>
              <a:gd name="connsiteY302" fmla="*/ 37895 h 506956"/>
              <a:gd name="connsiteX303" fmla="*/ 77808 w 506956"/>
              <a:gd name="connsiteY303" fmla="*/ 28701 h 506956"/>
              <a:gd name="connsiteX304" fmla="*/ 81970 w 506956"/>
              <a:gd name="connsiteY304" fmla="*/ 28701 h 506956"/>
              <a:gd name="connsiteX305" fmla="*/ 85778 w 506956"/>
              <a:gd name="connsiteY305" fmla="*/ 34685 h 506956"/>
              <a:gd name="connsiteX306" fmla="*/ 89586 w 506956"/>
              <a:gd name="connsiteY306" fmla="*/ 28701 h 506956"/>
              <a:gd name="connsiteX307" fmla="*/ 93748 w 506956"/>
              <a:gd name="connsiteY307" fmla="*/ 28701 h 506956"/>
              <a:gd name="connsiteX308" fmla="*/ 87845 w 506956"/>
              <a:gd name="connsiteY308" fmla="*/ 37895 h 506956"/>
              <a:gd name="connsiteX309" fmla="*/ 94156 w 506956"/>
              <a:gd name="connsiteY309" fmla="*/ 47742 h 506956"/>
              <a:gd name="connsiteX310" fmla="*/ 89994 w 506956"/>
              <a:gd name="connsiteY310" fmla="*/ 47742 h 506956"/>
              <a:gd name="connsiteX311" fmla="*/ 85778 w 506956"/>
              <a:gd name="connsiteY311" fmla="*/ 41050 h 506956"/>
              <a:gd name="connsiteX312" fmla="*/ 111578 w 506956"/>
              <a:gd name="connsiteY312" fmla="*/ 41050 h 506956"/>
              <a:gd name="connsiteX313" fmla="*/ 107362 w 506956"/>
              <a:gd name="connsiteY313" fmla="*/ 47742 h 506956"/>
              <a:gd name="connsiteX314" fmla="*/ 103200 w 506956"/>
              <a:gd name="connsiteY314" fmla="*/ 47742 h 506956"/>
              <a:gd name="connsiteX315" fmla="*/ 109511 w 506956"/>
              <a:gd name="connsiteY315" fmla="*/ 37895 h 506956"/>
              <a:gd name="connsiteX316" fmla="*/ 103608 w 506956"/>
              <a:gd name="connsiteY316" fmla="*/ 28701 h 506956"/>
              <a:gd name="connsiteX317" fmla="*/ 107770 w 506956"/>
              <a:gd name="connsiteY317" fmla="*/ 28701 h 506956"/>
              <a:gd name="connsiteX318" fmla="*/ 111578 w 506956"/>
              <a:gd name="connsiteY318" fmla="*/ 34685 h 506956"/>
              <a:gd name="connsiteX319" fmla="*/ 115386 w 506956"/>
              <a:gd name="connsiteY319" fmla="*/ 28701 h 506956"/>
              <a:gd name="connsiteX320" fmla="*/ 119548 w 506956"/>
              <a:gd name="connsiteY320" fmla="*/ 28701 h 506956"/>
              <a:gd name="connsiteX321" fmla="*/ 113645 w 506956"/>
              <a:gd name="connsiteY321" fmla="*/ 37895 h 506956"/>
              <a:gd name="connsiteX322" fmla="*/ 119956 w 506956"/>
              <a:gd name="connsiteY322" fmla="*/ 47742 h 506956"/>
              <a:gd name="connsiteX323" fmla="*/ 115794 w 506956"/>
              <a:gd name="connsiteY323" fmla="*/ 47742 h 506956"/>
              <a:gd name="connsiteX324" fmla="*/ 111578 w 506956"/>
              <a:gd name="connsiteY324" fmla="*/ 41050 h 506956"/>
              <a:gd name="connsiteX325" fmla="*/ 137378 w 506956"/>
              <a:gd name="connsiteY325" fmla="*/ 41050 h 506956"/>
              <a:gd name="connsiteX326" fmla="*/ 133162 w 506956"/>
              <a:gd name="connsiteY326" fmla="*/ 47742 h 506956"/>
              <a:gd name="connsiteX327" fmla="*/ 129000 w 506956"/>
              <a:gd name="connsiteY327" fmla="*/ 47742 h 506956"/>
              <a:gd name="connsiteX328" fmla="*/ 135311 w 506956"/>
              <a:gd name="connsiteY328" fmla="*/ 37895 h 506956"/>
              <a:gd name="connsiteX329" fmla="*/ 129408 w 506956"/>
              <a:gd name="connsiteY329" fmla="*/ 28701 h 506956"/>
              <a:gd name="connsiteX330" fmla="*/ 133570 w 506956"/>
              <a:gd name="connsiteY330" fmla="*/ 28701 h 506956"/>
              <a:gd name="connsiteX331" fmla="*/ 137378 w 506956"/>
              <a:gd name="connsiteY331" fmla="*/ 34685 h 506956"/>
              <a:gd name="connsiteX332" fmla="*/ 141186 w 506956"/>
              <a:gd name="connsiteY332" fmla="*/ 28701 h 506956"/>
              <a:gd name="connsiteX333" fmla="*/ 145348 w 506956"/>
              <a:gd name="connsiteY333" fmla="*/ 28701 h 506956"/>
              <a:gd name="connsiteX334" fmla="*/ 139445 w 506956"/>
              <a:gd name="connsiteY334" fmla="*/ 37895 h 506956"/>
              <a:gd name="connsiteX335" fmla="*/ 145756 w 506956"/>
              <a:gd name="connsiteY335" fmla="*/ 47742 h 506956"/>
              <a:gd name="connsiteX336" fmla="*/ 141594 w 506956"/>
              <a:gd name="connsiteY336" fmla="*/ 47742 h 506956"/>
              <a:gd name="connsiteX337" fmla="*/ 137378 w 506956"/>
              <a:gd name="connsiteY337" fmla="*/ 41050 h 506956"/>
              <a:gd name="connsiteX338" fmla="*/ 163178 w 506956"/>
              <a:gd name="connsiteY338" fmla="*/ 41050 h 506956"/>
              <a:gd name="connsiteX339" fmla="*/ 158962 w 506956"/>
              <a:gd name="connsiteY339" fmla="*/ 47742 h 506956"/>
              <a:gd name="connsiteX340" fmla="*/ 154800 w 506956"/>
              <a:gd name="connsiteY340" fmla="*/ 47742 h 506956"/>
              <a:gd name="connsiteX341" fmla="*/ 161111 w 506956"/>
              <a:gd name="connsiteY341" fmla="*/ 37895 h 506956"/>
              <a:gd name="connsiteX342" fmla="*/ 155208 w 506956"/>
              <a:gd name="connsiteY342" fmla="*/ 28701 h 506956"/>
              <a:gd name="connsiteX343" fmla="*/ 159370 w 506956"/>
              <a:gd name="connsiteY343" fmla="*/ 28701 h 506956"/>
              <a:gd name="connsiteX344" fmla="*/ 163178 w 506956"/>
              <a:gd name="connsiteY344" fmla="*/ 34685 h 506956"/>
              <a:gd name="connsiteX345" fmla="*/ 166986 w 506956"/>
              <a:gd name="connsiteY345" fmla="*/ 28701 h 506956"/>
              <a:gd name="connsiteX346" fmla="*/ 171148 w 506956"/>
              <a:gd name="connsiteY346" fmla="*/ 28701 h 506956"/>
              <a:gd name="connsiteX347" fmla="*/ 165245 w 506956"/>
              <a:gd name="connsiteY347" fmla="*/ 37895 h 506956"/>
              <a:gd name="connsiteX348" fmla="*/ 171556 w 506956"/>
              <a:gd name="connsiteY348" fmla="*/ 47742 h 506956"/>
              <a:gd name="connsiteX349" fmla="*/ 167394 w 506956"/>
              <a:gd name="connsiteY349" fmla="*/ 47742 h 506956"/>
              <a:gd name="connsiteX350" fmla="*/ 163178 w 506956"/>
              <a:gd name="connsiteY350" fmla="*/ 41050 h 506956"/>
              <a:gd name="connsiteX351" fmla="*/ 188978 w 506956"/>
              <a:gd name="connsiteY351" fmla="*/ 41050 h 506956"/>
              <a:gd name="connsiteX352" fmla="*/ 184762 w 506956"/>
              <a:gd name="connsiteY352" fmla="*/ 47742 h 506956"/>
              <a:gd name="connsiteX353" fmla="*/ 180601 w 506956"/>
              <a:gd name="connsiteY353" fmla="*/ 47742 h 506956"/>
              <a:gd name="connsiteX354" fmla="*/ 186911 w 506956"/>
              <a:gd name="connsiteY354" fmla="*/ 37895 h 506956"/>
              <a:gd name="connsiteX355" fmla="*/ 181009 w 506956"/>
              <a:gd name="connsiteY355" fmla="*/ 28701 h 506956"/>
              <a:gd name="connsiteX356" fmla="*/ 185170 w 506956"/>
              <a:gd name="connsiteY356" fmla="*/ 28701 h 506956"/>
              <a:gd name="connsiteX357" fmla="*/ 188978 w 506956"/>
              <a:gd name="connsiteY357" fmla="*/ 34685 h 506956"/>
              <a:gd name="connsiteX358" fmla="*/ 192786 w 506956"/>
              <a:gd name="connsiteY358" fmla="*/ 28701 h 506956"/>
              <a:gd name="connsiteX359" fmla="*/ 196948 w 506956"/>
              <a:gd name="connsiteY359" fmla="*/ 28701 h 506956"/>
              <a:gd name="connsiteX360" fmla="*/ 191045 w 506956"/>
              <a:gd name="connsiteY360" fmla="*/ 37895 h 506956"/>
              <a:gd name="connsiteX361" fmla="*/ 197356 w 506956"/>
              <a:gd name="connsiteY361" fmla="*/ 47742 h 506956"/>
              <a:gd name="connsiteX362" fmla="*/ 193194 w 506956"/>
              <a:gd name="connsiteY362" fmla="*/ 47742 h 506956"/>
              <a:gd name="connsiteX363" fmla="*/ 188978 w 506956"/>
              <a:gd name="connsiteY363" fmla="*/ 41050 h 506956"/>
              <a:gd name="connsiteX364" fmla="*/ 214778 w 506956"/>
              <a:gd name="connsiteY364" fmla="*/ 41050 h 506956"/>
              <a:gd name="connsiteX365" fmla="*/ 210562 w 506956"/>
              <a:gd name="connsiteY365" fmla="*/ 47742 h 506956"/>
              <a:gd name="connsiteX366" fmla="*/ 206401 w 506956"/>
              <a:gd name="connsiteY366" fmla="*/ 47742 h 506956"/>
              <a:gd name="connsiteX367" fmla="*/ 212711 w 506956"/>
              <a:gd name="connsiteY367" fmla="*/ 37895 h 506956"/>
              <a:gd name="connsiteX368" fmla="*/ 206809 w 506956"/>
              <a:gd name="connsiteY368" fmla="*/ 28701 h 506956"/>
              <a:gd name="connsiteX369" fmla="*/ 210970 w 506956"/>
              <a:gd name="connsiteY369" fmla="*/ 28701 h 506956"/>
              <a:gd name="connsiteX370" fmla="*/ 214778 w 506956"/>
              <a:gd name="connsiteY370" fmla="*/ 34685 h 506956"/>
              <a:gd name="connsiteX371" fmla="*/ 218586 w 506956"/>
              <a:gd name="connsiteY371" fmla="*/ 28701 h 506956"/>
              <a:gd name="connsiteX372" fmla="*/ 222748 w 506956"/>
              <a:gd name="connsiteY372" fmla="*/ 28701 h 506956"/>
              <a:gd name="connsiteX373" fmla="*/ 216846 w 506956"/>
              <a:gd name="connsiteY373" fmla="*/ 37895 h 506956"/>
              <a:gd name="connsiteX374" fmla="*/ 223156 w 506956"/>
              <a:gd name="connsiteY374" fmla="*/ 47742 h 506956"/>
              <a:gd name="connsiteX375" fmla="*/ 218994 w 506956"/>
              <a:gd name="connsiteY375" fmla="*/ 47742 h 506956"/>
              <a:gd name="connsiteX376" fmla="*/ 214778 w 506956"/>
              <a:gd name="connsiteY376" fmla="*/ 41050 h 506956"/>
              <a:gd name="connsiteX377" fmla="*/ 240578 w 506956"/>
              <a:gd name="connsiteY377" fmla="*/ 41050 h 506956"/>
              <a:gd name="connsiteX378" fmla="*/ 236362 w 506956"/>
              <a:gd name="connsiteY378" fmla="*/ 47742 h 506956"/>
              <a:gd name="connsiteX379" fmla="*/ 232201 w 506956"/>
              <a:gd name="connsiteY379" fmla="*/ 47742 h 506956"/>
              <a:gd name="connsiteX380" fmla="*/ 238511 w 506956"/>
              <a:gd name="connsiteY380" fmla="*/ 37895 h 506956"/>
              <a:gd name="connsiteX381" fmla="*/ 232609 w 506956"/>
              <a:gd name="connsiteY381" fmla="*/ 28701 h 506956"/>
              <a:gd name="connsiteX382" fmla="*/ 236770 w 506956"/>
              <a:gd name="connsiteY382" fmla="*/ 28701 h 506956"/>
              <a:gd name="connsiteX383" fmla="*/ 240578 w 506956"/>
              <a:gd name="connsiteY383" fmla="*/ 34685 h 506956"/>
              <a:gd name="connsiteX384" fmla="*/ 244386 w 506956"/>
              <a:gd name="connsiteY384" fmla="*/ 28701 h 506956"/>
              <a:gd name="connsiteX385" fmla="*/ 248548 w 506956"/>
              <a:gd name="connsiteY385" fmla="*/ 28701 h 506956"/>
              <a:gd name="connsiteX386" fmla="*/ 242646 w 506956"/>
              <a:gd name="connsiteY386" fmla="*/ 37895 h 506956"/>
              <a:gd name="connsiteX387" fmla="*/ 248956 w 506956"/>
              <a:gd name="connsiteY387" fmla="*/ 47742 h 506956"/>
              <a:gd name="connsiteX388" fmla="*/ 244794 w 506956"/>
              <a:gd name="connsiteY388" fmla="*/ 47742 h 506956"/>
              <a:gd name="connsiteX389" fmla="*/ 240578 w 506956"/>
              <a:gd name="connsiteY389" fmla="*/ 41050 h 506956"/>
              <a:gd name="connsiteX390" fmla="*/ 266378 w 506956"/>
              <a:gd name="connsiteY390" fmla="*/ 41050 h 506956"/>
              <a:gd name="connsiteX391" fmla="*/ 262162 w 506956"/>
              <a:gd name="connsiteY391" fmla="*/ 47742 h 506956"/>
              <a:gd name="connsiteX392" fmla="*/ 258001 w 506956"/>
              <a:gd name="connsiteY392" fmla="*/ 47742 h 506956"/>
              <a:gd name="connsiteX393" fmla="*/ 264311 w 506956"/>
              <a:gd name="connsiteY393" fmla="*/ 37895 h 506956"/>
              <a:gd name="connsiteX394" fmla="*/ 258409 w 506956"/>
              <a:gd name="connsiteY394" fmla="*/ 28701 h 506956"/>
              <a:gd name="connsiteX395" fmla="*/ 262570 w 506956"/>
              <a:gd name="connsiteY395" fmla="*/ 28701 h 506956"/>
              <a:gd name="connsiteX396" fmla="*/ 266378 w 506956"/>
              <a:gd name="connsiteY396" fmla="*/ 34685 h 506956"/>
              <a:gd name="connsiteX397" fmla="*/ 270187 w 506956"/>
              <a:gd name="connsiteY397" fmla="*/ 28701 h 506956"/>
              <a:gd name="connsiteX398" fmla="*/ 274348 w 506956"/>
              <a:gd name="connsiteY398" fmla="*/ 28701 h 506956"/>
              <a:gd name="connsiteX399" fmla="*/ 268446 w 506956"/>
              <a:gd name="connsiteY399" fmla="*/ 37895 h 506956"/>
              <a:gd name="connsiteX400" fmla="*/ 274756 w 506956"/>
              <a:gd name="connsiteY400" fmla="*/ 47742 h 506956"/>
              <a:gd name="connsiteX401" fmla="*/ 270595 w 506956"/>
              <a:gd name="connsiteY401" fmla="*/ 47742 h 506956"/>
              <a:gd name="connsiteX402" fmla="*/ 266378 w 506956"/>
              <a:gd name="connsiteY402" fmla="*/ 41050 h 506956"/>
              <a:gd name="connsiteX403" fmla="*/ 292179 w 506956"/>
              <a:gd name="connsiteY403" fmla="*/ 41050 h 506956"/>
              <a:gd name="connsiteX404" fmla="*/ 287962 w 506956"/>
              <a:gd name="connsiteY404" fmla="*/ 47742 h 506956"/>
              <a:gd name="connsiteX405" fmla="*/ 283801 w 506956"/>
              <a:gd name="connsiteY405" fmla="*/ 47742 h 506956"/>
              <a:gd name="connsiteX406" fmla="*/ 290111 w 506956"/>
              <a:gd name="connsiteY406" fmla="*/ 37895 h 506956"/>
              <a:gd name="connsiteX407" fmla="*/ 284209 w 506956"/>
              <a:gd name="connsiteY407" fmla="*/ 28701 h 506956"/>
              <a:gd name="connsiteX408" fmla="*/ 288370 w 506956"/>
              <a:gd name="connsiteY408" fmla="*/ 28701 h 506956"/>
              <a:gd name="connsiteX409" fmla="*/ 292179 w 506956"/>
              <a:gd name="connsiteY409" fmla="*/ 34685 h 506956"/>
              <a:gd name="connsiteX410" fmla="*/ 295987 w 506956"/>
              <a:gd name="connsiteY410" fmla="*/ 28701 h 506956"/>
              <a:gd name="connsiteX411" fmla="*/ 300148 w 506956"/>
              <a:gd name="connsiteY411" fmla="*/ 28701 h 506956"/>
              <a:gd name="connsiteX412" fmla="*/ 294246 w 506956"/>
              <a:gd name="connsiteY412" fmla="*/ 37895 h 506956"/>
              <a:gd name="connsiteX413" fmla="*/ 300556 w 506956"/>
              <a:gd name="connsiteY413" fmla="*/ 47742 h 506956"/>
              <a:gd name="connsiteX414" fmla="*/ 296395 w 506956"/>
              <a:gd name="connsiteY414" fmla="*/ 47742 h 506956"/>
              <a:gd name="connsiteX415" fmla="*/ 292179 w 506956"/>
              <a:gd name="connsiteY415" fmla="*/ 41050 h 506956"/>
              <a:gd name="connsiteX416" fmla="*/ 317979 w 506956"/>
              <a:gd name="connsiteY416" fmla="*/ 41050 h 506956"/>
              <a:gd name="connsiteX417" fmla="*/ 313762 w 506956"/>
              <a:gd name="connsiteY417" fmla="*/ 47742 h 506956"/>
              <a:gd name="connsiteX418" fmla="*/ 309601 w 506956"/>
              <a:gd name="connsiteY418" fmla="*/ 47742 h 506956"/>
              <a:gd name="connsiteX419" fmla="*/ 315911 w 506956"/>
              <a:gd name="connsiteY419" fmla="*/ 37895 h 506956"/>
              <a:gd name="connsiteX420" fmla="*/ 310009 w 506956"/>
              <a:gd name="connsiteY420" fmla="*/ 28701 h 506956"/>
              <a:gd name="connsiteX421" fmla="*/ 314170 w 506956"/>
              <a:gd name="connsiteY421" fmla="*/ 28701 h 506956"/>
              <a:gd name="connsiteX422" fmla="*/ 317979 w 506956"/>
              <a:gd name="connsiteY422" fmla="*/ 34685 h 506956"/>
              <a:gd name="connsiteX423" fmla="*/ 321787 w 506956"/>
              <a:gd name="connsiteY423" fmla="*/ 28701 h 506956"/>
              <a:gd name="connsiteX424" fmla="*/ 325948 w 506956"/>
              <a:gd name="connsiteY424" fmla="*/ 28701 h 506956"/>
              <a:gd name="connsiteX425" fmla="*/ 320046 w 506956"/>
              <a:gd name="connsiteY425" fmla="*/ 37895 h 506956"/>
              <a:gd name="connsiteX426" fmla="*/ 326356 w 506956"/>
              <a:gd name="connsiteY426" fmla="*/ 47742 h 506956"/>
              <a:gd name="connsiteX427" fmla="*/ 322195 w 506956"/>
              <a:gd name="connsiteY427" fmla="*/ 47742 h 506956"/>
              <a:gd name="connsiteX428" fmla="*/ 317979 w 506956"/>
              <a:gd name="connsiteY428" fmla="*/ 41050 h 506956"/>
              <a:gd name="connsiteX429" fmla="*/ 343779 w 506956"/>
              <a:gd name="connsiteY429" fmla="*/ 41050 h 506956"/>
              <a:gd name="connsiteX430" fmla="*/ 339563 w 506956"/>
              <a:gd name="connsiteY430" fmla="*/ 47742 h 506956"/>
              <a:gd name="connsiteX431" fmla="*/ 335401 w 506956"/>
              <a:gd name="connsiteY431" fmla="*/ 47742 h 506956"/>
              <a:gd name="connsiteX432" fmla="*/ 341711 w 506956"/>
              <a:gd name="connsiteY432" fmla="*/ 37895 h 506956"/>
              <a:gd name="connsiteX433" fmla="*/ 335809 w 506956"/>
              <a:gd name="connsiteY433" fmla="*/ 28701 h 506956"/>
              <a:gd name="connsiteX434" fmla="*/ 339971 w 506956"/>
              <a:gd name="connsiteY434" fmla="*/ 28701 h 506956"/>
              <a:gd name="connsiteX435" fmla="*/ 343779 w 506956"/>
              <a:gd name="connsiteY435" fmla="*/ 34685 h 506956"/>
              <a:gd name="connsiteX436" fmla="*/ 347587 w 506956"/>
              <a:gd name="connsiteY436" fmla="*/ 28701 h 506956"/>
              <a:gd name="connsiteX437" fmla="*/ 351748 w 506956"/>
              <a:gd name="connsiteY437" fmla="*/ 28701 h 506956"/>
              <a:gd name="connsiteX438" fmla="*/ 345846 w 506956"/>
              <a:gd name="connsiteY438" fmla="*/ 37895 h 506956"/>
              <a:gd name="connsiteX439" fmla="*/ 352156 w 506956"/>
              <a:gd name="connsiteY439" fmla="*/ 47742 h 506956"/>
              <a:gd name="connsiteX440" fmla="*/ 347995 w 506956"/>
              <a:gd name="connsiteY440" fmla="*/ 47742 h 506956"/>
              <a:gd name="connsiteX441" fmla="*/ 343779 w 506956"/>
              <a:gd name="connsiteY441" fmla="*/ 41050 h 506956"/>
              <a:gd name="connsiteX442" fmla="*/ 369579 w 506956"/>
              <a:gd name="connsiteY442" fmla="*/ 41050 h 506956"/>
              <a:gd name="connsiteX443" fmla="*/ 365363 w 506956"/>
              <a:gd name="connsiteY443" fmla="*/ 47742 h 506956"/>
              <a:gd name="connsiteX444" fmla="*/ 361201 w 506956"/>
              <a:gd name="connsiteY444" fmla="*/ 47742 h 506956"/>
              <a:gd name="connsiteX445" fmla="*/ 367511 w 506956"/>
              <a:gd name="connsiteY445" fmla="*/ 37895 h 506956"/>
              <a:gd name="connsiteX446" fmla="*/ 361609 w 506956"/>
              <a:gd name="connsiteY446" fmla="*/ 28701 h 506956"/>
              <a:gd name="connsiteX447" fmla="*/ 365771 w 506956"/>
              <a:gd name="connsiteY447" fmla="*/ 28701 h 506956"/>
              <a:gd name="connsiteX448" fmla="*/ 369579 w 506956"/>
              <a:gd name="connsiteY448" fmla="*/ 34685 h 506956"/>
              <a:gd name="connsiteX449" fmla="*/ 373387 w 506956"/>
              <a:gd name="connsiteY449" fmla="*/ 28701 h 506956"/>
              <a:gd name="connsiteX450" fmla="*/ 377548 w 506956"/>
              <a:gd name="connsiteY450" fmla="*/ 28701 h 506956"/>
              <a:gd name="connsiteX451" fmla="*/ 371646 w 506956"/>
              <a:gd name="connsiteY451" fmla="*/ 37895 h 506956"/>
              <a:gd name="connsiteX452" fmla="*/ 377956 w 506956"/>
              <a:gd name="connsiteY452" fmla="*/ 47742 h 506956"/>
              <a:gd name="connsiteX453" fmla="*/ 373795 w 506956"/>
              <a:gd name="connsiteY453" fmla="*/ 47742 h 506956"/>
              <a:gd name="connsiteX454" fmla="*/ 369579 w 506956"/>
              <a:gd name="connsiteY454" fmla="*/ 41050 h 506956"/>
              <a:gd name="connsiteX455" fmla="*/ 395379 w 506956"/>
              <a:gd name="connsiteY455" fmla="*/ 41050 h 506956"/>
              <a:gd name="connsiteX456" fmla="*/ 391163 w 506956"/>
              <a:gd name="connsiteY456" fmla="*/ 47742 h 506956"/>
              <a:gd name="connsiteX457" fmla="*/ 387001 w 506956"/>
              <a:gd name="connsiteY457" fmla="*/ 47742 h 506956"/>
              <a:gd name="connsiteX458" fmla="*/ 393312 w 506956"/>
              <a:gd name="connsiteY458" fmla="*/ 37895 h 506956"/>
              <a:gd name="connsiteX459" fmla="*/ 387409 w 506956"/>
              <a:gd name="connsiteY459" fmla="*/ 28701 h 506956"/>
              <a:gd name="connsiteX460" fmla="*/ 391571 w 506956"/>
              <a:gd name="connsiteY460" fmla="*/ 28701 h 506956"/>
              <a:gd name="connsiteX461" fmla="*/ 395379 w 506956"/>
              <a:gd name="connsiteY461" fmla="*/ 34685 h 506956"/>
              <a:gd name="connsiteX462" fmla="*/ 399187 w 506956"/>
              <a:gd name="connsiteY462" fmla="*/ 28701 h 506956"/>
              <a:gd name="connsiteX463" fmla="*/ 403348 w 506956"/>
              <a:gd name="connsiteY463" fmla="*/ 28701 h 506956"/>
              <a:gd name="connsiteX464" fmla="*/ 397446 w 506956"/>
              <a:gd name="connsiteY464" fmla="*/ 37895 h 506956"/>
              <a:gd name="connsiteX465" fmla="*/ 403756 w 506956"/>
              <a:gd name="connsiteY465" fmla="*/ 47742 h 506956"/>
              <a:gd name="connsiteX466" fmla="*/ 399595 w 506956"/>
              <a:gd name="connsiteY466" fmla="*/ 47742 h 506956"/>
              <a:gd name="connsiteX467" fmla="*/ 395379 w 506956"/>
              <a:gd name="connsiteY467" fmla="*/ 41050 h 506956"/>
              <a:gd name="connsiteX468" fmla="*/ 421179 w 506956"/>
              <a:gd name="connsiteY468" fmla="*/ 41050 h 506956"/>
              <a:gd name="connsiteX469" fmla="*/ 416963 w 506956"/>
              <a:gd name="connsiteY469" fmla="*/ 47742 h 506956"/>
              <a:gd name="connsiteX470" fmla="*/ 412801 w 506956"/>
              <a:gd name="connsiteY470" fmla="*/ 47742 h 506956"/>
              <a:gd name="connsiteX471" fmla="*/ 419112 w 506956"/>
              <a:gd name="connsiteY471" fmla="*/ 37895 h 506956"/>
              <a:gd name="connsiteX472" fmla="*/ 413209 w 506956"/>
              <a:gd name="connsiteY472" fmla="*/ 28701 h 506956"/>
              <a:gd name="connsiteX473" fmla="*/ 417371 w 506956"/>
              <a:gd name="connsiteY473" fmla="*/ 28701 h 506956"/>
              <a:gd name="connsiteX474" fmla="*/ 421179 w 506956"/>
              <a:gd name="connsiteY474" fmla="*/ 34685 h 506956"/>
              <a:gd name="connsiteX475" fmla="*/ 424987 w 506956"/>
              <a:gd name="connsiteY475" fmla="*/ 28701 h 506956"/>
              <a:gd name="connsiteX476" fmla="*/ 429149 w 506956"/>
              <a:gd name="connsiteY476" fmla="*/ 28701 h 506956"/>
              <a:gd name="connsiteX477" fmla="*/ 423246 w 506956"/>
              <a:gd name="connsiteY477" fmla="*/ 37895 h 506956"/>
              <a:gd name="connsiteX478" fmla="*/ 429557 w 506956"/>
              <a:gd name="connsiteY478" fmla="*/ 47742 h 506956"/>
              <a:gd name="connsiteX479" fmla="*/ 425395 w 506956"/>
              <a:gd name="connsiteY479" fmla="*/ 47742 h 506956"/>
              <a:gd name="connsiteX480" fmla="*/ 421179 w 506956"/>
              <a:gd name="connsiteY480" fmla="*/ 41050 h 506956"/>
              <a:gd name="connsiteX481" fmla="*/ 446979 w 506956"/>
              <a:gd name="connsiteY481" fmla="*/ 41050 h 506956"/>
              <a:gd name="connsiteX482" fmla="*/ 442763 w 506956"/>
              <a:gd name="connsiteY482" fmla="*/ 47742 h 506956"/>
              <a:gd name="connsiteX483" fmla="*/ 438601 w 506956"/>
              <a:gd name="connsiteY483" fmla="*/ 47742 h 506956"/>
              <a:gd name="connsiteX484" fmla="*/ 444912 w 506956"/>
              <a:gd name="connsiteY484" fmla="*/ 37895 h 506956"/>
              <a:gd name="connsiteX485" fmla="*/ 439009 w 506956"/>
              <a:gd name="connsiteY485" fmla="*/ 28701 h 506956"/>
              <a:gd name="connsiteX486" fmla="*/ 443171 w 506956"/>
              <a:gd name="connsiteY486" fmla="*/ 28701 h 506956"/>
              <a:gd name="connsiteX487" fmla="*/ 446979 w 506956"/>
              <a:gd name="connsiteY487" fmla="*/ 34685 h 506956"/>
              <a:gd name="connsiteX488" fmla="*/ 450787 w 506956"/>
              <a:gd name="connsiteY488" fmla="*/ 28701 h 506956"/>
              <a:gd name="connsiteX489" fmla="*/ 454949 w 506956"/>
              <a:gd name="connsiteY489" fmla="*/ 28701 h 506956"/>
              <a:gd name="connsiteX490" fmla="*/ 449046 w 506956"/>
              <a:gd name="connsiteY490" fmla="*/ 37895 h 506956"/>
              <a:gd name="connsiteX491" fmla="*/ 455357 w 506956"/>
              <a:gd name="connsiteY491" fmla="*/ 47742 h 506956"/>
              <a:gd name="connsiteX492" fmla="*/ 451195 w 506956"/>
              <a:gd name="connsiteY492" fmla="*/ 47742 h 506956"/>
              <a:gd name="connsiteX493" fmla="*/ 446979 w 506956"/>
              <a:gd name="connsiteY493" fmla="*/ 41050 h 506956"/>
              <a:gd name="connsiteX494" fmla="*/ 472779 w 506956"/>
              <a:gd name="connsiteY494" fmla="*/ 41050 h 506956"/>
              <a:gd name="connsiteX495" fmla="*/ 468563 w 506956"/>
              <a:gd name="connsiteY495" fmla="*/ 47742 h 506956"/>
              <a:gd name="connsiteX496" fmla="*/ 464401 w 506956"/>
              <a:gd name="connsiteY496" fmla="*/ 47742 h 506956"/>
              <a:gd name="connsiteX497" fmla="*/ 470712 w 506956"/>
              <a:gd name="connsiteY497" fmla="*/ 37895 h 506956"/>
              <a:gd name="connsiteX498" fmla="*/ 464809 w 506956"/>
              <a:gd name="connsiteY498" fmla="*/ 28701 h 506956"/>
              <a:gd name="connsiteX499" fmla="*/ 468971 w 506956"/>
              <a:gd name="connsiteY499" fmla="*/ 28701 h 506956"/>
              <a:gd name="connsiteX500" fmla="*/ 472779 w 506956"/>
              <a:gd name="connsiteY500" fmla="*/ 34685 h 506956"/>
              <a:gd name="connsiteX501" fmla="*/ 476587 w 506956"/>
              <a:gd name="connsiteY501" fmla="*/ 28701 h 506956"/>
              <a:gd name="connsiteX502" fmla="*/ 480749 w 506956"/>
              <a:gd name="connsiteY502" fmla="*/ 28701 h 506956"/>
              <a:gd name="connsiteX503" fmla="*/ 474846 w 506956"/>
              <a:gd name="connsiteY503" fmla="*/ 37895 h 506956"/>
              <a:gd name="connsiteX504" fmla="*/ 481157 w 506956"/>
              <a:gd name="connsiteY504" fmla="*/ 47742 h 506956"/>
              <a:gd name="connsiteX505" fmla="*/ 476995 w 506956"/>
              <a:gd name="connsiteY505" fmla="*/ 47742 h 506956"/>
              <a:gd name="connsiteX506" fmla="*/ 472779 w 506956"/>
              <a:gd name="connsiteY506" fmla="*/ 41050 h 506956"/>
              <a:gd name="connsiteX507" fmla="*/ 498579 w 506956"/>
              <a:gd name="connsiteY507" fmla="*/ 41050 h 506956"/>
              <a:gd name="connsiteX508" fmla="*/ 494363 w 506956"/>
              <a:gd name="connsiteY508" fmla="*/ 47742 h 506956"/>
              <a:gd name="connsiteX509" fmla="*/ 490201 w 506956"/>
              <a:gd name="connsiteY509" fmla="*/ 47742 h 506956"/>
              <a:gd name="connsiteX510" fmla="*/ 496512 w 506956"/>
              <a:gd name="connsiteY510" fmla="*/ 37895 h 506956"/>
              <a:gd name="connsiteX511" fmla="*/ 490609 w 506956"/>
              <a:gd name="connsiteY511" fmla="*/ 28701 h 506956"/>
              <a:gd name="connsiteX512" fmla="*/ 494771 w 506956"/>
              <a:gd name="connsiteY512" fmla="*/ 28701 h 506956"/>
              <a:gd name="connsiteX513" fmla="*/ 498579 w 506956"/>
              <a:gd name="connsiteY513" fmla="*/ 34685 h 506956"/>
              <a:gd name="connsiteX514" fmla="*/ 502387 w 506956"/>
              <a:gd name="connsiteY514" fmla="*/ 28701 h 506956"/>
              <a:gd name="connsiteX515" fmla="*/ 506549 w 506956"/>
              <a:gd name="connsiteY515" fmla="*/ 28701 h 506956"/>
              <a:gd name="connsiteX516" fmla="*/ 500646 w 506956"/>
              <a:gd name="connsiteY516" fmla="*/ 37895 h 506956"/>
              <a:gd name="connsiteX517" fmla="*/ 506957 w 506956"/>
              <a:gd name="connsiteY517" fmla="*/ 47742 h 506956"/>
              <a:gd name="connsiteX518" fmla="*/ 502795 w 506956"/>
              <a:gd name="connsiteY518" fmla="*/ 47742 h 506956"/>
              <a:gd name="connsiteX519" fmla="*/ 498579 w 506956"/>
              <a:gd name="connsiteY519" fmla="*/ 41050 h 506956"/>
              <a:gd name="connsiteX520" fmla="*/ 8378 w 506956"/>
              <a:gd name="connsiteY520" fmla="*/ 69751 h 506956"/>
              <a:gd name="connsiteX521" fmla="*/ 4162 w 506956"/>
              <a:gd name="connsiteY521" fmla="*/ 76443 h 506956"/>
              <a:gd name="connsiteX522" fmla="*/ 0 w 506956"/>
              <a:gd name="connsiteY522" fmla="*/ 76443 h 506956"/>
              <a:gd name="connsiteX523" fmla="*/ 6310 w 506956"/>
              <a:gd name="connsiteY523" fmla="*/ 66596 h 506956"/>
              <a:gd name="connsiteX524" fmla="*/ 408 w 506956"/>
              <a:gd name="connsiteY524" fmla="*/ 57402 h 506956"/>
              <a:gd name="connsiteX525" fmla="*/ 4570 w 506956"/>
              <a:gd name="connsiteY525" fmla="*/ 57402 h 506956"/>
              <a:gd name="connsiteX526" fmla="*/ 8378 w 506956"/>
              <a:gd name="connsiteY526" fmla="*/ 63386 h 506956"/>
              <a:gd name="connsiteX527" fmla="*/ 12186 w 506956"/>
              <a:gd name="connsiteY527" fmla="*/ 57402 h 506956"/>
              <a:gd name="connsiteX528" fmla="*/ 16347 w 506956"/>
              <a:gd name="connsiteY528" fmla="*/ 57402 h 506956"/>
              <a:gd name="connsiteX529" fmla="*/ 10445 w 506956"/>
              <a:gd name="connsiteY529" fmla="*/ 66596 h 506956"/>
              <a:gd name="connsiteX530" fmla="*/ 16755 w 506956"/>
              <a:gd name="connsiteY530" fmla="*/ 76443 h 506956"/>
              <a:gd name="connsiteX531" fmla="*/ 12594 w 506956"/>
              <a:gd name="connsiteY531" fmla="*/ 76443 h 506956"/>
              <a:gd name="connsiteX532" fmla="*/ 8378 w 506956"/>
              <a:gd name="connsiteY532" fmla="*/ 69751 h 506956"/>
              <a:gd name="connsiteX533" fmla="*/ 34178 w 506956"/>
              <a:gd name="connsiteY533" fmla="*/ 69751 h 506956"/>
              <a:gd name="connsiteX534" fmla="*/ 29962 w 506956"/>
              <a:gd name="connsiteY534" fmla="*/ 76443 h 506956"/>
              <a:gd name="connsiteX535" fmla="*/ 25800 w 506956"/>
              <a:gd name="connsiteY535" fmla="*/ 76443 h 506956"/>
              <a:gd name="connsiteX536" fmla="*/ 32110 w 506956"/>
              <a:gd name="connsiteY536" fmla="*/ 66596 h 506956"/>
              <a:gd name="connsiteX537" fmla="*/ 26208 w 506956"/>
              <a:gd name="connsiteY537" fmla="*/ 57402 h 506956"/>
              <a:gd name="connsiteX538" fmla="*/ 30370 w 506956"/>
              <a:gd name="connsiteY538" fmla="*/ 57402 h 506956"/>
              <a:gd name="connsiteX539" fmla="*/ 34178 w 506956"/>
              <a:gd name="connsiteY539" fmla="*/ 63386 h 506956"/>
              <a:gd name="connsiteX540" fmla="*/ 37986 w 506956"/>
              <a:gd name="connsiteY540" fmla="*/ 57402 h 506956"/>
              <a:gd name="connsiteX541" fmla="*/ 42147 w 506956"/>
              <a:gd name="connsiteY541" fmla="*/ 57402 h 506956"/>
              <a:gd name="connsiteX542" fmla="*/ 36245 w 506956"/>
              <a:gd name="connsiteY542" fmla="*/ 66596 h 506956"/>
              <a:gd name="connsiteX543" fmla="*/ 42555 w 506956"/>
              <a:gd name="connsiteY543" fmla="*/ 76443 h 506956"/>
              <a:gd name="connsiteX544" fmla="*/ 38394 w 506956"/>
              <a:gd name="connsiteY544" fmla="*/ 76443 h 506956"/>
              <a:gd name="connsiteX545" fmla="*/ 34178 w 506956"/>
              <a:gd name="connsiteY545" fmla="*/ 69751 h 506956"/>
              <a:gd name="connsiteX546" fmla="*/ 59978 w 506956"/>
              <a:gd name="connsiteY546" fmla="*/ 69751 h 506956"/>
              <a:gd name="connsiteX547" fmla="*/ 55762 w 506956"/>
              <a:gd name="connsiteY547" fmla="*/ 76443 h 506956"/>
              <a:gd name="connsiteX548" fmla="*/ 51600 w 506956"/>
              <a:gd name="connsiteY548" fmla="*/ 76443 h 506956"/>
              <a:gd name="connsiteX549" fmla="*/ 57911 w 506956"/>
              <a:gd name="connsiteY549" fmla="*/ 66596 h 506956"/>
              <a:gd name="connsiteX550" fmla="*/ 52008 w 506956"/>
              <a:gd name="connsiteY550" fmla="*/ 57402 h 506956"/>
              <a:gd name="connsiteX551" fmla="*/ 56170 w 506956"/>
              <a:gd name="connsiteY551" fmla="*/ 57402 h 506956"/>
              <a:gd name="connsiteX552" fmla="*/ 59978 w 506956"/>
              <a:gd name="connsiteY552" fmla="*/ 63386 h 506956"/>
              <a:gd name="connsiteX553" fmla="*/ 63786 w 506956"/>
              <a:gd name="connsiteY553" fmla="*/ 57402 h 506956"/>
              <a:gd name="connsiteX554" fmla="*/ 67948 w 506956"/>
              <a:gd name="connsiteY554" fmla="*/ 57402 h 506956"/>
              <a:gd name="connsiteX555" fmla="*/ 62045 w 506956"/>
              <a:gd name="connsiteY555" fmla="*/ 66596 h 506956"/>
              <a:gd name="connsiteX556" fmla="*/ 68356 w 506956"/>
              <a:gd name="connsiteY556" fmla="*/ 76443 h 506956"/>
              <a:gd name="connsiteX557" fmla="*/ 64194 w 506956"/>
              <a:gd name="connsiteY557" fmla="*/ 76443 h 506956"/>
              <a:gd name="connsiteX558" fmla="*/ 59978 w 506956"/>
              <a:gd name="connsiteY558" fmla="*/ 69751 h 506956"/>
              <a:gd name="connsiteX559" fmla="*/ 85778 w 506956"/>
              <a:gd name="connsiteY559" fmla="*/ 69751 h 506956"/>
              <a:gd name="connsiteX560" fmla="*/ 81562 w 506956"/>
              <a:gd name="connsiteY560" fmla="*/ 76443 h 506956"/>
              <a:gd name="connsiteX561" fmla="*/ 77400 w 506956"/>
              <a:gd name="connsiteY561" fmla="*/ 76443 h 506956"/>
              <a:gd name="connsiteX562" fmla="*/ 83711 w 506956"/>
              <a:gd name="connsiteY562" fmla="*/ 66596 h 506956"/>
              <a:gd name="connsiteX563" fmla="*/ 77808 w 506956"/>
              <a:gd name="connsiteY563" fmla="*/ 57402 h 506956"/>
              <a:gd name="connsiteX564" fmla="*/ 81970 w 506956"/>
              <a:gd name="connsiteY564" fmla="*/ 57402 h 506956"/>
              <a:gd name="connsiteX565" fmla="*/ 85778 w 506956"/>
              <a:gd name="connsiteY565" fmla="*/ 63386 h 506956"/>
              <a:gd name="connsiteX566" fmla="*/ 89586 w 506956"/>
              <a:gd name="connsiteY566" fmla="*/ 57402 h 506956"/>
              <a:gd name="connsiteX567" fmla="*/ 93748 w 506956"/>
              <a:gd name="connsiteY567" fmla="*/ 57402 h 506956"/>
              <a:gd name="connsiteX568" fmla="*/ 87845 w 506956"/>
              <a:gd name="connsiteY568" fmla="*/ 66596 h 506956"/>
              <a:gd name="connsiteX569" fmla="*/ 94156 w 506956"/>
              <a:gd name="connsiteY569" fmla="*/ 76443 h 506956"/>
              <a:gd name="connsiteX570" fmla="*/ 89994 w 506956"/>
              <a:gd name="connsiteY570" fmla="*/ 76443 h 506956"/>
              <a:gd name="connsiteX571" fmla="*/ 85778 w 506956"/>
              <a:gd name="connsiteY571" fmla="*/ 69751 h 506956"/>
              <a:gd name="connsiteX572" fmla="*/ 111578 w 506956"/>
              <a:gd name="connsiteY572" fmla="*/ 69751 h 506956"/>
              <a:gd name="connsiteX573" fmla="*/ 107362 w 506956"/>
              <a:gd name="connsiteY573" fmla="*/ 76443 h 506956"/>
              <a:gd name="connsiteX574" fmla="*/ 103200 w 506956"/>
              <a:gd name="connsiteY574" fmla="*/ 76443 h 506956"/>
              <a:gd name="connsiteX575" fmla="*/ 109511 w 506956"/>
              <a:gd name="connsiteY575" fmla="*/ 66596 h 506956"/>
              <a:gd name="connsiteX576" fmla="*/ 103608 w 506956"/>
              <a:gd name="connsiteY576" fmla="*/ 57402 h 506956"/>
              <a:gd name="connsiteX577" fmla="*/ 107770 w 506956"/>
              <a:gd name="connsiteY577" fmla="*/ 57402 h 506956"/>
              <a:gd name="connsiteX578" fmla="*/ 111578 w 506956"/>
              <a:gd name="connsiteY578" fmla="*/ 63386 h 506956"/>
              <a:gd name="connsiteX579" fmla="*/ 115386 w 506956"/>
              <a:gd name="connsiteY579" fmla="*/ 57402 h 506956"/>
              <a:gd name="connsiteX580" fmla="*/ 119548 w 506956"/>
              <a:gd name="connsiteY580" fmla="*/ 57402 h 506956"/>
              <a:gd name="connsiteX581" fmla="*/ 113645 w 506956"/>
              <a:gd name="connsiteY581" fmla="*/ 66596 h 506956"/>
              <a:gd name="connsiteX582" fmla="*/ 119956 w 506956"/>
              <a:gd name="connsiteY582" fmla="*/ 76443 h 506956"/>
              <a:gd name="connsiteX583" fmla="*/ 115794 w 506956"/>
              <a:gd name="connsiteY583" fmla="*/ 76443 h 506956"/>
              <a:gd name="connsiteX584" fmla="*/ 111578 w 506956"/>
              <a:gd name="connsiteY584" fmla="*/ 69751 h 506956"/>
              <a:gd name="connsiteX585" fmla="*/ 137378 w 506956"/>
              <a:gd name="connsiteY585" fmla="*/ 69751 h 506956"/>
              <a:gd name="connsiteX586" fmla="*/ 133162 w 506956"/>
              <a:gd name="connsiteY586" fmla="*/ 76443 h 506956"/>
              <a:gd name="connsiteX587" fmla="*/ 129000 w 506956"/>
              <a:gd name="connsiteY587" fmla="*/ 76443 h 506956"/>
              <a:gd name="connsiteX588" fmla="*/ 135311 w 506956"/>
              <a:gd name="connsiteY588" fmla="*/ 66596 h 506956"/>
              <a:gd name="connsiteX589" fmla="*/ 129408 w 506956"/>
              <a:gd name="connsiteY589" fmla="*/ 57402 h 506956"/>
              <a:gd name="connsiteX590" fmla="*/ 133570 w 506956"/>
              <a:gd name="connsiteY590" fmla="*/ 57402 h 506956"/>
              <a:gd name="connsiteX591" fmla="*/ 137378 w 506956"/>
              <a:gd name="connsiteY591" fmla="*/ 63386 h 506956"/>
              <a:gd name="connsiteX592" fmla="*/ 141186 w 506956"/>
              <a:gd name="connsiteY592" fmla="*/ 57402 h 506956"/>
              <a:gd name="connsiteX593" fmla="*/ 145348 w 506956"/>
              <a:gd name="connsiteY593" fmla="*/ 57402 h 506956"/>
              <a:gd name="connsiteX594" fmla="*/ 139445 w 506956"/>
              <a:gd name="connsiteY594" fmla="*/ 66596 h 506956"/>
              <a:gd name="connsiteX595" fmla="*/ 145756 w 506956"/>
              <a:gd name="connsiteY595" fmla="*/ 76443 h 506956"/>
              <a:gd name="connsiteX596" fmla="*/ 141594 w 506956"/>
              <a:gd name="connsiteY596" fmla="*/ 76443 h 506956"/>
              <a:gd name="connsiteX597" fmla="*/ 137378 w 506956"/>
              <a:gd name="connsiteY597" fmla="*/ 69751 h 506956"/>
              <a:gd name="connsiteX598" fmla="*/ 163178 w 506956"/>
              <a:gd name="connsiteY598" fmla="*/ 69751 h 506956"/>
              <a:gd name="connsiteX599" fmla="*/ 158962 w 506956"/>
              <a:gd name="connsiteY599" fmla="*/ 76443 h 506956"/>
              <a:gd name="connsiteX600" fmla="*/ 154800 w 506956"/>
              <a:gd name="connsiteY600" fmla="*/ 76443 h 506956"/>
              <a:gd name="connsiteX601" fmla="*/ 161111 w 506956"/>
              <a:gd name="connsiteY601" fmla="*/ 66596 h 506956"/>
              <a:gd name="connsiteX602" fmla="*/ 155208 w 506956"/>
              <a:gd name="connsiteY602" fmla="*/ 57402 h 506956"/>
              <a:gd name="connsiteX603" fmla="*/ 159370 w 506956"/>
              <a:gd name="connsiteY603" fmla="*/ 57402 h 506956"/>
              <a:gd name="connsiteX604" fmla="*/ 163178 w 506956"/>
              <a:gd name="connsiteY604" fmla="*/ 63386 h 506956"/>
              <a:gd name="connsiteX605" fmla="*/ 166986 w 506956"/>
              <a:gd name="connsiteY605" fmla="*/ 57402 h 506956"/>
              <a:gd name="connsiteX606" fmla="*/ 171148 w 506956"/>
              <a:gd name="connsiteY606" fmla="*/ 57402 h 506956"/>
              <a:gd name="connsiteX607" fmla="*/ 165245 w 506956"/>
              <a:gd name="connsiteY607" fmla="*/ 66596 h 506956"/>
              <a:gd name="connsiteX608" fmla="*/ 171556 w 506956"/>
              <a:gd name="connsiteY608" fmla="*/ 76443 h 506956"/>
              <a:gd name="connsiteX609" fmla="*/ 167394 w 506956"/>
              <a:gd name="connsiteY609" fmla="*/ 76443 h 506956"/>
              <a:gd name="connsiteX610" fmla="*/ 163178 w 506956"/>
              <a:gd name="connsiteY610" fmla="*/ 69751 h 506956"/>
              <a:gd name="connsiteX611" fmla="*/ 188978 w 506956"/>
              <a:gd name="connsiteY611" fmla="*/ 69751 h 506956"/>
              <a:gd name="connsiteX612" fmla="*/ 184762 w 506956"/>
              <a:gd name="connsiteY612" fmla="*/ 76443 h 506956"/>
              <a:gd name="connsiteX613" fmla="*/ 180601 w 506956"/>
              <a:gd name="connsiteY613" fmla="*/ 76443 h 506956"/>
              <a:gd name="connsiteX614" fmla="*/ 186911 w 506956"/>
              <a:gd name="connsiteY614" fmla="*/ 66596 h 506956"/>
              <a:gd name="connsiteX615" fmla="*/ 181009 w 506956"/>
              <a:gd name="connsiteY615" fmla="*/ 57402 h 506956"/>
              <a:gd name="connsiteX616" fmla="*/ 185170 w 506956"/>
              <a:gd name="connsiteY616" fmla="*/ 57402 h 506956"/>
              <a:gd name="connsiteX617" fmla="*/ 188978 w 506956"/>
              <a:gd name="connsiteY617" fmla="*/ 63386 h 506956"/>
              <a:gd name="connsiteX618" fmla="*/ 192786 w 506956"/>
              <a:gd name="connsiteY618" fmla="*/ 57402 h 506956"/>
              <a:gd name="connsiteX619" fmla="*/ 196948 w 506956"/>
              <a:gd name="connsiteY619" fmla="*/ 57402 h 506956"/>
              <a:gd name="connsiteX620" fmla="*/ 191045 w 506956"/>
              <a:gd name="connsiteY620" fmla="*/ 66596 h 506956"/>
              <a:gd name="connsiteX621" fmla="*/ 197356 w 506956"/>
              <a:gd name="connsiteY621" fmla="*/ 76443 h 506956"/>
              <a:gd name="connsiteX622" fmla="*/ 193194 w 506956"/>
              <a:gd name="connsiteY622" fmla="*/ 76443 h 506956"/>
              <a:gd name="connsiteX623" fmla="*/ 188978 w 506956"/>
              <a:gd name="connsiteY623" fmla="*/ 69751 h 506956"/>
              <a:gd name="connsiteX624" fmla="*/ 214778 w 506956"/>
              <a:gd name="connsiteY624" fmla="*/ 69751 h 506956"/>
              <a:gd name="connsiteX625" fmla="*/ 210562 w 506956"/>
              <a:gd name="connsiteY625" fmla="*/ 76443 h 506956"/>
              <a:gd name="connsiteX626" fmla="*/ 206401 w 506956"/>
              <a:gd name="connsiteY626" fmla="*/ 76443 h 506956"/>
              <a:gd name="connsiteX627" fmla="*/ 212711 w 506956"/>
              <a:gd name="connsiteY627" fmla="*/ 66596 h 506956"/>
              <a:gd name="connsiteX628" fmla="*/ 206809 w 506956"/>
              <a:gd name="connsiteY628" fmla="*/ 57402 h 506956"/>
              <a:gd name="connsiteX629" fmla="*/ 210970 w 506956"/>
              <a:gd name="connsiteY629" fmla="*/ 57402 h 506956"/>
              <a:gd name="connsiteX630" fmla="*/ 214778 w 506956"/>
              <a:gd name="connsiteY630" fmla="*/ 63386 h 506956"/>
              <a:gd name="connsiteX631" fmla="*/ 218586 w 506956"/>
              <a:gd name="connsiteY631" fmla="*/ 57402 h 506956"/>
              <a:gd name="connsiteX632" fmla="*/ 222748 w 506956"/>
              <a:gd name="connsiteY632" fmla="*/ 57402 h 506956"/>
              <a:gd name="connsiteX633" fmla="*/ 216846 w 506956"/>
              <a:gd name="connsiteY633" fmla="*/ 66596 h 506956"/>
              <a:gd name="connsiteX634" fmla="*/ 223156 w 506956"/>
              <a:gd name="connsiteY634" fmla="*/ 76443 h 506956"/>
              <a:gd name="connsiteX635" fmla="*/ 218994 w 506956"/>
              <a:gd name="connsiteY635" fmla="*/ 76443 h 506956"/>
              <a:gd name="connsiteX636" fmla="*/ 214778 w 506956"/>
              <a:gd name="connsiteY636" fmla="*/ 69751 h 506956"/>
              <a:gd name="connsiteX637" fmla="*/ 240578 w 506956"/>
              <a:gd name="connsiteY637" fmla="*/ 69751 h 506956"/>
              <a:gd name="connsiteX638" fmla="*/ 236362 w 506956"/>
              <a:gd name="connsiteY638" fmla="*/ 76443 h 506956"/>
              <a:gd name="connsiteX639" fmla="*/ 232201 w 506956"/>
              <a:gd name="connsiteY639" fmla="*/ 76443 h 506956"/>
              <a:gd name="connsiteX640" fmla="*/ 238511 w 506956"/>
              <a:gd name="connsiteY640" fmla="*/ 66596 h 506956"/>
              <a:gd name="connsiteX641" fmla="*/ 232609 w 506956"/>
              <a:gd name="connsiteY641" fmla="*/ 57402 h 506956"/>
              <a:gd name="connsiteX642" fmla="*/ 236770 w 506956"/>
              <a:gd name="connsiteY642" fmla="*/ 57402 h 506956"/>
              <a:gd name="connsiteX643" fmla="*/ 240578 w 506956"/>
              <a:gd name="connsiteY643" fmla="*/ 63386 h 506956"/>
              <a:gd name="connsiteX644" fmla="*/ 244386 w 506956"/>
              <a:gd name="connsiteY644" fmla="*/ 57402 h 506956"/>
              <a:gd name="connsiteX645" fmla="*/ 248548 w 506956"/>
              <a:gd name="connsiteY645" fmla="*/ 57402 h 506956"/>
              <a:gd name="connsiteX646" fmla="*/ 242646 w 506956"/>
              <a:gd name="connsiteY646" fmla="*/ 66596 h 506956"/>
              <a:gd name="connsiteX647" fmla="*/ 248956 w 506956"/>
              <a:gd name="connsiteY647" fmla="*/ 76443 h 506956"/>
              <a:gd name="connsiteX648" fmla="*/ 244794 w 506956"/>
              <a:gd name="connsiteY648" fmla="*/ 76443 h 506956"/>
              <a:gd name="connsiteX649" fmla="*/ 240578 w 506956"/>
              <a:gd name="connsiteY649" fmla="*/ 69751 h 506956"/>
              <a:gd name="connsiteX650" fmla="*/ 266378 w 506956"/>
              <a:gd name="connsiteY650" fmla="*/ 69751 h 506956"/>
              <a:gd name="connsiteX651" fmla="*/ 262162 w 506956"/>
              <a:gd name="connsiteY651" fmla="*/ 76443 h 506956"/>
              <a:gd name="connsiteX652" fmla="*/ 258001 w 506956"/>
              <a:gd name="connsiteY652" fmla="*/ 76443 h 506956"/>
              <a:gd name="connsiteX653" fmla="*/ 264311 w 506956"/>
              <a:gd name="connsiteY653" fmla="*/ 66596 h 506956"/>
              <a:gd name="connsiteX654" fmla="*/ 258409 w 506956"/>
              <a:gd name="connsiteY654" fmla="*/ 57402 h 506956"/>
              <a:gd name="connsiteX655" fmla="*/ 262570 w 506956"/>
              <a:gd name="connsiteY655" fmla="*/ 57402 h 506956"/>
              <a:gd name="connsiteX656" fmla="*/ 266378 w 506956"/>
              <a:gd name="connsiteY656" fmla="*/ 63386 h 506956"/>
              <a:gd name="connsiteX657" fmla="*/ 270187 w 506956"/>
              <a:gd name="connsiteY657" fmla="*/ 57402 h 506956"/>
              <a:gd name="connsiteX658" fmla="*/ 274348 w 506956"/>
              <a:gd name="connsiteY658" fmla="*/ 57402 h 506956"/>
              <a:gd name="connsiteX659" fmla="*/ 268446 w 506956"/>
              <a:gd name="connsiteY659" fmla="*/ 66596 h 506956"/>
              <a:gd name="connsiteX660" fmla="*/ 274756 w 506956"/>
              <a:gd name="connsiteY660" fmla="*/ 76443 h 506956"/>
              <a:gd name="connsiteX661" fmla="*/ 270595 w 506956"/>
              <a:gd name="connsiteY661" fmla="*/ 76443 h 506956"/>
              <a:gd name="connsiteX662" fmla="*/ 266378 w 506956"/>
              <a:gd name="connsiteY662" fmla="*/ 69751 h 506956"/>
              <a:gd name="connsiteX663" fmla="*/ 292179 w 506956"/>
              <a:gd name="connsiteY663" fmla="*/ 69751 h 506956"/>
              <a:gd name="connsiteX664" fmla="*/ 287962 w 506956"/>
              <a:gd name="connsiteY664" fmla="*/ 76443 h 506956"/>
              <a:gd name="connsiteX665" fmla="*/ 283801 w 506956"/>
              <a:gd name="connsiteY665" fmla="*/ 76443 h 506956"/>
              <a:gd name="connsiteX666" fmla="*/ 290111 w 506956"/>
              <a:gd name="connsiteY666" fmla="*/ 66596 h 506956"/>
              <a:gd name="connsiteX667" fmla="*/ 284209 w 506956"/>
              <a:gd name="connsiteY667" fmla="*/ 57402 h 506956"/>
              <a:gd name="connsiteX668" fmla="*/ 288370 w 506956"/>
              <a:gd name="connsiteY668" fmla="*/ 57402 h 506956"/>
              <a:gd name="connsiteX669" fmla="*/ 292179 w 506956"/>
              <a:gd name="connsiteY669" fmla="*/ 63386 h 506956"/>
              <a:gd name="connsiteX670" fmla="*/ 295987 w 506956"/>
              <a:gd name="connsiteY670" fmla="*/ 57402 h 506956"/>
              <a:gd name="connsiteX671" fmla="*/ 300148 w 506956"/>
              <a:gd name="connsiteY671" fmla="*/ 57402 h 506956"/>
              <a:gd name="connsiteX672" fmla="*/ 294246 w 506956"/>
              <a:gd name="connsiteY672" fmla="*/ 66596 h 506956"/>
              <a:gd name="connsiteX673" fmla="*/ 300556 w 506956"/>
              <a:gd name="connsiteY673" fmla="*/ 76443 h 506956"/>
              <a:gd name="connsiteX674" fmla="*/ 296395 w 506956"/>
              <a:gd name="connsiteY674" fmla="*/ 76443 h 506956"/>
              <a:gd name="connsiteX675" fmla="*/ 292179 w 506956"/>
              <a:gd name="connsiteY675" fmla="*/ 69751 h 506956"/>
              <a:gd name="connsiteX676" fmla="*/ 317979 w 506956"/>
              <a:gd name="connsiteY676" fmla="*/ 69751 h 506956"/>
              <a:gd name="connsiteX677" fmla="*/ 313762 w 506956"/>
              <a:gd name="connsiteY677" fmla="*/ 76443 h 506956"/>
              <a:gd name="connsiteX678" fmla="*/ 309601 w 506956"/>
              <a:gd name="connsiteY678" fmla="*/ 76443 h 506956"/>
              <a:gd name="connsiteX679" fmla="*/ 315911 w 506956"/>
              <a:gd name="connsiteY679" fmla="*/ 66596 h 506956"/>
              <a:gd name="connsiteX680" fmla="*/ 310009 w 506956"/>
              <a:gd name="connsiteY680" fmla="*/ 57402 h 506956"/>
              <a:gd name="connsiteX681" fmla="*/ 314170 w 506956"/>
              <a:gd name="connsiteY681" fmla="*/ 57402 h 506956"/>
              <a:gd name="connsiteX682" fmla="*/ 317979 w 506956"/>
              <a:gd name="connsiteY682" fmla="*/ 63386 h 506956"/>
              <a:gd name="connsiteX683" fmla="*/ 321787 w 506956"/>
              <a:gd name="connsiteY683" fmla="*/ 57402 h 506956"/>
              <a:gd name="connsiteX684" fmla="*/ 325948 w 506956"/>
              <a:gd name="connsiteY684" fmla="*/ 57402 h 506956"/>
              <a:gd name="connsiteX685" fmla="*/ 320046 w 506956"/>
              <a:gd name="connsiteY685" fmla="*/ 66596 h 506956"/>
              <a:gd name="connsiteX686" fmla="*/ 326356 w 506956"/>
              <a:gd name="connsiteY686" fmla="*/ 76443 h 506956"/>
              <a:gd name="connsiteX687" fmla="*/ 322195 w 506956"/>
              <a:gd name="connsiteY687" fmla="*/ 76443 h 506956"/>
              <a:gd name="connsiteX688" fmla="*/ 317979 w 506956"/>
              <a:gd name="connsiteY688" fmla="*/ 69751 h 506956"/>
              <a:gd name="connsiteX689" fmla="*/ 343779 w 506956"/>
              <a:gd name="connsiteY689" fmla="*/ 69751 h 506956"/>
              <a:gd name="connsiteX690" fmla="*/ 339563 w 506956"/>
              <a:gd name="connsiteY690" fmla="*/ 76443 h 506956"/>
              <a:gd name="connsiteX691" fmla="*/ 335401 w 506956"/>
              <a:gd name="connsiteY691" fmla="*/ 76443 h 506956"/>
              <a:gd name="connsiteX692" fmla="*/ 341711 w 506956"/>
              <a:gd name="connsiteY692" fmla="*/ 66596 h 506956"/>
              <a:gd name="connsiteX693" fmla="*/ 335809 w 506956"/>
              <a:gd name="connsiteY693" fmla="*/ 57402 h 506956"/>
              <a:gd name="connsiteX694" fmla="*/ 339971 w 506956"/>
              <a:gd name="connsiteY694" fmla="*/ 57402 h 506956"/>
              <a:gd name="connsiteX695" fmla="*/ 343779 w 506956"/>
              <a:gd name="connsiteY695" fmla="*/ 63386 h 506956"/>
              <a:gd name="connsiteX696" fmla="*/ 347587 w 506956"/>
              <a:gd name="connsiteY696" fmla="*/ 57402 h 506956"/>
              <a:gd name="connsiteX697" fmla="*/ 351748 w 506956"/>
              <a:gd name="connsiteY697" fmla="*/ 57402 h 506956"/>
              <a:gd name="connsiteX698" fmla="*/ 345846 w 506956"/>
              <a:gd name="connsiteY698" fmla="*/ 66596 h 506956"/>
              <a:gd name="connsiteX699" fmla="*/ 352156 w 506956"/>
              <a:gd name="connsiteY699" fmla="*/ 76443 h 506956"/>
              <a:gd name="connsiteX700" fmla="*/ 347995 w 506956"/>
              <a:gd name="connsiteY700" fmla="*/ 76443 h 506956"/>
              <a:gd name="connsiteX701" fmla="*/ 343779 w 506956"/>
              <a:gd name="connsiteY701" fmla="*/ 69751 h 506956"/>
              <a:gd name="connsiteX702" fmla="*/ 369579 w 506956"/>
              <a:gd name="connsiteY702" fmla="*/ 69751 h 506956"/>
              <a:gd name="connsiteX703" fmla="*/ 365363 w 506956"/>
              <a:gd name="connsiteY703" fmla="*/ 76443 h 506956"/>
              <a:gd name="connsiteX704" fmla="*/ 361201 w 506956"/>
              <a:gd name="connsiteY704" fmla="*/ 76443 h 506956"/>
              <a:gd name="connsiteX705" fmla="*/ 367511 w 506956"/>
              <a:gd name="connsiteY705" fmla="*/ 66596 h 506956"/>
              <a:gd name="connsiteX706" fmla="*/ 361609 w 506956"/>
              <a:gd name="connsiteY706" fmla="*/ 57402 h 506956"/>
              <a:gd name="connsiteX707" fmla="*/ 365771 w 506956"/>
              <a:gd name="connsiteY707" fmla="*/ 57402 h 506956"/>
              <a:gd name="connsiteX708" fmla="*/ 369579 w 506956"/>
              <a:gd name="connsiteY708" fmla="*/ 63386 h 506956"/>
              <a:gd name="connsiteX709" fmla="*/ 373387 w 506956"/>
              <a:gd name="connsiteY709" fmla="*/ 57402 h 506956"/>
              <a:gd name="connsiteX710" fmla="*/ 377548 w 506956"/>
              <a:gd name="connsiteY710" fmla="*/ 57402 h 506956"/>
              <a:gd name="connsiteX711" fmla="*/ 371646 w 506956"/>
              <a:gd name="connsiteY711" fmla="*/ 66596 h 506956"/>
              <a:gd name="connsiteX712" fmla="*/ 377956 w 506956"/>
              <a:gd name="connsiteY712" fmla="*/ 76443 h 506956"/>
              <a:gd name="connsiteX713" fmla="*/ 373795 w 506956"/>
              <a:gd name="connsiteY713" fmla="*/ 76443 h 506956"/>
              <a:gd name="connsiteX714" fmla="*/ 369579 w 506956"/>
              <a:gd name="connsiteY714" fmla="*/ 69751 h 506956"/>
              <a:gd name="connsiteX715" fmla="*/ 395379 w 506956"/>
              <a:gd name="connsiteY715" fmla="*/ 69751 h 506956"/>
              <a:gd name="connsiteX716" fmla="*/ 391163 w 506956"/>
              <a:gd name="connsiteY716" fmla="*/ 76443 h 506956"/>
              <a:gd name="connsiteX717" fmla="*/ 387001 w 506956"/>
              <a:gd name="connsiteY717" fmla="*/ 76443 h 506956"/>
              <a:gd name="connsiteX718" fmla="*/ 393312 w 506956"/>
              <a:gd name="connsiteY718" fmla="*/ 66596 h 506956"/>
              <a:gd name="connsiteX719" fmla="*/ 387409 w 506956"/>
              <a:gd name="connsiteY719" fmla="*/ 57402 h 506956"/>
              <a:gd name="connsiteX720" fmla="*/ 391571 w 506956"/>
              <a:gd name="connsiteY720" fmla="*/ 57402 h 506956"/>
              <a:gd name="connsiteX721" fmla="*/ 395379 w 506956"/>
              <a:gd name="connsiteY721" fmla="*/ 63386 h 506956"/>
              <a:gd name="connsiteX722" fmla="*/ 399187 w 506956"/>
              <a:gd name="connsiteY722" fmla="*/ 57402 h 506956"/>
              <a:gd name="connsiteX723" fmla="*/ 403348 w 506956"/>
              <a:gd name="connsiteY723" fmla="*/ 57402 h 506956"/>
              <a:gd name="connsiteX724" fmla="*/ 397446 w 506956"/>
              <a:gd name="connsiteY724" fmla="*/ 66596 h 506956"/>
              <a:gd name="connsiteX725" fmla="*/ 403756 w 506956"/>
              <a:gd name="connsiteY725" fmla="*/ 76443 h 506956"/>
              <a:gd name="connsiteX726" fmla="*/ 399595 w 506956"/>
              <a:gd name="connsiteY726" fmla="*/ 76443 h 506956"/>
              <a:gd name="connsiteX727" fmla="*/ 395379 w 506956"/>
              <a:gd name="connsiteY727" fmla="*/ 69751 h 506956"/>
              <a:gd name="connsiteX728" fmla="*/ 421179 w 506956"/>
              <a:gd name="connsiteY728" fmla="*/ 69751 h 506956"/>
              <a:gd name="connsiteX729" fmla="*/ 416963 w 506956"/>
              <a:gd name="connsiteY729" fmla="*/ 76443 h 506956"/>
              <a:gd name="connsiteX730" fmla="*/ 412801 w 506956"/>
              <a:gd name="connsiteY730" fmla="*/ 76443 h 506956"/>
              <a:gd name="connsiteX731" fmla="*/ 419112 w 506956"/>
              <a:gd name="connsiteY731" fmla="*/ 66596 h 506956"/>
              <a:gd name="connsiteX732" fmla="*/ 413209 w 506956"/>
              <a:gd name="connsiteY732" fmla="*/ 57402 h 506956"/>
              <a:gd name="connsiteX733" fmla="*/ 417371 w 506956"/>
              <a:gd name="connsiteY733" fmla="*/ 57402 h 506956"/>
              <a:gd name="connsiteX734" fmla="*/ 421179 w 506956"/>
              <a:gd name="connsiteY734" fmla="*/ 63386 h 506956"/>
              <a:gd name="connsiteX735" fmla="*/ 424987 w 506956"/>
              <a:gd name="connsiteY735" fmla="*/ 57402 h 506956"/>
              <a:gd name="connsiteX736" fmla="*/ 429149 w 506956"/>
              <a:gd name="connsiteY736" fmla="*/ 57402 h 506956"/>
              <a:gd name="connsiteX737" fmla="*/ 423246 w 506956"/>
              <a:gd name="connsiteY737" fmla="*/ 66596 h 506956"/>
              <a:gd name="connsiteX738" fmla="*/ 429557 w 506956"/>
              <a:gd name="connsiteY738" fmla="*/ 76443 h 506956"/>
              <a:gd name="connsiteX739" fmla="*/ 425395 w 506956"/>
              <a:gd name="connsiteY739" fmla="*/ 76443 h 506956"/>
              <a:gd name="connsiteX740" fmla="*/ 421179 w 506956"/>
              <a:gd name="connsiteY740" fmla="*/ 69751 h 506956"/>
              <a:gd name="connsiteX741" fmla="*/ 446979 w 506956"/>
              <a:gd name="connsiteY741" fmla="*/ 69751 h 506956"/>
              <a:gd name="connsiteX742" fmla="*/ 442763 w 506956"/>
              <a:gd name="connsiteY742" fmla="*/ 76443 h 506956"/>
              <a:gd name="connsiteX743" fmla="*/ 438601 w 506956"/>
              <a:gd name="connsiteY743" fmla="*/ 76443 h 506956"/>
              <a:gd name="connsiteX744" fmla="*/ 444912 w 506956"/>
              <a:gd name="connsiteY744" fmla="*/ 66596 h 506956"/>
              <a:gd name="connsiteX745" fmla="*/ 439009 w 506956"/>
              <a:gd name="connsiteY745" fmla="*/ 57402 h 506956"/>
              <a:gd name="connsiteX746" fmla="*/ 443171 w 506956"/>
              <a:gd name="connsiteY746" fmla="*/ 57402 h 506956"/>
              <a:gd name="connsiteX747" fmla="*/ 446979 w 506956"/>
              <a:gd name="connsiteY747" fmla="*/ 63386 h 506956"/>
              <a:gd name="connsiteX748" fmla="*/ 450787 w 506956"/>
              <a:gd name="connsiteY748" fmla="*/ 57402 h 506956"/>
              <a:gd name="connsiteX749" fmla="*/ 454949 w 506956"/>
              <a:gd name="connsiteY749" fmla="*/ 57402 h 506956"/>
              <a:gd name="connsiteX750" fmla="*/ 449046 w 506956"/>
              <a:gd name="connsiteY750" fmla="*/ 66596 h 506956"/>
              <a:gd name="connsiteX751" fmla="*/ 455357 w 506956"/>
              <a:gd name="connsiteY751" fmla="*/ 76443 h 506956"/>
              <a:gd name="connsiteX752" fmla="*/ 451195 w 506956"/>
              <a:gd name="connsiteY752" fmla="*/ 76443 h 506956"/>
              <a:gd name="connsiteX753" fmla="*/ 446979 w 506956"/>
              <a:gd name="connsiteY753" fmla="*/ 69751 h 506956"/>
              <a:gd name="connsiteX754" fmla="*/ 472779 w 506956"/>
              <a:gd name="connsiteY754" fmla="*/ 69751 h 506956"/>
              <a:gd name="connsiteX755" fmla="*/ 468563 w 506956"/>
              <a:gd name="connsiteY755" fmla="*/ 76443 h 506956"/>
              <a:gd name="connsiteX756" fmla="*/ 464401 w 506956"/>
              <a:gd name="connsiteY756" fmla="*/ 76443 h 506956"/>
              <a:gd name="connsiteX757" fmla="*/ 470712 w 506956"/>
              <a:gd name="connsiteY757" fmla="*/ 66596 h 506956"/>
              <a:gd name="connsiteX758" fmla="*/ 464809 w 506956"/>
              <a:gd name="connsiteY758" fmla="*/ 57402 h 506956"/>
              <a:gd name="connsiteX759" fmla="*/ 468971 w 506956"/>
              <a:gd name="connsiteY759" fmla="*/ 57402 h 506956"/>
              <a:gd name="connsiteX760" fmla="*/ 472779 w 506956"/>
              <a:gd name="connsiteY760" fmla="*/ 63386 h 506956"/>
              <a:gd name="connsiteX761" fmla="*/ 476587 w 506956"/>
              <a:gd name="connsiteY761" fmla="*/ 57402 h 506956"/>
              <a:gd name="connsiteX762" fmla="*/ 480749 w 506956"/>
              <a:gd name="connsiteY762" fmla="*/ 57402 h 506956"/>
              <a:gd name="connsiteX763" fmla="*/ 474846 w 506956"/>
              <a:gd name="connsiteY763" fmla="*/ 66596 h 506956"/>
              <a:gd name="connsiteX764" fmla="*/ 481157 w 506956"/>
              <a:gd name="connsiteY764" fmla="*/ 76443 h 506956"/>
              <a:gd name="connsiteX765" fmla="*/ 476995 w 506956"/>
              <a:gd name="connsiteY765" fmla="*/ 76443 h 506956"/>
              <a:gd name="connsiteX766" fmla="*/ 472779 w 506956"/>
              <a:gd name="connsiteY766" fmla="*/ 69751 h 506956"/>
              <a:gd name="connsiteX767" fmla="*/ 498579 w 506956"/>
              <a:gd name="connsiteY767" fmla="*/ 69751 h 506956"/>
              <a:gd name="connsiteX768" fmla="*/ 494363 w 506956"/>
              <a:gd name="connsiteY768" fmla="*/ 76443 h 506956"/>
              <a:gd name="connsiteX769" fmla="*/ 490201 w 506956"/>
              <a:gd name="connsiteY769" fmla="*/ 76443 h 506956"/>
              <a:gd name="connsiteX770" fmla="*/ 496512 w 506956"/>
              <a:gd name="connsiteY770" fmla="*/ 66596 h 506956"/>
              <a:gd name="connsiteX771" fmla="*/ 490609 w 506956"/>
              <a:gd name="connsiteY771" fmla="*/ 57402 h 506956"/>
              <a:gd name="connsiteX772" fmla="*/ 494771 w 506956"/>
              <a:gd name="connsiteY772" fmla="*/ 57402 h 506956"/>
              <a:gd name="connsiteX773" fmla="*/ 498579 w 506956"/>
              <a:gd name="connsiteY773" fmla="*/ 63386 h 506956"/>
              <a:gd name="connsiteX774" fmla="*/ 502387 w 506956"/>
              <a:gd name="connsiteY774" fmla="*/ 57402 h 506956"/>
              <a:gd name="connsiteX775" fmla="*/ 506549 w 506956"/>
              <a:gd name="connsiteY775" fmla="*/ 57402 h 506956"/>
              <a:gd name="connsiteX776" fmla="*/ 500646 w 506956"/>
              <a:gd name="connsiteY776" fmla="*/ 66596 h 506956"/>
              <a:gd name="connsiteX777" fmla="*/ 506957 w 506956"/>
              <a:gd name="connsiteY777" fmla="*/ 76443 h 506956"/>
              <a:gd name="connsiteX778" fmla="*/ 502795 w 506956"/>
              <a:gd name="connsiteY778" fmla="*/ 76443 h 506956"/>
              <a:gd name="connsiteX779" fmla="*/ 498579 w 506956"/>
              <a:gd name="connsiteY779" fmla="*/ 69751 h 506956"/>
              <a:gd name="connsiteX780" fmla="*/ 8378 w 506956"/>
              <a:gd name="connsiteY780" fmla="*/ 98452 h 506956"/>
              <a:gd name="connsiteX781" fmla="*/ 4162 w 506956"/>
              <a:gd name="connsiteY781" fmla="*/ 105144 h 506956"/>
              <a:gd name="connsiteX782" fmla="*/ 0 w 506956"/>
              <a:gd name="connsiteY782" fmla="*/ 105144 h 506956"/>
              <a:gd name="connsiteX783" fmla="*/ 6310 w 506956"/>
              <a:gd name="connsiteY783" fmla="*/ 95297 h 506956"/>
              <a:gd name="connsiteX784" fmla="*/ 408 w 506956"/>
              <a:gd name="connsiteY784" fmla="*/ 86103 h 506956"/>
              <a:gd name="connsiteX785" fmla="*/ 4570 w 506956"/>
              <a:gd name="connsiteY785" fmla="*/ 86103 h 506956"/>
              <a:gd name="connsiteX786" fmla="*/ 8378 w 506956"/>
              <a:gd name="connsiteY786" fmla="*/ 92087 h 506956"/>
              <a:gd name="connsiteX787" fmla="*/ 12186 w 506956"/>
              <a:gd name="connsiteY787" fmla="*/ 86103 h 506956"/>
              <a:gd name="connsiteX788" fmla="*/ 16347 w 506956"/>
              <a:gd name="connsiteY788" fmla="*/ 86103 h 506956"/>
              <a:gd name="connsiteX789" fmla="*/ 10445 w 506956"/>
              <a:gd name="connsiteY789" fmla="*/ 95297 h 506956"/>
              <a:gd name="connsiteX790" fmla="*/ 16755 w 506956"/>
              <a:gd name="connsiteY790" fmla="*/ 105144 h 506956"/>
              <a:gd name="connsiteX791" fmla="*/ 12594 w 506956"/>
              <a:gd name="connsiteY791" fmla="*/ 105144 h 506956"/>
              <a:gd name="connsiteX792" fmla="*/ 8378 w 506956"/>
              <a:gd name="connsiteY792" fmla="*/ 98452 h 506956"/>
              <a:gd name="connsiteX793" fmla="*/ 34178 w 506956"/>
              <a:gd name="connsiteY793" fmla="*/ 98452 h 506956"/>
              <a:gd name="connsiteX794" fmla="*/ 29962 w 506956"/>
              <a:gd name="connsiteY794" fmla="*/ 105144 h 506956"/>
              <a:gd name="connsiteX795" fmla="*/ 25800 w 506956"/>
              <a:gd name="connsiteY795" fmla="*/ 105144 h 506956"/>
              <a:gd name="connsiteX796" fmla="*/ 32110 w 506956"/>
              <a:gd name="connsiteY796" fmla="*/ 95297 h 506956"/>
              <a:gd name="connsiteX797" fmla="*/ 26208 w 506956"/>
              <a:gd name="connsiteY797" fmla="*/ 86103 h 506956"/>
              <a:gd name="connsiteX798" fmla="*/ 30370 w 506956"/>
              <a:gd name="connsiteY798" fmla="*/ 86103 h 506956"/>
              <a:gd name="connsiteX799" fmla="*/ 34178 w 506956"/>
              <a:gd name="connsiteY799" fmla="*/ 92087 h 506956"/>
              <a:gd name="connsiteX800" fmla="*/ 37986 w 506956"/>
              <a:gd name="connsiteY800" fmla="*/ 86103 h 506956"/>
              <a:gd name="connsiteX801" fmla="*/ 42147 w 506956"/>
              <a:gd name="connsiteY801" fmla="*/ 86103 h 506956"/>
              <a:gd name="connsiteX802" fmla="*/ 36245 w 506956"/>
              <a:gd name="connsiteY802" fmla="*/ 95297 h 506956"/>
              <a:gd name="connsiteX803" fmla="*/ 42555 w 506956"/>
              <a:gd name="connsiteY803" fmla="*/ 105144 h 506956"/>
              <a:gd name="connsiteX804" fmla="*/ 38394 w 506956"/>
              <a:gd name="connsiteY804" fmla="*/ 105144 h 506956"/>
              <a:gd name="connsiteX805" fmla="*/ 34178 w 506956"/>
              <a:gd name="connsiteY805" fmla="*/ 98452 h 506956"/>
              <a:gd name="connsiteX806" fmla="*/ 59978 w 506956"/>
              <a:gd name="connsiteY806" fmla="*/ 98452 h 506956"/>
              <a:gd name="connsiteX807" fmla="*/ 55762 w 506956"/>
              <a:gd name="connsiteY807" fmla="*/ 105144 h 506956"/>
              <a:gd name="connsiteX808" fmla="*/ 51600 w 506956"/>
              <a:gd name="connsiteY808" fmla="*/ 105144 h 506956"/>
              <a:gd name="connsiteX809" fmla="*/ 57911 w 506956"/>
              <a:gd name="connsiteY809" fmla="*/ 95297 h 506956"/>
              <a:gd name="connsiteX810" fmla="*/ 52008 w 506956"/>
              <a:gd name="connsiteY810" fmla="*/ 86103 h 506956"/>
              <a:gd name="connsiteX811" fmla="*/ 56170 w 506956"/>
              <a:gd name="connsiteY811" fmla="*/ 86103 h 506956"/>
              <a:gd name="connsiteX812" fmla="*/ 59978 w 506956"/>
              <a:gd name="connsiteY812" fmla="*/ 92087 h 506956"/>
              <a:gd name="connsiteX813" fmla="*/ 63786 w 506956"/>
              <a:gd name="connsiteY813" fmla="*/ 86103 h 506956"/>
              <a:gd name="connsiteX814" fmla="*/ 67948 w 506956"/>
              <a:gd name="connsiteY814" fmla="*/ 86103 h 506956"/>
              <a:gd name="connsiteX815" fmla="*/ 62045 w 506956"/>
              <a:gd name="connsiteY815" fmla="*/ 95297 h 506956"/>
              <a:gd name="connsiteX816" fmla="*/ 68356 w 506956"/>
              <a:gd name="connsiteY816" fmla="*/ 105144 h 506956"/>
              <a:gd name="connsiteX817" fmla="*/ 64194 w 506956"/>
              <a:gd name="connsiteY817" fmla="*/ 105144 h 506956"/>
              <a:gd name="connsiteX818" fmla="*/ 59978 w 506956"/>
              <a:gd name="connsiteY818" fmla="*/ 98452 h 506956"/>
              <a:gd name="connsiteX819" fmla="*/ 85778 w 506956"/>
              <a:gd name="connsiteY819" fmla="*/ 98452 h 506956"/>
              <a:gd name="connsiteX820" fmla="*/ 81562 w 506956"/>
              <a:gd name="connsiteY820" fmla="*/ 105144 h 506956"/>
              <a:gd name="connsiteX821" fmla="*/ 77400 w 506956"/>
              <a:gd name="connsiteY821" fmla="*/ 105144 h 506956"/>
              <a:gd name="connsiteX822" fmla="*/ 83711 w 506956"/>
              <a:gd name="connsiteY822" fmla="*/ 95297 h 506956"/>
              <a:gd name="connsiteX823" fmla="*/ 77808 w 506956"/>
              <a:gd name="connsiteY823" fmla="*/ 86103 h 506956"/>
              <a:gd name="connsiteX824" fmla="*/ 81970 w 506956"/>
              <a:gd name="connsiteY824" fmla="*/ 86103 h 506956"/>
              <a:gd name="connsiteX825" fmla="*/ 85778 w 506956"/>
              <a:gd name="connsiteY825" fmla="*/ 92087 h 506956"/>
              <a:gd name="connsiteX826" fmla="*/ 89586 w 506956"/>
              <a:gd name="connsiteY826" fmla="*/ 86103 h 506956"/>
              <a:gd name="connsiteX827" fmla="*/ 93748 w 506956"/>
              <a:gd name="connsiteY827" fmla="*/ 86103 h 506956"/>
              <a:gd name="connsiteX828" fmla="*/ 87845 w 506956"/>
              <a:gd name="connsiteY828" fmla="*/ 95297 h 506956"/>
              <a:gd name="connsiteX829" fmla="*/ 94156 w 506956"/>
              <a:gd name="connsiteY829" fmla="*/ 105144 h 506956"/>
              <a:gd name="connsiteX830" fmla="*/ 89994 w 506956"/>
              <a:gd name="connsiteY830" fmla="*/ 105144 h 506956"/>
              <a:gd name="connsiteX831" fmla="*/ 85778 w 506956"/>
              <a:gd name="connsiteY831" fmla="*/ 98452 h 506956"/>
              <a:gd name="connsiteX832" fmla="*/ 111578 w 506956"/>
              <a:gd name="connsiteY832" fmla="*/ 98452 h 506956"/>
              <a:gd name="connsiteX833" fmla="*/ 107362 w 506956"/>
              <a:gd name="connsiteY833" fmla="*/ 105144 h 506956"/>
              <a:gd name="connsiteX834" fmla="*/ 103200 w 506956"/>
              <a:gd name="connsiteY834" fmla="*/ 105144 h 506956"/>
              <a:gd name="connsiteX835" fmla="*/ 109511 w 506956"/>
              <a:gd name="connsiteY835" fmla="*/ 95297 h 506956"/>
              <a:gd name="connsiteX836" fmla="*/ 103608 w 506956"/>
              <a:gd name="connsiteY836" fmla="*/ 86103 h 506956"/>
              <a:gd name="connsiteX837" fmla="*/ 107770 w 506956"/>
              <a:gd name="connsiteY837" fmla="*/ 86103 h 506956"/>
              <a:gd name="connsiteX838" fmla="*/ 111578 w 506956"/>
              <a:gd name="connsiteY838" fmla="*/ 92087 h 506956"/>
              <a:gd name="connsiteX839" fmla="*/ 115386 w 506956"/>
              <a:gd name="connsiteY839" fmla="*/ 86103 h 506956"/>
              <a:gd name="connsiteX840" fmla="*/ 119548 w 506956"/>
              <a:gd name="connsiteY840" fmla="*/ 86103 h 506956"/>
              <a:gd name="connsiteX841" fmla="*/ 113645 w 506956"/>
              <a:gd name="connsiteY841" fmla="*/ 95297 h 506956"/>
              <a:gd name="connsiteX842" fmla="*/ 119956 w 506956"/>
              <a:gd name="connsiteY842" fmla="*/ 105144 h 506956"/>
              <a:gd name="connsiteX843" fmla="*/ 115794 w 506956"/>
              <a:gd name="connsiteY843" fmla="*/ 105144 h 506956"/>
              <a:gd name="connsiteX844" fmla="*/ 111578 w 506956"/>
              <a:gd name="connsiteY844" fmla="*/ 98452 h 506956"/>
              <a:gd name="connsiteX845" fmla="*/ 137378 w 506956"/>
              <a:gd name="connsiteY845" fmla="*/ 98452 h 506956"/>
              <a:gd name="connsiteX846" fmla="*/ 133162 w 506956"/>
              <a:gd name="connsiteY846" fmla="*/ 105144 h 506956"/>
              <a:gd name="connsiteX847" fmla="*/ 129000 w 506956"/>
              <a:gd name="connsiteY847" fmla="*/ 105144 h 506956"/>
              <a:gd name="connsiteX848" fmla="*/ 135311 w 506956"/>
              <a:gd name="connsiteY848" fmla="*/ 95297 h 506956"/>
              <a:gd name="connsiteX849" fmla="*/ 129408 w 506956"/>
              <a:gd name="connsiteY849" fmla="*/ 86103 h 506956"/>
              <a:gd name="connsiteX850" fmla="*/ 133570 w 506956"/>
              <a:gd name="connsiteY850" fmla="*/ 86103 h 506956"/>
              <a:gd name="connsiteX851" fmla="*/ 137378 w 506956"/>
              <a:gd name="connsiteY851" fmla="*/ 92087 h 506956"/>
              <a:gd name="connsiteX852" fmla="*/ 141186 w 506956"/>
              <a:gd name="connsiteY852" fmla="*/ 86103 h 506956"/>
              <a:gd name="connsiteX853" fmla="*/ 145348 w 506956"/>
              <a:gd name="connsiteY853" fmla="*/ 86103 h 506956"/>
              <a:gd name="connsiteX854" fmla="*/ 139445 w 506956"/>
              <a:gd name="connsiteY854" fmla="*/ 95297 h 506956"/>
              <a:gd name="connsiteX855" fmla="*/ 145756 w 506956"/>
              <a:gd name="connsiteY855" fmla="*/ 105144 h 506956"/>
              <a:gd name="connsiteX856" fmla="*/ 141594 w 506956"/>
              <a:gd name="connsiteY856" fmla="*/ 105144 h 506956"/>
              <a:gd name="connsiteX857" fmla="*/ 137378 w 506956"/>
              <a:gd name="connsiteY857" fmla="*/ 98452 h 506956"/>
              <a:gd name="connsiteX858" fmla="*/ 163178 w 506956"/>
              <a:gd name="connsiteY858" fmla="*/ 98452 h 506956"/>
              <a:gd name="connsiteX859" fmla="*/ 158962 w 506956"/>
              <a:gd name="connsiteY859" fmla="*/ 105144 h 506956"/>
              <a:gd name="connsiteX860" fmla="*/ 154800 w 506956"/>
              <a:gd name="connsiteY860" fmla="*/ 105144 h 506956"/>
              <a:gd name="connsiteX861" fmla="*/ 161111 w 506956"/>
              <a:gd name="connsiteY861" fmla="*/ 95297 h 506956"/>
              <a:gd name="connsiteX862" fmla="*/ 155208 w 506956"/>
              <a:gd name="connsiteY862" fmla="*/ 86103 h 506956"/>
              <a:gd name="connsiteX863" fmla="*/ 159370 w 506956"/>
              <a:gd name="connsiteY863" fmla="*/ 86103 h 506956"/>
              <a:gd name="connsiteX864" fmla="*/ 163178 w 506956"/>
              <a:gd name="connsiteY864" fmla="*/ 92087 h 506956"/>
              <a:gd name="connsiteX865" fmla="*/ 166986 w 506956"/>
              <a:gd name="connsiteY865" fmla="*/ 86103 h 506956"/>
              <a:gd name="connsiteX866" fmla="*/ 171148 w 506956"/>
              <a:gd name="connsiteY866" fmla="*/ 86103 h 506956"/>
              <a:gd name="connsiteX867" fmla="*/ 165245 w 506956"/>
              <a:gd name="connsiteY867" fmla="*/ 95297 h 506956"/>
              <a:gd name="connsiteX868" fmla="*/ 171556 w 506956"/>
              <a:gd name="connsiteY868" fmla="*/ 105144 h 506956"/>
              <a:gd name="connsiteX869" fmla="*/ 167394 w 506956"/>
              <a:gd name="connsiteY869" fmla="*/ 105144 h 506956"/>
              <a:gd name="connsiteX870" fmla="*/ 163178 w 506956"/>
              <a:gd name="connsiteY870" fmla="*/ 98452 h 506956"/>
              <a:gd name="connsiteX871" fmla="*/ 188978 w 506956"/>
              <a:gd name="connsiteY871" fmla="*/ 98452 h 506956"/>
              <a:gd name="connsiteX872" fmla="*/ 184762 w 506956"/>
              <a:gd name="connsiteY872" fmla="*/ 105144 h 506956"/>
              <a:gd name="connsiteX873" fmla="*/ 180601 w 506956"/>
              <a:gd name="connsiteY873" fmla="*/ 105144 h 506956"/>
              <a:gd name="connsiteX874" fmla="*/ 186911 w 506956"/>
              <a:gd name="connsiteY874" fmla="*/ 95297 h 506956"/>
              <a:gd name="connsiteX875" fmla="*/ 181009 w 506956"/>
              <a:gd name="connsiteY875" fmla="*/ 86103 h 506956"/>
              <a:gd name="connsiteX876" fmla="*/ 185170 w 506956"/>
              <a:gd name="connsiteY876" fmla="*/ 86103 h 506956"/>
              <a:gd name="connsiteX877" fmla="*/ 188978 w 506956"/>
              <a:gd name="connsiteY877" fmla="*/ 92087 h 506956"/>
              <a:gd name="connsiteX878" fmla="*/ 192786 w 506956"/>
              <a:gd name="connsiteY878" fmla="*/ 86103 h 506956"/>
              <a:gd name="connsiteX879" fmla="*/ 196948 w 506956"/>
              <a:gd name="connsiteY879" fmla="*/ 86103 h 506956"/>
              <a:gd name="connsiteX880" fmla="*/ 191045 w 506956"/>
              <a:gd name="connsiteY880" fmla="*/ 95297 h 506956"/>
              <a:gd name="connsiteX881" fmla="*/ 197356 w 506956"/>
              <a:gd name="connsiteY881" fmla="*/ 105144 h 506956"/>
              <a:gd name="connsiteX882" fmla="*/ 193194 w 506956"/>
              <a:gd name="connsiteY882" fmla="*/ 105144 h 506956"/>
              <a:gd name="connsiteX883" fmla="*/ 188978 w 506956"/>
              <a:gd name="connsiteY883" fmla="*/ 98452 h 506956"/>
              <a:gd name="connsiteX884" fmla="*/ 214778 w 506956"/>
              <a:gd name="connsiteY884" fmla="*/ 98452 h 506956"/>
              <a:gd name="connsiteX885" fmla="*/ 210562 w 506956"/>
              <a:gd name="connsiteY885" fmla="*/ 105144 h 506956"/>
              <a:gd name="connsiteX886" fmla="*/ 206401 w 506956"/>
              <a:gd name="connsiteY886" fmla="*/ 105144 h 506956"/>
              <a:gd name="connsiteX887" fmla="*/ 212711 w 506956"/>
              <a:gd name="connsiteY887" fmla="*/ 95297 h 506956"/>
              <a:gd name="connsiteX888" fmla="*/ 206809 w 506956"/>
              <a:gd name="connsiteY888" fmla="*/ 86103 h 506956"/>
              <a:gd name="connsiteX889" fmla="*/ 210970 w 506956"/>
              <a:gd name="connsiteY889" fmla="*/ 86103 h 506956"/>
              <a:gd name="connsiteX890" fmla="*/ 214778 w 506956"/>
              <a:gd name="connsiteY890" fmla="*/ 92087 h 506956"/>
              <a:gd name="connsiteX891" fmla="*/ 218586 w 506956"/>
              <a:gd name="connsiteY891" fmla="*/ 86103 h 506956"/>
              <a:gd name="connsiteX892" fmla="*/ 222748 w 506956"/>
              <a:gd name="connsiteY892" fmla="*/ 86103 h 506956"/>
              <a:gd name="connsiteX893" fmla="*/ 216846 w 506956"/>
              <a:gd name="connsiteY893" fmla="*/ 95297 h 506956"/>
              <a:gd name="connsiteX894" fmla="*/ 223156 w 506956"/>
              <a:gd name="connsiteY894" fmla="*/ 105144 h 506956"/>
              <a:gd name="connsiteX895" fmla="*/ 218994 w 506956"/>
              <a:gd name="connsiteY895" fmla="*/ 105144 h 506956"/>
              <a:gd name="connsiteX896" fmla="*/ 214778 w 506956"/>
              <a:gd name="connsiteY896" fmla="*/ 98452 h 506956"/>
              <a:gd name="connsiteX897" fmla="*/ 240578 w 506956"/>
              <a:gd name="connsiteY897" fmla="*/ 98452 h 506956"/>
              <a:gd name="connsiteX898" fmla="*/ 236362 w 506956"/>
              <a:gd name="connsiteY898" fmla="*/ 105144 h 506956"/>
              <a:gd name="connsiteX899" fmla="*/ 232201 w 506956"/>
              <a:gd name="connsiteY899" fmla="*/ 105144 h 506956"/>
              <a:gd name="connsiteX900" fmla="*/ 238511 w 506956"/>
              <a:gd name="connsiteY900" fmla="*/ 95297 h 506956"/>
              <a:gd name="connsiteX901" fmla="*/ 232609 w 506956"/>
              <a:gd name="connsiteY901" fmla="*/ 86103 h 506956"/>
              <a:gd name="connsiteX902" fmla="*/ 236770 w 506956"/>
              <a:gd name="connsiteY902" fmla="*/ 86103 h 506956"/>
              <a:gd name="connsiteX903" fmla="*/ 240578 w 506956"/>
              <a:gd name="connsiteY903" fmla="*/ 92087 h 506956"/>
              <a:gd name="connsiteX904" fmla="*/ 244386 w 506956"/>
              <a:gd name="connsiteY904" fmla="*/ 86103 h 506956"/>
              <a:gd name="connsiteX905" fmla="*/ 248548 w 506956"/>
              <a:gd name="connsiteY905" fmla="*/ 86103 h 506956"/>
              <a:gd name="connsiteX906" fmla="*/ 242646 w 506956"/>
              <a:gd name="connsiteY906" fmla="*/ 95297 h 506956"/>
              <a:gd name="connsiteX907" fmla="*/ 248956 w 506956"/>
              <a:gd name="connsiteY907" fmla="*/ 105144 h 506956"/>
              <a:gd name="connsiteX908" fmla="*/ 244794 w 506956"/>
              <a:gd name="connsiteY908" fmla="*/ 105144 h 506956"/>
              <a:gd name="connsiteX909" fmla="*/ 240578 w 506956"/>
              <a:gd name="connsiteY909" fmla="*/ 98452 h 506956"/>
              <a:gd name="connsiteX910" fmla="*/ 266378 w 506956"/>
              <a:gd name="connsiteY910" fmla="*/ 98452 h 506956"/>
              <a:gd name="connsiteX911" fmla="*/ 262162 w 506956"/>
              <a:gd name="connsiteY911" fmla="*/ 105144 h 506956"/>
              <a:gd name="connsiteX912" fmla="*/ 258001 w 506956"/>
              <a:gd name="connsiteY912" fmla="*/ 105144 h 506956"/>
              <a:gd name="connsiteX913" fmla="*/ 264311 w 506956"/>
              <a:gd name="connsiteY913" fmla="*/ 95297 h 506956"/>
              <a:gd name="connsiteX914" fmla="*/ 258409 w 506956"/>
              <a:gd name="connsiteY914" fmla="*/ 86103 h 506956"/>
              <a:gd name="connsiteX915" fmla="*/ 262570 w 506956"/>
              <a:gd name="connsiteY915" fmla="*/ 86103 h 506956"/>
              <a:gd name="connsiteX916" fmla="*/ 266378 w 506956"/>
              <a:gd name="connsiteY916" fmla="*/ 92087 h 506956"/>
              <a:gd name="connsiteX917" fmla="*/ 270187 w 506956"/>
              <a:gd name="connsiteY917" fmla="*/ 86103 h 506956"/>
              <a:gd name="connsiteX918" fmla="*/ 274348 w 506956"/>
              <a:gd name="connsiteY918" fmla="*/ 86103 h 506956"/>
              <a:gd name="connsiteX919" fmla="*/ 268446 w 506956"/>
              <a:gd name="connsiteY919" fmla="*/ 95297 h 506956"/>
              <a:gd name="connsiteX920" fmla="*/ 274756 w 506956"/>
              <a:gd name="connsiteY920" fmla="*/ 105144 h 506956"/>
              <a:gd name="connsiteX921" fmla="*/ 270595 w 506956"/>
              <a:gd name="connsiteY921" fmla="*/ 105144 h 506956"/>
              <a:gd name="connsiteX922" fmla="*/ 266378 w 506956"/>
              <a:gd name="connsiteY922" fmla="*/ 98452 h 506956"/>
              <a:gd name="connsiteX923" fmla="*/ 292179 w 506956"/>
              <a:gd name="connsiteY923" fmla="*/ 98452 h 506956"/>
              <a:gd name="connsiteX924" fmla="*/ 287962 w 506956"/>
              <a:gd name="connsiteY924" fmla="*/ 105144 h 506956"/>
              <a:gd name="connsiteX925" fmla="*/ 283801 w 506956"/>
              <a:gd name="connsiteY925" fmla="*/ 105144 h 506956"/>
              <a:gd name="connsiteX926" fmla="*/ 290111 w 506956"/>
              <a:gd name="connsiteY926" fmla="*/ 95297 h 506956"/>
              <a:gd name="connsiteX927" fmla="*/ 284209 w 506956"/>
              <a:gd name="connsiteY927" fmla="*/ 86103 h 506956"/>
              <a:gd name="connsiteX928" fmla="*/ 288370 w 506956"/>
              <a:gd name="connsiteY928" fmla="*/ 86103 h 506956"/>
              <a:gd name="connsiteX929" fmla="*/ 292179 w 506956"/>
              <a:gd name="connsiteY929" fmla="*/ 92087 h 506956"/>
              <a:gd name="connsiteX930" fmla="*/ 295987 w 506956"/>
              <a:gd name="connsiteY930" fmla="*/ 86103 h 506956"/>
              <a:gd name="connsiteX931" fmla="*/ 300148 w 506956"/>
              <a:gd name="connsiteY931" fmla="*/ 86103 h 506956"/>
              <a:gd name="connsiteX932" fmla="*/ 294246 w 506956"/>
              <a:gd name="connsiteY932" fmla="*/ 95297 h 506956"/>
              <a:gd name="connsiteX933" fmla="*/ 300556 w 506956"/>
              <a:gd name="connsiteY933" fmla="*/ 105144 h 506956"/>
              <a:gd name="connsiteX934" fmla="*/ 296395 w 506956"/>
              <a:gd name="connsiteY934" fmla="*/ 105144 h 506956"/>
              <a:gd name="connsiteX935" fmla="*/ 292179 w 506956"/>
              <a:gd name="connsiteY935" fmla="*/ 98452 h 506956"/>
              <a:gd name="connsiteX936" fmla="*/ 317979 w 506956"/>
              <a:gd name="connsiteY936" fmla="*/ 98452 h 506956"/>
              <a:gd name="connsiteX937" fmla="*/ 313762 w 506956"/>
              <a:gd name="connsiteY937" fmla="*/ 105144 h 506956"/>
              <a:gd name="connsiteX938" fmla="*/ 309601 w 506956"/>
              <a:gd name="connsiteY938" fmla="*/ 105144 h 506956"/>
              <a:gd name="connsiteX939" fmla="*/ 315911 w 506956"/>
              <a:gd name="connsiteY939" fmla="*/ 95297 h 506956"/>
              <a:gd name="connsiteX940" fmla="*/ 310009 w 506956"/>
              <a:gd name="connsiteY940" fmla="*/ 86103 h 506956"/>
              <a:gd name="connsiteX941" fmla="*/ 314170 w 506956"/>
              <a:gd name="connsiteY941" fmla="*/ 86103 h 506956"/>
              <a:gd name="connsiteX942" fmla="*/ 317979 w 506956"/>
              <a:gd name="connsiteY942" fmla="*/ 92087 h 506956"/>
              <a:gd name="connsiteX943" fmla="*/ 321787 w 506956"/>
              <a:gd name="connsiteY943" fmla="*/ 86103 h 506956"/>
              <a:gd name="connsiteX944" fmla="*/ 325948 w 506956"/>
              <a:gd name="connsiteY944" fmla="*/ 86103 h 506956"/>
              <a:gd name="connsiteX945" fmla="*/ 320046 w 506956"/>
              <a:gd name="connsiteY945" fmla="*/ 95297 h 506956"/>
              <a:gd name="connsiteX946" fmla="*/ 326356 w 506956"/>
              <a:gd name="connsiteY946" fmla="*/ 105144 h 506956"/>
              <a:gd name="connsiteX947" fmla="*/ 322195 w 506956"/>
              <a:gd name="connsiteY947" fmla="*/ 105144 h 506956"/>
              <a:gd name="connsiteX948" fmla="*/ 317979 w 506956"/>
              <a:gd name="connsiteY948" fmla="*/ 98452 h 506956"/>
              <a:gd name="connsiteX949" fmla="*/ 343779 w 506956"/>
              <a:gd name="connsiteY949" fmla="*/ 98452 h 506956"/>
              <a:gd name="connsiteX950" fmla="*/ 339563 w 506956"/>
              <a:gd name="connsiteY950" fmla="*/ 105144 h 506956"/>
              <a:gd name="connsiteX951" fmla="*/ 335401 w 506956"/>
              <a:gd name="connsiteY951" fmla="*/ 105144 h 506956"/>
              <a:gd name="connsiteX952" fmla="*/ 341711 w 506956"/>
              <a:gd name="connsiteY952" fmla="*/ 95297 h 506956"/>
              <a:gd name="connsiteX953" fmla="*/ 335809 w 506956"/>
              <a:gd name="connsiteY953" fmla="*/ 86103 h 506956"/>
              <a:gd name="connsiteX954" fmla="*/ 339971 w 506956"/>
              <a:gd name="connsiteY954" fmla="*/ 86103 h 506956"/>
              <a:gd name="connsiteX955" fmla="*/ 343779 w 506956"/>
              <a:gd name="connsiteY955" fmla="*/ 92087 h 506956"/>
              <a:gd name="connsiteX956" fmla="*/ 347587 w 506956"/>
              <a:gd name="connsiteY956" fmla="*/ 86103 h 506956"/>
              <a:gd name="connsiteX957" fmla="*/ 351748 w 506956"/>
              <a:gd name="connsiteY957" fmla="*/ 86103 h 506956"/>
              <a:gd name="connsiteX958" fmla="*/ 345846 w 506956"/>
              <a:gd name="connsiteY958" fmla="*/ 95297 h 506956"/>
              <a:gd name="connsiteX959" fmla="*/ 352156 w 506956"/>
              <a:gd name="connsiteY959" fmla="*/ 105144 h 506956"/>
              <a:gd name="connsiteX960" fmla="*/ 347995 w 506956"/>
              <a:gd name="connsiteY960" fmla="*/ 105144 h 506956"/>
              <a:gd name="connsiteX961" fmla="*/ 343779 w 506956"/>
              <a:gd name="connsiteY961" fmla="*/ 98452 h 506956"/>
              <a:gd name="connsiteX962" fmla="*/ 369579 w 506956"/>
              <a:gd name="connsiteY962" fmla="*/ 98452 h 506956"/>
              <a:gd name="connsiteX963" fmla="*/ 365363 w 506956"/>
              <a:gd name="connsiteY963" fmla="*/ 105144 h 506956"/>
              <a:gd name="connsiteX964" fmla="*/ 361201 w 506956"/>
              <a:gd name="connsiteY964" fmla="*/ 105144 h 506956"/>
              <a:gd name="connsiteX965" fmla="*/ 367511 w 506956"/>
              <a:gd name="connsiteY965" fmla="*/ 95297 h 506956"/>
              <a:gd name="connsiteX966" fmla="*/ 361609 w 506956"/>
              <a:gd name="connsiteY966" fmla="*/ 86103 h 506956"/>
              <a:gd name="connsiteX967" fmla="*/ 365771 w 506956"/>
              <a:gd name="connsiteY967" fmla="*/ 86103 h 506956"/>
              <a:gd name="connsiteX968" fmla="*/ 369579 w 506956"/>
              <a:gd name="connsiteY968" fmla="*/ 92087 h 506956"/>
              <a:gd name="connsiteX969" fmla="*/ 373387 w 506956"/>
              <a:gd name="connsiteY969" fmla="*/ 86103 h 506956"/>
              <a:gd name="connsiteX970" fmla="*/ 377548 w 506956"/>
              <a:gd name="connsiteY970" fmla="*/ 86103 h 506956"/>
              <a:gd name="connsiteX971" fmla="*/ 371646 w 506956"/>
              <a:gd name="connsiteY971" fmla="*/ 95297 h 506956"/>
              <a:gd name="connsiteX972" fmla="*/ 377956 w 506956"/>
              <a:gd name="connsiteY972" fmla="*/ 105144 h 506956"/>
              <a:gd name="connsiteX973" fmla="*/ 373795 w 506956"/>
              <a:gd name="connsiteY973" fmla="*/ 105144 h 506956"/>
              <a:gd name="connsiteX974" fmla="*/ 369579 w 506956"/>
              <a:gd name="connsiteY974" fmla="*/ 98452 h 506956"/>
              <a:gd name="connsiteX975" fmla="*/ 395379 w 506956"/>
              <a:gd name="connsiteY975" fmla="*/ 98452 h 506956"/>
              <a:gd name="connsiteX976" fmla="*/ 391163 w 506956"/>
              <a:gd name="connsiteY976" fmla="*/ 105144 h 506956"/>
              <a:gd name="connsiteX977" fmla="*/ 387001 w 506956"/>
              <a:gd name="connsiteY977" fmla="*/ 105144 h 506956"/>
              <a:gd name="connsiteX978" fmla="*/ 393312 w 506956"/>
              <a:gd name="connsiteY978" fmla="*/ 95297 h 506956"/>
              <a:gd name="connsiteX979" fmla="*/ 387409 w 506956"/>
              <a:gd name="connsiteY979" fmla="*/ 86103 h 506956"/>
              <a:gd name="connsiteX980" fmla="*/ 391571 w 506956"/>
              <a:gd name="connsiteY980" fmla="*/ 86103 h 506956"/>
              <a:gd name="connsiteX981" fmla="*/ 395379 w 506956"/>
              <a:gd name="connsiteY981" fmla="*/ 92087 h 506956"/>
              <a:gd name="connsiteX982" fmla="*/ 399187 w 506956"/>
              <a:gd name="connsiteY982" fmla="*/ 86103 h 506956"/>
              <a:gd name="connsiteX983" fmla="*/ 403348 w 506956"/>
              <a:gd name="connsiteY983" fmla="*/ 86103 h 506956"/>
              <a:gd name="connsiteX984" fmla="*/ 397446 w 506956"/>
              <a:gd name="connsiteY984" fmla="*/ 95297 h 506956"/>
              <a:gd name="connsiteX985" fmla="*/ 403756 w 506956"/>
              <a:gd name="connsiteY985" fmla="*/ 105144 h 506956"/>
              <a:gd name="connsiteX986" fmla="*/ 399595 w 506956"/>
              <a:gd name="connsiteY986" fmla="*/ 105144 h 506956"/>
              <a:gd name="connsiteX987" fmla="*/ 395379 w 506956"/>
              <a:gd name="connsiteY987" fmla="*/ 98452 h 506956"/>
              <a:gd name="connsiteX988" fmla="*/ 421179 w 506956"/>
              <a:gd name="connsiteY988" fmla="*/ 98452 h 506956"/>
              <a:gd name="connsiteX989" fmla="*/ 416963 w 506956"/>
              <a:gd name="connsiteY989" fmla="*/ 105144 h 506956"/>
              <a:gd name="connsiteX990" fmla="*/ 412801 w 506956"/>
              <a:gd name="connsiteY990" fmla="*/ 105144 h 506956"/>
              <a:gd name="connsiteX991" fmla="*/ 419112 w 506956"/>
              <a:gd name="connsiteY991" fmla="*/ 95297 h 506956"/>
              <a:gd name="connsiteX992" fmla="*/ 413209 w 506956"/>
              <a:gd name="connsiteY992" fmla="*/ 86103 h 506956"/>
              <a:gd name="connsiteX993" fmla="*/ 417371 w 506956"/>
              <a:gd name="connsiteY993" fmla="*/ 86103 h 506956"/>
              <a:gd name="connsiteX994" fmla="*/ 421179 w 506956"/>
              <a:gd name="connsiteY994" fmla="*/ 92087 h 506956"/>
              <a:gd name="connsiteX995" fmla="*/ 424987 w 506956"/>
              <a:gd name="connsiteY995" fmla="*/ 86103 h 506956"/>
              <a:gd name="connsiteX996" fmla="*/ 429149 w 506956"/>
              <a:gd name="connsiteY996" fmla="*/ 86103 h 506956"/>
              <a:gd name="connsiteX997" fmla="*/ 423246 w 506956"/>
              <a:gd name="connsiteY997" fmla="*/ 95297 h 506956"/>
              <a:gd name="connsiteX998" fmla="*/ 429557 w 506956"/>
              <a:gd name="connsiteY998" fmla="*/ 105144 h 506956"/>
              <a:gd name="connsiteX999" fmla="*/ 425395 w 506956"/>
              <a:gd name="connsiteY999" fmla="*/ 105144 h 506956"/>
              <a:gd name="connsiteX1000" fmla="*/ 421179 w 506956"/>
              <a:gd name="connsiteY1000" fmla="*/ 98452 h 506956"/>
              <a:gd name="connsiteX1001" fmla="*/ 446979 w 506956"/>
              <a:gd name="connsiteY1001" fmla="*/ 98452 h 506956"/>
              <a:gd name="connsiteX1002" fmla="*/ 442763 w 506956"/>
              <a:gd name="connsiteY1002" fmla="*/ 105144 h 506956"/>
              <a:gd name="connsiteX1003" fmla="*/ 438601 w 506956"/>
              <a:gd name="connsiteY1003" fmla="*/ 105144 h 506956"/>
              <a:gd name="connsiteX1004" fmla="*/ 444912 w 506956"/>
              <a:gd name="connsiteY1004" fmla="*/ 95297 h 506956"/>
              <a:gd name="connsiteX1005" fmla="*/ 439009 w 506956"/>
              <a:gd name="connsiteY1005" fmla="*/ 86103 h 506956"/>
              <a:gd name="connsiteX1006" fmla="*/ 443171 w 506956"/>
              <a:gd name="connsiteY1006" fmla="*/ 86103 h 506956"/>
              <a:gd name="connsiteX1007" fmla="*/ 446979 w 506956"/>
              <a:gd name="connsiteY1007" fmla="*/ 92087 h 506956"/>
              <a:gd name="connsiteX1008" fmla="*/ 450787 w 506956"/>
              <a:gd name="connsiteY1008" fmla="*/ 86103 h 506956"/>
              <a:gd name="connsiteX1009" fmla="*/ 454949 w 506956"/>
              <a:gd name="connsiteY1009" fmla="*/ 86103 h 506956"/>
              <a:gd name="connsiteX1010" fmla="*/ 449046 w 506956"/>
              <a:gd name="connsiteY1010" fmla="*/ 95297 h 506956"/>
              <a:gd name="connsiteX1011" fmla="*/ 455357 w 506956"/>
              <a:gd name="connsiteY1011" fmla="*/ 105144 h 506956"/>
              <a:gd name="connsiteX1012" fmla="*/ 451195 w 506956"/>
              <a:gd name="connsiteY1012" fmla="*/ 105144 h 506956"/>
              <a:gd name="connsiteX1013" fmla="*/ 446979 w 506956"/>
              <a:gd name="connsiteY1013" fmla="*/ 98452 h 506956"/>
              <a:gd name="connsiteX1014" fmla="*/ 472779 w 506956"/>
              <a:gd name="connsiteY1014" fmla="*/ 98452 h 506956"/>
              <a:gd name="connsiteX1015" fmla="*/ 468563 w 506956"/>
              <a:gd name="connsiteY1015" fmla="*/ 105144 h 506956"/>
              <a:gd name="connsiteX1016" fmla="*/ 464401 w 506956"/>
              <a:gd name="connsiteY1016" fmla="*/ 105144 h 506956"/>
              <a:gd name="connsiteX1017" fmla="*/ 470712 w 506956"/>
              <a:gd name="connsiteY1017" fmla="*/ 95297 h 506956"/>
              <a:gd name="connsiteX1018" fmla="*/ 464809 w 506956"/>
              <a:gd name="connsiteY1018" fmla="*/ 86103 h 506956"/>
              <a:gd name="connsiteX1019" fmla="*/ 468971 w 506956"/>
              <a:gd name="connsiteY1019" fmla="*/ 86103 h 506956"/>
              <a:gd name="connsiteX1020" fmla="*/ 472779 w 506956"/>
              <a:gd name="connsiteY1020" fmla="*/ 92087 h 506956"/>
              <a:gd name="connsiteX1021" fmla="*/ 476587 w 506956"/>
              <a:gd name="connsiteY1021" fmla="*/ 86103 h 506956"/>
              <a:gd name="connsiteX1022" fmla="*/ 480749 w 506956"/>
              <a:gd name="connsiteY1022" fmla="*/ 86103 h 506956"/>
              <a:gd name="connsiteX1023" fmla="*/ 474846 w 506956"/>
              <a:gd name="connsiteY1023" fmla="*/ 95297 h 506956"/>
              <a:gd name="connsiteX1024" fmla="*/ 481157 w 506956"/>
              <a:gd name="connsiteY1024" fmla="*/ 105144 h 506956"/>
              <a:gd name="connsiteX1025" fmla="*/ 476995 w 506956"/>
              <a:gd name="connsiteY1025" fmla="*/ 105144 h 506956"/>
              <a:gd name="connsiteX1026" fmla="*/ 472779 w 506956"/>
              <a:gd name="connsiteY1026" fmla="*/ 98452 h 506956"/>
              <a:gd name="connsiteX1027" fmla="*/ 498579 w 506956"/>
              <a:gd name="connsiteY1027" fmla="*/ 98452 h 506956"/>
              <a:gd name="connsiteX1028" fmla="*/ 494363 w 506956"/>
              <a:gd name="connsiteY1028" fmla="*/ 105144 h 506956"/>
              <a:gd name="connsiteX1029" fmla="*/ 490201 w 506956"/>
              <a:gd name="connsiteY1029" fmla="*/ 105144 h 506956"/>
              <a:gd name="connsiteX1030" fmla="*/ 496512 w 506956"/>
              <a:gd name="connsiteY1030" fmla="*/ 95297 h 506956"/>
              <a:gd name="connsiteX1031" fmla="*/ 490609 w 506956"/>
              <a:gd name="connsiteY1031" fmla="*/ 86103 h 506956"/>
              <a:gd name="connsiteX1032" fmla="*/ 494771 w 506956"/>
              <a:gd name="connsiteY1032" fmla="*/ 86103 h 506956"/>
              <a:gd name="connsiteX1033" fmla="*/ 498579 w 506956"/>
              <a:gd name="connsiteY1033" fmla="*/ 92087 h 506956"/>
              <a:gd name="connsiteX1034" fmla="*/ 502387 w 506956"/>
              <a:gd name="connsiteY1034" fmla="*/ 86103 h 506956"/>
              <a:gd name="connsiteX1035" fmla="*/ 506549 w 506956"/>
              <a:gd name="connsiteY1035" fmla="*/ 86103 h 506956"/>
              <a:gd name="connsiteX1036" fmla="*/ 500646 w 506956"/>
              <a:gd name="connsiteY1036" fmla="*/ 95297 h 506956"/>
              <a:gd name="connsiteX1037" fmla="*/ 506957 w 506956"/>
              <a:gd name="connsiteY1037" fmla="*/ 105144 h 506956"/>
              <a:gd name="connsiteX1038" fmla="*/ 502795 w 506956"/>
              <a:gd name="connsiteY1038" fmla="*/ 105144 h 506956"/>
              <a:gd name="connsiteX1039" fmla="*/ 498579 w 506956"/>
              <a:gd name="connsiteY1039" fmla="*/ 98452 h 506956"/>
              <a:gd name="connsiteX1040" fmla="*/ 8378 w 506956"/>
              <a:gd name="connsiteY1040" fmla="*/ 127153 h 506956"/>
              <a:gd name="connsiteX1041" fmla="*/ 4162 w 506956"/>
              <a:gd name="connsiteY1041" fmla="*/ 133845 h 506956"/>
              <a:gd name="connsiteX1042" fmla="*/ 0 w 506956"/>
              <a:gd name="connsiteY1042" fmla="*/ 133845 h 506956"/>
              <a:gd name="connsiteX1043" fmla="*/ 6310 w 506956"/>
              <a:gd name="connsiteY1043" fmla="*/ 123998 h 506956"/>
              <a:gd name="connsiteX1044" fmla="*/ 408 w 506956"/>
              <a:gd name="connsiteY1044" fmla="*/ 114804 h 506956"/>
              <a:gd name="connsiteX1045" fmla="*/ 4570 w 506956"/>
              <a:gd name="connsiteY1045" fmla="*/ 114804 h 506956"/>
              <a:gd name="connsiteX1046" fmla="*/ 8378 w 506956"/>
              <a:gd name="connsiteY1046" fmla="*/ 120788 h 506956"/>
              <a:gd name="connsiteX1047" fmla="*/ 12186 w 506956"/>
              <a:gd name="connsiteY1047" fmla="*/ 114804 h 506956"/>
              <a:gd name="connsiteX1048" fmla="*/ 16347 w 506956"/>
              <a:gd name="connsiteY1048" fmla="*/ 114804 h 506956"/>
              <a:gd name="connsiteX1049" fmla="*/ 10445 w 506956"/>
              <a:gd name="connsiteY1049" fmla="*/ 123998 h 506956"/>
              <a:gd name="connsiteX1050" fmla="*/ 16755 w 506956"/>
              <a:gd name="connsiteY1050" fmla="*/ 133845 h 506956"/>
              <a:gd name="connsiteX1051" fmla="*/ 12594 w 506956"/>
              <a:gd name="connsiteY1051" fmla="*/ 133845 h 506956"/>
              <a:gd name="connsiteX1052" fmla="*/ 8378 w 506956"/>
              <a:gd name="connsiteY1052" fmla="*/ 127153 h 506956"/>
              <a:gd name="connsiteX1053" fmla="*/ 34178 w 506956"/>
              <a:gd name="connsiteY1053" fmla="*/ 127153 h 506956"/>
              <a:gd name="connsiteX1054" fmla="*/ 29962 w 506956"/>
              <a:gd name="connsiteY1054" fmla="*/ 133845 h 506956"/>
              <a:gd name="connsiteX1055" fmla="*/ 25800 w 506956"/>
              <a:gd name="connsiteY1055" fmla="*/ 133845 h 506956"/>
              <a:gd name="connsiteX1056" fmla="*/ 32110 w 506956"/>
              <a:gd name="connsiteY1056" fmla="*/ 123998 h 506956"/>
              <a:gd name="connsiteX1057" fmla="*/ 26208 w 506956"/>
              <a:gd name="connsiteY1057" fmla="*/ 114804 h 506956"/>
              <a:gd name="connsiteX1058" fmla="*/ 30370 w 506956"/>
              <a:gd name="connsiteY1058" fmla="*/ 114804 h 506956"/>
              <a:gd name="connsiteX1059" fmla="*/ 34178 w 506956"/>
              <a:gd name="connsiteY1059" fmla="*/ 120788 h 506956"/>
              <a:gd name="connsiteX1060" fmla="*/ 37986 w 506956"/>
              <a:gd name="connsiteY1060" fmla="*/ 114804 h 506956"/>
              <a:gd name="connsiteX1061" fmla="*/ 42147 w 506956"/>
              <a:gd name="connsiteY1061" fmla="*/ 114804 h 506956"/>
              <a:gd name="connsiteX1062" fmla="*/ 36245 w 506956"/>
              <a:gd name="connsiteY1062" fmla="*/ 123998 h 506956"/>
              <a:gd name="connsiteX1063" fmla="*/ 42555 w 506956"/>
              <a:gd name="connsiteY1063" fmla="*/ 133845 h 506956"/>
              <a:gd name="connsiteX1064" fmla="*/ 38394 w 506956"/>
              <a:gd name="connsiteY1064" fmla="*/ 133845 h 506956"/>
              <a:gd name="connsiteX1065" fmla="*/ 34178 w 506956"/>
              <a:gd name="connsiteY1065" fmla="*/ 127153 h 506956"/>
              <a:gd name="connsiteX1066" fmla="*/ 59978 w 506956"/>
              <a:gd name="connsiteY1066" fmla="*/ 127153 h 506956"/>
              <a:gd name="connsiteX1067" fmla="*/ 55762 w 506956"/>
              <a:gd name="connsiteY1067" fmla="*/ 133845 h 506956"/>
              <a:gd name="connsiteX1068" fmla="*/ 51600 w 506956"/>
              <a:gd name="connsiteY1068" fmla="*/ 133845 h 506956"/>
              <a:gd name="connsiteX1069" fmla="*/ 57911 w 506956"/>
              <a:gd name="connsiteY1069" fmla="*/ 123998 h 506956"/>
              <a:gd name="connsiteX1070" fmla="*/ 52008 w 506956"/>
              <a:gd name="connsiteY1070" fmla="*/ 114804 h 506956"/>
              <a:gd name="connsiteX1071" fmla="*/ 56170 w 506956"/>
              <a:gd name="connsiteY1071" fmla="*/ 114804 h 506956"/>
              <a:gd name="connsiteX1072" fmla="*/ 59978 w 506956"/>
              <a:gd name="connsiteY1072" fmla="*/ 120788 h 506956"/>
              <a:gd name="connsiteX1073" fmla="*/ 63786 w 506956"/>
              <a:gd name="connsiteY1073" fmla="*/ 114804 h 506956"/>
              <a:gd name="connsiteX1074" fmla="*/ 67948 w 506956"/>
              <a:gd name="connsiteY1074" fmla="*/ 114804 h 506956"/>
              <a:gd name="connsiteX1075" fmla="*/ 62045 w 506956"/>
              <a:gd name="connsiteY1075" fmla="*/ 123998 h 506956"/>
              <a:gd name="connsiteX1076" fmla="*/ 68356 w 506956"/>
              <a:gd name="connsiteY1076" fmla="*/ 133845 h 506956"/>
              <a:gd name="connsiteX1077" fmla="*/ 64194 w 506956"/>
              <a:gd name="connsiteY1077" fmla="*/ 133845 h 506956"/>
              <a:gd name="connsiteX1078" fmla="*/ 59978 w 506956"/>
              <a:gd name="connsiteY1078" fmla="*/ 127153 h 506956"/>
              <a:gd name="connsiteX1079" fmla="*/ 85778 w 506956"/>
              <a:gd name="connsiteY1079" fmla="*/ 127153 h 506956"/>
              <a:gd name="connsiteX1080" fmla="*/ 81562 w 506956"/>
              <a:gd name="connsiteY1080" fmla="*/ 133845 h 506956"/>
              <a:gd name="connsiteX1081" fmla="*/ 77400 w 506956"/>
              <a:gd name="connsiteY1081" fmla="*/ 133845 h 506956"/>
              <a:gd name="connsiteX1082" fmla="*/ 83711 w 506956"/>
              <a:gd name="connsiteY1082" fmla="*/ 123998 h 506956"/>
              <a:gd name="connsiteX1083" fmla="*/ 77808 w 506956"/>
              <a:gd name="connsiteY1083" fmla="*/ 114804 h 506956"/>
              <a:gd name="connsiteX1084" fmla="*/ 81970 w 506956"/>
              <a:gd name="connsiteY1084" fmla="*/ 114804 h 506956"/>
              <a:gd name="connsiteX1085" fmla="*/ 85778 w 506956"/>
              <a:gd name="connsiteY1085" fmla="*/ 120788 h 506956"/>
              <a:gd name="connsiteX1086" fmla="*/ 89586 w 506956"/>
              <a:gd name="connsiteY1086" fmla="*/ 114804 h 506956"/>
              <a:gd name="connsiteX1087" fmla="*/ 93748 w 506956"/>
              <a:gd name="connsiteY1087" fmla="*/ 114804 h 506956"/>
              <a:gd name="connsiteX1088" fmla="*/ 87845 w 506956"/>
              <a:gd name="connsiteY1088" fmla="*/ 123998 h 506956"/>
              <a:gd name="connsiteX1089" fmla="*/ 94156 w 506956"/>
              <a:gd name="connsiteY1089" fmla="*/ 133845 h 506956"/>
              <a:gd name="connsiteX1090" fmla="*/ 89994 w 506956"/>
              <a:gd name="connsiteY1090" fmla="*/ 133845 h 506956"/>
              <a:gd name="connsiteX1091" fmla="*/ 85778 w 506956"/>
              <a:gd name="connsiteY1091" fmla="*/ 127153 h 506956"/>
              <a:gd name="connsiteX1092" fmla="*/ 111578 w 506956"/>
              <a:gd name="connsiteY1092" fmla="*/ 127153 h 506956"/>
              <a:gd name="connsiteX1093" fmla="*/ 107362 w 506956"/>
              <a:gd name="connsiteY1093" fmla="*/ 133845 h 506956"/>
              <a:gd name="connsiteX1094" fmla="*/ 103200 w 506956"/>
              <a:gd name="connsiteY1094" fmla="*/ 133845 h 506956"/>
              <a:gd name="connsiteX1095" fmla="*/ 109511 w 506956"/>
              <a:gd name="connsiteY1095" fmla="*/ 123998 h 506956"/>
              <a:gd name="connsiteX1096" fmla="*/ 103608 w 506956"/>
              <a:gd name="connsiteY1096" fmla="*/ 114804 h 506956"/>
              <a:gd name="connsiteX1097" fmla="*/ 107770 w 506956"/>
              <a:gd name="connsiteY1097" fmla="*/ 114804 h 506956"/>
              <a:gd name="connsiteX1098" fmla="*/ 111578 w 506956"/>
              <a:gd name="connsiteY1098" fmla="*/ 120788 h 506956"/>
              <a:gd name="connsiteX1099" fmla="*/ 115386 w 506956"/>
              <a:gd name="connsiteY1099" fmla="*/ 114804 h 506956"/>
              <a:gd name="connsiteX1100" fmla="*/ 119548 w 506956"/>
              <a:gd name="connsiteY1100" fmla="*/ 114804 h 506956"/>
              <a:gd name="connsiteX1101" fmla="*/ 113645 w 506956"/>
              <a:gd name="connsiteY1101" fmla="*/ 123998 h 506956"/>
              <a:gd name="connsiteX1102" fmla="*/ 119956 w 506956"/>
              <a:gd name="connsiteY1102" fmla="*/ 133845 h 506956"/>
              <a:gd name="connsiteX1103" fmla="*/ 115794 w 506956"/>
              <a:gd name="connsiteY1103" fmla="*/ 133845 h 506956"/>
              <a:gd name="connsiteX1104" fmla="*/ 111578 w 506956"/>
              <a:gd name="connsiteY1104" fmla="*/ 127153 h 506956"/>
              <a:gd name="connsiteX1105" fmla="*/ 137378 w 506956"/>
              <a:gd name="connsiteY1105" fmla="*/ 127153 h 506956"/>
              <a:gd name="connsiteX1106" fmla="*/ 133162 w 506956"/>
              <a:gd name="connsiteY1106" fmla="*/ 133845 h 506956"/>
              <a:gd name="connsiteX1107" fmla="*/ 129000 w 506956"/>
              <a:gd name="connsiteY1107" fmla="*/ 133845 h 506956"/>
              <a:gd name="connsiteX1108" fmla="*/ 135311 w 506956"/>
              <a:gd name="connsiteY1108" fmla="*/ 123998 h 506956"/>
              <a:gd name="connsiteX1109" fmla="*/ 129408 w 506956"/>
              <a:gd name="connsiteY1109" fmla="*/ 114804 h 506956"/>
              <a:gd name="connsiteX1110" fmla="*/ 133570 w 506956"/>
              <a:gd name="connsiteY1110" fmla="*/ 114804 h 506956"/>
              <a:gd name="connsiteX1111" fmla="*/ 137378 w 506956"/>
              <a:gd name="connsiteY1111" fmla="*/ 120788 h 506956"/>
              <a:gd name="connsiteX1112" fmla="*/ 141186 w 506956"/>
              <a:gd name="connsiteY1112" fmla="*/ 114804 h 506956"/>
              <a:gd name="connsiteX1113" fmla="*/ 145348 w 506956"/>
              <a:gd name="connsiteY1113" fmla="*/ 114804 h 506956"/>
              <a:gd name="connsiteX1114" fmla="*/ 139445 w 506956"/>
              <a:gd name="connsiteY1114" fmla="*/ 123998 h 506956"/>
              <a:gd name="connsiteX1115" fmla="*/ 145756 w 506956"/>
              <a:gd name="connsiteY1115" fmla="*/ 133845 h 506956"/>
              <a:gd name="connsiteX1116" fmla="*/ 141594 w 506956"/>
              <a:gd name="connsiteY1116" fmla="*/ 133845 h 506956"/>
              <a:gd name="connsiteX1117" fmla="*/ 137378 w 506956"/>
              <a:gd name="connsiteY1117" fmla="*/ 127153 h 506956"/>
              <a:gd name="connsiteX1118" fmla="*/ 163178 w 506956"/>
              <a:gd name="connsiteY1118" fmla="*/ 127153 h 506956"/>
              <a:gd name="connsiteX1119" fmla="*/ 158962 w 506956"/>
              <a:gd name="connsiteY1119" fmla="*/ 133845 h 506956"/>
              <a:gd name="connsiteX1120" fmla="*/ 154800 w 506956"/>
              <a:gd name="connsiteY1120" fmla="*/ 133845 h 506956"/>
              <a:gd name="connsiteX1121" fmla="*/ 161111 w 506956"/>
              <a:gd name="connsiteY1121" fmla="*/ 123998 h 506956"/>
              <a:gd name="connsiteX1122" fmla="*/ 155208 w 506956"/>
              <a:gd name="connsiteY1122" fmla="*/ 114804 h 506956"/>
              <a:gd name="connsiteX1123" fmla="*/ 159370 w 506956"/>
              <a:gd name="connsiteY1123" fmla="*/ 114804 h 506956"/>
              <a:gd name="connsiteX1124" fmla="*/ 163178 w 506956"/>
              <a:gd name="connsiteY1124" fmla="*/ 120788 h 506956"/>
              <a:gd name="connsiteX1125" fmla="*/ 166986 w 506956"/>
              <a:gd name="connsiteY1125" fmla="*/ 114804 h 506956"/>
              <a:gd name="connsiteX1126" fmla="*/ 171148 w 506956"/>
              <a:gd name="connsiteY1126" fmla="*/ 114804 h 506956"/>
              <a:gd name="connsiteX1127" fmla="*/ 165245 w 506956"/>
              <a:gd name="connsiteY1127" fmla="*/ 123998 h 506956"/>
              <a:gd name="connsiteX1128" fmla="*/ 171556 w 506956"/>
              <a:gd name="connsiteY1128" fmla="*/ 133845 h 506956"/>
              <a:gd name="connsiteX1129" fmla="*/ 167394 w 506956"/>
              <a:gd name="connsiteY1129" fmla="*/ 133845 h 506956"/>
              <a:gd name="connsiteX1130" fmla="*/ 163178 w 506956"/>
              <a:gd name="connsiteY1130" fmla="*/ 127153 h 506956"/>
              <a:gd name="connsiteX1131" fmla="*/ 188978 w 506956"/>
              <a:gd name="connsiteY1131" fmla="*/ 127153 h 506956"/>
              <a:gd name="connsiteX1132" fmla="*/ 184762 w 506956"/>
              <a:gd name="connsiteY1132" fmla="*/ 133845 h 506956"/>
              <a:gd name="connsiteX1133" fmla="*/ 180601 w 506956"/>
              <a:gd name="connsiteY1133" fmla="*/ 133845 h 506956"/>
              <a:gd name="connsiteX1134" fmla="*/ 186911 w 506956"/>
              <a:gd name="connsiteY1134" fmla="*/ 123998 h 506956"/>
              <a:gd name="connsiteX1135" fmla="*/ 181009 w 506956"/>
              <a:gd name="connsiteY1135" fmla="*/ 114804 h 506956"/>
              <a:gd name="connsiteX1136" fmla="*/ 185170 w 506956"/>
              <a:gd name="connsiteY1136" fmla="*/ 114804 h 506956"/>
              <a:gd name="connsiteX1137" fmla="*/ 188978 w 506956"/>
              <a:gd name="connsiteY1137" fmla="*/ 120788 h 506956"/>
              <a:gd name="connsiteX1138" fmla="*/ 192786 w 506956"/>
              <a:gd name="connsiteY1138" fmla="*/ 114804 h 506956"/>
              <a:gd name="connsiteX1139" fmla="*/ 196948 w 506956"/>
              <a:gd name="connsiteY1139" fmla="*/ 114804 h 506956"/>
              <a:gd name="connsiteX1140" fmla="*/ 191045 w 506956"/>
              <a:gd name="connsiteY1140" fmla="*/ 123998 h 506956"/>
              <a:gd name="connsiteX1141" fmla="*/ 197356 w 506956"/>
              <a:gd name="connsiteY1141" fmla="*/ 133845 h 506956"/>
              <a:gd name="connsiteX1142" fmla="*/ 193194 w 506956"/>
              <a:gd name="connsiteY1142" fmla="*/ 133845 h 506956"/>
              <a:gd name="connsiteX1143" fmla="*/ 188978 w 506956"/>
              <a:gd name="connsiteY1143" fmla="*/ 127153 h 506956"/>
              <a:gd name="connsiteX1144" fmla="*/ 214778 w 506956"/>
              <a:gd name="connsiteY1144" fmla="*/ 127153 h 506956"/>
              <a:gd name="connsiteX1145" fmla="*/ 210562 w 506956"/>
              <a:gd name="connsiteY1145" fmla="*/ 133845 h 506956"/>
              <a:gd name="connsiteX1146" fmla="*/ 206401 w 506956"/>
              <a:gd name="connsiteY1146" fmla="*/ 133845 h 506956"/>
              <a:gd name="connsiteX1147" fmla="*/ 212711 w 506956"/>
              <a:gd name="connsiteY1147" fmla="*/ 123998 h 506956"/>
              <a:gd name="connsiteX1148" fmla="*/ 206809 w 506956"/>
              <a:gd name="connsiteY1148" fmla="*/ 114804 h 506956"/>
              <a:gd name="connsiteX1149" fmla="*/ 210970 w 506956"/>
              <a:gd name="connsiteY1149" fmla="*/ 114804 h 506956"/>
              <a:gd name="connsiteX1150" fmla="*/ 214778 w 506956"/>
              <a:gd name="connsiteY1150" fmla="*/ 120788 h 506956"/>
              <a:gd name="connsiteX1151" fmla="*/ 218586 w 506956"/>
              <a:gd name="connsiteY1151" fmla="*/ 114804 h 506956"/>
              <a:gd name="connsiteX1152" fmla="*/ 222748 w 506956"/>
              <a:gd name="connsiteY1152" fmla="*/ 114804 h 506956"/>
              <a:gd name="connsiteX1153" fmla="*/ 216846 w 506956"/>
              <a:gd name="connsiteY1153" fmla="*/ 123998 h 506956"/>
              <a:gd name="connsiteX1154" fmla="*/ 223156 w 506956"/>
              <a:gd name="connsiteY1154" fmla="*/ 133845 h 506956"/>
              <a:gd name="connsiteX1155" fmla="*/ 218994 w 506956"/>
              <a:gd name="connsiteY1155" fmla="*/ 133845 h 506956"/>
              <a:gd name="connsiteX1156" fmla="*/ 214778 w 506956"/>
              <a:gd name="connsiteY1156" fmla="*/ 127153 h 506956"/>
              <a:gd name="connsiteX1157" fmla="*/ 240578 w 506956"/>
              <a:gd name="connsiteY1157" fmla="*/ 127153 h 506956"/>
              <a:gd name="connsiteX1158" fmla="*/ 236362 w 506956"/>
              <a:gd name="connsiteY1158" fmla="*/ 133845 h 506956"/>
              <a:gd name="connsiteX1159" fmla="*/ 232201 w 506956"/>
              <a:gd name="connsiteY1159" fmla="*/ 133845 h 506956"/>
              <a:gd name="connsiteX1160" fmla="*/ 238511 w 506956"/>
              <a:gd name="connsiteY1160" fmla="*/ 123998 h 506956"/>
              <a:gd name="connsiteX1161" fmla="*/ 232609 w 506956"/>
              <a:gd name="connsiteY1161" fmla="*/ 114804 h 506956"/>
              <a:gd name="connsiteX1162" fmla="*/ 236770 w 506956"/>
              <a:gd name="connsiteY1162" fmla="*/ 114804 h 506956"/>
              <a:gd name="connsiteX1163" fmla="*/ 240578 w 506956"/>
              <a:gd name="connsiteY1163" fmla="*/ 120788 h 506956"/>
              <a:gd name="connsiteX1164" fmla="*/ 244386 w 506956"/>
              <a:gd name="connsiteY1164" fmla="*/ 114804 h 506956"/>
              <a:gd name="connsiteX1165" fmla="*/ 248548 w 506956"/>
              <a:gd name="connsiteY1165" fmla="*/ 114804 h 506956"/>
              <a:gd name="connsiteX1166" fmla="*/ 242646 w 506956"/>
              <a:gd name="connsiteY1166" fmla="*/ 123998 h 506956"/>
              <a:gd name="connsiteX1167" fmla="*/ 248956 w 506956"/>
              <a:gd name="connsiteY1167" fmla="*/ 133845 h 506956"/>
              <a:gd name="connsiteX1168" fmla="*/ 244794 w 506956"/>
              <a:gd name="connsiteY1168" fmla="*/ 133845 h 506956"/>
              <a:gd name="connsiteX1169" fmla="*/ 240578 w 506956"/>
              <a:gd name="connsiteY1169" fmla="*/ 127153 h 506956"/>
              <a:gd name="connsiteX1170" fmla="*/ 266378 w 506956"/>
              <a:gd name="connsiteY1170" fmla="*/ 127153 h 506956"/>
              <a:gd name="connsiteX1171" fmla="*/ 262162 w 506956"/>
              <a:gd name="connsiteY1171" fmla="*/ 133845 h 506956"/>
              <a:gd name="connsiteX1172" fmla="*/ 258001 w 506956"/>
              <a:gd name="connsiteY1172" fmla="*/ 133845 h 506956"/>
              <a:gd name="connsiteX1173" fmla="*/ 264311 w 506956"/>
              <a:gd name="connsiteY1173" fmla="*/ 123998 h 506956"/>
              <a:gd name="connsiteX1174" fmla="*/ 258409 w 506956"/>
              <a:gd name="connsiteY1174" fmla="*/ 114804 h 506956"/>
              <a:gd name="connsiteX1175" fmla="*/ 262570 w 506956"/>
              <a:gd name="connsiteY1175" fmla="*/ 114804 h 506956"/>
              <a:gd name="connsiteX1176" fmla="*/ 266378 w 506956"/>
              <a:gd name="connsiteY1176" fmla="*/ 120788 h 506956"/>
              <a:gd name="connsiteX1177" fmla="*/ 270187 w 506956"/>
              <a:gd name="connsiteY1177" fmla="*/ 114804 h 506956"/>
              <a:gd name="connsiteX1178" fmla="*/ 274348 w 506956"/>
              <a:gd name="connsiteY1178" fmla="*/ 114804 h 506956"/>
              <a:gd name="connsiteX1179" fmla="*/ 268446 w 506956"/>
              <a:gd name="connsiteY1179" fmla="*/ 123998 h 506956"/>
              <a:gd name="connsiteX1180" fmla="*/ 274756 w 506956"/>
              <a:gd name="connsiteY1180" fmla="*/ 133845 h 506956"/>
              <a:gd name="connsiteX1181" fmla="*/ 270595 w 506956"/>
              <a:gd name="connsiteY1181" fmla="*/ 133845 h 506956"/>
              <a:gd name="connsiteX1182" fmla="*/ 266378 w 506956"/>
              <a:gd name="connsiteY1182" fmla="*/ 127153 h 506956"/>
              <a:gd name="connsiteX1183" fmla="*/ 292179 w 506956"/>
              <a:gd name="connsiteY1183" fmla="*/ 127153 h 506956"/>
              <a:gd name="connsiteX1184" fmla="*/ 287962 w 506956"/>
              <a:gd name="connsiteY1184" fmla="*/ 133845 h 506956"/>
              <a:gd name="connsiteX1185" fmla="*/ 283801 w 506956"/>
              <a:gd name="connsiteY1185" fmla="*/ 133845 h 506956"/>
              <a:gd name="connsiteX1186" fmla="*/ 290111 w 506956"/>
              <a:gd name="connsiteY1186" fmla="*/ 123998 h 506956"/>
              <a:gd name="connsiteX1187" fmla="*/ 284209 w 506956"/>
              <a:gd name="connsiteY1187" fmla="*/ 114804 h 506956"/>
              <a:gd name="connsiteX1188" fmla="*/ 288370 w 506956"/>
              <a:gd name="connsiteY1188" fmla="*/ 114804 h 506956"/>
              <a:gd name="connsiteX1189" fmla="*/ 292179 w 506956"/>
              <a:gd name="connsiteY1189" fmla="*/ 120788 h 506956"/>
              <a:gd name="connsiteX1190" fmla="*/ 295987 w 506956"/>
              <a:gd name="connsiteY1190" fmla="*/ 114804 h 506956"/>
              <a:gd name="connsiteX1191" fmla="*/ 300148 w 506956"/>
              <a:gd name="connsiteY1191" fmla="*/ 114804 h 506956"/>
              <a:gd name="connsiteX1192" fmla="*/ 294246 w 506956"/>
              <a:gd name="connsiteY1192" fmla="*/ 123998 h 506956"/>
              <a:gd name="connsiteX1193" fmla="*/ 300556 w 506956"/>
              <a:gd name="connsiteY1193" fmla="*/ 133845 h 506956"/>
              <a:gd name="connsiteX1194" fmla="*/ 296395 w 506956"/>
              <a:gd name="connsiteY1194" fmla="*/ 133845 h 506956"/>
              <a:gd name="connsiteX1195" fmla="*/ 292179 w 506956"/>
              <a:gd name="connsiteY1195" fmla="*/ 127153 h 506956"/>
              <a:gd name="connsiteX1196" fmla="*/ 317979 w 506956"/>
              <a:gd name="connsiteY1196" fmla="*/ 127153 h 506956"/>
              <a:gd name="connsiteX1197" fmla="*/ 313762 w 506956"/>
              <a:gd name="connsiteY1197" fmla="*/ 133845 h 506956"/>
              <a:gd name="connsiteX1198" fmla="*/ 309601 w 506956"/>
              <a:gd name="connsiteY1198" fmla="*/ 133845 h 506956"/>
              <a:gd name="connsiteX1199" fmla="*/ 315911 w 506956"/>
              <a:gd name="connsiteY1199" fmla="*/ 123998 h 506956"/>
              <a:gd name="connsiteX1200" fmla="*/ 310009 w 506956"/>
              <a:gd name="connsiteY1200" fmla="*/ 114804 h 506956"/>
              <a:gd name="connsiteX1201" fmla="*/ 314170 w 506956"/>
              <a:gd name="connsiteY1201" fmla="*/ 114804 h 506956"/>
              <a:gd name="connsiteX1202" fmla="*/ 317979 w 506956"/>
              <a:gd name="connsiteY1202" fmla="*/ 120788 h 506956"/>
              <a:gd name="connsiteX1203" fmla="*/ 321787 w 506956"/>
              <a:gd name="connsiteY1203" fmla="*/ 114804 h 506956"/>
              <a:gd name="connsiteX1204" fmla="*/ 325948 w 506956"/>
              <a:gd name="connsiteY1204" fmla="*/ 114804 h 506956"/>
              <a:gd name="connsiteX1205" fmla="*/ 320046 w 506956"/>
              <a:gd name="connsiteY1205" fmla="*/ 123998 h 506956"/>
              <a:gd name="connsiteX1206" fmla="*/ 326356 w 506956"/>
              <a:gd name="connsiteY1206" fmla="*/ 133845 h 506956"/>
              <a:gd name="connsiteX1207" fmla="*/ 322195 w 506956"/>
              <a:gd name="connsiteY1207" fmla="*/ 133845 h 506956"/>
              <a:gd name="connsiteX1208" fmla="*/ 317979 w 506956"/>
              <a:gd name="connsiteY1208" fmla="*/ 127153 h 506956"/>
              <a:gd name="connsiteX1209" fmla="*/ 343779 w 506956"/>
              <a:gd name="connsiteY1209" fmla="*/ 127153 h 506956"/>
              <a:gd name="connsiteX1210" fmla="*/ 339563 w 506956"/>
              <a:gd name="connsiteY1210" fmla="*/ 133845 h 506956"/>
              <a:gd name="connsiteX1211" fmla="*/ 335401 w 506956"/>
              <a:gd name="connsiteY1211" fmla="*/ 133845 h 506956"/>
              <a:gd name="connsiteX1212" fmla="*/ 341711 w 506956"/>
              <a:gd name="connsiteY1212" fmla="*/ 123998 h 506956"/>
              <a:gd name="connsiteX1213" fmla="*/ 335809 w 506956"/>
              <a:gd name="connsiteY1213" fmla="*/ 114804 h 506956"/>
              <a:gd name="connsiteX1214" fmla="*/ 339971 w 506956"/>
              <a:gd name="connsiteY1214" fmla="*/ 114804 h 506956"/>
              <a:gd name="connsiteX1215" fmla="*/ 343779 w 506956"/>
              <a:gd name="connsiteY1215" fmla="*/ 120788 h 506956"/>
              <a:gd name="connsiteX1216" fmla="*/ 347587 w 506956"/>
              <a:gd name="connsiteY1216" fmla="*/ 114804 h 506956"/>
              <a:gd name="connsiteX1217" fmla="*/ 351748 w 506956"/>
              <a:gd name="connsiteY1217" fmla="*/ 114804 h 506956"/>
              <a:gd name="connsiteX1218" fmla="*/ 345846 w 506956"/>
              <a:gd name="connsiteY1218" fmla="*/ 123998 h 506956"/>
              <a:gd name="connsiteX1219" fmla="*/ 352156 w 506956"/>
              <a:gd name="connsiteY1219" fmla="*/ 133845 h 506956"/>
              <a:gd name="connsiteX1220" fmla="*/ 347995 w 506956"/>
              <a:gd name="connsiteY1220" fmla="*/ 133845 h 506956"/>
              <a:gd name="connsiteX1221" fmla="*/ 343779 w 506956"/>
              <a:gd name="connsiteY1221" fmla="*/ 127153 h 506956"/>
              <a:gd name="connsiteX1222" fmla="*/ 369579 w 506956"/>
              <a:gd name="connsiteY1222" fmla="*/ 127153 h 506956"/>
              <a:gd name="connsiteX1223" fmla="*/ 365363 w 506956"/>
              <a:gd name="connsiteY1223" fmla="*/ 133845 h 506956"/>
              <a:gd name="connsiteX1224" fmla="*/ 361201 w 506956"/>
              <a:gd name="connsiteY1224" fmla="*/ 133845 h 506956"/>
              <a:gd name="connsiteX1225" fmla="*/ 367511 w 506956"/>
              <a:gd name="connsiteY1225" fmla="*/ 123998 h 506956"/>
              <a:gd name="connsiteX1226" fmla="*/ 361609 w 506956"/>
              <a:gd name="connsiteY1226" fmla="*/ 114804 h 506956"/>
              <a:gd name="connsiteX1227" fmla="*/ 365771 w 506956"/>
              <a:gd name="connsiteY1227" fmla="*/ 114804 h 506956"/>
              <a:gd name="connsiteX1228" fmla="*/ 369579 w 506956"/>
              <a:gd name="connsiteY1228" fmla="*/ 120788 h 506956"/>
              <a:gd name="connsiteX1229" fmla="*/ 373387 w 506956"/>
              <a:gd name="connsiteY1229" fmla="*/ 114804 h 506956"/>
              <a:gd name="connsiteX1230" fmla="*/ 377548 w 506956"/>
              <a:gd name="connsiteY1230" fmla="*/ 114804 h 506956"/>
              <a:gd name="connsiteX1231" fmla="*/ 371646 w 506956"/>
              <a:gd name="connsiteY1231" fmla="*/ 123998 h 506956"/>
              <a:gd name="connsiteX1232" fmla="*/ 377956 w 506956"/>
              <a:gd name="connsiteY1232" fmla="*/ 133845 h 506956"/>
              <a:gd name="connsiteX1233" fmla="*/ 373795 w 506956"/>
              <a:gd name="connsiteY1233" fmla="*/ 133845 h 506956"/>
              <a:gd name="connsiteX1234" fmla="*/ 369579 w 506956"/>
              <a:gd name="connsiteY1234" fmla="*/ 127153 h 506956"/>
              <a:gd name="connsiteX1235" fmla="*/ 395379 w 506956"/>
              <a:gd name="connsiteY1235" fmla="*/ 127153 h 506956"/>
              <a:gd name="connsiteX1236" fmla="*/ 391163 w 506956"/>
              <a:gd name="connsiteY1236" fmla="*/ 133845 h 506956"/>
              <a:gd name="connsiteX1237" fmla="*/ 387001 w 506956"/>
              <a:gd name="connsiteY1237" fmla="*/ 133845 h 506956"/>
              <a:gd name="connsiteX1238" fmla="*/ 393312 w 506956"/>
              <a:gd name="connsiteY1238" fmla="*/ 123998 h 506956"/>
              <a:gd name="connsiteX1239" fmla="*/ 387409 w 506956"/>
              <a:gd name="connsiteY1239" fmla="*/ 114804 h 506956"/>
              <a:gd name="connsiteX1240" fmla="*/ 391571 w 506956"/>
              <a:gd name="connsiteY1240" fmla="*/ 114804 h 506956"/>
              <a:gd name="connsiteX1241" fmla="*/ 395379 w 506956"/>
              <a:gd name="connsiteY1241" fmla="*/ 120788 h 506956"/>
              <a:gd name="connsiteX1242" fmla="*/ 399187 w 506956"/>
              <a:gd name="connsiteY1242" fmla="*/ 114804 h 506956"/>
              <a:gd name="connsiteX1243" fmla="*/ 403348 w 506956"/>
              <a:gd name="connsiteY1243" fmla="*/ 114804 h 506956"/>
              <a:gd name="connsiteX1244" fmla="*/ 397446 w 506956"/>
              <a:gd name="connsiteY1244" fmla="*/ 123998 h 506956"/>
              <a:gd name="connsiteX1245" fmla="*/ 403756 w 506956"/>
              <a:gd name="connsiteY1245" fmla="*/ 133845 h 506956"/>
              <a:gd name="connsiteX1246" fmla="*/ 399595 w 506956"/>
              <a:gd name="connsiteY1246" fmla="*/ 133845 h 506956"/>
              <a:gd name="connsiteX1247" fmla="*/ 395379 w 506956"/>
              <a:gd name="connsiteY1247" fmla="*/ 127153 h 506956"/>
              <a:gd name="connsiteX1248" fmla="*/ 421179 w 506956"/>
              <a:gd name="connsiteY1248" fmla="*/ 127153 h 506956"/>
              <a:gd name="connsiteX1249" fmla="*/ 416963 w 506956"/>
              <a:gd name="connsiteY1249" fmla="*/ 133845 h 506956"/>
              <a:gd name="connsiteX1250" fmla="*/ 412801 w 506956"/>
              <a:gd name="connsiteY1250" fmla="*/ 133845 h 506956"/>
              <a:gd name="connsiteX1251" fmla="*/ 419112 w 506956"/>
              <a:gd name="connsiteY1251" fmla="*/ 123998 h 506956"/>
              <a:gd name="connsiteX1252" fmla="*/ 413209 w 506956"/>
              <a:gd name="connsiteY1252" fmla="*/ 114804 h 506956"/>
              <a:gd name="connsiteX1253" fmla="*/ 417371 w 506956"/>
              <a:gd name="connsiteY1253" fmla="*/ 114804 h 506956"/>
              <a:gd name="connsiteX1254" fmla="*/ 421179 w 506956"/>
              <a:gd name="connsiteY1254" fmla="*/ 120788 h 506956"/>
              <a:gd name="connsiteX1255" fmla="*/ 424987 w 506956"/>
              <a:gd name="connsiteY1255" fmla="*/ 114804 h 506956"/>
              <a:gd name="connsiteX1256" fmla="*/ 429149 w 506956"/>
              <a:gd name="connsiteY1256" fmla="*/ 114804 h 506956"/>
              <a:gd name="connsiteX1257" fmla="*/ 423246 w 506956"/>
              <a:gd name="connsiteY1257" fmla="*/ 123998 h 506956"/>
              <a:gd name="connsiteX1258" fmla="*/ 429557 w 506956"/>
              <a:gd name="connsiteY1258" fmla="*/ 133845 h 506956"/>
              <a:gd name="connsiteX1259" fmla="*/ 425395 w 506956"/>
              <a:gd name="connsiteY1259" fmla="*/ 133845 h 506956"/>
              <a:gd name="connsiteX1260" fmla="*/ 421179 w 506956"/>
              <a:gd name="connsiteY1260" fmla="*/ 127153 h 506956"/>
              <a:gd name="connsiteX1261" fmla="*/ 446979 w 506956"/>
              <a:gd name="connsiteY1261" fmla="*/ 127153 h 506956"/>
              <a:gd name="connsiteX1262" fmla="*/ 442763 w 506956"/>
              <a:gd name="connsiteY1262" fmla="*/ 133845 h 506956"/>
              <a:gd name="connsiteX1263" fmla="*/ 438601 w 506956"/>
              <a:gd name="connsiteY1263" fmla="*/ 133845 h 506956"/>
              <a:gd name="connsiteX1264" fmla="*/ 444912 w 506956"/>
              <a:gd name="connsiteY1264" fmla="*/ 123998 h 506956"/>
              <a:gd name="connsiteX1265" fmla="*/ 439009 w 506956"/>
              <a:gd name="connsiteY1265" fmla="*/ 114804 h 506956"/>
              <a:gd name="connsiteX1266" fmla="*/ 443171 w 506956"/>
              <a:gd name="connsiteY1266" fmla="*/ 114804 h 506956"/>
              <a:gd name="connsiteX1267" fmla="*/ 446979 w 506956"/>
              <a:gd name="connsiteY1267" fmla="*/ 120788 h 506956"/>
              <a:gd name="connsiteX1268" fmla="*/ 450787 w 506956"/>
              <a:gd name="connsiteY1268" fmla="*/ 114804 h 506956"/>
              <a:gd name="connsiteX1269" fmla="*/ 454949 w 506956"/>
              <a:gd name="connsiteY1269" fmla="*/ 114804 h 506956"/>
              <a:gd name="connsiteX1270" fmla="*/ 449046 w 506956"/>
              <a:gd name="connsiteY1270" fmla="*/ 123998 h 506956"/>
              <a:gd name="connsiteX1271" fmla="*/ 455357 w 506956"/>
              <a:gd name="connsiteY1271" fmla="*/ 133845 h 506956"/>
              <a:gd name="connsiteX1272" fmla="*/ 451195 w 506956"/>
              <a:gd name="connsiteY1272" fmla="*/ 133845 h 506956"/>
              <a:gd name="connsiteX1273" fmla="*/ 446979 w 506956"/>
              <a:gd name="connsiteY1273" fmla="*/ 127153 h 506956"/>
              <a:gd name="connsiteX1274" fmla="*/ 472779 w 506956"/>
              <a:gd name="connsiteY1274" fmla="*/ 127153 h 506956"/>
              <a:gd name="connsiteX1275" fmla="*/ 468563 w 506956"/>
              <a:gd name="connsiteY1275" fmla="*/ 133845 h 506956"/>
              <a:gd name="connsiteX1276" fmla="*/ 464401 w 506956"/>
              <a:gd name="connsiteY1276" fmla="*/ 133845 h 506956"/>
              <a:gd name="connsiteX1277" fmla="*/ 470712 w 506956"/>
              <a:gd name="connsiteY1277" fmla="*/ 123998 h 506956"/>
              <a:gd name="connsiteX1278" fmla="*/ 464809 w 506956"/>
              <a:gd name="connsiteY1278" fmla="*/ 114804 h 506956"/>
              <a:gd name="connsiteX1279" fmla="*/ 468971 w 506956"/>
              <a:gd name="connsiteY1279" fmla="*/ 114804 h 506956"/>
              <a:gd name="connsiteX1280" fmla="*/ 472779 w 506956"/>
              <a:gd name="connsiteY1280" fmla="*/ 120788 h 506956"/>
              <a:gd name="connsiteX1281" fmla="*/ 476587 w 506956"/>
              <a:gd name="connsiteY1281" fmla="*/ 114804 h 506956"/>
              <a:gd name="connsiteX1282" fmla="*/ 480749 w 506956"/>
              <a:gd name="connsiteY1282" fmla="*/ 114804 h 506956"/>
              <a:gd name="connsiteX1283" fmla="*/ 474846 w 506956"/>
              <a:gd name="connsiteY1283" fmla="*/ 123998 h 506956"/>
              <a:gd name="connsiteX1284" fmla="*/ 481157 w 506956"/>
              <a:gd name="connsiteY1284" fmla="*/ 133845 h 506956"/>
              <a:gd name="connsiteX1285" fmla="*/ 476995 w 506956"/>
              <a:gd name="connsiteY1285" fmla="*/ 133845 h 506956"/>
              <a:gd name="connsiteX1286" fmla="*/ 472779 w 506956"/>
              <a:gd name="connsiteY1286" fmla="*/ 127153 h 506956"/>
              <a:gd name="connsiteX1287" fmla="*/ 498579 w 506956"/>
              <a:gd name="connsiteY1287" fmla="*/ 127153 h 506956"/>
              <a:gd name="connsiteX1288" fmla="*/ 494363 w 506956"/>
              <a:gd name="connsiteY1288" fmla="*/ 133845 h 506956"/>
              <a:gd name="connsiteX1289" fmla="*/ 490201 w 506956"/>
              <a:gd name="connsiteY1289" fmla="*/ 133845 h 506956"/>
              <a:gd name="connsiteX1290" fmla="*/ 496512 w 506956"/>
              <a:gd name="connsiteY1290" fmla="*/ 123998 h 506956"/>
              <a:gd name="connsiteX1291" fmla="*/ 490609 w 506956"/>
              <a:gd name="connsiteY1291" fmla="*/ 114804 h 506956"/>
              <a:gd name="connsiteX1292" fmla="*/ 494771 w 506956"/>
              <a:gd name="connsiteY1292" fmla="*/ 114804 h 506956"/>
              <a:gd name="connsiteX1293" fmla="*/ 498579 w 506956"/>
              <a:gd name="connsiteY1293" fmla="*/ 120788 h 506956"/>
              <a:gd name="connsiteX1294" fmla="*/ 502387 w 506956"/>
              <a:gd name="connsiteY1294" fmla="*/ 114804 h 506956"/>
              <a:gd name="connsiteX1295" fmla="*/ 506549 w 506956"/>
              <a:gd name="connsiteY1295" fmla="*/ 114804 h 506956"/>
              <a:gd name="connsiteX1296" fmla="*/ 500646 w 506956"/>
              <a:gd name="connsiteY1296" fmla="*/ 123998 h 506956"/>
              <a:gd name="connsiteX1297" fmla="*/ 506957 w 506956"/>
              <a:gd name="connsiteY1297" fmla="*/ 133845 h 506956"/>
              <a:gd name="connsiteX1298" fmla="*/ 502795 w 506956"/>
              <a:gd name="connsiteY1298" fmla="*/ 133845 h 506956"/>
              <a:gd name="connsiteX1299" fmla="*/ 498579 w 506956"/>
              <a:gd name="connsiteY1299" fmla="*/ 127153 h 506956"/>
              <a:gd name="connsiteX1300" fmla="*/ 8378 w 506956"/>
              <a:gd name="connsiteY1300" fmla="*/ 155854 h 506956"/>
              <a:gd name="connsiteX1301" fmla="*/ 4162 w 506956"/>
              <a:gd name="connsiteY1301" fmla="*/ 162545 h 506956"/>
              <a:gd name="connsiteX1302" fmla="*/ 0 w 506956"/>
              <a:gd name="connsiteY1302" fmla="*/ 162545 h 506956"/>
              <a:gd name="connsiteX1303" fmla="*/ 6310 w 506956"/>
              <a:gd name="connsiteY1303" fmla="*/ 152699 h 506956"/>
              <a:gd name="connsiteX1304" fmla="*/ 408 w 506956"/>
              <a:gd name="connsiteY1304" fmla="*/ 143505 h 506956"/>
              <a:gd name="connsiteX1305" fmla="*/ 4570 w 506956"/>
              <a:gd name="connsiteY1305" fmla="*/ 143505 h 506956"/>
              <a:gd name="connsiteX1306" fmla="*/ 8378 w 506956"/>
              <a:gd name="connsiteY1306" fmla="*/ 149489 h 506956"/>
              <a:gd name="connsiteX1307" fmla="*/ 12186 w 506956"/>
              <a:gd name="connsiteY1307" fmla="*/ 143505 h 506956"/>
              <a:gd name="connsiteX1308" fmla="*/ 16347 w 506956"/>
              <a:gd name="connsiteY1308" fmla="*/ 143505 h 506956"/>
              <a:gd name="connsiteX1309" fmla="*/ 10445 w 506956"/>
              <a:gd name="connsiteY1309" fmla="*/ 152699 h 506956"/>
              <a:gd name="connsiteX1310" fmla="*/ 16755 w 506956"/>
              <a:gd name="connsiteY1310" fmla="*/ 162545 h 506956"/>
              <a:gd name="connsiteX1311" fmla="*/ 12594 w 506956"/>
              <a:gd name="connsiteY1311" fmla="*/ 162545 h 506956"/>
              <a:gd name="connsiteX1312" fmla="*/ 8378 w 506956"/>
              <a:gd name="connsiteY1312" fmla="*/ 155854 h 506956"/>
              <a:gd name="connsiteX1313" fmla="*/ 34178 w 506956"/>
              <a:gd name="connsiteY1313" fmla="*/ 155854 h 506956"/>
              <a:gd name="connsiteX1314" fmla="*/ 29962 w 506956"/>
              <a:gd name="connsiteY1314" fmla="*/ 162545 h 506956"/>
              <a:gd name="connsiteX1315" fmla="*/ 25800 w 506956"/>
              <a:gd name="connsiteY1315" fmla="*/ 162545 h 506956"/>
              <a:gd name="connsiteX1316" fmla="*/ 32110 w 506956"/>
              <a:gd name="connsiteY1316" fmla="*/ 152699 h 506956"/>
              <a:gd name="connsiteX1317" fmla="*/ 26208 w 506956"/>
              <a:gd name="connsiteY1317" fmla="*/ 143505 h 506956"/>
              <a:gd name="connsiteX1318" fmla="*/ 30370 w 506956"/>
              <a:gd name="connsiteY1318" fmla="*/ 143505 h 506956"/>
              <a:gd name="connsiteX1319" fmla="*/ 34178 w 506956"/>
              <a:gd name="connsiteY1319" fmla="*/ 149489 h 506956"/>
              <a:gd name="connsiteX1320" fmla="*/ 37986 w 506956"/>
              <a:gd name="connsiteY1320" fmla="*/ 143505 h 506956"/>
              <a:gd name="connsiteX1321" fmla="*/ 42147 w 506956"/>
              <a:gd name="connsiteY1321" fmla="*/ 143505 h 506956"/>
              <a:gd name="connsiteX1322" fmla="*/ 36245 w 506956"/>
              <a:gd name="connsiteY1322" fmla="*/ 152699 h 506956"/>
              <a:gd name="connsiteX1323" fmla="*/ 42555 w 506956"/>
              <a:gd name="connsiteY1323" fmla="*/ 162545 h 506956"/>
              <a:gd name="connsiteX1324" fmla="*/ 38394 w 506956"/>
              <a:gd name="connsiteY1324" fmla="*/ 162545 h 506956"/>
              <a:gd name="connsiteX1325" fmla="*/ 34178 w 506956"/>
              <a:gd name="connsiteY1325" fmla="*/ 155854 h 506956"/>
              <a:gd name="connsiteX1326" fmla="*/ 59978 w 506956"/>
              <a:gd name="connsiteY1326" fmla="*/ 155854 h 506956"/>
              <a:gd name="connsiteX1327" fmla="*/ 55762 w 506956"/>
              <a:gd name="connsiteY1327" fmla="*/ 162545 h 506956"/>
              <a:gd name="connsiteX1328" fmla="*/ 51600 w 506956"/>
              <a:gd name="connsiteY1328" fmla="*/ 162545 h 506956"/>
              <a:gd name="connsiteX1329" fmla="*/ 57911 w 506956"/>
              <a:gd name="connsiteY1329" fmla="*/ 152699 h 506956"/>
              <a:gd name="connsiteX1330" fmla="*/ 52008 w 506956"/>
              <a:gd name="connsiteY1330" fmla="*/ 143505 h 506956"/>
              <a:gd name="connsiteX1331" fmla="*/ 56170 w 506956"/>
              <a:gd name="connsiteY1331" fmla="*/ 143505 h 506956"/>
              <a:gd name="connsiteX1332" fmla="*/ 59978 w 506956"/>
              <a:gd name="connsiteY1332" fmla="*/ 149489 h 506956"/>
              <a:gd name="connsiteX1333" fmla="*/ 63786 w 506956"/>
              <a:gd name="connsiteY1333" fmla="*/ 143505 h 506956"/>
              <a:gd name="connsiteX1334" fmla="*/ 67948 w 506956"/>
              <a:gd name="connsiteY1334" fmla="*/ 143505 h 506956"/>
              <a:gd name="connsiteX1335" fmla="*/ 62045 w 506956"/>
              <a:gd name="connsiteY1335" fmla="*/ 152699 h 506956"/>
              <a:gd name="connsiteX1336" fmla="*/ 68356 w 506956"/>
              <a:gd name="connsiteY1336" fmla="*/ 162545 h 506956"/>
              <a:gd name="connsiteX1337" fmla="*/ 64194 w 506956"/>
              <a:gd name="connsiteY1337" fmla="*/ 162545 h 506956"/>
              <a:gd name="connsiteX1338" fmla="*/ 59978 w 506956"/>
              <a:gd name="connsiteY1338" fmla="*/ 155854 h 506956"/>
              <a:gd name="connsiteX1339" fmla="*/ 85778 w 506956"/>
              <a:gd name="connsiteY1339" fmla="*/ 155854 h 506956"/>
              <a:gd name="connsiteX1340" fmla="*/ 81562 w 506956"/>
              <a:gd name="connsiteY1340" fmla="*/ 162545 h 506956"/>
              <a:gd name="connsiteX1341" fmla="*/ 77400 w 506956"/>
              <a:gd name="connsiteY1341" fmla="*/ 162545 h 506956"/>
              <a:gd name="connsiteX1342" fmla="*/ 83711 w 506956"/>
              <a:gd name="connsiteY1342" fmla="*/ 152699 h 506956"/>
              <a:gd name="connsiteX1343" fmla="*/ 77808 w 506956"/>
              <a:gd name="connsiteY1343" fmla="*/ 143505 h 506956"/>
              <a:gd name="connsiteX1344" fmla="*/ 81970 w 506956"/>
              <a:gd name="connsiteY1344" fmla="*/ 143505 h 506956"/>
              <a:gd name="connsiteX1345" fmla="*/ 85778 w 506956"/>
              <a:gd name="connsiteY1345" fmla="*/ 149489 h 506956"/>
              <a:gd name="connsiteX1346" fmla="*/ 89586 w 506956"/>
              <a:gd name="connsiteY1346" fmla="*/ 143505 h 506956"/>
              <a:gd name="connsiteX1347" fmla="*/ 93748 w 506956"/>
              <a:gd name="connsiteY1347" fmla="*/ 143505 h 506956"/>
              <a:gd name="connsiteX1348" fmla="*/ 87845 w 506956"/>
              <a:gd name="connsiteY1348" fmla="*/ 152699 h 506956"/>
              <a:gd name="connsiteX1349" fmla="*/ 94156 w 506956"/>
              <a:gd name="connsiteY1349" fmla="*/ 162545 h 506956"/>
              <a:gd name="connsiteX1350" fmla="*/ 89994 w 506956"/>
              <a:gd name="connsiteY1350" fmla="*/ 162545 h 506956"/>
              <a:gd name="connsiteX1351" fmla="*/ 85778 w 506956"/>
              <a:gd name="connsiteY1351" fmla="*/ 155854 h 506956"/>
              <a:gd name="connsiteX1352" fmla="*/ 111578 w 506956"/>
              <a:gd name="connsiteY1352" fmla="*/ 155854 h 506956"/>
              <a:gd name="connsiteX1353" fmla="*/ 107362 w 506956"/>
              <a:gd name="connsiteY1353" fmla="*/ 162545 h 506956"/>
              <a:gd name="connsiteX1354" fmla="*/ 103200 w 506956"/>
              <a:gd name="connsiteY1354" fmla="*/ 162545 h 506956"/>
              <a:gd name="connsiteX1355" fmla="*/ 109511 w 506956"/>
              <a:gd name="connsiteY1355" fmla="*/ 152699 h 506956"/>
              <a:gd name="connsiteX1356" fmla="*/ 103608 w 506956"/>
              <a:gd name="connsiteY1356" fmla="*/ 143505 h 506956"/>
              <a:gd name="connsiteX1357" fmla="*/ 107770 w 506956"/>
              <a:gd name="connsiteY1357" fmla="*/ 143505 h 506956"/>
              <a:gd name="connsiteX1358" fmla="*/ 111578 w 506956"/>
              <a:gd name="connsiteY1358" fmla="*/ 149489 h 506956"/>
              <a:gd name="connsiteX1359" fmla="*/ 115386 w 506956"/>
              <a:gd name="connsiteY1359" fmla="*/ 143505 h 506956"/>
              <a:gd name="connsiteX1360" fmla="*/ 119548 w 506956"/>
              <a:gd name="connsiteY1360" fmla="*/ 143505 h 506956"/>
              <a:gd name="connsiteX1361" fmla="*/ 113645 w 506956"/>
              <a:gd name="connsiteY1361" fmla="*/ 152699 h 506956"/>
              <a:gd name="connsiteX1362" fmla="*/ 119956 w 506956"/>
              <a:gd name="connsiteY1362" fmla="*/ 162545 h 506956"/>
              <a:gd name="connsiteX1363" fmla="*/ 115794 w 506956"/>
              <a:gd name="connsiteY1363" fmla="*/ 162545 h 506956"/>
              <a:gd name="connsiteX1364" fmla="*/ 111578 w 506956"/>
              <a:gd name="connsiteY1364" fmla="*/ 155854 h 506956"/>
              <a:gd name="connsiteX1365" fmla="*/ 137378 w 506956"/>
              <a:gd name="connsiteY1365" fmla="*/ 155854 h 506956"/>
              <a:gd name="connsiteX1366" fmla="*/ 133162 w 506956"/>
              <a:gd name="connsiteY1366" fmla="*/ 162545 h 506956"/>
              <a:gd name="connsiteX1367" fmla="*/ 129000 w 506956"/>
              <a:gd name="connsiteY1367" fmla="*/ 162545 h 506956"/>
              <a:gd name="connsiteX1368" fmla="*/ 135311 w 506956"/>
              <a:gd name="connsiteY1368" fmla="*/ 152699 h 506956"/>
              <a:gd name="connsiteX1369" fmla="*/ 129408 w 506956"/>
              <a:gd name="connsiteY1369" fmla="*/ 143505 h 506956"/>
              <a:gd name="connsiteX1370" fmla="*/ 133570 w 506956"/>
              <a:gd name="connsiteY1370" fmla="*/ 143505 h 506956"/>
              <a:gd name="connsiteX1371" fmla="*/ 137378 w 506956"/>
              <a:gd name="connsiteY1371" fmla="*/ 149489 h 506956"/>
              <a:gd name="connsiteX1372" fmla="*/ 141186 w 506956"/>
              <a:gd name="connsiteY1372" fmla="*/ 143505 h 506956"/>
              <a:gd name="connsiteX1373" fmla="*/ 145348 w 506956"/>
              <a:gd name="connsiteY1373" fmla="*/ 143505 h 506956"/>
              <a:gd name="connsiteX1374" fmla="*/ 139445 w 506956"/>
              <a:gd name="connsiteY1374" fmla="*/ 152699 h 506956"/>
              <a:gd name="connsiteX1375" fmla="*/ 145756 w 506956"/>
              <a:gd name="connsiteY1375" fmla="*/ 162545 h 506956"/>
              <a:gd name="connsiteX1376" fmla="*/ 141594 w 506956"/>
              <a:gd name="connsiteY1376" fmla="*/ 162545 h 506956"/>
              <a:gd name="connsiteX1377" fmla="*/ 137378 w 506956"/>
              <a:gd name="connsiteY1377" fmla="*/ 155854 h 506956"/>
              <a:gd name="connsiteX1378" fmla="*/ 163178 w 506956"/>
              <a:gd name="connsiteY1378" fmla="*/ 155854 h 506956"/>
              <a:gd name="connsiteX1379" fmla="*/ 158962 w 506956"/>
              <a:gd name="connsiteY1379" fmla="*/ 162545 h 506956"/>
              <a:gd name="connsiteX1380" fmla="*/ 154800 w 506956"/>
              <a:gd name="connsiteY1380" fmla="*/ 162545 h 506956"/>
              <a:gd name="connsiteX1381" fmla="*/ 161111 w 506956"/>
              <a:gd name="connsiteY1381" fmla="*/ 152699 h 506956"/>
              <a:gd name="connsiteX1382" fmla="*/ 155208 w 506956"/>
              <a:gd name="connsiteY1382" fmla="*/ 143505 h 506956"/>
              <a:gd name="connsiteX1383" fmla="*/ 159370 w 506956"/>
              <a:gd name="connsiteY1383" fmla="*/ 143505 h 506956"/>
              <a:gd name="connsiteX1384" fmla="*/ 163178 w 506956"/>
              <a:gd name="connsiteY1384" fmla="*/ 149489 h 506956"/>
              <a:gd name="connsiteX1385" fmla="*/ 166986 w 506956"/>
              <a:gd name="connsiteY1385" fmla="*/ 143505 h 506956"/>
              <a:gd name="connsiteX1386" fmla="*/ 171148 w 506956"/>
              <a:gd name="connsiteY1386" fmla="*/ 143505 h 506956"/>
              <a:gd name="connsiteX1387" fmla="*/ 165245 w 506956"/>
              <a:gd name="connsiteY1387" fmla="*/ 152699 h 506956"/>
              <a:gd name="connsiteX1388" fmla="*/ 171556 w 506956"/>
              <a:gd name="connsiteY1388" fmla="*/ 162545 h 506956"/>
              <a:gd name="connsiteX1389" fmla="*/ 167394 w 506956"/>
              <a:gd name="connsiteY1389" fmla="*/ 162545 h 506956"/>
              <a:gd name="connsiteX1390" fmla="*/ 163178 w 506956"/>
              <a:gd name="connsiteY1390" fmla="*/ 155854 h 506956"/>
              <a:gd name="connsiteX1391" fmla="*/ 188978 w 506956"/>
              <a:gd name="connsiteY1391" fmla="*/ 155854 h 506956"/>
              <a:gd name="connsiteX1392" fmla="*/ 184762 w 506956"/>
              <a:gd name="connsiteY1392" fmla="*/ 162545 h 506956"/>
              <a:gd name="connsiteX1393" fmla="*/ 180601 w 506956"/>
              <a:gd name="connsiteY1393" fmla="*/ 162545 h 506956"/>
              <a:gd name="connsiteX1394" fmla="*/ 186911 w 506956"/>
              <a:gd name="connsiteY1394" fmla="*/ 152699 h 506956"/>
              <a:gd name="connsiteX1395" fmla="*/ 181009 w 506956"/>
              <a:gd name="connsiteY1395" fmla="*/ 143505 h 506956"/>
              <a:gd name="connsiteX1396" fmla="*/ 185170 w 506956"/>
              <a:gd name="connsiteY1396" fmla="*/ 143505 h 506956"/>
              <a:gd name="connsiteX1397" fmla="*/ 188978 w 506956"/>
              <a:gd name="connsiteY1397" fmla="*/ 149489 h 506956"/>
              <a:gd name="connsiteX1398" fmla="*/ 192786 w 506956"/>
              <a:gd name="connsiteY1398" fmla="*/ 143505 h 506956"/>
              <a:gd name="connsiteX1399" fmla="*/ 196948 w 506956"/>
              <a:gd name="connsiteY1399" fmla="*/ 143505 h 506956"/>
              <a:gd name="connsiteX1400" fmla="*/ 191045 w 506956"/>
              <a:gd name="connsiteY1400" fmla="*/ 152699 h 506956"/>
              <a:gd name="connsiteX1401" fmla="*/ 197356 w 506956"/>
              <a:gd name="connsiteY1401" fmla="*/ 162545 h 506956"/>
              <a:gd name="connsiteX1402" fmla="*/ 193194 w 506956"/>
              <a:gd name="connsiteY1402" fmla="*/ 162545 h 506956"/>
              <a:gd name="connsiteX1403" fmla="*/ 188978 w 506956"/>
              <a:gd name="connsiteY1403" fmla="*/ 155854 h 506956"/>
              <a:gd name="connsiteX1404" fmla="*/ 214778 w 506956"/>
              <a:gd name="connsiteY1404" fmla="*/ 155854 h 506956"/>
              <a:gd name="connsiteX1405" fmla="*/ 210562 w 506956"/>
              <a:gd name="connsiteY1405" fmla="*/ 162545 h 506956"/>
              <a:gd name="connsiteX1406" fmla="*/ 206401 w 506956"/>
              <a:gd name="connsiteY1406" fmla="*/ 162545 h 506956"/>
              <a:gd name="connsiteX1407" fmla="*/ 212711 w 506956"/>
              <a:gd name="connsiteY1407" fmla="*/ 152699 h 506956"/>
              <a:gd name="connsiteX1408" fmla="*/ 206809 w 506956"/>
              <a:gd name="connsiteY1408" fmla="*/ 143505 h 506956"/>
              <a:gd name="connsiteX1409" fmla="*/ 210970 w 506956"/>
              <a:gd name="connsiteY1409" fmla="*/ 143505 h 506956"/>
              <a:gd name="connsiteX1410" fmla="*/ 214778 w 506956"/>
              <a:gd name="connsiteY1410" fmla="*/ 149489 h 506956"/>
              <a:gd name="connsiteX1411" fmla="*/ 218586 w 506956"/>
              <a:gd name="connsiteY1411" fmla="*/ 143505 h 506956"/>
              <a:gd name="connsiteX1412" fmla="*/ 222748 w 506956"/>
              <a:gd name="connsiteY1412" fmla="*/ 143505 h 506956"/>
              <a:gd name="connsiteX1413" fmla="*/ 216846 w 506956"/>
              <a:gd name="connsiteY1413" fmla="*/ 152699 h 506956"/>
              <a:gd name="connsiteX1414" fmla="*/ 223156 w 506956"/>
              <a:gd name="connsiteY1414" fmla="*/ 162545 h 506956"/>
              <a:gd name="connsiteX1415" fmla="*/ 218994 w 506956"/>
              <a:gd name="connsiteY1415" fmla="*/ 162545 h 506956"/>
              <a:gd name="connsiteX1416" fmla="*/ 214778 w 506956"/>
              <a:gd name="connsiteY1416" fmla="*/ 155854 h 506956"/>
              <a:gd name="connsiteX1417" fmla="*/ 240578 w 506956"/>
              <a:gd name="connsiteY1417" fmla="*/ 155854 h 506956"/>
              <a:gd name="connsiteX1418" fmla="*/ 236362 w 506956"/>
              <a:gd name="connsiteY1418" fmla="*/ 162545 h 506956"/>
              <a:gd name="connsiteX1419" fmla="*/ 232201 w 506956"/>
              <a:gd name="connsiteY1419" fmla="*/ 162545 h 506956"/>
              <a:gd name="connsiteX1420" fmla="*/ 238511 w 506956"/>
              <a:gd name="connsiteY1420" fmla="*/ 152699 h 506956"/>
              <a:gd name="connsiteX1421" fmla="*/ 232609 w 506956"/>
              <a:gd name="connsiteY1421" fmla="*/ 143505 h 506956"/>
              <a:gd name="connsiteX1422" fmla="*/ 236770 w 506956"/>
              <a:gd name="connsiteY1422" fmla="*/ 143505 h 506956"/>
              <a:gd name="connsiteX1423" fmla="*/ 240578 w 506956"/>
              <a:gd name="connsiteY1423" fmla="*/ 149489 h 506956"/>
              <a:gd name="connsiteX1424" fmla="*/ 244386 w 506956"/>
              <a:gd name="connsiteY1424" fmla="*/ 143505 h 506956"/>
              <a:gd name="connsiteX1425" fmla="*/ 248548 w 506956"/>
              <a:gd name="connsiteY1425" fmla="*/ 143505 h 506956"/>
              <a:gd name="connsiteX1426" fmla="*/ 242646 w 506956"/>
              <a:gd name="connsiteY1426" fmla="*/ 152699 h 506956"/>
              <a:gd name="connsiteX1427" fmla="*/ 248956 w 506956"/>
              <a:gd name="connsiteY1427" fmla="*/ 162545 h 506956"/>
              <a:gd name="connsiteX1428" fmla="*/ 244794 w 506956"/>
              <a:gd name="connsiteY1428" fmla="*/ 162545 h 506956"/>
              <a:gd name="connsiteX1429" fmla="*/ 240578 w 506956"/>
              <a:gd name="connsiteY1429" fmla="*/ 155854 h 506956"/>
              <a:gd name="connsiteX1430" fmla="*/ 266378 w 506956"/>
              <a:gd name="connsiteY1430" fmla="*/ 155854 h 506956"/>
              <a:gd name="connsiteX1431" fmla="*/ 262162 w 506956"/>
              <a:gd name="connsiteY1431" fmla="*/ 162545 h 506956"/>
              <a:gd name="connsiteX1432" fmla="*/ 258001 w 506956"/>
              <a:gd name="connsiteY1432" fmla="*/ 162545 h 506956"/>
              <a:gd name="connsiteX1433" fmla="*/ 264311 w 506956"/>
              <a:gd name="connsiteY1433" fmla="*/ 152699 h 506956"/>
              <a:gd name="connsiteX1434" fmla="*/ 258409 w 506956"/>
              <a:gd name="connsiteY1434" fmla="*/ 143505 h 506956"/>
              <a:gd name="connsiteX1435" fmla="*/ 262570 w 506956"/>
              <a:gd name="connsiteY1435" fmla="*/ 143505 h 506956"/>
              <a:gd name="connsiteX1436" fmla="*/ 266378 w 506956"/>
              <a:gd name="connsiteY1436" fmla="*/ 149489 h 506956"/>
              <a:gd name="connsiteX1437" fmla="*/ 270187 w 506956"/>
              <a:gd name="connsiteY1437" fmla="*/ 143505 h 506956"/>
              <a:gd name="connsiteX1438" fmla="*/ 274348 w 506956"/>
              <a:gd name="connsiteY1438" fmla="*/ 143505 h 506956"/>
              <a:gd name="connsiteX1439" fmla="*/ 268446 w 506956"/>
              <a:gd name="connsiteY1439" fmla="*/ 152699 h 506956"/>
              <a:gd name="connsiteX1440" fmla="*/ 274756 w 506956"/>
              <a:gd name="connsiteY1440" fmla="*/ 162545 h 506956"/>
              <a:gd name="connsiteX1441" fmla="*/ 270595 w 506956"/>
              <a:gd name="connsiteY1441" fmla="*/ 162545 h 506956"/>
              <a:gd name="connsiteX1442" fmla="*/ 266378 w 506956"/>
              <a:gd name="connsiteY1442" fmla="*/ 155854 h 506956"/>
              <a:gd name="connsiteX1443" fmla="*/ 292179 w 506956"/>
              <a:gd name="connsiteY1443" fmla="*/ 155854 h 506956"/>
              <a:gd name="connsiteX1444" fmla="*/ 287962 w 506956"/>
              <a:gd name="connsiteY1444" fmla="*/ 162545 h 506956"/>
              <a:gd name="connsiteX1445" fmla="*/ 283801 w 506956"/>
              <a:gd name="connsiteY1445" fmla="*/ 162545 h 506956"/>
              <a:gd name="connsiteX1446" fmla="*/ 290111 w 506956"/>
              <a:gd name="connsiteY1446" fmla="*/ 152699 h 506956"/>
              <a:gd name="connsiteX1447" fmla="*/ 284209 w 506956"/>
              <a:gd name="connsiteY1447" fmla="*/ 143505 h 506956"/>
              <a:gd name="connsiteX1448" fmla="*/ 288370 w 506956"/>
              <a:gd name="connsiteY1448" fmla="*/ 143505 h 506956"/>
              <a:gd name="connsiteX1449" fmla="*/ 292179 w 506956"/>
              <a:gd name="connsiteY1449" fmla="*/ 149489 h 506956"/>
              <a:gd name="connsiteX1450" fmla="*/ 295987 w 506956"/>
              <a:gd name="connsiteY1450" fmla="*/ 143505 h 506956"/>
              <a:gd name="connsiteX1451" fmla="*/ 300148 w 506956"/>
              <a:gd name="connsiteY1451" fmla="*/ 143505 h 506956"/>
              <a:gd name="connsiteX1452" fmla="*/ 294246 w 506956"/>
              <a:gd name="connsiteY1452" fmla="*/ 152699 h 506956"/>
              <a:gd name="connsiteX1453" fmla="*/ 300556 w 506956"/>
              <a:gd name="connsiteY1453" fmla="*/ 162545 h 506956"/>
              <a:gd name="connsiteX1454" fmla="*/ 296395 w 506956"/>
              <a:gd name="connsiteY1454" fmla="*/ 162545 h 506956"/>
              <a:gd name="connsiteX1455" fmla="*/ 292179 w 506956"/>
              <a:gd name="connsiteY1455" fmla="*/ 155854 h 506956"/>
              <a:gd name="connsiteX1456" fmla="*/ 317979 w 506956"/>
              <a:gd name="connsiteY1456" fmla="*/ 155854 h 506956"/>
              <a:gd name="connsiteX1457" fmla="*/ 313762 w 506956"/>
              <a:gd name="connsiteY1457" fmla="*/ 162545 h 506956"/>
              <a:gd name="connsiteX1458" fmla="*/ 309601 w 506956"/>
              <a:gd name="connsiteY1458" fmla="*/ 162545 h 506956"/>
              <a:gd name="connsiteX1459" fmla="*/ 315911 w 506956"/>
              <a:gd name="connsiteY1459" fmla="*/ 152699 h 506956"/>
              <a:gd name="connsiteX1460" fmla="*/ 310009 w 506956"/>
              <a:gd name="connsiteY1460" fmla="*/ 143505 h 506956"/>
              <a:gd name="connsiteX1461" fmla="*/ 314170 w 506956"/>
              <a:gd name="connsiteY1461" fmla="*/ 143505 h 506956"/>
              <a:gd name="connsiteX1462" fmla="*/ 317979 w 506956"/>
              <a:gd name="connsiteY1462" fmla="*/ 149489 h 506956"/>
              <a:gd name="connsiteX1463" fmla="*/ 321787 w 506956"/>
              <a:gd name="connsiteY1463" fmla="*/ 143505 h 506956"/>
              <a:gd name="connsiteX1464" fmla="*/ 325948 w 506956"/>
              <a:gd name="connsiteY1464" fmla="*/ 143505 h 506956"/>
              <a:gd name="connsiteX1465" fmla="*/ 320046 w 506956"/>
              <a:gd name="connsiteY1465" fmla="*/ 152699 h 506956"/>
              <a:gd name="connsiteX1466" fmla="*/ 326356 w 506956"/>
              <a:gd name="connsiteY1466" fmla="*/ 162545 h 506956"/>
              <a:gd name="connsiteX1467" fmla="*/ 322195 w 506956"/>
              <a:gd name="connsiteY1467" fmla="*/ 162545 h 506956"/>
              <a:gd name="connsiteX1468" fmla="*/ 317979 w 506956"/>
              <a:gd name="connsiteY1468" fmla="*/ 155854 h 506956"/>
              <a:gd name="connsiteX1469" fmla="*/ 343779 w 506956"/>
              <a:gd name="connsiteY1469" fmla="*/ 155854 h 506956"/>
              <a:gd name="connsiteX1470" fmla="*/ 339563 w 506956"/>
              <a:gd name="connsiteY1470" fmla="*/ 162545 h 506956"/>
              <a:gd name="connsiteX1471" fmla="*/ 335401 w 506956"/>
              <a:gd name="connsiteY1471" fmla="*/ 162545 h 506956"/>
              <a:gd name="connsiteX1472" fmla="*/ 341711 w 506956"/>
              <a:gd name="connsiteY1472" fmla="*/ 152699 h 506956"/>
              <a:gd name="connsiteX1473" fmla="*/ 335809 w 506956"/>
              <a:gd name="connsiteY1473" fmla="*/ 143505 h 506956"/>
              <a:gd name="connsiteX1474" fmla="*/ 339971 w 506956"/>
              <a:gd name="connsiteY1474" fmla="*/ 143505 h 506956"/>
              <a:gd name="connsiteX1475" fmla="*/ 343779 w 506956"/>
              <a:gd name="connsiteY1475" fmla="*/ 149489 h 506956"/>
              <a:gd name="connsiteX1476" fmla="*/ 347587 w 506956"/>
              <a:gd name="connsiteY1476" fmla="*/ 143505 h 506956"/>
              <a:gd name="connsiteX1477" fmla="*/ 351748 w 506956"/>
              <a:gd name="connsiteY1477" fmla="*/ 143505 h 506956"/>
              <a:gd name="connsiteX1478" fmla="*/ 345846 w 506956"/>
              <a:gd name="connsiteY1478" fmla="*/ 152699 h 506956"/>
              <a:gd name="connsiteX1479" fmla="*/ 352156 w 506956"/>
              <a:gd name="connsiteY1479" fmla="*/ 162545 h 506956"/>
              <a:gd name="connsiteX1480" fmla="*/ 347995 w 506956"/>
              <a:gd name="connsiteY1480" fmla="*/ 162545 h 506956"/>
              <a:gd name="connsiteX1481" fmla="*/ 343779 w 506956"/>
              <a:gd name="connsiteY1481" fmla="*/ 155854 h 506956"/>
              <a:gd name="connsiteX1482" fmla="*/ 369579 w 506956"/>
              <a:gd name="connsiteY1482" fmla="*/ 155854 h 506956"/>
              <a:gd name="connsiteX1483" fmla="*/ 365363 w 506956"/>
              <a:gd name="connsiteY1483" fmla="*/ 162545 h 506956"/>
              <a:gd name="connsiteX1484" fmla="*/ 361201 w 506956"/>
              <a:gd name="connsiteY1484" fmla="*/ 162545 h 506956"/>
              <a:gd name="connsiteX1485" fmla="*/ 367511 w 506956"/>
              <a:gd name="connsiteY1485" fmla="*/ 152699 h 506956"/>
              <a:gd name="connsiteX1486" fmla="*/ 361609 w 506956"/>
              <a:gd name="connsiteY1486" fmla="*/ 143505 h 506956"/>
              <a:gd name="connsiteX1487" fmla="*/ 365771 w 506956"/>
              <a:gd name="connsiteY1487" fmla="*/ 143505 h 506956"/>
              <a:gd name="connsiteX1488" fmla="*/ 369579 w 506956"/>
              <a:gd name="connsiteY1488" fmla="*/ 149489 h 506956"/>
              <a:gd name="connsiteX1489" fmla="*/ 373387 w 506956"/>
              <a:gd name="connsiteY1489" fmla="*/ 143505 h 506956"/>
              <a:gd name="connsiteX1490" fmla="*/ 377548 w 506956"/>
              <a:gd name="connsiteY1490" fmla="*/ 143505 h 506956"/>
              <a:gd name="connsiteX1491" fmla="*/ 371646 w 506956"/>
              <a:gd name="connsiteY1491" fmla="*/ 152699 h 506956"/>
              <a:gd name="connsiteX1492" fmla="*/ 377956 w 506956"/>
              <a:gd name="connsiteY1492" fmla="*/ 162545 h 506956"/>
              <a:gd name="connsiteX1493" fmla="*/ 373795 w 506956"/>
              <a:gd name="connsiteY1493" fmla="*/ 162545 h 506956"/>
              <a:gd name="connsiteX1494" fmla="*/ 369579 w 506956"/>
              <a:gd name="connsiteY1494" fmla="*/ 155854 h 506956"/>
              <a:gd name="connsiteX1495" fmla="*/ 395379 w 506956"/>
              <a:gd name="connsiteY1495" fmla="*/ 155854 h 506956"/>
              <a:gd name="connsiteX1496" fmla="*/ 391163 w 506956"/>
              <a:gd name="connsiteY1496" fmla="*/ 162545 h 506956"/>
              <a:gd name="connsiteX1497" fmla="*/ 387001 w 506956"/>
              <a:gd name="connsiteY1497" fmla="*/ 162545 h 506956"/>
              <a:gd name="connsiteX1498" fmla="*/ 393312 w 506956"/>
              <a:gd name="connsiteY1498" fmla="*/ 152699 h 506956"/>
              <a:gd name="connsiteX1499" fmla="*/ 387409 w 506956"/>
              <a:gd name="connsiteY1499" fmla="*/ 143505 h 506956"/>
              <a:gd name="connsiteX1500" fmla="*/ 391571 w 506956"/>
              <a:gd name="connsiteY1500" fmla="*/ 143505 h 506956"/>
              <a:gd name="connsiteX1501" fmla="*/ 395379 w 506956"/>
              <a:gd name="connsiteY1501" fmla="*/ 149489 h 506956"/>
              <a:gd name="connsiteX1502" fmla="*/ 399187 w 506956"/>
              <a:gd name="connsiteY1502" fmla="*/ 143505 h 506956"/>
              <a:gd name="connsiteX1503" fmla="*/ 403348 w 506956"/>
              <a:gd name="connsiteY1503" fmla="*/ 143505 h 506956"/>
              <a:gd name="connsiteX1504" fmla="*/ 397446 w 506956"/>
              <a:gd name="connsiteY1504" fmla="*/ 152699 h 506956"/>
              <a:gd name="connsiteX1505" fmla="*/ 403756 w 506956"/>
              <a:gd name="connsiteY1505" fmla="*/ 162545 h 506956"/>
              <a:gd name="connsiteX1506" fmla="*/ 399595 w 506956"/>
              <a:gd name="connsiteY1506" fmla="*/ 162545 h 506956"/>
              <a:gd name="connsiteX1507" fmla="*/ 395379 w 506956"/>
              <a:gd name="connsiteY1507" fmla="*/ 155854 h 506956"/>
              <a:gd name="connsiteX1508" fmla="*/ 421179 w 506956"/>
              <a:gd name="connsiteY1508" fmla="*/ 155854 h 506956"/>
              <a:gd name="connsiteX1509" fmla="*/ 416963 w 506956"/>
              <a:gd name="connsiteY1509" fmla="*/ 162545 h 506956"/>
              <a:gd name="connsiteX1510" fmla="*/ 412801 w 506956"/>
              <a:gd name="connsiteY1510" fmla="*/ 162545 h 506956"/>
              <a:gd name="connsiteX1511" fmla="*/ 419112 w 506956"/>
              <a:gd name="connsiteY1511" fmla="*/ 152699 h 506956"/>
              <a:gd name="connsiteX1512" fmla="*/ 413209 w 506956"/>
              <a:gd name="connsiteY1512" fmla="*/ 143505 h 506956"/>
              <a:gd name="connsiteX1513" fmla="*/ 417371 w 506956"/>
              <a:gd name="connsiteY1513" fmla="*/ 143505 h 506956"/>
              <a:gd name="connsiteX1514" fmla="*/ 421179 w 506956"/>
              <a:gd name="connsiteY1514" fmla="*/ 149489 h 506956"/>
              <a:gd name="connsiteX1515" fmla="*/ 424987 w 506956"/>
              <a:gd name="connsiteY1515" fmla="*/ 143505 h 506956"/>
              <a:gd name="connsiteX1516" fmla="*/ 429149 w 506956"/>
              <a:gd name="connsiteY1516" fmla="*/ 143505 h 506956"/>
              <a:gd name="connsiteX1517" fmla="*/ 423246 w 506956"/>
              <a:gd name="connsiteY1517" fmla="*/ 152699 h 506956"/>
              <a:gd name="connsiteX1518" fmla="*/ 429557 w 506956"/>
              <a:gd name="connsiteY1518" fmla="*/ 162545 h 506956"/>
              <a:gd name="connsiteX1519" fmla="*/ 425395 w 506956"/>
              <a:gd name="connsiteY1519" fmla="*/ 162545 h 506956"/>
              <a:gd name="connsiteX1520" fmla="*/ 421179 w 506956"/>
              <a:gd name="connsiteY1520" fmla="*/ 155854 h 506956"/>
              <a:gd name="connsiteX1521" fmla="*/ 446979 w 506956"/>
              <a:gd name="connsiteY1521" fmla="*/ 155854 h 506956"/>
              <a:gd name="connsiteX1522" fmla="*/ 442763 w 506956"/>
              <a:gd name="connsiteY1522" fmla="*/ 162545 h 506956"/>
              <a:gd name="connsiteX1523" fmla="*/ 438601 w 506956"/>
              <a:gd name="connsiteY1523" fmla="*/ 162545 h 506956"/>
              <a:gd name="connsiteX1524" fmla="*/ 444912 w 506956"/>
              <a:gd name="connsiteY1524" fmla="*/ 152699 h 506956"/>
              <a:gd name="connsiteX1525" fmla="*/ 439009 w 506956"/>
              <a:gd name="connsiteY1525" fmla="*/ 143505 h 506956"/>
              <a:gd name="connsiteX1526" fmla="*/ 443171 w 506956"/>
              <a:gd name="connsiteY1526" fmla="*/ 143505 h 506956"/>
              <a:gd name="connsiteX1527" fmla="*/ 446979 w 506956"/>
              <a:gd name="connsiteY1527" fmla="*/ 149489 h 506956"/>
              <a:gd name="connsiteX1528" fmla="*/ 450787 w 506956"/>
              <a:gd name="connsiteY1528" fmla="*/ 143505 h 506956"/>
              <a:gd name="connsiteX1529" fmla="*/ 454949 w 506956"/>
              <a:gd name="connsiteY1529" fmla="*/ 143505 h 506956"/>
              <a:gd name="connsiteX1530" fmla="*/ 449046 w 506956"/>
              <a:gd name="connsiteY1530" fmla="*/ 152699 h 506956"/>
              <a:gd name="connsiteX1531" fmla="*/ 455357 w 506956"/>
              <a:gd name="connsiteY1531" fmla="*/ 162545 h 506956"/>
              <a:gd name="connsiteX1532" fmla="*/ 451195 w 506956"/>
              <a:gd name="connsiteY1532" fmla="*/ 162545 h 506956"/>
              <a:gd name="connsiteX1533" fmla="*/ 446979 w 506956"/>
              <a:gd name="connsiteY1533" fmla="*/ 155854 h 506956"/>
              <a:gd name="connsiteX1534" fmla="*/ 472779 w 506956"/>
              <a:gd name="connsiteY1534" fmla="*/ 155854 h 506956"/>
              <a:gd name="connsiteX1535" fmla="*/ 468563 w 506956"/>
              <a:gd name="connsiteY1535" fmla="*/ 162545 h 506956"/>
              <a:gd name="connsiteX1536" fmla="*/ 464401 w 506956"/>
              <a:gd name="connsiteY1536" fmla="*/ 162545 h 506956"/>
              <a:gd name="connsiteX1537" fmla="*/ 470712 w 506956"/>
              <a:gd name="connsiteY1537" fmla="*/ 152699 h 506956"/>
              <a:gd name="connsiteX1538" fmla="*/ 464809 w 506956"/>
              <a:gd name="connsiteY1538" fmla="*/ 143505 h 506956"/>
              <a:gd name="connsiteX1539" fmla="*/ 468971 w 506956"/>
              <a:gd name="connsiteY1539" fmla="*/ 143505 h 506956"/>
              <a:gd name="connsiteX1540" fmla="*/ 472779 w 506956"/>
              <a:gd name="connsiteY1540" fmla="*/ 149489 h 506956"/>
              <a:gd name="connsiteX1541" fmla="*/ 476587 w 506956"/>
              <a:gd name="connsiteY1541" fmla="*/ 143505 h 506956"/>
              <a:gd name="connsiteX1542" fmla="*/ 480749 w 506956"/>
              <a:gd name="connsiteY1542" fmla="*/ 143505 h 506956"/>
              <a:gd name="connsiteX1543" fmla="*/ 474846 w 506956"/>
              <a:gd name="connsiteY1543" fmla="*/ 152699 h 506956"/>
              <a:gd name="connsiteX1544" fmla="*/ 481157 w 506956"/>
              <a:gd name="connsiteY1544" fmla="*/ 162545 h 506956"/>
              <a:gd name="connsiteX1545" fmla="*/ 476995 w 506956"/>
              <a:gd name="connsiteY1545" fmla="*/ 162545 h 506956"/>
              <a:gd name="connsiteX1546" fmla="*/ 472779 w 506956"/>
              <a:gd name="connsiteY1546" fmla="*/ 155854 h 506956"/>
              <a:gd name="connsiteX1547" fmla="*/ 498579 w 506956"/>
              <a:gd name="connsiteY1547" fmla="*/ 155854 h 506956"/>
              <a:gd name="connsiteX1548" fmla="*/ 494363 w 506956"/>
              <a:gd name="connsiteY1548" fmla="*/ 162545 h 506956"/>
              <a:gd name="connsiteX1549" fmla="*/ 490201 w 506956"/>
              <a:gd name="connsiteY1549" fmla="*/ 162545 h 506956"/>
              <a:gd name="connsiteX1550" fmla="*/ 496512 w 506956"/>
              <a:gd name="connsiteY1550" fmla="*/ 152699 h 506956"/>
              <a:gd name="connsiteX1551" fmla="*/ 490609 w 506956"/>
              <a:gd name="connsiteY1551" fmla="*/ 143505 h 506956"/>
              <a:gd name="connsiteX1552" fmla="*/ 494771 w 506956"/>
              <a:gd name="connsiteY1552" fmla="*/ 143505 h 506956"/>
              <a:gd name="connsiteX1553" fmla="*/ 498579 w 506956"/>
              <a:gd name="connsiteY1553" fmla="*/ 149489 h 506956"/>
              <a:gd name="connsiteX1554" fmla="*/ 502387 w 506956"/>
              <a:gd name="connsiteY1554" fmla="*/ 143505 h 506956"/>
              <a:gd name="connsiteX1555" fmla="*/ 506549 w 506956"/>
              <a:gd name="connsiteY1555" fmla="*/ 143505 h 506956"/>
              <a:gd name="connsiteX1556" fmla="*/ 500646 w 506956"/>
              <a:gd name="connsiteY1556" fmla="*/ 152699 h 506956"/>
              <a:gd name="connsiteX1557" fmla="*/ 506957 w 506956"/>
              <a:gd name="connsiteY1557" fmla="*/ 162545 h 506956"/>
              <a:gd name="connsiteX1558" fmla="*/ 502795 w 506956"/>
              <a:gd name="connsiteY1558" fmla="*/ 162545 h 506956"/>
              <a:gd name="connsiteX1559" fmla="*/ 498579 w 506956"/>
              <a:gd name="connsiteY1559" fmla="*/ 155854 h 506956"/>
              <a:gd name="connsiteX1560" fmla="*/ 8378 w 506956"/>
              <a:gd name="connsiteY1560" fmla="*/ 184555 h 506956"/>
              <a:gd name="connsiteX1561" fmla="*/ 4162 w 506956"/>
              <a:gd name="connsiteY1561" fmla="*/ 191247 h 506956"/>
              <a:gd name="connsiteX1562" fmla="*/ 0 w 506956"/>
              <a:gd name="connsiteY1562" fmla="*/ 191247 h 506956"/>
              <a:gd name="connsiteX1563" fmla="*/ 6310 w 506956"/>
              <a:gd name="connsiteY1563" fmla="*/ 181400 h 506956"/>
              <a:gd name="connsiteX1564" fmla="*/ 408 w 506956"/>
              <a:gd name="connsiteY1564" fmla="*/ 172206 h 506956"/>
              <a:gd name="connsiteX1565" fmla="*/ 4570 w 506956"/>
              <a:gd name="connsiteY1565" fmla="*/ 172206 h 506956"/>
              <a:gd name="connsiteX1566" fmla="*/ 8378 w 506956"/>
              <a:gd name="connsiteY1566" fmla="*/ 178190 h 506956"/>
              <a:gd name="connsiteX1567" fmla="*/ 12186 w 506956"/>
              <a:gd name="connsiteY1567" fmla="*/ 172206 h 506956"/>
              <a:gd name="connsiteX1568" fmla="*/ 16347 w 506956"/>
              <a:gd name="connsiteY1568" fmla="*/ 172206 h 506956"/>
              <a:gd name="connsiteX1569" fmla="*/ 10445 w 506956"/>
              <a:gd name="connsiteY1569" fmla="*/ 181400 h 506956"/>
              <a:gd name="connsiteX1570" fmla="*/ 16755 w 506956"/>
              <a:gd name="connsiteY1570" fmla="*/ 191247 h 506956"/>
              <a:gd name="connsiteX1571" fmla="*/ 12594 w 506956"/>
              <a:gd name="connsiteY1571" fmla="*/ 191247 h 506956"/>
              <a:gd name="connsiteX1572" fmla="*/ 8378 w 506956"/>
              <a:gd name="connsiteY1572" fmla="*/ 184555 h 506956"/>
              <a:gd name="connsiteX1573" fmla="*/ 34178 w 506956"/>
              <a:gd name="connsiteY1573" fmla="*/ 184555 h 506956"/>
              <a:gd name="connsiteX1574" fmla="*/ 29962 w 506956"/>
              <a:gd name="connsiteY1574" fmla="*/ 191247 h 506956"/>
              <a:gd name="connsiteX1575" fmla="*/ 25800 w 506956"/>
              <a:gd name="connsiteY1575" fmla="*/ 191247 h 506956"/>
              <a:gd name="connsiteX1576" fmla="*/ 32110 w 506956"/>
              <a:gd name="connsiteY1576" fmla="*/ 181400 h 506956"/>
              <a:gd name="connsiteX1577" fmla="*/ 26208 w 506956"/>
              <a:gd name="connsiteY1577" fmla="*/ 172206 h 506956"/>
              <a:gd name="connsiteX1578" fmla="*/ 30370 w 506956"/>
              <a:gd name="connsiteY1578" fmla="*/ 172206 h 506956"/>
              <a:gd name="connsiteX1579" fmla="*/ 34178 w 506956"/>
              <a:gd name="connsiteY1579" fmla="*/ 178190 h 506956"/>
              <a:gd name="connsiteX1580" fmla="*/ 37986 w 506956"/>
              <a:gd name="connsiteY1580" fmla="*/ 172206 h 506956"/>
              <a:gd name="connsiteX1581" fmla="*/ 42147 w 506956"/>
              <a:gd name="connsiteY1581" fmla="*/ 172206 h 506956"/>
              <a:gd name="connsiteX1582" fmla="*/ 36245 w 506956"/>
              <a:gd name="connsiteY1582" fmla="*/ 181400 h 506956"/>
              <a:gd name="connsiteX1583" fmla="*/ 42555 w 506956"/>
              <a:gd name="connsiteY1583" fmla="*/ 191247 h 506956"/>
              <a:gd name="connsiteX1584" fmla="*/ 38394 w 506956"/>
              <a:gd name="connsiteY1584" fmla="*/ 191247 h 506956"/>
              <a:gd name="connsiteX1585" fmla="*/ 34178 w 506956"/>
              <a:gd name="connsiteY1585" fmla="*/ 184555 h 506956"/>
              <a:gd name="connsiteX1586" fmla="*/ 59978 w 506956"/>
              <a:gd name="connsiteY1586" fmla="*/ 184555 h 506956"/>
              <a:gd name="connsiteX1587" fmla="*/ 55762 w 506956"/>
              <a:gd name="connsiteY1587" fmla="*/ 191247 h 506956"/>
              <a:gd name="connsiteX1588" fmla="*/ 51600 w 506956"/>
              <a:gd name="connsiteY1588" fmla="*/ 191247 h 506956"/>
              <a:gd name="connsiteX1589" fmla="*/ 57911 w 506956"/>
              <a:gd name="connsiteY1589" fmla="*/ 181400 h 506956"/>
              <a:gd name="connsiteX1590" fmla="*/ 52008 w 506956"/>
              <a:gd name="connsiteY1590" fmla="*/ 172206 h 506956"/>
              <a:gd name="connsiteX1591" fmla="*/ 56170 w 506956"/>
              <a:gd name="connsiteY1591" fmla="*/ 172206 h 506956"/>
              <a:gd name="connsiteX1592" fmla="*/ 59978 w 506956"/>
              <a:gd name="connsiteY1592" fmla="*/ 178190 h 506956"/>
              <a:gd name="connsiteX1593" fmla="*/ 63786 w 506956"/>
              <a:gd name="connsiteY1593" fmla="*/ 172206 h 506956"/>
              <a:gd name="connsiteX1594" fmla="*/ 67948 w 506956"/>
              <a:gd name="connsiteY1594" fmla="*/ 172206 h 506956"/>
              <a:gd name="connsiteX1595" fmla="*/ 62045 w 506956"/>
              <a:gd name="connsiteY1595" fmla="*/ 181400 h 506956"/>
              <a:gd name="connsiteX1596" fmla="*/ 68356 w 506956"/>
              <a:gd name="connsiteY1596" fmla="*/ 191247 h 506956"/>
              <a:gd name="connsiteX1597" fmla="*/ 64194 w 506956"/>
              <a:gd name="connsiteY1597" fmla="*/ 191247 h 506956"/>
              <a:gd name="connsiteX1598" fmla="*/ 59978 w 506956"/>
              <a:gd name="connsiteY1598" fmla="*/ 184555 h 506956"/>
              <a:gd name="connsiteX1599" fmla="*/ 85778 w 506956"/>
              <a:gd name="connsiteY1599" fmla="*/ 184555 h 506956"/>
              <a:gd name="connsiteX1600" fmla="*/ 81562 w 506956"/>
              <a:gd name="connsiteY1600" fmla="*/ 191247 h 506956"/>
              <a:gd name="connsiteX1601" fmla="*/ 77400 w 506956"/>
              <a:gd name="connsiteY1601" fmla="*/ 191247 h 506956"/>
              <a:gd name="connsiteX1602" fmla="*/ 83711 w 506956"/>
              <a:gd name="connsiteY1602" fmla="*/ 181400 h 506956"/>
              <a:gd name="connsiteX1603" fmla="*/ 77808 w 506956"/>
              <a:gd name="connsiteY1603" fmla="*/ 172206 h 506956"/>
              <a:gd name="connsiteX1604" fmla="*/ 81970 w 506956"/>
              <a:gd name="connsiteY1604" fmla="*/ 172206 h 506956"/>
              <a:gd name="connsiteX1605" fmla="*/ 85778 w 506956"/>
              <a:gd name="connsiteY1605" fmla="*/ 178190 h 506956"/>
              <a:gd name="connsiteX1606" fmla="*/ 89586 w 506956"/>
              <a:gd name="connsiteY1606" fmla="*/ 172206 h 506956"/>
              <a:gd name="connsiteX1607" fmla="*/ 93748 w 506956"/>
              <a:gd name="connsiteY1607" fmla="*/ 172206 h 506956"/>
              <a:gd name="connsiteX1608" fmla="*/ 87845 w 506956"/>
              <a:gd name="connsiteY1608" fmla="*/ 181400 h 506956"/>
              <a:gd name="connsiteX1609" fmla="*/ 94156 w 506956"/>
              <a:gd name="connsiteY1609" fmla="*/ 191247 h 506956"/>
              <a:gd name="connsiteX1610" fmla="*/ 89994 w 506956"/>
              <a:gd name="connsiteY1610" fmla="*/ 191247 h 506956"/>
              <a:gd name="connsiteX1611" fmla="*/ 85778 w 506956"/>
              <a:gd name="connsiteY1611" fmla="*/ 184555 h 506956"/>
              <a:gd name="connsiteX1612" fmla="*/ 111578 w 506956"/>
              <a:gd name="connsiteY1612" fmla="*/ 184555 h 506956"/>
              <a:gd name="connsiteX1613" fmla="*/ 107362 w 506956"/>
              <a:gd name="connsiteY1613" fmla="*/ 191247 h 506956"/>
              <a:gd name="connsiteX1614" fmla="*/ 103200 w 506956"/>
              <a:gd name="connsiteY1614" fmla="*/ 191247 h 506956"/>
              <a:gd name="connsiteX1615" fmla="*/ 109511 w 506956"/>
              <a:gd name="connsiteY1615" fmla="*/ 181400 h 506956"/>
              <a:gd name="connsiteX1616" fmla="*/ 103608 w 506956"/>
              <a:gd name="connsiteY1616" fmla="*/ 172206 h 506956"/>
              <a:gd name="connsiteX1617" fmla="*/ 107770 w 506956"/>
              <a:gd name="connsiteY1617" fmla="*/ 172206 h 506956"/>
              <a:gd name="connsiteX1618" fmla="*/ 111578 w 506956"/>
              <a:gd name="connsiteY1618" fmla="*/ 178190 h 506956"/>
              <a:gd name="connsiteX1619" fmla="*/ 115386 w 506956"/>
              <a:gd name="connsiteY1619" fmla="*/ 172206 h 506956"/>
              <a:gd name="connsiteX1620" fmla="*/ 119548 w 506956"/>
              <a:gd name="connsiteY1620" fmla="*/ 172206 h 506956"/>
              <a:gd name="connsiteX1621" fmla="*/ 113645 w 506956"/>
              <a:gd name="connsiteY1621" fmla="*/ 181400 h 506956"/>
              <a:gd name="connsiteX1622" fmla="*/ 119956 w 506956"/>
              <a:gd name="connsiteY1622" fmla="*/ 191247 h 506956"/>
              <a:gd name="connsiteX1623" fmla="*/ 115794 w 506956"/>
              <a:gd name="connsiteY1623" fmla="*/ 191247 h 506956"/>
              <a:gd name="connsiteX1624" fmla="*/ 111578 w 506956"/>
              <a:gd name="connsiteY1624" fmla="*/ 184555 h 506956"/>
              <a:gd name="connsiteX1625" fmla="*/ 137378 w 506956"/>
              <a:gd name="connsiteY1625" fmla="*/ 184555 h 506956"/>
              <a:gd name="connsiteX1626" fmla="*/ 133162 w 506956"/>
              <a:gd name="connsiteY1626" fmla="*/ 191247 h 506956"/>
              <a:gd name="connsiteX1627" fmla="*/ 129000 w 506956"/>
              <a:gd name="connsiteY1627" fmla="*/ 191247 h 506956"/>
              <a:gd name="connsiteX1628" fmla="*/ 135311 w 506956"/>
              <a:gd name="connsiteY1628" fmla="*/ 181400 h 506956"/>
              <a:gd name="connsiteX1629" fmla="*/ 129408 w 506956"/>
              <a:gd name="connsiteY1629" fmla="*/ 172206 h 506956"/>
              <a:gd name="connsiteX1630" fmla="*/ 133570 w 506956"/>
              <a:gd name="connsiteY1630" fmla="*/ 172206 h 506956"/>
              <a:gd name="connsiteX1631" fmla="*/ 137378 w 506956"/>
              <a:gd name="connsiteY1631" fmla="*/ 178190 h 506956"/>
              <a:gd name="connsiteX1632" fmla="*/ 141186 w 506956"/>
              <a:gd name="connsiteY1632" fmla="*/ 172206 h 506956"/>
              <a:gd name="connsiteX1633" fmla="*/ 145348 w 506956"/>
              <a:gd name="connsiteY1633" fmla="*/ 172206 h 506956"/>
              <a:gd name="connsiteX1634" fmla="*/ 139445 w 506956"/>
              <a:gd name="connsiteY1634" fmla="*/ 181400 h 506956"/>
              <a:gd name="connsiteX1635" fmla="*/ 145756 w 506956"/>
              <a:gd name="connsiteY1635" fmla="*/ 191247 h 506956"/>
              <a:gd name="connsiteX1636" fmla="*/ 141594 w 506956"/>
              <a:gd name="connsiteY1636" fmla="*/ 191247 h 506956"/>
              <a:gd name="connsiteX1637" fmla="*/ 137378 w 506956"/>
              <a:gd name="connsiteY1637" fmla="*/ 184555 h 506956"/>
              <a:gd name="connsiteX1638" fmla="*/ 163178 w 506956"/>
              <a:gd name="connsiteY1638" fmla="*/ 184555 h 506956"/>
              <a:gd name="connsiteX1639" fmla="*/ 158962 w 506956"/>
              <a:gd name="connsiteY1639" fmla="*/ 191247 h 506956"/>
              <a:gd name="connsiteX1640" fmla="*/ 154800 w 506956"/>
              <a:gd name="connsiteY1640" fmla="*/ 191247 h 506956"/>
              <a:gd name="connsiteX1641" fmla="*/ 161111 w 506956"/>
              <a:gd name="connsiteY1641" fmla="*/ 181400 h 506956"/>
              <a:gd name="connsiteX1642" fmla="*/ 155208 w 506956"/>
              <a:gd name="connsiteY1642" fmla="*/ 172206 h 506956"/>
              <a:gd name="connsiteX1643" fmla="*/ 159370 w 506956"/>
              <a:gd name="connsiteY1643" fmla="*/ 172206 h 506956"/>
              <a:gd name="connsiteX1644" fmla="*/ 163178 w 506956"/>
              <a:gd name="connsiteY1644" fmla="*/ 178190 h 506956"/>
              <a:gd name="connsiteX1645" fmla="*/ 166986 w 506956"/>
              <a:gd name="connsiteY1645" fmla="*/ 172206 h 506956"/>
              <a:gd name="connsiteX1646" fmla="*/ 171148 w 506956"/>
              <a:gd name="connsiteY1646" fmla="*/ 172206 h 506956"/>
              <a:gd name="connsiteX1647" fmla="*/ 165245 w 506956"/>
              <a:gd name="connsiteY1647" fmla="*/ 181400 h 506956"/>
              <a:gd name="connsiteX1648" fmla="*/ 171556 w 506956"/>
              <a:gd name="connsiteY1648" fmla="*/ 191247 h 506956"/>
              <a:gd name="connsiteX1649" fmla="*/ 167394 w 506956"/>
              <a:gd name="connsiteY1649" fmla="*/ 191247 h 506956"/>
              <a:gd name="connsiteX1650" fmla="*/ 163178 w 506956"/>
              <a:gd name="connsiteY1650" fmla="*/ 184555 h 506956"/>
              <a:gd name="connsiteX1651" fmla="*/ 188978 w 506956"/>
              <a:gd name="connsiteY1651" fmla="*/ 184555 h 506956"/>
              <a:gd name="connsiteX1652" fmla="*/ 184762 w 506956"/>
              <a:gd name="connsiteY1652" fmla="*/ 191247 h 506956"/>
              <a:gd name="connsiteX1653" fmla="*/ 180601 w 506956"/>
              <a:gd name="connsiteY1653" fmla="*/ 191247 h 506956"/>
              <a:gd name="connsiteX1654" fmla="*/ 186911 w 506956"/>
              <a:gd name="connsiteY1654" fmla="*/ 181400 h 506956"/>
              <a:gd name="connsiteX1655" fmla="*/ 181009 w 506956"/>
              <a:gd name="connsiteY1655" fmla="*/ 172206 h 506956"/>
              <a:gd name="connsiteX1656" fmla="*/ 185170 w 506956"/>
              <a:gd name="connsiteY1656" fmla="*/ 172206 h 506956"/>
              <a:gd name="connsiteX1657" fmla="*/ 188978 w 506956"/>
              <a:gd name="connsiteY1657" fmla="*/ 178190 h 506956"/>
              <a:gd name="connsiteX1658" fmla="*/ 192786 w 506956"/>
              <a:gd name="connsiteY1658" fmla="*/ 172206 h 506956"/>
              <a:gd name="connsiteX1659" fmla="*/ 196948 w 506956"/>
              <a:gd name="connsiteY1659" fmla="*/ 172206 h 506956"/>
              <a:gd name="connsiteX1660" fmla="*/ 191045 w 506956"/>
              <a:gd name="connsiteY1660" fmla="*/ 181400 h 506956"/>
              <a:gd name="connsiteX1661" fmla="*/ 197356 w 506956"/>
              <a:gd name="connsiteY1661" fmla="*/ 191247 h 506956"/>
              <a:gd name="connsiteX1662" fmla="*/ 193194 w 506956"/>
              <a:gd name="connsiteY1662" fmla="*/ 191247 h 506956"/>
              <a:gd name="connsiteX1663" fmla="*/ 188978 w 506956"/>
              <a:gd name="connsiteY1663" fmla="*/ 184555 h 506956"/>
              <a:gd name="connsiteX1664" fmla="*/ 214778 w 506956"/>
              <a:gd name="connsiteY1664" fmla="*/ 184555 h 506956"/>
              <a:gd name="connsiteX1665" fmla="*/ 210562 w 506956"/>
              <a:gd name="connsiteY1665" fmla="*/ 191247 h 506956"/>
              <a:gd name="connsiteX1666" fmla="*/ 206401 w 506956"/>
              <a:gd name="connsiteY1666" fmla="*/ 191247 h 506956"/>
              <a:gd name="connsiteX1667" fmla="*/ 212711 w 506956"/>
              <a:gd name="connsiteY1667" fmla="*/ 181400 h 506956"/>
              <a:gd name="connsiteX1668" fmla="*/ 206809 w 506956"/>
              <a:gd name="connsiteY1668" fmla="*/ 172206 h 506956"/>
              <a:gd name="connsiteX1669" fmla="*/ 210970 w 506956"/>
              <a:gd name="connsiteY1669" fmla="*/ 172206 h 506956"/>
              <a:gd name="connsiteX1670" fmla="*/ 214778 w 506956"/>
              <a:gd name="connsiteY1670" fmla="*/ 178190 h 506956"/>
              <a:gd name="connsiteX1671" fmla="*/ 218586 w 506956"/>
              <a:gd name="connsiteY1671" fmla="*/ 172206 h 506956"/>
              <a:gd name="connsiteX1672" fmla="*/ 222748 w 506956"/>
              <a:gd name="connsiteY1672" fmla="*/ 172206 h 506956"/>
              <a:gd name="connsiteX1673" fmla="*/ 216846 w 506956"/>
              <a:gd name="connsiteY1673" fmla="*/ 181400 h 506956"/>
              <a:gd name="connsiteX1674" fmla="*/ 223156 w 506956"/>
              <a:gd name="connsiteY1674" fmla="*/ 191247 h 506956"/>
              <a:gd name="connsiteX1675" fmla="*/ 218994 w 506956"/>
              <a:gd name="connsiteY1675" fmla="*/ 191247 h 506956"/>
              <a:gd name="connsiteX1676" fmla="*/ 214778 w 506956"/>
              <a:gd name="connsiteY1676" fmla="*/ 184555 h 506956"/>
              <a:gd name="connsiteX1677" fmla="*/ 240578 w 506956"/>
              <a:gd name="connsiteY1677" fmla="*/ 184555 h 506956"/>
              <a:gd name="connsiteX1678" fmla="*/ 236362 w 506956"/>
              <a:gd name="connsiteY1678" fmla="*/ 191247 h 506956"/>
              <a:gd name="connsiteX1679" fmla="*/ 232201 w 506956"/>
              <a:gd name="connsiteY1679" fmla="*/ 191247 h 506956"/>
              <a:gd name="connsiteX1680" fmla="*/ 238511 w 506956"/>
              <a:gd name="connsiteY1680" fmla="*/ 181400 h 506956"/>
              <a:gd name="connsiteX1681" fmla="*/ 232609 w 506956"/>
              <a:gd name="connsiteY1681" fmla="*/ 172206 h 506956"/>
              <a:gd name="connsiteX1682" fmla="*/ 236770 w 506956"/>
              <a:gd name="connsiteY1682" fmla="*/ 172206 h 506956"/>
              <a:gd name="connsiteX1683" fmla="*/ 240578 w 506956"/>
              <a:gd name="connsiteY1683" fmla="*/ 178190 h 506956"/>
              <a:gd name="connsiteX1684" fmla="*/ 244386 w 506956"/>
              <a:gd name="connsiteY1684" fmla="*/ 172206 h 506956"/>
              <a:gd name="connsiteX1685" fmla="*/ 248548 w 506956"/>
              <a:gd name="connsiteY1685" fmla="*/ 172206 h 506956"/>
              <a:gd name="connsiteX1686" fmla="*/ 242646 w 506956"/>
              <a:gd name="connsiteY1686" fmla="*/ 181400 h 506956"/>
              <a:gd name="connsiteX1687" fmla="*/ 248956 w 506956"/>
              <a:gd name="connsiteY1687" fmla="*/ 191247 h 506956"/>
              <a:gd name="connsiteX1688" fmla="*/ 244794 w 506956"/>
              <a:gd name="connsiteY1688" fmla="*/ 191247 h 506956"/>
              <a:gd name="connsiteX1689" fmla="*/ 240578 w 506956"/>
              <a:gd name="connsiteY1689" fmla="*/ 184555 h 506956"/>
              <a:gd name="connsiteX1690" fmla="*/ 266378 w 506956"/>
              <a:gd name="connsiteY1690" fmla="*/ 184555 h 506956"/>
              <a:gd name="connsiteX1691" fmla="*/ 262162 w 506956"/>
              <a:gd name="connsiteY1691" fmla="*/ 191247 h 506956"/>
              <a:gd name="connsiteX1692" fmla="*/ 258001 w 506956"/>
              <a:gd name="connsiteY1692" fmla="*/ 191247 h 506956"/>
              <a:gd name="connsiteX1693" fmla="*/ 264311 w 506956"/>
              <a:gd name="connsiteY1693" fmla="*/ 181400 h 506956"/>
              <a:gd name="connsiteX1694" fmla="*/ 258409 w 506956"/>
              <a:gd name="connsiteY1694" fmla="*/ 172206 h 506956"/>
              <a:gd name="connsiteX1695" fmla="*/ 262570 w 506956"/>
              <a:gd name="connsiteY1695" fmla="*/ 172206 h 506956"/>
              <a:gd name="connsiteX1696" fmla="*/ 266378 w 506956"/>
              <a:gd name="connsiteY1696" fmla="*/ 178190 h 506956"/>
              <a:gd name="connsiteX1697" fmla="*/ 270187 w 506956"/>
              <a:gd name="connsiteY1697" fmla="*/ 172206 h 506956"/>
              <a:gd name="connsiteX1698" fmla="*/ 274348 w 506956"/>
              <a:gd name="connsiteY1698" fmla="*/ 172206 h 506956"/>
              <a:gd name="connsiteX1699" fmla="*/ 268446 w 506956"/>
              <a:gd name="connsiteY1699" fmla="*/ 181400 h 506956"/>
              <a:gd name="connsiteX1700" fmla="*/ 274756 w 506956"/>
              <a:gd name="connsiteY1700" fmla="*/ 191247 h 506956"/>
              <a:gd name="connsiteX1701" fmla="*/ 270595 w 506956"/>
              <a:gd name="connsiteY1701" fmla="*/ 191247 h 506956"/>
              <a:gd name="connsiteX1702" fmla="*/ 266378 w 506956"/>
              <a:gd name="connsiteY1702" fmla="*/ 184555 h 506956"/>
              <a:gd name="connsiteX1703" fmla="*/ 292179 w 506956"/>
              <a:gd name="connsiteY1703" fmla="*/ 184555 h 506956"/>
              <a:gd name="connsiteX1704" fmla="*/ 287962 w 506956"/>
              <a:gd name="connsiteY1704" fmla="*/ 191247 h 506956"/>
              <a:gd name="connsiteX1705" fmla="*/ 283801 w 506956"/>
              <a:gd name="connsiteY1705" fmla="*/ 191247 h 506956"/>
              <a:gd name="connsiteX1706" fmla="*/ 290111 w 506956"/>
              <a:gd name="connsiteY1706" fmla="*/ 181400 h 506956"/>
              <a:gd name="connsiteX1707" fmla="*/ 284209 w 506956"/>
              <a:gd name="connsiteY1707" fmla="*/ 172206 h 506956"/>
              <a:gd name="connsiteX1708" fmla="*/ 288370 w 506956"/>
              <a:gd name="connsiteY1708" fmla="*/ 172206 h 506956"/>
              <a:gd name="connsiteX1709" fmla="*/ 292179 w 506956"/>
              <a:gd name="connsiteY1709" fmla="*/ 178190 h 506956"/>
              <a:gd name="connsiteX1710" fmla="*/ 295987 w 506956"/>
              <a:gd name="connsiteY1710" fmla="*/ 172206 h 506956"/>
              <a:gd name="connsiteX1711" fmla="*/ 300148 w 506956"/>
              <a:gd name="connsiteY1711" fmla="*/ 172206 h 506956"/>
              <a:gd name="connsiteX1712" fmla="*/ 294246 w 506956"/>
              <a:gd name="connsiteY1712" fmla="*/ 181400 h 506956"/>
              <a:gd name="connsiteX1713" fmla="*/ 300556 w 506956"/>
              <a:gd name="connsiteY1713" fmla="*/ 191247 h 506956"/>
              <a:gd name="connsiteX1714" fmla="*/ 296395 w 506956"/>
              <a:gd name="connsiteY1714" fmla="*/ 191247 h 506956"/>
              <a:gd name="connsiteX1715" fmla="*/ 292179 w 506956"/>
              <a:gd name="connsiteY1715" fmla="*/ 184555 h 506956"/>
              <a:gd name="connsiteX1716" fmla="*/ 317979 w 506956"/>
              <a:gd name="connsiteY1716" fmla="*/ 184555 h 506956"/>
              <a:gd name="connsiteX1717" fmla="*/ 313762 w 506956"/>
              <a:gd name="connsiteY1717" fmla="*/ 191247 h 506956"/>
              <a:gd name="connsiteX1718" fmla="*/ 309601 w 506956"/>
              <a:gd name="connsiteY1718" fmla="*/ 191247 h 506956"/>
              <a:gd name="connsiteX1719" fmla="*/ 315911 w 506956"/>
              <a:gd name="connsiteY1719" fmla="*/ 181400 h 506956"/>
              <a:gd name="connsiteX1720" fmla="*/ 310009 w 506956"/>
              <a:gd name="connsiteY1720" fmla="*/ 172206 h 506956"/>
              <a:gd name="connsiteX1721" fmla="*/ 314170 w 506956"/>
              <a:gd name="connsiteY1721" fmla="*/ 172206 h 506956"/>
              <a:gd name="connsiteX1722" fmla="*/ 317979 w 506956"/>
              <a:gd name="connsiteY1722" fmla="*/ 178190 h 506956"/>
              <a:gd name="connsiteX1723" fmla="*/ 321787 w 506956"/>
              <a:gd name="connsiteY1723" fmla="*/ 172206 h 506956"/>
              <a:gd name="connsiteX1724" fmla="*/ 325948 w 506956"/>
              <a:gd name="connsiteY1724" fmla="*/ 172206 h 506956"/>
              <a:gd name="connsiteX1725" fmla="*/ 320046 w 506956"/>
              <a:gd name="connsiteY1725" fmla="*/ 181400 h 506956"/>
              <a:gd name="connsiteX1726" fmla="*/ 326356 w 506956"/>
              <a:gd name="connsiteY1726" fmla="*/ 191247 h 506956"/>
              <a:gd name="connsiteX1727" fmla="*/ 322195 w 506956"/>
              <a:gd name="connsiteY1727" fmla="*/ 191247 h 506956"/>
              <a:gd name="connsiteX1728" fmla="*/ 317979 w 506956"/>
              <a:gd name="connsiteY1728" fmla="*/ 184555 h 506956"/>
              <a:gd name="connsiteX1729" fmla="*/ 343779 w 506956"/>
              <a:gd name="connsiteY1729" fmla="*/ 184555 h 506956"/>
              <a:gd name="connsiteX1730" fmla="*/ 339563 w 506956"/>
              <a:gd name="connsiteY1730" fmla="*/ 191247 h 506956"/>
              <a:gd name="connsiteX1731" fmla="*/ 335401 w 506956"/>
              <a:gd name="connsiteY1731" fmla="*/ 191247 h 506956"/>
              <a:gd name="connsiteX1732" fmla="*/ 341711 w 506956"/>
              <a:gd name="connsiteY1732" fmla="*/ 181400 h 506956"/>
              <a:gd name="connsiteX1733" fmla="*/ 335809 w 506956"/>
              <a:gd name="connsiteY1733" fmla="*/ 172206 h 506956"/>
              <a:gd name="connsiteX1734" fmla="*/ 339971 w 506956"/>
              <a:gd name="connsiteY1734" fmla="*/ 172206 h 506956"/>
              <a:gd name="connsiteX1735" fmla="*/ 343779 w 506956"/>
              <a:gd name="connsiteY1735" fmla="*/ 178190 h 506956"/>
              <a:gd name="connsiteX1736" fmla="*/ 347587 w 506956"/>
              <a:gd name="connsiteY1736" fmla="*/ 172206 h 506956"/>
              <a:gd name="connsiteX1737" fmla="*/ 351748 w 506956"/>
              <a:gd name="connsiteY1737" fmla="*/ 172206 h 506956"/>
              <a:gd name="connsiteX1738" fmla="*/ 345846 w 506956"/>
              <a:gd name="connsiteY1738" fmla="*/ 181400 h 506956"/>
              <a:gd name="connsiteX1739" fmla="*/ 352156 w 506956"/>
              <a:gd name="connsiteY1739" fmla="*/ 191247 h 506956"/>
              <a:gd name="connsiteX1740" fmla="*/ 347995 w 506956"/>
              <a:gd name="connsiteY1740" fmla="*/ 191247 h 506956"/>
              <a:gd name="connsiteX1741" fmla="*/ 343779 w 506956"/>
              <a:gd name="connsiteY1741" fmla="*/ 184555 h 506956"/>
              <a:gd name="connsiteX1742" fmla="*/ 369579 w 506956"/>
              <a:gd name="connsiteY1742" fmla="*/ 184555 h 506956"/>
              <a:gd name="connsiteX1743" fmla="*/ 365363 w 506956"/>
              <a:gd name="connsiteY1743" fmla="*/ 191247 h 506956"/>
              <a:gd name="connsiteX1744" fmla="*/ 361201 w 506956"/>
              <a:gd name="connsiteY1744" fmla="*/ 191247 h 506956"/>
              <a:gd name="connsiteX1745" fmla="*/ 367511 w 506956"/>
              <a:gd name="connsiteY1745" fmla="*/ 181400 h 506956"/>
              <a:gd name="connsiteX1746" fmla="*/ 361609 w 506956"/>
              <a:gd name="connsiteY1746" fmla="*/ 172206 h 506956"/>
              <a:gd name="connsiteX1747" fmla="*/ 365771 w 506956"/>
              <a:gd name="connsiteY1747" fmla="*/ 172206 h 506956"/>
              <a:gd name="connsiteX1748" fmla="*/ 369579 w 506956"/>
              <a:gd name="connsiteY1748" fmla="*/ 178190 h 506956"/>
              <a:gd name="connsiteX1749" fmla="*/ 373387 w 506956"/>
              <a:gd name="connsiteY1749" fmla="*/ 172206 h 506956"/>
              <a:gd name="connsiteX1750" fmla="*/ 377548 w 506956"/>
              <a:gd name="connsiteY1750" fmla="*/ 172206 h 506956"/>
              <a:gd name="connsiteX1751" fmla="*/ 371646 w 506956"/>
              <a:gd name="connsiteY1751" fmla="*/ 181400 h 506956"/>
              <a:gd name="connsiteX1752" fmla="*/ 377956 w 506956"/>
              <a:gd name="connsiteY1752" fmla="*/ 191247 h 506956"/>
              <a:gd name="connsiteX1753" fmla="*/ 373795 w 506956"/>
              <a:gd name="connsiteY1753" fmla="*/ 191247 h 506956"/>
              <a:gd name="connsiteX1754" fmla="*/ 369579 w 506956"/>
              <a:gd name="connsiteY1754" fmla="*/ 184555 h 506956"/>
              <a:gd name="connsiteX1755" fmla="*/ 395379 w 506956"/>
              <a:gd name="connsiteY1755" fmla="*/ 184555 h 506956"/>
              <a:gd name="connsiteX1756" fmla="*/ 391163 w 506956"/>
              <a:gd name="connsiteY1756" fmla="*/ 191247 h 506956"/>
              <a:gd name="connsiteX1757" fmla="*/ 387001 w 506956"/>
              <a:gd name="connsiteY1757" fmla="*/ 191247 h 506956"/>
              <a:gd name="connsiteX1758" fmla="*/ 393312 w 506956"/>
              <a:gd name="connsiteY1758" fmla="*/ 181400 h 506956"/>
              <a:gd name="connsiteX1759" fmla="*/ 387409 w 506956"/>
              <a:gd name="connsiteY1759" fmla="*/ 172206 h 506956"/>
              <a:gd name="connsiteX1760" fmla="*/ 391571 w 506956"/>
              <a:gd name="connsiteY1760" fmla="*/ 172206 h 506956"/>
              <a:gd name="connsiteX1761" fmla="*/ 395379 w 506956"/>
              <a:gd name="connsiteY1761" fmla="*/ 178190 h 506956"/>
              <a:gd name="connsiteX1762" fmla="*/ 399187 w 506956"/>
              <a:gd name="connsiteY1762" fmla="*/ 172206 h 506956"/>
              <a:gd name="connsiteX1763" fmla="*/ 403348 w 506956"/>
              <a:gd name="connsiteY1763" fmla="*/ 172206 h 506956"/>
              <a:gd name="connsiteX1764" fmla="*/ 397446 w 506956"/>
              <a:gd name="connsiteY1764" fmla="*/ 181400 h 506956"/>
              <a:gd name="connsiteX1765" fmla="*/ 403756 w 506956"/>
              <a:gd name="connsiteY1765" fmla="*/ 191247 h 506956"/>
              <a:gd name="connsiteX1766" fmla="*/ 399595 w 506956"/>
              <a:gd name="connsiteY1766" fmla="*/ 191247 h 506956"/>
              <a:gd name="connsiteX1767" fmla="*/ 395379 w 506956"/>
              <a:gd name="connsiteY1767" fmla="*/ 184555 h 506956"/>
              <a:gd name="connsiteX1768" fmla="*/ 421179 w 506956"/>
              <a:gd name="connsiteY1768" fmla="*/ 184555 h 506956"/>
              <a:gd name="connsiteX1769" fmla="*/ 416963 w 506956"/>
              <a:gd name="connsiteY1769" fmla="*/ 191247 h 506956"/>
              <a:gd name="connsiteX1770" fmla="*/ 412801 w 506956"/>
              <a:gd name="connsiteY1770" fmla="*/ 191247 h 506956"/>
              <a:gd name="connsiteX1771" fmla="*/ 419112 w 506956"/>
              <a:gd name="connsiteY1771" fmla="*/ 181400 h 506956"/>
              <a:gd name="connsiteX1772" fmla="*/ 413209 w 506956"/>
              <a:gd name="connsiteY1772" fmla="*/ 172206 h 506956"/>
              <a:gd name="connsiteX1773" fmla="*/ 417371 w 506956"/>
              <a:gd name="connsiteY1773" fmla="*/ 172206 h 506956"/>
              <a:gd name="connsiteX1774" fmla="*/ 421179 w 506956"/>
              <a:gd name="connsiteY1774" fmla="*/ 178190 h 506956"/>
              <a:gd name="connsiteX1775" fmla="*/ 424987 w 506956"/>
              <a:gd name="connsiteY1775" fmla="*/ 172206 h 506956"/>
              <a:gd name="connsiteX1776" fmla="*/ 429149 w 506956"/>
              <a:gd name="connsiteY1776" fmla="*/ 172206 h 506956"/>
              <a:gd name="connsiteX1777" fmla="*/ 423246 w 506956"/>
              <a:gd name="connsiteY1777" fmla="*/ 181400 h 506956"/>
              <a:gd name="connsiteX1778" fmla="*/ 429557 w 506956"/>
              <a:gd name="connsiteY1778" fmla="*/ 191247 h 506956"/>
              <a:gd name="connsiteX1779" fmla="*/ 425395 w 506956"/>
              <a:gd name="connsiteY1779" fmla="*/ 191247 h 506956"/>
              <a:gd name="connsiteX1780" fmla="*/ 421179 w 506956"/>
              <a:gd name="connsiteY1780" fmla="*/ 184555 h 506956"/>
              <a:gd name="connsiteX1781" fmla="*/ 446979 w 506956"/>
              <a:gd name="connsiteY1781" fmla="*/ 184555 h 506956"/>
              <a:gd name="connsiteX1782" fmla="*/ 442763 w 506956"/>
              <a:gd name="connsiteY1782" fmla="*/ 191247 h 506956"/>
              <a:gd name="connsiteX1783" fmla="*/ 438601 w 506956"/>
              <a:gd name="connsiteY1783" fmla="*/ 191247 h 506956"/>
              <a:gd name="connsiteX1784" fmla="*/ 444912 w 506956"/>
              <a:gd name="connsiteY1784" fmla="*/ 181400 h 506956"/>
              <a:gd name="connsiteX1785" fmla="*/ 439009 w 506956"/>
              <a:gd name="connsiteY1785" fmla="*/ 172206 h 506956"/>
              <a:gd name="connsiteX1786" fmla="*/ 443171 w 506956"/>
              <a:gd name="connsiteY1786" fmla="*/ 172206 h 506956"/>
              <a:gd name="connsiteX1787" fmla="*/ 446979 w 506956"/>
              <a:gd name="connsiteY1787" fmla="*/ 178190 h 506956"/>
              <a:gd name="connsiteX1788" fmla="*/ 450787 w 506956"/>
              <a:gd name="connsiteY1788" fmla="*/ 172206 h 506956"/>
              <a:gd name="connsiteX1789" fmla="*/ 454949 w 506956"/>
              <a:gd name="connsiteY1789" fmla="*/ 172206 h 506956"/>
              <a:gd name="connsiteX1790" fmla="*/ 449046 w 506956"/>
              <a:gd name="connsiteY1790" fmla="*/ 181400 h 506956"/>
              <a:gd name="connsiteX1791" fmla="*/ 455357 w 506956"/>
              <a:gd name="connsiteY1791" fmla="*/ 191247 h 506956"/>
              <a:gd name="connsiteX1792" fmla="*/ 451195 w 506956"/>
              <a:gd name="connsiteY1792" fmla="*/ 191247 h 506956"/>
              <a:gd name="connsiteX1793" fmla="*/ 446979 w 506956"/>
              <a:gd name="connsiteY1793" fmla="*/ 184555 h 506956"/>
              <a:gd name="connsiteX1794" fmla="*/ 472779 w 506956"/>
              <a:gd name="connsiteY1794" fmla="*/ 184555 h 506956"/>
              <a:gd name="connsiteX1795" fmla="*/ 468563 w 506956"/>
              <a:gd name="connsiteY1795" fmla="*/ 191247 h 506956"/>
              <a:gd name="connsiteX1796" fmla="*/ 464401 w 506956"/>
              <a:gd name="connsiteY1796" fmla="*/ 191247 h 506956"/>
              <a:gd name="connsiteX1797" fmla="*/ 470712 w 506956"/>
              <a:gd name="connsiteY1797" fmla="*/ 181400 h 506956"/>
              <a:gd name="connsiteX1798" fmla="*/ 464809 w 506956"/>
              <a:gd name="connsiteY1798" fmla="*/ 172206 h 506956"/>
              <a:gd name="connsiteX1799" fmla="*/ 468971 w 506956"/>
              <a:gd name="connsiteY1799" fmla="*/ 172206 h 506956"/>
              <a:gd name="connsiteX1800" fmla="*/ 472779 w 506956"/>
              <a:gd name="connsiteY1800" fmla="*/ 178190 h 506956"/>
              <a:gd name="connsiteX1801" fmla="*/ 476587 w 506956"/>
              <a:gd name="connsiteY1801" fmla="*/ 172206 h 506956"/>
              <a:gd name="connsiteX1802" fmla="*/ 480749 w 506956"/>
              <a:gd name="connsiteY1802" fmla="*/ 172206 h 506956"/>
              <a:gd name="connsiteX1803" fmla="*/ 474846 w 506956"/>
              <a:gd name="connsiteY1803" fmla="*/ 181400 h 506956"/>
              <a:gd name="connsiteX1804" fmla="*/ 481157 w 506956"/>
              <a:gd name="connsiteY1804" fmla="*/ 191247 h 506956"/>
              <a:gd name="connsiteX1805" fmla="*/ 476995 w 506956"/>
              <a:gd name="connsiteY1805" fmla="*/ 191247 h 506956"/>
              <a:gd name="connsiteX1806" fmla="*/ 472779 w 506956"/>
              <a:gd name="connsiteY1806" fmla="*/ 184555 h 506956"/>
              <a:gd name="connsiteX1807" fmla="*/ 498579 w 506956"/>
              <a:gd name="connsiteY1807" fmla="*/ 184555 h 506956"/>
              <a:gd name="connsiteX1808" fmla="*/ 494363 w 506956"/>
              <a:gd name="connsiteY1808" fmla="*/ 191247 h 506956"/>
              <a:gd name="connsiteX1809" fmla="*/ 490201 w 506956"/>
              <a:gd name="connsiteY1809" fmla="*/ 191247 h 506956"/>
              <a:gd name="connsiteX1810" fmla="*/ 496512 w 506956"/>
              <a:gd name="connsiteY1810" fmla="*/ 181400 h 506956"/>
              <a:gd name="connsiteX1811" fmla="*/ 490609 w 506956"/>
              <a:gd name="connsiteY1811" fmla="*/ 172206 h 506956"/>
              <a:gd name="connsiteX1812" fmla="*/ 494771 w 506956"/>
              <a:gd name="connsiteY1812" fmla="*/ 172206 h 506956"/>
              <a:gd name="connsiteX1813" fmla="*/ 498579 w 506956"/>
              <a:gd name="connsiteY1813" fmla="*/ 178190 h 506956"/>
              <a:gd name="connsiteX1814" fmla="*/ 502387 w 506956"/>
              <a:gd name="connsiteY1814" fmla="*/ 172206 h 506956"/>
              <a:gd name="connsiteX1815" fmla="*/ 506549 w 506956"/>
              <a:gd name="connsiteY1815" fmla="*/ 172206 h 506956"/>
              <a:gd name="connsiteX1816" fmla="*/ 500646 w 506956"/>
              <a:gd name="connsiteY1816" fmla="*/ 181400 h 506956"/>
              <a:gd name="connsiteX1817" fmla="*/ 506957 w 506956"/>
              <a:gd name="connsiteY1817" fmla="*/ 191247 h 506956"/>
              <a:gd name="connsiteX1818" fmla="*/ 502795 w 506956"/>
              <a:gd name="connsiteY1818" fmla="*/ 191247 h 506956"/>
              <a:gd name="connsiteX1819" fmla="*/ 498579 w 506956"/>
              <a:gd name="connsiteY1819" fmla="*/ 184555 h 506956"/>
              <a:gd name="connsiteX1820" fmla="*/ 8378 w 506956"/>
              <a:gd name="connsiteY1820" fmla="*/ 213256 h 506956"/>
              <a:gd name="connsiteX1821" fmla="*/ 4162 w 506956"/>
              <a:gd name="connsiteY1821" fmla="*/ 219947 h 506956"/>
              <a:gd name="connsiteX1822" fmla="*/ 0 w 506956"/>
              <a:gd name="connsiteY1822" fmla="*/ 219947 h 506956"/>
              <a:gd name="connsiteX1823" fmla="*/ 6310 w 506956"/>
              <a:gd name="connsiteY1823" fmla="*/ 210100 h 506956"/>
              <a:gd name="connsiteX1824" fmla="*/ 408 w 506956"/>
              <a:gd name="connsiteY1824" fmla="*/ 200907 h 506956"/>
              <a:gd name="connsiteX1825" fmla="*/ 4570 w 506956"/>
              <a:gd name="connsiteY1825" fmla="*/ 200907 h 506956"/>
              <a:gd name="connsiteX1826" fmla="*/ 8378 w 506956"/>
              <a:gd name="connsiteY1826" fmla="*/ 206891 h 506956"/>
              <a:gd name="connsiteX1827" fmla="*/ 12186 w 506956"/>
              <a:gd name="connsiteY1827" fmla="*/ 200907 h 506956"/>
              <a:gd name="connsiteX1828" fmla="*/ 16347 w 506956"/>
              <a:gd name="connsiteY1828" fmla="*/ 200907 h 506956"/>
              <a:gd name="connsiteX1829" fmla="*/ 10445 w 506956"/>
              <a:gd name="connsiteY1829" fmla="*/ 210100 h 506956"/>
              <a:gd name="connsiteX1830" fmla="*/ 16755 w 506956"/>
              <a:gd name="connsiteY1830" fmla="*/ 219947 h 506956"/>
              <a:gd name="connsiteX1831" fmla="*/ 12594 w 506956"/>
              <a:gd name="connsiteY1831" fmla="*/ 219947 h 506956"/>
              <a:gd name="connsiteX1832" fmla="*/ 8378 w 506956"/>
              <a:gd name="connsiteY1832" fmla="*/ 213256 h 506956"/>
              <a:gd name="connsiteX1833" fmla="*/ 34178 w 506956"/>
              <a:gd name="connsiteY1833" fmla="*/ 213256 h 506956"/>
              <a:gd name="connsiteX1834" fmla="*/ 29962 w 506956"/>
              <a:gd name="connsiteY1834" fmla="*/ 219947 h 506956"/>
              <a:gd name="connsiteX1835" fmla="*/ 25800 w 506956"/>
              <a:gd name="connsiteY1835" fmla="*/ 219947 h 506956"/>
              <a:gd name="connsiteX1836" fmla="*/ 32110 w 506956"/>
              <a:gd name="connsiteY1836" fmla="*/ 210100 h 506956"/>
              <a:gd name="connsiteX1837" fmla="*/ 26208 w 506956"/>
              <a:gd name="connsiteY1837" fmla="*/ 200907 h 506956"/>
              <a:gd name="connsiteX1838" fmla="*/ 30370 w 506956"/>
              <a:gd name="connsiteY1838" fmla="*/ 200907 h 506956"/>
              <a:gd name="connsiteX1839" fmla="*/ 34178 w 506956"/>
              <a:gd name="connsiteY1839" fmla="*/ 206891 h 506956"/>
              <a:gd name="connsiteX1840" fmla="*/ 37986 w 506956"/>
              <a:gd name="connsiteY1840" fmla="*/ 200907 h 506956"/>
              <a:gd name="connsiteX1841" fmla="*/ 42147 w 506956"/>
              <a:gd name="connsiteY1841" fmla="*/ 200907 h 506956"/>
              <a:gd name="connsiteX1842" fmla="*/ 36245 w 506956"/>
              <a:gd name="connsiteY1842" fmla="*/ 210100 h 506956"/>
              <a:gd name="connsiteX1843" fmla="*/ 42555 w 506956"/>
              <a:gd name="connsiteY1843" fmla="*/ 219947 h 506956"/>
              <a:gd name="connsiteX1844" fmla="*/ 38394 w 506956"/>
              <a:gd name="connsiteY1844" fmla="*/ 219947 h 506956"/>
              <a:gd name="connsiteX1845" fmla="*/ 34178 w 506956"/>
              <a:gd name="connsiteY1845" fmla="*/ 213256 h 506956"/>
              <a:gd name="connsiteX1846" fmla="*/ 59978 w 506956"/>
              <a:gd name="connsiteY1846" fmla="*/ 213256 h 506956"/>
              <a:gd name="connsiteX1847" fmla="*/ 55762 w 506956"/>
              <a:gd name="connsiteY1847" fmla="*/ 219947 h 506956"/>
              <a:gd name="connsiteX1848" fmla="*/ 51600 w 506956"/>
              <a:gd name="connsiteY1848" fmla="*/ 219947 h 506956"/>
              <a:gd name="connsiteX1849" fmla="*/ 57911 w 506956"/>
              <a:gd name="connsiteY1849" fmla="*/ 210100 h 506956"/>
              <a:gd name="connsiteX1850" fmla="*/ 52008 w 506956"/>
              <a:gd name="connsiteY1850" fmla="*/ 200907 h 506956"/>
              <a:gd name="connsiteX1851" fmla="*/ 56170 w 506956"/>
              <a:gd name="connsiteY1851" fmla="*/ 200907 h 506956"/>
              <a:gd name="connsiteX1852" fmla="*/ 59978 w 506956"/>
              <a:gd name="connsiteY1852" fmla="*/ 206891 h 506956"/>
              <a:gd name="connsiteX1853" fmla="*/ 63786 w 506956"/>
              <a:gd name="connsiteY1853" fmla="*/ 200907 h 506956"/>
              <a:gd name="connsiteX1854" fmla="*/ 67948 w 506956"/>
              <a:gd name="connsiteY1854" fmla="*/ 200907 h 506956"/>
              <a:gd name="connsiteX1855" fmla="*/ 62045 w 506956"/>
              <a:gd name="connsiteY1855" fmla="*/ 210100 h 506956"/>
              <a:gd name="connsiteX1856" fmla="*/ 68356 w 506956"/>
              <a:gd name="connsiteY1856" fmla="*/ 219947 h 506956"/>
              <a:gd name="connsiteX1857" fmla="*/ 64194 w 506956"/>
              <a:gd name="connsiteY1857" fmla="*/ 219947 h 506956"/>
              <a:gd name="connsiteX1858" fmla="*/ 59978 w 506956"/>
              <a:gd name="connsiteY1858" fmla="*/ 213256 h 506956"/>
              <a:gd name="connsiteX1859" fmla="*/ 85778 w 506956"/>
              <a:gd name="connsiteY1859" fmla="*/ 213256 h 506956"/>
              <a:gd name="connsiteX1860" fmla="*/ 81562 w 506956"/>
              <a:gd name="connsiteY1860" fmla="*/ 219947 h 506956"/>
              <a:gd name="connsiteX1861" fmla="*/ 77400 w 506956"/>
              <a:gd name="connsiteY1861" fmla="*/ 219947 h 506956"/>
              <a:gd name="connsiteX1862" fmla="*/ 83711 w 506956"/>
              <a:gd name="connsiteY1862" fmla="*/ 210100 h 506956"/>
              <a:gd name="connsiteX1863" fmla="*/ 77808 w 506956"/>
              <a:gd name="connsiteY1863" fmla="*/ 200907 h 506956"/>
              <a:gd name="connsiteX1864" fmla="*/ 81970 w 506956"/>
              <a:gd name="connsiteY1864" fmla="*/ 200907 h 506956"/>
              <a:gd name="connsiteX1865" fmla="*/ 85778 w 506956"/>
              <a:gd name="connsiteY1865" fmla="*/ 206891 h 506956"/>
              <a:gd name="connsiteX1866" fmla="*/ 89586 w 506956"/>
              <a:gd name="connsiteY1866" fmla="*/ 200907 h 506956"/>
              <a:gd name="connsiteX1867" fmla="*/ 93748 w 506956"/>
              <a:gd name="connsiteY1867" fmla="*/ 200907 h 506956"/>
              <a:gd name="connsiteX1868" fmla="*/ 87845 w 506956"/>
              <a:gd name="connsiteY1868" fmla="*/ 210100 h 506956"/>
              <a:gd name="connsiteX1869" fmla="*/ 94156 w 506956"/>
              <a:gd name="connsiteY1869" fmla="*/ 219947 h 506956"/>
              <a:gd name="connsiteX1870" fmla="*/ 89994 w 506956"/>
              <a:gd name="connsiteY1870" fmla="*/ 219947 h 506956"/>
              <a:gd name="connsiteX1871" fmla="*/ 85778 w 506956"/>
              <a:gd name="connsiteY1871" fmla="*/ 213256 h 506956"/>
              <a:gd name="connsiteX1872" fmla="*/ 111578 w 506956"/>
              <a:gd name="connsiteY1872" fmla="*/ 213256 h 506956"/>
              <a:gd name="connsiteX1873" fmla="*/ 107362 w 506956"/>
              <a:gd name="connsiteY1873" fmla="*/ 219947 h 506956"/>
              <a:gd name="connsiteX1874" fmla="*/ 103200 w 506956"/>
              <a:gd name="connsiteY1874" fmla="*/ 219947 h 506956"/>
              <a:gd name="connsiteX1875" fmla="*/ 109511 w 506956"/>
              <a:gd name="connsiteY1875" fmla="*/ 210100 h 506956"/>
              <a:gd name="connsiteX1876" fmla="*/ 103608 w 506956"/>
              <a:gd name="connsiteY1876" fmla="*/ 200907 h 506956"/>
              <a:gd name="connsiteX1877" fmla="*/ 107770 w 506956"/>
              <a:gd name="connsiteY1877" fmla="*/ 200907 h 506956"/>
              <a:gd name="connsiteX1878" fmla="*/ 111578 w 506956"/>
              <a:gd name="connsiteY1878" fmla="*/ 206891 h 506956"/>
              <a:gd name="connsiteX1879" fmla="*/ 115386 w 506956"/>
              <a:gd name="connsiteY1879" fmla="*/ 200907 h 506956"/>
              <a:gd name="connsiteX1880" fmla="*/ 119548 w 506956"/>
              <a:gd name="connsiteY1880" fmla="*/ 200907 h 506956"/>
              <a:gd name="connsiteX1881" fmla="*/ 113645 w 506956"/>
              <a:gd name="connsiteY1881" fmla="*/ 210100 h 506956"/>
              <a:gd name="connsiteX1882" fmla="*/ 119956 w 506956"/>
              <a:gd name="connsiteY1882" fmla="*/ 219947 h 506956"/>
              <a:gd name="connsiteX1883" fmla="*/ 115794 w 506956"/>
              <a:gd name="connsiteY1883" fmla="*/ 219947 h 506956"/>
              <a:gd name="connsiteX1884" fmla="*/ 111578 w 506956"/>
              <a:gd name="connsiteY1884" fmla="*/ 213256 h 506956"/>
              <a:gd name="connsiteX1885" fmla="*/ 137378 w 506956"/>
              <a:gd name="connsiteY1885" fmla="*/ 213256 h 506956"/>
              <a:gd name="connsiteX1886" fmla="*/ 133162 w 506956"/>
              <a:gd name="connsiteY1886" fmla="*/ 219947 h 506956"/>
              <a:gd name="connsiteX1887" fmla="*/ 129000 w 506956"/>
              <a:gd name="connsiteY1887" fmla="*/ 219947 h 506956"/>
              <a:gd name="connsiteX1888" fmla="*/ 135311 w 506956"/>
              <a:gd name="connsiteY1888" fmla="*/ 210100 h 506956"/>
              <a:gd name="connsiteX1889" fmla="*/ 129408 w 506956"/>
              <a:gd name="connsiteY1889" fmla="*/ 200907 h 506956"/>
              <a:gd name="connsiteX1890" fmla="*/ 133570 w 506956"/>
              <a:gd name="connsiteY1890" fmla="*/ 200907 h 506956"/>
              <a:gd name="connsiteX1891" fmla="*/ 137378 w 506956"/>
              <a:gd name="connsiteY1891" fmla="*/ 206891 h 506956"/>
              <a:gd name="connsiteX1892" fmla="*/ 141186 w 506956"/>
              <a:gd name="connsiteY1892" fmla="*/ 200907 h 506956"/>
              <a:gd name="connsiteX1893" fmla="*/ 145348 w 506956"/>
              <a:gd name="connsiteY1893" fmla="*/ 200907 h 506956"/>
              <a:gd name="connsiteX1894" fmla="*/ 139445 w 506956"/>
              <a:gd name="connsiteY1894" fmla="*/ 210100 h 506956"/>
              <a:gd name="connsiteX1895" fmla="*/ 145756 w 506956"/>
              <a:gd name="connsiteY1895" fmla="*/ 219947 h 506956"/>
              <a:gd name="connsiteX1896" fmla="*/ 141594 w 506956"/>
              <a:gd name="connsiteY1896" fmla="*/ 219947 h 506956"/>
              <a:gd name="connsiteX1897" fmla="*/ 137378 w 506956"/>
              <a:gd name="connsiteY1897" fmla="*/ 213256 h 506956"/>
              <a:gd name="connsiteX1898" fmla="*/ 163178 w 506956"/>
              <a:gd name="connsiteY1898" fmla="*/ 213256 h 506956"/>
              <a:gd name="connsiteX1899" fmla="*/ 158962 w 506956"/>
              <a:gd name="connsiteY1899" fmla="*/ 219947 h 506956"/>
              <a:gd name="connsiteX1900" fmla="*/ 154800 w 506956"/>
              <a:gd name="connsiteY1900" fmla="*/ 219947 h 506956"/>
              <a:gd name="connsiteX1901" fmla="*/ 161111 w 506956"/>
              <a:gd name="connsiteY1901" fmla="*/ 210100 h 506956"/>
              <a:gd name="connsiteX1902" fmla="*/ 155208 w 506956"/>
              <a:gd name="connsiteY1902" fmla="*/ 200907 h 506956"/>
              <a:gd name="connsiteX1903" fmla="*/ 159370 w 506956"/>
              <a:gd name="connsiteY1903" fmla="*/ 200907 h 506956"/>
              <a:gd name="connsiteX1904" fmla="*/ 163178 w 506956"/>
              <a:gd name="connsiteY1904" fmla="*/ 206891 h 506956"/>
              <a:gd name="connsiteX1905" fmla="*/ 166986 w 506956"/>
              <a:gd name="connsiteY1905" fmla="*/ 200907 h 506956"/>
              <a:gd name="connsiteX1906" fmla="*/ 171148 w 506956"/>
              <a:gd name="connsiteY1906" fmla="*/ 200907 h 506956"/>
              <a:gd name="connsiteX1907" fmla="*/ 165245 w 506956"/>
              <a:gd name="connsiteY1907" fmla="*/ 210100 h 506956"/>
              <a:gd name="connsiteX1908" fmla="*/ 171556 w 506956"/>
              <a:gd name="connsiteY1908" fmla="*/ 219947 h 506956"/>
              <a:gd name="connsiteX1909" fmla="*/ 167394 w 506956"/>
              <a:gd name="connsiteY1909" fmla="*/ 219947 h 506956"/>
              <a:gd name="connsiteX1910" fmla="*/ 163178 w 506956"/>
              <a:gd name="connsiteY1910" fmla="*/ 213256 h 506956"/>
              <a:gd name="connsiteX1911" fmla="*/ 188978 w 506956"/>
              <a:gd name="connsiteY1911" fmla="*/ 213256 h 506956"/>
              <a:gd name="connsiteX1912" fmla="*/ 184762 w 506956"/>
              <a:gd name="connsiteY1912" fmla="*/ 219947 h 506956"/>
              <a:gd name="connsiteX1913" fmla="*/ 180601 w 506956"/>
              <a:gd name="connsiteY1913" fmla="*/ 219947 h 506956"/>
              <a:gd name="connsiteX1914" fmla="*/ 186911 w 506956"/>
              <a:gd name="connsiteY1914" fmla="*/ 210100 h 506956"/>
              <a:gd name="connsiteX1915" fmla="*/ 181009 w 506956"/>
              <a:gd name="connsiteY1915" fmla="*/ 200907 h 506956"/>
              <a:gd name="connsiteX1916" fmla="*/ 185170 w 506956"/>
              <a:gd name="connsiteY1916" fmla="*/ 200907 h 506956"/>
              <a:gd name="connsiteX1917" fmla="*/ 188978 w 506956"/>
              <a:gd name="connsiteY1917" fmla="*/ 206891 h 506956"/>
              <a:gd name="connsiteX1918" fmla="*/ 192786 w 506956"/>
              <a:gd name="connsiteY1918" fmla="*/ 200907 h 506956"/>
              <a:gd name="connsiteX1919" fmla="*/ 196948 w 506956"/>
              <a:gd name="connsiteY1919" fmla="*/ 200907 h 506956"/>
              <a:gd name="connsiteX1920" fmla="*/ 191045 w 506956"/>
              <a:gd name="connsiteY1920" fmla="*/ 210100 h 506956"/>
              <a:gd name="connsiteX1921" fmla="*/ 197356 w 506956"/>
              <a:gd name="connsiteY1921" fmla="*/ 219947 h 506956"/>
              <a:gd name="connsiteX1922" fmla="*/ 193194 w 506956"/>
              <a:gd name="connsiteY1922" fmla="*/ 219947 h 506956"/>
              <a:gd name="connsiteX1923" fmla="*/ 188978 w 506956"/>
              <a:gd name="connsiteY1923" fmla="*/ 213256 h 506956"/>
              <a:gd name="connsiteX1924" fmla="*/ 214778 w 506956"/>
              <a:gd name="connsiteY1924" fmla="*/ 213256 h 506956"/>
              <a:gd name="connsiteX1925" fmla="*/ 210562 w 506956"/>
              <a:gd name="connsiteY1925" fmla="*/ 219947 h 506956"/>
              <a:gd name="connsiteX1926" fmla="*/ 206401 w 506956"/>
              <a:gd name="connsiteY1926" fmla="*/ 219947 h 506956"/>
              <a:gd name="connsiteX1927" fmla="*/ 212711 w 506956"/>
              <a:gd name="connsiteY1927" fmla="*/ 210100 h 506956"/>
              <a:gd name="connsiteX1928" fmla="*/ 206809 w 506956"/>
              <a:gd name="connsiteY1928" fmla="*/ 200907 h 506956"/>
              <a:gd name="connsiteX1929" fmla="*/ 210970 w 506956"/>
              <a:gd name="connsiteY1929" fmla="*/ 200907 h 506956"/>
              <a:gd name="connsiteX1930" fmla="*/ 214778 w 506956"/>
              <a:gd name="connsiteY1930" fmla="*/ 206891 h 506956"/>
              <a:gd name="connsiteX1931" fmla="*/ 218586 w 506956"/>
              <a:gd name="connsiteY1931" fmla="*/ 200907 h 506956"/>
              <a:gd name="connsiteX1932" fmla="*/ 222748 w 506956"/>
              <a:gd name="connsiteY1932" fmla="*/ 200907 h 506956"/>
              <a:gd name="connsiteX1933" fmla="*/ 216846 w 506956"/>
              <a:gd name="connsiteY1933" fmla="*/ 210100 h 506956"/>
              <a:gd name="connsiteX1934" fmla="*/ 223156 w 506956"/>
              <a:gd name="connsiteY1934" fmla="*/ 219947 h 506956"/>
              <a:gd name="connsiteX1935" fmla="*/ 218994 w 506956"/>
              <a:gd name="connsiteY1935" fmla="*/ 219947 h 506956"/>
              <a:gd name="connsiteX1936" fmla="*/ 214778 w 506956"/>
              <a:gd name="connsiteY1936" fmla="*/ 213256 h 506956"/>
              <a:gd name="connsiteX1937" fmla="*/ 240578 w 506956"/>
              <a:gd name="connsiteY1937" fmla="*/ 213256 h 506956"/>
              <a:gd name="connsiteX1938" fmla="*/ 236362 w 506956"/>
              <a:gd name="connsiteY1938" fmla="*/ 219947 h 506956"/>
              <a:gd name="connsiteX1939" fmla="*/ 232201 w 506956"/>
              <a:gd name="connsiteY1939" fmla="*/ 219947 h 506956"/>
              <a:gd name="connsiteX1940" fmla="*/ 238511 w 506956"/>
              <a:gd name="connsiteY1940" fmla="*/ 210100 h 506956"/>
              <a:gd name="connsiteX1941" fmla="*/ 232609 w 506956"/>
              <a:gd name="connsiteY1941" fmla="*/ 200907 h 506956"/>
              <a:gd name="connsiteX1942" fmla="*/ 236770 w 506956"/>
              <a:gd name="connsiteY1942" fmla="*/ 200907 h 506956"/>
              <a:gd name="connsiteX1943" fmla="*/ 240578 w 506956"/>
              <a:gd name="connsiteY1943" fmla="*/ 206891 h 506956"/>
              <a:gd name="connsiteX1944" fmla="*/ 244386 w 506956"/>
              <a:gd name="connsiteY1944" fmla="*/ 200907 h 506956"/>
              <a:gd name="connsiteX1945" fmla="*/ 248548 w 506956"/>
              <a:gd name="connsiteY1945" fmla="*/ 200907 h 506956"/>
              <a:gd name="connsiteX1946" fmla="*/ 242646 w 506956"/>
              <a:gd name="connsiteY1946" fmla="*/ 210100 h 506956"/>
              <a:gd name="connsiteX1947" fmla="*/ 248956 w 506956"/>
              <a:gd name="connsiteY1947" fmla="*/ 219947 h 506956"/>
              <a:gd name="connsiteX1948" fmla="*/ 244794 w 506956"/>
              <a:gd name="connsiteY1948" fmla="*/ 219947 h 506956"/>
              <a:gd name="connsiteX1949" fmla="*/ 240578 w 506956"/>
              <a:gd name="connsiteY1949" fmla="*/ 213256 h 506956"/>
              <a:gd name="connsiteX1950" fmla="*/ 266378 w 506956"/>
              <a:gd name="connsiteY1950" fmla="*/ 213256 h 506956"/>
              <a:gd name="connsiteX1951" fmla="*/ 262162 w 506956"/>
              <a:gd name="connsiteY1951" fmla="*/ 219947 h 506956"/>
              <a:gd name="connsiteX1952" fmla="*/ 258001 w 506956"/>
              <a:gd name="connsiteY1952" fmla="*/ 219947 h 506956"/>
              <a:gd name="connsiteX1953" fmla="*/ 264311 w 506956"/>
              <a:gd name="connsiteY1953" fmla="*/ 210100 h 506956"/>
              <a:gd name="connsiteX1954" fmla="*/ 258409 w 506956"/>
              <a:gd name="connsiteY1954" fmla="*/ 200907 h 506956"/>
              <a:gd name="connsiteX1955" fmla="*/ 262570 w 506956"/>
              <a:gd name="connsiteY1955" fmla="*/ 200907 h 506956"/>
              <a:gd name="connsiteX1956" fmla="*/ 266378 w 506956"/>
              <a:gd name="connsiteY1956" fmla="*/ 206891 h 506956"/>
              <a:gd name="connsiteX1957" fmla="*/ 270187 w 506956"/>
              <a:gd name="connsiteY1957" fmla="*/ 200907 h 506956"/>
              <a:gd name="connsiteX1958" fmla="*/ 274348 w 506956"/>
              <a:gd name="connsiteY1958" fmla="*/ 200907 h 506956"/>
              <a:gd name="connsiteX1959" fmla="*/ 268446 w 506956"/>
              <a:gd name="connsiteY1959" fmla="*/ 210100 h 506956"/>
              <a:gd name="connsiteX1960" fmla="*/ 274756 w 506956"/>
              <a:gd name="connsiteY1960" fmla="*/ 219947 h 506956"/>
              <a:gd name="connsiteX1961" fmla="*/ 270595 w 506956"/>
              <a:gd name="connsiteY1961" fmla="*/ 219947 h 506956"/>
              <a:gd name="connsiteX1962" fmla="*/ 266378 w 506956"/>
              <a:gd name="connsiteY1962" fmla="*/ 213256 h 506956"/>
              <a:gd name="connsiteX1963" fmla="*/ 292179 w 506956"/>
              <a:gd name="connsiteY1963" fmla="*/ 213256 h 506956"/>
              <a:gd name="connsiteX1964" fmla="*/ 287962 w 506956"/>
              <a:gd name="connsiteY1964" fmla="*/ 219947 h 506956"/>
              <a:gd name="connsiteX1965" fmla="*/ 283801 w 506956"/>
              <a:gd name="connsiteY1965" fmla="*/ 219947 h 506956"/>
              <a:gd name="connsiteX1966" fmla="*/ 290111 w 506956"/>
              <a:gd name="connsiteY1966" fmla="*/ 210100 h 506956"/>
              <a:gd name="connsiteX1967" fmla="*/ 284209 w 506956"/>
              <a:gd name="connsiteY1967" fmla="*/ 200907 h 506956"/>
              <a:gd name="connsiteX1968" fmla="*/ 288370 w 506956"/>
              <a:gd name="connsiteY1968" fmla="*/ 200907 h 506956"/>
              <a:gd name="connsiteX1969" fmla="*/ 292179 w 506956"/>
              <a:gd name="connsiteY1969" fmla="*/ 206891 h 506956"/>
              <a:gd name="connsiteX1970" fmla="*/ 295987 w 506956"/>
              <a:gd name="connsiteY1970" fmla="*/ 200907 h 506956"/>
              <a:gd name="connsiteX1971" fmla="*/ 300148 w 506956"/>
              <a:gd name="connsiteY1971" fmla="*/ 200907 h 506956"/>
              <a:gd name="connsiteX1972" fmla="*/ 294246 w 506956"/>
              <a:gd name="connsiteY1972" fmla="*/ 210100 h 506956"/>
              <a:gd name="connsiteX1973" fmla="*/ 300556 w 506956"/>
              <a:gd name="connsiteY1973" fmla="*/ 219947 h 506956"/>
              <a:gd name="connsiteX1974" fmla="*/ 296395 w 506956"/>
              <a:gd name="connsiteY1974" fmla="*/ 219947 h 506956"/>
              <a:gd name="connsiteX1975" fmla="*/ 292179 w 506956"/>
              <a:gd name="connsiteY1975" fmla="*/ 213256 h 506956"/>
              <a:gd name="connsiteX1976" fmla="*/ 317979 w 506956"/>
              <a:gd name="connsiteY1976" fmla="*/ 213256 h 506956"/>
              <a:gd name="connsiteX1977" fmla="*/ 313762 w 506956"/>
              <a:gd name="connsiteY1977" fmla="*/ 219947 h 506956"/>
              <a:gd name="connsiteX1978" fmla="*/ 309601 w 506956"/>
              <a:gd name="connsiteY1978" fmla="*/ 219947 h 506956"/>
              <a:gd name="connsiteX1979" fmla="*/ 315911 w 506956"/>
              <a:gd name="connsiteY1979" fmla="*/ 210100 h 506956"/>
              <a:gd name="connsiteX1980" fmla="*/ 310009 w 506956"/>
              <a:gd name="connsiteY1980" fmla="*/ 200907 h 506956"/>
              <a:gd name="connsiteX1981" fmla="*/ 314170 w 506956"/>
              <a:gd name="connsiteY1981" fmla="*/ 200907 h 506956"/>
              <a:gd name="connsiteX1982" fmla="*/ 317979 w 506956"/>
              <a:gd name="connsiteY1982" fmla="*/ 206891 h 506956"/>
              <a:gd name="connsiteX1983" fmla="*/ 321787 w 506956"/>
              <a:gd name="connsiteY1983" fmla="*/ 200907 h 506956"/>
              <a:gd name="connsiteX1984" fmla="*/ 325948 w 506956"/>
              <a:gd name="connsiteY1984" fmla="*/ 200907 h 506956"/>
              <a:gd name="connsiteX1985" fmla="*/ 320046 w 506956"/>
              <a:gd name="connsiteY1985" fmla="*/ 210100 h 506956"/>
              <a:gd name="connsiteX1986" fmla="*/ 326356 w 506956"/>
              <a:gd name="connsiteY1986" fmla="*/ 219947 h 506956"/>
              <a:gd name="connsiteX1987" fmla="*/ 322195 w 506956"/>
              <a:gd name="connsiteY1987" fmla="*/ 219947 h 506956"/>
              <a:gd name="connsiteX1988" fmla="*/ 317979 w 506956"/>
              <a:gd name="connsiteY1988" fmla="*/ 213256 h 506956"/>
              <a:gd name="connsiteX1989" fmla="*/ 343779 w 506956"/>
              <a:gd name="connsiteY1989" fmla="*/ 213256 h 506956"/>
              <a:gd name="connsiteX1990" fmla="*/ 339563 w 506956"/>
              <a:gd name="connsiteY1990" fmla="*/ 219947 h 506956"/>
              <a:gd name="connsiteX1991" fmla="*/ 335401 w 506956"/>
              <a:gd name="connsiteY1991" fmla="*/ 219947 h 506956"/>
              <a:gd name="connsiteX1992" fmla="*/ 341711 w 506956"/>
              <a:gd name="connsiteY1992" fmla="*/ 210100 h 506956"/>
              <a:gd name="connsiteX1993" fmla="*/ 335809 w 506956"/>
              <a:gd name="connsiteY1993" fmla="*/ 200907 h 506956"/>
              <a:gd name="connsiteX1994" fmla="*/ 339971 w 506956"/>
              <a:gd name="connsiteY1994" fmla="*/ 200907 h 506956"/>
              <a:gd name="connsiteX1995" fmla="*/ 343779 w 506956"/>
              <a:gd name="connsiteY1995" fmla="*/ 206891 h 506956"/>
              <a:gd name="connsiteX1996" fmla="*/ 347587 w 506956"/>
              <a:gd name="connsiteY1996" fmla="*/ 200907 h 506956"/>
              <a:gd name="connsiteX1997" fmla="*/ 351748 w 506956"/>
              <a:gd name="connsiteY1997" fmla="*/ 200907 h 506956"/>
              <a:gd name="connsiteX1998" fmla="*/ 345846 w 506956"/>
              <a:gd name="connsiteY1998" fmla="*/ 210100 h 506956"/>
              <a:gd name="connsiteX1999" fmla="*/ 352156 w 506956"/>
              <a:gd name="connsiteY1999" fmla="*/ 219947 h 506956"/>
              <a:gd name="connsiteX2000" fmla="*/ 347995 w 506956"/>
              <a:gd name="connsiteY2000" fmla="*/ 219947 h 506956"/>
              <a:gd name="connsiteX2001" fmla="*/ 343779 w 506956"/>
              <a:gd name="connsiteY2001" fmla="*/ 213256 h 506956"/>
              <a:gd name="connsiteX2002" fmla="*/ 369579 w 506956"/>
              <a:gd name="connsiteY2002" fmla="*/ 213256 h 506956"/>
              <a:gd name="connsiteX2003" fmla="*/ 365363 w 506956"/>
              <a:gd name="connsiteY2003" fmla="*/ 219947 h 506956"/>
              <a:gd name="connsiteX2004" fmla="*/ 361201 w 506956"/>
              <a:gd name="connsiteY2004" fmla="*/ 219947 h 506956"/>
              <a:gd name="connsiteX2005" fmla="*/ 367511 w 506956"/>
              <a:gd name="connsiteY2005" fmla="*/ 210100 h 506956"/>
              <a:gd name="connsiteX2006" fmla="*/ 361609 w 506956"/>
              <a:gd name="connsiteY2006" fmla="*/ 200907 h 506956"/>
              <a:gd name="connsiteX2007" fmla="*/ 365771 w 506956"/>
              <a:gd name="connsiteY2007" fmla="*/ 200907 h 506956"/>
              <a:gd name="connsiteX2008" fmla="*/ 369579 w 506956"/>
              <a:gd name="connsiteY2008" fmla="*/ 206891 h 506956"/>
              <a:gd name="connsiteX2009" fmla="*/ 373387 w 506956"/>
              <a:gd name="connsiteY2009" fmla="*/ 200907 h 506956"/>
              <a:gd name="connsiteX2010" fmla="*/ 377548 w 506956"/>
              <a:gd name="connsiteY2010" fmla="*/ 200907 h 506956"/>
              <a:gd name="connsiteX2011" fmla="*/ 371646 w 506956"/>
              <a:gd name="connsiteY2011" fmla="*/ 210100 h 506956"/>
              <a:gd name="connsiteX2012" fmla="*/ 377956 w 506956"/>
              <a:gd name="connsiteY2012" fmla="*/ 219947 h 506956"/>
              <a:gd name="connsiteX2013" fmla="*/ 373795 w 506956"/>
              <a:gd name="connsiteY2013" fmla="*/ 219947 h 506956"/>
              <a:gd name="connsiteX2014" fmla="*/ 369579 w 506956"/>
              <a:gd name="connsiteY2014" fmla="*/ 213256 h 506956"/>
              <a:gd name="connsiteX2015" fmla="*/ 395379 w 506956"/>
              <a:gd name="connsiteY2015" fmla="*/ 213256 h 506956"/>
              <a:gd name="connsiteX2016" fmla="*/ 391163 w 506956"/>
              <a:gd name="connsiteY2016" fmla="*/ 219947 h 506956"/>
              <a:gd name="connsiteX2017" fmla="*/ 387001 w 506956"/>
              <a:gd name="connsiteY2017" fmla="*/ 219947 h 506956"/>
              <a:gd name="connsiteX2018" fmla="*/ 393312 w 506956"/>
              <a:gd name="connsiteY2018" fmla="*/ 210100 h 506956"/>
              <a:gd name="connsiteX2019" fmla="*/ 387409 w 506956"/>
              <a:gd name="connsiteY2019" fmla="*/ 200907 h 506956"/>
              <a:gd name="connsiteX2020" fmla="*/ 391571 w 506956"/>
              <a:gd name="connsiteY2020" fmla="*/ 200907 h 506956"/>
              <a:gd name="connsiteX2021" fmla="*/ 395379 w 506956"/>
              <a:gd name="connsiteY2021" fmla="*/ 206891 h 506956"/>
              <a:gd name="connsiteX2022" fmla="*/ 399187 w 506956"/>
              <a:gd name="connsiteY2022" fmla="*/ 200907 h 506956"/>
              <a:gd name="connsiteX2023" fmla="*/ 403348 w 506956"/>
              <a:gd name="connsiteY2023" fmla="*/ 200907 h 506956"/>
              <a:gd name="connsiteX2024" fmla="*/ 397446 w 506956"/>
              <a:gd name="connsiteY2024" fmla="*/ 210100 h 506956"/>
              <a:gd name="connsiteX2025" fmla="*/ 403756 w 506956"/>
              <a:gd name="connsiteY2025" fmla="*/ 219947 h 506956"/>
              <a:gd name="connsiteX2026" fmla="*/ 399595 w 506956"/>
              <a:gd name="connsiteY2026" fmla="*/ 219947 h 506956"/>
              <a:gd name="connsiteX2027" fmla="*/ 395379 w 506956"/>
              <a:gd name="connsiteY2027" fmla="*/ 213256 h 506956"/>
              <a:gd name="connsiteX2028" fmla="*/ 421179 w 506956"/>
              <a:gd name="connsiteY2028" fmla="*/ 213256 h 506956"/>
              <a:gd name="connsiteX2029" fmla="*/ 416963 w 506956"/>
              <a:gd name="connsiteY2029" fmla="*/ 219947 h 506956"/>
              <a:gd name="connsiteX2030" fmla="*/ 412801 w 506956"/>
              <a:gd name="connsiteY2030" fmla="*/ 219947 h 506956"/>
              <a:gd name="connsiteX2031" fmla="*/ 419112 w 506956"/>
              <a:gd name="connsiteY2031" fmla="*/ 210100 h 506956"/>
              <a:gd name="connsiteX2032" fmla="*/ 413209 w 506956"/>
              <a:gd name="connsiteY2032" fmla="*/ 200907 h 506956"/>
              <a:gd name="connsiteX2033" fmla="*/ 417371 w 506956"/>
              <a:gd name="connsiteY2033" fmla="*/ 200907 h 506956"/>
              <a:gd name="connsiteX2034" fmla="*/ 421179 w 506956"/>
              <a:gd name="connsiteY2034" fmla="*/ 206891 h 506956"/>
              <a:gd name="connsiteX2035" fmla="*/ 424987 w 506956"/>
              <a:gd name="connsiteY2035" fmla="*/ 200907 h 506956"/>
              <a:gd name="connsiteX2036" fmla="*/ 429149 w 506956"/>
              <a:gd name="connsiteY2036" fmla="*/ 200907 h 506956"/>
              <a:gd name="connsiteX2037" fmla="*/ 423246 w 506956"/>
              <a:gd name="connsiteY2037" fmla="*/ 210100 h 506956"/>
              <a:gd name="connsiteX2038" fmla="*/ 429557 w 506956"/>
              <a:gd name="connsiteY2038" fmla="*/ 219947 h 506956"/>
              <a:gd name="connsiteX2039" fmla="*/ 425395 w 506956"/>
              <a:gd name="connsiteY2039" fmla="*/ 219947 h 506956"/>
              <a:gd name="connsiteX2040" fmla="*/ 421179 w 506956"/>
              <a:gd name="connsiteY2040" fmla="*/ 213256 h 506956"/>
              <a:gd name="connsiteX2041" fmla="*/ 446979 w 506956"/>
              <a:gd name="connsiteY2041" fmla="*/ 213256 h 506956"/>
              <a:gd name="connsiteX2042" fmla="*/ 442763 w 506956"/>
              <a:gd name="connsiteY2042" fmla="*/ 219947 h 506956"/>
              <a:gd name="connsiteX2043" fmla="*/ 438601 w 506956"/>
              <a:gd name="connsiteY2043" fmla="*/ 219947 h 506956"/>
              <a:gd name="connsiteX2044" fmla="*/ 444912 w 506956"/>
              <a:gd name="connsiteY2044" fmla="*/ 210100 h 506956"/>
              <a:gd name="connsiteX2045" fmla="*/ 439009 w 506956"/>
              <a:gd name="connsiteY2045" fmla="*/ 200907 h 506956"/>
              <a:gd name="connsiteX2046" fmla="*/ 443171 w 506956"/>
              <a:gd name="connsiteY2046" fmla="*/ 200907 h 506956"/>
              <a:gd name="connsiteX2047" fmla="*/ 446979 w 506956"/>
              <a:gd name="connsiteY2047" fmla="*/ 206891 h 506956"/>
              <a:gd name="connsiteX2048" fmla="*/ 450787 w 506956"/>
              <a:gd name="connsiteY2048" fmla="*/ 200907 h 506956"/>
              <a:gd name="connsiteX2049" fmla="*/ 454949 w 506956"/>
              <a:gd name="connsiteY2049" fmla="*/ 200907 h 506956"/>
              <a:gd name="connsiteX2050" fmla="*/ 449046 w 506956"/>
              <a:gd name="connsiteY2050" fmla="*/ 210100 h 506956"/>
              <a:gd name="connsiteX2051" fmla="*/ 455357 w 506956"/>
              <a:gd name="connsiteY2051" fmla="*/ 219947 h 506956"/>
              <a:gd name="connsiteX2052" fmla="*/ 451195 w 506956"/>
              <a:gd name="connsiteY2052" fmla="*/ 219947 h 506956"/>
              <a:gd name="connsiteX2053" fmla="*/ 446979 w 506956"/>
              <a:gd name="connsiteY2053" fmla="*/ 213256 h 506956"/>
              <a:gd name="connsiteX2054" fmla="*/ 472779 w 506956"/>
              <a:gd name="connsiteY2054" fmla="*/ 213256 h 506956"/>
              <a:gd name="connsiteX2055" fmla="*/ 468563 w 506956"/>
              <a:gd name="connsiteY2055" fmla="*/ 219947 h 506956"/>
              <a:gd name="connsiteX2056" fmla="*/ 464401 w 506956"/>
              <a:gd name="connsiteY2056" fmla="*/ 219947 h 506956"/>
              <a:gd name="connsiteX2057" fmla="*/ 470712 w 506956"/>
              <a:gd name="connsiteY2057" fmla="*/ 210100 h 506956"/>
              <a:gd name="connsiteX2058" fmla="*/ 464809 w 506956"/>
              <a:gd name="connsiteY2058" fmla="*/ 200907 h 506956"/>
              <a:gd name="connsiteX2059" fmla="*/ 468971 w 506956"/>
              <a:gd name="connsiteY2059" fmla="*/ 200907 h 506956"/>
              <a:gd name="connsiteX2060" fmla="*/ 472779 w 506956"/>
              <a:gd name="connsiteY2060" fmla="*/ 206891 h 506956"/>
              <a:gd name="connsiteX2061" fmla="*/ 476587 w 506956"/>
              <a:gd name="connsiteY2061" fmla="*/ 200907 h 506956"/>
              <a:gd name="connsiteX2062" fmla="*/ 480749 w 506956"/>
              <a:gd name="connsiteY2062" fmla="*/ 200907 h 506956"/>
              <a:gd name="connsiteX2063" fmla="*/ 474846 w 506956"/>
              <a:gd name="connsiteY2063" fmla="*/ 210100 h 506956"/>
              <a:gd name="connsiteX2064" fmla="*/ 481157 w 506956"/>
              <a:gd name="connsiteY2064" fmla="*/ 219947 h 506956"/>
              <a:gd name="connsiteX2065" fmla="*/ 476995 w 506956"/>
              <a:gd name="connsiteY2065" fmla="*/ 219947 h 506956"/>
              <a:gd name="connsiteX2066" fmla="*/ 472779 w 506956"/>
              <a:gd name="connsiteY2066" fmla="*/ 213256 h 506956"/>
              <a:gd name="connsiteX2067" fmla="*/ 498579 w 506956"/>
              <a:gd name="connsiteY2067" fmla="*/ 213256 h 506956"/>
              <a:gd name="connsiteX2068" fmla="*/ 494363 w 506956"/>
              <a:gd name="connsiteY2068" fmla="*/ 219947 h 506956"/>
              <a:gd name="connsiteX2069" fmla="*/ 490201 w 506956"/>
              <a:gd name="connsiteY2069" fmla="*/ 219947 h 506956"/>
              <a:gd name="connsiteX2070" fmla="*/ 496512 w 506956"/>
              <a:gd name="connsiteY2070" fmla="*/ 210100 h 506956"/>
              <a:gd name="connsiteX2071" fmla="*/ 490609 w 506956"/>
              <a:gd name="connsiteY2071" fmla="*/ 200907 h 506956"/>
              <a:gd name="connsiteX2072" fmla="*/ 494771 w 506956"/>
              <a:gd name="connsiteY2072" fmla="*/ 200907 h 506956"/>
              <a:gd name="connsiteX2073" fmla="*/ 498579 w 506956"/>
              <a:gd name="connsiteY2073" fmla="*/ 206891 h 506956"/>
              <a:gd name="connsiteX2074" fmla="*/ 502387 w 506956"/>
              <a:gd name="connsiteY2074" fmla="*/ 200907 h 506956"/>
              <a:gd name="connsiteX2075" fmla="*/ 506549 w 506956"/>
              <a:gd name="connsiteY2075" fmla="*/ 200907 h 506956"/>
              <a:gd name="connsiteX2076" fmla="*/ 500646 w 506956"/>
              <a:gd name="connsiteY2076" fmla="*/ 210100 h 506956"/>
              <a:gd name="connsiteX2077" fmla="*/ 506957 w 506956"/>
              <a:gd name="connsiteY2077" fmla="*/ 219947 h 506956"/>
              <a:gd name="connsiteX2078" fmla="*/ 502795 w 506956"/>
              <a:gd name="connsiteY2078" fmla="*/ 219947 h 506956"/>
              <a:gd name="connsiteX2079" fmla="*/ 498579 w 506956"/>
              <a:gd name="connsiteY2079" fmla="*/ 213256 h 506956"/>
              <a:gd name="connsiteX2080" fmla="*/ 8378 w 506956"/>
              <a:gd name="connsiteY2080" fmla="*/ 241957 h 506956"/>
              <a:gd name="connsiteX2081" fmla="*/ 4162 w 506956"/>
              <a:gd name="connsiteY2081" fmla="*/ 248648 h 506956"/>
              <a:gd name="connsiteX2082" fmla="*/ 0 w 506956"/>
              <a:gd name="connsiteY2082" fmla="*/ 248648 h 506956"/>
              <a:gd name="connsiteX2083" fmla="*/ 6310 w 506956"/>
              <a:gd name="connsiteY2083" fmla="*/ 238802 h 506956"/>
              <a:gd name="connsiteX2084" fmla="*/ 408 w 506956"/>
              <a:gd name="connsiteY2084" fmla="*/ 229608 h 506956"/>
              <a:gd name="connsiteX2085" fmla="*/ 4570 w 506956"/>
              <a:gd name="connsiteY2085" fmla="*/ 229608 h 506956"/>
              <a:gd name="connsiteX2086" fmla="*/ 8378 w 506956"/>
              <a:gd name="connsiteY2086" fmla="*/ 235592 h 506956"/>
              <a:gd name="connsiteX2087" fmla="*/ 12186 w 506956"/>
              <a:gd name="connsiteY2087" fmla="*/ 229608 h 506956"/>
              <a:gd name="connsiteX2088" fmla="*/ 16347 w 506956"/>
              <a:gd name="connsiteY2088" fmla="*/ 229608 h 506956"/>
              <a:gd name="connsiteX2089" fmla="*/ 10445 w 506956"/>
              <a:gd name="connsiteY2089" fmla="*/ 238802 h 506956"/>
              <a:gd name="connsiteX2090" fmla="*/ 16755 w 506956"/>
              <a:gd name="connsiteY2090" fmla="*/ 248648 h 506956"/>
              <a:gd name="connsiteX2091" fmla="*/ 12594 w 506956"/>
              <a:gd name="connsiteY2091" fmla="*/ 248648 h 506956"/>
              <a:gd name="connsiteX2092" fmla="*/ 8378 w 506956"/>
              <a:gd name="connsiteY2092" fmla="*/ 241957 h 506956"/>
              <a:gd name="connsiteX2093" fmla="*/ 34178 w 506956"/>
              <a:gd name="connsiteY2093" fmla="*/ 241957 h 506956"/>
              <a:gd name="connsiteX2094" fmla="*/ 29962 w 506956"/>
              <a:gd name="connsiteY2094" fmla="*/ 248648 h 506956"/>
              <a:gd name="connsiteX2095" fmla="*/ 25800 w 506956"/>
              <a:gd name="connsiteY2095" fmla="*/ 248648 h 506956"/>
              <a:gd name="connsiteX2096" fmla="*/ 32110 w 506956"/>
              <a:gd name="connsiteY2096" fmla="*/ 238802 h 506956"/>
              <a:gd name="connsiteX2097" fmla="*/ 26208 w 506956"/>
              <a:gd name="connsiteY2097" fmla="*/ 229608 h 506956"/>
              <a:gd name="connsiteX2098" fmla="*/ 30370 w 506956"/>
              <a:gd name="connsiteY2098" fmla="*/ 229608 h 506956"/>
              <a:gd name="connsiteX2099" fmla="*/ 34178 w 506956"/>
              <a:gd name="connsiteY2099" fmla="*/ 235592 h 506956"/>
              <a:gd name="connsiteX2100" fmla="*/ 37986 w 506956"/>
              <a:gd name="connsiteY2100" fmla="*/ 229608 h 506956"/>
              <a:gd name="connsiteX2101" fmla="*/ 42147 w 506956"/>
              <a:gd name="connsiteY2101" fmla="*/ 229608 h 506956"/>
              <a:gd name="connsiteX2102" fmla="*/ 36245 w 506956"/>
              <a:gd name="connsiteY2102" fmla="*/ 238802 h 506956"/>
              <a:gd name="connsiteX2103" fmla="*/ 42555 w 506956"/>
              <a:gd name="connsiteY2103" fmla="*/ 248648 h 506956"/>
              <a:gd name="connsiteX2104" fmla="*/ 38394 w 506956"/>
              <a:gd name="connsiteY2104" fmla="*/ 248648 h 506956"/>
              <a:gd name="connsiteX2105" fmla="*/ 34178 w 506956"/>
              <a:gd name="connsiteY2105" fmla="*/ 241957 h 506956"/>
              <a:gd name="connsiteX2106" fmla="*/ 59978 w 506956"/>
              <a:gd name="connsiteY2106" fmla="*/ 241957 h 506956"/>
              <a:gd name="connsiteX2107" fmla="*/ 55762 w 506956"/>
              <a:gd name="connsiteY2107" fmla="*/ 248648 h 506956"/>
              <a:gd name="connsiteX2108" fmla="*/ 51600 w 506956"/>
              <a:gd name="connsiteY2108" fmla="*/ 248648 h 506956"/>
              <a:gd name="connsiteX2109" fmla="*/ 57911 w 506956"/>
              <a:gd name="connsiteY2109" fmla="*/ 238802 h 506956"/>
              <a:gd name="connsiteX2110" fmla="*/ 52008 w 506956"/>
              <a:gd name="connsiteY2110" fmla="*/ 229608 h 506956"/>
              <a:gd name="connsiteX2111" fmla="*/ 56170 w 506956"/>
              <a:gd name="connsiteY2111" fmla="*/ 229608 h 506956"/>
              <a:gd name="connsiteX2112" fmla="*/ 59978 w 506956"/>
              <a:gd name="connsiteY2112" fmla="*/ 235592 h 506956"/>
              <a:gd name="connsiteX2113" fmla="*/ 63786 w 506956"/>
              <a:gd name="connsiteY2113" fmla="*/ 229608 h 506956"/>
              <a:gd name="connsiteX2114" fmla="*/ 67948 w 506956"/>
              <a:gd name="connsiteY2114" fmla="*/ 229608 h 506956"/>
              <a:gd name="connsiteX2115" fmla="*/ 62045 w 506956"/>
              <a:gd name="connsiteY2115" fmla="*/ 238802 h 506956"/>
              <a:gd name="connsiteX2116" fmla="*/ 68356 w 506956"/>
              <a:gd name="connsiteY2116" fmla="*/ 248648 h 506956"/>
              <a:gd name="connsiteX2117" fmla="*/ 64194 w 506956"/>
              <a:gd name="connsiteY2117" fmla="*/ 248648 h 506956"/>
              <a:gd name="connsiteX2118" fmla="*/ 59978 w 506956"/>
              <a:gd name="connsiteY2118" fmla="*/ 241957 h 506956"/>
              <a:gd name="connsiteX2119" fmla="*/ 85778 w 506956"/>
              <a:gd name="connsiteY2119" fmla="*/ 241957 h 506956"/>
              <a:gd name="connsiteX2120" fmla="*/ 81562 w 506956"/>
              <a:gd name="connsiteY2120" fmla="*/ 248648 h 506956"/>
              <a:gd name="connsiteX2121" fmla="*/ 77400 w 506956"/>
              <a:gd name="connsiteY2121" fmla="*/ 248648 h 506956"/>
              <a:gd name="connsiteX2122" fmla="*/ 83711 w 506956"/>
              <a:gd name="connsiteY2122" fmla="*/ 238802 h 506956"/>
              <a:gd name="connsiteX2123" fmla="*/ 77808 w 506956"/>
              <a:gd name="connsiteY2123" fmla="*/ 229608 h 506956"/>
              <a:gd name="connsiteX2124" fmla="*/ 81970 w 506956"/>
              <a:gd name="connsiteY2124" fmla="*/ 229608 h 506956"/>
              <a:gd name="connsiteX2125" fmla="*/ 85778 w 506956"/>
              <a:gd name="connsiteY2125" fmla="*/ 235592 h 506956"/>
              <a:gd name="connsiteX2126" fmla="*/ 89586 w 506956"/>
              <a:gd name="connsiteY2126" fmla="*/ 229608 h 506956"/>
              <a:gd name="connsiteX2127" fmla="*/ 93748 w 506956"/>
              <a:gd name="connsiteY2127" fmla="*/ 229608 h 506956"/>
              <a:gd name="connsiteX2128" fmla="*/ 87845 w 506956"/>
              <a:gd name="connsiteY2128" fmla="*/ 238802 h 506956"/>
              <a:gd name="connsiteX2129" fmla="*/ 94156 w 506956"/>
              <a:gd name="connsiteY2129" fmla="*/ 248648 h 506956"/>
              <a:gd name="connsiteX2130" fmla="*/ 89994 w 506956"/>
              <a:gd name="connsiteY2130" fmla="*/ 248648 h 506956"/>
              <a:gd name="connsiteX2131" fmla="*/ 85778 w 506956"/>
              <a:gd name="connsiteY2131" fmla="*/ 241957 h 506956"/>
              <a:gd name="connsiteX2132" fmla="*/ 111578 w 506956"/>
              <a:gd name="connsiteY2132" fmla="*/ 241957 h 506956"/>
              <a:gd name="connsiteX2133" fmla="*/ 107362 w 506956"/>
              <a:gd name="connsiteY2133" fmla="*/ 248648 h 506956"/>
              <a:gd name="connsiteX2134" fmla="*/ 103200 w 506956"/>
              <a:gd name="connsiteY2134" fmla="*/ 248648 h 506956"/>
              <a:gd name="connsiteX2135" fmla="*/ 109511 w 506956"/>
              <a:gd name="connsiteY2135" fmla="*/ 238802 h 506956"/>
              <a:gd name="connsiteX2136" fmla="*/ 103608 w 506956"/>
              <a:gd name="connsiteY2136" fmla="*/ 229608 h 506956"/>
              <a:gd name="connsiteX2137" fmla="*/ 107770 w 506956"/>
              <a:gd name="connsiteY2137" fmla="*/ 229608 h 506956"/>
              <a:gd name="connsiteX2138" fmla="*/ 111578 w 506956"/>
              <a:gd name="connsiteY2138" fmla="*/ 235592 h 506956"/>
              <a:gd name="connsiteX2139" fmla="*/ 115386 w 506956"/>
              <a:gd name="connsiteY2139" fmla="*/ 229608 h 506956"/>
              <a:gd name="connsiteX2140" fmla="*/ 119548 w 506956"/>
              <a:gd name="connsiteY2140" fmla="*/ 229608 h 506956"/>
              <a:gd name="connsiteX2141" fmla="*/ 113645 w 506956"/>
              <a:gd name="connsiteY2141" fmla="*/ 238802 h 506956"/>
              <a:gd name="connsiteX2142" fmla="*/ 119956 w 506956"/>
              <a:gd name="connsiteY2142" fmla="*/ 248648 h 506956"/>
              <a:gd name="connsiteX2143" fmla="*/ 115794 w 506956"/>
              <a:gd name="connsiteY2143" fmla="*/ 248648 h 506956"/>
              <a:gd name="connsiteX2144" fmla="*/ 111578 w 506956"/>
              <a:gd name="connsiteY2144" fmla="*/ 241957 h 506956"/>
              <a:gd name="connsiteX2145" fmla="*/ 137378 w 506956"/>
              <a:gd name="connsiteY2145" fmla="*/ 241957 h 506956"/>
              <a:gd name="connsiteX2146" fmla="*/ 133162 w 506956"/>
              <a:gd name="connsiteY2146" fmla="*/ 248648 h 506956"/>
              <a:gd name="connsiteX2147" fmla="*/ 129000 w 506956"/>
              <a:gd name="connsiteY2147" fmla="*/ 248648 h 506956"/>
              <a:gd name="connsiteX2148" fmla="*/ 135311 w 506956"/>
              <a:gd name="connsiteY2148" fmla="*/ 238802 h 506956"/>
              <a:gd name="connsiteX2149" fmla="*/ 129408 w 506956"/>
              <a:gd name="connsiteY2149" fmla="*/ 229608 h 506956"/>
              <a:gd name="connsiteX2150" fmla="*/ 133570 w 506956"/>
              <a:gd name="connsiteY2150" fmla="*/ 229608 h 506956"/>
              <a:gd name="connsiteX2151" fmla="*/ 137378 w 506956"/>
              <a:gd name="connsiteY2151" fmla="*/ 235592 h 506956"/>
              <a:gd name="connsiteX2152" fmla="*/ 141186 w 506956"/>
              <a:gd name="connsiteY2152" fmla="*/ 229608 h 506956"/>
              <a:gd name="connsiteX2153" fmla="*/ 145348 w 506956"/>
              <a:gd name="connsiteY2153" fmla="*/ 229608 h 506956"/>
              <a:gd name="connsiteX2154" fmla="*/ 139445 w 506956"/>
              <a:gd name="connsiteY2154" fmla="*/ 238802 h 506956"/>
              <a:gd name="connsiteX2155" fmla="*/ 145756 w 506956"/>
              <a:gd name="connsiteY2155" fmla="*/ 248648 h 506956"/>
              <a:gd name="connsiteX2156" fmla="*/ 141594 w 506956"/>
              <a:gd name="connsiteY2156" fmla="*/ 248648 h 506956"/>
              <a:gd name="connsiteX2157" fmla="*/ 137378 w 506956"/>
              <a:gd name="connsiteY2157" fmla="*/ 241957 h 506956"/>
              <a:gd name="connsiteX2158" fmla="*/ 163178 w 506956"/>
              <a:gd name="connsiteY2158" fmla="*/ 241957 h 506956"/>
              <a:gd name="connsiteX2159" fmla="*/ 158962 w 506956"/>
              <a:gd name="connsiteY2159" fmla="*/ 248648 h 506956"/>
              <a:gd name="connsiteX2160" fmla="*/ 154800 w 506956"/>
              <a:gd name="connsiteY2160" fmla="*/ 248648 h 506956"/>
              <a:gd name="connsiteX2161" fmla="*/ 161111 w 506956"/>
              <a:gd name="connsiteY2161" fmla="*/ 238802 h 506956"/>
              <a:gd name="connsiteX2162" fmla="*/ 155208 w 506956"/>
              <a:gd name="connsiteY2162" fmla="*/ 229608 h 506956"/>
              <a:gd name="connsiteX2163" fmla="*/ 159370 w 506956"/>
              <a:gd name="connsiteY2163" fmla="*/ 229608 h 506956"/>
              <a:gd name="connsiteX2164" fmla="*/ 163178 w 506956"/>
              <a:gd name="connsiteY2164" fmla="*/ 235592 h 506956"/>
              <a:gd name="connsiteX2165" fmla="*/ 166986 w 506956"/>
              <a:gd name="connsiteY2165" fmla="*/ 229608 h 506956"/>
              <a:gd name="connsiteX2166" fmla="*/ 171148 w 506956"/>
              <a:gd name="connsiteY2166" fmla="*/ 229608 h 506956"/>
              <a:gd name="connsiteX2167" fmla="*/ 165245 w 506956"/>
              <a:gd name="connsiteY2167" fmla="*/ 238802 h 506956"/>
              <a:gd name="connsiteX2168" fmla="*/ 171556 w 506956"/>
              <a:gd name="connsiteY2168" fmla="*/ 248648 h 506956"/>
              <a:gd name="connsiteX2169" fmla="*/ 167394 w 506956"/>
              <a:gd name="connsiteY2169" fmla="*/ 248648 h 506956"/>
              <a:gd name="connsiteX2170" fmla="*/ 163178 w 506956"/>
              <a:gd name="connsiteY2170" fmla="*/ 241957 h 506956"/>
              <a:gd name="connsiteX2171" fmla="*/ 188978 w 506956"/>
              <a:gd name="connsiteY2171" fmla="*/ 241957 h 506956"/>
              <a:gd name="connsiteX2172" fmla="*/ 184762 w 506956"/>
              <a:gd name="connsiteY2172" fmla="*/ 248648 h 506956"/>
              <a:gd name="connsiteX2173" fmla="*/ 180601 w 506956"/>
              <a:gd name="connsiteY2173" fmla="*/ 248648 h 506956"/>
              <a:gd name="connsiteX2174" fmla="*/ 186911 w 506956"/>
              <a:gd name="connsiteY2174" fmla="*/ 238802 h 506956"/>
              <a:gd name="connsiteX2175" fmla="*/ 181009 w 506956"/>
              <a:gd name="connsiteY2175" fmla="*/ 229608 h 506956"/>
              <a:gd name="connsiteX2176" fmla="*/ 185170 w 506956"/>
              <a:gd name="connsiteY2176" fmla="*/ 229608 h 506956"/>
              <a:gd name="connsiteX2177" fmla="*/ 188978 w 506956"/>
              <a:gd name="connsiteY2177" fmla="*/ 235592 h 506956"/>
              <a:gd name="connsiteX2178" fmla="*/ 192786 w 506956"/>
              <a:gd name="connsiteY2178" fmla="*/ 229608 h 506956"/>
              <a:gd name="connsiteX2179" fmla="*/ 196948 w 506956"/>
              <a:gd name="connsiteY2179" fmla="*/ 229608 h 506956"/>
              <a:gd name="connsiteX2180" fmla="*/ 191045 w 506956"/>
              <a:gd name="connsiteY2180" fmla="*/ 238802 h 506956"/>
              <a:gd name="connsiteX2181" fmla="*/ 197356 w 506956"/>
              <a:gd name="connsiteY2181" fmla="*/ 248648 h 506956"/>
              <a:gd name="connsiteX2182" fmla="*/ 193194 w 506956"/>
              <a:gd name="connsiteY2182" fmla="*/ 248648 h 506956"/>
              <a:gd name="connsiteX2183" fmla="*/ 188978 w 506956"/>
              <a:gd name="connsiteY2183" fmla="*/ 241957 h 506956"/>
              <a:gd name="connsiteX2184" fmla="*/ 214778 w 506956"/>
              <a:gd name="connsiteY2184" fmla="*/ 241957 h 506956"/>
              <a:gd name="connsiteX2185" fmla="*/ 210562 w 506956"/>
              <a:gd name="connsiteY2185" fmla="*/ 248648 h 506956"/>
              <a:gd name="connsiteX2186" fmla="*/ 206401 w 506956"/>
              <a:gd name="connsiteY2186" fmla="*/ 248648 h 506956"/>
              <a:gd name="connsiteX2187" fmla="*/ 212711 w 506956"/>
              <a:gd name="connsiteY2187" fmla="*/ 238802 h 506956"/>
              <a:gd name="connsiteX2188" fmla="*/ 206809 w 506956"/>
              <a:gd name="connsiteY2188" fmla="*/ 229608 h 506956"/>
              <a:gd name="connsiteX2189" fmla="*/ 210970 w 506956"/>
              <a:gd name="connsiteY2189" fmla="*/ 229608 h 506956"/>
              <a:gd name="connsiteX2190" fmla="*/ 214778 w 506956"/>
              <a:gd name="connsiteY2190" fmla="*/ 235592 h 506956"/>
              <a:gd name="connsiteX2191" fmla="*/ 218586 w 506956"/>
              <a:gd name="connsiteY2191" fmla="*/ 229608 h 506956"/>
              <a:gd name="connsiteX2192" fmla="*/ 222748 w 506956"/>
              <a:gd name="connsiteY2192" fmla="*/ 229608 h 506956"/>
              <a:gd name="connsiteX2193" fmla="*/ 216846 w 506956"/>
              <a:gd name="connsiteY2193" fmla="*/ 238802 h 506956"/>
              <a:gd name="connsiteX2194" fmla="*/ 223156 w 506956"/>
              <a:gd name="connsiteY2194" fmla="*/ 248648 h 506956"/>
              <a:gd name="connsiteX2195" fmla="*/ 218994 w 506956"/>
              <a:gd name="connsiteY2195" fmla="*/ 248648 h 506956"/>
              <a:gd name="connsiteX2196" fmla="*/ 214778 w 506956"/>
              <a:gd name="connsiteY2196" fmla="*/ 241957 h 506956"/>
              <a:gd name="connsiteX2197" fmla="*/ 240578 w 506956"/>
              <a:gd name="connsiteY2197" fmla="*/ 241957 h 506956"/>
              <a:gd name="connsiteX2198" fmla="*/ 236362 w 506956"/>
              <a:gd name="connsiteY2198" fmla="*/ 248648 h 506956"/>
              <a:gd name="connsiteX2199" fmla="*/ 232201 w 506956"/>
              <a:gd name="connsiteY2199" fmla="*/ 248648 h 506956"/>
              <a:gd name="connsiteX2200" fmla="*/ 238511 w 506956"/>
              <a:gd name="connsiteY2200" fmla="*/ 238802 h 506956"/>
              <a:gd name="connsiteX2201" fmla="*/ 232609 w 506956"/>
              <a:gd name="connsiteY2201" fmla="*/ 229608 h 506956"/>
              <a:gd name="connsiteX2202" fmla="*/ 236770 w 506956"/>
              <a:gd name="connsiteY2202" fmla="*/ 229608 h 506956"/>
              <a:gd name="connsiteX2203" fmla="*/ 240578 w 506956"/>
              <a:gd name="connsiteY2203" fmla="*/ 235592 h 506956"/>
              <a:gd name="connsiteX2204" fmla="*/ 244386 w 506956"/>
              <a:gd name="connsiteY2204" fmla="*/ 229608 h 506956"/>
              <a:gd name="connsiteX2205" fmla="*/ 248548 w 506956"/>
              <a:gd name="connsiteY2205" fmla="*/ 229608 h 506956"/>
              <a:gd name="connsiteX2206" fmla="*/ 242646 w 506956"/>
              <a:gd name="connsiteY2206" fmla="*/ 238802 h 506956"/>
              <a:gd name="connsiteX2207" fmla="*/ 248956 w 506956"/>
              <a:gd name="connsiteY2207" fmla="*/ 248648 h 506956"/>
              <a:gd name="connsiteX2208" fmla="*/ 244794 w 506956"/>
              <a:gd name="connsiteY2208" fmla="*/ 248648 h 506956"/>
              <a:gd name="connsiteX2209" fmla="*/ 240578 w 506956"/>
              <a:gd name="connsiteY2209" fmla="*/ 241957 h 506956"/>
              <a:gd name="connsiteX2210" fmla="*/ 266378 w 506956"/>
              <a:gd name="connsiteY2210" fmla="*/ 241957 h 506956"/>
              <a:gd name="connsiteX2211" fmla="*/ 262162 w 506956"/>
              <a:gd name="connsiteY2211" fmla="*/ 248648 h 506956"/>
              <a:gd name="connsiteX2212" fmla="*/ 258001 w 506956"/>
              <a:gd name="connsiteY2212" fmla="*/ 248648 h 506956"/>
              <a:gd name="connsiteX2213" fmla="*/ 264311 w 506956"/>
              <a:gd name="connsiteY2213" fmla="*/ 238802 h 506956"/>
              <a:gd name="connsiteX2214" fmla="*/ 258409 w 506956"/>
              <a:gd name="connsiteY2214" fmla="*/ 229608 h 506956"/>
              <a:gd name="connsiteX2215" fmla="*/ 262570 w 506956"/>
              <a:gd name="connsiteY2215" fmla="*/ 229608 h 506956"/>
              <a:gd name="connsiteX2216" fmla="*/ 266378 w 506956"/>
              <a:gd name="connsiteY2216" fmla="*/ 235592 h 506956"/>
              <a:gd name="connsiteX2217" fmla="*/ 270187 w 506956"/>
              <a:gd name="connsiteY2217" fmla="*/ 229608 h 506956"/>
              <a:gd name="connsiteX2218" fmla="*/ 274348 w 506956"/>
              <a:gd name="connsiteY2218" fmla="*/ 229608 h 506956"/>
              <a:gd name="connsiteX2219" fmla="*/ 268446 w 506956"/>
              <a:gd name="connsiteY2219" fmla="*/ 238802 h 506956"/>
              <a:gd name="connsiteX2220" fmla="*/ 274756 w 506956"/>
              <a:gd name="connsiteY2220" fmla="*/ 248648 h 506956"/>
              <a:gd name="connsiteX2221" fmla="*/ 270595 w 506956"/>
              <a:gd name="connsiteY2221" fmla="*/ 248648 h 506956"/>
              <a:gd name="connsiteX2222" fmla="*/ 266378 w 506956"/>
              <a:gd name="connsiteY2222" fmla="*/ 241957 h 506956"/>
              <a:gd name="connsiteX2223" fmla="*/ 292179 w 506956"/>
              <a:gd name="connsiteY2223" fmla="*/ 241957 h 506956"/>
              <a:gd name="connsiteX2224" fmla="*/ 287962 w 506956"/>
              <a:gd name="connsiteY2224" fmla="*/ 248648 h 506956"/>
              <a:gd name="connsiteX2225" fmla="*/ 283801 w 506956"/>
              <a:gd name="connsiteY2225" fmla="*/ 248648 h 506956"/>
              <a:gd name="connsiteX2226" fmla="*/ 290111 w 506956"/>
              <a:gd name="connsiteY2226" fmla="*/ 238802 h 506956"/>
              <a:gd name="connsiteX2227" fmla="*/ 284209 w 506956"/>
              <a:gd name="connsiteY2227" fmla="*/ 229608 h 506956"/>
              <a:gd name="connsiteX2228" fmla="*/ 288370 w 506956"/>
              <a:gd name="connsiteY2228" fmla="*/ 229608 h 506956"/>
              <a:gd name="connsiteX2229" fmla="*/ 292179 w 506956"/>
              <a:gd name="connsiteY2229" fmla="*/ 235592 h 506956"/>
              <a:gd name="connsiteX2230" fmla="*/ 295987 w 506956"/>
              <a:gd name="connsiteY2230" fmla="*/ 229608 h 506956"/>
              <a:gd name="connsiteX2231" fmla="*/ 300148 w 506956"/>
              <a:gd name="connsiteY2231" fmla="*/ 229608 h 506956"/>
              <a:gd name="connsiteX2232" fmla="*/ 294246 w 506956"/>
              <a:gd name="connsiteY2232" fmla="*/ 238802 h 506956"/>
              <a:gd name="connsiteX2233" fmla="*/ 300556 w 506956"/>
              <a:gd name="connsiteY2233" fmla="*/ 248648 h 506956"/>
              <a:gd name="connsiteX2234" fmla="*/ 296395 w 506956"/>
              <a:gd name="connsiteY2234" fmla="*/ 248648 h 506956"/>
              <a:gd name="connsiteX2235" fmla="*/ 292179 w 506956"/>
              <a:gd name="connsiteY2235" fmla="*/ 241957 h 506956"/>
              <a:gd name="connsiteX2236" fmla="*/ 317979 w 506956"/>
              <a:gd name="connsiteY2236" fmla="*/ 241957 h 506956"/>
              <a:gd name="connsiteX2237" fmla="*/ 313762 w 506956"/>
              <a:gd name="connsiteY2237" fmla="*/ 248648 h 506956"/>
              <a:gd name="connsiteX2238" fmla="*/ 309601 w 506956"/>
              <a:gd name="connsiteY2238" fmla="*/ 248648 h 506956"/>
              <a:gd name="connsiteX2239" fmla="*/ 315911 w 506956"/>
              <a:gd name="connsiteY2239" fmla="*/ 238802 h 506956"/>
              <a:gd name="connsiteX2240" fmla="*/ 310009 w 506956"/>
              <a:gd name="connsiteY2240" fmla="*/ 229608 h 506956"/>
              <a:gd name="connsiteX2241" fmla="*/ 314170 w 506956"/>
              <a:gd name="connsiteY2241" fmla="*/ 229608 h 506956"/>
              <a:gd name="connsiteX2242" fmla="*/ 317979 w 506956"/>
              <a:gd name="connsiteY2242" fmla="*/ 235592 h 506956"/>
              <a:gd name="connsiteX2243" fmla="*/ 321787 w 506956"/>
              <a:gd name="connsiteY2243" fmla="*/ 229608 h 506956"/>
              <a:gd name="connsiteX2244" fmla="*/ 325948 w 506956"/>
              <a:gd name="connsiteY2244" fmla="*/ 229608 h 506956"/>
              <a:gd name="connsiteX2245" fmla="*/ 320046 w 506956"/>
              <a:gd name="connsiteY2245" fmla="*/ 238802 h 506956"/>
              <a:gd name="connsiteX2246" fmla="*/ 326356 w 506956"/>
              <a:gd name="connsiteY2246" fmla="*/ 248648 h 506956"/>
              <a:gd name="connsiteX2247" fmla="*/ 322195 w 506956"/>
              <a:gd name="connsiteY2247" fmla="*/ 248648 h 506956"/>
              <a:gd name="connsiteX2248" fmla="*/ 317979 w 506956"/>
              <a:gd name="connsiteY2248" fmla="*/ 241957 h 506956"/>
              <a:gd name="connsiteX2249" fmla="*/ 343779 w 506956"/>
              <a:gd name="connsiteY2249" fmla="*/ 241957 h 506956"/>
              <a:gd name="connsiteX2250" fmla="*/ 339563 w 506956"/>
              <a:gd name="connsiteY2250" fmla="*/ 248648 h 506956"/>
              <a:gd name="connsiteX2251" fmla="*/ 335401 w 506956"/>
              <a:gd name="connsiteY2251" fmla="*/ 248648 h 506956"/>
              <a:gd name="connsiteX2252" fmla="*/ 341711 w 506956"/>
              <a:gd name="connsiteY2252" fmla="*/ 238802 h 506956"/>
              <a:gd name="connsiteX2253" fmla="*/ 335809 w 506956"/>
              <a:gd name="connsiteY2253" fmla="*/ 229608 h 506956"/>
              <a:gd name="connsiteX2254" fmla="*/ 339971 w 506956"/>
              <a:gd name="connsiteY2254" fmla="*/ 229608 h 506956"/>
              <a:gd name="connsiteX2255" fmla="*/ 343779 w 506956"/>
              <a:gd name="connsiteY2255" fmla="*/ 235592 h 506956"/>
              <a:gd name="connsiteX2256" fmla="*/ 347587 w 506956"/>
              <a:gd name="connsiteY2256" fmla="*/ 229608 h 506956"/>
              <a:gd name="connsiteX2257" fmla="*/ 351748 w 506956"/>
              <a:gd name="connsiteY2257" fmla="*/ 229608 h 506956"/>
              <a:gd name="connsiteX2258" fmla="*/ 345846 w 506956"/>
              <a:gd name="connsiteY2258" fmla="*/ 238802 h 506956"/>
              <a:gd name="connsiteX2259" fmla="*/ 352156 w 506956"/>
              <a:gd name="connsiteY2259" fmla="*/ 248648 h 506956"/>
              <a:gd name="connsiteX2260" fmla="*/ 347995 w 506956"/>
              <a:gd name="connsiteY2260" fmla="*/ 248648 h 506956"/>
              <a:gd name="connsiteX2261" fmla="*/ 343779 w 506956"/>
              <a:gd name="connsiteY2261" fmla="*/ 241957 h 506956"/>
              <a:gd name="connsiteX2262" fmla="*/ 369579 w 506956"/>
              <a:gd name="connsiteY2262" fmla="*/ 241957 h 506956"/>
              <a:gd name="connsiteX2263" fmla="*/ 365363 w 506956"/>
              <a:gd name="connsiteY2263" fmla="*/ 248648 h 506956"/>
              <a:gd name="connsiteX2264" fmla="*/ 361201 w 506956"/>
              <a:gd name="connsiteY2264" fmla="*/ 248648 h 506956"/>
              <a:gd name="connsiteX2265" fmla="*/ 367511 w 506956"/>
              <a:gd name="connsiteY2265" fmla="*/ 238802 h 506956"/>
              <a:gd name="connsiteX2266" fmla="*/ 361609 w 506956"/>
              <a:gd name="connsiteY2266" fmla="*/ 229608 h 506956"/>
              <a:gd name="connsiteX2267" fmla="*/ 365771 w 506956"/>
              <a:gd name="connsiteY2267" fmla="*/ 229608 h 506956"/>
              <a:gd name="connsiteX2268" fmla="*/ 369579 w 506956"/>
              <a:gd name="connsiteY2268" fmla="*/ 235592 h 506956"/>
              <a:gd name="connsiteX2269" fmla="*/ 373387 w 506956"/>
              <a:gd name="connsiteY2269" fmla="*/ 229608 h 506956"/>
              <a:gd name="connsiteX2270" fmla="*/ 377548 w 506956"/>
              <a:gd name="connsiteY2270" fmla="*/ 229608 h 506956"/>
              <a:gd name="connsiteX2271" fmla="*/ 371646 w 506956"/>
              <a:gd name="connsiteY2271" fmla="*/ 238802 h 506956"/>
              <a:gd name="connsiteX2272" fmla="*/ 377956 w 506956"/>
              <a:gd name="connsiteY2272" fmla="*/ 248648 h 506956"/>
              <a:gd name="connsiteX2273" fmla="*/ 373795 w 506956"/>
              <a:gd name="connsiteY2273" fmla="*/ 248648 h 506956"/>
              <a:gd name="connsiteX2274" fmla="*/ 369579 w 506956"/>
              <a:gd name="connsiteY2274" fmla="*/ 241957 h 506956"/>
              <a:gd name="connsiteX2275" fmla="*/ 395379 w 506956"/>
              <a:gd name="connsiteY2275" fmla="*/ 241957 h 506956"/>
              <a:gd name="connsiteX2276" fmla="*/ 391163 w 506956"/>
              <a:gd name="connsiteY2276" fmla="*/ 248648 h 506956"/>
              <a:gd name="connsiteX2277" fmla="*/ 387001 w 506956"/>
              <a:gd name="connsiteY2277" fmla="*/ 248648 h 506956"/>
              <a:gd name="connsiteX2278" fmla="*/ 393312 w 506956"/>
              <a:gd name="connsiteY2278" fmla="*/ 238802 h 506956"/>
              <a:gd name="connsiteX2279" fmla="*/ 387409 w 506956"/>
              <a:gd name="connsiteY2279" fmla="*/ 229608 h 506956"/>
              <a:gd name="connsiteX2280" fmla="*/ 391571 w 506956"/>
              <a:gd name="connsiteY2280" fmla="*/ 229608 h 506956"/>
              <a:gd name="connsiteX2281" fmla="*/ 395379 w 506956"/>
              <a:gd name="connsiteY2281" fmla="*/ 235592 h 506956"/>
              <a:gd name="connsiteX2282" fmla="*/ 399187 w 506956"/>
              <a:gd name="connsiteY2282" fmla="*/ 229608 h 506956"/>
              <a:gd name="connsiteX2283" fmla="*/ 403348 w 506956"/>
              <a:gd name="connsiteY2283" fmla="*/ 229608 h 506956"/>
              <a:gd name="connsiteX2284" fmla="*/ 397446 w 506956"/>
              <a:gd name="connsiteY2284" fmla="*/ 238802 h 506956"/>
              <a:gd name="connsiteX2285" fmla="*/ 403756 w 506956"/>
              <a:gd name="connsiteY2285" fmla="*/ 248648 h 506956"/>
              <a:gd name="connsiteX2286" fmla="*/ 399595 w 506956"/>
              <a:gd name="connsiteY2286" fmla="*/ 248648 h 506956"/>
              <a:gd name="connsiteX2287" fmla="*/ 395379 w 506956"/>
              <a:gd name="connsiteY2287" fmla="*/ 241957 h 506956"/>
              <a:gd name="connsiteX2288" fmla="*/ 421179 w 506956"/>
              <a:gd name="connsiteY2288" fmla="*/ 241957 h 506956"/>
              <a:gd name="connsiteX2289" fmla="*/ 416963 w 506956"/>
              <a:gd name="connsiteY2289" fmla="*/ 248648 h 506956"/>
              <a:gd name="connsiteX2290" fmla="*/ 412801 w 506956"/>
              <a:gd name="connsiteY2290" fmla="*/ 248648 h 506956"/>
              <a:gd name="connsiteX2291" fmla="*/ 419112 w 506956"/>
              <a:gd name="connsiteY2291" fmla="*/ 238802 h 506956"/>
              <a:gd name="connsiteX2292" fmla="*/ 413209 w 506956"/>
              <a:gd name="connsiteY2292" fmla="*/ 229608 h 506956"/>
              <a:gd name="connsiteX2293" fmla="*/ 417371 w 506956"/>
              <a:gd name="connsiteY2293" fmla="*/ 229608 h 506956"/>
              <a:gd name="connsiteX2294" fmla="*/ 421179 w 506956"/>
              <a:gd name="connsiteY2294" fmla="*/ 235592 h 506956"/>
              <a:gd name="connsiteX2295" fmla="*/ 424987 w 506956"/>
              <a:gd name="connsiteY2295" fmla="*/ 229608 h 506956"/>
              <a:gd name="connsiteX2296" fmla="*/ 429149 w 506956"/>
              <a:gd name="connsiteY2296" fmla="*/ 229608 h 506956"/>
              <a:gd name="connsiteX2297" fmla="*/ 423246 w 506956"/>
              <a:gd name="connsiteY2297" fmla="*/ 238802 h 506956"/>
              <a:gd name="connsiteX2298" fmla="*/ 429557 w 506956"/>
              <a:gd name="connsiteY2298" fmla="*/ 248648 h 506956"/>
              <a:gd name="connsiteX2299" fmla="*/ 425395 w 506956"/>
              <a:gd name="connsiteY2299" fmla="*/ 248648 h 506956"/>
              <a:gd name="connsiteX2300" fmla="*/ 421179 w 506956"/>
              <a:gd name="connsiteY2300" fmla="*/ 241957 h 506956"/>
              <a:gd name="connsiteX2301" fmla="*/ 446979 w 506956"/>
              <a:gd name="connsiteY2301" fmla="*/ 241957 h 506956"/>
              <a:gd name="connsiteX2302" fmla="*/ 442763 w 506956"/>
              <a:gd name="connsiteY2302" fmla="*/ 248648 h 506956"/>
              <a:gd name="connsiteX2303" fmla="*/ 438601 w 506956"/>
              <a:gd name="connsiteY2303" fmla="*/ 248648 h 506956"/>
              <a:gd name="connsiteX2304" fmla="*/ 444912 w 506956"/>
              <a:gd name="connsiteY2304" fmla="*/ 238802 h 506956"/>
              <a:gd name="connsiteX2305" fmla="*/ 439009 w 506956"/>
              <a:gd name="connsiteY2305" fmla="*/ 229608 h 506956"/>
              <a:gd name="connsiteX2306" fmla="*/ 443171 w 506956"/>
              <a:gd name="connsiteY2306" fmla="*/ 229608 h 506956"/>
              <a:gd name="connsiteX2307" fmla="*/ 446979 w 506956"/>
              <a:gd name="connsiteY2307" fmla="*/ 235592 h 506956"/>
              <a:gd name="connsiteX2308" fmla="*/ 450787 w 506956"/>
              <a:gd name="connsiteY2308" fmla="*/ 229608 h 506956"/>
              <a:gd name="connsiteX2309" fmla="*/ 454949 w 506956"/>
              <a:gd name="connsiteY2309" fmla="*/ 229608 h 506956"/>
              <a:gd name="connsiteX2310" fmla="*/ 449046 w 506956"/>
              <a:gd name="connsiteY2310" fmla="*/ 238802 h 506956"/>
              <a:gd name="connsiteX2311" fmla="*/ 455357 w 506956"/>
              <a:gd name="connsiteY2311" fmla="*/ 248648 h 506956"/>
              <a:gd name="connsiteX2312" fmla="*/ 451195 w 506956"/>
              <a:gd name="connsiteY2312" fmla="*/ 248648 h 506956"/>
              <a:gd name="connsiteX2313" fmla="*/ 446979 w 506956"/>
              <a:gd name="connsiteY2313" fmla="*/ 241957 h 506956"/>
              <a:gd name="connsiteX2314" fmla="*/ 472779 w 506956"/>
              <a:gd name="connsiteY2314" fmla="*/ 241957 h 506956"/>
              <a:gd name="connsiteX2315" fmla="*/ 468563 w 506956"/>
              <a:gd name="connsiteY2315" fmla="*/ 248648 h 506956"/>
              <a:gd name="connsiteX2316" fmla="*/ 464401 w 506956"/>
              <a:gd name="connsiteY2316" fmla="*/ 248648 h 506956"/>
              <a:gd name="connsiteX2317" fmla="*/ 470712 w 506956"/>
              <a:gd name="connsiteY2317" fmla="*/ 238802 h 506956"/>
              <a:gd name="connsiteX2318" fmla="*/ 464809 w 506956"/>
              <a:gd name="connsiteY2318" fmla="*/ 229608 h 506956"/>
              <a:gd name="connsiteX2319" fmla="*/ 468971 w 506956"/>
              <a:gd name="connsiteY2319" fmla="*/ 229608 h 506956"/>
              <a:gd name="connsiteX2320" fmla="*/ 472779 w 506956"/>
              <a:gd name="connsiteY2320" fmla="*/ 235592 h 506956"/>
              <a:gd name="connsiteX2321" fmla="*/ 476587 w 506956"/>
              <a:gd name="connsiteY2321" fmla="*/ 229608 h 506956"/>
              <a:gd name="connsiteX2322" fmla="*/ 480749 w 506956"/>
              <a:gd name="connsiteY2322" fmla="*/ 229608 h 506956"/>
              <a:gd name="connsiteX2323" fmla="*/ 474846 w 506956"/>
              <a:gd name="connsiteY2323" fmla="*/ 238802 h 506956"/>
              <a:gd name="connsiteX2324" fmla="*/ 481157 w 506956"/>
              <a:gd name="connsiteY2324" fmla="*/ 248648 h 506956"/>
              <a:gd name="connsiteX2325" fmla="*/ 476995 w 506956"/>
              <a:gd name="connsiteY2325" fmla="*/ 248648 h 506956"/>
              <a:gd name="connsiteX2326" fmla="*/ 472779 w 506956"/>
              <a:gd name="connsiteY2326" fmla="*/ 241957 h 506956"/>
              <a:gd name="connsiteX2327" fmla="*/ 498579 w 506956"/>
              <a:gd name="connsiteY2327" fmla="*/ 241957 h 506956"/>
              <a:gd name="connsiteX2328" fmla="*/ 494363 w 506956"/>
              <a:gd name="connsiteY2328" fmla="*/ 248648 h 506956"/>
              <a:gd name="connsiteX2329" fmla="*/ 490201 w 506956"/>
              <a:gd name="connsiteY2329" fmla="*/ 248648 h 506956"/>
              <a:gd name="connsiteX2330" fmla="*/ 496512 w 506956"/>
              <a:gd name="connsiteY2330" fmla="*/ 238802 h 506956"/>
              <a:gd name="connsiteX2331" fmla="*/ 490609 w 506956"/>
              <a:gd name="connsiteY2331" fmla="*/ 229608 h 506956"/>
              <a:gd name="connsiteX2332" fmla="*/ 494771 w 506956"/>
              <a:gd name="connsiteY2332" fmla="*/ 229608 h 506956"/>
              <a:gd name="connsiteX2333" fmla="*/ 498579 w 506956"/>
              <a:gd name="connsiteY2333" fmla="*/ 235592 h 506956"/>
              <a:gd name="connsiteX2334" fmla="*/ 502387 w 506956"/>
              <a:gd name="connsiteY2334" fmla="*/ 229608 h 506956"/>
              <a:gd name="connsiteX2335" fmla="*/ 506549 w 506956"/>
              <a:gd name="connsiteY2335" fmla="*/ 229608 h 506956"/>
              <a:gd name="connsiteX2336" fmla="*/ 500646 w 506956"/>
              <a:gd name="connsiteY2336" fmla="*/ 238802 h 506956"/>
              <a:gd name="connsiteX2337" fmla="*/ 506957 w 506956"/>
              <a:gd name="connsiteY2337" fmla="*/ 248648 h 506956"/>
              <a:gd name="connsiteX2338" fmla="*/ 502795 w 506956"/>
              <a:gd name="connsiteY2338" fmla="*/ 248648 h 506956"/>
              <a:gd name="connsiteX2339" fmla="*/ 498579 w 506956"/>
              <a:gd name="connsiteY2339" fmla="*/ 241957 h 506956"/>
              <a:gd name="connsiteX2340" fmla="*/ 8378 w 506956"/>
              <a:gd name="connsiteY2340" fmla="*/ 270658 h 506956"/>
              <a:gd name="connsiteX2341" fmla="*/ 4162 w 506956"/>
              <a:gd name="connsiteY2341" fmla="*/ 277349 h 506956"/>
              <a:gd name="connsiteX2342" fmla="*/ 0 w 506956"/>
              <a:gd name="connsiteY2342" fmla="*/ 277349 h 506956"/>
              <a:gd name="connsiteX2343" fmla="*/ 6310 w 506956"/>
              <a:gd name="connsiteY2343" fmla="*/ 267502 h 506956"/>
              <a:gd name="connsiteX2344" fmla="*/ 408 w 506956"/>
              <a:gd name="connsiteY2344" fmla="*/ 258309 h 506956"/>
              <a:gd name="connsiteX2345" fmla="*/ 4570 w 506956"/>
              <a:gd name="connsiteY2345" fmla="*/ 258309 h 506956"/>
              <a:gd name="connsiteX2346" fmla="*/ 8378 w 506956"/>
              <a:gd name="connsiteY2346" fmla="*/ 264293 h 506956"/>
              <a:gd name="connsiteX2347" fmla="*/ 12186 w 506956"/>
              <a:gd name="connsiteY2347" fmla="*/ 258309 h 506956"/>
              <a:gd name="connsiteX2348" fmla="*/ 16347 w 506956"/>
              <a:gd name="connsiteY2348" fmla="*/ 258309 h 506956"/>
              <a:gd name="connsiteX2349" fmla="*/ 10445 w 506956"/>
              <a:gd name="connsiteY2349" fmla="*/ 267502 h 506956"/>
              <a:gd name="connsiteX2350" fmla="*/ 16755 w 506956"/>
              <a:gd name="connsiteY2350" fmla="*/ 277349 h 506956"/>
              <a:gd name="connsiteX2351" fmla="*/ 12594 w 506956"/>
              <a:gd name="connsiteY2351" fmla="*/ 277349 h 506956"/>
              <a:gd name="connsiteX2352" fmla="*/ 8378 w 506956"/>
              <a:gd name="connsiteY2352" fmla="*/ 270658 h 506956"/>
              <a:gd name="connsiteX2353" fmla="*/ 34178 w 506956"/>
              <a:gd name="connsiteY2353" fmla="*/ 270658 h 506956"/>
              <a:gd name="connsiteX2354" fmla="*/ 29962 w 506956"/>
              <a:gd name="connsiteY2354" fmla="*/ 277349 h 506956"/>
              <a:gd name="connsiteX2355" fmla="*/ 25800 w 506956"/>
              <a:gd name="connsiteY2355" fmla="*/ 277349 h 506956"/>
              <a:gd name="connsiteX2356" fmla="*/ 32110 w 506956"/>
              <a:gd name="connsiteY2356" fmla="*/ 267502 h 506956"/>
              <a:gd name="connsiteX2357" fmla="*/ 26208 w 506956"/>
              <a:gd name="connsiteY2357" fmla="*/ 258309 h 506956"/>
              <a:gd name="connsiteX2358" fmla="*/ 30370 w 506956"/>
              <a:gd name="connsiteY2358" fmla="*/ 258309 h 506956"/>
              <a:gd name="connsiteX2359" fmla="*/ 34178 w 506956"/>
              <a:gd name="connsiteY2359" fmla="*/ 264293 h 506956"/>
              <a:gd name="connsiteX2360" fmla="*/ 37986 w 506956"/>
              <a:gd name="connsiteY2360" fmla="*/ 258309 h 506956"/>
              <a:gd name="connsiteX2361" fmla="*/ 42147 w 506956"/>
              <a:gd name="connsiteY2361" fmla="*/ 258309 h 506956"/>
              <a:gd name="connsiteX2362" fmla="*/ 36245 w 506956"/>
              <a:gd name="connsiteY2362" fmla="*/ 267502 h 506956"/>
              <a:gd name="connsiteX2363" fmla="*/ 42555 w 506956"/>
              <a:gd name="connsiteY2363" fmla="*/ 277349 h 506956"/>
              <a:gd name="connsiteX2364" fmla="*/ 38394 w 506956"/>
              <a:gd name="connsiteY2364" fmla="*/ 277349 h 506956"/>
              <a:gd name="connsiteX2365" fmla="*/ 34178 w 506956"/>
              <a:gd name="connsiteY2365" fmla="*/ 270658 h 506956"/>
              <a:gd name="connsiteX2366" fmla="*/ 59978 w 506956"/>
              <a:gd name="connsiteY2366" fmla="*/ 270658 h 506956"/>
              <a:gd name="connsiteX2367" fmla="*/ 55762 w 506956"/>
              <a:gd name="connsiteY2367" fmla="*/ 277349 h 506956"/>
              <a:gd name="connsiteX2368" fmla="*/ 51600 w 506956"/>
              <a:gd name="connsiteY2368" fmla="*/ 277349 h 506956"/>
              <a:gd name="connsiteX2369" fmla="*/ 57911 w 506956"/>
              <a:gd name="connsiteY2369" fmla="*/ 267502 h 506956"/>
              <a:gd name="connsiteX2370" fmla="*/ 52008 w 506956"/>
              <a:gd name="connsiteY2370" fmla="*/ 258309 h 506956"/>
              <a:gd name="connsiteX2371" fmla="*/ 56170 w 506956"/>
              <a:gd name="connsiteY2371" fmla="*/ 258309 h 506956"/>
              <a:gd name="connsiteX2372" fmla="*/ 59978 w 506956"/>
              <a:gd name="connsiteY2372" fmla="*/ 264293 h 506956"/>
              <a:gd name="connsiteX2373" fmla="*/ 63786 w 506956"/>
              <a:gd name="connsiteY2373" fmla="*/ 258309 h 506956"/>
              <a:gd name="connsiteX2374" fmla="*/ 67948 w 506956"/>
              <a:gd name="connsiteY2374" fmla="*/ 258309 h 506956"/>
              <a:gd name="connsiteX2375" fmla="*/ 62045 w 506956"/>
              <a:gd name="connsiteY2375" fmla="*/ 267502 h 506956"/>
              <a:gd name="connsiteX2376" fmla="*/ 68356 w 506956"/>
              <a:gd name="connsiteY2376" fmla="*/ 277349 h 506956"/>
              <a:gd name="connsiteX2377" fmla="*/ 64194 w 506956"/>
              <a:gd name="connsiteY2377" fmla="*/ 277349 h 506956"/>
              <a:gd name="connsiteX2378" fmla="*/ 59978 w 506956"/>
              <a:gd name="connsiteY2378" fmla="*/ 270658 h 506956"/>
              <a:gd name="connsiteX2379" fmla="*/ 85778 w 506956"/>
              <a:gd name="connsiteY2379" fmla="*/ 270658 h 506956"/>
              <a:gd name="connsiteX2380" fmla="*/ 81562 w 506956"/>
              <a:gd name="connsiteY2380" fmla="*/ 277349 h 506956"/>
              <a:gd name="connsiteX2381" fmla="*/ 77400 w 506956"/>
              <a:gd name="connsiteY2381" fmla="*/ 277349 h 506956"/>
              <a:gd name="connsiteX2382" fmla="*/ 83711 w 506956"/>
              <a:gd name="connsiteY2382" fmla="*/ 267502 h 506956"/>
              <a:gd name="connsiteX2383" fmla="*/ 77808 w 506956"/>
              <a:gd name="connsiteY2383" fmla="*/ 258309 h 506956"/>
              <a:gd name="connsiteX2384" fmla="*/ 81970 w 506956"/>
              <a:gd name="connsiteY2384" fmla="*/ 258309 h 506956"/>
              <a:gd name="connsiteX2385" fmla="*/ 85778 w 506956"/>
              <a:gd name="connsiteY2385" fmla="*/ 264293 h 506956"/>
              <a:gd name="connsiteX2386" fmla="*/ 89586 w 506956"/>
              <a:gd name="connsiteY2386" fmla="*/ 258309 h 506956"/>
              <a:gd name="connsiteX2387" fmla="*/ 93748 w 506956"/>
              <a:gd name="connsiteY2387" fmla="*/ 258309 h 506956"/>
              <a:gd name="connsiteX2388" fmla="*/ 87845 w 506956"/>
              <a:gd name="connsiteY2388" fmla="*/ 267502 h 506956"/>
              <a:gd name="connsiteX2389" fmla="*/ 94156 w 506956"/>
              <a:gd name="connsiteY2389" fmla="*/ 277349 h 506956"/>
              <a:gd name="connsiteX2390" fmla="*/ 89994 w 506956"/>
              <a:gd name="connsiteY2390" fmla="*/ 277349 h 506956"/>
              <a:gd name="connsiteX2391" fmla="*/ 85778 w 506956"/>
              <a:gd name="connsiteY2391" fmla="*/ 270658 h 506956"/>
              <a:gd name="connsiteX2392" fmla="*/ 111578 w 506956"/>
              <a:gd name="connsiteY2392" fmla="*/ 270658 h 506956"/>
              <a:gd name="connsiteX2393" fmla="*/ 107362 w 506956"/>
              <a:gd name="connsiteY2393" fmla="*/ 277349 h 506956"/>
              <a:gd name="connsiteX2394" fmla="*/ 103200 w 506956"/>
              <a:gd name="connsiteY2394" fmla="*/ 277349 h 506956"/>
              <a:gd name="connsiteX2395" fmla="*/ 109511 w 506956"/>
              <a:gd name="connsiteY2395" fmla="*/ 267502 h 506956"/>
              <a:gd name="connsiteX2396" fmla="*/ 103608 w 506956"/>
              <a:gd name="connsiteY2396" fmla="*/ 258309 h 506956"/>
              <a:gd name="connsiteX2397" fmla="*/ 107770 w 506956"/>
              <a:gd name="connsiteY2397" fmla="*/ 258309 h 506956"/>
              <a:gd name="connsiteX2398" fmla="*/ 111578 w 506956"/>
              <a:gd name="connsiteY2398" fmla="*/ 264293 h 506956"/>
              <a:gd name="connsiteX2399" fmla="*/ 115386 w 506956"/>
              <a:gd name="connsiteY2399" fmla="*/ 258309 h 506956"/>
              <a:gd name="connsiteX2400" fmla="*/ 119548 w 506956"/>
              <a:gd name="connsiteY2400" fmla="*/ 258309 h 506956"/>
              <a:gd name="connsiteX2401" fmla="*/ 113645 w 506956"/>
              <a:gd name="connsiteY2401" fmla="*/ 267502 h 506956"/>
              <a:gd name="connsiteX2402" fmla="*/ 119956 w 506956"/>
              <a:gd name="connsiteY2402" fmla="*/ 277349 h 506956"/>
              <a:gd name="connsiteX2403" fmla="*/ 115794 w 506956"/>
              <a:gd name="connsiteY2403" fmla="*/ 277349 h 506956"/>
              <a:gd name="connsiteX2404" fmla="*/ 111578 w 506956"/>
              <a:gd name="connsiteY2404" fmla="*/ 270658 h 506956"/>
              <a:gd name="connsiteX2405" fmla="*/ 137378 w 506956"/>
              <a:gd name="connsiteY2405" fmla="*/ 270658 h 506956"/>
              <a:gd name="connsiteX2406" fmla="*/ 133162 w 506956"/>
              <a:gd name="connsiteY2406" fmla="*/ 277349 h 506956"/>
              <a:gd name="connsiteX2407" fmla="*/ 129000 w 506956"/>
              <a:gd name="connsiteY2407" fmla="*/ 277349 h 506956"/>
              <a:gd name="connsiteX2408" fmla="*/ 135311 w 506956"/>
              <a:gd name="connsiteY2408" fmla="*/ 267502 h 506956"/>
              <a:gd name="connsiteX2409" fmla="*/ 129408 w 506956"/>
              <a:gd name="connsiteY2409" fmla="*/ 258309 h 506956"/>
              <a:gd name="connsiteX2410" fmla="*/ 133570 w 506956"/>
              <a:gd name="connsiteY2410" fmla="*/ 258309 h 506956"/>
              <a:gd name="connsiteX2411" fmla="*/ 137378 w 506956"/>
              <a:gd name="connsiteY2411" fmla="*/ 264293 h 506956"/>
              <a:gd name="connsiteX2412" fmla="*/ 141186 w 506956"/>
              <a:gd name="connsiteY2412" fmla="*/ 258309 h 506956"/>
              <a:gd name="connsiteX2413" fmla="*/ 145348 w 506956"/>
              <a:gd name="connsiteY2413" fmla="*/ 258309 h 506956"/>
              <a:gd name="connsiteX2414" fmla="*/ 139445 w 506956"/>
              <a:gd name="connsiteY2414" fmla="*/ 267502 h 506956"/>
              <a:gd name="connsiteX2415" fmla="*/ 145756 w 506956"/>
              <a:gd name="connsiteY2415" fmla="*/ 277349 h 506956"/>
              <a:gd name="connsiteX2416" fmla="*/ 141594 w 506956"/>
              <a:gd name="connsiteY2416" fmla="*/ 277349 h 506956"/>
              <a:gd name="connsiteX2417" fmla="*/ 137378 w 506956"/>
              <a:gd name="connsiteY2417" fmla="*/ 270658 h 506956"/>
              <a:gd name="connsiteX2418" fmla="*/ 163178 w 506956"/>
              <a:gd name="connsiteY2418" fmla="*/ 270658 h 506956"/>
              <a:gd name="connsiteX2419" fmla="*/ 158962 w 506956"/>
              <a:gd name="connsiteY2419" fmla="*/ 277349 h 506956"/>
              <a:gd name="connsiteX2420" fmla="*/ 154800 w 506956"/>
              <a:gd name="connsiteY2420" fmla="*/ 277349 h 506956"/>
              <a:gd name="connsiteX2421" fmla="*/ 161111 w 506956"/>
              <a:gd name="connsiteY2421" fmla="*/ 267502 h 506956"/>
              <a:gd name="connsiteX2422" fmla="*/ 155208 w 506956"/>
              <a:gd name="connsiteY2422" fmla="*/ 258309 h 506956"/>
              <a:gd name="connsiteX2423" fmla="*/ 159370 w 506956"/>
              <a:gd name="connsiteY2423" fmla="*/ 258309 h 506956"/>
              <a:gd name="connsiteX2424" fmla="*/ 163178 w 506956"/>
              <a:gd name="connsiteY2424" fmla="*/ 264293 h 506956"/>
              <a:gd name="connsiteX2425" fmla="*/ 166986 w 506956"/>
              <a:gd name="connsiteY2425" fmla="*/ 258309 h 506956"/>
              <a:gd name="connsiteX2426" fmla="*/ 171148 w 506956"/>
              <a:gd name="connsiteY2426" fmla="*/ 258309 h 506956"/>
              <a:gd name="connsiteX2427" fmla="*/ 165245 w 506956"/>
              <a:gd name="connsiteY2427" fmla="*/ 267502 h 506956"/>
              <a:gd name="connsiteX2428" fmla="*/ 171556 w 506956"/>
              <a:gd name="connsiteY2428" fmla="*/ 277349 h 506956"/>
              <a:gd name="connsiteX2429" fmla="*/ 167394 w 506956"/>
              <a:gd name="connsiteY2429" fmla="*/ 277349 h 506956"/>
              <a:gd name="connsiteX2430" fmla="*/ 163178 w 506956"/>
              <a:gd name="connsiteY2430" fmla="*/ 270658 h 506956"/>
              <a:gd name="connsiteX2431" fmla="*/ 188978 w 506956"/>
              <a:gd name="connsiteY2431" fmla="*/ 270658 h 506956"/>
              <a:gd name="connsiteX2432" fmla="*/ 184762 w 506956"/>
              <a:gd name="connsiteY2432" fmla="*/ 277349 h 506956"/>
              <a:gd name="connsiteX2433" fmla="*/ 180601 w 506956"/>
              <a:gd name="connsiteY2433" fmla="*/ 277349 h 506956"/>
              <a:gd name="connsiteX2434" fmla="*/ 186911 w 506956"/>
              <a:gd name="connsiteY2434" fmla="*/ 267502 h 506956"/>
              <a:gd name="connsiteX2435" fmla="*/ 181009 w 506956"/>
              <a:gd name="connsiteY2435" fmla="*/ 258309 h 506956"/>
              <a:gd name="connsiteX2436" fmla="*/ 185170 w 506956"/>
              <a:gd name="connsiteY2436" fmla="*/ 258309 h 506956"/>
              <a:gd name="connsiteX2437" fmla="*/ 188978 w 506956"/>
              <a:gd name="connsiteY2437" fmla="*/ 264293 h 506956"/>
              <a:gd name="connsiteX2438" fmla="*/ 192786 w 506956"/>
              <a:gd name="connsiteY2438" fmla="*/ 258309 h 506956"/>
              <a:gd name="connsiteX2439" fmla="*/ 196948 w 506956"/>
              <a:gd name="connsiteY2439" fmla="*/ 258309 h 506956"/>
              <a:gd name="connsiteX2440" fmla="*/ 191045 w 506956"/>
              <a:gd name="connsiteY2440" fmla="*/ 267502 h 506956"/>
              <a:gd name="connsiteX2441" fmla="*/ 197356 w 506956"/>
              <a:gd name="connsiteY2441" fmla="*/ 277349 h 506956"/>
              <a:gd name="connsiteX2442" fmla="*/ 193194 w 506956"/>
              <a:gd name="connsiteY2442" fmla="*/ 277349 h 506956"/>
              <a:gd name="connsiteX2443" fmla="*/ 188978 w 506956"/>
              <a:gd name="connsiteY2443" fmla="*/ 270658 h 506956"/>
              <a:gd name="connsiteX2444" fmla="*/ 214778 w 506956"/>
              <a:gd name="connsiteY2444" fmla="*/ 270658 h 506956"/>
              <a:gd name="connsiteX2445" fmla="*/ 210562 w 506956"/>
              <a:gd name="connsiteY2445" fmla="*/ 277349 h 506956"/>
              <a:gd name="connsiteX2446" fmla="*/ 206401 w 506956"/>
              <a:gd name="connsiteY2446" fmla="*/ 277349 h 506956"/>
              <a:gd name="connsiteX2447" fmla="*/ 212711 w 506956"/>
              <a:gd name="connsiteY2447" fmla="*/ 267502 h 506956"/>
              <a:gd name="connsiteX2448" fmla="*/ 206809 w 506956"/>
              <a:gd name="connsiteY2448" fmla="*/ 258309 h 506956"/>
              <a:gd name="connsiteX2449" fmla="*/ 210970 w 506956"/>
              <a:gd name="connsiteY2449" fmla="*/ 258309 h 506956"/>
              <a:gd name="connsiteX2450" fmla="*/ 214778 w 506956"/>
              <a:gd name="connsiteY2450" fmla="*/ 264293 h 506956"/>
              <a:gd name="connsiteX2451" fmla="*/ 218586 w 506956"/>
              <a:gd name="connsiteY2451" fmla="*/ 258309 h 506956"/>
              <a:gd name="connsiteX2452" fmla="*/ 222748 w 506956"/>
              <a:gd name="connsiteY2452" fmla="*/ 258309 h 506956"/>
              <a:gd name="connsiteX2453" fmla="*/ 216846 w 506956"/>
              <a:gd name="connsiteY2453" fmla="*/ 267502 h 506956"/>
              <a:gd name="connsiteX2454" fmla="*/ 223156 w 506956"/>
              <a:gd name="connsiteY2454" fmla="*/ 277349 h 506956"/>
              <a:gd name="connsiteX2455" fmla="*/ 218994 w 506956"/>
              <a:gd name="connsiteY2455" fmla="*/ 277349 h 506956"/>
              <a:gd name="connsiteX2456" fmla="*/ 214778 w 506956"/>
              <a:gd name="connsiteY2456" fmla="*/ 270658 h 506956"/>
              <a:gd name="connsiteX2457" fmla="*/ 240578 w 506956"/>
              <a:gd name="connsiteY2457" fmla="*/ 270658 h 506956"/>
              <a:gd name="connsiteX2458" fmla="*/ 236362 w 506956"/>
              <a:gd name="connsiteY2458" fmla="*/ 277349 h 506956"/>
              <a:gd name="connsiteX2459" fmla="*/ 232201 w 506956"/>
              <a:gd name="connsiteY2459" fmla="*/ 277349 h 506956"/>
              <a:gd name="connsiteX2460" fmla="*/ 238511 w 506956"/>
              <a:gd name="connsiteY2460" fmla="*/ 267502 h 506956"/>
              <a:gd name="connsiteX2461" fmla="*/ 232609 w 506956"/>
              <a:gd name="connsiteY2461" fmla="*/ 258309 h 506956"/>
              <a:gd name="connsiteX2462" fmla="*/ 236770 w 506956"/>
              <a:gd name="connsiteY2462" fmla="*/ 258309 h 506956"/>
              <a:gd name="connsiteX2463" fmla="*/ 240578 w 506956"/>
              <a:gd name="connsiteY2463" fmla="*/ 264293 h 506956"/>
              <a:gd name="connsiteX2464" fmla="*/ 244386 w 506956"/>
              <a:gd name="connsiteY2464" fmla="*/ 258309 h 506956"/>
              <a:gd name="connsiteX2465" fmla="*/ 248548 w 506956"/>
              <a:gd name="connsiteY2465" fmla="*/ 258309 h 506956"/>
              <a:gd name="connsiteX2466" fmla="*/ 242646 w 506956"/>
              <a:gd name="connsiteY2466" fmla="*/ 267502 h 506956"/>
              <a:gd name="connsiteX2467" fmla="*/ 248956 w 506956"/>
              <a:gd name="connsiteY2467" fmla="*/ 277349 h 506956"/>
              <a:gd name="connsiteX2468" fmla="*/ 244794 w 506956"/>
              <a:gd name="connsiteY2468" fmla="*/ 277349 h 506956"/>
              <a:gd name="connsiteX2469" fmla="*/ 240578 w 506956"/>
              <a:gd name="connsiteY2469" fmla="*/ 270658 h 506956"/>
              <a:gd name="connsiteX2470" fmla="*/ 266378 w 506956"/>
              <a:gd name="connsiteY2470" fmla="*/ 270658 h 506956"/>
              <a:gd name="connsiteX2471" fmla="*/ 262162 w 506956"/>
              <a:gd name="connsiteY2471" fmla="*/ 277349 h 506956"/>
              <a:gd name="connsiteX2472" fmla="*/ 258001 w 506956"/>
              <a:gd name="connsiteY2472" fmla="*/ 277349 h 506956"/>
              <a:gd name="connsiteX2473" fmla="*/ 264311 w 506956"/>
              <a:gd name="connsiteY2473" fmla="*/ 267502 h 506956"/>
              <a:gd name="connsiteX2474" fmla="*/ 258409 w 506956"/>
              <a:gd name="connsiteY2474" fmla="*/ 258309 h 506956"/>
              <a:gd name="connsiteX2475" fmla="*/ 262570 w 506956"/>
              <a:gd name="connsiteY2475" fmla="*/ 258309 h 506956"/>
              <a:gd name="connsiteX2476" fmla="*/ 266378 w 506956"/>
              <a:gd name="connsiteY2476" fmla="*/ 264293 h 506956"/>
              <a:gd name="connsiteX2477" fmla="*/ 270187 w 506956"/>
              <a:gd name="connsiteY2477" fmla="*/ 258309 h 506956"/>
              <a:gd name="connsiteX2478" fmla="*/ 274348 w 506956"/>
              <a:gd name="connsiteY2478" fmla="*/ 258309 h 506956"/>
              <a:gd name="connsiteX2479" fmla="*/ 268446 w 506956"/>
              <a:gd name="connsiteY2479" fmla="*/ 267502 h 506956"/>
              <a:gd name="connsiteX2480" fmla="*/ 274756 w 506956"/>
              <a:gd name="connsiteY2480" fmla="*/ 277349 h 506956"/>
              <a:gd name="connsiteX2481" fmla="*/ 270595 w 506956"/>
              <a:gd name="connsiteY2481" fmla="*/ 277349 h 506956"/>
              <a:gd name="connsiteX2482" fmla="*/ 266378 w 506956"/>
              <a:gd name="connsiteY2482" fmla="*/ 270658 h 506956"/>
              <a:gd name="connsiteX2483" fmla="*/ 292179 w 506956"/>
              <a:gd name="connsiteY2483" fmla="*/ 270658 h 506956"/>
              <a:gd name="connsiteX2484" fmla="*/ 287962 w 506956"/>
              <a:gd name="connsiteY2484" fmla="*/ 277349 h 506956"/>
              <a:gd name="connsiteX2485" fmla="*/ 283801 w 506956"/>
              <a:gd name="connsiteY2485" fmla="*/ 277349 h 506956"/>
              <a:gd name="connsiteX2486" fmla="*/ 290111 w 506956"/>
              <a:gd name="connsiteY2486" fmla="*/ 267502 h 506956"/>
              <a:gd name="connsiteX2487" fmla="*/ 284209 w 506956"/>
              <a:gd name="connsiteY2487" fmla="*/ 258309 h 506956"/>
              <a:gd name="connsiteX2488" fmla="*/ 288370 w 506956"/>
              <a:gd name="connsiteY2488" fmla="*/ 258309 h 506956"/>
              <a:gd name="connsiteX2489" fmla="*/ 292179 w 506956"/>
              <a:gd name="connsiteY2489" fmla="*/ 264293 h 506956"/>
              <a:gd name="connsiteX2490" fmla="*/ 295987 w 506956"/>
              <a:gd name="connsiteY2490" fmla="*/ 258309 h 506956"/>
              <a:gd name="connsiteX2491" fmla="*/ 300148 w 506956"/>
              <a:gd name="connsiteY2491" fmla="*/ 258309 h 506956"/>
              <a:gd name="connsiteX2492" fmla="*/ 294246 w 506956"/>
              <a:gd name="connsiteY2492" fmla="*/ 267502 h 506956"/>
              <a:gd name="connsiteX2493" fmla="*/ 300556 w 506956"/>
              <a:gd name="connsiteY2493" fmla="*/ 277349 h 506956"/>
              <a:gd name="connsiteX2494" fmla="*/ 296395 w 506956"/>
              <a:gd name="connsiteY2494" fmla="*/ 277349 h 506956"/>
              <a:gd name="connsiteX2495" fmla="*/ 292179 w 506956"/>
              <a:gd name="connsiteY2495" fmla="*/ 270658 h 506956"/>
              <a:gd name="connsiteX2496" fmla="*/ 317979 w 506956"/>
              <a:gd name="connsiteY2496" fmla="*/ 270658 h 506956"/>
              <a:gd name="connsiteX2497" fmla="*/ 313762 w 506956"/>
              <a:gd name="connsiteY2497" fmla="*/ 277349 h 506956"/>
              <a:gd name="connsiteX2498" fmla="*/ 309601 w 506956"/>
              <a:gd name="connsiteY2498" fmla="*/ 277349 h 506956"/>
              <a:gd name="connsiteX2499" fmla="*/ 315911 w 506956"/>
              <a:gd name="connsiteY2499" fmla="*/ 267502 h 506956"/>
              <a:gd name="connsiteX2500" fmla="*/ 310009 w 506956"/>
              <a:gd name="connsiteY2500" fmla="*/ 258309 h 506956"/>
              <a:gd name="connsiteX2501" fmla="*/ 314170 w 506956"/>
              <a:gd name="connsiteY2501" fmla="*/ 258309 h 506956"/>
              <a:gd name="connsiteX2502" fmla="*/ 317979 w 506956"/>
              <a:gd name="connsiteY2502" fmla="*/ 264293 h 506956"/>
              <a:gd name="connsiteX2503" fmla="*/ 321787 w 506956"/>
              <a:gd name="connsiteY2503" fmla="*/ 258309 h 506956"/>
              <a:gd name="connsiteX2504" fmla="*/ 325948 w 506956"/>
              <a:gd name="connsiteY2504" fmla="*/ 258309 h 506956"/>
              <a:gd name="connsiteX2505" fmla="*/ 320046 w 506956"/>
              <a:gd name="connsiteY2505" fmla="*/ 267502 h 506956"/>
              <a:gd name="connsiteX2506" fmla="*/ 326356 w 506956"/>
              <a:gd name="connsiteY2506" fmla="*/ 277349 h 506956"/>
              <a:gd name="connsiteX2507" fmla="*/ 322195 w 506956"/>
              <a:gd name="connsiteY2507" fmla="*/ 277349 h 506956"/>
              <a:gd name="connsiteX2508" fmla="*/ 317979 w 506956"/>
              <a:gd name="connsiteY2508" fmla="*/ 270658 h 506956"/>
              <a:gd name="connsiteX2509" fmla="*/ 343779 w 506956"/>
              <a:gd name="connsiteY2509" fmla="*/ 270658 h 506956"/>
              <a:gd name="connsiteX2510" fmla="*/ 339563 w 506956"/>
              <a:gd name="connsiteY2510" fmla="*/ 277349 h 506956"/>
              <a:gd name="connsiteX2511" fmla="*/ 335401 w 506956"/>
              <a:gd name="connsiteY2511" fmla="*/ 277349 h 506956"/>
              <a:gd name="connsiteX2512" fmla="*/ 341711 w 506956"/>
              <a:gd name="connsiteY2512" fmla="*/ 267502 h 506956"/>
              <a:gd name="connsiteX2513" fmla="*/ 335809 w 506956"/>
              <a:gd name="connsiteY2513" fmla="*/ 258309 h 506956"/>
              <a:gd name="connsiteX2514" fmla="*/ 339971 w 506956"/>
              <a:gd name="connsiteY2514" fmla="*/ 258309 h 506956"/>
              <a:gd name="connsiteX2515" fmla="*/ 343779 w 506956"/>
              <a:gd name="connsiteY2515" fmla="*/ 264293 h 506956"/>
              <a:gd name="connsiteX2516" fmla="*/ 347587 w 506956"/>
              <a:gd name="connsiteY2516" fmla="*/ 258309 h 506956"/>
              <a:gd name="connsiteX2517" fmla="*/ 351748 w 506956"/>
              <a:gd name="connsiteY2517" fmla="*/ 258309 h 506956"/>
              <a:gd name="connsiteX2518" fmla="*/ 345846 w 506956"/>
              <a:gd name="connsiteY2518" fmla="*/ 267502 h 506956"/>
              <a:gd name="connsiteX2519" fmla="*/ 352156 w 506956"/>
              <a:gd name="connsiteY2519" fmla="*/ 277349 h 506956"/>
              <a:gd name="connsiteX2520" fmla="*/ 347995 w 506956"/>
              <a:gd name="connsiteY2520" fmla="*/ 277349 h 506956"/>
              <a:gd name="connsiteX2521" fmla="*/ 343779 w 506956"/>
              <a:gd name="connsiteY2521" fmla="*/ 270658 h 506956"/>
              <a:gd name="connsiteX2522" fmla="*/ 369579 w 506956"/>
              <a:gd name="connsiteY2522" fmla="*/ 270658 h 506956"/>
              <a:gd name="connsiteX2523" fmla="*/ 365363 w 506956"/>
              <a:gd name="connsiteY2523" fmla="*/ 277349 h 506956"/>
              <a:gd name="connsiteX2524" fmla="*/ 361201 w 506956"/>
              <a:gd name="connsiteY2524" fmla="*/ 277349 h 506956"/>
              <a:gd name="connsiteX2525" fmla="*/ 367511 w 506956"/>
              <a:gd name="connsiteY2525" fmla="*/ 267502 h 506956"/>
              <a:gd name="connsiteX2526" fmla="*/ 361609 w 506956"/>
              <a:gd name="connsiteY2526" fmla="*/ 258309 h 506956"/>
              <a:gd name="connsiteX2527" fmla="*/ 365771 w 506956"/>
              <a:gd name="connsiteY2527" fmla="*/ 258309 h 506956"/>
              <a:gd name="connsiteX2528" fmla="*/ 369579 w 506956"/>
              <a:gd name="connsiteY2528" fmla="*/ 264293 h 506956"/>
              <a:gd name="connsiteX2529" fmla="*/ 373387 w 506956"/>
              <a:gd name="connsiteY2529" fmla="*/ 258309 h 506956"/>
              <a:gd name="connsiteX2530" fmla="*/ 377548 w 506956"/>
              <a:gd name="connsiteY2530" fmla="*/ 258309 h 506956"/>
              <a:gd name="connsiteX2531" fmla="*/ 371646 w 506956"/>
              <a:gd name="connsiteY2531" fmla="*/ 267502 h 506956"/>
              <a:gd name="connsiteX2532" fmla="*/ 377956 w 506956"/>
              <a:gd name="connsiteY2532" fmla="*/ 277349 h 506956"/>
              <a:gd name="connsiteX2533" fmla="*/ 373795 w 506956"/>
              <a:gd name="connsiteY2533" fmla="*/ 277349 h 506956"/>
              <a:gd name="connsiteX2534" fmla="*/ 369579 w 506956"/>
              <a:gd name="connsiteY2534" fmla="*/ 270658 h 506956"/>
              <a:gd name="connsiteX2535" fmla="*/ 395379 w 506956"/>
              <a:gd name="connsiteY2535" fmla="*/ 270658 h 506956"/>
              <a:gd name="connsiteX2536" fmla="*/ 391163 w 506956"/>
              <a:gd name="connsiteY2536" fmla="*/ 277349 h 506956"/>
              <a:gd name="connsiteX2537" fmla="*/ 387001 w 506956"/>
              <a:gd name="connsiteY2537" fmla="*/ 277349 h 506956"/>
              <a:gd name="connsiteX2538" fmla="*/ 393312 w 506956"/>
              <a:gd name="connsiteY2538" fmla="*/ 267502 h 506956"/>
              <a:gd name="connsiteX2539" fmla="*/ 387409 w 506956"/>
              <a:gd name="connsiteY2539" fmla="*/ 258309 h 506956"/>
              <a:gd name="connsiteX2540" fmla="*/ 391571 w 506956"/>
              <a:gd name="connsiteY2540" fmla="*/ 258309 h 506956"/>
              <a:gd name="connsiteX2541" fmla="*/ 395379 w 506956"/>
              <a:gd name="connsiteY2541" fmla="*/ 264293 h 506956"/>
              <a:gd name="connsiteX2542" fmla="*/ 399187 w 506956"/>
              <a:gd name="connsiteY2542" fmla="*/ 258309 h 506956"/>
              <a:gd name="connsiteX2543" fmla="*/ 403348 w 506956"/>
              <a:gd name="connsiteY2543" fmla="*/ 258309 h 506956"/>
              <a:gd name="connsiteX2544" fmla="*/ 397446 w 506956"/>
              <a:gd name="connsiteY2544" fmla="*/ 267502 h 506956"/>
              <a:gd name="connsiteX2545" fmla="*/ 403756 w 506956"/>
              <a:gd name="connsiteY2545" fmla="*/ 277349 h 506956"/>
              <a:gd name="connsiteX2546" fmla="*/ 399595 w 506956"/>
              <a:gd name="connsiteY2546" fmla="*/ 277349 h 506956"/>
              <a:gd name="connsiteX2547" fmla="*/ 395379 w 506956"/>
              <a:gd name="connsiteY2547" fmla="*/ 270658 h 506956"/>
              <a:gd name="connsiteX2548" fmla="*/ 421179 w 506956"/>
              <a:gd name="connsiteY2548" fmla="*/ 270658 h 506956"/>
              <a:gd name="connsiteX2549" fmla="*/ 416963 w 506956"/>
              <a:gd name="connsiteY2549" fmla="*/ 277349 h 506956"/>
              <a:gd name="connsiteX2550" fmla="*/ 412801 w 506956"/>
              <a:gd name="connsiteY2550" fmla="*/ 277349 h 506956"/>
              <a:gd name="connsiteX2551" fmla="*/ 419112 w 506956"/>
              <a:gd name="connsiteY2551" fmla="*/ 267502 h 506956"/>
              <a:gd name="connsiteX2552" fmla="*/ 413209 w 506956"/>
              <a:gd name="connsiteY2552" fmla="*/ 258309 h 506956"/>
              <a:gd name="connsiteX2553" fmla="*/ 417371 w 506956"/>
              <a:gd name="connsiteY2553" fmla="*/ 258309 h 506956"/>
              <a:gd name="connsiteX2554" fmla="*/ 421179 w 506956"/>
              <a:gd name="connsiteY2554" fmla="*/ 264293 h 506956"/>
              <a:gd name="connsiteX2555" fmla="*/ 424987 w 506956"/>
              <a:gd name="connsiteY2555" fmla="*/ 258309 h 506956"/>
              <a:gd name="connsiteX2556" fmla="*/ 429149 w 506956"/>
              <a:gd name="connsiteY2556" fmla="*/ 258309 h 506956"/>
              <a:gd name="connsiteX2557" fmla="*/ 423246 w 506956"/>
              <a:gd name="connsiteY2557" fmla="*/ 267502 h 506956"/>
              <a:gd name="connsiteX2558" fmla="*/ 429557 w 506956"/>
              <a:gd name="connsiteY2558" fmla="*/ 277349 h 506956"/>
              <a:gd name="connsiteX2559" fmla="*/ 425395 w 506956"/>
              <a:gd name="connsiteY2559" fmla="*/ 277349 h 506956"/>
              <a:gd name="connsiteX2560" fmla="*/ 421179 w 506956"/>
              <a:gd name="connsiteY2560" fmla="*/ 270658 h 506956"/>
              <a:gd name="connsiteX2561" fmla="*/ 446979 w 506956"/>
              <a:gd name="connsiteY2561" fmla="*/ 270658 h 506956"/>
              <a:gd name="connsiteX2562" fmla="*/ 442763 w 506956"/>
              <a:gd name="connsiteY2562" fmla="*/ 277349 h 506956"/>
              <a:gd name="connsiteX2563" fmla="*/ 438601 w 506956"/>
              <a:gd name="connsiteY2563" fmla="*/ 277349 h 506956"/>
              <a:gd name="connsiteX2564" fmla="*/ 444912 w 506956"/>
              <a:gd name="connsiteY2564" fmla="*/ 267502 h 506956"/>
              <a:gd name="connsiteX2565" fmla="*/ 439009 w 506956"/>
              <a:gd name="connsiteY2565" fmla="*/ 258309 h 506956"/>
              <a:gd name="connsiteX2566" fmla="*/ 443171 w 506956"/>
              <a:gd name="connsiteY2566" fmla="*/ 258309 h 506956"/>
              <a:gd name="connsiteX2567" fmla="*/ 446979 w 506956"/>
              <a:gd name="connsiteY2567" fmla="*/ 264293 h 506956"/>
              <a:gd name="connsiteX2568" fmla="*/ 450787 w 506956"/>
              <a:gd name="connsiteY2568" fmla="*/ 258309 h 506956"/>
              <a:gd name="connsiteX2569" fmla="*/ 454949 w 506956"/>
              <a:gd name="connsiteY2569" fmla="*/ 258309 h 506956"/>
              <a:gd name="connsiteX2570" fmla="*/ 449046 w 506956"/>
              <a:gd name="connsiteY2570" fmla="*/ 267502 h 506956"/>
              <a:gd name="connsiteX2571" fmla="*/ 455357 w 506956"/>
              <a:gd name="connsiteY2571" fmla="*/ 277349 h 506956"/>
              <a:gd name="connsiteX2572" fmla="*/ 451195 w 506956"/>
              <a:gd name="connsiteY2572" fmla="*/ 277349 h 506956"/>
              <a:gd name="connsiteX2573" fmla="*/ 446979 w 506956"/>
              <a:gd name="connsiteY2573" fmla="*/ 270658 h 506956"/>
              <a:gd name="connsiteX2574" fmla="*/ 472779 w 506956"/>
              <a:gd name="connsiteY2574" fmla="*/ 270658 h 506956"/>
              <a:gd name="connsiteX2575" fmla="*/ 468563 w 506956"/>
              <a:gd name="connsiteY2575" fmla="*/ 277349 h 506956"/>
              <a:gd name="connsiteX2576" fmla="*/ 464401 w 506956"/>
              <a:gd name="connsiteY2576" fmla="*/ 277349 h 506956"/>
              <a:gd name="connsiteX2577" fmla="*/ 470712 w 506956"/>
              <a:gd name="connsiteY2577" fmla="*/ 267502 h 506956"/>
              <a:gd name="connsiteX2578" fmla="*/ 464809 w 506956"/>
              <a:gd name="connsiteY2578" fmla="*/ 258309 h 506956"/>
              <a:gd name="connsiteX2579" fmla="*/ 468971 w 506956"/>
              <a:gd name="connsiteY2579" fmla="*/ 258309 h 506956"/>
              <a:gd name="connsiteX2580" fmla="*/ 472779 w 506956"/>
              <a:gd name="connsiteY2580" fmla="*/ 264293 h 506956"/>
              <a:gd name="connsiteX2581" fmla="*/ 476587 w 506956"/>
              <a:gd name="connsiteY2581" fmla="*/ 258309 h 506956"/>
              <a:gd name="connsiteX2582" fmla="*/ 480749 w 506956"/>
              <a:gd name="connsiteY2582" fmla="*/ 258309 h 506956"/>
              <a:gd name="connsiteX2583" fmla="*/ 474846 w 506956"/>
              <a:gd name="connsiteY2583" fmla="*/ 267502 h 506956"/>
              <a:gd name="connsiteX2584" fmla="*/ 481157 w 506956"/>
              <a:gd name="connsiteY2584" fmla="*/ 277349 h 506956"/>
              <a:gd name="connsiteX2585" fmla="*/ 476995 w 506956"/>
              <a:gd name="connsiteY2585" fmla="*/ 277349 h 506956"/>
              <a:gd name="connsiteX2586" fmla="*/ 472779 w 506956"/>
              <a:gd name="connsiteY2586" fmla="*/ 270658 h 506956"/>
              <a:gd name="connsiteX2587" fmla="*/ 498579 w 506956"/>
              <a:gd name="connsiteY2587" fmla="*/ 270658 h 506956"/>
              <a:gd name="connsiteX2588" fmla="*/ 494363 w 506956"/>
              <a:gd name="connsiteY2588" fmla="*/ 277349 h 506956"/>
              <a:gd name="connsiteX2589" fmla="*/ 490201 w 506956"/>
              <a:gd name="connsiteY2589" fmla="*/ 277349 h 506956"/>
              <a:gd name="connsiteX2590" fmla="*/ 496512 w 506956"/>
              <a:gd name="connsiteY2590" fmla="*/ 267502 h 506956"/>
              <a:gd name="connsiteX2591" fmla="*/ 490609 w 506956"/>
              <a:gd name="connsiteY2591" fmla="*/ 258309 h 506956"/>
              <a:gd name="connsiteX2592" fmla="*/ 494771 w 506956"/>
              <a:gd name="connsiteY2592" fmla="*/ 258309 h 506956"/>
              <a:gd name="connsiteX2593" fmla="*/ 498579 w 506956"/>
              <a:gd name="connsiteY2593" fmla="*/ 264293 h 506956"/>
              <a:gd name="connsiteX2594" fmla="*/ 502387 w 506956"/>
              <a:gd name="connsiteY2594" fmla="*/ 258309 h 506956"/>
              <a:gd name="connsiteX2595" fmla="*/ 506549 w 506956"/>
              <a:gd name="connsiteY2595" fmla="*/ 258309 h 506956"/>
              <a:gd name="connsiteX2596" fmla="*/ 500646 w 506956"/>
              <a:gd name="connsiteY2596" fmla="*/ 267502 h 506956"/>
              <a:gd name="connsiteX2597" fmla="*/ 506957 w 506956"/>
              <a:gd name="connsiteY2597" fmla="*/ 277349 h 506956"/>
              <a:gd name="connsiteX2598" fmla="*/ 502795 w 506956"/>
              <a:gd name="connsiteY2598" fmla="*/ 277349 h 506956"/>
              <a:gd name="connsiteX2599" fmla="*/ 498579 w 506956"/>
              <a:gd name="connsiteY2599" fmla="*/ 270658 h 506956"/>
              <a:gd name="connsiteX2600" fmla="*/ 8378 w 506956"/>
              <a:gd name="connsiteY2600" fmla="*/ 299359 h 506956"/>
              <a:gd name="connsiteX2601" fmla="*/ 4162 w 506956"/>
              <a:gd name="connsiteY2601" fmla="*/ 306050 h 506956"/>
              <a:gd name="connsiteX2602" fmla="*/ 0 w 506956"/>
              <a:gd name="connsiteY2602" fmla="*/ 306050 h 506956"/>
              <a:gd name="connsiteX2603" fmla="*/ 6310 w 506956"/>
              <a:gd name="connsiteY2603" fmla="*/ 296204 h 506956"/>
              <a:gd name="connsiteX2604" fmla="*/ 408 w 506956"/>
              <a:gd name="connsiteY2604" fmla="*/ 287010 h 506956"/>
              <a:gd name="connsiteX2605" fmla="*/ 4570 w 506956"/>
              <a:gd name="connsiteY2605" fmla="*/ 287010 h 506956"/>
              <a:gd name="connsiteX2606" fmla="*/ 8378 w 506956"/>
              <a:gd name="connsiteY2606" fmla="*/ 292994 h 506956"/>
              <a:gd name="connsiteX2607" fmla="*/ 12186 w 506956"/>
              <a:gd name="connsiteY2607" fmla="*/ 287010 h 506956"/>
              <a:gd name="connsiteX2608" fmla="*/ 16347 w 506956"/>
              <a:gd name="connsiteY2608" fmla="*/ 287010 h 506956"/>
              <a:gd name="connsiteX2609" fmla="*/ 10445 w 506956"/>
              <a:gd name="connsiteY2609" fmla="*/ 296204 h 506956"/>
              <a:gd name="connsiteX2610" fmla="*/ 16755 w 506956"/>
              <a:gd name="connsiteY2610" fmla="*/ 306050 h 506956"/>
              <a:gd name="connsiteX2611" fmla="*/ 12594 w 506956"/>
              <a:gd name="connsiteY2611" fmla="*/ 306050 h 506956"/>
              <a:gd name="connsiteX2612" fmla="*/ 8378 w 506956"/>
              <a:gd name="connsiteY2612" fmla="*/ 299359 h 506956"/>
              <a:gd name="connsiteX2613" fmla="*/ 34178 w 506956"/>
              <a:gd name="connsiteY2613" fmla="*/ 299359 h 506956"/>
              <a:gd name="connsiteX2614" fmla="*/ 29962 w 506956"/>
              <a:gd name="connsiteY2614" fmla="*/ 306050 h 506956"/>
              <a:gd name="connsiteX2615" fmla="*/ 25800 w 506956"/>
              <a:gd name="connsiteY2615" fmla="*/ 306050 h 506956"/>
              <a:gd name="connsiteX2616" fmla="*/ 32110 w 506956"/>
              <a:gd name="connsiteY2616" fmla="*/ 296204 h 506956"/>
              <a:gd name="connsiteX2617" fmla="*/ 26208 w 506956"/>
              <a:gd name="connsiteY2617" fmla="*/ 287010 h 506956"/>
              <a:gd name="connsiteX2618" fmla="*/ 30370 w 506956"/>
              <a:gd name="connsiteY2618" fmla="*/ 287010 h 506956"/>
              <a:gd name="connsiteX2619" fmla="*/ 34178 w 506956"/>
              <a:gd name="connsiteY2619" fmla="*/ 292994 h 506956"/>
              <a:gd name="connsiteX2620" fmla="*/ 37986 w 506956"/>
              <a:gd name="connsiteY2620" fmla="*/ 287010 h 506956"/>
              <a:gd name="connsiteX2621" fmla="*/ 42147 w 506956"/>
              <a:gd name="connsiteY2621" fmla="*/ 287010 h 506956"/>
              <a:gd name="connsiteX2622" fmla="*/ 36245 w 506956"/>
              <a:gd name="connsiteY2622" fmla="*/ 296204 h 506956"/>
              <a:gd name="connsiteX2623" fmla="*/ 42555 w 506956"/>
              <a:gd name="connsiteY2623" fmla="*/ 306050 h 506956"/>
              <a:gd name="connsiteX2624" fmla="*/ 38394 w 506956"/>
              <a:gd name="connsiteY2624" fmla="*/ 306050 h 506956"/>
              <a:gd name="connsiteX2625" fmla="*/ 34178 w 506956"/>
              <a:gd name="connsiteY2625" fmla="*/ 299359 h 506956"/>
              <a:gd name="connsiteX2626" fmla="*/ 59978 w 506956"/>
              <a:gd name="connsiteY2626" fmla="*/ 299359 h 506956"/>
              <a:gd name="connsiteX2627" fmla="*/ 55762 w 506956"/>
              <a:gd name="connsiteY2627" fmla="*/ 306050 h 506956"/>
              <a:gd name="connsiteX2628" fmla="*/ 51600 w 506956"/>
              <a:gd name="connsiteY2628" fmla="*/ 306050 h 506956"/>
              <a:gd name="connsiteX2629" fmla="*/ 57911 w 506956"/>
              <a:gd name="connsiteY2629" fmla="*/ 296204 h 506956"/>
              <a:gd name="connsiteX2630" fmla="*/ 52008 w 506956"/>
              <a:gd name="connsiteY2630" fmla="*/ 287010 h 506956"/>
              <a:gd name="connsiteX2631" fmla="*/ 56170 w 506956"/>
              <a:gd name="connsiteY2631" fmla="*/ 287010 h 506956"/>
              <a:gd name="connsiteX2632" fmla="*/ 59978 w 506956"/>
              <a:gd name="connsiteY2632" fmla="*/ 292994 h 506956"/>
              <a:gd name="connsiteX2633" fmla="*/ 63786 w 506956"/>
              <a:gd name="connsiteY2633" fmla="*/ 287010 h 506956"/>
              <a:gd name="connsiteX2634" fmla="*/ 67948 w 506956"/>
              <a:gd name="connsiteY2634" fmla="*/ 287010 h 506956"/>
              <a:gd name="connsiteX2635" fmla="*/ 62045 w 506956"/>
              <a:gd name="connsiteY2635" fmla="*/ 296204 h 506956"/>
              <a:gd name="connsiteX2636" fmla="*/ 68356 w 506956"/>
              <a:gd name="connsiteY2636" fmla="*/ 306050 h 506956"/>
              <a:gd name="connsiteX2637" fmla="*/ 64194 w 506956"/>
              <a:gd name="connsiteY2637" fmla="*/ 306050 h 506956"/>
              <a:gd name="connsiteX2638" fmla="*/ 59978 w 506956"/>
              <a:gd name="connsiteY2638" fmla="*/ 299359 h 506956"/>
              <a:gd name="connsiteX2639" fmla="*/ 85778 w 506956"/>
              <a:gd name="connsiteY2639" fmla="*/ 299359 h 506956"/>
              <a:gd name="connsiteX2640" fmla="*/ 81562 w 506956"/>
              <a:gd name="connsiteY2640" fmla="*/ 306050 h 506956"/>
              <a:gd name="connsiteX2641" fmla="*/ 77400 w 506956"/>
              <a:gd name="connsiteY2641" fmla="*/ 306050 h 506956"/>
              <a:gd name="connsiteX2642" fmla="*/ 83711 w 506956"/>
              <a:gd name="connsiteY2642" fmla="*/ 296204 h 506956"/>
              <a:gd name="connsiteX2643" fmla="*/ 77808 w 506956"/>
              <a:gd name="connsiteY2643" fmla="*/ 287010 h 506956"/>
              <a:gd name="connsiteX2644" fmla="*/ 81970 w 506956"/>
              <a:gd name="connsiteY2644" fmla="*/ 287010 h 506956"/>
              <a:gd name="connsiteX2645" fmla="*/ 85778 w 506956"/>
              <a:gd name="connsiteY2645" fmla="*/ 292994 h 506956"/>
              <a:gd name="connsiteX2646" fmla="*/ 89586 w 506956"/>
              <a:gd name="connsiteY2646" fmla="*/ 287010 h 506956"/>
              <a:gd name="connsiteX2647" fmla="*/ 93748 w 506956"/>
              <a:gd name="connsiteY2647" fmla="*/ 287010 h 506956"/>
              <a:gd name="connsiteX2648" fmla="*/ 87845 w 506956"/>
              <a:gd name="connsiteY2648" fmla="*/ 296204 h 506956"/>
              <a:gd name="connsiteX2649" fmla="*/ 94156 w 506956"/>
              <a:gd name="connsiteY2649" fmla="*/ 306050 h 506956"/>
              <a:gd name="connsiteX2650" fmla="*/ 89994 w 506956"/>
              <a:gd name="connsiteY2650" fmla="*/ 306050 h 506956"/>
              <a:gd name="connsiteX2651" fmla="*/ 85778 w 506956"/>
              <a:gd name="connsiteY2651" fmla="*/ 299359 h 506956"/>
              <a:gd name="connsiteX2652" fmla="*/ 111578 w 506956"/>
              <a:gd name="connsiteY2652" fmla="*/ 299359 h 506956"/>
              <a:gd name="connsiteX2653" fmla="*/ 107362 w 506956"/>
              <a:gd name="connsiteY2653" fmla="*/ 306050 h 506956"/>
              <a:gd name="connsiteX2654" fmla="*/ 103200 w 506956"/>
              <a:gd name="connsiteY2654" fmla="*/ 306050 h 506956"/>
              <a:gd name="connsiteX2655" fmla="*/ 109511 w 506956"/>
              <a:gd name="connsiteY2655" fmla="*/ 296204 h 506956"/>
              <a:gd name="connsiteX2656" fmla="*/ 103608 w 506956"/>
              <a:gd name="connsiteY2656" fmla="*/ 287010 h 506956"/>
              <a:gd name="connsiteX2657" fmla="*/ 107770 w 506956"/>
              <a:gd name="connsiteY2657" fmla="*/ 287010 h 506956"/>
              <a:gd name="connsiteX2658" fmla="*/ 111578 w 506956"/>
              <a:gd name="connsiteY2658" fmla="*/ 292994 h 506956"/>
              <a:gd name="connsiteX2659" fmla="*/ 115386 w 506956"/>
              <a:gd name="connsiteY2659" fmla="*/ 287010 h 506956"/>
              <a:gd name="connsiteX2660" fmla="*/ 119548 w 506956"/>
              <a:gd name="connsiteY2660" fmla="*/ 287010 h 506956"/>
              <a:gd name="connsiteX2661" fmla="*/ 113645 w 506956"/>
              <a:gd name="connsiteY2661" fmla="*/ 296204 h 506956"/>
              <a:gd name="connsiteX2662" fmla="*/ 119956 w 506956"/>
              <a:gd name="connsiteY2662" fmla="*/ 306050 h 506956"/>
              <a:gd name="connsiteX2663" fmla="*/ 115794 w 506956"/>
              <a:gd name="connsiteY2663" fmla="*/ 306050 h 506956"/>
              <a:gd name="connsiteX2664" fmla="*/ 111578 w 506956"/>
              <a:gd name="connsiteY2664" fmla="*/ 299359 h 506956"/>
              <a:gd name="connsiteX2665" fmla="*/ 137378 w 506956"/>
              <a:gd name="connsiteY2665" fmla="*/ 299359 h 506956"/>
              <a:gd name="connsiteX2666" fmla="*/ 133162 w 506956"/>
              <a:gd name="connsiteY2666" fmla="*/ 306050 h 506956"/>
              <a:gd name="connsiteX2667" fmla="*/ 129000 w 506956"/>
              <a:gd name="connsiteY2667" fmla="*/ 306050 h 506956"/>
              <a:gd name="connsiteX2668" fmla="*/ 135311 w 506956"/>
              <a:gd name="connsiteY2668" fmla="*/ 296204 h 506956"/>
              <a:gd name="connsiteX2669" fmla="*/ 129408 w 506956"/>
              <a:gd name="connsiteY2669" fmla="*/ 287010 h 506956"/>
              <a:gd name="connsiteX2670" fmla="*/ 133570 w 506956"/>
              <a:gd name="connsiteY2670" fmla="*/ 287010 h 506956"/>
              <a:gd name="connsiteX2671" fmla="*/ 137378 w 506956"/>
              <a:gd name="connsiteY2671" fmla="*/ 292994 h 506956"/>
              <a:gd name="connsiteX2672" fmla="*/ 141186 w 506956"/>
              <a:gd name="connsiteY2672" fmla="*/ 287010 h 506956"/>
              <a:gd name="connsiteX2673" fmla="*/ 145348 w 506956"/>
              <a:gd name="connsiteY2673" fmla="*/ 287010 h 506956"/>
              <a:gd name="connsiteX2674" fmla="*/ 139445 w 506956"/>
              <a:gd name="connsiteY2674" fmla="*/ 296204 h 506956"/>
              <a:gd name="connsiteX2675" fmla="*/ 145756 w 506956"/>
              <a:gd name="connsiteY2675" fmla="*/ 306050 h 506956"/>
              <a:gd name="connsiteX2676" fmla="*/ 141594 w 506956"/>
              <a:gd name="connsiteY2676" fmla="*/ 306050 h 506956"/>
              <a:gd name="connsiteX2677" fmla="*/ 137378 w 506956"/>
              <a:gd name="connsiteY2677" fmla="*/ 299359 h 506956"/>
              <a:gd name="connsiteX2678" fmla="*/ 163178 w 506956"/>
              <a:gd name="connsiteY2678" fmla="*/ 299359 h 506956"/>
              <a:gd name="connsiteX2679" fmla="*/ 158962 w 506956"/>
              <a:gd name="connsiteY2679" fmla="*/ 306050 h 506956"/>
              <a:gd name="connsiteX2680" fmla="*/ 154800 w 506956"/>
              <a:gd name="connsiteY2680" fmla="*/ 306050 h 506956"/>
              <a:gd name="connsiteX2681" fmla="*/ 161111 w 506956"/>
              <a:gd name="connsiteY2681" fmla="*/ 296204 h 506956"/>
              <a:gd name="connsiteX2682" fmla="*/ 155208 w 506956"/>
              <a:gd name="connsiteY2682" fmla="*/ 287010 h 506956"/>
              <a:gd name="connsiteX2683" fmla="*/ 159370 w 506956"/>
              <a:gd name="connsiteY2683" fmla="*/ 287010 h 506956"/>
              <a:gd name="connsiteX2684" fmla="*/ 163178 w 506956"/>
              <a:gd name="connsiteY2684" fmla="*/ 292994 h 506956"/>
              <a:gd name="connsiteX2685" fmla="*/ 166986 w 506956"/>
              <a:gd name="connsiteY2685" fmla="*/ 287010 h 506956"/>
              <a:gd name="connsiteX2686" fmla="*/ 171148 w 506956"/>
              <a:gd name="connsiteY2686" fmla="*/ 287010 h 506956"/>
              <a:gd name="connsiteX2687" fmla="*/ 165245 w 506956"/>
              <a:gd name="connsiteY2687" fmla="*/ 296204 h 506956"/>
              <a:gd name="connsiteX2688" fmla="*/ 171556 w 506956"/>
              <a:gd name="connsiteY2688" fmla="*/ 306050 h 506956"/>
              <a:gd name="connsiteX2689" fmla="*/ 167394 w 506956"/>
              <a:gd name="connsiteY2689" fmla="*/ 306050 h 506956"/>
              <a:gd name="connsiteX2690" fmla="*/ 163178 w 506956"/>
              <a:gd name="connsiteY2690" fmla="*/ 299359 h 506956"/>
              <a:gd name="connsiteX2691" fmla="*/ 188978 w 506956"/>
              <a:gd name="connsiteY2691" fmla="*/ 299359 h 506956"/>
              <a:gd name="connsiteX2692" fmla="*/ 184762 w 506956"/>
              <a:gd name="connsiteY2692" fmla="*/ 306050 h 506956"/>
              <a:gd name="connsiteX2693" fmla="*/ 180601 w 506956"/>
              <a:gd name="connsiteY2693" fmla="*/ 306050 h 506956"/>
              <a:gd name="connsiteX2694" fmla="*/ 186911 w 506956"/>
              <a:gd name="connsiteY2694" fmla="*/ 296204 h 506956"/>
              <a:gd name="connsiteX2695" fmla="*/ 181009 w 506956"/>
              <a:gd name="connsiteY2695" fmla="*/ 287010 h 506956"/>
              <a:gd name="connsiteX2696" fmla="*/ 185170 w 506956"/>
              <a:gd name="connsiteY2696" fmla="*/ 287010 h 506956"/>
              <a:gd name="connsiteX2697" fmla="*/ 188978 w 506956"/>
              <a:gd name="connsiteY2697" fmla="*/ 292994 h 506956"/>
              <a:gd name="connsiteX2698" fmla="*/ 192786 w 506956"/>
              <a:gd name="connsiteY2698" fmla="*/ 287010 h 506956"/>
              <a:gd name="connsiteX2699" fmla="*/ 196948 w 506956"/>
              <a:gd name="connsiteY2699" fmla="*/ 287010 h 506956"/>
              <a:gd name="connsiteX2700" fmla="*/ 191045 w 506956"/>
              <a:gd name="connsiteY2700" fmla="*/ 296204 h 506956"/>
              <a:gd name="connsiteX2701" fmla="*/ 197356 w 506956"/>
              <a:gd name="connsiteY2701" fmla="*/ 306050 h 506956"/>
              <a:gd name="connsiteX2702" fmla="*/ 193194 w 506956"/>
              <a:gd name="connsiteY2702" fmla="*/ 306050 h 506956"/>
              <a:gd name="connsiteX2703" fmla="*/ 188978 w 506956"/>
              <a:gd name="connsiteY2703" fmla="*/ 299359 h 506956"/>
              <a:gd name="connsiteX2704" fmla="*/ 214778 w 506956"/>
              <a:gd name="connsiteY2704" fmla="*/ 299359 h 506956"/>
              <a:gd name="connsiteX2705" fmla="*/ 210562 w 506956"/>
              <a:gd name="connsiteY2705" fmla="*/ 306050 h 506956"/>
              <a:gd name="connsiteX2706" fmla="*/ 206401 w 506956"/>
              <a:gd name="connsiteY2706" fmla="*/ 306050 h 506956"/>
              <a:gd name="connsiteX2707" fmla="*/ 212711 w 506956"/>
              <a:gd name="connsiteY2707" fmla="*/ 296204 h 506956"/>
              <a:gd name="connsiteX2708" fmla="*/ 206809 w 506956"/>
              <a:gd name="connsiteY2708" fmla="*/ 287010 h 506956"/>
              <a:gd name="connsiteX2709" fmla="*/ 210970 w 506956"/>
              <a:gd name="connsiteY2709" fmla="*/ 287010 h 506956"/>
              <a:gd name="connsiteX2710" fmla="*/ 214778 w 506956"/>
              <a:gd name="connsiteY2710" fmla="*/ 292994 h 506956"/>
              <a:gd name="connsiteX2711" fmla="*/ 218586 w 506956"/>
              <a:gd name="connsiteY2711" fmla="*/ 287010 h 506956"/>
              <a:gd name="connsiteX2712" fmla="*/ 222748 w 506956"/>
              <a:gd name="connsiteY2712" fmla="*/ 287010 h 506956"/>
              <a:gd name="connsiteX2713" fmla="*/ 216846 w 506956"/>
              <a:gd name="connsiteY2713" fmla="*/ 296204 h 506956"/>
              <a:gd name="connsiteX2714" fmla="*/ 223156 w 506956"/>
              <a:gd name="connsiteY2714" fmla="*/ 306050 h 506956"/>
              <a:gd name="connsiteX2715" fmla="*/ 218994 w 506956"/>
              <a:gd name="connsiteY2715" fmla="*/ 306050 h 506956"/>
              <a:gd name="connsiteX2716" fmla="*/ 214778 w 506956"/>
              <a:gd name="connsiteY2716" fmla="*/ 299359 h 506956"/>
              <a:gd name="connsiteX2717" fmla="*/ 240578 w 506956"/>
              <a:gd name="connsiteY2717" fmla="*/ 299359 h 506956"/>
              <a:gd name="connsiteX2718" fmla="*/ 236362 w 506956"/>
              <a:gd name="connsiteY2718" fmla="*/ 306050 h 506956"/>
              <a:gd name="connsiteX2719" fmla="*/ 232201 w 506956"/>
              <a:gd name="connsiteY2719" fmla="*/ 306050 h 506956"/>
              <a:gd name="connsiteX2720" fmla="*/ 238511 w 506956"/>
              <a:gd name="connsiteY2720" fmla="*/ 296204 h 506956"/>
              <a:gd name="connsiteX2721" fmla="*/ 232609 w 506956"/>
              <a:gd name="connsiteY2721" fmla="*/ 287010 h 506956"/>
              <a:gd name="connsiteX2722" fmla="*/ 236770 w 506956"/>
              <a:gd name="connsiteY2722" fmla="*/ 287010 h 506956"/>
              <a:gd name="connsiteX2723" fmla="*/ 240578 w 506956"/>
              <a:gd name="connsiteY2723" fmla="*/ 292994 h 506956"/>
              <a:gd name="connsiteX2724" fmla="*/ 244386 w 506956"/>
              <a:gd name="connsiteY2724" fmla="*/ 287010 h 506956"/>
              <a:gd name="connsiteX2725" fmla="*/ 248548 w 506956"/>
              <a:gd name="connsiteY2725" fmla="*/ 287010 h 506956"/>
              <a:gd name="connsiteX2726" fmla="*/ 242646 w 506956"/>
              <a:gd name="connsiteY2726" fmla="*/ 296204 h 506956"/>
              <a:gd name="connsiteX2727" fmla="*/ 248956 w 506956"/>
              <a:gd name="connsiteY2727" fmla="*/ 306050 h 506956"/>
              <a:gd name="connsiteX2728" fmla="*/ 244794 w 506956"/>
              <a:gd name="connsiteY2728" fmla="*/ 306050 h 506956"/>
              <a:gd name="connsiteX2729" fmla="*/ 240578 w 506956"/>
              <a:gd name="connsiteY2729" fmla="*/ 299359 h 506956"/>
              <a:gd name="connsiteX2730" fmla="*/ 266378 w 506956"/>
              <a:gd name="connsiteY2730" fmla="*/ 299359 h 506956"/>
              <a:gd name="connsiteX2731" fmla="*/ 262162 w 506956"/>
              <a:gd name="connsiteY2731" fmla="*/ 306050 h 506956"/>
              <a:gd name="connsiteX2732" fmla="*/ 258001 w 506956"/>
              <a:gd name="connsiteY2732" fmla="*/ 306050 h 506956"/>
              <a:gd name="connsiteX2733" fmla="*/ 264311 w 506956"/>
              <a:gd name="connsiteY2733" fmla="*/ 296204 h 506956"/>
              <a:gd name="connsiteX2734" fmla="*/ 258409 w 506956"/>
              <a:gd name="connsiteY2734" fmla="*/ 287010 h 506956"/>
              <a:gd name="connsiteX2735" fmla="*/ 262570 w 506956"/>
              <a:gd name="connsiteY2735" fmla="*/ 287010 h 506956"/>
              <a:gd name="connsiteX2736" fmla="*/ 266378 w 506956"/>
              <a:gd name="connsiteY2736" fmla="*/ 292994 h 506956"/>
              <a:gd name="connsiteX2737" fmla="*/ 270187 w 506956"/>
              <a:gd name="connsiteY2737" fmla="*/ 287010 h 506956"/>
              <a:gd name="connsiteX2738" fmla="*/ 274348 w 506956"/>
              <a:gd name="connsiteY2738" fmla="*/ 287010 h 506956"/>
              <a:gd name="connsiteX2739" fmla="*/ 268446 w 506956"/>
              <a:gd name="connsiteY2739" fmla="*/ 296204 h 506956"/>
              <a:gd name="connsiteX2740" fmla="*/ 274756 w 506956"/>
              <a:gd name="connsiteY2740" fmla="*/ 306050 h 506956"/>
              <a:gd name="connsiteX2741" fmla="*/ 270595 w 506956"/>
              <a:gd name="connsiteY2741" fmla="*/ 306050 h 506956"/>
              <a:gd name="connsiteX2742" fmla="*/ 266378 w 506956"/>
              <a:gd name="connsiteY2742" fmla="*/ 299359 h 506956"/>
              <a:gd name="connsiteX2743" fmla="*/ 292179 w 506956"/>
              <a:gd name="connsiteY2743" fmla="*/ 299359 h 506956"/>
              <a:gd name="connsiteX2744" fmla="*/ 287962 w 506956"/>
              <a:gd name="connsiteY2744" fmla="*/ 306050 h 506956"/>
              <a:gd name="connsiteX2745" fmla="*/ 283801 w 506956"/>
              <a:gd name="connsiteY2745" fmla="*/ 306050 h 506956"/>
              <a:gd name="connsiteX2746" fmla="*/ 290111 w 506956"/>
              <a:gd name="connsiteY2746" fmla="*/ 296204 h 506956"/>
              <a:gd name="connsiteX2747" fmla="*/ 284209 w 506956"/>
              <a:gd name="connsiteY2747" fmla="*/ 287010 h 506956"/>
              <a:gd name="connsiteX2748" fmla="*/ 288370 w 506956"/>
              <a:gd name="connsiteY2748" fmla="*/ 287010 h 506956"/>
              <a:gd name="connsiteX2749" fmla="*/ 292179 w 506956"/>
              <a:gd name="connsiteY2749" fmla="*/ 292994 h 506956"/>
              <a:gd name="connsiteX2750" fmla="*/ 295987 w 506956"/>
              <a:gd name="connsiteY2750" fmla="*/ 287010 h 506956"/>
              <a:gd name="connsiteX2751" fmla="*/ 300148 w 506956"/>
              <a:gd name="connsiteY2751" fmla="*/ 287010 h 506956"/>
              <a:gd name="connsiteX2752" fmla="*/ 294246 w 506956"/>
              <a:gd name="connsiteY2752" fmla="*/ 296204 h 506956"/>
              <a:gd name="connsiteX2753" fmla="*/ 300556 w 506956"/>
              <a:gd name="connsiteY2753" fmla="*/ 306050 h 506956"/>
              <a:gd name="connsiteX2754" fmla="*/ 296395 w 506956"/>
              <a:gd name="connsiteY2754" fmla="*/ 306050 h 506956"/>
              <a:gd name="connsiteX2755" fmla="*/ 292179 w 506956"/>
              <a:gd name="connsiteY2755" fmla="*/ 299359 h 506956"/>
              <a:gd name="connsiteX2756" fmla="*/ 317979 w 506956"/>
              <a:gd name="connsiteY2756" fmla="*/ 299359 h 506956"/>
              <a:gd name="connsiteX2757" fmla="*/ 313762 w 506956"/>
              <a:gd name="connsiteY2757" fmla="*/ 306050 h 506956"/>
              <a:gd name="connsiteX2758" fmla="*/ 309601 w 506956"/>
              <a:gd name="connsiteY2758" fmla="*/ 306050 h 506956"/>
              <a:gd name="connsiteX2759" fmla="*/ 315911 w 506956"/>
              <a:gd name="connsiteY2759" fmla="*/ 296204 h 506956"/>
              <a:gd name="connsiteX2760" fmla="*/ 310009 w 506956"/>
              <a:gd name="connsiteY2760" fmla="*/ 287010 h 506956"/>
              <a:gd name="connsiteX2761" fmla="*/ 314170 w 506956"/>
              <a:gd name="connsiteY2761" fmla="*/ 287010 h 506956"/>
              <a:gd name="connsiteX2762" fmla="*/ 317979 w 506956"/>
              <a:gd name="connsiteY2762" fmla="*/ 292994 h 506956"/>
              <a:gd name="connsiteX2763" fmla="*/ 321787 w 506956"/>
              <a:gd name="connsiteY2763" fmla="*/ 287010 h 506956"/>
              <a:gd name="connsiteX2764" fmla="*/ 325948 w 506956"/>
              <a:gd name="connsiteY2764" fmla="*/ 287010 h 506956"/>
              <a:gd name="connsiteX2765" fmla="*/ 320046 w 506956"/>
              <a:gd name="connsiteY2765" fmla="*/ 296204 h 506956"/>
              <a:gd name="connsiteX2766" fmla="*/ 326356 w 506956"/>
              <a:gd name="connsiteY2766" fmla="*/ 306050 h 506956"/>
              <a:gd name="connsiteX2767" fmla="*/ 322195 w 506956"/>
              <a:gd name="connsiteY2767" fmla="*/ 306050 h 506956"/>
              <a:gd name="connsiteX2768" fmla="*/ 317979 w 506956"/>
              <a:gd name="connsiteY2768" fmla="*/ 299359 h 506956"/>
              <a:gd name="connsiteX2769" fmla="*/ 343779 w 506956"/>
              <a:gd name="connsiteY2769" fmla="*/ 299359 h 506956"/>
              <a:gd name="connsiteX2770" fmla="*/ 339563 w 506956"/>
              <a:gd name="connsiteY2770" fmla="*/ 306050 h 506956"/>
              <a:gd name="connsiteX2771" fmla="*/ 335401 w 506956"/>
              <a:gd name="connsiteY2771" fmla="*/ 306050 h 506956"/>
              <a:gd name="connsiteX2772" fmla="*/ 341711 w 506956"/>
              <a:gd name="connsiteY2772" fmla="*/ 296204 h 506956"/>
              <a:gd name="connsiteX2773" fmla="*/ 335809 w 506956"/>
              <a:gd name="connsiteY2773" fmla="*/ 287010 h 506956"/>
              <a:gd name="connsiteX2774" fmla="*/ 339971 w 506956"/>
              <a:gd name="connsiteY2774" fmla="*/ 287010 h 506956"/>
              <a:gd name="connsiteX2775" fmla="*/ 343779 w 506956"/>
              <a:gd name="connsiteY2775" fmla="*/ 292994 h 506956"/>
              <a:gd name="connsiteX2776" fmla="*/ 347587 w 506956"/>
              <a:gd name="connsiteY2776" fmla="*/ 287010 h 506956"/>
              <a:gd name="connsiteX2777" fmla="*/ 351748 w 506956"/>
              <a:gd name="connsiteY2777" fmla="*/ 287010 h 506956"/>
              <a:gd name="connsiteX2778" fmla="*/ 345846 w 506956"/>
              <a:gd name="connsiteY2778" fmla="*/ 296204 h 506956"/>
              <a:gd name="connsiteX2779" fmla="*/ 352156 w 506956"/>
              <a:gd name="connsiteY2779" fmla="*/ 306050 h 506956"/>
              <a:gd name="connsiteX2780" fmla="*/ 347995 w 506956"/>
              <a:gd name="connsiteY2780" fmla="*/ 306050 h 506956"/>
              <a:gd name="connsiteX2781" fmla="*/ 343779 w 506956"/>
              <a:gd name="connsiteY2781" fmla="*/ 299359 h 506956"/>
              <a:gd name="connsiteX2782" fmla="*/ 369579 w 506956"/>
              <a:gd name="connsiteY2782" fmla="*/ 299359 h 506956"/>
              <a:gd name="connsiteX2783" fmla="*/ 365363 w 506956"/>
              <a:gd name="connsiteY2783" fmla="*/ 306050 h 506956"/>
              <a:gd name="connsiteX2784" fmla="*/ 361201 w 506956"/>
              <a:gd name="connsiteY2784" fmla="*/ 306050 h 506956"/>
              <a:gd name="connsiteX2785" fmla="*/ 367511 w 506956"/>
              <a:gd name="connsiteY2785" fmla="*/ 296204 h 506956"/>
              <a:gd name="connsiteX2786" fmla="*/ 361609 w 506956"/>
              <a:gd name="connsiteY2786" fmla="*/ 287010 h 506956"/>
              <a:gd name="connsiteX2787" fmla="*/ 365771 w 506956"/>
              <a:gd name="connsiteY2787" fmla="*/ 287010 h 506956"/>
              <a:gd name="connsiteX2788" fmla="*/ 369579 w 506956"/>
              <a:gd name="connsiteY2788" fmla="*/ 292994 h 506956"/>
              <a:gd name="connsiteX2789" fmla="*/ 373387 w 506956"/>
              <a:gd name="connsiteY2789" fmla="*/ 287010 h 506956"/>
              <a:gd name="connsiteX2790" fmla="*/ 377548 w 506956"/>
              <a:gd name="connsiteY2790" fmla="*/ 287010 h 506956"/>
              <a:gd name="connsiteX2791" fmla="*/ 371646 w 506956"/>
              <a:gd name="connsiteY2791" fmla="*/ 296204 h 506956"/>
              <a:gd name="connsiteX2792" fmla="*/ 377956 w 506956"/>
              <a:gd name="connsiteY2792" fmla="*/ 306050 h 506956"/>
              <a:gd name="connsiteX2793" fmla="*/ 373795 w 506956"/>
              <a:gd name="connsiteY2793" fmla="*/ 306050 h 506956"/>
              <a:gd name="connsiteX2794" fmla="*/ 369579 w 506956"/>
              <a:gd name="connsiteY2794" fmla="*/ 299359 h 506956"/>
              <a:gd name="connsiteX2795" fmla="*/ 395379 w 506956"/>
              <a:gd name="connsiteY2795" fmla="*/ 299359 h 506956"/>
              <a:gd name="connsiteX2796" fmla="*/ 391163 w 506956"/>
              <a:gd name="connsiteY2796" fmla="*/ 306050 h 506956"/>
              <a:gd name="connsiteX2797" fmla="*/ 387001 w 506956"/>
              <a:gd name="connsiteY2797" fmla="*/ 306050 h 506956"/>
              <a:gd name="connsiteX2798" fmla="*/ 393312 w 506956"/>
              <a:gd name="connsiteY2798" fmla="*/ 296204 h 506956"/>
              <a:gd name="connsiteX2799" fmla="*/ 387409 w 506956"/>
              <a:gd name="connsiteY2799" fmla="*/ 287010 h 506956"/>
              <a:gd name="connsiteX2800" fmla="*/ 391571 w 506956"/>
              <a:gd name="connsiteY2800" fmla="*/ 287010 h 506956"/>
              <a:gd name="connsiteX2801" fmla="*/ 395379 w 506956"/>
              <a:gd name="connsiteY2801" fmla="*/ 292994 h 506956"/>
              <a:gd name="connsiteX2802" fmla="*/ 399187 w 506956"/>
              <a:gd name="connsiteY2802" fmla="*/ 287010 h 506956"/>
              <a:gd name="connsiteX2803" fmla="*/ 403348 w 506956"/>
              <a:gd name="connsiteY2803" fmla="*/ 287010 h 506956"/>
              <a:gd name="connsiteX2804" fmla="*/ 397446 w 506956"/>
              <a:gd name="connsiteY2804" fmla="*/ 296204 h 506956"/>
              <a:gd name="connsiteX2805" fmla="*/ 403756 w 506956"/>
              <a:gd name="connsiteY2805" fmla="*/ 306050 h 506956"/>
              <a:gd name="connsiteX2806" fmla="*/ 399595 w 506956"/>
              <a:gd name="connsiteY2806" fmla="*/ 306050 h 506956"/>
              <a:gd name="connsiteX2807" fmla="*/ 395379 w 506956"/>
              <a:gd name="connsiteY2807" fmla="*/ 299359 h 506956"/>
              <a:gd name="connsiteX2808" fmla="*/ 421179 w 506956"/>
              <a:gd name="connsiteY2808" fmla="*/ 299359 h 506956"/>
              <a:gd name="connsiteX2809" fmla="*/ 416963 w 506956"/>
              <a:gd name="connsiteY2809" fmla="*/ 306050 h 506956"/>
              <a:gd name="connsiteX2810" fmla="*/ 412801 w 506956"/>
              <a:gd name="connsiteY2810" fmla="*/ 306050 h 506956"/>
              <a:gd name="connsiteX2811" fmla="*/ 419112 w 506956"/>
              <a:gd name="connsiteY2811" fmla="*/ 296204 h 506956"/>
              <a:gd name="connsiteX2812" fmla="*/ 413209 w 506956"/>
              <a:gd name="connsiteY2812" fmla="*/ 287010 h 506956"/>
              <a:gd name="connsiteX2813" fmla="*/ 417371 w 506956"/>
              <a:gd name="connsiteY2813" fmla="*/ 287010 h 506956"/>
              <a:gd name="connsiteX2814" fmla="*/ 421179 w 506956"/>
              <a:gd name="connsiteY2814" fmla="*/ 292994 h 506956"/>
              <a:gd name="connsiteX2815" fmla="*/ 424987 w 506956"/>
              <a:gd name="connsiteY2815" fmla="*/ 287010 h 506956"/>
              <a:gd name="connsiteX2816" fmla="*/ 429149 w 506956"/>
              <a:gd name="connsiteY2816" fmla="*/ 287010 h 506956"/>
              <a:gd name="connsiteX2817" fmla="*/ 423246 w 506956"/>
              <a:gd name="connsiteY2817" fmla="*/ 296204 h 506956"/>
              <a:gd name="connsiteX2818" fmla="*/ 429557 w 506956"/>
              <a:gd name="connsiteY2818" fmla="*/ 306050 h 506956"/>
              <a:gd name="connsiteX2819" fmla="*/ 425395 w 506956"/>
              <a:gd name="connsiteY2819" fmla="*/ 306050 h 506956"/>
              <a:gd name="connsiteX2820" fmla="*/ 421179 w 506956"/>
              <a:gd name="connsiteY2820" fmla="*/ 299359 h 506956"/>
              <a:gd name="connsiteX2821" fmla="*/ 446979 w 506956"/>
              <a:gd name="connsiteY2821" fmla="*/ 299359 h 506956"/>
              <a:gd name="connsiteX2822" fmla="*/ 442763 w 506956"/>
              <a:gd name="connsiteY2822" fmla="*/ 306050 h 506956"/>
              <a:gd name="connsiteX2823" fmla="*/ 438601 w 506956"/>
              <a:gd name="connsiteY2823" fmla="*/ 306050 h 506956"/>
              <a:gd name="connsiteX2824" fmla="*/ 444912 w 506956"/>
              <a:gd name="connsiteY2824" fmla="*/ 296204 h 506956"/>
              <a:gd name="connsiteX2825" fmla="*/ 439009 w 506956"/>
              <a:gd name="connsiteY2825" fmla="*/ 287010 h 506956"/>
              <a:gd name="connsiteX2826" fmla="*/ 443171 w 506956"/>
              <a:gd name="connsiteY2826" fmla="*/ 287010 h 506956"/>
              <a:gd name="connsiteX2827" fmla="*/ 446979 w 506956"/>
              <a:gd name="connsiteY2827" fmla="*/ 292994 h 506956"/>
              <a:gd name="connsiteX2828" fmla="*/ 450787 w 506956"/>
              <a:gd name="connsiteY2828" fmla="*/ 287010 h 506956"/>
              <a:gd name="connsiteX2829" fmla="*/ 454949 w 506956"/>
              <a:gd name="connsiteY2829" fmla="*/ 287010 h 506956"/>
              <a:gd name="connsiteX2830" fmla="*/ 449046 w 506956"/>
              <a:gd name="connsiteY2830" fmla="*/ 296204 h 506956"/>
              <a:gd name="connsiteX2831" fmla="*/ 455357 w 506956"/>
              <a:gd name="connsiteY2831" fmla="*/ 306050 h 506956"/>
              <a:gd name="connsiteX2832" fmla="*/ 451195 w 506956"/>
              <a:gd name="connsiteY2832" fmla="*/ 306050 h 506956"/>
              <a:gd name="connsiteX2833" fmla="*/ 446979 w 506956"/>
              <a:gd name="connsiteY2833" fmla="*/ 299359 h 506956"/>
              <a:gd name="connsiteX2834" fmla="*/ 472779 w 506956"/>
              <a:gd name="connsiteY2834" fmla="*/ 299359 h 506956"/>
              <a:gd name="connsiteX2835" fmla="*/ 468563 w 506956"/>
              <a:gd name="connsiteY2835" fmla="*/ 306050 h 506956"/>
              <a:gd name="connsiteX2836" fmla="*/ 464401 w 506956"/>
              <a:gd name="connsiteY2836" fmla="*/ 306050 h 506956"/>
              <a:gd name="connsiteX2837" fmla="*/ 470712 w 506956"/>
              <a:gd name="connsiteY2837" fmla="*/ 296204 h 506956"/>
              <a:gd name="connsiteX2838" fmla="*/ 464809 w 506956"/>
              <a:gd name="connsiteY2838" fmla="*/ 287010 h 506956"/>
              <a:gd name="connsiteX2839" fmla="*/ 468971 w 506956"/>
              <a:gd name="connsiteY2839" fmla="*/ 287010 h 506956"/>
              <a:gd name="connsiteX2840" fmla="*/ 472779 w 506956"/>
              <a:gd name="connsiteY2840" fmla="*/ 292994 h 506956"/>
              <a:gd name="connsiteX2841" fmla="*/ 476587 w 506956"/>
              <a:gd name="connsiteY2841" fmla="*/ 287010 h 506956"/>
              <a:gd name="connsiteX2842" fmla="*/ 480749 w 506956"/>
              <a:gd name="connsiteY2842" fmla="*/ 287010 h 506956"/>
              <a:gd name="connsiteX2843" fmla="*/ 474846 w 506956"/>
              <a:gd name="connsiteY2843" fmla="*/ 296204 h 506956"/>
              <a:gd name="connsiteX2844" fmla="*/ 481157 w 506956"/>
              <a:gd name="connsiteY2844" fmla="*/ 306050 h 506956"/>
              <a:gd name="connsiteX2845" fmla="*/ 476995 w 506956"/>
              <a:gd name="connsiteY2845" fmla="*/ 306050 h 506956"/>
              <a:gd name="connsiteX2846" fmla="*/ 472779 w 506956"/>
              <a:gd name="connsiteY2846" fmla="*/ 299359 h 506956"/>
              <a:gd name="connsiteX2847" fmla="*/ 498579 w 506956"/>
              <a:gd name="connsiteY2847" fmla="*/ 299359 h 506956"/>
              <a:gd name="connsiteX2848" fmla="*/ 494363 w 506956"/>
              <a:gd name="connsiteY2848" fmla="*/ 306050 h 506956"/>
              <a:gd name="connsiteX2849" fmla="*/ 490201 w 506956"/>
              <a:gd name="connsiteY2849" fmla="*/ 306050 h 506956"/>
              <a:gd name="connsiteX2850" fmla="*/ 496512 w 506956"/>
              <a:gd name="connsiteY2850" fmla="*/ 296204 h 506956"/>
              <a:gd name="connsiteX2851" fmla="*/ 490609 w 506956"/>
              <a:gd name="connsiteY2851" fmla="*/ 287010 h 506956"/>
              <a:gd name="connsiteX2852" fmla="*/ 494771 w 506956"/>
              <a:gd name="connsiteY2852" fmla="*/ 287010 h 506956"/>
              <a:gd name="connsiteX2853" fmla="*/ 498579 w 506956"/>
              <a:gd name="connsiteY2853" fmla="*/ 292994 h 506956"/>
              <a:gd name="connsiteX2854" fmla="*/ 502387 w 506956"/>
              <a:gd name="connsiteY2854" fmla="*/ 287010 h 506956"/>
              <a:gd name="connsiteX2855" fmla="*/ 506549 w 506956"/>
              <a:gd name="connsiteY2855" fmla="*/ 287010 h 506956"/>
              <a:gd name="connsiteX2856" fmla="*/ 500646 w 506956"/>
              <a:gd name="connsiteY2856" fmla="*/ 296204 h 506956"/>
              <a:gd name="connsiteX2857" fmla="*/ 506957 w 506956"/>
              <a:gd name="connsiteY2857" fmla="*/ 306050 h 506956"/>
              <a:gd name="connsiteX2858" fmla="*/ 502795 w 506956"/>
              <a:gd name="connsiteY2858" fmla="*/ 306050 h 506956"/>
              <a:gd name="connsiteX2859" fmla="*/ 498579 w 506956"/>
              <a:gd name="connsiteY2859" fmla="*/ 299359 h 506956"/>
              <a:gd name="connsiteX2860" fmla="*/ 8378 w 506956"/>
              <a:gd name="connsiteY2860" fmla="*/ 328060 h 506956"/>
              <a:gd name="connsiteX2861" fmla="*/ 4162 w 506956"/>
              <a:gd name="connsiteY2861" fmla="*/ 334751 h 506956"/>
              <a:gd name="connsiteX2862" fmla="*/ 0 w 506956"/>
              <a:gd name="connsiteY2862" fmla="*/ 334751 h 506956"/>
              <a:gd name="connsiteX2863" fmla="*/ 6310 w 506956"/>
              <a:gd name="connsiteY2863" fmla="*/ 324904 h 506956"/>
              <a:gd name="connsiteX2864" fmla="*/ 408 w 506956"/>
              <a:gd name="connsiteY2864" fmla="*/ 315710 h 506956"/>
              <a:gd name="connsiteX2865" fmla="*/ 4570 w 506956"/>
              <a:gd name="connsiteY2865" fmla="*/ 315710 h 506956"/>
              <a:gd name="connsiteX2866" fmla="*/ 8378 w 506956"/>
              <a:gd name="connsiteY2866" fmla="*/ 321695 h 506956"/>
              <a:gd name="connsiteX2867" fmla="*/ 12186 w 506956"/>
              <a:gd name="connsiteY2867" fmla="*/ 315710 h 506956"/>
              <a:gd name="connsiteX2868" fmla="*/ 16347 w 506956"/>
              <a:gd name="connsiteY2868" fmla="*/ 315710 h 506956"/>
              <a:gd name="connsiteX2869" fmla="*/ 10445 w 506956"/>
              <a:gd name="connsiteY2869" fmla="*/ 324904 h 506956"/>
              <a:gd name="connsiteX2870" fmla="*/ 16755 w 506956"/>
              <a:gd name="connsiteY2870" fmla="*/ 334751 h 506956"/>
              <a:gd name="connsiteX2871" fmla="*/ 12594 w 506956"/>
              <a:gd name="connsiteY2871" fmla="*/ 334751 h 506956"/>
              <a:gd name="connsiteX2872" fmla="*/ 8378 w 506956"/>
              <a:gd name="connsiteY2872" fmla="*/ 328060 h 506956"/>
              <a:gd name="connsiteX2873" fmla="*/ 34178 w 506956"/>
              <a:gd name="connsiteY2873" fmla="*/ 328060 h 506956"/>
              <a:gd name="connsiteX2874" fmla="*/ 29962 w 506956"/>
              <a:gd name="connsiteY2874" fmla="*/ 334751 h 506956"/>
              <a:gd name="connsiteX2875" fmla="*/ 25800 w 506956"/>
              <a:gd name="connsiteY2875" fmla="*/ 334751 h 506956"/>
              <a:gd name="connsiteX2876" fmla="*/ 32110 w 506956"/>
              <a:gd name="connsiteY2876" fmla="*/ 324904 h 506956"/>
              <a:gd name="connsiteX2877" fmla="*/ 26208 w 506956"/>
              <a:gd name="connsiteY2877" fmla="*/ 315710 h 506956"/>
              <a:gd name="connsiteX2878" fmla="*/ 30370 w 506956"/>
              <a:gd name="connsiteY2878" fmla="*/ 315710 h 506956"/>
              <a:gd name="connsiteX2879" fmla="*/ 34178 w 506956"/>
              <a:gd name="connsiteY2879" fmla="*/ 321695 h 506956"/>
              <a:gd name="connsiteX2880" fmla="*/ 37986 w 506956"/>
              <a:gd name="connsiteY2880" fmla="*/ 315710 h 506956"/>
              <a:gd name="connsiteX2881" fmla="*/ 42147 w 506956"/>
              <a:gd name="connsiteY2881" fmla="*/ 315710 h 506956"/>
              <a:gd name="connsiteX2882" fmla="*/ 36245 w 506956"/>
              <a:gd name="connsiteY2882" fmla="*/ 324904 h 506956"/>
              <a:gd name="connsiteX2883" fmla="*/ 42555 w 506956"/>
              <a:gd name="connsiteY2883" fmla="*/ 334751 h 506956"/>
              <a:gd name="connsiteX2884" fmla="*/ 38394 w 506956"/>
              <a:gd name="connsiteY2884" fmla="*/ 334751 h 506956"/>
              <a:gd name="connsiteX2885" fmla="*/ 34178 w 506956"/>
              <a:gd name="connsiteY2885" fmla="*/ 328060 h 506956"/>
              <a:gd name="connsiteX2886" fmla="*/ 59978 w 506956"/>
              <a:gd name="connsiteY2886" fmla="*/ 328060 h 506956"/>
              <a:gd name="connsiteX2887" fmla="*/ 55762 w 506956"/>
              <a:gd name="connsiteY2887" fmla="*/ 334751 h 506956"/>
              <a:gd name="connsiteX2888" fmla="*/ 51600 w 506956"/>
              <a:gd name="connsiteY2888" fmla="*/ 334751 h 506956"/>
              <a:gd name="connsiteX2889" fmla="*/ 57911 w 506956"/>
              <a:gd name="connsiteY2889" fmla="*/ 324904 h 506956"/>
              <a:gd name="connsiteX2890" fmla="*/ 52008 w 506956"/>
              <a:gd name="connsiteY2890" fmla="*/ 315710 h 506956"/>
              <a:gd name="connsiteX2891" fmla="*/ 56170 w 506956"/>
              <a:gd name="connsiteY2891" fmla="*/ 315710 h 506956"/>
              <a:gd name="connsiteX2892" fmla="*/ 59978 w 506956"/>
              <a:gd name="connsiteY2892" fmla="*/ 321695 h 506956"/>
              <a:gd name="connsiteX2893" fmla="*/ 63786 w 506956"/>
              <a:gd name="connsiteY2893" fmla="*/ 315710 h 506956"/>
              <a:gd name="connsiteX2894" fmla="*/ 67948 w 506956"/>
              <a:gd name="connsiteY2894" fmla="*/ 315710 h 506956"/>
              <a:gd name="connsiteX2895" fmla="*/ 62045 w 506956"/>
              <a:gd name="connsiteY2895" fmla="*/ 324904 h 506956"/>
              <a:gd name="connsiteX2896" fmla="*/ 68356 w 506956"/>
              <a:gd name="connsiteY2896" fmla="*/ 334751 h 506956"/>
              <a:gd name="connsiteX2897" fmla="*/ 64194 w 506956"/>
              <a:gd name="connsiteY2897" fmla="*/ 334751 h 506956"/>
              <a:gd name="connsiteX2898" fmla="*/ 59978 w 506956"/>
              <a:gd name="connsiteY2898" fmla="*/ 328060 h 506956"/>
              <a:gd name="connsiteX2899" fmla="*/ 85778 w 506956"/>
              <a:gd name="connsiteY2899" fmla="*/ 328060 h 506956"/>
              <a:gd name="connsiteX2900" fmla="*/ 81562 w 506956"/>
              <a:gd name="connsiteY2900" fmla="*/ 334751 h 506956"/>
              <a:gd name="connsiteX2901" fmla="*/ 77400 w 506956"/>
              <a:gd name="connsiteY2901" fmla="*/ 334751 h 506956"/>
              <a:gd name="connsiteX2902" fmla="*/ 83711 w 506956"/>
              <a:gd name="connsiteY2902" fmla="*/ 324904 h 506956"/>
              <a:gd name="connsiteX2903" fmla="*/ 77808 w 506956"/>
              <a:gd name="connsiteY2903" fmla="*/ 315710 h 506956"/>
              <a:gd name="connsiteX2904" fmla="*/ 81970 w 506956"/>
              <a:gd name="connsiteY2904" fmla="*/ 315710 h 506956"/>
              <a:gd name="connsiteX2905" fmla="*/ 85778 w 506956"/>
              <a:gd name="connsiteY2905" fmla="*/ 321695 h 506956"/>
              <a:gd name="connsiteX2906" fmla="*/ 89586 w 506956"/>
              <a:gd name="connsiteY2906" fmla="*/ 315710 h 506956"/>
              <a:gd name="connsiteX2907" fmla="*/ 93748 w 506956"/>
              <a:gd name="connsiteY2907" fmla="*/ 315710 h 506956"/>
              <a:gd name="connsiteX2908" fmla="*/ 87845 w 506956"/>
              <a:gd name="connsiteY2908" fmla="*/ 324904 h 506956"/>
              <a:gd name="connsiteX2909" fmla="*/ 94156 w 506956"/>
              <a:gd name="connsiteY2909" fmla="*/ 334751 h 506956"/>
              <a:gd name="connsiteX2910" fmla="*/ 89994 w 506956"/>
              <a:gd name="connsiteY2910" fmla="*/ 334751 h 506956"/>
              <a:gd name="connsiteX2911" fmla="*/ 85778 w 506956"/>
              <a:gd name="connsiteY2911" fmla="*/ 328060 h 506956"/>
              <a:gd name="connsiteX2912" fmla="*/ 111578 w 506956"/>
              <a:gd name="connsiteY2912" fmla="*/ 328060 h 506956"/>
              <a:gd name="connsiteX2913" fmla="*/ 107362 w 506956"/>
              <a:gd name="connsiteY2913" fmla="*/ 334751 h 506956"/>
              <a:gd name="connsiteX2914" fmla="*/ 103200 w 506956"/>
              <a:gd name="connsiteY2914" fmla="*/ 334751 h 506956"/>
              <a:gd name="connsiteX2915" fmla="*/ 109511 w 506956"/>
              <a:gd name="connsiteY2915" fmla="*/ 324904 h 506956"/>
              <a:gd name="connsiteX2916" fmla="*/ 103608 w 506956"/>
              <a:gd name="connsiteY2916" fmla="*/ 315710 h 506956"/>
              <a:gd name="connsiteX2917" fmla="*/ 107770 w 506956"/>
              <a:gd name="connsiteY2917" fmla="*/ 315710 h 506956"/>
              <a:gd name="connsiteX2918" fmla="*/ 111578 w 506956"/>
              <a:gd name="connsiteY2918" fmla="*/ 321695 h 506956"/>
              <a:gd name="connsiteX2919" fmla="*/ 115386 w 506956"/>
              <a:gd name="connsiteY2919" fmla="*/ 315710 h 506956"/>
              <a:gd name="connsiteX2920" fmla="*/ 119548 w 506956"/>
              <a:gd name="connsiteY2920" fmla="*/ 315710 h 506956"/>
              <a:gd name="connsiteX2921" fmla="*/ 113645 w 506956"/>
              <a:gd name="connsiteY2921" fmla="*/ 324904 h 506956"/>
              <a:gd name="connsiteX2922" fmla="*/ 119956 w 506956"/>
              <a:gd name="connsiteY2922" fmla="*/ 334751 h 506956"/>
              <a:gd name="connsiteX2923" fmla="*/ 115794 w 506956"/>
              <a:gd name="connsiteY2923" fmla="*/ 334751 h 506956"/>
              <a:gd name="connsiteX2924" fmla="*/ 111578 w 506956"/>
              <a:gd name="connsiteY2924" fmla="*/ 328060 h 506956"/>
              <a:gd name="connsiteX2925" fmla="*/ 137378 w 506956"/>
              <a:gd name="connsiteY2925" fmla="*/ 328060 h 506956"/>
              <a:gd name="connsiteX2926" fmla="*/ 133162 w 506956"/>
              <a:gd name="connsiteY2926" fmla="*/ 334751 h 506956"/>
              <a:gd name="connsiteX2927" fmla="*/ 129000 w 506956"/>
              <a:gd name="connsiteY2927" fmla="*/ 334751 h 506956"/>
              <a:gd name="connsiteX2928" fmla="*/ 135311 w 506956"/>
              <a:gd name="connsiteY2928" fmla="*/ 324904 h 506956"/>
              <a:gd name="connsiteX2929" fmla="*/ 129408 w 506956"/>
              <a:gd name="connsiteY2929" fmla="*/ 315710 h 506956"/>
              <a:gd name="connsiteX2930" fmla="*/ 133570 w 506956"/>
              <a:gd name="connsiteY2930" fmla="*/ 315710 h 506956"/>
              <a:gd name="connsiteX2931" fmla="*/ 137378 w 506956"/>
              <a:gd name="connsiteY2931" fmla="*/ 321695 h 506956"/>
              <a:gd name="connsiteX2932" fmla="*/ 141186 w 506956"/>
              <a:gd name="connsiteY2932" fmla="*/ 315710 h 506956"/>
              <a:gd name="connsiteX2933" fmla="*/ 145348 w 506956"/>
              <a:gd name="connsiteY2933" fmla="*/ 315710 h 506956"/>
              <a:gd name="connsiteX2934" fmla="*/ 139445 w 506956"/>
              <a:gd name="connsiteY2934" fmla="*/ 324904 h 506956"/>
              <a:gd name="connsiteX2935" fmla="*/ 145756 w 506956"/>
              <a:gd name="connsiteY2935" fmla="*/ 334751 h 506956"/>
              <a:gd name="connsiteX2936" fmla="*/ 141594 w 506956"/>
              <a:gd name="connsiteY2936" fmla="*/ 334751 h 506956"/>
              <a:gd name="connsiteX2937" fmla="*/ 137378 w 506956"/>
              <a:gd name="connsiteY2937" fmla="*/ 328060 h 506956"/>
              <a:gd name="connsiteX2938" fmla="*/ 163178 w 506956"/>
              <a:gd name="connsiteY2938" fmla="*/ 328060 h 506956"/>
              <a:gd name="connsiteX2939" fmla="*/ 158962 w 506956"/>
              <a:gd name="connsiteY2939" fmla="*/ 334751 h 506956"/>
              <a:gd name="connsiteX2940" fmla="*/ 154800 w 506956"/>
              <a:gd name="connsiteY2940" fmla="*/ 334751 h 506956"/>
              <a:gd name="connsiteX2941" fmla="*/ 161111 w 506956"/>
              <a:gd name="connsiteY2941" fmla="*/ 324904 h 506956"/>
              <a:gd name="connsiteX2942" fmla="*/ 155208 w 506956"/>
              <a:gd name="connsiteY2942" fmla="*/ 315710 h 506956"/>
              <a:gd name="connsiteX2943" fmla="*/ 159370 w 506956"/>
              <a:gd name="connsiteY2943" fmla="*/ 315710 h 506956"/>
              <a:gd name="connsiteX2944" fmla="*/ 163178 w 506956"/>
              <a:gd name="connsiteY2944" fmla="*/ 321695 h 506956"/>
              <a:gd name="connsiteX2945" fmla="*/ 166986 w 506956"/>
              <a:gd name="connsiteY2945" fmla="*/ 315710 h 506956"/>
              <a:gd name="connsiteX2946" fmla="*/ 171148 w 506956"/>
              <a:gd name="connsiteY2946" fmla="*/ 315710 h 506956"/>
              <a:gd name="connsiteX2947" fmla="*/ 165245 w 506956"/>
              <a:gd name="connsiteY2947" fmla="*/ 324904 h 506956"/>
              <a:gd name="connsiteX2948" fmla="*/ 171556 w 506956"/>
              <a:gd name="connsiteY2948" fmla="*/ 334751 h 506956"/>
              <a:gd name="connsiteX2949" fmla="*/ 167394 w 506956"/>
              <a:gd name="connsiteY2949" fmla="*/ 334751 h 506956"/>
              <a:gd name="connsiteX2950" fmla="*/ 163178 w 506956"/>
              <a:gd name="connsiteY2950" fmla="*/ 328060 h 506956"/>
              <a:gd name="connsiteX2951" fmla="*/ 188978 w 506956"/>
              <a:gd name="connsiteY2951" fmla="*/ 328060 h 506956"/>
              <a:gd name="connsiteX2952" fmla="*/ 184762 w 506956"/>
              <a:gd name="connsiteY2952" fmla="*/ 334751 h 506956"/>
              <a:gd name="connsiteX2953" fmla="*/ 180601 w 506956"/>
              <a:gd name="connsiteY2953" fmla="*/ 334751 h 506956"/>
              <a:gd name="connsiteX2954" fmla="*/ 186911 w 506956"/>
              <a:gd name="connsiteY2954" fmla="*/ 324904 h 506956"/>
              <a:gd name="connsiteX2955" fmla="*/ 181009 w 506956"/>
              <a:gd name="connsiteY2955" fmla="*/ 315710 h 506956"/>
              <a:gd name="connsiteX2956" fmla="*/ 185170 w 506956"/>
              <a:gd name="connsiteY2956" fmla="*/ 315710 h 506956"/>
              <a:gd name="connsiteX2957" fmla="*/ 188978 w 506956"/>
              <a:gd name="connsiteY2957" fmla="*/ 321695 h 506956"/>
              <a:gd name="connsiteX2958" fmla="*/ 192786 w 506956"/>
              <a:gd name="connsiteY2958" fmla="*/ 315710 h 506956"/>
              <a:gd name="connsiteX2959" fmla="*/ 196948 w 506956"/>
              <a:gd name="connsiteY2959" fmla="*/ 315710 h 506956"/>
              <a:gd name="connsiteX2960" fmla="*/ 191045 w 506956"/>
              <a:gd name="connsiteY2960" fmla="*/ 324904 h 506956"/>
              <a:gd name="connsiteX2961" fmla="*/ 197356 w 506956"/>
              <a:gd name="connsiteY2961" fmla="*/ 334751 h 506956"/>
              <a:gd name="connsiteX2962" fmla="*/ 193194 w 506956"/>
              <a:gd name="connsiteY2962" fmla="*/ 334751 h 506956"/>
              <a:gd name="connsiteX2963" fmla="*/ 188978 w 506956"/>
              <a:gd name="connsiteY2963" fmla="*/ 328060 h 506956"/>
              <a:gd name="connsiteX2964" fmla="*/ 214778 w 506956"/>
              <a:gd name="connsiteY2964" fmla="*/ 328060 h 506956"/>
              <a:gd name="connsiteX2965" fmla="*/ 210562 w 506956"/>
              <a:gd name="connsiteY2965" fmla="*/ 334751 h 506956"/>
              <a:gd name="connsiteX2966" fmla="*/ 206401 w 506956"/>
              <a:gd name="connsiteY2966" fmla="*/ 334751 h 506956"/>
              <a:gd name="connsiteX2967" fmla="*/ 212711 w 506956"/>
              <a:gd name="connsiteY2967" fmla="*/ 324904 h 506956"/>
              <a:gd name="connsiteX2968" fmla="*/ 206809 w 506956"/>
              <a:gd name="connsiteY2968" fmla="*/ 315710 h 506956"/>
              <a:gd name="connsiteX2969" fmla="*/ 210970 w 506956"/>
              <a:gd name="connsiteY2969" fmla="*/ 315710 h 506956"/>
              <a:gd name="connsiteX2970" fmla="*/ 214778 w 506956"/>
              <a:gd name="connsiteY2970" fmla="*/ 321695 h 506956"/>
              <a:gd name="connsiteX2971" fmla="*/ 218586 w 506956"/>
              <a:gd name="connsiteY2971" fmla="*/ 315710 h 506956"/>
              <a:gd name="connsiteX2972" fmla="*/ 222748 w 506956"/>
              <a:gd name="connsiteY2972" fmla="*/ 315710 h 506956"/>
              <a:gd name="connsiteX2973" fmla="*/ 216846 w 506956"/>
              <a:gd name="connsiteY2973" fmla="*/ 324904 h 506956"/>
              <a:gd name="connsiteX2974" fmla="*/ 223156 w 506956"/>
              <a:gd name="connsiteY2974" fmla="*/ 334751 h 506956"/>
              <a:gd name="connsiteX2975" fmla="*/ 218994 w 506956"/>
              <a:gd name="connsiteY2975" fmla="*/ 334751 h 506956"/>
              <a:gd name="connsiteX2976" fmla="*/ 214778 w 506956"/>
              <a:gd name="connsiteY2976" fmla="*/ 328060 h 506956"/>
              <a:gd name="connsiteX2977" fmla="*/ 240578 w 506956"/>
              <a:gd name="connsiteY2977" fmla="*/ 328060 h 506956"/>
              <a:gd name="connsiteX2978" fmla="*/ 236362 w 506956"/>
              <a:gd name="connsiteY2978" fmla="*/ 334751 h 506956"/>
              <a:gd name="connsiteX2979" fmla="*/ 232201 w 506956"/>
              <a:gd name="connsiteY2979" fmla="*/ 334751 h 506956"/>
              <a:gd name="connsiteX2980" fmla="*/ 238511 w 506956"/>
              <a:gd name="connsiteY2980" fmla="*/ 324904 h 506956"/>
              <a:gd name="connsiteX2981" fmla="*/ 232609 w 506956"/>
              <a:gd name="connsiteY2981" fmla="*/ 315710 h 506956"/>
              <a:gd name="connsiteX2982" fmla="*/ 236770 w 506956"/>
              <a:gd name="connsiteY2982" fmla="*/ 315710 h 506956"/>
              <a:gd name="connsiteX2983" fmla="*/ 240578 w 506956"/>
              <a:gd name="connsiteY2983" fmla="*/ 321695 h 506956"/>
              <a:gd name="connsiteX2984" fmla="*/ 244386 w 506956"/>
              <a:gd name="connsiteY2984" fmla="*/ 315710 h 506956"/>
              <a:gd name="connsiteX2985" fmla="*/ 248548 w 506956"/>
              <a:gd name="connsiteY2985" fmla="*/ 315710 h 506956"/>
              <a:gd name="connsiteX2986" fmla="*/ 242646 w 506956"/>
              <a:gd name="connsiteY2986" fmla="*/ 324904 h 506956"/>
              <a:gd name="connsiteX2987" fmla="*/ 248956 w 506956"/>
              <a:gd name="connsiteY2987" fmla="*/ 334751 h 506956"/>
              <a:gd name="connsiteX2988" fmla="*/ 244794 w 506956"/>
              <a:gd name="connsiteY2988" fmla="*/ 334751 h 506956"/>
              <a:gd name="connsiteX2989" fmla="*/ 240578 w 506956"/>
              <a:gd name="connsiteY2989" fmla="*/ 328060 h 506956"/>
              <a:gd name="connsiteX2990" fmla="*/ 266378 w 506956"/>
              <a:gd name="connsiteY2990" fmla="*/ 328060 h 506956"/>
              <a:gd name="connsiteX2991" fmla="*/ 262162 w 506956"/>
              <a:gd name="connsiteY2991" fmla="*/ 334751 h 506956"/>
              <a:gd name="connsiteX2992" fmla="*/ 258001 w 506956"/>
              <a:gd name="connsiteY2992" fmla="*/ 334751 h 506956"/>
              <a:gd name="connsiteX2993" fmla="*/ 264311 w 506956"/>
              <a:gd name="connsiteY2993" fmla="*/ 324904 h 506956"/>
              <a:gd name="connsiteX2994" fmla="*/ 258409 w 506956"/>
              <a:gd name="connsiteY2994" fmla="*/ 315710 h 506956"/>
              <a:gd name="connsiteX2995" fmla="*/ 262570 w 506956"/>
              <a:gd name="connsiteY2995" fmla="*/ 315710 h 506956"/>
              <a:gd name="connsiteX2996" fmla="*/ 266378 w 506956"/>
              <a:gd name="connsiteY2996" fmla="*/ 321695 h 506956"/>
              <a:gd name="connsiteX2997" fmla="*/ 270187 w 506956"/>
              <a:gd name="connsiteY2997" fmla="*/ 315710 h 506956"/>
              <a:gd name="connsiteX2998" fmla="*/ 274348 w 506956"/>
              <a:gd name="connsiteY2998" fmla="*/ 315710 h 506956"/>
              <a:gd name="connsiteX2999" fmla="*/ 268446 w 506956"/>
              <a:gd name="connsiteY2999" fmla="*/ 324904 h 506956"/>
              <a:gd name="connsiteX3000" fmla="*/ 274756 w 506956"/>
              <a:gd name="connsiteY3000" fmla="*/ 334751 h 506956"/>
              <a:gd name="connsiteX3001" fmla="*/ 270595 w 506956"/>
              <a:gd name="connsiteY3001" fmla="*/ 334751 h 506956"/>
              <a:gd name="connsiteX3002" fmla="*/ 266378 w 506956"/>
              <a:gd name="connsiteY3002" fmla="*/ 328060 h 506956"/>
              <a:gd name="connsiteX3003" fmla="*/ 292179 w 506956"/>
              <a:gd name="connsiteY3003" fmla="*/ 328060 h 506956"/>
              <a:gd name="connsiteX3004" fmla="*/ 287962 w 506956"/>
              <a:gd name="connsiteY3004" fmla="*/ 334751 h 506956"/>
              <a:gd name="connsiteX3005" fmla="*/ 283801 w 506956"/>
              <a:gd name="connsiteY3005" fmla="*/ 334751 h 506956"/>
              <a:gd name="connsiteX3006" fmla="*/ 290111 w 506956"/>
              <a:gd name="connsiteY3006" fmla="*/ 324904 h 506956"/>
              <a:gd name="connsiteX3007" fmla="*/ 284209 w 506956"/>
              <a:gd name="connsiteY3007" fmla="*/ 315710 h 506956"/>
              <a:gd name="connsiteX3008" fmla="*/ 288370 w 506956"/>
              <a:gd name="connsiteY3008" fmla="*/ 315710 h 506956"/>
              <a:gd name="connsiteX3009" fmla="*/ 292179 w 506956"/>
              <a:gd name="connsiteY3009" fmla="*/ 321695 h 506956"/>
              <a:gd name="connsiteX3010" fmla="*/ 295987 w 506956"/>
              <a:gd name="connsiteY3010" fmla="*/ 315710 h 506956"/>
              <a:gd name="connsiteX3011" fmla="*/ 300148 w 506956"/>
              <a:gd name="connsiteY3011" fmla="*/ 315710 h 506956"/>
              <a:gd name="connsiteX3012" fmla="*/ 294246 w 506956"/>
              <a:gd name="connsiteY3012" fmla="*/ 324904 h 506956"/>
              <a:gd name="connsiteX3013" fmla="*/ 300556 w 506956"/>
              <a:gd name="connsiteY3013" fmla="*/ 334751 h 506956"/>
              <a:gd name="connsiteX3014" fmla="*/ 296395 w 506956"/>
              <a:gd name="connsiteY3014" fmla="*/ 334751 h 506956"/>
              <a:gd name="connsiteX3015" fmla="*/ 292179 w 506956"/>
              <a:gd name="connsiteY3015" fmla="*/ 328060 h 506956"/>
              <a:gd name="connsiteX3016" fmla="*/ 317979 w 506956"/>
              <a:gd name="connsiteY3016" fmla="*/ 328060 h 506956"/>
              <a:gd name="connsiteX3017" fmla="*/ 313762 w 506956"/>
              <a:gd name="connsiteY3017" fmla="*/ 334751 h 506956"/>
              <a:gd name="connsiteX3018" fmla="*/ 309601 w 506956"/>
              <a:gd name="connsiteY3018" fmla="*/ 334751 h 506956"/>
              <a:gd name="connsiteX3019" fmla="*/ 315911 w 506956"/>
              <a:gd name="connsiteY3019" fmla="*/ 324904 h 506956"/>
              <a:gd name="connsiteX3020" fmla="*/ 310009 w 506956"/>
              <a:gd name="connsiteY3020" fmla="*/ 315710 h 506956"/>
              <a:gd name="connsiteX3021" fmla="*/ 314170 w 506956"/>
              <a:gd name="connsiteY3021" fmla="*/ 315710 h 506956"/>
              <a:gd name="connsiteX3022" fmla="*/ 317979 w 506956"/>
              <a:gd name="connsiteY3022" fmla="*/ 321695 h 506956"/>
              <a:gd name="connsiteX3023" fmla="*/ 321787 w 506956"/>
              <a:gd name="connsiteY3023" fmla="*/ 315710 h 506956"/>
              <a:gd name="connsiteX3024" fmla="*/ 325948 w 506956"/>
              <a:gd name="connsiteY3024" fmla="*/ 315710 h 506956"/>
              <a:gd name="connsiteX3025" fmla="*/ 320046 w 506956"/>
              <a:gd name="connsiteY3025" fmla="*/ 324904 h 506956"/>
              <a:gd name="connsiteX3026" fmla="*/ 326356 w 506956"/>
              <a:gd name="connsiteY3026" fmla="*/ 334751 h 506956"/>
              <a:gd name="connsiteX3027" fmla="*/ 322195 w 506956"/>
              <a:gd name="connsiteY3027" fmla="*/ 334751 h 506956"/>
              <a:gd name="connsiteX3028" fmla="*/ 317979 w 506956"/>
              <a:gd name="connsiteY3028" fmla="*/ 328060 h 506956"/>
              <a:gd name="connsiteX3029" fmla="*/ 343779 w 506956"/>
              <a:gd name="connsiteY3029" fmla="*/ 328060 h 506956"/>
              <a:gd name="connsiteX3030" fmla="*/ 339563 w 506956"/>
              <a:gd name="connsiteY3030" fmla="*/ 334751 h 506956"/>
              <a:gd name="connsiteX3031" fmla="*/ 335401 w 506956"/>
              <a:gd name="connsiteY3031" fmla="*/ 334751 h 506956"/>
              <a:gd name="connsiteX3032" fmla="*/ 341711 w 506956"/>
              <a:gd name="connsiteY3032" fmla="*/ 324904 h 506956"/>
              <a:gd name="connsiteX3033" fmla="*/ 335809 w 506956"/>
              <a:gd name="connsiteY3033" fmla="*/ 315710 h 506956"/>
              <a:gd name="connsiteX3034" fmla="*/ 339971 w 506956"/>
              <a:gd name="connsiteY3034" fmla="*/ 315710 h 506956"/>
              <a:gd name="connsiteX3035" fmla="*/ 343779 w 506956"/>
              <a:gd name="connsiteY3035" fmla="*/ 321695 h 506956"/>
              <a:gd name="connsiteX3036" fmla="*/ 347587 w 506956"/>
              <a:gd name="connsiteY3036" fmla="*/ 315710 h 506956"/>
              <a:gd name="connsiteX3037" fmla="*/ 351748 w 506956"/>
              <a:gd name="connsiteY3037" fmla="*/ 315710 h 506956"/>
              <a:gd name="connsiteX3038" fmla="*/ 345846 w 506956"/>
              <a:gd name="connsiteY3038" fmla="*/ 324904 h 506956"/>
              <a:gd name="connsiteX3039" fmla="*/ 352156 w 506956"/>
              <a:gd name="connsiteY3039" fmla="*/ 334751 h 506956"/>
              <a:gd name="connsiteX3040" fmla="*/ 347995 w 506956"/>
              <a:gd name="connsiteY3040" fmla="*/ 334751 h 506956"/>
              <a:gd name="connsiteX3041" fmla="*/ 343779 w 506956"/>
              <a:gd name="connsiteY3041" fmla="*/ 328060 h 506956"/>
              <a:gd name="connsiteX3042" fmla="*/ 369579 w 506956"/>
              <a:gd name="connsiteY3042" fmla="*/ 328060 h 506956"/>
              <a:gd name="connsiteX3043" fmla="*/ 365363 w 506956"/>
              <a:gd name="connsiteY3043" fmla="*/ 334751 h 506956"/>
              <a:gd name="connsiteX3044" fmla="*/ 361201 w 506956"/>
              <a:gd name="connsiteY3044" fmla="*/ 334751 h 506956"/>
              <a:gd name="connsiteX3045" fmla="*/ 367511 w 506956"/>
              <a:gd name="connsiteY3045" fmla="*/ 324904 h 506956"/>
              <a:gd name="connsiteX3046" fmla="*/ 361609 w 506956"/>
              <a:gd name="connsiteY3046" fmla="*/ 315710 h 506956"/>
              <a:gd name="connsiteX3047" fmla="*/ 365771 w 506956"/>
              <a:gd name="connsiteY3047" fmla="*/ 315710 h 506956"/>
              <a:gd name="connsiteX3048" fmla="*/ 369579 w 506956"/>
              <a:gd name="connsiteY3048" fmla="*/ 321695 h 506956"/>
              <a:gd name="connsiteX3049" fmla="*/ 373387 w 506956"/>
              <a:gd name="connsiteY3049" fmla="*/ 315710 h 506956"/>
              <a:gd name="connsiteX3050" fmla="*/ 377548 w 506956"/>
              <a:gd name="connsiteY3050" fmla="*/ 315710 h 506956"/>
              <a:gd name="connsiteX3051" fmla="*/ 371646 w 506956"/>
              <a:gd name="connsiteY3051" fmla="*/ 324904 h 506956"/>
              <a:gd name="connsiteX3052" fmla="*/ 377956 w 506956"/>
              <a:gd name="connsiteY3052" fmla="*/ 334751 h 506956"/>
              <a:gd name="connsiteX3053" fmla="*/ 373795 w 506956"/>
              <a:gd name="connsiteY3053" fmla="*/ 334751 h 506956"/>
              <a:gd name="connsiteX3054" fmla="*/ 369579 w 506956"/>
              <a:gd name="connsiteY3054" fmla="*/ 328060 h 506956"/>
              <a:gd name="connsiteX3055" fmla="*/ 395379 w 506956"/>
              <a:gd name="connsiteY3055" fmla="*/ 328060 h 506956"/>
              <a:gd name="connsiteX3056" fmla="*/ 391163 w 506956"/>
              <a:gd name="connsiteY3056" fmla="*/ 334751 h 506956"/>
              <a:gd name="connsiteX3057" fmla="*/ 387001 w 506956"/>
              <a:gd name="connsiteY3057" fmla="*/ 334751 h 506956"/>
              <a:gd name="connsiteX3058" fmla="*/ 393312 w 506956"/>
              <a:gd name="connsiteY3058" fmla="*/ 324904 h 506956"/>
              <a:gd name="connsiteX3059" fmla="*/ 387409 w 506956"/>
              <a:gd name="connsiteY3059" fmla="*/ 315710 h 506956"/>
              <a:gd name="connsiteX3060" fmla="*/ 391571 w 506956"/>
              <a:gd name="connsiteY3060" fmla="*/ 315710 h 506956"/>
              <a:gd name="connsiteX3061" fmla="*/ 395379 w 506956"/>
              <a:gd name="connsiteY3061" fmla="*/ 321695 h 506956"/>
              <a:gd name="connsiteX3062" fmla="*/ 399187 w 506956"/>
              <a:gd name="connsiteY3062" fmla="*/ 315710 h 506956"/>
              <a:gd name="connsiteX3063" fmla="*/ 403348 w 506956"/>
              <a:gd name="connsiteY3063" fmla="*/ 315710 h 506956"/>
              <a:gd name="connsiteX3064" fmla="*/ 397446 w 506956"/>
              <a:gd name="connsiteY3064" fmla="*/ 324904 h 506956"/>
              <a:gd name="connsiteX3065" fmla="*/ 403756 w 506956"/>
              <a:gd name="connsiteY3065" fmla="*/ 334751 h 506956"/>
              <a:gd name="connsiteX3066" fmla="*/ 399595 w 506956"/>
              <a:gd name="connsiteY3066" fmla="*/ 334751 h 506956"/>
              <a:gd name="connsiteX3067" fmla="*/ 395379 w 506956"/>
              <a:gd name="connsiteY3067" fmla="*/ 328060 h 506956"/>
              <a:gd name="connsiteX3068" fmla="*/ 421179 w 506956"/>
              <a:gd name="connsiteY3068" fmla="*/ 328060 h 506956"/>
              <a:gd name="connsiteX3069" fmla="*/ 416963 w 506956"/>
              <a:gd name="connsiteY3069" fmla="*/ 334751 h 506956"/>
              <a:gd name="connsiteX3070" fmla="*/ 412801 w 506956"/>
              <a:gd name="connsiteY3070" fmla="*/ 334751 h 506956"/>
              <a:gd name="connsiteX3071" fmla="*/ 419112 w 506956"/>
              <a:gd name="connsiteY3071" fmla="*/ 324904 h 506956"/>
              <a:gd name="connsiteX3072" fmla="*/ 413209 w 506956"/>
              <a:gd name="connsiteY3072" fmla="*/ 315710 h 506956"/>
              <a:gd name="connsiteX3073" fmla="*/ 417371 w 506956"/>
              <a:gd name="connsiteY3073" fmla="*/ 315710 h 506956"/>
              <a:gd name="connsiteX3074" fmla="*/ 421179 w 506956"/>
              <a:gd name="connsiteY3074" fmla="*/ 321695 h 506956"/>
              <a:gd name="connsiteX3075" fmla="*/ 424987 w 506956"/>
              <a:gd name="connsiteY3075" fmla="*/ 315710 h 506956"/>
              <a:gd name="connsiteX3076" fmla="*/ 429149 w 506956"/>
              <a:gd name="connsiteY3076" fmla="*/ 315710 h 506956"/>
              <a:gd name="connsiteX3077" fmla="*/ 423246 w 506956"/>
              <a:gd name="connsiteY3077" fmla="*/ 324904 h 506956"/>
              <a:gd name="connsiteX3078" fmla="*/ 429557 w 506956"/>
              <a:gd name="connsiteY3078" fmla="*/ 334751 h 506956"/>
              <a:gd name="connsiteX3079" fmla="*/ 425395 w 506956"/>
              <a:gd name="connsiteY3079" fmla="*/ 334751 h 506956"/>
              <a:gd name="connsiteX3080" fmla="*/ 421179 w 506956"/>
              <a:gd name="connsiteY3080" fmla="*/ 328060 h 506956"/>
              <a:gd name="connsiteX3081" fmla="*/ 446979 w 506956"/>
              <a:gd name="connsiteY3081" fmla="*/ 328060 h 506956"/>
              <a:gd name="connsiteX3082" fmla="*/ 442763 w 506956"/>
              <a:gd name="connsiteY3082" fmla="*/ 334751 h 506956"/>
              <a:gd name="connsiteX3083" fmla="*/ 438601 w 506956"/>
              <a:gd name="connsiteY3083" fmla="*/ 334751 h 506956"/>
              <a:gd name="connsiteX3084" fmla="*/ 444912 w 506956"/>
              <a:gd name="connsiteY3084" fmla="*/ 324904 h 506956"/>
              <a:gd name="connsiteX3085" fmla="*/ 439009 w 506956"/>
              <a:gd name="connsiteY3085" fmla="*/ 315710 h 506956"/>
              <a:gd name="connsiteX3086" fmla="*/ 443171 w 506956"/>
              <a:gd name="connsiteY3086" fmla="*/ 315710 h 506956"/>
              <a:gd name="connsiteX3087" fmla="*/ 446979 w 506956"/>
              <a:gd name="connsiteY3087" fmla="*/ 321695 h 506956"/>
              <a:gd name="connsiteX3088" fmla="*/ 450787 w 506956"/>
              <a:gd name="connsiteY3088" fmla="*/ 315710 h 506956"/>
              <a:gd name="connsiteX3089" fmla="*/ 454949 w 506956"/>
              <a:gd name="connsiteY3089" fmla="*/ 315710 h 506956"/>
              <a:gd name="connsiteX3090" fmla="*/ 449046 w 506956"/>
              <a:gd name="connsiteY3090" fmla="*/ 324904 h 506956"/>
              <a:gd name="connsiteX3091" fmla="*/ 455357 w 506956"/>
              <a:gd name="connsiteY3091" fmla="*/ 334751 h 506956"/>
              <a:gd name="connsiteX3092" fmla="*/ 451195 w 506956"/>
              <a:gd name="connsiteY3092" fmla="*/ 334751 h 506956"/>
              <a:gd name="connsiteX3093" fmla="*/ 446979 w 506956"/>
              <a:gd name="connsiteY3093" fmla="*/ 328060 h 506956"/>
              <a:gd name="connsiteX3094" fmla="*/ 472779 w 506956"/>
              <a:gd name="connsiteY3094" fmla="*/ 328060 h 506956"/>
              <a:gd name="connsiteX3095" fmla="*/ 468563 w 506956"/>
              <a:gd name="connsiteY3095" fmla="*/ 334751 h 506956"/>
              <a:gd name="connsiteX3096" fmla="*/ 464401 w 506956"/>
              <a:gd name="connsiteY3096" fmla="*/ 334751 h 506956"/>
              <a:gd name="connsiteX3097" fmla="*/ 470712 w 506956"/>
              <a:gd name="connsiteY3097" fmla="*/ 324904 h 506956"/>
              <a:gd name="connsiteX3098" fmla="*/ 464809 w 506956"/>
              <a:gd name="connsiteY3098" fmla="*/ 315710 h 506956"/>
              <a:gd name="connsiteX3099" fmla="*/ 468971 w 506956"/>
              <a:gd name="connsiteY3099" fmla="*/ 315710 h 506956"/>
              <a:gd name="connsiteX3100" fmla="*/ 472779 w 506956"/>
              <a:gd name="connsiteY3100" fmla="*/ 321695 h 506956"/>
              <a:gd name="connsiteX3101" fmla="*/ 476587 w 506956"/>
              <a:gd name="connsiteY3101" fmla="*/ 315710 h 506956"/>
              <a:gd name="connsiteX3102" fmla="*/ 480749 w 506956"/>
              <a:gd name="connsiteY3102" fmla="*/ 315710 h 506956"/>
              <a:gd name="connsiteX3103" fmla="*/ 474846 w 506956"/>
              <a:gd name="connsiteY3103" fmla="*/ 324904 h 506956"/>
              <a:gd name="connsiteX3104" fmla="*/ 481157 w 506956"/>
              <a:gd name="connsiteY3104" fmla="*/ 334751 h 506956"/>
              <a:gd name="connsiteX3105" fmla="*/ 476995 w 506956"/>
              <a:gd name="connsiteY3105" fmla="*/ 334751 h 506956"/>
              <a:gd name="connsiteX3106" fmla="*/ 472779 w 506956"/>
              <a:gd name="connsiteY3106" fmla="*/ 328060 h 506956"/>
              <a:gd name="connsiteX3107" fmla="*/ 498579 w 506956"/>
              <a:gd name="connsiteY3107" fmla="*/ 328060 h 506956"/>
              <a:gd name="connsiteX3108" fmla="*/ 494363 w 506956"/>
              <a:gd name="connsiteY3108" fmla="*/ 334751 h 506956"/>
              <a:gd name="connsiteX3109" fmla="*/ 490201 w 506956"/>
              <a:gd name="connsiteY3109" fmla="*/ 334751 h 506956"/>
              <a:gd name="connsiteX3110" fmla="*/ 496512 w 506956"/>
              <a:gd name="connsiteY3110" fmla="*/ 324904 h 506956"/>
              <a:gd name="connsiteX3111" fmla="*/ 490609 w 506956"/>
              <a:gd name="connsiteY3111" fmla="*/ 315710 h 506956"/>
              <a:gd name="connsiteX3112" fmla="*/ 494771 w 506956"/>
              <a:gd name="connsiteY3112" fmla="*/ 315710 h 506956"/>
              <a:gd name="connsiteX3113" fmla="*/ 498579 w 506956"/>
              <a:gd name="connsiteY3113" fmla="*/ 321695 h 506956"/>
              <a:gd name="connsiteX3114" fmla="*/ 502387 w 506956"/>
              <a:gd name="connsiteY3114" fmla="*/ 315710 h 506956"/>
              <a:gd name="connsiteX3115" fmla="*/ 506549 w 506956"/>
              <a:gd name="connsiteY3115" fmla="*/ 315710 h 506956"/>
              <a:gd name="connsiteX3116" fmla="*/ 500646 w 506956"/>
              <a:gd name="connsiteY3116" fmla="*/ 324904 h 506956"/>
              <a:gd name="connsiteX3117" fmla="*/ 506957 w 506956"/>
              <a:gd name="connsiteY3117" fmla="*/ 334751 h 506956"/>
              <a:gd name="connsiteX3118" fmla="*/ 502795 w 506956"/>
              <a:gd name="connsiteY3118" fmla="*/ 334751 h 506956"/>
              <a:gd name="connsiteX3119" fmla="*/ 498579 w 506956"/>
              <a:gd name="connsiteY3119" fmla="*/ 328060 h 506956"/>
              <a:gd name="connsiteX3120" fmla="*/ 8378 w 506956"/>
              <a:gd name="connsiteY3120" fmla="*/ 356761 h 506956"/>
              <a:gd name="connsiteX3121" fmla="*/ 4162 w 506956"/>
              <a:gd name="connsiteY3121" fmla="*/ 363452 h 506956"/>
              <a:gd name="connsiteX3122" fmla="*/ 0 w 506956"/>
              <a:gd name="connsiteY3122" fmla="*/ 363452 h 506956"/>
              <a:gd name="connsiteX3123" fmla="*/ 6310 w 506956"/>
              <a:gd name="connsiteY3123" fmla="*/ 353605 h 506956"/>
              <a:gd name="connsiteX3124" fmla="*/ 408 w 506956"/>
              <a:gd name="connsiteY3124" fmla="*/ 344412 h 506956"/>
              <a:gd name="connsiteX3125" fmla="*/ 4570 w 506956"/>
              <a:gd name="connsiteY3125" fmla="*/ 344412 h 506956"/>
              <a:gd name="connsiteX3126" fmla="*/ 8378 w 506956"/>
              <a:gd name="connsiteY3126" fmla="*/ 350396 h 506956"/>
              <a:gd name="connsiteX3127" fmla="*/ 12186 w 506956"/>
              <a:gd name="connsiteY3127" fmla="*/ 344412 h 506956"/>
              <a:gd name="connsiteX3128" fmla="*/ 16347 w 506956"/>
              <a:gd name="connsiteY3128" fmla="*/ 344412 h 506956"/>
              <a:gd name="connsiteX3129" fmla="*/ 10445 w 506956"/>
              <a:gd name="connsiteY3129" fmla="*/ 353605 h 506956"/>
              <a:gd name="connsiteX3130" fmla="*/ 16755 w 506956"/>
              <a:gd name="connsiteY3130" fmla="*/ 363452 h 506956"/>
              <a:gd name="connsiteX3131" fmla="*/ 12594 w 506956"/>
              <a:gd name="connsiteY3131" fmla="*/ 363452 h 506956"/>
              <a:gd name="connsiteX3132" fmla="*/ 8378 w 506956"/>
              <a:gd name="connsiteY3132" fmla="*/ 356761 h 506956"/>
              <a:gd name="connsiteX3133" fmla="*/ 34178 w 506956"/>
              <a:gd name="connsiteY3133" fmla="*/ 356761 h 506956"/>
              <a:gd name="connsiteX3134" fmla="*/ 29962 w 506956"/>
              <a:gd name="connsiteY3134" fmla="*/ 363452 h 506956"/>
              <a:gd name="connsiteX3135" fmla="*/ 25800 w 506956"/>
              <a:gd name="connsiteY3135" fmla="*/ 363452 h 506956"/>
              <a:gd name="connsiteX3136" fmla="*/ 32110 w 506956"/>
              <a:gd name="connsiteY3136" fmla="*/ 353605 h 506956"/>
              <a:gd name="connsiteX3137" fmla="*/ 26208 w 506956"/>
              <a:gd name="connsiteY3137" fmla="*/ 344412 h 506956"/>
              <a:gd name="connsiteX3138" fmla="*/ 30370 w 506956"/>
              <a:gd name="connsiteY3138" fmla="*/ 344412 h 506956"/>
              <a:gd name="connsiteX3139" fmla="*/ 34178 w 506956"/>
              <a:gd name="connsiteY3139" fmla="*/ 350396 h 506956"/>
              <a:gd name="connsiteX3140" fmla="*/ 37986 w 506956"/>
              <a:gd name="connsiteY3140" fmla="*/ 344412 h 506956"/>
              <a:gd name="connsiteX3141" fmla="*/ 42147 w 506956"/>
              <a:gd name="connsiteY3141" fmla="*/ 344412 h 506956"/>
              <a:gd name="connsiteX3142" fmla="*/ 36245 w 506956"/>
              <a:gd name="connsiteY3142" fmla="*/ 353605 h 506956"/>
              <a:gd name="connsiteX3143" fmla="*/ 42555 w 506956"/>
              <a:gd name="connsiteY3143" fmla="*/ 363452 h 506956"/>
              <a:gd name="connsiteX3144" fmla="*/ 38394 w 506956"/>
              <a:gd name="connsiteY3144" fmla="*/ 363452 h 506956"/>
              <a:gd name="connsiteX3145" fmla="*/ 34178 w 506956"/>
              <a:gd name="connsiteY3145" fmla="*/ 356761 h 506956"/>
              <a:gd name="connsiteX3146" fmla="*/ 59978 w 506956"/>
              <a:gd name="connsiteY3146" fmla="*/ 356761 h 506956"/>
              <a:gd name="connsiteX3147" fmla="*/ 55762 w 506956"/>
              <a:gd name="connsiteY3147" fmla="*/ 363452 h 506956"/>
              <a:gd name="connsiteX3148" fmla="*/ 51600 w 506956"/>
              <a:gd name="connsiteY3148" fmla="*/ 363452 h 506956"/>
              <a:gd name="connsiteX3149" fmla="*/ 57911 w 506956"/>
              <a:gd name="connsiteY3149" fmla="*/ 353605 h 506956"/>
              <a:gd name="connsiteX3150" fmla="*/ 52008 w 506956"/>
              <a:gd name="connsiteY3150" fmla="*/ 344412 h 506956"/>
              <a:gd name="connsiteX3151" fmla="*/ 56170 w 506956"/>
              <a:gd name="connsiteY3151" fmla="*/ 344412 h 506956"/>
              <a:gd name="connsiteX3152" fmla="*/ 59978 w 506956"/>
              <a:gd name="connsiteY3152" fmla="*/ 350396 h 506956"/>
              <a:gd name="connsiteX3153" fmla="*/ 63786 w 506956"/>
              <a:gd name="connsiteY3153" fmla="*/ 344412 h 506956"/>
              <a:gd name="connsiteX3154" fmla="*/ 67948 w 506956"/>
              <a:gd name="connsiteY3154" fmla="*/ 344412 h 506956"/>
              <a:gd name="connsiteX3155" fmla="*/ 62045 w 506956"/>
              <a:gd name="connsiteY3155" fmla="*/ 353605 h 506956"/>
              <a:gd name="connsiteX3156" fmla="*/ 68356 w 506956"/>
              <a:gd name="connsiteY3156" fmla="*/ 363452 h 506956"/>
              <a:gd name="connsiteX3157" fmla="*/ 64194 w 506956"/>
              <a:gd name="connsiteY3157" fmla="*/ 363452 h 506956"/>
              <a:gd name="connsiteX3158" fmla="*/ 59978 w 506956"/>
              <a:gd name="connsiteY3158" fmla="*/ 356761 h 506956"/>
              <a:gd name="connsiteX3159" fmla="*/ 85778 w 506956"/>
              <a:gd name="connsiteY3159" fmla="*/ 356761 h 506956"/>
              <a:gd name="connsiteX3160" fmla="*/ 81562 w 506956"/>
              <a:gd name="connsiteY3160" fmla="*/ 363452 h 506956"/>
              <a:gd name="connsiteX3161" fmla="*/ 77400 w 506956"/>
              <a:gd name="connsiteY3161" fmla="*/ 363452 h 506956"/>
              <a:gd name="connsiteX3162" fmla="*/ 83711 w 506956"/>
              <a:gd name="connsiteY3162" fmla="*/ 353605 h 506956"/>
              <a:gd name="connsiteX3163" fmla="*/ 77808 w 506956"/>
              <a:gd name="connsiteY3163" fmla="*/ 344412 h 506956"/>
              <a:gd name="connsiteX3164" fmla="*/ 81970 w 506956"/>
              <a:gd name="connsiteY3164" fmla="*/ 344412 h 506956"/>
              <a:gd name="connsiteX3165" fmla="*/ 85778 w 506956"/>
              <a:gd name="connsiteY3165" fmla="*/ 350396 h 506956"/>
              <a:gd name="connsiteX3166" fmla="*/ 89586 w 506956"/>
              <a:gd name="connsiteY3166" fmla="*/ 344412 h 506956"/>
              <a:gd name="connsiteX3167" fmla="*/ 93748 w 506956"/>
              <a:gd name="connsiteY3167" fmla="*/ 344412 h 506956"/>
              <a:gd name="connsiteX3168" fmla="*/ 87845 w 506956"/>
              <a:gd name="connsiteY3168" fmla="*/ 353605 h 506956"/>
              <a:gd name="connsiteX3169" fmla="*/ 94156 w 506956"/>
              <a:gd name="connsiteY3169" fmla="*/ 363452 h 506956"/>
              <a:gd name="connsiteX3170" fmla="*/ 89994 w 506956"/>
              <a:gd name="connsiteY3170" fmla="*/ 363452 h 506956"/>
              <a:gd name="connsiteX3171" fmla="*/ 85778 w 506956"/>
              <a:gd name="connsiteY3171" fmla="*/ 356761 h 506956"/>
              <a:gd name="connsiteX3172" fmla="*/ 111578 w 506956"/>
              <a:gd name="connsiteY3172" fmla="*/ 356761 h 506956"/>
              <a:gd name="connsiteX3173" fmla="*/ 107362 w 506956"/>
              <a:gd name="connsiteY3173" fmla="*/ 363452 h 506956"/>
              <a:gd name="connsiteX3174" fmla="*/ 103200 w 506956"/>
              <a:gd name="connsiteY3174" fmla="*/ 363452 h 506956"/>
              <a:gd name="connsiteX3175" fmla="*/ 109511 w 506956"/>
              <a:gd name="connsiteY3175" fmla="*/ 353605 h 506956"/>
              <a:gd name="connsiteX3176" fmla="*/ 103608 w 506956"/>
              <a:gd name="connsiteY3176" fmla="*/ 344412 h 506956"/>
              <a:gd name="connsiteX3177" fmla="*/ 107770 w 506956"/>
              <a:gd name="connsiteY3177" fmla="*/ 344412 h 506956"/>
              <a:gd name="connsiteX3178" fmla="*/ 111578 w 506956"/>
              <a:gd name="connsiteY3178" fmla="*/ 350396 h 506956"/>
              <a:gd name="connsiteX3179" fmla="*/ 115386 w 506956"/>
              <a:gd name="connsiteY3179" fmla="*/ 344412 h 506956"/>
              <a:gd name="connsiteX3180" fmla="*/ 119548 w 506956"/>
              <a:gd name="connsiteY3180" fmla="*/ 344412 h 506956"/>
              <a:gd name="connsiteX3181" fmla="*/ 113645 w 506956"/>
              <a:gd name="connsiteY3181" fmla="*/ 353605 h 506956"/>
              <a:gd name="connsiteX3182" fmla="*/ 119956 w 506956"/>
              <a:gd name="connsiteY3182" fmla="*/ 363452 h 506956"/>
              <a:gd name="connsiteX3183" fmla="*/ 115794 w 506956"/>
              <a:gd name="connsiteY3183" fmla="*/ 363452 h 506956"/>
              <a:gd name="connsiteX3184" fmla="*/ 111578 w 506956"/>
              <a:gd name="connsiteY3184" fmla="*/ 356761 h 506956"/>
              <a:gd name="connsiteX3185" fmla="*/ 137378 w 506956"/>
              <a:gd name="connsiteY3185" fmla="*/ 356761 h 506956"/>
              <a:gd name="connsiteX3186" fmla="*/ 133162 w 506956"/>
              <a:gd name="connsiteY3186" fmla="*/ 363452 h 506956"/>
              <a:gd name="connsiteX3187" fmla="*/ 129000 w 506956"/>
              <a:gd name="connsiteY3187" fmla="*/ 363452 h 506956"/>
              <a:gd name="connsiteX3188" fmla="*/ 135311 w 506956"/>
              <a:gd name="connsiteY3188" fmla="*/ 353605 h 506956"/>
              <a:gd name="connsiteX3189" fmla="*/ 129408 w 506956"/>
              <a:gd name="connsiteY3189" fmla="*/ 344412 h 506956"/>
              <a:gd name="connsiteX3190" fmla="*/ 133570 w 506956"/>
              <a:gd name="connsiteY3190" fmla="*/ 344412 h 506956"/>
              <a:gd name="connsiteX3191" fmla="*/ 137378 w 506956"/>
              <a:gd name="connsiteY3191" fmla="*/ 350396 h 506956"/>
              <a:gd name="connsiteX3192" fmla="*/ 141186 w 506956"/>
              <a:gd name="connsiteY3192" fmla="*/ 344412 h 506956"/>
              <a:gd name="connsiteX3193" fmla="*/ 145348 w 506956"/>
              <a:gd name="connsiteY3193" fmla="*/ 344412 h 506956"/>
              <a:gd name="connsiteX3194" fmla="*/ 139445 w 506956"/>
              <a:gd name="connsiteY3194" fmla="*/ 353605 h 506956"/>
              <a:gd name="connsiteX3195" fmla="*/ 145756 w 506956"/>
              <a:gd name="connsiteY3195" fmla="*/ 363452 h 506956"/>
              <a:gd name="connsiteX3196" fmla="*/ 141594 w 506956"/>
              <a:gd name="connsiteY3196" fmla="*/ 363452 h 506956"/>
              <a:gd name="connsiteX3197" fmla="*/ 137378 w 506956"/>
              <a:gd name="connsiteY3197" fmla="*/ 356761 h 506956"/>
              <a:gd name="connsiteX3198" fmla="*/ 163178 w 506956"/>
              <a:gd name="connsiteY3198" fmla="*/ 356761 h 506956"/>
              <a:gd name="connsiteX3199" fmla="*/ 158962 w 506956"/>
              <a:gd name="connsiteY3199" fmla="*/ 363452 h 506956"/>
              <a:gd name="connsiteX3200" fmla="*/ 154800 w 506956"/>
              <a:gd name="connsiteY3200" fmla="*/ 363452 h 506956"/>
              <a:gd name="connsiteX3201" fmla="*/ 161111 w 506956"/>
              <a:gd name="connsiteY3201" fmla="*/ 353605 h 506956"/>
              <a:gd name="connsiteX3202" fmla="*/ 155208 w 506956"/>
              <a:gd name="connsiteY3202" fmla="*/ 344412 h 506956"/>
              <a:gd name="connsiteX3203" fmla="*/ 159370 w 506956"/>
              <a:gd name="connsiteY3203" fmla="*/ 344412 h 506956"/>
              <a:gd name="connsiteX3204" fmla="*/ 163178 w 506956"/>
              <a:gd name="connsiteY3204" fmla="*/ 350396 h 506956"/>
              <a:gd name="connsiteX3205" fmla="*/ 166986 w 506956"/>
              <a:gd name="connsiteY3205" fmla="*/ 344412 h 506956"/>
              <a:gd name="connsiteX3206" fmla="*/ 171148 w 506956"/>
              <a:gd name="connsiteY3206" fmla="*/ 344412 h 506956"/>
              <a:gd name="connsiteX3207" fmla="*/ 165245 w 506956"/>
              <a:gd name="connsiteY3207" fmla="*/ 353605 h 506956"/>
              <a:gd name="connsiteX3208" fmla="*/ 171556 w 506956"/>
              <a:gd name="connsiteY3208" fmla="*/ 363452 h 506956"/>
              <a:gd name="connsiteX3209" fmla="*/ 167394 w 506956"/>
              <a:gd name="connsiteY3209" fmla="*/ 363452 h 506956"/>
              <a:gd name="connsiteX3210" fmla="*/ 163178 w 506956"/>
              <a:gd name="connsiteY3210" fmla="*/ 356761 h 506956"/>
              <a:gd name="connsiteX3211" fmla="*/ 188978 w 506956"/>
              <a:gd name="connsiteY3211" fmla="*/ 356761 h 506956"/>
              <a:gd name="connsiteX3212" fmla="*/ 184762 w 506956"/>
              <a:gd name="connsiteY3212" fmla="*/ 363452 h 506956"/>
              <a:gd name="connsiteX3213" fmla="*/ 180601 w 506956"/>
              <a:gd name="connsiteY3213" fmla="*/ 363452 h 506956"/>
              <a:gd name="connsiteX3214" fmla="*/ 186911 w 506956"/>
              <a:gd name="connsiteY3214" fmla="*/ 353605 h 506956"/>
              <a:gd name="connsiteX3215" fmla="*/ 181009 w 506956"/>
              <a:gd name="connsiteY3215" fmla="*/ 344412 h 506956"/>
              <a:gd name="connsiteX3216" fmla="*/ 185170 w 506956"/>
              <a:gd name="connsiteY3216" fmla="*/ 344412 h 506956"/>
              <a:gd name="connsiteX3217" fmla="*/ 188978 w 506956"/>
              <a:gd name="connsiteY3217" fmla="*/ 350396 h 506956"/>
              <a:gd name="connsiteX3218" fmla="*/ 192786 w 506956"/>
              <a:gd name="connsiteY3218" fmla="*/ 344412 h 506956"/>
              <a:gd name="connsiteX3219" fmla="*/ 196948 w 506956"/>
              <a:gd name="connsiteY3219" fmla="*/ 344412 h 506956"/>
              <a:gd name="connsiteX3220" fmla="*/ 191045 w 506956"/>
              <a:gd name="connsiteY3220" fmla="*/ 353605 h 506956"/>
              <a:gd name="connsiteX3221" fmla="*/ 197356 w 506956"/>
              <a:gd name="connsiteY3221" fmla="*/ 363452 h 506956"/>
              <a:gd name="connsiteX3222" fmla="*/ 193194 w 506956"/>
              <a:gd name="connsiteY3222" fmla="*/ 363452 h 506956"/>
              <a:gd name="connsiteX3223" fmla="*/ 188978 w 506956"/>
              <a:gd name="connsiteY3223" fmla="*/ 356761 h 506956"/>
              <a:gd name="connsiteX3224" fmla="*/ 214778 w 506956"/>
              <a:gd name="connsiteY3224" fmla="*/ 356761 h 506956"/>
              <a:gd name="connsiteX3225" fmla="*/ 210562 w 506956"/>
              <a:gd name="connsiteY3225" fmla="*/ 363452 h 506956"/>
              <a:gd name="connsiteX3226" fmla="*/ 206401 w 506956"/>
              <a:gd name="connsiteY3226" fmla="*/ 363452 h 506956"/>
              <a:gd name="connsiteX3227" fmla="*/ 212711 w 506956"/>
              <a:gd name="connsiteY3227" fmla="*/ 353605 h 506956"/>
              <a:gd name="connsiteX3228" fmla="*/ 206809 w 506956"/>
              <a:gd name="connsiteY3228" fmla="*/ 344412 h 506956"/>
              <a:gd name="connsiteX3229" fmla="*/ 210970 w 506956"/>
              <a:gd name="connsiteY3229" fmla="*/ 344412 h 506956"/>
              <a:gd name="connsiteX3230" fmla="*/ 214778 w 506956"/>
              <a:gd name="connsiteY3230" fmla="*/ 350396 h 506956"/>
              <a:gd name="connsiteX3231" fmla="*/ 218586 w 506956"/>
              <a:gd name="connsiteY3231" fmla="*/ 344412 h 506956"/>
              <a:gd name="connsiteX3232" fmla="*/ 222748 w 506956"/>
              <a:gd name="connsiteY3232" fmla="*/ 344412 h 506956"/>
              <a:gd name="connsiteX3233" fmla="*/ 216846 w 506956"/>
              <a:gd name="connsiteY3233" fmla="*/ 353605 h 506956"/>
              <a:gd name="connsiteX3234" fmla="*/ 223156 w 506956"/>
              <a:gd name="connsiteY3234" fmla="*/ 363452 h 506956"/>
              <a:gd name="connsiteX3235" fmla="*/ 218994 w 506956"/>
              <a:gd name="connsiteY3235" fmla="*/ 363452 h 506956"/>
              <a:gd name="connsiteX3236" fmla="*/ 214778 w 506956"/>
              <a:gd name="connsiteY3236" fmla="*/ 356761 h 506956"/>
              <a:gd name="connsiteX3237" fmla="*/ 240578 w 506956"/>
              <a:gd name="connsiteY3237" fmla="*/ 356761 h 506956"/>
              <a:gd name="connsiteX3238" fmla="*/ 236362 w 506956"/>
              <a:gd name="connsiteY3238" fmla="*/ 363452 h 506956"/>
              <a:gd name="connsiteX3239" fmla="*/ 232201 w 506956"/>
              <a:gd name="connsiteY3239" fmla="*/ 363452 h 506956"/>
              <a:gd name="connsiteX3240" fmla="*/ 238511 w 506956"/>
              <a:gd name="connsiteY3240" fmla="*/ 353605 h 506956"/>
              <a:gd name="connsiteX3241" fmla="*/ 232609 w 506956"/>
              <a:gd name="connsiteY3241" fmla="*/ 344412 h 506956"/>
              <a:gd name="connsiteX3242" fmla="*/ 236770 w 506956"/>
              <a:gd name="connsiteY3242" fmla="*/ 344412 h 506956"/>
              <a:gd name="connsiteX3243" fmla="*/ 240578 w 506956"/>
              <a:gd name="connsiteY3243" fmla="*/ 350396 h 506956"/>
              <a:gd name="connsiteX3244" fmla="*/ 244386 w 506956"/>
              <a:gd name="connsiteY3244" fmla="*/ 344412 h 506956"/>
              <a:gd name="connsiteX3245" fmla="*/ 248548 w 506956"/>
              <a:gd name="connsiteY3245" fmla="*/ 344412 h 506956"/>
              <a:gd name="connsiteX3246" fmla="*/ 242646 w 506956"/>
              <a:gd name="connsiteY3246" fmla="*/ 353605 h 506956"/>
              <a:gd name="connsiteX3247" fmla="*/ 248956 w 506956"/>
              <a:gd name="connsiteY3247" fmla="*/ 363452 h 506956"/>
              <a:gd name="connsiteX3248" fmla="*/ 244794 w 506956"/>
              <a:gd name="connsiteY3248" fmla="*/ 363452 h 506956"/>
              <a:gd name="connsiteX3249" fmla="*/ 240578 w 506956"/>
              <a:gd name="connsiteY3249" fmla="*/ 356761 h 506956"/>
              <a:gd name="connsiteX3250" fmla="*/ 266378 w 506956"/>
              <a:gd name="connsiteY3250" fmla="*/ 356761 h 506956"/>
              <a:gd name="connsiteX3251" fmla="*/ 262162 w 506956"/>
              <a:gd name="connsiteY3251" fmla="*/ 363452 h 506956"/>
              <a:gd name="connsiteX3252" fmla="*/ 258001 w 506956"/>
              <a:gd name="connsiteY3252" fmla="*/ 363452 h 506956"/>
              <a:gd name="connsiteX3253" fmla="*/ 264311 w 506956"/>
              <a:gd name="connsiteY3253" fmla="*/ 353605 h 506956"/>
              <a:gd name="connsiteX3254" fmla="*/ 258409 w 506956"/>
              <a:gd name="connsiteY3254" fmla="*/ 344412 h 506956"/>
              <a:gd name="connsiteX3255" fmla="*/ 262570 w 506956"/>
              <a:gd name="connsiteY3255" fmla="*/ 344412 h 506956"/>
              <a:gd name="connsiteX3256" fmla="*/ 266378 w 506956"/>
              <a:gd name="connsiteY3256" fmla="*/ 350396 h 506956"/>
              <a:gd name="connsiteX3257" fmla="*/ 270187 w 506956"/>
              <a:gd name="connsiteY3257" fmla="*/ 344412 h 506956"/>
              <a:gd name="connsiteX3258" fmla="*/ 274348 w 506956"/>
              <a:gd name="connsiteY3258" fmla="*/ 344412 h 506956"/>
              <a:gd name="connsiteX3259" fmla="*/ 268446 w 506956"/>
              <a:gd name="connsiteY3259" fmla="*/ 353605 h 506956"/>
              <a:gd name="connsiteX3260" fmla="*/ 274756 w 506956"/>
              <a:gd name="connsiteY3260" fmla="*/ 363452 h 506956"/>
              <a:gd name="connsiteX3261" fmla="*/ 270595 w 506956"/>
              <a:gd name="connsiteY3261" fmla="*/ 363452 h 506956"/>
              <a:gd name="connsiteX3262" fmla="*/ 266378 w 506956"/>
              <a:gd name="connsiteY3262" fmla="*/ 356761 h 506956"/>
              <a:gd name="connsiteX3263" fmla="*/ 292179 w 506956"/>
              <a:gd name="connsiteY3263" fmla="*/ 356761 h 506956"/>
              <a:gd name="connsiteX3264" fmla="*/ 287962 w 506956"/>
              <a:gd name="connsiteY3264" fmla="*/ 363452 h 506956"/>
              <a:gd name="connsiteX3265" fmla="*/ 283801 w 506956"/>
              <a:gd name="connsiteY3265" fmla="*/ 363452 h 506956"/>
              <a:gd name="connsiteX3266" fmla="*/ 290111 w 506956"/>
              <a:gd name="connsiteY3266" fmla="*/ 353605 h 506956"/>
              <a:gd name="connsiteX3267" fmla="*/ 284209 w 506956"/>
              <a:gd name="connsiteY3267" fmla="*/ 344412 h 506956"/>
              <a:gd name="connsiteX3268" fmla="*/ 288370 w 506956"/>
              <a:gd name="connsiteY3268" fmla="*/ 344412 h 506956"/>
              <a:gd name="connsiteX3269" fmla="*/ 292179 w 506956"/>
              <a:gd name="connsiteY3269" fmla="*/ 350396 h 506956"/>
              <a:gd name="connsiteX3270" fmla="*/ 295987 w 506956"/>
              <a:gd name="connsiteY3270" fmla="*/ 344412 h 506956"/>
              <a:gd name="connsiteX3271" fmla="*/ 300148 w 506956"/>
              <a:gd name="connsiteY3271" fmla="*/ 344412 h 506956"/>
              <a:gd name="connsiteX3272" fmla="*/ 294246 w 506956"/>
              <a:gd name="connsiteY3272" fmla="*/ 353605 h 506956"/>
              <a:gd name="connsiteX3273" fmla="*/ 300556 w 506956"/>
              <a:gd name="connsiteY3273" fmla="*/ 363452 h 506956"/>
              <a:gd name="connsiteX3274" fmla="*/ 296395 w 506956"/>
              <a:gd name="connsiteY3274" fmla="*/ 363452 h 506956"/>
              <a:gd name="connsiteX3275" fmla="*/ 292179 w 506956"/>
              <a:gd name="connsiteY3275" fmla="*/ 356761 h 506956"/>
              <a:gd name="connsiteX3276" fmla="*/ 317979 w 506956"/>
              <a:gd name="connsiteY3276" fmla="*/ 356761 h 506956"/>
              <a:gd name="connsiteX3277" fmla="*/ 313762 w 506956"/>
              <a:gd name="connsiteY3277" fmla="*/ 363452 h 506956"/>
              <a:gd name="connsiteX3278" fmla="*/ 309601 w 506956"/>
              <a:gd name="connsiteY3278" fmla="*/ 363452 h 506956"/>
              <a:gd name="connsiteX3279" fmla="*/ 315911 w 506956"/>
              <a:gd name="connsiteY3279" fmla="*/ 353605 h 506956"/>
              <a:gd name="connsiteX3280" fmla="*/ 310009 w 506956"/>
              <a:gd name="connsiteY3280" fmla="*/ 344412 h 506956"/>
              <a:gd name="connsiteX3281" fmla="*/ 314170 w 506956"/>
              <a:gd name="connsiteY3281" fmla="*/ 344412 h 506956"/>
              <a:gd name="connsiteX3282" fmla="*/ 317979 w 506956"/>
              <a:gd name="connsiteY3282" fmla="*/ 350396 h 506956"/>
              <a:gd name="connsiteX3283" fmla="*/ 321787 w 506956"/>
              <a:gd name="connsiteY3283" fmla="*/ 344412 h 506956"/>
              <a:gd name="connsiteX3284" fmla="*/ 325948 w 506956"/>
              <a:gd name="connsiteY3284" fmla="*/ 344412 h 506956"/>
              <a:gd name="connsiteX3285" fmla="*/ 320046 w 506956"/>
              <a:gd name="connsiteY3285" fmla="*/ 353605 h 506956"/>
              <a:gd name="connsiteX3286" fmla="*/ 326356 w 506956"/>
              <a:gd name="connsiteY3286" fmla="*/ 363452 h 506956"/>
              <a:gd name="connsiteX3287" fmla="*/ 322195 w 506956"/>
              <a:gd name="connsiteY3287" fmla="*/ 363452 h 506956"/>
              <a:gd name="connsiteX3288" fmla="*/ 317979 w 506956"/>
              <a:gd name="connsiteY3288" fmla="*/ 356761 h 506956"/>
              <a:gd name="connsiteX3289" fmla="*/ 343779 w 506956"/>
              <a:gd name="connsiteY3289" fmla="*/ 356761 h 506956"/>
              <a:gd name="connsiteX3290" fmla="*/ 339563 w 506956"/>
              <a:gd name="connsiteY3290" fmla="*/ 363452 h 506956"/>
              <a:gd name="connsiteX3291" fmla="*/ 335401 w 506956"/>
              <a:gd name="connsiteY3291" fmla="*/ 363452 h 506956"/>
              <a:gd name="connsiteX3292" fmla="*/ 341711 w 506956"/>
              <a:gd name="connsiteY3292" fmla="*/ 353605 h 506956"/>
              <a:gd name="connsiteX3293" fmla="*/ 335809 w 506956"/>
              <a:gd name="connsiteY3293" fmla="*/ 344412 h 506956"/>
              <a:gd name="connsiteX3294" fmla="*/ 339971 w 506956"/>
              <a:gd name="connsiteY3294" fmla="*/ 344412 h 506956"/>
              <a:gd name="connsiteX3295" fmla="*/ 343779 w 506956"/>
              <a:gd name="connsiteY3295" fmla="*/ 350396 h 506956"/>
              <a:gd name="connsiteX3296" fmla="*/ 347587 w 506956"/>
              <a:gd name="connsiteY3296" fmla="*/ 344412 h 506956"/>
              <a:gd name="connsiteX3297" fmla="*/ 351748 w 506956"/>
              <a:gd name="connsiteY3297" fmla="*/ 344412 h 506956"/>
              <a:gd name="connsiteX3298" fmla="*/ 345846 w 506956"/>
              <a:gd name="connsiteY3298" fmla="*/ 353605 h 506956"/>
              <a:gd name="connsiteX3299" fmla="*/ 352156 w 506956"/>
              <a:gd name="connsiteY3299" fmla="*/ 363452 h 506956"/>
              <a:gd name="connsiteX3300" fmla="*/ 347995 w 506956"/>
              <a:gd name="connsiteY3300" fmla="*/ 363452 h 506956"/>
              <a:gd name="connsiteX3301" fmla="*/ 343779 w 506956"/>
              <a:gd name="connsiteY3301" fmla="*/ 356761 h 506956"/>
              <a:gd name="connsiteX3302" fmla="*/ 369579 w 506956"/>
              <a:gd name="connsiteY3302" fmla="*/ 356761 h 506956"/>
              <a:gd name="connsiteX3303" fmla="*/ 365363 w 506956"/>
              <a:gd name="connsiteY3303" fmla="*/ 363452 h 506956"/>
              <a:gd name="connsiteX3304" fmla="*/ 361201 w 506956"/>
              <a:gd name="connsiteY3304" fmla="*/ 363452 h 506956"/>
              <a:gd name="connsiteX3305" fmla="*/ 367511 w 506956"/>
              <a:gd name="connsiteY3305" fmla="*/ 353605 h 506956"/>
              <a:gd name="connsiteX3306" fmla="*/ 361609 w 506956"/>
              <a:gd name="connsiteY3306" fmla="*/ 344412 h 506956"/>
              <a:gd name="connsiteX3307" fmla="*/ 365771 w 506956"/>
              <a:gd name="connsiteY3307" fmla="*/ 344412 h 506956"/>
              <a:gd name="connsiteX3308" fmla="*/ 369579 w 506956"/>
              <a:gd name="connsiteY3308" fmla="*/ 350396 h 506956"/>
              <a:gd name="connsiteX3309" fmla="*/ 373387 w 506956"/>
              <a:gd name="connsiteY3309" fmla="*/ 344412 h 506956"/>
              <a:gd name="connsiteX3310" fmla="*/ 377548 w 506956"/>
              <a:gd name="connsiteY3310" fmla="*/ 344412 h 506956"/>
              <a:gd name="connsiteX3311" fmla="*/ 371646 w 506956"/>
              <a:gd name="connsiteY3311" fmla="*/ 353605 h 506956"/>
              <a:gd name="connsiteX3312" fmla="*/ 377956 w 506956"/>
              <a:gd name="connsiteY3312" fmla="*/ 363452 h 506956"/>
              <a:gd name="connsiteX3313" fmla="*/ 373795 w 506956"/>
              <a:gd name="connsiteY3313" fmla="*/ 363452 h 506956"/>
              <a:gd name="connsiteX3314" fmla="*/ 369579 w 506956"/>
              <a:gd name="connsiteY3314" fmla="*/ 356761 h 506956"/>
              <a:gd name="connsiteX3315" fmla="*/ 395379 w 506956"/>
              <a:gd name="connsiteY3315" fmla="*/ 356761 h 506956"/>
              <a:gd name="connsiteX3316" fmla="*/ 391163 w 506956"/>
              <a:gd name="connsiteY3316" fmla="*/ 363452 h 506956"/>
              <a:gd name="connsiteX3317" fmla="*/ 387001 w 506956"/>
              <a:gd name="connsiteY3317" fmla="*/ 363452 h 506956"/>
              <a:gd name="connsiteX3318" fmla="*/ 393312 w 506956"/>
              <a:gd name="connsiteY3318" fmla="*/ 353605 h 506956"/>
              <a:gd name="connsiteX3319" fmla="*/ 387409 w 506956"/>
              <a:gd name="connsiteY3319" fmla="*/ 344412 h 506956"/>
              <a:gd name="connsiteX3320" fmla="*/ 391571 w 506956"/>
              <a:gd name="connsiteY3320" fmla="*/ 344412 h 506956"/>
              <a:gd name="connsiteX3321" fmla="*/ 395379 w 506956"/>
              <a:gd name="connsiteY3321" fmla="*/ 350396 h 506956"/>
              <a:gd name="connsiteX3322" fmla="*/ 399187 w 506956"/>
              <a:gd name="connsiteY3322" fmla="*/ 344412 h 506956"/>
              <a:gd name="connsiteX3323" fmla="*/ 403348 w 506956"/>
              <a:gd name="connsiteY3323" fmla="*/ 344412 h 506956"/>
              <a:gd name="connsiteX3324" fmla="*/ 397446 w 506956"/>
              <a:gd name="connsiteY3324" fmla="*/ 353605 h 506956"/>
              <a:gd name="connsiteX3325" fmla="*/ 403756 w 506956"/>
              <a:gd name="connsiteY3325" fmla="*/ 363452 h 506956"/>
              <a:gd name="connsiteX3326" fmla="*/ 399595 w 506956"/>
              <a:gd name="connsiteY3326" fmla="*/ 363452 h 506956"/>
              <a:gd name="connsiteX3327" fmla="*/ 395379 w 506956"/>
              <a:gd name="connsiteY3327" fmla="*/ 356761 h 506956"/>
              <a:gd name="connsiteX3328" fmla="*/ 421179 w 506956"/>
              <a:gd name="connsiteY3328" fmla="*/ 356761 h 506956"/>
              <a:gd name="connsiteX3329" fmla="*/ 416963 w 506956"/>
              <a:gd name="connsiteY3329" fmla="*/ 363452 h 506956"/>
              <a:gd name="connsiteX3330" fmla="*/ 412801 w 506956"/>
              <a:gd name="connsiteY3330" fmla="*/ 363452 h 506956"/>
              <a:gd name="connsiteX3331" fmla="*/ 419112 w 506956"/>
              <a:gd name="connsiteY3331" fmla="*/ 353605 h 506956"/>
              <a:gd name="connsiteX3332" fmla="*/ 413209 w 506956"/>
              <a:gd name="connsiteY3332" fmla="*/ 344412 h 506956"/>
              <a:gd name="connsiteX3333" fmla="*/ 417371 w 506956"/>
              <a:gd name="connsiteY3333" fmla="*/ 344412 h 506956"/>
              <a:gd name="connsiteX3334" fmla="*/ 421179 w 506956"/>
              <a:gd name="connsiteY3334" fmla="*/ 350396 h 506956"/>
              <a:gd name="connsiteX3335" fmla="*/ 424987 w 506956"/>
              <a:gd name="connsiteY3335" fmla="*/ 344412 h 506956"/>
              <a:gd name="connsiteX3336" fmla="*/ 429149 w 506956"/>
              <a:gd name="connsiteY3336" fmla="*/ 344412 h 506956"/>
              <a:gd name="connsiteX3337" fmla="*/ 423246 w 506956"/>
              <a:gd name="connsiteY3337" fmla="*/ 353605 h 506956"/>
              <a:gd name="connsiteX3338" fmla="*/ 429557 w 506956"/>
              <a:gd name="connsiteY3338" fmla="*/ 363452 h 506956"/>
              <a:gd name="connsiteX3339" fmla="*/ 425395 w 506956"/>
              <a:gd name="connsiteY3339" fmla="*/ 363452 h 506956"/>
              <a:gd name="connsiteX3340" fmla="*/ 421179 w 506956"/>
              <a:gd name="connsiteY3340" fmla="*/ 356761 h 506956"/>
              <a:gd name="connsiteX3341" fmla="*/ 446979 w 506956"/>
              <a:gd name="connsiteY3341" fmla="*/ 356761 h 506956"/>
              <a:gd name="connsiteX3342" fmla="*/ 442763 w 506956"/>
              <a:gd name="connsiteY3342" fmla="*/ 363452 h 506956"/>
              <a:gd name="connsiteX3343" fmla="*/ 438601 w 506956"/>
              <a:gd name="connsiteY3343" fmla="*/ 363452 h 506956"/>
              <a:gd name="connsiteX3344" fmla="*/ 444912 w 506956"/>
              <a:gd name="connsiteY3344" fmla="*/ 353605 h 506956"/>
              <a:gd name="connsiteX3345" fmla="*/ 439009 w 506956"/>
              <a:gd name="connsiteY3345" fmla="*/ 344412 h 506956"/>
              <a:gd name="connsiteX3346" fmla="*/ 443171 w 506956"/>
              <a:gd name="connsiteY3346" fmla="*/ 344412 h 506956"/>
              <a:gd name="connsiteX3347" fmla="*/ 446979 w 506956"/>
              <a:gd name="connsiteY3347" fmla="*/ 350396 h 506956"/>
              <a:gd name="connsiteX3348" fmla="*/ 450787 w 506956"/>
              <a:gd name="connsiteY3348" fmla="*/ 344412 h 506956"/>
              <a:gd name="connsiteX3349" fmla="*/ 454949 w 506956"/>
              <a:gd name="connsiteY3349" fmla="*/ 344412 h 506956"/>
              <a:gd name="connsiteX3350" fmla="*/ 449046 w 506956"/>
              <a:gd name="connsiteY3350" fmla="*/ 353605 h 506956"/>
              <a:gd name="connsiteX3351" fmla="*/ 455357 w 506956"/>
              <a:gd name="connsiteY3351" fmla="*/ 363452 h 506956"/>
              <a:gd name="connsiteX3352" fmla="*/ 451195 w 506956"/>
              <a:gd name="connsiteY3352" fmla="*/ 363452 h 506956"/>
              <a:gd name="connsiteX3353" fmla="*/ 446979 w 506956"/>
              <a:gd name="connsiteY3353" fmla="*/ 356761 h 506956"/>
              <a:gd name="connsiteX3354" fmla="*/ 472779 w 506956"/>
              <a:gd name="connsiteY3354" fmla="*/ 356761 h 506956"/>
              <a:gd name="connsiteX3355" fmla="*/ 468563 w 506956"/>
              <a:gd name="connsiteY3355" fmla="*/ 363452 h 506956"/>
              <a:gd name="connsiteX3356" fmla="*/ 464401 w 506956"/>
              <a:gd name="connsiteY3356" fmla="*/ 363452 h 506956"/>
              <a:gd name="connsiteX3357" fmla="*/ 470712 w 506956"/>
              <a:gd name="connsiteY3357" fmla="*/ 353605 h 506956"/>
              <a:gd name="connsiteX3358" fmla="*/ 464809 w 506956"/>
              <a:gd name="connsiteY3358" fmla="*/ 344412 h 506956"/>
              <a:gd name="connsiteX3359" fmla="*/ 468971 w 506956"/>
              <a:gd name="connsiteY3359" fmla="*/ 344412 h 506956"/>
              <a:gd name="connsiteX3360" fmla="*/ 472779 w 506956"/>
              <a:gd name="connsiteY3360" fmla="*/ 350396 h 506956"/>
              <a:gd name="connsiteX3361" fmla="*/ 476587 w 506956"/>
              <a:gd name="connsiteY3361" fmla="*/ 344412 h 506956"/>
              <a:gd name="connsiteX3362" fmla="*/ 480749 w 506956"/>
              <a:gd name="connsiteY3362" fmla="*/ 344412 h 506956"/>
              <a:gd name="connsiteX3363" fmla="*/ 474846 w 506956"/>
              <a:gd name="connsiteY3363" fmla="*/ 353605 h 506956"/>
              <a:gd name="connsiteX3364" fmla="*/ 481157 w 506956"/>
              <a:gd name="connsiteY3364" fmla="*/ 363452 h 506956"/>
              <a:gd name="connsiteX3365" fmla="*/ 476995 w 506956"/>
              <a:gd name="connsiteY3365" fmla="*/ 363452 h 506956"/>
              <a:gd name="connsiteX3366" fmla="*/ 472779 w 506956"/>
              <a:gd name="connsiteY3366" fmla="*/ 356761 h 506956"/>
              <a:gd name="connsiteX3367" fmla="*/ 498579 w 506956"/>
              <a:gd name="connsiteY3367" fmla="*/ 356761 h 506956"/>
              <a:gd name="connsiteX3368" fmla="*/ 494363 w 506956"/>
              <a:gd name="connsiteY3368" fmla="*/ 363452 h 506956"/>
              <a:gd name="connsiteX3369" fmla="*/ 490201 w 506956"/>
              <a:gd name="connsiteY3369" fmla="*/ 363452 h 506956"/>
              <a:gd name="connsiteX3370" fmla="*/ 496512 w 506956"/>
              <a:gd name="connsiteY3370" fmla="*/ 353605 h 506956"/>
              <a:gd name="connsiteX3371" fmla="*/ 490609 w 506956"/>
              <a:gd name="connsiteY3371" fmla="*/ 344412 h 506956"/>
              <a:gd name="connsiteX3372" fmla="*/ 494771 w 506956"/>
              <a:gd name="connsiteY3372" fmla="*/ 344412 h 506956"/>
              <a:gd name="connsiteX3373" fmla="*/ 498579 w 506956"/>
              <a:gd name="connsiteY3373" fmla="*/ 350396 h 506956"/>
              <a:gd name="connsiteX3374" fmla="*/ 502387 w 506956"/>
              <a:gd name="connsiteY3374" fmla="*/ 344412 h 506956"/>
              <a:gd name="connsiteX3375" fmla="*/ 506549 w 506956"/>
              <a:gd name="connsiteY3375" fmla="*/ 344412 h 506956"/>
              <a:gd name="connsiteX3376" fmla="*/ 500646 w 506956"/>
              <a:gd name="connsiteY3376" fmla="*/ 353605 h 506956"/>
              <a:gd name="connsiteX3377" fmla="*/ 506957 w 506956"/>
              <a:gd name="connsiteY3377" fmla="*/ 363452 h 506956"/>
              <a:gd name="connsiteX3378" fmla="*/ 502795 w 506956"/>
              <a:gd name="connsiteY3378" fmla="*/ 363452 h 506956"/>
              <a:gd name="connsiteX3379" fmla="*/ 498579 w 506956"/>
              <a:gd name="connsiteY3379" fmla="*/ 356761 h 506956"/>
              <a:gd name="connsiteX3380" fmla="*/ 8378 w 506956"/>
              <a:gd name="connsiteY3380" fmla="*/ 385462 h 506956"/>
              <a:gd name="connsiteX3381" fmla="*/ 4162 w 506956"/>
              <a:gd name="connsiteY3381" fmla="*/ 392153 h 506956"/>
              <a:gd name="connsiteX3382" fmla="*/ 0 w 506956"/>
              <a:gd name="connsiteY3382" fmla="*/ 392153 h 506956"/>
              <a:gd name="connsiteX3383" fmla="*/ 6310 w 506956"/>
              <a:gd name="connsiteY3383" fmla="*/ 382306 h 506956"/>
              <a:gd name="connsiteX3384" fmla="*/ 408 w 506956"/>
              <a:gd name="connsiteY3384" fmla="*/ 373112 h 506956"/>
              <a:gd name="connsiteX3385" fmla="*/ 4570 w 506956"/>
              <a:gd name="connsiteY3385" fmla="*/ 373112 h 506956"/>
              <a:gd name="connsiteX3386" fmla="*/ 8378 w 506956"/>
              <a:gd name="connsiteY3386" fmla="*/ 379097 h 506956"/>
              <a:gd name="connsiteX3387" fmla="*/ 12186 w 506956"/>
              <a:gd name="connsiteY3387" fmla="*/ 373112 h 506956"/>
              <a:gd name="connsiteX3388" fmla="*/ 16347 w 506956"/>
              <a:gd name="connsiteY3388" fmla="*/ 373112 h 506956"/>
              <a:gd name="connsiteX3389" fmla="*/ 10445 w 506956"/>
              <a:gd name="connsiteY3389" fmla="*/ 382306 h 506956"/>
              <a:gd name="connsiteX3390" fmla="*/ 16755 w 506956"/>
              <a:gd name="connsiteY3390" fmla="*/ 392153 h 506956"/>
              <a:gd name="connsiteX3391" fmla="*/ 12594 w 506956"/>
              <a:gd name="connsiteY3391" fmla="*/ 392153 h 506956"/>
              <a:gd name="connsiteX3392" fmla="*/ 8378 w 506956"/>
              <a:gd name="connsiteY3392" fmla="*/ 385462 h 506956"/>
              <a:gd name="connsiteX3393" fmla="*/ 34178 w 506956"/>
              <a:gd name="connsiteY3393" fmla="*/ 385462 h 506956"/>
              <a:gd name="connsiteX3394" fmla="*/ 29962 w 506956"/>
              <a:gd name="connsiteY3394" fmla="*/ 392153 h 506956"/>
              <a:gd name="connsiteX3395" fmla="*/ 25800 w 506956"/>
              <a:gd name="connsiteY3395" fmla="*/ 392153 h 506956"/>
              <a:gd name="connsiteX3396" fmla="*/ 32110 w 506956"/>
              <a:gd name="connsiteY3396" fmla="*/ 382306 h 506956"/>
              <a:gd name="connsiteX3397" fmla="*/ 26208 w 506956"/>
              <a:gd name="connsiteY3397" fmla="*/ 373112 h 506956"/>
              <a:gd name="connsiteX3398" fmla="*/ 30370 w 506956"/>
              <a:gd name="connsiteY3398" fmla="*/ 373112 h 506956"/>
              <a:gd name="connsiteX3399" fmla="*/ 34178 w 506956"/>
              <a:gd name="connsiteY3399" fmla="*/ 379097 h 506956"/>
              <a:gd name="connsiteX3400" fmla="*/ 37986 w 506956"/>
              <a:gd name="connsiteY3400" fmla="*/ 373112 h 506956"/>
              <a:gd name="connsiteX3401" fmla="*/ 42147 w 506956"/>
              <a:gd name="connsiteY3401" fmla="*/ 373112 h 506956"/>
              <a:gd name="connsiteX3402" fmla="*/ 36245 w 506956"/>
              <a:gd name="connsiteY3402" fmla="*/ 382306 h 506956"/>
              <a:gd name="connsiteX3403" fmla="*/ 42555 w 506956"/>
              <a:gd name="connsiteY3403" fmla="*/ 392153 h 506956"/>
              <a:gd name="connsiteX3404" fmla="*/ 38394 w 506956"/>
              <a:gd name="connsiteY3404" fmla="*/ 392153 h 506956"/>
              <a:gd name="connsiteX3405" fmla="*/ 34178 w 506956"/>
              <a:gd name="connsiteY3405" fmla="*/ 385462 h 506956"/>
              <a:gd name="connsiteX3406" fmla="*/ 59978 w 506956"/>
              <a:gd name="connsiteY3406" fmla="*/ 385462 h 506956"/>
              <a:gd name="connsiteX3407" fmla="*/ 55762 w 506956"/>
              <a:gd name="connsiteY3407" fmla="*/ 392153 h 506956"/>
              <a:gd name="connsiteX3408" fmla="*/ 51600 w 506956"/>
              <a:gd name="connsiteY3408" fmla="*/ 392153 h 506956"/>
              <a:gd name="connsiteX3409" fmla="*/ 57911 w 506956"/>
              <a:gd name="connsiteY3409" fmla="*/ 382306 h 506956"/>
              <a:gd name="connsiteX3410" fmla="*/ 52008 w 506956"/>
              <a:gd name="connsiteY3410" fmla="*/ 373112 h 506956"/>
              <a:gd name="connsiteX3411" fmla="*/ 56170 w 506956"/>
              <a:gd name="connsiteY3411" fmla="*/ 373112 h 506956"/>
              <a:gd name="connsiteX3412" fmla="*/ 59978 w 506956"/>
              <a:gd name="connsiteY3412" fmla="*/ 379097 h 506956"/>
              <a:gd name="connsiteX3413" fmla="*/ 63786 w 506956"/>
              <a:gd name="connsiteY3413" fmla="*/ 373112 h 506956"/>
              <a:gd name="connsiteX3414" fmla="*/ 67948 w 506956"/>
              <a:gd name="connsiteY3414" fmla="*/ 373112 h 506956"/>
              <a:gd name="connsiteX3415" fmla="*/ 62045 w 506956"/>
              <a:gd name="connsiteY3415" fmla="*/ 382306 h 506956"/>
              <a:gd name="connsiteX3416" fmla="*/ 68356 w 506956"/>
              <a:gd name="connsiteY3416" fmla="*/ 392153 h 506956"/>
              <a:gd name="connsiteX3417" fmla="*/ 64194 w 506956"/>
              <a:gd name="connsiteY3417" fmla="*/ 392153 h 506956"/>
              <a:gd name="connsiteX3418" fmla="*/ 59978 w 506956"/>
              <a:gd name="connsiteY3418" fmla="*/ 385462 h 506956"/>
              <a:gd name="connsiteX3419" fmla="*/ 85778 w 506956"/>
              <a:gd name="connsiteY3419" fmla="*/ 385462 h 506956"/>
              <a:gd name="connsiteX3420" fmla="*/ 81562 w 506956"/>
              <a:gd name="connsiteY3420" fmla="*/ 392153 h 506956"/>
              <a:gd name="connsiteX3421" fmla="*/ 77400 w 506956"/>
              <a:gd name="connsiteY3421" fmla="*/ 392153 h 506956"/>
              <a:gd name="connsiteX3422" fmla="*/ 83711 w 506956"/>
              <a:gd name="connsiteY3422" fmla="*/ 382306 h 506956"/>
              <a:gd name="connsiteX3423" fmla="*/ 77808 w 506956"/>
              <a:gd name="connsiteY3423" fmla="*/ 373112 h 506956"/>
              <a:gd name="connsiteX3424" fmla="*/ 81970 w 506956"/>
              <a:gd name="connsiteY3424" fmla="*/ 373112 h 506956"/>
              <a:gd name="connsiteX3425" fmla="*/ 85778 w 506956"/>
              <a:gd name="connsiteY3425" fmla="*/ 379097 h 506956"/>
              <a:gd name="connsiteX3426" fmla="*/ 89586 w 506956"/>
              <a:gd name="connsiteY3426" fmla="*/ 373112 h 506956"/>
              <a:gd name="connsiteX3427" fmla="*/ 93748 w 506956"/>
              <a:gd name="connsiteY3427" fmla="*/ 373112 h 506956"/>
              <a:gd name="connsiteX3428" fmla="*/ 87845 w 506956"/>
              <a:gd name="connsiteY3428" fmla="*/ 382306 h 506956"/>
              <a:gd name="connsiteX3429" fmla="*/ 94156 w 506956"/>
              <a:gd name="connsiteY3429" fmla="*/ 392153 h 506956"/>
              <a:gd name="connsiteX3430" fmla="*/ 89994 w 506956"/>
              <a:gd name="connsiteY3430" fmla="*/ 392153 h 506956"/>
              <a:gd name="connsiteX3431" fmla="*/ 85778 w 506956"/>
              <a:gd name="connsiteY3431" fmla="*/ 385462 h 506956"/>
              <a:gd name="connsiteX3432" fmla="*/ 111578 w 506956"/>
              <a:gd name="connsiteY3432" fmla="*/ 385462 h 506956"/>
              <a:gd name="connsiteX3433" fmla="*/ 107362 w 506956"/>
              <a:gd name="connsiteY3433" fmla="*/ 392153 h 506956"/>
              <a:gd name="connsiteX3434" fmla="*/ 103200 w 506956"/>
              <a:gd name="connsiteY3434" fmla="*/ 392153 h 506956"/>
              <a:gd name="connsiteX3435" fmla="*/ 109511 w 506956"/>
              <a:gd name="connsiteY3435" fmla="*/ 382306 h 506956"/>
              <a:gd name="connsiteX3436" fmla="*/ 103608 w 506956"/>
              <a:gd name="connsiteY3436" fmla="*/ 373112 h 506956"/>
              <a:gd name="connsiteX3437" fmla="*/ 107770 w 506956"/>
              <a:gd name="connsiteY3437" fmla="*/ 373112 h 506956"/>
              <a:gd name="connsiteX3438" fmla="*/ 111578 w 506956"/>
              <a:gd name="connsiteY3438" fmla="*/ 379097 h 506956"/>
              <a:gd name="connsiteX3439" fmla="*/ 115386 w 506956"/>
              <a:gd name="connsiteY3439" fmla="*/ 373112 h 506956"/>
              <a:gd name="connsiteX3440" fmla="*/ 119548 w 506956"/>
              <a:gd name="connsiteY3440" fmla="*/ 373112 h 506956"/>
              <a:gd name="connsiteX3441" fmla="*/ 113645 w 506956"/>
              <a:gd name="connsiteY3441" fmla="*/ 382306 h 506956"/>
              <a:gd name="connsiteX3442" fmla="*/ 119956 w 506956"/>
              <a:gd name="connsiteY3442" fmla="*/ 392153 h 506956"/>
              <a:gd name="connsiteX3443" fmla="*/ 115794 w 506956"/>
              <a:gd name="connsiteY3443" fmla="*/ 392153 h 506956"/>
              <a:gd name="connsiteX3444" fmla="*/ 111578 w 506956"/>
              <a:gd name="connsiteY3444" fmla="*/ 385462 h 506956"/>
              <a:gd name="connsiteX3445" fmla="*/ 137378 w 506956"/>
              <a:gd name="connsiteY3445" fmla="*/ 385462 h 506956"/>
              <a:gd name="connsiteX3446" fmla="*/ 133162 w 506956"/>
              <a:gd name="connsiteY3446" fmla="*/ 392153 h 506956"/>
              <a:gd name="connsiteX3447" fmla="*/ 129000 w 506956"/>
              <a:gd name="connsiteY3447" fmla="*/ 392153 h 506956"/>
              <a:gd name="connsiteX3448" fmla="*/ 135311 w 506956"/>
              <a:gd name="connsiteY3448" fmla="*/ 382306 h 506956"/>
              <a:gd name="connsiteX3449" fmla="*/ 129408 w 506956"/>
              <a:gd name="connsiteY3449" fmla="*/ 373112 h 506956"/>
              <a:gd name="connsiteX3450" fmla="*/ 133570 w 506956"/>
              <a:gd name="connsiteY3450" fmla="*/ 373112 h 506956"/>
              <a:gd name="connsiteX3451" fmla="*/ 137378 w 506956"/>
              <a:gd name="connsiteY3451" fmla="*/ 379097 h 506956"/>
              <a:gd name="connsiteX3452" fmla="*/ 141186 w 506956"/>
              <a:gd name="connsiteY3452" fmla="*/ 373112 h 506956"/>
              <a:gd name="connsiteX3453" fmla="*/ 145348 w 506956"/>
              <a:gd name="connsiteY3453" fmla="*/ 373112 h 506956"/>
              <a:gd name="connsiteX3454" fmla="*/ 139445 w 506956"/>
              <a:gd name="connsiteY3454" fmla="*/ 382306 h 506956"/>
              <a:gd name="connsiteX3455" fmla="*/ 145756 w 506956"/>
              <a:gd name="connsiteY3455" fmla="*/ 392153 h 506956"/>
              <a:gd name="connsiteX3456" fmla="*/ 141594 w 506956"/>
              <a:gd name="connsiteY3456" fmla="*/ 392153 h 506956"/>
              <a:gd name="connsiteX3457" fmla="*/ 137378 w 506956"/>
              <a:gd name="connsiteY3457" fmla="*/ 385462 h 506956"/>
              <a:gd name="connsiteX3458" fmla="*/ 163178 w 506956"/>
              <a:gd name="connsiteY3458" fmla="*/ 385462 h 506956"/>
              <a:gd name="connsiteX3459" fmla="*/ 158962 w 506956"/>
              <a:gd name="connsiteY3459" fmla="*/ 392153 h 506956"/>
              <a:gd name="connsiteX3460" fmla="*/ 154800 w 506956"/>
              <a:gd name="connsiteY3460" fmla="*/ 392153 h 506956"/>
              <a:gd name="connsiteX3461" fmla="*/ 161111 w 506956"/>
              <a:gd name="connsiteY3461" fmla="*/ 382306 h 506956"/>
              <a:gd name="connsiteX3462" fmla="*/ 155208 w 506956"/>
              <a:gd name="connsiteY3462" fmla="*/ 373112 h 506956"/>
              <a:gd name="connsiteX3463" fmla="*/ 159370 w 506956"/>
              <a:gd name="connsiteY3463" fmla="*/ 373112 h 506956"/>
              <a:gd name="connsiteX3464" fmla="*/ 163178 w 506956"/>
              <a:gd name="connsiteY3464" fmla="*/ 379097 h 506956"/>
              <a:gd name="connsiteX3465" fmla="*/ 166986 w 506956"/>
              <a:gd name="connsiteY3465" fmla="*/ 373112 h 506956"/>
              <a:gd name="connsiteX3466" fmla="*/ 171148 w 506956"/>
              <a:gd name="connsiteY3466" fmla="*/ 373112 h 506956"/>
              <a:gd name="connsiteX3467" fmla="*/ 165245 w 506956"/>
              <a:gd name="connsiteY3467" fmla="*/ 382306 h 506956"/>
              <a:gd name="connsiteX3468" fmla="*/ 171556 w 506956"/>
              <a:gd name="connsiteY3468" fmla="*/ 392153 h 506956"/>
              <a:gd name="connsiteX3469" fmla="*/ 167394 w 506956"/>
              <a:gd name="connsiteY3469" fmla="*/ 392153 h 506956"/>
              <a:gd name="connsiteX3470" fmla="*/ 163178 w 506956"/>
              <a:gd name="connsiteY3470" fmla="*/ 385462 h 506956"/>
              <a:gd name="connsiteX3471" fmla="*/ 188978 w 506956"/>
              <a:gd name="connsiteY3471" fmla="*/ 385462 h 506956"/>
              <a:gd name="connsiteX3472" fmla="*/ 184762 w 506956"/>
              <a:gd name="connsiteY3472" fmla="*/ 392153 h 506956"/>
              <a:gd name="connsiteX3473" fmla="*/ 180601 w 506956"/>
              <a:gd name="connsiteY3473" fmla="*/ 392153 h 506956"/>
              <a:gd name="connsiteX3474" fmla="*/ 186911 w 506956"/>
              <a:gd name="connsiteY3474" fmla="*/ 382306 h 506956"/>
              <a:gd name="connsiteX3475" fmla="*/ 181009 w 506956"/>
              <a:gd name="connsiteY3475" fmla="*/ 373112 h 506956"/>
              <a:gd name="connsiteX3476" fmla="*/ 185170 w 506956"/>
              <a:gd name="connsiteY3476" fmla="*/ 373112 h 506956"/>
              <a:gd name="connsiteX3477" fmla="*/ 188978 w 506956"/>
              <a:gd name="connsiteY3477" fmla="*/ 379097 h 506956"/>
              <a:gd name="connsiteX3478" fmla="*/ 192786 w 506956"/>
              <a:gd name="connsiteY3478" fmla="*/ 373112 h 506956"/>
              <a:gd name="connsiteX3479" fmla="*/ 196948 w 506956"/>
              <a:gd name="connsiteY3479" fmla="*/ 373112 h 506956"/>
              <a:gd name="connsiteX3480" fmla="*/ 191045 w 506956"/>
              <a:gd name="connsiteY3480" fmla="*/ 382306 h 506956"/>
              <a:gd name="connsiteX3481" fmla="*/ 197356 w 506956"/>
              <a:gd name="connsiteY3481" fmla="*/ 392153 h 506956"/>
              <a:gd name="connsiteX3482" fmla="*/ 193194 w 506956"/>
              <a:gd name="connsiteY3482" fmla="*/ 392153 h 506956"/>
              <a:gd name="connsiteX3483" fmla="*/ 188978 w 506956"/>
              <a:gd name="connsiteY3483" fmla="*/ 385462 h 506956"/>
              <a:gd name="connsiteX3484" fmla="*/ 214778 w 506956"/>
              <a:gd name="connsiteY3484" fmla="*/ 385462 h 506956"/>
              <a:gd name="connsiteX3485" fmla="*/ 210562 w 506956"/>
              <a:gd name="connsiteY3485" fmla="*/ 392153 h 506956"/>
              <a:gd name="connsiteX3486" fmla="*/ 206401 w 506956"/>
              <a:gd name="connsiteY3486" fmla="*/ 392153 h 506956"/>
              <a:gd name="connsiteX3487" fmla="*/ 212711 w 506956"/>
              <a:gd name="connsiteY3487" fmla="*/ 382306 h 506956"/>
              <a:gd name="connsiteX3488" fmla="*/ 206809 w 506956"/>
              <a:gd name="connsiteY3488" fmla="*/ 373112 h 506956"/>
              <a:gd name="connsiteX3489" fmla="*/ 210970 w 506956"/>
              <a:gd name="connsiteY3489" fmla="*/ 373112 h 506956"/>
              <a:gd name="connsiteX3490" fmla="*/ 214778 w 506956"/>
              <a:gd name="connsiteY3490" fmla="*/ 379097 h 506956"/>
              <a:gd name="connsiteX3491" fmla="*/ 218586 w 506956"/>
              <a:gd name="connsiteY3491" fmla="*/ 373112 h 506956"/>
              <a:gd name="connsiteX3492" fmla="*/ 222748 w 506956"/>
              <a:gd name="connsiteY3492" fmla="*/ 373112 h 506956"/>
              <a:gd name="connsiteX3493" fmla="*/ 216846 w 506956"/>
              <a:gd name="connsiteY3493" fmla="*/ 382306 h 506956"/>
              <a:gd name="connsiteX3494" fmla="*/ 223156 w 506956"/>
              <a:gd name="connsiteY3494" fmla="*/ 392153 h 506956"/>
              <a:gd name="connsiteX3495" fmla="*/ 218994 w 506956"/>
              <a:gd name="connsiteY3495" fmla="*/ 392153 h 506956"/>
              <a:gd name="connsiteX3496" fmla="*/ 214778 w 506956"/>
              <a:gd name="connsiteY3496" fmla="*/ 385462 h 506956"/>
              <a:gd name="connsiteX3497" fmla="*/ 240578 w 506956"/>
              <a:gd name="connsiteY3497" fmla="*/ 385462 h 506956"/>
              <a:gd name="connsiteX3498" fmla="*/ 236362 w 506956"/>
              <a:gd name="connsiteY3498" fmla="*/ 392153 h 506956"/>
              <a:gd name="connsiteX3499" fmla="*/ 232201 w 506956"/>
              <a:gd name="connsiteY3499" fmla="*/ 392153 h 506956"/>
              <a:gd name="connsiteX3500" fmla="*/ 238511 w 506956"/>
              <a:gd name="connsiteY3500" fmla="*/ 382306 h 506956"/>
              <a:gd name="connsiteX3501" fmla="*/ 232609 w 506956"/>
              <a:gd name="connsiteY3501" fmla="*/ 373112 h 506956"/>
              <a:gd name="connsiteX3502" fmla="*/ 236770 w 506956"/>
              <a:gd name="connsiteY3502" fmla="*/ 373112 h 506956"/>
              <a:gd name="connsiteX3503" fmla="*/ 240578 w 506956"/>
              <a:gd name="connsiteY3503" fmla="*/ 379097 h 506956"/>
              <a:gd name="connsiteX3504" fmla="*/ 244386 w 506956"/>
              <a:gd name="connsiteY3504" fmla="*/ 373112 h 506956"/>
              <a:gd name="connsiteX3505" fmla="*/ 248548 w 506956"/>
              <a:gd name="connsiteY3505" fmla="*/ 373112 h 506956"/>
              <a:gd name="connsiteX3506" fmla="*/ 242646 w 506956"/>
              <a:gd name="connsiteY3506" fmla="*/ 382306 h 506956"/>
              <a:gd name="connsiteX3507" fmla="*/ 248956 w 506956"/>
              <a:gd name="connsiteY3507" fmla="*/ 392153 h 506956"/>
              <a:gd name="connsiteX3508" fmla="*/ 244794 w 506956"/>
              <a:gd name="connsiteY3508" fmla="*/ 392153 h 506956"/>
              <a:gd name="connsiteX3509" fmla="*/ 240578 w 506956"/>
              <a:gd name="connsiteY3509" fmla="*/ 385462 h 506956"/>
              <a:gd name="connsiteX3510" fmla="*/ 266378 w 506956"/>
              <a:gd name="connsiteY3510" fmla="*/ 385462 h 506956"/>
              <a:gd name="connsiteX3511" fmla="*/ 262162 w 506956"/>
              <a:gd name="connsiteY3511" fmla="*/ 392153 h 506956"/>
              <a:gd name="connsiteX3512" fmla="*/ 258001 w 506956"/>
              <a:gd name="connsiteY3512" fmla="*/ 392153 h 506956"/>
              <a:gd name="connsiteX3513" fmla="*/ 264311 w 506956"/>
              <a:gd name="connsiteY3513" fmla="*/ 382306 h 506956"/>
              <a:gd name="connsiteX3514" fmla="*/ 258409 w 506956"/>
              <a:gd name="connsiteY3514" fmla="*/ 373112 h 506956"/>
              <a:gd name="connsiteX3515" fmla="*/ 262570 w 506956"/>
              <a:gd name="connsiteY3515" fmla="*/ 373112 h 506956"/>
              <a:gd name="connsiteX3516" fmla="*/ 266378 w 506956"/>
              <a:gd name="connsiteY3516" fmla="*/ 379097 h 506956"/>
              <a:gd name="connsiteX3517" fmla="*/ 270187 w 506956"/>
              <a:gd name="connsiteY3517" fmla="*/ 373112 h 506956"/>
              <a:gd name="connsiteX3518" fmla="*/ 274348 w 506956"/>
              <a:gd name="connsiteY3518" fmla="*/ 373112 h 506956"/>
              <a:gd name="connsiteX3519" fmla="*/ 268446 w 506956"/>
              <a:gd name="connsiteY3519" fmla="*/ 382306 h 506956"/>
              <a:gd name="connsiteX3520" fmla="*/ 274756 w 506956"/>
              <a:gd name="connsiteY3520" fmla="*/ 392153 h 506956"/>
              <a:gd name="connsiteX3521" fmla="*/ 270595 w 506956"/>
              <a:gd name="connsiteY3521" fmla="*/ 392153 h 506956"/>
              <a:gd name="connsiteX3522" fmla="*/ 266378 w 506956"/>
              <a:gd name="connsiteY3522" fmla="*/ 385462 h 506956"/>
              <a:gd name="connsiteX3523" fmla="*/ 292179 w 506956"/>
              <a:gd name="connsiteY3523" fmla="*/ 385462 h 506956"/>
              <a:gd name="connsiteX3524" fmla="*/ 287962 w 506956"/>
              <a:gd name="connsiteY3524" fmla="*/ 392153 h 506956"/>
              <a:gd name="connsiteX3525" fmla="*/ 283801 w 506956"/>
              <a:gd name="connsiteY3525" fmla="*/ 392153 h 506956"/>
              <a:gd name="connsiteX3526" fmla="*/ 290111 w 506956"/>
              <a:gd name="connsiteY3526" fmla="*/ 382306 h 506956"/>
              <a:gd name="connsiteX3527" fmla="*/ 284209 w 506956"/>
              <a:gd name="connsiteY3527" fmla="*/ 373112 h 506956"/>
              <a:gd name="connsiteX3528" fmla="*/ 288370 w 506956"/>
              <a:gd name="connsiteY3528" fmla="*/ 373112 h 506956"/>
              <a:gd name="connsiteX3529" fmla="*/ 292179 w 506956"/>
              <a:gd name="connsiteY3529" fmla="*/ 379097 h 506956"/>
              <a:gd name="connsiteX3530" fmla="*/ 295987 w 506956"/>
              <a:gd name="connsiteY3530" fmla="*/ 373112 h 506956"/>
              <a:gd name="connsiteX3531" fmla="*/ 300148 w 506956"/>
              <a:gd name="connsiteY3531" fmla="*/ 373112 h 506956"/>
              <a:gd name="connsiteX3532" fmla="*/ 294246 w 506956"/>
              <a:gd name="connsiteY3532" fmla="*/ 382306 h 506956"/>
              <a:gd name="connsiteX3533" fmla="*/ 300556 w 506956"/>
              <a:gd name="connsiteY3533" fmla="*/ 392153 h 506956"/>
              <a:gd name="connsiteX3534" fmla="*/ 296395 w 506956"/>
              <a:gd name="connsiteY3534" fmla="*/ 392153 h 506956"/>
              <a:gd name="connsiteX3535" fmla="*/ 292179 w 506956"/>
              <a:gd name="connsiteY3535" fmla="*/ 385462 h 506956"/>
              <a:gd name="connsiteX3536" fmla="*/ 317979 w 506956"/>
              <a:gd name="connsiteY3536" fmla="*/ 385462 h 506956"/>
              <a:gd name="connsiteX3537" fmla="*/ 313762 w 506956"/>
              <a:gd name="connsiteY3537" fmla="*/ 392153 h 506956"/>
              <a:gd name="connsiteX3538" fmla="*/ 309601 w 506956"/>
              <a:gd name="connsiteY3538" fmla="*/ 392153 h 506956"/>
              <a:gd name="connsiteX3539" fmla="*/ 315911 w 506956"/>
              <a:gd name="connsiteY3539" fmla="*/ 382306 h 506956"/>
              <a:gd name="connsiteX3540" fmla="*/ 310009 w 506956"/>
              <a:gd name="connsiteY3540" fmla="*/ 373112 h 506956"/>
              <a:gd name="connsiteX3541" fmla="*/ 314170 w 506956"/>
              <a:gd name="connsiteY3541" fmla="*/ 373112 h 506956"/>
              <a:gd name="connsiteX3542" fmla="*/ 317979 w 506956"/>
              <a:gd name="connsiteY3542" fmla="*/ 379097 h 506956"/>
              <a:gd name="connsiteX3543" fmla="*/ 321787 w 506956"/>
              <a:gd name="connsiteY3543" fmla="*/ 373112 h 506956"/>
              <a:gd name="connsiteX3544" fmla="*/ 325948 w 506956"/>
              <a:gd name="connsiteY3544" fmla="*/ 373112 h 506956"/>
              <a:gd name="connsiteX3545" fmla="*/ 320046 w 506956"/>
              <a:gd name="connsiteY3545" fmla="*/ 382306 h 506956"/>
              <a:gd name="connsiteX3546" fmla="*/ 326356 w 506956"/>
              <a:gd name="connsiteY3546" fmla="*/ 392153 h 506956"/>
              <a:gd name="connsiteX3547" fmla="*/ 322195 w 506956"/>
              <a:gd name="connsiteY3547" fmla="*/ 392153 h 506956"/>
              <a:gd name="connsiteX3548" fmla="*/ 317979 w 506956"/>
              <a:gd name="connsiteY3548" fmla="*/ 385462 h 506956"/>
              <a:gd name="connsiteX3549" fmla="*/ 343779 w 506956"/>
              <a:gd name="connsiteY3549" fmla="*/ 385462 h 506956"/>
              <a:gd name="connsiteX3550" fmla="*/ 339563 w 506956"/>
              <a:gd name="connsiteY3550" fmla="*/ 392153 h 506956"/>
              <a:gd name="connsiteX3551" fmla="*/ 335401 w 506956"/>
              <a:gd name="connsiteY3551" fmla="*/ 392153 h 506956"/>
              <a:gd name="connsiteX3552" fmla="*/ 341711 w 506956"/>
              <a:gd name="connsiteY3552" fmla="*/ 382306 h 506956"/>
              <a:gd name="connsiteX3553" fmla="*/ 335809 w 506956"/>
              <a:gd name="connsiteY3553" fmla="*/ 373112 h 506956"/>
              <a:gd name="connsiteX3554" fmla="*/ 339971 w 506956"/>
              <a:gd name="connsiteY3554" fmla="*/ 373112 h 506956"/>
              <a:gd name="connsiteX3555" fmla="*/ 343779 w 506956"/>
              <a:gd name="connsiteY3555" fmla="*/ 379097 h 506956"/>
              <a:gd name="connsiteX3556" fmla="*/ 347587 w 506956"/>
              <a:gd name="connsiteY3556" fmla="*/ 373112 h 506956"/>
              <a:gd name="connsiteX3557" fmla="*/ 351748 w 506956"/>
              <a:gd name="connsiteY3557" fmla="*/ 373112 h 506956"/>
              <a:gd name="connsiteX3558" fmla="*/ 345846 w 506956"/>
              <a:gd name="connsiteY3558" fmla="*/ 382306 h 506956"/>
              <a:gd name="connsiteX3559" fmla="*/ 352156 w 506956"/>
              <a:gd name="connsiteY3559" fmla="*/ 392153 h 506956"/>
              <a:gd name="connsiteX3560" fmla="*/ 347995 w 506956"/>
              <a:gd name="connsiteY3560" fmla="*/ 392153 h 506956"/>
              <a:gd name="connsiteX3561" fmla="*/ 343779 w 506956"/>
              <a:gd name="connsiteY3561" fmla="*/ 385462 h 506956"/>
              <a:gd name="connsiteX3562" fmla="*/ 369579 w 506956"/>
              <a:gd name="connsiteY3562" fmla="*/ 385462 h 506956"/>
              <a:gd name="connsiteX3563" fmla="*/ 365363 w 506956"/>
              <a:gd name="connsiteY3563" fmla="*/ 392153 h 506956"/>
              <a:gd name="connsiteX3564" fmla="*/ 361201 w 506956"/>
              <a:gd name="connsiteY3564" fmla="*/ 392153 h 506956"/>
              <a:gd name="connsiteX3565" fmla="*/ 367511 w 506956"/>
              <a:gd name="connsiteY3565" fmla="*/ 382306 h 506956"/>
              <a:gd name="connsiteX3566" fmla="*/ 361609 w 506956"/>
              <a:gd name="connsiteY3566" fmla="*/ 373112 h 506956"/>
              <a:gd name="connsiteX3567" fmla="*/ 365771 w 506956"/>
              <a:gd name="connsiteY3567" fmla="*/ 373112 h 506956"/>
              <a:gd name="connsiteX3568" fmla="*/ 369579 w 506956"/>
              <a:gd name="connsiteY3568" fmla="*/ 379097 h 506956"/>
              <a:gd name="connsiteX3569" fmla="*/ 373387 w 506956"/>
              <a:gd name="connsiteY3569" fmla="*/ 373112 h 506956"/>
              <a:gd name="connsiteX3570" fmla="*/ 377548 w 506956"/>
              <a:gd name="connsiteY3570" fmla="*/ 373112 h 506956"/>
              <a:gd name="connsiteX3571" fmla="*/ 371646 w 506956"/>
              <a:gd name="connsiteY3571" fmla="*/ 382306 h 506956"/>
              <a:gd name="connsiteX3572" fmla="*/ 377956 w 506956"/>
              <a:gd name="connsiteY3572" fmla="*/ 392153 h 506956"/>
              <a:gd name="connsiteX3573" fmla="*/ 373795 w 506956"/>
              <a:gd name="connsiteY3573" fmla="*/ 392153 h 506956"/>
              <a:gd name="connsiteX3574" fmla="*/ 369579 w 506956"/>
              <a:gd name="connsiteY3574" fmla="*/ 385462 h 506956"/>
              <a:gd name="connsiteX3575" fmla="*/ 395379 w 506956"/>
              <a:gd name="connsiteY3575" fmla="*/ 385462 h 506956"/>
              <a:gd name="connsiteX3576" fmla="*/ 391163 w 506956"/>
              <a:gd name="connsiteY3576" fmla="*/ 392153 h 506956"/>
              <a:gd name="connsiteX3577" fmla="*/ 387001 w 506956"/>
              <a:gd name="connsiteY3577" fmla="*/ 392153 h 506956"/>
              <a:gd name="connsiteX3578" fmla="*/ 393312 w 506956"/>
              <a:gd name="connsiteY3578" fmla="*/ 382306 h 506956"/>
              <a:gd name="connsiteX3579" fmla="*/ 387409 w 506956"/>
              <a:gd name="connsiteY3579" fmla="*/ 373112 h 506956"/>
              <a:gd name="connsiteX3580" fmla="*/ 391571 w 506956"/>
              <a:gd name="connsiteY3580" fmla="*/ 373112 h 506956"/>
              <a:gd name="connsiteX3581" fmla="*/ 395379 w 506956"/>
              <a:gd name="connsiteY3581" fmla="*/ 379097 h 506956"/>
              <a:gd name="connsiteX3582" fmla="*/ 399187 w 506956"/>
              <a:gd name="connsiteY3582" fmla="*/ 373112 h 506956"/>
              <a:gd name="connsiteX3583" fmla="*/ 403348 w 506956"/>
              <a:gd name="connsiteY3583" fmla="*/ 373112 h 506956"/>
              <a:gd name="connsiteX3584" fmla="*/ 397446 w 506956"/>
              <a:gd name="connsiteY3584" fmla="*/ 382306 h 506956"/>
              <a:gd name="connsiteX3585" fmla="*/ 403756 w 506956"/>
              <a:gd name="connsiteY3585" fmla="*/ 392153 h 506956"/>
              <a:gd name="connsiteX3586" fmla="*/ 399595 w 506956"/>
              <a:gd name="connsiteY3586" fmla="*/ 392153 h 506956"/>
              <a:gd name="connsiteX3587" fmla="*/ 395379 w 506956"/>
              <a:gd name="connsiteY3587" fmla="*/ 385462 h 506956"/>
              <a:gd name="connsiteX3588" fmla="*/ 421179 w 506956"/>
              <a:gd name="connsiteY3588" fmla="*/ 385462 h 506956"/>
              <a:gd name="connsiteX3589" fmla="*/ 416963 w 506956"/>
              <a:gd name="connsiteY3589" fmla="*/ 392153 h 506956"/>
              <a:gd name="connsiteX3590" fmla="*/ 412801 w 506956"/>
              <a:gd name="connsiteY3590" fmla="*/ 392153 h 506956"/>
              <a:gd name="connsiteX3591" fmla="*/ 419112 w 506956"/>
              <a:gd name="connsiteY3591" fmla="*/ 382306 h 506956"/>
              <a:gd name="connsiteX3592" fmla="*/ 413209 w 506956"/>
              <a:gd name="connsiteY3592" fmla="*/ 373112 h 506956"/>
              <a:gd name="connsiteX3593" fmla="*/ 417371 w 506956"/>
              <a:gd name="connsiteY3593" fmla="*/ 373112 h 506956"/>
              <a:gd name="connsiteX3594" fmla="*/ 421179 w 506956"/>
              <a:gd name="connsiteY3594" fmla="*/ 379097 h 506956"/>
              <a:gd name="connsiteX3595" fmla="*/ 424987 w 506956"/>
              <a:gd name="connsiteY3595" fmla="*/ 373112 h 506956"/>
              <a:gd name="connsiteX3596" fmla="*/ 429149 w 506956"/>
              <a:gd name="connsiteY3596" fmla="*/ 373112 h 506956"/>
              <a:gd name="connsiteX3597" fmla="*/ 423246 w 506956"/>
              <a:gd name="connsiteY3597" fmla="*/ 382306 h 506956"/>
              <a:gd name="connsiteX3598" fmla="*/ 429557 w 506956"/>
              <a:gd name="connsiteY3598" fmla="*/ 392153 h 506956"/>
              <a:gd name="connsiteX3599" fmla="*/ 425395 w 506956"/>
              <a:gd name="connsiteY3599" fmla="*/ 392153 h 506956"/>
              <a:gd name="connsiteX3600" fmla="*/ 421179 w 506956"/>
              <a:gd name="connsiteY3600" fmla="*/ 385462 h 506956"/>
              <a:gd name="connsiteX3601" fmla="*/ 446979 w 506956"/>
              <a:gd name="connsiteY3601" fmla="*/ 385462 h 506956"/>
              <a:gd name="connsiteX3602" fmla="*/ 442763 w 506956"/>
              <a:gd name="connsiteY3602" fmla="*/ 392153 h 506956"/>
              <a:gd name="connsiteX3603" fmla="*/ 438601 w 506956"/>
              <a:gd name="connsiteY3603" fmla="*/ 392153 h 506956"/>
              <a:gd name="connsiteX3604" fmla="*/ 444912 w 506956"/>
              <a:gd name="connsiteY3604" fmla="*/ 382306 h 506956"/>
              <a:gd name="connsiteX3605" fmla="*/ 439009 w 506956"/>
              <a:gd name="connsiteY3605" fmla="*/ 373112 h 506956"/>
              <a:gd name="connsiteX3606" fmla="*/ 443171 w 506956"/>
              <a:gd name="connsiteY3606" fmla="*/ 373112 h 506956"/>
              <a:gd name="connsiteX3607" fmla="*/ 446979 w 506956"/>
              <a:gd name="connsiteY3607" fmla="*/ 379097 h 506956"/>
              <a:gd name="connsiteX3608" fmla="*/ 450787 w 506956"/>
              <a:gd name="connsiteY3608" fmla="*/ 373112 h 506956"/>
              <a:gd name="connsiteX3609" fmla="*/ 454949 w 506956"/>
              <a:gd name="connsiteY3609" fmla="*/ 373112 h 506956"/>
              <a:gd name="connsiteX3610" fmla="*/ 449046 w 506956"/>
              <a:gd name="connsiteY3610" fmla="*/ 382306 h 506956"/>
              <a:gd name="connsiteX3611" fmla="*/ 455357 w 506956"/>
              <a:gd name="connsiteY3611" fmla="*/ 392153 h 506956"/>
              <a:gd name="connsiteX3612" fmla="*/ 451195 w 506956"/>
              <a:gd name="connsiteY3612" fmla="*/ 392153 h 506956"/>
              <a:gd name="connsiteX3613" fmla="*/ 446979 w 506956"/>
              <a:gd name="connsiteY3613" fmla="*/ 385462 h 506956"/>
              <a:gd name="connsiteX3614" fmla="*/ 472779 w 506956"/>
              <a:gd name="connsiteY3614" fmla="*/ 385462 h 506956"/>
              <a:gd name="connsiteX3615" fmla="*/ 468563 w 506956"/>
              <a:gd name="connsiteY3615" fmla="*/ 392153 h 506956"/>
              <a:gd name="connsiteX3616" fmla="*/ 464401 w 506956"/>
              <a:gd name="connsiteY3616" fmla="*/ 392153 h 506956"/>
              <a:gd name="connsiteX3617" fmla="*/ 470712 w 506956"/>
              <a:gd name="connsiteY3617" fmla="*/ 382306 h 506956"/>
              <a:gd name="connsiteX3618" fmla="*/ 464809 w 506956"/>
              <a:gd name="connsiteY3618" fmla="*/ 373112 h 506956"/>
              <a:gd name="connsiteX3619" fmla="*/ 468971 w 506956"/>
              <a:gd name="connsiteY3619" fmla="*/ 373112 h 506956"/>
              <a:gd name="connsiteX3620" fmla="*/ 472779 w 506956"/>
              <a:gd name="connsiteY3620" fmla="*/ 379097 h 506956"/>
              <a:gd name="connsiteX3621" fmla="*/ 476587 w 506956"/>
              <a:gd name="connsiteY3621" fmla="*/ 373112 h 506956"/>
              <a:gd name="connsiteX3622" fmla="*/ 480749 w 506956"/>
              <a:gd name="connsiteY3622" fmla="*/ 373112 h 506956"/>
              <a:gd name="connsiteX3623" fmla="*/ 474846 w 506956"/>
              <a:gd name="connsiteY3623" fmla="*/ 382306 h 506956"/>
              <a:gd name="connsiteX3624" fmla="*/ 481157 w 506956"/>
              <a:gd name="connsiteY3624" fmla="*/ 392153 h 506956"/>
              <a:gd name="connsiteX3625" fmla="*/ 476995 w 506956"/>
              <a:gd name="connsiteY3625" fmla="*/ 392153 h 506956"/>
              <a:gd name="connsiteX3626" fmla="*/ 472779 w 506956"/>
              <a:gd name="connsiteY3626" fmla="*/ 385462 h 506956"/>
              <a:gd name="connsiteX3627" fmla="*/ 498579 w 506956"/>
              <a:gd name="connsiteY3627" fmla="*/ 385462 h 506956"/>
              <a:gd name="connsiteX3628" fmla="*/ 494363 w 506956"/>
              <a:gd name="connsiteY3628" fmla="*/ 392153 h 506956"/>
              <a:gd name="connsiteX3629" fmla="*/ 490201 w 506956"/>
              <a:gd name="connsiteY3629" fmla="*/ 392153 h 506956"/>
              <a:gd name="connsiteX3630" fmla="*/ 496512 w 506956"/>
              <a:gd name="connsiteY3630" fmla="*/ 382306 h 506956"/>
              <a:gd name="connsiteX3631" fmla="*/ 490609 w 506956"/>
              <a:gd name="connsiteY3631" fmla="*/ 373112 h 506956"/>
              <a:gd name="connsiteX3632" fmla="*/ 494771 w 506956"/>
              <a:gd name="connsiteY3632" fmla="*/ 373112 h 506956"/>
              <a:gd name="connsiteX3633" fmla="*/ 498579 w 506956"/>
              <a:gd name="connsiteY3633" fmla="*/ 379097 h 506956"/>
              <a:gd name="connsiteX3634" fmla="*/ 502387 w 506956"/>
              <a:gd name="connsiteY3634" fmla="*/ 373112 h 506956"/>
              <a:gd name="connsiteX3635" fmla="*/ 506549 w 506956"/>
              <a:gd name="connsiteY3635" fmla="*/ 373112 h 506956"/>
              <a:gd name="connsiteX3636" fmla="*/ 500646 w 506956"/>
              <a:gd name="connsiteY3636" fmla="*/ 382306 h 506956"/>
              <a:gd name="connsiteX3637" fmla="*/ 506957 w 506956"/>
              <a:gd name="connsiteY3637" fmla="*/ 392153 h 506956"/>
              <a:gd name="connsiteX3638" fmla="*/ 502795 w 506956"/>
              <a:gd name="connsiteY3638" fmla="*/ 392153 h 506956"/>
              <a:gd name="connsiteX3639" fmla="*/ 498579 w 506956"/>
              <a:gd name="connsiteY3639" fmla="*/ 385462 h 506956"/>
              <a:gd name="connsiteX3640" fmla="*/ 8378 w 506956"/>
              <a:gd name="connsiteY3640" fmla="*/ 414163 h 506956"/>
              <a:gd name="connsiteX3641" fmla="*/ 4162 w 506956"/>
              <a:gd name="connsiteY3641" fmla="*/ 420854 h 506956"/>
              <a:gd name="connsiteX3642" fmla="*/ 0 w 506956"/>
              <a:gd name="connsiteY3642" fmla="*/ 420854 h 506956"/>
              <a:gd name="connsiteX3643" fmla="*/ 6310 w 506956"/>
              <a:gd name="connsiteY3643" fmla="*/ 411007 h 506956"/>
              <a:gd name="connsiteX3644" fmla="*/ 408 w 506956"/>
              <a:gd name="connsiteY3644" fmla="*/ 401813 h 506956"/>
              <a:gd name="connsiteX3645" fmla="*/ 4570 w 506956"/>
              <a:gd name="connsiteY3645" fmla="*/ 401813 h 506956"/>
              <a:gd name="connsiteX3646" fmla="*/ 8378 w 506956"/>
              <a:gd name="connsiteY3646" fmla="*/ 407798 h 506956"/>
              <a:gd name="connsiteX3647" fmla="*/ 12186 w 506956"/>
              <a:gd name="connsiteY3647" fmla="*/ 401813 h 506956"/>
              <a:gd name="connsiteX3648" fmla="*/ 16347 w 506956"/>
              <a:gd name="connsiteY3648" fmla="*/ 401813 h 506956"/>
              <a:gd name="connsiteX3649" fmla="*/ 10445 w 506956"/>
              <a:gd name="connsiteY3649" fmla="*/ 411007 h 506956"/>
              <a:gd name="connsiteX3650" fmla="*/ 16755 w 506956"/>
              <a:gd name="connsiteY3650" fmla="*/ 420854 h 506956"/>
              <a:gd name="connsiteX3651" fmla="*/ 12594 w 506956"/>
              <a:gd name="connsiteY3651" fmla="*/ 420854 h 506956"/>
              <a:gd name="connsiteX3652" fmla="*/ 8378 w 506956"/>
              <a:gd name="connsiteY3652" fmla="*/ 414163 h 506956"/>
              <a:gd name="connsiteX3653" fmla="*/ 34178 w 506956"/>
              <a:gd name="connsiteY3653" fmla="*/ 414163 h 506956"/>
              <a:gd name="connsiteX3654" fmla="*/ 29962 w 506956"/>
              <a:gd name="connsiteY3654" fmla="*/ 420854 h 506956"/>
              <a:gd name="connsiteX3655" fmla="*/ 25800 w 506956"/>
              <a:gd name="connsiteY3655" fmla="*/ 420854 h 506956"/>
              <a:gd name="connsiteX3656" fmla="*/ 32110 w 506956"/>
              <a:gd name="connsiteY3656" fmla="*/ 411007 h 506956"/>
              <a:gd name="connsiteX3657" fmla="*/ 26208 w 506956"/>
              <a:gd name="connsiteY3657" fmla="*/ 401813 h 506956"/>
              <a:gd name="connsiteX3658" fmla="*/ 30370 w 506956"/>
              <a:gd name="connsiteY3658" fmla="*/ 401813 h 506956"/>
              <a:gd name="connsiteX3659" fmla="*/ 34178 w 506956"/>
              <a:gd name="connsiteY3659" fmla="*/ 407798 h 506956"/>
              <a:gd name="connsiteX3660" fmla="*/ 37986 w 506956"/>
              <a:gd name="connsiteY3660" fmla="*/ 401813 h 506956"/>
              <a:gd name="connsiteX3661" fmla="*/ 42147 w 506956"/>
              <a:gd name="connsiteY3661" fmla="*/ 401813 h 506956"/>
              <a:gd name="connsiteX3662" fmla="*/ 36245 w 506956"/>
              <a:gd name="connsiteY3662" fmla="*/ 411007 h 506956"/>
              <a:gd name="connsiteX3663" fmla="*/ 42555 w 506956"/>
              <a:gd name="connsiteY3663" fmla="*/ 420854 h 506956"/>
              <a:gd name="connsiteX3664" fmla="*/ 38394 w 506956"/>
              <a:gd name="connsiteY3664" fmla="*/ 420854 h 506956"/>
              <a:gd name="connsiteX3665" fmla="*/ 34178 w 506956"/>
              <a:gd name="connsiteY3665" fmla="*/ 414163 h 506956"/>
              <a:gd name="connsiteX3666" fmla="*/ 59978 w 506956"/>
              <a:gd name="connsiteY3666" fmla="*/ 414163 h 506956"/>
              <a:gd name="connsiteX3667" fmla="*/ 55762 w 506956"/>
              <a:gd name="connsiteY3667" fmla="*/ 420854 h 506956"/>
              <a:gd name="connsiteX3668" fmla="*/ 51600 w 506956"/>
              <a:gd name="connsiteY3668" fmla="*/ 420854 h 506956"/>
              <a:gd name="connsiteX3669" fmla="*/ 57911 w 506956"/>
              <a:gd name="connsiteY3669" fmla="*/ 411007 h 506956"/>
              <a:gd name="connsiteX3670" fmla="*/ 52008 w 506956"/>
              <a:gd name="connsiteY3670" fmla="*/ 401813 h 506956"/>
              <a:gd name="connsiteX3671" fmla="*/ 56170 w 506956"/>
              <a:gd name="connsiteY3671" fmla="*/ 401813 h 506956"/>
              <a:gd name="connsiteX3672" fmla="*/ 59978 w 506956"/>
              <a:gd name="connsiteY3672" fmla="*/ 407798 h 506956"/>
              <a:gd name="connsiteX3673" fmla="*/ 63786 w 506956"/>
              <a:gd name="connsiteY3673" fmla="*/ 401813 h 506956"/>
              <a:gd name="connsiteX3674" fmla="*/ 67948 w 506956"/>
              <a:gd name="connsiteY3674" fmla="*/ 401813 h 506956"/>
              <a:gd name="connsiteX3675" fmla="*/ 62045 w 506956"/>
              <a:gd name="connsiteY3675" fmla="*/ 411007 h 506956"/>
              <a:gd name="connsiteX3676" fmla="*/ 68356 w 506956"/>
              <a:gd name="connsiteY3676" fmla="*/ 420854 h 506956"/>
              <a:gd name="connsiteX3677" fmla="*/ 64194 w 506956"/>
              <a:gd name="connsiteY3677" fmla="*/ 420854 h 506956"/>
              <a:gd name="connsiteX3678" fmla="*/ 59978 w 506956"/>
              <a:gd name="connsiteY3678" fmla="*/ 414163 h 506956"/>
              <a:gd name="connsiteX3679" fmla="*/ 85778 w 506956"/>
              <a:gd name="connsiteY3679" fmla="*/ 414163 h 506956"/>
              <a:gd name="connsiteX3680" fmla="*/ 81562 w 506956"/>
              <a:gd name="connsiteY3680" fmla="*/ 420854 h 506956"/>
              <a:gd name="connsiteX3681" fmla="*/ 77400 w 506956"/>
              <a:gd name="connsiteY3681" fmla="*/ 420854 h 506956"/>
              <a:gd name="connsiteX3682" fmla="*/ 83711 w 506956"/>
              <a:gd name="connsiteY3682" fmla="*/ 411007 h 506956"/>
              <a:gd name="connsiteX3683" fmla="*/ 77808 w 506956"/>
              <a:gd name="connsiteY3683" fmla="*/ 401813 h 506956"/>
              <a:gd name="connsiteX3684" fmla="*/ 81970 w 506956"/>
              <a:gd name="connsiteY3684" fmla="*/ 401813 h 506956"/>
              <a:gd name="connsiteX3685" fmla="*/ 85778 w 506956"/>
              <a:gd name="connsiteY3685" fmla="*/ 407798 h 506956"/>
              <a:gd name="connsiteX3686" fmla="*/ 89586 w 506956"/>
              <a:gd name="connsiteY3686" fmla="*/ 401813 h 506956"/>
              <a:gd name="connsiteX3687" fmla="*/ 93748 w 506956"/>
              <a:gd name="connsiteY3687" fmla="*/ 401813 h 506956"/>
              <a:gd name="connsiteX3688" fmla="*/ 87845 w 506956"/>
              <a:gd name="connsiteY3688" fmla="*/ 411007 h 506956"/>
              <a:gd name="connsiteX3689" fmla="*/ 94156 w 506956"/>
              <a:gd name="connsiteY3689" fmla="*/ 420854 h 506956"/>
              <a:gd name="connsiteX3690" fmla="*/ 89994 w 506956"/>
              <a:gd name="connsiteY3690" fmla="*/ 420854 h 506956"/>
              <a:gd name="connsiteX3691" fmla="*/ 85778 w 506956"/>
              <a:gd name="connsiteY3691" fmla="*/ 414163 h 506956"/>
              <a:gd name="connsiteX3692" fmla="*/ 111578 w 506956"/>
              <a:gd name="connsiteY3692" fmla="*/ 414163 h 506956"/>
              <a:gd name="connsiteX3693" fmla="*/ 107362 w 506956"/>
              <a:gd name="connsiteY3693" fmla="*/ 420854 h 506956"/>
              <a:gd name="connsiteX3694" fmla="*/ 103200 w 506956"/>
              <a:gd name="connsiteY3694" fmla="*/ 420854 h 506956"/>
              <a:gd name="connsiteX3695" fmla="*/ 109511 w 506956"/>
              <a:gd name="connsiteY3695" fmla="*/ 411007 h 506956"/>
              <a:gd name="connsiteX3696" fmla="*/ 103608 w 506956"/>
              <a:gd name="connsiteY3696" fmla="*/ 401813 h 506956"/>
              <a:gd name="connsiteX3697" fmla="*/ 107770 w 506956"/>
              <a:gd name="connsiteY3697" fmla="*/ 401813 h 506956"/>
              <a:gd name="connsiteX3698" fmla="*/ 111578 w 506956"/>
              <a:gd name="connsiteY3698" fmla="*/ 407798 h 506956"/>
              <a:gd name="connsiteX3699" fmla="*/ 115386 w 506956"/>
              <a:gd name="connsiteY3699" fmla="*/ 401813 h 506956"/>
              <a:gd name="connsiteX3700" fmla="*/ 119548 w 506956"/>
              <a:gd name="connsiteY3700" fmla="*/ 401813 h 506956"/>
              <a:gd name="connsiteX3701" fmla="*/ 113645 w 506956"/>
              <a:gd name="connsiteY3701" fmla="*/ 411007 h 506956"/>
              <a:gd name="connsiteX3702" fmla="*/ 119956 w 506956"/>
              <a:gd name="connsiteY3702" fmla="*/ 420854 h 506956"/>
              <a:gd name="connsiteX3703" fmla="*/ 115794 w 506956"/>
              <a:gd name="connsiteY3703" fmla="*/ 420854 h 506956"/>
              <a:gd name="connsiteX3704" fmla="*/ 111578 w 506956"/>
              <a:gd name="connsiteY3704" fmla="*/ 414163 h 506956"/>
              <a:gd name="connsiteX3705" fmla="*/ 137378 w 506956"/>
              <a:gd name="connsiteY3705" fmla="*/ 414163 h 506956"/>
              <a:gd name="connsiteX3706" fmla="*/ 133162 w 506956"/>
              <a:gd name="connsiteY3706" fmla="*/ 420854 h 506956"/>
              <a:gd name="connsiteX3707" fmla="*/ 129000 w 506956"/>
              <a:gd name="connsiteY3707" fmla="*/ 420854 h 506956"/>
              <a:gd name="connsiteX3708" fmla="*/ 135311 w 506956"/>
              <a:gd name="connsiteY3708" fmla="*/ 411007 h 506956"/>
              <a:gd name="connsiteX3709" fmla="*/ 129408 w 506956"/>
              <a:gd name="connsiteY3709" fmla="*/ 401813 h 506956"/>
              <a:gd name="connsiteX3710" fmla="*/ 133570 w 506956"/>
              <a:gd name="connsiteY3710" fmla="*/ 401813 h 506956"/>
              <a:gd name="connsiteX3711" fmla="*/ 137378 w 506956"/>
              <a:gd name="connsiteY3711" fmla="*/ 407798 h 506956"/>
              <a:gd name="connsiteX3712" fmla="*/ 141186 w 506956"/>
              <a:gd name="connsiteY3712" fmla="*/ 401813 h 506956"/>
              <a:gd name="connsiteX3713" fmla="*/ 145348 w 506956"/>
              <a:gd name="connsiteY3713" fmla="*/ 401813 h 506956"/>
              <a:gd name="connsiteX3714" fmla="*/ 139445 w 506956"/>
              <a:gd name="connsiteY3714" fmla="*/ 411007 h 506956"/>
              <a:gd name="connsiteX3715" fmla="*/ 145756 w 506956"/>
              <a:gd name="connsiteY3715" fmla="*/ 420854 h 506956"/>
              <a:gd name="connsiteX3716" fmla="*/ 141594 w 506956"/>
              <a:gd name="connsiteY3716" fmla="*/ 420854 h 506956"/>
              <a:gd name="connsiteX3717" fmla="*/ 137378 w 506956"/>
              <a:gd name="connsiteY3717" fmla="*/ 414163 h 506956"/>
              <a:gd name="connsiteX3718" fmla="*/ 163178 w 506956"/>
              <a:gd name="connsiteY3718" fmla="*/ 414163 h 506956"/>
              <a:gd name="connsiteX3719" fmla="*/ 158962 w 506956"/>
              <a:gd name="connsiteY3719" fmla="*/ 420854 h 506956"/>
              <a:gd name="connsiteX3720" fmla="*/ 154800 w 506956"/>
              <a:gd name="connsiteY3720" fmla="*/ 420854 h 506956"/>
              <a:gd name="connsiteX3721" fmla="*/ 161111 w 506956"/>
              <a:gd name="connsiteY3721" fmla="*/ 411007 h 506956"/>
              <a:gd name="connsiteX3722" fmla="*/ 155208 w 506956"/>
              <a:gd name="connsiteY3722" fmla="*/ 401813 h 506956"/>
              <a:gd name="connsiteX3723" fmla="*/ 159370 w 506956"/>
              <a:gd name="connsiteY3723" fmla="*/ 401813 h 506956"/>
              <a:gd name="connsiteX3724" fmla="*/ 163178 w 506956"/>
              <a:gd name="connsiteY3724" fmla="*/ 407798 h 506956"/>
              <a:gd name="connsiteX3725" fmla="*/ 166986 w 506956"/>
              <a:gd name="connsiteY3725" fmla="*/ 401813 h 506956"/>
              <a:gd name="connsiteX3726" fmla="*/ 171148 w 506956"/>
              <a:gd name="connsiteY3726" fmla="*/ 401813 h 506956"/>
              <a:gd name="connsiteX3727" fmla="*/ 165245 w 506956"/>
              <a:gd name="connsiteY3727" fmla="*/ 411007 h 506956"/>
              <a:gd name="connsiteX3728" fmla="*/ 171556 w 506956"/>
              <a:gd name="connsiteY3728" fmla="*/ 420854 h 506956"/>
              <a:gd name="connsiteX3729" fmla="*/ 167394 w 506956"/>
              <a:gd name="connsiteY3729" fmla="*/ 420854 h 506956"/>
              <a:gd name="connsiteX3730" fmla="*/ 163178 w 506956"/>
              <a:gd name="connsiteY3730" fmla="*/ 414163 h 506956"/>
              <a:gd name="connsiteX3731" fmla="*/ 188978 w 506956"/>
              <a:gd name="connsiteY3731" fmla="*/ 414163 h 506956"/>
              <a:gd name="connsiteX3732" fmla="*/ 184762 w 506956"/>
              <a:gd name="connsiteY3732" fmla="*/ 420854 h 506956"/>
              <a:gd name="connsiteX3733" fmla="*/ 180601 w 506956"/>
              <a:gd name="connsiteY3733" fmla="*/ 420854 h 506956"/>
              <a:gd name="connsiteX3734" fmla="*/ 186911 w 506956"/>
              <a:gd name="connsiteY3734" fmla="*/ 411007 h 506956"/>
              <a:gd name="connsiteX3735" fmla="*/ 181009 w 506956"/>
              <a:gd name="connsiteY3735" fmla="*/ 401813 h 506956"/>
              <a:gd name="connsiteX3736" fmla="*/ 185170 w 506956"/>
              <a:gd name="connsiteY3736" fmla="*/ 401813 h 506956"/>
              <a:gd name="connsiteX3737" fmla="*/ 188978 w 506956"/>
              <a:gd name="connsiteY3737" fmla="*/ 407798 h 506956"/>
              <a:gd name="connsiteX3738" fmla="*/ 192786 w 506956"/>
              <a:gd name="connsiteY3738" fmla="*/ 401813 h 506956"/>
              <a:gd name="connsiteX3739" fmla="*/ 196948 w 506956"/>
              <a:gd name="connsiteY3739" fmla="*/ 401813 h 506956"/>
              <a:gd name="connsiteX3740" fmla="*/ 191045 w 506956"/>
              <a:gd name="connsiteY3740" fmla="*/ 411007 h 506956"/>
              <a:gd name="connsiteX3741" fmla="*/ 197356 w 506956"/>
              <a:gd name="connsiteY3741" fmla="*/ 420854 h 506956"/>
              <a:gd name="connsiteX3742" fmla="*/ 193194 w 506956"/>
              <a:gd name="connsiteY3742" fmla="*/ 420854 h 506956"/>
              <a:gd name="connsiteX3743" fmla="*/ 188978 w 506956"/>
              <a:gd name="connsiteY3743" fmla="*/ 414163 h 506956"/>
              <a:gd name="connsiteX3744" fmla="*/ 214778 w 506956"/>
              <a:gd name="connsiteY3744" fmla="*/ 414163 h 506956"/>
              <a:gd name="connsiteX3745" fmla="*/ 210562 w 506956"/>
              <a:gd name="connsiteY3745" fmla="*/ 420854 h 506956"/>
              <a:gd name="connsiteX3746" fmla="*/ 206401 w 506956"/>
              <a:gd name="connsiteY3746" fmla="*/ 420854 h 506956"/>
              <a:gd name="connsiteX3747" fmla="*/ 212711 w 506956"/>
              <a:gd name="connsiteY3747" fmla="*/ 411007 h 506956"/>
              <a:gd name="connsiteX3748" fmla="*/ 206809 w 506956"/>
              <a:gd name="connsiteY3748" fmla="*/ 401813 h 506956"/>
              <a:gd name="connsiteX3749" fmla="*/ 210970 w 506956"/>
              <a:gd name="connsiteY3749" fmla="*/ 401813 h 506956"/>
              <a:gd name="connsiteX3750" fmla="*/ 214778 w 506956"/>
              <a:gd name="connsiteY3750" fmla="*/ 407798 h 506956"/>
              <a:gd name="connsiteX3751" fmla="*/ 218586 w 506956"/>
              <a:gd name="connsiteY3751" fmla="*/ 401813 h 506956"/>
              <a:gd name="connsiteX3752" fmla="*/ 222748 w 506956"/>
              <a:gd name="connsiteY3752" fmla="*/ 401813 h 506956"/>
              <a:gd name="connsiteX3753" fmla="*/ 216846 w 506956"/>
              <a:gd name="connsiteY3753" fmla="*/ 411007 h 506956"/>
              <a:gd name="connsiteX3754" fmla="*/ 223156 w 506956"/>
              <a:gd name="connsiteY3754" fmla="*/ 420854 h 506956"/>
              <a:gd name="connsiteX3755" fmla="*/ 218994 w 506956"/>
              <a:gd name="connsiteY3755" fmla="*/ 420854 h 506956"/>
              <a:gd name="connsiteX3756" fmla="*/ 214778 w 506956"/>
              <a:gd name="connsiteY3756" fmla="*/ 414163 h 506956"/>
              <a:gd name="connsiteX3757" fmla="*/ 240578 w 506956"/>
              <a:gd name="connsiteY3757" fmla="*/ 414163 h 506956"/>
              <a:gd name="connsiteX3758" fmla="*/ 236362 w 506956"/>
              <a:gd name="connsiteY3758" fmla="*/ 420854 h 506956"/>
              <a:gd name="connsiteX3759" fmla="*/ 232201 w 506956"/>
              <a:gd name="connsiteY3759" fmla="*/ 420854 h 506956"/>
              <a:gd name="connsiteX3760" fmla="*/ 238511 w 506956"/>
              <a:gd name="connsiteY3760" fmla="*/ 411007 h 506956"/>
              <a:gd name="connsiteX3761" fmla="*/ 232609 w 506956"/>
              <a:gd name="connsiteY3761" fmla="*/ 401813 h 506956"/>
              <a:gd name="connsiteX3762" fmla="*/ 236770 w 506956"/>
              <a:gd name="connsiteY3762" fmla="*/ 401813 h 506956"/>
              <a:gd name="connsiteX3763" fmla="*/ 240578 w 506956"/>
              <a:gd name="connsiteY3763" fmla="*/ 407798 h 506956"/>
              <a:gd name="connsiteX3764" fmla="*/ 244386 w 506956"/>
              <a:gd name="connsiteY3764" fmla="*/ 401813 h 506956"/>
              <a:gd name="connsiteX3765" fmla="*/ 248548 w 506956"/>
              <a:gd name="connsiteY3765" fmla="*/ 401813 h 506956"/>
              <a:gd name="connsiteX3766" fmla="*/ 242646 w 506956"/>
              <a:gd name="connsiteY3766" fmla="*/ 411007 h 506956"/>
              <a:gd name="connsiteX3767" fmla="*/ 248956 w 506956"/>
              <a:gd name="connsiteY3767" fmla="*/ 420854 h 506956"/>
              <a:gd name="connsiteX3768" fmla="*/ 244794 w 506956"/>
              <a:gd name="connsiteY3768" fmla="*/ 420854 h 506956"/>
              <a:gd name="connsiteX3769" fmla="*/ 240578 w 506956"/>
              <a:gd name="connsiteY3769" fmla="*/ 414163 h 506956"/>
              <a:gd name="connsiteX3770" fmla="*/ 266378 w 506956"/>
              <a:gd name="connsiteY3770" fmla="*/ 414163 h 506956"/>
              <a:gd name="connsiteX3771" fmla="*/ 262162 w 506956"/>
              <a:gd name="connsiteY3771" fmla="*/ 420854 h 506956"/>
              <a:gd name="connsiteX3772" fmla="*/ 258001 w 506956"/>
              <a:gd name="connsiteY3772" fmla="*/ 420854 h 506956"/>
              <a:gd name="connsiteX3773" fmla="*/ 264311 w 506956"/>
              <a:gd name="connsiteY3773" fmla="*/ 411007 h 506956"/>
              <a:gd name="connsiteX3774" fmla="*/ 258409 w 506956"/>
              <a:gd name="connsiteY3774" fmla="*/ 401813 h 506956"/>
              <a:gd name="connsiteX3775" fmla="*/ 262570 w 506956"/>
              <a:gd name="connsiteY3775" fmla="*/ 401813 h 506956"/>
              <a:gd name="connsiteX3776" fmla="*/ 266378 w 506956"/>
              <a:gd name="connsiteY3776" fmla="*/ 407798 h 506956"/>
              <a:gd name="connsiteX3777" fmla="*/ 270187 w 506956"/>
              <a:gd name="connsiteY3777" fmla="*/ 401813 h 506956"/>
              <a:gd name="connsiteX3778" fmla="*/ 274348 w 506956"/>
              <a:gd name="connsiteY3778" fmla="*/ 401813 h 506956"/>
              <a:gd name="connsiteX3779" fmla="*/ 268446 w 506956"/>
              <a:gd name="connsiteY3779" fmla="*/ 411007 h 506956"/>
              <a:gd name="connsiteX3780" fmla="*/ 274756 w 506956"/>
              <a:gd name="connsiteY3780" fmla="*/ 420854 h 506956"/>
              <a:gd name="connsiteX3781" fmla="*/ 270595 w 506956"/>
              <a:gd name="connsiteY3781" fmla="*/ 420854 h 506956"/>
              <a:gd name="connsiteX3782" fmla="*/ 266378 w 506956"/>
              <a:gd name="connsiteY3782" fmla="*/ 414163 h 506956"/>
              <a:gd name="connsiteX3783" fmla="*/ 292179 w 506956"/>
              <a:gd name="connsiteY3783" fmla="*/ 414163 h 506956"/>
              <a:gd name="connsiteX3784" fmla="*/ 287962 w 506956"/>
              <a:gd name="connsiteY3784" fmla="*/ 420854 h 506956"/>
              <a:gd name="connsiteX3785" fmla="*/ 283801 w 506956"/>
              <a:gd name="connsiteY3785" fmla="*/ 420854 h 506956"/>
              <a:gd name="connsiteX3786" fmla="*/ 290111 w 506956"/>
              <a:gd name="connsiteY3786" fmla="*/ 411007 h 506956"/>
              <a:gd name="connsiteX3787" fmla="*/ 284209 w 506956"/>
              <a:gd name="connsiteY3787" fmla="*/ 401813 h 506956"/>
              <a:gd name="connsiteX3788" fmla="*/ 288370 w 506956"/>
              <a:gd name="connsiteY3788" fmla="*/ 401813 h 506956"/>
              <a:gd name="connsiteX3789" fmla="*/ 292179 w 506956"/>
              <a:gd name="connsiteY3789" fmla="*/ 407798 h 506956"/>
              <a:gd name="connsiteX3790" fmla="*/ 295987 w 506956"/>
              <a:gd name="connsiteY3790" fmla="*/ 401813 h 506956"/>
              <a:gd name="connsiteX3791" fmla="*/ 300148 w 506956"/>
              <a:gd name="connsiteY3791" fmla="*/ 401813 h 506956"/>
              <a:gd name="connsiteX3792" fmla="*/ 294246 w 506956"/>
              <a:gd name="connsiteY3792" fmla="*/ 411007 h 506956"/>
              <a:gd name="connsiteX3793" fmla="*/ 300556 w 506956"/>
              <a:gd name="connsiteY3793" fmla="*/ 420854 h 506956"/>
              <a:gd name="connsiteX3794" fmla="*/ 296395 w 506956"/>
              <a:gd name="connsiteY3794" fmla="*/ 420854 h 506956"/>
              <a:gd name="connsiteX3795" fmla="*/ 292179 w 506956"/>
              <a:gd name="connsiteY3795" fmla="*/ 414163 h 506956"/>
              <a:gd name="connsiteX3796" fmla="*/ 317979 w 506956"/>
              <a:gd name="connsiteY3796" fmla="*/ 414163 h 506956"/>
              <a:gd name="connsiteX3797" fmla="*/ 313762 w 506956"/>
              <a:gd name="connsiteY3797" fmla="*/ 420854 h 506956"/>
              <a:gd name="connsiteX3798" fmla="*/ 309601 w 506956"/>
              <a:gd name="connsiteY3798" fmla="*/ 420854 h 506956"/>
              <a:gd name="connsiteX3799" fmla="*/ 315911 w 506956"/>
              <a:gd name="connsiteY3799" fmla="*/ 411007 h 506956"/>
              <a:gd name="connsiteX3800" fmla="*/ 310009 w 506956"/>
              <a:gd name="connsiteY3800" fmla="*/ 401813 h 506956"/>
              <a:gd name="connsiteX3801" fmla="*/ 314170 w 506956"/>
              <a:gd name="connsiteY3801" fmla="*/ 401813 h 506956"/>
              <a:gd name="connsiteX3802" fmla="*/ 317979 w 506956"/>
              <a:gd name="connsiteY3802" fmla="*/ 407798 h 506956"/>
              <a:gd name="connsiteX3803" fmla="*/ 321787 w 506956"/>
              <a:gd name="connsiteY3803" fmla="*/ 401813 h 506956"/>
              <a:gd name="connsiteX3804" fmla="*/ 325948 w 506956"/>
              <a:gd name="connsiteY3804" fmla="*/ 401813 h 506956"/>
              <a:gd name="connsiteX3805" fmla="*/ 320046 w 506956"/>
              <a:gd name="connsiteY3805" fmla="*/ 411007 h 506956"/>
              <a:gd name="connsiteX3806" fmla="*/ 326356 w 506956"/>
              <a:gd name="connsiteY3806" fmla="*/ 420854 h 506956"/>
              <a:gd name="connsiteX3807" fmla="*/ 322195 w 506956"/>
              <a:gd name="connsiteY3807" fmla="*/ 420854 h 506956"/>
              <a:gd name="connsiteX3808" fmla="*/ 317979 w 506956"/>
              <a:gd name="connsiteY3808" fmla="*/ 414163 h 506956"/>
              <a:gd name="connsiteX3809" fmla="*/ 343779 w 506956"/>
              <a:gd name="connsiteY3809" fmla="*/ 414163 h 506956"/>
              <a:gd name="connsiteX3810" fmla="*/ 339563 w 506956"/>
              <a:gd name="connsiteY3810" fmla="*/ 420854 h 506956"/>
              <a:gd name="connsiteX3811" fmla="*/ 335401 w 506956"/>
              <a:gd name="connsiteY3811" fmla="*/ 420854 h 506956"/>
              <a:gd name="connsiteX3812" fmla="*/ 341711 w 506956"/>
              <a:gd name="connsiteY3812" fmla="*/ 411007 h 506956"/>
              <a:gd name="connsiteX3813" fmla="*/ 335809 w 506956"/>
              <a:gd name="connsiteY3813" fmla="*/ 401813 h 506956"/>
              <a:gd name="connsiteX3814" fmla="*/ 339971 w 506956"/>
              <a:gd name="connsiteY3814" fmla="*/ 401813 h 506956"/>
              <a:gd name="connsiteX3815" fmla="*/ 343779 w 506956"/>
              <a:gd name="connsiteY3815" fmla="*/ 407798 h 506956"/>
              <a:gd name="connsiteX3816" fmla="*/ 347587 w 506956"/>
              <a:gd name="connsiteY3816" fmla="*/ 401813 h 506956"/>
              <a:gd name="connsiteX3817" fmla="*/ 351748 w 506956"/>
              <a:gd name="connsiteY3817" fmla="*/ 401813 h 506956"/>
              <a:gd name="connsiteX3818" fmla="*/ 345846 w 506956"/>
              <a:gd name="connsiteY3818" fmla="*/ 411007 h 506956"/>
              <a:gd name="connsiteX3819" fmla="*/ 352156 w 506956"/>
              <a:gd name="connsiteY3819" fmla="*/ 420854 h 506956"/>
              <a:gd name="connsiteX3820" fmla="*/ 347995 w 506956"/>
              <a:gd name="connsiteY3820" fmla="*/ 420854 h 506956"/>
              <a:gd name="connsiteX3821" fmla="*/ 343779 w 506956"/>
              <a:gd name="connsiteY3821" fmla="*/ 414163 h 506956"/>
              <a:gd name="connsiteX3822" fmla="*/ 369579 w 506956"/>
              <a:gd name="connsiteY3822" fmla="*/ 414163 h 506956"/>
              <a:gd name="connsiteX3823" fmla="*/ 365363 w 506956"/>
              <a:gd name="connsiteY3823" fmla="*/ 420854 h 506956"/>
              <a:gd name="connsiteX3824" fmla="*/ 361201 w 506956"/>
              <a:gd name="connsiteY3824" fmla="*/ 420854 h 506956"/>
              <a:gd name="connsiteX3825" fmla="*/ 367511 w 506956"/>
              <a:gd name="connsiteY3825" fmla="*/ 411007 h 506956"/>
              <a:gd name="connsiteX3826" fmla="*/ 361609 w 506956"/>
              <a:gd name="connsiteY3826" fmla="*/ 401813 h 506956"/>
              <a:gd name="connsiteX3827" fmla="*/ 365771 w 506956"/>
              <a:gd name="connsiteY3827" fmla="*/ 401813 h 506956"/>
              <a:gd name="connsiteX3828" fmla="*/ 369579 w 506956"/>
              <a:gd name="connsiteY3828" fmla="*/ 407798 h 506956"/>
              <a:gd name="connsiteX3829" fmla="*/ 373387 w 506956"/>
              <a:gd name="connsiteY3829" fmla="*/ 401813 h 506956"/>
              <a:gd name="connsiteX3830" fmla="*/ 377548 w 506956"/>
              <a:gd name="connsiteY3830" fmla="*/ 401813 h 506956"/>
              <a:gd name="connsiteX3831" fmla="*/ 371646 w 506956"/>
              <a:gd name="connsiteY3831" fmla="*/ 411007 h 506956"/>
              <a:gd name="connsiteX3832" fmla="*/ 377956 w 506956"/>
              <a:gd name="connsiteY3832" fmla="*/ 420854 h 506956"/>
              <a:gd name="connsiteX3833" fmla="*/ 373795 w 506956"/>
              <a:gd name="connsiteY3833" fmla="*/ 420854 h 506956"/>
              <a:gd name="connsiteX3834" fmla="*/ 369579 w 506956"/>
              <a:gd name="connsiteY3834" fmla="*/ 414163 h 506956"/>
              <a:gd name="connsiteX3835" fmla="*/ 395379 w 506956"/>
              <a:gd name="connsiteY3835" fmla="*/ 414163 h 506956"/>
              <a:gd name="connsiteX3836" fmla="*/ 391163 w 506956"/>
              <a:gd name="connsiteY3836" fmla="*/ 420854 h 506956"/>
              <a:gd name="connsiteX3837" fmla="*/ 387001 w 506956"/>
              <a:gd name="connsiteY3837" fmla="*/ 420854 h 506956"/>
              <a:gd name="connsiteX3838" fmla="*/ 393312 w 506956"/>
              <a:gd name="connsiteY3838" fmla="*/ 411007 h 506956"/>
              <a:gd name="connsiteX3839" fmla="*/ 387409 w 506956"/>
              <a:gd name="connsiteY3839" fmla="*/ 401813 h 506956"/>
              <a:gd name="connsiteX3840" fmla="*/ 391571 w 506956"/>
              <a:gd name="connsiteY3840" fmla="*/ 401813 h 506956"/>
              <a:gd name="connsiteX3841" fmla="*/ 395379 w 506956"/>
              <a:gd name="connsiteY3841" fmla="*/ 407798 h 506956"/>
              <a:gd name="connsiteX3842" fmla="*/ 399187 w 506956"/>
              <a:gd name="connsiteY3842" fmla="*/ 401813 h 506956"/>
              <a:gd name="connsiteX3843" fmla="*/ 403348 w 506956"/>
              <a:gd name="connsiteY3843" fmla="*/ 401813 h 506956"/>
              <a:gd name="connsiteX3844" fmla="*/ 397446 w 506956"/>
              <a:gd name="connsiteY3844" fmla="*/ 411007 h 506956"/>
              <a:gd name="connsiteX3845" fmla="*/ 403756 w 506956"/>
              <a:gd name="connsiteY3845" fmla="*/ 420854 h 506956"/>
              <a:gd name="connsiteX3846" fmla="*/ 399595 w 506956"/>
              <a:gd name="connsiteY3846" fmla="*/ 420854 h 506956"/>
              <a:gd name="connsiteX3847" fmla="*/ 395379 w 506956"/>
              <a:gd name="connsiteY3847" fmla="*/ 414163 h 506956"/>
              <a:gd name="connsiteX3848" fmla="*/ 421179 w 506956"/>
              <a:gd name="connsiteY3848" fmla="*/ 414163 h 506956"/>
              <a:gd name="connsiteX3849" fmla="*/ 416963 w 506956"/>
              <a:gd name="connsiteY3849" fmla="*/ 420854 h 506956"/>
              <a:gd name="connsiteX3850" fmla="*/ 412801 w 506956"/>
              <a:gd name="connsiteY3850" fmla="*/ 420854 h 506956"/>
              <a:gd name="connsiteX3851" fmla="*/ 419112 w 506956"/>
              <a:gd name="connsiteY3851" fmla="*/ 411007 h 506956"/>
              <a:gd name="connsiteX3852" fmla="*/ 413209 w 506956"/>
              <a:gd name="connsiteY3852" fmla="*/ 401813 h 506956"/>
              <a:gd name="connsiteX3853" fmla="*/ 417371 w 506956"/>
              <a:gd name="connsiteY3853" fmla="*/ 401813 h 506956"/>
              <a:gd name="connsiteX3854" fmla="*/ 421179 w 506956"/>
              <a:gd name="connsiteY3854" fmla="*/ 407798 h 506956"/>
              <a:gd name="connsiteX3855" fmla="*/ 424987 w 506956"/>
              <a:gd name="connsiteY3855" fmla="*/ 401813 h 506956"/>
              <a:gd name="connsiteX3856" fmla="*/ 429149 w 506956"/>
              <a:gd name="connsiteY3856" fmla="*/ 401813 h 506956"/>
              <a:gd name="connsiteX3857" fmla="*/ 423246 w 506956"/>
              <a:gd name="connsiteY3857" fmla="*/ 411007 h 506956"/>
              <a:gd name="connsiteX3858" fmla="*/ 429557 w 506956"/>
              <a:gd name="connsiteY3858" fmla="*/ 420854 h 506956"/>
              <a:gd name="connsiteX3859" fmla="*/ 425395 w 506956"/>
              <a:gd name="connsiteY3859" fmla="*/ 420854 h 506956"/>
              <a:gd name="connsiteX3860" fmla="*/ 421179 w 506956"/>
              <a:gd name="connsiteY3860" fmla="*/ 414163 h 506956"/>
              <a:gd name="connsiteX3861" fmla="*/ 446979 w 506956"/>
              <a:gd name="connsiteY3861" fmla="*/ 414163 h 506956"/>
              <a:gd name="connsiteX3862" fmla="*/ 442763 w 506956"/>
              <a:gd name="connsiteY3862" fmla="*/ 420854 h 506956"/>
              <a:gd name="connsiteX3863" fmla="*/ 438601 w 506956"/>
              <a:gd name="connsiteY3863" fmla="*/ 420854 h 506956"/>
              <a:gd name="connsiteX3864" fmla="*/ 444912 w 506956"/>
              <a:gd name="connsiteY3864" fmla="*/ 411007 h 506956"/>
              <a:gd name="connsiteX3865" fmla="*/ 439009 w 506956"/>
              <a:gd name="connsiteY3865" fmla="*/ 401813 h 506956"/>
              <a:gd name="connsiteX3866" fmla="*/ 443171 w 506956"/>
              <a:gd name="connsiteY3866" fmla="*/ 401813 h 506956"/>
              <a:gd name="connsiteX3867" fmla="*/ 446979 w 506956"/>
              <a:gd name="connsiteY3867" fmla="*/ 407798 h 506956"/>
              <a:gd name="connsiteX3868" fmla="*/ 450787 w 506956"/>
              <a:gd name="connsiteY3868" fmla="*/ 401813 h 506956"/>
              <a:gd name="connsiteX3869" fmla="*/ 454949 w 506956"/>
              <a:gd name="connsiteY3869" fmla="*/ 401813 h 506956"/>
              <a:gd name="connsiteX3870" fmla="*/ 449046 w 506956"/>
              <a:gd name="connsiteY3870" fmla="*/ 411007 h 506956"/>
              <a:gd name="connsiteX3871" fmla="*/ 455357 w 506956"/>
              <a:gd name="connsiteY3871" fmla="*/ 420854 h 506956"/>
              <a:gd name="connsiteX3872" fmla="*/ 451195 w 506956"/>
              <a:gd name="connsiteY3872" fmla="*/ 420854 h 506956"/>
              <a:gd name="connsiteX3873" fmla="*/ 446979 w 506956"/>
              <a:gd name="connsiteY3873" fmla="*/ 414163 h 506956"/>
              <a:gd name="connsiteX3874" fmla="*/ 472779 w 506956"/>
              <a:gd name="connsiteY3874" fmla="*/ 414163 h 506956"/>
              <a:gd name="connsiteX3875" fmla="*/ 468563 w 506956"/>
              <a:gd name="connsiteY3875" fmla="*/ 420854 h 506956"/>
              <a:gd name="connsiteX3876" fmla="*/ 464401 w 506956"/>
              <a:gd name="connsiteY3876" fmla="*/ 420854 h 506956"/>
              <a:gd name="connsiteX3877" fmla="*/ 470712 w 506956"/>
              <a:gd name="connsiteY3877" fmla="*/ 411007 h 506956"/>
              <a:gd name="connsiteX3878" fmla="*/ 464809 w 506956"/>
              <a:gd name="connsiteY3878" fmla="*/ 401813 h 506956"/>
              <a:gd name="connsiteX3879" fmla="*/ 468971 w 506956"/>
              <a:gd name="connsiteY3879" fmla="*/ 401813 h 506956"/>
              <a:gd name="connsiteX3880" fmla="*/ 472779 w 506956"/>
              <a:gd name="connsiteY3880" fmla="*/ 407798 h 506956"/>
              <a:gd name="connsiteX3881" fmla="*/ 476587 w 506956"/>
              <a:gd name="connsiteY3881" fmla="*/ 401813 h 506956"/>
              <a:gd name="connsiteX3882" fmla="*/ 480749 w 506956"/>
              <a:gd name="connsiteY3882" fmla="*/ 401813 h 506956"/>
              <a:gd name="connsiteX3883" fmla="*/ 474846 w 506956"/>
              <a:gd name="connsiteY3883" fmla="*/ 411007 h 506956"/>
              <a:gd name="connsiteX3884" fmla="*/ 481157 w 506956"/>
              <a:gd name="connsiteY3884" fmla="*/ 420854 h 506956"/>
              <a:gd name="connsiteX3885" fmla="*/ 476995 w 506956"/>
              <a:gd name="connsiteY3885" fmla="*/ 420854 h 506956"/>
              <a:gd name="connsiteX3886" fmla="*/ 472779 w 506956"/>
              <a:gd name="connsiteY3886" fmla="*/ 414163 h 506956"/>
              <a:gd name="connsiteX3887" fmla="*/ 498579 w 506956"/>
              <a:gd name="connsiteY3887" fmla="*/ 414163 h 506956"/>
              <a:gd name="connsiteX3888" fmla="*/ 494363 w 506956"/>
              <a:gd name="connsiteY3888" fmla="*/ 420854 h 506956"/>
              <a:gd name="connsiteX3889" fmla="*/ 490201 w 506956"/>
              <a:gd name="connsiteY3889" fmla="*/ 420854 h 506956"/>
              <a:gd name="connsiteX3890" fmla="*/ 496512 w 506956"/>
              <a:gd name="connsiteY3890" fmla="*/ 411007 h 506956"/>
              <a:gd name="connsiteX3891" fmla="*/ 490609 w 506956"/>
              <a:gd name="connsiteY3891" fmla="*/ 401813 h 506956"/>
              <a:gd name="connsiteX3892" fmla="*/ 494771 w 506956"/>
              <a:gd name="connsiteY3892" fmla="*/ 401813 h 506956"/>
              <a:gd name="connsiteX3893" fmla="*/ 498579 w 506956"/>
              <a:gd name="connsiteY3893" fmla="*/ 407798 h 506956"/>
              <a:gd name="connsiteX3894" fmla="*/ 502387 w 506956"/>
              <a:gd name="connsiteY3894" fmla="*/ 401813 h 506956"/>
              <a:gd name="connsiteX3895" fmla="*/ 506549 w 506956"/>
              <a:gd name="connsiteY3895" fmla="*/ 401813 h 506956"/>
              <a:gd name="connsiteX3896" fmla="*/ 500646 w 506956"/>
              <a:gd name="connsiteY3896" fmla="*/ 411007 h 506956"/>
              <a:gd name="connsiteX3897" fmla="*/ 506957 w 506956"/>
              <a:gd name="connsiteY3897" fmla="*/ 420854 h 506956"/>
              <a:gd name="connsiteX3898" fmla="*/ 502795 w 506956"/>
              <a:gd name="connsiteY3898" fmla="*/ 420854 h 506956"/>
              <a:gd name="connsiteX3899" fmla="*/ 498579 w 506956"/>
              <a:gd name="connsiteY3899" fmla="*/ 414163 h 506956"/>
              <a:gd name="connsiteX3900" fmla="*/ 8378 w 506956"/>
              <a:gd name="connsiteY3900" fmla="*/ 442863 h 506956"/>
              <a:gd name="connsiteX3901" fmla="*/ 4162 w 506956"/>
              <a:gd name="connsiteY3901" fmla="*/ 449555 h 506956"/>
              <a:gd name="connsiteX3902" fmla="*/ 0 w 506956"/>
              <a:gd name="connsiteY3902" fmla="*/ 449555 h 506956"/>
              <a:gd name="connsiteX3903" fmla="*/ 6310 w 506956"/>
              <a:gd name="connsiteY3903" fmla="*/ 439708 h 506956"/>
              <a:gd name="connsiteX3904" fmla="*/ 408 w 506956"/>
              <a:gd name="connsiteY3904" fmla="*/ 430514 h 506956"/>
              <a:gd name="connsiteX3905" fmla="*/ 4570 w 506956"/>
              <a:gd name="connsiteY3905" fmla="*/ 430514 h 506956"/>
              <a:gd name="connsiteX3906" fmla="*/ 8378 w 506956"/>
              <a:gd name="connsiteY3906" fmla="*/ 436499 h 506956"/>
              <a:gd name="connsiteX3907" fmla="*/ 12186 w 506956"/>
              <a:gd name="connsiteY3907" fmla="*/ 430514 h 506956"/>
              <a:gd name="connsiteX3908" fmla="*/ 16347 w 506956"/>
              <a:gd name="connsiteY3908" fmla="*/ 430514 h 506956"/>
              <a:gd name="connsiteX3909" fmla="*/ 10445 w 506956"/>
              <a:gd name="connsiteY3909" fmla="*/ 439708 h 506956"/>
              <a:gd name="connsiteX3910" fmla="*/ 16755 w 506956"/>
              <a:gd name="connsiteY3910" fmla="*/ 449555 h 506956"/>
              <a:gd name="connsiteX3911" fmla="*/ 12594 w 506956"/>
              <a:gd name="connsiteY3911" fmla="*/ 449555 h 506956"/>
              <a:gd name="connsiteX3912" fmla="*/ 8378 w 506956"/>
              <a:gd name="connsiteY3912" fmla="*/ 442863 h 506956"/>
              <a:gd name="connsiteX3913" fmla="*/ 34178 w 506956"/>
              <a:gd name="connsiteY3913" fmla="*/ 442863 h 506956"/>
              <a:gd name="connsiteX3914" fmla="*/ 29962 w 506956"/>
              <a:gd name="connsiteY3914" fmla="*/ 449555 h 506956"/>
              <a:gd name="connsiteX3915" fmla="*/ 25800 w 506956"/>
              <a:gd name="connsiteY3915" fmla="*/ 449555 h 506956"/>
              <a:gd name="connsiteX3916" fmla="*/ 32110 w 506956"/>
              <a:gd name="connsiteY3916" fmla="*/ 439708 h 506956"/>
              <a:gd name="connsiteX3917" fmla="*/ 26208 w 506956"/>
              <a:gd name="connsiteY3917" fmla="*/ 430514 h 506956"/>
              <a:gd name="connsiteX3918" fmla="*/ 30370 w 506956"/>
              <a:gd name="connsiteY3918" fmla="*/ 430514 h 506956"/>
              <a:gd name="connsiteX3919" fmla="*/ 34178 w 506956"/>
              <a:gd name="connsiteY3919" fmla="*/ 436499 h 506956"/>
              <a:gd name="connsiteX3920" fmla="*/ 37986 w 506956"/>
              <a:gd name="connsiteY3920" fmla="*/ 430514 h 506956"/>
              <a:gd name="connsiteX3921" fmla="*/ 42147 w 506956"/>
              <a:gd name="connsiteY3921" fmla="*/ 430514 h 506956"/>
              <a:gd name="connsiteX3922" fmla="*/ 36245 w 506956"/>
              <a:gd name="connsiteY3922" fmla="*/ 439708 h 506956"/>
              <a:gd name="connsiteX3923" fmla="*/ 42555 w 506956"/>
              <a:gd name="connsiteY3923" fmla="*/ 449555 h 506956"/>
              <a:gd name="connsiteX3924" fmla="*/ 38394 w 506956"/>
              <a:gd name="connsiteY3924" fmla="*/ 449555 h 506956"/>
              <a:gd name="connsiteX3925" fmla="*/ 34178 w 506956"/>
              <a:gd name="connsiteY3925" fmla="*/ 442863 h 506956"/>
              <a:gd name="connsiteX3926" fmla="*/ 59978 w 506956"/>
              <a:gd name="connsiteY3926" fmla="*/ 442863 h 506956"/>
              <a:gd name="connsiteX3927" fmla="*/ 55762 w 506956"/>
              <a:gd name="connsiteY3927" fmla="*/ 449555 h 506956"/>
              <a:gd name="connsiteX3928" fmla="*/ 51600 w 506956"/>
              <a:gd name="connsiteY3928" fmla="*/ 449555 h 506956"/>
              <a:gd name="connsiteX3929" fmla="*/ 57911 w 506956"/>
              <a:gd name="connsiteY3929" fmla="*/ 439708 h 506956"/>
              <a:gd name="connsiteX3930" fmla="*/ 52008 w 506956"/>
              <a:gd name="connsiteY3930" fmla="*/ 430514 h 506956"/>
              <a:gd name="connsiteX3931" fmla="*/ 56170 w 506956"/>
              <a:gd name="connsiteY3931" fmla="*/ 430514 h 506956"/>
              <a:gd name="connsiteX3932" fmla="*/ 59978 w 506956"/>
              <a:gd name="connsiteY3932" fmla="*/ 436499 h 506956"/>
              <a:gd name="connsiteX3933" fmla="*/ 63786 w 506956"/>
              <a:gd name="connsiteY3933" fmla="*/ 430514 h 506956"/>
              <a:gd name="connsiteX3934" fmla="*/ 67948 w 506956"/>
              <a:gd name="connsiteY3934" fmla="*/ 430514 h 506956"/>
              <a:gd name="connsiteX3935" fmla="*/ 62045 w 506956"/>
              <a:gd name="connsiteY3935" fmla="*/ 439708 h 506956"/>
              <a:gd name="connsiteX3936" fmla="*/ 68356 w 506956"/>
              <a:gd name="connsiteY3936" fmla="*/ 449555 h 506956"/>
              <a:gd name="connsiteX3937" fmla="*/ 64194 w 506956"/>
              <a:gd name="connsiteY3937" fmla="*/ 449555 h 506956"/>
              <a:gd name="connsiteX3938" fmla="*/ 59978 w 506956"/>
              <a:gd name="connsiteY3938" fmla="*/ 442863 h 506956"/>
              <a:gd name="connsiteX3939" fmla="*/ 85778 w 506956"/>
              <a:gd name="connsiteY3939" fmla="*/ 442863 h 506956"/>
              <a:gd name="connsiteX3940" fmla="*/ 81562 w 506956"/>
              <a:gd name="connsiteY3940" fmla="*/ 449555 h 506956"/>
              <a:gd name="connsiteX3941" fmla="*/ 77400 w 506956"/>
              <a:gd name="connsiteY3941" fmla="*/ 449555 h 506956"/>
              <a:gd name="connsiteX3942" fmla="*/ 83711 w 506956"/>
              <a:gd name="connsiteY3942" fmla="*/ 439708 h 506956"/>
              <a:gd name="connsiteX3943" fmla="*/ 77808 w 506956"/>
              <a:gd name="connsiteY3943" fmla="*/ 430514 h 506956"/>
              <a:gd name="connsiteX3944" fmla="*/ 81970 w 506956"/>
              <a:gd name="connsiteY3944" fmla="*/ 430514 h 506956"/>
              <a:gd name="connsiteX3945" fmla="*/ 85778 w 506956"/>
              <a:gd name="connsiteY3945" fmla="*/ 436499 h 506956"/>
              <a:gd name="connsiteX3946" fmla="*/ 89586 w 506956"/>
              <a:gd name="connsiteY3946" fmla="*/ 430514 h 506956"/>
              <a:gd name="connsiteX3947" fmla="*/ 93748 w 506956"/>
              <a:gd name="connsiteY3947" fmla="*/ 430514 h 506956"/>
              <a:gd name="connsiteX3948" fmla="*/ 87845 w 506956"/>
              <a:gd name="connsiteY3948" fmla="*/ 439708 h 506956"/>
              <a:gd name="connsiteX3949" fmla="*/ 94156 w 506956"/>
              <a:gd name="connsiteY3949" fmla="*/ 449555 h 506956"/>
              <a:gd name="connsiteX3950" fmla="*/ 89994 w 506956"/>
              <a:gd name="connsiteY3950" fmla="*/ 449555 h 506956"/>
              <a:gd name="connsiteX3951" fmla="*/ 85778 w 506956"/>
              <a:gd name="connsiteY3951" fmla="*/ 442863 h 506956"/>
              <a:gd name="connsiteX3952" fmla="*/ 111578 w 506956"/>
              <a:gd name="connsiteY3952" fmla="*/ 442863 h 506956"/>
              <a:gd name="connsiteX3953" fmla="*/ 107362 w 506956"/>
              <a:gd name="connsiteY3953" fmla="*/ 449555 h 506956"/>
              <a:gd name="connsiteX3954" fmla="*/ 103200 w 506956"/>
              <a:gd name="connsiteY3954" fmla="*/ 449555 h 506956"/>
              <a:gd name="connsiteX3955" fmla="*/ 109511 w 506956"/>
              <a:gd name="connsiteY3955" fmla="*/ 439708 h 506956"/>
              <a:gd name="connsiteX3956" fmla="*/ 103608 w 506956"/>
              <a:gd name="connsiteY3956" fmla="*/ 430514 h 506956"/>
              <a:gd name="connsiteX3957" fmla="*/ 107770 w 506956"/>
              <a:gd name="connsiteY3957" fmla="*/ 430514 h 506956"/>
              <a:gd name="connsiteX3958" fmla="*/ 111578 w 506956"/>
              <a:gd name="connsiteY3958" fmla="*/ 436499 h 506956"/>
              <a:gd name="connsiteX3959" fmla="*/ 115386 w 506956"/>
              <a:gd name="connsiteY3959" fmla="*/ 430514 h 506956"/>
              <a:gd name="connsiteX3960" fmla="*/ 119548 w 506956"/>
              <a:gd name="connsiteY3960" fmla="*/ 430514 h 506956"/>
              <a:gd name="connsiteX3961" fmla="*/ 113645 w 506956"/>
              <a:gd name="connsiteY3961" fmla="*/ 439708 h 506956"/>
              <a:gd name="connsiteX3962" fmla="*/ 119956 w 506956"/>
              <a:gd name="connsiteY3962" fmla="*/ 449555 h 506956"/>
              <a:gd name="connsiteX3963" fmla="*/ 115794 w 506956"/>
              <a:gd name="connsiteY3963" fmla="*/ 449555 h 506956"/>
              <a:gd name="connsiteX3964" fmla="*/ 111578 w 506956"/>
              <a:gd name="connsiteY3964" fmla="*/ 442863 h 506956"/>
              <a:gd name="connsiteX3965" fmla="*/ 137378 w 506956"/>
              <a:gd name="connsiteY3965" fmla="*/ 442863 h 506956"/>
              <a:gd name="connsiteX3966" fmla="*/ 133162 w 506956"/>
              <a:gd name="connsiteY3966" fmla="*/ 449555 h 506956"/>
              <a:gd name="connsiteX3967" fmla="*/ 129000 w 506956"/>
              <a:gd name="connsiteY3967" fmla="*/ 449555 h 506956"/>
              <a:gd name="connsiteX3968" fmla="*/ 135311 w 506956"/>
              <a:gd name="connsiteY3968" fmla="*/ 439708 h 506956"/>
              <a:gd name="connsiteX3969" fmla="*/ 129408 w 506956"/>
              <a:gd name="connsiteY3969" fmla="*/ 430514 h 506956"/>
              <a:gd name="connsiteX3970" fmla="*/ 133570 w 506956"/>
              <a:gd name="connsiteY3970" fmla="*/ 430514 h 506956"/>
              <a:gd name="connsiteX3971" fmla="*/ 137378 w 506956"/>
              <a:gd name="connsiteY3971" fmla="*/ 436499 h 506956"/>
              <a:gd name="connsiteX3972" fmla="*/ 141186 w 506956"/>
              <a:gd name="connsiteY3972" fmla="*/ 430514 h 506956"/>
              <a:gd name="connsiteX3973" fmla="*/ 145348 w 506956"/>
              <a:gd name="connsiteY3973" fmla="*/ 430514 h 506956"/>
              <a:gd name="connsiteX3974" fmla="*/ 139445 w 506956"/>
              <a:gd name="connsiteY3974" fmla="*/ 439708 h 506956"/>
              <a:gd name="connsiteX3975" fmla="*/ 145756 w 506956"/>
              <a:gd name="connsiteY3975" fmla="*/ 449555 h 506956"/>
              <a:gd name="connsiteX3976" fmla="*/ 141594 w 506956"/>
              <a:gd name="connsiteY3976" fmla="*/ 449555 h 506956"/>
              <a:gd name="connsiteX3977" fmla="*/ 137378 w 506956"/>
              <a:gd name="connsiteY3977" fmla="*/ 442863 h 506956"/>
              <a:gd name="connsiteX3978" fmla="*/ 163178 w 506956"/>
              <a:gd name="connsiteY3978" fmla="*/ 442863 h 506956"/>
              <a:gd name="connsiteX3979" fmla="*/ 158962 w 506956"/>
              <a:gd name="connsiteY3979" fmla="*/ 449555 h 506956"/>
              <a:gd name="connsiteX3980" fmla="*/ 154800 w 506956"/>
              <a:gd name="connsiteY3980" fmla="*/ 449555 h 506956"/>
              <a:gd name="connsiteX3981" fmla="*/ 161111 w 506956"/>
              <a:gd name="connsiteY3981" fmla="*/ 439708 h 506956"/>
              <a:gd name="connsiteX3982" fmla="*/ 155208 w 506956"/>
              <a:gd name="connsiteY3982" fmla="*/ 430514 h 506956"/>
              <a:gd name="connsiteX3983" fmla="*/ 159370 w 506956"/>
              <a:gd name="connsiteY3983" fmla="*/ 430514 h 506956"/>
              <a:gd name="connsiteX3984" fmla="*/ 163178 w 506956"/>
              <a:gd name="connsiteY3984" fmla="*/ 436499 h 506956"/>
              <a:gd name="connsiteX3985" fmla="*/ 166986 w 506956"/>
              <a:gd name="connsiteY3985" fmla="*/ 430514 h 506956"/>
              <a:gd name="connsiteX3986" fmla="*/ 171148 w 506956"/>
              <a:gd name="connsiteY3986" fmla="*/ 430514 h 506956"/>
              <a:gd name="connsiteX3987" fmla="*/ 165245 w 506956"/>
              <a:gd name="connsiteY3987" fmla="*/ 439708 h 506956"/>
              <a:gd name="connsiteX3988" fmla="*/ 171556 w 506956"/>
              <a:gd name="connsiteY3988" fmla="*/ 449555 h 506956"/>
              <a:gd name="connsiteX3989" fmla="*/ 167394 w 506956"/>
              <a:gd name="connsiteY3989" fmla="*/ 449555 h 506956"/>
              <a:gd name="connsiteX3990" fmla="*/ 163178 w 506956"/>
              <a:gd name="connsiteY3990" fmla="*/ 442863 h 506956"/>
              <a:gd name="connsiteX3991" fmla="*/ 188978 w 506956"/>
              <a:gd name="connsiteY3991" fmla="*/ 442863 h 506956"/>
              <a:gd name="connsiteX3992" fmla="*/ 184762 w 506956"/>
              <a:gd name="connsiteY3992" fmla="*/ 449555 h 506956"/>
              <a:gd name="connsiteX3993" fmla="*/ 180601 w 506956"/>
              <a:gd name="connsiteY3993" fmla="*/ 449555 h 506956"/>
              <a:gd name="connsiteX3994" fmla="*/ 186911 w 506956"/>
              <a:gd name="connsiteY3994" fmla="*/ 439708 h 506956"/>
              <a:gd name="connsiteX3995" fmla="*/ 181009 w 506956"/>
              <a:gd name="connsiteY3995" fmla="*/ 430514 h 506956"/>
              <a:gd name="connsiteX3996" fmla="*/ 185170 w 506956"/>
              <a:gd name="connsiteY3996" fmla="*/ 430514 h 506956"/>
              <a:gd name="connsiteX3997" fmla="*/ 188978 w 506956"/>
              <a:gd name="connsiteY3997" fmla="*/ 436499 h 506956"/>
              <a:gd name="connsiteX3998" fmla="*/ 192786 w 506956"/>
              <a:gd name="connsiteY3998" fmla="*/ 430514 h 506956"/>
              <a:gd name="connsiteX3999" fmla="*/ 196948 w 506956"/>
              <a:gd name="connsiteY3999" fmla="*/ 430514 h 506956"/>
              <a:gd name="connsiteX4000" fmla="*/ 191045 w 506956"/>
              <a:gd name="connsiteY4000" fmla="*/ 439708 h 506956"/>
              <a:gd name="connsiteX4001" fmla="*/ 197356 w 506956"/>
              <a:gd name="connsiteY4001" fmla="*/ 449555 h 506956"/>
              <a:gd name="connsiteX4002" fmla="*/ 193194 w 506956"/>
              <a:gd name="connsiteY4002" fmla="*/ 449555 h 506956"/>
              <a:gd name="connsiteX4003" fmla="*/ 188978 w 506956"/>
              <a:gd name="connsiteY4003" fmla="*/ 442863 h 506956"/>
              <a:gd name="connsiteX4004" fmla="*/ 214778 w 506956"/>
              <a:gd name="connsiteY4004" fmla="*/ 442863 h 506956"/>
              <a:gd name="connsiteX4005" fmla="*/ 210562 w 506956"/>
              <a:gd name="connsiteY4005" fmla="*/ 449555 h 506956"/>
              <a:gd name="connsiteX4006" fmla="*/ 206401 w 506956"/>
              <a:gd name="connsiteY4006" fmla="*/ 449555 h 506956"/>
              <a:gd name="connsiteX4007" fmla="*/ 212711 w 506956"/>
              <a:gd name="connsiteY4007" fmla="*/ 439708 h 506956"/>
              <a:gd name="connsiteX4008" fmla="*/ 206809 w 506956"/>
              <a:gd name="connsiteY4008" fmla="*/ 430514 h 506956"/>
              <a:gd name="connsiteX4009" fmla="*/ 210970 w 506956"/>
              <a:gd name="connsiteY4009" fmla="*/ 430514 h 506956"/>
              <a:gd name="connsiteX4010" fmla="*/ 214778 w 506956"/>
              <a:gd name="connsiteY4010" fmla="*/ 436499 h 506956"/>
              <a:gd name="connsiteX4011" fmla="*/ 218586 w 506956"/>
              <a:gd name="connsiteY4011" fmla="*/ 430514 h 506956"/>
              <a:gd name="connsiteX4012" fmla="*/ 222748 w 506956"/>
              <a:gd name="connsiteY4012" fmla="*/ 430514 h 506956"/>
              <a:gd name="connsiteX4013" fmla="*/ 216846 w 506956"/>
              <a:gd name="connsiteY4013" fmla="*/ 439708 h 506956"/>
              <a:gd name="connsiteX4014" fmla="*/ 223156 w 506956"/>
              <a:gd name="connsiteY4014" fmla="*/ 449555 h 506956"/>
              <a:gd name="connsiteX4015" fmla="*/ 218994 w 506956"/>
              <a:gd name="connsiteY4015" fmla="*/ 449555 h 506956"/>
              <a:gd name="connsiteX4016" fmla="*/ 214778 w 506956"/>
              <a:gd name="connsiteY4016" fmla="*/ 442863 h 506956"/>
              <a:gd name="connsiteX4017" fmla="*/ 240578 w 506956"/>
              <a:gd name="connsiteY4017" fmla="*/ 442863 h 506956"/>
              <a:gd name="connsiteX4018" fmla="*/ 236362 w 506956"/>
              <a:gd name="connsiteY4018" fmla="*/ 449555 h 506956"/>
              <a:gd name="connsiteX4019" fmla="*/ 232201 w 506956"/>
              <a:gd name="connsiteY4019" fmla="*/ 449555 h 506956"/>
              <a:gd name="connsiteX4020" fmla="*/ 238511 w 506956"/>
              <a:gd name="connsiteY4020" fmla="*/ 439708 h 506956"/>
              <a:gd name="connsiteX4021" fmla="*/ 232609 w 506956"/>
              <a:gd name="connsiteY4021" fmla="*/ 430514 h 506956"/>
              <a:gd name="connsiteX4022" fmla="*/ 236770 w 506956"/>
              <a:gd name="connsiteY4022" fmla="*/ 430514 h 506956"/>
              <a:gd name="connsiteX4023" fmla="*/ 240578 w 506956"/>
              <a:gd name="connsiteY4023" fmla="*/ 436499 h 506956"/>
              <a:gd name="connsiteX4024" fmla="*/ 244386 w 506956"/>
              <a:gd name="connsiteY4024" fmla="*/ 430514 h 506956"/>
              <a:gd name="connsiteX4025" fmla="*/ 248548 w 506956"/>
              <a:gd name="connsiteY4025" fmla="*/ 430514 h 506956"/>
              <a:gd name="connsiteX4026" fmla="*/ 242646 w 506956"/>
              <a:gd name="connsiteY4026" fmla="*/ 439708 h 506956"/>
              <a:gd name="connsiteX4027" fmla="*/ 248956 w 506956"/>
              <a:gd name="connsiteY4027" fmla="*/ 449555 h 506956"/>
              <a:gd name="connsiteX4028" fmla="*/ 244794 w 506956"/>
              <a:gd name="connsiteY4028" fmla="*/ 449555 h 506956"/>
              <a:gd name="connsiteX4029" fmla="*/ 240578 w 506956"/>
              <a:gd name="connsiteY4029" fmla="*/ 442863 h 506956"/>
              <a:gd name="connsiteX4030" fmla="*/ 266378 w 506956"/>
              <a:gd name="connsiteY4030" fmla="*/ 442863 h 506956"/>
              <a:gd name="connsiteX4031" fmla="*/ 262162 w 506956"/>
              <a:gd name="connsiteY4031" fmla="*/ 449555 h 506956"/>
              <a:gd name="connsiteX4032" fmla="*/ 258001 w 506956"/>
              <a:gd name="connsiteY4032" fmla="*/ 449555 h 506956"/>
              <a:gd name="connsiteX4033" fmla="*/ 264311 w 506956"/>
              <a:gd name="connsiteY4033" fmla="*/ 439708 h 506956"/>
              <a:gd name="connsiteX4034" fmla="*/ 258409 w 506956"/>
              <a:gd name="connsiteY4034" fmla="*/ 430514 h 506956"/>
              <a:gd name="connsiteX4035" fmla="*/ 262570 w 506956"/>
              <a:gd name="connsiteY4035" fmla="*/ 430514 h 506956"/>
              <a:gd name="connsiteX4036" fmla="*/ 266378 w 506956"/>
              <a:gd name="connsiteY4036" fmla="*/ 436499 h 506956"/>
              <a:gd name="connsiteX4037" fmla="*/ 270187 w 506956"/>
              <a:gd name="connsiteY4037" fmla="*/ 430514 h 506956"/>
              <a:gd name="connsiteX4038" fmla="*/ 274348 w 506956"/>
              <a:gd name="connsiteY4038" fmla="*/ 430514 h 506956"/>
              <a:gd name="connsiteX4039" fmla="*/ 268446 w 506956"/>
              <a:gd name="connsiteY4039" fmla="*/ 439708 h 506956"/>
              <a:gd name="connsiteX4040" fmla="*/ 274756 w 506956"/>
              <a:gd name="connsiteY4040" fmla="*/ 449555 h 506956"/>
              <a:gd name="connsiteX4041" fmla="*/ 270595 w 506956"/>
              <a:gd name="connsiteY4041" fmla="*/ 449555 h 506956"/>
              <a:gd name="connsiteX4042" fmla="*/ 266378 w 506956"/>
              <a:gd name="connsiteY4042" fmla="*/ 442863 h 506956"/>
              <a:gd name="connsiteX4043" fmla="*/ 292179 w 506956"/>
              <a:gd name="connsiteY4043" fmla="*/ 442863 h 506956"/>
              <a:gd name="connsiteX4044" fmla="*/ 287962 w 506956"/>
              <a:gd name="connsiteY4044" fmla="*/ 449555 h 506956"/>
              <a:gd name="connsiteX4045" fmla="*/ 283801 w 506956"/>
              <a:gd name="connsiteY4045" fmla="*/ 449555 h 506956"/>
              <a:gd name="connsiteX4046" fmla="*/ 290111 w 506956"/>
              <a:gd name="connsiteY4046" fmla="*/ 439708 h 506956"/>
              <a:gd name="connsiteX4047" fmla="*/ 284209 w 506956"/>
              <a:gd name="connsiteY4047" fmla="*/ 430514 h 506956"/>
              <a:gd name="connsiteX4048" fmla="*/ 288370 w 506956"/>
              <a:gd name="connsiteY4048" fmla="*/ 430514 h 506956"/>
              <a:gd name="connsiteX4049" fmla="*/ 292179 w 506956"/>
              <a:gd name="connsiteY4049" fmla="*/ 436499 h 506956"/>
              <a:gd name="connsiteX4050" fmla="*/ 295987 w 506956"/>
              <a:gd name="connsiteY4050" fmla="*/ 430514 h 506956"/>
              <a:gd name="connsiteX4051" fmla="*/ 300148 w 506956"/>
              <a:gd name="connsiteY4051" fmla="*/ 430514 h 506956"/>
              <a:gd name="connsiteX4052" fmla="*/ 294246 w 506956"/>
              <a:gd name="connsiteY4052" fmla="*/ 439708 h 506956"/>
              <a:gd name="connsiteX4053" fmla="*/ 300556 w 506956"/>
              <a:gd name="connsiteY4053" fmla="*/ 449555 h 506956"/>
              <a:gd name="connsiteX4054" fmla="*/ 296395 w 506956"/>
              <a:gd name="connsiteY4054" fmla="*/ 449555 h 506956"/>
              <a:gd name="connsiteX4055" fmla="*/ 292179 w 506956"/>
              <a:gd name="connsiteY4055" fmla="*/ 442863 h 506956"/>
              <a:gd name="connsiteX4056" fmla="*/ 317979 w 506956"/>
              <a:gd name="connsiteY4056" fmla="*/ 442863 h 506956"/>
              <a:gd name="connsiteX4057" fmla="*/ 313762 w 506956"/>
              <a:gd name="connsiteY4057" fmla="*/ 449555 h 506956"/>
              <a:gd name="connsiteX4058" fmla="*/ 309601 w 506956"/>
              <a:gd name="connsiteY4058" fmla="*/ 449555 h 506956"/>
              <a:gd name="connsiteX4059" fmla="*/ 315911 w 506956"/>
              <a:gd name="connsiteY4059" fmla="*/ 439708 h 506956"/>
              <a:gd name="connsiteX4060" fmla="*/ 310009 w 506956"/>
              <a:gd name="connsiteY4060" fmla="*/ 430514 h 506956"/>
              <a:gd name="connsiteX4061" fmla="*/ 314170 w 506956"/>
              <a:gd name="connsiteY4061" fmla="*/ 430514 h 506956"/>
              <a:gd name="connsiteX4062" fmla="*/ 317979 w 506956"/>
              <a:gd name="connsiteY4062" fmla="*/ 436499 h 506956"/>
              <a:gd name="connsiteX4063" fmla="*/ 321787 w 506956"/>
              <a:gd name="connsiteY4063" fmla="*/ 430514 h 506956"/>
              <a:gd name="connsiteX4064" fmla="*/ 325948 w 506956"/>
              <a:gd name="connsiteY4064" fmla="*/ 430514 h 506956"/>
              <a:gd name="connsiteX4065" fmla="*/ 320046 w 506956"/>
              <a:gd name="connsiteY4065" fmla="*/ 439708 h 506956"/>
              <a:gd name="connsiteX4066" fmla="*/ 326356 w 506956"/>
              <a:gd name="connsiteY4066" fmla="*/ 449555 h 506956"/>
              <a:gd name="connsiteX4067" fmla="*/ 322195 w 506956"/>
              <a:gd name="connsiteY4067" fmla="*/ 449555 h 506956"/>
              <a:gd name="connsiteX4068" fmla="*/ 317979 w 506956"/>
              <a:gd name="connsiteY4068" fmla="*/ 442863 h 506956"/>
              <a:gd name="connsiteX4069" fmla="*/ 343779 w 506956"/>
              <a:gd name="connsiteY4069" fmla="*/ 442863 h 506956"/>
              <a:gd name="connsiteX4070" fmla="*/ 339563 w 506956"/>
              <a:gd name="connsiteY4070" fmla="*/ 449555 h 506956"/>
              <a:gd name="connsiteX4071" fmla="*/ 335401 w 506956"/>
              <a:gd name="connsiteY4071" fmla="*/ 449555 h 506956"/>
              <a:gd name="connsiteX4072" fmla="*/ 341711 w 506956"/>
              <a:gd name="connsiteY4072" fmla="*/ 439708 h 506956"/>
              <a:gd name="connsiteX4073" fmla="*/ 335809 w 506956"/>
              <a:gd name="connsiteY4073" fmla="*/ 430514 h 506956"/>
              <a:gd name="connsiteX4074" fmla="*/ 339971 w 506956"/>
              <a:gd name="connsiteY4074" fmla="*/ 430514 h 506956"/>
              <a:gd name="connsiteX4075" fmla="*/ 343779 w 506956"/>
              <a:gd name="connsiteY4075" fmla="*/ 436499 h 506956"/>
              <a:gd name="connsiteX4076" fmla="*/ 347587 w 506956"/>
              <a:gd name="connsiteY4076" fmla="*/ 430514 h 506956"/>
              <a:gd name="connsiteX4077" fmla="*/ 351748 w 506956"/>
              <a:gd name="connsiteY4077" fmla="*/ 430514 h 506956"/>
              <a:gd name="connsiteX4078" fmla="*/ 345846 w 506956"/>
              <a:gd name="connsiteY4078" fmla="*/ 439708 h 506956"/>
              <a:gd name="connsiteX4079" fmla="*/ 352156 w 506956"/>
              <a:gd name="connsiteY4079" fmla="*/ 449555 h 506956"/>
              <a:gd name="connsiteX4080" fmla="*/ 347995 w 506956"/>
              <a:gd name="connsiteY4080" fmla="*/ 449555 h 506956"/>
              <a:gd name="connsiteX4081" fmla="*/ 343779 w 506956"/>
              <a:gd name="connsiteY4081" fmla="*/ 442863 h 506956"/>
              <a:gd name="connsiteX4082" fmla="*/ 369579 w 506956"/>
              <a:gd name="connsiteY4082" fmla="*/ 442863 h 506956"/>
              <a:gd name="connsiteX4083" fmla="*/ 365363 w 506956"/>
              <a:gd name="connsiteY4083" fmla="*/ 449555 h 506956"/>
              <a:gd name="connsiteX4084" fmla="*/ 361201 w 506956"/>
              <a:gd name="connsiteY4084" fmla="*/ 449555 h 506956"/>
              <a:gd name="connsiteX4085" fmla="*/ 367511 w 506956"/>
              <a:gd name="connsiteY4085" fmla="*/ 439708 h 506956"/>
              <a:gd name="connsiteX4086" fmla="*/ 361609 w 506956"/>
              <a:gd name="connsiteY4086" fmla="*/ 430514 h 506956"/>
              <a:gd name="connsiteX4087" fmla="*/ 365771 w 506956"/>
              <a:gd name="connsiteY4087" fmla="*/ 430514 h 506956"/>
              <a:gd name="connsiteX4088" fmla="*/ 369579 w 506956"/>
              <a:gd name="connsiteY4088" fmla="*/ 436499 h 506956"/>
              <a:gd name="connsiteX4089" fmla="*/ 373387 w 506956"/>
              <a:gd name="connsiteY4089" fmla="*/ 430514 h 506956"/>
              <a:gd name="connsiteX4090" fmla="*/ 377548 w 506956"/>
              <a:gd name="connsiteY4090" fmla="*/ 430514 h 506956"/>
              <a:gd name="connsiteX4091" fmla="*/ 371646 w 506956"/>
              <a:gd name="connsiteY4091" fmla="*/ 439708 h 506956"/>
              <a:gd name="connsiteX4092" fmla="*/ 377956 w 506956"/>
              <a:gd name="connsiteY4092" fmla="*/ 449555 h 506956"/>
              <a:gd name="connsiteX4093" fmla="*/ 373795 w 506956"/>
              <a:gd name="connsiteY4093" fmla="*/ 449555 h 506956"/>
              <a:gd name="connsiteX4094" fmla="*/ 369579 w 506956"/>
              <a:gd name="connsiteY4094" fmla="*/ 442863 h 506956"/>
              <a:gd name="connsiteX4095" fmla="*/ 395379 w 506956"/>
              <a:gd name="connsiteY4095" fmla="*/ 442863 h 506956"/>
              <a:gd name="connsiteX4096" fmla="*/ 391163 w 506956"/>
              <a:gd name="connsiteY4096" fmla="*/ 449555 h 506956"/>
              <a:gd name="connsiteX4097" fmla="*/ 387001 w 506956"/>
              <a:gd name="connsiteY4097" fmla="*/ 449555 h 506956"/>
              <a:gd name="connsiteX4098" fmla="*/ 393312 w 506956"/>
              <a:gd name="connsiteY4098" fmla="*/ 439708 h 506956"/>
              <a:gd name="connsiteX4099" fmla="*/ 387409 w 506956"/>
              <a:gd name="connsiteY4099" fmla="*/ 430514 h 506956"/>
              <a:gd name="connsiteX4100" fmla="*/ 391571 w 506956"/>
              <a:gd name="connsiteY4100" fmla="*/ 430514 h 506956"/>
              <a:gd name="connsiteX4101" fmla="*/ 395379 w 506956"/>
              <a:gd name="connsiteY4101" fmla="*/ 436499 h 506956"/>
              <a:gd name="connsiteX4102" fmla="*/ 399187 w 506956"/>
              <a:gd name="connsiteY4102" fmla="*/ 430514 h 506956"/>
              <a:gd name="connsiteX4103" fmla="*/ 403348 w 506956"/>
              <a:gd name="connsiteY4103" fmla="*/ 430514 h 506956"/>
              <a:gd name="connsiteX4104" fmla="*/ 397446 w 506956"/>
              <a:gd name="connsiteY4104" fmla="*/ 439708 h 506956"/>
              <a:gd name="connsiteX4105" fmla="*/ 403756 w 506956"/>
              <a:gd name="connsiteY4105" fmla="*/ 449555 h 506956"/>
              <a:gd name="connsiteX4106" fmla="*/ 399595 w 506956"/>
              <a:gd name="connsiteY4106" fmla="*/ 449555 h 506956"/>
              <a:gd name="connsiteX4107" fmla="*/ 395379 w 506956"/>
              <a:gd name="connsiteY4107" fmla="*/ 442863 h 506956"/>
              <a:gd name="connsiteX4108" fmla="*/ 421179 w 506956"/>
              <a:gd name="connsiteY4108" fmla="*/ 442863 h 506956"/>
              <a:gd name="connsiteX4109" fmla="*/ 416963 w 506956"/>
              <a:gd name="connsiteY4109" fmla="*/ 449555 h 506956"/>
              <a:gd name="connsiteX4110" fmla="*/ 412801 w 506956"/>
              <a:gd name="connsiteY4110" fmla="*/ 449555 h 506956"/>
              <a:gd name="connsiteX4111" fmla="*/ 419112 w 506956"/>
              <a:gd name="connsiteY4111" fmla="*/ 439708 h 506956"/>
              <a:gd name="connsiteX4112" fmla="*/ 413209 w 506956"/>
              <a:gd name="connsiteY4112" fmla="*/ 430514 h 506956"/>
              <a:gd name="connsiteX4113" fmla="*/ 417371 w 506956"/>
              <a:gd name="connsiteY4113" fmla="*/ 430514 h 506956"/>
              <a:gd name="connsiteX4114" fmla="*/ 421179 w 506956"/>
              <a:gd name="connsiteY4114" fmla="*/ 436499 h 506956"/>
              <a:gd name="connsiteX4115" fmla="*/ 424987 w 506956"/>
              <a:gd name="connsiteY4115" fmla="*/ 430514 h 506956"/>
              <a:gd name="connsiteX4116" fmla="*/ 429149 w 506956"/>
              <a:gd name="connsiteY4116" fmla="*/ 430514 h 506956"/>
              <a:gd name="connsiteX4117" fmla="*/ 423246 w 506956"/>
              <a:gd name="connsiteY4117" fmla="*/ 439708 h 506956"/>
              <a:gd name="connsiteX4118" fmla="*/ 429557 w 506956"/>
              <a:gd name="connsiteY4118" fmla="*/ 449555 h 506956"/>
              <a:gd name="connsiteX4119" fmla="*/ 425395 w 506956"/>
              <a:gd name="connsiteY4119" fmla="*/ 449555 h 506956"/>
              <a:gd name="connsiteX4120" fmla="*/ 421179 w 506956"/>
              <a:gd name="connsiteY4120" fmla="*/ 442863 h 506956"/>
              <a:gd name="connsiteX4121" fmla="*/ 446979 w 506956"/>
              <a:gd name="connsiteY4121" fmla="*/ 442863 h 506956"/>
              <a:gd name="connsiteX4122" fmla="*/ 442763 w 506956"/>
              <a:gd name="connsiteY4122" fmla="*/ 449555 h 506956"/>
              <a:gd name="connsiteX4123" fmla="*/ 438601 w 506956"/>
              <a:gd name="connsiteY4123" fmla="*/ 449555 h 506956"/>
              <a:gd name="connsiteX4124" fmla="*/ 444912 w 506956"/>
              <a:gd name="connsiteY4124" fmla="*/ 439708 h 506956"/>
              <a:gd name="connsiteX4125" fmla="*/ 439009 w 506956"/>
              <a:gd name="connsiteY4125" fmla="*/ 430514 h 506956"/>
              <a:gd name="connsiteX4126" fmla="*/ 443171 w 506956"/>
              <a:gd name="connsiteY4126" fmla="*/ 430514 h 506956"/>
              <a:gd name="connsiteX4127" fmla="*/ 446979 w 506956"/>
              <a:gd name="connsiteY4127" fmla="*/ 436499 h 506956"/>
              <a:gd name="connsiteX4128" fmla="*/ 450787 w 506956"/>
              <a:gd name="connsiteY4128" fmla="*/ 430514 h 506956"/>
              <a:gd name="connsiteX4129" fmla="*/ 454949 w 506956"/>
              <a:gd name="connsiteY4129" fmla="*/ 430514 h 506956"/>
              <a:gd name="connsiteX4130" fmla="*/ 449046 w 506956"/>
              <a:gd name="connsiteY4130" fmla="*/ 439708 h 506956"/>
              <a:gd name="connsiteX4131" fmla="*/ 455357 w 506956"/>
              <a:gd name="connsiteY4131" fmla="*/ 449555 h 506956"/>
              <a:gd name="connsiteX4132" fmla="*/ 451195 w 506956"/>
              <a:gd name="connsiteY4132" fmla="*/ 449555 h 506956"/>
              <a:gd name="connsiteX4133" fmla="*/ 446979 w 506956"/>
              <a:gd name="connsiteY4133" fmla="*/ 442863 h 506956"/>
              <a:gd name="connsiteX4134" fmla="*/ 472779 w 506956"/>
              <a:gd name="connsiteY4134" fmla="*/ 442863 h 506956"/>
              <a:gd name="connsiteX4135" fmla="*/ 468563 w 506956"/>
              <a:gd name="connsiteY4135" fmla="*/ 449555 h 506956"/>
              <a:gd name="connsiteX4136" fmla="*/ 464401 w 506956"/>
              <a:gd name="connsiteY4136" fmla="*/ 449555 h 506956"/>
              <a:gd name="connsiteX4137" fmla="*/ 470712 w 506956"/>
              <a:gd name="connsiteY4137" fmla="*/ 439708 h 506956"/>
              <a:gd name="connsiteX4138" fmla="*/ 464809 w 506956"/>
              <a:gd name="connsiteY4138" fmla="*/ 430514 h 506956"/>
              <a:gd name="connsiteX4139" fmla="*/ 468971 w 506956"/>
              <a:gd name="connsiteY4139" fmla="*/ 430514 h 506956"/>
              <a:gd name="connsiteX4140" fmla="*/ 472779 w 506956"/>
              <a:gd name="connsiteY4140" fmla="*/ 436499 h 506956"/>
              <a:gd name="connsiteX4141" fmla="*/ 476587 w 506956"/>
              <a:gd name="connsiteY4141" fmla="*/ 430514 h 506956"/>
              <a:gd name="connsiteX4142" fmla="*/ 480749 w 506956"/>
              <a:gd name="connsiteY4142" fmla="*/ 430514 h 506956"/>
              <a:gd name="connsiteX4143" fmla="*/ 474846 w 506956"/>
              <a:gd name="connsiteY4143" fmla="*/ 439708 h 506956"/>
              <a:gd name="connsiteX4144" fmla="*/ 481157 w 506956"/>
              <a:gd name="connsiteY4144" fmla="*/ 449555 h 506956"/>
              <a:gd name="connsiteX4145" fmla="*/ 476995 w 506956"/>
              <a:gd name="connsiteY4145" fmla="*/ 449555 h 506956"/>
              <a:gd name="connsiteX4146" fmla="*/ 472779 w 506956"/>
              <a:gd name="connsiteY4146" fmla="*/ 442863 h 506956"/>
              <a:gd name="connsiteX4147" fmla="*/ 498579 w 506956"/>
              <a:gd name="connsiteY4147" fmla="*/ 442863 h 506956"/>
              <a:gd name="connsiteX4148" fmla="*/ 494363 w 506956"/>
              <a:gd name="connsiteY4148" fmla="*/ 449555 h 506956"/>
              <a:gd name="connsiteX4149" fmla="*/ 490201 w 506956"/>
              <a:gd name="connsiteY4149" fmla="*/ 449555 h 506956"/>
              <a:gd name="connsiteX4150" fmla="*/ 496512 w 506956"/>
              <a:gd name="connsiteY4150" fmla="*/ 439708 h 506956"/>
              <a:gd name="connsiteX4151" fmla="*/ 490609 w 506956"/>
              <a:gd name="connsiteY4151" fmla="*/ 430514 h 506956"/>
              <a:gd name="connsiteX4152" fmla="*/ 494771 w 506956"/>
              <a:gd name="connsiteY4152" fmla="*/ 430514 h 506956"/>
              <a:gd name="connsiteX4153" fmla="*/ 498579 w 506956"/>
              <a:gd name="connsiteY4153" fmla="*/ 436499 h 506956"/>
              <a:gd name="connsiteX4154" fmla="*/ 502387 w 506956"/>
              <a:gd name="connsiteY4154" fmla="*/ 430514 h 506956"/>
              <a:gd name="connsiteX4155" fmla="*/ 506549 w 506956"/>
              <a:gd name="connsiteY4155" fmla="*/ 430514 h 506956"/>
              <a:gd name="connsiteX4156" fmla="*/ 500646 w 506956"/>
              <a:gd name="connsiteY4156" fmla="*/ 439708 h 506956"/>
              <a:gd name="connsiteX4157" fmla="*/ 506957 w 506956"/>
              <a:gd name="connsiteY4157" fmla="*/ 449555 h 506956"/>
              <a:gd name="connsiteX4158" fmla="*/ 502795 w 506956"/>
              <a:gd name="connsiteY4158" fmla="*/ 449555 h 506956"/>
              <a:gd name="connsiteX4159" fmla="*/ 498579 w 506956"/>
              <a:gd name="connsiteY4159" fmla="*/ 442863 h 506956"/>
              <a:gd name="connsiteX4160" fmla="*/ 8378 w 506956"/>
              <a:gd name="connsiteY4160" fmla="*/ 471565 h 506956"/>
              <a:gd name="connsiteX4161" fmla="*/ 4162 w 506956"/>
              <a:gd name="connsiteY4161" fmla="*/ 478256 h 506956"/>
              <a:gd name="connsiteX4162" fmla="*/ 0 w 506956"/>
              <a:gd name="connsiteY4162" fmla="*/ 478256 h 506956"/>
              <a:gd name="connsiteX4163" fmla="*/ 6310 w 506956"/>
              <a:gd name="connsiteY4163" fmla="*/ 468409 h 506956"/>
              <a:gd name="connsiteX4164" fmla="*/ 408 w 506956"/>
              <a:gd name="connsiteY4164" fmla="*/ 459215 h 506956"/>
              <a:gd name="connsiteX4165" fmla="*/ 4570 w 506956"/>
              <a:gd name="connsiteY4165" fmla="*/ 459215 h 506956"/>
              <a:gd name="connsiteX4166" fmla="*/ 8378 w 506956"/>
              <a:gd name="connsiteY4166" fmla="*/ 465200 h 506956"/>
              <a:gd name="connsiteX4167" fmla="*/ 12186 w 506956"/>
              <a:gd name="connsiteY4167" fmla="*/ 459215 h 506956"/>
              <a:gd name="connsiteX4168" fmla="*/ 16347 w 506956"/>
              <a:gd name="connsiteY4168" fmla="*/ 459215 h 506956"/>
              <a:gd name="connsiteX4169" fmla="*/ 10445 w 506956"/>
              <a:gd name="connsiteY4169" fmla="*/ 468409 h 506956"/>
              <a:gd name="connsiteX4170" fmla="*/ 16755 w 506956"/>
              <a:gd name="connsiteY4170" fmla="*/ 478256 h 506956"/>
              <a:gd name="connsiteX4171" fmla="*/ 12594 w 506956"/>
              <a:gd name="connsiteY4171" fmla="*/ 478256 h 506956"/>
              <a:gd name="connsiteX4172" fmla="*/ 8378 w 506956"/>
              <a:gd name="connsiteY4172" fmla="*/ 471565 h 506956"/>
              <a:gd name="connsiteX4173" fmla="*/ 34178 w 506956"/>
              <a:gd name="connsiteY4173" fmla="*/ 471565 h 506956"/>
              <a:gd name="connsiteX4174" fmla="*/ 29962 w 506956"/>
              <a:gd name="connsiteY4174" fmla="*/ 478256 h 506956"/>
              <a:gd name="connsiteX4175" fmla="*/ 25800 w 506956"/>
              <a:gd name="connsiteY4175" fmla="*/ 478256 h 506956"/>
              <a:gd name="connsiteX4176" fmla="*/ 32110 w 506956"/>
              <a:gd name="connsiteY4176" fmla="*/ 468409 h 506956"/>
              <a:gd name="connsiteX4177" fmla="*/ 26208 w 506956"/>
              <a:gd name="connsiteY4177" fmla="*/ 459215 h 506956"/>
              <a:gd name="connsiteX4178" fmla="*/ 30370 w 506956"/>
              <a:gd name="connsiteY4178" fmla="*/ 459215 h 506956"/>
              <a:gd name="connsiteX4179" fmla="*/ 34178 w 506956"/>
              <a:gd name="connsiteY4179" fmla="*/ 465200 h 506956"/>
              <a:gd name="connsiteX4180" fmla="*/ 37986 w 506956"/>
              <a:gd name="connsiteY4180" fmla="*/ 459215 h 506956"/>
              <a:gd name="connsiteX4181" fmla="*/ 42147 w 506956"/>
              <a:gd name="connsiteY4181" fmla="*/ 459215 h 506956"/>
              <a:gd name="connsiteX4182" fmla="*/ 36245 w 506956"/>
              <a:gd name="connsiteY4182" fmla="*/ 468409 h 506956"/>
              <a:gd name="connsiteX4183" fmla="*/ 42555 w 506956"/>
              <a:gd name="connsiteY4183" fmla="*/ 478256 h 506956"/>
              <a:gd name="connsiteX4184" fmla="*/ 38394 w 506956"/>
              <a:gd name="connsiteY4184" fmla="*/ 478256 h 506956"/>
              <a:gd name="connsiteX4185" fmla="*/ 34178 w 506956"/>
              <a:gd name="connsiteY4185" fmla="*/ 471565 h 506956"/>
              <a:gd name="connsiteX4186" fmla="*/ 59978 w 506956"/>
              <a:gd name="connsiteY4186" fmla="*/ 471565 h 506956"/>
              <a:gd name="connsiteX4187" fmla="*/ 55762 w 506956"/>
              <a:gd name="connsiteY4187" fmla="*/ 478256 h 506956"/>
              <a:gd name="connsiteX4188" fmla="*/ 51600 w 506956"/>
              <a:gd name="connsiteY4188" fmla="*/ 478256 h 506956"/>
              <a:gd name="connsiteX4189" fmla="*/ 57911 w 506956"/>
              <a:gd name="connsiteY4189" fmla="*/ 468409 h 506956"/>
              <a:gd name="connsiteX4190" fmla="*/ 52008 w 506956"/>
              <a:gd name="connsiteY4190" fmla="*/ 459215 h 506956"/>
              <a:gd name="connsiteX4191" fmla="*/ 56170 w 506956"/>
              <a:gd name="connsiteY4191" fmla="*/ 459215 h 506956"/>
              <a:gd name="connsiteX4192" fmla="*/ 59978 w 506956"/>
              <a:gd name="connsiteY4192" fmla="*/ 465200 h 506956"/>
              <a:gd name="connsiteX4193" fmla="*/ 63786 w 506956"/>
              <a:gd name="connsiteY4193" fmla="*/ 459215 h 506956"/>
              <a:gd name="connsiteX4194" fmla="*/ 67948 w 506956"/>
              <a:gd name="connsiteY4194" fmla="*/ 459215 h 506956"/>
              <a:gd name="connsiteX4195" fmla="*/ 62045 w 506956"/>
              <a:gd name="connsiteY4195" fmla="*/ 468409 h 506956"/>
              <a:gd name="connsiteX4196" fmla="*/ 68356 w 506956"/>
              <a:gd name="connsiteY4196" fmla="*/ 478256 h 506956"/>
              <a:gd name="connsiteX4197" fmla="*/ 64194 w 506956"/>
              <a:gd name="connsiteY4197" fmla="*/ 478256 h 506956"/>
              <a:gd name="connsiteX4198" fmla="*/ 59978 w 506956"/>
              <a:gd name="connsiteY4198" fmla="*/ 471565 h 506956"/>
              <a:gd name="connsiteX4199" fmla="*/ 85778 w 506956"/>
              <a:gd name="connsiteY4199" fmla="*/ 471565 h 506956"/>
              <a:gd name="connsiteX4200" fmla="*/ 81562 w 506956"/>
              <a:gd name="connsiteY4200" fmla="*/ 478256 h 506956"/>
              <a:gd name="connsiteX4201" fmla="*/ 77400 w 506956"/>
              <a:gd name="connsiteY4201" fmla="*/ 478256 h 506956"/>
              <a:gd name="connsiteX4202" fmla="*/ 83711 w 506956"/>
              <a:gd name="connsiteY4202" fmla="*/ 468409 h 506956"/>
              <a:gd name="connsiteX4203" fmla="*/ 77808 w 506956"/>
              <a:gd name="connsiteY4203" fmla="*/ 459215 h 506956"/>
              <a:gd name="connsiteX4204" fmla="*/ 81970 w 506956"/>
              <a:gd name="connsiteY4204" fmla="*/ 459215 h 506956"/>
              <a:gd name="connsiteX4205" fmla="*/ 85778 w 506956"/>
              <a:gd name="connsiteY4205" fmla="*/ 465200 h 506956"/>
              <a:gd name="connsiteX4206" fmla="*/ 89586 w 506956"/>
              <a:gd name="connsiteY4206" fmla="*/ 459215 h 506956"/>
              <a:gd name="connsiteX4207" fmla="*/ 93748 w 506956"/>
              <a:gd name="connsiteY4207" fmla="*/ 459215 h 506956"/>
              <a:gd name="connsiteX4208" fmla="*/ 87845 w 506956"/>
              <a:gd name="connsiteY4208" fmla="*/ 468409 h 506956"/>
              <a:gd name="connsiteX4209" fmla="*/ 94156 w 506956"/>
              <a:gd name="connsiteY4209" fmla="*/ 478256 h 506956"/>
              <a:gd name="connsiteX4210" fmla="*/ 89994 w 506956"/>
              <a:gd name="connsiteY4210" fmla="*/ 478256 h 506956"/>
              <a:gd name="connsiteX4211" fmla="*/ 85778 w 506956"/>
              <a:gd name="connsiteY4211" fmla="*/ 471565 h 506956"/>
              <a:gd name="connsiteX4212" fmla="*/ 111578 w 506956"/>
              <a:gd name="connsiteY4212" fmla="*/ 471565 h 506956"/>
              <a:gd name="connsiteX4213" fmla="*/ 107362 w 506956"/>
              <a:gd name="connsiteY4213" fmla="*/ 478256 h 506956"/>
              <a:gd name="connsiteX4214" fmla="*/ 103200 w 506956"/>
              <a:gd name="connsiteY4214" fmla="*/ 478256 h 506956"/>
              <a:gd name="connsiteX4215" fmla="*/ 109511 w 506956"/>
              <a:gd name="connsiteY4215" fmla="*/ 468409 h 506956"/>
              <a:gd name="connsiteX4216" fmla="*/ 103608 w 506956"/>
              <a:gd name="connsiteY4216" fmla="*/ 459215 h 506956"/>
              <a:gd name="connsiteX4217" fmla="*/ 107770 w 506956"/>
              <a:gd name="connsiteY4217" fmla="*/ 459215 h 506956"/>
              <a:gd name="connsiteX4218" fmla="*/ 111578 w 506956"/>
              <a:gd name="connsiteY4218" fmla="*/ 465200 h 506956"/>
              <a:gd name="connsiteX4219" fmla="*/ 115386 w 506956"/>
              <a:gd name="connsiteY4219" fmla="*/ 459215 h 506956"/>
              <a:gd name="connsiteX4220" fmla="*/ 119548 w 506956"/>
              <a:gd name="connsiteY4220" fmla="*/ 459215 h 506956"/>
              <a:gd name="connsiteX4221" fmla="*/ 113645 w 506956"/>
              <a:gd name="connsiteY4221" fmla="*/ 468409 h 506956"/>
              <a:gd name="connsiteX4222" fmla="*/ 119956 w 506956"/>
              <a:gd name="connsiteY4222" fmla="*/ 478256 h 506956"/>
              <a:gd name="connsiteX4223" fmla="*/ 115794 w 506956"/>
              <a:gd name="connsiteY4223" fmla="*/ 478256 h 506956"/>
              <a:gd name="connsiteX4224" fmla="*/ 111578 w 506956"/>
              <a:gd name="connsiteY4224" fmla="*/ 471565 h 506956"/>
              <a:gd name="connsiteX4225" fmla="*/ 137378 w 506956"/>
              <a:gd name="connsiteY4225" fmla="*/ 471565 h 506956"/>
              <a:gd name="connsiteX4226" fmla="*/ 133162 w 506956"/>
              <a:gd name="connsiteY4226" fmla="*/ 478256 h 506956"/>
              <a:gd name="connsiteX4227" fmla="*/ 129000 w 506956"/>
              <a:gd name="connsiteY4227" fmla="*/ 478256 h 506956"/>
              <a:gd name="connsiteX4228" fmla="*/ 135311 w 506956"/>
              <a:gd name="connsiteY4228" fmla="*/ 468409 h 506956"/>
              <a:gd name="connsiteX4229" fmla="*/ 129408 w 506956"/>
              <a:gd name="connsiteY4229" fmla="*/ 459215 h 506956"/>
              <a:gd name="connsiteX4230" fmla="*/ 133570 w 506956"/>
              <a:gd name="connsiteY4230" fmla="*/ 459215 h 506956"/>
              <a:gd name="connsiteX4231" fmla="*/ 137378 w 506956"/>
              <a:gd name="connsiteY4231" fmla="*/ 465200 h 506956"/>
              <a:gd name="connsiteX4232" fmla="*/ 141186 w 506956"/>
              <a:gd name="connsiteY4232" fmla="*/ 459215 h 506956"/>
              <a:gd name="connsiteX4233" fmla="*/ 145348 w 506956"/>
              <a:gd name="connsiteY4233" fmla="*/ 459215 h 506956"/>
              <a:gd name="connsiteX4234" fmla="*/ 139445 w 506956"/>
              <a:gd name="connsiteY4234" fmla="*/ 468409 h 506956"/>
              <a:gd name="connsiteX4235" fmla="*/ 145756 w 506956"/>
              <a:gd name="connsiteY4235" fmla="*/ 478256 h 506956"/>
              <a:gd name="connsiteX4236" fmla="*/ 141594 w 506956"/>
              <a:gd name="connsiteY4236" fmla="*/ 478256 h 506956"/>
              <a:gd name="connsiteX4237" fmla="*/ 137378 w 506956"/>
              <a:gd name="connsiteY4237" fmla="*/ 471565 h 506956"/>
              <a:gd name="connsiteX4238" fmla="*/ 163178 w 506956"/>
              <a:gd name="connsiteY4238" fmla="*/ 471565 h 506956"/>
              <a:gd name="connsiteX4239" fmla="*/ 158962 w 506956"/>
              <a:gd name="connsiteY4239" fmla="*/ 478256 h 506956"/>
              <a:gd name="connsiteX4240" fmla="*/ 154800 w 506956"/>
              <a:gd name="connsiteY4240" fmla="*/ 478256 h 506956"/>
              <a:gd name="connsiteX4241" fmla="*/ 161111 w 506956"/>
              <a:gd name="connsiteY4241" fmla="*/ 468409 h 506956"/>
              <a:gd name="connsiteX4242" fmla="*/ 155208 w 506956"/>
              <a:gd name="connsiteY4242" fmla="*/ 459215 h 506956"/>
              <a:gd name="connsiteX4243" fmla="*/ 159370 w 506956"/>
              <a:gd name="connsiteY4243" fmla="*/ 459215 h 506956"/>
              <a:gd name="connsiteX4244" fmla="*/ 163178 w 506956"/>
              <a:gd name="connsiteY4244" fmla="*/ 465200 h 506956"/>
              <a:gd name="connsiteX4245" fmla="*/ 166986 w 506956"/>
              <a:gd name="connsiteY4245" fmla="*/ 459215 h 506956"/>
              <a:gd name="connsiteX4246" fmla="*/ 171148 w 506956"/>
              <a:gd name="connsiteY4246" fmla="*/ 459215 h 506956"/>
              <a:gd name="connsiteX4247" fmla="*/ 165245 w 506956"/>
              <a:gd name="connsiteY4247" fmla="*/ 468409 h 506956"/>
              <a:gd name="connsiteX4248" fmla="*/ 171556 w 506956"/>
              <a:gd name="connsiteY4248" fmla="*/ 478256 h 506956"/>
              <a:gd name="connsiteX4249" fmla="*/ 167394 w 506956"/>
              <a:gd name="connsiteY4249" fmla="*/ 478256 h 506956"/>
              <a:gd name="connsiteX4250" fmla="*/ 163178 w 506956"/>
              <a:gd name="connsiteY4250" fmla="*/ 471565 h 506956"/>
              <a:gd name="connsiteX4251" fmla="*/ 188978 w 506956"/>
              <a:gd name="connsiteY4251" fmla="*/ 471565 h 506956"/>
              <a:gd name="connsiteX4252" fmla="*/ 184762 w 506956"/>
              <a:gd name="connsiteY4252" fmla="*/ 478256 h 506956"/>
              <a:gd name="connsiteX4253" fmla="*/ 180601 w 506956"/>
              <a:gd name="connsiteY4253" fmla="*/ 478256 h 506956"/>
              <a:gd name="connsiteX4254" fmla="*/ 186911 w 506956"/>
              <a:gd name="connsiteY4254" fmla="*/ 468409 h 506956"/>
              <a:gd name="connsiteX4255" fmla="*/ 181009 w 506956"/>
              <a:gd name="connsiteY4255" fmla="*/ 459215 h 506956"/>
              <a:gd name="connsiteX4256" fmla="*/ 185170 w 506956"/>
              <a:gd name="connsiteY4256" fmla="*/ 459215 h 506956"/>
              <a:gd name="connsiteX4257" fmla="*/ 188978 w 506956"/>
              <a:gd name="connsiteY4257" fmla="*/ 465200 h 506956"/>
              <a:gd name="connsiteX4258" fmla="*/ 192786 w 506956"/>
              <a:gd name="connsiteY4258" fmla="*/ 459215 h 506956"/>
              <a:gd name="connsiteX4259" fmla="*/ 196948 w 506956"/>
              <a:gd name="connsiteY4259" fmla="*/ 459215 h 506956"/>
              <a:gd name="connsiteX4260" fmla="*/ 191045 w 506956"/>
              <a:gd name="connsiteY4260" fmla="*/ 468409 h 506956"/>
              <a:gd name="connsiteX4261" fmla="*/ 197356 w 506956"/>
              <a:gd name="connsiteY4261" fmla="*/ 478256 h 506956"/>
              <a:gd name="connsiteX4262" fmla="*/ 193194 w 506956"/>
              <a:gd name="connsiteY4262" fmla="*/ 478256 h 506956"/>
              <a:gd name="connsiteX4263" fmla="*/ 188978 w 506956"/>
              <a:gd name="connsiteY4263" fmla="*/ 471565 h 506956"/>
              <a:gd name="connsiteX4264" fmla="*/ 214778 w 506956"/>
              <a:gd name="connsiteY4264" fmla="*/ 471565 h 506956"/>
              <a:gd name="connsiteX4265" fmla="*/ 210562 w 506956"/>
              <a:gd name="connsiteY4265" fmla="*/ 478256 h 506956"/>
              <a:gd name="connsiteX4266" fmla="*/ 206401 w 506956"/>
              <a:gd name="connsiteY4266" fmla="*/ 478256 h 506956"/>
              <a:gd name="connsiteX4267" fmla="*/ 212711 w 506956"/>
              <a:gd name="connsiteY4267" fmla="*/ 468409 h 506956"/>
              <a:gd name="connsiteX4268" fmla="*/ 206809 w 506956"/>
              <a:gd name="connsiteY4268" fmla="*/ 459215 h 506956"/>
              <a:gd name="connsiteX4269" fmla="*/ 210970 w 506956"/>
              <a:gd name="connsiteY4269" fmla="*/ 459215 h 506956"/>
              <a:gd name="connsiteX4270" fmla="*/ 214778 w 506956"/>
              <a:gd name="connsiteY4270" fmla="*/ 465200 h 506956"/>
              <a:gd name="connsiteX4271" fmla="*/ 218586 w 506956"/>
              <a:gd name="connsiteY4271" fmla="*/ 459215 h 506956"/>
              <a:gd name="connsiteX4272" fmla="*/ 222748 w 506956"/>
              <a:gd name="connsiteY4272" fmla="*/ 459215 h 506956"/>
              <a:gd name="connsiteX4273" fmla="*/ 216846 w 506956"/>
              <a:gd name="connsiteY4273" fmla="*/ 468409 h 506956"/>
              <a:gd name="connsiteX4274" fmla="*/ 223156 w 506956"/>
              <a:gd name="connsiteY4274" fmla="*/ 478256 h 506956"/>
              <a:gd name="connsiteX4275" fmla="*/ 218994 w 506956"/>
              <a:gd name="connsiteY4275" fmla="*/ 478256 h 506956"/>
              <a:gd name="connsiteX4276" fmla="*/ 214778 w 506956"/>
              <a:gd name="connsiteY4276" fmla="*/ 471565 h 506956"/>
              <a:gd name="connsiteX4277" fmla="*/ 240578 w 506956"/>
              <a:gd name="connsiteY4277" fmla="*/ 471565 h 506956"/>
              <a:gd name="connsiteX4278" fmla="*/ 236362 w 506956"/>
              <a:gd name="connsiteY4278" fmla="*/ 478256 h 506956"/>
              <a:gd name="connsiteX4279" fmla="*/ 232201 w 506956"/>
              <a:gd name="connsiteY4279" fmla="*/ 478256 h 506956"/>
              <a:gd name="connsiteX4280" fmla="*/ 238511 w 506956"/>
              <a:gd name="connsiteY4280" fmla="*/ 468409 h 506956"/>
              <a:gd name="connsiteX4281" fmla="*/ 232609 w 506956"/>
              <a:gd name="connsiteY4281" fmla="*/ 459215 h 506956"/>
              <a:gd name="connsiteX4282" fmla="*/ 236770 w 506956"/>
              <a:gd name="connsiteY4282" fmla="*/ 459215 h 506956"/>
              <a:gd name="connsiteX4283" fmla="*/ 240578 w 506956"/>
              <a:gd name="connsiteY4283" fmla="*/ 465200 h 506956"/>
              <a:gd name="connsiteX4284" fmla="*/ 244386 w 506956"/>
              <a:gd name="connsiteY4284" fmla="*/ 459215 h 506956"/>
              <a:gd name="connsiteX4285" fmla="*/ 248548 w 506956"/>
              <a:gd name="connsiteY4285" fmla="*/ 459215 h 506956"/>
              <a:gd name="connsiteX4286" fmla="*/ 242646 w 506956"/>
              <a:gd name="connsiteY4286" fmla="*/ 468409 h 506956"/>
              <a:gd name="connsiteX4287" fmla="*/ 248956 w 506956"/>
              <a:gd name="connsiteY4287" fmla="*/ 478256 h 506956"/>
              <a:gd name="connsiteX4288" fmla="*/ 244794 w 506956"/>
              <a:gd name="connsiteY4288" fmla="*/ 478256 h 506956"/>
              <a:gd name="connsiteX4289" fmla="*/ 240578 w 506956"/>
              <a:gd name="connsiteY4289" fmla="*/ 471565 h 506956"/>
              <a:gd name="connsiteX4290" fmla="*/ 266378 w 506956"/>
              <a:gd name="connsiteY4290" fmla="*/ 471565 h 506956"/>
              <a:gd name="connsiteX4291" fmla="*/ 262162 w 506956"/>
              <a:gd name="connsiteY4291" fmla="*/ 478256 h 506956"/>
              <a:gd name="connsiteX4292" fmla="*/ 258001 w 506956"/>
              <a:gd name="connsiteY4292" fmla="*/ 478256 h 506956"/>
              <a:gd name="connsiteX4293" fmla="*/ 264311 w 506956"/>
              <a:gd name="connsiteY4293" fmla="*/ 468409 h 506956"/>
              <a:gd name="connsiteX4294" fmla="*/ 258409 w 506956"/>
              <a:gd name="connsiteY4294" fmla="*/ 459215 h 506956"/>
              <a:gd name="connsiteX4295" fmla="*/ 262570 w 506956"/>
              <a:gd name="connsiteY4295" fmla="*/ 459215 h 506956"/>
              <a:gd name="connsiteX4296" fmla="*/ 266378 w 506956"/>
              <a:gd name="connsiteY4296" fmla="*/ 465200 h 506956"/>
              <a:gd name="connsiteX4297" fmla="*/ 270187 w 506956"/>
              <a:gd name="connsiteY4297" fmla="*/ 459215 h 506956"/>
              <a:gd name="connsiteX4298" fmla="*/ 274348 w 506956"/>
              <a:gd name="connsiteY4298" fmla="*/ 459215 h 506956"/>
              <a:gd name="connsiteX4299" fmla="*/ 268446 w 506956"/>
              <a:gd name="connsiteY4299" fmla="*/ 468409 h 506956"/>
              <a:gd name="connsiteX4300" fmla="*/ 274756 w 506956"/>
              <a:gd name="connsiteY4300" fmla="*/ 478256 h 506956"/>
              <a:gd name="connsiteX4301" fmla="*/ 270595 w 506956"/>
              <a:gd name="connsiteY4301" fmla="*/ 478256 h 506956"/>
              <a:gd name="connsiteX4302" fmla="*/ 266378 w 506956"/>
              <a:gd name="connsiteY4302" fmla="*/ 471565 h 506956"/>
              <a:gd name="connsiteX4303" fmla="*/ 292179 w 506956"/>
              <a:gd name="connsiteY4303" fmla="*/ 471565 h 506956"/>
              <a:gd name="connsiteX4304" fmla="*/ 287962 w 506956"/>
              <a:gd name="connsiteY4304" fmla="*/ 478256 h 506956"/>
              <a:gd name="connsiteX4305" fmla="*/ 283801 w 506956"/>
              <a:gd name="connsiteY4305" fmla="*/ 478256 h 506956"/>
              <a:gd name="connsiteX4306" fmla="*/ 290111 w 506956"/>
              <a:gd name="connsiteY4306" fmla="*/ 468409 h 506956"/>
              <a:gd name="connsiteX4307" fmla="*/ 284209 w 506956"/>
              <a:gd name="connsiteY4307" fmla="*/ 459215 h 506956"/>
              <a:gd name="connsiteX4308" fmla="*/ 288370 w 506956"/>
              <a:gd name="connsiteY4308" fmla="*/ 459215 h 506956"/>
              <a:gd name="connsiteX4309" fmla="*/ 292179 w 506956"/>
              <a:gd name="connsiteY4309" fmla="*/ 465200 h 506956"/>
              <a:gd name="connsiteX4310" fmla="*/ 295987 w 506956"/>
              <a:gd name="connsiteY4310" fmla="*/ 459215 h 506956"/>
              <a:gd name="connsiteX4311" fmla="*/ 300148 w 506956"/>
              <a:gd name="connsiteY4311" fmla="*/ 459215 h 506956"/>
              <a:gd name="connsiteX4312" fmla="*/ 294246 w 506956"/>
              <a:gd name="connsiteY4312" fmla="*/ 468409 h 506956"/>
              <a:gd name="connsiteX4313" fmla="*/ 300556 w 506956"/>
              <a:gd name="connsiteY4313" fmla="*/ 478256 h 506956"/>
              <a:gd name="connsiteX4314" fmla="*/ 296395 w 506956"/>
              <a:gd name="connsiteY4314" fmla="*/ 478256 h 506956"/>
              <a:gd name="connsiteX4315" fmla="*/ 292179 w 506956"/>
              <a:gd name="connsiteY4315" fmla="*/ 471565 h 506956"/>
              <a:gd name="connsiteX4316" fmla="*/ 317979 w 506956"/>
              <a:gd name="connsiteY4316" fmla="*/ 471565 h 506956"/>
              <a:gd name="connsiteX4317" fmla="*/ 313762 w 506956"/>
              <a:gd name="connsiteY4317" fmla="*/ 478256 h 506956"/>
              <a:gd name="connsiteX4318" fmla="*/ 309601 w 506956"/>
              <a:gd name="connsiteY4318" fmla="*/ 478256 h 506956"/>
              <a:gd name="connsiteX4319" fmla="*/ 315911 w 506956"/>
              <a:gd name="connsiteY4319" fmla="*/ 468409 h 506956"/>
              <a:gd name="connsiteX4320" fmla="*/ 310009 w 506956"/>
              <a:gd name="connsiteY4320" fmla="*/ 459215 h 506956"/>
              <a:gd name="connsiteX4321" fmla="*/ 314170 w 506956"/>
              <a:gd name="connsiteY4321" fmla="*/ 459215 h 506956"/>
              <a:gd name="connsiteX4322" fmla="*/ 317979 w 506956"/>
              <a:gd name="connsiteY4322" fmla="*/ 465200 h 506956"/>
              <a:gd name="connsiteX4323" fmla="*/ 321787 w 506956"/>
              <a:gd name="connsiteY4323" fmla="*/ 459215 h 506956"/>
              <a:gd name="connsiteX4324" fmla="*/ 325948 w 506956"/>
              <a:gd name="connsiteY4324" fmla="*/ 459215 h 506956"/>
              <a:gd name="connsiteX4325" fmla="*/ 320046 w 506956"/>
              <a:gd name="connsiteY4325" fmla="*/ 468409 h 506956"/>
              <a:gd name="connsiteX4326" fmla="*/ 326356 w 506956"/>
              <a:gd name="connsiteY4326" fmla="*/ 478256 h 506956"/>
              <a:gd name="connsiteX4327" fmla="*/ 322195 w 506956"/>
              <a:gd name="connsiteY4327" fmla="*/ 478256 h 506956"/>
              <a:gd name="connsiteX4328" fmla="*/ 317979 w 506956"/>
              <a:gd name="connsiteY4328" fmla="*/ 471565 h 506956"/>
              <a:gd name="connsiteX4329" fmla="*/ 343779 w 506956"/>
              <a:gd name="connsiteY4329" fmla="*/ 471565 h 506956"/>
              <a:gd name="connsiteX4330" fmla="*/ 339563 w 506956"/>
              <a:gd name="connsiteY4330" fmla="*/ 478256 h 506956"/>
              <a:gd name="connsiteX4331" fmla="*/ 335401 w 506956"/>
              <a:gd name="connsiteY4331" fmla="*/ 478256 h 506956"/>
              <a:gd name="connsiteX4332" fmla="*/ 341711 w 506956"/>
              <a:gd name="connsiteY4332" fmla="*/ 468409 h 506956"/>
              <a:gd name="connsiteX4333" fmla="*/ 335809 w 506956"/>
              <a:gd name="connsiteY4333" fmla="*/ 459215 h 506956"/>
              <a:gd name="connsiteX4334" fmla="*/ 339971 w 506956"/>
              <a:gd name="connsiteY4334" fmla="*/ 459215 h 506956"/>
              <a:gd name="connsiteX4335" fmla="*/ 343779 w 506956"/>
              <a:gd name="connsiteY4335" fmla="*/ 465200 h 506956"/>
              <a:gd name="connsiteX4336" fmla="*/ 347587 w 506956"/>
              <a:gd name="connsiteY4336" fmla="*/ 459215 h 506956"/>
              <a:gd name="connsiteX4337" fmla="*/ 351748 w 506956"/>
              <a:gd name="connsiteY4337" fmla="*/ 459215 h 506956"/>
              <a:gd name="connsiteX4338" fmla="*/ 345846 w 506956"/>
              <a:gd name="connsiteY4338" fmla="*/ 468409 h 506956"/>
              <a:gd name="connsiteX4339" fmla="*/ 352156 w 506956"/>
              <a:gd name="connsiteY4339" fmla="*/ 478256 h 506956"/>
              <a:gd name="connsiteX4340" fmla="*/ 347995 w 506956"/>
              <a:gd name="connsiteY4340" fmla="*/ 478256 h 506956"/>
              <a:gd name="connsiteX4341" fmla="*/ 343779 w 506956"/>
              <a:gd name="connsiteY4341" fmla="*/ 471565 h 506956"/>
              <a:gd name="connsiteX4342" fmla="*/ 369579 w 506956"/>
              <a:gd name="connsiteY4342" fmla="*/ 471565 h 506956"/>
              <a:gd name="connsiteX4343" fmla="*/ 365363 w 506956"/>
              <a:gd name="connsiteY4343" fmla="*/ 478256 h 506956"/>
              <a:gd name="connsiteX4344" fmla="*/ 361201 w 506956"/>
              <a:gd name="connsiteY4344" fmla="*/ 478256 h 506956"/>
              <a:gd name="connsiteX4345" fmla="*/ 367511 w 506956"/>
              <a:gd name="connsiteY4345" fmla="*/ 468409 h 506956"/>
              <a:gd name="connsiteX4346" fmla="*/ 361609 w 506956"/>
              <a:gd name="connsiteY4346" fmla="*/ 459215 h 506956"/>
              <a:gd name="connsiteX4347" fmla="*/ 365771 w 506956"/>
              <a:gd name="connsiteY4347" fmla="*/ 459215 h 506956"/>
              <a:gd name="connsiteX4348" fmla="*/ 369579 w 506956"/>
              <a:gd name="connsiteY4348" fmla="*/ 465200 h 506956"/>
              <a:gd name="connsiteX4349" fmla="*/ 373387 w 506956"/>
              <a:gd name="connsiteY4349" fmla="*/ 459215 h 506956"/>
              <a:gd name="connsiteX4350" fmla="*/ 377548 w 506956"/>
              <a:gd name="connsiteY4350" fmla="*/ 459215 h 506956"/>
              <a:gd name="connsiteX4351" fmla="*/ 371646 w 506956"/>
              <a:gd name="connsiteY4351" fmla="*/ 468409 h 506956"/>
              <a:gd name="connsiteX4352" fmla="*/ 377956 w 506956"/>
              <a:gd name="connsiteY4352" fmla="*/ 478256 h 506956"/>
              <a:gd name="connsiteX4353" fmla="*/ 373795 w 506956"/>
              <a:gd name="connsiteY4353" fmla="*/ 478256 h 506956"/>
              <a:gd name="connsiteX4354" fmla="*/ 369579 w 506956"/>
              <a:gd name="connsiteY4354" fmla="*/ 471565 h 506956"/>
              <a:gd name="connsiteX4355" fmla="*/ 395379 w 506956"/>
              <a:gd name="connsiteY4355" fmla="*/ 471565 h 506956"/>
              <a:gd name="connsiteX4356" fmla="*/ 391163 w 506956"/>
              <a:gd name="connsiteY4356" fmla="*/ 478256 h 506956"/>
              <a:gd name="connsiteX4357" fmla="*/ 387001 w 506956"/>
              <a:gd name="connsiteY4357" fmla="*/ 478256 h 506956"/>
              <a:gd name="connsiteX4358" fmla="*/ 393312 w 506956"/>
              <a:gd name="connsiteY4358" fmla="*/ 468409 h 506956"/>
              <a:gd name="connsiteX4359" fmla="*/ 387409 w 506956"/>
              <a:gd name="connsiteY4359" fmla="*/ 459215 h 506956"/>
              <a:gd name="connsiteX4360" fmla="*/ 391571 w 506956"/>
              <a:gd name="connsiteY4360" fmla="*/ 459215 h 506956"/>
              <a:gd name="connsiteX4361" fmla="*/ 395379 w 506956"/>
              <a:gd name="connsiteY4361" fmla="*/ 465200 h 506956"/>
              <a:gd name="connsiteX4362" fmla="*/ 399187 w 506956"/>
              <a:gd name="connsiteY4362" fmla="*/ 459215 h 506956"/>
              <a:gd name="connsiteX4363" fmla="*/ 403348 w 506956"/>
              <a:gd name="connsiteY4363" fmla="*/ 459215 h 506956"/>
              <a:gd name="connsiteX4364" fmla="*/ 397446 w 506956"/>
              <a:gd name="connsiteY4364" fmla="*/ 468409 h 506956"/>
              <a:gd name="connsiteX4365" fmla="*/ 403756 w 506956"/>
              <a:gd name="connsiteY4365" fmla="*/ 478256 h 506956"/>
              <a:gd name="connsiteX4366" fmla="*/ 399595 w 506956"/>
              <a:gd name="connsiteY4366" fmla="*/ 478256 h 506956"/>
              <a:gd name="connsiteX4367" fmla="*/ 395379 w 506956"/>
              <a:gd name="connsiteY4367" fmla="*/ 471565 h 506956"/>
              <a:gd name="connsiteX4368" fmla="*/ 421179 w 506956"/>
              <a:gd name="connsiteY4368" fmla="*/ 471565 h 506956"/>
              <a:gd name="connsiteX4369" fmla="*/ 416963 w 506956"/>
              <a:gd name="connsiteY4369" fmla="*/ 478256 h 506956"/>
              <a:gd name="connsiteX4370" fmla="*/ 412801 w 506956"/>
              <a:gd name="connsiteY4370" fmla="*/ 478256 h 506956"/>
              <a:gd name="connsiteX4371" fmla="*/ 419112 w 506956"/>
              <a:gd name="connsiteY4371" fmla="*/ 468409 h 506956"/>
              <a:gd name="connsiteX4372" fmla="*/ 413209 w 506956"/>
              <a:gd name="connsiteY4372" fmla="*/ 459215 h 506956"/>
              <a:gd name="connsiteX4373" fmla="*/ 417371 w 506956"/>
              <a:gd name="connsiteY4373" fmla="*/ 459215 h 506956"/>
              <a:gd name="connsiteX4374" fmla="*/ 421179 w 506956"/>
              <a:gd name="connsiteY4374" fmla="*/ 465200 h 506956"/>
              <a:gd name="connsiteX4375" fmla="*/ 424987 w 506956"/>
              <a:gd name="connsiteY4375" fmla="*/ 459215 h 506956"/>
              <a:gd name="connsiteX4376" fmla="*/ 429149 w 506956"/>
              <a:gd name="connsiteY4376" fmla="*/ 459215 h 506956"/>
              <a:gd name="connsiteX4377" fmla="*/ 423246 w 506956"/>
              <a:gd name="connsiteY4377" fmla="*/ 468409 h 506956"/>
              <a:gd name="connsiteX4378" fmla="*/ 429557 w 506956"/>
              <a:gd name="connsiteY4378" fmla="*/ 478256 h 506956"/>
              <a:gd name="connsiteX4379" fmla="*/ 425395 w 506956"/>
              <a:gd name="connsiteY4379" fmla="*/ 478256 h 506956"/>
              <a:gd name="connsiteX4380" fmla="*/ 421179 w 506956"/>
              <a:gd name="connsiteY4380" fmla="*/ 471565 h 506956"/>
              <a:gd name="connsiteX4381" fmla="*/ 446979 w 506956"/>
              <a:gd name="connsiteY4381" fmla="*/ 471565 h 506956"/>
              <a:gd name="connsiteX4382" fmla="*/ 442763 w 506956"/>
              <a:gd name="connsiteY4382" fmla="*/ 478256 h 506956"/>
              <a:gd name="connsiteX4383" fmla="*/ 438601 w 506956"/>
              <a:gd name="connsiteY4383" fmla="*/ 478256 h 506956"/>
              <a:gd name="connsiteX4384" fmla="*/ 444912 w 506956"/>
              <a:gd name="connsiteY4384" fmla="*/ 468409 h 506956"/>
              <a:gd name="connsiteX4385" fmla="*/ 439009 w 506956"/>
              <a:gd name="connsiteY4385" fmla="*/ 459215 h 506956"/>
              <a:gd name="connsiteX4386" fmla="*/ 443171 w 506956"/>
              <a:gd name="connsiteY4386" fmla="*/ 459215 h 506956"/>
              <a:gd name="connsiteX4387" fmla="*/ 446979 w 506956"/>
              <a:gd name="connsiteY4387" fmla="*/ 465200 h 506956"/>
              <a:gd name="connsiteX4388" fmla="*/ 450787 w 506956"/>
              <a:gd name="connsiteY4388" fmla="*/ 459215 h 506956"/>
              <a:gd name="connsiteX4389" fmla="*/ 454949 w 506956"/>
              <a:gd name="connsiteY4389" fmla="*/ 459215 h 506956"/>
              <a:gd name="connsiteX4390" fmla="*/ 449046 w 506956"/>
              <a:gd name="connsiteY4390" fmla="*/ 468409 h 506956"/>
              <a:gd name="connsiteX4391" fmla="*/ 455357 w 506956"/>
              <a:gd name="connsiteY4391" fmla="*/ 478256 h 506956"/>
              <a:gd name="connsiteX4392" fmla="*/ 451195 w 506956"/>
              <a:gd name="connsiteY4392" fmla="*/ 478256 h 506956"/>
              <a:gd name="connsiteX4393" fmla="*/ 446979 w 506956"/>
              <a:gd name="connsiteY4393" fmla="*/ 471565 h 506956"/>
              <a:gd name="connsiteX4394" fmla="*/ 472779 w 506956"/>
              <a:gd name="connsiteY4394" fmla="*/ 471565 h 506956"/>
              <a:gd name="connsiteX4395" fmla="*/ 468563 w 506956"/>
              <a:gd name="connsiteY4395" fmla="*/ 478256 h 506956"/>
              <a:gd name="connsiteX4396" fmla="*/ 464401 w 506956"/>
              <a:gd name="connsiteY4396" fmla="*/ 478256 h 506956"/>
              <a:gd name="connsiteX4397" fmla="*/ 470712 w 506956"/>
              <a:gd name="connsiteY4397" fmla="*/ 468409 h 506956"/>
              <a:gd name="connsiteX4398" fmla="*/ 464809 w 506956"/>
              <a:gd name="connsiteY4398" fmla="*/ 459215 h 506956"/>
              <a:gd name="connsiteX4399" fmla="*/ 468971 w 506956"/>
              <a:gd name="connsiteY4399" fmla="*/ 459215 h 506956"/>
              <a:gd name="connsiteX4400" fmla="*/ 472779 w 506956"/>
              <a:gd name="connsiteY4400" fmla="*/ 465200 h 506956"/>
              <a:gd name="connsiteX4401" fmla="*/ 476587 w 506956"/>
              <a:gd name="connsiteY4401" fmla="*/ 459215 h 506956"/>
              <a:gd name="connsiteX4402" fmla="*/ 480749 w 506956"/>
              <a:gd name="connsiteY4402" fmla="*/ 459215 h 506956"/>
              <a:gd name="connsiteX4403" fmla="*/ 474846 w 506956"/>
              <a:gd name="connsiteY4403" fmla="*/ 468409 h 506956"/>
              <a:gd name="connsiteX4404" fmla="*/ 481157 w 506956"/>
              <a:gd name="connsiteY4404" fmla="*/ 478256 h 506956"/>
              <a:gd name="connsiteX4405" fmla="*/ 476995 w 506956"/>
              <a:gd name="connsiteY4405" fmla="*/ 478256 h 506956"/>
              <a:gd name="connsiteX4406" fmla="*/ 472779 w 506956"/>
              <a:gd name="connsiteY4406" fmla="*/ 471565 h 506956"/>
              <a:gd name="connsiteX4407" fmla="*/ 498579 w 506956"/>
              <a:gd name="connsiteY4407" fmla="*/ 471565 h 506956"/>
              <a:gd name="connsiteX4408" fmla="*/ 494363 w 506956"/>
              <a:gd name="connsiteY4408" fmla="*/ 478256 h 506956"/>
              <a:gd name="connsiteX4409" fmla="*/ 490201 w 506956"/>
              <a:gd name="connsiteY4409" fmla="*/ 478256 h 506956"/>
              <a:gd name="connsiteX4410" fmla="*/ 496512 w 506956"/>
              <a:gd name="connsiteY4410" fmla="*/ 468409 h 506956"/>
              <a:gd name="connsiteX4411" fmla="*/ 490609 w 506956"/>
              <a:gd name="connsiteY4411" fmla="*/ 459215 h 506956"/>
              <a:gd name="connsiteX4412" fmla="*/ 494771 w 506956"/>
              <a:gd name="connsiteY4412" fmla="*/ 459215 h 506956"/>
              <a:gd name="connsiteX4413" fmla="*/ 498579 w 506956"/>
              <a:gd name="connsiteY4413" fmla="*/ 465200 h 506956"/>
              <a:gd name="connsiteX4414" fmla="*/ 502387 w 506956"/>
              <a:gd name="connsiteY4414" fmla="*/ 459215 h 506956"/>
              <a:gd name="connsiteX4415" fmla="*/ 506549 w 506956"/>
              <a:gd name="connsiteY4415" fmla="*/ 459215 h 506956"/>
              <a:gd name="connsiteX4416" fmla="*/ 500646 w 506956"/>
              <a:gd name="connsiteY4416" fmla="*/ 468409 h 506956"/>
              <a:gd name="connsiteX4417" fmla="*/ 506957 w 506956"/>
              <a:gd name="connsiteY4417" fmla="*/ 478256 h 506956"/>
              <a:gd name="connsiteX4418" fmla="*/ 502795 w 506956"/>
              <a:gd name="connsiteY4418" fmla="*/ 478256 h 506956"/>
              <a:gd name="connsiteX4419" fmla="*/ 498579 w 506956"/>
              <a:gd name="connsiteY4419" fmla="*/ 471565 h 506956"/>
              <a:gd name="connsiteX4420" fmla="*/ 8378 w 506956"/>
              <a:gd name="connsiteY4420" fmla="*/ 500265 h 506956"/>
              <a:gd name="connsiteX4421" fmla="*/ 4162 w 506956"/>
              <a:gd name="connsiteY4421" fmla="*/ 506957 h 506956"/>
              <a:gd name="connsiteX4422" fmla="*/ 0 w 506956"/>
              <a:gd name="connsiteY4422" fmla="*/ 506957 h 506956"/>
              <a:gd name="connsiteX4423" fmla="*/ 6310 w 506956"/>
              <a:gd name="connsiteY4423" fmla="*/ 497110 h 506956"/>
              <a:gd name="connsiteX4424" fmla="*/ 408 w 506956"/>
              <a:gd name="connsiteY4424" fmla="*/ 487916 h 506956"/>
              <a:gd name="connsiteX4425" fmla="*/ 4570 w 506956"/>
              <a:gd name="connsiteY4425" fmla="*/ 487916 h 506956"/>
              <a:gd name="connsiteX4426" fmla="*/ 8378 w 506956"/>
              <a:gd name="connsiteY4426" fmla="*/ 493901 h 506956"/>
              <a:gd name="connsiteX4427" fmla="*/ 12186 w 506956"/>
              <a:gd name="connsiteY4427" fmla="*/ 487916 h 506956"/>
              <a:gd name="connsiteX4428" fmla="*/ 16347 w 506956"/>
              <a:gd name="connsiteY4428" fmla="*/ 487916 h 506956"/>
              <a:gd name="connsiteX4429" fmla="*/ 10445 w 506956"/>
              <a:gd name="connsiteY4429" fmla="*/ 497110 h 506956"/>
              <a:gd name="connsiteX4430" fmla="*/ 16755 w 506956"/>
              <a:gd name="connsiteY4430" fmla="*/ 506957 h 506956"/>
              <a:gd name="connsiteX4431" fmla="*/ 12594 w 506956"/>
              <a:gd name="connsiteY4431" fmla="*/ 506957 h 506956"/>
              <a:gd name="connsiteX4432" fmla="*/ 8378 w 506956"/>
              <a:gd name="connsiteY4432" fmla="*/ 500265 h 506956"/>
              <a:gd name="connsiteX4433" fmla="*/ 34178 w 506956"/>
              <a:gd name="connsiteY4433" fmla="*/ 500265 h 506956"/>
              <a:gd name="connsiteX4434" fmla="*/ 29962 w 506956"/>
              <a:gd name="connsiteY4434" fmla="*/ 506957 h 506956"/>
              <a:gd name="connsiteX4435" fmla="*/ 25800 w 506956"/>
              <a:gd name="connsiteY4435" fmla="*/ 506957 h 506956"/>
              <a:gd name="connsiteX4436" fmla="*/ 32110 w 506956"/>
              <a:gd name="connsiteY4436" fmla="*/ 497110 h 506956"/>
              <a:gd name="connsiteX4437" fmla="*/ 26208 w 506956"/>
              <a:gd name="connsiteY4437" fmla="*/ 487916 h 506956"/>
              <a:gd name="connsiteX4438" fmla="*/ 30370 w 506956"/>
              <a:gd name="connsiteY4438" fmla="*/ 487916 h 506956"/>
              <a:gd name="connsiteX4439" fmla="*/ 34178 w 506956"/>
              <a:gd name="connsiteY4439" fmla="*/ 493901 h 506956"/>
              <a:gd name="connsiteX4440" fmla="*/ 37986 w 506956"/>
              <a:gd name="connsiteY4440" fmla="*/ 487916 h 506956"/>
              <a:gd name="connsiteX4441" fmla="*/ 42147 w 506956"/>
              <a:gd name="connsiteY4441" fmla="*/ 487916 h 506956"/>
              <a:gd name="connsiteX4442" fmla="*/ 36245 w 506956"/>
              <a:gd name="connsiteY4442" fmla="*/ 497110 h 506956"/>
              <a:gd name="connsiteX4443" fmla="*/ 42555 w 506956"/>
              <a:gd name="connsiteY4443" fmla="*/ 506957 h 506956"/>
              <a:gd name="connsiteX4444" fmla="*/ 38394 w 506956"/>
              <a:gd name="connsiteY4444" fmla="*/ 506957 h 506956"/>
              <a:gd name="connsiteX4445" fmla="*/ 34178 w 506956"/>
              <a:gd name="connsiteY4445" fmla="*/ 500265 h 506956"/>
              <a:gd name="connsiteX4446" fmla="*/ 59978 w 506956"/>
              <a:gd name="connsiteY4446" fmla="*/ 500265 h 506956"/>
              <a:gd name="connsiteX4447" fmla="*/ 55762 w 506956"/>
              <a:gd name="connsiteY4447" fmla="*/ 506957 h 506956"/>
              <a:gd name="connsiteX4448" fmla="*/ 51600 w 506956"/>
              <a:gd name="connsiteY4448" fmla="*/ 506957 h 506956"/>
              <a:gd name="connsiteX4449" fmla="*/ 57911 w 506956"/>
              <a:gd name="connsiteY4449" fmla="*/ 497110 h 506956"/>
              <a:gd name="connsiteX4450" fmla="*/ 52008 w 506956"/>
              <a:gd name="connsiteY4450" fmla="*/ 487916 h 506956"/>
              <a:gd name="connsiteX4451" fmla="*/ 56170 w 506956"/>
              <a:gd name="connsiteY4451" fmla="*/ 487916 h 506956"/>
              <a:gd name="connsiteX4452" fmla="*/ 59978 w 506956"/>
              <a:gd name="connsiteY4452" fmla="*/ 493901 h 506956"/>
              <a:gd name="connsiteX4453" fmla="*/ 63786 w 506956"/>
              <a:gd name="connsiteY4453" fmla="*/ 487916 h 506956"/>
              <a:gd name="connsiteX4454" fmla="*/ 67948 w 506956"/>
              <a:gd name="connsiteY4454" fmla="*/ 487916 h 506956"/>
              <a:gd name="connsiteX4455" fmla="*/ 62045 w 506956"/>
              <a:gd name="connsiteY4455" fmla="*/ 497110 h 506956"/>
              <a:gd name="connsiteX4456" fmla="*/ 68356 w 506956"/>
              <a:gd name="connsiteY4456" fmla="*/ 506957 h 506956"/>
              <a:gd name="connsiteX4457" fmla="*/ 64194 w 506956"/>
              <a:gd name="connsiteY4457" fmla="*/ 506957 h 506956"/>
              <a:gd name="connsiteX4458" fmla="*/ 59978 w 506956"/>
              <a:gd name="connsiteY4458" fmla="*/ 500265 h 506956"/>
              <a:gd name="connsiteX4459" fmla="*/ 85778 w 506956"/>
              <a:gd name="connsiteY4459" fmla="*/ 500265 h 506956"/>
              <a:gd name="connsiteX4460" fmla="*/ 81562 w 506956"/>
              <a:gd name="connsiteY4460" fmla="*/ 506957 h 506956"/>
              <a:gd name="connsiteX4461" fmla="*/ 77400 w 506956"/>
              <a:gd name="connsiteY4461" fmla="*/ 506957 h 506956"/>
              <a:gd name="connsiteX4462" fmla="*/ 83711 w 506956"/>
              <a:gd name="connsiteY4462" fmla="*/ 497110 h 506956"/>
              <a:gd name="connsiteX4463" fmla="*/ 77808 w 506956"/>
              <a:gd name="connsiteY4463" fmla="*/ 487916 h 506956"/>
              <a:gd name="connsiteX4464" fmla="*/ 81970 w 506956"/>
              <a:gd name="connsiteY4464" fmla="*/ 487916 h 506956"/>
              <a:gd name="connsiteX4465" fmla="*/ 85778 w 506956"/>
              <a:gd name="connsiteY4465" fmla="*/ 493901 h 506956"/>
              <a:gd name="connsiteX4466" fmla="*/ 89586 w 506956"/>
              <a:gd name="connsiteY4466" fmla="*/ 487916 h 506956"/>
              <a:gd name="connsiteX4467" fmla="*/ 93748 w 506956"/>
              <a:gd name="connsiteY4467" fmla="*/ 487916 h 506956"/>
              <a:gd name="connsiteX4468" fmla="*/ 87845 w 506956"/>
              <a:gd name="connsiteY4468" fmla="*/ 497110 h 506956"/>
              <a:gd name="connsiteX4469" fmla="*/ 94156 w 506956"/>
              <a:gd name="connsiteY4469" fmla="*/ 506957 h 506956"/>
              <a:gd name="connsiteX4470" fmla="*/ 89994 w 506956"/>
              <a:gd name="connsiteY4470" fmla="*/ 506957 h 506956"/>
              <a:gd name="connsiteX4471" fmla="*/ 85778 w 506956"/>
              <a:gd name="connsiteY4471" fmla="*/ 500265 h 506956"/>
              <a:gd name="connsiteX4472" fmla="*/ 111578 w 506956"/>
              <a:gd name="connsiteY4472" fmla="*/ 500265 h 506956"/>
              <a:gd name="connsiteX4473" fmla="*/ 107362 w 506956"/>
              <a:gd name="connsiteY4473" fmla="*/ 506957 h 506956"/>
              <a:gd name="connsiteX4474" fmla="*/ 103200 w 506956"/>
              <a:gd name="connsiteY4474" fmla="*/ 506957 h 506956"/>
              <a:gd name="connsiteX4475" fmla="*/ 109511 w 506956"/>
              <a:gd name="connsiteY4475" fmla="*/ 497110 h 506956"/>
              <a:gd name="connsiteX4476" fmla="*/ 103608 w 506956"/>
              <a:gd name="connsiteY4476" fmla="*/ 487916 h 506956"/>
              <a:gd name="connsiteX4477" fmla="*/ 107770 w 506956"/>
              <a:gd name="connsiteY4477" fmla="*/ 487916 h 506956"/>
              <a:gd name="connsiteX4478" fmla="*/ 111578 w 506956"/>
              <a:gd name="connsiteY4478" fmla="*/ 493901 h 506956"/>
              <a:gd name="connsiteX4479" fmla="*/ 115386 w 506956"/>
              <a:gd name="connsiteY4479" fmla="*/ 487916 h 506956"/>
              <a:gd name="connsiteX4480" fmla="*/ 119548 w 506956"/>
              <a:gd name="connsiteY4480" fmla="*/ 487916 h 506956"/>
              <a:gd name="connsiteX4481" fmla="*/ 113645 w 506956"/>
              <a:gd name="connsiteY4481" fmla="*/ 497110 h 506956"/>
              <a:gd name="connsiteX4482" fmla="*/ 119956 w 506956"/>
              <a:gd name="connsiteY4482" fmla="*/ 506957 h 506956"/>
              <a:gd name="connsiteX4483" fmla="*/ 115794 w 506956"/>
              <a:gd name="connsiteY4483" fmla="*/ 506957 h 506956"/>
              <a:gd name="connsiteX4484" fmla="*/ 111578 w 506956"/>
              <a:gd name="connsiteY4484" fmla="*/ 500265 h 506956"/>
              <a:gd name="connsiteX4485" fmla="*/ 137378 w 506956"/>
              <a:gd name="connsiteY4485" fmla="*/ 500265 h 506956"/>
              <a:gd name="connsiteX4486" fmla="*/ 133162 w 506956"/>
              <a:gd name="connsiteY4486" fmla="*/ 506957 h 506956"/>
              <a:gd name="connsiteX4487" fmla="*/ 129000 w 506956"/>
              <a:gd name="connsiteY4487" fmla="*/ 506957 h 506956"/>
              <a:gd name="connsiteX4488" fmla="*/ 135311 w 506956"/>
              <a:gd name="connsiteY4488" fmla="*/ 497110 h 506956"/>
              <a:gd name="connsiteX4489" fmla="*/ 129408 w 506956"/>
              <a:gd name="connsiteY4489" fmla="*/ 487916 h 506956"/>
              <a:gd name="connsiteX4490" fmla="*/ 133570 w 506956"/>
              <a:gd name="connsiteY4490" fmla="*/ 487916 h 506956"/>
              <a:gd name="connsiteX4491" fmla="*/ 137378 w 506956"/>
              <a:gd name="connsiteY4491" fmla="*/ 493901 h 506956"/>
              <a:gd name="connsiteX4492" fmla="*/ 141186 w 506956"/>
              <a:gd name="connsiteY4492" fmla="*/ 487916 h 506956"/>
              <a:gd name="connsiteX4493" fmla="*/ 145348 w 506956"/>
              <a:gd name="connsiteY4493" fmla="*/ 487916 h 506956"/>
              <a:gd name="connsiteX4494" fmla="*/ 139445 w 506956"/>
              <a:gd name="connsiteY4494" fmla="*/ 497110 h 506956"/>
              <a:gd name="connsiteX4495" fmla="*/ 145756 w 506956"/>
              <a:gd name="connsiteY4495" fmla="*/ 506957 h 506956"/>
              <a:gd name="connsiteX4496" fmla="*/ 141594 w 506956"/>
              <a:gd name="connsiteY4496" fmla="*/ 506957 h 506956"/>
              <a:gd name="connsiteX4497" fmla="*/ 137378 w 506956"/>
              <a:gd name="connsiteY4497" fmla="*/ 500265 h 506956"/>
              <a:gd name="connsiteX4498" fmla="*/ 163178 w 506956"/>
              <a:gd name="connsiteY4498" fmla="*/ 500265 h 506956"/>
              <a:gd name="connsiteX4499" fmla="*/ 158962 w 506956"/>
              <a:gd name="connsiteY4499" fmla="*/ 506957 h 506956"/>
              <a:gd name="connsiteX4500" fmla="*/ 154800 w 506956"/>
              <a:gd name="connsiteY4500" fmla="*/ 506957 h 506956"/>
              <a:gd name="connsiteX4501" fmla="*/ 161111 w 506956"/>
              <a:gd name="connsiteY4501" fmla="*/ 497110 h 506956"/>
              <a:gd name="connsiteX4502" fmla="*/ 155208 w 506956"/>
              <a:gd name="connsiteY4502" fmla="*/ 487916 h 506956"/>
              <a:gd name="connsiteX4503" fmla="*/ 159370 w 506956"/>
              <a:gd name="connsiteY4503" fmla="*/ 487916 h 506956"/>
              <a:gd name="connsiteX4504" fmla="*/ 163178 w 506956"/>
              <a:gd name="connsiteY4504" fmla="*/ 493901 h 506956"/>
              <a:gd name="connsiteX4505" fmla="*/ 166986 w 506956"/>
              <a:gd name="connsiteY4505" fmla="*/ 487916 h 506956"/>
              <a:gd name="connsiteX4506" fmla="*/ 171148 w 506956"/>
              <a:gd name="connsiteY4506" fmla="*/ 487916 h 506956"/>
              <a:gd name="connsiteX4507" fmla="*/ 165245 w 506956"/>
              <a:gd name="connsiteY4507" fmla="*/ 497110 h 506956"/>
              <a:gd name="connsiteX4508" fmla="*/ 171556 w 506956"/>
              <a:gd name="connsiteY4508" fmla="*/ 506957 h 506956"/>
              <a:gd name="connsiteX4509" fmla="*/ 167394 w 506956"/>
              <a:gd name="connsiteY4509" fmla="*/ 506957 h 506956"/>
              <a:gd name="connsiteX4510" fmla="*/ 163178 w 506956"/>
              <a:gd name="connsiteY4510" fmla="*/ 500265 h 506956"/>
              <a:gd name="connsiteX4511" fmla="*/ 188978 w 506956"/>
              <a:gd name="connsiteY4511" fmla="*/ 500265 h 506956"/>
              <a:gd name="connsiteX4512" fmla="*/ 184762 w 506956"/>
              <a:gd name="connsiteY4512" fmla="*/ 506957 h 506956"/>
              <a:gd name="connsiteX4513" fmla="*/ 180601 w 506956"/>
              <a:gd name="connsiteY4513" fmla="*/ 506957 h 506956"/>
              <a:gd name="connsiteX4514" fmla="*/ 186911 w 506956"/>
              <a:gd name="connsiteY4514" fmla="*/ 497110 h 506956"/>
              <a:gd name="connsiteX4515" fmla="*/ 181009 w 506956"/>
              <a:gd name="connsiteY4515" fmla="*/ 487916 h 506956"/>
              <a:gd name="connsiteX4516" fmla="*/ 185170 w 506956"/>
              <a:gd name="connsiteY4516" fmla="*/ 487916 h 506956"/>
              <a:gd name="connsiteX4517" fmla="*/ 188978 w 506956"/>
              <a:gd name="connsiteY4517" fmla="*/ 493901 h 506956"/>
              <a:gd name="connsiteX4518" fmla="*/ 192786 w 506956"/>
              <a:gd name="connsiteY4518" fmla="*/ 487916 h 506956"/>
              <a:gd name="connsiteX4519" fmla="*/ 196948 w 506956"/>
              <a:gd name="connsiteY4519" fmla="*/ 487916 h 506956"/>
              <a:gd name="connsiteX4520" fmla="*/ 191045 w 506956"/>
              <a:gd name="connsiteY4520" fmla="*/ 497110 h 506956"/>
              <a:gd name="connsiteX4521" fmla="*/ 197356 w 506956"/>
              <a:gd name="connsiteY4521" fmla="*/ 506957 h 506956"/>
              <a:gd name="connsiteX4522" fmla="*/ 193194 w 506956"/>
              <a:gd name="connsiteY4522" fmla="*/ 506957 h 506956"/>
              <a:gd name="connsiteX4523" fmla="*/ 188978 w 506956"/>
              <a:gd name="connsiteY4523" fmla="*/ 500265 h 506956"/>
              <a:gd name="connsiteX4524" fmla="*/ 214778 w 506956"/>
              <a:gd name="connsiteY4524" fmla="*/ 500265 h 506956"/>
              <a:gd name="connsiteX4525" fmla="*/ 210562 w 506956"/>
              <a:gd name="connsiteY4525" fmla="*/ 506957 h 506956"/>
              <a:gd name="connsiteX4526" fmla="*/ 206401 w 506956"/>
              <a:gd name="connsiteY4526" fmla="*/ 506957 h 506956"/>
              <a:gd name="connsiteX4527" fmla="*/ 212711 w 506956"/>
              <a:gd name="connsiteY4527" fmla="*/ 497110 h 506956"/>
              <a:gd name="connsiteX4528" fmla="*/ 206809 w 506956"/>
              <a:gd name="connsiteY4528" fmla="*/ 487916 h 506956"/>
              <a:gd name="connsiteX4529" fmla="*/ 210970 w 506956"/>
              <a:gd name="connsiteY4529" fmla="*/ 487916 h 506956"/>
              <a:gd name="connsiteX4530" fmla="*/ 214778 w 506956"/>
              <a:gd name="connsiteY4530" fmla="*/ 493901 h 506956"/>
              <a:gd name="connsiteX4531" fmla="*/ 218586 w 506956"/>
              <a:gd name="connsiteY4531" fmla="*/ 487916 h 506956"/>
              <a:gd name="connsiteX4532" fmla="*/ 222748 w 506956"/>
              <a:gd name="connsiteY4532" fmla="*/ 487916 h 506956"/>
              <a:gd name="connsiteX4533" fmla="*/ 216846 w 506956"/>
              <a:gd name="connsiteY4533" fmla="*/ 497110 h 506956"/>
              <a:gd name="connsiteX4534" fmla="*/ 223156 w 506956"/>
              <a:gd name="connsiteY4534" fmla="*/ 506957 h 506956"/>
              <a:gd name="connsiteX4535" fmla="*/ 218994 w 506956"/>
              <a:gd name="connsiteY4535" fmla="*/ 506957 h 506956"/>
              <a:gd name="connsiteX4536" fmla="*/ 214778 w 506956"/>
              <a:gd name="connsiteY4536" fmla="*/ 500265 h 506956"/>
              <a:gd name="connsiteX4537" fmla="*/ 240578 w 506956"/>
              <a:gd name="connsiteY4537" fmla="*/ 500265 h 506956"/>
              <a:gd name="connsiteX4538" fmla="*/ 236362 w 506956"/>
              <a:gd name="connsiteY4538" fmla="*/ 506957 h 506956"/>
              <a:gd name="connsiteX4539" fmla="*/ 232201 w 506956"/>
              <a:gd name="connsiteY4539" fmla="*/ 506957 h 506956"/>
              <a:gd name="connsiteX4540" fmla="*/ 238511 w 506956"/>
              <a:gd name="connsiteY4540" fmla="*/ 497110 h 506956"/>
              <a:gd name="connsiteX4541" fmla="*/ 232609 w 506956"/>
              <a:gd name="connsiteY4541" fmla="*/ 487916 h 506956"/>
              <a:gd name="connsiteX4542" fmla="*/ 236770 w 506956"/>
              <a:gd name="connsiteY4542" fmla="*/ 487916 h 506956"/>
              <a:gd name="connsiteX4543" fmla="*/ 240578 w 506956"/>
              <a:gd name="connsiteY4543" fmla="*/ 493901 h 506956"/>
              <a:gd name="connsiteX4544" fmla="*/ 244386 w 506956"/>
              <a:gd name="connsiteY4544" fmla="*/ 487916 h 506956"/>
              <a:gd name="connsiteX4545" fmla="*/ 248548 w 506956"/>
              <a:gd name="connsiteY4545" fmla="*/ 487916 h 506956"/>
              <a:gd name="connsiteX4546" fmla="*/ 242646 w 506956"/>
              <a:gd name="connsiteY4546" fmla="*/ 497110 h 506956"/>
              <a:gd name="connsiteX4547" fmla="*/ 248956 w 506956"/>
              <a:gd name="connsiteY4547" fmla="*/ 506957 h 506956"/>
              <a:gd name="connsiteX4548" fmla="*/ 244794 w 506956"/>
              <a:gd name="connsiteY4548" fmla="*/ 506957 h 506956"/>
              <a:gd name="connsiteX4549" fmla="*/ 240578 w 506956"/>
              <a:gd name="connsiteY4549" fmla="*/ 500265 h 506956"/>
              <a:gd name="connsiteX4550" fmla="*/ 266378 w 506956"/>
              <a:gd name="connsiteY4550" fmla="*/ 500265 h 506956"/>
              <a:gd name="connsiteX4551" fmla="*/ 262162 w 506956"/>
              <a:gd name="connsiteY4551" fmla="*/ 506957 h 506956"/>
              <a:gd name="connsiteX4552" fmla="*/ 258001 w 506956"/>
              <a:gd name="connsiteY4552" fmla="*/ 506957 h 506956"/>
              <a:gd name="connsiteX4553" fmla="*/ 264311 w 506956"/>
              <a:gd name="connsiteY4553" fmla="*/ 497110 h 506956"/>
              <a:gd name="connsiteX4554" fmla="*/ 258409 w 506956"/>
              <a:gd name="connsiteY4554" fmla="*/ 487916 h 506956"/>
              <a:gd name="connsiteX4555" fmla="*/ 262570 w 506956"/>
              <a:gd name="connsiteY4555" fmla="*/ 487916 h 506956"/>
              <a:gd name="connsiteX4556" fmla="*/ 266378 w 506956"/>
              <a:gd name="connsiteY4556" fmla="*/ 493901 h 506956"/>
              <a:gd name="connsiteX4557" fmla="*/ 270187 w 506956"/>
              <a:gd name="connsiteY4557" fmla="*/ 487916 h 506956"/>
              <a:gd name="connsiteX4558" fmla="*/ 274348 w 506956"/>
              <a:gd name="connsiteY4558" fmla="*/ 487916 h 506956"/>
              <a:gd name="connsiteX4559" fmla="*/ 268446 w 506956"/>
              <a:gd name="connsiteY4559" fmla="*/ 497110 h 506956"/>
              <a:gd name="connsiteX4560" fmla="*/ 274756 w 506956"/>
              <a:gd name="connsiteY4560" fmla="*/ 506957 h 506956"/>
              <a:gd name="connsiteX4561" fmla="*/ 270595 w 506956"/>
              <a:gd name="connsiteY4561" fmla="*/ 506957 h 506956"/>
              <a:gd name="connsiteX4562" fmla="*/ 266378 w 506956"/>
              <a:gd name="connsiteY4562" fmla="*/ 500265 h 506956"/>
              <a:gd name="connsiteX4563" fmla="*/ 292179 w 506956"/>
              <a:gd name="connsiteY4563" fmla="*/ 500265 h 506956"/>
              <a:gd name="connsiteX4564" fmla="*/ 287962 w 506956"/>
              <a:gd name="connsiteY4564" fmla="*/ 506957 h 506956"/>
              <a:gd name="connsiteX4565" fmla="*/ 283801 w 506956"/>
              <a:gd name="connsiteY4565" fmla="*/ 506957 h 506956"/>
              <a:gd name="connsiteX4566" fmla="*/ 290111 w 506956"/>
              <a:gd name="connsiteY4566" fmla="*/ 497110 h 506956"/>
              <a:gd name="connsiteX4567" fmla="*/ 284209 w 506956"/>
              <a:gd name="connsiteY4567" fmla="*/ 487916 h 506956"/>
              <a:gd name="connsiteX4568" fmla="*/ 288370 w 506956"/>
              <a:gd name="connsiteY4568" fmla="*/ 487916 h 506956"/>
              <a:gd name="connsiteX4569" fmla="*/ 292179 w 506956"/>
              <a:gd name="connsiteY4569" fmla="*/ 493901 h 506956"/>
              <a:gd name="connsiteX4570" fmla="*/ 295987 w 506956"/>
              <a:gd name="connsiteY4570" fmla="*/ 487916 h 506956"/>
              <a:gd name="connsiteX4571" fmla="*/ 300148 w 506956"/>
              <a:gd name="connsiteY4571" fmla="*/ 487916 h 506956"/>
              <a:gd name="connsiteX4572" fmla="*/ 294246 w 506956"/>
              <a:gd name="connsiteY4572" fmla="*/ 497110 h 506956"/>
              <a:gd name="connsiteX4573" fmla="*/ 300556 w 506956"/>
              <a:gd name="connsiteY4573" fmla="*/ 506957 h 506956"/>
              <a:gd name="connsiteX4574" fmla="*/ 296395 w 506956"/>
              <a:gd name="connsiteY4574" fmla="*/ 506957 h 506956"/>
              <a:gd name="connsiteX4575" fmla="*/ 292179 w 506956"/>
              <a:gd name="connsiteY4575" fmla="*/ 500265 h 506956"/>
              <a:gd name="connsiteX4576" fmla="*/ 317979 w 506956"/>
              <a:gd name="connsiteY4576" fmla="*/ 500265 h 506956"/>
              <a:gd name="connsiteX4577" fmla="*/ 313762 w 506956"/>
              <a:gd name="connsiteY4577" fmla="*/ 506957 h 506956"/>
              <a:gd name="connsiteX4578" fmla="*/ 309601 w 506956"/>
              <a:gd name="connsiteY4578" fmla="*/ 506957 h 506956"/>
              <a:gd name="connsiteX4579" fmla="*/ 315911 w 506956"/>
              <a:gd name="connsiteY4579" fmla="*/ 497110 h 506956"/>
              <a:gd name="connsiteX4580" fmla="*/ 310009 w 506956"/>
              <a:gd name="connsiteY4580" fmla="*/ 487916 h 506956"/>
              <a:gd name="connsiteX4581" fmla="*/ 314170 w 506956"/>
              <a:gd name="connsiteY4581" fmla="*/ 487916 h 506956"/>
              <a:gd name="connsiteX4582" fmla="*/ 317979 w 506956"/>
              <a:gd name="connsiteY4582" fmla="*/ 493901 h 506956"/>
              <a:gd name="connsiteX4583" fmla="*/ 321787 w 506956"/>
              <a:gd name="connsiteY4583" fmla="*/ 487916 h 506956"/>
              <a:gd name="connsiteX4584" fmla="*/ 325948 w 506956"/>
              <a:gd name="connsiteY4584" fmla="*/ 487916 h 506956"/>
              <a:gd name="connsiteX4585" fmla="*/ 320046 w 506956"/>
              <a:gd name="connsiteY4585" fmla="*/ 497110 h 506956"/>
              <a:gd name="connsiteX4586" fmla="*/ 326356 w 506956"/>
              <a:gd name="connsiteY4586" fmla="*/ 506957 h 506956"/>
              <a:gd name="connsiteX4587" fmla="*/ 322195 w 506956"/>
              <a:gd name="connsiteY4587" fmla="*/ 506957 h 506956"/>
              <a:gd name="connsiteX4588" fmla="*/ 317979 w 506956"/>
              <a:gd name="connsiteY4588" fmla="*/ 500265 h 506956"/>
              <a:gd name="connsiteX4589" fmla="*/ 343779 w 506956"/>
              <a:gd name="connsiteY4589" fmla="*/ 500265 h 506956"/>
              <a:gd name="connsiteX4590" fmla="*/ 339563 w 506956"/>
              <a:gd name="connsiteY4590" fmla="*/ 506957 h 506956"/>
              <a:gd name="connsiteX4591" fmla="*/ 335401 w 506956"/>
              <a:gd name="connsiteY4591" fmla="*/ 506957 h 506956"/>
              <a:gd name="connsiteX4592" fmla="*/ 341711 w 506956"/>
              <a:gd name="connsiteY4592" fmla="*/ 497110 h 506956"/>
              <a:gd name="connsiteX4593" fmla="*/ 335809 w 506956"/>
              <a:gd name="connsiteY4593" fmla="*/ 487916 h 506956"/>
              <a:gd name="connsiteX4594" fmla="*/ 339971 w 506956"/>
              <a:gd name="connsiteY4594" fmla="*/ 487916 h 506956"/>
              <a:gd name="connsiteX4595" fmla="*/ 343779 w 506956"/>
              <a:gd name="connsiteY4595" fmla="*/ 493901 h 506956"/>
              <a:gd name="connsiteX4596" fmla="*/ 347587 w 506956"/>
              <a:gd name="connsiteY4596" fmla="*/ 487916 h 506956"/>
              <a:gd name="connsiteX4597" fmla="*/ 351748 w 506956"/>
              <a:gd name="connsiteY4597" fmla="*/ 487916 h 506956"/>
              <a:gd name="connsiteX4598" fmla="*/ 345846 w 506956"/>
              <a:gd name="connsiteY4598" fmla="*/ 497110 h 506956"/>
              <a:gd name="connsiteX4599" fmla="*/ 352156 w 506956"/>
              <a:gd name="connsiteY4599" fmla="*/ 506957 h 506956"/>
              <a:gd name="connsiteX4600" fmla="*/ 347995 w 506956"/>
              <a:gd name="connsiteY4600" fmla="*/ 506957 h 506956"/>
              <a:gd name="connsiteX4601" fmla="*/ 343779 w 506956"/>
              <a:gd name="connsiteY4601" fmla="*/ 500265 h 506956"/>
              <a:gd name="connsiteX4602" fmla="*/ 369579 w 506956"/>
              <a:gd name="connsiteY4602" fmla="*/ 500265 h 506956"/>
              <a:gd name="connsiteX4603" fmla="*/ 365363 w 506956"/>
              <a:gd name="connsiteY4603" fmla="*/ 506957 h 506956"/>
              <a:gd name="connsiteX4604" fmla="*/ 361201 w 506956"/>
              <a:gd name="connsiteY4604" fmla="*/ 506957 h 506956"/>
              <a:gd name="connsiteX4605" fmla="*/ 367511 w 506956"/>
              <a:gd name="connsiteY4605" fmla="*/ 497110 h 506956"/>
              <a:gd name="connsiteX4606" fmla="*/ 361609 w 506956"/>
              <a:gd name="connsiteY4606" fmla="*/ 487916 h 506956"/>
              <a:gd name="connsiteX4607" fmla="*/ 365771 w 506956"/>
              <a:gd name="connsiteY4607" fmla="*/ 487916 h 506956"/>
              <a:gd name="connsiteX4608" fmla="*/ 369579 w 506956"/>
              <a:gd name="connsiteY4608" fmla="*/ 493901 h 506956"/>
              <a:gd name="connsiteX4609" fmla="*/ 373387 w 506956"/>
              <a:gd name="connsiteY4609" fmla="*/ 487916 h 506956"/>
              <a:gd name="connsiteX4610" fmla="*/ 377548 w 506956"/>
              <a:gd name="connsiteY4610" fmla="*/ 487916 h 506956"/>
              <a:gd name="connsiteX4611" fmla="*/ 371646 w 506956"/>
              <a:gd name="connsiteY4611" fmla="*/ 497110 h 506956"/>
              <a:gd name="connsiteX4612" fmla="*/ 377956 w 506956"/>
              <a:gd name="connsiteY4612" fmla="*/ 506957 h 506956"/>
              <a:gd name="connsiteX4613" fmla="*/ 373795 w 506956"/>
              <a:gd name="connsiteY4613" fmla="*/ 506957 h 506956"/>
              <a:gd name="connsiteX4614" fmla="*/ 369579 w 506956"/>
              <a:gd name="connsiteY4614" fmla="*/ 500265 h 506956"/>
              <a:gd name="connsiteX4615" fmla="*/ 395379 w 506956"/>
              <a:gd name="connsiteY4615" fmla="*/ 500265 h 506956"/>
              <a:gd name="connsiteX4616" fmla="*/ 391163 w 506956"/>
              <a:gd name="connsiteY4616" fmla="*/ 506957 h 506956"/>
              <a:gd name="connsiteX4617" fmla="*/ 387001 w 506956"/>
              <a:gd name="connsiteY4617" fmla="*/ 506957 h 506956"/>
              <a:gd name="connsiteX4618" fmla="*/ 393312 w 506956"/>
              <a:gd name="connsiteY4618" fmla="*/ 497110 h 506956"/>
              <a:gd name="connsiteX4619" fmla="*/ 387409 w 506956"/>
              <a:gd name="connsiteY4619" fmla="*/ 487916 h 506956"/>
              <a:gd name="connsiteX4620" fmla="*/ 391571 w 506956"/>
              <a:gd name="connsiteY4620" fmla="*/ 487916 h 506956"/>
              <a:gd name="connsiteX4621" fmla="*/ 395379 w 506956"/>
              <a:gd name="connsiteY4621" fmla="*/ 493901 h 506956"/>
              <a:gd name="connsiteX4622" fmla="*/ 399187 w 506956"/>
              <a:gd name="connsiteY4622" fmla="*/ 487916 h 506956"/>
              <a:gd name="connsiteX4623" fmla="*/ 403348 w 506956"/>
              <a:gd name="connsiteY4623" fmla="*/ 487916 h 506956"/>
              <a:gd name="connsiteX4624" fmla="*/ 397446 w 506956"/>
              <a:gd name="connsiteY4624" fmla="*/ 497110 h 506956"/>
              <a:gd name="connsiteX4625" fmla="*/ 403756 w 506956"/>
              <a:gd name="connsiteY4625" fmla="*/ 506957 h 506956"/>
              <a:gd name="connsiteX4626" fmla="*/ 399595 w 506956"/>
              <a:gd name="connsiteY4626" fmla="*/ 506957 h 506956"/>
              <a:gd name="connsiteX4627" fmla="*/ 395379 w 506956"/>
              <a:gd name="connsiteY4627" fmla="*/ 500265 h 506956"/>
              <a:gd name="connsiteX4628" fmla="*/ 421179 w 506956"/>
              <a:gd name="connsiteY4628" fmla="*/ 500265 h 506956"/>
              <a:gd name="connsiteX4629" fmla="*/ 416963 w 506956"/>
              <a:gd name="connsiteY4629" fmla="*/ 506957 h 506956"/>
              <a:gd name="connsiteX4630" fmla="*/ 412801 w 506956"/>
              <a:gd name="connsiteY4630" fmla="*/ 506957 h 506956"/>
              <a:gd name="connsiteX4631" fmla="*/ 419112 w 506956"/>
              <a:gd name="connsiteY4631" fmla="*/ 497110 h 506956"/>
              <a:gd name="connsiteX4632" fmla="*/ 413209 w 506956"/>
              <a:gd name="connsiteY4632" fmla="*/ 487916 h 506956"/>
              <a:gd name="connsiteX4633" fmla="*/ 417371 w 506956"/>
              <a:gd name="connsiteY4633" fmla="*/ 487916 h 506956"/>
              <a:gd name="connsiteX4634" fmla="*/ 421179 w 506956"/>
              <a:gd name="connsiteY4634" fmla="*/ 493901 h 506956"/>
              <a:gd name="connsiteX4635" fmla="*/ 424987 w 506956"/>
              <a:gd name="connsiteY4635" fmla="*/ 487916 h 506956"/>
              <a:gd name="connsiteX4636" fmla="*/ 429149 w 506956"/>
              <a:gd name="connsiteY4636" fmla="*/ 487916 h 506956"/>
              <a:gd name="connsiteX4637" fmla="*/ 423246 w 506956"/>
              <a:gd name="connsiteY4637" fmla="*/ 497110 h 506956"/>
              <a:gd name="connsiteX4638" fmla="*/ 429557 w 506956"/>
              <a:gd name="connsiteY4638" fmla="*/ 506957 h 506956"/>
              <a:gd name="connsiteX4639" fmla="*/ 425395 w 506956"/>
              <a:gd name="connsiteY4639" fmla="*/ 506957 h 506956"/>
              <a:gd name="connsiteX4640" fmla="*/ 421179 w 506956"/>
              <a:gd name="connsiteY4640" fmla="*/ 500265 h 506956"/>
              <a:gd name="connsiteX4641" fmla="*/ 446979 w 506956"/>
              <a:gd name="connsiteY4641" fmla="*/ 500265 h 506956"/>
              <a:gd name="connsiteX4642" fmla="*/ 442763 w 506956"/>
              <a:gd name="connsiteY4642" fmla="*/ 506957 h 506956"/>
              <a:gd name="connsiteX4643" fmla="*/ 438601 w 506956"/>
              <a:gd name="connsiteY4643" fmla="*/ 506957 h 506956"/>
              <a:gd name="connsiteX4644" fmla="*/ 444912 w 506956"/>
              <a:gd name="connsiteY4644" fmla="*/ 497110 h 506956"/>
              <a:gd name="connsiteX4645" fmla="*/ 439009 w 506956"/>
              <a:gd name="connsiteY4645" fmla="*/ 487916 h 506956"/>
              <a:gd name="connsiteX4646" fmla="*/ 443171 w 506956"/>
              <a:gd name="connsiteY4646" fmla="*/ 487916 h 506956"/>
              <a:gd name="connsiteX4647" fmla="*/ 446979 w 506956"/>
              <a:gd name="connsiteY4647" fmla="*/ 493901 h 506956"/>
              <a:gd name="connsiteX4648" fmla="*/ 450787 w 506956"/>
              <a:gd name="connsiteY4648" fmla="*/ 487916 h 506956"/>
              <a:gd name="connsiteX4649" fmla="*/ 454949 w 506956"/>
              <a:gd name="connsiteY4649" fmla="*/ 487916 h 506956"/>
              <a:gd name="connsiteX4650" fmla="*/ 449046 w 506956"/>
              <a:gd name="connsiteY4650" fmla="*/ 497110 h 506956"/>
              <a:gd name="connsiteX4651" fmla="*/ 455357 w 506956"/>
              <a:gd name="connsiteY4651" fmla="*/ 506957 h 506956"/>
              <a:gd name="connsiteX4652" fmla="*/ 451195 w 506956"/>
              <a:gd name="connsiteY4652" fmla="*/ 506957 h 506956"/>
              <a:gd name="connsiteX4653" fmla="*/ 446979 w 506956"/>
              <a:gd name="connsiteY4653" fmla="*/ 500265 h 506956"/>
              <a:gd name="connsiteX4654" fmla="*/ 472779 w 506956"/>
              <a:gd name="connsiteY4654" fmla="*/ 500265 h 506956"/>
              <a:gd name="connsiteX4655" fmla="*/ 468563 w 506956"/>
              <a:gd name="connsiteY4655" fmla="*/ 506957 h 506956"/>
              <a:gd name="connsiteX4656" fmla="*/ 464401 w 506956"/>
              <a:gd name="connsiteY4656" fmla="*/ 506957 h 506956"/>
              <a:gd name="connsiteX4657" fmla="*/ 470712 w 506956"/>
              <a:gd name="connsiteY4657" fmla="*/ 497110 h 506956"/>
              <a:gd name="connsiteX4658" fmla="*/ 464809 w 506956"/>
              <a:gd name="connsiteY4658" fmla="*/ 487916 h 506956"/>
              <a:gd name="connsiteX4659" fmla="*/ 468971 w 506956"/>
              <a:gd name="connsiteY4659" fmla="*/ 487916 h 506956"/>
              <a:gd name="connsiteX4660" fmla="*/ 472779 w 506956"/>
              <a:gd name="connsiteY4660" fmla="*/ 493901 h 506956"/>
              <a:gd name="connsiteX4661" fmla="*/ 476587 w 506956"/>
              <a:gd name="connsiteY4661" fmla="*/ 487916 h 506956"/>
              <a:gd name="connsiteX4662" fmla="*/ 480749 w 506956"/>
              <a:gd name="connsiteY4662" fmla="*/ 487916 h 506956"/>
              <a:gd name="connsiteX4663" fmla="*/ 474846 w 506956"/>
              <a:gd name="connsiteY4663" fmla="*/ 497110 h 506956"/>
              <a:gd name="connsiteX4664" fmla="*/ 481157 w 506956"/>
              <a:gd name="connsiteY4664" fmla="*/ 506957 h 506956"/>
              <a:gd name="connsiteX4665" fmla="*/ 476995 w 506956"/>
              <a:gd name="connsiteY4665" fmla="*/ 506957 h 506956"/>
              <a:gd name="connsiteX4666" fmla="*/ 472779 w 506956"/>
              <a:gd name="connsiteY4666" fmla="*/ 500265 h 506956"/>
              <a:gd name="connsiteX4667" fmla="*/ 498579 w 506956"/>
              <a:gd name="connsiteY4667" fmla="*/ 500265 h 506956"/>
              <a:gd name="connsiteX4668" fmla="*/ 494363 w 506956"/>
              <a:gd name="connsiteY4668" fmla="*/ 506957 h 506956"/>
              <a:gd name="connsiteX4669" fmla="*/ 490201 w 506956"/>
              <a:gd name="connsiteY4669" fmla="*/ 506957 h 506956"/>
              <a:gd name="connsiteX4670" fmla="*/ 496512 w 506956"/>
              <a:gd name="connsiteY4670" fmla="*/ 497110 h 506956"/>
              <a:gd name="connsiteX4671" fmla="*/ 490609 w 506956"/>
              <a:gd name="connsiteY4671" fmla="*/ 487916 h 506956"/>
              <a:gd name="connsiteX4672" fmla="*/ 494771 w 506956"/>
              <a:gd name="connsiteY4672" fmla="*/ 487916 h 506956"/>
              <a:gd name="connsiteX4673" fmla="*/ 498579 w 506956"/>
              <a:gd name="connsiteY4673" fmla="*/ 493901 h 506956"/>
              <a:gd name="connsiteX4674" fmla="*/ 502387 w 506956"/>
              <a:gd name="connsiteY4674" fmla="*/ 487916 h 506956"/>
              <a:gd name="connsiteX4675" fmla="*/ 506549 w 506956"/>
              <a:gd name="connsiteY4675" fmla="*/ 487916 h 506956"/>
              <a:gd name="connsiteX4676" fmla="*/ 500646 w 506956"/>
              <a:gd name="connsiteY4676" fmla="*/ 497110 h 506956"/>
              <a:gd name="connsiteX4677" fmla="*/ 506957 w 506956"/>
              <a:gd name="connsiteY4677" fmla="*/ 506957 h 506956"/>
              <a:gd name="connsiteX4678" fmla="*/ 502795 w 506956"/>
              <a:gd name="connsiteY4678" fmla="*/ 506957 h 506956"/>
              <a:gd name="connsiteX4679" fmla="*/ 498579 w 506956"/>
              <a:gd name="connsiteY4679" fmla="*/ 500265 h 506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</a:cxnLst>
            <a:rect l="l" t="t" r="r" b="b"/>
            <a:pathLst>
              <a:path w="506956" h="506956">
                <a:moveTo>
                  <a:pt x="8378" y="12349"/>
                </a:moveTo>
                <a:lnTo>
                  <a:pt x="4162" y="19041"/>
                </a:lnTo>
                <a:lnTo>
                  <a:pt x="0" y="19041"/>
                </a:lnTo>
                <a:lnTo>
                  <a:pt x="6310" y="9194"/>
                </a:lnTo>
                <a:lnTo>
                  <a:pt x="408" y="0"/>
                </a:lnTo>
                <a:lnTo>
                  <a:pt x="4570" y="0"/>
                </a:lnTo>
                <a:lnTo>
                  <a:pt x="8378" y="5984"/>
                </a:lnTo>
                <a:lnTo>
                  <a:pt x="12186" y="0"/>
                </a:lnTo>
                <a:lnTo>
                  <a:pt x="16347" y="0"/>
                </a:lnTo>
                <a:lnTo>
                  <a:pt x="10445" y="9194"/>
                </a:lnTo>
                <a:lnTo>
                  <a:pt x="16755" y="19041"/>
                </a:lnTo>
                <a:lnTo>
                  <a:pt x="12594" y="19041"/>
                </a:lnTo>
                <a:lnTo>
                  <a:pt x="8378" y="12349"/>
                </a:lnTo>
                <a:close/>
                <a:moveTo>
                  <a:pt x="34178" y="12349"/>
                </a:moveTo>
                <a:lnTo>
                  <a:pt x="29962" y="19041"/>
                </a:lnTo>
                <a:lnTo>
                  <a:pt x="25800" y="19041"/>
                </a:lnTo>
                <a:lnTo>
                  <a:pt x="32110" y="9194"/>
                </a:lnTo>
                <a:lnTo>
                  <a:pt x="26208" y="0"/>
                </a:lnTo>
                <a:lnTo>
                  <a:pt x="30370" y="0"/>
                </a:lnTo>
                <a:lnTo>
                  <a:pt x="34178" y="5984"/>
                </a:lnTo>
                <a:lnTo>
                  <a:pt x="37986" y="0"/>
                </a:lnTo>
                <a:lnTo>
                  <a:pt x="42147" y="0"/>
                </a:lnTo>
                <a:lnTo>
                  <a:pt x="36245" y="9194"/>
                </a:lnTo>
                <a:lnTo>
                  <a:pt x="42555" y="19041"/>
                </a:lnTo>
                <a:lnTo>
                  <a:pt x="38394" y="19041"/>
                </a:lnTo>
                <a:lnTo>
                  <a:pt x="34178" y="12349"/>
                </a:lnTo>
                <a:close/>
                <a:moveTo>
                  <a:pt x="59978" y="12349"/>
                </a:moveTo>
                <a:lnTo>
                  <a:pt x="55762" y="19041"/>
                </a:lnTo>
                <a:lnTo>
                  <a:pt x="51600" y="19041"/>
                </a:lnTo>
                <a:lnTo>
                  <a:pt x="57911" y="9194"/>
                </a:lnTo>
                <a:lnTo>
                  <a:pt x="52008" y="0"/>
                </a:lnTo>
                <a:lnTo>
                  <a:pt x="56170" y="0"/>
                </a:lnTo>
                <a:lnTo>
                  <a:pt x="59978" y="5984"/>
                </a:lnTo>
                <a:lnTo>
                  <a:pt x="63786" y="0"/>
                </a:lnTo>
                <a:lnTo>
                  <a:pt x="67948" y="0"/>
                </a:lnTo>
                <a:lnTo>
                  <a:pt x="62045" y="9194"/>
                </a:lnTo>
                <a:lnTo>
                  <a:pt x="68356" y="19041"/>
                </a:lnTo>
                <a:lnTo>
                  <a:pt x="64194" y="19041"/>
                </a:lnTo>
                <a:lnTo>
                  <a:pt x="59978" y="12349"/>
                </a:lnTo>
                <a:close/>
                <a:moveTo>
                  <a:pt x="85778" y="12349"/>
                </a:moveTo>
                <a:lnTo>
                  <a:pt x="81562" y="19041"/>
                </a:lnTo>
                <a:lnTo>
                  <a:pt x="77400" y="19041"/>
                </a:lnTo>
                <a:lnTo>
                  <a:pt x="83711" y="9194"/>
                </a:lnTo>
                <a:lnTo>
                  <a:pt x="77808" y="0"/>
                </a:lnTo>
                <a:lnTo>
                  <a:pt x="81970" y="0"/>
                </a:lnTo>
                <a:lnTo>
                  <a:pt x="85778" y="5984"/>
                </a:lnTo>
                <a:lnTo>
                  <a:pt x="89586" y="0"/>
                </a:lnTo>
                <a:lnTo>
                  <a:pt x="93748" y="0"/>
                </a:lnTo>
                <a:lnTo>
                  <a:pt x="87845" y="9194"/>
                </a:lnTo>
                <a:lnTo>
                  <a:pt x="94156" y="19041"/>
                </a:lnTo>
                <a:lnTo>
                  <a:pt x="89994" y="19041"/>
                </a:lnTo>
                <a:lnTo>
                  <a:pt x="85778" y="12349"/>
                </a:lnTo>
                <a:close/>
                <a:moveTo>
                  <a:pt x="111578" y="12349"/>
                </a:moveTo>
                <a:lnTo>
                  <a:pt x="107362" y="19041"/>
                </a:lnTo>
                <a:lnTo>
                  <a:pt x="103200" y="19041"/>
                </a:lnTo>
                <a:lnTo>
                  <a:pt x="109511" y="9194"/>
                </a:lnTo>
                <a:lnTo>
                  <a:pt x="103608" y="0"/>
                </a:lnTo>
                <a:lnTo>
                  <a:pt x="107770" y="0"/>
                </a:lnTo>
                <a:lnTo>
                  <a:pt x="111578" y="5984"/>
                </a:lnTo>
                <a:lnTo>
                  <a:pt x="115386" y="0"/>
                </a:lnTo>
                <a:lnTo>
                  <a:pt x="119548" y="0"/>
                </a:lnTo>
                <a:lnTo>
                  <a:pt x="113645" y="9194"/>
                </a:lnTo>
                <a:lnTo>
                  <a:pt x="119956" y="19041"/>
                </a:lnTo>
                <a:lnTo>
                  <a:pt x="115794" y="19041"/>
                </a:lnTo>
                <a:lnTo>
                  <a:pt x="111578" y="12349"/>
                </a:lnTo>
                <a:close/>
                <a:moveTo>
                  <a:pt x="137378" y="12349"/>
                </a:moveTo>
                <a:lnTo>
                  <a:pt x="133162" y="19041"/>
                </a:lnTo>
                <a:lnTo>
                  <a:pt x="129000" y="19041"/>
                </a:lnTo>
                <a:lnTo>
                  <a:pt x="135311" y="9194"/>
                </a:lnTo>
                <a:lnTo>
                  <a:pt x="129408" y="0"/>
                </a:lnTo>
                <a:lnTo>
                  <a:pt x="133570" y="0"/>
                </a:lnTo>
                <a:lnTo>
                  <a:pt x="137378" y="5984"/>
                </a:lnTo>
                <a:lnTo>
                  <a:pt x="141186" y="0"/>
                </a:lnTo>
                <a:lnTo>
                  <a:pt x="145348" y="0"/>
                </a:lnTo>
                <a:lnTo>
                  <a:pt x="139445" y="9194"/>
                </a:lnTo>
                <a:lnTo>
                  <a:pt x="145756" y="19041"/>
                </a:lnTo>
                <a:lnTo>
                  <a:pt x="141594" y="19041"/>
                </a:lnTo>
                <a:lnTo>
                  <a:pt x="137378" y="12349"/>
                </a:lnTo>
                <a:close/>
                <a:moveTo>
                  <a:pt x="163178" y="12349"/>
                </a:moveTo>
                <a:lnTo>
                  <a:pt x="158962" y="19041"/>
                </a:lnTo>
                <a:lnTo>
                  <a:pt x="154800" y="19041"/>
                </a:lnTo>
                <a:lnTo>
                  <a:pt x="161111" y="9194"/>
                </a:lnTo>
                <a:lnTo>
                  <a:pt x="155208" y="0"/>
                </a:lnTo>
                <a:lnTo>
                  <a:pt x="159370" y="0"/>
                </a:lnTo>
                <a:lnTo>
                  <a:pt x="163178" y="5984"/>
                </a:lnTo>
                <a:lnTo>
                  <a:pt x="166986" y="0"/>
                </a:lnTo>
                <a:lnTo>
                  <a:pt x="171148" y="0"/>
                </a:lnTo>
                <a:lnTo>
                  <a:pt x="165245" y="9194"/>
                </a:lnTo>
                <a:lnTo>
                  <a:pt x="171556" y="19041"/>
                </a:lnTo>
                <a:lnTo>
                  <a:pt x="167394" y="19041"/>
                </a:lnTo>
                <a:lnTo>
                  <a:pt x="163178" y="12349"/>
                </a:lnTo>
                <a:close/>
                <a:moveTo>
                  <a:pt x="188978" y="12349"/>
                </a:moveTo>
                <a:lnTo>
                  <a:pt x="184762" y="19041"/>
                </a:lnTo>
                <a:lnTo>
                  <a:pt x="180601" y="19041"/>
                </a:lnTo>
                <a:lnTo>
                  <a:pt x="186911" y="9194"/>
                </a:lnTo>
                <a:lnTo>
                  <a:pt x="181009" y="0"/>
                </a:lnTo>
                <a:lnTo>
                  <a:pt x="185170" y="0"/>
                </a:lnTo>
                <a:lnTo>
                  <a:pt x="188978" y="5984"/>
                </a:lnTo>
                <a:lnTo>
                  <a:pt x="192786" y="0"/>
                </a:lnTo>
                <a:lnTo>
                  <a:pt x="196948" y="0"/>
                </a:lnTo>
                <a:lnTo>
                  <a:pt x="191045" y="9194"/>
                </a:lnTo>
                <a:lnTo>
                  <a:pt x="197356" y="19041"/>
                </a:lnTo>
                <a:lnTo>
                  <a:pt x="193194" y="19041"/>
                </a:lnTo>
                <a:lnTo>
                  <a:pt x="188978" y="12349"/>
                </a:lnTo>
                <a:close/>
                <a:moveTo>
                  <a:pt x="214778" y="12349"/>
                </a:moveTo>
                <a:lnTo>
                  <a:pt x="210562" y="19041"/>
                </a:lnTo>
                <a:lnTo>
                  <a:pt x="206401" y="19041"/>
                </a:lnTo>
                <a:lnTo>
                  <a:pt x="212711" y="9194"/>
                </a:lnTo>
                <a:lnTo>
                  <a:pt x="206809" y="0"/>
                </a:lnTo>
                <a:lnTo>
                  <a:pt x="210970" y="0"/>
                </a:lnTo>
                <a:lnTo>
                  <a:pt x="214778" y="5984"/>
                </a:lnTo>
                <a:lnTo>
                  <a:pt x="218586" y="0"/>
                </a:lnTo>
                <a:lnTo>
                  <a:pt x="222748" y="0"/>
                </a:lnTo>
                <a:lnTo>
                  <a:pt x="216846" y="9194"/>
                </a:lnTo>
                <a:lnTo>
                  <a:pt x="223156" y="19041"/>
                </a:lnTo>
                <a:lnTo>
                  <a:pt x="218994" y="19041"/>
                </a:lnTo>
                <a:lnTo>
                  <a:pt x="214778" y="12349"/>
                </a:lnTo>
                <a:close/>
                <a:moveTo>
                  <a:pt x="240578" y="12349"/>
                </a:moveTo>
                <a:lnTo>
                  <a:pt x="236362" y="19041"/>
                </a:lnTo>
                <a:lnTo>
                  <a:pt x="232201" y="19041"/>
                </a:lnTo>
                <a:lnTo>
                  <a:pt x="238511" y="9194"/>
                </a:lnTo>
                <a:lnTo>
                  <a:pt x="232609" y="0"/>
                </a:lnTo>
                <a:lnTo>
                  <a:pt x="236770" y="0"/>
                </a:lnTo>
                <a:lnTo>
                  <a:pt x="240578" y="5984"/>
                </a:lnTo>
                <a:lnTo>
                  <a:pt x="244386" y="0"/>
                </a:lnTo>
                <a:lnTo>
                  <a:pt x="248548" y="0"/>
                </a:lnTo>
                <a:lnTo>
                  <a:pt x="242646" y="9194"/>
                </a:lnTo>
                <a:lnTo>
                  <a:pt x="248956" y="19041"/>
                </a:lnTo>
                <a:lnTo>
                  <a:pt x="244794" y="19041"/>
                </a:lnTo>
                <a:lnTo>
                  <a:pt x="240578" y="12349"/>
                </a:lnTo>
                <a:close/>
                <a:moveTo>
                  <a:pt x="266378" y="12349"/>
                </a:moveTo>
                <a:lnTo>
                  <a:pt x="262162" y="19041"/>
                </a:lnTo>
                <a:lnTo>
                  <a:pt x="258001" y="19041"/>
                </a:lnTo>
                <a:lnTo>
                  <a:pt x="264311" y="9194"/>
                </a:lnTo>
                <a:lnTo>
                  <a:pt x="258409" y="0"/>
                </a:lnTo>
                <a:lnTo>
                  <a:pt x="262570" y="0"/>
                </a:lnTo>
                <a:lnTo>
                  <a:pt x="266378" y="5984"/>
                </a:lnTo>
                <a:lnTo>
                  <a:pt x="270187" y="0"/>
                </a:lnTo>
                <a:lnTo>
                  <a:pt x="274348" y="0"/>
                </a:lnTo>
                <a:lnTo>
                  <a:pt x="268446" y="9194"/>
                </a:lnTo>
                <a:lnTo>
                  <a:pt x="274756" y="19041"/>
                </a:lnTo>
                <a:lnTo>
                  <a:pt x="270595" y="19041"/>
                </a:lnTo>
                <a:lnTo>
                  <a:pt x="266378" y="12349"/>
                </a:lnTo>
                <a:close/>
                <a:moveTo>
                  <a:pt x="292179" y="12349"/>
                </a:moveTo>
                <a:lnTo>
                  <a:pt x="287962" y="19041"/>
                </a:lnTo>
                <a:lnTo>
                  <a:pt x="283801" y="19041"/>
                </a:lnTo>
                <a:lnTo>
                  <a:pt x="290111" y="9194"/>
                </a:lnTo>
                <a:lnTo>
                  <a:pt x="284209" y="0"/>
                </a:lnTo>
                <a:lnTo>
                  <a:pt x="288370" y="0"/>
                </a:lnTo>
                <a:lnTo>
                  <a:pt x="292179" y="5984"/>
                </a:lnTo>
                <a:lnTo>
                  <a:pt x="295987" y="0"/>
                </a:lnTo>
                <a:lnTo>
                  <a:pt x="300148" y="0"/>
                </a:lnTo>
                <a:lnTo>
                  <a:pt x="294246" y="9194"/>
                </a:lnTo>
                <a:lnTo>
                  <a:pt x="300556" y="19041"/>
                </a:lnTo>
                <a:lnTo>
                  <a:pt x="296395" y="19041"/>
                </a:lnTo>
                <a:lnTo>
                  <a:pt x="292179" y="12349"/>
                </a:lnTo>
                <a:close/>
                <a:moveTo>
                  <a:pt x="317979" y="12349"/>
                </a:moveTo>
                <a:lnTo>
                  <a:pt x="313762" y="19041"/>
                </a:lnTo>
                <a:lnTo>
                  <a:pt x="309601" y="19041"/>
                </a:lnTo>
                <a:lnTo>
                  <a:pt x="315911" y="9194"/>
                </a:lnTo>
                <a:lnTo>
                  <a:pt x="310009" y="0"/>
                </a:lnTo>
                <a:lnTo>
                  <a:pt x="314170" y="0"/>
                </a:lnTo>
                <a:lnTo>
                  <a:pt x="317979" y="5984"/>
                </a:lnTo>
                <a:lnTo>
                  <a:pt x="321787" y="0"/>
                </a:lnTo>
                <a:lnTo>
                  <a:pt x="325948" y="0"/>
                </a:lnTo>
                <a:lnTo>
                  <a:pt x="320046" y="9194"/>
                </a:lnTo>
                <a:lnTo>
                  <a:pt x="326356" y="19041"/>
                </a:lnTo>
                <a:lnTo>
                  <a:pt x="322195" y="19041"/>
                </a:lnTo>
                <a:lnTo>
                  <a:pt x="317979" y="12349"/>
                </a:lnTo>
                <a:close/>
                <a:moveTo>
                  <a:pt x="343779" y="12349"/>
                </a:moveTo>
                <a:lnTo>
                  <a:pt x="339563" y="19041"/>
                </a:lnTo>
                <a:lnTo>
                  <a:pt x="335401" y="19041"/>
                </a:lnTo>
                <a:lnTo>
                  <a:pt x="341711" y="9194"/>
                </a:lnTo>
                <a:lnTo>
                  <a:pt x="335809" y="0"/>
                </a:lnTo>
                <a:lnTo>
                  <a:pt x="339971" y="0"/>
                </a:lnTo>
                <a:lnTo>
                  <a:pt x="343779" y="5984"/>
                </a:lnTo>
                <a:lnTo>
                  <a:pt x="347587" y="0"/>
                </a:lnTo>
                <a:lnTo>
                  <a:pt x="351748" y="0"/>
                </a:lnTo>
                <a:lnTo>
                  <a:pt x="345846" y="9194"/>
                </a:lnTo>
                <a:lnTo>
                  <a:pt x="352156" y="19041"/>
                </a:lnTo>
                <a:lnTo>
                  <a:pt x="347995" y="19041"/>
                </a:lnTo>
                <a:lnTo>
                  <a:pt x="343779" y="12349"/>
                </a:lnTo>
                <a:close/>
                <a:moveTo>
                  <a:pt x="369579" y="12349"/>
                </a:moveTo>
                <a:lnTo>
                  <a:pt x="365363" y="19041"/>
                </a:lnTo>
                <a:lnTo>
                  <a:pt x="361201" y="19041"/>
                </a:lnTo>
                <a:lnTo>
                  <a:pt x="367511" y="9194"/>
                </a:lnTo>
                <a:lnTo>
                  <a:pt x="361609" y="0"/>
                </a:lnTo>
                <a:lnTo>
                  <a:pt x="365771" y="0"/>
                </a:lnTo>
                <a:lnTo>
                  <a:pt x="369579" y="5984"/>
                </a:lnTo>
                <a:lnTo>
                  <a:pt x="373387" y="0"/>
                </a:lnTo>
                <a:lnTo>
                  <a:pt x="377548" y="0"/>
                </a:lnTo>
                <a:lnTo>
                  <a:pt x="371646" y="9194"/>
                </a:lnTo>
                <a:lnTo>
                  <a:pt x="377956" y="19041"/>
                </a:lnTo>
                <a:lnTo>
                  <a:pt x="373795" y="19041"/>
                </a:lnTo>
                <a:lnTo>
                  <a:pt x="369579" y="12349"/>
                </a:lnTo>
                <a:close/>
                <a:moveTo>
                  <a:pt x="395379" y="12349"/>
                </a:moveTo>
                <a:lnTo>
                  <a:pt x="391163" y="19041"/>
                </a:lnTo>
                <a:lnTo>
                  <a:pt x="387001" y="19041"/>
                </a:lnTo>
                <a:lnTo>
                  <a:pt x="393312" y="9194"/>
                </a:lnTo>
                <a:lnTo>
                  <a:pt x="387409" y="0"/>
                </a:lnTo>
                <a:lnTo>
                  <a:pt x="391571" y="0"/>
                </a:lnTo>
                <a:lnTo>
                  <a:pt x="395379" y="5984"/>
                </a:lnTo>
                <a:lnTo>
                  <a:pt x="399187" y="0"/>
                </a:lnTo>
                <a:lnTo>
                  <a:pt x="403348" y="0"/>
                </a:lnTo>
                <a:lnTo>
                  <a:pt x="397446" y="9194"/>
                </a:lnTo>
                <a:lnTo>
                  <a:pt x="403756" y="19041"/>
                </a:lnTo>
                <a:lnTo>
                  <a:pt x="399595" y="19041"/>
                </a:lnTo>
                <a:lnTo>
                  <a:pt x="395379" y="12349"/>
                </a:lnTo>
                <a:close/>
                <a:moveTo>
                  <a:pt x="421179" y="12349"/>
                </a:moveTo>
                <a:lnTo>
                  <a:pt x="416963" y="19041"/>
                </a:lnTo>
                <a:lnTo>
                  <a:pt x="412801" y="19041"/>
                </a:lnTo>
                <a:lnTo>
                  <a:pt x="419112" y="9194"/>
                </a:lnTo>
                <a:lnTo>
                  <a:pt x="413209" y="0"/>
                </a:lnTo>
                <a:lnTo>
                  <a:pt x="417371" y="0"/>
                </a:lnTo>
                <a:lnTo>
                  <a:pt x="421179" y="5984"/>
                </a:lnTo>
                <a:lnTo>
                  <a:pt x="424987" y="0"/>
                </a:lnTo>
                <a:lnTo>
                  <a:pt x="429149" y="0"/>
                </a:lnTo>
                <a:lnTo>
                  <a:pt x="423246" y="9194"/>
                </a:lnTo>
                <a:lnTo>
                  <a:pt x="429557" y="19041"/>
                </a:lnTo>
                <a:lnTo>
                  <a:pt x="425395" y="19041"/>
                </a:lnTo>
                <a:lnTo>
                  <a:pt x="421179" y="12349"/>
                </a:lnTo>
                <a:close/>
                <a:moveTo>
                  <a:pt x="446979" y="12349"/>
                </a:moveTo>
                <a:lnTo>
                  <a:pt x="442763" y="19041"/>
                </a:lnTo>
                <a:lnTo>
                  <a:pt x="438601" y="19041"/>
                </a:lnTo>
                <a:lnTo>
                  <a:pt x="444912" y="9194"/>
                </a:lnTo>
                <a:lnTo>
                  <a:pt x="439009" y="0"/>
                </a:lnTo>
                <a:lnTo>
                  <a:pt x="443171" y="0"/>
                </a:lnTo>
                <a:lnTo>
                  <a:pt x="446979" y="5984"/>
                </a:lnTo>
                <a:lnTo>
                  <a:pt x="450787" y="0"/>
                </a:lnTo>
                <a:lnTo>
                  <a:pt x="454949" y="0"/>
                </a:lnTo>
                <a:lnTo>
                  <a:pt x="449046" y="9194"/>
                </a:lnTo>
                <a:lnTo>
                  <a:pt x="455357" y="19041"/>
                </a:lnTo>
                <a:lnTo>
                  <a:pt x="451195" y="19041"/>
                </a:lnTo>
                <a:lnTo>
                  <a:pt x="446979" y="12349"/>
                </a:lnTo>
                <a:close/>
                <a:moveTo>
                  <a:pt x="472779" y="12349"/>
                </a:moveTo>
                <a:lnTo>
                  <a:pt x="468563" y="19041"/>
                </a:lnTo>
                <a:lnTo>
                  <a:pt x="464401" y="19041"/>
                </a:lnTo>
                <a:lnTo>
                  <a:pt x="470712" y="9194"/>
                </a:lnTo>
                <a:lnTo>
                  <a:pt x="464809" y="0"/>
                </a:lnTo>
                <a:lnTo>
                  <a:pt x="468971" y="0"/>
                </a:lnTo>
                <a:lnTo>
                  <a:pt x="472779" y="5984"/>
                </a:lnTo>
                <a:lnTo>
                  <a:pt x="476587" y="0"/>
                </a:lnTo>
                <a:lnTo>
                  <a:pt x="480749" y="0"/>
                </a:lnTo>
                <a:lnTo>
                  <a:pt x="474846" y="9194"/>
                </a:lnTo>
                <a:lnTo>
                  <a:pt x="481157" y="19041"/>
                </a:lnTo>
                <a:lnTo>
                  <a:pt x="476995" y="19041"/>
                </a:lnTo>
                <a:lnTo>
                  <a:pt x="472779" y="12349"/>
                </a:lnTo>
                <a:close/>
                <a:moveTo>
                  <a:pt x="498579" y="12349"/>
                </a:moveTo>
                <a:lnTo>
                  <a:pt x="494363" y="19041"/>
                </a:lnTo>
                <a:lnTo>
                  <a:pt x="490201" y="19041"/>
                </a:lnTo>
                <a:lnTo>
                  <a:pt x="496512" y="9194"/>
                </a:lnTo>
                <a:lnTo>
                  <a:pt x="490609" y="0"/>
                </a:lnTo>
                <a:lnTo>
                  <a:pt x="494771" y="0"/>
                </a:lnTo>
                <a:lnTo>
                  <a:pt x="498579" y="5984"/>
                </a:lnTo>
                <a:lnTo>
                  <a:pt x="502387" y="0"/>
                </a:lnTo>
                <a:lnTo>
                  <a:pt x="506549" y="0"/>
                </a:lnTo>
                <a:lnTo>
                  <a:pt x="500646" y="9194"/>
                </a:lnTo>
                <a:lnTo>
                  <a:pt x="506957" y="19041"/>
                </a:lnTo>
                <a:lnTo>
                  <a:pt x="502795" y="19041"/>
                </a:lnTo>
                <a:lnTo>
                  <a:pt x="498579" y="12349"/>
                </a:lnTo>
                <a:close/>
                <a:moveTo>
                  <a:pt x="8378" y="41050"/>
                </a:moveTo>
                <a:lnTo>
                  <a:pt x="4162" y="47742"/>
                </a:lnTo>
                <a:lnTo>
                  <a:pt x="0" y="47742"/>
                </a:lnTo>
                <a:lnTo>
                  <a:pt x="6310" y="37895"/>
                </a:lnTo>
                <a:lnTo>
                  <a:pt x="408" y="28701"/>
                </a:lnTo>
                <a:lnTo>
                  <a:pt x="4570" y="28701"/>
                </a:lnTo>
                <a:lnTo>
                  <a:pt x="8378" y="34685"/>
                </a:lnTo>
                <a:lnTo>
                  <a:pt x="12186" y="28701"/>
                </a:lnTo>
                <a:lnTo>
                  <a:pt x="16347" y="28701"/>
                </a:lnTo>
                <a:lnTo>
                  <a:pt x="10445" y="37895"/>
                </a:lnTo>
                <a:lnTo>
                  <a:pt x="16755" y="47742"/>
                </a:lnTo>
                <a:lnTo>
                  <a:pt x="12594" y="47742"/>
                </a:lnTo>
                <a:lnTo>
                  <a:pt x="8378" y="41050"/>
                </a:lnTo>
                <a:close/>
                <a:moveTo>
                  <a:pt x="34178" y="41050"/>
                </a:moveTo>
                <a:lnTo>
                  <a:pt x="29962" y="47742"/>
                </a:lnTo>
                <a:lnTo>
                  <a:pt x="25800" y="47742"/>
                </a:lnTo>
                <a:lnTo>
                  <a:pt x="32110" y="37895"/>
                </a:lnTo>
                <a:lnTo>
                  <a:pt x="26208" y="28701"/>
                </a:lnTo>
                <a:lnTo>
                  <a:pt x="30370" y="28701"/>
                </a:lnTo>
                <a:lnTo>
                  <a:pt x="34178" y="34685"/>
                </a:lnTo>
                <a:lnTo>
                  <a:pt x="37986" y="28701"/>
                </a:lnTo>
                <a:lnTo>
                  <a:pt x="42147" y="28701"/>
                </a:lnTo>
                <a:lnTo>
                  <a:pt x="36245" y="37895"/>
                </a:lnTo>
                <a:lnTo>
                  <a:pt x="42555" y="47742"/>
                </a:lnTo>
                <a:lnTo>
                  <a:pt x="38394" y="47742"/>
                </a:lnTo>
                <a:lnTo>
                  <a:pt x="34178" y="41050"/>
                </a:lnTo>
                <a:close/>
                <a:moveTo>
                  <a:pt x="59978" y="41050"/>
                </a:moveTo>
                <a:lnTo>
                  <a:pt x="55762" y="47742"/>
                </a:lnTo>
                <a:lnTo>
                  <a:pt x="51600" y="47742"/>
                </a:lnTo>
                <a:lnTo>
                  <a:pt x="57911" y="37895"/>
                </a:lnTo>
                <a:lnTo>
                  <a:pt x="52008" y="28701"/>
                </a:lnTo>
                <a:lnTo>
                  <a:pt x="56170" y="28701"/>
                </a:lnTo>
                <a:lnTo>
                  <a:pt x="59978" y="34685"/>
                </a:lnTo>
                <a:lnTo>
                  <a:pt x="63786" y="28701"/>
                </a:lnTo>
                <a:lnTo>
                  <a:pt x="67948" y="28701"/>
                </a:lnTo>
                <a:lnTo>
                  <a:pt x="62045" y="37895"/>
                </a:lnTo>
                <a:lnTo>
                  <a:pt x="68356" y="47742"/>
                </a:lnTo>
                <a:lnTo>
                  <a:pt x="64194" y="47742"/>
                </a:lnTo>
                <a:lnTo>
                  <a:pt x="59978" y="41050"/>
                </a:lnTo>
                <a:close/>
                <a:moveTo>
                  <a:pt x="85778" y="41050"/>
                </a:moveTo>
                <a:lnTo>
                  <a:pt x="81562" y="47742"/>
                </a:lnTo>
                <a:lnTo>
                  <a:pt x="77400" y="47742"/>
                </a:lnTo>
                <a:lnTo>
                  <a:pt x="83711" y="37895"/>
                </a:lnTo>
                <a:lnTo>
                  <a:pt x="77808" y="28701"/>
                </a:lnTo>
                <a:lnTo>
                  <a:pt x="81970" y="28701"/>
                </a:lnTo>
                <a:lnTo>
                  <a:pt x="85778" y="34685"/>
                </a:lnTo>
                <a:lnTo>
                  <a:pt x="89586" y="28701"/>
                </a:lnTo>
                <a:lnTo>
                  <a:pt x="93748" y="28701"/>
                </a:lnTo>
                <a:lnTo>
                  <a:pt x="87845" y="37895"/>
                </a:lnTo>
                <a:lnTo>
                  <a:pt x="94156" y="47742"/>
                </a:lnTo>
                <a:lnTo>
                  <a:pt x="89994" y="47742"/>
                </a:lnTo>
                <a:lnTo>
                  <a:pt x="85778" y="41050"/>
                </a:lnTo>
                <a:close/>
                <a:moveTo>
                  <a:pt x="111578" y="41050"/>
                </a:moveTo>
                <a:lnTo>
                  <a:pt x="107362" y="47742"/>
                </a:lnTo>
                <a:lnTo>
                  <a:pt x="103200" y="47742"/>
                </a:lnTo>
                <a:lnTo>
                  <a:pt x="109511" y="37895"/>
                </a:lnTo>
                <a:lnTo>
                  <a:pt x="103608" y="28701"/>
                </a:lnTo>
                <a:lnTo>
                  <a:pt x="107770" y="28701"/>
                </a:lnTo>
                <a:lnTo>
                  <a:pt x="111578" y="34685"/>
                </a:lnTo>
                <a:lnTo>
                  <a:pt x="115386" y="28701"/>
                </a:lnTo>
                <a:lnTo>
                  <a:pt x="119548" y="28701"/>
                </a:lnTo>
                <a:lnTo>
                  <a:pt x="113645" y="37895"/>
                </a:lnTo>
                <a:lnTo>
                  <a:pt x="119956" y="47742"/>
                </a:lnTo>
                <a:lnTo>
                  <a:pt x="115794" y="47742"/>
                </a:lnTo>
                <a:lnTo>
                  <a:pt x="111578" y="41050"/>
                </a:lnTo>
                <a:close/>
                <a:moveTo>
                  <a:pt x="137378" y="41050"/>
                </a:moveTo>
                <a:lnTo>
                  <a:pt x="133162" y="47742"/>
                </a:lnTo>
                <a:lnTo>
                  <a:pt x="129000" y="47742"/>
                </a:lnTo>
                <a:lnTo>
                  <a:pt x="135311" y="37895"/>
                </a:lnTo>
                <a:lnTo>
                  <a:pt x="129408" y="28701"/>
                </a:lnTo>
                <a:lnTo>
                  <a:pt x="133570" y="28701"/>
                </a:lnTo>
                <a:lnTo>
                  <a:pt x="137378" y="34685"/>
                </a:lnTo>
                <a:lnTo>
                  <a:pt x="141186" y="28701"/>
                </a:lnTo>
                <a:lnTo>
                  <a:pt x="145348" y="28701"/>
                </a:lnTo>
                <a:lnTo>
                  <a:pt x="139445" y="37895"/>
                </a:lnTo>
                <a:lnTo>
                  <a:pt x="145756" y="47742"/>
                </a:lnTo>
                <a:lnTo>
                  <a:pt x="141594" y="47742"/>
                </a:lnTo>
                <a:lnTo>
                  <a:pt x="137378" y="41050"/>
                </a:lnTo>
                <a:close/>
                <a:moveTo>
                  <a:pt x="163178" y="41050"/>
                </a:moveTo>
                <a:lnTo>
                  <a:pt x="158962" y="47742"/>
                </a:lnTo>
                <a:lnTo>
                  <a:pt x="154800" y="47742"/>
                </a:lnTo>
                <a:lnTo>
                  <a:pt x="161111" y="37895"/>
                </a:lnTo>
                <a:lnTo>
                  <a:pt x="155208" y="28701"/>
                </a:lnTo>
                <a:lnTo>
                  <a:pt x="159370" y="28701"/>
                </a:lnTo>
                <a:lnTo>
                  <a:pt x="163178" y="34685"/>
                </a:lnTo>
                <a:lnTo>
                  <a:pt x="166986" y="28701"/>
                </a:lnTo>
                <a:lnTo>
                  <a:pt x="171148" y="28701"/>
                </a:lnTo>
                <a:lnTo>
                  <a:pt x="165245" y="37895"/>
                </a:lnTo>
                <a:lnTo>
                  <a:pt x="171556" y="47742"/>
                </a:lnTo>
                <a:lnTo>
                  <a:pt x="167394" y="47742"/>
                </a:lnTo>
                <a:lnTo>
                  <a:pt x="163178" y="41050"/>
                </a:lnTo>
                <a:close/>
                <a:moveTo>
                  <a:pt x="188978" y="41050"/>
                </a:moveTo>
                <a:lnTo>
                  <a:pt x="184762" y="47742"/>
                </a:lnTo>
                <a:lnTo>
                  <a:pt x="180601" y="47742"/>
                </a:lnTo>
                <a:lnTo>
                  <a:pt x="186911" y="37895"/>
                </a:lnTo>
                <a:lnTo>
                  <a:pt x="181009" y="28701"/>
                </a:lnTo>
                <a:lnTo>
                  <a:pt x="185170" y="28701"/>
                </a:lnTo>
                <a:lnTo>
                  <a:pt x="188978" y="34685"/>
                </a:lnTo>
                <a:lnTo>
                  <a:pt x="192786" y="28701"/>
                </a:lnTo>
                <a:lnTo>
                  <a:pt x="196948" y="28701"/>
                </a:lnTo>
                <a:lnTo>
                  <a:pt x="191045" y="37895"/>
                </a:lnTo>
                <a:lnTo>
                  <a:pt x="197356" y="47742"/>
                </a:lnTo>
                <a:lnTo>
                  <a:pt x="193194" y="47742"/>
                </a:lnTo>
                <a:lnTo>
                  <a:pt x="188978" y="41050"/>
                </a:lnTo>
                <a:close/>
                <a:moveTo>
                  <a:pt x="214778" y="41050"/>
                </a:moveTo>
                <a:lnTo>
                  <a:pt x="210562" y="47742"/>
                </a:lnTo>
                <a:lnTo>
                  <a:pt x="206401" y="47742"/>
                </a:lnTo>
                <a:lnTo>
                  <a:pt x="212711" y="37895"/>
                </a:lnTo>
                <a:lnTo>
                  <a:pt x="206809" y="28701"/>
                </a:lnTo>
                <a:lnTo>
                  <a:pt x="210970" y="28701"/>
                </a:lnTo>
                <a:lnTo>
                  <a:pt x="214778" y="34685"/>
                </a:lnTo>
                <a:lnTo>
                  <a:pt x="218586" y="28701"/>
                </a:lnTo>
                <a:lnTo>
                  <a:pt x="222748" y="28701"/>
                </a:lnTo>
                <a:lnTo>
                  <a:pt x="216846" y="37895"/>
                </a:lnTo>
                <a:lnTo>
                  <a:pt x="223156" y="47742"/>
                </a:lnTo>
                <a:lnTo>
                  <a:pt x="218994" y="47742"/>
                </a:lnTo>
                <a:lnTo>
                  <a:pt x="214778" y="41050"/>
                </a:lnTo>
                <a:close/>
                <a:moveTo>
                  <a:pt x="240578" y="41050"/>
                </a:moveTo>
                <a:lnTo>
                  <a:pt x="236362" y="47742"/>
                </a:lnTo>
                <a:lnTo>
                  <a:pt x="232201" y="47742"/>
                </a:lnTo>
                <a:lnTo>
                  <a:pt x="238511" y="37895"/>
                </a:lnTo>
                <a:lnTo>
                  <a:pt x="232609" y="28701"/>
                </a:lnTo>
                <a:lnTo>
                  <a:pt x="236770" y="28701"/>
                </a:lnTo>
                <a:lnTo>
                  <a:pt x="240578" y="34685"/>
                </a:lnTo>
                <a:lnTo>
                  <a:pt x="244386" y="28701"/>
                </a:lnTo>
                <a:lnTo>
                  <a:pt x="248548" y="28701"/>
                </a:lnTo>
                <a:lnTo>
                  <a:pt x="242646" y="37895"/>
                </a:lnTo>
                <a:lnTo>
                  <a:pt x="248956" y="47742"/>
                </a:lnTo>
                <a:lnTo>
                  <a:pt x="244794" y="47742"/>
                </a:lnTo>
                <a:lnTo>
                  <a:pt x="240578" y="41050"/>
                </a:lnTo>
                <a:close/>
                <a:moveTo>
                  <a:pt x="266378" y="41050"/>
                </a:moveTo>
                <a:lnTo>
                  <a:pt x="262162" y="47742"/>
                </a:lnTo>
                <a:lnTo>
                  <a:pt x="258001" y="47742"/>
                </a:lnTo>
                <a:lnTo>
                  <a:pt x="264311" y="37895"/>
                </a:lnTo>
                <a:lnTo>
                  <a:pt x="258409" y="28701"/>
                </a:lnTo>
                <a:lnTo>
                  <a:pt x="262570" y="28701"/>
                </a:lnTo>
                <a:lnTo>
                  <a:pt x="266378" y="34685"/>
                </a:lnTo>
                <a:lnTo>
                  <a:pt x="270187" y="28701"/>
                </a:lnTo>
                <a:lnTo>
                  <a:pt x="274348" y="28701"/>
                </a:lnTo>
                <a:lnTo>
                  <a:pt x="268446" y="37895"/>
                </a:lnTo>
                <a:lnTo>
                  <a:pt x="274756" y="47742"/>
                </a:lnTo>
                <a:lnTo>
                  <a:pt x="270595" y="47742"/>
                </a:lnTo>
                <a:lnTo>
                  <a:pt x="266378" y="41050"/>
                </a:lnTo>
                <a:close/>
                <a:moveTo>
                  <a:pt x="292179" y="41050"/>
                </a:moveTo>
                <a:lnTo>
                  <a:pt x="287962" y="47742"/>
                </a:lnTo>
                <a:lnTo>
                  <a:pt x="283801" y="47742"/>
                </a:lnTo>
                <a:lnTo>
                  <a:pt x="290111" y="37895"/>
                </a:lnTo>
                <a:lnTo>
                  <a:pt x="284209" y="28701"/>
                </a:lnTo>
                <a:lnTo>
                  <a:pt x="288370" y="28701"/>
                </a:lnTo>
                <a:lnTo>
                  <a:pt x="292179" y="34685"/>
                </a:lnTo>
                <a:lnTo>
                  <a:pt x="295987" y="28701"/>
                </a:lnTo>
                <a:lnTo>
                  <a:pt x="300148" y="28701"/>
                </a:lnTo>
                <a:lnTo>
                  <a:pt x="294246" y="37895"/>
                </a:lnTo>
                <a:lnTo>
                  <a:pt x="300556" y="47742"/>
                </a:lnTo>
                <a:lnTo>
                  <a:pt x="296395" y="47742"/>
                </a:lnTo>
                <a:lnTo>
                  <a:pt x="292179" y="41050"/>
                </a:lnTo>
                <a:close/>
                <a:moveTo>
                  <a:pt x="317979" y="41050"/>
                </a:moveTo>
                <a:lnTo>
                  <a:pt x="313762" y="47742"/>
                </a:lnTo>
                <a:lnTo>
                  <a:pt x="309601" y="47742"/>
                </a:lnTo>
                <a:lnTo>
                  <a:pt x="315911" y="37895"/>
                </a:lnTo>
                <a:lnTo>
                  <a:pt x="310009" y="28701"/>
                </a:lnTo>
                <a:lnTo>
                  <a:pt x="314170" y="28701"/>
                </a:lnTo>
                <a:lnTo>
                  <a:pt x="317979" y="34685"/>
                </a:lnTo>
                <a:lnTo>
                  <a:pt x="321787" y="28701"/>
                </a:lnTo>
                <a:lnTo>
                  <a:pt x="325948" y="28701"/>
                </a:lnTo>
                <a:lnTo>
                  <a:pt x="320046" y="37895"/>
                </a:lnTo>
                <a:lnTo>
                  <a:pt x="326356" y="47742"/>
                </a:lnTo>
                <a:lnTo>
                  <a:pt x="322195" y="47742"/>
                </a:lnTo>
                <a:lnTo>
                  <a:pt x="317979" y="41050"/>
                </a:lnTo>
                <a:close/>
                <a:moveTo>
                  <a:pt x="343779" y="41050"/>
                </a:moveTo>
                <a:lnTo>
                  <a:pt x="339563" y="47742"/>
                </a:lnTo>
                <a:lnTo>
                  <a:pt x="335401" y="47742"/>
                </a:lnTo>
                <a:lnTo>
                  <a:pt x="341711" y="37895"/>
                </a:lnTo>
                <a:lnTo>
                  <a:pt x="335809" y="28701"/>
                </a:lnTo>
                <a:lnTo>
                  <a:pt x="339971" y="28701"/>
                </a:lnTo>
                <a:lnTo>
                  <a:pt x="343779" y="34685"/>
                </a:lnTo>
                <a:lnTo>
                  <a:pt x="347587" y="28701"/>
                </a:lnTo>
                <a:lnTo>
                  <a:pt x="351748" y="28701"/>
                </a:lnTo>
                <a:lnTo>
                  <a:pt x="345846" y="37895"/>
                </a:lnTo>
                <a:lnTo>
                  <a:pt x="352156" y="47742"/>
                </a:lnTo>
                <a:lnTo>
                  <a:pt x="347995" y="47742"/>
                </a:lnTo>
                <a:lnTo>
                  <a:pt x="343779" y="41050"/>
                </a:lnTo>
                <a:close/>
                <a:moveTo>
                  <a:pt x="369579" y="41050"/>
                </a:moveTo>
                <a:lnTo>
                  <a:pt x="365363" y="47742"/>
                </a:lnTo>
                <a:lnTo>
                  <a:pt x="361201" y="47742"/>
                </a:lnTo>
                <a:lnTo>
                  <a:pt x="367511" y="37895"/>
                </a:lnTo>
                <a:lnTo>
                  <a:pt x="361609" y="28701"/>
                </a:lnTo>
                <a:lnTo>
                  <a:pt x="365771" y="28701"/>
                </a:lnTo>
                <a:lnTo>
                  <a:pt x="369579" y="34685"/>
                </a:lnTo>
                <a:lnTo>
                  <a:pt x="373387" y="28701"/>
                </a:lnTo>
                <a:lnTo>
                  <a:pt x="377548" y="28701"/>
                </a:lnTo>
                <a:lnTo>
                  <a:pt x="371646" y="37895"/>
                </a:lnTo>
                <a:lnTo>
                  <a:pt x="377956" y="47742"/>
                </a:lnTo>
                <a:lnTo>
                  <a:pt x="373795" y="47742"/>
                </a:lnTo>
                <a:lnTo>
                  <a:pt x="369579" y="41050"/>
                </a:lnTo>
                <a:close/>
                <a:moveTo>
                  <a:pt x="395379" y="41050"/>
                </a:moveTo>
                <a:lnTo>
                  <a:pt x="391163" y="47742"/>
                </a:lnTo>
                <a:lnTo>
                  <a:pt x="387001" y="47742"/>
                </a:lnTo>
                <a:lnTo>
                  <a:pt x="393312" y="37895"/>
                </a:lnTo>
                <a:lnTo>
                  <a:pt x="387409" y="28701"/>
                </a:lnTo>
                <a:lnTo>
                  <a:pt x="391571" y="28701"/>
                </a:lnTo>
                <a:lnTo>
                  <a:pt x="395379" y="34685"/>
                </a:lnTo>
                <a:lnTo>
                  <a:pt x="399187" y="28701"/>
                </a:lnTo>
                <a:lnTo>
                  <a:pt x="403348" y="28701"/>
                </a:lnTo>
                <a:lnTo>
                  <a:pt x="397446" y="37895"/>
                </a:lnTo>
                <a:lnTo>
                  <a:pt x="403756" y="47742"/>
                </a:lnTo>
                <a:lnTo>
                  <a:pt x="399595" y="47742"/>
                </a:lnTo>
                <a:lnTo>
                  <a:pt x="395379" y="41050"/>
                </a:lnTo>
                <a:close/>
                <a:moveTo>
                  <a:pt x="421179" y="41050"/>
                </a:moveTo>
                <a:lnTo>
                  <a:pt x="416963" y="47742"/>
                </a:lnTo>
                <a:lnTo>
                  <a:pt x="412801" y="47742"/>
                </a:lnTo>
                <a:lnTo>
                  <a:pt x="419112" y="37895"/>
                </a:lnTo>
                <a:lnTo>
                  <a:pt x="413209" y="28701"/>
                </a:lnTo>
                <a:lnTo>
                  <a:pt x="417371" y="28701"/>
                </a:lnTo>
                <a:lnTo>
                  <a:pt x="421179" y="34685"/>
                </a:lnTo>
                <a:lnTo>
                  <a:pt x="424987" y="28701"/>
                </a:lnTo>
                <a:lnTo>
                  <a:pt x="429149" y="28701"/>
                </a:lnTo>
                <a:lnTo>
                  <a:pt x="423246" y="37895"/>
                </a:lnTo>
                <a:lnTo>
                  <a:pt x="429557" y="47742"/>
                </a:lnTo>
                <a:lnTo>
                  <a:pt x="425395" y="47742"/>
                </a:lnTo>
                <a:lnTo>
                  <a:pt x="421179" y="41050"/>
                </a:lnTo>
                <a:close/>
                <a:moveTo>
                  <a:pt x="446979" y="41050"/>
                </a:moveTo>
                <a:lnTo>
                  <a:pt x="442763" y="47742"/>
                </a:lnTo>
                <a:lnTo>
                  <a:pt x="438601" y="47742"/>
                </a:lnTo>
                <a:lnTo>
                  <a:pt x="444912" y="37895"/>
                </a:lnTo>
                <a:lnTo>
                  <a:pt x="439009" y="28701"/>
                </a:lnTo>
                <a:lnTo>
                  <a:pt x="443171" y="28701"/>
                </a:lnTo>
                <a:lnTo>
                  <a:pt x="446979" y="34685"/>
                </a:lnTo>
                <a:lnTo>
                  <a:pt x="450787" y="28701"/>
                </a:lnTo>
                <a:lnTo>
                  <a:pt x="454949" y="28701"/>
                </a:lnTo>
                <a:lnTo>
                  <a:pt x="449046" y="37895"/>
                </a:lnTo>
                <a:lnTo>
                  <a:pt x="455357" y="47742"/>
                </a:lnTo>
                <a:lnTo>
                  <a:pt x="451195" y="47742"/>
                </a:lnTo>
                <a:lnTo>
                  <a:pt x="446979" y="41050"/>
                </a:lnTo>
                <a:close/>
                <a:moveTo>
                  <a:pt x="472779" y="41050"/>
                </a:moveTo>
                <a:lnTo>
                  <a:pt x="468563" y="47742"/>
                </a:lnTo>
                <a:lnTo>
                  <a:pt x="464401" y="47742"/>
                </a:lnTo>
                <a:lnTo>
                  <a:pt x="470712" y="37895"/>
                </a:lnTo>
                <a:lnTo>
                  <a:pt x="464809" y="28701"/>
                </a:lnTo>
                <a:lnTo>
                  <a:pt x="468971" y="28701"/>
                </a:lnTo>
                <a:lnTo>
                  <a:pt x="472779" y="34685"/>
                </a:lnTo>
                <a:lnTo>
                  <a:pt x="476587" y="28701"/>
                </a:lnTo>
                <a:lnTo>
                  <a:pt x="480749" y="28701"/>
                </a:lnTo>
                <a:lnTo>
                  <a:pt x="474846" y="37895"/>
                </a:lnTo>
                <a:lnTo>
                  <a:pt x="481157" y="47742"/>
                </a:lnTo>
                <a:lnTo>
                  <a:pt x="476995" y="47742"/>
                </a:lnTo>
                <a:lnTo>
                  <a:pt x="472779" y="41050"/>
                </a:lnTo>
                <a:close/>
                <a:moveTo>
                  <a:pt x="498579" y="41050"/>
                </a:moveTo>
                <a:lnTo>
                  <a:pt x="494363" y="47742"/>
                </a:lnTo>
                <a:lnTo>
                  <a:pt x="490201" y="47742"/>
                </a:lnTo>
                <a:lnTo>
                  <a:pt x="496512" y="37895"/>
                </a:lnTo>
                <a:lnTo>
                  <a:pt x="490609" y="28701"/>
                </a:lnTo>
                <a:lnTo>
                  <a:pt x="494771" y="28701"/>
                </a:lnTo>
                <a:lnTo>
                  <a:pt x="498579" y="34685"/>
                </a:lnTo>
                <a:lnTo>
                  <a:pt x="502387" y="28701"/>
                </a:lnTo>
                <a:lnTo>
                  <a:pt x="506549" y="28701"/>
                </a:lnTo>
                <a:lnTo>
                  <a:pt x="500646" y="37895"/>
                </a:lnTo>
                <a:lnTo>
                  <a:pt x="506957" y="47742"/>
                </a:lnTo>
                <a:lnTo>
                  <a:pt x="502795" y="47742"/>
                </a:lnTo>
                <a:lnTo>
                  <a:pt x="498579" y="41050"/>
                </a:lnTo>
                <a:close/>
                <a:moveTo>
                  <a:pt x="8378" y="69751"/>
                </a:moveTo>
                <a:lnTo>
                  <a:pt x="4162" y="76443"/>
                </a:lnTo>
                <a:lnTo>
                  <a:pt x="0" y="76443"/>
                </a:lnTo>
                <a:lnTo>
                  <a:pt x="6310" y="66596"/>
                </a:lnTo>
                <a:lnTo>
                  <a:pt x="408" y="57402"/>
                </a:lnTo>
                <a:lnTo>
                  <a:pt x="4570" y="57402"/>
                </a:lnTo>
                <a:lnTo>
                  <a:pt x="8378" y="63386"/>
                </a:lnTo>
                <a:lnTo>
                  <a:pt x="12186" y="57402"/>
                </a:lnTo>
                <a:lnTo>
                  <a:pt x="16347" y="57402"/>
                </a:lnTo>
                <a:lnTo>
                  <a:pt x="10445" y="66596"/>
                </a:lnTo>
                <a:lnTo>
                  <a:pt x="16755" y="76443"/>
                </a:lnTo>
                <a:lnTo>
                  <a:pt x="12594" y="76443"/>
                </a:lnTo>
                <a:lnTo>
                  <a:pt x="8378" y="69751"/>
                </a:lnTo>
                <a:close/>
                <a:moveTo>
                  <a:pt x="34178" y="69751"/>
                </a:moveTo>
                <a:lnTo>
                  <a:pt x="29962" y="76443"/>
                </a:lnTo>
                <a:lnTo>
                  <a:pt x="25800" y="76443"/>
                </a:lnTo>
                <a:lnTo>
                  <a:pt x="32110" y="66596"/>
                </a:lnTo>
                <a:lnTo>
                  <a:pt x="26208" y="57402"/>
                </a:lnTo>
                <a:lnTo>
                  <a:pt x="30370" y="57402"/>
                </a:lnTo>
                <a:lnTo>
                  <a:pt x="34178" y="63386"/>
                </a:lnTo>
                <a:lnTo>
                  <a:pt x="37986" y="57402"/>
                </a:lnTo>
                <a:lnTo>
                  <a:pt x="42147" y="57402"/>
                </a:lnTo>
                <a:lnTo>
                  <a:pt x="36245" y="66596"/>
                </a:lnTo>
                <a:lnTo>
                  <a:pt x="42555" y="76443"/>
                </a:lnTo>
                <a:lnTo>
                  <a:pt x="38394" y="76443"/>
                </a:lnTo>
                <a:lnTo>
                  <a:pt x="34178" y="69751"/>
                </a:lnTo>
                <a:close/>
                <a:moveTo>
                  <a:pt x="59978" y="69751"/>
                </a:moveTo>
                <a:lnTo>
                  <a:pt x="55762" y="76443"/>
                </a:lnTo>
                <a:lnTo>
                  <a:pt x="51600" y="76443"/>
                </a:lnTo>
                <a:lnTo>
                  <a:pt x="57911" y="66596"/>
                </a:lnTo>
                <a:lnTo>
                  <a:pt x="52008" y="57402"/>
                </a:lnTo>
                <a:lnTo>
                  <a:pt x="56170" y="57402"/>
                </a:lnTo>
                <a:lnTo>
                  <a:pt x="59978" y="63386"/>
                </a:lnTo>
                <a:lnTo>
                  <a:pt x="63786" y="57402"/>
                </a:lnTo>
                <a:lnTo>
                  <a:pt x="67948" y="57402"/>
                </a:lnTo>
                <a:lnTo>
                  <a:pt x="62045" y="66596"/>
                </a:lnTo>
                <a:lnTo>
                  <a:pt x="68356" y="76443"/>
                </a:lnTo>
                <a:lnTo>
                  <a:pt x="64194" y="76443"/>
                </a:lnTo>
                <a:lnTo>
                  <a:pt x="59978" y="69751"/>
                </a:lnTo>
                <a:close/>
                <a:moveTo>
                  <a:pt x="85778" y="69751"/>
                </a:moveTo>
                <a:lnTo>
                  <a:pt x="81562" y="76443"/>
                </a:lnTo>
                <a:lnTo>
                  <a:pt x="77400" y="76443"/>
                </a:lnTo>
                <a:lnTo>
                  <a:pt x="83711" y="66596"/>
                </a:lnTo>
                <a:lnTo>
                  <a:pt x="77808" y="57402"/>
                </a:lnTo>
                <a:lnTo>
                  <a:pt x="81970" y="57402"/>
                </a:lnTo>
                <a:lnTo>
                  <a:pt x="85778" y="63386"/>
                </a:lnTo>
                <a:lnTo>
                  <a:pt x="89586" y="57402"/>
                </a:lnTo>
                <a:lnTo>
                  <a:pt x="93748" y="57402"/>
                </a:lnTo>
                <a:lnTo>
                  <a:pt x="87845" y="66596"/>
                </a:lnTo>
                <a:lnTo>
                  <a:pt x="94156" y="76443"/>
                </a:lnTo>
                <a:lnTo>
                  <a:pt x="89994" y="76443"/>
                </a:lnTo>
                <a:lnTo>
                  <a:pt x="85778" y="69751"/>
                </a:lnTo>
                <a:close/>
                <a:moveTo>
                  <a:pt x="111578" y="69751"/>
                </a:moveTo>
                <a:lnTo>
                  <a:pt x="107362" y="76443"/>
                </a:lnTo>
                <a:lnTo>
                  <a:pt x="103200" y="76443"/>
                </a:lnTo>
                <a:lnTo>
                  <a:pt x="109511" y="66596"/>
                </a:lnTo>
                <a:lnTo>
                  <a:pt x="103608" y="57402"/>
                </a:lnTo>
                <a:lnTo>
                  <a:pt x="107770" y="57402"/>
                </a:lnTo>
                <a:lnTo>
                  <a:pt x="111578" y="63386"/>
                </a:lnTo>
                <a:lnTo>
                  <a:pt x="115386" y="57402"/>
                </a:lnTo>
                <a:lnTo>
                  <a:pt x="119548" y="57402"/>
                </a:lnTo>
                <a:lnTo>
                  <a:pt x="113645" y="66596"/>
                </a:lnTo>
                <a:lnTo>
                  <a:pt x="119956" y="76443"/>
                </a:lnTo>
                <a:lnTo>
                  <a:pt x="115794" y="76443"/>
                </a:lnTo>
                <a:lnTo>
                  <a:pt x="111578" y="69751"/>
                </a:lnTo>
                <a:close/>
                <a:moveTo>
                  <a:pt x="137378" y="69751"/>
                </a:moveTo>
                <a:lnTo>
                  <a:pt x="133162" y="76443"/>
                </a:lnTo>
                <a:lnTo>
                  <a:pt x="129000" y="76443"/>
                </a:lnTo>
                <a:lnTo>
                  <a:pt x="135311" y="66596"/>
                </a:lnTo>
                <a:lnTo>
                  <a:pt x="129408" y="57402"/>
                </a:lnTo>
                <a:lnTo>
                  <a:pt x="133570" y="57402"/>
                </a:lnTo>
                <a:lnTo>
                  <a:pt x="137378" y="63386"/>
                </a:lnTo>
                <a:lnTo>
                  <a:pt x="141186" y="57402"/>
                </a:lnTo>
                <a:lnTo>
                  <a:pt x="145348" y="57402"/>
                </a:lnTo>
                <a:lnTo>
                  <a:pt x="139445" y="66596"/>
                </a:lnTo>
                <a:lnTo>
                  <a:pt x="145756" y="76443"/>
                </a:lnTo>
                <a:lnTo>
                  <a:pt x="141594" y="76443"/>
                </a:lnTo>
                <a:lnTo>
                  <a:pt x="137378" y="69751"/>
                </a:lnTo>
                <a:close/>
                <a:moveTo>
                  <a:pt x="163178" y="69751"/>
                </a:moveTo>
                <a:lnTo>
                  <a:pt x="158962" y="76443"/>
                </a:lnTo>
                <a:lnTo>
                  <a:pt x="154800" y="76443"/>
                </a:lnTo>
                <a:lnTo>
                  <a:pt x="161111" y="66596"/>
                </a:lnTo>
                <a:lnTo>
                  <a:pt x="155208" y="57402"/>
                </a:lnTo>
                <a:lnTo>
                  <a:pt x="159370" y="57402"/>
                </a:lnTo>
                <a:lnTo>
                  <a:pt x="163178" y="63386"/>
                </a:lnTo>
                <a:lnTo>
                  <a:pt x="166986" y="57402"/>
                </a:lnTo>
                <a:lnTo>
                  <a:pt x="171148" y="57402"/>
                </a:lnTo>
                <a:lnTo>
                  <a:pt x="165245" y="66596"/>
                </a:lnTo>
                <a:lnTo>
                  <a:pt x="171556" y="76443"/>
                </a:lnTo>
                <a:lnTo>
                  <a:pt x="167394" y="76443"/>
                </a:lnTo>
                <a:lnTo>
                  <a:pt x="163178" y="69751"/>
                </a:lnTo>
                <a:close/>
                <a:moveTo>
                  <a:pt x="188978" y="69751"/>
                </a:moveTo>
                <a:lnTo>
                  <a:pt x="184762" y="76443"/>
                </a:lnTo>
                <a:lnTo>
                  <a:pt x="180601" y="76443"/>
                </a:lnTo>
                <a:lnTo>
                  <a:pt x="186911" y="66596"/>
                </a:lnTo>
                <a:lnTo>
                  <a:pt x="181009" y="57402"/>
                </a:lnTo>
                <a:lnTo>
                  <a:pt x="185170" y="57402"/>
                </a:lnTo>
                <a:lnTo>
                  <a:pt x="188978" y="63386"/>
                </a:lnTo>
                <a:lnTo>
                  <a:pt x="192786" y="57402"/>
                </a:lnTo>
                <a:lnTo>
                  <a:pt x="196948" y="57402"/>
                </a:lnTo>
                <a:lnTo>
                  <a:pt x="191045" y="66596"/>
                </a:lnTo>
                <a:lnTo>
                  <a:pt x="197356" y="76443"/>
                </a:lnTo>
                <a:lnTo>
                  <a:pt x="193194" y="76443"/>
                </a:lnTo>
                <a:lnTo>
                  <a:pt x="188978" y="69751"/>
                </a:lnTo>
                <a:close/>
                <a:moveTo>
                  <a:pt x="214778" y="69751"/>
                </a:moveTo>
                <a:lnTo>
                  <a:pt x="210562" y="76443"/>
                </a:lnTo>
                <a:lnTo>
                  <a:pt x="206401" y="76443"/>
                </a:lnTo>
                <a:lnTo>
                  <a:pt x="212711" y="66596"/>
                </a:lnTo>
                <a:lnTo>
                  <a:pt x="206809" y="57402"/>
                </a:lnTo>
                <a:lnTo>
                  <a:pt x="210970" y="57402"/>
                </a:lnTo>
                <a:lnTo>
                  <a:pt x="214778" y="63386"/>
                </a:lnTo>
                <a:lnTo>
                  <a:pt x="218586" y="57402"/>
                </a:lnTo>
                <a:lnTo>
                  <a:pt x="222748" y="57402"/>
                </a:lnTo>
                <a:lnTo>
                  <a:pt x="216846" y="66596"/>
                </a:lnTo>
                <a:lnTo>
                  <a:pt x="223156" y="76443"/>
                </a:lnTo>
                <a:lnTo>
                  <a:pt x="218994" y="76443"/>
                </a:lnTo>
                <a:lnTo>
                  <a:pt x="214778" y="69751"/>
                </a:lnTo>
                <a:close/>
                <a:moveTo>
                  <a:pt x="240578" y="69751"/>
                </a:moveTo>
                <a:lnTo>
                  <a:pt x="236362" y="76443"/>
                </a:lnTo>
                <a:lnTo>
                  <a:pt x="232201" y="76443"/>
                </a:lnTo>
                <a:lnTo>
                  <a:pt x="238511" y="66596"/>
                </a:lnTo>
                <a:lnTo>
                  <a:pt x="232609" y="57402"/>
                </a:lnTo>
                <a:lnTo>
                  <a:pt x="236770" y="57402"/>
                </a:lnTo>
                <a:lnTo>
                  <a:pt x="240578" y="63386"/>
                </a:lnTo>
                <a:lnTo>
                  <a:pt x="244386" y="57402"/>
                </a:lnTo>
                <a:lnTo>
                  <a:pt x="248548" y="57402"/>
                </a:lnTo>
                <a:lnTo>
                  <a:pt x="242646" y="66596"/>
                </a:lnTo>
                <a:lnTo>
                  <a:pt x="248956" y="76443"/>
                </a:lnTo>
                <a:lnTo>
                  <a:pt x="244794" y="76443"/>
                </a:lnTo>
                <a:lnTo>
                  <a:pt x="240578" y="69751"/>
                </a:lnTo>
                <a:close/>
                <a:moveTo>
                  <a:pt x="266378" y="69751"/>
                </a:moveTo>
                <a:lnTo>
                  <a:pt x="262162" y="76443"/>
                </a:lnTo>
                <a:lnTo>
                  <a:pt x="258001" y="76443"/>
                </a:lnTo>
                <a:lnTo>
                  <a:pt x="264311" y="66596"/>
                </a:lnTo>
                <a:lnTo>
                  <a:pt x="258409" y="57402"/>
                </a:lnTo>
                <a:lnTo>
                  <a:pt x="262570" y="57402"/>
                </a:lnTo>
                <a:lnTo>
                  <a:pt x="266378" y="63386"/>
                </a:lnTo>
                <a:lnTo>
                  <a:pt x="270187" y="57402"/>
                </a:lnTo>
                <a:lnTo>
                  <a:pt x="274348" y="57402"/>
                </a:lnTo>
                <a:lnTo>
                  <a:pt x="268446" y="66596"/>
                </a:lnTo>
                <a:lnTo>
                  <a:pt x="274756" y="76443"/>
                </a:lnTo>
                <a:lnTo>
                  <a:pt x="270595" y="76443"/>
                </a:lnTo>
                <a:lnTo>
                  <a:pt x="266378" y="69751"/>
                </a:lnTo>
                <a:close/>
                <a:moveTo>
                  <a:pt x="292179" y="69751"/>
                </a:moveTo>
                <a:lnTo>
                  <a:pt x="287962" y="76443"/>
                </a:lnTo>
                <a:lnTo>
                  <a:pt x="283801" y="76443"/>
                </a:lnTo>
                <a:lnTo>
                  <a:pt x="290111" y="66596"/>
                </a:lnTo>
                <a:lnTo>
                  <a:pt x="284209" y="57402"/>
                </a:lnTo>
                <a:lnTo>
                  <a:pt x="288370" y="57402"/>
                </a:lnTo>
                <a:lnTo>
                  <a:pt x="292179" y="63386"/>
                </a:lnTo>
                <a:lnTo>
                  <a:pt x="295987" y="57402"/>
                </a:lnTo>
                <a:lnTo>
                  <a:pt x="300148" y="57402"/>
                </a:lnTo>
                <a:lnTo>
                  <a:pt x="294246" y="66596"/>
                </a:lnTo>
                <a:lnTo>
                  <a:pt x="300556" y="76443"/>
                </a:lnTo>
                <a:lnTo>
                  <a:pt x="296395" y="76443"/>
                </a:lnTo>
                <a:lnTo>
                  <a:pt x="292179" y="69751"/>
                </a:lnTo>
                <a:close/>
                <a:moveTo>
                  <a:pt x="317979" y="69751"/>
                </a:moveTo>
                <a:lnTo>
                  <a:pt x="313762" y="76443"/>
                </a:lnTo>
                <a:lnTo>
                  <a:pt x="309601" y="76443"/>
                </a:lnTo>
                <a:lnTo>
                  <a:pt x="315911" y="66596"/>
                </a:lnTo>
                <a:lnTo>
                  <a:pt x="310009" y="57402"/>
                </a:lnTo>
                <a:lnTo>
                  <a:pt x="314170" y="57402"/>
                </a:lnTo>
                <a:lnTo>
                  <a:pt x="317979" y="63386"/>
                </a:lnTo>
                <a:lnTo>
                  <a:pt x="321787" y="57402"/>
                </a:lnTo>
                <a:lnTo>
                  <a:pt x="325948" y="57402"/>
                </a:lnTo>
                <a:lnTo>
                  <a:pt x="320046" y="66596"/>
                </a:lnTo>
                <a:lnTo>
                  <a:pt x="326356" y="76443"/>
                </a:lnTo>
                <a:lnTo>
                  <a:pt x="322195" y="76443"/>
                </a:lnTo>
                <a:lnTo>
                  <a:pt x="317979" y="69751"/>
                </a:lnTo>
                <a:close/>
                <a:moveTo>
                  <a:pt x="343779" y="69751"/>
                </a:moveTo>
                <a:lnTo>
                  <a:pt x="339563" y="76443"/>
                </a:lnTo>
                <a:lnTo>
                  <a:pt x="335401" y="76443"/>
                </a:lnTo>
                <a:lnTo>
                  <a:pt x="341711" y="66596"/>
                </a:lnTo>
                <a:lnTo>
                  <a:pt x="335809" y="57402"/>
                </a:lnTo>
                <a:lnTo>
                  <a:pt x="339971" y="57402"/>
                </a:lnTo>
                <a:lnTo>
                  <a:pt x="343779" y="63386"/>
                </a:lnTo>
                <a:lnTo>
                  <a:pt x="347587" y="57402"/>
                </a:lnTo>
                <a:lnTo>
                  <a:pt x="351748" y="57402"/>
                </a:lnTo>
                <a:lnTo>
                  <a:pt x="345846" y="66596"/>
                </a:lnTo>
                <a:lnTo>
                  <a:pt x="352156" y="76443"/>
                </a:lnTo>
                <a:lnTo>
                  <a:pt x="347995" y="76443"/>
                </a:lnTo>
                <a:lnTo>
                  <a:pt x="343779" y="69751"/>
                </a:lnTo>
                <a:close/>
                <a:moveTo>
                  <a:pt x="369579" y="69751"/>
                </a:moveTo>
                <a:lnTo>
                  <a:pt x="365363" y="76443"/>
                </a:lnTo>
                <a:lnTo>
                  <a:pt x="361201" y="76443"/>
                </a:lnTo>
                <a:lnTo>
                  <a:pt x="367511" y="66596"/>
                </a:lnTo>
                <a:lnTo>
                  <a:pt x="361609" y="57402"/>
                </a:lnTo>
                <a:lnTo>
                  <a:pt x="365771" y="57402"/>
                </a:lnTo>
                <a:lnTo>
                  <a:pt x="369579" y="63386"/>
                </a:lnTo>
                <a:lnTo>
                  <a:pt x="373387" y="57402"/>
                </a:lnTo>
                <a:lnTo>
                  <a:pt x="377548" y="57402"/>
                </a:lnTo>
                <a:lnTo>
                  <a:pt x="371646" y="66596"/>
                </a:lnTo>
                <a:lnTo>
                  <a:pt x="377956" y="76443"/>
                </a:lnTo>
                <a:lnTo>
                  <a:pt x="373795" y="76443"/>
                </a:lnTo>
                <a:lnTo>
                  <a:pt x="369579" y="69751"/>
                </a:lnTo>
                <a:close/>
                <a:moveTo>
                  <a:pt x="395379" y="69751"/>
                </a:moveTo>
                <a:lnTo>
                  <a:pt x="391163" y="76443"/>
                </a:lnTo>
                <a:lnTo>
                  <a:pt x="387001" y="76443"/>
                </a:lnTo>
                <a:lnTo>
                  <a:pt x="393312" y="66596"/>
                </a:lnTo>
                <a:lnTo>
                  <a:pt x="387409" y="57402"/>
                </a:lnTo>
                <a:lnTo>
                  <a:pt x="391571" y="57402"/>
                </a:lnTo>
                <a:lnTo>
                  <a:pt x="395379" y="63386"/>
                </a:lnTo>
                <a:lnTo>
                  <a:pt x="399187" y="57402"/>
                </a:lnTo>
                <a:lnTo>
                  <a:pt x="403348" y="57402"/>
                </a:lnTo>
                <a:lnTo>
                  <a:pt x="397446" y="66596"/>
                </a:lnTo>
                <a:lnTo>
                  <a:pt x="403756" y="76443"/>
                </a:lnTo>
                <a:lnTo>
                  <a:pt x="399595" y="76443"/>
                </a:lnTo>
                <a:lnTo>
                  <a:pt x="395379" y="69751"/>
                </a:lnTo>
                <a:close/>
                <a:moveTo>
                  <a:pt x="421179" y="69751"/>
                </a:moveTo>
                <a:lnTo>
                  <a:pt x="416963" y="76443"/>
                </a:lnTo>
                <a:lnTo>
                  <a:pt x="412801" y="76443"/>
                </a:lnTo>
                <a:lnTo>
                  <a:pt x="419112" y="66596"/>
                </a:lnTo>
                <a:lnTo>
                  <a:pt x="413209" y="57402"/>
                </a:lnTo>
                <a:lnTo>
                  <a:pt x="417371" y="57402"/>
                </a:lnTo>
                <a:lnTo>
                  <a:pt x="421179" y="63386"/>
                </a:lnTo>
                <a:lnTo>
                  <a:pt x="424987" y="57402"/>
                </a:lnTo>
                <a:lnTo>
                  <a:pt x="429149" y="57402"/>
                </a:lnTo>
                <a:lnTo>
                  <a:pt x="423246" y="66596"/>
                </a:lnTo>
                <a:lnTo>
                  <a:pt x="429557" y="76443"/>
                </a:lnTo>
                <a:lnTo>
                  <a:pt x="425395" y="76443"/>
                </a:lnTo>
                <a:lnTo>
                  <a:pt x="421179" y="69751"/>
                </a:lnTo>
                <a:close/>
                <a:moveTo>
                  <a:pt x="446979" y="69751"/>
                </a:moveTo>
                <a:lnTo>
                  <a:pt x="442763" y="76443"/>
                </a:lnTo>
                <a:lnTo>
                  <a:pt x="438601" y="76443"/>
                </a:lnTo>
                <a:lnTo>
                  <a:pt x="444912" y="66596"/>
                </a:lnTo>
                <a:lnTo>
                  <a:pt x="439009" y="57402"/>
                </a:lnTo>
                <a:lnTo>
                  <a:pt x="443171" y="57402"/>
                </a:lnTo>
                <a:lnTo>
                  <a:pt x="446979" y="63386"/>
                </a:lnTo>
                <a:lnTo>
                  <a:pt x="450787" y="57402"/>
                </a:lnTo>
                <a:lnTo>
                  <a:pt x="454949" y="57402"/>
                </a:lnTo>
                <a:lnTo>
                  <a:pt x="449046" y="66596"/>
                </a:lnTo>
                <a:lnTo>
                  <a:pt x="455357" y="76443"/>
                </a:lnTo>
                <a:lnTo>
                  <a:pt x="451195" y="76443"/>
                </a:lnTo>
                <a:lnTo>
                  <a:pt x="446979" y="69751"/>
                </a:lnTo>
                <a:close/>
                <a:moveTo>
                  <a:pt x="472779" y="69751"/>
                </a:moveTo>
                <a:lnTo>
                  <a:pt x="468563" y="76443"/>
                </a:lnTo>
                <a:lnTo>
                  <a:pt x="464401" y="76443"/>
                </a:lnTo>
                <a:lnTo>
                  <a:pt x="470712" y="66596"/>
                </a:lnTo>
                <a:lnTo>
                  <a:pt x="464809" y="57402"/>
                </a:lnTo>
                <a:lnTo>
                  <a:pt x="468971" y="57402"/>
                </a:lnTo>
                <a:lnTo>
                  <a:pt x="472779" y="63386"/>
                </a:lnTo>
                <a:lnTo>
                  <a:pt x="476587" y="57402"/>
                </a:lnTo>
                <a:lnTo>
                  <a:pt x="480749" y="57402"/>
                </a:lnTo>
                <a:lnTo>
                  <a:pt x="474846" y="66596"/>
                </a:lnTo>
                <a:lnTo>
                  <a:pt x="481157" y="76443"/>
                </a:lnTo>
                <a:lnTo>
                  <a:pt x="476995" y="76443"/>
                </a:lnTo>
                <a:lnTo>
                  <a:pt x="472779" y="69751"/>
                </a:lnTo>
                <a:close/>
                <a:moveTo>
                  <a:pt x="498579" y="69751"/>
                </a:moveTo>
                <a:lnTo>
                  <a:pt x="494363" y="76443"/>
                </a:lnTo>
                <a:lnTo>
                  <a:pt x="490201" y="76443"/>
                </a:lnTo>
                <a:lnTo>
                  <a:pt x="496512" y="66596"/>
                </a:lnTo>
                <a:lnTo>
                  <a:pt x="490609" y="57402"/>
                </a:lnTo>
                <a:lnTo>
                  <a:pt x="494771" y="57402"/>
                </a:lnTo>
                <a:lnTo>
                  <a:pt x="498579" y="63386"/>
                </a:lnTo>
                <a:lnTo>
                  <a:pt x="502387" y="57402"/>
                </a:lnTo>
                <a:lnTo>
                  <a:pt x="506549" y="57402"/>
                </a:lnTo>
                <a:lnTo>
                  <a:pt x="500646" y="66596"/>
                </a:lnTo>
                <a:lnTo>
                  <a:pt x="506957" y="76443"/>
                </a:lnTo>
                <a:lnTo>
                  <a:pt x="502795" y="76443"/>
                </a:lnTo>
                <a:lnTo>
                  <a:pt x="498579" y="69751"/>
                </a:lnTo>
                <a:close/>
                <a:moveTo>
                  <a:pt x="8378" y="98452"/>
                </a:moveTo>
                <a:lnTo>
                  <a:pt x="4162" y="105144"/>
                </a:lnTo>
                <a:lnTo>
                  <a:pt x="0" y="105144"/>
                </a:lnTo>
                <a:lnTo>
                  <a:pt x="6310" y="95297"/>
                </a:lnTo>
                <a:lnTo>
                  <a:pt x="408" y="86103"/>
                </a:lnTo>
                <a:lnTo>
                  <a:pt x="4570" y="86103"/>
                </a:lnTo>
                <a:lnTo>
                  <a:pt x="8378" y="92087"/>
                </a:lnTo>
                <a:lnTo>
                  <a:pt x="12186" y="86103"/>
                </a:lnTo>
                <a:lnTo>
                  <a:pt x="16347" y="86103"/>
                </a:lnTo>
                <a:lnTo>
                  <a:pt x="10445" y="95297"/>
                </a:lnTo>
                <a:lnTo>
                  <a:pt x="16755" y="105144"/>
                </a:lnTo>
                <a:lnTo>
                  <a:pt x="12594" y="105144"/>
                </a:lnTo>
                <a:lnTo>
                  <a:pt x="8378" y="98452"/>
                </a:lnTo>
                <a:close/>
                <a:moveTo>
                  <a:pt x="34178" y="98452"/>
                </a:moveTo>
                <a:lnTo>
                  <a:pt x="29962" y="105144"/>
                </a:lnTo>
                <a:lnTo>
                  <a:pt x="25800" y="105144"/>
                </a:lnTo>
                <a:lnTo>
                  <a:pt x="32110" y="95297"/>
                </a:lnTo>
                <a:lnTo>
                  <a:pt x="26208" y="86103"/>
                </a:lnTo>
                <a:lnTo>
                  <a:pt x="30370" y="86103"/>
                </a:lnTo>
                <a:lnTo>
                  <a:pt x="34178" y="92087"/>
                </a:lnTo>
                <a:lnTo>
                  <a:pt x="37986" y="86103"/>
                </a:lnTo>
                <a:lnTo>
                  <a:pt x="42147" y="86103"/>
                </a:lnTo>
                <a:lnTo>
                  <a:pt x="36245" y="95297"/>
                </a:lnTo>
                <a:lnTo>
                  <a:pt x="42555" y="105144"/>
                </a:lnTo>
                <a:lnTo>
                  <a:pt x="38394" y="105144"/>
                </a:lnTo>
                <a:lnTo>
                  <a:pt x="34178" y="98452"/>
                </a:lnTo>
                <a:close/>
                <a:moveTo>
                  <a:pt x="59978" y="98452"/>
                </a:moveTo>
                <a:lnTo>
                  <a:pt x="55762" y="105144"/>
                </a:lnTo>
                <a:lnTo>
                  <a:pt x="51600" y="105144"/>
                </a:lnTo>
                <a:lnTo>
                  <a:pt x="57911" y="95297"/>
                </a:lnTo>
                <a:lnTo>
                  <a:pt x="52008" y="86103"/>
                </a:lnTo>
                <a:lnTo>
                  <a:pt x="56170" y="86103"/>
                </a:lnTo>
                <a:lnTo>
                  <a:pt x="59978" y="92087"/>
                </a:lnTo>
                <a:lnTo>
                  <a:pt x="63786" y="86103"/>
                </a:lnTo>
                <a:lnTo>
                  <a:pt x="67948" y="86103"/>
                </a:lnTo>
                <a:lnTo>
                  <a:pt x="62045" y="95297"/>
                </a:lnTo>
                <a:lnTo>
                  <a:pt x="68356" y="105144"/>
                </a:lnTo>
                <a:lnTo>
                  <a:pt x="64194" y="105144"/>
                </a:lnTo>
                <a:lnTo>
                  <a:pt x="59978" y="98452"/>
                </a:lnTo>
                <a:close/>
                <a:moveTo>
                  <a:pt x="85778" y="98452"/>
                </a:moveTo>
                <a:lnTo>
                  <a:pt x="81562" y="105144"/>
                </a:lnTo>
                <a:lnTo>
                  <a:pt x="77400" y="105144"/>
                </a:lnTo>
                <a:lnTo>
                  <a:pt x="83711" y="95297"/>
                </a:lnTo>
                <a:lnTo>
                  <a:pt x="77808" y="86103"/>
                </a:lnTo>
                <a:lnTo>
                  <a:pt x="81970" y="86103"/>
                </a:lnTo>
                <a:lnTo>
                  <a:pt x="85778" y="92087"/>
                </a:lnTo>
                <a:lnTo>
                  <a:pt x="89586" y="86103"/>
                </a:lnTo>
                <a:lnTo>
                  <a:pt x="93748" y="86103"/>
                </a:lnTo>
                <a:lnTo>
                  <a:pt x="87845" y="95297"/>
                </a:lnTo>
                <a:lnTo>
                  <a:pt x="94156" y="105144"/>
                </a:lnTo>
                <a:lnTo>
                  <a:pt x="89994" y="105144"/>
                </a:lnTo>
                <a:lnTo>
                  <a:pt x="85778" y="98452"/>
                </a:lnTo>
                <a:close/>
                <a:moveTo>
                  <a:pt x="111578" y="98452"/>
                </a:moveTo>
                <a:lnTo>
                  <a:pt x="107362" y="105144"/>
                </a:lnTo>
                <a:lnTo>
                  <a:pt x="103200" y="105144"/>
                </a:lnTo>
                <a:lnTo>
                  <a:pt x="109511" y="95297"/>
                </a:lnTo>
                <a:lnTo>
                  <a:pt x="103608" y="86103"/>
                </a:lnTo>
                <a:lnTo>
                  <a:pt x="107770" y="86103"/>
                </a:lnTo>
                <a:lnTo>
                  <a:pt x="111578" y="92087"/>
                </a:lnTo>
                <a:lnTo>
                  <a:pt x="115386" y="86103"/>
                </a:lnTo>
                <a:lnTo>
                  <a:pt x="119548" y="86103"/>
                </a:lnTo>
                <a:lnTo>
                  <a:pt x="113645" y="95297"/>
                </a:lnTo>
                <a:lnTo>
                  <a:pt x="119956" y="105144"/>
                </a:lnTo>
                <a:lnTo>
                  <a:pt x="115794" y="105144"/>
                </a:lnTo>
                <a:lnTo>
                  <a:pt x="111578" y="98452"/>
                </a:lnTo>
                <a:close/>
                <a:moveTo>
                  <a:pt x="137378" y="98452"/>
                </a:moveTo>
                <a:lnTo>
                  <a:pt x="133162" y="105144"/>
                </a:lnTo>
                <a:lnTo>
                  <a:pt x="129000" y="105144"/>
                </a:lnTo>
                <a:lnTo>
                  <a:pt x="135311" y="95297"/>
                </a:lnTo>
                <a:lnTo>
                  <a:pt x="129408" y="86103"/>
                </a:lnTo>
                <a:lnTo>
                  <a:pt x="133570" y="86103"/>
                </a:lnTo>
                <a:lnTo>
                  <a:pt x="137378" y="92087"/>
                </a:lnTo>
                <a:lnTo>
                  <a:pt x="141186" y="86103"/>
                </a:lnTo>
                <a:lnTo>
                  <a:pt x="145348" y="86103"/>
                </a:lnTo>
                <a:lnTo>
                  <a:pt x="139445" y="95297"/>
                </a:lnTo>
                <a:lnTo>
                  <a:pt x="145756" y="105144"/>
                </a:lnTo>
                <a:lnTo>
                  <a:pt x="141594" y="105144"/>
                </a:lnTo>
                <a:lnTo>
                  <a:pt x="137378" y="98452"/>
                </a:lnTo>
                <a:close/>
                <a:moveTo>
                  <a:pt x="163178" y="98452"/>
                </a:moveTo>
                <a:lnTo>
                  <a:pt x="158962" y="105144"/>
                </a:lnTo>
                <a:lnTo>
                  <a:pt x="154800" y="105144"/>
                </a:lnTo>
                <a:lnTo>
                  <a:pt x="161111" y="95297"/>
                </a:lnTo>
                <a:lnTo>
                  <a:pt x="155208" y="86103"/>
                </a:lnTo>
                <a:lnTo>
                  <a:pt x="159370" y="86103"/>
                </a:lnTo>
                <a:lnTo>
                  <a:pt x="163178" y="92087"/>
                </a:lnTo>
                <a:lnTo>
                  <a:pt x="166986" y="86103"/>
                </a:lnTo>
                <a:lnTo>
                  <a:pt x="171148" y="86103"/>
                </a:lnTo>
                <a:lnTo>
                  <a:pt x="165245" y="95297"/>
                </a:lnTo>
                <a:lnTo>
                  <a:pt x="171556" y="105144"/>
                </a:lnTo>
                <a:lnTo>
                  <a:pt x="167394" y="105144"/>
                </a:lnTo>
                <a:lnTo>
                  <a:pt x="163178" y="98452"/>
                </a:lnTo>
                <a:close/>
                <a:moveTo>
                  <a:pt x="188978" y="98452"/>
                </a:moveTo>
                <a:lnTo>
                  <a:pt x="184762" y="105144"/>
                </a:lnTo>
                <a:lnTo>
                  <a:pt x="180601" y="105144"/>
                </a:lnTo>
                <a:lnTo>
                  <a:pt x="186911" y="95297"/>
                </a:lnTo>
                <a:lnTo>
                  <a:pt x="181009" y="86103"/>
                </a:lnTo>
                <a:lnTo>
                  <a:pt x="185170" y="86103"/>
                </a:lnTo>
                <a:lnTo>
                  <a:pt x="188978" y="92087"/>
                </a:lnTo>
                <a:lnTo>
                  <a:pt x="192786" y="86103"/>
                </a:lnTo>
                <a:lnTo>
                  <a:pt x="196948" y="86103"/>
                </a:lnTo>
                <a:lnTo>
                  <a:pt x="191045" y="95297"/>
                </a:lnTo>
                <a:lnTo>
                  <a:pt x="197356" y="105144"/>
                </a:lnTo>
                <a:lnTo>
                  <a:pt x="193194" y="105144"/>
                </a:lnTo>
                <a:lnTo>
                  <a:pt x="188978" y="98452"/>
                </a:lnTo>
                <a:close/>
                <a:moveTo>
                  <a:pt x="214778" y="98452"/>
                </a:moveTo>
                <a:lnTo>
                  <a:pt x="210562" y="105144"/>
                </a:lnTo>
                <a:lnTo>
                  <a:pt x="206401" y="105144"/>
                </a:lnTo>
                <a:lnTo>
                  <a:pt x="212711" y="95297"/>
                </a:lnTo>
                <a:lnTo>
                  <a:pt x="206809" y="86103"/>
                </a:lnTo>
                <a:lnTo>
                  <a:pt x="210970" y="86103"/>
                </a:lnTo>
                <a:lnTo>
                  <a:pt x="214778" y="92087"/>
                </a:lnTo>
                <a:lnTo>
                  <a:pt x="218586" y="86103"/>
                </a:lnTo>
                <a:lnTo>
                  <a:pt x="222748" y="86103"/>
                </a:lnTo>
                <a:lnTo>
                  <a:pt x="216846" y="95297"/>
                </a:lnTo>
                <a:lnTo>
                  <a:pt x="223156" y="105144"/>
                </a:lnTo>
                <a:lnTo>
                  <a:pt x="218994" y="105144"/>
                </a:lnTo>
                <a:lnTo>
                  <a:pt x="214778" y="98452"/>
                </a:lnTo>
                <a:close/>
                <a:moveTo>
                  <a:pt x="240578" y="98452"/>
                </a:moveTo>
                <a:lnTo>
                  <a:pt x="236362" y="105144"/>
                </a:lnTo>
                <a:lnTo>
                  <a:pt x="232201" y="105144"/>
                </a:lnTo>
                <a:lnTo>
                  <a:pt x="238511" y="95297"/>
                </a:lnTo>
                <a:lnTo>
                  <a:pt x="232609" y="86103"/>
                </a:lnTo>
                <a:lnTo>
                  <a:pt x="236770" y="86103"/>
                </a:lnTo>
                <a:lnTo>
                  <a:pt x="240578" y="92087"/>
                </a:lnTo>
                <a:lnTo>
                  <a:pt x="244386" y="86103"/>
                </a:lnTo>
                <a:lnTo>
                  <a:pt x="248548" y="86103"/>
                </a:lnTo>
                <a:lnTo>
                  <a:pt x="242646" y="95297"/>
                </a:lnTo>
                <a:lnTo>
                  <a:pt x="248956" y="105144"/>
                </a:lnTo>
                <a:lnTo>
                  <a:pt x="244794" y="105144"/>
                </a:lnTo>
                <a:lnTo>
                  <a:pt x="240578" y="98452"/>
                </a:lnTo>
                <a:close/>
                <a:moveTo>
                  <a:pt x="266378" y="98452"/>
                </a:moveTo>
                <a:lnTo>
                  <a:pt x="262162" y="105144"/>
                </a:lnTo>
                <a:lnTo>
                  <a:pt x="258001" y="105144"/>
                </a:lnTo>
                <a:lnTo>
                  <a:pt x="264311" y="95297"/>
                </a:lnTo>
                <a:lnTo>
                  <a:pt x="258409" y="86103"/>
                </a:lnTo>
                <a:lnTo>
                  <a:pt x="262570" y="86103"/>
                </a:lnTo>
                <a:lnTo>
                  <a:pt x="266378" y="92087"/>
                </a:lnTo>
                <a:lnTo>
                  <a:pt x="270187" y="86103"/>
                </a:lnTo>
                <a:lnTo>
                  <a:pt x="274348" y="86103"/>
                </a:lnTo>
                <a:lnTo>
                  <a:pt x="268446" y="95297"/>
                </a:lnTo>
                <a:lnTo>
                  <a:pt x="274756" y="105144"/>
                </a:lnTo>
                <a:lnTo>
                  <a:pt x="270595" y="105144"/>
                </a:lnTo>
                <a:lnTo>
                  <a:pt x="266378" y="98452"/>
                </a:lnTo>
                <a:close/>
                <a:moveTo>
                  <a:pt x="292179" y="98452"/>
                </a:moveTo>
                <a:lnTo>
                  <a:pt x="287962" y="105144"/>
                </a:lnTo>
                <a:lnTo>
                  <a:pt x="283801" y="105144"/>
                </a:lnTo>
                <a:lnTo>
                  <a:pt x="290111" y="95297"/>
                </a:lnTo>
                <a:lnTo>
                  <a:pt x="284209" y="86103"/>
                </a:lnTo>
                <a:lnTo>
                  <a:pt x="288370" y="86103"/>
                </a:lnTo>
                <a:lnTo>
                  <a:pt x="292179" y="92087"/>
                </a:lnTo>
                <a:lnTo>
                  <a:pt x="295987" y="86103"/>
                </a:lnTo>
                <a:lnTo>
                  <a:pt x="300148" y="86103"/>
                </a:lnTo>
                <a:lnTo>
                  <a:pt x="294246" y="95297"/>
                </a:lnTo>
                <a:lnTo>
                  <a:pt x="300556" y="105144"/>
                </a:lnTo>
                <a:lnTo>
                  <a:pt x="296395" y="105144"/>
                </a:lnTo>
                <a:lnTo>
                  <a:pt x="292179" y="98452"/>
                </a:lnTo>
                <a:close/>
                <a:moveTo>
                  <a:pt x="317979" y="98452"/>
                </a:moveTo>
                <a:lnTo>
                  <a:pt x="313762" y="105144"/>
                </a:lnTo>
                <a:lnTo>
                  <a:pt x="309601" y="105144"/>
                </a:lnTo>
                <a:lnTo>
                  <a:pt x="315911" y="95297"/>
                </a:lnTo>
                <a:lnTo>
                  <a:pt x="310009" y="86103"/>
                </a:lnTo>
                <a:lnTo>
                  <a:pt x="314170" y="86103"/>
                </a:lnTo>
                <a:lnTo>
                  <a:pt x="317979" y="92087"/>
                </a:lnTo>
                <a:lnTo>
                  <a:pt x="321787" y="86103"/>
                </a:lnTo>
                <a:lnTo>
                  <a:pt x="325948" y="86103"/>
                </a:lnTo>
                <a:lnTo>
                  <a:pt x="320046" y="95297"/>
                </a:lnTo>
                <a:lnTo>
                  <a:pt x="326356" y="105144"/>
                </a:lnTo>
                <a:lnTo>
                  <a:pt x="322195" y="105144"/>
                </a:lnTo>
                <a:lnTo>
                  <a:pt x="317979" y="98452"/>
                </a:lnTo>
                <a:close/>
                <a:moveTo>
                  <a:pt x="343779" y="98452"/>
                </a:moveTo>
                <a:lnTo>
                  <a:pt x="339563" y="105144"/>
                </a:lnTo>
                <a:lnTo>
                  <a:pt x="335401" y="105144"/>
                </a:lnTo>
                <a:lnTo>
                  <a:pt x="341711" y="95297"/>
                </a:lnTo>
                <a:lnTo>
                  <a:pt x="335809" y="86103"/>
                </a:lnTo>
                <a:lnTo>
                  <a:pt x="339971" y="86103"/>
                </a:lnTo>
                <a:lnTo>
                  <a:pt x="343779" y="92087"/>
                </a:lnTo>
                <a:lnTo>
                  <a:pt x="347587" y="86103"/>
                </a:lnTo>
                <a:lnTo>
                  <a:pt x="351748" y="86103"/>
                </a:lnTo>
                <a:lnTo>
                  <a:pt x="345846" y="95297"/>
                </a:lnTo>
                <a:lnTo>
                  <a:pt x="352156" y="105144"/>
                </a:lnTo>
                <a:lnTo>
                  <a:pt x="347995" y="105144"/>
                </a:lnTo>
                <a:lnTo>
                  <a:pt x="343779" y="98452"/>
                </a:lnTo>
                <a:close/>
                <a:moveTo>
                  <a:pt x="369579" y="98452"/>
                </a:moveTo>
                <a:lnTo>
                  <a:pt x="365363" y="105144"/>
                </a:lnTo>
                <a:lnTo>
                  <a:pt x="361201" y="105144"/>
                </a:lnTo>
                <a:lnTo>
                  <a:pt x="367511" y="95297"/>
                </a:lnTo>
                <a:lnTo>
                  <a:pt x="361609" y="86103"/>
                </a:lnTo>
                <a:lnTo>
                  <a:pt x="365771" y="86103"/>
                </a:lnTo>
                <a:lnTo>
                  <a:pt x="369579" y="92087"/>
                </a:lnTo>
                <a:lnTo>
                  <a:pt x="373387" y="86103"/>
                </a:lnTo>
                <a:lnTo>
                  <a:pt x="377548" y="86103"/>
                </a:lnTo>
                <a:lnTo>
                  <a:pt x="371646" y="95297"/>
                </a:lnTo>
                <a:lnTo>
                  <a:pt x="377956" y="105144"/>
                </a:lnTo>
                <a:lnTo>
                  <a:pt x="373795" y="105144"/>
                </a:lnTo>
                <a:lnTo>
                  <a:pt x="369579" y="98452"/>
                </a:lnTo>
                <a:close/>
                <a:moveTo>
                  <a:pt x="395379" y="98452"/>
                </a:moveTo>
                <a:lnTo>
                  <a:pt x="391163" y="105144"/>
                </a:lnTo>
                <a:lnTo>
                  <a:pt x="387001" y="105144"/>
                </a:lnTo>
                <a:lnTo>
                  <a:pt x="393312" y="95297"/>
                </a:lnTo>
                <a:lnTo>
                  <a:pt x="387409" y="86103"/>
                </a:lnTo>
                <a:lnTo>
                  <a:pt x="391571" y="86103"/>
                </a:lnTo>
                <a:lnTo>
                  <a:pt x="395379" y="92087"/>
                </a:lnTo>
                <a:lnTo>
                  <a:pt x="399187" y="86103"/>
                </a:lnTo>
                <a:lnTo>
                  <a:pt x="403348" y="86103"/>
                </a:lnTo>
                <a:lnTo>
                  <a:pt x="397446" y="95297"/>
                </a:lnTo>
                <a:lnTo>
                  <a:pt x="403756" y="105144"/>
                </a:lnTo>
                <a:lnTo>
                  <a:pt x="399595" y="105144"/>
                </a:lnTo>
                <a:lnTo>
                  <a:pt x="395379" y="98452"/>
                </a:lnTo>
                <a:close/>
                <a:moveTo>
                  <a:pt x="421179" y="98452"/>
                </a:moveTo>
                <a:lnTo>
                  <a:pt x="416963" y="105144"/>
                </a:lnTo>
                <a:lnTo>
                  <a:pt x="412801" y="105144"/>
                </a:lnTo>
                <a:lnTo>
                  <a:pt x="419112" y="95297"/>
                </a:lnTo>
                <a:lnTo>
                  <a:pt x="413209" y="86103"/>
                </a:lnTo>
                <a:lnTo>
                  <a:pt x="417371" y="86103"/>
                </a:lnTo>
                <a:lnTo>
                  <a:pt x="421179" y="92087"/>
                </a:lnTo>
                <a:lnTo>
                  <a:pt x="424987" y="86103"/>
                </a:lnTo>
                <a:lnTo>
                  <a:pt x="429149" y="86103"/>
                </a:lnTo>
                <a:lnTo>
                  <a:pt x="423246" y="95297"/>
                </a:lnTo>
                <a:lnTo>
                  <a:pt x="429557" y="105144"/>
                </a:lnTo>
                <a:lnTo>
                  <a:pt x="425395" y="105144"/>
                </a:lnTo>
                <a:lnTo>
                  <a:pt x="421179" y="98452"/>
                </a:lnTo>
                <a:close/>
                <a:moveTo>
                  <a:pt x="446979" y="98452"/>
                </a:moveTo>
                <a:lnTo>
                  <a:pt x="442763" y="105144"/>
                </a:lnTo>
                <a:lnTo>
                  <a:pt x="438601" y="105144"/>
                </a:lnTo>
                <a:lnTo>
                  <a:pt x="444912" y="95297"/>
                </a:lnTo>
                <a:lnTo>
                  <a:pt x="439009" y="86103"/>
                </a:lnTo>
                <a:lnTo>
                  <a:pt x="443171" y="86103"/>
                </a:lnTo>
                <a:lnTo>
                  <a:pt x="446979" y="92087"/>
                </a:lnTo>
                <a:lnTo>
                  <a:pt x="450787" y="86103"/>
                </a:lnTo>
                <a:lnTo>
                  <a:pt x="454949" y="86103"/>
                </a:lnTo>
                <a:lnTo>
                  <a:pt x="449046" y="95297"/>
                </a:lnTo>
                <a:lnTo>
                  <a:pt x="455357" y="105144"/>
                </a:lnTo>
                <a:lnTo>
                  <a:pt x="451195" y="105144"/>
                </a:lnTo>
                <a:lnTo>
                  <a:pt x="446979" y="98452"/>
                </a:lnTo>
                <a:close/>
                <a:moveTo>
                  <a:pt x="472779" y="98452"/>
                </a:moveTo>
                <a:lnTo>
                  <a:pt x="468563" y="105144"/>
                </a:lnTo>
                <a:lnTo>
                  <a:pt x="464401" y="105144"/>
                </a:lnTo>
                <a:lnTo>
                  <a:pt x="470712" y="95297"/>
                </a:lnTo>
                <a:lnTo>
                  <a:pt x="464809" y="86103"/>
                </a:lnTo>
                <a:lnTo>
                  <a:pt x="468971" y="86103"/>
                </a:lnTo>
                <a:lnTo>
                  <a:pt x="472779" y="92087"/>
                </a:lnTo>
                <a:lnTo>
                  <a:pt x="476587" y="86103"/>
                </a:lnTo>
                <a:lnTo>
                  <a:pt x="480749" y="86103"/>
                </a:lnTo>
                <a:lnTo>
                  <a:pt x="474846" y="95297"/>
                </a:lnTo>
                <a:lnTo>
                  <a:pt x="481157" y="105144"/>
                </a:lnTo>
                <a:lnTo>
                  <a:pt x="476995" y="105144"/>
                </a:lnTo>
                <a:lnTo>
                  <a:pt x="472779" y="98452"/>
                </a:lnTo>
                <a:close/>
                <a:moveTo>
                  <a:pt x="498579" y="98452"/>
                </a:moveTo>
                <a:lnTo>
                  <a:pt x="494363" y="105144"/>
                </a:lnTo>
                <a:lnTo>
                  <a:pt x="490201" y="105144"/>
                </a:lnTo>
                <a:lnTo>
                  <a:pt x="496512" y="95297"/>
                </a:lnTo>
                <a:lnTo>
                  <a:pt x="490609" y="86103"/>
                </a:lnTo>
                <a:lnTo>
                  <a:pt x="494771" y="86103"/>
                </a:lnTo>
                <a:lnTo>
                  <a:pt x="498579" y="92087"/>
                </a:lnTo>
                <a:lnTo>
                  <a:pt x="502387" y="86103"/>
                </a:lnTo>
                <a:lnTo>
                  <a:pt x="506549" y="86103"/>
                </a:lnTo>
                <a:lnTo>
                  <a:pt x="500646" y="95297"/>
                </a:lnTo>
                <a:lnTo>
                  <a:pt x="506957" y="105144"/>
                </a:lnTo>
                <a:lnTo>
                  <a:pt x="502795" y="105144"/>
                </a:lnTo>
                <a:lnTo>
                  <a:pt x="498579" y="98452"/>
                </a:lnTo>
                <a:close/>
                <a:moveTo>
                  <a:pt x="8378" y="127153"/>
                </a:moveTo>
                <a:lnTo>
                  <a:pt x="4162" y="133845"/>
                </a:lnTo>
                <a:lnTo>
                  <a:pt x="0" y="133845"/>
                </a:lnTo>
                <a:lnTo>
                  <a:pt x="6310" y="123998"/>
                </a:lnTo>
                <a:lnTo>
                  <a:pt x="408" y="114804"/>
                </a:lnTo>
                <a:lnTo>
                  <a:pt x="4570" y="114804"/>
                </a:lnTo>
                <a:lnTo>
                  <a:pt x="8378" y="120788"/>
                </a:lnTo>
                <a:lnTo>
                  <a:pt x="12186" y="114804"/>
                </a:lnTo>
                <a:lnTo>
                  <a:pt x="16347" y="114804"/>
                </a:lnTo>
                <a:lnTo>
                  <a:pt x="10445" y="123998"/>
                </a:lnTo>
                <a:lnTo>
                  <a:pt x="16755" y="133845"/>
                </a:lnTo>
                <a:lnTo>
                  <a:pt x="12594" y="133845"/>
                </a:lnTo>
                <a:lnTo>
                  <a:pt x="8378" y="127153"/>
                </a:lnTo>
                <a:close/>
                <a:moveTo>
                  <a:pt x="34178" y="127153"/>
                </a:moveTo>
                <a:lnTo>
                  <a:pt x="29962" y="133845"/>
                </a:lnTo>
                <a:lnTo>
                  <a:pt x="25800" y="133845"/>
                </a:lnTo>
                <a:lnTo>
                  <a:pt x="32110" y="123998"/>
                </a:lnTo>
                <a:lnTo>
                  <a:pt x="26208" y="114804"/>
                </a:lnTo>
                <a:lnTo>
                  <a:pt x="30370" y="114804"/>
                </a:lnTo>
                <a:lnTo>
                  <a:pt x="34178" y="120788"/>
                </a:lnTo>
                <a:lnTo>
                  <a:pt x="37986" y="114804"/>
                </a:lnTo>
                <a:lnTo>
                  <a:pt x="42147" y="114804"/>
                </a:lnTo>
                <a:lnTo>
                  <a:pt x="36245" y="123998"/>
                </a:lnTo>
                <a:lnTo>
                  <a:pt x="42555" y="133845"/>
                </a:lnTo>
                <a:lnTo>
                  <a:pt x="38394" y="133845"/>
                </a:lnTo>
                <a:lnTo>
                  <a:pt x="34178" y="127153"/>
                </a:lnTo>
                <a:close/>
                <a:moveTo>
                  <a:pt x="59978" y="127153"/>
                </a:moveTo>
                <a:lnTo>
                  <a:pt x="55762" y="133845"/>
                </a:lnTo>
                <a:lnTo>
                  <a:pt x="51600" y="133845"/>
                </a:lnTo>
                <a:lnTo>
                  <a:pt x="57911" y="123998"/>
                </a:lnTo>
                <a:lnTo>
                  <a:pt x="52008" y="114804"/>
                </a:lnTo>
                <a:lnTo>
                  <a:pt x="56170" y="114804"/>
                </a:lnTo>
                <a:lnTo>
                  <a:pt x="59978" y="120788"/>
                </a:lnTo>
                <a:lnTo>
                  <a:pt x="63786" y="114804"/>
                </a:lnTo>
                <a:lnTo>
                  <a:pt x="67948" y="114804"/>
                </a:lnTo>
                <a:lnTo>
                  <a:pt x="62045" y="123998"/>
                </a:lnTo>
                <a:lnTo>
                  <a:pt x="68356" y="133845"/>
                </a:lnTo>
                <a:lnTo>
                  <a:pt x="64194" y="133845"/>
                </a:lnTo>
                <a:lnTo>
                  <a:pt x="59978" y="127153"/>
                </a:lnTo>
                <a:close/>
                <a:moveTo>
                  <a:pt x="85778" y="127153"/>
                </a:moveTo>
                <a:lnTo>
                  <a:pt x="81562" y="133845"/>
                </a:lnTo>
                <a:lnTo>
                  <a:pt x="77400" y="133845"/>
                </a:lnTo>
                <a:lnTo>
                  <a:pt x="83711" y="123998"/>
                </a:lnTo>
                <a:lnTo>
                  <a:pt x="77808" y="114804"/>
                </a:lnTo>
                <a:lnTo>
                  <a:pt x="81970" y="114804"/>
                </a:lnTo>
                <a:lnTo>
                  <a:pt x="85778" y="120788"/>
                </a:lnTo>
                <a:lnTo>
                  <a:pt x="89586" y="114804"/>
                </a:lnTo>
                <a:lnTo>
                  <a:pt x="93748" y="114804"/>
                </a:lnTo>
                <a:lnTo>
                  <a:pt x="87845" y="123998"/>
                </a:lnTo>
                <a:lnTo>
                  <a:pt x="94156" y="133845"/>
                </a:lnTo>
                <a:lnTo>
                  <a:pt x="89994" y="133845"/>
                </a:lnTo>
                <a:lnTo>
                  <a:pt x="85778" y="127153"/>
                </a:lnTo>
                <a:close/>
                <a:moveTo>
                  <a:pt x="111578" y="127153"/>
                </a:moveTo>
                <a:lnTo>
                  <a:pt x="107362" y="133845"/>
                </a:lnTo>
                <a:lnTo>
                  <a:pt x="103200" y="133845"/>
                </a:lnTo>
                <a:lnTo>
                  <a:pt x="109511" y="123998"/>
                </a:lnTo>
                <a:lnTo>
                  <a:pt x="103608" y="114804"/>
                </a:lnTo>
                <a:lnTo>
                  <a:pt x="107770" y="114804"/>
                </a:lnTo>
                <a:lnTo>
                  <a:pt x="111578" y="120788"/>
                </a:lnTo>
                <a:lnTo>
                  <a:pt x="115386" y="114804"/>
                </a:lnTo>
                <a:lnTo>
                  <a:pt x="119548" y="114804"/>
                </a:lnTo>
                <a:lnTo>
                  <a:pt x="113645" y="123998"/>
                </a:lnTo>
                <a:lnTo>
                  <a:pt x="119956" y="133845"/>
                </a:lnTo>
                <a:lnTo>
                  <a:pt x="115794" y="133845"/>
                </a:lnTo>
                <a:lnTo>
                  <a:pt x="111578" y="127153"/>
                </a:lnTo>
                <a:close/>
                <a:moveTo>
                  <a:pt x="137378" y="127153"/>
                </a:moveTo>
                <a:lnTo>
                  <a:pt x="133162" y="133845"/>
                </a:lnTo>
                <a:lnTo>
                  <a:pt x="129000" y="133845"/>
                </a:lnTo>
                <a:lnTo>
                  <a:pt x="135311" y="123998"/>
                </a:lnTo>
                <a:lnTo>
                  <a:pt x="129408" y="114804"/>
                </a:lnTo>
                <a:lnTo>
                  <a:pt x="133570" y="114804"/>
                </a:lnTo>
                <a:lnTo>
                  <a:pt x="137378" y="120788"/>
                </a:lnTo>
                <a:lnTo>
                  <a:pt x="141186" y="114804"/>
                </a:lnTo>
                <a:lnTo>
                  <a:pt x="145348" y="114804"/>
                </a:lnTo>
                <a:lnTo>
                  <a:pt x="139445" y="123998"/>
                </a:lnTo>
                <a:lnTo>
                  <a:pt x="145756" y="133845"/>
                </a:lnTo>
                <a:lnTo>
                  <a:pt x="141594" y="133845"/>
                </a:lnTo>
                <a:lnTo>
                  <a:pt x="137378" y="127153"/>
                </a:lnTo>
                <a:close/>
                <a:moveTo>
                  <a:pt x="163178" y="127153"/>
                </a:moveTo>
                <a:lnTo>
                  <a:pt x="158962" y="133845"/>
                </a:lnTo>
                <a:lnTo>
                  <a:pt x="154800" y="133845"/>
                </a:lnTo>
                <a:lnTo>
                  <a:pt x="161111" y="123998"/>
                </a:lnTo>
                <a:lnTo>
                  <a:pt x="155208" y="114804"/>
                </a:lnTo>
                <a:lnTo>
                  <a:pt x="159370" y="114804"/>
                </a:lnTo>
                <a:lnTo>
                  <a:pt x="163178" y="120788"/>
                </a:lnTo>
                <a:lnTo>
                  <a:pt x="166986" y="114804"/>
                </a:lnTo>
                <a:lnTo>
                  <a:pt x="171148" y="114804"/>
                </a:lnTo>
                <a:lnTo>
                  <a:pt x="165245" y="123998"/>
                </a:lnTo>
                <a:lnTo>
                  <a:pt x="171556" y="133845"/>
                </a:lnTo>
                <a:lnTo>
                  <a:pt x="167394" y="133845"/>
                </a:lnTo>
                <a:lnTo>
                  <a:pt x="163178" y="127153"/>
                </a:lnTo>
                <a:close/>
                <a:moveTo>
                  <a:pt x="188978" y="127153"/>
                </a:moveTo>
                <a:lnTo>
                  <a:pt x="184762" y="133845"/>
                </a:lnTo>
                <a:lnTo>
                  <a:pt x="180601" y="133845"/>
                </a:lnTo>
                <a:lnTo>
                  <a:pt x="186911" y="123998"/>
                </a:lnTo>
                <a:lnTo>
                  <a:pt x="181009" y="114804"/>
                </a:lnTo>
                <a:lnTo>
                  <a:pt x="185170" y="114804"/>
                </a:lnTo>
                <a:lnTo>
                  <a:pt x="188978" y="120788"/>
                </a:lnTo>
                <a:lnTo>
                  <a:pt x="192786" y="114804"/>
                </a:lnTo>
                <a:lnTo>
                  <a:pt x="196948" y="114804"/>
                </a:lnTo>
                <a:lnTo>
                  <a:pt x="191045" y="123998"/>
                </a:lnTo>
                <a:lnTo>
                  <a:pt x="197356" y="133845"/>
                </a:lnTo>
                <a:lnTo>
                  <a:pt x="193194" y="133845"/>
                </a:lnTo>
                <a:lnTo>
                  <a:pt x="188978" y="127153"/>
                </a:lnTo>
                <a:close/>
                <a:moveTo>
                  <a:pt x="214778" y="127153"/>
                </a:moveTo>
                <a:lnTo>
                  <a:pt x="210562" y="133845"/>
                </a:lnTo>
                <a:lnTo>
                  <a:pt x="206401" y="133845"/>
                </a:lnTo>
                <a:lnTo>
                  <a:pt x="212711" y="123998"/>
                </a:lnTo>
                <a:lnTo>
                  <a:pt x="206809" y="114804"/>
                </a:lnTo>
                <a:lnTo>
                  <a:pt x="210970" y="114804"/>
                </a:lnTo>
                <a:lnTo>
                  <a:pt x="214778" y="120788"/>
                </a:lnTo>
                <a:lnTo>
                  <a:pt x="218586" y="114804"/>
                </a:lnTo>
                <a:lnTo>
                  <a:pt x="222748" y="114804"/>
                </a:lnTo>
                <a:lnTo>
                  <a:pt x="216846" y="123998"/>
                </a:lnTo>
                <a:lnTo>
                  <a:pt x="223156" y="133845"/>
                </a:lnTo>
                <a:lnTo>
                  <a:pt x="218994" y="133845"/>
                </a:lnTo>
                <a:lnTo>
                  <a:pt x="214778" y="127153"/>
                </a:lnTo>
                <a:close/>
                <a:moveTo>
                  <a:pt x="240578" y="127153"/>
                </a:moveTo>
                <a:lnTo>
                  <a:pt x="236362" y="133845"/>
                </a:lnTo>
                <a:lnTo>
                  <a:pt x="232201" y="133845"/>
                </a:lnTo>
                <a:lnTo>
                  <a:pt x="238511" y="123998"/>
                </a:lnTo>
                <a:lnTo>
                  <a:pt x="232609" y="114804"/>
                </a:lnTo>
                <a:lnTo>
                  <a:pt x="236770" y="114804"/>
                </a:lnTo>
                <a:lnTo>
                  <a:pt x="240578" y="120788"/>
                </a:lnTo>
                <a:lnTo>
                  <a:pt x="244386" y="114804"/>
                </a:lnTo>
                <a:lnTo>
                  <a:pt x="248548" y="114804"/>
                </a:lnTo>
                <a:lnTo>
                  <a:pt x="242646" y="123998"/>
                </a:lnTo>
                <a:lnTo>
                  <a:pt x="248956" y="133845"/>
                </a:lnTo>
                <a:lnTo>
                  <a:pt x="244794" y="133845"/>
                </a:lnTo>
                <a:lnTo>
                  <a:pt x="240578" y="127153"/>
                </a:lnTo>
                <a:close/>
                <a:moveTo>
                  <a:pt x="266378" y="127153"/>
                </a:moveTo>
                <a:lnTo>
                  <a:pt x="262162" y="133845"/>
                </a:lnTo>
                <a:lnTo>
                  <a:pt x="258001" y="133845"/>
                </a:lnTo>
                <a:lnTo>
                  <a:pt x="264311" y="123998"/>
                </a:lnTo>
                <a:lnTo>
                  <a:pt x="258409" y="114804"/>
                </a:lnTo>
                <a:lnTo>
                  <a:pt x="262570" y="114804"/>
                </a:lnTo>
                <a:lnTo>
                  <a:pt x="266378" y="120788"/>
                </a:lnTo>
                <a:lnTo>
                  <a:pt x="270187" y="114804"/>
                </a:lnTo>
                <a:lnTo>
                  <a:pt x="274348" y="114804"/>
                </a:lnTo>
                <a:lnTo>
                  <a:pt x="268446" y="123998"/>
                </a:lnTo>
                <a:lnTo>
                  <a:pt x="274756" y="133845"/>
                </a:lnTo>
                <a:lnTo>
                  <a:pt x="270595" y="133845"/>
                </a:lnTo>
                <a:lnTo>
                  <a:pt x="266378" y="127153"/>
                </a:lnTo>
                <a:close/>
                <a:moveTo>
                  <a:pt x="292179" y="127153"/>
                </a:moveTo>
                <a:lnTo>
                  <a:pt x="287962" y="133845"/>
                </a:lnTo>
                <a:lnTo>
                  <a:pt x="283801" y="133845"/>
                </a:lnTo>
                <a:lnTo>
                  <a:pt x="290111" y="123998"/>
                </a:lnTo>
                <a:lnTo>
                  <a:pt x="284209" y="114804"/>
                </a:lnTo>
                <a:lnTo>
                  <a:pt x="288370" y="114804"/>
                </a:lnTo>
                <a:lnTo>
                  <a:pt x="292179" y="120788"/>
                </a:lnTo>
                <a:lnTo>
                  <a:pt x="295987" y="114804"/>
                </a:lnTo>
                <a:lnTo>
                  <a:pt x="300148" y="114804"/>
                </a:lnTo>
                <a:lnTo>
                  <a:pt x="294246" y="123998"/>
                </a:lnTo>
                <a:lnTo>
                  <a:pt x="300556" y="133845"/>
                </a:lnTo>
                <a:lnTo>
                  <a:pt x="296395" y="133845"/>
                </a:lnTo>
                <a:lnTo>
                  <a:pt x="292179" y="127153"/>
                </a:lnTo>
                <a:close/>
                <a:moveTo>
                  <a:pt x="317979" y="127153"/>
                </a:moveTo>
                <a:lnTo>
                  <a:pt x="313762" y="133845"/>
                </a:lnTo>
                <a:lnTo>
                  <a:pt x="309601" y="133845"/>
                </a:lnTo>
                <a:lnTo>
                  <a:pt x="315911" y="123998"/>
                </a:lnTo>
                <a:lnTo>
                  <a:pt x="310009" y="114804"/>
                </a:lnTo>
                <a:lnTo>
                  <a:pt x="314170" y="114804"/>
                </a:lnTo>
                <a:lnTo>
                  <a:pt x="317979" y="120788"/>
                </a:lnTo>
                <a:lnTo>
                  <a:pt x="321787" y="114804"/>
                </a:lnTo>
                <a:lnTo>
                  <a:pt x="325948" y="114804"/>
                </a:lnTo>
                <a:lnTo>
                  <a:pt x="320046" y="123998"/>
                </a:lnTo>
                <a:lnTo>
                  <a:pt x="326356" y="133845"/>
                </a:lnTo>
                <a:lnTo>
                  <a:pt x="322195" y="133845"/>
                </a:lnTo>
                <a:lnTo>
                  <a:pt x="317979" y="127153"/>
                </a:lnTo>
                <a:close/>
                <a:moveTo>
                  <a:pt x="343779" y="127153"/>
                </a:moveTo>
                <a:lnTo>
                  <a:pt x="339563" y="133845"/>
                </a:lnTo>
                <a:lnTo>
                  <a:pt x="335401" y="133845"/>
                </a:lnTo>
                <a:lnTo>
                  <a:pt x="341711" y="123998"/>
                </a:lnTo>
                <a:lnTo>
                  <a:pt x="335809" y="114804"/>
                </a:lnTo>
                <a:lnTo>
                  <a:pt x="339971" y="114804"/>
                </a:lnTo>
                <a:lnTo>
                  <a:pt x="343779" y="120788"/>
                </a:lnTo>
                <a:lnTo>
                  <a:pt x="347587" y="114804"/>
                </a:lnTo>
                <a:lnTo>
                  <a:pt x="351748" y="114804"/>
                </a:lnTo>
                <a:lnTo>
                  <a:pt x="345846" y="123998"/>
                </a:lnTo>
                <a:lnTo>
                  <a:pt x="352156" y="133845"/>
                </a:lnTo>
                <a:lnTo>
                  <a:pt x="347995" y="133845"/>
                </a:lnTo>
                <a:lnTo>
                  <a:pt x="343779" y="127153"/>
                </a:lnTo>
                <a:close/>
                <a:moveTo>
                  <a:pt x="369579" y="127153"/>
                </a:moveTo>
                <a:lnTo>
                  <a:pt x="365363" y="133845"/>
                </a:lnTo>
                <a:lnTo>
                  <a:pt x="361201" y="133845"/>
                </a:lnTo>
                <a:lnTo>
                  <a:pt x="367511" y="123998"/>
                </a:lnTo>
                <a:lnTo>
                  <a:pt x="361609" y="114804"/>
                </a:lnTo>
                <a:lnTo>
                  <a:pt x="365771" y="114804"/>
                </a:lnTo>
                <a:lnTo>
                  <a:pt x="369579" y="120788"/>
                </a:lnTo>
                <a:lnTo>
                  <a:pt x="373387" y="114804"/>
                </a:lnTo>
                <a:lnTo>
                  <a:pt x="377548" y="114804"/>
                </a:lnTo>
                <a:lnTo>
                  <a:pt x="371646" y="123998"/>
                </a:lnTo>
                <a:lnTo>
                  <a:pt x="377956" y="133845"/>
                </a:lnTo>
                <a:lnTo>
                  <a:pt x="373795" y="133845"/>
                </a:lnTo>
                <a:lnTo>
                  <a:pt x="369579" y="127153"/>
                </a:lnTo>
                <a:close/>
                <a:moveTo>
                  <a:pt x="395379" y="127153"/>
                </a:moveTo>
                <a:lnTo>
                  <a:pt x="391163" y="133845"/>
                </a:lnTo>
                <a:lnTo>
                  <a:pt x="387001" y="133845"/>
                </a:lnTo>
                <a:lnTo>
                  <a:pt x="393312" y="123998"/>
                </a:lnTo>
                <a:lnTo>
                  <a:pt x="387409" y="114804"/>
                </a:lnTo>
                <a:lnTo>
                  <a:pt x="391571" y="114804"/>
                </a:lnTo>
                <a:lnTo>
                  <a:pt x="395379" y="120788"/>
                </a:lnTo>
                <a:lnTo>
                  <a:pt x="399187" y="114804"/>
                </a:lnTo>
                <a:lnTo>
                  <a:pt x="403348" y="114804"/>
                </a:lnTo>
                <a:lnTo>
                  <a:pt x="397446" y="123998"/>
                </a:lnTo>
                <a:lnTo>
                  <a:pt x="403756" y="133845"/>
                </a:lnTo>
                <a:lnTo>
                  <a:pt x="399595" y="133845"/>
                </a:lnTo>
                <a:lnTo>
                  <a:pt x="395379" y="127153"/>
                </a:lnTo>
                <a:close/>
                <a:moveTo>
                  <a:pt x="421179" y="127153"/>
                </a:moveTo>
                <a:lnTo>
                  <a:pt x="416963" y="133845"/>
                </a:lnTo>
                <a:lnTo>
                  <a:pt x="412801" y="133845"/>
                </a:lnTo>
                <a:lnTo>
                  <a:pt x="419112" y="123998"/>
                </a:lnTo>
                <a:lnTo>
                  <a:pt x="413209" y="114804"/>
                </a:lnTo>
                <a:lnTo>
                  <a:pt x="417371" y="114804"/>
                </a:lnTo>
                <a:lnTo>
                  <a:pt x="421179" y="120788"/>
                </a:lnTo>
                <a:lnTo>
                  <a:pt x="424987" y="114804"/>
                </a:lnTo>
                <a:lnTo>
                  <a:pt x="429149" y="114804"/>
                </a:lnTo>
                <a:lnTo>
                  <a:pt x="423246" y="123998"/>
                </a:lnTo>
                <a:lnTo>
                  <a:pt x="429557" y="133845"/>
                </a:lnTo>
                <a:lnTo>
                  <a:pt x="425395" y="133845"/>
                </a:lnTo>
                <a:lnTo>
                  <a:pt x="421179" y="127153"/>
                </a:lnTo>
                <a:close/>
                <a:moveTo>
                  <a:pt x="446979" y="127153"/>
                </a:moveTo>
                <a:lnTo>
                  <a:pt x="442763" y="133845"/>
                </a:lnTo>
                <a:lnTo>
                  <a:pt x="438601" y="133845"/>
                </a:lnTo>
                <a:lnTo>
                  <a:pt x="444912" y="123998"/>
                </a:lnTo>
                <a:lnTo>
                  <a:pt x="439009" y="114804"/>
                </a:lnTo>
                <a:lnTo>
                  <a:pt x="443171" y="114804"/>
                </a:lnTo>
                <a:lnTo>
                  <a:pt x="446979" y="120788"/>
                </a:lnTo>
                <a:lnTo>
                  <a:pt x="450787" y="114804"/>
                </a:lnTo>
                <a:lnTo>
                  <a:pt x="454949" y="114804"/>
                </a:lnTo>
                <a:lnTo>
                  <a:pt x="449046" y="123998"/>
                </a:lnTo>
                <a:lnTo>
                  <a:pt x="455357" y="133845"/>
                </a:lnTo>
                <a:lnTo>
                  <a:pt x="451195" y="133845"/>
                </a:lnTo>
                <a:lnTo>
                  <a:pt x="446979" y="127153"/>
                </a:lnTo>
                <a:close/>
                <a:moveTo>
                  <a:pt x="472779" y="127153"/>
                </a:moveTo>
                <a:lnTo>
                  <a:pt x="468563" y="133845"/>
                </a:lnTo>
                <a:lnTo>
                  <a:pt x="464401" y="133845"/>
                </a:lnTo>
                <a:lnTo>
                  <a:pt x="470712" y="123998"/>
                </a:lnTo>
                <a:lnTo>
                  <a:pt x="464809" y="114804"/>
                </a:lnTo>
                <a:lnTo>
                  <a:pt x="468971" y="114804"/>
                </a:lnTo>
                <a:lnTo>
                  <a:pt x="472779" y="120788"/>
                </a:lnTo>
                <a:lnTo>
                  <a:pt x="476587" y="114804"/>
                </a:lnTo>
                <a:lnTo>
                  <a:pt x="480749" y="114804"/>
                </a:lnTo>
                <a:lnTo>
                  <a:pt x="474846" y="123998"/>
                </a:lnTo>
                <a:lnTo>
                  <a:pt x="481157" y="133845"/>
                </a:lnTo>
                <a:lnTo>
                  <a:pt x="476995" y="133845"/>
                </a:lnTo>
                <a:lnTo>
                  <a:pt x="472779" y="127153"/>
                </a:lnTo>
                <a:close/>
                <a:moveTo>
                  <a:pt x="498579" y="127153"/>
                </a:moveTo>
                <a:lnTo>
                  <a:pt x="494363" y="133845"/>
                </a:lnTo>
                <a:lnTo>
                  <a:pt x="490201" y="133845"/>
                </a:lnTo>
                <a:lnTo>
                  <a:pt x="496512" y="123998"/>
                </a:lnTo>
                <a:lnTo>
                  <a:pt x="490609" y="114804"/>
                </a:lnTo>
                <a:lnTo>
                  <a:pt x="494771" y="114804"/>
                </a:lnTo>
                <a:lnTo>
                  <a:pt x="498579" y="120788"/>
                </a:lnTo>
                <a:lnTo>
                  <a:pt x="502387" y="114804"/>
                </a:lnTo>
                <a:lnTo>
                  <a:pt x="506549" y="114804"/>
                </a:lnTo>
                <a:lnTo>
                  <a:pt x="500646" y="123998"/>
                </a:lnTo>
                <a:lnTo>
                  <a:pt x="506957" y="133845"/>
                </a:lnTo>
                <a:lnTo>
                  <a:pt x="502795" y="133845"/>
                </a:lnTo>
                <a:lnTo>
                  <a:pt x="498579" y="127153"/>
                </a:lnTo>
                <a:close/>
                <a:moveTo>
                  <a:pt x="8378" y="155854"/>
                </a:moveTo>
                <a:lnTo>
                  <a:pt x="4162" y="162545"/>
                </a:lnTo>
                <a:lnTo>
                  <a:pt x="0" y="162545"/>
                </a:lnTo>
                <a:lnTo>
                  <a:pt x="6310" y="152699"/>
                </a:lnTo>
                <a:lnTo>
                  <a:pt x="408" y="143505"/>
                </a:lnTo>
                <a:lnTo>
                  <a:pt x="4570" y="143505"/>
                </a:lnTo>
                <a:lnTo>
                  <a:pt x="8378" y="149489"/>
                </a:lnTo>
                <a:lnTo>
                  <a:pt x="12186" y="143505"/>
                </a:lnTo>
                <a:lnTo>
                  <a:pt x="16347" y="143505"/>
                </a:lnTo>
                <a:lnTo>
                  <a:pt x="10445" y="152699"/>
                </a:lnTo>
                <a:lnTo>
                  <a:pt x="16755" y="162545"/>
                </a:lnTo>
                <a:lnTo>
                  <a:pt x="12594" y="162545"/>
                </a:lnTo>
                <a:lnTo>
                  <a:pt x="8378" y="155854"/>
                </a:lnTo>
                <a:close/>
                <a:moveTo>
                  <a:pt x="34178" y="155854"/>
                </a:moveTo>
                <a:lnTo>
                  <a:pt x="29962" y="162545"/>
                </a:lnTo>
                <a:lnTo>
                  <a:pt x="25800" y="162545"/>
                </a:lnTo>
                <a:lnTo>
                  <a:pt x="32110" y="152699"/>
                </a:lnTo>
                <a:lnTo>
                  <a:pt x="26208" y="143505"/>
                </a:lnTo>
                <a:lnTo>
                  <a:pt x="30370" y="143505"/>
                </a:lnTo>
                <a:lnTo>
                  <a:pt x="34178" y="149489"/>
                </a:lnTo>
                <a:lnTo>
                  <a:pt x="37986" y="143505"/>
                </a:lnTo>
                <a:lnTo>
                  <a:pt x="42147" y="143505"/>
                </a:lnTo>
                <a:lnTo>
                  <a:pt x="36245" y="152699"/>
                </a:lnTo>
                <a:lnTo>
                  <a:pt x="42555" y="162545"/>
                </a:lnTo>
                <a:lnTo>
                  <a:pt x="38394" y="162545"/>
                </a:lnTo>
                <a:lnTo>
                  <a:pt x="34178" y="155854"/>
                </a:lnTo>
                <a:close/>
                <a:moveTo>
                  <a:pt x="59978" y="155854"/>
                </a:moveTo>
                <a:lnTo>
                  <a:pt x="55762" y="162545"/>
                </a:lnTo>
                <a:lnTo>
                  <a:pt x="51600" y="162545"/>
                </a:lnTo>
                <a:lnTo>
                  <a:pt x="57911" y="152699"/>
                </a:lnTo>
                <a:lnTo>
                  <a:pt x="52008" y="143505"/>
                </a:lnTo>
                <a:lnTo>
                  <a:pt x="56170" y="143505"/>
                </a:lnTo>
                <a:lnTo>
                  <a:pt x="59978" y="149489"/>
                </a:lnTo>
                <a:lnTo>
                  <a:pt x="63786" y="143505"/>
                </a:lnTo>
                <a:lnTo>
                  <a:pt x="67948" y="143505"/>
                </a:lnTo>
                <a:lnTo>
                  <a:pt x="62045" y="152699"/>
                </a:lnTo>
                <a:lnTo>
                  <a:pt x="68356" y="162545"/>
                </a:lnTo>
                <a:lnTo>
                  <a:pt x="64194" y="162545"/>
                </a:lnTo>
                <a:lnTo>
                  <a:pt x="59978" y="155854"/>
                </a:lnTo>
                <a:close/>
                <a:moveTo>
                  <a:pt x="85778" y="155854"/>
                </a:moveTo>
                <a:lnTo>
                  <a:pt x="81562" y="162545"/>
                </a:lnTo>
                <a:lnTo>
                  <a:pt x="77400" y="162545"/>
                </a:lnTo>
                <a:lnTo>
                  <a:pt x="83711" y="152699"/>
                </a:lnTo>
                <a:lnTo>
                  <a:pt x="77808" y="143505"/>
                </a:lnTo>
                <a:lnTo>
                  <a:pt x="81970" y="143505"/>
                </a:lnTo>
                <a:lnTo>
                  <a:pt x="85778" y="149489"/>
                </a:lnTo>
                <a:lnTo>
                  <a:pt x="89586" y="143505"/>
                </a:lnTo>
                <a:lnTo>
                  <a:pt x="93748" y="143505"/>
                </a:lnTo>
                <a:lnTo>
                  <a:pt x="87845" y="152699"/>
                </a:lnTo>
                <a:lnTo>
                  <a:pt x="94156" y="162545"/>
                </a:lnTo>
                <a:lnTo>
                  <a:pt x="89994" y="162545"/>
                </a:lnTo>
                <a:lnTo>
                  <a:pt x="85778" y="155854"/>
                </a:lnTo>
                <a:close/>
                <a:moveTo>
                  <a:pt x="111578" y="155854"/>
                </a:moveTo>
                <a:lnTo>
                  <a:pt x="107362" y="162545"/>
                </a:lnTo>
                <a:lnTo>
                  <a:pt x="103200" y="162545"/>
                </a:lnTo>
                <a:lnTo>
                  <a:pt x="109511" y="152699"/>
                </a:lnTo>
                <a:lnTo>
                  <a:pt x="103608" y="143505"/>
                </a:lnTo>
                <a:lnTo>
                  <a:pt x="107770" y="143505"/>
                </a:lnTo>
                <a:lnTo>
                  <a:pt x="111578" y="149489"/>
                </a:lnTo>
                <a:lnTo>
                  <a:pt x="115386" y="143505"/>
                </a:lnTo>
                <a:lnTo>
                  <a:pt x="119548" y="143505"/>
                </a:lnTo>
                <a:lnTo>
                  <a:pt x="113645" y="152699"/>
                </a:lnTo>
                <a:lnTo>
                  <a:pt x="119956" y="162545"/>
                </a:lnTo>
                <a:lnTo>
                  <a:pt x="115794" y="162545"/>
                </a:lnTo>
                <a:lnTo>
                  <a:pt x="111578" y="155854"/>
                </a:lnTo>
                <a:close/>
                <a:moveTo>
                  <a:pt x="137378" y="155854"/>
                </a:moveTo>
                <a:lnTo>
                  <a:pt x="133162" y="162545"/>
                </a:lnTo>
                <a:lnTo>
                  <a:pt x="129000" y="162545"/>
                </a:lnTo>
                <a:lnTo>
                  <a:pt x="135311" y="152699"/>
                </a:lnTo>
                <a:lnTo>
                  <a:pt x="129408" y="143505"/>
                </a:lnTo>
                <a:lnTo>
                  <a:pt x="133570" y="143505"/>
                </a:lnTo>
                <a:lnTo>
                  <a:pt x="137378" y="149489"/>
                </a:lnTo>
                <a:lnTo>
                  <a:pt x="141186" y="143505"/>
                </a:lnTo>
                <a:lnTo>
                  <a:pt x="145348" y="143505"/>
                </a:lnTo>
                <a:lnTo>
                  <a:pt x="139445" y="152699"/>
                </a:lnTo>
                <a:lnTo>
                  <a:pt x="145756" y="162545"/>
                </a:lnTo>
                <a:lnTo>
                  <a:pt x="141594" y="162545"/>
                </a:lnTo>
                <a:lnTo>
                  <a:pt x="137378" y="155854"/>
                </a:lnTo>
                <a:close/>
                <a:moveTo>
                  <a:pt x="163178" y="155854"/>
                </a:moveTo>
                <a:lnTo>
                  <a:pt x="158962" y="162545"/>
                </a:lnTo>
                <a:lnTo>
                  <a:pt x="154800" y="162545"/>
                </a:lnTo>
                <a:lnTo>
                  <a:pt x="161111" y="152699"/>
                </a:lnTo>
                <a:lnTo>
                  <a:pt x="155208" y="143505"/>
                </a:lnTo>
                <a:lnTo>
                  <a:pt x="159370" y="143505"/>
                </a:lnTo>
                <a:lnTo>
                  <a:pt x="163178" y="149489"/>
                </a:lnTo>
                <a:lnTo>
                  <a:pt x="166986" y="143505"/>
                </a:lnTo>
                <a:lnTo>
                  <a:pt x="171148" y="143505"/>
                </a:lnTo>
                <a:lnTo>
                  <a:pt x="165245" y="152699"/>
                </a:lnTo>
                <a:lnTo>
                  <a:pt x="171556" y="162545"/>
                </a:lnTo>
                <a:lnTo>
                  <a:pt x="167394" y="162545"/>
                </a:lnTo>
                <a:lnTo>
                  <a:pt x="163178" y="155854"/>
                </a:lnTo>
                <a:close/>
                <a:moveTo>
                  <a:pt x="188978" y="155854"/>
                </a:moveTo>
                <a:lnTo>
                  <a:pt x="184762" y="162545"/>
                </a:lnTo>
                <a:lnTo>
                  <a:pt x="180601" y="162545"/>
                </a:lnTo>
                <a:lnTo>
                  <a:pt x="186911" y="152699"/>
                </a:lnTo>
                <a:lnTo>
                  <a:pt x="181009" y="143505"/>
                </a:lnTo>
                <a:lnTo>
                  <a:pt x="185170" y="143505"/>
                </a:lnTo>
                <a:lnTo>
                  <a:pt x="188978" y="149489"/>
                </a:lnTo>
                <a:lnTo>
                  <a:pt x="192786" y="143505"/>
                </a:lnTo>
                <a:lnTo>
                  <a:pt x="196948" y="143505"/>
                </a:lnTo>
                <a:lnTo>
                  <a:pt x="191045" y="152699"/>
                </a:lnTo>
                <a:lnTo>
                  <a:pt x="197356" y="162545"/>
                </a:lnTo>
                <a:lnTo>
                  <a:pt x="193194" y="162545"/>
                </a:lnTo>
                <a:lnTo>
                  <a:pt x="188978" y="155854"/>
                </a:lnTo>
                <a:close/>
                <a:moveTo>
                  <a:pt x="214778" y="155854"/>
                </a:moveTo>
                <a:lnTo>
                  <a:pt x="210562" y="162545"/>
                </a:lnTo>
                <a:lnTo>
                  <a:pt x="206401" y="162545"/>
                </a:lnTo>
                <a:lnTo>
                  <a:pt x="212711" y="152699"/>
                </a:lnTo>
                <a:lnTo>
                  <a:pt x="206809" y="143505"/>
                </a:lnTo>
                <a:lnTo>
                  <a:pt x="210970" y="143505"/>
                </a:lnTo>
                <a:lnTo>
                  <a:pt x="214778" y="149489"/>
                </a:lnTo>
                <a:lnTo>
                  <a:pt x="218586" y="143505"/>
                </a:lnTo>
                <a:lnTo>
                  <a:pt x="222748" y="143505"/>
                </a:lnTo>
                <a:lnTo>
                  <a:pt x="216846" y="152699"/>
                </a:lnTo>
                <a:lnTo>
                  <a:pt x="223156" y="162545"/>
                </a:lnTo>
                <a:lnTo>
                  <a:pt x="218994" y="162545"/>
                </a:lnTo>
                <a:lnTo>
                  <a:pt x="214778" y="155854"/>
                </a:lnTo>
                <a:close/>
                <a:moveTo>
                  <a:pt x="240578" y="155854"/>
                </a:moveTo>
                <a:lnTo>
                  <a:pt x="236362" y="162545"/>
                </a:lnTo>
                <a:lnTo>
                  <a:pt x="232201" y="162545"/>
                </a:lnTo>
                <a:lnTo>
                  <a:pt x="238511" y="152699"/>
                </a:lnTo>
                <a:lnTo>
                  <a:pt x="232609" y="143505"/>
                </a:lnTo>
                <a:lnTo>
                  <a:pt x="236770" y="143505"/>
                </a:lnTo>
                <a:lnTo>
                  <a:pt x="240578" y="149489"/>
                </a:lnTo>
                <a:lnTo>
                  <a:pt x="244386" y="143505"/>
                </a:lnTo>
                <a:lnTo>
                  <a:pt x="248548" y="143505"/>
                </a:lnTo>
                <a:lnTo>
                  <a:pt x="242646" y="152699"/>
                </a:lnTo>
                <a:lnTo>
                  <a:pt x="248956" y="162545"/>
                </a:lnTo>
                <a:lnTo>
                  <a:pt x="244794" y="162545"/>
                </a:lnTo>
                <a:lnTo>
                  <a:pt x="240578" y="155854"/>
                </a:lnTo>
                <a:close/>
                <a:moveTo>
                  <a:pt x="266378" y="155854"/>
                </a:moveTo>
                <a:lnTo>
                  <a:pt x="262162" y="162545"/>
                </a:lnTo>
                <a:lnTo>
                  <a:pt x="258001" y="162545"/>
                </a:lnTo>
                <a:lnTo>
                  <a:pt x="264311" y="152699"/>
                </a:lnTo>
                <a:lnTo>
                  <a:pt x="258409" y="143505"/>
                </a:lnTo>
                <a:lnTo>
                  <a:pt x="262570" y="143505"/>
                </a:lnTo>
                <a:lnTo>
                  <a:pt x="266378" y="149489"/>
                </a:lnTo>
                <a:lnTo>
                  <a:pt x="270187" y="143505"/>
                </a:lnTo>
                <a:lnTo>
                  <a:pt x="274348" y="143505"/>
                </a:lnTo>
                <a:lnTo>
                  <a:pt x="268446" y="152699"/>
                </a:lnTo>
                <a:lnTo>
                  <a:pt x="274756" y="162545"/>
                </a:lnTo>
                <a:lnTo>
                  <a:pt x="270595" y="162545"/>
                </a:lnTo>
                <a:lnTo>
                  <a:pt x="266378" y="155854"/>
                </a:lnTo>
                <a:close/>
                <a:moveTo>
                  <a:pt x="292179" y="155854"/>
                </a:moveTo>
                <a:lnTo>
                  <a:pt x="287962" y="162545"/>
                </a:lnTo>
                <a:lnTo>
                  <a:pt x="283801" y="162545"/>
                </a:lnTo>
                <a:lnTo>
                  <a:pt x="290111" y="152699"/>
                </a:lnTo>
                <a:lnTo>
                  <a:pt x="284209" y="143505"/>
                </a:lnTo>
                <a:lnTo>
                  <a:pt x="288370" y="143505"/>
                </a:lnTo>
                <a:lnTo>
                  <a:pt x="292179" y="149489"/>
                </a:lnTo>
                <a:lnTo>
                  <a:pt x="295987" y="143505"/>
                </a:lnTo>
                <a:lnTo>
                  <a:pt x="300148" y="143505"/>
                </a:lnTo>
                <a:lnTo>
                  <a:pt x="294246" y="152699"/>
                </a:lnTo>
                <a:lnTo>
                  <a:pt x="300556" y="162545"/>
                </a:lnTo>
                <a:lnTo>
                  <a:pt x="296395" y="162545"/>
                </a:lnTo>
                <a:lnTo>
                  <a:pt x="292179" y="155854"/>
                </a:lnTo>
                <a:close/>
                <a:moveTo>
                  <a:pt x="317979" y="155854"/>
                </a:moveTo>
                <a:lnTo>
                  <a:pt x="313762" y="162545"/>
                </a:lnTo>
                <a:lnTo>
                  <a:pt x="309601" y="162545"/>
                </a:lnTo>
                <a:lnTo>
                  <a:pt x="315911" y="152699"/>
                </a:lnTo>
                <a:lnTo>
                  <a:pt x="310009" y="143505"/>
                </a:lnTo>
                <a:lnTo>
                  <a:pt x="314170" y="143505"/>
                </a:lnTo>
                <a:lnTo>
                  <a:pt x="317979" y="149489"/>
                </a:lnTo>
                <a:lnTo>
                  <a:pt x="321787" y="143505"/>
                </a:lnTo>
                <a:lnTo>
                  <a:pt x="325948" y="143505"/>
                </a:lnTo>
                <a:lnTo>
                  <a:pt x="320046" y="152699"/>
                </a:lnTo>
                <a:lnTo>
                  <a:pt x="326356" y="162545"/>
                </a:lnTo>
                <a:lnTo>
                  <a:pt x="322195" y="162545"/>
                </a:lnTo>
                <a:lnTo>
                  <a:pt x="317979" y="155854"/>
                </a:lnTo>
                <a:close/>
                <a:moveTo>
                  <a:pt x="343779" y="155854"/>
                </a:moveTo>
                <a:lnTo>
                  <a:pt x="339563" y="162545"/>
                </a:lnTo>
                <a:lnTo>
                  <a:pt x="335401" y="162545"/>
                </a:lnTo>
                <a:lnTo>
                  <a:pt x="341711" y="152699"/>
                </a:lnTo>
                <a:lnTo>
                  <a:pt x="335809" y="143505"/>
                </a:lnTo>
                <a:lnTo>
                  <a:pt x="339971" y="143505"/>
                </a:lnTo>
                <a:lnTo>
                  <a:pt x="343779" y="149489"/>
                </a:lnTo>
                <a:lnTo>
                  <a:pt x="347587" y="143505"/>
                </a:lnTo>
                <a:lnTo>
                  <a:pt x="351748" y="143505"/>
                </a:lnTo>
                <a:lnTo>
                  <a:pt x="345846" y="152699"/>
                </a:lnTo>
                <a:lnTo>
                  <a:pt x="352156" y="162545"/>
                </a:lnTo>
                <a:lnTo>
                  <a:pt x="347995" y="162545"/>
                </a:lnTo>
                <a:lnTo>
                  <a:pt x="343779" y="155854"/>
                </a:lnTo>
                <a:close/>
                <a:moveTo>
                  <a:pt x="369579" y="155854"/>
                </a:moveTo>
                <a:lnTo>
                  <a:pt x="365363" y="162545"/>
                </a:lnTo>
                <a:lnTo>
                  <a:pt x="361201" y="162545"/>
                </a:lnTo>
                <a:lnTo>
                  <a:pt x="367511" y="152699"/>
                </a:lnTo>
                <a:lnTo>
                  <a:pt x="361609" y="143505"/>
                </a:lnTo>
                <a:lnTo>
                  <a:pt x="365771" y="143505"/>
                </a:lnTo>
                <a:lnTo>
                  <a:pt x="369579" y="149489"/>
                </a:lnTo>
                <a:lnTo>
                  <a:pt x="373387" y="143505"/>
                </a:lnTo>
                <a:lnTo>
                  <a:pt x="377548" y="143505"/>
                </a:lnTo>
                <a:lnTo>
                  <a:pt x="371646" y="152699"/>
                </a:lnTo>
                <a:lnTo>
                  <a:pt x="377956" y="162545"/>
                </a:lnTo>
                <a:lnTo>
                  <a:pt x="373795" y="162545"/>
                </a:lnTo>
                <a:lnTo>
                  <a:pt x="369579" y="155854"/>
                </a:lnTo>
                <a:close/>
                <a:moveTo>
                  <a:pt x="395379" y="155854"/>
                </a:moveTo>
                <a:lnTo>
                  <a:pt x="391163" y="162545"/>
                </a:lnTo>
                <a:lnTo>
                  <a:pt x="387001" y="162545"/>
                </a:lnTo>
                <a:lnTo>
                  <a:pt x="393312" y="152699"/>
                </a:lnTo>
                <a:lnTo>
                  <a:pt x="387409" y="143505"/>
                </a:lnTo>
                <a:lnTo>
                  <a:pt x="391571" y="143505"/>
                </a:lnTo>
                <a:lnTo>
                  <a:pt x="395379" y="149489"/>
                </a:lnTo>
                <a:lnTo>
                  <a:pt x="399187" y="143505"/>
                </a:lnTo>
                <a:lnTo>
                  <a:pt x="403348" y="143505"/>
                </a:lnTo>
                <a:lnTo>
                  <a:pt x="397446" y="152699"/>
                </a:lnTo>
                <a:lnTo>
                  <a:pt x="403756" y="162545"/>
                </a:lnTo>
                <a:lnTo>
                  <a:pt x="399595" y="162545"/>
                </a:lnTo>
                <a:lnTo>
                  <a:pt x="395379" y="155854"/>
                </a:lnTo>
                <a:close/>
                <a:moveTo>
                  <a:pt x="421179" y="155854"/>
                </a:moveTo>
                <a:lnTo>
                  <a:pt x="416963" y="162545"/>
                </a:lnTo>
                <a:lnTo>
                  <a:pt x="412801" y="162545"/>
                </a:lnTo>
                <a:lnTo>
                  <a:pt x="419112" y="152699"/>
                </a:lnTo>
                <a:lnTo>
                  <a:pt x="413209" y="143505"/>
                </a:lnTo>
                <a:lnTo>
                  <a:pt x="417371" y="143505"/>
                </a:lnTo>
                <a:lnTo>
                  <a:pt x="421179" y="149489"/>
                </a:lnTo>
                <a:lnTo>
                  <a:pt x="424987" y="143505"/>
                </a:lnTo>
                <a:lnTo>
                  <a:pt x="429149" y="143505"/>
                </a:lnTo>
                <a:lnTo>
                  <a:pt x="423246" y="152699"/>
                </a:lnTo>
                <a:lnTo>
                  <a:pt x="429557" y="162545"/>
                </a:lnTo>
                <a:lnTo>
                  <a:pt x="425395" y="162545"/>
                </a:lnTo>
                <a:lnTo>
                  <a:pt x="421179" y="155854"/>
                </a:lnTo>
                <a:close/>
                <a:moveTo>
                  <a:pt x="446979" y="155854"/>
                </a:moveTo>
                <a:lnTo>
                  <a:pt x="442763" y="162545"/>
                </a:lnTo>
                <a:lnTo>
                  <a:pt x="438601" y="162545"/>
                </a:lnTo>
                <a:lnTo>
                  <a:pt x="444912" y="152699"/>
                </a:lnTo>
                <a:lnTo>
                  <a:pt x="439009" y="143505"/>
                </a:lnTo>
                <a:lnTo>
                  <a:pt x="443171" y="143505"/>
                </a:lnTo>
                <a:lnTo>
                  <a:pt x="446979" y="149489"/>
                </a:lnTo>
                <a:lnTo>
                  <a:pt x="450787" y="143505"/>
                </a:lnTo>
                <a:lnTo>
                  <a:pt x="454949" y="143505"/>
                </a:lnTo>
                <a:lnTo>
                  <a:pt x="449046" y="152699"/>
                </a:lnTo>
                <a:lnTo>
                  <a:pt x="455357" y="162545"/>
                </a:lnTo>
                <a:lnTo>
                  <a:pt x="451195" y="162545"/>
                </a:lnTo>
                <a:lnTo>
                  <a:pt x="446979" y="155854"/>
                </a:lnTo>
                <a:close/>
                <a:moveTo>
                  <a:pt x="472779" y="155854"/>
                </a:moveTo>
                <a:lnTo>
                  <a:pt x="468563" y="162545"/>
                </a:lnTo>
                <a:lnTo>
                  <a:pt x="464401" y="162545"/>
                </a:lnTo>
                <a:lnTo>
                  <a:pt x="470712" y="152699"/>
                </a:lnTo>
                <a:lnTo>
                  <a:pt x="464809" y="143505"/>
                </a:lnTo>
                <a:lnTo>
                  <a:pt x="468971" y="143505"/>
                </a:lnTo>
                <a:lnTo>
                  <a:pt x="472779" y="149489"/>
                </a:lnTo>
                <a:lnTo>
                  <a:pt x="476587" y="143505"/>
                </a:lnTo>
                <a:lnTo>
                  <a:pt x="480749" y="143505"/>
                </a:lnTo>
                <a:lnTo>
                  <a:pt x="474846" y="152699"/>
                </a:lnTo>
                <a:lnTo>
                  <a:pt x="481157" y="162545"/>
                </a:lnTo>
                <a:lnTo>
                  <a:pt x="476995" y="162545"/>
                </a:lnTo>
                <a:lnTo>
                  <a:pt x="472779" y="155854"/>
                </a:lnTo>
                <a:close/>
                <a:moveTo>
                  <a:pt x="498579" y="155854"/>
                </a:moveTo>
                <a:lnTo>
                  <a:pt x="494363" y="162545"/>
                </a:lnTo>
                <a:lnTo>
                  <a:pt x="490201" y="162545"/>
                </a:lnTo>
                <a:lnTo>
                  <a:pt x="496512" y="152699"/>
                </a:lnTo>
                <a:lnTo>
                  <a:pt x="490609" y="143505"/>
                </a:lnTo>
                <a:lnTo>
                  <a:pt x="494771" y="143505"/>
                </a:lnTo>
                <a:lnTo>
                  <a:pt x="498579" y="149489"/>
                </a:lnTo>
                <a:lnTo>
                  <a:pt x="502387" y="143505"/>
                </a:lnTo>
                <a:lnTo>
                  <a:pt x="506549" y="143505"/>
                </a:lnTo>
                <a:lnTo>
                  <a:pt x="500646" y="152699"/>
                </a:lnTo>
                <a:lnTo>
                  <a:pt x="506957" y="162545"/>
                </a:lnTo>
                <a:lnTo>
                  <a:pt x="502795" y="162545"/>
                </a:lnTo>
                <a:lnTo>
                  <a:pt x="498579" y="155854"/>
                </a:lnTo>
                <a:close/>
                <a:moveTo>
                  <a:pt x="8378" y="184555"/>
                </a:moveTo>
                <a:lnTo>
                  <a:pt x="4162" y="191247"/>
                </a:lnTo>
                <a:lnTo>
                  <a:pt x="0" y="191247"/>
                </a:lnTo>
                <a:lnTo>
                  <a:pt x="6310" y="181400"/>
                </a:lnTo>
                <a:lnTo>
                  <a:pt x="408" y="172206"/>
                </a:lnTo>
                <a:lnTo>
                  <a:pt x="4570" y="172206"/>
                </a:lnTo>
                <a:lnTo>
                  <a:pt x="8378" y="178190"/>
                </a:lnTo>
                <a:lnTo>
                  <a:pt x="12186" y="172206"/>
                </a:lnTo>
                <a:lnTo>
                  <a:pt x="16347" y="172206"/>
                </a:lnTo>
                <a:lnTo>
                  <a:pt x="10445" y="181400"/>
                </a:lnTo>
                <a:lnTo>
                  <a:pt x="16755" y="191247"/>
                </a:lnTo>
                <a:lnTo>
                  <a:pt x="12594" y="191247"/>
                </a:lnTo>
                <a:lnTo>
                  <a:pt x="8378" y="184555"/>
                </a:lnTo>
                <a:close/>
                <a:moveTo>
                  <a:pt x="34178" y="184555"/>
                </a:moveTo>
                <a:lnTo>
                  <a:pt x="29962" y="191247"/>
                </a:lnTo>
                <a:lnTo>
                  <a:pt x="25800" y="191247"/>
                </a:lnTo>
                <a:lnTo>
                  <a:pt x="32110" y="181400"/>
                </a:lnTo>
                <a:lnTo>
                  <a:pt x="26208" y="172206"/>
                </a:lnTo>
                <a:lnTo>
                  <a:pt x="30370" y="172206"/>
                </a:lnTo>
                <a:lnTo>
                  <a:pt x="34178" y="178190"/>
                </a:lnTo>
                <a:lnTo>
                  <a:pt x="37986" y="172206"/>
                </a:lnTo>
                <a:lnTo>
                  <a:pt x="42147" y="172206"/>
                </a:lnTo>
                <a:lnTo>
                  <a:pt x="36245" y="181400"/>
                </a:lnTo>
                <a:lnTo>
                  <a:pt x="42555" y="191247"/>
                </a:lnTo>
                <a:lnTo>
                  <a:pt x="38394" y="191247"/>
                </a:lnTo>
                <a:lnTo>
                  <a:pt x="34178" y="184555"/>
                </a:lnTo>
                <a:close/>
                <a:moveTo>
                  <a:pt x="59978" y="184555"/>
                </a:moveTo>
                <a:lnTo>
                  <a:pt x="55762" y="191247"/>
                </a:lnTo>
                <a:lnTo>
                  <a:pt x="51600" y="191247"/>
                </a:lnTo>
                <a:lnTo>
                  <a:pt x="57911" y="181400"/>
                </a:lnTo>
                <a:lnTo>
                  <a:pt x="52008" y="172206"/>
                </a:lnTo>
                <a:lnTo>
                  <a:pt x="56170" y="172206"/>
                </a:lnTo>
                <a:lnTo>
                  <a:pt x="59978" y="178190"/>
                </a:lnTo>
                <a:lnTo>
                  <a:pt x="63786" y="172206"/>
                </a:lnTo>
                <a:lnTo>
                  <a:pt x="67948" y="172206"/>
                </a:lnTo>
                <a:lnTo>
                  <a:pt x="62045" y="181400"/>
                </a:lnTo>
                <a:lnTo>
                  <a:pt x="68356" y="191247"/>
                </a:lnTo>
                <a:lnTo>
                  <a:pt x="64194" y="191247"/>
                </a:lnTo>
                <a:lnTo>
                  <a:pt x="59978" y="184555"/>
                </a:lnTo>
                <a:close/>
                <a:moveTo>
                  <a:pt x="85778" y="184555"/>
                </a:moveTo>
                <a:lnTo>
                  <a:pt x="81562" y="191247"/>
                </a:lnTo>
                <a:lnTo>
                  <a:pt x="77400" y="191247"/>
                </a:lnTo>
                <a:lnTo>
                  <a:pt x="83711" y="181400"/>
                </a:lnTo>
                <a:lnTo>
                  <a:pt x="77808" y="172206"/>
                </a:lnTo>
                <a:lnTo>
                  <a:pt x="81970" y="172206"/>
                </a:lnTo>
                <a:lnTo>
                  <a:pt x="85778" y="178190"/>
                </a:lnTo>
                <a:lnTo>
                  <a:pt x="89586" y="172206"/>
                </a:lnTo>
                <a:lnTo>
                  <a:pt x="93748" y="172206"/>
                </a:lnTo>
                <a:lnTo>
                  <a:pt x="87845" y="181400"/>
                </a:lnTo>
                <a:lnTo>
                  <a:pt x="94156" y="191247"/>
                </a:lnTo>
                <a:lnTo>
                  <a:pt x="89994" y="191247"/>
                </a:lnTo>
                <a:lnTo>
                  <a:pt x="85778" y="184555"/>
                </a:lnTo>
                <a:close/>
                <a:moveTo>
                  <a:pt x="111578" y="184555"/>
                </a:moveTo>
                <a:lnTo>
                  <a:pt x="107362" y="191247"/>
                </a:lnTo>
                <a:lnTo>
                  <a:pt x="103200" y="191247"/>
                </a:lnTo>
                <a:lnTo>
                  <a:pt x="109511" y="181400"/>
                </a:lnTo>
                <a:lnTo>
                  <a:pt x="103608" y="172206"/>
                </a:lnTo>
                <a:lnTo>
                  <a:pt x="107770" y="172206"/>
                </a:lnTo>
                <a:lnTo>
                  <a:pt x="111578" y="178190"/>
                </a:lnTo>
                <a:lnTo>
                  <a:pt x="115386" y="172206"/>
                </a:lnTo>
                <a:lnTo>
                  <a:pt x="119548" y="172206"/>
                </a:lnTo>
                <a:lnTo>
                  <a:pt x="113645" y="181400"/>
                </a:lnTo>
                <a:lnTo>
                  <a:pt x="119956" y="191247"/>
                </a:lnTo>
                <a:lnTo>
                  <a:pt x="115794" y="191247"/>
                </a:lnTo>
                <a:lnTo>
                  <a:pt x="111578" y="184555"/>
                </a:lnTo>
                <a:close/>
                <a:moveTo>
                  <a:pt x="137378" y="184555"/>
                </a:moveTo>
                <a:lnTo>
                  <a:pt x="133162" y="191247"/>
                </a:lnTo>
                <a:lnTo>
                  <a:pt x="129000" y="191247"/>
                </a:lnTo>
                <a:lnTo>
                  <a:pt x="135311" y="181400"/>
                </a:lnTo>
                <a:lnTo>
                  <a:pt x="129408" y="172206"/>
                </a:lnTo>
                <a:lnTo>
                  <a:pt x="133570" y="172206"/>
                </a:lnTo>
                <a:lnTo>
                  <a:pt x="137378" y="178190"/>
                </a:lnTo>
                <a:lnTo>
                  <a:pt x="141186" y="172206"/>
                </a:lnTo>
                <a:lnTo>
                  <a:pt x="145348" y="172206"/>
                </a:lnTo>
                <a:lnTo>
                  <a:pt x="139445" y="181400"/>
                </a:lnTo>
                <a:lnTo>
                  <a:pt x="145756" y="191247"/>
                </a:lnTo>
                <a:lnTo>
                  <a:pt x="141594" y="191247"/>
                </a:lnTo>
                <a:lnTo>
                  <a:pt x="137378" y="184555"/>
                </a:lnTo>
                <a:close/>
                <a:moveTo>
                  <a:pt x="163178" y="184555"/>
                </a:moveTo>
                <a:lnTo>
                  <a:pt x="158962" y="191247"/>
                </a:lnTo>
                <a:lnTo>
                  <a:pt x="154800" y="191247"/>
                </a:lnTo>
                <a:lnTo>
                  <a:pt x="161111" y="181400"/>
                </a:lnTo>
                <a:lnTo>
                  <a:pt x="155208" y="172206"/>
                </a:lnTo>
                <a:lnTo>
                  <a:pt x="159370" y="172206"/>
                </a:lnTo>
                <a:lnTo>
                  <a:pt x="163178" y="178190"/>
                </a:lnTo>
                <a:lnTo>
                  <a:pt x="166986" y="172206"/>
                </a:lnTo>
                <a:lnTo>
                  <a:pt x="171148" y="172206"/>
                </a:lnTo>
                <a:lnTo>
                  <a:pt x="165245" y="181400"/>
                </a:lnTo>
                <a:lnTo>
                  <a:pt x="171556" y="191247"/>
                </a:lnTo>
                <a:lnTo>
                  <a:pt x="167394" y="191247"/>
                </a:lnTo>
                <a:lnTo>
                  <a:pt x="163178" y="184555"/>
                </a:lnTo>
                <a:close/>
                <a:moveTo>
                  <a:pt x="188978" y="184555"/>
                </a:moveTo>
                <a:lnTo>
                  <a:pt x="184762" y="191247"/>
                </a:lnTo>
                <a:lnTo>
                  <a:pt x="180601" y="191247"/>
                </a:lnTo>
                <a:lnTo>
                  <a:pt x="186911" y="181400"/>
                </a:lnTo>
                <a:lnTo>
                  <a:pt x="181009" y="172206"/>
                </a:lnTo>
                <a:lnTo>
                  <a:pt x="185170" y="172206"/>
                </a:lnTo>
                <a:lnTo>
                  <a:pt x="188978" y="178190"/>
                </a:lnTo>
                <a:lnTo>
                  <a:pt x="192786" y="172206"/>
                </a:lnTo>
                <a:lnTo>
                  <a:pt x="196948" y="172206"/>
                </a:lnTo>
                <a:lnTo>
                  <a:pt x="191045" y="181400"/>
                </a:lnTo>
                <a:lnTo>
                  <a:pt x="197356" y="191247"/>
                </a:lnTo>
                <a:lnTo>
                  <a:pt x="193194" y="191247"/>
                </a:lnTo>
                <a:lnTo>
                  <a:pt x="188978" y="184555"/>
                </a:lnTo>
                <a:close/>
                <a:moveTo>
                  <a:pt x="214778" y="184555"/>
                </a:moveTo>
                <a:lnTo>
                  <a:pt x="210562" y="191247"/>
                </a:lnTo>
                <a:lnTo>
                  <a:pt x="206401" y="191247"/>
                </a:lnTo>
                <a:lnTo>
                  <a:pt x="212711" y="181400"/>
                </a:lnTo>
                <a:lnTo>
                  <a:pt x="206809" y="172206"/>
                </a:lnTo>
                <a:lnTo>
                  <a:pt x="210970" y="172206"/>
                </a:lnTo>
                <a:lnTo>
                  <a:pt x="214778" y="178190"/>
                </a:lnTo>
                <a:lnTo>
                  <a:pt x="218586" y="172206"/>
                </a:lnTo>
                <a:lnTo>
                  <a:pt x="222748" y="172206"/>
                </a:lnTo>
                <a:lnTo>
                  <a:pt x="216846" y="181400"/>
                </a:lnTo>
                <a:lnTo>
                  <a:pt x="223156" y="191247"/>
                </a:lnTo>
                <a:lnTo>
                  <a:pt x="218994" y="191247"/>
                </a:lnTo>
                <a:lnTo>
                  <a:pt x="214778" y="184555"/>
                </a:lnTo>
                <a:close/>
                <a:moveTo>
                  <a:pt x="240578" y="184555"/>
                </a:moveTo>
                <a:lnTo>
                  <a:pt x="236362" y="191247"/>
                </a:lnTo>
                <a:lnTo>
                  <a:pt x="232201" y="191247"/>
                </a:lnTo>
                <a:lnTo>
                  <a:pt x="238511" y="181400"/>
                </a:lnTo>
                <a:lnTo>
                  <a:pt x="232609" y="172206"/>
                </a:lnTo>
                <a:lnTo>
                  <a:pt x="236770" y="172206"/>
                </a:lnTo>
                <a:lnTo>
                  <a:pt x="240578" y="178190"/>
                </a:lnTo>
                <a:lnTo>
                  <a:pt x="244386" y="172206"/>
                </a:lnTo>
                <a:lnTo>
                  <a:pt x="248548" y="172206"/>
                </a:lnTo>
                <a:lnTo>
                  <a:pt x="242646" y="181400"/>
                </a:lnTo>
                <a:lnTo>
                  <a:pt x="248956" y="191247"/>
                </a:lnTo>
                <a:lnTo>
                  <a:pt x="244794" y="191247"/>
                </a:lnTo>
                <a:lnTo>
                  <a:pt x="240578" y="184555"/>
                </a:lnTo>
                <a:close/>
                <a:moveTo>
                  <a:pt x="266378" y="184555"/>
                </a:moveTo>
                <a:lnTo>
                  <a:pt x="262162" y="191247"/>
                </a:lnTo>
                <a:lnTo>
                  <a:pt x="258001" y="191247"/>
                </a:lnTo>
                <a:lnTo>
                  <a:pt x="264311" y="181400"/>
                </a:lnTo>
                <a:lnTo>
                  <a:pt x="258409" y="172206"/>
                </a:lnTo>
                <a:lnTo>
                  <a:pt x="262570" y="172206"/>
                </a:lnTo>
                <a:lnTo>
                  <a:pt x="266378" y="178190"/>
                </a:lnTo>
                <a:lnTo>
                  <a:pt x="270187" y="172206"/>
                </a:lnTo>
                <a:lnTo>
                  <a:pt x="274348" y="172206"/>
                </a:lnTo>
                <a:lnTo>
                  <a:pt x="268446" y="181400"/>
                </a:lnTo>
                <a:lnTo>
                  <a:pt x="274756" y="191247"/>
                </a:lnTo>
                <a:lnTo>
                  <a:pt x="270595" y="191247"/>
                </a:lnTo>
                <a:lnTo>
                  <a:pt x="266378" y="184555"/>
                </a:lnTo>
                <a:close/>
                <a:moveTo>
                  <a:pt x="292179" y="184555"/>
                </a:moveTo>
                <a:lnTo>
                  <a:pt x="287962" y="191247"/>
                </a:lnTo>
                <a:lnTo>
                  <a:pt x="283801" y="191247"/>
                </a:lnTo>
                <a:lnTo>
                  <a:pt x="290111" y="181400"/>
                </a:lnTo>
                <a:lnTo>
                  <a:pt x="284209" y="172206"/>
                </a:lnTo>
                <a:lnTo>
                  <a:pt x="288370" y="172206"/>
                </a:lnTo>
                <a:lnTo>
                  <a:pt x="292179" y="178190"/>
                </a:lnTo>
                <a:lnTo>
                  <a:pt x="295987" y="172206"/>
                </a:lnTo>
                <a:lnTo>
                  <a:pt x="300148" y="172206"/>
                </a:lnTo>
                <a:lnTo>
                  <a:pt x="294246" y="181400"/>
                </a:lnTo>
                <a:lnTo>
                  <a:pt x="300556" y="191247"/>
                </a:lnTo>
                <a:lnTo>
                  <a:pt x="296395" y="191247"/>
                </a:lnTo>
                <a:lnTo>
                  <a:pt x="292179" y="184555"/>
                </a:lnTo>
                <a:close/>
                <a:moveTo>
                  <a:pt x="317979" y="184555"/>
                </a:moveTo>
                <a:lnTo>
                  <a:pt x="313762" y="191247"/>
                </a:lnTo>
                <a:lnTo>
                  <a:pt x="309601" y="191247"/>
                </a:lnTo>
                <a:lnTo>
                  <a:pt x="315911" y="181400"/>
                </a:lnTo>
                <a:lnTo>
                  <a:pt x="310009" y="172206"/>
                </a:lnTo>
                <a:lnTo>
                  <a:pt x="314170" y="172206"/>
                </a:lnTo>
                <a:lnTo>
                  <a:pt x="317979" y="178190"/>
                </a:lnTo>
                <a:lnTo>
                  <a:pt x="321787" y="172206"/>
                </a:lnTo>
                <a:lnTo>
                  <a:pt x="325948" y="172206"/>
                </a:lnTo>
                <a:lnTo>
                  <a:pt x="320046" y="181400"/>
                </a:lnTo>
                <a:lnTo>
                  <a:pt x="326356" y="191247"/>
                </a:lnTo>
                <a:lnTo>
                  <a:pt x="322195" y="191247"/>
                </a:lnTo>
                <a:lnTo>
                  <a:pt x="317979" y="184555"/>
                </a:lnTo>
                <a:close/>
                <a:moveTo>
                  <a:pt x="343779" y="184555"/>
                </a:moveTo>
                <a:lnTo>
                  <a:pt x="339563" y="191247"/>
                </a:lnTo>
                <a:lnTo>
                  <a:pt x="335401" y="191247"/>
                </a:lnTo>
                <a:lnTo>
                  <a:pt x="341711" y="181400"/>
                </a:lnTo>
                <a:lnTo>
                  <a:pt x="335809" y="172206"/>
                </a:lnTo>
                <a:lnTo>
                  <a:pt x="339971" y="172206"/>
                </a:lnTo>
                <a:lnTo>
                  <a:pt x="343779" y="178190"/>
                </a:lnTo>
                <a:lnTo>
                  <a:pt x="347587" y="172206"/>
                </a:lnTo>
                <a:lnTo>
                  <a:pt x="351748" y="172206"/>
                </a:lnTo>
                <a:lnTo>
                  <a:pt x="345846" y="181400"/>
                </a:lnTo>
                <a:lnTo>
                  <a:pt x="352156" y="191247"/>
                </a:lnTo>
                <a:lnTo>
                  <a:pt x="347995" y="191247"/>
                </a:lnTo>
                <a:lnTo>
                  <a:pt x="343779" y="184555"/>
                </a:lnTo>
                <a:close/>
                <a:moveTo>
                  <a:pt x="369579" y="184555"/>
                </a:moveTo>
                <a:lnTo>
                  <a:pt x="365363" y="191247"/>
                </a:lnTo>
                <a:lnTo>
                  <a:pt x="361201" y="191247"/>
                </a:lnTo>
                <a:lnTo>
                  <a:pt x="367511" y="181400"/>
                </a:lnTo>
                <a:lnTo>
                  <a:pt x="361609" y="172206"/>
                </a:lnTo>
                <a:lnTo>
                  <a:pt x="365771" y="172206"/>
                </a:lnTo>
                <a:lnTo>
                  <a:pt x="369579" y="178190"/>
                </a:lnTo>
                <a:lnTo>
                  <a:pt x="373387" y="172206"/>
                </a:lnTo>
                <a:lnTo>
                  <a:pt x="377548" y="172206"/>
                </a:lnTo>
                <a:lnTo>
                  <a:pt x="371646" y="181400"/>
                </a:lnTo>
                <a:lnTo>
                  <a:pt x="377956" y="191247"/>
                </a:lnTo>
                <a:lnTo>
                  <a:pt x="373795" y="191247"/>
                </a:lnTo>
                <a:lnTo>
                  <a:pt x="369579" y="184555"/>
                </a:lnTo>
                <a:close/>
                <a:moveTo>
                  <a:pt x="395379" y="184555"/>
                </a:moveTo>
                <a:lnTo>
                  <a:pt x="391163" y="191247"/>
                </a:lnTo>
                <a:lnTo>
                  <a:pt x="387001" y="191247"/>
                </a:lnTo>
                <a:lnTo>
                  <a:pt x="393312" y="181400"/>
                </a:lnTo>
                <a:lnTo>
                  <a:pt x="387409" y="172206"/>
                </a:lnTo>
                <a:lnTo>
                  <a:pt x="391571" y="172206"/>
                </a:lnTo>
                <a:lnTo>
                  <a:pt x="395379" y="178190"/>
                </a:lnTo>
                <a:lnTo>
                  <a:pt x="399187" y="172206"/>
                </a:lnTo>
                <a:lnTo>
                  <a:pt x="403348" y="172206"/>
                </a:lnTo>
                <a:lnTo>
                  <a:pt x="397446" y="181400"/>
                </a:lnTo>
                <a:lnTo>
                  <a:pt x="403756" y="191247"/>
                </a:lnTo>
                <a:lnTo>
                  <a:pt x="399595" y="191247"/>
                </a:lnTo>
                <a:lnTo>
                  <a:pt x="395379" y="184555"/>
                </a:lnTo>
                <a:close/>
                <a:moveTo>
                  <a:pt x="421179" y="184555"/>
                </a:moveTo>
                <a:lnTo>
                  <a:pt x="416963" y="191247"/>
                </a:lnTo>
                <a:lnTo>
                  <a:pt x="412801" y="191247"/>
                </a:lnTo>
                <a:lnTo>
                  <a:pt x="419112" y="181400"/>
                </a:lnTo>
                <a:lnTo>
                  <a:pt x="413209" y="172206"/>
                </a:lnTo>
                <a:lnTo>
                  <a:pt x="417371" y="172206"/>
                </a:lnTo>
                <a:lnTo>
                  <a:pt x="421179" y="178190"/>
                </a:lnTo>
                <a:lnTo>
                  <a:pt x="424987" y="172206"/>
                </a:lnTo>
                <a:lnTo>
                  <a:pt x="429149" y="172206"/>
                </a:lnTo>
                <a:lnTo>
                  <a:pt x="423246" y="181400"/>
                </a:lnTo>
                <a:lnTo>
                  <a:pt x="429557" y="191247"/>
                </a:lnTo>
                <a:lnTo>
                  <a:pt x="425395" y="191247"/>
                </a:lnTo>
                <a:lnTo>
                  <a:pt x="421179" y="184555"/>
                </a:lnTo>
                <a:close/>
                <a:moveTo>
                  <a:pt x="446979" y="184555"/>
                </a:moveTo>
                <a:lnTo>
                  <a:pt x="442763" y="191247"/>
                </a:lnTo>
                <a:lnTo>
                  <a:pt x="438601" y="191247"/>
                </a:lnTo>
                <a:lnTo>
                  <a:pt x="444912" y="181400"/>
                </a:lnTo>
                <a:lnTo>
                  <a:pt x="439009" y="172206"/>
                </a:lnTo>
                <a:lnTo>
                  <a:pt x="443171" y="172206"/>
                </a:lnTo>
                <a:lnTo>
                  <a:pt x="446979" y="178190"/>
                </a:lnTo>
                <a:lnTo>
                  <a:pt x="450787" y="172206"/>
                </a:lnTo>
                <a:lnTo>
                  <a:pt x="454949" y="172206"/>
                </a:lnTo>
                <a:lnTo>
                  <a:pt x="449046" y="181400"/>
                </a:lnTo>
                <a:lnTo>
                  <a:pt x="455357" y="191247"/>
                </a:lnTo>
                <a:lnTo>
                  <a:pt x="451195" y="191247"/>
                </a:lnTo>
                <a:lnTo>
                  <a:pt x="446979" y="184555"/>
                </a:lnTo>
                <a:close/>
                <a:moveTo>
                  <a:pt x="472779" y="184555"/>
                </a:moveTo>
                <a:lnTo>
                  <a:pt x="468563" y="191247"/>
                </a:lnTo>
                <a:lnTo>
                  <a:pt x="464401" y="191247"/>
                </a:lnTo>
                <a:lnTo>
                  <a:pt x="470712" y="181400"/>
                </a:lnTo>
                <a:lnTo>
                  <a:pt x="464809" y="172206"/>
                </a:lnTo>
                <a:lnTo>
                  <a:pt x="468971" y="172206"/>
                </a:lnTo>
                <a:lnTo>
                  <a:pt x="472779" y="178190"/>
                </a:lnTo>
                <a:lnTo>
                  <a:pt x="476587" y="172206"/>
                </a:lnTo>
                <a:lnTo>
                  <a:pt x="480749" y="172206"/>
                </a:lnTo>
                <a:lnTo>
                  <a:pt x="474846" y="181400"/>
                </a:lnTo>
                <a:lnTo>
                  <a:pt x="481157" y="191247"/>
                </a:lnTo>
                <a:lnTo>
                  <a:pt x="476995" y="191247"/>
                </a:lnTo>
                <a:lnTo>
                  <a:pt x="472779" y="184555"/>
                </a:lnTo>
                <a:close/>
                <a:moveTo>
                  <a:pt x="498579" y="184555"/>
                </a:moveTo>
                <a:lnTo>
                  <a:pt x="494363" y="191247"/>
                </a:lnTo>
                <a:lnTo>
                  <a:pt x="490201" y="191247"/>
                </a:lnTo>
                <a:lnTo>
                  <a:pt x="496512" y="181400"/>
                </a:lnTo>
                <a:lnTo>
                  <a:pt x="490609" y="172206"/>
                </a:lnTo>
                <a:lnTo>
                  <a:pt x="494771" y="172206"/>
                </a:lnTo>
                <a:lnTo>
                  <a:pt x="498579" y="178190"/>
                </a:lnTo>
                <a:lnTo>
                  <a:pt x="502387" y="172206"/>
                </a:lnTo>
                <a:lnTo>
                  <a:pt x="506549" y="172206"/>
                </a:lnTo>
                <a:lnTo>
                  <a:pt x="500646" y="181400"/>
                </a:lnTo>
                <a:lnTo>
                  <a:pt x="506957" y="191247"/>
                </a:lnTo>
                <a:lnTo>
                  <a:pt x="502795" y="191247"/>
                </a:lnTo>
                <a:lnTo>
                  <a:pt x="498579" y="184555"/>
                </a:lnTo>
                <a:close/>
                <a:moveTo>
                  <a:pt x="8378" y="213256"/>
                </a:moveTo>
                <a:lnTo>
                  <a:pt x="4162" y="219947"/>
                </a:lnTo>
                <a:lnTo>
                  <a:pt x="0" y="219947"/>
                </a:lnTo>
                <a:lnTo>
                  <a:pt x="6310" y="210100"/>
                </a:lnTo>
                <a:lnTo>
                  <a:pt x="408" y="200907"/>
                </a:lnTo>
                <a:lnTo>
                  <a:pt x="4570" y="200907"/>
                </a:lnTo>
                <a:lnTo>
                  <a:pt x="8378" y="206891"/>
                </a:lnTo>
                <a:lnTo>
                  <a:pt x="12186" y="200907"/>
                </a:lnTo>
                <a:lnTo>
                  <a:pt x="16347" y="200907"/>
                </a:lnTo>
                <a:lnTo>
                  <a:pt x="10445" y="210100"/>
                </a:lnTo>
                <a:lnTo>
                  <a:pt x="16755" y="219947"/>
                </a:lnTo>
                <a:lnTo>
                  <a:pt x="12594" y="219947"/>
                </a:lnTo>
                <a:lnTo>
                  <a:pt x="8378" y="213256"/>
                </a:lnTo>
                <a:close/>
                <a:moveTo>
                  <a:pt x="34178" y="213256"/>
                </a:moveTo>
                <a:lnTo>
                  <a:pt x="29962" y="219947"/>
                </a:lnTo>
                <a:lnTo>
                  <a:pt x="25800" y="219947"/>
                </a:lnTo>
                <a:lnTo>
                  <a:pt x="32110" y="210100"/>
                </a:lnTo>
                <a:lnTo>
                  <a:pt x="26208" y="200907"/>
                </a:lnTo>
                <a:lnTo>
                  <a:pt x="30370" y="200907"/>
                </a:lnTo>
                <a:lnTo>
                  <a:pt x="34178" y="206891"/>
                </a:lnTo>
                <a:lnTo>
                  <a:pt x="37986" y="200907"/>
                </a:lnTo>
                <a:lnTo>
                  <a:pt x="42147" y="200907"/>
                </a:lnTo>
                <a:lnTo>
                  <a:pt x="36245" y="210100"/>
                </a:lnTo>
                <a:lnTo>
                  <a:pt x="42555" y="219947"/>
                </a:lnTo>
                <a:lnTo>
                  <a:pt x="38394" y="219947"/>
                </a:lnTo>
                <a:lnTo>
                  <a:pt x="34178" y="213256"/>
                </a:lnTo>
                <a:close/>
                <a:moveTo>
                  <a:pt x="59978" y="213256"/>
                </a:moveTo>
                <a:lnTo>
                  <a:pt x="55762" y="219947"/>
                </a:lnTo>
                <a:lnTo>
                  <a:pt x="51600" y="219947"/>
                </a:lnTo>
                <a:lnTo>
                  <a:pt x="57911" y="210100"/>
                </a:lnTo>
                <a:lnTo>
                  <a:pt x="52008" y="200907"/>
                </a:lnTo>
                <a:lnTo>
                  <a:pt x="56170" y="200907"/>
                </a:lnTo>
                <a:lnTo>
                  <a:pt x="59978" y="206891"/>
                </a:lnTo>
                <a:lnTo>
                  <a:pt x="63786" y="200907"/>
                </a:lnTo>
                <a:lnTo>
                  <a:pt x="67948" y="200907"/>
                </a:lnTo>
                <a:lnTo>
                  <a:pt x="62045" y="210100"/>
                </a:lnTo>
                <a:lnTo>
                  <a:pt x="68356" y="219947"/>
                </a:lnTo>
                <a:lnTo>
                  <a:pt x="64194" y="219947"/>
                </a:lnTo>
                <a:lnTo>
                  <a:pt x="59978" y="213256"/>
                </a:lnTo>
                <a:close/>
                <a:moveTo>
                  <a:pt x="85778" y="213256"/>
                </a:moveTo>
                <a:lnTo>
                  <a:pt x="81562" y="219947"/>
                </a:lnTo>
                <a:lnTo>
                  <a:pt x="77400" y="219947"/>
                </a:lnTo>
                <a:lnTo>
                  <a:pt x="83711" y="210100"/>
                </a:lnTo>
                <a:lnTo>
                  <a:pt x="77808" y="200907"/>
                </a:lnTo>
                <a:lnTo>
                  <a:pt x="81970" y="200907"/>
                </a:lnTo>
                <a:lnTo>
                  <a:pt x="85778" y="206891"/>
                </a:lnTo>
                <a:lnTo>
                  <a:pt x="89586" y="200907"/>
                </a:lnTo>
                <a:lnTo>
                  <a:pt x="93748" y="200907"/>
                </a:lnTo>
                <a:lnTo>
                  <a:pt x="87845" y="210100"/>
                </a:lnTo>
                <a:lnTo>
                  <a:pt x="94156" y="219947"/>
                </a:lnTo>
                <a:lnTo>
                  <a:pt x="89994" y="219947"/>
                </a:lnTo>
                <a:lnTo>
                  <a:pt x="85778" y="213256"/>
                </a:lnTo>
                <a:close/>
                <a:moveTo>
                  <a:pt x="111578" y="213256"/>
                </a:moveTo>
                <a:lnTo>
                  <a:pt x="107362" y="219947"/>
                </a:lnTo>
                <a:lnTo>
                  <a:pt x="103200" y="219947"/>
                </a:lnTo>
                <a:lnTo>
                  <a:pt x="109511" y="210100"/>
                </a:lnTo>
                <a:lnTo>
                  <a:pt x="103608" y="200907"/>
                </a:lnTo>
                <a:lnTo>
                  <a:pt x="107770" y="200907"/>
                </a:lnTo>
                <a:lnTo>
                  <a:pt x="111578" y="206891"/>
                </a:lnTo>
                <a:lnTo>
                  <a:pt x="115386" y="200907"/>
                </a:lnTo>
                <a:lnTo>
                  <a:pt x="119548" y="200907"/>
                </a:lnTo>
                <a:lnTo>
                  <a:pt x="113645" y="210100"/>
                </a:lnTo>
                <a:lnTo>
                  <a:pt x="119956" y="219947"/>
                </a:lnTo>
                <a:lnTo>
                  <a:pt x="115794" y="219947"/>
                </a:lnTo>
                <a:lnTo>
                  <a:pt x="111578" y="213256"/>
                </a:lnTo>
                <a:close/>
                <a:moveTo>
                  <a:pt x="137378" y="213256"/>
                </a:moveTo>
                <a:lnTo>
                  <a:pt x="133162" y="219947"/>
                </a:lnTo>
                <a:lnTo>
                  <a:pt x="129000" y="219947"/>
                </a:lnTo>
                <a:lnTo>
                  <a:pt x="135311" y="210100"/>
                </a:lnTo>
                <a:lnTo>
                  <a:pt x="129408" y="200907"/>
                </a:lnTo>
                <a:lnTo>
                  <a:pt x="133570" y="200907"/>
                </a:lnTo>
                <a:lnTo>
                  <a:pt x="137378" y="206891"/>
                </a:lnTo>
                <a:lnTo>
                  <a:pt x="141186" y="200907"/>
                </a:lnTo>
                <a:lnTo>
                  <a:pt x="145348" y="200907"/>
                </a:lnTo>
                <a:lnTo>
                  <a:pt x="139445" y="210100"/>
                </a:lnTo>
                <a:lnTo>
                  <a:pt x="145756" y="219947"/>
                </a:lnTo>
                <a:lnTo>
                  <a:pt x="141594" y="219947"/>
                </a:lnTo>
                <a:lnTo>
                  <a:pt x="137378" y="213256"/>
                </a:lnTo>
                <a:close/>
                <a:moveTo>
                  <a:pt x="163178" y="213256"/>
                </a:moveTo>
                <a:lnTo>
                  <a:pt x="158962" y="219947"/>
                </a:lnTo>
                <a:lnTo>
                  <a:pt x="154800" y="219947"/>
                </a:lnTo>
                <a:lnTo>
                  <a:pt x="161111" y="210100"/>
                </a:lnTo>
                <a:lnTo>
                  <a:pt x="155208" y="200907"/>
                </a:lnTo>
                <a:lnTo>
                  <a:pt x="159370" y="200907"/>
                </a:lnTo>
                <a:lnTo>
                  <a:pt x="163178" y="206891"/>
                </a:lnTo>
                <a:lnTo>
                  <a:pt x="166986" y="200907"/>
                </a:lnTo>
                <a:lnTo>
                  <a:pt x="171148" y="200907"/>
                </a:lnTo>
                <a:lnTo>
                  <a:pt x="165245" y="210100"/>
                </a:lnTo>
                <a:lnTo>
                  <a:pt x="171556" y="219947"/>
                </a:lnTo>
                <a:lnTo>
                  <a:pt x="167394" y="219947"/>
                </a:lnTo>
                <a:lnTo>
                  <a:pt x="163178" y="213256"/>
                </a:lnTo>
                <a:close/>
                <a:moveTo>
                  <a:pt x="188978" y="213256"/>
                </a:moveTo>
                <a:lnTo>
                  <a:pt x="184762" y="219947"/>
                </a:lnTo>
                <a:lnTo>
                  <a:pt x="180601" y="219947"/>
                </a:lnTo>
                <a:lnTo>
                  <a:pt x="186911" y="210100"/>
                </a:lnTo>
                <a:lnTo>
                  <a:pt x="181009" y="200907"/>
                </a:lnTo>
                <a:lnTo>
                  <a:pt x="185170" y="200907"/>
                </a:lnTo>
                <a:lnTo>
                  <a:pt x="188978" y="206891"/>
                </a:lnTo>
                <a:lnTo>
                  <a:pt x="192786" y="200907"/>
                </a:lnTo>
                <a:lnTo>
                  <a:pt x="196948" y="200907"/>
                </a:lnTo>
                <a:lnTo>
                  <a:pt x="191045" y="210100"/>
                </a:lnTo>
                <a:lnTo>
                  <a:pt x="197356" y="219947"/>
                </a:lnTo>
                <a:lnTo>
                  <a:pt x="193194" y="219947"/>
                </a:lnTo>
                <a:lnTo>
                  <a:pt x="188978" y="213256"/>
                </a:lnTo>
                <a:close/>
                <a:moveTo>
                  <a:pt x="214778" y="213256"/>
                </a:moveTo>
                <a:lnTo>
                  <a:pt x="210562" y="219947"/>
                </a:lnTo>
                <a:lnTo>
                  <a:pt x="206401" y="219947"/>
                </a:lnTo>
                <a:lnTo>
                  <a:pt x="212711" y="210100"/>
                </a:lnTo>
                <a:lnTo>
                  <a:pt x="206809" y="200907"/>
                </a:lnTo>
                <a:lnTo>
                  <a:pt x="210970" y="200907"/>
                </a:lnTo>
                <a:lnTo>
                  <a:pt x="214778" y="206891"/>
                </a:lnTo>
                <a:lnTo>
                  <a:pt x="218586" y="200907"/>
                </a:lnTo>
                <a:lnTo>
                  <a:pt x="222748" y="200907"/>
                </a:lnTo>
                <a:lnTo>
                  <a:pt x="216846" y="210100"/>
                </a:lnTo>
                <a:lnTo>
                  <a:pt x="223156" y="219947"/>
                </a:lnTo>
                <a:lnTo>
                  <a:pt x="218994" y="219947"/>
                </a:lnTo>
                <a:lnTo>
                  <a:pt x="214778" y="213256"/>
                </a:lnTo>
                <a:close/>
                <a:moveTo>
                  <a:pt x="240578" y="213256"/>
                </a:moveTo>
                <a:lnTo>
                  <a:pt x="236362" y="219947"/>
                </a:lnTo>
                <a:lnTo>
                  <a:pt x="232201" y="219947"/>
                </a:lnTo>
                <a:lnTo>
                  <a:pt x="238511" y="210100"/>
                </a:lnTo>
                <a:lnTo>
                  <a:pt x="232609" y="200907"/>
                </a:lnTo>
                <a:lnTo>
                  <a:pt x="236770" y="200907"/>
                </a:lnTo>
                <a:lnTo>
                  <a:pt x="240578" y="206891"/>
                </a:lnTo>
                <a:lnTo>
                  <a:pt x="244386" y="200907"/>
                </a:lnTo>
                <a:lnTo>
                  <a:pt x="248548" y="200907"/>
                </a:lnTo>
                <a:lnTo>
                  <a:pt x="242646" y="210100"/>
                </a:lnTo>
                <a:lnTo>
                  <a:pt x="248956" y="219947"/>
                </a:lnTo>
                <a:lnTo>
                  <a:pt x="244794" y="219947"/>
                </a:lnTo>
                <a:lnTo>
                  <a:pt x="240578" y="213256"/>
                </a:lnTo>
                <a:close/>
                <a:moveTo>
                  <a:pt x="266378" y="213256"/>
                </a:moveTo>
                <a:lnTo>
                  <a:pt x="262162" y="219947"/>
                </a:lnTo>
                <a:lnTo>
                  <a:pt x="258001" y="219947"/>
                </a:lnTo>
                <a:lnTo>
                  <a:pt x="264311" y="210100"/>
                </a:lnTo>
                <a:lnTo>
                  <a:pt x="258409" y="200907"/>
                </a:lnTo>
                <a:lnTo>
                  <a:pt x="262570" y="200907"/>
                </a:lnTo>
                <a:lnTo>
                  <a:pt x="266378" y="206891"/>
                </a:lnTo>
                <a:lnTo>
                  <a:pt x="270187" y="200907"/>
                </a:lnTo>
                <a:lnTo>
                  <a:pt x="274348" y="200907"/>
                </a:lnTo>
                <a:lnTo>
                  <a:pt x="268446" y="210100"/>
                </a:lnTo>
                <a:lnTo>
                  <a:pt x="274756" y="219947"/>
                </a:lnTo>
                <a:lnTo>
                  <a:pt x="270595" y="219947"/>
                </a:lnTo>
                <a:lnTo>
                  <a:pt x="266378" y="213256"/>
                </a:lnTo>
                <a:close/>
                <a:moveTo>
                  <a:pt x="292179" y="213256"/>
                </a:moveTo>
                <a:lnTo>
                  <a:pt x="287962" y="219947"/>
                </a:lnTo>
                <a:lnTo>
                  <a:pt x="283801" y="219947"/>
                </a:lnTo>
                <a:lnTo>
                  <a:pt x="290111" y="210100"/>
                </a:lnTo>
                <a:lnTo>
                  <a:pt x="284209" y="200907"/>
                </a:lnTo>
                <a:lnTo>
                  <a:pt x="288370" y="200907"/>
                </a:lnTo>
                <a:lnTo>
                  <a:pt x="292179" y="206891"/>
                </a:lnTo>
                <a:lnTo>
                  <a:pt x="295987" y="200907"/>
                </a:lnTo>
                <a:lnTo>
                  <a:pt x="300148" y="200907"/>
                </a:lnTo>
                <a:lnTo>
                  <a:pt x="294246" y="210100"/>
                </a:lnTo>
                <a:lnTo>
                  <a:pt x="300556" y="219947"/>
                </a:lnTo>
                <a:lnTo>
                  <a:pt x="296395" y="219947"/>
                </a:lnTo>
                <a:lnTo>
                  <a:pt x="292179" y="213256"/>
                </a:lnTo>
                <a:close/>
                <a:moveTo>
                  <a:pt x="317979" y="213256"/>
                </a:moveTo>
                <a:lnTo>
                  <a:pt x="313762" y="219947"/>
                </a:lnTo>
                <a:lnTo>
                  <a:pt x="309601" y="219947"/>
                </a:lnTo>
                <a:lnTo>
                  <a:pt x="315911" y="210100"/>
                </a:lnTo>
                <a:lnTo>
                  <a:pt x="310009" y="200907"/>
                </a:lnTo>
                <a:lnTo>
                  <a:pt x="314170" y="200907"/>
                </a:lnTo>
                <a:lnTo>
                  <a:pt x="317979" y="206891"/>
                </a:lnTo>
                <a:lnTo>
                  <a:pt x="321787" y="200907"/>
                </a:lnTo>
                <a:lnTo>
                  <a:pt x="325948" y="200907"/>
                </a:lnTo>
                <a:lnTo>
                  <a:pt x="320046" y="210100"/>
                </a:lnTo>
                <a:lnTo>
                  <a:pt x="326356" y="219947"/>
                </a:lnTo>
                <a:lnTo>
                  <a:pt x="322195" y="219947"/>
                </a:lnTo>
                <a:lnTo>
                  <a:pt x="317979" y="213256"/>
                </a:lnTo>
                <a:close/>
                <a:moveTo>
                  <a:pt x="343779" y="213256"/>
                </a:moveTo>
                <a:lnTo>
                  <a:pt x="339563" y="219947"/>
                </a:lnTo>
                <a:lnTo>
                  <a:pt x="335401" y="219947"/>
                </a:lnTo>
                <a:lnTo>
                  <a:pt x="341711" y="210100"/>
                </a:lnTo>
                <a:lnTo>
                  <a:pt x="335809" y="200907"/>
                </a:lnTo>
                <a:lnTo>
                  <a:pt x="339971" y="200907"/>
                </a:lnTo>
                <a:lnTo>
                  <a:pt x="343779" y="206891"/>
                </a:lnTo>
                <a:lnTo>
                  <a:pt x="347587" y="200907"/>
                </a:lnTo>
                <a:lnTo>
                  <a:pt x="351748" y="200907"/>
                </a:lnTo>
                <a:lnTo>
                  <a:pt x="345846" y="210100"/>
                </a:lnTo>
                <a:lnTo>
                  <a:pt x="352156" y="219947"/>
                </a:lnTo>
                <a:lnTo>
                  <a:pt x="347995" y="219947"/>
                </a:lnTo>
                <a:lnTo>
                  <a:pt x="343779" y="213256"/>
                </a:lnTo>
                <a:close/>
                <a:moveTo>
                  <a:pt x="369579" y="213256"/>
                </a:moveTo>
                <a:lnTo>
                  <a:pt x="365363" y="219947"/>
                </a:lnTo>
                <a:lnTo>
                  <a:pt x="361201" y="219947"/>
                </a:lnTo>
                <a:lnTo>
                  <a:pt x="367511" y="210100"/>
                </a:lnTo>
                <a:lnTo>
                  <a:pt x="361609" y="200907"/>
                </a:lnTo>
                <a:lnTo>
                  <a:pt x="365771" y="200907"/>
                </a:lnTo>
                <a:lnTo>
                  <a:pt x="369579" y="206891"/>
                </a:lnTo>
                <a:lnTo>
                  <a:pt x="373387" y="200907"/>
                </a:lnTo>
                <a:lnTo>
                  <a:pt x="377548" y="200907"/>
                </a:lnTo>
                <a:lnTo>
                  <a:pt x="371646" y="210100"/>
                </a:lnTo>
                <a:lnTo>
                  <a:pt x="377956" y="219947"/>
                </a:lnTo>
                <a:lnTo>
                  <a:pt x="373795" y="219947"/>
                </a:lnTo>
                <a:lnTo>
                  <a:pt x="369579" y="213256"/>
                </a:lnTo>
                <a:close/>
                <a:moveTo>
                  <a:pt x="395379" y="213256"/>
                </a:moveTo>
                <a:lnTo>
                  <a:pt x="391163" y="219947"/>
                </a:lnTo>
                <a:lnTo>
                  <a:pt x="387001" y="219947"/>
                </a:lnTo>
                <a:lnTo>
                  <a:pt x="393312" y="210100"/>
                </a:lnTo>
                <a:lnTo>
                  <a:pt x="387409" y="200907"/>
                </a:lnTo>
                <a:lnTo>
                  <a:pt x="391571" y="200907"/>
                </a:lnTo>
                <a:lnTo>
                  <a:pt x="395379" y="206891"/>
                </a:lnTo>
                <a:lnTo>
                  <a:pt x="399187" y="200907"/>
                </a:lnTo>
                <a:lnTo>
                  <a:pt x="403348" y="200907"/>
                </a:lnTo>
                <a:lnTo>
                  <a:pt x="397446" y="210100"/>
                </a:lnTo>
                <a:lnTo>
                  <a:pt x="403756" y="219947"/>
                </a:lnTo>
                <a:lnTo>
                  <a:pt x="399595" y="219947"/>
                </a:lnTo>
                <a:lnTo>
                  <a:pt x="395379" y="213256"/>
                </a:lnTo>
                <a:close/>
                <a:moveTo>
                  <a:pt x="421179" y="213256"/>
                </a:moveTo>
                <a:lnTo>
                  <a:pt x="416963" y="219947"/>
                </a:lnTo>
                <a:lnTo>
                  <a:pt x="412801" y="219947"/>
                </a:lnTo>
                <a:lnTo>
                  <a:pt x="419112" y="210100"/>
                </a:lnTo>
                <a:lnTo>
                  <a:pt x="413209" y="200907"/>
                </a:lnTo>
                <a:lnTo>
                  <a:pt x="417371" y="200907"/>
                </a:lnTo>
                <a:lnTo>
                  <a:pt x="421179" y="206891"/>
                </a:lnTo>
                <a:lnTo>
                  <a:pt x="424987" y="200907"/>
                </a:lnTo>
                <a:lnTo>
                  <a:pt x="429149" y="200907"/>
                </a:lnTo>
                <a:lnTo>
                  <a:pt x="423246" y="210100"/>
                </a:lnTo>
                <a:lnTo>
                  <a:pt x="429557" y="219947"/>
                </a:lnTo>
                <a:lnTo>
                  <a:pt x="425395" y="219947"/>
                </a:lnTo>
                <a:lnTo>
                  <a:pt x="421179" y="213256"/>
                </a:lnTo>
                <a:close/>
                <a:moveTo>
                  <a:pt x="446979" y="213256"/>
                </a:moveTo>
                <a:lnTo>
                  <a:pt x="442763" y="219947"/>
                </a:lnTo>
                <a:lnTo>
                  <a:pt x="438601" y="219947"/>
                </a:lnTo>
                <a:lnTo>
                  <a:pt x="444912" y="210100"/>
                </a:lnTo>
                <a:lnTo>
                  <a:pt x="439009" y="200907"/>
                </a:lnTo>
                <a:lnTo>
                  <a:pt x="443171" y="200907"/>
                </a:lnTo>
                <a:lnTo>
                  <a:pt x="446979" y="206891"/>
                </a:lnTo>
                <a:lnTo>
                  <a:pt x="450787" y="200907"/>
                </a:lnTo>
                <a:lnTo>
                  <a:pt x="454949" y="200907"/>
                </a:lnTo>
                <a:lnTo>
                  <a:pt x="449046" y="210100"/>
                </a:lnTo>
                <a:lnTo>
                  <a:pt x="455357" y="219947"/>
                </a:lnTo>
                <a:lnTo>
                  <a:pt x="451195" y="219947"/>
                </a:lnTo>
                <a:lnTo>
                  <a:pt x="446979" y="213256"/>
                </a:lnTo>
                <a:close/>
                <a:moveTo>
                  <a:pt x="472779" y="213256"/>
                </a:moveTo>
                <a:lnTo>
                  <a:pt x="468563" y="219947"/>
                </a:lnTo>
                <a:lnTo>
                  <a:pt x="464401" y="219947"/>
                </a:lnTo>
                <a:lnTo>
                  <a:pt x="470712" y="210100"/>
                </a:lnTo>
                <a:lnTo>
                  <a:pt x="464809" y="200907"/>
                </a:lnTo>
                <a:lnTo>
                  <a:pt x="468971" y="200907"/>
                </a:lnTo>
                <a:lnTo>
                  <a:pt x="472779" y="206891"/>
                </a:lnTo>
                <a:lnTo>
                  <a:pt x="476587" y="200907"/>
                </a:lnTo>
                <a:lnTo>
                  <a:pt x="480749" y="200907"/>
                </a:lnTo>
                <a:lnTo>
                  <a:pt x="474846" y="210100"/>
                </a:lnTo>
                <a:lnTo>
                  <a:pt x="481157" y="219947"/>
                </a:lnTo>
                <a:lnTo>
                  <a:pt x="476995" y="219947"/>
                </a:lnTo>
                <a:lnTo>
                  <a:pt x="472779" y="213256"/>
                </a:lnTo>
                <a:close/>
                <a:moveTo>
                  <a:pt x="498579" y="213256"/>
                </a:moveTo>
                <a:lnTo>
                  <a:pt x="494363" y="219947"/>
                </a:lnTo>
                <a:lnTo>
                  <a:pt x="490201" y="219947"/>
                </a:lnTo>
                <a:lnTo>
                  <a:pt x="496512" y="210100"/>
                </a:lnTo>
                <a:lnTo>
                  <a:pt x="490609" y="200907"/>
                </a:lnTo>
                <a:lnTo>
                  <a:pt x="494771" y="200907"/>
                </a:lnTo>
                <a:lnTo>
                  <a:pt x="498579" y="206891"/>
                </a:lnTo>
                <a:lnTo>
                  <a:pt x="502387" y="200907"/>
                </a:lnTo>
                <a:lnTo>
                  <a:pt x="506549" y="200907"/>
                </a:lnTo>
                <a:lnTo>
                  <a:pt x="500646" y="210100"/>
                </a:lnTo>
                <a:lnTo>
                  <a:pt x="506957" y="219947"/>
                </a:lnTo>
                <a:lnTo>
                  <a:pt x="502795" y="219947"/>
                </a:lnTo>
                <a:lnTo>
                  <a:pt x="498579" y="213256"/>
                </a:lnTo>
                <a:close/>
                <a:moveTo>
                  <a:pt x="8378" y="241957"/>
                </a:moveTo>
                <a:lnTo>
                  <a:pt x="4162" y="248648"/>
                </a:lnTo>
                <a:lnTo>
                  <a:pt x="0" y="248648"/>
                </a:lnTo>
                <a:lnTo>
                  <a:pt x="6310" y="238802"/>
                </a:lnTo>
                <a:lnTo>
                  <a:pt x="408" y="229608"/>
                </a:lnTo>
                <a:lnTo>
                  <a:pt x="4570" y="229608"/>
                </a:lnTo>
                <a:lnTo>
                  <a:pt x="8378" y="235592"/>
                </a:lnTo>
                <a:lnTo>
                  <a:pt x="12186" y="229608"/>
                </a:lnTo>
                <a:lnTo>
                  <a:pt x="16347" y="229608"/>
                </a:lnTo>
                <a:lnTo>
                  <a:pt x="10445" y="238802"/>
                </a:lnTo>
                <a:lnTo>
                  <a:pt x="16755" y="248648"/>
                </a:lnTo>
                <a:lnTo>
                  <a:pt x="12594" y="248648"/>
                </a:lnTo>
                <a:lnTo>
                  <a:pt x="8378" y="241957"/>
                </a:lnTo>
                <a:close/>
                <a:moveTo>
                  <a:pt x="34178" y="241957"/>
                </a:moveTo>
                <a:lnTo>
                  <a:pt x="29962" y="248648"/>
                </a:lnTo>
                <a:lnTo>
                  <a:pt x="25800" y="248648"/>
                </a:lnTo>
                <a:lnTo>
                  <a:pt x="32110" y="238802"/>
                </a:lnTo>
                <a:lnTo>
                  <a:pt x="26208" y="229608"/>
                </a:lnTo>
                <a:lnTo>
                  <a:pt x="30370" y="229608"/>
                </a:lnTo>
                <a:lnTo>
                  <a:pt x="34178" y="235592"/>
                </a:lnTo>
                <a:lnTo>
                  <a:pt x="37986" y="229608"/>
                </a:lnTo>
                <a:lnTo>
                  <a:pt x="42147" y="229608"/>
                </a:lnTo>
                <a:lnTo>
                  <a:pt x="36245" y="238802"/>
                </a:lnTo>
                <a:lnTo>
                  <a:pt x="42555" y="248648"/>
                </a:lnTo>
                <a:lnTo>
                  <a:pt x="38394" y="248648"/>
                </a:lnTo>
                <a:lnTo>
                  <a:pt x="34178" y="241957"/>
                </a:lnTo>
                <a:close/>
                <a:moveTo>
                  <a:pt x="59978" y="241957"/>
                </a:moveTo>
                <a:lnTo>
                  <a:pt x="55762" y="248648"/>
                </a:lnTo>
                <a:lnTo>
                  <a:pt x="51600" y="248648"/>
                </a:lnTo>
                <a:lnTo>
                  <a:pt x="57911" y="238802"/>
                </a:lnTo>
                <a:lnTo>
                  <a:pt x="52008" y="229608"/>
                </a:lnTo>
                <a:lnTo>
                  <a:pt x="56170" y="229608"/>
                </a:lnTo>
                <a:lnTo>
                  <a:pt x="59978" y="235592"/>
                </a:lnTo>
                <a:lnTo>
                  <a:pt x="63786" y="229608"/>
                </a:lnTo>
                <a:lnTo>
                  <a:pt x="67948" y="229608"/>
                </a:lnTo>
                <a:lnTo>
                  <a:pt x="62045" y="238802"/>
                </a:lnTo>
                <a:lnTo>
                  <a:pt x="68356" y="248648"/>
                </a:lnTo>
                <a:lnTo>
                  <a:pt x="64194" y="248648"/>
                </a:lnTo>
                <a:lnTo>
                  <a:pt x="59978" y="241957"/>
                </a:lnTo>
                <a:close/>
                <a:moveTo>
                  <a:pt x="85778" y="241957"/>
                </a:moveTo>
                <a:lnTo>
                  <a:pt x="81562" y="248648"/>
                </a:lnTo>
                <a:lnTo>
                  <a:pt x="77400" y="248648"/>
                </a:lnTo>
                <a:lnTo>
                  <a:pt x="83711" y="238802"/>
                </a:lnTo>
                <a:lnTo>
                  <a:pt x="77808" y="229608"/>
                </a:lnTo>
                <a:lnTo>
                  <a:pt x="81970" y="229608"/>
                </a:lnTo>
                <a:lnTo>
                  <a:pt x="85778" y="235592"/>
                </a:lnTo>
                <a:lnTo>
                  <a:pt x="89586" y="229608"/>
                </a:lnTo>
                <a:lnTo>
                  <a:pt x="93748" y="229608"/>
                </a:lnTo>
                <a:lnTo>
                  <a:pt x="87845" y="238802"/>
                </a:lnTo>
                <a:lnTo>
                  <a:pt x="94156" y="248648"/>
                </a:lnTo>
                <a:lnTo>
                  <a:pt x="89994" y="248648"/>
                </a:lnTo>
                <a:lnTo>
                  <a:pt x="85778" y="241957"/>
                </a:lnTo>
                <a:close/>
                <a:moveTo>
                  <a:pt x="111578" y="241957"/>
                </a:moveTo>
                <a:lnTo>
                  <a:pt x="107362" y="248648"/>
                </a:lnTo>
                <a:lnTo>
                  <a:pt x="103200" y="248648"/>
                </a:lnTo>
                <a:lnTo>
                  <a:pt x="109511" y="238802"/>
                </a:lnTo>
                <a:lnTo>
                  <a:pt x="103608" y="229608"/>
                </a:lnTo>
                <a:lnTo>
                  <a:pt x="107770" y="229608"/>
                </a:lnTo>
                <a:lnTo>
                  <a:pt x="111578" y="235592"/>
                </a:lnTo>
                <a:lnTo>
                  <a:pt x="115386" y="229608"/>
                </a:lnTo>
                <a:lnTo>
                  <a:pt x="119548" y="229608"/>
                </a:lnTo>
                <a:lnTo>
                  <a:pt x="113645" y="238802"/>
                </a:lnTo>
                <a:lnTo>
                  <a:pt x="119956" y="248648"/>
                </a:lnTo>
                <a:lnTo>
                  <a:pt x="115794" y="248648"/>
                </a:lnTo>
                <a:lnTo>
                  <a:pt x="111578" y="241957"/>
                </a:lnTo>
                <a:close/>
                <a:moveTo>
                  <a:pt x="137378" y="241957"/>
                </a:moveTo>
                <a:lnTo>
                  <a:pt x="133162" y="248648"/>
                </a:lnTo>
                <a:lnTo>
                  <a:pt x="129000" y="248648"/>
                </a:lnTo>
                <a:lnTo>
                  <a:pt x="135311" y="238802"/>
                </a:lnTo>
                <a:lnTo>
                  <a:pt x="129408" y="229608"/>
                </a:lnTo>
                <a:lnTo>
                  <a:pt x="133570" y="229608"/>
                </a:lnTo>
                <a:lnTo>
                  <a:pt x="137378" y="235592"/>
                </a:lnTo>
                <a:lnTo>
                  <a:pt x="141186" y="229608"/>
                </a:lnTo>
                <a:lnTo>
                  <a:pt x="145348" y="229608"/>
                </a:lnTo>
                <a:lnTo>
                  <a:pt x="139445" y="238802"/>
                </a:lnTo>
                <a:lnTo>
                  <a:pt x="145756" y="248648"/>
                </a:lnTo>
                <a:lnTo>
                  <a:pt x="141594" y="248648"/>
                </a:lnTo>
                <a:lnTo>
                  <a:pt x="137378" y="241957"/>
                </a:lnTo>
                <a:close/>
                <a:moveTo>
                  <a:pt x="163178" y="241957"/>
                </a:moveTo>
                <a:lnTo>
                  <a:pt x="158962" y="248648"/>
                </a:lnTo>
                <a:lnTo>
                  <a:pt x="154800" y="248648"/>
                </a:lnTo>
                <a:lnTo>
                  <a:pt x="161111" y="238802"/>
                </a:lnTo>
                <a:lnTo>
                  <a:pt x="155208" y="229608"/>
                </a:lnTo>
                <a:lnTo>
                  <a:pt x="159370" y="229608"/>
                </a:lnTo>
                <a:lnTo>
                  <a:pt x="163178" y="235592"/>
                </a:lnTo>
                <a:lnTo>
                  <a:pt x="166986" y="229608"/>
                </a:lnTo>
                <a:lnTo>
                  <a:pt x="171148" y="229608"/>
                </a:lnTo>
                <a:lnTo>
                  <a:pt x="165245" y="238802"/>
                </a:lnTo>
                <a:lnTo>
                  <a:pt x="171556" y="248648"/>
                </a:lnTo>
                <a:lnTo>
                  <a:pt x="167394" y="248648"/>
                </a:lnTo>
                <a:lnTo>
                  <a:pt x="163178" y="241957"/>
                </a:lnTo>
                <a:close/>
                <a:moveTo>
                  <a:pt x="188978" y="241957"/>
                </a:moveTo>
                <a:lnTo>
                  <a:pt x="184762" y="248648"/>
                </a:lnTo>
                <a:lnTo>
                  <a:pt x="180601" y="248648"/>
                </a:lnTo>
                <a:lnTo>
                  <a:pt x="186911" y="238802"/>
                </a:lnTo>
                <a:lnTo>
                  <a:pt x="181009" y="229608"/>
                </a:lnTo>
                <a:lnTo>
                  <a:pt x="185170" y="229608"/>
                </a:lnTo>
                <a:lnTo>
                  <a:pt x="188978" y="235592"/>
                </a:lnTo>
                <a:lnTo>
                  <a:pt x="192786" y="229608"/>
                </a:lnTo>
                <a:lnTo>
                  <a:pt x="196948" y="229608"/>
                </a:lnTo>
                <a:lnTo>
                  <a:pt x="191045" y="238802"/>
                </a:lnTo>
                <a:lnTo>
                  <a:pt x="197356" y="248648"/>
                </a:lnTo>
                <a:lnTo>
                  <a:pt x="193194" y="248648"/>
                </a:lnTo>
                <a:lnTo>
                  <a:pt x="188978" y="241957"/>
                </a:lnTo>
                <a:close/>
                <a:moveTo>
                  <a:pt x="214778" y="241957"/>
                </a:moveTo>
                <a:lnTo>
                  <a:pt x="210562" y="248648"/>
                </a:lnTo>
                <a:lnTo>
                  <a:pt x="206401" y="248648"/>
                </a:lnTo>
                <a:lnTo>
                  <a:pt x="212711" y="238802"/>
                </a:lnTo>
                <a:lnTo>
                  <a:pt x="206809" y="229608"/>
                </a:lnTo>
                <a:lnTo>
                  <a:pt x="210970" y="229608"/>
                </a:lnTo>
                <a:lnTo>
                  <a:pt x="214778" y="235592"/>
                </a:lnTo>
                <a:lnTo>
                  <a:pt x="218586" y="229608"/>
                </a:lnTo>
                <a:lnTo>
                  <a:pt x="222748" y="229608"/>
                </a:lnTo>
                <a:lnTo>
                  <a:pt x="216846" y="238802"/>
                </a:lnTo>
                <a:lnTo>
                  <a:pt x="223156" y="248648"/>
                </a:lnTo>
                <a:lnTo>
                  <a:pt x="218994" y="248648"/>
                </a:lnTo>
                <a:lnTo>
                  <a:pt x="214778" y="241957"/>
                </a:lnTo>
                <a:close/>
                <a:moveTo>
                  <a:pt x="240578" y="241957"/>
                </a:moveTo>
                <a:lnTo>
                  <a:pt x="236362" y="248648"/>
                </a:lnTo>
                <a:lnTo>
                  <a:pt x="232201" y="248648"/>
                </a:lnTo>
                <a:lnTo>
                  <a:pt x="238511" y="238802"/>
                </a:lnTo>
                <a:lnTo>
                  <a:pt x="232609" y="229608"/>
                </a:lnTo>
                <a:lnTo>
                  <a:pt x="236770" y="229608"/>
                </a:lnTo>
                <a:lnTo>
                  <a:pt x="240578" y="235592"/>
                </a:lnTo>
                <a:lnTo>
                  <a:pt x="244386" y="229608"/>
                </a:lnTo>
                <a:lnTo>
                  <a:pt x="248548" y="229608"/>
                </a:lnTo>
                <a:lnTo>
                  <a:pt x="242646" y="238802"/>
                </a:lnTo>
                <a:lnTo>
                  <a:pt x="248956" y="248648"/>
                </a:lnTo>
                <a:lnTo>
                  <a:pt x="244794" y="248648"/>
                </a:lnTo>
                <a:lnTo>
                  <a:pt x="240578" y="241957"/>
                </a:lnTo>
                <a:close/>
                <a:moveTo>
                  <a:pt x="266378" y="241957"/>
                </a:moveTo>
                <a:lnTo>
                  <a:pt x="262162" y="248648"/>
                </a:lnTo>
                <a:lnTo>
                  <a:pt x="258001" y="248648"/>
                </a:lnTo>
                <a:lnTo>
                  <a:pt x="264311" y="238802"/>
                </a:lnTo>
                <a:lnTo>
                  <a:pt x="258409" y="229608"/>
                </a:lnTo>
                <a:lnTo>
                  <a:pt x="262570" y="229608"/>
                </a:lnTo>
                <a:lnTo>
                  <a:pt x="266378" y="235592"/>
                </a:lnTo>
                <a:lnTo>
                  <a:pt x="270187" y="229608"/>
                </a:lnTo>
                <a:lnTo>
                  <a:pt x="274348" y="229608"/>
                </a:lnTo>
                <a:lnTo>
                  <a:pt x="268446" y="238802"/>
                </a:lnTo>
                <a:lnTo>
                  <a:pt x="274756" y="248648"/>
                </a:lnTo>
                <a:lnTo>
                  <a:pt x="270595" y="248648"/>
                </a:lnTo>
                <a:lnTo>
                  <a:pt x="266378" y="241957"/>
                </a:lnTo>
                <a:close/>
                <a:moveTo>
                  <a:pt x="292179" y="241957"/>
                </a:moveTo>
                <a:lnTo>
                  <a:pt x="287962" y="248648"/>
                </a:lnTo>
                <a:lnTo>
                  <a:pt x="283801" y="248648"/>
                </a:lnTo>
                <a:lnTo>
                  <a:pt x="290111" y="238802"/>
                </a:lnTo>
                <a:lnTo>
                  <a:pt x="284209" y="229608"/>
                </a:lnTo>
                <a:lnTo>
                  <a:pt x="288370" y="229608"/>
                </a:lnTo>
                <a:lnTo>
                  <a:pt x="292179" y="235592"/>
                </a:lnTo>
                <a:lnTo>
                  <a:pt x="295987" y="229608"/>
                </a:lnTo>
                <a:lnTo>
                  <a:pt x="300148" y="229608"/>
                </a:lnTo>
                <a:lnTo>
                  <a:pt x="294246" y="238802"/>
                </a:lnTo>
                <a:lnTo>
                  <a:pt x="300556" y="248648"/>
                </a:lnTo>
                <a:lnTo>
                  <a:pt x="296395" y="248648"/>
                </a:lnTo>
                <a:lnTo>
                  <a:pt x="292179" y="241957"/>
                </a:lnTo>
                <a:close/>
                <a:moveTo>
                  <a:pt x="317979" y="241957"/>
                </a:moveTo>
                <a:lnTo>
                  <a:pt x="313762" y="248648"/>
                </a:lnTo>
                <a:lnTo>
                  <a:pt x="309601" y="248648"/>
                </a:lnTo>
                <a:lnTo>
                  <a:pt x="315911" y="238802"/>
                </a:lnTo>
                <a:lnTo>
                  <a:pt x="310009" y="229608"/>
                </a:lnTo>
                <a:lnTo>
                  <a:pt x="314170" y="229608"/>
                </a:lnTo>
                <a:lnTo>
                  <a:pt x="317979" y="235592"/>
                </a:lnTo>
                <a:lnTo>
                  <a:pt x="321787" y="229608"/>
                </a:lnTo>
                <a:lnTo>
                  <a:pt x="325948" y="229608"/>
                </a:lnTo>
                <a:lnTo>
                  <a:pt x="320046" y="238802"/>
                </a:lnTo>
                <a:lnTo>
                  <a:pt x="326356" y="248648"/>
                </a:lnTo>
                <a:lnTo>
                  <a:pt x="322195" y="248648"/>
                </a:lnTo>
                <a:lnTo>
                  <a:pt x="317979" y="241957"/>
                </a:lnTo>
                <a:close/>
                <a:moveTo>
                  <a:pt x="343779" y="241957"/>
                </a:moveTo>
                <a:lnTo>
                  <a:pt x="339563" y="248648"/>
                </a:lnTo>
                <a:lnTo>
                  <a:pt x="335401" y="248648"/>
                </a:lnTo>
                <a:lnTo>
                  <a:pt x="341711" y="238802"/>
                </a:lnTo>
                <a:lnTo>
                  <a:pt x="335809" y="229608"/>
                </a:lnTo>
                <a:lnTo>
                  <a:pt x="339971" y="229608"/>
                </a:lnTo>
                <a:lnTo>
                  <a:pt x="343779" y="235592"/>
                </a:lnTo>
                <a:lnTo>
                  <a:pt x="347587" y="229608"/>
                </a:lnTo>
                <a:lnTo>
                  <a:pt x="351748" y="229608"/>
                </a:lnTo>
                <a:lnTo>
                  <a:pt x="345846" y="238802"/>
                </a:lnTo>
                <a:lnTo>
                  <a:pt x="352156" y="248648"/>
                </a:lnTo>
                <a:lnTo>
                  <a:pt x="347995" y="248648"/>
                </a:lnTo>
                <a:lnTo>
                  <a:pt x="343779" y="241957"/>
                </a:lnTo>
                <a:close/>
                <a:moveTo>
                  <a:pt x="369579" y="241957"/>
                </a:moveTo>
                <a:lnTo>
                  <a:pt x="365363" y="248648"/>
                </a:lnTo>
                <a:lnTo>
                  <a:pt x="361201" y="248648"/>
                </a:lnTo>
                <a:lnTo>
                  <a:pt x="367511" y="238802"/>
                </a:lnTo>
                <a:lnTo>
                  <a:pt x="361609" y="229608"/>
                </a:lnTo>
                <a:lnTo>
                  <a:pt x="365771" y="229608"/>
                </a:lnTo>
                <a:lnTo>
                  <a:pt x="369579" y="235592"/>
                </a:lnTo>
                <a:lnTo>
                  <a:pt x="373387" y="229608"/>
                </a:lnTo>
                <a:lnTo>
                  <a:pt x="377548" y="229608"/>
                </a:lnTo>
                <a:lnTo>
                  <a:pt x="371646" y="238802"/>
                </a:lnTo>
                <a:lnTo>
                  <a:pt x="377956" y="248648"/>
                </a:lnTo>
                <a:lnTo>
                  <a:pt x="373795" y="248648"/>
                </a:lnTo>
                <a:lnTo>
                  <a:pt x="369579" y="241957"/>
                </a:lnTo>
                <a:close/>
                <a:moveTo>
                  <a:pt x="395379" y="241957"/>
                </a:moveTo>
                <a:lnTo>
                  <a:pt x="391163" y="248648"/>
                </a:lnTo>
                <a:lnTo>
                  <a:pt x="387001" y="248648"/>
                </a:lnTo>
                <a:lnTo>
                  <a:pt x="393312" y="238802"/>
                </a:lnTo>
                <a:lnTo>
                  <a:pt x="387409" y="229608"/>
                </a:lnTo>
                <a:lnTo>
                  <a:pt x="391571" y="229608"/>
                </a:lnTo>
                <a:lnTo>
                  <a:pt x="395379" y="235592"/>
                </a:lnTo>
                <a:lnTo>
                  <a:pt x="399187" y="229608"/>
                </a:lnTo>
                <a:lnTo>
                  <a:pt x="403348" y="229608"/>
                </a:lnTo>
                <a:lnTo>
                  <a:pt x="397446" y="238802"/>
                </a:lnTo>
                <a:lnTo>
                  <a:pt x="403756" y="248648"/>
                </a:lnTo>
                <a:lnTo>
                  <a:pt x="399595" y="248648"/>
                </a:lnTo>
                <a:lnTo>
                  <a:pt x="395379" y="241957"/>
                </a:lnTo>
                <a:close/>
                <a:moveTo>
                  <a:pt x="421179" y="241957"/>
                </a:moveTo>
                <a:lnTo>
                  <a:pt x="416963" y="248648"/>
                </a:lnTo>
                <a:lnTo>
                  <a:pt x="412801" y="248648"/>
                </a:lnTo>
                <a:lnTo>
                  <a:pt x="419112" y="238802"/>
                </a:lnTo>
                <a:lnTo>
                  <a:pt x="413209" y="229608"/>
                </a:lnTo>
                <a:lnTo>
                  <a:pt x="417371" y="229608"/>
                </a:lnTo>
                <a:lnTo>
                  <a:pt x="421179" y="235592"/>
                </a:lnTo>
                <a:lnTo>
                  <a:pt x="424987" y="229608"/>
                </a:lnTo>
                <a:lnTo>
                  <a:pt x="429149" y="229608"/>
                </a:lnTo>
                <a:lnTo>
                  <a:pt x="423246" y="238802"/>
                </a:lnTo>
                <a:lnTo>
                  <a:pt x="429557" y="248648"/>
                </a:lnTo>
                <a:lnTo>
                  <a:pt x="425395" y="248648"/>
                </a:lnTo>
                <a:lnTo>
                  <a:pt x="421179" y="241957"/>
                </a:lnTo>
                <a:close/>
                <a:moveTo>
                  <a:pt x="446979" y="241957"/>
                </a:moveTo>
                <a:lnTo>
                  <a:pt x="442763" y="248648"/>
                </a:lnTo>
                <a:lnTo>
                  <a:pt x="438601" y="248648"/>
                </a:lnTo>
                <a:lnTo>
                  <a:pt x="444912" y="238802"/>
                </a:lnTo>
                <a:lnTo>
                  <a:pt x="439009" y="229608"/>
                </a:lnTo>
                <a:lnTo>
                  <a:pt x="443171" y="229608"/>
                </a:lnTo>
                <a:lnTo>
                  <a:pt x="446979" y="235592"/>
                </a:lnTo>
                <a:lnTo>
                  <a:pt x="450787" y="229608"/>
                </a:lnTo>
                <a:lnTo>
                  <a:pt x="454949" y="229608"/>
                </a:lnTo>
                <a:lnTo>
                  <a:pt x="449046" y="238802"/>
                </a:lnTo>
                <a:lnTo>
                  <a:pt x="455357" y="248648"/>
                </a:lnTo>
                <a:lnTo>
                  <a:pt x="451195" y="248648"/>
                </a:lnTo>
                <a:lnTo>
                  <a:pt x="446979" y="241957"/>
                </a:lnTo>
                <a:close/>
                <a:moveTo>
                  <a:pt x="472779" y="241957"/>
                </a:moveTo>
                <a:lnTo>
                  <a:pt x="468563" y="248648"/>
                </a:lnTo>
                <a:lnTo>
                  <a:pt x="464401" y="248648"/>
                </a:lnTo>
                <a:lnTo>
                  <a:pt x="470712" y="238802"/>
                </a:lnTo>
                <a:lnTo>
                  <a:pt x="464809" y="229608"/>
                </a:lnTo>
                <a:lnTo>
                  <a:pt x="468971" y="229608"/>
                </a:lnTo>
                <a:lnTo>
                  <a:pt x="472779" y="235592"/>
                </a:lnTo>
                <a:lnTo>
                  <a:pt x="476587" y="229608"/>
                </a:lnTo>
                <a:lnTo>
                  <a:pt x="480749" y="229608"/>
                </a:lnTo>
                <a:lnTo>
                  <a:pt x="474846" y="238802"/>
                </a:lnTo>
                <a:lnTo>
                  <a:pt x="481157" y="248648"/>
                </a:lnTo>
                <a:lnTo>
                  <a:pt x="476995" y="248648"/>
                </a:lnTo>
                <a:lnTo>
                  <a:pt x="472779" y="241957"/>
                </a:lnTo>
                <a:close/>
                <a:moveTo>
                  <a:pt x="498579" y="241957"/>
                </a:moveTo>
                <a:lnTo>
                  <a:pt x="494363" y="248648"/>
                </a:lnTo>
                <a:lnTo>
                  <a:pt x="490201" y="248648"/>
                </a:lnTo>
                <a:lnTo>
                  <a:pt x="496512" y="238802"/>
                </a:lnTo>
                <a:lnTo>
                  <a:pt x="490609" y="229608"/>
                </a:lnTo>
                <a:lnTo>
                  <a:pt x="494771" y="229608"/>
                </a:lnTo>
                <a:lnTo>
                  <a:pt x="498579" y="235592"/>
                </a:lnTo>
                <a:lnTo>
                  <a:pt x="502387" y="229608"/>
                </a:lnTo>
                <a:lnTo>
                  <a:pt x="506549" y="229608"/>
                </a:lnTo>
                <a:lnTo>
                  <a:pt x="500646" y="238802"/>
                </a:lnTo>
                <a:lnTo>
                  <a:pt x="506957" y="248648"/>
                </a:lnTo>
                <a:lnTo>
                  <a:pt x="502795" y="248648"/>
                </a:lnTo>
                <a:lnTo>
                  <a:pt x="498579" y="241957"/>
                </a:lnTo>
                <a:close/>
                <a:moveTo>
                  <a:pt x="8378" y="270658"/>
                </a:moveTo>
                <a:lnTo>
                  <a:pt x="4162" y="277349"/>
                </a:lnTo>
                <a:lnTo>
                  <a:pt x="0" y="277349"/>
                </a:lnTo>
                <a:lnTo>
                  <a:pt x="6310" y="267502"/>
                </a:lnTo>
                <a:lnTo>
                  <a:pt x="408" y="258309"/>
                </a:lnTo>
                <a:lnTo>
                  <a:pt x="4570" y="258309"/>
                </a:lnTo>
                <a:lnTo>
                  <a:pt x="8378" y="264293"/>
                </a:lnTo>
                <a:lnTo>
                  <a:pt x="12186" y="258309"/>
                </a:lnTo>
                <a:lnTo>
                  <a:pt x="16347" y="258309"/>
                </a:lnTo>
                <a:lnTo>
                  <a:pt x="10445" y="267502"/>
                </a:lnTo>
                <a:lnTo>
                  <a:pt x="16755" y="277349"/>
                </a:lnTo>
                <a:lnTo>
                  <a:pt x="12594" y="277349"/>
                </a:lnTo>
                <a:lnTo>
                  <a:pt x="8378" y="270658"/>
                </a:lnTo>
                <a:close/>
                <a:moveTo>
                  <a:pt x="34178" y="270658"/>
                </a:moveTo>
                <a:lnTo>
                  <a:pt x="29962" y="277349"/>
                </a:lnTo>
                <a:lnTo>
                  <a:pt x="25800" y="277349"/>
                </a:lnTo>
                <a:lnTo>
                  <a:pt x="32110" y="267502"/>
                </a:lnTo>
                <a:lnTo>
                  <a:pt x="26208" y="258309"/>
                </a:lnTo>
                <a:lnTo>
                  <a:pt x="30370" y="258309"/>
                </a:lnTo>
                <a:lnTo>
                  <a:pt x="34178" y="264293"/>
                </a:lnTo>
                <a:lnTo>
                  <a:pt x="37986" y="258309"/>
                </a:lnTo>
                <a:lnTo>
                  <a:pt x="42147" y="258309"/>
                </a:lnTo>
                <a:lnTo>
                  <a:pt x="36245" y="267502"/>
                </a:lnTo>
                <a:lnTo>
                  <a:pt x="42555" y="277349"/>
                </a:lnTo>
                <a:lnTo>
                  <a:pt x="38394" y="277349"/>
                </a:lnTo>
                <a:lnTo>
                  <a:pt x="34178" y="270658"/>
                </a:lnTo>
                <a:close/>
                <a:moveTo>
                  <a:pt x="59978" y="270658"/>
                </a:moveTo>
                <a:lnTo>
                  <a:pt x="55762" y="277349"/>
                </a:lnTo>
                <a:lnTo>
                  <a:pt x="51600" y="277349"/>
                </a:lnTo>
                <a:lnTo>
                  <a:pt x="57911" y="267502"/>
                </a:lnTo>
                <a:lnTo>
                  <a:pt x="52008" y="258309"/>
                </a:lnTo>
                <a:lnTo>
                  <a:pt x="56170" y="258309"/>
                </a:lnTo>
                <a:lnTo>
                  <a:pt x="59978" y="264293"/>
                </a:lnTo>
                <a:lnTo>
                  <a:pt x="63786" y="258309"/>
                </a:lnTo>
                <a:lnTo>
                  <a:pt x="67948" y="258309"/>
                </a:lnTo>
                <a:lnTo>
                  <a:pt x="62045" y="267502"/>
                </a:lnTo>
                <a:lnTo>
                  <a:pt x="68356" y="277349"/>
                </a:lnTo>
                <a:lnTo>
                  <a:pt x="64194" y="277349"/>
                </a:lnTo>
                <a:lnTo>
                  <a:pt x="59978" y="270658"/>
                </a:lnTo>
                <a:close/>
                <a:moveTo>
                  <a:pt x="85778" y="270658"/>
                </a:moveTo>
                <a:lnTo>
                  <a:pt x="81562" y="277349"/>
                </a:lnTo>
                <a:lnTo>
                  <a:pt x="77400" y="277349"/>
                </a:lnTo>
                <a:lnTo>
                  <a:pt x="83711" y="267502"/>
                </a:lnTo>
                <a:lnTo>
                  <a:pt x="77808" y="258309"/>
                </a:lnTo>
                <a:lnTo>
                  <a:pt x="81970" y="258309"/>
                </a:lnTo>
                <a:lnTo>
                  <a:pt x="85778" y="264293"/>
                </a:lnTo>
                <a:lnTo>
                  <a:pt x="89586" y="258309"/>
                </a:lnTo>
                <a:lnTo>
                  <a:pt x="93748" y="258309"/>
                </a:lnTo>
                <a:lnTo>
                  <a:pt x="87845" y="267502"/>
                </a:lnTo>
                <a:lnTo>
                  <a:pt x="94156" y="277349"/>
                </a:lnTo>
                <a:lnTo>
                  <a:pt x="89994" y="277349"/>
                </a:lnTo>
                <a:lnTo>
                  <a:pt x="85778" y="270658"/>
                </a:lnTo>
                <a:close/>
                <a:moveTo>
                  <a:pt x="111578" y="270658"/>
                </a:moveTo>
                <a:lnTo>
                  <a:pt x="107362" y="277349"/>
                </a:lnTo>
                <a:lnTo>
                  <a:pt x="103200" y="277349"/>
                </a:lnTo>
                <a:lnTo>
                  <a:pt x="109511" y="267502"/>
                </a:lnTo>
                <a:lnTo>
                  <a:pt x="103608" y="258309"/>
                </a:lnTo>
                <a:lnTo>
                  <a:pt x="107770" y="258309"/>
                </a:lnTo>
                <a:lnTo>
                  <a:pt x="111578" y="264293"/>
                </a:lnTo>
                <a:lnTo>
                  <a:pt x="115386" y="258309"/>
                </a:lnTo>
                <a:lnTo>
                  <a:pt x="119548" y="258309"/>
                </a:lnTo>
                <a:lnTo>
                  <a:pt x="113645" y="267502"/>
                </a:lnTo>
                <a:lnTo>
                  <a:pt x="119956" y="277349"/>
                </a:lnTo>
                <a:lnTo>
                  <a:pt x="115794" y="277349"/>
                </a:lnTo>
                <a:lnTo>
                  <a:pt x="111578" y="270658"/>
                </a:lnTo>
                <a:close/>
                <a:moveTo>
                  <a:pt x="137378" y="270658"/>
                </a:moveTo>
                <a:lnTo>
                  <a:pt x="133162" y="277349"/>
                </a:lnTo>
                <a:lnTo>
                  <a:pt x="129000" y="277349"/>
                </a:lnTo>
                <a:lnTo>
                  <a:pt x="135311" y="267502"/>
                </a:lnTo>
                <a:lnTo>
                  <a:pt x="129408" y="258309"/>
                </a:lnTo>
                <a:lnTo>
                  <a:pt x="133570" y="258309"/>
                </a:lnTo>
                <a:lnTo>
                  <a:pt x="137378" y="264293"/>
                </a:lnTo>
                <a:lnTo>
                  <a:pt x="141186" y="258309"/>
                </a:lnTo>
                <a:lnTo>
                  <a:pt x="145348" y="258309"/>
                </a:lnTo>
                <a:lnTo>
                  <a:pt x="139445" y="267502"/>
                </a:lnTo>
                <a:lnTo>
                  <a:pt x="145756" y="277349"/>
                </a:lnTo>
                <a:lnTo>
                  <a:pt x="141594" y="277349"/>
                </a:lnTo>
                <a:lnTo>
                  <a:pt x="137378" y="270658"/>
                </a:lnTo>
                <a:close/>
                <a:moveTo>
                  <a:pt x="163178" y="270658"/>
                </a:moveTo>
                <a:lnTo>
                  <a:pt x="158962" y="277349"/>
                </a:lnTo>
                <a:lnTo>
                  <a:pt x="154800" y="277349"/>
                </a:lnTo>
                <a:lnTo>
                  <a:pt x="161111" y="267502"/>
                </a:lnTo>
                <a:lnTo>
                  <a:pt x="155208" y="258309"/>
                </a:lnTo>
                <a:lnTo>
                  <a:pt x="159370" y="258309"/>
                </a:lnTo>
                <a:lnTo>
                  <a:pt x="163178" y="264293"/>
                </a:lnTo>
                <a:lnTo>
                  <a:pt x="166986" y="258309"/>
                </a:lnTo>
                <a:lnTo>
                  <a:pt x="171148" y="258309"/>
                </a:lnTo>
                <a:lnTo>
                  <a:pt x="165245" y="267502"/>
                </a:lnTo>
                <a:lnTo>
                  <a:pt x="171556" y="277349"/>
                </a:lnTo>
                <a:lnTo>
                  <a:pt x="167394" y="277349"/>
                </a:lnTo>
                <a:lnTo>
                  <a:pt x="163178" y="270658"/>
                </a:lnTo>
                <a:close/>
                <a:moveTo>
                  <a:pt x="188978" y="270658"/>
                </a:moveTo>
                <a:lnTo>
                  <a:pt x="184762" y="277349"/>
                </a:lnTo>
                <a:lnTo>
                  <a:pt x="180601" y="277349"/>
                </a:lnTo>
                <a:lnTo>
                  <a:pt x="186911" y="267502"/>
                </a:lnTo>
                <a:lnTo>
                  <a:pt x="181009" y="258309"/>
                </a:lnTo>
                <a:lnTo>
                  <a:pt x="185170" y="258309"/>
                </a:lnTo>
                <a:lnTo>
                  <a:pt x="188978" y="264293"/>
                </a:lnTo>
                <a:lnTo>
                  <a:pt x="192786" y="258309"/>
                </a:lnTo>
                <a:lnTo>
                  <a:pt x="196948" y="258309"/>
                </a:lnTo>
                <a:lnTo>
                  <a:pt x="191045" y="267502"/>
                </a:lnTo>
                <a:lnTo>
                  <a:pt x="197356" y="277349"/>
                </a:lnTo>
                <a:lnTo>
                  <a:pt x="193194" y="277349"/>
                </a:lnTo>
                <a:lnTo>
                  <a:pt x="188978" y="270658"/>
                </a:lnTo>
                <a:close/>
                <a:moveTo>
                  <a:pt x="214778" y="270658"/>
                </a:moveTo>
                <a:lnTo>
                  <a:pt x="210562" y="277349"/>
                </a:lnTo>
                <a:lnTo>
                  <a:pt x="206401" y="277349"/>
                </a:lnTo>
                <a:lnTo>
                  <a:pt x="212711" y="267502"/>
                </a:lnTo>
                <a:lnTo>
                  <a:pt x="206809" y="258309"/>
                </a:lnTo>
                <a:lnTo>
                  <a:pt x="210970" y="258309"/>
                </a:lnTo>
                <a:lnTo>
                  <a:pt x="214778" y="264293"/>
                </a:lnTo>
                <a:lnTo>
                  <a:pt x="218586" y="258309"/>
                </a:lnTo>
                <a:lnTo>
                  <a:pt x="222748" y="258309"/>
                </a:lnTo>
                <a:lnTo>
                  <a:pt x="216846" y="267502"/>
                </a:lnTo>
                <a:lnTo>
                  <a:pt x="223156" y="277349"/>
                </a:lnTo>
                <a:lnTo>
                  <a:pt x="218994" y="277349"/>
                </a:lnTo>
                <a:lnTo>
                  <a:pt x="214778" y="270658"/>
                </a:lnTo>
                <a:close/>
                <a:moveTo>
                  <a:pt x="240578" y="270658"/>
                </a:moveTo>
                <a:lnTo>
                  <a:pt x="236362" y="277349"/>
                </a:lnTo>
                <a:lnTo>
                  <a:pt x="232201" y="277349"/>
                </a:lnTo>
                <a:lnTo>
                  <a:pt x="238511" y="267502"/>
                </a:lnTo>
                <a:lnTo>
                  <a:pt x="232609" y="258309"/>
                </a:lnTo>
                <a:lnTo>
                  <a:pt x="236770" y="258309"/>
                </a:lnTo>
                <a:lnTo>
                  <a:pt x="240578" y="264293"/>
                </a:lnTo>
                <a:lnTo>
                  <a:pt x="244386" y="258309"/>
                </a:lnTo>
                <a:lnTo>
                  <a:pt x="248548" y="258309"/>
                </a:lnTo>
                <a:lnTo>
                  <a:pt x="242646" y="267502"/>
                </a:lnTo>
                <a:lnTo>
                  <a:pt x="248956" y="277349"/>
                </a:lnTo>
                <a:lnTo>
                  <a:pt x="244794" y="277349"/>
                </a:lnTo>
                <a:lnTo>
                  <a:pt x="240578" y="270658"/>
                </a:lnTo>
                <a:close/>
                <a:moveTo>
                  <a:pt x="266378" y="270658"/>
                </a:moveTo>
                <a:lnTo>
                  <a:pt x="262162" y="277349"/>
                </a:lnTo>
                <a:lnTo>
                  <a:pt x="258001" y="277349"/>
                </a:lnTo>
                <a:lnTo>
                  <a:pt x="264311" y="267502"/>
                </a:lnTo>
                <a:lnTo>
                  <a:pt x="258409" y="258309"/>
                </a:lnTo>
                <a:lnTo>
                  <a:pt x="262570" y="258309"/>
                </a:lnTo>
                <a:lnTo>
                  <a:pt x="266378" y="264293"/>
                </a:lnTo>
                <a:lnTo>
                  <a:pt x="270187" y="258309"/>
                </a:lnTo>
                <a:lnTo>
                  <a:pt x="274348" y="258309"/>
                </a:lnTo>
                <a:lnTo>
                  <a:pt x="268446" y="267502"/>
                </a:lnTo>
                <a:lnTo>
                  <a:pt x="274756" y="277349"/>
                </a:lnTo>
                <a:lnTo>
                  <a:pt x="270595" y="277349"/>
                </a:lnTo>
                <a:lnTo>
                  <a:pt x="266378" y="270658"/>
                </a:lnTo>
                <a:close/>
                <a:moveTo>
                  <a:pt x="292179" y="270658"/>
                </a:moveTo>
                <a:lnTo>
                  <a:pt x="287962" y="277349"/>
                </a:lnTo>
                <a:lnTo>
                  <a:pt x="283801" y="277349"/>
                </a:lnTo>
                <a:lnTo>
                  <a:pt x="290111" y="267502"/>
                </a:lnTo>
                <a:lnTo>
                  <a:pt x="284209" y="258309"/>
                </a:lnTo>
                <a:lnTo>
                  <a:pt x="288370" y="258309"/>
                </a:lnTo>
                <a:lnTo>
                  <a:pt x="292179" y="264293"/>
                </a:lnTo>
                <a:lnTo>
                  <a:pt x="295987" y="258309"/>
                </a:lnTo>
                <a:lnTo>
                  <a:pt x="300148" y="258309"/>
                </a:lnTo>
                <a:lnTo>
                  <a:pt x="294246" y="267502"/>
                </a:lnTo>
                <a:lnTo>
                  <a:pt x="300556" y="277349"/>
                </a:lnTo>
                <a:lnTo>
                  <a:pt x="296395" y="277349"/>
                </a:lnTo>
                <a:lnTo>
                  <a:pt x="292179" y="270658"/>
                </a:lnTo>
                <a:close/>
                <a:moveTo>
                  <a:pt x="317979" y="270658"/>
                </a:moveTo>
                <a:lnTo>
                  <a:pt x="313762" y="277349"/>
                </a:lnTo>
                <a:lnTo>
                  <a:pt x="309601" y="277349"/>
                </a:lnTo>
                <a:lnTo>
                  <a:pt x="315911" y="267502"/>
                </a:lnTo>
                <a:lnTo>
                  <a:pt x="310009" y="258309"/>
                </a:lnTo>
                <a:lnTo>
                  <a:pt x="314170" y="258309"/>
                </a:lnTo>
                <a:lnTo>
                  <a:pt x="317979" y="264293"/>
                </a:lnTo>
                <a:lnTo>
                  <a:pt x="321787" y="258309"/>
                </a:lnTo>
                <a:lnTo>
                  <a:pt x="325948" y="258309"/>
                </a:lnTo>
                <a:lnTo>
                  <a:pt x="320046" y="267502"/>
                </a:lnTo>
                <a:lnTo>
                  <a:pt x="326356" y="277349"/>
                </a:lnTo>
                <a:lnTo>
                  <a:pt x="322195" y="277349"/>
                </a:lnTo>
                <a:lnTo>
                  <a:pt x="317979" y="270658"/>
                </a:lnTo>
                <a:close/>
                <a:moveTo>
                  <a:pt x="343779" y="270658"/>
                </a:moveTo>
                <a:lnTo>
                  <a:pt x="339563" y="277349"/>
                </a:lnTo>
                <a:lnTo>
                  <a:pt x="335401" y="277349"/>
                </a:lnTo>
                <a:lnTo>
                  <a:pt x="341711" y="267502"/>
                </a:lnTo>
                <a:lnTo>
                  <a:pt x="335809" y="258309"/>
                </a:lnTo>
                <a:lnTo>
                  <a:pt x="339971" y="258309"/>
                </a:lnTo>
                <a:lnTo>
                  <a:pt x="343779" y="264293"/>
                </a:lnTo>
                <a:lnTo>
                  <a:pt x="347587" y="258309"/>
                </a:lnTo>
                <a:lnTo>
                  <a:pt x="351748" y="258309"/>
                </a:lnTo>
                <a:lnTo>
                  <a:pt x="345846" y="267502"/>
                </a:lnTo>
                <a:lnTo>
                  <a:pt x="352156" y="277349"/>
                </a:lnTo>
                <a:lnTo>
                  <a:pt x="347995" y="277349"/>
                </a:lnTo>
                <a:lnTo>
                  <a:pt x="343779" y="270658"/>
                </a:lnTo>
                <a:close/>
                <a:moveTo>
                  <a:pt x="369579" y="270658"/>
                </a:moveTo>
                <a:lnTo>
                  <a:pt x="365363" y="277349"/>
                </a:lnTo>
                <a:lnTo>
                  <a:pt x="361201" y="277349"/>
                </a:lnTo>
                <a:lnTo>
                  <a:pt x="367511" y="267502"/>
                </a:lnTo>
                <a:lnTo>
                  <a:pt x="361609" y="258309"/>
                </a:lnTo>
                <a:lnTo>
                  <a:pt x="365771" y="258309"/>
                </a:lnTo>
                <a:lnTo>
                  <a:pt x="369579" y="264293"/>
                </a:lnTo>
                <a:lnTo>
                  <a:pt x="373387" y="258309"/>
                </a:lnTo>
                <a:lnTo>
                  <a:pt x="377548" y="258309"/>
                </a:lnTo>
                <a:lnTo>
                  <a:pt x="371646" y="267502"/>
                </a:lnTo>
                <a:lnTo>
                  <a:pt x="377956" y="277349"/>
                </a:lnTo>
                <a:lnTo>
                  <a:pt x="373795" y="277349"/>
                </a:lnTo>
                <a:lnTo>
                  <a:pt x="369579" y="270658"/>
                </a:lnTo>
                <a:close/>
                <a:moveTo>
                  <a:pt x="395379" y="270658"/>
                </a:moveTo>
                <a:lnTo>
                  <a:pt x="391163" y="277349"/>
                </a:lnTo>
                <a:lnTo>
                  <a:pt x="387001" y="277349"/>
                </a:lnTo>
                <a:lnTo>
                  <a:pt x="393312" y="267502"/>
                </a:lnTo>
                <a:lnTo>
                  <a:pt x="387409" y="258309"/>
                </a:lnTo>
                <a:lnTo>
                  <a:pt x="391571" y="258309"/>
                </a:lnTo>
                <a:lnTo>
                  <a:pt x="395379" y="264293"/>
                </a:lnTo>
                <a:lnTo>
                  <a:pt x="399187" y="258309"/>
                </a:lnTo>
                <a:lnTo>
                  <a:pt x="403348" y="258309"/>
                </a:lnTo>
                <a:lnTo>
                  <a:pt x="397446" y="267502"/>
                </a:lnTo>
                <a:lnTo>
                  <a:pt x="403756" y="277349"/>
                </a:lnTo>
                <a:lnTo>
                  <a:pt x="399595" y="277349"/>
                </a:lnTo>
                <a:lnTo>
                  <a:pt x="395379" y="270658"/>
                </a:lnTo>
                <a:close/>
                <a:moveTo>
                  <a:pt x="421179" y="270658"/>
                </a:moveTo>
                <a:lnTo>
                  <a:pt x="416963" y="277349"/>
                </a:lnTo>
                <a:lnTo>
                  <a:pt x="412801" y="277349"/>
                </a:lnTo>
                <a:lnTo>
                  <a:pt x="419112" y="267502"/>
                </a:lnTo>
                <a:lnTo>
                  <a:pt x="413209" y="258309"/>
                </a:lnTo>
                <a:lnTo>
                  <a:pt x="417371" y="258309"/>
                </a:lnTo>
                <a:lnTo>
                  <a:pt x="421179" y="264293"/>
                </a:lnTo>
                <a:lnTo>
                  <a:pt x="424987" y="258309"/>
                </a:lnTo>
                <a:lnTo>
                  <a:pt x="429149" y="258309"/>
                </a:lnTo>
                <a:lnTo>
                  <a:pt x="423246" y="267502"/>
                </a:lnTo>
                <a:lnTo>
                  <a:pt x="429557" y="277349"/>
                </a:lnTo>
                <a:lnTo>
                  <a:pt x="425395" y="277349"/>
                </a:lnTo>
                <a:lnTo>
                  <a:pt x="421179" y="270658"/>
                </a:lnTo>
                <a:close/>
                <a:moveTo>
                  <a:pt x="446979" y="270658"/>
                </a:moveTo>
                <a:lnTo>
                  <a:pt x="442763" y="277349"/>
                </a:lnTo>
                <a:lnTo>
                  <a:pt x="438601" y="277349"/>
                </a:lnTo>
                <a:lnTo>
                  <a:pt x="444912" y="267502"/>
                </a:lnTo>
                <a:lnTo>
                  <a:pt x="439009" y="258309"/>
                </a:lnTo>
                <a:lnTo>
                  <a:pt x="443171" y="258309"/>
                </a:lnTo>
                <a:lnTo>
                  <a:pt x="446979" y="264293"/>
                </a:lnTo>
                <a:lnTo>
                  <a:pt x="450787" y="258309"/>
                </a:lnTo>
                <a:lnTo>
                  <a:pt x="454949" y="258309"/>
                </a:lnTo>
                <a:lnTo>
                  <a:pt x="449046" y="267502"/>
                </a:lnTo>
                <a:lnTo>
                  <a:pt x="455357" y="277349"/>
                </a:lnTo>
                <a:lnTo>
                  <a:pt x="451195" y="277349"/>
                </a:lnTo>
                <a:lnTo>
                  <a:pt x="446979" y="270658"/>
                </a:lnTo>
                <a:close/>
                <a:moveTo>
                  <a:pt x="472779" y="270658"/>
                </a:moveTo>
                <a:lnTo>
                  <a:pt x="468563" y="277349"/>
                </a:lnTo>
                <a:lnTo>
                  <a:pt x="464401" y="277349"/>
                </a:lnTo>
                <a:lnTo>
                  <a:pt x="470712" y="267502"/>
                </a:lnTo>
                <a:lnTo>
                  <a:pt x="464809" y="258309"/>
                </a:lnTo>
                <a:lnTo>
                  <a:pt x="468971" y="258309"/>
                </a:lnTo>
                <a:lnTo>
                  <a:pt x="472779" y="264293"/>
                </a:lnTo>
                <a:lnTo>
                  <a:pt x="476587" y="258309"/>
                </a:lnTo>
                <a:lnTo>
                  <a:pt x="480749" y="258309"/>
                </a:lnTo>
                <a:lnTo>
                  <a:pt x="474846" y="267502"/>
                </a:lnTo>
                <a:lnTo>
                  <a:pt x="481157" y="277349"/>
                </a:lnTo>
                <a:lnTo>
                  <a:pt x="476995" y="277349"/>
                </a:lnTo>
                <a:lnTo>
                  <a:pt x="472779" y="270658"/>
                </a:lnTo>
                <a:close/>
                <a:moveTo>
                  <a:pt x="498579" y="270658"/>
                </a:moveTo>
                <a:lnTo>
                  <a:pt x="494363" y="277349"/>
                </a:lnTo>
                <a:lnTo>
                  <a:pt x="490201" y="277349"/>
                </a:lnTo>
                <a:lnTo>
                  <a:pt x="496512" y="267502"/>
                </a:lnTo>
                <a:lnTo>
                  <a:pt x="490609" y="258309"/>
                </a:lnTo>
                <a:lnTo>
                  <a:pt x="494771" y="258309"/>
                </a:lnTo>
                <a:lnTo>
                  <a:pt x="498579" y="264293"/>
                </a:lnTo>
                <a:lnTo>
                  <a:pt x="502387" y="258309"/>
                </a:lnTo>
                <a:lnTo>
                  <a:pt x="506549" y="258309"/>
                </a:lnTo>
                <a:lnTo>
                  <a:pt x="500646" y="267502"/>
                </a:lnTo>
                <a:lnTo>
                  <a:pt x="506957" y="277349"/>
                </a:lnTo>
                <a:lnTo>
                  <a:pt x="502795" y="277349"/>
                </a:lnTo>
                <a:lnTo>
                  <a:pt x="498579" y="270658"/>
                </a:lnTo>
                <a:close/>
                <a:moveTo>
                  <a:pt x="8378" y="299359"/>
                </a:moveTo>
                <a:lnTo>
                  <a:pt x="4162" y="306050"/>
                </a:lnTo>
                <a:lnTo>
                  <a:pt x="0" y="306050"/>
                </a:lnTo>
                <a:lnTo>
                  <a:pt x="6310" y="296204"/>
                </a:lnTo>
                <a:lnTo>
                  <a:pt x="408" y="287010"/>
                </a:lnTo>
                <a:lnTo>
                  <a:pt x="4570" y="287010"/>
                </a:lnTo>
                <a:lnTo>
                  <a:pt x="8378" y="292994"/>
                </a:lnTo>
                <a:lnTo>
                  <a:pt x="12186" y="287010"/>
                </a:lnTo>
                <a:lnTo>
                  <a:pt x="16347" y="287010"/>
                </a:lnTo>
                <a:lnTo>
                  <a:pt x="10445" y="296204"/>
                </a:lnTo>
                <a:lnTo>
                  <a:pt x="16755" y="306050"/>
                </a:lnTo>
                <a:lnTo>
                  <a:pt x="12594" y="306050"/>
                </a:lnTo>
                <a:lnTo>
                  <a:pt x="8378" y="299359"/>
                </a:lnTo>
                <a:close/>
                <a:moveTo>
                  <a:pt x="34178" y="299359"/>
                </a:moveTo>
                <a:lnTo>
                  <a:pt x="29962" y="306050"/>
                </a:lnTo>
                <a:lnTo>
                  <a:pt x="25800" y="306050"/>
                </a:lnTo>
                <a:lnTo>
                  <a:pt x="32110" y="296204"/>
                </a:lnTo>
                <a:lnTo>
                  <a:pt x="26208" y="287010"/>
                </a:lnTo>
                <a:lnTo>
                  <a:pt x="30370" y="287010"/>
                </a:lnTo>
                <a:lnTo>
                  <a:pt x="34178" y="292994"/>
                </a:lnTo>
                <a:lnTo>
                  <a:pt x="37986" y="287010"/>
                </a:lnTo>
                <a:lnTo>
                  <a:pt x="42147" y="287010"/>
                </a:lnTo>
                <a:lnTo>
                  <a:pt x="36245" y="296204"/>
                </a:lnTo>
                <a:lnTo>
                  <a:pt x="42555" y="306050"/>
                </a:lnTo>
                <a:lnTo>
                  <a:pt x="38394" y="306050"/>
                </a:lnTo>
                <a:lnTo>
                  <a:pt x="34178" y="299359"/>
                </a:lnTo>
                <a:close/>
                <a:moveTo>
                  <a:pt x="59978" y="299359"/>
                </a:moveTo>
                <a:lnTo>
                  <a:pt x="55762" y="306050"/>
                </a:lnTo>
                <a:lnTo>
                  <a:pt x="51600" y="306050"/>
                </a:lnTo>
                <a:lnTo>
                  <a:pt x="57911" y="296204"/>
                </a:lnTo>
                <a:lnTo>
                  <a:pt x="52008" y="287010"/>
                </a:lnTo>
                <a:lnTo>
                  <a:pt x="56170" y="287010"/>
                </a:lnTo>
                <a:lnTo>
                  <a:pt x="59978" y="292994"/>
                </a:lnTo>
                <a:lnTo>
                  <a:pt x="63786" y="287010"/>
                </a:lnTo>
                <a:lnTo>
                  <a:pt x="67948" y="287010"/>
                </a:lnTo>
                <a:lnTo>
                  <a:pt x="62045" y="296204"/>
                </a:lnTo>
                <a:lnTo>
                  <a:pt x="68356" y="306050"/>
                </a:lnTo>
                <a:lnTo>
                  <a:pt x="64194" y="306050"/>
                </a:lnTo>
                <a:lnTo>
                  <a:pt x="59978" y="299359"/>
                </a:lnTo>
                <a:close/>
                <a:moveTo>
                  <a:pt x="85778" y="299359"/>
                </a:moveTo>
                <a:lnTo>
                  <a:pt x="81562" y="306050"/>
                </a:lnTo>
                <a:lnTo>
                  <a:pt x="77400" y="306050"/>
                </a:lnTo>
                <a:lnTo>
                  <a:pt x="83711" y="296204"/>
                </a:lnTo>
                <a:lnTo>
                  <a:pt x="77808" y="287010"/>
                </a:lnTo>
                <a:lnTo>
                  <a:pt x="81970" y="287010"/>
                </a:lnTo>
                <a:lnTo>
                  <a:pt x="85778" y="292994"/>
                </a:lnTo>
                <a:lnTo>
                  <a:pt x="89586" y="287010"/>
                </a:lnTo>
                <a:lnTo>
                  <a:pt x="93748" y="287010"/>
                </a:lnTo>
                <a:lnTo>
                  <a:pt x="87845" y="296204"/>
                </a:lnTo>
                <a:lnTo>
                  <a:pt x="94156" y="306050"/>
                </a:lnTo>
                <a:lnTo>
                  <a:pt x="89994" y="306050"/>
                </a:lnTo>
                <a:lnTo>
                  <a:pt x="85778" y="299359"/>
                </a:lnTo>
                <a:close/>
                <a:moveTo>
                  <a:pt x="111578" y="299359"/>
                </a:moveTo>
                <a:lnTo>
                  <a:pt x="107362" y="306050"/>
                </a:lnTo>
                <a:lnTo>
                  <a:pt x="103200" y="306050"/>
                </a:lnTo>
                <a:lnTo>
                  <a:pt x="109511" y="296204"/>
                </a:lnTo>
                <a:lnTo>
                  <a:pt x="103608" y="287010"/>
                </a:lnTo>
                <a:lnTo>
                  <a:pt x="107770" y="287010"/>
                </a:lnTo>
                <a:lnTo>
                  <a:pt x="111578" y="292994"/>
                </a:lnTo>
                <a:lnTo>
                  <a:pt x="115386" y="287010"/>
                </a:lnTo>
                <a:lnTo>
                  <a:pt x="119548" y="287010"/>
                </a:lnTo>
                <a:lnTo>
                  <a:pt x="113645" y="296204"/>
                </a:lnTo>
                <a:lnTo>
                  <a:pt x="119956" y="306050"/>
                </a:lnTo>
                <a:lnTo>
                  <a:pt x="115794" y="306050"/>
                </a:lnTo>
                <a:lnTo>
                  <a:pt x="111578" y="299359"/>
                </a:lnTo>
                <a:close/>
                <a:moveTo>
                  <a:pt x="137378" y="299359"/>
                </a:moveTo>
                <a:lnTo>
                  <a:pt x="133162" y="306050"/>
                </a:lnTo>
                <a:lnTo>
                  <a:pt x="129000" y="306050"/>
                </a:lnTo>
                <a:lnTo>
                  <a:pt x="135311" y="296204"/>
                </a:lnTo>
                <a:lnTo>
                  <a:pt x="129408" y="287010"/>
                </a:lnTo>
                <a:lnTo>
                  <a:pt x="133570" y="287010"/>
                </a:lnTo>
                <a:lnTo>
                  <a:pt x="137378" y="292994"/>
                </a:lnTo>
                <a:lnTo>
                  <a:pt x="141186" y="287010"/>
                </a:lnTo>
                <a:lnTo>
                  <a:pt x="145348" y="287010"/>
                </a:lnTo>
                <a:lnTo>
                  <a:pt x="139445" y="296204"/>
                </a:lnTo>
                <a:lnTo>
                  <a:pt x="145756" y="306050"/>
                </a:lnTo>
                <a:lnTo>
                  <a:pt x="141594" y="306050"/>
                </a:lnTo>
                <a:lnTo>
                  <a:pt x="137378" y="299359"/>
                </a:lnTo>
                <a:close/>
                <a:moveTo>
                  <a:pt x="163178" y="299359"/>
                </a:moveTo>
                <a:lnTo>
                  <a:pt x="158962" y="306050"/>
                </a:lnTo>
                <a:lnTo>
                  <a:pt x="154800" y="306050"/>
                </a:lnTo>
                <a:lnTo>
                  <a:pt x="161111" y="296204"/>
                </a:lnTo>
                <a:lnTo>
                  <a:pt x="155208" y="287010"/>
                </a:lnTo>
                <a:lnTo>
                  <a:pt x="159370" y="287010"/>
                </a:lnTo>
                <a:lnTo>
                  <a:pt x="163178" y="292994"/>
                </a:lnTo>
                <a:lnTo>
                  <a:pt x="166986" y="287010"/>
                </a:lnTo>
                <a:lnTo>
                  <a:pt x="171148" y="287010"/>
                </a:lnTo>
                <a:lnTo>
                  <a:pt x="165245" y="296204"/>
                </a:lnTo>
                <a:lnTo>
                  <a:pt x="171556" y="306050"/>
                </a:lnTo>
                <a:lnTo>
                  <a:pt x="167394" y="306050"/>
                </a:lnTo>
                <a:lnTo>
                  <a:pt x="163178" y="299359"/>
                </a:lnTo>
                <a:close/>
                <a:moveTo>
                  <a:pt x="188978" y="299359"/>
                </a:moveTo>
                <a:lnTo>
                  <a:pt x="184762" y="306050"/>
                </a:lnTo>
                <a:lnTo>
                  <a:pt x="180601" y="306050"/>
                </a:lnTo>
                <a:lnTo>
                  <a:pt x="186911" y="296204"/>
                </a:lnTo>
                <a:lnTo>
                  <a:pt x="181009" y="287010"/>
                </a:lnTo>
                <a:lnTo>
                  <a:pt x="185170" y="287010"/>
                </a:lnTo>
                <a:lnTo>
                  <a:pt x="188978" y="292994"/>
                </a:lnTo>
                <a:lnTo>
                  <a:pt x="192786" y="287010"/>
                </a:lnTo>
                <a:lnTo>
                  <a:pt x="196948" y="287010"/>
                </a:lnTo>
                <a:lnTo>
                  <a:pt x="191045" y="296204"/>
                </a:lnTo>
                <a:lnTo>
                  <a:pt x="197356" y="306050"/>
                </a:lnTo>
                <a:lnTo>
                  <a:pt x="193194" y="306050"/>
                </a:lnTo>
                <a:lnTo>
                  <a:pt x="188978" y="299359"/>
                </a:lnTo>
                <a:close/>
                <a:moveTo>
                  <a:pt x="214778" y="299359"/>
                </a:moveTo>
                <a:lnTo>
                  <a:pt x="210562" y="306050"/>
                </a:lnTo>
                <a:lnTo>
                  <a:pt x="206401" y="306050"/>
                </a:lnTo>
                <a:lnTo>
                  <a:pt x="212711" y="296204"/>
                </a:lnTo>
                <a:lnTo>
                  <a:pt x="206809" y="287010"/>
                </a:lnTo>
                <a:lnTo>
                  <a:pt x="210970" y="287010"/>
                </a:lnTo>
                <a:lnTo>
                  <a:pt x="214778" y="292994"/>
                </a:lnTo>
                <a:lnTo>
                  <a:pt x="218586" y="287010"/>
                </a:lnTo>
                <a:lnTo>
                  <a:pt x="222748" y="287010"/>
                </a:lnTo>
                <a:lnTo>
                  <a:pt x="216846" y="296204"/>
                </a:lnTo>
                <a:lnTo>
                  <a:pt x="223156" y="306050"/>
                </a:lnTo>
                <a:lnTo>
                  <a:pt x="218994" y="306050"/>
                </a:lnTo>
                <a:lnTo>
                  <a:pt x="214778" y="299359"/>
                </a:lnTo>
                <a:close/>
                <a:moveTo>
                  <a:pt x="240578" y="299359"/>
                </a:moveTo>
                <a:lnTo>
                  <a:pt x="236362" y="306050"/>
                </a:lnTo>
                <a:lnTo>
                  <a:pt x="232201" y="306050"/>
                </a:lnTo>
                <a:lnTo>
                  <a:pt x="238511" y="296204"/>
                </a:lnTo>
                <a:lnTo>
                  <a:pt x="232609" y="287010"/>
                </a:lnTo>
                <a:lnTo>
                  <a:pt x="236770" y="287010"/>
                </a:lnTo>
                <a:lnTo>
                  <a:pt x="240578" y="292994"/>
                </a:lnTo>
                <a:lnTo>
                  <a:pt x="244386" y="287010"/>
                </a:lnTo>
                <a:lnTo>
                  <a:pt x="248548" y="287010"/>
                </a:lnTo>
                <a:lnTo>
                  <a:pt x="242646" y="296204"/>
                </a:lnTo>
                <a:lnTo>
                  <a:pt x="248956" y="306050"/>
                </a:lnTo>
                <a:lnTo>
                  <a:pt x="244794" y="306050"/>
                </a:lnTo>
                <a:lnTo>
                  <a:pt x="240578" y="299359"/>
                </a:lnTo>
                <a:close/>
                <a:moveTo>
                  <a:pt x="266378" y="299359"/>
                </a:moveTo>
                <a:lnTo>
                  <a:pt x="262162" y="306050"/>
                </a:lnTo>
                <a:lnTo>
                  <a:pt x="258001" y="306050"/>
                </a:lnTo>
                <a:lnTo>
                  <a:pt x="264311" y="296204"/>
                </a:lnTo>
                <a:lnTo>
                  <a:pt x="258409" y="287010"/>
                </a:lnTo>
                <a:lnTo>
                  <a:pt x="262570" y="287010"/>
                </a:lnTo>
                <a:lnTo>
                  <a:pt x="266378" y="292994"/>
                </a:lnTo>
                <a:lnTo>
                  <a:pt x="270187" y="287010"/>
                </a:lnTo>
                <a:lnTo>
                  <a:pt x="274348" y="287010"/>
                </a:lnTo>
                <a:lnTo>
                  <a:pt x="268446" y="296204"/>
                </a:lnTo>
                <a:lnTo>
                  <a:pt x="274756" y="306050"/>
                </a:lnTo>
                <a:lnTo>
                  <a:pt x="270595" y="306050"/>
                </a:lnTo>
                <a:lnTo>
                  <a:pt x="266378" y="299359"/>
                </a:lnTo>
                <a:close/>
                <a:moveTo>
                  <a:pt x="292179" y="299359"/>
                </a:moveTo>
                <a:lnTo>
                  <a:pt x="287962" y="306050"/>
                </a:lnTo>
                <a:lnTo>
                  <a:pt x="283801" y="306050"/>
                </a:lnTo>
                <a:lnTo>
                  <a:pt x="290111" y="296204"/>
                </a:lnTo>
                <a:lnTo>
                  <a:pt x="284209" y="287010"/>
                </a:lnTo>
                <a:lnTo>
                  <a:pt x="288370" y="287010"/>
                </a:lnTo>
                <a:lnTo>
                  <a:pt x="292179" y="292994"/>
                </a:lnTo>
                <a:lnTo>
                  <a:pt x="295987" y="287010"/>
                </a:lnTo>
                <a:lnTo>
                  <a:pt x="300148" y="287010"/>
                </a:lnTo>
                <a:lnTo>
                  <a:pt x="294246" y="296204"/>
                </a:lnTo>
                <a:lnTo>
                  <a:pt x="300556" y="306050"/>
                </a:lnTo>
                <a:lnTo>
                  <a:pt x="296395" y="306050"/>
                </a:lnTo>
                <a:lnTo>
                  <a:pt x="292179" y="299359"/>
                </a:lnTo>
                <a:close/>
                <a:moveTo>
                  <a:pt x="317979" y="299359"/>
                </a:moveTo>
                <a:lnTo>
                  <a:pt x="313762" y="306050"/>
                </a:lnTo>
                <a:lnTo>
                  <a:pt x="309601" y="306050"/>
                </a:lnTo>
                <a:lnTo>
                  <a:pt x="315911" y="296204"/>
                </a:lnTo>
                <a:lnTo>
                  <a:pt x="310009" y="287010"/>
                </a:lnTo>
                <a:lnTo>
                  <a:pt x="314170" y="287010"/>
                </a:lnTo>
                <a:lnTo>
                  <a:pt x="317979" y="292994"/>
                </a:lnTo>
                <a:lnTo>
                  <a:pt x="321787" y="287010"/>
                </a:lnTo>
                <a:lnTo>
                  <a:pt x="325948" y="287010"/>
                </a:lnTo>
                <a:lnTo>
                  <a:pt x="320046" y="296204"/>
                </a:lnTo>
                <a:lnTo>
                  <a:pt x="326356" y="306050"/>
                </a:lnTo>
                <a:lnTo>
                  <a:pt x="322195" y="306050"/>
                </a:lnTo>
                <a:lnTo>
                  <a:pt x="317979" y="299359"/>
                </a:lnTo>
                <a:close/>
                <a:moveTo>
                  <a:pt x="343779" y="299359"/>
                </a:moveTo>
                <a:lnTo>
                  <a:pt x="339563" y="306050"/>
                </a:lnTo>
                <a:lnTo>
                  <a:pt x="335401" y="306050"/>
                </a:lnTo>
                <a:lnTo>
                  <a:pt x="341711" y="296204"/>
                </a:lnTo>
                <a:lnTo>
                  <a:pt x="335809" y="287010"/>
                </a:lnTo>
                <a:lnTo>
                  <a:pt x="339971" y="287010"/>
                </a:lnTo>
                <a:lnTo>
                  <a:pt x="343779" y="292994"/>
                </a:lnTo>
                <a:lnTo>
                  <a:pt x="347587" y="287010"/>
                </a:lnTo>
                <a:lnTo>
                  <a:pt x="351748" y="287010"/>
                </a:lnTo>
                <a:lnTo>
                  <a:pt x="345846" y="296204"/>
                </a:lnTo>
                <a:lnTo>
                  <a:pt x="352156" y="306050"/>
                </a:lnTo>
                <a:lnTo>
                  <a:pt x="347995" y="306050"/>
                </a:lnTo>
                <a:lnTo>
                  <a:pt x="343779" y="299359"/>
                </a:lnTo>
                <a:close/>
                <a:moveTo>
                  <a:pt x="369579" y="299359"/>
                </a:moveTo>
                <a:lnTo>
                  <a:pt x="365363" y="306050"/>
                </a:lnTo>
                <a:lnTo>
                  <a:pt x="361201" y="306050"/>
                </a:lnTo>
                <a:lnTo>
                  <a:pt x="367511" y="296204"/>
                </a:lnTo>
                <a:lnTo>
                  <a:pt x="361609" y="287010"/>
                </a:lnTo>
                <a:lnTo>
                  <a:pt x="365771" y="287010"/>
                </a:lnTo>
                <a:lnTo>
                  <a:pt x="369579" y="292994"/>
                </a:lnTo>
                <a:lnTo>
                  <a:pt x="373387" y="287010"/>
                </a:lnTo>
                <a:lnTo>
                  <a:pt x="377548" y="287010"/>
                </a:lnTo>
                <a:lnTo>
                  <a:pt x="371646" y="296204"/>
                </a:lnTo>
                <a:lnTo>
                  <a:pt x="377956" y="306050"/>
                </a:lnTo>
                <a:lnTo>
                  <a:pt x="373795" y="306050"/>
                </a:lnTo>
                <a:lnTo>
                  <a:pt x="369579" y="299359"/>
                </a:lnTo>
                <a:close/>
                <a:moveTo>
                  <a:pt x="395379" y="299359"/>
                </a:moveTo>
                <a:lnTo>
                  <a:pt x="391163" y="306050"/>
                </a:lnTo>
                <a:lnTo>
                  <a:pt x="387001" y="306050"/>
                </a:lnTo>
                <a:lnTo>
                  <a:pt x="393312" y="296204"/>
                </a:lnTo>
                <a:lnTo>
                  <a:pt x="387409" y="287010"/>
                </a:lnTo>
                <a:lnTo>
                  <a:pt x="391571" y="287010"/>
                </a:lnTo>
                <a:lnTo>
                  <a:pt x="395379" y="292994"/>
                </a:lnTo>
                <a:lnTo>
                  <a:pt x="399187" y="287010"/>
                </a:lnTo>
                <a:lnTo>
                  <a:pt x="403348" y="287010"/>
                </a:lnTo>
                <a:lnTo>
                  <a:pt x="397446" y="296204"/>
                </a:lnTo>
                <a:lnTo>
                  <a:pt x="403756" y="306050"/>
                </a:lnTo>
                <a:lnTo>
                  <a:pt x="399595" y="306050"/>
                </a:lnTo>
                <a:lnTo>
                  <a:pt x="395379" y="299359"/>
                </a:lnTo>
                <a:close/>
                <a:moveTo>
                  <a:pt x="421179" y="299359"/>
                </a:moveTo>
                <a:lnTo>
                  <a:pt x="416963" y="306050"/>
                </a:lnTo>
                <a:lnTo>
                  <a:pt x="412801" y="306050"/>
                </a:lnTo>
                <a:lnTo>
                  <a:pt x="419112" y="296204"/>
                </a:lnTo>
                <a:lnTo>
                  <a:pt x="413209" y="287010"/>
                </a:lnTo>
                <a:lnTo>
                  <a:pt x="417371" y="287010"/>
                </a:lnTo>
                <a:lnTo>
                  <a:pt x="421179" y="292994"/>
                </a:lnTo>
                <a:lnTo>
                  <a:pt x="424987" y="287010"/>
                </a:lnTo>
                <a:lnTo>
                  <a:pt x="429149" y="287010"/>
                </a:lnTo>
                <a:lnTo>
                  <a:pt x="423246" y="296204"/>
                </a:lnTo>
                <a:lnTo>
                  <a:pt x="429557" y="306050"/>
                </a:lnTo>
                <a:lnTo>
                  <a:pt x="425395" y="306050"/>
                </a:lnTo>
                <a:lnTo>
                  <a:pt x="421179" y="299359"/>
                </a:lnTo>
                <a:close/>
                <a:moveTo>
                  <a:pt x="446979" y="299359"/>
                </a:moveTo>
                <a:lnTo>
                  <a:pt x="442763" y="306050"/>
                </a:lnTo>
                <a:lnTo>
                  <a:pt x="438601" y="306050"/>
                </a:lnTo>
                <a:lnTo>
                  <a:pt x="444912" y="296204"/>
                </a:lnTo>
                <a:lnTo>
                  <a:pt x="439009" y="287010"/>
                </a:lnTo>
                <a:lnTo>
                  <a:pt x="443171" y="287010"/>
                </a:lnTo>
                <a:lnTo>
                  <a:pt x="446979" y="292994"/>
                </a:lnTo>
                <a:lnTo>
                  <a:pt x="450787" y="287010"/>
                </a:lnTo>
                <a:lnTo>
                  <a:pt x="454949" y="287010"/>
                </a:lnTo>
                <a:lnTo>
                  <a:pt x="449046" y="296204"/>
                </a:lnTo>
                <a:lnTo>
                  <a:pt x="455357" y="306050"/>
                </a:lnTo>
                <a:lnTo>
                  <a:pt x="451195" y="306050"/>
                </a:lnTo>
                <a:lnTo>
                  <a:pt x="446979" y="299359"/>
                </a:lnTo>
                <a:close/>
                <a:moveTo>
                  <a:pt x="472779" y="299359"/>
                </a:moveTo>
                <a:lnTo>
                  <a:pt x="468563" y="306050"/>
                </a:lnTo>
                <a:lnTo>
                  <a:pt x="464401" y="306050"/>
                </a:lnTo>
                <a:lnTo>
                  <a:pt x="470712" y="296204"/>
                </a:lnTo>
                <a:lnTo>
                  <a:pt x="464809" y="287010"/>
                </a:lnTo>
                <a:lnTo>
                  <a:pt x="468971" y="287010"/>
                </a:lnTo>
                <a:lnTo>
                  <a:pt x="472779" y="292994"/>
                </a:lnTo>
                <a:lnTo>
                  <a:pt x="476587" y="287010"/>
                </a:lnTo>
                <a:lnTo>
                  <a:pt x="480749" y="287010"/>
                </a:lnTo>
                <a:lnTo>
                  <a:pt x="474846" y="296204"/>
                </a:lnTo>
                <a:lnTo>
                  <a:pt x="481157" y="306050"/>
                </a:lnTo>
                <a:lnTo>
                  <a:pt x="476995" y="306050"/>
                </a:lnTo>
                <a:lnTo>
                  <a:pt x="472779" y="299359"/>
                </a:lnTo>
                <a:close/>
                <a:moveTo>
                  <a:pt x="498579" y="299359"/>
                </a:moveTo>
                <a:lnTo>
                  <a:pt x="494363" y="306050"/>
                </a:lnTo>
                <a:lnTo>
                  <a:pt x="490201" y="306050"/>
                </a:lnTo>
                <a:lnTo>
                  <a:pt x="496512" y="296204"/>
                </a:lnTo>
                <a:lnTo>
                  <a:pt x="490609" y="287010"/>
                </a:lnTo>
                <a:lnTo>
                  <a:pt x="494771" y="287010"/>
                </a:lnTo>
                <a:lnTo>
                  <a:pt x="498579" y="292994"/>
                </a:lnTo>
                <a:lnTo>
                  <a:pt x="502387" y="287010"/>
                </a:lnTo>
                <a:lnTo>
                  <a:pt x="506549" y="287010"/>
                </a:lnTo>
                <a:lnTo>
                  <a:pt x="500646" y="296204"/>
                </a:lnTo>
                <a:lnTo>
                  <a:pt x="506957" y="306050"/>
                </a:lnTo>
                <a:lnTo>
                  <a:pt x="502795" y="306050"/>
                </a:lnTo>
                <a:lnTo>
                  <a:pt x="498579" y="299359"/>
                </a:lnTo>
                <a:close/>
                <a:moveTo>
                  <a:pt x="8378" y="328060"/>
                </a:moveTo>
                <a:lnTo>
                  <a:pt x="4162" y="334751"/>
                </a:lnTo>
                <a:lnTo>
                  <a:pt x="0" y="334751"/>
                </a:lnTo>
                <a:lnTo>
                  <a:pt x="6310" y="324904"/>
                </a:lnTo>
                <a:lnTo>
                  <a:pt x="408" y="315710"/>
                </a:lnTo>
                <a:lnTo>
                  <a:pt x="4570" y="315710"/>
                </a:lnTo>
                <a:lnTo>
                  <a:pt x="8378" y="321695"/>
                </a:lnTo>
                <a:lnTo>
                  <a:pt x="12186" y="315710"/>
                </a:lnTo>
                <a:lnTo>
                  <a:pt x="16347" y="315710"/>
                </a:lnTo>
                <a:lnTo>
                  <a:pt x="10445" y="324904"/>
                </a:lnTo>
                <a:lnTo>
                  <a:pt x="16755" y="334751"/>
                </a:lnTo>
                <a:lnTo>
                  <a:pt x="12594" y="334751"/>
                </a:lnTo>
                <a:lnTo>
                  <a:pt x="8378" y="328060"/>
                </a:lnTo>
                <a:close/>
                <a:moveTo>
                  <a:pt x="34178" y="328060"/>
                </a:moveTo>
                <a:lnTo>
                  <a:pt x="29962" y="334751"/>
                </a:lnTo>
                <a:lnTo>
                  <a:pt x="25800" y="334751"/>
                </a:lnTo>
                <a:lnTo>
                  <a:pt x="32110" y="324904"/>
                </a:lnTo>
                <a:lnTo>
                  <a:pt x="26208" y="315710"/>
                </a:lnTo>
                <a:lnTo>
                  <a:pt x="30370" y="315710"/>
                </a:lnTo>
                <a:lnTo>
                  <a:pt x="34178" y="321695"/>
                </a:lnTo>
                <a:lnTo>
                  <a:pt x="37986" y="315710"/>
                </a:lnTo>
                <a:lnTo>
                  <a:pt x="42147" y="315710"/>
                </a:lnTo>
                <a:lnTo>
                  <a:pt x="36245" y="324904"/>
                </a:lnTo>
                <a:lnTo>
                  <a:pt x="42555" y="334751"/>
                </a:lnTo>
                <a:lnTo>
                  <a:pt x="38394" y="334751"/>
                </a:lnTo>
                <a:lnTo>
                  <a:pt x="34178" y="328060"/>
                </a:lnTo>
                <a:close/>
                <a:moveTo>
                  <a:pt x="59978" y="328060"/>
                </a:moveTo>
                <a:lnTo>
                  <a:pt x="55762" y="334751"/>
                </a:lnTo>
                <a:lnTo>
                  <a:pt x="51600" y="334751"/>
                </a:lnTo>
                <a:lnTo>
                  <a:pt x="57911" y="324904"/>
                </a:lnTo>
                <a:lnTo>
                  <a:pt x="52008" y="315710"/>
                </a:lnTo>
                <a:lnTo>
                  <a:pt x="56170" y="315710"/>
                </a:lnTo>
                <a:lnTo>
                  <a:pt x="59978" y="321695"/>
                </a:lnTo>
                <a:lnTo>
                  <a:pt x="63786" y="315710"/>
                </a:lnTo>
                <a:lnTo>
                  <a:pt x="67948" y="315710"/>
                </a:lnTo>
                <a:lnTo>
                  <a:pt x="62045" y="324904"/>
                </a:lnTo>
                <a:lnTo>
                  <a:pt x="68356" y="334751"/>
                </a:lnTo>
                <a:lnTo>
                  <a:pt x="64194" y="334751"/>
                </a:lnTo>
                <a:lnTo>
                  <a:pt x="59978" y="328060"/>
                </a:lnTo>
                <a:close/>
                <a:moveTo>
                  <a:pt x="85778" y="328060"/>
                </a:moveTo>
                <a:lnTo>
                  <a:pt x="81562" y="334751"/>
                </a:lnTo>
                <a:lnTo>
                  <a:pt x="77400" y="334751"/>
                </a:lnTo>
                <a:lnTo>
                  <a:pt x="83711" y="324904"/>
                </a:lnTo>
                <a:lnTo>
                  <a:pt x="77808" y="315710"/>
                </a:lnTo>
                <a:lnTo>
                  <a:pt x="81970" y="315710"/>
                </a:lnTo>
                <a:lnTo>
                  <a:pt x="85778" y="321695"/>
                </a:lnTo>
                <a:lnTo>
                  <a:pt x="89586" y="315710"/>
                </a:lnTo>
                <a:lnTo>
                  <a:pt x="93748" y="315710"/>
                </a:lnTo>
                <a:lnTo>
                  <a:pt x="87845" y="324904"/>
                </a:lnTo>
                <a:lnTo>
                  <a:pt x="94156" y="334751"/>
                </a:lnTo>
                <a:lnTo>
                  <a:pt x="89994" y="334751"/>
                </a:lnTo>
                <a:lnTo>
                  <a:pt x="85778" y="328060"/>
                </a:lnTo>
                <a:close/>
                <a:moveTo>
                  <a:pt x="111578" y="328060"/>
                </a:moveTo>
                <a:lnTo>
                  <a:pt x="107362" y="334751"/>
                </a:lnTo>
                <a:lnTo>
                  <a:pt x="103200" y="334751"/>
                </a:lnTo>
                <a:lnTo>
                  <a:pt x="109511" y="324904"/>
                </a:lnTo>
                <a:lnTo>
                  <a:pt x="103608" y="315710"/>
                </a:lnTo>
                <a:lnTo>
                  <a:pt x="107770" y="315710"/>
                </a:lnTo>
                <a:lnTo>
                  <a:pt x="111578" y="321695"/>
                </a:lnTo>
                <a:lnTo>
                  <a:pt x="115386" y="315710"/>
                </a:lnTo>
                <a:lnTo>
                  <a:pt x="119548" y="315710"/>
                </a:lnTo>
                <a:lnTo>
                  <a:pt x="113645" y="324904"/>
                </a:lnTo>
                <a:lnTo>
                  <a:pt x="119956" y="334751"/>
                </a:lnTo>
                <a:lnTo>
                  <a:pt x="115794" y="334751"/>
                </a:lnTo>
                <a:lnTo>
                  <a:pt x="111578" y="328060"/>
                </a:lnTo>
                <a:close/>
                <a:moveTo>
                  <a:pt x="137378" y="328060"/>
                </a:moveTo>
                <a:lnTo>
                  <a:pt x="133162" y="334751"/>
                </a:lnTo>
                <a:lnTo>
                  <a:pt x="129000" y="334751"/>
                </a:lnTo>
                <a:lnTo>
                  <a:pt x="135311" y="324904"/>
                </a:lnTo>
                <a:lnTo>
                  <a:pt x="129408" y="315710"/>
                </a:lnTo>
                <a:lnTo>
                  <a:pt x="133570" y="315710"/>
                </a:lnTo>
                <a:lnTo>
                  <a:pt x="137378" y="321695"/>
                </a:lnTo>
                <a:lnTo>
                  <a:pt x="141186" y="315710"/>
                </a:lnTo>
                <a:lnTo>
                  <a:pt x="145348" y="315710"/>
                </a:lnTo>
                <a:lnTo>
                  <a:pt x="139445" y="324904"/>
                </a:lnTo>
                <a:lnTo>
                  <a:pt x="145756" y="334751"/>
                </a:lnTo>
                <a:lnTo>
                  <a:pt x="141594" y="334751"/>
                </a:lnTo>
                <a:lnTo>
                  <a:pt x="137378" y="328060"/>
                </a:lnTo>
                <a:close/>
                <a:moveTo>
                  <a:pt x="163178" y="328060"/>
                </a:moveTo>
                <a:lnTo>
                  <a:pt x="158962" y="334751"/>
                </a:lnTo>
                <a:lnTo>
                  <a:pt x="154800" y="334751"/>
                </a:lnTo>
                <a:lnTo>
                  <a:pt x="161111" y="324904"/>
                </a:lnTo>
                <a:lnTo>
                  <a:pt x="155208" y="315710"/>
                </a:lnTo>
                <a:lnTo>
                  <a:pt x="159370" y="315710"/>
                </a:lnTo>
                <a:lnTo>
                  <a:pt x="163178" y="321695"/>
                </a:lnTo>
                <a:lnTo>
                  <a:pt x="166986" y="315710"/>
                </a:lnTo>
                <a:lnTo>
                  <a:pt x="171148" y="315710"/>
                </a:lnTo>
                <a:lnTo>
                  <a:pt x="165245" y="324904"/>
                </a:lnTo>
                <a:lnTo>
                  <a:pt x="171556" y="334751"/>
                </a:lnTo>
                <a:lnTo>
                  <a:pt x="167394" y="334751"/>
                </a:lnTo>
                <a:lnTo>
                  <a:pt x="163178" y="328060"/>
                </a:lnTo>
                <a:close/>
                <a:moveTo>
                  <a:pt x="188978" y="328060"/>
                </a:moveTo>
                <a:lnTo>
                  <a:pt x="184762" y="334751"/>
                </a:lnTo>
                <a:lnTo>
                  <a:pt x="180601" y="334751"/>
                </a:lnTo>
                <a:lnTo>
                  <a:pt x="186911" y="324904"/>
                </a:lnTo>
                <a:lnTo>
                  <a:pt x="181009" y="315710"/>
                </a:lnTo>
                <a:lnTo>
                  <a:pt x="185170" y="315710"/>
                </a:lnTo>
                <a:lnTo>
                  <a:pt x="188978" y="321695"/>
                </a:lnTo>
                <a:lnTo>
                  <a:pt x="192786" y="315710"/>
                </a:lnTo>
                <a:lnTo>
                  <a:pt x="196948" y="315710"/>
                </a:lnTo>
                <a:lnTo>
                  <a:pt x="191045" y="324904"/>
                </a:lnTo>
                <a:lnTo>
                  <a:pt x="197356" y="334751"/>
                </a:lnTo>
                <a:lnTo>
                  <a:pt x="193194" y="334751"/>
                </a:lnTo>
                <a:lnTo>
                  <a:pt x="188978" y="328060"/>
                </a:lnTo>
                <a:close/>
                <a:moveTo>
                  <a:pt x="214778" y="328060"/>
                </a:moveTo>
                <a:lnTo>
                  <a:pt x="210562" y="334751"/>
                </a:lnTo>
                <a:lnTo>
                  <a:pt x="206401" y="334751"/>
                </a:lnTo>
                <a:lnTo>
                  <a:pt x="212711" y="324904"/>
                </a:lnTo>
                <a:lnTo>
                  <a:pt x="206809" y="315710"/>
                </a:lnTo>
                <a:lnTo>
                  <a:pt x="210970" y="315710"/>
                </a:lnTo>
                <a:lnTo>
                  <a:pt x="214778" y="321695"/>
                </a:lnTo>
                <a:lnTo>
                  <a:pt x="218586" y="315710"/>
                </a:lnTo>
                <a:lnTo>
                  <a:pt x="222748" y="315710"/>
                </a:lnTo>
                <a:lnTo>
                  <a:pt x="216846" y="324904"/>
                </a:lnTo>
                <a:lnTo>
                  <a:pt x="223156" y="334751"/>
                </a:lnTo>
                <a:lnTo>
                  <a:pt x="218994" y="334751"/>
                </a:lnTo>
                <a:lnTo>
                  <a:pt x="214778" y="328060"/>
                </a:lnTo>
                <a:close/>
                <a:moveTo>
                  <a:pt x="240578" y="328060"/>
                </a:moveTo>
                <a:lnTo>
                  <a:pt x="236362" y="334751"/>
                </a:lnTo>
                <a:lnTo>
                  <a:pt x="232201" y="334751"/>
                </a:lnTo>
                <a:lnTo>
                  <a:pt x="238511" y="324904"/>
                </a:lnTo>
                <a:lnTo>
                  <a:pt x="232609" y="315710"/>
                </a:lnTo>
                <a:lnTo>
                  <a:pt x="236770" y="315710"/>
                </a:lnTo>
                <a:lnTo>
                  <a:pt x="240578" y="321695"/>
                </a:lnTo>
                <a:lnTo>
                  <a:pt x="244386" y="315710"/>
                </a:lnTo>
                <a:lnTo>
                  <a:pt x="248548" y="315710"/>
                </a:lnTo>
                <a:lnTo>
                  <a:pt x="242646" y="324904"/>
                </a:lnTo>
                <a:lnTo>
                  <a:pt x="248956" y="334751"/>
                </a:lnTo>
                <a:lnTo>
                  <a:pt x="244794" y="334751"/>
                </a:lnTo>
                <a:lnTo>
                  <a:pt x="240578" y="328060"/>
                </a:lnTo>
                <a:close/>
                <a:moveTo>
                  <a:pt x="266378" y="328060"/>
                </a:moveTo>
                <a:lnTo>
                  <a:pt x="262162" y="334751"/>
                </a:lnTo>
                <a:lnTo>
                  <a:pt x="258001" y="334751"/>
                </a:lnTo>
                <a:lnTo>
                  <a:pt x="264311" y="324904"/>
                </a:lnTo>
                <a:lnTo>
                  <a:pt x="258409" y="315710"/>
                </a:lnTo>
                <a:lnTo>
                  <a:pt x="262570" y="315710"/>
                </a:lnTo>
                <a:lnTo>
                  <a:pt x="266378" y="321695"/>
                </a:lnTo>
                <a:lnTo>
                  <a:pt x="270187" y="315710"/>
                </a:lnTo>
                <a:lnTo>
                  <a:pt x="274348" y="315710"/>
                </a:lnTo>
                <a:lnTo>
                  <a:pt x="268446" y="324904"/>
                </a:lnTo>
                <a:lnTo>
                  <a:pt x="274756" y="334751"/>
                </a:lnTo>
                <a:lnTo>
                  <a:pt x="270595" y="334751"/>
                </a:lnTo>
                <a:lnTo>
                  <a:pt x="266378" y="328060"/>
                </a:lnTo>
                <a:close/>
                <a:moveTo>
                  <a:pt x="292179" y="328060"/>
                </a:moveTo>
                <a:lnTo>
                  <a:pt x="287962" y="334751"/>
                </a:lnTo>
                <a:lnTo>
                  <a:pt x="283801" y="334751"/>
                </a:lnTo>
                <a:lnTo>
                  <a:pt x="290111" y="324904"/>
                </a:lnTo>
                <a:lnTo>
                  <a:pt x="284209" y="315710"/>
                </a:lnTo>
                <a:lnTo>
                  <a:pt x="288370" y="315710"/>
                </a:lnTo>
                <a:lnTo>
                  <a:pt x="292179" y="321695"/>
                </a:lnTo>
                <a:lnTo>
                  <a:pt x="295987" y="315710"/>
                </a:lnTo>
                <a:lnTo>
                  <a:pt x="300148" y="315710"/>
                </a:lnTo>
                <a:lnTo>
                  <a:pt x="294246" y="324904"/>
                </a:lnTo>
                <a:lnTo>
                  <a:pt x="300556" y="334751"/>
                </a:lnTo>
                <a:lnTo>
                  <a:pt x="296395" y="334751"/>
                </a:lnTo>
                <a:lnTo>
                  <a:pt x="292179" y="328060"/>
                </a:lnTo>
                <a:close/>
                <a:moveTo>
                  <a:pt x="317979" y="328060"/>
                </a:moveTo>
                <a:lnTo>
                  <a:pt x="313762" y="334751"/>
                </a:lnTo>
                <a:lnTo>
                  <a:pt x="309601" y="334751"/>
                </a:lnTo>
                <a:lnTo>
                  <a:pt x="315911" y="324904"/>
                </a:lnTo>
                <a:lnTo>
                  <a:pt x="310009" y="315710"/>
                </a:lnTo>
                <a:lnTo>
                  <a:pt x="314170" y="315710"/>
                </a:lnTo>
                <a:lnTo>
                  <a:pt x="317979" y="321695"/>
                </a:lnTo>
                <a:lnTo>
                  <a:pt x="321787" y="315710"/>
                </a:lnTo>
                <a:lnTo>
                  <a:pt x="325948" y="315710"/>
                </a:lnTo>
                <a:lnTo>
                  <a:pt x="320046" y="324904"/>
                </a:lnTo>
                <a:lnTo>
                  <a:pt x="326356" y="334751"/>
                </a:lnTo>
                <a:lnTo>
                  <a:pt x="322195" y="334751"/>
                </a:lnTo>
                <a:lnTo>
                  <a:pt x="317979" y="328060"/>
                </a:lnTo>
                <a:close/>
                <a:moveTo>
                  <a:pt x="343779" y="328060"/>
                </a:moveTo>
                <a:lnTo>
                  <a:pt x="339563" y="334751"/>
                </a:lnTo>
                <a:lnTo>
                  <a:pt x="335401" y="334751"/>
                </a:lnTo>
                <a:lnTo>
                  <a:pt x="341711" y="324904"/>
                </a:lnTo>
                <a:lnTo>
                  <a:pt x="335809" y="315710"/>
                </a:lnTo>
                <a:lnTo>
                  <a:pt x="339971" y="315710"/>
                </a:lnTo>
                <a:lnTo>
                  <a:pt x="343779" y="321695"/>
                </a:lnTo>
                <a:lnTo>
                  <a:pt x="347587" y="315710"/>
                </a:lnTo>
                <a:lnTo>
                  <a:pt x="351748" y="315710"/>
                </a:lnTo>
                <a:lnTo>
                  <a:pt x="345846" y="324904"/>
                </a:lnTo>
                <a:lnTo>
                  <a:pt x="352156" y="334751"/>
                </a:lnTo>
                <a:lnTo>
                  <a:pt x="347995" y="334751"/>
                </a:lnTo>
                <a:lnTo>
                  <a:pt x="343779" y="328060"/>
                </a:lnTo>
                <a:close/>
                <a:moveTo>
                  <a:pt x="369579" y="328060"/>
                </a:moveTo>
                <a:lnTo>
                  <a:pt x="365363" y="334751"/>
                </a:lnTo>
                <a:lnTo>
                  <a:pt x="361201" y="334751"/>
                </a:lnTo>
                <a:lnTo>
                  <a:pt x="367511" y="324904"/>
                </a:lnTo>
                <a:lnTo>
                  <a:pt x="361609" y="315710"/>
                </a:lnTo>
                <a:lnTo>
                  <a:pt x="365771" y="315710"/>
                </a:lnTo>
                <a:lnTo>
                  <a:pt x="369579" y="321695"/>
                </a:lnTo>
                <a:lnTo>
                  <a:pt x="373387" y="315710"/>
                </a:lnTo>
                <a:lnTo>
                  <a:pt x="377548" y="315710"/>
                </a:lnTo>
                <a:lnTo>
                  <a:pt x="371646" y="324904"/>
                </a:lnTo>
                <a:lnTo>
                  <a:pt x="377956" y="334751"/>
                </a:lnTo>
                <a:lnTo>
                  <a:pt x="373795" y="334751"/>
                </a:lnTo>
                <a:lnTo>
                  <a:pt x="369579" y="328060"/>
                </a:lnTo>
                <a:close/>
                <a:moveTo>
                  <a:pt x="395379" y="328060"/>
                </a:moveTo>
                <a:lnTo>
                  <a:pt x="391163" y="334751"/>
                </a:lnTo>
                <a:lnTo>
                  <a:pt x="387001" y="334751"/>
                </a:lnTo>
                <a:lnTo>
                  <a:pt x="393312" y="324904"/>
                </a:lnTo>
                <a:lnTo>
                  <a:pt x="387409" y="315710"/>
                </a:lnTo>
                <a:lnTo>
                  <a:pt x="391571" y="315710"/>
                </a:lnTo>
                <a:lnTo>
                  <a:pt x="395379" y="321695"/>
                </a:lnTo>
                <a:lnTo>
                  <a:pt x="399187" y="315710"/>
                </a:lnTo>
                <a:lnTo>
                  <a:pt x="403348" y="315710"/>
                </a:lnTo>
                <a:lnTo>
                  <a:pt x="397446" y="324904"/>
                </a:lnTo>
                <a:lnTo>
                  <a:pt x="403756" y="334751"/>
                </a:lnTo>
                <a:lnTo>
                  <a:pt x="399595" y="334751"/>
                </a:lnTo>
                <a:lnTo>
                  <a:pt x="395379" y="328060"/>
                </a:lnTo>
                <a:close/>
                <a:moveTo>
                  <a:pt x="421179" y="328060"/>
                </a:moveTo>
                <a:lnTo>
                  <a:pt x="416963" y="334751"/>
                </a:lnTo>
                <a:lnTo>
                  <a:pt x="412801" y="334751"/>
                </a:lnTo>
                <a:lnTo>
                  <a:pt x="419112" y="324904"/>
                </a:lnTo>
                <a:lnTo>
                  <a:pt x="413209" y="315710"/>
                </a:lnTo>
                <a:lnTo>
                  <a:pt x="417371" y="315710"/>
                </a:lnTo>
                <a:lnTo>
                  <a:pt x="421179" y="321695"/>
                </a:lnTo>
                <a:lnTo>
                  <a:pt x="424987" y="315710"/>
                </a:lnTo>
                <a:lnTo>
                  <a:pt x="429149" y="315710"/>
                </a:lnTo>
                <a:lnTo>
                  <a:pt x="423246" y="324904"/>
                </a:lnTo>
                <a:lnTo>
                  <a:pt x="429557" y="334751"/>
                </a:lnTo>
                <a:lnTo>
                  <a:pt x="425395" y="334751"/>
                </a:lnTo>
                <a:lnTo>
                  <a:pt x="421179" y="328060"/>
                </a:lnTo>
                <a:close/>
                <a:moveTo>
                  <a:pt x="446979" y="328060"/>
                </a:moveTo>
                <a:lnTo>
                  <a:pt x="442763" y="334751"/>
                </a:lnTo>
                <a:lnTo>
                  <a:pt x="438601" y="334751"/>
                </a:lnTo>
                <a:lnTo>
                  <a:pt x="444912" y="324904"/>
                </a:lnTo>
                <a:lnTo>
                  <a:pt x="439009" y="315710"/>
                </a:lnTo>
                <a:lnTo>
                  <a:pt x="443171" y="315710"/>
                </a:lnTo>
                <a:lnTo>
                  <a:pt x="446979" y="321695"/>
                </a:lnTo>
                <a:lnTo>
                  <a:pt x="450787" y="315710"/>
                </a:lnTo>
                <a:lnTo>
                  <a:pt x="454949" y="315710"/>
                </a:lnTo>
                <a:lnTo>
                  <a:pt x="449046" y="324904"/>
                </a:lnTo>
                <a:lnTo>
                  <a:pt x="455357" y="334751"/>
                </a:lnTo>
                <a:lnTo>
                  <a:pt x="451195" y="334751"/>
                </a:lnTo>
                <a:lnTo>
                  <a:pt x="446979" y="328060"/>
                </a:lnTo>
                <a:close/>
                <a:moveTo>
                  <a:pt x="472779" y="328060"/>
                </a:moveTo>
                <a:lnTo>
                  <a:pt x="468563" y="334751"/>
                </a:lnTo>
                <a:lnTo>
                  <a:pt x="464401" y="334751"/>
                </a:lnTo>
                <a:lnTo>
                  <a:pt x="470712" y="324904"/>
                </a:lnTo>
                <a:lnTo>
                  <a:pt x="464809" y="315710"/>
                </a:lnTo>
                <a:lnTo>
                  <a:pt x="468971" y="315710"/>
                </a:lnTo>
                <a:lnTo>
                  <a:pt x="472779" y="321695"/>
                </a:lnTo>
                <a:lnTo>
                  <a:pt x="476587" y="315710"/>
                </a:lnTo>
                <a:lnTo>
                  <a:pt x="480749" y="315710"/>
                </a:lnTo>
                <a:lnTo>
                  <a:pt x="474846" y="324904"/>
                </a:lnTo>
                <a:lnTo>
                  <a:pt x="481157" y="334751"/>
                </a:lnTo>
                <a:lnTo>
                  <a:pt x="476995" y="334751"/>
                </a:lnTo>
                <a:lnTo>
                  <a:pt x="472779" y="328060"/>
                </a:lnTo>
                <a:close/>
                <a:moveTo>
                  <a:pt x="498579" y="328060"/>
                </a:moveTo>
                <a:lnTo>
                  <a:pt x="494363" y="334751"/>
                </a:lnTo>
                <a:lnTo>
                  <a:pt x="490201" y="334751"/>
                </a:lnTo>
                <a:lnTo>
                  <a:pt x="496512" y="324904"/>
                </a:lnTo>
                <a:lnTo>
                  <a:pt x="490609" y="315710"/>
                </a:lnTo>
                <a:lnTo>
                  <a:pt x="494771" y="315710"/>
                </a:lnTo>
                <a:lnTo>
                  <a:pt x="498579" y="321695"/>
                </a:lnTo>
                <a:lnTo>
                  <a:pt x="502387" y="315710"/>
                </a:lnTo>
                <a:lnTo>
                  <a:pt x="506549" y="315710"/>
                </a:lnTo>
                <a:lnTo>
                  <a:pt x="500646" y="324904"/>
                </a:lnTo>
                <a:lnTo>
                  <a:pt x="506957" y="334751"/>
                </a:lnTo>
                <a:lnTo>
                  <a:pt x="502795" y="334751"/>
                </a:lnTo>
                <a:lnTo>
                  <a:pt x="498579" y="328060"/>
                </a:lnTo>
                <a:close/>
                <a:moveTo>
                  <a:pt x="8378" y="356761"/>
                </a:moveTo>
                <a:lnTo>
                  <a:pt x="4162" y="363452"/>
                </a:lnTo>
                <a:lnTo>
                  <a:pt x="0" y="363452"/>
                </a:lnTo>
                <a:lnTo>
                  <a:pt x="6310" y="353605"/>
                </a:lnTo>
                <a:lnTo>
                  <a:pt x="408" y="344412"/>
                </a:lnTo>
                <a:lnTo>
                  <a:pt x="4570" y="344412"/>
                </a:lnTo>
                <a:lnTo>
                  <a:pt x="8378" y="350396"/>
                </a:lnTo>
                <a:lnTo>
                  <a:pt x="12186" y="344412"/>
                </a:lnTo>
                <a:lnTo>
                  <a:pt x="16347" y="344412"/>
                </a:lnTo>
                <a:lnTo>
                  <a:pt x="10445" y="353605"/>
                </a:lnTo>
                <a:lnTo>
                  <a:pt x="16755" y="363452"/>
                </a:lnTo>
                <a:lnTo>
                  <a:pt x="12594" y="363452"/>
                </a:lnTo>
                <a:lnTo>
                  <a:pt x="8378" y="356761"/>
                </a:lnTo>
                <a:close/>
                <a:moveTo>
                  <a:pt x="34178" y="356761"/>
                </a:moveTo>
                <a:lnTo>
                  <a:pt x="29962" y="363452"/>
                </a:lnTo>
                <a:lnTo>
                  <a:pt x="25800" y="363452"/>
                </a:lnTo>
                <a:lnTo>
                  <a:pt x="32110" y="353605"/>
                </a:lnTo>
                <a:lnTo>
                  <a:pt x="26208" y="344412"/>
                </a:lnTo>
                <a:lnTo>
                  <a:pt x="30370" y="344412"/>
                </a:lnTo>
                <a:lnTo>
                  <a:pt x="34178" y="350396"/>
                </a:lnTo>
                <a:lnTo>
                  <a:pt x="37986" y="344412"/>
                </a:lnTo>
                <a:lnTo>
                  <a:pt x="42147" y="344412"/>
                </a:lnTo>
                <a:lnTo>
                  <a:pt x="36245" y="353605"/>
                </a:lnTo>
                <a:lnTo>
                  <a:pt x="42555" y="363452"/>
                </a:lnTo>
                <a:lnTo>
                  <a:pt x="38394" y="363452"/>
                </a:lnTo>
                <a:lnTo>
                  <a:pt x="34178" y="356761"/>
                </a:lnTo>
                <a:close/>
                <a:moveTo>
                  <a:pt x="59978" y="356761"/>
                </a:moveTo>
                <a:lnTo>
                  <a:pt x="55762" y="363452"/>
                </a:lnTo>
                <a:lnTo>
                  <a:pt x="51600" y="363452"/>
                </a:lnTo>
                <a:lnTo>
                  <a:pt x="57911" y="353605"/>
                </a:lnTo>
                <a:lnTo>
                  <a:pt x="52008" y="344412"/>
                </a:lnTo>
                <a:lnTo>
                  <a:pt x="56170" y="344412"/>
                </a:lnTo>
                <a:lnTo>
                  <a:pt x="59978" y="350396"/>
                </a:lnTo>
                <a:lnTo>
                  <a:pt x="63786" y="344412"/>
                </a:lnTo>
                <a:lnTo>
                  <a:pt x="67948" y="344412"/>
                </a:lnTo>
                <a:lnTo>
                  <a:pt x="62045" y="353605"/>
                </a:lnTo>
                <a:lnTo>
                  <a:pt x="68356" y="363452"/>
                </a:lnTo>
                <a:lnTo>
                  <a:pt x="64194" y="363452"/>
                </a:lnTo>
                <a:lnTo>
                  <a:pt x="59978" y="356761"/>
                </a:lnTo>
                <a:close/>
                <a:moveTo>
                  <a:pt x="85778" y="356761"/>
                </a:moveTo>
                <a:lnTo>
                  <a:pt x="81562" y="363452"/>
                </a:lnTo>
                <a:lnTo>
                  <a:pt x="77400" y="363452"/>
                </a:lnTo>
                <a:lnTo>
                  <a:pt x="83711" y="353605"/>
                </a:lnTo>
                <a:lnTo>
                  <a:pt x="77808" y="344412"/>
                </a:lnTo>
                <a:lnTo>
                  <a:pt x="81970" y="344412"/>
                </a:lnTo>
                <a:lnTo>
                  <a:pt x="85778" y="350396"/>
                </a:lnTo>
                <a:lnTo>
                  <a:pt x="89586" y="344412"/>
                </a:lnTo>
                <a:lnTo>
                  <a:pt x="93748" y="344412"/>
                </a:lnTo>
                <a:lnTo>
                  <a:pt x="87845" y="353605"/>
                </a:lnTo>
                <a:lnTo>
                  <a:pt x="94156" y="363452"/>
                </a:lnTo>
                <a:lnTo>
                  <a:pt x="89994" y="363452"/>
                </a:lnTo>
                <a:lnTo>
                  <a:pt x="85778" y="356761"/>
                </a:lnTo>
                <a:close/>
                <a:moveTo>
                  <a:pt x="111578" y="356761"/>
                </a:moveTo>
                <a:lnTo>
                  <a:pt x="107362" y="363452"/>
                </a:lnTo>
                <a:lnTo>
                  <a:pt x="103200" y="363452"/>
                </a:lnTo>
                <a:lnTo>
                  <a:pt x="109511" y="353605"/>
                </a:lnTo>
                <a:lnTo>
                  <a:pt x="103608" y="344412"/>
                </a:lnTo>
                <a:lnTo>
                  <a:pt x="107770" y="344412"/>
                </a:lnTo>
                <a:lnTo>
                  <a:pt x="111578" y="350396"/>
                </a:lnTo>
                <a:lnTo>
                  <a:pt x="115386" y="344412"/>
                </a:lnTo>
                <a:lnTo>
                  <a:pt x="119548" y="344412"/>
                </a:lnTo>
                <a:lnTo>
                  <a:pt x="113645" y="353605"/>
                </a:lnTo>
                <a:lnTo>
                  <a:pt x="119956" y="363452"/>
                </a:lnTo>
                <a:lnTo>
                  <a:pt x="115794" y="363452"/>
                </a:lnTo>
                <a:lnTo>
                  <a:pt x="111578" y="356761"/>
                </a:lnTo>
                <a:close/>
                <a:moveTo>
                  <a:pt x="137378" y="356761"/>
                </a:moveTo>
                <a:lnTo>
                  <a:pt x="133162" y="363452"/>
                </a:lnTo>
                <a:lnTo>
                  <a:pt x="129000" y="363452"/>
                </a:lnTo>
                <a:lnTo>
                  <a:pt x="135311" y="353605"/>
                </a:lnTo>
                <a:lnTo>
                  <a:pt x="129408" y="344412"/>
                </a:lnTo>
                <a:lnTo>
                  <a:pt x="133570" y="344412"/>
                </a:lnTo>
                <a:lnTo>
                  <a:pt x="137378" y="350396"/>
                </a:lnTo>
                <a:lnTo>
                  <a:pt x="141186" y="344412"/>
                </a:lnTo>
                <a:lnTo>
                  <a:pt x="145348" y="344412"/>
                </a:lnTo>
                <a:lnTo>
                  <a:pt x="139445" y="353605"/>
                </a:lnTo>
                <a:lnTo>
                  <a:pt x="145756" y="363452"/>
                </a:lnTo>
                <a:lnTo>
                  <a:pt x="141594" y="363452"/>
                </a:lnTo>
                <a:lnTo>
                  <a:pt x="137378" y="356761"/>
                </a:lnTo>
                <a:close/>
                <a:moveTo>
                  <a:pt x="163178" y="356761"/>
                </a:moveTo>
                <a:lnTo>
                  <a:pt x="158962" y="363452"/>
                </a:lnTo>
                <a:lnTo>
                  <a:pt x="154800" y="363452"/>
                </a:lnTo>
                <a:lnTo>
                  <a:pt x="161111" y="353605"/>
                </a:lnTo>
                <a:lnTo>
                  <a:pt x="155208" y="344412"/>
                </a:lnTo>
                <a:lnTo>
                  <a:pt x="159370" y="344412"/>
                </a:lnTo>
                <a:lnTo>
                  <a:pt x="163178" y="350396"/>
                </a:lnTo>
                <a:lnTo>
                  <a:pt x="166986" y="344412"/>
                </a:lnTo>
                <a:lnTo>
                  <a:pt x="171148" y="344412"/>
                </a:lnTo>
                <a:lnTo>
                  <a:pt x="165245" y="353605"/>
                </a:lnTo>
                <a:lnTo>
                  <a:pt x="171556" y="363452"/>
                </a:lnTo>
                <a:lnTo>
                  <a:pt x="167394" y="363452"/>
                </a:lnTo>
                <a:lnTo>
                  <a:pt x="163178" y="356761"/>
                </a:lnTo>
                <a:close/>
                <a:moveTo>
                  <a:pt x="188978" y="356761"/>
                </a:moveTo>
                <a:lnTo>
                  <a:pt x="184762" y="363452"/>
                </a:lnTo>
                <a:lnTo>
                  <a:pt x="180601" y="363452"/>
                </a:lnTo>
                <a:lnTo>
                  <a:pt x="186911" y="353605"/>
                </a:lnTo>
                <a:lnTo>
                  <a:pt x="181009" y="344412"/>
                </a:lnTo>
                <a:lnTo>
                  <a:pt x="185170" y="344412"/>
                </a:lnTo>
                <a:lnTo>
                  <a:pt x="188978" y="350396"/>
                </a:lnTo>
                <a:lnTo>
                  <a:pt x="192786" y="344412"/>
                </a:lnTo>
                <a:lnTo>
                  <a:pt x="196948" y="344412"/>
                </a:lnTo>
                <a:lnTo>
                  <a:pt x="191045" y="353605"/>
                </a:lnTo>
                <a:lnTo>
                  <a:pt x="197356" y="363452"/>
                </a:lnTo>
                <a:lnTo>
                  <a:pt x="193194" y="363452"/>
                </a:lnTo>
                <a:lnTo>
                  <a:pt x="188978" y="356761"/>
                </a:lnTo>
                <a:close/>
                <a:moveTo>
                  <a:pt x="214778" y="356761"/>
                </a:moveTo>
                <a:lnTo>
                  <a:pt x="210562" y="363452"/>
                </a:lnTo>
                <a:lnTo>
                  <a:pt x="206401" y="363452"/>
                </a:lnTo>
                <a:lnTo>
                  <a:pt x="212711" y="353605"/>
                </a:lnTo>
                <a:lnTo>
                  <a:pt x="206809" y="344412"/>
                </a:lnTo>
                <a:lnTo>
                  <a:pt x="210970" y="344412"/>
                </a:lnTo>
                <a:lnTo>
                  <a:pt x="214778" y="350396"/>
                </a:lnTo>
                <a:lnTo>
                  <a:pt x="218586" y="344412"/>
                </a:lnTo>
                <a:lnTo>
                  <a:pt x="222748" y="344412"/>
                </a:lnTo>
                <a:lnTo>
                  <a:pt x="216846" y="353605"/>
                </a:lnTo>
                <a:lnTo>
                  <a:pt x="223156" y="363452"/>
                </a:lnTo>
                <a:lnTo>
                  <a:pt x="218994" y="363452"/>
                </a:lnTo>
                <a:lnTo>
                  <a:pt x="214778" y="356761"/>
                </a:lnTo>
                <a:close/>
                <a:moveTo>
                  <a:pt x="240578" y="356761"/>
                </a:moveTo>
                <a:lnTo>
                  <a:pt x="236362" y="363452"/>
                </a:lnTo>
                <a:lnTo>
                  <a:pt x="232201" y="363452"/>
                </a:lnTo>
                <a:lnTo>
                  <a:pt x="238511" y="353605"/>
                </a:lnTo>
                <a:lnTo>
                  <a:pt x="232609" y="344412"/>
                </a:lnTo>
                <a:lnTo>
                  <a:pt x="236770" y="344412"/>
                </a:lnTo>
                <a:lnTo>
                  <a:pt x="240578" y="350396"/>
                </a:lnTo>
                <a:lnTo>
                  <a:pt x="244386" y="344412"/>
                </a:lnTo>
                <a:lnTo>
                  <a:pt x="248548" y="344412"/>
                </a:lnTo>
                <a:lnTo>
                  <a:pt x="242646" y="353605"/>
                </a:lnTo>
                <a:lnTo>
                  <a:pt x="248956" y="363452"/>
                </a:lnTo>
                <a:lnTo>
                  <a:pt x="244794" y="363452"/>
                </a:lnTo>
                <a:lnTo>
                  <a:pt x="240578" y="356761"/>
                </a:lnTo>
                <a:close/>
                <a:moveTo>
                  <a:pt x="266378" y="356761"/>
                </a:moveTo>
                <a:lnTo>
                  <a:pt x="262162" y="363452"/>
                </a:lnTo>
                <a:lnTo>
                  <a:pt x="258001" y="363452"/>
                </a:lnTo>
                <a:lnTo>
                  <a:pt x="264311" y="353605"/>
                </a:lnTo>
                <a:lnTo>
                  <a:pt x="258409" y="344412"/>
                </a:lnTo>
                <a:lnTo>
                  <a:pt x="262570" y="344412"/>
                </a:lnTo>
                <a:lnTo>
                  <a:pt x="266378" y="350396"/>
                </a:lnTo>
                <a:lnTo>
                  <a:pt x="270187" y="344412"/>
                </a:lnTo>
                <a:lnTo>
                  <a:pt x="274348" y="344412"/>
                </a:lnTo>
                <a:lnTo>
                  <a:pt x="268446" y="353605"/>
                </a:lnTo>
                <a:lnTo>
                  <a:pt x="274756" y="363452"/>
                </a:lnTo>
                <a:lnTo>
                  <a:pt x="270595" y="363452"/>
                </a:lnTo>
                <a:lnTo>
                  <a:pt x="266378" y="356761"/>
                </a:lnTo>
                <a:close/>
                <a:moveTo>
                  <a:pt x="292179" y="356761"/>
                </a:moveTo>
                <a:lnTo>
                  <a:pt x="287962" y="363452"/>
                </a:lnTo>
                <a:lnTo>
                  <a:pt x="283801" y="363452"/>
                </a:lnTo>
                <a:lnTo>
                  <a:pt x="290111" y="353605"/>
                </a:lnTo>
                <a:lnTo>
                  <a:pt x="284209" y="344412"/>
                </a:lnTo>
                <a:lnTo>
                  <a:pt x="288370" y="344412"/>
                </a:lnTo>
                <a:lnTo>
                  <a:pt x="292179" y="350396"/>
                </a:lnTo>
                <a:lnTo>
                  <a:pt x="295987" y="344412"/>
                </a:lnTo>
                <a:lnTo>
                  <a:pt x="300148" y="344412"/>
                </a:lnTo>
                <a:lnTo>
                  <a:pt x="294246" y="353605"/>
                </a:lnTo>
                <a:lnTo>
                  <a:pt x="300556" y="363452"/>
                </a:lnTo>
                <a:lnTo>
                  <a:pt x="296395" y="363452"/>
                </a:lnTo>
                <a:lnTo>
                  <a:pt x="292179" y="356761"/>
                </a:lnTo>
                <a:close/>
                <a:moveTo>
                  <a:pt x="317979" y="356761"/>
                </a:moveTo>
                <a:lnTo>
                  <a:pt x="313762" y="363452"/>
                </a:lnTo>
                <a:lnTo>
                  <a:pt x="309601" y="363452"/>
                </a:lnTo>
                <a:lnTo>
                  <a:pt x="315911" y="353605"/>
                </a:lnTo>
                <a:lnTo>
                  <a:pt x="310009" y="344412"/>
                </a:lnTo>
                <a:lnTo>
                  <a:pt x="314170" y="344412"/>
                </a:lnTo>
                <a:lnTo>
                  <a:pt x="317979" y="350396"/>
                </a:lnTo>
                <a:lnTo>
                  <a:pt x="321787" y="344412"/>
                </a:lnTo>
                <a:lnTo>
                  <a:pt x="325948" y="344412"/>
                </a:lnTo>
                <a:lnTo>
                  <a:pt x="320046" y="353605"/>
                </a:lnTo>
                <a:lnTo>
                  <a:pt x="326356" y="363452"/>
                </a:lnTo>
                <a:lnTo>
                  <a:pt x="322195" y="363452"/>
                </a:lnTo>
                <a:lnTo>
                  <a:pt x="317979" y="356761"/>
                </a:lnTo>
                <a:close/>
                <a:moveTo>
                  <a:pt x="343779" y="356761"/>
                </a:moveTo>
                <a:lnTo>
                  <a:pt x="339563" y="363452"/>
                </a:lnTo>
                <a:lnTo>
                  <a:pt x="335401" y="363452"/>
                </a:lnTo>
                <a:lnTo>
                  <a:pt x="341711" y="353605"/>
                </a:lnTo>
                <a:lnTo>
                  <a:pt x="335809" y="344412"/>
                </a:lnTo>
                <a:lnTo>
                  <a:pt x="339971" y="344412"/>
                </a:lnTo>
                <a:lnTo>
                  <a:pt x="343779" y="350396"/>
                </a:lnTo>
                <a:lnTo>
                  <a:pt x="347587" y="344412"/>
                </a:lnTo>
                <a:lnTo>
                  <a:pt x="351748" y="344412"/>
                </a:lnTo>
                <a:lnTo>
                  <a:pt x="345846" y="353605"/>
                </a:lnTo>
                <a:lnTo>
                  <a:pt x="352156" y="363452"/>
                </a:lnTo>
                <a:lnTo>
                  <a:pt x="347995" y="363452"/>
                </a:lnTo>
                <a:lnTo>
                  <a:pt x="343779" y="356761"/>
                </a:lnTo>
                <a:close/>
                <a:moveTo>
                  <a:pt x="369579" y="356761"/>
                </a:moveTo>
                <a:lnTo>
                  <a:pt x="365363" y="363452"/>
                </a:lnTo>
                <a:lnTo>
                  <a:pt x="361201" y="363452"/>
                </a:lnTo>
                <a:lnTo>
                  <a:pt x="367511" y="353605"/>
                </a:lnTo>
                <a:lnTo>
                  <a:pt x="361609" y="344412"/>
                </a:lnTo>
                <a:lnTo>
                  <a:pt x="365771" y="344412"/>
                </a:lnTo>
                <a:lnTo>
                  <a:pt x="369579" y="350396"/>
                </a:lnTo>
                <a:lnTo>
                  <a:pt x="373387" y="344412"/>
                </a:lnTo>
                <a:lnTo>
                  <a:pt x="377548" y="344412"/>
                </a:lnTo>
                <a:lnTo>
                  <a:pt x="371646" y="353605"/>
                </a:lnTo>
                <a:lnTo>
                  <a:pt x="377956" y="363452"/>
                </a:lnTo>
                <a:lnTo>
                  <a:pt x="373795" y="363452"/>
                </a:lnTo>
                <a:lnTo>
                  <a:pt x="369579" y="356761"/>
                </a:lnTo>
                <a:close/>
                <a:moveTo>
                  <a:pt x="395379" y="356761"/>
                </a:moveTo>
                <a:lnTo>
                  <a:pt x="391163" y="363452"/>
                </a:lnTo>
                <a:lnTo>
                  <a:pt x="387001" y="363452"/>
                </a:lnTo>
                <a:lnTo>
                  <a:pt x="393312" y="353605"/>
                </a:lnTo>
                <a:lnTo>
                  <a:pt x="387409" y="344412"/>
                </a:lnTo>
                <a:lnTo>
                  <a:pt x="391571" y="344412"/>
                </a:lnTo>
                <a:lnTo>
                  <a:pt x="395379" y="350396"/>
                </a:lnTo>
                <a:lnTo>
                  <a:pt x="399187" y="344412"/>
                </a:lnTo>
                <a:lnTo>
                  <a:pt x="403348" y="344412"/>
                </a:lnTo>
                <a:lnTo>
                  <a:pt x="397446" y="353605"/>
                </a:lnTo>
                <a:lnTo>
                  <a:pt x="403756" y="363452"/>
                </a:lnTo>
                <a:lnTo>
                  <a:pt x="399595" y="363452"/>
                </a:lnTo>
                <a:lnTo>
                  <a:pt x="395379" y="356761"/>
                </a:lnTo>
                <a:close/>
                <a:moveTo>
                  <a:pt x="421179" y="356761"/>
                </a:moveTo>
                <a:lnTo>
                  <a:pt x="416963" y="363452"/>
                </a:lnTo>
                <a:lnTo>
                  <a:pt x="412801" y="363452"/>
                </a:lnTo>
                <a:lnTo>
                  <a:pt x="419112" y="353605"/>
                </a:lnTo>
                <a:lnTo>
                  <a:pt x="413209" y="344412"/>
                </a:lnTo>
                <a:lnTo>
                  <a:pt x="417371" y="344412"/>
                </a:lnTo>
                <a:lnTo>
                  <a:pt x="421179" y="350396"/>
                </a:lnTo>
                <a:lnTo>
                  <a:pt x="424987" y="344412"/>
                </a:lnTo>
                <a:lnTo>
                  <a:pt x="429149" y="344412"/>
                </a:lnTo>
                <a:lnTo>
                  <a:pt x="423246" y="353605"/>
                </a:lnTo>
                <a:lnTo>
                  <a:pt x="429557" y="363452"/>
                </a:lnTo>
                <a:lnTo>
                  <a:pt x="425395" y="363452"/>
                </a:lnTo>
                <a:lnTo>
                  <a:pt x="421179" y="356761"/>
                </a:lnTo>
                <a:close/>
                <a:moveTo>
                  <a:pt x="446979" y="356761"/>
                </a:moveTo>
                <a:lnTo>
                  <a:pt x="442763" y="363452"/>
                </a:lnTo>
                <a:lnTo>
                  <a:pt x="438601" y="363452"/>
                </a:lnTo>
                <a:lnTo>
                  <a:pt x="444912" y="353605"/>
                </a:lnTo>
                <a:lnTo>
                  <a:pt x="439009" y="344412"/>
                </a:lnTo>
                <a:lnTo>
                  <a:pt x="443171" y="344412"/>
                </a:lnTo>
                <a:lnTo>
                  <a:pt x="446979" y="350396"/>
                </a:lnTo>
                <a:lnTo>
                  <a:pt x="450787" y="344412"/>
                </a:lnTo>
                <a:lnTo>
                  <a:pt x="454949" y="344412"/>
                </a:lnTo>
                <a:lnTo>
                  <a:pt x="449046" y="353605"/>
                </a:lnTo>
                <a:lnTo>
                  <a:pt x="455357" y="363452"/>
                </a:lnTo>
                <a:lnTo>
                  <a:pt x="451195" y="363452"/>
                </a:lnTo>
                <a:lnTo>
                  <a:pt x="446979" y="356761"/>
                </a:lnTo>
                <a:close/>
                <a:moveTo>
                  <a:pt x="472779" y="356761"/>
                </a:moveTo>
                <a:lnTo>
                  <a:pt x="468563" y="363452"/>
                </a:lnTo>
                <a:lnTo>
                  <a:pt x="464401" y="363452"/>
                </a:lnTo>
                <a:lnTo>
                  <a:pt x="470712" y="353605"/>
                </a:lnTo>
                <a:lnTo>
                  <a:pt x="464809" y="344412"/>
                </a:lnTo>
                <a:lnTo>
                  <a:pt x="468971" y="344412"/>
                </a:lnTo>
                <a:lnTo>
                  <a:pt x="472779" y="350396"/>
                </a:lnTo>
                <a:lnTo>
                  <a:pt x="476587" y="344412"/>
                </a:lnTo>
                <a:lnTo>
                  <a:pt x="480749" y="344412"/>
                </a:lnTo>
                <a:lnTo>
                  <a:pt x="474846" y="353605"/>
                </a:lnTo>
                <a:lnTo>
                  <a:pt x="481157" y="363452"/>
                </a:lnTo>
                <a:lnTo>
                  <a:pt x="476995" y="363452"/>
                </a:lnTo>
                <a:lnTo>
                  <a:pt x="472779" y="356761"/>
                </a:lnTo>
                <a:close/>
                <a:moveTo>
                  <a:pt x="498579" y="356761"/>
                </a:moveTo>
                <a:lnTo>
                  <a:pt x="494363" y="363452"/>
                </a:lnTo>
                <a:lnTo>
                  <a:pt x="490201" y="363452"/>
                </a:lnTo>
                <a:lnTo>
                  <a:pt x="496512" y="353605"/>
                </a:lnTo>
                <a:lnTo>
                  <a:pt x="490609" y="344412"/>
                </a:lnTo>
                <a:lnTo>
                  <a:pt x="494771" y="344412"/>
                </a:lnTo>
                <a:lnTo>
                  <a:pt x="498579" y="350396"/>
                </a:lnTo>
                <a:lnTo>
                  <a:pt x="502387" y="344412"/>
                </a:lnTo>
                <a:lnTo>
                  <a:pt x="506549" y="344412"/>
                </a:lnTo>
                <a:lnTo>
                  <a:pt x="500646" y="353605"/>
                </a:lnTo>
                <a:lnTo>
                  <a:pt x="506957" y="363452"/>
                </a:lnTo>
                <a:lnTo>
                  <a:pt x="502795" y="363452"/>
                </a:lnTo>
                <a:lnTo>
                  <a:pt x="498579" y="356761"/>
                </a:lnTo>
                <a:close/>
                <a:moveTo>
                  <a:pt x="8378" y="385462"/>
                </a:moveTo>
                <a:lnTo>
                  <a:pt x="4162" y="392153"/>
                </a:lnTo>
                <a:lnTo>
                  <a:pt x="0" y="392153"/>
                </a:lnTo>
                <a:lnTo>
                  <a:pt x="6310" y="382306"/>
                </a:lnTo>
                <a:lnTo>
                  <a:pt x="408" y="373112"/>
                </a:lnTo>
                <a:lnTo>
                  <a:pt x="4570" y="373112"/>
                </a:lnTo>
                <a:lnTo>
                  <a:pt x="8378" y="379097"/>
                </a:lnTo>
                <a:lnTo>
                  <a:pt x="12186" y="373112"/>
                </a:lnTo>
                <a:lnTo>
                  <a:pt x="16347" y="373112"/>
                </a:lnTo>
                <a:lnTo>
                  <a:pt x="10445" y="382306"/>
                </a:lnTo>
                <a:lnTo>
                  <a:pt x="16755" y="392153"/>
                </a:lnTo>
                <a:lnTo>
                  <a:pt x="12594" y="392153"/>
                </a:lnTo>
                <a:lnTo>
                  <a:pt x="8378" y="385462"/>
                </a:lnTo>
                <a:close/>
                <a:moveTo>
                  <a:pt x="34178" y="385462"/>
                </a:moveTo>
                <a:lnTo>
                  <a:pt x="29962" y="392153"/>
                </a:lnTo>
                <a:lnTo>
                  <a:pt x="25800" y="392153"/>
                </a:lnTo>
                <a:lnTo>
                  <a:pt x="32110" y="382306"/>
                </a:lnTo>
                <a:lnTo>
                  <a:pt x="26208" y="373112"/>
                </a:lnTo>
                <a:lnTo>
                  <a:pt x="30370" y="373112"/>
                </a:lnTo>
                <a:lnTo>
                  <a:pt x="34178" y="379097"/>
                </a:lnTo>
                <a:lnTo>
                  <a:pt x="37986" y="373112"/>
                </a:lnTo>
                <a:lnTo>
                  <a:pt x="42147" y="373112"/>
                </a:lnTo>
                <a:lnTo>
                  <a:pt x="36245" y="382306"/>
                </a:lnTo>
                <a:lnTo>
                  <a:pt x="42555" y="392153"/>
                </a:lnTo>
                <a:lnTo>
                  <a:pt x="38394" y="392153"/>
                </a:lnTo>
                <a:lnTo>
                  <a:pt x="34178" y="385462"/>
                </a:lnTo>
                <a:close/>
                <a:moveTo>
                  <a:pt x="59978" y="385462"/>
                </a:moveTo>
                <a:lnTo>
                  <a:pt x="55762" y="392153"/>
                </a:lnTo>
                <a:lnTo>
                  <a:pt x="51600" y="392153"/>
                </a:lnTo>
                <a:lnTo>
                  <a:pt x="57911" y="382306"/>
                </a:lnTo>
                <a:lnTo>
                  <a:pt x="52008" y="373112"/>
                </a:lnTo>
                <a:lnTo>
                  <a:pt x="56170" y="373112"/>
                </a:lnTo>
                <a:lnTo>
                  <a:pt x="59978" y="379097"/>
                </a:lnTo>
                <a:lnTo>
                  <a:pt x="63786" y="373112"/>
                </a:lnTo>
                <a:lnTo>
                  <a:pt x="67948" y="373112"/>
                </a:lnTo>
                <a:lnTo>
                  <a:pt x="62045" y="382306"/>
                </a:lnTo>
                <a:lnTo>
                  <a:pt x="68356" y="392153"/>
                </a:lnTo>
                <a:lnTo>
                  <a:pt x="64194" y="392153"/>
                </a:lnTo>
                <a:lnTo>
                  <a:pt x="59978" y="385462"/>
                </a:lnTo>
                <a:close/>
                <a:moveTo>
                  <a:pt x="85778" y="385462"/>
                </a:moveTo>
                <a:lnTo>
                  <a:pt x="81562" y="392153"/>
                </a:lnTo>
                <a:lnTo>
                  <a:pt x="77400" y="392153"/>
                </a:lnTo>
                <a:lnTo>
                  <a:pt x="83711" y="382306"/>
                </a:lnTo>
                <a:lnTo>
                  <a:pt x="77808" y="373112"/>
                </a:lnTo>
                <a:lnTo>
                  <a:pt x="81970" y="373112"/>
                </a:lnTo>
                <a:lnTo>
                  <a:pt x="85778" y="379097"/>
                </a:lnTo>
                <a:lnTo>
                  <a:pt x="89586" y="373112"/>
                </a:lnTo>
                <a:lnTo>
                  <a:pt x="93748" y="373112"/>
                </a:lnTo>
                <a:lnTo>
                  <a:pt x="87845" y="382306"/>
                </a:lnTo>
                <a:lnTo>
                  <a:pt x="94156" y="392153"/>
                </a:lnTo>
                <a:lnTo>
                  <a:pt x="89994" y="392153"/>
                </a:lnTo>
                <a:lnTo>
                  <a:pt x="85778" y="385462"/>
                </a:lnTo>
                <a:close/>
                <a:moveTo>
                  <a:pt x="111578" y="385462"/>
                </a:moveTo>
                <a:lnTo>
                  <a:pt x="107362" y="392153"/>
                </a:lnTo>
                <a:lnTo>
                  <a:pt x="103200" y="392153"/>
                </a:lnTo>
                <a:lnTo>
                  <a:pt x="109511" y="382306"/>
                </a:lnTo>
                <a:lnTo>
                  <a:pt x="103608" y="373112"/>
                </a:lnTo>
                <a:lnTo>
                  <a:pt x="107770" y="373112"/>
                </a:lnTo>
                <a:lnTo>
                  <a:pt x="111578" y="379097"/>
                </a:lnTo>
                <a:lnTo>
                  <a:pt x="115386" y="373112"/>
                </a:lnTo>
                <a:lnTo>
                  <a:pt x="119548" y="373112"/>
                </a:lnTo>
                <a:lnTo>
                  <a:pt x="113645" y="382306"/>
                </a:lnTo>
                <a:lnTo>
                  <a:pt x="119956" y="392153"/>
                </a:lnTo>
                <a:lnTo>
                  <a:pt x="115794" y="392153"/>
                </a:lnTo>
                <a:lnTo>
                  <a:pt x="111578" y="385462"/>
                </a:lnTo>
                <a:close/>
                <a:moveTo>
                  <a:pt x="137378" y="385462"/>
                </a:moveTo>
                <a:lnTo>
                  <a:pt x="133162" y="392153"/>
                </a:lnTo>
                <a:lnTo>
                  <a:pt x="129000" y="392153"/>
                </a:lnTo>
                <a:lnTo>
                  <a:pt x="135311" y="382306"/>
                </a:lnTo>
                <a:lnTo>
                  <a:pt x="129408" y="373112"/>
                </a:lnTo>
                <a:lnTo>
                  <a:pt x="133570" y="373112"/>
                </a:lnTo>
                <a:lnTo>
                  <a:pt x="137378" y="379097"/>
                </a:lnTo>
                <a:lnTo>
                  <a:pt x="141186" y="373112"/>
                </a:lnTo>
                <a:lnTo>
                  <a:pt x="145348" y="373112"/>
                </a:lnTo>
                <a:lnTo>
                  <a:pt x="139445" y="382306"/>
                </a:lnTo>
                <a:lnTo>
                  <a:pt x="145756" y="392153"/>
                </a:lnTo>
                <a:lnTo>
                  <a:pt x="141594" y="392153"/>
                </a:lnTo>
                <a:lnTo>
                  <a:pt x="137378" y="385462"/>
                </a:lnTo>
                <a:close/>
                <a:moveTo>
                  <a:pt x="163178" y="385462"/>
                </a:moveTo>
                <a:lnTo>
                  <a:pt x="158962" y="392153"/>
                </a:lnTo>
                <a:lnTo>
                  <a:pt x="154800" y="392153"/>
                </a:lnTo>
                <a:lnTo>
                  <a:pt x="161111" y="382306"/>
                </a:lnTo>
                <a:lnTo>
                  <a:pt x="155208" y="373112"/>
                </a:lnTo>
                <a:lnTo>
                  <a:pt x="159370" y="373112"/>
                </a:lnTo>
                <a:lnTo>
                  <a:pt x="163178" y="379097"/>
                </a:lnTo>
                <a:lnTo>
                  <a:pt x="166986" y="373112"/>
                </a:lnTo>
                <a:lnTo>
                  <a:pt x="171148" y="373112"/>
                </a:lnTo>
                <a:lnTo>
                  <a:pt x="165245" y="382306"/>
                </a:lnTo>
                <a:lnTo>
                  <a:pt x="171556" y="392153"/>
                </a:lnTo>
                <a:lnTo>
                  <a:pt x="167394" y="392153"/>
                </a:lnTo>
                <a:lnTo>
                  <a:pt x="163178" y="385462"/>
                </a:lnTo>
                <a:close/>
                <a:moveTo>
                  <a:pt x="188978" y="385462"/>
                </a:moveTo>
                <a:lnTo>
                  <a:pt x="184762" y="392153"/>
                </a:lnTo>
                <a:lnTo>
                  <a:pt x="180601" y="392153"/>
                </a:lnTo>
                <a:lnTo>
                  <a:pt x="186911" y="382306"/>
                </a:lnTo>
                <a:lnTo>
                  <a:pt x="181009" y="373112"/>
                </a:lnTo>
                <a:lnTo>
                  <a:pt x="185170" y="373112"/>
                </a:lnTo>
                <a:lnTo>
                  <a:pt x="188978" y="379097"/>
                </a:lnTo>
                <a:lnTo>
                  <a:pt x="192786" y="373112"/>
                </a:lnTo>
                <a:lnTo>
                  <a:pt x="196948" y="373112"/>
                </a:lnTo>
                <a:lnTo>
                  <a:pt x="191045" y="382306"/>
                </a:lnTo>
                <a:lnTo>
                  <a:pt x="197356" y="392153"/>
                </a:lnTo>
                <a:lnTo>
                  <a:pt x="193194" y="392153"/>
                </a:lnTo>
                <a:lnTo>
                  <a:pt x="188978" y="385462"/>
                </a:lnTo>
                <a:close/>
                <a:moveTo>
                  <a:pt x="214778" y="385462"/>
                </a:moveTo>
                <a:lnTo>
                  <a:pt x="210562" y="392153"/>
                </a:lnTo>
                <a:lnTo>
                  <a:pt x="206401" y="392153"/>
                </a:lnTo>
                <a:lnTo>
                  <a:pt x="212711" y="382306"/>
                </a:lnTo>
                <a:lnTo>
                  <a:pt x="206809" y="373112"/>
                </a:lnTo>
                <a:lnTo>
                  <a:pt x="210970" y="373112"/>
                </a:lnTo>
                <a:lnTo>
                  <a:pt x="214778" y="379097"/>
                </a:lnTo>
                <a:lnTo>
                  <a:pt x="218586" y="373112"/>
                </a:lnTo>
                <a:lnTo>
                  <a:pt x="222748" y="373112"/>
                </a:lnTo>
                <a:lnTo>
                  <a:pt x="216846" y="382306"/>
                </a:lnTo>
                <a:lnTo>
                  <a:pt x="223156" y="392153"/>
                </a:lnTo>
                <a:lnTo>
                  <a:pt x="218994" y="392153"/>
                </a:lnTo>
                <a:lnTo>
                  <a:pt x="214778" y="385462"/>
                </a:lnTo>
                <a:close/>
                <a:moveTo>
                  <a:pt x="240578" y="385462"/>
                </a:moveTo>
                <a:lnTo>
                  <a:pt x="236362" y="392153"/>
                </a:lnTo>
                <a:lnTo>
                  <a:pt x="232201" y="392153"/>
                </a:lnTo>
                <a:lnTo>
                  <a:pt x="238511" y="382306"/>
                </a:lnTo>
                <a:lnTo>
                  <a:pt x="232609" y="373112"/>
                </a:lnTo>
                <a:lnTo>
                  <a:pt x="236770" y="373112"/>
                </a:lnTo>
                <a:lnTo>
                  <a:pt x="240578" y="379097"/>
                </a:lnTo>
                <a:lnTo>
                  <a:pt x="244386" y="373112"/>
                </a:lnTo>
                <a:lnTo>
                  <a:pt x="248548" y="373112"/>
                </a:lnTo>
                <a:lnTo>
                  <a:pt x="242646" y="382306"/>
                </a:lnTo>
                <a:lnTo>
                  <a:pt x="248956" y="392153"/>
                </a:lnTo>
                <a:lnTo>
                  <a:pt x="244794" y="392153"/>
                </a:lnTo>
                <a:lnTo>
                  <a:pt x="240578" y="385462"/>
                </a:lnTo>
                <a:close/>
                <a:moveTo>
                  <a:pt x="266378" y="385462"/>
                </a:moveTo>
                <a:lnTo>
                  <a:pt x="262162" y="392153"/>
                </a:lnTo>
                <a:lnTo>
                  <a:pt x="258001" y="392153"/>
                </a:lnTo>
                <a:lnTo>
                  <a:pt x="264311" y="382306"/>
                </a:lnTo>
                <a:lnTo>
                  <a:pt x="258409" y="373112"/>
                </a:lnTo>
                <a:lnTo>
                  <a:pt x="262570" y="373112"/>
                </a:lnTo>
                <a:lnTo>
                  <a:pt x="266378" y="379097"/>
                </a:lnTo>
                <a:lnTo>
                  <a:pt x="270187" y="373112"/>
                </a:lnTo>
                <a:lnTo>
                  <a:pt x="274348" y="373112"/>
                </a:lnTo>
                <a:lnTo>
                  <a:pt x="268446" y="382306"/>
                </a:lnTo>
                <a:lnTo>
                  <a:pt x="274756" y="392153"/>
                </a:lnTo>
                <a:lnTo>
                  <a:pt x="270595" y="392153"/>
                </a:lnTo>
                <a:lnTo>
                  <a:pt x="266378" y="385462"/>
                </a:lnTo>
                <a:close/>
                <a:moveTo>
                  <a:pt x="292179" y="385462"/>
                </a:moveTo>
                <a:lnTo>
                  <a:pt x="287962" y="392153"/>
                </a:lnTo>
                <a:lnTo>
                  <a:pt x="283801" y="392153"/>
                </a:lnTo>
                <a:lnTo>
                  <a:pt x="290111" y="382306"/>
                </a:lnTo>
                <a:lnTo>
                  <a:pt x="284209" y="373112"/>
                </a:lnTo>
                <a:lnTo>
                  <a:pt x="288370" y="373112"/>
                </a:lnTo>
                <a:lnTo>
                  <a:pt x="292179" y="379097"/>
                </a:lnTo>
                <a:lnTo>
                  <a:pt x="295987" y="373112"/>
                </a:lnTo>
                <a:lnTo>
                  <a:pt x="300148" y="373112"/>
                </a:lnTo>
                <a:lnTo>
                  <a:pt x="294246" y="382306"/>
                </a:lnTo>
                <a:lnTo>
                  <a:pt x="300556" y="392153"/>
                </a:lnTo>
                <a:lnTo>
                  <a:pt x="296395" y="392153"/>
                </a:lnTo>
                <a:lnTo>
                  <a:pt x="292179" y="385462"/>
                </a:lnTo>
                <a:close/>
                <a:moveTo>
                  <a:pt x="317979" y="385462"/>
                </a:moveTo>
                <a:lnTo>
                  <a:pt x="313762" y="392153"/>
                </a:lnTo>
                <a:lnTo>
                  <a:pt x="309601" y="392153"/>
                </a:lnTo>
                <a:lnTo>
                  <a:pt x="315911" y="382306"/>
                </a:lnTo>
                <a:lnTo>
                  <a:pt x="310009" y="373112"/>
                </a:lnTo>
                <a:lnTo>
                  <a:pt x="314170" y="373112"/>
                </a:lnTo>
                <a:lnTo>
                  <a:pt x="317979" y="379097"/>
                </a:lnTo>
                <a:lnTo>
                  <a:pt x="321787" y="373112"/>
                </a:lnTo>
                <a:lnTo>
                  <a:pt x="325948" y="373112"/>
                </a:lnTo>
                <a:lnTo>
                  <a:pt x="320046" y="382306"/>
                </a:lnTo>
                <a:lnTo>
                  <a:pt x="326356" y="392153"/>
                </a:lnTo>
                <a:lnTo>
                  <a:pt x="322195" y="392153"/>
                </a:lnTo>
                <a:lnTo>
                  <a:pt x="317979" y="385462"/>
                </a:lnTo>
                <a:close/>
                <a:moveTo>
                  <a:pt x="343779" y="385462"/>
                </a:moveTo>
                <a:lnTo>
                  <a:pt x="339563" y="392153"/>
                </a:lnTo>
                <a:lnTo>
                  <a:pt x="335401" y="392153"/>
                </a:lnTo>
                <a:lnTo>
                  <a:pt x="341711" y="382306"/>
                </a:lnTo>
                <a:lnTo>
                  <a:pt x="335809" y="373112"/>
                </a:lnTo>
                <a:lnTo>
                  <a:pt x="339971" y="373112"/>
                </a:lnTo>
                <a:lnTo>
                  <a:pt x="343779" y="379097"/>
                </a:lnTo>
                <a:lnTo>
                  <a:pt x="347587" y="373112"/>
                </a:lnTo>
                <a:lnTo>
                  <a:pt x="351748" y="373112"/>
                </a:lnTo>
                <a:lnTo>
                  <a:pt x="345846" y="382306"/>
                </a:lnTo>
                <a:lnTo>
                  <a:pt x="352156" y="392153"/>
                </a:lnTo>
                <a:lnTo>
                  <a:pt x="347995" y="392153"/>
                </a:lnTo>
                <a:lnTo>
                  <a:pt x="343779" y="385462"/>
                </a:lnTo>
                <a:close/>
                <a:moveTo>
                  <a:pt x="369579" y="385462"/>
                </a:moveTo>
                <a:lnTo>
                  <a:pt x="365363" y="392153"/>
                </a:lnTo>
                <a:lnTo>
                  <a:pt x="361201" y="392153"/>
                </a:lnTo>
                <a:lnTo>
                  <a:pt x="367511" y="382306"/>
                </a:lnTo>
                <a:lnTo>
                  <a:pt x="361609" y="373112"/>
                </a:lnTo>
                <a:lnTo>
                  <a:pt x="365771" y="373112"/>
                </a:lnTo>
                <a:lnTo>
                  <a:pt x="369579" y="379097"/>
                </a:lnTo>
                <a:lnTo>
                  <a:pt x="373387" y="373112"/>
                </a:lnTo>
                <a:lnTo>
                  <a:pt x="377548" y="373112"/>
                </a:lnTo>
                <a:lnTo>
                  <a:pt x="371646" y="382306"/>
                </a:lnTo>
                <a:lnTo>
                  <a:pt x="377956" y="392153"/>
                </a:lnTo>
                <a:lnTo>
                  <a:pt x="373795" y="392153"/>
                </a:lnTo>
                <a:lnTo>
                  <a:pt x="369579" y="385462"/>
                </a:lnTo>
                <a:close/>
                <a:moveTo>
                  <a:pt x="395379" y="385462"/>
                </a:moveTo>
                <a:lnTo>
                  <a:pt x="391163" y="392153"/>
                </a:lnTo>
                <a:lnTo>
                  <a:pt x="387001" y="392153"/>
                </a:lnTo>
                <a:lnTo>
                  <a:pt x="393312" y="382306"/>
                </a:lnTo>
                <a:lnTo>
                  <a:pt x="387409" y="373112"/>
                </a:lnTo>
                <a:lnTo>
                  <a:pt x="391571" y="373112"/>
                </a:lnTo>
                <a:lnTo>
                  <a:pt x="395379" y="379097"/>
                </a:lnTo>
                <a:lnTo>
                  <a:pt x="399187" y="373112"/>
                </a:lnTo>
                <a:lnTo>
                  <a:pt x="403348" y="373112"/>
                </a:lnTo>
                <a:lnTo>
                  <a:pt x="397446" y="382306"/>
                </a:lnTo>
                <a:lnTo>
                  <a:pt x="403756" y="392153"/>
                </a:lnTo>
                <a:lnTo>
                  <a:pt x="399595" y="392153"/>
                </a:lnTo>
                <a:lnTo>
                  <a:pt x="395379" y="385462"/>
                </a:lnTo>
                <a:close/>
                <a:moveTo>
                  <a:pt x="421179" y="385462"/>
                </a:moveTo>
                <a:lnTo>
                  <a:pt x="416963" y="392153"/>
                </a:lnTo>
                <a:lnTo>
                  <a:pt x="412801" y="392153"/>
                </a:lnTo>
                <a:lnTo>
                  <a:pt x="419112" y="382306"/>
                </a:lnTo>
                <a:lnTo>
                  <a:pt x="413209" y="373112"/>
                </a:lnTo>
                <a:lnTo>
                  <a:pt x="417371" y="373112"/>
                </a:lnTo>
                <a:lnTo>
                  <a:pt x="421179" y="379097"/>
                </a:lnTo>
                <a:lnTo>
                  <a:pt x="424987" y="373112"/>
                </a:lnTo>
                <a:lnTo>
                  <a:pt x="429149" y="373112"/>
                </a:lnTo>
                <a:lnTo>
                  <a:pt x="423246" y="382306"/>
                </a:lnTo>
                <a:lnTo>
                  <a:pt x="429557" y="392153"/>
                </a:lnTo>
                <a:lnTo>
                  <a:pt x="425395" y="392153"/>
                </a:lnTo>
                <a:lnTo>
                  <a:pt x="421179" y="385462"/>
                </a:lnTo>
                <a:close/>
                <a:moveTo>
                  <a:pt x="446979" y="385462"/>
                </a:moveTo>
                <a:lnTo>
                  <a:pt x="442763" y="392153"/>
                </a:lnTo>
                <a:lnTo>
                  <a:pt x="438601" y="392153"/>
                </a:lnTo>
                <a:lnTo>
                  <a:pt x="444912" y="382306"/>
                </a:lnTo>
                <a:lnTo>
                  <a:pt x="439009" y="373112"/>
                </a:lnTo>
                <a:lnTo>
                  <a:pt x="443171" y="373112"/>
                </a:lnTo>
                <a:lnTo>
                  <a:pt x="446979" y="379097"/>
                </a:lnTo>
                <a:lnTo>
                  <a:pt x="450787" y="373112"/>
                </a:lnTo>
                <a:lnTo>
                  <a:pt x="454949" y="373112"/>
                </a:lnTo>
                <a:lnTo>
                  <a:pt x="449046" y="382306"/>
                </a:lnTo>
                <a:lnTo>
                  <a:pt x="455357" y="392153"/>
                </a:lnTo>
                <a:lnTo>
                  <a:pt x="451195" y="392153"/>
                </a:lnTo>
                <a:lnTo>
                  <a:pt x="446979" y="385462"/>
                </a:lnTo>
                <a:close/>
                <a:moveTo>
                  <a:pt x="472779" y="385462"/>
                </a:moveTo>
                <a:lnTo>
                  <a:pt x="468563" y="392153"/>
                </a:lnTo>
                <a:lnTo>
                  <a:pt x="464401" y="392153"/>
                </a:lnTo>
                <a:lnTo>
                  <a:pt x="470712" y="382306"/>
                </a:lnTo>
                <a:lnTo>
                  <a:pt x="464809" y="373112"/>
                </a:lnTo>
                <a:lnTo>
                  <a:pt x="468971" y="373112"/>
                </a:lnTo>
                <a:lnTo>
                  <a:pt x="472779" y="379097"/>
                </a:lnTo>
                <a:lnTo>
                  <a:pt x="476587" y="373112"/>
                </a:lnTo>
                <a:lnTo>
                  <a:pt x="480749" y="373112"/>
                </a:lnTo>
                <a:lnTo>
                  <a:pt x="474846" y="382306"/>
                </a:lnTo>
                <a:lnTo>
                  <a:pt x="481157" y="392153"/>
                </a:lnTo>
                <a:lnTo>
                  <a:pt x="476995" y="392153"/>
                </a:lnTo>
                <a:lnTo>
                  <a:pt x="472779" y="385462"/>
                </a:lnTo>
                <a:close/>
                <a:moveTo>
                  <a:pt x="498579" y="385462"/>
                </a:moveTo>
                <a:lnTo>
                  <a:pt x="494363" y="392153"/>
                </a:lnTo>
                <a:lnTo>
                  <a:pt x="490201" y="392153"/>
                </a:lnTo>
                <a:lnTo>
                  <a:pt x="496512" y="382306"/>
                </a:lnTo>
                <a:lnTo>
                  <a:pt x="490609" y="373112"/>
                </a:lnTo>
                <a:lnTo>
                  <a:pt x="494771" y="373112"/>
                </a:lnTo>
                <a:lnTo>
                  <a:pt x="498579" y="379097"/>
                </a:lnTo>
                <a:lnTo>
                  <a:pt x="502387" y="373112"/>
                </a:lnTo>
                <a:lnTo>
                  <a:pt x="506549" y="373112"/>
                </a:lnTo>
                <a:lnTo>
                  <a:pt x="500646" y="382306"/>
                </a:lnTo>
                <a:lnTo>
                  <a:pt x="506957" y="392153"/>
                </a:lnTo>
                <a:lnTo>
                  <a:pt x="502795" y="392153"/>
                </a:lnTo>
                <a:lnTo>
                  <a:pt x="498579" y="385462"/>
                </a:lnTo>
                <a:close/>
                <a:moveTo>
                  <a:pt x="8378" y="414163"/>
                </a:moveTo>
                <a:lnTo>
                  <a:pt x="4162" y="420854"/>
                </a:lnTo>
                <a:lnTo>
                  <a:pt x="0" y="420854"/>
                </a:lnTo>
                <a:lnTo>
                  <a:pt x="6310" y="411007"/>
                </a:lnTo>
                <a:lnTo>
                  <a:pt x="408" y="401813"/>
                </a:lnTo>
                <a:lnTo>
                  <a:pt x="4570" y="401813"/>
                </a:lnTo>
                <a:lnTo>
                  <a:pt x="8378" y="407798"/>
                </a:lnTo>
                <a:lnTo>
                  <a:pt x="12186" y="401813"/>
                </a:lnTo>
                <a:lnTo>
                  <a:pt x="16347" y="401813"/>
                </a:lnTo>
                <a:lnTo>
                  <a:pt x="10445" y="411007"/>
                </a:lnTo>
                <a:lnTo>
                  <a:pt x="16755" y="420854"/>
                </a:lnTo>
                <a:lnTo>
                  <a:pt x="12594" y="420854"/>
                </a:lnTo>
                <a:lnTo>
                  <a:pt x="8378" y="414163"/>
                </a:lnTo>
                <a:close/>
                <a:moveTo>
                  <a:pt x="34178" y="414163"/>
                </a:moveTo>
                <a:lnTo>
                  <a:pt x="29962" y="420854"/>
                </a:lnTo>
                <a:lnTo>
                  <a:pt x="25800" y="420854"/>
                </a:lnTo>
                <a:lnTo>
                  <a:pt x="32110" y="411007"/>
                </a:lnTo>
                <a:lnTo>
                  <a:pt x="26208" y="401813"/>
                </a:lnTo>
                <a:lnTo>
                  <a:pt x="30370" y="401813"/>
                </a:lnTo>
                <a:lnTo>
                  <a:pt x="34178" y="407798"/>
                </a:lnTo>
                <a:lnTo>
                  <a:pt x="37986" y="401813"/>
                </a:lnTo>
                <a:lnTo>
                  <a:pt x="42147" y="401813"/>
                </a:lnTo>
                <a:lnTo>
                  <a:pt x="36245" y="411007"/>
                </a:lnTo>
                <a:lnTo>
                  <a:pt x="42555" y="420854"/>
                </a:lnTo>
                <a:lnTo>
                  <a:pt x="38394" y="420854"/>
                </a:lnTo>
                <a:lnTo>
                  <a:pt x="34178" y="414163"/>
                </a:lnTo>
                <a:close/>
                <a:moveTo>
                  <a:pt x="59978" y="414163"/>
                </a:moveTo>
                <a:lnTo>
                  <a:pt x="55762" y="420854"/>
                </a:lnTo>
                <a:lnTo>
                  <a:pt x="51600" y="420854"/>
                </a:lnTo>
                <a:lnTo>
                  <a:pt x="57911" y="411007"/>
                </a:lnTo>
                <a:lnTo>
                  <a:pt x="52008" y="401813"/>
                </a:lnTo>
                <a:lnTo>
                  <a:pt x="56170" y="401813"/>
                </a:lnTo>
                <a:lnTo>
                  <a:pt x="59978" y="407798"/>
                </a:lnTo>
                <a:lnTo>
                  <a:pt x="63786" y="401813"/>
                </a:lnTo>
                <a:lnTo>
                  <a:pt x="67948" y="401813"/>
                </a:lnTo>
                <a:lnTo>
                  <a:pt x="62045" y="411007"/>
                </a:lnTo>
                <a:lnTo>
                  <a:pt x="68356" y="420854"/>
                </a:lnTo>
                <a:lnTo>
                  <a:pt x="64194" y="420854"/>
                </a:lnTo>
                <a:lnTo>
                  <a:pt x="59978" y="414163"/>
                </a:lnTo>
                <a:close/>
                <a:moveTo>
                  <a:pt x="85778" y="414163"/>
                </a:moveTo>
                <a:lnTo>
                  <a:pt x="81562" y="420854"/>
                </a:lnTo>
                <a:lnTo>
                  <a:pt x="77400" y="420854"/>
                </a:lnTo>
                <a:lnTo>
                  <a:pt x="83711" y="411007"/>
                </a:lnTo>
                <a:lnTo>
                  <a:pt x="77808" y="401813"/>
                </a:lnTo>
                <a:lnTo>
                  <a:pt x="81970" y="401813"/>
                </a:lnTo>
                <a:lnTo>
                  <a:pt x="85778" y="407798"/>
                </a:lnTo>
                <a:lnTo>
                  <a:pt x="89586" y="401813"/>
                </a:lnTo>
                <a:lnTo>
                  <a:pt x="93748" y="401813"/>
                </a:lnTo>
                <a:lnTo>
                  <a:pt x="87845" y="411007"/>
                </a:lnTo>
                <a:lnTo>
                  <a:pt x="94156" y="420854"/>
                </a:lnTo>
                <a:lnTo>
                  <a:pt x="89994" y="420854"/>
                </a:lnTo>
                <a:lnTo>
                  <a:pt x="85778" y="414163"/>
                </a:lnTo>
                <a:close/>
                <a:moveTo>
                  <a:pt x="111578" y="414163"/>
                </a:moveTo>
                <a:lnTo>
                  <a:pt x="107362" y="420854"/>
                </a:lnTo>
                <a:lnTo>
                  <a:pt x="103200" y="420854"/>
                </a:lnTo>
                <a:lnTo>
                  <a:pt x="109511" y="411007"/>
                </a:lnTo>
                <a:lnTo>
                  <a:pt x="103608" y="401813"/>
                </a:lnTo>
                <a:lnTo>
                  <a:pt x="107770" y="401813"/>
                </a:lnTo>
                <a:lnTo>
                  <a:pt x="111578" y="407798"/>
                </a:lnTo>
                <a:lnTo>
                  <a:pt x="115386" y="401813"/>
                </a:lnTo>
                <a:lnTo>
                  <a:pt x="119548" y="401813"/>
                </a:lnTo>
                <a:lnTo>
                  <a:pt x="113645" y="411007"/>
                </a:lnTo>
                <a:lnTo>
                  <a:pt x="119956" y="420854"/>
                </a:lnTo>
                <a:lnTo>
                  <a:pt x="115794" y="420854"/>
                </a:lnTo>
                <a:lnTo>
                  <a:pt x="111578" y="414163"/>
                </a:lnTo>
                <a:close/>
                <a:moveTo>
                  <a:pt x="137378" y="414163"/>
                </a:moveTo>
                <a:lnTo>
                  <a:pt x="133162" y="420854"/>
                </a:lnTo>
                <a:lnTo>
                  <a:pt x="129000" y="420854"/>
                </a:lnTo>
                <a:lnTo>
                  <a:pt x="135311" y="411007"/>
                </a:lnTo>
                <a:lnTo>
                  <a:pt x="129408" y="401813"/>
                </a:lnTo>
                <a:lnTo>
                  <a:pt x="133570" y="401813"/>
                </a:lnTo>
                <a:lnTo>
                  <a:pt x="137378" y="407798"/>
                </a:lnTo>
                <a:lnTo>
                  <a:pt x="141186" y="401813"/>
                </a:lnTo>
                <a:lnTo>
                  <a:pt x="145348" y="401813"/>
                </a:lnTo>
                <a:lnTo>
                  <a:pt x="139445" y="411007"/>
                </a:lnTo>
                <a:lnTo>
                  <a:pt x="145756" y="420854"/>
                </a:lnTo>
                <a:lnTo>
                  <a:pt x="141594" y="420854"/>
                </a:lnTo>
                <a:lnTo>
                  <a:pt x="137378" y="414163"/>
                </a:lnTo>
                <a:close/>
                <a:moveTo>
                  <a:pt x="163178" y="414163"/>
                </a:moveTo>
                <a:lnTo>
                  <a:pt x="158962" y="420854"/>
                </a:lnTo>
                <a:lnTo>
                  <a:pt x="154800" y="420854"/>
                </a:lnTo>
                <a:lnTo>
                  <a:pt x="161111" y="411007"/>
                </a:lnTo>
                <a:lnTo>
                  <a:pt x="155208" y="401813"/>
                </a:lnTo>
                <a:lnTo>
                  <a:pt x="159370" y="401813"/>
                </a:lnTo>
                <a:lnTo>
                  <a:pt x="163178" y="407798"/>
                </a:lnTo>
                <a:lnTo>
                  <a:pt x="166986" y="401813"/>
                </a:lnTo>
                <a:lnTo>
                  <a:pt x="171148" y="401813"/>
                </a:lnTo>
                <a:lnTo>
                  <a:pt x="165245" y="411007"/>
                </a:lnTo>
                <a:lnTo>
                  <a:pt x="171556" y="420854"/>
                </a:lnTo>
                <a:lnTo>
                  <a:pt x="167394" y="420854"/>
                </a:lnTo>
                <a:lnTo>
                  <a:pt x="163178" y="414163"/>
                </a:lnTo>
                <a:close/>
                <a:moveTo>
                  <a:pt x="188978" y="414163"/>
                </a:moveTo>
                <a:lnTo>
                  <a:pt x="184762" y="420854"/>
                </a:lnTo>
                <a:lnTo>
                  <a:pt x="180601" y="420854"/>
                </a:lnTo>
                <a:lnTo>
                  <a:pt x="186911" y="411007"/>
                </a:lnTo>
                <a:lnTo>
                  <a:pt x="181009" y="401813"/>
                </a:lnTo>
                <a:lnTo>
                  <a:pt x="185170" y="401813"/>
                </a:lnTo>
                <a:lnTo>
                  <a:pt x="188978" y="407798"/>
                </a:lnTo>
                <a:lnTo>
                  <a:pt x="192786" y="401813"/>
                </a:lnTo>
                <a:lnTo>
                  <a:pt x="196948" y="401813"/>
                </a:lnTo>
                <a:lnTo>
                  <a:pt x="191045" y="411007"/>
                </a:lnTo>
                <a:lnTo>
                  <a:pt x="197356" y="420854"/>
                </a:lnTo>
                <a:lnTo>
                  <a:pt x="193194" y="420854"/>
                </a:lnTo>
                <a:lnTo>
                  <a:pt x="188978" y="414163"/>
                </a:lnTo>
                <a:close/>
                <a:moveTo>
                  <a:pt x="214778" y="414163"/>
                </a:moveTo>
                <a:lnTo>
                  <a:pt x="210562" y="420854"/>
                </a:lnTo>
                <a:lnTo>
                  <a:pt x="206401" y="420854"/>
                </a:lnTo>
                <a:lnTo>
                  <a:pt x="212711" y="411007"/>
                </a:lnTo>
                <a:lnTo>
                  <a:pt x="206809" y="401813"/>
                </a:lnTo>
                <a:lnTo>
                  <a:pt x="210970" y="401813"/>
                </a:lnTo>
                <a:lnTo>
                  <a:pt x="214778" y="407798"/>
                </a:lnTo>
                <a:lnTo>
                  <a:pt x="218586" y="401813"/>
                </a:lnTo>
                <a:lnTo>
                  <a:pt x="222748" y="401813"/>
                </a:lnTo>
                <a:lnTo>
                  <a:pt x="216846" y="411007"/>
                </a:lnTo>
                <a:lnTo>
                  <a:pt x="223156" y="420854"/>
                </a:lnTo>
                <a:lnTo>
                  <a:pt x="218994" y="420854"/>
                </a:lnTo>
                <a:lnTo>
                  <a:pt x="214778" y="414163"/>
                </a:lnTo>
                <a:close/>
                <a:moveTo>
                  <a:pt x="240578" y="414163"/>
                </a:moveTo>
                <a:lnTo>
                  <a:pt x="236362" y="420854"/>
                </a:lnTo>
                <a:lnTo>
                  <a:pt x="232201" y="420854"/>
                </a:lnTo>
                <a:lnTo>
                  <a:pt x="238511" y="411007"/>
                </a:lnTo>
                <a:lnTo>
                  <a:pt x="232609" y="401813"/>
                </a:lnTo>
                <a:lnTo>
                  <a:pt x="236770" y="401813"/>
                </a:lnTo>
                <a:lnTo>
                  <a:pt x="240578" y="407798"/>
                </a:lnTo>
                <a:lnTo>
                  <a:pt x="244386" y="401813"/>
                </a:lnTo>
                <a:lnTo>
                  <a:pt x="248548" y="401813"/>
                </a:lnTo>
                <a:lnTo>
                  <a:pt x="242646" y="411007"/>
                </a:lnTo>
                <a:lnTo>
                  <a:pt x="248956" y="420854"/>
                </a:lnTo>
                <a:lnTo>
                  <a:pt x="244794" y="420854"/>
                </a:lnTo>
                <a:lnTo>
                  <a:pt x="240578" y="414163"/>
                </a:lnTo>
                <a:close/>
                <a:moveTo>
                  <a:pt x="266378" y="414163"/>
                </a:moveTo>
                <a:lnTo>
                  <a:pt x="262162" y="420854"/>
                </a:lnTo>
                <a:lnTo>
                  <a:pt x="258001" y="420854"/>
                </a:lnTo>
                <a:lnTo>
                  <a:pt x="264311" y="411007"/>
                </a:lnTo>
                <a:lnTo>
                  <a:pt x="258409" y="401813"/>
                </a:lnTo>
                <a:lnTo>
                  <a:pt x="262570" y="401813"/>
                </a:lnTo>
                <a:lnTo>
                  <a:pt x="266378" y="407798"/>
                </a:lnTo>
                <a:lnTo>
                  <a:pt x="270187" y="401813"/>
                </a:lnTo>
                <a:lnTo>
                  <a:pt x="274348" y="401813"/>
                </a:lnTo>
                <a:lnTo>
                  <a:pt x="268446" y="411007"/>
                </a:lnTo>
                <a:lnTo>
                  <a:pt x="274756" y="420854"/>
                </a:lnTo>
                <a:lnTo>
                  <a:pt x="270595" y="420854"/>
                </a:lnTo>
                <a:lnTo>
                  <a:pt x="266378" y="414163"/>
                </a:lnTo>
                <a:close/>
                <a:moveTo>
                  <a:pt x="292179" y="414163"/>
                </a:moveTo>
                <a:lnTo>
                  <a:pt x="287962" y="420854"/>
                </a:lnTo>
                <a:lnTo>
                  <a:pt x="283801" y="420854"/>
                </a:lnTo>
                <a:lnTo>
                  <a:pt x="290111" y="411007"/>
                </a:lnTo>
                <a:lnTo>
                  <a:pt x="284209" y="401813"/>
                </a:lnTo>
                <a:lnTo>
                  <a:pt x="288370" y="401813"/>
                </a:lnTo>
                <a:lnTo>
                  <a:pt x="292179" y="407798"/>
                </a:lnTo>
                <a:lnTo>
                  <a:pt x="295987" y="401813"/>
                </a:lnTo>
                <a:lnTo>
                  <a:pt x="300148" y="401813"/>
                </a:lnTo>
                <a:lnTo>
                  <a:pt x="294246" y="411007"/>
                </a:lnTo>
                <a:lnTo>
                  <a:pt x="300556" y="420854"/>
                </a:lnTo>
                <a:lnTo>
                  <a:pt x="296395" y="420854"/>
                </a:lnTo>
                <a:lnTo>
                  <a:pt x="292179" y="414163"/>
                </a:lnTo>
                <a:close/>
                <a:moveTo>
                  <a:pt x="317979" y="414163"/>
                </a:moveTo>
                <a:lnTo>
                  <a:pt x="313762" y="420854"/>
                </a:lnTo>
                <a:lnTo>
                  <a:pt x="309601" y="420854"/>
                </a:lnTo>
                <a:lnTo>
                  <a:pt x="315911" y="411007"/>
                </a:lnTo>
                <a:lnTo>
                  <a:pt x="310009" y="401813"/>
                </a:lnTo>
                <a:lnTo>
                  <a:pt x="314170" y="401813"/>
                </a:lnTo>
                <a:lnTo>
                  <a:pt x="317979" y="407798"/>
                </a:lnTo>
                <a:lnTo>
                  <a:pt x="321787" y="401813"/>
                </a:lnTo>
                <a:lnTo>
                  <a:pt x="325948" y="401813"/>
                </a:lnTo>
                <a:lnTo>
                  <a:pt x="320046" y="411007"/>
                </a:lnTo>
                <a:lnTo>
                  <a:pt x="326356" y="420854"/>
                </a:lnTo>
                <a:lnTo>
                  <a:pt x="322195" y="420854"/>
                </a:lnTo>
                <a:lnTo>
                  <a:pt x="317979" y="414163"/>
                </a:lnTo>
                <a:close/>
                <a:moveTo>
                  <a:pt x="343779" y="414163"/>
                </a:moveTo>
                <a:lnTo>
                  <a:pt x="339563" y="420854"/>
                </a:lnTo>
                <a:lnTo>
                  <a:pt x="335401" y="420854"/>
                </a:lnTo>
                <a:lnTo>
                  <a:pt x="341711" y="411007"/>
                </a:lnTo>
                <a:lnTo>
                  <a:pt x="335809" y="401813"/>
                </a:lnTo>
                <a:lnTo>
                  <a:pt x="339971" y="401813"/>
                </a:lnTo>
                <a:lnTo>
                  <a:pt x="343779" y="407798"/>
                </a:lnTo>
                <a:lnTo>
                  <a:pt x="347587" y="401813"/>
                </a:lnTo>
                <a:lnTo>
                  <a:pt x="351748" y="401813"/>
                </a:lnTo>
                <a:lnTo>
                  <a:pt x="345846" y="411007"/>
                </a:lnTo>
                <a:lnTo>
                  <a:pt x="352156" y="420854"/>
                </a:lnTo>
                <a:lnTo>
                  <a:pt x="347995" y="420854"/>
                </a:lnTo>
                <a:lnTo>
                  <a:pt x="343779" y="414163"/>
                </a:lnTo>
                <a:close/>
                <a:moveTo>
                  <a:pt x="369579" y="414163"/>
                </a:moveTo>
                <a:lnTo>
                  <a:pt x="365363" y="420854"/>
                </a:lnTo>
                <a:lnTo>
                  <a:pt x="361201" y="420854"/>
                </a:lnTo>
                <a:lnTo>
                  <a:pt x="367511" y="411007"/>
                </a:lnTo>
                <a:lnTo>
                  <a:pt x="361609" y="401813"/>
                </a:lnTo>
                <a:lnTo>
                  <a:pt x="365771" y="401813"/>
                </a:lnTo>
                <a:lnTo>
                  <a:pt x="369579" y="407798"/>
                </a:lnTo>
                <a:lnTo>
                  <a:pt x="373387" y="401813"/>
                </a:lnTo>
                <a:lnTo>
                  <a:pt x="377548" y="401813"/>
                </a:lnTo>
                <a:lnTo>
                  <a:pt x="371646" y="411007"/>
                </a:lnTo>
                <a:lnTo>
                  <a:pt x="377956" y="420854"/>
                </a:lnTo>
                <a:lnTo>
                  <a:pt x="373795" y="420854"/>
                </a:lnTo>
                <a:lnTo>
                  <a:pt x="369579" y="414163"/>
                </a:lnTo>
                <a:close/>
                <a:moveTo>
                  <a:pt x="395379" y="414163"/>
                </a:moveTo>
                <a:lnTo>
                  <a:pt x="391163" y="420854"/>
                </a:lnTo>
                <a:lnTo>
                  <a:pt x="387001" y="420854"/>
                </a:lnTo>
                <a:lnTo>
                  <a:pt x="393312" y="411007"/>
                </a:lnTo>
                <a:lnTo>
                  <a:pt x="387409" y="401813"/>
                </a:lnTo>
                <a:lnTo>
                  <a:pt x="391571" y="401813"/>
                </a:lnTo>
                <a:lnTo>
                  <a:pt x="395379" y="407798"/>
                </a:lnTo>
                <a:lnTo>
                  <a:pt x="399187" y="401813"/>
                </a:lnTo>
                <a:lnTo>
                  <a:pt x="403348" y="401813"/>
                </a:lnTo>
                <a:lnTo>
                  <a:pt x="397446" y="411007"/>
                </a:lnTo>
                <a:lnTo>
                  <a:pt x="403756" y="420854"/>
                </a:lnTo>
                <a:lnTo>
                  <a:pt x="399595" y="420854"/>
                </a:lnTo>
                <a:lnTo>
                  <a:pt x="395379" y="414163"/>
                </a:lnTo>
                <a:close/>
                <a:moveTo>
                  <a:pt x="421179" y="414163"/>
                </a:moveTo>
                <a:lnTo>
                  <a:pt x="416963" y="420854"/>
                </a:lnTo>
                <a:lnTo>
                  <a:pt x="412801" y="420854"/>
                </a:lnTo>
                <a:lnTo>
                  <a:pt x="419112" y="411007"/>
                </a:lnTo>
                <a:lnTo>
                  <a:pt x="413209" y="401813"/>
                </a:lnTo>
                <a:lnTo>
                  <a:pt x="417371" y="401813"/>
                </a:lnTo>
                <a:lnTo>
                  <a:pt x="421179" y="407798"/>
                </a:lnTo>
                <a:lnTo>
                  <a:pt x="424987" y="401813"/>
                </a:lnTo>
                <a:lnTo>
                  <a:pt x="429149" y="401813"/>
                </a:lnTo>
                <a:lnTo>
                  <a:pt x="423246" y="411007"/>
                </a:lnTo>
                <a:lnTo>
                  <a:pt x="429557" y="420854"/>
                </a:lnTo>
                <a:lnTo>
                  <a:pt x="425395" y="420854"/>
                </a:lnTo>
                <a:lnTo>
                  <a:pt x="421179" y="414163"/>
                </a:lnTo>
                <a:close/>
                <a:moveTo>
                  <a:pt x="446979" y="414163"/>
                </a:moveTo>
                <a:lnTo>
                  <a:pt x="442763" y="420854"/>
                </a:lnTo>
                <a:lnTo>
                  <a:pt x="438601" y="420854"/>
                </a:lnTo>
                <a:lnTo>
                  <a:pt x="444912" y="411007"/>
                </a:lnTo>
                <a:lnTo>
                  <a:pt x="439009" y="401813"/>
                </a:lnTo>
                <a:lnTo>
                  <a:pt x="443171" y="401813"/>
                </a:lnTo>
                <a:lnTo>
                  <a:pt x="446979" y="407798"/>
                </a:lnTo>
                <a:lnTo>
                  <a:pt x="450787" y="401813"/>
                </a:lnTo>
                <a:lnTo>
                  <a:pt x="454949" y="401813"/>
                </a:lnTo>
                <a:lnTo>
                  <a:pt x="449046" y="411007"/>
                </a:lnTo>
                <a:lnTo>
                  <a:pt x="455357" y="420854"/>
                </a:lnTo>
                <a:lnTo>
                  <a:pt x="451195" y="420854"/>
                </a:lnTo>
                <a:lnTo>
                  <a:pt x="446979" y="414163"/>
                </a:lnTo>
                <a:close/>
                <a:moveTo>
                  <a:pt x="472779" y="414163"/>
                </a:moveTo>
                <a:lnTo>
                  <a:pt x="468563" y="420854"/>
                </a:lnTo>
                <a:lnTo>
                  <a:pt x="464401" y="420854"/>
                </a:lnTo>
                <a:lnTo>
                  <a:pt x="470712" y="411007"/>
                </a:lnTo>
                <a:lnTo>
                  <a:pt x="464809" y="401813"/>
                </a:lnTo>
                <a:lnTo>
                  <a:pt x="468971" y="401813"/>
                </a:lnTo>
                <a:lnTo>
                  <a:pt x="472779" y="407798"/>
                </a:lnTo>
                <a:lnTo>
                  <a:pt x="476587" y="401813"/>
                </a:lnTo>
                <a:lnTo>
                  <a:pt x="480749" y="401813"/>
                </a:lnTo>
                <a:lnTo>
                  <a:pt x="474846" y="411007"/>
                </a:lnTo>
                <a:lnTo>
                  <a:pt x="481157" y="420854"/>
                </a:lnTo>
                <a:lnTo>
                  <a:pt x="476995" y="420854"/>
                </a:lnTo>
                <a:lnTo>
                  <a:pt x="472779" y="414163"/>
                </a:lnTo>
                <a:close/>
                <a:moveTo>
                  <a:pt x="498579" y="414163"/>
                </a:moveTo>
                <a:lnTo>
                  <a:pt x="494363" y="420854"/>
                </a:lnTo>
                <a:lnTo>
                  <a:pt x="490201" y="420854"/>
                </a:lnTo>
                <a:lnTo>
                  <a:pt x="496512" y="411007"/>
                </a:lnTo>
                <a:lnTo>
                  <a:pt x="490609" y="401813"/>
                </a:lnTo>
                <a:lnTo>
                  <a:pt x="494771" y="401813"/>
                </a:lnTo>
                <a:lnTo>
                  <a:pt x="498579" y="407798"/>
                </a:lnTo>
                <a:lnTo>
                  <a:pt x="502387" y="401813"/>
                </a:lnTo>
                <a:lnTo>
                  <a:pt x="506549" y="401813"/>
                </a:lnTo>
                <a:lnTo>
                  <a:pt x="500646" y="411007"/>
                </a:lnTo>
                <a:lnTo>
                  <a:pt x="506957" y="420854"/>
                </a:lnTo>
                <a:lnTo>
                  <a:pt x="502795" y="420854"/>
                </a:lnTo>
                <a:lnTo>
                  <a:pt x="498579" y="414163"/>
                </a:lnTo>
                <a:close/>
                <a:moveTo>
                  <a:pt x="8378" y="442863"/>
                </a:moveTo>
                <a:lnTo>
                  <a:pt x="4162" y="449555"/>
                </a:lnTo>
                <a:lnTo>
                  <a:pt x="0" y="449555"/>
                </a:lnTo>
                <a:lnTo>
                  <a:pt x="6310" y="439708"/>
                </a:lnTo>
                <a:lnTo>
                  <a:pt x="408" y="430514"/>
                </a:lnTo>
                <a:lnTo>
                  <a:pt x="4570" y="430514"/>
                </a:lnTo>
                <a:lnTo>
                  <a:pt x="8378" y="436499"/>
                </a:lnTo>
                <a:lnTo>
                  <a:pt x="12186" y="430514"/>
                </a:lnTo>
                <a:lnTo>
                  <a:pt x="16347" y="430514"/>
                </a:lnTo>
                <a:lnTo>
                  <a:pt x="10445" y="439708"/>
                </a:lnTo>
                <a:lnTo>
                  <a:pt x="16755" y="449555"/>
                </a:lnTo>
                <a:lnTo>
                  <a:pt x="12594" y="449555"/>
                </a:lnTo>
                <a:lnTo>
                  <a:pt x="8378" y="442863"/>
                </a:lnTo>
                <a:close/>
                <a:moveTo>
                  <a:pt x="34178" y="442863"/>
                </a:moveTo>
                <a:lnTo>
                  <a:pt x="29962" y="449555"/>
                </a:lnTo>
                <a:lnTo>
                  <a:pt x="25800" y="449555"/>
                </a:lnTo>
                <a:lnTo>
                  <a:pt x="32110" y="439708"/>
                </a:lnTo>
                <a:lnTo>
                  <a:pt x="26208" y="430514"/>
                </a:lnTo>
                <a:lnTo>
                  <a:pt x="30370" y="430514"/>
                </a:lnTo>
                <a:lnTo>
                  <a:pt x="34178" y="436499"/>
                </a:lnTo>
                <a:lnTo>
                  <a:pt x="37986" y="430514"/>
                </a:lnTo>
                <a:lnTo>
                  <a:pt x="42147" y="430514"/>
                </a:lnTo>
                <a:lnTo>
                  <a:pt x="36245" y="439708"/>
                </a:lnTo>
                <a:lnTo>
                  <a:pt x="42555" y="449555"/>
                </a:lnTo>
                <a:lnTo>
                  <a:pt x="38394" y="449555"/>
                </a:lnTo>
                <a:lnTo>
                  <a:pt x="34178" y="442863"/>
                </a:lnTo>
                <a:close/>
                <a:moveTo>
                  <a:pt x="59978" y="442863"/>
                </a:moveTo>
                <a:lnTo>
                  <a:pt x="55762" y="449555"/>
                </a:lnTo>
                <a:lnTo>
                  <a:pt x="51600" y="449555"/>
                </a:lnTo>
                <a:lnTo>
                  <a:pt x="57911" y="439708"/>
                </a:lnTo>
                <a:lnTo>
                  <a:pt x="52008" y="430514"/>
                </a:lnTo>
                <a:lnTo>
                  <a:pt x="56170" y="430514"/>
                </a:lnTo>
                <a:lnTo>
                  <a:pt x="59978" y="436499"/>
                </a:lnTo>
                <a:lnTo>
                  <a:pt x="63786" y="430514"/>
                </a:lnTo>
                <a:lnTo>
                  <a:pt x="67948" y="430514"/>
                </a:lnTo>
                <a:lnTo>
                  <a:pt x="62045" y="439708"/>
                </a:lnTo>
                <a:lnTo>
                  <a:pt x="68356" y="449555"/>
                </a:lnTo>
                <a:lnTo>
                  <a:pt x="64194" y="449555"/>
                </a:lnTo>
                <a:lnTo>
                  <a:pt x="59978" y="442863"/>
                </a:lnTo>
                <a:close/>
                <a:moveTo>
                  <a:pt x="85778" y="442863"/>
                </a:moveTo>
                <a:lnTo>
                  <a:pt x="81562" y="449555"/>
                </a:lnTo>
                <a:lnTo>
                  <a:pt x="77400" y="449555"/>
                </a:lnTo>
                <a:lnTo>
                  <a:pt x="83711" y="439708"/>
                </a:lnTo>
                <a:lnTo>
                  <a:pt x="77808" y="430514"/>
                </a:lnTo>
                <a:lnTo>
                  <a:pt x="81970" y="430514"/>
                </a:lnTo>
                <a:lnTo>
                  <a:pt x="85778" y="436499"/>
                </a:lnTo>
                <a:lnTo>
                  <a:pt x="89586" y="430514"/>
                </a:lnTo>
                <a:lnTo>
                  <a:pt x="93748" y="430514"/>
                </a:lnTo>
                <a:lnTo>
                  <a:pt x="87845" y="439708"/>
                </a:lnTo>
                <a:lnTo>
                  <a:pt x="94156" y="449555"/>
                </a:lnTo>
                <a:lnTo>
                  <a:pt x="89994" y="449555"/>
                </a:lnTo>
                <a:lnTo>
                  <a:pt x="85778" y="442863"/>
                </a:lnTo>
                <a:close/>
                <a:moveTo>
                  <a:pt x="111578" y="442863"/>
                </a:moveTo>
                <a:lnTo>
                  <a:pt x="107362" y="449555"/>
                </a:lnTo>
                <a:lnTo>
                  <a:pt x="103200" y="449555"/>
                </a:lnTo>
                <a:lnTo>
                  <a:pt x="109511" y="439708"/>
                </a:lnTo>
                <a:lnTo>
                  <a:pt x="103608" y="430514"/>
                </a:lnTo>
                <a:lnTo>
                  <a:pt x="107770" y="430514"/>
                </a:lnTo>
                <a:lnTo>
                  <a:pt x="111578" y="436499"/>
                </a:lnTo>
                <a:lnTo>
                  <a:pt x="115386" y="430514"/>
                </a:lnTo>
                <a:lnTo>
                  <a:pt x="119548" y="430514"/>
                </a:lnTo>
                <a:lnTo>
                  <a:pt x="113645" y="439708"/>
                </a:lnTo>
                <a:lnTo>
                  <a:pt x="119956" y="449555"/>
                </a:lnTo>
                <a:lnTo>
                  <a:pt x="115794" y="449555"/>
                </a:lnTo>
                <a:lnTo>
                  <a:pt x="111578" y="442863"/>
                </a:lnTo>
                <a:close/>
                <a:moveTo>
                  <a:pt x="137378" y="442863"/>
                </a:moveTo>
                <a:lnTo>
                  <a:pt x="133162" y="449555"/>
                </a:lnTo>
                <a:lnTo>
                  <a:pt x="129000" y="449555"/>
                </a:lnTo>
                <a:lnTo>
                  <a:pt x="135311" y="439708"/>
                </a:lnTo>
                <a:lnTo>
                  <a:pt x="129408" y="430514"/>
                </a:lnTo>
                <a:lnTo>
                  <a:pt x="133570" y="430514"/>
                </a:lnTo>
                <a:lnTo>
                  <a:pt x="137378" y="436499"/>
                </a:lnTo>
                <a:lnTo>
                  <a:pt x="141186" y="430514"/>
                </a:lnTo>
                <a:lnTo>
                  <a:pt x="145348" y="430514"/>
                </a:lnTo>
                <a:lnTo>
                  <a:pt x="139445" y="439708"/>
                </a:lnTo>
                <a:lnTo>
                  <a:pt x="145756" y="449555"/>
                </a:lnTo>
                <a:lnTo>
                  <a:pt x="141594" y="449555"/>
                </a:lnTo>
                <a:lnTo>
                  <a:pt x="137378" y="442863"/>
                </a:lnTo>
                <a:close/>
                <a:moveTo>
                  <a:pt x="163178" y="442863"/>
                </a:moveTo>
                <a:lnTo>
                  <a:pt x="158962" y="449555"/>
                </a:lnTo>
                <a:lnTo>
                  <a:pt x="154800" y="449555"/>
                </a:lnTo>
                <a:lnTo>
                  <a:pt x="161111" y="439708"/>
                </a:lnTo>
                <a:lnTo>
                  <a:pt x="155208" y="430514"/>
                </a:lnTo>
                <a:lnTo>
                  <a:pt x="159370" y="430514"/>
                </a:lnTo>
                <a:lnTo>
                  <a:pt x="163178" y="436499"/>
                </a:lnTo>
                <a:lnTo>
                  <a:pt x="166986" y="430514"/>
                </a:lnTo>
                <a:lnTo>
                  <a:pt x="171148" y="430514"/>
                </a:lnTo>
                <a:lnTo>
                  <a:pt x="165245" y="439708"/>
                </a:lnTo>
                <a:lnTo>
                  <a:pt x="171556" y="449555"/>
                </a:lnTo>
                <a:lnTo>
                  <a:pt x="167394" y="449555"/>
                </a:lnTo>
                <a:lnTo>
                  <a:pt x="163178" y="442863"/>
                </a:lnTo>
                <a:close/>
                <a:moveTo>
                  <a:pt x="188978" y="442863"/>
                </a:moveTo>
                <a:lnTo>
                  <a:pt x="184762" y="449555"/>
                </a:lnTo>
                <a:lnTo>
                  <a:pt x="180601" y="449555"/>
                </a:lnTo>
                <a:lnTo>
                  <a:pt x="186911" y="439708"/>
                </a:lnTo>
                <a:lnTo>
                  <a:pt x="181009" y="430514"/>
                </a:lnTo>
                <a:lnTo>
                  <a:pt x="185170" y="430514"/>
                </a:lnTo>
                <a:lnTo>
                  <a:pt x="188978" y="436499"/>
                </a:lnTo>
                <a:lnTo>
                  <a:pt x="192786" y="430514"/>
                </a:lnTo>
                <a:lnTo>
                  <a:pt x="196948" y="430514"/>
                </a:lnTo>
                <a:lnTo>
                  <a:pt x="191045" y="439708"/>
                </a:lnTo>
                <a:lnTo>
                  <a:pt x="197356" y="449555"/>
                </a:lnTo>
                <a:lnTo>
                  <a:pt x="193194" y="449555"/>
                </a:lnTo>
                <a:lnTo>
                  <a:pt x="188978" y="442863"/>
                </a:lnTo>
                <a:close/>
                <a:moveTo>
                  <a:pt x="214778" y="442863"/>
                </a:moveTo>
                <a:lnTo>
                  <a:pt x="210562" y="449555"/>
                </a:lnTo>
                <a:lnTo>
                  <a:pt x="206401" y="449555"/>
                </a:lnTo>
                <a:lnTo>
                  <a:pt x="212711" y="439708"/>
                </a:lnTo>
                <a:lnTo>
                  <a:pt x="206809" y="430514"/>
                </a:lnTo>
                <a:lnTo>
                  <a:pt x="210970" y="430514"/>
                </a:lnTo>
                <a:lnTo>
                  <a:pt x="214778" y="436499"/>
                </a:lnTo>
                <a:lnTo>
                  <a:pt x="218586" y="430514"/>
                </a:lnTo>
                <a:lnTo>
                  <a:pt x="222748" y="430514"/>
                </a:lnTo>
                <a:lnTo>
                  <a:pt x="216846" y="439708"/>
                </a:lnTo>
                <a:lnTo>
                  <a:pt x="223156" y="449555"/>
                </a:lnTo>
                <a:lnTo>
                  <a:pt x="218994" y="449555"/>
                </a:lnTo>
                <a:lnTo>
                  <a:pt x="214778" y="442863"/>
                </a:lnTo>
                <a:close/>
                <a:moveTo>
                  <a:pt x="240578" y="442863"/>
                </a:moveTo>
                <a:lnTo>
                  <a:pt x="236362" y="449555"/>
                </a:lnTo>
                <a:lnTo>
                  <a:pt x="232201" y="449555"/>
                </a:lnTo>
                <a:lnTo>
                  <a:pt x="238511" y="439708"/>
                </a:lnTo>
                <a:lnTo>
                  <a:pt x="232609" y="430514"/>
                </a:lnTo>
                <a:lnTo>
                  <a:pt x="236770" y="430514"/>
                </a:lnTo>
                <a:lnTo>
                  <a:pt x="240578" y="436499"/>
                </a:lnTo>
                <a:lnTo>
                  <a:pt x="244386" y="430514"/>
                </a:lnTo>
                <a:lnTo>
                  <a:pt x="248548" y="430514"/>
                </a:lnTo>
                <a:lnTo>
                  <a:pt x="242646" y="439708"/>
                </a:lnTo>
                <a:lnTo>
                  <a:pt x="248956" y="449555"/>
                </a:lnTo>
                <a:lnTo>
                  <a:pt x="244794" y="449555"/>
                </a:lnTo>
                <a:lnTo>
                  <a:pt x="240578" y="442863"/>
                </a:lnTo>
                <a:close/>
                <a:moveTo>
                  <a:pt x="266378" y="442863"/>
                </a:moveTo>
                <a:lnTo>
                  <a:pt x="262162" y="449555"/>
                </a:lnTo>
                <a:lnTo>
                  <a:pt x="258001" y="449555"/>
                </a:lnTo>
                <a:lnTo>
                  <a:pt x="264311" y="439708"/>
                </a:lnTo>
                <a:lnTo>
                  <a:pt x="258409" y="430514"/>
                </a:lnTo>
                <a:lnTo>
                  <a:pt x="262570" y="430514"/>
                </a:lnTo>
                <a:lnTo>
                  <a:pt x="266378" y="436499"/>
                </a:lnTo>
                <a:lnTo>
                  <a:pt x="270187" y="430514"/>
                </a:lnTo>
                <a:lnTo>
                  <a:pt x="274348" y="430514"/>
                </a:lnTo>
                <a:lnTo>
                  <a:pt x="268446" y="439708"/>
                </a:lnTo>
                <a:lnTo>
                  <a:pt x="274756" y="449555"/>
                </a:lnTo>
                <a:lnTo>
                  <a:pt x="270595" y="449555"/>
                </a:lnTo>
                <a:lnTo>
                  <a:pt x="266378" y="442863"/>
                </a:lnTo>
                <a:close/>
                <a:moveTo>
                  <a:pt x="292179" y="442863"/>
                </a:moveTo>
                <a:lnTo>
                  <a:pt x="287962" y="449555"/>
                </a:lnTo>
                <a:lnTo>
                  <a:pt x="283801" y="449555"/>
                </a:lnTo>
                <a:lnTo>
                  <a:pt x="290111" y="439708"/>
                </a:lnTo>
                <a:lnTo>
                  <a:pt x="284209" y="430514"/>
                </a:lnTo>
                <a:lnTo>
                  <a:pt x="288370" y="430514"/>
                </a:lnTo>
                <a:lnTo>
                  <a:pt x="292179" y="436499"/>
                </a:lnTo>
                <a:lnTo>
                  <a:pt x="295987" y="430514"/>
                </a:lnTo>
                <a:lnTo>
                  <a:pt x="300148" y="430514"/>
                </a:lnTo>
                <a:lnTo>
                  <a:pt x="294246" y="439708"/>
                </a:lnTo>
                <a:lnTo>
                  <a:pt x="300556" y="449555"/>
                </a:lnTo>
                <a:lnTo>
                  <a:pt x="296395" y="449555"/>
                </a:lnTo>
                <a:lnTo>
                  <a:pt x="292179" y="442863"/>
                </a:lnTo>
                <a:close/>
                <a:moveTo>
                  <a:pt x="317979" y="442863"/>
                </a:moveTo>
                <a:lnTo>
                  <a:pt x="313762" y="449555"/>
                </a:lnTo>
                <a:lnTo>
                  <a:pt x="309601" y="449555"/>
                </a:lnTo>
                <a:lnTo>
                  <a:pt x="315911" y="439708"/>
                </a:lnTo>
                <a:lnTo>
                  <a:pt x="310009" y="430514"/>
                </a:lnTo>
                <a:lnTo>
                  <a:pt x="314170" y="430514"/>
                </a:lnTo>
                <a:lnTo>
                  <a:pt x="317979" y="436499"/>
                </a:lnTo>
                <a:lnTo>
                  <a:pt x="321787" y="430514"/>
                </a:lnTo>
                <a:lnTo>
                  <a:pt x="325948" y="430514"/>
                </a:lnTo>
                <a:lnTo>
                  <a:pt x="320046" y="439708"/>
                </a:lnTo>
                <a:lnTo>
                  <a:pt x="326356" y="449555"/>
                </a:lnTo>
                <a:lnTo>
                  <a:pt x="322195" y="449555"/>
                </a:lnTo>
                <a:lnTo>
                  <a:pt x="317979" y="442863"/>
                </a:lnTo>
                <a:close/>
                <a:moveTo>
                  <a:pt x="343779" y="442863"/>
                </a:moveTo>
                <a:lnTo>
                  <a:pt x="339563" y="449555"/>
                </a:lnTo>
                <a:lnTo>
                  <a:pt x="335401" y="449555"/>
                </a:lnTo>
                <a:lnTo>
                  <a:pt x="341711" y="439708"/>
                </a:lnTo>
                <a:lnTo>
                  <a:pt x="335809" y="430514"/>
                </a:lnTo>
                <a:lnTo>
                  <a:pt x="339971" y="430514"/>
                </a:lnTo>
                <a:lnTo>
                  <a:pt x="343779" y="436499"/>
                </a:lnTo>
                <a:lnTo>
                  <a:pt x="347587" y="430514"/>
                </a:lnTo>
                <a:lnTo>
                  <a:pt x="351748" y="430514"/>
                </a:lnTo>
                <a:lnTo>
                  <a:pt x="345846" y="439708"/>
                </a:lnTo>
                <a:lnTo>
                  <a:pt x="352156" y="449555"/>
                </a:lnTo>
                <a:lnTo>
                  <a:pt x="347995" y="449555"/>
                </a:lnTo>
                <a:lnTo>
                  <a:pt x="343779" y="442863"/>
                </a:lnTo>
                <a:close/>
                <a:moveTo>
                  <a:pt x="369579" y="442863"/>
                </a:moveTo>
                <a:lnTo>
                  <a:pt x="365363" y="449555"/>
                </a:lnTo>
                <a:lnTo>
                  <a:pt x="361201" y="449555"/>
                </a:lnTo>
                <a:lnTo>
                  <a:pt x="367511" y="439708"/>
                </a:lnTo>
                <a:lnTo>
                  <a:pt x="361609" y="430514"/>
                </a:lnTo>
                <a:lnTo>
                  <a:pt x="365771" y="430514"/>
                </a:lnTo>
                <a:lnTo>
                  <a:pt x="369579" y="436499"/>
                </a:lnTo>
                <a:lnTo>
                  <a:pt x="373387" y="430514"/>
                </a:lnTo>
                <a:lnTo>
                  <a:pt x="377548" y="430514"/>
                </a:lnTo>
                <a:lnTo>
                  <a:pt x="371646" y="439708"/>
                </a:lnTo>
                <a:lnTo>
                  <a:pt x="377956" y="449555"/>
                </a:lnTo>
                <a:lnTo>
                  <a:pt x="373795" y="449555"/>
                </a:lnTo>
                <a:lnTo>
                  <a:pt x="369579" y="442863"/>
                </a:lnTo>
                <a:close/>
                <a:moveTo>
                  <a:pt x="395379" y="442863"/>
                </a:moveTo>
                <a:lnTo>
                  <a:pt x="391163" y="449555"/>
                </a:lnTo>
                <a:lnTo>
                  <a:pt x="387001" y="449555"/>
                </a:lnTo>
                <a:lnTo>
                  <a:pt x="393312" y="439708"/>
                </a:lnTo>
                <a:lnTo>
                  <a:pt x="387409" y="430514"/>
                </a:lnTo>
                <a:lnTo>
                  <a:pt x="391571" y="430514"/>
                </a:lnTo>
                <a:lnTo>
                  <a:pt x="395379" y="436499"/>
                </a:lnTo>
                <a:lnTo>
                  <a:pt x="399187" y="430514"/>
                </a:lnTo>
                <a:lnTo>
                  <a:pt x="403348" y="430514"/>
                </a:lnTo>
                <a:lnTo>
                  <a:pt x="397446" y="439708"/>
                </a:lnTo>
                <a:lnTo>
                  <a:pt x="403756" y="449555"/>
                </a:lnTo>
                <a:lnTo>
                  <a:pt x="399595" y="449555"/>
                </a:lnTo>
                <a:lnTo>
                  <a:pt x="395379" y="442863"/>
                </a:lnTo>
                <a:close/>
                <a:moveTo>
                  <a:pt x="421179" y="442863"/>
                </a:moveTo>
                <a:lnTo>
                  <a:pt x="416963" y="449555"/>
                </a:lnTo>
                <a:lnTo>
                  <a:pt x="412801" y="449555"/>
                </a:lnTo>
                <a:lnTo>
                  <a:pt x="419112" y="439708"/>
                </a:lnTo>
                <a:lnTo>
                  <a:pt x="413209" y="430514"/>
                </a:lnTo>
                <a:lnTo>
                  <a:pt x="417371" y="430514"/>
                </a:lnTo>
                <a:lnTo>
                  <a:pt x="421179" y="436499"/>
                </a:lnTo>
                <a:lnTo>
                  <a:pt x="424987" y="430514"/>
                </a:lnTo>
                <a:lnTo>
                  <a:pt x="429149" y="430514"/>
                </a:lnTo>
                <a:lnTo>
                  <a:pt x="423246" y="439708"/>
                </a:lnTo>
                <a:lnTo>
                  <a:pt x="429557" y="449555"/>
                </a:lnTo>
                <a:lnTo>
                  <a:pt x="425395" y="449555"/>
                </a:lnTo>
                <a:lnTo>
                  <a:pt x="421179" y="442863"/>
                </a:lnTo>
                <a:close/>
                <a:moveTo>
                  <a:pt x="446979" y="442863"/>
                </a:moveTo>
                <a:lnTo>
                  <a:pt x="442763" y="449555"/>
                </a:lnTo>
                <a:lnTo>
                  <a:pt x="438601" y="449555"/>
                </a:lnTo>
                <a:lnTo>
                  <a:pt x="444912" y="439708"/>
                </a:lnTo>
                <a:lnTo>
                  <a:pt x="439009" y="430514"/>
                </a:lnTo>
                <a:lnTo>
                  <a:pt x="443171" y="430514"/>
                </a:lnTo>
                <a:lnTo>
                  <a:pt x="446979" y="436499"/>
                </a:lnTo>
                <a:lnTo>
                  <a:pt x="450787" y="430514"/>
                </a:lnTo>
                <a:lnTo>
                  <a:pt x="454949" y="430514"/>
                </a:lnTo>
                <a:lnTo>
                  <a:pt x="449046" y="439708"/>
                </a:lnTo>
                <a:lnTo>
                  <a:pt x="455357" y="449555"/>
                </a:lnTo>
                <a:lnTo>
                  <a:pt x="451195" y="449555"/>
                </a:lnTo>
                <a:lnTo>
                  <a:pt x="446979" y="442863"/>
                </a:lnTo>
                <a:close/>
                <a:moveTo>
                  <a:pt x="472779" y="442863"/>
                </a:moveTo>
                <a:lnTo>
                  <a:pt x="468563" y="449555"/>
                </a:lnTo>
                <a:lnTo>
                  <a:pt x="464401" y="449555"/>
                </a:lnTo>
                <a:lnTo>
                  <a:pt x="470712" y="439708"/>
                </a:lnTo>
                <a:lnTo>
                  <a:pt x="464809" y="430514"/>
                </a:lnTo>
                <a:lnTo>
                  <a:pt x="468971" y="430514"/>
                </a:lnTo>
                <a:lnTo>
                  <a:pt x="472779" y="436499"/>
                </a:lnTo>
                <a:lnTo>
                  <a:pt x="476587" y="430514"/>
                </a:lnTo>
                <a:lnTo>
                  <a:pt x="480749" y="430514"/>
                </a:lnTo>
                <a:lnTo>
                  <a:pt x="474846" y="439708"/>
                </a:lnTo>
                <a:lnTo>
                  <a:pt x="481157" y="449555"/>
                </a:lnTo>
                <a:lnTo>
                  <a:pt x="476995" y="449555"/>
                </a:lnTo>
                <a:lnTo>
                  <a:pt x="472779" y="442863"/>
                </a:lnTo>
                <a:close/>
                <a:moveTo>
                  <a:pt x="498579" y="442863"/>
                </a:moveTo>
                <a:lnTo>
                  <a:pt x="494363" y="449555"/>
                </a:lnTo>
                <a:lnTo>
                  <a:pt x="490201" y="449555"/>
                </a:lnTo>
                <a:lnTo>
                  <a:pt x="496512" y="439708"/>
                </a:lnTo>
                <a:lnTo>
                  <a:pt x="490609" y="430514"/>
                </a:lnTo>
                <a:lnTo>
                  <a:pt x="494771" y="430514"/>
                </a:lnTo>
                <a:lnTo>
                  <a:pt x="498579" y="436499"/>
                </a:lnTo>
                <a:lnTo>
                  <a:pt x="502387" y="430514"/>
                </a:lnTo>
                <a:lnTo>
                  <a:pt x="506549" y="430514"/>
                </a:lnTo>
                <a:lnTo>
                  <a:pt x="500646" y="439708"/>
                </a:lnTo>
                <a:lnTo>
                  <a:pt x="506957" y="449555"/>
                </a:lnTo>
                <a:lnTo>
                  <a:pt x="502795" y="449555"/>
                </a:lnTo>
                <a:lnTo>
                  <a:pt x="498579" y="442863"/>
                </a:lnTo>
                <a:close/>
                <a:moveTo>
                  <a:pt x="8378" y="471565"/>
                </a:moveTo>
                <a:lnTo>
                  <a:pt x="4162" y="478256"/>
                </a:lnTo>
                <a:lnTo>
                  <a:pt x="0" y="478256"/>
                </a:lnTo>
                <a:lnTo>
                  <a:pt x="6310" y="468409"/>
                </a:lnTo>
                <a:lnTo>
                  <a:pt x="408" y="459215"/>
                </a:lnTo>
                <a:lnTo>
                  <a:pt x="4570" y="459215"/>
                </a:lnTo>
                <a:lnTo>
                  <a:pt x="8378" y="465200"/>
                </a:lnTo>
                <a:lnTo>
                  <a:pt x="12186" y="459215"/>
                </a:lnTo>
                <a:lnTo>
                  <a:pt x="16347" y="459215"/>
                </a:lnTo>
                <a:lnTo>
                  <a:pt x="10445" y="468409"/>
                </a:lnTo>
                <a:lnTo>
                  <a:pt x="16755" y="478256"/>
                </a:lnTo>
                <a:lnTo>
                  <a:pt x="12594" y="478256"/>
                </a:lnTo>
                <a:lnTo>
                  <a:pt x="8378" y="471565"/>
                </a:lnTo>
                <a:close/>
                <a:moveTo>
                  <a:pt x="34178" y="471565"/>
                </a:moveTo>
                <a:lnTo>
                  <a:pt x="29962" y="478256"/>
                </a:lnTo>
                <a:lnTo>
                  <a:pt x="25800" y="478256"/>
                </a:lnTo>
                <a:lnTo>
                  <a:pt x="32110" y="468409"/>
                </a:lnTo>
                <a:lnTo>
                  <a:pt x="26208" y="459215"/>
                </a:lnTo>
                <a:lnTo>
                  <a:pt x="30370" y="459215"/>
                </a:lnTo>
                <a:lnTo>
                  <a:pt x="34178" y="465200"/>
                </a:lnTo>
                <a:lnTo>
                  <a:pt x="37986" y="459215"/>
                </a:lnTo>
                <a:lnTo>
                  <a:pt x="42147" y="459215"/>
                </a:lnTo>
                <a:lnTo>
                  <a:pt x="36245" y="468409"/>
                </a:lnTo>
                <a:lnTo>
                  <a:pt x="42555" y="478256"/>
                </a:lnTo>
                <a:lnTo>
                  <a:pt x="38394" y="478256"/>
                </a:lnTo>
                <a:lnTo>
                  <a:pt x="34178" y="471565"/>
                </a:lnTo>
                <a:close/>
                <a:moveTo>
                  <a:pt x="59978" y="471565"/>
                </a:moveTo>
                <a:lnTo>
                  <a:pt x="55762" y="478256"/>
                </a:lnTo>
                <a:lnTo>
                  <a:pt x="51600" y="478256"/>
                </a:lnTo>
                <a:lnTo>
                  <a:pt x="57911" y="468409"/>
                </a:lnTo>
                <a:lnTo>
                  <a:pt x="52008" y="459215"/>
                </a:lnTo>
                <a:lnTo>
                  <a:pt x="56170" y="459215"/>
                </a:lnTo>
                <a:lnTo>
                  <a:pt x="59978" y="465200"/>
                </a:lnTo>
                <a:lnTo>
                  <a:pt x="63786" y="459215"/>
                </a:lnTo>
                <a:lnTo>
                  <a:pt x="67948" y="459215"/>
                </a:lnTo>
                <a:lnTo>
                  <a:pt x="62045" y="468409"/>
                </a:lnTo>
                <a:lnTo>
                  <a:pt x="68356" y="478256"/>
                </a:lnTo>
                <a:lnTo>
                  <a:pt x="64194" y="478256"/>
                </a:lnTo>
                <a:lnTo>
                  <a:pt x="59978" y="471565"/>
                </a:lnTo>
                <a:close/>
                <a:moveTo>
                  <a:pt x="85778" y="471565"/>
                </a:moveTo>
                <a:lnTo>
                  <a:pt x="81562" y="478256"/>
                </a:lnTo>
                <a:lnTo>
                  <a:pt x="77400" y="478256"/>
                </a:lnTo>
                <a:lnTo>
                  <a:pt x="83711" y="468409"/>
                </a:lnTo>
                <a:lnTo>
                  <a:pt x="77808" y="459215"/>
                </a:lnTo>
                <a:lnTo>
                  <a:pt x="81970" y="459215"/>
                </a:lnTo>
                <a:lnTo>
                  <a:pt x="85778" y="465200"/>
                </a:lnTo>
                <a:lnTo>
                  <a:pt x="89586" y="459215"/>
                </a:lnTo>
                <a:lnTo>
                  <a:pt x="93748" y="459215"/>
                </a:lnTo>
                <a:lnTo>
                  <a:pt x="87845" y="468409"/>
                </a:lnTo>
                <a:lnTo>
                  <a:pt x="94156" y="478256"/>
                </a:lnTo>
                <a:lnTo>
                  <a:pt x="89994" y="478256"/>
                </a:lnTo>
                <a:lnTo>
                  <a:pt x="85778" y="471565"/>
                </a:lnTo>
                <a:close/>
                <a:moveTo>
                  <a:pt x="111578" y="471565"/>
                </a:moveTo>
                <a:lnTo>
                  <a:pt x="107362" y="478256"/>
                </a:lnTo>
                <a:lnTo>
                  <a:pt x="103200" y="478256"/>
                </a:lnTo>
                <a:lnTo>
                  <a:pt x="109511" y="468409"/>
                </a:lnTo>
                <a:lnTo>
                  <a:pt x="103608" y="459215"/>
                </a:lnTo>
                <a:lnTo>
                  <a:pt x="107770" y="459215"/>
                </a:lnTo>
                <a:lnTo>
                  <a:pt x="111578" y="465200"/>
                </a:lnTo>
                <a:lnTo>
                  <a:pt x="115386" y="459215"/>
                </a:lnTo>
                <a:lnTo>
                  <a:pt x="119548" y="459215"/>
                </a:lnTo>
                <a:lnTo>
                  <a:pt x="113645" y="468409"/>
                </a:lnTo>
                <a:lnTo>
                  <a:pt x="119956" y="478256"/>
                </a:lnTo>
                <a:lnTo>
                  <a:pt x="115794" y="478256"/>
                </a:lnTo>
                <a:lnTo>
                  <a:pt x="111578" y="471565"/>
                </a:lnTo>
                <a:close/>
                <a:moveTo>
                  <a:pt x="137378" y="471565"/>
                </a:moveTo>
                <a:lnTo>
                  <a:pt x="133162" y="478256"/>
                </a:lnTo>
                <a:lnTo>
                  <a:pt x="129000" y="478256"/>
                </a:lnTo>
                <a:lnTo>
                  <a:pt x="135311" y="468409"/>
                </a:lnTo>
                <a:lnTo>
                  <a:pt x="129408" y="459215"/>
                </a:lnTo>
                <a:lnTo>
                  <a:pt x="133570" y="459215"/>
                </a:lnTo>
                <a:lnTo>
                  <a:pt x="137378" y="465200"/>
                </a:lnTo>
                <a:lnTo>
                  <a:pt x="141186" y="459215"/>
                </a:lnTo>
                <a:lnTo>
                  <a:pt x="145348" y="459215"/>
                </a:lnTo>
                <a:lnTo>
                  <a:pt x="139445" y="468409"/>
                </a:lnTo>
                <a:lnTo>
                  <a:pt x="145756" y="478256"/>
                </a:lnTo>
                <a:lnTo>
                  <a:pt x="141594" y="478256"/>
                </a:lnTo>
                <a:lnTo>
                  <a:pt x="137378" y="471565"/>
                </a:lnTo>
                <a:close/>
                <a:moveTo>
                  <a:pt x="163178" y="471565"/>
                </a:moveTo>
                <a:lnTo>
                  <a:pt x="158962" y="478256"/>
                </a:lnTo>
                <a:lnTo>
                  <a:pt x="154800" y="478256"/>
                </a:lnTo>
                <a:lnTo>
                  <a:pt x="161111" y="468409"/>
                </a:lnTo>
                <a:lnTo>
                  <a:pt x="155208" y="459215"/>
                </a:lnTo>
                <a:lnTo>
                  <a:pt x="159370" y="459215"/>
                </a:lnTo>
                <a:lnTo>
                  <a:pt x="163178" y="465200"/>
                </a:lnTo>
                <a:lnTo>
                  <a:pt x="166986" y="459215"/>
                </a:lnTo>
                <a:lnTo>
                  <a:pt x="171148" y="459215"/>
                </a:lnTo>
                <a:lnTo>
                  <a:pt x="165245" y="468409"/>
                </a:lnTo>
                <a:lnTo>
                  <a:pt x="171556" y="478256"/>
                </a:lnTo>
                <a:lnTo>
                  <a:pt x="167394" y="478256"/>
                </a:lnTo>
                <a:lnTo>
                  <a:pt x="163178" y="471565"/>
                </a:lnTo>
                <a:close/>
                <a:moveTo>
                  <a:pt x="188978" y="471565"/>
                </a:moveTo>
                <a:lnTo>
                  <a:pt x="184762" y="478256"/>
                </a:lnTo>
                <a:lnTo>
                  <a:pt x="180601" y="478256"/>
                </a:lnTo>
                <a:lnTo>
                  <a:pt x="186911" y="468409"/>
                </a:lnTo>
                <a:lnTo>
                  <a:pt x="181009" y="459215"/>
                </a:lnTo>
                <a:lnTo>
                  <a:pt x="185170" y="459215"/>
                </a:lnTo>
                <a:lnTo>
                  <a:pt x="188978" y="465200"/>
                </a:lnTo>
                <a:lnTo>
                  <a:pt x="192786" y="459215"/>
                </a:lnTo>
                <a:lnTo>
                  <a:pt x="196948" y="459215"/>
                </a:lnTo>
                <a:lnTo>
                  <a:pt x="191045" y="468409"/>
                </a:lnTo>
                <a:lnTo>
                  <a:pt x="197356" y="478256"/>
                </a:lnTo>
                <a:lnTo>
                  <a:pt x="193194" y="478256"/>
                </a:lnTo>
                <a:lnTo>
                  <a:pt x="188978" y="471565"/>
                </a:lnTo>
                <a:close/>
                <a:moveTo>
                  <a:pt x="214778" y="471565"/>
                </a:moveTo>
                <a:lnTo>
                  <a:pt x="210562" y="478256"/>
                </a:lnTo>
                <a:lnTo>
                  <a:pt x="206401" y="478256"/>
                </a:lnTo>
                <a:lnTo>
                  <a:pt x="212711" y="468409"/>
                </a:lnTo>
                <a:lnTo>
                  <a:pt x="206809" y="459215"/>
                </a:lnTo>
                <a:lnTo>
                  <a:pt x="210970" y="459215"/>
                </a:lnTo>
                <a:lnTo>
                  <a:pt x="214778" y="465200"/>
                </a:lnTo>
                <a:lnTo>
                  <a:pt x="218586" y="459215"/>
                </a:lnTo>
                <a:lnTo>
                  <a:pt x="222748" y="459215"/>
                </a:lnTo>
                <a:lnTo>
                  <a:pt x="216846" y="468409"/>
                </a:lnTo>
                <a:lnTo>
                  <a:pt x="223156" y="478256"/>
                </a:lnTo>
                <a:lnTo>
                  <a:pt x="218994" y="478256"/>
                </a:lnTo>
                <a:lnTo>
                  <a:pt x="214778" y="471565"/>
                </a:lnTo>
                <a:close/>
                <a:moveTo>
                  <a:pt x="240578" y="471565"/>
                </a:moveTo>
                <a:lnTo>
                  <a:pt x="236362" y="478256"/>
                </a:lnTo>
                <a:lnTo>
                  <a:pt x="232201" y="478256"/>
                </a:lnTo>
                <a:lnTo>
                  <a:pt x="238511" y="468409"/>
                </a:lnTo>
                <a:lnTo>
                  <a:pt x="232609" y="459215"/>
                </a:lnTo>
                <a:lnTo>
                  <a:pt x="236770" y="459215"/>
                </a:lnTo>
                <a:lnTo>
                  <a:pt x="240578" y="465200"/>
                </a:lnTo>
                <a:lnTo>
                  <a:pt x="244386" y="459215"/>
                </a:lnTo>
                <a:lnTo>
                  <a:pt x="248548" y="459215"/>
                </a:lnTo>
                <a:lnTo>
                  <a:pt x="242646" y="468409"/>
                </a:lnTo>
                <a:lnTo>
                  <a:pt x="248956" y="478256"/>
                </a:lnTo>
                <a:lnTo>
                  <a:pt x="244794" y="478256"/>
                </a:lnTo>
                <a:lnTo>
                  <a:pt x="240578" y="471565"/>
                </a:lnTo>
                <a:close/>
                <a:moveTo>
                  <a:pt x="266378" y="471565"/>
                </a:moveTo>
                <a:lnTo>
                  <a:pt x="262162" y="478256"/>
                </a:lnTo>
                <a:lnTo>
                  <a:pt x="258001" y="478256"/>
                </a:lnTo>
                <a:lnTo>
                  <a:pt x="264311" y="468409"/>
                </a:lnTo>
                <a:lnTo>
                  <a:pt x="258409" y="459215"/>
                </a:lnTo>
                <a:lnTo>
                  <a:pt x="262570" y="459215"/>
                </a:lnTo>
                <a:lnTo>
                  <a:pt x="266378" y="465200"/>
                </a:lnTo>
                <a:lnTo>
                  <a:pt x="270187" y="459215"/>
                </a:lnTo>
                <a:lnTo>
                  <a:pt x="274348" y="459215"/>
                </a:lnTo>
                <a:lnTo>
                  <a:pt x="268446" y="468409"/>
                </a:lnTo>
                <a:lnTo>
                  <a:pt x="274756" y="478256"/>
                </a:lnTo>
                <a:lnTo>
                  <a:pt x="270595" y="478256"/>
                </a:lnTo>
                <a:lnTo>
                  <a:pt x="266378" y="471565"/>
                </a:lnTo>
                <a:close/>
                <a:moveTo>
                  <a:pt x="292179" y="471565"/>
                </a:moveTo>
                <a:lnTo>
                  <a:pt x="287962" y="478256"/>
                </a:lnTo>
                <a:lnTo>
                  <a:pt x="283801" y="478256"/>
                </a:lnTo>
                <a:lnTo>
                  <a:pt x="290111" y="468409"/>
                </a:lnTo>
                <a:lnTo>
                  <a:pt x="284209" y="459215"/>
                </a:lnTo>
                <a:lnTo>
                  <a:pt x="288370" y="459215"/>
                </a:lnTo>
                <a:lnTo>
                  <a:pt x="292179" y="465200"/>
                </a:lnTo>
                <a:lnTo>
                  <a:pt x="295987" y="459215"/>
                </a:lnTo>
                <a:lnTo>
                  <a:pt x="300148" y="459215"/>
                </a:lnTo>
                <a:lnTo>
                  <a:pt x="294246" y="468409"/>
                </a:lnTo>
                <a:lnTo>
                  <a:pt x="300556" y="478256"/>
                </a:lnTo>
                <a:lnTo>
                  <a:pt x="296395" y="478256"/>
                </a:lnTo>
                <a:lnTo>
                  <a:pt x="292179" y="471565"/>
                </a:lnTo>
                <a:close/>
                <a:moveTo>
                  <a:pt x="317979" y="471565"/>
                </a:moveTo>
                <a:lnTo>
                  <a:pt x="313762" y="478256"/>
                </a:lnTo>
                <a:lnTo>
                  <a:pt x="309601" y="478256"/>
                </a:lnTo>
                <a:lnTo>
                  <a:pt x="315911" y="468409"/>
                </a:lnTo>
                <a:lnTo>
                  <a:pt x="310009" y="459215"/>
                </a:lnTo>
                <a:lnTo>
                  <a:pt x="314170" y="459215"/>
                </a:lnTo>
                <a:lnTo>
                  <a:pt x="317979" y="465200"/>
                </a:lnTo>
                <a:lnTo>
                  <a:pt x="321787" y="459215"/>
                </a:lnTo>
                <a:lnTo>
                  <a:pt x="325948" y="459215"/>
                </a:lnTo>
                <a:lnTo>
                  <a:pt x="320046" y="468409"/>
                </a:lnTo>
                <a:lnTo>
                  <a:pt x="326356" y="478256"/>
                </a:lnTo>
                <a:lnTo>
                  <a:pt x="322195" y="478256"/>
                </a:lnTo>
                <a:lnTo>
                  <a:pt x="317979" y="471565"/>
                </a:lnTo>
                <a:close/>
                <a:moveTo>
                  <a:pt x="343779" y="471565"/>
                </a:moveTo>
                <a:lnTo>
                  <a:pt x="339563" y="478256"/>
                </a:lnTo>
                <a:lnTo>
                  <a:pt x="335401" y="478256"/>
                </a:lnTo>
                <a:lnTo>
                  <a:pt x="341711" y="468409"/>
                </a:lnTo>
                <a:lnTo>
                  <a:pt x="335809" y="459215"/>
                </a:lnTo>
                <a:lnTo>
                  <a:pt x="339971" y="459215"/>
                </a:lnTo>
                <a:lnTo>
                  <a:pt x="343779" y="465200"/>
                </a:lnTo>
                <a:lnTo>
                  <a:pt x="347587" y="459215"/>
                </a:lnTo>
                <a:lnTo>
                  <a:pt x="351748" y="459215"/>
                </a:lnTo>
                <a:lnTo>
                  <a:pt x="345846" y="468409"/>
                </a:lnTo>
                <a:lnTo>
                  <a:pt x="352156" y="478256"/>
                </a:lnTo>
                <a:lnTo>
                  <a:pt x="347995" y="478256"/>
                </a:lnTo>
                <a:lnTo>
                  <a:pt x="343779" y="471565"/>
                </a:lnTo>
                <a:close/>
                <a:moveTo>
                  <a:pt x="369579" y="471565"/>
                </a:moveTo>
                <a:lnTo>
                  <a:pt x="365363" y="478256"/>
                </a:lnTo>
                <a:lnTo>
                  <a:pt x="361201" y="478256"/>
                </a:lnTo>
                <a:lnTo>
                  <a:pt x="367511" y="468409"/>
                </a:lnTo>
                <a:lnTo>
                  <a:pt x="361609" y="459215"/>
                </a:lnTo>
                <a:lnTo>
                  <a:pt x="365771" y="459215"/>
                </a:lnTo>
                <a:lnTo>
                  <a:pt x="369579" y="465200"/>
                </a:lnTo>
                <a:lnTo>
                  <a:pt x="373387" y="459215"/>
                </a:lnTo>
                <a:lnTo>
                  <a:pt x="377548" y="459215"/>
                </a:lnTo>
                <a:lnTo>
                  <a:pt x="371646" y="468409"/>
                </a:lnTo>
                <a:lnTo>
                  <a:pt x="377956" y="478256"/>
                </a:lnTo>
                <a:lnTo>
                  <a:pt x="373795" y="478256"/>
                </a:lnTo>
                <a:lnTo>
                  <a:pt x="369579" y="471565"/>
                </a:lnTo>
                <a:close/>
                <a:moveTo>
                  <a:pt x="395379" y="471565"/>
                </a:moveTo>
                <a:lnTo>
                  <a:pt x="391163" y="478256"/>
                </a:lnTo>
                <a:lnTo>
                  <a:pt x="387001" y="478256"/>
                </a:lnTo>
                <a:lnTo>
                  <a:pt x="393312" y="468409"/>
                </a:lnTo>
                <a:lnTo>
                  <a:pt x="387409" y="459215"/>
                </a:lnTo>
                <a:lnTo>
                  <a:pt x="391571" y="459215"/>
                </a:lnTo>
                <a:lnTo>
                  <a:pt x="395379" y="465200"/>
                </a:lnTo>
                <a:lnTo>
                  <a:pt x="399187" y="459215"/>
                </a:lnTo>
                <a:lnTo>
                  <a:pt x="403348" y="459215"/>
                </a:lnTo>
                <a:lnTo>
                  <a:pt x="397446" y="468409"/>
                </a:lnTo>
                <a:lnTo>
                  <a:pt x="403756" y="478256"/>
                </a:lnTo>
                <a:lnTo>
                  <a:pt x="399595" y="478256"/>
                </a:lnTo>
                <a:lnTo>
                  <a:pt x="395379" y="471565"/>
                </a:lnTo>
                <a:close/>
                <a:moveTo>
                  <a:pt x="421179" y="471565"/>
                </a:moveTo>
                <a:lnTo>
                  <a:pt x="416963" y="478256"/>
                </a:lnTo>
                <a:lnTo>
                  <a:pt x="412801" y="478256"/>
                </a:lnTo>
                <a:lnTo>
                  <a:pt x="419112" y="468409"/>
                </a:lnTo>
                <a:lnTo>
                  <a:pt x="413209" y="459215"/>
                </a:lnTo>
                <a:lnTo>
                  <a:pt x="417371" y="459215"/>
                </a:lnTo>
                <a:lnTo>
                  <a:pt x="421179" y="465200"/>
                </a:lnTo>
                <a:lnTo>
                  <a:pt x="424987" y="459215"/>
                </a:lnTo>
                <a:lnTo>
                  <a:pt x="429149" y="459215"/>
                </a:lnTo>
                <a:lnTo>
                  <a:pt x="423246" y="468409"/>
                </a:lnTo>
                <a:lnTo>
                  <a:pt x="429557" y="478256"/>
                </a:lnTo>
                <a:lnTo>
                  <a:pt x="425395" y="478256"/>
                </a:lnTo>
                <a:lnTo>
                  <a:pt x="421179" y="471565"/>
                </a:lnTo>
                <a:close/>
                <a:moveTo>
                  <a:pt x="446979" y="471565"/>
                </a:moveTo>
                <a:lnTo>
                  <a:pt x="442763" y="478256"/>
                </a:lnTo>
                <a:lnTo>
                  <a:pt x="438601" y="478256"/>
                </a:lnTo>
                <a:lnTo>
                  <a:pt x="444912" y="468409"/>
                </a:lnTo>
                <a:lnTo>
                  <a:pt x="439009" y="459215"/>
                </a:lnTo>
                <a:lnTo>
                  <a:pt x="443171" y="459215"/>
                </a:lnTo>
                <a:lnTo>
                  <a:pt x="446979" y="465200"/>
                </a:lnTo>
                <a:lnTo>
                  <a:pt x="450787" y="459215"/>
                </a:lnTo>
                <a:lnTo>
                  <a:pt x="454949" y="459215"/>
                </a:lnTo>
                <a:lnTo>
                  <a:pt x="449046" y="468409"/>
                </a:lnTo>
                <a:lnTo>
                  <a:pt x="455357" y="478256"/>
                </a:lnTo>
                <a:lnTo>
                  <a:pt x="451195" y="478256"/>
                </a:lnTo>
                <a:lnTo>
                  <a:pt x="446979" y="471565"/>
                </a:lnTo>
                <a:close/>
                <a:moveTo>
                  <a:pt x="472779" y="471565"/>
                </a:moveTo>
                <a:lnTo>
                  <a:pt x="468563" y="478256"/>
                </a:lnTo>
                <a:lnTo>
                  <a:pt x="464401" y="478256"/>
                </a:lnTo>
                <a:lnTo>
                  <a:pt x="470712" y="468409"/>
                </a:lnTo>
                <a:lnTo>
                  <a:pt x="464809" y="459215"/>
                </a:lnTo>
                <a:lnTo>
                  <a:pt x="468971" y="459215"/>
                </a:lnTo>
                <a:lnTo>
                  <a:pt x="472779" y="465200"/>
                </a:lnTo>
                <a:lnTo>
                  <a:pt x="476587" y="459215"/>
                </a:lnTo>
                <a:lnTo>
                  <a:pt x="480749" y="459215"/>
                </a:lnTo>
                <a:lnTo>
                  <a:pt x="474846" y="468409"/>
                </a:lnTo>
                <a:lnTo>
                  <a:pt x="481157" y="478256"/>
                </a:lnTo>
                <a:lnTo>
                  <a:pt x="476995" y="478256"/>
                </a:lnTo>
                <a:lnTo>
                  <a:pt x="472779" y="471565"/>
                </a:lnTo>
                <a:close/>
                <a:moveTo>
                  <a:pt x="498579" y="471565"/>
                </a:moveTo>
                <a:lnTo>
                  <a:pt x="494363" y="478256"/>
                </a:lnTo>
                <a:lnTo>
                  <a:pt x="490201" y="478256"/>
                </a:lnTo>
                <a:lnTo>
                  <a:pt x="496512" y="468409"/>
                </a:lnTo>
                <a:lnTo>
                  <a:pt x="490609" y="459215"/>
                </a:lnTo>
                <a:lnTo>
                  <a:pt x="494771" y="459215"/>
                </a:lnTo>
                <a:lnTo>
                  <a:pt x="498579" y="465200"/>
                </a:lnTo>
                <a:lnTo>
                  <a:pt x="502387" y="459215"/>
                </a:lnTo>
                <a:lnTo>
                  <a:pt x="506549" y="459215"/>
                </a:lnTo>
                <a:lnTo>
                  <a:pt x="500646" y="468409"/>
                </a:lnTo>
                <a:lnTo>
                  <a:pt x="506957" y="478256"/>
                </a:lnTo>
                <a:lnTo>
                  <a:pt x="502795" y="478256"/>
                </a:lnTo>
                <a:lnTo>
                  <a:pt x="498579" y="471565"/>
                </a:lnTo>
                <a:close/>
                <a:moveTo>
                  <a:pt x="8378" y="500265"/>
                </a:moveTo>
                <a:lnTo>
                  <a:pt x="4162" y="506957"/>
                </a:lnTo>
                <a:lnTo>
                  <a:pt x="0" y="506957"/>
                </a:lnTo>
                <a:lnTo>
                  <a:pt x="6310" y="497110"/>
                </a:lnTo>
                <a:lnTo>
                  <a:pt x="408" y="487916"/>
                </a:lnTo>
                <a:lnTo>
                  <a:pt x="4570" y="487916"/>
                </a:lnTo>
                <a:lnTo>
                  <a:pt x="8378" y="493901"/>
                </a:lnTo>
                <a:lnTo>
                  <a:pt x="12186" y="487916"/>
                </a:lnTo>
                <a:lnTo>
                  <a:pt x="16347" y="487916"/>
                </a:lnTo>
                <a:lnTo>
                  <a:pt x="10445" y="497110"/>
                </a:lnTo>
                <a:lnTo>
                  <a:pt x="16755" y="506957"/>
                </a:lnTo>
                <a:lnTo>
                  <a:pt x="12594" y="506957"/>
                </a:lnTo>
                <a:lnTo>
                  <a:pt x="8378" y="500265"/>
                </a:lnTo>
                <a:close/>
                <a:moveTo>
                  <a:pt x="34178" y="500265"/>
                </a:moveTo>
                <a:lnTo>
                  <a:pt x="29962" y="506957"/>
                </a:lnTo>
                <a:lnTo>
                  <a:pt x="25800" y="506957"/>
                </a:lnTo>
                <a:lnTo>
                  <a:pt x="32110" y="497110"/>
                </a:lnTo>
                <a:lnTo>
                  <a:pt x="26208" y="487916"/>
                </a:lnTo>
                <a:lnTo>
                  <a:pt x="30370" y="487916"/>
                </a:lnTo>
                <a:lnTo>
                  <a:pt x="34178" y="493901"/>
                </a:lnTo>
                <a:lnTo>
                  <a:pt x="37986" y="487916"/>
                </a:lnTo>
                <a:lnTo>
                  <a:pt x="42147" y="487916"/>
                </a:lnTo>
                <a:lnTo>
                  <a:pt x="36245" y="497110"/>
                </a:lnTo>
                <a:lnTo>
                  <a:pt x="42555" y="506957"/>
                </a:lnTo>
                <a:lnTo>
                  <a:pt x="38394" y="506957"/>
                </a:lnTo>
                <a:lnTo>
                  <a:pt x="34178" y="500265"/>
                </a:lnTo>
                <a:close/>
                <a:moveTo>
                  <a:pt x="59978" y="500265"/>
                </a:moveTo>
                <a:lnTo>
                  <a:pt x="55762" y="506957"/>
                </a:lnTo>
                <a:lnTo>
                  <a:pt x="51600" y="506957"/>
                </a:lnTo>
                <a:lnTo>
                  <a:pt x="57911" y="497110"/>
                </a:lnTo>
                <a:lnTo>
                  <a:pt x="52008" y="487916"/>
                </a:lnTo>
                <a:lnTo>
                  <a:pt x="56170" y="487916"/>
                </a:lnTo>
                <a:lnTo>
                  <a:pt x="59978" y="493901"/>
                </a:lnTo>
                <a:lnTo>
                  <a:pt x="63786" y="487916"/>
                </a:lnTo>
                <a:lnTo>
                  <a:pt x="67948" y="487916"/>
                </a:lnTo>
                <a:lnTo>
                  <a:pt x="62045" y="497110"/>
                </a:lnTo>
                <a:lnTo>
                  <a:pt x="68356" y="506957"/>
                </a:lnTo>
                <a:lnTo>
                  <a:pt x="64194" y="506957"/>
                </a:lnTo>
                <a:lnTo>
                  <a:pt x="59978" y="500265"/>
                </a:lnTo>
                <a:close/>
                <a:moveTo>
                  <a:pt x="85778" y="500265"/>
                </a:moveTo>
                <a:lnTo>
                  <a:pt x="81562" y="506957"/>
                </a:lnTo>
                <a:lnTo>
                  <a:pt x="77400" y="506957"/>
                </a:lnTo>
                <a:lnTo>
                  <a:pt x="83711" y="497110"/>
                </a:lnTo>
                <a:lnTo>
                  <a:pt x="77808" y="487916"/>
                </a:lnTo>
                <a:lnTo>
                  <a:pt x="81970" y="487916"/>
                </a:lnTo>
                <a:lnTo>
                  <a:pt x="85778" y="493901"/>
                </a:lnTo>
                <a:lnTo>
                  <a:pt x="89586" y="487916"/>
                </a:lnTo>
                <a:lnTo>
                  <a:pt x="93748" y="487916"/>
                </a:lnTo>
                <a:lnTo>
                  <a:pt x="87845" y="497110"/>
                </a:lnTo>
                <a:lnTo>
                  <a:pt x="94156" y="506957"/>
                </a:lnTo>
                <a:lnTo>
                  <a:pt x="89994" y="506957"/>
                </a:lnTo>
                <a:lnTo>
                  <a:pt x="85778" y="500265"/>
                </a:lnTo>
                <a:close/>
                <a:moveTo>
                  <a:pt x="111578" y="500265"/>
                </a:moveTo>
                <a:lnTo>
                  <a:pt x="107362" y="506957"/>
                </a:lnTo>
                <a:lnTo>
                  <a:pt x="103200" y="506957"/>
                </a:lnTo>
                <a:lnTo>
                  <a:pt x="109511" y="497110"/>
                </a:lnTo>
                <a:lnTo>
                  <a:pt x="103608" y="487916"/>
                </a:lnTo>
                <a:lnTo>
                  <a:pt x="107770" y="487916"/>
                </a:lnTo>
                <a:lnTo>
                  <a:pt x="111578" y="493901"/>
                </a:lnTo>
                <a:lnTo>
                  <a:pt x="115386" y="487916"/>
                </a:lnTo>
                <a:lnTo>
                  <a:pt x="119548" y="487916"/>
                </a:lnTo>
                <a:lnTo>
                  <a:pt x="113645" y="497110"/>
                </a:lnTo>
                <a:lnTo>
                  <a:pt x="119956" y="506957"/>
                </a:lnTo>
                <a:lnTo>
                  <a:pt x="115794" y="506957"/>
                </a:lnTo>
                <a:lnTo>
                  <a:pt x="111578" y="500265"/>
                </a:lnTo>
                <a:close/>
                <a:moveTo>
                  <a:pt x="137378" y="500265"/>
                </a:moveTo>
                <a:lnTo>
                  <a:pt x="133162" y="506957"/>
                </a:lnTo>
                <a:lnTo>
                  <a:pt x="129000" y="506957"/>
                </a:lnTo>
                <a:lnTo>
                  <a:pt x="135311" y="497110"/>
                </a:lnTo>
                <a:lnTo>
                  <a:pt x="129408" y="487916"/>
                </a:lnTo>
                <a:lnTo>
                  <a:pt x="133570" y="487916"/>
                </a:lnTo>
                <a:lnTo>
                  <a:pt x="137378" y="493901"/>
                </a:lnTo>
                <a:lnTo>
                  <a:pt x="141186" y="487916"/>
                </a:lnTo>
                <a:lnTo>
                  <a:pt x="145348" y="487916"/>
                </a:lnTo>
                <a:lnTo>
                  <a:pt x="139445" y="497110"/>
                </a:lnTo>
                <a:lnTo>
                  <a:pt x="145756" y="506957"/>
                </a:lnTo>
                <a:lnTo>
                  <a:pt x="141594" y="506957"/>
                </a:lnTo>
                <a:lnTo>
                  <a:pt x="137378" y="500265"/>
                </a:lnTo>
                <a:close/>
                <a:moveTo>
                  <a:pt x="163178" y="500265"/>
                </a:moveTo>
                <a:lnTo>
                  <a:pt x="158962" y="506957"/>
                </a:lnTo>
                <a:lnTo>
                  <a:pt x="154800" y="506957"/>
                </a:lnTo>
                <a:lnTo>
                  <a:pt x="161111" y="497110"/>
                </a:lnTo>
                <a:lnTo>
                  <a:pt x="155208" y="487916"/>
                </a:lnTo>
                <a:lnTo>
                  <a:pt x="159370" y="487916"/>
                </a:lnTo>
                <a:lnTo>
                  <a:pt x="163178" y="493901"/>
                </a:lnTo>
                <a:lnTo>
                  <a:pt x="166986" y="487916"/>
                </a:lnTo>
                <a:lnTo>
                  <a:pt x="171148" y="487916"/>
                </a:lnTo>
                <a:lnTo>
                  <a:pt x="165245" y="497110"/>
                </a:lnTo>
                <a:lnTo>
                  <a:pt x="171556" y="506957"/>
                </a:lnTo>
                <a:lnTo>
                  <a:pt x="167394" y="506957"/>
                </a:lnTo>
                <a:lnTo>
                  <a:pt x="163178" y="500265"/>
                </a:lnTo>
                <a:close/>
                <a:moveTo>
                  <a:pt x="188978" y="500265"/>
                </a:moveTo>
                <a:lnTo>
                  <a:pt x="184762" y="506957"/>
                </a:lnTo>
                <a:lnTo>
                  <a:pt x="180601" y="506957"/>
                </a:lnTo>
                <a:lnTo>
                  <a:pt x="186911" y="497110"/>
                </a:lnTo>
                <a:lnTo>
                  <a:pt x="181009" y="487916"/>
                </a:lnTo>
                <a:lnTo>
                  <a:pt x="185170" y="487916"/>
                </a:lnTo>
                <a:lnTo>
                  <a:pt x="188978" y="493901"/>
                </a:lnTo>
                <a:lnTo>
                  <a:pt x="192786" y="487916"/>
                </a:lnTo>
                <a:lnTo>
                  <a:pt x="196948" y="487916"/>
                </a:lnTo>
                <a:lnTo>
                  <a:pt x="191045" y="497110"/>
                </a:lnTo>
                <a:lnTo>
                  <a:pt x="197356" y="506957"/>
                </a:lnTo>
                <a:lnTo>
                  <a:pt x="193194" y="506957"/>
                </a:lnTo>
                <a:lnTo>
                  <a:pt x="188978" y="500265"/>
                </a:lnTo>
                <a:close/>
                <a:moveTo>
                  <a:pt x="214778" y="500265"/>
                </a:moveTo>
                <a:lnTo>
                  <a:pt x="210562" y="506957"/>
                </a:lnTo>
                <a:lnTo>
                  <a:pt x="206401" y="506957"/>
                </a:lnTo>
                <a:lnTo>
                  <a:pt x="212711" y="497110"/>
                </a:lnTo>
                <a:lnTo>
                  <a:pt x="206809" y="487916"/>
                </a:lnTo>
                <a:lnTo>
                  <a:pt x="210970" y="487916"/>
                </a:lnTo>
                <a:lnTo>
                  <a:pt x="214778" y="493901"/>
                </a:lnTo>
                <a:lnTo>
                  <a:pt x="218586" y="487916"/>
                </a:lnTo>
                <a:lnTo>
                  <a:pt x="222748" y="487916"/>
                </a:lnTo>
                <a:lnTo>
                  <a:pt x="216846" y="497110"/>
                </a:lnTo>
                <a:lnTo>
                  <a:pt x="223156" y="506957"/>
                </a:lnTo>
                <a:lnTo>
                  <a:pt x="218994" y="506957"/>
                </a:lnTo>
                <a:lnTo>
                  <a:pt x="214778" y="500265"/>
                </a:lnTo>
                <a:close/>
                <a:moveTo>
                  <a:pt x="240578" y="500265"/>
                </a:moveTo>
                <a:lnTo>
                  <a:pt x="236362" y="506957"/>
                </a:lnTo>
                <a:lnTo>
                  <a:pt x="232201" y="506957"/>
                </a:lnTo>
                <a:lnTo>
                  <a:pt x="238511" y="497110"/>
                </a:lnTo>
                <a:lnTo>
                  <a:pt x="232609" y="487916"/>
                </a:lnTo>
                <a:lnTo>
                  <a:pt x="236770" y="487916"/>
                </a:lnTo>
                <a:lnTo>
                  <a:pt x="240578" y="493901"/>
                </a:lnTo>
                <a:lnTo>
                  <a:pt x="244386" y="487916"/>
                </a:lnTo>
                <a:lnTo>
                  <a:pt x="248548" y="487916"/>
                </a:lnTo>
                <a:lnTo>
                  <a:pt x="242646" y="497110"/>
                </a:lnTo>
                <a:lnTo>
                  <a:pt x="248956" y="506957"/>
                </a:lnTo>
                <a:lnTo>
                  <a:pt x="244794" y="506957"/>
                </a:lnTo>
                <a:lnTo>
                  <a:pt x="240578" y="500265"/>
                </a:lnTo>
                <a:close/>
                <a:moveTo>
                  <a:pt x="266378" y="500265"/>
                </a:moveTo>
                <a:lnTo>
                  <a:pt x="262162" y="506957"/>
                </a:lnTo>
                <a:lnTo>
                  <a:pt x="258001" y="506957"/>
                </a:lnTo>
                <a:lnTo>
                  <a:pt x="264311" y="497110"/>
                </a:lnTo>
                <a:lnTo>
                  <a:pt x="258409" y="487916"/>
                </a:lnTo>
                <a:lnTo>
                  <a:pt x="262570" y="487916"/>
                </a:lnTo>
                <a:lnTo>
                  <a:pt x="266378" y="493901"/>
                </a:lnTo>
                <a:lnTo>
                  <a:pt x="270187" y="487916"/>
                </a:lnTo>
                <a:lnTo>
                  <a:pt x="274348" y="487916"/>
                </a:lnTo>
                <a:lnTo>
                  <a:pt x="268446" y="497110"/>
                </a:lnTo>
                <a:lnTo>
                  <a:pt x="274756" y="506957"/>
                </a:lnTo>
                <a:lnTo>
                  <a:pt x="270595" y="506957"/>
                </a:lnTo>
                <a:lnTo>
                  <a:pt x="266378" y="500265"/>
                </a:lnTo>
                <a:close/>
                <a:moveTo>
                  <a:pt x="292179" y="500265"/>
                </a:moveTo>
                <a:lnTo>
                  <a:pt x="287962" y="506957"/>
                </a:lnTo>
                <a:lnTo>
                  <a:pt x="283801" y="506957"/>
                </a:lnTo>
                <a:lnTo>
                  <a:pt x="290111" y="497110"/>
                </a:lnTo>
                <a:lnTo>
                  <a:pt x="284209" y="487916"/>
                </a:lnTo>
                <a:lnTo>
                  <a:pt x="288370" y="487916"/>
                </a:lnTo>
                <a:lnTo>
                  <a:pt x="292179" y="493901"/>
                </a:lnTo>
                <a:lnTo>
                  <a:pt x="295987" y="487916"/>
                </a:lnTo>
                <a:lnTo>
                  <a:pt x="300148" y="487916"/>
                </a:lnTo>
                <a:lnTo>
                  <a:pt x="294246" y="497110"/>
                </a:lnTo>
                <a:lnTo>
                  <a:pt x="300556" y="506957"/>
                </a:lnTo>
                <a:lnTo>
                  <a:pt x="296395" y="506957"/>
                </a:lnTo>
                <a:lnTo>
                  <a:pt x="292179" y="500265"/>
                </a:lnTo>
                <a:close/>
                <a:moveTo>
                  <a:pt x="317979" y="500265"/>
                </a:moveTo>
                <a:lnTo>
                  <a:pt x="313762" y="506957"/>
                </a:lnTo>
                <a:lnTo>
                  <a:pt x="309601" y="506957"/>
                </a:lnTo>
                <a:lnTo>
                  <a:pt x="315911" y="497110"/>
                </a:lnTo>
                <a:lnTo>
                  <a:pt x="310009" y="487916"/>
                </a:lnTo>
                <a:lnTo>
                  <a:pt x="314170" y="487916"/>
                </a:lnTo>
                <a:lnTo>
                  <a:pt x="317979" y="493901"/>
                </a:lnTo>
                <a:lnTo>
                  <a:pt x="321787" y="487916"/>
                </a:lnTo>
                <a:lnTo>
                  <a:pt x="325948" y="487916"/>
                </a:lnTo>
                <a:lnTo>
                  <a:pt x="320046" y="497110"/>
                </a:lnTo>
                <a:lnTo>
                  <a:pt x="326356" y="506957"/>
                </a:lnTo>
                <a:lnTo>
                  <a:pt x="322195" y="506957"/>
                </a:lnTo>
                <a:lnTo>
                  <a:pt x="317979" y="500265"/>
                </a:lnTo>
                <a:close/>
                <a:moveTo>
                  <a:pt x="343779" y="500265"/>
                </a:moveTo>
                <a:lnTo>
                  <a:pt x="339563" y="506957"/>
                </a:lnTo>
                <a:lnTo>
                  <a:pt x="335401" y="506957"/>
                </a:lnTo>
                <a:lnTo>
                  <a:pt x="341711" y="497110"/>
                </a:lnTo>
                <a:lnTo>
                  <a:pt x="335809" y="487916"/>
                </a:lnTo>
                <a:lnTo>
                  <a:pt x="339971" y="487916"/>
                </a:lnTo>
                <a:lnTo>
                  <a:pt x="343779" y="493901"/>
                </a:lnTo>
                <a:lnTo>
                  <a:pt x="347587" y="487916"/>
                </a:lnTo>
                <a:lnTo>
                  <a:pt x="351748" y="487916"/>
                </a:lnTo>
                <a:lnTo>
                  <a:pt x="345846" y="497110"/>
                </a:lnTo>
                <a:lnTo>
                  <a:pt x="352156" y="506957"/>
                </a:lnTo>
                <a:lnTo>
                  <a:pt x="347995" y="506957"/>
                </a:lnTo>
                <a:lnTo>
                  <a:pt x="343779" y="500265"/>
                </a:lnTo>
                <a:close/>
                <a:moveTo>
                  <a:pt x="369579" y="500265"/>
                </a:moveTo>
                <a:lnTo>
                  <a:pt x="365363" y="506957"/>
                </a:lnTo>
                <a:lnTo>
                  <a:pt x="361201" y="506957"/>
                </a:lnTo>
                <a:lnTo>
                  <a:pt x="367511" y="497110"/>
                </a:lnTo>
                <a:lnTo>
                  <a:pt x="361609" y="487916"/>
                </a:lnTo>
                <a:lnTo>
                  <a:pt x="365771" y="487916"/>
                </a:lnTo>
                <a:lnTo>
                  <a:pt x="369579" y="493901"/>
                </a:lnTo>
                <a:lnTo>
                  <a:pt x="373387" y="487916"/>
                </a:lnTo>
                <a:lnTo>
                  <a:pt x="377548" y="487916"/>
                </a:lnTo>
                <a:lnTo>
                  <a:pt x="371646" y="497110"/>
                </a:lnTo>
                <a:lnTo>
                  <a:pt x="377956" y="506957"/>
                </a:lnTo>
                <a:lnTo>
                  <a:pt x="373795" y="506957"/>
                </a:lnTo>
                <a:lnTo>
                  <a:pt x="369579" y="500265"/>
                </a:lnTo>
                <a:close/>
                <a:moveTo>
                  <a:pt x="395379" y="500265"/>
                </a:moveTo>
                <a:lnTo>
                  <a:pt x="391163" y="506957"/>
                </a:lnTo>
                <a:lnTo>
                  <a:pt x="387001" y="506957"/>
                </a:lnTo>
                <a:lnTo>
                  <a:pt x="393312" y="497110"/>
                </a:lnTo>
                <a:lnTo>
                  <a:pt x="387409" y="487916"/>
                </a:lnTo>
                <a:lnTo>
                  <a:pt x="391571" y="487916"/>
                </a:lnTo>
                <a:lnTo>
                  <a:pt x="395379" y="493901"/>
                </a:lnTo>
                <a:lnTo>
                  <a:pt x="399187" y="487916"/>
                </a:lnTo>
                <a:lnTo>
                  <a:pt x="403348" y="487916"/>
                </a:lnTo>
                <a:lnTo>
                  <a:pt x="397446" y="497110"/>
                </a:lnTo>
                <a:lnTo>
                  <a:pt x="403756" y="506957"/>
                </a:lnTo>
                <a:lnTo>
                  <a:pt x="399595" y="506957"/>
                </a:lnTo>
                <a:lnTo>
                  <a:pt x="395379" y="500265"/>
                </a:lnTo>
                <a:close/>
                <a:moveTo>
                  <a:pt x="421179" y="500265"/>
                </a:moveTo>
                <a:lnTo>
                  <a:pt x="416963" y="506957"/>
                </a:lnTo>
                <a:lnTo>
                  <a:pt x="412801" y="506957"/>
                </a:lnTo>
                <a:lnTo>
                  <a:pt x="419112" y="497110"/>
                </a:lnTo>
                <a:lnTo>
                  <a:pt x="413209" y="487916"/>
                </a:lnTo>
                <a:lnTo>
                  <a:pt x="417371" y="487916"/>
                </a:lnTo>
                <a:lnTo>
                  <a:pt x="421179" y="493901"/>
                </a:lnTo>
                <a:lnTo>
                  <a:pt x="424987" y="487916"/>
                </a:lnTo>
                <a:lnTo>
                  <a:pt x="429149" y="487916"/>
                </a:lnTo>
                <a:lnTo>
                  <a:pt x="423246" y="497110"/>
                </a:lnTo>
                <a:lnTo>
                  <a:pt x="429557" y="506957"/>
                </a:lnTo>
                <a:lnTo>
                  <a:pt x="425395" y="506957"/>
                </a:lnTo>
                <a:lnTo>
                  <a:pt x="421179" y="500265"/>
                </a:lnTo>
                <a:close/>
                <a:moveTo>
                  <a:pt x="446979" y="500265"/>
                </a:moveTo>
                <a:lnTo>
                  <a:pt x="442763" y="506957"/>
                </a:lnTo>
                <a:lnTo>
                  <a:pt x="438601" y="506957"/>
                </a:lnTo>
                <a:lnTo>
                  <a:pt x="444912" y="497110"/>
                </a:lnTo>
                <a:lnTo>
                  <a:pt x="439009" y="487916"/>
                </a:lnTo>
                <a:lnTo>
                  <a:pt x="443171" y="487916"/>
                </a:lnTo>
                <a:lnTo>
                  <a:pt x="446979" y="493901"/>
                </a:lnTo>
                <a:lnTo>
                  <a:pt x="450787" y="487916"/>
                </a:lnTo>
                <a:lnTo>
                  <a:pt x="454949" y="487916"/>
                </a:lnTo>
                <a:lnTo>
                  <a:pt x="449046" y="497110"/>
                </a:lnTo>
                <a:lnTo>
                  <a:pt x="455357" y="506957"/>
                </a:lnTo>
                <a:lnTo>
                  <a:pt x="451195" y="506957"/>
                </a:lnTo>
                <a:lnTo>
                  <a:pt x="446979" y="500265"/>
                </a:lnTo>
                <a:close/>
                <a:moveTo>
                  <a:pt x="472779" y="500265"/>
                </a:moveTo>
                <a:lnTo>
                  <a:pt x="468563" y="506957"/>
                </a:lnTo>
                <a:lnTo>
                  <a:pt x="464401" y="506957"/>
                </a:lnTo>
                <a:lnTo>
                  <a:pt x="470712" y="497110"/>
                </a:lnTo>
                <a:lnTo>
                  <a:pt x="464809" y="487916"/>
                </a:lnTo>
                <a:lnTo>
                  <a:pt x="468971" y="487916"/>
                </a:lnTo>
                <a:lnTo>
                  <a:pt x="472779" y="493901"/>
                </a:lnTo>
                <a:lnTo>
                  <a:pt x="476587" y="487916"/>
                </a:lnTo>
                <a:lnTo>
                  <a:pt x="480749" y="487916"/>
                </a:lnTo>
                <a:lnTo>
                  <a:pt x="474846" y="497110"/>
                </a:lnTo>
                <a:lnTo>
                  <a:pt x="481157" y="506957"/>
                </a:lnTo>
                <a:lnTo>
                  <a:pt x="476995" y="506957"/>
                </a:lnTo>
                <a:lnTo>
                  <a:pt x="472779" y="500265"/>
                </a:lnTo>
                <a:close/>
                <a:moveTo>
                  <a:pt x="498579" y="500265"/>
                </a:moveTo>
                <a:lnTo>
                  <a:pt x="494363" y="506957"/>
                </a:lnTo>
                <a:lnTo>
                  <a:pt x="490201" y="506957"/>
                </a:lnTo>
                <a:lnTo>
                  <a:pt x="496512" y="497110"/>
                </a:lnTo>
                <a:lnTo>
                  <a:pt x="490609" y="487916"/>
                </a:lnTo>
                <a:lnTo>
                  <a:pt x="494771" y="487916"/>
                </a:lnTo>
                <a:lnTo>
                  <a:pt x="498579" y="493901"/>
                </a:lnTo>
                <a:lnTo>
                  <a:pt x="502387" y="487916"/>
                </a:lnTo>
                <a:lnTo>
                  <a:pt x="506549" y="487916"/>
                </a:lnTo>
                <a:lnTo>
                  <a:pt x="500646" y="497110"/>
                </a:lnTo>
                <a:lnTo>
                  <a:pt x="506957" y="506957"/>
                </a:lnTo>
                <a:lnTo>
                  <a:pt x="502795" y="506957"/>
                </a:lnTo>
                <a:lnTo>
                  <a:pt x="498579" y="500265"/>
                </a:lnTo>
                <a:close/>
              </a:path>
            </a:pathLst>
          </a:custGeom>
          <a:solidFill>
            <a:schemeClr val="tx1"/>
          </a:solidFill>
          <a:ln w="2025" cap="flat">
            <a:noFill/>
            <a:prstDash val="solid"/>
            <a:miter/>
          </a:ln>
        </p:spPr>
        <p:txBody>
          <a:bodyPr rtlCol="0" anchor="ctr"/>
          <a:lstStyle/>
          <a:p>
            <a:endParaRPr lang="de-DE"/>
          </a:p>
        </p:txBody>
      </p:sp>
      <p:graphicFrame>
        <p:nvGraphicFramePr>
          <p:cNvPr id="3" name="think-cell data - do not delete" hidden="1">
            <a:extLst>
              <a:ext uri="{FF2B5EF4-FFF2-40B4-BE49-F238E27FC236}">
                <a16:creationId xmlns:a16="http://schemas.microsoft.com/office/drawing/2014/main" id="{EFD48568-3A69-E50C-6EC5-5432C9703B05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67282238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44" imgH="343" progId="TCLayout.ActiveDocument.1">
                  <p:embed/>
                </p:oleObj>
              </mc:Choice>
              <mc:Fallback>
                <p:oleObj name="think-cell Slide" r:id="rId5" imgW="344" imgH="343" progId="TCLayout.ActiveDocument.1">
                  <p:embed/>
                  <p:pic>
                    <p:nvPicPr>
                      <p:cNvPr id="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FD48568-3A69-E50C-6EC5-5432C9703B0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683425971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_ohne_Seitenzahlen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2" name="Text Placeholder 35">
            <a:extLst>
              <a:ext uri="{FF2B5EF4-FFF2-40B4-BE49-F238E27FC236}">
                <a16:creationId xmlns:a16="http://schemas.microsoft.com/office/drawing/2014/main" id="{BF6B46E4-2B2B-AF1D-F488-CFA134872356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1180349" y="1376324"/>
            <a:ext cx="8062833" cy="580275"/>
          </a:xfrm>
          <a:custGeom>
            <a:avLst/>
            <a:gdLst>
              <a:gd name="connsiteX0" fmla="*/ 0 w 3546410"/>
              <a:gd name="connsiteY0" fmla="*/ 0 h 580275"/>
              <a:gd name="connsiteX1" fmla="*/ 3546410 w 3546410"/>
              <a:gd name="connsiteY1" fmla="*/ 0 h 580275"/>
              <a:gd name="connsiteX2" fmla="*/ 3546410 w 3546410"/>
              <a:gd name="connsiteY2" fmla="*/ 580275 h 580275"/>
              <a:gd name="connsiteX3" fmla="*/ 0 w 3546410"/>
              <a:gd name="connsiteY3" fmla="*/ 580275 h 580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410" h="580275">
                <a:moveTo>
                  <a:pt x="0" y="0"/>
                </a:moveTo>
                <a:lnTo>
                  <a:pt x="3546410" y="0"/>
                </a:lnTo>
                <a:lnTo>
                  <a:pt x="3546410" y="580275"/>
                </a:lnTo>
                <a:lnTo>
                  <a:pt x="0" y="580275"/>
                </a:lnTo>
                <a:close/>
              </a:path>
            </a:pathLst>
          </a:custGeom>
          <a:solidFill>
            <a:srgbClr val="DCFF4A"/>
          </a:solidFill>
        </p:spPr>
        <p:txBody>
          <a:bodyPr wrap="square" anchor="ctr">
            <a:noAutofit/>
          </a:bodyPr>
          <a:lstStyle>
            <a:lvl1pPr marL="0" indent="0" algn="l" defTabSz="914400" rtl="0" eaLnBrk="1" latinLnBrk="0" hangingPunct="1">
              <a:spcBef>
                <a:spcPts val="400"/>
              </a:spcBef>
              <a:buNone/>
              <a:defRPr lang="en-US" sz="16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2pPr>
            <a:lvl3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3pPr>
            <a:lvl4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4pPr>
            <a:lvl5pPr marL="0" algn="l" defTabSz="914400" rtl="0" eaLnBrk="1" latinLnBrk="0" hangingPunct="1">
              <a:defRPr lang="de-DE" sz="2000" kern="1200" dirty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5pPr>
          </a:lstStyle>
          <a:p>
            <a:pPr lvl="0"/>
            <a:endParaRPr lang="de-DE"/>
          </a:p>
        </p:txBody>
      </p:sp>
      <p:sp>
        <p:nvSpPr>
          <p:cNvPr id="1503" name="Text Placeholder 36">
            <a:extLst>
              <a:ext uri="{FF2B5EF4-FFF2-40B4-BE49-F238E27FC236}">
                <a16:creationId xmlns:a16="http://schemas.microsoft.com/office/drawing/2014/main" id="{00F83553-1732-2CA6-D58C-8B63ACBEBE36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80349" y="2139163"/>
            <a:ext cx="8062833" cy="580275"/>
          </a:xfrm>
          <a:custGeom>
            <a:avLst/>
            <a:gdLst>
              <a:gd name="connsiteX0" fmla="*/ 0 w 3546410"/>
              <a:gd name="connsiteY0" fmla="*/ 0 h 580275"/>
              <a:gd name="connsiteX1" fmla="*/ 3546410 w 3546410"/>
              <a:gd name="connsiteY1" fmla="*/ 0 h 580275"/>
              <a:gd name="connsiteX2" fmla="*/ 3546410 w 3546410"/>
              <a:gd name="connsiteY2" fmla="*/ 580275 h 580275"/>
              <a:gd name="connsiteX3" fmla="*/ 0 w 3546410"/>
              <a:gd name="connsiteY3" fmla="*/ 580275 h 580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410" h="580275">
                <a:moveTo>
                  <a:pt x="0" y="0"/>
                </a:moveTo>
                <a:lnTo>
                  <a:pt x="3546410" y="0"/>
                </a:lnTo>
                <a:lnTo>
                  <a:pt x="3546410" y="580275"/>
                </a:lnTo>
                <a:lnTo>
                  <a:pt x="0" y="580275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anchor="ctr">
            <a:noAutofit/>
          </a:bodyPr>
          <a:lstStyle>
            <a:lvl1pPr marL="0" indent="0" algn="l" defTabSz="914400" rtl="0" eaLnBrk="1" latinLnBrk="0" hangingPunct="1">
              <a:spcBef>
                <a:spcPts val="400"/>
              </a:spcBef>
              <a:buNone/>
              <a:defRPr lang="en-US" sz="16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2pPr>
            <a:lvl3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3pPr>
            <a:lvl4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4pPr>
            <a:lvl5pPr marL="0" algn="l" defTabSz="914400" rtl="0" eaLnBrk="1" latinLnBrk="0" hangingPunct="1">
              <a:defRPr lang="de-DE" sz="2000" kern="1200" dirty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5pPr>
          </a:lstStyle>
          <a:p>
            <a:pPr lvl="0"/>
            <a:endParaRPr lang="de-DE"/>
          </a:p>
        </p:txBody>
      </p:sp>
      <p:sp>
        <p:nvSpPr>
          <p:cNvPr id="1504" name="Text Placeholder 37">
            <a:extLst>
              <a:ext uri="{FF2B5EF4-FFF2-40B4-BE49-F238E27FC236}">
                <a16:creationId xmlns:a16="http://schemas.microsoft.com/office/drawing/2014/main" id="{84ACE947-FEE2-0DE1-AD05-D6143F76C570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1180349" y="2923695"/>
            <a:ext cx="8062833" cy="580275"/>
          </a:xfrm>
          <a:custGeom>
            <a:avLst/>
            <a:gdLst>
              <a:gd name="connsiteX0" fmla="*/ 0 w 3546410"/>
              <a:gd name="connsiteY0" fmla="*/ 0 h 580275"/>
              <a:gd name="connsiteX1" fmla="*/ 3546410 w 3546410"/>
              <a:gd name="connsiteY1" fmla="*/ 0 h 580275"/>
              <a:gd name="connsiteX2" fmla="*/ 3546410 w 3546410"/>
              <a:gd name="connsiteY2" fmla="*/ 580275 h 580275"/>
              <a:gd name="connsiteX3" fmla="*/ 0 w 3546410"/>
              <a:gd name="connsiteY3" fmla="*/ 580275 h 580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410" h="580275">
                <a:moveTo>
                  <a:pt x="0" y="0"/>
                </a:moveTo>
                <a:lnTo>
                  <a:pt x="3546410" y="0"/>
                </a:lnTo>
                <a:lnTo>
                  <a:pt x="3546410" y="580275"/>
                </a:lnTo>
                <a:lnTo>
                  <a:pt x="0" y="580275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anchor="ctr">
            <a:noAutofit/>
          </a:bodyPr>
          <a:lstStyle>
            <a:lvl1pPr marL="0" indent="0" algn="l" defTabSz="914400" rtl="0" eaLnBrk="1" latinLnBrk="0" hangingPunct="1">
              <a:spcBef>
                <a:spcPts val="400"/>
              </a:spcBef>
              <a:buNone/>
              <a:defRPr lang="en-US" sz="16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2pPr>
            <a:lvl3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3pPr>
            <a:lvl4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4pPr>
            <a:lvl5pPr marL="0" algn="l" defTabSz="914400" rtl="0" eaLnBrk="1" latinLnBrk="0" hangingPunct="1">
              <a:defRPr lang="de-DE" sz="2000" kern="1200" dirty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5pPr>
          </a:lstStyle>
          <a:p>
            <a:pPr lvl="0"/>
            <a:endParaRPr lang="de-DE"/>
          </a:p>
        </p:txBody>
      </p:sp>
      <p:sp>
        <p:nvSpPr>
          <p:cNvPr id="1505" name="Text Placeholder 38">
            <a:extLst>
              <a:ext uri="{FF2B5EF4-FFF2-40B4-BE49-F238E27FC236}">
                <a16:creationId xmlns:a16="http://schemas.microsoft.com/office/drawing/2014/main" id="{38544363-5987-CAA3-9B9A-BE1E70901F6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1180349" y="3708227"/>
            <a:ext cx="8062833" cy="580275"/>
          </a:xfrm>
          <a:custGeom>
            <a:avLst/>
            <a:gdLst>
              <a:gd name="connsiteX0" fmla="*/ 0 w 3546410"/>
              <a:gd name="connsiteY0" fmla="*/ 0 h 580275"/>
              <a:gd name="connsiteX1" fmla="*/ 3546410 w 3546410"/>
              <a:gd name="connsiteY1" fmla="*/ 0 h 580275"/>
              <a:gd name="connsiteX2" fmla="*/ 3546410 w 3546410"/>
              <a:gd name="connsiteY2" fmla="*/ 580275 h 580275"/>
              <a:gd name="connsiteX3" fmla="*/ 0 w 3546410"/>
              <a:gd name="connsiteY3" fmla="*/ 580275 h 580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410" h="580275">
                <a:moveTo>
                  <a:pt x="0" y="0"/>
                </a:moveTo>
                <a:lnTo>
                  <a:pt x="3546410" y="0"/>
                </a:lnTo>
                <a:lnTo>
                  <a:pt x="3546410" y="580275"/>
                </a:lnTo>
                <a:lnTo>
                  <a:pt x="0" y="580275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anchor="ctr">
            <a:noAutofit/>
          </a:bodyPr>
          <a:lstStyle>
            <a:lvl1pPr marL="0" indent="0" algn="l" defTabSz="914400" rtl="0" eaLnBrk="1" latinLnBrk="0" hangingPunct="1">
              <a:spcBef>
                <a:spcPts val="400"/>
              </a:spcBef>
              <a:buNone/>
              <a:defRPr lang="en-US" sz="16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2pPr>
            <a:lvl3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3pPr>
            <a:lvl4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4pPr>
            <a:lvl5pPr marL="0" algn="l" defTabSz="914400" rtl="0" eaLnBrk="1" latinLnBrk="0" hangingPunct="1">
              <a:defRPr lang="de-DE" sz="2000" kern="1200" dirty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5pPr>
          </a:lstStyle>
          <a:p>
            <a:pPr lvl="0"/>
            <a:endParaRPr lang="de-DE"/>
          </a:p>
        </p:txBody>
      </p:sp>
      <p:sp>
        <p:nvSpPr>
          <p:cNvPr id="1506" name="Text Placeholder 39">
            <a:extLst>
              <a:ext uri="{FF2B5EF4-FFF2-40B4-BE49-F238E27FC236}">
                <a16:creationId xmlns:a16="http://schemas.microsoft.com/office/drawing/2014/main" id="{D1F98FAD-ADD2-B65C-3FEF-95105CE66F05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1180349" y="4492759"/>
            <a:ext cx="8062833" cy="580275"/>
          </a:xfrm>
          <a:custGeom>
            <a:avLst/>
            <a:gdLst>
              <a:gd name="connsiteX0" fmla="*/ 0 w 3546410"/>
              <a:gd name="connsiteY0" fmla="*/ 0 h 580275"/>
              <a:gd name="connsiteX1" fmla="*/ 3546410 w 3546410"/>
              <a:gd name="connsiteY1" fmla="*/ 0 h 580275"/>
              <a:gd name="connsiteX2" fmla="*/ 3546410 w 3546410"/>
              <a:gd name="connsiteY2" fmla="*/ 580275 h 580275"/>
              <a:gd name="connsiteX3" fmla="*/ 0 w 3546410"/>
              <a:gd name="connsiteY3" fmla="*/ 580275 h 580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410" h="580275">
                <a:moveTo>
                  <a:pt x="0" y="0"/>
                </a:moveTo>
                <a:lnTo>
                  <a:pt x="3546410" y="0"/>
                </a:lnTo>
                <a:lnTo>
                  <a:pt x="3546410" y="580275"/>
                </a:lnTo>
                <a:lnTo>
                  <a:pt x="0" y="580275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anchor="ctr">
            <a:noAutofit/>
          </a:bodyPr>
          <a:lstStyle>
            <a:lvl1pPr marL="0" indent="0" algn="l" defTabSz="914400" rtl="0" eaLnBrk="1" latinLnBrk="0" hangingPunct="1">
              <a:spcBef>
                <a:spcPts val="400"/>
              </a:spcBef>
              <a:buNone/>
              <a:defRPr lang="en-US" sz="16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2pPr>
            <a:lvl3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3pPr>
            <a:lvl4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4pPr>
            <a:lvl5pPr marL="0" algn="l" defTabSz="914400" rtl="0" eaLnBrk="1" latinLnBrk="0" hangingPunct="1">
              <a:defRPr lang="de-DE" sz="2000" kern="1200" dirty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5pPr>
          </a:lstStyle>
          <a:p>
            <a:pPr lvl="0"/>
            <a:endParaRPr lang="de-DE"/>
          </a:p>
        </p:txBody>
      </p:sp>
      <p:sp>
        <p:nvSpPr>
          <p:cNvPr id="1512" name="Text Placeholder 39">
            <a:extLst>
              <a:ext uri="{FF2B5EF4-FFF2-40B4-BE49-F238E27FC236}">
                <a16:creationId xmlns:a16="http://schemas.microsoft.com/office/drawing/2014/main" id="{A376305F-E6D6-DE42-3D88-BFA7F17476E6}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>
          <a:xfrm>
            <a:off x="1180349" y="5296983"/>
            <a:ext cx="8062833" cy="580275"/>
          </a:xfrm>
          <a:custGeom>
            <a:avLst/>
            <a:gdLst>
              <a:gd name="connsiteX0" fmla="*/ 0 w 3546410"/>
              <a:gd name="connsiteY0" fmla="*/ 0 h 580275"/>
              <a:gd name="connsiteX1" fmla="*/ 3546410 w 3546410"/>
              <a:gd name="connsiteY1" fmla="*/ 0 h 580275"/>
              <a:gd name="connsiteX2" fmla="*/ 3546410 w 3546410"/>
              <a:gd name="connsiteY2" fmla="*/ 580275 h 580275"/>
              <a:gd name="connsiteX3" fmla="*/ 0 w 3546410"/>
              <a:gd name="connsiteY3" fmla="*/ 580275 h 580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410" h="580275">
                <a:moveTo>
                  <a:pt x="0" y="0"/>
                </a:moveTo>
                <a:lnTo>
                  <a:pt x="3546410" y="0"/>
                </a:lnTo>
                <a:lnTo>
                  <a:pt x="3546410" y="580275"/>
                </a:lnTo>
                <a:lnTo>
                  <a:pt x="0" y="580275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anchor="ctr">
            <a:noAutofit/>
          </a:bodyPr>
          <a:lstStyle>
            <a:lvl1pPr marL="0" indent="0" algn="l" defTabSz="914400" rtl="0" eaLnBrk="1" latinLnBrk="0" hangingPunct="1">
              <a:spcBef>
                <a:spcPts val="400"/>
              </a:spcBef>
              <a:buNone/>
              <a:defRPr lang="en-US" sz="16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2pPr>
            <a:lvl3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3pPr>
            <a:lvl4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4pPr>
            <a:lvl5pPr marL="0" algn="l" defTabSz="914400" rtl="0" eaLnBrk="1" latinLnBrk="0" hangingPunct="1">
              <a:defRPr lang="de-DE" sz="2000" kern="1200" dirty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5pPr>
          </a:lstStyle>
          <a:p>
            <a:pPr lvl="0"/>
            <a:endParaRPr lang="de-DE"/>
          </a:p>
        </p:txBody>
      </p:sp>
      <p:sp>
        <p:nvSpPr>
          <p:cNvPr id="2" name="Text Placeholder 49">
            <a:extLst>
              <a:ext uri="{FF2B5EF4-FFF2-40B4-BE49-F238E27FC236}">
                <a16:creationId xmlns:a16="http://schemas.microsoft.com/office/drawing/2014/main" id="{A7664293-72EA-DEA9-D8FB-7A4A6053D1D8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600075" y="3701635"/>
            <a:ext cx="580275" cy="580275"/>
          </a:xfrm>
          <a:custGeom>
            <a:avLst/>
            <a:gdLst>
              <a:gd name="connsiteX0" fmla="*/ 0 w 3546410"/>
              <a:gd name="connsiteY0" fmla="*/ 0 h 580275"/>
              <a:gd name="connsiteX1" fmla="*/ 3546410 w 3546410"/>
              <a:gd name="connsiteY1" fmla="*/ 0 h 580275"/>
              <a:gd name="connsiteX2" fmla="*/ 3546410 w 3546410"/>
              <a:gd name="connsiteY2" fmla="*/ 580275 h 580275"/>
              <a:gd name="connsiteX3" fmla="*/ 0 w 3546410"/>
              <a:gd name="connsiteY3" fmla="*/ 580275 h 580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410" h="580275">
                <a:moveTo>
                  <a:pt x="0" y="0"/>
                </a:moveTo>
                <a:lnTo>
                  <a:pt x="3546410" y="0"/>
                </a:lnTo>
                <a:lnTo>
                  <a:pt x="3546410" y="580275"/>
                </a:lnTo>
                <a:lnTo>
                  <a:pt x="0" y="580275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marL="0" indent="0" algn="ctr" defTabSz="914400" rtl="0" eaLnBrk="1" latinLnBrk="0" hangingPunct="1">
              <a:spcBef>
                <a:spcPts val="400"/>
              </a:spcBef>
              <a:buNone/>
              <a:defRPr lang="en-US" sz="1600" kern="1200" dirty="0" smtClean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2pPr>
            <a:lvl3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3pPr>
            <a:lvl4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4pPr>
            <a:lvl5pPr marL="0" algn="l" defTabSz="914400" rtl="0" eaLnBrk="1" latinLnBrk="0" hangingPunct="1">
              <a:defRPr lang="de-DE" sz="2000" kern="1200" dirty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5pPr>
          </a:lstStyle>
          <a:p>
            <a:pPr lvl="0"/>
            <a:r>
              <a:rPr lang="de-DE"/>
              <a:t>04</a:t>
            </a:r>
          </a:p>
        </p:txBody>
      </p:sp>
      <p:sp>
        <p:nvSpPr>
          <p:cNvPr id="16" name="Text Placeholder 49">
            <a:extLst>
              <a:ext uri="{FF2B5EF4-FFF2-40B4-BE49-F238E27FC236}">
                <a16:creationId xmlns:a16="http://schemas.microsoft.com/office/drawing/2014/main" id="{ED30F5DA-5DC1-B39E-2549-61E328989647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600075" y="4492758"/>
            <a:ext cx="580275" cy="580275"/>
          </a:xfrm>
          <a:custGeom>
            <a:avLst/>
            <a:gdLst>
              <a:gd name="connsiteX0" fmla="*/ 0 w 3546410"/>
              <a:gd name="connsiteY0" fmla="*/ 0 h 580275"/>
              <a:gd name="connsiteX1" fmla="*/ 3546410 w 3546410"/>
              <a:gd name="connsiteY1" fmla="*/ 0 h 580275"/>
              <a:gd name="connsiteX2" fmla="*/ 3546410 w 3546410"/>
              <a:gd name="connsiteY2" fmla="*/ 580275 h 580275"/>
              <a:gd name="connsiteX3" fmla="*/ 0 w 3546410"/>
              <a:gd name="connsiteY3" fmla="*/ 580275 h 580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410" h="580275">
                <a:moveTo>
                  <a:pt x="0" y="0"/>
                </a:moveTo>
                <a:lnTo>
                  <a:pt x="3546410" y="0"/>
                </a:lnTo>
                <a:lnTo>
                  <a:pt x="3546410" y="580275"/>
                </a:lnTo>
                <a:lnTo>
                  <a:pt x="0" y="580275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marL="0" indent="0" algn="ctr" defTabSz="914400" rtl="0" eaLnBrk="1" latinLnBrk="0" hangingPunct="1">
              <a:spcBef>
                <a:spcPts val="400"/>
              </a:spcBef>
              <a:buNone/>
              <a:defRPr lang="en-US" sz="1600" kern="1200" dirty="0" smtClean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2pPr>
            <a:lvl3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3pPr>
            <a:lvl4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4pPr>
            <a:lvl5pPr marL="0" algn="l" defTabSz="914400" rtl="0" eaLnBrk="1" latinLnBrk="0" hangingPunct="1">
              <a:defRPr lang="de-DE" sz="2000" kern="1200" dirty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5pPr>
          </a:lstStyle>
          <a:p>
            <a:pPr lvl="0"/>
            <a:r>
              <a:rPr lang="de-DE"/>
              <a:t>05</a:t>
            </a:r>
          </a:p>
        </p:txBody>
      </p:sp>
      <p:sp>
        <p:nvSpPr>
          <p:cNvPr id="17" name="Text Placeholder 49">
            <a:extLst>
              <a:ext uri="{FF2B5EF4-FFF2-40B4-BE49-F238E27FC236}">
                <a16:creationId xmlns:a16="http://schemas.microsoft.com/office/drawing/2014/main" id="{3A95B97A-7888-85B8-94C2-9EF24DB80890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600075" y="5296983"/>
            <a:ext cx="580275" cy="580275"/>
          </a:xfrm>
          <a:custGeom>
            <a:avLst/>
            <a:gdLst>
              <a:gd name="connsiteX0" fmla="*/ 0 w 3546410"/>
              <a:gd name="connsiteY0" fmla="*/ 0 h 580275"/>
              <a:gd name="connsiteX1" fmla="*/ 3546410 w 3546410"/>
              <a:gd name="connsiteY1" fmla="*/ 0 h 580275"/>
              <a:gd name="connsiteX2" fmla="*/ 3546410 w 3546410"/>
              <a:gd name="connsiteY2" fmla="*/ 580275 h 580275"/>
              <a:gd name="connsiteX3" fmla="*/ 0 w 3546410"/>
              <a:gd name="connsiteY3" fmla="*/ 580275 h 580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410" h="580275">
                <a:moveTo>
                  <a:pt x="0" y="0"/>
                </a:moveTo>
                <a:lnTo>
                  <a:pt x="3546410" y="0"/>
                </a:lnTo>
                <a:lnTo>
                  <a:pt x="3546410" y="580275"/>
                </a:lnTo>
                <a:lnTo>
                  <a:pt x="0" y="580275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marL="0" indent="0" algn="ctr" defTabSz="914400" rtl="0" eaLnBrk="1" latinLnBrk="0" hangingPunct="1">
              <a:spcBef>
                <a:spcPts val="400"/>
              </a:spcBef>
              <a:buNone/>
              <a:defRPr lang="en-US" sz="1600" kern="1200" dirty="0" smtClean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2pPr>
            <a:lvl3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3pPr>
            <a:lvl4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4pPr>
            <a:lvl5pPr marL="0" algn="l" defTabSz="914400" rtl="0" eaLnBrk="1" latinLnBrk="0" hangingPunct="1">
              <a:defRPr lang="de-DE" sz="2000" kern="1200" dirty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5pPr>
          </a:lstStyle>
          <a:p>
            <a:pPr lvl="0"/>
            <a:r>
              <a:rPr lang="de-DE"/>
              <a:t>06</a:t>
            </a:r>
          </a:p>
        </p:txBody>
      </p:sp>
      <p:sp>
        <p:nvSpPr>
          <p:cNvPr id="8" name="Text Placeholder 49">
            <a:extLst>
              <a:ext uri="{FF2B5EF4-FFF2-40B4-BE49-F238E27FC236}">
                <a16:creationId xmlns:a16="http://schemas.microsoft.com/office/drawing/2014/main" id="{4D31A18A-0D24-064D-225A-7D84640371B0}"/>
              </a:ext>
            </a:extLst>
          </p:cNvPr>
          <p:cNvSpPr>
            <a:spLocks noGrp="1"/>
          </p:cNvSpPr>
          <p:nvPr>
            <p:ph type="body" sz="quarter" idx="57" hasCustomPrompt="1"/>
          </p:nvPr>
        </p:nvSpPr>
        <p:spPr>
          <a:xfrm>
            <a:off x="600075" y="1376324"/>
            <a:ext cx="580275" cy="580275"/>
          </a:xfrm>
          <a:custGeom>
            <a:avLst/>
            <a:gdLst>
              <a:gd name="connsiteX0" fmla="*/ 0 w 3546410"/>
              <a:gd name="connsiteY0" fmla="*/ 0 h 580275"/>
              <a:gd name="connsiteX1" fmla="*/ 3546410 w 3546410"/>
              <a:gd name="connsiteY1" fmla="*/ 0 h 580275"/>
              <a:gd name="connsiteX2" fmla="*/ 3546410 w 3546410"/>
              <a:gd name="connsiteY2" fmla="*/ 580275 h 580275"/>
              <a:gd name="connsiteX3" fmla="*/ 0 w 3546410"/>
              <a:gd name="connsiteY3" fmla="*/ 580275 h 580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410" h="580275">
                <a:moveTo>
                  <a:pt x="0" y="0"/>
                </a:moveTo>
                <a:lnTo>
                  <a:pt x="3546410" y="0"/>
                </a:lnTo>
                <a:lnTo>
                  <a:pt x="3546410" y="580275"/>
                </a:lnTo>
                <a:lnTo>
                  <a:pt x="0" y="580275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marL="0" indent="0" algn="ctr" defTabSz="914400" rtl="0" eaLnBrk="1" latinLnBrk="0" hangingPunct="1">
              <a:spcBef>
                <a:spcPts val="400"/>
              </a:spcBef>
              <a:buNone/>
              <a:defRPr lang="en-US" sz="1600" kern="1200" dirty="0" smtClean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2pPr>
            <a:lvl3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3pPr>
            <a:lvl4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4pPr>
            <a:lvl5pPr marL="0" algn="l" defTabSz="914400" rtl="0" eaLnBrk="1" latinLnBrk="0" hangingPunct="1">
              <a:defRPr lang="de-DE" sz="2000" kern="1200" dirty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5pPr>
          </a:lstStyle>
          <a:p>
            <a:pPr lvl="0"/>
            <a:r>
              <a:rPr lang="de-DE"/>
              <a:t>01</a:t>
            </a:r>
          </a:p>
        </p:txBody>
      </p:sp>
      <p:sp>
        <p:nvSpPr>
          <p:cNvPr id="9" name="Text Placeholder 49">
            <a:extLst>
              <a:ext uri="{FF2B5EF4-FFF2-40B4-BE49-F238E27FC236}">
                <a16:creationId xmlns:a16="http://schemas.microsoft.com/office/drawing/2014/main" id="{32985232-307A-6FDF-404A-EB16CEADC553}"/>
              </a:ext>
            </a:extLst>
          </p:cNvPr>
          <p:cNvSpPr>
            <a:spLocks noGrp="1"/>
          </p:cNvSpPr>
          <p:nvPr>
            <p:ph type="body" sz="quarter" idx="58" hasCustomPrompt="1"/>
          </p:nvPr>
        </p:nvSpPr>
        <p:spPr>
          <a:xfrm>
            <a:off x="600075" y="2139163"/>
            <a:ext cx="580275" cy="580275"/>
          </a:xfrm>
          <a:custGeom>
            <a:avLst/>
            <a:gdLst>
              <a:gd name="connsiteX0" fmla="*/ 0 w 3546410"/>
              <a:gd name="connsiteY0" fmla="*/ 0 h 580275"/>
              <a:gd name="connsiteX1" fmla="*/ 3546410 w 3546410"/>
              <a:gd name="connsiteY1" fmla="*/ 0 h 580275"/>
              <a:gd name="connsiteX2" fmla="*/ 3546410 w 3546410"/>
              <a:gd name="connsiteY2" fmla="*/ 580275 h 580275"/>
              <a:gd name="connsiteX3" fmla="*/ 0 w 3546410"/>
              <a:gd name="connsiteY3" fmla="*/ 580275 h 580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410" h="580275">
                <a:moveTo>
                  <a:pt x="0" y="0"/>
                </a:moveTo>
                <a:lnTo>
                  <a:pt x="3546410" y="0"/>
                </a:lnTo>
                <a:lnTo>
                  <a:pt x="3546410" y="580275"/>
                </a:lnTo>
                <a:lnTo>
                  <a:pt x="0" y="580275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marL="0" indent="0" algn="ctr" defTabSz="914400" rtl="0" eaLnBrk="1" latinLnBrk="0" hangingPunct="1">
              <a:spcBef>
                <a:spcPts val="400"/>
              </a:spcBef>
              <a:buNone/>
              <a:defRPr lang="en-US" sz="1600" kern="1200" dirty="0" smtClean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2pPr>
            <a:lvl3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3pPr>
            <a:lvl4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4pPr>
            <a:lvl5pPr marL="0" algn="l" defTabSz="914400" rtl="0" eaLnBrk="1" latinLnBrk="0" hangingPunct="1">
              <a:defRPr lang="de-DE" sz="2000" kern="1200" dirty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5pPr>
          </a:lstStyle>
          <a:p>
            <a:pPr lvl="0"/>
            <a:r>
              <a:rPr lang="de-DE"/>
              <a:t>02</a:t>
            </a:r>
          </a:p>
        </p:txBody>
      </p:sp>
      <p:sp>
        <p:nvSpPr>
          <p:cNvPr id="15" name="Text Placeholder 49">
            <a:extLst>
              <a:ext uri="{FF2B5EF4-FFF2-40B4-BE49-F238E27FC236}">
                <a16:creationId xmlns:a16="http://schemas.microsoft.com/office/drawing/2014/main" id="{016F79E2-74A1-0ADD-E5AF-BBCE9A281A00}"/>
              </a:ext>
            </a:extLst>
          </p:cNvPr>
          <p:cNvSpPr>
            <a:spLocks noGrp="1"/>
          </p:cNvSpPr>
          <p:nvPr>
            <p:ph type="body" sz="quarter" idx="59" hasCustomPrompt="1"/>
          </p:nvPr>
        </p:nvSpPr>
        <p:spPr>
          <a:xfrm>
            <a:off x="600075" y="2923695"/>
            <a:ext cx="580275" cy="580275"/>
          </a:xfrm>
          <a:custGeom>
            <a:avLst/>
            <a:gdLst>
              <a:gd name="connsiteX0" fmla="*/ 0 w 3546410"/>
              <a:gd name="connsiteY0" fmla="*/ 0 h 580275"/>
              <a:gd name="connsiteX1" fmla="*/ 3546410 w 3546410"/>
              <a:gd name="connsiteY1" fmla="*/ 0 h 580275"/>
              <a:gd name="connsiteX2" fmla="*/ 3546410 w 3546410"/>
              <a:gd name="connsiteY2" fmla="*/ 580275 h 580275"/>
              <a:gd name="connsiteX3" fmla="*/ 0 w 3546410"/>
              <a:gd name="connsiteY3" fmla="*/ 580275 h 580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410" h="580275">
                <a:moveTo>
                  <a:pt x="0" y="0"/>
                </a:moveTo>
                <a:lnTo>
                  <a:pt x="3546410" y="0"/>
                </a:lnTo>
                <a:lnTo>
                  <a:pt x="3546410" y="580275"/>
                </a:lnTo>
                <a:lnTo>
                  <a:pt x="0" y="580275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marL="0" indent="0" algn="ctr" defTabSz="914400" rtl="0" eaLnBrk="1" latinLnBrk="0" hangingPunct="1">
              <a:spcBef>
                <a:spcPts val="400"/>
              </a:spcBef>
              <a:buNone/>
              <a:defRPr lang="en-US" sz="1600" kern="1200" dirty="0" smtClean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2pPr>
            <a:lvl3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3pPr>
            <a:lvl4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4pPr>
            <a:lvl5pPr marL="0" algn="l" defTabSz="914400" rtl="0" eaLnBrk="1" latinLnBrk="0" hangingPunct="1">
              <a:defRPr lang="de-DE" sz="2000" kern="1200" dirty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5pPr>
          </a:lstStyle>
          <a:p>
            <a:pPr lvl="0"/>
            <a:r>
              <a:rPr lang="de-DE"/>
              <a:t>03</a:t>
            </a:r>
          </a:p>
        </p:txBody>
      </p:sp>
      <p:sp>
        <p:nvSpPr>
          <p:cNvPr id="3" name="Text Placeholder 26">
            <a:extLst>
              <a:ext uri="{FF2B5EF4-FFF2-40B4-BE49-F238E27FC236}">
                <a16:creationId xmlns:a16="http://schemas.microsoft.com/office/drawing/2014/main" id="{73B114B6-F2C8-EB75-9E75-EF125D6143FC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>
          <a:xfrm>
            <a:off x="600075" y="575750"/>
            <a:ext cx="10441412" cy="475199"/>
          </a:xfrm>
          <a:prstGeom prst="rect">
            <a:avLst/>
          </a:prstGeom>
        </p:spPr>
        <p:txBody>
          <a:bodyPr lIns="0" tIns="36000" bIns="36000">
            <a:noAutofit/>
          </a:bodyPr>
          <a:lstStyle>
            <a:lvl1pPr marL="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7" name="Footer Placeholder 1">
            <a:extLst>
              <a:ext uri="{FF2B5EF4-FFF2-40B4-BE49-F238E27FC236}">
                <a16:creationId xmlns:a16="http://schemas.microsoft.com/office/drawing/2014/main" id="{4C966A3D-47DC-E38A-B3CD-70083AC4E20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</a:t>
            </a:r>
            <a:r>
              <a:rPr lang="en-GB" err="1"/>
              <a:t>Konzernsteuerkonferenz</a:t>
            </a:r>
            <a:r>
              <a:rPr lang="en-GB"/>
              <a:t> </a:t>
            </a:r>
          </a:p>
        </p:txBody>
      </p:sp>
      <p:sp>
        <p:nvSpPr>
          <p:cNvPr id="10" name="Date Placeholder 4">
            <a:extLst>
              <a:ext uri="{FF2B5EF4-FFF2-40B4-BE49-F238E27FC236}">
                <a16:creationId xmlns:a16="http://schemas.microsoft.com/office/drawing/2014/main" id="{91467CF3-E14D-FE19-E28E-46418DB0CE3F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3399023860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Agenda_mit_Unterpunkten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2" name="Text Placeholder 35">
            <a:extLst>
              <a:ext uri="{FF2B5EF4-FFF2-40B4-BE49-F238E27FC236}">
                <a16:creationId xmlns:a16="http://schemas.microsoft.com/office/drawing/2014/main" id="{BF6B46E4-2B2B-AF1D-F488-CFA134872356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600073" y="1376324"/>
            <a:ext cx="8643110" cy="580275"/>
          </a:xfrm>
          <a:custGeom>
            <a:avLst/>
            <a:gdLst>
              <a:gd name="connsiteX0" fmla="*/ 0 w 3546410"/>
              <a:gd name="connsiteY0" fmla="*/ 0 h 580275"/>
              <a:gd name="connsiteX1" fmla="*/ 3546410 w 3546410"/>
              <a:gd name="connsiteY1" fmla="*/ 0 h 580275"/>
              <a:gd name="connsiteX2" fmla="*/ 3546410 w 3546410"/>
              <a:gd name="connsiteY2" fmla="*/ 580275 h 580275"/>
              <a:gd name="connsiteX3" fmla="*/ 0 w 3546410"/>
              <a:gd name="connsiteY3" fmla="*/ 580275 h 580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410" h="580275">
                <a:moveTo>
                  <a:pt x="0" y="0"/>
                </a:moveTo>
                <a:lnTo>
                  <a:pt x="3546410" y="0"/>
                </a:lnTo>
                <a:lnTo>
                  <a:pt x="3546410" y="580275"/>
                </a:lnTo>
                <a:lnTo>
                  <a:pt x="0" y="580275"/>
                </a:lnTo>
                <a:close/>
              </a:path>
            </a:pathLst>
          </a:custGeom>
          <a:noFill/>
          <a:ln>
            <a:solidFill>
              <a:schemeClr val="bg1"/>
            </a:solidFill>
          </a:ln>
        </p:spPr>
        <p:txBody>
          <a:bodyPr wrap="square" lIns="720000" anchor="ctr">
            <a:noAutofit/>
          </a:bodyPr>
          <a:lstStyle>
            <a:lvl1pPr marL="0" indent="0" algn="l" defTabSz="914400" rtl="0" eaLnBrk="1" latinLnBrk="0" hangingPunct="1">
              <a:spcBef>
                <a:spcPts val="400"/>
              </a:spcBef>
              <a:buNone/>
              <a:defRPr lang="en-US" sz="16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2pPr>
            <a:lvl3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3pPr>
            <a:lvl4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4pPr>
            <a:lvl5pPr marL="0" algn="l" defTabSz="914400" rtl="0" eaLnBrk="1" latinLnBrk="0" hangingPunct="1">
              <a:defRPr lang="de-DE" sz="2000" kern="1200" dirty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5pPr>
          </a:lstStyle>
          <a:p>
            <a:pPr lvl="0"/>
            <a:endParaRPr lang="de-DE"/>
          </a:p>
        </p:txBody>
      </p:sp>
      <p:sp>
        <p:nvSpPr>
          <p:cNvPr id="8" name="Text Placeholder 49">
            <a:extLst>
              <a:ext uri="{FF2B5EF4-FFF2-40B4-BE49-F238E27FC236}">
                <a16:creationId xmlns:a16="http://schemas.microsoft.com/office/drawing/2014/main" id="{4D31A18A-0D24-064D-225A-7D84640371B0}"/>
              </a:ext>
            </a:extLst>
          </p:cNvPr>
          <p:cNvSpPr>
            <a:spLocks noGrp="1"/>
          </p:cNvSpPr>
          <p:nvPr>
            <p:ph type="body" sz="quarter" idx="57" hasCustomPrompt="1"/>
          </p:nvPr>
        </p:nvSpPr>
        <p:spPr>
          <a:xfrm>
            <a:off x="600075" y="1376324"/>
            <a:ext cx="580275" cy="580275"/>
          </a:xfrm>
          <a:custGeom>
            <a:avLst/>
            <a:gdLst>
              <a:gd name="connsiteX0" fmla="*/ 0 w 3546410"/>
              <a:gd name="connsiteY0" fmla="*/ 0 h 580275"/>
              <a:gd name="connsiteX1" fmla="*/ 3546410 w 3546410"/>
              <a:gd name="connsiteY1" fmla="*/ 0 h 580275"/>
              <a:gd name="connsiteX2" fmla="*/ 3546410 w 3546410"/>
              <a:gd name="connsiteY2" fmla="*/ 580275 h 580275"/>
              <a:gd name="connsiteX3" fmla="*/ 0 w 3546410"/>
              <a:gd name="connsiteY3" fmla="*/ 580275 h 580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410" h="580275">
                <a:moveTo>
                  <a:pt x="0" y="0"/>
                </a:moveTo>
                <a:lnTo>
                  <a:pt x="3546410" y="0"/>
                </a:lnTo>
                <a:lnTo>
                  <a:pt x="3546410" y="580275"/>
                </a:lnTo>
                <a:lnTo>
                  <a:pt x="0" y="580275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marL="0" indent="0" algn="ctr" defTabSz="914400" rtl="0" eaLnBrk="1" latinLnBrk="0" hangingPunct="1">
              <a:spcBef>
                <a:spcPts val="400"/>
              </a:spcBef>
              <a:buNone/>
              <a:defRPr lang="en-US" sz="1600" kern="1200" dirty="0" smtClean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2pPr>
            <a:lvl3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3pPr>
            <a:lvl4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4pPr>
            <a:lvl5pPr marL="0" algn="l" defTabSz="914400" rtl="0" eaLnBrk="1" latinLnBrk="0" hangingPunct="1">
              <a:defRPr lang="de-DE" sz="2000" kern="1200" dirty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5pPr>
          </a:lstStyle>
          <a:p>
            <a:pPr lvl="0"/>
            <a:r>
              <a:rPr lang="de-DE"/>
              <a:t>01</a:t>
            </a:r>
          </a:p>
        </p:txBody>
      </p:sp>
      <p:sp>
        <p:nvSpPr>
          <p:cNvPr id="3" name="Text Placeholder 26">
            <a:extLst>
              <a:ext uri="{FF2B5EF4-FFF2-40B4-BE49-F238E27FC236}">
                <a16:creationId xmlns:a16="http://schemas.microsoft.com/office/drawing/2014/main" id="{73B114B6-F2C8-EB75-9E75-EF125D6143FC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>
          <a:xfrm>
            <a:off x="600075" y="575750"/>
            <a:ext cx="10441412" cy="475199"/>
          </a:xfrm>
          <a:prstGeom prst="rect">
            <a:avLst/>
          </a:prstGeom>
        </p:spPr>
        <p:txBody>
          <a:bodyPr lIns="0" tIns="36000" bIns="36000">
            <a:noAutofit/>
          </a:bodyPr>
          <a:lstStyle>
            <a:lvl1pPr marL="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4" name="Text Placeholder 36">
            <a:extLst>
              <a:ext uri="{FF2B5EF4-FFF2-40B4-BE49-F238E27FC236}">
                <a16:creationId xmlns:a16="http://schemas.microsoft.com/office/drawing/2014/main" id="{468C7873-9486-C181-5BE9-A1D5F7394E85}"/>
              </a:ext>
            </a:extLst>
          </p:cNvPr>
          <p:cNvSpPr>
            <a:spLocks noGrp="1"/>
          </p:cNvSpPr>
          <p:nvPr>
            <p:ph type="body" sz="quarter" idx="60"/>
          </p:nvPr>
        </p:nvSpPr>
        <p:spPr>
          <a:xfrm>
            <a:off x="1135197" y="2065902"/>
            <a:ext cx="8062833" cy="324000"/>
          </a:xfrm>
          <a:custGeom>
            <a:avLst/>
            <a:gdLst>
              <a:gd name="connsiteX0" fmla="*/ 0 w 3546410"/>
              <a:gd name="connsiteY0" fmla="*/ 0 h 580275"/>
              <a:gd name="connsiteX1" fmla="*/ 3546410 w 3546410"/>
              <a:gd name="connsiteY1" fmla="*/ 0 h 580275"/>
              <a:gd name="connsiteX2" fmla="*/ 3546410 w 3546410"/>
              <a:gd name="connsiteY2" fmla="*/ 580275 h 580275"/>
              <a:gd name="connsiteX3" fmla="*/ 0 w 3546410"/>
              <a:gd name="connsiteY3" fmla="*/ 580275 h 580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410" h="580275">
                <a:moveTo>
                  <a:pt x="0" y="0"/>
                </a:moveTo>
                <a:lnTo>
                  <a:pt x="3546410" y="0"/>
                </a:lnTo>
                <a:lnTo>
                  <a:pt x="3546410" y="580275"/>
                </a:lnTo>
                <a:lnTo>
                  <a:pt x="0" y="580275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180000" bIns="108000" anchor="ctr">
            <a:noAutofit/>
          </a:bodyPr>
          <a:lstStyle>
            <a:lvl1pPr marL="0" indent="0" algn="l" defTabSz="914400" rtl="0" eaLnBrk="1" latinLnBrk="0" hangingPunct="1">
              <a:spcBef>
                <a:spcPts val="400"/>
              </a:spcBef>
              <a:buNone/>
              <a:defRPr lang="en-US" sz="12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2pPr>
            <a:lvl3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3pPr>
            <a:lvl4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4pPr>
            <a:lvl5pPr marL="0" algn="l" defTabSz="914400" rtl="0" eaLnBrk="1" latinLnBrk="0" hangingPunct="1">
              <a:defRPr lang="de-DE" sz="2000" kern="1200" dirty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5pPr>
          </a:lstStyle>
          <a:p>
            <a:pPr lvl="0"/>
            <a:endParaRPr lang="de-DE"/>
          </a:p>
        </p:txBody>
      </p:sp>
      <p:sp>
        <p:nvSpPr>
          <p:cNvPr id="6" name="Text Placeholder 36">
            <a:extLst>
              <a:ext uri="{FF2B5EF4-FFF2-40B4-BE49-F238E27FC236}">
                <a16:creationId xmlns:a16="http://schemas.microsoft.com/office/drawing/2014/main" id="{CBD74119-D0A0-0D11-6189-C129ACE6BECA}"/>
              </a:ext>
            </a:extLst>
          </p:cNvPr>
          <p:cNvSpPr>
            <a:spLocks noGrp="1"/>
          </p:cNvSpPr>
          <p:nvPr>
            <p:ph type="body" sz="quarter" idx="61"/>
          </p:nvPr>
        </p:nvSpPr>
        <p:spPr>
          <a:xfrm>
            <a:off x="1135194" y="2500310"/>
            <a:ext cx="8062833" cy="324000"/>
          </a:xfrm>
          <a:custGeom>
            <a:avLst/>
            <a:gdLst>
              <a:gd name="connsiteX0" fmla="*/ 0 w 3546410"/>
              <a:gd name="connsiteY0" fmla="*/ 0 h 580275"/>
              <a:gd name="connsiteX1" fmla="*/ 3546410 w 3546410"/>
              <a:gd name="connsiteY1" fmla="*/ 0 h 580275"/>
              <a:gd name="connsiteX2" fmla="*/ 3546410 w 3546410"/>
              <a:gd name="connsiteY2" fmla="*/ 580275 h 580275"/>
              <a:gd name="connsiteX3" fmla="*/ 0 w 3546410"/>
              <a:gd name="connsiteY3" fmla="*/ 580275 h 580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410" h="580275">
                <a:moveTo>
                  <a:pt x="0" y="0"/>
                </a:moveTo>
                <a:lnTo>
                  <a:pt x="3546410" y="0"/>
                </a:lnTo>
                <a:lnTo>
                  <a:pt x="3546410" y="580275"/>
                </a:lnTo>
                <a:lnTo>
                  <a:pt x="0" y="580275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180000" bIns="108000" anchor="ctr">
            <a:noAutofit/>
          </a:bodyPr>
          <a:lstStyle>
            <a:lvl1pPr marL="0" indent="0" algn="l" defTabSz="914400" rtl="0" eaLnBrk="1" latinLnBrk="0" hangingPunct="1">
              <a:spcBef>
                <a:spcPts val="400"/>
              </a:spcBef>
              <a:buNone/>
              <a:defRPr lang="en-US" sz="12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2pPr>
            <a:lvl3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3pPr>
            <a:lvl4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4pPr>
            <a:lvl5pPr marL="0" algn="l" defTabSz="914400" rtl="0" eaLnBrk="1" latinLnBrk="0" hangingPunct="1">
              <a:defRPr lang="de-DE" sz="2000" kern="1200" dirty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5pPr>
          </a:lstStyle>
          <a:p>
            <a:pPr lvl="0"/>
            <a:endParaRPr lang="de-DE"/>
          </a:p>
        </p:txBody>
      </p:sp>
      <p:sp>
        <p:nvSpPr>
          <p:cNvPr id="7" name="Text Placeholder 36">
            <a:extLst>
              <a:ext uri="{FF2B5EF4-FFF2-40B4-BE49-F238E27FC236}">
                <a16:creationId xmlns:a16="http://schemas.microsoft.com/office/drawing/2014/main" id="{1FB4B771-54E3-75DC-41A4-0A521387578D}"/>
              </a:ext>
            </a:extLst>
          </p:cNvPr>
          <p:cNvSpPr>
            <a:spLocks noGrp="1"/>
          </p:cNvSpPr>
          <p:nvPr>
            <p:ph type="body" sz="quarter" idx="62"/>
          </p:nvPr>
        </p:nvSpPr>
        <p:spPr>
          <a:xfrm>
            <a:off x="1135194" y="2934718"/>
            <a:ext cx="8062833" cy="324000"/>
          </a:xfrm>
          <a:custGeom>
            <a:avLst/>
            <a:gdLst>
              <a:gd name="connsiteX0" fmla="*/ 0 w 3546410"/>
              <a:gd name="connsiteY0" fmla="*/ 0 h 580275"/>
              <a:gd name="connsiteX1" fmla="*/ 3546410 w 3546410"/>
              <a:gd name="connsiteY1" fmla="*/ 0 h 580275"/>
              <a:gd name="connsiteX2" fmla="*/ 3546410 w 3546410"/>
              <a:gd name="connsiteY2" fmla="*/ 580275 h 580275"/>
              <a:gd name="connsiteX3" fmla="*/ 0 w 3546410"/>
              <a:gd name="connsiteY3" fmla="*/ 580275 h 580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410" h="580275">
                <a:moveTo>
                  <a:pt x="0" y="0"/>
                </a:moveTo>
                <a:lnTo>
                  <a:pt x="3546410" y="0"/>
                </a:lnTo>
                <a:lnTo>
                  <a:pt x="3546410" y="580275"/>
                </a:lnTo>
                <a:lnTo>
                  <a:pt x="0" y="580275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180000" bIns="108000" anchor="ctr">
            <a:noAutofit/>
          </a:bodyPr>
          <a:lstStyle>
            <a:lvl1pPr marL="0" indent="0" algn="l" defTabSz="914400" rtl="0" eaLnBrk="1" latinLnBrk="0" hangingPunct="1">
              <a:spcBef>
                <a:spcPts val="400"/>
              </a:spcBef>
              <a:buNone/>
              <a:defRPr lang="en-US" sz="12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2pPr>
            <a:lvl3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3pPr>
            <a:lvl4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4pPr>
            <a:lvl5pPr marL="0" algn="l" defTabSz="914400" rtl="0" eaLnBrk="1" latinLnBrk="0" hangingPunct="1">
              <a:defRPr lang="de-DE" sz="2000" kern="1200" dirty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5pPr>
          </a:lstStyle>
          <a:p>
            <a:pPr lvl="0"/>
            <a:endParaRPr lang="de-DE"/>
          </a:p>
        </p:txBody>
      </p:sp>
      <p:sp>
        <p:nvSpPr>
          <p:cNvPr id="2" name="Text Placeholder 36">
            <a:extLst>
              <a:ext uri="{FF2B5EF4-FFF2-40B4-BE49-F238E27FC236}">
                <a16:creationId xmlns:a16="http://schemas.microsoft.com/office/drawing/2014/main" id="{AB803957-4947-1C38-442A-FCA4A6F3B350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00070" y="3623024"/>
            <a:ext cx="8643110" cy="580275"/>
          </a:xfrm>
          <a:custGeom>
            <a:avLst/>
            <a:gdLst>
              <a:gd name="connsiteX0" fmla="*/ 0 w 3546410"/>
              <a:gd name="connsiteY0" fmla="*/ 0 h 580275"/>
              <a:gd name="connsiteX1" fmla="*/ 3546410 w 3546410"/>
              <a:gd name="connsiteY1" fmla="*/ 0 h 580275"/>
              <a:gd name="connsiteX2" fmla="*/ 3546410 w 3546410"/>
              <a:gd name="connsiteY2" fmla="*/ 580275 h 580275"/>
              <a:gd name="connsiteX3" fmla="*/ 0 w 3546410"/>
              <a:gd name="connsiteY3" fmla="*/ 580275 h 580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410" h="580275">
                <a:moveTo>
                  <a:pt x="0" y="0"/>
                </a:moveTo>
                <a:lnTo>
                  <a:pt x="3546410" y="0"/>
                </a:lnTo>
                <a:lnTo>
                  <a:pt x="3546410" y="580275"/>
                </a:lnTo>
                <a:lnTo>
                  <a:pt x="0" y="580275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bg1"/>
            </a:solidFill>
          </a:ln>
        </p:spPr>
        <p:txBody>
          <a:bodyPr wrap="square" lIns="720000" anchor="ctr">
            <a:noAutofit/>
          </a:bodyPr>
          <a:lstStyle>
            <a:lvl1pPr marL="0" indent="0" algn="l" defTabSz="914400" rtl="0" eaLnBrk="1" latinLnBrk="0" hangingPunct="1">
              <a:spcBef>
                <a:spcPts val="400"/>
              </a:spcBef>
              <a:buNone/>
              <a:defRPr lang="en-US" sz="16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2pPr>
            <a:lvl3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3pPr>
            <a:lvl4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4pPr>
            <a:lvl5pPr marL="0" algn="l" defTabSz="914400" rtl="0" eaLnBrk="1" latinLnBrk="0" hangingPunct="1">
              <a:defRPr lang="de-DE" sz="2000" kern="1200" dirty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5pPr>
          </a:lstStyle>
          <a:p>
            <a:pPr lvl="0"/>
            <a:endParaRPr lang="de-DE"/>
          </a:p>
        </p:txBody>
      </p:sp>
      <p:sp>
        <p:nvSpPr>
          <p:cNvPr id="5" name="Text Placeholder 37">
            <a:extLst>
              <a:ext uri="{FF2B5EF4-FFF2-40B4-BE49-F238E27FC236}">
                <a16:creationId xmlns:a16="http://schemas.microsoft.com/office/drawing/2014/main" id="{58D5A891-2996-C1C8-9EF2-25D32B7580CC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600070" y="4407556"/>
            <a:ext cx="8643109" cy="580275"/>
          </a:xfrm>
          <a:custGeom>
            <a:avLst/>
            <a:gdLst>
              <a:gd name="connsiteX0" fmla="*/ 0 w 3546410"/>
              <a:gd name="connsiteY0" fmla="*/ 0 h 580275"/>
              <a:gd name="connsiteX1" fmla="*/ 3546410 w 3546410"/>
              <a:gd name="connsiteY1" fmla="*/ 0 h 580275"/>
              <a:gd name="connsiteX2" fmla="*/ 3546410 w 3546410"/>
              <a:gd name="connsiteY2" fmla="*/ 580275 h 580275"/>
              <a:gd name="connsiteX3" fmla="*/ 0 w 3546410"/>
              <a:gd name="connsiteY3" fmla="*/ 580275 h 580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410" h="580275">
                <a:moveTo>
                  <a:pt x="0" y="0"/>
                </a:moveTo>
                <a:lnTo>
                  <a:pt x="3546410" y="0"/>
                </a:lnTo>
                <a:lnTo>
                  <a:pt x="3546410" y="580275"/>
                </a:lnTo>
                <a:lnTo>
                  <a:pt x="0" y="580275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bg1"/>
            </a:solidFill>
          </a:ln>
        </p:spPr>
        <p:txBody>
          <a:bodyPr wrap="square" lIns="720000" anchor="ctr">
            <a:noAutofit/>
          </a:bodyPr>
          <a:lstStyle>
            <a:lvl1pPr marL="0" indent="0" algn="l" defTabSz="914400" rtl="0" eaLnBrk="1" latinLnBrk="0" hangingPunct="1">
              <a:spcBef>
                <a:spcPts val="400"/>
              </a:spcBef>
              <a:buNone/>
              <a:defRPr lang="en-US" sz="16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2pPr>
            <a:lvl3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3pPr>
            <a:lvl4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4pPr>
            <a:lvl5pPr marL="0" algn="l" defTabSz="914400" rtl="0" eaLnBrk="1" latinLnBrk="0" hangingPunct="1">
              <a:defRPr lang="de-DE" sz="2000" kern="1200" dirty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5pPr>
          </a:lstStyle>
          <a:p>
            <a:pPr lvl="0"/>
            <a:endParaRPr lang="de-DE"/>
          </a:p>
        </p:txBody>
      </p:sp>
      <p:sp>
        <p:nvSpPr>
          <p:cNvPr id="10" name="Text Placeholder 49">
            <a:extLst>
              <a:ext uri="{FF2B5EF4-FFF2-40B4-BE49-F238E27FC236}">
                <a16:creationId xmlns:a16="http://schemas.microsoft.com/office/drawing/2014/main" id="{F4C11158-BDA0-5488-F562-AC358AE870D0}"/>
              </a:ext>
            </a:extLst>
          </p:cNvPr>
          <p:cNvSpPr>
            <a:spLocks noGrp="1"/>
          </p:cNvSpPr>
          <p:nvPr>
            <p:ph type="body" sz="quarter" idx="58" hasCustomPrompt="1"/>
          </p:nvPr>
        </p:nvSpPr>
        <p:spPr>
          <a:xfrm>
            <a:off x="600072" y="3623024"/>
            <a:ext cx="580275" cy="580275"/>
          </a:xfrm>
          <a:custGeom>
            <a:avLst/>
            <a:gdLst>
              <a:gd name="connsiteX0" fmla="*/ 0 w 3546410"/>
              <a:gd name="connsiteY0" fmla="*/ 0 h 580275"/>
              <a:gd name="connsiteX1" fmla="*/ 3546410 w 3546410"/>
              <a:gd name="connsiteY1" fmla="*/ 0 h 580275"/>
              <a:gd name="connsiteX2" fmla="*/ 3546410 w 3546410"/>
              <a:gd name="connsiteY2" fmla="*/ 580275 h 580275"/>
              <a:gd name="connsiteX3" fmla="*/ 0 w 3546410"/>
              <a:gd name="connsiteY3" fmla="*/ 580275 h 580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410" h="580275">
                <a:moveTo>
                  <a:pt x="0" y="0"/>
                </a:moveTo>
                <a:lnTo>
                  <a:pt x="3546410" y="0"/>
                </a:lnTo>
                <a:lnTo>
                  <a:pt x="3546410" y="580275"/>
                </a:lnTo>
                <a:lnTo>
                  <a:pt x="0" y="580275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marL="0" indent="0" algn="ctr" defTabSz="914400" rtl="0" eaLnBrk="1" latinLnBrk="0" hangingPunct="1">
              <a:spcBef>
                <a:spcPts val="400"/>
              </a:spcBef>
              <a:buNone/>
              <a:defRPr lang="en-US" sz="1600" kern="1200" dirty="0" smtClean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2pPr>
            <a:lvl3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3pPr>
            <a:lvl4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4pPr>
            <a:lvl5pPr marL="0" algn="l" defTabSz="914400" rtl="0" eaLnBrk="1" latinLnBrk="0" hangingPunct="1">
              <a:defRPr lang="de-DE" sz="2000" kern="1200" dirty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5pPr>
          </a:lstStyle>
          <a:p>
            <a:pPr lvl="0"/>
            <a:r>
              <a:rPr lang="de-DE"/>
              <a:t>02</a:t>
            </a:r>
          </a:p>
        </p:txBody>
      </p:sp>
      <p:sp>
        <p:nvSpPr>
          <p:cNvPr id="11" name="Text Placeholder 49">
            <a:extLst>
              <a:ext uri="{FF2B5EF4-FFF2-40B4-BE49-F238E27FC236}">
                <a16:creationId xmlns:a16="http://schemas.microsoft.com/office/drawing/2014/main" id="{299CDB84-AC9E-700F-4CA0-81EF7411F704}"/>
              </a:ext>
            </a:extLst>
          </p:cNvPr>
          <p:cNvSpPr>
            <a:spLocks noGrp="1"/>
          </p:cNvSpPr>
          <p:nvPr>
            <p:ph type="body" sz="quarter" idx="59" hasCustomPrompt="1"/>
          </p:nvPr>
        </p:nvSpPr>
        <p:spPr>
          <a:xfrm>
            <a:off x="600072" y="4407556"/>
            <a:ext cx="580275" cy="580275"/>
          </a:xfrm>
          <a:custGeom>
            <a:avLst/>
            <a:gdLst>
              <a:gd name="connsiteX0" fmla="*/ 0 w 3546410"/>
              <a:gd name="connsiteY0" fmla="*/ 0 h 580275"/>
              <a:gd name="connsiteX1" fmla="*/ 3546410 w 3546410"/>
              <a:gd name="connsiteY1" fmla="*/ 0 h 580275"/>
              <a:gd name="connsiteX2" fmla="*/ 3546410 w 3546410"/>
              <a:gd name="connsiteY2" fmla="*/ 580275 h 580275"/>
              <a:gd name="connsiteX3" fmla="*/ 0 w 3546410"/>
              <a:gd name="connsiteY3" fmla="*/ 580275 h 580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410" h="580275">
                <a:moveTo>
                  <a:pt x="0" y="0"/>
                </a:moveTo>
                <a:lnTo>
                  <a:pt x="3546410" y="0"/>
                </a:lnTo>
                <a:lnTo>
                  <a:pt x="3546410" y="580275"/>
                </a:lnTo>
                <a:lnTo>
                  <a:pt x="0" y="580275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marL="0" indent="0" algn="ctr" defTabSz="914400" rtl="0" eaLnBrk="1" latinLnBrk="0" hangingPunct="1">
              <a:spcBef>
                <a:spcPts val="400"/>
              </a:spcBef>
              <a:buNone/>
              <a:defRPr lang="en-US" sz="1600" kern="1200" dirty="0" smtClean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2pPr>
            <a:lvl3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3pPr>
            <a:lvl4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4pPr>
            <a:lvl5pPr marL="0" algn="l" defTabSz="914400" rtl="0" eaLnBrk="1" latinLnBrk="0" hangingPunct="1">
              <a:defRPr lang="de-DE" sz="2000" kern="1200" dirty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5pPr>
          </a:lstStyle>
          <a:p>
            <a:pPr lvl="0"/>
            <a:r>
              <a:rPr lang="de-DE"/>
              <a:t>03</a:t>
            </a:r>
          </a:p>
        </p:txBody>
      </p:sp>
      <p:sp>
        <p:nvSpPr>
          <p:cNvPr id="12" name="Rechteck 11">
            <a:extLst>
              <a:ext uri="{FF2B5EF4-FFF2-40B4-BE49-F238E27FC236}">
                <a16:creationId xmlns:a16="http://schemas.microsoft.com/office/drawing/2014/main" id="{BA91D1B6-5B08-0D10-DF6A-4B376B23E226}"/>
              </a:ext>
            </a:extLst>
          </p:cNvPr>
          <p:cNvSpPr/>
          <p:nvPr userDrawn="1"/>
        </p:nvSpPr>
        <p:spPr>
          <a:xfrm>
            <a:off x="1180347" y="1956599"/>
            <a:ext cx="8062832" cy="1472401"/>
          </a:xfrm>
          <a:prstGeom prst="rect">
            <a:avLst/>
          </a:prstGeom>
          <a:noFill/>
          <a:ln w="9525" cap="flat">
            <a:solidFill>
              <a:schemeClr val="bg1"/>
            </a:solidFill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8000" tIns="108000" rIns="108000" bIns="108000" numCol="1" spcCol="38100" rtlCol="0" anchor="ctr">
            <a:noAutofit/>
          </a:bodyPr>
          <a:lstStyle/>
          <a:p>
            <a:pPr marL="5715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Wingdings" panose="05000000000000000000" pitchFamily="2" charset="2"/>
              <a:buChar char="§"/>
            </a:pPr>
            <a:endParaRPr lang="de-DE" sz="1400" kern="1200">
              <a:solidFill>
                <a:schemeClr val="bg2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18" name="Footer Placeholder 1">
            <a:extLst>
              <a:ext uri="{FF2B5EF4-FFF2-40B4-BE49-F238E27FC236}">
                <a16:creationId xmlns:a16="http://schemas.microsoft.com/office/drawing/2014/main" id="{92F3CA40-9E8A-FD35-4AAD-6A5E3B199E4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19" name="Date Placeholder 4">
            <a:extLst>
              <a:ext uri="{FF2B5EF4-FFF2-40B4-BE49-F238E27FC236}">
                <a16:creationId xmlns:a16="http://schemas.microsoft.com/office/drawing/2014/main" id="{5A84639A-D8FE-CDA6-DF8F-78D2174336AB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172236249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824" userDrawn="1">
          <p15:clr>
            <a:srgbClr val="FBAE40"/>
          </p15:clr>
        </p15:guide>
        <p15:guide id="2" pos="3940" userDrawn="1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_mit_Seitenzahlen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2" name="Text Placeholder 35">
            <a:extLst>
              <a:ext uri="{FF2B5EF4-FFF2-40B4-BE49-F238E27FC236}">
                <a16:creationId xmlns:a16="http://schemas.microsoft.com/office/drawing/2014/main" id="{BF6B46E4-2B2B-AF1D-F488-CFA134872356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600075" y="1376324"/>
            <a:ext cx="10441412" cy="579600"/>
          </a:xfrm>
          <a:custGeom>
            <a:avLst/>
            <a:gdLst>
              <a:gd name="connsiteX0" fmla="*/ 0 w 3546410"/>
              <a:gd name="connsiteY0" fmla="*/ 0 h 580275"/>
              <a:gd name="connsiteX1" fmla="*/ 3546410 w 3546410"/>
              <a:gd name="connsiteY1" fmla="*/ 0 h 580275"/>
              <a:gd name="connsiteX2" fmla="*/ 3546410 w 3546410"/>
              <a:gd name="connsiteY2" fmla="*/ 580275 h 580275"/>
              <a:gd name="connsiteX3" fmla="*/ 0 w 3546410"/>
              <a:gd name="connsiteY3" fmla="*/ 580275 h 580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410" h="580275">
                <a:moveTo>
                  <a:pt x="0" y="0"/>
                </a:moveTo>
                <a:lnTo>
                  <a:pt x="3546410" y="0"/>
                </a:lnTo>
                <a:lnTo>
                  <a:pt x="3546410" y="580275"/>
                </a:lnTo>
                <a:lnTo>
                  <a:pt x="0" y="580275"/>
                </a:lnTo>
                <a:close/>
              </a:path>
            </a:pathLst>
          </a:custGeom>
          <a:noFill/>
          <a:ln>
            <a:solidFill>
              <a:schemeClr val="bg1"/>
            </a:solidFill>
          </a:ln>
        </p:spPr>
        <p:txBody>
          <a:bodyPr wrap="square" anchor="ctr">
            <a:noAutofit/>
          </a:bodyPr>
          <a:lstStyle>
            <a:lvl1pPr marL="579438" indent="0" algn="l" defTabSz="914400" rtl="0" eaLnBrk="1" latinLnBrk="0" hangingPunct="1">
              <a:spcBef>
                <a:spcPts val="400"/>
              </a:spcBef>
              <a:buNone/>
              <a:tabLst/>
              <a:defRPr lang="en-US" sz="16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2pPr>
            <a:lvl3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3pPr>
            <a:lvl4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4pPr>
            <a:lvl5pPr marL="0" algn="l" defTabSz="914400" rtl="0" eaLnBrk="1" latinLnBrk="0" hangingPunct="1">
              <a:defRPr lang="de-DE" sz="2000" kern="1200" dirty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5pPr>
          </a:lstStyle>
          <a:p>
            <a:pPr lvl="0"/>
            <a:endParaRPr lang="de-DE"/>
          </a:p>
        </p:txBody>
      </p:sp>
      <p:sp>
        <p:nvSpPr>
          <p:cNvPr id="1503" name="Text Placeholder 36">
            <a:extLst>
              <a:ext uri="{FF2B5EF4-FFF2-40B4-BE49-F238E27FC236}">
                <a16:creationId xmlns:a16="http://schemas.microsoft.com/office/drawing/2014/main" id="{00F83553-1732-2CA6-D58C-8B63ACBEBE36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00075" y="2139163"/>
            <a:ext cx="10441412" cy="580275"/>
          </a:xfrm>
          <a:custGeom>
            <a:avLst/>
            <a:gdLst>
              <a:gd name="connsiteX0" fmla="*/ 0 w 3546410"/>
              <a:gd name="connsiteY0" fmla="*/ 0 h 580275"/>
              <a:gd name="connsiteX1" fmla="*/ 3546410 w 3546410"/>
              <a:gd name="connsiteY1" fmla="*/ 0 h 580275"/>
              <a:gd name="connsiteX2" fmla="*/ 3546410 w 3546410"/>
              <a:gd name="connsiteY2" fmla="*/ 580275 h 580275"/>
              <a:gd name="connsiteX3" fmla="*/ 0 w 3546410"/>
              <a:gd name="connsiteY3" fmla="*/ 580275 h 580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410" h="580275">
                <a:moveTo>
                  <a:pt x="0" y="0"/>
                </a:moveTo>
                <a:lnTo>
                  <a:pt x="3546410" y="0"/>
                </a:lnTo>
                <a:lnTo>
                  <a:pt x="3546410" y="580275"/>
                </a:lnTo>
                <a:lnTo>
                  <a:pt x="0" y="580275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bg1"/>
            </a:solidFill>
          </a:ln>
        </p:spPr>
        <p:txBody>
          <a:bodyPr wrap="square" anchor="ctr">
            <a:noAutofit/>
          </a:bodyPr>
          <a:lstStyle>
            <a:lvl1pPr marL="579438" indent="0" algn="l" defTabSz="914400" rtl="0" eaLnBrk="1" latinLnBrk="0" hangingPunct="1">
              <a:spcBef>
                <a:spcPts val="400"/>
              </a:spcBef>
              <a:buNone/>
              <a:tabLst/>
              <a:defRPr lang="en-US" sz="16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2pPr>
            <a:lvl3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3pPr>
            <a:lvl4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4pPr>
            <a:lvl5pPr marL="0" algn="l" defTabSz="914400" rtl="0" eaLnBrk="1" latinLnBrk="0" hangingPunct="1">
              <a:defRPr lang="de-DE" sz="2000" kern="1200" dirty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5pPr>
          </a:lstStyle>
          <a:p>
            <a:pPr lvl="0"/>
            <a:endParaRPr lang="de-DE"/>
          </a:p>
        </p:txBody>
      </p:sp>
      <p:sp>
        <p:nvSpPr>
          <p:cNvPr id="1504" name="Text Placeholder 37">
            <a:extLst>
              <a:ext uri="{FF2B5EF4-FFF2-40B4-BE49-F238E27FC236}">
                <a16:creationId xmlns:a16="http://schemas.microsoft.com/office/drawing/2014/main" id="{84ACE947-FEE2-0DE1-AD05-D6143F76C570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600075" y="2923695"/>
            <a:ext cx="10441412" cy="580275"/>
          </a:xfrm>
          <a:custGeom>
            <a:avLst/>
            <a:gdLst>
              <a:gd name="connsiteX0" fmla="*/ 0 w 3546410"/>
              <a:gd name="connsiteY0" fmla="*/ 0 h 580275"/>
              <a:gd name="connsiteX1" fmla="*/ 3546410 w 3546410"/>
              <a:gd name="connsiteY1" fmla="*/ 0 h 580275"/>
              <a:gd name="connsiteX2" fmla="*/ 3546410 w 3546410"/>
              <a:gd name="connsiteY2" fmla="*/ 580275 h 580275"/>
              <a:gd name="connsiteX3" fmla="*/ 0 w 3546410"/>
              <a:gd name="connsiteY3" fmla="*/ 580275 h 580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410" h="580275">
                <a:moveTo>
                  <a:pt x="0" y="0"/>
                </a:moveTo>
                <a:lnTo>
                  <a:pt x="3546410" y="0"/>
                </a:lnTo>
                <a:lnTo>
                  <a:pt x="3546410" y="580275"/>
                </a:lnTo>
                <a:lnTo>
                  <a:pt x="0" y="580275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bg1"/>
            </a:solidFill>
          </a:ln>
        </p:spPr>
        <p:txBody>
          <a:bodyPr wrap="square" anchor="ctr">
            <a:noAutofit/>
          </a:bodyPr>
          <a:lstStyle>
            <a:lvl1pPr marL="579438" indent="0" algn="l" defTabSz="914400" rtl="0" eaLnBrk="1" latinLnBrk="0" hangingPunct="1">
              <a:spcBef>
                <a:spcPts val="400"/>
              </a:spcBef>
              <a:buNone/>
              <a:tabLst/>
              <a:defRPr lang="en-US" sz="16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2pPr>
            <a:lvl3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3pPr>
            <a:lvl4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4pPr>
            <a:lvl5pPr marL="0" algn="l" defTabSz="914400" rtl="0" eaLnBrk="1" latinLnBrk="0" hangingPunct="1">
              <a:defRPr lang="de-DE" sz="2000" kern="1200" dirty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5pPr>
          </a:lstStyle>
          <a:p>
            <a:pPr lvl="0"/>
            <a:endParaRPr lang="de-DE"/>
          </a:p>
        </p:txBody>
      </p:sp>
      <p:sp>
        <p:nvSpPr>
          <p:cNvPr id="1505" name="Text Placeholder 38">
            <a:extLst>
              <a:ext uri="{FF2B5EF4-FFF2-40B4-BE49-F238E27FC236}">
                <a16:creationId xmlns:a16="http://schemas.microsoft.com/office/drawing/2014/main" id="{38544363-5987-CAA3-9B9A-BE1E70901F6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600075" y="3708227"/>
            <a:ext cx="10441412" cy="580275"/>
          </a:xfrm>
          <a:custGeom>
            <a:avLst/>
            <a:gdLst>
              <a:gd name="connsiteX0" fmla="*/ 0 w 3546410"/>
              <a:gd name="connsiteY0" fmla="*/ 0 h 580275"/>
              <a:gd name="connsiteX1" fmla="*/ 3546410 w 3546410"/>
              <a:gd name="connsiteY1" fmla="*/ 0 h 580275"/>
              <a:gd name="connsiteX2" fmla="*/ 3546410 w 3546410"/>
              <a:gd name="connsiteY2" fmla="*/ 580275 h 580275"/>
              <a:gd name="connsiteX3" fmla="*/ 0 w 3546410"/>
              <a:gd name="connsiteY3" fmla="*/ 580275 h 580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410" h="580275">
                <a:moveTo>
                  <a:pt x="0" y="0"/>
                </a:moveTo>
                <a:lnTo>
                  <a:pt x="3546410" y="0"/>
                </a:lnTo>
                <a:lnTo>
                  <a:pt x="3546410" y="580275"/>
                </a:lnTo>
                <a:lnTo>
                  <a:pt x="0" y="580275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bg1"/>
            </a:solidFill>
          </a:ln>
        </p:spPr>
        <p:txBody>
          <a:bodyPr wrap="square" anchor="ctr">
            <a:noAutofit/>
          </a:bodyPr>
          <a:lstStyle>
            <a:lvl1pPr marL="579438" indent="0" algn="l" defTabSz="914400" rtl="0" eaLnBrk="1" latinLnBrk="0" hangingPunct="1">
              <a:spcBef>
                <a:spcPts val="400"/>
              </a:spcBef>
              <a:buNone/>
              <a:tabLst/>
              <a:defRPr lang="en-US" sz="16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2pPr>
            <a:lvl3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3pPr>
            <a:lvl4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4pPr>
            <a:lvl5pPr marL="0" algn="l" defTabSz="914400" rtl="0" eaLnBrk="1" latinLnBrk="0" hangingPunct="1">
              <a:defRPr lang="de-DE" sz="2000" kern="1200" dirty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5pPr>
          </a:lstStyle>
          <a:p>
            <a:pPr lvl="0"/>
            <a:endParaRPr lang="de-DE"/>
          </a:p>
        </p:txBody>
      </p:sp>
      <p:sp>
        <p:nvSpPr>
          <p:cNvPr id="1506" name="Text Placeholder 39">
            <a:extLst>
              <a:ext uri="{FF2B5EF4-FFF2-40B4-BE49-F238E27FC236}">
                <a16:creationId xmlns:a16="http://schemas.microsoft.com/office/drawing/2014/main" id="{D1F98FAD-ADD2-B65C-3FEF-95105CE66F05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600075" y="4492759"/>
            <a:ext cx="10441412" cy="580275"/>
          </a:xfrm>
          <a:custGeom>
            <a:avLst/>
            <a:gdLst>
              <a:gd name="connsiteX0" fmla="*/ 0 w 3546410"/>
              <a:gd name="connsiteY0" fmla="*/ 0 h 580275"/>
              <a:gd name="connsiteX1" fmla="*/ 3546410 w 3546410"/>
              <a:gd name="connsiteY1" fmla="*/ 0 h 580275"/>
              <a:gd name="connsiteX2" fmla="*/ 3546410 w 3546410"/>
              <a:gd name="connsiteY2" fmla="*/ 580275 h 580275"/>
              <a:gd name="connsiteX3" fmla="*/ 0 w 3546410"/>
              <a:gd name="connsiteY3" fmla="*/ 580275 h 580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410" h="580275">
                <a:moveTo>
                  <a:pt x="0" y="0"/>
                </a:moveTo>
                <a:lnTo>
                  <a:pt x="3546410" y="0"/>
                </a:lnTo>
                <a:lnTo>
                  <a:pt x="3546410" y="580275"/>
                </a:lnTo>
                <a:lnTo>
                  <a:pt x="0" y="580275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bg1"/>
            </a:solidFill>
          </a:ln>
        </p:spPr>
        <p:txBody>
          <a:bodyPr wrap="square" anchor="ctr">
            <a:noAutofit/>
          </a:bodyPr>
          <a:lstStyle>
            <a:lvl1pPr marL="579438" indent="0" algn="l" defTabSz="914400" rtl="0" eaLnBrk="1" latinLnBrk="0" hangingPunct="1">
              <a:spcBef>
                <a:spcPts val="400"/>
              </a:spcBef>
              <a:buNone/>
              <a:tabLst/>
              <a:defRPr lang="en-US" sz="16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2pPr>
            <a:lvl3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3pPr>
            <a:lvl4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4pPr>
            <a:lvl5pPr marL="0" algn="l" defTabSz="914400" rtl="0" eaLnBrk="1" latinLnBrk="0" hangingPunct="1">
              <a:defRPr lang="de-DE" sz="2000" kern="1200" dirty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5pPr>
          </a:lstStyle>
          <a:p>
            <a:pPr lvl="0"/>
            <a:endParaRPr lang="de-DE"/>
          </a:p>
        </p:txBody>
      </p:sp>
      <p:sp>
        <p:nvSpPr>
          <p:cNvPr id="1512" name="Text Placeholder 39">
            <a:extLst>
              <a:ext uri="{FF2B5EF4-FFF2-40B4-BE49-F238E27FC236}">
                <a16:creationId xmlns:a16="http://schemas.microsoft.com/office/drawing/2014/main" id="{A376305F-E6D6-DE42-3D88-BFA7F17476E6}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>
          <a:xfrm>
            <a:off x="600075" y="5296983"/>
            <a:ext cx="10441412" cy="580275"/>
          </a:xfrm>
          <a:custGeom>
            <a:avLst/>
            <a:gdLst>
              <a:gd name="connsiteX0" fmla="*/ 0 w 3546410"/>
              <a:gd name="connsiteY0" fmla="*/ 0 h 580275"/>
              <a:gd name="connsiteX1" fmla="*/ 3546410 w 3546410"/>
              <a:gd name="connsiteY1" fmla="*/ 0 h 580275"/>
              <a:gd name="connsiteX2" fmla="*/ 3546410 w 3546410"/>
              <a:gd name="connsiteY2" fmla="*/ 580275 h 580275"/>
              <a:gd name="connsiteX3" fmla="*/ 0 w 3546410"/>
              <a:gd name="connsiteY3" fmla="*/ 580275 h 580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410" h="580275">
                <a:moveTo>
                  <a:pt x="0" y="0"/>
                </a:moveTo>
                <a:lnTo>
                  <a:pt x="3546410" y="0"/>
                </a:lnTo>
                <a:lnTo>
                  <a:pt x="3546410" y="580275"/>
                </a:lnTo>
                <a:lnTo>
                  <a:pt x="0" y="580275"/>
                </a:lnTo>
                <a:close/>
              </a:path>
            </a:pathLst>
          </a:custGeom>
          <a:solidFill>
            <a:schemeClr val="tx1"/>
          </a:solidFill>
          <a:ln>
            <a:solidFill>
              <a:schemeClr val="bg1"/>
            </a:solidFill>
          </a:ln>
        </p:spPr>
        <p:txBody>
          <a:bodyPr wrap="square" anchor="ctr">
            <a:noAutofit/>
          </a:bodyPr>
          <a:lstStyle>
            <a:lvl1pPr marL="579438" indent="0" algn="l" defTabSz="914400" rtl="0" eaLnBrk="1" latinLnBrk="0" hangingPunct="1">
              <a:spcBef>
                <a:spcPts val="400"/>
              </a:spcBef>
              <a:buNone/>
              <a:tabLst/>
              <a:defRPr lang="en-US" sz="16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2pPr>
            <a:lvl3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3pPr>
            <a:lvl4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4pPr>
            <a:lvl5pPr marL="0" algn="l" defTabSz="914400" rtl="0" eaLnBrk="1" latinLnBrk="0" hangingPunct="1">
              <a:defRPr lang="de-DE" sz="2000" kern="1200" dirty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5pPr>
          </a:lstStyle>
          <a:p>
            <a:pPr lvl="0"/>
            <a:endParaRPr lang="de-DE"/>
          </a:p>
        </p:txBody>
      </p:sp>
      <p:sp>
        <p:nvSpPr>
          <p:cNvPr id="6" name="Text Placeholder 41">
            <a:extLst>
              <a:ext uri="{FF2B5EF4-FFF2-40B4-BE49-F238E27FC236}">
                <a16:creationId xmlns:a16="http://schemas.microsoft.com/office/drawing/2014/main" id="{AE24D95B-BE8A-EA3B-A414-F89E28B26AB6}"/>
              </a:ext>
            </a:extLst>
          </p:cNvPr>
          <p:cNvSpPr>
            <a:spLocks noGrp="1"/>
          </p:cNvSpPr>
          <p:nvPr>
            <p:ph type="body" sz="quarter" idx="48" hasCustomPrompt="1"/>
          </p:nvPr>
        </p:nvSpPr>
        <p:spPr>
          <a:xfrm>
            <a:off x="9243182" y="1376324"/>
            <a:ext cx="1798305" cy="580275"/>
          </a:xfrm>
          <a:custGeom>
            <a:avLst/>
            <a:gdLst>
              <a:gd name="connsiteX0" fmla="*/ 0 w 3546410"/>
              <a:gd name="connsiteY0" fmla="*/ 0 h 580275"/>
              <a:gd name="connsiteX1" fmla="*/ 3546410 w 3546410"/>
              <a:gd name="connsiteY1" fmla="*/ 0 h 580275"/>
              <a:gd name="connsiteX2" fmla="*/ 3546410 w 3546410"/>
              <a:gd name="connsiteY2" fmla="*/ 580275 h 580275"/>
              <a:gd name="connsiteX3" fmla="*/ 0 w 3546410"/>
              <a:gd name="connsiteY3" fmla="*/ 580275 h 580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410" h="580275">
                <a:moveTo>
                  <a:pt x="0" y="0"/>
                </a:moveTo>
                <a:lnTo>
                  <a:pt x="3546410" y="0"/>
                </a:lnTo>
                <a:lnTo>
                  <a:pt x="3546410" y="580275"/>
                </a:lnTo>
                <a:lnTo>
                  <a:pt x="0" y="580275"/>
                </a:ln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marL="0" indent="0" algn="r" defTabSz="914400" rtl="0" eaLnBrk="1" latinLnBrk="0" hangingPunct="1">
              <a:spcBef>
                <a:spcPts val="400"/>
              </a:spcBef>
              <a:buNone/>
              <a:defRPr lang="en-US" sz="14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2pPr>
            <a:lvl3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3pPr>
            <a:lvl4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4pPr>
            <a:lvl5pPr marL="0" algn="l" defTabSz="914400" rtl="0" eaLnBrk="1" latinLnBrk="0" hangingPunct="1">
              <a:defRPr lang="de-DE" sz="2000" kern="1200" dirty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5pPr>
          </a:lstStyle>
          <a:p>
            <a:pPr lvl="0"/>
            <a:r>
              <a:rPr lang="de-DE"/>
              <a:t>Folie xx</a:t>
            </a:r>
          </a:p>
        </p:txBody>
      </p:sp>
      <p:sp>
        <p:nvSpPr>
          <p:cNvPr id="10" name="Text Placeholder 47">
            <a:extLst>
              <a:ext uri="{FF2B5EF4-FFF2-40B4-BE49-F238E27FC236}">
                <a16:creationId xmlns:a16="http://schemas.microsoft.com/office/drawing/2014/main" id="{E545A088-EA98-FE5A-8DAD-AD0A6C94E45A}"/>
              </a:ext>
            </a:extLst>
          </p:cNvPr>
          <p:cNvSpPr>
            <a:spLocks noGrp="1"/>
          </p:cNvSpPr>
          <p:nvPr>
            <p:ph type="body" sz="quarter" idx="49" hasCustomPrompt="1"/>
          </p:nvPr>
        </p:nvSpPr>
        <p:spPr>
          <a:xfrm>
            <a:off x="9234217" y="2139163"/>
            <a:ext cx="1798305" cy="580275"/>
          </a:xfrm>
          <a:custGeom>
            <a:avLst/>
            <a:gdLst>
              <a:gd name="connsiteX0" fmla="*/ 0 w 3546410"/>
              <a:gd name="connsiteY0" fmla="*/ 0 h 580275"/>
              <a:gd name="connsiteX1" fmla="*/ 3546410 w 3546410"/>
              <a:gd name="connsiteY1" fmla="*/ 0 h 580275"/>
              <a:gd name="connsiteX2" fmla="*/ 3546410 w 3546410"/>
              <a:gd name="connsiteY2" fmla="*/ 580275 h 580275"/>
              <a:gd name="connsiteX3" fmla="*/ 0 w 3546410"/>
              <a:gd name="connsiteY3" fmla="*/ 580275 h 580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410" h="580275">
                <a:moveTo>
                  <a:pt x="0" y="0"/>
                </a:moveTo>
                <a:lnTo>
                  <a:pt x="3546410" y="0"/>
                </a:lnTo>
                <a:lnTo>
                  <a:pt x="3546410" y="580275"/>
                </a:lnTo>
                <a:lnTo>
                  <a:pt x="0" y="580275"/>
                </a:ln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marL="0" indent="0" algn="r" defTabSz="914400" rtl="0" eaLnBrk="1" latinLnBrk="0" hangingPunct="1">
              <a:spcBef>
                <a:spcPts val="400"/>
              </a:spcBef>
              <a:buNone/>
              <a:defRPr lang="en-US" sz="14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2pPr>
            <a:lvl3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3pPr>
            <a:lvl4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4pPr>
            <a:lvl5pPr marL="0" algn="l" defTabSz="914400" rtl="0" eaLnBrk="1" latinLnBrk="0" hangingPunct="1">
              <a:defRPr lang="de-DE" sz="2000" kern="1200" dirty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5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/>
            </a:pPr>
            <a:r>
              <a:rPr lang="de-DE"/>
              <a:t>Folie xx</a:t>
            </a:r>
          </a:p>
        </p:txBody>
      </p:sp>
      <p:sp>
        <p:nvSpPr>
          <p:cNvPr id="11" name="Text Placeholder 48">
            <a:extLst>
              <a:ext uri="{FF2B5EF4-FFF2-40B4-BE49-F238E27FC236}">
                <a16:creationId xmlns:a16="http://schemas.microsoft.com/office/drawing/2014/main" id="{96356703-9507-B3B5-69CA-D88E63392F85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9234217" y="2923695"/>
            <a:ext cx="1798305" cy="580275"/>
          </a:xfrm>
          <a:custGeom>
            <a:avLst/>
            <a:gdLst>
              <a:gd name="connsiteX0" fmla="*/ 0 w 3546410"/>
              <a:gd name="connsiteY0" fmla="*/ 0 h 580275"/>
              <a:gd name="connsiteX1" fmla="*/ 3546410 w 3546410"/>
              <a:gd name="connsiteY1" fmla="*/ 0 h 580275"/>
              <a:gd name="connsiteX2" fmla="*/ 3546410 w 3546410"/>
              <a:gd name="connsiteY2" fmla="*/ 580275 h 580275"/>
              <a:gd name="connsiteX3" fmla="*/ 0 w 3546410"/>
              <a:gd name="connsiteY3" fmla="*/ 580275 h 580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410" h="580275">
                <a:moveTo>
                  <a:pt x="0" y="0"/>
                </a:moveTo>
                <a:lnTo>
                  <a:pt x="3546410" y="0"/>
                </a:lnTo>
                <a:lnTo>
                  <a:pt x="3546410" y="580275"/>
                </a:lnTo>
                <a:lnTo>
                  <a:pt x="0" y="580275"/>
                </a:ln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marL="0" indent="0" algn="r" defTabSz="914400" rtl="0" eaLnBrk="1" latinLnBrk="0" hangingPunct="1">
              <a:spcBef>
                <a:spcPts val="400"/>
              </a:spcBef>
              <a:buNone/>
              <a:defRPr lang="en-US" sz="14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2pPr>
            <a:lvl3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3pPr>
            <a:lvl4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4pPr>
            <a:lvl5pPr marL="0" algn="l" defTabSz="914400" rtl="0" eaLnBrk="1" latinLnBrk="0" hangingPunct="1">
              <a:defRPr lang="de-DE" sz="2000" kern="1200" dirty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5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/>
            </a:pPr>
            <a:r>
              <a:rPr lang="de-DE"/>
              <a:t>Folie xx</a:t>
            </a:r>
          </a:p>
        </p:txBody>
      </p:sp>
      <p:sp>
        <p:nvSpPr>
          <p:cNvPr id="12" name="Text Placeholder 49">
            <a:extLst>
              <a:ext uri="{FF2B5EF4-FFF2-40B4-BE49-F238E27FC236}">
                <a16:creationId xmlns:a16="http://schemas.microsoft.com/office/drawing/2014/main" id="{839B765B-BAFC-33BB-7080-D64F5C77EA8C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9234217" y="3708227"/>
            <a:ext cx="1798305" cy="580275"/>
          </a:xfrm>
          <a:custGeom>
            <a:avLst/>
            <a:gdLst>
              <a:gd name="connsiteX0" fmla="*/ 0 w 3546410"/>
              <a:gd name="connsiteY0" fmla="*/ 0 h 580275"/>
              <a:gd name="connsiteX1" fmla="*/ 3546410 w 3546410"/>
              <a:gd name="connsiteY1" fmla="*/ 0 h 580275"/>
              <a:gd name="connsiteX2" fmla="*/ 3546410 w 3546410"/>
              <a:gd name="connsiteY2" fmla="*/ 580275 h 580275"/>
              <a:gd name="connsiteX3" fmla="*/ 0 w 3546410"/>
              <a:gd name="connsiteY3" fmla="*/ 580275 h 580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410" h="580275">
                <a:moveTo>
                  <a:pt x="0" y="0"/>
                </a:moveTo>
                <a:lnTo>
                  <a:pt x="3546410" y="0"/>
                </a:lnTo>
                <a:lnTo>
                  <a:pt x="3546410" y="580275"/>
                </a:lnTo>
                <a:lnTo>
                  <a:pt x="0" y="580275"/>
                </a:ln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marL="0" indent="0" algn="r" defTabSz="914400" rtl="0" eaLnBrk="1" latinLnBrk="0" hangingPunct="1">
              <a:spcBef>
                <a:spcPts val="400"/>
              </a:spcBef>
              <a:buNone/>
              <a:defRPr lang="en-US" sz="14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2pPr>
            <a:lvl3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3pPr>
            <a:lvl4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4pPr>
            <a:lvl5pPr marL="0" algn="l" defTabSz="914400" rtl="0" eaLnBrk="1" latinLnBrk="0" hangingPunct="1">
              <a:defRPr lang="de-DE" sz="2000" kern="1200" dirty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5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/>
            </a:pPr>
            <a:r>
              <a:rPr lang="de-DE"/>
              <a:t>Folie xx</a:t>
            </a:r>
          </a:p>
        </p:txBody>
      </p:sp>
      <p:sp>
        <p:nvSpPr>
          <p:cNvPr id="13" name="Text Placeholder 50">
            <a:extLst>
              <a:ext uri="{FF2B5EF4-FFF2-40B4-BE49-F238E27FC236}">
                <a16:creationId xmlns:a16="http://schemas.microsoft.com/office/drawing/2014/main" id="{38F05C51-CDA9-4F85-7D21-1A0D7E41406E}"/>
              </a:ext>
            </a:extLst>
          </p:cNvPr>
          <p:cNvSpPr>
            <a:spLocks noGrp="1"/>
          </p:cNvSpPr>
          <p:nvPr>
            <p:ph type="body" sz="quarter" idx="52" hasCustomPrompt="1"/>
          </p:nvPr>
        </p:nvSpPr>
        <p:spPr>
          <a:xfrm>
            <a:off x="9234217" y="4492759"/>
            <a:ext cx="1798305" cy="580275"/>
          </a:xfrm>
          <a:custGeom>
            <a:avLst/>
            <a:gdLst>
              <a:gd name="connsiteX0" fmla="*/ 0 w 3546410"/>
              <a:gd name="connsiteY0" fmla="*/ 0 h 580275"/>
              <a:gd name="connsiteX1" fmla="*/ 3546410 w 3546410"/>
              <a:gd name="connsiteY1" fmla="*/ 0 h 580275"/>
              <a:gd name="connsiteX2" fmla="*/ 3546410 w 3546410"/>
              <a:gd name="connsiteY2" fmla="*/ 580275 h 580275"/>
              <a:gd name="connsiteX3" fmla="*/ 0 w 3546410"/>
              <a:gd name="connsiteY3" fmla="*/ 580275 h 580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410" h="580275">
                <a:moveTo>
                  <a:pt x="0" y="0"/>
                </a:moveTo>
                <a:lnTo>
                  <a:pt x="3546410" y="0"/>
                </a:lnTo>
                <a:lnTo>
                  <a:pt x="3546410" y="580275"/>
                </a:lnTo>
                <a:lnTo>
                  <a:pt x="0" y="580275"/>
                </a:ln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marL="0" indent="0" algn="r" defTabSz="914400" rtl="0" eaLnBrk="1" latinLnBrk="0" hangingPunct="1">
              <a:spcBef>
                <a:spcPts val="400"/>
              </a:spcBef>
              <a:buNone/>
              <a:defRPr lang="en-US" sz="14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2pPr>
            <a:lvl3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3pPr>
            <a:lvl4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4pPr>
            <a:lvl5pPr marL="0" algn="l" defTabSz="914400" rtl="0" eaLnBrk="1" latinLnBrk="0" hangingPunct="1">
              <a:defRPr lang="de-DE" sz="2000" kern="1200" dirty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5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/>
            </a:pPr>
            <a:r>
              <a:rPr lang="de-DE"/>
              <a:t>Folie xx</a:t>
            </a:r>
          </a:p>
        </p:txBody>
      </p:sp>
      <p:sp>
        <p:nvSpPr>
          <p:cNvPr id="14" name="Text Placeholder 50">
            <a:extLst>
              <a:ext uri="{FF2B5EF4-FFF2-40B4-BE49-F238E27FC236}">
                <a16:creationId xmlns:a16="http://schemas.microsoft.com/office/drawing/2014/main" id="{536F3171-7380-DE68-3B78-1F17B86E1A23}"/>
              </a:ext>
            </a:extLst>
          </p:cNvPr>
          <p:cNvSpPr>
            <a:spLocks noGrp="1"/>
          </p:cNvSpPr>
          <p:nvPr>
            <p:ph type="body" sz="quarter" idx="53" hasCustomPrompt="1"/>
          </p:nvPr>
        </p:nvSpPr>
        <p:spPr>
          <a:xfrm>
            <a:off x="9234217" y="5296983"/>
            <a:ext cx="1798305" cy="580275"/>
          </a:xfrm>
          <a:custGeom>
            <a:avLst/>
            <a:gdLst>
              <a:gd name="connsiteX0" fmla="*/ 0 w 3546410"/>
              <a:gd name="connsiteY0" fmla="*/ 0 h 580275"/>
              <a:gd name="connsiteX1" fmla="*/ 3546410 w 3546410"/>
              <a:gd name="connsiteY1" fmla="*/ 0 h 580275"/>
              <a:gd name="connsiteX2" fmla="*/ 3546410 w 3546410"/>
              <a:gd name="connsiteY2" fmla="*/ 580275 h 580275"/>
              <a:gd name="connsiteX3" fmla="*/ 0 w 3546410"/>
              <a:gd name="connsiteY3" fmla="*/ 580275 h 580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410" h="580275">
                <a:moveTo>
                  <a:pt x="0" y="0"/>
                </a:moveTo>
                <a:lnTo>
                  <a:pt x="3546410" y="0"/>
                </a:lnTo>
                <a:lnTo>
                  <a:pt x="3546410" y="580275"/>
                </a:lnTo>
                <a:lnTo>
                  <a:pt x="0" y="580275"/>
                </a:ln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marL="0" indent="0" algn="r" defTabSz="914400" rtl="0" eaLnBrk="1" latinLnBrk="0" hangingPunct="1">
              <a:spcBef>
                <a:spcPts val="400"/>
              </a:spcBef>
              <a:buNone/>
              <a:defRPr lang="en-US" sz="1400" kern="1200" dirty="0" smtClean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2pPr>
            <a:lvl3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3pPr>
            <a:lvl4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4pPr>
            <a:lvl5pPr marL="0" algn="l" defTabSz="914400" rtl="0" eaLnBrk="1" latinLnBrk="0" hangingPunct="1">
              <a:defRPr lang="de-DE" sz="2000" kern="1200" dirty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5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/>
            </a:pPr>
            <a:r>
              <a:rPr lang="de-DE"/>
              <a:t>Folie xx</a:t>
            </a:r>
          </a:p>
        </p:txBody>
      </p:sp>
      <p:sp>
        <p:nvSpPr>
          <p:cNvPr id="2" name="Text Placeholder 49">
            <a:extLst>
              <a:ext uri="{FF2B5EF4-FFF2-40B4-BE49-F238E27FC236}">
                <a16:creationId xmlns:a16="http://schemas.microsoft.com/office/drawing/2014/main" id="{A7664293-72EA-DEA9-D8FB-7A4A6053D1D8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600075" y="3701635"/>
            <a:ext cx="580275" cy="580275"/>
          </a:xfrm>
          <a:custGeom>
            <a:avLst/>
            <a:gdLst>
              <a:gd name="connsiteX0" fmla="*/ 0 w 3546410"/>
              <a:gd name="connsiteY0" fmla="*/ 0 h 580275"/>
              <a:gd name="connsiteX1" fmla="*/ 3546410 w 3546410"/>
              <a:gd name="connsiteY1" fmla="*/ 0 h 580275"/>
              <a:gd name="connsiteX2" fmla="*/ 3546410 w 3546410"/>
              <a:gd name="connsiteY2" fmla="*/ 580275 h 580275"/>
              <a:gd name="connsiteX3" fmla="*/ 0 w 3546410"/>
              <a:gd name="connsiteY3" fmla="*/ 580275 h 580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410" h="580275">
                <a:moveTo>
                  <a:pt x="0" y="0"/>
                </a:moveTo>
                <a:lnTo>
                  <a:pt x="3546410" y="0"/>
                </a:lnTo>
                <a:lnTo>
                  <a:pt x="3546410" y="580275"/>
                </a:lnTo>
                <a:lnTo>
                  <a:pt x="0" y="580275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marL="0" indent="0" algn="ctr" defTabSz="914400" rtl="0" eaLnBrk="1" latinLnBrk="0" hangingPunct="1">
              <a:spcBef>
                <a:spcPts val="400"/>
              </a:spcBef>
              <a:buNone/>
              <a:defRPr lang="en-US" sz="1600" kern="1200" dirty="0" smtClean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2pPr>
            <a:lvl3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3pPr>
            <a:lvl4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4pPr>
            <a:lvl5pPr marL="0" algn="l" defTabSz="914400" rtl="0" eaLnBrk="1" latinLnBrk="0" hangingPunct="1">
              <a:defRPr lang="de-DE" sz="2000" kern="1200" dirty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5pPr>
          </a:lstStyle>
          <a:p>
            <a:pPr lvl="0"/>
            <a:r>
              <a:rPr lang="de-DE"/>
              <a:t>04</a:t>
            </a:r>
          </a:p>
        </p:txBody>
      </p:sp>
      <p:sp>
        <p:nvSpPr>
          <p:cNvPr id="16" name="Text Placeholder 49">
            <a:extLst>
              <a:ext uri="{FF2B5EF4-FFF2-40B4-BE49-F238E27FC236}">
                <a16:creationId xmlns:a16="http://schemas.microsoft.com/office/drawing/2014/main" id="{ED30F5DA-5DC1-B39E-2549-61E328989647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600075" y="4492758"/>
            <a:ext cx="580275" cy="580275"/>
          </a:xfrm>
          <a:custGeom>
            <a:avLst/>
            <a:gdLst>
              <a:gd name="connsiteX0" fmla="*/ 0 w 3546410"/>
              <a:gd name="connsiteY0" fmla="*/ 0 h 580275"/>
              <a:gd name="connsiteX1" fmla="*/ 3546410 w 3546410"/>
              <a:gd name="connsiteY1" fmla="*/ 0 h 580275"/>
              <a:gd name="connsiteX2" fmla="*/ 3546410 w 3546410"/>
              <a:gd name="connsiteY2" fmla="*/ 580275 h 580275"/>
              <a:gd name="connsiteX3" fmla="*/ 0 w 3546410"/>
              <a:gd name="connsiteY3" fmla="*/ 580275 h 580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410" h="580275">
                <a:moveTo>
                  <a:pt x="0" y="0"/>
                </a:moveTo>
                <a:lnTo>
                  <a:pt x="3546410" y="0"/>
                </a:lnTo>
                <a:lnTo>
                  <a:pt x="3546410" y="580275"/>
                </a:lnTo>
                <a:lnTo>
                  <a:pt x="0" y="580275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marL="0" indent="0" algn="ctr" defTabSz="914400" rtl="0" eaLnBrk="1" latinLnBrk="0" hangingPunct="1">
              <a:spcBef>
                <a:spcPts val="400"/>
              </a:spcBef>
              <a:buNone/>
              <a:defRPr lang="en-US" sz="1600" kern="1200" dirty="0" smtClean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2pPr>
            <a:lvl3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3pPr>
            <a:lvl4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4pPr>
            <a:lvl5pPr marL="0" algn="l" defTabSz="914400" rtl="0" eaLnBrk="1" latinLnBrk="0" hangingPunct="1">
              <a:defRPr lang="de-DE" sz="2000" kern="1200" dirty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5pPr>
          </a:lstStyle>
          <a:p>
            <a:pPr lvl="0"/>
            <a:r>
              <a:rPr lang="de-DE"/>
              <a:t>05</a:t>
            </a:r>
          </a:p>
        </p:txBody>
      </p:sp>
      <p:sp>
        <p:nvSpPr>
          <p:cNvPr id="17" name="Text Placeholder 49">
            <a:extLst>
              <a:ext uri="{FF2B5EF4-FFF2-40B4-BE49-F238E27FC236}">
                <a16:creationId xmlns:a16="http://schemas.microsoft.com/office/drawing/2014/main" id="{3A95B97A-7888-85B8-94C2-9EF24DB80890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600075" y="5296983"/>
            <a:ext cx="580275" cy="580275"/>
          </a:xfrm>
          <a:custGeom>
            <a:avLst/>
            <a:gdLst>
              <a:gd name="connsiteX0" fmla="*/ 0 w 3546410"/>
              <a:gd name="connsiteY0" fmla="*/ 0 h 580275"/>
              <a:gd name="connsiteX1" fmla="*/ 3546410 w 3546410"/>
              <a:gd name="connsiteY1" fmla="*/ 0 h 580275"/>
              <a:gd name="connsiteX2" fmla="*/ 3546410 w 3546410"/>
              <a:gd name="connsiteY2" fmla="*/ 580275 h 580275"/>
              <a:gd name="connsiteX3" fmla="*/ 0 w 3546410"/>
              <a:gd name="connsiteY3" fmla="*/ 580275 h 580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410" h="580275">
                <a:moveTo>
                  <a:pt x="0" y="0"/>
                </a:moveTo>
                <a:lnTo>
                  <a:pt x="3546410" y="0"/>
                </a:lnTo>
                <a:lnTo>
                  <a:pt x="3546410" y="580275"/>
                </a:lnTo>
                <a:lnTo>
                  <a:pt x="0" y="580275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marL="0" indent="0" algn="ctr" defTabSz="914400" rtl="0" eaLnBrk="1" latinLnBrk="0" hangingPunct="1">
              <a:spcBef>
                <a:spcPts val="400"/>
              </a:spcBef>
              <a:buNone/>
              <a:defRPr lang="en-US" sz="1600" kern="1200" dirty="0" smtClean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2pPr>
            <a:lvl3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3pPr>
            <a:lvl4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4pPr>
            <a:lvl5pPr marL="0" algn="l" defTabSz="914400" rtl="0" eaLnBrk="1" latinLnBrk="0" hangingPunct="1">
              <a:defRPr lang="de-DE" sz="2000" kern="1200" dirty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5pPr>
          </a:lstStyle>
          <a:p>
            <a:pPr lvl="0"/>
            <a:r>
              <a:rPr lang="de-DE"/>
              <a:t>06</a:t>
            </a:r>
          </a:p>
        </p:txBody>
      </p:sp>
      <p:sp>
        <p:nvSpPr>
          <p:cNvPr id="8" name="Text Placeholder 49">
            <a:extLst>
              <a:ext uri="{FF2B5EF4-FFF2-40B4-BE49-F238E27FC236}">
                <a16:creationId xmlns:a16="http://schemas.microsoft.com/office/drawing/2014/main" id="{4D31A18A-0D24-064D-225A-7D84640371B0}"/>
              </a:ext>
            </a:extLst>
          </p:cNvPr>
          <p:cNvSpPr>
            <a:spLocks noGrp="1"/>
          </p:cNvSpPr>
          <p:nvPr>
            <p:ph type="body" sz="quarter" idx="57" hasCustomPrompt="1"/>
          </p:nvPr>
        </p:nvSpPr>
        <p:spPr>
          <a:xfrm>
            <a:off x="600075" y="1382916"/>
            <a:ext cx="580275" cy="580275"/>
          </a:xfrm>
          <a:custGeom>
            <a:avLst/>
            <a:gdLst>
              <a:gd name="connsiteX0" fmla="*/ 0 w 3546410"/>
              <a:gd name="connsiteY0" fmla="*/ 0 h 580275"/>
              <a:gd name="connsiteX1" fmla="*/ 3546410 w 3546410"/>
              <a:gd name="connsiteY1" fmla="*/ 0 h 580275"/>
              <a:gd name="connsiteX2" fmla="*/ 3546410 w 3546410"/>
              <a:gd name="connsiteY2" fmla="*/ 580275 h 580275"/>
              <a:gd name="connsiteX3" fmla="*/ 0 w 3546410"/>
              <a:gd name="connsiteY3" fmla="*/ 580275 h 580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410" h="580275">
                <a:moveTo>
                  <a:pt x="0" y="0"/>
                </a:moveTo>
                <a:lnTo>
                  <a:pt x="3546410" y="0"/>
                </a:lnTo>
                <a:lnTo>
                  <a:pt x="3546410" y="580275"/>
                </a:lnTo>
                <a:lnTo>
                  <a:pt x="0" y="580275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marL="0" indent="0" algn="ctr" defTabSz="914400" rtl="0" eaLnBrk="1" latinLnBrk="0" hangingPunct="1">
              <a:spcBef>
                <a:spcPts val="400"/>
              </a:spcBef>
              <a:buNone/>
              <a:defRPr lang="en-US" sz="1600" kern="1200" dirty="0" smtClean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2pPr>
            <a:lvl3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3pPr>
            <a:lvl4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4pPr>
            <a:lvl5pPr marL="0" algn="l" defTabSz="914400" rtl="0" eaLnBrk="1" latinLnBrk="0" hangingPunct="1">
              <a:defRPr lang="de-DE" sz="2000" kern="1200" dirty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5pPr>
          </a:lstStyle>
          <a:p>
            <a:pPr lvl="0"/>
            <a:r>
              <a:rPr lang="de-DE"/>
              <a:t>01</a:t>
            </a:r>
          </a:p>
        </p:txBody>
      </p:sp>
      <p:sp>
        <p:nvSpPr>
          <p:cNvPr id="9" name="Text Placeholder 49">
            <a:extLst>
              <a:ext uri="{FF2B5EF4-FFF2-40B4-BE49-F238E27FC236}">
                <a16:creationId xmlns:a16="http://schemas.microsoft.com/office/drawing/2014/main" id="{32985232-307A-6FDF-404A-EB16CEADC553}"/>
              </a:ext>
            </a:extLst>
          </p:cNvPr>
          <p:cNvSpPr>
            <a:spLocks noGrp="1"/>
          </p:cNvSpPr>
          <p:nvPr>
            <p:ph type="body" sz="quarter" idx="58" hasCustomPrompt="1"/>
          </p:nvPr>
        </p:nvSpPr>
        <p:spPr>
          <a:xfrm>
            <a:off x="600075" y="2139163"/>
            <a:ext cx="580275" cy="580275"/>
          </a:xfrm>
          <a:custGeom>
            <a:avLst/>
            <a:gdLst>
              <a:gd name="connsiteX0" fmla="*/ 0 w 3546410"/>
              <a:gd name="connsiteY0" fmla="*/ 0 h 580275"/>
              <a:gd name="connsiteX1" fmla="*/ 3546410 w 3546410"/>
              <a:gd name="connsiteY1" fmla="*/ 0 h 580275"/>
              <a:gd name="connsiteX2" fmla="*/ 3546410 w 3546410"/>
              <a:gd name="connsiteY2" fmla="*/ 580275 h 580275"/>
              <a:gd name="connsiteX3" fmla="*/ 0 w 3546410"/>
              <a:gd name="connsiteY3" fmla="*/ 580275 h 580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410" h="580275">
                <a:moveTo>
                  <a:pt x="0" y="0"/>
                </a:moveTo>
                <a:lnTo>
                  <a:pt x="3546410" y="0"/>
                </a:lnTo>
                <a:lnTo>
                  <a:pt x="3546410" y="580275"/>
                </a:lnTo>
                <a:lnTo>
                  <a:pt x="0" y="580275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marL="0" indent="0" algn="ctr" defTabSz="914400" rtl="0" eaLnBrk="1" latinLnBrk="0" hangingPunct="1">
              <a:spcBef>
                <a:spcPts val="400"/>
              </a:spcBef>
              <a:buNone/>
              <a:defRPr lang="en-US" sz="1600" kern="1200" dirty="0" smtClean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2pPr>
            <a:lvl3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3pPr>
            <a:lvl4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4pPr>
            <a:lvl5pPr marL="0" algn="l" defTabSz="914400" rtl="0" eaLnBrk="1" latinLnBrk="0" hangingPunct="1">
              <a:defRPr lang="de-DE" sz="2000" kern="1200" dirty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5pPr>
          </a:lstStyle>
          <a:p>
            <a:pPr lvl="0"/>
            <a:r>
              <a:rPr lang="de-DE"/>
              <a:t>02</a:t>
            </a:r>
          </a:p>
        </p:txBody>
      </p:sp>
      <p:sp>
        <p:nvSpPr>
          <p:cNvPr id="15" name="Text Placeholder 49">
            <a:extLst>
              <a:ext uri="{FF2B5EF4-FFF2-40B4-BE49-F238E27FC236}">
                <a16:creationId xmlns:a16="http://schemas.microsoft.com/office/drawing/2014/main" id="{016F79E2-74A1-0ADD-E5AF-BBCE9A281A00}"/>
              </a:ext>
            </a:extLst>
          </p:cNvPr>
          <p:cNvSpPr>
            <a:spLocks noGrp="1"/>
          </p:cNvSpPr>
          <p:nvPr>
            <p:ph type="body" sz="quarter" idx="59" hasCustomPrompt="1"/>
          </p:nvPr>
        </p:nvSpPr>
        <p:spPr>
          <a:xfrm>
            <a:off x="600075" y="2923695"/>
            <a:ext cx="580275" cy="580275"/>
          </a:xfrm>
          <a:custGeom>
            <a:avLst/>
            <a:gdLst>
              <a:gd name="connsiteX0" fmla="*/ 0 w 3546410"/>
              <a:gd name="connsiteY0" fmla="*/ 0 h 580275"/>
              <a:gd name="connsiteX1" fmla="*/ 3546410 w 3546410"/>
              <a:gd name="connsiteY1" fmla="*/ 0 h 580275"/>
              <a:gd name="connsiteX2" fmla="*/ 3546410 w 3546410"/>
              <a:gd name="connsiteY2" fmla="*/ 580275 h 580275"/>
              <a:gd name="connsiteX3" fmla="*/ 0 w 3546410"/>
              <a:gd name="connsiteY3" fmla="*/ 580275 h 580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410" h="580275">
                <a:moveTo>
                  <a:pt x="0" y="0"/>
                </a:moveTo>
                <a:lnTo>
                  <a:pt x="3546410" y="0"/>
                </a:lnTo>
                <a:lnTo>
                  <a:pt x="3546410" y="580275"/>
                </a:lnTo>
                <a:lnTo>
                  <a:pt x="0" y="580275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marL="0" indent="0" algn="ctr" defTabSz="914400" rtl="0" eaLnBrk="1" latinLnBrk="0" hangingPunct="1">
              <a:spcBef>
                <a:spcPts val="400"/>
              </a:spcBef>
              <a:buNone/>
              <a:defRPr lang="en-US" sz="1600" kern="1200" dirty="0" smtClean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2pPr>
            <a:lvl3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3pPr>
            <a:lvl4pPr marL="0" algn="l" defTabSz="914400" rtl="0" eaLnBrk="1" latinLnBrk="0" hangingPunct="1">
              <a:defRPr lang="en-US" sz="2000" kern="1200" dirty="0" smtClean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4pPr>
            <a:lvl5pPr marL="0" algn="l" defTabSz="914400" rtl="0" eaLnBrk="1" latinLnBrk="0" hangingPunct="1">
              <a:defRPr lang="de-DE" sz="2000" kern="1200" dirty="0">
                <a:solidFill>
                  <a:schemeClr val="tx1"/>
                </a:solidFill>
                <a:latin typeface="Simplon Mono" panose="020B0509030000000000" pitchFamily="50" charset="0"/>
                <a:ea typeface="+mn-ea"/>
                <a:cs typeface="+mn-cs"/>
              </a:defRPr>
            </a:lvl5pPr>
          </a:lstStyle>
          <a:p>
            <a:pPr lvl="0"/>
            <a:r>
              <a:rPr lang="de-DE"/>
              <a:t>03</a:t>
            </a:r>
          </a:p>
        </p:txBody>
      </p:sp>
      <p:sp>
        <p:nvSpPr>
          <p:cNvPr id="3" name="Text Placeholder 26">
            <a:extLst>
              <a:ext uri="{FF2B5EF4-FFF2-40B4-BE49-F238E27FC236}">
                <a16:creationId xmlns:a16="http://schemas.microsoft.com/office/drawing/2014/main" id="{73B114B6-F2C8-EB75-9E75-EF125D6143FC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>
          <a:xfrm>
            <a:off x="600075" y="575750"/>
            <a:ext cx="10441412" cy="475199"/>
          </a:xfrm>
          <a:prstGeom prst="rect">
            <a:avLst/>
          </a:prstGeom>
        </p:spPr>
        <p:txBody>
          <a:bodyPr lIns="0" tIns="36000" bIns="36000">
            <a:noAutofit/>
          </a:bodyPr>
          <a:lstStyle>
            <a:lvl1pPr marL="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19" name="Footer Placeholder 1">
            <a:extLst>
              <a:ext uri="{FF2B5EF4-FFF2-40B4-BE49-F238E27FC236}">
                <a16:creationId xmlns:a16="http://schemas.microsoft.com/office/drawing/2014/main" id="{FA2084B3-F149-CD3E-A17E-C73A5F0E6C29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20" name="Date Placeholder 4">
            <a:extLst>
              <a:ext uri="{FF2B5EF4-FFF2-40B4-BE49-F238E27FC236}">
                <a16:creationId xmlns:a16="http://schemas.microsoft.com/office/drawing/2014/main" id="{2B28369D-2F34-3DF8-7BF4-ACB97F44007F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3974916798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_Zahlen_black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6">
            <a:extLst>
              <a:ext uri="{FF2B5EF4-FFF2-40B4-BE49-F238E27FC236}">
                <a16:creationId xmlns:a16="http://schemas.microsoft.com/office/drawing/2014/main" id="{73B114B6-F2C8-EB75-9E75-EF125D6143FC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>
          <a:xfrm>
            <a:off x="600075" y="575750"/>
            <a:ext cx="10441412" cy="475199"/>
          </a:xfrm>
          <a:prstGeom prst="rect">
            <a:avLst/>
          </a:prstGeom>
        </p:spPr>
        <p:txBody>
          <a:bodyPr lIns="0" tIns="36000" bIns="36000">
            <a:noAutofit/>
          </a:bodyPr>
          <a:lstStyle>
            <a:lvl1pPr marL="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36" name="Text Placeholder 71">
            <a:extLst>
              <a:ext uri="{FF2B5EF4-FFF2-40B4-BE49-F238E27FC236}">
                <a16:creationId xmlns:a16="http://schemas.microsoft.com/office/drawing/2014/main" id="{BEB2104E-D5C1-D90F-8427-DAEB12584A2F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180349" y="1376324"/>
            <a:ext cx="10109307" cy="580275"/>
          </a:xfrm>
          <a:ln>
            <a:solidFill>
              <a:schemeClr val="bg1"/>
            </a:solidFill>
          </a:ln>
        </p:spPr>
        <p:txBody>
          <a:bodyPr anchor="ctr"/>
          <a:lstStyle>
            <a:lvl1pPr marL="0" indent="0">
              <a:buNone/>
              <a:defRPr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/>
            </a:pPr>
            <a:r>
              <a:rPr lang="en-ID" err="1"/>
              <a:t>Platzhaltertext</a:t>
            </a:r>
            <a:endParaRPr lang="en-ID"/>
          </a:p>
        </p:txBody>
      </p:sp>
      <p:sp>
        <p:nvSpPr>
          <p:cNvPr id="37" name="Text Placeholder 72">
            <a:extLst>
              <a:ext uri="{FF2B5EF4-FFF2-40B4-BE49-F238E27FC236}">
                <a16:creationId xmlns:a16="http://schemas.microsoft.com/office/drawing/2014/main" id="{57442145-5890-2273-3BEE-8E0AC7055D1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180349" y="2139163"/>
            <a:ext cx="10118272" cy="580275"/>
          </a:xfrm>
          <a:ln>
            <a:solidFill>
              <a:schemeClr val="bg1"/>
            </a:solidFill>
          </a:ln>
        </p:spPr>
        <p:txBody>
          <a:bodyPr anchor="ctr"/>
          <a:lstStyle>
            <a:lvl1pPr marL="0" indent="0">
              <a:buNone/>
              <a:defRPr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r>
              <a:rPr lang="en-ID" err="1"/>
              <a:t>Platzhaltertext</a:t>
            </a:r>
            <a:endParaRPr lang="en-ID"/>
          </a:p>
        </p:txBody>
      </p:sp>
      <p:sp>
        <p:nvSpPr>
          <p:cNvPr id="38" name="Text Placeholder 73">
            <a:extLst>
              <a:ext uri="{FF2B5EF4-FFF2-40B4-BE49-F238E27FC236}">
                <a16:creationId xmlns:a16="http://schemas.microsoft.com/office/drawing/2014/main" id="{3F1C438F-FC70-B6B4-3D14-B3D31CDCC70E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180349" y="2923695"/>
            <a:ext cx="10118272" cy="580275"/>
          </a:xfrm>
          <a:ln>
            <a:solidFill>
              <a:schemeClr val="bg1"/>
            </a:solidFill>
          </a:ln>
        </p:spPr>
        <p:txBody>
          <a:bodyPr anchor="ctr"/>
          <a:lstStyle>
            <a:lvl1pPr marL="0" indent="0">
              <a:buNone/>
              <a:defRPr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r>
              <a:rPr lang="en-ID" err="1"/>
              <a:t>Platzhaltertext</a:t>
            </a:r>
            <a:endParaRPr lang="en-ID"/>
          </a:p>
        </p:txBody>
      </p:sp>
      <p:sp>
        <p:nvSpPr>
          <p:cNvPr id="39" name="Text Placeholder 74">
            <a:extLst>
              <a:ext uri="{FF2B5EF4-FFF2-40B4-BE49-F238E27FC236}">
                <a16:creationId xmlns:a16="http://schemas.microsoft.com/office/drawing/2014/main" id="{84B5DD61-A420-5046-8D4D-90C9E4063A6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180349" y="3708227"/>
            <a:ext cx="10109307" cy="580275"/>
          </a:xfrm>
          <a:ln>
            <a:solidFill>
              <a:schemeClr val="bg1"/>
            </a:solidFill>
          </a:ln>
        </p:spPr>
        <p:txBody>
          <a:bodyPr anchor="ctr"/>
          <a:lstStyle>
            <a:lvl1pPr marL="0" indent="0">
              <a:buNone/>
              <a:defRPr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r>
              <a:rPr lang="en-ID" err="1"/>
              <a:t>Platzhaltertext</a:t>
            </a:r>
            <a:endParaRPr lang="en-ID"/>
          </a:p>
        </p:txBody>
      </p:sp>
      <p:sp>
        <p:nvSpPr>
          <p:cNvPr id="40" name="Text Placeholder 75">
            <a:extLst>
              <a:ext uri="{FF2B5EF4-FFF2-40B4-BE49-F238E27FC236}">
                <a16:creationId xmlns:a16="http://schemas.microsoft.com/office/drawing/2014/main" id="{9CC1B8FA-36C9-D04E-129D-33E696DE732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80349" y="4492759"/>
            <a:ext cx="10109307" cy="580275"/>
          </a:xfrm>
          <a:ln>
            <a:solidFill>
              <a:schemeClr val="bg1"/>
            </a:solidFill>
          </a:ln>
        </p:spPr>
        <p:txBody>
          <a:bodyPr anchor="ctr"/>
          <a:lstStyle>
            <a:lvl1pPr marL="0" indent="0">
              <a:buNone/>
              <a:defRPr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r>
              <a:rPr lang="en-ID" err="1"/>
              <a:t>Platzhaltertext</a:t>
            </a:r>
            <a:endParaRPr lang="en-ID"/>
          </a:p>
        </p:txBody>
      </p:sp>
      <p:sp>
        <p:nvSpPr>
          <p:cNvPr id="41" name="Text Placeholder 76">
            <a:extLst>
              <a:ext uri="{FF2B5EF4-FFF2-40B4-BE49-F238E27FC236}">
                <a16:creationId xmlns:a16="http://schemas.microsoft.com/office/drawing/2014/main" id="{B1862EE3-658F-0182-1EEE-5E825AE4FBAF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1180349" y="5296983"/>
            <a:ext cx="10118272" cy="580275"/>
          </a:xfrm>
          <a:ln>
            <a:solidFill>
              <a:schemeClr val="bg1"/>
            </a:solidFill>
          </a:ln>
        </p:spPr>
        <p:txBody>
          <a:bodyPr anchor="ctr"/>
          <a:lstStyle>
            <a:lvl1pPr marL="0" indent="0">
              <a:buNone/>
              <a:defRPr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r>
              <a:rPr lang="en-ID" err="1"/>
              <a:t>Platzhaltertext</a:t>
            </a:r>
            <a:endParaRPr lang="en-ID"/>
          </a:p>
        </p:txBody>
      </p:sp>
      <p:sp>
        <p:nvSpPr>
          <p:cNvPr id="42" name="Text Placeholder 77">
            <a:extLst>
              <a:ext uri="{FF2B5EF4-FFF2-40B4-BE49-F238E27FC236}">
                <a16:creationId xmlns:a16="http://schemas.microsoft.com/office/drawing/2014/main" id="{07C6B555-419F-11E7-78B3-137F64FB872C}"/>
              </a:ext>
            </a:extLst>
          </p:cNvPr>
          <p:cNvSpPr>
            <a:spLocks noGrp="1"/>
          </p:cNvSpPr>
          <p:nvPr>
            <p:ph type="body" sz="quarter" idx="48"/>
          </p:nvPr>
        </p:nvSpPr>
        <p:spPr>
          <a:xfrm>
            <a:off x="9234218" y="1376324"/>
            <a:ext cx="2064404" cy="580275"/>
          </a:xfrm>
          <a:noFill/>
          <a:ln>
            <a:noFill/>
          </a:ln>
        </p:spPr>
        <p:txBody>
          <a:bodyPr rIns="288000" anchor="ctr"/>
          <a:lstStyle>
            <a:lvl1pPr marL="0" indent="0" algn="r">
              <a:buNone/>
              <a:defRPr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endParaRPr lang="en-ID"/>
          </a:p>
        </p:txBody>
      </p:sp>
      <p:sp>
        <p:nvSpPr>
          <p:cNvPr id="43" name="Text Placeholder 78">
            <a:extLst>
              <a:ext uri="{FF2B5EF4-FFF2-40B4-BE49-F238E27FC236}">
                <a16:creationId xmlns:a16="http://schemas.microsoft.com/office/drawing/2014/main" id="{8C9387C3-32C1-E7BE-8B0E-B65C9C303A60}"/>
              </a:ext>
            </a:extLst>
          </p:cNvPr>
          <p:cNvSpPr>
            <a:spLocks noGrp="1"/>
          </p:cNvSpPr>
          <p:nvPr>
            <p:ph type="body" sz="quarter" idx="49"/>
          </p:nvPr>
        </p:nvSpPr>
        <p:spPr>
          <a:xfrm>
            <a:off x="9243182" y="2139163"/>
            <a:ext cx="2046474" cy="580275"/>
          </a:xfrm>
        </p:spPr>
        <p:txBody>
          <a:bodyPr rIns="288000" anchor="ctr"/>
          <a:lstStyle>
            <a:lvl1pPr marL="0" indent="0" algn="r">
              <a:buNone/>
              <a:defRPr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pPr algn="r"/>
            <a:endParaRPr lang="en-ID"/>
          </a:p>
        </p:txBody>
      </p:sp>
      <p:sp>
        <p:nvSpPr>
          <p:cNvPr id="45" name="Text Placeholder 100">
            <a:extLst>
              <a:ext uri="{FF2B5EF4-FFF2-40B4-BE49-F238E27FC236}">
                <a16:creationId xmlns:a16="http://schemas.microsoft.com/office/drawing/2014/main" id="{AF779877-AC61-4C4F-8BBD-B6102AC5AEBC}"/>
              </a:ext>
            </a:extLst>
          </p:cNvPr>
          <p:cNvSpPr>
            <a:spLocks noGrp="1"/>
          </p:cNvSpPr>
          <p:nvPr>
            <p:ph type="body" sz="quarter" idx="51"/>
          </p:nvPr>
        </p:nvSpPr>
        <p:spPr>
          <a:xfrm>
            <a:off x="9234217" y="3708227"/>
            <a:ext cx="2064404" cy="580275"/>
          </a:xfrm>
        </p:spPr>
        <p:txBody>
          <a:bodyPr rIns="288000" anchor="ctr"/>
          <a:lstStyle>
            <a:lvl1pPr marL="0" indent="0" algn="r">
              <a:buNone/>
              <a:defRPr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pPr algn="r"/>
            <a:endParaRPr lang="en-ID"/>
          </a:p>
        </p:txBody>
      </p:sp>
      <p:sp>
        <p:nvSpPr>
          <p:cNvPr id="46" name="Text Placeholder 102">
            <a:extLst>
              <a:ext uri="{FF2B5EF4-FFF2-40B4-BE49-F238E27FC236}">
                <a16:creationId xmlns:a16="http://schemas.microsoft.com/office/drawing/2014/main" id="{7EBF6939-5006-A2AC-B3DB-E4B9D5BF931C}"/>
              </a:ext>
            </a:extLst>
          </p:cNvPr>
          <p:cNvSpPr>
            <a:spLocks noGrp="1"/>
          </p:cNvSpPr>
          <p:nvPr>
            <p:ph type="body" sz="quarter" idx="52"/>
          </p:nvPr>
        </p:nvSpPr>
        <p:spPr>
          <a:xfrm>
            <a:off x="9234217" y="4492759"/>
            <a:ext cx="2055439" cy="580275"/>
          </a:xfrm>
        </p:spPr>
        <p:txBody>
          <a:bodyPr rIns="288000" anchor="ctr"/>
          <a:lstStyle>
            <a:lvl1pPr marL="0" indent="0" algn="r">
              <a:buNone/>
              <a:defRPr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pPr algn="r"/>
            <a:endParaRPr lang="en-ID"/>
          </a:p>
        </p:txBody>
      </p:sp>
      <p:sp>
        <p:nvSpPr>
          <p:cNvPr id="47" name="Text Placeholder 103">
            <a:extLst>
              <a:ext uri="{FF2B5EF4-FFF2-40B4-BE49-F238E27FC236}">
                <a16:creationId xmlns:a16="http://schemas.microsoft.com/office/drawing/2014/main" id="{C5D1F49F-5E7B-7501-EC7C-50C0CCF37E7B}"/>
              </a:ext>
            </a:extLst>
          </p:cNvPr>
          <p:cNvSpPr>
            <a:spLocks noGrp="1"/>
          </p:cNvSpPr>
          <p:nvPr>
            <p:ph type="body" sz="quarter" idx="53"/>
          </p:nvPr>
        </p:nvSpPr>
        <p:spPr>
          <a:xfrm>
            <a:off x="9234217" y="5296983"/>
            <a:ext cx="2055439" cy="580275"/>
          </a:xfrm>
        </p:spPr>
        <p:txBody>
          <a:bodyPr rIns="288000" anchor="ctr"/>
          <a:lstStyle>
            <a:lvl1pPr marL="0" indent="0" algn="r">
              <a:buNone/>
              <a:defRPr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pPr algn="r"/>
            <a:endParaRPr lang="en-ID"/>
          </a:p>
        </p:txBody>
      </p:sp>
      <p:sp>
        <p:nvSpPr>
          <p:cNvPr id="48" name="Text Placeholder 104">
            <a:extLst>
              <a:ext uri="{FF2B5EF4-FFF2-40B4-BE49-F238E27FC236}">
                <a16:creationId xmlns:a16="http://schemas.microsoft.com/office/drawing/2014/main" id="{637F24FB-1369-89E9-FADD-CCF8D89B8F83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600075" y="3701635"/>
            <a:ext cx="580275" cy="580275"/>
          </a:xfrm>
          <a:solidFill>
            <a:schemeClr val="bg1"/>
          </a:solidFill>
          <a:ln>
            <a:solidFill>
              <a:schemeClr val="bg1"/>
            </a:solidFill>
          </a:ln>
        </p:spPr>
        <p:txBody>
          <a:bodyPr anchor="ctr"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r>
              <a:rPr lang="en-ID">
                <a:solidFill>
                  <a:schemeClr val="tx1"/>
                </a:solidFill>
              </a:rPr>
              <a:t>04</a:t>
            </a:r>
          </a:p>
        </p:txBody>
      </p:sp>
      <p:sp>
        <p:nvSpPr>
          <p:cNvPr id="49" name="Text Placeholder 105">
            <a:extLst>
              <a:ext uri="{FF2B5EF4-FFF2-40B4-BE49-F238E27FC236}">
                <a16:creationId xmlns:a16="http://schemas.microsoft.com/office/drawing/2014/main" id="{0199C5A5-A2BB-A9F9-5E5F-4AD07FF3DCFA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600075" y="4492758"/>
            <a:ext cx="580275" cy="580275"/>
          </a:xfrm>
          <a:solidFill>
            <a:schemeClr val="bg1"/>
          </a:solidFill>
          <a:ln>
            <a:solidFill>
              <a:schemeClr val="bg1"/>
            </a:solidFill>
          </a:ln>
        </p:spPr>
        <p:txBody>
          <a:bodyPr anchor="ctr"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r>
              <a:rPr lang="en-ID">
                <a:solidFill>
                  <a:schemeClr val="tx1"/>
                </a:solidFill>
              </a:rPr>
              <a:t>05</a:t>
            </a:r>
          </a:p>
        </p:txBody>
      </p:sp>
      <p:sp>
        <p:nvSpPr>
          <p:cNvPr id="50" name="Text Placeholder 106">
            <a:extLst>
              <a:ext uri="{FF2B5EF4-FFF2-40B4-BE49-F238E27FC236}">
                <a16:creationId xmlns:a16="http://schemas.microsoft.com/office/drawing/2014/main" id="{F1B6CBA9-D91B-ECDC-7202-CC296EE42A38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600075" y="5296983"/>
            <a:ext cx="580275" cy="580275"/>
          </a:xfrm>
          <a:solidFill>
            <a:schemeClr val="bg1"/>
          </a:solidFill>
          <a:ln>
            <a:solidFill>
              <a:schemeClr val="bg1"/>
            </a:solidFill>
          </a:ln>
        </p:spPr>
        <p:txBody>
          <a:bodyPr anchor="ctr"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r>
              <a:rPr lang="en-ID">
                <a:solidFill>
                  <a:schemeClr val="tx1"/>
                </a:solidFill>
              </a:rPr>
              <a:t>06</a:t>
            </a:r>
          </a:p>
        </p:txBody>
      </p:sp>
      <p:sp>
        <p:nvSpPr>
          <p:cNvPr id="51" name="Text Placeholder 107">
            <a:extLst>
              <a:ext uri="{FF2B5EF4-FFF2-40B4-BE49-F238E27FC236}">
                <a16:creationId xmlns:a16="http://schemas.microsoft.com/office/drawing/2014/main" id="{B1187180-1266-4701-7B2E-794AFC3ACAF2}"/>
              </a:ext>
            </a:extLst>
          </p:cNvPr>
          <p:cNvSpPr>
            <a:spLocks noGrp="1"/>
          </p:cNvSpPr>
          <p:nvPr>
            <p:ph type="body" sz="quarter" idx="57" hasCustomPrompt="1"/>
          </p:nvPr>
        </p:nvSpPr>
        <p:spPr>
          <a:xfrm>
            <a:off x="600075" y="1376324"/>
            <a:ext cx="580275" cy="580275"/>
          </a:xfrm>
          <a:solidFill>
            <a:schemeClr val="bg1"/>
          </a:solidFill>
          <a:ln>
            <a:solidFill>
              <a:schemeClr val="bg1"/>
            </a:solidFill>
          </a:ln>
        </p:spPr>
        <p:txBody>
          <a:bodyPr anchor="ctr"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r>
              <a:rPr lang="en-ID">
                <a:solidFill>
                  <a:schemeClr val="tx1"/>
                </a:solidFill>
              </a:rPr>
              <a:t>01</a:t>
            </a:r>
          </a:p>
        </p:txBody>
      </p:sp>
      <p:sp>
        <p:nvSpPr>
          <p:cNvPr id="52" name="Text Placeholder 108">
            <a:extLst>
              <a:ext uri="{FF2B5EF4-FFF2-40B4-BE49-F238E27FC236}">
                <a16:creationId xmlns:a16="http://schemas.microsoft.com/office/drawing/2014/main" id="{19B1F9E3-5CB7-C878-0E36-9DC7A1F25934}"/>
              </a:ext>
            </a:extLst>
          </p:cNvPr>
          <p:cNvSpPr>
            <a:spLocks noGrp="1"/>
          </p:cNvSpPr>
          <p:nvPr>
            <p:ph type="body" sz="quarter" idx="58" hasCustomPrompt="1"/>
          </p:nvPr>
        </p:nvSpPr>
        <p:spPr>
          <a:xfrm>
            <a:off x="600075" y="2139163"/>
            <a:ext cx="580275" cy="580275"/>
          </a:xfrm>
          <a:solidFill>
            <a:schemeClr val="bg1"/>
          </a:solidFill>
          <a:ln>
            <a:solidFill>
              <a:schemeClr val="bg1"/>
            </a:solidFill>
          </a:ln>
        </p:spPr>
        <p:txBody>
          <a:bodyPr anchor="ctr"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r>
              <a:rPr lang="en-ID">
                <a:solidFill>
                  <a:schemeClr val="tx1"/>
                </a:solidFill>
              </a:rPr>
              <a:t>02</a:t>
            </a:r>
          </a:p>
        </p:txBody>
      </p:sp>
      <p:sp>
        <p:nvSpPr>
          <p:cNvPr id="53" name="Text Placeholder 109">
            <a:extLst>
              <a:ext uri="{FF2B5EF4-FFF2-40B4-BE49-F238E27FC236}">
                <a16:creationId xmlns:a16="http://schemas.microsoft.com/office/drawing/2014/main" id="{68F8B254-3EE8-FFDB-98EA-6134A1273122}"/>
              </a:ext>
            </a:extLst>
          </p:cNvPr>
          <p:cNvSpPr>
            <a:spLocks noGrp="1"/>
          </p:cNvSpPr>
          <p:nvPr>
            <p:ph type="body" sz="quarter" idx="59" hasCustomPrompt="1"/>
          </p:nvPr>
        </p:nvSpPr>
        <p:spPr>
          <a:xfrm>
            <a:off x="600075" y="2923695"/>
            <a:ext cx="580275" cy="580275"/>
          </a:xfrm>
          <a:solidFill>
            <a:schemeClr val="bg1"/>
          </a:solidFill>
          <a:ln>
            <a:solidFill>
              <a:schemeClr val="bg1"/>
            </a:solidFill>
          </a:ln>
        </p:spPr>
        <p:txBody>
          <a:bodyPr anchor="ctr"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r>
              <a:rPr lang="en-ID">
                <a:solidFill>
                  <a:schemeClr val="tx1"/>
                </a:solidFill>
              </a:rPr>
              <a:t>03</a:t>
            </a:r>
          </a:p>
        </p:txBody>
      </p:sp>
      <p:sp>
        <p:nvSpPr>
          <p:cNvPr id="54" name="Text Placeholder 100">
            <a:extLst>
              <a:ext uri="{FF2B5EF4-FFF2-40B4-BE49-F238E27FC236}">
                <a16:creationId xmlns:a16="http://schemas.microsoft.com/office/drawing/2014/main" id="{60C4FD23-5AD3-C392-E7E7-DD74BEA419DB}"/>
              </a:ext>
            </a:extLst>
          </p:cNvPr>
          <p:cNvSpPr>
            <a:spLocks noGrp="1"/>
          </p:cNvSpPr>
          <p:nvPr>
            <p:ph type="body" sz="quarter" idx="60"/>
          </p:nvPr>
        </p:nvSpPr>
        <p:spPr>
          <a:xfrm>
            <a:off x="9234217" y="2935483"/>
            <a:ext cx="2064404" cy="580275"/>
          </a:xfrm>
        </p:spPr>
        <p:txBody>
          <a:bodyPr rIns="288000" anchor="ctr"/>
          <a:lstStyle>
            <a:lvl1pPr marL="0" indent="0" algn="r">
              <a:buNone/>
              <a:defRPr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pPr algn="r"/>
            <a:endParaRPr lang="en-ID"/>
          </a:p>
        </p:txBody>
      </p:sp>
      <p:sp>
        <p:nvSpPr>
          <p:cNvPr id="9" name="Footer Placeholder 1">
            <a:extLst>
              <a:ext uri="{FF2B5EF4-FFF2-40B4-BE49-F238E27FC236}">
                <a16:creationId xmlns:a16="http://schemas.microsoft.com/office/drawing/2014/main" id="{5EFBFD60-510A-BE23-A63D-4A3C434A474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10" name="Date Placeholder 4">
            <a:extLst>
              <a:ext uri="{FF2B5EF4-FFF2-40B4-BE49-F238E27FC236}">
                <a16:creationId xmlns:a16="http://schemas.microsoft.com/office/drawing/2014/main" id="{8AE90FD5-B691-FDA0-B6BA-2917960BAA6A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167591561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_mit_Namen_Seitenzahlen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6">
            <a:extLst>
              <a:ext uri="{FF2B5EF4-FFF2-40B4-BE49-F238E27FC236}">
                <a16:creationId xmlns:a16="http://schemas.microsoft.com/office/drawing/2014/main" id="{73B114B6-F2C8-EB75-9E75-EF125D6143FC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>
          <a:xfrm>
            <a:off x="600075" y="575750"/>
            <a:ext cx="10441412" cy="475199"/>
          </a:xfrm>
          <a:prstGeom prst="rect">
            <a:avLst/>
          </a:prstGeom>
        </p:spPr>
        <p:txBody>
          <a:bodyPr lIns="0" tIns="36000" bIns="36000">
            <a:noAutofit/>
          </a:bodyPr>
          <a:lstStyle>
            <a:lvl1pPr marL="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36" name="Text Placeholder 71">
            <a:extLst>
              <a:ext uri="{FF2B5EF4-FFF2-40B4-BE49-F238E27FC236}">
                <a16:creationId xmlns:a16="http://schemas.microsoft.com/office/drawing/2014/main" id="{BEB2104E-D5C1-D90F-8427-DAEB12584A2F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180349" y="1376324"/>
            <a:ext cx="10109307" cy="580275"/>
          </a:xfrm>
          <a:ln>
            <a:solidFill>
              <a:schemeClr val="bg1"/>
            </a:solidFill>
          </a:ln>
        </p:spPr>
        <p:txBody>
          <a:bodyPr anchor="ctr"/>
          <a:lstStyle>
            <a:lvl1pPr marL="0" indent="0">
              <a:buNone/>
              <a:defRPr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Wingdings" panose="05000000000000000000" pitchFamily="2" charset="2"/>
              <a:buNone/>
              <a:tabLst/>
              <a:defRPr/>
            </a:pPr>
            <a:r>
              <a:rPr lang="en-ID" err="1"/>
              <a:t>Platzhaltertext</a:t>
            </a:r>
            <a:endParaRPr lang="en-ID"/>
          </a:p>
        </p:txBody>
      </p:sp>
      <p:sp>
        <p:nvSpPr>
          <p:cNvPr id="37" name="Text Placeholder 72">
            <a:extLst>
              <a:ext uri="{FF2B5EF4-FFF2-40B4-BE49-F238E27FC236}">
                <a16:creationId xmlns:a16="http://schemas.microsoft.com/office/drawing/2014/main" id="{57442145-5890-2273-3BEE-8E0AC7055D1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180349" y="2139163"/>
            <a:ext cx="10118272" cy="580275"/>
          </a:xfrm>
          <a:ln>
            <a:solidFill>
              <a:schemeClr val="bg1"/>
            </a:solidFill>
          </a:ln>
        </p:spPr>
        <p:txBody>
          <a:bodyPr anchor="ctr"/>
          <a:lstStyle>
            <a:lvl1pPr marL="0" indent="0">
              <a:buNone/>
              <a:defRPr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r>
              <a:rPr lang="en-ID" err="1"/>
              <a:t>Platzhaltertext</a:t>
            </a:r>
            <a:endParaRPr lang="en-ID"/>
          </a:p>
        </p:txBody>
      </p:sp>
      <p:sp>
        <p:nvSpPr>
          <p:cNvPr id="38" name="Text Placeholder 73">
            <a:extLst>
              <a:ext uri="{FF2B5EF4-FFF2-40B4-BE49-F238E27FC236}">
                <a16:creationId xmlns:a16="http://schemas.microsoft.com/office/drawing/2014/main" id="{3F1C438F-FC70-B6B4-3D14-B3D31CDCC70E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1180349" y="2923695"/>
            <a:ext cx="10118272" cy="580275"/>
          </a:xfrm>
          <a:ln>
            <a:solidFill>
              <a:schemeClr val="bg1"/>
            </a:solidFill>
          </a:ln>
        </p:spPr>
        <p:txBody>
          <a:bodyPr anchor="ctr"/>
          <a:lstStyle>
            <a:lvl1pPr marL="0" indent="0">
              <a:buNone/>
              <a:defRPr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r>
              <a:rPr lang="en-ID" err="1"/>
              <a:t>Platzhaltertext</a:t>
            </a:r>
            <a:endParaRPr lang="en-ID"/>
          </a:p>
        </p:txBody>
      </p:sp>
      <p:sp>
        <p:nvSpPr>
          <p:cNvPr id="39" name="Text Placeholder 74">
            <a:extLst>
              <a:ext uri="{FF2B5EF4-FFF2-40B4-BE49-F238E27FC236}">
                <a16:creationId xmlns:a16="http://schemas.microsoft.com/office/drawing/2014/main" id="{84B5DD61-A420-5046-8D4D-90C9E4063A6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180349" y="3708227"/>
            <a:ext cx="10109307" cy="580275"/>
          </a:xfrm>
          <a:ln>
            <a:solidFill>
              <a:schemeClr val="bg1"/>
            </a:solidFill>
          </a:ln>
        </p:spPr>
        <p:txBody>
          <a:bodyPr anchor="ctr"/>
          <a:lstStyle>
            <a:lvl1pPr marL="0" indent="0">
              <a:buNone/>
              <a:defRPr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r>
              <a:rPr lang="en-ID" err="1"/>
              <a:t>Platzhaltertext</a:t>
            </a:r>
            <a:endParaRPr lang="en-ID"/>
          </a:p>
        </p:txBody>
      </p:sp>
      <p:sp>
        <p:nvSpPr>
          <p:cNvPr id="40" name="Text Placeholder 75">
            <a:extLst>
              <a:ext uri="{FF2B5EF4-FFF2-40B4-BE49-F238E27FC236}">
                <a16:creationId xmlns:a16="http://schemas.microsoft.com/office/drawing/2014/main" id="{9CC1B8FA-36C9-D04E-129D-33E696DE732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180349" y="4492759"/>
            <a:ext cx="10109307" cy="580275"/>
          </a:xfrm>
          <a:ln>
            <a:solidFill>
              <a:schemeClr val="bg1"/>
            </a:solidFill>
          </a:ln>
        </p:spPr>
        <p:txBody>
          <a:bodyPr anchor="ctr"/>
          <a:lstStyle>
            <a:lvl1pPr marL="0" indent="0">
              <a:buNone/>
              <a:defRPr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r>
              <a:rPr lang="en-ID" err="1"/>
              <a:t>Platzhaltertext</a:t>
            </a:r>
            <a:endParaRPr lang="en-ID"/>
          </a:p>
        </p:txBody>
      </p:sp>
      <p:sp>
        <p:nvSpPr>
          <p:cNvPr id="41" name="Text Placeholder 76">
            <a:extLst>
              <a:ext uri="{FF2B5EF4-FFF2-40B4-BE49-F238E27FC236}">
                <a16:creationId xmlns:a16="http://schemas.microsoft.com/office/drawing/2014/main" id="{B1862EE3-658F-0182-1EEE-5E825AE4FBAF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1180349" y="5296983"/>
            <a:ext cx="10118272" cy="580275"/>
          </a:xfrm>
          <a:ln>
            <a:solidFill>
              <a:schemeClr val="bg1"/>
            </a:solidFill>
          </a:ln>
        </p:spPr>
        <p:txBody>
          <a:bodyPr anchor="ctr"/>
          <a:lstStyle>
            <a:lvl1pPr marL="0" indent="0">
              <a:buNone/>
              <a:defRPr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r>
              <a:rPr lang="en-ID" err="1"/>
              <a:t>Platzhaltertext</a:t>
            </a:r>
            <a:endParaRPr lang="en-ID"/>
          </a:p>
        </p:txBody>
      </p:sp>
      <p:sp>
        <p:nvSpPr>
          <p:cNvPr id="43" name="Text Placeholder 78">
            <a:extLst>
              <a:ext uri="{FF2B5EF4-FFF2-40B4-BE49-F238E27FC236}">
                <a16:creationId xmlns:a16="http://schemas.microsoft.com/office/drawing/2014/main" id="{8C9387C3-32C1-E7BE-8B0E-B65C9C303A60}"/>
              </a:ext>
            </a:extLst>
          </p:cNvPr>
          <p:cNvSpPr>
            <a:spLocks noGrp="1"/>
          </p:cNvSpPr>
          <p:nvPr>
            <p:ph type="body" sz="quarter" idx="49" hasCustomPrompt="1"/>
          </p:nvPr>
        </p:nvSpPr>
        <p:spPr>
          <a:xfrm>
            <a:off x="9781542" y="2139163"/>
            <a:ext cx="1508113" cy="580275"/>
          </a:xfrm>
        </p:spPr>
        <p:txBody>
          <a:bodyPr rIns="288000" anchor="ctr"/>
          <a:lstStyle>
            <a:lvl1pPr marL="0" indent="0" algn="r">
              <a:buNone/>
              <a:defRPr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pPr algn="r"/>
            <a:r>
              <a:rPr lang="en-ID" err="1"/>
              <a:t>Seite</a:t>
            </a:r>
            <a:r>
              <a:rPr lang="en-ID"/>
              <a:t> xx</a:t>
            </a:r>
          </a:p>
        </p:txBody>
      </p:sp>
      <p:sp>
        <p:nvSpPr>
          <p:cNvPr id="45" name="Text Placeholder 100">
            <a:extLst>
              <a:ext uri="{FF2B5EF4-FFF2-40B4-BE49-F238E27FC236}">
                <a16:creationId xmlns:a16="http://schemas.microsoft.com/office/drawing/2014/main" id="{AF779877-AC61-4C4F-8BBD-B6102AC5AEBC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9777293" y="3708227"/>
            <a:ext cx="1521327" cy="580275"/>
          </a:xfrm>
        </p:spPr>
        <p:txBody>
          <a:bodyPr rIns="288000" anchor="ctr"/>
          <a:lstStyle>
            <a:lvl1pPr marL="0" indent="0" algn="r">
              <a:buNone/>
              <a:defRPr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pPr algn="r"/>
            <a:r>
              <a:rPr lang="en-ID" err="1"/>
              <a:t>Seite</a:t>
            </a:r>
            <a:r>
              <a:rPr lang="en-ID"/>
              <a:t> xx</a:t>
            </a:r>
          </a:p>
        </p:txBody>
      </p:sp>
      <p:sp>
        <p:nvSpPr>
          <p:cNvPr id="46" name="Text Placeholder 102">
            <a:extLst>
              <a:ext uri="{FF2B5EF4-FFF2-40B4-BE49-F238E27FC236}">
                <a16:creationId xmlns:a16="http://schemas.microsoft.com/office/drawing/2014/main" id="{7EBF6939-5006-A2AC-B3DB-E4B9D5BF931C}"/>
              </a:ext>
            </a:extLst>
          </p:cNvPr>
          <p:cNvSpPr>
            <a:spLocks noGrp="1"/>
          </p:cNvSpPr>
          <p:nvPr>
            <p:ph type="body" sz="quarter" idx="52" hasCustomPrompt="1"/>
          </p:nvPr>
        </p:nvSpPr>
        <p:spPr>
          <a:xfrm>
            <a:off x="9774936" y="4492759"/>
            <a:ext cx="1514720" cy="580275"/>
          </a:xfrm>
        </p:spPr>
        <p:txBody>
          <a:bodyPr rIns="288000" anchor="ctr"/>
          <a:lstStyle>
            <a:lvl1pPr marL="0" indent="0" algn="r">
              <a:buNone/>
              <a:defRPr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pPr algn="r"/>
            <a:r>
              <a:rPr lang="en-ID" err="1"/>
              <a:t>Seite</a:t>
            </a:r>
            <a:r>
              <a:rPr lang="en-ID"/>
              <a:t> xx</a:t>
            </a:r>
          </a:p>
        </p:txBody>
      </p:sp>
      <p:sp>
        <p:nvSpPr>
          <p:cNvPr id="47" name="Text Placeholder 103">
            <a:extLst>
              <a:ext uri="{FF2B5EF4-FFF2-40B4-BE49-F238E27FC236}">
                <a16:creationId xmlns:a16="http://schemas.microsoft.com/office/drawing/2014/main" id="{C5D1F49F-5E7B-7501-EC7C-50C0CCF37E7B}"/>
              </a:ext>
            </a:extLst>
          </p:cNvPr>
          <p:cNvSpPr>
            <a:spLocks noGrp="1"/>
          </p:cNvSpPr>
          <p:nvPr>
            <p:ph type="body" sz="quarter" idx="53" hasCustomPrompt="1"/>
          </p:nvPr>
        </p:nvSpPr>
        <p:spPr>
          <a:xfrm>
            <a:off x="9774936" y="5296983"/>
            <a:ext cx="1514720" cy="580275"/>
          </a:xfrm>
        </p:spPr>
        <p:txBody>
          <a:bodyPr rIns="288000" anchor="ctr"/>
          <a:lstStyle>
            <a:lvl1pPr marL="0" indent="0" algn="r">
              <a:buNone/>
              <a:defRPr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pPr algn="r"/>
            <a:r>
              <a:rPr lang="en-ID" err="1"/>
              <a:t>Seite</a:t>
            </a:r>
            <a:r>
              <a:rPr lang="en-ID"/>
              <a:t> xx</a:t>
            </a:r>
          </a:p>
        </p:txBody>
      </p:sp>
      <p:sp>
        <p:nvSpPr>
          <p:cNvPr id="48" name="Text Placeholder 104">
            <a:extLst>
              <a:ext uri="{FF2B5EF4-FFF2-40B4-BE49-F238E27FC236}">
                <a16:creationId xmlns:a16="http://schemas.microsoft.com/office/drawing/2014/main" id="{637F24FB-1369-89E9-FADD-CCF8D89B8F83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600075" y="3701635"/>
            <a:ext cx="580275" cy="580275"/>
          </a:xfrm>
          <a:solidFill>
            <a:schemeClr val="bg1"/>
          </a:solidFill>
          <a:ln>
            <a:solidFill>
              <a:schemeClr val="bg1"/>
            </a:solidFill>
          </a:ln>
        </p:spPr>
        <p:txBody>
          <a:bodyPr anchor="ctr"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r>
              <a:rPr lang="en-ID">
                <a:solidFill>
                  <a:schemeClr val="tx1"/>
                </a:solidFill>
              </a:rPr>
              <a:t>04</a:t>
            </a:r>
          </a:p>
        </p:txBody>
      </p:sp>
      <p:sp>
        <p:nvSpPr>
          <p:cNvPr id="49" name="Text Placeholder 105">
            <a:extLst>
              <a:ext uri="{FF2B5EF4-FFF2-40B4-BE49-F238E27FC236}">
                <a16:creationId xmlns:a16="http://schemas.microsoft.com/office/drawing/2014/main" id="{0199C5A5-A2BB-A9F9-5E5F-4AD07FF3DCFA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600075" y="4492758"/>
            <a:ext cx="580275" cy="580275"/>
          </a:xfrm>
          <a:solidFill>
            <a:schemeClr val="bg1"/>
          </a:solidFill>
          <a:ln>
            <a:solidFill>
              <a:schemeClr val="bg1"/>
            </a:solidFill>
          </a:ln>
        </p:spPr>
        <p:txBody>
          <a:bodyPr anchor="ctr"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r>
              <a:rPr lang="en-ID">
                <a:solidFill>
                  <a:schemeClr val="tx1"/>
                </a:solidFill>
              </a:rPr>
              <a:t>05</a:t>
            </a:r>
          </a:p>
        </p:txBody>
      </p:sp>
      <p:sp>
        <p:nvSpPr>
          <p:cNvPr id="50" name="Text Placeholder 106">
            <a:extLst>
              <a:ext uri="{FF2B5EF4-FFF2-40B4-BE49-F238E27FC236}">
                <a16:creationId xmlns:a16="http://schemas.microsoft.com/office/drawing/2014/main" id="{F1B6CBA9-D91B-ECDC-7202-CC296EE42A38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600075" y="5296983"/>
            <a:ext cx="580275" cy="580275"/>
          </a:xfrm>
          <a:solidFill>
            <a:schemeClr val="bg1"/>
          </a:solidFill>
          <a:ln>
            <a:solidFill>
              <a:schemeClr val="bg1"/>
            </a:solidFill>
          </a:ln>
        </p:spPr>
        <p:txBody>
          <a:bodyPr anchor="ctr"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r>
              <a:rPr lang="en-ID">
                <a:solidFill>
                  <a:schemeClr val="tx1"/>
                </a:solidFill>
              </a:rPr>
              <a:t>06</a:t>
            </a:r>
          </a:p>
        </p:txBody>
      </p:sp>
      <p:sp>
        <p:nvSpPr>
          <p:cNvPr id="51" name="Text Placeholder 107">
            <a:extLst>
              <a:ext uri="{FF2B5EF4-FFF2-40B4-BE49-F238E27FC236}">
                <a16:creationId xmlns:a16="http://schemas.microsoft.com/office/drawing/2014/main" id="{B1187180-1266-4701-7B2E-794AFC3ACAF2}"/>
              </a:ext>
            </a:extLst>
          </p:cNvPr>
          <p:cNvSpPr>
            <a:spLocks noGrp="1"/>
          </p:cNvSpPr>
          <p:nvPr>
            <p:ph type="body" sz="quarter" idx="57" hasCustomPrompt="1"/>
          </p:nvPr>
        </p:nvSpPr>
        <p:spPr>
          <a:xfrm>
            <a:off x="600075" y="1376324"/>
            <a:ext cx="580275" cy="580275"/>
          </a:xfrm>
          <a:solidFill>
            <a:schemeClr val="bg1"/>
          </a:solidFill>
          <a:ln>
            <a:solidFill>
              <a:schemeClr val="bg1"/>
            </a:solidFill>
          </a:ln>
        </p:spPr>
        <p:txBody>
          <a:bodyPr anchor="ctr"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r>
              <a:rPr lang="en-ID">
                <a:solidFill>
                  <a:schemeClr val="tx1"/>
                </a:solidFill>
              </a:rPr>
              <a:t>01</a:t>
            </a:r>
          </a:p>
        </p:txBody>
      </p:sp>
      <p:sp>
        <p:nvSpPr>
          <p:cNvPr id="52" name="Text Placeholder 108">
            <a:extLst>
              <a:ext uri="{FF2B5EF4-FFF2-40B4-BE49-F238E27FC236}">
                <a16:creationId xmlns:a16="http://schemas.microsoft.com/office/drawing/2014/main" id="{19B1F9E3-5CB7-C878-0E36-9DC7A1F25934}"/>
              </a:ext>
            </a:extLst>
          </p:cNvPr>
          <p:cNvSpPr>
            <a:spLocks noGrp="1"/>
          </p:cNvSpPr>
          <p:nvPr>
            <p:ph type="body" sz="quarter" idx="58" hasCustomPrompt="1"/>
          </p:nvPr>
        </p:nvSpPr>
        <p:spPr>
          <a:xfrm>
            <a:off x="600075" y="2139163"/>
            <a:ext cx="580275" cy="580275"/>
          </a:xfrm>
          <a:solidFill>
            <a:schemeClr val="bg1"/>
          </a:solidFill>
          <a:ln>
            <a:solidFill>
              <a:schemeClr val="bg1"/>
            </a:solidFill>
          </a:ln>
        </p:spPr>
        <p:txBody>
          <a:bodyPr anchor="ctr"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r>
              <a:rPr lang="en-ID">
                <a:solidFill>
                  <a:schemeClr val="tx1"/>
                </a:solidFill>
              </a:rPr>
              <a:t>02</a:t>
            </a:r>
          </a:p>
        </p:txBody>
      </p:sp>
      <p:sp>
        <p:nvSpPr>
          <p:cNvPr id="53" name="Text Placeholder 109">
            <a:extLst>
              <a:ext uri="{FF2B5EF4-FFF2-40B4-BE49-F238E27FC236}">
                <a16:creationId xmlns:a16="http://schemas.microsoft.com/office/drawing/2014/main" id="{68F8B254-3EE8-FFDB-98EA-6134A1273122}"/>
              </a:ext>
            </a:extLst>
          </p:cNvPr>
          <p:cNvSpPr>
            <a:spLocks noGrp="1"/>
          </p:cNvSpPr>
          <p:nvPr>
            <p:ph type="body" sz="quarter" idx="59" hasCustomPrompt="1"/>
          </p:nvPr>
        </p:nvSpPr>
        <p:spPr>
          <a:xfrm>
            <a:off x="600075" y="2923695"/>
            <a:ext cx="580275" cy="580275"/>
          </a:xfrm>
          <a:solidFill>
            <a:schemeClr val="bg1"/>
          </a:solidFill>
          <a:ln>
            <a:solidFill>
              <a:schemeClr val="bg1"/>
            </a:solidFill>
          </a:ln>
        </p:spPr>
        <p:txBody>
          <a:bodyPr anchor="ctr"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r>
              <a:rPr lang="en-ID">
                <a:solidFill>
                  <a:schemeClr val="tx1"/>
                </a:solidFill>
              </a:rPr>
              <a:t>03</a:t>
            </a:r>
          </a:p>
        </p:txBody>
      </p:sp>
      <p:sp>
        <p:nvSpPr>
          <p:cNvPr id="54" name="Text Placeholder 100">
            <a:extLst>
              <a:ext uri="{FF2B5EF4-FFF2-40B4-BE49-F238E27FC236}">
                <a16:creationId xmlns:a16="http://schemas.microsoft.com/office/drawing/2014/main" id="{60C4FD23-5AD3-C392-E7E7-DD74BEA419DB}"/>
              </a:ext>
            </a:extLst>
          </p:cNvPr>
          <p:cNvSpPr>
            <a:spLocks noGrp="1"/>
          </p:cNvSpPr>
          <p:nvPr>
            <p:ph type="body" sz="quarter" idx="60" hasCustomPrompt="1"/>
          </p:nvPr>
        </p:nvSpPr>
        <p:spPr>
          <a:xfrm>
            <a:off x="9777293" y="2935483"/>
            <a:ext cx="1521327" cy="580275"/>
          </a:xfrm>
        </p:spPr>
        <p:txBody>
          <a:bodyPr rIns="288000" anchor="ctr"/>
          <a:lstStyle>
            <a:lvl1pPr marL="0" indent="0" algn="r">
              <a:buNone/>
              <a:defRPr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pPr algn="r"/>
            <a:r>
              <a:rPr lang="en-ID" err="1"/>
              <a:t>Seite</a:t>
            </a:r>
            <a:r>
              <a:rPr lang="en-ID"/>
              <a:t> xx</a:t>
            </a:r>
          </a:p>
        </p:txBody>
      </p:sp>
      <p:cxnSp>
        <p:nvCxnSpPr>
          <p:cNvPr id="4" name="Gerade Verbindung 3">
            <a:extLst>
              <a:ext uri="{FF2B5EF4-FFF2-40B4-BE49-F238E27FC236}">
                <a16:creationId xmlns:a16="http://schemas.microsoft.com/office/drawing/2014/main" id="{0E2616E6-D02D-76AB-FCFB-ACE9D41C43D4}"/>
              </a:ext>
            </a:extLst>
          </p:cNvPr>
          <p:cNvCxnSpPr>
            <a:cxnSpLocks/>
          </p:cNvCxnSpPr>
          <p:nvPr userDrawn="1"/>
        </p:nvCxnSpPr>
        <p:spPr>
          <a:xfrm>
            <a:off x="9773731" y="1376324"/>
            <a:ext cx="1205" cy="580275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 Placeholder 78">
            <a:extLst>
              <a:ext uri="{FF2B5EF4-FFF2-40B4-BE49-F238E27FC236}">
                <a16:creationId xmlns:a16="http://schemas.microsoft.com/office/drawing/2014/main" id="{04AE4EF7-8F47-5701-BD08-1E97E1DD5F3F}"/>
              </a:ext>
            </a:extLst>
          </p:cNvPr>
          <p:cNvSpPr>
            <a:spLocks noGrp="1"/>
          </p:cNvSpPr>
          <p:nvPr>
            <p:ph type="body" sz="quarter" idx="61" hasCustomPrompt="1"/>
          </p:nvPr>
        </p:nvSpPr>
        <p:spPr>
          <a:xfrm>
            <a:off x="9781542" y="1376324"/>
            <a:ext cx="1517078" cy="580275"/>
          </a:xfrm>
        </p:spPr>
        <p:txBody>
          <a:bodyPr rIns="288000" anchor="ctr"/>
          <a:lstStyle>
            <a:lvl1pPr marL="0" indent="0" algn="r">
              <a:buNone/>
              <a:defRPr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pPr algn="r"/>
            <a:r>
              <a:rPr lang="en-ID" err="1"/>
              <a:t>Seite</a:t>
            </a:r>
            <a:r>
              <a:rPr lang="en-ID"/>
              <a:t> xx</a:t>
            </a:r>
          </a:p>
        </p:txBody>
      </p:sp>
      <p:cxnSp>
        <p:nvCxnSpPr>
          <p:cNvPr id="12" name="Gerade Verbindung 11">
            <a:extLst>
              <a:ext uri="{FF2B5EF4-FFF2-40B4-BE49-F238E27FC236}">
                <a16:creationId xmlns:a16="http://schemas.microsoft.com/office/drawing/2014/main" id="{29F84062-28D2-FE3C-2FB6-C5108684AE8F}"/>
              </a:ext>
            </a:extLst>
          </p:cNvPr>
          <p:cNvCxnSpPr>
            <a:cxnSpLocks/>
          </p:cNvCxnSpPr>
          <p:nvPr userDrawn="1"/>
        </p:nvCxnSpPr>
        <p:spPr>
          <a:xfrm>
            <a:off x="9781541" y="2139163"/>
            <a:ext cx="1205" cy="580275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Gerade Verbindung 12">
            <a:extLst>
              <a:ext uri="{FF2B5EF4-FFF2-40B4-BE49-F238E27FC236}">
                <a16:creationId xmlns:a16="http://schemas.microsoft.com/office/drawing/2014/main" id="{2BC86BF4-D592-E0B9-A89A-920A6B4EBA28}"/>
              </a:ext>
            </a:extLst>
          </p:cNvPr>
          <p:cNvCxnSpPr>
            <a:cxnSpLocks/>
          </p:cNvCxnSpPr>
          <p:nvPr userDrawn="1"/>
        </p:nvCxnSpPr>
        <p:spPr>
          <a:xfrm>
            <a:off x="9785098" y="2921051"/>
            <a:ext cx="1205" cy="580275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Gerade Verbindung 13">
            <a:extLst>
              <a:ext uri="{FF2B5EF4-FFF2-40B4-BE49-F238E27FC236}">
                <a16:creationId xmlns:a16="http://schemas.microsoft.com/office/drawing/2014/main" id="{CC655A49-3F95-ABB0-2809-89C3143796AA}"/>
              </a:ext>
            </a:extLst>
          </p:cNvPr>
          <p:cNvCxnSpPr>
            <a:cxnSpLocks/>
          </p:cNvCxnSpPr>
          <p:nvPr userDrawn="1"/>
        </p:nvCxnSpPr>
        <p:spPr>
          <a:xfrm>
            <a:off x="9781541" y="3707654"/>
            <a:ext cx="1205" cy="580275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Gerade Verbindung 14">
            <a:extLst>
              <a:ext uri="{FF2B5EF4-FFF2-40B4-BE49-F238E27FC236}">
                <a16:creationId xmlns:a16="http://schemas.microsoft.com/office/drawing/2014/main" id="{300E6920-D294-3051-4B6F-3C91F5CAB60F}"/>
              </a:ext>
            </a:extLst>
          </p:cNvPr>
          <p:cNvCxnSpPr>
            <a:cxnSpLocks/>
          </p:cNvCxnSpPr>
          <p:nvPr userDrawn="1"/>
        </p:nvCxnSpPr>
        <p:spPr>
          <a:xfrm>
            <a:off x="9772526" y="4496257"/>
            <a:ext cx="1205" cy="580275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Gerade Verbindung 15">
            <a:extLst>
              <a:ext uri="{FF2B5EF4-FFF2-40B4-BE49-F238E27FC236}">
                <a16:creationId xmlns:a16="http://schemas.microsoft.com/office/drawing/2014/main" id="{9D5BF3A7-C31F-E50C-42E4-4D283D579B0B}"/>
              </a:ext>
            </a:extLst>
          </p:cNvPr>
          <p:cNvCxnSpPr>
            <a:cxnSpLocks/>
          </p:cNvCxnSpPr>
          <p:nvPr userDrawn="1"/>
        </p:nvCxnSpPr>
        <p:spPr>
          <a:xfrm>
            <a:off x="9781541" y="5297170"/>
            <a:ext cx="1205" cy="580275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 Placeholder 78">
            <a:extLst>
              <a:ext uri="{FF2B5EF4-FFF2-40B4-BE49-F238E27FC236}">
                <a16:creationId xmlns:a16="http://schemas.microsoft.com/office/drawing/2014/main" id="{53DBB225-51B2-77FA-2DB0-B23B40406272}"/>
              </a:ext>
            </a:extLst>
          </p:cNvPr>
          <p:cNvSpPr>
            <a:spLocks noGrp="1"/>
          </p:cNvSpPr>
          <p:nvPr>
            <p:ph type="body" sz="quarter" idx="62" hasCustomPrompt="1"/>
          </p:nvPr>
        </p:nvSpPr>
        <p:spPr>
          <a:xfrm>
            <a:off x="8608123" y="1383975"/>
            <a:ext cx="1156644" cy="580275"/>
          </a:xfrm>
        </p:spPr>
        <p:txBody>
          <a:bodyPr rIns="288000" anchor="ctr"/>
          <a:lstStyle>
            <a:lvl1pPr marL="0" indent="0" algn="r">
              <a:buNone/>
              <a:defRPr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pPr algn="r"/>
            <a:r>
              <a:rPr lang="en-ID"/>
              <a:t>Name</a:t>
            </a:r>
          </a:p>
        </p:txBody>
      </p:sp>
      <p:sp>
        <p:nvSpPr>
          <p:cNvPr id="18" name="Text Placeholder 78">
            <a:extLst>
              <a:ext uri="{FF2B5EF4-FFF2-40B4-BE49-F238E27FC236}">
                <a16:creationId xmlns:a16="http://schemas.microsoft.com/office/drawing/2014/main" id="{BC853FF2-3E1A-2DB9-19A8-02C21775E2CA}"/>
              </a:ext>
            </a:extLst>
          </p:cNvPr>
          <p:cNvSpPr>
            <a:spLocks noGrp="1"/>
          </p:cNvSpPr>
          <p:nvPr>
            <p:ph type="body" sz="quarter" idx="63" hasCustomPrompt="1"/>
          </p:nvPr>
        </p:nvSpPr>
        <p:spPr>
          <a:xfrm>
            <a:off x="8608123" y="2139163"/>
            <a:ext cx="1156644" cy="580275"/>
          </a:xfrm>
        </p:spPr>
        <p:txBody>
          <a:bodyPr rIns="288000" anchor="ctr"/>
          <a:lstStyle>
            <a:lvl1pPr marL="0" indent="0" algn="r">
              <a:buNone/>
              <a:defRPr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pPr algn="r"/>
            <a:r>
              <a:rPr lang="en-ID"/>
              <a:t>Name</a:t>
            </a:r>
          </a:p>
        </p:txBody>
      </p:sp>
      <p:sp>
        <p:nvSpPr>
          <p:cNvPr id="19" name="Text Placeholder 78">
            <a:extLst>
              <a:ext uri="{FF2B5EF4-FFF2-40B4-BE49-F238E27FC236}">
                <a16:creationId xmlns:a16="http://schemas.microsoft.com/office/drawing/2014/main" id="{E3FE67D9-C499-3872-7289-FEF08083995C}"/>
              </a:ext>
            </a:extLst>
          </p:cNvPr>
          <p:cNvSpPr>
            <a:spLocks noGrp="1"/>
          </p:cNvSpPr>
          <p:nvPr>
            <p:ph type="body" sz="quarter" idx="64" hasCustomPrompt="1"/>
          </p:nvPr>
        </p:nvSpPr>
        <p:spPr>
          <a:xfrm>
            <a:off x="8608123" y="2930287"/>
            <a:ext cx="1156644" cy="580275"/>
          </a:xfrm>
        </p:spPr>
        <p:txBody>
          <a:bodyPr rIns="288000" anchor="ctr"/>
          <a:lstStyle>
            <a:lvl1pPr marL="0" indent="0" algn="r">
              <a:buNone/>
              <a:defRPr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pPr algn="r"/>
            <a:r>
              <a:rPr lang="en-ID"/>
              <a:t>Name</a:t>
            </a:r>
          </a:p>
        </p:txBody>
      </p:sp>
      <p:sp>
        <p:nvSpPr>
          <p:cNvPr id="20" name="Text Placeholder 78">
            <a:extLst>
              <a:ext uri="{FF2B5EF4-FFF2-40B4-BE49-F238E27FC236}">
                <a16:creationId xmlns:a16="http://schemas.microsoft.com/office/drawing/2014/main" id="{88EA47E9-7669-6559-1B98-E5B46BFE0C1F}"/>
              </a:ext>
            </a:extLst>
          </p:cNvPr>
          <p:cNvSpPr>
            <a:spLocks noGrp="1"/>
          </p:cNvSpPr>
          <p:nvPr>
            <p:ph type="body" sz="quarter" idx="65" hasCustomPrompt="1"/>
          </p:nvPr>
        </p:nvSpPr>
        <p:spPr>
          <a:xfrm>
            <a:off x="8608123" y="3701635"/>
            <a:ext cx="1156644" cy="580275"/>
          </a:xfrm>
        </p:spPr>
        <p:txBody>
          <a:bodyPr rIns="288000" anchor="ctr"/>
          <a:lstStyle>
            <a:lvl1pPr marL="0" indent="0" algn="r">
              <a:buNone/>
              <a:defRPr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pPr algn="r"/>
            <a:r>
              <a:rPr lang="en-ID"/>
              <a:t>Name</a:t>
            </a:r>
          </a:p>
        </p:txBody>
      </p:sp>
      <p:sp>
        <p:nvSpPr>
          <p:cNvPr id="21" name="Text Placeholder 78">
            <a:extLst>
              <a:ext uri="{FF2B5EF4-FFF2-40B4-BE49-F238E27FC236}">
                <a16:creationId xmlns:a16="http://schemas.microsoft.com/office/drawing/2014/main" id="{0D1C581A-78A5-9F6D-71CF-16D4CC0B4ED2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8608123" y="4486167"/>
            <a:ext cx="1156644" cy="580275"/>
          </a:xfrm>
        </p:spPr>
        <p:txBody>
          <a:bodyPr rIns="288000" anchor="ctr"/>
          <a:lstStyle>
            <a:lvl1pPr marL="0" indent="0" algn="r">
              <a:buNone/>
              <a:defRPr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pPr algn="r"/>
            <a:r>
              <a:rPr lang="en-ID"/>
              <a:t>Name</a:t>
            </a:r>
          </a:p>
        </p:txBody>
      </p:sp>
      <p:sp>
        <p:nvSpPr>
          <p:cNvPr id="22" name="Text Placeholder 78">
            <a:extLst>
              <a:ext uri="{FF2B5EF4-FFF2-40B4-BE49-F238E27FC236}">
                <a16:creationId xmlns:a16="http://schemas.microsoft.com/office/drawing/2014/main" id="{1403B476-8471-0752-8509-B232CE669289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8608123" y="5308771"/>
            <a:ext cx="1156644" cy="580275"/>
          </a:xfrm>
        </p:spPr>
        <p:txBody>
          <a:bodyPr rIns="288000" anchor="ctr"/>
          <a:lstStyle>
            <a:lvl1pPr marL="0" indent="0" algn="r">
              <a:buNone/>
              <a:defRPr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pPr algn="r"/>
            <a:r>
              <a:rPr lang="en-ID"/>
              <a:t>Name</a:t>
            </a:r>
          </a:p>
        </p:txBody>
      </p:sp>
      <p:cxnSp>
        <p:nvCxnSpPr>
          <p:cNvPr id="23" name="Gerade Verbindung 22">
            <a:extLst>
              <a:ext uri="{FF2B5EF4-FFF2-40B4-BE49-F238E27FC236}">
                <a16:creationId xmlns:a16="http://schemas.microsoft.com/office/drawing/2014/main" id="{35E84B7C-D0D2-CEA4-5B6F-4F92CDDAC3F9}"/>
              </a:ext>
            </a:extLst>
          </p:cNvPr>
          <p:cNvCxnSpPr>
            <a:cxnSpLocks/>
          </p:cNvCxnSpPr>
          <p:nvPr userDrawn="1"/>
        </p:nvCxnSpPr>
        <p:spPr>
          <a:xfrm>
            <a:off x="8609327" y="1374450"/>
            <a:ext cx="1205" cy="580275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Gerade Verbindung 23">
            <a:extLst>
              <a:ext uri="{FF2B5EF4-FFF2-40B4-BE49-F238E27FC236}">
                <a16:creationId xmlns:a16="http://schemas.microsoft.com/office/drawing/2014/main" id="{75964F97-7EB8-72C0-43FB-E1887E8CD5D7}"/>
              </a:ext>
            </a:extLst>
          </p:cNvPr>
          <p:cNvCxnSpPr>
            <a:cxnSpLocks/>
          </p:cNvCxnSpPr>
          <p:nvPr userDrawn="1"/>
        </p:nvCxnSpPr>
        <p:spPr>
          <a:xfrm>
            <a:off x="8617137" y="2143639"/>
            <a:ext cx="1205" cy="580275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Gerade Verbindung 25">
            <a:extLst>
              <a:ext uri="{FF2B5EF4-FFF2-40B4-BE49-F238E27FC236}">
                <a16:creationId xmlns:a16="http://schemas.microsoft.com/office/drawing/2014/main" id="{74F64A4A-2693-D577-45C2-E38EDAA3431A}"/>
              </a:ext>
            </a:extLst>
          </p:cNvPr>
          <p:cNvCxnSpPr>
            <a:cxnSpLocks/>
          </p:cNvCxnSpPr>
          <p:nvPr userDrawn="1"/>
        </p:nvCxnSpPr>
        <p:spPr>
          <a:xfrm>
            <a:off x="8620694" y="2925527"/>
            <a:ext cx="1205" cy="580275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Gerade Verbindung 26">
            <a:extLst>
              <a:ext uri="{FF2B5EF4-FFF2-40B4-BE49-F238E27FC236}">
                <a16:creationId xmlns:a16="http://schemas.microsoft.com/office/drawing/2014/main" id="{5C0CFE98-B700-8B4B-9BE6-05B046FDCAAA}"/>
              </a:ext>
            </a:extLst>
          </p:cNvPr>
          <p:cNvCxnSpPr>
            <a:cxnSpLocks/>
          </p:cNvCxnSpPr>
          <p:nvPr userDrawn="1"/>
        </p:nvCxnSpPr>
        <p:spPr>
          <a:xfrm>
            <a:off x="8617137" y="3708955"/>
            <a:ext cx="1205" cy="580275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Gerade Verbindung 27">
            <a:extLst>
              <a:ext uri="{FF2B5EF4-FFF2-40B4-BE49-F238E27FC236}">
                <a16:creationId xmlns:a16="http://schemas.microsoft.com/office/drawing/2014/main" id="{44A5022F-DDAD-21C5-30B1-BE7A5401373A}"/>
              </a:ext>
            </a:extLst>
          </p:cNvPr>
          <p:cNvCxnSpPr>
            <a:cxnSpLocks/>
          </p:cNvCxnSpPr>
          <p:nvPr userDrawn="1"/>
        </p:nvCxnSpPr>
        <p:spPr>
          <a:xfrm>
            <a:off x="8608122" y="4494383"/>
            <a:ext cx="1205" cy="580275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Gerade Verbindung 28">
            <a:extLst>
              <a:ext uri="{FF2B5EF4-FFF2-40B4-BE49-F238E27FC236}">
                <a16:creationId xmlns:a16="http://schemas.microsoft.com/office/drawing/2014/main" id="{7A048A27-2E77-8C76-B498-8DAAB51294BE}"/>
              </a:ext>
            </a:extLst>
          </p:cNvPr>
          <p:cNvCxnSpPr>
            <a:cxnSpLocks/>
          </p:cNvCxnSpPr>
          <p:nvPr userDrawn="1"/>
        </p:nvCxnSpPr>
        <p:spPr>
          <a:xfrm>
            <a:off x="8617137" y="5295296"/>
            <a:ext cx="1205" cy="580275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Footer Placeholder 1">
            <a:extLst>
              <a:ext uri="{FF2B5EF4-FFF2-40B4-BE49-F238E27FC236}">
                <a16:creationId xmlns:a16="http://schemas.microsoft.com/office/drawing/2014/main" id="{2F29C4FD-60F6-81A7-DD44-B574BF6D7E5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25" name="Date Placeholder 4">
            <a:extLst>
              <a:ext uri="{FF2B5EF4-FFF2-40B4-BE49-F238E27FC236}">
                <a16:creationId xmlns:a16="http://schemas.microsoft.com/office/drawing/2014/main" id="{872EB808-9573-7DD5-EA80-9DBC822644DF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3326405668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Title_Standard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1">
            <a:extLst>
              <a:ext uri="{FF2B5EF4-FFF2-40B4-BE49-F238E27FC236}">
                <a16:creationId xmlns:a16="http://schemas.microsoft.com/office/drawing/2014/main" id="{3E555BAA-64CE-33A9-23AD-0A91668DBA28}"/>
              </a:ext>
            </a:extLst>
          </p:cNvPr>
          <p:cNvSpPr/>
          <p:nvPr userDrawn="1"/>
        </p:nvSpPr>
        <p:spPr>
          <a:xfrm>
            <a:off x="-1519792" y="0"/>
            <a:ext cx="1049916" cy="345510"/>
          </a:xfrm>
          <a:prstGeom prst="rect">
            <a:avLst/>
          </a:prstGeom>
          <a:solidFill>
            <a:srgbClr val="EFEFF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5" name="Rectangle 22">
            <a:extLst>
              <a:ext uri="{FF2B5EF4-FFF2-40B4-BE49-F238E27FC236}">
                <a16:creationId xmlns:a16="http://schemas.microsoft.com/office/drawing/2014/main" id="{7A8DA164-E8F8-FFD5-D8FC-B1F0BBA375B1}"/>
              </a:ext>
            </a:extLst>
          </p:cNvPr>
          <p:cNvSpPr/>
          <p:nvPr userDrawn="1"/>
        </p:nvSpPr>
        <p:spPr>
          <a:xfrm>
            <a:off x="-1519792" y="435120"/>
            <a:ext cx="1049916" cy="345510"/>
          </a:xfrm>
          <a:prstGeom prst="rect">
            <a:avLst/>
          </a:prstGeom>
          <a:solidFill>
            <a:srgbClr val="D1D2D6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8" name="Rectangle 23">
            <a:extLst>
              <a:ext uri="{FF2B5EF4-FFF2-40B4-BE49-F238E27FC236}">
                <a16:creationId xmlns:a16="http://schemas.microsoft.com/office/drawing/2014/main" id="{B53F7C86-65A5-0EC5-C9D0-0CFCBA1947F9}"/>
              </a:ext>
            </a:extLst>
          </p:cNvPr>
          <p:cNvSpPr/>
          <p:nvPr userDrawn="1"/>
        </p:nvSpPr>
        <p:spPr>
          <a:xfrm>
            <a:off x="-1519792" y="870241"/>
            <a:ext cx="1049916" cy="345510"/>
          </a:xfrm>
          <a:prstGeom prst="rect">
            <a:avLst/>
          </a:prstGeom>
          <a:solidFill>
            <a:srgbClr val="B7B9BA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9" name="Rectangle 24">
            <a:extLst>
              <a:ext uri="{FF2B5EF4-FFF2-40B4-BE49-F238E27FC236}">
                <a16:creationId xmlns:a16="http://schemas.microsoft.com/office/drawing/2014/main" id="{EEC5A6BB-DAEA-409C-CA50-07CB00E4D29C}"/>
              </a:ext>
            </a:extLst>
          </p:cNvPr>
          <p:cNvSpPr/>
          <p:nvPr userDrawn="1"/>
        </p:nvSpPr>
        <p:spPr>
          <a:xfrm>
            <a:off x="-1519792" y="1305361"/>
            <a:ext cx="1049916" cy="345510"/>
          </a:xfrm>
          <a:prstGeom prst="rect">
            <a:avLst/>
          </a:prstGeom>
          <a:solidFill>
            <a:srgbClr val="949698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0" name="Rectangle 25">
            <a:extLst>
              <a:ext uri="{FF2B5EF4-FFF2-40B4-BE49-F238E27FC236}">
                <a16:creationId xmlns:a16="http://schemas.microsoft.com/office/drawing/2014/main" id="{51129F9D-7D02-6340-EFE5-487FE9885B68}"/>
              </a:ext>
            </a:extLst>
          </p:cNvPr>
          <p:cNvSpPr/>
          <p:nvPr userDrawn="1"/>
        </p:nvSpPr>
        <p:spPr>
          <a:xfrm>
            <a:off x="-1519792" y="1740481"/>
            <a:ext cx="1049916" cy="345510"/>
          </a:xfrm>
          <a:prstGeom prst="rect">
            <a:avLst/>
          </a:prstGeom>
          <a:solidFill>
            <a:srgbClr val="7C808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1" name="Rectangle 26">
            <a:extLst>
              <a:ext uri="{FF2B5EF4-FFF2-40B4-BE49-F238E27FC236}">
                <a16:creationId xmlns:a16="http://schemas.microsoft.com/office/drawing/2014/main" id="{18F412CF-E34D-D434-8DD6-6D5D738CA59F}"/>
              </a:ext>
            </a:extLst>
          </p:cNvPr>
          <p:cNvSpPr/>
          <p:nvPr userDrawn="1"/>
        </p:nvSpPr>
        <p:spPr>
          <a:xfrm>
            <a:off x="-1519792" y="2175602"/>
            <a:ext cx="1049916" cy="345510"/>
          </a:xfrm>
          <a:prstGeom prst="rect">
            <a:avLst/>
          </a:prstGeom>
          <a:solidFill>
            <a:srgbClr val="676A6B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2" name="Rectangle 27">
            <a:extLst>
              <a:ext uri="{FF2B5EF4-FFF2-40B4-BE49-F238E27FC236}">
                <a16:creationId xmlns:a16="http://schemas.microsoft.com/office/drawing/2014/main" id="{435C35E7-73F0-93C2-918F-6E0FC5A1A7AE}"/>
              </a:ext>
            </a:extLst>
          </p:cNvPr>
          <p:cNvSpPr/>
          <p:nvPr userDrawn="1"/>
        </p:nvSpPr>
        <p:spPr>
          <a:xfrm>
            <a:off x="-1519792" y="2610722"/>
            <a:ext cx="1049916" cy="345510"/>
          </a:xfrm>
          <a:prstGeom prst="rect">
            <a:avLst/>
          </a:prstGeom>
          <a:solidFill>
            <a:srgbClr val="4E5152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3" name="Rectangle 28">
            <a:extLst>
              <a:ext uri="{FF2B5EF4-FFF2-40B4-BE49-F238E27FC236}">
                <a16:creationId xmlns:a16="http://schemas.microsoft.com/office/drawing/2014/main" id="{0366029B-374F-3CC8-8E47-47827BCA33DC}"/>
              </a:ext>
            </a:extLst>
          </p:cNvPr>
          <p:cNvSpPr/>
          <p:nvPr userDrawn="1"/>
        </p:nvSpPr>
        <p:spPr>
          <a:xfrm>
            <a:off x="-1519792" y="3045842"/>
            <a:ext cx="1049916" cy="345510"/>
          </a:xfrm>
          <a:prstGeom prst="rect">
            <a:avLst/>
          </a:prstGeom>
          <a:solidFill>
            <a:srgbClr val="404344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4" name="Rectangle 29">
            <a:extLst>
              <a:ext uri="{FF2B5EF4-FFF2-40B4-BE49-F238E27FC236}">
                <a16:creationId xmlns:a16="http://schemas.microsoft.com/office/drawing/2014/main" id="{67B70EA9-FB00-8863-FAC3-1FA476B8A63C}"/>
              </a:ext>
            </a:extLst>
          </p:cNvPr>
          <p:cNvSpPr/>
          <p:nvPr userDrawn="1"/>
        </p:nvSpPr>
        <p:spPr>
          <a:xfrm>
            <a:off x="-1519792" y="3480963"/>
            <a:ext cx="1049916" cy="345510"/>
          </a:xfrm>
          <a:prstGeom prst="rect">
            <a:avLst/>
          </a:prstGeom>
          <a:solidFill>
            <a:srgbClr val="2D2E2D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5" name="Rectangle 30">
            <a:extLst>
              <a:ext uri="{FF2B5EF4-FFF2-40B4-BE49-F238E27FC236}">
                <a16:creationId xmlns:a16="http://schemas.microsoft.com/office/drawing/2014/main" id="{EB5884A9-15AC-DF46-C70C-CFBC7235E0E5}"/>
              </a:ext>
            </a:extLst>
          </p:cNvPr>
          <p:cNvSpPr/>
          <p:nvPr userDrawn="1"/>
        </p:nvSpPr>
        <p:spPr>
          <a:xfrm>
            <a:off x="-1519792" y="3916083"/>
            <a:ext cx="1049916" cy="345510"/>
          </a:xfrm>
          <a:prstGeom prst="rect">
            <a:avLst/>
          </a:prstGeom>
          <a:solidFill>
            <a:srgbClr val="252626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6" name="Textplatzhalter 1">
            <a:extLst>
              <a:ext uri="{FF2B5EF4-FFF2-40B4-BE49-F238E27FC236}">
                <a16:creationId xmlns:a16="http://schemas.microsoft.com/office/drawing/2014/main" id="{5BA753CD-A2F2-7675-70F4-DA1E767A0F7B}"/>
              </a:ext>
            </a:extLst>
          </p:cNvPr>
          <p:cNvSpPr txBox="1">
            <a:spLocks/>
          </p:cNvSpPr>
          <p:nvPr userDrawn="1"/>
        </p:nvSpPr>
        <p:spPr>
          <a:xfrm>
            <a:off x="-1404317" y="72968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#EFEFF1</a:t>
            </a:r>
          </a:p>
        </p:txBody>
      </p:sp>
      <p:sp>
        <p:nvSpPr>
          <p:cNvPr id="17" name="Textplatzhalter 1">
            <a:extLst>
              <a:ext uri="{FF2B5EF4-FFF2-40B4-BE49-F238E27FC236}">
                <a16:creationId xmlns:a16="http://schemas.microsoft.com/office/drawing/2014/main" id="{7D6ED089-5EDF-8069-92E1-4C3EAFB90390}"/>
              </a:ext>
            </a:extLst>
          </p:cNvPr>
          <p:cNvSpPr txBox="1">
            <a:spLocks/>
          </p:cNvSpPr>
          <p:nvPr userDrawn="1"/>
        </p:nvSpPr>
        <p:spPr>
          <a:xfrm>
            <a:off x="-1404317" y="508088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#D1D2D6</a:t>
            </a:r>
          </a:p>
        </p:txBody>
      </p:sp>
      <p:sp>
        <p:nvSpPr>
          <p:cNvPr id="18" name="Textplatzhalter 1">
            <a:extLst>
              <a:ext uri="{FF2B5EF4-FFF2-40B4-BE49-F238E27FC236}">
                <a16:creationId xmlns:a16="http://schemas.microsoft.com/office/drawing/2014/main" id="{AACBB2E9-AFFD-C140-F54C-35E71A6F0D4F}"/>
              </a:ext>
            </a:extLst>
          </p:cNvPr>
          <p:cNvSpPr txBox="1">
            <a:spLocks/>
          </p:cNvSpPr>
          <p:nvPr userDrawn="1"/>
        </p:nvSpPr>
        <p:spPr>
          <a:xfrm>
            <a:off x="-1404317" y="943209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#B7B9BA</a:t>
            </a:r>
          </a:p>
        </p:txBody>
      </p:sp>
      <p:sp>
        <p:nvSpPr>
          <p:cNvPr id="19" name="Textplatzhalter 1">
            <a:extLst>
              <a:ext uri="{FF2B5EF4-FFF2-40B4-BE49-F238E27FC236}">
                <a16:creationId xmlns:a16="http://schemas.microsoft.com/office/drawing/2014/main" id="{AFD9BDFA-E6A5-76AB-CB73-9D5BE9D50A10}"/>
              </a:ext>
            </a:extLst>
          </p:cNvPr>
          <p:cNvSpPr txBox="1">
            <a:spLocks/>
          </p:cNvSpPr>
          <p:nvPr userDrawn="1"/>
        </p:nvSpPr>
        <p:spPr>
          <a:xfrm>
            <a:off x="-1404317" y="1378329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#949698</a:t>
            </a:r>
          </a:p>
        </p:txBody>
      </p:sp>
      <p:sp>
        <p:nvSpPr>
          <p:cNvPr id="20" name="Textplatzhalter 1">
            <a:extLst>
              <a:ext uri="{FF2B5EF4-FFF2-40B4-BE49-F238E27FC236}">
                <a16:creationId xmlns:a16="http://schemas.microsoft.com/office/drawing/2014/main" id="{2A9D3B2F-4559-37E2-F6B1-13725B6EA15E}"/>
              </a:ext>
            </a:extLst>
          </p:cNvPr>
          <p:cNvSpPr txBox="1">
            <a:spLocks/>
          </p:cNvSpPr>
          <p:nvPr userDrawn="1"/>
        </p:nvSpPr>
        <p:spPr>
          <a:xfrm>
            <a:off x="-1404317" y="1813449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#7C8081</a:t>
            </a:r>
          </a:p>
        </p:txBody>
      </p:sp>
      <p:sp>
        <p:nvSpPr>
          <p:cNvPr id="21" name="Textplatzhalter 1">
            <a:extLst>
              <a:ext uri="{FF2B5EF4-FFF2-40B4-BE49-F238E27FC236}">
                <a16:creationId xmlns:a16="http://schemas.microsoft.com/office/drawing/2014/main" id="{A04726D3-6680-683B-45EB-36E2364983DC}"/>
              </a:ext>
            </a:extLst>
          </p:cNvPr>
          <p:cNvSpPr txBox="1">
            <a:spLocks/>
          </p:cNvSpPr>
          <p:nvPr userDrawn="1"/>
        </p:nvSpPr>
        <p:spPr>
          <a:xfrm>
            <a:off x="-1404317" y="2248570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#676A6B</a:t>
            </a:r>
          </a:p>
        </p:txBody>
      </p:sp>
      <p:sp>
        <p:nvSpPr>
          <p:cNvPr id="22" name="Textplatzhalter 1">
            <a:extLst>
              <a:ext uri="{FF2B5EF4-FFF2-40B4-BE49-F238E27FC236}">
                <a16:creationId xmlns:a16="http://schemas.microsoft.com/office/drawing/2014/main" id="{E3C155E4-EA68-3477-B761-E4BB83AEE707}"/>
              </a:ext>
            </a:extLst>
          </p:cNvPr>
          <p:cNvSpPr txBox="1">
            <a:spLocks/>
          </p:cNvSpPr>
          <p:nvPr userDrawn="1"/>
        </p:nvSpPr>
        <p:spPr>
          <a:xfrm>
            <a:off x="-1404317" y="2683690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#4E5152</a:t>
            </a:r>
          </a:p>
        </p:txBody>
      </p:sp>
      <p:sp>
        <p:nvSpPr>
          <p:cNvPr id="23" name="Textplatzhalter 1">
            <a:extLst>
              <a:ext uri="{FF2B5EF4-FFF2-40B4-BE49-F238E27FC236}">
                <a16:creationId xmlns:a16="http://schemas.microsoft.com/office/drawing/2014/main" id="{157CEDA3-98C9-528D-412A-1903E3D80FBF}"/>
              </a:ext>
            </a:extLst>
          </p:cNvPr>
          <p:cNvSpPr txBox="1">
            <a:spLocks/>
          </p:cNvSpPr>
          <p:nvPr userDrawn="1"/>
        </p:nvSpPr>
        <p:spPr>
          <a:xfrm>
            <a:off x="-1404317" y="3118810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#404344</a:t>
            </a:r>
          </a:p>
        </p:txBody>
      </p:sp>
      <p:sp>
        <p:nvSpPr>
          <p:cNvPr id="24" name="Textplatzhalter 1">
            <a:extLst>
              <a:ext uri="{FF2B5EF4-FFF2-40B4-BE49-F238E27FC236}">
                <a16:creationId xmlns:a16="http://schemas.microsoft.com/office/drawing/2014/main" id="{A0DC6067-750E-1A24-7B13-F75F224F53FC}"/>
              </a:ext>
            </a:extLst>
          </p:cNvPr>
          <p:cNvSpPr txBox="1">
            <a:spLocks/>
          </p:cNvSpPr>
          <p:nvPr userDrawn="1"/>
        </p:nvSpPr>
        <p:spPr>
          <a:xfrm>
            <a:off x="-1404317" y="3553931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#2D2E2D</a:t>
            </a:r>
          </a:p>
        </p:txBody>
      </p:sp>
      <p:sp>
        <p:nvSpPr>
          <p:cNvPr id="25" name="Textplatzhalter 1">
            <a:extLst>
              <a:ext uri="{FF2B5EF4-FFF2-40B4-BE49-F238E27FC236}">
                <a16:creationId xmlns:a16="http://schemas.microsoft.com/office/drawing/2014/main" id="{37AB3EBE-0E3C-B00F-3EC8-B8B53259FD1C}"/>
              </a:ext>
            </a:extLst>
          </p:cNvPr>
          <p:cNvSpPr txBox="1">
            <a:spLocks/>
          </p:cNvSpPr>
          <p:nvPr userDrawn="1"/>
        </p:nvSpPr>
        <p:spPr>
          <a:xfrm>
            <a:off x="-1404317" y="3989051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#252626</a:t>
            </a:r>
          </a:p>
        </p:txBody>
      </p:sp>
      <p:pic>
        <p:nvPicPr>
          <p:cNvPr id="27" name="Grafik 26">
            <a:extLst>
              <a:ext uri="{FF2B5EF4-FFF2-40B4-BE49-F238E27FC236}">
                <a16:creationId xmlns:a16="http://schemas.microsoft.com/office/drawing/2014/main" id="{99F6ACFA-A205-50FD-08AA-AE3885720AC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flipH="1">
            <a:off x="3032573" y="-1748441"/>
            <a:ext cx="6010034" cy="6010034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7D05A192-C975-7682-4E03-100DB34C344E}"/>
              </a:ext>
            </a:extLst>
          </p:cNvPr>
          <p:cNvGrpSpPr/>
          <p:nvPr userDrawn="1"/>
        </p:nvGrpSpPr>
        <p:grpSpPr>
          <a:xfrm>
            <a:off x="7929421" y="1316186"/>
            <a:ext cx="5538004" cy="5539515"/>
            <a:chOff x="7920526" y="1323620"/>
            <a:chExt cx="5538004" cy="5539515"/>
          </a:xfrm>
        </p:grpSpPr>
        <p:sp>
          <p:nvSpPr>
            <p:cNvPr id="31" name="Freihandform 30">
              <a:extLst>
                <a:ext uri="{FF2B5EF4-FFF2-40B4-BE49-F238E27FC236}">
                  <a16:creationId xmlns:a16="http://schemas.microsoft.com/office/drawing/2014/main" id="{4FD3CD27-4044-82CB-099B-1E8B8E72CA17}"/>
                </a:ext>
              </a:extLst>
            </p:cNvPr>
            <p:cNvSpPr/>
            <p:nvPr/>
          </p:nvSpPr>
          <p:spPr>
            <a:xfrm>
              <a:off x="10503683" y="1323620"/>
              <a:ext cx="2954847" cy="2954846"/>
            </a:xfrm>
            <a:custGeom>
              <a:avLst/>
              <a:gdLst>
                <a:gd name="connsiteX0" fmla="*/ 0 w 3335981"/>
                <a:gd name="connsiteY0" fmla="*/ 0 h 3335981"/>
                <a:gd name="connsiteX1" fmla="*/ 3335981 w 3335981"/>
                <a:gd name="connsiteY1" fmla="*/ 0 h 3335981"/>
                <a:gd name="connsiteX2" fmla="*/ 3335981 w 3335981"/>
                <a:gd name="connsiteY2" fmla="*/ 3335981 h 3335981"/>
                <a:gd name="connsiteX3" fmla="*/ 0 w 3335981"/>
                <a:gd name="connsiteY3" fmla="*/ 3335981 h 333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35981" h="3335981">
                  <a:moveTo>
                    <a:pt x="0" y="0"/>
                  </a:moveTo>
                  <a:lnTo>
                    <a:pt x="3335981" y="0"/>
                  </a:lnTo>
                  <a:lnTo>
                    <a:pt x="3335981" y="3335981"/>
                  </a:lnTo>
                  <a:lnTo>
                    <a:pt x="0" y="3335981"/>
                  </a:lnTo>
                  <a:close/>
                </a:path>
              </a:pathLst>
            </a:custGeom>
            <a:solidFill>
              <a:srgbClr val="FFFFFF"/>
            </a:solidFill>
            <a:ln w="33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2" name="Freihandform 31">
              <a:extLst>
                <a:ext uri="{FF2B5EF4-FFF2-40B4-BE49-F238E27FC236}">
                  <a16:creationId xmlns:a16="http://schemas.microsoft.com/office/drawing/2014/main" id="{74522978-81DB-BA7E-8A08-63677F8BBCBC}"/>
                </a:ext>
              </a:extLst>
            </p:cNvPr>
            <p:cNvSpPr/>
            <p:nvPr/>
          </p:nvSpPr>
          <p:spPr>
            <a:xfrm>
              <a:off x="9034352" y="4272575"/>
              <a:ext cx="1477423" cy="1477423"/>
            </a:xfrm>
            <a:custGeom>
              <a:avLst/>
              <a:gdLst>
                <a:gd name="connsiteX0" fmla="*/ 0 w 1667990"/>
                <a:gd name="connsiteY0" fmla="*/ 0 h 1667990"/>
                <a:gd name="connsiteX1" fmla="*/ 1667991 w 1667990"/>
                <a:gd name="connsiteY1" fmla="*/ 0 h 1667990"/>
                <a:gd name="connsiteX2" fmla="*/ 1667991 w 1667990"/>
                <a:gd name="connsiteY2" fmla="*/ 1667991 h 1667990"/>
                <a:gd name="connsiteX3" fmla="*/ 0 w 1667990"/>
                <a:gd name="connsiteY3" fmla="*/ 1667991 h 1667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7990" h="1667990">
                  <a:moveTo>
                    <a:pt x="0" y="0"/>
                  </a:moveTo>
                  <a:lnTo>
                    <a:pt x="1667991" y="0"/>
                  </a:lnTo>
                  <a:lnTo>
                    <a:pt x="1667991" y="1667991"/>
                  </a:lnTo>
                  <a:lnTo>
                    <a:pt x="0" y="1667991"/>
                  </a:lnTo>
                  <a:close/>
                </a:path>
              </a:pathLst>
            </a:custGeom>
            <a:solidFill>
              <a:srgbClr val="FFFFFF"/>
            </a:solidFill>
            <a:ln w="33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3" name="Freihandform 32">
              <a:extLst>
                <a:ext uri="{FF2B5EF4-FFF2-40B4-BE49-F238E27FC236}">
                  <a16:creationId xmlns:a16="http://schemas.microsoft.com/office/drawing/2014/main" id="{757E5946-6A24-3DD5-4273-1441698A45E6}"/>
                </a:ext>
              </a:extLst>
            </p:cNvPr>
            <p:cNvSpPr/>
            <p:nvPr/>
          </p:nvSpPr>
          <p:spPr>
            <a:xfrm>
              <a:off x="8301392" y="5744248"/>
              <a:ext cx="738711" cy="738711"/>
            </a:xfrm>
            <a:custGeom>
              <a:avLst/>
              <a:gdLst>
                <a:gd name="connsiteX0" fmla="*/ 0 w 833995"/>
                <a:gd name="connsiteY0" fmla="*/ 0 h 833995"/>
                <a:gd name="connsiteX1" fmla="*/ 833995 w 833995"/>
                <a:gd name="connsiteY1" fmla="*/ 0 h 833995"/>
                <a:gd name="connsiteX2" fmla="*/ 833995 w 833995"/>
                <a:gd name="connsiteY2" fmla="*/ 833995 h 833995"/>
                <a:gd name="connsiteX3" fmla="*/ 0 w 833995"/>
                <a:gd name="connsiteY3" fmla="*/ 833995 h 833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3995" h="833995">
                  <a:moveTo>
                    <a:pt x="0" y="0"/>
                  </a:moveTo>
                  <a:lnTo>
                    <a:pt x="833995" y="0"/>
                  </a:lnTo>
                  <a:lnTo>
                    <a:pt x="833995" y="833995"/>
                  </a:lnTo>
                  <a:lnTo>
                    <a:pt x="0" y="833995"/>
                  </a:lnTo>
                  <a:close/>
                </a:path>
              </a:pathLst>
            </a:custGeom>
            <a:solidFill>
              <a:srgbClr val="FFFFFF"/>
            </a:solidFill>
            <a:ln w="33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4" name="Freihandform 33">
              <a:extLst>
                <a:ext uri="{FF2B5EF4-FFF2-40B4-BE49-F238E27FC236}">
                  <a16:creationId xmlns:a16="http://schemas.microsoft.com/office/drawing/2014/main" id="{B1879F33-75A6-433C-72EB-42F5DD56E001}"/>
                </a:ext>
              </a:extLst>
            </p:cNvPr>
            <p:cNvSpPr/>
            <p:nvPr userDrawn="1"/>
          </p:nvSpPr>
          <p:spPr>
            <a:xfrm>
              <a:off x="7920526" y="6482958"/>
              <a:ext cx="380177" cy="380177"/>
            </a:xfrm>
            <a:custGeom>
              <a:avLst/>
              <a:gdLst>
                <a:gd name="connsiteX0" fmla="*/ 0 w 833995"/>
                <a:gd name="connsiteY0" fmla="*/ 0 h 833995"/>
                <a:gd name="connsiteX1" fmla="*/ 833995 w 833995"/>
                <a:gd name="connsiteY1" fmla="*/ 0 h 833995"/>
                <a:gd name="connsiteX2" fmla="*/ 833995 w 833995"/>
                <a:gd name="connsiteY2" fmla="*/ 833995 h 833995"/>
                <a:gd name="connsiteX3" fmla="*/ 0 w 833995"/>
                <a:gd name="connsiteY3" fmla="*/ 833995 h 833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3995" h="833995">
                  <a:moveTo>
                    <a:pt x="0" y="0"/>
                  </a:moveTo>
                  <a:lnTo>
                    <a:pt x="833995" y="0"/>
                  </a:lnTo>
                  <a:lnTo>
                    <a:pt x="833995" y="833995"/>
                  </a:lnTo>
                  <a:lnTo>
                    <a:pt x="0" y="833995"/>
                  </a:lnTo>
                  <a:close/>
                </a:path>
              </a:pathLst>
            </a:custGeom>
            <a:solidFill>
              <a:srgbClr val="FFFFFF"/>
            </a:solidFill>
            <a:ln w="33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de-DE"/>
            </a:p>
          </p:txBody>
        </p:sp>
      </p:grpSp>
      <p:sp>
        <p:nvSpPr>
          <p:cNvPr id="6" name="Text Placeholder 4">
            <a:extLst>
              <a:ext uri="{FF2B5EF4-FFF2-40B4-BE49-F238E27FC236}">
                <a16:creationId xmlns:a16="http://schemas.microsoft.com/office/drawing/2014/main" id="{9643B3D0-0B49-1B06-D698-7B37A89AF0A8}"/>
              </a:ext>
            </a:extLst>
          </p:cNvPr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797164" y="4528382"/>
            <a:ext cx="5795022" cy="444369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l">
              <a:buNone/>
              <a:defRPr sz="2400" b="0">
                <a:solidFill>
                  <a:schemeClr val="tx1"/>
                </a:solidFill>
                <a:latin typeface="+mj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en-US" err="1"/>
              <a:t>Titel</a:t>
            </a:r>
            <a:r>
              <a:rPr lang="en-US"/>
              <a:t> der </a:t>
            </a:r>
            <a:r>
              <a:rPr lang="en-US" err="1"/>
              <a:t>Präsentation</a:t>
            </a:r>
            <a:endParaRPr lang="en-US"/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2DA16C22-E574-58AC-1DBF-97B428BA2250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797164" y="4967758"/>
            <a:ext cx="5795022" cy="444369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>
              <a:buNone/>
              <a:defRPr sz="1600" b="0">
                <a:solidFill>
                  <a:schemeClr val="tx1"/>
                </a:solidFill>
                <a:latin typeface="+mn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Sub </a:t>
            </a:r>
            <a:r>
              <a:rPr lang="en-US" err="1"/>
              <a:t>Titel</a:t>
            </a:r>
            <a:endParaRPr lang="en-US"/>
          </a:p>
        </p:txBody>
      </p:sp>
      <p:pic>
        <p:nvPicPr>
          <p:cNvPr id="29" name="Graphic 5">
            <a:extLst>
              <a:ext uri="{FF2B5EF4-FFF2-40B4-BE49-F238E27FC236}">
                <a16:creationId xmlns:a16="http://schemas.microsoft.com/office/drawing/2014/main" id="{DAC29BA1-482C-AFEF-0A35-AFA02E81B2AD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797164" y="2610722"/>
            <a:ext cx="2135817" cy="1409638"/>
          </a:xfrm>
          <a:prstGeom prst="rect">
            <a:avLst/>
          </a:prstGeom>
        </p:spPr>
      </p:pic>
      <p:sp>
        <p:nvSpPr>
          <p:cNvPr id="4" name="Text Placeholder 4">
            <a:extLst>
              <a:ext uri="{FF2B5EF4-FFF2-40B4-BE49-F238E27FC236}">
                <a16:creationId xmlns:a16="http://schemas.microsoft.com/office/drawing/2014/main" id="{199570CE-931D-856F-1CBF-D731988DC12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695450" y="5766025"/>
            <a:ext cx="1946036" cy="402775"/>
          </a:xfrm>
          <a:prstGeom prst="rect">
            <a:avLst/>
          </a:prstGeom>
        </p:spPr>
        <p:txBody>
          <a:bodyPr anchor="ctr">
            <a:spAutoFit/>
          </a:bodyPr>
          <a:lstStyle>
            <a:lvl1pPr marL="0" indent="0" algn="l">
              <a:buNone/>
              <a:defRPr sz="1200" b="0">
                <a:solidFill>
                  <a:schemeClr val="tx1"/>
                </a:solidFill>
                <a:latin typeface="+mn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en-US" err="1"/>
              <a:t>Präsentator</a:t>
            </a:r>
            <a:r>
              <a:rPr lang="en-US"/>
              <a:t>*in</a:t>
            </a:r>
          </a:p>
        </p:txBody>
      </p:sp>
      <p:sp>
        <p:nvSpPr>
          <p:cNvPr id="35" name="Date Placeholder 4">
            <a:extLst>
              <a:ext uri="{FF2B5EF4-FFF2-40B4-BE49-F238E27FC236}">
                <a16:creationId xmlns:a16="http://schemas.microsoft.com/office/drawing/2014/main" id="{9CDC6424-938E-D20A-7076-0F85418FB77F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797164" y="5784850"/>
            <a:ext cx="1082436" cy="365125"/>
          </a:xfrm>
          <a:prstGeom prst="rect">
            <a:avLst/>
          </a:prstGeom>
        </p:spPr>
        <p:txBody>
          <a:bodyPr vert="horz" lIns="91440" tIns="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de-DE"/>
              <a:t>19.09.25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5115626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  <p:transition spd="med"/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halt_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A955D654-E46C-42F5-F821-73692C8DE4BF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750490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392" progId="TCLayout.ActiveDocument.1">
                  <p:embed/>
                </p:oleObj>
              </mc:Choice>
              <mc:Fallback>
                <p:oleObj name="think-cell Slide" r:id="rId3" imgW="405" imgH="392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A955D654-E46C-42F5-F821-73692C8DE4B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angle 9">
            <a:extLst>
              <a:ext uri="{FF2B5EF4-FFF2-40B4-BE49-F238E27FC236}">
                <a16:creationId xmlns:a16="http://schemas.microsoft.com/office/drawing/2014/main" id="{2FB75BD1-C9BF-2DA8-ABFA-76F89981FAF8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0" name="Text Placeholder 28">
            <a:extLst>
              <a:ext uri="{FF2B5EF4-FFF2-40B4-BE49-F238E27FC236}">
                <a16:creationId xmlns:a16="http://schemas.microsoft.com/office/drawing/2014/main" id="{BD167B2A-4989-6BFD-9F02-1F779609275E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1046587" y="129600"/>
            <a:ext cx="9994900" cy="320400"/>
          </a:xfrm>
          <a:prstGeom prst="rect">
            <a:avLst/>
          </a:prstGeom>
        </p:spPr>
        <p:txBody>
          <a:bodyPr lIns="0" tIns="36000" bIns="36000" anchor="ctr">
            <a:noAutofit/>
          </a:bodyPr>
          <a:lstStyle>
            <a:lvl1pPr marL="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6" name="Slide Number Placeholder 26">
            <a:extLst>
              <a:ext uri="{FF2B5EF4-FFF2-40B4-BE49-F238E27FC236}">
                <a16:creationId xmlns:a16="http://schemas.microsoft.com/office/drawing/2014/main" id="{A113878C-71BA-A372-F5C4-900D602053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2730118F-B4D1-F74E-A7C2-935B4996963F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11" name="Text Placeholder 26">
            <a:extLst>
              <a:ext uri="{FF2B5EF4-FFF2-40B4-BE49-F238E27FC236}">
                <a16:creationId xmlns:a16="http://schemas.microsoft.com/office/drawing/2014/main" id="{E938A41C-9C46-34FF-94C1-3DE1123901A4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>
          <a:xfrm>
            <a:off x="600075" y="575750"/>
            <a:ext cx="10441412" cy="475199"/>
          </a:xfrm>
          <a:prstGeom prst="rect">
            <a:avLst/>
          </a:prstGeom>
        </p:spPr>
        <p:txBody>
          <a:bodyPr lIns="0" tIns="36000" bIns="36000">
            <a:noAutofit/>
          </a:bodyPr>
          <a:lstStyle>
            <a:lvl1pPr marL="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90B29E95-85CD-9623-188C-64A8414442CF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600075" y="1341438"/>
            <a:ext cx="10990263" cy="4808537"/>
          </a:xfrm>
        </p:spPr>
        <p:txBody>
          <a:bodyPr/>
          <a:lstStyle/>
          <a:p>
            <a:r>
              <a:rPr lang="de-DE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lvl="1"/>
            <a:r>
              <a:rPr lang="de-DE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lvl="2"/>
            <a:r>
              <a:rPr lang="de-DE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  <a:p>
            <a:pPr lvl="3"/>
            <a:r>
              <a:rPr lang="de-DE" b="0" i="0" u="none" strike="noStrike">
                <a:solidFill>
                  <a:srgbClr val="000000"/>
                </a:solidFill>
                <a:effectLst/>
              </a:rPr>
              <a:t>Vierte Ebene</a:t>
            </a:r>
          </a:p>
        </p:txBody>
      </p:sp>
      <p:sp>
        <p:nvSpPr>
          <p:cNvPr id="14" name="Footer Placeholder 1">
            <a:extLst>
              <a:ext uri="{FF2B5EF4-FFF2-40B4-BE49-F238E27FC236}">
                <a16:creationId xmlns:a16="http://schemas.microsoft.com/office/drawing/2014/main" id="{023AC966-682A-F016-46CA-F04E4BAE6A8E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15" name="Date Placeholder 4">
            <a:extLst>
              <a:ext uri="{FF2B5EF4-FFF2-40B4-BE49-F238E27FC236}">
                <a16:creationId xmlns:a16="http://schemas.microsoft.com/office/drawing/2014/main" id="{1CE60C67-F9DB-79B4-7858-023988EDCC87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2245621786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ox_links_schwarz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hink-cell data - do not delete" hidden="1">
            <a:extLst>
              <a:ext uri="{FF2B5EF4-FFF2-40B4-BE49-F238E27FC236}">
                <a16:creationId xmlns:a16="http://schemas.microsoft.com/office/drawing/2014/main" id="{5B1E765E-00D0-948C-E489-88A63330BB7C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77394514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392" progId="TCLayout.ActiveDocument.1">
                  <p:embed/>
                </p:oleObj>
              </mc:Choice>
              <mc:Fallback>
                <p:oleObj name="think-cell Slide" r:id="rId3" imgW="405" imgH="392" progId="TCLayout.ActiveDocument.1">
                  <p:embed/>
                  <p:pic>
                    <p:nvPicPr>
                      <p:cNvPr id="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B1E765E-00D0-948C-E489-88A63330BB7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Rectangle 6">
            <a:extLst>
              <a:ext uri="{FF2B5EF4-FFF2-40B4-BE49-F238E27FC236}">
                <a16:creationId xmlns:a16="http://schemas.microsoft.com/office/drawing/2014/main" id="{CD83582E-E3EF-F534-AC35-AE73F43AF60D}"/>
              </a:ext>
            </a:extLst>
          </p:cNvPr>
          <p:cNvSpPr/>
          <p:nvPr userDrawn="1"/>
        </p:nvSpPr>
        <p:spPr>
          <a:xfrm>
            <a:off x="0" y="0"/>
            <a:ext cx="4463905" cy="6858000"/>
          </a:xfrm>
          <a:prstGeom prst="rect">
            <a:avLst/>
          </a:prstGeom>
          <a:solidFill>
            <a:schemeClr val="bg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0" name="Text Placeholder 24">
            <a:extLst>
              <a:ext uri="{FF2B5EF4-FFF2-40B4-BE49-F238E27FC236}">
                <a16:creationId xmlns:a16="http://schemas.microsoft.com/office/drawing/2014/main" id="{9B370A61-DCA2-A3EE-152D-951D353FEAA7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405646" y="1721921"/>
            <a:ext cx="3652611" cy="4474800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>
            <a:lvl1pPr>
              <a:defRPr lang="de-DE" dirty="0">
                <a:solidFill>
                  <a:schemeClr val="tx1"/>
                </a:solidFill>
              </a:defRPr>
            </a:lvl1pPr>
            <a:lvl2pPr marL="239400" indent="0">
              <a:buNone/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 err="1"/>
              <a:t>Klicke</a:t>
            </a:r>
            <a:r>
              <a:rPr lang="en-US"/>
              <a:t> </a:t>
            </a:r>
            <a:r>
              <a:rPr lang="en-US" err="1"/>
              <a:t>hier</a:t>
            </a:r>
            <a:r>
              <a:rPr lang="en-US"/>
              <a:t>, um </a:t>
            </a:r>
            <a:r>
              <a:rPr lang="en-US" err="1"/>
              <a:t>Textstile</a:t>
            </a:r>
            <a:r>
              <a:rPr lang="en-US"/>
              <a:t> </a:t>
            </a:r>
            <a:r>
              <a:rPr lang="en-US" err="1"/>
              <a:t>zu</a:t>
            </a:r>
            <a:r>
              <a:rPr lang="en-US"/>
              <a:t> </a:t>
            </a:r>
            <a:r>
              <a:rPr lang="en-US" err="1"/>
              <a:t>bearbeiten</a:t>
            </a:r>
            <a:endParaRPr lang="en-US"/>
          </a:p>
          <a:p>
            <a:pPr lvl="0"/>
            <a:r>
              <a:rPr lang="en-US"/>
              <a:t>Erste Ebene</a:t>
            </a:r>
          </a:p>
          <a:p>
            <a:pPr lvl="2"/>
            <a:r>
              <a:rPr lang="en-US" err="1"/>
              <a:t>Zweite</a:t>
            </a:r>
            <a:r>
              <a:rPr lang="en-US"/>
              <a:t> Ebene</a:t>
            </a:r>
          </a:p>
          <a:p>
            <a:pPr lvl="3"/>
            <a:r>
              <a:rPr lang="en-US" err="1"/>
              <a:t>Dritte</a:t>
            </a:r>
            <a:r>
              <a:rPr lang="en-US"/>
              <a:t> Ebene</a:t>
            </a:r>
          </a:p>
          <a:p>
            <a:pPr lvl="4"/>
            <a:r>
              <a:rPr lang="en-US" err="1"/>
              <a:t>Vierte</a:t>
            </a:r>
            <a:r>
              <a:rPr lang="en-US"/>
              <a:t> Ebene</a:t>
            </a:r>
          </a:p>
        </p:txBody>
      </p:sp>
      <p:sp>
        <p:nvSpPr>
          <p:cNvPr id="4" name="Text Placeholder 24">
            <a:extLst>
              <a:ext uri="{FF2B5EF4-FFF2-40B4-BE49-F238E27FC236}">
                <a16:creationId xmlns:a16="http://schemas.microsoft.com/office/drawing/2014/main" id="{06D33CB4-4D68-E332-29F5-D12A5B7FE661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4709739" y="1212764"/>
            <a:ext cx="6875941" cy="4937211"/>
          </a:xfrm>
          <a:prstGeom prst="rect">
            <a:avLst/>
          </a:prstGeom>
        </p:spPr>
        <p:txBody>
          <a:bodyPr vert="horz" lIns="0" tIns="108000" rIns="108000" bIns="108000" rtlCol="0">
            <a:normAutofit/>
          </a:bodyPr>
          <a:lstStyle>
            <a:lvl1pPr>
              <a:defRPr lang="de-DE" dirty="0"/>
            </a:lvl1pPr>
          </a:lstStyle>
          <a:p>
            <a:r>
              <a:rPr lang="de-DE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lvl="1"/>
            <a:r>
              <a:rPr lang="de-DE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lvl="2"/>
            <a:r>
              <a:rPr lang="de-DE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  <a:p>
            <a:pPr lvl="3"/>
            <a:r>
              <a:rPr lang="de-DE" b="0" i="0" u="none" strike="noStrike">
                <a:solidFill>
                  <a:srgbClr val="000000"/>
                </a:solidFill>
                <a:effectLst/>
              </a:rPr>
              <a:t>Vierte Ebene</a:t>
            </a:r>
          </a:p>
        </p:txBody>
      </p:sp>
      <p:sp>
        <p:nvSpPr>
          <p:cNvPr id="2" name="Rectangle 9">
            <a:extLst>
              <a:ext uri="{FF2B5EF4-FFF2-40B4-BE49-F238E27FC236}">
                <a16:creationId xmlns:a16="http://schemas.microsoft.com/office/drawing/2014/main" id="{263ACF42-5178-D97A-A350-CAC8AB2037A9}"/>
              </a:ext>
            </a:extLst>
          </p:cNvPr>
          <p:cNvSpPr/>
          <p:nvPr userDrawn="1"/>
        </p:nvSpPr>
        <p:spPr>
          <a:xfrm>
            <a:off x="4954061" y="275265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7" name="Text Placeholder 26">
            <a:extLst>
              <a:ext uri="{FF2B5EF4-FFF2-40B4-BE49-F238E27FC236}">
                <a16:creationId xmlns:a16="http://schemas.microsoft.com/office/drawing/2014/main" id="{00DE4DE5-1336-0ABD-4B25-2C611A32BFDE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>
          <a:xfrm>
            <a:off x="4709740" y="573709"/>
            <a:ext cx="6333399" cy="424732"/>
          </a:xfrm>
          <a:prstGeom prst="rect">
            <a:avLst/>
          </a:prstGeom>
        </p:spPr>
        <p:txBody>
          <a:bodyPr wrap="square" lIns="0" tIns="36000" bIns="36000">
            <a:noAutofit/>
          </a:bodyPr>
          <a:lstStyle>
            <a:lvl1pPr marL="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9" name="Slide Number Placeholder 26">
            <a:extLst>
              <a:ext uri="{FF2B5EF4-FFF2-40B4-BE49-F238E27FC236}">
                <a16:creationId xmlns:a16="http://schemas.microsoft.com/office/drawing/2014/main" id="{C95DC31B-F57C-E3AA-C13F-852B9822AAC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709740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14" name="Text Placeholder 28">
            <a:extLst>
              <a:ext uri="{FF2B5EF4-FFF2-40B4-BE49-F238E27FC236}">
                <a16:creationId xmlns:a16="http://schemas.microsoft.com/office/drawing/2014/main" id="{50455AEE-99D2-4B70-21A0-D9B971FF5130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5182727" y="129600"/>
            <a:ext cx="5860412" cy="320400"/>
          </a:xfrm>
          <a:prstGeom prst="rect">
            <a:avLst/>
          </a:prstGeom>
        </p:spPr>
        <p:txBody>
          <a:bodyPr lIns="0" tIns="36000" bIns="36000" anchor="ctr">
            <a:noAutofit/>
          </a:bodyPr>
          <a:lstStyle>
            <a:lvl1pPr marL="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5" name="Textplatzhalter 8">
            <a:extLst>
              <a:ext uri="{FF2B5EF4-FFF2-40B4-BE49-F238E27FC236}">
                <a16:creationId xmlns:a16="http://schemas.microsoft.com/office/drawing/2014/main" id="{A56AC67F-E954-6DE9-0EF3-2B71DC95DFDD}"/>
              </a:ext>
            </a:extLst>
          </p:cNvPr>
          <p:cNvSpPr>
            <a:spLocks noGrp="1"/>
          </p:cNvSpPr>
          <p:nvPr>
            <p:ph type="body" sz="quarter" idx="57" hasCustomPrompt="1"/>
          </p:nvPr>
        </p:nvSpPr>
        <p:spPr>
          <a:xfrm>
            <a:off x="405646" y="1212764"/>
            <a:ext cx="3652612" cy="338286"/>
          </a:xfrm>
        </p:spPr>
        <p:txBody>
          <a:bodyPr lIns="0" tIns="0" rIns="0" bIns="0">
            <a:noAutofit/>
          </a:bodyPr>
          <a:lstStyle>
            <a:lvl1pPr marL="0" indent="0">
              <a:buNone/>
              <a:defRPr sz="1600">
                <a:solidFill>
                  <a:schemeClr val="tx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1pPr>
            <a:lvl2pPr>
              <a:defRPr sz="1600">
                <a:solidFill>
                  <a:schemeClr val="tx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2pPr>
            <a:lvl3pPr marL="473400" indent="0">
              <a:buNone/>
              <a:defRPr sz="1600">
                <a:solidFill>
                  <a:schemeClr val="tx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3pPr>
            <a:lvl4pPr>
              <a:defRPr sz="1600">
                <a:solidFill>
                  <a:schemeClr val="tx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4pPr>
            <a:lvl5pPr marL="941400" indent="0">
              <a:buNone/>
              <a:defRPr sz="1600">
                <a:solidFill>
                  <a:schemeClr val="tx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5pPr>
          </a:lstStyle>
          <a:p>
            <a:pPr lvl="0"/>
            <a:r>
              <a:rPr lang="de-DE"/>
              <a:t>Das Wichtigste im Überblick:</a:t>
            </a:r>
          </a:p>
        </p:txBody>
      </p:sp>
      <p:sp>
        <p:nvSpPr>
          <p:cNvPr id="33" name="Footer Placeholder 1">
            <a:extLst>
              <a:ext uri="{FF2B5EF4-FFF2-40B4-BE49-F238E27FC236}">
                <a16:creationId xmlns:a16="http://schemas.microsoft.com/office/drawing/2014/main" id="{C78DFCE6-634F-F735-7CF7-7052A10EF36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338026" y="6356350"/>
            <a:ext cx="6247654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34" name="Date Placeholder 4">
            <a:extLst>
              <a:ext uri="{FF2B5EF4-FFF2-40B4-BE49-F238E27FC236}">
                <a16:creationId xmlns:a16="http://schemas.microsoft.com/office/drawing/2014/main" id="{9E819AE7-DA9A-E353-40D0-07991A277402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4709375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222016104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Kundenlogo_Partner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1">
            <a:extLst>
              <a:ext uri="{FF2B5EF4-FFF2-40B4-BE49-F238E27FC236}">
                <a16:creationId xmlns:a16="http://schemas.microsoft.com/office/drawing/2014/main" id="{D49BD399-FEA1-80BC-7EDE-F7D9CF73BA2B}"/>
              </a:ext>
            </a:extLst>
          </p:cNvPr>
          <p:cNvSpPr/>
          <p:nvPr userDrawn="1"/>
        </p:nvSpPr>
        <p:spPr>
          <a:xfrm>
            <a:off x="-1519792" y="0"/>
            <a:ext cx="1049916" cy="345510"/>
          </a:xfrm>
          <a:prstGeom prst="rect">
            <a:avLst/>
          </a:prstGeom>
          <a:solidFill>
            <a:srgbClr val="EFEFF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5" name="Rectangle 22">
            <a:extLst>
              <a:ext uri="{FF2B5EF4-FFF2-40B4-BE49-F238E27FC236}">
                <a16:creationId xmlns:a16="http://schemas.microsoft.com/office/drawing/2014/main" id="{F9DFC871-44C6-67C5-E3AA-F572A05D712B}"/>
              </a:ext>
            </a:extLst>
          </p:cNvPr>
          <p:cNvSpPr/>
          <p:nvPr userDrawn="1"/>
        </p:nvSpPr>
        <p:spPr>
          <a:xfrm>
            <a:off x="-1519792" y="435120"/>
            <a:ext cx="1049916" cy="345510"/>
          </a:xfrm>
          <a:prstGeom prst="rect">
            <a:avLst/>
          </a:prstGeom>
          <a:solidFill>
            <a:srgbClr val="D1D2D6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6" name="Rectangle 23">
            <a:extLst>
              <a:ext uri="{FF2B5EF4-FFF2-40B4-BE49-F238E27FC236}">
                <a16:creationId xmlns:a16="http://schemas.microsoft.com/office/drawing/2014/main" id="{9587680B-49D1-56D3-9CF7-678E8DCB8327}"/>
              </a:ext>
            </a:extLst>
          </p:cNvPr>
          <p:cNvSpPr/>
          <p:nvPr userDrawn="1"/>
        </p:nvSpPr>
        <p:spPr>
          <a:xfrm>
            <a:off x="-1519792" y="870241"/>
            <a:ext cx="1049916" cy="345510"/>
          </a:xfrm>
          <a:prstGeom prst="rect">
            <a:avLst/>
          </a:prstGeom>
          <a:solidFill>
            <a:srgbClr val="B7B9BA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7" name="Rectangle 24">
            <a:extLst>
              <a:ext uri="{FF2B5EF4-FFF2-40B4-BE49-F238E27FC236}">
                <a16:creationId xmlns:a16="http://schemas.microsoft.com/office/drawing/2014/main" id="{839910F0-D4AF-C588-306B-0610783D590E}"/>
              </a:ext>
            </a:extLst>
          </p:cNvPr>
          <p:cNvSpPr/>
          <p:nvPr userDrawn="1"/>
        </p:nvSpPr>
        <p:spPr>
          <a:xfrm>
            <a:off x="-1519792" y="1305361"/>
            <a:ext cx="1049916" cy="345510"/>
          </a:xfrm>
          <a:prstGeom prst="rect">
            <a:avLst/>
          </a:prstGeom>
          <a:solidFill>
            <a:srgbClr val="949698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490" name="Rectangle 25">
            <a:extLst>
              <a:ext uri="{FF2B5EF4-FFF2-40B4-BE49-F238E27FC236}">
                <a16:creationId xmlns:a16="http://schemas.microsoft.com/office/drawing/2014/main" id="{37E12903-E576-6534-DECF-6DAC4CFAA936}"/>
              </a:ext>
            </a:extLst>
          </p:cNvPr>
          <p:cNvSpPr/>
          <p:nvPr userDrawn="1"/>
        </p:nvSpPr>
        <p:spPr>
          <a:xfrm>
            <a:off x="-1519792" y="1740481"/>
            <a:ext cx="1049916" cy="345510"/>
          </a:xfrm>
          <a:prstGeom prst="rect">
            <a:avLst/>
          </a:prstGeom>
          <a:solidFill>
            <a:srgbClr val="7C808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491" name="Rectangle 26">
            <a:extLst>
              <a:ext uri="{FF2B5EF4-FFF2-40B4-BE49-F238E27FC236}">
                <a16:creationId xmlns:a16="http://schemas.microsoft.com/office/drawing/2014/main" id="{10A90E1B-B21E-F797-75C7-B44188A8E0F2}"/>
              </a:ext>
            </a:extLst>
          </p:cNvPr>
          <p:cNvSpPr/>
          <p:nvPr userDrawn="1"/>
        </p:nvSpPr>
        <p:spPr>
          <a:xfrm>
            <a:off x="-1519792" y="2175602"/>
            <a:ext cx="1049916" cy="345510"/>
          </a:xfrm>
          <a:prstGeom prst="rect">
            <a:avLst/>
          </a:prstGeom>
          <a:solidFill>
            <a:srgbClr val="676A6B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492" name="Rectangle 27">
            <a:extLst>
              <a:ext uri="{FF2B5EF4-FFF2-40B4-BE49-F238E27FC236}">
                <a16:creationId xmlns:a16="http://schemas.microsoft.com/office/drawing/2014/main" id="{6F545EF9-F86E-2E42-878B-A5AB39FF29E3}"/>
              </a:ext>
            </a:extLst>
          </p:cNvPr>
          <p:cNvSpPr/>
          <p:nvPr userDrawn="1"/>
        </p:nvSpPr>
        <p:spPr>
          <a:xfrm>
            <a:off x="-1519792" y="2610722"/>
            <a:ext cx="1049916" cy="345510"/>
          </a:xfrm>
          <a:prstGeom prst="rect">
            <a:avLst/>
          </a:prstGeom>
          <a:solidFill>
            <a:srgbClr val="4E5152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493" name="Rectangle 28">
            <a:extLst>
              <a:ext uri="{FF2B5EF4-FFF2-40B4-BE49-F238E27FC236}">
                <a16:creationId xmlns:a16="http://schemas.microsoft.com/office/drawing/2014/main" id="{DF92C8B8-27D4-0520-99B6-07B32EB351DE}"/>
              </a:ext>
            </a:extLst>
          </p:cNvPr>
          <p:cNvSpPr/>
          <p:nvPr userDrawn="1"/>
        </p:nvSpPr>
        <p:spPr>
          <a:xfrm>
            <a:off x="-1519792" y="3045842"/>
            <a:ext cx="1049916" cy="345510"/>
          </a:xfrm>
          <a:prstGeom prst="rect">
            <a:avLst/>
          </a:prstGeom>
          <a:solidFill>
            <a:srgbClr val="404344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494" name="Rectangle 29">
            <a:extLst>
              <a:ext uri="{FF2B5EF4-FFF2-40B4-BE49-F238E27FC236}">
                <a16:creationId xmlns:a16="http://schemas.microsoft.com/office/drawing/2014/main" id="{172CA1BD-BB9D-A535-2220-6EE10458CDDC}"/>
              </a:ext>
            </a:extLst>
          </p:cNvPr>
          <p:cNvSpPr/>
          <p:nvPr userDrawn="1"/>
        </p:nvSpPr>
        <p:spPr>
          <a:xfrm>
            <a:off x="-1519792" y="3480963"/>
            <a:ext cx="1049916" cy="345510"/>
          </a:xfrm>
          <a:prstGeom prst="rect">
            <a:avLst/>
          </a:prstGeom>
          <a:solidFill>
            <a:srgbClr val="2D2E2D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495" name="Rectangle 30">
            <a:extLst>
              <a:ext uri="{FF2B5EF4-FFF2-40B4-BE49-F238E27FC236}">
                <a16:creationId xmlns:a16="http://schemas.microsoft.com/office/drawing/2014/main" id="{E15816B2-8050-7EC4-0438-10E071284157}"/>
              </a:ext>
            </a:extLst>
          </p:cNvPr>
          <p:cNvSpPr/>
          <p:nvPr userDrawn="1"/>
        </p:nvSpPr>
        <p:spPr>
          <a:xfrm>
            <a:off x="-1519792" y="3916083"/>
            <a:ext cx="1049916" cy="345510"/>
          </a:xfrm>
          <a:prstGeom prst="rect">
            <a:avLst/>
          </a:prstGeom>
          <a:solidFill>
            <a:srgbClr val="252626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496" name="Textplatzhalter 1">
            <a:extLst>
              <a:ext uri="{FF2B5EF4-FFF2-40B4-BE49-F238E27FC236}">
                <a16:creationId xmlns:a16="http://schemas.microsoft.com/office/drawing/2014/main" id="{346F62B7-700D-4C77-E980-6F5393E43D13}"/>
              </a:ext>
            </a:extLst>
          </p:cNvPr>
          <p:cNvSpPr txBox="1">
            <a:spLocks/>
          </p:cNvSpPr>
          <p:nvPr userDrawn="1"/>
        </p:nvSpPr>
        <p:spPr>
          <a:xfrm>
            <a:off x="-1404317" y="72968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#EFEFF1</a:t>
            </a:r>
          </a:p>
        </p:txBody>
      </p:sp>
      <p:sp>
        <p:nvSpPr>
          <p:cNvPr id="1497" name="Textplatzhalter 1">
            <a:extLst>
              <a:ext uri="{FF2B5EF4-FFF2-40B4-BE49-F238E27FC236}">
                <a16:creationId xmlns:a16="http://schemas.microsoft.com/office/drawing/2014/main" id="{12CDC7C4-BEBA-220E-97D1-93E8CDBD9F4B}"/>
              </a:ext>
            </a:extLst>
          </p:cNvPr>
          <p:cNvSpPr txBox="1">
            <a:spLocks/>
          </p:cNvSpPr>
          <p:nvPr userDrawn="1"/>
        </p:nvSpPr>
        <p:spPr>
          <a:xfrm>
            <a:off x="-1404317" y="508088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#D1D2D6</a:t>
            </a:r>
          </a:p>
        </p:txBody>
      </p:sp>
      <p:sp>
        <p:nvSpPr>
          <p:cNvPr id="1498" name="Textplatzhalter 1">
            <a:extLst>
              <a:ext uri="{FF2B5EF4-FFF2-40B4-BE49-F238E27FC236}">
                <a16:creationId xmlns:a16="http://schemas.microsoft.com/office/drawing/2014/main" id="{49DB4630-CC83-DD9B-A253-5E4160711C36}"/>
              </a:ext>
            </a:extLst>
          </p:cNvPr>
          <p:cNvSpPr txBox="1">
            <a:spLocks/>
          </p:cNvSpPr>
          <p:nvPr userDrawn="1"/>
        </p:nvSpPr>
        <p:spPr>
          <a:xfrm>
            <a:off x="-1404317" y="943209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#B7B9BA</a:t>
            </a:r>
          </a:p>
        </p:txBody>
      </p:sp>
      <p:sp>
        <p:nvSpPr>
          <p:cNvPr id="1499" name="Textplatzhalter 1">
            <a:extLst>
              <a:ext uri="{FF2B5EF4-FFF2-40B4-BE49-F238E27FC236}">
                <a16:creationId xmlns:a16="http://schemas.microsoft.com/office/drawing/2014/main" id="{53732D39-2C2A-C17B-8856-CDE6556FBC79}"/>
              </a:ext>
            </a:extLst>
          </p:cNvPr>
          <p:cNvSpPr txBox="1">
            <a:spLocks/>
          </p:cNvSpPr>
          <p:nvPr userDrawn="1"/>
        </p:nvSpPr>
        <p:spPr>
          <a:xfrm>
            <a:off x="-1404317" y="1378329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#949698</a:t>
            </a:r>
          </a:p>
        </p:txBody>
      </p:sp>
      <p:sp>
        <p:nvSpPr>
          <p:cNvPr id="1500" name="Textplatzhalter 1">
            <a:extLst>
              <a:ext uri="{FF2B5EF4-FFF2-40B4-BE49-F238E27FC236}">
                <a16:creationId xmlns:a16="http://schemas.microsoft.com/office/drawing/2014/main" id="{A97FC076-3701-BD2C-8C65-339E897E6FB5}"/>
              </a:ext>
            </a:extLst>
          </p:cNvPr>
          <p:cNvSpPr txBox="1">
            <a:spLocks/>
          </p:cNvSpPr>
          <p:nvPr userDrawn="1"/>
        </p:nvSpPr>
        <p:spPr>
          <a:xfrm>
            <a:off x="-1404317" y="1813449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#7C8081</a:t>
            </a:r>
          </a:p>
        </p:txBody>
      </p:sp>
      <p:sp>
        <p:nvSpPr>
          <p:cNvPr id="1501" name="Textplatzhalter 1">
            <a:extLst>
              <a:ext uri="{FF2B5EF4-FFF2-40B4-BE49-F238E27FC236}">
                <a16:creationId xmlns:a16="http://schemas.microsoft.com/office/drawing/2014/main" id="{10430C7B-9A1C-1E36-FC11-612CF8999249}"/>
              </a:ext>
            </a:extLst>
          </p:cNvPr>
          <p:cNvSpPr txBox="1">
            <a:spLocks/>
          </p:cNvSpPr>
          <p:nvPr userDrawn="1"/>
        </p:nvSpPr>
        <p:spPr>
          <a:xfrm>
            <a:off x="-1404317" y="2248570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#676A6B</a:t>
            </a:r>
          </a:p>
        </p:txBody>
      </p:sp>
      <p:sp>
        <p:nvSpPr>
          <p:cNvPr id="1502" name="Textplatzhalter 1">
            <a:extLst>
              <a:ext uri="{FF2B5EF4-FFF2-40B4-BE49-F238E27FC236}">
                <a16:creationId xmlns:a16="http://schemas.microsoft.com/office/drawing/2014/main" id="{85C240E9-BB4F-04A2-5E44-1B7022214222}"/>
              </a:ext>
            </a:extLst>
          </p:cNvPr>
          <p:cNvSpPr txBox="1">
            <a:spLocks/>
          </p:cNvSpPr>
          <p:nvPr userDrawn="1"/>
        </p:nvSpPr>
        <p:spPr>
          <a:xfrm>
            <a:off x="-1404317" y="2683690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#4E5152</a:t>
            </a:r>
          </a:p>
        </p:txBody>
      </p:sp>
      <p:sp>
        <p:nvSpPr>
          <p:cNvPr id="1503" name="Textplatzhalter 1">
            <a:extLst>
              <a:ext uri="{FF2B5EF4-FFF2-40B4-BE49-F238E27FC236}">
                <a16:creationId xmlns:a16="http://schemas.microsoft.com/office/drawing/2014/main" id="{BEBC2131-5654-AED3-5340-48C84AE10875}"/>
              </a:ext>
            </a:extLst>
          </p:cNvPr>
          <p:cNvSpPr txBox="1">
            <a:spLocks/>
          </p:cNvSpPr>
          <p:nvPr userDrawn="1"/>
        </p:nvSpPr>
        <p:spPr>
          <a:xfrm>
            <a:off x="-1404317" y="3118810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#404344</a:t>
            </a:r>
          </a:p>
        </p:txBody>
      </p:sp>
      <p:sp>
        <p:nvSpPr>
          <p:cNvPr id="1504" name="Textplatzhalter 1">
            <a:extLst>
              <a:ext uri="{FF2B5EF4-FFF2-40B4-BE49-F238E27FC236}">
                <a16:creationId xmlns:a16="http://schemas.microsoft.com/office/drawing/2014/main" id="{A38F5FE7-32A0-7F60-C17F-7EE62BF12125}"/>
              </a:ext>
            </a:extLst>
          </p:cNvPr>
          <p:cNvSpPr txBox="1">
            <a:spLocks/>
          </p:cNvSpPr>
          <p:nvPr userDrawn="1"/>
        </p:nvSpPr>
        <p:spPr>
          <a:xfrm>
            <a:off x="-1404317" y="3553931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#2D2E2D</a:t>
            </a:r>
          </a:p>
        </p:txBody>
      </p:sp>
      <p:sp>
        <p:nvSpPr>
          <p:cNvPr id="1505" name="Textplatzhalter 1">
            <a:extLst>
              <a:ext uri="{FF2B5EF4-FFF2-40B4-BE49-F238E27FC236}">
                <a16:creationId xmlns:a16="http://schemas.microsoft.com/office/drawing/2014/main" id="{7574BA96-9BEE-E3DF-5BB0-1FD59EA1C7B2}"/>
              </a:ext>
            </a:extLst>
          </p:cNvPr>
          <p:cNvSpPr txBox="1">
            <a:spLocks/>
          </p:cNvSpPr>
          <p:nvPr userDrawn="1"/>
        </p:nvSpPr>
        <p:spPr>
          <a:xfrm>
            <a:off x="-1404317" y="3989051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#252626</a:t>
            </a:r>
          </a:p>
        </p:txBody>
      </p:sp>
      <p:grpSp>
        <p:nvGrpSpPr>
          <p:cNvPr id="1509" name="Gruppieren 1508">
            <a:extLst>
              <a:ext uri="{FF2B5EF4-FFF2-40B4-BE49-F238E27FC236}">
                <a16:creationId xmlns:a16="http://schemas.microsoft.com/office/drawing/2014/main" id="{085F7921-C7DA-7343-ED0A-41899DC93810}"/>
              </a:ext>
            </a:extLst>
          </p:cNvPr>
          <p:cNvGrpSpPr/>
          <p:nvPr userDrawn="1"/>
        </p:nvGrpSpPr>
        <p:grpSpPr>
          <a:xfrm flipH="1">
            <a:off x="4580046" y="-1832469"/>
            <a:ext cx="5080261" cy="5080261"/>
            <a:chOff x="-78394" y="8201788"/>
            <a:chExt cx="3041740" cy="3041740"/>
          </a:xfrm>
        </p:grpSpPr>
        <p:sp>
          <p:nvSpPr>
            <p:cNvPr id="1506" name="Freihandform 1505">
              <a:extLst>
                <a:ext uri="{FF2B5EF4-FFF2-40B4-BE49-F238E27FC236}">
                  <a16:creationId xmlns:a16="http://schemas.microsoft.com/office/drawing/2014/main" id="{22CBA507-6205-8652-F8AA-EC3D83796C73}"/>
                </a:ext>
              </a:extLst>
            </p:cNvPr>
            <p:cNvSpPr/>
            <p:nvPr userDrawn="1"/>
          </p:nvSpPr>
          <p:spPr>
            <a:xfrm>
              <a:off x="935519" y="8201788"/>
              <a:ext cx="2027827" cy="2027827"/>
            </a:xfrm>
            <a:custGeom>
              <a:avLst/>
              <a:gdLst>
                <a:gd name="connsiteX0" fmla="*/ 33511 w 2027827"/>
                <a:gd name="connsiteY0" fmla="*/ 49397 h 2027827"/>
                <a:gd name="connsiteX1" fmla="*/ 16646 w 2027827"/>
                <a:gd name="connsiteY1" fmla="*/ 76163 h 2027827"/>
                <a:gd name="connsiteX2" fmla="*/ 0 w 2027827"/>
                <a:gd name="connsiteY2" fmla="*/ 76163 h 2027827"/>
                <a:gd name="connsiteX3" fmla="*/ 25242 w 2027827"/>
                <a:gd name="connsiteY3" fmla="*/ 36776 h 2027827"/>
                <a:gd name="connsiteX4" fmla="*/ 1632 w 2027827"/>
                <a:gd name="connsiteY4" fmla="*/ 0 h 2027827"/>
                <a:gd name="connsiteX5" fmla="*/ 18278 w 2027827"/>
                <a:gd name="connsiteY5" fmla="*/ 0 h 2027827"/>
                <a:gd name="connsiteX6" fmla="*/ 33511 w 2027827"/>
                <a:gd name="connsiteY6" fmla="*/ 23937 h 2027827"/>
                <a:gd name="connsiteX7" fmla="*/ 48744 w 2027827"/>
                <a:gd name="connsiteY7" fmla="*/ 0 h 2027827"/>
                <a:gd name="connsiteX8" fmla="*/ 65390 w 2027827"/>
                <a:gd name="connsiteY8" fmla="*/ 0 h 2027827"/>
                <a:gd name="connsiteX9" fmla="*/ 41780 w 2027827"/>
                <a:gd name="connsiteY9" fmla="*/ 36776 h 2027827"/>
                <a:gd name="connsiteX10" fmla="*/ 67022 w 2027827"/>
                <a:gd name="connsiteY10" fmla="*/ 76163 h 2027827"/>
                <a:gd name="connsiteX11" fmla="*/ 50376 w 2027827"/>
                <a:gd name="connsiteY11" fmla="*/ 76163 h 2027827"/>
                <a:gd name="connsiteX12" fmla="*/ 33511 w 2027827"/>
                <a:gd name="connsiteY12" fmla="*/ 49397 h 2027827"/>
                <a:gd name="connsiteX13" fmla="*/ 136711 w 2027827"/>
                <a:gd name="connsiteY13" fmla="*/ 49397 h 2027827"/>
                <a:gd name="connsiteX14" fmla="*/ 119846 w 2027827"/>
                <a:gd name="connsiteY14" fmla="*/ 76163 h 2027827"/>
                <a:gd name="connsiteX15" fmla="*/ 103200 w 2027827"/>
                <a:gd name="connsiteY15" fmla="*/ 76163 h 2027827"/>
                <a:gd name="connsiteX16" fmla="*/ 128442 w 2027827"/>
                <a:gd name="connsiteY16" fmla="*/ 36776 h 2027827"/>
                <a:gd name="connsiteX17" fmla="*/ 104833 w 2027827"/>
                <a:gd name="connsiteY17" fmla="*/ 0 h 2027827"/>
                <a:gd name="connsiteX18" fmla="*/ 121479 w 2027827"/>
                <a:gd name="connsiteY18" fmla="*/ 0 h 2027827"/>
                <a:gd name="connsiteX19" fmla="*/ 136711 w 2027827"/>
                <a:gd name="connsiteY19" fmla="*/ 23937 h 2027827"/>
                <a:gd name="connsiteX20" fmla="*/ 151944 w 2027827"/>
                <a:gd name="connsiteY20" fmla="*/ 0 h 2027827"/>
                <a:gd name="connsiteX21" fmla="*/ 168590 w 2027827"/>
                <a:gd name="connsiteY21" fmla="*/ 0 h 2027827"/>
                <a:gd name="connsiteX22" fmla="*/ 144981 w 2027827"/>
                <a:gd name="connsiteY22" fmla="*/ 36776 h 2027827"/>
                <a:gd name="connsiteX23" fmla="*/ 170222 w 2027827"/>
                <a:gd name="connsiteY23" fmla="*/ 76163 h 2027827"/>
                <a:gd name="connsiteX24" fmla="*/ 153576 w 2027827"/>
                <a:gd name="connsiteY24" fmla="*/ 76163 h 2027827"/>
                <a:gd name="connsiteX25" fmla="*/ 136711 w 2027827"/>
                <a:gd name="connsiteY25" fmla="*/ 49397 h 2027827"/>
                <a:gd name="connsiteX26" fmla="*/ 239911 w 2027827"/>
                <a:gd name="connsiteY26" fmla="*/ 49397 h 2027827"/>
                <a:gd name="connsiteX27" fmla="*/ 223047 w 2027827"/>
                <a:gd name="connsiteY27" fmla="*/ 76163 h 2027827"/>
                <a:gd name="connsiteX28" fmla="*/ 206401 w 2027827"/>
                <a:gd name="connsiteY28" fmla="*/ 76163 h 2027827"/>
                <a:gd name="connsiteX29" fmla="*/ 231642 w 2027827"/>
                <a:gd name="connsiteY29" fmla="*/ 36776 h 2027827"/>
                <a:gd name="connsiteX30" fmla="*/ 208033 w 2027827"/>
                <a:gd name="connsiteY30" fmla="*/ 0 h 2027827"/>
                <a:gd name="connsiteX31" fmla="*/ 224679 w 2027827"/>
                <a:gd name="connsiteY31" fmla="*/ 0 h 2027827"/>
                <a:gd name="connsiteX32" fmla="*/ 239911 w 2027827"/>
                <a:gd name="connsiteY32" fmla="*/ 23937 h 2027827"/>
                <a:gd name="connsiteX33" fmla="*/ 255144 w 2027827"/>
                <a:gd name="connsiteY33" fmla="*/ 0 h 2027827"/>
                <a:gd name="connsiteX34" fmla="*/ 271790 w 2027827"/>
                <a:gd name="connsiteY34" fmla="*/ 0 h 2027827"/>
                <a:gd name="connsiteX35" fmla="*/ 248181 w 2027827"/>
                <a:gd name="connsiteY35" fmla="*/ 36776 h 2027827"/>
                <a:gd name="connsiteX36" fmla="*/ 273423 w 2027827"/>
                <a:gd name="connsiteY36" fmla="*/ 76163 h 2027827"/>
                <a:gd name="connsiteX37" fmla="*/ 256777 w 2027827"/>
                <a:gd name="connsiteY37" fmla="*/ 76163 h 2027827"/>
                <a:gd name="connsiteX38" fmla="*/ 239911 w 2027827"/>
                <a:gd name="connsiteY38" fmla="*/ 49397 h 2027827"/>
                <a:gd name="connsiteX39" fmla="*/ 343111 w 2027827"/>
                <a:gd name="connsiteY39" fmla="*/ 49397 h 2027827"/>
                <a:gd name="connsiteX40" fmla="*/ 326247 w 2027827"/>
                <a:gd name="connsiteY40" fmla="*/ 76163 h 2027827"/>
                <a:gd name="connsiteX41" fmla="*/ 309601 w 2027827"/>
                <a:gd name="connsiteY41" fmla="*/ 76163 h 2027827"/>
                <a:gd name="connsiteX42" fmla="*/ 334843 w 2027827"/>
                <a:gd name="connsiteY42" fmla="*/ 36776 h 2027827"/>
                <a:gd name="connsiteX43" fmla="*/ 311233 w 2027827"/>
                <a:gd name="connsiteY43" fmla="*/ 0 h 2027827"/>
                <a:gd name="connsiteX44" fmla="*/ 327879 w 2027827"/>
                <a:gd name="connsiteY44" fmla="*/ 0 h 2027827"/>
                <a:gd name="connsiteX45" fmla="*/ 343111 w 2027827"/>
                <a:gd name="connsiteY45" fmla="*/ 23937 h 2027827"/>
                <a:gd name="connsiteX46" fmla="*/ 358345 w 2027827"/>
                <a:gd name="connsiteY46" fmla="*/ 0 h 2027827"/>
                <a:gd name="connsiteX47" fmla="*/ 374991 w 2027827"/>
                <a:gd name="connsiteY47" fmla="*/ 0 h 2027827"/>
                <a:gd name="connsiteX48" fmla="*/ 351381 w 2027827"/>
                <a:gd name="connsiteY48" fmla="*/ 36776 h 2027827"/>
                <a:gd name="connsiteX49" fmla="*/ 376623 w 2027827"/>
                <a:gd name="connsiteY49" fmla="*/ 76163 h 2027827"/>
                <a:gd name="connsiteX50" fmla="*/ 359977 w 2027827"/>
                <a:gd name="connsiteY50" fmla="*/ 76163 h 2027827"/>
                <a:gd name="connsiteX51" fmla="*/ 343111 w 2027827"/>
                <a:gd name="connsiteY51" fmla="*/ 49397 h 2027827"/>
                <a:gd name="connsiteX52" fmla="*/ 446312 w 2027827"/>
                <a:gd name="connsiteY52" fmla="*/ 49397 h 2027827"/>
                <a:gd name="connsiteX53" fmla="*/ 429447 w 2027827"/>
                <a:gd name="connsiteY53" fmla="*/ 76163 h 2027827"/>
                <a:gd name="connsiteX54" fmla="*/ 412801 w 2027827"/>
                <a:gd name="connsiteY54" fmla="*/ 76163 h 2027827"/>
                <a:gd name="connsiteX55" fmla="*/ 438043 w 2027827"/>
                <a:gd name="connsiteY55" fmla="*/ 36776 h 2027827"/>
                <a:gd name="connsiteX56" fmla="*/ 414433 w 2027827"/>
                <a:gd name="connsiteY56" fmla="*/ 0 h 2027827"/>
                <a:gd name="connsiteX57" fmla="*/ 431079 w 2027827"/>
                <a:gd name="connsiteY57" fmla="*/ 0 h 2027827"/>
                <a:gd name="connsiteX58" fmla="*/ 446312 w 2027827"/>
                <a:gd name="connsiteY58" fmla="*/ 23937 h 2027827"/>
                <a:gd name="connsiteX59" fmla="*/ 461545 w 2027827"/>
                <a:gd name="connsiteY59" fmla="*/ 0 h 2027827"/>
                <a:gd name="connsiteX60" fmla="*/ 478191 w 2027827"/>
                <a:gd name="connsiteY60" fmla="*/ 0 h 2027827"/>
                <a:gd name="connsiteX61" fmla="*/ 454582 w 2027827"/>
                <a:gd name="connsiteY61" fmla="*/ 36776 h 2027827"/>
                <a:gd name="connsiteX62" fmla="*/ 479823 w 2027827"/>
                <a:gd name="connsiteY62" fmla="*/ 76163 h 2027827"/>
                <a:gd name="connsiteX63" fmla="*/ 463177 w 2027827"/>
                <a:gd name="connsiteY63" fmla="*/ 76163 h 2027827"/>
                <a:gd name="connsiteX64" fmla="*/ 446312 w 2027827"/>
                <a:gd name="connsiteY64" fmla="*/ 49397 h 2027827"/>
                <a:gd name="connsiteX65" fmla="*/ 549512 w 2027827"/>
                <a:gd name="connsiteY65" fmla="*/ 49397 h 2027827"/>
                <a:gd name="connsiteX66" fmla="*/ 532648 w 2027827"/>
                <a:gd name="connsiteY66" fmla="*/ 76163 h 2027827"/>
                <a:gd name="connsiteX67" fmla="*/ 516002 w 2027827"/>
                <a:gd name="connsiteY67" fmla="*/ 76163 h 2027827"/>
                <a:gd name="connsiteX68" fmla="*/ 541243 w 2027827"/>
                <a:gd name="connsiteY68" fmla="*/ 36776 h 2027827"/>
                <a:gd name="connsiteX69" fmla="*/ 517634 w 2027827"/>
                <a:gd name="connsiteY69" fmla="*/ 0 h 2027827"/>
                <a:gd name="connsiteX70" fmla="*/ 534280 w 2027827"/>
                <a:gd name="connsiteY70" fmla="*/ 0 h 2027827"/>
                <a:gd name="connsiteX71" fmla="*/ 549512 w 2027827"/>
                <a:gd name="connsiteY71" fmla="*/ 23937 h 2027827"/>
                <a:gd name="connsiteX72" fmla="*/ 564745 w 2027827"/>
                <a:gd name="connsiteY72" fmla="*/ 0 h 2027827"/>
                <a:gd name="connsiteX73" fmla="*/ 581391 w 2027827"/>
                <a:gd name="connsiteY73" fmla="*/ 0 h 2027827"/>
                <a:gd name="connsiteX74" fmla="*/ 557782 w 2027827"/>
                <a:gd name="connsiteY74" fmla="*/ 36776 h 2027827"/>
                <a:gd name="connsiteX75" fmla="*/ 583023 w 2027827"/>
                <a:gd name="connsiteY75" fmla="*/ 76163 h 2027827"/>
                <a:gd name="connsiteX76" fmla="*/ 566378 w 2027827"/>
                <a:gd name="connsiteY76" fmla="*/ 76163 h 2027827"/>
                <a:gd name="connsiteX77" fmla="*/ 549512 w 2027827"/>
                <a:gd name="connsiteY77" fmla="*/ 49397 h 2027827"/>
                <a:gd name="connsiteX78" fmla="*/ 652712 w 2027827"/>
                <a:gd name="connsiteY78" fmla="*/ 49397 h 2027827"/>
                <a:gd name="connsiteX79" fmla="*/ 635848 w 2027827"/>
                <a:gd name="connsiteY79" fmla="*/ 76163 h 2027827"/>
                <a:gd name="connsiteX80" fmla="*/ 619202 w 2027827"/>
                <a:gd name="connsiteY80" fmla="*/ 76163 h 2027827"/>
                <a:gd name="connsiteX81" fmla="*/ 644443 w 2027827"/>
                <a:gd name="connsiteY81" fmla="*/ 36776 h 2027827"/>
                <a:gd name="connsiteX82" fmla="*/ 620834 w 2027827"/>
                <a:gd name="connsiteY82" fmla="*/ 0 h 2027827"/>
                <a:gd name="connsiteX83" fmla="*/ 637480 w 2027827"/>
                <a:gd name="connsiteY83" fmla="*/ 0 h 2027827"/>
                <a:gd name="connsiteX84" fmla="*/ 652712 w 2027827"/>
                <a:gd name="connsiteY84" fmla="*/ 23937 h 2027827"/>
                <a:gd name="connsiteX85" fmla="*/ 667945 w 2027827"/>
                <a:gd name="connsiteY85" fmla="*/ 0 h 2027827"/>
                <a:gd name="connsiteX86" fmla="*/ 684592 w 2027827"/>
                <a:gd name="connsiteY86" fmla="*/ 0 h 2027827"/>
                <a:gd name="connsiteX87" fmla="*/ 660982 w 2027827"/>
                <a:gd name="connsiteY87" fmla="*/ 36776 h 2027827"/>
                <a:gd name="connsiteX88" fmla="*/ 686224 w 2027827"/>
                <a:gd name="connsiteY88" fmla="*/ 76163 h 2027827"/>
                <a:gd name="connsiteX89" fmla="*/ 669578 w 2027827"/>
                <a:gd name="connsiteY89" fmla="*/ 76163 h 2027827"/>
                <a:gd name="connsiteX90" fmla="*/ 652712 w 2027827"/>
                <a:gd name="connsiteY90" fmla="*/ 49397 h 2027827"/>
                <a:gd name="connsiteX91" fmla="*/ 755913 w 2027827"/>
                <a:gd name="connsiteY91" fmla="*/ 49397 h 2027827"/>
                <a:gd name="connsiteX92" fmla="*/ 739048 w 2027827"/>
                <a:gd name="connsiteY92" fmla="*/ 76163 h 2027827"/>
                <a:gd name="connsiteX93" fmla="*/ 722402 w 2027827"/>
                <a:gd name="connsiteY93" fmla="*/ 76163 h 2027827"/>
                <a:gd name="connsiteX94" fmla="*/ 747644 w 2027827"/>
                <a:gd name="connsiteY94" fmla="*/ 36776 h 2027827"/>
                <a:gd name="connsiteX95" fmla="*/ 724034 w 2027827"/>
                <a:gd name="connsiteY95" fmla="*/ 0 h 2027827"/>
                <a:gd name="connsiteX96" fmla="*/ 740680 w 2027827"/>
                <a:gd name="connsiteY96" fmla="*/ 0 h 2027827"/>
                <a:gd name="connsiteX97" fmla="*/ 755913 w 2027827"/>
                <a:gd name="connsiteY97" fmla="*/ 23937 h 2027827"/>
                <a:gd name="connsiteX98" fmla="*/ 771146 w 2027827"/>
                <a:gd name="connsiteY98" fmla="*/ 0 h 2027827"/>
                <a:gd name="connsiteX99" fmla="*/ 787792 w 2027827"/>
                <a:gd name="connsiteY99" fmla="*/ 0 h 2027827"/>
                <a:gd name="connsiteX100" fmla="*/ 764182 w 2027827"/>
                <a:gd name="connsiteY100" fmla="*/ 36776 h 2027827"/>
                <a:gd name="connsiteX101" fmla="*/ 789424 w 2027827"/>
                <a:gd name="connsiteY101" fmla="*/ 76163 h 2027827"/>
                <a:gd name="connsiteX102" fmla="*/ 772778 w 2027827"/>
                <a:gd name="connsiteY102" fmla="*/ 76163 h 2027827"/>
                <a:gd name="connsiteX103" fmla="*/ 755913 w 2027827"/>
                <a:gd name="connsiteY103" fmla="*/ 49397 h 2027827"/>
                <a:gd name="connsiteX104" fmla="*/ 859113 w 2027827"/>
                <a:gd name="connsiteY104" fmla="*/ 49397 h 2027827"/>
                <a:gd name="connsiteX105" fmla="*/ 842248 w 2027827"/>
                <a:gd name="connsiteY105" fmla="*/ 76163 h 2027827"/>
                <a:gd name="connsiteX106" fmla="*/ 825602 w 2027827"/>
                <a:gd name="connsiteY106" fmla="*/ 76163 h 2027827"/>
                <a:gd name="connsiteX107" fmla="*/ 850844 w 2027827"/>
                <a:gd name="connsiteY107" fmla="*/ 36776 h 2027827"/>
                <a:gd name="connsiteX108" fmla="*/ 827235 w 2027827"/>
                <a:gd name="connsiteY108" fmla="*/ 0 h 2027827"/>
                <a:gd name="connsiteX109" fmla="*/ 843881 w 2027827"/>
                <a:gd name="connsiteY109" fmla="*/ 0 h 2027827"/>
                <a:gd name="connsiteX110" fmla="*/ 859113 w 2027827"/>
                <a:gd name="connsiteY110" fmla="*/ 23937 h 2027827"/>
                <a:gd name="connsiteX111" fmla="*/ 874346 w 2027827"/>
                <a:gd name="connsiteY111" fmla="*/ 0 h 2027827"/>
                <a:gd name="connsiteX112" fmla="*/ 890992 w 2027827"/>
                <a:gd name="connsiteY112" fmla="*/ 0 h 2027827"/>
                <a:gd name="connsiteX113" fmla="*/ 867383 w 2027827"/>
                <a:gd name="connsiteY113" fmla="*/ 36776 h 2027827"/>
                <a:gd name="connsiteX114" fmla="*/ 892624 w 2027827"/>
                <a:gd name="connsiteY114" fmla="*/ 76163 h 2027827"/>
                <a:gd name="connsiteX115" fmla="*/ 875978 w 2027827"/>
                <a:gd name="connsiteY115" fmla="*/ 76163 h 2027827"/>
                <a:gd name="connsiteX116" fmla="*/ 859113 w 2027827"/>
                <a:gd name="connsiteY116" fmla="*/ 49397 h 2027827"/>
                <a:gd name="connsiteX117" fmla="*/ 962313 w 2027827"/>
                <a:gd name="connsiteY117" fmla="*/ 49397 h 2027827"/>
                <a:gd name="connsiteX118" fmla="*/ 945449 w 2027827"/>
                <a:gd name="connsiteY118" fmla="*/ 76163 h 2027827"/>
                <a:gd name="connsiteX119" fmla="*/ 928803 w 2027827"/>
                <a:gd name="connsiteY119" fmla="*/ 76163 h 2027827"/>
                <a:gd name="connsiteX120" fmla="*/ 954044 w 2027827"/>
                <a:gd name="connsiteY120" fmla="*/ 36776 h 2027827"/>
                <a:gd name="connsiteX121" fmla="*/ 930435 w 2027827"/>
                <a:gd name="connsiteY121" fmla="*/ 0 h 2027827"/>
                <a:gd name="connsiteX122" fmla="*/ 947081 w 2027827"/>
                <a:gd name="connsiteY122" fmla="*/ 0 h 2027827"/>
                <a:gd name="connsiteX123" fmla="*/ 962313 w 2027827"/>
                <a:gd name="connsiteY123" fmla="*/ 23937 h 2027827"/>
                <a:gd name="connsiteX124" fmla="*/ 977546 w 2027827"/>
                <a:gd name="connsiteY124" fmla="*/ 0 h 2027827"/>
                <a:gd name="connsiteX125" fmla="*/ 994192 w 2027827"/>
                <a:gd name="connsiteY125" fmla="*/ 0 h 2027827"/>
                <a:gd name="connsiteX126" fmla="*/ 970583 w 2027827"/>
                <a:gd name="connsiteY126" fmla="*/ 36776 h 2027827"/>
                <a:gd name="connsiteX127" fmla="*/ 995824 w 2027827"/>
                <a:gd name="connsiteY127" fmla="*/ 76163 h 2027827"/>
                <a:gd name="connsiteX128" fmla="*/ 979179 w 2027827"/>
                <a:gd name="connsiteY128" fmla="*/ 76163 h 2027827"/>
                <a:gd name="connsiteX129" fmla="*/ 962313 w 2027827"/>
                <a:gd name="connsiteY129" fmla="*/ 49397 h 2027827"/>
                <a:gd name="connsiteX130" fmla="*/ 1065513 w 2027827"/>
                <a:gd name="connsiteY130" fmla="*/ 49397 h 2027827"/>
                <a:gd name="connsiteX131" fmla="*/ 1048649 w 2027827"/>
                <a:gd name="connsiteY131" fmla="*/ 76163 h 2027827"/>
                <a:gd name="connsiteX132" fmla="*/ 1032003 w 2027827"/>
                <a:gd name="connsiteY132" fmla="*/ 76163 h 2027827"/>
                <a:gd name="connsiteX133" fmla="*/ 1057244 w 2027827"/>
                <a:gd name="connsiteY133" fmla="*/ 36776 h 2027827"/>
                <a:gd name="connsiteX134" fmla="*/ 1033635 w 2027827"/>
                <a:gd name="connsiteY134" fmla="*/ 0 h 2027827"/>
                <a:gd name="connsiteX135" fmla="*/ 1050281 w 2027827"/>
                <a:gd name="connsiteY135" fmla="*/ 0 h 2027827"/>
                <a:gd name="connsiteX136" fmla="*/ 1065513 w 2027827"/>
                <a:gd name="connsiteY136" fmla="*/ 23937 h 2027827"/>
                <a:gd name="connsiteX137" fmla="*/ 1080747 w 2027827"/>
                <a:gd name="connsiteY137" fmla="*/ 0 h 2027827"/>
                <a:gd name="connsiteX138" fmla="*/ 1097393 w 2027827"/>
                <a:gd name="connsiteY138" fmla="*/ 0 h 2027827"/>
                <a:gd name="connsiteX139" fmla="*/ 1073783 w 2027827"/>
                <a:gd name="connsiteY139" fmla="*/ 36776 h 2027827"/>
                <a:gd name="connsiteX140" fmla="*/ 1099025 w 2027827"/>
                <a:gd name="connsiteY140" fmla="*/ 76163 h 2027827"/>
                <a:gd name="connsiteX141" fmla="*/ 1082379 w 2027827"/>
                <a:gd name="connsiteY141" fmla="*/ 76163 h 2027827"/>
                <a:gd name="connsiteX142" fmla="*/ 1065513 w 2027827"/>
                <a:gd name="connsiteY142" fmla="*/ 49397 h 2027827"/>
                <a:gd name="connsiteX143" fmla="*/ 1168714 w 2027827"/>
                <a:gd name="connsiteY143" fmla="*/ 49397 h 2027827"/>
                <a:gd name="connsiteX144" fmla="*/ 1151849 w 2027827"/>
                <a:gd name="connsiteY144" fmla="*/ 76163 h 2027827"/>
                <a:gd name="connsiteX145" fmla="*/ 1135203 w 2027827"/>
                <a:gd name="connsiteY145" fmla="*/ 76163 h 2027827"/>
                <a:gd name="connsiteX146" fmla="*/ 1160445 w 2027827"/>
                <a:gd name="connsiteY146" fmla="*/ 36776 h 2027827"/>
                <a:gd name="connsiteX147" fmla="*/ 1136835 w 2027827"/>
                <a:gd name="connsiteY147" fmla="*/ 0 h 2027827"/>
                <a:gd name="connsiteX148" fmla="*/ 1153481 w 2027827"/>
                <a:gd name="connsiteY148" fmla="*/ 0 h 2027827"/>
                <a:gd name="connsiteX149" fmla="*/ 1168714 w 2027827"/>
                <a:gd name="connsiteY149" fmla="*/ 23937 h 2027827"/>
                <a:gd name="connsiteX150" fmla="*/ 1183947 w 2027827"/>
                <a:gd name="connsiteY150" fmla="*/ 0 h 2027827"/>
                <a:gd name="connsiteX151" fmla="*/ 1200593 w 2027827"/>
                <a:gd name="connsiteY151" fmla="*/ 0 h 2027827"/>
                <a:gd name="connsiteX152" fmla="*/ 1176984 w 2027827"/>
                <a:gd name="connsiteY152" fmla="*/ 36776 h 2027827"/>
                <a:gd name="connsiteX153" fmla="*/ 1202225 w 2027827"/>
                <a:gd name="connsiteY153" fmla="*/ 76163 h 2027827"/>
                <a:gd name="connsiteX154" fmla="*/ 1185579 w 2027827"/>
                <a:gd name="connsiteY154" fmla="*/ 76163 h 2027827"/>
                <a:gd name="connsiteX155" fmla="*/ 1168714 w 2027827"/>
                <a:gd name="connsiteY155" fmla="*/ 49397 h 2027827"/>
                <a:gd name="connsiteX156" fmla="*/ 1271914 w 2027827"/>
                <a:gd name="connsiteY156" fmla="*/ 49397 h 2027827"/>
                <a:gd name="connsiteX157" fmla="*/ 1255050 w 2027827"/>
                <a:gd name="connsiteY157" fmla="*/ 76163 h 2027827"/>
                <a:gd name="connsiteX158" fmla="*/ 1238404 w 2027827"/>
                <a:gd name="connsiteY158" fmla="*/ 76163 h 2027827"/>
                <a:gd name="connsiteX159" fmla="*/ 1263645 w 2027827"/>
                <a:gd name="connsiteY159" fmla="*/ 36776 h 2027827"/>
                <a:gd name="connsiteX160" fmla="*/ 1240036 w 2027827"/>
                <a:gd name="connsiteY160" fmla="*/ 0 h 2027827"/>
                <a:gd name="connsiteX161" fmla="*/ 1256682 w 2027827"/>
                <a:gd name="connsiteY161" fmla="*/ 0 h 2027827"/>
                <a:gd name="connsiteX162" fmla="*/ 1271914 w 2027827"/>
                <a:gd name="connsiteY162" fmla="*/ 23937 h 2027827"/>
                <a:gd name="connsiteX163" fmla="*/ 1287147 w 2027827"/>
                <a:gd name="connsiteY163" fmla="*/ 0 h 2027827"/>
                <a:gd name="connsiteX164" fmla="*/ 1303793 w 2027827"/>
                <a:gd name="connsiteY164" fmla="*/ 0 h 2027827"/>
                <a:gd name="connsiteX165" fmla="*/ 1280184 w 2027827"/>
                <a:gd name="connsiteY165" fmla="*/ 36776 h 2027827"/>
                <a:gd name="connsiteX166" fmla="*/ 1305426 w 2027827"/>
                <a:gd name="connsiteY166" fmla="*/ 76163 h 2027827"/>
                <a:gd name="connsiteX167" fmla="*/ 1288779 w 2027827"/>
                <a:gd name="connsiteY167" fmla="*/ 76163 h 2027827"/>
                <a:gd name="connsiteX168" fmla="*/ 1271914 w 2027827"/>
                <a:gd name="connsiteY168" fmla="*/ 49397 h 2027827"/>
                <a:gd name="connsiteX169" fmla="*/ 1375114 w 2027827"/>
                <a:gd name="connsiteY169" fmla="*/ 49397 h 2027827"/>
                <a:gd name="connsiteX170" fmla="*/ 1358250 w 2027827"/>
                <a:gd name="connsiteY170" fmla="*/ 76163 h 2027827"/>
                <a:gd name="connsiteX171" fmla="*/ 1341604 w 2027827"/>
                <a:gd name="connsiteY171" fmla="*/ 76163 h 2027827"/>
                <a:gd name="connsiteX172" fmla="*/ 1366845 w 2027827"/>
                <a:gd name="connsiteY172" fmla="*/ 36776 h 2027827"/>
                <a:gd name="connsiteX173" fmla="*/ 1343236 w 2027827"/>
                <a:gd name="connsiteY173" fmla="*/ 0 h 2027827"/>
                <a:gd name="connsiteX174" fmla="*/ 1359882 w 2027827"/>
                <a:gd name="connsiteY174" fmla="*/ 0 h 2027827"/>
                <a:gd name="connsiteX175" fmla="*/ 1375114 w 2027827"/>
                <a:gd name="connsiteY175" fmla="*/ 23937 h 2027827"/>
                <a:gd name="connsiteX176" fmla="*/ 1390348 w 2027827"/>
                <a:gd name="connsiteY176" fmla="*/ 0 h 2027827"/>
                <a:gd name="connsiteX177" fmla="*/ 1406993 w 2027827"/>
                <a:gd name="connsiteY177" fmla="*/ 0 h 2027827"/>
                <a:gd name="connsiteX178" fmla="*/ 1383384 w 2027827"/>
                <a:gd name="connsiteY178" fmla="*/ 36776 h 2027827"/>
                <a:gd name="connsiteX179" fmla="*/ 1408626 w 2027827"/>
                <a:gd name="connsiteY179" fmla="*/ 76163 h 2027827"/>
                <a:gd name="connsiteX180" fmla="*/ 1391980 w 2027827"/>
                <a:gd name="connsiteY180" fmla="*/ 76163 h 2027827"/>
                <a:gd name="connsiteX181" fmla="*/ 1375114 w 2027827"/>
                <a:gd name="connsiteY181" fmla="*/ 49397 h 2027827"/>
                <a:gd name="connsiteX182" fmla="*/ 1478315 w 2027827"/>
                <a:gd name="connsiteY182" fmla="*/ 49397 h 2027827"/>
                <a:gd name="connsiteX183" fmla="*/ 1461450 w 2027827"/>
                <a:gd name="connsiteY183" fmla="*/ 76163 h 2027827"/>
                <a:gd name="connsiteX184" fmla="*/ 1444804 w 2027827"/>
                <a:gd name="connsiteY184" fmla="*/ 76163 h 2027827"/>
                <a:gd name="connsiteX185" fmla="*/ 1470046 w 2027827"/>
                <a:gd name="connsiteY185" fmla="*/ 36776 h 2027827"/>
                <a:gd name="connsiteX186" fmla="*/ 1446436 w 2027827"/>
                <a:gd name="connsiteY186" fmla="*/ 0 h 2027827"/>
                <a:gd name="connsiteX187" fmla="*/ 1463083 w 2027827"/>
                <a:gd name="connsiteY187" fmla="*/ 0 h 2027827"/>
                <a:gd name="connsiteX188" fmla="*/ 1478315 w 2027827"/>
                <a:gd name="connsiteY188" fmla="*/ 23937 h 2027827"/>
                <a:gd name="connsiteX189" fmla="*/ 1493548 w 2027827"/>
                <a:gd name="connsiteY189" fmla="*/ 0 h 2027827"/>
                <a:gd name="connsiteX190" fmla="*/ 1510194 w 2027827"/>
                <a:gd name="connsiteY190" fmla="*/ 0 h 2027827"/>
                <a:gd name="connsiteX191" fmla="*/ 1486584 w 2027827"/>
                <a:gd name="connsiteY191" fmla="*/ 36776 h 2027827"/>
                <a:gd name="connsiteX192" fmla="*/ 1511826 w 2027827"/>
                <a:gd name="connsiteY192" fmla="*/ 76163 h 2027827"/>
                <a:gd name="connsiteX193" fmla="*/ 1495180 w 2027827"/>
                <a:gd name="connsiteY193" fmla="*/ 76163 h 2027827"/>
                <a:gd name="connsiteX194" fmla="*/ 1478315 w 2027827"/>
                <a:gd name="connsiteY194" fmla="*/ 49397 h 2027827"/>
                <a:gd name="connsiteX195" fmla="*/ 1581515 w 2027827"/>
                <a:gd name="connsiteY195" fmla="*/ 49397 h 2027827"/>
                <a:gd name="connsiteX196" fmla="*/ 1564650 w 2027827"/>
                <a:gd name="connsiteY196" fmla="*/ 76163 h 2027827"/>
                <a:gd name="connsiteX197" fmla="*/ 1548004 w 2027827"/>
                <a:gd name="connsiteY197" fmla="*/ 76163 h 2027827"/>
                <a:gd name="connsiteX198" fmla="*/ 1573246 w 2027827"/>
                <a:gd name="connsiteY198" fmla="*/ 36776 h 2027827"/>
                <a:gd name="connsiteX199" fmla="*/ 1549636 w 2027827"/>
                <a:gd name="connsiteY199" fmla="*/ 0 h 2027827"/>
                <a:gd name="connsiteX200" fmla="*/ 1566283 w 2027827"/>
                <a:gd name="connsiteY200" fmla="*/ 0 h 2027827"/>
                <a:gd name="connsiteX201" fmla="*/ 1581515 w 2027827"/>
                <a:gd name="connsiteY201" fmla="*/ 23937 h 2027827"/>
                <a:gd name="connsiteX202" fmla="*/ 1596748 w 2027827"/>
                <a:gd name="connsiteY202" fmla="*/ 0 h 2027827"/>
                <a:gd name="connsiteX203" fmla="*/ 1613394 w 2027827"/>
                <a:gd name="connsiteY203" fmla="*/ 0 h 2027827"/>
                <a:gd name="connsiteX204" fmla="*/ 1589785 w 2027827"/>
                <a:gd name="connsiteY204" fmla="*/ 36776 h 2027827"/>
                <a:gd name="connsiteX205" fmla="*/ 1615026 w 2027827"/>
                <a:gd name="connsiteY205" fmla="*/ 76163 h 2027827"/>
                <a:gd name="connsiteX206" fmla="*/ 1598380 w 2027827"/>
                <a:gd name="connsiteY206" fmla="*/ 76163 h 2027827"/>
                <a:gd name="connsiteX207" fmla="*/ 1581515 w 2027827"/>
                <a:gd name="connsiteY207" fmla="*/ 49397 h 2027827"/>
                <a:gd name="connsiteX208" fmla="*/ 1684715 w 2027827"/>
                <a:gd name="connsiteY208" fmla="*/ 49397 h 2027827"/>
                <a:gd name="connsiteX209" fmla="*/ 1667851 w 2027827"/>
                <a:gd name="connsiteY209" fmla="*/ 76163 h 2027827"/>
                <a:gd name="connsiteX210" fmla="*/ 1651205 w 2027827"/>
                <a:gd name="connsiteY210" fmla="*/ 76163 h 2027827"/>
                <a:gd name="connsiteX211" fmla="*/ 1676446 w 2027827"/>
                <a:gd name="connsiteY211" fmla="*/ 36776 h 2027827"/>
                <a:gd name="connsiteX212" fmla="*/ 1652837 w 2027827"/>
                <a:gd name="connsiteY212" fmla="*/ 0 h 2027827"/>
                <a:gd name="connsiteX213" fmla="*/ 1669483 w 2027827"/>
                <a:gd name="connsiteY213" fmla="*/ 0 h 2027827"/>
                <a:gd name="connsiteX214" fmla="*/ 1684715 w 2027827"/>
                <a:gd name="connsiteY214" fmla="*/ 23937 h 2027827"/>
                <a:gd name="connsiteX215" fmla="*/ 1699948 w 2027827"/>
                <a:gd name="connsiteY215" fmla="*/ 0 h 2027827"/>
                <a:gd name="connsiteX216" fmla="*/ 1716595 w 2027827"/>
                <a:gd name="connsiteY216" fmla="*/ 0 h 2027827"/>
                <a:gd name="connsiteX217" fmla="*/ 1692985 w 2027827"/>
                <a:gd name="connsiteY217" fmla="*/ 36776 h 2027827"/>
                <a:gd name="connsiteX218" fmla="*/ 1718227 w 2027827"/>
                <a:gd name="connsiteY218" fmla="*/ 76163 h 2027827"/>
                <a:gd name="connsiteX219" fmla="*/ 1701581 w 2027827"/>
                <a:gd name="connsiteY219" fmla="*/ 76163 h 2027827"/>
                <a:gd name="connsiteX220" fmla="*/ 1684715 w 2027827"/>
                <a:gd name="connsiteY220" fmla="*/ 49397 h 2027827"/>
                <a:gd name="connsiteX221" fmla="*/ 1787915 w 2027827"/>
                <a:gd name="connsiteY221" fmla="*/ 49397 h 2027827"/>
                <a:gd name="connsiteX222" fmla="*/ 1771051 w 2027827"/>
                <a:gd name="connsiteY222" fmla="*/ 76163 h 2027827"/>
                <a:gd name="connsiteX223" fmla="*/ 1754405 w 2027827"/>
                <a:gd name="connsiteY223" fmla="*/ 76163 h 2027827"/>
                <a:gd name="connsiteX224" fmla="*/ 1779647 w 2027827"/>
                <a:gd name="connsiteY224" fmla="*/ 36776 h 2027827"/>
                <a:gd name="connsiteX225" fmla="*/ 1756037 w 2027827"/>
                <a:gd name="connsiteY225" fmla="*/ 0 h 2027827"/>
                <a:gd name="connsiteX226" fmla="*/ 1772683 w 2027827"/>
                <a:gd name="connsiteY226" fmla="*/ 0 h 2027827"/>
                <a:gd name="connsiteX227" fmla="*/ 1787915 w 2027827"/>
                <a:gd name="connsiteY227" fmla="*/ 23937 h 2027827"/>
                <a:gd name="connsiteX228" fmla="*/ 1803149 w 2027827"/>
                <a:gd name="connsiteY228" fmla="*/ 0 h 2027827"/>
                <a:gd name="connsiteX229" fmla="*/ 1819795 w 2027827"/>
                <a:gd name="connsiteY229" fmla="*/ 0 h 2027827"/>
                <a:gd name="connsiteX230" fmla="*/ 1796185 w 2027827"/>
                <a:gd name="connsiteY230" fmla="*/ 36776 h 2027827"/>
                <a:gd name="connsiteX231" fmla="*/ 1821427 w 2027827"/>
                <a:gd name="connsiteY231" fmla="*/ 76163 h 2027827"/>
                <a:gd name="connsiteX232" fmla="*/ 1804781 w 2027827"/>
                <a:gd name="connsiteY232" fmla="*/ 76163 h 2027827"/>
                <a:gd name="connsiteX233" fmla="*/ 1787915 w 2027827"/>
                <a:gd name="connsiteY233" fmla="*/ 49397 h 2027827"/>
                <a:gd name="connsiteX234" fmla="*/ 1891116 w 2027827"/>
                <a:gd name="connsiteY234" fmla="*/ 49397 h 2027827"/>
                <a:gd name="connsiteX235" fmla="*/ 1874251 w 2027827"/>
                <a:gd name="connsiteY235" fmla="*/ 76163 h 2027827"/>
                <a:gd name="connsiteX236" fmla="*/ 1857605 w 2027827"/>
                <a:gd name="connsiteY236" fmla="*/ 76163 h 2027827"/>
                <a:gd name="connsiteX237" fmla="*/ 1882847 w 2027827"/>
                <a:gd name="connsiteY237" fmla="*/ 36776 h 2027827"/>
                <a:gd name="connsiteX238" fmla="*/ 1859237 w 2027827"/>
                <a:gd name="connsiteY238" fmla="*/ 0 h 2027827"/>
                <a:gd name="connsiteX239" fmla="*/ 1875884 w 2027827"/>
                <a:gd name="connsiteY239" fmla="*/ 0 h 2027827"/>
                <a:gd name="connsiteX240" fmla="*/ 1891116 w 2027827"/>
                <a:gd name="connsiteY240" fmla="*/ 23937 h 2027827"/>
                <a:gd name="connsiteX241" fmla="*/ 1906349 w 2027827"/>
                <a:gd name="connsiteY241" fmla="*/ 0 h 2027827"/>
                <a:gd name="connsiteX242" fmla="*/ 1922995 w 2027827"/>
                <a:gd name="connsiteY242" fmla="*/ 0 h 2027827"/>
                <a:gd name="connsiteX243" fmla="*/ 1899385 w 2027827"/>
                <a:gd name="connsiteY243" fmla="*/ 36776 h 2027827"/>
                <a:gd name="connsiteX244" fmla="*/ 1924627 w 2027827"/>
                <a:gd name="connsiteY244" fmla="*/ 76163 h 2027827"/>
                <a:gd name="connsiteX245" fmla="*/ 1907981 w 2027827"/>
                <a:gd name="connsiteY245" fmla="*/ 76163 h 2027827"/>
                <a:gd name="connsiteX246" fmla="*/ 1891116 w 2027827"/>
                <a:gd name="connsiteY246" fmla="*/ 49397 h 2027827"/>
                <a:gd name="connsiteX247" fmla="*/ 1994316 w 2027827"/>
                <a:gd name="connsiteY247" fmla="*/ 49397 h 2027827"/>
                <a:gd name="connsiteX248" fmla="*/ 1977452 w 2027827"/>
                <a:gd name="connsiteY248" fmla="*/ 76163 h 2027827"/>
                <a:gd name="connsiteX249" fmla="*/ 1960805 w 2027827"/>
                <a:gd name="connsiteY249" fmla="*/ 76163 h 2027827"/>
                <a:gd name="connsiteX250" fmla="*/ 1986047 w 2027827"/>
                <a:gd name="connsiteY250" fmla="*/ 36776 h 2027827"/>
                <a:gd name="connsiteX251" fmla="*/ 1962438 w 2027827"/>
                <a:gd name="connsiteY251" fmla="*/ 0 h 2027827"/>
                <a:gd name="connsiteX252" fmla="*/ 1979084 w 2027827"/>
                <a:gd name="connsiteY252" fmla="*/ 0 h 2027827"/>
                <a:gd name="connsiteX253" fmla="*/ 1994316 w 2027827"/>
                <a:gd name="connsiteY253" fmla="*/ 23937 h 2027827"/>
                <a:gd name="connsiteX254" fmla="*/ 2009549 w 2027827"/>
                <a:gd name="connsiteY254" fmla="*/ 0 h 2027827"/>
                <a:gd name="connsiteX255" fmla="*/ 2026195 w 2027827"/>
                <a:gd name="connsiteY255" fmla="*/ 0 h 2027827"/>
                <a:gd name="connsiteX256" fmla="*/ 2002586 w 2027827"/>
                <a:gd name="connsiteY256" fmla="*/ 36776 h 2027827"/>
                <a:gd name="connsiteX257" fmla="*/ 2027827 w 2027827"/>
                <a:gd name="connsiteY257" fmla="*/ 76163 h 2027827"/>
                <a:gd name="connsiteX258" fmla="*/ 2011182 w 2027827"/>
                <a:gd name="connsiteY258" fmla="*/ 76163 h 2027827"/>
                <a:gd name="connsiteX259" fmla="*/ 1994316 w 2027827"/>
                <a:gd name="connsiteY259" fmla="*/ 49397 h 2027827"/>
                <a:gd name="connsiteX260" fmla="*/ 33511 w 2027827"/>
                <a:gd name="connsiteY260" fmla="*/ 164201 h 2027827"/>
                <a:gd name="connsiteX261" fmla="*/ 16646 w 2027827"/>
                <a:gd name="connsiteY261" fmla="*/ 190966 h 2027827"/>
                <a:gd name="connsiteX262" fmla="*/ 0 w 2027827"/>
                <a:gd name="connsiteY262" fmla="*/ 190966 h 2027827"/>
                <a:gd name="connsiteX263" fmla="*/ 25242 w 2027827"/>
                <a:gd name="connsiteY263" fmla="*/ 151580 h 2027827"/>
                <a:gd name="connsiteX264" fmla="*/ 1632 w 2027827"/>
                <a:gd name="connsiteY264" fmla="*/ 114804 h 2027827"/>
                <a:gd name="connsiteX265" fmla="*/ 18278 w 2027827"/>
                <a:gd name="connsiteY265" fmla="*/ 114804 h 2027827"/>
                <a:gd name="connsiteX266" fmla="*/ 33511 w 2027827"/>
                <a:gd name="connsiteY266" fmla="*/ 138741 h 2027827"/>
                <a:gd name="connsiteX267" fmla="*/ 48744 w 2027827"/>
                <a:gd name="connsiteY267" fmla="*/ 114804 h 2027827"/>
                <a:gd name="connsiteX268" fmla="*/ 65390 w 2027827"/>
                <a:gd name="connsiteY268" fmla="*/ 114804 h 2027827"/>
                <a:gd name="connsiteX269" fmla="*/ 41780 w 2027827"/>
                <a:gd name="connsiteY269" fmla="*/ 151580 h 2027827"/>
                <a:gd name="connsiteX270" fmla="*/ 67022 w 2027827"/>
                <a:gd name="connsiteY270" fmla="*/ 190966 h 2027827"/>
                <a:gd name="connsiteX271" fmla="*/ 50376 w 2027827"/>
                <a:gd name="connsiteY271" fmla="*/ 190966 h 2027827"/>
                <a:gd name="connsiteX272" fmla="*/ 33511 w 2027827"/>
                <a:gd name="connsiteY272" fmla="*/ 164201 h 2027827"/>
                <a:gd name="connsiteX273" fmla="*/ 136711 w 2027827"/>
                <a:gd name="connsiteY273" fmla="*/ 164201 h 2027827"/>
                <a:gd name="connsiteX274" fmla="*/ 119846 w 2027827"/>
                <a:gd name="connsiteY274" fmla="*/ 190966 h 2027827"/>
                <a:gd name="connsiteX275" fmla="*/ 103200 w 2027827"/>
                <a:gd name="connsiteY275" fmla="*/ 190966 h 2027827"/>
                <a:gd name="connsiteX276" fmla="*/ 128442 w 2027827"/>
                <a:gd name="connsiteY276" fmla="*/ 151580 h 2027827"/>
                <a:gd name="connsiteX277" fmla="*/ 104833 w 2027827"/>
                <a:gd name="connsiteY277" fmla="*/ 114804 h 2027827"/>
                <a:gd name="connsiteX278" fmla="*/ 121479 w 2027827"/>
                <a:gd name="connsiteY278" fmla="*/ 114804 h 2027827"/>
                <a:gd name="connsiteX279" fmla="*/ 136711 w 2027827"/>
                <a:gd name="connsiteY279" fmla="*/ 138741 h 2027827"/>
                <a:gd name="connsiteX280" fmla="*/ 151944 w 2027827"/>
                <a:gd name="connsiteY280" fmla="*/ 114804 h 2027827"/>
                <a:gd name="connsiteX281" fmla="*/ 168590 w 2027827"/>
                <a:gd name="connsiteY281" fmla="*/ 114804 h 2027827"/>
                <a:gd name="connsiteX282" fmla="*/ 144981 w 2027827"/>
                <a:gd name="connsiteY282" fmla="*/ 151580 h 2027827"/>
                <a:gd name="connsiteX283" fmla="*/ 170222 w 2027827"/>
                <a:gd name="connsiteY283" fmla="*/ 190966 h 2027827"/>
                <a:gd name="connsiteX284" fmla="*/ 153576 w 2027827"/>
                <a:gd name="connsiteY284" fmla="*/ 190966 h 2027827"/>
                <a:gd name="connsiteX285" fmla="*/ 136711 w 2027827"/>
                <a:gd name="connsiteY285" fmla="*/ 164201 h 2027827"/>
                <a:gd name="connsiteX286" fmla="*/ 239911 w 2027827"/>
                <a:gd name="connsiteY286" fmla="*/ 164201 h 2027827"/>
                <a:gd name="connsiteX287" fmla="*/ 223047 w 2027827"/>
                <a:gd name="connsiteY287" fmla="*/ 190966 h 2027827"/>
                <a:gd name="connsiteX288" fmla="*/ 206401 w 2027827"/>
                <a:gd name="connsiteY288" fmla="*/ 190966 h 2027827"/>
                <a:gd name="connsiteX289" fmla="*/ 231642 w 2027827"/>
                <a:gd name="connsiteY289" fmla="*/ 151580 h 2027827"/>
                <a:gd name="connsiteX290" fmla="*/ 208033 w 2027827"/>
                <a:gd name="connsiteY290" fmla="*/ 114804 h 2027827"/>
                <a:gd name="connsiteX291" fmla="*/ 224679 w 2027827"/>
                <a:gd name="connsiteY291" fmla="*/ 114804 h 2027827"/>
                <a:gd name="connsiteX292" fmla="*/ 239911 w 2027827"/>
                <a:gd name="connsiteY292" fmla="*/ 138741 h 2027827"/>
                <a:gd name="connsiteX293" fmla="*/ 255144 w 2027827"/>
                <a:gd name="connsiteY293" fmla="*/ 114804 h 2027827"/>
                <a:gd name="connsiteX294" fmla="*/ 271790 w 2027827"/>
                <a:gd name="connsiteY294" fmla="*/ 114804 h 2027827"/>
                <a:gd name="connsiteX295" fmla="*/ 248181 w 2027827"/>
                <a:gd name="connsiteY295" fmla="*/ 151580 h 2027827"/>
                <a:gd name="connsiteX296" fmla="*/ 273423 w 2027827"/>
                <a:gd name="connsiteY296" fmla="*/ 190966 h 2027827"/>
                <a:gd name="connsiteX297" fmla="*/ 256777 w 2027827"/>
                <a:gd name="connsiteY297" fmla="*/ 190966 h 2027827"/>
                <a:gd name="connsiteX298" fmla="*/ 239911 w 2027827"/>
                <a:gd name="connsiteY298" fmla="*/ 164201 h 2027827"/>
                <a:gd name="connsiteX299" fmla="*/ 343111 w 2027827"/>
                <a:gd name="connsiteY299" fmla="*/ 164201 h 2027827"/>
                <a:gd name="connsiteX300" fmla="*/ 326247 w 2027827"/>
                <a:gd name="connsiteY300" fmla="*/ 190966 h 2027827"/>
                <a:gd name="connsiteX301" fmla="*/ 309601 w 2027827"/>
                <a:gd name="connsiteY301" fmla="*/ 190966 h 2027827"/>
                <a:gd name="connsiteX302" fmla="*/ 334843 w 2027827"/>
                <a:gd name="connsiteY302" fmla="*/ 151580 h 2027827"/>
                <a:gd name="connsiteX303" fmla="*/ 311233 w 2027827"/>
                <a:gd name="connsiteY303" fmla="*/ 114804 h 2027827"/>
                <a:gd name="connsiteX304" fmla="*/ 327879 w 2027827"/>
                <a:gd name="connsiteY304" fmla="*/ 114804 h 2027827"/>
                <a:gd name="connsiteX305" fmla="*/ 343111 w 2027827"/>
                <a:gd name="connsiteY305" fmla="*/ 138741 h 2027827"/>
                <a:gd name="connsiteX306" fmla="*/ 358345 w 2027827"/>
                <a:gd name="connsiteY306" fmla="*/ 114804 h 2027827"/>
                <a:gd name="connsiteX307" fmla="*/ 374991 w 2027827"/>
                <a:gd name="connsiteY307" fmla="*/ 114804 h 2027827"/>
                <a:gd name="connsiteX308" fmla="*/ 351381 w 2027827"/>
                <a:gd name="connsiteY308" fmla="*/ 151580 h 2027827"/>
                <a:gd name="connsiteX309" fmla="*/ 376623 w 2027827"/>
                <a:gd name="connsiteY309" fmla="*/ 190966 h 2027827"/>
                <a:gd name="connsiteX310" fmla="*/ 359977 w 2027827"/>
                <a:gd name="connsiteY310" fmla="*/ 190966 h 2027827"/>
                <a:gd name="connsiteX311" fmla="*/ 343111 w 2027827"/>
                <a:gd name="connsiteY311" fmla="*/ 164201 h 2027827"/>
                <a:gd name="connsiteX312" fmla="*/ 446312 w 2027827"/>
                <a:gd name="connsiteY312" fmla="*/ 164201 h 2027827"/>
                <a:gd name="connsiteX313" fmla="*/ 429447 w 2027827"/>
                <a:gd name="connsiteY313" fmla="*/ 190966 h 2027827"/>
                <a:gd name="connsiteX314" fmla="*/ 412801 w 2027827"/>
                <a:gd name="connsiteY314" fmla="*/ 190966 h 2027827"/>
                <a:gd name="connsiteX315" fmla="*/ 438043 w 2027827"/>
                <a:gd name="connsiteY315" fmla="*/ 151580 h 2027827"/>
                <a:gd name="connsiteX316" fmla="*/ 414433 w 2027827"/>
                <a:gd name="connsiteY316" fmla="*/ 114804 h 2027827"/>
                <a:gd name="connsiteX317" fmla="*/ 431079 w 2027827"/>
                <a:gd name="connsiteY317" fmla="*/ 114804 h 2027827"/>
                <a:gd name="connsiteX318" fmla="*/ 446312 w 2027827"/>
                <a:gd name="connsiteY318" fmla="*/ 138741 h 2027827"/>
                <a:gd name="connsiteX319" fmla="*/ 461545 w 2027827"/>
                <a:gd name="connsiteY319" fmla="*/ 114804 h 2027827"/>
                <a:gd name="connsiteX320" fmla="*/ 478191 w 2027827"/>
                <a:gd name="connsiteY320" fmla="*/ 114804 h 2027827"/>
                <a:gd name="connsiteX321" fmla="*/ 454582 w 2027827"/>
                <a:gd name="connsiteY321" fmla="*/ 151580 h 2027827"/>
                <a:gd name="connsiteX322" fmla="*/ 479823 w 2027827"/>
                <a:gd name="connsiteY322" fmla="*/ 190966 h 2027827"/>
                <a:gd name="connsiteX323" fmla="*/ 463177 w 2027827"/>
                <a:gd name="connsiteY323" fmla="*/ 190966 h 2027827"/>
                <a:gd name="connsiteX324" fmla="*/ 446312 w 2027827"/>
                <a:gd name="connsiteY324" fmla="*/ 164201 h 2027827"/>
                <a:gd name="connsiteX325" fmla="*/ 549512 w 2027827"/>
                <a:gd name="connsiteY325" fmla="*/ 164201 h 2027827"/>
                <a:gd name="connsiteX326" fmla="*/ 532648 w 2027827"/>
                <a:gd name="connsiteY326" fmla="*/ 190966 h 2027827"/>
                <a:gd name="connsiteX327" fmla="*/ 516002 w 2027827"/>
                <a:gd name="connsiteY327" fmla="*/ 190966 h 2027827"/>
                <a:gd name="connsiteX328" fmla="*/ 541243 w 2027827"/>
                <a:gd name="connsiteY328" fmla="*/ 151580 h 2027827"/>
                <a:gd name="connsiteX329" fmla="*/ 517634 w 2027827"/>
                <a:gd name="connsiteY329" fmla="*/ 114804 h 2027827"/>
                <a:gd name="connsiteX330" fmla="*/ 534280 w 2027827"/>
                <a:gd name="connsiteY330" fmla="*/ 114804 h 2027827"/>
                <a:gd name="connsiteX331" fmla="*/ 549512 w 2027827"/>
                <a:gd name="connsiteY331" fmla="*/ 138741 h 2027827"/>
                <a:gd name="connsiteX332" fmla="*/ 564745 w 2027827"/>
                <a:gd name="connsiteY332" fmla="*/ 114804 h 2027827"/>
                <a:gd name="connsiteX333" fmla="*/ 581391 w 2027827"/>
                <a:gd name="connsiteY333" fmla="*/ 114804 h 2027827"/>
                <a:gd name="connsiteX334" fmla="*/ 557782 w 2027827"/>
                <a:gd name="connsiteY334" fmla="*/ 151580 h 2027827"/>
                <a:gd name="connsiteX335" fmla="*/ 583023 w 2027827"/>
                <a:gd name="connsiteY335" fmla="*/ 190966 h 2027827"/>
                <a:gd name="connsiteX336" fmla="*/ 566378 w 2027827"/>
                <a:gd name="connsiteY336" fmla="*/ 190966 h 2027827"/>
                <a:gd name="connsiteX337" fmla="*/ 549512 w 2027827"/>
                <a:gd name="connsiteY337" fmla="*/ 164201 h 2027827"/>
                <a:gd name="connsiteX338" fmla="*/ 652712 w 2027827"/>
                <a:gd name="connsiteY338" fmla="*/ 164201 h 2027827"/>
                <a:gd name="connsiteX339" fmla="*/ 635848 w 2027827"/>
                <a:gd name="connsiteY339" fmla="*/ 190966 h 2027827"/>
                <a:gd name="connsiteX340" fmla="*/ 619202 w 2027827"/>
                <a:gd name="connsiteY340" fmla="*/ 190966 h 2027827"/>
                <a:gd name="connsiteX341" fmla="*/ 644443 w 2027827"/>
                <a:gd name="connsiteY341" fmla="*/ 151580 h 2027827"/>
                <a:gd name="connsiteX342" fmla="*/ 620834 w 2027827"/>
                <a:gd name="connsiteY342" fmla="*/ 114804 h 2027827"/>
                <a:gd name="connsiteX343" fmla="*/ 637480 w 2027827"/>
                <a:gd name="connsiteY343" fmla="*/ 114804 h 2027827"/>
                <a:gd name="connsiteX344" fmla="*/ 652712 w 2027827"/>
                <a:gd name="connsiteY344" fmla="*/ 138741 h 2027827"/>
                <a:gd name="connsiteX345" fmla="*/ 667945 w 2027827"/>
                <a:gd name="connsiteY345" fmla="*/ 114804 h 2027827"/>
                <a:gd name="connsiteX346" fmla="*/ 684592 w 2027827"/>
                <a:gd name="connsiteY346" fmla="*/ 114804 h 2027827"/>
                <a:gd name="connsiteX347" fmla="*/ 660982 w 2027827"/>
                <a:gd name="connsiteY347" fmla="*/ 151580 h 2027827"/>
                <a:gd name="connsiteX348" fmla="*/ 686224 w 2027827"/>
                <a:gd name="connsiteY348" fmla="*/ 190966 h 2027827"/>
                <a:gd name="connsiteX349" fmla="*/ 669578 w 2027827"/>
                <a:gd name="connsiteY349" fmla="*/ 190966 h 2027827"/>
                <a:gd name="connsiteX350" fmla="*/ 652712 w 2027827"/>
                <a:gd name="connsiteY350" fmla="*/ 164201 h 2027827"/>
                <a:gd name="connsiteX351" fmla="*/ 755913 w 2027827"/>
                <a:gd name="connsiteY351" fmla="*/ 164201 h 2027827"/>
                <a:gd name="connsiteX352" fmla="*/ 739048 w 2027827"/>
                <a:gd name="connsiteY352" fmla="*/ 190966 h 2027827"/>
                <a:gd name="connsiteX353" fmla="*/ 722402 w 2027827"/>
                <a:gd name="connsiteY353" fmla="*/ 190966 h 2027827"/>
                <a:gd name="connsiteX354" fmla="*/ 747644 w 2027827"/>
                <a:gd name="connsiteY354" fmla="*/ 151580 h 2027827"/>
                <a:gd name="connsiteX355" fmla="*/ 724034 w 2027827"/>
                <a:gd name="connsiteY355" fmla="*/ 114804 h 2027827"/>
                <a:gd name="connsiteX356" fmla="*/ 740680 w 2027827"/>
                <a:gd name="connsiteY356" fmla="*/ 114804 h 2027827"/>
                <a:gd name="connsiteX357" fmla="*/ 755913 w 2027827"/>
                <a:gd name="connsiteY357" fmla="*/ 138741 h 2027827"/>
                <a:gd name="connsiteX358" fmla="*/ 771146 w 2027827"/>
                <a:gd name="connsiteY358" fmla="*/ 114804 h 2027827"/>
                <a:gd name="connsiteX359" fmla="*/ 787792 w 2027827"/>
                <a:gd name="connsiteY359" fmla="*/ 114804 h 2027827"/>
                <a:gd name="connsiteX360" fmla="*/ 764182 w 2027827"/>
                <a:gd name="connsiteY360" fmla="*/ 151580 h 2027827"/>
                <a:gd name="connsiteX361" fmla="*/ 789424 w 2027827"/>
                <a:gd name="connsiteY361" fmla="*/ 190966 h 2027827"/>
                <a:gd name="connsiteX362" fmla="*/ 772778 w 2027827"/>
                <a:gd name="connsiteY362" fmla="*/ 190966 h 2027827"/>
                <a:gd name="connsiteX363" fmla="*/ 755913 w 2027827"/>
                <a:gd name="connsiteY363" fmla="*/ 164201 h 2027827"/>
                <a:gd name="connsiteX364" fmla="*/ 859113 w 2027827"/>
                <a:gd name="connsiteY364" fmla="*/ 164201 h 2027827"/>
                <a:gd name="connsiteX365" fmla="*/ 842248 w 2027827"/>
                <a:gd name="connsiteY365" fmla="*/ 190966 h 2027827"/>
                <a:gd name="connsiteX366" fmla="*/ 825602 w 2027827"/>
                <a:gd name="connsiteY366" fmla="*/ 190966 h 2027827"/>
                <a:gd name="connsiteX367" fmla="*/ 850844 w 2027827"/>
                <a:gd name="connsiteY367" fmla="*/ 151580 h 2027827"/>
                <a:gd name="connsiteX368" fmla="*/ 827235 w 2027827"/>
                <a:gd name="connsiteY368" fmla="*/ 114804 h 2027827"/>
                <a:gd name="connsiteX369" fmla="*/ 843881 w 2027827"/>
                <a:gd name="connsiteY369" fmla="*/ 114804 h 2027827"/>
                <a:gd name="connsiteX370" fmla="*/ 859113 w 2027827"/>
                <a:gd name="connsiteY370" fmla="*/ 138741 h 2027827"/>
                <a:gd name="connsiteX371" fmla="*/ 874346 w 2027827"/>
                <a:gd name="connsiteY371" fmla="*/ 114804 h 2027827"/>
                <a:gd name="connsiteX372" fmla="*/ 890992 w 2027827"/>
                <a:gd name="connsiteY372" fmla="*/ 114804 h 2027827"/>
                <a:gd name="connsiteX373" fmla="*/ 867383 w 2027827"/>
                <a:gd name="connsiteY373" fmla="*/ 151580 h 2027827"/>
                <a:gd name="connsiteX374" fmla="*/ 892624 w 2027827"/>
                <a:gd name="connsiteY374" fmla="*/ 190966 h 2027827"/>
                <a:gd name="connsiteX375" fmla="*/ 875978 w 2027827"/>
                <a:gd name="connsiteY375" fmla="*/ 190966 h 2027827"/>
                <a:gd name="connsiteX376" fmla="*/ 859113 w 2027827"/>
                <a:gd name="connsiteY376" fmla="*/ 164201 h 2027827"/>
                <a:gd name="connsiteX377" fmla="*/ 962313 w 2027827"/>
                <a:gd name="connsiteY377" fmla="*/ 164201 h 2027827"/>
                <a:gd name="connsiteX378" fmla="*/ 945449 w 2027827"/>
                <a:gd name="connsiteY378" fmla="*/ 190966 h 2027827"/>
                <a:gd name="connsiteX379" fmla="*/ 928803 w 2027827"/>
                <a:gd name="connsiteY379" fmla="*/ 190966 h 2027827"/>
                <a:gd name="connsiteX380" fmla="*/ 954044 w 2027827"/>
                <a:gd name="connsiteY380" fmla="*/ 151580 h 2027827"/>
                <a:gd name="connsiteX381" fmla="*/ 930435 w 2027827"/>
                <a:gd name="connsiteY381" fmla="*/ 114804 h 2027827"/>
                <a:gd name="connsiteX382" fmla="*/ 947081 w 2027827"/>
                <a:gd name="connsiteY382" fmla="*/ 114804 h 2027827"/>
                <a:gd name="connsiteX383" fmla="*/ 962313 w 2027827"/>
                <a:gd name="connsiteY383" fmla="*/ 138741 h 2027827"/>
                <a:gd name="connsiteX384" fmla="*/ 977546 w 2027827"/>
                <a:gd name="connsiteY384" fmla="*/ 114804 h 2027827"/>
                <a:gd name="connsiteX385" fmla="*/ 994192 w 2027827"/>
                <a:gd name="connsiteY385" fmla="*/ 114804 h 2027827"/>
                <a:gd name="connsiteX386" fmla="*/ 970583 w 2027827"/>
                <a:gd name="connsiteY386" fmla="*/ 151580 h 2027827"/>
                <a:gd name="connsiteX387" fmla="*/ 995824 w 2027827"/>
                <a:gd name="connsiteY387" fmla="*/ 190966 h 2027827"/>
                <a:gd name="connsiteX388" fmla="*/ 979179 w 2027827"/>
                <a:gd name="connsiteY388" fmla="*/ 190966 h 2027827"/>
                <a:gd name="connsiteX389" fmla="*/ 962313 w 2027827"/>
                <a:gd name="connsiteY389" fmla="*/ 164201 h 2027827"/>
                <a:gd name="connsiteX390" fmla="*/ 1065513 w 2027827"/>
                <a:gd name="connsiteY390" fmla="*/ 164201 h 2027827"/>
                <a:gd name="connsiteX391" fmla="*/ 1048649 w 2027827"/>
                <a:gd name="connsiteY391" fmla="*/ 190966 h 2027827"/>
                <a:gd name="connsiteX392" fmla="*/ 1032003 w 2027827"/>
                <a:gd name="connsiteY392" fmla="*/ 190966 h 2027827"/>
                <a:gd name="connsiteX393" fmla="*/ 1057244 w 2027827"/>
                <a:gd name="connsiteY393" fmla="*/ 151580 h 2027827"/>
                <a:gd name="connsiteX394" fmla="*/ 1033635 w 2027827"/>
                <a:gd name="connsiteY394" fmla="*/ 114804 h 2027827"/>
                <a:gd name="connsiteX395" fmla="*/ 1050281 w 2027827"/>
                <a:gd name="connsiteY395" fmla="*/ 114804 h 2027827"/>
                <a:gd name="connsiteX396" fmla="*/ 1065513 w 2027827"/>
                <a:gd name="connsiteY396" fmla="*/ 138741 h 2027827"/>
                <a:gd name="connsiteX397" fmla="*/ 1080747 w 2027827"/>
                <a:gd name="connsiteY397" fmla="*/ 114804 h 2027827"/>
                <a:gd name="connsiteX398" fmla="*/ 1097393 w 2027827"/>
                <a:gd name="connsiteY398" fmla="*/ 114804 h 2027827"/>
                <a:gd name="connsiteX399" fmla="*/ 1073783 w 2027827"/>
                <a:gd name="connsiteY399" fmla="*/ 151580 h 2027827"/>
                <a:gd name="connsiteX400" fmla="*/ 1099025 w 2027827"/>
                <a:gd name="connsiteY400" fmla="*/ 190966 h 2027827"/>
                <a:gd name="connsiteX401" fmla="*/ 1082379 w 2027827"/>
                <a:gd name="connsiteY401" fmla="*/ 190966 h 2027827"/>
                <a:gd name="connsiteX402" fmla="*/ 1065513 w 2027827"/>
                <a:gd name="connsiteY402" fmla="*/ 164201 h 2027827"/>
                <a:gd name="connsiteX403" fmla="*/ 1168714 w 2027827"/>
                <a:gd name="connsiteY403" fmla="*/ 164201 h 2027827"/>
                <a:gd name="connsiteX404" fmla="*/ 1151849 w 2027827"/>
                <a:gd name="connsiteY404" fmla="*/ 190966 h 2027827"/>
                <a:gd name="connsiteX405" fmla="*/ 1135203 w 2027827"/>
                <a:gd name="connsiteY405" fmla="*/ 190966 h 2027827"/>
                <a:gd name="connsiteX406" fmla="*/ 1160445 w 2027827"/>
                <a:gd name="connsiteY406" fmla="*/ 151580 h 2027827"/>
                <a:gd name="connsiteX407" fmla="*/ 1136835 w 2027827"/>
                <a:gd name="connsiteY407" fmla="*/ 114804 h 2027827"/>
                <a:gd name="connsiteX408" fmla="*/ 1153481 w 2027827"/>
                <a:gd name="connsiteY408" fmla="*/ 114804 h 2027827"/>
                <a:gd name="connsiteX409" fmla="*/ 1168714 w 2027827"/>
                <a:gd name="connsiteY409" fmla="*/ 138741 h 2027827"/>
                <a:gd name="connsiteX410" fmla="*/ 1183947 w 2027827"/>
                <a:gd name="connsiteY410" fmla="*/ 114804 h 2027827"/>
                <a:gd name="connsiteX411" fmla="*/ 1200593 w 2027827"/>
                <a:gd name="connsiteY411" fmla="*/ 114804 h 2027827"/>
                <a:gd name="connsiteX412" fmla="*/ 1176984 w 2027827"/>
                <a:gd name="connsiteY412" fmla="*/ 151580 h 2027827"/>
                <a:gd name="connsiteX413" fmla="*/ 1202225 w 2027827"/>
                <a:gd name="connsiteY413" fmla="*/ 190966 h 2027827"/>
                <a:gd name="connsiteX414" fmla="*/ 1185579 w 2027827"/>
                <a:gd name="connsiteY414" fmla="*/ 190966 h 2027827"/>
                <a:gd name="connsiteX415" fmla="*/ 1168714 w 2027827"/>
                <a:gd name="connsiteY415" fmla="*/ 164201 h 2027827"/>
                <a:gd name="connsiteX416" fmla="*/ 1271914 w 2027827"/>
                <a:gd name="connsiteY416" fmla="*/ 164201 h 2027827"/>
                <a:gd name="connsiteX417" fmla="*/ 1255050 w 2027827"/>
                <a:gd name="connsiteY417" fmla="*/ 190966 h 2027827"/>
                <a:gd name="connsiteX418" fmla="*/ 1238404 w 2027827"/>
                <a:gd name="connsiteY418" fmla="*/ 190966 h 2027827"/>
                <a:gd name="connsiteX419" fmla="*/ 1263645 w 2027827"/>
                <a:gd name="connsiteY419" fmla="*/ 151580 h 2027827"/>
                <a:gd name="connsiteX420" fmla="*/ 1240036 w 2027827"/>
                <a:gd name="connsiteY420" fmla="*/ 114804 h 2027827"/>
                <a:gd name="connsiteX421" fmla="*/ 1256682 w 2027827"/>
                <a:gd name="connsiteY421" fmla="*/ 114804 h 2027827"/>
                <a:gd name="connsiteX422" fmla="*/ 1271914 w 2027827"/>
                <a:gd name="connsiteY422" fmla="*/ 138741 h 2027827"/>
                <a:gd name="connsiteX423" fmla="*/ 1287147 w 2027827"/>
                <a:gd name="connsiteY423" fmla="*/ 114804 h 2027827"/>
                <a:gd name="connsiteX424" fmla="*/ 1303793 w 2027827"/>
                <a:gd name="connsiteY424" fmla="*/ 114804 h 2027827"/>
                <a:gd name="connsiteX425" fmla="*/ 1280184 w 2027827"/>
                <a:gd name="connsiteY425" fmla="*/ 151580 h 2027827"/>
                <a:gd name="connsiteX426" fmla="*/ 1305426 w 2027827"/>
                <a:gd name="connsiteY426" fmla="*/ 190966 h 2027827"/>
                <a:gd name="connsiteX427" fmla="*/ 1288779 w 2027827"/>
                <a:gd name="connsiteY427" fmla="*/ 190966 h 2027827"/>
                <a:gd name="connsiteX428" fmla="*/ 1271914 w 2027827"/>
                <a:gd name="connsiteY428" fmla="*/ 164201 h 2027827"/>
                <a:gd name="connsiteX429" fmla="*/ 1375114 w 2027827"/>
                <a:gd name="connsiteY429" fmla="*/ 164201 h 2027827"/>
                <a:gd name="connsiteX430" fmla="*/ 1358250 w 2027827"/>
                <a:gd name="connsiteY430" fmla="*/ 190966 h 2027827"/>
                <a:gd name="connsiteX431" fmla="*/ 1341604 w 2027827"/>
                <a:gd name="connsiteY431" fmla="*/ 190966 h 2027827"/>
                <a:gd name="connsiteX432" fmla="*/ 1366845 w 2027827"/>
                <a:gd name="connsiteY432" fmla="*/ 151580 h 2027827"/>
                <a:gd name="connsiteX433" fmla="*/ 1343236 w 2027827"/>
                <a:gd name="connsiteY433" fmla="*/ 114804 h 2027827"/>
                <a:gd name="connsiteX434" fmla="*/ 1359882 w 2027827"/>
                <a:gd name="connsiteY434" fmla="*/ 114804 h 2027827"/>
                <a:gd name="connsiteX435" fmla="*/ 1375114 w 2027827"/>
                <a:gd name="connsiteY435" fmla="*/ 138741 h 2027827"/>
                <a:gd name="connsiteX436" fmla="*/ 1390348 w 2027827"/>
                <a:gd name="connsiteY436" fmla="*/ 114804 h 2027827"/>
                <a:gd name="connsiteX437" fmla="*/ 1406993 w 2027827"/>
                <a:gd name="connsiteY437" fmla="*/ 114804 h 2027827"/>
                <a:gd name="connsiteX438" fmla="*/ 1383384 w 2027827"/>
                <a:gd name="connsiteY438" fmla="*/ 151580 h 2027827"/>
                <a:gd name="connsiteX439" fmla="*/ 1408626 w 2027827"/>
                <a:gd name="connsiteY439" fmla="*/ 190966 h 2027827"/>
                <a:gd name="connsiteX440" fmla="*/ 1391980 w 2027827"/>
                <a:gd name="connsiteY440" fmla="*/ 190966 h 2027827"/>
                <a:gd name="connsiteX441" fmla="*/ 1375114 w 2027827"/>
                <a:gd name="connsiteY441" fmla="*/ 164201 h 2027827"/>
                <a:gd name="connsiteX442" fmla="*/ 1478315 w 2027827"/>
                <a:gd name="connsiteY442" fmla="*/ 164201 h 2027827"/>
                <a:gd name="connsiteX443" fmla="*/ 1461450 w 2027827"/>
                <a:gd name="connsiteY443" fmla="*/ 190966 h 2027827"/>
                <a:gd name="connsiteX444" fmla="*/ 1444804 w 2027827"/>
                <a:gd name="connsiteY444" fmla="*/ 190966 h 2027827"/>
                <a:gd name="connsiteX445" fmla="*/ 1470046 w 2027827"/>
                <a:gd name="connsiteY445" fmla="*/ 151580 h 2027827"/>
                <a:gd name="connsiteX446" fmla="*/ 1446436 w 2027827"/>
                <a:gd name="connsiteY446" fmla="*/ 114804 h 2027827"/>
                <a:gd name="connsiteX447" fmla="*/ 1463083 w 2027827"/>
                <a:gd name="connsiteY447" fmla="*/ 114804 h 2027827"/>
                <a:gd name="connsiteX448" fmla="*/ 1478315 w 2027827"/>
                <a:gd name="connsiteY448" fmla="*/ 138741 h 2027827"/>
                <a:gd name="connsiteX449" fmla="*/ 1493548 w 2027827"/>
                <a:gd name="connsiteY449" fmla="*/ 114804 h 2027827"/>
                <a:gd name="connsiteX450" fmla="*/ 1510194 w 2027827"/>
                <a:gd name="connsiteY450" fmla="*/ 114804 h 2027827"/>
                <a:gd name="connsiteX451" fmla="*/ 1486584 w 2027827"/>
                <a:gd name="connsiteY451" fmla="*/ 151580 h 2027827"/>
                <a:gd name="connsiteX452" fmla="*/ 1511826 w 2027827"/>
                <a:gd name="connsiteY452" fmla="*/ 190966 h 2027827"/>
                <a:gd name="connsiteX453" fmla="*/ 1495180 w 2027827"/>
                <a:gd name="connsiteY453" fmla="*/ 190966 h 2027827"/>
                <a:gd name="connsiteX454" fmla="*/ 1478315 w 2027827"/>
                <a:gd name="connsiteY454" fmla="*/ 164201 h 2027827"/>
                <a:gd name="connsiteX455" fmla="*/ 1581515 w 2027827"/>
                <a:gd name="connsiteY455" fmla="*/ 164201 h 2027827"/>
                <a:gd name="connsiteX456" fmla="*/ 1564650 w 2027827"/>
                <a:gd name="connsiteY456" fmla="*/ 190966 h 2027827"/>
                <a:gd name="connsiteX457" fmla="*/ 1548004 w 2027827"/>
                <a:gd name="connsiteY457" fmla="*/ 190966 h 2027827"/>
                <a:gd name="connsiteX458" fmla="*/ 1573246 w 2027827"/>
                <a:gd name="connsiteY458" fmla="*/ 151580 h 2027827"/>
                <a:gd name="connsiteX459" fmla="*/ 1549636 w 2027827"/>
                <a:gd name="connsiteY459" fmla="*/ 114804 h 2027827"/>
                <a:gd name="connsiteX460" fmla="*/ 1566283 w 2027827"/>
                <a:gd name="connsiteY460" fmla="*/ 114804 h 2027827"/>
                <a:gd name="connsiteX461" fmla="*/ 1581515 w 2027827"/>
                <a:gd name="connsiteY461" fmla="*/ 138741 h 2027827"/>
                <a:gd name="connsiteX462" fmla="*/ 1596748 w 2027827"/>
                <a:gd name="connsiteY462" fmla="*/ 114804 h 2027827"/>
                <a:gd name="connsiteX463" fmla="*/ 1613394 w 2027827"/>
                <a:gd name="connsiteY463" fmla="*/ 114804 h 2027827"/>
                <a:gd name="connsiteX464" fmla="*/ 1589785 w 2027827"/>
                <a:gd name="connsiteY464" fmla="*/ 151580 h 2027827"/>
                <a:gd name="connsiteX465" fmla="*/ 1615026 w 2027827"/>
                <a:gd name="connsiteY465" fmla="*/ 190966 h 2027827"/>
                <a:gd name="connsiteX466" fmla="*/ 1598380 w 2027827"/>
                <a:gd name="connsiteY466" fmla="*/ 190966 h 2027827"/>
                <a:gd name="connsiteX467" fmla="*/ 1581515 w 2027827"/>
                <a:gd name="connsiteY467" fmla="*/ 164201 h 2027827"/>
                <a:gd name="connsiteX468" fmla="*/ 1684715 w 2027827"/>
                <a:gd name="connsiteY468" fmla="*/ 164201 h 2027827"/>
                <a:gd name="connsiteX469" fmla="*/ 1667851 w 2027827"/>
                <a:gd name="connsiteY469" fmla="*/ 190966 h 2027827"/>
                <a:gd name="connsiteX470" fmla="*/ 1651205 w 2027827"/>
                <a:gd name="connsiteY470" fmla="*/ 190966 h 2027827"/>
                <a:gd name="connsiteX471" fmla="*/ 1676446 w 2027827"/>
                <a:gd name="connsiteY471" fmla="*/ 151580 h 2027827"/>
                <a:gd name="connsiteX472" fmla="*/ 1652837 w 2027827"/>
                <a:gd name="connsiteY472" fmla="*/ 114804 h 2027827"/>
                <a:gd name="connsiteX473" fmla="*/ 1669483 w 2027827"/>
                <a:gd name="connsiteY473" fmla="*/ 114804 h 2027827"/>
                <a:gd name="connsiteX474" fmla="*/ 1684715 w 2027827"/>
                <a:gd name="connsiteY474" fmla="*/ 138741 h 2027827"/>
                <a:gd name="connsiteX475" fmla="*/ 1699948 w 2027827"/>
                <a:gd name="connsiteY475" fmla="*/ 114804 h 2027827"/>
                <a:gd name="connsiteX476" fmla="*/ 1716595 w 2027827"/>
                <a:gd name="connsiteY476" fmla="*/ 114804 h 2027827"/>
                <a:gd name="connsiteX477" fmla="*/ 1692985 w 2027827"/>
                <a:gd name="connsiteY477" fmla="*/ 151580 h 2027827"/>
                <a:gd name="connsiteX478" fmla="*/ 1718227 w 2027827"/>
                <a:gd name="connsiteY478" fmla="*/ 190966 h 2027827"/>
                <a:gd name="connsiteX479" fmla="*/ 1701581 w 2027827"/>
                <a:gd name="connsiteY479" fmla="*/ 190966 h 2027827"/>
                <a:gd name="connsiteX480" fmla="*/ 1684715 w 2027827"/>
                <a:gd name="connsiteY480" fmla="*/ 164201 h 2027827"/>
                <a:gd name="connsiteX481" fmla="*/ 1787915 w 2027827"/>
                <a:gd name="connsiteY481" fmla="*/ 164201 h 2027827"/>
                <a:gd name="connsiteX482" fmla="*/ 1771051 w 2027827"/>
                <a:gd name="connsiteY482" fmla="*/ 190966 h 2027827"/>
                <a:gd name="connsiteX483" fmla="*/ 1754405 w 2027827"/>
                <a:gd name="connsiteY483" fmla="*/ 190966 h 2027827"/>
                <a:gd name="connsiteX484" fmla="*/ 1779647 w 2027827"/>
                <a:gd name="connsiteY484" fmla="*/ 151580 h 2027827"/>
                <a:gd name="connsiteX485" fmla="*/ 1756037 w 2027827"/>
                <a:gd name="connsiteY485" fmla="*/ 114804 h 2027827"/>
                <a:gd name="connsiteX486" fmla="*/ 1772683 w 2027827"/>
                <a:gd name="connsiteY486" fmla="*/ 114804 h 2027827"/>
                <a:gd name="connsiteX487" fmla="*/ 1787915 w 2027827"/>
                <a:gd name="connsiteY487" fmla="*/ 138741 h 2027827"/>
                <a:gd name="connsiteX488" fmla="*/ 1803149 w 2027827"/>
                <a:gd name="connsiteY488" fmla="*/ 114804 h 2027827"/>
                <a:gd name="connsiteX489" fmla="*/ 1819795 w 2027827"/>
                <a:gd name="connsiteY489" fmla="*/ 114804 h 2027827"/>
                <a:gd name="connsiteX490" fmla="*/ 1796185 w 2027827"/>
                <a:gd name="connsiteY490" fmla="*/ 151580 h 2027827"/>
                <a:gd name="connsiteX491" fmla="*/ 1821427 w 2027827"/>
                <a:gd name="connsiteY491" fmla="*/ 190966 h 2027827"/>
                <a:gd name="connsiteX492" fmla="*/ 1804781 w 2027827"/>
                <a:gd name="connsiteY492" fmla="*/ 190966 h 2027827"/>
                <a:gd name="connsiteX493" fmla="*/ 1787915 w 2027827"/>
                <a:gd name="connsiteY493" fmla="*/ 164201 h 2027827"/>
                <a:gd name="connsiteX494" fmla="*/ 1891116 w 2027827"/>
                <a:gd name="connsiteY494" fmla="*/ 164201 h 2027827"/>
                <a:gd name="connsiteX495" fmla="*/ 1874251 w 2027827"/>
                <a:gd name="connsiteY495" fmla="*/ 190966 h 2027827"/>
                <a:gd name="connsiteX496" fmla="*/ 1857605 w 2027827"/>
                <a:gd name="connsiteY496" fmla="*/ 190966 h 2027827"/>
                <a:gd name="connsiteX497" fmla="*/ 1882847 w 2027827"/>
                <a:gd name="connsiteY497" fmla="*/ 151580 h 2027827"/>
                <a:gd name="connsiteX498" fmla="*/ 1859237 w 2027827"/>
                <a:gd name="connsiteY498" fmla="*/ 114804 h 2027827"/>
                <a:gd name="connsiteX499" fmla="*/ 1875884 w 2027827"/>
                <a:gd name="connsiteY499" fmla="*/ 114804 h 2027827"/>
                <a:gd name="connsiteX500" fmla="*/ 1891116 w 2027827"/>
                <a:gd name="connsiteY500" fmla="*/ 138741 h 2027827"/>
                <a:gd name="connsiteX501" fmla="*/ 1906349 w 2027827"/>
                <a:gd name="connsiteY501" fmla="*/ 114804 h 2027827"/>
                <a:gd name="connsiteX502" fmla="*/ 1922995 w 2027827"/>
                <a:gd name="connsiteY502" fmla="*/ 114804 h 2027827"/>
                <a:gd name="connsiteX503" fmla="*/ 1899385 w 2027827"/>
                <a:gd name="connsiteY503" fmla="*/ 151580 h 2027827"/>
                <a:gd name="connsiteX504" fmla="*/ 1924627 w 2027827"/>
                <a:gd name="connsiteY504" fmla="*/ 190966 h 2027827"/>
                <a:gd name="connsiteX505" fmla="*/ 1907981 w 2027827"/>
                <a:gd name="connsiteY505" fmla="*/ 190966 h 2027827"/>
                <a:gd name="connsiteX506" fmla="*/ 1891116 w 2027827"/>
                <a:gd name="connsiteY506" fmla="*/ 164201 h 2027827"/>
                <a:gd name="connsiteX507" fmla="*/ 1994316 w 2027827"/>
                <a:gd name="connsiteY507" fmla="*/ 164201 h 2027827"/>
                <a:gd name="connsiteX508" fmla="*/ 1977452 w 2027827"/>
                <a:gd name="connsiteY508" fmla="*/ 190966 h 2027827"/>
                <a:gd name="connsiteX509" fmla="*/ 1960805 w 2027827"/>
                <a:gd name="connsiteY509" fmla="*/ 190966 h 2027827"/>
                <a:gd name="connsiteX510" fmla="*/ 1986047 w 2027827"/>
                <a:gd name="connsiteY510" fmla="*/ 151580 h 2027827"/>
                <a:gd name="connsiteX511" fmla="*/ 1962438 w 2027827"/>
                <a:gd name="connsiteY511" fmla="*/ 114804 h 2027827"/>
                <a:gd name="connsiteX512" fmla="*/ 1979084 w 2027827"/>
                <a:gd name="connsiteY512" fmla="*/ 114804 h 2027827"/>
                <a:gd name="connsiteX513" fmla="*/ 1994316 w 2027827"/>
                <a:gd name="connsiteY513" fmla="*/ 138741 h 2027827"/>
                <a:gd name="connsiteX514" fmla="*/ 2009549 w 2027827"/>
                <a:gd name="connsiteY514" fmla="*/ 114804 h 2027827"/>
                <a:gd name="connsiteX515" fmla="*/ 2026195 w 2027827"/>
                <a:gd name="connsiteY515" fmla="*/ 114804 h 2027827"/>
                <a:gd name="connsiteX516" fmla="*/ 2002586 w 2027827"/>
                <a:gd name="connsiteY516" fmla="*/ 151580 h 2027827"/>
                <a:gd name="connsiteX517" fmla="*/ 2027827 w 2027827"/>
                <a:gd name="connsiteY517" fmla="*/ 190966 h 2027827"/>
                <a:gd name="connsiteX518" fmla="*/ 2011182 w 2027827"/>
                <a:gd name="connsiteY518" fmla="*/ 190966 h 2027827"/>
                <a:gd name="connsiteX519" fmla="*/ 1994316 w 2027827"/>
                <a:gd name="connsiteY519" fmla="*/ 164201 h 2027827"/>
                <a:gd name="connsiteX520" fmla="*/ 33511 w 2027827"/>
                <a:gd name="connsiteY520" fmla="*/ 279005 h 2027827"/>
                <a:gd name="connsiteX521" fmla="*/ 16646 w 2027827"/>
                <a:gd name="connsiteY521" fmla="*/ 305770 h 2027827"/>
                <a:gd name="connsiteX522" fmla="*/ 0 w 2027827"/>
                <a:gd name="connsiteY522" fmla="*/ 305770 h 2027827"/>
                <a:gd name="connsiteX523" fmla="*/ 25242 w 2027827"/>
                <a:gd name="connsiteY523" fmla="*/ 266384 h 2027827"/>
                <a:gd name="connsiteX524" fmla="*/ 1632 w 2027827"/>
                <a:gd name="connsiteY524" fmla="*/ 229608 h 2027827"/>
                <a:gd name="connsiteX525" fmla="*/ 18278 w 2027827"/>
                <a:gd name="connsiteY525" fmla="*/ 229608 h 2027827"/>
                <a:gd name="connsiteX526" fmla="*/ 33511 w 2027827"/>
                <a:gd name="connsiteY526" fmla="*/ 253545 h 2027827"/>
                <a:gd name="connsiteX527" fmla="*/ 48744 w 2027827"/>
                <a:gd name="connsiteY527" fmla="*/ 229608 h 2027827"/>
                <a:gd name="connsiteX528" fmla="*/ 65390 w 2027827"/>
                <a:gd name="connsiteY528" fmla="*/ 229608 h 2027827"/>
                <a:gd name="connsiteX529" fmla="*/ 41780 w 2027827"/>
                <a:gd name="connsiteY529" fmla="*/ 266384 h 2027827"/>
                <a:gd name="connsiteX530" fmla="*/ 67022 w 2027827"/>
                <a:gd name="connsiteY530" fmla="*/ 305770 h 2027827"/>
                <a:gd name="connsiteX531" fmla="*/ 50376 w 2027827"/>
                <a:gd name="connsiteY531" fmla="*/ 305770 h 2027827"/>
                <a:gd name="connsiteX532" fmla="*/ 33511 w 2027827"/>
                <a:gd name="connsiteY532" fmla="*/ 279005 h 2027827"/>
                <a:gd name="connsiteX533" fmla="*/ 136711 w 2027827"/>
                <a:gd name="connsiteY533" fmla="*/ 279005 h 2027827"/>
                <a:gd name="connsiteX534" fmla="*/ 119846 w 2027827"/>
                <a:gd name="connsiteY534" fmla="*/ 305770 h 2027827"/>
                <a:gd name="connsiteX535" fmla="*/ 103200 w 2027827"/>
                <a:gd name="connsiteY535" fmla="*/ 305770 h 2027827"/>
                <a:gd name="connsiteX536" fmla="*/ 128442 w 2027827"/>
                <a:gd name="connsiteY536" fmla="*/ 266384 h 2027827"/>
                <a:gd name="connsiteX537" fmla="*/ 104833 w 2027827"/>
                <a:gd name="connsiteY537" fmla="*/ 229608 h 2027827"/>
                <a:gd name="connsiteX538" fmla="*/ 121479 w 2027827"/>
                <a:gd name="connsiteY538" fmla="*/ 229608 h 2027827"/>
                <a:gd name="connsiteX539" fmla="*/ 136711 w 2027827"/>
                <a:gd name="connsiteY539" fmla="*/ 253545 h 2027827"/>
                <a:gd name="connsiteX540" fmla="*/ 151944 w 2027827"/>
                <a:gd name="connsiteY540" fmla="*/ 229608 h 2027827"/>
                <a:gd name="connsiteX541" fmla="*/ 168590 w 2027827"/>
                <a:gd name="connsiteY541" fmla="*/ 229608 h 2027827"/>
                <a:gd name="connsiteX542" fmla="*/ 144981 w 2027827"/>
                <a:gd name="connsiteY542" fmla="*/ 266384 h 2027827"/>
                <a:gd name="connsiteX543" fmla="*/ 170222 w 2027827"/>
                <a:gd name="connsiteY543" fmla="*/ 305770 h 2027827"/>
                <a:gd name="connsiteX544" fmla="*/ 153576 w 2027827"/>
                <a:gd name="connsiteY544" fmla="*/ 305770 h 2027827"/>
                <a:gd name="connsiteX545" fmla="*/ 136711 w 2027827"/>
                <a:gd name="connsiteY545" fmla="*/ 279005 h 2027827"/>
                <a:gd name="connsiteX546" fmla="*/ 239911 w 2027827"/>
                <a:gd name="connsiteY546" fmla="*/ 279005 h 2027827"/>
                <a:gd name="connsiteX547" fmla="*/ 223047 w 2027827"/>
                <a:gd name="connsiteY547" fmla="*/ 305770 h 2027827"/>
                <a:gd name="connsiteX548" fmla="*/ 206401 w 2027827"/>
                <a:gd name="connsiteY548" fmla="*/ 305770 h 2027827"/>
                <a:gd name="connsiteX549" fmla="*/ 231642 w 2027827"/>
                <a:gd name="connsiteY549" fmla="*/ 266384 h 2027827"/>
                <a:gd name="connsiteX550" fmla="*/ 208033 w 2027827"/>
                <a:gd name="connsiteY550" fmla="*/ 229608 h 2027827"/>
                <a:gd name="connsiteX551" fmla="*/ 224679 w 2027827"/>
                <a:gd name="connsiteY551" fmla="*/ 229608 h 2027827"/>
                <a:gd name="connsiteX552" fmla="*/ 239911 w 2027827"/>
                <a:gd name="connsiteY552" fmla="*/ 253545 h 2027827"/>
                <a:gd name="connsiteX553" fmla="*/ 255144 w 2027827"/>
                <a:gd name="connsiteY553" fmla="*/ 229608 h 2027827"/>
                <a:gd name="connsiteX554" fmla="*/ 271790 w 2027827"/>
                <a:gd name="connsiteY554" fmla="*/ 229608 h 2027827"/>
                <a:gd name="connsiteX555" fmla="*/ 248181 w 2027827"/>
                <a:gd name="connsiteY555" fmla="*/ 266384 h 2027827"/>
                <a:gd name="connsiteX556" fmla="*/ 273423 w 2027827"/>
                <a:gd name="connsiteY556" fmla="*/ 305770 h 2027827"/>
                <a:gd name="connsiteX557" fmla="*/ 256777 w 2027827"/>
                <a:gd name="connsiteY557" fmla="*/ 305770 h 2027827"/>
                <a:gd name="connsiteX558" fmla="*/ 239911 w 2027827"/>
                <a:gd name="connsiteY558" fmla="*/ 279005 h 2027827"/>
                <a:gd name="connsiteX559" fmla="*/ 343111 w 2027827"/>
                <a:gd name="connsiteY559" fmla="*/ 279005 h 2027827"/>
                <a:gd name="connsiteX560" fmla="*/ 326247 w 2027827"/>
                <a:gd name="connsiteY560" fmla="*/ 305770 h 2027827"/>
                <a:gd name="connsiteX561" fmla="*/ 309601 w 2027827"/>
                <a:gd name="connsiteY561" fmla="*/ 305770 h 2027827"/>
                <a:gd name="connsiteX562" fmla="*/ 334843 w 2027827"/>
                <a:gd name="connsiteY562" fmla="*/ 266384 h 2027827"/>
                <a:gd name="connsiteX563" fmla="*/ 311233 w 2027827"/>
                <a:gd name="connsiteY563" fmla="*/ 229608 h 2027827"/>
                <a:gd name="connsiteX564" fmla="*/ 327879 w 2027827"/>
                <a:gd name="connsiteY564" fmla="*/ 229608 h 2027827"/>
                <a:gd name="connsiteX565" fmla="*/ 343111 w 2027827"/>
                <a:gd name="connsiteY565" fmla="*/ 253545 h 2027827"/>
                <a:gd name="connsiteX566" fmla="*/ 358345 w 2027827"/>
                <a:gd name="connsiteY566" fmla="*/ 229608 h 2027827"/>
                <a:gd name="connsiteX567" fmla="*/ 374991 w 2027827"/>
                <a:gd name="connsiteY567" fmla="*/ 229608 h 2027827"/>
                <a:gd name="connsiteX568" fmla="*/ 351381 w 2027827"/>
                <a:gd name="connsiteY568" fmla="*/ 266384 h 2027827"/>
                <a:gd name="connsiteX569" fmla="*/ 376623 w 2027827"/>
                <a:gd name="connsiteY569" fmla="*/ 305770 h 2027827"/>
                <a:gd name="connsiteX570" fmla="*/ 359977 w 2027827"/>
                <a:gd name="connsiteY570" fmla="*/ 305770 h 2027827"/>
                <a:gd name="connsiteX571" fmla="*/ 343111 w 2027827"/>
                <a:gd name="connsiteY571" fmla="*/ 279005 h 2027827"/>
                <a:gd name="connsiteX572" fmla="*/ 446312 w 2027827"/>
                <a:gd name="connsiteY572" fmla="*/ 279005 h 2027827"/>
                <a:gd name="connsiteX573" fmla="*/ 429447 w 2027827"/>
                <a:gd name="connsiteY573" fmla="*/ 305770 h 2027827"/>
                <a:gd name="connsiteX574" fmla="*/ 412801 w 2027827"/>
                <a:gd name="connsiteY574" fmla="*/ 305770 h 2027827"/>
                <a:gd name="connsiteX575" fmla="*/ 438043 w 2027827"/>
                <a:gd name="connsiteY575" fmla="*/ 266384 h 2027827"/>
                <a:gd name="connsiteX576" fmla="*/ 414433 w 2027827"/>
                <a:gd name="connsiteY576" fmla="*/ 229608 h 2027827"/>
                <a:gd name="connsiteX577" fmla="*/ 431079 w 2027827"/>
                <a:gd name="connsiteY577" fmla="*/ 229608 h 2027827"/>
                <a:gd name="connsiteX578" fmla="*/ 446312 w 2027827"/>
                <a:gd name="connsiteY578" fmla="*/ 253545 h 2027827"/>
                <a:gd name="connsiteX579" fmla="*/ 461545 w 2027827"/>
                <a:gd name="connsiteY579" fmla="*/ 229608 h 2027827"/>
                <a:gd name="connsiteX580" fmla="*/ 478191 w 2027827"/>
                <a:gd name="connsiteY580" fmla="*/ 229608 h 2027827"/>
                <a:gd name="connsiteX581" fmla="*/ 454582 w 2027827"/>
                <a:gd name="connsiteY581" fmla="*/ 266384 h 2027827"/>
                <a:gd name="connsiteX582" fmla="*/ 479823 w 2027827"/>
                <a:gd name="connsiteY582" fmla="*/ 305770 h 2027827"/>
                <a:gd name="connsiteX583" fmla="*/ 463177 w 2027827"/>
                <a:gd name="connsiteY583" fmla="*/ 305770 h 2027827"/>
                <a:gd name="connsiteX584" fmla="*/ 446312 w 2027827"/>
                <a:gd name="connsiteY584" fmla="*/ 279005 h 2027827"/>
                <a:gd name="connsiteX585" fmla="*/ 549512 w 2027827"/>
                <a:gd name="connsiteY585" fmla="*/ 279005 h 2027827"/>
                <a:gd name="connsiteX586" fmla="*/ 532648 w 2027827"/>
                <a:gd name="connsiteY586" fmla="*/ 305770 h 2027827"/>
                <a:gd name="connsiteX587" fmla="*/ 516002 w 2027827"/>
                <a:gd name="connsiteY587" fmla="*/ 305770 h 2027827"/>
                <a:gd name="connsiteX588" fmla="*/ 541243 w 2027827"/>
                <a:gd name="connsiteY588" fmla="*/ 266384 h 2027827"/>
                <a:gd name="connsiteX589" fmla="*/ 517634 w 2027827"/>
                <a:gd name="connsiteY589" fmla="*/ 229608 h 2027827"/>
                <a:gd name="connsiteX590" fmla="*/ 534280 w 2027827"/>
                <a:gd name="connsiteY590" fmla="*/ 229608 h 2027827"/>
                <a:gd name="connsiteX591" fmla="*/ 549512 w 2027827"/>
                <a:gd name="connsiteY591" fmla="*/ 253545 h 2027827"/>
                <a:gd name="connsiteX592" fmla="*/ 564745 w 2027827"/>
                <a:gd name="connsiteY592" fmla="*/ 229608 h 2027827"/>
                <a:gd name="connsiteX593" fmla="*/ 581391 w 2027827"/>
                <a:gd name="connsiteY593" fmla="*/ 229608 h 2027827"/>
                <a:gd name="connsiteX594" fmla="*/ 557782 w 2027827"/>
                <a:gd name="connsiteY594" fmla="*/ 266384 h 2027827"/>
                <a:gd name="connsiteX595" fmla="*/ 583023 w 2027827"/>
                <a:gd name="connsiteY595" fmla="*/ 305770 h 2027827"/>
                <a:gd name="connsiteX596" fmla="*/ 566378 w 2027827"/>
                <a:gd name="connsiteY596" fmla="*/ 305770 h 2027827"/>
                <a:gd name="connsiteX597" fmla="*/ 549512 w 2027827"/>
                <a:gd name="connsiteY597" fmla="*/ 279005 h 2027827"/>
                <a:gd name="connsiteX598" fmla="*/ 652712 w 2027827"/>
                <a:gd name="connsiteY598" fmla="*/ 279005 h 2027827"/>
                <a:gd name="connsiteX599" fmla="*/ 635848 w 2027827"/>
                <a:gd name="connsiteY599" fmla="*/ 305770 h 2027827"/>
                <a:gd name="connsiteX600" fmla="*/ 619202 w 2027827"/>
                <a:gd name="connsiteY600" fmla="*/ 305770 h 2027827"/>
                <a:gd name="connsiteX601" fmla="*/ 644443 w 2027827"/>
                <a:gd name="connsiteY601" fmla="*/ 266384 h 2027827"/>
                <a:gd name="connsiteX602" fmla="*/ 620834 w 2027827"/>
                <a:gd name="connsiteY602" fmla="*/ 229608 h 2027827"/>
                <a:gd name="connsiteX603" fmla="*/ 637480 w 2027827"/>
                <a:gd name="connsiteY603" fmla="*/ 229608 h 2027827"/>
                <a:gd name="connsiteX604" fmla="*/ 652712 w 2027827"/>
                <a:gd name="connsiteY604" fmla="*/ 253545 h 2027827"/>
                <a:gd name="connsiteX605" fmla="*/ 667945 w 2027827"/>
                <a:gd name="connsiteY605" fmla="*/ 229608 h 2027827"/>
                <a:gd name="connsiteX606" fmla="*/ 684592 w 2027827"/>
                <a:gd name="connsiteY606" fmla="*/ 229608 h 2027827"/>
                <a:gd name="connsiteX607" fmla="*/ 660982 w 2027827"/>
                <a:gd name="connsiteY607" fmla="*/ 266384 h 2027827"/>
                <a:gd name="connsiteX608" fmla="*/ 686224 w 2027827"/>
                <a:gd name="connsiteY608" fmla="*/ 305770 h 2027827"/>
                <a:gd name="connsiteX609" fmla="*/ 669578 w 2027827"/>
                <a:gd name="connsiteY609" fmla="*/ 305770 h 2027827"/>
                <a:gd name="connsiteX610" fmla="*/ 652712 w 2027827"/>
                <a:gd name="connsiteY610" fmla="*/ 279005 h 2027827"/>
                <a:gd name="connsiteX611" fmla="*/ 755913 w 2027827"/>
                <a:gd name="connsiteY611" fmla="*/ 279005 h 2027827"/>
                <a:gd name="connsiteX612" fmla="*/ 739048 w 2027827"/>
                <a:gd name="connsiteY612" fmla="*/ 305770 h 2027827"/>
                <a:gd name="connsiteX613" fmla="*/ 722402 w 2027827"/>
                <a:gd name="connsiteY613" fmla="*/ 305770 h 2027827"/>
                <a:gd name="connsiteX614" fmla="*/ 747644 w 2027827"/>
                <a:gd name="connsiteY614" fmla="*/ 266384 h 2027827"/>
                <a:gd name="connsiteX615" fmla="*/ 724034 w 2027827"/>
                <a:gd name="connsiteY615" fmla="*/ 229608 h 2027827"/>
                <a:gd name="connsiteX616" fmla="*/ 740680 w 2027827"/>
                <a:gd name="connsiteY616" fmla="*/ 229608 h 2027827"/>
                <a:gd name="connsiteX617" fmla="*/ 755913 w 2027827"/>
                <a:gd name="connsiteY617" fmla="*/ 253545 h 2027827"/>
                <a:gd name="connsiteX618" fmla="*/ 771146 w 2027827"/>
                <a:gd name="connsiteY618" fmla="*/ 229608 h 2027827"/>
                <a:gd name="connsiteX619" fmla="*/ 787792 w 2027827"/>
                <a:gd name="connsiteY619" fmla="*/ 229608 h 2027827"/>
                <a:gd name="connsiteX620" fmla="*/ 764182 w 2027827"/>
                <a:gd name="connsiteY620" fmla="*/ 266384 h 2027827"/>
                <a:gd name="connsiteX621" fmla="*/ 789424 w 2027827"/>
                <a:gd name="connsiteY621" fmla="*/ 305770 h 2027827"/>
                <a:gd name="connsiteX622" fmla="*/ 772778 w 2027827"/>
                <a:gd name="connsiteY622" fmla="*/ 305770 h 2027827"/>
                <a:gd name="connsiteX623" fmla="*/ 755913 w 2027827"/>
                <a:gd name="connsiteY623" fmla="*/ 279005 h 2027827"/>
                <a:gd name="connsiteX624" fmla="*/ 859113 w 2027827"/>
                <a:gd name="connsiteY624" fmla="*/ 279005 h 2027827"/>
                <a:gd name="connsiteX625" fmla="*/ 842248 w 2027827"/>
                <a:gd name="connsiteY625" fmla="*/ 305770 h 2027827"/>
                <a:gd name="connsiteX626" fmla="*/ 825602 w 2027827"/>
                <a:gd name="connsiteY626" fmla="*/ 305770 h 2027827"/>
                <a:gd name="connsiteX627" fmla="*/ 850844 w 2027827"/>
                <a:gd name="connsiteY627" fmla="*/ 266384 h 2027827"/>
                <a:gd name="connsiteX628" fmla="*/ 827235 w 2027827"/>
                <a:gd name="connsiteY628" fmla="*/ 229608 h 2027827"/>
                <a:gd name="connsiteX629" fmla="*/ 843881 w 2027827"/>
                <a:gd name="connsiteY629" fmla="*/ 229608 h 2027827"/>
                <a:gd name="connsiteX630" fmla="*/ 859113 w 2027827"/>
                <a:gd name="connsiteY630" fmla="*/ 253545 h 2027827"/>
                <a:gd name="connsiteX631" fmla="*/ 874346 w 2027827"/>
                <a:gd name="connsiteY631" fmla="*/ 229608 h 2027827"/>
                <a:gd name="connsiteX632" fmla="*/ 890992 w 2027827"/>
                <a:gd name="connsiteY632" fmla="*/ 229608 h 2027827"/>
                <a:gd name="connsiteX633" fmla="*/ 867383 w 2027827"/>
                <a:gd name="connsiteY633" fmla="*/ 266384 h 2027827"/>
                <a:gd name="connsiteX634" fmla="*/ 892624 w 2027827"/>
                <a:gd name="connsiteY634" fmla="*/ 305770 h 2027827"/>
                <a:gd name="connsiteX635" fmla="*/ 875978 w 2027827"/>
                <a:gd name="connsiteY635" fmla="*/ 305770 h 2027827"/>
                <a:gd name="connsiteX636" fmla="*/ 859113 w 2027827"/>
                <a:gd name="connsiteY636" fmla="*/ 279005 h 2027827"/>
                <a:gd name="connsiteX637" fmla="*/ 962313 w 2027827"/>
                <a:gd name="connsiteY637" fmla="*/ 279005 h 2027827"/>
                <a:gd name="connsiteX638" fmla="*/ 945449 w 2027827"/>
                <a:gd name="connsiteY638" fmla="*/ 305770 h 2027827"/>
                <a:gd name="connsiteX639" fmla="*/ 928803 w 2027827"/>
                <a:gd name="connsiteY639" fmla="*/ 305770 h 2027827"/>
                <a:gd name="connsiteX640" fmla="*/ 954044 w 2027827"/>
                <a:gd name="connsiteY640" fmla="*/ 266384 h 2027827"/>
                <a:gd name="connsiteX641" fmla="*/ 930435 w 2027827"/>
                <a:gd name="connsiteY641" fmla="*/ 229608 h 2027827"/>
                <a:gd name="connsiteX642" fmla="*/ 947081 w 2027827"/>
                <a:gd name="connsiteY642" fmla="*/ 229608 h 2027827"/>
                <a:gd name="connsiteX643" fmla="*/ 962313 w 2027827"/>
                <a:gd name="connsiteY643" fmla="*/ 253545 h 2027827"/>
                <a:gd name="connsiteX644" fmla="*/ 977546 w 2027827"/>
                <a:gd name="connsiteY644" fmla="*/ 229608 h 2027827"/>
                <a:gd name="connsiteX645" fmla="*/ 994192 w 2027827"/>
                <a:gd name="connsiteY645" fmla="*/ 229608 h 2027827"/>
                <a:gd name="connsiteX646" fmla="*/ 970583 w 2027827"/>
                <a:gd name="connsiteY646" fmla="*/ 266384 h 2027827"/>
                <a:gd name="connsiteX647" fmla="*/ 995824 w 2027827"/>
                <a:gd name="connsiteY647" fmla="*/ 305770 h 2027827"/>
                <a:gd name="connsiteX648" fmla="*/ 979179 w 2027827"/>
                <a:gd name="connsiteY648" fmla="*/ 305770 h 2027827"/>
                <a:gd name="connsiteX649" fmla="*/ 962313 w 2027827"/>
                <a:gd name="connsiteY649" fmla="*/ 279005 h 2027827"/>
                <a:gd name="connsiteX650" fmla="*/ 1065513 w 2027827"/>
                <a:gd name="connsiteY650" fmla="*/ 279005 h 2027827"/>
                <a:gd name="connsiteX651" fmla="*/ 1048649 w 2027827"/>
                <a:gd name="connsiteY651" fmla="*/ 305770 h 2027827"/>
                <a:gd name="connsiteX652" fmla="*/ 1032003 w 2027827"/>
                <a:gd name="connsiteY652" fmla="*/ 305770 h 2027827"/>
                <a:gd name="connsiteX653" fmla="*/ 1057244 w 2027827"/>
                <a:gd name="connsiteY653" fmla="*/ 266384 h 2027827"/>
                <a:gd name="connsiteX654" fmla="*/ 1033635 w 2027827"/>
                <a:gd name="connsiteY654" fmla="*/ 229608 h 2027827"/>
                <a:gd name="connsiteX655" fmla="*/ 1050281 w 2027827"/>
                <a:gd name="connsiteY655" fmla="*/ 229608 h 2027827"/>
                <a:gd name="connsiteX656" fmla="*/ 1065513 w 2027827"/>
                <a:gd name="connsiteY656" fmla="*/ 253545 h 2027827"/>
                <a:gd name="connsiteX657" fmla="*/ 1080747 w 2027827"/>
                <a:gd name="connsiteY657" fmla="*/ 229608 h 2027827"/>
                <a:gd name="connsiteX658" fmla="*/ 1097393 w 2027827"/>
                <a:gd name="connsiteY658" fmla="*/ 229608 h 2027827"/>
                <a:gd name="connsiteX659" fmla="*/ 1073783 w 2027827"/>
                <a:gd name="connsiteY659" fmla="*/ 266384 h 2027827"/>
                <a:gd name="connsiteX660" fmla="*/ 1099025 w 2027827"/>
                <a:gd name="connsiteY660" fmla="*/ 305770 h 2027827"/>
                <a:gd name="connsiteX661" fmla="*/ 1082379 w 2027827"/>
                <a:gd name="connsiteY661" fmla="*/ 305770 h 2027827"/>
                <a:gd name="connsiteX662" fmla="*/ 1065513 w 2027827"/>
                <a:gd name="connsiteY662" fmla="*/ 279005 h 2027827"/>
                <a:gd name="connsiteX663" fmla="*/ 1168714 w 2027827"/>
                <a:gd name="connsiteY663" fmla="*/ 279005 h 2027827"/>
                <a:gd name="connsiteX664" fmla="*/ 1151849 w 2027827"/>
                <a:gd name="connsiteY664" fmla="*/ 305770 h 2027827"/>
                <a:gd name="connsiteX665" fmla="*/ 1135203 w 2027827"/>
                <a:gd name="connsiteY665" fmla="*/ 305770 h 2027827"/>
                <a:gd name="connsiteX666" fmla="*/ 1160445 w 2027827"/>
                <a:gd name="connsiteY666" fmla="*/ 266384 h 2027827"/>
                <a:gd name="connsiteX667" fmla="*/ 1136835 w 2027827"/>
                <a:gd name="connsiteY667" fmla="*/ 229608 h 2027827"/>
                <a:gd name="connsiteX668" fmla="*/ 1153481 w 2027827"/>
                <a:gd name="connsiteY668" fmla="*/ 229608 h 2027827"/>
                <a:gd name="connsiteX669" fmla="*/ 1168714 w 2027827"/>
                <a:gd name="connsiteY669" fmla="*/ 253545 h 2027827"/>
                <a:gd name="connsiteX670" fmla="*/ 1183947 w 2027827"/>
                <a:gd name="connsiteY670" fmla="*/ 229608 h 2027827"/>
                <a:gd name="connsiteX671" fmla="*/ 1200593 w 2027827"/>
                <a:gd name="connsiteY671" fmla="*/ 229608 h 2027827"/>
                <a:gd name="connsiteX672" fmla="*/ 1176984 w 2027827"/>
                <a:gd name="connsiteY672" fmla="*/ 266384 h 2027827"/>
                <a:gd name="connsiteX673" fmla="*/ 1202225 w 2027827"/>
                <a:gd name="connsiteY673" fmla="*/ 305770 h 2027827"/>
                <a:gd name="connsiteX674" fmla="*/ 1185579 w 2027827"/>
                <a:gd name="connsiteY674" fmla="*/ 305770 h 2027827"/>
                <a:gd name="connsiteX675" fmla="*/ 1168714 w 2027827"/>
                <a:gd name="connsiteY675" fmla="*/ 279005 h 2027827"/>
                <a:gd name="connsiteX676" fmla="*/ 1271914 w 2027827"/>
                <a:gd name="connsiteY676" fmla="*/ 279005 h 2027827"/>
                <a:gd name="connsiteX677" fmla="*/ 1255050 w 2027827"/>
                <a:gd name="connsiteY677" fmla="*/ 305770 h 2027827"/>
                <a:gd name="connsiteX678" fmla="*/ 1238404 w 2027827"/>
                <a:gd name="connsiteY678" fmla="*/ 305770 h 2027827"/>
                <a:gd name="connsiteX679" fmla="*/ 1263645 w 2027827"/>
                <a:gd name="connsiteY679" fmla="*/ 266384 h 2027827"/>
                <a:gd name="connsiteX680" fmla="*/ 1240036 w 2027827"/>
                <a:gd name="connsiteY680" fmla="*/ 229608 h 2027827"/>
                <a:gd name="connsiteX681" fmla="*/ 1256682 w 2027827"/>
                <a:gd name="connsiteY681" fmla="*/ 229608 h 2027827"/>
                <a:gd name="connsiteX682" fmla="*/ 1271914 w 2027827"/>
                <a:gd name="connsiteY682" fmla="*/ 253545 h 2027827"/>
                <a:gd name="connsiteX683" fmla="*/ 1287147 w 2027827"/>
                <a:gd name="connsiteY683" fmla="*/ 229608 h 2027827"/>
                <a:gd name="connsiteX684" fmla="*/ 1303793 w 2027827"/>
                <a:gd name="connsiteY684" fmla="*/ 229608 h 2027827"/>
                <a:gd name="connsiteX685" fmla="*/ 1280184 w 2027827"/>
                <a:gd name="connsiteY685" fmla="*/ 266384 h 2027827"/>
                <a:gd name="connsiteX686" fmla="*/ 1305426 w 2027827"/>
                <a:gd name="connsiteY686" fmla="*/ 305770 h 2027827"/>
                <a:gd name="connsiteX687" fmla="*/ 1288779 w 2027827"/>
                <a:gd name="connsiteY687" fmla="*/ 305770 h 2027827"/>
                <a:gd name="connsiteX688" fmla="*/ 1271914 w 2027827"/>
                <a:gd name="connsiteY688" fmla="*/ 279005 h 2027827"/>
                <a:gd name="connsiteX689" fmla="*/ 1375114 w 2027827"/>
                <a:gd name="connsiteY689" fmla="*/ 279005 h 2027827"/>
                <a:gd name="connsiteX690" fmla="*/ 1358250 w 2027827"/>
                <a:gd name="connsiteY690" fmla="*/ 305770 h 2027827"/>
                <a:gd name="connsiteX691" fmla="*/ 1341604 w 2027827"/>
                <a:gd name="connsiteY691" fmla="*/ 305770 h 2027827"/>
                <a:gd name="connsiteX692" fmla="*/ 1366845 w 2027827"/>
                <a:gd name="connsiteY692" fmla="*/ 266384 h 2027827"/>
                <a:gd name="connsiteX693" fmla="*/ 1343236 w 2027827"/>
                <a:gd name="connsiteY693" fmla="*/ 229608 h 2027827"/>
                <a:gd name="connsiteX694" fmla="*/ 1359882 w 2027827"/>
                <a:gd name="connsiteY694" fmla="*/ 229608 h 2027827"/>
                <a:gd name="connsiteX695" fmla="*/ 1375114 w 2027827"/>
                <a:gd name="connsiteY695" fmla="*/ 253545 h 2027827"/>
                <a:gd name="connsiteX696" fmla="*/ 1390348 w 2027827"/>
                <a:gd name="connsiteY696" fmla="*/ 229608 h 2027827"/>
                <a:gd name="connsiteX697" fmla="*/ 1406993 w 2027827"/>
                <a:gd name="connsiteY697" fmla="*/ 229608 h 2027827"/>
                <a:gd name="connsiteX698" fmla="*/ 1383384 w 2027827"/>
                <a:gd name="connsiteY698" fmla="*/ 266384 h 2027827"/>
                <a:gd name="connsiteX699" fmla="*/ 1408626 w 2027827"/>
                <a:gd name="connsiteY699" fmla="*/ 305770 h 2027827"/>
                <a:gd name="connsiteX700" fmla="*/ 1391980 w 2027827"/>
                <a:gd name="connsiteY700" fmla="*/ 305770 h 2027827"/>
                <a:gd name="connsiteX701" fmla="*/ 1375114 w 2027827"/>
                <a:gd name="connsiteY701" fmla="*/ 279005 h 2027827"/>
                <a:gd name="connsiteX702" fmla="*/ 1478315 w 2027827"/>
                <a:gd name="connsiteY702" fmla="*/ 279005 h 2027827"/>
                <a:gd name="connsiteX703" fmla="*/ 1461450 w 2027827"/>
                <a:gd name="connsiteY703" fmla="*/ 305770 h 2027827"/>
                <a:gd name="connsiteX704" fmla="*/ 1444804 w 2027827"/>
                <a:gd name="connsiteY704" fmla="*/ 305770 h 2027827"/>
                <a:gd name="connsiteX705" fmla="*/ 1470046 w 2027827"/>
                <a:gd name="connsiteY705" fmla="*/ 266384 h 2027827"/>
                <a:gd name="connsiteX706" fmla="*/ 1446436 w 2027827"/>
                <a:gd name="connsiteY706" fmla="*/ 229608 h 2027827"/>
                <a:gd name="connsiteX707" fmla="*/ 1463083 w 2027827"/>
                <a:gd name="connsiteY707" fmla="*/ 229608 h 2027827"/>
                <a:gd name="connsiteX708" fmla="*/ 1478315 w 2027827"/>
                <a:gd name="connsiteY708" fmla="*/ 253545 h 2027827"/>
                <a:gd name="connsiteX709" fmla="*/ 1493548 w 2027827"/>
                <a:gd name="connsiteY709" fmla="*/ 229608 h 2027827"/>
                <a:gd name="connsiteX710" fmla="*/ 1510194 w 2027827"/>
                <a:gd name="connsiteY710" fmla="*/ 229608 h 2027827"/>
                <a:gd name="connsiteX711" fmla="*/ 1486584 w 2027827"/>
                <a:gd name="connsiteY711" fmla="*/ 266384 h 2027827"/>
                <a:gd name="connsiteX712" fmla="*/ 1511826 w 2027827"/>
                <a:gd name="connsiteY712" fmla="*/ 305770 h 2027827"/>
                <a:gd name="connsiteX713" fmla="*/ 1495180 w 2027827"/>
                <a:gd name="connsiteY713" fmla="*/ 305770 h 2027827"/>
                <a:gd name="connsiteX714" fmla="*/ 1478315 w 2027827"/>
                <a:gd name="connsiteY714" fmla="*/ 279005 h 2027827"/>
                <a:gd name="connsiteX715" fmla="*/ 1581515 w 2027827"/>
                <a:gd name="connsiteY715" fmla="*/ 279005 h 2027827"/>
                <a:gd name="connsiteX716" fmla="*/ 1564650 w 2027827"/>
                <a:gd name="connsiteY716" fmla="*/ 305770 h 2027827"/>
                <a:gd name="connsiteX717" fmla="*/ 1548004 w 2027827"/>
                <a:gd name="connsiteY717" fmla="*/ 305770 h 2027827"/>
                <a:gd name="connsiteX718" fmla="*/ 1573246 w 2027827"/>
                <a:gd name="connsiteY718" fmla="*/ 266384 h 2027827"/>
                <a:gd name="connsiteX719" fmla="*/ 1549636 w 2027827"/>
                <a:gd name="connsiteY719" fmla="*/ 229608 h 2027827"/>
                <a:gd name="connsiteX720" fmla="*/ 1566283 w 2027827"/>
                <a:gd name="connsiteY720" fmla="*/ 229608 h 2027827"/>
                <a:gd name="connsiteX721" fmla="*/ 1581515 w 2027827"/>
                <a:gd name="connsiteY721" fmla="*/ 253545 h 2027827"/>
                <a:gd name="connsiteX722" fmla="*/ 1596748 w 2027827"/>
                <a:gd name="connsiteY722" fmla="*/ 229608 h 2027827"/>
                <a:gd name="connsiteX723" fmla="*/ 1613394 w 2027827"/>
                <a:gd name="connsiteY723" fmla="*/ 229608 h 2027827"/>
                <a:gd name="connsiteX724" fmla="*/ 1589785 w 2027827"/>
                <a:gd name="connsiteY724" fmla="*/ 266384 h 2027827"/>
                <a:gd name="connsiteX725" fmla="*/ 1615026 w 2027827"/>
                <a:gd name="connsiteY725" fmla="*/ 305770 h 2027827"/>
                <a:gd name="connsiteX726" fmla="*/ 1598380 w 2027827"/>
                <a:gd name="connsiteY726" fmla="*/ 305770 h 2027827"/>
                <a:gd name="connsiteX727" fmla="*/ 1581515 w 2027827"/>
                <a:gd name="connsiteY727" fmla="*/ 279005 h 2027827"/>
                <a:gd name="connsiteX728" fmla="*/ 1684715 w 2027827"/>
                <a:gd name="connsiteY728" fmla="*/ 279005 h 2027827"/>
                <a:gd name="connsiteX729" fmla="*/ 1667851 w 2027827"/>
                <a:gd name="connsiteY729" fmla="*/ 305770 h 2027827"/>
                <a:gd name="connsiteX730" fmla="*/ 1651205 w 2027827"/>
                <a:gd name="connsiteY730" fmla="*/ 305770 h 2027827"/>
                <a:gd name="connsiteX731" fmla="*/ 1676446 w 2027827"/>
                <a:gd name="connsiteY731" fmla="*/ 266384 h 2027827"/>
                <a:gd name="connsiteX732" fmla="*/ 1652837 w 2027827"/>
                <a:gd name="connsiteY732" fmla="*/ 229608 h 2027827"/>
                <a:gd name="connsiteX733" fmla="*/ 1669483 w 2027827"/>
                <a:gd name="connsiteY733" fmla="*/ 229608 h 2027827"/>
                <a:gd name="connsiteX734" fmla="*/ 1684715 w 2027827"/>
                <a:gd name="connsiteY734" fmla="*/ 253545 h 2027827"/>
                <a:gd name="connsiteX735" fmla="*/ 1699948 w 2027827"/>
                <a:gd name="connsiteY735" fmla="*/ 229608 h 2027827"/>
                <a:gd name="connsiteX736" fmla="*/ 1716595 w 2027827"/>
                <a:gd name="connsiteY736" fmla="*/ 229608 h 2027827"/>
                <a:gd name="connsiteX737" fmla="*/ 1692985 w 2027827"/>
                <a:gd name="connsiteY737" fmla="*/ 266384 h 2027827"/>
                <a:gd name="connsiteX738" fmla="*/ 1718227 w 2027827"/>
                <a:gd name="connsiteY738" fmla="*/ 305770 h 2027827"/>
                <a:gd name="connsiteX739" fmla="*/ 1701581 w 2027827"/>
                <a:gd name="connsiteY739" fmla="*/ 305770 h 2027827"/>
                <a:gd name="connsiteX740" fmla="*/ 1684715 w 2027827"/>
                <a:gd name="connsiteY740" fmla="*/ 279005 h 2027827"/>
                <a:gd name="connsiteX741" fmla="*/ 1787915 w 2027827"/>
                <a:gd name="connsiteY741" fmla="*/ 279005 h 2027827"/>
                <a:gd name="connsiteX742" fmla="*/ 1771051 w 2027827"/>
                <a:gd name="connsiteY742" fmla="*/ 305770 h 2027827"/>
                <a:gd name="connsiteX743" fmla="*/ 1754405 w 2027827"/>
                <a:gd name="connsiteY743" fmla="*/ 305770 h 2027827"/>
                <a:gd name="connsiteX744" fmla="*/ 1779647 w 2027827"/>
                <a:gd name="connsiteY744" fmla="*/ 266384 h 2027827"/>
                <a:gd name="connsiteX745" fmla="*/ 1756037 w 2027827"/>
                <a:gd name="connsiteY745" fmla="*/ 229608 h 2027827"/>
                <a:gd name="connsiteX746" fmla="*/ 1772683 w 2027827"/>
                <a:gd name="connsiteY746" fmla="*/ 229608 h 2027827"/>
                <a:gd name="connsiteX747" fmla="*/ 1787915 w 2027827"/>
                <a:gd name="connsiteY747" fmla="*/ 253545 h 2027827"/>
                <a:gd name="connsiteX748" fmla="*/ 1803149 w 2027827"/>
                <a:gd name="connsiteY748" fmla="*/ 229608 h 2027827"/>
                <a:gd name="connsiteX749" fmla="*/ 1819795 w 2027827"/>
                <a:gd name="connsiteY749" fmla="*/ 229608 h 2027827"/>
                <a:gd name="connsiteX750" fmla="*/ 1796185 w 2027827"/>
                <a:gd name="connsiteY750" fmla="*/ 266384 h 2027827"/>
                <a:gd name="connsiteX751" fmla="*/ 1821427 w 2027827"/>
                <a:gd name="connsiteY751" fmla="*/ 305770 h 2027827"/>
                <a:gd name="connsiteX752" fmla="*/ 1804781 w 2027827"/>
                <a:gd name="connsiteY752" fmla="*/ 305770 h 2027827"/>
                <a:gd name="connsiteX753" fmla="*/ 1787915 w 2027827"/>
                <a:gd name="connsiteY753" fmla="*/ 279005 h 2027827"/>
                <a:gd name="connsiteX754" fmla="*/ 1891116 w 2027827"/>
                <a:gd name="connsiteY754" fmla="*/ 279005 h 2027827"/>
                <a:gd name="connsiteX755" fmla="*/ 1874251 w 2027827"/>
                <a:gd name="connsiteY755" fmla="*/ 305770 h 2027827"/>
                <a:gd name="connsiteX756" fmla="*/ 1857605 w 2027827"/>
                <a:gd name="connsiteY756" fmla="*/ 305770 h 2027827"/>
                <a:gd name="connsiteX757" fmla="*/ 1882847 w 2027827"/>
                <a:gd name="connsiteY757" fmla="*/ 266384 h 2027827"/>
                <a:gd name="connsiteX758" fmla="*/ 1859237 w 2027827"/>
                <a:gd name="connsiteY758" fmla="*/ 229608 h 2027827"/>
                <a:gd name="connsiteX759" fmla="*/ 1875884 w 2027827"/>
                <a:gd name="connsiteY759" fmla="*/ 229608 h 2027827"/>
                <a:gd name="connsiteX760" fmla="*/ 1891116 w 2027827"/>
                <a:gd name="connsiteY760" fmla="*/ 253545 h 2027827"/>
                <a:gd name="connsiteX761" fmla="*/ 1906349 w 2027827"/>
                <a:gd name="connsiteY761" fmla="*/ 229608 h 2027827"/>
                <a:gd name="connsiteX762" fmla="*/ 1922995 w 2027827"/>
                <a:gd name="connsiteY762" fmla="*/ 229608 h 2027827"/>
                <a:gd name="connsiteX763" fmla="*/ 1899385 w 2027827"/>
                <a:gd name="connsiteY763" fmla="*/ 266384 h 2027827"/>
                <a:gd name="connsiteX764" fmla="*/ 1924627 w 2027827"/>
                <a:gd name="connsiteY764" fmla="*/ 305770 h 2027827"/>
                <a:gd name="connsiteX765" fmla="*/ 1907981 w 2027827"/>
                <a:gd name="connsiteY765" fmla="*/ 305770 h 2027827"/>
                <a:gd name="connsiteX766" fmla="*/ 1891116 w 2027827"/>
                <a:gd name="connsiteY766" fmla="*/ 279005 h 2027827"/>
                <a:gd name="connsiteX767" fmla="*/ 1994316 w 2027827"/>
                <a:gd name="connsiteY767" fmla="*/ 279005 h 2027827"/>
                <a:gd name="connsiteX768" fmla="*/ 1977452 w 2027827"/>
                <a:gd name="connsiteY768" fmla="*/ 305770 h 2027827"/>
                <a:gd name="connsiteX769" fmla="*/ 1960805 w 2027827"/>
                <a:gd name="connsiteY769" fmla="*/ 305770 h 2027827"/>
                <a:gd name="connsiteX770" fmla="*/ 1986047 w 2027827"/>
                <a:gd name="connsiteY770" fmla="*/ 266384 h 2027827"/>
                <a:gd name="connsiteX771" fmla="*/ 1962438 w 2027827"/>
                <a:gd name="connsiteY771" fmla="*/ 229608 h 2027827"/>
                <a:gd name="connsiteX772" fmla="*/ 1979084 w 2027827"/>
                <a:gd name="connsiteY772" fmla="*/ 229608 h 2027827"/>
                <a:gd name="connsiteX773" fmla="*/ 1994316 w 2027827"/>
                <a:gd name="connsiteY773" fmla="*/ 253545 h 2027827"/>
                <a:gd name="connsiteX774" fmla="*/ 2009549 w 2027827"/>
                <a:gd name="connsiteY774" fmla="*/ 229608 h 2027827"/>
                <a:gd name="connsiteX775" fmla="*/ 2026195 w 2027827"/>
                <a:gd name="connsiteY775" fmla="*/ 229608 h 2027827"/>
                <a:gd name="connsiteX776" fmla="*/ 2002586 w 2027827"/>
                <a:gd name="connsiteY776" fmla="*/ 266384 h 2027827"/>
                <a:gd name="connsiteX777" fmla="*/ 2027827 w 2027827"/>
                <a:gd name="connsiteY777" fmla="*/ 305770 h 2027827"/>
                <a:gd name="connsiteX778" fmla="*/ 2011182 w 2027827"/>
                <a:gd name="connsiteY778" fmla="*/ 305770 h 2027827"/>
                <a:gd name="connsiteX779" fmla="*/ 1994316 w 2027827"/>
                <a:gd name="connsiteY779" fmla="*/ 279005 h 2027827"/>
                <a:gd name="connsiteX780" fmla="*/ 33511 w 2027827"/>
                <a:gd name="connsiteY780" fmla="*/ 393809 h 2027827"/>
                <a:gd name="connsiteX781" fmla="*/ 16646 w 2027827"/>
                <a:gd name="connsiteY781" fmla="*/ 420574 h 2027827"/>
                <a:gd name="connsiteX782" fmla="*/ 0 w 2027827"/>
                <a:gd name="connsiteY782" fmla="*/ 420574 h 2027827"/>
                <a:gd name="connsiteX783" fmla="*/ 25242 w 2027827"/>
                <a:gd name="connsiteY783" fmla="*/ 381187 h 2027827"/>
                <a:gd name="connsiteX784" fmla="*/ 1632 w 2027827"/>
                <a:gd name="connsiteY784" fmla="*/ 344412 h 2027827"/>
                <a:gd name="connsiteX785" fmla="*/ 18278 w 2027827"/>
                <a:gd name="connsiteY785" fmla="*/ 344412 h 2027827"/>
                <a:gd name="connsiteX786" fmla="*/ 33511 w 2027827"/>
                <a:gd name="connsiteY786" fmla="*/ 368349 h 2027827"/>
                <a:gd name="connsiteX787" fmla="*/ 48744 w 2027827"/>
                <a:gd name="connsiteY787" fmla="*/ 344412 h 2027827"/>
                <a:gd name="connsiteX788" fmla="*/ 65390 w 2027827"/>
                <a:gd name="connsiteY788" fmla="*/ 344412 h 2027827"/>
                <a:gd name="connsiteX789" fmla="*/ 41780 w 2027827"/>
                <a:gd name="connsiteY789" fmla="*/ 381187 h 2027827"/>
                <a:gd name="connsiteX790" fmla="*/ 67022 w 2027827"/>
                <a:gd name="connsiteY790" fmla="*/ 420574 h 2027827"/>
                <a:gd name="connsiteX791" fmla="*/ 50376 w 2027827"/>
                <a:gd name="connsiteY791" fmla="*/ 420574 h 2027827"/>
                <a:gd name="connsiteX792" fmla="*/ 33511 w 2027827"/>
                <a:gd name="connsiteY792" fmla="*/ 393809 h 2027827"/>
                <a:gd name="connsiteX793" fmla="*/ 136711 w 2027827"/>
                <a:gd name="connsiteY793" fmla="*/ 393809 h 2027827"/>
                <a:gd name="connsiteX794" fmla="*/ 119846 w 2027827"/>
                <a:gd name="connsiteY794" fmla="*/ 420574 h 2027827"/>
                <a:gd name="connsiteX795" fmla="*/ 103200 w 2027827"/>
                <a:gd name="connsiteY795" fmla="*/ 420574 h 2027827"/>
                <a:gd name="connsiteX796" fmla="*/ 128442 w 2027827"/>
                <a:gd name="connsiteY796" fmla="*/ 381187 h 2027827"/>
                <a:gd name="connsiteX797" fmla="*/ 104833 w 2027827"/>
                <a:gd name="connsiteY797" fmla="*/ 344412 h 2027827"/>
                <a:gd name="connsiteX798" fmla="*/ 121479 w 2027827"/>
                <a:gd name="connsiteY798" fmla="*/ 344412 h 2027827"/>
                <a:gd name="connsiteX799" fmla="*/ 136711 w 2027827"/>
                <a:gd name="connsiteY799" fmla="*/ 368349 h 2027827"/>
                <a:gd name="connsiteX800" fmla="*/ 151944 w 2027827"/>
                <a:gd name="connsiteY800" fmla="*/ 344412 h 2027827"/>
                <a:gd name="connsiteX801" fmla="*/ 168590 w 2027827"/>
                <a:gd name="connsiteY801" fmla="*/ 344412 h 2027827"/>
                <a:gd name="connsiteX802" fmla="*/ 144981 w 2027827"/>
                <a:gd name="connsiteY802" fmla="*/ 381187 h 2027827"/>
                <a:gd name="connsiteX803" fmla="*/ 170222 w 2027827"/>
                <a:gd name="connsiteY803" fmla="*/ 420574 h 2027827"/>
                <a:gd name="connsiteX804" fmla="*/ 153576 w 2027827"/>
                <a:gd name="connsiteY804" fmla="*/ 420574 h 2027827"/>
                <a:gd name="connsiteX805" fmla="*/ 136711 w 2027827"/>
                <a:gd name="connsiteY805" fmla="*/ 393809 h 2027827"/>
                <a:gd name="connsiteX806" fmla="*/ 239911 w 2027827"/>
                <a:gd name="connsiteY806" fmla="*/ 393809 h 2027827"/>
                <a:gd name="connsiteX807" fmla="*/ 223047 w 2027827"/>
                <a:gd name="connsiteY807" fmla="*/ 420574 h 2027827"/>
                <a:gd name="connsiteX808" fmla="*/ 206401 w 2027827"/>
                <a:gd name="connsiteY808" fmla="*/ 420574 h 2027827"/>
                <a:gd name="connsiteX809" fmla="*/ 231642 w 2027827"/>
                <a:gd name="connsiteY809" fmla="*/ 381187 h 2027827"/>
                <a:gd name="connsiteX810" fmla="*/ 208033 w 2027827"/>
                <a:gd name="connsiteY810" fmla="*/ 344412 h 2027827"/>
                <a:gd name="connsiteX811" fmla="*/ 224679 w 2027827"/>
                <a:gd name="connsiteY811" fmla="*/ 344412 h 2027827"/>
                <a:gd name="connsiteX812" fmla="*/ 239911 w 2027827"/>
                <a:gd name="connsiteY812" fmla="*/ 368349 h 2027827"/>
                <a:gd name="connsiteX813" fmla="*/ 255144 w 2027827"/>
                <a:gd name="connsiteY813" fmla="*/ 344412 h 2027827"/>
                <a:gd name="connsiteX814" fmla="*/ 271790 w 2027827"/>
                <a:gd name="connsiteY814" fmla="*/ 344412 h 2027827"/>
                <a:gd name="connsiteX815" fmla="*/ 248181 w 2027827"/>
                <a:gd name="connsiteY815" fmla="*/ 381187 h 2027827"/>
                <a:gd name="connsiteX816" fmla="*/ 273423 w 2027827"/>
                <a:gd name="connsiteY816" fmla="*/ 420574 h 2027827"/>
                <a:gd name="connsiteX817" fmla="*/ 256777 w 2027827"/>
                <a:gd name="connsiteY817" fmla="*/ 420574 h 2027827"/>
                <a:gd name="connsiteX818" fmla="*/ 239911 w 2027827"/>
                <a:gd name="connsiteY818" fmla="*/ 393809 h 2027827"/>
                <a:gd name="connsiteX819" fmla="*/ 343111 w 2027827"/>
                <a:gd name="connsiteY819" fmla="*/ 393809 h 2027827"/>
                <a:gd name="connsiteX820" fmla="*/ 326247 w 2027827"/>
                <a:gd name="connsiteY820" fmla="*/ 420574 h 2027827"/>
                <a:gd name="connsiteX821" fmla="*/ 309601 w 2027827"/>
                <a:gd name="connsiteY821" fmla="*/ 420574 h 2027827"/>
                <a:gd name="connsiteX822" fmla="*/ 334843 w 2027827"/>
                <a:gd name="connsiteY822" fmla="*/ 381187 h 2027827"/>
                <a:gd name="connsiteX823" fmla="*/ 311233 w 2027827"/>
                <a:gd name="connsiteY823" fmla="*/ 344412 h 2027827"/>
                <a:gd name="connsiteX824" fmla="*/ 327879 w 2027827"/>
                <a:gd name="connsiteY824" fmla="*/ 344412 h 2027827"/>
                <a:gd name="connsiteX825" fmla="*/ 343111 w 2027827"/>
                <a:gd name="connsiteY825" fmla="*/ 368349 h 2027827"/>
                <a:gd name="connsiteX826" fmla="*/ 358345 w 2027827"/>
                <a:gd name="connsiteY826" fmla="*/ 344412 h 2027827"/>
                <a:gd name="connsiteX827" fmla="*/ 374991 w 2027827"/>
                <a:gd name="connsiteY827" fmla="*/ 344412 h 2027827"/>
                <a:gd name="connsiteX828" fmla="*/ 351381 w 2027827"/>
                <a:gd name="connsiteY828" fmla="*/ 381187 h 2027827"/>
                <a:gd name="connsiteX829" fmla="*/ 376623 w 2027827"/>
                <a:gd name="connsiteY829" fmla="*/ 420574 h 2027827"/>
                <a:gd name="connsiteX830" fmla="*/ 359977 w 2027827"/>
                <a:gd name="connsiteY830" fmla="*/ 420574 h 2027827"/>
                <a:gd name="connsiteX831" fmla="*/ 343111 w 2027827"/>
                <a:gd name="connsiteY831" fmla="*/ 393809 h 2027827"/>
                <a:gd name="connsiteX832" fmla="*/ 446312 w 2027827"/>
                <a:gd name="connsiteY832" fmla="*/ 393809 h 2027827"/>
                <a:gd name="connsiteX833" fmla="*/ 429447 w 2027827"/>
                <a:gd name="connsiteY833" fmla="*/ 420574 h 2027827"/>
                <a:gd name="connsiteX834" fmla="*/ 412801 w 2027827"/>
                <a:gd name="connsiteY834" fmla="*/ 420574 h 2027827"/>
                <a:gd name="connsiteX835" fmla="*/ 438043 w 2027827"/>
                <a:gd name="connsiteY835" fmla="*/ 381187 h 2027827"/>
                <a:gd name="connsiteX836" fmla="*/ 414433 w 2027827"/>
                <a:gd name="connsiteY836" fmla="*/ 344412 h 2027827"/>
                <a:gd name="connsiteX837" fmla="*/ 431079 w 2027827"/>
                <a:gd name="connsiteY837" fmla="*/ 344412 h 2027827"/>
                <a:gd name="connsiteX838" fmla="*/ 446312 w 2027827"/>
                <a:gd name="connsiteY838" fmla="*/ 368349 h 2027827"/>
                <a:gd name="connsiteX839" fmla="*/ 461545 w 2027827"/>
                <a:gd name="connsiteY839" fmla="*/ 344412 h 2027827"/>
                <a:gd name="connsiteX840" fmla="*/ 478191 w 2027827"/>
                <a:gd name="connsiteY840" fmla="*/ 344412 h 2027827"/>
                <a:gd name="connsiteX841" fmla="*/ 454582 w 2027827"/>
                <a:gd name="connsiteY841" fmla="*/ 381187 h 2027827"/>
                <a:gd name="connsiteX842" fmla="*/ 479823 w 2027827"/>
                <a:gd name="connsiteY842" fmla="*/ 420574 h 2027827"/>
                <a:gd name="connsiteX843" fmla="*/ 463177 w 2027827"/>
                <a:gd name="connsiteY843" fmla="*/ 420574 h 2027827"/>
                <a:gd name="connsiteX844" fmla="*/ 446312 w 2027827"/>
                <a:gd name="connsiteY844" fmla="*/ 393809 h 2027827"/>
                <a:gd name="connsiteX845" fmla="*/ 549512 w 2027827"/>
                <a:gd name="connsiteY845" fmla="*/ 393809 h 2027827"/>
                <a:gd name="connsiteX846" fmla="*/ 532648 w 2027827"/>
                <a:gd name="connsiteY846" fmla="*/ 420574 h 2027827"/>
                <a:gd name="connsiteX847" fmla="*/ 516002 w 2027827"/>
                <a:gd name="connsiteY847" fmla="*/ 420574 h 2027827"/>
                <a:gd name="connsiteX848" fmla="*/ 541243 w 2027827"/>
                <a:gd name="connsiteY848" fmla="*/ 381187 h 2027827"/>
                <a:gd name="connsiteX849" fmla="*/ 517634 w 2027827"/>
                <a:gd name="connsiteY849" fmla="*/ 344412 h 2027827"/>
                <a:gd name="connsiteX850" fmla="*/ 534280 w 2027827"/>
                <a:gd name="connsiteY850" fmla="*/ 344412 h 2027827"/>
                <a:gd name="connsiteX851" fmla="*/ 549512 w 2027827"/>
                <a:gd name="connsiteY851" fmla="*/ 368349 h 2027827"/>
                <a:gd name="connsiteX852" fmla="*/ 564745 w 2027827"/>
                <a:gd name="connsiteY852" fmla="*/ 344412 h 2027827"/>
                <a:gd name="connsiteX853" fmla="*/ 581391 w 2027827"/>
                <a:gd name="connsiteY853" fmla="*/ 344412 h 2027827"/>
                <a:gd name="connsiteX854" fmla="*/ 557782 w 2027827"/>
                <a:gd name="connsiteY854" fmla="*/ 381187 h 2027827"/>
                <a:gd name="connsiteX855" fmla="*/ 583023 w 2027827"/>
                <a:gd name="connsiteY855" fmla="*/ 420574 h 2027827"/>
                <a:gd name="connsiteX856" fmla="*/ 566378 w 2027827"/>
                <a:gd name="connsiteY856" fmla="*/ 420574 h 2027827"/>
                <a:gd name="connsiteX857" fmla="*/ 549512 w 2027827"/>
                <a:gd name="connsiteY857" fmla="*/ 393809 h 2027827"/>
                <a:gd name="connsiteX858" fmla="*/ 652712 w 2027827"/>
                <a:gd name="connsiteY858" fmla="*/ 393809 h 2027827"/>
                <a:gd name="connsiteX859" fmla="*/ 635848 w 2027827"/>
                <a:gd name="connsiteY859" fmla="*/ 420574 h 2027827"/>
                <a:gd name="connsiteX860" fmla="*/ 619202 w 2027827"/>
                <a:gd name="connsiteY860" fmla="*/ 420574 h 2027827"/>
                <a:gd name="connsiteX861" fmla="*/ 644443 w 2027827"/>
                <a:gd name="connsiteY861" fmla="*/ 381187 h 2027827"/>
                <a:gd name="connsiteX862" fmla="*/ 620834 w 2027827"/>
                <a:gd name="connsiteY862" fmla="*/ 344412 h 2027827"/>
                <a:gd name="connsiteX863" fmla="*/ 637480 w 2027827"/>
                <a:gd name="connsiteY863" fmla="*/ 344412 h 2027827"/>
                <a:gd name="connsiteX864" fmla="*/ 652712 w 2027827"/>
                <a:gd name="connsiteY864" fmla="*/ 368349 h 2027827"/>
                <a:gd name="connsiteX865" fmla="*/ 667945 w 2027827"/>
                <a:gd name="connsiteY865" fmla="*/ 344412 h 2027827"/>
                <a:gd name="connsiteX866" fmla="*/ 684592 w 2027827"/>
                <a:gd name="connsiteY866" fmla="*/ 344412 h 2027827"/>
                <a:gd name="connsiteX867" fmla="*/ 660982 w 2027827"/>
                <a:gd name="connsiteY867" fmla="*/ 381187 h 2027827"/>
                <a:gd name="connsiteX868" fmla="*/ 686224 w 2027827"/>
                <a:gd name="connsiteY868" fmla="*/ 420574 h 2027827"/>
                <a:gd name="connsiteX869" fmla="*/ 669578 w 2027827"/>
                <a:gd name="connsiteY869" fmla="*/ 420574 h 2027827"/>
                <a:gd name="connsiteX870" fmla="*/ 652712 w 2027827"/>
                <a:gd name="connsiteY870" fmla="*/ 393809 h 2027827"/>
                <a:gd name="connsiteX871" fmla="*/ 755913 w 2027827"/>
                <a:gd name="connsiteY871" fmla="*/ 393809 h 2027827"/>
                <a:gd name="connsiteX872" fmla="*/ 739048 w 2027827"/>
                <a:gd name="connsiteY872" fmla="*/ 420574 h 2027827"/>
                <a:gd name="connsiteX873" fmla="*/ 722402 w 2027827"/>
                <a:gd name="connsiteY873" fmla="*/ 420574 h 2027827"/>
                <a:gd name="connsiteX874" fmla="*/ 747644 w 2027827"/>
                <a:gd name="connsiteY874" fmla="*/ 381187 h 2027827"/>
                <a:gd name="connsiteX875" fmla="*/ 724034 w 2027827"/>
                <a:gd name="connsiteY875" fmla="*/ 344412 h 2027827"/>
                <a:gd name="connsiteX876" fmla="*/ 740680 w 2027827"/>
                <a:gd name="connsiteY876" fmla="*/ 344412 h 2027827"/>
                <a:gd name="connsiteX877" fmla="*/ 755913 w 2027827"/>
                <a:gd name="connsiteY877" fmla="*/ 368349 h 2027827"/>
                <a:gd name="connsiteX878" fmla="*/ 771146 w 2027827"/>
                <a:gd name="connsiteY878" fmla="*/ 344412 h 2027827"/>
                <a:gd name="connsiteX879" fmla="*/ 787792 w 2027827"/>
                <a:gd name="connsiteY879" fmla="*/ 344412 h 2027827"/>
                <a:gd name="connsiteX880" fmla="*/ 764182 w 2027827"/>
                <a:gd name="connsiteY880" fmla="*/ 381187 h 2027827"/>
                <a:gd name="connsiteX881" fmla="*/ 789424 w 2027827"/>
                <a:gd name="connsiteY881" fmla="*/ 420574 h 2027827"/>
                <a:gd name="connsiteX882" fmla="*/ 772778 w 2027827"/>
                <a:gd name="connsiteY882" fmla="*/ 420574 h 2027827"/>
                <a:gd name="connsiteX883" fmla="*/ 755913 w 2027827"/>
                <a:gd name="connsiteY883" fmla="*/ 393809 h 2027827"/>
                <a:gd name="connsiteX884" fmla="*/ 859113 w 2027827"/>
                <a:gd name="connsiteY884" fmla="*/ 393809 h 2027827"/>
                <a:gd name="connsiteX885" fmla="*/ 842248 w 2027827"/>
                <a:gd name="connsiteY885" fmla="*/ 420574 h 2027827"/>
                <a:gd name="connsiteX886" fmla="*/ 825602 w 2027827"/>
                <a:gd name="connsiteY886" fmla="*/ 420574 h 2027827"/>
                <a:gd name="connsiteX887" fmla="*/ 850844 w 2027827"/>
                <a:gd name="connsiteY887" fmla="*/ 381187 h 2027827"/>
                <a:gd name="connsiteX888" fmla="*/ 827235 w 2027827"/>
                <a:gd name="connsiteY888" fmla="*/ 344412 h 2027827"/>
                <a:gd name="connsiteX889" fmla="*/ 843881 w 2027827"/>
                <a:gd name="connsiteY889" fmla="*/ 344412 h 2027827"/>
                <a:gd name="connsiteX890" fmla="*/ 859113 w 2027827"/>
                <a:gd name="connsiteY890" fmla="*/ 368349 h 2027827"/>
                <a:gd name="connsiteX891" fmla="*/ 874346 w 2027827"/>
                <a:gd name="connsiteY891" fmla="*/ 344412 h 2027827"/>
                <a:gd name="connsiteX892" fmla="*/ 890992 w 2027827"/>
                <a:gd name="connsiteY892" fmla="*/ 344412 h 2027827"/>
                <a:gd name="connsiteX893" fmla="*/ 867383 w 2027827"/>
                <a:gd name="connsiteY893" fmla="*/ 381187 h 2027827"/>
                <a:gd name="connsiteX894" fmla="*/ 892624 w 2027827"/>
                <a:gd name="connsiteY894" fmla="*/ 420574 h 2027827"/>
                <a:gd name="connsiteX895" fmla="*/ 875978 w 2027827"/>
                <a:gd name="connsiteY895" fmla="*/ 420574 h 2027827"/>
                <a:gd name="connsiteX896" fmla="*/ 859113 w 2027827"/>
                <a:gd name="connsiteY896" fmla="*/ 393809 h 2027827"/>
                <a:gd name="connsiteX897" fmla="*/ 962313 w 2027827"/>
                <a:gd name="connsiteY897" fmla="*/ 393809 h 2027827"/>
                <a:gd name="connsiteX898" fmla="*/ 945449 w 2027827"/>
                <a:gd name="connsiteY898" fmla="*/ 420574 h 2027827"/>
                <a:gd name="connsiteX899" fmla="*/ 928803 w 2027827"/>
                <a:gd name="connsiteY899" fmla="*/ 420574 h 2027827"/>
                <a:gd name="connsiteX900" fmla="*/ 954044 w 2027827"/>
                <a:gd name="connsiteY900" fmla="*/ 381187 h 2027827"/>
                <a:gd name="connsiteX901" fmla="*/ 930435 w 2027827"/>
                <a:gd name="connsiteY901" fmla="*/ 344412 h 2027827"/>
                <a:gd name="connsiteX902" fmla="*/ 947081 w 2027827"/>
                <a:gd name="connsiteY902" fmla="*/ 344412 h 2027827"/>
                <a:gd name="connsiteX903" fmla="*/ 962313 w 2027827"/>
                <a:gd name="connsiteY903" fmla="*/ 368349 h 2027827"/>
                <a:gd name="connsiteX904" fmla="*/ 977546 w 2027827"/>
                <a:gd name="connsiteY904" fmla="*/ 344412 h 2027827"/>
                <a:gd name="connsiteX905" fmla="*/ 994192 w 2027827"/>
                <a:gd name="connsiteY905" fmla="*/ 344412 h 2027827"/>
                <a:gd name="connsiteX906" fmla="*/ 970583 w 2027827"/>
                <a:gd name="connsiteY906" fmla="*/ 381187 h 2027827"/>
                <a:gd name="connsiteX907" fmla="*/ 995824 w 2027827"/>
                <a:gd name="connsiteY907" fmla="*/ 420574 h 2027827"/>
                <a:gd name="connsiteX908" fmla="*/ 979179 w 2027827"/>
                <a:gd name="connsiteY908" fmla="*/ 420574 h 2027827"/>
                <a:gd name="connsiteX909" fmla="*/ 962313 w 2027827"/>
                <a:gd name="connsiteY909" fmla="*/ 393809 h 2027827"/>
                <a:gd name="connsiteX910" fmla="*/ 1065513 w 2027827"/>
                <a:gd name="connsiteY910" fmla="*/ 393809 h 2027827"/>
                <a:gd name="connsiteX911" fmla="*/ 1048649 w 2027827"/>
                <a:gd name="connsiteY911" fmla="*/ 420574 h 2027827"/>
                <a:gd name="connsiteX912" fmla="*/ 1032003 w 2027827"/>
                <a:gd name="connsiteY912" fmla="*/ 420574 h 2027827"/>
                <a:gd name="connsiteX913" fmla="*/ 1057244 w 2027827"/>
                <a:gd name="connsiteY913" fmla="*/ 381187 h 2027827"/>
                <a:gd name="connsiteX914" fmla="*/ 1033635 w 2027827"/>
                <a:gd name="connsiteY914" fmla="*/ 344412 h 2027827"/>
                <a:gd name="connsiteX915" fmla="*/ 1050281 w 2027827"/>
                <a:gd name="connsiteY915" fmla="*/ 344412 h 2027827"/>
                <a:gd name="connsiteX916" fmla="*/ 1065513 w 2027827"/>
                <a:gd name="connsiteY916" fmla="*/ 368349 h 2027827"/>
                <a:gd name="connsiteX917" fmla="*/ 1080747 w 2027827"/>
                <a:gd name="connsiteY917" fmla="*/ 344412 h 2027827"/>
                <a:gd name="connsiteX918" fmla="*/ 1097393 w 2027827"/>
                <a:gd name="connsiteY918" fmla="*/ 344412 h 2027827"/>
                <a:gd name="connsiteX919" fmla="*/ 1073783 w 2027827"/>
                <a:gd name="connsiteY919" fmla="*/ 381187 h 2027827"/>
                <a:gd name="connsiteX920" fmla="*/ 1099025 w 2027827"/>
                <a:gd name="connsiteY920" fmla="*/ 420574 h 2027827"/>
                <a:gd name="connsiteX921" fmla="*/ 1082379 w 2027827"/>
                <a:gd name="connsiteY921" fmla="*/ 420574 h 2027827"/>
                <a:gd name="connsiteX922" fmla="*/ 1065513 w 2027827"/>
                <a:gd name="connsiteY922" fmla="*/ 393809 h 2027827"/>
                <a:gd name="connsiteX923" fmla="*/ 1168714 w 2027827"/>
                <a:gd name="connsiteY923" fmla="*/ 393809 h 2027827"/>
                <a:gd name="connsiteX924" fmla="*/ 1151849 w 2027827"/>
                <a:gd name="connsiteY924" fmla="*/ 420574 h 2027827"/>
                <a:gd name="connsiteX925" fmla="*/ 1135203 w 2027827"/>
                <a:gd name="connsiteY925" fmla="*/ 420574 h 2027827"/>
                <a:gd name="connsiteX926" fmla="*/ 1160445 w 2027827"/>
                <a:gd name="connsiteY926" fmla="*/ 381187 h 2027827"/>
                <a:gd name="connsiteX927" fmla="*/ 1136835 w 2027827"/>
                <a:gd name="connsiteY927" fmla="*/ 344412 h 2027827"/>
                <a:gd name="connsiteX928" fmla="*/ 1153481 w 2027827"/>
                <a:gd name="connsiteY928" fmla="*/ 344412 h 2027827"/>
                <a:gd name="connsiteX929" fmla="*/ 1168714 w 2027827"/>
                <a:gd name="connsiteY929" fmla="*/ 368349 h 2027827"/>
                <a:gd name="connsiteX930" fmla="*/ 1183947 w 2027827"/>
                <a:gd name="connsiteY930" fmla="*/ 344412 h 2027827"/>
                <a:gd name="connsiteX931" fmla="*/ 1200593 w 2027827"/>
                <a:gd name="connsiteY931" fmla="*/ 344412 h 2027827"/>
                <a:gd name="connsiteX932" fmla="*/ 1176984 w 2027827"/>
                <a:gd name="connsiteY932" fmla="*/ 381187 h 2027827"/>
                <a:gd name="connsiteX933" fmla="*/ 1202225 w 2027827"/>
                <a:gd name="connsiteY933" fmla="*/ 420574 h 2027827"/>
                <a:gd name="connsiteX934" fmla="*/ 1185579 w 2027827"/>
                <a:gd name="connsiteY934" fmla="*/ 420574 h 2027827"/>
                <a:gd name="connsiteX935" fmla="*/ 1168714 w 2027827"/>
                <a:gd name="connsiteY935" fmla="*/ 393809 h 2027827"/>
                <a:gd name="connsiteX936" fmla="*/ 1271914 w 2027827"/>
                <a:gd name="connsiteY936" fmla="*/ 393809 h 2027827"/>
                <a:gd name="connsiteX937" fmla="*/ 1255050 w 2027827"/>
                <a:gd name="connsiteY937" fmla="*/ 420574 h 2027827"/>
                <a:gd name="connsiteX938" fmla="*/ 1238404 w 2027827"/>
                <a:gd name="connsiteY938" fmla="*/ 420574 h 2027827"/>
                <a:gd name="connsiteX939" fmla="*/ 1263645 w 2027827"/>
                <a:gd name="connsiteY939" fmla="*/ 381187 h 2027827"/>
                <a:gd name="connsiteX940" fmla="*/ 1240036 w 2027827"/>
                <a:gd name="connsiteY940" fmla="*/ 344412 h 2027827"/>
                <a:gd name="connsiteX941" fmla="*/ 1256682 w 2027827"/>
                <a:gd name="connsiteY941" fmla="*/ 344412 h 2027827"/>
                <a:gd name="connsiteX942" fmla="*/ 1271914 w 2027827"/>
                <a:gd name="connsiteY942" fmla="*/ 368349 h 2027827"/>
                <a:gd name="connsiteX943" fmla="*/ 1287147 w 2027827"/>
                <a:gd name="connsiteY943" fmla="*/ 344412 h 2027827"/>
                <a:gd name="connsiteX944" fmla="*/ 1303793 w 2027827"/>
                <a:gd name="connsiteY944" fmla="*/ 344412 h 2027827"/>
                <a:gd name="connsiteX945" fmla="*/ 1280184 w 2027827"/>
                <a:gd name="connsiteY945" fmla="*/ 381187 h 2027827"/>
                <a:gd name="connsiteX946" fmla="*/ 1305426 w 2027827"/>
                <a:gd name="connsiteY946" fmla="*/ 420574 h 2027827"/>
                <a:gd name="connsiteX947" fmla="*/ 1288779 w 2027827"/>
                <a:gd name="connsiteY947" fmla="*/ 420574 h 2027827"/>
                <a:gd name="connsiteX948" fmla="*/ 1271914 w 2027827"/>
                <a:gd name="connsiteY948" fmla="*/ 393809 h 2027827"/>
                <a:gd name="connsiteX949" fmla="*/ 1375114 w 2027827"/>
                <a:gd name="connsiteY949" fmla="*/ 393809 h 2027827"/>
                <a:gd name="connsiteX950" fmla="*/ 1358250 w 2027827"/>
                <a:gd name="connsiteY950" fmla="*/ 420574 h 2027827"/>
                <a:gd name="connsiteX951" fmla="*/ 1341604 w 2027827"/>
                <a:gd name="connsiteY951" fmla="*/ 420574 h 2027827"/>
                <a:gd name="connsiteX952" fmla="*/ 1366845 w 2027827"/>
                <a:gd name="connsiteY952" fmla="*/ 381187 h 2027827"/>
                <a:gd name="connsiteX953" fmla="*/ 1343236 w 2027827"/>
                <a:gd name="connsiteY953" fmla="*/ 344412 h 2027827"/>
                <a:gd name="connsiteX954" fmla="*/ 1359882 w 2027827"/>
                <a:gd name="connsiteY954" fmla="*/ 344412 h 2027827"/>
                <a:gd name="connsiteX955" fmla="*/ 1375114 w 2027827"/>
                <a:gd name="connsiteY955" fmla="*/ 368349 h 2027827"/>
                <a:gd name="connsiteX956" fmla="*/ 1390348 w 2027827"/>
                <a:gd name="connsiteY956" fmla="*/ 344412 h 2027827"/>
                <a:gd name="connsiteX957" fmla="*/ 1406993 w 2027827"/>
                <a:gd name="connsiteY957" fmla="*/ 344412 h 2027827"/>
                <a:gd name="connsiteX958" fmla="*/ 1383384 w 2027827"/>
                <a:gd name="connsiteY958" fmla="*/ 381187 h 2027827"/>
                <a:gd name="connsiteX959" fmla="*/ 1408626 w 2027827"/>
                <a:gd name="connsiteY959" fmla="*/ 420574 h 2027827"/>
                <a:gd name="connsiteX960" fmla="*/ 1391980 w 2027827"/>
                <a:gd name="connsiteY960" fmla="*/ 420574 h 2027827"/>
                <a:gd name="connsiteX961" fmla="*/ 1375114 w 2027827"/>
                <a:gd name="connsiteY961" fmla="*/ 393809 h 2027827"/>
                <a:gd name="connsiteX962" fmla="*/ 1478315 w 2027827"/>
                <a:gd name="connsiteY962" fmla="*/ 393809 h 2027827"/>
                <a:gd name="connsiteX963" fmla="*/ 1461450 w 2027827"/>
                <a:gd name="connsiteY963" fmla="*/ 420574 h 2027827"/>
                <a:gd name="connsiteX964" fmla="*/ 1444804 w 2027827"/>
                <a:gd name="connsiteY964" fmla="*/ 420574 h 2027827"/>
                <a:gd name="connsiteX965" fmla="*/ 1470046 w 2027827"/>
                <a:gd name="connsiteY965" fmla="*/ 381187 h 2027827"/>
                <a:gd name="connsiteX966" fmla="*/ 1446436 w 2027827"/>
                <a:gd name="connsiteY966" fmla="*/ 344412 h 2027827"/>
                <a:gd name="connsiteX967" fmla="*/ 1463083 w 2027827"/>
                <a:gd name="connsiteY967" fmla="*/ 344412 h 2027827"/>
                <a:gd name="connsiteX968" fmla="*/ 1478315 w 2027827"/>
                <a:gd name="connsiteY968" fmla="*/ 368349 h 2027827"/>
                <a:gd name="connsiteX969" fmla="*/ 1493548 w 2027827"/>
                <a:gd name="connsiteY969" fmla="*/ 344412 h 2027827"/>
                <a:gd name="connsiteX970" fmla="*/ 1510194 w 2027827"/>
                <a:gd name="connsiteY970" fmla="*/ 344412 h 2027827"/>
                <a:gd name="connsiteX971" fmla="*/ 1486584 w 2027827"/>
                <a:gd name="connsiteY971" fmla="*/ 381187 h 2027827"/>
                <a:gd name="connsiteX972" fmla="*/ 1511826 w 2027827"/>
                <a:gd name="connsiteY972" fmla="*/ 420574 h 2027827"/>
                <a:gd name="connsiteX973" fmla="*/ 1495180 w 2027827"/>
                <a:gd name="connsiteY973" fmla="*/ 420574 h 2027827"/>
                <a:gd name="connsiteX974" fmla="*/ 1478315 w 2027827"/>
                <a:gd name="connsiteY974" fmla="*/ 393809 h 2027827"/>
                <a:gd name="connsiteX975" fmla="*/ 1581515 w 2027827"/>
                <a:gd name="connsiteY975" fmla="*/ 393809 h 2027827"/>
                <a:gd name="connsiteX976" fmla="*/ 1564650 w 2027827"/>
                <a:gd name="connsiteY976" fmla="*/ 420574 h 2027827"/>
                <a:gd name="connsiteX977" fmla="*/ 1548004 w 2027827"/>
                <a:gd name="connsiteY977" fmla="*/ 420574 h 2027827"/>
                <a:gd name="connsiteX978" fmla="*/ 1573246 w 2027827"/>
                <a:gd name="connsiteY978" fmla="*/ 381187 h 2027827"/>
                <a:gd name="connsiteX979" fmla="*/ 1549636 w 2027827"/>
                <a:gd name="connsiteY979" fmla="*/ 344412 h 2027827"/>
                <a:gd name="connsiteX980" fmla="*/ 1566283 w 2027827"/>
                <a:gd name="connsiteY980" fmla="*/ 344412 h 2027827"/>
                <a:gd name="connsiteX981" fmla="*/ 1581515 w 2027827"/>
                <a:gd name="connsiteY981" fmla="*/ 368349 h 2027827"/>
                <a:gd name="connsiteX982" fmla="*/ 1596748 w 2027827"/>
                <a:gd name="connsiteY982" fmla="*/ 344412 h 2027827"/>
                <a:gd name="connsiteX983" fmla="*/ 1613394 w 2027827"/>
                <a:gd name="connsiteY983" fmla="*/ 344412 h 2027827"/>
                <a:gd name="connsiteX984" fmla="*/ 1589785 w 2027827"/>
                <a:gd name="connsiteY984" fmla="*/ 381187 h 2027827"/>
                <a:gd name="connsiteX985" fmla="*/ 1615026 w 2027827"/>
                <a:gd name="connsiteY985" fmla="*/ 420574 h 2027827"/>
                <a:gd name="connsiteX986" fmla="*/ 1598380 w 2027827"/>
                <a:gd name="connsiteY986" fmla="*/ 420574 h 2027827"/>
                <a:gd name="connsiteX987" fmla="*/ 1581515 w 2027827"/>
                <a:gd name="connsiteY987" fmla="*/ 393809 h 2027827"/>
                <a:gd name="connsiteX988" fmla="*/ 1684715 w 2027827"/>
                <a:gd name="connsiteY988" fmla="*/ 393809 h 2027827"/>
                <a:gd name="connsiteX989" fmla="*/ 1667851 w 2027827"/>
                <a:gd name="connsiteY989" fmla="*/ 420574 h 2027827"/>
                <a:gd name="connsiteX990" fmla="*/ 1651205 w 2027827"/>
                <a:gd name="connsiteY990" fmla="*/ 420574 h 2027827"/>
                <a:gd name="connsiteX991" fmla="*/ 1676446 w 2027827"/>
                <a:gd name="connsiteY991" fmla="*/ 381187 h 2027827"/>
                <a:gd name="connsiteX992" fmla="*/ 1652837 w 2027827"/>
                <a:gd name="connsiteY992" fmla="*/ 344412 h 2027827"/>
                <a:gd name="connsiteX993" fmla="*/ 1669483 w 2027827"/>
                <a:gd name="connsiteY993" fmla="*/ 344412 h 2027827"/>
                <a:gd name="connsiteX994" fmla="*/ 1684715 w 2027827"/>
                <a:gd name="connsiteY994" fmla="*/ 368349 h 2027827"/>
                <a:gd name="connsiteX995" fmla="*/ 1699948 w 2027827"/>
                <a:gd name="connsiteY995" fmla="*/ 344412 h 2027827"/>
                <a:gd name="connsiteX996" fmla="*/ 1716595 w 2027827"/>
                <a:gd name="connsiteY996" fmla="*/ 344412 h 2027827"/>
                <a:gd name="connsiteX997" fmla="*/ 1692985 w 2027827"/>
                <a:gd name="connsiteY997" fmla="*/ 381187 h 2027827"/>
                <a:gd name="connsiteX998" fmla="*/ 1718227 w 2027827"/>
                <a:gd name="connsiteY998" fmla="*/ 420574 h 2027827"/>
                <a:gd name="connsiteX999" fmla="*/ 1701581 w 2027827"/>
                <a:gd name="connsiteY999" fmla="*/ 420574 h 2027827"/>
                <a:gd name="connsiteX1000" fmla="*/ 1684715 w 2027827"/>
                <a:gd name="connsiteY1000" fmla="*/ 393809 h 2027827"/>
                <a:gd name="connsiteX1001" fmla="*/ 1787915 w 2027827"/>
                <a:gd name="connsiteY1001" fmla="*/ 393809 h 2027827"/>
                <a:gd name="connsiteX1002" fmla="*/ 1771051 w 2027827"/>
                <a:gd name="connsiteY1002" fmla="*/ 420574 h 2027827"/>
                <a:gd name="connsiteX1003" fmla="*/ 1754405 w 2027827"/>
                <a:gd name="connsiteY1003" fmla="*/ 420574 h 2027827"/>
                <a:gd name="connsiteX1004" fmla="*/ 1779647 w 2027827"/>
                <a:gd name="connsiteY1004" fmla="*/ 381187 h 2027827"/>
                <a:gd name="connsiteX1005" fmla="*/ 1756037 w 2027827"/>
                <a:gd name="connsiteY1005" fmla="*/ 344412 h 2027827"/>
                <a:gd name="connsiteX1006" fmla="*/ 1772683 w 2027827"/>
                <a:gd name="connsiteY1006" fmla="*/ 344412 h 2027827"/>
                <a:gd name="connsiteX1007" fmla="*/ 1787915 w 2027827"/>
                <a:gd name="connsiteY1007" fmla="*/ 368349 h 2027827"/>
                <a:gd name="connsiteX1008" fmla="*/ 1803149 w 2027827"/>
                <a:gd name="connsiteY1008" fmla="*/ 344412 h 2027827"/>
                <a:gd name="connsiteX1009" fmla="*/ 1819795 w 2027827"/>
                <a:gd name="connsiteY1009" fmla="*/ 344412 h 2027827"/>
                <a:gd name="connsiteX1010" fmla="*/ 1796185 w 2027827"/>
                <a:gd name="connsiteY1010" fmla="*/ 381187 h 2027827"/>
                <a:gd name="connsiteX1011" fmla="*/ 1821427 w 2027827"/>
                <a:gd name="connsiteY1011" fmla="*/ 420574 h 2027827"/>
                <a:gd name="connsiteX1012" fmla="*/ 1804781 w 2027827"/>
                <a:gd name="connsiteY1012" fmla="*/ 420574 h 2027827"/>
                <a:gd name="connsiteX1013" fmla="*/ 1787915 w 2027827"/>
                <a:gd name="connsiteY1013" fmla="*/ 393809 h 2027827"/>
                <a:gd name="connsiteX1014" fmla="*/ 1891116 w 2027827"/>
                <a:gd name="connsiteY1014" fmla="*/ 393809 h 2027827"/>
                <a:gd name="connsiteX1015" fmla="*/ 1874251 w 2027827"/>
                <a:gd name="connsiteY1015" fmla="*/ 420574 h 2027827"/>
                <a:gd name="connsiteX1016" fmla="*/ 1857605 w 2027827"/>
                <a:gd name="connsiteY1016" fmla="*/ 420574 h 2027827"/>
                <a:gd name="connsiteX1017" fmla="*/ 1882847 w 2027827"/>
                <a:gd name="connsiteY1017" fmla="*/ 381187 h 2027827"/>
                <a:gd name="connsiteX1018" fmla="*/ 1859237 w 2027827"/>
                <a:gd name="connsiteY1018" fmla="*/ 344412 h 2027827"/>
                <a:gd name="connsiteX1019" fmla="*/ 1875884 w 2027827"/>
                <a:gd name="connsiteY1019" fmla="*/ 344412 h 2027827"/>
                <a:gd name="connsiteX1020" fmla="*/ 1891116 w 2027827"/>
                <a:gd name="connsiteY1020" fmla="*/ 368349 h 2027827"/>
                <a:gd name="connsiteX1021" fmla="*/ 1906349 w 2027827"/>
                <a:gd name="connsiteY1021" fmla="*/ 344412 h 2027827"/>
                <a:gd name="connsiteX1022" fmla="*/ 1922995 w 2027827"/>
                <a:gd name="connsiteY1022" fmla="*/ 344412 h 2027827"/>
                <a:gd name="connsiteX1023" fmla="*/ 1899385 w 2027827"/>
                <a:gd name="connsiteY1023" fmla="*/ 381187 h 2027827"/>
                <a:gd name="connsiteX1024" fmla="*/ 1924627 w 2027827"/>
                <a:gd name="connsiteY1024" fmla="*/ 420574 h 2027827"/>
                <a:gd name="connsiteX1025" fmla="*/ 1907981 w 2027827"/>
                <a:gd name="connsiteY1025" fmla="*/ 420574 h 2027827"/>
                <a:gd name="connsiteX1026" fmla="*/ 1891116 w 2027827"/>
                <a:gd name="connsiteY1026" fmla="*/ 393809 h 2027827"/>
                <a:gd name="connsiteX1027" fmla="*/ 1994316 w 2027827"/>
                <a:gd name="connsiteY1027" fmla="*/ 393809 h 2027827"/>
                <a:gd name="connsiteX1028" fmla="*/ 1977452 w 2027827"/>
                <a:gd name="connsiteY1028" fmla="*/ 420574 h 2027827"/>
                <a:gd name="connsiteX1029" fmla="*/ 1960805 w 2027827"/>
                <a:gd name="connsiteY1029" fmla="*/ 420574 h 2027827"/>
                <a:gd name="connsiteX1030" fmla="*/ 1986047 w 2027827"/>
                <a:gd name="connsiteY1030" fmla="*/ 381187 h 2027827"/>
                <a:gd name="connsiteX1031" fmla="*/ 1962438 w 2027827"/>
                <a:gd name="connsiteY1031" fmla="*/ 344412 h 2027827"/>
                <a:gd name="connsiteX1032" fmla="*/ 1979084 w 2027827"/>
                <a:gd name="connsiteY1032" fmla="*/ 344412 h 2027827"/>
                <a:gd name="connsiteX1033" fmla="*/ 1994316 w 2027827"/>
                <a:gd name="connsiteY1033" fmla="*/ 368349 h 2027827"/>
                <a:gd name="connsiteX1034" fmla="*/ 2009549 w 2027827"/>
                <a:gd name="connsiteY1034" fmla="*/ 344412 h 2027827"/>
                <a:gd name="connsiteX1035" fmla="*/ 2026195 w 2027827"/>
                <a:gd name="connsiteY1035" fmla="*/ 344412 h 2027827"/>
                <a:gd name="connsiteX1036" fmla="*/ 2002586 w 2027827"/>
                <a:gd name="connsiteY1036" fmla="*/ 381187 h 2027827"/>
                <a:gd name="connsiteX1037" fmla="*/ 2027827 w 2027827"/>
                <a:gd name="connsiteY1037" fmla="*/ 420574 h 2027827"/>
                <a:gd name="connsiteX1038" fmla="*/ 2011182 w 2027827"/>
                <a:gd name="connsiteY1038" fmla="*/ 420574 h 2027827"/>
                <a:gd name="connsiteX1039" fmla="*/ 1994316 w 2027827"/>
                <a:gd name="connsiteY1039" fmla="*/ 393809 h 2027827"/>
                <a:gd name="connsiteX1040" fmla="*/ 33511 w 2027827"/>
                <a:gd name="connsiteY1040" fmla="*/ 508612 h 2027827"/>
                <a:gd name="connsiteX1041" fmla="*/ 16646 w 2027827"/>
                <a:gd name="connsiteY1041" fmla="*/ 535378 h 2027827"/>
                <a:gd name="connsiteX1042" fmla="*/ 0 w 2027827"/>
                <a:gd name="connsiteY1042" fmla="*/ 535378 h 2027827"/>
                <a:gd name="connsiteX1043" fmla="*/ 25242 w 2027827"/>
                <a:gd name="connsiteY1043" fmla="*/ 495991 h 2027827"/>
                <a:gd name="connsiteX1044" fmla="*/ 1632 w 2027827"/>
                <a:gd name="connsiteY1044" fmla="*/ 459215 h 2027827"/>
                <a:gd name="connsiteX1045" fmla="*/ 18278 w 2027827"/>
                <a:gd name="connsiteY1045" fmla="*/ 459215 h 2027827"/>
                <a:gd name="connsiteX1046" fmla="*/ 33511 w 2027827"/>
                <a:gd name="connsiteY1046" fmla="*/ 483152 h 2027827"/>
                <a:gd name="connsiteX1047" fmla="*/ 48744 w 2027827"/>
                <a:gd name="connsiteY1047" fmla="*/ 459215 h 2027827"/>
                <a:gd name="connsiteX1048" fmla="*/ 65390 w 2027827"/>
                <a:gd name="connsiteY1048" fmla="*/ 459215 h 2027827"/>
                <a:gd name="connsiteX1049" fmla="*/ 41780 w 2027827"/>
                <a:gd name="connsiteY1049" fmla="*/ 495991 h 2027827"/>
                <a:gd name="connsiteX1050" fmla="*/ 67022 w 2027827"/>
                <a:gd name="connsiteY1050" fmla="*/ 535378 h 2027827"/>
                <a:gd name="connsiteX1051" fmla="*/ 50376 w 2027827"/>
                <a:gd name="connsiteY1051" fmla="*/ 535378 h 2027827"/>
                <a:gd name="connsiteX1052" fmla="*/ 33511 w 2027827"/>
                <a:gd name="connsiteY1052" fmla="*/ 508612 h 2027827"/>
                <a:gd name="connsiteX1053" fmla="*/ 136711 w 2027827"/>
                <a:gd name="connsiteY1053" fmla="*/ 508612 h 2027827"/>
                <a:gd name="connsiteX1054" fmla="*/ 119846 w 2027827"/>
                <a:gd name="connsiteY1054" fmla="*/ 535378 h 2027827"/>
                <a:gd name="connsiteX1055" fmla="*/ 103200 w 2027827"/>
                <a:gd name="connsiteY1055" fmla="*/ 535378 h 2027827"/>
                <a:gd name="connsiteX1056" fmla="*/ 128442 w 2027827"/>
                <a:gd name="connsiteY1056" fmla="*/ 495991 h 2027827"/>
                <a:gd name="connsiteX1057" fmla="*/ 104833 w 2027827"/>
                <a:gd name="connsiteY1057" fmla="*/ 459215 h 2027827"/>
                <a:gd name="connsiteX1058" fmla="*/ 121479 w 2027827"/>
                <a:gd name="connsiteY1058" fmla="*/ 459215 h 2027827"/>
                <a:gd name="connsiteX1059" fmla="*/ 136711 w 2027827"/>
                <a:gd name="connsiteY1059" fmla="*/ 483152 h 2027827"/>
                <a:gd name="connsiteX1060" fmla="*/ 151944 w 2027827"/>
                <a:gd name="connsiteY1060" fmla="*/ 459215 h 2027827"/>
                <a:gd name="connsiteX1061" fmla="*/ 168590 w 2027827"/>
                <a:gd name="connsiteY1061" fmla="*/ 459215 h 2027827"/>
                <a:gd name="connsiteX1062" fmla="*/ 144981 w 2027827"/>
                <a:gd name="connsiteY1062" fmla="*/ 495991 h 2027827"/>
                <a:gd name="connsiteX1063" fmla="*/ 170222 w 2027827"/>
                <a:gd name="connsiteY1063" fmla="*/ 535378 h 2027827"/>
                <a:gd name="connsiteX1064" fmla="*/ 153576 w 2027827"/>
                <a:gd name="connsiteY1064" fmla="*/ 535378 h 2027827"/>
                <a:gd name="connsiteX1065" fmla="*/ 136711 w 2027827"/>
                <a:gd name="connsiteY1065" fmla="*/ 508612 h 2027827"/>
                <a:gd name="connsiteX1066" fmla="*/ 239911 w 2027827"/>
                <a:gd name="connsiteY1066" fmla="*/ 508612 h 2027827"/>
                <a:gd name="connsiteX1067" fmla="*/ 223047 w 2027827"/>
                <a:gd name="connsiteY1067" fmla="*/ 535378 h 2027827"/>
                <a:gd name="connsiteX1068" fmla="*/ 206401 w 2027827"/>
                <a:gd name="connsiteY1068" fmla="*/ 535378 h 2027827"/>
                <a:gd name="connsiteX1069" fmla="*/ 231642 w 2027827"/>
                <a:gd name="connsiteY1069" fmla="*/ 495991 h 2027827"/>
                <a:gd name="connsiteX1070" fmla="*/ 208033 w 2027827"/>
                <a:gd name="connsiteY1070" fmla="*/ 459215 h 2027827"/>
                <a:gd name="connsiteX1071" fmla="*/ 224679 w 2027827"/>
                <a:gd name="connsiteY1071" fmla="*/ 459215 h 2027827"/>
                <a:gd name="connsiteX1072" fmla="*/ 239911 w 2027827"/>
                <a:gd name="connsiteY1072" fmla="*/ 483152 h 2027827"/>
                <a:gd name="connsiteX1073" fmla="*/ 255144 w 2027827"/>
                <a:gd name="connsiteY1073" fmla="*/ 459215 h 2027827"/>
                <a:gd name="connsiteX1074" fmla="*/ 271790 w 2027827"/>
                <a:gd name="connsiteY1074" fmla="*/ 459215 h 2027827"/>
                <a:gd name="connsiteX1075" fmla="*/ 248181 w 2027827"/>
                <a:gd name="connsiteY1075" fmla="*/ 495991 h 2027827"/>
                <a:gd name="connsiteX1076" fmla="*/ 273423 w 2027827"/>
                <a:gd name="connsiteY1076" fmla="*/ 535378 h 2027827"/>
                <a:gd name="connsiteX1077" fmla="*/ 256777 w 2027827"/>
                <a:gd name="connsiteY1077" fmla="*/ 535378 h 2027827"/>
                <a:gd name="connsiteX1078" fmla="*/ 239911 w 2027827"/>
                <a:gd name="connsiteY1078" fmla="*/ 508612 h 2027827"/>
                <a:gd name="connsiteX1079" fmla="*/ 343111 w 2027827"/>
                <a:gd name="connsiteY1079" fmla="*/ 508612 h 2027827"/>
                <a:gd name="connsiteX1080" fmla="*/ 326247 w 2027827"/>
                <a:gd name="connsiteY1080" fmla="*/ 535378 h 2027827"/>
                <a:gd name="connsiteX1081" fmla="*/ 309601 w 2027827"/>
                <a:gd name="connsiteY1081" fmla="*/ 535378 h 2027827"/>
                <a:gd name="connsiteX1082" fmla="*/ 334843 w 2027827"/>
                <a:gd name="connsiteY1082" fmla="*/ 495991 h 2027827"/>
                <a:gd name="connsiteX1083" fmla="*/ 311233 w 2027827"/>
                <a:gd name="connsiteY1083" fmla="*/ 459215 h 2027827"/>
                <a:gd name="connsiteX1084" fmla="*/ 327879 w 2027827"/>
                <a:gd name="connsiteY1084" fmla="*/ 459215 h 2027827"/>
                <a:gd name="connsiteX1085" fmla="*/ 343111 w 2027827"/>
                <a:gd name="connsiteY1085" fmla="*/ 483152 h 2027827"/>
                <a:gd name="connsiteX1086" fmla="*/ 358345 w 2027827"/>
                <a:gd name="connsiteY1086" fmla="*/ 459215 h 2027827"/>
                <a:gd name="connsiteX1087" fmla="*/ 374991 w 2027827"/>
                <a:gd name="connsiteY1087" fmla="*/ 459215 h 2027827"/>
                <a:gd name="connsiteX1088" fmla="*/ 351381 w 2027827"/>
                <a:gd name="connsiteY1088" fmla="*/ 495991 h 2027827"/>
                <a:gd name="connsiteX1089" fmla="*/ 376623 w 2027827"/>
                <a:gd name="connsiteY1089" fmla="*/ 535378 h 2027827"/>
                <a:gd name="connsiteX1090" fmla="*/ 359977 w 2027827"/>
                <a:gd name="connsiteY1090" fmla="*/ 535378 h 2027827"/>
                <a:gd name="connsiteX1091" fmla="*/ 343111 w 2027827"/>
                <a:gd name="connsiteY1091" fmla="*/ 508612 h 2027827"/>
                <a:gd name="connsiteX1092" fmla="*/ 446312 w 2027827"/>
                <a:gd name="connsiteY1092" fmla="*/ 508612 h 2027827"/>
                <a:gd name="connsiteX1093" fmla="*/ 429447 w 2027827"/>
                <a:gd name="connsiteY1093" fmla="*/ 535378 h 2027827"/>
                <a:gd name="connsiteX1094" fmla="*/ 412801 w 2027827"/>
                <a:gd name="connsiteY1094" fmla="*/ 535378 h 2027827"/>
                <a:gd name="connsiteX1095" fmla="*/ 438043 w 2027827"/>
                <a:gd name="connsiteY1095" fmla="*/ 495991 h 2027827"/>
                <a:gd name="connsiteX1096" fmla="*/ 414433 w 2027827"/>
                <a:gd name="connsiteY1096" fmla="*/ 459215 h 2027827"/>
                <a:gd name="connsiteX1097" fmla="*/ 431079 w 2027827"/>
                <a:gd name="connsiteY1097" fmla="*/ 459215 h 2027827"/>
                <a:gd name="connsiteX1098" fmla="*/ 446312 w 2027827"/>
                <a:gd name="connsiteY1098" fmla="*/ 483152 h 2027827"/>
                <a:gd name="connsiteX1099" fmla="*/ 461545 w 2027827"/>
                <a:gd name="connsiteY1099" fmla="*/ 459215 h 2027827"/>
                <a:gd name="connsiteX1100" fmla="*/ 478191 w 2027827"/>
                <a:gd name="connsiteY1100" fmla="*/ 459215 h 2027827"/>
                <a:gd name="connsiteX1101" fmla="*/ 454582 w 2027827"/>
                <a:gd name="connsiteY1101" fmla="*/ 495991 h 2027827"/>
                <a:gd name="connsiteX1102" fmla="*/ 479823 w 2027827"/>
                <a:gd name="connsiteY1102" fmla="*/ 535378 h 2027827"/>
                <a:gd name="connsiteX1103" fmla="*/ 463177 w 2027827"/>
                <a:gd name="connsiteY1103" fmla="*/ 535378 h 2027827"/>
                <a:gd name="connsiteX1104" fmla="*/ 446312 w 2027827"/>
                <a:gd name="connsiteY1104" fmla="*/ 508612 h 2027827"/>
                <a:gd name="connsiteX1105" fmla="*/ 549512 w 2027827"/>
                <a:gd name="connsiteY1105" fmla="*/ 508612 h 2027827"/>
                <a:gd name="connsiteX1106" fmla="*/ 532648 w 2027827"/>
                <a:gd name="connsiteY1106" fmla="*/ 535378 h 2027827"/>
                <a:gd name="connsiteX1107" fmla="*/ 516002 w 2027827"/>
                <a:gd name="connsiteY1107" fmla="*/ 535378 h 2027827"/>
                <a:gd name="connsiteX1108" fmla="*/ 541243 w 2027827"/>
                <a:gd name="connsiteY1108" fmla="*/ 495991 h 2027827"/>
                <a:gd name="connsiteX1109" fmla="*/ 517634 w 2027827"/>
                <a:gd name="connsiteY1109" fmla="*/ 459215 h 2027827"/>
                <a:gd name="connsiteX1110" fmla="*/ 534280 w 2027827"/>
                <a:gd name="connsiteY1110" fmla="*/ 459215 h 2027827"/>
                <a:gd name="connsiteX1111" fmla="*/ 549512 w 2027827"/>
                <a:gd name="connsiteY1111" fmla="*/ 483152 h 2027827"/>
                <a:gd name="connsiteX1112" fmla="*/ 564745 w 2027827"/>
                <a:gd name="connsiteY1112" fmla="*/ 459215 h 2027827"/>
                <a:gd name="connsiteX1113" fmla="*/ 581391 w 2027827"/>
                <a:gd name="connsiteY1113" fmla="*/ 459215 h 2027827"/>
                <a:gd name="connsiteX1114" fmla="*/ 557782 w 2027827"/>
                <a:gd name="connsiteY1114" fmla="*/ 495991 h 2027827"/>
                <a:gd name="connsiteX1115" fmla="*/ 583023 w 2027827"/>
                <a:gd name="connsiteY1115" fmla="*/ 535378 h 2027827"/>
                <a:gd name="connsiteX1116" fmla="*/ 566378 w 2027827"/>
                <a:gd name="connsiteY1116" fmla="*/ 535378 h 2027827"/>
                <a:gd name="connsiteX1117" fmla="*/ 549512 w 2027827"/>
                <a:gd name="connsiteY1117" fmla="*/ 508612 h 2027827"/>
                <a:gd name="connsiteX1118" fmla="*/ 652712 w 2027827"/>
                <a:gd name="connsiteY1118" fmla="*/ 508612 h 2027827"/>
                <a:gd name="connsiteX1119" fmla="*/ 635848 w 2027827"/>
                <a:gd name="connsiteY1119" fmla="*/ 535378 h 2027827"/>
                <a:gd name="connsiteX1120" fmla="*/ 619202 w 2027827"/>
                <a:gd name="connsiteY1120" fmla="*/ 535378 h 2027827"/>
                <a:gd name="connsiteX1121" fmla="*/ 644443 w 2027827"/>
                <a:gd name="connsiteY1121" fmla="*/ 495991 h 2027827"/>
                <a:gd name="connsiteX1122" fmla="*/ 620834 w 2027827"/>
                <a:gd name="connsiteY1122" fmla="*/ 459215 h 2027827"/>
                <a:gd name="connsiteX1123" fmla="*/ 637480 w 2027827"/>
                <a:gd name="connsiteY1123" fmla="*/ 459215 h 2027827"/>
                <a:gd name="connsiteX1124" fmla="*/ 652712 w 2027827"/>
                <a:gd name="connsiteY1124" fmla="*/ 483152 h 2027827"/>
                <a:gd name="connsiteX1125" fmla="*/ 667945 w 2027827"/>
                <a:gd name="connsiteY1125" fmla="*/ 459215 h 2027827"/>
                <a:gd name="connsiteX1126" fmla="*/ 684592 w 2027827"/>
                <a:gd name="connsiteY1126" fmla="*/ 459215 h 2027827"/>
                <a:gd name="connsiteX1127" fmla="*/ 660982 w 2027827"/>
                <a:gd name="connsiteY1127" fmla="*/ 495991 h 2027827"/>
                <a:gd name="connsiteX1128" fmla="*/ 686224 w 2027827"/>
                <a:gd name="connsiteY1128" fmla="*/ 535378 h 2027827"/>
                <a:gd name="connsiteX1129" fmla="*/ 669578 w 2027827"/>
                <a:gd name="connsiteY1129" fmla="*/ 535378 h 2027827"/>
                <a:gd name="connsiteX1130" fmla="*/ 652712 w 2027827"/>
                <a:gd name="connsiteY1130" fmla="*/ 508612 h 2027827"/>
                <a:gd name="connsiteX1131" fmla="*/ 755913 w 2027827"/>
                <a:gd name="connsiteY1131" fmla="*/ 508612 h 2027827"/>
                <a:gd name="connsiteX1132" fmla="*/ 739048 w 2027827"/>
                <a:gd name="connsiteY1132" fmla="*/ 535378 h 2027827"/>
                <a:gd name="connsiteX1133" fmla="*/ 722402 w 2027827"/>
                <a:gd name="connsiteY1133" fmla="*/ 535378 h 2027827"/>
                <a:gd name="connsiteX1134" fmla="*/ 747644 w 2027827"/>
                <a:gd name="connsiteY1134" fmla="*/ 495991 h 2027827"/>
                <a:gd name="connsiteX1135" fmla="*/ 724034 w 2027827"/>
                <a:gd name="connsiteY1135" fmla="*/ 459215 h 2027827"/>
                <a:gd name="connsiteX1136" fmla="*/ 740680 w 2027827"/>
                <a:gd name="connsiteY1136" fmla="*/ 459215 h 2027827"/>
                <a:gd name="connsiteX1137" fmla="*/ 755913 w 2027827"/>
                <a:gd name="connsiteY1137" fmla="*/ 483152 h 2027827"/>
                <a:gd name="connsiteX1138" fmla="*/ 771146 w 2027827"/>
                <a:gd name="connsiteY1138" fmla="*/ 459215 h 2027827"/>
                <a:gd name="connsiteX1139" fmla="*/ 787792 w 2027827"/>
                <a:gd name="connsiteY1139" fmla="*/ 459215 h 2027827"/>
                <a:gd name="connsiteX1140" fmla="*/ 764182 w 2027827"/>
                <a:gd name="connsiteY1140" fmla="*/ 495991 h 2027827"/>
                <a:gd name="connsiteX1141" fmla="*/ 789424 w 2027827"/>
                <a:gd name="connsiteY1141" fmla="*/ 535378 h 2027827"/>
                <a:gd name="connsiteX1142" fmla="*/ 772778 w 2027827"/>
                <a:gd name="connsiteY1142" fmla="*/ 535378 h 2027827"/>
                <a:gd name="connsiteX1143" fmla="*/ 755913 w 2027827"/>
                <a:gd name="connsiteY1143" fmla="*/ 508612 h 2027827"/>
                <a:gd name="connsiteX1144" fmla="*/ 859113 w 2027827"/>
                <a:gd name="connsiteY1144" fmla="*/ 508612 h 2027827"/>
                <a:gd name="connsiteX1145" fmla="*/ 842248 w 2027827"/>
                <a:gd name="connsiteY1145" fmla="*/ 535378 h 2027827"/>
                <a:gd name="connsiteX1146" fmla="*/ 825602 w 2027827"/>
                <a:gd name="connsiteY1146" fmla="*/ 535378 h 2027827"/>
                <a:gd name="connsiteX1147" fmla="*/ 850844 w 2027827"/>
                <a:gd name="connsiteY1147" fmla="*/ 495991 h 2027827"/>
                <a:gd name="connsiteX1148" fmla="*/ 827235 w 2027827"/>
                <a:gd name="connsiteY1148" fmla="*/ 459215 h 2027827"/>
                <a:gd name="connsiteX1149" fmla="*/ 843881 w 2027827"/>
                <a:gd name="connsiteY1149" fmla="*/ 459215 h 2027827"/>
                <a:gd name="connsiteX1150" fmla="*/ 859113 w 2027827"/>
                <a:gd name="connsiteY1150" fmla="*/ 483152 h 2027827"/>
                <a:gd name="connsiteX1151" fmla="*/ 874346 w 2027827"/>
                <a:gd name="connsiteY1151" fmla="*/ 459215 h 2027827"/>
                <a:gd name="connsiteX1152" fmla="*/ 890992 w 2027827"/>
                <a:gd name="connsiteY1152" fmla="*/ 459215 h 2027827"/>
                <a:gd name="connsiteX1153" fmla="*/ 867383 w 2027827"/>
                <a:gd name="connsiteY1153" fmla="*/ 495991 h 2027827"/>
                <a:gd name="connsiteX1154" fmla="*/ 892624 w 2027827"/>
                <a:gd name="connsiteY1154" fmla="*/ 535378 h 2027827"/>
                <a:gd name="connsiteX1155" fmla="*/ 875978 w 2027827"/>
                <a:gd name="connsiteY1155" fmla="*/ 535378 h 2027827"/>
                <a:gd name="connsiteX1156" fmla="*/ 859113 w 2027827"/>
                <a:gd name="connsiteY1156" fmla="*/ 508612 h 2027827"/>
                <a:gd name="connsiteX1157" fmla="*/ 962313 w 2027827"/>
                <a:gd name="connsiteY1157" fmla="*/ 508612 h 2027827"/>
                <a:gd name="connsiteX1158" fmla="*/ 945449 w 2027827"/>
                <a:gd name="connsiteY1158" fmla="*/ 535378 h 2027827"/>
                <a:gd name="connsiteX1159" fmla="*/ 928803 w 2027827"/>
                <a:gd name="connsiteY1159" fmla="*/ 535378 h 2027827"/>
                <a:gd name="connsiteX1160" fmla="*/ 954044 w 2027827"/>
                <a:gd name="connsiteY1160" fmla="*/ 495991 h 2027827"/>
                <a:gd name="connsiteX1161" fmla="*/ 930435 w 2027827"/>
                <a:gd name="connsiteY1161" fmla="*/ 459215 h 2027827"/>
                <a:gd name="connsiteX1162" fmla="*/ 947081 w 2027827"/>
                <a:gd name="connsiteY1162" fmla="*/ 459215 h 2027827"/>
                <a:gd name="connsiteX1163" fmla="*/ 962313 w 2027827"/>
                <a:gd name="connsiteY1163" fmla="*/ 483152 h 2027827"/>
                <a:gd name="connsiteX1164" fmla="*/ 977546 w 2027827"/>
                <a:gd name="connsiteY1164" fmla="*/ 459215 h 2027827"/>
                <a:gd name="connsiteX1165" fmla="*/ 994192 w 2027827"/>
                <a:gd name="connsiteY1165" fmla="*/ 459215 h 2027827"/>
                <a:gd name="connsiteX1166" fmla="*/ 970583 w 2027827"/>
                <a:gd name="connsiteY1166" fmla="*/ 495991 h 2027827"/>
                <a:gd name="connsiteX1167" fmla="*/ 995824 w 2027827"/>
                <a:gd name="connsiteY1167" fmla="*/ 535378 h 2027827"/>
                <a:gd name="connsiteX1168" fmla="*/ 979179 w 2027827"/>
                <a:gd name="connsiteY1168" fmla="*/ 535378 h 2027827"/>
                <a:gd name="connsiteX1169" fmla="*/ 962313 w 2027827"/>
                <a:gd name="connsiteY1169" fmla="*/ 508612 h 2027827"/>
                <a:gd name="connsiteX1170" fmla="*/ 1065513 w 2027827"/>
                <a:gd name="connsiteY1170" fmla="*/ 508612 h 2027827"/>
                <a:gd name="connsiteX1171" fmla="*/ 1048649 w 2027827"/>
                <a:gd name="connsiteY1171" fmla="*/ 535378 h 2027827"/>
                <a:gd name="connsiteX1172" fmla="*/ 1032003 w 2027827"/>
                <a:gd name="connsiteY1172" fmla="*/ 535378 h 2027827"/>
                <a:gd name="connsiteX1173" fmla="*/ 1057244 w 2027827"/>
                <a:gd name="connsiteY1173" fmla="*/ 495991 h 2027827"/>
                <a:gd name="connsiteX1174" fmla="*/ 1033635 w 2027827"/>
                <a:gd name="connsiteY1174" fmla="*/ 459215 h 2027827"/>
                <a:gd name="connsiteX1175" fmla="*/ 1050281 w 2027827"/>
                <a:gd name="connsiteY1175" fmla="*/ 459215 h 2027827"/>
                <a:gd name="connsiteX1176" fmla="*/ 1065513 w 2027827"/>
                <a:gd name="connsiteY1176" fmla="*/ 483152 h 2027827"/>
                <a:gd name="connsiteX1177" fmla="*/ 1080747 w 2027827"/>
                <a:gd name="connsiteY1177" fmla="*/ 459215 h 2027827"/>
                <a:gd name="connsiteX1178" fmla="*/ 1097393 w 2027827"/>
                <a:gd name="connsiteY1178" fmla="*/ 459215 h 2027827"/>
                <a:gd name="connsiteX1179" fmla="*/ 1073783 w 2027827"/>
                <a:gd name="connsiteY1179" fmla="*/ 495991 h 2027827"/>
                <a:gd name="connsiteX1180" fmla="*/ 1099025 w 2027827"/>
                <a:gd name="connsiteY1180" fmla="*/ 535378 h 2027827"/>
                <a:gd name="connsiteX1181" fmla="*/ 1082379 w 2027827"/>
                <a:gd name="connsiteY1181" fmla="*/ 535378 h 2027827"/>
                <a:gd name="connsiteX1182" fmla="*/ 1065513 w 2027827"/>
                <a:gd name="connsiteY1182" fmla="*/ 508612 h 2027827"/>
                <a:gd name="connsiteX1183" fmla="*/ 1168714 w 2027827"/>
                <a:gd name="connsiteY1183" fmla="*/ 508612 h 2027827"/>
                <a:gd name="connsiteX1184" fmla="*/ 1151849 w 2027827"/>
                <a:gd name="connsiteY1184" fmla="*/ 535378 h 2027827"/>
                <a:gd name="connsiteX1185" fmla="*/ 1135203 w 2027827"/>
                <a:gd name="connsiteY1185" fmla="*/ 535378 h 2027827"/>
                <a:gd name="connsiteX1186" fmla="*/ 1160445 w 2027827"/>
                <a:gd name="connsiteY1186" fmla="*/ 495991 h 2027827"/>
                <a:gd name="connsiteX1187" fmla="*/ 1136835 w 2027827"/>
                <a:gd name="connsiteY1187" fmla="*/ 459215 h 2027827"/>
                <a:gd name="connsiteX1188" fmla="*/ 1153481 w 2027827"/>
                <a:gd name="connsiteY1188" fmla="*/ 459215 h 2027827"/>
                <a:gd name="connsiteX1189" fmla="*/ 1168714 w 2027827"/>
                <a:gd name="connsiteY1189" fmla="*/ 483152 h 2027827"/>
                <a:gd name="connsiteX1190" fmla="*/ 1183947 w 2027827"/>
                <a:gd name="connsiteY1190" fmla="*/ 459215 h 2027827"/>
                <a:gd name="connsiteX1191" fmla="*/ 1200593 w 2027827"/>
                <a:gd name="connsiteY1191" fmla="*/ 459215 h 2027827"/>
                <a:gd name="connsiteX1192" fmla="*/ 1176984 w 2027827"/>
                <a:gd name="connsiteY1192" fmla="*/ 495991 h 2027827"/>
                <a:gd name="connsiteX1193" fmla="*/ 1202225 w 2027827"/>
                <a:gd name="connsiteY1193" fmla="*/ 535378 h 2027827"/>
                <a:gd name="connsiteX1194" fmla="*/ 1185579 w 2027827"/>
                <a:gd name="connsiteY1194" fmla="*/ 535378 h 2027827"/>
                <a:gd name="connsiteX1195" fmla="*/ 1168714 w 2027827"/>
                <a:gd name="connsiteY1195" fmla="*/ 508612 h 2027827"/>
                <a:gd name="connsiteX1196" fmla="*/ 1271914 w 2027827"/>
                <a:gd name="connsiteY1196" fmla="*/ 508612 h 2027827"/>
                <a:gd name="connsiteX1197" fmla="*/ 1255050 w 2027827"/>
                <a:gd name="connsiteY1197" fmla="*/ 535378 h 2027827"/>
                <a:gd name="connsiteX1198" fmla="*/ 1238404 w 2027827"/>
                <a:gd name="connsiteY1198" fmla="*/ 535378 h 2027827"/>
                <a:gd name="connsiteX1199" fmla="*/ 1263645 w 2027827"/>
                <a:gd name="connsiteY1199" fmla="*/ 495991 h 2027827"/>
                <a:gd name="connsiteX1200" fmla="*/ 1240036 w 2027827"/>
                <a:gd name="connsiteY1200" fmla="*/ 459215 h 2027827"/>
                <a:gd name="connsiteX1201" fmla="*/ 1256682 w 2027827"/>
                <a:gd name="connsiteY1201" fmla="*/ 459215 h 2027827"/>
                <a:gd name="connsiteX1202" fmla="*/ 1271914 w 2027827"/>
                <a:gd name="connsiteY1202" fmla="*/ 483152 h 2027827"/>
                <a:gd name="connsiteX1203" fmla="*/ 1287147 w 2027827"/>
                <a:gd name="connsiteY1203" fmla="*/ 459215 h 2027827"/>
                <a:gd name="connsiteX1204" fmla="*/ 1303793 w 2027827"/>
                <a:gd name="connsiteY1204" fmla="*/ 459215 h 2027827"/>
                <a:gd name="connsiteX1205" fmla="*/ 1280184 w 2027827"/>
                <a:gd name="connsiteY1205" fmla="*/ 495991 h 2027827"/>
                <a:gd name="connsiteX1206" fmla="*/ 1305426 w 2027827"/>
                <a:gd name="connsiteY1206" fmla="*/ 535378 h 2027827"/>
                <a:gd name="connsiteX1207" fmla="*/ 1288779 w 2027827"/>
                <a:gd name="connsiteY1207" fmla="*/ 535378 h 2027827"/>
                <a:gd name="connsiteX1208" fmla="*/ 1271914 w 2027827"/>
                <a:gd name="connsiteY1208" fmla="*/ 508612 h 2027827"/>
                <a:gd name="connsiteX1209" fmla="*/ 1375114 w 2027827"/>
                <a:gd name="connsiteY1209" fmla="*/ 508612 h 2027827"/>
                <a:gd name="connsiteX1210" fmla="*/ 1358250 w 2027827"/>
                <a:gd name="connsiteY1210" fmla="*/ 535378 h 2027827"/>
                <a:gd name="connsiteX1211" fmla="*/ 1341604 w 2027827"/>
                <a:gd name="connsiteY1211" fmla="*/ 535378 h 2027827"/>
                <a:gd name="connsiteX1212" fmla="*/ 1366845 w 2027827"/>
                <a:gd name="connsiteY1212" fmla="*/ 495991 h 2027827"/>
                <a:gd name="connsiteX1213" fmla="*/ 1343236 w 2027827"/>
                <a:gd name="connsiteY1213" fmla="*/ 459215 h 2027827"/>
                <a:gd name="connsiteX1214" fmla="*/ 1359882 w 2027827"/>
                <a:gd name="connsiteY1214" fmla="*/ 459215 h 2027827"/>
                <a:gd name="connsiteX1215" fmla="*/ 1375114 w 2027827"/>
                <a:gd name="connsiteY1215" fmla="*/ 483152 h 2027827"/>
                <a:gd name="connsiteX1216" fmla="*/ 1390348 w 2027827"/>
                <a:gd name="connsiteY1216" fmla="*/ 459215 h 2027827"/>
                <a:gd name="connsiteX1217" fmla="*/ 1406993 w 2027827"/>
                <a:gd name="connsiteY1217" fmla="*/ 459215 h 2027827"/>
                <a:gd name="connsiteX1218" fmla="*/ 1383384 w 2027827"/>
                <a:gd name="connsiteY1218" fmla="*/ 495991 h 2027827"/>
                <a:gd name="connsiteX1219" fmla="*/ 1408626 w 2027827"/>
                <a:gd name="connsiteY1219" fmla="*/ 535378 h 2027827"/>
                <a:gd name="connsiteX1220" fmla="*/ 1391980 w 2027827"/>
                <a:gd name="connsiteY1220" fmla="*/ 535378 h 2027827"/>
                <a:gd name="connsiteX1221" fmla="*/ 1375114 w 2027827"/>
                <a:gd name="connsiteY1221" fmla="*/ 508612 h 2027827"/>
                <a:gd name="connsiteX1222" fmla="*/ 1478315 w 2027827"/>
                <a:gd name="connsiteY1222" fmla="*/ 508612 h 2027827"/>
                <a:gd name="connsiteX1223" fmla="*/ 1461450 w 2027827"/>
                <a:gd name="connsiteY1223" fmla="*/ 535378 h 2027827"/>
                <a:gd name="connsiteX1224" fmla="*/ 1444804 w 2027827"/>
                <a:gd name="connsiteY1224" fmla="*/ 535378 h 2027827"/>
                <a:gd name="connsiteX1225" fmla="*/ 1470046 w 2027827"/>
                <a:gd name="connsiteY1225" fmla="*/ 495991 h 2027827"/>
                <a:gd name="connsiteX1226" fmla="*/ 1446436 w 2027827"/>
                <a:gd name="connsiteY1226" fmla="*/ 459215 h 2027827"/>
                <a:gd name="connsiteX1227" fmla="*/ 1463083 w 2027827"/>
                <a:gd name="connsiteY1227" fmla="*/ 459215 h 2027827"/>
                <a:gd name="connsiteX1228" fmla="*/ 1478315 w 2027827"/>
                <a:gd name="connsiteY1228" fmla="*/ 483152 h 2027827"/>
                <a:gd name="connsiteX1229" fmla="*/ 1493548 w 2027827"/>
                <a:gd name="connsiteY1229" fmla="*/ 459215 h 2027827"/>
                <a:gd name="connsiteX1230" fmla="*/ 1510194 w 2027827"/>
                <a:gd name="connsiteY1230" fmla="*/ 459215 h 2027827"/>
                <a:gd name="connsiteX1231" fmla="*/ 1486584 w 2027827"/>
                <a:gd name="connsiteY1231" fmla="*/ 495991 h 2027827"/>
                <a:gd name="connsiteX1232" fmla="*/ 1511826 w 2027827"/>
                <a:gd name="connsiteY1232" fmla="*/ 535378 h 2027827"/>
                <a:gd name="connsiteX1233" fmla="*/ 1495180 w 2027827"/>
                <a:gd name="connsiteY1233" fmla="*/ 535378 h 2027827"/>
                <a:gd name="connsiteX1234" fmla="*/ 1478315 w 2027827"/>
                <a:gd name="connsiteY1234" fmla="*/ 508612 h 2027827"/>
                <a:gd name="connsiteX1235" fmla="*/ 1581515 w 2027827"/>
                <a:gd name="connsiteY1235" fmla="*/ 508612 h 2027827"/>
                <a:gd name="connsiteX1236" fmla="*/ 1564650 w 2027827"/>
                <a:gd name="connsiteY1236" fmla="*/ 535378 h 2027827"/>
                <a:gd name="connsiteX1237" fmla="*/ 1548004 w 2027827"/>
                <a:gd name="connsiteY1237" fmla="*/ 535378 h 2027827"/>
                <a:gd name="connsiteX1238" fmla="*/ 1573246 w 2027827"/>
                <a:gd name="connsiteY1238" fmla="*/ 495991 h 2027827"/>
                <a:gd name="connsiteX1239" fmla="*/ 1549636 w 2027827"/>
                <a:gd name="connsiteY1239" fmla="*/ 459215 h 2027827"/>
                <a:gd name="connsiteX1240" fmla="*/ 1566283 w 2027827"/>
                <a:gd name="connsiteY1240" fmla="*/ 459215 h 2027827"/>
                <a:gd name="connsiteX1241" fmla="*/ 1581515 w 2027827"/>
                <a:gd name="connsiteY1241" fmla="*/ 483152 h 2027827"/>
                <a:gd name="connsiteX1242" fmla="*/ 1596748 w 2027827"/>
                <a:gd name="connsiteY1242" fmla="*/ 459215 h 2027827"/>
                <a:gd name="connsiteX1243" fmla="*/ 1613394 w 2027827"/>
                <a:gd name="connsiteY1243" fmla="*/ 459215 h 2027827"/>
                <a:gd name="connsiteX1244" fmla="*/ 1589785 w 2027827"/>
                <a:gd name="connsiteY1244" fmla="*/ 495991 h 2027827"/>
                <a:gd name="connsiteX1245" fmla="*/ 1615026 w 2027827"/>
                <a:gd name="connsiteY1245" fmla="*/ 535378 h 2027827"/>
                <a:gd name="connsiteX1246" fmla="*/ 1598380 w 2027827"/>
                <a:gd name="connsiteY1246" fmla="*/ 535378 h 2027827"/>
                <a:gd name="connsiteX1247" fmla="*/ 1581515 w 2027827"/>
                <a:gd name="connsiteY1247" fmla="*/ 508612 h 2027827"/>
                <a:gd name="connsiteX1248" fmla="*/ 1684715 w 2027827"/>
                <a:gd name="connsiteY1248" fmla="*/ 508612 h 2027827"/>
                <a:gd name="connsiteX1249" fmla="*/ 1667851 w 2027827"/>
                <a:gd name="connsiteY1249" fmla="*/ 535378 h 2027827"/>
                <a:gd name="connsiteX1250" fmla="*/ 1651205 w 2027827"/>
                <a:gd name="connsiteY1250" fmla="*/ 535378 h 2027827"/>
                <a:gd name="connsiteX1251" fmla="*/ 1676446 w 2027827"/>
                <a:gd name="connsiteY1251" fmla="*/ 495991 h 2027827"/>
                <a:gd name="connsiteX1252" fmla="*/ 1652837 w 2027827"/>
                <a:gd name="connsiteY1252" fmla="*/ 459215 h 2027827"/>
                <a:gd name="connsiteX1253" fmla="*/ 1669483 w 2027827"/>
                <a:gd name="connsiteY1253" fmla="*/ 459215 h 2027827"/>
                <a:gd name="connsiteX1254" fmla="*/ 1684715 w 2027827"/>
                <a:gd name="connsiteY1254" fmla="*/ 483152 h 2027827"/>
                <a:gd name="connsiteX1255" fmla="*/ 1699948 w 2027827"/>
                <a:gd name="connsiteY1255" fmla="*/ 459215 h 2027827"/>
                <a:gd name="connsiteX1256" fmla="*/ 1716595 w 2027827"/>
                <a:gd name="connsiteY1256" fmla="*/ 459215 h 2027827"/>
                <a:gd name="connsiteX1257" fmla="*/ 1692985 w 2027827"/>
                <a:gd name="connsiteY1257" fmla="*/ 495991 h 2027827"/>
                <a:gd name="connsiteX1258" fmla="*/ 1718227 w 2027827"/>
                <a:gd name="connsiteY1258" fmla="*/ 535378 h 2027827"/>
                <a:gd name="connsiteX1259" fmla="*/ 1701581 w 2027827"/>
                <a:gd name="connsiteY1259" fmla="*/ 535378 h 2027827"/>
                <a:gd name="connsiteX1260" fmla="*/ 1684715 w 2027827"/>
                <a:gd name="connsiteY1260" fmla="*/ 508612 h 2027827"/>
                <a:gd name="connsiteX1261" fmla="*/ 1787915 w 2027827"/>
                <a:gd name="connsiteY1261" fmla="*/ 508612 h 2027827"/>
                <a:gd name="connsiteX1262" fmla="*/ 1771051 w 2027827"/>
                <a:gd name="connsiteY1262" fmla="*/ 535378 h 2027827"/>
                <a:gd name="connsiteX1263" fmla="*/ 1754405 w 2027827"/>
                <a:gd name="connsiteY1263" fmla="*/ 535378 h 2027827"/>
                <a:gd name="connsiteX1264" fmla="*/ 1779647 w 2027827"/>
                <a:gd name="connsiteY1264" fmla="*/ 495991 h 2027827"/>
                <a:gd name="connsiteX1265" fmla="*/ 1756037 w 2027827"/>
                <a:gd name="connsiteY1265" fmla="*/ 459215 h 2027827"/>
                <a:gd name="connsiteX1266" fmla="*/ 1772683 w 2027827"/>
                <a:gd name="connsiteY1266" fmla="*/ 459215 h 2027827"/>
                <a:gd name="connsiteX1267" fmla="*/ 1787915 w 2027827"/>
                <a:gd name="connsiteY1267" fmla="*/ 483152 h 2027827"/>
                <a:gd name="connsiteX1268" fmla="*/ 1803149 w 2027827"/>
                <a:gd name="connsiteY1268" fmla="*/ 459215 h 2027827"/>
                <a:gd name="connsiteX1269" fmla="*/ 1819795 w 2027827"/>
                <a:gd name="connsiteY1269" fmla="*/ 459215 h 2027827"/>
                <a:gd name="connsiteX1270" fmla="*/ 1796185 w 2027827"/>
                <a:gd name="connsiteY1270" fmla="*/ 495991 h 2027827"/>
                <a:gd name="connsiteX1271" fmla="*/ 1821427 w 2027827"/>
                <a:gd name="connsiteY1271" fmla="*/ 535378 h 2027827"/>
                <a:gd name="connsiteX1272" fmla="*/ 1804781 w 2027827"/>
                <a:gd name="connsiteY1272" fmla="*/ 535378 h 2027827"/>
                <a:gd name="connsiteX1273" fmla="*/ 1787915 w 2027827"/>
                <a:gd name="connsiteY1273" fmla="*/ 508612 h 2027827"/>
                <a:gd name="connsiteX1274" fmla="*/ 1891116 w 2027827"/>
                <a:gd name="connsiteY1274" fmla="*/ 508612 h 2027827"/>
                <a:gd name="connsiteX1275" fmla="*/ 1874251 w 2027827"/>
                <a:gd name="connsiteY1275" fmla="*/ 535378 h 2027827"/>
                <a:gd name="connsiteX1276" fmla="*/ 1857605 w 2027827"/>
                <a:gd name="connsiteY1276" fmla="*/ 535378 h 2027827"/>
                <a:gd name="connsiteX1277" fmla="*/ 1882847 w 2027827"/>
                <a:gd name="connsiteY1277" fmla="*/ 495991 h 2027827"/>
                <a:gd name="connsiteX1278" fmla="*/ 1859237 w 2027827"/>
                <a:gd name="connsiteY1278" fmla="*/ 459215 h 2027827"/>
                <a:gd name="connsiteX1279" fmla="*/ 1875884 w 2027827"/>
                <a:gd name="connsiteY1279" fmla="*/ 459215 h 2027827"/>
                <a:gd name="connsiteX1280" fmla="*/ 1891116 w 2027827"/>
                <a:gd name="connsiteY1280" fmla="*/ 483152 h 2027827"/>
                <a:gd name="connsiteX1281" fmla="*/ 1906349 w 2027827"/>
                <a:gd name="connsiteY1281" fmla="*/ 459215 h 2027827"/>
                <a:gd name="connsiteX1282" fmla="*/ 1922995 w 2027827"/>
                <a:gd name="connsiteY1282" fmla="*/ 459215 h 2027827"/>
                <a:gd name="connsiteX1283" fmla="*/ 1899385 w 2027827"/>
                <a:gd name="connsiteY1283" fmla="*/ 495991 h 2027827"/>
                <a:gd name="connsiteX1284" fmla="*/ 1924627 w 2027827"/>
                <a:gd name="connsiteY1284" fmla="*/ 535378 h 2027827"/>
                <a:gd name="connsiteX1285" fmla="*/ 1907981 w 2027827"/>
                <a:gd name="connsiteY1285" fmla="*/ 535378 h 2027827"/>
                <a:gd name="connsiteX1286" fmla="*/ 1891116 w 2027827"/>
                <a:gd name="connsiteY1286" fmla="*/ 508612 h 2027827"/>
                <a:gd name="connsiteX1287" fmla="*/ 1994316 w 2027827"/>
                <a:gd name="connsiteY1287" fmla="*/ 508612 h 2027827"/>
                <a:gd name="connsiteX1288" fmla="*/ 1977452 w 2027827"/>
                <a:gd name="connsiteY1288" fmla="*/ 535378 h 2027827"/>
                <a:gd name="connsiteX1289" fmla="*/ 1960805 w 2027827"/>
                <a:gd name="connsiteY1289" fmla="*/ 535378 h 2027827"/>
                <a:gd name="connsiteX1290" fmla="*/ 1986047 w 2027827"/>
                <a:gd name="connsiteY1290" fmla="*/ 495991 h 2027827"/>
                <a:gd name="connsiteX1291" fmla="*/ 1962438 w 2027827"/>
                <a:gd name="connsiteY1291" fmla="*/ 459215 h 2027827"/>
                <a:gd name="connsiteX1292" fmla="*/ 1979084 w 2027827"/>
                <a:gd name="connsiteY1292" fmla="*/ 459215 h 2027827"/>
                <a:gd name="connsiteX1293" fmla="*/ 1994316 w 2027827"/>
                <a:gd name="connsiteY1293" fmla="*/ 483152 h 2027827"/>
                <a:gd name="connsiteX1294" fmla="*/ 2009549 w 2027827"/>
                <a:gd name="connsiteY1294" fmla="*/ 459215 h 2027827"/>
                <a:gd name="connsiteX1295" fmla="*/ 2026195 w 2027827"/>
                <a:gd name="connsiteY1295" fmla="*/ 459215 h 2027827"/>
                <a:gd name="connsiteX1296" fmla="*/ 2002586 w 2027827"/>
                <a:gd name="connsiteY1296" fmla="*/ 495991 h 2027827"/>
                <a:gd name="connsiteX1297" fmla="*/ 2027827 w 2027827"/>
                <a:gd name="connsiteY1297" fmla="*/ 535378 h 2027827"/>
                <a:gd name="connsiteX1298" fmla="*/ 2011182 w 2027827"/>
                <a:gd name="connsiteY1298" fmla="*/ 535378 h 2027827"/>
                <a:gd name="connsiteX1299" fmla="*/ 1994316 w 2027827"/>
                <a:gd name="connsiteY1299" fmla="*/ 508612 h 2027827"/>
                <a:gd name="connsiteX1300" fmla="*/ 33511 w 2027827"/>
                <a:gd name="connsiteY1300" fmla="*/ 623416 h 2027827"/>
                <a:gd name="connsiteX1301" fmla="*/ 16646 w 2027827"/>
                <a:gd name="connsiteY1301" fmla="*/ 650182 h 2027827"/>
                <a:gd name="connsiteX1302" fmla="*/ 0 w 2027827"/>
                <a:gd name="connsiteY1302" fmla="*/ 650182 h 2027827"/>
                <a:gd name="connsiteX1303" fmla="*/ 25242 w 2027827"/>
                <a:gd name="connsiteY1303" fmla="*/ 610795 h 2027827"/>
                <a:gd name="connsiteX1304" fmla="*/ 1632 w 2027827"/>
                <a:gd name="connsiteY1304" fmla="*/ 574019 h 2027827"/>
                <a:gd name="connsiteX1305" fmla="*/ 18278 w 2027827"/>
                <a:gd name="connsiteY1305" fmla="*/ 574019 h 2027827"/>
                <a:gd name="connsiteX1306" fmla="*/ 33511 w 2027827"/>
                <a:gd name="connsiteY1306" fmla="*/ 597956 h 2027827"/>
                <a:gd name="connsiteX1307" fmla="*/ 48744 w 2027827"/>
                <a:gd name="connsiteY1307" fmla="*/ 574019 h 2027827"/>
                <a:gd name="connsiteX1308" fmla="*/ 65390 w 2027827"/>
                <a:gd name="connsiteY1308" fmla="*/ 574019 h 2027827"/>
                <a:gd name="connsiteX1309" fmla="*/ 41780 w 2027827"/>
                <a:gd name="connsiteY1309" fmla="*/ 610795 h 2027827"/>
                <a:gd name="connsiteX1310" fmla="*/ 67022 w 2027827"/>
                <a:gd name="connsiteY1310" fmla="*/ 650182 h 2027827"/>
                <a:gd name="connsiteX1311" fmla="*/ 50376 w 2027827"/>
                <a:gd name="connsiteY1311" fmla="*/ 650182 h 2027827"/>
                <a:gd name="connsiteX1312" fmla="*/ 33511 w 2027827"/>
                <a:gd name="connsiteY1312" fmla="*/ 623416 h 2027827"/>
                <a:gd name="connsiteX1313" fmla="*/ 136711 w 2027827"/>
                <a:gd name="connsiteY1313" fmla="*/ 623416 h 2027827"/>
                <a:gd name="connsiteX1314" fmla="*/ 119846 w 2027827"/>
                <a:gd name="connsiteY1314" fmla="*/ 650182 h 2027827"/>
                <a:gd name="connsiteX1315" fmla="*/ 103200 w 2027827"/>
                <a:gd name="connsiteY1315" fmla="*/ 650182 h 2027827"/>
                <a:gd name="connsiteX1316" fmla="*/ 128442 w 2027827"/>
                <a:gd name="connsiteY1316" fmla="*/ 610795 h 2027827"/>
                <a:gd name="connsiteX1317" fmla="*/ 104833 w 2027827"/>
                <a:gd name="connsiteY1317" fmla="*/ 574019 h 2027827"/>
                <a:gd name="connsiteX1318" fmla="*/ 121479 w 2027827"/>
                <a:gd name="connsiteY1318" fmla="*/ 574019 h 2027827"/>
                <a:gd name="connsiteX1319" fmla="*/ 136711 w 2027827"/>
                <a:gd name="connsiteY1319" fmla="*/ 597956 h 2027827"/>
                <a:gd name="connsiteX1320" fmla="*/ 151944 w 2027827"/>
                <a:gd name="connsiteY1320" fmla="*/ 574019 h 2027827"/>
                <a:gd name="connsiteX1321" fmla="*/ 168590 w 2027827"/>
                <a:gd name="connsiteY1321" fmla="*/ 574019 h 2027827"/>
                <a:gd name="connsiteX1322" fmla="*/ 144981 w 2027827"/>
                <a:gd name="connsiteY1322" fmla="*/ 610795 h 2027827"/>
                <a:gd name="connsiteX1323" fmla="*/ 170222 w 2027827"/>
                <a:gd name="connsiteY1323" fmla="*/ 650182 h 2027827"/>
                <a:gd name="connsiteX1324" fmla="*/ 153576 w 2027827"/>
                <a:gd name="connsiteY1324" fmla="*/ 650182 h 2027827"/>
                <a:gd name="connsiteX1325" fmla="*/ 136711 w 2027827"/>
                <a:gd name="connsiteY1325" fmla="*/ 623416 h 2027827"/>
                <a:gd name="connsiteX1326" fmla="*/ 239911 w 2027827"/>
                <a:gd name="connsiteY1326" fmla="*/ 623416 h 2027827"/>
                <a:gd name="connsiteX1327" fmla="*/ 223047 w 2027827"/>
                <a:gd name="connsiteY1327" fmla="*/ 650182 h 2027827"/>
                <a:gd name="connsiteX1328" fmla="*/ 206401 w 2027827"/>
                <a:gd name="connsiteY1328" fmla="*/ 650182 h 2027827"/>
                <a:gd name="connsiteX1329" fmla="*/ 231642 w 2027827"/>
                <a:gd name="connsiteY1329" fmla="*/ 610795 h 2027827"/>
                <a:gd name="connsiteX1330" fmla="*/ 208033 w 2027827"/>
                <a:gd name="connsiteY1330" fmla="*/ 574019 h 2027827"/>
                <a:gd name="connsiteX1331" fmla="*/ 224679 w 2027827"/>
                <a:gd name="connsiteY1331" fmla="*/ 574019 h 2027827"/>
                <a:gd name="connsiteX1332" fmla="*/ 239911 w 2027827"/>
                <a:gd name="connsiteY1332" fmla="*/ 597956 h 2027827"/>
                <a:gd name="connsiteX1333" fmla="*/ 255144 w 2027827"/>
                <a:gd name="connsiteY1333" fmla="*/ 574019 h 2027827"/>
                <a:gd name="connsiteX1334" fmla="*/ 271790 w 2027827"/>
                <a:gd name="connsiteY1334" fmla="*/ 574019 h 2027827"/>
                <a:gd name="connsiteX1335" fmla="*/ 248181 w 2027827"/>
                <a:gd name="connsiteY1335" fmla="*/ 610795 h 2027827"/>
                <a:gd name="connsiteX1336" fmla="*/ 273423 w 2027827"/>
                <a:gd name="connsiteY1336" fmla="*/ 650182 h 2027827"/>
                <a:gd name="connsiteX1337" fmla="*/ 256777 w 2027827"/>
                <a:gd name="connsiteY1337" fmla="*/ 650182 h 2027827"/>
                <a:gd name="connsiteX1338" fmla="*/ 239911 w 2027827"/>
                <a:gd name="connsiteY1338" fmla="*/ 623416 h 2027827"/>
                <a:gd name="connsiteX1339" fmla="*/ 343111 w 2027827"/>
                <a:gd name="connsiteY1339" fmla="*/ 623416 h 2027827"/>
                <a:gd name="connsiteX1340" fmla="*/ 326247 w 2027827"/>
                <a:gd name="connsiteY1340" fmla="*/ 650182 h 2027827"/>
                <a:gd name="connsiteX1341" fmla="*/ 309601 w 2027827"/>
                <a:gd name="connsiteY1341" fmla="*/ 650182 h 2027827"/>
                <a:gd name="connsiteX1342" fmla="*/ 334843 w 2027827"/>
                <a:gd name="connsiteY1342" fmla="*/ 610795 h 2027827"/>
                <a:gd name="connsiteX1343" fmla="*/ 311233 w 2027827"/>
                <a:gd name="connsiteY1343" fmla="*/ 574019 h 2027827"/>
                <a:gd name="connsiteX1344" fmla="*/ 327879 w 2027827"/>
                <a:gd name="connsiteY1344" fmla="*/ 574019 h 2027827"/>
                <a:gd name="connsiteX1345" fmla="*/ 343111 w 2027827"/>
                <a:gd name="connsiteY1345" fmla="*/ 597956 h 2027827"/>
                <a:gd name="connsiteX1346" fmla="*/ 358345 w 2027827"/>
                <a:gd name="connsiteY1346" fmla="*/ 574019 h 2027827"/>
                <a:gd name="connsiteX1347" fmla="*/ 374991 w 2027827"/>
                <a:gd name="connsiteY1347" fmla="*/ 574019 h 2027827"/>
                <a:gd name="connsiteX1348" fmla="*/ 351381 w 2027827"/>
                <a:gd name="connsiteY1348" fmla="*/ 610795 h 2027827"/>
                <a:gd name="connsiteX1349" fmla="*/ 376623 w 2027827"/>
                <a:gd name="connsiteY1349" fmla="*/ 650182 h 2027827"/>
                <a:gd name="connsiteX1350" fmla="*/ 359977 w 2027827"/>
                <a:gd name="connsiteY1350" fmla="*/ 650182 h 2027827"/>
                <a:gd name="connsiteX1351" fmla="*/ 343111 w 2027827"/>
                <a:gd name="connsiteY1351" fmla="*/ 623416 h 2027827"/>
                <a:gd name="connsiteX1352" fmla="*/ 446312 w 2027827"/>
                <a:gd name="connsiteY1352" fmla="*/ 623416 h 2027827"/>
                <a:gd name="connsiteX1353" fmla="*/ 429447 w 2027827"/>
                <a:gd name="connsiteY1353" fmla="*/ 650182 h 2027827"/>
                <a:gd name="connsiteX1354" fmla="*/ 412801 w 2027827"/>
                <a:gd name="connsiteY1354" fmla="*/ 650182 h 2027827"/>
                <a:gd name="connsiteX1355" fmla="*/ 438043 w 2027827"/>
                <a:gd name="connsiteY1355" fmla="*/ 610795 h 2027827"/>
                <a:gd name="connsiteX1356" fmla="*/ 414433 w 2027827"/>
                <a:gd name="connsiteY1356" fmla="*/ 574019 h 2027827"/>
                <a:gd name="connsiteX1357" fmla="*/ 431079 w 2027827"/>
                <a:gd name="connsiteY1357" fmla="*/ 574019 h 2027827"/>
                <a:gd name="connsiteX1358" fmla="*/ 446312 w 2027827"/>
                <a:gd name="connsiteY1358" fmla="*/ 597956 h 2027827"/>
                <a:gd name="connsiteX1359" fmla="*/ 461545 w 2027827"/>
                <a:gd name="connsiteY1359" fmla="*/ 574019 h 2027827"/>
                <a:gd name="connsiteX1360" fmla="*/ 478191 w 2027827"/>
                <a:gd name="connsiteY1360" fmla="*/ 574019 h 2027827"/>
                <a:gd name="connsiteX1361" fmla="*/ 454582 w 2027827"/>
                <a:gd name="connsiteY1361" fmla="*/ 610795 h 2027827"/>
                <a:gd name="connsiteX1362" fmla="*/ 479823 w 2027827"/>
                <a:gd name="connsiteY1362" fmla="*/ 650182 h 2027827"/>
                <a:gd name="connsiteX1363" fmla="*/ 463177 w 2027827"/>
                <a:gd name="connsiteY1363" fmla="*/ 650182 h 2027827"/>
                <a:gd name="connsiteX1364" fmla="*/ 446312 w 2027827"/>
                <a:gd name="connsiteY1364" fmla="*/ 623416 h 2027827"/>
                <a:gd name="connsiteX1365" fmla="*/ 549512 w 2027827"/>
                <a:gd name="connsiteY1365" fmla="*/ 623416 h 2027827"/>
                <a:gd name="connsiteX1366" fmla="*/ 532648 w 2027827"/>
                <a:gd name="connsiteY1366" fmla="*/ 650182 h 2027827"/>
                <a:gd name="connsiteX1367" fmla="*/ 516002 w 2027827"/>
                <a:gd name="connsiteY1367" fmla="*/ 650182 h 2027827"/>
                <a:gd name="connsiteX1368" fmla="*/ 541243 w 2027827"/>
                <a:gd name="connsiteY1368" fmla="*/ 610795 h 2027827"/>
                <a:gd name="connsiteX1369" fmla="*/ 517634 w 2027827"/>
                <a:gd name="connsiteY1369" fmla="*/ 574019 h 2027827"/>
                <a:gd name="connsiteX1370" fmla="*/ 534280 w 2027827"/>
                <a:gd name="connsiteY1370" fmla="*/ 574019 h 2027827"/>
                <a:gd name="connsiteX1371" fmla="*/ 549512 w 2027827"/>
                <a:gd name="connsiteY1371" fmla="*/ 597956 h 2027827"/>
                <a:gd name="connsiteX1372" fmla="*/ 564745 w 2027827"/>
                <a:gd name="connsiteY1372" fmla="*/ 574019 h 2027827"/>
                <a:gd name="connsiteX1373" fmla="*/ 581391 w 2027827"/>
                <a:gd name="connsiteY1373" fmla="*/ 574019 h 2027827"/>
                <a:gd name="connsiteX1374" fmla="*/ 557782 w 2027827"/>
                <a:gd name="connsiteY1374" fmla="*/ 610795 h 2027827"/>
                <a:gd name="connsiteX1375" fmla="*/ 583023 w 2027827"/>
                <a:gd name="connsiteY1375" fmla="*/ 650182 h 2027827"/>
                <a:gd name="connsiteX1376" fmla="*/ 566378 w 2027827"/>
                <a:gd name="connsiteY1376" fmla="*/ 650182 h 2027827"/>
                <a:gd name="connsiteX1377" fmla="*/ 549512 w 2027827"/>
                <a:gd name="connsiteY1377" fmla="*/ 623416 h 2027827"/>
                <a:gd name="connsiteX1378" fmla="*/ 652712 w 2027827"/>
                <a:gd name="connsiteY1378" fmla="*/ 623416 h 2027827"/>
                <a:gd name="connsiteX1379" fmla="*/ 635848 w 2027827"/>
                <a:gd name="connsiteY1379" fmla="*/ 650182 h 2027827"/>
                <a:gd name="connsiteX1380" fmla="*/ 619202 w 2027827"/>
                <a:gd name="connsiteY1380" fmla="*/ 650182 h 2027827"/>
                <a:gd name="connsiteX1381" fmla="*/ 644443 w 2027827"/>
                <a:gd name="connsiteY1381" fmla="*/ 610795 h 2027827"/>
                <a:gd name="connsiteX1382" fmla="*/ 620834 w 2027827"/>
                <a:gd name="connsiteY1382" fmla="*/ 574019 h 2027827"/>
                <a:gd name="connsiteX1383" fmla="*/ 637480 w 2027827"/>
                <a:gd name="connsiteY1383" fmla="*/ 574019 h 2027827"/>
                <a:gd name="connsiteX1384" fmla="*/ 652712 w 2027827"/>
                <a:gd name="connsiteY1384" fmla="*/ 597956 h 2027827"/>
                <a:gd name="connsiteX1385" fmla="*/ 667945 w 2027827"/>
                <a:gd name="connsiteY1385" fmla="*/ 574019 h 2027827"/>
                <a:gd name="connsiteX1386" fmla="*/ 684592 w 2027827"/>
                <a:gd name="connsiteY1386" fmla="*/ 574019 h 2027827"/>
                <a:gd name="connsiteX1387" fmla="*/ 660982 w 2027827"/>
                <a:gd name="connsiteY1387" fmla="*/ 610795 h 2027827"/>
                <a:gd name="connsiteX1388" fmla="*/ 686224 w 2027827"/>
                <a:gd name="connsiteY1388" fmla="*/ 650182 h 2027827"/>
                <a:gd name="connsiteX1389" fmla="*/ 669578 w 2027827"/>
                <a:gd name="connsiteY1389" fmla="*/ 650182 h 2027827"/>
                <a:gd name="connsiteX1390" fmla="*/ 652712 w 2027827"/>
                <a:gd name="connsiteY1390" fmla="*/ 623416 h 2027827"/>
                <a:gd name="connsiteX1391" fmla="*/ 755913 w 2027827"/>
                <a:gd name="connsiteY1391" fmla="*/ 623416 h 2027827"/>
                <a:gd name="connsiteX1392" fmla="*/ 739048 w 2027827"/>
                <a:gd name="connsiteY1392" fmla="*/ 650182 h 2027827"/>
                <a:gd name="connsiteX1393" fmla="*/ 722402 w 2027827"/>
                <a:gd name="connsiteY1393" fmla="*/ 650182 h 2027827"/>
                <a:gd name="connsiteX1394" fmla="*/ 747644 w 2027827"/>
                <a:gd name="connsiteY1394" fmla="*/ 610795 h 2027827"/>
                <a:gd name="connsiteX1395" fmla="*/ 724034 w 2027827"/>
                <a:gd name="connsiteY1395" fmla="*/ 574019 h 2027827"/>
                <a:gd name="connsiteX1396" fmla="*/ 740680 w 2027827"/>
                <a:gd name="connsiteY1396" fmla="*/ 574019 h 2027827"/>
                <a:gd name="connsiteX1397" fmla="*/ 755913 w 2027827"/>
                <a:gd name="connsiteY1397" fmla="*/ 597956 h 2027827"/>
                <a:gd name="connsiteX1398" fmla="*/ 771146 w 2027827"/>
                <a:gd name="connsiteY1398" fmla="*/ 574019 h 2027827"/>
                <a:gd name="connsiteX1399" fmla="*/ 787792 w 2027827"/>
                <a:gd name="connsiteY1399" fmla="*/ 574019 h 2027827"/>
                <a:gd name="connsiteX1400" fmla="*/ 764182 w 2027827"/>
                <a:gd name="connsiteY1400" fmla="*/ 610795 h 2027827"/>
                <a:gd name="connsiteX1401" fmla="*/ 789424 w 2027827"/>
                <a:gd name="connsiteY1401" fmla="*/ 650182 h 2027827"/>
                <a:gd name="connsiteX1402" fmla="*/ 772778 w 2027827"/>
                <a:gd name="connsiteY1402" fmla="*/ 650182 h 2027827"/>
                <a:gd name="connsiteX1403" fmla="*/ 755913 w 2027827"/>
                <a:gd name="connsiteY1403" fmla="*/ 623416 h 2027827"/>
                <a:gd name="connsiteX1404" fmla="*/ 859113 w 2027827"/>
                <a:gd name="connsiteY1404" fmla="*/ 623416 h 2027827"/>
                <a:gd name="connsiteX1405" fmla="*/ 842248 w 2027827"/>
                <a:gd name="connsiteY1405" fmla="*/ 650182 h 2027827"/>
                <a:gd name="connsiteX1406" fmla="*/ 825602 w 2027827"/>
                <a:gd name="connsiteY1406" fmla="*/ 650182 h 2027827"/>
                <a:gd name="connsiteX1407" fmla="*/ 850844 w 2027827"/>
                <a:gd name="connsiteY1407" fmla="*/ 610795 h 2027827"/>
                <a:gd name="connsiteX1408" fmla="*/ 827235 w 2027827"/>
                <a:gd name="connsiteY1408" fmla="*/ 574019 h 2027827"/>
                <a:gd name="connsiteX1409" fmla="*/ 843881 w 2027827"/>
                <a:gd name="connsiteY1409" fmla="*/ 574019 h 2027827"/>
                <a:gd name="connsiteX1410" fmla="*/ 859113 w 2027827"/>
                <a:gd name="connsiteY1410" fmla="*/ 597956 h 2027827"/>
                <a:gd name="connsiteX1411" fmla="*/ 874346 w 2027827"/>
                <a:gd name="connsiteY1411" fmla="*/ 574019 h 2027827"/>
                <a:gd name="connsiteX1412" fmla="*/ 890992 w 2027827"/>
                <a:gd name="connsiteY1412" fmla="*/ 574019 h 2027827"/>
                <a:gd name="connsiteX1413" fmla="*/ 867383 w 2027827"/>
                <a:gd name="connsiteY1413" fmla="*/ 610795 h 2027827"/>
                <a:gd name="connsiteX1414" fmla="*/ 892624 w 2027827"/>
                <a:gd name="connsiteY1414" fmla="*/ 650182 h 2027827"/>
                <a:gd name="connsiteX1415" fmla="*/ 875978 w 2027827"/>
                <a:gd name="connsiteY1415" fmla="*/ 650182 h 2027827"/>
                <a:gd name="connsiteX1416" fmla="*/ 859113 w 2027827"/>
                <a:gd name="connsiteY1416" fmla="*/ 623416 h 2027827"/>
                <a:gd name="connsiteX1417" fmla="*/ 962313 w 2027827"/>
                <a:gd name="connsiteY1417" fmla="*/ 623416 h 2027827"/>
                <a:gd name="connsiteX1418" fmla="*/ 945449 w 2027827"/>
                <a:gd name="connsiteY1418" fmla="*/ 650182 h 2027827"/>
                <a:gd name="connsiteX1419" fmla="*/ 928803 w 2027827"/>
                <a:gd name="connsiteY1419" fmla="*/ 650182 h 2027827"/>
                <a:gd name="connsiteX1420" fmla="*/ 954044 w 2027827"/>
                <a:gd name="connsiteY1420" fmla="*/ 610795 h 2027827"/>
                <a:gd name="connsiteX1421" fmla="*/ 930435 w 2027827"/>
                <a:gd name="connsiteY1421" fmla="*/ 574019 h 2027827"/>
                <a:gd name="connsiteX1422" fmla="*/ 947081 w 2027827"/>
                <a:gd name="connsiteY1422" fmla="*/ 574019 h 2027827"/>
                <a:gd name="connsiteX1423" fmla="*/ 962313 w 2027827"/>
                <a:gd name="connsiteY1423" fmla="*/ 597956 h 2027827"/>
                <a:gd name="connsiteX1424" fmla="*/ 977546 w 2027827"/>
                <a:gd name="connsiteY1424" fmla="*/ 574019 h 2027827"/>
                <a:gd name="connsiteX1425" fmla="*/ 994192 w 2027827"/>
                <a:gd name="connsiteY1425" fmla="*/ 574019 h 2027827"/>
                <a:gd name="connsiteX1426" fmla="*/ 970583 w 2027827"/>
                <a:gd name="connsiteY1426" fmla="*/ 610795 h 2027827"/>
                <a:gd name="connsiteX1427" fmla="*/ 995824 w 2027827"/>
                <a:gd name="connsiteY1427" fmla="*/ 650182 h 2027827"/>
                <a:gd name="connsiteX1428" fmla="*/ 979179 w 2027827"/>
                <a:gd name="connsiteY1428" fmla="*/ 650182 h 2027827"/>
                <a:gd name="connsiteX1429" fmla="*/ 962313 w 2027827"/>
                <a:gd name="connsiteY1429" fmla="*/ 623416 h 2027827"/>
                <a:gd name="connsiteX1430" fmla="*/ 1065513 w 2027827"/>
                <a:gd name="connsiteY1430" fmla="*/ 623416 h 2027827"/>
                <a:gd name="connsiteX1431" fmla="*/ 1048649 w 2027827"/>
                <a:gd name="connsiteY1431" fmla="*/ 650182 h 2027827"/>
                <a:gd name="connsiteX1432" fmla="*/ 1032003 w 2027827"/>
                <a:gd name="connsiteY1432" fmla="*/ 650182 h 2027827"/>
                <a:gd name="connsiteX1433" fmla="*/ 1057244 w 2027827"/>
                <a:gd name="connsiteY1433" fmla="*/ 610795 h 2027827"/>
                <a:gd name="connsiteX1434" fmla="*/ 1033635 w 2027827"/>
                <a:gd name="connsiteY1434" fmla="*/ 574019 h 2027827"/>
                <a:gd name="connsiteX1435" fmla="*/ 1050281 w 2027827"/>
                <a:gd name="connsiteY1435" fmla="*/ 574019 h 2027827"/>
                <a:gd name="connsiteX1436" fmla="*/ 1065513 w 2027827"/>
                <a:gd name="connsiteY1436" fmla="*/ 597956 h 2027827"/>
                <a:gd name="connsiteX1437" fmla="*/ 1080747 w 2027827"/>
                <a:gd name="connsiteY1437" fmla="*/ 574019 h 2027827"/>
                <a:gd name="connsiteX1438" fmla="*/ 1097393 w 2027827"/>
                <a:gd name="connsiteY1438" fmla="*/ 574019 h 2027827"/>
                <a:gd name="connsiteX1439" fmla="*/ 1073783 w 2027827"/>
                <a:gd name="connsiteY1439" fmla="*/ 610795 h 2027827"/>
                <a:gd name="connsiteX1440" fmla="*/ 1099025 w 2027827"/>
                <a:gd name="connsiteY1440" fmla="*/ 650182 h 2027827"/>
                <a:gd name="connsiteX1441" fmla="*/ 1082379 w 2027827"/>
                <a:gd name="connsiteY1441" fmla="*/ 650182 h 2027827"/>
                <a:gd name="connsiteX1442" fmla="*/ 1065513 w 2027827"/>
                <a:gd name="connsiteY1442" fmla="*/ 623416 h 2027827"/>
                <a:gd name="connsiteX1443" fmla="*/ 1168714 w 2027827"/>
                <a:gd name="connsiteY1443" fmla="*/ 623416 h 2027827"/>
                <a:gd name="connsiteX1444" fmla="*/ 1151849 w 2027827"/>
                <a:gd name="connsiteY1444" fmla="*/ 650182 h 2027827"/>
                <a:gd name="connsiteX1445" fmla="*/ 1135203 w 2027827"/>
                <a:gd name="connsiteY1445" fmla="*/ 650182 h 2027827"/>
                <a:gd name="connsiteX1446" fmla="*/ 1160445 w 2027827"/>
                <a:gd name="connsiteY1446" fmla="*/ 610795 h 2027827"/>
                <a:gd name="connsiteX1447" fmla="*/ 1136835 w 2027827"/>
                <a:gd name="connsiteY1447" fmla="*/ 574019 h 2027827"/>
                <a:gd name="connsiteX1448" fmla="*/ 1153481 w 2027827"/>
                <a:gd name="connsiteY1448" fmla="*/ 574019 h 2027827"/>
                <a:gd name="connsiteX1449" fmla="*/ 1168714 w 2027827"/>
                <a:gd name="connsiteY1449" fmla="*/ 597956 h 2027827"/>
                <a:gd name="connsiteX1450" fmla="*/ 1183947 w 2027827"/>
                <a:gd name="connsiteY1450" fmla="*/ 574019 h 2027827"/>
                <a:gd name="connsiteX1451" fmla="*/ 1200593 w 2027827"/>
                <a:gd name="connsiteY1451" fmla="*/ 574019 h 2027827"/>
                <a:gd name="connsiteX1452" fmla="*/ 1176984 w 2027827"/>
                <a:gd name="connsiteY1452" fmla="*/ 610795 h 2027827"/>
                <a:gd name="connsiteX1453" fmla="*/ 1202225 w 2027827"/>
                <a:gd name="connsiteY1453" fmla="*/ 650182 h 2027827"/>
                <a:gd name="connsiteX1454" fmla="*/ 1185579 w 2027827"/>
                <a:gd name="connsiteY1454" fmla="*/ 650182 h 2027827"/>
                <a:gd name="connsiteX1455" fmla="*/ 1168714 w 2027827"/>
                <a:gd name="connsiteY1455" fmla="*/ 623416 h 2027827"/>
                <a:gd name="connsiteX1456" fmla="*/ 1271914 w 2027827"/>
                <a:gd name="connsiteY1456" fmla="*/ 623416 h 2027827"/>
                <a:gd name="connsiteX1457" fmla="*/ 1255050 w 2027827"/>
                <a:gd name="connsiteY1457" fmla="*/ 650182 h 2027827"/>
                <a:gd name="connsiteX1458" fmla="*/ 1238404 w 2027827"/>
                <a:gd name="connsiteY1458" fmla="*/ 650182 h 2027827"/>
                <a:gd name="connsiteX1459" fmla="*/ 1263645 w 2027827"/>
                <a:gd name="connsiteY1459" fmla="*/ 610795 h 2027827"/>
                <a:gd name="connsiteX1460" fmla="*/ 1240036 w 2027827"/>
                <a:gd name="connsiteY1460" fmla="*/ 574019 h 2027827"/>
                <a:gd name="connsiteX1461" fmla="*/ 1256682 w 2027827"/>
                <a:gd name="connsiteY1461" fmla="*/ 574019 h 2027827"/>
                <a:gd name="connsiteX1462" fmla="*/ 1271914 w 2027827"/>
                <a:gd name="connsiteY1462" fmla="*/ 597956 h 2027827"/>
                <a:gd name="connsiteX1463" fmla="*/ 1287147 w 2027827"/>
                <a:gd name="connsiteY1463" fmla="*/ 574019 h 2027827"/>
                <a:gd name="connsiteX1464" fmla="*/ 1303793 w 2027827"/>
                <a:gd name="connsiteY1464" fmla="*/ 574019 h 2027827"/>
                <a:gd name="connsiteX1465" fmla="*/ 1280184 w 2027827"/>
                <a:gd name="connsiteY1465" fmla="*/ 610795 h 2027827"/>
                <a:gd name="connsiteX1466" fmla="*/ 1305426 w 2027827"/>
                <a:gd name="connsiteY1466" fmla="*/ 650182 h 2027827"/>
                <a:gd name="connsiteX1467" fmla="*/ 1288779 w 2027827"/>
                <a:gd name="connsiteY1467" fmla="*/ 650182 h 2027827"/>
                <a:gd name="connsiteX1468" fmla="*/ 1271914 w 2027827"/>
                <a:gd name="connsiteY1468" fmla="*/ 623416 h 2027827"/>
                <a:gd name="connsiteX1469" fmla="*/ 1375114 w 2027827"/>
                <a:gd name="connsiteY1469" fmla="*/ 623416 h 2027827"/>
                <a:gd name="connsiteX1470" fmla="*/ 1358250 w 2027827"/>
                <a:gd name="connsiteY1470" fmla="*/ 650182 h 2027827"/>
                <a:gd name="connsiteX1471" fmla="*/ 1341604 w 2027827"/>
                <a:gd name="connsiteY1471" fmla="*/ 650182 h 2027827"/>
                <a:gd name="connsiteX1472" fmla="*/ 1366845 w 2027827"/>
                <a:gd name="connsiteY1472" fmla="*/ 610795 h 2027827"/>
                <a:gd name="connsiteX1473" fmla="*/ 1343236 w 2027827"/>
                <a:gd name="connsiteY1473" fmla="*/ 574019 h 2027827"/>
                <a:gd name="connsiteX1474" fmla="*/ 1359882 w 2027827"/>
                <a:gd name="connsiteY1474" fmla="*/ 574019 h 2027827"/>
                <a:gd name="connsiteX1475" fmla="*/ 1375114 w 2027827"/>
                <a:gd name="connsiteY1475" fmla="*/ 597956 h 2027827"/>
                <a:gd name="connsiteX1476" fmla="*/ 1390348 w 2027827"/>
                <a:gd name="connsiteY1476" fmla="*/ 574019 h 2027827"/>
                <a:gd name="connsiteX1477" fmla="*/ 1406993 w 2027827"/>
                <a:gd name="connsiteY1477" fmla="*/ 574019 h 2027827"/>
                <a:gd name="connsiteX1478" fmla="*/ 1383384 w 2027827"/>
                <a:gd name="connsiteY1478" fmla="*/ 610795 h 2027827"/>
                <a:gd name="connsiteX1479" fmla="*/ 1408626 w 2027827"/>
                <a:gd name="connsiteY1479" fmla="*/ 650182 h 2027827"/>
                <a:gd name="connsiteX1480" fmla="*/ 1391980 w 2027827"/>
                <a:gd name="connsiteY1480" fmla="*/ 650182 h 2027827"/>
                <a:gd name="connsiteX1481" fmla="*/ 1375114 w 2027827"/>
                <a:gd name="connsiteY1481" fmla="*/ 623416 h 2027827"/>
                <a:gd name="connsiteX1482" fmla="*/ 1478315 w 2027827"/>
                <a:gd name="connsiteY1482" fmla="*/ 623416 h 2027827"/>
                <a:gd name="connsiteX1483" fmla="*/ 1461450 w 2027827"/>
                <a:gd name="connsiteY1483" fmla="*/ 650182 h 2027827"/>
                <a:gd name="connsiteX1484" fmla="*/ 1444804 w 2027827"/>
                <a:gd name="connsiteY1484" fmla="*/ 650182 h 2027827"/>
                <a:gd name="connsiteX1485" fmla="*/ 1470046 w 2027827"/>
                <a:gd name="connsiteY1485" fmla="*/ 610795 h 2027827"/>
                <a:gd name="connsiteX1486" fmla="*/ 1446436 w 2027827"/>
                <a:gd name="connsiteY1486" fmla="*/ 574019 h 2027827"/>
                <a:gd name="connsiteX1487" fmla="*/ 1463083 w 2027827"/>
                <a:gd name="connsiteY1487" fmla="*/ 574019 h 2027827"/>
                <a:gd name="connsiteX1488" fmla="*/ 1478315 w 2027827"/>
                <a:gd name="connsiteY1488" fmla="*/ 597956 h 2027827"/>
                <a:gd name="connsiteX1489" fmla="*/ 1493548 w 2027827"/>
                <a:gd name="connsiteY1489" fmla="*/ 574019 h 2027827"/>
                <a:gd name="connsiteX1490" fmla="*/ 1510194 w 2027827"/>
                <a:gd name="connsiteY1490" fmla="*/ 574019 h 2027827"/>
                <a:gd name="connsiteX1491" fmla="*/ 1486584 w 2027827"/>
                <a:gd name="connsiteY1491" fmla="*/ 610795 h 2027827"/>
                <a:gd name="connsiteX1492" fmla="*/ 1511826 w 2027827"/>
                <a:gd name="connsiteY1492" fmla="*/ 650182 h 2027827"/>
                <a:gd name="connsiteX1493" fmla="*/ 1495180 w 2027827"/>
                <a:gd name="connsiteY1493" fmla="*/ 650182 h 2027827"/>
                <a:gd name="connsiteX1494" fmla="*/ 1478315 w 2027827"/>
                <a:gd name="connsiteY1494" fmla="*/ 623416 h 2027827"/>
                <a:gd name="connsiteX1495" fmla="*/ 1581515 w 2027827"/>
                <a:gd name="connsiteY1495" fmla="*/ 623416 h 2027827"/>
                <a:gd name="connsiteX1496" fmla="*/ 1564650 w 2027827"/>
                <a:gd name="connsiteY1496" fmla="*/ 650182 h 2027827"/>
                <a:gd name="connsiteX1497" fmla="*/ 1548004 w 2027827"/>
                <a:gd name="connsiteY1497" fmla="*/ 650182 h 2027827"/>
                <a:gd name="connsiteX1498" fmla="*/ 1573246 w 2027827"/>
                <a:gd name="connsiteY1498" fmla="*/ 610795 h 2027827"/>
                <a:gd name="connsiteX1499" fmla="*/ 1549636 w 2027827"/>
                <a:gd name="connsiteY1499" fmla="*/ 574019 h 2027827"/>
                <a:gd name="connsiteX1500" fmla="*/ 1566283 w 2027827"/>
                <a:gd name="connsiteY1500" fmla="*/ 574019 h 2027827"/>
                <a:gd name="connsiteX1501" fmla="*/ 1581515 w 2027827"/>
                <a:gd name="connsiteY1501" fmla="*/ 597956 h 2027827"/>
                <a:gd name="connsiteX1502" fmla="*/ 1596748 w 2027827"/>
                <a:gd name="connsiteY1502" fmla="*/ 574019 h 2027827"/>
                <a:gd name="connsiteX1503" fmla="*/ 1613394 w 2027827"/>
                <a:gd name="connsiteY1503" fmla="*/ 574019 h 2027827"/>
                <a:gd name="connsiteX1504" fmla="*/ 1589785 w 2027827"/>
                <a:gd name="connsiteY1504" fmla="*/ 610795 h 2027827"/>
                <a:gd name="connsiteX1505" fmla="*/ 1615026 w 2027827"/>
                <a:gd name="connsiteY1505" fmla="*/ 650182 h 2027827"/>
                <a:gd name="connsiteX1506" fmla="*/ 1598380 w 2027827"/>
                <a:gd name="connsiteY1506" fmla="*/ 650182 h 2027827"/>
                <a:gd name="connsiteX1507" fmla="*/ 1581515 w 2027827"/>
                <a:gd name="connsiteY1507" fmla="*/ 623416 h 2027827"/>
                <a:gd name="connsiteX1508" fmla="*/ 1684715 w 2027827"/>
                <a:gd name="connsiteY1508" fmla="*/ 623416 h 2027827"/>
                <a:gd name="connsiteX1509" fmla="*/ 1667851 w 2027827"/>
                <a:gd name="connsiteY1509" fmla="*/ 650182 h 2027827"/>
                <a:gd name="connsiteX1510" fmla="*/ 1651205 w 2027827"/>
                <a:gd name="connsiteY1510" fmla="*/ 650182 h 2027827"/>
                <a:gd name="connsiteX1511" fmla="*/ 1676446 w 2027827"/>
                <a:gd name="connsiteY1511" fmla="*/ 610795 h 2027827"/>
                <a:gd name="connsiteX1512" fmla="*/ 1652837 w 2027827"/>
                <a:gd name="connsiteY1512" fmla="*/ 574019 h 2027827"/>
                <a:gd name="connsiteX1513" fmla="*/ 1669483 w 2027827"/>
                <a:gd name="connsiteY1513" fmla="*/ 574019 h 2027827"/>
                <a:gd name="connsiteX1514" fmla="*/ 1684715 w 2027827"/>
                <a:gd name="connsiteY1514" fmla="*/ 597956 h 2027827"/>
                <a:gd name="connsiteX1515" fmla="*/ 1699948 w 2027827"/>
                <a:gd name="connsiteY1515" fmla="*/ 574019 h 2027827"/>
                <a:gd name="connsiteX1516" fmla="*/ 1716595 w 2027827"/>
                <a:gd name="connsiteY1516" fmla="*/ 574019 h 2027827"/>
                <a:gd name="connsiteX1517" fmla="*/ 1692985 w 2027827"/>
                <a:gd name="connsiteY1517" fmla="*/ 610795 h 2027827"/>
                <a:gd name="connsiteX1518" fmla="*/ 1718227 w 2027827"/>
                <a:gd name="connsiteY1518" fmla="*/ 650182 h 2027827"/>
                <a:gd name="connsiteX1519" fmla="*/ 1701581 w 2027827"/>
                <a:gd name="connsiteY1519" fmla="*/ 650182 h 2027827"/>
                <a:gd name="connsiteX1520" fmla="*/ 1684715 w 2027827"/>
                <a:gd name="connsiteY1520" fmla="*/ 623416 h 2027827"/>
                <a:gd name="connsiteX1521" fmla="*/ 1787915 w 2027827"/>
                <a:gd name="connsiteY1521" fmla="*/ 623416 h 2027827"/>
                <a:gd name="connsiteX1522" fmla="*/ 1771051 w 2027827"/>
                <a:gd name="connsiteY1522" fmla="*/ 650182 h 2027827"/>
                <a:gd name="connsiteX1523" fmla="*/ 1754405 w 2027827"/>
                <a:gd name="connsiteY1523" fmla="*/ 650182 h 2027827"/>
                <a:gd name="connsiteX1524" fmla="*/ 1779647 w 2027827"/>
                <a:gd name="connsiteY1524" fmla="*/ 610795 h 2027827"/>
                <a:gd name="connsiteX1525" fmla="*/ 1756037 w 2027827"/>
                <a:gd name="connsiteY1525" fmla="*/ 574019 h 2027827"/>
                <a:gd name="connsiteX1526" fmla="*/ 1772683 w 2027827"/>
                <a:gd name="connsiteY1526" fmla="*/ 574019 h 2027827"/>
                <a:gd name="connsiteX1527" fmla="*/ 1787915 w 2027827"/>
                <a:gd name="connsiteY1527" fmla="*/ 597956 h 2027827"/>
                <a:gd name="connsiteX1528" fmla="*/ 1803149 w 2027827"/>
                <a:gd name="connsiteY1528" fmla="*/ 574019 h 2027827"/>
                <a:gd name="connsiteX1529" fmla="*/ 1819795 w 2027827"/>
                <a:gd name="connsiteY1529" fmla="*/ 574019 h 2027827"/>
                <a:gd name="connsiteX1530" fmla="*/ 1796185 w 2027827"/>
                <a:gd name="connsiteY1530" fmla="*/ 610795 h 2027827"/>
                <a:gd name="connsiteX1531" fmla="*/ 1821427 w 2027827"/>
                <a:gd name="connsiteY1531" fmla="*/ 650182 h 2027827"/>
                <a:gd name="connsiteX1532" fmla="*/ 1804781 w 2027827"/>
                <a:gd name="connsiteY1532" fmla="*/ 650182 h 2027827"/>
                <a:gd name="connsiteX1533" fmla="*/ 1787915 w 2027827"/>
                <a:gd name="connsiteY1533" fmla="*/ 623416 h 2027827"/>
                <a:gd name="connsiteX1534" fmla="*/ 1891116 w 2027827"/>
                <a:gd name="connsiteY1534" fmla="*/ 623416 h 2027827"/>
                <a:gd name="connsiteX1535" fmla="*/ 1874251 w 2027827"/>
                <a:gd name="connsiteY1535" fmla="*/ 650182 h 2027827"/>
                <a:gd name="connsiteX1536" fmla="*/ 1857605 w 2027827"/>
                <a:gd name="connsiteY1536" fmla="*/ 650182 h 2027827"/>
                <a:gd name="connsiteX1537" fmla="*/ 1882847 w 2027827"/>
                <a:gd name="connsiteY1537" fmla="*/ 610795 h 2027827"/>
                <a:gd name="connsiteX1538" fmla="*/ 1859237 w 2027827"/>
                <a:gd name="connsiteY1538" fmla="*/ 574019 h 2027827"/>
                <a:gd name="connsiteX1539" fmla="*/ 1875884 w 2027827"/>
                <a:gd name="connsiteY1539" fmla="*/ 574019 h 2027827"/>
                <a:gd name="connsiteX1540" fmla="*/ 1891116 w 2027827"/>
                <a:gd name="connsiteY1540" fmla="*/ 597956 h 2027827"/>
                <a:gd name="connsiteX1541" fmla="*/ 1906349 w 2027827"/>
                <a:gd name="connsiteY1541" fmla="*/ 574019 h 2027827"/>
                <a:gd name="connsiteX1542" fmla="*/ 1922995 w 2027827"/>
                <a:gd name="connsiteY1542" fmla="*/ 574019 h 2027827"/>
                <a:gd name="connsiteX1543" fmla="*/ 1899385 w 2027827"/>
                <a:gd name="connsiteY1543" fmla="*/ 610795 h 2027827"/>
                <a:gd name="connsiteX1544" fmla="*/ 1924627 w 2027827"/>
                <a:gd name="connsiteY1544" fmla="*/ 650182 h 2027827"/>
                <a:gd name="connsiteX1545" fmla="*/ 1907981 w 2027827"/>
                <a:gd name="connsiteY1545" fmla="*/ 650182 h 2027827"/>
                <a:gd name="connsiteX1546" fmla="*/ 1891116 w 2027827"/>
                <a:gd name="connsiteY1546" fmla="*/ 623416 h 2027827"/>
                <a:gd name="connsiteX1547" fmla="*/ 1994316 w 2027827"/>
                <a:gd name="connsiteY1547" fmla="*/ 623416 h 2027827"/>
                <a:gd name="connsiteX1548" fmla="*/ 1977452 w 2027827"/>
                <a:gd name="connsiteY1548" fmla="*/ 650182 h 2027827"/>
                <a:gd name="connsiteX1549" fmla="*/ 1960805 w 2027827"/>
                <a:gd name="connsiteY1549" fmla="*/ 650182 h 2027827"/>
                <a:gd name="connsiteX1550" fmla="*/ 1986047 w 2027827"/>
                <a:gd name="connsiteY1550" fmla="*/ 610795 h 2027827"/>
                <a:gd name="connsiteX1551" fmla="*/ 1962438 w 2027827"/>
                <a:gd name="connsiteY1551" fmla="*/ 574019 h 2027827"/>
                <a:gd name="connsiteX1552" fmla="*/ 1979084 w 2027827"/>
                <a:gd name="connsiteY1552" fmla="*/ 574019 h 2027827"/>
                <a:gd name="connsiteX1553" fmla="*/ 1994316 w 2027827"/>
                <a:gd name="connsiteY1553" fmla="*/ 597956 h 2027827"/>
                <a:gd name="connsiteX1554" fmla="*/ 2009549 w 2027827"/>
                <a:gd name="connsiteY1554" fmla="*/ 574019 h 2027827"/>
                <a:gd name="connsiteX1555" fmla="*/ 2026195 w 2027827"/>
                <a:gd name="connsiteY1555" fmla="*/ 574019 h 2027827"/>
                <a:gd name="connsiteX1556" fmla="*/ 2002586 w 2027827"/>
                <a:gd name="connsiteY1556" fmla="*/ 610795 h 2027827"/>
                <a:gd name="connsiteX1557" fmla="*/ 2027827 w 2027827"/>
                <a:gd name="connsiteY1557" fmla="*/ 650182 h 2027827"/>
                <a:gd name="connsiteX1558" fmla="*/ 2011182 w 2027827"/>
                <a:gd name="connsiteY1558" fmla="*/ 650182 h 2027827"/>
                <a:gd name="connsiteX1559" fmla="*/ 1994316 w 2027827"/>
                <a:gd name="connsiteY1559" fmla="*/ 623416 h 2027827"/>
                <a:gd name="connsiteX1560" fmla="*/ 33511 w 2027827"/>
                <a:gd name="connsiteY1560" fmla="*/ 738220 h 2027827"/>
                <a:gd name="connsiteX1561" fmla="*/ 16646 w 2027827"/>
                <a:gd name="connsiteY1561" fmla="*/ 764986 h 2027827"/>
                <a:gd name="connsiteX1562" fmla="*/ 0 w 2027827"/>
                <a:gd name="connsiteY1562" fmla="*/ 764986 h 2027827"/>
                <a:gd name="connsiteX1563" fmla="*/ 25242 w 2027827"/>
                <a:gd name="connsiteY1563" fmla="*/ 725599 h 2027827"/>
                <a:gd name="connsiteX1564" fmla="*/ 1632 w 2027827"/>
                <a:gd name="connsiteY1564" fmla="*/ 688823 h 2027827"/>
                <a:gd name="connsiteX1565" fmla="*/ 18278 w 2027827"/>
                <a:gd name="connsiteY1565" fmla="*/ 688823 h 2027827"/>
                <a:gd name="connsiteX1566" fmla="*/ 33511 w 2027827"/>
                <a:gd name="connsiteY1566" fmla="*/ 712760 h 2027827"/>
                <a:gd name="connsiteX1567" fmla="*/ 48744 w 2027827"/>
                <a:gd name="connsiteY1567" fmla="*/ 688823 h 2027827"/>
                <a:gd name="connsiteX1568" fmla="*/ 65390 w 2027827"/>
                <a:gd name="connsiteY1568" fmla="*/ 688823 h 2027827"/>
                <a:gd name="connsiteX1569" fmla="*/ 41780 w 2027827"/>
                <a:gd name="connsiteY1569" fmla="*/ 725599 h 2027827"/>
                <a:gd name="connsiteX1570" fmla="*/ 67022 w 2027827"/>
                <a:gd name="connsiteY1570" fmla="*/ 764986 h 2027827"/>
                <a:gd name="connsiteX1571" fmla="*/ 50376 w 2027827"/>
                <a:gd name="connsiteY1571" fmla="*/ 764986 h 2027827"/>
                <a:gd name="connsiteX1572" fmla="*/ 33511 w 2027827"/>
                <a:gd name="connsiteY1572" fmla="*/ 738220 h 2027827"/>
                <a:gd name="connsiteX1573" fmla="*/ 136711 w 2027827"/>
                <a:gd name="connsiteY1573" fmla="*/ 738220 h 2027827"/>
                <a:gd name="connsiteX1574" fmla="*/ 119846 w 2027827"/>
                <a:gd name="connsiteY1574" fmla="*/ 764986 h 2027827"/>
                <a:gd name="connsiteX1575" fmla="*/ 103200 w 2027827"/>
                <a:gd name="connsiteY1575" fmla="*/ 764986 h 2027827"/>
                <a:gd name="connsiteX1576" fmla="*/ 128442 w 2027827"/>
                <a:gd name="connsiteY1576" fmla="*/ 725599 h 2027827"/>
                <a:gd name="connsiteX1577" fmla="*/ 104833 w 2027827"/>
                <a:gd name="connsiteY1577" fmla="*/ 688823 h 2027827"/>
                <a:gd name="connsiteX1578" fmla="*/ 121479 w 2027827"/>
                <a:gd name="connsiteY1578" fmla="*/ 688823 h 2027827"/>
                <a:gd name="connsiteX1579" fmla="*/ 136711 w 2027827"/>
                <a:gd name="connsiteY1579" fmla="*/ 712760 h 2027827"/>
                <a:gd name="connsiteX1580" fmla="*/ 151944 w 2027827"/>
                <a:gd name="connsiteY1580" fmla="*/ 688823 h 2027827"/>
                <a:gd name="connsiteX1581" fmla="*/ 168590 w 2027827"/>
                <a:gd name="connsiteY1581" fmla="*/ 688823 h 2027827"/>
                <a:gd name="connsiteX1582" fmla="*/ 144981 w 2027827"/>
                <a:gd name="connsiteY1582" fmla="*/ 725599 h 2027827"/>
                <a:gd name="connsiteX1583" fmla="*/ 170222 w 2027827"/>
                <a:gd name="connsiteY1583" fmla="*/ 764986 h 2027827"/>
                <a:gd name="connsiteX1584" fmla="*/ 153576 w 2027827"/>
                <a:gd name="connsiteY1584" fmla="*/ 764986 h 2027827"/>
                <a:gd name="connsiteX1585" fmla="*/ 136711 w 2027827"/>
                <a:gd name="connsiteY1585" fmla="*/ 738220 h 2027827"/>
                <a:gd name="connsiteX1586" fmla="*/ 239911 w 2027827"/>
                <a:gd name="connsiteY1586" fmla="*/ 738220 h 2027827"/>
                <a:gd name="connsiteX1587" fmla="*/ 223047 w 2027827"/>
                <a:gd name="connsiteY1587" fmla="*/ 764986 h 2027827"/>
                <a:gd name="connsiteX1588" fmla="*/ 206401 w 2027827"/>
                <a:gd name="connsiteY1588" fmla="*/ 764986 h 2027827"/>
                <a:gd name="connsiteX1589" fmla="*/ 231642 w 2027827"/>
                <a:gd name="connsiteY1589" fmla="*/ 725599 h 2027827"/>
                <a:gd name="connsiteX1590" fmla="*/ 208033 w 2027827"/>
                <a:gd name="connsiteY1590" fmla="*/ 688823 h 2027827"/>
                <a:gd name="connsiteX1591" fmla="*/ 224679 w 2027827"/>
                <a:gd name="connsiteY1591" fmla="*/ 688823 h 2027827"/>
                <a:gd name="connsiteX1592" fmla="*/ 239911 w 2027827"/>
                <a:gd name="connsiteY1592" fmla="*/ 712760 h 2027827"/>
                <a:gd name="connsiteX1593" fmla="*/ 255144 w 2027827"/>
                <a:gd name="connsiteY1593" fmla="*/ 688823 h 2027827"/>
                <a:gd name="connsiteX1594" fmla="*/ 271790 w 2027827"/>
                <a:gd name="connsiteY1594" fmla="*/ 688823 h 2027827"/>
                <a:gd name="connsiteX1595" fmla="*/ 248181 w 2027827"/>
                <a:gd name="connsiteY1595" fmla="*/ 725599 h 2027827"/>
                <a:gd name="connsiteX1596" fmla="*/ 273423 w 2027827"/>
                <a:gd name="connsiteY1596" fmla="*/ 764986 h 2027827"/>
                <a:gd name="connsiteX1597" fmla="*/ 256777 w 2027827"/>
                <a:gd name="connsiteY1597" fmla="*/ 764986 h 2027827"/>
                <a:gd name="connsiteX1598" fmla="*/ 239911 w 2027827"/>
                <a:gd name="connsiteY1598" fmla="*/ 738220 h 2027827"/>
                <a:gd name="connsiteX1599" fmla="*/ 343111 w 2027827"/>
                <a:gd name="connsiteY1599" fmla="*/ 738220 h 2027827"/>
                <a:gd name="connsiteX1600" fmla="*/ 326247 w 2027827"/>
                <a:gd name="connsiteY1600" fmla="*/ 764986 h 2027827"/>
                <a:gd name="connsiteX1601" fmla="*/ 309601 w 2027827"/>
                <a:gd name="connsiteY1601" fmla="*/ 764986 h 2027827"/>
                <a:gd name="connsiteX1602" fmla="*/ 334843 w 2027827"/>
                <a:gd name="connsiteY1602" fmla="*/ 725599 h 2027827"/>
                <a:gd name="connsiteX1603" fmla="*/ 311233 w 2027827"/>
                <a:gd name="connsiteY1603" fmla="*/ 688823 h 2027827"/>
                <a:gd name="connsiteX1604" fmla="*/ 327879 w 2027827"/>
                <a:gd name="connsiteY1604" fmla="*/ 688823 h 2027827"/>
                <a:gd name="connsiteX1605" fmla="*/ 343111 w 2027827"/>
                <a:gd name="connsiteY1605" fmla="*/ 712760 h 2027827"/>
                <a:gd name="connsiteX1606" fmla="*/ 358345 w 2027827"/>
                <a:gd name="connsiteY1606" fmla="*/ 688823 h 2027827"/>
                <a:gd name="connsiteX1607" fmla="*/ 374991 w 2027827"/>
                <a:gd name="connsiteY1607" fmla="*/ 688823 h 2027827"/>
                <a:gd name="connsiteX1608" fmla="*/ 351381 w 2027827"/>
                <a:gd name="connsiteY1608" fmla="*/ 725599 h 2027827"/>
                <a:gd name="connsiteX1609" fmla="*/ 376623 w 2027827"/>
                <a:gd name="connsiteY1609" fmla="*/ 764986 h 2027827"/>
                <a:gd name="connsiteX1610" fmla="*/ 359977 w 2027827"/>
                <a:gd name="connsiteY1610" fmla="*/ 764986 h 2027827"/>
                <a:gd name="connsiteX1611" fmla="*/ 343111 w 2027827"/>
                <a:gd name="connsiteY1611" fmla="*/ 738220 h 2027827"/>
                <a:gd name="connsiteX1612" fmla="*/ 446312 w 2027827"/>
                <a:gd name="connsiteY1612" fmla="*/ 738220 h 2027827"/>
                <a:gd name="connsiteX1613" fmla="*/ 429447 w 2027827"/>
                <a:gd name="connsiteY1613" fmla="*/ 764986 h 2027827"/>
                <a:gd name="connsiteX1614" fmla="*/ 412801 w 2027827"/>
                <a:gd name="connsiteY1614" fmla="*/ 764986 h 2027827"/>
                <a:gd name="connsiteX1615" fmla="*/ 438043 w 2027827"/>
                <a:gd name="connsiteY1615" fmla="*/ 725599 h 2027827"/>
                <a:gd name="connsiteX1616" fmla="*/ 414433 w 2027827"/>
                <a:gd name="connsiteY1616" fmla="*/ 688823 h 2027827"/>
                <a:gd name="connsiteX1617" fmla="*/ 431079 w 2027827"/>
                <a:gd name="connsiteY1617" fmla="*/ 688823 h 2027827"/>
                <a:gd name="connsiteX1618" fmla="*/ 446312 w 2027827"/>
                <a:gd name="connsiteY1618" fmla="*/ 712760 h 2027827"/>
                <a:gd name="connsiteX1619" fmla="*/ 461545 w 2027827"/>
                <a:gd name="connsiteY1619" fmla="*/ 688823 h 2027827"/>
                <a:gd name="connsiteX1620" fmla="*/ 478191 w 2027827"/>
                <a:gd name="connsiteY1620" fmla="*/ 688823 h 2027827"/>
                <a:gd name="connsiteX1621" fmla="*/ 454582 w 2027827"/>
                <a:gd name="connsiteY1621" fmla="*/ 725599 h 2027827"/>
                <a:gd name="connsiteX1622" fmla="*/ 479823 w 2027827"/>
                <a:gd name="connsiteY1622" fmla="*/ 764986 h 2027827"/>
                <a:gd name="connsiteX1623" fmla="*/ 463177 w 2027827"/>
                <a:gd name="connsiteY1623" fmla="*/ 764986 h 2027827"/>
                <a:gd name="connsiteX1624" fmla="*/ 446312 w 2027827"/>
                <a:gd name="connsiteY1624" fmla="*/ 738220 h 2027827"/>
                <a:gd name="connsiteX1625" fmla="*/ 549512 w 2027827"/>
                <a:gd name="connsiteY1625" fmla="*/ 738220 h 2027827"/>
                <a:gd name="connsiteX1626" fmla="*/ 532648 w 2027827"/>
                <a:gd name="connsiteY1626" fmla="*/ 764986 h 2027827"/>
                <a:gd name="connsiteX1627" fmla="*/ 516002 w 2027827"/>
                <a:gd name="connsiteY1627" fmla="*/ 764986 h 2027827"/>
                <a:gd name="connsiteX1628" fmla="*/ 541243 w 2027827"/>
                <a:gd name="connsiteY1628" fmla="*/ 725599 h 2027827"/>
                <a:gd name="connsiteX1629" fmla="*/ 517634 w 2027827"/>
                <a:gd name="connsiteY1629" fmla="*/ 688823 h 2027827"/>
                <a:gd name="connsiteX1630" fmla="*/ 534280 w 2027827"/>
                <a:gd name="connsiteY1630" fmla="*/ 688823 h 2027827"/>
                <a:gd name="connsiteX1631" fmla="*/ 549512 w 2027827"/>
                <a:gd name="connsiteY1631" fmla="*/ 712760 h 2027827"/>
                <a:gd name="connsiteX1632" fmla="*/ 564745 w 2027827"/>
                <a:gd name="connsiteY1632" fmla="*/ 688823 h 2027827"/>
                <a:gd name="connsiteX1633" fmla="*/ 581391 w 2027827"/>
                <a:gd name="connsiteY1633" fmla="*/ 688823 h 2027827"/>
                <a:gd name="connsiteX1634" fmla="*/ 557782 w 2027827"/>
                <a:gd name="connsiteY1634" fmla="*/ 725599 h 2027827"/>
                <a:gd name="connsiteX1635" fmla="*/ 583023 w 2027827"/>
                <a:gd name="connsiteY1635" fmla="*/ 764986 h 2027827"/>
                <a:gd name="connsiteX1636" fmla="*/ 566378 w 2027827"/>
                <a:gd name="connsiteY1636" fmla="*/ 764986 h 2027827"/>
                <a:gd name="connsiteX1637" fmla="*/ 549512 w 2027827"/>
                <a:gd name="connsiteY1637" fmla="*/ 738220 h 2027827"/>
                <a:gd name="connsiteX1638" fmla="*/ 652712 w 2027827"/>
                <a:gd name="connsiteY1638" fmla="*/ 738220 h 2027827"/>
                <a:gd name="connsiteX1639" fmla="*/ 635848 w 2027827"/>
                <a:gd name="connsiteY1639" fmla="*/ 764986 h 2027827"/>
                <a:gd name="connsiteX1640" fmla="*/ 619202 w 2027827"/>
                <a:gd name="connsiteY1640" fmla="*/ 764986 h 2027827"/>
                <a:gd name="connsiteX1641" fmla="*/ 644443 w 2027827"/>
                <a:gd name="connsiteY1641" fmla="*/ 725599 h 2027827"/>
                <a:gd name="connsiteX1642" fmla="*/ 620834 w 2027827"/>
                <a:gd name="connsiteY1642" fmla="*/ 688823 h 2027827"/>
                <a:gd name="connsiteX1643" fmla="*/ 637480 w 2027827"/>
                <a:gd name="connsiteY1643" fmla="*/ 688823 h 2027827"/>
                <a:gd name="connsiteX1644" fmla="*/ 652712 w 2027827"/>
                <a:gd name="connsiteY1644" fmla="*/ 712760 h 2027827"/>
                <a:gd name="connsiteX1645" fmla="*/ 667945 w 2027827"/>
                <a:gd name="connsiteY1645" fmla="*/ 688823 h 2027827"/>
                <a:gd name="connsiteX1646" fmla="*/ 684592 w 2027827"/>
                <a:gd name="connsiteY1646" fmla="*/ 688823 h 2027827"/>
                <a:gd name="connsiteX1647" fmla="*/ 660982 w 2027827"/>
                <a:gd name="connsiteY1647" fmla="*/ 725599 h 2027827"/>
                <a:gd name="connsiteX1648" fmla="*/ 686224 w 2027827"/>
                <a:gd name="connsiteY1648" fmla="*/ 764986 h 2027827"/>
                <a:gd name="connsiteX1649" fmla="*/ 669578 w 2027827"/>
                <a:gd name="connsiteY1649" fmla="*/ 764986 h 2027827"/>
                <a:gd name="connsiteX1650" fmla="*/ 652712 w 2027827"/>
                <a:gd name="connsiteY1650" fmla="*/ 738220 h 2027827"/>
                <a:gd name="connsiteX1651" fmla="*/ 755913 w 2027827"/>
                <a:gd name="connsiteY1651" fmla="*/ 738220 h 2027827"/>
                <a:gd name="connsiteX1652" fmla="*/ 739048 w 2027827"/>
                <a:gd name="connsiteY1652" fmla="*/ 764986 h 2027827"/>
                <a:gd name="connsiteX1653" fmla="*/ 722402 w 2027827"/>
                <a:gd name="connsiteY1653" fmla="*/ 764986 h 2027827"/>
                <a:gd name="connsiteX1654" fmla="*/ 747644 w 2027827"/>
                <a:gd name="connsiteY1654" fmla="*/ 725599 h 2027827"/>
                <a:gd name="connsiteX1655" fmla="*/ 724034 w 2027827"/>
                <a:gd name="connsiteY1655" fmla="*/ 688823 h 2027827"/>
                <a:gd name="connsiteX1656" fmla="*/ 740680 w 2027827"/>
                <a:gd name="connsiteY1656" fmla="*/ 688823 h 2027827"/>
                <a:gd name="connsiteX1657" fmla="*/ 755913 w 2027827"/>
                <a:gd name="connsiteY1657" fmla="*/ 712760 h 2027827"/>
                <a:gd name="connsiteX1658" fmla="*/ 771146 w 2027827"/>
                <a:gd name="connsiteY1658" fmla="*/ 688823 h 2027827"/>
                <a:gd name="connsiteX1659" fmla="*/ 787792 w 2027827"/>
                <a:gd name="connsiteY1659" fmla="*/ 688823 h 2027827"/>
                <a:gd name="connsiteX1660" fmla="*/ 764182 w 2027827"/>
                <a:gd name="connsiteY1660" fmla="*/ 725599 h 2027827"/>
                <a:gd name="connsiteX1661" fmla="*/ 789424 w 2027827"/>
                <a:gd name="connsiteY1661" fmla="*/ 764986 h 2027827"/>
                <a:gd name="connsiteX1662" fmla="*/ 772778 w 2027827"/>
                <a:gd name="connsiteY1662" fmla="*/ 764986 h 2027827"/>
                <a:gd name="connsiteX1663" fmla="*/ 755913 w 2027827"/>
                <a:gd name="connsiteY1663" fmla="*/ 738220 h 2027827"/>
                <a:gd name="connsiteX1664" fmla="*/ 859113 w 2027827"/>
                <a:gd name="connsiteY1664" fmla="*/ 738220 h 2027827"/>
                <a:gd name="connsiteX1665" fmla="*/ 842248 w 2027827"/>
                <a:gd name="connsiteY1665" fmla="*/ 764986 h 2027827"/>
                <a:gd name="connsiteX1666" fmla="*/ 825602 w 2027827"/>
                <a:gd name="connsiteY1666" fmla="*/ 764986 h 2027827"/>
                <a:gd name="connsiteX1667" fmla="*/ 850844 w 2027827"/>
                <a:gd name="connsiteY1667" fmla="*/ 725599 h 2027827"/>
                <a:gd name="connsiteX1668" fmla="*/ 827235 w 2027827"/>
                <a:gd name="connsiteY1668" fmla="*/ 688823 h 2027827"/>
                <a:gd name="connsiteX1669" fmla="*/ 843881 w 2027827"/>
                <a:gd name="connsiteY1669" fmla="*/ 688823 h 2027827"/>
                <a:gd name="connsiteX1670" fmla="*/ 859113 w 2027827"/>
                <a:gd name="connsiteY1670" fmla="*/ 712760 h 2027827"/>
                <a:gd name="connsiteX1671" fmla="*/ 874346 w 2027827"/>
                <a:gd name="connsiteY1671" fmla="*/ 688823 h 2027827"/>
                <a:gd name="connsiteX1672" fmla="*/ 890992 w 2027827"/>
                <a:gd name="connsiteY1672" fmla="*/ 688823 h 2027827"/>
                <a:gd name="connsiteX1673" fmla="*/ 867383 w 2027827"/>
                <a:gd name="connsiteY1673" fmla="*/ 725599 h 2027827"/>
                <a:gd name="connsiteX1674" fmla="*/ 892624 w 2027827"/>
                <a:gd name="connsiteY1674" fmla="*/ 764986 h 2027827"/>
                <a:gd name="connsiteX1675" fmla="*/ 875978 w 2027827"/>
                <a:gd name="connsiteY1675" fmla="*/ 764986 h 2027827"/>
                <a:gd name="connsiteX1676" fmla="*/ 859113 w 2027827"/>
                <a:gd name="connsiteY1676" fmla="*/ 738220 h 2027827"/>
                <a:gd name="connsiteX1677" fmla="*/ 962313 w 2027827"/>
                <a:gd name="connsiteY1677" fmla="*/ 738220 h 2027827"/>
                <a:gd name="connsiteX1678" fmla="*/ 945449 w 2027827"/>
                <a:gd name="connsiteY1678" fmla="*/ 764986 h 2027827"/>
                <a:gd name="connsiteX1679" fmla="*/ 928803 w 2027827"/>
                <a:gd name="connsiteY1679" fmla="*/ 764986 h 2027827"/>
                <a:gd name="connsiteX1680" fmla="*/ 954044 w 2027827"/>
                <a:gd name="connsiteY1680" fmla="*/ 725599 h 2027827"/>
                <a:gd name="connsiteX1681" fmla="*/ 930435 w 2027827"/>
                <a:gd name="connsiteY1681" fmla="*/ 688823 h 2027827"/>
                <a:gd name="connsiteX1682" fmla="*/ 947081 w 2027827"/>
                <a:gd name="connsiteY1682" fmla="*/ 688823 h 2027827"/>
                <a:gd name="connsiteX1683" fmla="*/ 962313 w 2027827"/>
                <a:gd name="connsiteY1683" fmla="*/ 712760 h 2027827"/>
                <a:gd name="connsiteX1684" fmla="*/ 977546 w 2027827"/>
                <a:gd name="connsiteY1684" fmla="*/ 688823 h 2027827"/>
                <a:gd name="connsiteX1685" fmla="*/ 994192 w 2027827"/>
                <a:gd name="connsiteY1685" fmla="*/ 688823 h 2027827"/>
                <a:gd name="connsiteX1686" fmla="*/ 970583 w 2027827"/>
                <a:gd name="connsiteY1686" fmla="*/ 725599 h 2027827"/>
                <a:gd name="connsiteX1687" fmla="*/ 995824 w 2027827"/>
                <a:gd name="connsiteY1687" fmla="*/ 764986 h 2027827"/>
                <a:gd name="connsiteX1688" fmla="*/ 979179 w 2027827"/>
                <a:gd name="connsiteY1688" fmla="*/ 764986 h 2027827"/>
                <a:gd name="connsiteX1689" fmla="*/ 962313 w 2027827"/>
                <a:gd name="connsiteY1689" fmla="*/ 738220 h 2027827"/>
                <a:gd name="connsiteX1690" fmla="*/ 1065513 w 2027827"/>
                <a:gd name="connsiteY1690" fmla="*/ 738220 h 2027827"/>
                <a:gd name="connsiteX1691" fmla="*/ 1048649 w 2027827"/>
                <a:gd name="connsiteY1691" fmla="*/ 764986 h 2027827"/>
                <a:gd name="connsiteX1692" fmla="*/ 1032003 w 2027827"/>
                <a:gd name="connsiteY1692" fmla="*/ 764986 h 2027827"/>
                <a:gd name="connsiteX1693" fmla="*/ 1057244 w 2027827"/>
                <a:gd name="connsiteY1693" fmla="*/ 725599 h 2027827"/>
                <a:gd name="connsiteX1694" fmla="*/ 1033635 w 2027827"/>
                <a:gd name="connsiteY1694" fmla="*/ 688823 h 2027827"/>
                <a:gd name="connsiteX1695" fmla="*/ 1050281 w 2027827"/>
                <a:gd name="connsiteY1695" fmla="*/ 688823 h 2027827"/>
                <a:gd name="connsiteX1696" fmla="*/ 1065513 w 2027827"/>
                <a:gd name="connsiteY1696" fmla="*/ 712760 h 2027827"/>
                <a:gd name="connsiteX1697" fmla="*/ 1080747 w 2027827"/>
                <a:gd name="connsiteY1697" fmla="*/ 688823 h 2027827"/>
                <a:gd name="connsiteX1698" fmla="*/ 1097393 w 2027827"/>
                <a:gd name="connsiteY1698" fmla="*/ 688823 h 2027827"/>
                <a:gd name="connsiteX1699" fmla="*/ 1073783 w 2027827"/>
                <a:gd name="connsiteY1699" fmla="*/ 725599 h 2027827"/>
                <a:gd name="connsiteX1700" fmla="*/ 1099025 w 2027827"/>
                <a:gd name="connsiteY1700" fmla="*/ 764986 h 2027827"/>
                <a:gd name="connsiteX1701" fmla="*/ 1082379 w 2027827"/>
                <a:gd name="connsiteY1701" fmla="*/ 764986 h 2027827"/>
                <a:gd name="connsiteX1702" fmla="*/ 1065513 w 2027827"/>
                <a:gd name="connsiteY1702" fmla="*/ 738220 h 2027827"/>
                <a:gd name="connsiteX1703" fmla="*/ 1168714 w 2027827"/>
                <a:gd name="connsiteY1703" fmla="*/ 738220 h 2027827"/>
                <a:gd name="connsiteX1704" fmla="*/ 1151849 w 2027827"/>
                <a:gd name="connsiteY1704" fmla="*/ 764986 h 2027827"/>
                <a:gd name="connsiteX1705" fmla="*/ 1135203 w 2027827"/>
                <a:gd name="connsiteY1705" fmla="*/ 764986 h 2027827"/>
                <a:gd name="connsiteX1706" fmla="*/ 1160445 w 2027827"/>
                <a:gd name="connsiteY1706" fmla="*/ 725599 h 2027827"/>
                <a:gd name="connsiteX1707" fmla="*/ 1136835 w 2027827"/>
                <a:gd name="connsiteY1707" fmla="*/ 688823 h 2027827"/>
                <a:gd name="connsiteX1708" fmla="*/ 1153481 w 2027827"/>
                <a:gd name="connsiteY1708" fmla="*/ 688823 h 2027827"/>
                <a:gd name="connsiteX1709" fmla="*/ 1168714 w 2027827"/>
                <a:gd name="connsiteY1709" fmla="*/ 712760 h 2027827"/>
                <a:gd name="connsiteX1710" fmla="*/ 1183947 w 2027827"/>
                <a:gd name="connsiteY1710" fmla="*/ 688823 h 2027827"/>
                <a:gd name="connsiteX1711" fmla="*/ 1200593 w 2027827"/>
                <a:gd name="connsiteY1711" fmla="*/ 688823 h 2027827"/>
                <a:gd name="connsiteX1712" fmla="*/ 1176984 w 2027827"/>
                <a:gd name="connsiteY1712" fmla="*/ 725599 h 2027827"/>
                <a:gd name="connsiteX1713" fmla="*/ 1202225 w 2027827"/>
                <a:gd name="connsiteY1713" fmla="*/ 764986 h 2027827"/>
                <a:gd name="connsiteX1714" fmla="*/ 1185579 w 2027827"/>
                <a:gd name="connsiteY1714" fmla="*/ 764986 h 2027827"/>
                <a:gd name="connsiteX1715" fmla="*/ 1168714 w 2027827"/>
                <a:gd name="connsiteY1715" fmla="*/ 738220 h 2027827"/>
                <a:gd name="connsiteX1716" fmla="*/ 1271914 w 2027827"/>
                <a:gd name="connsiteY1716" fmla="*/ 738220 h 2027827"/>
                <a:gd name="connsiteX1717" fmla="*/ 1255050 w 2027827"/>
                <a:gd name="connsiteY1717" fmla="*/ 764986 h 2027827"/>
                <a:gd name="connsiteX1718" fmla="*/ 1238404 w 2027827"/>
                <a:gd name="connsiteY1718" fmla="*/ 764986 h 2027827"/>
                <a:gd name="connsiteX1719" fmla="*/ 1263645 w 2027827"/>
                <a:gd name="connsiteY1719" fmla="*/ 725599 h 2027827"/>
                <a:gd name="connsiteX1720" fmla="*/ 1240036 w 2027827"/>
                <a:gd name="connsiteY1720" fmla="*/ 688823 h 2027827"/>
                <a:gd name="connsiteX1721" fmla="*/ 1256682 w 2027827"/>
                <a:gd name="connsiteY1721" fmla="*/ 688823 h 2027827"/>
                <a:gd name="connsiteX1722" fmla="*/ 1271914 w 2027827"/>
                <a:gd name="connsiteY1722" fmla="*/ 712760 h 2027827"/>
                <a:gd name="connsiteX1723" fmla="*/ 1287147 w 2027827"/>
                <a:gd name="connsiteY1723" fmla="*/ 688823 h 2027827"/>
                <a:gd name="connsiteX1724" fmla="*/ 1303793 w 2027827"/>
                <a:gd name="connsiteY1724" fmla="*/ 688823 h 2027827"/>
                <a:gd name="connsiteX1725" fmla="*/ 1280184 w 2027827"/>
                <a:gd name="connsiteY1725" fmla="*/ 725599 h 2027827"/>
                <a:gd name="connsiteX1726" fmla="*/ 1305426 w 2027827"/>
                <a:gd name="connsiteY1726" fmla="*/ 764986 h 2027827"/>
                <a:gd name="connsiteX1727" fmla="*/ 1288779 w 2027827"/>
                <a:gd name="connsiteY1727" fmla="*/ 764986 h 2027827"/>
                <a:gd name="connsiteX1728" fmla="*/ 1271914 w 2027827"/>
                <a:gd name="connsiteY1728" fmla="*/ 738220 h 2027827"/>
                <a:gd name="connsiteX1729" fmla="*/ 1375114 w 2027827"/>
                <a:gd name="connsiteY1729" fmla="*/ 738220 h 2027827"/>
                <a:gd name="connsiteX1730" fmla="*/ 1358250 w 2027827"/>
                <a:gd name="connsiteY1730" fmla="*/ 764986 h 2027827"/>
                <a:gd name="connsiteX1731" fmla="*/ 1341604 w 2027827"/>
                <a:gd name="connsiteY1731" fmla="*/ 764986 h 2027827"/>
                <a:gd name="connsiteX1732" fmla="*/ 1366845 w 2027827"/>
                <a:gd name="connsiteY1732" fmla="*/ 725599 h 2027827"/>
                <a:gd name="connsiteX1733" fmla="*/ 1343236 w 2027827"/>
                <a:gd name="connsiteY1733" fmla="*/ 688823 h 2027827"/>
                <a:gd name="connsiteX1734" fmla="*/ 1359882 w 2027827"/>
                <a:gd name="connsiteY1734" fmla="*/ 688823 h 2027827"/>
                <a:gd name="connsiteX1735" fmla="*/ 1375114 w 2027827"/>
                <a:gd name="connsiteY1735" fmla="*/ 712760 h 2027827"/>
                <a:gd name="connsiteX1736" fmla="*/ 1390348 w 2027827"/>
                <a:gd name="connsiteY1736" fmla="*/ 688823 h 2027827"/>
                <a:gd name="connsiteX1737" fmla="*/ 1406993 w 2027827"/>
                <a:gd name="connsiteY1737" fmla="*/ 688823 h 2027827"/>
                <a:gd name="connsiteX1738" fmla="*/ 1383384 w 2027827"/>
                <a:gd name="connsiteY1738" fmla="*/ 725599 h 2027827"/>
                <a:gd name="connsiteX1739" fmla="*/ 1408626 w 2027827"/>
                <a:gd name="connsiteY1739" fmla="*/ 764986 h 2027827"/>
                <a:gd name="connsiteX1740" fmla="*/ 1391980 w 2027827"/>
                <a:gd name="connsiteY1740" fmla="*/ 764986 h 2027827"/>
                <a:gd name="connsiteX1741" fmla="*/ 1375114 w 2027827"/>
                <a:gd name="connsiteY1741" fmla="*/ 738220 h 2027827"/>
                <a:gd name="connsiteX1742" fmla="*/ 1478315 w 2027827"/>
                <a:gd name="connsiteY1742" fmla="*/ 738220 h 2027827"/>
                <a:gd name="connsiteX1743" fmla="*/ 1461450 w 2027827"/>
                <a:gd name="connsiteY1743" fmla="*/ 764986 h 2027827"/>
                <a:gd name="connsiteX1744" fmla="*/ 1444804 w 2027827"/>
                <a:gd name="connsiteY1744" fmla="*/ 764986 h 2027827"/>
                <a:gd name="connsiteX1745" fmla="*/ 1470046 w 2027827"/>
                <a:gd name="connsiteY1745" fmla="*/ 725599 h 2027827"/>
                <a:gd name="connsiteX1746" fmla="*/ 1446436 w 2027827"/>
                <a:gd name="connsiteY1746" fmla="*/ 688823 h 2027827"/>
                <a:gd name="connsiteX1747" fmla="*/ 1463083 w 2027827"/>
                <a:gd name="connsiteY1747" fmla="*/ 688823 h 2027827"/>
                <a:gd name="connsiteX1748" fmla="*/ 1478315 w 2027827"/>
                <a:gd name="connsiteY1748" fmla="*/ 712760 h 2027827"/>
                <a:gd name="connsiteX1749" fmla="*/ 1493548 w 2027827"/>
                <a:gd name="connsiteY1749" fmla="*/ 688823 h 2027827"/>
                <a:gd name="connsiteX1750" fmla="*/ 1510194 w 2027827"/>
                <a:gd name="connsiteY1750" fmla="*/ 688823 h 2027827"/>
                <a:gd name="connsiteX1751" fmla="*/ 1486584 w 2027827"/>
                <a:gd name="connsiteY1751" fmla="*/ 725599 h 2027827"/>
                <a:gd name="connsiteX1752" fmla="*/ 1511826 w 2027827"/>
                <a:gd name="connsiteY1752" fmla="*/ 764986 h 2027827"/>
                <a:gd name="connsiteX1753" fmla="*/ 1495180 w 2027827"/>
                <a:gd name="connsiteY1753" fmla="*/ 764986 h 2027827"/>
                <a:gd name="connsiteX1754" fmla="*/ 1478315 w 2027827"/>
                <a:gd name="connsiteY1754" fmla="*/ 738220 h 2027827"/>
                <a:gd name="connsiteX1755" fmla="*/ 1581515 w 2027827"/>
                <a:gd name="connsiteY1755" fmla="*/ 738220 h 2027827"/>
                <a:gd name="connsiteX1756" fmla="*/ 1564650 w 2027827"/>
                <a:gd name="connsiteY1756" fmla="*/ 764986 h 2027827"/>
                <a:gd name="connsiteX1757" fmla="*/ 1548004 w 2027827"/>
                <a:gd name="connsiteY1757" fmla="*/ 764986 h 2027827"/>
                <a:gd name="connsiteX1758" fmla="*/ 1573246 w 2027827"/>
                <a:gd name="connsiteY1758" fmla="*/ 725599 h 2027827"/>
                <a:gd name="connsiteX1759" fmla="*/ 1549636 w 2027827"/>
                <a:gd name="connsiteY1759" fmla="*/ 688823 h 2027827"/>
                <a:gd name="connsiteX1760" fmla="*/ 1566283 w 2027827"/>
                <a:gd name="connsiteY1760" fmla="*/ 688823 h 2027827"/>
                <a:gd name="connsiteX1761" fmla="*/ 1581515 w 2027827"/>
                <a:gd name="connsiteY1761" fmla="*/ 712760 h 2027827"/>
                <a:gd name="connsiteX1762" fmla="*/ 1596748 w 2027827"/>
                <a:gd name="connsiteY1762" fmla="*/ 688823 h 2027827"/>
                <a:gd name="connsiteX1763" fmla="*/ 1613394 w 2027827"/>
                <a:gd name="connsiteY1763" fmla="*/ 688823 h 2027827"/>
                <a:gd name="connsiteX1764" fmla="*/ 1589785 w 2027827"/>
                <a:gd name="connsiteY1764" fmla="*/ 725599 h 2027827"/>
                <a:gd name="connsiteX1765" fmla="*/ 1615026 w 2027827"/>
                <a:gd name="connsiteY1765" fmla="*/ 764986 h 2027827"/>
                <a:gd name="connsiteX1766" fmla="*/ 1598380 w 2027827"/>
                <a:gd name="connsiteY1766" fmla="*/ 764986 h 2027827"/>
                <a:gd name="connsiteX1767" fmla="*/ 1581515 w 2027827"/>
                <a:gd name="connsiteY1767" fmla="*/ 738220 h 2027827"/>
                <a:gd name="connsiteX1768" fmla="*/ 1684715 w 2027827"/>
                <a:gd name="connsiteY1768" fmla="*/ 738220 h 2027827"/>
                <a:gd name="connsiteX1769" fmla="*/ 1667851 w 2027827"/>
                <a:gd name="connsiteY1769" fmla="*/ 764986 h 2027827"/>
                <a:gd name="connsiteX1770" fmla="*/ 1651205 w 2027827"/>
                <a:gd name="connsiteY1770" fmla="*/ 764986 h 2027827"/>
                <a:gd name="connsiteX1771" fmla="*/ 1676446 w 2027827"/>
                <a:gd name="connsiteY1771" fmla="*/ 725599 h 2027827"/>
                <a:gd name="connsiteX1772" fmla="*/ 1652837 w 2027827"/>
                <a:gd name="connsiteY1772" fmla="*/ 688823 h 2027827"/>
                <a:gd name="connsiteX1773" fmla="*/ 1669483 w 2027827"/>
                <a:gd name="connsiteY1773" fmla="*/ 688823 h 2027827"/>
                <a:gd name="connsiteX1774" fmla="*/ 1684715 w 2027827"/>
                <a:gd name="connsiteY1774" fmla="*/ 712760 h 2027827"/>
                <a:gd name="connsiteX1775" fmla="*/ 1699948 w 2027827"/>
                <a:gd name="connsiteY1775" fmla="*/ 688823 h 2027827"/>
                <a:gd name="connsiteX1776" fmla="*/ 1716595 w 2027827"/>
                <a:gd name="connsiteY1776" fmla="*/ 688823 h 2027827"/>
                <a:gd name="connsiteX1777" fmla="*/ 1692985 w 2027827"/>
                <a:gd name="connsiteY1777" fmla="*/ 725599 h 2027827"/>
                <a:gd name="connsiteX1778" fmla="*/ 1718227 w 2027827"/>
                <a:gd name="connsiteY1778" fmla="*/ 764986 h 2027827"/>
                <a:gd name="connsiteX1779" fmla="*/ 1701581 w 2027827"/>
                <a:gd name="connsiteY1779" fmla="*/ 764986 h 2027827"/>
                <a:gd name="connsiteX1780" fmla="*/ 1684715 w 2027827"/>
                <a:gd name="connsiteY1780" fmla="*/ 738220 h 2027827"/>
                <a:gd name="connsiteX1781" fmla="*/ 1787915 w 2027827"/>
                <a:gd name="connsiteY1781" fmla="*/ 738220 h 2027827"/>
                <a:gd name="connsiteX1782" fmla="*/ 1771051 w 2027827"/>
                <a:gd name="connsiteY1782" fmla="*/ 764986 h 2027827"/>
                <a:gd name="connsiteX1783" fmla="*/ 1754405 w 2027827"/>
                <a:gd name="connsiteY1783" fmla="*/ 764986 h 2027827"/>
                <a:gd name="connsiteX1784" fmla="*/ 1779647 w 2027827"/>
                <a:gd name="connsiteY1784" fmla="*/ 725599 h 2027827"/>
                <a:gd name="connsiteX1785" fmla="*/ 1756037 w 2027827"/>
                <a:gd name="connsiteY1785" fmla="*/ 688823 h 2027827"/>
                <a:gd name="connsiteX1786" fmla="*/ 1772683 w 2027827"/>
                <a:gd name="connsiteY1786" fmla="*/ 688823 h 2027827"/>
                <a:gd name="connsiteX1787" fmla="*/ 1787915 w 2027827"/>
                <a:gd name="connsiteY1787" fmla="*/ 712760 h 2027827"/>
                <a:gd name="connsiteX1788" fmla="*/ 1803149 w 2027827"/>
                <a:gd name="connsiteY1788" fmla="*/ 688823 h 2027827"/>
                <a:gd name="connsiteX1789" fmla="*/ 1819795 w 2027827"/>
                <a:gd name="connsiteY1789" fmla="*/ 688823 h 2027827"/>
                <a:gd name="connsiteX1790" fmla="*/ 1796185 w 2027827"/>
                <a:gd name="connsiteY1790" fmla="*/ 725599 h 2027827"/>
                <a:gd name="connsiteX1791" fmla="*/ 1821427 w 2027827"/>
                <a:gd name="connsiteY1791" fmla="*/ 764986 h 2027827"/>
                <a:gd name="connsiteX1792" fmla="*/ 1804781 w 2027827"/>
                <a:gd name="connsiteY1792" fmla="*/ 764986 h 2027827"/>
                <a:gd name="connsiteX1793" fmla="*/ 1787915 w 2027827"/>
                <a:gd name="connsiteY1793" fmla="*/ 738220 h 2027827"/>
                <a:gd name="connsiteX1794" fmla="*/ 1891116 w 2027827"/>
                <a:gd name="connsiteY1794" fmla="*/ 738220 h 2027827"/>
                <a:gd name="connsiteX1795" fmla="*/ 1874251 w 2027827"/>
                <a:gd name="connsiteY1795" fmla="*/ 764986 h 2027827"/>
                <a:gd name="connsiteX1796" fmla="*/ 1857605 w 2027827"/>
                <a:gd name="connsiteY1796" fmla="*/ 764986 h 2027827"/>
                <a:gd name="connsiteX1797" fmla="*/ 1882847 w 2027827"/>
                <a:gd name="connsiteY1797" fmla="*/ 725599 h 2027827"/>
                <a:gd name="connsiteX1798" fmla="*/ 1859237 w 2027827"/>
                <a:gd name="connsiteY1798" fmla="*/ 688823 h 2027827"/>
                <a:gd name="connsiteX1799" fmla="*/ 1875884 w 2027827"/>
                <a:gd name="connsiteY1799" fmla="*/ 688823 h 2027827"/>
                <a:gd name="connsiteX1800" fmla="*/ 1891116 w 2027827"/>
                <a:gd name="connsiteY1800" fmla="*/ 712760 h 2027827"/>
                <a:gd name="connsiteX1801" fmla="*/ 1906349 w 2027827"/>
                <a:gd name="connsiteY1801" fmla="*/ 688823 h 2027827"/>
                <a:gd name="connsiteX1802" fmla="*/ 1922995 w 2027827"/>
                <a:gd name="connsiteY1802" fmla="*/ 688823 h 2027827"/>
                <a:gd name="connsiteX1803" fmla="*/ 1899385 w 2027827"/>
                <a:gd name="connsiteY1803" fmla="*/ 725599 h 2027827"/>
                <a:gd name="connsiteX1804" fmla="*/ 1924627 w 2027827"/>
                <a:gd name="connsiteY1804" fmla="*/ 764986 h 2027827"/>
                <a:gd name="connsiteX1805" fmla="*/ 1907981 w 2027827"/>
                <a:gd name="connsiteY1805" fmla="*/ 764986 h 2027827"/>
                <a:gd name="connsiteX1806" fmla="*/ 1891116 w 2027827"/>
                <a:gd name="connsiteY1806" fmla="*/ 738220 h 2027827"/>
                <a:gd name="connsiteX1807" fmla="*/ 1994316 w 2027827"/>
                <a:gd name="connsiteY1807" fmla="*/ 738220 h 2027827"/>
                <a:gd name="connsiteX1808" fmla="*/ 1977452 w 2027827"/>
                <a:gd name="connsiteY1808" fmla="*/ 764986 h 2027827"/>
                <a:gd name="connsiteX1809" fmla="*/ 1960805 w 2027827"/>
                <a:gd name="connsiteY1809" fmla="*/ 764986 h 2027827"/>
                <a:gd name="connsiteX1810" fmla="*/ 1986047 w 2027827"/>
                <a:gd name="connsiteY1810" fmla="*/ 725599 h 2027827"/>
                <a:gd name="connsiteX1811" fmla="*/ 1962438 w 2027827"/>
                <a:gd name="connsiteY1811" fmla="*/ 688823 h 2027827"/>
                <a:gd name="connsiteX1812" fmla="*/ 1979084 w 2027827"/>
                <a:gd name="connsiteY1812" fmla="*/ 688823 h 2027827"/>
                <a:gd name="connsiteX1813" fmla="*/ 1994316 w 2027827"/>
                <a:gd name="connsiteY1813" fmla="*/ 712760 h 2027827"/>
                <a:gd name="connsiteX1814" fmla="*/ 2009549 w 2027827"/>
                <a:gd name="connsiteY1814" fmla="*/ 688823 h 2027827"/>
                <a:gd name="connsiteX1815" fmla="*/ 2026195 w 2027827"/>
                <a:gd name="connsiteY1815" fmla="*/ 688823 h 2027827"/>
                <a:gd name="connsiteX1816" fmla="*/ 2002586 w 2027827"/>
                <a:gd name="connsiteY1816" fmla="*/ 725599 h 2027827"/>
                <a:gd name="connsiteX1817" fmla="*/ 2027827 w 2027827"/>
                <a:gd name="connsiteY1817" fmla="*/ 764986 h 2027827"/>
                <a:gd name="connsiteX1818" fmla="*/ 2011182 w 2027827"/>
                <a:gd name="connsiteY1818" fmla="*/ 764986 h 2027827"/>
                <a:gd name="connsiteX1819" fmla="*/ 1994316 w 2027827"/>
                <a:gd name="connsiteY1819" fmla="*/ 738220 h 2027827"/>
                <a:gd name="connsiteX1820" fmla="*/ 33511 w 2027827"/>
                <a:gd name="connsiteY1820" fmla="*/ 853024 h 2027827"/>
                <a:gd name="connsiteX1821" fmla="*/ 16646 w 2027827"/>
                <a:gd name="connsiteY1821" fmla="*/ 879789 h 2027827"/>
                <a:gd name="connsiteX1822" fmla="*/ 0 w 2027827"/>
                <a:gd name="connsiteY1822" fmla="*/ 879789 h 2027827"/>
                <a:gd name="connsiteX1823" fmla="*/ 25242 w 2027827"/>
                <a:gd name="connsiteY1823" fmla="*/ 840403 h 2027827"/>
                <a:gd name="connsiteX1824" fmla="*/ 1632 w 2027827"/>
                <a:gd name="connsiteY1824" fmla="*/ 803627 h 2027827"/>
                <a:gd name="connsiteX1825" fmla="*/ 18278 w 2027827"/>
                <a:gd name="connsiteY1825" fmla="*/ 803627 h 2027827"/>
                <a:gd name="connsiteX1826" fmla="*/ 33511 w 2027827"/>
                <a:gd name="connsiteY1826" fmla="*/ 827564 h 2027827"/>
                <a:gd name="connsiteX1827" fmla="*/ 48744 w 2027827"/>
                <a:gd name="connsiteY1827" fmla="*/ 803627 h 2027827"/>
                <a:gd name="connsiteX1828" fmla="*/ 65390 w 2027827"/>
                <a:gd name="connsiteY1828" fmla="*/ 803627 h 2027827"/>
                <a:gd name="connsiteX1829" fmla="*/ 41780 w 2027827"/>
                <a:gd name="connsiteY1829" fmla="*/ 840403 h 2027827"/>
                <a:gd name="connsiteX1830" fmla="*/ 67022 w 2027827"/>
                <a:gd name="connsiteY1830" fmla="*/ 879789 h 2027827"/>
                <a:gd name="connsiteX1831" fmla="*/ 50376 w 2027827"/>
                <a:gd name="connsiteY1831" fmla="*/ 879789 h 2027827"/>
                <a:gd name="connsiteX1832" fmla="*/ 33511 w 2027827"/>
                <a:gd name="connsiteY1832" fmla="*/ 853024 h 2027827"/>
                <a:gd name="connsiteX1833" fmla="*/ 136711 w 2027827"/>
                <a:gd name="connsiteY1833" fmla="*/ 853024 h 2027827"/>
                <a:gd name="connsiteX1834" fmla="*/ 119846 w 2027827"/>
                <a:gd name="connsiteY1834" fmla="*/ 879789 h 2027827"/>
                <a:gd name="connsiteX1835" fmla="*/ 103200 w 2027827"/>
                <a:gd name="connsiteY1835" fmla="*/ 879789 h 2027827"/>
                <a:gd name="connsiteX1836" fmla="*/ 128442 w 2027827"/>
                <a:gd name="connsiteY1836" fmla="*/ 840403 h 2027827"/>
                <a:gd name="connsiteX1837" fmla="*/ 104833 w 2027827"/>
                <a:gd name="connsiteY1837" fmla="*/ 803627 h 2027827"/>
                <a:gd name="connsiteX1838" fmla="*/ 121479 w 2027827"/>
                <a:gd name="connsiteY1838" fmla="*/ 803627 h 2027827"/>
                <a:gd name="connsiteX1839" fmla="*/ 136711 w 2027827"/>
                <a:gd name="connsiteY1839" fmla="*/ 827564 h 2027827"/>
                <a:gd name="connsiteX1840" fmla="*/ 151944 w 2027827"/>
                <a:gd name="connsiteY1840" fmla="*/ 803627 h 2027827"/>
                <a:gd name="connsiteX1841" fmla="*/ 168590 w 2027827"/>
                <a:gd name="connsiteY1841" fmla="*/ 803627 h 2027827"/>
                <a:gd name="connsiteX1842" fmla="*/ 144981 w 2027827"/>
                <a:gd name="connsiteY1842" fmla="*/ 840403 h 2027827"/>
                <a:gd name="connsiteX1843" fmla="*/ 170222 w 2027827"/>
                <a:gd name="connsiteY1843" fmla="*/ 879789 h 2027827"/>
                <a:gd name="connsiteX1844" fmla="*/ 153576 w 2027827"/>
                <a:gd name="connsiteY1844" fmla="*/ 879789 h 2027827"/>
                <a:gd name="connsiteX1845" fmla="*/ 136711 w 2027827"/>
                <a:gd name="connsiteY1845" fmla="*/ 853024 h 2027827"/>
                <a:gd name="connsiteX1846" fmla="*/ 239911 w 2027827"/>
                <a:gd name="connsiteY1846" fmla="*/ 853024 h 2027827"/>
                <a:gd name="connsiteX1847" fmla="*/ 223047 w 2027827"/>
                <a:gd name="connsiteY1847" fmla="*/ 879789 h 2027827"/>
                <a:gd name="connsiteX1848" fmla="*/ 206401 w 2027827"/>
                <a:gd name="connsiteY1848" fmla="*/ 879789 h 2027827"/>
                <a:gd name="connsiteX1849" fmla="*/ 231642 w 2027827"/>
                <a:gd name="connsiteY1849" fmla="*/ 840403 h 2027827"/>
                <a:gd name="connsiteX1850" fmla="*/ 208033 w 2027827"/>
                <a:gd name="connsiteY1850" fmla="*/ 803627 h 2027827"/>
                <a:gd name="connsiteX1851" fmla="*/ 224679 w 2027827"/>
                <a:gd name="connsiteY1851" fmla="*/ 803627 h 2027827"/>
                <a:gd name="connsiteX1852" fmla="*/ 239911 w 2027827"/>
                <a:gd name="connsiteY1852" fmla="*/ 827564 h 2027827"/>
                <a:gd name="connsiteX1853" fmla="*/ 255144 w 2027827"/>
                <a:gd name="connsiteY1853" fmla="*/ 803627 h 2027827"/>
                <a:gd name="connsiteX1854" fmla="*/ 271790 w 2027827"/>
                <a:gd name="connsiteY1854" fmla="*/ 803627 h 2027827"/>
                <a:gd name="connsiteX1855" fmla="*/ 248181 w 2027827"/>
                <a:gd name="connsiteY1855" fmla="*/ 840403 h 2027827"/>
                <a:gd name="connsiteX1856" fmla="*/ 273423 w 2027827"/>
                <a:gd name="connsiteY1856" fmla="*/ 879789 h 2027827"/>
                <a:gd name="connsiteX1857" fmla="*/ 256777 w 2027827"/>
                <a:gd name="connsiteY1857" fmla="*/ 879789 h 2027827"/>
                <a:gd name="connsiteX1858" fmla="*/ 239911 w 2027827"/>
                <a:gd name="connsiteY1858" fmla="*/ 853024 h 2027827"/>
                <a:gd name="connsiteX1859" fmla="*/ 343111 w 2027827"/>
                <a:gd name="connsiteY1859" fmla="*/ 853024 h 2027827"/>
                <a:gd name="connsiteX1860" fmla="*/ 326247 w 2027827"/>
                <a:gd name="connsiteY1860" fmla="*/ 879789 h 2027827"/>
                <a:gd name="connsiteX1861" fmla="*/ 309601 w 2027827"/>
                <a:gd name="connsiteY1861" fmla="*/ 879789 h 2027827"/>
                <a:gd name="connsiteX1862" fmla="*/ 334843 w 2027827"/>
                <a:gd name="connsiteY1862" fmla="*/ 840403 h 2027827"/>
                <a:gd name="connsiteX1863" fmla="*/ 311233 w 2027827"/>
                <a:gd name="connsiteY1863" fmla="*/ 803627 h 2027827"/>
                <a:gd name="connsiteX1864" fmla="*/ 327879 w 2027827"/>
                <a:gd name="connsiteY1864" fmla="*/ 803627 h 2027827"/>
                <a:gd name="connsiteX1865" fmla="*/ 343111 w 2027827"/>
                <a:gd name="connsiteY1865" fmla="*/ 827564 h 2027827"/>
                <a:gd name="connsiteX1866" fmla="*/ 358345 w 2027827"/>
                <a:gd name="connsiteY1866" fmla="*/ 803627 h 2027827"/>
                <a:gd name="connsiteX1867" fmla="*/ 374991 w 2027827"/>
                <a:gd name="connsiteY1867" fmla="*/ 803627 h 2027827"/>
                <a:gd name="connsiteX1868" fmla="*/ 351381 w 2027827"/>
                <a:gd name="connsiteY1868" fmla="*/ 840403 h 2027827"/>
                <a:gd name="connsiteX1869" fmla="*/ 376623 w 2027827"/>
                <a:gd name="connsiteY1869" fmla="*/ 879789 h 2027827"/>
                <a:gd name="connsiteX1870" fmla="*/ 359977 w 2027827"/>
                <a:gd name="connsiteY1870" fmla="*/ 879789 h 2027827"/>
                <a:gd name="connsiteX1871" fmla="*/ 343111 w 2027827"/>
                <a:gd name="connsiteY1871" fmla="*/ 853024 h 2027827"/>
                <a:gd name="connsiteX1872" fmla="*/ 446312 w 2027827"/>
                <a:gd name="connsiteY1872" fmla="*/ 853024 h 2027827"/>
                <a:gd name="connsiteX1873" fmla="*/ 429447 w 2027827"/>
                <a:gd name="connsiteY1873" fmla="*/ 879789 h 2027827"/>
                <a:gd name="connsiteX1874" fmla="*/ 412801 w 2027827"/>
                <a:gd name="connsiteY1874" fmla="*/ 879789 h 2027827"/>
                <a:gd name="connsiteX1875" fmla="*/ 438043 w 2027827"/>
                <a:gd name="connsiteY1875" fmla="*/ 840403 h 2027827"/>
                <a:gd name="connsiteX1876" fmla="*/ 414433 w 2027827"/>
                <a:gd name="connsiteY1876" fmla="*/ 803627 h 2027827"/>
                <a:gd name="connsiteX1877" fmla="*/ 431079 w 2027827"/>
                <a:gd name="connsiteY1877" fmla="*/ 803627 h 2027827"/>
                <a:gd name="connsiteX1878" fmla="*/ 446312 w 2027827"/>
                <a:gd name="connsiteY1878" fmla="*/ 827564 h 2027827"/>
                <a:gd name="connsiteX1879" fmla="*/ 461545 w 2027827"/>
                <a:gd name="connsiteY1879" fmla="*/ 803627 h 2027827"/>
                <a:gd name="connsiteX1880" fmla="*/ 478191 w 2027827"/>
                <a:gd name="connsiteY1880" fmla="*/ 803627 h 2027827"/>
                <a:gd name="connsiteX1881" fmla="*/ 454582 w 2027827"/>
                <a:gd name="connsiteY1881" fmla="*/ 840403 h 2027827"/>
                <a:gd name="connsiteX1882" fmla="*/ 479823 w 2027827"/>
                <a:gd name="connsiteY1882" fmla="*/ 879789 h 2027827"/>
                <a:gd name="connsiteX1883" fmla="*/ 463177 w 2027827"/>
                <a:gd name="connsiteY1883" fmla="*/ 879789 h 2027827"/>
                <a:gd name="connsiteX1884" fmla="*/ 446312 w 2027827"/>
                <a:gd name="connsiteY1884" fmla="*/ 853024 h 2027827"/>
                <a:gd name="connsiteX1885" fmla="*/ 549512 w 2027827"/>
                <a:gd name="connsiteY1885" fmla="*/ 853024 h 2027827"/>
                <a:gd name="connsiteX1886" fmla="*/ 532648 w 2027827"/>
                <a:gd name="connsiteY1886" fmla="*/ 879789 h 2027827"/>
                <a:gd name="connsiteX1887" fmla="*/ 516002 w 2027827"/>
                <a:gd name="connsiteY1887" fmla="*/ 879789 h 2027827"/>
                <a:gd name="connsiteX1888" fmla="*/ 541243 w 2027827"/>
                <a:gd name="connsiteY1888" fmla="*/ 840403 h 2027827"/>
                <a:gd name="connsiteX1889" fmla="*/ 517634 w 2027827"/>
                <a:gd name="connsiteY1889" fmla="*/ 803627 h 2027827"/>
                <a:gd name="connsiteX1890" fmla="*/ 534280 w 2027827"/>
                <a:gd name="connsiteY1890" fmla="*/ 803627 h 2027827"/>
                <a:gd name="connsiteX1891" fmla="*/ 549512 w 2027827"/>
                <a:gd name="connsiteY1891" fmla="*/ 827564 h 2027827"/>
                <a:gd name="connsiteX1892" fmla="*/ 564745 w 2027827"/>
                <a:gd name="connsiteY1892" fmla="*/ 803627 h 2027827"/>
                <a:gd name="connsiteX1893" fmla="*/ 581391 w 2027827"/>
                <a:gd name="connsiteY1893" fmla="*/ 803627 h 2027827"/>
                <a:gd name="connsiteX1894" fmla="*/ 557782 w 2027827"/>
                <a:gd name="connsiteY1894" fmla="*/ 840403 h 2027827"/>
                <a:gd name="connsiteX1895" fmla="*/ 583023 w 2027827"/>
                <a:gd name="connsiteY1895" fmla="*/ 879789 h 2027827"/>
                <a:gd name="connsiteX1896" fmla="*/ 566378 w 2027827"/>
                <a:gd name="connsiteY1896" fmla="*/ 879789 h 2027827"/>
                <a:gd name="connsiteX1897" fmla="*/ 549512 w 2027827"/>
                <a:gd name="connsiteY1897" fmla="*/ 853024 h 2027827"/>
                <a:gd name="connsiteX1898" fmla="*/ 652712 w 2027827"/>
                <a:gd name="connsiteY1898" fmla="*/ 853024 h 2027827"/>
                <a:gd name="connsiteX1899" fmla="*/ 635848 w 2027827"/>
                <a:gd name="connsiteY1899" fmla="*/ 879789 h 2027827"/>
                <a:gd name="connsiteX1900" fmla="*/ 619202 w 2027827"/>
                <a:gd name="connsiteY1900" fmla="*/ 879789 h 2027827"/>
                <a:gd name="connsiteX1901" fmla="*/ 644443 w 2027827"/>
                <a:gd name="connsiteY1901" fmla="*/ 840403 h 2027827"/>
                <a:gd name="connsiteX1902" fmla="*/ 620834 w 2027827"/>
                <a:gd name="connsiteY1902" fmla="*/ 803627 h 2027827"/>
                <a:gd name="connsiteX1903" fmla="*/ 637480 w 2027827"/>
                <a:gd name="connsiteY1903" fmla="*/ 803627 h 2027827"/>
                <a:gd name="connsiteX1904" fmla="*/ 652712 w 2027827"/>
                <a:gd name="connsiteY1904" fmla="*/ 827564 h 2027827"/>
                <a:gd name="connsiteX1905" fmla="*/ 667945 w 2027827"/>
                <a:gd name="connsiteY1905" fmla="*/ 803627 h 2027827"/>
                <a:gd name="connsiteX1906" fmla="*/ 684592 w 2027827"/>
                <a:gd name="connsiteY1906" fmla="*/ 803627 h 2027827"/>
                <a:gd name="connsiteX1907" fmla="*/ 660982 w 2027827"/>
                <a:gd name="connsiteY1907" fmla="*/ 840403 h 2027827"/>
                <a:gd name="connsiteX1908" fmla="*/ 686224 w 2027827"/>
                <a:gd name="connsiteY1908" fmla="*/ 879789 h 2027827"/>
                <a:gd name="connsiteX1909" fmla="*/ 669578 w 2027827"/>
                <a:gd name="connsiteY1909" fmla="*/ 879789 h 2027827"/>
                <a:gd name="connsiteX1910" fmla="*/ 652712 w 2027827"/>
                <a:gd name="connsiteY1910" fmla="*/ 853024 h 2027827"/>
                <a:gd name="connsiteX1911" fmla="*/ 755913 w 2027827"/>
                <a:gd name="connsiteY1911" fmla="*/ 853024 h 2027827"/>
                <a:gd name="connsiteX1912" fmla="*/ 739048 w 2027827"/>
                <a:gd name="connsiteY1912" fmla="*/ 879789 h 2027827"/>
                <a:gd name="connsiteX1913" fmla="*/ 722402 w 2027827"/>
                <a:gd name="connsiteY1913" fmla="*/ 879789 h 2027827"/>
                <a:gd name="connsiteX1914" fmla="*/ 747644 w 2027827"/>
                <a:gd name="connsiteY1914" fmla="*/ 840403 h 2027827"/>
                <a:gd name="connsiteX1915" fmla="*/ 724034 w 2027827"/>
                <a:gd name="connsiteY1915" fmla="*/ 803627 h 2027827"/>
                <a:gd name="connsiteX1916" fmla="*/ 740680 w 2027827"/>
                <a:gd name="connsiteY1916" fmla="*/ 803627 h 2027827"/>
                <a:gd name="connsiteX1917" fmla="*/ 755913 w 2027827"/>
                <a:gd name="connsiteY1917" fmla="*/ 827564 h 2027827"/>
                <a:gd name="connsiteX1918" fmla="*/ 771146 w 2027827"/>
                <a:gd name="connsiteY1918" fmla="*/ 803627 h 2027827"/>
                <a:gd name="connsiteX1919" fmla="*/ 787792 w 2027827"/>
                <a:gd name="connsiteY1919" fmla="*/ 803627 h 2027827"/>
                <a:gd name="connsiteX1920" fmla="*/ 764182 w 2027827"/>
                <a:gd name="connsiteY1920" fmla="*/ 840403 h 2027827"/>
                <a:gd name="connsiteX1921" fmla="*/ 789424 w 2027827"/>
                <a:gd name="connsiteY1921" fmla="*/ 879789 h 2027827"/>
                <a:gd name="connsiteX1922" fmla="*/ 772778 w 2027827"/>
                <a:gd name="connsiteY1922" fmla="*/ 879789 h 2027827"/>
                <a:gd name="connsiteX1923" fmla="*/ 755913 w 2027827"/>
                <a:gd name="connsiteY1923" fmla="*/ 853024 h 2027827"/>
                <a:gd name="connsiteX1924" fmla="*/ 859113 w 2027827"/>
                <a:gd name="connsiteY1924" fmla="*/ 853024 h 2027827"/>
                <a:gd name="connsiteX1925" fmla="*/ 842248 w 2027827"/>
                <a:gd name="connsiteY1925" fmla="*/ 879789 h 2027827"/>
                <a:gd name="connsiteX1926" fmla="*/ 825602 w 2027827"/>
                <a:gd name="connsiteY1926" fmla="*/ 879789 h 2027827"/>
                <a:gd name="connsiteX1927" fmla="*/ 850844 w 2027827"/>
                <a:gd name="connsiteY1927" fmla="*/ 840403 h 2027827"/>
                <a:gd name="connsiteX1928" fmla="*/ 827235 w 2027827"/>
                <a:gd name="connsiteY1928" fmla="*/ 803627 h 2027827"/>
                <a:gd name="connsiteX1929" fmla="*/ 843881 w 2027827"/>
                <a:gd name="connsiteY1929" fmla="*/ 803627 h 2027827"/>
                <a:gd name="connsiteX1930" fmla="*/ 859113 w 2027827"/>
                <a:gd name="connsiteY1930" fmla="*/ 827564 h 2027827"/>
                <a:gd name="connsiteX1931" fmla="*/ 874346 w 2027827"/>
                <a:gd name="connsiteY1931" fmla="*/ 803627 h 2027827"/>
                <a:gd name="connsiteX1932" fmla="*/ 890992 w 2027827"/>
                <a:gd name="connsiteY1932" fmla="*/ 803627 h 2027827"/>
                <a:gd name="connsiteX1933" fmla="*/ 867383 w 2027827"/>
                <a:gd name="connsiteY1933" fmla="*/ 840403 h 2027827"/>
                <a:gd name="connsiteX1934" fmla="*/ 892624 w 2027827"/>
                <a:gd name="connsiteY1934" fmla="*/ 879789 h 2027827"/>
                <a:gd name="connsiteX1935" fmla="*/ 875978 w 2027827"/>
                <a:gd name="connsiteY1935" fmla="*/ 879789 h 2027827"/>
                <a:gd name="connsiteX1936" fmla="*/ 859113 w 2027827"/>
                <a:gd name="connsiteY1936" fmla="*/ 853024 h 2027827"/>
                <a:gd name="connsiteX1937" fmla="*/ 962313 w 2027827"/>
                <a:gd name="connsiteY1937" fmla="*/ 853024 h 2027827"/>
                <a:gd name="connsiteX1938" fmla="*/ 945449 w 2027827"/>
                <a:gd name="connsiteY1938" fmla="*/ 879789 h 2027827"/>
                <a:gd name="connsiteX1939" fmla="*/ 928803 w 2027827"/>
                <a:gd name="connsiteY1939" fmla="*/ 879789 h 2027827"/>
                <a:gd name="connsiteX1940" fmla="*/ 954044 w 2027827"/>
                <a:gd name="connsiteY1940" fmla="*/ 840403 h 2027827"/>
                <a:gd name="connsiteX1941" fmla="*/ 930435 w 2027827"/>
                <a:gd name="connsiteY1941" fmla="*/ 803627 h 2027827"/>
                <a:gd name="connsiteX1942" fmla="*/ 947081 w 2027827"/>
                <a:gd name="connsiteY1942" fmla="*/ 803627 h 2027827"/>
                <a:gd name="connsiteX1943" fmla="*/ 962313 w 2027827"/>
                <a:gd name="connsiteY1943" fmla="*/ 827564 h 2027827"/>
                <a:gd name="connsiteX1944" fmla="*/ 977546 w 2027827"/>
                <a:gd name="connsiteY1944" fmla="*/ 803627 h 2027827"/>
                <a:gd name="connsiteX1945" fmla="*/ 994192 w 2027827"/>
                <a:gd name="connsiteY1945" fmla="*/ 803627 h 2027827"/>
                <a:gd name="connsiteX1946" fmla="*/ 970583 w 2027827"/>
                <a:gd name="connsiteY1946" fmla="*/ 840403 h 2027827"/>
                <a:gd name="connsiteX1947" fmla="*/ 995824 w 2027827"/>
                <a:gd name="connsiteY1947" fmla="*/ 879789 h 2027827"/>
                <a:gd name="connsiteX1948" fmla="*/ 979179 w 2027827"/>
                <a:gd name="connsiteY1948" fmla="*/ 879789 h 2027827"/>
                <a:gd name="connsiteX1949" fmla="*/ 962313 w 2027827"/>
                <a:gd name="connsiteY1949" fmla="*/ 853024 h 2027827"/>
                <a:gd name="connsiteX1950" fmla="*/ 1065513 w 2027827"/>
                <a:gd name="connsiteY1950" fmla="*/ 853024 h 2027827"/>
                <a:gd name="connsiteX1951" fmla="*/ 1048649 w 2027827"/>
                <a:gd name="connsiteY1951" fmla="*/ 879789 h 2027827"/>
                <a:gd name="connsiteX1952" fmla="*/ 1032003 w 2027827"/>
                <a:gd name="connsiteY1952" fmla="*/ 879789 h 2027827"/>
                <a:gd name="connsiteX1953" fmla="*/ 1057244 w 2027827"/>
                <a:gd name="connsiteY1953" fmla="*/ 840403 h 2027827"/>
                <a:gd name="connsiteX1954" fmla="*/ 1033635 w 2027827"/>
                <a:gd name="connsiteY1954" fmla="*/ 803627 h 2027827"/>
                <a:gd name="connsiteX1955" fmla="*/ 1050281 w 2027827"/>
                <a:gd name="connsiteY1955" fmla="*/ 803627 h 2027827"/>
                <a:gd name="connsiteX1956" fmla="*/ 1065513 w 2027827"/>
                <a:gd name="connsiteY1956" fmla="*/ 827564 h 2027827"/>
                <a:gd name="connsiteX1957" fmla="*/ 1080747 w 2027827"/>
                <a:gd name="connsiteY1957" fmla="*/ 803627 h 2027827"/>
                <a:gd name="connsiteX1958" fmla="*/ 1097393 w 2027827"/>
                <a:gd name="connsiteY1958" fmla="*/ 803627 h 2027827"/>
                <a:gd name="connsiteX1959" fmla="*/ 1073783 w 2027827"/>
                <a:gd name="connsiteY1959" fmla="*/ 840403 h 2027827"/>
                <a:gd name="connsiteX1960" fmla="*/ 1099025 w 2027827"/>
                <a:gd name="connsiteY1960" fmla="*/ 879789 h 2027827"/>
                <a:gd name="connsiteX1961" fmla="*/ 1082379 w 2027827"/>
                <a:gd name="connsiteY1961" fmla="*/ 879789 h 2027827"/>
                <a:gd name="connsiteX1962" fmla="*/ 1065513 w 2027827"/>
                <a:gd name="connsiteY1962" fmla="*/ 853024 h 2027827"/>
                <a:gd name="connsiteX1963" fmla="*/ 1168714 w 2027827"/>
                <a:gd name="connsiteY1963" fmla="*/ 853024 h 2027827"/>
                <a:gd name="connsiteX1964" fmla="*/ 1151849 w 2027827"/>
                <a:gd name="connsiteY1964" fmla="*/ 879789 h 2027827"/>
                <a:gd name="connsiteX1965" fmla="*/ 1135203 w 2027827"/>
                <a:gd name="connsiteY1965" fmla="*/ 879789 h 2027827"/>
                <a:gd name="connsiteX1966" fmla="*/ 1160445 w 2027827"/>
                <a:gd name="connsiteY1966" fmla="*/ 840403 h 2027827"/>
                <a:gd name="connsiteX1967" fmla="*/ 1136835 w 2027827"/>
                <a:gd name="connsiteY1967" fmla="*/ 803627 h 2027827"/>
                <a:gd name="connsiteX1968" fmla="*/ 1153481 w 2027827"/>
                <a:gd name="connsiteY1968" fmla="*/ 803627 h 2027827"/>
                <a:gd name="connsiteX1969" fmla="*/ 1168714 w 2027827"/>
                <a:gd name="connsiteY1969" fmla="*/ 827564 h 2027827"/>
                <a:gd name="connsiteX1970" fmla="*/ 1183947 w 2027827"/>
                <a:gd name="connsiteY1970" fmla="*/ 803627 h 2027827"/>
                <a:gd name="connsiteX1971" fmla="*/ 1200593 w 2027827"/>
                <a:gd name="connsiteY1971" fmla="*/ 803627 h 2027827"/>
                <a:gd name="connsiteX1972" fmla="*/ 1176984 w 2027827"/>
                <a:gd name="connsiteY1972" fmla="*/ 840403 h 2027827"/>
                <a:gd name="connsiteX1973" fmla="*/ 1202225 w 2027827"/>
                <a:gd name="connsiteY1973" fmla="*/ 879789 h 2027827"/>
                <a:gd name="connsiteX1974" fmla="*/ 1185579 w 2027827"/>
                <a:gd name="connsiteY1974" fmla="*/ 879789 h 2027827"/>
                <a:gd name="connsiteX1975" fmla="*/ 1168714 w 2027827"/>
                <a:gd name="connsiteY1975" fmla="*/ 853024 h 2027827"/>
                <a:gd name="connsiteX1976" fmla="*/ 1271914 w 2027827"/>
                <a:gd name="connsiteY1976" fmla="*/ 853024 h 2027827"/>
                <a:gd name="connsiteX1977" fmla="*/ 1255050 w 2027827"/>
                <a:gd name="connsiteY1977" fmla="*/ 879789 h 2027827"/>
                <a:gd name="connsiteX1978" fmla="*/ 1238404 w 2027827"/>
                <a:gd name="connsiteY1978" fmla="*/ 879789 h 2027827"/>
                <a:gd name="connsiteX1979" fmla="*/ 1263645 w 2027827"/>
                <a:gd name="connsiteY1979" fmla="*/ 840403 h 2027827"/>
                <a:gd name="connsiteX1980" fmla="*/ 1240036 w 2027827"/>
                <a:gd name="connsiteY1980" fmla="*/ 803627 h 2027827"/>
                <a:gd name="connsiteX1981" fmla="*/ 1256682 w 2027827"/>
                <a:gd name="connsiteY1981" fmla="*/ 803627 h 2027827"/>
                <a:gd name="connsiteX1982" fmla="*/ 1271914 w 2027827"/>
                <a:gd name="connsiteY1982" fmla="*/ 827564 h 2027827"/>
                <a:gd name="connsiteX1983" fmla="*/ 1287147 w 2027827"/>
                <a:gd name="connsiteY1983" fmla="*/ 803627 h 2027827"/>
                <a:gd name="connsiteX1984" fmla="*/ 1303793 w 2027827"/>
                <a:gd name="connsiteY1984" fmla="*/ 803627 h 2027827"/>
                <a:gd name="connsiteX1985" fmla="*/ 1280184 w 2027827"/>
                <a:gd name="connsiteY1985" fmla="*/ 840403 h 2027827"/>
                <a:gd name="connsiteX1986" fmla="*/ 1305426 w 2027827"/>
                <a:gd name="connsiteY1986" fmla="*/ 879789 h 2027827"/>
                <a:gd name="connsiteX1987" fmla="*/ 1288779 w 2027827"/>
                <a:gd name="connsiteY1987" fmla="*/ 879789 h 2027827"/>
                <a:gd name="connsiteX1988" fmla="*/ 1271914 w 2027827"/>
                <a:gd name="connsiteY1988" fmla="*/ 853024 h 2027827"/>
                <a:gd name="connsiteX1989" fmla="*/ 1375114 w 2027827"/>
                <a:gd name="connsiteY1989" fmla="*/ 853024 h 2027827"/>
                <a:gd name="connsiteX1990" fmla="*/ 1358250 w 2027827"/>
                <a:gd name="connsiteY1990" fmla="*/ 879789 h 2027827"/>
                <a:gd name="connsiteX1991" fmla="*/ 1341604 w 2027827"/>
                <a:gd name="connsiteY1991" fmla="*/ 879789 h 2027827"/>
                <a:gd name="connsiteX1992" fmla="*/ 1366845 w 2027827"/>
                <a:gd name="connsiteY1992" fmla="*/ 840403 h 2027827"/>
                <a:gd name="connsiteX1993" fmla="*/ 1343236 w 2027827"/>
                <a:gd name="connsiteY1993" fmla="*/ 803627 h 2027827"/>
                <a:gd name="connsiteX1994" fmla="*/ 1359882 w 2027827"/>
                <a:gd name="connsiteY1994" fmla="*/ 803627 h 2027827"/>
                <a:gd name="connsiteX1995" fmla="*/ 1375114 w 2027827"/>
                <a:gd name="connsiteY1995" fmla="*/ 827564 h 2027827"/>
                <a:gd name="connsiteX1996" fmla="*/ 1390348 w 2027827"/>
                <a:gd name="connsiteY1996" fmla="*/ 803627 h 2027827"/>
                <a:gd name="connsiteX1997" fmla="*/ 1406993 w 2027827"/>
                <a:gd name="connsiteY1997" fmla="*/ 803627 h 2027827"/>
                <a:gd name="connsiteX1998" fmla="*/ 1383384 w 2027827"/>
                <a:gd name="connsiteY1998" fmla="*/ 840403 h 2027827"/>
                <a:gd name="connsiteX1999" fmla="*/ 1408626 w 2027827"/>
                <a:gd name="connsiteY1999" fmla="*/ 879789 h 2027827"/>
                <a:gd name="connsiteX2000" fmla="*/ 1391980 w 2027827"/>
                <a:gd name="connsiteY2000" fmla="*/ 879789 h 2027827"/>
                <a:gd name="connsiteX2001" fmla="*/ 1375114 w 2027827"/>
                <a:gd name="connsiteY2001" fmla="*/ 853024 h 2027827"/>
                <a:gd name="connsiteX2002" fmla="*/ 1478315 w 2027827"/>
                <a:gd name="connsiteY2002" fmla="*/ 853024 h 2027827"/>
                <a:gd name="connsiteX2003" fmla="*/ 1461450 w 2027827"/>
                <a:gd name="connsiteY2003" fmla="*/ 879789 h 2027827"/>
                <a:gd name="connsiteX2004" fmla="*/ 1444804 w 2027827"/>
                <a:gd name="connsiteY2004" fmla="*/ 879789 h 2027827"/>
                <a:gd name="connsiteX2005" fmla="*/ 1470046 w 2027827"/>
                <a:gd name="connsiteY2005" fmla="*/ 840403 h 2027827"/>
                <a:gd name="connsiteX2006" fmla="*/ 1446436 w 2027827"/>
                <a:gd name="connsiteY2006" fmla="*/ 803627 h 2027827"/>
                <a:gd name="connsiteX2007" fmla="*/ 1463083 w 2027827"/>
                <a:gd name="connsiteY2007" fmla="*/ 803627 h 2027827"/>
                <a:gd name="connsiteX2008" fmla="*/ 1478315 w 2027827"/>
                <a:gd name="connsiteY2008" fmla="*/ 827564 h 2027827"/>
                <a:gd name="connsiteX2009" fmla="*/ 1493548 w 2027827"/>
                <a:gd name="connsiteY2009" fmla="*/ 803627 h 2027827"/>
                <a:gd name="connsiteX2010" fmla="*/ 1510194 w 2027827"/>
                <a:gd name="connsiteY2010" fmla="*/ 803627 h 2027827"/>
                <a:gd name="connsiteX2011" fmla="*/ 1486584 w 2027827"/>
                <a:gd name="connsiteY2011" fmla="*/ 840403 h 2027827"/>
                <a:gd name="connsiteX2012" fmla="*/ 1511826 w 2027827"/>
                <a:gd name="connsiteY2012" fmla="*/ 879789 h 2027827"/>
                <a:gd name="connsiteX2013" fmla="*/ 1495180 w 2027827"/>
                <a:gd name="connsiteY2013" fmla="*/ 879789 h 2027827"/>
                <a:gd name="connsiteX2014" fmla="*/ 1478315 w 2027827"/>
                <a:gd name="connsiteY2014" fmla="*/ 853024 h 2027827"/>
                <a:gd name="connsiteX2015" fmla="*/ 1581515 w 2027827"/>
                <a:gd name="connsiteY2015" fmla="*/ 853024 h 2027827"/>
                <a:gd name="connsiteX2016" fmla="*/ 1564650 w 2027827"/>
                <a:gd name="connsiteY2016" fmla="*/ 879789 h 2027827"/>
                <a:gd name="connsiteX2017" fmla="*/ 1548004 w 2027827"/>
                <a:gd name="connsiteY2017" fmla="*/ 879789 h 2027827"/>
                <a:gd name="connsiteX2018" fmla="*/ 1573246 w 2027827"/>
                <a:gd name="connsiteY2018" fmla="*/ 840403 h 2027827"/>
                <a:gd name="connsiteX2019" fmla="*/ 1549636 w 2027827"/>
                <a:gd name="connsiteY2019" fmla="*/ 803627 h 2027827"/>
                <a:gd name="connsiteX2020" fmla="*/ 1566283 w 2027827"/>
                <a:gd name="connsiteY2020" fmla="*/ 803627 h 2027827"/>
                <a:gd name="connsiteX2021" fmla="*/ 1581515 w 2027827"/>
                <a:gd name="connsiteY2021" fmla="*/ 827564 h 2027827"/>
                <a:gd name="connsiteX2022" fmla="*/ 1596748 w 2027827"/>
                <a:gd name="connsiteY2022" fmla="*/ 803627 h 2027827"/>
                <a:gd name="connsiteX2023" fmla="*/ 1613394 w 2027827"/>
                <a:gd name="connsiteY2023" fmla="*/ 803627 h 2027827"/>
                <a:gd name="connsiteX2024" fmla="*/ 1589785 w 2027827"/>
                <a:gd name="connsiteY2024" fmla="*/ 840403 h 2027827"/>
                <a:gd name="connsiteX2025" fmla="*/ 1615026 w 2027827"/>
                <a:gd name="connsiteY2025" fmla="*/ 879789 h 2027827"/>
                <a:gd name="connsiteX2026" fmla="*/ 1598380 w 2027827"/>
                <a:gd name="connsiteY2026" fmla="*/ 879789 h 2027827"/>
                <a:gd name="connsiteX2027" fmla="*/ 1581515 w 2027827"/>
                <a:gd name="connsiteY2027" fmla="*/ 853024 h 2027827"/>
                <a:gd name="connsiteX2028" fmla="*/ 1684715 w 2027827"/>
                <a:gd name="connsiteY2028" fmla="*/ 853024 h 2027827"/>
                <a:gd name="connsiteX2029" fmla="*/ 1667851 w 2027827"/>
                <a:gd name="connsiteY2029" fmla="*/ 879789 h 2027827"/>
                <a:gd name="connsiteX2030" fmla="*/ 1651205 w 2027827"/>
                <a:gd name="connsiteY2030" fmla="*/ 879789 h 2027827"/>
                <a:gd name="connsiteX2031" fmla="*/ 1676446 w 2027827"/>
                <a:gd name="connsiteY2031" fmla="*/ 840403 h 2027827"/>
                <a:gd name="connsiteX2032" fmla="*/ 1652837 w 2027827"/>
                <a:gd name="connsiteY2032" fmla="*/ 803627 h 2027827"/>
                <a:gd name="connsiteX2033" fmla="*/ 1669483 w 2027827"/>
                <a:gd name="connsiteY2033" fmla="*/ 803627 h 2027827"/>
                <a:gd name="connsiteX2034" fmla="*/ 1684715 w 2027827"/>
                <a:gd name="connsiteY2034" fmla="*/ 827564 h 2027827"/>
                <a:gd name="connsiteX2035" fmla="*/ 1699948 w 2027827"/>
                <a:gd name="connsiteY2035" fmla="*/ 803627 h 2027827"/>
                <a:gd name="connsiteX2036" fmla="*/ 1716595 w 2027827"/>
                <a:gd name="connsiteY2036" fmla="*/ 803627 h 2027827"/>
                <a:gd name="connsiteX2037" fmla="*/ 1692985 w 2027827"/>
                <a:gd name="connsiteY2037" fmla="*/ 840403 h 2027827"/>
                <a:gd name="connsiteX2038" fmla="*/ 1718227 w 2027827"/>
                <a:gd name="connsiteY2038" fmla="*/ 879789 h 2027827"/>
                <a:gd name="connsiteX2039" fmla="*/ 1701581 w 2027827"/>
                <a:gd name="connsiteY2039" fmla="*/ 879789 h 2027827"/>
                <a:gd name="connsiteX2040" fmla="*/ 1684715 w 2027827"/>
                <a:gd name="connsiteY2040" fmla="*/ 853024 h 2027827"/>
                <a:gd name="connsiteX2041" fmla="*/ 1787915 w 2027827"/>
                <a:gd name="connsiteY2041" fmla="*/ 853024 h 2027827"/>
                <a:gd name="connsiteX2042" fmla="*/ 1771051 w 2027827"/>
                <a:gd name="connsiteY2042" fmla="*/ 879789 h 2027827"/>
                <a:gd name="connsiteX2043" fmla="*/ 1754405 w 2027827"/>
                <a:gd name="connsiteY2043" fmla="*/ 879789 h 2027827"/>
                <a:gd name="connsiteX2044" fmla="*/ 1779647 w 2027827"/>
                <a:gd name="connsiteY2044" fmla="*/ 840403 h 2027827"/>
                <a:gd name="connsiteX2045" fmla="*/ 1756037 w 2027827"/>
                <a:gd name="connsiteY2045" fmla="*/ 803627 h 2027827"/>
                <a:gd name="connsiteX2046" fmla="*/ 1772683 w 2027827"/>
                <a:gd name="connsiteY2046" fmla="*/ 803627 h 2027827"/>
                <a:gd name="connsiteX2047" fmla="*/ 1787915 w 2027827"/>
                <a:gd name="connsiteY2047" fmla="*/ 827564 h 2027827"/>
                <a:gd name="connsiteX2048" fmla="*/ 1803149 w 2027827"/>
                <a:gd name="connsiteY2048" fmla="*/ 803627 h 2027827"/>
                <a:gd name="connsiteX2049" fmla="*/ 1819795 w 2027827"/>
                <a:gd name="connsiteY2049" fmla="*/ 803627 h 2027827"/>
                <a:gd name="connsiteX2050" fmla="*/ 1796185 w 2027827"/>
                <a:gd name="connsiteY2050" fmla="*/ 840403 h 2027827"/>
                <a:gd name="connsiteX2051" fmla="*/ 1821427 w 2027827"/>
                <a:gd name="connsiteY2051" fmla="*/ 879789 h 2027827"/>
                <a:gd name="connsiteX2052" fmla="*/ 1804781 w 2027827"/>
                <a:gd name="connsiteY2052" fmla="*/ 879789 h 2027827"/>
                <a:gd name="connsiteX2053" fmla="*/ 1787915 w 2027827"/>
                <a:gd name="connsiteY2053" fmla="*/ 853024 h 2027827"/>
                <a:gd name="connsiteX2054" fmla="*/ 1891116 w 2027827"/>
                <a:gd name="connsiteY2054" fmla="*/ 853024 h 2027827"/>
                <a:gd name="connsiteX2055" fmla="*/ 1874251 w 2027827"/>
                <a:gd name="connsiteY2055" fmla="*/ 879789 h 2027827"/>
                <a:gd name="connsiteX2056" fmla="*/ 1857605 w 2027827"/>
                <a:gd name="connsiteY2056" fmla="*/ 879789 h 2027827"/>
                <a:gd name="connsiteX2057" fmla="*/ 1882847 w 2027827"/>
                <a:gd name="connsiteY2057" fmla="*/ 840403 h 2027827"/>
                <a:gd name="connsiteX2058" fmla="*/ 1859237 w 2027827"/>
                <a:gd name="connsiteY2058" fmla="*/ 803627 h 2027827"/>
                <a:gd name="connsiteX2059" fmla="*/ 1875884 w 2027827"/>
                <a:gd name="connsiteY2059" fmla="*/ 803627 h 2027827"/>
                <a:gd name="connsiteX2060" fmla="*/ 1891116 w 2027827"/>
                <a:gd name="connsiteY2060" fmla="*/ 827564 h 2027827"/>
                <a:gd name="connsiteX2061" fmla="*/ 1906349 w 2027827"/>
                <a:gd name="connsiteY2061" fmla="*/ 803627 h 2027827"/>
                <a:gd name="connsiteX2062" fmla="*/ 1922995 w 2027827"/>
                <a:gd name="connsiteY2062" fmla="*/ 803627 h 2027827"/>
                <a:gd name="connsiteX2063" fmla="*/ 1899385 w 2027827"/>
                <a:gd name="connsiteY2063" fmla="*/ 840403 h 2027827"/>
                <a:gd name="connsiteX2064" fmla="*/ 1924627 w 2027827"/>
                <a:gd name="connsiteY2064" fmla="*/ 879789 h 2027827"/>
                <a:gd name="connsiteX2065" fmla="*/ 1907981 w 2027827"/>
                <a:gd name="connsiteY2065" fmla="*/ 879789 h 2027827"/>
                <a:gd name="connsiteX2066" fmla="*/ 1891116 w 2027827"/>
                <a:gd name="connsiteY2066" fmla="*/ 853024 h 2027827"/>
                <a:gd name="connsiteX2067" fmla="*/ 1994316 w 2027827"/>
                <a:gd name="connsiteY2067" fmla="*/ 853024 h 2027827"/>
                <a:gd name="connsiteX2068" fmla="*/ 1977452 w 2027827"/>
                <a:gd name="connsiteY2068" fmla="*/ 879789 h 2027827"/>
                <a:gd name="connsiteX2069" fmla="*/ 1960805 w 2027827"/>
                <a:gd name="connsiteY2069" fmla="*/ 879789 h 2027827"/>
                <a:gd name="connsiteX2070" fmla="*/ 1986047 w 2027827"/>
                <a:gd name="connsiteY2070" fmla="*/ 840403 h 2027827"/>
                <a:gd name="connsiteX2071" fmla="*/ 1962438 w 2027827"/>
                <a:gd name="connsiteY2071" fmla="*/ 803627 h 2027827"/>
                <a:gd name="connsiteX2072" fmla="*/ 1979084 w 2027827"/>
                <a:gd name="connsiteY2072" fmla="*/ 803627 h 2027827"/>
                <a:gd name="connsiteX2073" fmla="*/ 1994316 w 2027827"/>
                <a:gd name="connsiteY2073" fmla="*/ 827564 h 2027827"/>
                <a:gd name="connsiteX2074" fmla="*/ 2009549 w 2027827"/>
                <a:gd name="connsiteY2074" fmla="*/ 803627 h 2027827"/>
                <a:gd name="connsiteX2075" fmla="*/ 2026195 w 2027827"/>
                <a:gd name="connsiteY2075" fmla="*/ 803627 h 2027827"/>
                <a:gd name="connsiteX2076" fmla="*/ 2002586 w 2027827"/>
                <a:gd name="connsiteY2076" fmla="*/ 840403 h 2027827"/>
                <a:gd name="connsiteX2077" fmla="*/ 2027827 w 2027827"/>
                <a:gd name="connsiteY2077" fmla="*/ 879789 h 2027827"/>
                <a:gd name="connsiteX2078" fmla="*/ 2011182 w 2027827"/>
                <a:gd name="connsiteY2078" fmla="*/ 879789 h 2027827"/>
                <a:gd name="connsiteX2079" fmla="*/ 1994316 w 2027827"/>
                <a:gd name="connsiteY2079" fmla="*/ 853024 h 2027827"/>
                <a:gd name="connsiteX2080" fmla="*/ 33511 w 2027827"/>
                <a:gd name="connsiteY2080" fmla="*/ 967828 h 2027827"/>
                <a:gd name="connsiteX2081" fmla="*/ 16646 w 2027827"/>
                <a:gd name="connsiteY2081" fmla="*/ 994593 h 2027827"/>
                <a:gd name="connsiteX2082" fmla="*/ 0 w 2027827"/>
                <a:gd name="connsiteY2082" fmla="*/ 994593 h 2027827"/>
                <a:gd name="connsiteX2083" fmla="*/ 25242 w 2027827"/>
                <a:gd name="connsiteY2083" fmla="*/ 955206 h 2027827"/>
                <a:gd name="connsiteX2084" fmla="*/ 1632 w 2027827"/>
                <a:gd name="connsiteY2084" fmla="*/ 918430 h 2027827"/>
                <a:gd name="connsiteX2085" fmla="*/ 18278 w 2027827"/>
                <a:gd name="connsiteY2085" fmla="*/ 918430 h 2027827"/>
                <a:gd name="connsiteX2086" fmla="*/ 33511 w 2027827"/>
                <a:gd name="connsiteY2086" fmla="*/ 942368 h 2027827"/>
                <a:gd name="connsiteX2087" fmla="*/ 48744 w 2027827"/>
                <a:gd name="connsiteY2087" fmla="*/ 918430 h 2027827"/>
                <a:gd name="connsiteX2088" fmla="*/ 65390 w 2027827"/>
                <a:gd name="connsiteY2088" fmla="*/ 918430 h 2027827"/>
                <a:gd name="connsiteX2089" fmla="*/ 41780 w 2027827"/>
                <a:gd name="connsiteY2089" fmla="*/ 955206 h 2027827"/>
                <a:gd name="connsiteX2090" fmla="*/ 67022 w 2027827"/>
                <a:gd name="connsiteY2090" fmla="*/ 994593 h 2027827"/>
                <a:gd name="connsiteX2091" fmla="*/ 50376 w 2027827"/>
                <a:gd name="connsiteY2091" fmla="*/ 994593 h 2027827"/>
                <a:gd name="connsiteX2092" fmla="*/ 33511 w 2027827"/>
                <a:gd name="connsiteY2092" fmla="*/ 967828 h 2027827"/>
                <a:gd name="connsiteX2093" fmla="*/ 136711 w 2027827"/>
                <a:gd name="connsiteY2093" fmla="*/ 967828 h 2027827"/>
                <a:gd name="connsiteX2094" fmla="*/ 119846 w 2027827"/>
                <a:gd name="connsiteY2094" fmla="*/ 994593 h 2027827"/>
                <a:gd name="connsiteX2095" fmla="*/ 103200 w 2027827"/>
                <a:gd name="connsiteY2095" fmla="*/ 994593 h 2027827"/>
                <a:gd name="connsiteX2096" fmla="*/ 128442 w 2027827"/>
                <a:gd name="connsiteY2096" fmla="*/ 955206 h 2027827"/>
                <a:gd name="connsiteX2097" fmla="*/ 104833 w 2027827"/>
                <a:gd name="connsiteY2097" fmla="*/ 918430 h 2027827"/>
                <a:gd name="connsiteX2098" fmla="*/ 121479 w 2027827"/>
                <a:gd name="connsiteY2098" fmla="*/ 918430 h 2027827"/>
                <a:gd name="connsiteX2099" fmla="*/ 136711 w 2027827"/>
                <a:gd name="connsiteY2099" fmla="*/ 942368 h 2027827"/>
                <a:gd name="connsiteX2100" fmla="*/ 151944 w 2027827"/>
                <a:gd name="connsiteY2100" fmla="*/ 918430 h 2027827"/>
                <a:gd name="connsiteX2101" fmla="*/ 168590 w 2027827"/>
                <a:gd name="connsiteY2101" fmla="*/ 918430 h 2027827"/>
                <a:gd name="connsiteX2102" fmla="*/ 144981 w 2027827"/>
                <a:gd name="connsiteY2102" fmla="*/ 955206 h 2027827"/>
                <a:gd name="connsiteX2103" fmla="*/ 170222 w 2027827"/>
                <a:gd name="connsiteY2103" fmla="*/ 994593 h 2027827"/>
                <a:gd name="connsiteX2104" fmla="*/ 153576 w 2027827"/>
                <a:gd name="connsiteY2104" fmla="*/ 994593 h 2027827"/>
                <a:gd name="connsiteX2105" fmla="*/ 136711 w 2027827"/>
                <a:gd name="connsiteY2105" fmla="*/ 967828 h 2027827"/>
                <a:gd name="connsiteX2106" fmla="*/ 239911 w 2027827"/>
                <a:gd name="connsiteY2106" fmla="*/ 967828 h 2027827"/>
                <a:gd name="connsiteX2107" fmla="*/ 223047 w 2027827"/>
                <a:gd name="connsiteY2107" fmla="*/ 994593 h 2027827"/>
                <a:gd name="connsiteX2108" fmla="*/ 206401 w 2027827"/>
                <a:gd name="connsiteY2108" fmla="*/ 994593 h 2027827"/>
                <a:gd name="connsiteX2109" fmla="*/ 231642 w 2027827"/>
                <a:gd name="connsiteY2109" fmla="*/ 955206 h 2027827"/>
                <a:gd name="connsiteX2110" fmla="*/ 208033 w 2027827"/>
                <a:gd name="connsiteY2110" fmla="*/ 918430 h 2027827"/>
                <a:gd name="connsiteX2111" fmla="*/ 224679 w 2027827"/>
                <a:gd name="connsiteY2111" fmla="*/ 918430 h 2027827"/>
                <a:gd name="connsiteX2112" fmla="*/ 239911 w 2027827"/>
                <a:gd name="connsiteY2112" fmla="*/ 942368 h 2027827"/>
                <a:gd name="connsiteX2113" fmla="*/ 255144 w 2027827"/>
                <a:gd name="connsiteY2113" fmla="*/ 918430 h 2027827"/>
                <a:gd name="connsiteX2114" fmla="*/ 271790 w 2027827"/>
                <a:gd name="connsiteY2114" fmla="*/ 918430 h 2027827"/>
                <a:gd name="connsiteX2115" fmla="*/ 248181 w 2027827"/>
                <a:gd name="connsiteY2115" fmla="*/ 955206 h 2027827"/>
                <a:gd name="connsiteX2116" fmla="*/ 273423 w 2027827"/>
                <a:gd name="connsiteY2116" fmla="*/ 994593 h 2027827"/>
                <a:gd name="connsiteX2117" fmla="*/ 256777 w 2027827"/>
                <a:gd name="connsiteY2117" fmla="*/ 994593 h 2027827"/>
                <a:gd name="connsiteX2118" fmla="*/ 239911 w 2027827"/>
                <a:gd name="connsiteY2118" fmla="*/ 967828 h 2027827"/>
                <a:gd name="connsiteX2119" fmla="*/ 343111 w 2027827"/>
                <a:gd name="connsiteY2119" fmla="*/ 967828 h 2027827"/>
                <a:gd name="connsiteX2120" fmla="*/ 326247 w 2027827"/>
                <a:gd name="connsiteY2120" fmla="*/ 994593 h 2027827"/>
                <a:gd name="connsiteX2121" fmla="*/ 309601 w 2027827"/>
                <a:gd name="connsiteY2121" fmla="*/ 994593 h 2027827"/>
                <a:gd name="connsiteX2122" fmla="*/ 334843 w 2027827"/>
                <a:gd name="connsiteY2122" fmla="*/ 955206 h 2027827"/>
                <a:gd name="connsiteX2123" fmla="*/ 311233 w 2027827"/>
                <a:gd name="connsiteY2123" fmla="*/ 918430 h 2027827"/>
                <a:gd name="connsiteX2124" fmla="*/ 327879 w 2027827"/>
                <a:gd name="connsiteY2124" fmla="*/ 918430 h 2027827"/>
                <a:gd name="connsiteX2125" fmla="*/ 343111 w 2027827"/>
                <a:gd name="connsiteY2125" fmla="*/ 942368 h 2027827"/>
                <a:gd name="connsiteX2126" fmla="*/ 358345 w 2027827"/>
                <a:gd name="connsiteY2126" fmla="*/ 918430 h 2027827"/>
                <a:gd name="connsiteX2127" fmla="*/ 374991 w 2027827"/>
                <a:gd name="connsiteY2127" fmla="*/ 918430 h 2027827"/>
                <a:gd name="connsiteX2128" fmla="*/ 351381 w 2027827"/>
                <a:gd name="connsiteY2128" fmla="*/ 955206 h 2027827"/>
                <a:gd name="connsiteX2129" fmla="*/ 376623 w 2027827"/>
                <a:gd name="connsiteY2129" fmla="*/ 994593 h 2027827"/>
                <a:gd name="connsiteX2130" fmla="*/ 359977 w 2027827"/>
                <a:gd name="connsiteY2130" fmla="*/ 994593 h 2027827"/>
                <a:gd name="connsiteX2131" fmla="*/ 343111 w 2027827"/>
                <a:gd name="connsiteY2131" fmla="*/ 967828 h 2027827"/>
                <a:gd name="connsiteX2132" fmla="*/ 446312 w 2027827"/>
                <a:gd name="connsiteY2132" fmla="*/ 967828 h 2027827"/>
                <a:gd name="connsiteX2133" fmla="*/ 429447 w 2027827"/>
                <a:gd name="connsiteY2133" fmla="*/ 994593 h 2027827"/>
                <a:gd name="connsiteX2134" fmla="*/ 412801 w 2027827"/>
                <a:gd name="connsiteY2134" fmla="*/ 994593 h 2027827"/>
                <a:gd name="connsiteX2135" fmla="*/ 438043 w 2027827"/>
                <a:gd name="connsiteY2135" fmla="*/ 955206 h 2027827"/>
                <a:gd name="connsiteX2136" fmla="*/ 414433 w 2027827"/>
                <a:gd name="connsiteY2136" fmla="*/ 918430 h 2027827"/>
                <a:gd name="connsiteX2137" fmla="*/ 431079 w 2027827"/>
                <a:gd name="connsiteY2137" fmla="*/ 918430 h 2027827"/>
                <a:gd name="connsiteX2138" fmla="*/ 446312 w 2027827"/>
                <a:gd name="connsiteY2138" fmla="*/ 942368 h 2027827"/>
                <a:gd name="connsiteX2139" fmla="*/ 461545 w 2027827"/>
                <a:gd name="connsiteY2139" fmla="*/ 918430 h 2027827"/>
                <a:gd name="connsiteX2140" fmla="*/ 478191 w 2027827"/>
                <a:gd name="connsiteY2140" fmla="*/ 918430 h 2027827"/>
                <a:gd name="connsiteX2141" fmla="*/ 454582 w 2027827"/>
                <a:gd name="connsiteY2141" fmla="*/ 955206 h 2027827"/>
                <a:gd name="connsiteX2142" fmla="*/ 479823 w 2027827"/>
                <a:gd name="connsiteY2142" fmla="*/ 994593 h 2027827"/>
                <a:gd name="connsiteX2143" fmla="*/ 463177 w 2027827"/>
                <a:gd name="connsiteY2143" fmla="*/ 994593 h 2027827"/>
                <a:gd name="connsiteX2144" fmla="*/ 446312 w 2027827"/>
                <a:gd name="connsiteY2144" fmla="*/ 967828 h 2027827"/>
                <a:gd name="connsiteX2145" fmla="*/ 549512 w 2027827"/>
                <a:gd name="connsiteY2145" fmla="*/ 967828 h 2027827"/>
                <a:gd name="connsiteX2146" fmla="*/ 532648 w 2027827"/>
                <a:gd name="connsiteY2146" fmla="*/ 994593 h 2027827"/>
                <a:gd name="connsiteX2147" fmla="*/ 516002 w 2027827"/>
                <a:gd name="connsiteY2147" fmla="*/ 994593 h 2027827"/>
                <a:gd name="connsiteX2148" fmla="*/ 541243 w 2027827"/>
                <a:gd name="connsiteY2148" fmla="*/ 955206 h 2027827"/>
                <a:gd name="connsiteX2149" fmla="*/ 517634 w 2027827"/>
                <a:gd name="connsiteY2149" fmla="*/ 918430 h 2027827"/>
                <a:gd name="connsiteX2150" fmla="*/ 534280 w 2027827"/>
                <a:gd name="connsiteY2150" fmla="*/ 918430 h 2027827"/>
                <a:gd name="connsiteX2151" fmla="*/ 549512 w 2027827"/>
                <a:gd name="connsiteY2151" fmla="*/ 942368 h 2027827"/>
                <a:gd name="connsiteX2152" fmla="*/ 564745 w 2027827"/>
                <a:gd name="connsiteY2152" fmla="*/ 918430 h 2027827"/>
                <a:gd name="connsiteX2153" fmla="*/ 581391 w 2027827"/>
                <a:gd name="connsiteY2153" fmla="*/ 918430 h 2027827"/>
                <a:gd name="connsiteX2154" fmla="*/ 557782 w 2027827"/>
                <a:gd name="connsiteY2154" fmla="*/ 955206 h 2027827"/>
                <a:gd name="connsiteX2155" fmla="*/ 583023 w 2027827"/>
                <a:gd name="connsiteY2155" fmla="*/ 994593 h 2027827"/>
                <a:gd name="connsiteX2156" fmla="*/ 566378 w 2027827"/>
                <a:gd name="connsiteY2156" fmla="*/ 994593 h 2027827"/>
                <a:gd name="connsiteX2157" fmla="*/ 549512 w 2027827"/>
                <a:gd name="connsiteY2157" fmla="*/ 967828 h 2027827"/>
                <a:gd name="connsiteX2158" fmla="*/ 652712 w 2027827"/>
                <a:gd name="connsiteY2158" fmla="*/ 967828 h 2027827"/>
                <a:gd name="connsiteX2159" fmla="*/ 635848 w 2027827"/>
                <a:gd name="connsiteY2159" fmla="*/ 994593 h 2027827"/>
                <a:gd name="connsiteX2160" fmla="*/ 619202 w 2027827"/>
                <a:gd name="connsiteY2160" fmla="*/ 994593 h 2027827"/>
                <a:gd name="connsiteX2161" fmla="*/ 644443 w 2027827"/>
                <a:gd name="connsiteY2161" fmla="*/ 955206 h 2027827"/>
                <a:gd name="connsiteX2162" fmla="*/ 620834 w 2027827"/>
                <a:gd name="connsiteY2162" fmla="*/ 918430 h 2027827"/>
                <a:gd name="connsiteX2163" fmla="*/ 637480 w 2027827"/>
                <a:gd name="connsiteY2163" fmla="*/ 918430 h 2027827"/>
                <a:gd name="connsiteX2164" fmla="*/ 652712 w 2027827"/>
                <a:gd name="connsiteY2164" fmla="*/ 942368 h 2027827"/>
                <a:gd name="connsiteX2165" fmla="*/ 667945 w 2027827"/>
                <a:gd name="connsiteY2165" fmla="*/ 918430 h 2027827"/>
                <a:gd name="connsiteX2166" fmla="*/ 684592 w 2027827"/>
                <a:gd name="connsiteY2166" fmla="*/ 918430 h 2027827"/>
                <a:gd name="connsiteX2167" fmla="*/ 660982 w 2027827"/>
                <a:gd name="connsiteY2167" fmla="*/ 955206 h 2027827"/>
                <a:gd name="connsiteX2168" fmla="*/ 686224 w 2027827"/>
                <a:gd name="connsiteY2168" fmla="*/ 994593 h 2027827"/>
                <a:gd name="connsiteX2169" fmla="*/ 669578 w 2027827"/>
                <a:gd name="connsiteY2169" fmla="*/ 994593 h 2027827"/>
                <a:gd name="connsiteX2170" fmla="*/ 652712 w 2027827"/>
                <a:gd name="connsiteY2170" fmla="*/ 967828 h 2027827"/>
                <a:gd name="connsiteX2171" fmla="*/ 755913 w 2027827"/>
                <a:gd name="connsiteY2171" fmla="*/ 967828 h 2027827"/>
                <a:gd name="connsiteX2172" fmla="*/ 739048 w 2027827"/>
                <a:gd name="connsiteY2172" fmla="*/ 994593 h 2027827"/>
                <a:gd name="connsiteX2173" fmla="*/ 722402 w 2027827"/>
                <a:gd name="connsiteY2173" fmla="*/ 994593 h 2027827"/>
                <a:gd name="connsiteX2174" fmla="*/ 747644 w 2027827"/>
                <a:gd name="connsiteY2174" fmla="*/ 955206 h 2027827"/>
                <a:gd name="connsiteX2175" fmla="*/ 724034 w 2027827"/>
                <a:gd name="connsiteY2175" fmla="*/ 918430 h 2027827"/>
                <a:gd name="connsiteX2176" fmla="*/ 740680 w 2027827"/>
                <a:gd name="connsiteY2176" fmla="*/ 918430 h 2027827"/>
                <a:gd name="connsiteX2177" fmla="*/ 755913 w 2027827"/>
                <a:gd name="connsiteY2177" fmla="*/ 942368 h 2027827"/>
                <a:gd name="connsiteX2178" fmla="*/ 771146 w 2027827"/>
                <a:gd name="connsiteY2178" fmla="*/ 918430 h 2027827"/>
                <a:gd name="connsiteX2179" fmla="*/ 787792 w 2027827"/>
                <a:gd name="connsiteY2179" fmla="*/ 918430 h 2027827"/>
                <a:gd name="connsiteX2180" fmla="*/ 764182 w 2027827"/>
                <a:gd name="connsiteY2180" fmla="*/ 955206 h 2027827"/>
                <a:gd name="connsiteX2181" fmla="*/ 789424 w 2027827"/>
                <a:gd name="connsiteY2181" fmla="*/ 994593 h 2027827"/>
                <a:gd name="connsiteX2182" fmla="*/ 772778 w 2027827"/>
                <a:gd name="connsiteY2182" fmla="*/ 994593 h 2027827"/>
                <a:gd name="connsiteX2183" fmla="*/ 755913 w 2027827"/>
                <a:gd name="connsiteY2183" fmla="*/ 967828 h 2027827"/>
                <a:gd name="connsiteX2184" fmla="*/ 859113 w 2027827"/>
                <a:gd name="connsiteY2184" fmla="*/ 967828 h 2027827"/>
                <a:gd name="connsiteX2185" fmla="*/ 842248 w 2027827"/>
                <a:gd name="connsiteY2185" fmla="*/ 994593 h 2027827"/>
                <a:gd name="connsiteX2186" fmla="*/ 825602 w 2027827"/>
                <a:gd name="connsiteY2186" fmla="*/ 994593 h 2027827"/>
                <a:gd name="connsiteX2187" fmla="*/ 850844 w 2027827"/>
                <a:gd name="connsiteY2187" fmla="*/ 955206 h 2027827"/>
                <a:gd name="connsiteX2188" fmla="*/ 827235 w 2027827"/>
                <a:gd name="connsiteY2188" fmla="*/ 918430 h 2027827"/>
                <a:gd name="connsiteX2189" fmla="*/ 843881 w 2027827"/>
                <a:gd name="connsiteY2189" fmla="*/ 918430 h 2027827"/>
                <a:gd name="connsiteX2190" fmla="*/ 859113 w 2027827"/>
                <a:gd name="connsiteY2190" fmla="*/ 942368 h 2027827"/>
                <a:gd name="connsiteX2191" fmla="*/ 874346 w 2027827"/>
                <a:gd name="connsiteY2191" fmla="*/ 918430 h 2027827"/>
                <a:gd name="connsiteX2192" fmla="*/ 890992 w 2027827"/>
                <a:gd name="connsiteY2192" fmla="*/ 918430 h 2027827"/>
                <a:gd name="connsiteX2193" fmla="*/ 867383 w 2027827"/>
                <a:gd name="connsiteY2193" fmla="*/ 955206 h 2027827"/>
                <a:gd name="connsiteX2194" fmla="*/ 892624 w 2027827"/>
                <a:gd name="connsiteY2194" fmla="*/ 994593 h 2027827"/>
                <a:gd name="connsiteX2195" fmla="*/ 875978 w 2027827"/>
                <a:gd name="connsiteY2195" fmla="*/ 994593 h 2027827"/>
                <a:gd name="connsiteX2196" fmla="*/ 859113 w 2027827"/>
                <a:gd name="connsiteY2196" fmla="*/ 967828 h 2027827"/>
                <a:gd name="connsiteX2197" fmla="*/ 962313 w 2027827"/>
                <a:gd name="connsiteY2197" fmla="*/ 967828 h 2027827"/>
                <a:gd name="connsiteX2198" fmla="*/ 945449 w 2027827"/>
                <a:gd name="connsiteY2198" fmla="*/ 994593 h 2027827"/>
                <a:gd name="connsiteX2199" fmla="*/ 928803 w 2027827"/>
                <a:gd name="connsiteY2199" fmla="*/ 994593 h 2027827"/>
                <a:gd name="connsiteX2200" fmla="*/ 954044 w 2027827"/>
                <a:gd name="connsiteY2200" fmla="*/ 955206 h 2027827"/>
                <a:gd name="connsiteX2201" fmla="*/ 930435 w 2027827"/>
                <a:gd name="connsiteY2201" fmla="*/ 918430 h 2027827"/>
                <a:gd name="connsiteX2202" fmla="*/ 947081 w 2027827"/>
                <a:gd name="connsiteY2202" fmla="*/ 918430 h 2027827"/>
                <a:gd name="connsiteX2203" fmla="*/ 962313 w 2027827"/>
                <a:gd name="connsiteY2203" fmla="*/ 942368 h 2027827"/>
                <a:gd name="connsiteX2204" fmla="*/ 977546 w 2027827"/>
                <a:gd name="connsiteY2204" fmla="*/ 918430 h 2027827"/>
                <a:gd name="connsiteX2205" fmla="*/ 994192 w 2027827"/>
                <a:gd name="connsiteY2205" fmla="*/ 918430 h 2027827"/>
                <a:gd name="connsiteX2206" fmla="*/ 970583 w 2027827"/>
                <a:gd name="connsiteY2206" fmla="*/ 955206 h 2027827"/>
                <a:gd name="connsiteX2207" fmla="*/ 995824 w 2027827"/>
                <a:gd name="connsiteY2207" fmla="*/ 994593 h 2027827"/>
                <a:gd name="connsiteX2208" fmla="*/ 979179 w 2027827"/>
                <a:gd name="connsiteY2208" fmla="*/ 994593 h 2027827"/>
                <a:gd name="connsiteX2209" fmla="*/ 962313 w 2027827"/>
                <a:gd name="connsiteY2209" fmla="*/ 967828 h 2027827"/>
                <a:gd name="connsiteX2210" fmla="*/ 1065513 w 2027827"/>
                <a:gd name="connsiteY2210" fmla="*/ 967828 h 2027827"/>
                <a:gd name="connsiteX2211" fmla="*/ 1048649 w 2027827"/>
                <a:gd name="connsiteY2211" fmla="*/ 994593 h 2027827"/>
                <a:gd name="connsiteX2212" fmla="*/ 1032003 w 2027827"/>
                <a:gd name="connsiteY2212" fmla="*/ 994593 h 2027827"/>
                <a:gd name="connsiteX2213" fmla="*/ 1057244 w 2027827"/>
                <a:gd name="connsiteY2213" fmla="*/ 955206 h 2027827"/>
                <a:gd name="connsiteX2214" fmla="*/ 1033635 w 2027827"/>
                <a:gd name="connsiteY2214" fmla="*/ 918430 h 2027827"/>
                <a:gd name="connsiteX2215" fmla="*/ 1050281 w 2027827"/>
                <a:gd name="connsiteY2215" fmla="*/ 918430 h 2027827"/>
                <a:gd name="connsiteX2216" fmla="*/ 1065513 w 2027827"/>
                <a:gd name="connsiteY2216" fmla="*/ 942368 h 2027827"/>
                <a:gd name="connsiteX2217" fmla="*/ 1080747 w 2027827"/>
                <a:gd name="connsiteY2217" fmla="*/ 918430 h 2027827"/>
                <a:gd name="connsiteX2218" fmla="*/ 1097393 w 2027827"/>
                <a:gd name="connsiteY2218" fmla="*/ 918430 h 2027827"/>
                <a:gd name="connsiteX2219" fmla="*/ 1073783 w 2027827"/>
                <a:gd name="connsiteY2219" fmla="*/ 955206 h 2027827"/>
                <a:gd name="connsiteX2220" fmla="*/ 1099025 w 2027827"/>
                <a:gd name="connsiteY2220" fmla="*/ 994593 h 2027827"/>
                <a:gd name="connsiteX2221" fmla="*/ 1082379 w 2027827"/>
                <a:gd name="connsiteY2221" fmla="*/ 994593 h 2027827"/>
                <a:gd name="connsiteX2222" fmla="*/ 1065513 w 2027827"/>
                <a:gd name="connsiteY2222" fmla="*/ 967828 h 2027827"/>
                <a:gd name="connsiteX2223" fmla="*/ 1168714 w 2027827"/>
                <a:gd name="connsiteY2223" fmla="*/ 967828 h 2027827"/>
                <a:gd name="connsiteX2224" fmla="*/ 1151849 w 2027827"/>
                <a:gd name="connsiteY2224" fmla="*/ 994593 h 2027827"/>
                <a:gd name="connsiteX2225" fmla="*/ 1135203 w 2027827"/>
                <a:gd name="connsiteY2225" fmla="*/ 994593 h 2027827"/>
                <a:gd name="connsiteX2226" fmla="*/ 1160445 w 2027827"/>
                <a:gd name="connsiteY2226" fmla="*/ 955206 h 2027827"/>
                <a:gd name="connsiteX2227" fmla="*/ 1136835 w 2027827"/>
                <a:gd name="connsiteY2227" fmla="*/ 918430 h 2027827"/>
                <a:gd name="connsiteX2228" fmla="*/ 1153481 w 2027827"/>
                <a:gd name="connsiteY2228" fmla="*/ 918430 h 2027827"/>
                <a:gd name="connsiteX2229" fmla="*/ 1168714 w 2027827"/>
                <a:gd name="connsiteY2229" fmla="*/ 942368 h 2027827"/>
                <a:gd name="connsiteX2230" fmla="*/ 1183947 w 2027827"/>
                <a:gd name="connsiteY2230" fmla="*/ 918430 h 2027827"/>
                <a:gd name="connsiteX2231" fmla="*/ 1200593 w 2027827"/>
                <a:gd name="connsiteY2231" fmla="*/ 918430 h 2027827"/>
                <a:gd name="connsiteX2232" fmla="*/ 1176984 w 2027827"/>
                <a:gd name="connsiteY2232" fmla="*/ 955206 h 2027827"/>
                <a:gd name="connsiteX2233" fmla="*/ 1202225 w 2027827"/>
                <a:gd name="connsiteY2233" fmla="*/ 994593 h 2027827"/>
                <a:gd name="connsiteX2234" fmla="*/ 1185579 w 2027827"/>
                <a:gd name="connsiteY2234" fmla="*/ 994593 h 2027827"/>
                <a:gd name="connsiteX2235" fmla="*/ 1168714 w 2027827"/>
                <a:gd name="connsiteY2235" fmla="*/ 967828 h 2027827"/>
                <a:gd name="connsiteX2236" fmla="*/ 1271914 w 2027827"/>
                <a:gd name="connsiteY2236" fmla="*/ 967828 h 2027827"/>
                <a:gd name="connsiteX2237" fmla="*/ 1255050 w 2027827"/>
                <a:gd name="connsiteY2237" fmla="*/ 994593 h 2027827"/>
                <a:gd name="connsiteX2238" fmla="*/ 1238404 w 2027827"/>
                <a:gd name="connsiteY2238" fmla="*/ 994593 h 2027827"/>
                <a:gd name="connsiteX2239" fmla="*/ 1263645 w 2027827"/>
                <a:gd name="connsiteY2239" fmla="*/ 955206 h 2027827"/>
                <a:gd name="connsiteX2240" fmla="*/ 1240036 w 2027827"/>
                <a:gd name="connsiteY2240" fmla="*/ 918430 h 2027827"/>
                <a:gd name="connsiteX2241" fmla="*/ 1256682 w 2027827"/>
                <a:gd name="connsiteY2241" fmla="*/ 918430 h 2027827"/>
                <a:gd name="connsiteX2242" fmla="*/ 1271914 w 2027827"/>
                <a:gd name="connsiteY2242" fmla="*/ 942368 h 2027827"/>
                <a:gd name="connsiteX2243" fmla="*/ 1287147 w 2027827"/>
                <a:gd name="connsiteY2243" fmla="*/ 918430 h 2027827"/>
                <a:gd name="connsiteX2244" fmla="*/ 1303793 w 2027827"/>
                <a:gd name="connsiteY2244" fmla="*/ 918430 h 2027827"/>
                <a:gd name="connsiteX2245" fmla="*/ 1280184 w 2027827"/>
                <a:gd name="connsiteY2245" fmla="*/ 955206 h 2027827"/>
                <a:gd name="connsiteX2246" fmla="*/ 1305426 w 2027827"/>
                <a:gd name="connsiteY2246" fmla="*/ 994593 h 2027827"/>
                <a:gd name="connsiteX2247" fmla="*/ 1288779 w 2027827"/>
                <a:gd name="connsiteY2247" fmla="*/ 994593 h 2027827"/>
                <a:gd name="connsiteX2248" fmla="*/ 1271914 w 2027827"/>
                <a:gd name="connsiteY2248" fmla="*/ 967828 h 2027827"/>
                <a:gd name="connsiteX2249" fmla="*/ 1375114 w 2027827"/>
                <a:gd name="connsiteY2249" fmla="*/ 967828 h 2027827"/>
                <a:gd name="connsiteX2250" fmla="*/ 1358250 w 2027827"/>
                <a:gd name="connsiteY2250" fmla="*/ 994593 h 2027827"/>
                <a:gd name="connsiteX2251" fmla="*/ 1341604 w 2027827"/>
                <a:gd name="connsiteY2251" fmla="*/ 994593 h 2027827"/>
                <a:gd name="connsiteX2252" fmla="*/ 1366845 w 2027827"/>
                <a:gd name="connsiteY2252" fmla="*/ 955206 h 2027827"/>
                <a:gd name="connsiteX2253" fmla="*/ 1343236 w 2027827"/>
                <a:gd name="connsiteY2253" fmla="*/ 918430 h 2027827"/>
                <a:gd name="connsiteX2254" fmla="*/ 1359882 w 2027827"/>
                <a:gd name="connsiteY2254" fmla="*/ 918430 h 2027827"/>
                <a:gd name="connsiteX2255" fmla="*/ 1375114 w 2027827"/>
                <a:gd name="connsiteY2255" fmla="*/ 942368 h 2027827"/>
                <a:gd name="connsiteX2256" fmla="*/ 1390348 w 2027827"/>
                <a:gd name="connsiteY2256" fmla="*/ 918430 h 2027827"/>
                <a:gd name="connsiteX2257" fmla="*/ 1406993 w 2027827"/>
                <a:gd name="connsiteY2257" fmla="*/ 918430 h 2027827"/>
                <a:gd name="connsiteX2258" fmla="*/ 1383384 w 2027827"/>
                <a:gd name="connsiteY2258" fmla="*/ 955206 h 2027827"/>
                <a:gd name="connsiteX2259" fmla="*/ 1408626 w 2027827"/>
                <a:gd name="connsiteY2259" fmla="*/ 994593 h 2027827"/>
                <a:gd name="connsiteX2260" fmla="*/ 1391980 w 2027827"/>
                <a:gd name="connsiteY2260" fmla="*/ 994593 h 2027827"/>
                <a:gd name="connsiteX2261" fmla="*/ 1375114 w 2027827"/>
                <a:gd name="connsiteY2261" fmla="*/ 967828 h 2027827"/>
                <a:gd name="connsiteX2262" fmla="*/ 1478315 w 2027827"/>
                <a:gd name="connsiteY2262" fmla="*/ 967828 h 2027827"/>
                <a:gd name="connsiteX2263" fmla="*/ 1461450 w 2027827"/>
                <a:gd name="connsiteY2263" fmla="*/ 994593 h 2027827"/>
                <a:gd name="connsiteX2264" fmla="*/ 1444804 w 2027827"/>
                <a:gd name="connsiteY2264" fmla="*/ 994593 h 2027827"/>
                <a:gd name="connsiteX2265" fmla="*/ 1470046 w 2027827"/>
                <a:gd name="connsiteY2265" fmla="*/ 955206 h 2027827"/>
                <a:gd name="connsiteX2266" fmla="*/ 1446436 w 2027827"/>
                <a:gd name="connsiteY2266" fmla="*/ 918430 h 2027827"/>
                <a:gd name="connsiteX2267" fmla="*/ 1463083 w 2027827"/>
                <a:gd name="connsiteY2267" fmla="*/ 918430 h 2027827"/>
                <a:gd name="connsiteX2268" fmla="*/ 1478315 w 2027827"/>
                <a:gd name="connsiteY2268" fmla="*/ 942368 h 2027827"/>
                <a:gd name="connsiteX2269" fmla="*/ 1493548 w 2027827"/>
                <a:gd name="connsiteY2269" fmla="*/ 918430 h 2027827"/>
                <a:gd name="connsiteX2270" fmla="*/ 1510194 w 2027827"/>
                <a:gd name="connsiteY2270" fmla="*/ 918430 h 2027827"/>
                <a:gd name="connsiteX2271" fmla="*/ 1486584 w 2027827"/>
                <a:gd name="connsiteY2271" fmla="*/ 955206 h 2027827"/>
                <a:gd name="connsiteX2272" fmla="*/ 1511826 w 2027827"/>
                <a:gd name="connsiteY2272" fmla="*/ 994593 h 2027827"/>
                <a:gd name="connsiteX2273" fmla="*/ 1495180 w 2027827"/>
                <a:gd name="connsiteY2273" fmla="*/ 994593 h 2027827"/>
                <a:gd name="connsiteX2274" fmla="*/ 1478315 w 2027827"/>
                <a:gd name="connsiteY2274" fmla="*/ 967828 h 2027827"/>
                <a:gd name="connsiteX2275" fmla="*/ 1581515 w 2027827"/>
                <a:gd name="connsiteY2275" fmla="*/ 967828 h 2027827"/>
                <a:gd name="connsiteX2276" fmla="*/ 1564650 w 2027827"/>
                <a:gd name="connsiteY2276" fmla="*/ 994593 h 2027827"/>
                <a:gd name="connsiteX2277" fmla="*/ 1548004 w 2027827"/>
                <a:gd name="connsiteY2277" fmla="*/ 994593 h 2027827"/>
                <a:gd name="connsiteX2278" fmla="*/ 1573246 w 2027827"/>
                <a:gd name="connsiteY2278" fmla="*/ 955206 h 2027827"/>
                <a:gd name="connsiteX2279" fmla="*/ 1549636 w 2027827"/>
                <a:gd name="connsiteY2279" fmla="*/ 918430 h 2027827"/>
                <a:gd name="connsiteX2280" fmla="*/ 1566283 w 2027827"/>
                <a:gd name="connsiteY2280" fmla="*/ 918430 h 2027827"/>
                <a:gd name="connsiteX2281" fmla="*/ 1581515 w 2027827"/>
                <a:gd name="connsiteY2281" fmla="*/ 942368 h 2027827"/>
                <a:gd name="connsiteX2282" fmla="*/ 1596748 w 2027827"/>
                <a:gd name="connsiteY2282" fmla="*/ 918430 h 2027827"/>
                <a:gd name="connsiteX2283" fmla="*/ 1613394 w 2027827"/>
                <a:gd name="connsiteY2283" fmla="*/ 918430 h 2027827"/>
                <a:gd name="connsiteX2284" fmla="*/ 1589785 w 2027827"/>
                <a:gd name="connsiteY2284" fmla="*/ 955206 h 2027827"/>
                <a:gd name="connsiteX2285" fmla="*/ 1615026 w 2027827"/>
                <a:gd name="connsiteY2285" fmla="*/ 994593 h 2027827"/>
                <a:gd name="connsiteX2286" fmla="*/ 1598380 w 2027827"/>
                <a:gd name="connsiteY2286" fmla="*/ 994593 h 2027827"/>
                <a:gd name="connsiteX2287" fmla="*/ 1581515 w 2027827"/>
                <a:gd name="connsiteY2287" fmla="*/ 967828 h 2027827"/>
                <a:gd name="connsiteX2288" fmla="*/ 1684715 w 2027827"/>
                <a:gd name="connsiteY2288" fmla="*/ 967828 h 2027827"/>
                <a:gd name="connsiteX2289" fmla="*/ 1667851 w 2027827"/>
                <a:gd name="connsiteY2289" fmla="*/ 994593 h 2027827"/>
                <a:gd name="connsiteX2290" fmla="*/ 1651205 w 2027827"/>
                <a:gd name="connsiteY2290" fmla="*/ 994593 h 2027827"/>
                <a:gd name="connsiteX2291" fmla="*/ 1676446 w 2027827"/>
                <a:gd name="connsiteY2291" fmla="*/ 955206 h 2027827"/>
                <a:gd name="connsiteX2292" fmla="*/ 1652837 w 2027827"/>
                <a:gd name="connsiteY2292" fmla="*/ 918430 h 2027827"/>
                <a:gd name="connsiteX2293" fmla="*/ 1669483 w 2027827"/>
                <a:gd name="connsiteY2293" fmla="*/ 918430 h 2027827"/>
                <a:gd name="connsiteX2294" fmla="*/ 1684715 w 2027827"/>
                <a:gd name="connsiteY2294" fmla="*/ 942368 h 2027827"/>
                <a:gd name="connsiteX2295" fmla="*/ 1699948 w 2027827"/>
                <a:gd name="connsiteY2295" fmla="*/ 918430 h 2027827"/>
                <a:gd name="connsiteX2296" fmla="*/ 1716595 w 2027827"/>
                <a:gd name="connsiteY2296" fmla="*/ 918430 h 2027827"/>
                <a:gd name="connsiteX2297" fmla="*/ 1692985 w 2027827"/>
                <a:gd name="connsiteY2297" fmla="*/ 955206 h 2027827"/>
                <a:gd name="connsiteX2298" fmla="*/ 1718227 w 2027827"/>
                <a:gd name="connsiteY2298" fmla="*/ 994593 h 2027827"/>
                <a:gd name="connsiteX2299" fmla="*/ 1701581 w 2027827"/>
                <a:gd name="connsiteY2299" fmla="*/ 994593 h 2027827"/>
                <a:gd name="connsiteX2300" fmla="*/ 1684715 w 2027827"/>
                <a:gd name="connsiteY2300" fmla="*/ 967828 h 2027827"/>
                <a:gd name="connsiteX2301" fmla="*/ 1787915 w 2027827"/>
                <a:gd name="connsiteY2301" fmla="*/ 967828 h 2027827"/>
                <a:gd name="connsiteX2302" fmla="*/ 1771051 w 2027827"/>
                <a:gd name="connsiteY2302" fmla="*/ 994593 h 2027827"/>
                <a:gd name="connsiteX2303" fmla="*/ 1754405 w 2027827"/>
                <a:gd name="connsiteY2303" fmla="*/ 994593 h 2027827"/>
                <a:gd name="connsiteX2304" fmla="*/ 1779647 w 2027827"/>
                <a:gd name="connsiteY2304" fmla="*/ 955206 h 2027827"/>
                <a:gd name="connsiteX2305" fmla="*/ 1756037 w 2027827"/>
                <a:gd name="connsiteY2305" fmla="*/ 918430 h 2027827"/>
                <a:gd name="connsiteX2306" fmla="*/ 1772683 w 2027827"/>
                <a:gd name="connsiteY2306" fmla="*/ 918430 h 2027827"/>
                <a:gd name="connsiteX2307" fmla="*/ 1787915 w 2027827"/>
                <a:gd name="connsiteY2307" fmla="*/ 942368 h 2027827"/>
                <a:gd name="connsiteX2308" fmla="*/ 1803149 w 2027827"/>
                <a:gd name="connsiteY2308" fmla="*/ 918430 h 2027827"/>
                <a:gd name="connsiteX2309" fmla="*/ 1819795 w 2027827"/>
                <a:gd name="connsiteY2309" fmla="*/ 918430 h 2027827"/>
                <a:gd name="connsiteX2310" fmla="*/ 1796185 w 2027827"/>
                <a:gd name="connsiteY2310" fmla="*/ 955206 h 2027827"/>
                <a:gd name="connsiteX2311" fmla="*/ 1821427 w 2027827"/>
                <a:gd name="connsiteY2311" fmla="*/ 994593 h 2027827"/>
                <a:gd name="connsiteX2312" fmla="*/ 1804781 w 2027827"/>
                <a:gd name="connsiteY2312" fmla="*/ 994593 h 2027827"/>
                <a:gd name="connsiteX2313" fmla="*/ 1787915 w 2027827"/>
                <a:gd name="connsiteY2313" fmla="*/ 967828 h 2027827"/>
                <a:gd name="connsiteX2314" fmla="*/ 1891116 w 2027827"/>
                <a:gd name="connsiteY2314" fmla="*/ 967828 h 2027827"/>
                <a:gd name="connsiteX2315" fmla="*/ 1874251 w 2027827"/>
                <a:gd name="connsiteY2315" fmla="*/ 994593 h 2027827"/>
                <a:gd name="connsiteX2316" fmla="*/ 1857605 w 2027827"/>
                <a:gd name="connsiteY2316" fmla="*/ 994593 h 2027827"/>
                <a:gd name="connsiteX2317" fmla="*/ 1882847 w 2027827"/>
                <a:gd name="connsiteY2317" fmla="*/ 955206 h 2027827"/>
                <a:gd name="connsiteX2318" fmla="*/ 1859237 w 2027827"/>
                <a:gd name="connsiteY2318" fmla="*/ 918430 h 2027827"/>
                <a:gd name="connsiteX2319" fmla="*/ 1875884 w 2027827"/>
                <a:gd name="connsiteY2319" fmla="*/ 918430 h 2027827"/>
                <a:gd name="connsiteX2320" fmla="*/ 1891116 w 2027827"/>
                <a:gd name="connsiteY2320" fmla="*/ 942368 h 2027827"/>
                <a:gd name="connsiteX2321" fmla="*/ 1906349 w 2027827"/>
                <a:gd name="connsiteY2321" fmla="*/ 918430 h 2027827"/>
                <a:gd name="connsiteX2322" fmla="*/ 1922995 w 2027827"/>
                <a:gd name="connsiteY2322" fmla="*/ 918430 h 2027827"/>
                <a:gd name="connsiteX2323" fmla="*/ 1899385 w 2027827"/>
                <a:gd name="connsiteY2323" fmla="*/ 955206 h 2027827"/>
                <a:gd name="connsiteX2324" fmla="*/ 1924627 w 2027827"/>
                <a:gd name="connsiteY2324" fmla="*/ 994593 h 2027827"/>
                <a:gd name="connsiteX2325" fmla="*/ 1907981 w 2027827"/>
                <a:gd name="connsiteY2325" fmla="*/ 994593 h 2027827"/>
                <a:gd name="connsiteX2326" fmla="*/ 1891116 w 2027827"/>
                <a:gd name="connsiteY2326" fmla="*/ 967828 h 2027827"/>
                <a:gd name="connsiteX2327" fmla="*/ 1994316 w 2027827"/>
                <a:gd name="connsiteY2327" fmla="*/ 967828 h 2027827"/>
                <a:gd name="connsiteX2328" fmla="*/ 1977452 w 2027827"/>
                <a:gd name="connsiteY2328" fmla="*/ 994593 h 2027827"/>
                <a:gd name="connsiteX2329" fmla="*/ 1960805 w 2027827"/>
                <a:gd name="connsiteY2329" fmla="*/ 994593 h 2027827"/>
                <a:gd name="connsiteX2330" fmla="*/ 1986047 w 2027827"/>
                <a:gd name="connsiteY2330" fmla="*/ 955206 h 2027827"/>
                <a:gd name="connsiteX2331" fmla="*/ 1962438 w 2027827"/>
                <a:gd name="connsiteY2331" fmla="*/ 918430 h 2027827"/>
                <a:gd name="connsiteX2332" fmla="*/ 1979084 w 2027827"/>
                <a:gd name="connsiteY2332" fmla="*/ 918430 h 2027827"/>
                <a:gd name="connsiteX2333" fmla="*/ 1994316 w 2027827"/>
                <a:gd name="connsiteY2333" fmla="*/ 942368 h 2027827"/>
                <a:gd name="connsiteX2334" fmla="*/ 2009549 w 2027827"/>
                <a:gd name="connsiteY2334" fmla="*/ 918430 h 2027827"/>
                <a:gd name="connsiteX2335" fmla="*/ 2026195 w 2027827"/>
                <a:gd name="connsiteY2335" fmla="*/ 918430 h 2027827"/>
                <a:gd name="connsiteX2336" fmla="*/ 2002586 w 2027827"/>
                <a:gd name="connsiteY2336" fmla="*/ 955206 h 2027827"/>
                <a:gd name="connsiteX2337" fmla="*/ 2027827 w 2027827"/>
                <a:gd name="connsiteY2337" fmla="*/ 994593 h 2027827"/>
                <a:gd name="connsiteX2338" fmla="*/ 2011182 w 2027827"/>
                <a:gd name="connsiteY2338" fmla="*/ 994593 h 2027827"/>
                <a:gd name="connsiteX2339" fmla="*/ 1994316 w 2027827"/>
                <a:gd name="connsiteY2339" fmla="*/ 967828 h 2027827"/>
                <a:gd name="connsiteX2340" fmla="*/ 33511 w 2027827"/>
                <a:gd name="connsiteY2340" fmla="*/ 1082631 h 2027827"/>
                <a:gd name="connsiteX2341" fmla="*/ 16646 w 2027827"/>
                <a:gd name="connsiteY2341" fmla="*/ 1109397 h 2027827"/>
                <a:gd name="connsiteX2342" fmla="*/ 0 w 2027827"/>
                <a:gd name="connsiteY2342" fmla="*/ 1109397 h 2027827"/>
                <a:gd name="connsiteX2343" fmla="*/ 25242 w 2027827"/>
                <a:gd name="connsiteY2343" fmla="*/ 1070010 h 2027827"/>
                <a:gd name="connsiteX2344" fmla="*/ 1632 w 2027827"/>
                <a:gd name="connsiteY2344" fmla="*/ 1033234 h 2027827"/>
                <a:gd name="connsiteX2345" fmla="*/ 18278 w 2027827"/>
                <a:gd name="connsiteY2345" fmla="*/ 1033234 h 2027827"/>
                <a:gd name="connsiteX2346" fmla="*/ 33511 w 2027827"/>
                <a:gd name="connsiteY2346" fmla="*/ 1057171 h 2027827"/>
                <a:gd name="connsiteX2347" fmla="*/ 48744 w 2027827"/>
                <a:gd name="connsiteY2347" fmla="*/ 1033234 h 2027827"/>
                <a:gd name="connsiteX2348" fmla="*/ 65390 w 2027827"/>
                <a:gd name="connsiteY2348" fmla="*/ 1033234 h 2027827"/>
                <a:gd name="connsiteX2349" fmla="*/ 41780 w 2027827"/>
                <a:gd name="connsiteY2349" fmla="*/ 1070010 h 2027827"/>
                <a:gd name="connsiteX2350" fmla="*/ 67022 w 2027827"/>
                <a:gd name="connsiteY2350" fmla="*/ 1109397 h 2027827"/>
                <a:gd name="connsiteX2351" fmla="*/ 50376 w 2027827"/>
                <a:gd name="connsiteY2351" fmla="*/ 1109397 h 2027827"/>
                <a:gd name="connsiteX2352" fmla="*/ 33511 w 2027827"/>
                <a:gd name="connsiteY2352" fmla="*/ 1082631 h 2027827"/>
                <a:gd name="connsiteX2353" fmla="*/ 136711 w 2027827"/>
                <a:gd name="connsiteY2353" fmla="*/ 1082631 h 2027827"/>
                <a:gd name="connsiteX2354" fmla="*/ 119846 w 2027827"/>
                <a:gd name="connsiteY2354" fmla="*/ 1109397 h 2027827"/>
                <a:gd name="connsiteX2355" fmla="*/ 103200 w 2027827"/>
                <a:gd name="connsiteY2355" fmla="*/ 1109397 h 2027827"/>
                <a:gd name="connsiteX2356" fmla="*/ 128442 w 2027827"/>
                <a:gd name="connsiteY2356" fmla="*/ 1070010 h 2027827"/>
                <a:gd name="connsiteX2357" fmla="*/ 104833 w 2027827"/>
                <a:gd name="connsiteY2357" fmla="*/ 1033234 h 2027827"/>
                <a:gd name="connsiteX2358" fmla="*/ 121479 w 2027827"/>
                <a:gd name="connsiteY2358" fmla="*/ 1033234 h 2027827"/>
                <a:gd name="connsiteX2359" fmla="*/ 136711 w 2027827"/>
                <a:gd name="connsiteY2359" fmla="*/ 1057171 h 2027827"/>
                <a:gd name="connsiteX2360" fmla="*/ 151944 w 2027827"/>
                <a:gd name="connsiteY2360" fmla="*/ 1033234 h 2027827"/>
                <a:gd name="connsiteX2361" fmla="*/ 168590 w 2027827"/>
                <a:gd name="connsiteY2361" fmla="*/ 1033234 h 2027827"/>
                <a:gd name="connsiteX2362" fmla="*/ 144981 w 2027827"/>
                <a:gd name="connsiteY2362" fmla="*/ 1070010 h 2027827"/>
                <a:gd name="connsiteX2363" fmla="*/ 170222 w 2027827"/>
                <a:gd name="connsiteY2363" fmla="*/ 1109397 h 2027827"/>
                <a:gd name="connsiteX2364" fmla="*/ 153576 w 2027827"/>
                <a:gd name="connsiteY2364" fmla="*/ 1109397 h 2027827"/>
                <a:gd name="connsiteX2365" fmla="*/ 136711 w 2027827"/>
                <a:gd name="connsiteY2365" fmla="*/ 1082631 h 2027827"/>
                <a:gd name="connsiteX2366" fmla="*/ 239911 w 2027827"/>
                <a:gd name="connsiteY2366" fmla="*/ 1082631 h 2027827"/>
                <a:gd name="connsiteX2367" fmla="*/ 223047 w 2027827"/>
                <a:gd name="connsiteY2367" fmla="*/ 1109397 h 2027827"/>
                <a:gd name="connsiteX2368" fmla="*/ 206401 w 2027827"/>
                <a:gd name="connsiteY2368" fmla="*/ 1109397 h 2027827"/>
                <a:gd name="connsiteX2369" fmla="*/ 231642 w 2027827"/>
                <a:gd name="connsiteY2369" fmla="*/ 1070010 h 2027827"/>
                <a:gd name="connsiteX2370" fmla="*/ 208033 w 2027827"/>
                <a:gd name="connsiteY2370" fmla="*/ 1033234 h 2027827"/>
                <a:gd name="connsiteX2371" fmla="*/ 224679 w 2027827"/>
                <a:gd name="connsiteY2371" fmla="*/ 1033234 h 2027827"/>
                <a:gd name="connsiteX2372" fmla="*/ 239911 w 2027827"/>
                <a:gd name="connsiteY2372" fmla="*/ 1057171 h 2027827"/>
                <a:gd name="connsiteX2373" fmla="*/ 255144 w 2027827"/>
                <a:gd name="connsiteY2373" fmla="*/ 1033234 h 2027827"/>
                <a:gd name="connsiteX2374" fmla="*/ 271790 w 2027827"/>
                <a:gd name="connsiteY2374" fmla="*/ 1033234 h 2027827"/>
                <a:gd name="connsiteX2375" fmla="*/ 248181 w 2027827"/>
                <a:gd name="connsiteY2375" fmla="*/ 1070010 h 2027827"/>
                <a:gd name="connsiteX2376" fmla="*/ 273423 w 2027827"/>
                <a:gd name="connsiteY2376" fmla="*/ 1109397 h 2027827"/>
                <a:gd name="connsiteX2377" fmla="*/ 256777 w 2027827"/>
                <a:gd name="connsiteY2377" fmla="*/ 1109397 h 2027827"/>
                <a:gd name="connsiteX2378" fmla="*/ 239911 w 2027827"/>
                <a:gd name="connsiteY2378" fmla="*/ 1082631 h 2027827"/>
                <a:gd name="connsiteX2379" fmla="*/ 343111 w 2027827"/>
                <a:gd name="connsiteY2379" fmla="*/ 1082631 h 2027827"/>
                <a:gd name="connsiteX2380" fmla="*/ 326247 w 2027827"/>
                <a:gd name="connsiteY2380" fmla="*/ 1109397 h 2027827"/>
                <a:gd name="connsiteX2381" fmla="*/ 309601 w 2027827"/>
                <a:gd name="connsiteY2381" fmla="*/ 1109397 h 2027827"/>
                <a:gd name="connsiteX2382" fmla="*/ 334843 w 2027827"/>
                <a:gd name="connsiteY2382" fmla="*/ 1070010 h 2027827"/>
                <a:gd name="connsiteX2383" fmla="*/ 311233 w 2027827"/>
                <a:gd name="connsiteY2383" fmla="*/ 1033234 h 2027827"/>
                <a:gd name="connsiteX2384" fmla="*/ 327879 w 2027827"/>
                <a:gd name="connsiteY2384" fmla="*/ 1033234 h 2027827"/>
                <a:gd name="connsiteX2385" fmla="*/ 343111 w 2027827"/>
                <a:gd name="connsiteY2385" fmla="*/ 1057171 h 2027827"/>
                <a:gd name="connsiteX2386" fmla="*/ 358345 w 2027827"/>
                <a:gd name="connsiteY2386" fmla="*/ 1033234 h 2027827"/>
                <a:gd name="connsiteX2387" fmla="*/ 374991 w 2027827"/>
                <a:gd name="connsiteY2387" fmla="*/ 1033234 h 2027827"/>
                <a:gd name="connsiteX2388" fmla="*/ 351381 w 2027827"/>
                <a:gd name="connsiteY2388" fmla="*/ 1070010 h 2027827"/>
                <a:gd name="connsiteX2389" fmla="*/ 376623 w 2027827"/>
                <a:gd name="connsiteY2389" fmla="*/ 1109397 h 2027827"/>
                <a:gd name="connsiteX2390" fmla="*/ 359977 w 2027827"/>
                <a:gd name="connsiteY2390" fmla="*/ 1109397 h 2027827"/>
                <a:gd name="connsiteX2391" fmla="*/ 343111 w 2027827"/>
                <a:gd name="connsiteY2391" fmla="*/ 1082631 h 2027827"/>
                <a:gd name="connsiteX2392" fmla="*/ 446312 w 2027827"/>
                <a:gd name="connsiteY2392" fmla="*/ 1082631 h 2027827"/>
                <a:gd name="connsiteX2393" fmla="*/ 429447 w 2027827"/>
                <a:gd name="connsiteY2393" fmla="*/ 1109397 h 2027827"/>
                <a:gd name="connsiteX2394" fmla="*/ 412801 w 2027827"/>
                <a:gd name="connsiteY2394" fmla="*/ 1109397 h 2027827"/>
                <a:gd name="connsiteX2395" fmla="*/ 438043 w 2027827"/>
                <a:gd name="connsiteY2395" fmla="*/ 1070010 h 2027827"/>
                <a:gd name="connsiteX2396" fmla="*/ 414433 w 2027827"/>
                <a:gd name="connsiteY2396" fmla="*/ 1033234 h 2027827"/>
                <a:gd name="connsiteX2397" fmla="*/ 431079 w 2027827"/>
                <a:gd name="connsiteY2397" fmla="*/ 1033234 h 2027827"/>
                <a:gd name="connsiteX2398" fmla="*/ 446312 w 2027827"/>
                <a:gd name="connsiteY2398" fmla="*/ 1057171 h 2027827"/>
                <a:gd name="connsiteX2399" fmla="*/ 461545 w 2027827"/>
                <a:gd name="connsiteY2399" fmla="*/ 1033234 h 2027827"/>
                <a:gd name="connsiteX2400" fmla="*/ 478191 w 2027827"/>
                <a:gd name="connsiteY2400" fmla="*/ 1033234 h 2027827"/>
                <a:gd name="connsiteX2401" fmla="*/ 454582 w 2027827"/>
                <a:gd name="connsiteY2401" fmla="*/ 1070010 h 2027827"/>
                <a:gd name="connsiteX2402" fmla="*/ 479823 w 2027827"/>
                <a:gd name="connsiteY2402" fmla="*/ 1109397 h 2027827"/>
                <a:gd name="connsiteX2403" fmla="*/ 463177 w 2027827"/>
                <a:gd name="connsiteY2403" fmla="*/ 1109397 h 2027827"/>
                <a:gd name="connsiteX2404" fmla="*/ 446312 w 2027827"/>
                <a:gd name="connsiteY2404" fmla="*/ 1082631 h 2027827"/>
                <a:gd name="connsiteX2405" fmla="*/ 549512 w 2027827"/>
                <a:gd name="connsiteY2405" fmla="*/ 1082631 h 2027827"/>
                <a:gd name="connsiteX2406" fmla="*/ 532648 w 2027827"/>
                <a:gd name="connsiteY2406" fmla="*/ 1109397 h 2027827"/>
                <a:gd name="connsiteX2407" fmla="*/ 516002 w 2027827"/>
                <a:gd name="connsiteY2407" fmla="*/ 1109397 h 2027827"/>
                <a:gd name="connsiteX2408" fmla="*/ 541243 w 2027827"/>
                <a:gd name="connsiteY2408" fmla="*/ 1070010 h 2027827"/>
                <a:gd name="connsiteX2409" fmla="*/ 517634 w 2027827"/>
                <a:gd name="connsiteY2409" fmla="*/ 1033234 h 2027827"/>
                <a:gd name="connsiteX2410" fmla="*/ 534280 w 2027827"/>
                <a:gd name="connsiteY2410" fmla="*/ 1033234 h 2027827"/>
                <a:gd name="connsiteX2411" fmla="*/ 549512 w 2027827"/>
                <a:gd name="connsiteY2411" fmla="*/ 1057171 h 2027827"/>
                <a:gd name="connsiteX2412" fmla="*/ 564745 w 2027827"/>
                <a:gd name="connsiteY2412" fmla="*/ 1033234 h 2027827"/>
                <a:gd name="connsiteX2413" fmla="*/ 581391 w 2027827"/>
                <a:gd name="connsiteY2413" fmla="*/ 1033234 h 2027827"/>
                <a:gd name="connsiteX2414" fmla="*/ 557782 w 2027827"/>
                <a:gd name="connsiteY2414" fmla="*/ 1070010 h 2027827"/>
                <a:gd name="connsiteX2415" fmla="*/ 583023 w 2027827"/>
                <a:gd name="connsiteY2415" fmla="*/ 1109397 h 2027827"/>
                <a:gd name="connsiteX2416" fmla="*/ 566378 w 2027827"/>
                <a:gd name="connsiteY2416" fmla="*/ 1109397 h 2027827"/>
                <a:gd name="connsiteX2417" fmla="*/ 549512 w 2027827"/>
                <a:gd name="connsiteY2417" fmla="*/ 1082631 h 2027827"/>
                <a:gd name="connsiteX2418" fmla="*/ 652712 w 2027827"/>
                <a:gd name="connsiteY2418" fmla="*/ 1082631 h 2027827"/>
                <a:gd name="connsiteX2419" fmla="*/ 635848 w 2027827"/>
                <a:gd name="connsiteY2419" fmla="*/ 1109397 h 2027827"/>
                <a:gd name="connsiteX2420" fmla="*/ 619202 w 2027827"/>
                <a:gd name="connsiteY2420" fmla="*/ 1109397 h 2027827"/>
                <a:gd name="connsiteX2421" fmla="*/ 644443 w 2027827"/>
                <a:gd name="connsiteY2421" fmla="*/ 1070010 h 2027827"/>
                <a:gd name="connsiteX2422" fmla="*/ 620834 w 2027827"/>
                <a:gd name="connsiteY2422" fmla="*/ 1033234 h 2027827"/>
                <a:gd name="connsiteX2423" fmla="*/ 637480 w 2027827"/>
                <a:gd name="connsiteY2423" fmla="*/ 1033234 h 2027827"/>
                <a:gd name="connsiteX2424" fmla="*/ 652712 w 2027827"/>
                <a:gd name="connsiteY2424" fmla="*/ 1057171 h 2027827"/>
                <a:gd name="connsiteX2425" fmla="*/ 667945 w 2027827"/>
                <a:gd name="connsiteY2425" fmla="*/ 1033234 h 2027827"/>
                <a:gd name="connsiteX2426" fmla="*/ 684592 w 2027827"/>
                <a:gd name="connsiteY2426" fmla="*/ 1033234 h 2027827"/>
                <a:gd name="connsiteX2427" fmla="*/ 660982 w 2027827"/>
                <a:gd name="connsiteY2427" fmla="*/ 1070010 h 2027827"/>
                <a:gd name="connsiteX2428" fmla="*/ 686224 w 2027827"/>
                <a:gd name="connsiteY2428" fmla="*/ 1109397 h 2027827"/>
                <a:gd name="connsiteX2429" fmla="*/ 669578 w 2027827"/>
                <a:gd name="connsiteY2429" fmla="*/ 1109397 h 2027827"/>
                <a:gd name="connsiteX2430" fmla="*/ 652712 w 2027827"/>
                <a:gd name="connsiteY2430" fmla="*/ 1082631 h 2027827"/>
                <a:gd name="connsiteX2431" fmla="*/ 755913 w 2027827"/>
                <a:gd name="connsiteY2431" fmla="*/ 1082631 h 2027827"/>
                <a:gd name="connsiteX2432" fmla="*/ 739048 w 2027827"/>
                <a:gd name="connsiteY2432" fmla="*/ 1109397 h 2027827"/>
                <a:gd name="connsiteX2433" fmla="*/ 722402 w 2027827"/>
                <a:gd name="connsiteY2433" fmla="*/ 1109397 h 2027827"/>
                <a:gd name="connsiteX2434" fmla="*/ 747644 w 2027827"/>
                <a:gd name="connsiteY2434" fmla="*/ 1070010 h 2027827"/>
                <a:gd name="connsiteX2435" fmla="*/ 724034 w 2027827"/>
                <a:gd name="connsiteY2435" fmla="*/ 1033234 h 2027827"/>
                <a:gd name="connsiteX2436" fmla="*/ 740680 w 2027827"/>
                <a:gd name="connsiteY2436" fmla="*/ 1033234 h 2027827"/>
                <a:gd name="connsiteX2437" fmla="*/ 755913 w 2027827"/>
                <a:gd name="connsiteY2437" fmla="*/ 1057171 h 2027827"/>
                <a:gd name="connsiteX2438" fmla="*/ 771146 w 2027827"/>
                <a:gd name="connsiteY2438" fmla="*/ 1033234 h 2027827"/>
                <a:gd name="connsiteX2439" fmla="*/ 787792 w 2027827"/>
                <a:gd name="connsiteY2439" fmla="*/ 1033234 h 2027827"/>
                <a:gd name="connsiteX2440" fmla="*/ 764182 w 2027827"/>
                <a:gd name="connsiteY2440" fmla="*/ 1070010 h 2027827"/>
                <a:gd name="connsiteX2441" fmla="*/ 789424 w 2027827"/>
                <a:gd name="connsiteY2441" fmla="*/ 1109397 h 2027827"/>
                <a:gd name="connsiteX2442" fmla="*/ 772778 w 2027827"/>
                <a:gd name="connsiteY2442" fmla="*/ 1109397 h 2027827"/>
                <a:gd name="connsiteX2443" fmla="*/ 755913 w 2027827"/>
                <a:gd name="connsiteY2443" fmla="*/ 1082631 h 2027827"/>
                <a:gd name="connsiteX2444" fmla="*/ 859113 w 2027827"/>
                <a:gd name="connsiteY2444" fmla="*/ 1082631 h 2027827"/>
                <a:gd name="connsiteX2445" fmla="*/ 842248 w 2027827"/>
                <a:gd name="connsiteY2445" fmla="*/ 1109397 h 2027827"/>
                <a:gd name="connsiteX2446" fmla="*/ 825602 w 2027827"/>
                <a:gd name="connsiteY2446" fmla="*/ 1109397 h 2027827"/>
                <a:gd name="connsiteX2447" fmla="*/ 850844 w 2027827"/>
                <a:gd name="connsiteY2447" fmla="*/ 1070010 h 2027827"/>
                <a:gd name="connsiteX2448" fmla="*/ 827235 w 2027827"/>
                <a:gd name="connsiteY2448" fmla="*/ 1033234 h 2027827"/>
                <a:gd name="connsiteX2449" fmla="*/ 843881 w 2027827"/>
                <a:gd name="connsiteY2449" fmla="*/ 1033234 h 2027827"/>
                <a:gd name="connsiteX2450" fmla="*/ 859113 w 2027827"/>
                <a:gd name="connsiteY2450" fmla="*/ 1057171 h 2027827"/>
                <a:gd name="connsiteX2451" fmla="*/ 874346 w 2027827"/>
                <a:gd name="connsiteY2451" fmla="*/ 1033234 h 2027827"/>
                <a:gd name="connsiteX2452" fmla="*/ 890992 w 2027827"/>
                <a:gd name="connsiteY2452" fmla="*/ 1033234 h 2027827"/>
                <a:gd name="connsiteX2453" fmla="*/ 867383 w 2027827"/>
                <a:gd name="connsiteY2453" fmla="*/ 1070010 h 2027827"/>
                <a:gd name="connsiteX2454" fmla="*/ 892624 w 2027827"/>
                <a:gd name="connsiteY2454" fmla="*/ 1109397 h 2027827"/>
                <a:gd name="connsiteX2455" fmla="*/ 875978 w 2027827"/>
                <a:gd name="connsiteY2455" fmla="*/ 1109397 h 2027827"/>
                <a:gd name="connsiteX2456" fmla="*/ 859113 w 2027827"/>
                <a:gd name="connsiteY2456" fmla="*/ 1082631 h 2027827"/>
                <a:gd name="connsiteX2457" fmla="*/ 962313 w 2027827"/>
                <a:gd name="connsiteY2457" fmla="*/ 1082631 h 2027827"/>
                <a:gd name="connsiteX2458" fmla="*/ 945449 w 2027827"/>
                <a:gd name="connsiteY2458" fmla="*/ 1109397 h 2027827"/>
                <a:gd name="connsiteX2459" fmla="*/ 928803 w 2027827"/>
                <a:gd name="connsiteY2459" fmla="*/ 1109397 h 2027827"/>
                <a:gd name="connsiteX2460" fmla="*/ 954044 w 2027827"/>
                <a:gd name="connsiteY2460" fmla="*/ 1070010 h 2027827"/>
                <a:gd name="connsiteX2461" fmla="*/ 930435 w 2027827"/>
                <a:gd name="connsiteY2461" fmla="*/ 1033234 h 2027827"/>
                <a:gd name="connsiteX2462" fmla="*/ 947081 w 2027827"/>
                <a:gd name="connsiteY2462" fmla="*/ 1033234 h 2027827"/>
                <a:gd name="connsiteX2463" fmla="*/ 962313 w 2027827"/>
                <a:gd name="connsiteY2463" fmla="*/ 1057171 h 2027827"/>
                <a:gd name="connsiteX2464" fmla="*/ 977546 w 2027827"/>
                <a:gd name="connsiteY2464" fmla="*/ 1033234 h 2027827"/>
                <a:gd name="connsiteX2465" fmla="*/ 994192 w 2027827"/>
                <a:gd name="connsiteY2465" fmla="*/ 1033234 h 2027827"/>
                <a:gd name="connsiteX2466" fmla="*/ 970583 w 2027827"/>
                <a:gd name="connsiteY2466" fmla="*/ 1070010 h 2027827"/>
                <a:gd name="connsiteX2467" fmla="*/ 995824 w 2027827"/>
                <a:gd name="connsiteY2467" fmla="*/ 1109397 h 2027827"/>
                <a:gd name="connsiteX2468" fmla="*/ 979179 w 2027827"/>
                <a:gd name="connsiteY2468" fmla="*/ 1109397 h 2027827"/>
                <a:gd name="connsiteX2469" fmla="*/ 962313 w 2027827"/>
                <a:gd name="connsiteY2469" fmla="*/ 1082631 h 2027827"/>
                <a:gd name="connsiteX2470" fmla="*/ 1065513 w 2027827"/>
                <a:gd name="connsiteY2470" fmla="*/ 1082631 h 2027827"/>
                <a:gd name="connsiteX2471" fmla="*/ 1048649 w 2027827"/>
                <a:gd name="connsiteY2471" fmla="*/ 1109397 h 2027827"/>
                <a:gd name="connsiteX2472" fmla="*/ 1032003 w 2027827"/>
                <a:gd name="connsiteY2472" fmla="*/ 1109397 h 2027827"/>
                <a:gd name="connsiteX2473" fmla="*/ 1057244 w 2027827"/>
                <a:gd name="connsiteY2473" fmla="*/ 1070010 h 2027827"/>
                <a:gd name="connsiteX2474" fmla="*/ 1033635 w 2027827"/>
                <a:gd name="connsiteY2474" fmla="*/ 1033234 h 2027827"/>
                <a:gd name="connsiteX2475" fmla="*/ 1050281 w 2027827"/>
                <a:gd name="connsiteY2475" fmla="*/ 1033234 h 2027827"/>
                <a:gd name="connsiteX2476" fmla="*/ 1065513 w 2027827"/>
                <a:gd name="connsiteY2476" fmla="*/ 1057171 h 2027827"/>
                <a:gd name="connsiteX2477" fmla="*/ 1080747 w 2027827"/>
                <a:gd name="connsiteY2477" fmla="*/ 1033234 h 2027827"/>
                <a:gd name="connsiteX2478" fmla="*/ 1097393 w 2027827"/>
                <a:gd name="connsiteY2478" fmla="*/ 1033234 h 2027827"/>
                <a:gd name="connsiteX2479" fmla="*/ 1073783 w 2027827"/>
                <a:gd name="connsiteY2479" fmla="*/ 1070010 h 2027827"/>
                <a:gd name="connsiteX2480" fmla="*/ 1099025 w 2027827"/>
                <a:gd name="connsiteY2480" fmla="*/ 1109397 h 2027827"/>
                <a:gd name="connsiteX2481" fmla="*/ 1082379 w 2027827"/>
                <a:gd name="connsiteY2481" fmla="*/ 1109397 h 2027827"/>
                <a:gd name="connsiteX2482" fmla="*/ 1065513 w 2027827"/>
                <a:gd name="connsiteY2482" fmla="*/ 1082631 h 2027827"/>
                <a:gd name="connsiteX2483" fmla="*/ 1168714 w 2027827"/>
                <a:gd name="connsiteY2483" fmla="*/ 1082631 h 2027827"/>
                <a:gd name="connsiteX2484" fmla="*/ 1151849 w 2027827"/>
                <a:gd name="connsiteY2484" fmla="*/ 1109397 h 2027827"/>
                <a:gd name="connsiteX2485" fmla="*/ 1135203 w 2027827"/>
                <a:gd name="connsiteY2485" fmla="*/ 1109397 h 2027827"/>
                <a:gd name="connsiteX2486" fmla="*/ 1160445 w 2027827"/>
                <a:gd name="connsiteY2486" fmla="*/ 1070010 h 2027827"/>
                <a:gd name="connsiteX2487" fmla="*/ 1136835 w 2027827"/>
                <a:gd name="connsiteY2487" fmla="*/ 1033234 h 2027827"/>
                <a:gd name="connsiteX2488" fmla="*/ 1153481 w 2027827"/>
                <a:gd name="connsiteY2488" fmla="*/ 1033234 h 2027827"/>
                <a:gd name="connsiteX2489" fmla="*/ 1168714 w 2027827"/>
                <a:gd name="connsiteY2489" fmla="*/ 1057171 h 2027827"/>
                <a:gd name="connsiteX2490" fmla="*/ 1183947 w 2027827"/>
                <a:gd name="connsiteY2490" fmla="*/ 1033234 h 2027827"/>
                <a:gd name="connsiteX2491" fmla="*/ 1200593 w 2027827"/>
                <a:gd name="connsiteY2491" fmla="*/ 1033234 h 2027827"/>
                <a:gd name="connsiteX2492" fmla="*/ 1176984 w 2027827"/>
                <a:gd name="connsiteY2492" fmla="*/ 1070010 h 2027827"/>
                <a:gd name="connsiteX2493" fmla="*/ 1202225 w 2027827"/>
                <a:gd name="connsiteY2493" fmla="*/ 1109397 h 2027827"/>
                <a:gd name="connsiteX2494" fmla="*/ 1185579 w 2027827"/>
                <a:gd name="connsiteY2494" fmla="*/ 1109397 h 2027827"/>
                <a:gd name="connsiteX2495" fmla="*/ 1168714 w 2027827"/>
                <a:gd name="connsiteY2495" fmla="*/ 1082631 h 2027827"/>
                <a:gd name="connsiteX2496" fmla="*/ 1271914 w 2027827"/>
                <a:gd name="connsiteY2496" fmla="*/ 1082631 h 2027827"/>
                <a:gd name="connsiteX2497" fmla="*/ 1255050 w 2027827"/>
                <a:gd name="connsiteY2497" fmla="*/ 1109397 h 2027827"/>
                <a:gd name="connsiteX2498" fmla="*/ 1238404 w 2027827"/>
                <a:gd name="connsiteY2498" fmla="*/ 1109397 h 2027827"/>
                <a:gd name="connsiteX2499" fmla="*/ 1263645 w 2027827"/>
                <a:gd name="connsiteY2499" fmla="*/ 1070010 h 2027827"/>
                <a:gd name="connsiteX2500" fmla="*/ 1240036 w 2027827"/>
                <a:gd name="connsiteY2500" fmla="*/ 1033234 h 2027827"/>
                <a:gd name="connsiteX2501" fmla="*/ 1256682 w 2027827"/>
                <a:gd name="connsiteY2501" fmla="*/ 1033234 h 2027827"/>
                <a:gd name="connsiteX2502" fmla="*/ 1271914 w 2027827"/>
                <a:gd name="connsiteY2502" fmla="*/ 1057171 h 2027827"/>
                <a:gd name="connsiteX2503" fmla="*/ 1287147 w 2027827"/>
                <a:gd name="connsiteY2503" fmla="*/ 1033234 h 2027827"/>
                <a:gd name="connsiteX2504" fmla="*/ 1303793 w 2027827"/>
                <a:gd name="connsiteY2504" fmla="*/ 1033234 h 2027827"/>
                <a:gd name="connsiteX2505" fmla="*/ 1280184 w 2027827"/>
                <a:gd name="connsiteY2505" fmla="*/ 1070010 h 2027827"/>
                <a:gd name="connsiteX2506" fmla="*/ 1305426 w 2027827"/>
                <a:gd name="connsiteY2506" fmla="*/ 1109397 h 2027827"/>
                <a:gd name="connsiteX2507" fmla="*/ 1288779 w 2027827"/>
                <a:gd name="connsiteY2507" fmla="*/ 1109397 h 2027827"/>
                <a:gd name="connsiteX2508" fmla="*/ 1271914 w 2027827"/>
                <a:gd name="connsiteY2508" fmla="*/ 1082631 h 2027827"/>
                <a:gd name="connsiteX2509" fmla="*/ 1375114 w 2027827"/>
                <a:gd name="connsiteY2509" fmla="*/ 1082631 h 2027827"/>
                <a:gd name="connsiteX2510" fmla="*/ 1358250 w 2027827"/>
                <a:gd name="connsiteY2510" fmla="*/ 1109397 h 2027827"/>
                <a:gd name="connsiteX2511" fmla="*/ 1341604 w 2027827"/>
                <a:gd name="connsiteY2511" fmla="*/ 1109397 h 2027827"/>
                <a:gd name="connsiteX2512" fmla="*/ 1366845 w 2027827"/>
                <a:gd name="connsiteY2512" fmla="*/ 1070010 h 2027827"/>
                <a:gd name="connsiteX2513" fmla="*/ 1343236 w 2027827"/>
                <a:gd name="connsiteY2513" fmla="*/ 1033234 h 2027827"/>
                <a:gd name="connsiteX2514" fmla="*/ 1359882 w 2027827"/>
                <a:gd name="connsiteY2514" fmla="*/ 1033234 h 2027827"/>
                <a:gd name="connsiteX2515" fmla="*/ 1375114 w 2027827"/>
                <a:gd name="connsiteY2515" fmla="*/ 1057171 h 2027827"/>
                <a:gd name="connsiteX2516" fmla="*/ 1390348 w 2027827"/>
                <a:gd name="connsiteY2516" fmla="*/ 1033234 h 2027827"/>
                <a:gd name="connsiteX2517" fmla="*/ 1406993 w 2027827"/>
                <a:gd name="connsiteY2517" fmla="*/ 1033234 h 2027827"/>
                <a:gd name="connsiteX2518" fmla="*/ 1383384 w 2027827"/>
                <a:gd name="connsiteY2518" fmla="*/ 1070010 h 2027827"/>
                <a:gd name="connsiteX2519" fmla="*/ 1408626 w 2027827"/>
                <a:gd name="connsiteY2519" fmla="*/ 1109397 h 2027827"/>
                <a:gd name="connsiteX2520" fmla="*/ 1391980 w 2027827"/>
                <a:gd name="connsiteY2520" fmla="*/ 1109397 h 2027827"/>
                <a:gd name="connsiteX2521" fmla="*/ 1375114 w 2027827"/>
                <a:gd name="connsiteY2521" fmla="*/ 1082631 h 2027827"/>
                <a:gd name="connsiteX2522" fmla="*/ 1478315 w 2027827"/>
                <a:gd name="connsiteY2522" fmla="*/ 1082631 h 2027827"/>
                <a:gd name="connsiteX2523" fmla="*/ 1461450 w 2027827"/>
                <a:gd name="connsiteY2523" fmla="*/ 1109397 h 2027827"/>
                <a:gd name="connsiteX2524" fmla="*/ 1444804 w 2027827"/>
                <a:gd name="connsiteY2524" fmla="*/ 1109397 h 2027827"/>
                <a:gd name="connsiteX2525" fmla="*/ 1470046 w 2027827"/>
                <a:gd name="connsiteY2525" fmla="*/ 1070010 h 2027827"/>
                <a:gd name="connsiteX2526" fmla="*/ 1446436 w 2027827"/>
                <a:gd name="connsiteY2526" fmla="*/ 1033234 h 2027827"/>
                <a:gd name="connsiteX2527" fmla="*/ 1463083 w 2027827"/>
                <a:gd name="connsiteY2527" fmla="*/ 1033234 h 2027827"/>
                <a:gd name="connsiteX2528" fmla="*/ 1478315 w 2027827"/>
                <a:gd name="connsiteY2528" fmla="*/ 1057171 h 2027827"/>
                <a:gd name="connsiteX2529" fmla="*/ 1493548 w 2027827"/>
                <a:gd name="connsiteY2529" fmla="*/ 1033234 h 2027827"/>
                <a:gd name="connsiteX2530" fmla="*/ 1510194 w 2027827"/>
                <a:gd name="connsiteY2530" fmla="*/ 1033234 h 2027827"/>
                <a:gd name="connsiteX2531" fmla="*/ 1486584 w 2027827"/>
                <a:gd name="connsiteY2531" fmla="*/ 1070010 h 2027827"/>
                <a:gd name="connsiteX2532" fmla="*/ 1511826 w 2027827"/>
                <a:gd name="connsiteY2532" fmla="*/ 1109397 h 2027827"/>
                <a:gd name="connsiteX2533" fmla="*/ 1495180 w 2027827"/>
                <a:gd name="connsiteY2533" fmla="*/ 1109397 h 2027827"/>
                <a:gd name="connsiteX2534" fmla="*/ 1478315 w 2027827"/>
                <a:gd name="connsiteY2534" fmla="*/ 1082631 h 2027827"/>
                <a:gd name="connsiteX2535" fmla="*/ 1581515 w 2027827"/>
                <a:gd name="connsiteY2535" fmla="*/ 1082631 h 2027827"/>
                <a:gd name="connsiteX2536" fmla="*/ 1564650 w 2027827"/>
                <a:gd name="connsiteY2536" fmla="*/ 1109397 h 2027827"/>
                <a:gd name="connsiteX2537" fmla="*/ 1548004 w 2027827"/>
                <a:gd name="connsiteY2537" fmla="*/ 1109397 h 2027827"/>
                <a:gd name="connsiteX2538" fmla="*/ 1573246 w 2027827"/>
                <a:gd name="connsiteY2538" fmla="*/ 1070010 h 2027827"/>
                <a:gd name="connsiteX2539" fmla="*/ 1549636 w 2027827"/>
                <a:gd name="connsiteY2539" fmla="*/ 1033234 h 2027827"/>
                <a:gd name="connsiteX2540" fmla="*/ 1566283 w 2027827"/>
                <a:gd name="connsiteY2540" fmla="*/ 1033234 h 2027827"/>
                <a:gd name="connsiteX2541" fmla="*/ 1581515 w 2027827"/>
                <a:gd name="connsiteY2541" fmla="*/ 1057171 h 2027827"/>
                <a:gd name="connsiteX2542" fmla="*/ 1596748 w 2027827"/>
                <a:gd name="connsiteY2542" fmla="*/ 1033234 h 2027827"/>
                <a:gd name="connsiteX2543" fmla="*/ 1613394 w 2027827"/>
                <a:gd name="connsiteY2543" fmla="*/ 1033234 h 2027827"/>
                <a:gd name="connsiteX2544" fmla="*/ 1589785 w 2027827"/>
                <a:gd name="connsiteY2544" fmla="*/ 1070010 h 2027827"/>
                <a:gd name="connsiteX2545" fmla="*/ 1615026 w 2027827"/>
                <a:gd name="connsiteY2545" fmla="*/ 1109397 h 2027827"/>
                <a:gd name="connsiteX2546" fmla="*/ 1598380 w 2027827"/>
                <a:gd name="connsiteY2546" fmla="*/ 1109397 h 2027827"/>
                <a:gd name="connsiteX2547" fmla="*/ 1581515 w 2027827"/>
                <a:gd name="connsiteY2547" fmla="*/ 1082631 h 2027827"/>
                <a:gd name="connsiteX2548" fmla="*/ 1684715 w 2027827"/>
                <a:gd name="connsiteY2548" fmla="*/ 1082631 h 2027827"/>
                <a:gd name="connsiteX2549" fmla="*/ 1667851 w 2027827"/>
                <a:gd name="connsiteY2549" fmla="*/ 1109397 h 2027827"/>
                <a:gd name="connsiteX2550" fmla="*/ 1651205 w 2027827"/>
                <a:gd name="connsiteY2550" fmla="*/ 1109397 h 2027827"/>
                <a:gd name="connsiteX2551" fmla="*/ 1676446 w 2027827"/>
                <a:gd name="connsiteY2551" fmla="*/ 1070010 h 2027827"/>
                <a:gd name="connsiteX2552" fmla="*/ 1652837 w 2027827"/>
                <a:gd name="connsiteY2552" fmla="*/ 1033234 h 2027827"/>
                <a:gd name="connsiteX2553" fmla="*/ 1669483 w 2027827"/>
                <a:gd name="connsiteY2553" fmla="*/ 1033234 h 2027827"/>
                <a:gd name="connsiteX2554" fmla="*/ 1684715 w 2027827"/>
                <a:gd name="connsiteY2554" fmla="*/ 1057171 h 2027827"/>
                <a:gd name="connsiteX2555" fmla="*/ 1699948 w 2027827"/>
                <a:gd name="connsiteY2555" fmla="*/ 1033234 h 2027827"/>
                <a:gd name="connsiteX2556" fmla="*/ 1716595 w 2027827"/>
                <a:gd name="connsiteY2556" fmla="*/ 1033234 h 2027827"/>
                <a:gd name="connsiteX2557" fmla="*/ 1692985 w 2027827"/>
                <a:gd name="connsiteY2557" fmla="*/ 1070010 h 2027827"/>
                <a:gd name="connsiteX2558" fmla="*/ 1718227 w 2027827"/>
                <a:gd name="connsiteY2558" fmla="*/ 1109397 h 2027827"/>
                <a:gd name="connsiteX2559" fmla="*/ 1701581 w 2027827"/>
                <a:gd name="connsiteY2559" fmla="*/ 1109397 h 2027827"/>
                <a:gd name="connsiteX2560" fmla="*/ 1684715 w 2027827"/>
                <a:gd name="connsiteY2560" fmla="*/ 1082631 h 2027827"/>
                <a:gd name="connsiteX2561" fmla="*/ 1787915 w 2027827"/>
                <a:gd name="connsiteY2561" fmla="*/ 1082631 h 2027827"/>
                <a:gd name="connsiteX2562" fmla="*/ 1771051 w 2027827"/>
                <a:gd name="connsiteY2562" fmla="*/ 1109397 h 2027827"/>
                <a:gd name="connsiteX2563" fmla="*/ 1754405 w 2027827"/>
                <a:gd name="connsiteY2563" fmla="*/ 1109397 h 2027827"/>
                <a:gd name="connsiteX2564" fmla="*/ 1779647 w 2027827"/>
                <a:gd name="connsiteY2564" fmla="*/ 1070010 h 2027827"/>
                <a:gd name="connsiteX2565" fmla="*/ 1756037 w 2027827"/>
                <a:gd name="connsiteY2565" fmla="*/ 1033234 h 2027827"/>
                <a:gd name="connsiteX2566" fmla="*/ 1772683 w 2027827"/>
                <a:gd name="connsiteY2566" fmla="*/ 1033234 h 2027827"/>
                <a:gd name="connsiteX2567" fmla="*/ 1787915 w 2027827"/>
                <a:gd name="connsiteY2567" fmla="*/ 1057171 h 2027827"/>
                <a:gd name="connsiteX2568" fmla="*/ 1803149 w 2027827"/>
                <a:gd name="connsiteY2568" fmla="*/ 1033234 h 2027827"/>
                <a:gd name="connsiteX2569" fmla="*/ 1819795 w 2027827"/>
                <a:gd name="connsiteY2569" fmla="*/ 1033234 h 2027827"/>
                <a:gd name="connsiteX2570" fmla="*/ 1796185 w 2027827"/>
                <a:gd name="connsiteY2570" fmla="*/ 1070010 h 2027827"/>
                <a:gd name="connsiteX2571" fmla="*/ 1821427 w 2027827"/>
                <a:gd name="connsiteY2571" fmla="*/ 1109397 h 2027827"/>
                <a:gd name="connsiteX2572" fmla="*/ 1804781 w 2027827"/>
                <a:gd name="connsiteY2572" fmla="*/ 1109397 h 2027827"/>
                <a:gd name="connsiteX2573" fmla="*/ 1787915 w 2027827"/>
                <a:gd name="connsiteY2573" fmla="*/ 1082631 h 2027827"/>
                <a:gd name="connsiteX2574" fmla="*/ 1891116 w 2027827"/>
                <a:gd name="connsiteY2574" fmla="*/ 1082631 h 2027827"/>
                <a:gd name="connsiteX2575" fmla="*/ 1874251 w 2027827"/>
                <a:gd name="connsiteY2575" fmla="*/ 1109397 h 2027827"/>
                <a:gd name="connsiteX2576" fmla="*/ 1857605 w 2027827"/>
                <a:gd name="connsiteY2576" fmla="*/ 1109397 h 2027827"/>
                <a:gd name="connsiteX2577" fmla="*/ 1882847 w 2027827"/>
                <a:gd name="connsiteY2577" fmla="*/ 1070010 h 2027827"/>
                <a:gd name="connsiteX2578" fmla="*/ 1859237 w 2027827"/>
                <a:gd name="connsiteY2578" fmla="*/ 1033234 h 2027827"/>
                <a:gd name="connsiteX2579" fmla="*/ 1875884 w 2027827"/>
                <a:gd name="connsiteY2579" fmla="*/ 1033234 h 2027827"/>
                <a:gd name="connsiteX2580" fmla="*/ 1891116 w 2027827"/>
                <a:gd name="connsiteY2580" fmla="*/ 1057171 h 2027827"/>
                <a:gd name="connsiteX2581" fmla="*/ 1906349 w 2027827"/>
                <a:gd name="connsiteY2581" fmla="*/ 1033234 h 2027827"/>
                <a:gd name="connsiteX2582" fmla="*/ 1922995 w 2027827"/>
                <a:gd name="connsiteY2582" fmla="*/ 1033234 h 2027827"/>
                <a:gd name="connsiteX2583" fmla="*/ 1899385 w 2027827"/>
                <a:gd name="connsiteY2583" fmla="*/ 1070010 h 2027827"/>
                <a:gd name="connsiteX2584" fmla="*/ 1924627 w 2027827"/>
                <a:gd name="connsiteY2584" fmla="*/ 1109397 h 2027827"/>
                <a:gd name="connsiteX2585" fmla="*/ 1907981 w 2027827"/>
                <a:gd name="connsiteY2585" fmla="*/ 1109397 h 2027827"/>
                <a:gd name="connsiteX2586" fmla="*/ 1891116 w 2027827"/>
                <a:gd name="connsiteY2586" fmla="*/ 1082631 h 2027827"/>
                <a:gd name="connsiteX2587" fmla="*/ 1994316 w 2027827"/>
                <a:gd name="connsiteY2587" fmla="*/ 1082631 h 2027827"/>
                <a:gd name="connsiteX2588" fmla="*/ 1977452 w 2027827"/>
                <a:gd name="connsiteY2588" fmla="*/ 1109397 h 2027827"/>
                <a:gd name="connsiteX2589" fmla="*/ 1960805 w 2027827"/>
                <a:gd name="connsiteY2589" fmla="*/ 1109397 h 2027827"/>
                <a:gd name="connsiteX2590" fmla="*/ 1986047 w 2027827"/>
                <a:gd name="connsiteY2590" fmla="*/ 1070010 h 2027827"/>
                <a:gd name="connsiteX2591" fmla="*/ 1962438 w 2027827"/>
                <a:gd name="connsiteY2591" fmla="*/ 1033234 h 2027827"/>
                <a:gd name="connsiteX2592" fmla="*/ 1979084 w 2027827"/>
                <a:gd name="connsiteY2592" fmla="*/ 1033234 h 2027827"/>
                <a:gd name="connsiteX2593" fmla="*/ 1994316 w 2027827"/>
                <a:gd name="connsiteY2593" fmla="*/ 1057171 h 2027827"/>
                <a:gd name="connsiteX2594" fmla="*/ 2009549 w 2027827"/>
                <a:gd name="connsiteY2594" fmla="*/ 1033234 h 2027827"/>
                <a:gd name="connsiteX2595" fmla="*/ 2026195 w 2027827"/>
                <a:gd name="connsiteY2595" fmla="*/ 1033234 h 2027827"/>
                <a:gd name="connsiteX2596" fmla="*/ 2002586 w 2027827"/>
                <a:gd name="connsiteY2596" fmla="*/ 1070010 h 2027827"/>
                <a:gd name="connsiteX2597" fmla="*/ 2027827 w 2027827"/>
                <a:gd name="connsiteY2597" fmla="*/ 1109397 h 2027827"/>
                <a:gd name="connsiteX2598" fmla="*/ 2011182 w 2027827"/>
                <a:gd name="connsiteY2598" fmla="*/ 1109397 h 2027827"/>
                <a:gd name="connsiteX2599" fmla="*/ 1994316 w 2027827"/>
                <a:gd name="connsiteY2599" fmla="*/ 1082631 h 2027827"/>
                <a:gd name="connsiteX2600" fmla="*/ 33511 w 2027827"/>
                <a:gd name="connsiteY2600" fmla="*/ 1197435 h 2027827"/>
                <a:gd name="connsiteX2601" fmla="*/ 16646 w 2027827"/>
                <a:gd name="connsiteY2601" fmla="*/ 1224201 h 2027827"/>
                <a:gd name="connsiteX2602" fmla="*/ 0 w 2027827"/>
                <a:gd name="connsiteY2602" fmla="*/ 1224201 h 2027827"/>
                <a:gd name="connsiteX2603" fmla="*/ 25242 w 2027827"/>
                <a:gd name="connsiteY2603" fmla="*/ 1184814 h 2027827"/>
                <a:gd name="connsiteX2604" fmla="*/ 1632 w 2027827"/>
                <a:gd name="connsiteY2604" fmla="*/ 1148038 h 2027827"/>
                <a:gd name="connsiteX2605" fmla="*/ 18278 w 2027827"/>
                <a:gd name="connsiteY2605" fmla="*/ 1148038 h 2027827"/>
                <a:gd name="connsiteX2606" fmla="*/ 33511 w 2027827"/>
                <a:gd name="connsiteY2606" fmla="*/ 1171975 h 2027827"/>
                <a:gd name="connsiteX2607" fmla="*/ 48744 w 2027827"/>
                <a:gd name="connsiteY2607" fmla="*/ 1148038 h 2027827"/>
                <a:gd name="connsiteX2608" fmla="*/ 65390 w 2027827"/>
                <a:gd name="connsiteY2608" fmla="*/ 1148038 h 2027827"/>
                <a:gd name="connsiteX2609" fmla="*/ 41780 w 2027827"/>
                <a:gd name="connsiteY2609" fmla="*/ 1184814 h 2027827"/>
                <a:gd name="connsiteX2610" fmla="*/ 67022 w 2027827"/>
                <a:gd name="connsiteY2610" fmla="*/ 1224201 h 2027827"/>
                <a:gd name="connsiteX2611" fmla="*/ 50376 w 2027827"/>
                <a:gd name="connsiteY2611" fmla="*/ 1224201 h 2027827"/>
                <a:gd name="connsiteX2612" fmla="*/ 33511 w 2027827"/>
                <a:gd name="connsiteY2612" fmla="*/ 1197435 h 2027827"/>
                <a:gd name="connsiteX2613" fmla="*/ 136711 w 2027827"/>
                <a:gd name="connsiteY2613" fmla="*/ 1197435 h 2027827"/>
                <a:gd name="connsiteX2614" fmla="*/ 119846 w 2027827"/>
                <a:gd name="connsiteY2614" fmla="*/ 1224201 h 2027827"/>
                <a:gd name="connsiteX2615" fmla="*/ 103200 w 2027827"/>
                <a:gd name="connsiteY2615" fmla="*/ 1224201 h 2027827"/>
                <a:gd name="connsiteX2616" fmla="*/ 128442 w 2027827"/>
                <a:gd name="connsiteY2616" fmla="*/ 1184814 h 2027827"/>
                <a:gd name="connsiteX2617" fmla="*/ 104833 w 2027827"/>
                <a:gd name="connsiteY2617" fmla="*/ 1148038 h 2027827"/>
                <a:gd name="connsiteX2618" fmla="*/ 121479 w 2027827"/>
                <a:gd name="connsiteY2618" fmla="*/ 1148038 h 2027827"/>
                <a:gd name="connsiteX2619" fmla="*/ 136711 w 2027827"/>
                <a:gd name="connsiteY2619" fmla="*/ 1171975 h 2027827"/>
                <a:gd name="connsiteX2620" fmla="*/ 151944 w 2027827"/>
                <a:gd name="connsiteY2620" fmla="*/ 1148038 h 2027827"/>
                <a:gd name="connsiteX2621" fmla="*/ 168590 w 2027827"/>
                <a:gd name="connsiteY2621" fmla="*/ 1148038 h 2027827"/>
                <a:gd name="connsiteX2622" fmla="*/ 144981 w 2027827"/>
                <a:gd name="connsiteY2622" fmla="*/ 1184814 h 2027827"/>
                <a:gd name="connsiteX2623" fmla="*/ 170222 w 2027827"/>
                <a:gd name="connsiteY2623" fmla="*/ 1224201 h 2027827"/>
                <a:gd name="connsiteX2624" fmla="*/ 153576 w 2027827"/>
                <a:gd name="connsiteY2624" fmla="*/ 1224201 h 2027827"/>
                <a:gd name="connsiteX2625" fmla="*/ 136711 w 2027827"/>
                <a:gd name="connsiteY2625" fmla="*/ 1197435 h 2027827"/>
                <a:gd name="connsiteX2626" fmla="*/ 239911 w 2027827"/>
                <a:gd name="connsiteY2626" fmla="*/ 1197435 h 2027827"/>
                <a:gd name="connsiteX2627" fmla="*/ 223047 w 2027827"/>
                <a:gd name="connsiteY2627" fmla="*/ 1224201 h 2027827"/>
                <a:gd name="connsiteX2628" fmla="*/ 206401 w 2027827"/>
                <a:gd name="connsiteY2628" fmla="*/ 1224201 h 2027827"/>
                <a:gd name="connsiteX2629" fmla="*/ 231642 w 2027827"/>
                <a:gd name="connsiteY2629" fmla="*/ 1184814 h 2027827"/>
                <a:gd name="connsiteX2630" fmla="*/ 208033 w 2027827"/>
                <a:gd name="connsiteY2630" fmla="*/ 1148038 h 2027827"/>
                <a:gd name="connsiteX2631" fmla="*/ 224679 w 2027827"/>
                <a:gd name="connsiteY2631" fmla="*/ 1148038 h 2027827"/>
                <a:gd name="connsiteX2632" fmla="*/ 239911 w 2027827"/>
                <a:gd name="connsiteY2632" fmla="*/ 1171975 h 2027827"/>
                <a:gd name="connsiteX2633" fmla="*/ 255144 w 2027827"/>
                <a:gd name="connsiteY2633" fmla="*/ 1148038 h 2027827"/>
                <a:gd name="connsiteX2634" fmla="*/ 271790 w 2027827"/>
                <a:gd name="connsiteY2634" fmla="*/ 1148038 h 2027827"/>
                <a:gd name="connsiteX2635" fmla="*/ 248181 w 2027827"/>
                <a:gd name="connsiteY2635" fmla="*/ 1184814 h 2027827"/>
                <a:gd name="connsiteX2636" fmla="*/ 273423 w 2027827"/>
                <a:gd name="connsiteY2636" fmla="*/ 1224201 h 2027827"/>
                <a:gd name="connsiteX2637" fmla="*/ 256777 w 2027827"/>
                <a:gd name="connsiteY2637" fmla="*/ 1224201 h 2027827"/>
                <a:gd name="connsiteX2638" fmla="*/ 239911 w 2027827"/>
                <a:gd name="connsiteY2638" fmla="*/ 1197435 h 2027827"/>
                <a:gd name="connsiteX2639" fmla="*/ 343111 w 2027827"/>
                <a:gd name="connsiteY2639" fmla="*/ 1197435 h 2027827"/>
                <a:gd name="connsiteX2640" fmla="*/ 326247 w 2027827"/>
                <a:gd name="connsiteY2640" fmla="*/ 1224201 h 2027827"/>
                <a:gd name="connsiteX2641" fmla="*/ 309601 w 2027827"/>
                <a:gd name="connsiteY2641" fmla="*/ 1224201 h 2027827"/>
                <a:gd name="connsiteX2642" fmla="*/ 334843 w 2027827"/>
                <a:gd name="connsiteY2642" fmla="*/ 1184814 h 2027827"/>
                <a:gd name="connsiteX2643" fmla="*/ 311233 w 2027827"/>
                <a:gd name="connsiteY2643" fmla="*/ 1148038 h 2027827"/>
                <a:gd name="connsiteX2644" fmla="*/ 327879 w 2027827"/>
                <a:gd name="connsiteY2644" fmla="*/ 1148038 h 2027827"/>
                <a:gd name="connsiteX2645" fmla="*/ 343111 w 2027827"/>
                <a:gd name="connsiteY2645" fmla="*/ 1171975 h 2027827"/>
                <a:gd name="connsiteX2646" fmla="*/ 358345 w 2027827"/>
                <a:gd name="connsiteY2646" fmla="*/ 1148038 h 2027827"/>
                <a:gd name="connsiteX2647" fmla="*/ 374991 w 2027827"/>
                <a:gd name="connsiteY2647" fmla="*/ 1148038 h 2027827"/>
                <a:gd name="connsiteX2648" fmla="*/ 351381 w 2027827"/>
                <a:gd name="connsiteY2648" fmla="*/ 1184814 h 2027827"/>
                <a:gd name="connsiteX2649" fmla="*/ 376623 w 2027827"/>
                <a:gd name="connsiteY2649" fmla="*/ 1224201 h 2027827"/>
                <a:gd name="connsiteX2650" fmla="*/ 359977 w 2027827"/>
                <a:gd name="connsiteY2650" fmla="*/ 1224201 h 2027827"/>
                <a:gd name="connsiteX2651" fmla="*/ 343111 w 2027827"/>
                <a:gd name="connsiteY2651" fmla="*/ 1197435 h 2027827"/>
                <a:gd name="connsiteX2652" fmla="*/ 446312 w 2027827"/>
                <a:gd name="connsiteY2652" fmla="*/ 1197435 h 2027827"/>
                <a:gd name="connsiteX2653" fmla="*/ 429447 w 2027827"/>
                <a:gd name="connsiteY2653" fmla="*/ 1224201 h 2027827"/>
                <a:gd name="connsiteX2654" fmla="*/ 412801 w 2027827"/>
                <a:gd name="connsiteY2654" fmla="*/ 1224201 h 2027827"/>
                <a:gd name="connsiteX2655" fmla="*/ 438043 w 2027827"/>
                <a:gd name="connsiteY2655" fmla="*/ 1184814 h 2027827"/>
                <a:gd name="connsiteX2656" fmla="*/ 414433 w 2027827"/>
                <a:gd name="connsiteY2656" fmla="*/ 1148038 h 2027827"/>
                <a:gd name="connsiteX2657" fmla="*/ 431079 w 2027827"/>
                <a:gd name="connsiteY2657" fmla="*/ 1148038 h 2027827"/>
                <a:gd name="connsiteX2658" fmla="*/ 446312 w 2027827"/>
                <a:gd name="connsiteY2658" fmla="*/ 1171975 h 2027827"/>
                <a:gd name="connsiteX2659" fmla="*/ 461545 w 2027827"/>
                <a:gd name="connsiteY2659" fmla="*/ 1148038 h 2027827"/>
                <a:gd name="connsiteX2660" fmla="*/ 478191 w 2027827"/>
                <a:gd name="connsiteY2660" fmla="*/ 1148038 h 2027827"/>
                <a:gd name="connsiteX2661" fmla="*/ 454582 w 2027827"/>
                <a:gd name="connsiteY2661" fmla="*/ 1184814 h 2027827"/>
                <a:gd name="connsiteX2662" fmla="*/ 479823 w 2027827"/>
                <a:gd name="connsiteY2662" fmla="*/ 1224201 h 2027827"/>
                <a:gd name="connsiteX2663" fmla="*/ 463177 w 2027827"/>
                <a:gd name="connsiteY2663" fmla="*/ 1224201 h 2027827"/>
                <a:gd name="connsiteX2664" fmla="*/ 446312 w 2027827"/>
                <a:gd name="connsiteY2664" fmla="*/ 1197435 h 2027827"/>
                <a:gd name="connsiteX2665" fmla="*/ 549512 w 2027827"/>
                <a:gd name="connsiteY2665" fmla="*/ 1197435 h 2027827"/>
                <a:gd name="connsiteX2666" fmla="*/ 532648 w 2027827"/>
                <a:gd name="connsiteY2666" fmla="*/ 1224201 h 2027827"/>
                <a:gd name="connsiteX2667" fmla="*/ 516002 w 2027827"/>
                <a:gd name="connsiteY2667" fmla="*/ 1224201 h 2027827"/>
                <a:gd name="connsiteX2668" fmla="*/ 541243 w 2027827"/>
                <a:gd name="connsiteY2668" fmla="*/ 1184814 h 2027827"/>
                <a:gd name="connsiteX2669" fmla="*/ 517634 w 2027827"/>
                <a:gd name="connsiteY2669" fmla="*/ 1148038 h 2027827"/>
                <a:gd name="connsiteX2670" fmla="*/ 534280 w 2027827"/>
                <a:gd name="connsiteY2670" fmla="*/ 1148038 h 2027827"/>
                <a:gd name="connsiteX2671" fmla="*/ 549512 w 2027827"/>
                <a:gd name="connsiteY2671" fmla="*/ 1171975 h 2027827"/>
                <a:gd name="connsiteX2672" fmla="*/ 564745 w 2027827"/>
                <a:gd name="connsiteY2672" fmla="*/ 1148038 h 2027827"/>
                <a:gd name="connsiteX2673" fmla="*/ 581391 w 2027827"/>
                <a:gd name="connsiteY2673" fmla="*/ 1148038 h 2027827"/>
                <a:gd name="connsiteX2674" fmla="*/ 557782 w 2027827"/>
                <a:gd name="connsiteY2674" fmla="*/ 1184814 h 2027827"/>
                <a:gd name="connsiteX2675" fmla="*/ 583023 w 2027827"/>
                <a:gd name="connsiteY2675" fmla="*/ 1224201 h 2027827"/>
                <a:gd name="connsiteX2676" fmla="*/ 566378 w 2027827"/>
                <a:gd name="connsiteY2676" fmla="*/ 1224201 h 2027827"/>
                <a:gd name="connsiteX2677" fmla="*/ 549512 w 2027827"/>
                <a:gd name="connsiteY2677" fmla="*/ 1197435 h 2027827"/>
                <a:gd name="connsiteX2678" fmla="*/ 652712 w 2027827"/>
                <a:gd name="connsiteY2678" fmla="*/ 1197435 h 2027827"/>
                <a:gd name="connsiteX2679" fmla="*/ 635848 w 2027827"/>
                <a:gd name="connsiteY2679" fmla="*/ 1224201 h 2027827"/>
                <a:gd name="connsiteX2680" fmla="*/ 619202 w 2027827"/>
                <a:gd name="connsiteY2680" fmla="*/ 1224201 h 2027827"/>
                <a:gd name="connsiteX2681" fmla="*/ 644443 w 2027827"/>
                <a:gd name="connsiteY2681" fmla="*/ 1184814 h 2027827"/>
                <a:gd name="connsiteX2682" fmla="*/ 620834 w 2027827"/>
                <a:gd name="connsiteY2682" fmla="*/ 1148038 h 2027827"/>
                <a:gd name="connsiteX2683" fmla="*/ 637480 w 2027827"/>
                <a:gd name="connsiteY2683" fmla="*/ 1148038 h 2027827"/>
                <a:gd name="connsiteX2684" fmla="*/ 652712 w 2027827"/>
                <a:gd name="connsiteY2684" fmla="*/ 1171975 h 2027827"/>
                <a:gd name="connsiteX2685" fmla="*/ 667945 w 2027827"/>
                <a:gd name="connsiteY2685" fmla="*/ 1148038 h 2027827"/>
                <a:gd name="connsiteX2686" fmla="*/ 684592 w 2027827"/>
                <a:gd name="connsiteY2686" fmla="*/ 1148038 h 2027827"/>
                <a:gd name="connsiteX2687" fmla="*/ 660982 w 2027827"/>
                <a:gd name="connsiteY2687" fmla="*/ 1184814 h 2027827"/>
                <a:gd name="connsiteX2688" fmla="*/ 686224 w 2027827"/>
                <a:gd name="connsiteY2688" fmla="*/ 1224201 h 2027827"/>
                <a:gd name="connsiteX2689" fmla="*/ 669578 w 2027827"/>
                <a:gd name="connsiteY2689" fmla="*/ 1224201 h 2027827"/>
                <a:gd name="connsiteX2690" fmla="*/ 652712 w 2027827"/>
                <a:gd name="connsiteY2690" fmla="*/ 1197435 h 2027827"/>
                <a:gd name="connsiteX2691" fmla="*/ 755913 w 2027827"/>
                <a:gd name="connsiteY2691" fmla="*/ 1197435 h 2027827"/>
                <a:gd name="connsiteX2692" fmla="*/ 739048 w 2027827"/>
                <a:gd name="connsiteY2692" fmla="*/ 1224201 h 2027827"/>
                <a:gd name="connsiteX2693" fmla="*/ 722402 w 2027827"/>
                <a:gd name="connsiteY2693" fmla="*/ 1224201 h 2027827"/>
                <a:gd name="connsiteX2694" fmla="*/ 747644 w 2027827"/>
                <a:gd name="connsiteY2694" fmla="*/ 1184814 h 2027827"/>
                <a:gd name="connsiteX2695" fmla="*/ 724034 w 2027827"/>
                <a:gd name="connsiteY2695" fmla="*/ 1148038 h 2027827"/>
                <a:gd name="connsiteX2696" fmla="*/ 740680 w 2027827"/>
                <a:gd name="connsiteY2696" fmla="*/ 1148038 h 2027827"/>
                <a:gd name="connsiteX2697" fmla="*/ 755913 w 2027827"/>
                <a:gd name="connsiteY2697" fmla="*/ 1171975 h 2027827"/>
                <a:gd name="connsiteX2698" fmla="*/ 771146 w 2027827"/>
                <a:gd name="connsiteY2698" fmla="*/ 1148038 h 2027827"/>
                <a:gd name="connsiteX2699" fmla="*/ 787792 w 2027827"/>
                <a:gd name="connsiteY2699" fmla="*/ 1148038 h 2027827"/>
                <a:gd name="connsiteX2700" fmla="*/ 764182 w 2027827"/>
                <a:gd name="connsiteY2700" fmla="*/ 1184814 h 2027827"/>
                <a:gd name="connsiteX2701" fmla="*/ 789424 w 2027827"/>
                <a:gd name="connsiteY2701" fmla="*/ 1224201 h 2027827"/>
                <a:gd name="connsiteX2702" fmla="*/ 772778 w 2027827"/>
                <a:gd name="connsiteY2702" fmla="*/ 1224201 h 2027827"/>
                <a:gd name="connsiteX2703" fmla="*/ 755913 w 2027827"/>
                <a:gd name="connsiteY2703" fmla="*/ 1197435 h 2027827"/>
                <a:gd name="connsiteX2704" fmla="*/ 859113 w 2027827"/>
                <a:gd name="connsiteY2704" fmla="*/ 1197435 h 2027827"/>
                <a:gd name="connsiteX2705" fmla="*/ 842248 w 2027827"/>
                <a:gd name="connsiteY2705" fmla="*/ 1224201 h 2027827"/>
                <a:gd name="connsiteX2706" fmla="*/ 825602 w 2027827"/>
                <a:gd name="connsiteY2706" fmla="*/ 1224201 h 2027827"/>
                <a:gd name="connsiteX2707" fmla="*/ 850844 w 2027827"/>
                <a:gd name="connsiteY2707" fmla="*/ 1184814 h 2027827"/>
                <a:gd name="connsiteX2708" fmla="*/ 827235 w 2027827"/>
                <a:gd name="connsiteY2708" fmla="*/ 1148038 h 2027827"/>
                <a:gd name="connsiteX2709" fmla="*/ 843881 w 2027827"/>
                <a:gd name="connsiteY2709" fmla="*/ 1148038 h 2027827"/>
                <a:gd name="connsiteX2710" fmla="*/ 859113 w 2027827"/>
                <a:gd name="connsiteY2710" fmla="*/ 1171975 h 2027827"/>
                <a:gd name="connsiteX2711" fmla="*/ 874346 w 2027827"/>
                <a:gd name="connsiteY2711" fmla="*/ 1148038 h 2027827"/>
                <a:gd name="connsiteX2712" fmla="*/ 890992 w 2027827"/>
                <a:gd name="connsiteY2712" fmla="*/ 1148038 h 2027827"/>
                <a:gd name="connsiteX2713" fmla="*/ 867383 w 2027827"/>
                <a:gd name="connsiteY2713" fmla="*/ 1184814 h 2027827"/>
                <a:gd name="connsiteX2714" fmla="*/ 892624 w 2027827"/>
                <a:gd name="connsiteY2714" fmla="*/ 1224201 h 2027827"/>
                <a:gd name="connsiteX2715" fmla="*/ 875978 w 2027827"/>
                <a:gd name="connsiteY2715" fmla="*/ 1224201 h 2027827"/>
                <a:gd name="connsiteX2716" fmla="*/ 859113 w 2027827"/>
                <a:gd name="connsiteY2716" fmla="*/ 1197435 h 2027827"/>
                <a:gd name="connsiteX2717" fmla="*/ 962313 w 2027827"/>
                <a:gd name="connsiteY2717" fmla="*/ 1197435 h 2027827"/>
                <a:gd name="connsiteX2718" fmla="*/ 945449 w 2027827"/>
                <a:gd name="connsiteY2718" fmla="*/ 1224201 h 2027827"/>
                <a:gd name="connsiteX2719" fmla="*/ 928803 w 2027827"/>
                <a:gd name="connsiteY2719" fmla="*/ 1224201 h 2027827"/>
                <a:gd name="connsiteX2720" fmla="*/ 954044 w 2027827"/>
                <a:gd name="connsiteY2720" fmla="*/ 1184814 h 2027827"/>
                <a:gd name="connsiteX2721" fmla="*/ 930435 w 2027827"/>
                <a:gd name="connsiteY2721" fmla="*/ 1148038 h 2027827"/>
                <a:gd name="connsiteX2722" fmla="*/ 947081 w 2027827"/>
                <a:gd name="connsiteY2722" fmla="*/ 1148038 h 2027827"/>
                <a:gd name="connsiteX2723" fmla="*/ 962313 w 2027827"/>
                <a:gd name="connsiteY2723" fmla="*/ 1171975 h 2027827"/>
                <a:gd name="connsiteX2724" fmla="*/ 977546 w 2027827"/>
                <a:gd name="connsiteY2724" fmla="*/ 1148038 h 2027827"/>
                <a:gd name="connsiteX2725" fmla="*/ 994192 w 2027827"/>
                <a:gd name="connsiteY2725" fmla="*/ 1148038 h 2027827"/>
                <a:gd name="connsiteX2726" fmla="*/ 970583 w 2027827"/>
                <a:gd name="connsiteY2726" fmla="*/ 1184814 h 2027827"/>
                <a:gd name="connsiteX2727" fmla="*/ 995824 w 2027827"/>
                <a:gd name="connsiteY2727" fmla="*/ 1224201 h 2027827"/>
                <a:gd name="connsiteX2728" fmla="*/ 979179 w 2027827"/>
                <a:gd name="connsiteY2728" fmla="*/ 1224201 h 2027827"/>
                <a:gd name="connsiteX2729" fmla="*/ 962313 w 2027827"/>
                <a:gd name="connsiteY2729" fmla="*/ 1197435 h 2027827"/>
                <a:gd name="connsiteX2730" fmla="*/ 1065513 w 2027827"/>
                <a:gd name="connsiteY2730" fmla="*/ 1197435 h 2027827"/>
                <a:gd name="connsiteX2731" fmla="*/ 1048649 w 2027827"/>
                <a:gd name="connsiteY2731" fmla="*/ 1224201 h 2027827"/>
                <a:gd name="connsiteX2732" fmla="*/ 1032003 w 2027827"/>
                <a:gd name="connsiteY2732" fmla="*/ 1224201 h 2027827"/>
                <a:gd name="connsiteX2733" fmla="*/ 1057244 w 2027827"/>
                <a:gd name="connsiteY2733" fmla="*/ 1184814 h 2027827"/>
                <a:gd name="connsiteX2734" fmla="*/ 1033635 w 2027827"/>
                <a:gd name="connsiteY2734" fmla="*/ 1148038 h 2027827"/>
                <a:gd name="connsiteX2735" fmla="*/ 1050281 w 2027827"/>
                <a:gd name="connsiteY2735" fmla="*/ 1148038 h 2027827"/>
                <a:gd name="connsiteX2736" fmla="*/ 1065513 w 2027827"/>
                <a:gd name="connsiteY2736" fmla="*/ 1171975 h 2027827"/>
                <a:gd name="connsiteX2737" fmla="*/ 1080747 w 2027827"/>
                <a:gd name="connsiteY2737" fmla="*/ 1148038 h 2027827"/>
                <a:gd name="connsiteX2738" fmla="*/ 1097393 w 2027827"/>
                <a:gd name="connsiteY2738" fmla="*/ 1148038 h 2027827"/>
                <a:gd name="connsiteX2739" fmla="*/ 1073783 w 2027827"/>
                <a:gd name="connsiteY2739" fmla="*/ 1184814 h 2027827"/>
                <a:gd name="connsiteX2740" fmla="*/ 1099025 w 2027827"/>
                <a:gd name="connsiteY2740" fmla="*/ 1224201 h 2027827"/>
                <a:gd name="connsiteX2741" fmla="*/ 1082379 w 2027827"/>
                <a:gd name="connsiteY2741" fmla="*/ 1224201 h 2027827"/>
                <a:gd name="connsiteX2742" fmla="*/ 1065513 w 2027827"/>
                <a:gd name="connsiteY2742" fmla="*/ 1197435 h 2027827"/>
                <a:gd name="connsiteX2743" fmla="*/ 1168714 w 2027827"/>
                <a:gd name="connsiteY2743" fmla="*/ 1197435 h 2027827"/>
                <a:gd name="connsiteX2744" fmla="*/ 1151849 w 2027827"/>
                <a:gd name="connsiteY2744" fmla="*/ 1224201 h 2027827"/>
                <a:gd name="connsiteX2745" fmla="*/ 1135203 w 2027827"/>
                <a:gd name="connsiteY2745" fmla="*/ 1224201 h 2027827"/>
                <a:gd name="connsiteX2746" fmla="*/ 1160445 w 2027827"/>
                <a:gd name="connsiteY2746" fmla="*/ 1184814 h 2027827"/>
                <a:gd name="connsiteX2747" fmla="*/ 1136835 w 2027827"/>
                <a:gd name="connsiteY2747" fmla="*/ 1148038 h 2027827"/>
                <a:gd name="connsiteX2748" fmla="*/ 1153481 w 2027827"/>
                <a:gd name="connsiteY2748" fmla="*/ 1148038 h 2027827"/>
                <a:gd name="connsiteX2749" fmla="*/ 1168714 w 2027827"/>
                <a:gd name="connsiteY2749" fmla="*/ 1171975 h 2027827"/>
                <a:gd name="connsiteX2750" fmla="*/ 1183947 w 2027827"/>
                <a:gd name="connsiteY2750" fmla="*/ 1148038 h 2027827"/>
                <a:gd name="connsiteX2751" fmla="*/ 1200593 w 2027827"/>
                <a:gd name="connsiteY2751" fmla="*/ 1148038 h 2027827"/>
                <a:gd name="connsiteX2752" fmla="*/ 1176984 w 2027827"/>
                <a:gd name="connsiteY2752" fmla="*/ 1184814 h 2027827"/>
                <a:gd name="connsiteX2753" fmla="*/ 1202225 w 2027827"/>
                <a:gd name="connsiteY2753" fmla="*/ 1224201 h 2027827"/>
                <a:gd name="connsiteX2754" fmla="*/ 1185579 w 2027827"/>
                <a:gd name="connsiteY2754" fmla="*/ 1224201 h 2027827"/>
                <a:gd name="connsiteX2755" fmla="*/ 1168714 w 2027827"/>
                <a:gd name="connsiteY2755" fmla="*/ 1197435 h 2027827"/>
                <a:gd name="connsiteX2756" fmla="*/ 1271914 w 2027827"/>
                <a:gd name="connsiteY2756" fmla="*/ 1197435 h 2027827"/>
                <a:gd name="connsiteX2757" fmla="*/ 1255050 w 2027827"/>
                <a:gd name="connsiteY2757" fmla="*/ 1224201 h 2027827"/>
                <a:gd name="connsiteX2758" fmla="*/ 1238404 w 2027827"/>
                <a:gd name="connsiteY2758" fmla="*/ 1224201 h 2027827"/>
                <a:gd name="connsiteX2759" fmla="*/ 1263645 w 2027827"/>
                <a:gd name="connsiteY2759" fmla="*/ 1184814 h 2027827"/>
                <a:gd name="connsiteX2760" fmla="*/ 1240036 w 2027827"/>
                <a:gd name="connsiteY2760" fmla="*/ 1148038 h 2027827"/>
                <a:gd name="connsiteX2761" fmla="*/ 1256682 w 2027827"/>
                <a:gd name="connsiteY2761" fmla="*/ 1148038 h 2027827"/>
                <a:gd name="connsiteX2762" fmla="*/ 1271914 w 2027827"/>
                <a:gd name="connsiteY2762" fmla="*/ 1171975 h 2027827"/>
                <a:gd name="connsiteX2763" fmla="*/ 1287147 w 2027827"/>
                <a:gd name="connsiteY2763" fmla="*/ 1148038 h 2027827"/>
                <a:gd name="connsiteX2764" fmla="*/ 1303793 w 2027827"/>
                <a:gd name="connsiteY2764" fmla="*/ 1148038 h 2027827"/>
                <a:gd name="connsiteX2765" fmla="*/ 1280184 w 2027827"/>
                <a:gd name="connsiteY2765" fmla="*/ 1184814 h 2027827"/>
                <a:gd name="connsiteX2766" fmla="*/ 1305426 w 2027827"/>
                <a:gd name="connsiteY2766" fmla="*/ 1224201 h 2027827"/>
                <a:gd name="connsiteX2767" fmla="*/ 1288779 w 2027827"/>
                <a:gd name="connsiteY2767" fmla="*/ 1224201 h 2027827"/>
                <a:gd name="connsiteX2768" fmla="*/ 1271914 w 2027827"/>
                <a:gd name="connsiteY2768" fmla="*/ 1197435 h 2027827"/>
                <a:gd name="connsiteX2769" fmla="*/ 1375114 w 2027827"/>
                <a:gd name="connsiteY2769" fmla="*/ 1197435 h 2027827"/>
                <a:gd name="connsiteX2770" fmla="*/ 1358250 w 2027827"/>
                <a:gd name="connsiteY2770" fmla="*/ 1224201 h 2027827"/>
                <a:gd name="connsiteX2771" fmla="*/ 1341604 w 2027827"/>
                <a:gd name="connsiteY2771" fmla="*/ 1224201 h 2027827"/>
                <a:gd name="connsiteX2772" fmla="*/ 1366845 w 2027827"/>
                <a:gd name="connsiteY2772" fmla="*/ 1184814 h 2027827"/>
                <a:gd name="connsiteX2773" fmla="*/ 1343236 w 2027827"/>
                <a:gd name="connsiteY2773" fmla="*/ 1148038 h 2027827"/>
                <a:gd name="connsiteX2774" fmla="*/ 1359882 w 2027827"/>
                <a:gd name="connsiteY2774" fmla="*/ 1148038 h 2027827"/>
                <a:gd name="connsiteX2775" fmla="*/ 1375114 w 2027827"/>
                <a:gd name="connsiteY2775" fmla="*/ 1171975 h 2027827"/>
                <a:gd name="connsiteX2776" fmla="*/ 1390348 w 2027827"/>
                <a:gd name="connsiteY2776" fmla="*/ 1148038 h 2027827"/>
                <a:gd name="connsiteX2777" fmla="*/ 1406993 w 2027827"/>
                <a:gd name="connsiteY2777" fmla="*/ 1148038 h 2027827"/>
                <a:gd name="connsiteX2778" fmla="*/ 1383384 w 2027827"/>
                <a:gd name="connsiteY2778" fmla="*/ 1184814 h 2027827"/>
                <a:gd name="connsiteX2779" fmla="*/ 1408626 w 2027827"/>
                <a:gd name="connsiteY2779" fmla="*/ 1224201 h 2027827"/>
                <a:gd name="connsiteX2780" fmla="*/ 1391980 w 2027827"/>
                <a:gd name="connsiteY2780" fmla="*/ 1224201 h 2027827"/>
                <a:gd name="connsiteX2781" fmla="*/ 1375114 w 2027827"/>
                <a:gd name="connsiteY2781" fmla="*/ 1197435 h 2027827"/>
                <a:gd name="connsiteX2782" fmla="*/ 1478315 w 2027827"/>
                <a:gd name="connsiteY2782" fmla="*/ 1197435 h 2027827"/>
                <a:gd name="connsiteX2783" fmla="*/ 1461450 w 2027827"/>
                <a:gd name="connsiteY2783" fmla="*/ 1224201 h 2027827"/>
                <a:gd name="connsiteX2784" fmla="*/ 1444804 w 2027827"/>
                <a:gd name="connsiteY2784" fmla="*/ 1224201 h 2027827"/>
                <a:gd name="connsiteX2785" fmla="*/ 1470046 w 2027827"/>
                <a:gd name="connsiteY2785" fmla="*/ 1184814 h 2027827"/>
                <a:gd name="connsiteX2786" fmla="*/ 1446436 w 2027827"/>
                <a:gd name="connsiteY2786" fmla="*/ 1148038 h 2027827"/>
                <a:gd name="connsiteX2787" fmla="*/ 1463083 w 2027827"/>
                <a:gd name="connsiteY2787" fmla="*/ 1148038 h 2027827"/>
                <a:gd name="connsiteX2788" fmla="*/ 1478315 w 2027827"/>
                <a:gd name="connsiteY2788" fmla="*/ 1171975 h 2027827"/>
                <a:gd name="connsiteX2789" fmla="*/ 1493548 w 2027827"/>
                <a:gd name="connsiteY2789" fmla="*/ 1148038 h 2027827"/>
                <a:gd name="connsiteX2790" fmla="*/ 1510194 w 2027827"/>
                <a:gd name="connsiteY2790" fmla="*/ 1148038 h 2027827"/>
                <a:gd name="connsiteX2791" fmla="*/ 1486584 w 2027827"/>
                <a:gd name="connsiteY2791" fmla="*/ 1184814 h 2027827"/>
                <a:gd name="connsiteX2792" fmla="*/ 1511826 w 2027827"/>
                <a:gd name="connsiteY2792" fmla="*/ 1224201 h 2027827"/>
                <a:gd name="connsiteX2793" fmla="*/ 1495180 w 2027827"/>
                <a:gd name="connsiteY2793" fmla="*/ 1224201 h 2027827"/>
                <a:gd name="connsiteX2794" fmla="*/ 1478315 w 2027827"/>
                <a:gd name="connsiteY2794" fmla="*/ 1197435 h 2027827"/>
                <a:gd name="connsiteX2795" fmla="*/ 1581515 w 2027827"/>
                <a:gd name="connsiteY2795" fmla="*/ 1197435 h 2027827"/>
                <a:gd name="connsiteX2796" fmla="*/ 1564650 w 2027827"/>
                <a:gd name="connsiteY2796" fmla="*/ 1224201 h 2027827"/>
                <a:gd name="connsiteX2797" fmla="*/ 1548004 w 2027827"/>
                <a:gd name="connsiteY2797" fmla="*/ 1224201 h 2027827"/>
                <a:gd name="connsiteX2798" fmla="*/ 1573246 w 2027827"/>
                <a:gd name="connsiteY2798" fmla="*/ 1184814 h 2027827"/>
                <a:gd name="connsiteX2799" fmla="*/ 1549636 w 2027827"/>
                <a:gd name="connsiteY2799" fmla="*/ 1148038 h 2027827"/>
                <a:gd name="connsiteX2800" fmla="*/ 1566283 w 2027827"/>
                <a:gd name="connsiteY2800" fmla="*/ 1148038 h 2027827"/>
                <a:gd name="connsiteX2801" fmla="*/ 1581515 w 2027827"/>
                <a:gd name="connsiteY2801" fmla="*/ 1171975 h 2027827"/>
                <a:gd name="connsiteX2802" fmla="*/ 1596748 w 2027827"/>
                <a:gd name="connsiteY2802" fmla="*/ 1148038 h 2027827"/>
                <a:gd name="connsiteX2803" fmla="*/ 1613394 w 2027827"/>
                <a:gd name="connsiteY2803" fmla="*/ 1148038 h 2027827"/>
                <a:gd name="connsiteX2804" fmla="*/ 1589785 w 2027827"/>
                <a:gd name="connsiteY2804" fmla="*/ 1184814 h 2027827"/>
                <a:gd name="connsiteX2805" fmla="*/ 1615026 w 2027827"/>
                <a:gd name="connsiteY2805" fmla="*/ 1224201 h 2027827"/>
                <a:gd name="connsiteX2806" fmla="*/ 1598380 w 2027827"/>
                <a:gd name="connsiteY2806" fmla="*/ 1224201 h 2027827"/>
                <a:gd name="connsiteX2807" fmla="*/ 1581515 w 2027827"/>
                <a:gd name="connsiteY2807" fmla="*/ 1197435 h 2027827"/>
                <a:gd name="connsiteX2808" fmla="*/ 1684715 w 2027827"/>
                <a:gd name="connsiteY2808" fmla="*/ 1197435 h 2027827"/>
                <a:gd name="connsiteX2809" fmla="*/ 1667851 w 2027827"/>
                <a:gd name="connsiteY2809" fmla="*/ 1224201 h 2027827"/>
                <a:gd name="connsiteX2810" fmla="*/ 1651205 w 2027827"/>
                <a:gd name="connsiteY2810" fmla="*/ 1224201 h 2027827"/>
                <a:gd name="connsiteX2811" fmla="*/ 1676446 w 2027827"/>
                <a:gd name="connsiteY2811" fmla="*/ 1184814 h 2027827"/>
                <a:gd name="connsiteX2812" fmla="*/ 1652837 w 2027827"/>
                <a:gd name="connsiteY2812" fmla="*/ 1148038 h 2027827"/>
                <a:gd name="connsiteX2813" fmla="*/ 1669483 w 2027827"/>
                <a:gd name="connsiteY2813" fmla="*/ 1148038 h 2027827"/>
                <a:gd name="connsiteX2814" fmla="*/ 1684715 w 2027827"/>
                <a:gd name="connsiteY2814" fmla="*/ 1171975 h 2027827"/>
                <a:gd name="connsiteX2815" fmla="*/ 1699948 w 2027827"/>
                <a:gd name="connsiteY2815" fmla="*/ 1148038 h 2027827"/>
                <a:gd name="connsiteX2816" fmla="*/ 1716595 w 2027827"/>
                <a:gd name="connsiteY2816" fmla="*/ 1148038 h 2027827"/>
                <a:gd name="connsiteX2817" fmla="*/ 1692985 w 2027827"/>
                <a:gd name="connsiteY2817" fmla="*/ 1184814 h 2027827"/>
                <a:gd name="connsiteX2818" fmla="*/ 1718227 w 2027827"/>
                <a:gd name="connsiteY2818" fmla="*/ 1224201 h 2027827"/>
                <a:gd name="connsiteX2819" fmla="*/ 1701581 w 2027827"/>
                <a:gd name="connsiteY2819" fmla="*/ 1224201 h 2027827"/>
                <a:gd name="connsiteX2820" fmla="*/ 1684715 w 2027827"/>
                <a:gd name="connsiteY2820" fmla="*/ 1197435 h 2027827"/>
                <a:gd name="connsiteX2821" fmla="*/ 1787915 w 2027827"/>
                <a:gd name="connsiteY2821" fmla="*/ 1197435 h 2027827"/>
                <a:gd name="connsiteX2822" fmla="*/ 1771051 w 2027827"/>
                <a:gd name="connsiteY2822" fmla="*/ 1224201 h 2027827"/>
                <a:gd name="connsiteX2823" fmla="*/ 1754405 w 2027827"/>
                <a:gd name="connsiteY2823" fmla="*/ 1224201 h 2027827"/>
                <a:gd name="connsiteX2824" fmla="*/ 1779647 w 2027827"/>
                <a:gd name="connsiteY2824" fmla="*/ 1184814 h 2027827"/>
                <a:gd name="connsiteX2825" fmla="*/ 1756037 w 2027827"/>
                <a:gd name="connsiteY2825" fmla="*/ 1148038 h 2027827"/>
                <a:gd name="connsiteX2826" fmla="*/ 1772683 w 2027827"/>
                <a:gd name="connsiteY2826" fmla="*/ 1148038 h 2027827"/>
                <a:gd name="connsiteX2827" fmla="*/ 1787915 w 2027827"/>
                <a:gd name="connsiteY2827" fmla="*/ 1171975 h 2027827"/>
                <a:gd name="connsiteX2828" fmla="*/ 1803149 w 2027827"/>
                <a:gd name="connsiteY2828" fmla="*/ 1148038 h 2027827"/>
                <a:gd name="connsiteX2829" fmla="*/ 1819795 w 2027827"/>
                <a:gd name="connsiteY2829" fmla="*/ 1148038 h 2027827"/>
                <a:gd name="connsiteX2830" fmla="*/ 1796185 w 2027827"/>
                <a:gd name="connsiteY2830" fmla="*/ 1184814 h 2027827"/>
                <a:gd name="connsiteX2831" fmla="*/ 1821427 w 2027827"/>
                <a:gd name="connsiteY2831" fmla="*/ 1224201 h 2027827"/>
                <a:gd name="connsiteX2832" fmla="*/ 1804781 w 2027827"/>
                <a:gd name="connsiteY2832" fmla="*/ 1224201 h 2027827"/>
                <a:gd name="connsiteX2833" fmla="*/ 1787915 w 2027827"/>
                <a:gd name="connsiteY2833" fmla="*/ 1197435 h 2027827"/>
                <a:gd name="connsiteX2834" fmla="*/ 1891116 w 2027827"/>
                <a:gd name="connsiteY2834" fmla="*/ 1197435 h 2027827"/>
                <a:gd name="connsiteX2835" fmla="*/ 1874251 w 2027827"/>
                <a:gd name="connsiteY2835" fmla="*/ 1224201 h 2027827"/>
                <a:gd name="connsiteX2836" fmla="*/ 1857605 w 2027827"/>
                <a:gd name="connsiteY2836" fmla="*/ 1224201 h 2027827"/>
                <a:gd name="connsiteX2837" fmla="*/ 1882847 w 2027827"/>
                <a:gd name="connsiteY2837" fmla="*/ 1184814 h 2027827"/>
                <a:gd name="connsiteX2838" fmla="*/ 1859237 w 2027827"/>
                <a:gd name="connsiteY2838" fmla="*/ 1148038 h 2027827"/>
                <a:gd name="connsiteX2839" fmla="*/ 1875884 w 2027827"/>
                <a:gd name="connsiteY2839" fmla="*/ 1148038 h 2027827"/>
                <a:gd name="connsiteX2840" fmla="*/ 1891116 w 2027827"/>
                <a:gd name="connsiteY2840" fmla="*/ 1171975 h 2027827"/>
                <a:gd name="connsiteX2841" fmla="*/ 1906349 w 2027827"/>
                <a:gd name="connsiteY2841" fmla="*/ 1148038 h 2027827"/>
                <a:gd name="connsiteX2842" fmla="*/ 1922995 w 2027827"/>
                <a:gd name="connsiteY2842" fmla="*/ 1148038 h 2027827"/>
                <a:gd name="connsiteX2843" fmla="*/ 1899385 w 2027827"/>
                <a:gd name="connsiteY2843" fmla="*/ 1184814 h 2027827"/>
                <a:gd name="connsiteX2844" fmla="*/ 1924627 w 2027827"/>
                <a:gd name="connsiteY2844" fmla="*/ 1224201 h 2027827"/>
                <a:gd name="connsiteX2845" fmla="*/ 1907981 w 2027827"/>
                <a:gd name="connsiteY2845" fmla="*/ 1224201 h 2027827"/>
                <a:gd name="connsiteX2846" fmla="*/ 1891116 w 2027827"/>
                <a:gd name="connsiteY2846" fmla="*/ 1197435 h 2027827"/>
                <a:gd name="connsiteX2847" fmla="*/ 1994316 w 2027827"/>
                <a:gd name="connsiteY2847" fmla="*/ 1197435 h 2027827"/>
                <a:gd name="connsiteX2848" fmla="*/ 1977452 w 2027827"/>
                <a:gd name="connsiteY2848" fmla="*/ 1224201 h 2027827"/>
                <a:gd name="connsiteX2849" fmla="*/ 1960805 w 2027827"/>
                <a:gd name="connsiteY2849" fmla="*/ 1224201 h 2027827"/>
                <a:gd name="connsiteX2850" fmla="*/ 1986047 w 2027827"/>
                <a:gd name="connsiteY2850" fmla="*/ 1184814 h 2027827"/>
                <a:gd name="connsiteX2851" fmla="*/ 1962438 w 2027827"/>
                <a:gd name="connsiteY2851" fmla="*/ 1148038 h 2027827"/>
                <a:gd name="connsiteX2852" fmla="*/ 1979084 w 2027827"/>
                <a:gd name="connsiteY2852" fmla="*/ 1148038 h 2027827"/>
                <a:gd name="connsiteX2853" fmla="*/ 1994316 w 2027827"/>
                <a:gd name="connsiteY2853" fmla="*/ 1171975 h 2027827"/>
                <a:gd name="connsiteX2854" fmla="*/ 2009549 w 2027827"/>
                <a:gd name="connsiteY2854" fmla="*/ 1148038 h 2027827"/>
                <a:gd name="connsiteX2855" fmla="*/ 2026195 w 2027827"/>
                <a:gd name="connsiteY2855" fmla="*/ 1148038 h 2027827"/>
                <a:gd name="connsiteX2856" fmla="*/ 2002586 w 2027827"/>
                <a:gd name="connsiteY2856" fmla="*/ 1184814 h 2027827"/>
                <a:gd name="connsiteX2857" fmla="*/ 2027827 w 2027827"/>
                <a:gd name="connsiteY2857" fmla="*/ 1224201 h 2027827"/>
                <a:gd name="connsiteX2858" fmla="*/ 2011182 w 2027827"/>
                <a:gd name="connsiteY2858" fmla="*/ 1224201 h 2027827"/>
                <a:gd name="connsiteX2859" fmla="*/ 1994316 w 2027827"/>
                <a:gd name="connsiteY2859" fmla="*/ 1197435 h 2027827"/>
                <a:gd name="connsiteX2860" fmla="*/ 33511 w 2027827"/>
                <a:gd name="connsiteY2860" fmla="*/ 1312239 h 2027827"/>
                <a:gd name="connsiteX2861" fmla="*/ 16646 w 2027827"/>
                <a:gd name="connsiteY2861" fmla="*/ 1339005 h 2027827"/>
                <a:gd name="connsiteX2862" fmla="*/ 0 w 2027827"/>
                <a:gd name="connsiteY2862" fmla="*/ 1339005 h 2027827"/>
                <a:gd name="connsiteX2863" fmla="*/ 25242 w 2027827"/>
                <a:gd name="connsiteY2863" fmla="*/ 1299618 h 2027827"/>
                <a:gd name="connsiteX2864" fmla="*/ 1632 w 2027827"/>
                <a:gd name="connsiteY2864" fmla="*/ 1262842 h 2027827"/>
                <a:gd name="connsiteX2865" fmla="*/ 18278 w 2027827"/>
                <a:gd name="connsiteY2865" fmla="*/ 1262842 h 2027827"/>
                <a:gd name="connsiteX2866" fmla="*/ 33511 w 2027827"/>
                <a:gd name="connsiteY2866" fmla="*/ 1286779 h 2027827"/>
                <a:gd name="connsiteX2867" fmla="*/ 48744 w 2027827"/>
                <a:gd name="connsiteY2867" fmla="*/ 1262842 h 2027827"/>
                <a:gd name="connsiteX2868" fmla="*/ 65390 w 2027827"/>
                <a:gd name="connsiteY2868" fmla="*/ 1262842 h 2027827"/>
                <a:gd name="connsiteX2869" fmla="*/ 41780 w 2027827"/>
                <a:gd name="connsiteY2869" fmla="*/ 1299618 h 2027827"/>
                <a:gd name="connsiteX2870" fmla="*/ 67022 w 2027827"/>
                <a:gd name="connsiteY2870" fmla="*/ 1339005 h 2027827"/>
                <a:gd name="connsiteX2871" fmla="*/ 50376 w 2027827"/>
                <a:gd name="connsiteY2871" fmla="*/ 1339005 h 2027827"/>
                <a:gd name="connsiteX2872" fmla="*/ 33511 w 2027827"/>
                <a:gd name="connsiteY2872" fmla="*/ 1312239 h 2027827"/>
                <a:gd name="connsiteX2873" fmla="*/ 136711 w 2027827"/>
                <a:gd name="connsiteY2873" fmla="*/ 1312239 h 2027827"/>
                <a:gd name="connsiteX2874" fmla="*/ 119846 w 2027827"/>
                <a:gd name="connsiteY2874" fmla="*/ 1339005 h 2027827"/>
                <a:gd name="connsiteX2875" fmla="*/ 103200 w 2027827"/>
                <a:gd name="connsiteY2875" fmla="*/ 1339005 h 2027827"/>
                <a:gd name="connsiteX2876" fmla="*/ 128442 w 2027827"/>
                <a:gd name="connsiteY2876" fmla="*/ 1299618 h 2027827"/>
                <a:gd name="connsiteX2877" fmla="*/ 104833 w 2027827"/>
                <a:gd name="connsiteY2877" fmla="*/ 1262842 h 2027827"/>
                <a:gd name="connsiteX2878" fmla="*/ 121479 w 2027827"/>
                <a:gd name="connsiteY2878" fmla="*/ 1262842 h 2027827"/>
                <a:gd name="connsiteX2879" fmla="*/ 136711 w 2027827"/>
                <a:gd name="connsiteY2879" fmla="*/ 1286779 h 2027827"/>
                <a:gd name="connsiteX2880" fmla="*/ 151944 w 2027827"/>
                <a:gd name="connsiteY2880" fmla="*/ 1262842 h 2027827"/>
                <a:gd name="connsiteX2881" fmla="*/ 168590 w 2027827"/>
                <a:gd name="connsiteY2881" fmla="*/ 1262842 h 2027827"/>
                <a:gd name="connsiteX2882" fmla="*/ 144981 w 2027827"/>
                <a:gd name="connsiteY2882" fmla="*/ 1299618 h 2027827"/>
                <a:gd name="connsiteX2883" fmla="*/ 170222 w 2027827"/>
                <a:gd name="connsiteY2883" fmla="*/ 1339005 h 2027827"/>
                <a:gd name="connsiteX2884" fmla="*/ 153576 w 2027827"/>
                <a:gd name="connsiteY2884" fmla="*/ 1339005 h 2027827"/>
                <a:gd name="connsiteX2885" fmla="*/ 136711 w 2027827"/>
                <a:gd name="connsiteY2885" fmla="*/ 1312239 h 2027827"/>
                <a:gd name="connsiteX2886" fmla="*/ 239911 w 2027827"/>
                <a:gd name="connsiteY2886" fmla="*/ 1312239 h 2027827"/>
                <a:gd name="connsiteX2887" fmla="*/ 223047 w 2027827"/>
                <a:gd name="connsiteY2887" fmla="*/ 1339005 h 2027827"/>
                <a:gd name="connsiteX2888" fmla="*/ 206401 w 2027827"/>
                <a:gd name="connsiteY2888" fmla="*/ 1339005 h 2027827"/>
                <a:gd name="connsiteX2889" fmla="*/ 231642 w 2027827"/>
                <a:gd name="connsiteY2889" fmla="*/ 1299618 h 2027827"/>
                <a:gd name="connsiteX2890" fmla="*/ 208033 w 2027827"/>
                <a:gd name="connsiteY2890" fmla="*/ 1262842 h 2027827"/>
                <a:gd name="connsiteX2891" fmla="*/ 224679 w 2027827"/>
                <a:gd name="connsiteY2891" fmla="*/ 1262842 h 2027827"/>
                <a:gd name="connsiteX2892" fmla="*/ 239911 w 2027827"/>
                <a:gd name="connsiteY2892" fmla="*/ 1286779 h 2027827"/>
                <a:gd name="connsiteX2893" fmla="*/ 255144 w 2027827"/>
                <a:gd name="connsiteY2893" fmla="*/ 1262842 h 2027827"/>
                <a:gd name="connsiteX2894" fmla="*/ 271790 w 2027827"/>
                <a:gd name="connsiteY2894" fmla="*/ 1262842 h 2027827"/>
                <a:gd name="connsiteX2895" fmla="*/ 248181 w 2027827"/>
                <a:gd name="connsiteY2895" fmla="*/ 1299618 h 2027827"/>
                <a:gd name="connsiteX2896" fmla="*/ 273423 w 2027827"/>
                <a:gd name="connsiteY2896" fmla="*/ 1339005 h 2027827"/>
                <a:gd name="connsiteX2897" fmla="*/ 256777 w 2027827"/>
                <a:gd name="connsiteY2897" fmla="*/ 1339005 h 2027827"/>
                <a:gd name="connsiteX2898" fmla="*/ 239911 w 2027827"/>
                <a:gd name="connsiteY2898" fmla="*/ 1312239 h 2027827"/>
                <a:gd name="connsiteX2899" fmla="*/ 343111 w 2027827"/>
                <a:gd name="connsiteY2899" fmla="*/ 1312239 h 2027827"/>
                <a:gd name="connsiteX2900" fmla="*/ 326247 w 2027827"/>
                <a:gd name="connsiteY2900" fmla="*/ 1339005 h 2027827"/>
                <a:gd name="connsiteX2901" fmla="*/ 309601 w 2027827"/>
                <a:gd name="connsiteY2901" fmla="*/ 1339005 h 2027827"/>
                <a:gd name="connsiteX2902" fmla="*/ 334843 w 2027827"/>
                <a:gd name="connsiteY2902" fmla="*/ 1299618 h 2027827"/>
                <a:gd name="connsiteX2903" fmla="*/ 311233 w 2027827"/>
                <a:gd name="connsiteY2903" fmla="*/ 1262842 h 2027827"/>
                <a:gd name="connsiteX2904" fmla="*/ 327879 w 2027827"/>
                <a:gd name="connsiteY2904" fmla="*/ 1262842 h 2027827"/>
                <a:gd name="connsiteX2905" fmla="*/ 343111 w 2027827"/>
                <a:gd name="connsiteY2905" fmla="*/ 1286779 h 2027827"/>
                <a:gd name="connsiteX2906" fmla="*/ 358345 w 2027827"/>
                <a:gd name="connsiteY2906" fmla="*/ 1262842 h 2027827"/>
                <a:gd name="connsiteX2907" fmla="*/ 374991 w 2027827"/>
                <a:gd name="connsiteY2907" fmla="*/ 1262842 h 2027827"/>
                <a:gd name="connsiteX2908" fmla="*/ 351381 w 2027827"/>
                <a:gd name="connsiteY2908" fmla="*/ 1299618 h 2027827"/>
                <a:gd name="connsiteX2909" fmla="*/ 376623 w 2027827"/>
                <a:gd name="connsiteY2909" fmla="*/ 1339005 h 2027827"/>
                <a:gd name="connsiteX2910" fmla="*/ 359977 w 2027827"/>
                <a:gd name="connsiteY2910" fmla="*/ 1339005 h 2027827"/>
                <a:gd name="connsiteX2911" fmla="*/ 343111 w 2027827"/>
                <a:gd name="connsiteY2911" fmla="*/ 1312239 h 2027827"/>
                <a:gd name="connsiteX2912" fmla="*/ 446312 w 2027827"/>
                <a:gd name="connsiteY2912" fmla="*/ 1312239 h 2027827"/>
                <a:gd name="connsiteX2913" fmla="*/ 429447 w 2027827"/>
                <a:gd name="connsiteY2913" fmla="*/ 1339005 h 2027827"/>
                <a:gd name="connsiteX2914" fmla="*/ 412801 w 2027827"/>
                <a:gd name="connsiteY2914" fmla="*/ 1339005 h 2027827"/>
                <a:gd name="connsiteX2915" fmla="*/ 438043 w 2027827"/>
                <a:gd name="connsiteY2915" fmla="*/ 1299618 h 2027827"/>
                <a:gd name="connsiteX2916" fmla="*/ 414433 w 2027827"/>
                <a:gd name="connsiteY2916" fmla="*/ 1262842 h 2027827"/>
                <a:gd name="connsiteX2917" fmla="*/ 431079 w 2027827"/>
                <a:gd name="connsiteY2917" fmla="*/ 1262842 h 2027827"/>
                <a:gd name="connsiteX2918" fmla="*/ 446312 w 2027827"/>
                <a:gd name="connsiteY2918" fmla="*/ 1286779 h 2027827"/>
                <a:gd name="connsiteX2919" fmla="*/ 461545 w 2027827"/>
                <a:gd name="connsiteY2919" fmla="*/ 1262842 h 2027827"/>
                <a:gd name="connsiteX2920" fmla="*/ 478191 w 2027827"/>
                <a:gd name="connsiteY2920" fmla="*/ 1262842 h 2027827"/>
                <a:gd name="connsiteX2921" fmla="*/ 454582 w 2027827"/>
                <a:gd name="connsiteY2921" fmla="*/ 1299618 h 2027827"/>
                <a:gd name="connsiteX2922" fmla="*/ 479823 w 2027827"/>
                <a:gd name="connsiteY2922" fmla="*/ 1339005 h 2027827"/>
                <a:gd name="connsiteX2923" fmla="*/ 463177 w 2027827"/>
                <a:gd name="connsiteY2923" fmla="*/ 1339005 h 2027827"/>
                <a:gd name="connsiteX2924" fmla="*/ 446312 w 2027827"/>
                <a:gd name="connsiteY2924" fmla="*/ 1312239 h 2027827"/>
                <a:gd name="connsiteX2925" fmla="*/ 549512 w 2027827"/>
                <a:gd name="connsiteY2925" fmla="*/ 1312239 h 2027827"/>
                <a:gd name="connsiteX2926" fmla="*/ 532648 w 2027827"/>
                <a:gd name="connsiteY2926" fmla="*/ 1339005 h 2027827"/>
                <a:gd name="connsiteX2927" fmla="*/ 516002 w 2027827"/>
                <a:gd name="connsiteY2927" fmla="*/ 1339005 h 2027827"/>
                <a:gd name="connsiteX2928" fmla="*/ 541243 w 2027827"/>
                <a:gd name="connsiteY2928" fmla="*/ 1299618 h 2027827"/>
                <a:gd name="connsiteX2929" fmla="*/ 517634 w 2027827"/>
                <a:gd name="connsiteY2929" fmla="*/ 1262842 h 2027827"/>
                <a:gd name="connsiteX2930" fmla="*/ 534280 w 2027827"/>
                <a:gd name="connsiteY2930" fmla="*/ 1262842 h 2027827"/>
                <a:gd name="connsiteX2931" fmla="*/ 549512 w 2027827"/>
                <a:gd name="connsiteY2931" fmla="*/ 1286779 h 2027827"/>
                <a:gd name="connsiteX2932" fmla="*/ 564745 w 2027827"/>
                <a:gd name="connsiteY2932" fmla="*/ 1262842 h 2027827"/>
                <a:gd name="connsiteX2933" fmla="*/ 581391 w 2027827"/>
                <a:gd name="connsiteY2933" fmla="*/ 1262842 h 2027827"/>
                <a:gd name="connsiteX2934" fmla="*/ 557782 w 2027827"/>
                <a:gd name="connsiteY2934" fmla="*/ 1299618 h 2027827"/>
                <a:gd name="connsiteX2935" fmla="*/ 583023 w 2027827"/>
                <a:gd name="connsiteY2935" fmla="*/ 1339005 h 2027827"/>
                <a:gd name="connsiteX2936" fmla="*/ 566378 w 2027827"/>
                <a:gd name="connsiteY2936" fmla="*/ 1339005 h 2027827"/>
                <a:gd name="connsiteX2937" fmla="*/ 549512 w 2027827"/>
                <a:gd name="connsiteY2937" fmla="*/ 1312239 h 2027827"/>
                <a:gd name="connsiteX2938" fmla="*/ 652712 w 2027827"/>
                <a:gd name="connsiteY2938" fmla="*/ 1312239 h 2027827"/>
                <a:gd name="connsiteX2939" fmla="*/ 635848 w 2027827"/>
                <a:gd name="connsiteY2939" fmla="*/ 1339005 h 2027827"/>
                <a:gd name="connsiteX2940" fmla="*/ 619202 w 2027827"/>
                <a:gd name="connsiteY2940" fmla="*/ 1339005 h 2027827"/>
                <a:gd name="connsiteX2941" fmla="*/ 644443 w 2027827"/>
                <a:gd name="connsiteY2941" fmla="*/ 1299618 h 2027827"/>
                <a:gd name="connsiteX2942" fmla="*/ 620834 w 2027827"/>
                <a:gd name="connsiteY2942" fmla="*/ 1262842 h 2027827"/>
                <a:gd name="connsiteX2943" fmla="*/ 637480 w 2027827"/>
                <a:gd name="connsiteY2943" fmla="*/ 1262842 h 2027827"/>
                <a:gd name="connsiteX2944" fmla="*/ 652712 w 2027827"/>
                <a:gd name="connsiteY2944" fmla="*/ 1286779 h 2027827"/>
                <a:gd name="connsiteX2945" fmla="*/ 667945 w 2027827"/>
                <a:gd name="connsiteY2945" fmla="*/ 1262842 h 2027827"/>
                <a:gd name="connsiteX2946" fmla="*/ 684592 w 2027827"/>
                <a:gd name="connsiteY2946" fmla="*/ 1262842 h 2027827"/>
                <a:gd name="connsiteX2947" fmla="*/ 660982 w 2027827"/>
                <a:gd name="connsiteY2947" fmla="*/ 1299618 h 2027827"/>
                <a:gd name="connsiteX2948" fmla="*/ 686224 w 2027827"/>
                <a:gd name="connsiteY2948" fmla="*/ 1339005 h 2027827"/>
                <a:gd name="connsiteX2949" fmla="*/ 669578 w 2027827"/>
                <a:gd name="connsiteY2949" fmla="*/ 1339005 h 2027827"/>
                <a:gd name="connsiteX2950" fmla="*/ 652712 w 2027827"/>
                <a:gd name="connsiteY2950" fmla="*/ 1312239 h 2027827"/>
                <a:gd name="connsiteX2951" fmla="*/ 755913 w 2027827"/>
                <a:gd name="connsiteY2951" fmla="*/ 1312239 h 2027827"/>
                <a:gd name="connsiteX2952" fmla="*/ 739048 w 2027827"/>
                <a:gd name="connsiteY2952" fmla="*/ 1339005 h 2027827"/>
                <a:gd name="connsiteX2953" fmla="*/ 722402 w 2027827"/>
                <a:gd name="connsiteY2953" fmla="*/ 1339005 h 2027827"/>
                <a:gd name="connsiteX2954" fmla="*/ 747644 w 2027827"/>
                <a:gd name="connsiteY2954" fmla="*/ 1299618 h 2027827"/>
                <a:gd name="connsiteX2955" fmla="*/ 724034 w 2027827"/>
                <a:gd name="connsiteY2955" fmla="*/ 1262842 h 2027827"/>
                <a:gd name="connsiteX2956" fmla="*/ 740680 w 2027827"/>
                <a:gd name="connsiteY2956" fmla="*/ 1262842 h 2027827"/>
                <a:gd name="connsiteX2957" fmla="*/ 755913 w 2027827"/>
                <a:gd name="connsiteY2957" fmla="*/ 1286779 h 2027827"/>
                <a:gd name="connsiteX2958" fmla="*/ 771146 w 2027827"/>
                <a:gd name="connsiteY2958" fmla="*/ 1262842 h 2027827"/>
                <a:gd name="connsiteX2959" fmla="*/ 787792 w 2027827"/>
                <a:gd name="connsiteY2959" fmla="*/ 1262842 h 2027827"/>
                <a:gd name="connsiteX2960" fmla="*/ 764182 w 2027827"/>
                <a:gd name="connsiteY2960" fmla="*/ 1299618 h 2027827"/>
                <a:gd name="connsiteX2961" fmla="*/ 789424 w 2027827"/>
                <a:gd name="connsiteY2961" fmla="*/ 1339005 h 2027827"/>
                <a:gd name="connsiteX2962" fmla="*/ 772778 w 2027827"/>
                <a:gd name="connsiteY2962" fmla="*/ 1339005 h 2027827"/>
                <a:gd name="connsiteX2963" fmla="*/ 755913 w 2027827"/>
                <a:gd name="connsiteY2963" fmla="*/ 1312239 h 2027827"/>
                <a:gd name="connsiteX2964" fmla="*/ 859113 w 2027827"/>
                <a:gd name="connsiteY2964" fmla="*/ 1312239 h 2027827"/>
                <a:gd name="connsiteX2965" fmla="*/ 842248 w 2027827"/>
                <a:gd name="connsiteY2965" fmla="*/ 1339005 h 2027827"/>
                <a:gd name="connsiteX2966" fmla="*/ 825602 w 2027827"/>
                <a:gd name="connsiteY2966" fmla="*/ 1339005 h 2027827"/>
                <a:gd name="connsiteX2967" fmla="*/ 850844 w 2027827"/>
                <a:gd name="connsiteY2967" fmla="*/ 1299618 h 2027827"/>
                <a:gd name="connsiteX2968" fmla="*/ 827235 w 2027827"/>
                <a:gd name="connsiteY2968" fmla="*/ 1262842 h 2027827"/>
                <a:gd name="connsiteX2969" fmla="*/ 843881 w 2027827"/>
                <a:gd name="connsiteY2969" fmla="*/ 1262842 h 2027827"/>
                <a:gd name="connsiteX2970" fmla="*/ 859113 w 2027827"/>
                <a:gd name="connsiteY2970" fmla="*/ 1286779 h 2027827"/>
                <a:gd name="connsiteX2971" fmla="*/ 874346 w 2027827"/>
                <a:gd name="connsiteY2971" fmla="*/ 1262842 h 2027827"/>
                <a:gd name="connsiteX2972" fmla="*/ 890992 w 2027827"/>
                <a:gd name="connsiteY2972" fmla="*/ 1262842 h 2027827"/>
                <a:gd name="connsiteX2973" fmla="*/ 867383 w 2027827"/>
                <a:gd name="connsiteY2973" fmla="*/ 1299618 h 2027827"/>
                <a:gd name="connsiteX2974" fmla="*/ 892624 w 2027827"/>
                <a:gd name="connsiteY2974" fmla="*/ 1339005 h 2027827"/>
                <a:gd name="connsiteX2975" fmla="*/ 875978 w 2027827"/>
                <a:gd name="connsiteY2975" fmla="*/ 1339005 h 2027827"/>
                <a:gd name="connsiteX2976" fmla="*/ 859113 w 2027827"/>
                <a:gd name="connsiteY2976" fmla="*/ 1312239 h 2027827"/>
                <a:gd name="connsiteX2977" fmla="*/ 962313 w 2027827"/>
                <a:gd name="connsiteY2977" fmla="*/ 1312239 h 2027827"/>
                <a:gd name="connsiteX2978" fmla="*/ 945449 w 2027827"/>
                <a:gd name="connsiteY2978" fmla="*/ 1339005 h 2027827"/>
                <a:gd name="connsiteX2979" fmla="*/ 928803 w 2027827"/>
                <a:gd name="connsiteY2979" fmla="*/ 1339005 h 2027827"/>
                <a:gd name="connsiteX2980" fmla="*/ 954044 w 2027827"/>
                <a:gd name="connsiteY2980" fmla="*/ 1299618 h 2027827"/>
                <a:gd name="connsiteX2981" fmla="*/ 930435 w 2027827"/>
                <a:gd name="connsiteY2981" fmla="*/ 1262842 h 2027827"/>
                <a:gd name="connsiteX2982" fmla="*/ 947081 w 2027827"/>
                <a:gd name="connsiteY2982" fmla="*/ 1262842 h 2027827"/>
                <a:gd name="connsiteX2983" fmla="*/ 962313 w 2027827"/>
                <a:gd name="connsiteY2983" fmla="*/ 1286779 h 2027827"/>
                <a:gd name="connsiteX2984" fmla="*/ 977546 w 2027827"/>
                <a:gd name="connsiteY2984" fmla="*/ 1262842 h 2027827"/>
                <a:gd name="connsiteX2985" fmla="*/ 994192 w 2027827"/>
                <a:gd name="connsiteY2985" fmla="*/ 1262842 h 2027827"/>
                <a:gd name="connsiteX2986" fmla="*/ 970583 w 2027827"/>
                <a:gd name="connsiteY2986" fmla="*/ 1299618 h 2027827"/>
                <a:gd name="connsiteX2987" fmla="*/ 995824 w 2027827"/>
                <a:gd name="connsiteY2987" fmla="*/ 1339005 h 2027827"/>
                <a:gd name="connsiteX2988" fmla="*/ 979179 w 2027827"/>
                <a:gd name="connsiteY2988" fmla="*/ 1339005 h 2027827"/>
                <a:gd name="connsiteX2989" fmla="*/ 962313 w 2027827"/>
                <a:gd name="connsiteY2989" fmla="*/ 1312239 h 2027827"/>
                <a:gd name="connsiteX2990" fmla="*/ 1065513 w 2027827"/>
                <a:gd name="connsiteY2990" fmla="*/ 1312239 h 2027827"/>
                <a:gd name="connsiteX2991" fmla="*/ 1048649 w 2027827"/>
                <a:gd name="connsiteY2991" fmla="*/ 1339005 h 2027827"/>
                <a:gd name="connsiteX2992" fmla="*/ 1032003 w 2027827"/>
                <a:gd name="connsiteY2992" fmla="*/ 1339005 h 2027827"/>
                <a:gd name="connsiteX2993" fmla="*/ 1057244 w 2027827"/>
                <a:gd name="connsiteY2993" fmla="*/ 1299618 h 2027827"/>
                <a:gd name="connsiteX2994" fmla="*/ 1033635 w 2027827"/>
                <a:gd name="connsiteY2994" fmla="*/ 1262842 h 2027827"/>
                <a:gd name="connsiteX2995" fmla="*/ 1050281 w 2027827"/>
                <a:gd name="connsiteY2995" fmla="*/ 1262842 h 2027827"/>
                <a:gd name="connsiteX2996" fmla="*/ 1065513 w 2027827"/>
                <a:gd name="connsiteY2996" fmla="*/ 1286779 h 2027827"/>
                <a:gd name="connsiteX2997" fmla="*/ 1080747 w 2027827"/>
                <a:gd name="connsiteY2997" fmla="*/ 1262842 h 2027827"/>
                <a:gd name="connsiteX2998" fmla="*/ 1097393 w 2027827"/>
                <a:gd name="connsiteY2998" fmla="*/ 1262842 h 2027827"/>
                <a:gd name="connsiteX2999" fmla="*/ 1073783 w 2027827"/>
                <a:gd name="connsiteY2999" fmla="*/ 1299618 h 2027827"/>
                <a:gd name="connsiteX3000" fmla="*/ 1099025 w 2027827"/>
                <a:gd name="connsiteY3000" fmla="*/ 1339005 h 2027827"/>
                <a:gd name="connsiteX3001" fmla="*/ 1082379 w 2027827"/>
                <a:gd name="connsiteY3001" fmla="*/ 1339005 h 2027827"/>
                <a:gd name="connsiteX3002" fmla="*/ 1065513 w 2027827"/>
                <a:gd name="connsiteY3002" fmla="*/ 1312239 h 2027827"/>
                <a:gd name="connsiteX3003" fmla="*/ 1168714 w 2027827"/>
                <a:gd name="connsiteY3003" fmla="*/ 1312239 h 2027827"/>
                <a:gd name="connsiteX3004" fmla="*/ 1151849 w 2027827"/>
                <a:gd name="connsiteY3004" fmla="*/ 1339005 h 2027827"/>
                <a:gd name="connsiteX3005" fmla="*/ 1135203 w 2027827"/>
                <a:gd name="connsiteY3005" fmla="*/ 1339005 h 2027827"/>
                <a:gd name="connsiteX3006" fmla="*/ 1160445 w 2027827"/>
                <a:gd name="connsiteY3006" fmla="*/ 1299618 h 2027827"/>
                <a:gd name="connsiteX3007" fmla="*/ 1136835 w 2027827"/>
                <a:gd name="connsiteY3007" fmla="*/ 1262842 h 2027827"/>
                <a:gd name="connsiteX3008" fmla="*/ 1153481 w 2027827"/>
                <a:gd name="connsiteY3008" fmla="*/ 1262842 h 2027827"/>
                <a:gd name="connsiteX3009" fmla="*/ 1168714 w 2027827"/>
                <a:gd name="connsiteY3009" fmla="*/ 1286779 h 2027827"/>
                <a:gd name="connsiteX3010" fmla="*/ 1183947 w 2027827"/>
                <a:gd name="connsiteY3010" fmla="*/ 1262842 h 2027827"/>
                <a:gd name="connsiteX3011" fmla="*/ 1200593 w 2027827"/>
                <a:gd name="connsiteY3011" fmla="*/ 1262842 h 2027827"/>
                <a:gd name="connsiteX3012" fmla="*/ 1176984 w 2027827"/>
                <a:gd name="connsiteY3012" fmla="*/ 1299618 h 2027827"/>
                <a:gd name="connsiteX3013" fmla="*/ 1202225 w 2027827"/>
                <a:gd name="connsiteY3013" fmla="*/ 1339005 h 2027827"/>
                <a:gd name="connsiteX3014" fmla="*/ 1185579 w 2027827"/>
                <a:gd name="connsiteY3014" fmla="*/ 1339005 h 2027827"/>
                <a:gd name="connsiteX3015" fmla="*/ 1168714 w 2027827"/>
                <a:gd name="connsiteY3015" fmla="*/ 1312239 h 2027827"/>
                <a:gd name="connsiteX3016" fmla="*/ 1271914 w 2027827"/>
                <a:gd name="connsiteY3016" fmla="*/ 1312239 h 2027827"/>
                <a:gd name="connsiteX3017" fmla="*/ 1255050 w 2027827"/>
                <a:gd name="connsiteY3017" fmla="*/ 1339005 h 2027827"/>
                <a:gd name="connsiteX3018" fmla="*/ 1238404 w 2027827"/>
                <a:gd name="connsiteY3018" fmla="*/ 1339005 h 2027827"/>
                <a:gd name="connsiteX3019" fmla="*/ 1263645 w 2027827"/>
                <a:gd name="connsiteY3019" fmla="*/ 1299618 h 2027827"/>
                <a:gd name="connsiteX3020" fmla="*/ 1240036 w 2027827"/>
                <a:gd name="connsiteY3020" fmla="*/ 1262842 h 2027827"/>
                <a:gd name="connsiteX3021" fmla="*/ 1256682 w 2027827"/>
                <a:gd name="connsiteY3021" fmla="*/ 1262842 h 2027827"/>
                <a:gd name="connsiteX3022" fmla="*/ 1271914 w 2027827"/>
                <a:gd name="connsiteY3022" fmla="*/ 1286779 h 2027827"/>
                <a:gd name="connsiteX3023" fmla="*/ 1287147 w 2027827"/>
                <a:gd name="connsiteY3023" fmla="*/ 1262842 h 2027827"/>
                <a:gd name="connsiteX3024" fmla="*/ 1303793 w 2027827"/>
                <a:gd name="connsiteY3024" fmla="*/ 1262842 h 2027827"/>
                <a:gd name="connsiteX3025" fmla="*/ 1280184 w 2027827"/>
                <a:gd name="connsiteY3025" fmla="*/ 1299618 h 2027827"/>
                <a:gd name="connsiteX3026" fmla="*/ 1305426 w 2027827"/>
                <a:gd name="connsiteY3026" fmla="*/ 1339005 h 2027827"/>
                <a:gd name="connsiteX3027" fmla="*/ 1288779 w 2027827"/>
                <a:gd name="connsiteY3027" fmla="*/ 1339005 h 2027827"/>
                <a:gd name="connsiteX3028" fmla="*/ 1271914 w 2027827"/>
                <a:gd name="connsiteY3028" fmla="*/ 1312239 h 2027827"/>
                <a:gd name="connsiteX3029" fmla="*/ 1375114 w 2027827"/>
                <a:gd name="connsiteY3029" fmla="*/ 1312239 h 2027827"/>
                <a:gd name="connsiteX3030" fmla="*/ 1358250 w 2027827"/>
                <a:gd name="connsiteY3030" fmla="*/ 1339005 h 2027827"/>
                <a:gd name="connsiteX3031" fmla="*/ 1341604 w 2027827"/>
                <a:gd name="connsiteY3031" fmla="*/ 1339005 h 2027827"/>
                <a:gd name="connsiteX3032" fmla="*/ 1366845 w 2027827"/>
                <a:gd name="connsiteY3032" fmla="*/ 1299618 h 2027827"/>
                <a:gd name="connsiteX3033" fmla="*/ 1343236 w 2027827"/>
                <a:gd name="connsiteY3033" fmla="*/ 1262842 h 2027827"/>
                <a:gd name="connsiteX3034" fmla="*/ 1359882 w 2027827"/>
                <a:gd name="connsiteY3034" fmla="*/ 1262842 h 2027827"/>
                <a:gd name="connsiteX3035" fmla="*/ 1375114 w 2027827"/>
                <a:gd name="connsiteY3035" fmla="*/ 1286779 h 2027827"/>
                <a:gd name="connsiteX3036" fmla="*/ 1390348 w 2027827"/>
                <a:gd name="connsiteY3036" fmla="*/ 1262842 h 2027827"/>
                <a:gd name="connsiteX3037" fmla="*/ 1406993 w 2027827"/>
                <a:gd name="connsiteY3037" fmla="*/ 1262842 h 2027827"/>
                <a:gd name="connsiteX3038" fmla="*/ 1383384 w 2027827"/>
                <a:gd name="connsiteY3038" fmla="*/ 1299618 h 2027827"/>
                <a:gd name="connsiteX3039" fmla="*/ 1408626 w 2027827"/>
                <a:gd name="connsiteY3039" fmla="*/ 1339005 h 2027827"/>
                <a:gd name="connsiteX3040" fmla="*/ 1391980 w 2027827"/>
                <a:gd name="connsiteY3040" fmla="*/ 1339005 h 2027827"/>
                <a:gd name="connsiteX3041" fmla="*/ 1375114 w 2027827"/>
                <a:gd name="connsiteY3041" fmla="*/ 1312239 h 2027827"/>
                <a:gd name="connsiteX3042" fmla="*/ 1478315 w 2027827"/>
                <a:gd name="connsiteY3042" fmla="*/ 1312239 h 2027827"/>
                <a:gd name="connsiteX3043" fmla="*/ 1461450 w 2027827"/>
                <a:gd name="connsiteY3043" fmla="*/ 1339005 h 2027827"/>
                <a:gd name="connsiteX3044" fmla="*/ 1444804 w 2027827"/>
                <a:gd name="connsiteY3044" fmla="*/ 1339005 h 2027827"/>
                <a:gd name="connsiteX3045" fmla="*/ 1470046 w 2027827"/>
                <a:gd name="connsiteY3045" fmla="*/ 1299618 h 2027827"/>
                <a:gd name="connsiteX3046" fmla="*/ 1446436 w 2027827"/>
                <a:gd name="connsiteY3046" fmla="*/ 1262842 h 2027827"/>
                <a:gd name="connsiteX3047" fmla="*/ 1463083 w 2027827"/>
                <a:gd name="connsiteY3047" fmla="*/ 1262842 h 2027827"/>
                <a:gd name="connsiteX3048" fmla="*/ 1478315 w 2027827"/>
                <a:gd name="connsiteY3048" fmla="*/ 1286779 h 2027827"/>
                <a:gd name="connsiteX3049" fmla="*/ 1493548 w 2027827"/>
                <a:gd name="connsiteY3049" fmla="*/ 1262842 h 2027827"/>
                <a:gd name="connsiteX3050" fmla="*/ 1510194 w 2027827"/>
                <a:gd name="connsiteY3050" fmla="*/ 1262842 h 2027827"/>
                <a:gd name="connsiteX3051" fmla="*/ 1486584 w 2027827"/>
                <a:gd name="connsiteY3051" fmla="*/ 1299618 h 2027827"/>
                <a:gd name="connsiteX3052" fmla="*/ 1511826 w 2027827"/>
                <a:gd name="connsiteY3052" fmla="*/ 1339005 h 2027827"/>
                <a:gd name="connsiteX3053" fmla="*/ 1495180 w 2027827"/>
                <a:gd name="connsiteY3053" fmla="*/ 1339005 h 2027827"/>
                <a:gd name="connsiteX3054" fmla="*/ 1478315 w 2027827"/>
                <a:gd name="connsiteY3054" fmla="*/ 1312239 h 2027827"/>
                <a:gd name="connsiteX3055" fmla="*/ 1581515 w 2027827"/>
                <a:gd name="connsiteY3055" fmla="*/ 1312239 h 2027827"/>
                <a:gd name="connsiteX3056" fmla="*/ 1564650 w 2027827"/>
                <a:gd name="connsiteY3056" fmla="*/ 1339005 h 2027827"/>
                <a:gd name="connsiteX3057" fmla="*/ 1548004 w 2027827"/>
                <a:gd name="connsiteY3057" fmla="*/ 1339005 h 2027827"/>
                <a:gd name="connsiteX3058" fmla="*/ 1573246 w 2027827"/>
                <a:gd name="connsiteY3058" fmla="*/ 1299618 h 2027827"/>
                <a:gd name="connsiteX3059" fmla="*/ 1549636 w 2027827"/>
                <a:gd name="connsiteY3059" fmla="*/ 1262842 h 2027827"/>
                <a:gd name="connsiteX3060" fmla="*/ 1566283 w 2027827"/>
                <a:gd name="connsiteY3060" fmla="*/ 1262842 h 2027827"/>
                <a:gd name="connsiteX3061" fmla="*/ 1581515 w 2027827"/>
                <a:gd name="connsiteY3061" fmla="*/ 1286779 h 2027827"/>
                <a:gd name="connsiteX3062" fmla="*/ 1596748 w 2027827"/>
                <a:gd name="connsiteY3062" fmla="*/ 1262842 h 2027827"/>
                <a:gd name="connsiteX3063" fmla="*/ 1613394 w 2027827"/>
                <a:gd name="connsiteY3063" fmla="*/ 1262842 h 2027827"/>
                <a:gd name="connsiteX3064" fmla="*/ 1589785 w 2027827"/>
                <a:gd name="connsiteY3064" fmla="*/ 1299618 h 2027827"/>
                <a:gd name="connsiteX3065" fmla="*/ 1615026 w 2027827"/>
                <a:gd name="connsiteY3065" fmla="*/ 1339005 h 2027827"/>
                <a:gd name="connsiteX3066" fmla="*/ 1598380 w 2027827"/>
                <a:gd name="connsiteY3066" fmla="*/ 1339005 h 2027827"/>
                <a:gd name="connsiteX3067" fmla="*/ 1581515 w 2027827"/>
                <a:gd name="connsiteY3067" fmla="*/ 1312239 h 2027827"/>
                <a:gd name="connsiteX3068" fmla="*/ 1684715 w 2027827"/>
                <a:gd name="connsiteY3068" fmla="*/ 1312239 h 2027827"/>
                <a:gd name="connsiteX3069" fmla="*/ 1667851 w 2027827"/>
                <a:gd name="connsiteY3069" fmla="*/ 1339005 h 2027827"/>
                <a:gd name="connsiteX3070" fmla="*/ 1651205 w 2027827"/>
                <a:gd name="connsiteY3070" fmla="*/ 1339005 h 2027827"/>
                <a:gd name="connsiteX3071" fmla="*/ 1676446 w 2027827"/>
                <a:gd name="connsiteY3071" fmla="*/ 1299618 h 2027827"/>
                <a:gd name="connsiteX3072" fmla="*/ 1652837 w 2027827"/>
                <a:gd name="connsiteY3072" fmla="*/ 1262842 h 2027827"/>
                <a:gd name="connsiteX3073" fmla="*/ 1669483 w 2027827"/>
                <a:gd name="connsiteY3073" fmla="*/ 1262842 h 2027827"/>
                <a:gd name="connsiteX3074" fmla="*/ 1684715 w 2027827"/>
                <a:gd name="connsiteY3074" fmla="*/ 1286779 h 2027827"/>
                <a:gd name="connsiteX3075" fmla="*/ 1699948 w 2027827"/>
                <a:gd name="connsiteY3075" fmla="*/ 1262842 h 2027827"/>
                <a:gd name="connsiteX3076" fmla="*/ 1716595 w 2027827"/>
                <a:gd name="connsiteY3076" fmla="*/ 1262842 h 2027827"/>
                <a:gd name="connsiteX3077" fmla="*/ 1692985 w 2027827"/>
                <a:gd name="connsiteY3077" fmla="*/ 1299618 h 2027827"/>
                <a:gd name="connsiteX3078" fmla="*/ 1718227 w 2027827"/>
                <a:gd name="connsiteY3078" fmla="*/ 1339005 h 2027827"/>
                <a:gd name="connsiteX3079" fmla="*/ 1701581 w 2027827"/>
                <a:gd name="connsiteY3079" fmla="*/ 1339005 h 2027827"/>
                <a:gd name="connsiteX3080" fmla="*/ 1684715 w 2027827"/>
                <a:gd name="connsiteY3080" fmla="*/ 1312239 h 2027827"/>
                <a:gd name="connsiteX3081" fmla="*/ 1787915 w 2027827"/>
                <a:gd name="connsiteY3081" fmla="*/ 1312239 h 2027827"/>
                <a:gd name="connsiteX3082" fmla="*/ 1771051 w 2027827"/>
                <a:gd name="connsiteY3082" fmla="*/ 1339005 h 2027827"/>
                <a:gd name="connsiteX3083" fmla="*/ 1754405 w 2027827"/>
                <a:gd name="connsiteY3083" fmla="*/ 1339005 h 2027827"/>
                <a:gd name="connsiteX3084" fmla="*/ 1779647 w 2027827"/>
                <a:gd name="connsiteY3084" fmla="*/ 1299618 h 2027827"/>
                <a:gd name="connsiteX3085" fmla="*/ 1756037 w 2027827"/>
                <a:gd name="connsiteY3085" fmla="*/ 1262842 h 2027827"/>
                <a:gd name="connsiteX3086" fmla="*/ 1772683 w 2027827"/>
                <a:gd name="connsiteY3086" fmla="*/ 1262842 h 2027827"/>
                <a:gd name="connsiteX3087" fmla="*/ 1787915 w 2027827"/>
                <a:gd name="connsiteY3087" fmla="*/ 1286779 h 2027827"/>
                <a:gd name="connsiteX3088" fmla="*/ 1803149 w 2027827"/>
                <a:gd name="connsiteY3088" fmla="*/ 1262842 h 2027827"/>
                <a:gd name="connsiteX3089" fmla="*/ 1819795 w 2027827"/>
                <a:gd name="connsiteY3089" fmla="*/ 1262842 h 2027827"/>
                <a:gd name="connsiteX3090" fmla="*/ 1796185 w 2027827"/>
                <a:gd name="connsiteY3090" fmla="*/ 1299618 h 2027827"/>
                <a:gd name="connsiteX3091" fmla="*/ 1821427 w 2027827"/>
                <a:gd name="connsiteY3091" fmla="*/ 1339005 h 2027827"/>
                <a:gd name="connsiteX3092" fmla="*/ 1804781 w 2027827"/>
                <a:gd name="connsiteY3092" fmla="*/ 1339005 h 2027827"/>
                <a:gd name="connsiteX3093" fmla="*/ 1787915 w 2027827"/>
                <a:gd name="connsiteY3093" fmla="*/ 1312239 h 2027827"/>
                <a:gd name="connsiteX3094" fmla="*/ 1891116 w 2027827"/>
                <a:gd name="connsiteY3094" fmla="*/ 1312239 h 2027827"/>
                <a:gd name="connsiteX3095" fmla="*/ 1874251 w 2027827"/>
                <a:gd name="connsiteY3095" fmla="*/ 1339005 h 2027827"/>
                <a:gd name="connsiteX3096" fmla="*/ 1857605 w 2027827"/>
                <a:gd name="connsiteY3096" fmla="*/ 1339005 h 2027827"/>
                <a:gd name="connsiteX3097" fmla="*/ 1882847 w 2027827"/>
                <a:gd name="connsiteY3097" fmla="*/ 1299618 h 2027827"/>
                <a:gd name="connsiteX3098" fmla="*/ 1859237 w 2027827"/>
                <a:gd name="connsiteY3098" fmla="*/ 1262842 h 2027827"/>
                <a:gd name="connsiteX3099" fmla="*/ 1875884 w 2027827"/>
                <a:gd name="connsiteY3099" fmla="*/ 1262842 h 2027827"/>
                <a:gd name="connsiteX3100" fmla="*/ 1891116 w 2027827"/>
                <a:gd name="connsiteY3100" fmla="*/ 1286779 h 2027827"/>
                <a:gd name="connsiteX3101" fmla="*/ 1906349 w 2027827"/>
                <a:gd name="connsiteY3101" fmla="*/ 1262842 h 2027827"/>
                <a:gd name="connsiteX3102" fmla="*/ 1922995 w 2027827"/>
                <a:gd name="connsiteY3102" fmla="*/ 1262842 h 2027827"/>
                <a:gd name="connsiteX3103" fmla="*/ 1899385 w 2027827"/>
                <a:gd name="connsiteY3103" fmla="*/ 1299618 h 2027827"/>
                <a:gd name="connsiteX3104" fmla="*/ 1924627 w 2027827"/>
                <a:gd name="connsiteY3104" fmla="*/ 1339005 h 2027827"/>
                <a:gd name="connsiteX3105" fmla="*/ 1907981 w 2027827"/>
                <a:gd name="connsiteY3105" fmla="*/ 1339005 h 2027827"/>
                <a:gd name="connsiteX3106" fmla="*/ 1891116 w 2027827"/>
                <a:gd name="connsiteY3106" fmla="*/ 1312239 h 2027827"/>
                <a:gd name="connsiteX3107" fmla="*/ 1994316 w 2027827"/>
                <a:gd name="connsiteY3107" fmla="*/ 1312239 h 2027827"/>
                <a:gd name="connsiteX3108" fmla="*/ 1977452 w 2027827"/>
                <a:gd name="connsiteY3108" fmla="*/ 1339005 h 2027827"/>
                <a:gd name="connsiteX3109" fmla="*/ 1960805 w 2027827"/>
                <a:gd name="connsiteY3109" fmla="*/ 1339005 h 2027827"/>
                <a:gd name="connsiteX3110" fmla="*/ 1986047 w 2027827"/>
                <a:gd name="connsiteY3110" fmla="*/ 1299618 h 2027827"/>
                <a:gd name="connsiteX3111" fmla="*/ 1962438 w 2027827"/>
                <a:gd name="connsiteY3111" fmla="*/ 1262842 h 2027827"/>
                <a:gd name="connsiteX3112" fmla="*/ 1979084 w 2027827"/>
                <a:gd name="connsiteY3112" fmla="*/ 1262842 h 2027827"/>
                <a:gd name="connsiteX3113" fmla="*/ 1994316 w 2027827"/>
                <a:gd name="connsiteY3113" fmla="*/ 1286779 h 2027827"/>
                <a:gd name="connsiteX3114" fmla="*/ 2009549 w 2027827"/>
                <a:gd name="connsiteY3114" fmla="*/ 1262842 h 2027827"/>
                <a:gd name="connsiteX3115" fmla="*/ 2026195 w 2027827"/>
                <a:gd name="connsiteY3115" fmla="*/ 1262842 h 2027827"/>
                <a:gd name="connsiteX3116" fmla="*/ 2002586 w 2027827"/>
                <a:gd name="connsiteY3116" fmla="*/ 1299618 h 2027827"/>
                <a:gd name="connsiteX3117" fmla="*/ 2027827 w 2027827"/>
                <a:gd name="connsiteY3117" fmla="*/ 1339005 h 2027827"/>
                <a:gd name="connsiteX3118" fmla="*/ 2011182 w 2027827"/>
                <a:gd name="connsiteY3118" fmla="*/ 1339005 h 2027827"/>
                <a:gd name="connsiteX3119" fmla="*/ 1994316 w 2027827"/>
                <a:gd name="connsiteY3119" fmla="*/ 1312239 h 2027827"/>
                <a:gd name="connsiteX3120" fmla="*/ 33511 w 2027827"/>
                <a:gd name="connsiteY3120" fmla="*/ 1427043 h 2027827"/>
                <a:gd name="connsiteX3121" fmla="*/ 16646 w 2027827"/>
                <a:gd name="connsiteY3121" fmla="*/ 1453808 h 2027827"/>
                <a:gd name="connsiteX3122" fmla="*/ 0 w 2027827"/>
                <a:gd name="connsiteY3122" fmla="*/ 1453808 h 2027827"/>
                <a:gd name="connsiteX3123" fmla="*/ 25242 w 2027827"/>
                <a:gd name="connsiteY3123" fmla="*/ 1414422 h 2027827"/>
                <a:gd name="connsiteX3124" fmla="*/ 1632 w 2027827"/>
                <a:gd name="connsiteY3124" fmla="*/ 1377646 h 2027827"/>
                <a:gd name="connsiteX3125" fmla="*/ 18278 w 2027827"/>
                <a:gd name="connsiteY3125" fmla="*/ 1377646 h 2027827"/>
                <a:gd name="connsiteX3126" fmla="*/ 33511 w 2027827"/>
                <a:gd name="connsiteY3126" fmla="*/ 1401583 h 2027827"/>
                <a:gd name="connsiteX3127" fmla="*/ 48744 w 2027827"/>
                <a:gd name="connsiteY3127" fmla="*/ 1377646 h 2027827"/>
                <a:gd name="connsiteX3128" fmla="*/ 65390 w 2027827"/>
                <a:gd name="connsiteY3128" fmla="*/ 1377646 h 2027827"/>
                <a:gd name="connsiteX3129" fmla="*/ 41780 w 2027827"/>
                <a:gd name="connsiteY3129" fmla="*/ 1414422 h 2027827"/>
                <a:gd name="connsiteX3130" fmla="*/ 67022 w 2027827"/>
                <a:gd name="connsiteY3130" fmla="*/ 1453808 h 2027827"/>
                <a:gd name="connsiteX3131" fmla="*/ 50376 w 2027827"/>
                <a:gd name="connsiteY3131" fmla="*/ 1453808 h 2027827"/>
                <a:gd name="connsiteX3132" fmla="*/ 33511 w 2027827"/>
                <a:gd name="connsiteY3132" fmla="*/ 1427043 h 2027827"/>
                <a:gd name="connsiteX3133" fmla="*/ 136711 w 2027827"/>
                <a:gd name="connsiteY3133" fmla="*/ 1427043 h 2027827"/>
                <a:gd name="connsiteX3134" fmla="*/ 119846 w 2027827"/>
                <a:gd name="connsiteY3134" fmla="*/ 1453808 h 2027827"/>
                <a:gd name="connsiteX3135" fmla="*/ 103200 w 2027827"/>
                <a:gd name="connsiteY3135" fmla="*/ 1453808 h 2027827"/>
                <a:gd name="connsiteX3136" fmla="*/ 128442 w 2027827"/>
                <a:gd name="connsiteY3136" fmla="*/ 1414422 h 2027827"/>
                <a:gd name="connsiteX3137" fmla="*/ 104833 w 2027827"/>
                <a:gd name="connsiteY3137" fmla="*/ 1377646 h 2027827"/>
                <a:gd name="connsiteX3138" fmla="*/ 121479 w 2027827"/>
                <a:gd name="connsiteY3138" fmla="*/ 1377646 h 2027827"/>
                <a:gd name="connsiteX3139" fmla="*/ 136711 w 2027827"/>
                <a:gd name="connsiteY3139" fmla="*/ 1401583 h 2027827"/>
                <a:gd name="connsiteX3140" fmla="*/ 151944 w 2027827"/>
                <a:gd name="connsiteY3140" fmla="*/ 1377646 h 2027827"/>
                <a:gd name="connsiteX3141" fmla="*/ 168590 w 2027827"/>
                <a:gd name="connsiteY3141" fmla="*/ 1377646 h 2027827"/>
                <a:gd name="connsiteX3142" fmla="*/ 144981 w 2027827"/>
                <a:gd name="connsiteY3142" fmla="*/ 1414422 h 2027827"/>
                <a:gd name="connsiteX3143" fmla="*/ 170222 w 2027827"/>
                <a:gd name="connsiteY3143" fmla="*/ 1453808 h 2027827"/>
                <a:gd name="connsiteX3144" fmla="*/ 153576 w 2027827"/>
                <a:gd name="connsiteY3144" fmla="*/ 1453808 h 2027827"/>
                <a:gd name="connsiteX3145" fmla="*/ 136711 w 2027827"/>
                <a:gd name="connsiteY3145" fmla="*/ 1427043 h 2027827"/>
                <a:gd name="connsiteX3146" fmla="*/ 239911 w 2027827"/>
                <a:gd name="connsiteY3146" fmla="*/ 1427043 h 2027827"/>
                <a:gd name="connsiteX3147" fmla="*/ 223047 w 2027827"/>
                <a:gd name="connsiteY3147" fmla="*/ 1453808 h 2027827"/>
                <a:gd name="connsiteX3148" fmla="*/ 206401 w 2027827"/>
                <a:gd name="connsiteY3148" fmla="*/ 1453808 h 2027827"/>
                <a:gd name="connsiteX3149" fmla="*/ 231642 w 2027827"/>
                <a:gd name="connsiteY3149" fmla="*/ 1414422 h 2027827"/>
                <a:gd name="connsiteX3150" fmla="*/ 208033 w 2027827"/>
                <a:gd name="connsiteY3150" fmla="*/ 1377646 h 2027827"/>
                <a:gd name="connsiteX3151" fmla="*/ 224679 w 2027827"/>
                <a:gd name="connsiteY3151" fmla="*/ 1377646 h 2027827"/>
                <a:gd name="connsiteX3152" fmla="*/ 239911 w 2027827"/>
                <a:gd name="connsiteY3152" fmla="*/ 1401583 h 2027827"/>
                <a:gd name="connsiteX3153" fmla="*/ 255144 w 2027827"/>
                <a:gd name="connsiteY3153" fmla="*/ 1377646 h 2027827"/>
                <a:gd name="connsiteX3154" fmla="*/ 271790 w 2027827"/>
                <a:gd name="connsiteY3154" fmla="*/ 1377646 h 2027827"/>
                <a:gd name="connsiteX3155" fmla="*/ 248181 w 2027827"/>
                <a:gd name="connsiteY3155" fmla="*/ 1414422 h 2027827"/>
                <a:gd name="connsiteX3156" fmla="*/ 273423 w 2027827"/>
                <a:gd name="connsiteY3156" fmla="*/ 1453808 h 2027827"/>
                <a:gd name="connsiteX3157" fmla="*/ 256777 w 2027827"/>
                <a:gd name="connsiteY3157" fmla="*/ 1453808 h 2027827"/>
                <a:gd name="connsiteX3158" fmla="*/ 239911 w 2027827"/>
                <a:gd name="connsiteY3158" fmla="*/ 1427043 h 2027827"/>
                <a:gd name="connsiteX3159" fmla="*/ 343111 w 2027827"/>
                <a:gd name="connsiteY3159" fmla="*/ 1427043 h 2027827"/>
                <a:gd name="connsiteX3160" fmla="*/ 326247 w 2027827"/>
                <a:gd name="connsiteY3160" fmla="*/ 1453808 h 2027827"/>
                <a:gd name="connsiteX3161" fmla="*/ 309601 w 2027827"/>
                <a:gd name="connsiteY3161" fmla="*/ 1453808 h 2027827"/>
                <a:gd name="connsiteX3162" fmla="*/ 334843 w 2027827"/>
                <a:gd name="connsiteY3162" fmla="*/ 1414422 h 2027827"/>
                <a:gd name="connsiteX3163" fmla="*/ 311233 w 2027827"/>
                <a:gd name="connsiteY3163" fmla="*/ 1377646 h 2027827"/>
                <a:gd name="connsiteX3164" fmla="*/ 327879 w 2027827"/>
                <a:gd name="connsiteY3164" fmla="*/ 1377646 h 2027827"/>
                <a:gd name="connsiteX3165" fmla="*/ 343111 w 2027827"/>
                <a:gd name="connsiteY3165" fmla="*/ 1401583 h 2027827"/>
                <a:gd name="connsiteX3166" fmla="*/ 358345 w 2027827"/>
                <a:gd name="connsiteY3166" fmla="*/ 1377646 h 2027827"/>
                <a:gd name="connsiteX3167" fmla="*/ 374991 w 2027827"/>
                <a:gd name="connsiteY3167" fmla="*/ 1377646 h 2027827"/>
                <a:gd name="connsiteX3168" fmla="*/ 351381 w 2027827"/>
                <a:gd name="connsiteY3168" fmla="*/ 1414422 h 2027827"/>
                <a:gd name="connsiteX3169" fmla="*/ 376623 w 2027827"/>
                <a:gd name="connsiteY3169" fmla="*/ 1453808 h 2027827"/>
                <a:gd name="connsiteX3170" fmla="*/ 359977 w 2027827"/>
                <a:gd name="connsiteY3170" fmla="*/ 1453808 h 2027827"/>
                <a:gd name="connsiteX3171" fmla="*/ 343111 w 2027827"/>
                <a:gd name="connsiteY3171" fmla="*/ 1427043 h 2027827"/>
                <a:gd name="connsiteX3172" fmla="*/ 446312 w 2027827"/>
                <a:gd name="connsiteY3172" fmla="*/ 1427043 h 2027827"/>
                <a:gd name="connsiteX3173" fmla="*/ 429447 w 2027827"/>
                <a:gd name="connsiteY3173" fmla="*/ 1453808 h 2027827"/>
                <a:gd name="connsiteX3174" fmla="*/ 412801 w 2027827"/>
                <a:gd name="connsiteY3174" fmla="*/ 1453808 h 2027827"/>
                <a:gd name="connsiteX3175" fmla="*/ 438043 w 2027827"/>
                <a:gd name="connsiteY3175" fmla="*/ 1414422 h 2027827"/>
                <a:gd name="connsiteX3176" fmla="*/ 414433 w 2027827"/>
                <a:gd name="connsiteY3176" fmla="*/ 1377646 h 2027827"/>
                <a:gd name="connsiteX3177" fmla="*/ 431079 w 2027827"/>
                <a:gd name="connsiteY3177" fmla="*/ 1377646 h 2027827"/>
                <a:gd name="connsiteX3178" fmla="*/ 446312 w 2027827"/>
                <a:gd name="connsiteY3178" fmla="*/ 1401583 h 2027827"/>
                <a:gd name="connsiteX3179" fmla="*/ 461545 w 2027827"/>
                <a:gd name="connsiteY3179" fmla="*/ 1377646 h 2027827"/>
                <a:gd name="connsiteX3180" fmla="*/ 478191 w 2027827"/>
                <a:gd name="connsiteY3180" fmla="*/ 1377646 h 2027827"/>
                <a:gd name="connsiteX3181" fmla="*/ 454582 w 2027827"/>
                <a:gd name="connsiteY3181" fmla="*/ 1414422 h 2027827"/>
                <a:gd name="connsiteX3182" fmla="*/ 479823 w 2027827"/>
                <a:gd name="connsiteY3182" fmla="*/ 1453808 h 2027827"/>
                <a:gd name="connsiteX3183" fmla="*/ 463177 w 2027827"/>
                <a:gd name="connsiteY3183" fmla="*/ 1453808 h 2027827"/>
                <a:gd name="connsiteX3184" fmla="*/ 446312 w 2027827"/>
                <a:gd name="connsiteY3184" fmla="*/ 1427043 h 2027827"/>
                <a:gd name="connsiteX3185" fmla="*/ 549512 w 2027827"/>
                <a:gd name="connsiteY3185" fmla="*/ 1427043 h 2027827"/>
                <a:gd name="connsiteX3186" fmla="*/ 532648 w 2027827"/>
                <a:gd name="connsiteY3186" fmla="*/ 1453808 h 2027827"/>
                <a:gd name="connsiteX3187" fmla="*/ 516002 w 2027827"/>
                <a:gd name="connsiteY3187" fmla="*/ 1453808 h 2027827"/>
                <a:gd name="connsiteX3188" fmla="*/ 541243 w 2027827"/>
                <a:gd name="connsiteY3188" fmla="*/ 1414422 h 2027827"/>
                <a:gd name="connsiteX3189" fmla="*/ 517634 w 2027827"/>
                <a:gd name="connsiteY3189" fmla="*/ 1377646 h 2027827"/>
                <a:gd name="connsiteX3190" fmla="*/ 534280 w 2027827"/>
                <a:gd name="connsiteY3190" fmla="*/ 1377646 h 2027827"/>
                <a:gd name="connsiteX3191" fmla="*/ 549512 w 2027827"/>
                <a:gd name="connsiteY3191" fmla="*/ 1401583 h 2027827"/>
                <a:gd name="connsiteX3192" fmla="*/ 564745 w 2027827"/>
                <a:gd name="connsiteY3192" fmla="*/ 1377646 h 2027827"/>
                <a:gd name="connsiteX3193" fmla="*/ 581391 w 2027827"/>
                <a:gd name="connsiteY3193" fmla="*/ 1377646 h 2027827"/>
                <a:gd name="connsiteX3194" fmla="*/ 557782 w 2027827"/>
                <a:gd name="connsiteY3194" fmla="*/ 1414422 h 2027827"/>
                <a:gd name="connsiteX3195" fmla="*/ 583023 w 2027827"/>
                <a:gd name="connsiteY3195" fmla="*/ 1453808 h 2027827"/>
                <a:gd name="connsiteX3196" fmla="*/ 566378 w 2027827"/>
                <a:gd name="connsiteY3196" fmla="*/ 1453808 h 2027827"/>
                <a:gd name="connsiteX3197" fmla="*/ 549512 w 2027827"/>
                <a:gd name="connsiteY3197" fmla="*/ 1427043 h 2027827"/>
                <a:gd name="connsiteX3198" fmla="*/ 652712 w 2027827"/>
                <a:gd name="connsiteY3198" fmla="*/ 1427043 h 2027827"/>
                <a:gd name="connsiteX3199" fmla="*/ 635848 w 2027827"/>
                <a:gd name="connsiteY3199" fmla="*/ 1453808 h 2027827"/>
                <a:gd name="connsiteX3200" fmla="*/ 619202 w 2027827"/>
                <a:gd name="connsiteY3200" fmla="*/ 1453808 h 2027827"/>
                <a:gd name="connsiteX3201" fmla="*/ 644443 w 2027827"/>
                <a:gd name="connsiteY3201" fmla="*/ 1414422 h 2027827"/>
                <a:gd name="connsiteX3202" fmla="*/ 620834 w 2027827"/>
                <a:gd name="connsiteY3202" fmla="*/ 1377646 h 2027827"/>
                <a:gd name="connsiteX3203" fmla="*/ 637480 w 2027827"/>
                <a:gd name="connsiteY3203" fmla="*/ 1377646 h 2027827"/>
                <a:gd name="connsiteX3204" fmla="*/ 652712 w 2027827"/>
                <a:gd name="connsiteY3204" fmla="*/ 1401583 h 2027827"/>
                <a:gd name="connsiteX3205" fmla="*/ 667945 w 2027827"/>
                <a:gd name="connsiteY3205" fmla="*/ 1377646 h 2027827"/>
                <a:gd name="connsiteX3206" fmla="*/ 684592 w 2027827"/>
                <a:gd name="connsiteY3206" fmla="*/ 1377646 h 2027827"/>
                <a:gd name="connsiteX3207" fmla="*/ 660982 w 2027827"/>
                <a:gd name="connsiteY3207" fmla="*/ 1414422 h 2027827"/>
                <a:gd name="connsiteX3208" fmla="*/ 686224 w 2027827"/>
                <a:gd name="connsiteY3208" fmla="*/ 1453808 h 2027827"/>
                <a:gd name="connsiteX3209" fmla="*/ 669578 w 2027827"/>
                <a:gd name="connsiteY3209" fmla="*/ 1453808 h 2027827"/>
                <a:gd name="connsiteX3210" fmla="*/ 652712 w 2027827"/>
                <a:gd name="connsiteY3210" fmla="*/ 1427043 h 2027827"/>
                <a:gd name="connsiteX3211" fmla="*/ 755913 w 2027827"/>
                <a:gd name="connsiteY3211" fmla="*/ 1427043 h 2027827"/>
                <a:gd name="connsiteX3212" fmla="*/ 739048 w 2027827"/>
                <a:gd name="connsiteY3212" fmla="*/ 1453808 h 2027827"/>
                <a:gd name="connsiteX3213" fmla="*/ 722402 w 2027827"/>
                <a:gd name="connsiteY3213" fmla="*/ 1453808 h 2027827"/>
                <a:gd name="connsiteX3214" fmla="*/ 747644 w 2027827"/>
                <a:gd name="connsiteY3214" fmla="*/ 1414422 h 2027827"/>
                <a:gd name="connsiteX3215" fmla="*/ 724034 w 2027827"/>
                <a:gd name="connsiteY3215" fmla="*/ 1377646 h 2027827"/>
                <a:gd name="connsiteX3216" fmla="*/ 740680 w 2027827"/>
                <a:gd name="connsiteY3216" fmla="*/ 1377646 h 2027827"/>
                <a:gd name="connsiteX3217" fmla="*/ 755913 w 2027827"/>
                <a:gd name="connsiteY3217" fmla="*/ 1401583 h 2027827"/>
                <a:gd name="connsiteX3218" fmla="*/ 771146 w 2027827"/>
                <a:gd name="connsiteY3218" fmla="*/ 1377646 h 2027827"/>
                <a:gd name="connsiteX3219" fmla="*/ 787792 w 2027827"/>
                <a:gd name="connsiteY3219" fmla="*/ 1377646 h 2027827"/>
                <a:gd name="connsiteX3220" fmla="*/ 764182 w 2027827"/>
                <a:gd name="connsiteY3220" fmla="*/ 1414422 h 2027827"/>
                <a:gd name="connsiteX3221" fmla="*/ 789424 w 2027827"/>
                <a:gd name="connsiteY3221" fmla="*/ 1453808 h 2027827"/>
                <a:gd name="connsiteX3222" fmla="*/ 772778 w 2027827"/>
                <a:gd name="connsiteY3222" fmla="*/ 1453808 h 2027827"/>
                <a:gd name="connsiteX3223" fmla="*/ 755913 w 2027827"/>
                <a:gd name="connsiteY3223" fmla="*/ 1427043 h 2027827"/>
                <a:gd name="connsiteX3224" fmla="*/ 859113 w 2027827"/>
                <a:gd name="connsiteY3224" fmla="*/ 1427043 h 2027827"/>
                <a:gd name="connsiteX3225" fmla="*/ 842248 w 2027827"/>
                <a:gd name="connsiteY3225" fmla="*/ 1453808 h 2027827"/>
                <a:gd name="connsiteX3226" fmla="*/ 825602 w 2027827"/>
                <a:gd name="connsiteY3226" fmla="*/ 1453808 h 2027827"/>
                <a:gd name="connsiteX3227" fmla="*/ 850844 w 2027827"/>
                <a:gd name="connsiteY3227" fmla="*/ 1414422 h 2027827"/>
                <a:gd name="connsiteX3228" fmla="*/ 827235 w 2027827"/>
                <a:gd name="connsiteY3228" fmla="*/ 1377646 h 2027827"/>
                <a:gd name="connsiteX3229" fmla="*/ 843881 w 2027827"/>
                <a:gd name="connsiteY3229" fmla="*/ 1377646 h 2027827"/>
                <a:gd name="connsiteX3230" fmla="*/ 859113 w 2027827"/>
                <a:gd name="connsiteY3230" fmla="*/ 1401583 h 2027827"/>
                <a:gd name="connsiteX3231" fmla="*/ 874346 w 2027827"/>
                <a:gd name="connsiteY3231" fmla="*/ 1377646 h 2027827"/>
                <a:gd name="connsiteX3232" fmla="*/ 890992 w 2027827"/>
                <a:gd name="connsiteY3232" fmla="*/ 1377646 h 2027827"/>
                <a:gd name="connsiteX3233" fmla="*/ 867383 w 2027827"/>
                <a:gd name="connsiteY3233" fmla="*/ 1414422 h 2027827"/>
                <a:gd name="connsiteX3234" fmla="*/ 892624 w 2027827"/>
                <a:gd name="connsiteY3234" fmla="*/ 1453808 h 2027827"/>
                <a:gd name="connsiteX3235" fmla="*/ 875978 w 2027827"/>
                <a:gd name="connsiteY3235" fmla="*/ 1453808 h 2027827"/>
                <a:gd name="connsiteX3236" fmla="*/ 859113 w 2027827"/>
                <a:gd name="connsiteY3236" fmla="*/ 1427043 h 2027827"/>
                <a:gd name="connsiteX3237" fmla="*/ 962313 w 2027827"/>
                <a:gd name="connsiteY3237" fmla="*/ 1427043 h 2027827"/>
                <a:gd name="connsiteX3238" fmla="*/ 945449 w 2027827"/>
                <a:gd name="connsiteY3238" fmla="*/ 1453808 h 2027827"/>
                <a:gd name="connsiteX3239" fmla="*/ 928803 w 2027827"/>
                <a:gd name="connsiteY3239" fmla="*/ 1453808 h 2027827"/>
                <a:gd name="connsiteX3240" fmla="*/ 954044 w 2027827"/>
                <a:gd name="connsiteY3240" fmla="*/ 1414422 h 2027827"/>
                <a:gd name="connsiteX3241" fmla="*/ 930435 w 2027827"/>
                <a:gd name="connsiteY3241" fmla="*/ 1377646 h 2027827"/>
                <a:gd name="connsiteX3242" fmla="*/ 947081 w 2027827"/>
                <a:gd name="connsiteY3242" fmla="*/ 1377646 h 2027827"/>
                <a:gd name="connsiteX3243" fmla="*/ 962313 w 2027827"/>
                <a:gd name="connsiteY3243" fmla="*/ 1401583 h 2027827"/>
                <a:gd name="connsiteX3244" fmla="*/ 977546 w 2027827"/>
                <a:gd name="connsiteY3244" fmla="*/ 1377646 h 2027827"/>
                <a:gd name="connsiteX3245" fmla="*/ 994192 w 2027827"/>
                <a:gd name="connsiteY3245" fmla="*/ 1377646 h 2027827"/>
                <a:gd name="connsiteX3246" fmla="*/ 970583 w 2027827"/>
                <a:gd name="connsiteY3246" fmla="*/ 1414422 h 2027827"/>
                <a:gd name="connsiteX3247" fmla="*/ 995824 w 2027827"/>
                <a:gd name="connsiteY3247" fmla="*/ 1453808 h 2027827"/>
                <a:gd name="connsiteX3248" fmla="*/ 979179 w 2027827"/>
                <a:gd name="connsiteY3248" fmla="*/ 1453808 h 2027827"/>
                <a:gd name="connsiteX3249" fmla="*/ 962313 w 2027827"/>
                <a:gd name="connsiteY3249" fmla="*/ 1427043 h 2027827"/>
                <a:gd name="connsiteX3250" fmla="*/ 1065513 w 2027827"/>
                <a:gd name="connsiteY3250" fmla="*/ 1427043 h 2027827"/>
                <a:gd name="connsiteX3251" fmla="*/ 1048649 w 2027827"/>
                <a:gd name="connsiteY3251" fmla="*/ 1453808 h 2027827"/>
                <a:gd name="connsiteX3252" fmla="*/ 1032003 w 2027827"/>
                <a:gd name="connsiteY3252" fmla="*/ 1453808 h 2027827"/>
                <a:gd name="connsiteX3253" fmla="*/ 1057244 w 2027827"/>
                <a:gd name="connsiteY3253" fmla="*/ 1414422 h 2027827"/>
                <a:gd name="connsiteX3254" fmla="*/ 1033635 w 2027827"/>
                <a:gd name="connsiteY3254" fmla="*/ 1377646 h 2027827"/>
                <a:gd name="connsiteX3255" fmla="*/ 1050281 w 2027827"/>
                <a:gd name="connsiteY3255" fmla="*/ 1377646 h 2027827"/>
                <a:gd name="connsiteX3256" fmla="*/ 1065513 w 2027827"/>
                <a:gd name="connsiteY3256" fmla="*/ 1401583 h 2027827"/>
                <a:gd name="connsiteX3257" fmla="*/ 1080747 w 2027827"/>
                <a:gd name="connsiteY3257" fmla="*/ 1377646 h 2027827"/>
                <a:gd name="connsiteX3258" fmla="*/ 1097393 w 2027827"/>
                <a:gd name="connsiteY3258" fmla="*/ 1377646 h 2027827"/>
                <a:gd name="connsiteX3259" fmla="*/ 1073783 w 2027827"/>
                <a:gd name="connsiteY3259" fmla="*/ 1414422 h 2027827"/>
                <a:gd name="connsiteX3260" fmla="*/ 1099025 w 2027827"/>
                <a:gd name="connsiteY3260" fmla="*/ 1453808 h 2027827"/>
                <a:gd name="connsiteX3261" fmla="*/ 1082379 w 2027827"/>
                <a:gd name="connsiteY3261" fmla="*/ 1453808 h 2027827"/>
                <a:gd name="connsiteX3262" fmla="*/ 1065513 w 2027827"/>
                <a:gd name="connsiteY3262" fmla="*/ 1427043 h 2027827"/>
                <a:gd name="connsiteX3263" fmla="*/ 1168714 w 2027827"/>
                <a:gd name="connsiteY3263" fmla="*/ 1427043 h 2027827"/>
                <a:gd name="connsiteX3264" fmla="*/ 1151849 w 2027827"/>
                <a:gd name="connsiteY3264" fmla="*/ 1453808 h 2027827"/>
                <a:gd name="connsiteX3265" fmla="*/ 1135203 w 2027827"/>
                <a:gd name="connsiteY3265" fmla="*/ 1453808 h 2027827"/>
                <a:gd name="connsiteX3266" fmla="*/ 1160445 w 2027827"/>
                <a:gd name="connsiteY3266" fmla="*/ 1414422 h 2027827"/>
                <a:gd name="connsiteX3267" fmla="*/ 1136835 w 2027827"/>
                <a:gd name="connsiteY3267" fmla="*/ 1377646 h 2027827"/>
                <a:gd name="connsiteX3268" fmla="*/ 1153481 w 2027827"/>
                <a:gd name="connsiteY3268" fmla="*/ 1377646 h 2027827"/>
                <a:gd name="connsiteX3269" fmla="*/ 1168714 w 2027827"/>
                <a:gd name="connsiteY3269" fmla="*/ 1401583 h 2027827"/>
                <a:gd name="connsiteX3270" fmla="*/ 1183947 w 2027827"/>
                <a:gd name="connsiteY3270" fmla="*/ 1377646 h 2027827"/>
                <a:gd name="connsiteX3271" fmla="*/ 1200593 w 2027827"/>
                <a:gd name="connsiteY3271" fmla="*/ 1377646 h 2027827"/>
                <a:gd name="connsiteX3272" fmla="*/ 1176984 w 2027827"/>
                <a:gd name="connsiteY3272" fmla="*/ 1414422 h 2027827"/>
                <a:gd name="connsiteX3273" fmla="*/ 1202225 w 2027827"/>
                <a:gd name="connsiteY3273" fmla="*/ 1453808 h 2027827"/>
                <a:gd name="connsiteX3274" fmla="*/ 1185579 w 2027827"/>
                <a:gd name="connsiteY3274" fmla="*/ 1453808 h 2027827"/>
                <a:gd name="connsiteX3275" fmla="*/ 1168714 w 2027827"/>
                <a:gd name="connsiteY3275" fmla="*/ 1427043 h 2027827"/>
                <a:gd name="connsiteX3276" fmla="*/ 1271914 w 2027827"/>
                <a:gd name="connsiteY3276" fmla="*/ 1427043 h 2027827"/>
                <a:gd name="connsiteX3277" fmla="*/ 1255050 w 2027827"/>
                <a:gd name="connsiteY3277" fmla="*/ 1453808 h 2027827"/>
                <a:gd name="connsiteX3278" fmla="*/ 1238404 w 2027827"/>
                <a:gd name="connsiteY3278" fmla="*/ 1453808 h 2027827"/>
                <a:gd name="connsiteX3279" fmla="*/ 1263645 w 2027827"/>
                <a:gd name="connsiteY3279" fmla="*/ 1414422 h 2027827"/>
                <a:gd name="connsiteX3280" fmla="*/ 1240036 w 2027827"/>
                <a:gd name="connsiteY3280" fmla="*/ 1377646 h 2027827"/>
                <a:gd name="connsiteX3281" fmla="*/ 1256682 w 2027827"/>
                <a:gd name="connsiteY3281" fmla="*/ 1377646 h 2027827"/>
                <a:gd name="connsiteX3282" fmla="*/ 1271914 w 2027827"/>
                <a:gd name="connsiteY3282" fmla="*/ 1401583 h 2027827"/>
                <a:gd name="connsiteX3283" fmla="*/ 1287147 w 2027827"/>
                <a:gd name="connsiteY3283" fmla="*/ 1377646 h 2027827"/>
                <a:gd name="connsiteX3284" fmla="*/ 1303793 w 2027827"/>
                <a:gd name="connsiteY3284" fmla="*/ 1377646 h 2027827"/>
                <a:gd name="connsiteX3285" fmla="*/ 1280184 w 2027827"/>
                <a:gd name="connsiteY3285" fmla="*/ 1414422 h 2027827"/>
                <a:gd name="connsiteX3286" fmla="*/ 1305426 w 2027827"/>
                <a:gd name="connsiteY3286" fmla="*/ 1453808 h 2027827"/>
                <a:gd name="connsiteX3287" fmla="*/ 1288779 w 2027827"/>
                <a:gd name="connsiteY3287" fmla="*/ 1453808 h 2027827"/>
                <a:gd name="connsiteX3288" fmla="*/ 1271914 w 2027827"/>
                <a:gd name="connsiteY3288" fmla="*/ 1427043 h 2027827"/>
                <a:gd name="connsiteX3289" fmla="*/ 1375114 w 2027827"/>
                <a:gd name="connsiteY3289" fmla="*/ 1427043 h 2027827"/>
                <a:gd name="connsiteX3290" fmla="*/ 1358250 w 2027827"/>
                <a:gd name="connsiteY3290" fmla="*/ 1453808 h 2027827"/>
                <a:gd name="connsiteX3291" fmla="*/ 1341604 w 2027827"/>
                <a:gd name="connsiteY3291" fmla="*/ 1453808 h 2027827"/>
                <a:gd name="connsiteX3292" fmla="*/ 1366845 w 2027827"/>
                <a:gd name="connsiteY3292" fmla="*/ 1414422 h 2027827"/>
                <a:gd name="connsiteX3293" fmla="*/ 1343236 w 2027827"/>
                <a:gd name="connsiteY3293" fmla="*/ 1377646 h 2027827"/>
                <a:gd name="connsiteX3294" fmla="*/ 1359882 w 2027827"/>
                <a:gd name="connsiteY3294" fmla="*/ 1377646 h 2027827"/>
                <a:gd name="connsiteX3295" fmla="*/ 1375114 w 2027827"/>
                <a:gd name="connsiteY3295" fmla="*/ 1401583 h 2027827"/>
                <a:gd name="connsiteX3296" fmla="*/ 1390348 w 2027827"/>
                <a:gd name="connsiteY3296" fmla="*/ 1377646 h 2027827"/>
                <a:gd name="connsiteX3297" fmla="*/ 1406993 w 2027827"/>
                <a:gd name="connsiteY3297" fmla="*/ 1377646 h 2027827"/>
                <a:gd name="connsiteX3298" fmla="*/ 1383384 w 2027827"/>
                <a:gd name="connsiteY3298" fmla="*/ 1414422 h 2027827"/>
                <a:gd name="connsiteX3299" fmla="*/ 1408626 w 2027827"/>
                <a:gd name="connsiteY3299" fmla="*/ 1453808 h 2027827"/>
                <a:gd name="connsiteX3300" fmla="*/ 1391980 w 2027827"/>
                <a:gd name="connsiteY3300" fmla="*/ 1453808 h 2027827"/>
                <a:gd name="connsiteX3301" fmla="*/ 1375114 w 2027827"/>
                <a:gd name="connsiteY3301" fmla="*/ 1427043 h 2027827"/>
                <a:gd name="connsiteX3302" fmla="*/ 1478315 w 2027827"/>
                <a:gd name="connsiteY3302" fmla="*/ 1427043 h 2027827"/>
                <a:gd name="connsiteX3303" fmla="*/ 1461450 w 2027827"/>
                <a:gd name="connsiteY3303" fmla="*/ 1453808 h 2027827"/>
                <a:gd name="connsiteX3304" fmla="*/ 1444804 w 2027827"/>
                <a:gd name="connsiteY3304" fmla="*/ 1453808 h 2027827"/>
                <a:gd name="connsiteX3305" fmla="*/ 1470046 w 2027827"/>
                <a:gd name="connsiteY3305" fmla="*/ 1414422 h 2027827"/>
                <a:gd name="connsiteX3306" fmla="*/ 1446436 w 2027827"/>
                <a:gd name="connsiteY3306" fmla="*/ 1377646 h 2027827"/>
                <a:gd name="connsiteX3307" fmla="*/ 1463083 w 2027827"/>
                <a:gd name="connsiteY3307" fmla="*/ 1377646 h 2027827"/>
                <a:gd name="connsiteX3308" fmla="*/ 1478315 w 2027827"/>
                <a:gd name="connsiteY3308" fmla="*/ 1401583 h 2027827"/>
                <a:gd name="connsiteX3309" fmla="*/ 1493548 w 2027827"/>
                <a:gd name="connsiteY3309" fmla="*/ 1377646 h 2027827"/>
                <a:gd name="connsiteX3310" fmla="*/ 1510194 w 2027827"/>
                <a:gd name="connsiteY3310" fmla="*/ 1377646 h 2027827"/>
                <a:gd name="connsiteX3311" fmla="*/ 1486584 w 2027827"/>
                <a:gd name="connsiteY3311" fmla="*/ 1414422 h 2027827"/>
                <a:gd name="connsiteX3312" fmla="*/ 1511826 w 2027827"/>
                <a:gd name="connsiteY3312" fmla="*/ 1453808 h 2027827"/>
                <a:gd name="connsiteX3313" fmla="*/ 1495180 w 2027827"/>
                <a:gd name="connsiteY3313" fmla="*/ 1453808 h 2027827"/>
                <a:gd name="connsiteX3314" fmla="*/ 1478315 w 2027827"/>
                <a:gd name="connsiteY3314" fmla="*/ 1427043 h 2027827"/>
                <a:gd name="connsiteX3315" fmla="*/ 1581515 w 2027827"/>
                <a:gd name="connsiteY3315" fmla="*/ 1427043 h 2027827"/>
                <a:gd name="connsiteX3316" fmla="*/ 1564650 w 2027827"/>
                <a:gd name="connsiteY3316" fmla="*/ 1453808 h 2027827"/>
                <a:gd name="connsiteX3317" fmla="*/ 1548004 w 2027827"/>
                <a:gd name="connsiteY3317" fmla="*/ 1453808 h 2027827"/>
                <a:gd name="connsiteX3318" fmla="*/ 1573246 w 2027827"/>
                <a:gd name="connsiteY3318" fmla="*/ 1414422 h 2027827"/>
                <a:gd name="connsiteX3319" fmla="*/ 1549636 w 2027827"/>
                <a:gd name="connsiteY3319" fmla="*/ 1377646 h 2027827"/>
                <a:gd name="connsiteX3320" fmla="*/ 1566283 w 2027827"/>
                <a:gd name="connsiteY3320" fmla="*/ 1377646 h 2027827"/>
                <a:gd name="connsiteX3321" fmla="*/ 1581515 w 2027827"/>
                <a:gd name="connsiteY3321" fmla="*/ 1401583 h 2027827"/>
                <a:gd name="connsiteX3322" fmla="*/ 1596748 w 2027827"/>
                <a:gd name="connsiteY3322" fmla="*/ 1377646 h 2027827"/>
                <a:gd name="connsiteX3323" fmla="*/ 1613394 w 2027827"/>
                <a:gd name="connsiteY3323" fmla="*/ 1377646 h 2027827"/>
                <a:gd name="connsiteX3324" fmla="*/ 1589785 w 2027827"/>
                <a:gd name="connsiteY3324" fmla="*/ 1414422 h 2027827"/>
                <a:gd name="connsiteX3325" fmla="*/ 1615026 w 2027827"/>
                <a:gd name="connsiteY3325" fmla="*/ 1453808 h 2027827"/>
                <a:gd name="connsiteX3326" fmla="*/ 1598380 w 2027827"/>
                <a:gd name="connsiteY3326" fmla="*/ 1453808 h 2027827"/>
                <a:gd name="connsiteX3327" fmla="*/ 1581515 w 2027827"/>
                <a:gd name="connsiteY3327" fmla="*/ 1427043 h 2027827"/>
                <a:gd name="connsiteX3328" fmla="*/ 1684715 w 2027827"/>
                <a:gd name="connsiteY3328" fmla="*/ 1427043 h 2027827"/>
                <a:gd name="connsiteX3329" fmla="*/ 1667851 w 2027827"/>
                <a:gd name="connsiteY3329" fmla="*/ 1453808 h 2027827"/>
                <a:gd name="connsiteX3330" fmla="*/ 1651205 w 2027827"/>
                <a:gd name="connsiteY3330" fmla="*/ 1453808 h 2027827"/>
                <a:gd name="connsiteX3331" fmla="*/ 1676446 w 2027827"/>
                <a:gd name="connsiteY3331" fmla="*/ 1414422 h 2027827"/>
                <a:gd name="connsiteX3332" fmla="*/ 1652837 w 2027827"/>
                <a:gd name="connsiteY3332" fmla="*/ 1377646 h 2027827"/>
                <a:gd name="connsiteX3333" fmla="*/ 1669483 w 2027827"/>
                <a:gd name="connsiteY3333" fmla="*/ 1377646 h 2027827"/>
                <a:gd name="connsiteX3334" fmla="*/ 1684715 w 2027827"/>
                <a:gd name="connsiteY3334" fmla="*/ 1401583 h 2027827"/>
                <a:gd name="connsiteX3335" fmla="*/ 1699948 w 2027827"/>
                <a:gd name="connsiteY3335" fmla="*/ 1377646 h 2027827"/>
                <a:gd name="connsiteX3336" fmla="*/ 1716595 w 2027827"/>
                <a:gd name="connsiteY3336" fmla="*/ 1377646 h 2027827"/>
                <a:gd name="connsiteX3337" fmla="*/ 1692985 w 2027827"/>
                <a:gd name="connsiteY3337" fmla="*/ 1414422 h 2027827"/>
                <a:gd name="connsiteX3338" fmla="*/ 1718227 w 2027827"/>
                <a:gd name="connsiteY3338" fmla="*/ 1453808 h 2027827"/>
                <a:gd name="connsiteX3339" fmla="*/ 1701581 w 2027827"/>
                <a:gd name="connsiteY3339" fmla="*/ 1453808 h 2027827"/>
                <a:gd name="connsiteX3340" fmla="*/ 1684715 w 2027827"/>
                <a:gd name="connsiteY3340" fmla="*/ 1427043 h 2027827"/>
                <a:gd name="connsiteX3341" fmla="*/ 1787915 w 2027827"/>
                <a:gd name="connsiteY3341" fmla="*/ 1427043 h 2027827"/>
                <a:gd name="connsiteX3342" fmla="*/ 1771051 w 2027827"/>
                <a:gd name="connsiteY3342" fmla="*/ 1453808 h 2027827"/>
                <a:gd name="connsiteX3343" fmla="*/ 1754405 w 2027827"/>
                <a:gd name="connsiteY3343" fmla="*/ 1453808 h 2027827"/>
                <a:gd name="connsiteX3344" fmla="*/ 1779647 w 2027827"/>
                <a:gd name="connsiteY3344" fmla="*/ 1414422 h 2027827"/>
                <a:gd name="connsiteX3345" fmla="*/ 1756037 w 2027827"/>
                <a:gd name="connsiteY3345" fmla="*/ 1377646 h 2027827"/>
                <a:gd name="connsiteX3346" fmla="*/ 1772683 w 2027827"/>
                <a:gd name="connsiteY3346" fmla="*/ 1377646 h 2027827"/>
                <a:gd name="connsiteX3347" fmla="*/ 1787915 w 2027827"/>
                <a:gd name="connsiteY3347" fmla="*/ 1401583 h 2027827"/>
                <a:gd name="connsiteX3348" fmla="*/ 1803149 w 2027827"/>
                <a:gd name="connsiteY3348" fmla="*/ 1377646 h 2027827"/>
                <a:gd name="connsiteX3349" fmla="*/ 1819795 w 2027827"/>
                <a:gd name="connsiteY3349" fmla="*/ 1377646 h 2027827"/>
                <a:gd name="connsiteX3350" fmla="*/ 1796185 w 2027827"/>
                <a:gd name="connsiteY3350" fmla="*/ 1414422 h 2027827"/>
                <a:gd name="connsiteX3351" fmla="*/ 1821427 w 2027827"/>
                <a:gd name="connsiteY3351" fmla="*/ 1453808 h 2027827"/>
                <a:gd name="connsiteX3352" fmla="*/ 1804781 w 2027827"/>
                <a:gd name="connsiteY3352" fmla="*/ 1453808 h 2027827"/>
                <a:gd name="connsiteX3353" fmla="*/ 1787915 w 2027827"/>
                <a:gd name="connsiteY3353" fmla="*/ 1427043 h 2027827"/>
                <a:gd name="connsiteX3354" fmla="*/ 1891116 w 2027827"/>
                <a:gd name="connsiteY3354" fmla="*/ 1427043 h 2027827"/>
                <a:gd name="connsiteX3355" fmla="*/ 1874251 w 2027827"/>
                <a:gd name="connsiteY3355" fmla="*/ 1453808 h 2027827"/>
                <a:gd name="connsiteX3356" fmla="*/ 1857605 w 2027827"/>
                <a:gd name="connsiteY3356" fmla="*/ 1453808 h 2027827"/>
                <a:gd name="connsiteX3357" fmla="*/ 1882847 w 2027827"/>
                <a:gd name="connsiteY3357" fmla="*/ 1414422 h 2027827"/>
                <a:gd name="connsiteX3358" fmla="*/ 1859237 w 2027827"/>
                <a:gd name="connsiteY3358" fmla="*/ 1377646 h 2027827"/>
                <a:gd name="connsiteX3359" fmla="*/ 1875884 w 2027827"/>
                <a:gd name="connsiteY3359" fmla="*/ 1377646 h 2027827"/>
                <a:gd name="connsiteX3360" fmla="*/ 1891116 w 2027827"/>
                <a:gd name="connsiteY3360" fmla="*/ 1401583 h 2027827"/>
                <a:gd name="connsiteX3361" fmla="*/ 1906349 w 2027827"/>
                <a:gd name="connsiteY3361" fmla="*/ 1377646 h 2027827"/>
                <a:gd name="connsiteX3362" fmla="*/ 1922995 w 2027827"/>
                <a:gd name="connsiteY3362" fmla="*/ 1377646 h 2027827"/>
                <a:gd name="connsiteX3363" fmla="*/ 1899385 w 2027827"/>
                <a:gd name="connsiteY3363" fmla="*/ 1414422 h 2027827"/>
                <a:gd name="connsiteX3364" fmla="*/ 1924627 w 2027827"/>
                <a:gd name="connsiteY3364" fmla="*/ 1453808 h 2027827"/>
                <a:gd name="connsiteX3365" fmla="*/ 1907981 w 2027827"/>
                <a:gd name="connsiteY3365" fmla="*/ 1453808 h 2027827"/>
                <a:gd name="connsiteX3366" fmla="*/ 1891116 w 2027827"/>
                <a:gd name="connsiteY3366" fmla="*/ 1427043 h 2027827"/>
                <a:gd name="connsiteX3367" fmla="*/ 1994316 w 2027827"/>
                <a:gd name="connsiteY3367" fmla="*/ 1427043 h 2027827"/>
                <a:gd name="connsiteX3368" fmla="*/ 1977452 w 2027827"/>
                <a:gd name="connsiteY3368" fmla="*/ 1453808 h 2027827"/>
                <a:gd name="connsiteX3369" fmla="*/ 1960805 w 2027827"/>
                <a:gd name="connsiteY3369" fmla="*/ 1453808 h 2027827"/>
                <a:gd name="connsiteX3370" fmla="*/ 1986047 w 2027827"/>
                <a:gd name="connsiteY3370" fmla="*/ 1414422 h 2027827"/>
                <a:gd name="connsiteX3371" fmla="*/ 1962438 w 2027827"/>
                <a:gd name="connsiteY3371" fmla="*/ 1377646 h 2027827"/>
                <a:gd name="connsiteX3372" fmla="*/ 1979084 w 2027827"/>
                <a:gd name="connsiteY3372" fmla="*/ 1377646 h 2027827"/>
                <a:gd name="connsiteX3373" fmla="*/ 1994316 w 2027827"/>
                <a:gd name="connsiteY3373" fmla="*/ 1401583 h 2027827"/>
                <a:gd name="connsiteX3374" fmla="*/ 2009549 w 2027827"/>
                <a:gd name="connsiteY3374" fmla="*/ 1377646 h 2027827"/>
                <a:gd name="connsiteX3375" fmla="*/ 2026195 w 2027827"/>
                <a:gd name="connsiteY3375" fmla="*/ 1377646 h 2027827"/>
                <a:gd name="connsiteX3376" fmla="*/ 2002586 w 2027827"/>
                <a:gd name="connsiteY3376" fmla="*/ 1414422 h 2027827"/>
                <a:gd name="connsiteX3377" fmla="*/ 2027827 w 2027827"/>
                <a:gd name="connsiteY3377" fmla="*/ 1453808 h 2027827"/>
                <a:gd name="connsiteX3378" fmla="*/ 2011182 w 2027827"/>
                <a:gd name="connsiteY3378" fmla="*/ 1453808 h 2027827"/>
                <a:gd name="connsiteX3379" fmla="*/ 1994316 w 2027827"/>
                <a:gd name="connsiteY3379" fmla="*/ 1427043 h 2027827"/>
                <a:gd name="connsiteX3380" fmla="*/ 33511 w 2027827"/>
                <a:gd name="connsiteY3380" fmla="*/ 1541847 h 2027827"/>
                <a:gd name="connsiteX3381" fmla="*/ 16646 w 2027827"/>
                <a:gd name="connsiteY3381" fmla="*/ 1568612 h 2027827"/>
                <a:gd name="connsiteX3382" fmla="*/ 0 w 2027827"/>
                <a:gd name="connsiteY3382" fmla="*/ 1568612 h 2027827"/>
                <a:gd name="connsiteX3383" fmla="*/ 25242 w 2027827"/>
                <a:gd name="connsiteY3383" fmla="*/ 1529226 h 2027827"/>
                <a:gd name="connsiteX3384" fmla="*/ 1632 w 2027827"/>
                <a:gd name="connsiteY3384" fmla="*/ 1492450 h 2027827"/>
                <a:gd name="connsiteX3385" fmla="*/ 18278 w 2027827"/>
                <a:gd name="connsiteY3385" fmla="*/ 1492450 h 2027827"/>
                <a:gd name="connsiteX3386" fmla="*/ 33511 w 2027827"/>
                <a:gd name="connsiteY3386" fmla="*/ 1516387 h 2027827"/>
                <a:gd name="connsiteX3387" fmla="*/ 48744 w 2027827"/>
                <a:gd name="connsiteY3387" fmla="*/ 1492450 h 2027827"/>
                <a:gd name="connsiteX3388" fmla="*/ 65390 w 2027827"/>
                <a:gd name="connsiteY3388" fmla="*/ 1492450 h 2027827"/>
                <a:gd name="connsiteX3389" fmla="*/ 41780 w 2027827"/>
                <a:gd name="connsiteY3389" fmla="*/ 1529226 h 2027827"/>
                <a:gd name="connsiteX3390" fmla="*/ 67022 w 2027827"/>
                <a:gd name="connsiteY3390" fmla="*/ 1568612 h 2027827"/>
                <a:gd name="connsiteX3391" fmla="*/ 50376 w 2027827"/>
                <a:gd name="connsiteY3391" fmla="*/ 1568612 h 2027827"/>
                <a:gd name="connsiteX3392" fmla="*/ 33511 w 2027827"/>
                <a:gd name="connsiteY3392" fmla="*/ 1541847 h 2027827"/>
                <a:gd name="connsiteX3393" fmla="*/ 136711 w 2027827"/>
                <a:gd name="connsiteY3393" fmla="*/ 1541847 h 2027827"/>
                <a:gd name="connsiteX3394" fmla="*/ 119846 w 2027827"/>
                <a:gd name="connsiteY3394" fmla="*/ 1568612 h 2027827"/>
                <a:gd name="connsiteX3395" fmla="*/ 103200 w 2027827"/>
                <a:gd name="connsiteY3395" fmla="*/ 1568612 h 2027827"/>
                <a:gd name="connsiteX3396" fmla="*/ 128442 w 2027827"/>
                <a:gd name="connsiteY3396" fmla="*/ 1529226 h 2027827"/>
                <a:gd name="connsiteX3397" fmla="*/ 104833 w 2027827"/>
                <a:gd name="connsiteY3397" fmla="*/ 1492450 h 2027827"/>
                <a:gd name="connsiteX3398" fmla="*/ 121479 w 2027827"/>
                <a:gd name="connsiteY3398" fmla="*/ 1492450 h 2027827"/>
                <a:gd name="connsiteX3399" fmla="*/ 136711 w 2027827"/>
                <a:gd name="connsiteY3399" fmla="*/ 1516387 h 2027827"/>
                <a:gd name="connsiteX3400" fmla="*/ 151944 w 2027827"/>
                <a:gd name="connsiteY3400" fmla="*/ 1492450 h 2027827"/>
                <a:gd name="connsiteX3401" fmla="*/ 168590 w 2027827"/>
                <a:gd name="connsiteY3401" fmla="*/ 1492450 h 2027827"/>
                <a:gd name="connsiteX3402" fmla="*/ 144981 w 2027827"/>
                <a:gd name="connsiteY3402" fmla="*/ 1529226 h 2027827"/>
                <a:gd name="connsiteX3403" fmla="*/ 170222 w 2027827"/>
                <a:gd name="connsiteY3403" fmla="*/ 1568612 h 2027827"/>
                <a:gd name="connsiteX3404" fmla="*/ 153576 w 2027827"/>
                <a:gd name="connsiteY3404" fmla="*/ 1568612 h 2027827"/>
                <a:gd name="connsiteX3405" fmla="*/ 136711 w 2027827"/>
                <a:gd name="connsiteY3405" fmla="*/ 1541847 h 2027827"/>
                <a:gd name="connsiteX3406" fmla="*/ 239911 w 2027827"/>
                <a:gd name="connsiteY3406" fmla="*/ 1541847 h 2027827"/>
                <a:gd name="connsiteX3407" fmla="*/ 223047 w 2027827"/>
                <a:gd name="connsiteY3407" fmla="*/ 1568612 h 2027827"/>
                <a:gd name="connsiteX3408" fmla="*/ 206401 w 2027827"/>
                <a:gd name="connsiteY3408" fmla="*/ 1568612 h 2027827"/>
                <a:gd name="connsiteX3409" fmla="*/ 231642 w 2027827"/>
                <a:gd name="connsiteY3409" fmla="*/ 1529226 h 2027827"/>
                <a:gd name="connsiteX3410" fmla="*/ 208033 w 2027827"/>
                <a:gd name="connsiteY3410" fmla="*/ 1492450 h 2027827"/>
                <a:gd name="connsiteX3411" fmla="*/ 224679 w 2027827"/>
                <a:gd name="connsiteY3411" fmla="*/ 1492450 h 2027827"/>
                <a:gd name="connsiteX3412" fmla="*/ 239911 w 2027827"/>
                <a:gd name="connsiteY3412" fmla="*/ 1516387 h 2027827"/>
                <a:gd name="connsiteX3413" fmla="*/ 255144 w 2027827"/>
                <a:gd name="connsiteY3413" fmla="*/ 1492450 h 2027827"/>
                <a:gd name="connsiteX3414" fmla="*/ 271790 w 2027827"/>
                <a:gd name="connsiteY3414" fmla="*/ 1492450 h 2027827"/>
                <a:gd name="connsiteX3415" fmla="*/ 248181 w 2027827"/>
                <a:gd name="connsiteY3415" fmla="*/ 1529226 h 2027827"/>
                <a:gd name="connsiteX3416" fmla="*/ 273423 w 2027827"/>
                <a:gd name="connsiteY3416" fmla="*/ 1568612 h 2027827"/>
                <a:gd name="connsiteX3417" fmla="*/ 256777 w 2027827"/>
                <a:gd name="connsiteY3417" fmla="*/ 1568612 h 2027827"/>
                <a:gd name="connsiteX3418" fmla="*/ 239911 w 2027827"/>
                <a:gd name="connsiteY3418" fmla="*/ 1541847 h 2027827"/>
                <a:gd name="connsiteX3419" fmla="*/ 343111 w 2027827"/>
                <a:gd name="connsiteY3419" fmla="*/ 1541847 h 2027827"/>
                <a:gd name="connsiteX3420" fmla="*/ 326247 w 2027827"/>
                <a:gd name="connsiteY3420" fmla="*/ 1568612 h 2027827"/>
                <a:gd name="connsiteX3421" fmla="*/ 309601 w 2027827"/>
                <a:gd name="connsiteY3421" fmla="*/ 1568612 h 2027827"/>
                <a:gd name="connsiteX3422" fmla="*/ 334843 w 2027827"/>
                <a:gd name="connsiteY3422" fmla="*/ 1529226 h 2027827"/>
                <a:gd name="connsiteX3423" fmla="*/ 311233 w 2027827"/>
                <a:gd name="connsiteY3423" fmla="*/ 1492450 h 2027827"/>
                <a:gd name="connsiteX3424" fmla="*/ 327879 w 2027827"/>
                <a:gd name="connsiteY3424" fmla="*/ 1492450 h 2027827"/>
                <a:gd name="connsiteX3425" fmla="*/ 343111 w 2027827"/>
                <a:gd name="connsiteY3425" fmla="*/ 1516387 h 2027827"/>
                <a:gd name="connsiteX3426" fmla="*/ 358345 w 2027827"/>
                <a:gd name="connsiteY3426" fmla="*/ 1492450 h 2027827"/>
                <a:gd name="connsiteX3427" fmla="*/ 374991 w 2027827"/>
                <a:gd name="connsiteY3427" fmla="*/ 1492450 h 2027827"/>
                <a:gd name="connsiteX3428" fmla="*/ 351381 w 2027827"/>
                <a:gd name="connsiteY3428" fmla="*/ 1529226 h 2027827"/>
                <a:gd name="connsiteX3429" fmla="*/ 376623 w 2027827"/>
                <a:gd name="connsiteY3429" fmla="*/ 1568612 h 2027827"/>
                <a:gd name="connsiteX3430" fmla="*/ 359977 w 2027827"/>
                <a:gd name="connsiteY3430" fmla="*/ 1568612 h 2027827"/>
                <a:gd name="connsiteX3431" fmla="*/ 343111 w 2027827"/>
                <a:gd name="connsiteY3431" fmla="*/ 1541847 h 2027827"/>
                <a:gd name="connsiteX3432" fmla="*/ 446312 w 2027827"/>
                <a:gd name="connsiteY3432" fmla="*/ 1541847 h 2027827"/>
                <a:gd name="connsiteX3433" fmla="*/ 429447 w 2027827"/>
                <a:gd name="connsiteY3433" fmla="*/ 1568612 h 2027827"/>
                <a:gd name="connsiteX3434" fmla="*/ 412801 w 2027827"/>
                <a:gd name="connsiteY3434" fmla="*/ 1568612 h 2027827"/>
                <a:gd name="connsiteX3435" fmla="*/ 438043 w 2027827"/>
                <a:gd name="connsiteY3435" fmla="*/ 1529226 h 2027827"/>
                <a:gd name="connsiteX3436" fmla="*/ 414433 w 2027827"/>
                <a:gd name="connsiteY3436" fmla="*/ 1492450 h 2027827"/>
                <a:gd name="connsiteX3437" fmla="*/ 431079 w 2027827"/>
                <a:gd name="connsiteY3437" fmla="*/ 1492450 h 2027827"/>
                <a:gd name="connsiteX3438" fmla="*/ 446312 w 2027827"/>
                <a:gd name="connsiteY3438" fmla="*/ 1516387 h 2027827"/>
                <a:gd name="connsiteX3439" fmla="*/ 461545 w 2027827"/>
                <a:gd name="connsiteY3439" fmla="*/ 1492450 h 2027827"/>
                <a:gd name="connsiteX3440" fmla="*/ 478191 w 2027827"/>
                <a:gd name="connsiteY3440" fmla="*/ 1492450 h 2027827"/>
                <a:gd name="connsiteX3441" fmla="*/ 454582 w 2027827"/>
                <a:gd name="connsiteY3441" fmla="*/ 1529226 h 2027827"/>
                <a:gd name="connsiteX3442" fmla="*/ 479823 w 2027827"/>
                <a:gd name="connsiteY3442" fmla="*/ 1568612 h 2027827"/>
                <a:gd name="connsiteX3443" fmla="*/ 463177 w 2027827"/>
                <a:gd name="connsiteY3443" fmla="*/ 1568612 h 2027827"/>
                <a:gd name="connsiteX3444" fmla="*/ 446312 w 2027827"/>
                <a:gd name="connsiteY3444" fmla="*/ 1541847 h 2027827"/>
                <a:gd name="connsiteX3445" fmla="*/ 549512 w 2027827"/>
                <a:gd name="connsiteY3445" fmla="*/ 1541847 h 2027827"/>
                <a:gd name="connsiteX3446" fmla="*/ 532648 w 2027827"/>
                <a:gd name="connsiteY3446" fmla="*/ 1568612 h 2027827"/>
                <a:gd name="connsiteX3447" fmla="*/ 516002 w 2027827"/>
                <a:gd name="connsiteY3447" fmla="*/ 1568612 h 2027827"/>
                <a:gd name="connsiteX3448" fmla="*/ 541243 w 2027827"/>
                <a:gd name="connsiteY3448" fmla="*/ 1529226 h 2027827"/>
                <a:gd name="connsiteX3449" fmla="*/ 517634 w 2027827"/>
                <a:gd name="connsiteY3449" fmla="*/ 1492450 h 2027827"/>
                <a:gd name="connsiteX3450" fmla="*/ 534280 w 2027827"/>
                <a:gd name="connsiteY3450" fmla="*/ 1492450 h 2027827"/>
                <a:gd name="connsiteX3451" fmla="*/ 549512 w 2027827"/>
                <a:gd name="connsiteY3451" fmla="*/ 1516387 h 2027827"/>
                <a:gd name="connsiteX3452" fmla="*/ 564745 w 2027827"/>
                <a:gd name="connsiteY3452" fmla="*/ 1492450 h 2027827"/>
                <a:gd name="connsiteX3453" fmla="*/ 581391 w 2027827"/>
                <a:gd name="connsiteY3453" fmla="*/ 1492450 h 2027827"/>
                <a:gd name="connsiteX3454" fmla="*/ 557782 w 2027827"/>
                <a:gd name="connsiteY3454" fmla="*/ 1529226 h 2027827"/>
                <a:gd name="connsiteX3455" fmla="*/ 583023 w 2027827"/>
                <a:gd name="connsiteY3455" fmla="*/ 1568612 h 2027827"/>
                <a:gd name="connsiteX3456" fmla="*/ 566378 w 2027827"/>
                <a:gd name="connsiteY3456" fmla="*/ 1568612 h 2027827"/>
                <a:gd name="connsiteX3457" fmla="*/ 549512 w 2027827"/>
                <a:gd name="connsiteY3457" fmla="*/ 1541847 h 2027827"/>
                <a:gd name="connsiteX3458" fmla="*/ 652712 w 2027827"/>
                <a:gd name="connsiteY3458" fmla="*/ 1541847 h 2027827"/>
                <a:gd name="connsiteX3459" fmla="*/ 635848 w 2027827"/>
                <a:gd name="connsiteY3459" fmla="*/ 1568612 h 2027827"/>
                <a:gd name="connsiteX3460" fmla="*/ 619202 w 2027827"/>
                <a:gd name="connsiteY3460" fmla="*/ 1568612 h 2027827"/>
                <a:gd name="connsiteX3461" fmla="*/ 644443 w 2027827"/>
                <a:gd name="connsiteY3461" fmla="*/ 1529226 h 2027827"/>
                <a:gd name="connsiteX3462" fmla="*/ 620834 w 2027827"/>
                <a:gd name="connsiteY3462" fmla="*/ 1492450 h 2027827"/>
                <a:gd name="connsiteX3463" fmla="*/ 637480 w 2027827"/>
                <a:gd name="connsiteY3463" fmla="*/ 1492450 h 2027827"/>
                <a:gd name="connsiteX3464" fmla="*/ 652712 w 2027827"/>
                <a:gd name="connsiteY3464" fmla="*/ 1516387 h 2027827"/>
                <a:gd name="connsiteX3465" fmla="*/ 667945 w 2027827"/>
                <a:gd name="connsiteY3465" fmla="*/ 1492450 h 2027827"/>
                <a:gd name="connsiteX3466" fmla="*/ 684592 w 2027827"/>
                <a:gd name="connsiteY3466" fmla="*/ 1492450 h 2027827"/>
                <a:gd name="connsiteX3467" fmla="*/ 660982 w 2027827"/>
                <a:gd name="connsiteY3467" fmla="*/ 1529226 h 2027827"/>
                <a:gd name="connsiteX3468" fmla="*/ 686224 w 2027827"/>
                <a:gd name="connsiteY3468" fmla="*/ 1568612 h 2027827"/>
                <a:gd name="connsiteX3469" fmla="*/ 669578 w 2027827"/>
                <a:gd name="connsiteY3469" fmla="*/ 1568612 h 2027827"/>
                <a:gd name="connsiteX3470" fmla="*/ 652712 w 2027827"/>
                <a:gd name="connsiteY3470" fmla="*/ 1541847 h 2027827"/>
                <a:gd name="connsiteX3471" fmla="*/ 755913 w 2027827"/>
                <a:gd name="connsiteY3471" fmla="*/ 1541847 h 2027827"/>
                <a:gd name="connsiteX3472" fmla="*/ 739048 w 2027827"/>
                <a:gd name="connsiteY3472" fmla="*/ 1568612 h 2027827"/>
                <a:gd name="connsiteX3473" fmla="*/ 722402 w 2027827"/>
                <a:gd name="connsiteY3473" fmla="*/ 1568612 h 2027827"/>
                <a:gd name="connsiteX3474" fmla="*/ 747644 w 2027827"/>
                <a:gd name="connsiteY3474" fmla="*/ 1529226 h 2027827"/>
                <a:gd name="connsiteX3475" fmla="*/ 724034 w 2027827"/>
                <a:gd name="connsiteY3475" fmla="*/ 1492450 h 2027827"/>
                <a:gd name="connsiteX3476" fmla="*/ 740680 w 2027827"/>
                <a:gd name="connsiteY3476" fmla="*/ 1492450 h 2027827"/>
                <a:gd name="connsiteX3477" fmla="*/ 755913 w 2027827"/>
                <a:gd name="connsiteY3477" fmla="*/ 1516387 h 2027827"/>
                <a:gd name="connsiteX3478" fmla="*/ 771146 w 2027827"/>
                <a:gd name="connsiteY3478" fmla="*/ 1492450 h 2027827"/>
                <a:gd name="connsiteX3479" fmla="*/ 787792 w 2027827"/>
                <a:gd name="connsiteY3479" fmla="*/ 1492450 h 2027827"/>
                <a:gd name="connsiteX3480" fmla="*/ 764182 w 2027827"/>
                <a:gd name="connsiteY3480" fmla="*/ 1529226 h 2027827"/>
                <a:gd name="connsiteX3481" fmla="*/ 789424 w 2027827"/>
                <a:gd name="connsiteY3481" fmla="*/ 1568612 h 2027827"/>
                <a:gd name="connsiteX3482" fmla="*/ 772778 w 2027827"/>
                <a:gd name="connsiteY3482" fmla="*/ 1568612 h 2027827"/>
                <a:gd name="connsiteX3483" fmla="*/ 755913 w 2027827"/>
                <a:gd name="connsiteY3483" fmla="*/ 1541847 h 2027827"/>
                <a:gd name="connsiteX3484" fmla="*/ 859113 w 2027827"/>
                <a:gd name="connsiteY3484" fmla="*/ 1541847 h 2027827"/>
                <a:gd name="connsiteX3485" fmla="*/ 842248 w 2027827"/>
                <a:gd name="connsiteY3485" fmla="*/ 1568612 h 2027827"/>
                <a:gd name="connsiteX3486" fmla="*/ 825602 w 2027827"/>
                <a:gd name="connsiteY3486" fmla="*/ 1568612 h 2027827"/>
                <a:gd name="connsiteX3487" fmla="*/ 850844 w 2027827"/>
                <a:gd name="connsiteY3487" fmla="*/ 1529226 h 2027827"/>
                <a:gd name="connsiteX3488" fmla="*/ 827235 w 2027827"/>
                <a:gd name="connsiteY3488" fmla="*/ 1492450 h 2027827"/>
                <a:gd name="connsiteX3489" fmla="*/ 843881 w 2027827"/>
                <a:gd name="connsiteY3489" fmla="*/ 1492450 h 2027827"/>
                <a:gd name="connsiteX3490" fmla="*/ 859113 w 2027827"/>
                <a:gd name="connsiteY3490" fmla="*/ 1516387 h 2027827"/>
                <a:gd name="connsiteX3491" fmla="*/ 874346 w 2027827"/>
                <a:gd name="connsiteY3491" fmla="*/ 1492450 h 2027827"/>
                <a:gd name="connsiteX3492" fmla="*/ 890992 w 2027827"/>
                <a:gd name="connsiteY3492" fmla="*/ 1492450 h 2027827"/>
                <a:gd name="connsiteX3493" fmla="*/ 867383 w 2027827"/>
                <a:gd name="connsiteY3493" fmla="*/ 1529226 h 2027827"/>
                <a:gd name="connsiteX3494" fmla="*/ 892624 w 2027827"/>
                <a:gd name="connsiteY3494" fmla="*/ 1568612 h 2027827"/>
                <a:gd name="connsiteX3495" fmla="*/ 875978 w 2027827"/>
                <a:gd name="connsiteY3495" fmla="*/ 1568612 h 2027827"/>
                <a:gd name="connsiteX3496" fmla="*/ 859113 w 2027827"/>
                <a:gd name="connsiteY3496" fmla="*/ 1541847 h 2027827"/>
                <a:gd name="connsiteX3497" fmla="*/ 962313 w 2027827"/>
                <a:gd name="connsiteY3497" fmla="*/ 1541847 h 2027827"/>
                <a:gd name="connsiteX3498" fmla="*/ 945449 w 2027827"/>
                <a:gd name="connsiteY3498" fmla="*/ 1568612 h 2027827"/>
                <a:gd name="connsiteX3499" fmla="*/ 928803 w 2027827"/>
                <a:gd name="connsiteY3499" fmla="*/ 1568612 h 2027827"/>
                <a:gd name="connsiteX3500" fmla="*/ 954044 w 2027827"/>
                <a:gd name="connsiteY3500" fmla="*/ 1529226 h 2027827"/>
                <a:gd name="connsiteX3501" fmla="*/ 930435 w 2027827"/>
                <a:gd name="connsiteY3501" fmla="*/ 1492450 h 2027827"/>
                <a:gd name="connsiteX3502" fmla="*/ 947081 w 2027827"/>
                <a:gd name="connsiteY3502" fmla="*/ 1492450 h 2027827"/>
                <a:gd name="connsiteX3503" fmla="*/ 962313 w 2027827"/>
                <a:gd name="connsiteY3503" fmla="*/ 1516387 h 2027827"/>
                <a:gd name="connsiteX3504" fmla="*/ 977546 w 2027827"/>
                <a:gd name="connsiteY3504" fmla="*/ 1492450 h 2027827"/>
                <a:gd name="connsiteX3505" fmla="*/ 994192 w 2027827"/>
                <a:gd name="connsiteY3505" fmla="*/ 1492450 h 2027827"/>
                <a:gd name="connsiteX3506" fmla="*/ 970583 w 2027827"/>
                <a:gd name="connsiteY3506" fmla="*/ 1529226 h 2027827"/>
                <a:gd name="connsiteX3507" fmla="*/ 995824 w 2027827"/>
                <a:gd name="connsiteY3507" fmla="*/ 1568612 h 2027827"/>
                <a:gd name="connsiteX3508" fmla="*/ 979179 w 2027827"/>
                <a:gd name="connsiteY3508" fmla="*/ 1568612 h 2027827"/>
                <a:gd name="connsiteX3509" fmla="*/ 962313 w 2027827"/>
                <a:gd name="connsiteY3509" fmla="*/ 1541847 h 2027827"/>
                <a:gd name="connsiteX3510" fmla="*/ 1065513 w 2027827"/>
                <a:gd name="connsiteY3510" fmla="*/ 1541847 h 2027827"/>
                <a:gd name="connsiteX3511" fmla="*/ 1048649 w 2027827"/>
                <a:gd name="connsiteY3511" fmla="*/ 1568612 h 2027827"/>
                <a:gd name="connsiteX3512" fmla="*/ 1032003 w 2027827"/>
                <a:gd name="connsiteY3512" fmla="*/ 1568612 h 2027827"/>
                <a:gd name="connsiteX3513" fmla="*/ 1057244 w 2027827"/>
                <a:gd name="connsiteY3513" fmla="*/ 1529226 h 2027827"/>
                <a:gd name="connsiteX3514" fmla="*/ 1033635 w 2027827"/>
                <a:gd name="connsiteY3514" fmla="*/ 1492450 h 2027827"/>
                <a:gd name="connsiteX3515" fmla="*/ 1050281 w 2027827"/>
                <a:gd name="connsiteY3515" fmla="*/ 1492450 h 2027827"/>
                <a:gd name="connsiteX3516" fmla="*/ 1065513 w 2027827"/>
                <a:gd name="connsiteY3516" fmla="*/ 1516387 h 2027827"/>
                <a:gd name="connsiteX3517" fmla="*/ 1080747 w 2027827"/>
                <a:gd name="connsiteY3517" fmla="*/ 1492450 h 2027827"/>
                <a:gd name="connsiteX3518" fmla="*/ 1097393 w 2027827"/>
                <a:gd name="connsiteY3518" fmla="*/ 1492450 h 2027827"/>
                <a:gd name="connsiteX3519" fmla="*/ 1073783 w 2027827"/>
                <a:gd name="connsiteY3519" fmla="*/ 1529226 h 2027827"/>
                <a:gd name="connsiteX3520" fmla="*/ 1099025 w 2027827"/>
                <a:gd name="connsiteY3520" fmla="*/ 1568612 h 2027827"/>
                <a:gd name="connsiteX3521" fmla="*/ 1082379 w 2027827"/>
                <a:gd name="connsiteY3521" fmla="*/ 1568612 h 2027827"/>
                <a:gd name="connsiteX3522" fmla="*/ 1065513 w 2027827"/>
                <a:gd name="connsiteY3522" fmla="*/ 1541847 h 2027827"/>
                <a:gd name="connsiteX3523" fmla="*/ 1168714 w 2027827"/>
                <a:gd name="connsiteY3523" fmla="*/ 1541847 h 2027827"/>
                <a:gd name="connsiteX3524" fmla="*/ 1151849 w 2027827"/>
                <a:gd name="connsiteY3524" fmla="*/ 1568612 h 2027827"/>
                <a:gd name="connsiteX3525" fmla="*/ 1135203 w 2027827"/>
                <a:gd name="connsiteY3525" fmla="*/ 1568612 h 2027827"/>
                <a:gd name="connsiteX3526" fmla="*/ 1160445 w 2027827"/>
                <a:gd name="connsiteY3526" fmla="*/ 1529226 h 2027827"/>
                <a:gd name="connsiteX3527" fmla="*/ 1136835 w 2027827"/>
                <a:gd name="connsiteY3527" fmla="*/ 1492450 h 2027827"/>
                <a:gd name="connsiteX3528" fmla="*/ 1153481 w 2027827"/>
                <a:gd name="connsiteY3528" fmla="*/ 1492450 h 2027827"/>
                <a:gd name="connsiteX3529" fmla="*/ 1168714 w 2027827"/>
                <a:gd name="connsiteY3529" fmla="*/ 1516387 h 2027827"/>
                <a:gd name="connsiteX3530" fmla="*/ 1183947 w 2027827"/>
                <a:gd name="connsiteY3530" fmla="*/ 1492450 h 2027827"/>
                <a:gd name="connsiteX3531" fmla="*/ 1200593 w 2027827"/>
                <a:gd name="connsiteY3531" fmla="*/ 1492450 h 2027827"/>
                <a:gd name="connsiteX3532" fmla="*/ 1176984 w 2027827"/>
                <a:gd name="connsiteY3532" fmla="*/ 1529226 h 2027827"/>
                <a:gd name="connsiteX3533" fmla="*/ 1202225 w 2027827"/>
                <a:gd name="connsiteY3533" fmla="*/ 1568612 h 2027827"/>
                <a:gd name="connsiteX3534" fmla="*/ 1185579 w 2027827"/>
                <a:gd name="connsiteY3534" fmla="*/ 1568612 h 2027827"/>
                <a:gd name="connsiteX3535" fmla="*/ 1168714 w 2027827"/>
                <a:gd name="connsiteY3535" fmla="*/ 1541847 h 2027827"/>
                <a:gd name="connsiteX3536" fmla="*/ 1271914 w 2027827"/>
                <a:gd name="connsiteY3536" fmla="*/ 1541847 h 2027827"/>
                <a:gd name="connsiteX3537" fmla="*/ 1255050 w 2027827"/>
                <a:gd name="connsiteY3537" fmla="*/ 1568612 h 2027827"/>
                <a:gd name="connsiteX3538" fmla="*/ 1238404 w 2027827"/>
                <a:gd name="connsiteY3538" fmla="*/ 1568612 h 2027827"/>
                <a:gd name="connsiteX3539" fmla="*/ 1263645 w 2027827"/>
                <a:gd name="connsiteY3539" fmla="*/ 1529226 h 2027827"/>
                <a:gd name="connsiteX3540" fmla="*/ 1240036 w 2027827"/>
                <a:gd name="connsiteY3540" fmla="*/ 1492450 h 2027827"/>
                <a:gd name="connsiteX3541" fmla="*/ 1256682 w 2027827"/>
                <a:gd name="connsiteY3541" fmla="*/ 1492450 h 2027827"/>
                <a:gd name="connsiteX3542" fmla="*/ 1271914 w 2027827"/>
                <a:gd name="connsiteY3542" fmla="*/ 1516387 h 2027827"/>
                <a:gd name="connsiteX3543" fmla="*/ 1287147 w 2027827"/>
                <a:gd name="connsiteY3543" fmla="*/ 1492450 h 2027827"/>
                <a:gd name="connsiteX3544" fmla="*/ 1303793 w 2027827"/>
                <a:gd name="connsiteY3544" fmla="*/ 1492450 h 2027827"/>
                <a:gd name="connsiteX3545" fmla="*/ 1280184 w 2027827"/>
                <a:gd name="connsiteY3545" fmla="*/ 1529226 h 2027827"/>
                <a:gd name="connsiteX3546" fmla="*/ 1305426 w 2027827"/>
                <a:gd name="connsiteY3546" fmla="*/ 1568612 h 2027827"/>
                <a:gd name="connsiteX3547" fmla="*/ 1288779 w 2027827"/>
                <a:gd name="connsiteY3547" fmla="*/ 1568612 h 2027827"/>
                <a:gd name="connsiteX3548" fmla="*/ 1271914 w 2027827"/>
                <a:gd name="connsiteY3548" fmla="*/ 1541847 h 2027827"/>
                <a:gd name="connsiteX3549" fmla="*/ 1375114 w 2027827"/>
                <a:gd name="connsiteY3549" fmla="*/ 1541847 h 2027827"/>
                <a:gd name="connsiteX3550" fmla="*/ 1358250 w 2027827"/>
                <a:gd name="connsiteY3550" fmla="*/ 1568612 h 2027827"/>
                <a:gd name="connsiteX3551" fmla="*/ 1341604 w 2027827"/>
                <a:gd name="connsiteY3551" fmla="*/ 1568612 h 2027827"/>
                <a:gd name="connsiteX3552" fmla="*/ 1366845 w 2027827"/>
                <a:gd name="connsiteY3552" fmla="*/ 1529226 h 2027827"/>
                <a:gd name="connsiteX3553" fmla="*/ 1343236 w 2027827"/>
                <a:gd name="connsiteY3553" fmla="*/ 1492450 h 2027827"/>
                <a:gd name="connsiteX3554" fmla="*/ 1359882 w 2027827"/>
                <a:gd name="connsiteY3554" fmla="*/ 1492450 h 2027827"/>
                <a:gd name="connsiteX3555" fmla="*/ 1375114 w 2027827"/>
                <a:gd name="connsiteY3555" fmla="*/ 1516387 h 2027827"/>
                <a:gd name="connsiteX3556" fmla="*/ 1390348 w 2027827"/>
                <a:gd name="connsiteY3556" fmla="*/ 1492450 h 2027827"/>
                <a:gd name="connsiteX3557" fmla="*/ 1406993 w 2027827"/>
                <a:gd name="connsiteY3557" fmla="*/ 1492450 h 2027827"/>
                <a:gd name="connsiteX3558" fmla="*/ 1383384 w 2027827"/>
                <a:gd name="connsiteY3558" fmla="*/ 1529226 h 2027827"/>
                <a:gd name="connsiteX3559" fmla="*/ 1408626 w 2027827"/>
                <a:gd name="connsiteY3559" fmla="*/ 1568612 h 2027827"/>
                <a:gd name="connsiteX3560" fmla="*/ 1391980 w 2027827"/>
                <a:gd name="connsiteY3560" fmla="*/ 1568612 h 2027827"/>
                <a:gd name="connsiteX3561" fmla="*/ 1375114 w 2027827"/>
                <a:gd name="connsiteY3561" fmla="*/ 1541847 h 2027827"/>
                <a:gd name="connsiteX3562" fmla="*/ 1478315 w 2027827"/>
                <a:gd name="connsiteY3562" fmla="*/ 1541847 h 2027827"/>
                <a:gd name="connsiteX3563" fmla="*/ 1461450 w 2027827"/>
                <a:gd name="connsiteY3563" fmla="*/ 1568612 h 2027827"/>
                <a:gd name="connsiteX3564" fmla="*/ 1444804 w 2027827"/>
                <a:gd name="connsiteY3564" fmla="*/ 1568612 h 2027827"/>
                <a:gd name="connsiteX3565" fmla="*/ 1470046 w 2027827"/>
                <a:gd name="connsiteY3565" fmla="*/ 1529226 h 2027827"/>
                <a:gd name="connsiteX3566" fmla="*/ 1446436 w 2027827"/>
                <a:gd name="connsiteY3566" fmla="*/ 1492450 h 2027827"/>
                <a:gd name="connsiteX3567" fmla="*/ 1463083 w 2027827"/>
                <a:gd name="connsiteY3567" fmla="*/ 1492450 h 2027827"/>
                <a:gd name="connsiteX3568" fmla="*/ 1478315 w 2027827"/>
                <a:gd name="connsiteY3568" fmla="*/ 1516387 h 2027827"/>
                <a:gd name="connsiteX3569" fmla="*/ 1493548 w 2027827"/>
                <a:gd name="connsiteY3569" fmla="*/ 1492450 h 2027827"/>
                <a:gd name="connsiteX3570" fmla="*/ 1510194 w 2027827"/>
                <a:gd name="connsiteY3570" fmla="*/ 1492450 h 2027827"/>
                <a:gd name="connsiteX3571" fmla="*/ 1486584 w 2027827"/>
                <a:gd name="connsiteY3571" fmla="*/ 1529226 h 2027827"/>
                <a:gd name="connsiteX3572" fmla="*/ 1511826 w 2027827"/>
                <a:gd name="connsiteY3572" fmla="*/ 1568612 h 2027827"/>
                <a:gd name="connsiteX3573" fmla="*/ 1495180 w 2027827"/>
                <a:gd name="connsiteY3573" fmla="*/ 1568612 h 2027827"/>
                <a:gd name="connsiteX3574" fmla="*/ 1478315 w 2027827"/>
                <a:gd name="connsiteY3574" fmla="*/ 1541847 h 2027827"/>
                <a:gd name="connsiteX3575" fmla="*/ 1581515 w 2027827"/>
                <a:gd name="connsiteY3575" fmla="*/ 1541847 h 2027827"/>
                <a:gd name="connsiteX3576" fmla="*/ 1564650 w 2027827"/>
                <a:gd name="connsiteY3576" fmla="*/ 1568612 h 2027827"/>
                <a:gd name="connsiteX3577" fmla="*/ 1548004 w 2027827"/>
                <a:gd name="connsiteY3577" fmla="*/ 1568612 h 2027827"/>
                <a:gd name="connsiteX3578" fmla="*/ 1573246 w 2027827"/>
                <a:gd name="connsiteY3578" fmla="*/ 1529226 h 2027827"/>
                <a:gd name="connsiteX3579" fmla="*/ 1549636 w 2027827"/>
                <a:gd name="connsiteY3579" fmla="*/ 1492450 h 2027827"/>
                <a:gd name="connsiteX3580" fmla="*/ 1566283 w 2027827"/>
                <a:gd name="connsiteY3580" fmla="*/ 1492450 h 2027827"/>
                <a:gd name="connsiteX3581" fmla="*/ 1581515 w 2027827"/>
                <a:gd name="connsiteY3581" fmla="*/ 1516387 h 2027827"/>
                <a:gd name="connsiteX3582" fmla="*/ 1596748 w 2027827"/>
                <a:gd name="connsiteY3582" fmla="*/ 1492450 h 2027827"/>
                <a:gd name="connsiteX3583" fmla="*/ 1613394 w 2027827"/>
                <a:gd name="connsiteY3583" fmla="*/ 1492450 h 2027827"/>
                <a:gd name="connsiteX3584" fmla="*/ 1589785 w 2027827"/>
                <a:gd name="connsiteY3584" fmla="*/ 1529226 h 2027827"/>
                <a:gd name="connsiteX3585" fmla="*/ 1615026 w 2027827"/>
                <a:gd name="connsiteY3585" fmla="*/ 1568612 h 2027827"/>
                <a:gd name="connsiteX3586" fmla="*/ 1598380 w 2027827"/>
                <a:gd name="connsiteY3586" fmla="*/ 1568612 h 2027827"/>
                <a:gd name="connsiteX3587" fmla="*/ 1581515 w 2027827"/>
                <a:gd name="connsiteY3587" fmla="*/ 1541847 h 2027827"/>
                <a:gd name="connsiteX3588" fmla="*/ 1684715 w 2027827"/>
                <a:gd name="connsiteY3588" fmla="*/ 1541847 h 2027827"/>
                <a:gd name="connsiteX3589" fmla="*/ 1667851 w 2027827"/>
                <a:gd name="connsiteY3589" fmla="*/ 1568612 h 2027827"/>
                <a:gd name="connsiteX3590" fmla="*/ 1651205 w 2027827"/>
                <a:gd name="connsiteY3590" fmla="*/ 1568612 h 2027827"/>
                <a:gd name="connsiteX3591" fmla="*/ 1676446 w 2027827"/>
                <a:gd name="connsiteY3591" fmla="*/ 1529226 h 2027827"/>
                <a:gd name="connsiteX3592" fmla="*/ 1652837 w 2027827"/>
                <a:gd name="connsiteY3592" fmla="*/ 1492450 h 2027827"/>
                <a:gd name="connsiteX3593" fmla="*/ 1669483 w 2027827"/>
                <a:gd name="connsiteY3593" fmla="*/ 1492450 h 2027827"/>
                <a:gd name="connsiteX3594" fmla="*/ 1684715 w 2027827"/>
                <a:gd name="connsiteY3594" fmla="*/ 1516387 h 2027827"/>
                <a:gd name="connsiteX3595" fmla="*/ 1699948 w 2027827"/>
                <a:gd name="connsiteY3595" fmla="*/ 1492450 h 2027827"/>
                <a:gd name="connsiteX3596" fmla="*/ 1716595 w 2027827"/>
                <a:gd name="connsiteY3596" fmla="*/ 1492450 h 2027827"/>
                <a:gd name="connsiteX3597" fmla="*/ 1692985 w 2027827"/>
                <a:gd name="connsiteY3597" fmla="*/ 1529226 h 2027827"/>
                <a:gd name="connsiteX3598" fmla="*/ 1718227 w 2027827"/>
                <a:gd name="connsiteY3598" fmla="*/ 1568612 h 2027827"/>
                <a:gd name="connsiteX3599" fmla="*/ 1701581 w 2027827"/>
                <a:gd name="connsiteY3599" fmla="*/ 1568612 h 2027827"/>
                <a:gd name="connsiteX3600" fmla="*/ 1684715 w 2027827"/>
                <a:gd name="connsiteY3600" fmla="*/ 1541847 h 2027827"/>
                <a:gd name="connsiteX3601" fmla="*/ 1787915 w 2027827"/>
                <a:gd name="connsiteY3601" fmla="*/ 1541847 h 2027827"/>
                <a:gd name="connsiteX3602" fmla="*/ 1771051 w 2027827"/>
                <a:gd name="connsiteY3602" fmla="*/ 1568612 h 2027827"/>
                <a:gd name="connsiteX3603" fmla="*/ 1754405 w 2027827"/>
                <a:gd name="connsiteY3603" fmla="*/ 1568612 h 2027827"/>
                <a:gd name="connsiteX3604" fmla="*/ 1779647 w 2027827"/>
                <a:gd name="connsiteY3604" fmla="*/ 1529226 h 2027827"/>
                <a:gd name="connsiteX3605" fmla="*/ 1756037 w 2027827"/>
                <a:gd name="connsiteY3605" fmla="*/ 1492450 h 2027827"/>
                <a:gd name="connsiteX3606" fmla="*/ 1772683 w 2027827"/>
                <a:gd name="connsiteY3606" fmla="*/ 1492450 h 2027827"/>
                <a:gd name="connsiteX3607" fmla="*/ 1787915 w 2027827"/>
                <a:gd name="connsiteY3607" fmla="*/ 1516387 h 2027827"/>
                <a:gd name="connsiteX3608" fmla="*/ 1803149 w 2027827"/>
                <a:gd name="connsiteY3608" fmla="*/ 1492450 h 2027827"/>
                <a:gd name="connsiteX3609" fmla="*/ 1819795 w 2027827"/>
                <a:gd name="connsiteY3609" fmla="*/ 1492450 h 2027827"/>
                <a:gd name="connsiteX3610" fmla="*/ 1796185 w 2027827"/>
                <a:gd name="connsiteY3610" fmla="*/ 1529226 h 2027827"/>
                <a:gd name="connsiteX3611" fmla="*/ 1821427 w 2027827"/>
                <a:gd name="connsiteY3611" fmla="*/ 1568612 h 2027827"/>
                <a:gd name="connsiteX3612" fmla="*/ 1804781 w 2027827"/>
                <a:gd name="connsiteY3612" fmla="*/ 1568612 h 2027827"/>
                <a:gd name="connsiteX3613" fmla="*/ 1787915 w 2027827"/>
                <a:gd name="connsiteY3613" fmla="*/ 1541847 h 2027827"/>
                <a:gd name="connsiteX3614" fmla="*/ 1891116 w 2027827"/>
                <a:gd name="connsiteY3614" fmla="*/ 1541847 h 2027827"/>
                <a:gd name="connsiteX3615" fmla="*/ 1874251 w 2027827"/>
                <a:gd name="connsiteY3615" fmla="*/ 1568612 h 2027827"/>
                <a:gd name="connsiteX3616" fmla="*/ 1857605 w 2027827"/>
                <a:gd name="connsiteY3616" fmla="*/ 1568612 h 2027827"/>
                <a:gd name="connsiteX3617" fmla="*/ 1882847 w 2027827"/>
                <a:gd name="connsiteY3617" fmla="*/ 1529226 h 2027827"/>
                <a:gd name="connsiteX3618" fmla="*/ 1859237 w 2027827"/>
                <a:gd name="connsiteY3618" fmla="*/ 1492450 h 2027827"/>
                <a:gd name="connsiteX3619" fmla="*/ 1875884 w 2027827"/>
                <a:gd name="connsiteY3619" fmla="*/ 1492450 h 2027827"/>
                <a:gd name="connsiteX3620" fmla="*/ 1891116 w 2027827"/>
                <a:gd name="connsiteY3620" fmla="*/ 1516387 h 2027827"/>
                <a:gd name="connsiteX3621" fmla="*/ 1906349 w 2027827"/>
                <a:gd name="connsiteY3621" fmla="*/ 1492450 h 2027827"/>
                <a:gd name="connsiteX3622" fmla="*/ 1922995 w 2027827"/>
                <a:gd name="connsiteY3622" fmla="*/ 1492450 h 2027827"/>
                <a:gd name="connsiteX3623" fmla="*/ 1899385 w 2027827"/>
                <a:gd name="connsiteY3623" fmla="*/ 1529226 h 2027827"/>
                <a:gd name="connsiteX3624" fmla="*/ 1924627 w 2027827"/>
                <a:gd name="connsiteY3624" fmla="*/ 1568612 h 2027827"/>
                <a:gd name="connsiteX3625" fmla="*/ 1907981 w 2027827"/>
                <a:gd name="connsiteY3625" fmla="*/ 1568612 h 2027827"/>
                <a:gd name="connsiteX3626" fmla="*/ 1891116 w 2027827"/>
                <a:gd name="connsiteY3626" fmla="*/ 1541847 h 2027827"/>
                <a:gd name="connsiteX3627" fmla="*/ 1994316 w 2027827"/>
                <a:gd name="connsiteY3627" fmla="*/ 1541847 h 2027827"/>
                <a:gd name="connsiteX3628" fmla="*/ 1977452 w 2027827"/>
                <a:gd name="connsiteY3628" fmla="*/ 1568612 h 2027827"/>
                <a:gd name="connsiteX3629" fmla="*/ 1960805 w 2027827"/>
                <a:gd name="connsiteY3629" fmla="*/ 1568612 h 2027827"/>
                <a:gd name="connsiteX3630" fmla="*/ 1986047 w 2027827"/>
                <a:gd name="connsiteY3630" fmla="*/ 1529226 h 2027827"/>
                <a:gd name="connsiteX3631" fmla="*/ 1962438 w 2027827"/>
                <a:gd name="connsiteY3631" fmla="*/ 1492450 h 2027827"/>
                <a:gd name="connsiteX3632" fmla="*/ 1979084 w 2027827"/>
                <a:gd name="connsiteY3632" fmla="*/ 1492450 h 2027827"/>
                <a:gd name="connsiteX3633" fmla="*/ 1994316 w 2027827"/>
                <a:gd name="connsiteY3633" fmla="*/ 1516387 h 2027827"/>
                <a:gd name="connsiteX3634" fmla="*/ 2009549 w 2027827"/>
                <a:gd name="connsiteY3634" fmla="*/ 1492450 h 2027827"/>
                <a:gd name="connsiteX3635" fmla="*/ 2026195 w 2027827"/>
                <a:gd name="connsiteY3635" fmla="*/ 1492450 h 2027827"/>
                <a:gd name="connsiteX3636" fmla="*/ 2002586 w 2027827"/>
                <a:gd name="connsiteY3636" fmla="*/ 1529226 h 2027827"/>
                <a:gd name="connsiteX3637" fmla="*/ 2027827 w 2027827"/>
                <a:gd name="connsiteY3637" fmla="*/ 1568612 h 2027827"/>
                <a:gd name="connsiteX3638" fmla="*/ 2011182 w 2027827"/>
                <a:gd name="connsiteY3638" fmla="*/ 1568612 h 2027827"/>
                <a:gd name="connsiteX3639" fmla="*/ 1994316 w 2027827"/>
                <a:gd name="connsiteY3639" fmla="*/ 1541847 h 2027827"/>
                <a:gd name="connsiteX3640" fmla="*/ 33511 w 2027827"/>
                <a:gd name="connsiteY3640" fmla="*/ 1656651 h 2027827"/>
                <a:gd name="connsiteX3641" fmla="*/ 16646 w 2027827"/>
                <a:gd name="connsiteY3641" fmla="*/ 1683416 h 2027827"/>
                <a:gd name="connsiteX3642" fmla="*/ 0 w 2027827"/>
                <a:gd name="connsiteY3642" fmla="*/ 1683416 h 2027827"/>
                <a:gd name="connsiteX3643" fmla="*/ 25242 w 2027827"/>
                <a:gd name="connsiteY3643" fmla="*/ 1644029 h 2027827"/>
                <a:gd name="connsiteX3644" fmla="*/ 1632 w 2027827"/>
                <a:gd name="connsiteY3644" fmla="*/ 1607253 h 2027827"/>
                <a:gd name="connsiteX3645" fmla="*/ 18278 w 2027827"/>
                <a:gd name="connsiteY3645" fmla="*/ 1607253 h 2027827"/>
                <a:gd name="connsiteX3646" fmla="*/ 33511 w 2027827"/>
                <a:gd name="connsiteY3646" fmla="*/ 1631191 h 2027827"/>
                <a:gd name="connsiteX3647" fmla="*/ 48744 w 2027827"/>
                <a:gd name="connsiteY3647" fmla="*/ 1607253 h 2027827"/>
                <a:gd name="connsiteX3648" fmla="*/ 65390 w 2027827"/>
                <a:gd name="connsiteY3648" fmla="*/ 1607253 h 2027827"/>
                <a:gd name="connsiteX3649" fmla="*/ 41780 w 2027827"/>
                <a:gd name="connsiteY3649" fmla="*/ 1644029 h 2027827"/>
                <a:gd name="connsiteX3650" fmla="*/ 67022 w 2027827"/>
                <a:gd name="connsiteY3650" fmla="*/ 1683416 h 2027827"/>
                <a:gd name="connsiteX3651" fmla="*/ 50376 w 2027827"/>
                <a:gd name="connsiteY3651" fmla="*/ 1683416 h 2027827"/>
                <a:gd name="connsiteX3652" fmla="*/ 33511 w 2027827"/>
                <a:gd name="connsiteY3652" fmla="*/ 1656651 h 2027827"/>
                <a:gd name="connsiteX3653" fmla="*/ 136711 w 2027827"/>
                <a:gd name="connsiteY3653" fmla="*/ 1656651 h 2027827"/>
                <a:gd name="connsiteX3654" fmla="*/ 119846 w 2027827"/>
                <a:gd name="connsiteY3654" fmla="*/ 1683416 h 2027827"/>
                <a:gd name="connsiteX3655" fmla="*/ 103200 w 2027827"/>
                <a:gd name="connsiteY3655" fmla="*/ 1683416 h 2027827"/>
                <a:gd name="connsiteX3656" fmla="*/ 128442 w 2027827"/>
                <a:gd name="connsiteY3656" fmla="*/ 1644029 h 2027827"/>
                <a:gd name="connsiteX3657" fmla="*/ 104833 w 2027827"/>
                <a:gd name="connsiteY3657" fmla="*/ 1607253 h 2027827"/>
                <a:gd name="connsiteX3658" fmla="*/ 121479 w 2027827"/>
                <a:gd name="connsiteY3658" fmla="*/ 1607253 h 2027827"/>
                <a:gd name="connsiteX3659" fmla="*/ 136711 w 2027827"/>
                <a:gd name="connsiteY3659" fmla="*/ 1631191 h 2027827"/>
                <a:gd name="connsiteX3660" fmla="*/ 151944 w 2027827"/>
                <a:gd name="connsiteY3660" fmla="*/ 1607253 h 2027827"/>
                <a:gd name="connsiteX3661" fmla="*/ 168590 w 2027827"/>
                <a:gd name="connsiteY3661" fmla="*/ 1607253 h 2027827"/>
                <a:gd name="connsiteX3662" fmla="*/ 144981 w 2027827"/>
                <a:gd name="connsiteY3662" fmla="*/ 1644029 h 2027827"/>
                <a:gd name="connsiteX3663" fmla="*/ 170222 w 2027827"/>
                <a:gd name="connsiteY3663" fmla="*/ 1683416 h 2027827"/>
                <a:gd name="connsiteX3664" fmla="*/ 153576 w 2027827"/>
                <a:gd name="connsiteY3664" fmla="*/ 1683416 h 2027827"/>
                <a:gd name="connsiteX3665" fmla="*/ 136711 w 2027827"/>
                <a:gd name="connsiteY3665" fmla="*/ 1656651 h 2027827"/>
                <a:gd name="connsiteX3666" fmla="*/ 239911 w 2027827"/>
                <a:gd name="connsiteY3666" fmla="*/ 1656651 h 2027827"/>
                <a:gd name="connsiteX3667" fmla="*/ 223047 w 2027827"/>
                <a:gd name="connsiteY3667" fmla="*/ 1683416 h 2027827"/>
                <a:gd name="connsiteX3668" fmla="*/ 206401 w 2027827"/>
                <a:gd name="connsiteY3668" fmla="*/ 1683416 h 2027827"/>
                <a:gd name="connsiteX3669" fmla="*/ 231642 w 2027827"/>
                <a:gd name="connsiteY3669" fmla="*/ 1644029 h 2027827"/>
                <a:gd name="connsiteX3670" fmla="*/ 208033 w 2027827"/>
                <a:gd name="connsiteY3670" fmla="*/ 1607253 h 2027827"/>
                <a:gd name="connsiteX3671" fmla="*/ 224679 w 2027827"/>
                <a:gd name="connsiteY3671" fmla="*/ 1607253 h 2027827"/>
                <a:gd name="connsiteX3672" fmla="*/ 239911 w 2027827"/>
                <a:gd name="connsiteY3672" fmla="*/ 1631191 h 2027827"/>
                <a:gd name="connsiteX3673" fmla="*/ 255144 w 2027827"/>
                <a:gd name="connsiteY3673" fmla="*/ 1607253 h 2027827"/>
                <a:gd name="connsiteX3674" fmla="*/ 271790 w 2027827"/>
                <a:gd name="connsiteY3674" fmla="*/ 1607253 h 2027827"/>
                <a:gd name="connsiteX3675" fmla="*/ 248181 w 2027827"/>
                <a:gd name="connsiteY3675" fmla="*/ 1644029 h 2027827"/>
                <a:gd name="connsiteX3676" fmla="*/ 273423 w 2027827"/>
                <a:gd name="connsiteY3676" fmla="*/ 1683416 h 2027827"/>
                <a:gd name="connsiteX3677" fmla="*/ 256777 w 2027827"/>
                <a:gd name="connsiteY3677" fmla="*/ 1683416 h 2027827"/>
                <a:gd name="connsiteX3678" fmla="*/ 239911 w 2027827"/>
                <a:gd name="connsiteY3678" fmla="*/ 1656651 h 2027827"/>
                <a:gd name="connsiteX3679" fmla="*/ 343111 w 2027827"/>
                <a:gd name="connsiteY3679" fmla="*/ 1656651 h 2027827"/>
                <a:gd name="connsiteX3680" fmla="*/ 326247 w 2027827"/>
                <a:gd name="connsiteY3680" fmla="*/ 1683416 h 2027827"/>
                <a:gd name="connsiteX3681" fmla="*/ 309601 w 2027827"/>
                <a:gd name="connsiteY3681" fmla="*/ 1683416 h 2027827"/>
                <a:gd name="connsiteX3682" fmla="*/ 334843 w 2027827"/>
                <a:gd name="connsiteY3682" fmla="*/ 1644029 h 2027827"/>
                <a:gd name="connsiteX3683" fmla="*/ 311233 w 2027827"/>
                <a:gd name="connsiteY3683" fmla="*/ 1607253 h 2027827"/>
                <a:gd name="connsiteX3684" fmla="*/ 327879 w 2027827"/>
                <a:gd name="connsiteY3684" fmla="*/ 1607253 h 2027827"/>
                <a:gd name="connsiteX3685" fmla="*/ 343111 w 2027827"/>
                <a:gd name="connsiteY3685" fmla="*/ 1631191 h 2027827"/>
                <a:gd name="connsiteX3686" fmla="*/ 358345 w 2027827"/>
                <a:gd name="connsiteY3686" fmla="*/ 1607253 h 2027827"/>
                <a:gd name="connsiteX3687" fmla="*/ 374991 w 2027827"/>
                <a:gd name="connsiteY3687" fmla="*/ 1607253 h 2027827"/>
                <a:gd name="connsiteX3688" fmla="*/ 351381 w 2027827"/>
                <a:gd name="connsiteY3688" fmla="*/ 1644029 h 2027827"/>
                <a:gd name="connsiteX3689" fmla="*/ 376623 w 2027827"/>
                <a:gd name="connsiteY3689" fmla="*/ 1683416 h 2027827"/>
                <a:gd name="connsiteX3690" fmla="*/ 359977 w 2027827"/>
                <a:gd name="connsiteY3690" fmla="*/ 1683416 h 2027827"/>
                <a:gd name="connsiteX3691" fmla="*/ 343111 w 2027827"/>
                <a:gd name="connsiteY3691" fmla="*/ 1656651 h 2027827"/>
                <a:gd name="connsiteX3692" fmla="*/ 446312 w 2027827"/>
                <a:gd name="connsiteY3692" fmla="*/ 1656651 h 2027827"/>
                <a:gd name="connsiteX3693" fmla="*/ 429447 w 2027827"/>
                <a:gd name="connsiteY3693" fmla="*/ 1683416 h 2027827"/>
                <a:gd name="connsiteX3694" fmla="*/ 412801 w 2027827"/>
                <a:gd name="connsiteY3694" fmla="*/ 1683416 h 2027827"/>
                <a:gd name="connsiteX3695" fmla="*/ 438043 w 2027827"/>
                <a:gd name="connsiteY3695" fmla="*/ 1644029 h 2027827"/>
                <a:gd name="connsiteX3696" fmla="*/ 414433 w 2027827"/>
                <a:gd name="connsiteY3696" fmla="*/ 1607253 h 2027827"/>
                <a:gd name="connsiteX3697" fmla="*/ 431079 w 2027827"/>
                <a:gd name="connsiteY3697" fmla="*/ 1607253 h 2027827"/>
                <a:gd name="connsiteX3698" fmla="*/ 446312 w 2027827"/>
                <a:gd name="connsiteY3698" fmla="*/ 1631191 h 2027827"/>
                <a:gd name="connsiteX3699" fmla="*/ 461545 w 2027827"/>
                <a:gd name="connsiteY3699" fmla="*/ 1607253 h 2027827"/>
                <a:gd name="connsiteX3700" fmla="*/ 478191 w 2027827"/>
                <a:gd name="connsiteY3700" fmla="*/ 1607253 h 2027827"/>
                <a:gd name="connsiteX3701" fmla="*/ 454582 w 2027827"/>
                <a:gd name="connsiteY3701" fmla="*/ 1644029 h 2027827"/>
                <a:gd name="connsiteX3702" fmla="*/ 479823 w 2027827"/>
                <a:gd name="connsiteY3702" fmla="*/ 1683416 h 2027827"/>
                <a:gd name="connsiteX3703" fmla="*/ 463177 w 2027827"/>
                <a:gd name="connsiteY3703" fmla="*/ 1683416 h 2027827"/>
                <a:gd name="connsiteX3704" fmla="*/ 446312 w 2027827"/>
                <a:gd name="connsiteY3704" fmla="*/ 1656651 h 2027827"/>
                <a:gd name="connsiteX3705" fmla="*/ 549512 w 2027827"/>
                <a:gd name="connsiteY3705" fmla="*/ 1656651 h 2027827"/>
                <a:gd name="connsiteX3706" fmla="*/ 532648 w 2027827"/>
                <a:gd name="connsiteY3706" fmla="*/ 1683416 h 2027827"/>
                <a:gd name="connsiteX3707" fmla="*/ 516002 w 2027827"/>
                <a:gd name="connsiteY3707" fmla="*/ 1683416 h 2027827"/>
                <a:gd name="connsiteX3708" fmla="*/ 541243 w 2027827"/>
                <a:gd name="connsiteY3708" fmla="*/ 1644029 h 2027827"/>
                <a:gd name="connsiteX3709" fmla="*/ 517634 w 2027827"/>
                <a:gd name="connsiteY3709" fmla="*/ 1607253 h 2027827"/>
                <a:gd name="connsiteX3710" fmla="*/ 534280 w 2027827"/>
                <a:gd name="connsiteY3710" fmla="*/ 1607253 h 2027827"/>
                <a:gd name="connsiteX3711" fmla="*/ 549512 w 2027827"/>
                <a:gd name="connsiteY3711" fmla="*/ 1631191 h 2027827"/>
                <a:gd name="connsiteX3712" fmla="*/ 564745 w 2027827"/>
                <a:gd name="connsiteY3712" fmla="*/ 1607253 h 2027827"/>
                <a:gd name="connsiteX3713" fmla="*/ 581391 w 2027827"/>
                <a:gd name="connsiteY3713" fmla="*/ 1607253 h 2027827"/>
                <a:gd name="connsiteX3714" fmla="*/ 557782 w 2027827"/>
                <a:gd name="connsiteY3714" fmla="*/ 1644029 h 2027827"/>
                <a:gd name="connsiteX3715" fmla="*/ 583023 w 2027827"/>
                <a:gd name="connsiteY3715" fmla="*/ 1683416 h 2027827"/>
                <a:gd name="connsiteX3716" fmla="*/ 566378 w 2027827"/>
                <a:gd name="connsiteY3716" fmla="*/ 1683416 h 2027827"/>
                <a:gd name="connsiteX3717" fmla="*/ 549512 w 2027827"/>
                <a:gd name="connsiteY3717" fmla="*/ 1656651 h 2027827"/>
                <a:gd name="connsiteX3718" fmla="*/ 652712 w 2027827"/>
                <a:gd name="connsiteY3718" fmla="*/ 1656651 h 2027827"/>
                <a:gd name="connsiteX3719" fmla="*/ 635848 w 2027827"/>
                <a:gd name="connsiteY3719" fmla="*/ 1683416 h 2027827"/>
                <a:gd name="connsiteX3720" fmla="*/ 619202 w 2027827"/>
                <a:gd name="connsiteY3720" fmla="*/ 1683416 h 2027827"/>
                <a:gd name="connsiteX3721" fmla="*/ 644443 w 2027827"/>
                <a:gd name="connsiteY3721" fmla="*/ 1644029 h 2027827"/>
                <a:gd name="connsiteX3722" fmla="*/ 620834 w 2027827"/>
                <a:gd name="connsiteY3722" fmla="*/ 1607253 h 2027827"/>
                <a:gd name="connsiteX3723" fmla="*/ 637480 w 2027827"/>
                <a:gd name="connsiteY3723" fmla="*/ 1607253 h 2027827"/>
                <a:gd name="connsiteX3724" fmla="*/ 652712 w 2027827"/>
                <a:gd name="connsiteY3724" fmla="*/ 1631191 h 2027827"/>
                <a:gd name="connsiteX3725" fmla="*/ 667945 w 2027827"/>
                <a:gd name="connsiteY3725" fmla="*/ 1607253 h 2027827"/>
                <a:gd name="connsiteX3726" fmla="*/ 684592 w 2027827"/>
                <a:gd name="connsiteY3726" fmla="*/ 1607253 h 2027827"/>
                <a:gd name="connsiteX3727" fmla="*/ 660982 w 2027827"/>
                <a:gd name="connsiteY3727" fmla="*/ 1644029 h 2027827"/>
                <a:gd name="connsiteX3728" fmla="*/ 686224 w 2027827"/>
                <a:gd name="connsiteY3728" fmla="*/ 1683416 h 2027827"/>
                <a:gd name="connsiteX3729" fmla="*/ 669578 w 2027827"/>
                <a:gd name="connsiteY3729" fmla="*/ 1683416 h 2027827"/>
                <a:gd name="connsiteX3730" fmla="*/ 652712 w 2027827"/>
                <a:gd name="connsiteY3730" fmla="*/ 1656651 h 2027827"/>
                <a:gd name="connsiteX3731" fmla="*/ 755913 w 2027827"/>
                <a:gd name="connsiteY3731" fmla="*/ 1656651 h 2027827"/>
                <a:gd name="connsiteX3732" fmla="*/ 739048 w 2027827"/>
                <a:gd name="connsiteY3732" fmla="*/ 1683416 h 2027827"/>
                <a:gd name="connsiteX3733" fmla="*/ 722402 w 2027827"/>
                <a:gd name="connsiteY3733" fmla="*/ 1683416 h 2027827"/>
                <a:gd name="connsiteX3734" fmla="*/ 747644 w 2027827"/>
                <a:gd name="connsiteY3734" fmla="*/ 1644029 h 2027827"/>
                <a:gd name="connsiteX3735" fmla="*/ 724034 w 2027827"/>
                <a:gd name="connsiteY3735" fmla="*/ 1607253 h 2027827"/>
                <a:gd name="connsiteX3736" fmla="*/ 740680 w 2027827"/>
                <a:gd name="connsiteY3736" fmla="*/ 1607253 h 2027827"/>
                <a:gd name="connsiteX3737" fmla="*/ 755913 w 2027827"/>
                <a:gd name="connsiteY3737" fmla="*/ 1631191 h 2027827"/>
                <a:gd name="connsiteX3738" fmla="*/ 771146 w 2027827"/>
                <a:gd name="connsiteY3738" fmla="*/ 1607253 h 2027827"/>
                <a:gd name="connsiteX3739" fmla="*/ 787792 w 2027827"/>
                <a:gd name="connsiteY3739" fmla="*/ 1607253 h 2027827"/>
                <a:gd name="connsiteX3740" fmla="*/ 764182 w 2027827"/>
                <a:gd name="connsiteY3740" fmla="*/ 1644029 h 2027827"/>
                <a:gd name="connsiteX3741" fmla="*/ 789424 w 2027827"/>
                <a:gd name="connsiteY3741" fmla="*/ 1683416 h 2027827"/>
                <a:gd name="connsiteX3742" fmla="*/ 772778 w 2027827"/>
                <a:gd name="connsiteY3742" fmla="*/ 1683416 h 2027827"/>
                <a:gd name="connsiteX3743" fmla="*/ 755913 w 2027827"/>
                <a:gd name="connsiteY3743" fmla="*/ 1656651 h 2027827"/>
                <a:gd name="connsiteX3744" fmla="*/ 859113 w 2027827"/>
                <a:gd name="connsiteY3744" fmla="*/ 1656651 h 2027827"/>
                <a:gd name="connsiteX3745" fmla="*/ 842248 w 2027827"/>
                <a:gd name="connsiteY3745" fmla="*/ 1683416 h 2027827"/>
                <a:gd name="connsiteX3746" fmla="*/ 825602 w 2027827"/>
                <a:gd name="connsiteY3746" fmla="*/ 1683416 h 2027827"/>
                <a:gd name="connsiteX3747" fmla="*/ 850844 w 2027827"/>
                <a:gd name="connsiteY3747" fmla="*/ 1644029 h 2027827"/>
                <a:gd name="connsiteX3748" fmla="*/ 827235 w 2027827"/>
                <a:gd name="connsiteY3748" fmla="*/ 1607253 h 2027827"/>
                <a:gd name="connsiteX3749" fmla="*/ 843881 w 2027827"/>
                <a:gd name="connsiteY3749" fmla="*/ 1607253 h 2027827"/>
                <a:gd name="connsiteX3750" fmla="*/ 859113 w 2027827"/>
                <a:gd name="connsiteY3750" fmla="*/ 1631191 h 2027827"/>
                <a:gd name="connsiteX3751" fmla="*/ 874346 w 2027827"/>
                <a:gd name="connsiteY3751" fmla="*/ 1607253 h 2027827"/>
                <a:gd name="connsiteX3752" fmla="*/ 890992 w 2027827"/>
                <a:gd name="connsiteY3752" fmla="*/ 1607253 h 2027827"/>
                <a:gd name="connsiteX3753" fmla="*/ 867383 w 2027827"/>
                <a:gd name="connsiteY3753" fmla="*/ 1644029 h 2027827"/>
                <a:gd name="connsiteX3754" fmla="*/ 892624 w 2027827"/>
                <a:gd name="connsiteY3754" fmla="*/ 1683416 h 2027827"/>
                <a:gd name="connsiteX3755" fmla="*/ 875978 w 2027827"/>
                <a:gd name="connsiteY3755" fmla="*/ 1683416 h 2027827"/>
                <a:gd name="connsiteX3756" fmla="*/ 859113 w 2027827"/>
                <a:gd name="connsiteY3756" fmla="*/ 1656651 h 2027827"/>
                <a:gd name="connsiteX3757" fmla="*/ 962313 w 2027827"/>
                <a:gd name="connsiteY3757" fmla="*/ 1656651 h 2027827"/>
                <a:gd name="connsiteX3758" fmla="*/ 945449 w 2027827"/>
                <a:gd name="connsiteY3758" fmla="*/ 1683416 h 2027827"/>
                <a:gd name="connsiteX3759" fmla="*/ 928803 w 2027827"/>
                <a:gd name="connsiteY3759" fmla="*/ 1683416 h 2027827"/>
                <a:gd name="connsiteX3760" fmla="*/ 954044 w 2027827"/>
                <a:gd name="connsiteY3760" fmla="*/ 1644029 h 2027827"/>
                <a:gd name="connsiteX3761" fmla="*/ 930435 w 2027827"/>
                <a:gd name="connsiteY3761" fmla="*/ 1607253 h 2027827"/>
                <a:gd name="connsiteX3762" fmla="*/ 947081 w 2027827"/>
                <a:gd name="connsiteY3762" fmla="*/ 1607253 h 2027827"/>
                <a:gd name="connsiteX3763" fmla="*/ 962313 w 2027827"/>
                <a:gd name="connsiteY3763" fmla="*/ 1631191 h 2027827"/>
                <a:gd name="connsiteX3764" fmla="*/ 977546 w 2027827"/>
                <a:gd name="connsiteY3764" fmla="*/ 1607253 h 2027827"/>
                <a:gd name="connsiteX3765" fmla="*/ 994192 w 2027827"/>
                <a:gd name="connsiteY3765" fmla="*/ 1607253 h 2027827"/>
                <a:gd name="connsiteX3766" fmla="*/ 970583 w 2027827"/>
                <a:gd name="connsiteY3766" fmla="*/ 1644029 h 2027827"/>
                <a:gd name="connsiteX3767" fmla="*/ 995824 w 2027827"/>
                <a:gd name="connsiteY3767" fmla="*/ 1683416 h 2027827"/>
                <a:gd name="connsiteX3768" fmla="*/ 979179 w 2027827"/>
                <a:gd name="connsiteY3768" fmla="*/ 1683416 h 2027827"/>
                <a:gd name="connsiteX3769" fmla="*/ 962313 w 2027827"/>
                <a:gd name="connsiteY3769" fmla="*/ 1656651 h 2027827"/>
                <a:gd name="connsiteX3770" fmla="*/ 1065513 w 2027827"/>
                <a:gd name="connsiteY3770" fmla="*/ 1656651 h 2027827"/>
                <a:gd name="connsiteX3771" fmla="*/ 1048649 w 2027827"/>
                <a:gd name="connsiteY3771" fmla="*/ 1683416 h 2027827"/>
                <a:gd name="connsiteX3772" fmla="*/ 1032003 w 2027827"/>
                <a:gd name="connsiteY3772" fmla="*/ 1683416 h 2027827"/>
                <a:gd name="connsiteX3773" fmla="*/ 1057244 w 2027827"/>
                <a:gd name="connsiteY3773" fmla="*/ 1644029 h 2027827"/>
                <a:gd name="connsiteX3774" fmla="*/ 1033635 w 2027827"/>
                <a:gd name="connsiteY3774" fmla="*/ 1607253 h 2027827"/>
                <a:gd name="connsiteX3775" fmla="*/ 1050281 w 2027827"/>
                <a:gd name="connsiteY3775" fmla="*/ 1607253 h 2027827"/>
                <a:gd name="connsiteX3776" fmla="*/ 1065513 w 2027827"/>
                <a:gd name="connsiteY3776" fmla="*/ 1631191 h 2027827"/>
                <a:gd name="connsiteX3777" fmla="*/ 1080747 w 2027827"/>
                <a:gd name="connsiteY3777" fmla="*/ 1607253 h 2027827"/>
                <a:gd name="connsiteX3778" fmla="*/ 1097393 w 2027827"/>
                <a:gd name="connsiteY3778" fmla="*/ 1607253 h 2027827"/>
                <a:gd name="connsiteX3779" fmla="*/ 1073783 w 2027827"/>
                <a:gd name="connsiteY3779" fmla="*/ 1644029 h 2027827"/>
                <a:gd name="connsiteX3780" fmla="*/ 1099025 w 2027827"/>
                <a:gd name="connsiteY3780" fmla="*/ 1683416 h 2027827"/>
                <a:gd name="connsiteX3781" fmla="*/ 1082379 w 2027827"/>
                <a:gd name="connsiteY3781" fmla="*/ 1683416 h 2027827"/>
                <a:gd name="connsiteX3782" fmla="*/ 1065513 w 2027827"/>
                <a:gd name="connsiteY3782" fmla="*/ 1656651 h 2027827"/>
                <a:gd name="connsiteX3783" fmla="*/ 1168714 w 2027827"/>
                <a:gd name="connsiteY3783" fmla="*/ 1656651 h 2027827"/>
                <a:gd name="connsiteX3784" fmla="*/ 1151849 w 2027827"/>
                <a:gd name="connsiteY3784" fmla="*/ 1683416 h 2027827"/>
                <a:gd name="connsiteX3785" fmla="*/ 1135203 w 2027827"/>
                <a:gd name="connsiteY3785" fmla="*/ 1683416 h 2027827"/>
                <a:gd name="connsiteX3786" fmla="*/ 1160445 w 2027827"/>
                <a:gd name="connsiteY3786" fmla="*/ 1644029 h 2027827"/>
                <a:gd name="connsiteX3787" fmla="*/ 1136835 w 2027827"/>
                <a:gd name="connsiteY3787" fmla="*/ 1607253 h 2027827"/>
                <a:gd name="connsiteX3788" fmla="*/ 1153481 w 2027827"/>
                <a:gd name="connsiteY3788" fmla="*/ 1607253 h 2027827"/>
                <a:gd name="connsiteX3789" fmla="*/ 1168714 w 2027827"/>
                <a:gd name="connsiteY3789" fmla="*/ 1631191 h 2027827"/>
                <a:gd name="connsiteX3790" fmla="*/ 1183947 w 2027827"/>
                <a:gd name="connsiteY3790" fmla="*/ 1607253 h 2027827"/>
                <a:gd name="connsiteX3791" fmla="*/ 1200593 w 2027827"/>
                <a:gd name="connsiteY3791" fmla="*/ 1607253 h 2027827"/>
                <a:gd name="connsiteX3792" fmla="*/ 1176984 w 2027827"/>
                <a:gd name="connsiteY3792" fmla="*/ 1644029 h 2027827"/>
                <a:gd name="connsiteX3793" fmla="*/ 1202225 w 2027827"/>
                <a:gd name="connsiteY3793" fmla="*/ 1683416 h 2027827"/>
                <a:gd name="connsiteX3794" fmla="*/ 1185579 w 2027827"/>
                <a:gd name="connsiteY3794" fmla="*/ 1683416 h 2027827"/>
                <a:gd name="connsiteX3795" fmla="*/ 1168714 w 2027827"/>
                <a:gd name="connsiteY3795" fmla="*/ 1656651 h 2027827"/>
                <a:gd name="connsiteX3796" fmla="*/ 1271914 w 2027827"/>
                <a:gd name="connsiteY3796" fmla="*/ 1656651 h 2027827"/>
                <a:gd name="connsiteX3797" fmla="*/ 1255050 w 2027827"/>
                <a:gd name="connsiteY3797" fmla="*/ 1683416 h 2027827"/>
                <a:gd name="connsiteX3798" fmla="*/ 1238404 w 2027827"/>
                <a:gd name="connsiteY3798" fmla="*/ 1683416 h 2027827"/>
                <a:gd name="connsiteX3799" fmla="*/ 1263645 w 2027827"/>
                <a:gd name="connsiteY3799" fmla="*/ 1644029 h 2027827"/>
                <a:gd name="connsiteX3800" fmla="*/ 1240036 w 2027827"/>
                <a:gd name="connsiteY3800" fmla="*/ 1607253 h 2027827"/>
                <a:gd name="connsiteX3801" fmla="*/ 1256682 w 2027827"/>
                <a:gd name="connsiteY3801" fmla="*/ 1607253 h 2027827"/>
                <a:gd name="connsiteX3802" fmla="*/ 1271914 w 2027827"/>
                <a:gd name="connsiteY3802" fmla="*/ 1631191 h 2027827"/>
                <a:gd name="connsiteX3803" fmla="*/ 1287147 w 2027827"/>
                <a:gd name="connsiteY3803" fmla="*/ 1607253 h 2027827"/>
                <a:gd name="connsiteX3804" fmla="*/ 1303793 w 2027827"/>
                <a:gd name="connsiteY3804" fmla="*/ 1607253 h 2027827"/>
                <a:gd name="connsiteX3805" fmla="*/ 1280184 w 2027827"/>
                <a:gd name="connsiteY3805" fmla="*/ 1644029 h 2027827"/>
                <a:gd name="connsiteX3806" fmla="*/ 1305426 w 2027827"/>
                <a:gd name="connsiteY3806" fmla="*/ 1683416 h 2027827"/>
                <a:gd name="connsiteX3807" fmla="*/ 1288779 w 2027827"/>
                <a:gd name="connsiteY3807" fmla="*/ 1683416 h 2027827"/>
                <a:gd name="connsiteX3808" fmla="*/ 1271914 w 2027827"/>
                <a:gd name="connsiteY3808" fmla="*/ 1656651 h 2027827"/>
                <a:gd name="connsiteX3809" fmla="*/ 1375114 w 2027827"/>
                <a:gd name="connsiteY3809" fmla="*/ 1656651 h 2027827"/>
                <a:gd name="connsiteX3810" fmla="*/ 1358250 w 2027827"/>
                <a:gd name="connsiteY3810" fmla="*/ 1683416 h 2027827"/>
                <a:gd name="connsiteX3811" fmla="*/ 1341604 w 2027827"/>
                <a:gd name="connsiteY3811" fmla="*/ 1683416 h 2027827"/>
                <a:gd name="connsiteX3812" fmla="*/ 1366845 w 2027827"/>
                <a:gd name="connsiteY3812" fmla="*/ 1644029 h 2027827"/>
                <a:gd name="connsiteX3813" fmla="*/ 1343236 w 2027827"/>
                <a:gd name="connsiteY3813" fmla="*/ 1607253 h 2027827"/>
                <a:gd name="connsiteX3814" fmla="*/ 1359882 w 2027827"/>
                <a:gd name="connsiteY3814" fmla="*/ 1607253 h 2027827"/>
                <a:gd name="connsiteX3815" fmla="*/ 1375114 w 2027827"/>
                <a:gd name="connsiteY3815" fmla="*/ 1631191 h 2027827"/>
                <a:gd name="connsiteX3816" fmla="*/ 1390348 w 2027827"/>
                <a:gd name="connsiteY3816" fmla="*/ 1607253 h 2027827"/>
                <a:gd name="connsiteX3817" fmla="*/ 1406993 w 2027827"/>
                <a:gd name="connsiteY3817" fmla="*/ 1607253 h 2027827"/>
                <a:gd name="connsiteX3818" fmla="*/ 1383384 w 2027827"/>
                <a:gd name="connsiteY3818" fmla="*/ 1644029 h 2027827"/>
                <a:gd name="connsiteX3819" fmla="*/ 1408626 w 2027827"/>
                <a:gd name="connsiteY3819" fmla="*/ 1683416 h 2027827"/>
                <a:gd name="connsiteX3820" fmla="*/ 1391980 w 2027827"/>
                <a:gd name="connsiteY3820" fmla="*/ 1683416 h 2027827"/>
                <a:gd name="connsiteX3821" fmla="*/ 1375114 w 2027827"/>
                <a:gd name="connsiteY3821" fmla="*/ 1656651 h 2027827"/>
                <a:gd name="connsiteX3822" fmla="*/ 1478315 w 2027827"/>
                <a:gd name="connsiteY3822" fmla="*/ 1656651 h 2027827"/>
                <a:gd name="connsiteX3823" fmla="*/ 1461450 w 2027827"/>
                <a:gd name="connsiteY3823" fmla="*/ 1683416 h 2027827"/>
                <a:gd name="connsiteX3824" fmla="*/ 1444804 w 2027827"/>
                <a:gd name="connsiteY3824" fmla="*/ 1683416 h 2027827"/>
                <a:gd name="connsiteX3825" fmla="*/ 1470046 w 2027827"/>
                <a:gd name="connsiteY3825" fmla="*/ 1644029 h 2027827"/>
                <a:gd name="connsiteX3826" fmla="*/ 1446436 w 2027827"/>
                <a:gd name="connsiteY3826" fmla="*/ 1607253 h 2027827"/>
                <a:gd name="connsiteX3827" fmla="*/ 1463083 w 2027827"/>
                <a:gd name="connsiteY3827" fmla="*/ 1607253 h 2027827"/>
                <a:gd name="connsiteX3828" fmla="*/ 1478315 w 2027827"/>
                <a:gd name="connsiteY3828" fmla="*/ 1631191 h 2027827"/>
                <a:gd name="connsiteX3829" fmla="*/ 1493548 w 2027827"/>
                <a:gd name="connsiteY3829" fmla="*/ 1607253 h 2027827"/>
                <a:gd name="connsiteX3830" fmla="*/ 1510194 w 2027827"/>
                <a:gd name="connsiteY3830" fmla="*/ 1607253 h 2027827"/>
                <a:gd name="connsiteX3831" fmla="*/ 1486584 w 2027827"/>
                <a:gd name="connsiteY3831" fmla="*/ 1644029 h 2027827"/>
                <a:gd name="connsiteX3832" fmla="*/ 1511826 w 2027827"/>
                <a:gd name="connsiteY3832" fmla="*/ 1683416 h 2027827"/>
                <a:gd name="connsiteX3833" fmla="*/ 1495180 w 2027827"/>
                <a:gd name="connsiteY3833" fmla="*/ 1683416 h 2027827"/>
                <a:gd name="connsiteX3834" fmla="*/ 1478315 w 2027827"/>
                <a:gd name="connsiteY3834" fmla="*/ 1656651 h 2027827"/>
                <a:gd name="connsiteX3835" fmla="*/ 1581515 w 2027827"/>
                <a:gd name="connsiteY3835" fmla="*/ 1656651 h 2027827"/>
                <a:gd name="connsiteX3836" fmla="*/ 1564650 w 2027827"/>
                <a:gd name="connsiteY3836" fmla="*/ 1683416 h 2027827"/>
                <a:gd name="connsiteX3837" fmla="*/ 1548004 w 2027827"/>
                <a:gd name="connsiteY3837" fmla="*/ 1683416 h 2027827"/>
                <a:gd name="connsiteX3838" fmla="*/ 1573246 w 2027827"/>
                <a:gd name="connsiteY3838" fmla="*/ 1644029 h 2027827"/>
                <a:gd name="connsiteX3839" fmla="*/ 1549636 w 2027827"/>
                <a:gd name="connsiteY3839" fmla="*/ 1607253 h 2027827"/>
                <a:gd name="connsiteX3840" fmla="*/ 1566283 w 2027827"/>
                <a:gd name="connsiteY3840" fmla="*/ 1607253 h 2027827"/>
                <a:gd name="connsiteX3841" fmla="*/ 1581515 w 2027827"/>
                <a:gd name="connsiteY3841" fmla="*/ 1631191 h 2027827"/>
                <a:gd name="connsiteX3842" fmla="*/ 1596748 w 2027827"/>
                <a:gd name="connsiteY3842" fmla="*/ 1607253 h 2027827"/>
                <a:gd name="connsiteX3843" fmla="*/ 1613394 w 2027827"/>
                <a:gd name="connsiteY3843" fmla="*/ 1607253 h 2027827"/>
                <a:gd name="connsiteX3844" fmla="*/ 1589785 w 2027827"/>
                <a:gd name="connsiteY3844" fmla="*/ 1644029 h 2027827"/>
                <a:gd name="connsiteX3845" fmla="*/ 1615026 w 2027827"/>
                <a:gd name="connsiteY3845" fmla="*/ 1683416 h 2027827"/>
                <a:gd name="connsiteX3846" fmla="*/ 1598380 w 2027827"/>
                <a:gd name="connsiteY3846" fmla="*/ 1683416 h 2027827"/>
                <a:gd name="connsiteX3847" fmla="*/ 1581515 w 2027827"/>
                <a:gd name="connsiteY3847" fmla="*/ 1656651 h 2027827"/>
                <a:gd name="connsiteX3848" fmla="*/ 1684715 w 2027827"/>
                <a:gd name="connsiteY3848" fmla="*/ 1656651 h 2027827"/>
                <a:gd name="connsiteX3849" fmla="*/ 1667851 w 2027827"/>
                <a:gd name="connsiteY3849" fmla="*/ 1683416 h 2027827"/>
                <a:gd name="connsiteX3850" fmla="*/ 1651205 w 2027827"/>
                <a:gd name="connsiteY3850" fmla="*/ 1683416 h 2027827"/>
                <a:gd name="connsiteX3851" fmla="*/ 1676446 w 2027827"/>
                <a:gd name="connsiteY3851" fmla="*/ 1644029 h 2027827"/>
                <a:gd name="connsiteX3852" fmla="*/ 1652837 w 2027827"/>
                <a:gd name="connsiteY3852" fmla="*/ 1607253 h 2027827"/>
                <a:gd name="connsiteX3853" fmla="*/ 1669483 w 2027827"/>
                <a:gd name="connsiteY3853" fmla="*/ 1607253 h 2027827"/>
                <a:gd name="connsiteX3854" fmla="*/ 1684715 w 2027827"/>
                <a:gd name="connsiteY3854" fmla="*/ 1631191 h 2027827"/>
                <a:gd name="connsiteX3855" fmla="*/ 1699948 w 2027827"/>
                <a:gd name="connsiteY3855" fmla="*/ 1607253 h 2027827"/>
                <a:gd name="connsiteX3856" fmla="*/ 1716595 w 2027827"/>
                <a:gd name="connsiteY3856" fmla="*/ 1607253 h 2027827"/>
                <a:gd name="connsiteX3857" fmla="*/ 1692985 w 2027827"/>
                <a:gd name="connsiteY3857" fmla="*/ 1644029 h 2027827"/>
                <a:gd name="connsiteX3858" fmla="*/ 1718227 w 2027827"/>
                <a:gd name="connsiteY3858" fmla="*/ 1683416 h 2027827"/>
                <a:gd name="connsiteX3859" fmla="*/ 1701581 w 2027827"/>
                <a:gd name="connsiteY3859" fmla="*/ 1683416 h 2027827"/>
                <a:gd name="connsiteX3860" fmla="*/ 1684715 w 2027827"/>
                <a:gd name="connsiteY3860" fmla="*/ 1656651 h 2027827"/>
                <a:gd name="connsiteX3861" fmla="*/ 1787915 w 2027827"/>
                <a:gd name="connsiteY3861" fmla="*/ 1656651 h 2027827"/>
                <a:gd name="connsiteX3862" fmla="*/ 1771051 w 2027827"/>
                <a:gd name="connsiteY3862" fmla="*/ 1683416 h 2027827"/>
                <a:gd name="connsiteX3863" fmla="*/ 1754405 w 2027827"/>
                <a:gd name="connsiteY3863" fmla="*/ 1683416 h 2027827"/>
                <a:gd name="connsiteX3864" fmla="*/ 1779647 w 2027827"/>
                <a:gd name="connsiteY3864" fmla="*/ 1644029 h 2027827"/>
                <a:gd name="connsiteX3865" fmla="*/ 1756037 w 2027827"/>
                <a:gd name="connsiteY3865" fmla="*/ 1607253 h 2027827"/>
                <a:gd name="connsiteX3866" fmla="*/ 1772683 w 2027827"/>
                <a:gd name="connsiteY3866" fmla="*/ 1607253 h 2027827"/>
                <a:gd name="connsiteX3867" fmla="*/ 1787915 w 2027827"/>
                <a:gd name="connsiteY3867" fmla="*/ 1631191 h 2027827"/>
                <a:gd name="connsiteX3868" fmla="*/ 1803149 w 2027827"/>
                <a:gd name="connsiteY3868" fmla="*/ 1607253 h 2027827"/>
                <a:gd name="connsiteX3869" fmla="*/ 1819795 w 2027827"/>
                <a:gd name="connsiteY3869" fmla="*/ 1607253 h 2027827"/>
                <a:gd name="connsiteX3870" fmla="*/ 1796185 w 2027827"/>
                <a:gd name="connsiteY3870" fmla="*/ 1644029 h 2027827"/>
                <a:gd name="connsiteX3871" fmla="*/ 1821427 w 2027827"/>
                <a:gd name="connsiteY3871" fmla="*/ 1683416 h 2027827"/>
                <a:gd name="connsiteX3872" fmla="*/ 1804781 w 2027827"/>
                <a:gd name="connsiteY3872" fmla="*/ 1683416 h 2027827"/>
                <a:gd name="connsiteX3873" fmla="*/ 1787915 w 2027827"/>
                <a:gd name="connsiteY3873" fmla="*/ 1656651 h 2027827"/>
                <a:gd name="connsiteX3874" fmla="*/ 1891116 w 2027827"/>
                <a:gd name="connsiteY3874" fmla="*/ 1656651 h 2027827"/>
                <a:gd name="connsiteX3875" fmla="*/ 1874251 w 2027827"/>
                <a:gd name="connsiteY3875" fmla="*/ 1683416 h 2027827"/>
                <a:gd name="connsiteX3876" fmla="*/ 1857605 w 2027827"/>
                <a:gd name="connsiteY3876" fmla="*/ 1683416 h 2027827"/>
                <a:gd name="connsiteX3877" fmla="*/ 1882847 w 2027827"/>
                <a:gd name="connsiteY3877" fmla="*/ 1644029 h 2027827"/>
                <a:gd name="connsiteX3878" fmla="*/ 1859237 w 2027827"/>
                <a:gd name="connsiteY3878" fmla="*/ 1607253 h 2027827"/>
                <a:gd name="connsiteX3879" fmla="*/ 1875884 w 2027827"/>
                <a:gd name="connsiteY3879" fmla="*/ 1607253 h 2027827"/>
                <a:gd name="connsiteX3880" fmla="*/ 1891116 w 2027827"/>
                <a:gd name="connsiteY3880" fmla="*/ 1631191 h 2027827"/>
                <a:gd name="connsiteX3881" fmla="*/ 1906349 w 2027827"/>
                <a:gd name="connsiteY3881" fmla="*/ 1607253 h 2027827"/>
                <a:gd name="connsiteX3882" fmla="*/ 1922995 w 2027827"/>
                <a:gd name="connsiteY3882" fmla="*/ 1607253 h 2027827"/>
                <a:gd name="connsiteX3883" fmla="*/ 1899385 w 2027827"/>
                <a:gd name="connsiteY3883" fmla="*/ 1644029 h 2027827"/>
                <a:gd name="connsiteX3884" fmla="*/ 1924627 w 2027827"/>
                <a:gd name="connsiteY3884" fmla="*/ 1683416 h 2027827"/>
                <a:gd name="connsiteX3885" fmla="*/ 1907981 w 2027827"/>
                <a:gd name="connsiteY3885" fmla="*/ 1683416 h 2027827"/>
                <a:gd name="connsiteX3886" fmla="*/ 1891116 w 2027827"/>
                <a:gd name="connsiteY3886" fmla="*/ 1656651 h 2027827"/>
                <a:gd name="connsiteX3887" fmla="*/ 1994316 w 2027827"/>
                <a:gd name="connsiteY3887" fmla="*/ 1656651 h 2027827"/>
                <a:gd name="connsiteX3888" fmla="*/ 1977452 w 2027827"/>
                <a:gd name="connsiteY3888" fmla="*/ 1683416 h 2027827"/>
                <a:gd name="connsiteX3889" fmla="*/ 1960805 w 2027827"/>
                <a:gd name="connsiteY3889" fmla="*/ 1683416 h 2027827"/>
                <a:gd name="connsiteX3890" fmla="*/ 1986047 w 2027827"/>
                <a:gd name="connsiteY3890" fmla="*/ 1644029 h 2027827"/>
                <a:gd name="connsiteX3891" fmla="*/ 1962438 w 2027827"/>
                <a:gd name="connsiteY3891" fmla="*/ 1607253 h 2027827"/>
                <a:gd name="connsiteX3892" fmla="*/ 1979084 w 2027827"/>
                <a:gd name="connsiteY3892" fmla="*/ 1607253 h 2027827"/>
                <a:gd name="connsiteX3893" fmla="*/ 1994316 w 2027827"/>
                <a:gd name="connsiteY3893" fmla="*/ 1631191 h 2027827"/>
                <a:gd name="connsiteX3894" fmla="*/ 2009549 w 2027827"/>
                <a:gd name="connsiteY3894" fmla="*/ 1607253 h 2027827"/>
                <a:gd name="connsiteX3895" fmla="*/ 2026195 w 2027827"/>
                <a:gd name="connsiteY3895" fmla="*/ 1607253 h 2027827"/>
                <a:gd name="connsiteX3896" fmla="*/ 2002586 w 2027827"/>
                <a:gd name="connsiteY3896" fmla="*/ 1644029 h 2027827"/>
                <a:gd name="connsiteX3897" fmla="*/ 2027827 w 2027827"/>
                <a:gd name="connsiteY3897" fmla="*/ 1683416 h 2027827"/>
                <a:gd name="connsiteX3898" fmla="*/ 2011182 w 2027827"/>
                <a:gd name="connsiteY3898" fmla="*/ 1683416 h 2027827"/>
                <a:gd name="connsiteX3899" fmla="*/ 1994316 w 2027827"/>
                <a:gd name="connsiteY3899" fmla="*/ 1656651 h 2027827"/>
                <a:gd name="connsiteX3900" fmla="*/ 33511 w 2027827"/>
                <a:gd name="connsiteY3900" fmla="*/ 1771454 h 2027827"/>
                <a:gd name="connsiteX3901" fmla="*/ 16646 w 2027827"/>
                <a:gd name="connsiteY3901" fmla="*/ 1798220 h 2027827"/>
                <a:gd name="connsiteX3902" fmla="*/ 0 w 2027827"/>
                <a:gd name="connsiteY3902" fmla="*/ 1798220 h 2027827"/>
                <a:gd name="connsiteX3903" fmla="*/ 25242 w 2027827"/>
                <a:gd name="connsiteY3903" fmla="*/ 1758833 h 2027827"/>
                <a:gd name="connsiteX3904" fmla="*/ 1632 w 2027827"/>
                <a:gd name="connsiteY3904" fmla="*/ 1722057 h 2027827"/>
                <a:gd name="connsiteX3905" fmla="*/ 18278 w 2027827"/>
                <a:gd name="connsiteY3905" fmla="*/ 1722057 h 2027827"/>
                <a:gd name="connsiteX3906" fmla="*/ 33511 w 2027827"/>
                <a:gd name="connsiteY3906" fmla="*/ 1745994 h 2027827"/>
                <a:gd name="connsiteX3907" fmla="*/ 48744 w 2027827"/>
                <a:gd name="connsiteY3907" fmla="*/ 1722057 h 2027827"/>
                <a:gd name="connsiteX3908" fmla="*/ 65390 w 2027827"/>
                <a:gd name="connsiteY3908" fmla="*/ 1722057 h 2027827"/>
                <a:gd name="connsiteX3909" fmla="*/ 41780 w 2027827"/>
                <a:gd name="connsiteY3909" fmla="*/ 1758833 h 2027827"/>
                <a:gd name="connsiteX3910" fmla="*/ 67022 w 2027827"/>
                <a:gd name="connsiteY3910" fmla="*/ 1798220 h 2027827"/>
                <a:gd name="connsiteX3911" fmla="*/ 50376 w 2027827"/>
                <a:gd name="connsiteY3911" fmla="*/ 1798220 h 2027827"/>
                <a:gd name="connsiteX3912" fmla="*/ 33511 w 2027827"/>
                <a:gd name="connsiteY3912" fmla="*/ 1771454 h 2027827"/>
                <a:gd name="connsiteX3913" fmla="*/ 136711 w 2027827"/>
                <a:gd name="connsiteY3913" fmla="*/ 1771454 h 2027827"/>
                <a:gd name="connsiteX3914" fmla="*/ 119846 w 2027827"/>
                <a:gd name="connsiteY3914" fmla="*/ 1798220 h 2027827"/>
                <a:gd name="connsiteX3915" fmla="*/ 103200 w 2027827"/>
                <a:gd name="connsiteY3915" fmla="*/ 1798220 h 2027827"/>
                <a:gd name="connsiteX3916" fmla="*/ 128442 w 2027827"/>
                <a:gd name="connsiteY3916" fmla="*/ 1758833 h 2027827"/>
                <a:gd name="connsiteX3917" fmla="*/ 104833 w 2027827"/>
                <a:gd name="connsiteY3917" fmla="*/ 1722057 h 2027827"/>
                <a:gd name="connsiteX3918" fmla="*/ 121479 w 2027827"/>
                <a:gd name="connsiteY3918" fmla="*/ 1722057 h 2027827"/>
                <a:gd name="connsiteX3919" fmla="*/ 136711 w 2027827"/>
                <a:gd name="connsiteY3919" fmla="*/ 1745994 h 2027827"/>
                <a:gd name="connsiteX3920" fmla="*/ 151944 w 2027827"/>
                <a:gd name="connsiteY3920" fmla="*/ 1722057 h 2027827"/>
                <a:gd name="connsiteX3921" fmla="*/ 168590 w 2027827"/>
                <a:gd name="connsiteY3921" fmla="*/ 1722057 h 2027827"/>
                <a:gd name="connsiteX3922" fmla="*/ 144981 w 2027827"/>
                <a:gd name="connsiteY3922" fmla="*/ 1758833 h 2027827"/>
                <a:gd name="connsiteX3923" fmla="*/ 170222 w 2027827"/>
                <a:gd name="connsiteY3923" fmla="*/ 1798220 h 2027827"/>
                <a:gd name="connsiteX3924" fmla="*/ 153576 w 2027827"/>
                <a:gd name="connsiteY3924" fmla="*/ 1798220 h 2027827"/>
                <a:gd name="connsiteX3925" fmla="*/ 136711 w 2027827"/>
                <a:gd name="connsiteY3925" fmla="*/ 1771454 h 2027827"/>
                <a:gd name="connsiteX3926" fmla="*/ 239911 w 2027827"/>
                <a:gd name="connsiteY3926" fmla="*/ 1771454 h 2027827"/>
                <a:gd name="connsiteX3927" fmla="*/ 223047 w 2027827"/>
                <a:gd name="connsiteY3927" fmla="*/ 1798220 h 2027827"/>
                <a:gd name="connsiteX3928" fmla="*/ 206401 w 2027827"/>
                <a:gd name="connsiteY3928" fmla="*/ 1798220 h 2027827"/>
                <a:gd name="connsiteX3929" fmla="*/ 231642 w 2027827"/>
                <a:gd name="connsiteY3929" fmla="*/ 1758833 h 2027827"/>
                <a:gd name="connsiteX3930" fmla="*/ 208033 w 2027827"/>
                <a:gd name="connsiteY3930" fmla="*/ 1722057 h 2027827"/>
                <a:gd name="connsiteX3931" fmla="*/ 224679 w 2027827"/>
                <a:gd name="connsiteY3931" fmla="*/ 1722057 h 2027827"/>
                <a:gd name="connsiteX3932" fmla="*/ 239911 w 2027827"/>
                <a:gd name="connsiteY3932" fmla="*/ 1745994 h 2027827"/>
                <a:gd name="connsiteX3933" fmla="*/ 255144 w 2027827"/>
                <a:gd name="connsiteY3933" fmla="*/ 1722057 h 2027827"/>
                <a:gd name="connsiteX3934" fmla="*/ 271790 w 2027827"/>
                <a:gd name="connsiteY3934" fmla="*/ 1722057 h 2027827"/>
                <a:gd name="connsiteX3935" fmla="*/ 248181 w 2027827"/>
                <a:gd name="connsiteY3935" fmla="*/ 1758833 h 2027827"/>
                <a:gd name="connsiteX3936" fmla="*/ 273423 w 2027827"/>
                <a:gd name="connsiteY3936" fmla="*/ 1798220 h 2027827"/>
                <a:gd name="connsiteX3937" fmla="*/ 256777 w 2027827"/>
                <a:gd name="connsiteY3937" fmla="*/ 1798220 h 2027827"/>
                <a:gd name="connsiteX3938" fmla="*/ 239911 w 2027827"/>
                <a:gd name="connsiteY3938" fmla="*/ 1771454 h 2027827"/>
                <a:gd name="connsiteX3939" fmla="*/ 343111 w 2027827"/>
                <a:gd name="connsiteY3939" fmla="*/ 1771454 h 2027827"/>
                <a:gd name="connsiteX3940" fmla="*/ 326247 w 2027827"/>
                <a:gd name="connsiteY3940" fmla="*/ 1798220 h 2027827"/>
                <a:gd name="connsiteX3941" fmla="*/ 309601 w 2027827"/>
                <a:gd name="connsiteY3941" fmla="*/ 1798220 h 2027827"/>
                <a:gd name="connsiteX3942" fmla="*/ 334843 w 2027827"/>
                <a:gd name="connsiteY3942" fmla="*/ 1758833 h 2027827"/>
                <a:gd name="connsiteX3943" fmla="*/ 311233 w 2027827"/>
                <a:gd name="connsiteY3943" fmla="*/ 1722057 h 2027827"/>
                <a:gd name="connsiteX3944" fmla="*/ 327879 w 2027827"/>
                <a:gd name="connsiteY3944" fmla="*/ 1722057 h 2027827"/>
                <a:gd name="connsiteX3945" fmla="*/ 343111 w 2027827"/>
                <a:gd name="connsiteY3945" fmla="*/ 1745994 h 2027827"/>
                <a:gd name="connsiteX3946" fmla="*/ 358345 w 2027827"/>
                <a:gd name="connsiteY3946" fmla="*/ 1722057 h 2027827"/>
                <a:gd name="connsiteX3947" fmla="*/ 374991 w 2027827"/>
                <a:gd name="connsiteY3947" fmla="*/ 1722057 h 2027827"/>
                <a:gd name="connsiteX3948" fmla="*/ 351381 w 2027827"/>
                <a:gd name="connsiteY3948" fmla="*/ 1758833 h 2027827"/>
                <a:gd name="connsiteX3949" fmla="*/ 376623 w 2027827"/>
                <a:gd name="connsiteY3949" fmla="*/ 1798220 h 2027827"/>
                <a:gd name="connsiteX3950" fmla="*/ 359977 w 2027827"/>
                <a:gd name="connsiteY3950" fmla="*/ 1798220 h 2027827"/>
                <a:gd name="connsiteX3951" fmla="*/ 343111 w 2027827"/>
                <a:gd name="connsiteY3951" fmla="*/ 1771454 h 2027827"/>
                <a:gd name="connsiteX3952" fmla="*/ 446312 w 2027827"/>
                <a:gd name="connsiteY3952" fmla="*/ 1771454 h 2027827"/>
                <a:gd name="connsiteX3953" fmla="*/ 429447 w 2027827"/>
                <a:gd name="connsiteY3953" fmla="*/ 1798220 h 2027827"/>
                <a:gd name="connsiteX3954" fmla="*/ 412801 w 2027827"/>
                <a:gd name="connsiteY3954" fmla="*/ 1798220 h 2027827"/>
                <a:gd name="connsiteX3955" fmla="*/ 438043 w 2027827"/>
                <a:gd name="connsiteY3955" fmla="*/ 1758833 h 2027827"/>
                <a:gd name="connsiteX3956" fmla="*/ 414433 w 2027827"/>
                <a:gd name="connsiteY3956" fmla="*/ 1722057 h 2027827"/>
                <a:gd name="connsiteX3957" fmla="*/ 431079 w 2027827"/>
                <a:gd name="connsiteY3957" fmla="*/ 1722057 h 2027827"/>
                <a:gd name="connsiteX3958" fmla="*/ 446312 w 2027827"/>
                <a:gd name="connsiteY3958" fmla="*/ 1745994 h 2027827"/>
                <a:gd name="connsiteX3959" fmla="*/ 461545 w 2027827"/>
                <a:gd name="connsiteY3959" fmla="*/ 1722057 h 2027827"/>
                <a:gd name="connsiteX3960" fmla="*/ 478191 w 2027827"/>
                <a:gd name="connsiteY3960" fmla="*/ 1722057 h 2027827"/>
                <a:gd name="connsiteX3961" fmla="*/ 454582 w 2027827"/>
                <a:gd name="connsiteY3961" fmla="*/ 1758833 h 2027827"/>
                <a:gd name="connsiteX3962" fmla="*/ 479823 w 2027827"/>
                <a:gd name="connsiteY3962" fmla="*/ 1798220 h 2027827"/>
                <a:gd name="connsiteX3963" fmla="*/ 463177 w 2027827"/>
                <a:gd name="connsiteY3963" fmla="*/ 1798220 h 2027827"/>
                <a:gd name="connsiteX3964" fmla="*/ 446312 w 2027827"/>
                <a:gd name="connsiteY3964" fmla="*/ 1771454 h 2027827"/>
                <a:gd name="connsiteX3965" fmla="*/ 549512 w 2027827"/>
                <a:gd name="connsiteY3965" fmla="*/ 1771454 h 2027827"/>
                <a:gd name="connsiteX3966" fmla="*/ 532648 w 2027827"/>
                <a:gd name="connsiteY3966" fmla="*/ 1798220 h 2027827"/>
                <a:gd name="connsiteX3967" fmla="*/ 516002 w 2027827"/>
                <a:gd name="connsiteY3967" fmla="*/ 1798220 h 2027827"/>
                <a:gd name="connsiteX3968" fmla="*/ 541243 w 2027827"/>
                <a:gd name="connsiteY3968" fmla="*/ 1758833 h 2027827"/>
                <a:gd name="connsiteX3969" fmla="*/ 517634 w 2027827"/>
                <a:gd name="connsiteY3969" fmla="*/ 1722057 h 2027827"/>
                <a:gd name="connsiteX3970" fmla="*/ 534280 w 2027827"/>
                <a:gd name="connsiteY3970" fmla="*/ 1722057 h 2027827"/>
                <a:gd name="connsiteX3971" fmla="*/ 549512 w 2027827"/>
                <a:gd name="connsiteY3971" fmla="*/ 1745994 h 2027827"/>
                <a:gd name="connsiteX3972" fmla="*/ 564745 w 2027827"/>
                <a:gd name="connsiteY3972" fmla="*/ 1722057 h 2027827"/>
                <a:gd name="connsiteX3973" fmla="*/ 581391 w 2027827"/>
                <a:gd name="connsiteY3973" fmla="*/ 1722057 h 2027827"/>
                <a:gd name="connsiteX3974" fmla="*/ 557782 w 2027827"/>
                <a:gd name="connsiteY3974" fmla="*/ 1758833 h 2027827"/>
                <a:gd name="connsiteX3975" fmla="*/ 583023 w 2027827"/>
                <a:gd name="connsiteY3975" fmla="*/ 1798220 h 2027827"/>
                <a:gd name="connsiteX3976" fmla="*/ 566378 w 2027827"/>
                <a:gd name="connsiteY3976" fmla="*/ 1798220 h 2027827"/>
                <a:gd name="connsiteX3977" fmla="*/ 549512 w 2027827"/>
                <a:gd name="connsiteY3977" fmla="*/ 1771454 h 2027827"/>
                <a:gd name="connsiteX3978" fmla="*/ 652712 w 2027827"/>
                <a:gd name="connsiteY3978" fmla="*/ 1771454 h 2027827"/>
                <a:gd name="connsiteX3979" fmla="*/ 635848 w 2027827"/>
                <a:gd name="connsiteY3979" fmla="*/ 1798220 h 2027827"/>
                <a:gd name="connsiteX3980" fmla="*/ 619202 w 2027827"/>
                <a:gd name="connsiteY3980" fmla="*/ 1798220 h 2027827"/>
                <a:gd name="connsiteX3981" fmla="*/ 644443 w 2027827"/>
                <a:gd name="connsiteY3981" fmla="*/ 1758833 h 2027827"/>
                <a:gd name="connsiteX3982" fmla="*/ 620834 w 2027827"/>
                <a:gd name="connsiteY3982" fmla="*/ 1722057 h 2027827"/>
                <a:gd name="connsiteX3983" fmla="*/ 637480 w 2027827"/>
                <a:gd name="connsiteY3983" fmla="*/ 1722057 h 2027827"/>
                <a:gd name="connsiteX3984" fmla="*/ 652712 w 2027827"/>
                <a:gd name="connsiteY3984" fmla="*/ 1745994 h 2027827"/>
                <a:gd name="connsiteX3985" fmla="*/ 667945 w 2027827"/>
                <a:gd name="connsiteY3985" fmla="*/ 1722057 h 2027827"/>
                <a:gd name="connsiteX3986" fmla="*/ 684592 w 2027827"/>
                <a:gd name="connsiteY3986" fmla="*/ 1722057 h 2027827"/>
                <a:gd name="connsiteX3987" fmla="*/ 660982 w 2027827"/>
                <a:gd name="connsiteY3987" fmla="*/ 1758833 h 2027827"/>
                <a:gd name="connsiteX3988" fmla="*/ 686224 w 2027827"/>
                <a:gd name="connsiteY3988" fmla="*/ 1798220 h 2027827"/>
                <a:gd name="connsiteX3989" fmla="*/ 669578 w 2027827"/>
                <a:gd name="connsiteY3989" fmla="*/ 1798220 h 2027827"/>
                <a:gd name="connsiteX3990" fmla="*/ 652712 w 2027827"/>
                <a:gd name="connsiteY3990" fmla="*/ 1771454 h 2027827"/>
                <a:gd name="connsiteX3991" fmla="*/ 755913 w 2027827"/>
                <a:gd name="connsiteY3991" fmla="*/ 1771454 h 2027827"/>
                <a:gd name="connsiteX3992" fmla="*/ 739048 w 2027827"/>
                <a:gd name="connsiteY3992" fmla="*/ 1798220 h 2027827"/>
                <a:gd name="connsiteX3993" fmla="*/ 722402 w 2027827"/>
                <a:gd name="connsiteY3993" fmla="*/ 1798220 h 2027827"/>
                <a:gd name="connsiteX3994" fmla="*/ 747644 w 2027827"/>
                <a:gd name="connsiteY3994" fmla="*/ 1758833 h 2027827"/>
                <a:gd name="connsiteX3995" fmla="*/ 724034 w 2027827"/>
                <a:gd name="connsiteY3995" fmla="*/ 1722057 h 2027827"/>
                <a:gd name="connsiteX3996" fmla="*/ 740680 w 2027827"/>
                <a:gd name="connsiteY3996" fmla="*/ 1722057 h 2027827"/>
                <a:gd name="connsiteX3997" fmla="*/ 755913 w 2027827"/>
                <a:gd name="connsiteY3997" fmla="*/ 1745994 h 2027827"/>
                <a:gd name="connsiteX3998" fmla="*/ 771146 w 2027827"/>
                <a:gd name="connsiteY3998" fmla="*/ 1722057 h 2027827"/>
                <a:gd name="connsiteX3999" fmla="*/ 787792 w 2027827"/>
                <a:gd name="connsiteY3999" fmla="*/ 1722057 h 2027827"/>
                <a:gd name="connsiteX4000" fmla="*/ 764182 w 2027827"/>
                <a:gd name="connsiteY4000" fmla="*/ 1758833 h 2027827"/>
                <a:gd name="connsiteX4001" fmla="*/ 789424 w 2027827"/>
                <a:gd name="connsiteY4001" fmla="*/ 1798220 h 2027827"/>
                <a:gd name="connsiteX4002" fmla="*/ 772778 w 2027827"/>
                <a:gd name="connsiteY4002" fmla="*/ 1798220 h 2027827"/>
                <a:gd name="connsiteX4003" fmla="*/ 755913 w 2027827"/>
                <a:gd name="connsiteY4003" fmla="*/ 1771454 h 2027827"/>
                <a:gd name="connsiteX4004" fmla="*/ 859113 w 2027827"/>
                <a:gd name="connsiteY4004" fmla="*/ 1771454 h 2027827"/>
                <a:gd name="connsiteX4005" fmla="*/ 842248 w 2027827"/>
                <a:gd name="connsiteY4005" fmla="*/ 1798220 h 2027827"/>
                <a:gd name="connsiteX4006" fmla="*/ 825602 w 2027827"/>
                <a:gd name="connsiteY4006" fmla="*/ 1798220 h 2027827"/>
                <a:gd name="connsiteX4007" fmla="*/ 850844 w 2027827"/>
                <a:gd name="connsiteY4007" fmla="*/ 1758833 h 2027827"/>
                <a:gd name="connsiteX4008" fmla="*/ 827235 w 2027827"/>
                <a:gd name="connsiteY4008" fmla="*/ 1722057 h 2027827"/>
                <a:gd name="connsiteX4009" fmla="*/ 843881 w 2027827"/>
                <a:gd name="connsiteY4009" fmla="*/ 1722057 h 2027827"/>
                <a:gd name="connsiteX4010" fmla="*/ 859113 w 2027827"/>
                <a:gd name="connsiteY4010" fmla="*/ 1745994 h 2027827"/>
                <a:gd name="connsiteX4011" fmla="*/ 874346 w 2027827"/>
                <a:gd name="connsiteY4011" fmla="*/ 1722057 h 2027827"/>
                <a:gd name="connsiteX4012" fmla="*/ 890992 w 2027827"/>
                <a:gd name="connsiteY4012" fmla="*/ 1722057 h 2027827"/>
                <a:gd name="connsiteX4013" fmla="*/ 867383 w 2027827"/>
                <a:gd name="connsiteY4013" fmla="*/ 1758833 h 2027827"/>
                <a:gd name="connsiteX4014" fmla="*/ 892624 w 2027827"/>
                <a:gd name="connsiteY4014" fmla="*/ 1798220 h 2027827"/>
                <a:gd name="connsiteX4015" fmla="*/ 875978 w 2027827"/>
                <a:gd name="connsiteY4015" fmla="*/ 1798220 h 2027827"/>
                <a:gd name="connsiteX4016" fmla="*/ 859113 w 2027827"/>
                <a:gd name="connsiteY4016" fmla="*/ 1771454 h 2027827"/>
                <a:gd name="connsiteX4017" fmla="*/ 962313 w 2027827"/>
                <a:gd name="connsiteY4017" fmla="*/ 1771454 h 2027827"/>
                <a:gd name="connsiteX4018" fmla="*/ 945449 w 2027827"/>
                <a:gd name="connsiteY4018" fmla="*/ 1798220 h 2027827"/>
                <a:gd name="connsiteX4019" fmla="*/ 928803 w 2027827"/>
                <a:gd name="connsiteY4019" fmla="*/ 1798220 h 2027827"/>
                <a:gd name="connsiteX4020" fmla="*/ 954044 w 2027827"/>
                <a:gd name="connsiteY4020" fmla="*/ 1758833 h 2027827"/>
                <a:gd name="connsiteX4021" fmla="*/ 930435 w 2027827"/>
                <a:gd name="connsiteY4021" fmla="*/ 1722057 h 2027827"/>
                <a:gd name="connsiteX4022" fmla="*/ 947081 w 2027827"/>
                <a:gd name="connsiteY4022" fmla="*/ 1722057 h 2027827"/>
                <a:gd name="connsiteX4023" fmla="*/ 962313 w 2027827"/>
                <a:gd name="connsiteY4023" fmla="*/ 1745994 h 2027827"/>
                <a:gd name="connsiteX4024" fmla="*/ 977546 w 2027827"/>
                <a:gd name="connsiteY4024" fmla="*/ 1722057 h 2027827"/>
                <a:gd name="connsiteX4025" fmla="*/ 994192 w 2027827"/>
                <a:gd name="connsiteY4025" fmla="*/ 1722057 h 2027827"/>
                <a:gd name="connsiteX4026" fmla="*/ 970583 w 2027827"/>
                <a:gd name="connsiteY4026" fmla="*/ 1758833 h 2027827"/>
                <a:gd name="connsiteX4027" fmla="*/ 995824 w 2027827"/>
                <a:gd name="connsiteY4027" fmla="*/ 1798220 h 2027827"/>
                <a:gd name="connsiteX4028" fmla="*/ 979179 w 2027827"/>
                <a:gd name="connsiteY4028" fmla="*/ 1798220 h 2027827"/>
                <a:gd name="connsiteX4029" fmla="*/ 962313 w 2027827"/>
                <a:gd name="connsiteY4029" fmla="*/ 1771454 h 2027827"/>
                <a:gd name="connsiteX4030" fmla="*/ 1065513 w 2027827"/>
                <a:gd name="connsiteY4030" fmla="*/ 1771454 h 2027827"/>
                <a:gd name="connsiteX4031" fmla="*/ 1048649 w 2027827"/>
                <a:gd name="connsiteY4031" fmla="*/ 1798220 h 2027827"/>
                <a:gd name="connsiteX4032" fmla="*/ 1032003 w 2027827"/>
                <a:gd name="connsiteY4032" fmla="*/ 1798220 h 2027827"/>
                <a:gd name="connsiteX4033" fmla="*/ 1057244 w 2027827"/>
                <a:gd name="connsiteY4033" fmla="*/ 1758833 h 2027827"/>
                <a:gd name="connsiteX4034" fmla="*/ 1033635 w 2027827"/>
                <a:gd name="connsiteY4034" fmla="*/ 1722057 h 2027827"/>
                <a:gd name="connsiteX4035" fmla="*/ 1050281 w 2027827"/>
                <a:gd name="connsiteY4035" fmla="*/ 1722057 h 2027827"/>
                <a:gd name="connsiteX4036" fmla="*/ 1065513 w 2027827"/>
                <a:gd name="connsiteY4036" fmla="*/ 1745994 h 2027827"/>
                <a:gd name="connsiteX4037" fmla="*/ 1080747 w 2027827"/>
                <a:gd name="connsiteY4037" fmla="*/ 1722057 h 2027827"/>
                <a:gd name="connsiteX4038" fmla="*/ 1097393 w 2027827"/>
                <a:gd name="connsiteY4038" fmla="*/ 1722057 h 2027827"/>
                <a:gd name="connsiteX4039" fmla="*/ 1073783 w 2027827"/>
                <a:gd name="connsiteY4039" fmla="*/ 1758833 h 2027827"/>
                <a:gd name="connsiteX4040" fmla="*/ 1099025 w 2027827"/>
                <a:gd name="connsiteY4040" fmla="*/ 1798220 h 2027827"/>
                <a:gd name="connsiteX4041" fmla="*/ 1082379 w 2027827"/>
                <a:gd name="connsiteY4041" fmla="*/ 1798220 h 2027827"/>
                <a:gd name="connsiteX4042" fmla="*/ 1065513 w 2027827"/>
                <a:gd name="connsiteY4042" fmla="*/ 1771454 h 2027827"/>
                <a:gd name="connsiteX4043" fmla="*/ 1168714 w 2027827"/>
                <a:gd name="connsiteY4043" fmla="*/ 1771454 h 2027827"/>
                <a:gd name="connsiteX4044" fmla="*/ 1151849 w 2027827"/>
                <a:gd name="connsiteY4044" fmla="*/ 1798220 h 2027827"/>
                <a:gd name="connsiteX4045" fmla="*/ 1135203 w 2027827"/>
                <a:gd name="connsiteY4045" fmla="*/ 1798220 h 2027827"/>
                <a:gd name="connsiteX4046" fmla="*/ 1160445 w 2027827"/>
                <a:gd name="connsiteY4046" fmla="*/ 1758833 h 2027827"/>
                <a:gd name="connsiteX4047" fmla="*/ 1136835 w 2027827"/>
                <a:gd name="connsiteY4047" fmla="*/ 1722057 h 2027827"/>
                <a:gd name="connsiteX4048" fmla="*/ 1153481 w 2027827"/>
                <a:gd name="connsiteY4048" fmla="*/ 1722057 h 2027827"/>
                <a:gd name="connsiteX4049" fmla="*/ 1168714 w 2027827"/>
                <a:gd name="connsiteY4049" fmla="*/ 1745994 h 2027827"/>
                <a:gd name="connsiteX4050" fmla="*/ 1183947 w 2027827"/>
                <a:gd name="connsiteY4050" fmla="*/ 1722057 h 2027827"/>
                <a:gd name="connsiteX4051" fmla="*/ 1200593 w 2027827"/>
                <a:gd name="connsiteY4051" fmla="*/ 1722057 h 2027827"/>
                <a:gd name="connsiteX4052" fmla="*/ 1176984 w 2027827"/>
                <a:gd name="connsiteY4052" fmla="*/ 1758833 h 2027827"/>
                <a:gd name="connsiteX4053" fmla="*/ 1202225 w 2027827"/>
                <a:gd name="connsiteY4053" fmla="*/ 1798220 h 2027827"/>
                <a:gd name="connsiteX4054" fmla="*/ 1185579 w 2027827"/>
                <a:gd name="connsiteY4054" fmla="*/ 1798220 h 2027827"/>
                <a:gd name="connsiteX4055" fmla="*/ 1168714 w 2027827"/>
                <a:gd name="connsiteY4055" fmla="*/ 1771454 h 2027827"/>
                <a:gd name="connsiteX4056" fmla="*/ 1271914 w 2027827"/>
                <a:gd name="connsiteY4056" fmla="*/ 1771454 h 2027827"/>
                <a:gd name="connsiteX4057" fmla="*/ 1255050 w 2027827"/>
                <a:gd name="connsiteY4057" fmla="*/ 1798220 h 2027827"/>
                <a:gd name="connsiteX4058" fmla="*/ 1238404 w 2027827"/>
                <a:gd name="connsiteY4058" fmla="*/ 1798220 h 2027827"/>
                <a:gd name="connsiteX4059" fmla="*/ 1263645 w 2027827"/>
                <a:gd name="connsiteY4059" fmla="*/ 1758833 h 2027827"/>
                <a:gd name="connsiteX4060" fmla="*/ 1240036 w 2027827"/>
                <a:gd name="connsiteY4060" fmla="*/ 1722057 h 2027827"/>
                <a:gd name="connsiteX4061" fmla="*/ 1256682 w 2027827"/>
                <a:gd name="connsiteY4061" fmla="*/ 1722057 h 2027827"/>
                <a:gd name="connsiteX4062" fmla="*/ 1271914 w 2027827"/>
                <a:gd name="connsiteY4062" fmla="*/ 1745994 h 2027827"/>
                <a:gd name="connsiteX4063" fmla="*/ 1287147 w 2027827"/>
                <a:gd name="connsiteY4063" fmla="*/ 1722057 h 2027827"/>
                <a:gd name="connsiteX4064" fmla="*/ 1303793 w 2027827"/>
                <a:gd name="connsiteY4064" fmla="*/ 1722057 h 2027827"/>
                <a:gd name="connsiteX4065" fmla="*/ 1280184 w 2027827"/>
                <a:gd name="connsiteY4065" fmla="*/ 1758833 h 2027827"/>
                <a:gd name="connsiteX4066" fmla="*/ 1305426 w 2027827"/>
                <a:gd name="connsiteY4066" fmla="*/ 1798220 h 2027827"/>
                <a:gd name="connsiteX4067" fmla="*/ 1288779 w 2027827"/>
                <a:gd name="connsiteY4067" fmla="*/ 1798220 h 2027827"/>
                <a:gd name="connsiteX4068" fmla="*/ 1271914 w 2027827"/>
                <a:gd name="connsiteY4068" fmla="*/ 1771454 h 2027827"/>
                <a:gd name="connsiteX4069" fmla="*/ 1375114 w 2027827"/>
                <a:gd name="connsiteY4069" fmla="*/ 1771454 h 2027827"/>
                <a:gd name="connsiteX4070" fmla="*/ 1358250 w 2027827"/>
                <a:gd name="connsiteY4070" fmla="*/ 1798220 h 2027827"/>
                <a:gd name="connsiteX4071" fmla="*/ 1341604 w 2027827"/>
                <a:gd name="connsiteY4071" fmla="*/ 1798220 h 2027827"/>
                <a:gd name="connsiteX4072" fmla="*/ 1366845 w 2027827"/>
                <a:gd name="connsiteY4072" fmla="*/ 1758833 h 2027827"/>
                <a:gd name="connsiteX4073" fmla="*/ 1343236 w 2027827"/>
                <a:gd name="connsiteY4073" fmla="*/ 1722057 h 2027827"/>
                <a:gd name="connsiteX4074" fmla="*/ 1359882 w 2027827"/>
                <a:gd name="connsiteY4074" fmla="*/ 1722057 h 2027827"/>
                <a:gd name="connsiteX4075" fmla="*/ 1375114 w 2027827"/>
                <a:gd name="connsiteY4075" fmla="*/ 1745994 h 2027827"/>
                <a:gd name="connsiteX4076" fmla="*/ 1390348 w 2027827"/>
                <a:gd name="connsiteY4076" fmla="*/ 1722057 h 2027827"/>
                <a:gd name="connsiteX4077" fmla="*/ 1406993 w 2027827"/>
                <a:gd name="connsiteY4077" fmla="*/ 1722057 h 2027827"/>
                <a:gd name="connsiteX4078" fmla="*/ 1383384 w 2027827"/>
                <a:gd name="connsiteY4078" fmla="*/ 1758833 h 2027827"/>
                <a:gd name="connsiteX4079" fmla="*/ 1408626 w 2027827"/>
                <a:gd name="connsiteY4079" fmla="*/ 1798220 h 2027827"/>
                <a:gd name="connsiteX4080" fmla="*/ 1391980 w 2027827"/>
                <a:gd name="connsiteY4080" fmla="*/ 1798220 h 2027827"/>
                <a:gd name="connsiteX4081" fmla="*/ 1375114 w 2027827"/>
                <a:gd name="connsiteY4081" fmla="*/ 1771454 h 2027827"/>
                <a:gd name="connsiteX4082" fmla="*/ 1478315 w 2027827"/>
                <a:gd name="connsiteY4082" fmla="*/ 1771454 h 2027827"/>
                <a:gd name="connsiteX4083" fmla="*/ 1461450 w 2027827"/>
                <a:gd name="connsiteY4083" fmla="*/ 1798220 h 2027827"/>
                <a:gd name="connsiteX4084" fmla="*/ 1444804 w 2027827"/>
                <a:gd name="connsiteY4084" fmla="*/ 1798220 h 2027827"/>
                <a:gd name="connsiteX4085" fmla="*/ 1470046 w 2027827"/>
                <a:gd name="connsiteY4085" fmla="*/ 1758833 h 2027827"/>
                <a:gd name="connsiteX4086" fmla="*/ 1446436 w 2027827"/>
                <a:gd name="connsiteY4086" fmla="*/ 1722057 h 2027827"/>
                <a:gd name="connsiteX4087" fmla="*/ 1463083 w 2027827"/>
                <a:gd name="connsiteY4087" fmla="*/ 1722057 h 2027827"/>
                <a:gd name="connsiteX4088" fmla="*/ 1478315 w 2027827"/>
                <a:gd name="connsiteY4088" fmla="*/ 1745994 h 2027827"/>
                <a:gd name="connsiteX4089" fmla="*/ 1493548 w 2027827"/>
                <a:gd name="connsiteY4089" fmla="*/ 1722057 h 2027827"/>
                <a:gd name="connsiteX4090" fmla="*/ 1510194 w 2027827"/>
                <a:gd name="connsiteY4090" fmla="*/ 1722057 h 2027827"/>
                <a:gd name="connsiteX4091" fmla="*/ 1486584 w 2027827"/>
                <a:gd name="connsiteY4091" fmla="*/ 1758833 h 2027827"/>
                <a:gd name="connsiteX4092" fmla="*/ 1511826 w 2027827"/>
                <a:gd name="connsiteY4092" fmla="*/ 1798220 h 2027827"/>
                <a:gd name="connsiteX4093" fmla="*/ 1495180 w 2027827"/>
                <a:gd name="connsiteY4093" fmla="*/ 1798220 h 2027827"/>
                <a:gd name="connsiteX4094" fmla="*/ 1478315 w 2027827"/>
                <a:gd name="connsiteY4094" fmla="*/ 1771454 h 2027827"/>
                <a:gd name="connsiteX4095" fmla="*/ 1581515 w 2027827"/>
                <a:gd name="connsiteY4095" fmla="*/ 1771454 h 2027827"/>
                <a:gd name="connsiteX4096" fmla="*/ 1564650 w 2027827"/>
                <a:gd name="connsiteY4096" fmla="*/ 1798220 h 2027827"/>
                <a:gd name="connsiteX4097" fmla="*/ 1548004 w 2027827"/>
                <a:gd name="connsiteY4097" fmla="*/ 1798220 h 2027827"/>
                <a:gd name="connsiteX4098" fmla="*/ 1573246 w 2027827"/>
                <a:gd name="connsiteY4098" fmla="*/ 1758833 h 2027827"/>
                <a:gd name="connsiteX4099" fmla="*/ 1549636 w 2027827"/>
                <a:gd name="connsiteY4099" fmla="*/ 1722057 h 2027827"/>
                <a:gd name="connsiteX4100" fmla="*/ 1566283 w 2027827"/>
                <a:gd name="connsiteY4100" fmla="*/ 1722057 h 2027827"/>
                <a:gd name="connsiteX4101" fmla="*/ 1581515 w 2027827"/>
                <a:gd name="connsiteY4101" fmla="*/ 1745994 h 2027827"/>
                <a:gd name="connsiteX4102" fmla="*/ 1596748 w 2027827"/>
                <a:gd name="connsiteY4102" fmla="*/ 1722057 h 2027827"/>
                <a:gd name="connsiteX4103" fmla="*/ 1613394 w 2027827"/>
                <a:gd name="connsiteY4103" fmla="*/ 1722057 h 2027827"/>
                <a:gd name="connsiteX4104" fmla="*/ 1589785 w 2027827"/>
                <a:gd name="connsiteY4104" fmla="*/ 1758833 h 2027827"/>
                <a:gd name="connsiteX4105" fmla="*/ 1615026 w 2027827"/>
                <a:gd name="connsiteY4105" fmla="*/ 1798220 h 2027827"/>
                <a:gd name="connsiteX4106" fmla="*/ 1598380 w 2027827"/>
                <a:gd name="connsiteY4106" fmla="*/ 1798220 h 2027827"/>
                <a:gd name="connsiteX4107" fmla="*/ 1581515 w 2027827"/>
                <a:gd name="connsiteY4107" fmla="*/ 1771454 h 2027827"/>
                <a:gd name="connsiteX4108" fmla="*/ 1684715 w 2027827"/>
                <a:gd name="connsiteY4108" fmla="*/ 1771454 h 2027827"/>
                <a:gd name="connsiteX4109" fmla="*/ 1667851 w 2027827"/>
                <a:gd name="connsiteY4109" fmla="*/ 1798220 h 2027827"/>
                <a:gd name="connsiteX4110" fmla="*/ 1651205 w 2027827"/>
                <a:gd name="connsiteY4110" fmla="*/ 1798220 h 2027827"/>
                <a:gd name="connsiteX4111" fmla="*/ 1676446 w 2027827"/>
                <a:gd name="connsiteY4111" fmla="*/ 1758833 h 2027827"/>
                <a:gd name="connsiteX4112" fmla="*/ 1652837 w 2027827"/>
                <a:gd name="connsiteY4112" fmla="*/ 1722057 h 2027827"/>
                <a:gd name="connsiteX4113" fmla="*/ 1669483 w 2027827"/>
                <a:gd name="connsiteY4113" fmla="*/ 1722057 h 2027827"/>
                <a:gd name="connsiteX4114" fmla="*/ 1684715 w 2027827"/>
                <a:gd name="connsiteY4114" fmla="*/ 1745994 h 2027827"/>
                <a:gd name="connsiteX4115" fmla="*/ 1699948 w 2027827"/>
                <a:gd name="connsiteY4115" fmla="*/ 1722057 h 2027827"/>
                <a:gd name="connsiteX4116" fmla="*/ 1716595 w 2027827"/>
                <a:gd name="connsiteY4116" fmla="*/ 1722057 h 2027827"/>
                <a:gd name="connsiteX4117" fmla="*/ 1692985 w 2027827"/>
                <a:gd name="connsiteY4117" fmla="*/ 1758833 h 2027827"/>
                <a:gd name="connsiteX4118" fmla="*/ 1718227 w 2027827"/>
                <a:gd name="connsiteY4118" fmla="*/ 1798220 h 2027827"/>
                <a:gd name="connsiteX4119" fmla="*/ 1701581 w 2027827"/>
                <a:gd name="connsiteY4119" fmla="*/ 1798220 h 2027827"/>
                <a:gd name="connsiteX4120" fmla="*/ 1684715 w 2027827"/>
                <a:gd name="connsiteY4120" fmla="*/ 1771454 h 2027827"/>
                <a:gd name="connsiteX4121" fmla="*/ 1787915 w 2027827"/>
                <a:gd name="connsiteY4121" fmla="*/ 1771454 h 2027827"/>
                <a:gd name="connsiteX4122" fmla="*/ 1771051 w 2027827"/>
                <a:gd name="connsiteY4122" fmla="*/ 1798220 h 2027827"/>
                <a:gd name="connsiteX4123" fmla="*/ 1754405 w 2027827"/>
                <a:gd name="connsiteY4123" fmla="*/ 1798220 h 2027827"/>
                <a:gd name="connsiteX4124" fmla="*/ 1779647 w 2027827"/>
                <a:gd name="connsiteY4124" fmla="*/ 1758833 h 2027827"/>
                <a:gd name="connsiteX4125" fmla="*/ 1756037 w 2027827"/>
                <a:gd name="connsiteY4125" fmla="*/ 1722057 h 2027827"/>
                <a:gd name="connsiteX4126" fmla="*/ 1772683 w 2027827"/>
                <a:gd name="connsiteY4126" fmla="*/ 1722057 h 2027827"/>
                <a:gd name="connsiteX4127" fmla="*/ 1787915 w 2027827"/>
                <a:gd name="connsiteY4127" fmla="*/ 1745994 h 2027827"/>
                <a:gd name="connsiteX4128" fmla="*/ 1803149 w 2027827"/>
                <a:gd name="connsiteY4128" fmla="*/ 1722057 h 2027827"/>
                <a:gd name="connsiteX4129" fmla="*/ 1819795 w 2027827"/>
                <a:gd name="connsiteY4129" fmla="*/ 1722057 h 2027827"/>
                <a:gd name="connsiteX4130" fmla="*/ 1796185 w 2027827"/>
                <a:gd name="connsiteY4130" fmla="*/ 1758833 h 2027827"/>
                <a:gd name="connsiteX4131" fmla="*/ 1821427 w 2027827"/>
                <a:gd name="connsiteY4131" fmla="*/ 1798220 h 2027827"/>
                <a:gd name="connsiteX4132" fmla="*/ 1804781 w 2027827"/>
                <a:gd name="connsiteY4132" fmla="*/ 1798220 h 2027827"/>
                <a:gd name="connsiteX4133" fmla="*/ 1787915 w 2027827"/>
                <a:gd name="connsiteY4133" fmla="*/ 1771454 h 2027827"/>
                <a:gd name="connsiteX4134" fmla="*/ 1891116 w 2027827"/>
                <a:gd name="connsiteY4134" fmla="*/ 1771454 h 2027827"/>
                <a:gd name="connsiteX4135" fmla="*/ 1874251 w 2027827"/>
                <a:gd name="connsiteY4135" fmla="*/ 1798220 h 2027827"/>
                <a:gd name="connsiteX4136" fmla="*/ 1857605 w 2027827"/>
                <a:gd name="connsiteY4136" fmla="*/ 1798220 h 2027827"/>
                <a:gd name="connsiteX4137" fmla="*/ 1882847 w 2027827"/>
                <a:gd name="connsiteY4137" fmla="*/ 1758833 h 2027827"/>
                <a:gd name="connsiteX4138" fmla="*/ 1859237 w 2027827"/>
                <a:gd name="connsiteY4138" fmla="*/ 1722057 h 2027827"/>
                <a:gd name="connsiteX4139" fmla="*/ 1875884 w 2027827"/>
                <a:gd name="connsiteY4139" fmla="*/ 1722057 h 2027827"/>
                <a:gd name="connsiteX4140" fmla="*/ 1891116 w 2027827"/>
                <a:gd name="connsiteY4140" fmla="*/ 1745994 h 2027827"/>
                <a:gd name="connsiteX4141" fmla="*/ 1906349 w 2027827"/>
                <a:gd name="connsiteY4141" fmla="*/ 1722057 h 2027827"/>
                <a:gd name="connsiteX4142" fmla="*/ 1922995 w 2027827"/>
                <a:gd name="connsiteY4142" fmla="*/ 1722057 h 2027827"/>
                <a:gd name="connsiteX4143" fmla="*/ 1899385 w 2027827"/>
                <a:gd name="connsiteY4143" fmla="*/ 1758833 h 2027827"/>
                <a:gd name="connsiteX4144" fmla="*/ 1924627 w 2027827"/>
                <a:gd name="connsiteY4144" fmla="*/ 1798220 h 2027827"/>
                <a:gd name="connsiteX4145" fmla="*/ 1907981 w 2027827"/>
                <a:gd name="connsiteY4145" fmla="*/ 1798220 h 2027827"/>
                <a:gd name="connsiteX4146" fmla="*/ 1891116 w 2027827"/>
                <a:gd name="connsiteY4146" fmla="*/ 1771454 h 2027827"/>
                <a:gd name="connsiteX4147" fmla="*/ 1994316 w 2027827"/>
                <a:gd name="connsiteY4147" fmla="*/ 1771454 h 2027827"/>
                <a:gd name="connsiteX4148" fmla="*/ 1977452 w 2027827"/>
                <a:gd name="connsiteY4148" fmla="*/ 1798220 h 2027827"/>
                <a:gd name="connsiteX4149" fmla="*/ 1960805 w 2027827"/>
                <a:gd name="connsiteY4149" fmla="*/ 1798220 h 2027827"/>
                <a:gd name="connsiteX4150" fmla="*/ 1986047 w 2027827"/>
                <a:gd name="connsiteY4150" fmla="*/ 1758833 h 2027827"/>
                <a:gd name="connsiteX4151" fmla="*/ 1962438 w 2027827"/>
                <a:gd name="connsiteY4151" fmla="*/ 1722057 h 2027827"/>
                <a:gd name="connsiteX4152" fmla="*/ 1979084 w 2027827"/>
                <a:gd name="connsiteY4152" fmla="*/ 1722057 h 2027827"/>
                <a:gd name="connsiteX4153" fmla="*/ 1994316 w 2027827"/>
                <a:gd name="connsiteY4153" fmla="*/ 1745994 h 2027827"/>
                <a:gd name="connsiteX4154" fmla="*/ 2009549 w 2027827"/>
                <a:gd name="connsiteY4154" fmla="*/ 1722057 h 2027827"/>
                <a:gd name="connsiteX4155" fmla="*/ 2026195 w 2027827"/>
                <a:gd name="connsiteY4155" fmla="*/ 1722057 h 2027827"/>
                <a:gd name="connsiteX4156" fmla="*/ 2002586 w 2027827"/>
                <a:gd name="connsiteY4156" fmla="*/ 1758833 h 2027827"/>
                <a:gd name="connsiteX4157" fmla="*/ 2027827 w 2027827"/>
                <a:gd name="connsiteY4157" fmla="*/ 1798220 h 2027827"/>
                <a:gd name="connsiteX4158" fmla="*/ 2011182 w 2027827"/>
                <a:gd name="connsiteY4158" fmla="*/ 1798220 h 2027827"/>
                <a:gd name="connsiteX4159" fmla="*/ 1994316 w 2027827"/>
                <a:gd name="connsiteY4159" fmla="*/ 1771454 h 2027827"/>
                <a:gd name="connsiteX4160" fmla="*/ 33511 w 2027827"/>
                <a:gd name="connsiteY4160" fmla="*/ 1886258 h 2027827"/>
                <a:gd name="connsiteX4161" fmla="*/ 16646 w 2027827"/>
                <a:gd name="connsiteY4161" fmla="*/ 1913024 h 2027827"/>
                <a:gd name="connsiteX4162" fmla="*/ 0 w 2027827"/>
                <a:gd name="connsiteY4162" fmla="*/ 1913024 h 2027827"/>
                <a:gd name="connsiteX4163" fmla="*/ 25242 w 2027827"/>
                <a:gd name="connsiteY4163" fmla="*/ 1873637 h 2027827"/>
                <a:gd name="connsiteX4164" fmla="*/ 1632 w 2027827"/>
                <a:gd name="connsiteY4164" fmla="*/ 1836861 h 2027827"/>
                <a:gd name="connsiteX4165" fmla="*/ 18278 w 2027827"/>
                <a:gd name="connsiteY4165" fmla="*/ 1836861 h 2027827"/>
                <a:gd name="connsiteX4166" fmla="*/ 33511 w 2027827"/>
                <a:gd name="connsiteY4166" fmla="*/ 1860798 h 2027827"/>
                <a:gd name="connsiteX4167" fmla="*/ 48744 w 2027827"/>
                <a:gd name="connsiteY4167" fmla="*/ 1836861 h 2027827"/>
                <a:gd name="connsiteX4168" fmla="*/ 65390 w 2027827"/>
                <a:gd name="connsiteY4168" fmla="*/ 1836861 h 2027827"/>
                <a:gd name="connsiteX4169" fmla="*/ 41780 w 2027827"/>
                <a:gd name="connsiteY4169" fmla="*/ 1873637 h 2027827"/>
                <a:gd name="connsiteX4170" fmla="*/ 67022 w 2027827"/>
                <a:gd name="connsiteY4170" fmla="*/ 1913024 h 2027827"/>
                <a:gd name="connsiteX4171" fmla="*/ 50376 w 2027827"/>
                <a:gd name="connsiteY4171" fmla="*/ 1913024 h 2027827"/>
                <a:gd name="connsiteX4172" fmla="*/ 33511 w 2027827"/>
                <a:gd name="connsiteY4172" fmla="*/ 1886258 h 2027827"/>
                <a:gd name="connsiteX4173" fmla="*/ 136711 w 2027827"/>
                <a:gd name="connsiteY4173" fmla="*/ 1886258 h 2027827"/>
                <a:gd name="connsiteX4174" fmla="*/ 119846 w 2027827"/>
                <a:gd name="connsiteY4174" fmla="*/ 1913024 h 2027827"/>
                <a:gd name="connsiteX4175" fmla="*/ 103200 w 2027827"/>
                <a:gd name="connsiteY4175" fmla="*/ 1913024 h 2027827"/>
                <a:gd name="connsiteX4176" fmla="*/ 128442 w 2027827"/>
                <a:gd name="connsiteY4176" fmla="*/ 1873637 h 2027827"/>
                <a:gd name="connsiteX4177" fmla="*/ 104833 w 2027827"/>
                <a:gd name="connsiteY4177" fmla="*/ 1836861 h 2027827"/>
                <a:gd name="connsiteX4178" fmla="*/ 121479 w 2027827"/>
                <a:gd name="connsiteY4178" fmla="*/ 1836861 h 2027827"/>
                <a:gd name="connsiteX4179" fmla="*/ 136711 w 2027827"/>
                <a:gd name="connsiteY4179" fmla="*/ 1860798 h 2027827"/>
                <a:gd name="connsiteX4180" fmla="*/ 151944 w 2027827"/>
                <a:gd name="connsiteY4180" fmla="*/ 1836861 h 2027827"/>
                <a:gd name="connsiteX4181" fmla="*/ 168590 w 2027827"/>
                <a:gd name="connsiteY4181" fmla="*/ 1836861 h 2027827"/>
                <a:gd name="connsiteX4182" fmla="*/ 144981 w 2027827"/>
                <a:gd name="connsiteY4182" fmla="*/ 1873637 h 2027827"/>
                <a:gd name="connsiteX4183" fmla="*/ 170222 w 2027827"/>
                <a:gd name="connsiteY4183" fmla="*/ 1913024 h 2027827"/>
                <a:gd name="connsiteX4184" fmla="*/ 153576 w 2027827"/>
                <a:gd name="connsiteY4184" fmla="*/ 1913024 h 2027827"/>
                <a:gd name="connsiteX4185" fmla="*/ 136711 w 2027827"/>
                <a:gd name="connsiteY4185" fmla="*/ 1886258 h 2027827"/>
                <a:gd name="connsiteX4186" fmla="*/ 239911 w 2027827"/>
                <a:gd name="connsiteY4186" fmla="*/ 1886258 h 2027827"/>
                <a:gd name="connsiteX4187" fmla="*/ 223047 w 2027827"/>
                <a:gd name="connsiteY4187" fmla="*/ 1913024 h 2027827"/>
                <a:gd name="connsiteX4188" fmla="*/ 206401 w 2027827"/>
                <a:gd name="connsiteY4188" fmla="*/ 1913024 h 2027827"/>
                <a:gd name="connsiteX4189" fmla="*/ 231642 w 2027827"/>
                <a:gd name="connsiteY4189" fmla="*/ 1873637 h 2027827"/>
                <a:gd name="connsiteX4190" fmla="*/ 208033 w 2027827"/>
                <a:gd name="connsiteY4190" fmla="*/ 1836861 h 2027827"/>
                <a:gd name="connsiteX4191" fmla="*/ 224679 w 2027827"/>
                <a:gd name="connsiteY4191" fmla="*/ 1836861 h 2027827"/>
                <a:gd name="connsiteX4192" fmla="*/ 239911 w 2027827"/>
                <a:gd name="connsiteY4192" fmla="*/ 1860798 h 2027827"/>
                <a:gd name="connsiteX4193" fmla="*/ 255144 w 2027827"/>
                <a:gd name="connsiteY4193" fmla="*/ 1836861 h 2027827"/>
                <a:gd name="connsiteX4194" fmla="*/ 271790 w 2027827"/>
                <a:gd name="connsiteY4194" fmla="*/ 1836861 h 2027827"/>
                <a:gd name="connsiteX4195" fmla="*/ 248181 w 2027827"/>
                <a:gd name="connsiteY4195" fmla="*/ 1873637 h 2027827"/>
                <a:gd name="connsiteX4196" fmla="*/ 273423 w 2027827"/>
                <a:gd name="connsiteY4196" fmla="*/ 1913024 h 2027827"/>
                <a:gd name="connsiteX4197" fmla="*/ 256777 w 2027827"/>
                <a:gd name="connsiteY4197" fmla="*/ 1913024 h 2027827"/>
                <a:gd name="connsiteX4198" fmla="*/ 239911 w 2027827"/>
                <a:gd name="connsiteY4198" fmla="*/ 1886258 h 2027827"/>
                <a:gd name="connsiteX4199" fmla="*/ 343111 w 2027827"/>
                <a:gd name="connsiteY4199" fmla="*/ 1886258 h 2027827"/>
                <a:gd name="connsiteX4200" fmla="*/ 326247 w 2027827"/>
                <a:gd name="connsiteY4200" fmla="*/ 1913024 h 2027827"/>
                <a:gd name="connsiteX4201" fmla="*/ 309601 w 2027827"/>
                <a:gd name="connsiteY4201" fmla="*/ 1913024 h 2027827"/>
                <a:gd name="connsiteX4202" fmla="*/ 334843 w 2027827"/>
                <a:gd name="connsiteY4202" fmla="*/ 1873637 h 2027827"/>
                <a:gd name="connsiteX4203" fmla="*/ 311233 w 2027827"/>
                <a:gd name="connsiteY4203" fmla="*/ 1836861 h 2027827"/>
                <a:gd name="connsiteX4204" fmla="*/ 327879 w 2027827"/>
                <a:gd name="connsiteY4204" fmla="*/ 1836861 h 2027827"/>
                <a:gd name="connsiteX4205" fmla="*/ 343111 w 2027827"/>
                <a:gd name="connsiteY4205" fmla="*/ 1860798 h 2027827"/>
                <a:gd name="connsiteX4206" fmla="*/ 358345 w 2027827"/>
                <a:gd name="connsiteY4206" fmla="*/ 1836861 h 2027827"/>
                <a:gd name="connsiteX4207" fmla="*/ 374991 w 2027827"/>
                <a:gd name="connsiteY4207" fmla="*/ 1836861 h 2027827"/>
                <a:gd name="connsiteX4208" fmla="*/ 351381 w 2027827"/>
                <a:gd name="connsiteY4208" fmla="*/ 1873637 h 2027827"/>
                <a:gd name="connsiteX4209" fmla="*/ 376623 w 2027827"/>
                <a:gd name="connsiteY4209" fmla="*/ 1913024 h 2027827"/>
                <a:gd name="connsiteX4210" fmla="*/ 359977 w 2027827"/>
                <a:gd name="connsiteY4210" fmla="*/ 1913024 h 2027827"/>
                <a:gd name="connsiteX4211" fmla="*/ 343111 w 2027827"/>
                <a:gd name="connsiteY4211" fmla="*/ 1886258 h 2027827"/>
                <a:gd name="connsiteX4212" fmla="*/ 446312 w 2027827"/>
                <a:gd name="connsiteY4212" fmla="*/ 1886258 h 2027827"/>
                <a:gd name="connsiteX4213" fmla="*/ 429447 w 2027827"/>
                <a:gd name="connsiteY4213" fmla="*/ 1913024 h 2027827"/>
                <a:gd name="connsiteX4214" fmla="*/ 412801 w 2027827"/>
                <a:gd name="connsiteY4214" fmla="*/ 1913024 h 2027827"/>
                <a:gd name="connsiteX4215" fmla="*/ 438043 w 2027827"/>
                <a:gd name="connsiteY4215" fmla="*/ 1873637 h 2027827"/>
                <a:gd name="connsiteX4216" fmla="*/ 414433 w 2027827"/>
                <a:gd name="connsiteY4216" fmla="*/ 1836861 h 2027827"/>
                <a:gd name="connsiteX4217" fmla="*/ 431079 w 2027827"/>
                <a:gd name="connsiteY4217" fmla="*/ 1836861 h 2027827"/>
                <a:gd name="connsiteX4218" fmla="*/ 446312 w 2027827"/>
                <a:gd name="connsiteY4218" fmla="*/ 1860798 h 2027827"/>
                <a:gd name="connsiteX4219" fmla="*/ 461545 w 2027827"/>
                <a:gd name="connsiteY4219" fmla="*/ 1836861 h 2027827"/>
                <a:gd name="connsiteX4220" fmla="*/ 478191 w 2027827"/>
                <a:gd name="connsiteY4220" fmla="*/ 1836861 h 2027827"/>
                <a:gd name="connsiteX4221" fmla="*/ 454582 w 2027827"/>
                <a:gd name="connsiteY4221" fmla="*/ 1873637 h 2027827"/>
                <a:gd name="connsiteX4222" fmla="*/ 479823 w 2027827"/>
                <a:gd name="connsiteY4222" fmla="*/ 1913024 h 2027827"/>
                <a:gd name="connsiteX4223" fmla="*/ 463177 w 2027827"/>
                <a:gd name="connsiteY4223" fmla="*/ 1913024 h 2027827"/>
                <a:gd name="connsiteX4224" fmla="*/ 446312 w 2027827"/>
                <a:gd name="connsiteY4224" fmla="*/ 1886258 h 2027827"/>
                <a:gd name="connsiteX4225" fmla="*/ 549512 w 2027827"/>
                <a:gd name="connsiteY4225" fmla="*/ 1886258 h 2027827"/>
                <a:gd name="connsiteX4226" fmla="*/ 532648 w 2027827"/>
                <a:gd name="connsiteY4226" fmla="*/ 1913024 h 2027827"/>
                <a:gd name="connsiteX4227" fmla="*/ 516002 w 2027827"/>
                <a:gd name="connsiteY4227" fmla="*/ 1913024 h 2027827"/>
                <a:gd name="connsiteX4228" fmla="*/ 541243 w 2027827"/>
                <a:gd name="connsiteY4228" fmla="*/ 1873637 h 2027827"/>
                <a:gd name="connsiteX4229" fmla="*/ 517634 w 2027827"/>
                <a:gd name="connsiteY4229" fmla="*/ 1836861 h 2027827"/>
                <a:gd name="connsiteX4230" fmla="*/ 534280 w 2027827"/>
                <a:gd name="connsiteY4230" fmla="*/ 1836861 h 2027827"/>
                <a:gd name="connsiteX4231" fmla="*/ 549512 w 2027827"/>
                <a:gd name="connsiteY4231" fmla="*/ 1860798 h 2027827"/>
                <a:gd name="connsiteX4232" fmla="*/ 564745 w 2027827"/>
                <a:gd name="connsiteY4232" fmla="*/ 1836861 h 2027827"/>
                <a:gd name="connsiteX4233" fmla="*/ 581391 w 2027827"/>
                <a:gd name="connsiteY4233" fmla="*/ 1836861 h 2027827"/>
                <a:gd name="connsiteX4234" fmla="*/ 557782 w 2027827"/>
                <a:gd name="connsiteY4234" fmla="*/ 1873637 h 2027827"/>
                <a:gd name="connsiteX4235" fmla="*/ 583023 w 2027827"/>
                <a:gd name="connsiteY4235" fmla="*/ 1913024 h 2027827"/>
                <a:gd name="connsiteX4236" fmla="*/ 566378 w 2027827"/>
                <a:gd name="connsiteY4236" fmla="*/ 1913024 h 2027827"/>
                <a:gd name="connsiteX4237" fmla="*/ 549512 w 2027827"/>
                <a:gd name="connsiteY4237" fmla="*/ 1886258 h 2027827"/>
                <a:gd name="connsiteX4238" fmla="*/ 652712 w 2027827"/>
                <a:gd name="connsiteY4238" fmla="*/ 1886258 h 2027827"/>
                <a:gd name="connsiteX4239" fmla="*/ 635848 w 2027827"/>
                <a:gd name="connsiteY4239" fmla="*/ 1913024 h 2027827"/>
                <a:gd name="connsiteX4240" fmla="*/ 619202 w 2027827"/>
                <a:gd name="connsiteY4240" fmla="*/ 1913024 h 2027827"/>
                <a:gd name="connsiteX4241" fmla="*/ 644443 w 2027827"/>
                <a:gd name="connsiteY4241" fmla="*/ 1873637 h 2027827"/>
                <a:gd name="connsiteX4242" fmla="*/ 620834 w 2027827"/>
                <a:gd name="connsiteY4242" fmla="*/ 1836861 h 2027827"/>
                <a:gd name="connsiteX4243" fmla="*/ 637480 w 2027827"/>
                <a:gd name="connsiteY4243" fmla="*/ 1836861 h 2027827"/>
                <a:gd name="connsiteX4244" fmla="*/ 652712 w 2027827"/>
                <a:gd name="connsiteY4244" fmla="*/ 1860798 h 2027827"/>
                <a:gd name="connsiteX4245" fmla="*/ 667945 w 2027827"/>
                <a:gd name="connsiteY4245" fmla="*/ 1836861 h 2027827"/>
                <a:gd name="connsiteX4246" fmla="*/ 684592 w 2027827"/>
                <a:gd name="connsiteY4246" fmla="*/ 1836861 h 2027827"/>
                <a:gd name="connsiteX4247" fmla="*/ 660982 w 2027827"/>
                <a:gd name="connsiteY4247" fmla="*/ 1873637 h 2027827"/>
                <a:gd name="connsiteX4248" fmla="*/ 686224 w 2027827"/>
                <a:gd name="connsiteY4248" fmla="*/ 1913024 h 2027827"/>
                <a:gd name="connsiteX4249" fmla="*/ 669578 w 2027827"/>
                <a:gd name="connsiteY4249" fmla="*/ 1913024 h 2027827"/>
                <a:gd name="connsiteX4250" fmla="*/ 652712 w 2027827"/>
                <a:gd name="connsiteY4250" fmla="*/ 1886258 h 2027827"/>
                <a:gd name="connsiteX4251" fmla="*/ 755913 w 2027827"/>
                <a:gd name="connsiteY4251" fmla="*/ 1886258 h 2027827"/>
                <a:gd name="connsiteX4252" fmla="*/ 739048 w 2027827"/>
                <a:gd name="connsiteY4252" fmla="*/ 1913024 h 2027827"/>
                <a:gd name="connsiteX4253" fmla="*/ 722402 w 2027827"/>
                <a:gd name="connsiteY4253" fmla="*/ 1913024 h 2027827"/>
                <a:gd name="connsiteX4254" fmla="*/ 747644 w 2027827"/>
                <a:gd name="connsiteY4254" fmla="*/ 1873637 h 2027827"/>
                <a:gd name="connsiteX4255" fmla="*/ 724034 w 2027827"/>
                <a:gd name="connsiteY4255" fmla="*/ 1836861 h 2027827"/>
                <a:gd name="connsiteX4256" fmla="*/ 740680 w 2027827"/>
                <a:gd name="connsiteY4256" fmla="*/ 1836861 h 2027827"/>
                <a:gd name="connsiteX4257" fmla="*/ 755913 w 2027827"/>
                <a:gd name="connsiteY4257" fmla="*/ 1860798 h 2027827"/>
                <a:gd name="connsiteX4258" fmla="*/ 771146 w 2027827"/>
                <a:gd name="connsiteY4258" fmla="*/ 1836861 h 2027827"/>
                <a:gd name="connsiteX4259" fmla="*/ 787792 w 2027827"/>
                <a:gd name="connsiteY4259" fmla="*/ 1836861 h 2027827"/>
                <a:gd name="connsiteX4260" fmla="*/ 764182 w 2027827"/>
                <a:gd name="connsiteY4260" fmla="*/ 1873637 h 2027827"/>
                <a:gd name="connsiteX4261" fmla="*/ 789424 w 2027827"/>
                <a:gd name="connsiteY4261" fmla="*/ 1913024 h 2027827"/>
                <a:gd name="connsiteX4262" fmla="*/ 772778 w 2027827"/>
                <a:gd name="connsiteY4262" fmla="*/ 1913024 h 2027827"/>
                <a:gd name="connsiteX4263" fmla="*/ 755913 w 2027827"/>
                <a:gd name="connsiteY4263" fmla="*/ 1886258 h 2027827"/>
                <a:gd name="connsiteX4264" fmla="*/ 859113 w 2027827"/>
                <a:gd name="connsiteY4264" fmla="*/ 1886258 h 2027827"/>
                <a:gd name="connsiteX4265" fmla="*/ 842248 w 2027827"/>
                <a:gd name="connsiteY4265" fmla="*/ 1913024 h 2027827"/>
                <a:gd name="connsiteX4266" fmla="*/ 825602 w 2027827"/>
                <a:gd name="connsiteY4266" fmla="*/ 1913024 h 2027827"/>
                <a:gd name="connsiteX4267" fmla="*/ 850844 w 2027827"/>
                <a:gd name="connsiteY4267" fmla="*/ 1873637 h 2027827"/>
                <a:gd name="connsiteX4268" fmla="*/ 827235 w 2027827"/>
                <a:gd name="connsiteY4268" fmla="*/ 1836861 h 2027827"/>
                <a:gd name="connsiteX4269" fmla="*/ 843881 w 2027827"/>
                <a:gd name="connsiteY4269" fmla="*/ 1836861 h 2027827"/>
                <a:gd name="connsiteX4270" fmla="*/ 859113 w 2027827"/>
                <a:gd name="connsiteY4270" fmla="*/ 1860798 h 2027827"/>
                <a:gd name="connsiteX4271" fmla="*/ 874346 w 2027827"/>
                <a:gd name="connsiteY4271" fmla="*/ 1836861 h 2027827"/>
                <a:gd name="connsiteX4272" fmla="*/ 890992 w 2027827"/>
                <a:gd name="connsiteY4272" fmla="*/ 1836861 h 2027827"/>
                <a:gd name="connsiteX4273" fmla="*/ 867383 w 2027827"/>
                <a:gd name="connsiteY4273" fmla="*/ 1873637 h 2027827"/>
                <a:gd name="connsiteX4274" fmla="*/ 892624 w 2027827"/>
                <a:gd name="connsiteY4274" fmla="*/ 1913024 h 2027827"/>
                <a:gd name="connsiteX4275" fmla="*/ 875978 w 2027827"/>
                <a:gd name="connsiteY4275" fmla="*/ 1913024 h 2027827"/>
                <a:gd name="connsiteX4276" fmla="*/ 859113 w 2027827"/>
                <a:gd name="connsiteY4276" fmla="*/ 1886258 h 2027827"/>
                <a:gd name="connsiteX4277" fmla="*/ 962313 w 2027827"/>
                <a:gd name="connsiteY4277" fmla="*/ 1886258 h 2027827"/>
                <a:gd name="connsiteX4278" fmla="*/ 945449 w 2027827"/>
                <a:gd name="connsiteY4278" fmla="*/ 1913024 h 2027827"/>
                <a:gd name="connsiteX4279" fmla="*/ 928803 w 2027827"/>
                <a:gd name="connsiteY4279" fmla="*/ 1913024 h 2027827"/>
                <a:gd name="connsiteX4280" fmla="*/ 954044 w 2027827"/>
                <a:gd name="connsiteY4280" fmla="*/ 1873637 h 2027827"/>
                <a:gd name="connsiteX4281" fmla="*/ 930435 w 2027827"/>
                <a:gd name="connsiteY4281" fmla="*/ 1836861 h 2027827"/>
                <a:gd name="connsiteX4282" fmla="*/ 947081 w 2027827"/>
                <a:gd name="connsiteY4282" fmla="*/ 1836861 h 2027827"/>
                <a:gd name="connsiteX4283" fmla="*/ 962313 w 2027827"/>
                <a:gd name="connsiteY4283" fmla="*/ 1860798 h 2027827"/>
                <a:gd name="connsiteX4284" fmla="*/ 977546 w 2027827"/>
                <a:gd name="connsiteY4284" fmla="*/ 1836861 h 2027827"/>
                <a:gd name="connsiteX4285" fmla="*/ 994192 w 2027827"/>
                <a:gd name="connsiteY4285" fmla="*/ 1836861 h 2027827"/>
                <a:gd name="connsiteX4286" fmla="*/ 970583 w 2027827"/>
                <a:gd name="connsiteY4286" fmla="*/ 1873637 h 2027827"/>
                <a:gd name="connsiteX4287" fmla="*/ 995824 w 2027827"/>
                <a:gd name="connsiteY4287" fmla="*/ 1913024 h 2027827"/>
                <a:gd name="connsiteX4288" fmla="*/ 979179 w 2027827"/>
                <a:gd name="connsiteY4288" fmla="*/ 1913024 h 2027827"/>
                <a:gd name="connsiteX4289" fmla="*/ 962313 w 2027827"/>
                <a:gd name="connsiteY4289" fmla="*/ 1886258 h 2027827"/>
                <a:gd name="connsiteX4290" fmla="*/ 1065513 w 2027827"/>
                <a:gd name="connsiteY4290" fmla="*/ 1886258 h 2027827"/>
                <a:gd name="connsiteX4291" fmla="*/ 1048649 w 2027827"/>
                <a:gd name="connsiteY4291" fmla="*/ 1913024 h 2027827"/>
                <a:gd name="connsiteX4292" fmla="*/ 1032003 w 2027827"/>
                <a:gd name="connsiteY4292" fmla="*/ 1913024 h 2027827"/>
                <a:gd name="connsiteX4293" fmla="*/ 1057244 w 2027827"/>
                <a:gd name="connsiteY4293" fmla="*/ 1873637 h 2027827"/>
                <a:gd name="connsiteX4294" fmla="*/ 1033635 w 2027827"/>
                <a:gd name="connsiteY4294" fmla="*/ 1836861 h 2027827"/>
                <a:gd name="connsiteX4295" fmla="*/ 1050281 w 2027827"/>
                <a:gd name="connsiteY4295" fmla="*/ 1836861 h 2027827"/>
                <a:gd name="connsiteX4296" fmla="*/ 1065513 w 2027827"/>
                <a:gd name="connsiteY4296" fmla="*/ 1860798 h 2027827"/>
                <a:gd name="connsiteX4297" fmla="*/ 1080747 w 2027827"/>
                <a:gd name="connsiteY4297" fmla="*/ 1836861 h 2027827"/>
                <a:gd name="connsiteX4298" fmla="*/ 1097393 w 2027827"/>
                <a:gd name="connsiteY4298" fmla="*/ 1836861 h 2027827"/>
                <a:gd name="connsiteX4299" fmla="*/ 1073783 w 2027827"/>
                <a:gd name="connsiteY4299" fmla="*/ 1873637 h 2027827"/>
                <a:gd name="connsiteX4300" fmla="*/ 1099025 w 2027827"/>
                <a:gd name="connsiteY4300" fmla="*/ 1913024 h 2027827"/>
                <a:gd name="connsiteX4301" fmla="*/ 1082379 w 2027827"/>
                <a:gd name="connsiteY4301" fmla="*/ 1913024 h 2027827"/>
                <a:gd name="connsiteX4302" fmla="*/ 1065513 w 2027827"/>
                <a:gd name="connsiteY4302" fmla="*/ 1886258 h 2027827"/>
                <a:gd name="connsiteX4303" fmla="*/ 1168714 w 2027827"/>
                <a:gd name="connsiteY4303" fmla="*/ 1886258 h 2027827"/>
                <a:gd name="connsiteX4304" fmla="*/ 1151849 w 2027827"/>
                <a:gd name="connsiteY4304" fmla="*/ 1913024 h 2027827"/>
                <a:gd name="connsiteX4305" fmla="*/ 1135203 w 2027827"/>
                <a:gd name="connsiteY4305" fmla="*/ 1913024 h 2027827"/>
                <a:gd name="connsiteX4306" fmla="*/ 1160445 w 2027827"/>
                <a:gd name="connsiteY4306" fmla="*/ 1873637 h 2027827"/>
                <a:gd name="connsiteX4307" fmla="*/ 1136835 w 2027827"/>
                <a:gd name="connsiteY4307" fmla="*/ 1836861 h 2027827"/>
                <a:gd name="connsiteX4308" fmla="*/ 1153481 w 2027827"/>
                <a:gd name="connsiteY4308" fmla="*/ 1836861 h 2027827"/>
                <a:gd name="connsiteX4309" fmla="*/ 1168714 w 2027827"/>
                <a:gd name="connsiteY4309" fmla="*/ 1860798 h 2027827"/>
                <a:gd name="connsiteX4310" fmla="*/ 1183947 w 2027827"/>
                <a:gd name="connsiteY4310" fmla="*/ 1836861 h 2027827"/>
                <a:gd name="connsiteX4311" fmla="*/ 1200593 w 2027827"/>
                <a:gd name="connsiteY4311" fmla="*/ 1836861 h 2027827"/>
                <a:gd name="connsiteX4312" fmla="*/ 1176984 w 2027827"/>
                <a:gd name="connsiteY4312" fmla="*/ 1873637 h 2027827"/>
                <a:gd name="connsiteX4313" fmla="*/ 1202225 w 2027827"/>
                <a:gd name="connsiteY4313" fmla="*/ 1913024 h 2027827"/>
                <a:gd name="connsiteX4314" fmla="*/ 1185579 w 2027827"/>
                <a:gd name="connsiteY4314" fmla="*/ 1913024 h 2027827"/>
                <a:gd name="connsiteX4315" fmla="*/ 1168714 w 2027827"/>
                <a:gd name="connsiteY4315" fmla="*/ 1886258 h 2027827"/>
                <a:gd name="connsiteX4316" fmla="*/ 1271914 w 2027827"/>
                <a:gd name="connsiteY4316" fmla="*/ 1886258 h 2027827"/>
                <a:gd name="connsiteX4317" fmla="*/ 1255050 w 2027827"/>
                <a:gd name="connsiteY4317" fmla="*/ 1913024 h 2027827"/>
                <a:gd name="connsiteX4318" fmla="*/ 1238404 w 2027827"/>
                <a:gd name="connsiteY4318" fmla="*/ 1913024 h 2027827"/>
                <a:gd name="connsiteX4319" fmla="*/ 1263645 w 2027827"/>
                <a:gd name="connsiteY4319" fmla="*/ 1873637 h 2027827"/>
                <a:gd name="connsiteX4320" fmla="*/ 1240036 w 2027827"/>
                <a:gd name="connsiteY4320" fmla="*/ 1836861 h 2027827"/>
                <a:gd name="connsiteX4321" fmla="*/ 1256682 w 2027827"/>
                <a:gd name="connsiteY4321" fmla="*/ 1836861 h 2027827"/>
                <a:gd name="connsiteX4322" fmla="*/ 1271914 w 2027827"/>
                <a:gd name="connsiteY4322" fmla="*/ 1860798 h 2027827"/>
                <a:gd name="connsiteX4323" fmla="*/ 1287147 w 2027827"/>
                <a:gd name="connsiteY4323" fmla="*/ 1836861 h 2027827"/>
                <a:gd name="connsiteX4324" fmla="*/ 1303793 w 2027827"/>
                <a:gd name="connsiteY4324" fmla="*/ 1836861 h 2027827"/>
                <a:gd name="connsiteX4325" fmla="*/ 1280184 w 2027827"/>
                <a:gd name="connsiteY4325" fmla="*/ 1873637 h 2027827"/>
                <a:gd name="connsiteX4326" fmla="*/ 1305426 w 2027827"/>
                <a:gd name="connsiteY4326" fmla="*/ 1913024 h 2027827"/>
                <a:gd name="connsiteX4327" fmla="*/ 1288779 w 2027827"/>
                <a:gd name="connsiteY4327" fmla="*/ 1913024 h 2027827"/>
                <a:gd name="connsiteX4328" fmla="*/ 1271914 w 2027827"/>
                <a:gd name="connsiteY4328" fmla="*/ 1886258 h 2027827"/>
                <a:gd name="connsiteX4329" fmla="*/ 1375114 w 2027827"/>
                <a:gd name="connsiteY4329" fmla="*/ 1886258 h 2027827"/>
                <a:gd name="connsiteX4330" fmla="*/ 1358250 w 2027827"/>
                <a:gd name="connsiteY4330" fmla="*/ 1913024 h 2027827"/>
                <a:gd name="connsiteX4331" fmla="*/ 1341604 w 2027827"/>
                <a:gd name="connsiteY4331" fmla="*/ 1913024 h 2027827"/>
                <a:gd name="connsiteX4332" fmla="*/ 1366845 w 2027827"/>
                <a:gd name="connsiteY4332" fmla="*/ 1873637 h 2027827"/>
                <a:gd name="connsiteX4333" fmla="*/ 1343236 w 2027827"/>
                <a:gd name="connsiteY4333" fmla="*/ 1836861 h 2027827"/>
                <a:gd name="connsiteX4334" fmla="*/ 1359882 w 2027827"/>
                <a:gd name="connsiteY4334" fmla="*/ 1836861 h 2027827"/>
                <a:gd name="connsiteX4335" fmla="*/ 1375114 w 2027827"/>
                <a:gd name="connsiteY4335" fmla="*/ 1860798 h 2027827"/>
                <a:gd name="connsiteX4336" fmla="*/ 1390348 w 2027827"/>
                <a:gd name="connsiteY4336" fmla="*/ 1836861 h 2027827"/>
                <a:gd name="connsiteX4337" fmla="*/ 1406993 w 2027827"/>
                <a:gd name="connsiteY4337" fmla="*/ 1836861 h 2027827"/>
                <a:gd name="connsiteX4338" fmla="*/ 1383384 w 2027827"/>
                <a:gd name="connsiteY4338" fmla="*/ 1873637 h 2027827"/>
                <a:gd name="connsiteX4339" fmla="*/ 1408626 w 2027827"/>
                <a:gd name="connsiteY4339" fmla="*/ 1913024 h 2027827"/>
                <a:gd name="connsiteX4340" fmla="*/ 1391980 w 2027827"/>
                <a:gd name="connsiteY4340" fmla="*/ 1913024 h 2027827"/>
                <a:gd name="connsiteX4341" fmla="*/ 1375114 w 2027827"/>
                <a:gd name="connsiteY4341" fmla="*/ 1886258 h 2027827"/>
                <a:gd name="connsiteX4342" fmla="*/ 1478315 w 2027827"/>
                <a:gd name="connsiteY4342" fmla="*/ 1886258 h 2027827"/>
                <a:gd name="connsiteX4343" fmla="*/ 1461450 w 2027827"/>
                <a:gd name="connsiteY4343" fmla="*/ 1913024 h 2027827"/>
                <a:gd name="connsiteX4344" fmla="*/ 1444804 w 2027827"/>
                <a:gd name="connsiteY4344" fmla="*/ 1913024 h 2027827"/>
                <a:gd name="connsiteX4345" fmla="*/ 1470046 w 2027827"/>
                <a:gd name="connsiteY4345" fmla="*/ 1873637 h 2027827"/>
                <a:gd name="connsiteX4346" fmla="*/ 1446436 w 2027827"/>
                <a:gd name="connsiteY4346" fmla="*/ 1836861 h 2027827"/>
                <a:gd name="connsiteX4347" fmla="*/ 1463083 w 2027827"/>
                <a:gd name="connsiteY4347" fmla="*/ 1836861 h 2027827"/>
                <a:gd name="connsiteX4348" fmla="*/ 1478315 w 2027827"/>
                <a:gd name="connsiteY4348" fmla="*/ 1860798 h 2027827"/>
                <a:gd name="connsiteX4349" fmla="*/ 1493548 w 2027827"/>
                <a:gd name="connsiteY4349" fmla="*/ 1836861 h 2027827"/>
                <a:gd name="connsiteX4350" fmla="*/ 1510194 w 2027827"/>
                <a:gd name="connsiteY4350" fmla="*/ 1836861 h 2027827"/>
                <a:gd name="connsiteX4351" fmla="*/ 1486584 w 2027827"/>
                <a:gd name="connsiteY4351" fmla="*/ 1873637 h 2027827"/>
                <a:gd name="connsiteX4352" fmla="*/ 1511826 w 2027827"/>
                <a:gd name="connsiteY4352" fmla="*/ 1913024 h 2027827"/>
                <a:gd name="connsiteX4353" fmla="*/ 1495180 w 2027827"/>
                <a:gd name="connsiteY4353" fmla="*/ 1913024 h 2027827"/>
                <a:gd name="connsiteX4354" fmla="*/ 1478315 w 2027827"/>
                <a:gd name="connsiteY4354" fmla="*/ 1886258 h 2027827"/>
                <a:gd name="connsiteX4355" fmla="*/ 1581515 w 2027827"/>
                <a:gd name="connsiteY4355" fmla="*/ 1886258 h 2027827"/>
                <a:gd name="connsiteX4356" fmla="*/ 1564650 w 2027827"/>
                <a:gd name="connsiteY4356" fmla="*/ 1913024 h 2027827"/>
                <a:gd name="connsiteX4357" fmla="*/ 1548004 w 2027827"/>
                <a:gd name="connsiteY4357" fmla="*/ 1913024 h 2027827"/>
                <a:gd name="connsiteX4358" fmla="*/ 1573246 w 2027827"/>
                <a:gd name="connsiteY4358" fmla="*/ 1873637 h 2027827"/>
                <a:gd name="connsiteX4359" fmla="*/ 1549636 w 2027827"/>
                <a:gd name="connsiteY4359" fmla="*/ 1836861 h 2027827"/>
                <a:gd name="connsiteX4360" fmla="*/ 1566283 w 2027827"/>
                <a:gd name="connsiteY4360" fmla="*/ 1836861 h 2027827"/>
                <a:gd name="connsiteX4361" fmla="*/ 1581515 w 2027827"/>
                <a:gd name="connsiteY4361" fmla="*/ 1860798 h 2027827"/>
                <a:gd name="connsiteX4362" fmla="*/ 1596748 w 2027827"/>
                <a:gd name="connsiteY4362" fmla="*/ 1836861 h 2027827"/>
                <a:gd name="connsiteX4363" fmla="*/ 1613394 w 2027827"/>
                <a:gd name="connsiteY4363" fmla="*/ 1836861 h 2027827"/>
                <a:gd name="connsiteX4364" fmla="*/ 1589785 w 2027827"/>
                <a:gd name="connsiteY4364" fmla="*/ 1873637 h 2027827"/>
                <a:gd name="connsiteX4365" fmla="*/ 1615026 w 2027827"/>
                <a:gd name="connsiteY4365" fmla="*/ 1913024 h 2027827"/>
                <a:gd name="connsiteX4366" fmla="*/ 1598380 w 2027827"/>
                <a:gd name="connsiteY4366" fmla="*/ 1913024 h 2027827"/>
                <a:gd name="connsiteX4367" fmla="*/ 1581515 w 2027827"/>
                <a:gd name="connsiteY4367" fmla="*/ 1886258 h 2027827"/>
                <a:gd name="connsiteX4368" fmla="*/ 1684715 w 2027827"/>
                <a:gd name="connsiteY4368" fmla="*/ 1886258 h 2027827"/>
                <a:gd name="connsiteX4369" fmla="*/ 1667851 w 2027827"/>
                <a:gd name="connsiteY4369" fmla="*/ 1913024 h 2027827"/>
                <a:gd name="connsiteX4370" fmla="*/ 1651205 w 2027827"/>
                <a:gd name="connsiteY4370" fmla="*/ 1913024 h 2027827"/>
                <a:gd name="connsiteX4371" fmla="*/ 1676446 w 2027827"/>
                <a:gd name="connsiteY4371" fmla="*/ 1873637 h 2027827"/>
                <a:gd name="connsiteX4372" fmla="*/ 1652837 w 2027827"/>
                <a:gd name="connsiteY4372" fmla="*/ 1836861 h 2027827"/>
                <a:gd name="connsiteX4373" fmla="*/ 1669483 w 2027827"/>
                <a:gd name="connsiteY4373" fmla="*/ 1836861 h 2027827"/>
                <a:gd name="connsiteX4374" fmla="*/ 1684715 w 2027827"/>
                <a:gd name="connsiteY4374" fmla="*/ 1860798 h 2027827"/>
                <a:gd name="connsiteX4375" fmla="*/ 1699948 w 2027827"/>
                <a:gd name="connsiteY4375" fmla="*/ 1836861 h 2027827"/>
                <a:gd name="connsiteX4376" fmla="*/ 1716595 w 2027827"/>
                <a:gd name="connsiteY4376" fmla="*/ 1836861 h 2027827"/>
                <a:gd name="connsiteX4377" fmla="*/ 1692985 w 2027827"/>
                <a:gd name="connsiteY4377" fmla="*/ 1873637 h 2027827"/>
                <a:gd name="connsiteX4378" fmla="*/ 1718227 w 2027827"/>
                <a:gd name="connsiteY4378" fmla="*/ 1913024 h 2027827"/>
                <a:gd name="connsiteX4379" fmla="*/ 1701581 w 2027827"/>
                <a:gd name="connsiteY4379" fmla="*/ 1913024 h 2027827"/>
                <a:gd name="connsiteX4380" fmla="*/ 1684715 w 2027827"/>
                <a:gd name="connsiteY4380" fmla="*/ 1886258 h 2027827"/>
                <a:gd name="connsiteX4381" fmla="*/ 1787915 w 2027827"/>
                <a:gd name="connsiteY4381" fmla="*/ 1886258 h 2027827"/>
                <a:gd name="connsiteX4382" fmla="*/ 1771051 w 2027827"/>
                <a:gd name="connsiteY4382" fmla="*/ 1913024 h 2027827"/>
                <a:gd name="connsiteX4383" fmla="*/ 1754405 w 2027827"/>
                <a:gd name="connsiteY4383" fmla="*/ 1913024 h 2027827"/>
                <a:gd name="connsiteX4384" fmla="*/ 1779647 w 2027827"/>
                <a:gd name="connsiteY4384" fmla="*/ 1873637 h 2027827"/>
                <a:gd name="connsiteX4385" fmla="*/ 1756037 w 2027827"/>
                <a:gd name="connsiteY4385" fmla="*/ 1836861 h 2027827"/>
                <a:gd name="connsiteX4386" fmla="*/ 1772683 w 2027827"/>
                <a:gd name="connsiteY4386" fmla="*/ 1836861 h 2027827"/>
                <a:gd name="connsiteX4387" fmla="*/ 1787915 w 2027827"/>
                <a:gd name="connsiteY4387" fmla="*/ 1860798 h 2027827"/>
                <a:gd name="connsiteX4388" fmla="*/ 1803149 w 2027827"/>
                <a:gd name="connsiteY4388" fmla="*/ 1836861 h 2027827"/>
                <a:gd name="connsiteX4389" fmla="*/ 1819795 w 2027827"/>
                <a:gd name="connsiteY4389" fmla="*/ 1836861 h 2027827"/>
                <a:gd name="connsiteX4390" fmla="*/ 1796185 w 2027827"/>
                <a:gd name="connsiteY4390" fmla="*/ 1873637 h 2027827"/>
                <a:gd name="connsiteX4391" fmla="*/ 1821427 w 2027827"/>
                <a:gd name="connsiteY4391" fmla="*/ 1913024 h 2027827"/>
                <a:gd name="connsiteX4392" fmla="*/ 1804781 w 2027827"/>
                <a:gd name="connsiteY4392" fmla="*/ 1913024 h 2027827"/>
                <a:gd name="connsiteX4393" fmla="*/ 1787915 w 2027827"/>
                <a:gd name="connsiteY4393" fmla="*/ 1886258 h 2027827"/>
                <a:gd name="connsiteX4394" fmla="*/ 1891116 w 2027827"/>
                <a:gd name="connsiteY4394" fmla="*/ 1886258 h 2027827"/>
                <a:gd name="connsiteX4395" fmla="*/ 1874251 w 2027827"/>
                <a:gd name="connsiteY4395" fmla="*/ 1913024 h 2027827"/>
                <a:gd name="connsiteX4396" fmla="*/ 1857605 w 2027827"/>
                <a:gd name="connsiteY4396" fmla="*/ 1913024 h 2027827"/>
                <a:gd name="connsiteX4397" fmla="*/ 1882847 w 2027827"/>
                <a:gd name="connsiteY4397" fmla="*/ 1873637 h 2027827"/>
                <a:gd name="connsiteX4398" fmla="*/ 1859237 w 2027827"/>
                <a:gd name="connsiteY4398" fmla="*/ 1836861 h 2027827"/>
                <a:gd name="connsiteX4399" fmla="*/ 1875884 w 2027827"/>
                <a:gd name="connsiteY4399" fmla="*/ 1836861 h 2027827"/>
                <a:gd name="connsiteX4400" fmla="*/ 1891116 w 2027827"/>
                <a:gd name="connsiteY4400" fmla="*/ 1860798 h 2027827"/>
                <a:gd name="connsiteX4401" fmla="*/ 1906349 w 2027827"/>
                <a:gd name="connsiteY4401" fmla="*/ 1836861 h 2027827"/>
                <a:gd name="connsiteX4402" fmla="*/ 1922995 w 2027827"/>
                <a:gd name="connsiteY4402" fmla="*/ 1836861 h 2027827"/>
                <a:gd name="connsiteX4403" fmla="*/ 1899385 w 2027827"/>
                <a:gd name="connsiteY4403" fmla="*/ 1873637 h 2027827"/>
                <a:gd name="connsiteX4404" fmla="*/ 1924627 w 2027827"/>
                <a:gd name="connsiteY4404" fmla="*/ 1913024 h 2027827"/>
                <a:gd name="connsiteX4405" fmla="*/ 1907981 w 2027827"/>
                <a:gd name="connsiteY4405" fmla="*/ 1913024 h 2027827"/>
                <a:gd name="connsiteX4406" fmla="*/ 1891116 w 2027827"/>
                <a:gd name="connsiteY4406" fmla="*/ 1886258 h 2027827"/>
                <a:gd name="connsiteX4407" fmla="*/ 1994316 w 2027827"/>
                <a:gd name="connsiteY4407" fmla="*/ 1886258 h 2027827"/>
                <a:gd name="connsiteX4408" fmla="*/ 1977452 w 2027827"/>
                <a:gd name="connsiteY4408" fmla="*/ 1913024 h 2027827"/>
                <a:gd name="connsiteX4409" fmla="*/ 1960805 w 2027827"/>
                <a:gd name="connsiteY4409" fmla="*/ 1913024 h 2027827"/>
                <a:gd name="connsiteX4410" fmla="*/ 1986047 w 2027827"/>
                <a:gd name="connsiteY4410" fmla="*/ 1873637 h 2027827"/>
                <a:gd name="connsiteX4411" fmla="*/ 1962438 w 2027827"/>
                <a:gd name="connsiteY4411" fmla="*/ 1836861 h 2027827"/>
                <a:gd name="connsiteX4412" fmla="*/ 1979084 w 2027827"/>
                <a:gd name="connsiteY4412" fmla="*/ 1836861 h 2027827"/>
                <a:gd name="connsiteX4413" fmla="*/ 1994316 w 2027827"/>
                <a:gd name="connsiteY4413" fmla="*/ 1860798 h 2027827"/>
                <a:gd name="connsiteX4414" fmla="*/ 2009549 w 2027827"/>
                <a:gd name="connsiteY4414" fmla="*/ 1836861 h 2027827"/>
                <a:gd name="connsiteX4415" fmla="*/ 2026195 w 2027827"/>
                <a:gd name="connsiteY4415" fmla="*/ 1836861 h 2027827"/>
                <a:gd name="connsiteX4416" fmla="*/ 2002586 w 2027827"/>
                <a:gd name="connsiteY4416" fmla="*/ 1873637 h 2027827"/>
                <a:gd name="connsiteX4417" fmla="*/ 2027827 w 2027827"/>
                <a:gd name="connsiteY4417" fmla="*/ 1913024 h 2027827"/>
                <a:gd name="connsiteX4418" fmla="*/ 2011182 w 2027827"/>
                <a:gd name="connsiteY4418" fmla="*/ 1913024 h 2027827"/>
                <a:gd name="connsiteX4419" fmla="*/ 1994316 w 2027827"/>
                <a:gd name="connsiteY4419" fmla="*/ 1886258 h 2027827"/>
                <a:gd name="connsiteX4420" fmla="*/ 33511 w 2027827"/>
                <a:gd name="connsiteY4420" fmla="*/ 2001062 h 2027827"/>
                <a:gd name="connsiteX4421" fmla="*/ 16646 w 2027827"/>
                <a:gd name="connsiteY4421" fmla="*/ 2027827 h 2027827"/>
                <a:gd name="connsiteX4422" fmla="*/ 0 w 2027827"/>
                <a:gd name="connsiteY4422" fmla="*/ 2027827 h 2027827"/>
                <a:gd name="connsiteX4423" fmla="*/ 25242 w 2027827"/>
                <a:gd name="connsiteY4423" fmla="*/ 1988441 h 2027827"/>
                <a:gd name="connsiteX4424" fmla="*/ 1632 w 2027827"/>
                <a:gd name="connsiteY4424" fmla="*/ 1951665 h 2027827"/>
                <a:gd name="connsiteX4425" fmla="*/ 18278 w 2027827"/>
                <a:gd name="connsiteY4425" fmla="*/ 1951665 h 2027827"/>
                <a:gd name="connsiteX4426" fmla="*/ 33511 w 2027827"/>
                <a:gd name="connsiteY4426" fmla="*/ 1975602 h 2027827"/>
                <a:gd name="connsiteX4427" fmla="*/ 48744 w 2027827"/>
                <a:gd name="connsiteY4427" fmla="*/ 1951665 h 2027827"/>
                <a:gd name="connsiteX4428" fmla="*/ 65390 w 2027827"/>
                <a:gd name="connsiteY4428" fmla="*/ 1951665 h 2027827"/>
                <a:gd name="connsiteX4429" fmla="*/ 41780 w 2027827"/>
                <a:gd name="connsiteY4429" fmla="*/ 1988441 h 2027827"/>
                <a:gd name="connsiteX4430" fmla="*/ 67022 w 2027827"/>
                <a:gd name="connsiteY4430" fmla="*/ 2027827 h 2027827"/>
                <a:gd name="connsiteX4431" fmla="*/ 50376 w 2027827"/>
                <a:gd name="connsiteY4431" fmla="*/ 2027827 h 2027827"/>
                <a:gd name="connsiteX4432" fmla="*/ 33511 w 2027827"/>
                <a:gd name="connsiteY4432" fmla="*/ 2001062 h 2027827"/>
                <a:gd name="connsiteX4433" fmla="*/ 136711 w 2027827"/>
                <a:gd name="connsiteY4433" fmla="*/ 2001062 h 2027827"/>
                <a:gd name="connsiteX4434" fmla="*/ 119846 w 2027827"/>
                <a:gd name="connsiteY4434" fmla="*/ 2027827 h 2027827"/>
                <a:gd name="connsiteX4435" fmla="*/ 103200 w 2027827"/>
                <a:gd name="connsiteY4435" fmla="*/ 2027827 h 2027827"/>
                <a:gd name="connsiteX4436" fmla="*/ 128442 w 2027827"/>
                <a:gd name="connsiteY4436" fmla="*/ 1988441 h 2027827"/>
                <a:gd name="connsiteX4437" fmla="*/ 104833 w 2027827"/>
                <a:gd name="connsiteY4437" fmla="*/ 1951665 h 2027827"/>
                <a:gd name="connsiteX4438" fmla="*/ 121479 w 2027827"/>
                <a:gd name="connsiteY4438" fmla="*/ 1951665 h 2027827"/>
                <a:gd name="connsiteX4439" fmla="*/ 136711 w 2027827"/>
                <a:gd name="connsiteY4439" fmla="*/ 1975602 h 2027827"/>
                <a:gd name="connsiteX4440" fmla="*/ 151944 w 2027827"/>
                <a:gd name="connsiteY4440" fmla="*/ 1951665 h 2027827"/>
                <a:gd name="connsiteX4441" fmla="*/ 168590 w 2027827"/>
                <a:gd name="connsiteY4441" fmla="*/ 1951665 h 2027827"/>
                <a:gd name="connsiteX4442" fmla="*/ 144981 w 2027827"/>
                <a:gd name="connsiteY4442" fmla="*/ 1988441 h 2027827"/>
                <a:gd name="connsiteX4443" fmla="*/ 170222 w 2027827"/>
                <a:gd name="connsiteY4443" fmla="*/ 2027827 h 2027827"/>
                <a:gd name="connsiteX4444" fmla="*/ 153576 w 2027827"/>
                <a:gd name="connsiteY4444" fmla="*/ 2027827 h 2027827"/>
                <a:gd name="connsiteX4445" fmla="*/ 136711 w 2027827"/>
                <a:gd name="connsiteY4445" fmla="*/ 2001062 h 2027827"/>
                <a:gd name="connsiteX4446" fmla="*/ 239911 w 2027827"/>
                <a:gd name="connsiteY4446" fmla="*/ 2001062 h 2027827"/>
                <a:gd name="connsiteX4447" fmla="*/ 223047 w 2027827"/>
                <a:gd name="connsiteY4447" fmla="*/ 2027827 h 2027827"/>
                <a:gd name="connsiteX4448" fmla="*/ 206401 w 2027827"/>
                <a:gd name="connsiteY4448" fmla="*/ 2027827 h 2027827"/>
                <a:gd name="connsiteX4449" fmla="*/ 231642 w 2027827"/>
                <a:gd name="connsiteY4449" fmla="*/ 1988441 h 2027827"/>
                <a:gd name="connsiteX4450" fmla="*/ 208033 w 2027827"/>
                <a:gd name="connsiteY4450" fmla="*/ 1951665 h 2027827"/>
                <a:gd name="connsiteX4451" fmla="*/ 224679 w 2027827"/>
                <a:gd name="connsiteY4451" fmla="*/ 1951665 h 2027827"/>
                <a:gd name="connsiteX4452" fmla="*/ 239911 w 2027827"/>
                <a:gd name="connsiteY4452" fmla="*/ 1975602 h 2027827"/>
                <a:gd name="connsiteX4453" fmla="*/ 255144 w 2027827"/>
                <a:gd name="connsiteY4453" fmla="*/ 1951665 h 2027827"/>
                <a:gd name="connsiteX4454" fmla="*/ 271790 w 2027827"/>
                <a:gd name="connsiteY4454" fmla="*/ 1951665 h 2027827"/>
                <a:gd name="connsiteX4455" fmla="*/ 248181 w 2027827"/>
                <a:gd name="connsiteY4455" fmla="*/ 1988441 h 2027827"/>
                <a:gd name="connsiteX4456" fmla="*/ 273423 w 2027827"/>
                <a:gd name="connsiteY4456" fmla="*/ 2027827 h 2027827"/>
                <a:gd name="connsiteX4457" fmla="*/ 256777 w 2027827"/>
                <a:gd name="connsiteY4457" fmla="*/ 2027827 h 2027827"/>
                <a:gd name="connsiteX4458" fmla="*/ 239911 w 2027827"/>
                <a:gd name="connsiteY4458" fmla="*/ 2001062 h 2027827"/>
                <a:gd name="connsiteX4459" fmla="*/ 343111 w 2027827"/>
                <a:gd name="connsiteY4459" fmla="*/ 2001062 h 2027827"/>
                <a:gd name="connsiteX4460" fmla="*/ 326247 w 2027827"/>
                <a:gd name="connsiteY4460" fmla="*/ 2027827 h 2027827"/>
                <a:gd name="connsiteX4461" fmla="*/ 309601 w 2027827"/>
                <a:gd name="connsiteY4461" fmla="*/ 2027827 h 2027827"/>
                <a:gd name="connsiteX4462" fmla="*/ 334843 w 2027827"/>
                <a:gd name="connsiteY4462" fmla="*/ 1988441 h 2027827"/>
                <a:gd name="connsiteX4463" fmla="*/ 311233 w 2027827"/>
                <a:gd name="connsiteY4463" fmla="*/ 1951665 h 2027827"/>
                <a:gd name="connsiteX4464" fmla="*/ 327879 w 2027827"/>
                <a:gd name="connsiteY4464" fmla="*/ 1951665 h 2027827"/>
                <a:gd name="connsiteX4465" fmla="*/ 343111 w 2027827"/>
                <a:gd name="connsiteY4465" fmla="*/ 1975602 h 2027827"/>
                <a:gd name="connsiteX4466" fmla="*/ 358345 w 2027827"/>
                <a:gd name="connsiteY4466" fmla="*/ 1951665 h 2027827"/>
                <a:gd name="connsiteX4467" fmla="*/ 374991 w 2027827"/>
                <a:gd name="connsiteY4467" fmla="*/ 1951665 h 2027827"/>
                <a:gd name="connsiteX4468" fmla="*/ 351381 w 2027827"/>
                <a:gd name="connsiteY4468" fmla="*/ 1988441 h 2027827"/>
                <a:gd name="connsiteX4469" fmla="*/ 376623 w 2027827"/>
                <a:gd name="connsiteY4469" fmla="*/ 2027827 h 2027827"/>
                <a:gd name="connsiteX4470" fmla="*/ 359977 w 2027827"/>
                <a:gd name="connsiteY4470" fmla="*/ 2027827 h 2027827"/>
                <a:gd name="connsiteX4471" fmla="*/ 343111 w 2027827"/>
                <a:gd name="connsiteY4471" fmla="*/ 2001062 h 2027827"/>
                <a:gd name="connsiteX4472" fmla="*/ 446312 w 2027827"/>
                <a:gd name="connsiteY4472" fmla="*/ 2001062 h 2027827"/>
                <a:gd name="connsiteX4473" fmla="*/ 429447 w 2027827"/>
                <a:gd name="connsiteY4473" fmla="*/ 2027827 h 2027827"/>
                <a:gd name="connsiteX4474" fmla="*/ 412801 w 2027827"/>
                <a:gd name="connsiteY4474" fmla="*/ 2027827 h 2027827"/>
                <a:gd name="connsiteX4475" fmla="*/ 438043 w 2027827"/>
                <a:gd name="connsiteY4475" fmla="*/ 1988441 h 2027827"/>
                <a:gd name="connsiteX4476" fmla="*/ 414433 w 2027827"/>
                <a:gd name="connsiteY4476" fmla="*/ 1951665 h 2027827"/>
                <a:gd name="connsiteX4477" fmla="*/ 431079 w 2027827"/>
                <a:gd name="connsiteY4477" fmla="*/ 1951665 h 2027827"/>
                <a:gd name="connsiteX4478" fmla="*/ 446312 w 2027827"/>
                <a:gd name="connsiteY4478" fmla="*/ 1975602 h 2027827"/>
                <a:gd name="connsiteX4479" fmla="*/ 461545 w 2027827"/>
                <a:gd name="connsiteY4479" fmla="*/ 1951665 h 2027827"/>
                <a:gd name="connsiteX4480" fmla="*/ 478191 w 2027827"/>
                <a:gd name="connsiteY4480" fmla="*/ 1951665 h 2027827"/>
                <a:gd name="connsiteX4481" fmla="*/ 454582 w 2027827"/>
                <a:gd name="connsiteY4481" fmla="*/ 1988441 h 2027827"/>
                <a:gd name="connsiteX4482" fmla="*/ 479823 w 2027827"/>
                <a:gd name="connsiteY4482" fmla="*/ 2027827 h 2027827"/>
                <a:gd name="connsiteX4483" fmla="*/ 463177 w 2027827"/>
                <a:gd name="connsiteY4483" fmla="*/ 2027827 h 2027827"/>
                <a:gd name="connsiteX4484" fmla="*/ 446312 w 2027827"/>
                <a:gd name="connsiteY4484" fmla="*/ 2001062 h 2027827"/>
                <a:gd name="connsiteX4485" fmla="*/ 549512 w 2027827"/>
                <a:gd name="connsiteY4485" fmla="*/ 2001062 h 2027827"/>
                <a:gd name="connsiteX4486" fmla="*/ 532648 w 2027827"/>
                <a:gd name="connsiteY4486" fmla="*/ 2027827 h 2027827"/>
                <a:gd name="connsiteX4487" fmla="*/ 516002 w 2027827"/>
                <a:gd name="connsiteY4487" fmla="*/ 2027827 h 2027827"/>
                <a:gd name="connsiteX4488" fmla="*/ 541243 w 2027827"/>
                <a:gd name="connsiteY4488" fmla="*/ 1988441 h 2027827"/>
                <a:gd name="connsiteX4489" fmla="*/ 517634 w 2027827"/>
                <a:gd name="connsiteY4489" fmla="*/ 1951665 h 2027827"/>
                <a:gd name="connsiteX4490" fmla="*/ 534280 w 2027827"/>
                <a:gd name="connsiteY4490" fmla="*/ 1951665 h 2027827"/>
                <a:gd name="connsiteX4491" fmla="*/ 549512 w 2027827"/>
                <a:gd name="connsiteY4491" fmla="*/ 1975602 h 2027827"/>
                <a:gd name="connsiteX4492" fmla="*/ 564745 w 2027827"/>
                <a:gd name="connsiteY4492" fmla="*/ 1951665 h 2027827"/>
                <a:gd name="connsiteX4493" fmla="*/ 581391 w 2027827"/>
                <a:gd name="connsiteY4493" fmla="*/ 1951665 h 2027827"/>
                <a:gd name="connsiteX4494" fmla="*/ 557782 w 2027827"/>
                <a:gd name="connsiteY4494" fmla="*/ 1988441 h 2027827"/>
                <a:gd name="connsiteX4495" fmla="*/ 583023 w 2027827"/>
                <a:gd name="connsiteY4495" fmla="*/ 2027827 h 2027827"/>
                <a:gd name="connsiteX4496" fmla="*/ 566378 w 2027827"/>
                <a:gd name="connsiteY4496" fmla="*/ 2027827 h 2027827"/>
                <a:gd name="connsiteX4497" fmla="*/ 549512 w 2027827"/>
                <a:gd name="connsiteY4497" fmla="*/ 2001062 h 2027827"/>
                <a:gd name="connsiteX4498" fmla="*/ 652712 w 2027827"/>
                <a:gd name="connsiteY4498" fmla="*/ 2001062 h 2027827"/>
                <a:gd name="connsiteX4499" fmla="*/ 635848 w 2027827"/>
                <a:gd name="connsiteY4499" fmla="*/ 2027827 h 2027827"/>
                <a:gd name="connsiteX4500" fmla="*/ 619202 w 2027827"/>
                <a:gd name="connsiteY4500" fmla="*/ 2027827 h 2027827"/>
                <a:gd name="connsiteX4501" fmla="*/ 644443 w 2027827"/>
                <a:gd name="connsiteY4501" fmla="*/ 1988441 h 2027827"/>
                <a:gd name="connsiteX4502" fmla="*/ 620834 w 2027827"/>
                <a:gd name="connsiteY4502" fmla="*/ 1951665 h 2027827"/>
                <a:gd name="connsiteX4503" fmla="*/ 637480 w 2027827"/>
                <a:gd name="connsiteY4503" fmla="*/ 1951665 h 2027827"/>
                <a:gd name="connsiteX4504" fmla="*/ 652712 w 2027827"/>
                <a:gd name="connsiteY4504" fmla="*/ 1975602 h 2027827"/>
                <a:gd name="connsiteX4505" fmla="*/ 667945 w 2027827"/>
                <a:gd name="connsiteY4505" fmla="*/ 1951665 h 2027827"/>
                <a:gd name="connsiteX4506" fmla="*/ 684592 w 2027827"/>
                <a:gd name="connsiteY4506" fmla="*/ 1951665 h 2027827"/>
                <a:gd name="connsiteX4507" fmla="*/ 660982 w 2027827"/>
                <a:gd name="connsiteY4507" fmla="*/ 1988441 h 2027827"/>
                <a:gd name="connsiteX4508" fmla="*/ 686224 w 2027827"/>
                <a:gd name="connsiteY4508" fmla="*/ 2027827 h 2027827"/>
                <a:gd name="connsiteX4509" fmla="*/ 669578 w 2027827"/>
                <a:gd name="connsiteY4509" fmla="*/ 2027827 h 2027827"/>
                <a:gd name="connsiteX4510" fmla="*/ 652712 w 2027827"/>
                <a:gd name="connsiteY4510" fmla="*/ 2001062 h 2027827"/>
                <a:gd name="connsiteX4511" fmla="*/ 755913 w 2027827"/>
                <a:gd name="connsiteY4511" fmla="*/ 2001062 h 2027827"/>
                <a:gd name="connsiteX4512" fmla="*/ 739048 w 2027827"/>
                <a:gd name="connsiteY4512" fmla="*/ 2027827 h 2027827"/>
                <a:gd name="connsiteX4513" fmla="*/ 722402 w 2027827"/>
                <a:gd name="connsiteY4513" fmla="*/ 2027827 h 2027827"/>
                <a:gd name="connsiteX4514" fmla="*/ 747644 w 2027827"/>
                <a:gd name="connsiteY4514" fmla="*/ 1988441 h 2027827"/>
                <a:gd name="connsiteX4515" fmla="*/ 724034 w 2027827"/>
                <a:gd name="connsiteY4515" fmla="*/ 1951665 h 2027827"/>
                <a:gd name="connsiteX4516" fmla="*/ 740680 w 2027827"/>
                <a:gd name="connsiteY4516" fmla="*/ 1951665 h 2027827"/>
                <a:gd name="connsiteX4517" fmla="*/ 755913 w 2027827"/>
                <a:gd name="connsiteY4517" fmla="*/ 1975602 h 2027827"/>
                <a:gd name="connsiteX4518" fmla="*/ 771146 w 2027827"/>
                <a:gd name="connsiteY4518" fmla="*/ 1951665 h 2027827"/>
                <a:gd name="connsiteX4519" fmla="*/ 787792 w 2027827"/>
                <a:gd name="connsiteY4519" fmla="*/ 1951665 h 2027827"/>
                <a:gd name="connsiteX4520" fmla="*/ 764182 w 2027827"/>
                <a:gd name="connsiteY4520" fmla="*/ 1988441 h 2027827"/>
                <a:gd name="connsiteX4521" fmla="*/ 789424 w 2027827"/>
                <a:gd name="connsiteY4521" fmla="*/ 2027827 h 2027827"/>
                <a:gd name="connsiteX4522" fmla="*/ 772778 w 2027827"/>
                <a:gd name="connsiteY4522" fmla="*/ 2027827 h 2027827"/>
                <a:gd name="connsiteX4523" fmla="*/ 755913 w 2027827"/>
                <a:gd name="connsiteY4523" fmla="*/ 2001062 h 2027827"/>
                <a:gd name="connsiteX4524" fmla="*/ 859113 w 2027827"/>
                <a:gd name="connsiteY4524" fmla="*/ 2001062 h 2027827"/>
                <a:gd name="connsiteX4525" fmla="*/ 842248 w 2027827"/>
                <a:gd name="connsiteY4525" fmla="*/ 2027827 h 2027827"/>
                <a:gd name="connsiteX4526" fmla="*/ 825602 w 2027827"/>
                <a:gd name="connsiteY4526" fmla="*/ 2027827 h 2027827"/>
                <a:gd name="connsiteX4527" fmla="*/ 850844 w 2027827"/>
                <a:gd name="connsiteY4527" fmla="*/ 1988441 h 2027827"/>
                <a:gd name="connsiteX4528" fmla="*/ 827235 w 2027827"/>
                <a:gd name="connsiteY4528" fmla="*/ 1951665 h 2027827"/>
                <a:gd name="connsiteX4529" fmla="*/ 843881 w 2027827"/>
                <a:gd name="connsiteY4529" fmla="*/ 1951665 h 2027827"/>
                <a:gd name="connsiteX4530" fmla="*/ 859113 w 2027827"/>
                <a:gd name="connsiteY4530" fmla="*/ 1975602 h 2027827"/>
                <a:gd name="connsiteX4531" fmla="*/ 874346 w 2027827"/>
                <a:gd name="connsiteY4531" fmla="*/ 1951665 h 2027827"/>
                <a:gd name="connsiteX4532" fmla="*/ 890992 w 2027827"/>
                <a:gd name="connsiteY4532" fmla="*/ 1951665 h 2027827"/>
                <a:gd name="connsiteX4533" fmla="*/ 867383 w 2027827"/>
                <a:gd name="connsiteY4533" fmla="*/ 1988441 h 2027827"/>
                <a:gd name="connsiteX4534" fmla="*/ 892624 w 2027827"/>
                <a:gd name="connsiteY4534" fmla="*/ 2027827 h 2027827"/>
                <a:gd name="connsiteX4535" fmla="*/ 875978 w 2027827"/>
                <a:gd name="connsiteY4535" fmla="*/ 2027827 h 2027827"/>
                <a:gd name="connsiteX4536" fmla="*/ 859113 w 2027827"/>
                <a:gd name="connsiteY4536" fmla="*/ 2001062 h 2027827"/>
                <a:gd name="connsiteX4537" fmla="*/ 962313 w 2027827"/>
                <a:gd name="connsiteY4537" fmla="*/ 2001062 h 2027827"/>
                <a:gd name="connsiteX4538" fmla="*/ 945449 w 2027827"/>
                <a:gd name="connsiteY4538" fmla="*/ 2027827 h 2027827"/>
                <a:gd name="connsiteX4539" fmla="*/ 928803 w 2027827"/>
                <a:gd name="connsiteY4539" fmla="*/ 2027827 h 2027827"/>
                <a:gd name="connsiteX4540" fmla="*/ 954044 w 2027827"/>
                <a:gd name="connsiteY4540" fmla="*/ 1988441 h 2027827"/>
                <a:gd name="connsiteX4541" fmla="*/ 930435 w 2027827"/>
                <a:gd name="connsiteY4541" fmla="*/ 1951665 h 2027827"/>
                <a:gd name="connsiteX4542" fmla="*/ 947081 w 2027827"/>
                <a:gd name="connsiteY4542" fmla="*/ 1951665 h 2027827"/>
                <a:gd name="connsiteX4543" fmla="*/ 962313 w 2027827"/>
                <a:gd name="connsiteY4543" fmla="*/ 1975602 h 2027827"/>
                <a:gd name="connsiteX4544" fmla="*/ 977546 w 2027827"/>
                <a:gd name="connsiteY4544" fmla="*/ 1951665 h 2027827"/>
                <a:gd name="connsiteX4545" fmla="*/ 994192 w 2027827"/>
                <a:gd name="connsiteY4545" fmla="*/ 1951665 h 2027827"/>
                <a:gd name="connsiteX4546" fmla="*/ 970583 w 2027827"/>
                <a:gd name="connsiteY4546" fmla="*/ 1988441 h 2027827"/>
                <a:gd name="connsiteX4547" fmla="*/ 995824 w 2027827"/>
                <a:gd name="connsiteY4547" fmla="*/ 2027827 h 2027827"/>
                <a:gd name="connsiteX4548" fmla="*/ 979179 w 2027827"/>
                <a:gd name="connsiteY4548" fmla="*/ 2027827 h 2027827"/>
                <a:gd name="connsiteX4549" fmla="*/ 962313 w 2027827"/>
                <a:gd name="connsiteY4549" fmla="*/ 2001062 h 2027827"/>
                <a:gd name="connsiteX4550" fmla="*/ 1065513 w 2027827"/>
                <a:gd name="connsiteY4550" fmla="*/ 2001062 h 2027827"/>
                <a:gd name="connsiteX4551" fmla="*/ 1048649 w 2027827"/>
                <a:gd name="connsiteY4551" fmla="*/ 2027827 h 2027827"/>
                <a:gd name="connsiteX4552" fmla="*/ 1032003 w 2027827"/>
                <a:gd name="connsiteY4552" fmla="*/ 2027827 h 2027827"/>
                <a:gd name="connsiteX4553" fmla="*/ 1057244 w 2027827"/>
                <a:gd name="connsiteY4553" fmla="*/ 1988441 h 2027827"/>
                <a:gd name="connsiteX4554" fmla="*/ 1033635 w 2027827"/>
                <a:gd name="connsiteY4554" fmla="*/ 1951665 h 2027827"/>
                <a:gd name="connsiteX4555" fmla="*/ 1050281 w 2027827"/>
                <a:gd name="connsiteY4555" fmla="*/ 1951665 h 2027827"/>
                <a:gd name="connsiteX4556" fmla="*/ 1065513 w 2027827"/>
                <a:gd name="connsiteY4556" fmla="*/ 1975602 h 2027827"/>
                <a:gd name="connsiteX4557" fmla="*/ 1080747 w 2027827"/>
                <a:gd name="connsiteY4557" fmla="*/ 1951665 h 2027827"/>
                <a:gd name="connsiteX4558" fmla="*/ 1097393 w 2027827"/>
                <a:gd name="connsiteY4558" fmla="*/ 1951665 h 2027827"/>
                <a:gd name="connsiteX4559" fmla="*/ 1073783 w 2027827"/>
                <a:gd name="connsiteY4559" fmla="*/ 1988441 h 2027827"/>
                <a:gd name="connsiteX4560" fmla="*/ 1099025 w 2027827"/>
                <a:gd name="connsiteY4560" fmla="*/ 2027827 h 2027827"/>
                <a:gd name="connsiteX4561" fmla="*/ 1082379 w 2027827"/>
                <a:gd name="connsiteY4561" fmla="*/ 2027827 h 2027827"/>
                <a:gd name="connsiteX4562" fmla="*/ 1065513 w 2027827"/>
                <a:gd name="connsiteY4562" fmla="*/ 2001062 h 2027827"/>
                <a:gd name="connsiteX4563" fmla="*/ 1168714 w 2027827"/>
                <a:gd name="connsiteY4563" fmla="*/ 2001062 h 2027827"/>
                <a:gd name="connsiteX4564" fmla="*/ 1151849 w 2027827"/>
                <a:gd name="connsiteY4564" fmla="*/ 2027827 h 2027827"/>
                <a:gd name="connsiteX4565" fmla="*/ 1135203 w 2027827"/>
                <a:gd name="connsiteY4565" fmla="*/ 2027827 h 2027827"/>
                <a:gd name="connsiteX4566" fmla="*/ 1160445 w 2027827"/>
                <a:gd name="connsiteY4566" fmla="*/ 1988441 h 2027827"/>
                <a:gd name="connsiteX4567" fmla="*/ 1136835 w 2027827"/>
                <a:gd name="connsiteY4567" fmla="*/ 1951665 h 2027827"/>
                <a:gd name="connsiteX4568" fmla="*/ 1153481 w 2027827"/>
                <a:gd name="connsiteY4568" fmla="*/ 1951665 h 2027827"/>
                <a:gd name="connsiteX4569" fmla="*/ 1168714 w 2027827"/>
                <a:gd name="connsiteY4569" fmla="*/ 1975602 h 2027827"/>
                <a:gd name="connsiteX4570" fmla="*/ 1183947 w 2027827"/>
                <a:gd name="connsiteY4570" fmla="*/ 1951665 h 2027827"/>
                <a:gd name="connsiteX4571" fmla="*/ 1200593 w 2027827"/>
                <a:gd name="connsiteY4571" fmla="*/ 1951665 h 2027827"/>
                <a:gd name="connsiteX4572" fmla="*/ 1176984 w 2027827"/>
                <a:gd name="connsiteY4572" fmla="*/ 1988441 h 2027827"/>
                <a:gd name="connsiteX4573" fmla="*/ 1202225 w 2027827"/>
                <a:gd name="connsiteY4573" fmla="*/ 2027827 h 2027827"/>
                <a:gd name="connsiteX4574" fmla="*/ 1185579 w 2027827"/>
                <a:gd name="connsiteY4574" fmla="*/ 2027827 h 2027827"/>
                <a:gd name="connsiteX4575" fmla="*/ 1168714 w 2027827"/>
                <a:gd name="connsiteY4575" fmla="*/ 2001062 h 2027827"/>
                <a:gd name="connsiteX4576" fmla="*/ 1271914 w 2027827"/>
                <a:gd name="connsiteY4576" fmla="*/ 2001062 h 2027827"/>
                <a:gd name="connsiteX4577" fmla="*/ 1255050 w 2027827"/>
                <a:gd name="connsiteY4577" fmla="*/ 2027827 h 2027827"/>
                <a:gd name="connsiteX4578" fmla="*/ 1238404 w 2027827"/>
                <a:gd name="connsiteY4578" fmla="*/ 2027827 h 2027827"/>
                <a:gd name="connsiteX4579" fmla="*/ 1263645 w 2027827"/>
                <a:gd name="connsiteY4579" fmla="*/ 1988441 h 2027827"/>
                <a:gd name="connsiteX4580" fmla="*/ 1240036 w 2027827"/>
                <a:gd name="connsiteY4580" fmla="*/ 1951665 h 2027827"/>
                <a:gd name="connsiteX4581" fmla="*/ 1256682 w 2027827"/>
                <a:gd name="connsiteY4581" fmla="*/ 1951665 h 2027827"/>
                <a:gd name="connsiteX4582" fmla="*/ 1271914 w 2027827"/>
                <a:gd name="connsiteY4582" fmla="*/ 1975602 h 2027827"/>
                <a:gd name="connsiteX4583" fmla="*/ 1287147 w 2027827"/>
                <a:gd name="connsiteY4583" fmla="*/ 1951665 h 2027827"/>
                <a:gd name="connsiteX4584" fmla="*/ 1303793 w 2027827"/>
                <a:gd name="connsiteY4584" fmla="*/ 1951665 h 2027827"/>
                <a:gd name="connsiteX4585" fmla="*/ 1280184 w 2027827"/>
                <a:gd name="connsiteY4585" fmla="*/ 1988441 h 2027827"/>
                <a:gd name="connsiteX4586" fmla="*/ 1305426 w 2027827"/>
                <a:gd name="connsiteY4586" fmla="*/ 2027827 h 2027827"/>
                <a:gd name="connsiteX4587" fmla="*/ 1288779 w 2027827"/>
                <a:gd name="connsiteY4587" fmla="*/ 2027827 h 2027827"/>
                <a:gd name="connsiteX4588" fmla="*/ 1271914 w 2027827"/>
                <a:gd name="connsiteY4588" fmla="*/ 2001062 h 2027827"/>
                <a:gd name="connsiteX4589" fmla="*/ 1375114 w 2027827"/>
                <a:gd name="connsiteY4589" fmla="*/ 2001062 h 2027827"/>
                <a:gd name="connsiteX4590" fmla="*/ 1358250 w 2027827"/>
                <a:gd name="connsiteY4590" fmla="*/ 2027827 h 2027827"/>
                <a:gd name="connsiteX4591" fmla="*/ 1341604 w 2027827"/>
                <a:gd name="connsiteY4591" fmla="*/ 2027827 h 2027827"/>
                <a:gd name="connsiteX4592" fmla="*/ 1366845 w 2027827"/>
                <a:gd name="connsiteY4592" fmla="*/ 1988441 h 2027827"/>
                <a:gd name="connsiteX4593" fmla="*/ 1343236 w 2027827"/>
                <a:gd name="connsiteY4593" fmla="*/ 1951665 h 2027827"/>
                <a:gd name="connsiteX4594" fmla="*/ 1359882 w 2027827"/>
                <a:gd name="connsiteY4594" fmla="*/ 1951665 h 2027827"/>
                <a:gd name="connsiteX4595" fmla="*/ 1375114 w 2027827"/>
                <a:gd name="connsiteY4595" fmla="*/ 1975602 h 2027827"/>
                <a:gd name="connsiteX4596" fmla="*/ 1390348 w 2027827"/>
                <a:gd name="connsiteY4596" fmla="*/ 1951665 h 2027827"/>
                <a:gd name="connsiteX4597" fmla="*/ 1406993 w 2027827"/>
                <a:gd name="connsiteY4597" fmla="*/ 1951665 h 2027827"/>
                <a:gd name="connsiteX4598" fmla="*/ 1383384 w 2027827"/>
                <a:gd name="connsiteY4598" fmla="*/ 1988441 h 2027827"/>
                <a:gd name="connsiteX4599" fmla="*/ 1408626 w 2027827"/>
                <a:gd name="connsiteY4599" fmla="*/ 2027827 h 2027827"/>
                <a:gd name="connsiteX4600" fmla="*/ 1391980 w 2027827"/>
                <a:gd name="connsiteY4600" fmla="*/ 2027827 h 2027827"/>
                <a:gd name="connsiteX4601" fmla="*/ 1375114 w 2027827"/>
                <a:gd name="connsiteY4601" fmla="*/ 2001062 h 2027827"/>
                <a:gd name="connsiteX4602" fmla="*/ 1478315 w 2027827"/>
                <a:gd name="connsiteY4602" fmla="*/ 2001062 h 2027827"/>
                <a:gd name="connsiteX4603" fmla="*/ 1461450 w 2027827"/>
                <a:gd name="connsiteY4603" fmla="*/ 2027827 h 2027827"/>
                <a:gd name="connsiteX4604" fmla="*/ 1444804 w 2027827"/>
                <a:gd name="connsiteY4604" fmla="*/ 2027827 h 2027827"/>
                <a:gd name="connsiteX4605" fmla="*/ 1470046 w 2027827"/>
                <a:gd name="connsiteY4605" fmla="*/ 1988441 h 2027827"/>
                <a:gd name="connsiteX4606" fmla="*/ 1446436 w 2027827"/>
                <a:gd name="connsiteY4606" fmla="*/ 1951665 h 2027827"/>
                <a:gd name="connsiteX4607" fmla="*/ 1463083 w 2027827"/>
                <a:gd name="connsiteY4607" fmla="*/ 1951665 h 2027827"/>
                <a:gd name="connsiteX4608" fmla="*/ 1478315 w 2027827"/>
                <a:gd name="connsiteY4608" fmla="*/ 1975602 h 2027827"/>
                <a:gd name="connsiteX4609" fmla="*/ 1493548 w 2027827"/>
                <a:gd name="connsiteY4609" fmla="*/ 1951665 h 2027827"/>
                <a:gd name="connsiteX4610" fmla="*/ 1510194 w 2027827"/>
                <a:gd name="connsiteY4610" fmla="*/ 1951665 h 2027827"/>
                <a:gd name="connsiteX4611" fmla="*/ 1486584 w 2027827"/>
                <a:gd name="connsiteY4611" fmla="*/ 1988441 h 2027827"/>
                <a:gd name="connsiteX4612" fmla="*/ 1511826 w 2027827"/>
                <a:gd name="connsiteY4612" fmla="*/ 2027827 h 2027827"/>
                <a:gd name="connsiteX4613" fmla="*/ 1495180 w 2027827"/>
                <a:gd name="connsiteY4613" fmla="*/ 2027827 h 2027827"/>
                <a:gd name="connsiteX4614" fmla="*/ 1478315 w 2027827"/>
                <a:gd name="connsiteY4614" fmla="*/ 2001062 h 2027827"/>
                <a:gd name="connsiteX4615" fmla="*/ 1581515 w 2027827"/>
                <a:gd name="connsiteY4615" fmla="*/ 2001062 h 2027827"/>
                <a:gd name="connsiteX4616" fmla="*/ 1564650 w 2027827"/>
                <a:gd name="connsiteY4616" fmla="*/ 2027827 h 2027827"/>
                <a:gd name="connsiteX4617" fmla="*/ 1548004 w 2027827"/>
                <a:gd name="connsiteY4617" fmla="*/ 2027827 h 2027827"/>
                <a:gd name="connsiteX4618" fmla="*/ 1573246 w 2027827"/>
                <a:gd name="connsiteY4618" fmla="*/ 1988441 h 2027827"/>
                <a:gd name="connsiteX4619" fmla="*/ 1549636 w 2027827"/>
                <a:gd name="connsiteY4619" fmla="*/ 1951665 h 2027827"/>
                <a:gd name="connsiteX4620" fmla="*/ 1566283 w 2027827"/>
                <a:gd name="connsiteY4620" fmla="*/ 1951665 h 2027827"/>
                <a:gd name="connsiteX4621" fmla="*/ 1581515 w 2027827"/>
                <a:gd name="connsiteY4621" fmla="*/ 1975602 h 2027827"/>
                <a:gd name="connsiteX4622" fmla="*/ 1596748 w 2027827"/>
                <a:gd name="connsiteY4622" fmla="*/ 1951665 h 2027827"/>
                <a:gd name="connsiteX4623" fmla="*/ 1613394 w 2027827"/>
                <a:gd name="connsiteY4623" fmla="*/ 1951665 h 2027827"/>
                <a:gd name="connsiteX4624" fmla="*/ 1589785 w 2027827"/>
                <a:gd name="connsiteY4624" fmla="*/ 1988441 h 2027827"/>
                <a:gd name="connsiteX4625" fmla="*/ 1615026 w 2027827"/>
                <a:gd name="connsiteY4625" fmla="*/ 2027827 h 2027827"/>
                <a:gd name="connsiteX4626" fmla="*/ 1598380 w 2027827"/>
                <a:gd name="connsiteY4626" fmla="*/ 2027827 h 2027827"/>
                <a:gd name="connsiteX4627" fmla="*/ 1581515 w 2027827"/>
                <a:gd name="connsiteY4627" fmla="*/ 2001062 h 2027827"/>
                <a:gd name="connsiteX4628" fmla="*/ 1684715 w 2027827"/>
                <a:gd name="connsiteY4628" fmla="*/ 2001062 h 2027827"/>
                <a:gd name="connsiteX4629" fmla="*/ 1667851 w 2027827"/>
                <a:gd name="connsiteY4629" fmla="*/ 2027827 h 2027827"/>
                <a:gd name="connsiteX4630" fmla="*/ 1651205 w 2027827"/>
                <a:gd name="connsiteY4630" fmla="*/ 2027827 h 2027827"/>
                <a:gd name="connsiteX4631" fmla="*/ 1676446 w 2027827"/>
                <a:gd name="connsiteY4631" fmla="*/ 1988441 h 2027827"/>
                <a:gd name="connsiteX4632" fmla="*/ 1652837 w 2027827"/>
                <a:gd name="connsiteY4632" fmla="*/ 1951665 h 2027827"/>
                <a:gd name="connsiteX4633" fmla="*/ 1669483 w 2027827"/>
                <a:gd name="connsiteY4633" fmla="*/ 1951665 h 2027827"/>
                <a:gd name="connsiteX4634" fmla="*/ 1684715 w 2027827"/>
                <a:gd name="connsiteY4634" fmla="*/ 1975602 h 2027827"/>
                <a:gd name="connsiteX4635" fmla="*/ 1699948 w 2027827"/>
                <a:gd name="connsiteY4635" fmla="*/ 1951665 h 2027827"/>
                <a:gd name="connsiteX4636" fmla="*/ 1716595 w 2027827"/>
                <a:gd name="connsiteY4636" fmla="*/ 1951665 h 2027827"/>
                <a:gd name="connsiteX4637" fmla="*/ 1692985 w 2027827"/>
                <a:gd name="connsiteY4637" fmla="*/ 1988441 h 2027827"/>
                <a:gd name="connsiteX4638" fmla="*/ 1718227 w 2027827"/>
                <a:gd name="connsiteY4638" fmla="*/ 2027827 h 2027827"/>
                <a:gd name="connsiteX4639" fmla="*/ 1701581 w 2027827"/>
                <a:gd name="connsiteY4639" fmla="*/ 2027827 h 2027827"/>
                <a:gd name="connsiteX4640" fmla="*/ 1684715 w 2027827"/>
                <a:gd name="connsiteY4640" fmla="*/ 2001062 h 2027827"/>
                <a:gd name="connsiteX4641" fmla="*/ 1787915 w 2027827"/>
                <a:gd name="connsiteY4641" fmla="*/ 2001062 h 2027827"/>
                <a:gd name="connsiteX4642" fmla="*/ 1771051 w 2027827"/>
                <a:gd name="connsiteY4642" fmla="*/ 2027827 h 2027827"/>
                <a:gd name="connsiteX4643" fmla="*/ 1754405 w 2027827"/>
                <a:gd name="connsiteY4643" fmla="*/ 2027827 h 2027827"/>
                <a:gd name="connsiteX4644" fmla="*/ 1779647 w 2027827"/>
                <a:gd name="connsiteY4644" fmla="*/ 1988441 h 2027827"/>
                <a:gd name="connsiteX4645" fmla="*/ 1756037 w 2027827"/>
                <a:gd name="connsiteY4645" fmla="*/ 1951665 h 2027827"/>
                <a:gd name="connsiteX4646" fmla="*/ 1772683 w 2027827"/>
                <a:gd name="connsiteY4646" fmla="*/ 1951665 h 2027827"/>
                <a:gd name="connsiteX4647" fmla="*/ 1787915 w 2027827"/>
                <a:gd name="connsiteY4647" fmla="*/ 1975602 h 2027827"/>
                <a:gd name="connsiteX4648" fmla="*/ 1803149 w 2027827"/>
                <a:gd name="connsiteY4648" fmla="*/ 1951665 h 2027827"/>
                <a:gd name="connsiteX4649" fmla="*/ 1819795 w 2027827"/>
                <a:gd name="connsiteY4649" fmla="*/ 1951665 h 2027827"/>
                <a:gd name="connsiteX4650" fmla="*/ 1796185 w 2027827"/>
                <a:gd name="connsiteY4650" fmla="*/ 1988441 h 2027827"/>
                <a:gd name="connsiteX4651" fmla="*/ 1821427 w 2027827"/>
                <a:gd name="connsiteY4651" fmla="*/ 2027827 h 2027827"/>
                <a:gd name="connsiteX4652" fmla="*/ 1804781 w 2027827"/>
                <a:gd name="connsiteY4652" fmla="*/ 2027827 h 2027827"/>
                <a:gd name="connsiteX4653" fmla="*/ 1787915 w 2027827"/>
                <a:gd name="connsiteY4653" fmla="*/ 2001062 h 2027827"/>
                <a:gd name="connsiteX4654" fmla="*/ 1891116 w 2027827"/>
                <a:gd name="connsiteY4654" fmla="*/ 2001062 h 2027827"/>
                <a:gd name="connsiteX4655" fmla="*/ 1874251 w 2027827"/>
                <a:gd name="connsiteY4655" fmla="*/ 2027827 h 2027827"/>
                <a:gd name="connsiteX4656" fmla="*/ 1857605 w 2027827"/>
                <a:gd name="connsiteY4656" fmla="*/ 2027827 h 2027827"/>
                <a:gd name="connsiteX4657" fmla="*/ 1882847 w 2027827"/>
                <a:gd name="connsiteY4657" fmla="*/ 1988441 h 2027827"/>
                <a:gd name="connsiteX4658" fmla="*/ 1859237 w 2027827"/>
                <a:gd name="connsiteY4658" fmla="*/ 1951665 h 2027827"/>
                <a:gd name="connsiteX4659" fmla="*/ 1875884 w 2027827"/>
                <a:gd name="connsiteY4659" fmla="*/ 1951665 h 2027827"/>
                <a:gd name="connsiteX4660" fmla="*/ 1891116 w 2027827"/>
                <a:gd name="connsiteY4660" fmla="*/ 1975602 h 2027827"/>
                <a:gd name="connsiteX4661" fmla="*/ 1906349 w 2027827"/>
                <a:gd name="connsiteY4661" fmla="*/ 1951665 h 2027827"/>
                <a:gd name="connsiteX4662" fmla="*/ 1922995 w 2027827"/>
                <a:gd name="connsiteY4662" fmla="*/ 1951665 h 2027827"/>
                <a:gd name="connsiteX4663" fmla="*/ 1899385 w 2027827"/>
                <a:gd name="connsiteY4663" fmla="*/ 1988441 h 2027827"/>
                <a:gd name="connsiteX4664" fmla="*/ 1924627 w 2027827"/>
                <a:gd name="connsiteY4664" fmla="*/ 2027827 h 2027827"/>
                <a:gd name="connsiteX4665" fmla="*/ 1907981 w 2027827"/>
                <a:gd name="connsiteY4665" fmla="*/ 2027827 h 2027827"/>
                <a:gd name="connsiteX4666" fmla="*/ 1891116 w 2027827"/>
                <a:gd name="connsiteY4666" fmla="*/ 2001062 h 2027827"/>
                <a:gd name="connsiteX4667" fmla="*/ 1994316 w 2027827"/>
                <a:gd name="connsiteY4667" fmla="*/ 2001062 h 2027827"/>
                <a:gd name="connsiteX4668" fmla="*/ 1977452 w 2027827"/>
                <a:gd name="connsiteY4668" fmla="*/ 2027827 h 2027827"/>
                <a:gd name="connsiteX4669" fmla="*/ 1960805 w 2027827"/>
                <a:gd name="connsiteY4669" fmla="*/ 2027827 h 2027827"/>
                <a:gd name="connsiteX4670" fmla="*/ 1986047 w 2027827"/>
                <a:gd name="connsiteY4670" fmla="*/ 1988441 h 2027827"/>
                <a:gd name="connsiteX4671" fmla="*/ 1962438 w 2027827"/>
                <a:gd name="connsiteY4671" fmla="*/ 1951665 h 2027827"/>
                <a:gd name="connsiteX4672" fmla="*/ 1979084 w 2027827"/>
                <a:gd name="connsiteY4672" fmla="*/ 1951665 h 2027827"/>
                <a:gd name="connsiteX4673" fmla="*/ 1994316 w 2027827"/>
                <a:gd name="connsiteY4673" fmla="*/ 1975602 h 2027827"/>
                <a:gd name="connsiteX4674" fmla="*/ 2009549 w 2027827"/>
                <a:gd name="connsiteY4674" fmla="*/ 1951665 h 2027827"/>
                <a:gd name="connsiteX4675" fmla="*/ 2026195 w 2027827"/>
                <a:gd name="connsiteY4675" fmla="*/ 1951665 h 2027827"/>
                <a:gd name="connsiteX4676" fmla="*/ 2002586 w 2027827"/>
                <a:gd name="connsiteY4676" fmla="*/ 1988441 h 2027827"/>
                <a:gd name="connsiteX4677" fmla="*/ 2027827 w 2027827"/>
                <a:gd name="connsiteY4677" fmla="*/ 2027827 h 2027827"/>
                <a:gd name="connsiteX4678" fmla="*/ 2011182 w 2027827"/>
                <a:gd name="connsiteY4678" fmla="*/ 2027827 h 2027827"/>
                <a:gd name="connsiteX4679" fmla="*/ 1994316 w 2027827"/>
                <a:gd name="connsiteY4679" fmla="*/ 2001062 h 2027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</a:cxnLst>
              <a:rect l="l" t="t" r="r" b="b"/>
              <a:pathLst>
                <a:path w="2027827" h="2027827">
                  <a:moveTo>
                    <a:pt x="33511" y="49397"/>
                  </a:moveTo>
                  <a:lnTo>
                    <a:pt x="16646" y="76163"/>
                  </a:lnTo>
                  <a:lnTo>
                    <a:pt x="0" y="76163"/>
                  </a:lnTo>
                  <a:lnTo>
                    <a:pt x="25242" y="36776"/>
                  </a:lnTo>
                  <a:lnTo>
                    <a:pt x="1632" y="0"/>
                  </a:lnTo>
                  <a:lnTo>
                    <a:pt x="18278" y="0"/>
                  </a:lnTo>
                  <a:lnTo>
                    <a:pt x="33511" y="23937"/>
                  </a:lnTo>
                  <a:lnTo>
                    <a:pt x="48744" y="0"/>
                  </a:lnTo>
                  <a:lnTo>
                    <a:pt x="65390" y="0"/>
                  </a:lnTo>
                  <a:lnTo>
                    <a:pt x="41780" y="36776"/>
                  </a:lnTo>
                  <a:lnTo>
                    <a:pt x="67022" y="76163"/>
                  </a:lnTo>
                  <a:lnTo>
                    <a:pt x="50376" y="76163"/>
                  </a:lnTo>
                  <a:lnTo>
                    <a:pt x="33511" y="49397"/>
                  </a:lnTo>
                  <a:close/>
                  <a:moveTo>
                    <a:pt x="136711" y="49397"/>
                  </a:moveTo>
                  <a:lnTo>
                    <a:pt x="119846" y="76163"/>
                  </a:lnTo>
                  <a:lnTo>
                    <a:pt x="103200" y="76163"/>
                  </a:lnTo>
                  <a:lnTo>
                    <a:pt x="128442" y="36776"/>
                  </a:lnTo>
                  <a:lnTo>
                    <a:pt x="104833" y="0"/>
                  </a:lnTo>
                  <a:lnTo>
                    <a:pt x="121479" y="0"/>
                  </a:lnTo>
                  <a:lnTo>
                    <a:pt x="136711" y="23937"/>
                  </a:lnTo>
                  <a:lnTo>
                    <a:pt x="151944" y="0"/>
                  </a:lnTo>
                  <a:lnTo>
                    <a:pt x="168590" y="0"/>
                  </a:lnTo>
                  <a:lnTo>
                    <a:pt x="144981" y="36776"/>
                  </a:lnTo>
                  <a:lnTo>
                    <a:pt x="170222" y="76163"/>
                  </a:lnTo>
                  <a:lnTo>
                    <a:pt x="153576" y="76163"/>
                  </a:lnTo>
                  <a:lnTo>
                    <a:pt x="136711" y="49397"/>
                  </a:lnTo>
                  <a:close/>
                  <a:moveTo>
                    <a:pt x="239911" y="49397"/>
                  </a:moveTo>
                  <a:lnTo>
                    <a:pt x="223047" y="76163"/>
                  </a:lnTo>
                  <a:lnTo>
                    <a:pt x="206401" y="76163"/>
                  </a:lnTo>
                  <a:lnTo>
                    <a:pt x="231642" y="36776"/>
                  </a:lnTo>
                  <a:lnTo>
                    <a:pt x="208033" y="0"/>
                  </a:lnTo>
                  <a:lnTo>
                    <a:pt x="224679" y="0"/>
                  </a:lnTo>
                  <a:lnTo>
                    <a:pt x="239911" y="23937"/>
                  </a:lnTo>
                  <a:lnTo>
                    <a:pt x="255144" y="0"/>
                  </a:lnTo>
                  <a:lnTo>
                    <a:pt x="271790" y="0"/>
                  </a:lnTo>
                  <a:lnTo>
                    <a:pt x="248181" y="36776"/>
                  </a:lnTo>
                  <a:lnTo>
                    <a:pt x="273423" y="76163"/>
                  </a:lnTo>
                  <a:lnTo>
                    <a:pt x="256777" y="76163"/>
                  </a:lnTo>
                  <a:lnTo>
                    <a:pt x="239911" y="49397"/>
                  </a:lnTo>
                  <a:close/>
                  <a:moveTo>
                    <a:pt x="343111" y="49397"/>
                  </a:moveTo>
                  <a:lnTo>
                    <a:pt x="326247" y="76163"/>
                  </a:lnTo>
                  <a:lnTo>
                    <a:pt x="309601" y="76163"/>
                  </a:lnTo>
                  <a:lnTo>
                    <a:pt x="334843" y="36776"/>
                  </a:lnTo>
                  <a:lnTo>
                    <a:pt x="311233" y="0"/>
                  </a:lnTo>
                  <a:lnTo>
                    <a:pt x="327879" y="0"/>
                  </a:lnTo>
                  <a:lnTo>
                    <a:pt x="343111" y="23937"/>
                  </a:lnTo>
                  <a:lnTo>
                    <a:pt x="358345" y="0"/>
                  </a:lnTo>
                  <a:lnTo>
                    <a:pt x="374991" y="0"/>
                  </a:lnTo>
                  <a:lnTo>
                    <a:pt x="351381" y="36776"/>
                  </a:lnTo>
                  <a:lnTo>
                    <a:pt x="376623" y="76163"/>
                  </a:lnTo>
                  <a:lnTo>
                    <a:pt x="359977" y="76163"/>
                  </a:lnTo>
                  <a:lnTo>
                    <a:pt x="343111" y="49397"/>
                  </a:lnTo>
                  <a:close/>
                  <a:moveTo>
                    <a:pt x="446312" y="49397"/>
                  </a:moveTo>
                  <a:lnTo>
                    <a:pt x="429447" y="76163"/>
                  </a:lnTo>
                  <a:lnTo>
                    <a:pt x="412801" y="76163"/>
                  </a:lnTo>
                  <a:lnTo>
                    <a:pt x="438043" y="36776"/>
                  </a:lnTo>
                  <a:lnTo>
                    <a:pt x="414433" y="0"/>
                  </a:lnTo>
                  <a:lnTo>
                    <a:pt x="431079" y="0"/>
                  </a:lnTo>
                  <a:lnTo>
                    <a:pt x="446312" y="23937"/>
                  </a:lnTo>
                  <a:lnTo>
                    <a:pt x="461545" y="0"/>
                  </a:lnTo>
                  <a:lnTo>
                    <a:pt x="478191" y="0"/>
                  </a:lnTo>
                  <a:lnTo>
                    <a:pt x="454582" y="36776"/>
                  </a:lnTo>
                  <a:lnTo>
                    <a:pt x="479823" y="76163"/>
                  </a:lnTo>
                  <a:lnTo>
                    <a:pt x="463177" y="76163"/>
                  </a:lnTo>
                  <a:lnTo>
                    <a:pt x="446312" y="49397"/>
                  </a:lnTo>
                  <a:close/>
                  <a:moveTo>
                    <a:pt x="549512" y="49397"/>
                  </a:moveTo>
                  <a:lnTo>
                    <a:pt x="532648" y="76163"/>
                  </a:lnTo>
                  <a:lnTo>
                    <a:pt x="516002" y="76163"/>
                  </a:lnTo>
                  <a:lnTo>
                    <a:pt x="541243" y="36776"/>
                  </a:lnTo>
                  <a:lnTo>
                    <a:pt x="517634" y="0"/>
                  </a:lnTo>
                  <a:lnTo>
                    <a:pt x="534280" y="0"/>
                  </a:lnTo>
                  <a:lnTo>
                    <a:pt x="549512" y="23937"/>
                  </a:lnTo>
                  <a:lnTo>
                    <a:pt x="564745" y="0"/>
                  </a:lnTo>
                  <a:lnTo>
                    <a:pt x="581391" y="0"/>
                  </a:lnTo>
                  <a:lnTo>
                    <a:pt x="557782" y="36776"/>
                  </a:lnTo>
                  <a:lnTo>
                    <a:pt x="583023" y="76163"/>
                  </a:lnTo>
                  <a:lnTo>
                    <a:pt x="566378" y="76163"/>
                  </a:lnTo>
                  <a:lnTo>
                    <a:pt x="549512" y="49397"/>
                  </a:lnTo>
                  <a:close/>
                  <a:moveTo>
                    <a:pt x="652712" y="49397"/>
                  </a:moveTo>
                  <a:lnTo>
                    <a:pt x="635848" y="76163"/>
                  </a:lnTo>
                  <a:lnTo>
                    <a:pt x="619202" y="76163"/>
                  </a:lnTo>
                  <a:lnTo>
                    <a:pt x="644443" y="36776"/>
                  </a:lnTo>
                  <a:lnTo>
                    <a:pt x="620834" y="0"/>
                  </a:lnTo>
                  <a:lnTo>
                    <a:pt x="637480" y="0"/>
                  </a:lnTo>
                  <a:lnTo>
                    <a:pt x="652712" y="23937"/>
                  </a:lnTo>
                  <a:lnTo>
                    <a:pt x="667945" y="0"/>
                  </a:lnTo>
                  <a:lnTo>
                    <a:pt x="684592" y="0"/>
                  </a:lnTo>
                  <a:lnTo>
                    <a:pt x="660982" y="36776"/>
                  </a:lnTo>
                  <a:lnTo>
                    <a:pt x="686224" y="76163"/>
                  </a:lnTo>
                  <a:lnTo>
                    <a:pt x="669578" y="76163"/>
                  </a:lnTo>
                  <a:lnTo>
                    <a:pt x="652712" y="49397"/>
                  </a:lnTo>
                  <a:close/>
                  <a:moveTo>
                    <a:pt x="755913" y="49397"/>
                  </a:moveTo>
                  <a:lnTo>
                    <a:pt x="739048" y="76163"/>
                  </a:lnTo>
                  <a:lnTo>
                    <a:pt x="722402" y="76163"/>
                  </a:lnTo>
                  <a:lnTo>
                    <a:pt x="747644" y="36776"/>
                  </a:lnTo>
                  <a:lnTo>
                    <a:pt x="724034" y="0"/>
                  </a:lnTo>
                  <a:lnTo>
                    <a:pt x="740680" y="0"/>
                  </a:lnTo>
                  <a:lnTo>
                    <a:pt x="755913" y="23937"/>
                  </a:lnTo>
                  <a:lnTo>
                    <a:pt x="771146" y="0"/>
                  </a:lnTo>
                  <a:lnTo>
                    <a:pt x="787792" y="0"/>
                  </a:lnTo>
                  <a:lnTo>
                    <a:pt x="764182" y="36776"/>
                  </a:lnTo>
                  <a:lnTo>
                    <a:pt x="789424" y="76163"/>
                  </a:lnTo>
                  <a:lnTo>
                    <a:pt x="772778" y="76163"/>
                  </a:lnTo>
                  <a:lnTo>
                    <a:pt x="755913" y="49397"/>
                  </a:lnTo>
                  <a:close/>
                  <a:moveTo>
                    <a:pt x="859113" y="49397"/>
                  </a:moveTo>
                  <a:lnTo>
                    <a:pt x="842248" y="76163"/>
                  </a:lnTo>
                  <a:lnTo>
                    <a:pt x="825602" y="76163"/>
                  </a:lnTo>
                  <a:lnTo>
                    <a:pt x="850844" y="36776"/>
                  </a:lnTo>
                  <a:lnTo>
                    <a:pt x="827235" y="0"/>
                  </a:lnTo>
                  <a:lnTo>
                    <a:pt x="843881" y="0"/>
                  </a:lnTo>
                  <a:lnTo>
                    <a:pt x="859113" y="23937"/>
                  </a:lnTo>
                  <a:lnTo>
                    <a:pt x="874346" y="0"/>
                  </a:lnTo>
                  <a:lnTo>
                    <a:pt x="890992" y="0"/>
                  </a:lnTo>
                  <a:lnTo>
                    <a:pt x="867383" y="36776"/>
                  </a:lnTo>
                  <a:lnTo>
                    <a:pt x="892624" y="76163"/>
                  </a:lnTo>
                  <a:lnTo>
                    <a:pt x="875978" y="76163"/>
                  </a:lnTo>
                  <a:lnTo>
                    <a:pt x="859113" y="49397"/>
                  </a:lnTo>
                  <a:close/>
                  <a:moveTo>
                    <a:pt x="962313" y="49397"/>
                  </a:moveTo>
                  <a:lnTo>
                    <a:pt x="945449" y="76163"/>
                  </a:lnTo>
                  <a:lnTo>
                    <a:pt x="928803" y="76163"/>
                  </a:lnTo>
                  <a:lnTo>
                    <a:pt x="954044" y="36776"/>
                  </a:lnTo>
                  <a:lnTo>
                    <a:pt x="930435" y="0"/>
                  </a:lnTo>
                  <a:lnTo>
                    <a:pt x="947081" y="0"/>
                  </a:lnTo>
                  <a:lnTo>
                    <a:pt x="962313" y="23937"/>
                  </a:lnTo>
                  <a:lnTo>
                    <a:pt x="977546" y="0"/>
                  </a:lnTo>
                  <a:lnTo>
                    <a:pt x="994192" y="0"/>
                  </a:lnTo>
                  <a:lnTo>
                    <a:pt x="970583" y="36776"/>
                  </a:lnTo>
                  <a:lnTo>
                    <a:pt x="995824" y="76163"/>
                  </a:lnTo>
                  <a:lnTo>
                    <a:pt x="979179" y="76163"/>
                  </a:lnTo>
                  <a:lnTo>
                    <a:pt x="962313" y="49397"/>
                  </a:lnTo>
                  <a:close/>
                  <a:moveTo>
                    <a:pt x="1065513" y="49397"/>
                  </a:moveTo>
                  <a:lnTo>
                    <a:pt x="1048649" y="76163"/>
                  </a:lnTo>
                  <a:lnTo>
                    <a:pt x="1032003" y="76163"/>
                  </a:lnTo>
                  <a:lnTo>
                    <a:pt x="1057244" y="36776"/>
                  </a:lnTo>
                  <a:lnTo>
                    <a:pt x="1033635" y="0"/>
                  </a:lnTo>
                  <a:lnTo>
                    <a:pt x="1050281" y="0"/>
                  </a:lnTo>
                  <a:lnTo>
                    <a:pt x="1065513" y="23937"/>
                  </a:lnTo>
                  <a:lnTo>
                    <a:pt x="1080747" y="0"/>
                  </a:lnTo>
                  <a:lnTo>
                    <a:pt x="1097393" y="0"/>
                  </a:lnTo>
                  <a:lnTo>
                    <a:pt x="1073783" y="36776"/>
                  </a:lnTo>
                  <a:lnTo>
                    <a:pt x="1099025" y="76163"/>
                  </a:lnTo>
                  <a:lnTo>
                    <a:pt x="1082379" y="76163"/>
                  </a:lnTo>
                  <a:lnTo>
                    <a:pt x="1065513" y="49397"/>
                  </a:lnTo>
                  <a:close/>
                  <a:moveTo>
                    <a:pt x="1168714" y="49397"/>
                  </a:moveTo>
                  <a:lnTo>
                    <a:pt x="1151849" y="76163"/>
                  </a:lnTo>
                  <a:lnTo>
                    <a:pt x="1135203" y="76163"/>
                  </a:lnTo>
                  <a:lnTo>
                    <a:pt x="1160445" y="36776"/>
                  </a:lnTo>
                  <a:lnTo>
                    <a:pt x="1136835" y="0"/>
                  </a:lnTo>
                  <a:lnTo>
                    <a:pt x="1153481" y="0"/>
                  </a:lnTo>
                  <a:lnTo>
                    <a:pt x="1168714" y="23937"/>
                  </a:lnTo>
                  <a:lnTo>
                    <a:pt x="1183947" y="0"/>
                  </a:lnTo>
                  <a:lnTo>
                    <a:pt x="1200593" y="0"/>
                  </a:lnTo>
                  <a:lnTo>
                    <a:pt x="1176984" y="36776"/>
                  </a:lnTo>
                  <a:lnTo>
                    <a:pt x="1202225" y="76163"/>
                  </a:lnTo>
                  <a:lnTo>
                    <a:pt x="1185579" y="76163"/>
                  </a:lnTo>
                  <a:lnTo>
                    <a:pt x="1168714" y="49397"/>
                  </a:lnTo>
                  <a:close/>
                  <a:moveTo>
                    <a:pt x="1271914" y="49397"/>
                  </a:moveTo>
                  <a:lnTo>
                    <a:pt x="1255050" y="76163"/>
                  </a:lnTo>
                  <a:lnTo>
                    <a:pt x="1238404" y="76163"/>
                  </a:lnTo>
                  <a:lnTo>
                    <a:pt x="1263645" y="36776"/>
                  </a:lnTo>
                  <a:lnTo>
                    <a:pt x="1240036" y="0"/>
                  </a:lnTo>
                  <a:lnTo>
                    <a:pt x="1256682" y="0"/>
                  </a:lnTo>
                  <a:lnTo>
                    <a:pt x="1271914" y="23937"/>
                  </a:lnTo>
                  <a:lnTo>
                    <a:pt x="1287147" y="0"/>
                  </a:lnTo>
                  <a:lnTo>
                    <a:pt x="1303793" y="0"/>
                  </a:lnTo>
                  <a:lnTo>
                    <a:pt x="1280184" y="36776"/>
                  </a:lnTo>
                  <a:lnTo>
                    <a:pt x="1305426" y="76163"/>
                  </a:lnTo>
                  <a:lnTo>
                    <a:pt x="1288779" y="76163"/>
                  </a:lnTo>
                  <a:lnTo>
                    <a:pt x="1271914" y="49397"/>
                  </a:lnTo>
                  <a:close/>
                  <a:moveTo>
                    <a:pt x="1375114" y="49397"/>
                  </a:moveTo>
                  <a:lnTo>
                    <a:pt x="1358250" y="76163"/>
                  </a:lnTo>
                  <a:lnTo>
                    <a:pt x="1341604" y="76163"/>
                  </a:lnTo>
                  <a:lnTo>
                    <a:pt x="1366845" y="36776"/>
                  </a:lnTo>
                  <a:lnTo>
                    <a:pt x="1343236" y="0"/>
                  </a:lnTo>
                  <a:lnTo>
                    <a:pt x="1359882" y="0"/>
                  </a:lnTo>
                  <a:lnTo>
                    <a:pt x="1375114" y="23937"/>
                  </a:lnTo>
                  <a:lnTo>
                    <a:pt x="1390348" y="0"/>
                  </a:lnTo>
                  <a:lnTo>
                    <a:pt x="1406993" y="0"/>
                  </a:lnTo>
                  <a:lnTo>
                    <a:pt x="1383384" y="36776"/>
                  </a:lnTo>
                  <a:lnTo>
                    <a:pt x="1408626" y="76163"/>
                  </a:lnTo>
                  <a:lnTo>
                    <a:pt x="1391980" y="76163"/>
                  </a:lnTo>
                  <a:lnTo>
                    <a:pt x="1375114" y="49397"/>
                  </a:lnTo>
                  <a:close/>
                  <a:moveTo>
                    <a:pt x="1478315" y="49397"/>
                  </a:moveTo>
                  <a:lnTo>
                    <a:pt x="1461450" y="76163"/>
                  </a:lnTo>
                  <a:lnTo>
                    <a:pt x="1444804" y="76163"/>
                  </a:lnTo>
                  <a:lnTo>
                    <a:pt x="1470046" y="36776"/>
                  </a:lnTo>
                  <a:lnTo>
                    <a:pt x="1446436" y="0"/>
                  </a:lnTo>
                  <a:lnTo>
                    <a:pt x="1463083" y="0"/>
                  </a:lnTo>
                  <a:lnTo>
                    <a:pt x="1478315" y="23937"/>
                  </a:lnTo>
                  <a:lnTo>
                    <a:pt x="1493548" y="0"/>
                  </a:lnTo>
                  <a:lnTo>
                    <a:pt x="1510194" y="0"/>
                  </a:lnTo>
                  <a:lnTo>
                    <a:pt x="1486584" y="36776"/>
                  </a:lnTo>
                  <a:lnTo>
                    <a:pt x="1511826" y="76163"/>
                  </a:lnTo>
                  <a:lnTo>
                    <a:pt x="1495180" y="76163"/>
                  </a:lnTo>
                  <a:lnTo>
                    <a:pt x="1478315" y="49397"/>
                  </a:lnTo>
                  <a:close/>
                  <a:moveTo>
                    <a:pt x="1581515" y="49397"/>
                  </a:moveTo>
                  <a:lnTo>
                    <a:pt x="1564650" y="76163"/>
                  </a:lnTo>
                  <a:lnTo>
                    <a:pt x="1548004" y="76163"/>
                  </a:lnTo>
                  <a:lnTo>
                    <a:pt x="1573246" y="36776"/>
                  </a:lnTo>
                  <a:lnTo>
                    <a:pt x="1549636" y="0"/>
                  </a:lnTo>
                  <a:lnTo>
                    <a:pt x="1566283" y="0"/>
                  </a:lnTo>
                  <a:lnTo>
                    <a:pt x="1581515" y="23937"/>
                  </a:lnTo>
                  <a:lnTo>
                    <a:pt x="1596748" y="0"/>
                  </a:lnTo>
                  <a:lnTo>
                    <a:pt x="1613394" y="0"/>
                  </a:lnTo>
                  <a:lnTo>
                    <a:pt x="1589785" y="36776"/>
                  </a:lnTo>
                  <a:lnTo>
                    <a:pt x="1615026" y="76163"/>
                  </a:lnTo>
                  <a:lnTo>
                    <a:pt x="1598380" y="76163"/>
                  </a:lnTo>
                  <a:lnTo>
                    <a:pt x="1581515" y="49397"/>
                  </a:lnTo>
                  <a:close/>
                  <a:moveTo>
                    <a:pt x="1684715" y="49397"/>
                  </a:moveTo>
                  <a:lnTo>
                    <a:pt x="1667851" y="76163"/>
                  </a:lnTo>
                  <a:lnTo>
                    <a:pt x="1651205" y="76163"/>
                  </a:lnTo>
                  <a:lnTo>
                    <a:pt x="1676446" y="36776"/>
                  </a:lnTo>
                  <a:lnTo>
                    <a:pt x="1652837" y="0"/>
                  </a:lnTo>
                  <a:lnTo>
                    <a:pt x="1669483" y="0"/>
                  </a:lnTo>
                  <a:lnTo>
                    <a:pt x="1684715" y="23937"/>
                  </a:lnTo>
                  <a:lnTo>
                    <a:pt x="1699948" y="0"/>
                  </a:lnTo>
                  <a:lnTo>
                    <a:pt x="1716595" y="0"/>
                  </a:lnTo>
                  <a:lnTo>
                    <a:pt x="1692985" y="36776"/>
                  </a:lnTo>
                  <a:lnTo>
                    <a:pt x="1718227" y="76163"/>
                  </a:lnTo>
                  <a:lnTo>
                    <a:pt x="1701581" y="76163"/>
                  </a:lnTo>
                  <a:lnTo>
                    <a:pt x="1684715" y="49397"/>
                  </a:lnTo>
                  <a:close/>
                  <a:moveTo>
                    <a:pt x="1787915" y="49397"/>
                  </a:moveTo>
                  <a:lnTo>
                    <a:pt x="1771051" y="76163"/>
                  </a:lnTo>
                  <a:lnTo>
                    <a:pt x="1754405" y="76163"/>
                  </a:lnTo>
                  <a:lnTo>
                    <a:pt x="1779647" y="36776"/>
                  </a:lnTo>
                  <a:lnTo>
                    <a:pt x="1756037" y="0"/>
                  </a:lnTo>
                  <a:lnTo>
                    <a:pt x="1772683" y="0"/>
                  </a:lnTo>
                  <a:lnTo>
                    <a:pt x="1787915" y="23937"/>
                  </a:lnTo>
                  <a:lnTo>
                    <a:pt x="1803149" y="0"/>
                  </a:lnTo>
                  <a:lnTo>
                    <a:pt x="1819795" y="0"/>
                  </a:lnTo>
                  <a:lnTo>
                    <a:pt x="1796185" y="36776"/>
                  </a:lnTo>
                  <a:lnTo>
                    <a:pt x="1821427" y="76163"/>
                  </a:lnTo>
                  <a:lnTo>
                    <a:pt x="1804781" y="76163"/>
                  </a:lnTo>
                  <a:lnTo>
                    <a:pt x="1787915" y="49397"/>
                  </a:lnTo>
                  <a:close/>
                  <a:moveTo>
                    <a:pt x="1891116" y="49397"/>
                  </a:moveTo>
                  <a:lnTo>
                    <a:pt x="1874251" y="76163"/>
                  </a:lnTo>
                  <a:lnTo>
                    <a:pt x="1857605" y="76163"/>
                  </a:lnTo>
                  <a:lnTo>
                    <a:pt x="1882847" y="36776"/>
                  </a:lnTo>
                  <a:lnTo>
                    <a:pt x="1859237" y="0"/>
                  </a:lnTo>
                  <a:lnTo>
                    <a:pt x="1875884" y="0"/>
                  </a:lnTo>
                  <a:lnTo>
                    <a:pt x="1891116" y="23937"/>
                  </a:lnTo>
                  <a:lnTo>
                    <a:pt x="1906349" y="0"/>
                  </a:lnTo>
                  <a:lnTo>
                    <a:pt x="1922995" y="0"/>
                  </a:lnTo>
                  <a:lnTo>
                    <a:pt x="1899385" y="36776"/>
                  </a:lnTo>
                  <a:lnTo>
                    <a:pt x="1924627" y="76163"/>
                  </a:lnTo>
                  <a:lnTo>
                    <a:pt x="1907981" y="76163"/>
                  </a:lnTo>
                  <a:lnTo>
                    <a:pt x="1891116" y="49397"/>
                  </a:lnTo>
                  <a:close/>
                  <a:moveTo>
                    <a:pt x="1994316" y="49397"/>
                  </a:moveTo>
                  <a:lnTo>
                    <a:pt x="1977452" y="76163"/>
                  </a:lnTo>
                  <a:lnTo>
                    <a:pt x="1960805" y="76163"/>
                  </a:lnTo>
                  <a:lnTo>
                    <a:pt x="1986047" y="36776"/>
                  </a:lnTo>
                  <a:lnTo>
                    <a:pt x="1962438" y="0"/>
                  </a:lnTo>
                  <a:lnTo>
                    <a:pt x="1979084" y="0"/>
                  </a:lnTo>
                  <a:lnTo>
                    <a:pt x="1994316" y="23937"/>
                  </a:lnTo>
                  <a:lnTo>
                    <a:pt x="2009549" y="0"/>
                  </a:lnTo>
                  <a:lnTo>
                    <a:pt x="2026195" y="0"/>
                  </a:lnTo>
                  <a:lnTo>
                    <a:pt x="2002586" y="36776"/>
                  </a:lnTo>
                  <a:lnTo>
                    <a:pt x="2027827" y="76163"/>
                  </a:lnTo>
                  <a:lnTo>
                    <a:pt x="2011182" y="76163"/>
                  </a:lnTo>
                  <a:lnTo>
                    <a:pt x="1994316" y="49397"/>
                  </a:lnTo>
                  <a:close/>
                  <a:moveTo>
                    <a:pt x="33511" y="164201"/>
                  </a:moveTo>
                  <a:lnTo>
                    <a:pt x="16646" y="190966"/>
                  </a:lnTo>
                  <a:lnTo>
                    <a:pt x="0" y="190966"/>
                  </a:lnTo>
                  <a:lnTo>
                    <a:pt x="25242" y="151580"/>
                  </a:lnTo>
                  <a:lnTo>
                    <a:pt x="1632" y="114804"/>
                  </a:lnTo>
                  <a:lnTo>
                    <a:pt x="18278" y="114804"/>
                  </a:lnTo>
                  <a:lnTo>
                    <a:pt x="33511" y="138741"/>
                  </a:lnTo>
                  <a:lnTo>
                    <a:pt x="48744" y="114804"/>
                  </a:lnTo>
                  <a:lnTo>
                    <a:pt x="65390" y="114804"/>
                  </a:lnTo>
                  <a:lnTo>
                    <a:pt x="41780" y="151580"/>
                  </a:lnTo>
                  <a:lnTo>
                    <a:pt x="67022" y="190966"/>
                  </a:lnTo>
                  <a:lnTo>
                    <a:pt x="50376" y="190966"/>
                  </a:lnTo>
                  <a:lnTo>
                    <a:pt x="33511" y="164201"/>
                  </a:lnTo>
                  <a:close/>
                  <a:moveTo>
                    <a:pt x="136711" y="164201"/>
                  </a:moveTo>
                  <a:lnTo>
                    <a:pt x="119846" y="190966"/>
                  </a:lnTo>
                  <a:lnTo>
                    <a:pt x="103200" y="190966"/>
                  </a:lnTo>
                  <a:lnTo>
                    <a:pt x="128442" y="151580"/>
                  </a:lnTo>
                  <a:lnTo>
                    <a:pt x="104833" y="114804"/>
                  </a:lnTo>
                  <a:lnTo>
                    <a:pt x="121479" y="114804"/>
                  </a:lnTo>
                  <a:lnTo>
                    <a:pt x="136711" y="138741"/>
                  </a:lnTo>
                  <a:lnTo>
                    <a:pt x="151944" y="114804"/>
                  </a:lnTo>
                  <a:lnTo>
                    <a:pt x="168590" y="114804"/>
                  </a:lnTo>
                  <a:lnTo>
                    <a:pt x="144981" y="151580"/>
                  </a:lnTo>
                  <a:lnTo>
                    <a:pt x="170222" y="190966"/>
                  </a:lnTo>
                  <a:lnTo>
                    <a:pt x="153576" y="190966"/>
                  </a:lnTo>
                  <a:lnTo>
                    <a:pt x="136711" y="164201"/>
                  </a:lnTo>
                  <a:close/>
                  <a:moveTo>
                    <a:pt x="239911" y="164201"/>
                  </a:moveTo>
                  <a:lnTo>
                    <a:pt x="223047" y="190966"/>
                  </a:lnTo>
                  <a:lnTo>
                    <a:pt x="206401" y="190966"/>
                  </a:lnTo>
                  <a:lnTo>
                    <a:pt x="231642" y="151580"/>
                  </a:lnTo>
                  <a:lnTo>
                    <a:pt x="208033" y="114804"/>
                  </a:lnTo>
                  <a:lnTo>
                    <a:pt x="224679" y="114804"/>
                  </a:lnTo>
                  <a:lnTo>
                    <a:pt x="239911" y="138741"/>
                  </a:lnTo>
                  <a:lnTo>
                    <a:pt x="255144" y="114804"/>
                  </a:lnTo>
                  <a:lnTo>
                    <a:pt x="271790" y="114804"/>
                  </a:lnTo>
                  <a:lnTo>
                    <a:pt x="248181" y="151580"/>
                  </a:lnTo>
                  <a:lnTo>
                    <a:pt x="273423" y="190966"/>
                  </a:lnTo>
                  <a:lnTo>
                    <a:pt x="256777" y="190966"/>
                  </a:lnTo>
                  <a:lnTo>
                    <a:pt x="239911" y="164201"/>
                  </a:lnTo>
                  <a:close/>
                  <a:moveTo>
                    <a:pt x="343111" y="164201"/>
                  </a:moveTo>
                  <a:lnTo>
                    <a:pt x="326247" y="190966"/>
                  </a:lnTo>
                  <a:lnTo>
                    <a:pt x="309601" y="190966"/>
                  </a:lnTo>
                  <a:lnTo>
                    <a:pt x="334843" y="151580"/>
                  </a:lnTo>
                  <a:lnTo>
                    <a:pt x="311233" y="114804"/>
                  </a:lnTo>
                  <a:lnTo>
                    <a:pt x="327879" y="114804"/>
                  </a:lnTo>
                  <a:lnTo>
                    <a:pt x="343111" y="138741"/>
                  </a:lnTo>
                  <a:lnTo>
                    <a:pt x="358345" y="114804"/>
                  </a:lnTo>
                  <a:lnTo>
                    <a:pt x="374991" y="114804"/>
                  </a:lnTo>
                  <a:lnTo>
                    <a:pt x="351381" y="151580"/>
                  </a:lnTo>
                  <a:lnTo>
                    <a:pt x="376623" y="190966"/>
                  </a:lnTo>
                  <a:lnTo>
                    <a:pt x="359977" y="190966"/>
                  </a:lnTo>
                  <a:lnTo>
                    <a:pt x="343111" y="164201"/>
                  </a:lnTo>
                  <a:close/>
                  <a:moveTo>
                    <a:pt x="446312" y="164201"/>
                  </a:moveTo>
                  <a:lnTo>
                    <a:pt x="429447" y="190966"/>
                  </a:lnTo>
                  <a:lnTo>
                    <a:pt x="412801" y="190966"/>
                  </a:lnTo>
                  <a:lnTo>
                    <a:pt x="438043" y="151580"/>
                  </a:lnTo>
                  <a:lnTo>
                    <a:pt x="414433" y="114804"/>
                  </a:lnTo>
                  <a:lnTo>
                    <a:pt x="431079" y="114804"/>
                  </a:lnTo>
                  <a:lnTo>
                    <a:pt x="446312" y="138741"/>
                  </a:lnTo>
                  <a:lnTo>
                    <a:pt x="461545" y="114804"/>
                  </a:lnTo>
                  <a:lnTo>
                    <a:pt x="478191" y="114804"/>
                  </a:lnTo>
                  <a:lnTo>
                    <a:pt x="454582" y="151580"/>
                  </a:lnTo>
                  <a:lnTo>
                    <a:pt x="479823" y="190966"/>
                  </a:lnTo>
                  <a:lnTo>
                    <a:pt x="463177" y="190966"/>
                  </a:lnTo>
                  <a:lnTo>
                    <a:pt x="446312" y="164201"/>
                  </a:lnTo>
                  <a:close/>
                  <a:moveTo>
                    <a:pt x="549512" y="164201"/>
                  </a:moveTo>
                  <a:lnTo>
                    <a:pt x="532648" y="190966"/>
                  </a:lnTo>
                  <a:lnTo>
                    <a:pt x="516002" y="190966"/>
                  </a:lnTo>
                  <a:lnTo>
                    <a:pt x="541243" y="151580"/>
                  </a:lnTo>
                  <a:lnTo>
                    <a:pt x="517634" y="114804"/>
                  </a:lnTo>
                  <a:lnTo>
                    <a:pt x="534280" y="114804"/>
                  </a:lnTo>
                  <a:lnTo>
                    <a:pt x="549512" y="138741"/>
                  </a:lnTo>
                  <a:lnTo>
                    <a:pt x="564745" y="114804"/>
                  </a:lnTo>
                  <a:lnTo>
                    <a:pt x="581391" y="114804"/>
                  </a:lnTo>
                  <a:lnTo>
                    <a:pt x="557782" y="151580"/>
                  </a:lnTo>
                  <a:lnTo>
                    <a:pt x="583023" y="190966"/>
                  </a:lnTo>
                  <a:lnTo>
                    <a:pt x="566378" y="190966"/>
                  </a:lnTo>
                  <a:lnTo>
                    <a:pt x="549512" y="164201"/>
                  </a:lnTo>
                  <a:close/>
                  <a:moveTo>
                    <a:pt x="652712" y="164201"/>
                  </a:moveTo>
                  <a:lnTo>
                    <a:pt x="635848" y="190966"/>
                  </a:lnTo>
                  <a:lnTo>
                    <a:pt x="619202" y="190966"/>
                  </a:lnTo>
                  <a:lnTo>
                    <a:pt x="644443" y="151580"/>
                  </a:lnTo>
                  <a:lnTo>
                    <a:pt x="620834" y="114804"/>
                  </a:lnTo>
                  <a:lnTo>
                    <a:pt x="637480" y="114804"/>
                  </a:lnTo>
                  <a:lnTo>
                    <a:pt x="652712" y="138741"/>
                  </a:lnTo>
                  <a:lnTo>
                    <a:pt x="667945" y="114804"/>
                  </a:lnTo>
                  <a:lnTo>
                    <a:pt x="684592" y="114804"/>
                  </a:lnTo>
                  <a:lnTo>
                    <a:pt x="660982" y="151580"/>
                  </a:lnTo>
                  <a:lnTo>
                    <a:pt x="686224" y="190966"/>
                  </a:lnTo>
                  <a:lnTo>
                    <a:pt x="669578" y="190966"/>
                  </a:lnTo>
                  <a:lnTo>
                    <a:pt x="652712" y="164201"/>
                  </a:lnTo>
                  <a:close/>
                  <a:moveTo>
                    <a:pt x="755913" y="164201"/>
                  </a:moveTo>
                  <a:lnTo>
                    <a:pt x="739048" y="190966"/>
                  </a:lnTo>
                  <a:lnTo>
                    <a:pt x="722402" y="190966"/>
                  </a:lnTo>
                  <a:lnTo>
                    <a:pt x="747644" y="151580"/>
                  </a:lnTo>
                  <a:lnTo>
                    <a:pt x="724034" y="114804"/>
                  </a:lnTo>
                  <a:lnTo>
                    <a:pt x="740680" y="114804"/>
                  </a:lnTo>
                  <a:lnTo>
                    <a:pt x="755913" y="138741"/>
                  </a:lnTo>
                  <a:lnTo>
                    <a:pt x="771146" y="114804"/>
                  </a:lnTo>
                  <a:lnTo>
                    <a:pt x="787792" y="114804"/>
                  </a:lnTo>
                  <a:lnTo>
                    <a:pt x="764182" y="151580"/>
                  </a:lnTo>
                  <a:lnTo>
                    <a:pt x="789424" y="190966"/>
                  </a:lnTo>
                  <a:lnTo>
                    <a:pt x="772778" y="190966"/>
                  </a:lnTo>
                  <a:lnTo>
                    <a:pt x="755913" y="164201"/>
                  </a:lnTo>
                  <a:close/>
                  <a:moveTo>
                    <a:pt x="859113" y="164201"/>
                  </a:moveTo>
                  <a:lnTo>
                    <a:pt x="842248" y="190966"/>
                  </a:lnTo>
                  <a:lnTo>
                    <a:pt x="825602" y="190966"/>
                  </a:lnTo>
                  <a:lnTo>
                    <a:pt x="850844" y="151580"/>
                  </a:lnTo>
                  <a:lnTo>
                    <a:pt x="827235" y="114804"/>
                  </a:lnTo>
                  <a:lnTo>
                    <a:pt x="843881" y="114804"/>
                  </a:lnTo>
                  <a:lnTo>
                    <a:pt x="859113" y="138741"/>
                  </a:lnTo>
                  <a:lnTo>
                    <a:pt x="874346" y="114804"/>
                  </a:lnTo>
                  <a:lnTo>
                    <a:pt x="890992" y="114804"/>
                  </a:lnTo>
                  <a:lnTo>
                    <a:pt x="867383" y="151580"/>
                  </a:lnTo>
                  <a:lnTo>
                    <a:pt x="892624" y="190966"/>
                  </a:lnTo>
                  <a:lnTo>
                    <a:pt x="875978" y="190966"/>
                  </a:lnTo>
                  <a:lnTo>
                    <a:pt x="859113" y="164201"/>
                  </a:lnTo>
                  <a:close/>
                  <a:moveTo>
                    <a:pt x="962313" y="164201"/>
                  </a:moveTo>
                  <a:lnTo>
                    <a:pt x="945449" y="190966"/>
                  </a:lnTo>
                  <a:lnTo>
                    <a:pt x="928803" y="190966"/>
                  </a:lnTo>
                  <a:lnTo>
                    <a:pt x="954044" y="151580"/>
                  </a:lnTo>
                  <a:lnTo>
                    <a:pt x="930435" y="114804"/>
                  </a:lnTo>
                  <a:lnTo>
                    <a:pt x="947081" y="114804"/>
                  </a:lnTo>
                  <a:lnTo>
                    <a:pt x="962313" y="138741"/>
                  </a:lnTo>
                  <a:lnTo>
                    <a:pt x="977546" y="114804"/>
                  </a:lnTo>
                  <a:lnTo>
                    <a:pt x="994192" y="114804"/>
                  </a:lnTo>
                  <a:lnTo>
                    <a:pt x="970583" y="151580"/>
                  </a:lnTo>
                  <a:lnTo>
                    <a:pt x="995824" y="190966"/>
                  </a:lnTo>
                  <a:lnTo>
                    <a:pt x="979179" y="190966"/>
                  </a:lnTo>
                  <a:lnTo>
                    <a:pt x="962313" y="164201"/>
                  </a:lnTo>
                  <a:close/>
                  <a:moveTo>
                    <a:pt x="1065513" y="164201"/>
                  </a:moveTo>
                  <a:lnTo>
                    <a:pt x="1048649" y="190966"/>
                  </a:lnTo>
                  <a:lnTo>
                    <a:pt x="1032003" y="190966"/>
                  </a:lnTo>
                  <a:lnTo>
                    <a:pt x="1057244" y="151580"/>
                  </a:lnTo>
                  <a:lnTo>
                    <a:pt x="1033635" y="114804"/>
                  </a:lnTo>
                  <a:lnTo>
                    <a:pt x="1050281" y="114804"/>
                  </a:lnTo>
                  <a:lnTo>
                    <a:pt x="1065513" y="138741"/>
                  </a:lnTo>
                  <a:lnTo>
                    <a:pt x="1080747" y="114804"/>
                  </a:lnTo>
                  <a:lnTo>
                    <a:pt x="1097393" y="114804"/>
                  </a:lnTo>
                  <a:lnTo>
                    <a:pt x="1073783" y="151580"/>
                  </a:lnTo>
                  <a:lnTo>
                    <a:pt x="1099025" y="190966"/>
                  </a:lnTo>
                  <a:lnTo>
                    <a:pt x="1082379" y="190966"/>
                  </a:lnTo>
                  <a:lnTo>
                    <a:pt x="1065513" y="164201"/>
                  </a:lnTo>
                  <a:close/>
                  <a:moveTo>
                    <a:pt x="1168714" y="164201"/>
                  </a:moveTo>
                  <a:lnTo>
                    <a:pt x="1151849" y="190966"/>
                  </a:lnTo>
                  <a:lnTo>
                    <a:pt x="1135203" y="190966"/>
                  </a:lnTo>
                  <a:lnTo>
                    <a:pt x="1160445" y="151580"/>
                  </a:lnTo>
                  <a:lnTo>
                    <a:pt x="1136835" y="114804"/>
                  </a:lnTo>
                  <a:lnTo>
                    <a:pt x="1153481" y="114804"/>
                  </a:lnTo>
                  <a:lnTo>
                    <a:pt x="1168714" y="138741"/>
                  </a:lnTo>
                  <a:lnTo>
                    <a:pt x="1183947" y="114804"/>
                  </a:lnTo>
                  <a:lnTo>
                    <a:pt x="1200593" y="114804"/>
                  </a:lnTo>
                  <a:lnTo>
                    <a:pt x="1176984" y="151580"/>
                  </a:lnTo>
                  <a:lnTo>
                    <a:pt x="1202225" y="190966"/>
                  </a:lnTo>
                  <a:lnTo>
                    <a:pt x="1185579" y="190966"/>
                  </a:lnTo>
                  <a:lnTo>
                    <a:pt x="1168714" y="164201"/>
                  </a:lnTo>
                  <a:close/>
                  <a:moveTo>
                    <a:pt x="1271914" y="164201"/>
                  </a:moveTo>
                  <a:lnTo>
                    <a:pt x="1255050" y="190966"/>
                  </a:lnTo>
                  <a:lnTo>
                    <a:pt x="1238404" y="190966"/>
                  </a:lnTo>
                  <a:lnTo>
                    <a:pt x="1263645" y="151580"/>
                  </a:lnTo>
                  <a:lnTo>
                    <a:pt x="1240036" y="114804"/>
                  </a:lnTo>
                  <a:lnTo>
                    <a:pt x="1256682" y="114804"/>
                  </a:lnTo>
                  <a:lnTo>
                    <a:pt x="1271914" y="138741"/>
                  </a:lnTo>
                  <a:lnTo>
                    <a:pt x="1287147" y="114804"/>
                  </a:lnTo>
                  <a:lnTo>
                    <a:pt x="1303793" y="114804"/>
                  </a:lnTo>
                  <a:lnTo>
                    <a:pt x="1280184" y="151580"/>
                  </a:lnTo>
                  <a:lnTo>
                    <a:pt x="1305426" y="190966"/>
                  </a:lnTo>
                  <a:lnTo>
                    <a:pt x="1288779" y="190966"/>
                  </a:lnTo>
                  <a:lnTo>
                    <a:pt x="1271914" y="164201"/>
                  </a:lnTo>
                  <a:close/>
                  <a:moveTo>
                    <a:pt x="1375114" y="164201"/>
                  </a:moveTo>
                  <a:lnTo>
                    <a:pt x="1358250" y="190966"/>
                  </a:lnTo>
                  <a:lnTo>
                    <a:pt x="1341604" y="190966"/>
                  </a:lnTo>
                  <a:lnTo>
                    <a:pt x="1366845" y="151580"/>
                  </a:lnTo>
                  <a:lnTo>
                    <a:pt x="1343236" y="114804"/>
                  </a:lnTo>
                  <a:lnTo>
                    <a:pt x="1359882" y="114804"/>
                  </a:lnTo>
                  <a:lnTo>
                    <a:pt x="1375114" y="138741"/>
                  </a:lnTo>
                  <a:lnTo>
                    <a:pt x="1390348" y="114804"/>
                  </a:lnTo>
                  <a:lnTo>
                    <a:pt x="1406993" y="114804"/>
                  </a:lnTo>
                  <a:lnTo>
                    <a:pt x="1383384" y="151580"/>
                  </a:lnTo>
                  <a:lnTo>
                    <a:pt x="1408626" y="190966"/>
                  </a:lnTo>
                  <a:lnTo>
                    <a:pt x="1391980" y="190966"/>
                  </a:lnTo>
                  <a:lnTo>
                    <a:pt x="1375114" y="164201"/>
                  </a:lnTo>
                  <a:close/>
                  <a:moveTo>
                    <a:pt x="1478315" y="164201"/>
                  </a:moveTo>
                  <a:lnTo>
                    <a:pt x="1461450" y="190966"/>
                  </a:lnTo>
                  <a:lnTo>
                    <a:pt x="1444804" y="190966"/>
                  </a:lnTo>
                  <a:lnTo>
                    <a:pt x="1470046" y="151580"/>
                  </a:lnTo>
                  <a:lnTo>
                    <a:pt x="1446436" y="114804"/>
                  </a:lnTo>
                  <a:lnTo>
                    <a:pt x="1463083" y="114804"/>
                  </a:lnTo>
                  <a:lnTo>
                    <a:pt x="1478315" y="138741"/>
                  </a:lnTo>
                  <a:lnTo>
                    <a:pt x="1493548" y="114804"/>
                  </a:lnTo>
                  <a:lnTo>
                    <a:pt x="1510194" y="114804"/>
                  </a:lnTo>
                  <a:lnTo>
                    <a:pt x="1486584" y="151580"/>
                  </a:lnTo>
                  <a:lnTo>
                    <a:pt x="1511826" y="190966"/>
                  </a:lnTo>
                  <a:lnTo>
                    <a:pt x="1495180" y="190966"/>
                  </a:lnTo>
                  <a:lnTo>
                    <a:pt x="1478315" y="164201"/>
                  </a:lnTo>
                  <a:close/>
                  <a:moveTo>
                    <a:pt x="1581515" y="164201"/>
                  </a:moveTo>
                  <a:lnTo>
                    <a:pt x="1564650" y="190966"/>
                  </a:lnTo>
                  <a:lnTo>
                    <a:pt x="1548004" y="190966"/>
                  </a:lnTo>
                  <a:lnTo>
                    <a:pt x="1573246" y="151580"/>
                  </a:lnTo>
                  <a:lnTo>
                    <a:pt x="1549636" y="114804"/>
                  </a:lnTo>
                  <a:lnTo>
                    <a:pt x="1566283" y="114804"/>
                  </a:lnTo>
                  <a:lnTo>
                    <a:pt x="1581515" y="138741"/>
                  </a:lnTo>
                  <a:lnTo>
                    <a:pt x="1596748" y="114804"/>
                  </a:lnTo>
                  <a:lnTo>
                    <a:pt x="1613394" y="114804"/>
                  </a:lnTo>
                  <a:lnTo>
                    <a:pt x="1589785" y="151580"/>
                  </a:lnTo>
                  <a:lnTo>
                    <a:pt x="1615026" y="190966"/>
                  </a:lnTo>
                  <a:lnTo>
                    <a:pt x="1598380" y="190966"/>
                  </a:lnTo>
                  <a:lnTo>
                    <a:pt x="1581515" y="164201"/>
                  </a:lnTo>
                  <a:close/>
                  <a:moveTo>
                    <a:pt x="1684715" y="164201"/>
                  </a:moveTo>
                  <a:lnTo>
                    <a:pt x="1667851" y="190966"/>
                  </a:lnTo>
                  <a:lnTo>
                    <a:pt x="1651205" y="190966"/>
                  </a:lnTo>
                  <a:lnTo>
                    <a:pt x="1676446" y="151580"/>
                  </a:lnTo>
                  <a:lnTo>
                    <a:pt x="1652837" y="114804"/>
                  </a:lnTo>
                  <a:lnTo>
                    <a:pt x="1669483" y="114804"/>
                  </a:lnTo>
                  <a:lnTo>
                    <a:pt x="1684715" y="138741"/>
                  </a:lnTo>
                  <a:lnTo>
                    <a:pt x="1699948" y="114804"/>
                  </a:lnTo>
                  <a:lnTo>
                    <a:pt x="1716595" y="114804"/>
                  </a:lnTo>
                  <a:lnTo>
                    <a:pt x="1692985" y="151580"/>
                  </a:lnTo>
                  <a:lnTo>
                    <a:pt x="1718227" y="190966"/>
                  </a:lnTo>
                  <a:lnTo>
                    <a:pt x="1701581" y="190966"/>
                  </a:lnTo>
                  <a:lnTo>
                    <a:pt x="1684715" y="164201"/>
                  </a:lnTo>
                  <a:close/>
                  <a:moveTo>
                    <a:pt x="1787915" y="164201"/>
                  </a:moveTo>
                  <a:lnTo>
                    <a:pt x="1771051" y="190966"/>
                  </a:lnTo>
                  <a:lnTo>
                    <a:pt x="1754405" y="190966"/>
                  </a:lnTo>
                  <a:lnTo>
                    <a:pt x="1779647" y="151580"/>
                  </a:lnTo>
                  <a:lnTo>
                    <a:pt x="1756037" y="114804"/>
                  </a:lnTo>
                  <a:lnTo>
                    <a:pt x="1772683" y="114804"/>
                  </a:lnTo>
                  <a:lnTo>
                    <a:pt x="1787915" y="138741"/>
                  </a:lnTo>
                  <a:lnTo>
                    <a:pt x="1803149" y="114804"/>
                  </a:lnTo>
                  <a:lnTo>
                    <a:pt x="1819795" y="114804"/>
                  </a:lnTo>
                  <a:lnTo>
                    <a:pt x="1796185" y="151580"/>
                  </a:lnTo>
                  <a:lnTo>
                    <a:pt x="1821427" y="190966"/>
                  </a:lnTo>
                  <a:lnTo>
                    <a:pt x="1804781" y="190966"/>
                  </a:lnTo>
                  <a:lnTo>
                    <a:pt x="1787915" y="164201"/>
                  </a:lnTo>
                  <a:close/>
                  <a:moveTo>
                    <a:pt x="1891116" y="164201"/>
                  </a:moveTo>
                  <a:lnTo>
                    <a:pt x="1874251" y="190966"/>
                  </a:lnTo>
                  <a:lnTo>
                    <a:pt x="1857605" y="190966"/>
                  </a:lnTo>
                  <a:lnTo>
                    <a:pt x="1882847" y="151580"/>
                  </a:lnTo>
                  <a:lnTo>
                    <a:pt x="1859237" y="114804"/>
                  </a:lnTo>
                  <a:lnTo>
                    <a:pt x="1875884" y="114804"/>
                  </a:lnTo>
                  <a:lnTo>
                    <a:pt x="1891116" y="138741"/>
                  </a:lnTo>
                  <a:lnTo>
                    <a:pt x="1906349" y="114804"/>
                  </a:lnTo>
                  <a:lnTo>
                    <a:pt x="1922995" y="114804"/>
                  </a:lnTo>
                  <a:lnTo>
                    <a:pt x="1899385" y="151580"/>
                  </a:lnTo>
                  <a:lnTo>
                    <a:pt x="1924627" y="190966"/>
                  </a:lnTo>
                  <a:lnTo>
                    <a:pt x="1907981" y="190966"/>
                  </a:lnTo>
                  <a:lnTo>
                    <a:pt x="1891116" y="164201"/>
                  </a:lnTo>
                  <a:close/>
                  <a:moveTo>
                    <a:pt x="1994316" y="164201"/>
                  </a:moveTo>
                  <a:lnTo>
                    <a:pt x="1977452" y="190966"/>
                  </a:lnTo>
                  <a:lnTo>
                    <a:pt x="1960805" y="190966"/>
                  </a:lnTo>
                  <a:lnTo>
                    <a:pt x="1986047" y="151580"/>
                  </a:lnTo>
                  <a:lnTo>
                    <a:pt x="1962438" y="114804"/>
                  </a:lnTo>
                  <a:lnTo>
                    <a:pt x="1979084" y="114804"/>
                  </a:lnTo>
                  <a:lnTo>
                    <a:pt x="1994316" y="138741"/>
                  </a:lnTo>
                  <a:lnTo>
                    <a:pt x="2009549" y="114804"/>
                  </a:lnTo>
                  <a:lnTo>
                    <a:pt x="2026195" y="114804"/>
                  </a:lnTo>
                  <a:lnTo>
                    <a:pt x="2002586" y="151580"/>
                  </a:lnTo>
                  <a:lnTo>
                    <a:pt x="2027827" y="190966"/>
                  </a:lnTo>
                  <a:lnTo>
                    <a:pt x="2011182" y="190966"/>
                  </a:lnTo>
                  <a:lnTo>
                    <a:pt x="1994316" y="164201"/>
                  </a:lnTo>
                  <a:close/>
                  <a:moveTo>
                    <a:pt x="33511" y="279005"/>
                  </a:moveTo>
                  <a:lnTo>
                    <a:pt x="16646" y="305770"/>
                  </a:lnTo>
                  <a:lnTo>
                    <a:pt x="0" y="305770"/>
                  </a:lnTo>
                  <a:lnTo>
                    <a:pt x="25242" y="266384"/>
                  </a:lnTo>
                  <a:lnTo>
                    <a:pt x="1632" y="229608"/>
                  </a:lnTo>
                  <a:lnTo>
                    <a:pt x="18278" y="229608"/>
                  </a:lnTo>
                  <a:lnTo>
                    <a:pt x="33511" y="253545"/>
                  </a:lnTo>
                  <a:lnTo>
                    <a:pt x="48744" y="229608"/>
                  </a:lnTo>
                  <a:lnTo>
                    <a:pt x="65390" y="229608"/>
                  </a:lnTo>
                  <a:lnTo>
                    <a:pt x="41780" y="266384"/>
                  </a:lnTo>
                  <a:lnTo>
                    <a:pt x="67022" y="305770"/>
                  </a:lnTo>
                  <a:lnTo>
                    <a:pt x="50376" y="305770"/>
                  </a:lnTo>
                  <a:lnTo>
                    <a:pt x="33511" y="279005"/>
                  </a:lnTo>
                  <a:close/>
                  <a:moveTo>
                    <a:pt x="136711" y="279005"/>
                  </a:moveTo>
                  <a:lnTo>
                    <a:pt x="119846" y="305770"/>
                  </a:lnTo>
                  <a:lnTo>
                    <a:pt x="103200" y="305770"/>
                  </a:lnTo>
                  <a:lnTo>
                    <a:pt x="128442" y="266384"/>
                  </a:lnTo>
                  <a:lnTo>
                    <a:pt x="104833" y="229608"/>
                  </a:lnTo>
                  <a:lnTo>
                    <a:pt x="121479" y="229608"/>
                  </a:lnTo>
                  <a:lnTo>
                    <a:pt x="136711" y="253545"/>
                  </a:lnTo>
                  <a:lnTo>
                    <a:pt x="151944" y="229608"/>
                  </a:lnTo>
                  <a:lnTo>
                    <a:pt x="168590" y="229608"/>
                  </a:lnTo>
                  <a:lnTo>
                    <a:pt x="144981" y="266384"/>
                  </a:lnTo>
                  <a:lnTo>
                    <a:pt x="170222" y="305770"/>
                  </a:lnTo>
                  <a:lnTo>
                    <a:pt x="153576" y="305770"/>
                  </a:lnTo>
                  <a:lnTo>
                    <a:pt x="136711" y="279005"/>
                  </a:lnTo>
                  <a:close/>
                  <a:moveTo>
                    <a:pt x="239911" y="279005"/>
                  </a:moveTo>
                  <a:lnTo>
                    <a:pt x="223047" y="305770"/>
                  </a:lnTo>
                  <a:lnTo>
                    <a:pt x="206401" y="305770"/>
                  </a:lnTo>
                  <a:lnTo>
                    <a:pt x="231642" y="266384"/>
                  </a:lnTo>
                  <a:lnTo>
                    <a:pt x="208033" y="229608"/>
                  </a:lnTo>
                  <a:lnTo>
                    <a:pt x="224679" y="229608"/>
                  </a:lnTo>
                  <a:lnTo>
                    <a:pt x="239911" y="253545"/>
                  </a:lnTo>
                  <a:lnTo>
                    <a:pt x="255144" y="229608"/>
                  </a:lnTo>
                  <a:lnTo>
                    <a:pt x="271790" y="229608"/>
                  </a:lnTo>
                  <a:lnTo>
                    <a:pt x="248181" y="266384"/>
                  </a:lnTo>
                  <a:lnTo>
                    <a:pt x="273423" y="305770"/>
                  </a:lnTo>
                  <a:lnTo>
                    <a:pt x="256777" y="305770"/>
                  </a:lnTo>
                  <a:lnTo>
                    <a:pt x="239911" y="279005"/>
                  </a:lnTo>
                  <a:close/>
                  <a:moveTo>
                    <a:pt x="343111" y="279005"/>
                  </a:moveTo>
                  <a:lnTo>
                    <a:pt x="326247" y="305770"/>
                  </a:lnTo>
                  <a:lnTo>
                    <a:pt x="309601" y="305770"/>
                  </a:lnTo>
                  <a:lnTo>
                    <a:pt x="334843" y="266384"/>
                  </a:lnTo>
                  <a:lnTo>
                    <a:pt x="311233" y="229608"/>
                  </a:lnTo>
                  <a:lnTo>
                    <a:pt x="327879" y="229608"/>
                  </a:lnTo>
                  <a:lnTo>
                    <a:pt x="343111" y="253545"/>
                  </a:lnTo>
                  <a:lnTo>
                    <a:pt x="358345" y="229608"/>
                  </a:lnTo>
                  <a:lnTo>
                    <a:pt x="374991" y="229608"/>
                  </a:lnTo>
                  <a:lnTo>
                    <a:pt x="351381" y="266384"/>
                  </a:lnTo>
                  <a:lnTo>
                    <a:pt x="376623" y="305770"/>
                  </a:lnTo>
                  <a:lnTo>
                    <a:pt x="359977" y="305770"/>
                  </a:lnTo>
                  <a:lnTo>
                    <a:pt x="343111" y="279005"/>
                  </a:lnTo>
                  <a:close/>
                  <a:moveTo>
                    <a:pt x="446312" y="279005"/>
                  </a:moveTo>
                  <a:lnTo>
                    <a:pt x="429447" y="305770"/>
                  </a:lnTo>
                  <a:lnTo>
                    <a:pt x="412801" y="305770"/>
                  </a:lnTo>
                  <a:lnTo>
                    <a:pt x="438043" y="266384"/>
                  </a:lnTo>
                  <a:lnTo>
                    <a:pt x="414433" y="229608"/>
                  </a:lnTo>
                  <a:lnTo>
                    <a:pt x="431079" y="229608"/>
                  </a:lnTo>
                  <a:lnTo>
                    <a:pt x="446312" y="253545"/>
                  </a:lnTo>
                  <a:lnTo>
                    <a:pt x="461545" y="229608"/>
                  </a:lnTo>
                  <a:lnTo>
                    <a:pt x="478191" y="229608"/>
                  </a:lnTo>
                  <a:lnTo>
                    <a:pt x="454582" y="266384"/>
                  </a:lnTo>
                  <a:lnTo>
                    <a:pt x="479823" y="305770"/>
                  </a:lnTo>
                  <a:lnTo>
                    <a:pt x="463177" y="305770"/>
                  </a:lnTo>
                  <a:lnTo>
                    <a:pt x="446312" y="279005"/>
                  </a:lnTo>
                  <a:close/>
                  <a:moveTo>
                    <a:pt x="549512" y="279005"/>
                  </a:moveTo>
                  <a:lnTo>
                    <a:pt x="532648" y="305770"/>
                  </a:lnTo>
                  <a:lnTo>
                    <a:pt x="516002" y="305770"/>
                  </a:lnTo>
                  <a:lnTo>
                    <a:pt x="541243" y="266384"/>
                  </a:lnTo>
                  <a:lnTo>
                    <a:pt x="517634" y="229608"/>
                  </a:lnTo>
                  <a:lnTo>
                    <a:pt x="534280" y="229608"/>
                  </a:lnTo>
                  <a:lnTo>
                    <a:pt x="549512" y="253545"/>
                  </a:lnTo>
                  <a:lnTo>
                    <a:pt x="564745" y="229608"/>
                  </a:lnTo>
                  <a:lnTo>
                    <a:pt x="581391" y="229608"/>
                  </a:lnTo>
                  <a:lnTo>
                    <a:pt x="557782" y="266384"/>
                  </a:lnTo>
                  <a:lnTo>
                    <a:pt x="583023" y="305770"/>
                  </a:lnTo>
                  <a:lnTo>
                    <a:pt x="566378" y="305770"/>
                  </a:lnTo>
                  <a:lnTo>
                    <a:pt x="549512" y="279005"/>
                  </a:lnTo>
                  <a:close/>
                  <a:moveTo>
                    <a:pt x="652712" y="279005"/>
                  </a:moveTo>
                  <a:lnTo>
                    <a:pt x="635848" y="305770"/>
                  </a:lnTo>
                  <a:lnTo>
                    <a:pt x="619202" y="305770"/>
                  </a:lnTo>
                  <a:lnTo>
                    <a:pt x="644443" y="266384"/>
                  </a:lnTo>
                  <a:lnTo>
                    <a:pt x="620834" y="229608"/>
                  </a:lnTo>
                  <a:lnTo>
                    <a:pt x="637480" y="229608"/>
                  </a:lnTo>
                  <a:lnTo>
                    <a:pt x="652712" y="253545"/>
                  </a:lnTo>
                  <a:lnTo>
                    <a:pt x="667945" y="229608"/>
                  </a:lnTo>
                  <a:lnTo>
                    <a:pt x="684592" y="229608"/>
                  </a:lnTo>
                  <a:lnTo>
                    <a:pt x="660982" y="266384"/>
                  </a:lnTo>
                  <a:lnTo>
                    <a:pt x="686224" y="305770"/>
                  </a:lnTo>
                  <a:lnTo>
                    <a:pt x="669578" y="305770"/>
                  </a:lnTo>
                  <a:lnTo>
                    <a:pt x="652712" y="279005"/>
                  </a:lnTo>
                  <a:close/>
                  <a:moveTo>
                    <a:pt x="755913" y="279005"/>
                  </a:moveTo>
                  <a:lnTo>
                    <a:pt x="739048" y="305770"/>
                  </a:lnTo>
                  <a:lnTo>
                    <a:pt x="722402" y="305770"/>
                  </a:lnTo>
                  <a:lnTo>
                    <a:pt x="747644" y="266384"/>
                  </a:lnTo>
                  <a:lnTo>
                    <a:pt x="724034" y="229608"/>
                  </a:lnTo>
                  <a:lnTo>
                    <a:pt x="740680" y="229608"/>
                  </a:lnTo>
                  <a:lnTo>
                    <a:pt x="755913" y="253545"/>
                  </a:lnTo>
                  <a:lnTo>
                    <a:pt x="771146" y="229608"/>
                  </a:lnTo>
                  <a:lnTo>
                    <a:pt x="787792" y="229608"/>
                  </a:lnTo>
                  <a:lnTo>
                    <a:pt x="764182" y="266384"/>
                  </a:lnTo>
                  <a:lnTo>
                    <a:pt x="789424" y="305770"/>
                  </a:lnTo>
                  <a:lnTo>
                    <a:pt x="772778" y="305770"/>
                  </a:lnTo>
                  <a:lnTo>
                    <a:pt x="755913" y="279005"/>
                  </a:lnTo>
                  <a:close/>
                  <a:moveTo>
                    <a:pt x="859113" y="279005"/>
                  </a:moveTo>
                  <a:lnTo>
                    <a:pt x="842248" y="305770"/>
                  </a:lnTo>
                  <a:lnTo>
                    <a:pt x="825602" y="305770"/>
                  </a:lnTo>
                  <a:lnTo>
                    <a:pt x="850844" y="266384"/>
                  </a:lnTo>
                  <a:lnTo>
                    <a:pt x="827235" y="229608"/>
                  </a:lnTo>
                  <a:lnTo>
                    <a:pt x="843881" y="229608"/>
                  </a:lnTo>
                  <a:lnTo>
                    <a:pt x="859113" y="253545"/>
                  </a:lnTo>
                  <a:lnTo>
                    <a:pt x="874346" y="229608"/>
                  </a:lnTo>
                  <a:lnTo>
                    <a:pt x="890992" y="229608"/>
                  </a:lnTo>
                  <a:lnTo>
                    <a:pt x="867383" y="266384"/>
                  </a:lnTo>
                  <a:lnTo>
                    <a:pt x="892624" y="305770"/>
                  </a:lnTo>
                  <a:lnTo>
                    <a:pt x="875978" y="305770"/>
                  </a:lnTo>
                  <a:lnTo>
                    <a:pt x="859113" y="279005"/>
                  </a:lnTo>
                  <a:close/>
                  <a:moveTo>
                    <a:pt x="962313" y="279005"/>
                  </a:moveTo>
                  <a:lnTo>
                    <a:pt x="945449" y="305770"/>
                  </a:lnTo>
                  <a:lnTo>
                    <a:pt x="928803" y="305770"/>
                  </a:lnTo>
                  <a:lnTo>
                    <a:pt x="954044" y="266384"/>
                  </a:lnTo>
                  <a:lnTo>
                    <a:pt x="930435" y="229608"/>
                  </a:lnTo>
                  <a:lnTo>
                    <a:pt x="947081" y="229608"/>
                  </a:lnTo>
                  <a:lnTo>
                    <a:pt x="962313" y="253545"/>
                  </a:lnTo>
                  <a:lnTo>
                    <a:pt x="977546" y="229608"/>
                  </a:lnTo>
                  <a:lnTo>
                    <a:pt x="994192" y="229608"/>
                  </a:lnTo>
                  <a:lnTo>
                    <a:pt x="970583" y="266384"/>
                  </a:lnTo>
                  <a:lnTo>
                    <a:pt x="995824" y="305770"/>
                  </a:lnTo>
                  <a:lnTo>
                    <a:pt x="979179" y="305770"/>
                  </a:lnTo>
                  <a:lnTo>
                    <a:pt x="962313" y="279005"/>
                  </a:lnTo>
                  <a:close/>
                  <a:moveTo>
                    <a:pt x="1065513" y="279005"/>
                  </a:moveTo>
                  <a:lnTo>
                    <a:pt x="1048649" y="305770"/>
                  </a:lnTo>
                  <a:lnTo>
                    <a:pt x="1032003" y="305770"/>
                  </a:lnTo>
                  <a:lnTo>
                    <a:pt x="1057244" y="266384"/>
                  </a:lnTo>
                  <a:lnTo>
                    <a:pt x="1033635" y="229608"/>
                  </a:lnTo>
                  <a:lnTo>
                    <a:pt x="1050281" y="229608"/>
                  </a:lnTo>
                  <a:lnTo>
                    <a:pt x="1065513" y="253545"/>
                  </a:lnTo>
                  <a:lnTo>
                    <a:pt x="1080747" y="229608"/>
                  </a:lnTo>
                  <a:lnTo>
                    <a:pt x="1097393" y="229608"/>
                  </a:lnTo>
                  <a:lnTo>
                    <a:pt x="1073783" y="266384"/>
                  </a:lnTo>
                  <a:lnTo>
                    <a:pt x="1099025" y="305770"/>
                  </a:lnTo>
                  <a:lnTo>
                    <a:pt x="1082379" y="305770"/>
                  </a:lnTo>
                  <a:lnTo>
                    <a:pt x="1065513" y="279005"/>
                  </a:lnTo>
                  <a:close/>
                  <a:moveTo>
                    <a:pt x="1168714" y="279005"/>
                  </a:moveTo>
                  <a:lnTo>
                    <a:pt x="1151849" y="305770"/>
                  </a:lnTo>
                  <a:lnTo>
                    <a:pt x="1135203" y="305770"/>
                  </a:lnTo>
                  <a:lnTo>
                    <a:pt x="1160445" y="266384"/>
                  </a:lnTo>
                  <a:lnTo>
                    <a:pt x="1136835" y="229608"/>
                  </a:lnTo>
                  <a:lnTo>
                    <a:pt x="1153481" y="229608"/>
                  </a:lnTo>
                  <a:lnTo>
                    <a:pt x="1168714" y="253545"/>
                  </a:lnTo>
                  <a:lnTo>
                    <a:pt x="1183947" y="229608"/>
                  </a:lnTo>
                  <a:lnTo>
                    <a:pt x="1200593" y="229608"/>
                  </a:lnTo>
                  <a:lnTo>
                    <a:pt x="1176984" y="266384"/>
                  </a:lnTo>
                  <a:lnTo>
                    <a:pt x="1202225" y="305770"/>
                  </a:lnTo>
                  <a:lnTo>
                    <a:pt x="1185579" y="305770"/>
                  </a:lnTo>
                  <a:lnTo>
                    <a:pt x="1168714" y="279005"/>
                  </a:lnTo>
                  <a:close/>
                  <a:moveTo>
                    <a:pt x="1271914" y="279005"/>
                  </a:moveTo>
                  <a:lnTo>
                    <a:pt x="1255050" y="305770"/>
                  </a:lnTo>
                  <a:lnTo>
                    <a:pt x="1238404" y="305770"/>
                  </a:lnTo>
                  <a:lnTo>
                    <a:pt x="1263645" y="266384"/>
                  </a:lnTo>
                  <a:lnTo>
                    <a:pt x="1240036" y="229608"/>
                  </a:lnTo>
                  <a:lnTo>
                    <a:pt x="1256682" y="229608"/>
                  </a:lnTo>
                  <a:lnTo>
                    <a:pt x="1271914" y="253545"/>
                  </a:lnTo>
                  <a:lnTo>
                    <a:pt x="1287147" y="229608"/>
                  </a:lnTo>
                  <a:lnTo>
                    <a:pt x="1303793" y="229608"/>
                  </a:lnTo>
                  <a:lnTo>
                    <a:pt x="1280184" y="266384"/>
                  </a:lnTo>
                  <a:lnTo>
                    <a:pt x="1305426" y="305770"/>
                  </a:lnTo>
                  <a:lnTo>
                    <a:pt x="1288779" y="305770"/>
                  </a:lnTo>
                  <a:lnTo>
                    <a:pt x="1271914" y="279005"/>
                  </a:lnTo>
                  <a:close/>
                  <a:moveTo>
                    <a:pt x="1375114" y="279005"/>
                  </a:moveTo>
                  <a:lnTo>
                    <a:pt x="1358250" y="305770"/>
                  </a:lnTo>
                  <a:lnTo>
                    <a:pt x="1341604" y="305770"/>
                  </a:lnTo>
                  <a:lnTo>
                    <a:pt x="1366845" y="266384"/>
                  </a:lnTo>
                  <a:lnTo>
                    <a:pt x="1343236" y="229608"/>
                  </a:lnTo>
                  <a:lnTo>
                    <a:pt x="1359882" y="229608"/>
                  </a:lnTo>
                  <a:lnTo>
                    <a:pt x="1375114" y="253545"/>
                  </a:lnTo>
                  <a:lnTo>
                    <a:pt x="1390348" y="229608"/>
                  </a:lnTo>
                  <a:lnTo>
                    <a:pt x="1406993" y="229608"/>
                  </a:lnTo>
                  <a:lnTo>
                    <a:pt x="1383384" y="266384"/>
                  </a:lnTo>
                  <a:lnTo>
                    <a:pt x="1408626" y="305770"/>
                  </a:lnTo>
                  <a:lnTo>
                    <a:pt x="1391980" y="305770"/>
                  </a:lnTo>
                  <a:lnTo>
                    <a:pt x="1375114" y="279005"/>
                  </a:lnTo>
                  <a:close/>
                  <a:moveTo>
                    <a:pt x="1478315" y="279005"/>
                  </a:moveTo>
                  <a:lnTo>
                    <a:pt x="1461450" y="305770"/>
                  </a:lnTo>
                  <a:lnTo>
                    <a:pt x="1444804" y="305770"/>
                  </a:lnTo>
                  <a:lnTo>
                    <a:pt x="1470046" y="266384"/>
                  </a:lnTo>
                  <a:lnTo>
                    <a:pt x="1446436" y="229608"/>
                  </a:lnTo>
                  <a:lnTo>
                    <a:pt x="1463083" y="229608"/>
                  </a:lnTo>
                  <a:lnTo>
                    <a:pt x="1478315" y="253545"/>
                  </a:lnTo>
                  <a:lnTo>
                    <a:pt x="1493548" y="229608"/>
                  </a:lnTo>
                  <a:lnTo>
                    <a:pt x="1510194" y="229608"/>
                  </a:lnTo>
                  <a:lnTo>
                    <a:pt x="1486584" y="266384"/>
                  </a:lnTo>
                  <a:lnTo>
                    <a:pt x="1511826" y="305770"/>
                  </a:lnTo>
                  <a:lnTo>
                    <a:pt x="1495180" y="305770"/>
                  </a:lnTo>
                  <a:lnTo>
                    <a:pt x="1478315" y="279005"/>
                  </a:lnTo>
                  <a:close/>
                  <a:moveTo>
                    <a:pt x="1581515" y="279005"/>
                  </a:moveTo>
                  <a:lnTo>
                    <a:pt x="1564650" y="305770"/>
                  </a:lnTo>
                  <a:lnTo>
                    <a:pt x="1548004" y="305770"/>
                  </a:lnTo>
                  <a:lnTo>
                    <a:pt x="1573246" y="266384"/>
                  </a:lnTo>
                  <a:lnTo>
                    <a:pt x="1549636" y="229608"/>
                  </a:lnTo>
                  <a:lnTo>
                    <a:pt x="1566283" y="229608"/>
                  </a:lnTo>
                  <a:lnTo>
                    <a:pt x="1581515" y="253545"/>
                  </a:lnTo>
                  <a:lnTo>
                    <a:pt x="1596748" y="229608"/>
                  </a:lnTo>
                  <a:lnTo>
                    <a:pt x="1613394" y="229608"/>
                  </a:lnTo>
                  <a:lnTo>
                    <a:pt x="1589785" y="266384"/>
                  </a:lnTo>
                  <a:lnTo>
                    <a:pt x="1615026" y="305770"/>
                  </a:lnTo>
                  <a:lnTo>
                    <a:pt x="1598380" y="305770"/>
                  </a:lnTo>
                  <a:lnTo>
                    <a:pt x="1581515" y="279005"/>
                  </a:lnTo>
                  <a:close/>
                  <a:moveTo>
                    <a:pt x="1684715" y="279005"/>
                  </a:moveTo>
                  <a:lnTo>
                    <a:pt x="1667851" y="305770"/>
                  </a:lnTo>
                  <a:lnTo>
                    <a:pt x="1651205" y="305770"/>
                  </a:lnTo>
                  <a:lnTo>
                    <a:pt x="1676446" y="266384"/>
                  </a:lnTo>
                  <a:lnTo>
                    <a:pt x="1652837" y="229608"/>
                  </a:lnTo>
                  <a:lnTo>
                    <a:pt x="1669483" y="229608"/>
                  </a:lnTo>
                  <a:lnTo>
                    <a:pt x="1684715" y="253545"/>
                  </a:lnTo>
                  <a:lnTo>
                    <a:pt x="1699948" y="229608"/>
                  </a:lnTo>
                  <a:lnTo>
                    <a:pt x="1716595" y="229608"/>
                  </a:lnTo>
                  <a:lnTo>
                    <a:pt x="1692985" y="266384"/>
                  </a:lnTo>
                  <a:lnTo>
                    <a:pt x="1718227" y="305770"/>
                  </a:lnTo>
                  <a:lnTo>
                    <a:pt x="1701581" y="305770"/>
                  </a:lnTo>
                  <a:lnTo>
                    <a:pt x="1684715" y="279005"/>
                  </a:lnTo>
                  <a:close/>
                  <a:moveTo>
                    <a:pt x="1787915" y="279005"/>
                  </a:moveTo>
                  <a:lnTo>
                    <a:pt x="1771051" y="305770"/>
                  </a:lnTo>
                  <a:lnTo>
                    <a:pt x="1754405" y="305770"/>
                  </a:lnTo>
                  <a:lnTo>
                    <a:pt x="1779647" y="266384"/>
                  </a:lnTo>
                  <a:lnTo>
                    <a:pt x="1756037" y="229608"/>
                  </a:lnTo>
                  <a:lnTo>
                    <a:pt x="1772683" y="229608"/>
                  </a:lnTo>
                  <a:lnTo>
                    <a:pt x="1787915" y="253545"/>
                  </a:lnTo>
                  <a:lnTo>
                    <a:pt x="1803149" y="229608"/>
                  </a:lnTo>
                  <a:lnTo>
                    <a:pt x="1819795" y="229608"/>
                  </a:lnTo>
                  <a:lnTo>
                    <a:pt x="1796185" y="266384"/>
                  </a:lnTo>
                  <a:lnTo>
                    <a:pt x="1821427" y="305770"/>
                  </a:lnTo>
                  <a:lnTo>
                    <a:pt x="1804781" y="305770"/>
                  </a:lnTo>
                  <a:lnTo>
                    <a:pt x="1787915" y="279005"/>
                  </a:lnTo>
                  <a:close/>
                  <a:moveTo>
                    <a:pt x="1891116" y="279005"/>
                  </a:moveTo>
                  <a:lnTo>
                    <a:pt x="1874251" y="305770"/>
                  </a:lnTo>
                  <a:lnTo>
                    <a:pt x="1857605" y="305770"/>
                  </a:lnTo>
                  <a:lnTo>
                    <a:pt x="1882847" y="266384"/>
                  </a:lnTo>
                  <a:lnTo>
                    <a:pt x="1859237" y="229608"/>
                  </a:lnTo>
                  <a:lnTo>
                    <a:pt x="1875884" y="229608"/>
                  </a:lnTo>
                  <a:lnTo>
                    <a:pt x="1891116" y="253545"/>
                  </a:lnTo>
                  <a:lnTo>
                    <a:pt x="1906349" y="229608"/>
                  </a:lnTo>
                  <a:lnTo>
                    <a:pt x="1922995" y="229608"/>
                  </a:lnTo>
                  <a:lnTo>
                    <a:pt x="1899385" y="266384"/>
                  </a:lnTo>
                  <a:lnTo>
                    <a:pt x="1924627" y="305770"/>
                  </a:lnTo>
                  <a:lnTo>
                    <a:pt x="1907981" y="305770"/>
                  </a:lnTo>
                  <a:lnTo>
                    <a:pt x="1891116" y="279005"/>
                  </a:lnTo>
                  <a:close/>
                  <a:moveTo>
                    <a:pt x="1994316" y="279005"/>
                  </a:moveTo>
                  <a:lnTo>
                    <a:pt x="1977452" y="305770"/>
                  </a:lnTo>
                  <a:lnTo>
                    <a:pt x="1960805" y="305770"/>
                  </a:lnTo>
                  <a:lnTo>
                    <a:pt x="1986047" y="266384"/>
                  </a:lnTo>
                  <a:lnTo>
                    <a:pt x="1962438" y="229608"/>
                  </a:lnTo>
                  <a:lnTo>
                    <a:pt x="1979084" y="229608"/>
                  </a:lnTo>
                  <a:lnTo>
                    <a:pt x="1994316" y="253545"/>
                  </a:lnTo>
                  <a:lnTo>
                    <a:pt x="2009549" y="229608"/>
                  </a:lnTo>
                  <a:lnTo>
                    <a:pt x="2026195" y="229608"/>
                  </a:lnTo>
                  <a:lnTo>
                    <a:pt x="2002586" y="266384"/>
                  </a:lnTo>
                  <a:lnTo>
                    <a:pt x="2027827" y="305770"/>
                  </a:lnTo>
                  <a:lnTo>
                    <a:pt x="2011182" y="305770"/>
                  </a:lnTo>
                  <a:lnTo>
                    <a:pt x="1994316" y="279005"/>
                  </a:lnTo>
                  <a:close/>
                  <a:moveTo>
                    <a:pt x="33511" y="393809"/>
                  </a:moveTo>
                  <a:lnTo>
                    <a:pt x="16646" y="420574"/>
                  </a:lnTo>
                  <a:lnTo>
                    <a:pt x="0" y="420574"/>
                  </a:lnTo>
                  <a:lnTo>
                    <a:pt x="25242" y="381187"/>
                  </a:lnTo>
                  <a:lnTo>
                    <a:pt x="1632" y="344412"/>
                  </a:lnTo>
                  <a:lnTo>
                    <a:pt x="18278" y="344412"/>
                  </a:lnTo>
                  <a:lnTo>
                    <a:pt x="33511" y="368349"/>
                  </a:lnTo>
                  <a:lnTo>
                    <a:pt x="48744" y="344412"/>
                  </a:lnTo>
                  <a:lnTo>
                    <a:pt x="65390" y="344412"/>
                  </a:lnTo>
                  <a:lnTo>
                    <a:pt x="41780" y="381187"/>
                  </a:lnTo>
                  <a:lnTo>
                    <a:pt x="67022" y="420574"/>
                  </a:lnTo>
                  <a:lnTo>
                    <a:pt x="50376" y="420574"/>
                  </a:lnTo>
                  <a:lnTo>
                    <a:pt x="33511" y="393809"/>
                  </a:lnTo>
                  <a:close/>
                  <a:moveTo>
                    <a:pt x="136711" y="393809"/>
                  </a:moveTo>
                  <a:lnTo>
                    <a:pt x="119846" y="420574"/>
                  </a:lnTo>
                  <a:lnTo>
                    <a:pt x="103200" y="420574"/>
                  </a:lnTo>
                  <a:lnTo>
                    <a:pt x="128442" y="381187"/>
                  </a:lnTo>
                  <a:lnTo>
                    <a:pt x="104833" y="344412"/>
                  </a:lnTo>
                  <a:lnTo>
                    <a:pt x="121479" y="344412"/>
                  </a:lnTo>
                  <a:lnTo>
                    <a:pt x="136711" y="368349"/>
                  </a:lnTo>
                  <a:lnTo>
                    <a:pt x="151944" y="344412"/>
                  </a:lnTo>
                  <a:lnTo>
                    <a:pt x="168590" y="344412"/>
                  </a:lnTo>
                  <a:lnTo>
                    <a:pt x="144981" y="381187"/>
                  </a:lnTo>
                  <a:lnTo>
                    <a:pt x="170222" y="420574"/>
                  </a:lnTo>
                  <a:lnTo>
                    <a:pt x="153576" y="420574"/>
                  </a:lnTo>
                  <a:lnTo>
                    <a:pt x="136711" y="393809"/>
                  </a:lnTo>
                  <a:close/>
                  <a:moveTo>
                    <a:pt x="239911" y="393809"/>
                  </a:moveTo>
                  <a:lnTo>
                    <a:pt x="223047" y="420574"/>
                  </a:lnTo>
                  <a:lnTo>
                    <a:pt x="206401" y="420574"/>
                  </a:lnTo>
                  <a:lnTo>
                    <a:pt x="231642" y="381187"/>
                  </a:lnTo>
                  <a:lnTo>
                    <a:pt x="208033" y="344412"/>
                  </a:lnTo>
                  <a:lnTo>
                    <a:pt x="224679" y="344412"/>
                  </a:lnTo>
                  <a:lnTo>
                    <a:pt x="239911" y="368349"/>
                  </a:lnTo>
                  <a:lnTo>
                    <a:pt x="255144" y="344412"/>
                  </a:lnTo>
                  <a:lnTo>
                    <a:pt x="271790" y="344412"/>
                  </a:lnTo>
                  <a:lnTo>
                    <a:pt x="248181" y="381187"/>
                  </a:lnTo>
                  <a:lnTo>
                    <a:pt x="273423" y="420574"/>
                  </a:lnTo>
                  <a:lnTo>
                    <a:pt x="256777" y="420574"/>
                  </a:lnTo>
                  <a:lnTo>
                    <a:pt x="239911" y="393809"/>
                  </a:lnTo>
                  <a:close/>
                  <a:moveTo>
                    <a:pt x="343111" y="393809"/>
                  </a:moveTo>
                  <a:lnTo>
                    <a:pt x="326247" y="420574"/>
                  </a:lnTo>
                  <a:lnTo>
                    <a:pt x="309601" y="420574"/>
                  </a:lnTo>
                  <a:lnTo>
                    <a:pt x="334843" y="381187"/>
                  </a:lnTo>
                  <a:lnTo>
                    <a:pt x="311233" y="344412"/>
                  </a:lnTo>
                  <a:lnTo>
                    <a:pt x="327879" y="344412"/>
                  </a:lnTo>
                  <a:lnTo>
                    <a:pt x="343111" y="368349"/>
                  </a:lnTo>
                  <a:lnTo>
                    <a:pt x="358345" y="344412"/>
                  </a:lnTo>
                  <a:lnTo>
                    <a:pt x="374991" y="344412"/>
                  </a:lnTo>
                  <a:lnTo>
                    <a:pt x="351381" y="381187"/>
                  </a:lnTo>
                  <a:lnTo>
                    <a:pt x="376623" y="420574"/>
                  </a:lnTo>
                  <a:lnTo>
                    <a:pt x="359977" y="420574"/>
                  </a:lnTo>
                  <a:lnTo>
                    <a:pt x="343111" y="393809"/>
                  </a:lnTo>
                  <a:close/>
                  <a:moveTo>
                    <a:pt x="446312" y="393809"/>
                  </a:moveTo>
                  <a:lnTo>
                    <a:pt x="429447" y="420574"/>
                  </a:lnTo>
                  <a:lnTo>
                    <a:pt x="412801" y="420574"/>
                  </a:lnTo>
                  <a:lnTo>
                    <a:pt x="438043" y="381187"/>
                  </a:lnTo>
                  <a:lnTo>
                    <a:pt x="414433" y="344412"/>
                  </a:lnTo>
                  <a:lnTo>
                    <a:pt x="431079" y="344412"/>
                  </a:lnTo>
                  <a:lnTo>
                    <a:pt x="446312" y="368349"/>
                  </a:lnTo>
                  <a:lnTo>
                    <a:pt x="461545" y="344412"/>
                  </a:lnTo>
                  <a:lnTo>
                    <a:pt x="478191" y="344412"/>
                  </a:lnTo>
                  <a:lnTo>
                    <a:pt x="454582" y="381187"/>
                  </a:lnTo>
                  <a:lnTo>
                    <a:pt x="479823" y="420574"/>
                  </a:lnTo>
                  <a:lnTo>
                    <a:pt x="463177" y="420574"/>
                  </a:lnTo>
                  <a:lnTo>
                    <a:pt x="446312" y="393809"/>
                  </a:lnTo>
                  <a:close/>
                  <a:moveTo>
                    <a:pt x="549512" y="393809"/>
                  </a:moveTo>
                  <a:lnTo>
                    <a:pt x="532648" y="420574"/>
                  </a:lnTo>
                  <a:lnTo>
                    <a:pt x="516002" y="420574"/>
                  </a:lnTo>
                  <a:lnTo>
                    <a:pt x="541243" y="381187"/>
                  </a:lnTo>
                  <a:lnTo>
                    <a:pt x="517634" y="344412"/>
                  </a:lnTo>
                  <a:lnTo>
                    <a:pt x="534280" y="344412"/>
                  </a:lnTo>
                  <a:lnTo>
                    <a:pt x="549512" y="368349"/>
                  </a:lnTo>
                  <a:lnTo>
                    <a:pt x="564745" y="344412"/>
                  </a:lnTo>
                  <a:lnTo>
                    <a:pt x="581391" y="344412"/>
                  </a:lnTo>
                  <a:lnTo>
                    <a:pt x="557782" y="381187"/>
                  </a:lnTo>
                  <a:lnTo>
                    <a:pt x="583023" y="420574"/>
                  </a:lnTo>
                  <a:lnTo>
                    <a:pt x="566378" y="420574"/>
                  </a:lnTo>
                  <a:lnTo>
                    <a:pt x="549512" y="393809"/>
                  </a:lnTo>
                  <a:close/>
                  <a:moveTo>
                    <a:pt x="652712" y="393809"/>
                  </a:moveTo>
                  <a:lnTo>
                    <a:pt x="635848" y="420574"/>
                  </a:lnTo>
                  <a:lnTo>
                    <a:pt x="619202" y="420574"/>
                  </a:lnTo>
                  <a:lnTo>
                    <a:pt x="644443" y="381187"/>
                  </a:lnTo>
                  <a:lnTo>
                    <a:pt x="620834" y="344412"/>
                  </a:lnTo>
                  <a:lnTo>
                    <a:pt x="637480" y="344412"/>
                  </a:lnTo>
                  <a:lnTo>
                    <a:pt x="652712" y="368349"/>
                  </a:lnTo>
                  <a:lnTo>
                    <a:pt x="667945" y="344412"/>
                  </a:lnTo>
                  <a:lnTo>
                    <a:pt x="684592" y="344412"/>
                  </a:lnTo>
                  <a:lnTo>
                    <a:pt x="660982" y="381187"/>
                  </a:lnTo>
                  <a:lnTo>
                    <a:pt x="686224" y="420574"/>
                  </a:lnTo>
                  <a:lnTo>
                    <a:pt x="669578" y="420574"/>
                  </a:lnTo>
                  <a:lnTo>
                    <a:pt x="652712" y="393809"/>
                  </a:lnTo>
                  <a:close/>
                  <a:moveTo>
                    <a:pt x="755913" y="393809"/>
                  </a:moveTo>
                  <a:lnTo>
                    <a:pt x="739048" y="420574"/>
                  </a:lnTo>
                  <a:lnTo>
                    <a:pt x="722402" y="420574"/>
                  </a:lnTo>
                  <a:lnTo>
                    <a:pt x="747644" y="381187"/>
                  </a:lnTo>
                  <a:lnTo>
                    <a:pt x="724034" y="344412"/>
                  </a:lnTo>
                  <a:lnTo>
                    <a:pt x="740680" y="344412"/>
                  </a:lnTo>
                  <a:lnTo>
                    <a:pt x="755913" y="368349"/>
                  </a:lnTo>
                  <a:lnTo>
                    <a:pt x="771146" y="344412"/>
                  </a:lnTo>
                  <a:lnTo>
                    <a:pt x="787792" y="344412"/>
                  </a:lnTo>
                  <a:lnTo>
                    <a:pt x="764182" y="381187"/>
                  </a:lnTo>
                  <a:lnTo>
                    <a:pt x="789424" y="420574"/>
                  </a:lnTo>
                  <a:lnTo>
                    <a:pt x="772778" y="420574"/>
                  </a:lnTo>
                  <a:lnTo>
                    <a:pt x="755913" y="393809"/>
                  </a:lnTo>
                  <a:close/>
                  <a:moveTo>
                    <a:pt x="859113" y="393809"/>
                  </a:moveTo>
                  <a:lnTo>
                    <a:pt x="842248" y="420574"/>
                  </a:lnTo>
                  <a:lnTo>
                    <a:pt x="825602" y="420574"/>
                  </a:lnTo>
                  <a:lnTo>
                    <a:pt x="850844" y="381187"/>
                  </a:lnTo>
                  <a:lnTo>
                    <a:pt x="827235" y="344412"/>
                  </a:lnTo>
                  <a:lnTo>
                    <a:pt x="843881" y="344412"/>
                  </a:lnTo>
                  <a:lnTo>
                    <a:pt x="859113" y="368349"/>
                  </a:lnTo>
                  <a:lnTo>
                    <a:pt x="874346" y="344412"/>
                  </a:lnTo>
                  <a:lnTo>
                    <a:pt x="890992" y="344412"/>
                  </a:lnTo>
                  <a:lnTo>
                    <a:pt x="867383" y="381187"/>
                  </a:lnTo>
                  <a:lnTo>
                    <a:pt x="892624" y="420574"/>
                  </a:lnTo>
                  <a:lnTo>
                    <a:pt x="875978" y="420574"/>
                  </a:lnTo>
                  <a:lnTo>
                    <a:pt x="859113" y="393809"/>
                  </a:lnTo>
                  <a:close/>
                  <a:moveTo>
                    <a:pt x="962313" y="393809"/>
                  </a:moveTo>
                  <a:lnTo>
                    <a:pt x="945449" y="420574"/>
                  </a:lnTo>
                  <a:lnTo>
                    <a:pt x="928803" y="420574"/>
                  </a:lnTo>
                  <a:lnTo>
                    <a:pt x="954044" y="381187"/>
                  </a:lnTo>
                  <a:lnTo>
                    <a:pt x="930435" y="344412"/>
                  </a:lnTo>
                  <a:lnTo>
                    <a:pt x="947081" y="344412"/>
                  </a:lnTo>
                  <a:lnTo>
                    <a:pt x="962313" y="368349"/>
                  </a:lnTo>
                  <a:lnTo>
                    <a:pt x="977546" y="344412"/>
                  </a:lnTo>
                  <a:lnTo>
                    <a:pt x="994192" y="344412"/>
                  </a:lnTo>
                  <a:lnTo>
                    <a:pt x="970583" y="381187"/>
                  </a:lnTo>
                  <a:lnTo>
                    <a:pt x="995824" y="420574"/>
                  </a:lnTo>
                  <a:lnTo>
                    <a:pt x="979179" y="420574"/>
                  </a:lnTo>
                  <a:lnTo>
                    <a:pt x="962313" y="393809"/>
                  </a:lnTo>
                  <a:close/>
                  <a:moveTo>
                    <a:pt x="1065513" y="393809"/>
                  </a:moveTo>
                  <a:lnTo>
                    <a:pt x="1048649" y="420574"/>
                  </a:lnTo>
                  <a:lnTo>
                    <a:pt x="1032003" y="420574"/>
                  </a:lnTo>
                  <a:lnTo>
                    <a:pt x="1057244" y="381187"/>
                  </a:lnTo>
                  <a:lnTo>
                    <a:pt x="1033635" y="344412"/>
                  </a:lnTo>
                  <a:lnTo>
                    <a:pt x="1050281" y="344412"/>
                  </a:lnTo>
                  <a:lnTo>
                    <a:pt x="1065513" y="368349"/>
                  </a:lnTo>
                  <a:lnTo>
                    <a:pt x="1080747" y="344412"/>
                  </a:lnTo>
                  <a:lnTo>
                    <a:pt x="1097393" y="344412"/>
                  </a:lnTo>
                  <a:lnTo>
                    <a:pt x="1073783" y="381187"/>
                  </a:lnTo>
                  <a:lnTo>
                    <a:pt x="1099025" y="420574"/>
                  </a:lnTo>
                  <a:lnTo>
                    <a:pt x="1082379" y="420574"/>
                  </a:lnTo>
                  <a:lnTo>
                    <a:pt x="1065513" y="393809"/>
                  </a:lnTo>
                  <a:close/>
                  <a:moveTo>
                    <a:pt x="1168714" y="393809"/>
                  </a:moveTo>
                  <a:lnTo>
                    <a:pt x="1151849" y="420574"/>
                  </a:lnTo>
                  <a:lnTo>
                    <a:pt x="1135203" y="420574"/>
                  </a:lnTo>
                  <a:lnTo>
                    <a:pt x="1160445" y="381187"/>
                  </a:lnTo>
                  <a:lnTo>
                    <a:pt x="1136835" y="344412"/>
                  </a:lnTo>
                  <a:lnTo>
                    <a:pt x="1153481" y="344412"/>
                  </a:lnTo>
                  <a:lnTo>
                    <a:pt x="1168714" y="368349"/>
                  </a:lnTo>
                  <a:lnTo>
                    <a:pt x="1183947" y="344412"/>
                  </a:lnTo>
                  <a:lnTo>
                    <a:pt x="1200593" y="344412"/>
                  </a:lnTo>
                  <a:lnTo>
                    <a:pt x="1176984" y="381187"/>
                  </a:lnTo>
                  <a:lnTo>
                    <a:pt x="1202225" y="420574"/>
                  </a:lnTo>
                  <a:lnTo>
                    <a:pt x="1185579" y="420574"/>
                  </a:lnTo>
                  <a:lnTo>
                    <a:pt x="1168714" y="393809"/>
                  </a:lnTo>
                  <a:close/>
                  <a:moveTo>
                    <a:pt x="1271914" y="393809"/>
                  </a:moveTo>
                  <a:lnTo>
                    <a:pt x="1255050" y="420574"/>
                  </a:lnTo>
                  <a:lnTo>
                    <a:pt x="1238404" y="420574"/>
                  </a:lnTo>
                  <a:lnTo>
                    <a:pt x="1263645" y="381187"/>
                  </a:lnTo>
                  <a:lnTo>
                    <a:pt x="1240036" y="344412"/>
                  </a:lnTo>
                  <a:lnTo>
                    <a:pt x="1256682" y="344412"/>
                  </a:lnTo>
                  <a:lnTo>
                    <a:pt x="1271914" y="368349"/>
                  </a:lnTo>
                  <a:lnTo>
                    <a:pt x="1287147" y="344412"/>
                  </a:lnTo>
                  <a:lnTo>
                    <a:pt x="1303793" y="344412"/>
                  </a:lnTo>
                  <a:lnTo>
                    <a:pt x="1280184" y="381187"/>
                  </a:lnTo>
                  <a:lnTo>
                    <a:pt x="1305426" y="420574"/>
                  </a:lnTo>
                  <a:lnTo>
                    <a:pt x="1288779" y="420574"/>
                  </a:lnTo>
                  <a:lnTo>
                    <a:pt x="1271914" y="393809"/>
                  </a:lnTo>
                  <a:close/>
                  <a:moveTo>
                    <a:pt x="1375114" y="393809"/>
                  </a:moveTo>
                  <a:lnTo>
                    <a:pt x="1358250" y="420574"/>
                  </a:lnTo>
                  <a:lnTo>
                    <a:pt x="1341604" y="420574"/>
                  </a:lnTo>
                  <a:lnTo>
                    <a:pt x="1366845" y="381187"/>
                  </a:lnTo>
                  <a:lnTo>
                    <a:pt x="1343236" y="344412"/>
                  </a:lnTo>
                  <a:lnTo>
                    <a:pt x="1359882" y="344412"/>
                  </a:lnTo>
                  <a:lnTo>
                    <a:pt x="1375114" y="368349"/>
                  </a:lnTo>
                  <a:lnTo>
                    <a:pt x="1390348" y="344412"/>
                  </a:lnTo>
                  <a:lnTo>
                    <a:pt x="1406993" y="344412"/>
                  </a:lnTo>
                  <a:lnTo>
                    <a:pt x="1383384" y="381187"/>
                  </a:lnTo>
                  <a:lnTo>
                    <a:pt x="1408626" y="420574"/>
                  </a:lnTo>
                  <a:lnTo>
                    <a:pt x="1391980" y="420574"/>
                  </a:lnTo>
                  <a:lnTo>
                    <a:pt x="1375114" y="393809"/>
                  </a:lnTo>
                  <a:close/>
                  <a:moveTo>
                    <a:pt x="1478315" y="393809"/>
                  </a:moveTo>
                  <a:lnTo>
                    <a:pt x="1461450" y="420574"/>
                  </a:lnTo>
                  <a:lnTo>
                    <a:pt x="1444804" y="420574"/>
                  </a:lnTo>
                  <a:lnTo>
                    <a:pt x="1470046" y="381187"/>
                  </a:lnTo>
                  <a:lnTo>
                    <a:pt x="1446436" y="344412"/>
                  </a:lnTo>
                  <a:lnTo>
                    <a:pt x="1463083" y="344412"/>
                  </a:lnTo>
                  <a:lnTo>
                    <a:pt x="1478315" y="368349"/>
                  </a:lnTo>
                  <a:lnTo>
                    <a:pt x="1493548" y="344412"/>
                  </a:lnTo>
                  <a:lnTo>
                    <a:pt x="1510194" y="344412"/>
                  </a:lnTo>
                  <a:lnTo>
                    <a:pt x="1486584" y="381187"/>
                  </a:lnTo>
                  <a:lnTo>
                    <a:pt x="1511826" y="420574"/>
                  </a:lnTo>
                  <a:lnTo>
                    <a:pt x="1495180" y="420574"/>
                  </a:lnTo>
                  <a:lnTo>
                    <a:pt x="1478315" y="393809"/>
                  </a:lnTo>
                  <a:close/>
                  <a:moveTo>
                    <a:pt x="1581515" y="393809"/>
                  </a:moveTo>
                  <a:lnTo>
                    <a:pt x="1564650" y="420574"/>
                  </a:lnTo>
                  <a:lnTo>
                    <a:pt x="1548004" y="420574"/>
                  </a:lnTo>
                  <a:lnTo>
                    <a:pt x="1573246" y="381187"/>
                  </a:lnTo>
                  <a:lnTo>
                    <a:pt x="1549636" y="344412"/>
                  </a:lnTo>
                  <a:lnTo>
                    <a:pt x="1566283" y="344412"/>
                  </a:lnTo>
                  <a:lnTo>
                    <a:pt x="1581515" y="368349"/>
                  </a:lnTo>
                  <a:lnTo>
                    <a:pt x="1596748" y="344412"/>
                  </a:lnTo>
                  <a:lnTo>
                    <a:pt x="1613394" y="344412"/>
                  </a:lnTo>
                  <a:lnTo>
                    <a:pt x="1589785" y="381187"/>
                  </a:lnTo>
                  <a:lnTo>
                    <a:pt x="1615026" y="420574"/>
                  </a:lnTo>
                  <a:lnTo>
                    <a:pt x="1598380" y="420574"/>
                  </a:lnTo>
                  <a:lnTo>
                    <a:pt x="1581515" y="393809"/>
                  </a:lnTo>
                  <a:close/>
                  <a:moveTo>
                    <a:pt x="1684715" y="393809"/>
                  </a:moveTo>
                  <a:lnTo>
                    <a:pt x="1667851" y="420574"/>
                  </a:lnTo>
                  <a:lnTo>
                    <a:pt x="1651205" y="420574"/>
                  </a:lnTo>
                  <a:lnTo>
                    <a:pt x="1676446" y="381187"/>
                  </a:lnTo>
                  <a:lnTo>
                    <a:pt x="1652837" y="344412"/>
                  </a:lnTo>
                  <a:lnTo>
                    <a:pt x="1669483" y="344412"/>
                  </a:lnTo>
                  <a:lnTo>
                    <a:pt x="1684715" y="368349"/>
                  </a:lnTo>
                  <a:lnTo>
                    <a:pt x="1699948" y="344412"/>
                  </a:lnTo>
                  <a:lnTo>
                    <a:pt x="1716595" y="344412"/>
                  </a:lnTo>
                  <a:lnTo>
                    <a:pt x="1692985" y="381187"/>
                  </a:lnTo>
                  <a:lnTo>
                    <a:pt x="1718227" y="420574"/>
                  </a:lnTo>
                  <a:lnTo>
                    <a:pt x="1701581" y="420574"/>
                  </a:lnTo>
                  <a:lnTo>
                    <a:pt x="1684715" y="393809"/>
                  </a:lnTo>
                  <a:close/>
                  <a:moveTo>
                    <a:pt x="1787915" y="393809"/>
                  </a:moveTo>
                  <a:lnTo>
                    <a:pt x="1771051" y="420574"/>
                  </a:lnTo>
                  <a:lnTo>
                    <a:pt x="1754405" y="420574"/>
                  </a:lnTo>
                  <a:lnTo>
                    <a:pt x="1779647" y="381187"/>
                  </a:lnTo>
                  <a:lnTo>
                    <a:pt x="1756037" y="344412"/>
                  </a:lnTo>
                  <a:lnTo>
                    <a:pt x="1772683" y="344412"/>
                  </a:lnTo>
                  <a:lnTo>
                    <a:pt x="1787915" y="368349"/>
                  </a:lnTo>
                  <a:lnTo>
                    <a:pt x="1803149" y="344412"/>
                  </a:lnTo>
                  <a:lnTo>
                    <a:pt x="1819795" y="344412"/>
                  </a:lnTo>
                  <a:lnTo>
                    <a:pt x="1796185" y="381187"/>
                  </a:lnTo>
                  <a:lnTo>
                    <a:pt x="1821427" y="420574"/>
                  </a:lnTo>
                  <a:lnTo>
                    <a:pt x="1804781" y="420574"/>
                  </a:lnTo>
                  <a:lnTo>
                    <a:pt x="1787915" y="393809"/>
                  </a:lnTo>
                  <a:close/>
                  <a:moveTo>
                    <a:pt x="1891116" y="393809"/>
                  </a:moveTo>
                  <a:lnTo>
                    <a:pt x="1874251" y="420574"/>
                  </a:lnTo>
                  <a:lnTo>
                    <a:pt x="1857605" y="420574"/>
                  </a:lnTo>
                  <a:lnTo>
                    <a:pt x="1882847" y="381187"/>
                  </a:lnTo>
                  <a:lnTo>
                    <a:pt x="1859237" y="344412"/>
                  </a:lnTo>
                  <a:lnTo>
                    <a:pt x="1875884" y="344412"/>
                  </a:lnTo>
                  <a:lnTo>
                    <a:pt x="1891116" y="368349"/>
                  </a:lnTo>
                  <a:lnTo>
                    <a:pt x="1906349" y="344412"/>
                  </a:lnTo>
                  <a:lnTo>
                    <a:pt x="1922995" y="344412"/>
                  </a:lnTo>
                  <a:lnTo>
                    <a:pt x="1899385" y="381187"/>
                  </a:lnTo>
                  <a:lnTo>
                    <a:pt x="1924627" y="420574"/>
                  </a:lnTo>
                  <a:lnTo>
                    <a:pt x="1907981" y="420574"/>
                  </a:lnTo>
                  <a:lnTo>
                    <a:pt x="1891116" y="393809"/>
                  </a:lnTo>
                  <a:close/>
                  <a:moveTo>
                    <a:pt x="1994316" y="393809"/>
                  </a:moveTo>
                  <a:lnTo>
                    <a:pt x="1977452" y="420574"/>
                  </a:lnTo>
                  <a:lnTo>
                    <a:pt x="1960805" y="420574"/>
                  </a:lnTo>
                  <a:lnTo>
                    <a:pt x="1986047" y="381187"/>
                  </a:lnTo>
                  <a:lnTo>
                    <a:pt x="1962438" y="344412"/>
                  </a:lnTo>
                  <a:lnTo>
                    <a:pt x="1979084" y="344412"/>
                  </a:lnTo>
                  <a:lnTo>
                    <a:pt x="1994316" y="368349"/>
                  </a:lnTo>
                  <a:lnTo>
                    <a:pt x="2009549" y="344412"/>
                  </a:lnTo>
                  <a:lnTo>
                    <a:pt x="2026195" y="344412"/>
                  </a:lnTo>
                  <a:lnTo>
                    <a:pt x="2002586" y="381187"/>
                  </a:lnTo>
                  <a:lnTo>
                    <a:pt x="2027827" y="420574"/>
                  </a:lnTo>
                  <a:lnTo>
                    <a:pt x="2011182" y="420574"/>
                  </a:lnTo>
                  <a:lnTo>
                    <a:pt x="1994316" y="393809"/>
                  </a:lnTo>
                  <a:close/>
                  <a:moveTo>
                    <a:pt x="33511" y="508612"/>
                  </a:moveTo>
                  <a:lnTo>
                    <a:pt x="16646" y="535378"/>
                  </a:lnTo>
                  <a:lnTo>
                    <a:pt x="0" y="535378"/>
                  </a:lnTo>
                  <a:lnTo>
                    <a:pt x="25242" y="495991"/>
                  </a:lnTo>
                  <a:lnTo>
                    <a:pt x="1632" y="459215"/>
                  </a:lnTo>
                  <a:lnTo>
                    <a:pt x="18278" y="459215"/>
                  </a:lnTo>
                  <a:lnTo>
                    <a:pt x="33511" y="483152"/>
                  </a:lnTo>
                  <a:lnTo>
                    <a:pt x="48744" y="459215"/>
                  </a:lnTo>
                  <a:lnTo>
                    <a:pt x="65390" y="459215"/>
                  </a:lnTo>
                  <a:lnTo>
                    <a:pt x="41780" y="495991"/>
                  </a:lnTo>
                  <a:lnTo>
                    <a:pt x="67022" y="535378"/>
                  </a:lnTo>
                  <a:lnTo>
                    <a:pt x="50376" y="535378"/>
                  </a:lnTo>
                  <a:lnTo>
                    <a:pt x="33511" y="508612"/>
                  </a:lnTo>
                  <a:close/>
                  <a:moveTo>
                    <a:pt x="136711" y="508612"/>
                  </a:moveTo>
                  <a:lnTo>
                    <a:pt x="119846" y="535378"/>
                  </a:lnTo>
                  <a:lnTo>
                    <a:pt x="103200" y="535378"/>
                  </a:lnTo>
                  <a:lnTo>
                    <a:pt x="128442" y="495991"/>
                  </a:lnTo>
                  <a:lnTo>
                    <a:pt x="104833" y="459215"/>
                  </a:lnTo>
                  <a:lnTo>
                    <a:pt x="121479" y="459215"/>
                  </a:lnTo>
                  <a:lnTo>
                    <a:pt x="136711" y="483152"/>
                  </a:lnTo>
                  <a:lnTo>
                    <a:pt x="151944" y="459215"/>
                  </a:lnTo>
                  <a:lnTo>
                    <a:pt x="168590" y="459215"/>
                  </a:lnTo>
                  <a:lnTo>
                    <a:pt x="144981" y="495991"/>
                  </a:lnTo>
                  <a:lnTo>
                    <a:pt x="170222" y="535378"/>
                  </a:lnTo>
                  <a:lnTo>
                    <a:pt x="153576" y="535378"/>
                  </a:lnTo>
                  <a:lnTo>
                    <a:pt x="136711" y="508612"/>
                  </a:lnTo>
                  <a:close/>
                  <a:moveTo>
                    <a:pt x="239911" y="508612"/>
                  </a:moveTo>
                  <a:lnTo>
                    <a:pt x="223047" y="535378"/>
                  </a:lnTo>
                  <a:lnTo>
                    <a:pt x="206401" y="535378"/>
                  </a:lnTo>
                  <a:lnTo>
                    <a:pt x="231642" y="495991"/>
                  </a:lnTo>
                  <a:lnTo>
                    <a:pt x="208033" y="459215"/>
                  </a:lnTo>
                  <a:lnTo>
                    <a:pt x="224679" y="459215"/>
                  </a:lnTo>
                  <a:lnTo>
                    <a:pt x="239911" y="483152"/>
                  </a:lnTo>
                  <a:lnTo>
                    <a:pt x="255144" y="459215"/>
                  </a:lnTo>
                  <a:lnTo>
                    <a:pt x="271790" y="459215"/>
                  </a:lnTo>
                  <a:lnTo>
                    <a:pt x="248181" y="495991"/>
                  </a:lnTo>
                  <a:lnTo>
                    <a:pt x="273423" y="535378"/>
                  </a:lnTo>
                  <a:lnTo>
                    <a:pt x="256777" y="535378"/>
                  </a:lnTo>
                  <a:lnTo>
                    <a:pt x="239911" y="508612"/>
                  </a:lnTo>
                  <a:close/>
                  <a:moveTo>
                    <a:pt x="343111" y="508612"/>
                  </a:moveTo>
                  <a:lnTo>
                    <a:pt x="326247" y="535378"/>
                  </a:lnTo>
                  <a:lnTo>
                    <a:pt x="309601" y="535378"/>
                  </a:lnTo>
                  <a:lnTo>
                    <a:pt x="334843" y="495991"/>
                  </a:lnTo>
                  <a:lnTo>
                    <a:pt x="311233" y="459215"/>
                  </a:lnTo>
                  <a:lnTo>
                    <a:pt x="327879" y="459215"/>
                  </a:lnTo>
                  <a:lnTo>
                    <a:pt x="343111" y="483152"/>
                  </a:lnTo>
                  <a:lnTo>
                    <a:pt x="358345" y="459215"/>
                  </a:lnTo>
                  <a:lnTo>
                    <a:pt x="374991" y="459215"/>
                  </a:lnTo>
                  <a:lnTo>
                    <a:pt x="351381" y="495991"/>
                  </a:lnTo>
                  <a:lnTo>
                    <a:pt x="376623" y="535378"/>
                  </a:lnTo>
                  <a:lnTo>
                    <a:pt x="359977" y="535378"/>
                  </a:lnTo>
                  <a:lnTo>
                    <a:pt x="343111" y="508612"/>
                  </a:lnTo>
                  <a:close/>
                  <a:moveTo>
                    <a:pt x="446312" y="508612"/>
                  </a:moveTo>
                  <a:lnTo>
                    <a:pt x="429447" y="535378"/>
                  </a:lnTo>
                  <a:lnTo>
                    <a:pt x="412801" y="535378"/>
                  </a:lnTo>
                  <a:lnTo>
                    <a:pt x="438043" y="495991"/>
                  </a:lnTo>
                  <a:lnTo>
                    <a:pt x="414433" y="459215"/>
                  </a:lnTo>
                  <a:lnTo>
                    <a:pt x="431079" y="459215"/>
                  </a:lnTo>
                  <a:lnTo>
                    <a:pt x="446312" y="483152"/>
                  </a:lnTo>
                  <a:lnTo>
                    <a:pt x="461545" y="459215"/>
                  </a:lnTo>
                  <a:lnTo>
                    <a:pt x="478191" y="459215"/>
                  </a:lnTo>
                  <a:lnTo>
                    <a:pt x="454582" y="495991"/>
                  </a:lnTo>
                  <a:lnTo>
                    <a:pt x="479823" y="535378"/>
                  </a:lnTo>
                  <a:lnTo>
                    <a:pt x="463177" y="535378"/>
                  </a:lnTo>
                  <a:lnTo>
                    <a:pt x="446312" y="508612"/>
                  </a:lnTo>
                  <a:close/>
                  <a:moveTo>
                    <a:pt x="549512" y="508612"/>
                  </a:moveTo>
                  <a:lnTo>
                    <a:pt x="532648" y="535378"/>
                  </a:lnTo>
                  <a:lnTo>
                    <a:pt x="516002" y="535378"/>
                  </a:lnTo>
                  <a:lnTo>
                    <a:pt x="541243" y="495991"/>
                  </a:lnTo>
                  <a:lnTo>
                    <a:pt x="517634" y="459215"/>
                  </a:lnTo>
                  <a:lnTo>
                    <a:pt x="534280" y="459215"/>
                  </a:lnTo>
                  <a:lnTo>
                    <a:pt x="549512" y="483152"/>
                  </a:lnTo>
                  <a:lnTo>
                    <a:pt x="564745" y="459215"/>
                  </a:lnTo>
                  <a:lnTo>
                    <a:pt x="581391" y="459215"/>
                  </a:lnTo>
                  <a:lnTo>
                    <a:pt x="557782" y="495991"/>
                  </a:lnTo>
                  <a:lnTo>
                    <a:pt x="583023" y="535378"/>
                  </a:lnTo>
                  <a:lnTo>
                    <a:pt x="566378" y="535378"/>
                  </a:lnTo>
                  <a:lnTo>
                    <a:pt x="549512" y="508612"/>
                  </a:lnTo>
                  <a:close/>
                  <a:moveTo>
                    <a:pt x="652712" y="508612"/>
                  </a:moveTo>
                  <a:lnTo>
                    <a:pt x="635848" y="535378"/>
                  </a:lnTo>
                  <a:lnTo>
                    <a:pt x="619202" y="535378"/>
                  </a:lnTo>
                  <a:lnTo>
                    <a:pt x="644443" y="495991"/>
                  </a:lnTo>
                  <a:lnTo>
                    <a:pt x="620834" y="459215"/>
                  </a:lnTo>
                  <a:lnTo>
                    <a:pt x="637480" y="459215"/>
                  </a:lnTo>
                  <a:lnTo>
                    <a:pt x="652712" y="483152"/>
                  </a:lnTo>
                  <a:lnTo>
                    <a:pt x="667945" y="459215"/>
                  </a:lnTo>
                  <a:lnTo>
                    <a:pt x="684592" y="459215"/>
                  </a:lnTo>
                  <a:lnTo>
                    <a:pt x="660982" y="495991"/>
                  </a:lnTo>
                  <a:lnTo>
                    <a:pt x="686224" y="535378"/>
                  </a:lnTo>
                  <a:lnTo>
                    <a:pt x="669578" y="535378"/>
                  </a:lnTo>
                  <a:lnTo>
                    <a:pt x="652712" y="508612"/>
                  </a:lnTo>
                  <a:close/>
                  <a:moveTo>
                    <a:pt x="755913" y="508612"/>
                  </a:moveTo>
                  <a:lnTo>
                    <a:pt x="739048" y="535378"/>
                  </a:lnTo>
                  <a:lnTo>
                    <a:pt x="722402" y="535378"/>
                  </a:lnTo>
                  <a:lnTo>
                    <a:pt x="747644" y="495991"/>
                  </a:lnTo>
                  <a:lnTo>
                    <a:pt x="724034" y="459215"/>
                  </a:lnTo>
                  <a:lnTo>
                    <a:pt x="740680" y="459215"/>
                  </a:lnTo>
                  <a:lnTo>
                    <a:pt x="755913" y="483152"/>
                  </a:lnTo>
                  <a:lnTo>
                    <a:pt x="771146" y="459215"/>
                  </a:lnTo>
                  <a:lnTo>
                    <a:pt x="787792" y="459215"/>
                  </a:lnTo>
                  <a:lnTo>
                    <a:pt x="764182" y="495991"/>
                  </a:lnTo>
                  <a:lnTo>
                    <a:pt x="789424" y="535378"/>
                  </a:lnTo>
                  <a:lnTo>
                    <a:pt x="772778" y="535378"/>
                  </a:lnTo>
                  <a:lnTo>
                    <a:pt x="755913" y="508612"/>
                  </a:lnTo>
                  <a:close/>
                  <a:moveTo>
                    <a:pt x="859113" y="508612"/>
                  </a:moveTo>
                  <a:lnTo>
                    <a:pt x="842248" y="535378"/>
                  </a:lnTo>
                  <a:lnTo>
                    <a:pt x="825602" y="535378"/>
                  </a:lnTo>
                  <a:lnTo>
                    <a:pt x="850844" y="495991"/>
                  </a:lnTo>
                  <a:lnTo>
                    <a:pt x="827235" y="459215"/>
                  </a:lnTo>
                  <a:lnTo>
                    <a:pt x="843881" y="459215"/>
                  </a:lnTo>
                  <a:lnTo>
                    <a:pt x="859113" y="483152"/>
                  </a:lnTo>
                  <a:lnTo>
                    <a:pt x="874346" y="459215"/>
                  </a:lnTo>
                  <a:lnTo>
                    <a:pt x="890992" y="459215"/>
                  </a:lnTo>
                  <a:lnTo>
                    <a:pt x="867383" y="495991"/>
                  </a:lnTo>
                  <a:lnTo>
                    <a:pt x="892624" y="535378"/>
                  </a:lnTo>
                  <a:lnTo>
                    <a:pt x="875978" y="535378"/>
                  </a:lnTo>
                  <a:lnTo>
                    <a:pt x="859113" y="508612"/>
                  </a:lnTo>
                  <a:close/>
                  <a:moveTo>
                    <a:pt x="962313" y="508612"/>
                  </a:moveTo>
                  <a:lnTo>
                    <a:pt x="945449" y="535378"/>
                  </a:lnTo>
                  <a:lnTo>
                    <a:pt x="928803" y="535378"/>
                  </a:lnTo>
                  <a:lnTo>
                    <a:pt x="954044" y="495991"/>
                  </a:lnTo>
                  <a:lnTo>
                    <a:pt x="930435" y="459215"/>
                  </a:lnTo>
                  <a:lnTo>
                    <a:pt x="947081" y="459215"/>
                  </a:lnTo>
                  <a:lnTo>
                    <a:pt x="962313" y="483152"/>
                  </a:lnTo>
                  <a:lnTo>
                    <a:pt x="977546" y="459215"/>
                  </a:lnTo>
                  <a:lnTo>
                    <a:pt x="994192" y="459215"/>
                  </a:lnTo>
                  <a:lnTo>
                    <a:pt x="970583" y="495991"/>
                  </a:lnTo>
                  <a:lnTo>
                    <a:pt x="995824" y="535378"/>
                  </a:lnTo>
                  <a:lnTo>
                    <a:pt x="979179" y="535378"/>
                  </a:lnTo>
                  <a:lnTo>
                    <a:pt x="962313" y="508612"/>
                  </a:lnTo>
                  <a:close/>
                  <a:moveTo>
                    <a:pt x="1065513" y="508612"/>
                  </a:moveTo>
                  <a:lnTo>
                    <a:pt x="1048649" y="535378"/>
                  </a:lnTo>
                  <a:lnTo>
                    <a:pt x="1032003" y="535378"/>
                  </a:lnTo>
                  <a:lnTo>
                    <a:pt x="1057244" y="495991"/>
                  </a:lnTo>
                  <a:lnTo>
                    <a:pt x="1033635" y="459215"/>
                  </a:lnTo>
                  <a:lnTo>
                    <a:pt x="1050281" y="459215"/>
                  </a:lnTo>
                  <a:lnTo>
                    <a:pt x="1065513" y="483152"/>
                  </a:lnTo>
                  <a:lnTo>
                    <a:pt x="1080747" y="459215"/>
                  </a:lnTo>
                  <a:lnTo>
                    <a:pt x="1097393" y="459215"/>
                  </a:lnTo>
                  <a:lnTo>
                    <a:pt x="1073783" y="495991"/>
                  </a:lnTo>
                  <a:lnTo>
                    <a:pt x="1099025" y="535378"/>
                  </a:lnTo>
                  <a:lnTo>
                    <a:pt x="1082379" y="535378"/>
                  </a:lnTo>
                  <a:lnTo>
                    <a:pt x="1065513" y="508612"/>
                  </a:lnTo>
                  <a:close/>
                  <a:moveTo>
                    <a:pt x="1168714" y="508612"/>
                  </a:moveTo>
                  <a:lnTo>
                    <a:pt x="1151849" y="535378"/>
                  </a:lnTo>
                  <a:lnTo>
                    <a:pt x="1135203" y="535378"/>
                  </a:lnTo>
                  <a:lnTo>
                    <a:pt x="1160445" y="495991"/>
                  </a:lnTo>
                  <a:lnTo>
                    <a:pt x="1136835" y="459215"/>
                  </a:lnTo>
                  <a:lnTo>
                    <a:pt x="1153481" y="459215"/>
                  </a:lnTo>
                  <a:lnTo>
                    <a:pt x="1168714" y="483152"/>
                  </a:lnTo>
                  <a:lnTo>
                    <a:pt x="1183947" y="459215"/>
                  </a:lnTo>
                  <a:lnTo>
                    <a:pt x="1200593" y="459215"/>
                  </a:lnTo>
                  <a:lnTo>
                    <a:pt x="1176984" y="495991"/>
                  </a:lnTo>
                  <a:lnTo>
                    <a:pt x="1202225" y="535378"/>
                  </a:lnTo>
                  <a:lnTo>
                    <a:pt x="1185579" y="535378"/>
                  </a:lnTo>
                  <a:lnTo>
                    <a:pt x="1168714" y="508612"/>
                  </a:lnTo>
                  <a:close/>
                  <a:moveTo>
                    <a:pt x="1271914" y="508612"/>
                  </a:moveTo>
                  <a:lnTo>
                    <a:pt x="1255050" y="535378"/>
                  </a:lnTo>
                  <a:lnTo>
                    <a:pt x="1238404" y="535378"/>
                  </a:lnTo>
                  <a:lnTo>
                    <a:pt x="1263645" y="495991"/>
                  </a:lnTo>
                  <a:lnTo>
                    <a:pt x="1240036" y="459215"/>
                  </a:lnTo>
                  <a:lnTo>
                    <a:pt x="1256682" y="459215"/>
                  </a:lnTo>
                  <a:lnTo>
                    <a:pt x="1271914" y="483152"/>
                  </a:lnTo>
                  <a:lnTo>
                    <a:pt x="1287147" y="459215"/>
                  </a:lnTo>
                  <a:lnTo>
                    <a:pt x="1303793" y="459215"/>
                  </a:lnTo>
                  <a:lnTo>
                    <a:pt x="1280184" y="495991"/>
                  </a:lnTo>
                  <a:lnTo>
                    <a:pt x="1305426" y="535378"/>
                  </a:lnTo>
                  <a:lnTo>
                    <a:pt x="1288779" y="535378"/>
                  </a:lnTo>
                  <a:lnTo>
                    <a:pt x="1271914" y="508612"/>
                  </a:lnTo>
                  <a:close/>
                  <a:moveTo>
                    <a:pt x="1375114" y="508612"/>
                  </a:moveTo>
                  <a:lnTo>
                    <a:pt x="1358250" y="535378"/>
                  </a:lnTo>
                  <a:lnTo>
                    <a:pt x="1341604" y="535378"/>
                  </a:lnTo>
                  <a:lnTo>
                    <a:pt x="1366845" y="495991"/>
                  </a:lnTo>
                  <a:lnTo>
                    <a:pt x="1343236" y="459215"/>
                  </a:lnTo>
                  <a:lnTo>
                    <a:pt x="1359882" y="459215"/>
                  </a:lnTo>
                  <a:lnTo>
                    <a:pt x="1375114" y="483152"/>
                  </a:lnTo>
                  <a:lnTo>
                    <a:pt x="1390348" y="459215"/>
                  </a:lnTo>
                  <a:lnTo>
                    <a:pt x="1406993" y="459215"/>
                  </a:lnTo>
                  <a:lnTo>
                    <a:pt x="1383384" y="495991"/>
                  </a:lnTo>
                  <a:lnTo>
                    <a:pt x="1408626" y="535378"/>
                  </a:lnTo>
                  <a:lnTo>
                    <a:pt x="1391980" y="535378"/>
                  </a:lnTo>
                  <a:lnTo>
                    <a:pt x="1375114" y="508612"/>
                  </a:lnTo>
                  <a:close/>
                  <a:moveTo>
                    <a:pt x="1478315" y="508612"/>
                  </a:moveTo>
                  <a:lnTo>
                    <a:pt x="1461450" y="535378"/>
                  </a:lnTo>
                  <a:lnTo>
                    <a:pt x="1444804" y="535378"/>
                  </a:lnTo>
                  <a:lnTo>
                    <a:pt x="1470046" y="495991"/>
                  </a:lnTo>
                  <a:lnTo>
                    <a:pt x="1446436" y="459215"/>
                  </a:lnTo>
                  <a:lnTo>
                    <a:pt x="1463083" y="459215"/>
                  </a:lnTo>
                  <a:lnTo>
                    <a:pt x="1478315" y="483152"/>
                  </a:lnTo>
                  <a:lnTo>
                    <a:pt x="1493548" y="459215"/>
                  </a:lnTo>
                  <a:lnTo>
                    <a:pt x="1510194" y="459215"/>
                  </a:lnTo>
                  <a:lnTo>
                    <a:pt x="1486584" y="495991"/>
                  </a:lnTo>
                  <a:lnTo>
                    <a:pt x="1511826" y="535378"/>
                  </a:lnTo>
                  <a:lnTo>
                    <a:pt x="1495180" y="535378"/>
                  </a:lnTo>
                  <a:lnTo>
                    <a:pt x="1478315" y="508612"/>
                  </a:lnTo>
                  <a:close/>
                  <a:moveTo>
                    <a:pt x="1581515" y="508612"/>
                  </a:moveTo>
                  <a:lnTo>
                    <a:pt x="1564650" y="535378"/>
                  </a:lnTo>
                  <a:lnTo>
                    <a:pt x="1548004" y="535378"/>
                  </a:lnTo>
                  <a:lnTo>
                    <a:pt x="1573246" y="495991"/>
                  </a:lnTo>
                  <a:lnTo>
                    <a:pt x="1549636" y="459215"/>
                  </a:lnTo>
                  <a:lnTo>
                    <a:pt x="1566283" y="459215"/>
                  </a:lnTo>
                  <a:lnTo>
                    <a:pt x="1581515" y="483152"/>
                  </a:lnTo>
                  <a:lnTo>
                    <a:pt x="1596748" y="459215"/>
                  </a:lnTo>
                  <a:lnTo>
                    <a:pt x="1613394" y="459215"/>
                  </a:lnTo>
                  <a:lnTo>
                    <a:pt x="1589785" y="495991"/>
                  </a:lnTo>
                  <a:lnTo>
                    <a:pt x="1615026" y="535378"/>
                  </a:lnTo>
                  <a:lnTo>
                    <a:pt x="1598380" y="535378"/>
                  </a:lnTo>
                  <a:lnTo>
                    <a:pt x="1581515" y="508612"/>
                  </a:lnTo>
                  <a:close/>
                  <a:moveTo>
                    <a:pt x="1684715" y="508612"/>
                  </a:moveTo>
                  <a:lnTo>
                    <a:pt x="1667851" y="535378"/>
                  </a:lnTo>
                  <a:lnTo>
                    <a:pt x="1651205" y="535378"/>
                  </a:lnTo>
                  <a:lnTo>
                    <a:pt x="1676446" y="495991"/>
                  </a:lnTo>
                  <a:lnTo>
                    <a:pt x="1652837" y="459215"/>
                  </a:lnTo>
                  <a:lnTo>
                    <a:pt x="1669483" y="459215"/>
                  </a:lnTo>
                  <a:lnTo>
                    <a:pt x="1684715" y="483152"/>
                  </a:lnTo>
                  <a:lnTo>
                    <a:pt x="1699948" y="459215"/>
                  </a:lnTo>
                  <a:lnTo>
                    <a:pt x="1716595" y="459215"/>
                  </a:lnTo>
                  <a:lnTo>
                    <a:pt x="1692985" y="495991"/>
                  </a:lnTo>
                  <a:lnTo>
                    <a:pt x="1718227" y="535378"/>
                  </a:lnTo>
                  <a:lnTo>
                    <a:pt x="1701581" y="535378"/>
                  </a:lnTo>
                  <a:lnTo>
                    <a:pt x="1684715" y="508612"/>
                  </a:lnTo>
                  <a:close/>
                  <a:moveTo>
                    <a:pt x="1787915" y="508612"/>
                  </a:moveTo>
                  <a:lnTo>
                    <a:pt x="1771051" y="535378"/>
                  </a:lnTo>
                  <a:lnTo>
                    <a:pt x="1754405" y="535378"/>
                  </a:lnTo>
                  <a:lnTo>
                    <a:pt x="1779647" y="495991"/>
                  </a:lnTo>
                  <a:lnTo>
                    <a:pt x="1756037" y="459215"/>
                  </a:lnTo>
                  <a:lnTo>
                    <a:pt x="1772683" y="459215"/>
                  </a:lnTo>
                  <a:lnTo>
                    <a:pt x="1787915" y="483152"/>
                  </a:lnTo>
                  <a:lnTo>
                    <a:pt x="1803149" y="459215"/>
                  </a:lnTo>
                  <a:lnTo>
                    <a:pt x="1819795" y="459215"/>
                  </a:lnTo>
                  <a:lnTo>
                    <a:pt x="1796185" y="495991"/>
                  </a:lnTo>
                  <a:lnTo>
                    <a:pt x="1821427" y="535378"/>
                  </a:lnTo>
                  <a:lnTo>
                    <a:pt x="1804781" y="535378"/>
                  </a:lnTo>
                  <a:lnTo>
                    <a:pt x="1787915" y="508612"/>
                  </a:lnTo>
                  <a:close/>
                  <a:moveTo>
                    <a:pt x="1891116" y="508612"/>
                  </a:moveTo>
                  <a:lnTo>
                    <a:pt x="1874251" y="535378"/>
                  </a:lnTo>
                  <a:lnTo>
                    <a:pt x="1857605" y="535378"/>
                  </a:lnTo>
                  <a:lnTo>
                    <a:pt x="1882847" y="495991"/>
                  </a:lnTo>
                  <a:lnTo>
                    <a:pt x="1859237" y="459215"/>
                  </a:lnTo>
                  <a:lnTo>
                    <a:pt x="1875884" y="459215"/>
                  </a:lnTo>
                  <a:lnTo>
                    <a:pt x="1891116" y="483152"/>
                  </a:lnTo>
                  <a:lnTo>
                    <a:pt x="1906349" y="459215"/>
                  </a:lnTo>
                  <a:lnTo>
                    <a:pt x="1922995" y="459215"/>
                  </a:lnTo>
                  <a:lnTo>
                    <a:pt x="1899385" y="495991"/>
                  </a:lnTo>
                  <a:lnTo>
                    <a:pt x="1924627" y="535378"/>
                  </a:lnTo>
                  <a:lnTo>
                    <a:pt x="1907981" y="535378"/>
                  </a:lnTo>
                  <a:lnTo>
                    <a:pt x="1891116" y="508612"/>
                  </a:lnTo>
                  <a:close/>
                  <a:moveTo>
                    <a:pt x="1994316" y="508612"/>
                  </a:moveTo>
                  <a:lnTo>
                    <a:pt x="1977452" y="535378"/>
                  </a:lnTo>
                  <a:lnTo>
                    <a:pt x="1960805" y="535378"/>
                  </a:lnTo>
                  <a:lnTo>
                    <a:pt x="1986047" y="495991"/>
                  </a:lnTo>
                  <a:lnTo>
                    <a:pt x="1962438" y="459215"/>
                  </a:lnTo>
                  <a:lnTo>
                    <a:pt x="1979084" y="459215"/>
                  </a:lnTo>
                  <a:lnTo>
                    <a:pt x="1994316" y="483152"/>
                  </a:lnTo>
                  <a:lnTo>
                    <a:pt x="2009549" y="459215"/>
                  </a:lnTo>
                  <a:lnTo>
                    <a:pt x="2026195" y="459215"/>
                  </a:lnTo>
                  <a:lnTo>
                    <a:pt x="2002586" y="495991"/>
                  </a:lnTo>
                  <a:lnTo>
                    <a:pt x="2027827" y="535378"/>
                  </a:lnTo>
                  <a:lnTo>
                    <a:pt x="2011182" y="535378"/>
                  </a:lnTo>
                  <a:lnTo>
                    <a:pt x="1994316" y="508612"/>
                  </a:lnTo>
                  <a:close/>
                  <a:moveTo>
                    <a:pt x="33511" y="623416"/>
                  </a:moveTo>
                  <a:lnTo>
                    <a:pt x="16646" y="650182"/>
                  </a:lnTo>
                  <a:lnTo>
                    <a:pt x="0" y="650182"/>
                  </a:lnTo>
                  <a:lnTo>
                    <a:pt x="25242" y="610795"/>
                  </a:lnTo>
                  <a:lnTo>
                    <a:pt x="1632" y="574019"/>
                  </a:lnTo>
                  <a:lnTo>
                    <a:pt x="18278" y="574019"/>
                  </a:lnTo>
                  <a:lnTo>
                    <a:pt x="33511" y="597956"/>
                  </a:lnTo>
                  <a:lnTo>
                    <a:pt x="48744" y="574019"/>
                  </a:lnTo>
                  <a:lnTo>
                    <a:pt x="65390" y="574019"/>
                  </a:lnTo>
                  <a:lnTo>
                    <a:pt x="41780" y="610795"/>
                  </a:lnTo>
                  <a:lnTo>
                    <a:pt x="67022" y="650182"/>
                  </a:lnTo>
                  <a:lnTo>
                    <a:pt x="50376" y="650182"/>
                  </a:lnTo>
                  <a:lnTo>
                    <a:pt x="33511" y="623416"/>
                  </a:lnTo>
                  <a:close/>
                  <a:moveTo>
                    <a:pt x="136711" y="623416"/>
                  </a:moveTo>
                  <a:lnTo>
                    <a:pt x="119846" y="650182"/>
                  </a:lnTo>
                  <a:lnTo>
                    <a:pt x="103200" y="650182"/>
                  </a:lnTo>
                  <a:lnTo>
                    <a:pt x="128442" y="610795"/>
                  </a:lnTo>
                  <a:lnTo>
                    <a:pt x="104833" y="574019"/>
                  </a:lnTo>
                  <a:lnTo>
                    <a:pt x="121479" y="574019"/>
                  </a:lnTo>
                  <a:lnTo>
                    <a:pt x="136711" y="597956"/>
                  </a:lnTo>
                  <a:lnTo>
                    <a:pt x="151944" y="574019"/>
                  </a:lnTo>
                  <a:lnTo>
                    <a:pt x="168590" y="574019"/>
                  </a:lnTo>
                  <a:lnTo>
                    <a:pt x="144981" y="610795"/>
                  </a:lnTo>
                  <a:lnTo>
                    <a:pt x="170222" y="650182"/>
                  </a:lnTo>
                  <a:lnTo>
                    <a:pt x="153576" y="650182"/>
                  </a:lnTo>
                  <a:lnTo>
                    <a:pt x="136711" y="623416"/>
                  </a:lnTo>
                  <a:close/>
                  <a:moveTo>
                    <a:pt x="239911" y="623416"/>
                  </a:moveTo>
                  <a:lnTo>
                    <a:pt x="223047" y="650182"/>
                  </a:lnTo>
                  <a:lnTo>
                    <a:pt x="206401" y="650182"/>
                  </a:lnTo>
                  <a:lnTo>
                    <a:pt x="231642" y="610795"/>
                  </a:lnTo>
                  <a:lnTo>
                    <a:pt x="208033" y="574019"/>
                  </a:lnTo>
                  <a:lnTo>
                    <a:pt x="224679" y="574019"/>
                  </a:lnTo>
                  <a:lnTo>
                    <a:pt x="239911" y="597956"/>
                  </a:lnTo>
                  <a:lnTo>
                    <a:pt x="255144" y="574019"/>
                  </a:lnTo>
                  <a:lnTo>
                    <a:pt x="271790" y="574019"/>
                  </a:lnTo>
                  <a:lnTo>
                    <a:pt x="248181" y="610795"/>
                  </a:lnTo>
                  <a:lnTo>
                    <a:pt x="273423" y="650182"/>
                  </a:lnTo>
                  <a:lnTo>
                    <a:pt x="256777" y="650182"/>
                  </a:lnTo>
                  <a:lnTo>
                    <a:pt x="239911" y="623416"/>
                  </a:lnTo>
                  <a:close/>
                  <a:moveTo>
                    <a:pt x="343111" y="623416"/>
                  </a:moveTo>
                  <a:lnTo>
                    <a:pt x="326247" y="650182"/>
                  </a:lnTo>
                  <a:lnTo>
                    <a:pt x="309601" y="650182"/>
                  </a:lnTo>
                  <a:lnTo>
                    <a:pt x="334843" y="610795"/>
                  </a:lnTo>
                  <a:lnTo>
                    <a:pt x="311233" y="574019"/>
                  </a:lnTo>
                  <a:lnTo>
                    <a:pt x="327879" y="574019"/>
                  </a:lnTo>
                  <a:lnTo>
                    <a:pt x="343111" y="597956"/>
                  </a:lnTo>
                  <a:lnTo>
                    <a:pt x="358345" y="574019"/>
                  </a:lnTo>
                  <a:lnTo>
                    <a:pt x="374991" y="574019"/>
                  </a:lnTo>
                  <a:lnTo>
                    <a:pt x="351381" y="610795"/>
                  </a:lnTo>
                  <a:lnTo>
                    <a:pt x="376623" y="650182"/>
                  </a:lnTo>
                  <a:lnTo>
                    <a:pt x="359977" y="650182"/>
                  </a:lnTo>
                  <a:lnTo>
                    <a:pt x="343111" y="623416"/>
                  </a:lnTo>
                  <a:close/>
                  <a:moveTo>
                    <a:pt x="446312" y="623416"/>
                  </a:moveTo>
                  <a:lnTo>
                    <a:pt x="429447" y="650182"/>
                  </a:lnTo>
                  <a:lnTo>
                    <a:pt x="412801" y="650182"/>
                  </a:lnTo>
                  <a:lnTo>
                    <a:pt x="438043" y="610795"/>
                  </a:lnTo>
                  <a:lnTo>
                    <a:pt x="414433" y="574019"/>
                  </a:lnTo>
                  <a:lnTo>
                    <a:pt x="431079" y="574019"/>
                  </a:lnTo>
                  <a:lnTo>
                    <a:pt x="446312" y="597956"/>
                  </a:lnTo>
                  <a:lnTo>
                    <a:pt x="461545" y="574019"/>
                  </a:lnTo>
                  <a:lnTo>
                    <a:pt x="478191" y="574019"/>
                  </a:lnTo>
                  <a:lnTo>
                    <a:pt x="454582" y="610795"/>
                  </a:lnTo>
                  <a:lnTo>
                    <a:pt x="479823" y="650182"/>
                  </a:lnTo>
                  <a:lnTo>
                    <a:pt x="463177" y="650182"/>
                  </a:lnTo>
                  <a:lnTo>
                    <a:pt x="446312" y="623416"/>
                  </a:lnTo>
                  <a:close/>
                  <a:moveTo>
                    <a:pt x="549512" y="623416"/>
                  </a:moveTo>
                  <a:lnTo>
                    <a:pt x="532648" y="650182"/>
                  </a:lnTo>
                  <a:lnTo>
                    <a:pt x="516002" y="650182"/>
                  </a:lnTo>
                  <a:lnTo>
                    <a:pt x="541243" y="610795"/>
                  </a:lnTo>
                  <a:lnTo>
                    <a:pt x="517634" y="574019"/>
                  </a:lnTo>
                  <a:lnTo>
                    <a:pt x="534280" y="574019"/>
                  </a:lnTo>
                  <a:lnTo>
                    <a:pt x="549512" y="597956"/>
                  </a:lnTo>
                  <a:lnTo>
                    <a:pt x="564745" y="574019"/>
                  </a:lnTo>
                  <a:lnTo>
                    <a:pt x="581391" y="574019"/>
                  </a:lnTo>
                  <a:lnTo>
                    <a:pt x="557782" y="610795"/>
                  </a:lnTo>
                  <a:lnTo>
                    <a:pt x="583023" y="650182"/>
                  </a:lnTo>
                  <a:lnTo>
                    <a:pt x="566378" y="650182"/>
                  </a:lnTo>
                  <a:lnTo>
                    <a:pt x="549512" y="623416"/>
                  </a:lnTo>
                  <a:close/>
                  <a:moveTo>
                    <a:pt x="652712" y="623416"/>
                  </a:moveTo>
                  <a:lnTo>
                    <a:pt x="635848" y="650182"/>
                  </a:lnTo>
                  <a:lnTo>
                    <a:pt x="619202" y="650182"/>
                  </a:lnTo>
                  <a:lnTo>
                    <a:pt x="644443" y="610795"/>
                  </a:lnTo>
                  <a:lnTo>
                    <a:pt x="620834" y="574019"/>
                  </a:lnTo>
                  <a:lnTo>
                    <a:pt x="637480" y="574019"/>
                  </a:lnTo>
                  <a:lnTo>
                    <a:pt x="652712" y="597956"/>
                  </a:lnTo>
                  <a:lnTo>
                    <a:pt x="667945" y="574019"/>
                  </a:lnTo>
                  <a:lnTo>
                    <a:pt x="684592" y="574019"/>
                  </a:lnTo>
                  <a:lnTo>
                    <a:pt x="660982" y="610795"/>
                  </a:lnTo>
                  <a:lnTo>
                    <a:pt x="686224" y="650182"/>
                  </a:lnTo>
                  <a:lnTo>
                    <a:pt x="669578" y="650182"/>
                  </a:lnTo>
                  <a:lnTo>
                    <a:pt x="652712" y="623416"/>
                  </a:lnTo>
                  <a:close/>
                  <a:moveTo>
                    <a:pt x="755913" y="623416"/>
                  </a:moveTo>
                  <a:lnTo>
                    <a:pt x="739048" y="650182"/>
                  </a:lnTo>
                  <a:lnTo>
                    <a:pt x="722402" y="650182"/>
                  </a:lnTo>
                  <a:lnTo>
                    <a:pt x="747644" y="610795"/>
                  </a:lnTo>
                  <a:lnTo>
                    <a:pt x="724034" y="574019"/>
                  </a:lnTo>
                  <a:lnTo>
                    <a:pt x="740680" y="574019"/>
                  </a:lnTo>
                  <a:lnTo>
                    <a:pt x="755913" y="597956"/>
                  </a:lnTo>
                  <a:lnTo>
                    <a:pt x="771146" y="574019"/>
                  </a:lnTo>
                  <a:lnTo>
                    <a:pt x="787792" y="574019"/>
                  </a:lnTo>
                  <a:lnTo>
                    <a:pt x="764182" y="610795"/>
                  </a:lnTo>
                  <a:lnTo>
                    <a:pt x="789424" y="650182"/>
                  </a:lnTo>
                  <a:lnTo>
                    <a:pt x="772778" y="650182"/>
                  </a:lnTo>
                  <a:lnTo>
                    <a:pt x="755913" y="623416"/>
                  </a:lnTo>
                  <a:close/>
                  <a:moveTo>
                    <a:pt x="859113" y="623416"/>
                  </a:moveTo>
                  <a:lnTo>
                    <a:pt x="842248" y="650182"/>
                  </a:lnTo>
                  <a:lnTo>
                    <a:pt x="825602" y="650182"/>
                  </a:lnTo>
                  <a:lnTo>
                    <a:pt x="850844" y="610795"/>
                  </a:lnTo>
                  <a:lnTo>
                    <a:pt x="827235" y="574019"/>
                  </a:lnTo>
                  <a:lnTo>
                    <a:pt x="843881" y="574019"/>
                  </a:lnTo>
                  <a:lnTo>
                    <a:pt x="859113" y="597956"/>
                  </a:lnTo>
                  <a:lnTo>
                    <a:pt x="874346" y="574019"/>
                  </a:lnTo>
                  <a:lnTo>
                    <a:pt x="890992" y="574019"/>
                  </a:lnTo>
                  <a:lnTo>
                    <a:pt x="867383" y="610795"/>
                  </a:lnTo>
                  <a:lnTo>
                    <a:pt x="892624" y="650182"/>
                  </a:lnTo>
                  <a:lnTo>
                    <a:pt x="875978" y="650182"/>
                  </a:lnTo>
                  <a:lnTo>
                    <a:pt x="859113" y="623416"/>
                  </a:lnTo>
                  <a:close/>
                  <a:moveTo>
                    <a:pt x="962313" y="623416"/>
                  </a:moveTo>
                  <a:lnTo>
                    <a:pt x="945449" y="650182"/>
                  </a:lnTo>
                  <a:lnTo>
                    <a:pt x="928803" y="650182"/>
                  </a:lnTo>
                  <a:lnTo>
                    <a:pt x="954044" y="610795"/>
                  </a:lnTo>
                  <a:lnTo>
                    <a:pt x="930435" y="574019"/>
                  </a:lnTo>
                  <a:lnTo>
                    <a:pt x="947081" y="574019"/>
                  </a:lnTo>
                  <a:lnTo>
                    <a:pt x="962313" y="597956"/>
                  </a:lnTo>
                  <a:lnTo>
                    <a:pt x="977546" y="574019"/>
                  </a:lnTo>
                  <a:lnTo>
                    <a:pt x="994192" y="574019"/>
                  </a:lnTo>
                  <a:lnTo>
                    <a:pt x="970583" y="610795"/>
                  </a:lnTo>
                  <a:lnTo>
                    <a:pt x="995824" y="650182"/>
                  </a:lnTo>
                  <a:lnTo>
                    <a:pt x="979179" y="650182"/>
                  </a:lnTo>
                  <a:lnTo>
                    <a:pt x="962313" y="623416"/>
                  </a:lnTo>
                  <a:close/>
                  <a:moveTo>
                    <a:pt x="1065513" y="623416"/>
                  </a:moveTo>
                  <a:lnTo>
                    <a:pt x="1048649" y="650182"/>
                  </a:lnTo>
                  <a:lnTo>
                    <a:pt x="1032003" y="650182"/>
                  </a:lnTo>
                  <a:lnTo>
                    <a:pt x="1057244" y="610795"/>
                  </a:lnTo>
                  <a:lnTo>
                    <a:pt x="1033635" y="574019"/>
                  </a:lnTo>
                  <a:lnTo>
                    <a:pt x="1050281" y="574019"/>
                  </a:lnTo>
                  <a:lnTo>
                    <a:pt x="1065513" y="597956"/>
                  </a:lnTo>
                  <a:lnTo>
                    <a:pt x="1080747" y="574019"/>
                  </a:lnTo>
                  <a:lnTo>
                    <a:pt x="1097393" y="574019"/>
                  </a:lnTo>
                  <a:lnTo>
                    <a:pt x="1073783" y="610795"/>
                  </a:lnTo>
                  <a:lnTo>
                    <a:pt x="1099025" y="650182"/>
                  </a:lnTo>
                  <a:lnTo>
                    <a:pt x="1082379" y="650182"/>
                  </a:lnTo>
                  <a:lnTo>
                    <a:pt x="1065513" y="623416"/>
                  </a:lnTo>
                  <a:close/>
                  <a:moveTo>
                    <a:pt x="1168714" y="623416"/>
                  </a:moveTo>
                  <a:lnTo>
                    <a:pt x="1151849" y="650182"/>
                  </a:lnTo>
                  <a:lnTo>
                    <a:pt x="1135203" y="650182"/>
                  </a:lnTo>
                  <a:lnTo>
                    <a:pt x="1160445" y="610795"/>
                  </a:lnTo>
                  <a:lnTo>
                    <a:pt x="1136835" y="574019"/>
                  </a:lnTo>
                  <a:lnTo>
                    <a:pt x="1153481" y="574019"/>
                  </a:lnTo>
                  <a:lnTo>
                    <a:pt x="1168714" y="597956"/>
                  </a:lnTo>
                  <a:lnTo>
                    <a:pt x="1183947" y="574019"/>
                  </a:lnTo>
                  <a:lnTo>
                    <a:pt x="1200593" y="574019"/>
                  </a:lnTo>
                  <a:lnTo>
                    <a:pt x="1176984" y="610795"/>
                  </a:lnTo>
                  <a:lnTo>
                    <a:pt x="1202225" y="650182"/>
                  </a:lnTo>
                  <a:lnTo>
                    <a:pt x="1185579" y="650182"/>
                  </a:lnTo>
                  <a:lnTo>
                    <a:pt x="1168714" y="623416"/>
                  </a:lnTo>
                  <a:close/>
                  <a:moveTo>
                    <a:pt x="1271914" y="623416"/>
                  </a:moveTo>
                  <a:lnTo>
                    <a:pt x="1255050" y="650182"/>
                  </a:lnTo>
                  <a:lnTo>
                    <a:pt x="1238404" y="650182"/>
                  </a:lnTo>
                  <a:lnTo>
                    <a:pt x="1263645" y="610795"/>
                  </a:lnTo>
                  <a:lnTo>
                    <a:pt x="1240036" y="574019"/>
                  </a:lnTo>
                  <a:lnTo>
                    <a:pt x="1256682" y="574019"/>
                  </a:lnTo>
                  <a:lnTo>
                    <a:pt x="1271914" y="597956"/>
                  </a:lnTo>
                  <a:lnTo>
                    <a:pt x="1287147" y="574019"/>
                  </a:lnTo>
                  <a:lnTo>
                    <a:pt x="1303793" y="574019"/>
                  </a:lnTo>
                  <a:lnTo>
                    <a:pt x="1280184" y="610795"/>
                  </a:lnTo>
                  <a:lnTo>
                    <a:pt x="1305426" y="650182"/>
                  </a:lnTo>
                  <a:lnTo>
                    <a:pt x="1288779" y="650182"/>
                  </a:lnTo>
                  <a:lnTo>
                    <a:pt x="1271914" y="623416"/>
                  </a:lnTo>
                  <a:close/>
                  <a:moveTo>
                    <a:pt x="1375114" y="623416"/>
                  </a:moveTo>
                  <a:lnTo>
                    <a:pt x="1358250" y="650182"/>
                  </a:lnTo>
                  <a:lnTo>
                    <a:pt x="1341604" y="650182"/>
                  </a:lnTo>
                  <a:lnTo>
                    <a:pt x="1366845" y="610795"/>
                  </a:lnTo>
                  <a:lnTo>
                    <a:pt x="1343236" y="574019"/>
                  </a:lnTo>
                  <a:lnTo>
                    <a:pt x="1359882" y="574019"/>
                  </a:lnTo>
                  <a:lnTo>
                    <a:pt x="1375114" y="597956"/>
                  </a:lnTo>
                  <a:lnTo>
                    <a:pt x="1390348" y="574019"/>
                  </a:lnTo>
                  <a:lnTo>
                    <a:pt x="1406993" y="574019"/>
                  </a:lnTo>
                  <a:lnTo>
                    <a:pt x="1383384" y="610795"/>
                  </a:lnTo>
                  <a:lnTo>
                    <a:pt x="1408626" y="650182"/>
                  </a:lnTo>
                  <a:lnTo>
                    <a:pt x="1391980" y="650182"/>
                  </a:lnTo>
                  <a:lnTo>
                    <a:pt x="1375114" y="623416"/>
                  </a:lnTo>
                  <a:close/>
                  <a:moveTo>
                    <a:pt x="1478315" y="623416"/>
                  </a:moveTo>
                  <a:lnTo>
                    <a:pt x="1461450" y="650182"/>
                  </a:lnTo>
                  <a:lnTo>
                    <a:pt x="1444804" y="650182"/>
                  </a:lnTo>
                  <a:lnTo>
                    <a:pt x="1470046" y="610795"/>
                  </a:lnTo>
                  <a:lnTo>
                    <a:pt x="1446436" y="574019"/>
                  </a:lnTo>
                  <a:lnTo>
                    <a:pt x="1463083" y="574019"/>
                  </a:lnTo>
                  <a:lnTo>
                    <a:pt x="1478315" y="597956"/>
                  </a:lnTo>
                  <a:lnTo>
                    <a:pt x="1493548" y="574019"/>
                  </a:lnTo>
                  <a:lnTo>
                    <a:pt x="1510194" y="574019"/>
                  </a:lnTo>
                  <a:lnTo>
                    <a:pt x="1486584" y="610795"/>
                  </a:lnTo>
                  <a:lnTo>
                    <a:pt x="1511826" y="650182"/>
                  </a:lnTo>
                  <a:lnTo>
                    <a:pt x="1495180" y="650182"/>
                  </a:lnTo>
                  <a:lnTo>
                    <a:pt x="1478315" y="623416"/>
                  </a:lnTo>
                  <a:close/>
                  <a:moveTo>
                    <a:pt x="1581515" y="623416"/>
                  </a:moveTo>
                  <a:lnTo>
                    <a:pt x="1564650" y="650182"/>
                  </a:lnTo>
                  <a:lnTo>
                    <a:pt x="1548004" y="650182"/>
                  </a:lnTo>
                  <a:lnTo>
                    <a:pt x="1573246" y="610795"/>
                  </a:lnTo>
                  <a:lnTo>
                    <a:pt x="1549636" y="574019"/>
                  </a:lnTo>
                  <a:lnTo>
                    <a:pt x="1566283" y="574019"/>
                  </a:lnTo>
                  <a:lnTo>
                    <a:pt x="1581515" y="597956"/>
                  </a:lnTo>
                  <a:lnTo>
                    <a:pt x="1596748" y="574019"/>
                  </a:lnTo>
                  <a:lnTo>
                    <a:pt x="1613394" y="574019"/>
                  </a:lnTo>
                  <a:lnTo>
                    <a:pt x="1589785" y="610795"/>
                  </a:lnTo>
                  <a:lnTo>
                    <a:pt x="1615026" y="650182"/>
                  </a:lnTo>
                  <a:lnTo>
                    <a:pt x="1598380" y="650182"/>
                  </a:lnTo>
                  <a:lnTo>
                    <a:pt x="1581515" y="623416"/>
                  </a:lnTo>
                  <a:close/>
                  <a:moveTo>
                    <a:pt x="1684715" y="623416"/>
                  </a:moveTo>
                  <a:lnTo>
                    <a:pt x="1667851" y="650182"/>
                  </a:lnTo>
                  <a:lnTo>
                    <a:pt x="1651205" y="650182"/>
                  </a:lnTo>
                  <a:lnTo>
                    <a:pt x="1676446" y="610795"/>
                  </a:lnTo>
                  <a:lnTo>
                    <a:pt x="1652837" y="574019"/>
                  </a:lnTo>
                  <a:lnTo>
                    <a:pt x="1669483" y="574019"/>
                  </a:lnTo>
                  <a:lnTo>
                    <a:pt x="1684715" y="597956"/>
                  </a:lnTo>
                  <a:lnTo>
                    <a:pt x="1699948" y="574019"/>
                  </a:lnTo>
                  <a:lnTo>
                    <a:pt x="1716595" y="574019"/>
                  </a:lnTo>
                  <a:lnTo>
                    <a:pt x="1692985" y="610795"/>
                  </a:lnTo>
                  <a:lnTo>
                    <a:pt x="1718227" y="650182"/>
                  </a:lnTo>
                  <a:lnTo>
                    <a:pt x="1701581" y="650182"/>
                  </a:lnTo>
                  <a:lnTo>
                    <a:pt x="1684715" y="623416"/>
                  </a:lnTo>
                  <a:close/>
                  <a:moveTo>
                    <a:pt x="1787915" y="623416"/>
                  </a:moveTo>
                  <a:lnTo>
                    <a:pt x="1771051" y="650182"/>
                  </a:lnTo>
                  <a:lnTo>
                    <a:pt x="1754405" y="650182"/>
                  </a:lnTo>
                  <a:lnTo>
                    <a:pt x="1779647" y="610795"/>
                  </a:lnTo>
                  <a:lnTo>
                    <a:pt x="1756037" y="574019"/>
                  </a:lnTo>
                  <a:lnTo>
                    <a:pt x="1772683" y="574019"/>
                  </a:lnTo>
                  <a:lnTo>
                    <a:pt x="1787915" y="597956"/>
                  </a:lnTo>
                  <a:lnTo>
                    <a:pt x="1803149" y="574019"/>
                  </a:lnTo>
                  <a:lnTo>
                    <a:pt x="1819795" y="574019"/>
                  </a:lnTo>
                  <a:lnTo>
                    <a:pt x="1796185" y="610795"/>
                  </a:lnTo>
                  <a:lnTo>
                    <a:pt x="1821427" y="650182"/>
                  </a:lnTo>
                  <a:lnTo>
                    <a:pt x="1804781" y="650182"/>
                  </a:lnTo>
                  <a:lnTo>
                    <a:pt x="1787915" y="623416"/>
                  </a:lnTo>
                  <a:close/>
                  <a:moveTo>
                    <a:pt x="1891116" y="623416"/>
                  </a:moveTo>
                  <a:lnTo>
                    <a:pt x="1874251" y="650182"/>
                  </a:lnTo>
                  <a:lnTo>
                    <a:pt x="1857605" y="650182"/>
                  </a:lnTo>
                  <a:lnTo>
                    <a:pt x="1882847" y="610795"/>
                  </a:lnTo>
                  <a:lnTo>
                    <a:pt x="1859237" y="574019"/>
                  </a:lnTo>
                  <a:lnTo>
                    <a:pt x="1875884" y="574019"/>
                  </a:lnTo>
                  <a:lnTo>
                    <a:pt x="1891116" y="597956"/>
                  </a:lnTo>
                  <a:lnTo>
                    <a:pt x="1906349" y="574019"/>
                  </a:lnTo>
                  <a:lnTo>
                    <a:pt x="1922995" y="574019"/>
                  </a:lnTo>
                  <a:lnTo>
                    <a:pt x="1899385" y="610795"/>
                  </a:lnTo>
                  <a:lnTo>
                    <a:pt x="1924627" y="650182"/>
                  </a:lnTo>
                  <a:lnTo>
                    <a:pt x="1907981" y="650182"/>
                  </a:lnTo>
                  <a:lnTo>
                    <a:pt x="1891116" y="623416"/>
                  </a:lnTo>
                  <a:close/>
                  <a:moveTo>
                    <a:pt x="1994316" y="623416"/>
                  </a:moveTo>
                  <a:lnTo>
                    <a:pt x="1977452" y="650182"/>
                  </a:lnTo>
                  <a:lnTo>
                    <a:pt x="1960805" y="650182"/>
                  </a:lnTo>
                  <a:lnTo>
                    <a:pt x="1986047" y="610795"/>
                  </a:lnTo>
                  <a:lnTo>
                    <a:pt x="1962438" y="574019"/>
                  </a:lnTo>
                  <a:lnTo>
                    <a:pt x="1979084" y="574019"/>
                  </a:lnTo>
                  <a:lnTo>
                    <a:pt x="1994316" y="597956"/>
                  </a:lnTo>
                  <a:lnTo>
                    <a:pt x="2009549" y="574019"/>
                  </a:lnTo>
                  <a:lnTo>
                    <a:pt x="2026195" y="574019"/>
                  </a:lnTo>
                  <a:lnTo>
                    <a:pt x="2002586" y="610795"/>
                  </a:lnTo>
                  <a:lnTo>
                    <a:pt x="2027827" y="650182"/>
                  </a:lnTo>
                  <a:lnTo>
                    <a:pt x="2011182" y="650182"/>
                  </a:lnTo>
                  <a:lnTo>
                    <a:pt x="1994316" y="623416"/>
                  </a:lnTo>
                  <a:close/>
                  <a:moveTo>
                    <a:pt x="33511" y="738220"/>
                  </a:moveTo>
                  <a:lnTo>
                    <a:pt x="16646" y="764986"/>
                  </a:lnTo>
                  <a:lnTo>
                    <a:pt x="0" y="764986"/>
                  </a:lnTo>
                  <a:lnTo>
                    <a:pt x="25242" y="725599"/>
                  </a:lnTo>
                  <a:lnTo>
                    <a:pt x="1632" y="688823"/>
                  </a:lnTo>
                  <a:lnTo>
                    <a:pt x="18278" y="688823"/>
                  </a:lnTo>
                  <a:lnTo>
                    <a:pt x="33511" y="712760"/>
                  </a:lnTo>
                  <a:lnTo>
                    <a:pt x="48744" y="688823"/>
                  </a:lnTo>
                  <a:lnTo>
                    <a:pt x="65390" y="688823"/>
                  </a:lnTo>
                  <a:lnTo>
                    <a:pt x="41780" y="725599"/>
                  </a:lnTo>
                  <a:lnTo>
                    <a:pt x="67022" y="764986"/>
                  </a:lnTo>
                  <a:lnTo>
                    <a:pt x="50376" y="764986"/>
                  </a:lnTo>
                  <a:lnTo>
                    <a:pt x="33511" y="738220"/>
                  </a:lnTo>
                  <a:close/>
                  <a:moveTo>
                    <a:pt x="136711" y="738220"/>
                  </a:moveTo>
                  <a:lnTo>
                    <a:pt x="119846" y="764986"/>
                  </a:lnTo>
                  <a:lnTo>
                    <a:pt x="103200" y="764986"/>
                  </a:lnTo>
                  <a:lnTo>
                    <a:pt x="128442" y="725599"/>
                  </a:lnTo>
                  <a:lnTo>
                    <a:pt x="104833" y="688823"/>
                  </a:lnTo>
                  <a:lnTo>
                    <a:pt x="121479" y="688823"/>
                  </a:lnTo>
                  <a:lnTo>
                    <a:pt x="136711" y="712760"/>
                  </a:lnTo>
                  <a:lnTo>
                    <a:pt x="151944" y="688823"/>
                  </a:lnTo>
                  <a:lnTo>
                    <a:pt x="168590" y="688823"/>
                  </a:lnTo>
                  <a:lnTo>
                    <a:pt x="144981" y="725599"/>
                  </a:lnTo>
                  <a:lnTo>
                    <a:pt x="170222" y="764986"/>
                  </a:lnTo>
                  <a:lnTo>
                    <a:pt x="153576" y="764986"/>
                  </a:lnTo>
                  <a:lnTo>
                    <a:pt x="136711" y="738220"/>
                  </a:lnTo>
                  <a:close/>
                  <a:moveTo>
                    <a:pt x="239911" y="738220"/>
                  </a:moveTo>
                  <a:lnTo>
                    <a:pt x="223047" y="764986"/>
                  </a:lnTo>
                  <a:lnTo>
                    <a:pt x="206401" y="764986"/>
                  </a:lnTo>
                  <a:lnTo>
                    <a:pt x="231642" y="725599"/>
                  </a:lnTo>
                  <a:lnTo>
                    <a:pt x="208033" y="688823"/>
                  </a:lnTo>
                  <a:lnTo>
                    <a:pt x="224679" y="688823"/>
                  </a:lnTo>
                  <a:lnTo>
                    <a:pt x="239911" y="712760"/>
                  </a:lnTo>
                  <a:lnTo>
                    <a:pt x="255144" y="688823"/>
                  </a:lnTo>
                  <a:lnTo>
                    <a:pt x="271790" y="688823"/>
                  </a:lnTo>
                  <a:lnTo>
                    <a:pt x="248181" y="725599"/>
                  </a:lnTo>
                  <a:lnTo>
                    <a:pt x="273423" y="764986"/>
                  </a:lnTo>
                  <a:lnTo>
                    <a:pt x="256777" y="764986"/>
                  </a:lnTo>
                  <a:lnTo>
                    <a:pt x="239911" y="738220"/>
                  </a:lnTo>
                  <a:close/>
                  <a:moveTo>
                    <a:pt x="343111" y="738220"/>
                  </a:moveTo>
                  <a:lnTo>
                    <a:pt x="326247" y="764986"/>
                  </a:lnTo>
                  <a:lnTo>
                    <a:pt x="309601" y="764986"/>
                  </a:lnTo>
                  <a:lnTo>
                    <a:pt x="334843" y="725599"/>
                  </a:lnTo>
                  <a:lnTo>
                    <a:pt x="311233" y="688823"/>
                  </a:lnTo>
                  <a:lnTo>
                    <a:pt x="327879" y="688823"/>
                  </a:lnTo>
                  <a:lnTo>
                    <a:pt x="343111" y="712760"/>
                  </a:lnTo>
                  <a:lnTo>
                    <a:pt x="358345" y="688823"/>
                  </a:lnTo>
                  <a:lnTo>
                    <a:pt x="374991" y="688823"/>
                  </a:lnTo>
                  <a:lnTo>
                    <a:pt x="351381" y="725599"/>
                  </a:lnTo>
                  <a:lnTo>
                    <a:pt x="376623" y="764986"/>
                  </a:lnTo>
                  <a:lnTo>
                    <a:pt x="359977" y="764986"/>
                  </a:lnTo>
                  <a:lnTo>
                    <a:pt x="343111" y="738220"/>
                  </a:lnTo>
                  <a:close/>
                  <a:moveTo>
                    <a:pt x="446312" y="738220"/>
                  </a:moveTo>
                  <a:lnTo>
                    <a:pt x="429447" y="764986"/>
                  </a:lnTo>
                  <a:lnTo>
                    <a:pt x="412801" y="764986"/>
                  </a:lnTo>
                  <a:lnTo>
                    <a:pt x="438043" y="725599"/>
                  </a:lnTo>
                  <a:lnTo>
                    <a:pt x="414433" y="688823"/>
                  </a:lnTo>
                  <a:lnTo>
                    <a:pt x="431079" y="688823"/>
                  </a:lnTo>
                  <a:lnTo>
                    <a:pt x="446312" y="712760"/>
                  </a:lnTo>
                  <a:lnTo>
                    <a:pt x="461545" y="688823"/>
                  </a:lnTo>
                  <a:lnTo>
                    <a:pt x="478191" y="688823"/>
                  </a:lnTo>
                  <a:lnTo>
                    <a:pt x="454582" y="725599"/>
                  </a:lnTo>
                  <a:lnTo>
                    <a:pt x="479823" y="764986"/>
                  </a:lnTo>
                  <a:lnTo>
                    <a:pt x="463177" y="764986"/>
                  </a:lnTo>
                  <a:lnTo>
                    <a:pt x="446312" y="738220"/>
                  </a:lnTo>
                  <a:close/>
                  <a:moveTo>
                    <a:pt x="549512" y="738220"/>
                  </a:moveTo>
                  <a:lnTo>
                    <a:pt x="532648" y="764986"/>
                  </a:lnTo>
                  <a:lnTo>
                    <a:pt x="516002" y="764986"/>
                  </a:lnTo>
                  <a:lnTo>
                    <a:pt x="541243" y="725599"/>
                  </a:lnTo>
                  <a:lnTo>
                    <a:pt x="517634" y="688823"/>
                  </a:lnTo>
                  <a:lnTo>
                    <a:pt x="534280" y="688823"/>
                  </a:lnTo>
                  <a:lnTo>
                    <a:pt x="549512" y="712760"/>
                  </a:lnTo>
                  <a:lnTo>
                    <a:pt x="564745" y="688823"/>
                  </a:lnTo>
                  <a:lnTo>
                    <a:pt x="581391" y="688823"/>
                  </a:lnTo>
                  <a:lnTo>
                    <a:pt x="557782" y="725599"/>
                  </a:lnTo>
                  <a:lnTo>
                    <a:pt x="583023" y="764986"/>
                  </a:lnTo>
                  <a:lnTo>
                    <a:pt x="566378" y="764986"/>
                  </a:lnTo>
                  <a:lnTo>
                    <a:pt x="549512" y="738220"/>
                  </a:lnTo>
                  <a:close/>
                  <a:moveTo>
                    <a:pt x="652712" y="738220"/>
                  </a:moveTo>
                  <a:lnTo>
                    <a:pt x="635848" y="764986"/>
                  </a:lnTo>
                  <a:lnTo>
                    <a:pt x="619202" y="764986"/>
                  </a:lnTo>
                  <a:lnTo>
                    <a:pt x="644443" y="725599"/>
                  </a:lnTo>
                  <a:lnTo>
                    <a:pt x="620834" y="688823"/>
                  </a:lnTo>
                  <a:lnTo>
                    <a:pt x="637480" y="688823"/>
                  </a:lnTo>
                  <a:lnTo>
                    <a:pt x="652712" y="712760"/>
                  </a:lnTo>
                  <a:lnTo>
                    <a:pt x="667945" y="688823"/>
                  </a:lnTo>
                  <a:lnTo>
                    <a:pt x="684592" y="688823"/>
                  </a:lnTo>
                  <a:lnTo>
                    <a:pt x="660982" y="725599"/>
                  </a:lnTo>
                  <a:lnTo>
                    <a:pt x="686224" y="764986"/>
                  </a:lnTo>
                  <a:lnTo>
                    <a:pt x="669578" y="764986"/>
                  </a:lnTo>
                  <a:lnTo>
                    <a:pt x="652712" y="738220"/>
                  </a:lnTo>
                  <a:close/>
                  <a:moveTo>
                    <a:pt x="755913" y="738220"/>
                  </a:moveTo>
                  <a:lnTo>
                    <a:pt x="739048" y="764986"/>
                  </a:lnTo>
                  <a:lnTo>
                    <a:pt x="722402" y="764986"/>
                  </a:lnTo>
                  <a:lnTo>
                    <a:pt x="747644" y="725599"/>
                  </a:lnTo>
                  <a:lnTo>
                    <a:pt x="724034" y="688823"/>
                  </a:lnTo>
                  <a:lnTo>
                    <a:pt x="740680" y="688823"/>
                  </a:lnTo>
                  <a:lnTo>
                    <a:pt x="755913" y="712760"/>
                  </a:lnTo>
                  <a:lnTo>
                    <a:pt x="771146" y="688823"/>
                  </a:lnTo>
                  <a:lnTo>
                    <a:pt x="787792" y="688823"/>
                  </a:lnTo>
                  <a:lnTo>
                    <a:pt x="764182" y="725599"/>
                  </a:lnTo>
                  <a:lnTo>
                    <a:pt x="789424" y="764986"/>
                  </a:lnTo>
                  <a:lnTo>
                    <a:pt x="772778" y="764986"/>
                  </a:lnTo>
                  <a:lnTo>
                    <a:pt x="755913" y="738220"/>
                  </a:lnTo>
                  <a:close/>
                  <a:moveTo>
                    <a:pt x="859113" y="738220"/>
                  </a:moveTo>
                  <a:lnTo>
                    <a:pt x="842248" y="764986"/>
                  </a:lnTo>
                  <a:lnTo>
                    <a:pt x="825602" y="764986"/>
                  </a:lnTo>
                  <a:lnTo>
                    <a:pt x="850844" y="725599"/>
                  </a:lnTo>
                  <a:lnTo>
                    <a:pt x="827235" y="688823"/>
                  </a:lnTo>
                  <a:lnTo>
                    <a:pt x="843881" y="688823"/>
                  </a:lnTo>
                  <a:lnTo>
                    <a:pt x="859113" y="712760"/>
                  </a:lnTo>
                  <a:lnTo>
                    <a:pt x="874346" y="688823"/>
                  </a:lnTo>
                  <a:lnTo>
                    <a:pt x="890992" y="688823"/>
                  </a:lnTo>
                  <a:lnTo>
                    <a:pt x="867383" y="725599"/>
                  </a:lnTo>
                  <a:lnTo>
                    <a:pt x="892624" y="764986"/>
                  </a:lnTo>
                  <a:lnTo>
                    <a:pt x="875978" y="764986"/>
                  </a:lnTo>
                  <a:lnTo>
                    <a:pt x="859113" y="738220"/>
                  </a:lnTo>
                  <a:close/>
                  <a:moveTo>
                    <a:pt x="962313" y="738220"/>
                  </a:moveTo>
                  <a:lnTo>
                    <a:pt x="945449" y="764986"/>
                  </a:lnTo>
                  <a:lnTo>
                    <a:pt x="928803" y="764986"/>
                  </a:lnTo>
                  <a:lnTo>
                    <a:pt x="954044" y="725599"/>
                  </a:lnTo>
                  <a:lnTo>
                    <a:pt x="930435" y="688823"/>
                  </a:lnTo>
                  <a:lnTo>
                    <a:pt x="947081" y="688823"/>
                  </a:lnTo>
                  <a:lnTo>
                    <a:pt x="962313" y="712760"/>
                  </a:lnTo>
                  <a:lnTo>
                    <a:pt x="977546" y="688823"/>
                  </a:lnTo>
                  <a:lnTo>
                    <a:pt x="994192" y="688823"/>
                  </a:lnTo>
                  <a:lnTo>
                    <a:pt x="970583" y="725599"/>
                  </a:lnTo>
                  <a:lnTo>
                    <a:pt x="995824" y="764986"/>
                  </a:lnTo>
                  <a:lnTo>
                    <a:pt x="979179" y="764986"/>
                  </a:lnTo>
                  <a:lnTo>
                    <a:pt x="962313" y="738220"/>
                  </a:lnTo>
                  <a:close/>
                  <a:moveTo>
                    <a:pt x="1065513" y="738220"/>
                  </a:moveTo>
                  <a:lnTo>
                    <a:pt x="1048649" y="764986"/>
                  </a:lnTo>
                  <a:lnTo>
                    <a:pt x="1032003" y="764986"/>
                  </a:lnTo>
                  <a:lnTo>
                    <a:pt x="1057244" y="725599"/>
                  </a:lnTo>
                  <a:lnTo>
                    <a:pt x="1033635" y="688823"/>
                  </a:lnTo>
                  <a:lnTo>
                    <a:pt x="1050281" y="688823"/>
                  </a:lnTo>
                  <a:lnTo>
                    <a:pt x="1065513" y="712760"/>
                  </a:lnTo>
                  <a:lnTo>
                    <a:pt x="1080747" y="688823"/>
                  </a:lnTo>
                  <a:lnTo>
                    <a:pt x="1097393" y="688823"/>
                  </a:lnTo>
                  <a:lnTo>
                    <a:pt x="1073783" y="725599"/>
                  </a:lnTo>
                  <a:lnTo>
                    <a:pt x="1099025" y="764986"/>
                  </a:lnTo>
                  <a:lnTo>
                    <a:pt x="1082379" y="764986"/>
                  </a:lnTo>
                  <a:lnTo>
                    <a:pt x="1065513" y="738220"/>
                  </a:lnTo>
                  <a:close/>
                  <a:moveTo>
                    <a:pt x="1168714" y="738220"/>
                  </a:moveTo>
                  <a:lnTo>
                    <a:pt x="1151849" y="764986"/>
                  </a:lnTo>
                  <a:lnTo>
                    <a:pt x="1135203" y="764986"/>
                  </a:lnTo>
                  <a:lnTo>
                    <a:pt x="1160445" y="725599"/>
                  </a:lnTo>
                  <a:lnTo>
                    <a:pt x="1136835" y="688823"/>
                  </a:lnTo>
                  <a:lnTo>
                    <a:pt x="1153481" y="688823"/>
                  </a:lnTo>
                  <a:lnTo>
                    <a:pt x="1168714" y="712760"/>
                  </a:lnTo>
                  <a:lnTo>
                    <a:pt x="1183947" y="688823"/>
                  </a:lnTo>
                  <a:lnTo>
                    <a:pt x="1200593" y="688823"/>
                  </a:lnTo>
                  <a:lnTo>
                    <a:pt x="1176984" y="725599"/>
                  </a:lnTo>
                  <a:lnTo>
                    <a:pt x="1202225" y="764986"/>
                  </a:lnTo>
                  <a:lnTo>
                    <a:pt x="1185579" y="764986"/>
                  </a:lnTo>
                  <a:lnTo>
                    <a:pt x="1168714" y="738220"/>
                  </a:lnTo>
                  <a:close/>
                  <a:moveTo>
                    <a:pt x="1271914" y="738220"/>
                  </a:moveTo>
                  <a:lnTo>
                    <a:pt x="1255050" y="764986"/>
                  </a:lnTo>
                  <a:lnTo>
                    <a:pt x="1238404" y="764986"/>
                  </a:lnTo>
                  <a:lnTo>
                    <a:pt x="1263645" y="725599"/>
                  </a:lnTo>
                  <a:lnTo>
                    <a:pt x="1240036" y="688823"/>
                  </a:lnTo>
                  <a:lnTo>
                    <a:pt x="1256682" y="688823"/>
                  </a:lnTo>
                  <a:lnTo>
                    <a:pt x="1271914" y="712760"/>
                  </a:lnTo>
                  <a:lnTo>
                    <a:pt x="1287147" y="688823"/>
                  </a:lnTo>
                  <a:lnTo>
                    <a:pt x="1303793" y="688823"/>
                  </a:lnTo>
                  <a:lnTo>
                    <a:pt x="1280184" y="725599"/>
                  </a:lnTo>
                  <a:lnTo>
                    <a:pt x="1305426" y="764986"/>
                  </a:lnTo>
                  <a:lnTo>
                    <a:pt x="1288779" y="764986"/>
                  </a:lnTo>
                  <a:lnTo>
                    <a:pt x="1271914" y="738220"/>
                  </a:lnTo>
                  <a:close/>
                  <a:moveTo>
                    <a:pt x="1375114" y="738220"/>
                  </a:moveTo>
                  <a:lnTo>
                    <a:pt x="1358250" y="764986"/>
                  </a:lnTo>
                  <a:lnTo>
                    <a:pt x="1341604" y="764986"/>
                  </a:lnTo>
                  <a:lnTo>
                    <a:pt x="1366845" y="725599"/>
                  </a:lnTo>
                  <a:lnTo>
                    <a:pt x="1343236" y="688823"/>
                  </a:lnTo>
                  <a:lnTo>
                    <a:pt x="1359882" y="688823"/>
                  </a:lnTo>
                  <a:lnTo>
                    <a:pt x="1375114" y="712760"/>
                  </a:lnTo>
                  <a:lnTo>
                    <a:pt x="1390348" y="688823"/>
                  </a:lnTo>
                  <a:lnTo>
                    <a:pt x="1406993" y="688823"/>
                  </a:lnTo>
                  <a:lnTo>
                    <a:pt x="1383384" y="725599"/>
                  </a:lnTo>
                  <a:lnTo>
                    <a:pt x="1408626" y="764986"/>
                  </a:lnTo>
                  <a:lnTo>
                    <a:pt x="1391980" y="764986"/>
                  </a:lnTo>
                  <a:lnTo>
                    <a:pt x="1375114" y="738220"/>
                  </a:lnTo>
                  <a:close/>
                  <a:moveTo>
                    <a:pt x="1478315" y="738220"/>
                  </a:moveTo>
                  <a:lnTo>
                    <a:pt x="1461450" y="764986"/>
                  </a:lnTo>
                  <a:lnTo>
                    <a:pt x="1444804" y="764986"/>
                  </a:lnTo>
                  <a:lnTo>
                    <a:pt x="1470046" y="725599"/>
                  </a:lnTo>
                  <a:lnTo>
                    <a:pt x="1446436" y="688823"/>
                  </a:lnTo>
                  <a:lnTo>
                    <a:pt x="1463083" y="688823"/>
                  </a:lnTo>
                  <a:lnTo>
                    <a:pt x="1478315" y="712760"/>
                  </a:lnTo>
                  <a:lnTo>
                    <a:pt x="1493548" y="688823"/>
                  </a:lnTo>
                  <a:lnTo>
                    <a:pt x="1510194" y="688823"/>
                  </a:lnTo>
                  <a:lnTo>
                    <a:pt x="1486584" y="725599"/>
                  </a:lnTo>
                  <a:lnTo>
                    <a:pt x="1511826" y="764986"/>
                  </a:lnTo>
                  <a:lnTo>
                    <a:pt x="1495180" y="764986"/>
                  </a:lnTo>
                  <a:lnTo>
                    <a:pt x="1478315" y="738220"/>
                  </a:lnTo>
                  <a:close/>
                  <a:moveTo>
                    <a:pt x="1581515" y="738220"/>
                  </a:moveTo>
                  <a:lnTo>
                    <a:pt x="1564650" y="764986"/>
                  </a:lnTo>
                  <a:lnTo>
                    <a:pt x="1548004" y="764986"/>
                  </a:lnTo>
                  <a:lnTo>
                    <a:pt x="1573246" y="725599"/>
                  </a:lnTo>
                  <a:lnTo>
                    <a:pt x="1549636" y="688823"/>
                  </a:lnTo>
                  <a:lnTo>
                    <a:pt x="1566283" y="688823"/>
                  </a:lnTo>
                  <a:lnTo>
                    <a:pt x="1581515" y="712760"/>
                  </a:lnTo>
                  <a:lnTo>
                    <a:pt x="1596748" y="688823"/>
                  </a:lnTo>
                  <a:lnTo>
                    <a:pt x="1613394" y="688823"/>
                  </a:lnTo>
                  <a:lnTo>
                    <a:pt x="1589785" y="725599"/>
                  </a:lnTo>
                  <a:lnTo>
                    <a:pt x="1615026" y="764986"/>
                  </a:lnTo>
                  <a:lnTo>
                    <a:pt x="1598380" y="764986"/>
                  </a:lnTo>
                  <a:lnTo>
                    <a:pt x="1581515" y="738220"/>
                  </a:lnTo>
                  <a:close/>
                  <a:moveTo>
                    <a:pt x="1684715" y="738220"/>
                  </a:moveTo>
                  <a:lnTo>
                    <a:pt x="1667851" y="764986"/>
                  </a:lnTo>
                  <a:lnTo>
                    <a:pt x="1651205" y="764986"/>
                  </a:lnTo>
                  <a:lnTo>
                    <a:pt x="1676446" y="725599"/>
                  </a:lnTo>
                  <a:lnTo>
                    <a:pt x="1652837" y="688823"/>
                  </a:lnTo>
                  <a:lnTo>
                    <a:pt x="1669483" y="688823"/>
                  </a:lnTo>
                  <a:lnTo>
                    <a:pt x="1684715" y="712760"/>
                  </a:lnTo>
                  <a:lnTo>
                    <a:pt x="1699948" y="688823"/>
                  </a:lnTo>
                  <a:lnTo>
                    <a:pt x="1716595" y="688823"/>
                  </a:lnTo>
                  <a:lnTo>
                    <a:pt x="1692985" y="725599"/>
                  </a:lnTo>
                  <a:lnTo>
                    <a:pt x="1718227" y="764986"/>
                  </a:lnTo>
                  <a:lnTo>
                    <a:pt x="1701581" y="764986"/>
                  </a:lnTo>
                  <a:lnTo>
                    <a:pt x="1684715" y="738220"/>
                  </a:lnTo>
                  <a:close/>
                  <a:moveTo>
                    <a:pt x="1787915" y="738220"/>
                  </a:moveTo>
                  <a:lnTo>
                    <a:pt x="1771051" y="764986"/>
                  </a:lnTo>
                  <a:lnTo>
                    <a:pt x="1754405" y="764986"/>
                  </a:lnTo>
                  <a:lnTo>
                    <a:pt x="1779647" y="725599"/>
                  </a:lnTo>
                  <a:lnTo>
                    <a:pt x="1756037" y="688823"/>
                  </a:lnTo>
                  <a:lnTo>
                    <a:pt x="1772683" y="688823"/>
                  </a:lnTo>
                  <a:lnTo>
                    <a:pt x="1787915" y="712760"/>
                  </a:lnTo>
                  <a:lnTo>
                    <a:pt x="1803149" y="688823"/>
                  </a:lnTo>
                  <a:lnTo>
                    <a:pt x="1819795" y="688823"/>
                  </a:lnTo>
                  <a:lnTo>
                    <a:pt x="1796185" y="725599"/>
                  </a:lnTo>
                  <a:lnTo>
                    <a:pt x="1821427" y="764986"/>
                  </a:lnTo>
                  <a:lnTo>
                    <a:pt x="1804781" y="764986"/>
                  </a:lnTo>
                  <a:lnTo>
                    <a:pt x="1787915" y="738220"/>
                  </a:lnTo>
                  <a:close/>
                  <a:moveTo>
                    <a:pt x="1891116" y="738220"/>
                  </a:moveTo>
                  <a:lnTo>
                    <a:pt x="1874251" y="764986"/>
                  </a:lnTo>
                  <a:lnTo>
                    <a:pt x="1857605" y="764986"/>
                  </a:lnTo>
                  <a:lnTo>
                    <a:pt x="1882847" y="725599"/>
                  </a:lnTo>
                  <a:lnTo>
                    <a:pt x="1859237" y="688823"/>
                  </a:lnTo>
                  <a:lnTo>
                    <a:pt x="1875884" y="688823"/>
                  </a:lnTo>
                  <a:lnTo>
                    <a:pt x="1891116" y="712760"/>
                  </a:lnTo>
                  <a:lnTo>
                    <a:pt x="1906349" y="688823"/>
                  </a:lnTo>
                  <a:lnTo>
                    <a:pt x="1922995" y="688823"/>
                  </a:lnTo>
                  <a:lnTo>
                    <a:pt x="1899385" y="725599"/>
                  </a:lnTo>
                  <a:lnTo>
                    <a:pt x="1924627" y="764986"/>
                  </a:lnTo>
                  <a:lnTo>
                    <a:pt x="1907981" y="764986"/>
                  </a:lnTo>
                  <a:lnTo>
                    <a:pt x="1891116" y="738220"/>
                  </a:lnTo>
                  <a:close/>
                  <a:moveTo>
                    <a:pt x="1994316" y="738220"/>
                  </a:moveTo>
                  <a:lnTo>
                    <a:pt x="1977452" y="764986"/>
                  </a:lnTo>
                  <a:lnTo>
                    <a:pt x="1960805" y="764986"/>
                  </a:lnTo>
                  <a:lnTo>
                    <a:pt x="1986047" y="725599"/>
                  </a:lnTo>
                  <a:lnTo>
                    <a:pt x="1962438" y="688823"/>
                  </a:lnTo>
                  <a:lnTo>
                    <a:pt x="1979084" y="688823"/>
                  </a:lnTo>
                  <a:lnTo>
                    <a:pt x="1994316" y="712760"/>
                  </a:lnTo>
                  <a:lnTo>
                    <a:pt x="2009549" y="688823"/>
                  </a:lnTo>
                  <a:lnTo>
                    <a:pt x="2026195" y="688823"/>
                  </a:lnTo>
                  <a:lnTo>
                    <a:pt x="2002586" y="725599"/>
                  </a:lnTo>
                  <a:lnTo>
                    <a:pt x="2027827" y="764986"/>
                  </a:lnTo>
                  <a:lnTo>
                    <a:pt x="2011182" y="764986"/>
                  </a:lnTo>
                  <a:lnTo>
                    <a:pt x="1994316" y="738220"/>
                  </a:lnTo>
                  <a:close/>
                  <a:moveTo>
                    <a:pt x="33511" y="853024"/>
                  </a:moveTo>
                  <a:lnTo>
                    <a:pt x="16646" y="879789"/>
                  </a:lnTo>
                  <a:lnTo>
                    <a:pt x="0" y="879789"/>
                  </a:lnTo>
                  <a:lnTo>
                    <a:pt x="25242" y="840403"/>
                  </a:lnTo>
                  <a:lnTo>
                    <a:pt x="1632" y="803627"/>
                  </a:lnTo>
                  <a:lnTo>
                    <a:pt x="18278" y="803627"/>
                  </a:lnTo>
                  <a:lnTo>
                    <a:pt x="33511" y="827564"/>
                  </a:lnTo>
                  <a:lnTo>
                    <a:pt x="48744" y="803627"/>
                  </a:lnTo>
                  <a:lnTo>
                    <a:pt x="65390" y="803627"/>
                  </a:lnTo>
                  <a:lnTo>
                    <a:pt x="41780" y="840403"/>
                  </a:lnTo>
                  <a:lnTo>
                    <a:pt x="67022" y="879789"/>
                  </a:lnTo>
                  <a:lnTo>
                    <a:pt x="50376" y="879789"/>
                  </a:lnTo>
                  <a:lnTo>
                    <a:pt x="33511" y="853024"/>
                  </a:lnTo>
                  <a:close/>
                  <a:moveTo>
                    <a:pt x="136711" y="853024"/>
                  </a:moveTo>
                  <a:lnTo>
                    <a:pt x="119846" y="879789"/>
                  </a:lnTo>
                  <a:lnTo>
                    <a:pt x="103200" y="879789"/>
                  </a:lnTo>
                  <a:lnTo>
                    <a:pt x="128442" y="840403"/>
                  </a:lnTo>
                  <a:lnTo>
                    <a:pt x="104833" y="803627"/>
                  </a:lnTo>
                  <a:lnTo>
                    <a:pt x="121479" y="803627"/>
                  </a:lnTo>
                  <a:lnTo>
                    <a:pt x="136711" y="827564"/>
                  </a:lnTo>
                  <a:lnTo>
                    <a:pt x="151944" y="803627"/>
                  </a:lnTo>
                  <a:lnTo>
                    <a:pt x="168590" y="803627"/>
                  </a:lnTo>
                  <a:lnTo>
                    <a:pt x="144981" y="840403"/>
                  </a:lnTo>
                  <a:lnTo>
                    <a:pt x="170222" y="879789"/>
                  </a:lnTo>
                  <a:lnTo>
                    <a:pt x="153576" y="879789"/>
                  </a:lnTo>
                  <a:lnTo>
                    <a:pt x="136711" y="853024"/>
                  </a:lnTo>
                  <a:close/>
                  <a:moveTo>
                    <a:pt x="239911" y="853024"/>
                  </a:moveTo>
                  <a:lnTo>
                    <a:pt x="223047" y="879789"/>
                  </a:lnTo>
                  <a:lnTo>
                    <a:pt x="206401" y="879789"/>
                  </a:lnTo>
                  <a:lnTo>
                    <a:pt x="231642" y="840403"/>
                  </a:lnTo>
                  <a:lnTo>
                    <a:pt x="208033" y="803627"/>
                  </a:lnTo>
                  <a:lnTo>
                    <a:pt x="224679" y="803627"/>
                  </a:lnTo>
                  <a:lnTo>
                    <a:pt x="239911" y="827564"/>
                  </a:lnTo>
                  <a:lnTo>
                    <a:pt x="255144" y="803627"/>
                  </a:lnTo>
                  <a:lnTo>
                    <a:pt x="271790" y="803627"/>
                  </a:lnTo>
                  <a:lnTo>
                    <a:pt x="248181" y="840403"/>
                  </a:lnTo>
                  <a:lnTo>
                    <a:pt x="273423" y="879789"/>
                  </a:lnTo>
                  <a:lnTo>
                    <a:pt x="256777" y="879789"/>
                  </a:lnTo>
                  <a:lnTo>
                    <a:pt x="239911" y="853024"/>
                  </a:lnTo>
                  <a:close/>
                  <a:moveTo>
                    <a:pt x="343111" y="853024"/>
                  </a:moveTo>
                  <a:lnTo>
                    <a:pt x="326247" y="879789"/>
                  </a:lnTo>
                  <a:lnTo>
                    <a:pt x="309601" y="879789"/>
                  </a:lnTo>
                  <a:lnTo>
                    <a:pt x="334843" y="840403"/>
                  </a:lnTo>
                  <a:lnTo>
                    <a:pt x="311233" y="803627"/>
                  </a:lnTo>
                  <a:lnTo>
                    <a:pt x="327879" y="803627"/>
                  </a:lnTo>
                  <a:lnTo>
                    <a:pt x="343111" y="827564"/>
                  </a:lnTo>
                  <a:lnTo>
                    <a:pt x="358345" y="803627"/>
                  </a:lnTo>
                  <a:lnTo>
                    <a:pt x="374991" y="803627"/>
                  </a:lnTo>
                  <a:lnTo>
                    <a:pt x="351381" y="840403"/>
                  </a:lnTo>
                  <a:lnTo>
                    <a:pt x="376623" y="879789"/>
                  </a:lnTo>
                  <a:lnTo>
                    <a:pt x="359977" y="879789"/>
                  </a:lnTo>
                  <a:lnTo>
                    <a:pt x="343111" y="853024"/>
                  </a:lnTo>
                  <a:close/>
                  <a:moveTo>
                    <a:pt x="446312" y="853024"/>
                  </a:moveTo>
                  <a:lnTo>
                    <a:pt x="429447" y="879789"/>
                  </a:lnTo>
                  <a:lnTo>
                    <a:pt x="412801" y="879789"/>
                  </a:lnTo>
                  <a:lnTo>
                    <a:pt x="438043" y="840403"/>
                  </a:lnTo>
                  <a:lnTo>
                    <a:pt x="414433" y="803627"/>
                  </a:lnTo>
                  <a:lnTo>
                    <a:pt x="431079" y="803627"/>
                  </a:lnTo>
                  <a:lnTo>
                    <a:pt x="446312" y="827564"/>
                  </a:lnTo>
                  <a:lnTo>
                    <a:pt x="461545" y="803627"/>
                  </a:lnTo>
                  <a:lnTo>
                    <a:pt x="478191" y="803627"/>
                  </a:lnTo>
                  <a:lnTo>
                    <a:pt x="454582" y="840403"/>
                  </a:lnTo>
                  <a:lnTo>
                    <a:pt x="479823" y="879789"/>
                  </a:lnTo>
                  <a:lnTo>
                    <a:pt x="463177" y="879789"/>
                  </a:lnTo>
                  <a:lnTo>
                    <a:pt x="446312" y="853024"/>
                  </a:lnTo>
                  <a:close/>
                  <a:moveTo>
                    <a:pt x="549512" y="853024"/>
                  </a:moveTo>
                  <a:lnTo>
                    <a:pt x="532648" y="879789"/>
                  </a:lnTo>
                  <a:lnTo>
                    <a:pt x="516002" y="879789"/>
                  </a:lnTo>
                  <a:lnTo>
                    <a:pt x="541243" y="840403"/>
                  </a:lnTo>
                  <a:lnTo>
                    <a:pt x="517634" y="803627"/>
                  </a:lnTo>
                  <a:lnTo>
                    <a:pt x="534280" y="803627"/>
                  </a:lnTo>
                  <a:lnTo>
                    <a:pt x="549512" y="827564"/>
                  </a:lnTo>
                  <a:lnTo>
                    <a:pt x="564745" y="803627"/>
                  </a:lnTo>
                  <a:lnTo>
                    <a:pt x="581391" y="803627"/>
                  </a:lnTo>
                  <a:lnTo>
                    <a:pt x="557782" y="840403"/>
                  </a:lnTo>
                  <a:lnTo>
                    <a:pt x="583023" y="879789"/>
                  </a:lnTo>
                  <a:lnTo>
                    <a:pt x="566378" y="879789"/>
                  </a:lnTo>
                  <a:lnTo>
                    <a:pt x="549512" y="853024"/>
                  </a:lnTo>
                  <a:close/>
                  <a:moveTo>
                    <a:pt x="652712" y="853024"/>
                  </a:moveTo>
                  <a:lnTo>
                    <a:pt x="635848" y="879789"/>
                  </a:lnTo>
                  <a:lnTo>
                    <a:pt x="619202" y="879789"/>
                  </a:lnTo>
                  <a:lnTo>
                    <a:pt x="644443" y="840403"/>
                  </a:lnTo>
                  <a:lnTo>
                    <a:pt x="620834" y="803627"/>
                  </a:lnTo>
                  <a:lnTo>
                    <a:pt x="637480" y="803627"/>
                  </a:lnTo>
                  <a:lnTo>
                    <a:pt x="652712" y="827564"/>
                  </a:lnTo>
                  <a:lnTo>
                    <a:pt x="667945" y="803627"/>
                  </a:lnTo>
                  <a:lnTo>
                    <a:pt x="684592" y="803627"/>
                  </a:lnTo>
                  <a:lnTo>
                    <a:pt x="660982" y="840403"/>
                  </a:lnTo>
                  <a:lnTo>
                    <a:pt x="686224" y="879789"/>
                  </a:lnTo>
                  <a:lnTo>
                    <a:pt x="669578" y="879789"/>
                  </a:lnTo>
                  <a:lnTo>
                    <a:pt x="652712" y="853024"/>
                  </a:lnTo>
                  <a:close/>
                  <a:moveTo>
                    <a:pt x="755913" y="853024"/>
                  </a:moveTo>
                  <a:lnTo>
                    <a:pt x="739048" y="879789"/>
                  </a:lnTo>
                  <a:lnTo>
                    <a:pt x="722402" y="879789"/>
                  </a:lnTo>
                  <a:lnTo>
                    <a:pt x="747644" y="840403"/>
                  </a:lnTo>
                  <a:lnTo>
                    <a:pt x="724034" y="803627"/>
                  </a:lnTo>
                  <a:lnTo>
                    <a:pt x="740680" y="803627"/>
                  </a:lnTo>
                  <a:lnTo>
                    <a:pt x="755913" y="827564"/>
                  </a:lnTo>
                  <a:lnTo>
                    <a:pt x="771146" y="803627"/>
                  </a:lnTo>
                  <a:lnTo>
                    <a:pt x="787792" y="803627"/>
                  </a:lnTo>
                  <a:lnTo>
                    <a:pt x="764182" y="840403"/>
                  </a:lnTo>
                  <a:lnTo>
                    <a:pt x="789424" y="879789"/>
                  </a:lnTo>
                  <a:lnTo>
                    <a:pt x="772778" y="879789"/>
                  </a:lnTo>
                  <a:lnTo>
                    <a:pt x="755913" y="853024"/>
                  </a:lnTo>
                  <a:close/>
                  <a:moveTo>
                    <a:pt x="859113" y="853024"/>
                  </a:moveTo>
                  <a:lnTo>
                    <a:pt x="842248" y="879789"/>
                  </a:lnTo>
                  <a:lnTo>
                    <a:pt x="825602" y="879789"/>
                  </a:lnTo>
                  <a:lnTo>
                    <a:pt x="850844" y="840403"/>
                  </a:lnTo>
                  <a:lnTo>
                    <a:pt x="827235" y="803627"/>
                  </a:lnTo>
                  <a:lnTo>
                    <a:pt x="843881" y="803627"/>
                  </a:lnTo>
                  <a:lnTo>
                    <a:pt x="859113" y="827564"/>
                  </a:lnTo>
                  <a:lnTo>
                    <a:pt x="874346" y="803627"/>
                  </a:lnTo>
                  <a:lnTo>
                    <a:pt x="890992" y="803627"/>
                  </a:lnTo>
                  <a:lnTo>
                    <a:pt x="867383" y="840403"/>
                  </a:lnTo>
                  <a:lnTo>
                    <a:pt x="892624" y="879789"/>
                  </a:lnTo>
                  <a:lnTo>
                    <a:pt x="875978" y="879789"/>
                  </a:lnTo>
                  <a:lnTo>
                    <a:pt x="859113" y="853024"/>
                  </a:lnTo>
                  <a:close/>
                  <a:moveTo>
                    <a:pt x="962313" y="853024"/>
                  </a:moveTo>
                  <a:lnTo>
                    <a:pt x="945449" y="879789"/>
                  </a:lnTo>
                  <a:lnTo>
                    <a:pt x="928803" y="879789"/>
                  </a:lnTo>
                  <a:lnTo>
                    <a:pt x="954044" y="840403"/>
                  </a:lnTo>
                  <a:lnTo>
                    <a:pt x="930435" y="803627"/>
                  </a:lnTo>
                  <a:lnTo>
                    <a:pt x="947081" y="803627"/>
                  </a:lnTo>
                  <a:lnTo>
                    <a:pt x="962313" y="827564"/>
                  </a:lnTo>
                  <a:lnTo>
                    <a:pt x="977546" y="803627"/>
                  </a:lnTo>
                  <a:lnTo>
                    <a:pt x="994192" y="803627"/>
                  </a:lnTo>
                  <a:lnTo>
                    <a:pt x="970583" y="840403"/>
                  </a:lnTo>
                  <a:lnTo>
                    <a:pt x="995824" y="879789"/>
                  </a:lnTo>
                  <a:lnTo>
                    <a:pt x="979179" y="879789"/>
                  </a:lnTo>
                  <a:lnTo>
                    <a:pt x="962313" y="853024"/>
                  </a:lnTo>
                  <a:close/>
                  <a:moveTo>
                    <a:pt x="1065513" y="853024"/>
                  </a:moveTo>
                  <a:lnTo>
                    <a:pt x="1048649" y="879789"/>
                  </a:lnTo>
                  <a:lnTo>
                    <a:pt x="1032003" y="879789"/>
                  </a:lnTo>
                  <a:lnTo>
                    <a:pt x="1057244" y="840403"/>
                  </a:lnTo>
                  <a:lnTo>
                    <a:pt x="1033635" y="803627"/>
                  </a:lnTo>
                  <a:lnTo>
                    <a:pt x="1050281" y="803627"/>
                  </a:lnTo>
                  <a:lnTo>
                    <a:pt x="1065513" y="827564"/>
                  </a:lnTo>
                  <a:lnTo>
                    <a:pt x="1080747" y="803627"/>
                  </a:lnTo>
                  <a:lnTo>
                    <a:pt x="1097393" y="803627"/>
                  </a:lnTo>
                  <a:lnTo>
                    <a:pt x="1073783" y="840403"/>
                  </a:lnTo>
                  <a:lnTo>
                    <a:pt x="1099025" y="879789"/>
                  </a:lnTo>
                  <a:lnTo>
                    <a:pt x="1082379" y="879789"/>
                  </a:lnTo>
                  <a:lnTo>
                    <a:pt x="1065513" y="853024"/>
                  </a:lnTo>
                  <a:close/>
                  <a:moveTo>
                    <a:pt x="1168714" y="853024"/>
                  </a:moveTo>
                  <a:lnTo>
                    <a:pt x="1151849" y="879789"/>
                  </a:lnTo>
                  <a:lnTo>
                    <a:pt x="1135203" y="879789"/>
                  </a:lnTo>
                  <a:lnTo>
                    <a:pt x="1160445" y="840403"/>
                  </a:lnTo>
                  <a:lnTo>
                    <a:pt x="1136835" y="803627"/>
                  </a:lnTo>
                  <a:lnTo>
                    <a:pt x="1153481" y="803627"/>
                  </a:lnTo>
                  <a:lnTo>
                    <a:pt x="1168714" y="827564"/>
                  </a:lnTo>
                  <a:lnTo>
                    <a:pt x="1183947" y="803627"/>
                  </a:lnTo>
                  <a:lnTo>
                    <a:pt x="1200593" y="803627"/>
                  </a:lnTo>
                  <a:lnTo>
                    <a:pt x="1176984" y="840403"/>
                  </a:lnTo>
                  <a:lnTo>
                    <a:pt x="1202225" y="879789"/>
                  </a:lnTo>
                  <a:lnTo>
                    <a:pt x="1185579" y="879789"/>
                  </a:lnTo>
                  <a:lnTo>
                    <a:pt x="1168714" y="853024"/>
                  </a:lnTo>
                  <a:close/>
                  <a:moveTo>
                    <a:pt x="1271914" y="853024"/>
                  </a:moveTo>
                  <a:lnTo>
                    <a:pt x="1255050" y="879789"/>
                  </a:lnTo>
                  <a:lnTo>
                    <a:pt x="1238404" y="879789"/>
                  </a:lnTo>
                  <a:lnTo>
                    <a:pt x="1263645" y="840403"/>
                  </a:lnTo>
                  <a:lnTo>
                    <a:pt x="1240036" y="803627"/>
                  </a:lnTo>
                  <a:lnTo>
                    <a:pt x="1256682" y="803627"/>
                  </a:lnTo>
                  <a:lnTo>
                    <a:pt x="1271914" y="827564"/>
                  </a:lnTo>
                  <a:lnTo>
                    <a:pt x="1287147" y="803627"/>
                  </a:lnTo>
                  <a:lnTo>
                    <a:pt x="1303793" y="803627"/>
                  </a:lnTo>
                  <a:lnTo>
                    <a:pt x="1280184" y="840403"/>
                  </a:lnTo>
                  <a:lnTo>
                    <a:pt x="1305426" y="879789"/>
                  </a:lnTo>
                  <a:lnTo>
                    <a:pt x="1288779" y="879789"/>
                  </a:lnTo>
                  <a:lnTo>
                    <a:pt x="1271914" y="853024"/>
                  </a:lnTo>
                  <a:close/>
                  <a:moveTo>
                    <a:pt x="1375114" y="853024"/>
                  </a:moveTo>
                  <a:lnTo>
                    <a:pt x="1358250" y="879789"/>
                  </a:lnTo>
                  <a:lnTo>
                    <a:pt x="1341604" y="879789"/>
                  </a:lnTo>
                  <a:lnTo>
                    <a:pt x="1366845" y="840403"/>
                  </a:lnTo>
                  <a:lnTo>
                    <a:pt x="1343236" y="803627"/>
                  </a:lnTo>
                  <a:lnTo>
                    <a:pt x="1359882" y="803627"/>
                  </a:lnTo>
                  <a:lnTo>
                    <a:pt x="1375114" y="827564"/>
                  </a:lnTo>
                  <a:lnTo>
                    <a:pt x="1390348" y="803627"/>
                  </a:lnTo>
                  <a:lnTo>
                    <a:pt x="1406993" y="803627"/>
                  </a:lnTo>
                  <a:lnTo>
                    <a:pt x="1383384" y="840403"/>
                  </a:lnTo>
                  <a:lnTo>
                    <a:pt x="1408626" y="879789"/>
                  </a:lnTo>
                  <a:lnTo>
                    <a:pt x="1391980" y="879789"/>
                  </a:lnTo>
                  <a:lnTo>
                    <a:pt x="1375114" y="853024"/>
                  </a:lnTo>
                  <a:close/>
                  <a:moveTo>
                    <a:pt x="1478315" y="853024"/>
                  </a:moveTo>
                  <a:lnTo>
                    <a:pt x="1461450" y="879789"/>
                  </a:lnTo>
                  <a:lnTo>
                    <a:pt x="1444804" y="879789"/>
                  </a:lnTo>
                  <a:lnTo>
                    <a:pt x="1470046" y="840403"/>
                  </a:lnTo>
                  <a:lnTo>
                    <a:pt x="1446436" y="803627"/>
                  </a:lnTo>
                  <a:lnTo>
                    <a:pt x="1463083" y="803627"/>
                  </a:lnTo>
                  <a:lnTo>
                    <a:pt x="1478315" y="827564"/>
                  </a:lnTo>
                  <a:lnTo>
                    <a:pt x="1493548" y="803627"/>
                  </a:lnTo>
                  <a:lnTo>
                    <a:pt x="1510194" y="803627"/>
                  </a:lnTo>
                  <a:lnTo>
                    <a:pt x="1486584" y="840403"/>
                  </a:lnTo>
                  <a:lnTo>
                    <a:pt x="1511826" y="879789"/>
                  </a:lnTo>
                  <a:lnTo>
                    <a:pt x="1495180" y="879789"/>
                  </a:lnTo>
                  <a:lnTo>
                    <a:pt x="1478315" y="853024"/>
                  </a:lnTo>
                  <a:close/>
                  <a:moveTo>
                    <a:pt x="1581515" y="853024"/>
                  </a:moveTo>
                  <a:lnTo>
                    <a:pt x="1564650" y="879789"/>
                  </a:lnTo>
                  <a:lnTo>
                    <a:pt x="1548004" y="879789"/>
                  </a:lnTo>
                  <a:lnTo>
                    <a:pt x="1573246" y="840403"/>
                  </a:lnTo>
                  <a:lnTo>
                    <a:pt x="1549636" y="803627"/>
                  </a:lnTo>
                  <a:lnTo>
                    <a:pt x="1566283" y="803627"/>
                  </a:lnTo>
                  <a:lnTo>
                    <a:pt x="1581515" y="827564"/>
                  </a:lnTo>
                  <a:lnTo>
                    <a:pt x="1596748" y="803627"/>
                  </a:lnTo>
                  <a:lnTo>
                    <a:pt x="1613394" y="803627"/>
                  </a:lnTo>
                  <a:lnTo>
                    <a:pt x="1589785" y="840403"/>
                  </a:lnTo>
                  <a:lnTo>
                    <a:pt x="1615026" y="879789"/>
                  </a:lnTo>
                  <a:lnTo>
                    <a:pt x="1598380" y="879789"/>
                  </a:lnTo>
                  <a:lnTo>
                    <a:pt x="1581515" y="853024"/>
                  </a:lnTo>
                  <a:close/>
                  <a:moveTo>
                    <a:pt x="1684715" y="853024"/>
                  </a:moveTo>
                  <a:lnTo>
                    <a:pt x="1667851" y="879789"/>
                  </a:lnTo>
                  <a:lnTo>
                    <a:pt x="1651205" y="879789"/>
                  </a:lnTo>
                  <a:lnTo>
                    <a:pt x="1676446" y="840403"/>
                  </a:lnTo>
                  <a:lnTo>
                    <a:pt x="1652837" y="803627"/>
                  </a:lnTo>
                  <a:lnTo>
                    <a:pt x="1669483" y="803627"/>
                  </a:lnTo>
                  <a:lnTo>
                    <a:pt x="1684715" y="827564"/>
                  </a:lnTo>
                  <a:lnTo>
                    <a:pt x="1699948" y="803627"/>
                  </a:lnTo>
                  <a:lnTo>
                    <a:pt x="1716595" y="803627"/>
                  </a:lnTo>
                  <a:lnTo>
                    <a:pt x="1692985" y="840403"/>
                  </a:lnTo>
                  <a:lnTo>
                    <a:pt x="1718227" y="879789"/>
                  </a:lnTo>
                  <a:lnTo>
                    <a:pt x="1701581" y="879789"/>
                  </a:lnTo>
                  <a:lnTo>
                    <a:pt x="1684715" y="853024"/>
                  </a:lnTo>
                  <a:close/>
                  <a:moveTo>
                    <a:pt x="1787915" y="853024"/>
                  </a:moveTo>
                  <a:lnTo>
                    <a:pt x="1771051" y="879789"/>
                  </a:lnTo>
                  <a:lnTo>
                    <a:pt x="1754405" y="879789"/>
                  </a:lnTo>
                  <a:lnTo>
                    <a:pt x="1779647" y="840403"/>
                  </a:lnTo>
                  <a:lnTo>
                    <a:pt x="1756037" y="803627"/>
                  </a:lnTo>
                  <a:lnTo>
                    <a:pt x="1772683" y="803627"/>
                  </a:lnTo>
                  <a:lnTo>
                    <a:pt x="1787915" y="827564"/>
                  </a:lnTo>
                  <a:lnTo>
                    <a:pt x="1803149" y="803627"/>
                  </a:lnTo>
                  <a:lnTo>
                    <a:pt x="1819795" y="803627"/>
                  </a:lnTo>
                  <a:lnTo>
                    <a:pt x="1796185" y="840403"/>
                  </a:lnTo>
                  <a:lnTo>
                    <a:pt x="1821427" y="879789"/>
                  </a:lnTo>
                  <a:lnTo>
                    <a:pt x="1804781" y="879789"/>
                  </a:lnTo>
                  <a:lnTo>
                    <a:pt x="1787915" y="853024"/>
                  </a:lnTo>
                  <a:close/>
                  <a:moveTo>
                    <a:pt x="1891116" y="853024"/>
                  </a:moveTo>
                  <a:lnTo>
                    <a:pt x="1874251" y="879789"/>
                  </a:lnTo>
                  <a:lnTo>
                    <a:pt x="1857605" y="879789"/>
                  </a:lnTo>
                  <a:lnTo>
                    <a:pt x="1882847" y="840403"/>
                  </a:lnTo>
                  <a:lnTo>
                    <a:pt x="1859237" y="803627"/>
                  </a:lnTo>
                  <a:lnTo>
                    <a:pt x="1875884" y="803627"/>
                  </a:lnTo>
                  <a:lnTo>
                    <a:pt x="1891116" y="827564"/>
                  </a:lnTo>
                  <a:lnTo>
                    <a:pt x="1906349" y="803627"/>
                  </a:lnTo>
                  <a:lnTo>
                    <a:pt x="1922995" y="803627"/>
                  </a:lnTo>
                  <a:lnTo>
                    <a:pt x="1899385" y="840403"/>
                  </a:lnTo>
                  <a:lnTo>
                    <a:pt x="1924627" y="879789"/>
                  </a:lnTo>
                  <a:lnTo>
                    <a:pt x="1907981" y="879789"/>
                  </a:lnTo>
                  <a:lnTo>
                    <a:pt x="1891116" y="853024"/>
                  </a:lnTo>
                  <a:close/>
                  <a:moveTo>
                    <a:pt x="1994316" y="853024"/>
                  </a:moveTo>
                  <a:lnTo>
                    <a:pt x="1977452" y="879789"/>
                  </a:lnTo>
                  <a:lnTo>
                    <a:pt x="1960805" y="879789"/>
                  </a:lnTo>
                  <a:lnTo>
                    <a:pt x="1986047" y="840403"/>
                  </a:lnTo>
                  <a:lnTo>
                    <a:pt x="1962438" y="803627"/>
                  </a:lnTo>
                  <a:lnTo>
                    <a:pt x="1979084" y="803627"/>
                  </a:lnTo>
                  <a:lnTo>
                    <a:pt x="1994316" y="827564"/>
                  </a:lnTo>
                  <a:lnTo>
                    <a:pt x="2009549" y="803627"/>
                  </a:lnTo>
                  <a:lnTo>
                    <a:pt x="2026195" y="803627"/>
                  </a:lnTo>
                  <a:lnTo>
                    <a:pt x="2002586" y="840403"/>
                  </a:lnTo>
                  <a:lnTo>
                    <a:pt x="2027827" y="879789"/>
                  </a:lnTo>
                  <a:lnTo>
                    <a:pt x="2011182" y="879789"/>
                  </a:lnTo>
                  <a:lnTo>
                    <a:pt x="1994316" y="853024"/>
                  </a:lnTo>
                  <a:close/>
                  <a:moveTo>
                    <a:pt x="33511" y="967828"/>
                  </a:moveTo>
                  <a:lnTo>
                    <a:pt x="16646" y="994593"/>
                  </a:lnTo>
                  <a:lnTo>
                    <a:pt x="0" y="994593"/>
                  </a:lnTo>
                  <a:lnTo>
                    <a:pt x="25242" y="955206"/>
                  </a:lnTo>
                  <a:lnTo>
                    <a:pt x="1632" y="918430"/>
                  </a:lnTo>
                  <a:lnTo>
                    <a:pt x="18278" y="918430"/>
                  </a:lnTo>
                  <a:lnTo>
                    <a:pt x="33511" y="942368"/>
                  </a:lnTo>
                  <a:lnTo>
                    <a:pt x="48744" y="918430"/>
                  </a:lnTo>
                  <a:lnTo>
                    <a:pt x="65390" y="918430"/>
                  </a:lnTo>
                  <a:lnTo>
                    <a:pt x="41780" y="955206"/>
                  </a:lnTo>
                  <a:lnTo>
                    <a:pt x="67022" y="994593"/>
                  </a:lnTo>
                  <a:lnTo>
                    <a:pt x="50376" y="994593"/>
                  </a:lnTo>
                  <a:lnTo>
                    <a:pt x="33511" y="967828"/>
                  </a:lnTo>
                  <a:close/>
                  <a:moveTo>
                    <a:pt x="136711" y="967828"/>
                  </a:moveTo>
                  <a:lnTo>
                    <a:pt x="119846" y="994593"/>
                  </a:lnTo>
                  <a:lnTo>
                    <a:pt x="103200" y="994593"/>
                  </a:lnTo>
                  <a:lnTo>
                    <a:pt x="128442" y="955206"/>
                  </a:lnTo>
                  <a:lnTo>
                    <a:pt x="104833" y="918430"/>
                  </a:lnTo>
                  <a:lnTo>
                    <a:pt x="121479" y="918430"/>
                  </a:lnTo>
                  <a:lnTo>
                    <a:pt x="136711" y="942368"/>
                  </a:lnTo>
                  <a:lnTo>
                    <a:pt x="151944" y="918430"/>
                  </a:lnTo>
                  <a:lnTo>
                    <a:pt x="168590" y="918430"/>
                  </a:lnTo>
                  <a:lnTo>
                    <a:pt x="144981" y="955206"/>
                  </a:lnTo>
                  <a:lnTo>
                    <a:pt x="170222" y="994593"/>
                  </a:lnTo>
                  <a:lnTo>
                    <a:pt x="153576" y="994593"/>
                  </a:lnTo>
                  <a:lnTo>
                    <a:pt x="136711" y="967828"/>
                  </a:lnTo>
                  <a:close/>
                  <a:moveTo>
                    <a:pt x="239911" y="967828"/>
                  </a:moveTo>
                  <a:lnTo>
                    <a:pt x="223047" y="994593"/>
                  </a:lnTo>
                  <a:lnTo>
                    <a:pt x="206401" y="994593"/>
                  </a:lnTo>
                  <a:lnTo>
                    <a:pt x="231642" y="955206"/>
                  </a:lnTo>
                  <a:lnTo>
                    <a:pt x="208033" y="918430"/>
                  </a:lnTo>
                  <a:lnTo>
                    <a:pt x="224679" y="918430"/>
                  </a:lnTo>
                  <a:lnTo>
                    <a:pt x="239911" y="942368"/>
                  </a:lnTo>
                  <a:lnTo>
                    <a:pt x="255144" y="918430"/>
                  </a:lnTo>
                  <a:lnTo>
                    <a:pt x="271790" y="918430"/>
                  </a:lnTo>
                  <a:lnTo>
                    <a:pt x="248181" y="955206"/>
                  </a:lnTo>
                  <a:lnTo>
                    <a:pt x="273423" y="994593"/>
                  </a:lnTo>
                  <a:lnTo>
                    <a:pt x="256777" y="994593"/>
                  </a:lnTo>
                  <a:lnTo>
                    <a:pt x="239911" y="967828"/>
                  </a:lnTo>
                  <a:close/>
                  <a:moveTo>
                    <a:pt x="343111" y="967828"/>
                  </a:moveTo>
                  <a:lnTo>
                    <a:pt x="326247" y="994593"/>
                  </a:lnTo>
                  <a:lnTo>
                    <a:pt x="309601" y="994593"/>
                  </a:lnTo>
                  <a:lnTo>
                    <a:pt x="334843" y="955206"/>
                  </a:lnTo>
                  <a:lnTo>
                    <a:pt x="311233" y="918430"/>
                  </a:lnTo>
                  <a:lnTo>
                    <a:pt x="327879" y="918430"/>
                  </a:lnTo>
                  <a:lnTo>
                    <a:pt x="343111" y="942368"/>
                  </a:lnTo>
                  <a:lnTo>
                    <a:pt x="358345" y="918430"/>
                  </a:lnTo>
                  <a:lnTo>
                    <a:pt x="374991" y="918430"/>
                  </a:lnTo>
                  <a:lnTo>
                    <a:pt x="351381" y="955206"/>
                  </a:lnTo>
                  <a:lnTo>
                    <a:pt x="376623" y="994593"/>
                  </a:lnTo>
                  <a:lnTo>
                    <a:pt x="359977" y="994593"/>
                  </a:lnTo>
                  <a:lnTo>
                    <a:pt x="343111" y="967828"/>
                  </a:lnTo>
                  <a:close/>
                  <a:moveTo>
                    <a:pt x="446312" y="967828"/>
                  </a:moveTo>
                  <a:lnTo>
                    <a:pt x="429447" y="994593"/>
                  </a:lnTo>
                  <a:lnTo>
                    <a:pt x="412801" y="994593"/>
                  </a:lnTo>
                  <a:lnTo>
                    <a:pt x="438043" y="955206"/>
                  </a:lnTo>
                  <a:lnTo>
                    <a:pt x="414433" y="918430"/>
                  </a:lnTo>
                  <a:lnTo>
                    <a:pt x="431079" y="918430"/>
                  </a:lnTo>
                  <a:lnTo>
                    <a:pt x="446312" y="942368"/>
                  </a:lnTo>
                  <a:lnTo>
                    <a:pt x="461545" y="918430"/>
                  </a:lnTo>
                  <a:lnTo>
                    <a:pt x="478191" y="918430"/>
                  </a:lnTo>
                  <a:lnTo>
                    <a:pt x="454582" y="955206"/>
                  </a:lnTo>
                  <a:lnTo>
                    <a:pt x="479823" y="994593"/>
                  </a:lnTo>
                  <a:lnTo>
                    <a:pt x="463177" y="994593"/>
                  </a:lnTo>
                  <a:lnTo>
                    <a:pt x="446312" y="967828"/>
                  </a:lnTo>
                  <a:close/>
                  <a:moveTo>
                    <a:pt x="549512" y="967828"/>
                  </a:moveTo>
                  <a:lnTo>
                    <a:pt x="532648" y="994593"/>
                  </a:lnTo>
                  <a:lnTo>
                    <a:pt x="516002" y="994593"/>
                  </a:lnTo>
                  <a:lnTo>
                    <a:pt x="541243" y="955206"/>
                  </a:lnTo>
                  <a:lnTo>
                    <a:pt x="517634" y="918430"/>
                  </a:lnTo>
                  <a:lnTo>
                    <a:pt x="534280" y="918430"/>
                  </a:lnTo>
                  <a:lnTo>
                    <a:pt x="549512" y="942368"/>
                  </a:lnTo>
                  <a:lnTo>
                    <a:pt x="564745" y="918430"/>
                  </a:lnTo>
                  <a:lnTo>
                    <a:pt x="581391" y="918430"/>
                  </a:lnTo>
                  <a:lnTo>
                    <a:pt x="557782" y="955206"/>
                  </a:lnTo>
                  <a:lnTo>
                    <a:pt x="583023" y="994593"/>
                  </a:lnTo>
                  <a:lnTo>
                    <a:pt x="566378" y="994593"/>
                  </a:lnTo>
                  <a:lnTo>
                    <a:pt x="549512" y="967828"/>
                  </a:lnTo>
                  <a:close/>
                  <a:moveTo>
                    <a:pt x="652712" y="967828"/>
                  </a:moveTo>
                  <a:lnTo>
                    <a:pt x="635848" y="994593"/>
                  </a:lnTo>
                  <a:lnTo>
                    <a:pt x="619202" y="994593"/>
                  </a:lnTo>
                  <a:lnTo>
                    <a:pt x="644443" y="955206"/>
                  </a:lnTo>
                  <a:lnTo>
                    <a:pt x="620834" y="918430"/>
                  </a:lnTo>
                  <a:lnTo>
                    <a:pt x="637480" y="918430"/>
                  </a:lnTo>
                  <a:lnTo>
                    <a:pt x="652712" y="942368"/>
                  </a:lnTo>
                  <a:lnTo>
                    <a:pt x="667945" y="918430"/>
                  </a:lnTo>
                  <a:lnTo>
                    <a:pt x="684592" y="918430"/>
                  </a:lnTo>
                  <a:lnTo>
                    <a:pt x="660982" y="955206"/>
                  </a:lnTo>
                  <a:lnTo>
                    <a:pt x="686224" y="994593"/>
                  </a:lnTo>
                  <a:lnTo>
                    <a:pt x="669578" y="994593"/>
                  </a:lnTo>
                  <a:lnTo>
                    <a:pt x="652712" y="967828"/>
                  </a:lnTo>
                  <a:close/>
                  <a:moveTo>
                    <a:pt x="755913" y="967828"/>
                  </a:moveTo>
                  <a:lnTo>
                    <a:pt x="739048" y="994593"/>
                  </a:lnTo>
                  <a:lnTo>
                    <a:pt x="722402" y="994593"/>
                  </a:lnTo>
                  <a:lnTo>
                    <a:pt x="747644" y="955206"/>
                  </a:lnTo>
                  <a:lnTo>
                    <a:pt x="724034" y="918430"/>
                  </a:lnTo>
                  <a:lnTo>
                    <a:pt x="740680" y="918430"/>
                  </a:lnTo>
                  <a:lnTo>
                    <a:pt x="755913" y="942368"/>
                  </a:lnTo>
                  <a:lnTo>
                    <a:pt x="771146" y="918430"/>
                  </a:lnTo>
                  <a:lnTo>
                    <a:pt x="787792" y="918430"/>
                  </a:lnTo>
                  <a:lnTo>
                    <a:pt x="764182" y="955206"/>
                  </a:lnTo>
                  <a:lnTo>
                    <a:pt x="789424" y="994593"/>
                  </a:lnTo>
                  <a:lnTo>
                    <a:pt x="772778" y="994593"/>
                  </a:lnTo>
                  <a:lnTo>
                    <a:pt x="755913" y="967828"/>
                  </a:lnTo>
                  <a:close/>
                  <a:moveTo>
                    <a:pt x="859113" y="967828"/>
                  </a:moveTo>
                  <a:lnTo>
                    <a:pt x="842248" y="994593"/>
                  </a:lnTo>
                  <a:lnTo>
                    <a:pt x="825602" y="994593"/>
                  </a:lnTo>
                  <a:lnTo>
                    <a:pt x="850844" y="955206"/>
                  </a:lnTo>
                  <a:lnTo>
                    <a:pt x="827235" y="918430"/>
                  </a:lnTo>
                  <a:lnTo>
                    <a:pt x="843881" y="918430"/>
                  </a:lnTo>
                  <a:lnTo>
                    <a:pt x="859113" y="942368"/>
                  </a:lnTo>
                  <a:lnTo>
                    <a:pt x="874346" y="918430"/>
                  </a:lnTo>
                  <a:lnTo>
                    <a:pt x="890992" y="918430"/>
                  </a:lnTo>
                  <a:lnTo>
                    <a:pt x="867383" y="955206"/>
                  </a:lnTo>
                  <a:lnTo>
                    <a:pt x="892624" y="994593"/>
                  </a:lnTo>
                  <a:lnTo>
                    <a:pt x="875978" y="994593"/>
                  </a:lnTo>
                  <a:lnTo>
                    <a:pt x="859113" y="967828"/>
                  </a:lnTo>
                  <a:close/>
                  <a:moveTo>
                    <a:pt x="962313" y="967828"/>
                  </a:moveTo>
                  <a:lnTo>
                    <a:pt x="945449" y="994593"/>
                  </a:lnTo>
                  <a:lnTo>
                    <a:pt x="928803" y="994593"/>
                  </a:lnTo>
                  <a:lnTo>
                    <a:pt x="954044" y="955206"/>
                  </a:lnTo>
                  <a:lnTo>
                    <a:pt x="930435" y="918430"/>
                  </a:lnTo>
                  <a:lnTo>
                    <a:pt x="947081" y="918430"/>
                  </a:lnTo>
                  <a:lnTo>
                    <a:pt x="962313" y="942368"/>
                  </a:lnTo>
                  <a:lnTo>
                    <a:pt x="977546" y="918430"/>
                  </a:lnTo>
                  <a:lnTo>
                    <a:pt x="994192" y="918430"/>
                  </a:lnTo>
                  <a:lnTo>
                    <a:pt x="970583" y="955206"/>
                  </a:lnTo>
                  <a:lnTo>
                    <a:pt x="995824" y="994593"/>
                  </a:lnTo>
                  <a:lnTo>
                    <a:pt x="979179" y="994593"/>
                  </a:lnTo>
                  <a:lnTo>
                    <a:pt x="962313" y="967828"/>
                  </a:lnTo>
                  <a:close/>
                  <a:moveTo>
                    <a:pt x="1065513" y="967828"/>
                  </a:moveTo>
                  <a:lnTo>
                    <a:pt x="1048649" y="994593"/>
                  </a:lnTo>
                  <a:lnTo>
                    <a:pt x="1032003" y="994593"/>
                  </a:lnTo>
                  <a:lnTo>
                    <a:pt x="1057244" y="955206"/>
                  </a:lnTo>
                  <a:lnTo>
                    <a:pt x="1033635" y="918430"/>
                  </a:lnTo>
                  <a:lnTo>
                    <a:pt x="1050281" y="918430"/>
                  </a:lnTo>
                  <a:lnTo>
                    <a:pt x="1065513" y="942368"/>
                  </a:lnTo>
                  <a:lnTo>
                    <a:pt x="1080747" y="918430"/>
                  </a:lnTo>
                  <a:lnTo>
                    <a:pt x="1097393" y="918430"/>
                  </a:lnTo>
                  <a:lnTo>
                    <a:pt x="1073783" y="955206"/>
                  </a:lnTo>
                  <a:lnTo>
                    <a:pt x="1099025" y="994593"/>
                  </a:lnTo>
                  <a:lnTo>
                    <a:pt x="1082379" y="994593"/>
                  </a:lnTo>
                  <a:lnTo>
                    <a:pt x="1065513" y="967828"/>
                  </a:lnTo>
                  <a:close/>
                  <a:moveTo>
                    <a:pt x="1168714" y="967828"/>
                  </a:moveTo>
                  <a:lnTo>
                    <a:pt x="1151849" y="994593"/>
                  </a:lnTo>
                  <a:lnTo>
                    <a:pt x="1135203" y="994593"/>
                  </a:lnTo>
                  <a:lnTo>
                    <a:pt x="1160445" y="955206"/>
                  </a:lnTo>
                  <a:lnTo>
                    <a:pt x="1136835" y="918430"/>
                  </a:lnTo>
                  <a:lnTo>
                    <a:pt x="1153481" y="918430"/>
                  </a:lnTo>
                  <a:lnTo>
                    <a:pt x="1168714" y="942368"/>
                  </a:lnTo>
                  <a:lnTo>
                    <a:pt x="1183947" y="918430"/>
                  </a:lnTo>
                  <a:lnTo>
                    <a:pt x="1200593" y="918430"/>
                  </a:lnTo>
                  <a:lnTo>
                    <a:pt x="1176984" y="955206"/>
                  </a:lnTo>
                  <a:lnTo>
                    <a:pt x="1202225" y="994593"/>
                  </a:lnTo>
                  <a:lnTo>
                    <a:pt x="1185579" y="994593"/>
                  </a:lnTo>
                  <a:lnTo>
                    <a:pt x="1168714" y="967828"/>
                  </a:lnTo>
                  <a:close/>
                  <a:moveTo>
                    <a:pt x="1271914" y="967828"/>
                  </a:moveTo>
                  <a:lnTo>
                    <a:pt x="1255050" y="994593"/>
                  </a:lnTo>
                  <a:lnTo>
                    <a:pt x="1238404" y="994593"/>
                  </a:lnTo>
                  <a:lnTo>
                    <a:pt x="1263645" y="955206"/>
                  </a:lnTo>
                  <a:lnTo>
                    <a:pt x="1240036" y="918430"/>
                  </a:lnTo>
                  <a:lnTo>
                    <a:pt x="1256682" y="918430"/>
                  </a:lnTo>
                  <a:lnTo>
                    <a:pt x="1271914" y="942368"/>
                  </a:lnTo>
                  <a:lnTo>
                    <a:pt x="1287147" y="918430"/>
                  </a:lnTo>
                  <a:lnTo>
                    <a:pt x="1303793" y="918430"/>
                  </a:lnTo>
                  <a:lnTo>
                    <a:pt x="1280184" y="955206"/>
                  </a:lnTo>
                  <a:lnTo>
                    <a:pt x="1305426" y="994593"/>
                  </a:lnTo>
                  <a:lnTo>
                    <a:pt x="1288779" y="994593"/>
                  </a:lnTo>
                  <a:lnTo>
                    <a:pt x="1271914" y="967828"/>
                  </a:lnTo>
                  <a:close/>
                  <a:moveTo>
                    <a:pt x="1375114" y="967828"/>
                  </a:moveTo>
                  <a:lnTo>
                    <a:pt x="1358250" y="994593"/>
                  </a:lnTo>
                  <a:lnTo>
                    <a:pt x="1341604" y="994593"/>
                  </a:lnTo>
                  <a:lnTo>
                    <a:pt x="1366845" y="955206"/>
                  </a:lnTo>
                  <a:lnTo>
                    <a:pt x="1343236" y="918430"/>
                  </a:lnTo>
                  <a:lnTo>
                    <a:pt x="1359882" y="918430"/>
                  </a:lnTo>
                  <a:lnTo>
                    <a:pt x="1375114" y="942368"/>
                  </a:lnTo>
                  <a:lnTo>
                    <a:pt x="1390348" y="918430"/>
                  </a:lnTo>
                  <a:lnTo>
                    <a:pt x="1406993" y="918430"/>
                  </a:lnTo>
                  <a:lnTo>
                    <a:pt x="1383384" y="955206"/>
                  </a:lnTo>
                  <a:lnTo>
                    <a:pt x="1408626" y="994593"/>
                  </a:lnTo>
                  <a:lnTo>
                    <a:pt x="1391980" y="994593"/>
                  </a:lnTo>
                  <a:lnTo>
                    <a:pt x="1375114" y="967828"/>
                  </a:lnTo>
                  <a:close/>
                  <a:moveTo>
                    <a:pt x="1478315" y="967828"/>
                  </a:moveTo>
                  <a:lnTo>
                    <a:pt x="1461450" y="994593"/>
                  </a:lnTo>
                  <a:lnTo>
                    <a:pt x="1444804" y="994593"/>
                  </a:lnTo>
                  <a:lnTo>
                    <a:pt x="1470046" y="955206"/>
                  </a:lnTo>
                  <a:lnTo>
                    <a:pt x="1446436" y="918430"/>
                  </a:lnTo>
                  <a:lnTo>
                    <a:pt x="1463083" y="918430"/>
                  </a:lnTo>
                  <a:lnTo>
                    <a:pt x="1478315" y="942368"/>
                  </a:lnTo>
                  <a:lnTo>
                    <a:pt x="1493548" y="918430"/>
                  </a:lnTo>
                  <a:lnTo>
                    <a:pt x="1510194" y="918430"/>
                  </a:lnTo>
                  <a:lnTo>
                    <a:pt x="1486584" y="955206"/>
                  </a:lnTo>
                  <a:lnTo>
                    <a:pt x="1511826" y="994593"/>
                  </a:lnTo>
                  <a:lnTo>
                    <a:pt x="1495180" y="994593"/>
                  </a:lnTo>
                  <a:lnTo>
                    <a:pt x="1478315" y="967828"/>
                  </a:lnTo>
                  <a:close/>
                  <a:moveTo>
                    <a:pt x="1581515" y="967828"/>
                  </a:moveTo>
                  <a:lnTo>
                    <a:pt x="1564650" y="994593"/>
                  </a:lnTo>
                  <a:lnTo>
                    <a:pt x="1548004" y="994593"/>
                  </a:lnTo>
                  <a:lnTo>
                    <a:pt x="1573246" y="955206"/>
                  </a:lnTo>
                  <a:lnTo>
                    <a:pt x="1549636" y="918430"/>
                  </a:lnTo>
                  <a:lnTo>
                    <a:pt x="1566283" y="918430"/>
                  </a:lnTo>
                  <a:lnTo>
                    <a:pt x="1581515" y="942368"/>
                  </a:lnTo>
                  <a:lnTo>
                    <a:pt x="1596748" y="918430"/>
                  </a:lnTo>
                  <a:lnTo>
                    <a:pt x="1613394" y="918430"/>
                  </a:lnTo>
                  <a:lnTo>
                    <a:pt x="1589785" y="955206"/>
                  </a:lnTo>
                  <a:lnTo>
                    <a:pt x="1615026" y="994593"/>
                  </a:lnTo>
                  <a:lnTo>
                    <a:pt x="1598380" y="994593"/>
                  </a:lnTo>
                  <a:lnTo>
                    <a:pt x="1581515" y="967828"/>
                  </a:lnTo>
                  <a:close/>
                  <a:moveTo>
                    <a:pt x="1684715" y="967828"/>
                  </a:moveTo>
                  <a:lnTo>
                    <a:pt x="1667851" y="994593"/>
                  </a:lnTo>
                  <a:lnTo>
                    <a:pt x="1651205" y="994593"/>
                  </a:lnTo>
                  <a:lnTo>
                    <a:pt x="1676446" y="955206"/>
                  </a:lnTo>
                  <a:lnTo>
                    <a:pt x="1652837" y="918430"/>
                  </a:lnTo>
                  <a:lnTo>
                    <a:pt x="1669483" y="918430"/>
                  </a:lnTo>
                  <a:lnTo>
                    <a:pt x="1684715" y="942368"/>
                  </a:lnTo>
                  <a:lnTo>
                    <a:pt x="1699948" y="918430"/>
                  </a:lnTo>
                  <a:lnTo>
                    <a:pt x="1716595" y="918430"/>
                  </a:lnTo>
                  <a:lnTo>
                    <a:pt x="1692985" y="955206"/>
                  </a:lnTo>
                  <a:lnTo>
                    <a:pt x="1718227" y="994593"/>
                  </a:lnTo>
                  <a:lnTo>
                    <a:pt x="1701581" y="994593"/>
                  </a:lnTo>
                  <a:lnTo>
                    <a:pt x="1684715" y="967828"/>
                  </a:lnTo>
                  <a:close/>
                  <a:moveTo>
                    <a:pt x="1787915" y="967828"/>
                  </a:moveTo>
                  <a:lnTo>
                    <a:pt x="1771051" y="994593"/>
                  </a:lnTo>
                  <a:lnTo>
                    <a:pt x="1754405" y="994593"/>
                  </a:lnTo>
                  <a:lnTo>
                    <a:pt x="1779647" y="955206"/>
                  </a:lnTo>
                  <a:lnTo>
                    <a:pt x="1756037" y="918430"/>
                  </a:lnTo>
                  <a:lnTo>
                    <a:pt x="1772683" y="918430"/>
                  </a:lnTo>
                  <a:lnTo>
                    <a:pt x="1787915" y="942368"/>
                  </a:lnTo>
                  <a:lnTo>
                    <a:pt x="1803149" y="918430"/>
                  </a:lnTo>
                  <a:lnTo>
                    <a:pt x="1819795" y="918430"/>
                  </a:lnTo>
                  <a:lnTo>
                    <a:pt x="1796185" y="955206"/>
                  </a:lnTo>
                  <a:lnTo>
                    <a:pt x="1821427" y="994593"/>
                  </a:lnTo>
                  <a:lnTo>
                    <a:pt x="1804781" y="994593"/>
                  </a:lnTo>
                  <a:lnTo>
                    <a:pt x="1787915" y="967828"/>
                  </a:lnTo>
                  <a:close/>
                  <a:moveTo>
                    <a:pt x="1891116" y="967828"/>
                  </a:moveTo>
                  <a:lnTo>
                    <a:pt x="1874251" y="994593"/>
                  </a:lnTo>
                  <a:lnTo>
                    <a:pt x="1857605" y="994593"/>
                  </a:lnTo>
                  <a:lnTo>
                    <a:pt x="1882847" y="955206"/>
                  </a:lnTo>
                  <a:lnTo>
                    <a:pt x="1859237" y="918430"/>
                  </a:lnTo>
                  <a:lnTo>
                    <a:pt x="1875884" y="918430"/>
                  </a:lnTo>
                  <a:lnTo>
                    <a:pt x="1891116" y="942368"/>
                  </a:lnTo>
                  <a:lnTo>
                    <a:pt x="1906349" y="918430"/>
                  </a:lnTo>
                  <a:lnTo>
                    <a:pt x="1922995" y="918430"/>
                  </a:lnTo>
                  <a:lnTo>
                    <a:pt x="1899385" y="955206"/>
                  </a:lnTo>
                  <a:lnTo>
                    <a:pt x="1924627" y="994593"/>
                  </a:lnTo>
                  <a:lnTo>
                    <a:pt x="1907981" y="994593"/>
                  </a:lnTo>
                  <a:lnTo>
                    <a:pt x="1891116" y="967828"/>
                  </a:lnTo>
                  <a:close/>
                  <a:moveTo>
                    <a:pt x="1994316" y="967828"/>
                  </a:moveTo>
                  <a:lnTo>
                    <a:pt x="1977452" y="994593"/>
                  </a:lnTo>
                  <a:lnTo>
                    <a:pt x="1960805" y="994593"/>
                  </a:lnTo>
                  <a:lnTo>
                    <a:pt x="1986047" y="955206"/>
                  </a:lnTo>
                  <a:lnTo>
                    <a:pt x="1962438" y="918430"/>
                  </a:lnTo>
                  <a:lnTo>
                    <a:pt x="1979084" y="918430"/>
                  </a:lnTo>
                  <a:lnTo>
                    <a:pt x="1994316" y="942368"/>
                  </a:lnTo>
                  <a:lnTo>
                    <a:pt x="2009549" y="918430"/>
                  </a:lnTo>
                  <a:lnTo>
                    <a:pt x="2026195" y="918430"/>
                  </a:lnTo>
                  <a:lnTo>
                    <a:pt x="2002586" y="955206"/>
                  </a:lnTo>
                  <a:lnTo>
                    <a:pt x="2027827" y="994593"/>
                  </a:lnTo>
                  <a:lnTo>
                    <a:pt x="2011182" y="994593"/>
                  </a:lnTo>
                  <a:lnTo>
                    <a:pt x="1994316" y="967828"/>
                  </a:lnTo>
                  <a:close/>
                  <a:moveTo>
                    <a:pt x="33511" y="1082631"/>
                  </a:moveTo>
                  <a:lnTo>
                    <a:pt x="16646" y="1109397"/>
                  </a:lnTo>
                  <a:lnTo>
                    <a:pt x="0" y="1109397"/>
                  </a:lnTo>
                  <a:lnTo>
                    <a:pt x="25242" y="1070010"/>
                  </a:lnTo>
                  <a:lnTo>
                    <a:pt x="1632" y="1033234"/>
                  </a:lnTo>
                  <a:lnTo>
                    <a:pt x="18278" y="1033234"/>
                  </a:lnTo>
                  <a:lnTo>
                    <a:pt x="33511" y="1057171"/>
                  </a:lnTo>
                  <a:lnTo>
                    <a:pt x="48744" y="1033234"/>
                  </a:lnTo>
                  <a:lnTo>
                    <a:pt x="65390" y="1033234"/>
                  </a:lnTo>
                  <a:lnTo>
                    <a:pt x="41780" y="1070010"/>
                  </a:lnTo>
                  <a:lnTo>
                    <a:pt x="67022" y="1109397"/>
                  </a:lnTo>
                  <a:lnTo>
                    <a:pt x="50376" y="1109397"/>
                  </a:lnTo>
                  <a:lnTo>
                    <a:pt x="33511" y="1082631"/>
                  </a:lnTo>
                  <a:close/>
                  <a:moveTo>
                    <a:pt x="136711" y="1082631"/>
                  </a:moveTo>
                  <a:lnTo>
                    <a:pt x="119846" y="1109397"/>
                  </a:lnTo>
                  <a:lnTo>
                    <a:pt x="103200" y="1109397"/>
                  </a:lnTo>
                  <a:lnTo>
                    <a:pt x="128442" y="1070010"/>
                  </a:lnTo>
                  <a:lnTo>
                    <a:pt x="104833" y="1033234"/>
                  </a:lnTo>
                  <a:lnTo>
                    <a:pt x="121479" y="1033234"/>
                  </a:lnTo>
                  <a:lnTo>
                    <a:pt x="136711" y="1057171"/>
                  </a:lnTo>
                  <a:lnTo>
                    <a:pt x="151944" y="1033234"/>
                  </a:lnTo>
                  <a:lnTo>
                    <a:pt x="168590" y="1033234"/>
                  </a:lnTo>
                  <a:lnTo>
                    <a:pt x="144981" y="1070010"/>
                  </a:lnTo>
                  <a:lnTo>
                    <a:pt x="170222" y="1109397"/>
                  </a:lnTo>
                  <a:lnTo>
                    <a:pt x="153576" y="1109397"/>
                  </a:lnTo>
                  <a:lnTo>
                    <a:pt x="136711" y="1082631"/>
                  </a:lnTo>
                  <a:close/>
                  <a:moveTo>
                    <a:pt x="239911" y="1082631"/>
                  </a:moveTo>
                  <a:lnTo>
                    <a:pt x="223047" y="1109397"/>
                  </a:lnTo>
                  <a:lnTo>
                    <a:pt x="206401" y="1109397"/>
                  </a:lnTo>
                  <a:lnTo>
                    <a:pt x="231642" y="1070010"/>
                  </a:lnTo>
                  <a:lnTo>
                    <a:pt x="208033" y="1033234"/>
                  </a:lnTo>
                  <a:lnTo>
                    <a:pt x="224679" y="1033234"/>
                  </a:lnTo>
                  <a:lnTo>
                    <a:pt x="239911" y="1057171"/>
                  </a:lnTo>
                  <a:lnTo>
                    <a:pt x="255144" y="1033234"/>
                  </a:lnTo>
                  <a:lnTo>
                    <a:pt x="271790" y="1033234"/>
                  </a:lnTo>
                  <a:lnTo>
                    <a:pt x="248181" y="1070010"/>
                  </a:lnTo>
                  <a:lnTo>
                    <a:pt x="273423" y="1109397"/>
                  </a:lnTo>
                  <a:lnTo>
                    <a:pt x="256777" y="1109397"/>
                  </a:lnTo>
                  <a:lnTo>
                    <a:pt x="239911" y="1082631"/>
                  </a:lnTo>
                  <a:close/>
                  <a:moveTo>
                    <a:pt x="343111" y="1082631"/>
                  </a:moveTo>
                  <a:lnTo>
                    <a:pt x="326247" y="1109397"/>
                  </a:lnTo>
                  <a:lnTo>
                    <a:pt x="309601" y="1109397"/>
                  </a:lnTo>
                  <a:lnTo>
                    <a:pt x="334843" y="1070010"/>
                  </a:lnTo>
                  <a:lnTo>
                    <a:pt x="311233" y="1033234"/>
                  </a:lnTo>
                  <a:lnTo>
                    <a:pt x="327879" y="1033234"/>
                  </a:lnTo>
                  <a:lnTo>
                    <a:pt x="343111" y="1057171"/>
                  </a:lnTo>
                  <a:lnTo>
                    <a:pt x="358345" y="1033234"/>
                  </a:lnTo>
                  <a:lnTo>
                    <a:pt x="374991" y="1033234"/>
                  </a:lnTo>
                  <a:lnTo>
                    <a:pt x="351381" y="1070010"/>
                  </a:lnTo>
                  <a:lnTo>
                    <a:pt x="376623" y="1109397"/>
                  </a:lnTo>
                  <a:lnTo>
                    <a:pt x="359977" y="1109397"/>
                  </a:lnTo>
                  <a:lnTo>
                    <a:pt x="343111" y="1082631"/>
                  </a:lnTo>
                  <a:close/>
                  <a:moveTo>
                    <a:pt x="446312" y="1082631"/>
                  </a:moveTo>
                  <a:lnTo>
                    <a:pt x="429447" y="1109397"/>
                  </a:lnTo>
                  <a:lnTo>
                    <a:pt x="412801" y="1109397"/>
                  </a:lnTo>
                  <a:lnTo>
                    <a:pt x="438043" y="1070010"/>
                  </a:lnTo>
                  <a:lnTo>
                    <a:pt x="414433" y="1033234"/>
                  </a:lnTo>
                  <a:lnTo>
                    <a:pt x="431079" y="1033234"/>
                  </a:lnTo>
                  <a:lnTo>
                    <a:pt x="446312" y="1057171"/>
                  </a:lnTo>
                  <a:lnTo>
                    <a:pt x="461545" y="1033234"/>
                  </a:lnTo>
                  <a:lnTo>
                    <a:pt x="478191" y="1033234"/>
                  </a:lnTo>
                  <a:lnTo>
                    <a:pt x="454582" y="1070010"/>
                  </a:lnTo>
                  <a:lnTo>
                    <a:pt x="479823" y="1109397"/>
                  </a:lnTo>
                  <a:lnTo>
                    <a:pt x="463177" y="1109397"/>
                  </a:lnTo>
                  <a:lnTo>
                    <a:pt x="446312" y="1082631"/>
                  </a:lnTo>
                  <a:close/>
                  <a:moveTo>
                    <a:pt x="549512" y="1082631"/>
                  </a:moveTo>
                  <a:lnTo>
                    <a:pt x="532648" y="1109397"/>
                  </a:lnTo>
                  <a:lnTo>
                    <a:pt x="516002" y="1109397"/>
                  </a:lnTo>
                  <a:lnTo>
                    <a:pt x="541243" y="1070010"/>
                  </a:lnTo>
                  <a:lnTo>
                    <a:pt x="517634" y="1033234"/>
                  </a:lnTo>
                  <a:lnTo>
                    <a:pt x="534280" y="1033234"/>
                  </a:lnTo>
                  <a:lnTo>
                    <a:pt x="549512" y="1057171"/>
                  </a:lnTo>
                  <a:lnTo>
                    <a:pt x="564745" y="1033234"/>
                  </a:lnTo>
                  <a:lnTo>
                    <a:pt x="581391" y="1033234"/>
                  </a:lnTo>
                  <a:lnTo>
                    <a:pt x="557782" y="1070010"/>
                  </a:lnTo>
                  <a:lnTo>
                    <a:pt x="583023" y="1109397"/>
                  </a:lnTo>
                  <a:lnTo>
                    <a:pt x="566378" y="1109397"/>
                  </a:lnTo>
                  <a:lnTo>
                    <a:pt x="549512" y="1082631"/>
                  </a:lnTo>
                  <a:close/>
                  <a:moveTo>
                    <a:pt x="652712" y="1082631"/>
                  </a:moveTo>
                  <a:lnTo>
                    <a:pt x="635848" y="1109397"/>
                  </a:lnTo>
                  <a:lnTo>
                    <a:pt x="619202" y="1109397"/>
                  </a:lnTo>
                  <a:lnTo>
                    <a:pt x="644443" y="1070010"/>
                  </a:lnTo>
                  <a:lnTo>
                    <a:pt x="620834" y="1033234"/>
                  </a:lnTo>
                  <a:lnTo>
                    <a:pt x="637480" y="1033234"/>
                  </a:lnTo>
                  <a:lnTo>
                    <a:pt x="652712" y="1057171"/>
                  </a:lnTo>
                  <a:lnTo>
                    <a:pt x="667945" y="1033234"/>
                  </a:lnTo>
                  <a:lnTo>
                    <a:pt x="684592" y="1033234"/>
                  </a:lnTo>
                  <a:lnTo>
                    <a:pt x="660982" y="1070010"/>
                  </a:lnTo>
                  <a:lnTo>
                    <a:pt x="686224" y="1109397"/>
                  </a:lnTo>
                  <a:lnTo>
                    <a:pt x="669578" y="1109397"/>
                  </a:lnTo>
                  <a:lnTo>
                    <a:pt x="652712" y="1082631"/>
                  </a:lnTo>
                  <a:close/>
                  <a:moveTo>
                    <a:pt x="755913" y="1082631"/>
                  </a:moveTo>
                  <a:lnTo>
                    <a:pt x="739048" y="1109397"/>
                  </a:lnTo>
                  <a:lnTo>
                    <a:pt x="722402" y="1109397"/>
                  </a:lnTo>
                  <a:lnTo>
                    <a:pt x="747644" y="1070010"/>
                  </a:lnTo>
                  <a:lnTo>
                    <a:pt x="724034" y="1033234"/>
                  </a:lnTo>
                  <a:lnTo>
                    <a:pt x="740680" y="1033234"/>
                  </a:lnTo>
                  <a:lnTo>
                    <a:pt x="755913" y="1057171"/>
                  </a:lnTo>
                  <a:lnTo>
                    <a:pt x="771146" y="1033234"/>
                  </a:lnTo>
                  <a:lnTo>
                    <a:pt x="787792" y="1033234"/>
                  </a:lnTo>
                  <a:lnTo>
                    <a:pt x="764182" y="1070010"/>
                  </a:lnTo>
                  <a:lnTo>
                    <a:pt x="789424" y="1109397"/>
                  </a:lnTo>
                  <a:lnTo>
                    <a:pt x="772778" y="1109397"/>
                  </a:lnTo>
                  <a:lnTo>
                    <a:pt x="755913" y="1082631"/>
                  </a:lnTo>
                  <a:close/>
                  <a:moveTo>
                    <a:pt x="859113" y="1082631"/>
                  </a:moveTo>
                  <a:lnTo>
                    <a:pt x="842248" y="1109397"/>
                  </a:lnTo>
                  <a:lnTo>
                    <a:pt x="825602" y="1109397"/>
                  </a:lnTo>
                  <a:lnTo>
                    <a:pt x="850844" y="1070010"/>
                  </a:lnTo>
                  <a:lnTo>
                    <a:pt x="827235" y="1033234"/>
                  </a:lnTo>
                  <a:lnTo>
                    <a:pt x="843881" y="1033234"/>
                  </a:lnTo>
                  <a:lnTo>
                    <a:pt x="859113" y="1057171"/>
                  </a:lnTo>
                  <a:lnTo>
                    <a:pt x="874346" y="1033234"/>
                  </a:lnTo>
                  <a:lnTo>
                    <a:pt x="890992" y="1033234"/>
                  </a:lnTo>
                  <a:lnTo>
                    <a:pt x="867383" y="1070010"/>
                  </a:lnTo>
                  <a:lnTo>
                    <a:pt x="892624" y="1109397"/>
                  </a:lnTo>
                  <a:lnTo>
                    <a:pt x="875978" y="1109397"/>
                  </a:lnTo>
                  <a:lnTo>
                    <a:pt x="859113" y="1082631"/>
                  </a:lnTo>
                  <a:close/>
                  <a:moveTo>
                    <a:pt x="962313" y="1082631"/>
                  </a:moveTo>
                  <a:lnTo>
                    <a:pt x="945449" y="1109397"/>
                  </a:lnTo>
                  <a:lnTo>
                    <a:pt x="928803" y="1109397"/>
                  </a:lnTo>
                  <a:lnTo>
                    <a:pt x="954044" y="1070010"/>
                  </a:lnTo>
                  <a:lnTo>
                    <a:pt x="930435" y="1033234"/>
                  </a:lnTo>
                  <a:lnTo>
                    <a:pt x="947081" y="1033234"/>
                  </a:lnTo>
                  <a:lnTo>
                    <a:pt x="962313" y="1057171"/>
                  </a:lnTo>
                  <a:lnTo>
                    <a:pt x="977546" y="1033234"/>
                  </a:lnTo>
                  <a:lnTo>
                    <a:pt x="994192" y="1033234"/>
                  </a:lnTo>
                  <a:lnTo>
                    <a:pt x="970583" y="1070010"/>
                  </a:lnTo>
                  <a:lnTo>
                    <a:pt x="995824" y="1109397"/>
                  </a:lnTo>
                  <a:lnTo>
                    <a:pt x="979179" y="1109397"/>
                  </a:lnTo>
                  <a:lnTo>
                    <a:pt x="962313" y="1082631"/>
                  </a:lnTo>
                  <a:close/>
                  <a:moveTo>
                    <a:pt x="1065513" y="1082631"/>
                  </a:moveTo>
                  <a:lnTo>
                    <a:pt x="1048649" y="1109397"/>
                  </a:lnTo>
                  <a:lnTo>
                    <a:pt x="1032003" y="1109397"/>
                  </a:lnTo>
                  <a:lnTo>
                    <a:pt x="1057244" y="1070010"/>
                  </a:lnTo>
                  <a:lnTo>
                    <a:pt x="1033635" y="1033234"/>
                  </a:lnTo>
                  <a:lnTo>
                    <a:pt x="1050281" y="1033234"/>
                  </a:lnTo>
                  <a:lnTo>
                    <a:pt x="1065513" y="1057171"/>
                  </a:lnTo>
                  <a:lnTo>
                    <a:pt x="1080747" y="1033234"/>
                  </a:lnTo>
                  <a:lnTo>
                    <a:pt x="1097393" y="1033234"/>
                  </a:lnTo>
                  <a:lnTo>
                    <a:pt x="1073783" y="1070010"/>
                  </a:lnTo>
                  <a:lnTo>
                    <a:pt x="1099025" y="1109397"/>
                  </a:lnTo>
                  <a:lnTo>
                    <a:pt x="1082379" y="1109397"/>
                  </a:lnTo>
                  <a:lnTo>
                    <a:pt x="1065513" y="1082631"/>
                  </a:lnTo>
                  <a:close/>
                  <a:moveTo>
                    <a:pt x="1168714" y="1082631"/>
                  </a:moveTo>
                  <a:lnTo>
                    <a:pt x="1151849" y="1109397"/>
                  </a:lnTo>
                  <a:lnTo>
                    <a:pt x="1135203" y="1109397"/>
                  </a:lnTo>
                  <a:lnTo>
                    <a:pt x="1160445" y="1070010"/>
                  </a:lnTo>
                  <a:lnTo>
                    <a:pt x="1136835" y="1033234"/>
                  </a:lnTo>
                  <a:lnTo>
                    <a:pt x="1153481" y="1033234"/>
                  </a:lnTo>
                  <a:lnTo>
                    <a:pt x="1168714" y="1057171"/>
                  </a:lnTo>
                  <a:lnTo>
                    <a:pt x="1183947" y="1033234"/>
                  </a:lnTo>
                  <a:lnTo>
                    <a:pt x="1200593" y="1033234"/>
                  </a:lnTo>
                  <a:lnTo>
                    <a:pt x="1176984" y="1070010"/>
                  </a:lnTo>
                  <a:lnTo>
                    <a:pt x="1202225" y="1109397"/>
                  </a:lnTo>
                  <a:lnTo>
                    <a:pt x="1185579" y="1109397"/>
                  </a:lnTo>
                  <a:lnTo>
                    <a:pt x="1168714" y="1082631"/>
                  </a:lnTo>
                  <a:close/>
                  <a:moveTo>
                    <a:pt x="1271914" y="1082631"/>
                  </a:moveTo>
                  <a:lnTo>
                    <a:pt x="1255050" y="1109397"/>
                  </a:lnTo>
                  <a:lnTo>
                    <a:pt x="1238404" y="1109397"/>
                  </a:lnTo>
                  <a:lnTo>
                    <a:pt x="1263645" y="1070010"/>
                  </a:lnTo>
                  <a:lnTo>
                    <a:pt x="1240036" y="1033234"/>
                  </a:lnTo>
                  <a:lnTo>
                    <a:pt x="1256682" y="1033234"/>
                  </a:lnTo>
                  <a:lnTo>
                    <a:pt x="1271914" y="1057171"/>
                  </a:lnTo>
                  <a:lnTo>
                    <a:pt x="1287147" y="1033234"/>
                  </a:lnTo>
                  <a:lnTo>
                    <a:pt x="1303793" y="1033234"/>
                  </a:lnTo>
                  <a:lnTo>
                    <a:pt x="1280184" y="1070010"/>
                  </a:lnTo>
                  <a:lnTo>
                    <a:pt x="1305426" y="1109397"/>
                  </a:lnTo>
                  <a:lnTo>
                    <a:pt x="1288779" y="1109397"/>
                  </a:lnTo>
                  <a:lnTo>
                    <a:pt x="1271914" y="1082631"/>
                  </a:lnTo>
                  <a:close/>
                  <a:moveTo>
                    <a:pt x="1375114" y="1082631"/>
                  </a:moveTo>
                  <a:lnTo>
                    <a:pt x="1358250" y="1109397"/>
                  </a:lnTo>
                  <a:lnTo>
                    <a:pt x="1341604" y="1109397"/>
                  </a:lnTo>
                  <a:lnTo>
                    <a:pt x="1366845" y="1070010"/>
                  </a:lnTo>
                  <a:lnTo>
                    <a:pt x="1343236" y="1033234"/>
                  </a:lnTo>
                  <a:lnTo>
                    <a:pt x="1359882" y="1033234"/>
                  </a:lnTo>
                  <a:lnTo>
                    <a:pt x="1375114" y="1057171"/>
                  </a:lnTo>
                  <a:lnTo>
                    <a:pt x="1390348" y="1033234"/>
                  </a:lnTo>
                  <a:lnTo>
                    <a:pt x="1406993" y="1033234"/>
                  </a:lnTo>
                  <a:lnTo>
                    <a:pt x="1383384" y="1070010"/>
                  </a:lnTo>
                  <a:lnTo>
                    <a:pt x="1408626" y="1109397"/>
                  </a:lnTo>
                  <a:lnTo>
                    <a:pt x="1391980" y="1109397"/>
                  </a:lnTo>
                  <a:lnTo>
                    <a:pt x="1375114" y="1082631"/>
                  </a:lnTo>
                  <a:close/>
                  <a:moveTo>
                    <a:pt x="1478315" y="1082631"/>
                  </a:moveTo>
                  <a:lnTo>
                    <a:pt x="1461450" y="1109397"/>
                  </a:lnTo>
                  <a:lnTo>
                    <a:pt x="1444804" y="1109397"/>
                  </a:lnTo>
                  <a:lnTo>
                    <a:pt x="1470046" y="1070010"/>
                  </a:lnTo>
                  <a:lnTo>
                    <a:pt x="1446436" y="1033234"/>
                  </a:lnTo>
                  <a:lnTo>
                    <a:pt x="1463083" y="1033234"/>
                  </a:lnTo>
                  <a:lnTo>
                    <a:pt x="1478315" y="1057171"/>
                  </a:lnTo>
                  <a:lnTo>
                    <a:pt x="1493548" y="1033234"/>
                  </a:lnTo>
                  <a:lnTo>
                    <a:pt x="1510194" y="1033234"/>
                  </a:lnTo>
                  <a:lnTo>
                    <a:pt x="1486584" y="1070010"/>
                  </a:lnTo>
                  <a:lnTo>
                    <a:pt x="1511826" y="1109397"/>
                  </a:lnTo>
                  <a:lnTo>
                    <a:pt x="1495180" y="1109397"/>
                  </a:lnTo>
                  <a:lnTo>
                    <a:pt x="1478315" y="1082631"/>
                  </a:lnTo>
                  <a:close/>
                  <a:moveTo>
                    <a:pt x="1581515" y="1082631"/>
                  </a:moveTo>
                  <a:lnTo>
                    <a:pt x="1564650" y="1109397"/>
                  </a:lnTo>
                  <a:lnTo>
                    <a:pt x="1548004" y="1109397"/>
                  </a:lnTo>
                  <a:lnTo>
                    <a:pt x="1573246" y="1070010"/>
                  </a:lnTo>
                  <a:lnTo>
                    <a:pt x="1549636" y="1033234"/>
                  </a:lnTo>
                  <a:lnTo>
                    <a:pt x="1566283" y="1033234"/>
                  </a:lnTo>
                  <a:lnTo>
                    <a:pt x="1581515" y="1057171"/>
                  </a:lnTo>
                  <a:lnTo>
                    <a:pt x="1596748" y="1033234"/>
                  </a:lnTo>
                  <a:lnTo>
                    <a:pt x="1613394" y="1033234"/>
                  </a:lnTo>
                  <a:lnTo>
                    <a:pt x="1589785" y="1070010"/>
                  </a:lnTo>
                  <a:lnTo>
                    <a:pt x="1615026" y="1109397"/>
                  </a:lnTo>
                  <a:lnTo>
                    <a:pt x="1598380" y="1109397"/>
                  </a:lnTo>
                  <a:lnTo>
                    <a:pt x="1581515" y="1082631"/>
                  </a:lnTo>
                  <a:close/>
                  <a:moveTo>
                    <a:pt x="1684715" y="1082631"/>
                  </a:moveTo>
                  <a:lnTo>
                    <a:pt x="1667851" y="1109397"/>
                  </a:lnTo>
                  <a:lnTo>
                    <a:pt x="1651205" y="1109397"/>
                  </a:lnTo>
                  <a:lnTo>
                    <a:pt x="1676446" y="1070010"/>
                  </a:lnTo>
                  <a:lnTo>
                    <a:pt x="1652837" y="1033234"/>
                  </a:lnTo>
                  <a:lnTo>
                    <a:pt x="1669483" y="1033234"/>
                  </a:lnTo>
                  <a:lnTo>
                    <a:pt x="1684715" y="1057171"/>
                  </a:lnTo>
                  <a:lnTo>
                    <a:pt x="1699948" y="1033234"/>
                  </a:lnTo>
                  <a:lnTo>
                    <a:pt x="1716595" y="1033234"/>
                  </a:lnTo>
                  <a:lnTo>
                    <a:pt x="1692985" y="1070010"/>
                  </a:lnTo>
                  <a:lnTo>
                    <a:pt x="1718227" y="1109397"/>
                  </a:lnTo>
                  <a:lnTo>
                    <a:pt x="1701581" y="1109397"/>
                  </a:lnTo>
                  <a:lnTo>
                    <a:pt x="1684715" y="1082631"/>
                  </a:lnTo>
                  <a:close/>
                  <a:moveTo>
                    <a:pt x="1787915" y="1082631"/>
                  </a:moveTo>
                  <a:lnTo>
                    <a:pt x="1771051" y="1109397"/>
                  </a:lnTo>
                  <a:lnTo>
                    <a:pt x="1754405" y="1109397"/>
                  </a:lnTo>
                  <a:lnTo>
                    <a:pt x="1779647" y="1070010"/>
                  </a:lnTo>
                  <a:lnTo>
                    <a:pt x="1756037" y="1033234"/>
                  </a:lnTo>
                  <a:lnTo>
                    <a:pt x="1772683" y="1033234"/>
                  </a:lnTo>
                  <a:lnTo>
                    <a:pt x="1787915" y="1057171"/>
                  </a:lnTo>
                  <a:lnTo>
                    <a:pt x="1803149" y="1033234"/>
                  </a:lnTo>
                  <a:lnTo>
                    <a:pt x="1819795" y="1033234"/>
                  </a:lnTo>
                  <a:lnTo>
                    <a:pt x="1796185" y="1070010"/>
                  </a:lnTo>
                  <a:lnTo>
                    <a:pt x="1821427" y="1109397"/>
                  </a:lnTo>
                  <a:lnTo>
                    <a:pt x="1804781" y="1109397"/>
                  </a:lnTo>
                  <a:lnTo>
                    <a:pt x="1787915" y="1082631"/>
                  </a:lnTo>
                  <a:close/>
                  <a:moveTo>
                    <a:pt x="1891116" y="1082631"/>
                  </a:moveTo>
                  <a:lnTo>
                    <a:pt x="1874251" y="1109397"/>
                  </a:lnTo>
                  <a:lnTo>
                    <a:pt x="1857605" y="1109397"/>
                  </a:lnTo>
                  <a:lnTo>
                    <a:pt x="1882847" y="1070010"/>
                  </a:lnTo>
                  <a:lnTo>
                    <a:pt x="1859237" y="1033234"/>
                  </a:lnTo>
                  <a:lnTo>
                    <a:pt x="1875884" y="1033234"/>
                  </a:lnTo>
                  <a:lnTo>
                    <a:pt x="1891116" y="1057171"/>
                  </a:lnTo>
                  <a:lnTo>
                    <a:pt x="1906349" y="1033234"/>
                  </a:lnTo>
                  <a:lnTo>
                    <a:pt x="1922995" y="1033234"/>
                  </a:lnTo>
                  <a:lnTo>
                    <a:pt x="1899385" y="1070010"/>
                  </a:lnTo>
                  <a:lnTo>
                    <a:pt x="1924627" y="1109397"/>
                  </a:lnTo>
                  <a:lnTo>
                    <a:pt x="1907981" y="1109397"/>
                  </a:lnTo>
                  <a:lnTo>
                    <a:pt x="1891116" y="1082631"/>
                  </a:lnTo>
                  <a:close/>
                  <a:moveTo>
                    <a:pt x="1994316" y="1082631"/>
                  </a:moveTo>
                  <a:lnTo>
                    <a:pt x="1977452" y="1109397"/>
                  </a:lnTo>
                  <a:lnTo>
                    <a:pt x="1960805" y="1109397"/>
                  </a:lnTo>
                  <a:lnTo>
                    <a:pt x="1986047" y="1070010"/>
                  </a:lnTo>
                  <a:lnTo>
                    <a:pt x="1962438" y="1033234"/>
                  </a:lnTo>
                  <a:lnTo>
                    <a:pt x="1979084" y="1033234"/>
                  </a:lnTo>
                  <a:lnTo>
                    <a:pt x="1994316" y="1057171"/>
                  </a:lnTo>
                  <a:lnTo>
                    <a:pt x="2009549" y="1033234"/>
                  </a:lnTo>
                  <a:lnTo>
                    <a:pt x="2026195" y="1033234"/>
                  </a:lnTo>
                  <a:lnTo>
                    <a:pt x="2002586" y="1070010"/>
                  </a:lnTo>
                  <a:lnTo>
                    <a:pt x="2027827" y="1109397"/>
                  </a:lnTo>
                  <a:lnTo>
                    <a:pt x="2011182" y="1109397"/>
                  </a:lnTo>
                  <a:lnTo>
                    <a:pt x="1994316" y="1082631"/>
                  </a:lnTo>
                  <a:close/>
                  <a:moveTo>
                    <a:pt x="33511" y="1197435"/>
                  </a:moveTo>
                  <a:lnTo>
                    <a:pt x="16646" y="1224201"/>
                  </a:lnTo>
                  <a:lnTo>
                    <a:pt x="0" y="1224201"/>
                  </a:lnTo>
                  <a:lnTo>
                    <a:pt x="25242" y="1184814"/>
                  </a:lnTo>
                  <a:lnTo>
                    <a:pt x="1632" y="1148038"/>
                  </a:lnTo>
                  <a:lnTo>
                    <a:pt x="18278" y="1148038"/>
                  </a:lnTo>
                  <a:lnTo>
                    <a:pt x="33511" y="1171975"/>
                  </a:lnTo>
                  <a:lnTo>
                    <a:pt x="48744" y="1148038"/>
                  </a:lnTo>
                  <a:lnTo>
                    <a:pt x="65390" y="1148038"/>
                  </a:lnTo>
                  <a:lnTo>
                    <a:pt x="41780" y="1184814"/>
                  </a:lnTo>
                  <a:lnTo>
                    <a:pt x="67022" y="1224201"/>
                  </a:lnTo>
                  <a:lnTo>
                    <a:pt x="50376" y="1224201"/>
                  </a:lnTo>
                  <a:lnTo>
                    <a:pt x="33511" y="1197435"/>
                  </a:lnTo>
                  <a:close/>
                  <a:moveTo>
                    <a:pt x="136711" y="1197435"/>
                  </a:moveTo>
                  <a:lnTo>
                    <a:pt x="119846" y="1224201"/>
                  </a:lnTo>
                  <a:lnTo>
                    <a:pt x="103200" y="1224201"/>
                  </a:lnTo>
                  <a:lnTo>
                    <a:pt x="128442" y="1184814"/>
                  </a:lnTo>
                  <a:lnTo>
                    <a:pt x="104833" y="1148038"/>
                  </a:lnTo>
                  <a:lnTo>
                    <a:pt x="121479" y="1148038"/>
                  </a:lnTo>
                  <a:lnTo>
                    <a:pt x="136711" y="1171975"/>
                  </a:lnTo>
                  <a:lnTo>
                    <a:pt x="151944" y="1148038"/>
                  </a:lnTo>
                  <a:lnTo>
                    <a:pt x="168590" y="1148038"/>
                  </a:lnTo>
                  <a:lnTo>
                    <a:pt x="144981" y="1184814"/>
                  </a:lnTo>
                  <a:lnTo>
                    <a:pt x="170222" y="1224201"/>
                  </a:lnTo>
                  <a:lnTo>
                    <a:pt x="153576" y="1224201"/>
                  </a:lnTo>
                  <a:lnTo>
                    <a:pt x="136711" y="1197435"/>
                  </a:lnTo>
                  <a:close/>
                  <a:moveTo>
                    <a:pt x="239911" y="1197435"/>
                  </a:moveTo>
                  <a:lnTo>
                    <a:pt x="223047" y="1224201"/>
                  </a:lnTo>
                  <a:lnTo>
                    <a:pt x="206401" y="1224201"/>
                  </a:lnTo>
                  <a:lnTo>
                    <a:pt x="231642" y="1184814"/>
                  </a:lnTo>
                  <a:lnTo>
                    <a:pt x="208033" y="1148038"/>
                  </a:lnTo>
                  <a:lnTo>
                    <a:pt x="224679" y="1148038"/>
                  </a:lnTo>
                  <a:lnTo>
                    <a:pt x="239911" y="1171975"/>
                  </a:lnTo>
                  <a:lnTo>
                    <a:pt x="255144" y="1148038"/>
                  </a:lnTo>
                  <a:lnTo>
                    <a:pt x="271790" y="1148038"/>
                  </a:lnTo>
                  <a:lnTo>
                    <a:pt x="248181" y="1184814"/>
                  </a:lnTo>
                  <a:lnTo>
                    <a:pt x="273423" y="1224201"/>
                  </a:lnTo>
                  <a:lnTo>
                    <a:pt x="256777" y="1224201"/>
                  </a:lnTo>
                  <a:lnTo>
                    <a:pt x="239911" y="1197435"/>
                  </a:lnTo>
                  <a:close/>
                  <a:moveTo>
                    <a:pt x="343111" y="1197435"/>
                  </a:moveTo>
                  <a:lnTo>
                    <a:pt x="326247" y="1224201"/>
                  </a:lnTo>
                  <a:lnTo>
                    <a:pt x="309601" y="1224201"/>
                  </a:lnTo>
                  <a:lnTo>
                    <a:pt x="334843" y="1184814"/>
                  </a:lnTo>
                  <a:lnTo>
                    <a:pt x="311233" y="1148038"/>
                  </a:lnTo>
                  <a:lnTo>
                    <a:pt x="327879" y="1148038"/>
                  </a:lnTo>
                  <a:lnTo>
                    <a:pt x="343111" y="1171975"/>
                  </a:lnTo>
                  <a:lnTo>
                    <a:pt x="358345" y="1148038"/>
                  </a:lnTo>
                  <a:lnTo>
                    <a:pt x="374991" y="1148038"/>
                  </a:lnTo>
                  <a:lnTo>
                    <a:pt x="351381" y="1184814"/>
                  </a:lnTo>
                  <a:lnTo>
                    <a:pt x="376623" y="1224201"/>
                  </a:lnTo>
                  <a:lnTo>
                    <a:pt x="359977" y="1224201"/>
                  </a:lnTo>
                  <a:lnTo>
                    <a:pt x="343111" y="1197435"/>
                  </a:lnTo>
                  <a:close/>
                  <a:moveTo>
                    <a:pt x="446312" y="1197435"/>
                  </a:moveTo>
                  <a:lnTo>
                    <a:pt x="429447" y="1224201"/>
                  </a:lnTo>
                  <a:lnTo>
                    <a:pt x="412801" y="1224201"/>
                  </a:lnTo>
                  <a:lnTo>
                    <a:pt x="438043" y="1184814"/>
                  </a:lnTo>
                  <a:lnTo>
                    <a:pt x="414433" y="1148038"/>
                  </a:lnTo>
                  <a:lnTo>
                    <a:pt x="431079" y="1148038"/>
                  </a:lnTo>
                  <a:lnTo>
                    <a:pt x="446312" y="1171975"/>
                  </a:lnTo>
                  <a:lnTo>
                    <a:pt x="461545" y="1148038"/>
                  </a:lnTo>
                  <a:lnTo>
                    <a:pt x="478191" y="1148038"/>
                  </a:lnTo>
                  <a:lnTo>
                    <a:pt x="454582" y="1184814"/>
                  </a:lnTo>
                  <a:lnTo>
                    <a:pt x="479823" y="1224201"/>
                  </a:lnTo>
                  <a:lnTo>
                    <a:pt x="463177" y="1224201"/>
                  </a:lnTo>
                  <a:lnTo>
                    <a:pt x="446312" y="1197435"/>
                  </a:lnTo>
                  <a:close/>
                  <a:moveTo>
                    <a:pt x="549512" y="1197435"/>
                  </a:moveTo>
                  <a:lnTo>
                    <a:pt x="532648" y="1224201"/>
                  </a:lnTo>
                  <a:lnTo>
                    <a:pt x="516002" y="1224201"/>
                  </a:lnTo>
                  <a:lnTo>
                    <a:pt x="541243" y="1184814"/>
                  </a:lnTo>
                  <a:lnTo>
                    <a:pt x="517634" y="1148038"/>
                  </a:lnTo>
                  <a:lnTo>
                    <a:pt x="534280" y="1148038"/>
                  </a:lnTo>
                  <a:lnTo>
                    <a:pt x="549512" y="1171975"/>
                  </a:lnTo>
                  <a:lnTo>
                    <a:pt x="564745" y="1148038"/>
                  </a:lnTo>
                  <a:lnTo>
                    <a:pt x="581391" y="1148038"/>
                  </a:lnTo>
                  <a:lnTo>
                    <a:pt x="557782" y="1184814"/>
                  </a:lnTo>
                  <a:lnTo>
                    <a:pt x="583023" y="1224201"/>
                  </a:lnTo>
                  <a:lnTo>
                    <a:pt x="566378" y="1224201"/>
                  </a:lnTo>
                  <a:lnTo>
                    <a:pt x="549512" y="1197435"/>
                  </a:lnTo>
                  <a:close/>
                  <a:moveTo>
                    <a:pt x="652712" y="1197435"/>
                  </a:moveTo>
                  <a:lnTo>
                    <a:pt x="635848" y="1224201"/>
                  </a:lnTo>
                  <a:lnTo>
                    <a:pt x="619202" y="1224201"/>
                  </a:lnTo>
                  <a:lnTo>
                    <a:pt x="644443" y="1184814"/>
                  </a:lnTo>
                  <a:lnTo>
                    <a:pt x="620834" y="1148038"/>
                  </a:lnTo>
                  <a:lnTo>
                    <a:pt x="637480" y="1148038"/>
                  </a:lnTo>
                  <a:lnTo>
                    <a:pt x="652712" y="1171975"/>
                  </a:lnTo>
                  <a:lnTo>
                    <a:pt x="667945" y="1148038"/>
                  </a:lnTo>
                  <a:lnTo>
                    <a:pt x="684592" y="1148038"/>
                  </a:lnTo>
                  <a:lnTo>
                    <a:pt x="660982" y="1184814"/>
                  </a:lnTo>
                  <a:lnTo>
                    <a:pt x="686224" y="1224201"/>
                  </a:lnTo>
                  <a:lnTo>
                    <a:pt x="669578" y="1224201"/>
                  </a:lnTo>
                  <a:lnTo>
                    <a:pt x="652712" y="1197435"/>
                  </a:lnTo>
                  <a:close/>
                  <a:moveTo>
                    <a:pt x="755913" y="1197435"/>
                  </a:moveTo>
                  <a:lnTo>
                    <a:pt x="739048" y="1224201"/>
                  </a:lnTo>
                  <a:lnTo>
                    <a:pt x="722402" y="1224201"/>
                  </a:lnTo>
                  <a:lnTo>
                    <a:pt x="747644" y="1184814"/>
                  </a:lnTo>
                  <a:lnTo>
                    <a:pt x="724034" y="1148038"/>
                  </a:lnTo>
                  <a:lnTo>
                    <a:pt x="740680" y="1148038"/>
                  </a:lnTo>
                  <a:lnTo>
                    <a:pt x="755913" y="1171975"/>
                  </a:lnTo>
                  <a:lnTo>
                    <a:pt x="771146" y="1148038"/>
                  </a:lnTo>
                  <a:lnTo>
                    <a:pt x="787792" y="1148038"/>
                  </a:lnTo>
                  <a:lnTo>
                    <a:pt x="764182" y="1184814"/>
                  </a:lnTo>
                  <a:lnTo>
                    <a:pt x="789424" y="1224201"/>
                  </a:lnTo>
                  <a:lnTo>
                    <a:pt x="772778" y="1224201"/>
                  </a:lnTo>
                  <a:lnTo>
                    <a:pt x="755913" y="1197435"/>
                  </a:lnTo>
                  <a:close/>
                  <a:moveTo>
                    <a:pt x="859113" y="1197435"/>
                  </a:moveTo>
                  <a:lnTo>
                    <a:pt x="842248" y="1224201"/>
                  </a:lnTo>
                  <a:lnTo>
                    <a:pt x="825602" y="1224201"/>
                  </a:lnTo>
                  <a:lnTo>
                    <a:pt x="850844" y="1184814"/>
                  </a:lnTo>
                  <a:lnTo>
                    <a:pt x="827235" y="1148038"/>
                  </a:lnTo>
                  <a:lnTo>
                    <a:pt x="843881" y="1148038"/>
                  </a:lnTo>
                  <a:lnTo>
                    <a:pt x="859113" y="1171975"/>
                  </a:lnTo>
                  <a:lnTo>
                    <a:pt x="874346" y="1148038"/>
                  </a:lnTo>
                  <a:lnTo>
                    <a:pt x="890992" y="1148038"/>
                  </a:lnTo>
                  <a:lnTo>
                    <a:pt x="867383" y="1184814"/>
                  </a:lnTo>
                  <a:lnTo>
                    <a:pt x="892624" y="1224201"/>
                  </a:lnTo>
                  <a:lnTo>
                    <a:pt x="875978" y="1224201"/>
                  </a:lnTo>
                  <a:lnTo>
                    <a:pt x="859113" y="1197435"/>
                  </a:lnTo>
                  <a:close/>
                  <a:moveTo>
                    <a:pt x="962313" y="1197435"/>
                  </a:moveTo>
                  <a:lnTo>
                    <a:pt x="945449" y="1224201"/>
                  </a:lnTo>
                  <a:lnTo>
                    <a:pt x="928803" y="1224201"/>
                  </a:lnTo>
                  <a:lnTo>
                    <a:pt x="954044" y="1184814"/>
                  </a:lnTo>
                  <a:lnTo>
                    <a:pt x="930435" y="1148038"/>
                  </a:lnTo>
                  <a:lnTo>
                    <a:pt x="947081" y="1148038"/>
                  </a:lnTo>
                  <a:lnTo>
                    <a:pt x="962313" y="1171975"/>
                  </a:lnTo>
                  <a:lnTo>
                    <a:pt x="977546" y="1148038"/>
                  </a:lnTo>
                  <a:lnTo>
                    <a:pt x="994192" y="1148038"/>
                  </a:lnTo>
                  <a:lnTo>
                    <a:pt x="970583" y="1184814"/>
                  </a:lnTo>
                  <a:lnTo>
                    <a:pt x="995824" y="1224201"/>
                  </a:lnTo>
                  <a:lnTo>
                    <a:pt x="979179" y="1224201"/>
                  </a:lnTo>
                  <a:lnTo>
                    <a:pt x="962313" y="1197435"/>
                  </a:lnTo>
                  <a:close/>
                  <a:moveTo>
                    <a:pt x="1065513" y="1197435"/>
                  </a:moveTo>
                  <a:lnTo>
                    <a:pt x="1048649" y="1224201"/>
                  </a:lnTo>
                  <a:lnTo>
                    <a:pt x="1032003" y="1224201"/>
                  </a:lnTo>
                  <a:lnTo>
                    <a:pt x="1057244" y="1184814"/>
                  </a:lnTo>
                  <a:lnTo>
                    <a:pt x="1033635" y="1148038"/>
                  </a:lnTo>
                  <a:lnTo>
                    <a:pt x="1050281" y="1148038"/>
                  </a:lnTo>
                  <a:lnTo>
                    <a:pt x="1065513" y="1171975"/>
                  </a:lnTo>
                  <a:lnTo>
                    <a:pt x="1080747" y="1148038"/>
                  </a:lnTo>
                  <a:lnTo>
                    <a:pt x="1097393" y="1148038"/>
                  </a:lnTo>
                  <a:lnTo>
                    <a:pt x="1073783" y="1184814"/>
                  </a:lnTo>
                  <a:lnTo>
                    <a:pt x="1099025" y="1224201"/>
                  </a:lnTo>
                  <a:lnTo>
                    <a:pt x="1082379" y="1224201"/>
                  </a:lnTo>
                  <a:lnTo>
                    <a:pt x="1065513" y="1197435"/>
                  </a:lnTo>
                  <a:close/>
                  <a:moveTo>
                    <a:pt x="1168714" y="1197435"/>
                  </a:moveTo>
                  <a:lnTo>
                    <a:pt x="1151849" y="1224201"/>
                  </a:lnTo>
                  <a:lnTo>
                    <a:pt x="1135203" y="1224201"/>
                  </a:lnTo>
                  <a:lnTo>
                    <a:pt x="1160445" y="1184814"/>
                  </a:lnTo>
                  <a:lnTo>
                    <a:pt x="1136835" y="1148038"/>
                  </a:lnTo>
                  <a:lnTo>
                    <a:pt x="1153481" y="1148038"/>
                  </a:lnTo>
                  <a:lnTo>
                    <a:pt x="1168714" y="1171975"/>
                  </a:lnTo>
                  <a:lnTo>
                    <a:pt x="1183947" y="1148038"/>
                  </a:lnTo>
                  <a:lnTo>
                    <a:pt x="1200593" y="1148038"/>
                  </a:lnTo>
                  <a:lnTo>
                    <a:pt x="1176984" y="1184814"/>
                  </a:lnTo>
                  <a:lnTo>
                    <a:pt x="1202225" y="1224201"/>
                  </a:lnTo>
                  <a:lnTo>
                    <a:pt x="1185579" y="1224201"/>
                  </a:lnTo>
                  <a:lnTo>
                    <a:pt x="1168714" y="1197435"/>
                  </a:lnTo>
                  <a:close/>
                  <a:moveTo>
                    <a:pt x="1271914" y="1197435"/>
                  </a:moveTo>
                  <a:lnTo>
                    <a:pt x="1255050" y="1224201"/>
                  </a:lnTo>
                  <a:lnTo>
                    <a:pt x="1238404" y="1224201"/>
                  </a:lnTo>
                  <a:lnTo>
                    <a:pt x="1263645" y="1184814"/>
                  </a:lnTo>
                  <a:lnTo>
                    <a:pt x="1240036" y="1148038"/>
                  </a:lnTo>
                  <a:lnTo>
                    <a:pt x="1256682" y="1148038"/>
                  </a:lnTo>
                  <a:lnTo>
                    <a:pt x="1271914" y="1171975"/>
                  </a:lnTo>
                  <a:lnTo>
                    <a:pt x="1287147" y="1148038"/>
                  </a:lnTo>
                  <a:lnTo>
                    <a:pt x="1303793" y="1148038"/>
                  </a:lnTo>
                  <a:lnTo>
                    <a:pt x="1280184" y="1184814"/>
                  </a:lnTo>
                  <a:lnTo>
                    <a:pt x="1305426" y="1224201"/>
                  </a:lnTo>
                  <a:lnTo>
                    <a:pt x="1288779" y="1224201"/>
                  </a:lnTo>
                  <a:lnTo>
                    <a:pt x="1271914" y="1197435"/>
                  </a:lnTo>
                  <a:close/>
                  <a:moveTo>
                    <a:pt x="1375114" y="1197435"/>
                  </a:moveTo>
                  <a:lnTo>
                    <a:pt x="1358250" y="1224201"/>
                  </a:lnTo>
                  <a:lnTo>
                    <a:pt x="1341604" y="1224201"/>
                  </a:lnTo>
                  <a:lnTo>
                    <a:pt x="1366845" y="1184814"/>
                  </a:lnTo>
                  <a:lnTo>
                    <a:pt x="1343236" y="1148038"/>
                  </a:lnTo>
                  <a:lnTo>
                    <a:pt x="1359882" y="1148038"/>
                  </a:lnTo>
                  <a:lnTo>
                    <a:pt x="1375114" y="1171975"/>
                  </a:lnTo>
                  <a:lnTo>
                    <a:pt x="1390348" y="1148038"/>
                  </a:lnTo>
                  <a:lnTo>
                    <a:pt x="1406993" y="1148038"/>
                  </a:lnTo>
                  <a:lnTo>
                    <a:pt x="1383384" y="1184814"/>
                  </a:lnTo>
                  <a:lnTo>
                    <a:pt x="1408626" y="1224201"/>
                  </a:lnTo>
                  <a:lnTo>
                    <a:pt x="1391980" y="1224201"/>
                  </a:lnTo>
                  <a:lnTo>
                    <a:pt x="1375114" y="1197435"/>
                  </a:lnTo>
                  <a:close/>
                  <a:moveTo>
                    <a:pt x="1478315" y="1197435"/>
                  </a:moveTo>
                  <a:lnTo>
                    <a:pt x="1461450" y="1224201"/>
                  </a:lnTo>
                  <a:lnTo>
                    <a:pt x="1444804" y="1224201"/>
                  </a:lnTo>
                  <a:lnTo>
                    <a:pt x="1470046" y="1184814"/>
                  </a:lnTo>
                  <a:lnTo>
                    <a:pt x="1446436" y="1148038"/>
                  </a:lnTo>
                  <a:lnTo>
                    <a:pt x="1463083" y="1148038"/>
                  </a:lnTo>
                  <a:lnTo>
                    <a:pt x="1478315" y="1171975"/>
                  </a:lnTo>
                  <a:lnTo>
                    <a:pt x="1493548" y="1148038"/>
                  </a:lnTo>
                  <a:lnTo>
                    <a:pt x="1510194" y="1148038"/>
                  </a:lnTo>
                  <a:lnTo>
                    <a:pt x="1486584" y="1184814"/>
                  </a:lnTo>
                  <a:lnTo>
                    <a:pt x="1511826" y="1224201"/>
                  </a:lnTo>
                  <a:lnTo>
                    <a:pt x="1495180" y="1224201"/>
                  </a:lnTo>
                  <a:lnTo>
                    <a:pt x="1478315" y="1197435"/>
                  </a:lnTo>
                  <a:close/>
                  <a:moveTo>
                    <a:pt x="1581515" y="1197435"/>
                  </a:moveTo>
                  <a:lnTo>
                    <a:pt x="1564650" y="1224201"/>
                  </a:lnTo>
                  <a:lnTo>
                    <a:pt x="1548004" y="1224201"/>
                  </a:lnTo>
                  <a:lnTo>
                    <a:pt x="1573246" y="1184814"/>
                  </a:lnTo>
                  <a:lnTo>
                    <a:pt x="1549636" y="1148038"/>
                  </a:lnTo>
                  <a:lnTo>
                    <a:pt x="1566283" y="1148038"/>
                  </a:lnTo>
                  <a:lnTo>
                    <a:pt x="1581515" y="1171975"/>
                  </a:lnTo>
                  <a:lnTo>
                    <a:pt x="1596748" y="1148038"/>
                  </a:lnTo>
                  <a:lnTo>
                    <a:pt x="1613394" y="1148038"/>
                  </a:lnTo>
                  <a:lnTo>
                    <a:pt x="1589785" y="1184814"/>
                  </a:lnTo>
                  <a:lnTo>
                    <a:pt x="1615026" y="1224201"/>
                  </a:lnTo>
                  <a:lnTo>
                    <a:pt x="1598380" y="1224201"/>
                  </a:lnTo>
                  <a:lnTo>
                    <a:pt x="1581515" y="1197435"/>
                  </a:lnTo>
                  <a:close/>
                  <a:moveTo>
                    <a:pt x="1684715" y="1197435"/>
                  </a:moveTo>
                  <a:lnTo>
                    <a:pt x="1667851" y="1224201"/>
                  </a:lnTo>
                  <a:lnTo>
                    <a:pt x="1651205" y="1224201"/>
                  </a:lnTo>
                  <a:lnTo>
                    <a:pt x="1676446" y="1184814"/>
                  </a:lnTo>
                  <a:lnTo>
                    <a:pt x="1652837" y="1148038"/>
                  </a:lnTo>
                  <a:lnTo>
                    <a:pt x="1669483" y="1148038"/>
                  </a:lnTo>
                  <a:lnTo>
                    <a:pt x="1684715" y="1171975"/>
                  </a:lnTo>
                  <a:lnTo>
                    <a:pt x="1699948" y="1148038"/>
                  </a:lnTo>
                  <a:lnTo>
                    <a:pt x="1716595" y="1148038"/>
                  </a:lnTo>
                  <a:lnTo>
                    <a:pt x="1692985" y="1184814"/>
                  </a:lnTo>
                  <a:lnTo>
                    <a:pt x="1718227" y="1224201"/>
                  </a:lnTo>
                  <a:lnTo>
                    <a:pt x="1701581" y="1224201"/>
                  </a:lnTo>
                  <a:lnTo>
                    <a:pt x="1684715" y="1197435"/>
                  </a:lnTo>
                  <a:close/>
                  <a:moveTo>
                    <a:pt x="1787915" y="1197435"/>
                  </a:moveTo>
                  <a:lnTo>
                    <a:pt x="1771051" y="1224201"/>
                  </a:lnTo>
                  <a:lnTo>
                    <a:pt x="1754405" y="1224201"/>
                  </a:lnTo>
                  <a:lnTo>
                    <a:pt x="1779647" y="1184814"/>
                  </a:lnTo>
                  <a:lnTo>
                    <a:pt x="1756037" y="1148038"/>
                  </a:lnTo>
                  <a:lnTo>
                    <a:pt x="1772683" y="1148038"/>
                  </a:lnTo>
                  <a:lnTo>
                    <a:pt x="1787915" y="1171975"/>
                  </a:lnTo>
                  <a:lnTo>
                    <a:pt x="1803149" y="1148038"/>
                  </a:lnTo>
                  <a:lnTo>
                    <a:pt x="1819795" y="1148038"/>
                  </a:lnTo>
                  <a:lnTo>
                    <a:pt x="1796185" y="1184814"/>
                  </a:lnTo>
                  <a:lnTo>
                    <a:pt x="1821427" y="1224201"/>
                  </a:lnTo>
                  <a:lnTo>
                    <a:pt x="1804781" y="1224201"/>
                  </a:lnTo>
                  <a:lnTo>
                    <a:pt x="1787915" y="1197435"/>
                  </a:lnTo>
                  <a:close/>
                  <a:moveTo>
                    <a:pt x="1891116" y="1197435"/>
                  </a:moveTo>
                  <a:lnTo>
                    <a:pt x="1874251" y="1224201"/>
                  </a:lnTo>
                  <a:lnTo>
                    <a:pt x="1857605" y="1224201"/>
                  </a:lnTo>
                  <a:lnTo>
                    <a:pt x="1882847" y="1184814"/>
                  </a:lnTo>
                  <a:lnTo>
                    <a:pt x="1859237" y="1148038"/>
                  </a:lnTo>
                  <a:lnTo>
                    <a:pt x="1875884" y="1148038"/>
                  </a:lnTo>
                  <a:lnTo>
                    <a:pt x="1891116" y="1171975"/>
                  </a:lnTo>
                  <a:lnTo>
                    <a:pt x="1906349" y="1148038"/>
                  </a:lnTo>
                  <a:lnTo>
                    <a:pt x="1922995" y="1148038"/>
                  </a:lnTo>
                  <a:lnTo>
                    <a:pt x="1899385" y="1184814"/>
                  </a:lnTo>
                  <a:lnTo>
                    <a:pt x="1924627" y="1224201"/>
                  </a:lnTo>
                  <a:lnTo>
                    <a:pt x="1907981" y="1224201"/>
                  </a:lnTo>
                  <a:lnTo>
                    <a:pt x="1891116" y="1197435"/>
                  </a:lnTo>
                  <a:close/>
                  <a:moveTo>
                    <a:pt x="1994316" y="1197435"/>
                  </a:moveTo>
                  <a:lnTo>
                    <a:pt x="1977452" y="1224201"/>
                  </a:lnTo>
                  <a:lnTo>
                    <a:pt x="1960805" y="1224201"/>
                  </a:lnTo>
                  <a:lnTo>
                    <a:pt x="1986047" y="1184814"/>
                  </a:lnTo>
                  <a:lnTo>
                    <a:pt x="1962438" y="1148038"/>
                  </a:lnTo>
                  <a:lnTo>
                    <a:pt x="1979084" y="1148038"/>
                  </a:lnTo>
                  <a:lnTo>
                    <a:pt x="1994316" y="1171975"/>
                  </a:lnTo>
                  <a:lnTo>
                    <a:pt x="2009549" y="1148038"/>
                  </a:lnTo>
                  <a:lnTo>
                    <a:pt x="2026195" y="1148038"/>
                  </a:lnTo>
                  <a:lnTo>
                    <a:pt x="2002586" y="1184814"/>
                  </a:lnTo>
                  <a:lnTo>
                    <a:pt x="2027827" y="1224201"/>
                  </a:lnTo>
                  <a:lnTo>
                    <a:pt x="2011182" y="1224201"/>
                  </a:lnTo>
                  <a:lnTo>
                    <a:pt x="1994316" y="1197435"/>
                  </a:lnTo>
                  <a:close/>
                  <a:moveTo>
                    <a:pt x="33511" y="1312239"/>
                  </a:moveTo>
                  <a:lnTo>
                    <a:pt x="16646" y="1339005"/>
                  </a:lnTo>
                  <a:lnTo>
                    <a:pt x="0" y="1339005"/>
                  </a:lnTo>
                  <a:lnTo>
                    <a:pt x="25242" y="1299618"/>
                  </a:lnTo>
                  <a:lnTo>
                    <a:pt x="1632" y="1262842"/>
                  </a:lnTo>
                  <a:lnTo>
                    <a:pt x="18278" y="1262842"/>
                  </a:lnTo>
                  <a:lnTo>
                    <a:pt x="33511" y="1286779"/>
                  </a:lnTo>
                  <a:lnTo>
                    <a:pt x="48744" y="1262842"/>
                  </a:lnTo>
                  <a:lnTo>
                    <a:pt x="65390" y="1262842"/>
                  </a:lnTo>
                  <a:lnTo>
                    <a:pt x="41780" y="1299618"/>
                  </a:lnTo>
                  <a:lnTo>
                    <a:pt x="67022" y="1339005"/>
                  </a:lnTo>
                  <a:lnTo>
                    <a:pt x="50376" y="1339005"/>
                  </a:lnTo>
                  <a:lnTo>
                    <a:pt x="33511" y="1312239"/>
                  </a:lnTo>
                  <a:close/>
                  <a:moveTo>
                    <a:pt x="136711" y="1312239"/>
                  </a:moveTo>
                  <a:lnTo>
                    <a:pt x="119846" y="1339005"/>
                  </a:lnTo>
                  <a:lnTo>
                    <a:pt x="103200" y="1339005"/>
                  </a:lnTo>
                  <a:lnTo>
                    <a:pt x="128442" y="1299618"/>
                  </a:lnTo>
                  <a:lnTo>
                    <a:pt x="104833" y="1262842"/>
                  </a:lnTo>
                  <a:lnTo>
                    <a:pt x="121479" y="1262842"/>
                  </a:lnTo>
                  <a:lnTo>
                    <a:pt x="136711" y="1286779"/>
                  </a:lnTo>
                  <a:lnTo>
                    <a:pt x="151944" y="1262842"/>
                  </a:lnTo>
                  <a:lnTo>
                    <a:pt x="168590" y="1262842"/>
                  </a:lnTo>
                  <a:lnTo>
                    <a:pt x="144981" y="1299618"/>
                  </a:lnTo>
                  <a:lnTo>
                    <a:pt x="170222" y="1339005"/>
                  </a:lnTo>
                  <a:lnTo>
                    <a:pt x="153576" y="1339005"/>
                  </a:lnTo>
                  <a:lnTo>
                    <a:pt x="136711" y="1312239"/>
                  </a:lnTo>
                  <a:close/>
                  <a:moveTo>
                    <a:pt x="239911" y="1312239"/>
                  </a:moveTo>
                  <a:lnTo>
                    <a:pt x="223047" y="1339005"/>
                  </a:lnTo>
                  <a:lnTo>
                    <a:pt x="206401" y="1339005"/>
                  </a:lnTo>
                  <a:lnTo>
                    <a:pt x="231642" y="1299618"/>
                  </a:lnTo>
                  <a:lnTo>
                    <a:pt x="208033" y="1262842"/>
                  </a:lnTo>
                  <a:lnTo>
                    <a:pt x="224679" y="1262842"/>
                  </a:lnTo>
                  <a:lnTo>
                    <a:pt x="239911" y="1286779"/>
                  </a:lnTo>
                  <a:lnTo>
                    <a:pt x="255144" y="1262842"/>
                  </a:lnTo>
                  <a:lnTo>
                    <a:pt x="271790" y="1262842"/>
                  </a:lnTo>
                  <a:lnTo>
                    <a:pt x="248181" y="1299618"/>
                  </a:lnTo>
                  <a:lnTo>
                    <a:pt x="273423" y="1339005"/>
                  </a:lnTo>
                  <a:lnTo>
                    <a:pt x="256777" y="1339005"/>
                  </a:lnTo>
                  <a:lnTo>
                    <a:pt x="239911" y="1312239"/>
                  </a:lnTo>
                  <a:close/>
                  <a:moveTo>
                    <a:pt x="343111" y="1312239"/>
                  </a:moveTo>
                  <a:lnTo>
                    <a:pt x="326247" y="1339005"/>
                  </a:lnTo>
                  <a:lnTo>
                    <a:pt x="309601" y="1339005"/>
                  </a:lnTo>
                  <a:lnTo>
                    <a:pt x="334843" y="1299618"/>
                  </a:lnTo>
                  <a:lnTo>
                    <a:pt x="311233" y="1262842"/>
                  </a:lnTo>
                  <a:lnTo>
                    <a:pt x="327879" y="1262842"/>
                  </a:lnTo>
                  <a:lnTo>
                    <a:pt x="343111" y="1286779"/>
                  </a:lnTo>
                  <a:lnTo>
                    <a:pt x="358345" y="1262842"/>
                  </a:lnTo>
                  <a:lnTo>
                    <a:pt x="374991" y="1262842"/>
                  </a:lnTo>
                  <a:lnTo>
                    <a:pt x="351381" y="1299618"/>
                  </a:lnTo>
                  <a:lnTo>
                    <a:pt x="376623" y="1339005"/>
                  </a:lnTo>
                  <a:lnTo>
                    <a:pt x="359977" y="1339005"/>
                  </a:lnTo>
                  <a:lnTo>
                    <a:pt x="343111" y="1312239"/>
                  </a:lnTo>
                  <a:close/>
                  <a:moveTo>
                    <a:pt x="446312" y="1312239"/>
                  </a:moveTo>
                  <a:lnTo>
                    <a:pt x="429447" y="1339005"/>
                  </a:lnTo>
                  <a:lnTo>
                    <a:pt x="412801" y="1339005"/>
                  </a:lnTo>
                  <a:lnTo>
                    <a:pt x="438043" y="1299618"/>
                  </a:lnTo>
                  <a:lnTo>
                    <a:pt x="414433" y="1262842"/>
                  </a:lnTo>
                  <a:lnTo>
                    <a:pt x="431079" y="1262842"/>
                  </a:lnTo>
                  <a:lnTo>
                    <a:pt x="446312" y="1286779"/>
                  </a:lnTo>
                  <a:lnTo>
                    <a:pt x="461545" y="1262842"/>
                  </a:lnTo>
                  <a:lnTo>
                    <a:pt x="478191" y="1262842"/>
                  </a:lnTo>
                  <a:lnTo>
                    <a:pt x="454582" y="1299618"/>
                  </a:lnTo>
                  <a:lnTo>
                    <a:pt x="479823" y="1339005"/>
                  </a:lnTo>
                  <a:lnTo>
                    <a:pt x="463177" y="1339005"/>
                  </a:lnTo>
                  <a:lnTo>
                    <a:pt x="446312" y="1312239"/>
                  </a:lnTo>
                  <a:close/>
                  <a:moveTo>
                    <a:pt x="549512" y="1312239"/>
                  </a:moveTo>
                  <a:lnTo>
                    <a:pt x="532648" y="1339005"/>
                  </a:lnTo>
                  <a:lnTo>
                    <a:pt x="516002" y="1339005"/>
                  </a:lnTo>
                  <a:lnTo>
                    <a:pt x="541243" y="1299618"/>
                  </a:lnTo>
                  <a:lnTo>
                    <a:pt x="517634" y="1262842"/>
                  </a:lnTo>
                  <a:lnTo>
                    <a:pt x="534280" y="1262842"/>
                  </a:lnTo>
                  <a:lnTo>
                    <a:pt x="549512" y="1286779"/>
                  </a:lnTo>
                  <a:lnTo>
                    <a:pt x="564745" y="1262842"/>
                  </a:lnTo>
                  <a:lnTo>
                    <a:pt x="581391" y="1262842"/>
                  </a:lnTo>
                  <a:lnTo>
                    <a:pt x="557782" y="1299618"/>
                  </a:lnTo>
                  <a:lnTo>
                    <a:pt x="583023" y="1339005"/>
                  </a:lnTo>
                  <a:lnTo>
                    <a:pt x="566378" y="1339005"/>
                  </a:lnTo>
                  <a:lnTo>
                    <a:pt x="549512" y="1312239"/>
                  </a:lnTo>
                  <a:close/>
                  <a:moveTo>
                    <a:pt x="652712" y="1312239"/>
                  </a:moveTo>
                  <a:lnTo>
                    <a:pt x="635848" y="1339005"/>
                  </a:lnTo>
                  <a:lnTo>
                    <a:pt x="619202" y="1339005"/>
                  </a:lnTo>
                  <a:lnTo>
                    <a:pt x="644443" y="1299618"/>
                  </a:lnTo>
                  <a:lnTo>
                    <a:pt x="620834" y="1262842"/>
                  </a:lnTo>
                  <a:lnTo>
                    <a:pt x="637480" y="1262842"/>
                  </a:lnTo>
                  <a:lnTo>
                    <a:pt x="652712" y="1286779"/>
                  </a:lnTo>
                  <a:lnTo>
                    <a:pt x="667945" y="1262842"/>
                  </a:lnTo>
                  <a:lnTo>
                    <a:pt x="684592" y="1262842"/>
                  </a:lnTo>
                  <a:lnTo>
                    <a:pt x="660982" y="1299618"/>
                  </a:lnTo>
                  <a:lnTo>
                    <a:pt x="686224" y="1339005"/>
                  </a:lnTo>
                  <a:lnTo>
                    <a:pt x="669578" y="1339005"/>
                  </a:lnTo>
                  <a:lnTo>
                    <a:pt x="652712" y="1312239"/>
                  </a:lnTo>
                  <a:close/>
                  <a:moveTo>
                    <a:pt x="755913" y="1312239"/>
                  </a:moveTo>
                  <a:lnTo>
                    <a:pt x="739048" y="1339005"/>
                  </a:lnTo>
                  <a:lnTo>
                    <a:pt x="722402" y="1339005"/>
                  </a:lnTo>
                  <a:lnTo>
                    <a:pt x="747644" y="1299618"/>
                  </a:lnTo>
                  <a:lnTo>
                    <a:pt x="724034" y="1262842"/>
                  </a:lnTo>
                  <a:lnTo>
                    <a:pt x="740680" y="1262842"/>
                  </a:lnTo>
                  <a:lnTo>
                    <a:pt x="755913" y="1286779"/>
                  </a:lnTo>
                  <a:lnTo>
                    <a:pt x="771146" y="1262842"/>
                  </a:lnTo>
                  <a:lnTo>
                    <a:pt x="787792" y="1262842"/>
                  </a:lnTo>
                  <a:lnTo>
                    <a:pt x="764182" y="1299618"/>
                  </a:lnTo>
                  <a:lnTo>
                    <a:pt x="789424" y="1339005"/>
                  </a:lnTo>
                  <a:lnTo>
                    <a:pt x="772778" y="1339005"/>
                  </a:lnTo>
                  <a:lnTo>
                    <a:pt x="755913" y="1312239"/>
                  </a:lnTo>
                  <a:close/>
                  <a:moveTo>
                    <a:pt x="859113" y="1312239"/>
                  </a:moveTo>
                  <a:lnTo>
                    <a:pt x="842248" y="1339005"/>
                  </a:lnTo>
                  <a:lnTo>
                    <a:pt x="825602" y="1339005"/>
                  </a:lnTo>
                  <a:lnTo>
                    <a:pt x="850844" y="1299618"/>
                  </a:lnTo>
                  <a:lnTo>
                    <a:pt x="827235" y="1262842"/>
                  </a:lnTo>
                  <a:lnTo>
                    <a:pt x="843881" y="1262842"/>
                  </a:lnTo>
                  <a:lnTo>
                    <a:pt x="859113" y="1286779"/>
                  </a:lnTo>
                  <a:lnTo>
                    <a:pt x="874346" y="1262842"/>
                  </a:lnTo>
                  <a:lnTo>
                    <a:pt x="890992" y="1262842"/>
                  </a:lnTo>
                  <a:lnTo>
                    <a:pt x="867383" y="1299618"/>
                  </a:lnTo>
                  <a:lnTo>
                    <a:pt x="892624" y="1339005"/>
                  </a:lnTo>
                  <a:lnTo>
                    <a:pt x="875978" y="1339005"/>
                  </a:lnTo>
                  <a:lnTo>
                    <a:pt x="859113" y="1312239"/>
                  </a:lnTo>
                  <a:close/>
                  <a:moveTo>
                    <a:pt x="962313" y="1312239"/>
                  </a:moveTo>
                  <a:lnTo>
                    <a:pt x="945449" y="1339005"/>
                  </a:lnTo>
                  <a:lnTo>
                    <a:pt x="928803" y="1339005"/>
                  </a:lnTo>
                  <a:lnTo>
                    <a:pt x="954044" y="1299618"/>
                  </a:lnTo>
                  <a:lnTo>
                    <a:pt x="930435" y="1262842"/>
                  </a:lnTo>
                  <a:lnTo>
                    <a:pt x="947081" y="1262842"/>
                  </a:lnTo>
                  <a:lnTo>
                    <a:pt x="962313" y="1286779"/>
                  </a:lnTo>
                  <a:lnTo>
                    <a:pt x="977546" y="1262842"/>
                  </a:lnTo>
                  <a:lnTo>
                    <a:pt x="994192" y="1262842"/>
                  </a:lnTo>
                  <a:lnTo>
                    <a:pt x="970583" y="1299618"/>
                  </a:lnTo>
                  <a:lnTo>
                    <a:pt x="995824" y="1339005"/>
                  </a:lnTo>
                  <a:lnTo>
                    <a:pt x="979179" y="1339005"/>
                  </a:lnTo>
                  <a:lnTo>
                    <a:pt x="962313" y="1312239"/>
                  </a:lnTo>
                  <a:close/>
                  <a:moveTo>
                    <a:pt x="1065513" y="1312239"/>
                  </a:moveTo>
                  <a:lnTo>
                    <a:pt x="1048649" y="1339005"/>
                  </a:lnTo>
                  <a:lnTo>
                    <a:pt x="1032003" y="1339005"/>
                  </a:lnTo>
                  <a:lnTo>
                    <a:pt x="1057244" y="1299618"/>
                  </a:lnTo>
                  <a:lnTo>
                    <a:pt x="1033635" y="1262842"/>
                  </a:lnTo>
                  <a:lnTo>
                    <a:pt x="1050281" y="1262842"/>
                  </a:lnTo>
                  <a:lnTo>
                    <a:pt x="1065513" y="1286779"/>
                  </a:lnTo>
                  <a:lnTo>
                    <a:pt x="1080747" y="1262842"/>
                  </a:lnTo>
                  <a:lnTo>
                    <a:pt x="1097393" y="1262842"/>
                  </a:lnTo>
                  <a:lnTo>
                    <a:pt x="1073783" y="1299618"/>
                  </a:lnTo>
                  <a:lnTo>
                    <a:pt x="1099025" y="1339005"/>
                  </a:lnTo>
                  <a:lnTo>
                    <a:pt x="1082379" y="1339005"/>
                  </a:lnTo>
                  <a:lnTo>
                    <a:pt x="1065513" y="1312239"/>
                  </a:lnTo>
                  <a:close/>
                  <a:moveTo>
                    <a:pt x="1168714" y="1312239"/>
                  </a:moveTo>
                  <a:lnTo>
                    <a:pt x="1151849" y="1339005"/>
                  </a:lnTo>
                  <a:lnTo>
                    <a:pt x="1135203" y="1339005"/>
                  </a:lnTo>
                  <a:lnTo>
                    <a:pt x="1160445" y="1299618"/>
                  </a:lnTo>
                  <a:lnTo>
                    <a:pt x="1136835" y="1262842"/>
                  </a:lnTo>
                  <a:lnTo>
                    <a:pt x="1153481" y="1262842"/>
                  </a:lnTo>
                  <a:lnTo>
                    <a:pt x="1168714" y="1286779"/>
                  </a:lnTo>
                  <a:lnTo>
                    <a:pt x="1183947" y="1262842"/>
                  </a:lnTo>
                  <a:lnTo>
                    <a:pt x="1200593" y="1262842"/>
                  </a:lnTo>
                  <a:lnTo>
                    <a:pt x="1176984" y="1299618"/>
                  </a:lnTo>
                  <a:lnTo>
                    <a:pt x="1202225" y="1339005"/>
                  </a:lnTo>
                  <a:lnTo>
                    <a:pt x="1185579" y="1339005"/>
                  </a:lnTo>
                  <a:lnTo>
                    <a:pt x="1168714" y="1312239"/>
                  </a:lnTo>
                  <a:close/>
                  <a:moveTo>
                    <a:pt x="1271914" y="1312239"/>
                  </a:moveTo>
                  <a:lnTo>
                    <a:pt x="1255050" y="1339005"/>
                  </a:lnTo>
                  <a:lnTo>
                    <a:pt x="1238404" y="1339005"/>
                  </a:lnTo>
                  <a:lnTo>
                    <a:pt x="1263645" y="1299618"/>
                  </a:lnTo>
                  <a:lnTo>
                    <a:pt x="1240036" y="1262842"/>
                  </a:lnTo>
                  <a:lnTo>
                    <a:pt x="1256682" y="1262842"/>
                  </a:lnTo>
                  <a:lnTo>
                    <a:pt x="1271914" y="1286779"/>
                  </a:lnTo>
                  <a:lnTo>
                    <a:pt x="1287147" y="1262842"/>
                  </a:lnTo>
                  <a:lnTo>
                    <a:pt x="1303793" y="1262842"/>
                  </a:lnTo>
                  <a:lnTo>
                    <a:pt x="1280184" y="1299618"/>
                  </a:lnTo>
                  <a:lnTo>
                    <a:pt x="1305426" y="1339005"/>
                  </a:lnTo>
                  <a:lnTo>
                    <a:pt x="1288779" y="1339005"/>
                  </a:lnTo>
                  <a:lnTo>
                    <a:pt x="1271914" y="1312239"/>
                  </a:lnTo>
                  <a:close/>
                  <a:moveTo>
                    <a:pt x="1375114" y="1312239"/>
                  </a:moveTo>
                  <a:lnTo>
                    <a:pt x="1358250" y="1339005"/>
                  </a:lnTo>
                  <a:lnTo>
                    <a:pt x="1341604" y="1339005"/>
                  </a:lnTo>
                  <a:lnTo>
                    <a:pt x="1366845" y="1299618"/>
                  </a:lnTo>
                  <a:lnTo>
                    <a:pt x="1343236" y="1262842"/>
                  </a:lnTo>
                  <a:lnTo>
                    <a:pt x="1359882" y="1262842"/>
                  </a:lnTo>
                  <a:lnTo>
                    <a:pt x="1375114" y="1286779"/>
                  </a:lnTo>
                  <a:lnTo>
                    <a:pt x="1390348" y="1262842"/>
                  </a:lnTo>
                  <a:lnTo>
                    <a:pt x="1406993" y="1262842"/>
                  </a:lnTo>
                  <a:lnTo>
                    <a:pt x="1383384" y="1299618"/>
                  </a:lnTo>
                  <a:lnTo>
                    <a:pt x="1408626" y="1339005"/>
                  </a:lnTo>
                  <a:lnTo>
                    <a:pt x="1391980" y="1339005"/>
                  </a:lnTo>
                  <a:lnTo>
                    <a:pt x="1375114" y="1312239"/>
                  </a:lnTo>
                  <a:close/>
                  <a:moveTo>
                    <a:pt x="1478315" y="1312239"/>
                  </a:moveTo>
                  <a:lnTo>
                    <a:pt x="1461450" y="1339005"/>
                  </a:lnTo>
                  <a:lnTo>
                    <a:pt x="1444804" y="1339005"/>
                  </a:lnTo>
                  <a:lnTo>
                    <a:pt x="1470046" y="1299618"/>
                  </a:lnTo>
                  <a:lnTo>
                    <a:pt x="1446436" y="1262842"/>
                  </a:lnTo>
                  <a:lnTo>
                    <a:pt x="1463083" y="1262842"/>
                  </a:lnTo>
                  <a:lnTo>
                    <a:pt x="1478315" y="1286779"/>
                  </a:lnTo>
                  <a:lnTo>
                    <a:pt x="1493548" y="1262842"/>
                  </a:lnTo>
                  <a:lnTo>
                    <a:pt x="1510194" y="1262842"/>
                  </a:lnTo>
                  <a:lnTo>
                    <a:pt x="1486584" y="1299618"/>
                  </a:lnTo>
                  <a:lnTo>
                    <a:pt x="1511826" y="1339005"/>
                  </a:lnTo>
                  <a:lnTo>
                    <a:pt x="1495180" y="1339005"/>
                  </a:lnTo>
                  <a:lnTo>
                    <a:pt x="1478315" y="1312239"/>
                  </a:lnTo>
                  <a:close/>
                  <a:moveTo>
                    <a:pt x="1581515" y="1312239"/>
                  </a:moveTo>
                  <a:lnTo>
                    <a:pt x="1564650" y="1339005"/>
                  </a:lnTo>
                  <a:lnTo>
                    <a:pt x="1548004" y="1339005"/>
                  </a:lnTo>
                  <a:lnTo>
                    <a:pt x="1573246" y="1299618"/>
                  </a:lnTo>
                  <a:lnTo>
                    <a:pt x="1549636" y="1262842"/>
                  </a:lnTo>
                  <a:lnTo>
                    <a:pt x="1566283" y="1262842"/>
                  </a:lnTo>
                  <a:lnTo>
                    <a:pt x="1581515" y="1286779"/>
                  </a:lnTo>
                  <a:lnTo>
                    <a:pt x="1596748" y="1262842"/>
                  </a:lnTo>
                  <a:lnTo>
                    <a:pt x="1613394" y="1262842"/>
                  </a:lnTo>
                  <a:lnTo>
                    <a:pt x="1589785" y="1299618"/>
                  </a:lnTo>
                  <a:lnTo>
                    <a:pt x="1615026" y="1339005"/>
                  </a:lnTo>
                  <a:lnTo>
                    <a:pt x="1598380" y="1339005"/>
                  </a:lnTo>
                  <a:lnTo>
                    <a:pt x="1581515" y="1312239"/>
                  </a:lnTo>
                  <a:close/>
                  <a:moveTo>
                    <a:pt x="1684715" y="1312239"/>
                  </a:moveTo>
                  <a:lnTo>
                    <a:pt x="1667851" y="1339005"/>
                  </a:lnTo>
                  <a:lnTo>
                    <a:pt x="1651205" y="1339005"/>
                  </a:lnTo>
                  <a:lnTo>
                    <a:pt x="1676446" y="1299618"/>
                  </a:lnTo>
                  <a:lnTo>
                    <a:pt x="1652837" y="1262842"/>
                  </a:lnTo>
                  <a:lnTo>
                    <a:pt x="1669483" y="1262842"/>
                  </a:lnTo>
                  <a:lnTo>
                    <a:pt x="1684715" y="1286779"/>
                  </a:lnTo>
                  <a:lnTo>
                    <a:pt x="1699948" y="1262842"/>
                  </a:lnTo>
                  <a:lnTo>
                    <a:pt x="1716595" y="1262842"/>
                  </a:lnTo>
                  <a:lnTo>
                    <a:pt x="1692985" y="1299618"/>
                  </a:lnTo>
                  <a:lnTo>
                    <a:pt x="1718227" y="1339005"/>
                  </a:lnTo>
                  <a:lnTo>
                    <a:pt x="1701581" y="1339005"/>
                  </a:lnTo>
                  <a:lnTo>
                    <a:pt x="1684715" y="1312239"/>
                  </a:lnTo>
                  <a:close/>
                  <a:moveTo>
                    <a:pt x="1787915" y="1312239"/>
                  </a:moveTo>
                  <a:lnTo>
                    <a:pt x="1771051" y="1339005"/>
                  </a:lnTo>
                  <a:lnTo>
                    <a:pt x="1754405" y="1339005"/>
                  </a:lnTo>
                  <a:lnTo>
                    <a:pt x="1779647" y="1299618"/>
                  </a:lnTo>
                  <a:lnTo>
                    <a:pt x="1756037" y="1262842"/>
                  </a:lnTo>
                  <a:lnTo>
                    <a:pt x="1772683" y="1262842"/>
                  </a:lnTo>
                  <a:lnTo>
                    <a:pt x="1787915" y="1286779"/>
                  </a:lnTo>
                  <a:lnTo>
                    <a:pt x="1803149" y="1262842"/>
                  </a:lnTo>
                  <a:lnTo>
                    <a:pt x="1819795" y="1262842"/>
                  </a:lnTo>
                  <a:lnTo>
                    <a:pt x="1796185" y="1299618"/>
                  </a:lnTo>
                  <a:lnTo>
                    <a:pt x="1821427" y="1339005"/>
                  </a:lnTo>
                  <a:lnTo>
                    <a:pt x="1804781" y="1339005"/>
                  </a:lnTo>
                  <a:lnTo>
                    <a:pt x="1787915" y="1312239"/>
                  </a:lnTo>
                  <a:close/>
                  <a:moveTo>
                    <a:pt x="1891116" y="1312239"/>
                  </a:moveTo>
                  <a:lnTo>
                    <a:pt x="1874251" y="1339005"/>
                  </a:lnTo>
                  <a:lnTo>
                    <a:pt x="1857605" y="1339005"/>
                  </a:lnTo>
                  <a:lnTo>
                    <a:pt x="1882847" y="1299618"/>
                  </a:lnTo>
                  <a:lnTo>
                    <a:pt x="1859237" y="1262842"/>
                  </a:lnTo>
                  <a:lnTo>
                    <a:pt x="1875884" y="1262842"/>
                  </a:lnTo>
                  <a:lnTo>
                    <a:pt x="1891116" y="1286779"/>
                  </a:lnTo>
                  <a:lnTo>
                    <a:pt x="1906349" y="1262842"/>
                  </a:lnTo>
                  <a:lnTo>
                    <a:pt x="1922995" y="1262842"/>
                  </a:lnTo>
                  <a:lnTo>
                    <a:pt x="1899385" y="1299618"/>
                  </a:lnTo>
                  <a:lnTo>
                    <a:pt x="1924627" y="1339005"/>
                  </a:lnTo>
                  <a:lnTo>
                    <a:pt x="1907981" y="1339005"/>
                  </a:lnTo>
                  <a:lnTo>
                    <a:pt x="1891116" y="1312239"/>
                  </a:lnTo>
                  <a:close/>
                  <a:moveTo>
                    <a:pt x="1994316" y="1312239"/>
                  </a:moveTo>
                  <a:lnTo>
                    <a:pt x="1977452" y="1339005"/>
                  </a:lnTo>
                  <a:lnTo>
                    <a:pt x="1960805" y="1339005"/>
                  </a:lnTo>
                  <a:lnTo>
                    <a:pt x="1986047" y="1299618"/>
                  </a:lnTo>
                  <a:lnTo>
                    <a:pt x="1962438" y="1262842"/>
                  </a:lnTo>
                  <a:lnTo>
                    <a:pt x="1979084" y="1262842"/>
                  </a:lnTo>
                  <a:lnTo>
                    <a:pt x="1994316" y="1286779"/>
                  </a:lnTo>
                  <a:lnTo>
                    <a:pt x="2009549" y="1262842"/>
                  </a:lnTo>
                  <a:lnTo>
                    <a:pt x="2026195" y="1262842"/>
                  </a:lnTo>
                  <a:lnTo>
                    <a:pt x="2002586" y="1299618"/>
                  </a:lnTo>
                  <a:lnTo>
                    <a:pt x="2027827" y="1339005"/>
                  </a:lnTo>
                  <a:lnTo>
                    <a:pt x="2011182" y="1339005"/>
                  </a:lnTo>
                  <a:lnTo>
                    <a:pt x="1994316" y="1312239"/>
                  </a:lnTo>
                  <a:close/>
                  <a:moveTo>
                    <a:pt x="33511" y="1427043"/>
                  </a:moveTo>
                  <a:lnTo>
                    <a:pt x="16646" y="1453808"/>
                  </a:lnTo>
                  <a:lnTo>
                    <a:pt x="0" y="1453808"/>
                  </a:lnTo>
                  <a:lnTo>
                    <a:pt x="25242" y="1414422"/>
                  </a:lnTo>
                  <a:lnTo>
                    <a:pt x="1632" y="1377646"/>
                  </a:lnTo>
                  <a:lnTo>
                    <a:pt x="18278" y="1377646"/>
                  </a:lnTo>
                  <a:lnTo>
                    <a:pt x="33511" y="1401583"/>
                  </a:lnTo>
                  <a:lnTo>
                    <a:pt x="48744" y="1377646"/>
                  </a:lnTo>
                  <a:lnTo>
                    <a:pt x="65390" y="1377646"/>
                  </a:lnTo>
                  <a:lnTo>
                    <a:pt x="41780" y="1414422"/>
                  </a:lnTo>
                  <a:lnTo>
                    <a:pt x="67022" y="1453808"/>
                  </a:lnTo>
                  <a:lnTo>
                    <a:pt x="50376" y="1453808"/>
                  </a:lnTo>
                  <a:lnTo>
                    <a:pt x="33511" y="1427043"/>
                  </a:lnTo>
                  <a:close/>
                  <a:moveTo>
                    <a:pt x="136711" y="1427043"/>
                  </a:moveTo>
                  <a:lnTo>
                    <a:pt x="119846" y="1453808"/>
                  </a:lnTo>
                  <a:lnTo>
                    <a:pt x="103200" y="1453808"/>
                  </a:lnTo>
                  <a:lnTo>
                    <a:pt x="128442" y="1414422"/>
                  </a:lnTo>
                  <a:lnTo>
                    <a:pt x="104833" y="1377646"/>
                  </a:lnTo>
                  <a:lnTo>
                    <a:pt x="121479" y="1377646"/>
                  </a:lnTo>
                  <a:lnTo>
                    <a:pt x="136711" y="1401583"/>
                  </a:lnTo>
                  <a:lnTo>
                    <a:pt x="151944" y="1377646"/>
                  </a:lnTo>
                  <a:lnTo>
                    <a:pt x="168590" y="1377646"/>
                  </a:lnTo>
                  <a:lnTo>
                    <a:pt x="144981" y="1414422"/>
                  </a:lnTo>
                  <a:lnTo>
                    <a:pt x="170222" y="1453808"/>
                  </a:lnTo>
                  <a:lnTo>
                    <a:pt x="153576" y="1453808"/>
                  </a:lnTo>
                  <a:lnTo>
                    <a:pt x="136711" y="1427043"/>
                  </a:lnTo>
                  <a:close/>
                  <a:moveTo>
                    <a:pt x="239911" y="1427043"/>
                  </a:moveTo>
                  <a:lnTo>
                    <a:pt x="223047" y="1453808"/>
                  </a:lnTo>
                  <a:lnTo>
                    <a:pt x="206401" y="1453808"/>
                  </a:lnTo>
                  <a:lnTo>
                    <a:pt x="231642" y="1414422"/>
                  </a:lnTo>
                  <a:lnTo>
                    <a:pt x="208033" y="1377646"/>
                  </a:lnTo>
                  <a:lnTo>
                    <a:pt x="224679" y="1377646"/>
                  </a:lnTo>
                  <a:lnTo>
                    <a:pt x="239911" y="1401583"/>
                  </a:lnTo>
                  <a:lnTo>
                    <a:pt x="255144" y="1377646"/>
                  </a:lnTo>
                  <a:lnTo>
                    <a:pt x="271790" y="1377646"/>
                  </a:lnTo>
                  <a:lnTo>
                    <a:pt x="248181" y="1414422"/>
                  </a:lnTo>
                  <a:lnTo>
                    <a:pt x="273423" y="1453808"/>
                  </a:lnTo>
                  <a:lnTo>
                    <a:pt x="256777" y="1453808"/>
                  </a:lnTo>
                  <a:lnTo>
                    <a:pt x="239911" y="1427043"/>
                  </a:lnTo>
                  <a:close/>
                  <a:moveTo>
                    <a:pt x="343111" y="1427043"/>
                  </a:moveTo>
                  <a:lnTo>
                    <a:pt x="326247" y="1453808"/>
                  </a:lnTo>
                  <a:lnTo>
                    <a:pt x="309601" y="1453808"/>
                  </a:lnTo>
                  <a:lnTo>
                    <a:pt x="334843" y="1414422"/>
                  </a:lnTo>
                  <a:lnTo>
                    <a:pt x="311233" y="1377646"/>
                  </a:lnTo>
                  <a:lnTo>
                    <a:pt x="327879" y="1377646"/>
                  </a:lnTo>
                  <a:lnTo>
                    <a:pt x="343111" y="1401583"/>
                  </a:lnTo>
                  <a:lnTo>
                    <a:pt x="358345" y="1377646"/>
                  </a:lnTo>
                  <a:lnTo>
                    <a:pt x="374991" y="1377646"/>
                  </a:lnTo>
                  <a:lnTo>
                    <a:pt x="351381" y="1414422"/>
                  </a:lnTo>
                  <a:lnTo>
                    <a:pt x="376623" y="1453808"/>
                  </a:lnTo>
                  <a:lnTo>
                    <a:pt x="359977" y="1453808"/>
                  </a:lnTo>
                  <a:lnTo>
                    <a:pt x="343111" y="1427043"/>
                  </a:lnTo>
                  <a:close/>
                  <a:moveTo>
                    <a:pt x="446312" y="1427043"/>
                  </a:moveTo>
                  <a:lnTo>
                    <a:pt x="429447" y="1453808"/>
                  </a:lnTo>
                  <a:lnTo>
                    <a:pt x="412801" y="1453808"/>
                  </a:lnTo>
                  <a:lnTo>
                    <a:pt x="438043" y="1414422"/>
                  </a:lnTo>
                  <a:lnTo>
                    <a:pt x="414433" y="1377646"/>
                  </a:lnTo>
                  <a:lnTo>
                    <a:pt x="431079" y="1377646"/>
                  </a:lnTo>
                  <a:lnTo>
                    <a:pt x="446312" y="1401583"/>
                  </a:lnTo>
                  <a:lnTo>
                    <a:pt x="461545" y="1377646"/>
                  </a:lnTo>
                  <a:lnTo>
                    <a:pt x="478191" y="1377646"/>
                  </a:lnTo>
                  <a:lnTo>
                    <a:pt x="454582" y="1414422"/>
                  </a:lnTo>
                  <a:lnTo>
                    <a:pt x="479823" y="1453808"/>
                  </a:lnTo>
                  <a:lnTo>
                    <a:pt x="463177" y="1453808"/>
                  </a:lnTo>
                  <a:lnTo>
                    <a:pt x="446312" y="1427043"/>
                  </a:lnTo>
                  <a:close/>
                  <a:moveTo>
                    <a:pt x="549512" y="1427043"/>
                  </a:moveTo>
                  <a:lnTo>
                    <a:pt x="532648" y="1453808"/>
                  </a:lnTo>
                  <a:lnTo>
                    <a:pt x="516002" y="1453808"/>
                  </a:lnTo>
                  <a:lnTo>
                    <a:pt x="541243" y="1414422"/>
                  </a:lnTo>
                  <a:lnTo>
                    <a:pt x="517634" y="1377646"/>
                  </a:lnTo>
                  <a:lnTo>
                    <a:pt x="534280" y="1377646"/>
                  </a:lnTo>
                  <a:lnTo>
                    <a:pt x="549512" y="1401583"/>
                  </a:lnTo>
                  <a:lnTo>
                    <a:pt x="564745" y="1377646"/>
                  </a:lnTo>
                  <a:lnTo>
                    <a:pt x="581391" y="1377646"/>
                  </a:lnTo>
                  <a:lnTo>
                    <a:pt x="557782" y="1414422"/>
                  </a:lnTo>
                  <a:lnTo>
                    <a:pt x="583023" y="1453808"/>
                  </a:lnTo>
                  <a:lnTo>
                    <a:pt x="566378" y="1453808"/>
                  </a:lnTo>
                  <a:lnTo>
                    <a:pt x="549512" y="1427043"/>
                  </a:lnTo>
                  <a:close/>
                  <a:moveTo>
                    <a:pt x="652712" y="1427043"/>
                  </a:moveTo>
                  <a:lnTo>
                    <a:pt x="635848" y="1453808"/>
                  </a:lnTo>
                  <a:lnTo>
                    <a:pt x="619202" y="1453808"/>
                  </a:lnTo>
                  <a:lnTo>
                    <a:pt x="644443" y="1414422"/>
                  </a:lnTo>
                  <a:lnTo>
                    <a:pt x="620834" y="1377646"/>
                  </a:lnTo>
                  <a:lnTo>
                    <a:pt x="637480" y="1377646"/>
                  </a:lnTo>
                  <a:lnTo>
                    <a:pt x="652712" y="1401583"/>
                  </a:lnTo>
                  <a:lnTo>
                    <a:pt x="667945" y="1377646"/>
                  </a:lnTo>
                  <a:lnTo>
                    <a:pt x="684592" y="1377646"/>
                  </a:lnTo>
                  <a:lnTo>
                    <a:pt x="660982" y="1414422"/>
                  </a:lnTo>
                  <a:lnTo>
                    <a:pt x="686224" y="1453808"/>
                  </a:lnTo>
                  <a:lnTo>
                    <a:pt x="669578" y="1453808"/>
                  </a:lnTo>
                  <a:lnTo>
                    <a:pt x="652712" y="1427043"/>
                  </a:lnTo>
                  <a:close/>
                  <a:moveTo>
                    <a:pt x="755913" y="1427043"/>
                  </a:moveTo>
                  <a:lnTo>
                    <a:pt x="739048" y="1453808"/>
                  </a:lnTo>
                  <a:lnTo>
                    <a:pt x="722402" y="1453808"/>
                  </a:lnTo>
                  <a:lnTo>
                    <a:pt x="747644" y="1414422"/>
                  </a:lnTo>
                  <a:lnTo>
                    <a:pt x="724034" y="1377646"/>
                  </a:lnTo>
                  <a:lnTo>
                    <a:pt x="740680" y="1377646"/>
                  </a:lnTo>
                  <a:lnTo>
                    <a:pt x="755913" y="1401583"/>
                  </a:lnTo>
                  <a:lnTo>
                    <a:pt x="771146" y="1377646"/>
                  </a:lnTo>
                  <a:lnTo>
                    <a:pt x="787792" y="1377646"/>
                  </a:lnTo>
                  <a:lnTo>
                    <a:pt x="764182" y="1414422"/>
                  </a:lnTo>
                  <a:lnTo>
                    <a:pt x="789424" y="1453808"/>
                  </a:lnTo>
                  <a:lnTo>
                    <a:pt x="772778" y="1453808"/>
                  </a:lnTo>
                  <a:lnTo>
                    <a:pt x="755913" y="1427043"/>
                  </a:lnTo>
                  <a:close/>
                  <a:moveTo>
                    <a:pt x="859113" y="1427043"/>
                  </a:moveTo>
                  <a:lnTo>
                    <a:pt x="842248" y="1453808"/>
                  </a:lnTo>
                  <a:lnTo>
                    <a:pt x="825602" y="1453808"/>
                  </a:lnTo>
                  <a:lnTo>
                    <a:pt x="850844" y="1414422"/>
                  </a:lnTo>
                  <a:lnTo>
                    <a:pt x="827235" y="1377646"/>
                  </a:lnTo>
                  <a:lnTo>
                    <a:pt x="843881" y="1377646"/>
                  </a:lnTo>
                  <a:lnTo>
                    <a:pt x="859113" y="1401583"/>
                  </a:lnTo>
                  <a:lnTo>
                    <a:pt x="874346" y="1377646"/>
                  </a:lnTo>
                  <a:lnTo>
                    <a:pt x="890992" y="1377646"/>
                  </a:lnTo>
                  <a:lnTo>
                    <a:pt x="867383" y="1414422"/>
                  </a:lnTo>
                  <a:lnTo>
                    <a:pt x="892624" y="1453808"/>
                  </a:lnTo>
                  <a:lnTo>
                    <a:pt x="875978" y="1453808"/>
                  </a:lnTo>
                  <a:lnTo>
                    <a:pt x="859113" y="1427043"/>
                  </a:lnTo>
                  <a:close/>
                  <a:moveTo>
                    <a:pt x="962313" y="1427043"/>
                  </a:moveTo>
                  <a:lnTo>
                    <a:pt x="945449" y="1453808"/>
                  </a:lnTo>
                  <a:lnTo>
                    <a:pt x="928803" y="1453808"/>
                  </a:lnTo>
                  <a:lnTo>
                    <a:pt x="954044" y="1414422"/>
                  </a:lnTo>
                  <a:lnTo>
                    <a:pt x="930435" y="1377646"/>
                  </a:lnTo>
                  <a:lnTo>
                    <a:pt x="947081" y="1377646"/>
                  </a:lnTo>
                  <a:lnTo>
                    <a:pt x="962313" y="1401583"/>
                  </a:lnTo>
                  <a:lnTo>
                    <a:pt x="977546" y="1377646"/>
                  </a:lnTo>
                  <a:lnTo>
                    <a:pt x="994192" y="1377646"/>
                  </a:lnTo>
                  <a:lnTo>
                    <a:pt x="970583" y="1414422"/>
                  </a:lnTo>
                  <a:lnTo>
                    <a:pt x="995824" y="1453808"/>
                  </a:lnTo>
                  <a:lnTo>
                    <a:pt x="979179" y="1453808"/>
                  </a:lnTo>
                  <a:lnTo>
                    <a:pt x="962313" y="1427043"/>
                  </a:lnTo>
                  <a:close/>
                  <a:moveTo>
                    <a:pt x="1065513" y="1427043"/>
                  </a:moveTo>
                  <a:lnTo>
                    <a:pt x="1048649" y="1453808"/>
                  </a:lnTo>
                  <a:lnTo>
                    <a:pt x="1032003" y="1453808"/>
                  </a:lnTo>
                  <a:lnTo>
                    <a:pt x="1057244" y="1414422"/>
                  </a:lnTo>
                  <a:lnTo>
                    <a:pt x="1033635" y="1377646"/>
                  </a:lnTo>
                  <a:lnTo>
                    <a:pt x="1050281" y="1377646"/>
                  </a:lnTo>
                  <a:lnTo>
                    <a:pt x="1065513" y="1401583"/>
                  </a:lnTo>
                  <a:lnTo>
                    <a:pt x="1080747" y="1377646"/>
                  </a:lnTo>
                  <a:lnTo>
                    <a:pt x="1097393" y="1377646"/>
                  </a:lnTo>
                  <a:lnTo>
                    <a:pt x="1073783" y="1414422"/>
                  </a:lnTo>
                  <a:lnTo>
                    <a:pt x="1099025" y="1453808"/>
                  </a:lnTo>
                  <a:lnTo>
                    <a:pt x="1082379" y="1453808"/>
                  </a:lnTo>
                  <a:lnTo>
                    <a:pt x="1065513" y="1427043"/>
                  </a:lnTo>
                  <a:close/>
                  <a:moveTo>
                    <a:pt x="1168714" y="1427043"/>
                  </a:moveTo>
                  <a:lnTo>
                    <a:pt x="1151849" y="1453808"/>
                  </a:lnTo>
                  <a:lnTo>
                    <a:pt x="1135203" y="1453808"/>
                  </a:lnTo>
                  <a:lnTo>
                    <a:pt x="1160445" y="1414422"/>
                  </a:lnTo>
                  <a:lnTo>
                    <a:pt x="1136835" y="1377646"/>
                  </a:lnTo>
                  <a:lnTo>
                    <a:pt x="1153481" y="1377646"/>
                  </a:lnTo>
                  <a:lnTo>
                    <a:pt x="1168714" y="1401583"/>
                  </a:lnTo>
                  <a:lnTo>
                    <a:pt x="1183947" y="1377646"/>
                  </a:lnTo>
                  <a:lnTo>
                    <a:pt x="1200593" y="1377646"/>
                  </a:lnTo>
                  <a:lnTo>
                    <a:pt x="1176984" y="1414422"/>
                  </a:lnTo>
                  <a:lnTo>
                    <a:pt x="1202225" y="1453808"/>
                  </a:lnTo>
                  <a:lnTo>
                    <a:pt x="1185579" y="1453808"/>
                  </a:lnTo>
                  <a:lnTo>
                    <a:pt x="1168714" y="1427043"/>
                  </a:lnTo>
                  <a:close/>
                  <a:moveTo>
                    <a:pt x="1271914" y="1427043"/>
                  </a:moveTo>
                  <a:lnTo>
                    <a:pt x="1255050" y="1453808"/>
                  </a:lnTo>
                  <a:lnTo>
                    <a:pt x="1238404" y="1453808"/>
                  </a:lnTo>
                  <a:lnTo>
                    <a:pt x="1263645" y="1414422"/>
                  </a:lnTo>
                  <a:lnTo>
                    <a:pt x="1240036" y="1377646"/>
                  </a:lnTo>
                  <a:lnTo>
                    <a:pt x="1256682" y="1377646"/>
                  </a:lnTo>
                  <a:lnTo>
                    <a:pt x="1271914" y="1401583"/>
                  </a:lnTo>
                  <a:lnTo>
                    <a:pt x="1287147" y="1377646"/>
                  </a:lnTo>
                  <a:lnTo>
                    <a:pt x="1303793" y="1377646"/>
                  </a:lnTo>
                  <a:lnTo>
                    <a:pt x="1280184" y="1414422"/>
                  </a:lnTo>
                  <a:lnTo>
                    <a:pt x="1305426" y="1453808"/>
                  </a:lnTo>
                  <a:lnTo>
                    <a:pt x="1288779" y="1453808"/>
                  </a:lnTo>
                  <a:lnTo>
                    <a:pt x="1271914" y="1427043"/>
                  </a:lnTo>
                  <a:close/>
                  <a:moveTo>
                    <a:pt x="1375114" y="1427043"/>
                  </a:moveTo>
                  <a:lnTo>
                    <a:pt x="1358250" y="1453808"/>
                  </a:lnTo>
                  <a:lnTo>
                    <a:pt x="1341604" y="1453808"/>
                  </a:lnTo>
                  <a:lnTo>
                    <a:pt x="1366845" y="1414422"/>
                  </a:lnTo>
                  <a:lnTo>
                    <a:pt x="1343236" y="1377646"/>
                  </a:lnTo>
                  <a:lnTo>
                    <a:pt x="1359882" y="1377646"/>
                  </a:lnTo>
                  <a:lnTo>
                    <a:pt x="1375114" y="1401583"/>
                  </a:lnTo>
                  <a:lnTo>
                    <a:pt x="1390348" y="1377646"/>
                  </a:lnTo>
                  <a:lnTo>
                    <a:pt x="1406993" y="1377646"/>
                  </a:lnTo>
                  <a:lnTo>
                    <a:pt x="1383384" y="1414422"/>
                  </a:lnTo>
                  <a:lnTo>
                    <a:pt x="1408626" y="1453808"/>
                  </a:lnTo>
                  <a:lnTo>
                    <a:pt x="1391980" y="1453808"/>
                  </a:lnTo>
                  <a:lnTo>
                    <a:pt x="1375114" y="1427043"/>
                  </a:lnTo>
                  <a:close/>
                  <a:moveTo>
                    <a:pt x="1478315" y="1427043"/>
                  </a:moveTo>
                  <a:lnTo>
                    <a:pt x="1461450" y="1453808"/>
                  </a:lnTo>
                  <a:lnTo>
                    <a:pt x="1444804" y="1453808"/>
                  </a:lnTo>
                  <a:lnTo>
                    <a:pt x="1470046" y="1414422"/>
                  </a:lnTo>
                  <a:lnTo>
                    <a:pt x="1446436" y="1377646"/>
                  </a:lnTo>
                  <a:lnTo>
                    <a:pt x="1463083" y="1377646"/>
                  </a:lnTo>
                  <a:lnTo>
                    <a:pt x="1478315" y="1401583"/>
                  </a:lnTo>
                  <a:lnTo>
                    <a:pt x="1493548" y="1377646"/>
                  </a:lnTo>
                  <a:lnTo>
                    <a:pt x="1510194" y="1377646"/>
                  </a:lnTo>
                  <a:lnTo>
                    <a:pt x="1486584" y="1414422"/>
                  </a:lnTo>
                  <a:lnTo>
                    <a:pt x="1511826" y="1453808"/>
                  </a:lnTo>
                  <a:lnTo>
                    <a:pt x="1495180" y="1453808"/>
                  </a:lnTo>
                  <a:lnTo>
                    <a:pt x="1478315" y="1427043"/>
                  </a:lnTo>
                  <a:close/>
                  <a:moveTo>
                    <a:pt x="1581515" y="1427043"/>
                  </a:moveTo>
                  <a:lnTo>
                    <a:pt x="1564650" y="1453808"/>
                  </a:lnTo>
                  <a:lnTo>
                    <a:pt x="1548004" y="1453808"/>
                  </a:lnTo>
                  <a:lnTo>
                    <a:pt x="1573246" y="1414422"/>
                  </a:lnTo>
                  <a:lnTo>
                    <a:pt x="1549636" y="1377646"/>
                  </a:lnTo>
                  <a:lnTo>
                    <a:pt x="1566283" y="1377646"/>
                  </a:lnTo>
                  <a:lnTo>
                    <a:pt x="1581515" y="1401583"/>
                  </a:lnTo>
                  <a:lnTo>
                    <a:pt x="1596748" y="1377646"/>
                  </a:lnTo>
                  <a:lnTo>
                    <a:pt x="1613394" y="1377646"/>
                  </a:lnTo>
                  <a:lnTo>
                    <a:pt x="1589785" y="1414422"/>
                  </a:lnTo>
                  <a:lnTo>
                    <a:pt x="1615026" y="1453808"/>
                  </a:lnTo>
                  <a:lnTo>
                    <a:pt x="1598380" y="1453808"/>
                  </a:lnTo>
                  <a:lnTo>
                    <a:pt x="1581515" y="1427043"/>
                  </a:lnTo>
                  <a:close/>
                  <a:moveTo>
                    <a:pt x="1684715" y="1427043"/>
                  </a:moveTo>
                  <a:lnTo>
                    <a:pt x="1667851" y="1453808"/>
                  </a:lnTo>
                  <a:lnTo>
                    <a:pt x="1651205" y="1453808"/>
                  </a:lnTo>
                  <a:lnTo>
                    <a:pt x="1676446" y="1414422"/>
                  </a:lnTo>
                  <a:lnTo>
                    <a:pt x="1652837" y="1377646"/>
                  </a:lnTo>
                  <a:lnTo>
                    <a:pt x="1669483" y="1377646"/>
                  </a:lnTo>
                  <a:lnTo>
                    <a:pt x="1684715" y="1401583"/>
                  </a:lnTo>
                  <a:lnTo>
                    <a:pt x="1699948" y="1377646"/>
                  </a:lnTo>
                  <a:lnTo>
                    <a:pt x="1716595" y="1377646"/>
                  </a:lnTo>
                  <a:lnTo>
                    <a:pt x="1692985" y="1414422"/>
                  </a:lnTo>
                  <a:lnTo>
                    <a:pt x="1718227" y="1453808"/>
                  </a:lnTo>
                  <a:lnTo>
                    <a:pt x="1701581" y="1453808"/>
                  </a:lnTo>
                  <a:lnTo>
                    <a:pt x="1684715" y="1427043"/>
                  </a:lnTo>
                  <a:close/>
                  <a:moveTo>
                    <a:pt x="1787915" y="1427043"/>
                  </a:moveTo>
                  <a:lnTo>
                    <a:pt x="1771051" y="1453808"/>
                  </a:lnTo>
                  <a:lnTo>
                    <a:pt x="1754405" y="1453808"/>
                  </a:lnTo>
                  <a:lnTo>
                    <a:pt x="1779647" y="1414422"/>
                  </a:lnTo>
                  <a:lnTo>
                    <a:pt x="1756037" y="1377646"/>
                  </a:lnTo>
                  <a:lnTo>
                    <a:pt x="1772683" y="1377646"/>
                  </a:lnTo>
                  <a:lnTo>
                    <a:pt x="1787915" y="1401583"/>
                  </a:lnTo>
                  <a:lnTo>
                    <a:pt x="1803149" y="1377646"/>
                  </a:lnTo>
                  <a:lnTo>
                    <a:pt x="1819795" y="1377646"/>
                  </a:lnTo>
                  <a:lnTo>
                    <a:pt x="1796185" y="1414422"/>
                  </a:lnTo>
                  <a:lnTo>
                    <a:pt x="1821427" y="1453808"/>
                  </a:lnTo>
                  <a:lnTo>
                    <a:pt x="1804781" y="1453808"/>
                  </a:lnTo>
                  <a:lnTo>
                    <a:pt x="1787915" y="1427043"/>
                  </a:lnTo>
                  <a:close/>
                  <a:moveTo>
                    <a:pt x="1891116" y="1427043"/>
                  </a:moveTo>
                  <a:lnTo>
                    <a:pt x="1874251" y="1453808"/>
                  </a:lnTo>
                  <a:lnTo>
                    <a:pt x="1857605" y="1453808"/>
                  </a:lnTo>
                  <a:lnTo>
                    <a:pt x="1882847" y="1414422"/>
                  </a:lnTo>
                  <a:lnTo>
                    <a:pt x="1859237" y="1377646"/>
                  </a:lnTo>
                  <a:lnTo>
                    <a:pt x="1875884" y="1377646"/>
                  </a:lnTo>
                  <a:lnTo>
                    <a:pt x="1891116" y="1401583"/>
                  </a:lnTo>
                  <a:lnTo>
                    <a:pt x="1906349" y="1377646"/>
                  </a:lnTo>
                  <a:lnTo>
                    <a:pt x="1922995" y="1377646"/>
                  </a:lnTo>
                  <a:lnTo>
                    <a:pt x="1899385" y="1414422"/>
                  </a:lnTo>
                  <a:lnTo>
                    <a:pt x="1924627" y="1453808"/>
                  </a:lnTo>
                  <a:lnTo>
                    <a:pt x="1907981" y="1453808"/>
                  </a:lnTo>
                  <a:lnTo>
                    <a:pt x="1891116" y="1427043"/>
                  </a:lnTo>
                  <a:close/>
                  <a:moveTo>
                    <a:pt x="1994316" y="1427043"/>
                  </a:moveTo>
                  <a:lnTo>
                    <a:pt x="1977452" y="1453808"/>
                  </a:lnTo>
                  <a:lnTo>
                    <a:pt x="1960805" y="1453808"/>
                  </a:lnTo>
                  <a:lnTo>
                    <a:pt x="1986047" y="1414422"/>
                  </a:lnTo>
                  <a:lnTo>
                    <a:pt x="1962438" y="1377646"/>
                  </a:lnTo>
                  <a:lnTo>
                    <a:pt x="1979084" y="1377646"/>
                  </a:lnTo>
                  <a:lnTo>
                    <a:pt x="1994316" y="1401583"/>
                  </a:lnTo>
                  <a:lnTo>
                    <a:pt x="2009549" y="1377646"/>
                  </a:lnTo>
                  <a:lnTo>
                    <a:pt x="2026195" y="1377646"/>
                  </a:lnTo>
                  <a:lnTo>
                    <a:pt x="2002586" y="1414422"/>
                  </a:lnTo>
                  <a:lnTo>
                    <a:pt x="2027827" y="1453808"/>
                  </a:lnTo>
                  <a:lnTo>
                    <a:pt x="2011182" y="1453808"/>
                  </a:lnTo>
                  <a:lnTo>
                    <a:pt x="1994316" y="1427043"/>
                  </a:lnTo>
                  <a:close/>
                  <a:moveTo>
                    <a:pt x="33511" y="1541847"/>
                  </a:moveTo>
                  <a:lnTo>
                    <a:pt x="16646" y="1568612"/>
                  </a:lnTo>
                  <a:lnTo>
                    <a:pt x="0" y="1568612"/>
                  </a:lnTo>
                  <a:lnTo>
                    <a:pt x="25242" y="1529226"/>
                  </a:lnTo>
                  <a:lnTo>
                    <a:pt x="1632" y="1492450"/>
                  </a:lnTo>
                  <a:lnTo>
                    <a:pt x="18278" y="1492450"/>
                  </a:lnTo>
                  <a:lnTo>
                    <a:pt x="33511" y="1516387"/>
                  </a:lnTo>
                  <a:lnTo>
                    <a:pt x="48744" y="1492450"/>
                  </a:lnTo>
                  <a:lnTo>
                    <a:pt x="65390" y="1492450"/>
                  </a:lnTo>
                  <a:lnTo>
                    <a:pt x="41780" y="1529226"/>
                  </a:lnTo>
                  <a:lnTo>
                    <a:pt x="67022" y="1568612"/>
                  </a:lnTo>
                  <a:lnTo>
                    <a:pt x="50376" y="1568612"/>
                  </a:lnTo>
                  <a:lnTo>
                    <a:pt x="33511" y="1541847"/>
                  </a:lnTo>
                  <a:close/>
                  <a:moveTo>
                    <a:pt x="136711" y="1541847"/>
                  </a:moveTo>
                  <a:lnTo>
                    <a:pt x="119846" y="1568612"/>
                  </a:lnTo>
                  <a:lnTo>
                    <a:pt x="103200" y="1568612"/>
                  </a:lnTo>
                  <a:lnTo>
                    <a:pt x="128442" y="1529226"/>
                  </a:lnTo>
                  <a:lnTo>
                    <a:pt x="104833" y="1492450"/>
                  </a:lnTo>
                  <a:lnTo>
                    <a:pt x="121479" y="1492450"/>
                  </a:lnTo>
                  <a:lnTo>
                    <a:pt x="136711" y="1516387"/>
                  </a:lnTo>
                  <a:lnTo>
                    <a:pt x="151944" y="1492450"/>
                  </a:lnTo>
                  <a:lnTo>
                    <a:pt x="168590" y="1492450"/>
                  </a:lnTo>
                  <a:lnTo>
                    <a:pt x="144981" y="1529226"/>
                  </a:lnTo>
                  <a:lnTo>
                    <a:pt x="170222" y="1568612"/>
                  </a:lnTo>
                  <a:lnTo>
                    <a:pt x="153576" y="1568612"/>
                  </a:lnTo>
                  <a:lnTo>
                    <a:pt x="136711" y="1541847"/>
                  </a:lnTo>
                  <a:close/>
                  <a:moveTo>
                    <a:pt x="239911" y="1541847"/>
                  </a:moveTo>
                  <a:lnTo>
                    <a:pt x="223047" y="1568612"/>
                  </a:lnTo>
                  <a:lnTo>
                    <a:pt x="206401" y="1568612"/>
                  </a:lnTo>
                  <a:lnTo>
                    <a:pt x="231642" y="1529226"/>
                  </a:lnTo>
                  <a:lnTo>
                    <a:pt x="208033" y="1492450"/>
                  </a:lnTo>
                  <a:lnTo>
                    <a:pt x="224679" y="1492450"/>
                  </a:lnTo>
                  <a:lnTo>
                    <a:pt x="239911" y="1516387"/>
                  </a:lnTo>
                  <a:lnTo>
                    <a:pt x="255144" y="1492450"/>
                  </a:lnTo>
                  <a:lnTo>
                    <a:pt x="271790" y="1492450"/>
                  </a:lnTo>
                  <a:lnTo>
                    <a:pt x="248181" y="1529226"/>
                  </a:lnTo>
                  <a:lnTo>
                    <a:pt x="273423" y="1568612"/>
                  </a:lnTo>
                  <a:lnTo>
                    <a:pt x="256777" y="1568612"/>
                  </a:lnTo>
                  <a:lnTo>
                    <a:pt x="239911" y="1541847"/>
                  </a:lnTo>
                  <a:close/>
                  <a:moveTo>
                    <a:pt x="343111" y="1541847"/>
                  </a:moveTo>
                  <a:lnTo>
                    <a:pt x="326247" y="1568612"/>
                  </a:lnTo>
                  <a:lnTo>
                    <a:pt x="309601" y="1568612"/>
                  </a:lnTo>
                  <a:lnTo>
                    <a:pt x="334843" y="1529226"/>
                  </a:lnTo>
                  <a:lnTo>
                    <a:pt x="311233" y="1492450"/>
                  </a:lnTo>
                  <a:lnTo>
                    <a:pt x="327879" y="1492450"/>
                  </a:lnTo>
                  <a:lnTo>
                    <a:pt x="343111" y="1516387"/>
                  </a:lnTo>
                  <a:lnTo>
                    <a:pt x="358345" y="1492450"/>
                  </a:lnTo>
                  <a:lnTo>
                    <a:pt x="374991" y="1492450"/>
                  </a:lnTo>
                  <a:lnTo>
                    <a:pt x="351381" y="1529226"/>
                  </a:lnTo>
                  <a:lnTo>
                    <a:pt x="376623" y="1568612"/>
                  </a:lnTo>
                  <a:lnTo>
                    <a:pt x="359977" y="1568612"/>
                  </a:lnTo>
                  <a:lnTo>
                    <a:pt x="343111" y="1541847"/>
                  </a:lnTo>
                  <a:close/>
                  <a:moveTo>
                    <a:pt x="446312" y="1541847"/>
                  </a:moveTo>
                  <a:lnTo>
                    <a:pt x="429447" y="1568612"/>
                  </a:lnTo>
                  <a:lnTo>
                    <a:pt x="412801" y="1568612"/>
                  </a:lnTo>
                  <a:lnTo>
                    <a:pt x="438043" y="1529226"/>
                  </a:lnTo>
                  <a:lnTo>
                    <a:pt x="414433" y="1492450"/>
                  </a:lnTo>
                  <a:lnTo>
                    <a:pt x="431079" y="1492450"/>
                  </a:lnTo>
                  <a:lnTo>
                    <a:pt x="446312" y="1516387"/>
                  </a:lnTo>
                  <a:lnTo>
                    <a:pt x="461545" y="1492450"/>
                  </a:lnTo>
                  <a:lnTo>
                    <a:pt x="478191" y="1492450"/>
                  </a:lnTo>
                  <a:lnTo>
                    <a:pt x="454582" y="1529226"/>
                  </a:lnTo>
                  <a:lnTo>
                    <a:pt x="479823" y="1568612"/>
                  </a:lnTo>
                  <a:lnTo>
                    <a:pt x="463177" y="1568612"/>
                  </a:lnTo>
                  <a:lnTo>
                    <a:pt x="446312" y="1541847"/>
                  </a:lnTo>
                  <a:close/>
                  <a:moveTo>
                    <a:pt x="549512" y="1541847"/>
                  </a:moveTo>
                  <a:lnTo>
                    <a:pt x="532648" y="1568612"/>
                  </a:lnTo>
                  <a:lnTo>
                    <a:pt x="516002" y="1568612"/>
                  </a:lnTo>
                  <a:lnTo>
                    <a:pt x="541243" y="1529226"/>
                  </a:lnTo>
                  <a:lnTo>
                    <a:pt x="517634" y="1492450"/>
                  </a:lnTo>
                  <a:lnTo>
                    <a:pt x="534280" y="1492450"/>
                  </a:lnTo>
                  <a:lnTo>
                    <a:pt x="549512" y="1516387"/>
                  </a:lnTo>
                  <a:lnTo>
                    <a:pt x="564745" y="1492450"/>
                  </a:lnTo>
                  <a:lnTo>
                    <a:pt x="581391" y="1492450"/>
                  </a:lnTo>
                  <a:lnTo>
                    <a:pt x="557782" y="1529226"/>
                  </a:lnTo>
                  <a:lnTo>
                    <a:pt x="583023" y="1568612"/>
                  </a:lnTo>
                  <a:lnTo>
                    <a:pt x="566378" y="1568612"/>
                  </a:lnTo>
                  <a:lnTo>
                    <a:pt x="549512" y="1541847"/>
                  </a:lnTo>
                  <a:close/>
                  <a:moveTo>
                    <a:pt x="652712" y="1541847"/>
                  </a:moveTo>
                  <a:lnTo>
                    <a:pt x="635848" y="1568612"/>
                  </a:lnTo>
                  <a:lnTo>
                    <a:pt x="619202" y="1568612"/>
                  </a:lnTo>
                  <a:lnTo>
                    <a:pt x="644443" y="1529226"/>
                  </a:lnTo>
                  <a:lnTo>
                    <a:pt x="620834" y="1492450"/>
                  </a:lnTo>
                  <a:lnTo>
                    <a:pt x="637480" y="1492450"/>
                  </a:lnTo>
                  <a:lnTo>
                    <a:pt x="652712" y="1516387"/>
                  </a:lnTo>
                  <a:lnTo>
                    <a:pt x="667945" y="1492450"/>
                  </a:lnTo>
                  <a:lnTo>
                    <a:pt x="684592" y="1492450"/>
                  </a:lnTo>
                  <a:lnTo>
                    <a:pt x="660982" y="1529226"/>
                  </a:lnTo>
                  <a:lnTo>
                    <a:pt x="686224" y="1568612"/>
                  </a:lnTo>
                  <a:lnTo>
                    <a:pt x="669578" y="1568612"/>
                  </a:lnTo>
                  <a:lnTo>
                    <a:pt x="652712" y="1541847"/>
                  </a:lnTo>
                  <a:close/>
                  <a:moveTo>
                    <a:pt x="755913" y="1541847"/>
                  </a:moveTo>
                  <a:lnTo>
                    <a:pt x="739048" y="1568612"/>
                  </a:lnTo>
                  <a:lnTo>
                    <a:pt x="722402" y="1568612"/>
                  </a:lnTo>
                  <a:lnTo>
                    <a:pt x="747644" y="1529226"/>
                  </a:lnTo>
                  <a:lnTo>
                    <a:pt x="724034" y="1492450"/>
                  </a:lnTo>
                  <a:lnTo>
                    <a:pt x="740680" y="1492450"/>
                  </a:lnTo>
                  <a:lnTo>
                    <a:pt x="755913" y="1516387"/>
                  </a:lnTo>
                  <a:lnTo>
                    <a:pt x="771146" y="1492450"/>
                  </a:lnTo>
                  <a:lnTo>
                    <a:pt x="787792" y="1492450"/>
                  </a:lnTo>
                  <a:lnTo>
                    <a:pt x="764182" y="1529226"/>
                  </a:lnTo>
                  <a:lnTo>
                    <a:pt x="789424" y="1568612"/>
                  </a:lnTo>
                  <a:lnTo>
                    <a:pt x="772778" y="1568612"/>
                  </a:lnTo>
                  <a:lnTo>
                    <a:pt x="755913" y="1541847"/>
                  </a:lnTo>
                  <a:close/>
                  <a:moveTo>
                    <a:pt x="859113" y="1541847"/>
                  </a:moveTo>
                  <a:lnTo>
                    <a:pt x="842248" y="1568612"/>
                  </a:lnTo>
                  <a:lnTo>
                    <a:pt x="825602" y="1568612"/>
                  </a:lnTo>
                  <a:lnTo>
                    <a:pt x="850844" y="1529226"/>
                  </a:lnTo>
                  <a:lnTo>
                    <a:pt x="827235" y="1492450"/>
                  </a:lnTo>
                  <a:lnTo>
                    <a:pt x="843881" y="1492450"/>
                  </a:lnTo>
                  <a:lnTo>
                    <a:pt x="859113" y="1516387"/>
                  </a:lnTo>
                  <a:lnTo>
                    <a:pt x="874346" y="1492450"/>
                  </a:lnTo>
                  <a:lnTo>
                    <a:pt x="890992" y="1492450"/>
                  </a:lnTo>
                  <a:lnTo>
                    <a:pt x="867383" y="1529226"/>
                  </a:lnTo>
                  <a:lnTo>
                    <a:pt x="892624" y="1568612"/>
                  </a:lnTo>
                  <a:lnTo>
                    <a:pt x="875978" y="1568612"/>
                  </a:lnTo>
                  <a:lnTo>
                    <a:pt x="859113" y="1541847"/>
                  </a:lnTo>
                  <a:close/>
                  <a:moveTo>
                    <a:pt x="962313" y="1541847"/>
                  </a:moveTo>
                  <a:lnTo>
                    <a:pt x="945449" y="1568612"/>
                  </a:lnTo>
                  <a:lnTo>
                    <a:pt x="928803" y="1568612"/>
                  </a:lnTo>
                  <a:lnTo>
                    <a:pt x="954044" y="1529226"/>
                  </a:lnTo>
                  <a:lnTo>
                    <a:pt x="930435" y="1492450"/>
                  </a:lnTo>
                  <a:lnTo>
                    <a:pt x="947081" y="1492450"/>
                  </a:lnTo>
                  <a:lnTo>
                    <a:pt x="962313" y="1516387"/>
                  </a:lnTo>
                  <a:lnTo>
                    <a:pt x="977546" y="1492450"/>
                  </a:lnTo>
                  <a:lnTo>
                    <a:pt x="994192" y="1492450"/>
                  </a:lnTo>
                  <a:lnTo>
                    <a:pt x="970583" y="1529226"/>
                  </a:lnTo>
                  <a:lnTo>
                    <a:pt x="995824" y="1568612"/>
                  </a:lnTo>
                  <a:lnTo>
                    <a:pt x="979179" y="1568612"/>
                  </a:lnTo>
                  <a:lnTo>
                    <a:pt x="962313" y="1541847"/>
                  </a:lnTo>
                  <a:close/>
                  <a:moveTo>
                    <a:pt x="1065513" y="1541847"/>
                  </a:moveTo>
                  <a:lnTo>
                    <a:pt x="1048649" y="1568612"/>
                  </a:lnTo>
                  <a:lnTo>
                    <a:pt x="1032003" y="1568612"/>
                  </a:lnTo>
                  <a:lnTo>
                    <a:pt x="1057244" y="1529226"/>
                  </a:lnTo>
                  <a:lnTo>
                    <a:pt x="1033635" y="1492450"/>
                  </a:lnTo>
                  <a:lnTo>
                    <a:pt x="1050281" y="1492450"/>
                  </a:lnTo>
                  <a:lnTo>
                    <a:pt x="1065513" y="1516387"/>
                  </a:lnTo>
                  <a:lnTo>
                    <a:pt x="1080747" y="1492450"/>
                  </a:lnTo>
                  <a:lnTo>
                    <a:pt x="1097393" y="1492450"/>
                  </a:lnTo>
                  <a:lnTo>
                    <a:pt x="1073783" y="1529226"/>
                  </a:lnTo>
                  <a:lnTo>
                    <a:pt x="1099025" y="1568612"/>
                  </a:lnTo>
                  <a:lnTo>
                    <a:pt x="1082379" y="1568612"/>
                  </a:lnTo>
                  <a:lnTo>
                    <a:pt x="1065513" y="1541847"/>
                  </a:lnTo>
                  <a:close/>
                  <a:moveTo>
                    <a:pt x="1168714" y="1541847"/>
                  </a:moveTo>
                  <a:lnTo>
                    <a:pt x="1151849" y="1568612"/>
                  </a:lnTo>
                  <a:lnTo>
                    <a:pt x="1135203" y="1568612"/>
                  </a:lnTo>
                  <a:lnTo>
                    <a:pt x="1160445" y="1529226"/>
                  </a:lnTo>
                  <a:lnTo>
                    <a:pt x="1136835" y="1492450"/>
                  </a:lnTo>
                  <a:lnTo>
                    <a:pt x="1153481" y="1492450"/>
                  </a:lnTo>
                  <a:lnTo>
                    <a:pt x="1168714" y="1516387"/>
                  </a:lnTo>
                  <a:lnTo>
                    <a:pt x="1183947" y="1492450"/>
                  </a:lnTo>
                  <a:lnTo>
                    <a:pt x="1200593" y="1492450"/>
                  </a:lnTo>
                  <a:lnTo>
                    <a:pt x="1176984" y="1529226"/>
                  </a:lnTo>
                  <a:lnTo>
                    <a:pt x="1202225" y="1568612"/>
                  </a:lnTo>
                  <a:lnTo>
                    <a:pt x="1185579" y="1568612"/>
                  </a:lnTo>
                  <a:lnTo>
                    <a:pt x="1168714" y="1541847"/>
                  </a:lnTo>
                  <a:close/>
                  <a:moveTo>
                    <a:pt x="1271914" y="1541847"/>
                  </a:moveTo>
                  <a:lnTo>
                    <a:pt x="1255050" y="1568612"/>
                  </a:lnTo>
                  <a:lnTo>
                    <a:pt x="1238404" y="1568612"/>
                  </a:lnTo>
                  <a:lnTo>
                    <a:pt x="1263645" y="1529226"/>
                  </a:lnTo>
                  <a:lnTo>
                    <a:pt x="1240036" y="1492450"/>
                  </a:lnTo>
                  <a:lnTo>
                    <a:pt x="1256682" y="1492450"/>
                  </a:lnTo>
                  <a:lnTo>
                    <a:pt x="1271914" y="1516387"/>
                  </a:lnTo>
                  <a:lnTo>
                    <a:pt x="1287147" y="1492450"/>
                  </a:lnTo>
                  <a:lnTo>
                    <a:pt x="1303793" y="1492450"/>
                  </a:lnTo>
                  <a:lnTo>
                    <a:pt x="1280184" y="1529226"/>
                  </a:lnTo>
                  <a:lnTo>
                    <a:pt x="1305426" y="1568612"/>
                  </a:lnTo>
                  <a:lnTo>
                    <a:pt x="1288779" y="1568612"/>
                  </a:lnTo>
                  <a:lnTo>
                    <a:pt x="1271914" y="1541847"/>
                  </a:lnTo>
                  <a:close/>
                  <a:moveTo>
                    <a:pt x="1375114" y="1541847"/>
                  </a:moveTo>
                  <a:lnTo>
                    <a:pt x="1358250" y="1568612"/>
                  </a:lnTo>
                  <a:lnTo>
                    <a:pt x="1341604" y="1568612"/>
                  </a:lnTo>
                  <a:lnTo>
                    <a:pt x="1366845" y="1529226"/>
                  </a:lnTo>
                  <a:lnTo>
                    <a:pt x="1343236" y="1492450"/>
                  </a:lnTo>
                  <a:lnTo>
                    <a:pt x="1359882" y="1492450"/>
                  </a:lnTo>
                  <a:lnTo>
                    <a:pt x="1375114" y="1516387"/>
                  </a:lnTo>
                  <a:lnTo>
                    <a:pt x="1390348" y="1492450"/>
                  </a:lnTo>
                  <a:lnTo>
                    <a:pt x="1406993" y="1492450"/>
                  </a:lnTo>
                  <a:lnTo>
                    <a:pt x="1383384" y="1529226"/>
                  </a:lnTo>
                  <a:lnTo>
                    <a:pt x="1408626" y="1568612"/>
                  </a:lnTo>
                  <a:lnTo>
                    <a:pt x="1391980" y="1568612"/>
                  </a:lnTo>
                  <a:lnTo>
                    <a:pt x="1375114" y="1541847"/>
                  </a:lnTo>
                  <a:close/>
                  <a:moveTo>
                    <a:pt x="1478315" y="1541847"/>
                  </a:moveTo>
                  <a:lnTo>
                    <a:pt x="1461450" y="1568612"/>
                  </a:lnTo>
                  <a:lnTo>
                    <a:pt x="1444804" y="1568612"/>
                  </a:lnTo>
                  <a:lnTo>
                    <a:pt x="1470046" y="1529226"/>
                  </a:lnTo>
                  <a:lnTo>
                    <a:pt x="1446436" y="1492450"/>
                  </a:lnTo>
                  <a:lnTo>
                    <a:pt x="1463083" y="1492450"/>
                  </a:lnTo>
                  <a:lnTo>
                    <a:pt x="1478315" y="1516387"/>
                  </a:lnTo>
                  <a:lnTo>
                    <a:pt x="1493548" y="1492450"/>
                  </a:lnTo>
                  <a:lnTo>
                    <a:pt x="1510194" y="1492450"/>
                  </a:lnTo>
                  <a:lnTo>
                    <a:pt x="1486584" y="1529226"/>
                  </a:lnTo>
                  <a:lnTo>
                    <a:pt x="1511826" y="1568612"/>
                  </a:lnTo>
                  <a:lnTo>
                    <a:pt x="1495180" y="1568612"/>
                  </a:lnTo>
                  <a:lnTo>
                    <a:pt x="1478315" y="1541847"/>
                  </a:lnTo>
                  <a:close/>
                  <a:moveTo>
                    <a:pt x="1581515" y="1541847"/>
                  </a:moveTo>
                  <a:lnTo>
                    <a:pt x="1564650" y="1568612"/>
                  </a:lnTo>
                  <a:lnTo>
                    <a:pt x="1548004" y="1568612"/>
                  </a:lnTo>
                  <a:lnTo>
                    <a:pt x="1573246" y="1529226"/>
                  </a:lnTo>
                  <a:lnTo>
                    <a:pt x="1549636" y="1492450"/>
                  </a:lnTo>
                  <a:lnTo>
                    <a:pt x="1566283" y="1492450"/>
                  </a:lnTo>
                  <a:lnTo>
                    <a:pt x="1581515" y="1516387"/>
                  </a:lnTo>
                  <a:lnTo>
                    <a:pt x="1596748" y="1492450"/>
                  </a:lnTo>
                  <a:lnTo>
                    <a:pt x="1613394" y="1492450"/>
                  </a:lnTo>
                  <a:lnTo>
                    <a:pt x="1589785" y="1529226"/>
                  </a:lnTo>
                  <a:lnTo>
                    <a:pt x="1615026" y="1568612"/>
                  </a:lnTo>
                  <a:lnTo>
                    <a:pt x="1598380" y="1568612"/>
                  </a:lnTo>
                  <a:lnTo>
                    <a:pt x="1581515" y="1541847"/>
                  </a:lnTo>
                  <a:close/>
                  <a:moveTo>
                    <a:pt x="1684715" y="1541847"/>
                  </a:moveTo>
                  <a:lnTo>
                    <a:pt x="1667851" y="1568612"/>
                  </a:lnTo>
                  <a:lnTo>
                    <a:pt x="1651205" y="1568612"/>
                  </a:lnTo>
                  <a:lnTo>
                    <a:pt x="1676446" y="1529226"/>
                  </a:lnTo>
                  <a:lnTo>
                    <a:pt x="1652837" y="1492450"/>
                  </a:lnTo>
                  <a:lnTo>
                    <a:pt x="1669483" y="1492450"/>
                  </a:lnTo>
                  <a:lnTo>
                    <a:pt x="1684715" y="1516387"/>
                  </a:lnTo>
                  <a:lnTo>
                    <a:pt x="1699948" y="1492450"/>
                  </a:lnTo>
                  <a:lnTo>
                    <a:pt x="1716595" y="1492450"/>
                  </a:lnTo>
                  <a:lnTo>
                    <a:pt x="1692985" y="1529226"/>
                  </a:lnTo>
                  <a:lnTo>
                    <a:pt x="1718227" y="1568612"/>
                  </a:lnTo>
                  <a:lnTo>
                    <a:pt x="1701581" y="1568612"/>
                  </a:lnTo>
                  <a:lnTo>
                    <a:pt x="1684715" y="1541847"/>
                  </a:lnTo>
                  <a:close/>
                  <a:moveTo>
                    <a:pt x="1787915" y="1541847"/>
                  </a:moveTo>
                  <a:lnTo>
                    <a:pt x="1771051" y="1568612"/>
                  </a:lnTo>
                  <a:lnTo>
                    <a:pt x="1754405" y="1568612"/>
                  </a:lnTo>
                  <a:lnTo>
                    <a:pt x="1779647" y="1529226"/>
                  </a:lnTo>
                  <a:lnTo>
                    <a:pt x="1756037" y="1492450"/>
                  </a:lnTo>
                  <a:lnTo>
                    <a:pt x="1772683" y="1492450"/>
                  </a:lnTo>
                  <a:lnTo>
                    <a:pt x="1787915" y="1516387"/>
                  </a:lnTo>
                  <a:lnTo>
                    <a:pt x="1803149" y="1492450"/>
                  </a:lnTo>
                  <a:lnTo>
                    <a:pt x="1819795" y="1492450"/>
                  </a:lnTo>
                  <a:lnTo>
                    <a:pt x="1796185" y="1529226"/>
                  </a:lnTo>
                  <a:lnTo>
                    <a:pt x="1821427" y="1568612"/>
                  </a:lnTo>
                  <a:lnTo>
                    <a:pt x="1804781" y="1568612"/>
                  </a:lnTo>
                  <a:lnTo>
                    <a:pt x="1787915" y="1541847"/>
                  </a:lnTo>
                  <a:close/>
                  <a:moveTo>
                    <a:pt x="1891116" y="1541847"/>
                  </a:moveTo>
                  <a:lnTo>
                    <a:pt x="1874251" y="1568612"/>
                  </a:lnTo>
                  <a:lnTo>
                    <a:pt x="1857605" y="1568612"/>
                  </a:lnTo>
                  <a:lnTo>
                    <a:pt x="1882847" y="1529226"/>
                  </a:lnTo>
                  <a:lnTo>
                    <a:pt x="1859237" y="1492450"/>
                  </a:lnTo>
                  <a:lnTo>
                    <a:pt x="1875884" y="1492450"/>
                  </a:lnTo>
                  <a:lnTo>
                    <a:pt x="1891116" y="1516387"/>
                  </a:lnTo>
                  <a:lnTo>
                    <a:pt x="1906349" y="1492450"/>
                  </a:lnTo>
                  <a:lnTo>
                    <a:pt x="1922995" y="1492450"/>
                  </a:lnTo>
                  <a:lnTo>
                    <a:pt x="1899385" y="1529226"/>
                  </a:lnTo>
                  <a:lnTo>
                    <a:pt x="1924627" y="1568612"/>
                  </a:lnTo>
                  <a:lnTo>
                    <a:pt x="1907981" y="1568612"/>
                  </a:lnTo>
                  <a:lnTo>
                    <a:pt x="1891116" y="1541847"/>
                  </a:lnTo>
                  <a:close/>
                  <a:moveTo>
                    <a:pt x="1994316" y="1541847"/>
                  </a:moveTo>
                  <a:lnTo>
                    <a:pt x="1977452" y="1568612"/>
                  </a:lnTo>
                  <a:lnTo>
                    <a:pt x="1960805" y="1568612"/>
                  </a:lnTo>
                  <a:lnTo>
                    <a:pt x="1986047" y="1529226"/>
                  </a:lnTo>
                  <a:lnTo>
                    <a:pt x="1962438" y="1492450"/>
                  </a:lnTo>
                  <a:lnTo>
                    <a:pt x="1979084" y="1492450"/>
                  </a:lnTo>
                  <a:lnTo>
                    <a:pt x="1994316" y="1516387"/>
                  </a:lnTo>
                  <a:lnTo>
                    <a:pt x="2009549" y="1492450"/>
                  </a:lnTo>
                  <a:lnTo>
                    <a:pt x="2026195" y="1492450"/>
                  </a:lnTo>
                  <a:lnTo>
                    <a:pt x="2002586" y="1529226"/>
                  </a:lnTo>
                  <a:lnTo>
                    <a:pt x="2027827" y="1568612"/>
                  </a:lnTo>
                  <a:lnTo>
                    <a:pt x="2011182" y="1568612"/>
                  </a:lnTo>
                  <a:lnTo>
                    <a:pt x="1994316" y="1541847"/>
                  </a:lnTo>
                  <a:close/>
                  <a:moveTo>
                    <a:pt x="33511" y="1656651"/>
                  </a:moveTo>
                  <a:lnTo>
                    <a:pt x="16646" y="1683416"/>
                  </a:lnTo>
                  <a:lnTo>
                    <a:pt x="0" y="1683416"/>
                  </a:lnTo>
                  <a:lnTo>
                    <a:pt x="25242" y="1644029"/>
                  </a:lnTo>
                  <a:lnTo>
                    <a:pt x="1632" y="1607253"/>
                  </a:lnTo>
                  <a:lnTo>
                    <a:pt x="18278" y="1607253"/>
                  </a:lnTo>
                  <a:lnTo>
                    <a:pt x="33511" y="1631191"/>
                  </a:lnTo>
                  <a:lnTo>
                    <a:pt x="48744" y="1607253"/>
                  </a:lnTo>
                  <a:lnTo>
                    <a:pt x="65390" y="1607253"/>
                  </a:lnTo>
                  <a:lnTo>
                    <a:pt x="41780" y="1644029"/>
                  </a:lnTo>
                  <a:lnTo>
                    <a:pt x="67022" y="1683416"/>
                  </a:lnTo>
                  <a:lnTo>
                    <a:pt x="50376" y="1683416"/>
                  </a:lnTo>
                  <a:lnTo>
                    <a:pt x="33511" y="1656651"/>
                  </a:lnTo>
                  <a:close/>
                  <a:moveTo>
                    <a:pt x="136711" y="1656651"/>
                  </a:moveTo>
                  <a:lnTo>
                    <a:pt x="119846" y="1683416"/>
                  </a:lnTo>
                  <a:lnTo>
                    <a:pt x="103200" y="1683416"/>
                  </a:lnTo>
                  <a:lnTo>
                    <a:pt x="128442" y="1644029"/>
                  </a:lnTo>
                  <a:lnTo>
                    <a:pt x="104833" y="1607253"/>
                  </a:lnTo>
                  <a:lnTo>
                    <a:pt x="121479" y="1607253"/>
                  </a:lnTo>
                  <a:lnTo>
                    <a:pt x="136711" y="1631191"/>
                  </a:lnTo>
                  <a:lnTo>
                    <a:pt x="151944" y="1607253"/>
                  </a:lnTo>
                  <a:lnTo>
                    <a:pt x="168590" y="1607253"/>
                  </a:lnTo>
                  <a:lnTo>
                    <a:pt x="144981" y="1644029"/>
                  </a:lnTo>
                  <a:lnTo>
                    <a:pt x="170222" y="1683416"/>
                  </a:lnTo>
                  <a:lnTo>
                    <a:pt x="153576" y="1683416"/>
                  </a:lnTo>
                  <a:lnTo>
                    <a:pt x="136711" y="1656651"/>
                  </a:lnTo>
                  <a:close/>
                  <a:moveTo>
                    <a:pt x="239911" y="1656651"/>
                  </a:moveTo>
                  <a:lnTo>
                    <a:pt x="223047" y="1683416"/>
                  </a:lnTo>
                  <a:lnTo>
                    <a:pt x="206401" y="1683416"/>
                  </a:lnTo>
                  <a:lnTo>
                    <a:pt x="231642" y="1644029"/>
                  </a:lnTo>
                  <a:lnTo>
                    <a:pt x="208033" y="1607253"/>
                  </a:lnTo>
                  <a:lnTo>
                    <a:pt x="224679" y="1607253"/>
                  </a:lnTo>
                  <a:lnTo>
                    <a:pt x="239911" y="1631191"/>
                  </a:lnTo>
                  <a:lnTo>
                    <a:pt x="255144" y="1607253"/>
                  </a:lnTo>
                  <a:lnTo>
                    <a:pt x="271790" y="1607253"/>
                  </a:lnTo>
                  <a:lnTo>
                    <a:pt x="248181" y="1644029"/>
                  </a:lnTo>
                  <a:lnTo>
                    <a:pt x="273423" y="1683416"/>
                  </a:lnTo>
                  <a:lnTo>
                    <a:pt x="256777" y="1683416"/>
                  </a:lnTo>
                  <a:lnTo>
                    <a:pt x="239911" y="1656651"/>
                  </a:lnTo>
                  <a:close/>
                  <a:moveTo>
                    <a:pt x="343111" y="1656651"/>
                  </a:moveTo>
                  <a:lnTo>
                    <a:pt x="326247" y="1683416"/>
                  </a:lnTo>
                  <a:lnTo>
                    <a:pt x="309601" y="1683416"/>
                  </a:lnTo>
                  <a:lnTo>
                    <a:pt x="334843" y="1644029"/>
                  </a:lnTo>
                  <a:lnTo>
                    <a:pt x="311233" y="1607253"/>
                  </a:lnTo>
                  <a:lnTo>
                    <a:pt x="327879" y="1607253"/>
                  </a:lnTo>
                  <a:lnTo>
                    <a:pt x="343111" y="1631191"/>
                  </a:lnTo>
                  <a:lnTo>
                    <a:pt x="358345" y="1607253"/>
                  </a:lnTo>
                  <a:lnTo>
                    <a:pt x="374991" y="1607253"/>
                  </a:lnTo>
                  <a:lnTo>
                    <a:pt x="351381" y="1644029"/>
                  </a:lnTo>
                  <a:lnTo>
                    <a:pt x="376623" y="1683416"/>
                  </a:lnTo>
                  <a:lnTo>
                    <a:pt x="359977" y="1683416"/>
                  </a:lnTo>
                  <a:lnTo>
                    <a:pt x="343111" y="1656651"/>
                  </a:lnTo>
                  <a:close/>
                  <a:moveTo>
                    <a:pt x="446312" y="1656651"/>
                  </a:moveTo>
                  <a:lnTo>
                    <a:pt x="429447" y="1683416"/>
                  </a:lnTo>
                  <a:lnTo>
                    <a:pt x="412801" y="1683416"/>
                  </a:lnTo>
                  <a:lnTo>
                    <a:pt x="438043" y="1644029"/>
                  </a:lnTo>
                  <a:lnTo>
                    <a:pt x="414433" y="1607253"/>
                  </a:lnTo>
                  <a:lnTo>
                    <a:pt x="431079" y="1607253"/>
                  </a:lnTo>
                  <a:lnTo>
                    <a:pt x="446312" y="1631191"/>
                  </a:lnTo>
                  <a:lnTo>
                    <a:pt x="461545" y="1607253"/>
                  </a:lnTo>
                  <a:lnTo>
                    <a:pt x="478191" y="1607253"/>
                  </a:lnTo>
                  <a:lnTo>
                    <a:pt x="454582" y="1644029"/>
                  </a:lnTo>
                  <a:lnTo>
                    <a:pt x="479823" y="1683416"/>
                  </a:lnTo>
                  <a:lnTo>
                    <a:pt x="463177" y="1683416"/>
                  </a:lnTo>
                  <a:lnTo>
                    <a:pt x="446312" y="1656651"/>
                  </a:lnTo>
                  <a:close/>
                  <a:moveTo>
                    <a:pt x="549512" y="1656651"/>
                  </a:moveTo>
                  <a:lnTo>
                    <a:pt x="532648" y="1683416"/>
                  </a:lnTo>
                  <a:lnTo>
                    <a:pt x="516002" y="1683416"/>
                  </a:lnTo>
                  <a:lnTo>
                    <a:pt x="541243" y="1644029"/>
                  </a:lnTo>
                  <a:lnTo>
                    <a:pt x="517634" y="1607253"/>
                  </a:lnTo>
                  <a:lnTo>
                    <a:pt x="534280" y="1607253"/>
                  </a:lnTo>
                  <a:lnTo>
                    <a:pt x="549512" y="1631191"/>
                  </a:lnTo>
                  <a:lnTo>
                    <a:pt x="564745" y="1607253"/>
                  </a:lnTo>
                  <a:lnTo>
                    <a:pt x="581391" y="1607253"/>
                  </a:lnTo>
                  <a:lnTo>
                    <a:pt x="557782" y="1644029"/>
                  </a:lnTo>
                  <a:lnTo>
                    <a:pt x="583023" y="1683416"/>
                  </a:lnTo>
                  <a:lnTo>
                    <a:pt x="566378" y="1683416"/>
                  </a:lnTo>
                  <a:lnTo>
                    <a:pt x="549512" y="1656651"/>
                  </a:lnTo>
                  <a:close/>
                  <a:moveTo>
                    <a:pt x="652712" y="1656651"/>
                  </a:moveTo>
                  <a:lnTo>
                    <a:pt x="635848" y="1683416"/>
                  </a:lnTo>
                  <a:lnTo>
                    <a:pt x="619202" y="1683416"/>
                  </a:lnTo>
                  <a:lnTo>
                    <a:pt x="644443" y="1644029"/>
                  </a:lnTo>
                  <a:lnTo>
                    <a:pt x="620834" y="1607253"/>
                  </a:lnTo>
                  <a:lnTo>
                    <a:pt x="637480" y="1607253"/>
                  </a:lnTo>
                  <a:lnTo>
                    <a:pt x="652712" y="1631191"/>
                  </a:lnTo>
                  <a:lnTo>
                    <a:pt x="667945" y="1607253"/>
                  </a:lnTo>
                  <a:lnTo>
                    <a:pt x="684592" y="1607253"/>
                  </a:lnTo>
                  <a:lnTo>
                    <a:pt x="660982" y="1644029"/>
                  </a:lnTo>
                  <a:lnTo>
                    <a:pt x="686224" y="1683416"/>
                  </a:lnTo>
                  <a:lnTo>
                    <a:pt x="669578" y="1683416"/>
                  </a:lnTo>
                  <a:lnTo>
                    <a:pt x="652712" y="1656651"/>
                  </a:lnTo>
                  <a:close/>
                  <a:moveTo>
                    <a:pt x="755913" y="1656651"/>
                  </a:moveTo>
                  <a:lnTo>
                    <a:pt x="739048" y="1683416"/>
                  </a:lnTo>
                  <a:lnTo>
                    <a:pt x="722402" y="1683416"/>
                  </a:lnTo>
                  <a:lnTo>
                    <a:pt x="747644" y="1644029"/>
                  </a:lnTo>
                  <a:lnTo>
                    <a:pt x="724034" y="1607253"/>
                  </a:lnTo>
                  <a:lnTo>
                    <a:pt x="740680" y="1607253"/>
                  </a:lnTo>
                  <a:lnTo>
                    <a:pt x="755913" y="1631191"/>
                  </a:lnTo>
                  <a:lnTo>
                    <a:pt x="771146" y="1607253"/>
                  </a:lnTo>
                  <a:lnTo>
                    <a:pt x="787792" y="1607253"/>
                  </a:lnTo>
                  <a:lnTo>
                    <a:pt x="764182" y="1644029"/>
                  </a:lnTo>
                  <a:lnTo>
                    <a:pt x="789424" y="1683416"/>
                  </a:lnTo>
                  <a:lnTo>
                    <a:pt x="772778" y="1683416"/>
                  </a:lnTo>
                  <a:lnTo>
                    <a:pt x="755913" y="1656651"/>
                  </a:lnTo>
                  <a:close/>
                  <a:moveTo>
                    <a:pt x="859113" y="1656651"/>
                  </a:moveTo>
                  <a:lnTo>
                    <a:pt x="842248" y="1683416"/>
                  </a:lnTo>
                  <a:lnTo>
                    <a:pt x="825602" y="1683416"/>
                  </a:lnTo>
                  <a:lnTo>
                    <a:pt x="850844" y="1644029"/>
                  </a:lnTo>
                  <a:lnTo>
                    <a:pt x="827235" y="1607253"/>
                  </a:lnTo>
                  <a:lnTo>
                    <a:pt x="843881" y="1607253"/>
                  </a:lnTo>
                  <a:lnTo>
                    <a:pt x="859113" y="1631191"/>
                  </a:lnTo>
                  <a:lnTo>
                    <a:pt x="874346" y="1607253"/>
                  </a:lnTo>
                  <a:lnTo>
                    <a:pt x="890992" y="1607253"/>
                  </a:lnTo>
                  <a:lnTo>
                    <a:pt x="867383" y="1644029"/>
                  </a:lnTo>
                  <a:lnTo>
                    <a:pt x="892624" y="1683416"/>
                  </a:lnTo>
                  <a:lnTo>
                    <a:pt x="875978" y="1683416"/>
                  </a:lnTo>
                  <a:lnTo>
                    <a:pt x="859113" y="1656651"/>
                  </a:lnTo>
                  <a:close/>
                  <a:moveTo>
                    <a:pt x="962313" y="1656651"/>
                  </a:moveTo>
                  <a:lnTo>
                    <a:pt x="945449" y="1683416"/>
                  </a:lnTo>
                  <a:lnTo>
                    <a:pt x="928803" y="1683416"/>
                  </a:lnTo>
                  <a:lnTo>
                    <a:pt x="954044" y="1644029"/>
                  </a:lnTo>
                  <a:lnTo>
                    <a:pt x="930435" y="1607253"/>
                  </a:lnTo>
                  <a:lnTo>
                    <a:pt x="947081" y="1607253"/>
                  </a:lnTo>
                  <a:lnTo>
                    <a:pt x="962313" y="1631191"/>
                  </a:lnTo>
                  <a:lnTo>
                    <a:pt x="977546" y="1607253"/>
                  </a:lnTo>
                  <a:lnTo>
                    <a:pt x="994192" y="1607253"/>
                  </a:lnTo>
                  <a:lnTo>
                    <a:pt x="970583" y="1644029"/>
                  </a:lnTo>
                  <a:lnTo>
                    <a:pt x="995824" y="1683416"/>
                  </a:lnTo>
                  <a:lnTo>
                    <a:pt x="979179" y="1683416"/>
                  </a:lnTo>
                  <a:lnTo>
                    <a:pt x="962313" y="1656651"/>
                  </a:lnTo>
                  <a:close/>
                  <a:moveTo>
                    <a:pt x="1065513" y="1656651"/>
                  </a:moveTo>
                  <a:lnTo>
                    <a:pt x="1048649" y="1683416"/>
                  </a:lnTo>
                  <a:lnTo>
                    <a:pt x="1032003" y="1683416"/>
                  </a:lnTo>
                  <a:lnTo>
                    <a:pt x="1057244" y="1644029"/>
                  </a:lnTo>
                  <a:lnTo>
                    <a:pt x="1033635" y="1607253"/>
                  </a:lnTo>
                  <a:lnTo>
                    <a:pt x="1050281" y="1607253"/>
                  </a:lnTo>
                  <a:lnTo>
                    <a:pt x="1065513" y="1631191"/>
                  </a:lnTo>
                  <a:lnTo>
                    <a:pt x="1080747" y="1607253"/>
                  </a:lnTo>
                  <a:lnTo>
                    <a:pt x="1097393" y="1607253"/>
                  </a:lnTo>
                  <a:lnTo>
                    <a:pt x="1073783" y="1644029"/>
                  </a:lnTo>
                  <a:lnTo>
                    <a:pt x="1099025" y="1683416"/>
                  </a:lnTo>
                  <a:lnTo>
                    <a:pt x="1082379" y="1683416"/>
                  </a:lnTo>
                  <a:lnTo>
                    <a:pt x="1065513" y="1656651"/>
                  </a:lnTo>
                  <a:close/>
                  <a:moveTo>
                    <a:pt x="1168714" y="1656651"/>
                  </a:moveTo>
                  <a:lnTo>
                    <a:pt x="1151849" y="1683416"/>
                  </a:lnTo>
                  <a:lnTo>
                    <a:pt x="1135203" y="1683416"/>
                  </a:lnTo>
                  <a:lnTo>
                    <a:pt x="1160445" y="1644029"/>
                  </a:lnTo>
                  <a:lnTo>
                    <a:pt x="1136835" y="1607253"/>
                  </a:lnTo>
                  <a:lnTo>
                    <a:pt x="1153481" y="1607253"/>
                  </a:lnTo>
                  <a:lnTo>
                    <a:pt x="1168714" y="1631191"/>
                  </a:lnTo>
                  <a:lnTo>
                    <a:pt x="1183947" y="1607253"/>
                  </a:lnTo>
                  <a:lnTo>
                    <a:pt x="1200593" y="1607253"/>
                  </a:lnTo>
                  <a:lnTo>
                    <a:pt x="1176984" y="1644029"/>
                  </a:lnTo>
                  <a:lnTo>
                    <a:pt x="1202225" y="1683416"/>
                  </a:lnTo>
                  <a:lnTo>
                    <a:pt x="1185579" y="1683416"/>
                  </a:lnTo>
                  <a:lnTo>
                    <a:pt x="1168714" y="1656651"/>
                  </a:lnTo>
                  <a:close/>
                  <a:moveTo>
                    <a:pt x="1271914" y="1656651"/>
                  </a:moveTo>
                  <a:lnTo>
                    <a:pt x="1255050" y="1683416"/>
                  </a:lnTo>
                  <a:lnTo>
                    <a:pt x="1238404" y="1683416"/>
                  </a:lnTo>
                  <a:lnTo>
                    <a:pt x="1263645" y="1644029"/>
                  </a:lnTo>
                  <a:lnTo>
                    <a:pt x="1240036" y="1607253"/>
                  </a:lnTo>
                  <a:lnTo>
                    <a:pt x="1256682" y="1607253"/>
                  </a:lnTo>
                  <a:lnTo>
                    <a:pt x="1271914" y="1631191"/>
                  </a:lnTo>
                  <a:lnTo>
                    <a:pt x="1287147" y="1607253"/>
                  </a:lnTo>
                  <a:lnTo>
                    <a:pt x="1303793" y="1607253"/>
                  </a:lnTo>
                  <a:lnTo>
                    <a:pt x="1280184" y="1644029"/>
                  </a:lnTo>
                  <a:lnTo>
                    <a:pt x="1305426" y="1683416"/>
                  </a:lnTo>
                  <a:lnTo>
                    <a:pt x="1288779" y="1683416"/>
                  </a:lnTo>
                  <a:lnTo>
                    <a:pt x="1271914" y="1656651"/>
                  </a:lnTo>
                  <a:close/>
                  <a:moveTo>
                    <a:pt x="1375114" y="1656651"/>
                  </a:moveTo>
                  <a:lnTo>
                    <a:pt x="1358250" y="1683416"/>
                  </a:lnTo>
                  <a:lnTo>
                    <a:pt x="1341604" y="1683416"/>
                  </a:lnTo>
                  <a:lnTo>
                    <a:pt x="1366845" y="1644029"/>
                  </a:lnTo>
                  <a:lnTo>
                    <a:pt x="1343236" y="1607253"/>
                  </a:lnTo>
                  <a:lnTo>
                    <a:pt x="1359882" y="1607253"/>
                  </a:lnTo>
                  <a:lnTo>
                    <a:pt x="1375114" y="1631191"/>
                  </a:lnTo>
                  <a:lnTo>
                    <a:pt x="1390348" y="1607253"/>
                  </a:lnTo>
                  <a:lnTo>
                    <a:pt x="1406993" y="1607253"/>
                  </a:lnTo>
                  <a:lnTo>
                    <a:pt x="1383384" y="1644029"/>
                  </a:lnTo>
                  <a:lnTo>
                    <a:pt x="1408626" y="1683416"/>
                  </a:lnTo>
                  <a:lnTo>
                    <a:pt x="1391980" y="1683416"/>
                  </a:lnTo>
                  <a:lnTo>
                    <a:pt x="1375114" y="1656651"/>
                  </a:lnTo>
                  <a:close/>
                  <a:moveTo>
                    <a:pt x="1478315" y="1656651"/>
                  </a:moveTo>
                  <a:lnTo>
                    <a:pt x="1461450" y="1683416"/>
                  </a:lnTo>
                  <a:lnTo>
                    <a:pt x="1444804" y="1683416"/>
                  </a:lnTo>
                  <a:lnTo>
                    <a:pt x="1470046" y="1644029"/>
                  </a:lnTo>
                  <a:lnTo>
                    <a:pt x="1446436" y="1607253"/>
                  </a:lnTo>
                  <a:lnTo>
                    <a:pt x="1463083" y="1607253"/>
                  </a:lnTo>
                  <a:lnTo>
                    <a:pt x="1478315" y="1631191"/>
                  </a:lnTo>
                  <a:lnTo>
                    <a:pt x="1493548" y="1607253"/>
                  </a:lnTo>
                  <a:lnTo>
                    <a:pt x="1510194" y="1607253"/>
                  </a:lnTo>
                  <a:lnTo>
                    <a:pt x="1486584" y="1644029"/>
                  </a:lnTo>
                  <a:lnTo>
                    <a:pt x="1511826" y="1683416"/>
                  </a:lnTo>
                  <a:lnTo>
                    <a:pt x="1495180" y="1683416"/>
                  </a:lnTo>
                  <a:lnTo>
                    <a:pt x="1478315" y="1656651"/>
                  </a:lnTo>
                  <a:close/>
                  <a:moveTo>
                    <a:pt x="1581515" y="1656651"/>
                  </a:moveTo>
                  <a:lnTo>
                    <a:pt x="1564650" y="1683416"/>
                  </a:lnTo>
                  <a:lnTo>
                    <a:pt x="1548004" y="1683416"/>
                  </a:lnTo>
                  <a:lnTo>
                    <a:pt x="1573246" y="1644029"/>
                  </a:lnTo>
                  <a:lnTo>
                    <a:pt x="1549636" y="1607253"/>
                  </a:lnTo>
                  <a:lnTo>
                    <a:pt x="1566283" y="1607253"/>
                  </a:lnTo>
                  <a:lnTo>
                    <a:pt x="1581515" y="1631191"/>
                  </a:lnTo>
                  <a:lnTo>
                    <a:pt x="1596748" y="1607253"/>
                  </a:lnTo>
                  <a:lnTo>
                    <a:pt x="1613394" y="1607253"/>
                  </a:lnTo>
                  <a:lnTo>
                    <a:pt x="1589785" y="1644029"/>
                  </a:lnTo>
                  <a:lnTo>
                    <a:pt x="1615026" y="1683416"/>
                  </a:lnTo>
                  <a:lnTo>
                    <a:pt x="1598380" y="1683416"/>
                  </a:lnTo>
                  <a:lnTo>
                    <a:pt x="1581515" y="1656651"/>
                  </a:lnTo>
                  <a:close/>
                  <a:moveTo>
                    <a:pt x="1684715" y="1656651"/>
                  </a:moveTo>
                  <a:lnTo>
                    <a:pt x="1667851" y="1683416"/>
                  </a:lnTo>
                  <a:lnTo>
                    <a:pt x="1651205" y="1683416"/>
                  </a:lnTo>
                  <a:lnTo>
                    <a:pt x="1676446" y="1644029"/>
                  </a:lnTo>
                  <a:lnTo>
                    <a:pt x="1652837" y="1607253"/>
                  </a:lnTo>
                  <a:lnTo>
                    <a:pt x="1669483" y="1607253"/>
                  </a:lnTo>
                  <a:lnTo>
                    <a:pt x="1684715" y="1631191"/>
                  </a:lnTo>
                  <a:lnTo>
                    <a:pt x="1699948" y="1607253"/>
                  </a:lnTo>
                  <a:lnTo>
                    <a:pt x="1716595" y="1607253"/>
                  </a:lnTo>
                  <a:lnTo>
                    <a:pt x="1692985" y="1644029"/>
                  </a:lnTo>
                  <a:lnTo>
                    <a:pt x="1718227" y="1683416"/>
                  </a:lnTo>
                  <a:lnTo>
                    <a:pt x="1701581" y="1683416"/>
                  </a:lnTo>
                  <a:lnTo>
                    <a:pt x="1684715" y="1656651"/>
                  </a:lnTo>
                  <a:close/>
                  <a:moveTo>
                    <a:pt x="1787915" y="1656651"/>
                  </a:moveTo>
                  <a:lnTo>
                    <a:pt x="1771051" y="1683416"/>
                  </a:lnTo>
                  <a:lnTo>
                    <a:pt x="1754405" y="1683416"/>
                  </a:lnTo>
                  <a:lnTo>
                    <a:pt x="1779647" y="1644029"/>
                  </a:lnTo>
                  <a:lnTo>
                    <a:pt x="1756037" y="1607253"/>
                  </a:lnTo>
                  <a:lnTo>
                    <a:pt x="1772683" y="1607253"/>
                  </a:lnTo>
                  <a:lnTo>
                    <a:pt x="1787915" y="1631191"/>
                  </a:lnTo>
                  <a:lnTo>
                    <a:pt x="1803149" y="1607253"/>
                  </a:lnTo>
                  <a:lnTo>
                    <a:pt x="1819795" y="1607253"/>
                  </a:lnTo>
                  <a:lnTo>
                    <a:pt x="1796185" y="1644029"/>
                  </a:lnTo>
                  <a:lnTo>
                    <a:pt x="1821427" y="1683416"/>
                  </a:lnTo>
                  <a:lnTo>
                    <a:pt x="1804781" y="1683416"/>
                  </a:lnTo>
                  <a:lnTo>
                    <a:pt x="1787915" y="1656651"/>
                  </a:lnTo>
                  <a:close/>
                  <a:moveTo>
                    <a:pt x="1891116" y="1656651"/>
                  </a:moveTo>
                  <a:lnTo>
                    <a:pt x="1874251" y="1683416"/>
                  </a:lnTo>
                  <a:lnTo>
                    <a:pt x="1857605" y="1683416"/>
                  </a:lnTo>
                  <a:lnTo>
                    <a:pt x="1882847" y="1644029"/>
                  </a:lnTo>
                  <a:lnTo>
                    <a:pt x="1859237" y="1607253"/>
                  </a:lnTo>
                  <a:lnTo>
                    <a:pt x="1875884" y="1607253"/>
                  </a:lnTo>
                  <a:lnTo>
                    <a:pt x="1891116" y="1631191"/>
                  </a:lnTo>
                  <a:lnTo>
                    <a:pt x="1906349" y="1607253"/>
                  </a:lnTo>
                  <a:lnTo>
                    <a:pt x="1922995" y="1607253"/>
                  </a:lnTo>
                  <a:lnTo>
                    <a:pt x="1899385" y="1644029"/>
                  </a:lnTo>
                  <a:lnTo>
                    <a:pt x="1924627" y="1683416"/>
                  </a:lnTo>
                  <a:lnTo>
                    <a:pt x="1907981" y="1683416"/>
                  </a:lnTo>
                  <a:lnTo>
                    <a:pt x="1891116" y="1656651"/>
                  </a:lnTo>
                  <a:close/>
                  <a:moveTo>
                    <a:pt x="1994316" y="1656651"/>
                  </a:moveTo>
                  <a:lnTo>
                    <a:pt x="1977452" y="1683416"/>
                  </a:lnTo>
                  <a:lnTo>
                    <a:pt x="1960805" y="1683416"/>
                  </a:lnTo>
                  <a:lnTo>
                    <a:pt x="1986047" y="1644029"/>
                  </a:lnTo>
                  <a:lnTo>
                    <a:pt x="1962438" y="1607253"/>
                  </a:lnTo>
                  <a:lnTo>
                    <a:pt x="1979084" y="1607253"/>
                  </a:lnTo>
                  <a:lnTo>
                    <a:pt x="1994316" y="1631191"/>
                  </a:lnTo>
                  <a:lnTo>
                    <a:pt x="2009549" y="1607253"/>
                  </a:lnTo>
                  <a:lnTo>
                    <a:pt x="2026195" y="1607253"/>
                  </a:lnTo>
                  <a:lnTo>
                    <a:pt x="2002586" y="1644029"/>
                  </a:lnTo>
                  <a:lnTo>
                    <a:pt x="2027827" y="1683416"/>
                  </a:lnTo>
                  <a:lnTo>
                    <a:pt x="2011182" y="1683416"/>
                  </a:lnTo>
                  <a:lnTo>
                    <a:pt x="1994316" y="1656651"/>
                  </a:lnTo>
                  <a:close/>
                  <a:moveTo>
                    <a:pt x="33511" y="1771454"/>
                  </a:moveTo>
                  <a:lnTo>
                    <a:pt x="16646" y="1798220"/>
                  </a:lnTo>
                  <a:lnTo>
                    <a:pt x="0" y="1798220"/>
                  </a:lnTo>
                  <a:lnTo>
                    <a:pt x="25242" y="1758833"/>
                  </a:lnTo>
                  <a:lnTo>
                    <a:pt x="1632" y="1722057"/>
                  </a:lnTo>
                  <a:lnTo>
                    <a:pt x="18278" y="1722057"/>
                  </a:lnTo>
                  <a:lnTo>
                    <a:pt x="33511" y="1745994"/>
                  </a:lnTo>
                  <a:lnTo>
                    <a:pt x="48744" y="1722057"/>
                  </a:lnTo>
                  <a:lnTo>
                    <a:pt x="65390" y="1722057"/>
                  </a:lnTo>
                  <a:lnTo>
                    <a:pt x="41780" y="1758833"/>
                  </a:lnTo>
                  <a:lnTo>
                    <a:pt x="67022" y="1798220"/>
                  </a:lnTo>
                  <a:lnTo>
                    <a:pt x="50376" y="1798220"/>
                  </a:lnTo>
                  <a:lnTo>
                    <a:pt x="33511" y="1771454"/>
                  </a:lnTo>
                  <a:close/>
                  <a:moveTo>
                    <a:pt x="136711" y="1771454"/>
                  </a:moveTo>
                  <a:lnTo>
                    <a:pt x="119846" y="1798220"/>
                  </a:lnTo>
                  <a:lnTo>
                    <a:pt x="103200" y="1798220"/>
                  </a:lnTo>
                  <a:lnTo>
                    <a:pt x="128442" y="1758833"/>
                  </a:lnTo>
                  <a:lnTo>
                    <a:pt x="104833" y="1722057"/>
                  </a:lnTo>
                  <a:lnTo>
                    <a:pt x="121479" y="1722057"/>
                  </a:lnTo>
                  <a:lnTo>
                    <a:pt x="136711" y="1745994"/>
                  </a:lnTo>
                  <a:lnTo>
                    <a:pt x="151944" y="1722057"/>
                  </a:lnTo>
                  <a:lnTo>
                    <a:pt x="168590" y="1722057"/>
                  </a:lnTo>
                  <a:lnTo>
                    <a:pt x="144981" y="1758833"/>
                  </a:lnTo>
                  <a:lnTo>
                    <a:pt x="170222" y="1798220"/>
                  </a:lnTo>
                  <a:lnTo>
                    <a:pt x="153576" y="1798220"/>
                  </a:lnTo>
                  <a:lnTo>
                    <a:pt x="136711" y="1771454"/>
                  </a:lnTo>
                  <a:close/>
                  <a:moveTo>
                    <a:pt x="239911" y="1771454"/>
                  </a:moveTo>
                  <a:lnTo>
                    <a:pt x="223047" y="1798220"/>
                  </a:lnTo>
                  <a:lnTo>
                    <a:pt x="206401" y="1798220"/>
                  </a:lnTo>
                  <a:lnTo>
                    <a:pt x="231642" y="1758833"/>
                  </a:lnTo>
                  <a:lnTo>
                    <a:pt x="208033" y="1722057"/>
                  </a:lnTo>
                  <a:lnTo>
                    <a:pt x="224679" y="1722057"/>
                  </a:lnTo>
                  <a:lnTo>
                    <a:pt x="239911" y="1745994"/>
                  </a:lnTo>
                  <a:lnTo>
                    <a:pt x="255144" y="1722057"/>
                  </a:lnTo>
                  <a:lnTo>
                    <a:pt x="271790" y="1722057"/>
                  </a:lnTo>
                  <a:lnTo>
                    <a:pt x="248181" y="1758833"/>
                  </a:lnTo>
                  <a:lnTo>
                    <a:pt x="273423" y="1798220"/>
                  </a:lnTo>
                  <a:lnTo>
                    <a:pt x="256777" y="1798220"/>
                  </a:lnTo>
                  <a:lnTo>
                    <a:pt x="239911" y="1771454"/>
                  </a:lnTo>
                  <a:close/>
                  <a:moveTo>
                    <a:pt x="343111" y="1771454"/>
                  </a:moveTo>
                  <a:lnTo>
                    <a:pt x="326247" y="1798220"/>
                  </a:lnTo>
                  <a:lnTo>
                    <a:pt x="309601" y="1798220"/>
                  </a:lnTo>
                  <a:lnTo>
                    <a:pt x="334843" y="1758833"/>
                  </a:lnTo>
                  <a:lnTo>
                    <a:pt x="311233" y="1722057"/>
                  </a:lnTo>
                  <a:lnTo>
                    <a:pt x="327879" y="1722057"/>
                  </a:lnTo>
                  <a:lnTo>
                    <a:pt x="343111" y="1745994"/>
                  </a:lnTo>
                  <a:lnTo>
                    <a:pt x="358345" y="1722057"/>
                  </a:lnTo>
                  <a:lnTo>
                    <a:pt x="374991" y="1722057"/>
                  </a:lnTo>
                  <a:lnTo>
                    <a:pt x="351381" y="1758833"/>
                  </a:lnTo>
                  <a:lnTo>
                    <a:pt x="376623" y="1798220"/>
                  </a:lnTo>
                  <a:lnTo>
                    <a:pt x="359977" y="1798220"/>
                  </a:lnTo>
                  <a:lnTo>
                    <a:pt x="343111" y="1771454"/>
                  </a:lnTo>
                  <a:close/>
                  <a:moveTo>
                    <a:pt x="446312" y="1771454"/>
                  </a:moveTo>
                  <a:lnTo>
                    <a:pt x="429447" y="1798220"/>
                  </a:lnTo>
                  <a:lnTo>
                    <a:pt x="412801" y="1798220"/>
                  </a:lnTo>
                  <a:lnTo>
                    <a:pt x="438043" y="1758833"/>
                  </a:lnTo>
                  <a:lnTo>
                    <a:pt x="414433" y="1722057"/>
                  </a:lnTo>
                  <a:lnTo>
                    <a:pt x="431079" y="1722057"/>
                  </a:lnTo>
                  <a:lnTo>
                    <a:pt x="446312" y="1745994"/>
                  </a:lnTo>
                  <a:lnTo>
                    <a:pt x="461545" y="1722057"/>
                  </a:lnTo>
                  <a:lnTo>
                    <a:pt x="478191" y="1722057"/>
                  </a:lnTo>
                  <a:lnTo>
                    <a:pt x="454582" y="1758833"/>
                  </a:lnTo>
                  <a:lnTo>
                    <a:pt x="479823" y="1798220"/>
                  </a:lnTo>
                  <a:lnTo>
                    <a:pt x="463177" y="1798220"/>
                  </a:lnTo>
                  <a:lnTo>
                    <a:pt x="446312" y="1771454"/>
                  </a:lnTo>
                  <a:close/>
                  <a:moveTo>
                    <a:pt x="549512" y="1771454"/>
                  </a:moveTo>
                  <a:lnTo>
                    <a:pt x="532648" y="1798220"/>
                  </a:lnTo>
                  <a:lnTo>
                    <a:pt x="516002" y="1798220"/>
                  </a:lnTo>
                  <a:lnTo>
                    <a:pt x="541243" y="1758833"/>
                  </a:lnTo>
                  <a:lnTo>
                    <a:pt x="517634" y="1722057"/>
                  </a:lnTo>
                  <a:lnTo>
                    <a:pt x="534280" y="1722057"/>
                  </a:lnTo>
                  <a:lnTo>
                    <a:pt x="549512" y="1745994"/>
                  </a:lnTo>
                  <a:lnTo>
                    <a:pt x="564745" y="1722057"/>
                  </a:lnTo>
                  <a:lnTo>
                    <a:pt x="581391" y="1722057"/>
                  </a:lnTo>
                  <a:lnTo>
                    <a:pt x="557782" y="1758833"/>
                  </a:lnTo>
                  <a:lnTo>
                    <a:pt x="583023" y="1798220"/>
                  </a:lnTo>
                  <a:lnTo>
                    <a:pt x="566378" y="1798220"/>
                  </a:lnTo>
                  <a:lnTo>
                    <a:pt x="549512" y="1771454"/>
                  </a:lnTo>
                  <a:close/>
                  <a:moveTo>
                    <a:pt x="652712" y="1771454"/>
                  </a:moveTo>
                  <a:lnTo>
                    <a:pt x="635848" y="1798220"/>
                  </a:lnTo>
                  <a:lnTo>
                    <a:pt x="619202" y="1798220"/>
                  </a:lnTo>
                  <a:lnTo>
                    <a:pt x="644443" y="1758833"/>
                  </a:lnTo>
                  <a:lnTo>
                    <a:pt x="620834" y="1722057"/>
                  </a:lnTo>
                  <a:lnTo>
                    <a:pt x="637480" y="1722057"/>
                  </a:lnTo>
                  <a:lnTo>
                    <a:pt x="652712" y="1745994"/>
                  </a:lnTo>
                  <a:lnTo>
                    <a:pt x="667945" y="1722057"/>
                  </a:lnTo>
                  <a:lnTo>
                    <a:pt x="684592" y="1722057"/>
                  </a:lnTo>
                  <a:lnTo>
                    <a:pt x="660982" y="1758833"/>
                  </a:lnTo>
                  <a:lnTo>
                    <a:pt x="686224" y="1798220"/>
                  </a:lnTo>
                  <a:lnTo>
                    <a:pt x="669578" y="1798220"/>
                  </a:lnTo>
                  <a:lnTo>
                    <a:pt x="652712" y="1771454"/>
                  </a:lnTo>
                  <a:close/>
                  <a:moveTo>
                    <a:pt x="755913" y="1771454"/>
                  </a:moveTo>
                  <a:lnTo>
                    <a:pt x="739048" y="1798220"/>
                  </a:lnTo>
                  <a:lnTo>
                    <a:pt x="722402" y="1798220"/>
                  </a:lnTo>
                  <a:lnTo>
                    <a:pt x="747644" y="1758833"/>
                  </a:lnTo>
                  <a:lnTo>
                    <a:pt x="724034" y="1722057"/>
                  </a:lnTo>
                  <a:lnTo>
                    <a:pt x="740680" y="1722057"/>
                  </a:lnTo>
                  <a:lnTo>
                    <a:pt x="755913" y="1745994"/>
                  </a:lnTo>
                  <a:lnTo>
                    <a:pt x="771146" y="1722057"/>
                  </a:lnTo>
                  <a:lnTo>
                    <a:pt x="787792" y="1722057"/>
                  </a:lnTo>
                  <a:lnTo>
                    <a:pt x="764182" y="1758833"/>
                  </a:lnTo>
                  <a:lnTo>
                    <a:pt x="789424" y="1798220"/>
                  </a:lnTo>
                  <a:lnTo>
                    <a:pt x="772778" y="1798220"/>
                  </a:lnTo>
                  <a:lnTo>
                    <a:pt x="755913" y="1771454"/>
                  </a:lnTo>
                  <a:close/>
                  <a:moveTo>
                    <a:pt x="859113" y="1771454"/>
                  </a:moveTo>
                  <a:lnTo>
                    <a:pt x="842248" y="1798220"/>
                  </a:lnTo>
                  <a:lnTo>
                    <a:pt x="825602" y="1798220"/>
                  </a:lnTo>
                  <a:lnTo>
                    <a:pt x="850844" y="1758833"/>
                  </a:lnTo>
                  <a:lnTo>
                    <a:pt x="827235" y="1722057"/>
                  </a:lnTo>
                  <a:lnTo>
                    <a:pt x="843881" y="1722057"/>
                  </a:lnTo>
                  <a:lnTo>
                    <a:pt x="859113" y="1745994"/>
                  </a:lnTo>
                  <a:lnTo>
                    <a:pt x="874346" y="1722057"/>
                  </a:lnTo>
                  <a:lnTo>
                    <a:pt x="890992" y="1722057"/>
                  </a:lnTo>
                  <a:lnTo>
                    <a:pt x="867383" y="1758833"/>
                  </a:lnTo>
                  <a:lnTo>
                    <a:pt x="892624" y="1798220"/>
                  </a:lnTo>
                  <a:lnTo>
                    <a:pt x="875978" y="1798220"/>
                  </a:lnTo>
                  <a:lnTo>
                    <a:pt x="859113" y="1771454"/>
                  </a:lnTo>
                  <a:close/>
                  <a:moveTo>
                    <a:pt x="962313" y="1771454"/>
                  </a:moveTo>
                  <a:lnTo>
                    <a:pt x="945449" y="1798220"/>
                  </a:lnTo>
                  <a:lnTo>
                    <a:pt x="928803" y="1798220"/>
                  </a:lnTo>
                  <a:lnTo>
                    <a:pt x="954044" y="1758833"/>
                  </a:lnTo>
                  <a:lnTo>
                    <a:pt x="930435" y="1722057"/>
                  </a:lnTo>
                  <a:lnTo>
                    <a:pt x="947081" y="1722057"/>
                  </a:lnTo>
                  <a:lnTo>
                    <a:pt x="962313" y="1745994"/>
                  </a:lnTo>
                  <a:lnTo>
                    <a:pt x="977546" y="1722057"/>
                  </a:lnTo>
                  <a:lnTo>
                    <a:pt x="994192" y="1722057"/>
                  </a:lnTo>
                  <a:lnTo>
                    <a:pt x="970583" y="1758833"/>
                  </a:lnTo>
                  <a:lnTo>
                    <a:pt x="995824" y="1798220"/>
                  </a:lnTo>
                  <a:lnTo>
                    <a:pt x="979179" y="1798220"/>
                  </a:lnTo>
                  <a:lnTo>
                    <a:pt x="962313" y="1771454"/>
                  </a:lnTo>
                  <a:close/>
                  <a:moveTo>
                    <a:pt x="1065513" y="1771454"/>
                  </a:moveTo>
                  <a:lnTo>
                    <a:pt x="1048649" y="1798220"/>
                  </a:lnTo>
                  <a:lnTo>
                    <a:pt x="1032003" y="1798220"/>
                  </a:lnTo>
                  <a:lnTo>
                    <a:pt x="1057244" y="1758833"/>
                  </a:lnTo>
                  <a:lnTo>
                    <a:pt x="1033635" y="1722057"/>
                  </a:lnTo>
                  <a:lnTo>
                    <a:pt x="1050281" y="1722057"/>
                  </a:lnTo>
                  <a:lnTo>
                    <a:pt x="1065513" y="1745994"/>
                  </a:lnTo>
                  <a:lnTo>
                    <a:pt x="1080747" y="1722057"/>
                  </a:lnTo>
                  <a:lnTo>
                    <a:pt x="1097393" y="1722057"/>
                  </a:lnTo>
                  <a:lnTo>
                    <a:pt x="1073783" y="1758833"/>
                  </a:lnTo>
                  <a:lnTo>
                    <a:pt x="1099025" y="1798220"/>
                  </a:lnTo>
                  <a:lnTo>
                    <a:pt x="1082379" y="1798220"/>
                  </a:lnTo>
                  <a:lnTo>
                    <a:pt x="1065513" y="1771454"/>
                  </a:lnTo>
                  <a:close/>
                  <a:moveTo>
                    <a:pt x="1168714" y="1771454"/>
                  </a:moveTo>
                  <a:lnTo>
                    <a:pt x="1151849" y="1798220"/>
                  </a:lnTo>
                  <a:lnTo>
                    <a:pt x="1135203" y="1798220"/>
                  </a:lnTo>
                  <a:lnTo>
                    <a:pt x="1160445" y="1758833"/>
                  </a:lnTo>
                  <a:lnTo>
                    <a:pt x="1136835" y="1722057"/>
                  </a:lnTo>
                  <a:lnTo>
                    <a:pt x="1153481" y="1722057"/>
                  </a:lnTo>
                  <a:lnTo>
                    <a:pt x="1168714" y="1745994"/>
                  </a:lnTo>
                  <a:lnTo>
                    <a:pt x="1183947" y="1722057"/>
                  </a:lnTo>
                  <a:lnTo>
                    <a:pt x="1200593" y="1722057"/>
                  </a:lnTo>
                  <a:lnTo>
                    <a:pt x="1176984" y="1758833"/>
                  </a:lnTo>
                  <a:lnTo>
                    <a:pt x="1202225" y="1798220"/>
                  </a:lnTo>
                  <a:lnTo>
                    <a:pt x="1185579" y="1798220"/>
                  </a:lnTo>
                  <a:lnTo>
                    <a:pt x="1168714" y="1771454"/>
                  </a:lnTo>
                  <a:close/>
                  <a:moveTo>
                    <a:pt x="1271914" y="1771454"/>
                  </a:moveTo>
                  <a:lnTo>
                    <a:pt x="1255050" y="1798220"/>
                  </a:lnTo>
                  <a:lnTo>
                    <a:pt x="1238404" y="1798220"/>
                  </a:lnTo>
                  <a:lnTo>
                    <a:pt x="1263645" y="1758833"/>
                  </a:lnTo>
                  <a:lnTo>
                    <a:pt x="1240036" y="1722057"/>
                  </a:lnTo>
                  <a:lnTo>
                    <a:pt x="1256682" y="1722057"/>
                  </a:lnTo>
                  <a:lnTo>
                    <a:pt x="1271914" y="1745994"/>
                  </a:lnTo>
                  <a:lnTo>
                    <a:pt x="1287147" y="1722057"/>
                  </a:lnTo>
                  <a:lnTo>
                    <a:pt x="1303793" y="1722057"/>
                  </a:lnTo>
                  <a:lnTo>
                    <a:pt x="1280184" y="1758833"/>
                  </a:lnTo>
                  <a:lnTo>
                    <a:pt x="1305426" y="1798220"/>
                  </a:lnTo>
                  <a:lnTo>
                    <a:pt x="1288779" y="1798220"/>
                  </a:lnTo>
                  <a:lnTo>
                    <a:pt x="1271914" y="1771454"/>
                  </a:lnTo>
                  <a:close/>
                  <a:moveTo>
                    <a:pt x="1375114" y="1771454"/>
                  </a:moveTo>
                  <a:lnTo>
                    <a:pt x="1358250" y="1798220"/>
                  </a:lnTo>
                  <a:lnTo>
                    <a:pt x="1341604" y="1798220"/>
                  </a:lnTo>
                  <a:lnTo>
                    <a:pt x="1366845" y="1758833"/>
                  </a:lnTo>
                  <a:lnTo>
                    <a:pt x="1343236" y="1722057"/>
                  </a:lnTo>
                  <a:lnTo>
                    <a:pt x="1359882" y="1722057"/>
                  </a:lnTo>
                  <a:lnTo>
                    <a:pt x="1375114" y="1745994"/>
                  </a:lnTo>
                  <a:lnTo>
                    <a:pt x="1390348" y="1722057"/>
                  </a:lnTo>
                  <a:lnTo>
                    <a:pt x="1406993" y="1722057"/>
                  </a:lnTo>
                  <a:lnTo>
                    <a:pt x="1383384" y="1758833"/>
                  </a:lnTo>
                  <a:lnTo>
                    <a:pt x="1408626" y="1798220"/>
                  </a:lnTo>
                  <a:lnTo>
                    <a:pt x="1391980" y="1798220"/>
                  </a:lnTo>
                  <a:lnTo>
                    <a:pt x="1375114" y="1771454"/>
                  </a:lnTo>
                  <a:close/>
                  <a:moveTo>
                    <a:pt x="1478315" y="1771454"/>
                  </a:moveTo>
                  <a:lnTo>
                    <a:pt x="1461450" y="1798220"/>
                  </a:lnTo>
                  <a:lnTo>
                    <a:pt x="1444804" y="1798220"/>
                  </a:lnTo>
                  <a:lnTo>
                    <a:pt x="1470046" y="1758833"/>
                  </a:lnTo>
                  <a:lnTo>
                    <a:pt x="1446436" y="1722057"/>
                  </a:lnTo>
                  <a:lnTo>
                    <a:pt x="1463083" y="1722057"/>
                  </a:lnTo>
                  <a:lnTo>
                    <a:pt x="1478315" y="1745994"/>
                  </a:lnTo>
                  <a:lnTo>
                    <a:pt x="1493548" y="1722057"/>
                  </a:lnTo>
                  <a:lnTo>
                    <a:pt x="1510194" y="1722057"/>
                  </a:lnTo>
                  <a:lnTo>
                    <a:pt x="1486584" y="1758833"/>
                  </a:lnTo>
                  <a:lnTo>
                    <a:pt x="1511826" y="1798220"/>
                  </a:lnTo>
                  <a:lnTo>
                    <a:pt x="1495180" y="1798220"/>
                  </a:lnTo>
                  <a:lnTo>
                    <a:pt x="1478315" y="1771454"/>
                  </a:lnTo>
                  <a:close/>
                  <a:moveTo>
                    <a:pt x="1581515" y="1771454"/>
                  </a:moveTo>
                  <a:lnTo>
                    <a:pt x="1564650" y="1798220"/>
                  </a:lnTo>
                  <a:lnTo>
                    <a:pt x="1548004" y="1798220"/>
                  </a:lnTo>
                  <a:lnTo>
                    <a:pt x="1573246" y="1758833"/>
                  </a:lnTo>
                  <a:lnTo>
                    <a:pt x="1549636" y="1722057"/>
                  </a:lnTo>
                  <a:lnTo>
                    <a:pt x="1566283" y="1722057"/>
                  </a:lnTo>
                  <a:lnTo>
                    <a:pt x="1581515" y="1745994"/>
                  </a:lnTo>
                  <a:lnTo>
                    <a:pt x="1596748" y="1722057"/>
                  </a:lnTo>
                  <a:lnTo>
                    <a:pt x="1613394" y="1722057"/>
                  </a:lnTo>
                  <a:lnTo>
                    <a:pt x="1589785" y="1758833"/>
                  </a:lnTo>
                  <a:lnTo>
                    <a:pt x="1615026" y="1798220"/>
                  </a:lnTo>
                  <a:lnTo>
                    <a:pt x="1598380" y="1798220"/>
                  </a:lnTo>
                  <a:lnTo>
                    <a:pt x="1581515" y="1771454"/>
                  </a:lnTo>
                  <a:close/>
                  <a:moveTo>
                    <a:pt x="1684715" y="1771454"/>
                  </a:moveTo>
                  <a:lnTo>
                    <a:pt x="1667851" y="1798220"/>
                  </a:lnTo>
                  <a:lnTo>
                    <a:pt x="1651205" y="1798220"/>
                  </a:lnTo>
                  <a:lnTo>
                    <a:pt x="1676446" y="1758833"/>
                  </a:lnTo>
                  <a:lnTo>
                    <a:pt x="1652837" y="1722057"/>
                  </a:lnTo>
                  <a:lnTo>
                    <a:pt x="1669483" y="1722057"/>
                  </a:lnTo>
                  <a:lnTo>
                    <a:pt x="1684715" y="1745994"/>
                  </a:lnTo>
                  <a:lnTo>
                    <a:pt x="1699948" y="1722057"/>
                  </a:lnTo>
                  <a:lnTo>
                    <a:pt x="1716595" y="1722057"/>
                  </a:lnTo>
                  <a:lnTo>
                    <a:pt x="1692985" y="1758833"/>
                  </a:lnTo>
                  <a:lnTo>
                    <a:pt x="1718227" y="1798220"/>
                  </a:lnTo>
                  <a:lnTo>
                    <a:pt x="1701581" y="1798220"/>
                  </a:lnTo>
                  <a:lnTo>
                    <a:pt x="1684715" y="1771454"/>
                  </a:lnTo>
                  <a:close/>
                  <a:moveTo>
                    <a:pt x="1787915" y="1771454"/>
                  </a:moveTo>
                  <a:lnTo>
                    <a:pt x="1771051" y="1798220"/>
                  </a:lnTo>
                  <a:lnTo>
                    <a:pt x="1754405" y="1798220"/>
                  </a:lnTo>
                  <a:lnTo>
                    <a:pt x="1779647" y="1758833"/>
                  </a:lnTo>
                  <a:lnTo>
                    <a:pt x="1756037" y="1722057"/>
                  </a:lnTo>
                  <a:lnTo>
                    <a:pt x="1772683" y="1722057"/>
                  </a:lnTo>
                  <a:lnTo>
                    <a:pt x="1787915" y="1745994"/>
                  </a:lnTo>
                  <a:lnTo>
                    <a:pt x="1803149" y="1722057"/>
                  </a:lnTo>
                  <a:lnTo>
                    <a:pt x="1819795" y="1722057"/>
                  </a:lnTo>
                  <a:lnTo>
                    <a:pt x="1796185" y="1758833"/>
                  </a:lnTo>
                  <a:lnTo>
                    <a:pt x="1821427" y="1798220"/>
                  </a:lnTo>
                  <a:lnTo>
                    <a:pt x="1804781" y="1798220"/>
                  </a:lnTo>
                  <a:lnTo>
                    <a:pt x="1787915" y="1771454"/>
                  </a:lnTo>
                  <a:close/>
                  <a:moveTo>
                    <a:pt x="1891116" y="1771454"/>
                  </a:moveTo>
                  <a:lnTo>
                    <a:pt x="1874251" y="1798220"/>
                  </a:lnTo>
                  <a:lnTo>
                    <a:pt x="1857605" y="1798220"/>
                  </a:lnTo>
                  <a:lnTo>
                    <a:pt x="1882847" y="1758833"/>
                  </a:lnTo>
                  <a:lnTo>
                    <a:pt x="1859237" y="1722057"/>
                  </a:lnTo>
                  <a:lnTo>
                    <a:pt x="1875884" y="1722057"/>
                  </a:lnTo>
                  <a:lnTo>
                    <a:pt x="1891116" y="1745994"/>
                  </a:lnTo>
                  <a:lnTo>
                    <a:pt x="1906349" y="1722057"/>
                  </a:lnTo>
                  <a:lnTo>
                    <a:pt x="1922995" y="1722057"/>
                  </a:lnTo>
                  <a:lnTo>
                    <a:pt x="1899385" y="1758833"/>
                  </a:lnTo>
                  <a:lnTo>
                    <a:pt x="1924627" y="1798220"/>
                  </a:lnTo>
                  <a:lnTo>
                    <a:pt x="1907981" y="1798220"/>
                  </a:lnTo>
                  <a:lnTo>
                    <a:pt x="1891116" y="1771454"/>
                  </a:lnTo>
                  <a:close/>
                  <a:moveTo>
                    <a:pt x="1994316" y="1771454"/>
                  </a:moveTo>
                  <a:lnTo>
                    <a:pt x="1977452" y="1798220"/>
                  </a:lnTo>
                  <a:lnTo>
                    <a:pt x="1960805" y="1798220"/>
                  </a:lnTo>
                  <a:lnTo>
                    <a:pt x="1986047" y="1758833"/>
                  </a:lnTo>
                  <a:lnTo>
                    <a:pt x="1962438" y="1722057"/>
                  </a:lnTo>
                  <a:lnTo>
                    <a:pt x="1979084" y="1722057"/>
                  </a:lnTo>
                  <a:lnTo>
                    <a:pt x="1994316" y="1745994"/>
                  </a:lnTo>
                  <a:lnTo>
                    <a:pt x="2009549" y="1722057"/>
                  </a:lnTo>
                  <a:lnTo>
                    <a:pt x="2026195" y="1722057"/>
                  </a:lnTo>
                  <a:lnTo>
                    <a:pt x="2002586" y="1758833"/>
                  </a:lnTo>
                  <a:lnTo>
                    <a:pt x="2027827" y="1798220"/>
                  </a:lnTo>
                  <a:lnTo>
                    <a:pt x="2011182" y="1798220"/>
                  </a:lnTo>
                  <a:lnTo>
                    <a:pt x="1994316" y="1771454"/>
                  </a:lnTo>
                  <a:close/>
                  <a:moveTo>
                    <a:pt x="33511" y="1886258"/>
                  </a:moveTo>
                  <a:lnTo>
                    <a:pt x="16646" y="1913024"/>
                  </a:lnTo>
                  <a:lnTo>
                    <a:pt x="0" y="1913024"/>
                  </a:lnTo>
                  <a:lnTo>
                    <a:pt x="25242" y="1873637"/>
                  </a:lnTo>
                  <a:lnTo>
                    <a:pt x="1632" y="1836861"/>
                  </a:lnTo>
                  <a:lnTo>
                    <a:pt x="18278" y="1836861"/>
                  </a:lnTo>
                  <a:lnTo>
                    <a:pt x="33511" y="1860798"/>
                  </a:lnTo>
                  <a:lnTo>
                    <a:pt x="48744" y="1836861"/>
                  </a:lnTo>
                  <a:lnTo>
                    <a:pt x="65390" y="1836861"/>
                  </a:lnTo>
                  <a:lnTo>
                    <a:pt x="41780" y="1873637"/>
                  </a:lnTo>
                  <a:lnTo>
                    <a:pt x="67022" y="1913024"/>
                  </a:lnTo>
                  <a:lnTo>
                    <a:pt x="50376" y="1913024"/>
                  </a:lnTo>
                  <a:lnTo>
                    <a:pt x="33511" y="1886258"/>
                  </a:lnTo>
                  <a:close/>
                  <a:moveTo>
                    <a:pt x="136711" y="1886258"/>
                  </a:moveTo>
                  <a:lnTo>
                    <a:pt x="119846" y="1913024"/>
                  </a:lnTo>
                  <a:lnTo>
                    <a:pt x="103200" y="1913024"/>
                  </a:lnTo>
                  <a:lnTo>
                    <a:pt x="128442" y="1873637"/>
                  </a:lnTo>
                  <a:lnTo>
                    <a:pt x="104833" y="1836861"/>
                  </a:lnTo>
                  <a:lnTo>
                    <a:pt x="121479" y="1836861"/>
                  </a:lnTo>
                  <a:lnTo>
                    <a:pt x="136711" y="1860798"/>
                  </a:lnTo>
                  <a:lnTo>
                    <a:pt x="151944" y="1836861"/>
                  </a:lnTo>
                  <a:lnTo>
                    <a:pt x="168590" y="1836861"/>
                  </a:lnTo>
                  <a:lnTo>
                    <a:pt x="144981" y="1873637"/>
                  </a:lnTo>
                  <a:lnTo>
                    <a:pt x="170222" y="1913024"/>
                  </a:lnTo>
                  <a:lnTo>
                    <a:pt x="153576" y="1913024"/>
                  </a:lnTo>
                  <a:lnTo>
                    <a:pt x="136711" y="1886258"/>
                  </a:lnTo>
                  <a:close/>
                  <a:moveTo>
                    <a:pt x="239911" y="1886258"/>
                  </a:moveTo>
                  <a:lnTo>
                    <a:pt x="223047" y="1913024"/>
                  </a:lnTo>
                  <a:lnTo>
                    <a:pt x="206401" y="1913024"/>
                  </a:lnTo>
                  <a:lnTo>
                    <a:pt x="231642" y="1873637"/>
                  </a:lnTo>
                  <a:lnTo>
                    <a:pt x="208033" y="1836861"/>
                  </a:lnTo>
                  <a:lnTo>
                    <a:pt x="224679" y="1836861"/>
                  </a:lnTo>
                  <a:lnTo>
                    <a:pt x="239911" y="1860798"/>
                  </a:lnTo>
                  <a:lnTo>
                    <a:pt x="255144" y="1836861"/>
                  </a:lnTo>
                  <a:lnTo>
                    <a:pt x="271790" y="1836861"/>
                  </a:lnTo>
                  <a:lnTo>
                    <a:pt x="248181" y="1873637"/>
                  </a:lnTo>
                  <a:lnTo>
                    <a:pt x="273423" y="1913024"/>
                  </a:lnTo>
                  <a:lnTo>
                    <a:pt x="256777" y="1913024"/>
                  </a:lnTo>
                  <a:lnTo>
                    <a:pt x="239911" y="1886258"/>
                  </a:lnTo>
                  <a:close/>
                  <a:moveTo>
                    <a:pt x="343111" y="1886258"/>
                  </a:moveTo>
                  <a:lnTo>
                    <a:pt x="326247" y="1913024"/>
                  </a:lnTo>
                  <a:lnTo>
                    <a:pt x="309601" y="1913024"/>
                  </a:lnTo>
                  <a:lnTo>
                    <a:pt x="334843" y="1873637"/>
                  </a:lnTo>
                  <a:lnTo>
                    <a:pt x="311233" y="1836861"/>
                  </a:lnTo>
                  <a:lnTo>
                    <a:pt x="327879" y="1836861"/>
                  </a:lnTo>
                  <a:lnTo>
                    <a:pt x="343111" y="1860798"/>
                  </a:lnTo>
                  <a:lnTo>
                    <a:pt x="358345" y="1836861"/>
                  </a:lnTo>
                  <a:lnTo>
                    <a:pt x="374991" y="1836861"/>
                  </a:lnTo>
                  <a:lnTo>
                    <a:pt x="351381" y="1873637"/>
                  </a:lnTo>
                  <a:lnTo>
                    <a:pt x="376623" y="1913024"/>
                  </a:lnTo>
                  <a:lnTo>
                    <a:pt x="359977" y="1913024"/>
                  </a:lnTo>
                  <a:lnTo>
                    <a:pt x="343111" y="1886258"/>
                  </a:lnTo>
                  <a:close/>
                  <a:moveTo>
                    <a:pt x="446312" y="1886258"/>
                  </a:moveTo>
                  <a:lnTo>
                    <a:pt x="429447" y="1913024"/>
                  </a:lnTo>
                  <a:lnTo>
                    <a:pt x="412801" y="1913024"/>
                  </a:lnTo>
                  <a:lnTo>
                    <a:pt x="438043" y="1873637"/>
                  </a:lnTo>
                  <a:lnTo>
                    <a:pt x="414433" y="1836861"/>
                  </a:lnTo>
                  <a:lnTo>
                    <a:pt x="431079" y="1836861"/>
                  </a:lnTo>
                  <a:lnTo>
                    <a:pt x="446312" y="1860798"/>
                  </a:lnTo>
                  <a:lnTo>
                    <a:pt x="461545" y="1836861"/>
                  </a:lnTo>
                  <a:lnTo>
                    <a:pt x="478191" y="1836861"/>
                  </a:lnTo>
                  <a:lnTo>
                    <a:pt x="454582" y="1873637"/>
                  </a:lnTo>
                  <a:lnTo>
                    <a:pt x="479823" y="1913024"/>
                  </a:lnTo>
                  <a:lnTo>
                    <a:pt x="463177" y="1913024"/>
                  </a:lnTo>
                  <a:lnTo>
                    <a:pt x="446312" y="1886258"/>
                  </a:lnTo>
                  <a:close/>
                  <a:moveTo>
                    <a:pt x="549512" y="1886258"/>
                  </a:moveTo>
                  <a:lnTo>
                    <a:pt x="532648" y="1913024"/>
                  </a:lnTo>
                  <a:lnTo>
                    <a:pt x="516002" y="1913024"/>
                  </a:lnTo>
                  <a:lnTo>
                    <a:pt x="541243" y="1873637"/>
                  </a:lnTo>
                  <a:lnTo>
                    <a:pt x="517634" y="1836861"/>
                  </a:lnTo>
                  <a:lnTo>
                    <a:pt x="534280" y="1836861"/>
                  </a:lnTo>
                  <a:lnTo>
                    <a:pt x="549512" y="1860798"/>
                  </a:lnTo>
                  <a:lnTo>
                    <a:pt x="564745" y="1836861"/>
                  </a:lnTo>
                  <a:lnTo>
                    <a:pt x="581391" y="1836861"/>
                  </a:lnTo>
                  <a:lnTo>
                    <a:pt x="557782" y="1873637"/>
                  </a:lnTo>
                  <a:lnTo>
                    <a:pt x="583023" y="1913024"/>
                  </a:lnTo>
                  <a:lnTo>
                    <a:pt x="566378" y="1913024"/>
                  </a:lnTo>
                  <a:lnTo>
                    <a:pt x="549512" y="1886258"/>
                  </a:lnTo>
                  <a:close/>
                  <a:moveTo>
                    <a:pt x="652712" y="1886258"/>
                  </a:moveTo>
                  <a:lnTo>
                    <a:pt x="635848" y="1913024"/>
                  </a:lnTo>
                  <a:lnTo>
                    <a:pt x="619202" y="1913024"/>
                  </a:lnTo>
                  <a:lnTo>
                    <a:pt x="644443" y="1873637"/>
                  </a:lnTo>
                  <a:lnTo>
                    <a:pt x="620834" y="1836861"/>
                  </a:lnTo>
                  <a:lnTo>
                    <a:pt x="637480" y="1836861"/>
                  </a:lnTo>
                  <a:lnTo>
                    <a:pt x="652712" y="1860798"/>
                  </a:lnTo>
                  <a:lnTo>
                    <a:pt x="667945" y="1836861"/>
                  </a:lnTo>
                  <a:lnTo>
                    <a:pt x="684592" y="1836861"/>
                  </a:lnTo>
                  <a:lnTo>
                    <a:pt x="660982" y="1873637"/>
                  </a:lnTo>
                  <a:lnTo>
                    <a:pt x="686224" y="1913024"/>
                  </a:lnTo>
                  <a:lnTo>
                    <a:pt x="669578" y="1913024"/>
                  </a:lnTo>
                  <a:lnTo>
                    <a:pt x="652712" y="1886258"/>
                  </a:lnTo>
                  <a:close/>
                  <a:moveTo>
                    <a:pt x="755913" y="1886258"/>
                  </a:moveTo>
                  <a:lnTo>
                    <a:pt x="739048" y="1913024"/>
                  </a:lnTo>
                  <a:lnTo>
                    <a:pt x="722402" y="1913024"/>
                  </a:lnTo>
                  <a:lnTo>
                    <a:pt x="747644" y="1873637"/>
                  </a:lnTo>
                  <a:lnTo>
                    <a:pt x="724034" y="1836861"/>
                  </a:lnTo>
                  <a:lnTo>
                    <a:pt x="740680" y="1836861"/>
                  </a:lnTo>
                  <a:lnTo>
                    <a:pt x="755913" y="1860798"/>
                  </a:lnTo>
                  <a:lnTo>
                    <a:pt x="771146" y="1836861"/>
                  </a:lnTo>
                  <a:lnTo>
                    <a:pt x="787792" y="1836861"/>
                  </a:lnTo>
                  <a:lnTo>
                    <a:pt x="764182" y="1873637"/>
                  </a:lnTo>
                  <a:lnTo>
                    <a:pt x="789424" y="1913024"/>
                  </a:lnTo>
                  <a:lnTo>
                    <a:pt x="772778" y="1913024"/>
                  </a:lnTo>
                  <a:lnTo>
                    <a:pt x="755913" y="1886258"/>
                  </a:lnTo>
                  <a:close/>
                  <a:moveTo>
                    <a:pt x="859113" y="1886258"/>
                  </a:moveTo>
                  <a:lnTo>
                    <a:pt x="842248" y="1913024"/>
                  </a:lnTo>
                  <a:lnTo>
                    <a:pt x="825602" y="1913024"/>
                  </a:lnTo>
                  <a:lnTo>
                    <a:pt x="850844" y="1873637"/>
                  </a:lnTo>
                  <a:lnTo>
                    <a:pt x="827235" y="1836861"/>
                  </a:lnTo>
                  <a:lnTo>
                    <a:pt x="843881" y="1836861"/>
                  </a:lnTo>
                  <a:lnTo>
                    <a:pt x="859113" y="1860798"/>
                  </a:lnTo>
                  <a:lnTo>
                    <a:pt x="874346" y="1836861"/>
                  </a:lnTo>
                  <a:lnTo>
                    <a:pt x="890992" y="1836861"/>
                  </a:lnTo>
                  <a:lnTo>
                    <a:pt x="867383" y="1873637"/>
                  </a:lnTo>
                  <a:lnTo>
                    <a:pt x="892624" y="1913024"/>
                  </a:lnTo>
                  <a:lnTo>
                    <a:pt x="875978" y="1913024"/>
                  </a:lnTo>
                  <a:lnTo>
                    <a:pt x="859113" y="1886258"/>
                  </a:lnTo>
                  <a:close/>
                  <a:moveTo>
                    <a:pt x="962313" y="1886258"/>
                  </a:moveTo>
                  <a:lnTo>
                    <a:pt x="945449" y="1913024"/>
                  </a:lnTo>
                  <a:lnTo>
                    <a:pt x="928803" y="1913024"/>
                  </a:lnTo>
                  <a:lnTo>
                    <a:pt x="954044" y="1873637"/>
                  </a:lnTo>
                  <a:lnTo>
                    <a:pt x="930435" y="1836861"/>
                  </a:lnTo>
                  <a:lnTo>
                    <a:pt x="947081" y="1836861"/>
                  </a:lnTo>
                  <a:lnTo>
                    <a:pt x="962313" y="1860798"/>
                  </a:lnTo>
                  <a:lnTo>
                    <a:pt x="977546" y="1836861"/>
                  </a:lnTo>
                  <a:lnTo>
                    <a:pt x="994192" y="1836861"/>
                  </a:lnTo>
                  <a:lnTo>
                    <a:pt x="970583" y="1873637"/>
                  </a:lnTo>
                  <a:lnTo>
                    <a:pt x="995824" y="1913024"/>
                  </a:lnTo>
                  <a:lnTo>
                    <a:pt x="979179" y="1913024"/>
                  </a:lnTo>
                  <a:lnTo>
                    <a:pt x="962313" y="1886258"/>
                  </a:lnTo>
                  <a:close/>
                  <a:moveTo>
                    <a:pt x="1065513" y="1886258"/>
                  </a:moveTo>
                  <a:lnTo>
                    <a:pt x="1048649" y="1913024"/>
                  </a:lnTo>
                  <a:lnTo>
                    <a:pt x="1032003" y="1913024"/>
                  </a:lnTo>
                  <a:lnTo>
                    <a:pt x="1057244" y="1873637"/>
                  </a:lnTo>
                  <a:lnTo>
                    <a:pt x="1033635" y="1836861"/>
                  </a:lnTo>
                  <a:lnTo>
                    <a:pt x="1050281" y="1836861"/>
                  </a:lnTo>
                  <a:lnTo>
                    <a:pt x="1065513" y="1860798"/>
                  </a:lnTo>
                  <a:lnTo>
                    <a:pt x="1080747" y="1836861"/>
                  </a:lnTo>
                  <a:lnTo>
                    <a:pt x="1097393" y="1836861"/>
                  </a:lnTo>
                  <a:lnTo>
                    <a:pt x="1073783" y="1873637"/>
                  </a:lnTo>
                  <a:lnTo>
                    <a:pt x="1099025" y="1913024"/>
                  </a:lnTo>
                  <a:lnTo>
                    <a:pt x="1082379" y="1913024"/>
                  </a:lnTo>
                  <a:lnTo>
                    <a:pt x="1065513" y="1886258"/>
                  </a:lnTo>
                  <a:close/>
                  <a:moveTo>
                    <a:pt x="1168714" y="1886258"/>
                  </a:moveTo>
                  <a:lnTo>
                    <a:pt x="1151849" y="1913024"/>
                  </a:lnTo>
                  <a:lnTo>
                    <a:pt x="1135203" y="1913024"/>
                  </a:lnTo>
                  <a:lnTo>
                    <a:pt x="1160445" y="1873637"/>
                  </a:lnTo>
                  <a:lnTo>
                    <a:pt x="1136835" y="1836861"/>
                  </a:lnTo>
                  <a:lnTo>
                    <a:pt x="1153481" y="1836861"/>
                  </a:lnTo>
                  <a:lnTo>
                    <a:pt x="1168714" y="1860798"/>
                  </a:lnTo>
                  <a:lnTo>
                    <a:pt x="1183947" y="1836861"/>
                  </a:lnTo>
                  <a:lnTo>
                    <a:pt x="1200593" y="1836861"/>
                  </a:lnTo>
                  <a:lnTo>
                    <a:pt x="1176984" y="1873637"/>
                  </a:lnTo>
                  <a:lnTo>
                    <a:pt x="1202225" y="1913024"/>
                  </a:lnTo>
                  <a:lnTo>
                    <a:pt x="1185579" y="1913024"/>
                  </a:lnTo>
                  <a:lnTo>
                    <a:pt x="1168714" y="1886258"/>
                  </a:lnTo>
                  <a:close/>
                  <a:moveTo>
                    <a:pt x="1271914" y="1886258"/>
                  </a:moveTo>
                  <a:lnTo>
                    <a:pt x="1255050" y="1913024"/>
                  </a:lnTo>
                  <a:lnTo>
                    <a:pt x="1238404" y="1913024"/>
                  </a:lnTo>
                  <a:lnTo>
                    <a:pt x="1263645" y="1873637"/>
                  </a:lnTo>
                  <a:lnTo>
                    <a:pt x="1240036" y="1836861"/>
                  </a:lnTo>
                  <a:lnTo>
                    <a:pt x="1256682" y="1836861"/>
                  </a:lnTo>
                  <a:lnTo>
                    <a:pt x="1271914" y="1860798"/>
                  </a:lnTo>
                  <a:lnTo>
                    <a:pt x="1287147" y="1836861"/>
                  </a:lnTo>
                  <a:lnTo>
                    <a:pt x="1303793" y="1836861"/>
                  </a:lnTo>
                  <a:lnTo>
                    <a:pt x="1280184" y="1873637"/>
                  </a:lnTo>
                  <a:lnTo>
                    <a:pt x="1305426" y="1913024"/>
                  </a:lnTo>
                  <a:lnTo>
                    <a:pt x="1288779" y="1913024"/>
                  </a:lnTo>
                  <a:lnTo>
                    <a:pt x="1271914" y="1886258"/>
                  </a:lnTo>
                  <a:close/>
                  <a:moveTo>
                    <a:pt x="1375114" y="1886258"/>
                  </a:moveTo>
                  <a:lnTo>
                    <a:pt x="1358250" y="1913024"/>
                  </a:lnTo>
                  <a:lnTo>
                    <a:pt x="1341604" y="1913024"/>
                  </a:lnTo>
                  <a:lnTo>
                    <a:pt x="1366845" y="1873637"/>
                  </a:lnTo>
                  <a:lnTo>
                    <a:pt x="1343236" y="1836861"/>
                  </a:lnTo>
                  <a:lnTo>
                    <a:pt x="1359882" y="1836861"/>
                  </a:lnTo>
                  <a:lnTo>
                    <a:pt x="1375114" y="1860798"/>
                  </a:lnTo>
                  <a:lnTo>
                    <a:pt x="1390348" y="1836861"/>
                  </a:lnTo>
                  <a:lnTo>
                    <a:pt x="1406993" y="1836861"/>
                  </a:lnTo>
                  <a:lnTo>
                    <a:pt x="1383384" y="1873637"/>
                  </a:lnTo>
                  <a:lnTo>
                    <a:pt x="1408626" y="1913024"/>
                  </a:lnTo>
                  <a:lnTo>
                    <a:pt x="1391980" y="1913024"/>
                  </a:lnTo>
                  <a:lnTo>
                    <a:pt x="1375114" y="1886258"/>
                  </a:lnTo>
                  <a:close/>
                  <a:moveTo>
                    <a:pt x="1478315" y="1886258"/>
                  </a:moveTo>
                  <a:lnTo>
                    <a:pt x="1461450" y="1913024"/>
                  </a:lnTo>
                  <a:lnTo>
                    <a:pt x="1444804" y="1913024"/>
                  </a:lnTo>
                  <a:lnTo>
                    <a:pt x="1470046" y="1873637"/>
                  </a:lnTo>
                  <a:lnTo>
                    <a:pt x="1446436" y="1836861"/>
                  </a:lnTo>
                  <a:lnTo>
                    <a:pt x="1463083" y="1836861"/>
                  </a:lnTo>
                  <a:lnTo>
                    <a:pt x="1478315" y="1860798"/>
                  </a:lnTo>
                  <a:lnTo>
                    <a:pt x="1493548" y="1836861"/>
                  </a:lnTo>
                  <a:lnTo>
                    <a:pt x="1510194" y="1836861"/>
                  </a:lnTo>
                  <a:lnTo>
                    <a:pt x="1486584" y="1873637"/>
                  </a:lnTo>
                  <a:lnTo>
                    <a:pt x="1511826" y="1913024"/>
                  </a:lnTo>
                  <a:lnTo>
                    <a:pt x="1495180" y="1913024"/>
                  </a:lnTo>
                  <a:lnTo>
                    <a:pt x="1478315" y="1886258"/>
                  </a:lnTo>
                  <a:close/>
                  <a:moveTo>
                    <a:pt x="1581515" y="1886258"/>
                  </a:moveTo>
                  <a:lnTo>
                    <a:pt x="1564650" y="1913024"/>
                  </a:lnTo>
                  <a:lnTo>
                    <a:pt x="1548004" y="1913024"/>
                  </a:lnTo>
                  <a:lnTo>
                    <a:pt x="1573246" y="1873637"/>
                  </a:lnTo>
                  <a:lnTo>
                    <a:pt x="1549636" y="1836861"/>
                  </a:lnTo>
                  <a:lnTo>
                    <a:pt x="1566283" y="1836861"/>
                  </a:lnTo>
                  <a:lnTo>
                    <a:pt x="1581515" y="1860798"/>
                  </a:lnTo>
                  <a:lnTo>
                    <a:pt x="1596748" y="1836861"/>
                  </a:lnTo>
                  <a:lnTo>
                    <a:pt x="1613394" y="1836861"/>
                  </a:lnTo>
                  <a:lnTo>
                    <a:pt x="1589785" y="1873637"/>
                  </a:lnTo>
                  <a:lnTo>
                    <a:pt x="1615026" y="1913024"/>
                  </a:lnTo>
                  <a:lnTo>
                    <a:pt x="1598380" y="1913024"/>
                  </a:lnTo>
                  <a:lnTo>
                    <a:pt x="1581515" y="1886258"/>
                  </a:lnTo>
                  <a:close/>
                  <a:moveTo>
                    <a:pt x="1684715" y="1886258"/>
                  </a:moveTo>
                  <a:lnTo>
                    <a:pt x="1667851" y="1913024"/>
                  </a:lnTo>
                  <a:lnTo>
                    <a:pt x="1651205" y="1913024"/>
                  </a:lnTo>
                  <a:lnTo>
                    <a:pt x="1676446" y="1873637"/>
                  </a:lnTo>
                  <a:lnTo>
                    <a:pt x="1652837" y="1836861"/>
                  </a:lnTo>
                  <a:lnTo>
                    <a:pt x="1669483" y="1836861"/>
                  </a:lnTo>
                  <a:lnTo>
                    <a:pt x="1684715" y="1860798"/>
                  </a:lnTo>
                  <a:lnTo>
                    <a:pt x="1699948" y="1836861"/>
                  </a:lnTo>
                  <a:lnTo>
                    <a:pt x="1716595" y="1836861"/>
                  </a:lnTo>
                  <a:lnTo>
                    <a:pt x="1692985" y="1873637"/>
                  </a:lnTo>
                  <a:lnTo>
                    <a:pt x="1718227" y="1913024"/>
                  </a:lnTo>
                  <a:lnTo>
                    <a:pt x="1701581" y="1913024"/>
                  </a:lnTo>
                  <a:lnTo>
                    <a:pt x="1684715" y="1886258"/>
                  </a:lnTo>
                  <a:close/>
                  <a:moveTo>
                    <a:pt x="1787915" y="1886258"/>
                  </a:moveTo>
                  <a:lnTo>
                    <a:pt x="1771051" y="1913024"/>
                  </a:lnTo>
                  <a:lnTo>
                    <a:pt x="1754405" y="1913024"/>
                  </a:lnTo>
                  <a:lnTo>
                    <a:pt x="1779647" y="1873637"/>
                  </a:lnTo>
                  <a:lnTo>
                    <a:pt x="1756037" y="1836861"/>
                  </a:lnTo>
                  <a:lnTo>
                    <a:pt x="1772683" y="1836861"/>
                  </a:lnTo>
                  <a:lnTo>
                    <a:pt x="1787915" y="1860798"/>
                  </a:lnTo>
                  <a:lnTo>
                    <a:pt x="1803149" y="1836861"/>
                  </a:lnTo>
                  <a:lnTo>
                    <a:pt x="1819795" y="1836861"/>
                  </a:lnTo>
                  <a:lnTo>
                    <a:pt x="1796185" y="1873637"/>
                  </a:lnTo>
                  <a:lnTo>
                    <a:pt x="1821427" y="1913024"/>
                  </a:lnTo>
                  <a:lnTo>
                    <a:pt x="1804781" y="1913024"/>
                  </a:lnTo>
                  <a:lnTo>
                    <a:pt x="1787915" y="1886258"/>
                  </a:lnTo>
                  <a:close/>
                  <a:moveTo>
                    <a:pt x="1891116" y="1886258"/>
                  </a:moveTo>
                  <a:lnTo>
                    <a:pt x="1874251" y="1913024"/>
                  </a:lnTo>
                  <a:lnTo>
                    <a:pt x="1857605" y="1913024"/>
                  </a:lnTo>
                  <a:lnTo>
                    <a:pt x="1882847" y="1873637"/>
                  </a:lnTo>
                  <a:lnTo>
                    <a:pt x="1859237" y="1836861"/>
                  </a:lnTo>
                  <a:lnTo>
                    <a:pt x="1875884" y="1836861"/>
                  </a:lnTo>
                  <a:lnTo>
                    <a:pt x="1891116" y="1860798"/>
                  </a:lnTo>
                  <a:lnTo>
                    <a:pt x="1906349" y="1836861"/>
                  </a:lnTo>
                  <a:lnTo>
                    <a:pt x="1922995" y="1836861"/>
                  </a:lnTo>
                  <a:lnTo>
                    <a:pt x="1899385" y="1873637"/>
                  </a:lnTo>
                  <a:lnTo>
                    <a:pt x="1924627" y="1913024"/>
                  </a:lnTo>
                  <a:lnTo>
                    <a:pt x="1907981" y="1913024"/>
                  </a:lnTo>
                  <a:lnTo>
                    <a:pt x="1891116" y="1886258"/>
                  </a:lnTo>
                  <a:close/>
                  <a:moveTo>
                    <a:pt x="1994316" y="1886258"/>
                  </a:moveTo>
                  <a:lnTo>
                    <a:pt x="1977452" y="1913024"/>
                  </a:lnTo>
                  <a:lnTo>
                    <a:pt x="1960805" y="1913024"/>
                  </a:lnTo>
                  <a:lnTo>
                    <a:pt x="1986047" y="1873637"/>
                  </a:lnTo>
                  <a:lnTo>
                    <a:pt x="1962438" y="1836861"/>
                  </a:lnTo>
                  <a:lnTo>
                    <a:pt x="1979084" y="1836861"/>
                  </a:lnTo>
                  <a:lnTo>
                    <a:pt x="1994316" y="1860798"/>
                  </a:lnTo>
                  <a:lnTo>
                    <a:pt x="2009549" y="1836861"/>
                  </a:lnTo>
                  <a:lnTo>
                    <a:pt x="2026195" y="1836861"/>
                  </a:lnTo>
                  <a:lnTo>
                    <a:pt x="2002586" y="1873637"/>
                  </a:lnTo>
                  <a:lnTo>
                    <a:pt x="2027827" y="1913024"/>
                  </a:lnTo>
                  <a:lnTo>
                    <a:pt x="2011182" y="1913024"/>
                  </a:lnTo>
                  <a:lnTo>
                    <a:pt x="1994316" y="1886258"/>
                  </a:lnTo>
                  <a:close/>
                  <a:moveTo>
                    <a:pt x="33511" y="2001062"/>
                  </a:moveTo>
                  <a:lnTo>
                    <a:pt x="16646" y="2027827"/>
                  </a:lnTo>
                  <a:lnTo>
                    <a:pt x="0" y="2027827"/>
                  </a:lnTo>
                  <a:lnTo>
                    <a:pt x="25242" y="1988441"/>
                  </a:lnTo>
                  <a:lnTo>
                    <a:pt x="1632" y="1951665"/>
                  </a:lnTo>
                  <a:lnTo>
                    <a:pt x="18278" y="1951665"/>
                  </a:lnTo>
                  <a:lnTo>
                    <a:pt x="33511" y="1975602"/>
                  </a:lnTo>
                  <a:lnTo>
                    <a:pt x="48744" y="1951665"/>
                  </a:lnTo>
                  <a:lnTo>
                    <a:pt x="65390" y="1951665"/>
                  </a:lnTo>
                  <a:lnTo>
                    <a:pt x="41780" y="1988441"/>
                  </a:lnTo>
                  <a:lnTo>
                    <a:pt x="67022" y="2027827"/>
                  </a:lnTo>
                  <a:lnTo>
                    <a:pt x="50376" y="2027827"/>
                  </a:lnTo>
                  <a:lnTo>
                    <a:pt x="33511" y="2001062"/>
                  </a:lnTo>
                  <a:close/>
                  <a:moveTo>
                    <a:pt x="136711" y="2001062"/>
                  </a:moveTo>
                  <a:lnTo>
                    <a:pt x="119846" y="2027827"/>
                  </a:lnTo>
                  <a:lnTo>
                    <a:pt x="103200" y="2027827"/>
                  </a:lnTo>
                  <a:lnTo>
                    <a:pt x="128442" y="1988441"/>
                  </a:lnTo>
                  <a:lnTo>
                    <a:pt x="104833" y="1951665"/>
                  </a:lnTo>
                  <a:lnTo>
                    <a:pt x="121479" y="1951665"/>
                  </a:lnTo>
                  <a:lnTo>
                    <a:pt x="136711" y="1975602"/>
                  </a:lnTo>
                  <a:lnTo>
                    <a:pt x="151944" y="1951665"/>
                  </a:lnTo>
                  <a:lnTo>
                    <a:pt x="168590" y="1951665"/>
                  </a:lnTo>
                  <a:lnTo>
                    <a:pt x="144981" y="1988441"/>
                  </a:lnTo>
                  <a:lnTo>
                    <a:pt x="170222" y="2027827"/>
                  </a:lnTo>
                  <a:lnTo>
                    <a:pt x="153576" y="2027827"/>
                  </a:lnTo>
                  <a:lnTo>
                    <a:pt x="136711" y="2001062"/>
                  </a:lnTo>
                  <a:close/>
                  <a:moveTo>
                    <a:pt x="239911" y="2001062"/>
                  </a:moveTo>
                  <a:lnTo>
                    <a:pt x="223047" y="2027827"/>
                  </a:lnTo>
                  <a:lnTo>
                    <a:pt x="206401" y="2027827"/>
                  </a:lnTo>
                  <a:lnTo>
                    <a:pt x="231642" y="1988441"/>
                  </a:lnTo>
                  <a:lnTo>
                    <a:pt x="208033" y="1951665"/>
                  </a:lnTo>
                  <a:lnTo>
                    <a:pt x="224679" y="1951665"/>
                  </a:lnTo>
                  <a:lnTo>
                    <a:pt x="239911" y="1975602"/>
                  </a:lnTo>
                  <a:lnTo>
                    <a:pt x="255144" y="1951665"/>
                  </a:lnTo>
                  <a:lnTo>
                    <a:pt x="271790" y="1951665"/>
                  </a:lnTo>
                  <a:lnTo>
                    <a:pt x="248181" y="1988441"/>
                  </a:lnTo>
                  <a:lnTo>
                    <a:pt x="273423" y="2027827"/>
                  </a:lnTo>
                  <a:lnTo>
                    <a:pt x="256777" y="2027827"/>
                  </a:lnTo>
                  <a:lnTo>
                    <a:pt x="239911" y="2001062"/>
                  </a:lnTo>
                  <a:close/>
                  <a:moveTo>
                    <a:pt x="343111" y="2001062"/>
                  </a:moveTo>
                  <a:lnTo>
                    <a:pt x="326247" y="2027827"/>
                  </a:lnTo>
                  <a:lnTo>
                    <a:pt x="309601" y="2027827"/>
                  </a:lnTo>
                  <a:lnTo>
                    <a:pt x="334843" y="1988441"/>
                  </a:lnTo>
                  <a:lnTo>
                    <a:pt x="311233" y="1951665"/>
                  </a:lnTo>
                  <a:lnTo>
                    <a:pt x="327879" y="1951665"/>
                  </a:lnTo>
                  <a:lnTo>
                    <a:pt x="343111" y="1975602"/>
                  </a:lnTo>
                  <a:lnTo>
                    <a:pt x="358345" y="1951665"/>
                  </a:lnTo>
                  <a:lnTo>
                    <a:pt x="374991" y="1951665"/>
                  </a:lnTo>
                  <a:lnTo>
                    <a:pt x="351381" y="1988441"/>
                  </a:lnTo>
                  <a:lnTo>
                    <a:pt x="376623" y="2027827"/>
                  </a:lnTo>
                  <a:lnTo>
                    <a:pt x="359977" y="2027827"/>
                  </a:lnTo>
                  <a:lnTo>
                    <a:pt x="343111" y="2001062"/>
                  </a:lnTo>
                  <a:close/>
                  <a:moveTo>
                    <a:pt x="446312" y="2001062"/>
                  </a:moveTo>
                  <a:lnTo>
                    <a:pt x="429447" y="2027827"/>
                  </a:lnTo>
                  <a:lnTo>
                    <a:pt x="412801" y="2027827"/>
                  </a:lnTo>
                  <a:lnTo>
                    <a:pt x="438043" y="1988441"/>
                  </a:lnTo>
                  <a:lnTo>
                    <a:pt x="414433" y="1951665"/>
                  </a:lnTo>
                  <a:lnTo>
                    <a:pt x="431079" y="1951665"/>
                  </a:lnTo>
                  <a:lnTo>
                    <a:pt x="446312" y="1975602"/>
                  </a:lnTo>
                  <a:lnTo>
                    <a:pt x="461545" y="1951665"/>
                  </a:lnTo>
                  <a:lnTo>
                    <a:pt x="478191" y="1951665"/>
                  </a:lnTo>
                  <a:lnTo>
                    <a:pt x="454582" y="1988441"/>
                  </a:lnTo>
                  <a:lnTo>
                    <a:pt x="479823" y="2027827"/>
                  </a:lnTo>
                  <a:lnTo>
                    <a:pt x="463177" y="2027827"/>
                  </a:lnTo>
                  <a:lnTo>
                    <a:pt x="446312" y="2001062"/>
                  </a:lnTo>
                  <a:close/>
                  <a:moveTo>
                    <a:pt x="549512" y="2001062"/>
                  </a:moveTo>
                  <a:lnTo>
                    <a:pt x="532648" y="2027827"/>
                  </a:lnTo>
                  <a:lnTo>
                    <a:pt x="516002" y="2027827"/>
                  </a:lnTo>
                  <a:lnTo>
                    <a:pt x="541243" y="1988441"/>
                  </a:lnTo>
                  <a:lnTo>
                    <a:pt x="517634" y="1951665"/>
                  </a:lnTo>
                  <a:lnTo>
                    <a:pt x="534280" y="1951665"/>
                  </a:lnTo>
                  <a:lnTo>
                    <a:pt x="549512" y="1975602"/>
                  </a:lnTo>
                  <a:lnTo>
                    <a:pt x="564745" y="1951665"/>
                  </a:lnTo>
                  <a:lnTo>
                    <a:pt x="581391" y="1951665"/>
                  </a:lnTo>
                  <a:lnTo>
                    <a:pt x="557782" y="1988441"/>
                  </a:lnTo>
                  <a:lnTo>
                    <a:pt x="583023" y="2027827"/>
                  </a:lnTo>
                  <a:lnTo>
                    <a:pt x="566378" y="2027827"/>
                  </a:lnTo>
                  <a:lnTo>
                    <a:pt x="549512" y="2001062"/>
                  </a:lnTo>
                  <a:close/>
                  <a:moveTo>
                    <a:pt x="652712" y="2001062"/>
                  </a:moveTo>
                  <a:lnTo>
                    <a:pt x="635848" y="2027827"/>
                  </a:lnTo>
                  <a:lnTo>
                    <a:pt x="619202" y="2027827"/>
                  </a:lnTo>
                  <a:lnTo>
                    <a:pt x="644443" y="1988441"/>
                  </a:lnTo>
                  <a:lnTo>
                    <a:pt x="620834" y="1951665"/>
                  </a:lnTo>
                  <a:lnTo>
                    <a:pt x="637480" y="1951665"/>
                  </a:lnTo>
                  <a:lnTo>
                    <a:pt x="652712" y="1975602"/>
                  </a:lnTo>
                  <a:lnTo>
                    <a:pt x="667945" y="1951665"/>
                  </a:lnTo>
                  <a:lnTo>
                    <a:pt x="684592" y="1951665"/>
                  </a:lnTo>
                  <a:lnTo>
                    <a:pt x="660982" y="1988441"/>
                  </a:lnTo>
                  <a:lnTo>
                    <a:pt x="686224" y="2027827"/>
                  </a:lnTo>
                  <a:lnTo>
                    <a:pt x="669578" y="2027827"/>
                  </a:lnTo>
                  <a:lnTo>
                    <a:pt x="652712" y="2001062"/>
                  </a:lnTo>
                  <a:close/>
                  <a:moveTo>
                    <a:pt x="755913" y="2001062"/>
                  </a:moveTo>
                  <a:lnTo>
                    <a:pt x="739048" y="2027827"/>
                  </a:lnTo>
                  <a:lnTo>
                    <a:pt x="722402" y="2027827"/>
                  </a:lnTo>
                  <a:lnTo>
                    <a:pt x="747644" y="1988441"/>
                  </a:lnTo>
                  <a:lnTo>
                    <a:pt x="724034" y="1951665"/>
                  </a:lnTo>
                  <a:lnTo>
                    <a:pt x="740680" y="1951665"/>
                  </a:lnTo>
                  <a:lnTo>
                    <a:pt x="755913" y="1975602"/>
                  </a:lnTo>
                  <a:lnTo>
                    <a:pt x="771146" y="1951665"/>
                  </a:lnTo>
                  <a:lnTo>
                    <a:pt x="787792" y="1951665"/>
                  </a:lnTo>
                  <a:lnTo>
                    <a:pt x="764182" y="1988441"/>
                  </a:lnTo>
                  <a:lnTo>
                    <a:pt x="789424" y="2027827"/>
                  </a:lnTo>
                  <a:lnTo>
                    <a:pt x="772778" y="2027827"/>
                  </a:lnTo>
                  <a:lnTo>
                    <a:pt x="755913" y="2001062"/>
                  </a:lnTo>
                  <a:close/>
                  <a:moveTo>
                    <a:pt x="859113" y="2001062"/>
                  </a:moveTo>
                  <a:lnTo>
                    <a:pt x="842248" y="2027827"/>
                  </a:lnTo>
                  <a:lnTo>
                    <a:pt x="825602" y="2027827"/>
                  </a:lnTo>
                  <a:lnTo>
                    <a:pt x="850844" y="1988441"/>
                  </a:lnTo>
                  <a:lnTo>
                    <a:pt x="827235" y="1951665"/>
                  </a:lnTo>
                  <a:lnTo>
                    <a:pt x="843881" y="1951665"/>
                  </a:lnTo>
                  <a:lnTo>
                    <a:pt x="859113" y="1975602"/>
                  </a:lnTo>
                  <a:lnTo>
                    <a:pt x="874346" y="1951665"/>
                  </a:lnTo>
                  <a:lnTo>
                    <a:pt x="890992" y="1951665"/>
                  </a:lnTo>
                  <a:lnTo>
                    <a:pt x="867383" y="1988441"/>
                  </a:lnTo>
                  <a:lnTo>
                    <a:pt x="892624" y="2027827"/>
                  </a:lnTo>
                  <a:lnTo>
                    <a:pt x="875978" y="2027827"/>
                  </a:lnTo>
                  <a:lnTo>
                    <a:pt x="859113" y="2001062"/>
                  </a:lnTo>
                  <a:close/>
                  <a:moveTo>
                    <a:pt x="962313" y="2001062"/>
                  </a:moveTo>
                  <a:lnTo>
                    <a:pt x="945449" y="2027827"/>
                  </a:lnTo>
                  <a:lnTo>
                    <a:pt x="928803" y="2027827"/>
                  </a:lnTo>
                  <a:lnTo>
                    <a:pt x="954044" y="1988441"/>
                  </a:lnTo>
                  <a:lnTo>
                    <a:pt x="930435" y="1951665"/>
                  </a:lnTo>
                  <a:lnTo>
                    <a:pt x="947081" y="1951665"/>
                  </a:lnTo>
                  <a:lnTo>
                    <a:pt x="962313" y="1975602"/>
                  </a:lnTo>
                  <a:lnTo>
                    <a:pt x="977546" y="1951665"/>
                  </a:lnTo>
                  <a:lnTo>
                    <a:pt x="994192" y="1951665"/>
                  </a:lnTo>
                  <a:lnTo>
                    <a:pt x="970583" y="1988441"/>
                  </a:lnTo>
                  <a:lnTo>
                    <a:pt x="995824" y="2027827"/>
                  </a:lnTo>
                  <a:lnTo>
                    <a:pt x="979179" y="2027827"/>
                  </a:lnTo>
                  <a:lnTo>
                    <a:pt x="962313" y="2001062"/>
                  </a:lnTo>
                  <a:close/>
                  <a:moveTo>
                    <a:pt x="1065513" y="2001062"/>
                  </a:moveTo>
                  <a:lnTo>
                    <a:pt x="1048649" y="2027827"/>
                  </a:lnTo>
                  <a:lnTo>
                    <a:pt x="1032003" y="2027827"/>
                  </a:lnTo>
                  <a:lnTo>
                    <a:pt x="1057244" y="1988441"/>
                  </a:lnTo>
                  <a:lnTo>
                    <a:pt x="1033635" y="1951665"/>
                  </a:lnTo>
                  <a:lnTo>
                    <a:pt x="1050281" y="1951665"/>
                  </a:lnTo>
                  <a:lnTo>
                    <a:pt x="1065513" y="1975602"/>
                  </a:lnTo>
                  <a:lnTo>
                    <a:pt x="1080747" y="1951665"/>
                  </a:lnTo>
                  <a:lnTo>
                    <a:pt x="1097393" y="1951665"/>
                  </a:lnTo>
                  <a:lnTo>
                    <a:pt x="1073783" y="1988441"/>
                  </a:lnTo>
                  <a:lnTo>
                    <a:pt x="1099025" y="2027827"/>
                  </a:lnTo>
                  <a:lnTo>
                    <a:pt x="1082379" y="2027827"/>
                  </a:lnTo>
                  <a:lnTo>
                    <a:pt x="1065513" y="2001062"/>
                  </a:lnTo>
                  <a:close/>
                  <a:moveTo>
                    <a:pt x="1168714" y="2001062"/>
                  </a:moveTo>
                  <a:lnTo>
                    <a:pt x="1151849" y="2027827"/>
                  </a:lnTo>
                  <a:lnTo>
                    <a:pt x="1135203" y="2027827"/>
                  </a:lnTo>
                  <a:lnTo>
                    <a:pt x="1160445" y="1988441"/>
                  </a:lnTo>
                  <a:lnTo>
                    <a:pt x="1136835" y="1951665"/>
                  </a:lnTo>
                  <a:lnTo>
                    <a:pt x="1153481" y="1951665"/>
                  </a:lnTo>
                  <a:lnTo>
                    <a:pt x="1168714" y="1975602"/>
                  </a:lnTo>
                  <a:lnTo>
                    <a:pt x="1183947" y="1951665"/>
                  </a:lnTo>
                  <a:lnTo>
                    <a:pt x="1200593" y="1951665"/>
                  </a:lnTo>
                  <a:lnTo>
                    <a:pt x="1176984" y="1988441"/>
                  </a:lnTo>
                  <a:lnTo>
                    <a:pt x="1202225" y="2027827"/>
                  </a:lnTo>
                  <a:lnTo>
                    <a:pt x="1185579" y="2027827"/>
                  </a:lnTo>
                  <a:lnTo>
                    <a:pt x="1168714" y="2001062"/>
                  </a:lnTo>
                  <a:close/>
                  <a:moveTo>
                    <a:pt x="1271914" y="2001062"/>
                  </a:moveTo>
                  <a:lnTo>
                    <a:pt x="1255050" y="2027827"/>
                  </a:lnTo>
                  <a:lnTo>
                    <a:pt x="1238404" y="2027827"/>
                  </a:lnTo>
                  <a:lnTo>
                    <a:pt x="1263645" y="1988441"/>
                  </a:lnTo>
                  <a:lnTo>
                    <a:pt x="1240036" y="1951665"/>
                  </a:lnTo>
                  <a:lnTo>
                    <a:pt x="1256682" y="1951665"/>
                  </a:lnTo>
                  <a:lnTo>
                    <a:pt x="1271914" y="1975602"/>
                  </a:lnTo>
                  <a:lnTo>
                    <a:pt x="1287147" y="1951665"/>
                  </a:lnTo>
                  <a:lnTo>
                    <a:pt x="1303793" y="1951665"/>
                  </a:lnTo>
                  <a:lnTo>
                    <a:pt x="1280184" y="1988441"/>
                  </a:lnTo>
                  <a:lnTo>
                    <a:pt x="1305426" y="2027827"/>
                  </a:lnTo>
                  <a:lnTo>
                    <a:pt x="1288779" y="2027827"/>
                  </a:lnTo>
                  <a:lnTo>
                    <a:pt x="1271914" y="2001062"/>
                  </a:lnTo>
                  <a:close/>
                  <a:moveTo>
                    <a:pt x="1375114" y="2001062"/>
                  </a:moveTo>
                  <a:lnTo>
                    <a:pt x="1358250" y="2027827"/>
                  </a:lnTo>
                  <a:lnTo>
                    <a:pt x="1341604" y="2027827"/>
                  </a:lnTo>
                  <a:lnTo>
                    <a:pt x="1366845" y="1988441"/>
                  </a:lnTo>
                  <a:lnTo>
                    <a:pt x="1343236" y="1951665"/>
                  </a:lnTo>
                  <a:lnTo>
                    <a:pt x="1359882" y="1951665"/>
                  </a:lnTo>
                  <a:lnTo>
                    <a:pt x="1375114" y="1975602"/>
                  </a:lnTo>
                  <a:lnTo>
                    <a:pt x="1390348" y="1951665"/>
                  </a:lnTo>
                  <a:lnTo>
                    <a:pt x="1406993" y="1951665"/>
                  </a:lnTo>
                  <a:lnTo>
                    <a:pt x="1383384" y="1988441"/>
                  </a:lnTo>
                  <a:lnTo>
                    <a:pt x="1408626" y="2027827"/>
                  </a:lnTo>
                  <a:lnTo>
                    <a:pt x="1391980" y="2027827"/>
                  </a:lnTo>
                  <a:lnTo>
                    <a:pt x="1375114" y="2001062"/>
                  </a:lnTo>
                  <a:close/>
                  <a:moveTo>
                    <a:pt x="1478315" y="2001062"/>
                  </a:moveTo>
                  <a:lnTo>
                    <a:pt x="1461450" y="2027827"/>
                  </a:lnTo>
                  <a:lnTo>
                    <a:pt x="1444804" y="2027827"/>
                  </a:lnTo>
                  <a:lnTo>
                    <a:pt x="1470046" y="1988441"/>
                  </a:lnTo>
                  <a:lnTo>
                    <a:pt x="1446436" y="1951665"/>
                  </a:lnTo>
                  <a:lnTo>
                    <a:pt x="1463083" y="1951665"/>
                  </a:lnTo>
                  <a:lnTo>
                    <a:pt x="1478315" y="1975602"/>
                  </a:lnTo>
                  <a:lnTo>
                    <a:pt x="1493548" y="1951665"/>
                  </a:lnTo>
                  <a:lnTo>
                    <a:pt x="1510194" y="1951665"/>
                  </a:lnTo>
                  <a:lnTo>
                    <a:pt x="1486584" y="1988441"/>
                  </a:lnTo>
                  <a:lnTo>
                    <a:pt x="1511826" y="2027827"/>
                  </a:lnTo>
                  <a:lnTo>
                    <a:pt x="1495180" y="2027827"/>
                  </a:lnTo>
                  <a:lnTo>
                    <a:pt x="1478315" y="2001062"/>
                  </a:lnTo>
                  <a:close/>
                  <a:moveTo>
                    <a:pt x="1581515" y="2001062"/>
                  </a:moveTo>
                  <a:lnTo>
                    <a:pt x="1564650" y="2027827"/>
                  </a:lnTo>
                  <a:lnTo>
                    <a:pt x="1548004" y="2027827"/>
                  </a:lnTo>
                  <a:lnTo>
                    <a:pt x="1573246" y="1988441"/>
                  </a:lnTo>
                  <a:lnTo>
                    <a:pt x="1549636" y="1951665"/>
                  </a:lnTo>
                  <a:lnTo>
                    <a:pt x="1566283" y="1951665"/>
                  </a:lnTo>
                  <a:lnTo>
                    <a:pt x="1581515" y="1975602"/>
                  </a:lnTo>
                  <a:lnTo>
                    <a:pt x="1596748" y="1951665"/>
                  </a:lnTo>
                  <a:lnTo>
                    <a:pt x="1613394" y="1951665"/>
                  </a:lnTo>
                  <a:lnTo>
                    <a:pt x="1589785" y="1988441"/>
                  </a:lnTo>
                  <a:lnTo>
                    <a:pt x="1615026" y="2027827"/>
                  </a:lnTo>
                  <a:lnTo>
                    <a:pt x="1598380" y="2027827"/>
                  </a:lnTo>
                  <a:lnTo>
                    <a:pt x="1581515" y="2001062"/>
                  </a:lnTo>
                  <a:close/>
                  <a:moveTo>
                    <a:pt x="1684715" y="2001062"/>
                  </a:moveTo>
                  <a:lnTo>
                    <a:pt x="1667851" y="2027827"/>
                  </a:lnTo>
                  <a:lnTo>
                    <a:pt x="1651205" y="2027827"/>
                  </a:lnTo>
                  <a:lnTo>
                    <a:pt x="1676446" y="1988441"/>
                  </a:lnTo>
                  <a:lnTo>
                    <a:pt x="1652837" y="1951665"/>
                  </a:lnTo>
                  <a:lnTo>
                    <a:pt x="1669483" y="1951665"/>
                  </a:lnTo>
                  <a:lnTo>
                    <a:pt x="1684715" y="1975602"/>
                  </a:lnTo>
                  <a:lnTo>
                    <a:pt x="1699948" y="1951665"/>
                  </a:lnTo>
                  <a:lnTo>
                    <a:pt x="1716595" y="1951665"/>
                  </a:lnTo>
                  <a:lnTo>
                    <a:pt x="1692985" y="1988441"/>
                  </a:lnTo>
                  <a:lnTo>
                    <a:pt x="1718227" y="2027827"/>
                  </a:lnTo>
                  <a:lnTo>
                    <a:pt x="1701581" y="2027827"/>
                  </a:lnTo>
                  <a:lnTo>
                    <a:pt x="1684715" y="2001062"/>
                  </a:lnTo>
                  <a:close/>
                  <a:moveTo>
                    <a:pt x="1787915" y="2001062"/>
                  </a:moveTo>
                  <a:lnTo>
                    <a:pt x="1771051" y="2027827"/>
                  </a:lnTo>
                  <a:lnTo>
                    <a:pt x="1754405" y="2027827"/>
                  </a:lnTo>
                  <a:lnTo>
                    <a:pt x="1779647" y="1988441"/>
                  </a:lnTo>
                  <a:lnTo>
                    <a:pt x="1756037" y="1951665"/>
                  </a:lnTo>
                  <a:lnTo>
                    <a:pt x="1772683" y="1951665"/>
                  </a:lnTo>
                  <a:lnTo>
                    <a:pt x="1787915" y="1975602"/>
                  </a:lnTo>
                  <a:lnTo>
                    <a:pt x="1803149" y="1951665"/>
                  </a:lnTo>
                  <a:lnTo>
                    <a:pt x="1819795" y="1951665"/>
                  </a:lnTo>
                  <a:lnTo>
                    <a:pt x="1796185" y="1988441"/>
                  </a:lnTo>
                  <a:lnTo>
                    <a:pt x="1821427" y="2027827"/>
                  </a:lnTo>
                  <a:lnTo>
                    <a:pt x="1804781" y="2027827"/>
                  </a:lnTo>
                  <a:lnTo>
                    <a:pt x="1787915" y="2001062"/>
                  </a:lnTo>
                  <a:close/>
                  <a:moveTo>
                    <a:pt x="1891116" y="2001062"/>
                  </a:moveTo>
                  <a:lnTo>
                    <a:pt x="1874251" y="2027827"/>
                  </a:lnTo>
                  <a:lnTo>
                    <a:pt x="1857605" y="2027827"/>
                  </a:lnTo>
                  <a:lnTo>
                    <a:pt x="1882847" y="1988441"/>
                  </a:lnTo>
                  <a:lnTo>
                    <a:pt x="1859237" y="1951665"/>
                  </a:lnTo>
                  <a:lnTo>
                    <a:pt x="1875884" y="1951665"/>
                  </a:lnTo>
                  <a:lnTo>
                    <a:pt x="1891116" y="1975602"/>
                  </a:lnTo>
                  <a:lnTo>
                    <a:pt x="1906349" y="1951665"/>
                  </a:lnTo>
                  <a:lnTo>
                    <a:pt x="1922995" y="1951665"/>
                  </a:lnTo>
                  <a:lnTo>
                    <a:pt x="1899385" y="1988441"/>
                  </a:lnTo>
                  <a:lnTo>
                    <a:pt x="1924627" y="2027827"/>
                  </a:lnTo>
                  <a:lnTo>
                    <a:pt x="1907981" y="2027827"/>
                  </a:lnTo>
                  <a:lnTo>
                    <a:pt x="1891116" y="2001062"/>
                  </a:lnTo>
                  <a:close/>
                  <a:moveTo>
                    <a:pt x="1994316" y="2001062"/>
                  </a:moveTo>
                  <a:lnTo>
                    <a:pt x="1977452" y="2027827"/>
                  </a:lnTo>
                  <a:lnTo>
                    <a:pt x="1960805" y="2027827"/>
                  </a:lnTo>
                  <a:lnTo>
                    <a:pt x="1986047" y="1988441"/>
                  </a:lnTo>
                  <a:lnTo>
                    <a:pt x="1962438" y="1951665"/>
                  </a:lnTo>
                  <a:lnTo>
                    <a:pt x="1979084" y="1951665"/>
                  </a:lnTo>
                  <a:lnTo>
                    <a:pt x="1994316" y="1975602"/>
                  </a:lnTo>
                  <a:lnTo>
                    <a:pt x="2009549" y="1951665"/>
                  </a:lnTo>
                  <a:lnTo>
                    <a:pt x="2026195" y="1951665"/>
                  </a:lnTo>
                  <a:lnTo>
                    <a:pt x="2002586" y="1988441"/>
                  </a:lnTo>
                  <a:lnTo>
                    <a:pt x="2027827" y="2027827"/>
                  </a:lnTo>
                  <a:lnTo>
                    <a:pt x="2011182" y="2027827"/>
                  </a:lnTo>
                  <a:lnTo>
                    <a:pt x="1994316" y="2001062"/>
                  </a:lnTo>
                  <a:close/>
                </a:path>
              </a:pathLst>
            </a:custGeom>
            <a:solidFill>
              <a:srgbClr val="000000"/>
            </a:solidFill>
            <a:ln w="20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507" name="Freihandform 1506">
              <a:extLst>
                <a:ext uri="{FF2B5EF4-FFF2-40B4-BE49-F238E27FC236}">
                  <a16:creationId xmlns:a16="http://schemas.microsoft.com/office/drawing/2014/main" id="{2717265B-0224-F981-78FB-FCC770FDFB87}"/>
                </a:ext>
              </a:extLst>
            </p:cNvPr>
            <p:cNvSpPr/>
            <p:nvPr userDrawn="1"/>
          </p:nvSpPr>
          <p:spPr>
            <a:xfrm>
              <a:off x="-78394" y="10229615"/>
              <a:ext cx="1013913" cy="1013913"/>
            </a:xfrm>
            <a:custGeom>
              <a:avLst/>
              <a:gdLst>
                <a:gd name="connsiteX0" fmla="*/ 16755 w 1013913"/>
                <a:gd name="connsiteY0" fmla="*/ 24699 h 1013913"/>
                <a:gd name="connsiteX1" fmla="*/ 8323 w 1013913"/>
                <a:gd name="connsiteY1" fmla="*/ 38081 h 1013913"/>
                <a:gd name="connsiteX2" fmla="*/ 0 w 1013913"/>
                <a:gd name="connsiteY2" fmla="*/ 38081 h 1013913"/>
                <a:gd name="connsiteX3" fmla="*/ 12621 w 1013913"/>
                <a:gd name="connsiteY3" fmla="*/ 18388 h 1013913"/>
                <a:gd name="connsiteX4" fmla="*/ 816 w 1013913"/>
                <a:gd name="connsiteY4" fmla="*/ 0 h 1013913"/>
                <a:gd name="connsiteX5" fmla="*/ 9139 w 1013913"/>
                <a:gd name="connsiteY5" fmla="*/ 0 h 1013913"/>
                <a:gd name="connsiteX6" fmla="*/ 16755 w 1013913"/>
                <a:gd name="connsiteY6" fmla="*/ 11968 h 1013913"/>
                <a:gd name="connsiteX7" fmla="*/ 24372 w 1013913"/>
                <a:gd name="connsiteY7" fmla="*/ 0 h 1013913"/>
                <a:gd name="connsiteX8" fmla="*/ 32695 w 1013913"/>
                <a:gd name="connsiteY8" fmla="*/ 0 h 1013913"/>
                <a:gd name="connsiteX9" fmla="*/ 20890 w 1013913"/>
                <a:gd name="connsiteY9" fmla="*/ 18388 h 1013913"/>
                <a:gd name="connsiteX10" fmla="*/ 33511 w 1013913"/>
                <a:gd name="connsiteY10" fmla="*/ 38081 h 1013913"/>
                <a:gd name="connsiteX11" fmla="*/ 25188 w 1013913"/>
                <a:gd name="connsiteY11" fmla="*/ 38081 h 1013913"/>
                <a:gd name="connsiteX12" fmla="*/ 16755 w 1013913"/>
                <a:gd name="connsiteY12" fmla="*/ 24699 h 1013913"/>
                <a:gd name="connsiteX13" fmla="*/ 68355 w 1013913"/>
                <a:gd name="connsiteY13" fmla="*/ 24699 h 1013913"/>
                <a:gd name="connsiteX14" fmla="*/ 59923 w 1013913"/>
                <a:gd name="connsiteY14" fmla="*/ 38081 h 1013913"/>
                <a:gd name="connsiteX15" fmla="*/ 51600 w 1013913"/>
                <a:gd name="connsiteY15" fmla="*/ 38081 h 1013913"/>
                <a:gd name="connsiteX16" fmla="*/ 64221 w 1013913"/>
                <a:gd name="connsiteY16" fmla="*/ 18388 h 1013913"/>
                <a:gd name="connsiteX17" fmla="*/ 52416 w 1013913"/>
                <a:gd name="connsiteY17" fmla="*/ 0 h 1013913"/>
                <a:gd name="connsiteX18" fmla="*/ 60739 w 1013913"/>
                <a:gd name="connsiteY18" fmla="*/ 0 h 1013913"/>
                <a:gd name="connsiteX19" fmla="*/ 68355 w 1013913"/>
                <a:gd name="connsiteY19" fmla="*/ 11968 h 1013913"/>
                <a:gd name="connsiteX20" fmla="*/ 75972 w 1013913"/>
                <a:gd name="connsiteY20" fmla="*/ 0 h 1013913"/>
                <a:gd name="connsiteX21" fmla="*/ 84295 w 1013913"/>
                <a:gd name="connsiteY21" fmla="*/ 0 h 1013913"/>
                <a:gd name="connsiteX22" fmla="*/ 72490 w 1013913"/>
                <a:gd name="connsiteY22" fmla="*/ 18388 h 1013913"/>
                <a:gd name="connsiteX23" fmla="*/ 85111 w 1013913"/>
                <a:gd name="connsiteY23" fmla="*/ 38081 h 1013913"/>
                <a:gd name="connsiteX24" fmla="*/ 76788 w 1013913"/>
                <a:gd name="connsiteY24" fmla="*/ 38081 h 1013913"/>
                <a:gd name="connsiteX25" fmla="*/ 68355 w 1013913"/>
                <a:gd name="connsiteY25" fmla="*/ 24699 h 1013913"/>
                <a:gd name="connsiteX26" fmla="*/ 119956 w 1013913"/>
                <a:gd name="connsiteY26" fmla="*/ 24699 h 1013913"/>
                <a:gd name="connsiteX27" fmla="*/ 111523 w 1013913"/>
                <a:gd name="connsiteY27" fmla="*/ 38081 h 1013913"/>
                <a:gd name="connsiteX28" fmla="*/ 103200 w 1013913"/>
                <a:gd name="connsiteY28" fmla="*/ 38081 h 1013913"/>
                <a:gd name="connsiteX29" fmla="*/ 115821 w 1013913"/>
                <a:gd name="connsiteY29" fmla="*/ 18388 h 1013913"/>
                <a:gd name="connsiteX30" fmla="*/ 104016 w 1013913"/>
                <a:gd name="connsiteY30" fmla="*/ 0 h 1013913"/>
                <a:gd name="connsiteX31" fmla="*/ 112339 w 1013913"/>
                <a:gd name="connsiteY31" fmla="*/ 0 h 1013913"/>
                <a:gd name="connsiteX32" fmla="*/ 119955 w 1013913"/>
                <a:gd name="connsiteY32" fmla="*/ 11968 h 1013913"/>
                <a:gd name="connsiteX33" fmla="*/ 127572 w 1013913"/>
                <a:gd name="connsiteY33" fmla="*/ 0 h 1013913"/>
                <a:gd name="connsiteX34" fmla="*/ 135895 w 1013913"/>
                <a:gd name="connsiteY34" fmla="*/ 0 h 1013913"/>
                <a:gd name="connsiteX35" fmla="*/ 124090 w 1013913"/>
                <a:gd name="connsiteY35" fmla="*/ 18388 h 1013913"/>
                <a:gd name="connsiteX36" fmla="*/ 136711 w 1013913"/>
                <a:gd name="connsiteY36" fmla="*/ 38081 h 1013913"/>
                <a:gd name="connsiteX37" fmla="*/ 128388 w 1013913"/>
                <a:gd name="connsiteY37" fmla="*/ 38081 h 1013913"/>
                <a:gd name="connsiteX38" fmla="*/ 119955 w 1013913"/>
                <a:gd name="connsiteY38" fmla="*/ 24699 h 1013913"/>
                <a:gd name="connsiteX39" fmla="*/ 171556 w 1013913"/>
                <a:gd name="connsiteY39" fmla="*/ 24699 h 1013913"/>
                <a:gd name="connsiteX40" fmla="*/ 163123 w 1013913"/>
                <a:gd name="connsiteY40" fmla="*/ 38081 h 1013913"/>
                <a:gd name="connsiteX41" fmla="*/ 154800 w 1013913"/>
                <a:gd name="connsiteY41" fmla="*/ 38081 h 1013913"/>
                <a:gd name="connsiteX42" fmla="*/ 167421 w 1013913"/>
                <a:gd name="connsiteY42" fmla="*/ 18388 h 1013913"/>
                <a:gd name="connsiteX43" fmla="*/ 155616 w 1013913"/>
                <a:gd name="connsiteY43" fmla="*/ 0 h 1013913"/>
                <a:gd name="connsiteX44" fmla="*/ 163939 w 1013913"/>
                <a:gd name="connsiteY44" fmla="*/ 0 h 1013913"/>
                <a:gd name="connsiteX45" fmla="*/ 171555 w 1013913"/>
                <a:gd name="connsiteY45" fmla="*/ 11968 h 1013913"/>
                <a:gd name="connsiteX46" fmla="*/ 179172 w 1013913"/>
                <a:gd name="connsiteY46" fmla="*/ 0 h 1013913"/>
                <a:gd name="connsiteX47" fmla="*/ 187495 w 1013913"/>
                <a:gd name="connsiteY47" fmla="*/ 0 h 1013913"/>
                <a:gd name="connsiteX48" fmla="*/ 175690 w 1013913"/>
                <a:gd name="connsiteY48" fmla="*/ 18388 h 1013913"/>
                <a:gd name="connsiteX49" fmla="*/ 188311 w 1013913"/>
                <a:gd name="connsiteY49" fmla="*/ 38081 h 1013913"/>
                <a:gd name="connsiteX50" fmla="*/ 179988 w 1013913"/>
                <a:gd name="connsiteY50" fmla="*/ 38081 h 1013913"/>
                <a:gd name="connsiteX51" fmla="*/ 171555 w 1013913"/>
                <a:gd name="connsiteY51" fmla="*/ 24699 h 1013913"/>
                <a:gd name="connsiteX52" fmla="*/ 223156 w 1013913"/>
                <a:gd name="connsiteY52" fmla="*/ 24699 h 1013913"/>
                <a:gd name="connsiteX53" fmla="*/ 214724 w 1013913"/>
                <a:gd name="connsiteY53" fmla="*/ 38081 h 1013913"/>
                <a:gd name="connsiteX54" fmla="*/ 206401 w 1013913"/>
                <a:gd name="connsiteY54" fmla="*/ 38081 h 1013913"/>
                <a:gd name="connsiteX55" fmla="*/ 219021 w 1013913"/>
                <a:gd name="connsiteY55" fmla="*/ 18388 h 1013913"/>
                <a:gd name="connsiteX56" fmla="*/ 207217 w 1013913"/>
                <a:gd name="connsiteY56" fmla="*/ 0 h 1013913"/>
                <a:gd name="connsiteX57" fmla="*/ 215540 w 1013913"/>
                <a:gd name="connsiteY57" fmla="*/ 0 h 1013913"/>
                <a:gd name="connsiteX58" fmla="*/ 223156 w 1013913"/>
                <a:gd name="connsiteY58" fmla="*/ 11968 h 1013913"/>
                <a:gd name="connsiteX59" fmla="*/ 230772 w 1013913"/>
                <a:gd name="connsiteY59" fmla="*/ 0 h 1013913"/>
                <a:gd name="connsiteX60" fmla="*/ 239095 w 1013913"/>
                <a:gd name="connsiteY60" fmla="*/ 0 h 1013913"/>
                <a:gd name="connsiteX61" fmla="*/ 227291 w 1013913"/>
                <a:gd name="connsiteY61" fmla="*/ 18388 h 1013913"/>
                <a:gd name="connsiteX62" fmla="*/ 239911 w 1013913"/>
                <a:gd name="connsiteY62" fmla="*/ 38081 h 1013913"/>
                <a:gd name="connsiteX63" fmla="*/ 231588 w 1013913"/>
                <a:gd name="connsiteY63" fmla="*/ 38081 h 1013913"/>
                <a:gd name="connsiteX64" fmla="*/ 223156 w 1013913"/>
                <a:gd name="connsiteY64" fmla="*/ 24699 h 1013913"/>
                <a:gd name="connsiteX65" fmla="*/ 274756 w 1013913"/>
                <a:gd name="connsiteY65" fmla="*/ 24699 h 1013913"/>
                <a:gd name="connsiteX66" fmla="*/ 266324 w 1013913"/>
                <a:gd name="connsiteY66" fmla="*/ 38081 h 1013913"/>
                <a:gd name="connsiteX67" fmla="*/ 258001 w 1013913"/>
                <a:gd name="connsiteY67" fmla="*/ 38081 h 1013913"/>
                <a:gd name="connsiteX68" fmla="*/ 270621 w 1013913"/>
                <a:gd name="connsiteY68" fmla="*/ 18388 h 1013913"/>
                <a:gd name="connsiteX69" fmla="*/ 258817 w 1013913"/>
                <a:gd name="connsiteY69" fmla="*/ 0 h 1013913"/>
                <a:gd name="connsiteX70" fmla="*/ 267140 w 1013913"/>
                <a:gd name="connsiteY70" fmla="*/ 0 h 1013913"/>
                <a:gd name="connsiteX71" fmla="*/ 274756 w 1013913"/>
                <a:gd name="connsiteY71" fmla="*/ 11968 h 1013913"/>
                <a:gd name="connsiteX72" fmla="*/ 282373 w 1013913"/>
                <a:gd name="connsiteY72" fmla="*/ 0 h 1013913"/>
                <a:gd name="connsiteX73" fmla="*/ 290696 w 1013913"/>
                <a:gd name="connsiteY73" fmla="*/ 0 h 1013913"/>
                <a:gd name="connsiteX74" fmla="*/ 278891 w 1013913"/>
                <a:gd name="connsiteY74" fmla="*/ 18388 h 1013913"/>
                <a:gd name="connsiteX75" fmla="*/ 291512 w 1013913"/>
                <a:gd name="connsiteY75" fmla="*/ 38081 h 1013913"/>
                <a:gd name="connsiteX76" fmla="*/ 283189 w 1013913"/>
                <a:gd name="connsiteY76" fmla="*/ 38081 h 1013913"/>
                <a:gd name="connsiteX77" fmla="*/ 274756 w 1013913"/>
                <a:gd name="connsiteY77" fmla="*/ 24699 h 1013913"/>
                <a:gd name="connsiteX78" fmla="*/ 326356 w 1013913"/>
                <a:gd name="connsiteY78" fmla="*/ 24699 h 1013913"/>
                <a:gd name="connsiteX79" fmla="*/ 317924 w 1013913"/>
                <a:gd name="connsiteY79" fmla="*/ 38081 h 1013913"/>
                <a:gd name="connsiteX80" fmla="*/ 309601 w 1013913"/>
                <a:gd name="connsiteY80" fmla="*/ 38081 h 1013913"/>
                <a:gd name="connsiteX81" fmla="*/ 322222 w 1013913"/>
                <a:gd name="connsiteY81" fmla="*/ 18388 h 1013913"/>
                <a:gd name="connsiteX82" fmla="*/ 310417 w 1013913"/>
                <a:gd name="connsiteY82" fmla="*/ 0 h 1013913"/>
                <a:gd name="connsiteX83" fmla="*/ 318740 w 1013913"/>
                <a:gd name="connsiteY83" fmla="*/ 0 h 1013913"/>
                <a:gd name="connsiteX84" fmla="*/ 326356 w 1013913"/>
                <a:gd name="connsiteY84" fmla="*/ 11968 h 1013913"/>
                <a:gd name="connsiteX85" fmla="*/ 333973 w 1013913"/>
                <a:gd name="connsiteY85" fmla="*/ 0 h 1013913"/>
                <a:gd name="connsiteX86" fmla="*/ 342296 w 1013913"/>
                <a:gd name="connsiteY86" fmla="*/ 0 h 1013913"/>
                <a:gd name="connsiteX87" fmla="*/ 330491 w 1013913"/>
                <a:gd name="connsiteY87" fmla="*/ 18388 h 1013913"/>
                <a:gd name="connsiteX88" fmla="*/ 343112 w 1013913"/>
                <a:gd name="connsiteY88" fmla="*/ 38081 h 1013913"/>
                <a:gd name="connsiteX89" fmla="*/ 334789 w 1013913"/>
                <a:gd name="connsiteY89" fmla="*/ 38081 h 1013913"/>
                <a:gd name="connsiteX90" fmla="*/ 326356 w 1013913"/>
                <a:gd name="connsiteY90" fmla="*/ 24699 h 1013913"/>
                <a:gd name="connsiteX91" fmla="*/ 377956 w 1013913"/>
                <a:gd name="connsiteY91" fmla="*/ 24699 h 1013913"/>
                <a:gd name="connsiteX92" fmla="*/ 369524 w 1013913"/>
                <a:gd name="connsiteY92" fmla="*/ 38081 h 1013913"/>
                <a:gd name="connsiteX93" fmla="*/ 361201 w 1013913"/>
                <a:gd name="connsiteY93" fmla="*/ 38081 h 1013913"/>
                <a:gd name="connsiteX94" fmla="*/ 373822 w 1013913"/>
                <a:gd name="connsiteY94" fmla="*/ 18388 h 1013913"/>
                <a:gd name="connsiteX95" fmla="*/ 362017 w 1013913"/>
                <a:gd name="connsiteY95" fmla="*/ 0 h 1013913"/>
                <a:gd name="connsiteX96" fmla="*/ 370340 w 1013913"/>
                <a:gd name="connsiteY96" fmla="*/ 0 h 1013913"/>
                <a:gd name="connsiteX97" fmla="*/ 377956 w 1013913"/>
                <a:gd name="connsiteY97" fmla="*/ 11968 h 1013913"/>
                <a:gd name="connsiteX98" fmla="*/ 385573 w 1013913"/>
                <a:gd name="connsiteY98" fmla="*/ 0 h 1013913"/>
                <a:gd name="connsiteX99" fmla="*/ 393896 w 1013913"/>
                <a:gd name="connsiteY99" fmla="*/ 0 h 1013913"/>
                <a:gd name="connsiteX100" fmla="*/ 382091 w 1013913"/>
                <a:gd name="connsiteY100" fmla="*/ 18388 h 1013913"/>
                <a:gd name="connsiteX101" fmla="*/ 394712 w 1013913"/>
                <a:gd name="connsiteY101" fmla="*/ 38081 h 1013913"/>
                <a:gd name="connsiteX102" fmla="*/ 386389 w 1013913"/>
                <a:gd name="connsiteY102" fmla="*/ 38081 h 1013913"/>
                <a:gd name="connsiteX103" fmla="*/ 377956 w 1013913"/>
                <a:gd name="connsiteY103" fmla="*/ 24699 h 1013913"/>
                <a:gd name="connsiteX104" fmla="*/ 429556 w 1013913"/>
                <a:gd name="connsiteY104" fmla="*/ 24699 h 1013913"/>
                <a:gd name="connsiteX105" fmla="*/ 421124 w 1013913"/>
                <a:gd name="connsiteY105" fmla="*/ 38081 h 1013913"/>
                <a:gd name="connsiteX106" fmla="*/ 412801 w 1013913"/>
                <a:gd name="connsiteY106" fmla="*/ 38081 h 1013913"/>
                <a:gd name="connsiteX107" fmla="*/ 425422 w 1013913"/>
                <a:gd name="connsiteY107" fmla="*/ 18388 h 1013913"/>
                <a:gd name="connsiteX108" fmla="*/ 413617 w 1013913"/>
                <a:gd name="connsiteY108" fmla="*/ 0 h 1013913"/>
                <a:gd name="connsiteX109" fmla="*/ 421940 w 1013913"/>
                <a:gd name="connsiteY109" fmla="*/ 0 h 1013913"/>
                <a:gd name="connsiteX110" fmla="*/ 429556 w 1013913"/>
                <a:gd name="connsiteY110" fmla="*/ 11968 h 1013913"/>
                <a:gd name="connsiteX111" fmla="*/ 437173 w 1013913"/>
                <a:gd name="connsiteY111" fmla="*/ 0 h 1013913"/>
                <a:gd name="connsiteX112" fmla="*/ 445496 w 1013913"/>
                <a:gd name="connsiteY112" fmla="*/ 0 h 1013913"/>
                <a:gd name="connsiteX113" fmla="*/ 433691 w 1013913"/>
                <a:gd name="connsiteY113" fmla="*/ 18388 h 1013913"/>
                <a:gd name="connsiteX114" fmla="*/ 446312 w 1013913"/>
                <a:gd name="connsiteY114" fmla="*/ 38081 h 1013913"/>
                <a:gd name="connsiteX115" fmla="*/ 437989 w 1013913"/>
                <a:gd name="connsiteY115" fmla="*/ 38081 h 1013913"/>
                <a:gd name="connsiteX116" fmla="*/ 429556 w 1013913"/>
                <a:gd name="connsiteY116" fmla="*/ 24699 h 1013913"/>
                <a:gd name="connsiteX117" fmla="*/ 481157 w 1013913"/>
                <a:gd name="connsiteY117" fmla="*/ 24699 h 1013913"/>
                <a:gd name="connsiteX118" fmla="*/ 472724 w 1013913"/>
                <a:gd name="connsiteY118" fmla="*/ 38081 h 1013913"/>
                <a:gd name="connsiteX119" fmla="*/ 464401 w 1013913"/>
                <a:gd name="connsiteY119" fmla="*/ 38081 h 1013913"/>
                <a:gd name="connsiteX120" fmla="*/ 477022 w 1013913"/>
                <a:gd name="connsiteY120" fmla="*/ 18388 h 1013913"/>
                <a:gd name="connsiteX121" fmla="*/ 465217 w 1013913"/>
                <a:gd name="connsiteY121" fmla="*/ 0 h 1013913"/>
                <a:gd name="connsiteX122" fmla="*/ 473540 w 1013913"/>
                <a:gd name="connsiteY122" fmla="*/ 0 h 1013913"/>
                <a:gd name="connsiteX123" fmla="*/ 481156 w 1013913"/>
                <a:gd name="connsiteY123" fmla="*/ 11968 h 1013913"/>
                <a:gd name="connsiteX124" fmla="*/ 488773 w 1013913"/>
                <a:gd name="connsiteY124" fmla="*/ 0 h 1013913"/>
                <a:gd name="connsiteX125" fmla="*/ 497096 w 1013913"/>
                <a:gd name="connsiteY125" fmla="*/ 0 h 1013913"/>
                <a:gd name="connsiteX126" fmla="*/ 485291 w 1013913"/>
                <a:gd name="connsiteY126" fmla="*/ 18388 h 1013913"/>
                <a:gd name="connsiteX127" fmla="*/ 497912 w 1013913"/>
                <a:gd name="connsiteY127" fmla="*/ 38081 h 1013913"/>
                <a:gd name="connsiteX128" fmla="*/ 489589 w 1013913"/>
                <a:gd name="connsiteY128" fmla="*/ 38081 h 1013913"/>
                <a:gd name="connsiteX129" fmla="*/ 481156 w 1013913"/>
                <a:gd name="connsiteY129" fmla="*/ 24699 h 1013913"/>
                <a:gd name="connsiteX130" fmla="*/ 532757 w 1013913"/>
                <a:gd name="connsiteY130" fmla="*/ 24699 h 1013913"/>
                <a:gd name="connsiteX131" fmla="*/ 524324 w 1013913"/>
                <a:gd name="connsiteY131" fmla="*/ 38081 h 1013913"/>
                <a:gd name="connsiteX132" fmla="*/ 516001 w 1013913"/>
                <a:gd name="connsiteY132" fmla="*/ 38081 h 1013913"/>
                <a:gd name="connsiteX133" fmla="*/ 528622 w 1013913"/>
                <a:gd name="connsiteY133" fmla="*/ 18388 h 1013913"/>
                <a:gd name="connsiteX134" fmla="*/ 516817 w 1013913"/>
                <a:gd name="connsiteY134" fmla="*/ 0 h 1013913"/>
                <a:gd name="connsiteX135" fmla="*/ 525140 w 1013913"/>
                <a:gd name="connsiteY135" fmla="*/ 0 h 1013913"/>
                <a:gd name="connsiteX136" fmla="*/ 532756 w 1013913"/>
                <a:gd name="connsiteY136" fmla="*/ 11968 h 1013913"/>
                <a:gd name="connsiteX137" fmla="*/ 540373 w 1013913"/>
                <a:gd name="connsiteY137" fmla="*/ 0 h 1013913"/>
                <a:gd name="connsiteX138" fmla="*/ 548696 w 1013913"/>
                <a:gd name="connsiteY138" fmla="*/ 0 h 1013913"/>
                <a:gd name="connsiteX139" fmla="*/ 536891 w 1013913"/>
                <a:gd name="connsiteY139" fmla="*/ 18388 h 1013913"/>
                <a:gd name="connsiteX140" fmla="*/ 549512 w 1013913"/>
                <a:gd name="connsiteY140" fmla="*/ 38081 h 1013913"/>
                <a:gd name="connsiteX141" fmla="*/ 541189 w 1013913"/>
                <a:gd name="connsiteY141" fmla="*/ 38081 h 1013913"/>
                <a:gd name="connsiteX142" fmla="*/ 532756 w 1013913"/>
                <a:gd name="connsiteY142" fmla="*/ 24699 h 1013913"/>
                <a:gd name="connsiteX143" fmla="*/ 584357 w 1013913"/>
                <a:gd name="connsiteY143" fmla="*/ 24699 h 1013913"/>
                <a:gd name="connsiteX144" fmla="*/ 575925 w 1013913"/>
                <a:gd name="connsiteY144" fmla="*/ 38081 h 1013913"/>
                <a:gd name="connsiteX145" fmla="*/ 567601 w 1013913"/>
                <a:gd name="connsiteY145" fmla="*/ 38081 h 1013913"/>
                <a:gd name="connsiteX146" fmla="*/ 580222 w 1013913"/>
                <a:gd name="connsiteY146" fmla="*/ 18388 h 1013913"/>
                <a:gd name="connsiteX147" fmla="*/ 568417 w 1013913"/>
                <a:gd name="connsiteY147" fmla="*/ 0 h 1013913"/>
                <a:gd name="connsiteX148" fmla="*/ 576741 w 1013913"/>
                <a:gd name="connsiteY148" fmla="*/ 0 h 1013913"/>
                <a:gd name="connsiteX149" fmla="*/ 584357 w 1013913"/>
                <a:gd name="connsiteY149" fmla="*/ 11968 h 1013913"/>
                <a:gd name="connsiteX150" fmla="*/ 591973 w 1013913"/>
                <a:gd name="connsiteY150" fmla="*/ 0 h 1013913"/>
                <a:gd name="connsiteX151" fmla="*/ 600296 w 1013913"/>
                <a:gd name="connsiteY151" fmla="*/ 0 h 1013913"/>
                <a:gd name="connsiteX152" fmla="*/ 588492 w 1013913"/>
                <a:gd name="connsiteY152" fmla="*/ 18388 h 1013913"/>
                <a:gd name="connsiteX153" fmla="*/ 601112 w 1013913"/>
                <a:gd name="connsiteY153" fmla="*/ 38081 h 1013913"/>
                <a:gd name="connsiteX154" fmla="*/ 592789 w 1013913"/>
                <a:gd name="connsiteY154" fmla="*/ 38081 h 1013913"/>
                <a:gd name="connsiteX155" fmla="*/ 584357 w 1013913"/>
                <a:gd name="connsiteY155" fmla="*/ 24699 h 1013913"/>
                <a:gd name="connsiteX156" fmla="*/ 635957 w 1013913"/>
                <a:gd name="connsiteY156" fmla="*/ 24699 h 1013913"/>
                <a:gd name="connsiteX157" fmla="*/ 627525 w 1013913"/>
                <a:gd name="connsiteY157" fmla="*/ 38081 h 1013913"/>
                <a:gd name="connsiteX158" fmla="*/ 619202 w 1013913"/>
                <a:gd name="connsiteY158" fmla="*/ 38081 h 1013913"/>
                <a:gd name="connsiteX159" fmla="*/ 631822 w 1013913"/>
                <a:gd name="connsiteY159" fmla="*/ 18388 h 1013913"/>
                <a:gd name="connsiteX160" fmla="*/ 620018 w 1013913"/>
                <a:gd name="connsiteY160" fmla="*/ 0 h 1013913"/>
                <a:gd name="connsiteX161" fmla="*/ 628341 w 1013913"/>
                <a:gd name="connsiteY161" fmla="*/ 0 h 1013913"/>
                <a:gd name="connsiteX162" fmla="*/ 635957 w 1013913"/>
                <a:gd name="connsiteY162" fmla="*/ 11968 h 1013913"/>
                <a:gd name="connsiteX163" fmla="*/ 643573 w 1013913"/>
                <a:gd name="connsiteY163" fmla="*/ 0 h 1013913"/>
                <a:gd name="connsiteX164" fmla="*/ 651896 w 1013913"/>
                <a:gd name="connsiteY164" fmla="*/ 0 h 1013913"/>
                <a:gd name="connsiteX165" fmla="*/ 640092 w 1013913"/>
                <a:gd name="connsiteY165" fmla="*/ 18388 h 1013913"/>
                <a:gd name="connsiteX166" fmla="*/ 652712 w 1013913"/>
                <a:gd name="connsiteY166" fmla="*/ 38081 h 1013913"/>
                <a:gd name="connsiteX167" fmla="*/ 644389 w 1013913"/>
                <a:gd name="connsiteY167" fmla="*/ 38081 h 1013913"/>
                <a:gd name="connsiteX168" fmla="*/ 635957 w 1013913"/>
                <a:gd name="connsiteY168" fmla="*/ 24699 h 1013913"/>
                <a:gd name="connsiteX169" fmla="*/ 687557 w 1013913"/>
                <a:gd name="connsiteY169" fmla="*/ 24699 h 1013913"/>
                <a:gd name="connsiteX170" fmla="*/ 679125 w 1013913"/>
                <a:gd name="connsiteY170" fmla="*/ 38081 h 1013913"/>
                <a:gd name="connsiteX171" fmla="*/ 670802 w 1013913"/>
                <a:gd name="connsiteY171" fmla="*/ 38081 h 1013913"/>
                <a:gd name="connsiteX172" fmla="*/ 683423 w 1013913"/>
                <a:gd name="connsiteY172" fmla="*/ 18388 h 1013913"/>
                <a:gd name="connsiteX173" fmla="*/ 671618 w 1013913"/>
                <a:gd name="connsiteY173" fmla="*/ 0 h 1013913"/>
                <a:gd name="connsiteX174" fmla="*/ 679941 w 1013913"/>
                <a:gd name="connsiteY174" fmla="*/ 0 h 1013913"/>
                <a:gd name="connsiteX175" fmla="*/ 687557 w 1013913"/>
                <a:gd name="connsiteY175" fmla="*/ 11968 h 1013913"/>
                <a:gd name="connsiteX176" fmla="*/ 695174 w 1013913"/>
                <a:gd name="connsiteY176" fmla="*/ 0 h 1013913"/>
                <a:gd name="connsiteX177" fmla="*/ 703497 w 1013913"/>
                <a:gd name="connsiteY177" fmla="*/ 0 h 1013913"/>
                <a:gd name="connsiteX178" fmla="*/ 691692 w 1013913"/>
                <a:gd name="connsiteY178" fmla="*/ 18388 h 1013913"/>
                <a:gd name="connsiteX179" fmla="*/ 704313 w 1013913"/>
                <a:gd name="connsiteY179" fmla="*/ 38081 h 1013913"/>
                <a:gd name="connsiteX180" fmla="*/ 695990 w 1013913"/>
                <a:gd name="connsiteY180" fmla="*/ 38081 h 1013913"/>
                <a:gd name="connsiteX181" fmla="*/ 687557 w 1013913"/>
                <a:gd name="connsiteY181" fmla="*/ 24699 h 1013913"/>
                <a:gd name="connsiteX182" fmla="*/ 739157 w 1013913"/>
                <a:gd name="connsiteY182" fmla="*/ 24699 h 1013913"/>
                <a:gd name="connsiteX183" fmla="*/ 730725 w 1013913"/>
                <a:gd name="connsiteY183" fmla="*/ 38081 h 1013913"/>
                <a:gd name="connsiteX184" fmla="*/ 722402 w 1013913"/>
                <a:gd name="connsiteY184" fmla="*/ 38081 h 1013913"/>
                <a:gd name="connsiteX185" fmla="*/ 735023 w 1013913"/>
                <a:gd name="connsiteY185" fmla="*/ 18388 h 1013913"/>
                <a:gd name="connsiteX186" fmla="*/ 723218 w 1013913"/>
                <a:gd name="connsiteY186" fmla="*/ 0 h 1013913"/>
                <a:gd name="connsiteX187" fmla="*/ 731541 w 1013913"/>
                <a:gd name="connsiteY187" fmla="*/ 0 h 1013913"/>
                <a:gd name="connsiteX188" fmla="*/ 739157 w 1013913"/>
                <a:gd name="connsiteY188" fmla="*/ 11968 h 1013913"/>
                <a:gd name="connsiteX189" fmla="*/ 746774 w 1013913"/>
                <a:gd name="connsiteY189" fmla="*/ 0 h 1013913"/>
                <a:gd name="connsiteX190" fmla="*/ 755097 w 1013913"/>
                <a:gd name="connsiteY190" fmla="*/ 0 h 1013913"/>
                <a:gd name="connsiteX191" fmla="*/ 743292 w 1013913"/>
                <a:gd name="connsiteY191" fmla="*/ 18388 h 1013913"/>
                <a:gd name="connsiteX192" fmla="*/ 755913 w 1013913"/>
                <a:gd name="connsiteY192" fmla="*/ 38081 h 1013913"/>
                <a:gd name="connsiteX193" fmla="*/ 747590 w 1013913"/>
                <a:gd name="connsiteY193" fmla="*/ 38081 h 1013913"/>
                <a:gd name="connsiteX194" fmla="*/ 739157 w 1013913"/>
                <a:gd name="connsiteY194" fmla="*/ 24699 h 1013913"/>
                <a:gd name="connsiteX195" fmla="*/ 790757 w 1013913"/>
                <a:gd name="connsiteY195" fmla="*/ 24699 h 1013913"/>
                <a:gd name="connsiteX196" fmla="*/ 782325 w 1013913"/>
                <a:gd name="connsiteY196" fmla="*/ 38081 h 1013913"/>
                <a:gd name="connsiteX197" fmla="*/ 774002 w 1013913"/>
                <a:gd name="connsiteY197" fmla="*/ 38081 h 1013913"/>
                <a:gd name="connsiteX198" fmla="*/ 786623 w 1013913"/>
                <a:gd name="connsiteY198" fmla="*/ 18388 h 1013913"/>
                <a:gd name="connsiteX199" fmla="*/ 774818 w 1013913"/>
                <a:gd name="connsiteY199" fmla="*/ 0 h 1013913"/>
                <a:gd name="connsiteX200" fmla="*/ 783141 w 1013913"/>
                <a:gd name="connsiteY200" fmla="*/ 0 h 1013913"/>
                <a:gd name="connsiteX201" fmla="*/ 790757 w 1013913"/>
                <a:gd name="connsiteY201" fmla="*/ 11968 h 1013913"/>
                <a:gd name="connsiteX202" fmla="*/ 798374 w 1013913"/>
                <a:gd name="connsiteY202" fmla="*/ 0 h 1013913"/>
                <a:gd name="connsiteX203" fmla="*/ 806697 w 1013913"/>
                <a:gd name="connsiteY203" fmla="*/ 0 h 1013913"/>
                <a:gd name="connsiteX204" fmla="*/ 794892 w 1013913"/>
                <a:gd name="connsiteY204" fmla="*/ 18388 h 1013913"/>
                <a:gd name="connsiteX205" fmla="*/ 807513 w 1013913"/>
                <a:gd name="connsiteY205" fmla="*/ 38081 h 1013913"/>
                <a:gd name="connsiteX206" fmla="*/ 799190 w 1013913"/>
                <a:gd name="connsiteY206" fmla="*/ 38081 h 1013913"/>
                <a:gd name="connsiteX207" fmla="*/ 790757 w 1013913"/>
                <a:gd name="connsiteY207" fmla="*/ 24699 h 1013913"/>
                <a:gd name="connsiteX208" fmla="*/ 842357 w 1013913"/>
                <a:gd name="connsiteY208" fmla="*/ 24699 h 1013913"/>
                <a:gd name="connsiteX209" fmla="*/ 833925 w 1013913"/>
                <a:gd name="connsiteY209" fmla="*/ 38081 h 1013913"/>
                <a:gd name="connsiteX210" fmla="*/ 825602 w 1013913"/>
                <a:gd name="connsiteY210" fmla="*/ 38081 h 1013913"/>
                <a:gd name="connsiteX211" fmla="*/ 838223 w 1013913"/>
                <a:gd name="connsiteY211" fmla="*/ 18388 h 1013913"/>
                <a:gd name="connsiteX212" fmla="*/ 826418 w 1013913"/>
                <a:gd name="connsiteY212" fmla="*/ 0 h 1013913"/>
                <a:gd name="connsiteX213" fmla="*/ 834741 w 1013913"/>
                <a:gd name="connsiteY213" fmla="*/ 0 h 1013913"/>
                <a:gd name="connsiteX214" fmla="*/ 842357 w 1013913"/>
                <a:gd name="connsiteY214" fmla="*/ 11968 h 1013913"/>
                <a:gd name="connsiteX215" fmla="*/ 849974 w 1013913"/>
                <a:gd name="connsiteY215" fmla="*/ 0 h 1013913"/>
                <a:gd name="connsiteX216" fmla="*/ 858297 w 1013913"/>
                <a:gd name="connsiteY216" fmla="*/ 0 h 1013913"/>
                <a:gd name="connsiteX217" fmla="*/ 846492 w 1013913"/>
                <a:gd name="connsiteY217" fmla="*/ 18388 h 1013913"/>
                <a:gd name="connsiteX218" fmla="*/ 859113 w 1013913"/>
                <a:gd name="connsiteY218" fmla="*/ 38081 h 1013913"/>
                <a:gd name="connsiteX219" fmla="*/ 850790 w 1013913"/>
                <a:gd name="connsiteY219" fmla="*/ 38081 h 1013913"/>
                <a:gd name="connsiteX220" fmla="*/ 842357 w 1013913"/>
                <a:gd name="connsiteY220" fmla="*/ 24699 h 1013913"/>
                <a:gd name="connsiteX221" fmla="*/ 893958 w 1013913"/>
                <a:gd name="connsiteY221" fmla="*/ 24699 h 1013913"/>
                <a:gd name="connsiteX222" fmla="*/ 885526 w 1013913"/>
                <a:gd name="connsiteY222" fmla="*/ 38081 h 1013913"/>
                <a:gd name="connsiteX223" fmla="*/ 877202 w 1013913"/>
                <a:gd name="connsiteY223" fmla="*/ 38081 h 1013913"/>
                <a:gd name="connsiteX224" fmla="*/ 889823 w 1013913"/>
                <a:gd name="connsiteY224" fmla="*/ 18388 h 1013913"/>
                <a:gd name="connsiteX225" fmla="*/ 878018 w 1013913"/>
                <a:gd name="connsiteY225" fmla="*/ 0 h 1013913"/>
                <a:gd name="connsiteX226" fmla="*/ 886341 w 1013913"/>
                <a:gd name="connsiteY226" fmla="*/ 0 h 1013913"/>
                <a:gd name="connsiteX227" fmla="*/ 893958 w 1013913"/>
                <a:gd name="connsiteY227" fmla="*/ 11968 h 1013913"/>
                <a:gd name="connsiteX228" fmla="*/ 901574 w 1013913"/>
                <a:gd name="connsiteY228" fmla="*/ 0 h 1013913"/>
                <a:gd name="connsiteX229" fmla="*/ 909897 w 1013913"/>
                <a:gd name="connsiteY229" fmla="*/ 0 h 1013913"/>
                <a:gd name="connsiteX230" fmla="*/ 898093 w 1013913"/>
                <a:gd name="connsiteY230" fmla="*/ 18388 h 1013913"/>
                <a:gd name="connsiteX231" fmla="*/ 910713 w 1013913"/>
                <a:gd name="connsiteY231" fmla="*/ 38081 h 1013913"/>
                <a:gd name="connsiteX232" fmla="*/ 902390 w 1013913"/>
                <a:gd name="connsiteY232" fmla="*/ 38081 h 1013913"/>
                <a:gd name="connsiteX233" fmla="*/ 893958 w 1013913"/>
                <a:gd name="connsiteY233" fmla="*/ 24699 h 1013913"/>
                <a:gd name="connsiteX234" fmla="*/ 945558 w 1013913"/>
                <a:gd name="connsiteY234" fmla="*/ 24699 h 1013913"/>
                <a:gd name="connsiteX235" fmla="*/ 937126 w 1013913"/>
                <a:gd name="connsiteY235" fmla="*/ 38081 h 1013913"/>
                <a:gd name="connsiteX236" fmla="*/ 928803 w 1013913"/>
                <a:gd name="connsiteY236" fmla="*/ 38081 h 1013913"/>
                <a:gd name="connsiteX237" fmla="*/ 941423 w 1013913"/>
                <a:gd name="connsiteY237" fmla="*/ 18388 h 1013913"/>
                <a:gd name="connsiteX238" fmla="*/ 929619 w 1013913"/>
                <a:gd name="connsiteY238" fmla="*/ 0 h 1013913"/>
                <a:gd name="connsiteX239" fmla="*/ 937942 w 1013913"/>
                <a:gd name="connsiteY239" fmla="*/ 0 h 1013913"/>
                <a:gd name="connsiteX240" fmla="*/ 945558 w 1013913"/>
                <a:gd name="connsiteY240" fmla="*/ 11968 h 1013913"/>
                <a:gd name="connsiteX241" fmla="*/ 953174 w 1013913"/>
                <a:gd name="connsiteY241" fmla="*/ 0 h 1013913"/>
                <a:gd name="connsiteX242" fmla="*/ 961497 w 1013913"/>
                <a:gd name="connsiteY242" fmla="*/ 0 h 1013913"/>
                <a:gd name="connsiteX243" fmla="*/ 949693 w 1013913"/>
                <a:gd name="connsiteY243" fmla="*/ 18388 h 1013913"/>
                <a:gd name="connsiteX244" fmla="*/ 962313 w 1013913"/>
                <a:gd name="connsiteY244" fmla="*/ 38081 h 1013913"/>
                <a:gd name="connsiteX245" fmla="*/ 953990 w 1013913"/>
                <a:gd name="connsiteY245" fmla="*/ 38081 h 1013913"/>
                <a:gd name="connsiteX246" fmla="*/ 945558 w 1013913"/>
                <a:gd name="connsiteY246" fmla="*/ 24699 h 1013913"/>
                <a:gd name="connsiteX247" fmla="*/ 997158 w 1013913"/>
                <a:gd name="connsiteY247" fmla="*/ 24699 h 1013913"/>
                <a:gd name="connsiteX248" fmla="*/ 988726 w 1013913"/>
                <a:gd name="connsiteY248" fmla="*/ 38081 h 1013913"/>
                <a:gd name="connsiteX249" fmla="*/ 980403 w 1013913"/>
                <a:gd name="connsiteY249" fmla="*/ 38081 h 1013913"/>
                <a:gd name="connsiteX250" fmla="*/ 993023 w 1013913"/>
                <a:gd name="connsiteY250" fmla="*/ 18388 h 1013913"/>
                <a:gd name="connsiteX251" fmla="*/ 981219 w 1013913"/>
                <a:gd name="connsiteY251" fmla="*/ 0 h 1013913"/>
                <a:gd name="connsiteX252" fmla="*/ 989542 w 1013913"/>
                <a:gd name="connsiteY252" fmla="*/ 0 h 1013913"/>
                <a:gd name="connsiteX253" fmla="*/ 997158 w 1013913"/>
                <a:gd name="connsiteY253" fmla="*/ 11968 h 1013913"/>
                <a:gd name="connsiteX254" fmla="*/ 1004775 w 1013913"/>
                <a:gd name="connsiteY254" fmla="*/ 0 h 1013913"/>
                <a:gd name="connsiteX255" fmla="*/ 1013097 w 1013913"/>
                <a:gd name="connsiteY255" fmla="*/ 0 h 1013913"/>
                <a:gd name="connsiteX256" fmla="*/ 1001293 w 1013913"/>
                <a:gd name="connsiteY256" fmla="*/ 18388 h 1013913"/>
                <a:gd name="connsiteX257" fmla="*/ 1013913 w 1013913"/>
                <a:gd name="connsiteY257" fmla="*/ 38081 h 1013913"/>
                <a:gd name="connsiteX258" fmla="*/ 1005591 w 1013913"/>
                <a:gd name="connsiteY258" fmla="*/ 38081 h 1013913"/>
                <a:gd name="connsiteX259" fmla="*/ 997158 w 1013913"/>
                <a:gd name="connsiteY259" fmla="*/ 24699 h 1013913"/>
                <a:gd name="connsiteX260" fmla="*/ 16755 w 1013913"/>
                <a:gd name="connsiteY260" fmla="*/ 82101 h 1013913"/>
                <a:gd name="connsiteX261" fmla="*/ 8323 w 1013913"/>
                <a:gd name="connsiteY261" fmla="*/ 95483 h 1013913"/>
                <a:gd name="connsiteX262" fmla="*/ 0 w 1013913"/>
                <a:gd name="connsiteY262" fmla="*/ 95483 h 1013913"/>
                <a:gd name="connsiteX263" fmla="*/ 12621 w 1013913"/>
                <a:gd name="connsiteY263" fmla="*/ 75790 h 1013913"/>
                <a:gd name="connsiteX264" fmla="*/ 816 w 1013913"/>
                <a:gd name="connsiteY264" fmla="*/ 57402 h 1013913"/>
                <a:gd name="connsiteX265" fmla="*/ 9139 w 1013913"/>
                <a:gd name="connsiteY265" fmla="*/ 57402 h 1013913"/>
                <a:gd name="connsiteX266" fmla="*/ 16755 w 1013913"/>
                <a:gd name="connsiteY266" fmla="*/ 69370 h 1013913"/>
                <a:gd name="connsiteX267" fmla="*/ 24372 w 1013913"/>
                <a:gd name="connsiteY267" fmla="*/ 57402 h 1013913"/>
                <a:gd name="connsiteX268" fmla="*/ 32695 w 1013913"/>
                <a:gd name="connsiteY268" fmla="*/ 57402 h 1013913"/>
                <a:gd name="connsiteX269" fmla="*/ 20890 w 1013913"/>
                <a:gd name="connsiteY269" fmla="*/ 75790 h 1013913"/>
                <a:gd name="connsiteX270" fmla="*/ 33511 w 1013913"/>
                <a:gd name="connsiteY270" fmla="*/ 95483 h 1013913"/>
                <a:gd name="connsiteX271" fmla="*/ 25188 w 1013913"/>
                <a:gd name="connsiteY271" fmla="*/ 95483 h 1013913"/>
                <a:gd name="connsiteX272" fmla="*/ 16755 w 1013913"/>
                <a:gd name="connsiteY272" fmla="*/ 82101 h 1013913"/>
                <a:gd name="connsiteX273" fmla="*/ 68355 w 1013913"/>
                <a:gd name="connsiteY273" fmla="*/ 82101 h 1013913"/>
                <a:gd name="connsiteX274" fmla="*/ 59923 w 1013913"/>
                <a:gd name="connsiteY274" fmla="*/ 95483 h 1013913"/>
                <a:gd name="connsiteX275" fmla="*/ 51600 w 1013913"/>
                <a:gd name="connsiteY275" fmla="*/ 95483 h 1013913"/>
                <a:gd name="connsiteX276" fmla="*/ 64221 w 1013913"/>
                <a:gd name="connsiteY276" fmla="*/ 75790 h 1013913"/>
                <a:gd name="connsiteX277" fmla="*/ 52416 w 1013913"/>
                <a:gd name="connsiteY277" fmla="*/ 57402 h 1013913"/>
                <a:gd name="connsiteX278" fmla="*/ 60739 w 1013913"/>
                <a:gd name="connsiteY278" fmla="*/ 57402 h 1013913"/>
                <a:gd name="connsiteX279" fmla="*/ 68355 w 1013913"/>
                <a:gd name="connsiteY279" fmla="*/ 69370 h 1013913"/>
                <a:gd name="connsiteX280" fmla="*/ 75972 w 1013913"/>
                <a:gd name="connsiteY280" fmla="*/ 57402 h 1013913"/>
                <a:gd name="connsiteX281" fmla="*/ 84295 w 1013913"/>
                <a:gd name="connsiteY281" fmla="*/ 57402 h 1013913"/>
                <a:gd name="connsiteX282" fmla="*/ 72490 w 1013913"/>
                <a:gd name="connsiteY282" fmla="*/ 75790 h 1013913"/>
                <a:gd name="connsiteX283" fmla="*/ 85111 w 1013913"/>
                <a:gd name="connsiteY283" fmla="*/ 95483 h 1013913"/>
                <a:gd name="connsiteX284" fmla="*/ 76788 w 1013913"/>
                <a:gd name="connsiteY284" fmla="*/ 95483 h 1013913"/>
                <a:gd name="connsiteX285" fmla="*/ 68355 w 1013913"/>
                <a:gd name="connsiteY285" fmla="*/ 82101 h 1013913"/>
                <a:gd name="connsiteX286" fmla="*/ 119956 w 1013913"/>
                <a:gd name="connsiteY286" fmla="*/ 82101 h 1013913"/>
                <a:gd name="connsiteX287" fmla="*/ 111523 w 1013913"/>
                <a:gd name="connsiteY287" fmla="*/ 95483 h 1013913"/>
                <a:gd name="connsiteX288" fmla="*/ 103200 w 1013913"/>
                <a:gd name="connsiteY288" fmla="*/ 95483 h 1013913"/>
                <a:gd name="connsiteX289" fmla="*/ 115821 w 1013913"/>
                <a:gd name="connsiteY289" fmla="*/ 75790 h 1013913"/>
                <a:gd name="connsiteX290" fmla="*/ 104016 w 1013913"/>
                <a:gd name="connsiteY290" fmla="*/ 57402 h 1013913"/>
                <a:gd name="connsiteX291" fmla="*/ 112339 w 1013913"/>
                <a:gd name="connsiteY291" fmla="*/ 57402 h 1013913"/>
                <a:gd name="connsiteX292" fmla="*/ 119955 w 1013913"/>
                <a:gd name="connsiteY292" fmla="*/ 69370 h 1013913"/>
                <a:gd name="connsiteX293" fmla="*/ 127572 w 1013913"/>
                <a:gd name="connsiteY293" fmla="*/ 57402 h 1013913"/>
                <a:gd name="connsiteX294" fmla="*/ 135895 w 1013913"/>
                <a:gd name="connsiteY294" fmla="*/ 57402 h 1013913"/>
                <a:gd name="connsiteX295" fmla="*/ 124090 w 1013913"/>
                <a:gd name="connsiteY295" fmla="*/ 75790 h 1013913"/>
                <a:gd name="connsiteX296" fmla="*/ 136711 w 1013913"/>
                <a:gd name="connsiteY296" fmla="*/ 95483 h 1013913"/>
                <a:gd name="connsiteX297" fmla="*/ 128388 w 1013913"/>
                <a:gd name="connsiteY297" fmla="*/ 95483 h 1013913"/>
                <a:gd name="connsiteX298" fmla="*/ 119955 w 1013913"/>
                <a:gd name="connsiteY298" fmla="*/ 82101 h 1013913"/>
                <a:gd name="connsiteX299" fmla="*/ 171556 w 1013913"/>
                <a:gd name="connsiteY299" fmla="*/ 82101 h 1013913"/>
                <a:gd name="connsiteX300" fmla="*/ 163123 w 1013913"/>
                <a:gd name="connsiteY300" fmla="*/ 95483 h 1013913"/>
                <a:gd name="connsiteX301" fmla="*/ 154800 w 1013913"/>
                <a:gd name="connsiteY301" fmla="*/ 95483 h 1013913"/>
                <a:gd name="connsiteX302" fmla="*/ 167421 w 1013913"/>
                <a:gd name="connsiteY302" fmla="*/ 75790 h 1013913"/>
                <a:gd name="connsiteX303" fmla="*/ 155616 w 1013913"/>
                <a:gd name="connsiteY303" fmla="*/ 57402 h 1013913"/>
                <a:gd name="connsiteX304" fmla="*/ 163939 w 1013913"/>
                <a:gd name="connsiteY304" fmla="*/ 57402 h 1013913"/>
                <a:gd name="connsiteX305" fmla="*/ 171555 w 1013913"/>
                <a:gd name="connsiteY305" fmla="*/ 69370 h 1013913"/>
                <a:gd name="connsiteX306" fmla="*/ 179172 w 1013913"/>
                <a:gd name="connsiteY306" fmla="*/ 57402 h 1013913"/>
                <a:gd name="connsiteX307" fmla="*/ 187495 w 1013913"/>
                <a:gd name="connsiteY307" fmla="*/ 57402 h 1013913"/>
                <a:gd name="connsiteX308" fmla="*/ 175690 w 1013913"/>
                <a:gd name="connsiteY308" fmla="*/ 75790 h 1013913"/>
                <a:gd name="connsiteX309" fmla="*/ 188311 w 1013913"/>
                <a:gd name="connsiteY309" fmla="*/ 95483 h 1013913"/>
                <a:gd name="connsiteX310" fmla="*/ 179988 w 1013913"/>
                <a:gd name="connsiteY310" fmla="*/ 95483 h 1013913"/>
                <a:gd name="connsiteX311" fmla="*/ 171555 w 1013913"/>
                <a:gd name="connsiteY311" fmla="*/ 82101 h 1013913"/>
                <a:gd name="connsiteX312" fmla="*/ 223156 w 1013913"/>
                <a:gd name="connsiteY312" fmla="*/ 82101 h 1013913"/>
                <a:gd name="connsiteX313" fmla="*/ 214724 w 1013913"/>
                <a:gd name="connsiteY313" fmla="*/ 95483 h 1013913"/>
                <a:gd name="connsiteX314" fmla="*/ 206401 w 1013913"/>
                <a:gd name="connsiteY314" fmla="*/ 95483 h 1013913"/>
                <a:gd name="connsiteX315" fmla="*/ 219021 w 1013913"/>
                <a:gd name="connsiteY315" fmla="*/ 75790 h 1013913"/>
                <a:gd name="connsiteX316" fmla="*/ 207217 w 1013913"/>
                <a:gd name="connsiteY316" fmla="*/ 57402 h 1013913"/>
                <a:gd name="connsiteX317" fmla="*/ 215540 w 1013913"/>
                <a:gd name="connsiteY317" fmla="*/ 57402 h 1013913"/>
                <a:gd name="connsiteX318" fmla="*/ 223156 w 1013913"/>
                <a:gd name="connsiteY318" fmla="*/ 69370 h 1013913"/>
                <a:gd name="connsiteX319" fmla="*/ 230772 w 1013913"/>
                <a:gd name="connsiteY319" fmla="*/ 57402 h 1013913"/>
                <a:gd name="connsiteX320" fmla="*/ 239095 w 1013913"/>
                <a:gd name="connsiteY320" fmla="*/ 57402 h 1013913"/>
                <a:gd name="connsiteX321" fmla="*/ 227291 w 1013913"/>
                <a:gd name="connsiteY321" fmla="*/ 75790 h 1013913"/>
                <a:gd name="connsiteX322" fmla="*/ 239911 w 1013913"/>
                <a:gd name="connsiteY322" fmla="*/ 95483 h 1013913"/>
                <a:gd name="connsiteX323" fmla="*/ 231588 w 1013913"/>
                <a:gd name="connsiteY323" fmla="*/ 95483 h 1013913"/>
                <a:gd name="connsiteX324" fmla="*/ 223156 w 1013913"/>
                <a:gd name="connsiteY324" fmla="*/ 82101 h 1013913"/>
                <a:gd name="connsiteX325" fmla="*/ 274756 w 1013913"/>
                <a:gd name="connsiteY325" fmla="*/ 82101 h 1013913"/>
                <a:gd name="connsiteX326" fmla="*/ 266324 w 1013913"/>
                <a:gd name="connsiteY326" fmla="*/ 95483 h 1013913"/>
                <a:gd name="connsiteX327" fmla="*/ 258001 w 1013913"/>
                <a:gd name="connsiteY327" fmla="*/ 95483 h 1013913"/>
                <a:gd name="connsiteX328" fmla="*/ 270621 w 1013913"/>
                <a:gd name="connsiteY328" fmla="*/ 75790 h 1013913"/>
                <a:gd name="connsiteX329" fmla="*/ 258817 w 1013913"/>
                <a:gd name="connsiteY329" fmla="*/ 57402 h 1013913"/>
                <a:gd name="connsiteX330" fmla="*/ 267140 w 1013913"/>
                <a:gd name="connsiteY330" fmla="*/ 57402 h 1013913"/>
                <a:gd name="connsiteX331" fmla="*/ 274756 w 1013913"/>
                <a:gd name="connsiteY331" fmla="*/ 69370 h 1013913"/>
                <a:gd name="connsiteX332" fmla="*/ 282373 w 1013913"/>
                <a:gd name="connsiteY332" fmla="*/ 57402 h 1013913"/>
                <a:gd name="connsiteX333" fmla="*/ 290696 w 1013913"/>
                <a:gd name="connsiteY333" fmla="*/ 57402 h 1013913"/>
                <a:gd name="connsiteX334" fmla="*/ 278891 w 1013913"/>
                <a:gd name="connsiteY334" fmla="*/ 75790 h 1013913"/>
                <a:gd name="connsiteX335" fmla="*/ 291512 w 1013913"/>
                <a:gd name="connsiteY335" fmla="*/ 95483 h 1013913"/>
                <a:gd name="connsiteX336" fmla="*/ 283189 w 1013913"/>
                <a:gd name="connsiteY336" fmla="*/ 95483 h 1013913"/>
                <a:gd name="connsiteX337" fmla="*/ 274756 w 1013913"/>
                <a:gd name="connsiteY337" fmla="*/ 82101 h 1013913"/>
                <a:gd name="connsiteX338" fmla="*/ 326356 w 1013913"/>
                <a:gd name="connsiteY338" fmla="*/ 82101 h 1013913"/>
                <a:gd name="connsiteX339" fmla="*/ 317924 w 1013913"/>
                <a:gd name="connsiteY339" fmla="*/ 95483 h 1013913"/>
                <a:gd name="connsiteX340" fmla="*/ 309601 w 1013913"/>
                <a:gd name="connsiteY340" fmla="*/ 95483 h 1013913"/>
                <a:gd name="connsiteX341" fmla="*/ 322222 w 1013913"/>
                <a:gd name="connsiteY341" fmla="*/ 75790 h 1013913"/>
                <a:gd name="connsiteX342" fmla="*/ 310417 w 1013913"/>
                <a:gd name="connsiteY342" fmla="*/ 57402 h 1013913"/>
                <a:gd name="connsiteX343" fmla="*/ 318740 w 1013913"/>
                <a:gd name="connsiteY343" fmla="*/ 57402 h 1013913"/>
                <a:gd name="connsiteX344" fmla="*/ 326356 w 1013913"/>
                <a:gd name="connsiteY344" fmla="*/ 69370 h 1013913"/>
                <a:gd name="connsiteX345" fmla="*/ 333973 w 1013913"/>
                <a:gd name="connsiteY345" fmla="*/ 57402 h 1013913"/>
                <a:gd name="connsiteX346" fmla="*/ 342296 w 1013913"/>
                <a:gd name="connsiteY346" fmla="*/ 57402 h 1013913"/>
                <a:gd name="connsiteX347" fmla="*/ 330491 w 1013913"/>
                <a:gd name="connsiteY347" fmla="*/ 75790 h 1013913"/>
                <a:gd name="connsiteX348" fmla="*/ 343112 w 1013913"/>
                <a:gd name="connsiteY348" fmla="*/ 95483 h 1013913"/>
                <a:gd name="connsiteX349" fmla="*/ 334789 w 1013913"/>
                <a:gd name="connsiteY349" fmla="*/ 95483 h 1013913"/>
                <a:gd name="connsiteX350" fmla="*/ 326356 w 1013913"/>
                <a:gd name="connsiteY350" fmla="*/ 82101 h 1013913"/>
                <a:gd name="connsiteX351" fmla="*/ 377956 w 1013913"/>
                <a:gd name="connsiteY351" fmla="*/ 82101 h 1013913"/>
                <a:gd name="connsiteX352" fmla="*/ 369524 w 1013913"/>
                <a:gd name="connsiteY352" fmla="*/ 95483 h 1013913"/>
                <a:gd name="connsiteX353" fmla="*/ 361201 w 1013913"/>
                <a:gd name="connsiteY353" fmla="*/ 95483 h 1013913"/>
                <a:gd name="connsiteX354" fmla="*/ 373822 w 1013913"/>
                <a:gd name="connsiteY354" fmla="*/ 75790 h 1013913"/>
                <a:gd name="connsiteX355" fmla="*/ 362017 w 1013913"/>
                <a:gd name="connsiteY355" fmla="*/ 57402 h 1013913"/>
                <a:gd name="connsiteX356" fmla="*/ 370340 w 1013913"/>
                <a:gd name="connsiteY356" fmla="*/ 57402 h 1013913"/>
                <a:gd name="connsiteX357" fmla="*/ 377956 w 1013913"/>
                <a:gd name="connsiteY357" fmla="*/ 69370 h 1013913"/>
                <a:gd name="connsiteX358" fmla="*/ 385573 w 1013913"/>
                <a:gd name="connsiteY358" fmla="*/ 57402 h 1013913"/>
                <a:gd name="connsiteX359" fmla="*/ 393896 w 1013913"/>
                <a:gd name="connsiteY359" fmla="*/ 57402 h 1013913"/>
                <a:gd name="connsiteX360" fmla="*/ 382091 w 1013913"/>
                <a:gd name="connsiteY360" fmla="*/ 75790 h 1013913"/>
                <a:gd name="connsiteX361" fmla="*/ 394712 w 1013913"/>
                <a:gd name="connsiteY361" fmla="*/ 95483 h 1013913"/>
                <a:gd name="connsiteX362" fmla="*/ 386389 w 1013913"/>
                <a:gd name="connsiteY362" fmla="*/ 95483 h 1013913"/>
                <a:gd name="connsiteX363" fmla="*/ 377956 w 1013913"/>
                <a:gd name="connsiteY363" fmla="*/ 82101 h 1013913"/>
                <a:gd name="connsiteX364" fmla="*/ 429556 w 1013913"/>
                <a:gd name="connsiteY364" fmla="*/ 82101 h 1013913"/>
                <a:gd name="connsiteX365" fmla="*/ 421124 w 1013913"/>
                <a:gd name="connsiteY365" fmla="*/ 95483 h 1013913"/>
                <a:gd name="connsiteX366" fmla="*/ 412801 w 1013913"/>
                <a:gd name="connsiteY366" fmla="*/ 95483 h 1013913"/>
                <a:gd name="connsiteX367" fmla="*/ 425422 w 1013913"/>
                <a:gd name="connsiteY367" fmla="*/ 75790 h 1013913"/>
                <a:gd name="connsiteX368" fmla="*/ 413617 w 1013913"/>
                <a:gd name="connsiteY368" fmla="*/ 57402 h 1013913"/>
                <a:gd name="connsiteX369" fmla="*/ 421940 w 1013913"/>
                <a:gd name="connsiteY369" fmla="*/ 57402 h 1013913"/>
                <a:gd name="connsiteX370" fmla="*/ 429556 w 1013913"/>
                <a:gd name="connsiteY370" fmla="*/ 69370 h 1013913"/>
                <a:gd name="connsiteX371" fmla="*/ 437173 w 1013913"/>
                <a:gd name="connsiteY371" fmla="*/ 57402 h 1013913"/>
                <a:gd name="connsiteX372" fmla="*/ 445496 w 1013913"/>
                <a:gd name="connsiteY372" fmla="*/ 57402 h 1013913"/>
                <a:gd name="connsiteX373" fmla="*/ 433691 w 1013913"/>
                <a:gd name="connsiteY373" fmla="*/ 75790 h 1013913"/>
                <a:gd name="connsiteX374" fmla="*/ 446312 w 1013913"/>
                <a:gd name="connsiteY374" fmla="*/ 95483 h 1013913"/>
                <a:gd name="connsiteX375" fmla="*/ 437989 w 1013913"/>
                <a:gd name="connsiteY375" fmla="*/ 95483 h 1013913"/>
                <a:gd name="connsiteX376" fmla="*/ 429556 w 1013913"/>
                <a:gd name="connsiteY376" fmla="*/ 82101 h 1013913"/>
                <a:gd name="connsiteX377" fmla="*/ 481157 w 1013913"/>
                <a:gd name="connsiteY377" fmla="*/ 82101 h 1013913"/>
                <a:gd name="connsiteX378" fmla="*/ 472724 w 1013913"/>
                <a:gd name="connsiteY378" fmla="*/ 95483 h 1013913"/>
                <a:gd name="connsiteX379" fmla="*/ 464401 w 1013913"/>
                <a:gd name="connsiteY379" fmla="*/ 95483 h 1013913"/>
                <a:gd name="connsiteX380" fmla="*/ 477022 w 1013913"/>
                <a:gd name="connsiteY380" fmla="*/ 75790 h 1013913"/>
                <a:gd name="connsiteX381" fmla="*/ 465217 w 1013913"/>
                <a:gd name="connsiteY381" fmla="*/ 57402 h 1013913"/>
                <a:gd name="connsiteX382" fmla="*/ 473540 w 1013913"/>
                <a:gd name="connsiteY382" fmla="*/ 57402 h 1013913"/>
                <a:gd name="connsiteX383" fmla="*/ 481156 w 1013913"/>
                <a:gd name="connsiteY383" fmla="*/ 69370 h 1013913"/>
                <a:gd name="connsiteX384" fmla="*/ 488773 w 1013913"/>
                <a:gd name="connsiteY384" fmla="*/ 57402 h 1013913"/>
                <a:gd name="connsiteX385" fmla="*/ 497096 w 1013913"/>
                <a:gd name="connsiteY385" fmla="*/ 57402 h 1013913"/>
                <a:gd name="connsiteX386" fmla="*/ 485291 w 1013913"/>
                <a:gd name="connsiteY386" fmla="*/ 75790 h 1013913"/>
                <a:gd name="connsiteX387" fmla="*/ 497912 w 1013913"/>
                <a:gd name="connsiteY387" fmla="*/ 95483 h 1013913"/>
                <a:gd name="connsiteX388" fmla="*/ 489589 w 1013913"/>
                <a:gd name="connsiteY388" fmla="*/ 95483 h 1013913"/>
                <a:gd name="connsiteX389" fmla="*/ 481156 w 1013913"/>
                <a:gd name="connsiteY389" fmla="*/ 82101 h 1013913"/>
                <a:gd name="connsiteX390" fmla="*/ 532757 w 1013913"/>
                <a:gd name="connsiteY390" fmla="*/ 82101 h 1013913"/>
                <a:gd name="connsiteX391" fmla="*/ 524324 w 1013913"/>
                <a:gd name="connsiteY391" fmla="*/ 95483 h 1013913"/>
                <a:gd name="connsiteX392" fmla="*/ 516001 w 1013913"/>
                <a:gd name="connsiteY392" fmla="*/ 95483 h 1013913"/>
                <a:gd name="connsiteX393" fmla="*/ 528622 w 1013913"/>
                <a:gd name="connsiteY393" fmla="*/ 75790 h 1013913"/>
                <a:gd name="connsiteX394" fmla="*/ 516817 w 1013913"/>
                <a:gd name="connsiteY394" fmla="*/ 57402 h 1013913"/>
                <a:gd name="connsiteX395" fmla="*/ 525140 w 1013913"/>
                <a:gd name="connsiteY395" fmla="*/ 57402 h 1013913"/>
                <a:gd name="connsiteX396" fmla="*/ 532756 w 1013913"/>
                <a:gd name="connsiteY396" fmla="*/ 69370 h 1013913"/>
                <a:gd name="connsiteX397" fmla="*/ 540373 w 1013913"/>
                <a:gd name="connsiteY397" fmla="*/ 57402 h 1013913"/>
                <a:gd name="connsiteX398" fmla="*/ 548696 w 1013913"/>
                <a:gd name="connsiteY398" fmla="*/ 57402 h 1013913"/>
                <a:gd name="connsiteX399" fmla="*/ 536891 w 1013913"/>
                <a:gd name="connsiteY399" fmla="*/ 75790 h 1013913"/>
                <a:gd name="connsiteX400" fmla="*/ 549512 w 1013913"/>
                <a:gd name="connsiteY400" fmla="*/ 95483 h 1013913"/>
                <a:gd name="connsiteX401" fmla="*/ 541189 w 1013913"/>
                <a:gd name="connsiteY401" fmla="*/ 95483 h 1013913"/>
                <a:gd name="connsiteX402" fmla="*/ 532756 w 1013913"/>
                <a:gd name="connsiteY402" fmla="*/ 82101 h 1013913"/>
                <a:gd name="connsiteX403" fmla="*/ 584357 w 1013913"/>
                <a:gd name="connsiteY403" fmla="*/ 82101 h 1013913"/>
                <a:gd name="connsiteX404" fmla="*/ 575925 w 1013913"/>
                <a:gd name="connsiteY404" fmla="*/ 95483 h 1013913"/>
                <a:gd name="connsiteX405" fmla="*/ 567601 w 1013913"/>
                <a:gd name="connsiteY405" fmla="*/ 95483 h 1013913"/>
                <a:gd name="connsiteX406" fmla="*/ 580222 w 1013913"/>
                <a:gd name="connsiteY406" fmla="*/ 75790 h 1013913"/>
                <a:gd name="connsiteX407" fmla="*/ 568417 w 1013913"/>
                <a:gd name="connsiteY407" fmla="*/ 57402 h 1013913"/>
                <a:gd name="connsiteX408" fmla="*/ 576741 w 1013913"/>
                <a:gd name="connsiteY408" fmla="*/ 57402 h 1013913"/>
                <a:gd name="connsiteX409" fmla="*/ 584357 w 1013913"/>
                <a:gd name="connsiteY409" fmla="*/ 69370 h 1013913"/>
                <a:gd name="connsiteX410" fmla="*/ 591973 w 1013913"/>
                <a:gd name="connsiteY410" fmla="*/ 57402 h 1013913"/>
                <a:gd name="connsiteX411" fmla="*/ 600296 w 1013913"/>
                <a:gd name="connsiteY411" fmla="*/ 57402 h 1013913"/>
                <a:gd name="connsiteX412" fmla="*/ 588492 w 1013913"/>
                <a:gd name="connsiteY412" fmla="*/ 75790 h 1013913"/>
                <a:gd name="connsiteX413" fmla="*/ 601112 w 1013913"/>
                <a:gd name="connsiteY413" fmla="*/ 95483 h 1013913"/>
                <a:gd name="connsiteX414" fmla="*/ 592789 w 1013913"/>
                <a:gd name="connsiteY414" fmla="*/ 95483 h 1013913"/>
                <a:gd name="connsiteX415" fmla="*/ 584357 w 1013913"/>
                <a:gd name="connsiteY415" fmla="*/ 82101 h 1013913"/>
                <a:gd name="connsiteX416" fmla="*/ 635957 w 1013913"/>
                <a:gd name="connsiteY416" fmla="*/ 82101 h 1013913"/>
                <a:gd name="connsiteX417" fmla="*/ 627525 w 1013913"/>
                <a:gd name="connsiteY417" fmla="*/ 95483 h 1013913"/>
                <a:gd name="connsiteX418" fmla="*/ 619202 w 1013913"/>
                <a:gd name="connsiteY418" fmla="*/ 95483 h 1013913"/>
                <a:gd name="connsiteX419" fmla="*/ 631822 w 1013913"/>
                <a:gd name="connsiteY419" fmla="*/ 75790 h 1013913"/>
                <a:gd name="connsiteX420" fmla="*/ 620018 w 1013913"/>
                <a:gd name="connsiteY420" fmla="*/ 57402 h 1013913"/>
                <a:gd name="connsiteX421" fmla="*/ 628341 w 1013913"/>
                <a:gd name="connsiteY421" fmla="*/ 57402 h 1013913"/>
                <a:gd name="connsiteX422" fmla="*/ 635957 w 1013913"/>
                <a:gd name="connsiteY422" fmla="*/ 69370 h 1013913"/>
                <a:gd name="connsiteX423" fmla="*/ 643573 w 1013913"/>
                <a:gd name="connsiteY423" fmla="*/ 57402 h 1013913"/>
                <a:gd name="connsiteX424" fmla="*/ 651896 w 1013913"/>
                <a:gd name="connsiteY424" fmla="*/ 57402 h 1013913"/>
                <a:gd name="connsiteX425" fmla="*/ 640092 w 1013913"/>
                <a:gd name="connsiteY425" fmla="*/ 75790 h 1013913"/>
                <a:gd name="connsiteX426" fmla="*/ 652712 w 1013913"/>
                <a:gd name="connsiteY426" fmla="*/ 95483 h 1013913"/>
                <a:gd name="connsiteX427" fmla="*/ 644389 w 1013913"/>
                <a:gd name="connsiteY427" fmla="*/ 95483 h 1013913"/>
                <a:gd name="connsiteX428" fmla="*/ 635957 w 1013913"/>
                <a:gd name="connsiteY428" fmla="*/ 82101 h 1013913"/>
                <a:gd name="connsiteX429" fmla="*/ 687557 w 1013913"/>
                <a:gd name="connsiteY429" fmla="*/ 82101 h 1013913"/>
                <a:gd name="connsiteX430" fmla="*/ 679125 w 1013913"/>
                <a:gd name="connsiteY430" fmla="*/ 95483 h 1013913"/>
                <a:gd name="connsiteX431" fmla="*/ 670802 w 1013913"/>
                <a:gd name="connsiteY431" fmla="*/ 95483 h 1013913"/>
                <a:gd name="connsiteX432" fmla="*/ 683423 w 1013913"/>
                <a:gd name="connsiteY432" fmla="*/ 75790 h 1013913"/>
                <a:gd name="connsiteX433" fmla="*/ 671618 w 1013913"/>
                <a:gd name="connsiteY433" fmla="*/ 57402 h 1013913"/>
                <a:gd name="connsiteX434" fmla="*/ 679941 w 1013913"/>
                <a:gd name="connsiteY434" fmla="*/ 57402 h 1013913"/>
                <a:gd name="connsiteX435" fmla="*/ 687557 w 1013913"/>
                <a:gd name="connsiteY435" fmla="*/ 69370 h 1013913"/>
                <a:gd name="connsiteX436" fmla="*/ 695174 w 1013913"/>
                <a:gd name="connsiteY436" fmla="*/ 57402 h 1013913"/>
                <a:gd name="connsiteX437" fmla="*/ 703497 w 1013913"/>
                <a:gd name="connsiteY437" fmla="*/ 57402 h 1013913"/>
                <a:gd name="connsiteX438" fmla="*/ 691692 w 1013913"/>
                <a:gd name="connsiteY438" fmla="*/ 75790 h 1013913"/>
                <a:gd name="connsiteX439" fmla="*/ 704313 w 1013913"/>
                <a:gd name="connsiteY439" fmla="*/ 95483 h 1013913"/>
                <a:gd name="connsiteX440" fmla="*/ 695990 w 1013913"/>
                <a:gd name="connsiteY440" fmla="*/ 95483 h 1013913"/>
                <a:gd name="connsiteX441" fmla="*/ 687557 w 1013913"/>
                <a:gd name="connsiteY441" fmla="*/ 82101 h 1013913"/>
                <a:gd name="connsiteX442" fmla="*/ 739157 w 1013913"/>
                <a:gd name="connsiteY442" fmla="*/ 82101 h 1013913"/>
                <a:gd name="connsiteX443" fmla="*/ 730725 w 1013913"/>
                <a:gd name="connsiteY443" fmla="*/ 95483 h 1013913"/>
                <a:gd name="connsiteX444" fmla="*/ 722402 w 1013913"/>
                <a:gd name="connsiteY444" fmla="*/ 95483 h 1013913"/>
                <a:gd name="connsiteX445" fmla="*/ 735023 w 1013913"/>
                <a:gd name="connsiteY445" fmla="*/ 75790 h 1013913"/>
                <a:gd name="connsiteX446" fmla="*/ 723218 w 1013913"/>
                <a:gd name="connsiteY446" fmla="*/ 57402 h 1013913"/>
                <a:gd name="connsiteX447" fmla="*/ 731541 w 1013913"/>
                <a:gd name="connsiteY447" fmla="*/ 57402 h 1013913"/>
                <a:gd name="connsiteX448" fmla="*/ 739157 w 1013913"/>
                <a:gd name="connsiteY448" fmla="*/ 69370 h 1013913"/>
                <a:gd name="connsiteX449" fmla="*/ 746774 w 1013913"/>
                <a:gd name="connsiteY449" fmla="*/ 57402 h 1013913"/>
                <a:gd name="connsiteX450" fmla="*/ 755097 w 1013913"/>
                <a:gd name="connsiteY450" fmla="*/ 57402 h 1013913"/>
                <a:gd name="connsiteX451" fmla="*/ 743292 w 1013913"/>
                <a:gd name="connsiteY451" fmla="*/ 75790 h 1013913"/>
                <a:gd name="connsiteX452" fmla="*/ 755913 w 1013913"/>
                <a:gd name="connsiteY452" fmla="*/ 95483 h 1013913"/>
                <a:gd name="connsiteX453" fmla="*/ 747590 w 1013913"/>
                <a:gd name="connsiteY453" fmla="*/ 95483 h 1013913"/>
                <a:gd name="connsiteX454" fmla="*/ 739157 w 1013913"/>
                <a:gd name="connsiteY454" fmla="*/ 82101 h 1013913"/>
                <a:gd name="connsiteX455" fmla="*/ 790757 w 1013913"/>
                <a:gd name="connsiteY455" fmla="*/ 82101 h 1013913"/>
                <a:gd name="connsiteX456" fmla="*/ 782325 w 1013913"/>
                <a:gd name="connsiteY456" fmla="*/ 95483 h 1013913"/>
                <a:gd name="connsiteX457" fmla="*/ 774002 w 1013913"/>
                <a:gd name="connsiteY457" fmla="*/ 95483 h 1013913"/>
                <a:gd name="connsiteX458" fmla="*/ 786623 w 1013913"/>
                <a:gd name="connsiteY458" fmla="*/ 75790 h 1013913"/>
                <a:gd name="connsiteX459" fmla="*/ 774818 w 1013913"/>
                <a:gd name="connsiteY459" fmla="*/ 57402 h 1013913"/>
                <a:gd name="connsiteX460" fmla="*/ 783141 w 1013913"/>
                <a:gd name="connsiteY460" fmla="*/ 57402 h 1013913"/>
                <a:gd name="connsiteX461" fmla="*/ 790757 w 1013913"/>
                <a:gd name="connsiteY461" fmla="*/ 69370 h 1013913"/>
                <a:gd name="connsiteX462" fmla="*/ 798374 w 1013913"/>
                <a:gd name="connsiteY462" fmla="*/ 57402 h 1013913"/>
                <a:gd name="connsiteX463" fmla="*/ 806697 w 1013913"/>
                <a:gd name="connsiteY463" fmla="*/ 57402 h 1013913"/>
                <a:gd name="connsiteX464" fmla="*/ 794892 w 1013913"/>
                <a:gd name="connsiteY464" fmla="*/ 75790 h 1013913"/>
                <a:gd name="connsiteX465" fmla="*/ 807513 w 1013913"/>
                <a:gd name="connsiteY465" fmla="*/ 95483 h 1013913"/>
                <a:gd name="connsiteX466" fmla="*/ 799190 w 1013913"/>
                <a:gd name="connsiteY466" fmla="*/ 95483 h 1013913"/>
                <a:gd name="connsiteX467" fmla="*/ 790757 w 1013913"/>
                <a:gd name="connsiteY467" fmla="*/ 82101 h 1013913"/>
                <a:gd name="connsiteX468" fmla="*/ 842357 w 1013913"/>
                <a:gd name="connsiteY468" fmla="*/ 82101 h 1013913"/>
                <a:gd name="connsiteX469" fmla="*/ 833925 w 1013913"/>
                <a:gd name="connsiteY469" fmla="*/ 95483 h 1013913"/>
                <a:gd name="connsiteX470" fmla="*/ 825602 w 1013913"/>
                <a:gd name="connsiteY470" fmla="*/ 95483 h 1013913"/>
                <a:gd name="connsiteX471" fmla="*/ 838223 w 1013913"/>
                <a:gd name="connsiteY471" fmla="*/ 75790 h 1013913"/>
                <a:gd name="connsiteX472" fmla="*/ 826418 w 1013913"/>
                <a:gd name="connsiteY472" fmla="*/ 57402 h 1013913"/>
                <a:gd name="connsiteX473" fmla="*/ 834741 w 1013913"/>
                <a:gd name="connsiteY473" fmla="*/ 57402 h 1013913"/>
                <a:gd name="connsiteX474" fmla="*/ 842357 w 1013913"/>
                <a:gd name="connsiteY474" fmla="*/ 69370 h 1013913"/>
                <a:gd name="connsiteX475" fmla="*/ 849974 w 1013913"/>
                <a:gd name="connsiteY475" fmla="*/ 57402 h 1013913"/>
                <a:gd name="connsiteX476" fmla="*/ 858297 w 1013913"/>
                <a:gd name="connsiteY476" fmla="*/ 57402 h 1013913"/>
                <a:gd name="connsiteX477" fmla="*/ 846492 w 1013913"/>
                <a:gd name="connsiteY477" fmla="*/ 75790 h 1013913"/>
                <a:gd name="connsiteX478" fmla="*/ 859113 w 1013913"/>
                <a:gd name="connsiteY478" fmla="*/ 95483 h 1013913"/>
                <a:gd name="connsiteX479" fmla="*/ 850790 w 1013913"/>
                <a:gd name="connsiteY479" fmla="*/ 95483 h 1013913"/>
                <a:gd name="connsiteX480" fmla="*/ 842357 w 1013913"/>
                <a:gd name="connsiteY480" fmla="*/ 82101 h 1013913"/>
                <a:gd name="connsiteX481" fmla="*/ 893958 w 1013913"/>
                <a:gd name="connsiteY481" fmla="*/ 82101 h 1013913"/>
                <a:gd name="connsiteX482" fmla="*/ 885526 w 1013913"/>
                <a:gd name="connsiteY482" fmla="*/ 95483 h 1013913"/>
                <a:gd name="connsiteX483" fmla="*/ 877202 w 1013913"/>
                <a:gd name="connsiteY483" fmla="*/ 95483 h 1013913"/>
                <a:gd name="connsiteX484" fmla="*/ 889823 w 1013913"/>
                <a:gd name="connsiteY484" fmla="*/ 75790 h 1013913"/>
                <a:gd name="connsiteX485" fmla="*/ 878018 w 1013913"/>
                <a:gd name="connsiteY485" fmla="*/ 57402 h 1013913"/>
                <a:gd name="connsiteX486" fmla="*/ 886341 w 1013913"/>
                <a:gd name="connsiteY486" fmla="*/ 57402 h 1013913"/>
                <a:gd name="connsiteX487" fmla="*/ 893958 w 1013913"/>
                <a:gd name="connsiteY487" fmla="*/ 69370 h 1013913"/>
                <a:gd name="connsiteX488" fmla="*/ 901574 w 1013913"/>
                <a:gd name="connsiteY488" fmla="*/ 57402 h 1013913"/>
                <a:gd name="connsiteX489" fmla="*/ 909897 w 1013913"/>
                <a:gd name="connsiteY489" fmla="*/ 57402 h 1013913"/>
                <a:gd name="connsiteX490" fmla="*/ 898093 w 1013913"/>
                <a:gd name="connsiteY490" fmla="*/ 75790 h 1013913"/>
                <a:gd name="connsiteX491" fmla="*/ 910713 w 1013913"/>
                <a:gd name="connsiteY491" fmla="*/ 95483 h 1013913"/>
                <a:gd name="connsiteX492" fmla="*/ 902390 w 1013913"/>
                <a:gd name="connsiteY492" fmla="*/ 95483 h 1013913"/>
                <a:gd name="connsiteX493" fmla="*/ 893958 w 1013913"/>
                <a:gd name="connsiteY493" fmla="*/ 82101 h 1013913"/>
                <a:gd name="connsiteX494" fmla="*/ 945558 w 1013913"/>
                <a:gd name="connsiteY494" fmla="*/ 82101 h 1013913"/>
                <a:gd name="connsiteX495" fmla="*/ 937126 w 1013913"/>
                <a:gd name="connsiteY495" fmla="*/ 95483 h 1013913"/>
                <a:gd name="connsiteX496" fmla="*/ 928803 w 1013913"/>
                <a:gd name="connsiteY496" fmla="*/ 95483 h 1013913"/>
                <a:gd name="connsiteX497" fmla="*/ 941423 w 1013913"/>
                <a:gd name="connsiteY497" fmla="*/ 75790 h 1013913"/>
                <a:gd name="connsiteX498" fmla="*/ 929619 w 1013913"/>
                <a:gd name="connsiteY498" fmla="*/ 57402 h 1013913"/>
                <a:gd name="connsiteX499" fmla="*/ 937942 w 1013913"/>
                <a:gd name="connsiteY499" fmla="*/ 57402 h 1013913"/>
                <a:gd name="connsiteX500" fmla="*/ 945558 w 1013913"/>
                <a:gd name="connsiteY500" fmla="*/ 69370 h 1013913"/>
                <a:gd name="connsiteX501" fmla="*/ 953174 w 1013913"/>
                <a:gd name="connsiteY501" fmla="*/ 57402 h 1013913"/>
                <a:gd name="connsiteX502" fmla="*/ 961497 w 1013913"/>
                <a:gd name="connsiteY502" fmla="*/ 57402 h 1013913"/>
                <a:gd name="connsiteX503" fmla="*/ 949693 w 1013913"/>
                <a:gd name="connsiteY503" fmla="*/ 75790 h 1013913"/>
                <a:gd name="connsiteX504" fmla="*/ 962313 w 1013913"/>
                <a:gd name="connsiteY504" fmla="*/ 95483 h 1013913"/>
                <a:gd name="connsiteX505" fmla="*/ 953990 w 1013913"/>
                <a:gd name="connsiteY505" fmla="*/ 95483 h 1013913"/>
                <a:gd name="connsiteX506" fmla="*/ 945558 w 1013913"/>
                <a:gd name="connsiteY506" fmla="*/ 82101 h 1013913"/>
                <a:gd name="connsiteX507" fmla="*/ 997158 w 1013913"/>
                <a:gd name="connsiteY507" fmla="*/ 82101 h 1013913"/>
                <a:gd name="connsiteX508" fmla="*/ 988726 w 1013913"/>
                <a:gd name="connsiteY508" fmla="*/ 95483 h 1013913"/>
                <a:gd name="connsiteX509" fmla="*/ 980403 w 1013913"/>
                <a:gd name="connsiteY509" fmla="*/ 95483 h 1013913"/>
                <a:gd name="connsiteX510" fmla="*/ 993023 w 1013913"/>
                <a:gd name="connsiteY510" fmla="*/ 75790 h 1013913"/>
                <a:gd name="connsiteX511" fmla="*/ 981219 w 1013913"/>
                <a:gd name="connsiteY511" fmla="*/ 57402 h 1013913"/>
                <a:gd name="connsiteX512" fmla="*/ 989542 w 1013913"/>
                <a:gd name="connsiteY512" fmla="*/ 57402 h 1013913"/>
                <a:gd name="connsiteX513" fmla="*/ 997158 w 1013913"/>
                <a:gd name="connsiteY513" fmla="*/ 69370 h 1013913"/>
                <a:gd name="connsiteX514" fmla="*/ 1004775 w 1013913"/>
                <a:gd name="connsiteY514" fmla="*/ 57402 h 1013913"/>
                <a:gd name="connsiteX515" fmla="*/ 1013097 w 1013913"/>
                <a:gd name="connsiteY515" fmla="*/ 57402 h 1013913"/>
                <a:gd name="connsiteX516" fmla="*/ 1001293 w 1013913"/>
                <a:gd name="connsiteY516" fmla="*/ 75790 h 1013913"/>
                <a:gd name="connsiteX517" fmla="*/ 1013913 w 1013913"/>
                <a:gd name="connsiteY517" fmla="*/ 95483 h 1013913"/>
                <a:gd name="connsiteX518" fmla="*/ 1005591 w 1013913"/>
                <a:gd name="connsiteY518" fmla="*/ 95483 h 1013913"/>
                <a:gd name="connsiteX519" fmla="*/ 997158 w 1013913"/>
                <a:gd name="connsiteY519" fmla="*/ 82101 h 1013913"/>
                <a:gd name="connsiteX520" fmla="*/ 16755 w 1013913"/>
                <a:gd name="connsiteY520" fmla="*/ 139502 h 1013913"/>
                <a:gd name="connsiteX521" fmla="*/ 8323 w 1013913"/>
                <a:gd name="connsiteY521" fmla="*/ 152885 h 1013913"/>
                <a:gd name="connsiteX522" fmla="*/ 0 w 1013913"/>
                <a:gd name="connsiteY522" fmla="*/ 152885 h 1013913"/>
                <a:gd name="connsiteX523" fmla="*/ 12621 w 1013913"/>
                <a:gd name="connsiteY523" fmla="*/ 133192 h 1013913"/>
                <a:gd name="connsiteX524" fmla="*/ 816 w 1013913"/>
                <a:gd name="connsiteY524" fmla="*/ 114804 h 1013913"/>
                <a:gd name="connsiteX525" fmla="*/ 9139 w 1013913"/>
                <a:gd name="connsiteY525" fmla="*/ 114804 h 1013913"/>
                <a:gd name="connsiteX526" fmla="*/ 16755 w 1013913"/>
                <a:gd name="connsiteY526" fmla="*/ 126772 h 1013913"/>
                <a:gd name="connsiteX527" fmla="*/ 24372 w 1013913"/>
                <a:gd name="connsiteY527" fmla="*/ 114804 h 1013913"/>
                <a:gd name="connsiteX528" fmla="*/ 32695 w 1013913"/>
                <a:gd name="connsiteY528" fmla="*/ 114804 h 1013913"/>
                <a:gd name="connsiteX529" fmla="*/ 20890 w 1013913"/>
                <a:gd name="connsiteY529" fmla="*/ 133192 h 1013913"/>
                <a:gd name="connsiteX530" fmla="*/ 33511 w 1013913"/>
                <a:gd name="connsiteY530" fmla="*/ 152885 h 1013913"/>
                <a:gd name="connsiteX531" fmla="*/ 25188 w 1013913"/>
                <a:gd name="connsiteY531" fmla="*/ 152885 h 1013913"/>
                <a:gd name="connsiteX532" fmla="*/ 16755 w 1013913"/>
                <a:gd name="connsiteY532" fmla="*/ 139502 h 1013913"/>
                <a:gd name="connsiteX533" fmla="*/ 68355 w 1013913"/>
                <a:gd name="connsiteY533" fmla="*/ 139502 h 1013913"/>
                <a:gd name="connsiteX534" fmla="*/ 59923 w 1013913"/>
                <a:gd name="connsiteY534" fmla="*/ 152885 h 1013913"/>
                <a:gd name="connsiteX535" fmla="*/ 51600 w 1013913"/>
                <a:gd name="connsiteY535" fmla="*/ 152885 h 1013913"/>
                <a:gd name="connsiteX536" fmla="*/ 64221 w 1013913"/>
                <a:gd name="connsiteY536" fmla="*/ 133192 h 1013913"/>
                <a:gd name="connsiteX537" fmla="*/ 52416 w 1013913"/>
                <a:gd name="connsiteY537" fmla="*/ 114804 h 1013913"/>
                <a:gd name="connsiteX538" fmla="*/ 60739 w 1013913"/>
                <a:gd name="connsiteY538" fmla="*/ 114804 h 1013913"/>
                <a:gd name="connsiteX539" fmla="*/ 68355 w 1013913"/>
                <a:gd name="connsiteY539" fmla="*/ 126772 h 1013913"/>
                <a:gd name="connsiteX540" fmla="*/ 75972 w 1013913"/>
                <a:gd name="connsiteY540" fmla="*/ 114804 h 1013913"/>
                <a:gd name="connsiteX541" fmla="*/ 84295 w 1013913"/>
                <a:gd name="connsiteY541" fmla="*/ 114804 h 1013913"/>
                <a:gd name="connsiteX542" fmla="*/ 72490 w 1013913"/>
                <a:gd name="connsiteY542" fmla="*/ 133192 h 1013913"/>
                <a:gd name="connsiteX543" fmla="*/ 85111 w 1013913"/>
                <a:gd name="connsiteY543" fmla="*/ 152885 h 1013913"/>
                <a:gd name="connsiteX544" fmla="*/ 76788 w 1013913"/>
                <a:gd name="connsiteY544" fmla="*/ 152885 h 1013913"/>
                <a:gd name="connsiteX545" fmla="*/ 68355 w 1013913"/>
                <a:gd name="connsiteY545" fmla="*/ 139502 h 1013913"/>
                <a:gd name="connsiteX546" fmla="*/ 119956 w 1013913"/>
                <a:gd name="connsiteY546" fmla="*/ 139502 h 1013913"/>
                <a:gd name="connsiteX547" fmla="*/ 111523 w 1013913"/>
                <a:gd name="connsiteY547" fmla="*/ 152885 h 1013913"/>
                <a:gd name="connsiteX548" fmla="*/ 103200 w 1013913"/>
                <a:gd name="connsiteY548" fmla="*/ 152885 h 1013913"/>
                <a:gd name="connsiteX549" fmla="*/ 115821 w 1013913"/>
                <a:gd name="connsiteY549" fmla="*/ 133192 h 1013913"/>
                <a:gd name="connsiteX550" fmla="*/ 104016 w 1013913"/>
                <a:gd name="connsiteY550" fmla="*/ 114804 h 1013913"/>
                <a:gd name="connsiteX551" fmla="*/ 112339 w 1013913"/>
                <a:gd name="connsiteY551" fmla="*/ 114804 h 1013913"/>
                <a:gd name="connsiteX552" fmla="*/ 119955 w 1013913"/>
                <a:gd name="connsiteY552" fmla="*/ 126772 h 1013913"/>
                <a:gd name="connsiteX553" fmla="*/ 127572 w 1013913"/>
                <a:gd name="connsiteY553" fmla="*/ 114804 h 1013913"/>
                <a:gd name="connsiteX554" fmla="*/ 135895 w 1013913"/>
                <a:gd name="connsiteY554" fmla="*/ 114804 h 1013913"/>
                <a:gd name="connsiteX555" fmla="*/ 124090 w 1013913"/>
                <a:gd name="connsiteY555" fmla="*/ 133192 h 1013913"/>
                <a:gd name="connsiteX556" fmla="*/ 136711 w 1013913"/>
                <a:gd name="connsiteY556" fmla="*/ 152885 h 1013913"/>
                <a:gd name="connsiteX557" fmla="*/ 128388 w 1013913"/>
                <a:gd name="connsiteY557" fmla="*/ 152885 h 1013913"/>
                <a:gd name="connsiteX558" fmla="*/ 119955 w 1013913"/>
                <a:gd name="connsiteY558" fmla="*/ 139502 h 1013913"/>
                <a:gd name="connsiteX559" fmla="*/ 171556 w 1013913"/>
                <a:gd name="connsiteY559" fmla="*/ 139502 h 1013913"/>
                <a:gd name="connsiteX560" fmla="*/ 163123 w 1013913"/>
                <a:gd name="connsiteY560" fmla="*/ 152885 h 1013913"/>
                <a:gd name="connsiteX561" fmla="*/ 154800 w 1013913"/>
                <a:gd name="connsiteY561" fmla="*/ 152885 h 1013913"/>
                <a:gd name="connsiteX562" fmla="*/ 167421 w 1013913"/>
                <a:gd name="connsiteY562" fmla="*/ 133192 h 1013913"/>
                <a:gd name="connsiteX563" fmla="*/ 155616 w 1013913"/>
                <a:gd name="connsiteY563" fmla="*/ 114804 h 1013913"/>
                <a:gd name="connsiteX564" fmla="*/ 163939 w 1013913"/>
                <a:gd name="connsiteY564" fmla="*/ 114804 h 1013913"/>
                <a:gd name="connsiteX565" fmla="*/ 171555 w 1013913"/>
                <a:gd name="connsiteY565" fmla="*/ 126772 h 1013913"/>
                <a:gd name="connsiteX566" fmla="*/ 179172 w 1013913"/>
                <a:gd name="connsiteY566" fmla="*/ 114804 h 1013913"/>
                <a:gd name="connsiteX567" fmla="*/ 187495 w 1013913"/>
                <a:gd name="connsiteY567" fmla="*/ 114804 h 1013913"/>
                <a:gd name="connsiteX568" fmla="*/ 175690 w 1013913"/>
                <a:gd name="connsiteY568" fmla="*/ 133192 h 1013913"/>
                <a:gd name="connsiteX569" fmla="*/ 188311 w 1013913"/>
                <a:gd name="connsiteY569" fmla="*/ 152885 h 1013913"/>
                <a:gd name="connsiteX570" fmla="*/ 179988 w 1013913"/>
                <a:gd name="connsiteY570" fmla="*/ 152885 h 1013913"/>
                <a:gd name="connsiteX571" fmla="*/ 171555 w 1013913"/>
                <a:gd name="connsiteY571" fmla="*/ 139502 h 1013913"/>
                <a:gd name="connsiteX572" fmla="*/ 223156 w 1013913"/>
                <a:gd name="connsiteY572" fmla="*/ 139502 h 1013913"/>
                <a:gd name="connsiteX573" fmla="*/ 214724 w 1013913"/>
                <a:gd name="connsiteY573" fmla="*/ 152885 h 1013913"/>
                <a:gd name="connsiteX574" fmla="*/ 206401 w 1013913"/>
                <a:gd name="connsiteY574" fmla="*/ 152885 h 1013913"/>
                <a:gd name="connsiteX575" fmla="*/ 219021 w 1013913"/>
                <a:gd name="connsiteY575" fmla="*/ 133192 h 1013913"/>
                <a:gd name="connsiteX576" fmla="*/ 207217 w 1013913"/>
                <a:gd name="connsiteY576" fmla="*/ 114804 h 1013913"/>
                <a:gd name="connsiteX577" fmla="*/ 215540 w 1013913"/>
                <a:gd name="connsiteY577" fmla="*/ 114804 h 1013913"/>
                <a:gd name="connsiteX578" fmla="*/ 223156 w 1013913"/>
                <a:gd name="connsiteY578" fmla="*/ 126772 h 1013913"/>
                <a:gd name="connsiteX579" fmla="*/ 230772 w 1013913"/>
                <a:gd name="connsiteY579" fmla="*/ 114804 h 1013913"/>
                <a:gd name="connsiteX580" fmla="*/ 239095 w 1013913"/>
                <a:gd name="connsiteY580" fmla="*/ 114804 h 1013913"/>
                <a:gd name="connsiteX581" fmla="*/ 227291 w 1013913"/>
                <a:gd name="connsiteY581" fmla="*/ 133192 h 1013913"/>
                <a:gd name="connsiteX582" fmla="*/ 239911 w 1013913"/>
                <a:gd name="connsiteY582" fmla="*/ 152885 h 1013913"/>
                <a:gd name="connsiteX583" fmla="*/ 231588 w 1013913"/>
                <a:gd name="connsiteY583" fmla="*/ 152885 h 1013913"/>
                <a:gd name="connsiteX584" fmla="*/ 223156 w 1013913"/>
                <a:gd name="connsiteY584" fmla="*/ 139502 h 1013913"/>
                <a:gd name="connsiteX585" fmla="*/ 274756 w 1013913"/>
                <a:gd name="connsiteY585" fmla="*/ 139502 h 1013913"/>
                <a:gd name="connsiteX586" fmla="*/ 266324 w 1013913"/>
                <a:gd name="connsiteY586" fmla="*/ 152885 h 1013913"/>
                <a:gd name="connsiteX587" fmla="*/ 258001 w 1013913"/>
                <a:gd name="connsiteY587" fmla="*/ 152885 h 1013913"/>
                <a:gd name="connsiteX588" fmla="*/ 270621 w 1013913"/>
                <a:gd name="connsiteY588" fmla="*/ 133192 h 1013913"/>
                <a:gd name="connsiteX589" fmla="*/ 258817 w 1013913"/>
                <a:gd name="connsiteY589" fmla="*/ 114804 h 1013913"/>
                <a:gd name="connsiteX590" fmla="*/ 267140 w 1013913"/>
                <a:gd name="connsiteY590" fmla="*/ 114804 h 1013913"/>
                <a:gd name="connsiteX591" fmla="*/ 274756 w 1013913"/>
                <a:gd name="connsiteY591" fmla="*/ 126772 h 1013913"/>
                <a:gd name="connsiteX592" fmla="*/ 282373 w 1013913"/>
                <a:gd name="connsiteY592" fmla="*/ 114804 h 1013913"/>
                <a:gd name="connsiteX593" fmla="*/ 290696 w 1013913"/>
                <a:gd name="connsiteY593" fmla="*/ 114804 h 1013913"/>
                <a:gd name="connsiteX594" fmla="*/ 278891 w 1013913"/>
                <a:gd name="connsiteY594" fmla="*/ 133192 h 1013913"/>
                <a:gd name="connsiteX595" fmla="*/ 291512 w 1013913"/>
                <a:gd name="connsiteY595" fmla="*/ 152885 h 1013913"/>
                <a:gd name="connsiteX596" fmla="*/ 283189 w 1013913"/>
                <a:gd name="connsiteY596" fmla="*/ 152885 h 1013913"/>
                <a:gd name="connsiteX597" fmla="*/ 274756 w 1013913"/>
                <a:gd name="connsiteY597" fmla="*/ 139502 h 1013913"/>
                <a:gd name="connsiteX598" fmla="*/ 326356 w 1013913"/>
                <a:gd name="connsiteY598" fmla="*/ 139502 h 1013913"/>
                <a:gd name="connsiteX599" fmla="*/ 317924 w 1013913"/>
                <a:gd name="connsiteY599" fmla="*/ 152885 h 1013913"/>
                <a:gd name="connsiteX600" fmla="*/ 309601 w 1013913"/>
                <a:gd name="connsiteY600" fmla="*/ 152885 h 1013913"/>
                <a:gd name="connsiteX601" fmla="*/ 322222 w 1013913"/>
                <a:gd name="connsiteY601" fmla="*/ 133192 h 1013913"/>
                <a:gd name="connsiteX602" fmla="*/ 310417 w 1013913"/>
                <a:gd name="connsiteY602" fmla="*/ 114804 h 1013913"/>
                <a:gd name="connsiteX603" fmla="*/ 318740 w 1013913"/>
                <a:gd name="connsiteY603" fmla="*/ 114804 h 1013913"/>
                <a:gd name="connsiteX604" fmla="*/ 326356 w 1013913"/>
                <a:gd name="connsiteY604" fmla="*/ 126772 h 1013913"/>
                <a:gd name="connsiteX605" fmla="*/ 333973 w 1013913"/>
                <a:gd name="connsiteY605" fmla="*/ 114804 h 1013913"/>
                <a:gd name="connsiteX606" fmla="*/ 342296 w 1013913"/>
                <a:gd name="connsiteY606" fmla="*/ 114804 h 1013913"/>
                <a:gd name="connsiteX607" fmla="*/ 330491 w 1013913"/>
                <a:gd name="connsiteY607" fmla="*/ 133192 h 1013913"/>
                <a:gd name="connsiteX608" fmla="*/ 343112 w 1013913"/>
                <a:gd name="connsiteY608" fmla="*/ 152885 h 1013913"/>
                <a:gd name="connsiteX609" fmla="*/ 334789 w 1013913"/>
                <a:gd name="connsiteY609" fmla="*/ 152885 h 1013913"/>
                <a:gd name="connsiteX610" fmla="*/ 326356 w 1013913"/>
                <a:gd name="connsiteY610" fmla="*/ 139502 h 1013913"/>
                <a:gd name="connsiteX611" fmla="*/ 377956 w 1013913"/>
                <a:gd name="connsiteY611" fmla="*/ 139502 h 1013913"/>
                <a:gd name="connsiteX612" fmla="*/ 369524 w 1013913"/>
                <a:gd name="connsiteY612" fmla="*/ 152885 h 1013913"/>
                <a:gd name="connsiteX613" fmla="*/ 361201 w 1013913"/>
                <a:gd name="connsiteY613" fmla="*/ 152885 h 1013913"/>
                <a:gd name="connsiteX614" fmla="*/ 373822 w 1013913"/>
                <a:gd name="connsiteY614" fmla="*/ 133192 h 1013913"/>
                <a:gd name="connsiteX615" fmla="*/ 362017 w 1013913"/>
                <a:gd name="connsiteY615" fmla="*/ 114804 h 1013913"/>
                <a:gd name="connsiteX616" fmla="*/ 370340 w 1013913"/>
                <a:gd name="connsiteY616" fmla="*/ 114804 h 1013913"/>
                <a:gd name="connsiteX617" fmla="*/ 377956 w 1013913"/>
                <a:gd name="connsiteY617" fmla="*/ 126772 h 1013913"/>
                <a:gd name="connsiteX618" fmla="*/ 385573 w 1013913"/>
                <a:gd name="connsiteY618" fmla="*/ 114804 h 1013913"/>
                <a:gd name="connsiteX619" fmla="*/ 393896 w 1013913"/>
                <a:gd name="connsiteY619" fmla="*/ 114804 h 1013913"/>
                <a:gd name="connsiteX620" fmla="*/ 382091 w 1013913"/>
                <a:gd name="connsiteY620" fmla="*/ 133192 h 1013913"/>
                <a:gd name="connsiteX621" fmla="*/ 394712 w 1013913"/>
                <a:gd name="connsiteY621" fmla="*/ 152885 h 1013913"/>
                <a:gd name="connsiteX622" fmla="*/ 386389 w 1013913"/>
                <a:gd name="connsiteY622" fmla="*/ 152885 h 1013913"/>
                <a:gd name="connsiteX623" fmla="*/ 377956 w 1013913"/>
                <a:gd name="connsiteY623" fmla="*/ 139502 h 1013913"/>
                <a:gd name="connsiteX624" fmla="*/ 429556 w 1013913"/>
                <a:gd name="connsiteY624" fmla="*/ 139502 h 1013913"/>
                <a:gd name="connsiteX625" fmla="*/ 421124 w 1013913"/>
                <a:gd name="connsiteY625" fmla="*/ 152885 h 1013913"/>
                <a:gd name="connsiteX626" fmla="*/ 412801 w 1013913"/>
                <a:gd name="connsiteY626" fmla="*/ 152885 h 1013913"/>
                <a:gd name="connsiteX627" fmla="*/ 425422 w 1013913"/>
                <a:gd name="connsiteY627" fmla="*/ 133192 h 1013913"/>
                <a:gd name="connsiteX628" fmla="*/ 413617 w 1013913"/>
                <a:gd name="connsiteY628" fmla="*/ 114804 h 1013913"/>
                <a:gd name="connsiteX629" fmla="*/ 421940 w 1013913"/>
                <a:gd name="connsiteY629" fmla="*/ 114804 h 1013913"/>
                <a:gd name="connsiteX630" fmla="*/ 429556 w 1013913"/>
                <a:gd name="connsiteY630" fmla="*/ 126772 h 1013913"/>
                <a:gd name="connsiteX631" fmla="*/ 437173 w 1013913"/>
                <a:gd name="connsiteY631" fmla="*/ 114804 h 1013913"/>
                <a:gd name="connsiteX632" fmla="*/ 445496 w 1013913"/>
                <a:gd name="connsiteY632" fmla="*/ 114804 h 1013913"/>
                <a:gd name="connsiteX633" fmla="*/ 433691 w 1013913"/>
                <a:gd name="connsiteY633" fmla="*/ 133192 h 1013913"/>
                <a:gd name="connsiteX634" fmla="*/ 446312 w 1013913"/>
                <a:gd name="connsiteY634" fmla="*/ 152885 h 1013913"/>
                <a:gd name="connsiteX635" fmla="*/ 437989 w 1013913"/>
                <a:gd name="connsiteY635" fmla="*/ 152885 h 1013913"/>
                <a:gd name="connsiteX636" fmla="*/ 429556 w 1013913"/>
                <a:gd name="connsiteY636" fmla="*/ 139502 h 1013913"/>
                <a:gd name="connsiteX637" fmla="*/ 481157 w 1013913"/>
                <a:gd name="connsiteY637" fmla="*/ 139502 h 1013913"/>
                <a:gd name="connsiteX638" fmla="*/ 472724 w 1013913"/>
                <a:gd name="connsiteY638" fmla="*/ 152885 h 1013913"/>
                <a:gd name="connsiteX639" fmla="*/ 464401 w 1013913"/>
                <a:gd name="connsiteY639" fmla="*/ 152885 h 1013913"/>
                <a:gd name="connsiteX640" fmla="*/ 477022 w 1013913"/>
                <a:gd name="connsiteY640" fmla="*/ 133192 h 1013913"/>
                <a:gd name="connsiteX641" fmla="*/ 465217 w 1013913"/>
                <a:gd name="connsiteY641" fmla="*/ 114804 h 1013913"/>
                <a:gd name="connsiteX642" fmla="*/ 473540 w 1013913"/>
                <a:gd name="connsiteY642" fmla="*/ 114804 h 1013913"/>
                <a:gd name="connsiteX643" fmla="*/ 481156 w 1013913"/>
                <a:gd name="connsiteY643" fmla="*/ 126772 h 1013913"/>
                <a:gd name="connsiteX644" fmla="*/ 488773 w 1013913"/>
                <a:gd name="connsiteY644" fmla="*/ 114804 h 1013913"/>
                <a:gd name="connsiteX645" fmla="*/ 497096 w 1013913"/>
                <a:gd name="connsiteY645" fmla="*/ 114804 h 1013913"/>
                <a:gd name="connsiteX646" fmla="*/ 485291 w 1013913"/>
                <a:gd name="connsiteY646" fmla="*/ 133192 h 1013913"/>
                <a:gd name="connsiteX647" fmla="*/ 497912 w 1013913"/>
                <a:gd name="connsiteY647" fmla="*/ 152885 h 1013913"/>
                <a:gd name="connsiteX648" fmla="*/ 489589 w 1013913"/>
                <a:gd name="connsiteY648" fmla="*/ 152885 h 1013913"/>
                <a:gd name="connsiteX649" fmla="*/ 481156 w 1013913"/>
                <a:gd name="connsiteY649" fmla="*/ 139502 h 1013913"/>
                <a:gd name="connsiteX650" fmla="*/ 532757 w 1013913"/>
                <a:gd name="connsiteY650" fmla="*/ 139502 h 1013913"/>
                <a:gd name="connsiteX651" fmla="*/ 524324 w 1013913"/>
                <a:gd name="connsiteY651" fmla="*/ 152885 h 1013913"/>
                <a:gd name="connsiteX652" fmla="*/ 516001 w 1013913"/>
                <a:gd name="connsiteY652" fmla="*/ 152885 h 1013913"/>
                <a:gd name="connsiteX653" fmla="*/ 528622 w 1013913"/>
                <a:gd name="connsiteY653" fmla="*/ 133192 h 1013913"/>
                <a:gd name="connsiteX654" fmla="*/ 516817 w 1013913"/>
                <a:gd name="connsiteY654" fmla="*/ 114804 h 1013913"/>
                <a:gd name="connsiteX655" fmla="*/ 525140 w 1013913"/>
                <a:gd name="connsiteY655" fmla="*/ 114804 h 1013913"/>
                <a:gd name="connsiteX656" fmla="*/ 532756 w 1013913"/>
                <a:gd name="connsiteY656" fmla="*/ 126772 h 1013913"/>
                <a:gd name="connsiteX657" fmla="*/ 540373 w 1013913"/>
                <a:gd name="connsiteY657" fmla="*/ 114804 h 1013913"/>
                <a:gd name="connsiteX658" fmla="*/ 548696 w 1013913"/>
                <a:gd name="connsiteY658" fmla="*/ 114804 h 1013913"/>
                <a:gd name="connsiteX659" fmla="*/ 536891 w 1013913"/>
                <a:gd name="connsiteY659" fmla="*/ 133192 h 1013913"/>
                <a:gd name="connsiteX660" fmla="*/ 549512 w 1013913"/>
                <a:gd name="connsiteY660" fmla="*/ 152885 h 1013913"/>
                <a:gd name="connsiteX661" fmla="*/ 541189 w 1013913"/>
                <a:gd name="connsiteY661" fmla="*/ 152885 h 1013913"/>
                <a:gd name="connsiteX662" fmla="*/ 532756 w 1013913"/>
                <a:gd name="connsiteY662" fmla="*/ 139502 h 1013913"/>
                <a:gd name="connsiteX663" fmla="*/ 584357 w 1013913"/>
                <a:gd name="connsiteY663" fmla="*/ 139502 h 1013913"/>
                <a:gd name="connsiteX664" fmla="*/ 575925 w 1013913"/>
                <a:gd name="connsiteY664" fmla="*/ 152885 h 1013913"/>
                <a:gd name="connsiteX665" fmla="*/ 567601 w 1013913"/>
                <a:gd name="connsiteY665" fmla="*/ 152885 h 1013913"/>
                <a:gd name="connsiteX666" fmla="*/ 580222 w 1013913"/>
                <a:gd name="connsiteY666" fmla="*/ 133192 h 1013913"/>
                <a:gd name="connsiteX667" fmla="*/ 568417 w 1013913"/>
                <a:gd name="connsiteY667" fmla="*/ 114804 h 1013913"/>
                <a:gd name="connsiteX668" fmla="*/ 576741 w 1013913"/>
                <a:gd name="connsiteY668" fmla="*/ 114804 h 1013913"/>
                <a:gd name="connsiteX669" fmla="*/ 584357 w 1013913"/>
                <a:gd name="connsiteY669" fmla="*/ 126772 h 1013913"/>
                <a:gd name="connsiteX670" fmla="*/ 591973 w 1013913"/>
                <a:gd name="connsiteY670" fmla="*/ 114804 h 1013913"/>
                <a:gd name="connsiteX671" fmla="*/ 600296 w 1013913"/>
                <a:gd name="connsiteY671" fmla="*/ 114804 h 1013913"/>
                <a:gd name="connsiteX672" fmla="*/ 588492 w 1013913"/>
                <a:gd name="connsiteY672" fmla="*/ 133192 h 1013913"/>
                <a:gd name="connsiteX673" fmla="*/ 601112 w 1013913"/>
                <a:gd name="connsiteY673" fmla="*/ 152885 h 1013913"/>
                <a:gd name="connsiteX674" fmla="*/ 592789 w 1013913"/>
                <a:gd name="connsiteY674" fmla="*/ 152885 h 1013913"/>
                <a:gd name="connsiteX675" fmla="*/ 584357 w 1013913"/>
                <a:gd name="connsiteY675" fmla="*/ 139502 h 1013913"/>
                <a:gd name="connsiteX676" fmla="*/ 635957 w 1013913"/>
                <a:gd name="connsiteY676" fmla="*/ 139502 h 1013913"/>
                <a:gd name="connsiteX677" fmla="*/ 627525 w 1013913"/>
                <a:gd name="connsiteY677" fmla="*/ 152885 h 1013913"/>
                <a:gd name="connsiteX678" fmla="*/ 619202 w 1013913"/>
                <a:gd name="connsiteY678" fmla="*/ 152885 h 1013913"/>
                <a:gd name="connsiteX679" fmla="*/ 631822 w 1013913"/>
                <a:gd name="connsiteY679" fmla="*/ 133192 h 1013913"/>
                <a:gd name="connsiteX680" fmla="*/ 620018 w 1013913"/>
                <a:gd name="connsiteY680" fmla="*/ 114804 h 1013913"/>
                <a:gd name="connsiteX681" fmla="*/ 628341 w 1013913"/>
                <a:gd name="connsiteY681" fmla="*/ 114804 h 1013913"/>
                <a:gd name="connsiteX682" fmla="*/ 635957 w 1013913"/>
                <a:gd name="connsiteY682" fmla="*/ 126772 h 1013913"/>
                <a:gd name="connsiteX683" fmla="*/ 643573 w 1013913"/>
                <a:gd name="connsiteY683" fmla="*/ 114804 h 1013913"/>
                <a:gd name="connsiteX684" fmla="*/ 651896 w 1013913"/>
                <a:gd name="connsiteY684" fmla="*/ 114804 h 1013913"/>
                <a:gd name="connsiteX685" fmla="*/ 640092 w 1013913"/>
                <a:gd name="connsiteY685" fmla="*/ 133192 h 1013913"/>
                <a:gd name="connsiteX686" fmla="*/ 652712 w 1013913"/>
                <a:gd name="connsiteY686" fmla="*/ 152885 h 1013913"/>
                <a:gd name="connsiteX687" fmla="*/ 644389 w 1013913"/>
                <a:gd name="connsiteY687" fmla="*/ 152885 h 1013913"/>
                <a:gd name="connsiteX688" fmla="*/ 635957 w 1013913"/>
                <a:gd name="connsiteY688" fmla="*/ 139502 h 1013913"/>
                <a:gd name="connsiteX689" fmla="*/ 687557 w 1013913"/>
                <a:gd name="connsiteY689" fmla="*/ 139502 h 1013913"/>
                <a:gd name="connsiteX690" fmla="*/ 679125 w 1013913"/>
                <a:gd name="connsiteY690" fmla="*/ 152885 h 1013913"/>
                <a:gd name="connsiteX691" fmla="*/ 670802 w 1013913"/>
                <a:gd name="connsiteY691" fmla="*/ 152885 h 1013913"/>
                <a:gd name="connsiteX692" fmla="*/ 683423 w 1013913"/>
                <a:gd name="connsiteY692" fmla="*/ 133192 h 1013913"/>
                <a:gd name="connsiteX693" fmla="*/ 671618 w 1013913"/>
                <a:gd name="connsiteY693" fmla="*/ 114804 h 1013913"/>
                <a:gd name="connsiteX694" fmla="*/ 679941 w 1013913"/>
                <a:gd name="connsiteY694" fmla="*/ 114804 h 1013913"/>
                <a:gd name="connsiteX695" fmla="*/ 687557 w 1013913"/>
                <a:gd name="connsiteY695" fmla="*/ 126772 h 1013913"/>
                <a:gd name="connsiteX696" fmla="*/ 695174 w 1013913"/>
                <a:gd name="connsiteY696" fmla="*/ 114804 h 1013913"/>
                <a:gd name="connsiteX697" fmla="*/ 703497 w 1013913"/>
                <a:gd name="connsiteY697" fmla="*/ 114804 h 1013913"/>
                <a:gd name="connsiteX698" fmla="*/ 691692 w 1013913"/>
                <a:gd name="connsiteY698" fmla="*/ 133192 h 1013913"/>
                <a:gd name="connsiteX699" fmla="*/ 704313 w 1013913"/>
                <a:gd name="connsiteY699" fmla="*/ 152885 h 1013913"/>
                <a:gd name="connsiteX700" fmla="*/ 695990 w 1013913"/>
                <a:gd name="connsiteY700" fmla="*/ 152885 h 1013913"/>
                <a:gd name="connsiteX701" fmla="*/ 687557 w 1013913"/>
                <a:gd name="connsiteY701" fmla="*/ 139502 h 1013913"/>
                <a:gd name="connsiteX702" fmla="*/ 739157 w 1013913"/>
                <a:gd name="connsiteY702" fmla="*/ 139502 h 1013913"/>
                <a:gd name="connsiteX703" fmla="*/ 730725 w 1013913"/>
                <a:gd name="connsiteY703" fmla="*/ 152885 h 1013913"/>
                <a:gd name="connsiteX704" fmla="*/ 722402 w 1013913"/>
                <a:gd name="connsiteY704" fmla="*/ 152885 h 1013913"/>
                <a:gd name="connsiteX705" fmla="*/ 735023 w 1013913"/>
                <a:gd name="connsiteY705" fmla="*/ 133192 h 1013913"/>
                <a:gd name="connsiteX706" fmla="*/ 723218 w 1013913"/>
                <a:gd name="connsiteY706" fmla="*/ 114804 h 1013913"/>
                <a:gd name="connsiteX707" fmla="*/ 731541 w 1013913"/>
                <a:gd name="connsiteY707" fmla="*/ 114804 h 1013913"/>
                <a:gd name="connsiteX708" fmla="*/ 739157 w 1013913"/>
                <a:gd name="connsiteY708" fmla="*/ 126772 h 1013913"/>
                <a:gd name="connsiteX709" fmla="*/ 746774 w 1013913"/>
                <a:gd name="connsiteY709" fmla="*/ 114804 h 1013913"/>
                <a:gd name="connsiteX710" fmla="*/ 755097 w 1013913"/>
                <a:gd name="connsiteY710" fmla="*/ 114804 h 1013913"/>
                <a:gd name="connsiteX711" fmla="*/ 743292 w 1013913"/>
                <a:gd name="connsiteY711" fmla="*/ 133192 h 1013913"/>
                <a:gd name="connsiteX712" fmla="*/ 755913 w 1013913"/>
                <a:gd name="connsiteY712" fmla="*/ 152885 h 1013913"/>
                <a:gd name="connsiteX713" fmla="*/ 747590 w 1013913"/>
                <a:gd name="connsiteY713" fmla="*/ 152885 h 1013913"/>
                <a:gd name="connsiteX714" fmla="*/ 739157 w 1013913"/>
                <a:gd name="connsiteY714" fmla="*/ 139502 h 1013913"/>
                <a:gd name="connsiteX715" fmla="*/ 790757 w 1013913"/>
                <a:gd name="connsiteY715" fmla="*/ 139502 h 1013913"/>
                <a:gd name="connsiteX716" fmla="*/ 782325 w 1013913"/>
                <a:gd name="connsiteY716" fmla="*/ 152885 h 1013913"/>
                <a:gd name="connsiteX717" fmla="*/ 774002 w 1013913"/>
                <a:gd name="connsiteY717" fmla="*/ 152885 h 1013913"/>
                <a:gd name="connsiteX718" fmla="*/ 786623 w 1013913"/>
                <a:gd name="connsiteY718" fmla="*/ 133192 h 1013913"/>
                <a:gd name="connsiteX719" fmla="*/ 774818 w 1013913"/>
                <a:gd name="connsiteY719" fmla="*/ 114804 h 1013913"/>
                <a:gd name="connsiteX720" fmla="*/ 783141 w 1013913"/>
                <a:gd name="connsiteY720" fmla="*/ 114804 h 1013913"/>
                <a:gd name="connsiteX721" fmla="*/ 790757 w 1013913"/>
                <a:gd name="connsiteY721" fmla="*/ 126772 h 1013913"/>
                <a:gd name="connsiteX722" fmla="*/ 798374 w 1013913"/>
                <a:gd name="connsiteY722" fmla="*/ 114804 h 1013913"/>
                <a:gd name="connsiteX723" fmla="*/ 806697 w 1013913"/>
                <a:gd name="connsiteY723" fmla="*/ 114804 h 1013913"/>
                <a:gd name="connsiteX724" fmla="*/ 794892 w 1013913"/>
                <a:gd name="connsiteY724" fmla="*/ 133192 h 1013913"/>
                <a:gd name="connsiteX725" fmla="*/ 807513 w 1013913"/>
                <a:gd name="connsiteY725" fmla="*/ 152885 h 1013913"/>
                <a:gd name="connsiteX726" fmla="*/ 799190 w 1013913"/>
                <a:gd name="connsiteY726" fmla="*/ 152885 h 1013913"/>
                <a:gd name="connsiteX727" fmla="*/ 790757 w 1013913"/>
                <a:gd name="connsiteY727" fmla="*/ 139502 h 1013913"/>
                <a:gd name="connsiteX728" fmla="*/ 842357 w 1013913"/>
                <a:gd name="connsiteY728" fmla="*/ 139502 h 1013913"/>
                <a:gd name="connsiteX729" fmla="*/ 833925 w 1013913"/>
                <a:gd name="connsiteY729" fmla="*/ 152885 h 1013913"/>
                <a:gd name="connsiteX730" fmla="*/ 825602 w 1013913"/>
                <a:gd name="connsiteY730" fmla="*/ 152885 h 1013913"/>
                <a:gd name="connsiteX731" fmla="*/ 838223 w 1013913"/>
                <a:gd name="connsiteY731" fmla="*/ 133192 h 1013913"/>
                <a:gd name="connsiteX732" fmla="*/ 826418 w 1013913"/>
                <a:gd name="connsiteY732" fmla="*/ 114804 h 1013913"/>
                <a:gd name="connsiteX733" fmla="*/ 834741 w 1013913"/>
                <a:gd name="connsiteY733" fmla="*/ 114804 h 1013913"/>
                <a:gd name="connsiteX734" fmla="*/ 842357 w 1013913"/>
                <a:gd name="connsiteY734" fmla="*/ 126772 h 1013913"/>
                <a:gd name="connsiteX735" fmla="*/ 849974 w 1013913"/>
                <a:gd name="connsiteY735" fmla="*/ 114804 h 1013913"/>
                <a:gd name="connsiteX736" fmla="*/ 858297 w 1013913"/>
                <a:gd name="connsiteY736" fmla="*/ 114804 h 1013913"/>
                <a:gd name="connsiteX737" fmla="*/ 846492 w 1013913"/>
                <a:gd name="connsiteY737" fmla="*/ 133192 h 1013913"/>
                <a:gd name="connsiteX738" fmla="*/ 859113 w 1013913"/>
                <a:gd name="connsiteY738" fmla="*/ 152885 h 1013913"/>
                <a:gd name="connsiteX739" fmla="*/ 850790 w 1013913"/>
                <a:gd name="connsiteY739" fmla="*/ 152885 h 1013913"/>
                <a:gd name="connsiteX740" fmla="*/ 842357 w 1013913"/>
                <a:gd name="connsiteY740" fmla="*/ 139502 h 1013913"/>
                <a:gd name="connsiteX741" fmla="*/ 893958 w 1013913"/>
                <a:gd name="connsiteY741" fmla="*/ 139502 h 1013913"/>
                <a:gd name="connsiteX742" fmla="*/ 885526 w 1013913"/>
                <a:gd name="connsiteY742" fmla="*/ 152885 h 1013913"/>
                <a:gd name="connsiteX743" fmla="*/ 877202 w 1013913"/>
                <a:gd name="connsiteY743" fmla="*/ 152885 h 1013913"/>
                <a:gd name="connsiteX744" fmla="*/ 889823 w 1013913"/>
                <a:gd name="connsiteY744" fmla="*/ 133192 h 1013913"/>
                <a:gd name="connsiteX745" fmla="*/ 878018 w 1013913"/>
                <a:gd name="connsiteY745" fmla="*/ 114804 h 1013913"/>
                <a:gd name="connsiteX746" fmla="*/ 886341 w 1013913"/>
                <a:gd name="connsiteY746" fmla="*/ 114804 h 1013913"/>
                <a:gd name="connsiteX747" fmla="*/ 893958 w 1013913"/>
                <a:gd name="connsiteY747" fmla="*/ 126772 h 1013913"/>
                <a:gd name="connsiteX748" fmla="*/ 901574 w 1013913"/>
                <a:gd name="connsiteY748" fmla="*/ 114804 h 1013913"/>
                <a:gd name="connsiteX749" fmla="*/ 909897 w 1013913"/>
                <a:gd name="connsiteY749" fmla="*/ 114804 h 1013913"/>
                <a:gd name="connsiteX750" fmla="*/ 898093 w 1013913"/>
                <a:gd name="connsiteY750" fmla="*/ 133192 h 1013913"/>
                <a:gd name="connsiteX751" fmla="*/ 910713 w 1013913"/>
                <a:gd name="connsiteY751" fmla="*/ 152885 h 1013913"/>
                <a:gd name="connsiteX752" fmla="*/ 902390 w 1013913"/>
                <a:gd name="connsiteY752" fmla="*/ 152885 h 1013913"/>
                <a:gd name="connsiteX753" fmla="*/ 893958 w 1013913"/>
                <a:gd name="connsiteY753" fmla="*/ 139502 h 1013913"/>
                <a:gd name="connsiteX754" fmla="*/ 945558 w 1013913"/>
                <a:gd name="connsiteY754" fmla="*/ 139502 h 1013913"/>
                <a:gd name="connsiteX755" fmla="*/ 937126 w 1013913"/>
                <a:gd name="connsiteY755" fmla="*/ 152885 h 1013913"/>
                <a:gd name="connsiteX756" fmla="*/ 928803 w 1013913"/>
                <a:gd name="connsiteY756" fmla="*/ 152885 h 1013913"/>
                <a:gd name="connsiteX757" fmla="*/ 941423 w 1013913"/>
                <a:gd name="connsiteY757" fmla="*/ 133192 h 1013913"/>
                <a:gd name="connsiteX758" fmla="*/ 929619 w 1013913"/>
                <a:gd name="connsiteY758" fmla="*/ 114804 h 1013913"/>
                <a:gd name="connsiteX759" fmla="*/ 937942 w 1013913"/>
                <a:gd name="connsiteY759" fmla="*/ 114804 h 1013913"/>
                <a:gd name="connsiteX760" fmla="*/ 945558 w 1013913"/>
                <a:gd name="connsiteY760" fmla="*/ 126772 h 1013913"/>
                <a:gd name="connsiteX761" fmla="*/ 953174 w 1013913"/>
                <a:gd name="connsiteY761" fmla="*/ 114804 h 1013913"/>
                <a:gd name="connsiteX762" fmla="*/ 961497 w 1013913"/>
                <a:gd name="connsiteY762" fmla="*/ 114804 h 1013913"/>
                <a:gd name="connsiteX763" fmla="*/ 949693 w 1013913"/>
                <a:gd name="connsiteY763" fmla="*/ 133192 h 1013913"/>
                <a:gd name="connsiteX764" fmla="*/ 962313 w 1013913"/>
                <a:gd name="connsiteY764" fmla="*/ 152885 h 1013913"/>
                <a:gd name="connsiteX765" fmla="*/ 953990 w 1013913"/>
                <a:gd name="connsiteY765" fmla="*/ 152885 h 1013913"/>
                <a:gd name="connsiteX766" fmla="*/ 945558 w 1013913"/>
                <a:gd name="connsiteY766" fmla="*/ 139502 h 1013913"/>
                <a:gd name="connsiteX767" fmla="*/ 997158 w 1013913"/>
                <a:gd name="connsiteY767" fmla="*/ 139502 h 1013913"/>
                <a:gd name="connsiteX768" fmla="*/ 988726 w 1013913"/>
                <a:gd name="connsiteY768" fmla="*/ 152885 h 1013913"/>
                <a:gd name="connsiteX769" fmla="*/ 980403 w 1013913"/>
                <a:gd name="connsiteY769" fmla="*/ 152885 h 1013913"/>
                <a:gd name="connsiteX770" fmla="*/ 993023 w 1013913"/>
                <a:gd name="connsiteY770" fmla="*/ 133192 h 1013913"/>
                <a:gd name="connsiteX771" fmla="*/ 981219 w 1013913"/>
                <a:gd name="connsiteY771" fmla="*/ 114804 h 1013913"/>
                <a:gd name="connsiteX772" fmla="*/ 989542 w 1013913"/>
                <a:gd name="connsiteY772" fmla="*/ 114804 h 1013913"/>
                <a:gd name="connsiteX773" fmla="*/ 997158 w 1013913"/>
                <a:gd name="connsiteY773" fmla="*/ 126772 h 1013913"/>
                <a:gd name="connsiteX774" fmla="*/ 1004775 w 1013913"/>
                <a:gd name="connsiteY774" fmla="*/ 114804 h 1013913"/>
                <a:gd name="connsiteX775" fmla="*/ 1013097 w 1013913"/>
                <a:gd name="connsiteY775" fmla="*/ 114804 h 1013913"/>
                <a:gd name="connsiteX776" fmla="*/ 1001293 w 1013913"/>
                <a:gd name="connsiteY776" fmla="*/ 133192 h 1013913"/>
                <a:gd name="connsiteX777" fmla="*/ 1013913 w 1013913"/>
                <a:gd name="connsiteY777" fmla="*/ 152885 h 1013913"/>
                <a:gd name="connsiteX778" fmla="*/ 1005591 w 1013913"/>
                <a:gd name="connsiteY778" fmla="*/ 152885 h 1013913"/>
                <a:gd name="connsiteX779" fmla="*/ 997158 w 1013913"/>
                <a:gd name="connsiteY779" fmla="*/ 139502 h 1013913"/>
                <a:gd name="connsiteX780" fmla="*/ 16755 w 1013913"/>
                <a:gd name="connsiteY780" fmla="*/ 196904 h 1013913"/>
                <a:gd name="connsiteX781" fmla="*/ 8323 w 1013913"/>
                <a:gd name="connsiteY781" fmla="*/ 210287 h 1013913"/>
                <a:gd name="connsiteX782" fmla="*/ 0 w 1013913"/>
                <a:gd name="connsiteY782" fmla="*/ 210287 h 1013913"/>
                <a:gd name="connsiteX783" fmla="*/ 12621 w 1013913"/>
                <a:gd name="connsiteY783" fmla="*/ 190594 h 1013913"/>
                <a:gd name="connsiteX784" fmla="*/ 816 w 1013913"/>
                <a:gd name="connsiteY784" fmla="*/ 172206 h 1013913"/>
                <a:gd name="connsiteX785" fmla="*/ 9139 w 1013913"/>
                <a:gd name="connsiteY785" fmla="*/ 172206 h 1013913"/>
                <a:gd name="connsiteX786" fmla="*/ 16755 w 1013913"/>
                <a:gd name="connsiteY786" fmla="*/ 184174 h 1013913"/>
                <a:gd name="connsiteX787" fmla="*/ 24372 w 1013913"/>
                <a:gd name="connsiteY787" fmla="*/ 172206 h 1013913"/>
                <a:gd name="connsiteX788" fmla="*/ 32695 w 1013913"/>
                <a:gd name="connsiteY788" fmla="*/ 172206 h 1013913"/>
                <a:gd name="connsiteX789" fmla="*/ 20890 w 1013913"/>
                <a:gd name="connsiteY789" fmla="*/ 190594 h 1013913"/>
                <a:gd name="connsiteX790" fmla="*/ 33511 w 1013913"/>
                <a:gd name="connsiteY790" fmla="*/ 210287 h 1013913"/>
                <a:gd name="connsiteX791" fmla="*/ 25188 w 1013913"/>
                <a:gd name="connsiteY791" fmla="*/ 210287 h 1013913"/>
                <a:gd name="connsiteX792" fmla="*/ 16755 w 1013913"/>
                <a:gd name="connsiteY792" fmla="*/ 196904 h 1013913"/>
                <a:gd name="connsiteX793" fmla="*/ 68355 w 1013913"/>
                <a:gd name="connsiteY793" fmla="*/ 196904 h 1013913"/>
                <a:gd name="connsiteX794" fmla="*/ 59923 w 1013913"/>
                <a:gd name="connsiteY794" fmla="*/ 210287 h 1013913"/>
                <a:gd name="connsiteX795" fmla="*/ 51600 w 1013913"/>
                <a:gd name="connsiteY795" fmla="*/ 210287 h 1013913"/>
                <a:gd name="connsiteX796" fmla="*/ 64221 w 1013913"/>
                <a:gd name="connsiteY796" fmla="*/ 190594 h 1013913"/>
                <a:gd name="connsiteX797" fmla="*/ 52416 w 1013913"/>
                <a:gd name="connsiteY797" fmla="*/ 172206 h 1013913"/>
                <a:gd name="connsiteX798" fmla="*/ 60739 w 1013913"/>
                <a:gd name="connsiteY798" fmla="*/ 172206 h 1013913"/>
                <a:gd name="connsiteX799" fmla="*/ 68355 w 1013913"/>
                <a:gd name="connsiteY799" fmla="*/ 184174 h 1013913"/>
                <a:gd name="connsiteX800" fmla="*/ 75972 w 1013913"/>
                <a:gd name="connsiteY800" fmla="*/ 172206 h 1013913"/>
                <a:gd name="connsiteX801" fmla="*/ 84295 w 1013913"/>
                <a:gd name="connsiteY801" fmla="*/ 172206 h 1013913"/>
                <a:gd name="connsiteX802" fmla="*/ 72490 w 1013913"/>
                <a:gd name="connsiteY802" fmla="*/ 190594 h 1013913"/>
                <a:gd name="connsiteX803" fmla="*/ 85111 w 1013913"/>
                <a:gd name="connsiteY803" fmla="*/ 210287 h 1013913"/>
                <a:gd name="connsiteX804" fmla="*/ 76788 w 1013913"/>
                <a:gd name="connsiteY804" fmla="*/ 210287 h 1013913"/>
                <a:gd name="connsiteX805" fmla="*/ 68355 w 1013913"/>
                <a:gd name="connsiteY805" fmla="*/ 196904 h 1013913"/>
                <a:gd name="connsiteX806" fmla="*/ 119956 w 1013913"/>
                <a:gd name="connsiteY806" fmla="*/ 196904 h 1013913"/>
                <a:gd name="connsiteX807" fmla="*/ 111523 w 1013913"/>
                <a:gd name="connsiteY807" fmla="*/ 210287 h 1013913"/>
                <a:gd name="connsiteX808" fmla="*/ 103200 w 1013913"/>
                <a:gd name="connsiteY808" fmla="*/ 210287 h 1013913"/>
                <a:gd name="connsiteX809" fmla="*/ 115821 w 1013913"/>
                <a:gd name="connsiteY809" fmla="*/ 190594 h 1013913"/>
                <a:gd name="connsiteX810" fmla="*/ 104016 w 1013913"/>
                <a:gd name="connsiteY810" fmla="*/ 172206 h 1013913"/>
                <a:gd name="connsiteX811" fmla="*/ 112339 w 1013913"/>
                <a:gd name="connsiteY811" fmla="*/ 172206 h 1013913"/>
                <a:gd name="connsiteX812" fmla="*/ 119955 w 1013913"/>
                <a:gd name="connsiteY812" fmla="*/ 184174 h 1013913"/>
                <a:gd name="connsiteX813" fmla="*/ 127572 w 1013913"/>
                <a:gd name="connsiteY813" fmla="*/ 172206 h 1013913"/>
                <a:gd name="connsiteX814" fmla="*/ 135895 w 1013913"/>
                <a:gd name="connsiteY814" fmla="*/ 172206 h 1013913"/>
                <a:gd name="connsiteX815" fmla="*/ 124090 w 1013913"/>
                <a:gd name="connsiteY815" fmla="*/ 190594 h 1013913"/>
                <a:gd name="connsiteX816" fmla="*/ 136711 w 1013913"/>
                <a:gd name="connsiteY816" fmla="*/ 210287 h 1013913"/>
                <a:gd name="connsiteX817" fmla="*/ 128388 w 1013913"/>
                <a:gd name="connsiteY817" fmla="*/ 210287 h 1013913"/>
                <a:gd name="connsiteX818" fmla="*/ 119955 w 1013913"/>
                <a:gd name="connsiteY818" fmla="*/ 196904 h 1013913"/>
                <a:gd name="connsiteX819" fmla="*/ 171556 w 1013913"/>
                <a:gd name="connsiteY819" fmla="*/ 196904 h 1013913"/>
                <a:gd name="connsiteX820" fmla="*/ 163123 w 1013913"/>
                <a:gd name="connsiteY820" fmla="*/ 210287 h 1013913"/>
                <a:gd name="connsiteX821" fmla="*/ 154800 w 1013913"/>
                <a:gd name="connsiteY821" fmla="*/ 210287 h 1013913"/>
                <a:gd name="connsiteX822" fmla="*/ 167421 w 1013913"/>
                <a:gd name="connsiteY822" fmla="*/ 190594 h 1013913"/>
                <a:gd name="connsiteX823" fmla="*/ 155616 w 1013913"/>
                <a:gd name="connsiteY823" fmla="*/ 172206 h 1013913"/>
                <a:gd name="connsiteX824" fmla="*/ 163939 w 1013913"/>
                <a:gd name="connsiteY824" fmla="*/ 172206 h 1013913"/>
                <a:gd name="connsiteX825" fmla="*/ 171555 w 1013913"/>
                <a:gd name="connsiteY825" fmla="*/ 184174 h 1013913"/>
                <a:gd name="connsiteX826" fmla="*/ 179172 w 1013913"/>
                <a:gd name="connsiteY826" fmla="*/ 172206 h 1013913"/>
                <a:gd name="connsiteX827" fmla="*/ 187495 w 1013913"/>
                <a:gd name="connsiteY827" fmla="*/ 172206 h 1013913"/>
                <a:gd name="connsiteX828" fmla="*/ 175690 w 1013913"/>
                <a:gd name="connsiteY828" fmla="*/ 190594 h 1013913"/>
                <a:gd name="connsiteX829" fmla="*/ 188311 w 1013913"/>
                <a:gd name="connsiteY829" fmla="*/ 210287 h 1013913"/>
                <a:gd name="connsiteX830" fmla="*/ 179988 w 1013913"/>
                <a:gd name="connsiteY830" fmla="*/ 210287 h 1013913"/>
                <a:gd name="connsiteX831" fmla="*/ 171555 w 1013913"/>
                <a:gd name="connsiteY831" fmla="*/ 196904 h 1013913"/>
                <a:gd name="connsiteX832" fmla="*/ 223156 w 1013913"/>
                <a:gd name="connsiteY832" fmla="*/ 196904 h 1013913"/>
                <a:gd name="connsiteX833" fmla="*/ 214724 w 1013913"/>
                <a:gd name="connsiteY833" fmla="*/ 210287 h 1013913"/>
                <a:gd name="connsiteX834" fmla="*/ 206401 w 1013913"/>
                <a:gd name="connsiteY834" fmla="*/ 210287 h 1013913"/>
                <a:gd name="connsiteX835" fmla="*/ 219021 w 1013913"/>
                <a:gd name="connsiteY835" fmla="*/ 190594 h 1013913"/>
                <a:gd name="connsiteX836" fmla="*/ 207217 w 1013913"/>
                <a:gd name="connsiteY836" fmla="*/ 172206 h 1013913"/>
                <a:gd name="connsiteX837" fmla="*/ 215540 w 1013913"/>
                <a:gd name="connsiteY837" fmla="*/ 172206 h 1013913"/>
                <a:gd name="connsiteX838" fmla="*/ 223156 w 1013913"/>
                <a:gd name="connsiteY838" fmla="*/ 184174 h 1013913"/>
                <a:gd name="connsiteX839" fmla="*/ 230772 w 1013913"/>
                <a:gd name="connsiteY839" fmla="*/ 172206 h 1013913"/>
                <a:gd name="connsiteX840" fmla="*/ 239095 w 1013913"/>
                <a:gd name="connsiteY840" fmla="*/ 172206 h 1013913"/>
                <a:gd name="connsiteX841" fmla="*/ 227291 w 1013913"/>
                <a:gd name="connsiteY841" fmla="*/ 190594 h 1013913"/>
                <a:gd name="connsiteX842" fmla="*/ 239911 w 1013913"/>
                <a:gd name="connsiteY842" fmla="*/ 210287 h 1013913"/>
                <a:gd name="connsiteX843" fmla="*/ 231588 w 1013913"/>
                <a:gd name="connsiteY843" fmla="*/ 210287 h 1013913"/>
                <a:gd name="connsiteX844" fmla="*/ 223156 w 1013913"/>
                <a:gd name="connsiteY844" fmla="*/ 196904 h 1013913"/>
                <a:gd name="connsiteX845" fmla="*/ 274756 w 1013913"/>
                <a:gd name="connsiteY845" fmla="*/ 196904 h 1013913"/>
                <a:gd name="connsiteX846" fmla="*/ 266324 w 1013913"/>
                <a:gd name="connsiteY846" fmla="*/ 210287 h 1013913"/>
                <a:gd name="connsiteX847" fmla="*/ 258001 w 1013913"/>
                <a:gd name="connsiteY847" fmla="*/ 210287 h 1013913"/>
                <a:gd name="connsiteX848" fmla="*/ 270621 w 1013913"/>
                <a:gd name="connsiteY848" fmla="*/ 190594 h 1013913"/>
                <a:gd name="connsiteX849" fmla="*/ 258817 w 1013913"/>
                <a:gd name="connsiteY849" fmla="*/ 172206 h 1013913"/>
                <a:gd name="connsiteX850" fmla="*/ 267140 w 1013913"/>
                <a:gd name="connsiteY850" fmla="*/ 172206 h 1013913"/>
                <a:gd name="connsiteX851" fmla="*/ 274756 w 1013913"/>
                <a:gd name="connsiteY851" fmla="*/ 184174 h 1013913"/>
                <a:gd name="connsiteX852" fmla="*/ 282373 w 1013913"/>
                <a:gd name="connsiteY852" fmla="*/ 172206 h 1013913"/>
                <a:gd name="connsiteX853" fmla="*/ 290696 w 1013913"/>
                <a:gd name="connsiteY853" fmla="*/ 172206 h 1013913"/>
                <a:gd name="connsiteX854" fmla="*/ 278891 w 1013913"/>
                <a:gd name="connsiteY854" fmla="*/ 190594 h 1013913"/>
                <a:gd name="connsiteX855" fmla="*/ 291512 w 1013913"/>
                <a:gd name="connsiteY855" fmla="*/ 210287 h 1013913"/>
                <a:gd name="connsiteX856" fmla="*/ 283189 w 1013913"/>
                <a:gd name="connsiteY856" fmla="*/ 210287 h 1013913"/>
                <a:gd name="connsiteX857" fmla="*/ 274756 w 1013913"/>
                <a:gd name="connsiteY857" fmla="*/ 196904 h 1013913"/>
                <a:gd name="connsiteX858" fmla="*/ 326356 w 1013913"/>
                <a:gd name="connsiteY858" fmla="*/ 196904 h 1013913"/>
                <a:gd name="connsiteX859" fmla="*/ 317924 w 1013913"/>
                <a:gd name="connsiteY859" fmla="*/ 210287 h 1013913"/>
                <a:gd name="connsiteX860" fmla="*/ 309601 w 1013913"/>
                <a:gd name="connsiteY860" fmla="*/ 210287 h 1013913"/>
                <a:gd name="connsiteX861" fmla="*/ 322222 w 1013913"/>
                <a:gd name="connsiteY861" fmla="*/ 190594 h 1013913"/>
                <a:gd name="connsiteX862" fmla="*/ 310417 w 1013913"/>
                <a:gd name="connsiteY862" fmla="*/ 172206 h 1013913"/>
                <a:gd name="connsiteX863" fmla="*/ 318740 w 1013913"/>
                <a:gd name="connsiteY863" fmla="*/ 172206 h 1013913"/>
                <a:gd name="connsiteX864" fmla="*/ 326356 w 1013913"/>
                <a:gd name="connsiteY864" fmla="*/ 184174 h 1013913"/>
                <a:gd name="connsiteX865" fmla="*/ 333973 w 1013913"/>
                <a:gd name="connsiteY865" fmla="*/ 172206 h 1013913"/>
                <a:gd name="connsiteX866" fmla="*/ 342296 w 1013913"/>
                <a:gd name="connsiteY866" fmla="*/ 172206 h 1013913"/>
                <a:gd name="connsiteX867" fmla="*/ 330491 w 1013913"/>
                <a:gd name="connsiteY867" fmla="*/ 190594 h 1013913"/>
                <a:gd name="connsiteX868" fmla="*/ 343112 w 1013913"/>
                <a:gd name="connsiteY868" fmla="*/ 210287 h 1013913"/>
                <a:gd name="connsiteX869" fmla="*/ 334789 w 1013913"/>
                <a:gd name="connsiteY869" fmla="*/ 210287 h 1013913"/>
                <a:gd name="connsiteX870" fmla="*/ 326356 w 1013913"/>
                <a:gd name="connsiteY870" fmla="*/ 196904 h 1013913"/>
                <a:gd name="connsiteX871" fmla="*/ 377956 w 1013913"/>
                <a:gd name="connsiteY871" fmla="*/ 196904 h 1013913"/>
                <a:gd name="connsiteX872" fmla="*/ 369524 w 1013913"/>
                <a:gd name="connsiteY872" fmla="*/ 210287 h 1013913"/>
                <a:gd name="connsiteX873" fmla="*/ 361201 w 1013913"/>
                <a:gd name="connsiteY873" fmla="*/ 210287 h 1013913"/>
                <a:gd name="connsiteX874" fmla="*/ 373822 w 1013913"/>
                <a:gd name="connsiteY874" fmla="*/ 190594 h 1013913"/>
                <a:gd name="connsiteX875" fmla="*/ 362017 w 1013913"/>
                <a:gd name="connsiteY875" fmla="*/ 172206 h 1013913"/>
                <a:gd name="connsiteX876" fmla="*/ 370340 w 1013913"/>
                <a:gd name="connsiteY876" fmla="*/ 172206 h 1013913"/>
                <a:gd name="connsiteX877" fmla="*/ 377956 w 1013913"/>
                <a:gd name="connsiteY877" fmla="*/ 184174 h 1013913"/>
                <a:gd name="connsiteX878" fmla="*/ 385573 w 1013913"/>
                <a:gd name="connsiteY878" fmla="*/ 172206 h 1013913"/>
                <a:gd name="connsiteX879" fmla="*/ 393896 w 1013913"/>
                <a:gd name="connsiteY879" fmla="*/ 172206 h 1013913"/>
                <a:gd name="connsiteX880" fmla="*/ 382091 w 1013913"/>
                <a:gd name="connsiteY880" fmla="*/ 190594 h 1013913"/>
                <a:gd name="connsiteX881" fmla="*/ 394712 w 1013913"/>
                <a:gd name="connsiteY881" fmla="*/ 210287 h 1013913"/>
                <a:gd name="connsiteX882" fmla="*/ 386389 w 1013913"/>
                <a:gd name="connsiteY882" fmla="*/ 210287 h 1013913"/>
                <a:gd name="connsiteX883" fmla="*/ 377956 w 1013913"/>
                <a:gd name="connsiteY883" fmla="*/ 196904 h 1013913"/>
                <a:gd name="connsiteX884" fmla="*/ 429556 w 1013913"/>
                <a:gd name="connsiteY884" fmla="*/ 196904 h 1013913"/>
                <a:gd name="connsiteX885" fmla="*/ 421124 w 1013913"/>
                <a:gd name="connsiteY885" fmla="*/ 210287 h 1013913"/>
                <a:gd name="connsiteX886" fmla="*/ 412801 w 1013913"/>
                <a:gd name="connsiteY886" fmla="*/ 210287 h 1013913"/>
                <a:gd name="connsiteX887" fmla="*/ 425422 w 1013913"/>
                <a:gd name="connsiteY887" fmla="*/ 190594 h 1013913"/>
                <a:gd name="connsiteX888" fmla="*/ 413617 w 1013913"/>
                <a:gd name="connsiteY888" fmla="*/ 172206 h 1013913"/>
                <a:gd name="connsiteX889" fmla="*/ 421940 w 1013913"/>
                <a:gd name="connsiteY889" fmla="*/ 172206 h 1013913"/>
                <a:gd name="connsiteX890" fmla="*/ 429556 w 1013913"/>
                <a:gd name="connsiteY890" fmla="*/ 184174 h 1013913"/>
                <a:gd name="connsiteX891" fmla="*/ 437173 w 1013913"/>
                <a:gd name="connsiteY891" fmla="*/ 172206 h 1013913"/>
                <a:gd name="connsiteX892" fmla="*/ 445496 w 1013913"/>
                <a:gd name="connsiteY892" fmla="*/ 172206 h 1013913"/>
                <a:gd name="connsiteX893" fmla="*/ 433691 w 1013913"/>
                <a:gd name="connsiteY893" fmla="*/ 190594 h 1013913"/>
                <a:gd name="connsiteX894" fmla="*/ 446312 w 1013913"/>
                <a:gd name="connsiteY894" fmla="*/ 210287 h 1013913"/>
                <a:gd name="connsiteX895" fmla="*/ 437989 w 1013913"/>
                <a:gd name="connsiteY895" fmla="*/ 210287 h 1013913"/>
                <a:gd name="connsiteX896" fmla="*/ 429556 w 1013913"/>
                <a:gd name="connsiteY896" fmla="*/ 196904 h 1013913"/>
                <a:gd name="connsiteX897" fmla="*/ 481157 w 1013913"/>
                <a:gd name="connsiteY897" fmla="*/ 196904 h 1013913"/>
                <a:gd name="connsiteX898" fmla="*/ 472724 w 1013913"/>
                <a:gd name="connsiteY898" fmla="*/ 210287 h 1013913"/>
                <a:gd name="connsiteX899" fmla="*/ 464401 w 1013913"/>
                <a:gd name="connsiteY899" fmla="*/ 210287 h 1013913"/>
                <a:gd name="connsiteX900" fmla="*/ 477022 w 1013913"/>
                <a:gd name="connsiteY900" fmla="*/ 190594 h 1013913"/>
                <a:gd name="connsiteX901" fmla="*/ 465217 w 1013913"/>
                <a:gd name="connsiteY901" fmla="*/ 172206 h 1013913"/>
                <a:gd name="connsiteX902" fmla="*/ 473540 w 1013913"/>
                <a:gd name="connsiteY902" fmla="*/ 172206 h 1013913"/>
                <a:gd name="connsiteX903" fmla="*/ 481156 w 1013913"/>
                <a:gd name="connsiteY903" fmla="*/ 184174 h 1013913"/>
                <a:gd name="connsiteX904" fmla="*/ 488773 w 1013913"/>
                <a:gd name="connsiteY904" fmla="*/ 172206 h 1013913"/>
                <a:gd name="connsiteX905" fmla="*/ 497096 w 1013913"/>
                <a:gd name="connsiteY905" fmla="*/ 172206 h 1013913"/>
                <a:gd name="connsiteX906" fmla="*/ 485291 w 1013913"/>
                <a:gd name="connsiteY906" fmla="*/ 190594 h 1013913"/>
                <a:gd name="connsiteX907" fmla="*/ 497912 w 1013913"/>
                <a:gd name="connsiteY907" fmla="*/ 210287 h 1013913"/>
                <a:gd name="connsiteX908" fmla="*/ 489589 w 1013913"/>
                <a:gd name="connsiteY908" fmla="*/ 210287 h 1013913"/>
                <a:gd name="connsiteX909" fmla="*/ 481156 w 1013913"/>
                <a:gd name="connsiteY909" fmla="*/ 196904 h 1013913"/>
                <a:gd name="connsiteX910" fmla="*/ 532757 w 1013913"/>
                <a:gd name="connsiteY910" fmla="*/ 196904 h 1013913"/>
                <a:gd name="connsiteX911" fmla="*/ 524324 w 1013913"/>
                <a:gd name="connsiteY911" fmla="*/ 210287 h 1013913"/>
                <a:gd name="connsiteX912" fmla="*/ 516001 w 1013913"/>
                <a:gd name="connsiteY912" fmla="*/ 210287 h 1013913"/>
                <a:gd name="connsiteX913" fmla="*/ 528622 w 1013913"/>
                <a:gd name="connsiteY913" fmla="*/ 190594 h 1013913"/>
                <a:gd name="connsiteX914" fmla="*/ 516817 w 1013913"/>
                <a:gd name="connsiteY914" fmla="*/ 172206 h 1013913"/>
                <a:gd name="connsiteX915" fmla="*/ 525140 w 1013913"/>
                <a:gd name="connsiteY915" fmla="*/ 172206 h 1013913"/>
                <a:gd name="connsiteX916" fmla="*/ 532756 w 1013913"/>
                <a:gd name="connsiteY916" fmla="*/ 184174 h 1013913"/>
                <a:gd name="connsiteX917" fmla="*/ 540373 w 1013913"/>
                <a:gd name="connsiteY917" fmla="*/ 172206 h 1013913"/>
                <a:gd name="connsiteX918" fmla="*/ 548696 w 1013913"/>
                <a:gd name="connsiteY918" fmla="*/ 172206 h 1013913"/>
                <a:gd name="connsiteX919" fmla="*/ 536891 w 1013913"/>
                <a:gd name="connsiteY919" fmla="*/ 190594 h 1013913"/>
                <a:gd name="connsiteX920" fmla="*/ 549512 w 1013913"/>
                <a:gd name="connsiteY920" fmla="*/ 210287 h 1013913"/>
                <a:gd name="connsiteX921" fmla="*/ 541189 w 1013913"/>
                <a:gd name="connsiteY921" fmla="*/ 210287 h 1013913"/>
                <a:gd name="connsiteX922" fmla="*/ 532756 w 1013913"/>
                <a:gd name="connsiteY922" fmla="*/ 196904 h 1013913"/>
                <a:gd name="connsiteX923" fmla="*/ 584357 w 1013913"/>
                <a:gd name="connsiteY923" fmla="*/ 196904 h 1013913"/>
                <a:gd name="connsiteX924" fmla="*/ 575925 w 1013913"/>
                <a:gd name="connsiteY924" fmla="*/ 210287 h 1013913"/>
                <a:gd name="connsiteX925" fmla="*/ 567601 w 1013913"/>
                <a:gd name="connsiteY925" fmla="*/ 210287 h 1013913"/>
                <a:gd name="connsiteX926" fmla="*/ 580222 w 1013913"/>
                <a:gd name="connsiteY926" fmla="*/ 190594 h 1013913"/>
                <a:gd name="connsiteX927" fmla="*/ 568417 w 1013913"/>
                <a:gd name="connsiteY927" fmla="*/ 172206 h 1013913"/>
                <a:gd name="connsiteX928" fmla="*/ 576741 w 1013913"/>
                <a:gd name="connsiteY928" fmla="*/ 172206 h 1013913"/>
                <a:gd name="connsiteX929" fmla="*/ 584357 w 1013913"/>
                <a:gd name="connsiteY929" fmla="*/ 184174 h 1013913"/>
                <a:gd name="connsiteX930" fmla="*/ 591973 w 1013913"/>
                <a:gd name="connsiteY930" fmla="*/ 172206 h 1013913"/>
                <a:gd name="connsiteX931" fmla="*/ 600296 w 1013913"/>
                <a:gd name="connsiteY931" fmla="*/ 172206 h 1013913"/>
                <a:gd name="connsiteX932" fmla="*/ 588492 w 1013913"/>
                <a:gd name="connsiteY932" fmla="*/ 190594 h 1013913"/>
                <a:gd name="connsiteX933" fmla="*/ 601112 w 1013913"/>
                <a:gd name="connsiteY933" fmla="*/ 210287 h 1013913"/>
                <a:gd name="connsiteX934" fmla="*/ 592789 w 1013913"/>
                <a:gd name="connsiteY934" fmla="*/ 210287 h 1013913"/>
                <a:gd name="connsiteX935" fmla="*/ 584357 w 1013913"/>
                <a:gd name="connsiteY935" fmla="*/ 196904 h 1013913"/>
                <a:gd name="connsiteX936" fmla="*/ 635957 w 1013913"/>
                <a:gd name="connsiteY936" fmla="*/ 196904 h 1013913"/>
                <a:gd name="connsiteX937" fmla="*/ 627525 w 1013913"/>
                <a:gd name="connsiteY937" fmla="*/ 210287 h 1013913"/>
                <a:gd name="connsiteX938" fmla="*/ 619202 w 1013913"/>
                <a:gd name="connsiteY938" fmla="*/ 210287 h 1013913"/>
                <a:gd name="connsiteX939" fmla="*/ 631822 w 1013913"/>
                <a:gd name="connsiteY939" fmla="*/ 190594 h 1013913"/>
                <a:gd name="connsiteX940" fmla="*/ 620018 w 1013913"/>
                <a:gd name="connsiteY940" fmla="*/ 172206 h 1013913"/>
                <a:gd name="connsiteX941" fmla="*/ 628341 w 1013913"/>
                <a:gd name="connsiteY941" fmla="*/ 172206 h 1013913"/>
                <a:gd name="connsiteX942" fmla="*/ 635957 w 1013913"/>
                <a:gd name="connsiteY942" fmla="*/ 184174 h 1013913"/>
                <a:gd name="connsiteX943" fmla="*/ 643573 w 1013913"/>
                <a:gd name="connsiteY943" fmla="*/ 172206 h 1013913"/>
                <a:gd name="connsiteX944" fmla="*/ 651896 w 1013913"/>
                <a:gd name="connsiteY944" fmla="*/ 172206 h 1013913"/>
                <a:gd name="connsiteX945" fmla="*/ 640092 w 1013913"/>
                <a:gd name="connsiteY945" fmla="*/ 190594 h 1013913"/>
                <a:gd name="connsiteX946" fmla="*/ 652712 w 1013913"/>
                <a:gd name="connsiteY946" fmla="*/ 210287 h 1013913"/>
                <a:gd name="connsiteX947" fmla="*/ 644389 w 1013913"/>
                <a:gd name="connsiteY947" fmla="*/ 210287 h 1013913"/>
                <a:gd name="connsiteX948" fmla="*/ 635957 w 1013913"/>
                <a:gd name="connsiteY948" fmla="*/ 196904 h 1013913"/>
                <a:gd name="connsiteX949" fmla="*/ 687557 w 1013913"/>
                <a:gd name="connsiteY949" fmla="*/ 196904 h 1013913"/>
                <a:gd name="connsiteX950" fmla="*/ 679125 w 1013913"/>
                <a:gd name="connsiteY950" fmla="*/ 210287 h 1013913"/>
                <a:gd name="connsiteX951" fmla="*/ 670802 w 1013913"/>
                <a:gd name="connsiteY951" fmla="*/ 210287 h 1013913"/>
                <a:gd name="connsiteX952" fmla="*/ 683423 w 1013913"/>
                <a:gd name="connsiteY952" fmla="*/ 190594 h 1013913"/>
                <a:gd name="connsiteX953" fmla="*/ 671618 w 1013913"/>
                <a:gd name="connsiteY953" fmla="*/ 172206 h 1013913"/>
                <a:gd name="connsiteX954" fmla="*/ 679941 w 1013913"/>
                <a:gd name="connsiteY954" fmla="*/ 172206 h 1013913"/>
                <a:gd name="connsiteX955" fmla="*/ 687557 w 1013913"/>
                <a:gd name="connsiteY955" fmla="*/ 184174 h 1013913"/>
                <a:gd name="connsiteX956" fmla="*/ 695174 w 1013913"/>
                <a:gd name="connsiteY956" fmla="*/ 172206 h 1013913"/>
                <a:gd name="connsiteX957" fmla="*/ 703497 w 1013913"/>
                <a:gd name="connsiteY957" fmla="*/ 172206 h 1013913"/>
                <a:gd name="connsiteX958" fmla="*/ 691692 w 1013913"/>
                <a:gd name="connsiteY958" fmla="*/ 190594 h 1013913"/>
                <a:gd name="connsiteX959" fmla="*/ 704313 w 1013913"/>
                <a:gd name="connsiteY959" fmla="*/ 210287 h 1013913"/>
                <a:gd name="connsiteX960" fmla="*/ 695990 w 1013913"/>
                <a:gd name="connsiteY960" fmla="*/ 210287 h 1013913"/>
                <a:gd name="connsiteX961" fmla="*/ 687557 w 1013913"/>
                <a:gd name="connsiteY961" fmla="*/ 196904 h 1013913"/>
                <a:gd name="connsiteX962" fmla="*/ 739157 w 1013913"/>
                <a:gd name="connsiteY962" fmla="*/ 196904 h 1013913"/>
                <a:gd name="connsiteX963" fmla="*/ 730725 w 1013913"/>
                <a:gd name="connsiteY963" fmla="*/ 210287 h 1013913"/>
                <a:gd name="connsiteX964" fmla="*/ 722402 w 1013913"/>
                <a:gd name="connsiteY964" fmla="*/ 210287 h 1013913"/>
                <a:gd name="connsiteX965" fmla="*/ 735023 w 1013913"/>
                <a:gd name="connsiteY965" fmla="*/ 190594 h 1013913"/>
                <a:gd name="connsiteX966" fmla="*/ 723218 w 1013913"/>
                <a:gd name="connsiteY966" fmla="*/ 172206 h 1013913"/>
                <a:gd name="connsiteX967" fmla="*/ 731541 w 1013913"/>
                <a:gd name="connsiteY967" fmla="*/ 172206 h 1013913"/>
                <a:gd name="connsiteX968" fmla="*/ 739157 w 1013913"/>
                <a:gd name="connsiteY968" fmla="*/ 184174 h 1013913"/>
                <a:gd name="connsiteX969" fmla="*/ 746774 w 1013913"/>
                <a:gd name="connsiteY969" fmla="*/ 172206 h 1013913"/>
                <a:gd name="connsiteX970" fmla="*/ 755097 w 1013913"/>
                <a:gd name="connsiteY970" fmla="*/ 172206 h 1013913"/>
                <a:gd name="connsiteX971" fmla="*/ 743292 w 1013913"/>
                <a:gd name="connsiteY971" fmla="*/ 190594 h 1013913"/>
                <a:gd name="connsiteX972" fmla="*/ 755913 w 1013913"/>
                <a:gd name="connsiteY972" fmla="*/ 210287 h 1013913"/>
                <a:gd name="connsiteX973" fmla="*/ 747590 w 1013913"/>
                <a:gd name="connsiteY973" fmla="*/ 210287 h 1013913"/>
                <a:gd name="connsiteX974" fmla="*/ 739157 w 1013913"/>
                <a:gd name="connsiteY974" fmla="*/ 196904 h 1013913"/>
                <a:gd name="connsiteX975" fmla="*/ 790757 w 1013913"/>
                <a:gd name="connsiteY975" fmla="*/ 196904 h 1013913"/>
                <a:gd name="connsiteX976" fmla="*/ 782325 w 1013913"/>
                <a:gd name="connsiteY976" fmla="*/ 210287 h 1013913"/>
                <a:gd name="connsiteX977" fmla="*/ 774002 w 1013913"/>
                <a:gd name="connsiteY977" fmla="*/ 210287 h 1013913"/>
                <a:gd name="connsiteX978" fmla="*/ 786623 w 1013913"/>
                <a:gd name="connsiteY978" fmla="*/ 190594 h 1013913"/>
                <a:gd name="connsiteX979" fmla="*/ 774818 w 1013913"/>
                <a:gd name="connsiteY979" fmla="*/ 172206 h 1013913"/>
                <a:gd name="connsiteX980" fmla="*/ 783141 w 1013913"/>
                <a:gd name="connsiteY980" fmla="*/ 172206 h 1013913"/>
                <a:gd name="connsiteX981" fmla="*/ 790757 w 1013913"/>
                <a:gd name="connsiteY981" fmla="*/ 184174 h 1013913"/>
                <a:gd name="connsiteX982" fmla="*/ 798374 w 1013913"/>
                <a:gd name="connsiteY982" fmla="*/ 172206 h 1013913"/>
                <a:gd name="connsiteX983" fmla="*/ 806697 w 1013913"/>
                <a:gd name="connsiteY983" fmla="*/ 172206 h 1013913"/>
                <a:gd name="connsiteX984" fmla="*/ 794892 w 1013913"/>
                <a:gd name="connsiteY984" fmla="*/ 190594 h 1013913"/>
                <a:gd name="connsiteX985" fmla="*/ 807513 w 1013913"/>
                <a:gd name="connsiteY985" fmla="*/ 210287 h 1013913"/>
                <a:gd name="connsiteX986" fmla="*/ 799190 w 1013913"/>
                <a:gd name="connsiteY986" fmla="*/ 210287 h 1013913"/>
                <a:gd name="connsiteX987" fmla="*/ 790757 w 1013913"/>
                <a:gd name="connsiteY987" fmla="*/ 196904 h 1013913"/>
                <a:gd name="connsiteX988" fmla="*/ 842357 w 1013913"/>
                <a:gd name="connsiteY988" fmla="*/ 196904 h 1013913"/>
                <a:gd name="connsiteX989" fmla="*/ 833925 w 1013913"/>
                <a:gd name="connsiteY989" fmla="*/ 210287 h 1013913"/>
                <a:gd name="connsiteX990" fmla="*/ 825602 w 1013913"/>
                <a:gd name="connsiteY990" fmla="*/ 210287 h 1013913"/>
                <a:gd name="connsiteX991" fmla="*/ 838223 w 1013913"/>
                <a:gd name="connsiteY991" fmla="*/ 190594 h 1013913"/>
                <a:gd name="connsiteX992" fmla="*/ 826418 w 1013913"/>
                <a:gd name="connsiteY992" fmla="*/ 172206 h 1013913"/>
                <a:gd name="connsiteX993" fmla="*/ 834741 w 1013913"/>
                <a:gd name="connsiteY993" fmla="*/ 172206 h 1013913"/>
                <a:gd name="connsiteX994" fmla="*/ 842357 w 1013913"/>
                <a:gd name="connsiteY994" fmla="*/ 184174 h 1013913"/>
                <a:gd name="connsiteX995" fmla="*/ 849974 w 1013913"/>
                <a:gd name="connsiteY995" fmla="*/ 172206 h 1013913"/>
                <a:gd name="connsiteX996" fmla="*/ 858297 w 1013913"/>
                <a:gd name="connsiteY996" fmla="*/ 172206 h 1013913"/>
                <a:gd name="connsiteX997" fmla="*/ 846492 w 1013913"/>
                <a:gd name="connsiteY997" fmla="*/ 190594 h 1013913"/>
                <a:gd name="connsiteX998" fmla="*/ 859113 w 1013913"/>
                <a:gd name="connsiteY998" fmla="*/ 210287 h 1013913"/>
                <a:gd name="connsiteX999" fmla="*/ 850790 w 1013913"/>
                <a:gd name="connsiteY999" fmla="*/ 210287 h 1013913"/>
                <a:gd name="connsiteX1000" fmla="*/ 842357 w 1013913"/>
                <a:gd name="connsiteY1000" fmla="*/ 196904 h 1013913"/>
                <a:gd name="connsiteX1001" fmla="*/ 893958 w 1013913"/>
                <a:gd name="connsiteY1001" fmla="*/ 196904 h 1013913"/>
                <a:gd name="connsiteX1002" fmla="*/ 885526 w 1013913"/>
                <a:gd name="connsiteY1002" fmla="*/ 210287 h 1013913"/>
                <a:gd name="connsiteX1003" fmla="*/ 877202 w 1013913"/>
                <a:gd name="connsiteY1003" fmla="*/ 210287 h 1013913"/>
                <a:gd name="connsiteX1004" fmla="*/ 889823 w 1013913"/>
                <a:gd name="connsiteY1004" fmla="*/ 190594 h 1013913"/>
                <a:gd name="connsiteX1005" fmla="*/ 878018 w 1013913"/>
                <a:gd name="connsiteY1005" fmla="*/ 172206 h 1013913"/>
                <a:gd name="connsiteX1006" fmla="*/ 886341 w 1013913"/>
                <a:gd name="connsiteY1006" fmla="*/ 172206 h 1013913"/>
                <a:gd name="connsiteX1007" fmla="*/ 893958 w 1013913"/>
                <a:gd name="connsiteY1007" fmla="*/ 184174 h 1013913"/>
                <a:gd name="connsiteX1008" fmla="*/ 901574 w 1013913"/>
                <a:gd name="connsiteY1008" fmla="*/ 172206 h 1013913"/>
                <a:gd name="connsiteX1009" fmla="*/ 909897 w 1013913"/>
                <a:gd name="connsiteY1009" fmla="*/ 172206 h 1013913"/>
                <a:gd name="connsiteX1010" fmla="*/ 898093 w 1013913"/>
                <a:gd name="connsiteY1010" fmla="*/ 190594 h 1013913"/>
                <a:gd name="connsiteX1011" fmla="*/ 910713 w 1013913"/>
                <a:gd name="connsiteY1011" fmla="*/ 210287 h 1013913"/>
                <a:gd name="connsiteX1012" fmla="*/ 902390 w 1013913"/>
                <a:gd name="connsiteY1012" fmla="*/ 210287 h 1013913"/>
                <a:gd name="connsiteX1013" fmla="*/ 893958 w 1013913"/>
                <a:gd name="connsiteY1013" fmla="*/ 196904 h 1013913"/>
                <a:gd name="connsiteX1014" fmla="*/ 945558 w 1013913"/>
                <a:gd name="connsiteY1014" fmla="*/ 196904 h 1013913"/>
                <a:gd name="connsiteX1015" fmla="*/ 937126 w 1013913"/>
                <a:gd name="connsiteY1015" fmla="*/ 210287 h 1013913"/>
                <a:gd name="connsiteX1016" fmla="*/ 928803 w 1013913"/>
                <a:gd name="connsiteY1016" fmla="*/ 210287 h 1013913"/>
                <a:gd name="connsiteX1017" fmla="*/ 941423 w 1013913"/>
                <a:gd name="connsiteY1017" fmla="*/ 190594 h 1013913"/>
                <a:gd name="connsiteX1018" fmla="*/ 929619 w 1013913"/>
                <a:gd name="connsiteY1018" fmla="*/ 172206 h 1013913"/>
                <a:gd name="connsiteX1019" fmla="*/ 937942 w 1013913"/>
                <a:gd name="connsiteY1019" fmla="*/ 172206 h 1013913"/>
                <a:gd name="connsiteX1020" fmla="*/ 945558 w 1013913"/>
                <a:gd name="connsiteY1020" fmla="*/ 184174 h 1013913"/>
                <a:gd name="connsiteX1021" fmla="*/ 953174 w 1013913"/>
                <a:gd name="connsiteY1021" fmla="*/ 172206 h 1013913"/>
                <a:gd name="connsiteX1022" fmla="*/ 961497 w 1013913"/>
                <a:gd name="connsiteY1022" fmla="*/ 172206 h 1013913"/>
                <a:gd name="connsiteX1023" fmla="*/ 949693 w 1013913"/>
                <a:gd name="connsiteY1023" fmla="*/ 190594 h 1013913"/>
                <a:gd name="connsiteX1024" fmla="*/ 962313 w 1013913"/>
                <a:gd name="connsiteY1024" fmla="*/ 210287 h 1013913"/>
                <a:gd name="connsiteX1025" fmla="*/ 953990 w 1013913"/>
                <a:gd name="connsiteY1025" fmla="*/ 210287 h 1013913"/>
                <a:gd name="connsiteX1026" fmla="*/ 945558 w 1013913"/>
                <a:gd name="connsiteY1026" fmla="*/ 196904 h 1013913"/>
                <a:gd name="connsiteX1027" fmla="*/ 997158 w 1013913"/>
                <a:gd name="connsiteY1027" fmla="*/ 196904 h 1013913"/>
                <a:gd name="connsiteX1028" fmla="*/ 988726 w 1013913"/>
                <a:gd name="connsiteY1028" fmla="*/ 210287 h 1013913"/>
                <a:gd name="connsiteX1029" fmla="*/ 980403 w 1013913"/>
                <a:gd name="connsiteY1029" fmla="*/ 210287 h 1013913"/>
                <a:gd name="connsiteX1030" fmla="*/ 993023 w 1013913"/>
                <a:gd name="connsiteY1030" fmla="*/ 190594 h 1013913"/>
                <a:gd name="connsiteX1031" fmla="*/ 981219 w 1013913"/>
                <a:gd name="connsiteY1031" fmla="*/ 172206 h 1013913"/>
                <a:gd name="connsiteX1032" fmla="*/ 989542 w 1013913"/>
                <a:gd name="connsiteY1032" fmla="*/ 172206 h 1013913"/>
                <a:gd name="connsiteX1033" fmla="*/ 997158 w 1013913"/>
                <a:gd name="connsiteY1033" fmla="*/ 184174 h 1013913"/>
                <a:gd name="connsiteX1034" fmla="*/ 1004775 w 1013913"/>
                <a:gd name="connsiteY1034" fmla="*/ 172206 h 1013913"/>
                <a:gd name="connsiteX1035" fmla="*/ 1013097 w 1013913"/>
                <a:gd name="connsiteY1035" fmla="*/ 172206 h 1013913"/>
                <a:gd name="connsiteX1036" fmla="*/ 1001293 w 1013913"/>
                <a:gd name="connsiteY1036" fmla="*/ 190594 h 1013913"/>
                <a:gd name="connsiteX1037" fmla="*/ 1013913 w 1013913"/>
                <a:gd name="connsiteY1037" fmla="*/ 210287 h 1013913"/>
                <a:gd name="connsiteX1038" fmla="*/ 1005591 w 1013913"/>
                <a:gd name="connsiteY1038" fmla="*/ 210287 h 1013913"/>
                <a:gd name="connsiteX1039" fmla="*/ 997158 w 1013913"/>
                <a:gd name="connsiteY1039" fmla="*/ 196904 h 1013913"/>
                <a:gd name="connsiteX1040" fmla="*/ 16755 w 1013913"/>
                <a:gd name="connsiteY1040" fmla="*/ 254306 h 1013913"/>
                <a:gd name="connsiteX1041" fmla="*/ 8323 w 1013913"/>
                <a:gd name="connsiteY1041" fmla="*/ 267689 h 1013913"/>
                <a:gd name="connsiteX1042" fmla="*/ 0 w 1013913"/>
                <a:gd name="connsiteY1042" fmla="*/ 267689 h 1013913"/>
                <a:gd name="connsiteX1043" fmla="*/ 12621 w 1013913"/>
                <a:gd name="connsiteY1043" fmla="*/ 247995 h 1013913"/>
                <a:gd name="connsiteX1044" fmla="*/ 816 w 1013913"/>
                <a:gd name="connsiteY1044" fmla="*/ 229608 h 1013913"/>
                <a:gd name="connsiteX1045" fmla="*/ 9139 w 1013913"/>
                <a:gd name="connsiteY1045" fmla="*/ 229608 h 1013913"/>
                <a:gd name="connsiteX1046" fmla="*/ 16755 w 1013913"/>
                <a:gd name="connsiteY1046" fmla="*/ 241576 h 1013913"/>
                <a:gd name="connsiteX1047" fmla="*/ 24372 w 1013913"/>
                <a:gd name="connsiteY1047" fmla="*/ 229608 h 1013913"/>
                <a:gd name="connsiteX1048" fmla="*/ 32695 w 1013913"/>
                <a:gd name="connsiteY1048" fmla="*/ 229608 h 1013913"/>
                <a:gd name="connsiteX1049" fmla="*/ 20890 w 1013913"/>
                <a:gd name="connsiteY1049" fmla="*/ 247995 h 1013913"/>
                <a:gd name="connsiteX1050" fmla="*/ 33511 w 1013913"/>
                <a:gd name="connsiteY1050" fmla="*/ 267689 h 1013913"/>
                <a:gd name="connsiteX1051" fmla="*/ 25188 w 1013913"/>
                <a:gd name="connsiteY1051" fmla="*/ 267689 h 1013913"/>
                <a:gd name="connsiteX1052" fmla="*/ 16755 w 1013913"/>
                <a:gd name="connsiteY1052" fmla="*/ 254306 h 1013913"/>
                <a:gd name="connsiteX1053" fmla="*/ 68355 w 1013913"/>
                <a:gd name="connsiteY1053" fmla="*/ 254306 h 1013913"/>
                <a:gd name="connsiteX1054" fmla="*/ 59923 w 1013913"/>
                <a:gd name="connsiteY1054" fmla="*/ 267689 h 1013913"/>
                <a:gd name="connsiteX1055" fmla="*/ 51600 w 1013913"/>
                <a:gd name="connsiteY1055" fmla="*/ 267689 h 1013913"/>
                <a:gd name="connsiteX1056" fmla="*/ 64221 w 1013913"/>
                <a:gd name="connsiteY1056" fmla="*/ 247995 h 1013913"/>
                <a:gd name="connsiteX1057" fmla="*/ 52416 w 1013913"/>
                <a:gd name="connsiteY1057" fmla="*/ 229608 h 1013913"/>
                <a:gd name="connsiteX1058" fmla="*/ 60739 w 1013913"/>
                <a:gd name="connsiteY1058" fmla="*/ 229608 h 1013913"/>
                <a:gd name="connsiteX1059" fmla="*/ 68355 w 1013913"/>
                <a:gd name="connsiteY1059" fmla="*/ 241576 h 1013913"/>
                <a:gd name="connsiteX1060" fmla="*/ 75972 w 1013913"/>
                <a:gd name="connsiteY1060" fmla="*/ 229608 h 1013913"/>
                <a:gd name="connsiteX1061" fmla="*/ 84295 w 1013913"/>
                <a:gd name="connsiteY1061" fmla="*/ 229608 h 1013913"/>
                <a:gd name="connsiteX1062" fmla="*/ 72490 w 1013913"/>
                <a:gd name="connsiteY1062" fmla="*/ 247995 h 1013913"/>
                <a:gd name="connsiteX1063" fmla="*/ 85111 w 1013913"/>
                <a:gd name="connsiteY1063" fmla="*/ 267689 h 1013913"/>
                <a:gd name="connsiteX1064" fmla="*/ 76788 w 1013913"/>
                <a:gd name="connsiteY1064" fmla="*/ 267689 h 1013913"/>
                <a:gd name="connsiteX1065" fmla="*/ 68355 w 1013913"/>
                <a:gd name="connsiteY1065" fmla="*/ 254306 h 1013913"/>
                <a:gd name="connsiteX1066" fmla="*/ 119956 w 1013913"/>
                <a:gd name="connsiteY1066" fmla="*/ 254306 h 1013913"/>
                <a:gd name="connsiteX1067" fmla="*/ 111523 w 1013913"/>
                <a:gd name="connsiteY1067" fmla="*/ 267689 h 1013913"/>
                <a:gd name="connsiteX1068" fmla="*/ 103200 w 1013913"/>
                <a:gd name="connsiteY1068" fmla="*/ 267689 h 1013913"/>
                <a:gd name="connsiteX1069" fmla="*/ 115821 w 1013913"/>
                <a:gd name="connsiteY1069" fmla="*/ 247995 h 1013913"/>
                <a:gd name="connsiteX1070" fmla="*/ 104016 w 1013913"/>
                <a:gd name="connsiteY1070" fmla="*/ 229608 h 1013913"/>
                <a:gd name="connsiteX1071" fmla="*/ 112339 w 1013913"/>
                <a:gd name="connsiteY1071" fmla="*/ 229608 h 1013913"/>
                <a:gd name="connsiteX1072" fmla="*/ 119955 w 1013913"/>
                <a:gd name="connsiteY1072" fmla="*/ 241576 h 1013913"/>
                <a:gd name="connsiteX1073" fmla="*/ 127572 w 1013913"/>
                <a:gd name="connsiteY1073" fmla="*/ 229608 h 1013913"/>
                <a:gd name="connsiteX1074" fmla="*/ 135895 w 1013913"/>
                <a:gd name="connsiteY1074" fmla="*/ 229608 h 1013913"/>
                <a:gd name="connsiteX1075" fmla="*/ 124090 w 1013913"/>
                <a:gd name="connsiteY1075" fmla="*/ 247995 h 1013913"/>
                <a:gd name="connsiteX1076" fmla="*/ 136711 w 1013913"/>
                <a:gd name="connsiteY1076" fmla="*/ 267689 h 1013913"/>
                <a:gd name="connsiteX1077" fmla="*/ 128388 w 1013913"/>
                <a:gd name="connsiteY1077" fmla="*/ 267689 h 1013913"/>
                <a:gd name="connsiteX1078" fmla="*/ 119955 w 1013913"/>
                <a:gd name="connsiteY1078" fmla="*/ 254306 h 1013913"/>
                <a:gd name="connsiteX1079" fmla="*/ 171556 w 1013913"/>
                <a:gd name="connsiteY1079" fmla="*/ 254306 h 1013913"/>
                <a:gd name="connsiteX1080" fmla="*/ 163123 w 1013913"/>
                <a:gd name="connsiteY1080" fmla="*/ 267689 h 1013913"/>
                <a:gd name="connsiteX1081" fmla="*/ 154800 w 1013913"/>
                <a:gd name="connsiteY1081" fmla="*/ 267689 h 1013913"/>
                <a:gd name="connsiteX1082" fmla="*/ 167421 w 1013913"/>
                <a:gd name="connsiteY1082" fmla="*/ 247995 h 1013913"/>
                <a:gd name="connsiteX1083" fmla="*/ 155616 w 1013913"/>
                <a:gd name="connsiteY1083" fmla="*/ 229608 h 1013913"/>
                <a:gd name="connsiteX1084" fmla="*/ 163939 w 1013913"/>
                <a:gd name="connsiteY1084" fmla="*/ 229608 h 1013913"/>
                <a:gd name="connsiteX1085" fmla="*/ 171555 w 1013913"/>
                <a:gd name="connsiteY1085" fmla="*/ 241576 h 1013913"/>
                <a:gd name="connsiteX1086" fmla="*/ 179172 w 1013913"/>
                <a:gd name="connsiteY1086" fmla="*/ 229608 h 1013913"/>
                <a:gd name="connsiteX1087" fmla="*/ 187495 w 1013913"/>
                <a:gd name="connsiteY1087" fmla="*/ 229608 h 1013913"/>
                <a:gd name="connsiteX1088" fmla="*/ 175690 w 1013913"/>
                <a:gd name="connsiteY1088" fmla="*/ 247995 h 1013913"/>
                <a:gd name="connsiteX1089" fmla="*/ 188311 w 1013913"/>
                <a:gd name="connsiteY1089" fmla="*/ 267689 h 1013913"/>
                <a:gd name="connsiteX1090" fmla="*/ 179988 w 1013913"/>
                <a:gd name="connsiteY1090" fmla="*/ 267689 h 1013913"/>
                <a:gd name="connsiteX1091" fmla="*/ 171555 w 1013913"/>
                <a:gd name="connsiteY1091" fmla="*/ 254306 h 1013913"/>
                <a:gd name="connsiteX1092" fmla="*/ 223156 w 1013913"/>
                <a:gd name="connsiteY1092" fmla="*/ 254306 h 1013913"/>
                <a:gd name="connsiteX1093" fmla="*/ 214724 w 1013913"/>
                <a:gd name="connsiteY1093" fmla="*/ 267689 h 1013913"/>
                <a:gd name="connsiteX1094" fmla="*/ 206401 w 1013913"/>
                <a:gd name="connsiteY1094" fmla="*/ 267689 h 1013913"/>
                <a:gd name="connsiteX1095" fmla="*/ 219021 w 1013913"/>
                <a:gd name="connsiteY1095" fmla="*/ 247995 h 1013913"/>
                <a:gd name="connsiteX1096" fmla="*/ 207217 w 1013913"/>
                <a:gd name="connsiteY1096" fmla="*/ 229608 h 1013913"/>
                <a:gd name="connsiteX1097" fmla="*/ 215540 w 1013913"/>
                <a:gd name="connsiteY1097" fmla="*/ 229608 h 1013913"/>
                <a:gd name="connsiteX1098" fmla="*/ 223156 w 1013913"/>
                <a:gd name="connsiteY1098" fmla="*/ 241576 h 1013913"/>
                <a:gd name="connsiteX1099" fmla="*/ 230772 w 1013913"/>
                <a:gd name="connsiteY1099" fmla="*/ 229608 h 1013913"/>
                <a:gd name="connsiteX1100" fmla="*/ 239095 w 1013913"/>
                <a:gd name="connsiteY1100" fmla="*/ 229608 h 1013913"/>
                <a:gd name="connsiteX1101" fmla="*/ 227291 w 1013913"/>
                <a:gd name="connsiteY1101" fmla="*/ 247995 h 1013913"/>
                <a:gd name="connsiteX1102" fmla="*/ 239911 w 1013913"/>
                <a:gd name="connsiteY1102" fmla="*/ 267689 h 1013913"/>
                <a:gd name="connsiteX1103" fmla="*/ 231588 w 1013913"/>
                <a:gd name="connsiteY1103" fmla="*/ 267689 h 1013913"/>
                <a:gd name="connsiteX1104" fmla="*/ 223156 w 1013913"/>
                <a:gd name="connsiteY1104" fmla="*/ 254306 h 1013913"/>
                <a:gd name="connsiteX1105" fmla="*/ 274756 w 1013913"/>
                <a:gd name="connsiteY1105" fmla="*/ 254306 h 1013913"/>
                <a:gd name="connsiteX1106" fmla="*/ 266324 w 1013913"/>
                <a:gd name="connsiteY1106" fmla="*/ 267689 h 1013913"/>
                <a:gd name="connsiteX1107" fmla="*/ 258001 w 1013913"/>
                <a:gd name="connsiteY1107" fmla="*/ 267689 h 1013913"/>
                <a:gd name="connsiteX1108" fmla="*/ 270621 w 1013913"/>
                <a:gd name="connsiteY1108" fmla="*/ 247995 h 1013913"/>
                <a:gd name="connsiteX1109" fmla="*/ 258817 w 1013913"/>
                <a:gd name="connsiteY1109" fmla="*/ 229608 h 1013913"/>
                <a:gd name="connsiteX1110" fmla="*/ 267140 w 1013913"/>
                <a:gd name="connsiteY1110" fmla="*/ 229608 h 1013913"/>
                <a:gd name="connsiteX1111" fmla="*/ 274756 w 1013913"/>
                <a:gd name="connsiteY1111" fmla="*/ 241576 h 1013913"/>
                <a:gd name="connsiteX1112" fmla="*/ 282373 w 1013913"/>
                <a:gd name="connsiteY1112" fmla="*/ 229608 h 1013913"/>
                <a:gd name="connsiteX1113" fmla="*/ 290696 w 1013913"/>
                <a:gd name="connsiteY1113" fmla="*/ 229608 h 1013913"/>
                <a:gd name="connsiteX1114" fmla="*/ 278891 w 1013913"/>
                <a:gd name="connsiteY1114" fmla="*/ 247995 h 1013913"/>
                <a:gd name="connsiteX1115" fmla="*/ 291512 w 1013913"/>
                <a:gd name="connsiteY1115" fmla="*/ 267689 h 1013913"/>
                <a:gd name="connsiteX1116" fmla="*/ 283189 w 1013913"/>
                <a:gd name="connsiteY1116" fmla="*/ 267689 h 1013913"/>
                <a:gd name="connsiteX1117" fmla="*/ 274756 w 1013913"/>
                <a:gd name="connsiteY1117" fmla="*/ 254306 h 1013913"/>
                <a:gd name="connsiteX1118" fmla="*/ 326356 w 1013913"/>
                <a:gd name="connsiteY1118" fmla="*/ 254306 h 1013913"/>
                <a:gd name="connsiteX1119" fmla="*/ 317924 w 1013913"/>
                <a:gd name="connsiteY1119" fmla="*/ 267689 h 1013913"/>
                <a:gd name="connsiteX1120" fmla="*/ 309601 w 1013913"/>
                <a:gd name="connsiteY1120" fmla="*/ 267689 h 1013913"/>
                <a:gd name="connsiteX1121" fmla="*/ 322222 w 1013913"/>
                <a:gd name="connsiteY1121" fmla="*/ 247995 h 1013913"/>
                <a:gd name="connsiteX1122" fmla="*/ 310417 w 1013913"/>
                <a:gd name="connsiteY1122" fmla="*/ 229608 h 1013913"/>
                <a:gd name="connsiteX1123" fmla="*/ 318740 w 1013913"/>
                <a:gd name="connsiteY1123" fmla="*/ 229608 h 1013913"/>
                <a:gd name="connsiteX1124" fmla="*/ 326356 w 1013913"/>
                <a:gd name="connsiteY1124" fmla="*/ 241576 h 1013913"/>
                <a:gd name="connsiteX1125" fmla="*/ 333973 w 1013913"/>
                <a:gd name="connsiteY1125" fmla="*/ 229608 h 1013913"/>
                <a:gd name="connsiteX1126" fmla="*/ 342296 w 1013913"/>
                <a:gd name="connsiteY1126" fmla="*/ 229608 h 1013913"/>
                <a:gd name="connsiteX1127" fmla="*/ 330491 w 1013913"/>
                <a:gd name="connsiteY1127" fmla="*/ 247995 h 1013913"/>
                <a:gd name="connsiteX1128" fmla="*/ 343112 w 1013913"/>
                <a:gd name="connsiteY1128" fmla="*/ 267689 h 1013913"/>
                <a:gd name="connsiteX1129" fmla="*/ 334789 w 1013913"/>
                <a:gd name="connsiteY1129" fmla="*/ 267689 h 1013913"/>
                <a:gd name="connsiteX1130" fmla="*/ 326356 w 1013913"/>
                <a:gd name="connsiteY1130" fmla="*/ 254306 h 1013913"/>
                <a:gd name="connsiteX1131" fmla="*/ 377956 w 1013913"/>
                <a:gd name="connsiteY1131" fmla="*/ 254306 h 1013913"/>
                <a:gd name="connsiteX1132" fmla="*/ 369524 w 1013913"/>
                <a:gd name="connsiteY1132" fmla="*/ 267689 h 1013913"/>
                <a:gd name="connsiteX1133" fmla="*/ 361201 w 1013913"/>
                <a:gd name="connsiteY1133" fmla="*/ 267689 h 1013913"/>
                <a:gd name="connsiteX1134" fmla="*/ 373822 w 1013913"/>
                <a:gd name="connsiteY1134" fmla="*/ 247995 h 1013913"/>
                <a:gd name="connsiteX1135" fmla="*/ 362017 w 1013913"/>
                <a:gd name="connsiteY1135" fmla="*/ 229608 h 1013913"/>
                <a:gd name="connsiteX1136" fmla="*/ 370340 w 1013913"/>
                <a:gd name="connsiteY1136" fmla="*/ 229608 h 1013913"/>
                <a:gd name="connsiteX1137" fmla="*/ 377956 w 1013913"/>
                <a:gd name="connsiteY1137" fmla="*/ 241576 h 1013913"/>
                <a:gd name="connsiteX1138" fmla="*/ 385573 w 1013913"/>
                <a:gd name="connsiteY1138" fmla="*/ 229608 h 1013913"/>
                <a:gd name="connsiteX1139" fmla="*/ 393896 w 1013913"/>
                <a:gd name="connsiteY1139" fmla="*/ 229608 h 1013913"/>
                <a:gd name="connsiteX1140" fmla="*/ 382091 w 1013913"/>
                <a:gd name="connsiteY1140" fmla="*/ 247995 h 1013913"/>
                <a:gd name="connsiteX1141" fmla="*/ 394712 w 1013913"/>
                <a:gd name="connsiteY1141" fmla="*/ 267689 h 1013913"/>
                <a:gd name="connsiteX1142" fmla="*/ 386389 w 1013913"/>
                <a:gd name="connsiteY1142" fmla="*/ 267689 h 1013913"/>
                <a:gd name="connsiteX1143" fmla="*/ 377956 w 1013913"/>
                <a:gd name="connsiteY1143" fmla="*/ 254306 h 1013913"/>
                <a:gd name="connsiteX1144" fmla="*/ 429556 w 1013913"/>
                <a:gd name="connsiteY1144" fmla="*/ 254306 h 1013913"/>
                <a:gd name="connsiteX1145" fmla="*/ 421124 w 1013913"/>
                <a:gd name="connsiteY1145" fmla="*/ 267689 h 1013913"/>
                <a:gd name="connsiteX1146" fmla="*/ 412801 w 1013913"/>
                <a:gd name="connsiteY1146" fmla="*/ 267689 h 1013913"/>
                <a:gd name="connsiteX1147" fmla="*/ 425422 w 1013913"/>
                <a:gd name="connsiteY1147" fmla="*/ 247995 h 1013913"/>
                <a:gd name="connsiteX1148" fmla="*/ 413617 w 1013913"/>
                <a:gd name="connsiteY1148" fmla="*/ 229608 h 1013913"/>
                <a:gd name="connsiteX1149" fmla="*/ 421940 w 1013913"/>
                <a:gd name="connsiteY1149" fmla="*/ 229608 h 1013913"/>
                <a:gd name="connsiteX1150" fmla="*/ 429556 w 1013913"/>
                <a:gd name="connsiteY1150" fmla="*/ 241576 h 1013913"/>
                <a:gd name="connsiteX1151" fmla="*/ 437173 w 1013913"/>
                <a:gd name="connsiteY1151" fmla="*/ 229608 h 1013913"/>
                <a:gd name="connsiteX1152" fmla="*/ 445496 w 1013913"/>
                <a:gd name="connsiteY1152" fmla="*/ 229608 h 1013913"/>
                <a:gd name="connsiteX1153" fmla="*/ 433691 w 1013913"/>
                <a:gd name="connsiteY1153" fmla="*/ 247995 h 1013913"/>
                <a:gd name="connsiteX1154" fmla="*/ 446312 w 1013913"/>
                <a:gd name="connsiteY1154" fmla="*/ 267689 h 1013913"/>
                <a:gd name="connsiteX1155" fmla="*/ 437989 w 1013913"/>
                <a:gd name="connsiteY1155" fmla="*/ 267689 h 1013913"/>
                <a:gd name="connsiteX1156" fmla="*/ 429556 w 1013913"/>
                <a:gd name="connsiteY1156" fmla="*/ 254306 h 1013913"/>
                <a:gd name="connsiteX1157" fmla="*/ 481157 w 1013913"/>
                <a:gd name="connsiteY1157" fmla="*/ 254306 h 1013913"/>
                <a:gd name="connsiteX1158" fmla="*/ 472724 w 1013913"/>
                <a:gd name="connsiteY1158" fmla="*/ 267689 h 1013913"/>
                <a:gd name="connsiteX1159" fmla="*/ 464401 w 1013913"/>
                <a:gd name="connsiteY1159" fmla="*/ 267689 h 1013913"/>
                <a:gd name="connsiteX1160" fmla="*/ 477022 w 1013913"/>
                <a:gd name="connsiteY1160" fmla="*/ 247995 h 1013913"/>
                <a:gd name="connsiteX1161" fmla="*/ 465217 w 1013913"/>
                <a:gd name="connsiteY1161" fmla="*/ 229608 h 1013913"/>
                <a:gd name="connsiteX1162" fmla="*/ 473540 w 1013913"/>
                <a:gd name="connsiteY1162" fmla="*/ 229608 h 1013913"/>
                <a:gd name="connsiteX1163" fmla="*/ 481156 w 1013913"/>
                <a:gd name="connsiteY1163" fmla="*/ 241576 h 1013913"/>
                <a:gd name="connsiteX1164" fmla="*/ 488773 w 1013913"/>
                <a:gd name="connsiteY1164" fmla="*/ 229608 h 1013913"/>
                <a:gd name="connsiteX1165" fmla="*/ 497096 w 1013913"/>
                <a:gd name="connsiteY1165" fmla="*/ 229608 h 1013913"/>
                <a:gd name="connsiteX1166" fmla="*/ 485291 w 1013913"/>
                <a:gd name="connsiteY1166" fmla="*/ 247995 h 1013913"/>
                <a:gd name="connsiteX1167" fmla="*/ 497912 w 1013913"/>
                <a:gd name="connsiteY1167" fmla="*/ 267689 h 1013913"/>
                <a:gd name="connsiteX1168" fmla="*/ 489589 w 1013913"/>
                <a:gd name="connsiteY1168" fmla="*/ 267689 h 1013913"/>
                <a:gd name="connsiteX1169" fmla="*/ 481156 w 1013913"/>
                <a:gd name="connsiteY1169" fmla="*/ 254306 h 1013913"/>
                <a:gd name="connsiteX1170" fmla="*/ 532757 w 1013913"/>
                <a:gd name="connsiteY1170" fmla="*/ 254306 h 1013913"/>
                <a:gd name="connsiteX1171" fmla="*/ 524324 w 1013913"/>
                <a:gd name="connsiteY1171" fmla="*/ 267689 h 1013913"/>
                <a:gd name="connsiteX1172" fmla="*/ 516001 w 1013913"/>
                <a:gd name="connsiteY1172" fmla="*/ 267689 h 1013913"/>
                <a:gd name="connsiteX1173" fmla="*/ 528622 w 1013913"/>
                <a:gd name="connsiteY1173" fmla="*/ 247995 h 1013913"/>
                <a:gd name="connsiteX1174" fmla="*/ 516817 w 1013913"/>
                <a:gd name="connsiteY1174" fmla="*/ 229608 h 1013913"/>
                <a:gd name="connsiteX1175" fmla="*/ 525140 w 1013913"/>
                <a:gd name="connsiteY1175" fmla="*/ 229608 h 1013913"/>
                <a:gd name="connsiteX1176" fmla="*/ 532756 w 1013913"/>
                <a:gd name="connsiteY1176" fmla="*/ 241576 h 1013913"/>
                <a:gd name="connsiteX1177" fmla="*/ 540373 w 1013913"/>
                <a:gd name="connsiteY1177" fmla="*/ 229608 h 1013913"/>
                <a:gd name="connsiteX1178" fmla="*/ 548696 w 1013913"/>
                <a:gd name="connsiteY1178" fmla="*/ 229608 h 1013913"/>
                <a:gd name="connsiteX1179" fmla="*/ 536891 w 1013913"/>
                <a:gd name="connsiteY1179" fmla="*/ 247995 h 1013913"/>
                <a:gd name="connsiteX1180" fmla="*/ 549512 w 1013913"/>
                <a:gd name="connsiteY1180" fmla="*/ 267689 h 1013913"/>
                <a:gd name="connsiteX1181" fmla="*/ 541189 w 1013913"/>
                <a:gd name="connsiteY1181" fmla="*/ 267689 h 1013913"/>
                <a:gd name="connsiteX1182" fmla="*/ 532756 w 1013913"/>
                <a:gd name="connsiteY1182" fmla="*/ 254306 h 1013913"/>
                <a:gd name="connsiteX1183" fmla="*/ 584357 w 1013913"/>
                <a:gd name="connsiteY1183" fmla="*/ 254306 h 1013913"/>
                <a:gd name="connsiteX1184" fmla="*/ 575925 w 1013913"/>
                <a:gd name="connsiteY1184" fmla="*/ 267689 h 1013913"/>
                <a:gd name="connsiteX1185" fmla="*/ 567601 w 1013913"/>
                <a:gd name="connsiteY1185" fmla="*/ 267689 h 1013913"/>
                <a:gd name="connsiteX1186" fmla="*/ 580222 w 1013913"/>
                <a:gd name="connsiteY1186" fmla="*/ 247995 h 1013913"/>
                <a:gd name="connsiteX1187" fmla="*/ 568417 w 1013913"/>
                <a:gd name="connsiteY1187" fmla="*/ 229608 h 1013913"/>
                <a:gd name="connsiteX1188" fmla="*/ 576741 w 1013913"/>
                <a:gd name="connsiteY1188" fmla="*/ 229608 h 1013913"/>
                <a:gd name="connsiteX1189" fmla="*/ 584357 w 1013913"/>
                <a:gd name="connsiteY1189" fmla="*/ 241576 h 1013913"/>
                <a:gd name="connsiteX1190" fmla="*/ 591973 w 1013913"/>
                <a:gd name="connsiteY1190" fmla="*/ 229608 h 1013913"/>
                <a:gd name="connsiteX1191" fmla="*/ 600296 w 1013913"/>
                <a:gd name="connsiteY1191" fmla="*/ 229608 h 1013913"/>
                <a:gd name="connsiteX1192" fmla="*/ 588492 w 1013913"/>
                <a:gd name="connsiteY1192" fmla="*/ 247995 h 1013913"/>
                <a:gd name="connsiteX1193" fmla="*/ 601112 w 1013913"/>
                <a:gd name="connsiteY1193" fmla="*/ 267689 h 1013913"/>
                <a:gd name="connsiteX1194" fmla="*/ 592789 w 1013913"/>
                <a:gd name="connsiteY1194" fmla="*/ 267689 h 1013913"/>
                <a:gd name="connsiteX1195" fmla="*/ 584357 w 1013913"/>
                <a:gd name="connsiteY1195" fmla="*/ 254306 h 1013913"/>
                <a:gd name="connsiteX1196" fmla="*/ 635957 w 1013913"/>
                <a:gd name="connsiteY1196" fmla="*/ 254306 h 1013913"/>
                <a:gd name="connsiteX1197" fmla="*/ 627525 w 1013913"/>
                <a:gd name="connsiteY1197" fmla="*/ 267689 h 1013913"/>
                <a:gd name="connsiteX1198" fmla="*/ 619202 w 1013913"/>
                <a:gd name="connsiteY1198" fmla="*/ 267689 h 1013913"/>
                <a:gd name="connsiteX1199" fmla="*/ 631822 w 1013913"/>
                <a:gd name="connsiteY1199" fmla="*/ 247995 h 1013913"/>
                <a:gd name="connsiteX1200" fmla="*/ 620018 w 1013913"/>
                <a:gd name="connsiteY1200" fmla="*/ 229608 h 1013913"/>
                <a:gd name="connsiteX1201" fmla="*/ 628341 w 1013913"/>
                <a:gd name="connsiteY1201" fmla="*/ 229608 h 1013913"/>
                <a:gd name="connsiteX1202" fmla="*/ 635957 w 1013913"/>
                <a:gd name="connsiteY1202" fmla="*/ 241576 h 1013913"/>
                <a:gd name="connsiteX1203" fmla="*/ 643573 w 1013913"/>
                <a:gd name="connsiteY1203" fmla="*/ 229608 h 1013913"/>
                <a:gd name="connsiteX1204" fmla="*/ 651896 w 1013913"/>
                <a:gd name="connsiteY1204" fmla="*/ 229608 h 1013913"/>
                <a:gd name="connsiteX1205" fmla="*/ 640092 w 1013913"/>
                <a:gd name="connsiteY1205" fmla="*/ 247995 h 1013913"/>
                <a:gd name="connsiteX1206" fmla="*/ 652712 w 1013913"/>
                <a:gd name="connsiteY1206" fmla="*/ 267689 h 1013913"/>
                <a:gd name="connsiteX1207" fmla="*/ 644389 w 1013913"/>
                <a:gd name="connsiteY1207" fmla="*/ 267689 h 1013913"/>
                <a:gd name="connsiteX1208" fmla="*/ 635957 w 1013913"/>
                <a:gd name="connsiteY1208" fmla="*/ 254306 h 1013913"/>
                <a:gd name="connsiteX1209" fmla="*/ 687557 w 1013913"/>
                <a:gd name="connsiteY1209" fmla="*/ 254306 h 1013913"/>
                <a:gd name="connsiteX1210" fmla="*/ 679125 w 1013913"/>
                <a:gd name="connsiteY1210" fmla="*/ 267689 h 1013913"/>
                <a:gd name="connsiteX1211" fmla="*/ 670802 w 1013913"/>
                <a:gd name="connsiteY1211" fmla="*/ 267689 h 1013913"/>
                <a:gd name="connsiteX1212" fmla="*/ 683423 w 1013913"/>
                <a:gd name="connsiteY1212" fmla="*/ 247995 h 1013913"/>
                <a:gd name="connsiteX1213" fmla="*/ 671618 w 1013913"/>
                <a:gd name="connsiteY1213" fmla="*/ 229608 h 1013913"/>
                <a:gd name="connsiteX1214" fmla="*/ 679941 w 1013913"/>
                <a:gd name="connsiteY1214" fmla="*/ 229608 h 1013913"/>
                <a:gd name="connsiteX1215" fmla="*/ 687557 w 1013913"/>
                <a:gd name="connsiteY1215" fmla="*/ 241576 h 1013913"/>
                <a:gd name="connsiteX1216" fmla="*/ 695174 w 1013913"/>
                <a:gd name="connsiteY1216" fmla="*/ 229608 h 1013913"/>
                <a:gd name="connsiteX1217" fmla="*/ 703497 w 1013913"/>
                <a:gd name="connsiteY1217" fmla="*/ 229608 h 1013913"/>
                <a:gd name="connsiteX1218" fmla="*/ 691692 w 1013913"/>
                <a:gd name="connsiteY1218" fmla="*/ 247995 h 1013913"/>
                <a:gd name="connsiteX1219" fmla="*/ 704313 w 1013913"/>
                <a:gd name="connsiteY1219" fmla="*/ 267689 h 1013913"/>
                <a:gd name="connsiteX1220" fmla="*/ 695990 w 1013913"/>
                <a:gd name="connsiteY1220" fmla="*/ 267689 h 1013913"/>
                <a:gd name="connsiteX1221" fmla="*/ 687557 w 1013913"/>
                <a:gd name="connsiteY1221" fmla="*/ 254306 h 1013913"/>
                <a:gd name="connsiteX1222" fmla="*/ 739157 w 1013913"/>
                <a:gd name="connsiteY1222" fmla="*/ 254306 h 1013913"/>
                <a:gd name="connsiteX1223" fmla="*/ 730725 w 1013913"/>
                <a:gd name="connsiteY1223" fmla="*/ 267689 h 1013913"/>
                <a:gd name="connsiteX1224" fmla="*/ 722402 w 1013913"/>
                <a:gd name="connsiteY1224" fmla="*/ 267689 h 1013913"/>
                <a:gd name="connsiteX1225" fmla="*/ 735023 w 1013913"/>
                <a:gd name="connsiteY1225" fmla="*/ 247995 h 1013913"/>
                <a:gd name="connsiteX1226" fmla="*/ 723218 w 1013913"/>
                <a:gd name="connsiteY1226" fmla="*/ 229608 h 1013913"/>
                <a:gd name="connsiteX1227" fmla="*/ 731541 w 1013913"/>
                <a:gd name="connsiteY1227" fmla="*/ 229608 h 1013913"/>
                <a:gd name="connsiteX1228" fmla="*/ 739157 w 1013913"/>
                <a:gd name="connsiteY1228" fmla="*/ 241576 h 1013913"/>
                <a:gd name="connsiteX1229" fmla="*/ 746774 w 1013913"/>
                <a:gd name="connsiteY1229" fmla="*/ 229608 h 1013913"/>
                <a:gd name="connsiteX1230" fmla="*/ 755097 w 1013913"/>
                <a:gd name="connsiteY1230" fmla="*/ 229608 h 1013913"/>
                <a:gd name="connsiteX1231" fmla="*/ 743292 w 1013913"/>
                <a:gd name="connsiteY1231" fmla="*/ 247995 h 1013913"/>
                <a:gd name="connsiteX1232" fmla="*/ 755913 w 1013913"/>
                <a:gd name="connsiteY1232" fmla="*/ 267689 h 1013913"/>
                <a:gd name="connsiteX1233" fmla="*/ 747590 w 1013913"/>
                <a:gd name="connsiteY1233" fmla="*/ 267689 h 1013913"/>
                <a:gd name="connsiteX1234" fmla="*/ 739157 w 1013913"/>
                <a:gd name="connsiteY1234" fmla="*/ 254306 h 1013913"/>
                <a:gd name="connsiteX1235" fmla="*/ 790757 w 1013913"/>
                <a:gd name="connsiteY1235" fmla="*/ 254306 h 1013913"/>
                <a:gd name="connsiteX1236" fmla="*/ 782325 w 1013913"/>
                <a:gd name="connsiteY1236" fmla="*/ 267689 h 1013913"/>
                <a:gd name="connsiteX1237" fmla="*/ 774002 w 1013913"/>
                <a:gd name="connsiteY1237" fmla="*/ 267689 h 1013913"/>
                <a:gd name="connsiteX1238" fmla="*/ 786623 w 1013913"/>
                <a:gd name="connsiteY1238" fmla="*/ 247995 h 1013913"/>
                <a:gd name="connsiteX1239" fmla="*/ 774818 w 1013913"/>
                <a:gd name="connsiteY1239" fmla="*/ 229608 h 1013913"/>
                <a:gd name="connsiteX1240" fmla="*/ 783141 w 1013913"/>
                <a:gd name="connsiteY1240" fmla="*/ 229608 h 1013913"/>
                <a:gd name="connsiteX1241" fmla="*/ 790757 w 1013913"/>
                <a:gd name="connsiteY1241" fmla="*/ 241576 h 1013913"/>
                <a:gd name="connsiteX1242" fmla="*/ 798374 w 1013913"/>
                <a:gd name="connsiteY1242" fmla="*/ 229608 h 1013913"/>
                <a:gd name="connsiteX1243" fmla="*/ 806697 w 1013913"/>
                <a:gd name="connsiteY1243" fmla="*/ 229608 h 1013913"/>
                <a:gd name="connsiteX1244" fmla="*/ 794892 w 1013913"/>
                <a:gd name="connsiteY1244" fmla="*/ 247995 h 1013913"/>
                <a:gd name="connsiteX1245" fmla="*/ 807513 w 1013913"/>
                <a:gd name="connsiteY1245" fmla="*/ 267689 h 1013913"/>
                <a:gd name="connsiteX1246" fmla="*/ 799190 w 1013913"/>
                <a:gd name="connsiteY1246" fmla="*/ 267689 h 1013913"/>
                <a:gd name="connsiteX1247" fmla="*/ 790757 w 1013913"/>
                <a:gd name="connsiteY1247" fmla="*/ 254306 h 1013913"/>
                <a:gd name="connsiteX1248" fmla="*/ 842357 w 1013913"/>
                <a:gd name="connsiteY1248" fmla="*/ 254306 h 1013913"/>
                <a:gd name="connsiteX1249" fmla="*/ 833925 w 1013913"/>
                <a:gd name="connsiteY1249" fmla="*/ 267689 h 1013913"/>
                <a:gd name="connsiteX1250" fmla="*/ 825602 w 1013913"/>
                <a:gd name="connsiteY1250" fmla="*/ 267689 h 1013913"/>
                <a:gd name="connsiteX1251" fmla="*/ 838223 w 1013913"/>
                <a:gd name="connsiteY1251" fmla="*/ 247995 h 1013913"/>
                <a:gd name="connsiteX1252" fmla="*/ 826418 w 1013913"/>
                <a:gd name="connsiteY1252" fmla="*/ 229608 h 1013913"/>
                <a:gd name="connsiteX1253" fmla="*/ 834741 w 1013913"/>
                <a:gd name="connsiteY1253" fmla="*/ 229608 h 1013913"/>
                <a:gd name="connsiteX1254" fmla="*/ 842357 w 1013913"/>
                <a:gd name="connsiteY1254" fmla="*/ 241576 h 1013913"/>
                <a:gd name="connsiteX1255" fmla="*/ 849974 w 1013913"/>
                <a:gd name="connsiteY1255" fmla="*/ 229608 h 1013913"/>
                <a:gd name="connsiteX1256" fmla="*/ 858297 w 1013913"/>
                <a:gd name="connsiteY1256" fmla="*/ 229608 h 1013913"/>
                <a:gd name="connsiteX1257" fmla="*/ 846492 w 1013913"/>
                <a:gd name="connsiteY1257" fmla="*/ 247995 h 1013913"/>
                <a:gd name="connsiteX1258" fmla="*/ 859113 w 1013913"/>
                <a:gd name="connsiteY1258" fmla="*/ 267689 h 1013913"/>
                <a:gd name="connsiteX1259" fmla="*/ 850790 w 1013913"/>
                <a:gd name="connsiteY1259" fmla="*/ 267689 h 1013913"/>
                <a:gd name="connsiteX1260" fmla="*/ 842357 w 1013913"/>
                <a:gd name="connsiteY1260" fmla="*/ 254306 h 1013913"/>
                <a:gd name="connsiteX1261" fmla="*/ 893958 w 1013913"/>
                <a:gd name="connsiteY1261" fmla="*/ 254306 h 1013913"/>
                <a:gd name="connsiteX1262" fmla="*/ 885526 w 1013913"/>
                <a:gd name="connsiteY1262" fmla="*/ 267689 h 1013913"/>
                <a:gd name="connsiteX1263" fmla="*/ 877202 w 1013913"/>
                <a:gd name="connsiteY1263" fmla="*/ 267689 h 1013913"/>
                <a:gd name="connsiteX1264" fmla="*/ 889823 w 1013913"/>
                <a:gd name="connsiteY1264" fmla="*/ 247995 h 1013913"/>
                <a:gd name="connsiteX1265" fmla="*/ 878018 w 1013913"/>
                <a:gd name="connsiteY1265" fmla="*/ 229608 h 1013913"/>
                <a:gd name="connsiteX1266" fmla="*/ 886341 w 1013913"/>
                <a:gd name="connsiteY1266" fmla="*/ 229608 h 1013913"/>
                <a:gd name="connsiteX1267" fmla="*/ 893958 w 1013913"/>
                <a:gd name="connsiteY1267" fmla="*/ 241576 h 1013913"/>
                <a:gd name="connsiteX1268" fmla="*/ 901574 w 1013913"/>
                <a:gd name="connsiteY1268" fmla="*/ 229608 h 1013913"/>
                <a:gd name="connsiteX1269" fmla="*/ 909897 w 1013913"/>
                <a:gd name="connsiteY1269" fmla="*/ 229608 h 1013913"/>
                <a:gd name="connsiteX1270" fmla="*/ 898093 w 1013913"/>
                <a:gd name="connsiteY1270" fmla="*/ 247995 h 1013913"/>
                <a:gd name="connsiteX1271" fmla="*/ 910713 w 1013913"/>
                <a:gd name="connsiteY1271" fmla="*/ 267689 h 1013913"/>
                <a:gd name="connsiteX1272" fmla="*/ 902390 w 1013913"/>
                <a:gd name="connsiteY1272" fmla="*/ 267689 h 1013913"/>
                <a:gd name="connsiteX1273" fmla="*/ 893958 w 1013913"/>
                <a:gd name="connsiteY1273" fmla="*/ 254306 h 1013913"/>
                <a:gd name="connsiteX1274" fmla="*/ 945558 w 1013913"/>
                <a:gd name="connsiteY1274" fmla="*/ 254306 h 1013913"/>
                <a:gd name="connsiteX1275" fmla="*/ 937126 w 1013913"/>
                <a:gd name="connsiteY1275" fmla="*/ 267689 h 1013913"/>
                <a:gd name="connsiteX1276" fmla="*/ 928803 w 1013913"/>
                <a:gd name="connsiteY1276" fmla="*/ 267689 h 1013913"/>
                <a:gd name="connsiteX1277" fmla="*/ 941423 w 1013913"/>
                <a:gd name="connsiteY1277" fmla="*/ 247995 h 1013913"/>
                <a:gd name="connsiteX1278" fmla="*/ 929619 w 1013913"/>
                <a:gd name="connsiteY1278" fmla="*/ 229608 h 1013913"/>
                <a:gd name="connsiteX1279" fmla="*/ 937942 w 1013913"/>
                <a:gd name="connsiteY1279" fmla="*/ 229608 h 1013913"/>
                <a:gd name="connsiteX1280" fmla="*/ 945558 w 1013913"/>
                <a:gd name="connsiteY1280" fmla="*/ 241576 h 1013913"/>
                <a:gd name="connsiteX1281" fmla="*/ 953174 w 1013913"/>
                <a:gd name="connsiteY1281" fmla="*/ 229608 h 1013913"/>
                <a:gd name="connsiteX1282" fmla="*/ 961497 w 1013913"/>
                <a:gd name="connsiteY1282" fmla="*/ 229608 h 1013913"/>
                <a:gd name="connsiteX1283" fmla="*/ 949693 w 1013913"/>
                <a:gd name="connsiteY1283" fmla="*/ 247995 h 1013913"/>
                <a:gd name="connsiteX1284" fmla="*/ 962313 w 1013913"/>
                <a:gd name="connsiteY1284" fmla="*/ 267689 h 1013913"/>
                <a:gd name="connsiteX1285" fmla="*/ 953990 w 1013913"/>
                <a:gd name="connsiteY1285" fmla="*/ 267689 h 1013913"/>
                <a:gd name="connsiteX1286" fmla="*/ 945558 w 1013913"/>
                <a:gd name="connsiteY1286" fmla="*/ 254306 h 1013913"/>
                <a:gd name="connsiteX1287" fmla="*/ 997158 w 1013913"/>
                <a:gd name="connsiteY1287" fmla="*/ 254306 h 1013913"/>
                <a:gd name="connsiteX1288" fmla="*/ 988726 w 1013913"/>
                <a:gd name="connsiteY1288" fmla="*/ 267689 h 1013913"/>
                <a:gd name="connsiteX1289" fmla="*/ 980403 w 1013913"/>
                <a:gd name="connsiteY1289" fmla="*/ 267689 h 1013913"/>
                <a:gd name="connsiteX1290" fmla="*/ 993023 w 1013913"/>
                <a:gd name="connsiteY1290" fmla="*/ 247995 h 1013913"/>
                <a:gd name="connsiteX1291" fmla="*/ 981219 w 1013913"/>
                <a:gd name="connsiteY1291" fmla="*/ 229608 h 1013913"/>
                <a:gd name="connsiteX1292" fmla="*/ 989542 w 1013913"/>
                <a:gd name="connsiteY1292" fmla="*/ 229608 h 1013913"/>
                <a:gd name="connsiteX1293" fmla="*/ 997158 w 1013913"/>
                <a:gd name="connsiteY1293" fmla="*/ 241576 h 1013913"/>
                <a:gd name="connsiteX1294" fmla="*/ 1004775 w 1013913"/>
                <a:gd name="connsiteY1294" fmla="*/ 229608 h 1013913"/>
                <a:gd name="connsiteX1295" fmla="*/ 1013097 w 1013913"/>
                <a:gd name="connsiteY1295" fmla="*/ 229608 h 1013913"/>
                <a:gd name="connsiteX1296" fmla="*/ 1001293 w 1013913"/>
                <a:gd name="connsiteY1296" fmla="*/ 247995 h 1013913"/>
                <a:gd name="connsiteX1297" fmla="*/ 1013913 w 1013913"/>
                <a:gd name="connsiteY1297" fmla="*/ 267689 h 1013913"/>
                <a:gd name="connsiteX1298" fmla="*/ 1005591 w 1013913"/>
                <a:gd name="connsiteY1298" fmla="*/ 267689 h 1013913"/>
                <a:gd name="connsiteX1299" fmla="*/ 997158 w 1013913"/>
                <a:gd name="connsiteY1299" fmla="*/ 254306 h 1013913"/>
                <a:gd name="connsiteX1300" fmla="*/ 16755 w 1013913"/>
                <a:gd name="connsiteY1300" fmla="*/ 311708 h 1013913"/>
                <a:gd name="connsiteX1301" fmla="*/ 8323 w 1013913"/>
                <a:gd name="connsiteY1301" fmla="*/ 325091 h 1013913"/>
                <a:gd name="connsiteX1302" fmla="*/ 0 w 1013913"/>
                <a:gd name="connsiteY1302" fmla="*/ 325091 h 1013913"/>
                <a:gd name="connsiteX1303" fmla="*/ 12621 w 1013913"/>
                <a:gd name="connsiteY1303" fmla="*/ 305397 h 1013913"/>
                <a:gd name="connsiteX1304" fmla="*/ 816 w 1013913"/>
                <a:gd name="connsiteY1304" fmla="*/ 287010 h 1013913"/>
                <a:gd name="connsiteX1305" fmla="*/ 9139 w 1013913"/>
                <a:gd name="connsiteY1305" fmla="*/ 287010 h 1013913"/>
                <a:gd name="connsiteX1306" fmla="*/ 16755 w 1013913"/>
                <a:gd name="connsiteY1306" fmla="*/ 298978 h 1013913"/>
                <a:gd name="connsiteX1307" fmla="*/ 24372 w 1013913"/>
                <a:gd name="connsiteY1307" fmla="*/ 287010 h 1013913"/>
                <a:gd name="connsiteX1308" fmla="*/ 32695 w 1013913"/>
                <a:gd name="connsiteY1308" fmla="*/ 287010 h 1013913"/>
                <a:gd name="connsiteX1309" fmla="*/ 20890 w 1013913"/>
                <a:gd name="connsiteY1309" fmla="*/ 305397 h 1013913"/>
                <a:gd name="connsiteX1310" fmla="*/ 33511 w 1013913"/>
                <a:gd name="connsiteY1310" fmla="*/ 325091 h 1013913"/>
                <a:gd name="connsiteX1311" fmla="*/ 25188 w 1013913"/>
                <a:gd name="connsiteY1311" fmla="*/ 325091 h 1013913"/>
                <a:gd name="connsiteX1312" fmla="*/ 16755 w 1013913"/>
                <a:gd name="connsiteY1312" fmla="*/ 311708 h 1013913"/>
                <a:gd name="connsiteX1313" fmla="*/ 68355 w 1013913"/>
                <a:gd name="connsiteY1313" fmla="*/ 311708 h 1013913"/>
                <a:gd name="connsiteX1314" fmla="*/ 59923 w 1013913"/>
                <a:gd name="connsiteY1314" fmla="*/ 325091 h 1013913"/>
                <a:gd name="connsiteX1315" fmla="*/ 51600 w 1013913"/>
                <a:gd name="connsiteY1315" fmla="*/ 325091 h 1013913"/>
                <a:gd name="connsiteX1316" fmla="*/ 64221 w 1013913"/>
                <a:gd name="connsiteY1316" fmla="*/ 305397 h 1013913"/>
                <a:gd name="connsiteX1317" fmla="*/ 52416 w 1013913"/>
                <a:gd name="connsiteY1317" fmla="*/ 287010 h 1013913"/>
                <a:gd name="connsiteX1318" fmla="*/ 60739 w 1013913"/>
                <a:gd name="connsiteY1318" fmla="*/ 287010 h 1013913"/>
                <a:gd name="connsiteX1319" fmla="*/ 68355 w 1013913"/>
                <a:gd name="connsiteY1319" fmla="*/ 298978 h 1013913"/>
                <a:gd name="connsiteX1320" fmla="*/ 75972 w 1013913"/>
                <a:gd name="connsiteY1320" fmla="*/ 287010 h 1013913"/>
                <a:gd name="connsiteX1321" fmla="*/ 84295 w 1013913"/>
                <a:gd name="connsiteY1321" fmla="*/ 287010 h 1013913"/>
                <a:gd name="connsiteX1322" fmla="*/ 72490 w 1013913"/>
                <a:gd name="connsiteY1322" fmla="*/ 305397 h 1013913"/>
                <a:gd name="connsiteX1323" fmla="*/ 85111 w 1013913"/>
                <a:gd name="connsiteY1323" fmla="*/ 325091 h 1013913"/>
                <a:gd name="connsiteX1324" fmla="*/ 76788 w 1013913"/>
                <a:gd name="connsiteY1324" fmla="*/ 325091 h 1013913"/>
                <a:gd name="connsiteX1325" fmla="*/ 68355 w 1013913"/>
                <a:gd name="connsiteY1325" fmla="*/ 311708 h 1013913"/>
                <a:gd name="connsiteX1326" fmla="*/ 119956 w 1013913"/>
                <a:gd name="connsiteY1326" fmla="*/ 311708 h 1013913"/>
                <a:gd name="connsiteX1327" fmla="*/ 111523 w 1013913"/>
                <a:gd name="connsiteY1327" fmla="*/ 325091 h 1013913"/>
                <a:gd name="connsiteX1328" fmla="*/ 103200 w 1013913"/>
                <a:gd name="connsiteY1328" fmla="*/ 325091 h 1013913"/>
                <a:gd name="connsiteX1329" fmla="*/ 115821 w 1013913"/>
                <a:gd name="connsiteY1329" fmla="*/ 305397 h 1013913"/>
                <a:gd name="connsiteX1330" fmla="*/ 104016 w 1013913"/>
                <a:gd name="connsiteY1330" fmla="*/ 287010 h 1013913"/>
                <a:gd name="connsiteX1331" fmla="*/ 112339 w 1013913"/>
                <a:gd name="connsiteY1331" fmla="*/ 287010 h 1013913"/>
                <a:gd name="connsiteX1332" fmla="*/ 119955 w 1013913"/>
                <a:gd name="connsiteY1332" fmla="*/ 298978 h 1013913"/>
                <a:gd name="connsiteX1333" fmla="*/ 127572 w 1013913"/>
                <a:gd name="connsiteY1333" fmla="*/ 287010 h 1013913"/>
                <a:gd name="connsiteX1334" fmla="*/ 135895 w 1013913"/>
                <a:gd name="connsiteY1334" fmla="*/ 287010 h 1013913"/>
                <a:gd name="connsiteX1335" fmla="*/ 124090 w 1013913"/>
                <a:gd name="connsiteY1335" fmla="*/ 305397 h 1013913"/>
                <a:gd name="connsiteX1336" fmla="*/ 136711 w 1013913"/>
                <a:gd name="connsiteY1336" fmla="*/ 325091 h 1013913"/>
                <a:gd name="connsiteX1337" fmla="*/ 128388 w 1013913"/>
                <a:gd name="connsiteY1337" fmla="*/ 325091 h 1013913"/>
                <a:gd name="connsiteX1338" fmla="*/ 119955 w 1013913"/>
                <a:gd name="connsiteY1338" fmla="*/ 311708 h 1013913"/>
                <a:gd name="connsiteX1339" fmla="*/ 171556 w 1013913"/>
                <a:gd name="connsiteY1339" fmla="*/ 311708 h 1013913"/>
                <a:gd name="connsiteX1340" fmla="*/ 163123 w 1013913"/>
                <a:gd name="connsiteY1340" fmla="*/ 325091 h 1013913"/>
                <a:gd name="connsiteX1341" fmla="*/ 154800 w 1013913"/>
                <a:gd name="connsiteY1341" fmla="*/ 325091 h 1013913"/>
                <a:gd name="connsiteX1342" fmla="*/ 167421 w 1013913"/>
                <a:gd name="connsiteY1342" fmla="*/ 305397 h 1013913"/>
                <a:gd name="connsiteX1343" fmla="*/ 155616 w 1013913"/>
                <a:gd name="connsiteY1343" fmla="*/ 287010 h 1013913"/>
                <a:gd name="connsiteX1344" fmla="*/ 163939 w 1013913"/>
                <a:gd name="connsiteY1344" fmla="*/ 287010 h 1013913"/>
                <a:gd name="connsiteX1345" fmla="*/ 171555 w 1013913"/>
                <a:gd name="connsiteY1345" fmla="*/ 298978 h 1013913"/>
                <a:gd name="connsiteX1346" fmla="*/ 179172 w 1013913"/>
                <a:gd name="connsiteY1346" fmla="*/ 287010 h 1013913"/>
                <a:gd name="connsiteX1347" fmla="*/ 187495 w 1013913"/>
                <a:gd name="connsiteY1347" fmla="*/ 287010 h 1013913"/>
                <a:gd name="connsiteX1348" fmla="*/ 175690 w 1013913"/>
                <a:gd name="connsiteY1348" fmla="*/ 305397 h 1013913"/>
                <a:gd name="connsiteX1349" fmla="*/ 188311 w 1013913"/>
                <a:gd name="connsiteY1349" fmla="*/ 325091 h 1013913"/>
                <a:gd name="connsiteX1350" fmla="*/ 179988 w 1013913"/>
                <a:gd name="connsiteY1350" fmla="*/ 325091 h 1013913"/>
                <a:gd name="connsiteX1351" fmla="*/ 171555 w 1013913"/>
                <a:gd name="connsiteY1351" fmla="*/ 311708 h 1013913"/>
                <a:gd name="connsiteX1352" fmla="*/ 223156 w 1013913"/>
                <a:gd name="connsiteY1352" fmla="*/ 311708 h 1013913"/>
                <a:gd name="connsiteX1353" fmla="*/ 214724 w 1013913"/>
                <a:gd name="connsiteY1353" fmla="*/ 325091 h 1013913"/>
                <a:gd name="connsiteX1354" fmla="*/ 206401 w 1013913"/>
                <a:gd name="connsiteY1354" fmla="*/ 325091 h 1013913"/>
                <a:gd name="connsiteX1355" fmla="*/ 219021 w 1013913"/>
                <a:gd name="connsiteY1355" fmla="*/ 305397 h 1013913"/>
                <a:gd name="connsiteX1356" fmla="*/ 207217 w 1013913"/>
                <a:gd name="connsiteY1356" fmla="*/ 287010 h 1013913"/>
                <a:gd name="connsiteX1357" fmla="*/ 215540 w 1013913"/>
                <a:gd name="connsiteY1357" fmla="*/ 287010 h 1013913"/>
                <a:gd name="connsiteX1358" fmla="*/ 223156 w 1013913"/>
                <a:gd name="connsiteY1358" fmla="*/ 298978 h 1013913"/>
                <a:gd name="connsiteX1359" fmla="*/ 230772 w 1013913"/>
                <a:gd name="connsiteY1359" fmla="*/ 287010 h 1013913"/>
                <a:gd name="connsiteX1360" fmla="*/ 239095 w 1013913"/>
                <a:gd name="connsiteY1360" fmla="*/ 287010 h 1013913"/>
                <a:gd name="connsiteX1361" fmla="*/ 227291 w 1013913"/>
                <a:gd name="connsiteY1361" fmla="*/ 305397 h 1013913"/>
                <a:gd name="connsiteX1362" fmla="*/ 239911 w 1013913"/>
                <a:gd name="connsiteY1362" fmla="*/ 325091 h 1013913"/>
                <a:gd name="connsiteX1363" fmla="*/ 231588 w 1013913"/>
                <a:gd name="connsiteY1363" fmla="*/ 325091 h 1013913"/>
                <a:gd name="connsiteX1364" fmla="*/ 223156 w 1013913"/>
                <a:gd name="connsiteY1364" fmla="*/ 311708 h 1013913"/>
                <a:gd name="connsiteX1365" fmla="*/ 274756 w 1013913"/>
                <a:gd name="connsiteY1365" fmla="*/ 311708 h 1013913"/>
                <a:gd name="connsiteX1366" fmla="*/ 266324 w 1013913"/>
                <a:gd name="connsiteY1366" fmla="*/ 325091 h 1013913"/>
                <a:gd name="connsiteX1367" fmla="*/ 258001 w 1013913"/>
                <a:gd name="connsiteY1367" fmla="*/ 325091 h 1013913"/>
                <a:gd name="connsiteX1368" fmla="*/ 270621 w 1013913"/>
                <a:gd name="connsiteY1368" fmla="*/ 305397 h 1013913"/>
                <a:gd name="connsiteX1369" fmla="*/ 258817 w 1013913"/>
                <a:gd name="connsiteY1369" fmla="*/ 287010 h 1013913"/>
                <a:gd name="connsiteX1370" fmla="*/ 267140 w 1013913"/>
                <a:gd name="connsiteY1370" fmla="*/ 287010 h 1013913"/>
                <a:gd name="connsiteX1371" fmla="*/ 274756 w 1013913"/>
                <a:gd name="connsiteY1371" fmla="*/ 298978 h 1013913"/>
                <a:gd name="connsiteX1372" fmla="*/ 282373 w 1013913"/>
                <a:gd name="connsiteY1372" fmla="*/ 287010 h 1013913"/>
                <a:gd name="connsiteX1373" fmla="*/ 290696 w 1013913"/>
                <a:gd name="connsiteY1373" fmla="*/ 287010 h 1013913"/>
                <a:gd name="connsiteX1374" fmla="*/ 278891 w 1013913"/>
                <a:gd name="connsiteY1374" fmla="*/ 305397 h 1013913"/>
                <a:gd name="connsiteX1375" fmla="*/ 291512 w 1013913"/>
                <a:gd name="connsiteY1375" fmla="*/ 325091 h 1013913"/>
                <a:gd name="connsiteX1376" fmla="*/ 283189 w 1013913"/>
                <a:gd name="connsiteY1376" fmla="*/ 325091 h 1013913"/>
                <a:gd name="connsiteX1377" fmla="*/ 274756 w 1013913"/>
                <a:gd name="connsiteY1377" fmla="*/ 311708 h 1013913"/>
                <a:gd name="connsiteX1378" fmla="*/ 326356 w 1013913"/>
                <a:gd name="connsiteY1378" fmla="*/ 311708 h 1013913"/>
                <a:gd name="connsiteX1379" fmla="*/ 317924 w 1013913"/>
                <a:gd name="connsiteY1379" fmla="*/ 325091 h 1013913"/>
                <a:gd name="connsiteX1380" fmla="*/ 309601 w 1013913"/>
                <a:gd name="connsiteY1380" fmla="*/ 325091 h 1013913"/>
                <a:gd name="connsiteX1381" fmla="*/ 322222 w 1013913"/>
                <a:gd name="connsiteY1381" fmla="*/ 305397 h 1013913"/>
                <a:gd name="connsiteX1382" fmla="*/ 310417 w 1013913"/>
                <a:gd name="connsiteY1382" fmla="*/ 287010 h 1013913"/>
                <a:gd name="connsiteX1383" fmla="*/ 318740 w 1013913"/>
                <a:gd name="connsiteY1383" fmla="*/ 287010 h 1013913"/>
                <a:gd name="connsiteX1384" fmla="*/ 326356 w 1013913"/>
                <a:gd name="connsiteY1384" fmla="*/ 298978 h 1013913"/>
                <a:gd name="connsiteX1385" fmla="*/ 333973 w 1013913"/>
                <a:gd name="connsiteY1385" fmla="*/ 287010 h 1013913"/>
                <a:gd name="connsiteX1386" fmla="*/ 342296 w 1013913"/>
                <a:gd name="connsiteY1386" fmla="*/ 287010 h 1013913"/>
                <a:gd name="connsiteX1387" fmla="*/ 330491 w 1013913"/>
                <a:gd name="connsiteY1387" fmla="*/ 305397 h 1013913"/>
                <a:gd name="connsiteX1388" fmla="*/ 343112 w 1013913"/>
                <a:gd name="connsiteY1388" fmla="*/ 325091 h 1013913"/>
                <a:gd name="connsiteX1389" fmla="*/ 334789 w 1013913"/>
                <a:gd name="connsiteY1389" fmla="*/ 325091 h 1013913"/>
                <a:gd name="connsiteX1390" fmla="*/ 326356 w 1013913"/>
                <a:gd name="connsiteY1390" fmla="*/ 311708 h 1013913"/>
                <a:gd name="connsiteX1391" fmla="*/ 377956 w 1013913"/>
                <a:gd name="connsiteY1391" fmla="*/ 311708 h 1013913"/>
                <a:gd name="connsiteX1392" fmla="*/ 369524 w 1013913"/>
                <a:gd name="connsiteY1392" fmla="*/ 325091 h 1013913"/>
                <a:gd name="connsiteX1393" fmla="*/ 361201 w 1013913"/>
                <a:gd name="connsiteY1393" fmla="*/ 325091 h 1013913"/>
                <a:gd name="connsiteX1394" fmla="*/ 373822 w 1013913"/>
                <a:gd name="connsiteY1394" fmla="*/ 305397 h 1013913"/>
                <a:gd name="connsiteX1395" fmla="*/ 362017 w 1013913"/>
                <a:gd name="connsiteY1395" fmla="*/ 287010 h 1013913"/>
                <a:gd name="connsiteX1396" fmla="*/ 370340 w 1013913"/>
                <a:gd name="connsiteY1396" fmla="*/ 287010 h 1013913"/>
                <a:gd name="connsiteX1397" fmla="*/ 377956 w 1013913"/>
                <a:gd name="connsiteY1397" fmla="*/ 298978 h 1013913"/>
                <a:gd name="connsiteX1398" fmla="*/ 385573 w 1013913"/>
                <a:gd name="connsiteY1398" fmla="*/ 287010 h 1013913"/>
                <a:gd name="connsiteX1399" fmla="*/ 393896 w 1013913"/>
                <a:gd name="connsiteY1399" fmla="*/ 287010 h 1013913"/>
                <a:gd name="connsiteX1400" fmla="*/ 382091 w 1013913"/>
                <a:gd name="connsiteY1400" fmla="*/ 305397 h 1013913"/>
                <a:gd name="connsiteX1401" fmla="*/ 394712 w 1013913"/>
                <a:gd name="connsiteY1401" fmla="*/ 325091 h 1013913"/>
                <a:gd name="connsiteX1402" fmla="*/ 386389 w 1013913"/>
                <a:gd name="connsiteY1402" fmla="*/ 325091 h 1013913"/>
                <a:gd name="connsiteX1403" fmla="*/ 377956 w 1013913"/>
                <a:gd name="connsiteY1403" fmla="*/ 311708 h 1013913"/>
                <a:gd name="connsiteX1404" fmla="*/ 429556 w 1013913"/>
                <a:gd name="connsiteY1404" fmla="*/ 311708 h 1013913"/>
                <a:gd name="connsiteX1405" fmla="*/ 421124 w 1013913"/>
                <a:gd name="connsiteY1405" fmla="*/ 325091 h 1013913"/>
                <a:gd name="connsiteX1406" fmla="*/ 412801 w 1013913"/>
                <a:gd name="connsiteY1406" fmla="*/ 325091 h 1013913"/>
                <a:gd name="connsiteX1407" fmla="*/ 425422 w 1013913"/>
                <a:gd name="connsiteY1407" fmla="*/ 305397 h 1013913"/>
                <a:gd name="connsiteX1408" fmla="*/ 413617 w 1013913"/>
                <a:gd name="connsiteY1408" fmla="*/ 287010 h 1013913"/>
                <a:gd name="connsiteX1409" fmla="*/ 421940 w 1013913"/>
                <a:gd name="connsiteY1409" fmla="*/ 287010 h 1013913"/>
                <a:gd name="connsiteX1410" fmla="*/ 429556 w 1013913"/>
                <a:gd name="connsiteY1410" fmla="*/ 298978 h 1013913"/>
                <a:gd name="connsiteX1411" fmla="*/ 437173 w 1013913"/>
                <a:gd name="connsiteY1411" fmla="*/ 287010 h 1013913"/>
                <a:gd name="connsiteX1412" fmla="*/ 445496 w 1013913"/>
                <a:gd name="connsiteY1412" fmla="*/ 287010 h 1013913"/>
                <a:gd name="connsiteX1413" fmla="*/ 433691 w 1013913"/>
                <a:gd name="connsiteY1413" fmla="*/ 305397 h 1013913"/>
                <a:gd name="connsiteX1414" fmla="*/ 446312 w 1013913"/>
                <a:gd name="connsiteY1414" fmla="*/ 325091 h 1013913"/>
                <a:gd name="connsiteX1415" fmla="*/ 437989 w 1013913"/>
                <a:gd name="connsiteY1415" fmla="*/ 325091 h 1013913"/>
                <a:gd name="connsiteX1416" fmla="*/ 429556 w 1013913"/>
                <a:gd name="connsiteY1416" fmla="*/ 311708 h 1013913"/>
                <a:gd name="connsiteX1417" fmla="*/ 481157 w 1013913"/>
                <a:gd name="connsiteY1417" fmla="*/ 311708 h 1013913"/>
                <a:gd name="connsiteX1418" fmla="*/ 472724 w 1013913"/>
                <a:gd name="connsiteY1418" fmla="*/ 325091 h 1013913"/>
                <a:gd name="connsiteX1419" fmla="*/ 464401 w 1013913"/>
                <a:gd name="connsiteY1419" fmla="*/ 325091 h 1013913"/>
                <a:gd name="connsiteX1420" fmla="*/ 477022 w 1013913"/>
                <a:gd name="connsiteY1420" fmla="*/ 305397 h 1013913"/>
                <a:gd name="connsiteX1421" fmla="*/ 465217 w 1013913"/>
                <a:gd name="connsiteY1421" fmla="*/ 287010 h 1013913"/>
                <a:gd name="connsiteX1422" fmla="*/ 473540 w 1013913"/>
                <a:gd name="connsiteY1422" fmla="*/ 287010 h 1013913"/>
                <a:gd name="connsiteX1423" fmla="*/ 481156 w 1013913"/>
                <a:gd name="connsiteY1423" fmla="*/ 298978 h 1013913"/>
                <a:gd name="connsiteX1424" fmla="*/ 488773 w 1013913"/>
                <a:gd name="connsiteY1424" fmla="*/ 287010 h 1013913"/>
                <a:gd name="connsiteX1425" fmla="*/ 497096 w 1013913"/>
                <a:gd name="connsiteY1425" fmla="*/ 287010 h 1013913"/>
                <a:gd name="connsiteX1426" fmla="*/ 485291 w 1013913"/>
                <a:gd name="connsiteY1426" fmla="*/ 305397 h 1013913"/>
                <a:gd name="connsiteX1427" fmla="*/ 497912 w 1013913"/>
                <a:gd name="connsiteY1427" fmla="*/ 325091 h 1013913"/>
                <a:gd name="connsiteX1428" fmla="*/ 489589 w 1013913"/>
                <a:gd name="connsiteY1428" fmla="*/ 325091 h 1013913"/>
                <a:gd name="connsiteX1429" fmla="*/ 481156 w 1013913"/>
                <a:gd name="connsiteY1429" fmla="*/ 311708 h 1013913"/>
                <a:gd name="connsiteX1430" fmla="*/ 532757 w 1013913"/>
                <a:gd name="connsiteY1430" fmla="*/ 311708 h 1013913"/>
                <a:gd name="connsiteX1431" fmla="*/ 524324 w 1013913"/>
                <a:gd name="connsiteY1431" fmla="*/ 325091 h 1013913"/>
                <a:gd name="connsiteX1432" fmla="*/ 516001 w 1013913"/>
                <a:gd name="connsiteY1432" fmla="*/ 325091 h 1013913"/>
                <a:gd name="connsiteX1433" fmla="*/ 528622 w 1013913"/>
                <a:gd name="connsiteY1433" fmla="*/ 305397 h 1013913"/>
                <a:gd name="connsiteX1434" fmla="*/ 516817 w 1013913"/>
                <a:gd name="connsiteY1434" fmla="*/ 287010 h 1013913"/>
                <a:gd name="connsiteX1435" fmla="*/ 525140 w 1013913"/>
                <a:gd name="connsiteY1435" fmla="*/ 287010 h 1013913"/>
                <a:gd name="connsiteX1436" fmla="*/ 532756 w 1013913"/>
                <a:gd name="connsiteY1436" fmla="*/ 298978 h 1013913"/>
                <a:gd name="connsiteX1437" fmla="*/ 540373 w 1013913"/>
                <a:gd name="connsiteY1437" fmla="*/ 287010 h 1013913"/>
                <a:gd name="connsiteX1438" fmla="*/ 548696 w 1013913"/>
                <a:gd name="connsiteY1438" fmla="*/ 287010 h 1013913"/>
                <a:gd name="connsiteX1439" fmla="*/ 536891 w 1013913"/>
                <a:gd name="connsiteY1439" fmla="*/ 305397 h 1013913"/>
                <a:gd name="connsiteX1440" fmla="*/ 549512 w 1013913"/>
                <a:gd name="connsiteY1440" fmla="*/ 325091 h 1013913"/>
                <a:gd name="connsiteX1441" fmla="*/ 541189 w 1013913"/>
                <a:gd name="connsiteY1441" fmla="*/ 325091 h 1013913"/>
                <a:gd name="connsiteX1442" fmla="*/ 532756 w 1013913"/>
                <a:gd name="connsiteY1442" fmla="*/ 311708 h 1013913"/>
                <a:gd name="connsiteX1443" fmla="*/ 584357 w 1013913"/>
                <a:gd name="connsiteY1443" fmla="*/ 311708 h 1013913"/>
                <a:gd name="connsiteX1444" fmla="*/ 575925 w 1013913"/>
                <a:gd name="connsiteY1444" fmla="*/ 325091 h 1013913"/>
                <a:gd name="connsiteX1445" fmla="*/ 567601 w 1013913"/>
                <a:gd name="connsiteY1445" fmla="*/ 325091 h 1013913"/>
                <a:gd name="connsiteX1446" fmla="*/ 580222 w 1013913"/>
                <a:gd name="connsiteY1446" fmla="*/ 305397 h 1013913"/>
                <a:gd name="connsiteX1447" fmla="*/ 568417 w 1013913"/>
                <a:gd name="connsiteY1447" fmla="*/ 287010 h 1013913"/>
                <a:gd name="connsiteX1448" fmla="*/ 576741 w 1013913"/>
                <a:gd name="connsiteY1448" fmla="*/ 287010 h 1013913"/>
                <a:gd name="connsiteX1449" fmla="*/ 584357 w 1013913"/>
                <a:gd name="connsiteY1449" fmla="*/ 298978 h 1013913"/>
                <a:gd name="connsiteX1450" fmla="*/ 591973 w 1013913"/>
                <a:gd name="connsiteY1450" fmla="*/ 287010 h 1013913"/>
                <a:gd name="connsiteX1451" fmla="*/ 600296 w 1013913"/>
                <a:gd name="connsiteY1451" fmla="*/ 287010 h 1013913"/>
                <a:gd name="connsiteX1452" fmla="*/ 588492 w 1013913"/>
                <a:gd name="connsiteY1452" fmla="*/ 305397 h 1013913"/>
                <a:gd name="connsiteX1453" fmla="*/ 601112 w 1013913"/>
                <a:gd name="connsiteY1453" fmla="*/ 325091 h 1013913"/>
                <a:gd name="connsiteX1454" fmla="*/ 592789 w 1013913"/>
                <a:gd name="connsiteY1454" fmla="*/ 325091 h 1013913"/>
                <a:gd name="connsiteX1455" fmla="*/ 584357 w 1013913"/>
                <a:gd name="connsiteY1455" fmla="*/ 311708 h 1013913"/>
                <a:gd name="connsiteX1456" fmla="*/ 635957 w 1013913"/>
                <a:gd name="connsiteY1456" fmla="*/ 311708 h 1013913"/>
                <a:gd name="connsiteX1457" fmla="*/ 627525 w 1013913"/>
                <a:gd name="connsiteY1457" fmla="*/ 325091 h 1013913"/>
                <a:gd name="connsiteX1458" fmla="*/ 619202 w 1013913"/>
                <a:gd name="connsiteY1458" fmla="*/ 325091 h 1013913"/>
                <a:gd name="connsiteX1459" fmla="*/ 631822 w 1013913"/>
                <a:gd name="connsiteY1459" fmla="*/ 305397 h 1013913"/>
                <a:gd name="connsiteX1460" fmla="*/ 620018 w 1013913"/>
                <a:gd name="connsiteY1460" fmla="*/ 287010 h 1013913"/>
                <a:gd name="connsiteX1461" fmla="*/ 628341 w 1013913"/>
                <a:gd name="connsiteY1461" fmla="*/ 287010 h 1013913"/>
                <a:gd name="connsiteX1462" fmla="*/ 635957 w 1013913"/>
                <a:gd name="connsiteY1462" fmla="*/ 298978 h 1013913"/>
                <a:gd name="connsiteX1463" fmla="*/ 643573 w 1013913"/>
                <a:gd name="connsiteY1463" fmla="*/ 287010 h 1013913"/>
                <a:gd name="connsiteX1464" fmla="*/ 651896 w 1013913"/>
                <a:gd name="connsiteY1464" fmla="*/ 287010 h 1013913"/>
                <a:gd name="connsiteX1465" fmla="*/ 640092 w 1013913"/>
                <a:gd name="connsiteY1465" fmla="*/ 305397 h 1013913"/>
                <a:gd name="connsiteX1466" fmla="*/ 652712 w 1013913"/>
                <a:gd name="connsiteY1466" fmla="*/ 325091 h 1013913"/>
                <a:gd name="connsiteX1467" fmla="*/ 644389 w 1013913"/>
                <a:gd name="connsiteY1467" fmla="*/ 325091 h 1013913"/>
                <a:gd name="connsiteX1468" fmla="*/ 635957 w 1013913"/>
                <a:gd name="connsiteY1468" fmla="*/ 311708 h 1013913"/>
                <a:gd name="connsiteX1469" fmla="*/ 687557 w 1013913"/>
                <a:gd name="connsiteY1469" fmla="*/ 311708 h 1013913"/>
                <a:gd name="connsiteX1470" fmla="*/ 679125 w 1013913"/>
                <a:gd name="connsiteY1470" fmla="*/ 325091 h 1013913"/>
                <a:gd name="connsiteX1471" fmla="*/ 670802 w 1013913"/>
                <a:gd name="connsiteY1471" fmla="*/ 325091 h 1013913"/>
                <a:gd name="connsiteX1472" fmla="*/ 683423 w 1013913"/>
                <a:gd name="connsiteY1472" fmla="*/ 305397 h 1013913"/>
                <a:gd name="connsiteX1473" fmla="*/ 671618 w 1013913"/>
                <a:gd name="connsiteY1473" fmla="*/ 287010 h 1013913"/>
                <a:gd name="connsiteX1474" fmla="*/ 679941 w 1013913"/>
                <a:gd name="connsiteY1474" fmla="*/ 287010 h 1013913"/>
                <a:gd name="connsiteX1475" fmla="*/ 687557 w 1013913"/>
                <a:gd name="connsiteY1475" fmla="*/ 298978 h 1013913"/>
                <a:gd name="connsiteX1476" fmla="*/ 695174 w 1013913"/>
                <a:gd name="connsiteY1476" fmla="*/ 287010 h 1013913"/>
                <a:gd name="connsiteX1477" fmla="*/ 703497 w 1013913"/>
                <a:gd name="connsiteY1477" fmla="*/ 287010 h 1013913"/>
                <a:gd name="connsiteX1478" fmla="*/ 691692 w 1013913"/>
                <a:gd name="connsiteY1478" fmla="*/ 305397 h 1013913"/>
                <a:gd name="connsiteX1479" fmla="*/ 704313 w 1013913"/>
                <a:gd name="connsiteY1479" fmla="*/ 325091 h 1013913"/>
                <a:gd name="connsiteX1480" fmla="*/ 695990 w 1013913"/>
                <a:gd name="connsiteY1480" fmla="*/ 325091 h 1013913"/>
                <a:gd name="connsiteX1481" fmla="*/ 687557 w 1013913"/>
                <a:gd name="connsiteY1481" fmla="*/ 311708 h 1013913"/>
                <a:gd name="connsiteX1482" fmla="*/ 739157 w 1013913"/>
                <a:gd name="connsiteY1482" fmla="*/ 311708 h 1013913"/>
                <a:gd name="connsiteX1483" fmla="*/ 730725 w 1013913"/>
                <a:gd name="connsiteY1483" fmla="*/ 325091 h 1013913"/>
                <a:gd name="connsiteX1484" fmla="*/ 722402 w 1013913"/>
                <a:gd name="connsiteY1484" fmla="*/ 325091 h 1013913"/>
                <a:gd name="connsiteX1485" fmla="*/ 735023 w 1013913"/>
                <a:gd name="connsiteY1485" fmla="*/ 305397 h 1013913"/>
                <a:gd name="connsiteX1486" fmla="*/ 723218 w 1013913"/>
                <a:gd name="connsiteY1486" fmla="*/ 287010 h 1013913"/>
                <a:gd name="connsiteX1487" fmla="*/ 731541 w 1013913"/>
                <a:gd name="connsiteY1487" fmla="*/ 287010 h 1013913"/>
                <a:gd name="connsiteX1488" fmla="*/ 739157 w 1013913"/>
                <a:gd name="connsiteY1488" fmla="*/ 298978 h 1013913"/>
                <a:gd name="connsiteX1489" fmla="*/ 746774 w 1013913"/>
                <a:gd name="connsiteY1489" fmla="*/ 287010 h 1013913"/>
                <a:gd name="connsiteX1490" fmla="*/ 755097 w 1013913"/>
                <a:gd name="connsiteY1490" fmla="*/ 287010 h 1013913"/>
                <a:gd name="connsiteX1491" fmla="*/ 743292 w 1013913"/>
                <a:gd name="connsiteY1491" fmla="*/ 305397 h 1013913"/>
                <a:gd name="connsiteX1492" fmla="*/ 755913 w 1013913"/>
                <a:gd name="connsiteY1492" fmla="*/ 325091 h 1013913"/>
                <a:gd name="connsiteX1493" fmla="*/ 747590 w 1013913"/>
                <a:gd name="connsiteY1493" fmla="*/ 325091 h 1013913"/>
                <a:gd name="connsiteX1494" fmla="*/ 739157 w 1013913"/>
                <a:gd name="connsiteY1494" fmla="*/ 311708 h 1013913"/>
                <a:gd name="connsiteX1495" fmla="*/ 790757 w 1013913"/>
                <a:gd name="connsiteY1495" fmla="*/ 311708 h 1013913"/>
                <a:gd name="connsiteX1496" fmla="*/ 782325 w 1013913"/>
                <a:gd name="connsiteY1496" fmla="*/ 325091 h 1013913"/>
                <a:gd name="connsiteX1497" fmla="*/ 774002 w 1013913"/>
                <a:gd name="connsiteY1497" fmla="*/ 325091 h 1013913"/>
                <a:gd name="connsiteX1498" fmla="*/ 786623 w 1013913"/>
                <a:gd name="connsiteY1498" fmla="*/ 305397 h 1013913"/>
                <a:gd name="connsiteX1499" fmla="*/ 774818 w 1013913"/>
                <a:gd name="connsiteY1499" fmla="*/ 287010 h 1013913"/>
                <a:gd name="connsiteX1500" fmla="*/ 783141 w 1013913"/>
                <a:gd name="connsiteY1500" fmla="*/ 287010 h 1013913"/>
                <a:gd name="connsiteX1501" fmla="*/ 790757 w 1013913"/>
                <a:gd name="connsiteY1501" fmla="*/ 298978 h 1013913"/>
                <a:gd name="connsiteX1502" fmla="*/ 798374 w 1013913"/>
                <a:gd name="connsiteY1502" fmla="*/ 287010 h 1013913"/>
                <a:gd name="connsiteX1503" fmla="*/ 806697 w 1013913"/>
                <a:gd name="connsiteY1503" fmla="*/ 287010 h 1013913"/>
                <a:gd name="connsiteX1504" fmla="*/ 794892 w 1013913"/>
                <a:gd name="connsiteY1504" fmla="*/ 305397 h 1013913"/>
                <a:gd name="connsiteX1505" fmla="*/ 807513 w 1013913"/>
                <a:gd name="connsiteY1505" fmla="*/ 325091 h 1013913"/>
                <a:gd name="connsiteX1506" fmla="*/ 799190 w 1013913"/>
                <a:gd name="connsiteY1506" fmla="*/ 325091 h 1013913"/>
                <a:gd name="connsiteX1507" fmla="*/ 790757 w 1013913"/>
                <a:gd name="connsiteY1507" fmla="*/ 311708 h 1013913"/>
                <a:gd name="connsiteX1508" fmla="*/ 842357 w 1013913"/>
                <a:gd name="connsiteY1508" fmla="*/ 311708 h 1013913"/>
                <a:gd name="connsiteX1509" fmla="*/ 833925 w 1013913"/>
                <a:gd name="connsiteY1509" fmla="*/ 325091 h 1013913"/>
                <a:gd name="connsiteX1510" fmla="*/ 825602 w 1013913"/>
                <a:gd name="connsiteY1510" fmla="*/ 325091 h 1013913"/>
                <a:gd name="connsiteX1511" fmla="*/ 838223 w 1013913"/>
                <a:gd name="connsiteY1511" fmla="*/ 305397 h 1013913"/>
                <a:gd name="connsiteX1512" fmla="*/ 826418 w 1013913"/>
                <a:gd name="connsiteY1512" fmla="*/ 287010 h 1013913"/>
                <a:gd name="connsiteX1513" fmla="*/ 834741 w 1013913"/>
                <a:gd name="connsiteY1513" fmla="*/ 287010 h 1013913"/>
                <a:gd name="connsiteX1514" fmla="*/ 842357 w 1013913"/>
                <a:gd name="connsiteY1514" fmla="*/ 298978 h 1013913"/>
                <a:gd name="connsiteX1515" fmla="*/ 849974 w 1013913"/>
                <a:gd name="connsiteY1515" fmla="*/ 287010 h 1013913"/>
                <a:gd name="connsiteX1516" fmla="*/ 858297 w 1013913"/>
                <a:gd name="connsiteY1516" fmla="*/ 287010 h 1013913"/>
                <a:gd name="connsiteX1517" fmla="*/ 846492 w 1013913"/>
                <a:gd name="connsiteY1517" fmla="*/ 305397 h 1013913"/>
                <a:gd name="connsiteX1518" fmla="*/ 859113 w 1013913"/>
                <a:gd name="connsiteY1518" fmla="*/ 325091 h 1013913"/>
                <a:gd name="connsiteX1519" fmla="*/ 850790 w 1013913"/>
                <a:gd name="connsiteY1519" fmla="*/ 325091 h 1013913"/>
                <a:gd name="connsiteX1520" fmla="*/ 842357 w 1013913"/>
                <a:gd name="connsiteY1520" fmla="*/ 311708 h 1013913"/>
                <a:gd name="connsiteX1521" fmla="*/ 893958 w 1013913"/>
                <a:gd name="connsiteY1521" fmla="*/ 311708 h 1013913"/>
                <a:gd name="connsiteX1522" fmla="*/ 885526 w 1013913"/>
                <a:gd name="connsiteY1522" fmla="*/ 325091 h 1013913"/>
                <a:gd name="connsiteX1523" fmla="*/ 877202 w 1013913"/>
                <a:gd name="connsiteY1523" fmla="*/ 325091 h 1013913"/>
                <a:gd name="connsiteX1524" fmla="*/ 889823 w 1013913"/>
                <a:gd name="connsiteY1524" fmla="*/ 305397 h 1013913"/>
                <a:gd name="connsiteX1525" fmla="*/ 878018 w 1013913"/>
                <a:gd name="connsiteY1525" fmla="*/ 287010 h 1013913"/>
                <a:gd name="connsiteX1526" fmla="*/ 886341 w 1013913"/>
                <a:gd name="connsiteY1526" fmla="*/ 287010 h 1013913"/>
                <a:gd name="connsiteX1527" fmla="*/ 893958 w 1013913"/>
                <a:gd name="connsiteY1527" fmla="*/ 298978 h 1013913"/>
                <a:gd name="connsiteX1528" fmla="*/ 901574 w 1013913"/>
                <a:gd name="connsiteY1528" fmla="*/ 287010 h 1013913"/>
                <a:gd name="connsiteX1529" fmla="*/ 909897 w 1013913"/>
                <a:gd name="connsiteY1529" fmla="*/ 287010 h 1013913"/>
                <a:gd name="connsiteX1530" fmla="*/ 898093 w 1013913"/>
                <a:gd name="connsiteY1530" fmla="*/ 305397 h 1013913"/>
                <a:gd name="connsiteX1531" fmla="*/ 910713 w 1013913"/>
                <a:gd name="connsiteY1531" fmla="*/ 325091 h 1013913"/>
                <a:gd name="connsiteX1532" fmla="*/ 902390 w 1013913"/>
                <a:gd name="connsiteY1532" fmla="*/ 325091 h 1013913"/>
                <a:gd name="connsiteX1533" fmla="*/ 893958 w 1013913"/>
                <a:gd name="connsiteY1533" fmla="*/ 311708 h 1013913"/>
                <a:gd name="connsiteX1534" fmla="*/ 945558 w 1013913"/>
                <a:gd name="connsiteY1534" fmla="*/ 311708 h 1013913"/>
                <a:gd name="connsiteX1535" fmla="*/ 937126 w 1013913"/>
                <a:gd name="connsiteY1535" fmla="*/ 325091 h 1013913"/>
                <a:gd name="connsiteX1536" fmla="*/ 928803 w 1013913"/>
                <a:gd name="connsiteY1536" fmla="*/ 325091 h 1013913"/>
                <a:gd name="connsiteX1537" fmla="*/ 941423 w 1013913"/>
                <a:gd name="connsiteY1537" fmla="*/ 305397 h 1013913"/>
                <a:gd name="connsiteX1538" fmla="*/ 929619 w 1013913"/>
                <a:gd name="connsiteY1538" fmla="*/ 287010 h 1013913"/>
                <a:gd name="connsiteX1539" fmla="*/ 937942 w 1013913"/>
                <a:gd name="connsiteY1539" fmla="*/ 287010 h 1013913"/>
                <a:gd name="connsiteX1540" fmla="*/ 945558 w 1013913"/>
                <a:gd name="connsiteY1540" fmla="*/ 298978 h 1013913"/>
                <a:gd name="connsiteX1541" fmla="*/ 953174 w 1013913"/>
                <a:gd name="connsiteY1541" fmla="*/ 287010 h 1013913"/>
                <a:gd name="connsiteX1542" fmla="*/ 961497 w 1013913"/>
                <a:gd name="connsiteY1542" fmla="*/ 287010 h 1013913"/>
                <a:gd name="connsiteX1543" fmla="*/ 949693 w 1013913"/>
                <a:gd name="connsiteY1543" fmla="*/ 305397 h 1013913"/>
                <a:gd name="connsiteX1544" fmla="*/ 962313 w 1013913"/>
                <a:gd name="connsiteY1544" fmla="*/ 325091 h 1013913"/>
                <a:gd name="connsiteX1545" fmla="*/ 953990 w 1013913"/>
                <a:gd name="connsiteY1545" fmla="*/ 325091 h 1013913"/>
                <a:gd name="connsiteX1546" fmla="*/ 945558 w 1013913"/>
                <a:gd name="connsiteY1546" fmla="*/ 311708 h 1013913"/>
                <a:gd name="connsiteX1547" fmla="*/ 997158 w 1013913"/>
                <a:gd name="connsiteY1547" fmla="*/ 311708 h 1013913"/>
                <a:gd name="connsiteX1548" fmla="*/ 988726 w 1013913"/>
                <a:gd name="connsiteY1548" fmla="*/ 325091 h 1013913"/>
                <a:gd name="connsiteX1549" fmla="*/ 980403 w 1013913"/>
                <a:gd name="connsiteY1549" fmla="*/ 325091 h 1013913"/>
                <a:gd name="connsiteX1550" fmla="*/ 993023 w 1013913"/>
                <a:gd name="connsiteY1550" fmla="*/ 305397 h 1013913"/>
                <a:gd name="connsiteX1551" fmla="*/ 981219 w 1013913"/>
                <a:gd name="connsiteY1551" fmla="*/ 287010 h 1013913"/>
                <a:gd name="connsiteX1552" fmla="*/ 989542 w 1013913"/>
                <a:gd name="connsiteY1552" fmla="*/ 287010 h 1013913"/>
                <a:gd name="connsiteX1553" fmla="*/ 997158 w 1013913"/>
                <a:gd name="connsiteY1553" fmla="*/ 298978 h 1013913"/>
                <a:gd name="connsiteX1554" fmla="*/ 1004775 w 1013913"/>
                <a:gd name="connsiteY1554" fmla="*/ 287010 h 1013913"/>
                <a:gd name="connsiteX1555" fmla="*/ 1013097 w 1013913"/>
                <a:gd name="connsiteY1555" fmla="*/ 287010 h 1013913"/>
                <a:gd name="connsiteX1556" fmla="*/ 1001293 w 1013913"/>
                <a:gd name="connsiteY1556" fmla="*/ 305397 h 1013913"/>
                <a:gd name="connsiteX1557" fmla="*/ 1013913 w 1013913"/>
                <a:gd name="connsiteY1557" fmla="*/ 325091 h 1013913"/>
                <a:gd name="connsiteX1558" fmla="*/ 1005591 w 1013913"/>
                <a:gd name="connsiteY1558" fmla="*/ 325091 h 1013913"/>
                <a:gd name="connsiteX1559" fmla="*/ 997158 w 1013913"/>
                <a:gd name="connsiteY1559" fmla="*/ 311708 h 1013913"/>
                <a:gd name="connsiteX1560" fmla="*/ 16755 w 1013913"/>
                <a:gd name="connsiteY1560" fmla="*/ 369110 h 1013913"/>
                <a:gd name="connsiteX1561" fmla="*/ 8323 w 1013913"/>
                <a:gd name="connsiteY1561" fmla="*/ 382493 h 1013913"/>
                <a:gd name="connsiteX1562" fmla="*/ 0 w 1013913"/>
                <a:gd name="connsiteY1562" fmla="*/ 382493 h 1013913"/>
                <a:gd name="connsiteX1563" fmla="*/ 12621 w 1013913"/>
                <a:gd name="connsiteY1563" fmla="*/ 362799 h 1013913"/>
                <a:gd name="connsiteX1564" fmla="*/ 816 w 1013913"/>
                <a:gd name="connsiteY1564" fmla="*/ 344412 h 1013913"/>
                <a:gd name="connsiteX1565" fmla="*/ 9139 w 1013913"/>
                <a:gd name="connsiteY1565" fmla="*/ 344412 h 1013913"/>
                <a:gd name="connsiteX1566" fmla="*/ 16755 w 1013913"/>
                <a:gd name="connsiteY1566" fmla="*/ 356380 h 1013913"/>
                <a:gd name="connsiteX1567" fmla="*/ 24372 w 1013913"/>
                <a:gd name="connsiteY1567" fmla="*/ 344412 h 1013913"/>
                <a:gd name="connsiteX1568" fmla="*/ 32695 w 1013913"/>
                <a:gd name="connsiteY1568" fmla="*/ 344412 h 1013913"/>
                <a:gd name="connsiteX1569" fmla="*/ 20890 w 1013913"/>
                <a:gd name="connsiteY1569" fmla="*/ 362799 h 1013913"/>
                <a:gd name="connsiteX1570" fmla="*/ 33511 w 1013913"/>
                <a:gd name="connsiteY1570" fmla="*/ 382493 h 1013913"/>
                <a:gd name="connsiteX1571" fmla="*/ 25188 w 1013913"/>
                <a:gd name="connsiteY1571" fmla="*/ 382493 h 1013913"/>
                <a:gd name="connsiteX1572" fmla="*/ 16755 w 1013913"/>
                <a:gd name="connsiteY1572" fmla="*/ 369110 h 1013913"/>
                <a:gd name="connsiteX1573" fmla="*/ 68355 w 1013913"/>
                <a:gd name="connsiteY1573" fmla="*/ 369110 h 1013913"/>
                <a:gd name="connsiteX1574" fmla="*/ 59923 w 1013913"/>
                <a:gd name="connsiteY1574" fmla="*/ 382493 h 1013913"/>
                <a:gd name="connsiteX1575" fmla="*/ 51600 w 1013913"/>
                <a:gd name="connsiteY1575" fmla="*/ 382493 h 1013913"/>
                <a:gd name="connsiteX1576" fmla="*/ 64221 w 1013913"/>
                <a:gd name="connsiteY1576" fmla="*/ 362799 h 1013913"/>
                <a:gd name="connsiteX1577" fmla="*/ 52416 w 1013913"/>
                <a:gd name="connsiteY1577" fmla="*/ 344412 h 1013913"/>
                <a:gd name="connsiteX1578" fmla="*/ 60739 w 1013913"/>
                <a:gd name="connsiteY1578" fmla="*/ 344412 h 1013913"/>
                <a:gd name="connsiteX1579" fmla="*/ 68355 w 1013913"/>
                <a:gd name="connsiteY1579" fmla="*/ 356380 h 1013913"/>
                <a:gd name="connsiteX1580" fmla="*/ 75972 w 1013913"/>
                <a:gd name="connsiteY1580" fmla="*/ 344412 h 1013913"/>
                <a:gd name="connsiteX1581" fmla="*/ 84295 w 1013913"/>
                <a:gd name="connsiteY1581" fmla="*/ 344412 h 1013913"/>
                <a:gd name="connsiteX1582" fmla="*/ 72490 w 1013913"/>
                <a:gd name="connsiteY1582" fmla="*/ 362799 h 1013913"/>
                <a:gd name="connsiteX1583" fmla="*/ 85111 w 1013913"/>
                <a:gd name="connsiteY1583" fmla="*/ 382493 h 1013913"/>
                <a:gd name="connsiteX1584" fmla="*/ 76788 w 1013913"/>
                <a:gd name="connsiteY1584" fmla="*/ 382493 h 1013913"/>
                <a:gd name="connsiteX1585" fmla="*/ 68355 w 1013913"/>
                <a:gd name="connsiteY1585" fmla="*/ 369110 h 1013913"/>
                <a:gd name="connsiteX1586" fmla="*/ 119956 w 1013913"/>
                <a:gd name="connsiteY1586" fmla="*/ 369110 h 1013913"/>
                <a:gd name="connsiteX1587" fmla="*/ 111523 w 1013913"/>
                <a:gd name="connsiteY1587" fmla="*/ 382493 h 1013913"/>
                <a:gd name="connsiteX1588" fmla="*/ 103200 w 1013913"/>
                <a:gd name="connsiteY1588" fmla="*/ 382493 h 1013913"/>
                <a:gd name="connsiteX1589" fmla="*/ 115821 w 1013913"/>
                <a:gd name="connsiteY1589" fmla="*/ 362799 h 1013913"/>
                <a:gd name="connsiteX1590" fmla="*/ 104016 w 1013913"/>
                <a:gd name="connsiteY1590" fmla="*/ 344412 h 1013913"/>
                <a:gd name="connsiteX1591" fmla="*/ 112339 w 1013913"/>
                <a:gd name="connsiteY1591" fmla="*/ 344412 h 1013913"/>
                <a:gd name="connsiteX1592" fmla="*/ 119955 w 1013913"/>
                <a:gd name="connsiteY1592" fmla="*/ 356380 h 1013913"/>
                <a:gd name="connsiteX1593" fmla="*/ 127572 w 1013913"/>
                <a:gd name="connsiteY1593" fmla="*/ 344412 h 1013913"/>
                <a:gd name="connsiteX1594" fmla="*/ 135895 w 1013913"/>
                <a:gd name="connsiteY1594" fmla="*/ 344412 h 1013913"/>
                <a:gd name="connsiteX1595" fmla="*/ 124090 w 1013913"/>
                <a:gd name="connsiteY1595" fmla="*/ 362799 h 1013913"/>
                <a:gd name="connsiteX1596" fmla="*/ 136711 w 1013913"/>
                <a:gd name="connsiteY1596" fmla="*/ 382493 h 1013913"/>
                <a:gd name="connsiteX1597" fmla="*/ 128388 w 1013913"/>
                <a:gd name="connsiteY1597" fmla="*/ 382493 h 1013913"/>
                <a:gd name="connsiteX1598" fmla="*/ 119955 w 1013913"/>
                <a:gd name="connsiteY1598" fmla="*/ 369110 h 1013913"/>
                <a:gd name="connsiteX1599" fmla="*/ 171556 w 1013913"/>
                <a:gd name="connsiteY1599" fmla="*/ 369110 h 1013913"/>
                <a:gd name="connsiteX1600" fmla="*/ 163123 w 1013913"/>
                <a:gd name="connsiteY1600" fmla="*/ 382493 h 1013913"/>
                <a:gd name="connsiteX1601" fmla="*/ 154800 w 1013913"/>
                <a:gd name="connsiteY1601" fmla="*/ 382493 h 1013913"/>
                <a:gd name="connsiteX1602" fmla="*/ 167421 w 1013913"/>
                <a:gd name="connsiteY1602" fmla="*/ 362799 h 1013913"/>
                <a:gd name="connsiteX1603" fmla="*/ 155616 w 1013913"/>
                <a:gd name="connsiteY1603" fmla="*/ 344412 h 1013913"/>
                <a:gd name="connsiteX1604" fmla="*/ 163939 w 1013913"/>
                <a:gd name="connsiteY1604" fmla="*/ 344412 h 1013913"/>
                <a:gd name="connsiteX1605" fmla="*/ 171555 w 1013913"/>
                <a:gd name="connsiteY1605" fmla="*/ 356380 h 1013913"/>
                <a:gd name="connsiteX1606" fmla="*/ 179172 w 1013913"/>
                <a:gd name="connsiteY1606" fmla="*/ 344412 h 1013913"/>
                <a:gd name="connsiteX1607" fmla="*/ 187495 w 1013913"/>
                <a:gd name="connsiteY1607" fmla="*/ 344412 h 1013913"/>
                <a:gd name="connsiteX1608" fmla="*/ 175690 w 1013913"/>
                <a:gd name="connsiteY1608" fmla="*/ 362799 h 1013913"/>
                <a:gd name="connsiteX1609" fmla="*/ 188311 w 1013913"/>
                <a:gd name="connsiteY1609" fmla="*/ 382493 h 1013913"/>
                <a:gd name="connsiteX1610" fmla="*/ 179988 w 1013913"/>
                <a:gd name="connsiteY1610" fmla="*/ 382493 h 1013913"/>
                <a:gd name="connsiteX1611" fmla="*/ 171555 w 1013913"/>
                <a:gd name="connsiteY1611" fmla="*/ 369110 h 1013913"/>
                <a:gd name="connsiteX1612" fmla="*/ 223156 w 1013913"/>
                <a:gd name="connsiteY1612" fmla="*/ 369110 h 1013913"/>
                <a:gd name="connsiteX1613" fmla="*/ 214724 w 1013913"/>
                <a:gd name="connsiteY1613" fmla="*/ 382493 h 1013913"/>
                <a:gd name="connsiteX1614" fmla="*/ 206401 w 1013913"/>
                <a:gd name="connsiteY1614" fmla="*/ 382493 h 1013913"/>
                <a:gd name="connsiteX1615" fmla="*/ 219021 w 1013913"/>
                <a:gd name="connsiteY1615" fmla="*/ 362799 h 1013913"/>
                <a:gd name="connsiteX1616" fmla="*/ 207217 w 1013913"/>
                <a:gd name="connsiteY1616" fmla="*/ 344412 h 1013913"/>
                <a:gd name="connsiteX1617" fmla="*/ 215540 w 1013913"/>
                <a:gd name="connsiteY1617" fmla="*/ 344412 h 1013913"/>
                <a:gd name="connsiteX1618" fmla="*/ 223156 w 1013913"/>
                <a:gd name="connsiteY1618" fmla="*/ 356380 h 1013913"/>
                <a:gd name="connsiteX1619" fmla="*/ 230772 w 1013913"/>
                <a:gd name="connsiteY1619" fmla="*/ 344412 h 1013913"/>
                <a:gd name="connsiteX1620" fmla="*/ 239095 w 1013913"/>
                <a:gd name="connsiteY1620" fmla="*/ 344412 h 1013913"/>
                <a:gd name="connsiteX1621" fmla="*/ 227291 w 1013913"/>
                <a:gd name="connsiteY1621" fmla="*/ 362799 h 1013913"/>
                <a:gd name="connsiteX1622" fmla="*/ 239911 w 1013913"/>
                <a:gd name="connsiteY1622" fmla="*/ 382493 h 1013913"/>
                <a:gd name="connsiteX1623" fmla="*/ 231588 w 1013913"/>
                <a:gd name="connsiteY1623" fmla="*/ 382493 h 1013913"/>
                <a:gd name="connsiteX1624" fmla="*/ 223156 w 1013913"/>
                <a:gd name="connsiteY1624" fmla="*/ 369110 h 1013913"/>
                <a:gd name="connsiteX1625" fmla="*/ 274756 w 1013913"/>
                <a:gd name="connsiteY1625" fmla="*/ 369110 h 1013913"/>
                <a:gd name="connsiteX1626" fmla="*/ 266324 w 1013913"/>
                <a:gd name="connsiteY1626" fmla="*/ 382493 h 1013913"/>
                <a:gd name="connsiteX1627" fmla="*/ 258001 w 1013913"/>
                <a:gd name="connsiteY1627" fmla="*/ 382493 h 1013913"/>
                <a:gd name="connsiteX1628" fmla="*/ 270621 w 1013913"/>
                <a:gd name="connsiteY1628" fmla="*/ 362799 h 1013913"/>
                <a:gd name="connsiteX1629" fmla="*/ 258817 w 1013913"/>
                <a:gd name="connsiteY1629" fmla="*/ 344412 h 1013913"/>
                <a:gd name="connsiteX1630" fmla="*/ 267140 w 1013913"/>
                <a:gd name="connsiteY1630" fmla="*/ 344412 h 1013913"/>
                <a:gd name="connsiteX1631" fmla="*/ 274756 w 1013913"/>
                <a:gd name="connsiteY1631" fmla="*/ 356380 h 1013913"/>
                <a:gd name="connsiteX1632" fmla="*/ 282373 w 1013913"/>
                <a:gd name="connsiteY1632" fmla="*/ 344412 h 1013913"/>
                <a:gd name="connsiteX1633" fmla="*/ 290696 w 1013913"/>
                <a:gd name="connsiteY1633" fmla="*/ 344412 h 1013913"/>
                <a:gd name="connsiteX1634" fmla="*/ 278891 w 1013913"/>
                <a:gd name="connsiteY1634" fmla="*/ 362799 h 1013913"/>
                <a:gd name="connsiteX1635" fmla="*/ 291512 w 1013913"/>
                <a:gd name="connsiteY1635" fmla="*/ 382493 h 1013913"/>
                <a:gd name="connsiteX1636" fmla="*/ 283189 w 1013913"/>
                <a:gd name="connsiteY1636" fmla="*/ 382493 h 1013913"/>
                <a:gd name="connsiteX1637" fmla="*/ 274756 w 1013913"/>
                <a:gd name="connsiteY1637" fmla="*/ 369110 h 1013913"/>
                <a:gd name="connsiteX1638" fmla="*/ 326356 w 1013913"/>
                <a:gd name="connsiteY1638" fmla="*/ 369110 h 1013913"/>
                <a:gd name="connsiteX1639" fmla="*/ 317924 w 1013913"/>
                <a:gd name="connsiteY1639" fmla="*/ 382493 h 1013913"/>
                <a:gd name="connsiteX1640" fmla="*/ 309601 w 1013913"/>
                <a:gd name="connsiteY1640" fmla="*/ 382493 h 1013913"/>
                <a:gd name="connsiteX1641" fmla="*/ 322222 w 1013913"/>
                <a:gd name="connsiteY1641" fmla="*/ 362799 h 1013913"/>
                <a:gd name="connsiteX1642" fmla="*/ 310417 w 1013913"/>
                <a:gd name="connsiteY1642" fmla="*/ 344412 h 1013913"/>
                <a:gd name="connsiteX1643" fmla="*/ 318740 w 1013913"/>
                <a:gd name="connsiteY1643" fmla="*/ 344412 h 1013913"/>
                <a:gd name="connsiteX1644" fmla="*/ 326356 w 1013913"/>
                <a:gd name="connsiteY1644" fmla="*/ 356380 h 1013913"/>
                <a:gd name="connsiteX1645" fmla="*/ 333973 w 1013913"/>
                <a:gd name="connsiteY1645" fmla="*/ 344412 h 1013913"/>
                <a:gd name="connsiteX1646" fmla="*/ 342296 w 1013913"/>
                <a:gd name="connsiteY1646" fmla="*/ 344412 h 1013913"/>
                <a:gd name="connsiteX1647" fmla="*/ 330491 w 1013913"/>
                <a:gd name="connsiteY1647" fmla="*/ 362799 h 1013913"/>
                <a:gd name="connsiteX1648" fmla="*/ 343112 w 1013913"/>
                <a:gd name="connsiteY1648" fmla="*/ 382493 h 1013913"/>
                <a:gd name="connsiteX1649" fmla="*/ 334789 w 1013913"/>
                <a:gd name="connsiteY1649" fmla="*/ 382493 h 1013913"/>
                <a:gd name="connsiteX1650" fmla="*/ 326356 w 1013913"/>
                <a:gd name="connsiteY1650" fmla="*/ 369110 h 1013913"/>
                <a:gd name="connsiteX1651" fmla="*/ 377956 w 1013913"/>
                <a:gd name="connsiteY1651" fmla="*/ 369110 h 1013913"/>
                <a:gd name="connsiteX1652" fmla="*/ 369524 w 1013913"/>
                <a:gd name="connsiteY1652" fmla="*/ 382493 h 1013913"/>
                <a:gd name="connsiteX1653" fmla="*/ 361201 w 1013913"/>
                <a:gd name="connsiteY1653" fmla="*/ 382493 h 1013913"/>
                <a:gd name="connsiteX1654" fmla="*/ 373822 w 1013913"/>
                <a:gd name="connsiteY1654" fmla="*/ 362799 h 1013913"/>
                <a:gd name="connsiteX1655" fmla="*/ 362017 w 1013913"/>
                <a:gd name="connsiteY1655" fmla="*/ 344412 h 1013913"/>
                <a:gd name="connsiteX1656" fmla="*/ 370340 w 1013913"/>
                <a:gd name="connsiteY1656" fmla="*/ 344412 h 1013913"/>
                <a:gd name="connsiteX1657" fmla="*/ 377956 w 1013913"/>
                <a:gd name="connsiteY1657" fmla="*/ 356380 h 1013913"/>
                <a:gd name="connsiteX1658" fmla="*/ 385573 w 1013913"/>
                <a:gd name="connsiteY1658" fmla="*/ 344412 h 1013913"/>
                <a:gd name="connsiteX1659" fmla="*/ 393896 w 1013913"/>
                <a:gd name="connsiteY1659" fmla="*/ 344412 h 1013913"/>
                <a:gd name="connsiteX1660" fmla="*/ 382091 w 1013913"/>
                <a:gd name="connsiteY1660" fmla="*/ 362799 h 1013913"/>
                <a:gd name="connsiteX1661" fmla="*/ 394712 w 1013913"/>
                <a:gd name="connsiteY1661" fmla="*/ 382493 h 1013913"/>
                <a:gd name="connsiteX1662" fmla="*/ 386389 w 1013913"/>
                <a:gd name="connsiteY1662" fmla="*/ 382493 h 1013913"/>
                <a:gd name="connsiteX1663" fmla="*/ 377956 w 1013913"/>
                <a:gd name="connsiteY1663" fmla="*/ 369110 h 1013913"/>
                <a:gd name="connsiteX1664" fmla="*/ 429556 w 1013913"/>
                <a:gd name="connsiteY1664" fmla="*/ 369110 h 1013913"/>
                <a:gd name="connsiteX1665" fmla="*/ 421124 w 1013913"/>
                <a:gd name="connsiteY1665" fmla="*/ 382493 h 1013913"/>
                <a:gd name="connsiteX1666" fmla="*/ 412801 w 1013913"/>
                <a:gd name="connsiteY1666" fmla="*/ 382493 h 1013913"/>
                <a:gd name="connsiteX1667" fmla="*/ 425422 w 1013913"/>
                <a:gd name="connsiteY1667" fmla="*/ 362799 h 1013913"/>
                <a:gd name="connsiteX1668" fmla="*/ 413617 w 1013913"/>
                <a:gd name="connsiteY1668" fmla="*/ 344412 h 1013913"/>
                <a:gd name="connsiteX1669" fmla="*/ 421940 w 1013913"/>
                <a:gd name="connsiteY1669" fmla="*/ 344412 h 1013913"/>
                <a:gd name="connsiteX1670" fmla="*/ 429556 w 1013913"/>
                <a:gd name="connsiteY1670" fmla="*/ 356380 h 1013913"/>
                <a:gd name="connsiteX1671" fmla="*/ 437173 w 1013913"/>
                <a:gd name="connsiteY1671" fmla="*/ 344412 h 1013913"/>
                <a:gd name="connsiteX1672" fmla="*/ 445496 w 1013913"/>
                <a:gd name="connsiteY1672" fmla="*/ 344412 h 1013913"/>
                <a:gd name="connsiteX1673" fmla="*/ 433691 w 1013913"/>
                <a:gd name="connsiteY1673" fmla="*/ 362799 h 1013913"/>
                <a:gd name="connsiteX1674" fmla="*/ 446312 w 1013913"/>
                <a:gd name="connsiteY1674" fmla="*/ 382493 h 1013913"/>
                <a:gd name="connsiteX1675" fmla="*/ 437989 w 1013913"/>
                <a:gd name="connsiteY1675" fmla="*/ 382493 h 1013913"/>
                <a:gd name="connsiteX1676" fmla="*/ 429556 w 1013913"/>
                <a:gd name="connsiteY1676" fmla="*/ 369110 h 1013913"/>
                <a:gd name="connsiteX1677" fmla="*/ 481157 w 1013913"/>
                <a:gd name="connsiteY1677" fmla="*/ 369110 h 1013913"/>
                <a:gd name="connsiteX1678" fmla="*/ 472724 w 1013913"/>
                <a:gd name="connsiteY1678" fmla="*/ 382493 h 1013913"/>
                <a:gd name="connsiteX1679" fmla="*/ 464401 w 1013913"/>
                <a:gd name="connsiteY1679" fmla="*/ 382493 h 1013913"/>
                <a:gd name="connsiteX1680" fmla="*/ 477022 w 1013913"/>
                <a:gd name="connsiteY1680" fmla="*/ 362799 h 1013913"/>
                <a:gd name="connsiteX1681" fmla="*/ 465217 w 1013913"/>
                <a:gd name="connsiteY1681" fmla="*/ 344412 h 1013913"/>
                <a:gd name="connsiteX1682" fmla="*/ 473540 w 1013913"/>
                <a:gd name="connsiteY1682" fmla="*/ 344412 h 1013913"/>
                <a:gd name="connsiteX1683" fmla="*/ 481156 w 1013913"/>
                <a:gd name="connsiteY1683" fmla="*/ 356380 h 1013913"/>
                <a:gd name="connsiteX1684" fmla="*/ 488773 w 1013913"/>
                <a:gd name="connsiteY1684" fmla="*/ 344412 h 1013913"/>
                <a:gd name="connsiteX1685" fmla="*/ 497096 w 1013913"/>
                <a:gd name="connsiteY1685" fmla="*/ 344412 h 1013913"/>
                <a:gd name="connsiteX1686" fmla="*/ 485291 w 1013913"/>
                <a:gd name="connsiteY1686" fmla="*/ 362799 h 1013913"/>
                <a:gd name="connsiteX1687" fmla="*/ 497912 w 1013913"/>
                <a:gd name="connsiteY1687" fmla="*/ 382493 h 1013913"/>
                <a:gd name="connsiteX1688" fmla="*/ 489589 w 1013913"/>
                <a:gd name="connsiteY1688" fmla="*/ 382493 h 1013913"/>
                <a:gd name="connsiteX1689" fmla="*/ 481156 w 1013913"/>
                <a:gd name="connsiteY1689" fmla="*/ 369110 h 1013913"/>
                <a:gd name="connsiteX1690" fmla="*/ 532757 w 1013913"/>
                <a:gd name="connsiteY1690" fmla="*/ 369110 h 1013913"/>
                <a:gd name="connsiteX1691" fmla="*/ 524324 w 1013913"/>
                <a:gd name="connsiteY1691" fmla="*/ 382493 h 1013913"/>
                <a:gd name="connsiteX1692" fmla="*/ 516001 w 1013913"/>
                <a:gd name="connsiteY1692" fmla="*/ 382493 h 1013913"/>
                <a:gd name="connsiteX1693" fmla="*/ 528622 w 1013913"/>
                <a:gd name="connsiteY1693" fmla="*/ 362799 h 1013913"/>
                <a:gd name="connsiteX1694" fmla="*/ 516817 w 1013913"/>
                <a:gd name="connsiteY1694" fmla="*/ 344412 h 1013913"/>
                <a:gd name="connsiteX1695" fmla="*/ 525140 w 1013913"/>
                <a:gd name="connsiteY1695" fmla="*/ 344412 h 1013913"/>
                <a:gd name="connsiteX1696" fmla="*/ 532756 w 1013913"/>
                <a:gd name="connsiteY1696" fmla="*/ 356380 h 1013913"/>
                <a:gd name="connsiteX1697" fmla="*/ 540373 w 1013913"/>
                <a:gd name="connsiteY1697" fmla="*/ 344412 h 1013913"/>
                <a:gd name="connsiteX1698" fmla="*/ 548696 w 1013913"/>
                <a:gd name="connsiteY1698" fmla="*/ 344412 h 1013913"/>
                <a:gd name="connsiteX1699" fmla="*/ 536891 w 1013913"/>
                <a:gd name="connsiteY1699" fmla="*/ 362799 h 1013913"/>
                <a:gd name="connsiteX1700" fmla="*/ 549512 w 1013913"/>
                <a:gd name="connsiteY1700" fmla="*/ 382493 h 1013913"/>
                <a:gd name="connsiteX1701" fmla="*/ 541189 w 1013913"/>
                <a:gd name="connsiteY1701" fmla="*/ 382493 h 1013913"/>
                <a:gd name="connsiteX1702" fmla="*/ 532756 w 1013913"/>
                <a:gd name="connsiteY1702" fmla="*/ 369110 h 1013913"/>
                <a:gd name="connsiteX1703" fmla="*/ 584357 w 1013913"/>
                <a:gd name="connsiteY1703" fmla="*/ 369110 h 1013913"/>
                <a:gd name="connsiteX1704" fmla="*/ 575925 w 1013913"/>
                <a:gd name="connsiteY1704" fmla="*/ 382493 h 1013913"/>
                <a:gd name="connsiteX1705" fmla="*/ 567601 w 1013913"/>
                <a:gd name="connsiteY1705" fmla="*/ 382493 h 1013913"/>
                <a:gd name="connsiteX1706" fmla="*/ 580222 w 1013913"/>
                <a:gd name="connsiteY1706" fmla="*/ 362799 h 1013913"/>
                <a:gd name="connsiteX1707" fmla="*/ 568417 w 1013913"/>
                <a:gd name="connsiteY1707" fmla="*/ 344412 h 1013913"/>
                <a:gd name="connsiteX1708" fmla="*/ 576741 w 1013913"/>
                <a:gd name="connsiteY1708" fmla="*/ 344412 h 1013913"/>
                <a:gd name="connsiteX1709" fmla="*/ 584357 w 1013913"/>
                <a:gd name="connsiteY1709" fmla="*/ 356380 h 1013913"/>
                <a:gd name="connsiteX1710" fmla="*/ 591973 w 1013913"/>
                <a:gd name="connsiteY1710" fmla="*/ 344412 h 1013913"/>
                <a:gd name="connsiteX1711" fmla="*/ 600296 w 1013913"/>
                <a:gd name="connsiteY1711" fmla="*/ 344412 h 1013913"/>
                <a:gd name="connsiteX1712" fmla="*/ 588492 w 1013913"/>
                <a:gd name="connsiteY1712" fmla="*/ 362799 h 1013913"/>
                <a:gd name="connsiteX1713" fmla="*/ 601112 w 1013913"/>
                <a:gd name="connsiteY1713" fmla="*/ 382493 h 1013913"/>
                <a:gd name="connsiteX1714" fmla="*/ 592789 w 1013913"/>
                <a:gd name="connsiteY1714" fmla="*/ 382493 h 1013913"/>
                <a:gd name="connsiteX1715" fmla="*/ 584357 w 1013913"/>
                <a:gd name="connsiteY1715" fmla="*/ 369110 h 1013913"/>
                <a:gd name="connsiteX1716" fmla="*/ 635957 w 1013913"/>
                <a:gd name="connsiteY1716" fmla="*/ 369110 h 1013913"/>
                <a:gd name="connsiteX1717" fmla="*/ 627525 w 1013913"/>
                <a:gd name="connsiteY1717" fmla="*/ 382493 h 1013913"/>
                <a:gd name="connsiteX1718" fmla="*/ 619202 w 1013913"/>
                <a:gd name="connsiteY1718" fmla="*/ 382493 h 1013913"/>
                <a:gd name="connsiteX1719" fmla="*/ 631822 w 1013913"/>
                <a:gd name="connsiteY1719" fmla="*/ 362799 h 1013913"/>
                <a:gd name="connsiteX1720" fmla="*/ 620018 w 1013913"/>
                <a:gd name="connsiteY1720" fmla="*/ 344412 h 1013913"/>
                <a:gd name="connsiteX1721" fmla="*/ 628341 w 1013913"/>
                <a:gd name="connsiteY1721" fmla="*/ 344412 h 1013913"/>
                <a:gd name="connsiteX1722" fmla="*/ 635957 w 1013913"/>
                <a:gd name="connsiteY1722" fmla="*/ 356380 h 1013913"/>
                <a:gd name="connsiteX1723" fmla="*/ 643573 w 1013913"/>
                <a:gd name="connsiteY1723" fmla="*/ 344412 h 1013913"/>
                <a:gd name="connsiteX1724" fmla="*/ 651896 w 1013913"/>
                <a:gd name="connsiteY1724" fmla="*/ 344412 h 1013913"/>
                <a:gd name="connsiteX1725" fmla="*/ 640092 w 1013913"/>
                <a:gd name="connsiteY1725" fmla="*/ 362799 h 1013913"/>
                <a:gd name="connsiteX1726" fmla="*/ 652712 w 1013913"/>
                <a:gd name="connsiteY1726" fmla="*/ 382493 h 1013913"/>
                <a:gd name="connsiteX1727" fmla="*/ 644389 w 1013913"/>
                <a:gd name="connsiteY1727" fmla="*/ 382493 h 1013913"/>
                <a:gd name="connsiteX1728" fmla="*/ 635957 w 1013913"/>
                <a:gd name="connsiteY1728" fmla="*/ 369110 h 1013913"/>
                <a:gd name="connsiteX1729" fmla="*/ 687557 w 1013913"/>
                <a:gd name="connsiteY1729" fmla="*/ 369110 h 1013913"/>
                <a:gd name="connsiteX1730" fmla="*/ 679125 w 1013913"/>
                <a:gd name="connsiteY1730" fmla="*/ 382493 h 1013913"/>
                <a:gd name="connsiteX1731" fmla="*/ 670802 w 1013913"/>
                <a:gd name="connsiteY1731" fmla="*/ 382493 h 1013913"/>
                <a:gd name="connsiteX1732" fmla="*/ 683423 w 1013913"/>
                <a:gd name="connsiteY1732" fmla="*/ 362799 h 1013913"/>
                <a:gd name="connsiteX1733" fmla="*/ 671618 w 1013913"/>
                <a:gd name="connsiteY1733" fmla="*/ 344412 h 1013913"/>
                <a:gd name="connsiteX1734" fmla="*/ 679941 w 1013913"/>
                <a:gd name="connsiteY1734" fmla="*/ 344412 h 1013913"/>
                <a:gd name="connsiteX1735" fmla="*/ 687557 w 1013913"/>
                <a:gd name="connsiteY1735" fmla="*/ 356380 h 1013913"/>
                <a:gd name="connsiteX1736" fmla="*/ 695174 w 1013913"/>
                <a:gd name="connsiteY1736" fmla="*/ 344412 h 1013913"/>
                <a:gd name="connsiteX1737" fmla="*/ 703497 w 1013913"/>
                <a:gd name="connsiteY1737" fmla="*/ 344412 h 1013913"/>
                <a:gd name="connsiteX1738" fmla="*/ 691692 w 1013913"/>
                <a:gd name="connsiteY1738" fmla="*/ 362799 h 1013913"/>
                <a:gd name="connsiteX1739" fmla="*/ 704313 w 1013913"/>
                <a:gd name="connsiteY1739" fmla="*/ 382493 h 1013913"/>
                <a:gd name="connsiteX1740" fmla="*/ 695990 w 1013913"/>
                <a:gd name="connsiteY1740" fmla="*/ 382493 h 1013913"/>
                <a:gd name="connsiteX1741" fmla="*/ 687557 w 1013913"/>
                <a:gd name="connsiteY1741" fmla="*/ 369110 h 1013913"/>
                <a:gd name="connsiteX1742" fmla="*/ 739157 w 1013913"/>
                <a:gd name="connsiteY1742" fmla="*/ 369110 h 1013913"/>
                <a:gd name="connsiteX1743" fmla="*/ 730725 w 1013913"/>
                <a:gd name="connsiteY1743" fmla="*/ 382493 h 1013913"/>
                <a:gd name="connsiteX1744" fmla="*/ 722402 w 1013913"/>
                <a:gd name="connsiteY1744" fmla="*/ 382493 h 1013913"/>
                <a:gd name="connsiteX1745" fmla="*/ 735023 w 1013913"/>
                <a:gd name="connsiteY1745" fmla="*/ 362799 h 1013913"/>
                <a:gd name="connsiteX1746" fmla="*/ 723218 w 1013913"/>
                <a:gd name="connsiteY1746" fmla="*/ 344412 h 1013913"/>
                <a:gd name="connsiteX1747" fmla="*/ 731541 w 1013913"/>
                <a:gd name="connsiteY1747" fmla="*/ 344412 h 1013913"/>
                <a:gd name="connsiteX1748" fmla="*/ 739157 w 1013913"/>
                <a:gd name="connsiteY1748" fmla="*/ 356380 h 1013913"/>
                <a:gd name="connsiteX1749" fmla="*/ 746774 w 1013913"/>
                <a:gd name="connsiteY1749" fmla="*/ 344412 h 1013913"/>
                <a:gd name="connsiteX1750" fmla="*/ 755097 w 1013913"/>
                <a:gd name="connsiteY1750" fmla="*/ 344412 h 1013913"/>
                <a:gd name="connsiteX1751" fmla="*/ 743292 w 1013913"/>
                <a:gd name="connsiteY1751" fmla="*/ 362799 h 1013913"/>
                <a:gd name="connsiteX1752" fmla="*/ 755913 w 1013913"/>
                <a:gd name="connsiteY1752" fmla="*/ 382493 h 1013913"/>
                <a:gd name="connsiteX1753" fmla="*/ 747590 w 1013913"/>
                <a:gd name="connsiteY1753" fmla="*/ 382493 h 1013913"/>
                <a:gd name="connsiteX1754" fmla="*/ 739157 w 1013913"/>
                <a:gd name="connsiteY1754" fmla="*/ 369110 h 1013913"/>
                <a:gd name="connsiteX1755" fmla="*/ 790757 w 1013913"/>
                <a:gd name="connsiteY1755" fmla="*/ 369110 h 1013913"/>
                <a:gd name="connsiteX1756" fmla="*/ 782325 w 1013913"/>
                <a:gd name="connsiteY1756" fmla="*/ 382493 h 1013913"/>
                <a:gd name="connsiteX1757" fmla="*/ 774002 w 1013913"/>
                <a:gd name="connsiteY1757" fmla="*/ 382493 h 1013913"/>
                <a:gd name="connsiteX1758" fmla="*/ 786623 w 1013913"/>
                <a:gd name="connsiteY1758" fmla="*/ 362799 h 1013913"/>
                <a:gd name="connsiteX1759" fmla="*/ 774818 w 1013913"/>
                <a:gd name="connsiteY1759" fmla="*/ 344412 h 1013913"/>
                <a:gd name="connsiteX1760" fmla="*/ 783141 w 1013913"/>
                <a:gd name="connsiteY1760" fmla="*/ 344412 h 1013913"/>
                <a:gd name="connsiteX1761" fmla="*/ 790757 w 1013913"/>
                <a:gd name="connsiteY1761" fmla="*/ 356380 h 1013913"/>
                <a:gd name="connsiteX1762" fmla="*/ 798374 w 1013913"/>
                <a:gd name="connsiteY1762" fmla="*/ 344412 h 1013913"/>
                <a:gd name="connsiteX1763" fmla="*/ 806697 w 1013913"/>
                <a:gd name="connsiteY1763" fmla="*/ 344412 h 1013913"/>
                <a:gd name="connsiteX1764" fmla="*/ 794892 w 1013913"/>
                <a:gd name="connsiteY1764" fmla="*/ 362799 h 1013913"/>
                <a:gd name="connsiteX1765" fmla="*/ 807513 w 1013913"/>
                <a:gd name="connsiteY1765" fmla="*/ 382493 h 1013913"/>
                <a:gd name="connsiteX1766" fmla="*/ 799190 w 1013913"/>
                <a:gd name="connsiteY1766" fmla="*/ 382493 h 1013913"/>
                <a:gd name="connsiteX1767" fmla="*/ 790757 w 1013913"/>
                <a:gd name="connsiteY1767" fmla="*/ 369110 h 1013913"/>
                <a:gd name="connsiteX1768" fmla="*/ 842357 w 1013913"/>
                <a:gd name="connsiteY1768" fmla="*/ 369110 h 1013913"/>
                <a:gd name="connsiteX1769" fmla="*/ 833925 w 1013913"/>
                <a:gd name="connsiteY1769" fmla="*/ 382493 h 1013913"/>
                <a:gd name="connsiteX1770" fmla="*/ 825602 w 1013913"/>
                <a:gd name="connsiteY1770" fmla="*/ 382493 h 1013913"/>
                <a:gd name="connsiteX1771" fmla="*/ 838223 w 1013913"/>
                <a:gd name="connsiteY1771" fmla="*/ 362799 h 1013913"/>
                <a:gd name="connsiteX1772" fmla="*/ 826418 w 1013913"/>
                <a:gd name="connsiteY1772" fmla="*/ 344412 h 1013913"/>
                <a:gd name="connsiteX1773" fmla="*/ 834741 w 1013913"/>
                <a:gd name="connsiteY1773" fmla="*/ 344412 h 1013913"/>
                <a:gd name="connsiteX1774" fmla="*/ 842357 w 1013913"/>
                <a:gd name="connsiteY1774" fmla="*/ 356380 h 1013913"/>
                <a:gd name="connsiteX1775" fmla="*/ 849974 w 1013913"/>
                <a:gd name="connsiteY1775" fmla="*/ 344412 h 1013913"/>
                <a:gd name="connsiteX1776" fmla="*/ 858297 w 1013913"/>
                <a:gd name="connsiteY1776" fmla="*/ 344412 h 1013913"/>
                <a:gd name="connsiteX1777" fmla="*/ 846492 w 1013913"/>
                <a:gd name="connsiteY1777" fmla="*/ 362799 h 1013913"/>
                <a:gd name="connsiteX1778" fmla="*/ 859113 w 1013913"/>
                <a:gd name="connsiteY1778" fmla="*/ 382493 h 1013913"/>
                <a:gd name="connsiteX1779" fmla="*/ 850790 w 1013913"/>
                <a:gd name="connsiteY1779" fmla="*/ 382493 h 1013913"/>
                <a:gd name="connsiteX1780" fmla="*/ 842357 w 1013913"/>
                <a:gd name="connsiteY1780" fmla="*/ 369110 h 1013913"/>
                <a:gd name="connsiteX1781" fmla="*/ 893958 w 1013913"/>
                <a:gd name="connsiteY1781" fmla="*/ 369110 h 1013913"/>
                <a:gd name="connsiteX1782" fmla="*/ 885526 w 1013913"/>
                <a:gd name="connsiteY1782" fmla="*/ 382493 h 1013913"/>
                <a:gd name="connsiteX1783" fmla="*/ 877202 w 1013913"/>
                <a:gd name="connsiteY1783" fmla="*/ 382493 h 1013913"/>
                <a:gd name="connsiteX1784" fmla="*/ 889823 w 1013913"/>
                <a:gd name="connsiteY1784" fmla="*/ 362799 h 1013913"/>
                <a:gd name="connsiteX1785" fmla="*/ 878018 w 1013913"/>
                <a:gd name="connsiteY1785" fmla="*/ 344412 h 1013913"/>
                <a:gd name="connsiteX1786" fmla="*/ 886341 w 1013913"/>
                <a:gd name="connsiteY1786" fmla="*/ 344412 h 1013913"/>
                <a:gd name="connsiteX1787" fmla="*/ 893958 w 1013913"/>
                <a:gd name="connsiteY1787" fmla="*/ 356380 h 1013913"/>
                <a:gd name="connsiteX1788" fmla="*/ 901574 w 1013913"/>
                <a:gd name="connsiteY1788" fmla="*/ 344412 h 1013913"/>
                <a:gd name="connsiteX1789" fmla="*/ 909897 w 1013913"/>
                <a:gd name="connsiteY1789" fmla="*/ 344412 h 1013913"/>
                <a:gd name="connsiteX1790" fmla="*/ 898093 w 1013913"/>
                <a:gd name="connsiteY1790" fmla="*/ 362799 h 1013913"/>
                <a:gd name="connsiteX1791" fmla="*/ 910713 w 1013913"/>
                <a:gd name="connsiteY1791" fmla="*/ 382493 h 1013913"/>
                <a:gd name="connsiteX1792" fmla="*/ 902390 w 1013913"/>
                <a:gd name="connsiteY1792" fmla="*/ 382493 h 1013913"/>
                <a:gd name="connsiteX1793" fmla="*/ 893958 w 1013913"/>
                <a:gd name="connsiteY1793" fmla="*/ 369110 h 1013913"/>
                <a:gd name="connsiteX1794" fmla="*/ 945558 w 1013913"/>
                <a:gd name="connsiteY1794" fmla="*/ 369110 h 1013913"/>
                <a:gd name="connsiteX1795" fmla="*/ 937126 w 1013913"/>
                <a:gd name="connsiteY1795" fmla="*/ 382493 h 1013913"/>
                <a:gd name="connsiteX1796" fmla="*/ 928803 w 1013913"/>
                <a:gd name="connsiteY1796" fmla="*/ 382493 h 1013913"/>
                <a:gd name="connsiteX1797" fmla="*/ 941423 w 1013913"/>
                <a:gd name="connsiteY1797" fmla="*/ 362799 h 1013913"/>
                <a:gd name="connsiteX1798" fmla="*/ 929619 w 1013913"/>
                <a:gd name="connsiteY1798" fmla="*/ 344412 h 1013913"/>
                <a:gd name="connsiteX1799" fmla="*/ 937942 w 1013913"/>
                <a:gd name="connsiteY1799" fmla="*/ 344412 h 1013913"/>
                <a:gd name="connsiteX1800" fmla="*/ 945558 w 1013913"/>
                <a:gd name="connsiteY1800" fmla="*/ 356380 h 1013913"/>
                <a:gd name="connsiteX1801" fmla="*/ 953174 w 1013913"/>
                <a:gd name="connsiteY1801" fmla="*/ 344412 h 1013913"/>
                <a:gd name="connsiteX1802" fmla="*/ 961497 w 1013913"/>
                <a:gd name="connsiteY1802" fmla="*/ 344412 h 1013913"/>
                <a:gd name="connsiteX1803" fmla="*/ 949693 w 1013913"/>
                <a:gd name="connsiteY1803" fmla="*/ 362799 h 1013913"/>
                <a:gd name="connsiteX1804" fmla="*/ 962313 w 1013913"/>
                <a:gd name="connsiteY1804" fmla="*/ 382493 h 1013913"/>
                <a:gd name="connsiteX1805" fmla="*/ 953990 w 1013913"/>
                <a:gd name="connsiteY1805" fmla="*/ 382493 h 1013913"/>
                <a:gd name="connsiteX1806" fmla="*/ 945558 w 1013913"/>
                <a:gd name="connsiteY1806" fmla="*/ 369110 h 1013913"/>
                <a:gd name="connsiteX1807" fmla="*/ 997158 w 1013913"/>
                <a:gd name="connsiteY1807" fmla="*/ 369110 h 1013913"/>
                <a:gd name="connsiteX1808" fmla="*/ 988726 w 1013913"/>
                <a:gd name="connsiteY1808" fmla="*/ 382493 h 1013913"/>
                <a:gd name="connsiteX1809" fmla="*/ 980403 w 1013913"/>
                <a:gd name="connsiteY1809" fmla="*/ 382493 h 1013913"/>
                <a:gd name="connsiteX1810" fmla="*/ 993023 w 1013913"/>
                <a:gd name="connsiteY1810" fmla="*/ 362799 h 1013913"/>
                <a:gd name="connsiteX1811" fmla="*/ 981219 w 1013913"/>
                <a:gd name="connsiteY1811" fmla="*/ 344412 h 1013913"/>
                <a:gd name="connsiteX1812" fmla="*/ 989542 w 1013913"/>
                <a:gd name="connsiteY1812" fmla="*/ 344412 h 1013913"/>
                <a:gd name="connsiteX1813" fmla="*/ 997158 w 1013913"/>
                <a:gd name="connsiteY1813" fmla="*/ 356380 h 1013913"/>
                <a:gd name="connsiteX1814" fmla="*/ 1004775 w 1013913"/>
                <a:gd name="connsiteY1814" fmla="*/ 344412 h 1013913"/>
                <a:gd name="connsiteX1815" fmla="*/ 1013097 w 1013913"/>
                <a:gd name="connsiteY1815" fmla="*/ 344412 h 1013913"/>
                <a:gd name="connsiteX1816" fmla="*/ 1001293 w 1013913"/>
                <a:gd name="connsiteY1816" fmla="*/ 362799 h 1013913"/>
                <a:gd name="connsiteX1817" fmla="*/ 1013913 w 1013913"/>
                <a:gd name="connsiteY1817" fmla="*/ 382493 h 1013913"/>
                <a:gd name="connsiteX1818" fmla="*/ 1005591 w 1013913"/>
                <a:gd name="connsiteY1818" fmla="*/ 382493 h 1013913"/>
                <a:gd name="connsiteX1819" fmla="*/ 997158 w 1013913"/>
                <a:gd name="connsiteY1819" fmla="*/ 369110 h 1013913"/>
                <a:gd name="connsiteX1820" fmla="*/ 16755 w 1013913"/>
                <a:gd name="connsiteY1820" fmla="*/ 426512 h 1013913"/>
                <a:gd name="connsiteX1821" fmla="*/ 8323 w 1013913"/>
                <a:gd name="connsiteY1821" fmla="*/ 439895 h 1013913"/>
                <a:gd name="connsiteX1822" fmla="*/ 0 w 1013913"/>
                <a:gd name="connsiteY1822" fmla="*/ 439895 h 1013913"/>
                <a:gd name="connsiteX1823" fmla="*/ 12621 w 1013913"/>
                <a:gd name="connsiteY1823" fmla="*/ 420201 h 1013913"/>
                <a:gd name="connsiteX1824" fmla="*/ 816 w 1013913"/>
                <a:gd name="connsiteY1824" fmla="*/ 401813 h 1013913"/>
                <a:gd name="connsiteX1825" fmla="*/ 9139 w 1013913"/>
                <a:gd name="connsiteY1825" fmla="*/ 401813 h 1013913"/>
                <a:gd name="connsiteX1826" fmla="*/ 16755 w 1013913"/>
                <a:gd name="connsiteY1826" fmla="*/ 413782 h 1013913"/>
                <a:gd name="connsiteX1827" fmla="*/ 24372 w 1013913"/>
                <a:gd name="connsiteY1827" fmla="*/ 401813 h 1013913"/>
                <a:gd name="connsiteX1828" fmla="*/ 32695 w 1013913"/>
                <a:gd name="connsiteY1828" fmla="*/ 401813 h 1013913"/>
                <a:gd name="connsiteX1829" fmla="*/ 20890 w 1013913"/>
                <a:gd name="connsiteY1829" fmla="*/ 420201 h 1013913"/>
                <a:gd name="connsiteX1830" fmla="*/ 33511 w 1013913"/>
                <a:gd name="connsiteY1830" fmla="*/ 439895 h 1013913"/>
                <a:gd name="connsiteX1831" fmla="*/ 25188 w 1013913"/>
                <a:gd name="connsiteY1831" fmla="*/ 439895 h 1013913"/>
                <a:gd name="connsiteX1832" fmla="*/ 16755 w 1013913"/>
                <a:gd name="connsiteY1832" fmla="*/ 426512 h 1013913"/>
                <a:gd name="connsiteX1833" fmla="*/ 68355 w 1013913"/>
                <a:gd name="connsiteY1833" fmla="*/ 426512 h 1013913"/>
                <a:gd name="connsiteX1834" fmla="*/ 59923 w 1013913"/>
                <a:gd name="connsiteY1834" fmla="*/ 439895 h 1013913"/>
                <a:gd name="connsiteX1835" fmla="*/ 51600 w 1013913"/>
                <a:gd name="connsiteY1835" fmla="*/ 439895 h 1013913"/>
                <a:gd name="connsiteX1836" fmla="*/ 64221 w 1013913"/>
                <a:gd name="connsiteY1836" fmla="*/ 420201 h 1013913"/>
                <a:gd name="connsiteX1837" fmla="*/ 52416 w 1013913"/>
                <a:gd name="connsiteY1837" fmla="*/ 401813 h 1013913"/>
                <a:gd name="connsiteX1838" fmla="*/ 60739 w 1013913"/>
                <a:gd name="connsiteY1838" fmla="*/ 401813 h 1013913"/>
                <a:gd name="connsiteX1839" fmla="*/ 68355 w 1013913"/>
                <a:gd name="connsiteY1839" fmla="*/ 413782 h 1013913"/>
                <a:gd name="connsiteX1840" fmla="*/ 75972 w 1013913"/>
                <a:gd name="connsiteY1840" fmla="*/ 401813 h 1013913"/>
                <a:gd name="connsiteX1841" fmla="*/ 84295 w 1013913"/>
                <a:gd name="connsiteY1841" fmla="*/ 401813 h 1013913"/>
                <a:gd name="connsiteX1842" fmla="*/ 72490 w 1013913"/>
                <a:gd name="connsiteY1842" fmla="*/ 420201 h 1013913"/>
                <a:gd name="connsiteX1843" fmla="*/ 85111 w 1013913"/>
                <a:gd name="connsiteY1843" fmla="*/ 439895 h 1013913"/>
                <a:gd name="connsiteX1844" fmla="*/ 76788 w 1013913"/>
                <a:gd name="connsiteY1844" fmla="*/ 439895 h 1013913"/>
                <a:gd name="connsiteX1845" fmla="*/ 68355 w 1013913"/>
                <a:gd name="connsiteY1845" fmla="*/ 426512 h 1013913"/>
                <a:gd name="connsiteX1846" fmla="*/ 119956 w 1013913"/>
                <a:gd name="connsiteY1846" fmla="*/ 426512 h 1013913"/>
                <a:gd name="connsiteX1847" fmla="*/ 111523 w 1013913"/>
                <a:gd name="connsiteY1847" fmla="*/ 439895 h 1013913"/>
                <a:gd name="connsiteX1848" fmla="*/ 103200 w 1013913"/>
                <a:gd name="connsiteY1848" fmla="*/ 439895 h 1013913"/>
                <a:gd name="connsiteX1849" fmla="*/ 115821 w 1013913"/>
                <a:gd name="connsiteY1849" fmla="*/ 420201 h 1013913"/>
                <a:gd name="connsiteX1850" fmla="*/ 104016 w 1013913"/>
                <a:gd name="connsiteY1850" fmla="*/ 401813 h 1013913"/>
                <a:gd name="connsiteX1851" fmla="*/ 112339 w 1013913"/>
                <a:gd name="connsiteY1851" fmla="*/ 401813 h 1013913"/>
                <a:gd name="connsiteX1852" fmla="*/ 119955 w 1013913"/>
                <a:gd name="connsiteY1852" fmla="*/ 413782 h 1013913"/>
                <a:gd name="connsiteX1853" fmla="*/ 127572 w 1013913"/>
                <a:gd name="connsiteY1853" fmla="*/ 401813 h 1013913"/>
                <a:gd name="connsiteX1854" fmla="*/ 135895 w 1013913"/>
                <a:gd name="connsiteY1854" fmla="*/ 401813 h 1013913"/>
                <a:gd name="connsiteX1855" fmla="*/ 124090 w 1013913"/>
                <a:gd name="connsiteY1855" fmla="*/ 420201 h 1013913"/>
                <a:gd name="connsiteX1856" fmla="*/ 136711 w 1013913"/>
                <a:gd name="connsiteY1856" fmla="*/ 439895 h 1013913"/>
                <a:gd name="connsiteX1857" fmla="*/ 128388 w 1013913"/>
                <a:gd name="connsiteY1857" fmla="*/ 439895 h 1013913"/>
                <a:gd name="connsiteX1858" fmla="*/ 119955 w 1013913"/>
                <a:gd name="connsiteY1858" fmla="*/ 426512 h 1013913"/>
                <a:gd name="connsiteX1859" fmla="*/ 171556 w 1013913"/>
                <a:gd name="connsiteY1859" fmla="*/ 426512 h 1013913"/>
                <a:gd name="connsiteX1860" fmla="*/ 163123 w 1013913"/>
                <a:gd name="connsiteY1860" fmla="*/ 439895 h 1013913"/>
                <a:gd name="connsiteX1861" fmla="*/ 154800 w 1013913"/>
                <a:gd name="connsiteY1861" fmla="*/ 439895 h 1013913"/>
                <a:gd name="connsiteX1862" fmla="*/ 167421 w 1013913"/>
                <a:gd name="connsiteY1862" fmla="*/ 420201 h 1013913"/>
                <a:gd name="connsiteX1863" fmla="*/ 155616 w 1013913"/>
                <a:gd name="connsiteY1863" fmla="*/ 401813 h 1013913"/>
                <a:gd name="connsiteX1864" fmla="*/ 163939 w 1013913"/>
                <a:gd name="connsiteY1864" fmla="*/ 401813 h 1013913"/>
                <a:gd name="connsiteX1865" fmla="*/ 171555 w 1013913"/>
                <a:gd name="connsiteY1865" fmla="*/ 413782 h 1013913"/>
                <a:gd name="connsiteX1866" fmla="*/ 179172 w 1013913"/>
                <a:gd name="connsiteY1866" fmla="*/ 401813 h 1013913"/>
                <a:gd name="connsiteX1867" fmla="*/ 187495 w 1013913"/>
                <a:gd name="connsiteY1867" fmla="*/ 401813 h 1013913"/>
                <a:gd name="connsiteX1868" fmla="*/ 175690 w 1013913"/>
                <a:gd name="connsiteY1868" fmla="*/ 420201 h 1013913"/>
                <a:gd name="connsiteX1869" fmla="*/ 188311 w 1013913"/>
                <a:gd name="connsiteY1869" fmla="*/ 439895 h 1013913"/>
                <a:gd name="connsiteX1870" fmla="*/ 179988 w 1013913"/>
                <a:gd name="connsiteY1870" fmla="*/ 439895 h 1013913"/>
                <a:gd name="connsiteX1871" fmla="*/ 171555 w 1013913"/>
                <a:gd name="connsiteY1871" fmla="*/ 426512 h 1013913"/>
                <a:gd name="connsiteX1872" fmla="*/ 223156 w 1013913"/>
                <a:gd name="connsiteY1872" fmla="*/ 426512 h 1013913"/>
                <a:gd name="connsiteX1873" fmla="*/ 214724 w 1013913"/>
                <a:gd name="connsiteY1873" fmla="*/ 439895 h 1013913"/>
                <a:gd name="connsiteX1874" fmla="*/ 206401 w 1013913"/>
                <a:gd name="connsiteY1874" fmla="*/ 439895 h 1013913"/>
                <a:gd name="connsiteX1875" fmla="*/ 219021 w 1013913"/>
                <a:gd name="connsiteY1875" fmla="*/ 420201 h 1013913"/>
                <a:gd name="connsiteX1876" fmla="*/ 207217 w 1013913"/>
                <a:gd name="connsiteY1876" fmla="*/ 401813 h 1013913"/>
                <a:gd name="connsiteX1877" fmla="*/ 215540 w 1013913"/>
                <a:gd name="connsiteY1877" fmla="*/ 401813 h 1013913"/>
                <a:gd name="connsiteX1878" fmla="*/ 223156 w 1013913"/>
                <a:gd name="connsiteY1878" fmla="*/ 413782 h 1013913"/>
                <a:gd name="connsiteX1879" fmla="*/ 230772 w 1013913"/>
                <a:gd name="connsiteY1879" fmla="*/ 401813 h 1013913"/>
                <a:gd name="connsiteX1880" fmla="*/ 239095 w 1013913"/>
                <a:gd name="connsiteY1880" fmla="*/ 401813 h 1013913"/>
                <a:gd name="connsiteX1881" fmla="*/ 227291 w 1013913"/>
                <a:gd name="connsiteY1881" fmla="*/ 420201 h 1013913"/>
                <a:gd name="connsiteX1882" fmla="*/ 239911 w 1013913"/>
                <a:gd name="connsiteY1882" fmla="*/ 439895 h 1013913"/>
                <a:gd name="connsiteX1883" fmla="*/ 231588 w 1013913"/>
                <a:gd name="connsiteY1883" fmla="*/ 439895 h 1013913"/>
                <a:gd name="connsiteX1884" fmla="*/ 223156 w 1013913"/>
                <a:gd name="connsiteY1884" fmla="*/ 426512 h 1013913"/>
                <a:gd name="connsiteX1885" fmla="*/ 274756 w 1013913"/>
                <a:gd name="connsiteY1885" fmla="*/ 426512 h 1013913"/>
                <a:gd name="connsiteX1886" fmla="*/ 266324 w 1013913"/>
                <a:gd name="connsiteY1886" fmla="*/ 439895 h 1013913"/>
                <a:gd name="connsiteX1887" fmla="*/ 258001 w 1013913"/>
                <a:gd name="connsiteY1887" fmla="*/ 439895 h 1013913"/>
                <a:gd name="connsiteX1888" fmla="*/ 270621 w 1013913"/>
                <a:gd name="connsiteY1888" fmla="*/ 420201 h 1013913"/>
                <a:gd name="connsiteX1889" fmla="*/ 258817 w 1013913"/>
                <a:gd name="connsiteY1889" fmla="*/ 401813 h 1013913"/>
                <a:gd name="connsiteX1890" fmla="*/ 267140 w 1013913"/>
                <a:gd name="connsiteY1890" fmla="*/ 401813 h 1013913"/>
                <a:gd name="connsiteX1891" fmla="*/ 274756 w 1013913"/>
                <a:gd name="connsiteY1891" fmla="*/ 413782 h 1013913"/>
                <a:gd name="connsiteX1892" fmla="*/ 282373 w 1013913"/>
                <a:gd name="connsiteY1892" fmla="*/ 401813 h 1013913"/>
                <a:gd name="connsiteX1893" fmla="*/ 290696 w 1013913"/>
                <a:gd name="connsiteY1893" fmla="*/ 401813 h 1013913"/>
                <a:gd name="connsiteX1894" fmla="*/ 278891 w 1013913"/>
                <a:gd name="connsiteY1894" fmla="*/ 420201 h 1013913"/>
                <a:gd name="connsiteX1895" fmla="*/ 291512 w 1013913"/>
                <a:gd name="connsiteY1895" fmla="*/ 439895 h 1013913"/>
                <a:gd name="connsiteX1896" fmla="*/ 283189 w 1013913"/>
                <a:gd name="connsiteY1896" fmla="*/ 439895 h 1013913"/>
                <a:gd name="connsiteX1897" fmla="*/ 274756 w 1013913"/>
                <a:gd name="connsiteY1897" fmla="*/ 426512 h 1013913"/>
                <a:gd name="connsiteX1898" fmla="*/ 326356 w 1013913"/>
                <a:gd name="connsiteY1898" fmla="*/ 426512 h 1013913"/>
                <a:gd name="connsiteX1899" fmla="*/ 317924 w 1013913"/>
                <a:gd name="connsiteY1899" fmla="*/ 439895 h 1013913"/>
                <a:gd name="connsiteX1900" fmla="*/ 309601 w 1013913"/>
                <a:gd name="connsiteY1900" fmla="*/ 439895 h 1013913"/>
                <a:gd name="connsiteX1901" fmla="*/ 322222 w 1013913"/>
                <a:gd name="connsiteY1901" fmla="*/ 420201 h 1013913"/>
                <a:gd name="connsiteX1902" fmla="*/ 310417 w 1013913"/>
                <a:gd name="connsiteY1902" fmla="*/ 401813 h 1013913"/>
                <a:gd name="connsiteX1903" fmla="*/ 318740 w 1013913"/>
                <a:gd name="connsiteY1903" fmla="*/ 401813 h 1013913"/>
                <a:gd name="connsiteX1904" fmla="*/ 326356 w 1013913"/>
                <a:gd name="connsiteY1904" fmla="*/ 413782 h 1013913"/>
                <a:gd name="connsiteX1905" fmla="*/ 333973 w 1013913"/>
                <a:gd name="connsiteY1905" fmla="*/ 401813 h 1013913"/>
                <a:gd name="connsiteX1906" fmla="*/ 342296 w 1013913"/>
                <a:gd name="connsiteY1906" fmla="*/ 401813 h 1013913"/>
                <a:gd name="connsiteX1907" fmla="*/ 330491 w 1013913"/>
                <a:gd name="connsiteY1907" fmla="*/ 420201 h 1013913"/>
                <a:gd name="connsiteX1908" fmla="*/ 343112 w 1013913"/>
                <a:gd name="connsiteY1908" fmla="*/ 439895 h 1013913"/>
                <a:gd name="connsiteX1909" fmla="*/ 334789 w 1013913"/>
                <a:gd name="connsiteY1909" fmla="*/ 439895 h 1013913"/>
                <a:gd name="connsiteX1910" fmla="*/ 326356 w 1013913"/>
                <a:gd name="connsiteY1910" fmla="*/ 426512 h 1013913"/>
                <a:gd name="connsiteX1911" fmla="*/ 377956 w 1013913"/>
                <a:gd name="connsiteY1911" fmla="*/ 426512 h 1013913"/>
                <a:gd name="connsiteX1912" fmla="*/ 369524 w 1013913"/>
                <a:gd name="connsiteY1912" fmla="*/ 439895 h 1013913"/>
                <a:gd name="connsiteX1913" fmla="*/ 361201 w 1013913"/>
                <a:gd name="connsiteY1913" fmla="*/ 439895 h 1013913"/>
                <a:gd name="connsiteX1914" fmla="*/ 373822 w 1013913"/>
                <a:gd name="connsiteY1914" fmla="*/ 420201 h 1013913"/>
                <a:gd name="connsiteX1915" fmla="*/ 362017 w 1013913"/>
                <a:gd name="connsiteY1915" fmla="*/ 401813 h 1013913"/>
                <a:gd name="connsiteX1916" fmla="*/ 370340 w 1013913"/>
                <a:gd name="connsiteY1916" fmla="*/ 401813 h 1013913"/>
                <a:gd name="connsiteX1917" fmla="*/ 377956 w 1013913"/>
                <a:gd name="connsiteY1917" fmla="*/ 413782 h 1013913"/>
                <a:gd name="connsiteX1918" fmla="*/ 385573 w 1013913"/>
                <a:gd name="connsiteY1918" fmla="*/ 401813 h 1013913"/>
                <a:gd name="connsiteX1919" fmla="*/ 393896 w 1013913"/>
                <a:gd name="connsiteY1919" fmla="*/ 401813 h 1013913"/>
                <a:gd name="connsiteX1920" fmla="*/ 382091 w 1013913"/>
                <a:gd name="connsiteY1920" fmla="*/ 420201 h 1013913"/>
                <a:gd name="connsiteX1921" fmla="*/ 394712 w 1013913"/>
                <a:gd name="connsiteY1921" fmla="*/ 439895 h 1013913"/>
                <a:gd name="connsiteX1922" fmla="*/ 386389 w 1013913"/>
                <a:gd name="connsiteY1922" fmla="*/ 439895 h 1013913"/>
                <a:gd name="connsiteX1923" fmla="*/ 377956 w 1013913"/>
                <a:gd name="connsiteY1923" fmla="*/ 426512 h 1013913"/>
                <a:gd name="connsiteX1924" fmla="*/ 429556 w 1013913"/>
                <a:gd name="connsiteY1924" fmla="*/ 426512 h 1013913"/>
                <a:gd name="connsiteX1925" fmla="*/ 421124 w 1013913"/>
                <a:gd name="connsiteY1925" fmla="*/ 439895 h 1013913"/>
                <a:gd name="connsiteX1926" fmla="*/ 412801 w 1013913"/>
                <a:gd name="connsiteY1926" fmla="*/ 439895 h 1013913"/>
                <a:gd name="connsiteX1927" fmla="*/ 425422 w 1013913"/>
                <a:gd name="connsiteY1927" fmla="*/ 420201 h 1013913"/>
                <a:gd name="connsiteX1928" fmla="*/ 413617 w 1013913"/>
                <a:gd name="connsiteY1928" fmla="*/ 401813 h 1013913"/>
                <a:gd name="connsiteX1929" fmla="*/ 421940 w 1013913"/>
                <a:gd name="connsiteY1929" fmla="*/ 401813 h 1013913"/>
                <a:gd name="connsiteX1930" fmla="*/ 429556 w 1013913"/>
                <a:gd name="connsiteY1930" fmla="*/ 413782 h 1013913"/>
                <a:gd name="connsiteX1931" fmla="*/ 437173 w 1013913"/>
                <a:gd name="connsiteY1931" fmla="*/ 401813 h 1013913"/>
                <a:gd name="connsiteX1932" fmla="*/ 445496 w 1013913"/>
                <a:gd name="connsiteY1932" fmla="*/ 401813 h 1013913"/>
                <a:gd name="connsiteX1933" fmla="*/ 433691 w 1013913"/>
                <a:gd name="connsiteY1933" fmla="*/ 420201 h 1013913"/>
                <a:gd name="connsiteX1934" fmla="*/ 446312 w 1013913"/>
                <a:gd name="connsiteY1934" fmla="*/ 439895 h 1013913"/>
                <a:gd name="connsiteX1935" fmla="*/ 437989 w 1013913"/>
                <a:gd name="connsiteY1935" fmla="*/ 439895 h 1013913"/>
                <a:gd name="connsiteX1936" fmla="*/ 429556 w 1013913"/>
                <a:gd name="connsiteY1936" fmla="*/ 426512 h 1013913"/>
                <a:gd name="connsiteX1937" fmla="*/ 481157 w 1013913"/>
                <a:gd name="connsiteY1937" fmla="*/ 426512 h 1013913"/>
                <a:gd name="connsiteX1938" fmla="*/ 472724 w 1013913"/>
                <a:gd name="connsiteY1938" fmla="*/ 439895 h 1013913"/>
                <a:gd name="connsiteX1939" fmla="*/ 464401 w 1013913"/>
                <a:gd name="connsiteY1939" fmla="*/ 439895 h 1013913"/>
                <a:gd name="connsiteX1940" fmla="*/ 477022 w 1013913"/>
                <a:gd name="connsiteY1940" fmla="*/ 420201 h 1013913"/>
                <a:gd name="connsiteX1941" fmla="*/ 465217 w 1013913"/>
                <a:gd name="connsiteY1941" fmla="*/ 401813 h 1013913"/>
                <a:gd name="connsiteX1942" fmla="*/ 473540 w 1013913"/>
                <a:gd name="connsiteY1942" fmla="*/ 401813 h 1013913"/>
                <a:gd name="connsiteX1943" fmla="*/ 481156 w 1013913"/>
                <a:gd name="connsiteY1943" fmla="*/ 413782 h 1013913"/>
                <a:gd name="connsiteX1944" fmla="*/ 488773 w 1013913"/>
                <a:gd name="connsiteY1944" fmla="*/ 401813 h 1013913"/>
                <a:gd name="connsiteX1945" fmla="*/ 497096 w 1013913"/>
                <a:gd name="connsiteY1945" fmla="*/ 401813 h 1013913"/>
                <a:gd name="connsiteX1946" fmla="*/ 485291 w 1013913"/>
                <a:gd name="connsiteY1946" fmla="*/ 420201 h 1013913"/>
                <a:gd name="connsiteX1947" fmla="*/ 497912 w 1013913"/>
                <a:gd name="connsiteY1947" fmla="*/ 439895 h 1013913"/>
                <a:gd name="connsiteX1948" fmla="*/ 489589 w 1013913"/>
                <a:gd name="connsiteY1948" fmla="*/ 439895 h 1013913"/>
                <a:gd name="connsiteX1949" fmla="*/ 481156 w 1013913"/>
                <a:gd name="connsiteY1949" fmla="*/ 426512 h 1013913"/>
                <a:gd name="connsiteX1950" fmla="*/ 532757 w 1013913"/>
                <a:gd name="connsiteY1950" fmla="*/ 426512 h 1013913"/>
                <a:gd name="connsiteX1951" fmla="*/ 524324 w 1013913"/>
                <a:gd name="connsiteY1951" fmla="*/ 439895 h 1013913"/>
                <a:gd name="connsiteX1952" fmla="*/ 516001 w 1013913"/>
                <a:gd name="connsiteY1952" fmla="*/ 439895 h 1013913"/>
                <a:gd name="connsiteX1953" fmla="*/ 528622 w 1013913"/>
                <a:gd name="connsiteY1953" fmla="*/ 420201 h 1013913"/>
                <a:gd name="connsiteX1954" fmla="*/ 516817 w 1013913"/>
                <a:gd name="connsiteY1954" fmla="*/ 401813 h 1013913"/>
                <a:gd name="connsiteX1955" fmla="*/ 525140 w 1013913"/>
                <a:gd name="connsiteY1955" fmla="*/ 401813 h 1013913"/>
                <a:gd name="connsiteX1956" fmla="*/ 532756 w 1013913"/>
                <a:gd name="connsiteY1956" fmla="*/ 413782 h 1013913"/>
                <a:gd name="connsiteX1957" fmla="*/ 540373 w 1013913"/>
                <a:gd name="connsiteY1957" fmla="*/ 401813 h 1013913"/>
                <a:gd name="connsiteX1958" fmla="*/ 548696 w 1013913"/>
                <a:gd name="connsiteY1958" fmla="*/ 401813 h 1013913"/>
                <a:gd name="connsiteX1959" fmla="*/ 536891 w 1013913"/>
                <a:gd name="connsiteY1959" fmla="*/ 420201 h 1013913"/>
                <a:gd name="connsiteX1960" fmla="*/ 549512 w 1013913"/>
                <a:gd name="connsiteY1960" fmla="*/ 439895 h 1013913"/>
                <a:gd name="connsiteX1961" fmla="*/ 541189 w 1013913"/>
                <a:gd name="connsiteY1961" fmla="*/ 439895 h 1013913"/>
                <a:gd name="connsiteX1962" fmla="*/ 532756 w 1013913"/>
                <a:gd name="connsiteY1962" fmla="*/ 426512 h 1013913"/>
                <a:gd name="connsiteX1963" fmla="*/ 584357 w 1013913"/>
                <a:gd name="connsiteY1963" fmla="*/ 426512 h 1013913"/>
                <a:gd name="connsiteX1964" fmla="*/ 575925 w 1013913"/>
                <a:gd name="connsiteY1964" fmla="*/ 439895 h 1013913"/>
                <a:gd name="connsiteX1965" fmla="*/ 567601 w 1013913"/>
                <a:gd name="connsiteY1965" fmla="*/ 439895 h 1013913"/>
                <a:gd name="connsiteX1966" fmla="*/ 580222 w 1013913"/>
                <a:gd name="connsiteY1966" fmla="*/ 420201 h 1013913"/>
                <a:gd name="connsiteX1967" fmla="*/ 568417 w 1013913"/>
                <a:gd name="connsiteY1967" fmla="*/ 401813 h 1013913"/>
                <a:gd name="connsiteX1968" fmla="*/ 576741 w 1013913"/>
                <a:gd name="connsiteY1968" fmla="*/ 401813 h 1013913"/>
                <a:gd name="connsiteX1969" fmla="*/ 584357 w 1013913"/>
                <a:gd name="connsiteY1969" fmla="*/ 413782 h 1013913"/>
                <a:gd name="connsiteX1970" fmla="*/ 591973 w 1013913"/>
                <a:gd name="connsiteY1970" fmla="*/ 401813 h 1013913"/>
                <a:gd name="connsiteX1971" fmla="*/ 600296 w 1013913"/>
                <a:gd name="connsiteY1971" fmla="*/ 401813 h 1013913"/>
                <a:gd name="connsiteX1972" fmla="*/ 588492 w 1013913"/>
                <a:gd name="connsiteY1972" fmla="*/ 420201 h 1013913"/>
                <a:gd name="connsiteX1973" fmla="*/ 601112 w 1013913"/>
                <a:gd name="connsiteY1973" fmla="*/ 439895 h 1013913"/>
                <a:gd name="connsiteX1974" fmla="*/ 592789 w 1013913"/>
                <a:gd name="connsiteY1974" fmla="*/ 439895 h 1013913"/>
                <a:gd name="connsiteX1975" fmla="*/ 584357 w 1013913"/>
                <a:gd name="connsiteY1975" fmla="*/ 426512 h 1013913"/>
                <a:gd name="connsiteX1976" fmla="*/ 635957 w 1013913"/>
                <a:gd name="connsiteY1976" fmla="*/ 426512 h 1013913"/>
                <a:gd name="connsiteX1977" fmla="*/ 627525 w 1013913"/>
                <a:gd name="connsiteY1977" fmla="*/ 439895 h 1013913"/>
                <a:gd name="connsiteX1978" fmla="*/ 619202 w 1013913"/>
                <a:gd name="connsiteY1978" fmla="*/ 439895 h 1013913"/>
                <a:gd name="connsiteX1979" fmla="*/ 631822 w 1013913"/>
                <a:gd name="connsiteY1979" fmla="*/ 420201 h 1013913"/>
                <a:gd name="connsiteX1980" fmla="*/ 620018 w 1013913"/>
                <a:gd name="connsiteY1980" fmla="*/ 401813 h 1013913"/>
                <a:gd name="connsiteX1981" fmla="*/ 628341 w 1013913"/>
                <a:gd name="connsiteY1981" fmla="*/ 401813 h 1013913"/>
                <a:gd name="connsiteX1982" fmla="*/ 635957 w 1013913"/>
                <a:gd name="connsiteY1982" fmla="*/ 413782 h 1013913"/>
                <a:gd name="connsiteX1983" fmla="*/ 643573 w 1013913"/>
                <a:gd name="connsiteY1983" fmla="*/ 401813 h 1013913"/>
                <a:gd name="connsiteX1984" fmla="*/ 651896 w 1013913"/>
                <a:gd name="connsiteY1984" fmla="*/ 401813 h 1013913"/>
                <a:gd name="connsiteX1985" fmla="*/ 640092 w 1013913"/>
                <a:gd name="connsiteY1985" fmla="*/ 420201 h 1013913"/>
                <a:gd name="connsiteX1986" fmla="*/ 652712 w 1013913"/>
                <a:gd name="connsiteY1986" fmla="*/ 439895 h 1013913"/>
                <a:gd name="connsiteX1987" fmla="*/ 644389 w 1013913"/>
                <a:gd name="connsiteY1987" fmla="*/ 439895 h 1013913"/>
                <a:gd name="connsiteX1988" fmla="*/ 635957 w 1013913"/>
                <a:gd name="connsiteY1988" fmla="*/ 426512 h 1013913"/>
                <a:gd name="connsiteX1989" fmla="*/ 687557 w 1013913"/>
                <a:gd name="connsiteY1989" fmla="*/ 426512 h 1013913"/>
                <a:gd name="connsiteX1990" fmla="*/ 679125 w 1013913"/>
                <a:gd name="connsiteY1990" fmla="*/ 439895 h 1013913"/>
                <a:gd name="connsiteX1991" fmla="*/ 670802 w 1013913"/>
                <a:gd name="connsiteY1991" fmla="*/ 439895 h 1013913"/>
                <a:gd name="connsiteX1992" fmla="*/ 683423 w 1013913"/>
                <a:gd name="connsiteY1992" fmla="*/ 420201 h 1013913"/>
                <a:gd name="connsiteX1993" fmla="*/ 671618 w 1013913"/>
                <a:gd name="connsiteY1993" fmla="*/ 401813 h 1013913"/>
                <a:gd name="connsiteX1994" fmla="*/ 679941 w 1013913"/>
                <a:gd name="connsiteY1994" fmla="*/ 401813 h 1013913"/>
                <a:gd name="connsiteX1995" fmla="*/ 687557 w 1013913"/>
                <a:gd name="connsiteY1995" fmla="*/ 413782 h 1013913"/>
                <a:gd name="connsiteX1996" fmla="*/ 695174 w 1013913"/>
                <a:gd name="connsiteY1996" fmla="*/ 401813 h 1013913"/>
                <a:gd name="connsiteX1997" fmla="*/ 703497 w 1013913"/>
                <a:gd name="connsiteY1997" fmla="*/ 401813 h 1013913"/>
                <a:gd name="connsiteX1998" fmla="*/ 691692 w 1013913"/>
                <a:gd name="connsiteY1998" fmla="*/ 420201 h 1013913"/>
                <a:gd name="connsiteX1999" fmla="*/ 704313 w 1013913"/>
                <a:gd name="connsiteY1999" fmla="*/ 439895 h 1013913"/>
                <a:gd name="connsiteX2000" fmla="*/ 695990 w 1013913"/>
                <a:gd name="connsiteY2000" fmla="*/ 439895 h 1013913"/>
                <a:gd name="connsiteX2001" fmla="*/ 687557 w 1013913"/>
                <a:gd name="connsiteY2001" fmla="*/ 426512 h 1013913"/>
                <a:gd name="connsiteX2002" fmla="*/ 739157 w 1013913"/>
                <a:gd name="connsiteY2002" fmla="*/ 426512 h 1013913"/>
                <a:gd name="connsiteX2003" fmla="*/ 730725 w 1013913"/>
                <a:gd name="connsiteY2003" fmla="*/ 439895 h 1013913"/>
                <a:gd name="connsiteX2004" fmla="*/ 722402 w 1013913"/>
                <a:gd name="connsiteY2004" fmla="*/ 439895 h 1013913"/>
                <a:gd name="connsiteX2005" fmla="*/ 735023 w 1013913"/>
                <a:gd name="connsiteY2005" fmla="*/ 420201 h 1013913"/>
                <a:gd name="connsiteX2006" fmla="*/ 723218 w 1013913"/>
                <a:gd name="connsiteY2006" fmla="*/ 401813 h 1013913"/>
                <a:gd name="connsiteX2007" fmla="*/ 731541 w 1013913"/>
                <a:gd name="connsiteY2007" fmla="*/ 401813 h 1013913"/>
                <a:gd name="connsiteX2008" fmla="*/ 739157 w 1013913"/>
                <a:gd name="connsiteY2008" fmla="*/ 413782 h 1013913"/>
                <a:gd name="connsiteX2009" fmla="*/ 746774 w 1013913"/>
                <a:gd name="connsiteY2009" fmla="*/ 401813 h 1013913"/>
                <a:gd name="connsiteX2010" fmla="*/ 755097 w 1013913"/>
                <a:gd name="connsiteY2010" fmla="*/ 401813 h 1013913"/>
                <a:gd name="connsiteX2011" fmla="*/ 743292 w 1013913"/>
                <a:gd name="connsiteY2011" fmla="*/ 420201 h 1013913"/>
                <a:gd name="connsiteX2012" fmla="*/ 755913 w 1013913"/>
                <a:gd name="connsiteY2012" fmla="*/ 439895 h 1013913"/>
                <a:gd name="connsiteX2013" fmla="*/ 747590 w 1013913"/>
                <a:gd name="connsiteY2013" fmla="*/ 439895 h 1013913"/>
                <a:gd name="connsiteX2014" fmla="*/ 739157 w 1013913"/>
                <a:gd name="connsiteY2014" fmla="*/ 426512 h 1013913"/>
                <a:gd name="connsiteX2015" fmla="*/ 790757 w 1013913"/>
                <a:gd name="connsiteY2015" fmla="*/ 426512 h 1013913"/>
                <a:gd name="connsiteX2016" fmla="*/ 782325 w 1013913"/>
                <a:gd name="connsiteY2016" fmla="*/ 439895 h 1013913"/>
                <a:gd name="connsiteX2017" fmla="*/ 774002 w 1013913"/>
                <a:gd name="connsiteY2017" fmla="*/ 439895 h 1013913"/>
                <a:gd name="connsiteX2018" fmla="*/ 786623 w 1013913"/>
                <a:gd name="connsiteY2018" fmla="*/ 420201 h 1013913"/>
                <a:gd name="connsiteX2019" fmla="*/ 774818 w 1013913"/>
                <a:gd name="connsiteY2019" fmla="*/ 401813 h 1013913"/>
                <a:gd name="connsiteX2020" fmla="*/ 783141 w 1013913"/>
                <a:gd name="connsiteY2020" fmla="*/ 401813 h 1013913"/>
                <a:gd name="connsiteX2021" fmla="*/ 790757 w 1013913"/>
                <a:gd name="connsiteY2021" fmla="*/ 413782 h 1013913"/>
                <a:gd name="connsiteX2022" fmla="*/ 798374 w 1013913"/>
                <a:gd name="connsiteY2022" fmla="*/ 401813 h 1013913"/>
                <a:gd name="connsiteX2023" fmla="*/ 806697 w 1013913"/>
                <a:gd name="connsiteY2023" fmla="*/ 401813 h 1013913"/>
                <a:gd name="connsiteX2024" fmla="*/ 794892 w 1013913"/>
                <a:gd name="connsiteY2024" fmla="*/ 420201 h 1013913"/>
                <a:gd name="connsiteX2025" fmla="*/ 807513 w 1013913"/>
                <a:gd name="connsiteY2025" fmla="*/ 439895 h 1013913"/>
                <a:gd name="connsiteX2026" fmla="*/ 799190 w 1013913"/>
                <a:gd name="connsiteY2026" fmla="*/ 439895 h 1013913"/>
                <a:gd name="connsiteX2027" fmla="*/ 790757 w 1013913"/>
                <a:gd name="connsiteY2027" fmla="*/ 426512 h 1013913"/>
                <a:gd name="connsiteX2028" fmla="*/ 842357 w 1013913"/>
                <a:gd name="connsiteY2028" fmla="*/ 426512 h 1013913"/>
                <a:gd name="connsiteX2029" fmla="*/ 833925 w 1013913"/>
                <a:gd name="connsiteY2029" fmla="*/ 439895 h 1013913"/>
                <a:gd name="connsiteX2030" fmla="*/ 825602 w 1013913"/>
                <a:gd name="connsiteY2030" fmla="*/ 439895 h 1013913"/>
                <a:gd name="connsiteX2031" fmla="*/ 838223 w 1013913"/>
                <a:gd name="connsiteY2031" fmla="*/ 420201 h 1013913"/>
                <a:gd name="connsiteX2032" fmla="*/ 826418 w 1013913"/>
                <a:gd name="connsiteY2032" fmla="*/ 401813 h 1013913"/>
                <a:gd name="connsiteX2033" fmla="*/ 834741 w 1013913"/>
                <a:gd name="connsiteY2033" fmla="*/ 401813 h 1013913"/>
                <a:gd name="connsiteX2034" fmla="*/ 842357 w 1013913"/>
                <a:gd name="connsiteY2034" fmla="*/ 413782 h 1013913"/>
                <a:gd name="connsiteX2035" fmla="*/ 849974 w 1013913"/>
                <a:gd name="connsiteY2035" fmla="*/ 401813 h 1013913"/>
                <a:gd name="connsiteX2036" fmla="*/ 858297 w 1013913"/>
                <a:gd name="connsiteY2036" fmla="*/ 401813 h 1013913"/>
                <a:gd name="connsiteX2037" fmla="*/ 846492 w 1013913"/>
                <a:gd name="connsiteY2037" fmla="*/ 420201 h 1013913"/>
                <a:gd name="connsiteX2038" fmla="*/ 859113 w 1013913"/>
                <a:gd name="connsiteY2038" fmla="*/ 439895 h 1013913"/>
                <a:gd name="connsiteX2039" fmla="*/ 850790 w 1013913"/>
                <a:gd name="connsiteY2039" fmla="*/ 439895 h 1013913"/>
                <a:gd name="connsiteX2040" fmla="*/ 842357 w 1013913"/>
                <a:gd name="connsiteY2040" fmla="*/ 426512 h 1013913"/>
                <a:gd name="connsiteX2041" fmla="*/ 893958 w 1013913"/>
                <a:gd name="connsiteY2041" fmla="*/ 426512 h 1013913"/>
                <a:gd name="connsiteX2042" fmla="*/ 885526 w 1013913"/>
                <a:gd name="connsiteY2042" fmla="*/ 439895 h 1013913"/>
                <a:gd name="connsiteX2043" fmla="*/ 877202 w 1013913"/>
                <a:gd name="connsiteY2043" fmla="*/ 439895 h 1013913"/>
                <a:gd name="connsiteX2044" fmla="*/ 889823 w 1013913"/>
                <a:gd name="connsiteY2044" fmla="*/ 420201 h 1013913"/>
                <a:gd name="connsiteX2045" fmla="*/ 878018 w 1013913"/>
                <a:gd name="connsiteY2045" fmla="*/ 401813 h 1013913"/>
                <a:gd name="connsiteX2046" fmla="*/ 886341 w 1013913"/>
                <a:gd name="connsiteY2046" fmla="*/ 401813 h 1013913"/>
                <a:gd name="connsiteX2047" fmla="*/ 893958 w 1013913"/>
                <a:gd name="connsiteY2047" fmla="*/ 413782 h 1013913"/>
                <a:gd name="connsiteX2048" fmla="*/ 901574 w 1013913"/>
                <a:gd name="connsiteY2048" fmla="*/ 401813 h 1013913"/>
                <a:gd name="connsiteX2049" fmla="*/ 909897 w 1013913"/>
                <a:gd name="connsiteY2049" fmla="*/ 401813 h 1013913"/>
                <a:gd name="connsiteX2050" fmla="*/ 898093 w 1013913"/>
                <a:gd name="connsiteY2050" fmla="*/ 420201 h 1013913"/>
                <a:gd name="connsiteX2051" fmla="*/ 910713 w 1013913"/>
                <a:gd name="connsiteY2051" fmla="*/ 439895 h 1013913"/>
                <a:gd name="connsiteX2052" fmla="*/ 902390 w 1013913"/>
                <a:gd name="connsiteY2052" fmla="*/ 439895 h 1013913"/>
                <a:gd name="connsiteX2053" fmla="*/ 893958 w 1013913"/>
                <a:gd name="connsiteY2053" fmla="*/ 426512 h 1013913"/>
                <a:gd name="connsiteX2054" fmla="*/ 945558 w 1013913"/>
                <a:gd name="connsiteY2054" fmla="*/ 426512 h 1013913"/>
                <a:gd name="connsiteX2055" fmla="*/ 937126 w 1013913"/>
                <a:gd name="connsiteY2055" fmla="*/ 439895 h 1013913"/>
                <a:gd name="connsiteX2056" fmla="*/ 928803 w 1013913"/>
                <a:gd name="connsiteY2056" fmla="*/ 439895 h 1013913"/>
                <a:gd name="connsiteX2057" fmla="*/ 941423 w 1013913"/>
                <a:gd name="connsiteY2057" fmla="*/ 420201 h 1013913"/>
                <a:gd name="connsiteX2058" fmla="*/ 929619 w 1013913"/>
                <a:gd name="connsiteY2058" fmla="*/ 401813 h 1013913"/>
                <a:gd name="connsiteX2059" fmla="*/ 937942 w 1013913"/>
                <a:gd name="connsiteY2059" fmla="*/ 401813 h 1013913"/>
                <a:gd name="connsiteX2060" fmla="*/ 945558 w 1013913"/>
                <a:gd name="connsiteY2060" fmla="*/ 413782 h 1013913"/>
                <a:gd name="connsiteX2061" fmla="*/ 953174 w 1013913"/>
                <a:gd name="connsiteY2061" fmla="*/ 401813 h 1013913"/>
                <a:gd name="connsiteX2062" fmla="*/ 961497 w 1013913"/>
                <a:gd name="connsiteY2062" fmla="*/ 401813 h 1013913"/>
                <a:gd name="connsiteX2063" fmla="*/ 949693 w 1013913"/>
                <a:gd name="connsiteY2063" fmla="*/ 420201 h 1013913"/>
                <a:gd name="connsiteX2064" fmla="*/ 962313 w 1013913"/>
                <a:gd name="connsiteY2064" fmla="*/ 439895 h 1013913"/>
                <a:gd name="connsiteX2065" fmla="*/ 953990 w 1013913"/>
                <a:gd name="connsiteY2065" fmla="*/ 439895 h 1013913"/>
                <a:gd name="connsiteX2066" fmla="*/ 945558 w 1013913"/>
                <a:gd name="connsiteY2066" fmla="*/ 426512 h 1013913"/>
                <a:gd name="connsiteX2067" fmla="*/ 997158 w 1013913"/>
                <a:gd name="connsiteY2067" fmla="*/ 426512 h 1013913"/>
                <a:gd name="connsiteX2068" fmla="*/ 988726 w 1013913"/>
                <a:gd name="connsiteY2068" fmla="*/ 439895 h 1013913"/>
                <a:gd name="connsiteX2069" fmla="*/ 980403 w 1013913"/>
                <a:gd name="connsiteY2069" fmla="*/ 439895 h 1013913"/>
                <a:gd name="connsiteX2070" fmla="*/ 993023 w 1013913"/>
                <a:gd name="connsiteY2070" fmla="*/ 420201 h 1013913"/>
                <a:gd name="connsiteX2071" fmla="*/ 981219 w 1013913"/>
                <a:gd name="connsiteY2071" fmla="*/ 401813 h 1013913"/>
                <a:gd name="connsiteX2072" fmla="*/ 989542 w 1013913"/>
                <a:gd name="connsiteY2072" fmla="*/ 401813 h 1013913"/>
                <a:gd name="connsiteX2073" fmla="*/ 997158 w 1013913"/>
                <a:gd name="connsiteY2073" fmla="*/ 413782 h 1013913"/>
                <a:gd name="connsiteX2074" fmla="*/ 1004775 w 1013913"/>
                <a:gd name="connsiteY2074" fmla="*/ 401813 h 1013913"/>
                <a:gd name="connsiteX2075" fmla="*/ 1013097 w 1013913"/>
                <a:gd name="connsiteY2075" fmla="*/ 401813 h 1013913"/>
                <a:gd name="connsiteX2076" fmla="*/ 1001293 w 1013913"/>
                <a:gd name="connsiteY2076" fmla="*/ 420201 h 1013913"/>
                <a:gd name="connsiteX2077" fmla="*/ 1013913 w 1013913"/>
                <a:gd name="connsiteY2077" fmla="*/ 439895 h 1013913"/>
                <a:gd name="connsiteX2078" fmla="*/ 1005591 w 1013913"/>
                <a:gd name="connsiteY2078" fmla="*/ 439895 h 1013913"/>
                <a:gd name="connsiteX2079" fmla="*/ 997158 w 1013913"/>
                <a:gd name="connsiteY2079" fmla="*/ 426512 h 1013913"/>
                <a:gd name="connsiteX2080" fmla="*/ 16755 w 1013913"/>
                <a:gd name="connsiteY2080" fmla="*/ 483914 h 1013913"/>
                <a:gd name="connsiteX2081" fmla="*/ 8323 w 1013913"/>
                <a:gd name="connsiteY2081" fmla="*/ 497297 h 1013913"/>
                <a:gd name="connsiteX2082" fmla="*/ 0 w 1013913"/>
                <a:gd name="connsiteY2082" fmla="*/ 497297 h 1013913"/>
                <a:gd name="connsiteX2083" fmla="*/ 12621 w 1013913"/>
                <a:gd name="connsiteY2083" fmla="*/ 477603 h 1013913"/>
                <a:gd name="connsiteX2084" fmla="*/ 816 w 1013913"/>
                <a:gd name="connsiteY2084" fmla="*/ 459215 h 1013913"/>
                <a:gd name="connsiteX2085" fmla="*/ 9139 w 1013913"/>
                <a:gd name="connsiteY2085" fmla="*/ 459215 h 1013913"/>
                <a:gd name="connsiteX2086" fmla="*/ 16755 w 1013913"/>
                <a:gd name="connsiteY2086" fmla="*/ 471184 h 1013913"/>
                <a:gd name="connsiteX2087" fmla="*/ 24372 w 1013913"/>
                <a:gd name="connsiteY2087" fmla="*/ 459215 h 1013913"/>
                <a:gd name="connsiteX2088" fmla="*/ 32695 w 1013913"/>
                <a:gd name="connsiteY2088" fmla="*/ 459215 h 1013913"/>
                <a:gd name="connsiteX2089" fmla="*/ 20890 w 1013913"/>
                <a:gd name="connsiteY2089" fmla="*/ 477603 h 1013913"/>
                <a:gd name="connsiteX2090" fmla="*/ 33511 w 1013913"/>
                <a:gd name="connsiteY2090" fmla="*/ 497297 h 1013913"/>
                <a:gd name="connsiteX2091" fmla="*/ 25188 w 1013913"/>
                <a:gd name="connsiteY2091" fmla="*/ 497297 h 1013913"/>
                <a:gd name="connsiteX2092" fmla="*/ 16755 w 1013913"/>
                <a:gd name="connsiteY2092" fmla="*/ 483914 h 1013913"/>
                <a:gd name="connsiteX2093" fmla="*/ 68355 w 1013913"/>
                <a:gd name="connsiteY2093" fmla="*/ 483914 h 1013913"/>
                <a:gd name="connsiteX2094" fmla="*/ 59923 w 1013913"/>
                <a:gd name="connsiteY2094" fmla="*/ 497297 h 1013913"/>
                <a:gd name="connsiteX2095" fmla="*/ 51600 w 1013913"/>
                <a:gd name="connsiteY2095" fmla="*/ 497297 h 1013913"/>
                <a:gd name="connsiteX2096" fmla="*/ 64221 w 1013913"/>
                <a:gd name="connsiteY2096" fmla="*/ 477603 h 1013913"/>
                <a:gd name="connsiteX2097" fmla="*/ 52416 w 1013913"/>
                <a:gd name="connsiteY2097" fmla="*/ 459215 h 1013913"/>
                <a:gd name="connsiteX2098" fmla="*/ 60739 w 1013913"/>
                <a:gd name="connsiteY2098" fmla="*/ 459215 h 1013913"/>
                <a:gd name="connsiteX2099" fmla="*/ 68355 w 1013913"/>
                <a:gd name="connsiteY2099" fmla="*/ 471184 h 1013913"/>
                <a:gd name="connsiteX2100" fmla="*/ 75972 w 1013913"/>
                <a:gd name="connsiteY2100" fmla="*/ 459215 h 1013913"/>
                <a:gd name="connsiteX2101" fmla="*/ 84295 w 1013913"/>
                <a:gd name="connsiteY2101" fmla="*/ 459215 h 1013913"/>
                <a:gd name="connsiteX2102" fmla="*/ 72490 w 1013913"/>
                <a:gd name="connsiteY2102" fmla="*/ 477603 h 1013913"/>
                <a:gd name="connsiteX2103" fmla="*/ 85111 w 1013913"/>
                <a:gd name="connsiteY2103" fmla="*/ 497297 h 1013913"/>
                <a:gd name="connsiteX2104" fmla="*/ 76788 w 1013913"/>
                <a:gd name="connsiteY2104" fmla="*/ 497297 h 1013913"/>
                <a:gd name="connsiteX2105" fmla="*/ 68355 w 1013913"/>
                <a:gd name="connsiteY2105" fmla="*/ 483914 h 1013913"/>
                <a:gd name="connsiteX2106" fmla="*/ 119956 w 1013913"/>
                <a:gd name="connsiteY2106" fmla="*/ 483914 h 1013913"/>
                <a:gd name="connsiteX2107" fmla="*/ 111523 w 1013913"/>
                <a:gd name="connsiteY2107" fmla="*/ 497297 h 1013913"/>
                <a:gd name="connsiteX2108" fmla="*/ 103200 w 1013913"/>
                <a:gd name="connsiteY2108" fmla="*/ 497297 h 1013913"/>
                <a:gd name="connsiteX2109" fmla="*/ 115821 w 1013913"/>
                <a:gd name="connsiteY2109" fmla="*/ 477603 h 1013913"/>
                <a:gd name="connsiteX2110" fmla="*/ 104016 w 1013913"/>
                <a:gd name="connsiteY2110" fmla="*/ 459215 h 1013913"/>
                <a:gd name="connsiteX2111" fmla="*/ 112339 w 1013913"/>
                <a:gd name="connsiteY2111" fmla="*/ 459215 h 1013913"/>
                <a:gd name="connsiteX2112" fmla="*/ 119955 w 1013913"/>
                <a:gd name="connsiteY2112" fmla="*/ 471184 h 1013913"/>
                <a:gd name="connsiteX2113" fmla="*/ 127572 w 1013913"/>
                <a:gd name="connsiteY2113" fmla="*/ 459215 h 1013913"/>
                <a:gd name="connsiteX2114" fmla="*/ 135895 w 1013913"/>
                <a:gd name="connsiteY2114" fmla="*/ 459215 h 1013913"/>
                <a:gd name="connsiteX2115" fmla="*/ 124090 w 1013913"/>
                <a:gd name="connsiteY2115" fmla="*/ 477603 h 1013913"/>
                <a:gd name="connsiteX2116" fmla="*/ 136711 w 1013913"/>
                <a:gd name="connsiteY2116" fmla="*/ 497297 h 1013913"/>
                <a:gd name="connsiteX2117" fmla="*/ 128388 w 1013913"/>
                <a:gd name="connsiteY2117" fmla="*/ 497297 h 1013913"/>
                <a:gd name="connsiteX2118" fmla="*/ 119955 w 1013913"/>
                <a:gd name="connsiteY2118" fmla="*/ 483914 h 1013913"/>
                <a:gd name="connsiteX2119" fmla="*/ 171556 w 1013913"/>
                <a:gd name="connsiteY2119" fmla="*/ 483914 h 1013913"/>
                <a:gd name="connsiteX2120" fmla="*/ 163123 w 1013913"/>
                <a:gd name="connsiteY2120" fmla="*/ 497297 h 1013913"/>
                <a:gd name="connsiteX2121" fmla="*/ 154800 w 1013913"/>
                <a:gd name="connsiteY2121" fmla="*/ 497297 h 1013913"/>
                <a:gd name="connsiteX2122" fmla="*/ 167421 w 1013913"/>
                <a:gd name="connsiteY2122" fmla="*/ 477603 h 1013913"/>
                <a:gd name="connsiteX2123" fmla="*/ 155616 w 1013913"/>
                <a:gd name="connsiteY2123" fmla="*/ 459215 h 1013913"/>
                <a:gd name="connsiteX2124" fmla="*/ 163939 w 1013913"/>
                <a:gd name="connsiteY2124" fmla="*/ 459215 h 1013913"/>
                <a:gd name="connsiteX2125" fmla="*/ 171555 w 1013913"/>
                <a:gd name="connsiteY2125" fmla="*/ 471184 h 1013913"/>
                <a:gd name="connsiteX2126" fmla="*/ 179172 w 1013913"/>
                <a:gd name="connsiteY2126" fmla="*/ 459215 h 1013913"/>
                <a:gd name="connsiteX2127" fmla="*/ 187495 w 1013913"/>
                <a:gd name="connsiteY2127" fmla="*/ 459215 h 1013913"/>
                <a:gd name="connsiteX2128" fmla="*/ 175690 w 1013913"/>
                <a:gd name="connsiteY2128" fmla="*/ 477603 h 1013913"/>
                <a:gd name="connsiteX2129" fmla="*/ 188311 w 1013913"/>
                <a:gd name="connsiteY2129" fmla="*/ 497297 h 1013913"/>
                <a:gd name="connsiteX2130" fmla="*/ 179988 w 1013913"/>
                <a:gd name="connsiteY2130" fmla="*/ 497297 h 1013913"/>
                <a:gd name="connsiteX2131" fmla="*/ 171555 w 1013913"/>
                <a:gd name="connsiteY2131" fmla="*/ 483914 h 1013913"/>
                <a:gd name="connsiteX2132" fmla="*/ 223156 w 1013913"/>
                <a:gd name="connsiteY2132" fmla="*/ 483914 h 1013913"/>
                <a:gd name="connsiteX2133" fmla="*/ 214724 w 1013913"/>
                <a:gd name="connsiteY2133" fmla="*/ 497297 h 1013913"/>
                <a:gd name="connsiteX2134" fmla="*/ 206401 w 1013913"/>
                <a:gd name="connsiteY2134" fmla="*/ 497297 h 1013913"/>
                <a:gd name="connsiteX2135" fmla="*/ 219021 w 1013913"/>
                <a:gd name="connsiteY2135" fmla="*/ 477603 h 1013913"/>
                <a:gd name="connsiteX2136" fmla="*/ 207217 w 1013913"/>
                <a:gd name="connsiteY2136" fmla="*/ 459215 h 1013913"/>
                <a:gd name="connsiteX2137" fmla="*/ 215540 w 1013913"/>
                <a:gd name="connsiteY2137" fmla="*/ 459215 h 1013913"/>
                <a:gd name="connsiteX2138" fmla="*/ 223156 w 1013913"/>
                <a:gd name="connsiteY2138" fmla="*/ 471184 h 1013913"/>
                <a:gd name="connsiteX2139" fmla="*/ 230772 w 1013913"/>
                <a:gd name="connsiteY2139" fmla="*/ 459215 h 1013913"/>
                <a:gd name="connsiteX2140" fmla="*/ 239095 w 1013913"/>
                <a:gd name="connsiteY2140" fmla="*/ 459215 h 1013913"/>
                <a:gd name="connsiteX2141" fmla="*/ 227291 w 1013913"/>
                <a:gd name="connsiteY2141" fmla="*/ 477603 h 1013913"/>
                <a:gd name="connsiteX2142" fmla="*/ 239911 w 1013913"/>
                <a:gd name="connsiteY2142" fmla="*/ 497297 h 1013913"/>
                <a:gd name="connsiteX2143" fmla="*/ 231588 w 1013913"/>
                <a:gd name="connsiteY2143" fmla="*/ 497297 h 1013913"/>
                <a:gd name="connsiteX2144" fmla="*/ 223156 w 1013913"/>
                <a:gd name="connsiteY2144" fmla="*/ 483914 h 1013913"/>
                <a:gd name="connsiteX2145" fmla="*/ 274756 w 1013913"/>
                <a:gd name="connsiteY2145" fmla="*/ 483914 h 1013913"/>
                <a:gd name="connsiteX2146" fmla="*/ 266324 w 1013913"/>
                <a:gd name="connsiteY2146" fmla="*/ 497297 h 1013913"/>
                <a:gd name="connsiteX2147" fmla="*/ 258001 w 1013913"/>
                <a:gd name="connsiteY2147" fmla="*/ 497297 h 1013913"/>
                <a:gd name="connsiteX2148" fmla="*/ 270621 w 1013913"/>
                <a:gd name="connsiteY2148" fmla="*/ 477603 h 1013913"/>
                <a:gd name="connsiteX2149" fmla="*/ 258817 w 1013913"/>
                <a:gd name="connsiteY2149" fmla="*/ 459215 h 1013913"/>
                <a:gd name="connsiteX2150" fmla="*/ 267140 w 1013913"/>
                <a:gd name="connsiteY2150" fmla="*/ 459215 h 1013913"/>
                <a:gd name="connsiteX2151" fmla="*/ 274756 w 1013913"/>
                <a:gd name="connsiteY2151" fmla="*/ 471184 h 1013913"/>
                <a:gd name="connsiteX2152" fmla="*/ 282373 w 1013913"/>
                <a:gd name="connsiteY2152" fmla="*/ 459215 h 1013913"/>
                <a:gd name="connsiteX2153" fmla="*/ 290696 w 1013913"/>
                <a:gd name="connsiteY2153" fmla="*/ 459215 h 1013913"/>
                <a:gd name="connsiteX2154" fmla="*/ 278891 w 1013913"/>
                <a:gd name="connsiteY2154" fmla="*/ 477603 h 1013913"/>
                <a:gd name="connsiteX2155" fmla="*/ 291512 w 1013913"/>
                <a:gd name="connsiteY2155" fmla="*/ 497297 h 1013913"/>
                <a:gd name="connsiteX2156" fmla="*/ 283189 w 1013913"/>
                <a:gd name="connsiteY2156" fmla="*/ 497297 h 1013913"/>
                <a:gd name="connsiteX2157" fmla="*/ 274756 w 1013913"/>
                <a:gd name="connsiteY2157" fmla="*/ 483914 h 1013913"/>
                <a:gd name="connsiteX2158" fmla="*/ 326356 w 1013913"/>
                <a:gd name="connsiteY2158" fmla="*/ 483914 h 1013913"/>
                <a:gd name="connsiteX2159" fmla="*/ 317924 w 1013913"/>
                <a:gd name="connsiteY2159" fmla="*/ 497297 h 1013913"/>
                <a:gd name="connsiteX2160" fmla="*/ 309601 w 1013913"/>
                <a:gd name="connsiteY2160" fmla="*/ 497297 h 1013913"/>
                <a:gd name="connsiteX2161" fmla="*/ 322222 w 1013913"/>
                <a:gd name="connsiteY2161" fmla="*/ 477603 h 1013913"/>
                <a:gd name="connsiteX2162" fmla="*/ 310417 w 1013913"/>
                <a:gd name="connsiteY2162" fmla="*/ 459215 h 1013913"/>
                <a:gd name="connsiteX2163" fmla="*/ 318740 w 1013913"/>
                <a:gd name="connsiteY2163" fmla="*/ 459215 h 1013913"/>
                <a:gd name="connsiteX2164" fmla="*/ 326356 w 1013913"/>
                <a:gd name="connsiteY2164" fmla="*/ 471184 h 1013913"/>
                <a:gd name="connsiteX2165" fmla="*/ 333973 w 1013913"/>
                <a:gd name="connsiteY2165" fmla="*/ 459215 h 1013913"/>
                <a:gd name="connsiteX2166" fmla="*/ 342296 w 1013913"/>
                <a:gd name="connsiteY2166" fmla="*/ 459215 h 1013913"/>
                <a:gd name="connsiteX2167" fmla="*/ 330491 w 1013913"/>
                <a:gd name="connsiteY2167" fmla="*/ 477603 h 1013913"/>
                <a:gd name="connsiteX2168" fmla="*/ 343112 w 1013913"/>
                <a:gd name="connsiteY2168" fmla="*/ 497297 h 1013913"/>
                <a:gd name="connsiteX2169" fmla="*/ 334789 w 1013913"/>
                <a:gd name="connsiteY2169" fmla="*/ 497297 h 1013913"/>
                <a:gd name="connsiteX2170" fmla="*/ 326356 w 1013913"/>
                <a:gd name="connsiteY2170" fmla="*/ 483914 h 1013913"/>
                <a:gd name="connsiteX2171" fmla="*/ 377956 w 1013913"/>
                <a:gd name="connsiteY2171" fmla="*/ 483914 h 1013913"/>
                <a:gd name="connsiteX2172" fmla="*/ 369524 w 1013913"/>
                <a:gd name="connsiteY2172" fmla="*/ 497297 h 1013913"/>
                <a:gd name="connsiteX2173" fmla="*/ 361201 w 1013913"/>
                <a:gd name="connsiteY2173" fmla="*/ 497297 h 1013913"/>
                <a:gd name="connsiteX2174" fmla="*/ 373822 w 1013913"/>
                <a:gd name="connsiteY2174" fmla="*/ 477603 h 1013913"/>
                <a:gd name="connsiteX2175" fmla="*/ 362017 w 1013913"/>
                <a:gd name="connsiteY2175" fmla="*/ 459215 h 1013913"/>
                <a:gd name="connsiteX2176" fmla="*/ 370340 w 1013913"/>
                <a:gd name="connsiteY2176" fmla="*/ 459215 h 1013913"/>
                <a:gd name="connsiteX2177" fmla="*/ 377956 w 1013913"/>
                <a:gd name="connsiteY2177" fmla="*/ 471184 h 1013913"/>
                <a:gd name="connsiteX2178" fmla="*/ 385573 w 1013913"/>
                <a:gd name="connsiteY2178" fmla="*/ 459215 h 1013913"/>
                <a:gd name="connsiteX2179" fmla="*/ 393896 w 1013913"/>
                <a:gd name="connsiteY2179" fmla="*/ 459215 h 1013913"/>
                <a:gd name="connsiteX2180" fmla="*/ 382091 w 1013913"/>
                <a:gd name="connsiteY2180" fmla="*/ 477603 h 1013913"/>
                <a:gd name="connsiteX2181" fmla="*/ 394712 w 1013913"/>
                <a:gd name="connsiteY2181" fmla="*/ 497297 h 1013913"/>
                <a:gd name="connsiteX2182" fmla="*/ 386389 w 1013913"/>
                <a:gd name="connsiteY2182" fmla="*/ 497297 h 1013913"/>
                <a:gd name="connsiteX2183" fmla="*/ 377956 w 1013913"/>
                <a:gd name="connsiteY2183" fmla="*/ 483914 h 1013913"/>
                <a:gd name="connsiteX2184" fmla="*/ 429556 w 1013913"/>
                <a:gd name="connsiteY2184" fmla="*/ 483914 h 1013913"/>
                <a:gd name="connsiteX2185" fmla="*/ 421124 w 1013913"/>
                <a:gd name="connsiteY2185" fmla="*/ 497297 h 1013913"/>
                <a:gd name="connsiteX2186" fmla="*/ 412801 w 1013913"/>
                <a:gd name="connsiteY2186" fmla="*/ 497297 h 1013913"/>
                <a:gd name="connsiteX2187" fmla="*/ 425422 w 1013913"/>
                <a:gd name="connsiteY2187" fmla="*/ 477603 h 1013913"/>
                <a:gd name="connsiteX2188" fmla="*/ 413617 w 1013913"/>
                <a:gd name="connsiteY2188" fmla="*/ 459215 h 1013913"/>
                <a:gd name="connsiteX2189" fmla="*/ 421940 w 1013913"/>
                <a:gd name="connsiteY2189" fmla="*/ 459215 h 1013913"/>
                <a:gd name="connsiteX2190" fmla="*/ 429556 w 1013913"/>
                <a:gd name="connsiteY2190" fmla="*/ 471184 h 1013913"/>
                <a:gd name="connsiteX2191" fmla="*/ 437173 w 1013913"/>
                <a:gd name="connsiteY2191" fmla="*/ 459215 h 1013913"/>
                <a:gd name="connsiteX2192" fmla="*/ 445496 w 1013913"/>
                <a:gd name="connsiteY2192" fmla="*/ 459215 h 1013913"/>
                <a:gd name="connsiteX2193" fmla="*/ 433691 w 1013913"/>
                <a:gd name="connsiteY2193" fmla="*/ 477603 h 1013913"/>
                <a:gd name="connsiteX2194" fmla="*/ 446312 w 1013913"/>
                <a:gd name="connsiteY2194" fmla="*/ 497297 h 1013913"/>
                <a:gd name="connsiteX2195" fmla="*/ 437989 w 1013913"/>
                <a:gd name="connsiteY2195" fmla="*/ 497297 h 1013913"/>
                <a:gd name="connsiteX2196" fmla="*/ 429556 w 1013913"/>
                <a:gd name="connsiteY2196" fmla="*/ 483914 h 1013913"/>
                <a:gd name="connsiteX2197" fmla="*/ 481157 w 1013913"/>
                <a:gd name="connsiteY2197" fmla="*/ 483914 h 1013913"/>
                <a:gd name="connsiteX2198" fmla="*/ 472724 w 1013913"/>
                <a:gd name="connsiteY2198" fmla="*/ 497297 h 1013913"/>
                <a:gd name="connsiteX2199" fmla="*/ 464401 w 1013913"/>
                <a:gd name="connsiteY2199" fmla="*/ 497297 h 1013913"/>
                <a:gd name="connsiteX2200" fmla="*/ 477022 w 1013913"/>
                <a:gd name="connsiteY2200" fmla="*/ 477603 h 1013913"/>
                <a:gd name="connsiteX2201" fmla="*/ 465217 w 1013913"/>
                <a:gd name="connsiteY2201" fmla="*/ 459215 h 1013913"/>
                <a:gd name="connsiteX2202" fmla="*/ 473540 w 1013913"/>
                <a:gd name="connsiteY2202" fmla="*/ 459215 h 1013913"/>
                <a:gd name="connsiteX2203" fmla="*/ 481156 w 1013913"/>
                <a:gd name="connsiteY2203" fmla="*/ 471184 h 1013913"/>
                <a:gd name="connsiteX2204" fmla="*/ 488773 w 1013913"/>
                <a:gd name="connsiteY2204" fmla="*/ 459215 h 1013913"/>
                <a:gd name="connsiteX2205" fmla="*/ 497096 w 1013913"/>
                <a:gd name="connsiteY2205" fmla="*/ 459215 h 1013913"/>
                <a:gd name="connsiteX2206" fmla="*/ 485291 w 1013913"/>
                <a:gd name="connsiteY2206" fmla="*/ 477603 h 1013913"/>
                <a:gd name="connsiteX2207" fmla="*/ 497912 w 1013913"/>
                <a:gd name="connsiteY2207" fmla="*/ 497297 h 1013913"/>
                <a:gd name="connsiteX2208" fmla="*/ 489589 w 1013913"/>
                <a:gd name="connsiteY2208" fmla="*/ 497297 h 1013913"/>
                <a:gd name="connsiteX2209" fmla="*/ 481156 w 1013913"/>
                <a:gd name="connsiteY2209" fmla="*/ 483914 h 1013913"/>
                <a:gd name="connsiteX2210" fmla="*/ 532757 w 1013913"/>
                <a:gd name="connsiteY2210" fmla="*/ 483914 h 1013913"/>
                <a:gd name="connsiteX2211" fmla="*/ 524324 w 1013913"/>
                <a:gd name="connsiteY2211" fmla="*/ 497297 h 1013913"/>
                <a:gd name="connsiteX2212" fmla="*/ 516001 w 1013913"/>
                <a:gd name="connsiteY2212" fmla="*/ 497297 h 1013913"/>
                <a:gd name="connsiteX2213" fmla="*/ 528622 w 1013913"/>
                <a:gd name="connsiteY2213" fmla="*/ 477603 h 1013913"/>
                <a:gd name="connsiteX2214" fmla="*/ 516817 w 1013913"/>
                <a:gd name="connsiteY2214" fmla="*/ 459215 h 1013913"/>
                <a:gd name="connsiteX2215" fmla="*/ 525140 w 1013913"/>
                <a:gd name="connsiteY2215" fmla="*/ 459215 h 1013913"/>
                <a:gd name="connsiteX2216" fmla="*/ 532756 w 1013913"/>
                <a:gd name="connsiteY2216" fmla="*/ 471184 h 1013913"/>
                <a:gd name="connsiteX2217" fmla="*/ 540373 w 1013913"/>
                <a:gd name="connsiteY2217" fmla="*/ 459215 h 1013913"/>
                <a:gd name="connsiteX2218" fmla="*/ 548696 w 1013913"/>
                <a:gd name="connsiteY2218" fmla="*/ 459215 h 1013913"/>
                <a:gd name="connsiteX2219" fmla="*/ 536891 w 1013913"/>
                <a:gd name="connsiteY2219" fmla="*/ 477603 h 1013913"/>
                <a:gd name="connsiteX2220" fmla="*/ 549512 w 1013913"/>
                <a:gd name="connsiteY2220" fmla="*/ 497297 h 1013913"/>
                <a:gd name="connsiteX2221" fmla="*/ 541189 w 1013913"/>
                <a:gd name="connsiteY2221" fmla="*/ 497297 h 1013913"/>
                <a:gd name="connsiteX2222" fmla="*/ 532756 w 1013913"/>
                <a:gd name="connsiteY2222" fmla="*/ 483914 h 1013913"/>
                <a:gd name="connsiteX2223" fmla="*/ 584357 w 1013913"/>
                <a:gd name="connsiteY2223" fmla="*/ 483914 h 1013913"/>
                <a:gd name="connsiteX2224" fmla="*/ 575925 w 1013913"/>
                <a:gd name="connsiteY2224" fmla="*/ 497297 h 1013913"/>
                <a:gd name="connsiteX2225" fmla="*/ 567601 w 1013913"/>
                <a:gd name="connsiteY2225" fmla="*/ 497297 h 1013913"/>
                <a:gd name="connsiteX2226" fmla="*/ 580222 w 1013913"/>
                <a:gd name="connsiteY2226" fmla="*/ 477603 h 1013913"/>
                <a:gd name="connsiteX2227" fmla="*/ 568417 w 1013913"/>
                <a:gd name="connsiteY2227" fmla="*/ 459215 h 1013913"/>
                <a:gd name="connsiteX2228" fmla="*/ 576741 w 1013913"/>
                <a:gd name="connsiteY2228" fmla="*/ 459215 h 1013913"/>
                <a:gd name="connsiteX2229" fmla="*/ 584357 w 1013913"/>
                <a:gd name="connsiteY2229" fmla="*/ 471184 h 1013913"/>
                <a:gd name="connsiteX2230" fmla="*/ 591973 w 1013913"/>
                <a:gd name="connsiteY2230" fmla="*/ 459215 h 1013913"/>
                <a:gd name="connsiteX2231" fmla="*/ 600296 w 1013913"/>
                <a:gd name="connsiteY2231" fmla="*/ 459215 h 1013913"/>
                <a:gd name="connsiteX2232" fmla="*/ 588492 w 1013913"/>
                <a:gd name="connsiteY2232" fmla="*/ 477603 h 1013913"/>
                <a:gd name="connsiteX2233" fmla="*/ 601112 w 1013913"/>
                <a:gd name="connsiteY2233" fmla="*/ 497297 h 1013913"/>
                <a:gd name="connsiteX2234" fmla="*/ 592789 w 1013913"/>
                <a:gd name="connsiteY2234" fmla="*/ 497297 h 1013913"/>
                <a:gd name="connsiteX2235" fmla="*/ 584357 w 1013913"/>
                <a:gd name="connsiteY2235" fmla="*/ 483914 h 1013913"/>
                <a:gd name="connsiteX2236" fmla="*/ 635957 w 1013913"/>
                <a:gd name="connsiteY2236" fmla="*/ 483914 h 1013913"/>
                <a:gd name="connsiteX2237" fmla="*/ 627525 w 1013913"/>
                <a:gd name="connsiteY2237" fmla="*/ 497297 h 1013913"/>
                <a:gd name="connsiteX2238" fmla="*/ 619202 w 1013913"/>
                <a:gd name="connsiteY2238" fmla="*/ 497297 h 1013913"/>
                <a:gd name="connsiteX2239" fmla="*/ 631822 w 1013913"/>
                <a:gd name="connsiteY2239" fmla="*/ 477603 h 1013913"/>
                <a:gd name="connsiteX2240" fmla="*/ 620018 w 1013913"/>
                <a:gd name="connsiteY2240" fmla="*/ 459215 h 1013913"/>
                <a:gd name="connsiteX2241" fmla="*/ 628341 w 1013913"/>
                <a:gd name="connsiteY2241" fmla="*/ 459215 h 1013913"/>
                <a:gd name="connsiteX2242" fmla="*/ 635957 w 1013913"/>
                <a:gd name="connsiteY2242" fmla="*/ 471184 h 1013913"/>
                <a:gd name="connsiteX2243" fmla="*/ 643573 w 1013913"/>
                <a:gd name="connsiteY2243" fmla="*/ 459215 h 1013913"/>
                <a:gd name="connsiteX2244" fmla="*/ 651896 w 1013913"/>
                <a:gd name="connsiteY2244" fmla="*/ 459215 h 1013913"/>
                <a:gd name="connsiteX2245" fmla="*/ 640092 w 1013913"/>
                <a:gd name="connsiteY2245" fmla="*/ 477603 h 1013913"/>
                <a:gd name="connsiteX2246" fmla="*/ 652712 w 1013913"/>
                <a:gd name="connsiteY2246" fmla="*/ 497297 h 1013913"/>
                <a:gd name="connsiteX2247" fmla="*/ 644389 w 1013913"/>
                <a:gd name="connsiteY2247" fmla="*/ 497297 h 1013913"/>
                <a:gd name="connsiteX2248" fmla="*/ 635957 w 1013913"/>
                <a:gd name="connsiteY2248" fmla="*/ 483914 h 1013913"/>
                <a:gd name="connsiteX2249" fmla="*/ 687557 w 1013913"/>
                <a:gd name="connsiteY2249" fmla="*/ 483914 h 1013913"/>
                <a:gd name="connsiteX2250" fmla="*/ 679125 w 1013913"/>
                <a:gd name="connsiteY2250" fmla="*/ 497297 h 1013913"/>
                <a:gd name="connsiteX2251" fmla="*/ 670802 w 1013913"/>
                <a:gd name="connsiteY2251" fmla="*/ 497297 h 1013913"/>
                <a:gd name="connsiteX2252" fmla="*/ 683423 w 1013913"/>
                <a:gd name="connsiteY2252" fmla="*/ 477603 h 1013913"/>
                <a:gd name="connsiteX2253" fmla="*/ 671618 w 1013913"/>
                <a:gd name="connsiteY2253" fmla="*/ 459215 h 1013913"/>
                <a:gd name="connsiteX2254" fmla="*/ 679941 w 1013913"/>
                <a:gd name="connsiteY2254" fmla="*/ 459215 h 1013913"/>
                <a:gd name="connsiteX2255" fmla="*/ 687557 w 1013913"/>
                <a:gd name="connsiteY2255" fmla="*/ 471184 h 1013913"/>
                <a:gd name="connsiteX2256" fmla="*/ 695174 w 1013913"/>
                <a:gd name="connsiteY2256" fmla="*/ 459215 h 1013913"/>
                <a:gd name="connsiteX2257" fmla="*/ 703497 w 1013913"/>
                <a:gd name="connsiteY2257" fmla="*/ 459215 h 1013913"/>
                <a:gd name="connsiteX2258" fmla="*/ 691692 w 1013913"/>
                <a:gd name="connsiteY2258" fmla="*/ 477603 h 1013913"/>
                <a:gd name="connsiteX2259" fmla="*/ 704313 w 1013913"/>
                <a:gd name="connsiteY2259" fmla="*/ 497297 h 1013913"/>
                <a:gd name="connsiteX2260" fmla="*/ 695990 w 1013913"/>
                <a:gd name="connsiteY2260" fmla="*/ 497297 h 1013913"/>
                <a:gd name="connsiteX2261" fmla="*/ 687557 w 1013913"/>
                <a:gd name="connsiteY2261" fmla="*/ 483914 h 1013913"/>
                <a:gd name="connsiteX2262" fmla="*/ 739157 w 1013913"/>
                <a:gd name="connsiteY2262" fmla="*/ 483914 h 1013913"/>
                <a:gd name="connsiteX2263" fmla="*/ 730725 w 1013913"/>
                <a:gd name="connsiteY2263" fmla="*/ 497297 h 1013913"/>
                <a:gd name="connsiteX2264" fmla="*/ 722402 w 1013913"/>
                <a:gd name="connsiteY2264" fmla="*/ 497297 h 1013913"/>
                <a:gd name="connsiteX2265" fmla="*/ 735023 w 1013913"/>
                <a:gd name="connsiteY2265" fmla="*/ 477603 h 1013913"/>
                <a:gd name="connsiteX2266" fmla="*/ 723218 w 1013913"/>
                <a:gd name="connsiteY2266" fmla="*/ 459215 h 1013913"/>
                <a:gd name="connsiteX2267" fmla="*/ 731541 w 1013913"/>
                <a:gd name="connsiteY2267" fmla="*/ 459215 h 1013913"/>
                <a:gd name="connsiteX2268" fmla="*/ 739157 w 1013913"/>
                <a:gd name="connsiteY2268" fmla="*/ 471184 h 1013913"/>
                <a:gd name="connsiteX2269" fmla="*/ 746774 w 1013913"/>
                <a:gd name="connsiteY2269" fmla="*/ 459215 h 1013913"/>
                <a:gd name="connsiteX2270" fmla="*/ 755097 w 1013913"/>
                <a:gd name="connsiteY2270" fmla="*/ 459215 h 1013913"/>
                <a:gd name="connsiteX2271" fmla="*/ 743292 w 1013913"/>
                <a:gd name="connsiteY2271" fmla="*/ 477603 h 1013913"/>
                <a:gd name="connsiteX2272" fmla="*/ 755913 w 1013913"/>
                <a:gd name="connsiteY2272" fmla="*/ 497297 h 1013913"/>
                <a:gd name="connsiteX2273" fmla="*/ 747590 w 1013913"/>
                <a:gd name="connsiteY2273" fmla="*/ 497297 h 1013913"/>
                <a:gd name="connsiteX2274" fmla="*/ 739157 w 1013913"/>
                <a:gd name="connsiteY2274" fmla="*/ 483914 h 1013913"/>
                <a:gd name="connsiteX2275" fmla="*/ 790757 w 1013913"/>
                <a:gd name="connsiteY2275" fmla="*/ 483914 h 1013913"/>
                <a:gd name="connsiteX2276" fmla="*/ 782325 w 1013913"/>
                <a:gd name="connsiteY2276" fmla="*/ 497297 h 1013913"/>
                <a:gd name="connsiteX2277" fmla="*/ 774002 w 1013913"/>
                <a:gd name="connsiteY2277" fmla="*/ 497297 h 1013913"/>
                <a:gd name="connsiteX2278" fmla="*/ 786623 w 1013913"/>
                <a:gd name="connsiteY2278" fmla="*/ 477603 h 1013913"/>
                <a:gd name="connsiteX2279" fmla="*/ 774818 w 1013913"/>
                <a:gd name="connsiteY2279" fmla="*/ 459215 h 1013913"/>
                <a:gd name="connsiteX2280" fmla="*/ 783141 w 1013913"/>
                <a:gd name="connsiteY2280" fmla="*/ 459215 h 1013913"/>
                <a:gd name="connsiteX2281" fmla="*/ 790757 w 1013913"/>
                <a:gd name="connsiteY2281" fmla="*/ 471184 h 1013913"/>
                <a:gd name="connsiteX2282" fmla="*/ 798374 w 1013913"/>
                <a:gd name="connsiteY2282" fmla="*/ 459215 h 1013913"/>
                <a:gd name="connsiteX2283" fmla="*/ 806697 w 1013913"/>
                <a:gd name="connsiteY2283" fmla="*/ 459215 h 1013913"/>
                <a:gd name="connsiteX2284" fmla="*/ 794892 w 1013913"/>
                <a:gd name="connsiteY2284" fmla="*/ 477603 h 1013913"/>
                <a:gd name="connsiteX2285" fmla="*/ 807513 w 1013913"/>
                <a:gd name="connsiteY2285" fmla="*/ 497297 h 1013913"/>
                <a:gd name="connsiteX2286" fmla="*/ 799190 w 1013913"/>
                <a:gd name="connsiteY2286" fmla="*/ 497297 h 1013913"/>
                <a:gd name="connsiteX2287" fmla="*/ 790757 w 1013913"/>
                <a:gd name="connsiteY2287" fmla="*/ 483914 h 1013913"/>
                <a:gd name="connsiteX2288" fmla="*/ 842357 w 1013913"/>
                <a:gd name="connsiteY2288" fmla="*/ 483914 h 1013913"/>
                <a:gd name="connsiteX2289" fmla="*/ 833925 w 1013913"/>
                <a:gd name="connsiteY2289" fmla="*/ 497297 h 1013913"/>
                <a:gd name="connsiteX2290" fmla="*/ 825602 w 1013913"/>
                <a:gd name="connsiteY2290" fmla="*/ 497297 h 1013913"/>
                <a:gd name="connsiteX2291" fmla="*/ 838223 w 1013913"/>
                <a:gd name="connsiteY2291" fmla="*/ 477603 h 1013913"/>
                <a:gd name="connsiteX2292" fmla="*/ 826418 w 1013913"/>
                <a:gd name="connsiteY2292" fmla="*/ 459215 h 1013913"/>
                <a:gd name="connsiteX2293" fmla="*/ 834741 w 1013913"/>
                <a:gd name="connsiteY2293" fmla="*/ 459215 h 1013913"/>
                <a:gd name="connsiteX2294" fmla="*/ 842357 w 1013913"/>
                <a:gd name="connsiteY2294" fmla="*/ 471184 h 1013913"/>
                <a:gd name="connsiteX2295" fmla="*/ 849974 w 1013913"/>
                <a:gd name="connsiteY2295" fmla="*/ 459215 h 1013913"/>
                <a:gd name="connsiteX2296" fmla="*/ 858297 w 1013913"/>
                <a:gd name="connsiteY2296" fmla="*/ 459215 h 1013913"/>
                <a:gd name="connsiteX2297" fmla="*/ 846492 w 1013913"/>
                <a:gd name="connsiteY2297" fmla="*/ 477603 h 1013913"/>
                <a:gd name="connsiteX2298" fmla="*/ 859113 w 1013913"/>
                <a:gd name="connsiteY2298" fmla="*/ 497297 h 1013913"/>
                <a:gd name="connsiteX2299" fmla="*/ 850790 w 1013913"/>
                <a:gd name="connsiteY2299" fmla="*/ 497297 h 1013913"/>
                <a:gd name="connsiteX2300" fmla="*/ 842357 w 1013913"/>
                <a:gd name="connsiteY2300" fmla="*/ 483914 h 1013913"/>
                <a:gd name="connsiteX2301" fmla="*/ 893958 w 1013913"/>
                <a:gd name="connsiteY2301" fmla="*/ 483914 h 1013913"/>
                <a:gd name="connsiteX2302" fmla="*/ 885526 w 1013913"/>
                <a:gd name="connsiteY2302" fmla="*/ 497297 h 1013913"/>
                <a:gd name="connsiteX2303" fmla="*/ 877202 w 1013913"/>
                <a:gd name="connsiteY2303" fmla="*/ 497297 h 1013913"/>
                <a:gd name="connsiteX2304" fmla="*/ 889823 w 1013913"/>
                <a:gd name="connsiteY2304" fmla="*/ 477603 h 1013913"/>
                <a:gd name="connsiteX2305" fmla="*/ 878018 w 1013913"/>
                <a:gd name="connsiteY2305" fmla="*/ 459215 h 1013913"/>
                <a:gd name="connsiteX2306" fmla="*/ 886341 w 1013913"/>
                <a:gd name="connsiteY2306" fmla="*/ 459215 h 1013913"/>
                <a:gd name="connsiteX2307" fmla="*/ 893958 w 1013913"/>
                <a:gd name="connsiteY2307" fmla="*/ 471184 h 1013913"/>
                <a:gd name="connsiteX2308" fmla="*/ 901574 w 1013913"/>
                <a:gd name="connsiteY2308" fmla="*/ 459215 h 1013913"/>
                <a:gd name="connsiteX2309" fmla="*/ 909897 w 1013913"/>
                <a:gd name="connsiteY2309" fmla="*/ 459215 h 1013913"/>
                <a:gd name="connsiteX2310" fmla="*/ 898093 w 1013913"/>
                <a:gd name="connsiteY2310" fmla="*/ 477603 h 1013913"/>
                <a:gd name="connsiteX2311" fmla="*/ 910713 w 1013913"/>
                <a:gd name="connsiteY2311" fmla="*/ 497297 h 1013913"/>
                <a:gd name="connsiteX2312" fmla="*/ 902390 w 1013913"/>
                <a:gd name="connsiteY2312" fmla="*/ 497297 h 1013913"/>
                <a:gd name="connsiteX2313" fmla="*/ 893958 w 1013913"/>
                <a:gd name="connsiteY2313" fmla="*/ 483914 h 1013913"/>
                <a:gd name="connsiteX2314" fmla="*/ 945558 w 1013913"/>
                <a:gd name="connsiteY2314" fmla="*/ 483914 h 1013913"/>
                <a:gd name="connsiteX2315" fmla="*/ 937126 w 1013913"/>
                <a:gd name="connsiteY2315" fmla="*/ 497297 h 1013913"/>
                <a:gd name="connsiteX2316" fmla="*/ 928803 w 1013913"/>
                <a:gd name="connsiteY2316" fmla="*/ 497297 h 1013913"/>
                <a:gd name="connsiteX2317" fmla="*/ 941423 w 1013913"/>
                <a:gd name="connsiteY2317" fmla="*/ 477603 h 1013913"/>
                <a:gd name="connsiteX2318" fmla="*/ 929619 w 1013913"/>
                <a:gd name="connsiteY2318" fmla="*/ 459215 h 1013913"/>
                <a:gd name="connsiteX2319" fmla="*/ 937942 w 1013913"/>
                <a:gd name="connsiteY2319" fmla="*/ 459215 h 1013913"/>
                <a:gd name="connsiteX2320" fmla="*/ 945558 w 1013913"/>
                <a:gd name="connsiteY2320" fmla="*/ 471184 h 1013913"/>
                <a:gd name="connsiteX2321" fmla="*/ 953174 w 1013913"/>
                <a:gd name="connsiteY2321" fmla="*/ 459215 h 1013913"/>
                <a:gd name="connsiteX2322" fmla="*/ 961497 w 1013913"/>
                <a:gd name="connsiteY2322" fmla="*/ 459215 h 1013913"/>
                <a:gd name="connsiteX2323" fmla="*/ 949693 w 1013913"/>
                <a:gd name="connsiteY2323" fmla="*/ 477603 h 1013913"/>
                <a:gd name="connsiteX2324" fmla="*/ 962313 w 1013913"/>
                <a:gd name="connsiteY2324" fmla="*/ 497297 h 1013913"/>
                <a:gd name="connsiteX2325" fmla="*/ 953990 w 1013913"/>
                <a:gd name="connsiteY2325" fmla="*/ 497297 h 1013913"/>
                <a:gd name="connsiteX2326" fmla="*/ 945558 w 1013913"/>
                <a:gd name="connsiteY2326" fmla="*/ 483914 h 1013913"/>
                <a:gd name="connsiteX2327" fmla="*/ 997158 w 1013913"/>
                <a:gd name="connsiteY2327" fmla="*/ 483914 h 1013913"/>
                <a:gd name="connsiteX2328" fmla="*/ 988726 w 1013913"/>
                <a:gd name="connsiteY2328" fmla="*/ 497297 h 1013913"/>
                <a:gd name="connsiteX2329" fmla="*/ 980403 w 1013913"/>
                <a:gd name="connsiteY2329" fmla="*/ 497297 h 1013913"/>
                <a:gd name="connsiteX2330" fmla="*/ 993023 w 1013913"/>
                <a:gd name="connsiteY2330" fmla="*/ 477603 h 1013913"/>
                <a:gd name="connsiteX2331" fmla="*/ 981219 w 1013913"/>
                <a:gd name="connsiteY2331" fmla="*/ 459215 h 1013913"/>
                <a:gd name="connsiteX2332" fmla="*/ 989542 w 1013913"/>
                <a:gd name="connsiteY2332" fmla="*/ 459215 h 1013913"/>
                <a:gd name="connsiteX2333" fmla="*/ 997158 w 1013913"/>
                <a:gd name="connsiteY2333" fmla="*/ 471184 h 1013913"/>
                <a:gd name="connsiteX2334" fmla="*/ 1004775 w 1013913"/>
                <a:gd name="connsiteY2334" fmla="*/ 459215 h 1013913"/>
                <a:gd name="connsiteX2335" fmla="*/ 1013097 w 1013913"/>
                <a:gd name="connsiteY2335" fmla="*/ 459215 h 1013913"/>
                <a:gd name="connsiteX2336" fmla="*/ 1001293 w 1013913"/>
                <a:gd name="connsiteY2336" fmla="*/ 477603 h 1013913"/>
                <a:gd name="connsiteX2337" fmla="*/ 1013913 w 1013913"/>
                <a:gd name="connsiteY2337" fmla="*/ 497297 h 1013913"/>
                <a:gd name="connsiteX2338" fmla="*/ 1005591 w 1013913"/>
                <a:gd name="connsiteY2338" fmla="*/ 497297 h 1013913"/>
                <a:gd name="connsiteX2339" fmla="*/ 997158 w 1013913"/>
                <a:gd name="connsiteY2339" fmla="*/ 483914 h 1013913"/>
                <a:gd name="connsiteX2340" fmla="*/ 16755 w 1013913"/>
                <a:gd name="connsiteY2340" fmla="*/ 541316 h 1013913"/>
                <a:gd name="connsiteX2341" fmla="*/ 8323 w 1013913"/>
                <a:gd name="connsiteY2341" fmla="*/ 554699 h 1013913"/>
                <a:gd name="connsiteX2342" fmla="*/ 0 w 1013913"/>
                <a:gd name="connsiteY2342" fmla="*/ 554699 h 1013913"/>
                <a:gd name="connsiteX2343" fmla="*/ 12621 w 1013913"/>
                <a:gd name="connsiteY2343" fmla="*/ 535005 h 1013913"/>
                <a:gd name="connsiteX2344" fmla="*/ 816 w 1013913"/>
                <a:gd name="connsiteY2344" fmla="*/ 516617 h 1013913"/>
                <a:gd name="connsiteX2345" fmla="*/ 9139 w 1013913"/>
                <a:gd name="connsiteY2345" fmla="*/ 516617 h 1013913"/>
                <a:gd name="connsiteX2346" fmla="*/ 16755 w 1013913"/>
                <a:gd name="connsiteY2346" fmla="*/ 528586 h 1013913"/>
                <a:gd name="connsiteX2347" fmla="*/ 24372 w 1013913"/>
                <a:gd name="connsiteY2347" fmla="*/ 516617 h 1013913"/>
                <a:gd name="connsiteX2348" fmla="*/ 32695 w 1013913"/>
                <a:gd name="connsiteY2348" fmla="*/ 516617 h 1013913"/>
                <a:gd name="connsiteX2349" fmla="*/ 20890 w 1013913"/>
                <a:gd name="connsiteY2349" fmla="*/ 535005 h 1013913"/>
                <a:gd name="connsiteX2350" fmla="*/ 33511 w 1013913"/>
                <a:gd name="connsiteY2350" fmla="*/ 554699 h 1013913"/>
                <a:gd name="connsiteX2351" fmla="*/ 25188 w 1013913"/>
                <a:gd name="connsiteY2351" fmla="*/ 554699 h 1013913"/>
                <a:gd name="connsiteX2352" fmla="*/ 16755 w 1013913"/>
                <a:gd name="connsiteY2352" fmla="*/ 541316 h 1013913"/>
                <a:gd name="connsiteX2353" fmla="*/ 68355 w 1013913"/>
                <a:gd name="connsiteY2353" fmla="*/ 541316 h 1013913"/>
                <a:gd name="connsiteX2354" fmla="*/ 59923 w 1013913"/>
                <a:gd name="connsiteY2354" fmla="*/ 554699 h 1013913"/>
                <a:gd name="connsiteX2355" fmla="*/ 51600 w 1013913"/>
                <a:gd name="connsiteY2355" fmla="*/ 554699 h 1013913"/>
                <a:gd name="connsiteX2356" fmla="*/ 64221 w 1013913"/>
                <a:gd name="connsiteY2356" fmla="*/ 535005 h 1013913"/>
                <a:gd name="connsiteX2357" fmla="*/ 52416 w 1013913"/>
                <a:gd name="connsiteY2357" fmla="*/ 516617 h 1013913"/>
                <a:gd name="connsiteX2358" fmla="*/ 60739 w 1013913"/>
                <a:gd name="connsiteY2358" fmla="*/ 516617 h 1013913"/>
                <a:gd name="connsiteX2359" fmla="*/ 68355 w 1013913"/>
                <a:gd name="connsiteY2359" fmla="*/ 528586 h 1013913"/>
                <a:gd name="connsiteX2360" fmla="*/ 75972 w 1013913"/>
                <a:gd name="connsiteY2360" fmla="*/ 516617 h 1013913"/>
                <a:gd name="connsiteX2361" fmla="*/ 84295 w 1013913"/>
                <a:gd name="connsiteY2361" fmla="*/ 516617 h 1013913"/>
                <a:gd name="connsiteX2362" fmla="*/ 72490 w 1013913"/>
                <a:gd name="connsiteY2362" fmla="*/ 535005 h 1013913"/>
                <a:gd name="connsiteX2363" fmla="*/ 85111 w 1013913"/>
                <a:gd name="connsiteY2363" fmla="*/ 554699 h 1013913"/>
                <a:gd name="connsiteX2364" fmla="*/ 76788 w 1013913"/>
                <a:gd name="connsiteY2364" fmla="*/ 554699 h 1013913"/>
                <a:gd name="connsiteX2365" fmla="*/ 68355 w 1013913"/>
                <a:gd name="connsiteY2365" fmla="*/ 541316 h 1013913"/>
                <a:gd name="connsiteX2366" fmla="*/ 119956 w 1013913"/>
                <a:gd name="connsiteY2366" fmla="*/ 541316 h 1013913"/>
                <a:gd name="connsiteX2367" fmla="*/ 111523 w 1013913"/>
                <a:gd name="connsiteY2367" fmla="*/ 554699 h 1013913"/>
                <a:gd name="connsiteX2368" fmla="*/ 103200 w 1013913"/>
                <a:gd name="connsiteY2368" fmla="*/ 554699 h 1013913"/>
                <a:gd name="connsiteX2369" fmla="*/ 115821 w 1013913"/>
                <a:gd name="connsiteY2369" fmla="*/ 535005 h 1013913"/>
                <a:gd name="connsiteX2370" fmla="*/ 104016 w 1013913"/>
                <a:gd name="connsiteY2370" fmla="*/ 516617 h 1013913"/>
                <a:gd name="connsiteX2371" fmla="*/ 112339 w 1013913"/>
                <a:gd name="connsiteY2371" fmla="*/ 516617 h 1013913"/>
                <a:gd name="connsiteX2372" fmla="*/ 119955 w 1013913"/>
                <a:gd name="connsiteY2372" fmla="*/ 528586 h 1013913"/>
                <a:gd name="connsiteX2373" fmla="*/ 127572 w 1013913"/>
                <a:gd name="connsiteY2373" fmla="*/ 516617 h 1013913"/>
                <a:gd name="connsiteX2374" fmla="*/ 135895 w 1013913"/>
                <a:gd name="connsiteY2374" fmla="*/ 516617 h 1013913"/>
                <a:gd name="connsiteX2375" fmla="*/ 124090 w 1013913"/>
                <a:gd name="connsiteY2375" fmla="*/ 535005 h 1013913"/>
                <a:gd name="connsiteX2376" fmla="*/ 136711 w 1013913"/>
                <a:gd name="connsiteY2376" fmla="*/ 554699 h 1013913"/>
                <a:gd name="connsiteX2377" fmla="*/ 128388 w 1013913"/>
                <a:gd name="connsiteY2377" fmla="*/ 554699 h 1013913"/>
                <a:gd name="connsiteX2378" fmla="*/ 119955 w 1013913"/>
                <a:gd name="connsiteY2378" fmla="*/ 541316 h 1013913"/>
                <a:gd name="connsiteX2379" fmla="*/ 171556 w 1013913"/>
                <a:gd name="connsiteY2379" fmla="*/ 541316 h 1013913"/>
                <a:gd name="connsiteX2380" fmla="*/ 163123 w 1013913"/>
                <a:gd name="connsiteY2380" fmla="*/ 554699 h 1013913"/>
                <a:gd name="connsiteX2381" fmla="*/ 154800 w 1013913"/>
                <a:gd name="connsiteY2381" fmla="*/ 554699 h 1013913"/>
                <a:gd name="connsiteX2382" fmla="*/ 167421 w 1013913"/>
                <a:gd name="connsiteY2382" fmla="*/ 535005 h 1013913"/>
                <a:gd name="connsiteX2383" fmla="*/ 155616 w 1013913"/>
                <a:gd name="connsiteY2383" fmla="*/ 516617 h 1013913"/>
                <a:gd name="connsiteX2384" fmla="*/ 163939 w 1013913"/>
                <a:gd name="connsiteY2384" fmla="*/ 516617 h 1013913"/>
                <a:gd name="connsiteX2385" fmla="*/ 171555 w 1013913"/>
                <a:gd name="connsiteY2385" fmla="*/ 528586 h 1013913"/>
                <a:gd name="connsiteX2386" fmla="*/ 179172 w 1013913"/>
                <a:gd name="connsiteY2386" fmla="*/ 516617 h 1013913"/>
                <a:gd name="connsiteX2387" fmla="*/ 187495 w 1013913"/>
                <a:gd name="connsiteY2387" fmla="*/ 516617 h 1013913"/>
                <a:gd name="connsiteX2388" fmla="*/ 175690 w 1013913"/>
                <a:gd name="connsiteY2388" fmla="*/ 535005 h 1013913"/>
                <a:gd name="connsiteX2389" fmla="*/ 188311 w 1013913"/>
                <a:gd name="connsiteY2389" fmla="*/ 554699 h 1013913"/>
                <a:gd name="connsiteX2390" fmla="*/ 179988 w 1013913"/>
                <a:gd name="connsiteY2390" fmla="*/ 554699 h 1013913"/>
                <a:gd name="connsiteX2391" fmla="*/ 171555 w 1013913"/>
                <a:gd name="connsiteY2391" fmla="*/ 541316 h 1013913"/>
                <a:gd name="connsiteX2392" fmla="*/ 223156 w 1013913"/>
                <a:gd name="connsiteY2392" fmla="*/ 541316 h 1013913"/>
                <a:gd name="connsiteX2393" fmla="*/ 214724 w 1013913"/>
                <a:gd name="connsiteY2393" fmla="*/ 554699 h 1013913"/>
                <a:gd name="connsiteX2394" fmla="*/ 206401 w 1013913"/>
                <a:gd name="connsiteY2394" fmla="*/ 554699 h 1013913"/>
                <a:gd name="connsiteX2395" fmla="*/ 219021 w 1013913"/>
                <a:gd name="connsiteY2395" fmla="*/ 535005 h 1013913"/>
                <a:gd name="connsiteX2396" fmla="*/ 207217 w 1013913"/>
                <a:gd name="connsiteY2396" fmla="*/ 516617 h 1013913"/>
                <a:gd name="connsiteX2397" fmla="*/ 215540 w 1013913"/>
                <a:gd name="connsiteY2397" fmla="*/ 516617 h 1013913"/>
                <a:gd name="connsiteX2398" fmla="*/ 223156 w 1013913"/>
                <a:gd name="connsiteY2398" fmla="*/ 528586 h 1013913"/>
                <a:gd name="connsiteX2399" fmla="*/ 230772 w 1013913"/>
                <a:gd name="connsiteY2399" fmla="*/ 516617 h 1013913"/>
                <a:gd name="connsiteX2400" fmla="*/ 239095 w 1013913"/>
                <a:gd name="connsiteY2400" fmla="*/ 516617 h 1013913"/>
                <a:gd name="connsiteX2401" fmla="*/ 227291 w 1013913"/>
                <a:gd name="connsiteY2401" fmla="*/ 535005 h 1013913"/>
                <a:gd name="connsiteX2402" fmla="*/ 239911 w 1013913"/>
                <a:gd name="connsiteY2402" fmla="*/ 554699 h 1013913"/>
                <a:gd name="connsiteX2403" fmla="*/ 231588 w 1013913"/>
                <a:gd name="connsiteY2403" fmla="*/ 554699 h 1013913"/>
                <a:gd name="connsiteX2404" fmla="*/ 223156 w 1013913"/>
                <a:gd name="connsiteY2404" fmla="*/ 541316 h 1013913"/>
                <a:gd name="connsiteX2405" fmla="*/ 274756 w 1013913"/>
                <a:gd name="connsiteY2405" fmla="*/ 541316 h 1013913"/>
                <a:gd name="connsiteX2406" fmla="*/ 266324 w 1013913"/>
                <a:gd name="connsiteY2406" fmla="*/ 554699 h 1013913"/>
                <a:gd name="connsiteX2407" fmla="*/ 258001 w 1013913"/>
                <a:gd name="connsiteY2407" fmla="*/ 554699 h 1013913"/>
                <a:gd name="connsiteX2408" fmla="*/ 270621 w 1013913"/>
                <a:gd name="connsiteY2408" fmla="*/ 535005 h 1013913"/>
                <a:gd name="connsiteX2409" fmla="*/ 258817 w 1013913"/>
                <a:gd name="connsiteY2409" fmla="*/ 516617 h 1013913"/>
                <a:gd name="connsiteX2410" fmla="*/ 267140 w 1013913"/>
                <a:gd name="connsiteY2410" fmla="*/ 516617 h 1013913"/>
                <a:gd name="connsiteX2411" fmla="*/ 274756 w 1013913"/>
                <a:gd name="connsiteY2411" fmla="*/ 528586 h 1013913"/>
                <a:gd name="connsiteX2412" fmla="*/ 282373 w 1013913"/>
                <a:gd name="connsiteY2412" fmla="*/ 516617 h 1013913"/>
                <a:gd name="connsiteX2413" fmla="*/ 290696 w 1013913"/>
                <a:gd name="connsiteY2413" fmla="*/ 516617 h 1013913"/>
                <a:gd name="connsiteX2414" fmla="*/ 278891 w 1013913"/>
                <a:gd name="connsiteY2414" fmla="*/ 535005 h 1013913"/>
                <a:gd name="connsiteX2415" fmla="*/ 291512 w 1013913"/>
                <a:gd name="connsiteY2415" fmla="*/ 554699 h 1013913"/>
                <a:gd name="connsiteX2416" fmla="*/ 283189 w 1013913"/>
                <a:gd name="connsiteY2416" fmla="*/ 554699 h 1013913"/>
                <a:gd name="connsiteX2417" fmla="*/ 274756 w 1013913"/>
                <a:gd name="connsiteY2417" fmla="*/ 541316 h 1013913"/>
                <a:gd name="connsiteX2418" fmla="*/ 326356 w 1013913"/>
                <a:gd name="connsiteY2418" fmla="*/ 541316 h 1013913"/>
                <a:gd name="connsiteX2419" fmla="*/ 317924 w 1013913"/>
                <a:gd name="connsiteY2419" fmla="*/ 554699 h 1013913"/>
                <a:gd name="connsiteX2420" fmla="*/ 309601 w 1013913"/>
                <a:gd name="connsiteY2420" fmla="*/ 554699 h 1013913"/>
                <a:gd name="connsiteX2421" fmla="*/ 322222 w 1013913"/>
                <a:gd name="connsiteY2421" fmla="*/ 535005 h 1013913"/>
                <a:gd name="connsiteX2422" fmla="*/ 310417 w 1013913"/>
                <a:gd name="connsiteY2422" fmla="*/ 516617 h 1013913"/>
                <a:gd name="connsiteX2423" fmla="*/ 318740 w 1013913"/>
                <a:gd name="connsiteY2423" fmla="*/ 516617 h 1013913"/>
                <a:gd name="connsiteX2424" fmla="*/ 326356 w 1013913"/>
                <a:gd name="connsiteY2424" fmla="*/ 528586 h 1013913"/>
                <a:gd name="connsiteX2425" fmla="*/ 333973 w 1013913"/>
                <a:gd name="connsiteY2425" fmla="*/ 516617 h 1013913"/>
                <a:gd name="connsiteX2426" fmla="*/ 342296 w 1013913"/>
                <a:gd name="connsiteY2426" fmla="*/ 516617 h 1013913"/>
                <a:gd name="connsiteX2427" fmla="*/ 330491 w 1013913"/>
                <a:gd name="connsiteY2427" fmla="*/ 535005 h 1013913"/>
                <a:gd name="connsiteX2428" fmla="*/ 343112 w 1013913"/>
                <a:gd name="connsiteY2428" fmla="*/ 554699 h 1013913"/>
                <a:gd name="connsiteX2429" fmla="*/ 334789 w 1013913"/>
                <a:gd name="connsiteY2429" fmla="*/ 554699 h 1013913"/>
                <a:gd name="connsiteX2430" fmla="*/ 326356 w 1013913"/>
                <a:gd name="connsiteY2430" fmla="*/ 541316 h 1013913"/>
                <a:gd name="connsiteX2431" fmla="*/ 377956 w 1013913"/>
                <a:gd name="connsiteY2431" fmla="*/ 541316 h 1013913"/>
                <a:gd name="connsiteX2432" fmla="*/ 369524 w 1013913"/>
                <a:gd name="connsiteY2432" fmla="*/ 554699 h 1013913"/>
                <a:gd name="connsiteX2433" fmla="*/ 361201 w 1013913"/>
                <a:gd name="connsiteY2433" fmla="*/ 554699 h 1013913"/>
                <a:gd name="connsiteX2434" fmla="*/ 373822 w 1013913"/>
                <a:gd name="connsiteY2434" fmla="*/ 535005 h 1013913"/>
                <a:gd name="connsiteX2435" fmla="*/ 362017 w 1013913"/>
                <a:gd name="connsiteY2435" fmla="*/ 516617 h 1013913"/>
                <a:gd name="connsiteX2436" fmla="*/ 370340 w 1013913"/>
                <a:gd name="connsiteY2436" fmla="*/ 516617 h 1013913"/>
                <a:gd name="connsiteX2437" fmla="*/ 377956 w 1013913"/>
                <a:gd name="connsiteY2437" fmla="*/ 528586 h 1013913"/>
                <a:gd name="connsiteX2438" fmla="*/ 385573 w 1013913"/>
                <a:gd name="connsiteY2438" fmla="*/ 516617 h 1013913"/>
                <a:gd name="connsiteX2439" fmla="*/ 393896 w 1013913"/>
                <a:gd name="connsiteY2439" fmla="*/ 516617 h 1013913"/>
                <a:gd name="connsiteX2440" fmla="*/ 382091 w 1013913"/>
                <a:gd name="connsiteY2440" fmla="*/ 535005 h 1013913"/>
                <a:gd name="connsiteX2441" fmla="*/ 394712 w 1013913"/>
                <a:gd name="connsiteY2441" fmla="*/ 554699 h 1013913"/>
                <a:gd name="connsiteX2442" fmla="*/ 386389 w 1013913"/>
                <a:gd name="connsiteY2442" fmla="*/ 554699 h 1013913"/>
                <a:gd name="connsiteX2443" fmla="*/ 377956 w 1013913"/>
                <a:gd name="connsiteY2443" fmla="*/ 541316 h 1013913"/>
                <a:gd name="connsiteX2444" fmla="*/ 429556 w 1013913"/>
                <a:gd name="connsiteY2444" fmla="*/ 541316 h 1013913"/>
                <a:gd name="connsiteX2445" fmla="*/ 421124 w 1013913"/>
                <a:gd name="connsiteY2445" fmla="*/ 554699 h 1013913"/>
                <a:gd name="connsiteX2446" fmla="*/ 412801 w 1013913"/>
                <a:gd name="connsiteY2446" fmla="*/ 554699 h 1013913"/>
                <a:gd name="connsiteX2447" fmla="*/ 425422 w 1013913"/>
                <a:gd name="connsiteY2447" fmla="*/ 535005 h 1013913"/>
                <a:gd name="connsiteX2448" fmla="*/ 413617 w 1013913"/>
                <a:gd name="connsiteY2448" fmla="*/ 516617 h 1013913"/>
                <a:gd name="connsiteX2449" fmla="*/ 421940 w 1013913"/>
                <a:gd name="connsiteY2449" fmla="*/ 516617 h 1013913"/>
                <a:gd name="connsiteX2450" fmla="*/ 429556 w 1013913"/>
                <a:gd name="connsiteY2450" fmla="*/ 528586 h 1013913"/>
                <a:gd name="connsiteX2451" fmla="*/ 437173 w 1013913"/>
                <a:gd name="connsiteY2451" fmla="*/ 516617 h 1013913"/>
                <a:gd name="connsiteX2452" fmla="*/ 445496 w 1013913"/>
                <a:gd name="connsiteY2452" fmla="*/ 516617 h 1013913"/>
                <a:gd name="connsiteX2453" fmla="*/ 433691 w 1013913"/>
                <a:gd name="connsiteY2453" fmla="*/ 535005 h 1013913"/>
                <a:gd name="connsiteX2454" fmla="*/ 446312 w 1013913"/>
                <a:gd name="connsiteY2454" fmla="*/ 554699 h 1013913"/>
                <a:gd name="connsiteX2455" fmla="*/ 437989 w 1013913"/>
                <a:gd name="connsiteY2455" fmla="*/ 554699 h 1013913"/>
                <a:gd name="connsiteX2456" fmla="*/ 429556 w 1013913"/>
                <a:gd name="connsiteY2456" fmla="*/ 541316 h 1013913"/>
                <a:gd name="connsiteX2457" fmla="*/ 481157 w 1013913"/>
                <a:gd name="connsiteY2457" fmla="*/ 541316 h 1013913"/>
                <a:gd name="connsiteX2458" fmla="*/ 472724 w 1013913"/>
                <a:gd name="connsiteY2458" fmla="*/ 554699 h 1013913"/>
                <a:gd name="connsiteX2459" fmla="*/ 464401 w 1013913"/>
                <a:gd name="connsiteY2459" fmla="*/ 554699 h 1013913"/>
                <a:gd name="connsiteX2460" fmla="*/ 477022 w 1013913"/>
                <a:gd name="connsiteY2460" fmla="*/ 535005 h 1013913"/>
                <a:gd name="connsiteX2461" fmla="*/ 465217 w 1013913"/>
                <a:gd name="connsiteY2461" fmla="*/ 516617 h 1013913"/>
                <a:gd name="connsiteX2462" fmla="*/ 473540 w 1013913"/>
                <a:gd name="connsiteY2462" fmla="*/ 516617 h 1013913"/>
                <a:gd name="connsiteX2463" fmla="*/ 481156 w 1013913"/>
                <a:gd name="connsiteY2463" fmla="*/ 528586 h 1013913"/>
                <a:gd name="connsiteX2464" fmla="*/ 488773 w 1013913"/>
                <a:gd name="connsiteY2464" fmla="*/ 516617 h 1013913"/>
                <a:gd name="connsiteX2465" fmla="*/ 497096 w 1013913"/>
                <a:gd name="connsiteY2465" fmla="*/ 516617 h 1013913"/>
                <a:gd name="connsiteX2466" fmla="*/ 485291 w 1013913"/>
                <a:gd name="connsiteY2466" fmla="*/ 535005 h 1013913"/>
                <a:gd name="connsiteX2467" fmla="*/ 497912 w 1013913"/>
                <a:gd name="connsiteY2467" fmla="*/ 554699 h 1013913"/>
                <a:gd name="connsiteX2468" fmla="*/ 489589 w 1013913"/>
                <a:gd name="connsiteY2468" fmla="*/ 554699 h 1013913"/>
                <a:gd name="connsiteX2469" fmla="*/ 481156 w 1013913"/>
                <a:gd name="connsiteY2469" fmla="*/ 541316 h 1013913"/>
                <a:gd name="connsiteX2470" fmla="*/ 532757 w 1013913"/>
                <a:gd name="connsiteY2470" fmla="*/ 541316 h 1013913"/>
                <a:gd name="connsiteX2471" fmla="*/ 524324 w 1013913"/>
                <a:gd name="connsiteY2471" fmla="*/ 554699 h 1013913"/>
                <a:gd name="connsiteX2472" fmla="*/ 516001 w 1013913"/>
                <a:gd name="connsiteY2472" fmla="*/ 554699 h 1013913"/>
                <a:gd name="connsiteX2473" fmla="*/ 528622 w 1013913"/>
                <a:gd name="connsiteY2473" fmla="*/ 535005 h 1013913"/>
                <a:gd name="connsiteX2474" fmla="*/ 516817 w 1013913"/>
                <a:gd name="connsiteY2474" fmla="*/ 516617 h 1013913"/>
                <a:gd name="connsiteX2475" fmla="*/ 525140 w 1013913"/>
                <a:gd name="connsiteY2475" fmla="*/ 516617 h 1013913"/>
                <a:gd name="connsiteX2476" fmla="*/ 532756 w 1013913"/>
                <a:gd name="connsiteY2476" fmla="*/ 528586 h 1013913"/>
                <a:gd name="connsiteX2477" fmla="*/ 540373 w 1013913"/>
                <a:gd name="connsiteY2477" fmla="*/ 516617 h 1013913"/>
                <a:gd name="connsiteX2478" fmla="*/ 548696 w 1013913"/>
                <a:gd name="connsiteY2478" fmla="*/ 516617 h 1013913"/>
                <a:gd name="connsiteX2479" fmla="*/ 536891 w 1013913"/>
                <a:gd name="connsiteY2479" fmla="*/ 535005 h 1013913"/>
                <a:gd name="connsiteX2480" fmla="*/ 549512 w 1013913"/>
                <a:gd name="connsiteY2480" fmla="*/ 554699 h 1013913"/>
                <a:gd name="connsiteX2481" fmla="*/ 541189 w 1013913"/>
                <a:gd name="connsiteY2481" fmla="*/ 554699 h 1013913"/>
                <a:gd name="connsiteX2482" fmla="*/ 532756 w 1013913"/>
                <a:gd name="connsiteY2482" fmla="*/ 541316 h 1013913"/>
                <a:gd name="connsiteX2483" fmla="*/ 584357 w 1013913"/>
                <a:gd name="connsiteY2483" fmla="*/ 541316 h 1013913"/>
                <a:gd name="connsiteX2484" fmla="*/ 575925 w 1013913"/>
                <a:gd name="connsiteY2484" fmla="*/ 554699 h 1013913"/>
                <a:gd name="connsiteX2485" fmla="*/ 567601 w 1013913"/>
                <a:gd name="connsiteY2485" fmla="*/ 554699 h 1013913"/>
                <a:gd name="connsiteX2486" fmla="*/ 580222 w 1013913"/>
                <a:gd name="connsiteY2486" fmla="*/ 535005 h 1013913"/>
                <a:gd name="connsiteX2487" fmla="*/ 568417 w 1013913"/>
                <a:gd name="connsiteY2487" fmla="*/ 516617 h 1013913"/>
                <a:gd name="connsiteX2488" fmla="*/ 576741 w 1013913"/>
                <a:gd name="connsiteY2488" fmla="*/ 516617 h 1013913"/>
                <a:gd name="connsiteX2489" fmla="*/ 584357 w 1013913"/>
                <a:gd name="connsiteY2489" fmla="*/ 528586 h 1013913"/>
                <a:gd name="connsiteX2490" fmla="*/ 591973 w 1013913"/>
                <a:gd name="connsiteY2490" fmla="*/ 516617 h 1013913"/>
                <a:gd name="connsiteX2491" fmla="*/ 600296 w 1013913"/>
                <a:gd name="connsiteY2491" fmla="*/ 516617 h 1013913"/>
                <a:gd name="connsiteX2492" fmla="*/ 588492 w 1013913"/>
                <a:gd name="connsiteY2492" fmla="*/ 535005 h 1013913"/>
                <a:gd name="connsiteX2493" fmla="*/ 601112 w 1013913"/>
                <a:gd name="connsiteY2493" fmla="*/ 554699 h 1013913"/>
                <a:gd name="connsiteX2494" fmla="*/ 592789 w 1013913"/>
                <a:gd name="connsiteY2494" fmla="*/ 554699 h 1013913"/>
                <a:gd name="connsiteX2495" fmla="*/ 584357 w 1013913"/>
                <a:gd name="connsiteY2495" fmla="*/ 541316 h 1013913"/>
                <a:gd name="connsiteX2496" fmla="*/ 635957 w 1013913"/>
                <a:gd name="connsiteY2496" fmla="*/ 541316 h 1013913"/>
                <a:gd name="connsiteX2497" fmla="*/ 627525 w 1013913"/>
                <a:gd name="connsiteY2497" fmla="*/ 554699 h 1013913"/>
                <a:gd name="connsiteX2498" fmla="*/ 619202 w 1013913"/>
                <a:gd name="connsiteY2498" fmla="*/ 554699 h 1013913"/>
                <a:gd name="connsiteX2499" fmla="*/ 631822 w 1013913"/>
                <a:gd name="connsiteY2499" fmla="*/ 535005 h 1013913"/>
                <a:gd name="connsiteX2500" fmla="*/ 620018 w 1013913"/>
                <a:gd name="connsiteY2500" fmla="*/ 516617 h 1013913"/>
                <a:gd name="connsiteX2501" fmla="*/ 628341 w 1013913"/>
                <a:gd name="connsiteY2501" fmla="*/ 516617 h 1013913"/>
                <a:gd name="connsiteX2502" fmla="*/ 635957 w 1013913"/>
                <a:gd name="connsiteY2502" fmla="*/ 528586 h 1013913"/>
                <a:gd name="connsiteX2503" fmla="*/ 643573 w 1013913"/>
                <a:gd name="connsiteY2503" fmla="*/ 516617 h 1013913"/>
                <a:gd name="connsiteX2504" fmla="*/ 651896 w 1013913"/>
                <a:gd name="connsiteY2504" fmla="*/ 516617 h 1013913"/>
                <a:gd name="connsiteX2505" fmla="*/ 640092 w 1013913"/>
                <a:gd name="connsiteY2505" fmla="*/ 535005 h 1013913"/>
                <a:gd name="connsiteX2506" fmla="*/ 652712 w 1013913"/>
                <a:gd name="connsiteY2506" fmla="*/ 554699 h 1013913"/>
                <a:gd name="connsiteX2507" fmla="*/ 644389 w 1013913"/>
                <a:gd name="connsiteY2507" fmla="*/ 554699 h 1013913"/>
                <a:gd name="connsiteX2508" fmla="*/ 635957 w 1013913"/>
                <a:gd name="connsiteY2508" fmla="*/ 541316 h 1013913"/>
                <a:gd name="connsiteX2509" fmla="*/ 687557 w 1013913"/>
                <a:gd name="connsiteY2509" fmla="*/ 541316 h 1013913"/>
                <a:gd name="connsiteX2510" fmla="*/ 679125 w 1013913"/>
                <a:gd name="connsiteY2510" fmla="*/ 554699 h 1013913"/>
                <a:gd name="connsiteX2511" fmla="*/ 670802 w 1013913"/>
                <a:gd name="connsiteY2511" fmla="*/ 554699 h 1013913"/>
                <a:gd name="connsiteX2512" fmla="*/ 683423 w 1013913"/>
                <a:gd name="connsiteY2512" fmla="*/ 535005 h 1013913"/>
                <a:gd name="connsiteX2513" fmla="*/ 671618 w 1013913"/>
                <a:gd name="connsiteY2513" fmla="*/ 516617 h 1013913"/>
                <a:gd name="connsiteX2514" fmla="*/ 679941 w 1013913"/>
                <a:gd name="connsiteY2514" fmla="*/ 516617 h 1013913"/>
                <a:gd name="connsiteX2515" fmla="*/ 687557 w 1013913"/>
                <a:gd name="connsiteY2515" fmla="*/ 528586 h 1013913"/>
                <a:gd name="connsiteX2516" fmla="*/ 695174 w 1013913"/>
                <a:gd name="connsiteY2516" fmla="*/ 516617 h 1013913"/>
                <a:gd name="connsiteX2517" fmla="*/ 703497 w 1013913"/>
                <a:gd name="connsiteY2517" fmla="*/ 516617 h 1013913"/>
                <a:gd name="connsiteX2518" fmla="*/ 691692 w 1013913"/>
                <a:gd name="connsiteY2518" fmla="*/ 535005 h 1013913"/>
                <a:gd name="connsiteX2519" fmla="*/ 704313 w 1013913"/>
                <a:gd name="connsiteY2519" fmla="*/ 554699 h 1013913"/>
                <a:gd name="connsiteX2520" fmla="*/ 695990 w 1013913"/>
                <a:gd name="connsiteY2520" fmla="*/ 554699 h 1013913"/>
                <a:gd name="connsiteX2521" fmla="*/ 687557 w 1013913"/>
                <a:gd name="connsiteY2521" fmla="*/ 541316 h 1013913"/>
                <a:gd name="connsiteX2522" fmla="*/ 739157 w 1013913"/>
                <a:gd name="connsiteY2522" fmla="*/ 541316 h 1013913"/>
                <a:gd name="connsiteX2523" fmla="*/ 730725 w 1013913"/>
                <a:gd name="connsiteY2523" fmla="*/ 554699 h 1013913"/>
                <a:gd name="connsiteX2524" fmla="*/ 722402 w 1013913"/>
                <a:gd name="connsiteY2524" fmla="*/ 554699 h 1013913"/>
                <a:gd name="connsiteX2525" fmla="*/ 735023 w 1013913"/>
                <a:gd name="connsiteY2525" fmla="*/ 535005 h 1013913"/>
                <a:gd name="connsiteX2526" fmla="*/ 723218 w 1013913"/>
                <a:gd name="connsiteY2526" fmla="*/ 516617 h 1013913"/>
                <a:gd name="connsiteX2527" fmla="*/ 731541 w 1013913"/>
                <a:gd name="connsiteY2527" fmla="*/ 516617 h 1013913"/>
                <a:gd name="connsiteX2528" fmla="*/ 739157 w 1013913"/>
                <a:gd name="connsiteY2528" fmla="*/ 528586 h 1013913"/>
                <a:gd name="connsiteX2529" fmla="*/ 746774 w 1013913"/>
                <a:gd name="connsiteY2529" fmla="*/ 516617 h 1013913"/>
                <a:gd name="connsiteX2530" fmla="*/ 755097 w 1013913"/>
                <a:gd name="connsiteY2530" fmla="*/ 516617 h 1013913"/>
                <a:gd name="connsiteX2531" fmla="*/ 743292 w 1013913"/>
                <a:gd name="connsiteY2531" fmla="*/ 535005 h 1013913"/>
                <a:gd name="connsiteX2532" fmla="*/ 755913 w 1013913"/>
                <a:gd name="connsiteY2532" fmla="*/ 554699 h 1013913"/>
                <a:gd name="connsiteX2533" fmla="*/ 747590 w 1013913"/>
                <a:gd name="connsiteY2533" fmla="*/ 554699 h 1013913"/>
                <a:gd name="connsiteX2534" fmla="*/ 739157 w 1013913"/>
                <a:gd name="connsiteY2534" fmla="*/ 541316 h 1013913"/>
                <a:gd name="connsiteX2535" fmla="*/ 790757 w 1013913"/>
                <a:gd name="connsiteY2535" fmla="*/ 541316 h 1013913"/>
                <a:gd name="connsiteX2536" fmla="*/ 782325 w 1013913"/>
                <a:gd name="connsiteY2536" fmla="*/ 554699 h 1013913"/>
                <a:gd name="connsiteX2537" fmla="*/ 774002 w 1013913"/>
                <a:gd name="connsiteY2537" fmla="*/ 554699 h 1013913"/>
                <a:gd name="connsiteX2538" fmla="*/ 786623 w 1013913"/>
                <a:gd name="connsiteY2538" fmla="*/ 535005 h 1013913"/>
                <a:gd name="connsiteX2539" fmla="*/ 774818 w 1013913"/>
                <a:gd name="connsiteY2539" fmla="*/ 516617 h 1013913"/>
                <a:gd name="connsiteX2540" fmla="*/ 783141 w 1013913"/>
                <a:gd name="connsiteY2540" fmla="*/ 516617 h 1013913"/>
                <a:gd name="connsiteX2541" fmla="*/ 790757 w 1013913"/>
                <a:gd name="connsiteY2541" fmla="*/ 528586 h 1013913"/>
                <a:gd name="connsiteX2542" fmla="*/ 798374 w 1013913"/>
                <a:gd name="connsiteY2542" fmla="*/ 516617 h 1013913"/>
                <a:gd name="connsiteX2543" fmla="*/ 806697 w 1013913"/>
                <a:gd name="connsiteY2543" fmla="*/ 516617 h 1013913"/>
                <a:gd name="connsiteX2544" fmla="*/ 794892 w 1013913"/>
                <a:gd name="connsiteY2544" fmla="*/ 535005 h 1013913"/>
                <a:gd name="connsiteX2545" fmla="*/ 807513 w 1013913"/>
                <a:gd name="connsiteY2545" fmla="*/ 554699 h 1013913"/>
                <a:gd name="connsiteX2546" fmla="*/ 799190 w 1013913"/>
                <a:gd name="connsiteY2546" fmla="*/ 554699 h 1013913"/>
                <a:gd name="connsiteX2547" fmla="*/ 790757 w 1013913"/>
                <a:gd name="connsiteY2547" fmla="*/ 541316 h 1013913"/>
                <a:gd name="connsiteX2548" fmla="*/ 842357 w 1013913"/>
                <a:gd name="connsiteY2548" fmla="*/ 541316 h 1013913"/>
                <a:gd name="connsiteX2549" fmla="*/ 833925 w 1013913"/>
                <a:gd name="connsiteY2549" fmla="*/ 554699 h 1013913"/>
                <a:gd name="connsiteX2550" fmla="*/ 825602 w 1013913"/>
                <a:gd name="connsiteY2550" fmla="*/ 554699 h 1013913"/>
                <a:gd name="connsiteX2551" fmla="*/ 838223 w 1013913"/>
                <a:gd name="connsiteY2551" fmla="*/ 535005 h 1013913"/>
                <a:gd name="connsiteX2552" fmla="*/ 826418 w 1013913"/>
                <a:gd name="connsiteY2552" fmla="*/ 516617 h 1013913"/>
                <a:gd name="connsiteX2553" fmla="*/ 834741 w 1013913"/>
                <a:gd name="connsiteY2553" fmla="*/ 516617 h 1013913"/>
                <a:gd name="connsiteX2554" fmla="*/ 842357 w 1013913"/>
                <a:gd name="connsiteY2554" fmla="*/ 528586 h 1013913"/>
                <a:gd name="connsiteX2555" fmla="*/ 849974 w 1013913"/>
                <a:gd name="connsiteY2555" fmla="*/ 516617 h 1013913"/>
                <a:gd name="connsiteX2556" fmla="*/ 858297 w 1013913"/>
                <a:gd name="connsiteY2556" fmla="*/ 516617 h 1013913"/>
                <a:gd name="connsiteX2557" fmla="*/ 846492 w 1013913"/>
                <a:gd name="connsiteY2557" fmla="*/ 535005 h 1013913"/>
                <a:gd name="connsiteX2558" fmla="*/ 859113 w 1013913"/>
                <a:gd name="connsiteY2558" fmla="*/ 554699 h 1013913"/>
                <a:gd name="connsiteX2559" fmla="*/ 850790 w 1013913"/>
                <a:gd name="connsiteY2559" fmla="*/ 554699 h 1013913"/>
                <a:gd name="connsiteX2560" fmla="*/ 842357 w 1013913"/>
                <a:gd name="connsiteY2560" fmla="*/ 541316 h 1013913"/>
                <a:gd name="connsiteX2561" fmla="*/ 893958 w 1013913"/>
                <a:gd name="connsiteY2561" fmla="*/ 541316 h 1013913"/>
                <a:gd name="connsiteX2562" fmla="*/ 885526 w 1013913"/>
                <a:gd name="connsiteY2562" fmla="*/ 554699 h 1013913"/>
                <a:gd name="connsiteX2563" fmla="*/ 877202 w 1013913"/>
                <a:gd name="connsiteY2563" fmla="*/ 554699 h 1013913"/>
                <a:gd name="connsiteX2564" fmla="*/ 889823 w 1013913"/>
                <a:gd name="connsiteY2564" fmla="*/ 535005 h 1013913"/>
                <a:gd name="connsiteX2565" fmla="*/ 878018 w 1013913"/>
                <a:gd name="connsiteY2565" fmla="*/ 516617 h 1013913"/>
                <a:gd name="connsiteX2566" fmla="*/ 886341 w 1013913"/>
                <a:gd name="connsiteY2566" fmla="*/ 516617 h 1013913"/>
                <a:gd name="connsiteX2567" fmla="*/ 893958 w 1013913"/>
                <a:gd name="connsiteY2567" fmla="*/ 528586 h 1013913"/>
                <a:gd name="connsiteX2568" fmla="*/ 901574 w 1013913"/>
                <a:gd name="connsiteY2568" fmla="*/ 516617 h 1013913"/>
                <a:gd name="connsiteX2569" fmla="*/ 909897 w 1013913"/>
                <a:gd name="connsiteY2569" fmla="*/ 516617 h 1013913"/>
                <a:gd name="connsiteX2570" fmla="*/ 898093 w 1013913"/>
                <a:gd name="connsiteY2570" fmla="*/ 535005 h 1013913"/>
                <a:gd name="connsiteX2571" fmla="*/ 910713 w 1013913"/>
                <a:gd name="connsiteY2571" fmla="*/ 554699 h 1013913"/>
                <a:gd name="connsiteX2572" fmla="*/ 902390 w 1013913"/>
                <a:gd name="connsiteY2572" fmla="*/ 554699 h 1013913"/>
                <a:gd name="connsiteX2573" fmla="*/ 893958 w 1013913"/>
                <a:gd name="connsiteY2573" fmla="*/ 541316 h 1013913"/>
                <a:gd name="connsiteX2574" fmla="*/ 945558 w 1013913"/>
                <a:gd name="connsiteY2574" fmla="*/ 541316 h 1013913"/>
                <a:gd name="connsiteX2575" fmla="*/ 937126 w 1013913"/>
                <a:gd name="connsiteY2575" fmla="*/ 554699 h 1013913"/>
                <a:gd name="connsiteX2576" fmla="*/ 928803 w 1013913"/>
                <a:gd name="connsiteY2576" fmla="*/ 554699 h 1013913"/>
                <a:gd name="connsiteX2577" fmla="*/ 941423 w 1013913"/>
                <a:gd name="connsiteY2577" fmla="*/ 535005 h 1013913"/>
                <a:gd name="connsiteX2578" fmla="*/ 929619 w 1013913"/>
                <a:gd name="connsiteY2578" fmla="*/ 516617 h 1013913"/>
                <a:gd name="connsiteX2579" fmla="*/ 937942 w 1013913"/>
                <a:gd name="connsiteY2579" fmla="*/ 516617 h 1013913"/>
                <a:gd name="connsiteX2580" fmla="*/ 945558 w 1013913"/>
                <a:gd name="connsiteY2580" fmla="*/ 528586 h 1013913"/>
                <a:gd name="connsiteX2581" fmla="*/ 953174 w 1013913"/>
                <a:gd name="connsiteY2581" fmla="*/ 516617 h 1013913"/>
                <a:gd name="connsiteX2582" fmla="*/ 961497 w 1013913"/>
                <a:gd name="connsiteY2582" fmla="*/ 516617 h 1013913"/>
                <a:gd name="connsiteX2583" fmla="*/ 949693 w 1013913"/>
                <a:gd name="connsiteY2583" fmla="*/ 535005 h 1013913"/>
                <a:gd name="connsiteX2584" fmla="*/ 962313 w 1013913"/>
                <a:gd name="connsiteY2584" fmla="*/ 554699 h 1013913"/>
                <a:gd name="connsiteX2585" fmla="*/ 953990 w 1013913"/>
                <a:gd name="connsiteY2585" fmla="*/ 554699 h 1013913"/>
                <a:gd name="connsiteX2586" fmla="*/ 945558 w 1013913"/>
                <a:gd name="connsiteY2586" fmla="*/ 541316 h 1013913"/>
                <a:gd name="connsiteX2587" fmla="*/ 997158 w 1013913"/>
                <a:gd name="connsiteY2587" fmla="*/ 541316 h 1013913"/>
                <a:gd name="connsiteX2588" fmla="*/ 988726 w 1013913"/>
                <a:gd name="connsiteY2588" fmla="*/ 554699 h 1013913"/>
                <a:gd name="connsiteX2589" fmla="*/ 980403 w 1013913"/>
                <a:gd name="connsiteY2589" fmla="*/ 554699 h 1013913"/>
                <a:gd name="connsiteX2590" fmla="*/ 993023 w 1013913"/>
                <a:gd name="connsiteY2590" fmla="*/ 535005 h 1013913"/>
                <a:gd name="connsiteX2591" fmla="*/ 981219 w 1013913"/>
                <a:gd name="connsiteY2591" fmla="*/ 516617 h 1013913"/>
                <a:gd name="connsiteX2592" fmla="*/ 989542 w 1013913"/>
                <a:gd name="connsiteY2592" fmla="*/ 516617 h 1013913"/>
                <a:gd name="connsiteX2593" fmla="*/ 997158 w 1013913"/>
                <a:gd name="connsiteY2593" fmla="*/ 528586 h 1013913"/>
                <a:gd name="connsiteX2594" fmla="*/ 1004775 w 1013913"/>
                <a:gd name="connsiteY2594" fmla="*/ 516617 h 1013913"/>
                <a:gd name="connsiteX2595" fmla="*/ 1013097 w 1013913"/>
                <a:gd name="connsiteY2595" fmla="*/ 516617 h 1013913"/>
                <a:gd name="connsiteX2596" fmla="*/ 1001293 w 1013913"/>
                <a:gd name="connsiteY2596" fmla="*/ 535005 h 1013913"/>
                <a:gd name="connsiteX2597" fmla="*/ 1013913 w 1013913"/>
                <a:gd name="connsiteY2597" fmla="*/ 554699 h 1013913"/>
                <a:gd name="connsiteX2598" fmla="*/ 1005591 w 1013913"/>
                <a:gd name="connsiteY2598" fmla="*/ 554699 h 1013913"/>
                <a:gd name="connsiteX2599" fmla="*/ 997158 w 1013913"/>
                <a:gd name="connsiteY2599" fmla="*/ 541316 h 1013913"/>
                <a:gd name="connsiteX2600" fmla="*/ 16755 w 1013913"/>
                <a:gd name="connsiteY2600" fmla="*/ 598718 h 1013913"/>
                <a:gd name="connsiteX2601" fmla="*/ 8323 w 1013913"/>
                <a:gd name="connsiteY2601" fmla="*/ 612100 h 1013913"/>
                <a:gd name="connsiteX2602" fmla="*/ 0 w 1013913"/>
                <a:gd name="connsiteY2602" fmla="*/ 612100 h 1013913"/>
                <a:gd name="connsiteX2603" fmla="*/ 12621 w 1013913"/>
                <a:gd name="connsiteY2603" fmla="*/ 592407 h 1013913"/>
                <a:gd name="connsiteX2604" fmla="*/ 816 w 1013913"/>
                <a:gd name="connsiteY2604" fmla="*/ 574019 h 1013913"/>
                <a:gd name="connsiteX2605" fmla="*/ 9139 w 1013913"/>
                <a:gd name="connsiteY2605" fmla="*/ 574019 h 1013913"/>
                <a:gd name="connsiteX2606" fmla="*/ 16755 w 1013913"/>
                <a:gd name="connsiteY2606" fmla="*/ 585988 h 1013913"/>
                <a:gd name="connsiteX2607" fmla="*/ 24372 w 1013913"/>
                <a:gd name="connsiteY2607" fmla="*/ 574019 h 1013913"/>
                <a:gd name="connsiteX2608" fmla="*/ 32695 w 1013913"/>
                <a:gd name="connsiteY2608" fmla="*/ 574019 h 1013913"/>
                <a:gd name="connsiteX2609" fmla="*/ 20890 w 1013913"/>
                <a:gd name="connsiteY2609" fmla="*/ 592407 h 1013913"/>
                <a:gd name="connsiteX2610" fmla="*/ 33511 w 1013913"/>
                <a:gd name="connsiteY2610" fmla="*/ 612100 h 1013913"/>
                <a:gd name="connsiteX2611" fmla="*/ 25188 w 1013913"/>
                <a:gd name="connsiteY2611" fmla="*/ 612100 h 1013913"/>
                <a:gd name="connsiteX2612" fmla="*/ 16755 w 1013913"/>
                <a:gd name="connsiteY2612" fmla="*/ 598718 h 1013913"/>
                <a:gd name="connsiteX2613" fmla="*/ 68355 w 1013913"/>
                <a:gd name="connsiteY2613" fmla="*/ 598718 h 1013913"/>
                <a:gd name="connsiteX2614" fmla="*/ 59923 w 1013913"/>
                <a:gd name="connsiteY2614" fmla="*/ 612100 h 1013913"/>
                <a:gd name="connsiteX2615" fmla="*/ 51600 w 1013913"/>
                <a:gd name="connsiteY2615" fmla="*/ 612100 h 1013913"/>
                <a:gd name="connsiteX2616" fmla="*/ 64221 w 1013913"/>
                <a:gd name="connsiteY2616" fmla="*/ 592407 h 1013913"/>
                <a:gd name="connsiteX2617" fmla="*/ 52416 w 1013913"/>
                <a:gd name="connsiteY2617" fmla="*/ 574019 h 1013913"/>
                <a:gd name="connsiteX2618" fmla="*/ 60739 w 1013913"/>
                <a:gd name="connsiteY2618" fmla="*/ 574019 h 1013913"/>
                <a:gd name="connsiteX2619" fmla="*/ 68355 w 1013913"/>
                <a:gd name="connsiteY2619" fmla="*/ 585988 h 1013913"/>
                <a:gd name="connsiteX2620" fmla="*/ 75972 w 1013913"/>
                <a:gd name="connsiteY2620" fmla="*/ 574019 h 1013913"/>
                <a:gd name="connsiteX2621" fmla="*/ 84295 w 1013913"/>
                <a:gd name="connsiteY2621" fmla="*/ 574019 h 1013913"/>
                <a:gd name="connsiteX2622" fmla="*/ 72490 w 1013913"/>
                <a:gd name="connsiteY2622" fmla="*/ 592407 h 1013913"/>
                <a:gd name="connsiteX2623" fmla="*/ 85111 w 1013913"/>
                <a:gd name="connsiteY2623" fmla="*/ 612100 h 1013913"/>
                <a:gd name="connsiteX2624" fmla="*/ 76788 w 1013913"/>
                <a:gd name="connsiteY2624" fmla="*/ 612100 h 1013913"/>
                <a:gd name="connsiteX2625" fmla="*/ 68355 w 1013913"/>
                <a:gd name="connsiteY2625" fmla="*/ 598718 h 1013913"/>
                <a:gd name="connsiteX2626" fmla="*/ 119956 w 1013913"/>
                <a:gd name="connsiteY2626" fmla="*/ 598718 h 1013913"/>
                <a:gd name="connsiteX2627" fmla="*/ 111523 w 1013913"/>
                <a:gd name="connsiteY2627" fmla="*/ 612100 h 1013913"/>
                <a:gd name="connsiteX2628" fmla="*/ 103200 w 1013913"/>
                <a:gd name="connsiteY2628" fmla="*/ 612100 h 1013913"/>
                <a:gd name="connsiteX2629" fmla="*/ 115821 w 1013913"/>
                <a:gd name="connsiteY2629" fmla="*/ 592407 h 1013913"/>
                <a:gd name="connsiteX2630" fmla="*/ 104016 w 1013913"/>
                <a:gd name="connsiteY2630" fmla="*/ 574019 h 1013913"/>
                <a:gd name="connsiteX2631" fmla="*/ 112339 w 1013913"/>
                <a:gd name="connsiteY2631" fmla="*/ 574019 h 1013913"/>
                <a:gd name="connsiteX2632" fmla="*/ 119955 w 1013913"/>
                <a:gd name="connsiteY2632" fmla="*/ 585988 h 1013913"/>
                <a:gd name="connsiteX2633" fmla="*/ 127572 w 1013913"/>
                <a:gd name="connsiteY2633" fmla="*/ 574019 h 1013913"/>
                <a:gd name="connsiteX2634" fmla="*/ 135895 w 1013913"/>
                <a:gd name="connsiteY2634" fmla="*/ 574019 h 1013913"/>
                <a:gd name="connsiteX2635" fmla="*/ 124090 w 1013913"/>
                <a:gd name="connsiteY2635" fmla="*/ 592407 h 1013913"/>
                <a:gd name="connsiteX2636" fmla="*/ 136711 w 1013913"/>
                <a:gd name="connsiteY2636" fmla="*/ 612100 h 1013913"/>
                <a:gd name="connsiteX2637" fmla="*/ 128388 w 1013913"/>
                <a:gd name="connsiteY2637" fmla="*/ 612100 h 1013913"/>
                <a:gd name="connsiteX2638" fmla="*/ 119955 w 1013913"/>
                <a:gd name="connsiteY2638" fmla="*/ 598718 h 1013913"/>
                <a:gd name="connsiteX2639" fmla="*/ 171556 w 1013913"/>
                <a:gd name="connsiteY2639" fmla="*/ 598718 h 1013913"/>
                <a:gd name="connsiteX2640" fmla="*/ 163123 w 1013913"/>
                <a:gd name="connsiteY2640" fmla="*/ 612100 h 1013913"/>
                <a:gd name="connsiteX2641" fmla="*/ 154800 w 1013913"/>
                <a:gd name="connsiteY2641" fmla="*/ 612100 h 1013913"/>
                <a:gd name="connsiteX2642" fmla="*/ 167421 w 1013913"/>
                <a:gd name="connsiteY2642" fmla="*/ 592407 h 1013913"/>
                <a:gd name="connsiteX2643" fmla="*/ 155616 w 1013913"/>
                <a:gd name="connsiteY2643" fmla="*/ 574019 h 1013913"/>
                <a:gd name="connsiteX2644" fmla="*/ 163939 w 1013913"/>
                <a:gd name="connsiteY2644" fmla="*/ 574019 h 1013913"/>
                <a:gd name="connsiteX2645" fmla="*/ 171555 w 1013913"/>
                <a:gd name="connsiteY2645" fmla="*/ 585988 h 1013913"/>
                <a:gd name="connsiteX2646" fmla="*/ 179172 w 1013913"/>
                <a:gd name="connsiteY2646" fmla="*/ 574019 h 1013913"/>
                <a:gd name="connsiteX2647" fmla="*/ 187495 w 1013913"/>
                <a:gd name="connsiteY2647" fmla="*/ 574019 h 1013913"/>
                <a:gd name="connsiteX2648" fmla="*/ 175690 w 1013913"/>
                <a:gd name="connsiteY2648" fmla="*/ 592407 h 1013913"/>
                <a:gd name="connsiteX2649" fmla="*/ 188311 w 1013913"/>
                <a:gd name="connsiteY2649" fmla="*/ 612100 h 1013913"/>
                <a:gd name="connsiteX2650" fmla="*/ 179988 w 1013913"/>
                <a:gd name="connsiteY2650" fmla="*/ 612100 h 1013913"/>
                <a:gd name="connsiteX2651" fmla="*/ 171555 w 1013913"/>
                <a:gd name="connsiteY2651" fmla="*/ 598718 h 1013913"/>
                <a:gd name="connsiteX2652" fmla="*/ 223156 w 1013913"/>
                <a:gd name="connsiteY2652" fmla="*/ 598718 h 1013913"/>
                <a:gd name="connsiteX2653" fmla="*/ 214724 w 1013913"/>
                <a:gd name="connsiteY2653" fmla="*/ 612100 h 1013913"/>
                <a:gd name="connsiteX2654" fmla="*/ 206401 w 1013913"/>
                <a:gd name="connsiteY2654" fmla="*/ 612100 h 1013913"/>
                <a:gd name="connsiteX2655" fmla="*/ 219021 w 1013913"/>
                <a:gd name="connsiteY2655" fmla="*/ 592407 h 1013913"/>
                <a:gd name="connsiteX2656" fmla="*/ 207217 w 1013913"/>
                <a:gd name="connsiteY2656" fmla="*/ 574019 h 1013913"/>
                <a:gd name="connsiteX2657" fmla="*/ 215540 w 1013913"/>
                <a:gd name="connsiteY2657" fmla="*/ 574019 h 1013913"/>
                <a:gd name="connsiteX2658" fmla="*/ 223156 w 1013913"/>
                <a:gd name="connsiteY2658" fmla="*/ 585988 h 1013913"/>
                <a:gd name="connsiteX2659" fmla="*/ 230772 w 1013913"/>
                <a:gd name="connsiteY2659" fmla="*/ 574019 h 1013913"/>
                <a:gd name="connsiteX2660" fmla="*/ 239095 w 1013913"/>
                <a:gd name="connsiteY2660" fmla="*/ 574019 h 1013913"/>
                <a:gd name="connsiteX2661" fmla="*/ 227291 w 1013913"/>
                <a:gd name="connsiteY2661" fmla="*/ 592407 h 1013913"/>
                <a:gd name="connsiteX2662" fmla="*/ 239911 w 1013913"/>
                <a:gd name="connsiteY2662" fmla="*/ 612100 h 1013913"/>
                <a:gd name="connsiteX2663" fmla="*/ 231588 w 1013913"/>
                <a:gd name="connsiteY2663" fmla="*/ 612100 h 1013913"/>
                <a:gd name="connsiteX2664" fmla="*/ 223156 w 1013913"/>
                <a:gd name="connsiteY2664" fmla="*/ 598718 h 1013913"/>
                <a:gd name="connsiteX2665" fmla="*/ 274756 w 1013913"/>
                <a:gd name="connsiteY2665" fmla="*/ 598718 h 1013913"/>
                <a:gd name="connsiteX2666" fmla="*/ 266324 w 1013913"/>
                <a:gd name="connsiteY2666" fmla="*/ 612100 h 1013913"/>
                <a:gd name="connsiteX2667" fmla="*/ 258001 w 1013913"/>
                <a:gd name="connsiteY2667" fmla="*/ 612100 h 1013913"/>
                <a:gd name="connsiteX2668" fmla="*/ 270621 w 1013913"/>
                <a:gd name="connsiteY2668" fmla="*/ 592407 h 1013913"/>
                <a:gd name="connsiteX2669" fmla="*/ 258817 w 1013913"/>
                <a:gd name="connsiteY2669" fmla="*/ 574019 h 1013913"/>
                <a:gd name="connsiteX2670" fmla="*/ 267140 w 1013913"/>
                <a:gd name="connsiteY2670" fmla="*/ 574019 h 1013913"/>
                <a:gd name="connsiteX2671" fmla="*/ 274756 w 1013913"/>
                <a:gd name="connsiteY2671" fmla="*/ 585988 h 1013913"/>
                <a:gd name="connsiteX2672" fmla="*/ 282373 w 1013913"/>
                <a:gd name="connsiteY2672" fmla="*/ 574019 h 1013913"/>
                <a:gd name="connsiteX2673" fmla="*/ 290696 w 1013913"/>
                <a:gd name="connsiteY2673" fmla="*/ 574019 h 1013913"/>
                <a:gd name="connsiteX2674" fmla="*/ 278891 w 1013913"/>
                <a:gd name="connsiteY2674" fmla="*/ 592407 h 1013913"/>
                <a:gd name="connsiteX2675" fmla="*/ 291512 w 1013913"/>
                <a:gd name="connsiteY2675" fmla="*/ 612100 h 1013913"/>
                <a:gd name="connsiteX2676" fmla="*/ 283189 w 1013913"/>
                <a:gd name="connsiteY2676" fmla="*/ 612100 h 1013913"/>
                <a:gd name="connsiteX2677" fmla="*/ 274756 w 1013913"/>
                <a:gd name="connsiteY2677" fmla="*/ 598718 h 1013913"/>
                <a:gd name="connsiteX2678" fmla="*/ 326356 w 1013913"/>
                <a:gd name="connsiteY2678" fmla="*/ 598718 h 1013913"/>
                <a:gd name="connsiteX2679" fmla="*/ 317924 w 1013913"/>
                <a:gd name="connsiteY2679" fmla="*/ 612100 h 1013913"/>
                <a:gd name="connsiteX2680" fmla="*/ 309601 w 1013913"/>
                <a:gd name="connsiteY2680" fmla="*/ 612100 h 1013913"/>
                <a:gd name="connsiteX2681" fmla="*/ 322222 w 1013913"/>
                <a:gd name="connsiteY2681" fmla="*/ 592407 h 1013913"/>
                <a:gd name="connsiteX2682" fmla="*/ 310417 w 1013913"/>
                <a:gd name="connsiteY2682" fmla="*/ 574019 h 1013913"/>
                <a:gd name="connsiteX2683" fmla="*/ 318740 w 1013913"/>
                <a:gd name="connsiteY2683" fmla="*/ 574019 h 1013913"/>
                <a:gd name="connsiteX2684" fmla="*/ 326356 w 1013913"/>
                <a:gd name="connsiteY2684" fmla="*/ 585988 h 1013913"/>
                <a:gd name="connsiteX2685" fmla="*/ 333973 w 1013913"/>
                <a:gd name="connsiteY2685" fmla="*/ 574019 h 1013913"/>
                <a:gd name="connsiteX2686" fmla="*/ 342296 w 1013913"/>
                <a:gd name="connsiteY2686" fmla="*/ 574019 h 1013913"/>
                <a:gd name="connsiteX2687" fmla="*/ 330491 w 1013913"/>
                <a:gd name="connsiteY2687" fmla="*/ 592407 h 1013913"/>
                <a:gd name="connsiteX2688" fmla="*/ 343112 w 1013913"/>
                <a:gd name="connsiteY2688" fmla="*/ 612100 h 1013913"/>
                <a:gd name="connsiteX2689" fmla="*/ 334789 w 1013913"/>
                <a:gd name="connsiteY2689" fmla="*/ 612100 h 1013913"/>
                <a:gd name="connsiteX2690" fmla="*/ 326356 w 1013913"/>
                <a:gd name="connsiteY2690" fmla="*/ 598718 h 1013913"/>
                <a:gd name="connsiteX2691" fmla="*/ 377956 w 1013913"/>
                <a:gd name="connsiteY2691" fmla="*/ 598718 h 1013913"/>
                <a:gd name="connsiteX2692" fmla="*/ 369524 w 1013913"/>
                <a:gd name="connsiteY2692" fmla="*/ 612100 h 1013913"/>
                <a:gd name="connsiteX2693" fmla="*/ 361201 w 1013913"/>
                <a:gd name="connsiteY2693" fmla="*/ 612100 h 1013913"/>
                <a:gd name="connsiteX2694" fmla="*/ 373822 w 1013913"/>
                <a:gd name="connsiteY2694" fmla="*/ 592407 h 1013913"/>
                <a:gd name="connsiteX2695" fmla="*/ 362017 w 1013913"/>
                <a:gd name="connsiteY2695" fmla="*/ 574019 h 1013913"/>
                <a:gd name="connsiteX2696" fmla="*/ 370340 w 1013913"/>
                <a:gd name="connsiteY2696" fmla="*/ 574019 h 1013913"/>
                <a:gd name="connsiteX2697" fmla="*/ 377956 w 1013913"/>
                <a:gd name="connsiteY2697" fmla="*/ 585988 h 1013913"/>
                <a:gd name="connsiteX2698" fmla="*/ 385573 w 1013913"/>
                <a:gd name="connsiteY2698" fmla="*/ 574019 h 1013913"/>
                <a:gd name="connsiteX2699" fmla="*/ 393896 w 1013913"/>
                <a:gd name="connsiteY2699" fmla="*/ 574019 h 1013913"/>
                <a:gd name="connsiteX2700" fmla="*/ 382091 w 1013913"/>
                <a:gd name="connsiteY2700" fmla="*/ 592407 h 1013913"/>
                <a:gd name="connsiteX2701" fmla="*/ 394712 w 1013913"/>
                <a:gd name="connsiteY2701" fmla="*/ 612100 h 1013913"/>
                <a:gd name="connsiteX2702" fmla="*/ 386389 w 1013913"/>
                <a:gd name="connsiteY2702" fmla="*/ 612100 h 1013913"/>
                <a:gd name="connsiteX2703" fmla="*/ 377956 w 1013913"/>
                <a:gd name="connsiteY2703" fmla="*/ 598718 h 1013913"/>
                <a:gd name="connsiteX2704" fmla="*/ 429556 w 1013913"/>
                <a:gd name="connsiteY2704" fmla="*/ 598718 h 1013913"/>
                <a:gd name="connsiteX2705" fmla="*/ 421124 w 1013913"/>
                <a:gd name="connsiteY2705" fmla="*/ 612100 h 1013913"/>
                <a:gd name="connsiteX2706" fmla="*/ 412801 w 1013913"/>
                <a:gd name="connsiteY2706" fmla="*/ 612100 h 1013913"/>
                <a:gd name="connsiteX2707" fmla="*/ 425422 w 1013913"/>
                <a:gd name="connsiteY2707" fmla="*/ 592407 h 1013913"/>
                <a:gd name="connsiteX2708" fmla="*/ 413617 w 1013913"/>
                <a:gd name="connsiteY2708" fmla="*/ 574019 h 1013913"/>
                <a:gd name="connsiteX2709" fmla="*/ 421940 w 1013913"/>
                <a:gd name="connsiteY2709" fmla="*/ 574019 h 1013913"/>
                <a:gd name="connsiteX2710" fmla="*/ 429556 w 1013913"/>
                <a:gd name="connsiteY2710" fmla="*/ 585988 h 1013913"/>
                <a:gd name="connsiteX2711" fmla="*/ 437173 w 1013913"/>
                <a:gd name="connsiteY2711" fmla="*/ 574019 h 1013913"/>
                <a:gd name="connsiteX2712" fmla="*/ 445496 w 1013913"/>
                <a:gd name="connsiteY2712" fmla="*/ 574019 h 1013913"/>
                <a:gd name="connsiteX2713" fmla="*/ 433691 w 1013913"/>
                <a:gd name="connsiteY2713" fmla="*/ 592407 h 1013913"/>
                <a:gd name="connsiteX2714" fmla="*/ 446312 w 1013913"/>
                <a:gd name="connsiteY2714" fmla="*/ 612100 h 1013913"/>
                <a:gd name="connsiteX2715" fmla="*/ 437989 w 1013913"/>
                <a:gd name="connsiteY2715" fmla="*/ 612100 h 1013913"/>
                <a:gd name="connsiteX2716" fmla="*/ 429556 w 1013913"/>
                <a:gd name="connsiteY2716" fmla="*/ 598718 h 1013913"/>
                <a:gd name="connsiteX2717" fmla="*/ 481157 w 1013913"/>
                <a:gd name="connsiteY2717" fmla="*/ 598718 h 1013913"/>
                <a:gd name="connsiteX2718" fmla="*/ 472724 w 1013913"/>
                <a:gd name="connsiteY2718" fmla="*/ 612100 h 1013913"/>
                <a:gd name="connsiteX2719" fmla="*/ 464401 w 1013913"/>
                <a:gd name="connsiteY2719" fmla="*/ 612100 h 1013913"/>
                <a:gd name="connsiteX2720" fmla="*/ 477022 w 1013913"/>
                <a:gd name="connsiteY2720" fmla="*/ 592407 h 1013913"/>
                <a:gd name="connsiteX2721" fmla="*/ 465217 w 1013913"/>
                <a:gd name="connsiteY2721" fmla="*/ 574019 h 1013913"/>
                <a:gd name="connsiteX2722" fmla="*/ 473540 w 1013913"/>
                <a:gd name="connsiteY2722" fmla="*/ 574019 h 1013913"/>
                <a:gd name="connsiteX2723" fmla="*/ 481156 w 1013913"/>
                <a:gd name="connsiteY2723" fmla="*/ 585988 h 1013913"/>
                <a:gd name="connsiteX2724" fmla="*/ 488773 w 1013913"/>
                <a:gd name="connsiteY2724" fmla="*/ 574019 h 1013913"/>
                <a:gd name="connsiteX2725" fmla="*/ 497096 w 1013913"/>
                <a:gd name="connsiteY2725" fmla="*/ 574019 h 1013913"/>
                <a:gd name="connsiteX2726" fmla="*/ 485291 w 1013913"/>
                <a:gd name="connsiteY2726" fmla="*/ 592407 h 1013913"/>
                <a:gd name="connsiteX2727" fmla="*/ 497912 w 1013913"/>
                <a:gd name="connsiteY2727" fmla="*/ 612100 h 1013913"/>
                <a:gd name="connsiteX2728" fmla="*/ 489589 w 1013913"/>
                <a:gd name="connsiteY2728" fmla="*/ 612100 h 1013913"/>
                <a:gd name="connsiteX2729" fmla="*/ 481156 w 1013913"/>
                <a:gd name="connsiteY2729" fmla="*/ 598718 h 1013913"/>
                <a:gd name="connsiteX2730" fmla="*/ 532757 w 1013913"/>
                <a:gd name="connsiteY2730" fmla="*/ 598718 h 1013913"/>
                <a:gd name="connsiteX2731" fmla="*/ 524324 w 1013913"/>
                <a:gd name="connsiteY2731" fmla="*/ 612100 h 1013913"/>
                <a:gd name="connsiteX2732" fmla="*/ 516001 w 1013913"/>
                <a:gd name="connsiteY2732" fmla="*/ 612100 h 1013913"/>
                <a:gd name="connsiteX2733" fmla="*/ 528622 w 1013913"/>
                <a:gd name="connsiteY2733" fmla="*/ 592407 h 1013913"/>
                <a:gd name="connsiteX2734" fmla="*/ 516817 w 1013913"/>
                <a:gd name="connsiteY2734" fmla="*/ 574019 h 1013913"/>
                <a:gd name="connsiteX2735" fmla="*/ 525140 w 1013913"/>
                <a:gd name="connsiteY2735" fmla="*/ 574019 h 1013913"/>
                <a:gd name="connsiteX2736" fmla="*/ 532756 w 1013913"/>
                <a:gd name="connsiteY2736" fmla="*/ 585988 h 1013913"/>
                <a:gd name="connsiteX2737" fmla="*/ 540373 w 1013913"/>
                <a:gd name="connsiteY2737" fmla="*/ 574019 h 1013913"/>
                <a:gd name="connsiteX2738" fmla="*/ 548696 w 1013913"/>
                <a:gd name="connsiteY2738" fmla="*/ 574019 h 1013913"/>
                <a:gd name="connsiteX2739" fmla="*/ 536891 w 1013913"/>
                <a:gd name="connsiteY2739" fmla="*/ 592407 h 1013913"/>
                <a:gd name="connsiteX2740" fmla="*/ 549512 w 1013913"/>
                <a:gd name="connsiteY2740" fmla="*/ 612100 h 1013913"/>
                <a:gd name="connsiteX2741" fmla="*/ 541189 w 1013913"/>
                <a:gd name="connsiteY2741" fmla="*/ 612100 h 1013913"/>
                <a:gd name="connsiteX2742" fmla="*/ 532756 w 1013913"/>
                <a:gd name="connsiteY2742" fmla="*/ 598718 h 1013913"/>
                <a:gd name="connsiteX2743" fmla="*/ 584357 w 1013913"/>
                <a:gd name="connsiteY2743" fmla="*/ 598718 h 1013913"/>
                <a:gd name="connsiteX2744" fmla="*/ 575925 w 1013913"/>
                <a:gd name="connsiteY2744" fmla="*/ 612100 h 1013913"/>
                <a:gd name="connsiteX2745" fmla="*/ 567601 w 1013913"/>
                <a:gd name="connsiteY2745" fmla="*/ 612100 h 1013913"/>
                <a:gd name="connsiteX2746" fmla="*/ 580222 w 1013913"/>
                <a:gd name="connsiteY2746" fmla="*/ 592407 h 1013913"/>
                <a:gd name="connsiteX2747" fmla="*/ 568417 w 1013913"/>
                <a:gd name="connsiteY2747" fmla="*/ 574019 h 1013913"/>
                <a:gd name="connsiteX2748" fmla="*/ 576741 w 1013913"/>
                <a:gd name="connsiteY2748" fmla="*/ 574019 h 1013913"/>
                <a:gd name="connsiteX2749" fmla="*/ 584357 w 1013913"/>
                <a:gd name="connsiteY2749" fmla="*/ 585988 h 1013913"/>
                <a:gd name="connsiteX2750" fmla="*/ 591973 w 1013913"/>
                <a:gd name="connsiteY2750" fmla="*/ 574019 h 1013913"/>
                <a:gd name="connsiteX2751" fmla="*/ 600296 w 1013913"/>
                <a:gd name="connsiteY2751" fmla="*/ 574019 h 1013913"/>
                <a:gd name="connsiteX2752" fmla="*/ 588492 w 1013913"/>
                <a:gd name="connsiteY2752" fmla="*/ 592407 h 1013913"/>
                <a:gd name="connsiteX2753" fmla="*/ 601112 w 1013913"/>
                <a:gd name="connsiteY2753" fmla="*/ 612100 h 1013913"/>
                <a:gd name="connsiteX2754" fmla="*/ 592789 w 1013913"/>
                <a:gd name="connsiteY2754" fmla="*/ 612100 h 1013913"/>
                <a:gd name="connsiteX2755" fmla="*/ 584357 w 1013913"/>
                <a:gd name="connsiteY2755" fmla="*/ 598718 h 1013913"/>
                <a:gd name="connsiteX2756" fmla="*/ 635957 w 1013913"/>
                <a:gd name="connsiteY2756" fmla="*/ 598718 h 1013913"/>
                <a:gd name="connsiteX2757" fmla="*/ 627525 w 1013913"/>
                <a:gd name="connsiteY2757" fmla="*/ 612100 h 1013913"/>
                <a:gd name="connsiteX2758" fmla="*/ 619202 w 1013913"/>
                <a:gd name="connsiteY2758" fmla="*/ 612100 h 1013913"/>
                <a:gd name="connsiteX2759" fmla="*/ 631822 w 1013913"/>
                <a:gd name="connsiteY2759" fmla="*/ 592407 h 1013913"/>
                <a:gd name="connsiteX2760" fmla="*/ 620018 w 1013913"/>
                <a:gd name="connsiteY2760" fmla="*/ 574019 h 1013913"/>
                <a:gd name="connsiteX2761" fmla="*/ 628341 w 1013913"/>
                <a:gd name="connsiteY2761" fmla="*/ 574019 h 1013913"/>
                <a:gd name="connsiteX2762" fmla="*/ 635957 w 1013913"/>
                <a:gd name="connsiteY2762" fmla="*/ 585988 h 1013913"/>
                <a:gd name="connsiteX2763" fmla="*/ 643573 w 1013913"/>
                <a:gd name="connsiteY2763" fmla="*/ 574019 h 1013913"/>
                <a:gd name="connsiteX2764" fmla="*/ 651896 w 1013913"/>
                <a:gd name="connsiteY2764" fmla="*/ 574019 h 1013913"/>
                <a:gd name="connsiteX2765" fmla="*/ 640092 w 1013913"/>
                <a:gd name="connsiteY2765" fmla="*/ 592407 h 1013913"/>
                <a:gd name="connsiteX2766" fmla="*/ 652712 w 1013913"/>
                <a:gd name="connsiteY2766" fmla="*/ 612100 h 1013913"/>
                <a:gd name="connsiteX2767" fmla="*/ 644389 w 1013913"/>
                <a:gd name="connsiteY2767" fmla="*/ 612100 h 1013913"/>
                <a:gd name="connsiteX2768" fmla="*/ 635957 w 1013913"/>
                <a:gd name="connsiteY2768" fmla="*/ 598718 h 1013913"/>
                <a:gd name="connsiteX2769" fmla="*/ 687557 w 1013913"/>
                <a:gd name="connsiteY2769" fmla="*/ 598718 h 1013913"/>
                <a:gd name="connsiteX2770" fmla="*/ 679125 w 1013913"/>
                <a:gd name="connsiteY2770" fmla="*/ 612100 h 1013913"/>
                <a:gd name="connsiteX2771" fmla="*/ 670802 w 1013913"/>
                <a:gd name="connsiteY2771" fmla="*/ 612100 h 1013913"/>
                <a:gd name="connsiteX2772" fmla="*/ 683423 w 1013913"/>
                <a:gd name="connsiteY2772" fmla="*/ 592407 h 1013913"/>
                <a:gd name="connsiteX2773" fmla="*/ 671618 w 1013913"/>
                <a:gd name="connsiteY2773" fmla="*/ 574019 h 1013913"/>
                <a:gd name="connsiteX2774" fmla="*/ 679941 w 1013913"/>
                <a:gd name="connsiteY2774" fmla="*/ 574019 h 1013913"/>
                <a:gd name="connsiteX2775" fmla="*/ 687557 w 1013913"/>
                <a:gd name="connsiteY2775" fmla="*/ 585988 h 1013913"/>
                <a:gd name="connsiteX2776" fmla="*/ 695174 w 1013913"/>
                <a:gd name="connsiteY2776" fmla="*/ 574019 h 1013913"/>
                <a:gd name="connsiteX2777" fmla="*/ 703497 w 1013913"/>
                <a:gd name="connsiteY2777" fmla="*/ 574019 h 1013913"/>
                <a:gd name="connsiteX2778" fmla="*/ 691692 w 1013913"/>
                <a:gd name="connsiteY2778" fmla="*/ 592407 h 1013913"/>
                <a:gd name="connsiteX2779" fmla="*/ 704313 w 1013913"/>
                <a:gd name="connsiteY2779" fmla="*/ 612100 h 1013913"/>
                <a:gd name="connsiteX2780" fmla="*/ 695990 w 1013913"/>
                <a:gd name="connsiteY2780" fmla="*/ 612100 h 1013913"/>
                <a:gd name="connsiteX2781" fmla="*/ 687557 w 1013913"/>
                <a:gd name="connsiteY2781" fmla="*/ 598718 h 1013913"/>
                <a:gd name="connsiteX2782" fmla="*/ 739157 w 1013913"/>
                <a:gd name="connsiteY2782" fmla="*/ 598718 h 1013913"/>
                <a:gd name="connsiteX2783" fmla="*/ 730725 w 1013913"/>
                <a:gd name="connsiteY2783" fmla="*/ 612100 h 1013913"/>
                <a:gd name="connsiteX2784" fmla="*/ 722402 w 1013913"/>
                <a:gd name="connsiteY2784" fmla="*/ 612100 h 1013913"/>
                <a:gd name="connsiteX2785" fmla="*/ 735023 w 1013913"/>
                <a:gd name="connsiteY2785" fmla="*/ 592407 h 1013913"/>
                <a:gd name="connsiteX2786" fmla="*/ 723218 w 1013913"/>
                <a:gd name="connsiteY2786" fmla="*/ 574019 h 1013913"/>
                <a:gd name="connsiteX2787" fmla="*/ 731541 w 1013913"/>
                <a:gd name="connsiteY2787" fmla="*/ 574019 h 1013913"/>
                <a:gd name="connsiteX2788" fmla="*/ 739157 w 1013913"/>
                <a:gd name="connsiteY2788" fmla="*/ 585988 h 1013913"/>
                <a:gd name="connsiteX2789" fmla="*/ 746774 w 1013913"/>
                <a:gd name="connsiteY2789" fmla="*/ 574019 h 1013913"/>
                <a:gd name="connsiteX2790" fmla="*/ 755097 w 1013913"/>
                <a:gd name="connsiteY2790" fmla="*/ 574019 h 1013913"/>
                <a:gd name="connsiteX2791" fmla="*/ 743292 w 1013913"/>
                <a:gd name="connsiteY2791" fmla="*/ 592407 h 1013913"/>
                <a:gd name="connsiteX2792" fmla="*/ 755913 w 1013913"/>
                <a:gd name="connsiteY2792" fmla="*/ 612100 h 1013913"/>
                <a:gd name="connsiteX2793" fmla="*/ 747590 w 1013913"/>
                <a:gd name="connsiteY2793" fmla="*/ 612100 h 1013913"/>
                <a:gd name="connsiteX2794" fmla="*/ 739157 w 1013913"/>
                <a:gd name="connsiteY2794" fmla="*/ 598718 h 1013913"/>
                <a:gd name="connsiteX2795" fmla="*/ 790757 w 1013913"/>
                <a:gd name="connsiteY2795" fmla="*/ 598718 h 1013913"/>
                <a:gd name="connsiteX2796" fmla="*/ 782325 w 1013913"/>
                <a:gd name="connsiteY2796" fmla="*/ 612100 h 1013913"/>
                <a:gd name="connsiteX2797" fmla="*/ 774002 w 1013913"/>
                <a:gd name="connsiteY2797" fmla="*/ 612100 h 1013913"/>
                <a:gd name="connsiteX2798" fmla="*/ 786623 w 1013913"/>
                <a:gd name="connsiteY2798" fmla="*/ 592407 h 1013913"/>
                <a:gd name="connsiteX2799" fmla="*/ 774818 w 1013913"/>
                <a:gd name="connsiteY2799" fmla="*/ 574019 h 1013913"/>
                <a:gd name="connsiteX2800" fmla="*/ 783141 w 1013913"/>
                <a:gd name="connsiteY2800" fmla="*/ 574019 h 1013913"/>
                <a:gd name="connsiteX2801" fmla="*/ 790757 w 1013913"/>
                <a:gd name="connsiteY2801" fmla="*/ 585988 h 1013913"/>
                <a:gd name="connsiteX2802" fmla="*/ 798374 w 1013913"/>
                <a:gd name="connsiteY2802" fmla="*/ 574019 h 1013913"/>
                <a:gd name="connsiteX2803" fmla="*/ 806697 w 1013913"/>
                <a:gd name="connsiteY2803" fmla="*/ 574019 h 1013913"/>
                <a:gd name="connsiteX2804" fmla="*/ 794892 w 1013913"/>
                <a:gd name="connsiteY2804" fmla="*/ 592407 h 1013913"/>
                <a:gd name="connsiteX2805" fmla="*/ 807513 w 1013913"/>
                <a:gd name="connsiteY2805" fmla="*/ 612100 h 1013913"/>
                <a:gd name="connsiteX2806" fmla="*/ 799190 w 1013913"/>
                <a:gd name="connsiteY2806" fmla="*/ 612100 h 1013913"/>
                <a:gd name="connsiteX2807" fmla="*/ 790757 w 1013913"/>
                <a:gd name="connsiteY2807" fmla="*/ 598718 h 1013913"/>
                <a:gd name="connsiteX2808" fmla="*/ 842357 w 1013913"/>
                <a:gd name="connsiteY2808" fmla="*/ 598718 h 1013913"/>
                <a:gd name="connsiteX2809" fmla="*/ 833925 w 1013913"/>
                <a:gd name="connsiteY2809" fmla="*/ 612100 h 1013913"/>
                <a:gd name="connsiteX2810" fmla="*/ 825602 w 1013913"/>
                <a:gd name="connsiteY2810" fmla="*/ 612100 h 1013913"/>
                <a:gd name="connsiteX2811" fmla="*/ 838223 w 1013913"/>
                <a:gd name="connsiteY2811" fmla="*/ 592407 h 1013913"/>
                <a:gd name="connsiteX2812" fmla="*/ 826418 w 1013913"/>
                <a:gd name="connsiteY2812" fmla="*/ 574019 h 1013913"/>
                <a:gd name="connsiteX2813" fmla="*/ 834741 w 1013913"/>
                <a:gd name="connsiteY2813" fmla="*/ 574019 h 1013913"/>
                <a:gd name="connsiteX2814" fmla="*/ 842357 w 1013913"/>
                <a:gd name="connsiteY2814" fmla="*/ 585988 h 1013913"/>
                <a:gd name="connsiteX2815" fmla="*/ 849974 w 1013913"/>
                <a:gd name="connsiteY2815" fmla="*/ 574019 h 1013913"/>
                <a:gd name="connsiteX2816" fmla="*/ 858297 w 1013913"/>
                <a:gd name="connsiteY2816" fmla="*/ 574019 h 1013913"/>
                <a:gd name="connsiteX2817" fmla="*/ 846492 w 1013913"/>
                <a:gd name="connsiteY2817" fmla="*/ 592407 h 1013913"/>
                <a:gd name="connsiteX2818" fmla="*/ 859113 w 1013913"/>
                <a:gd name="connsiteY2818" fmla="*/ 612100 h 1013913"/>
                <a:gd name="connsiteX2819" fmla="*/ 850790 w 1013913"/>
                <a:gd name="connsiteY2819" fmla="*/ 612100 h 1013913"/>
                <a:gd name="connsiteX2820" fmla="*/ 842357 w 1013913"/>
                <a:gd name="connsiteY2820" fmla="*/ 598718 h 1013913"/>
                <a:gd name="connsiteX2821" fmla="*/ 893958 w 1013913"/>
                <a:gd name="connsiteY2821" fmla="*/ 598718 h 1013913"/>
                <a:gd name="connsiteX2822" fmla="*/ 885526 w 1013913"/>
                <a:gd name="connsiteY2822" fmla="*/ 612100 h 1013913"/>
                <a:gd name="connsiteX2823" fmla="*/ 877202 w 1013913"/>
                <a:gd name="connsiteY2823" fmla="*/ 612100 h 1013913"/>
                <a:gd name="connsiteX2824" fmla="*/ 889823 w 1013913"/>
                <a:gd name="connsiteY2824" fmla="*/ 592407 h 1013913"/>
                <a:gd name="connsiteX2825" fmla="*/ 878018 w 1013913"/>
                <a:gd name="connsiteY2825" fmla="*/ 574019 h 1013913"/>
                <a:gd name="connsiteX2826" fmla="*/ 886341 w 1013913"/>
                <a:gd name="connsiteY2826" fmla="*/ 574019 h 1013913"/>
                <a:gd name="connsiteX2827" fmla="*/ 893958 w 1013913"/>
                <a:gd name="connsiteY2827" fmla="*/ 585988 h 1013913"/>
                <a:gd name="connsiteX2828" fmla="*/ 901574 w 1013913"/>
                <a:gd name="connsiteY2828" fmla="*/ 574019 h 1013913"/>
                <a:gd name="connsiteX2829" fmla="*/ 909897 w 1013913"/>
                <a:gd name="connsiteY2829" fmla="*/ 574019 h 1013913"/>
                <a:gd name="connsiteX2830" fmla="*/ 898093 w 1013913"/>
                <a:gd name="connsiteY2830" fmla="*/ 592407 h 1013913"/>
                <a:gd name="connsiteX2831" fmla="*/ 910713 w 1013913"/>
                <a:gd name="connsiteY2831" fmla="*/ 612100 h 1013913"/>
                <a:gd name="connsiteX2832" fmla="*/ 902390 w 1013913"/>
                <a:gd name="connsiteY2832" fmla="*/ 612100 h 1013913"/>
                <a:gd name="connsiteX2833" fmla="*/ 893958 w 1013913"/>
                <a:gd name="connsiteY2833" fmla="*/ 598718 h 1013913"/>
                <a:gd name="connsiteX2834" fmla="*/ 945558 w 1013913"/>
                <a:gd name="connsiteY2834" fmla="*/ 598718 h 1013913"/>
                <a:gd name="connsiteX2835" fmla="*/ 937126 w 1013913"/>
                <a:gd name="connsiteY2835" fmla="*/ 612100 h 1013913"/>
                <a:gd name="connsiteX2836" fmla="*/ 928803 w 1013913"/>
                <a:gd name="connsiteY2836" fmla="*/ 612100 h 1013913"/>
                <a:gd name="connsiteX2837" fmla="*/ 941423 w 1013913"/>
                <a:gd name="connsiteY2837" fmla="*/ 592407 h 1013913"/>
                <a:gd name="connsiteX2838" fmla="*/ 929619 w 1013913"/>
                <a:gd name="connsiteY2838" fmla="*/ 574019 h 1013913"/>
                <a:gd name="connsiteX2839" fmla="*/ 937942 w 1013913"/>
                <a:gd name="connsiteY2839" fmla="*/ 574019 h 1013913"/>
                <a:gd name="connsiteX2840" fmla="*/ 945558 w 1013913"/>
                <a:gd name="connsiteY2840" fmla="*/ 585988 h 1013913"/>
                <a:gd name="connsiteX2841" fmla="*/ 953174 w 1013913"/>
                <a:gd name="connsiteY2841" fmla="*/ 574019 h 1013913"/>
                <a:gd name="connsiteX2842" fmla="*/ 961497 w 1013913"/>
                <a:gd name="connsiteY2842" fmla="*/ 574019 h 1013913"/>
                <a:gd name="connsiteX2843" fmla="*/ 949693 w 1013913"/>
                <a:gd name="connsiteY2843" fmla="*/ 592407 h 1013913"/>
                <a:gd name="connsiteX2844" fmla="*/ 962313 w 1013913"/>
                <a:gd name="connsiteY2844" fmla="*/ 612100 h 1013913"/>
                <a:gd name="connsiteX2845" fmla="*/ 953990 w 1013913"/>
                <a:gd name="connsiteY2845" fmla="*/ 612100 h 1013913"/>
                <a:gd name="connsiteX2846" fmla="*/ 945558 w 1013913"/>
                <a:gd name="connsiteY2846" fmla="*/ 598718 h 1013913"/>
                <a:gd name="connsiteX2847" fmla="*/ 997158 w 1013913"/>
                <a:gd name="connsiteY2847" fmla="*/ 598718 h 1013913"/>
                <a:gd name="connsiteX2848" fmla="*/ 988726 w 1013913"/>
                <a:gd name="connsiteY2848" fmla="*/ 612100 h 1013913"/>
                <a:gd name="connsiteX2849" fmla="*/ 980403 w 1013913"/>
                <a:gd name="connsiteY2849" fmla="*/ 612100 h 1013913"/>
                <a:gd name="connsiteX2850" fmla="*/ 993023 w 1013913"/>
                <a:gd name="connsiteY2850" fmla="*/ 592407 h 1013913"/>
                <a:gd name="connsiteX2851" fmla="*/ 981219 w 1013913"/>
                <a:gd name="connsiteY2851" fmla="*/ 574019 h 1013913"/>
                <a:gd name="connsiteX2852" fmla="*/ 989542 w 1013913"/>
                <a:gd name="connsiteY2852" fmla="*/ 574019 h 1013913"/>
                <a:gd name="connsiteX2853" fmla="*/ 997158 w 1013913"/>
                <a:gd name="connsiteY2853" fmla="*/ 585988 h 1013913"/>
                <a:gd name="connsiteX2854" fmla="*/ 1004775 w 1013913"/>
                <a:gd name="connsiteY2854" fmla="*/ 574019 h 1013913"/>
                <a:gd name="connsiteX2855" fmla="*/ 1013097 w 1013913"/>
                <a:gd name="connsiteY2855" fmla="*/ 574019 h 1013913"/>
                <a:gd name="connsiteX2856" fmla="*/ 1001293 w 1013913"/>
                <a:gd name="connsiteY2856" fmla="*/ 592407 h 1013913"/>
                <a:gd name="connsiteX2857" fmla="*/ 1013913 w 1013913"/>
                <a:gd name="connsiteY2857" fmla="*/ 612100 h 1013913"/>
                <a:gd name="connsiteX2858" fmla="*/ 1005591 w 1013913"/>
                <a:gd name="connsiteY2858" fmla="*/ 612100 h 1013913"/>
                <a:gd name="connsiteX2859" fmla="*/ 997158 w 1013913"/>
                <a:gd name="connsiteY2859" fmla="*/ 598718 h 1013913"/>
                <a:gd name="connsiteX2860" fmla="*/ 16755 w 1013913"/>
                <a:gd name="connsiteY2860" fmla="*/ 656120 h 1013913"/>
                <a:gd name="connsiteX2861" fmla="*/ 8323 w 1013913"/>
                <a:gd name="connsiteY2861" fmla="*/ 669502 h 1013913"/>
                <a:gd name="connsiteX2862" fmla="*/ 0 w 1013913"/>
                <a:gd name="connsiteY2862" fmla="*/ 669502 h 1013913"/>
                <a:gd name="connsiteX2863" fmla="*/ 12621 w 1013913"/>
                <a:gd name="connsiteY2863" fmla="*/ 649809 h 1013913"/>
                <a:gd name="connsiteX2864" fmla="*/ 816 w 1013913"/>
                <a:gd name="connsiteY2864" fmla="*/ 631421 h 1013913"/>
                <a:gd name="connsiteX2865" fmla="*/ 9139 w 1013913"/>
                <a:gd name="connsiteY2865" fmla="*/ 631421 h 1013913"/>
                <a:gd name="connsiteX2866" fmla="*/ 16755 w 1013913"/>
                <a:gd name="connsiteY2866" fmla="*/ 643389 h 1013913"/>
                <a:gd name="connsiteX2867" fmla="*/ 24372 w 1013913"/>
                <a:gd name="connsiteY2867" fmla="*/ 631421 h 1013913"/>
                <a:gd name="connsiteX2868" fmla="*/ 32695 w 1013913"/>
                <a:gd name="connsiteY2868" fmla="*/ 631421 h 1013913"/>
                <a:gd name="connsiteX2869" fmla="*/ 20890 w 1013913"/>
                <a:gd name="connsiteY2869" fmla="*/ 649809 h 1013913"/>
                <a:gd name="connsiteX2870" fmla="*/ 33511 w 1013913"/>
                <a:gd name="connsiteY2870" fmla="*/ 669502 h 1013913"/>
                <a:gd name="connsiteX2871" fmla="*/ 25188 w 1013913"/>
                <a:gd name="connsiteY2871" fmla="*/ 669502 h 1013913"/>
                <a:gd name="connsiteX2872" fmla="*/ 16755 w 1013913"/>
                <a:gd name="connsiteY2872" fmla="*/ 656120 h 1013913"/>
                <a:gd name="connsiteX2873" fmla="*/ 68355 w 1013913"/>
                <a:gd name="connsiteY2873" fmla="*/ 656120 h 1013913"/>
                <a:gd name="connsiteX2874" fmla="*/ 59923 w 1013913"/>
                <a:gd name="connsiteY2874" fmla="*/ 669502 h 1013913"/>
                <a:gd name="connsiteX2875" fmla="*/ 51600 w 1013913"/>
                <a:gd name="connsiteY2875" fmla="*/ 669502 h 1013913"/>
                <a:gd name="connsiteX2876" fmla="*/ 64221 w 1013913"/>
                <a:gd name="connsiteY2876" fmla="*/ 649809 h 1013913"/>
                <a:gd name="connsiteX2877" fmla="*/ 52416 w 1013913"/>
                <a:gd name="connsiteY2877" fmla="*/ 631421 h 1013913"/>
                <a:gd name="connsiteX2878" fmla="*/ 60739 w 1013913"/>
                <a:gd name="connsiteY2878" fmla="*/ 631421 h 1013913"/>
                <a:gd name="connsiteX2879" fmla="*/ 68355 w 1013913"/>
                <a:gd name="connsiteY2879" fmla="*/ 643389 h 1013913"/>
                <a:gd name="connsiteX2880" fmla="*/ 75972 w 1013913"/>
                <a:gd name="connsiteY2880" fmla="*/ 631421 h 1013913"/>
                <a:gd name="connsiteX2881" fmla="*/ 84295 w 1013913"/>
                <a:gd name="connsiteY2881" fmla="*/ 631421 h 1013913"/>
                <a:gd name="connsiteX2882" fmla="*/ 72490 w 1013913"/>
                <a:gd name="connsiteY2882" fmla="*/ 649809 h 1013913"/>
                <a:gd name="connsiteX2883" fmla="*/ 85111 w 1013913"/>
                <a:gd name="connsiteY2883" fmla="*/ 669502 h 1013913"/>
                <a:gd name="connsiteX2884" fmla="*/ 76788 w 1013913"/>
                <a:gd name="connsiteY2884" fmla="*/ 669502 h 1013913"/>
                <a:gd name="connsiteX2885" fmla="*/ 68355 w 1013913"/>
                <a:gd name="connsiteY2885" fmla="*/ 656120 h 1013913"/>
                <a:gd name="connsiteX2886" fmla="*/ 119956 w 1013913"/>
                <a:gd name="connsiteY2886" fmla="*/ 656120 h 1013913"/>
                <a:gd name="connsiteX2887" fmla="*/ 111523 w 1013913"/>
                <a:gd name="connsiteY2887" fmla="*/ 669502 h 1013913"/>
                <a:gd name="connsiteX2888" fmla="*/ 103200 w 1013913"/>
                <a:gd name="connsiteY2888" fmla="*/ 669502 h 1013913"/>
                <a:gd name="connsiteX2889" fmla="*/ 115821 w 1013913"/>
                <a:gd name="connsiteY2889" fmla="*/ 649809 h 1013913"/>
                <a:gd name="connsiteX2890" fmla="*/ 104016 w 1013913"/>
                <a:gd name="connsiteY2890" fmla="*/ 631421 h 1013913"/>
                <a:gd name="connsiteX2891" fmla="*/ 112339 w 1013913"/>
                <a:gd name="connsiteY2891" fmla="*/ 631421 h 1013913"/>
                <a:gd name="connsiteX2892" fmla="*/ 119955 w 1013913"/>
                <a:gd name="connsiteY2892" fmla="*/ 643389 h 1013913"/>
                <a:gd name="connsiteX2893" fmla="*/ 127572 w 1013913"/>
                <a:gd name="connsiteY2893" fmla="*/ 631421 h 1013913"/>
                <a:gd name="connsiteX2894" fmla="*/ 135895 w 1013913"/>
                <a:gd name="connsiteY2894" fmla="*/ 631421 h 1013913"/>
                <a:gd name="connsiteX2895" fmla="*/ 124090 w 1013913"/>
                <a:gd name="connsiteY2895" fmla="*/ 649809 h 1013913"/>
                <a:gd name="connsiteX2896" fmla="*/ 136711 w 1013913"/>
                <a:gd name="connsiteY2896" fmla="*/ 669502 h 1013913"/>
                <a:gd name="connsiteX2897" fmla="*/ 128388 w 1013913"/>
                <a:gd name="connsiteY2897" fmla="*/ 669502 h 1013913"/>
                <a:gd name="connsiteX2898" fmla="*/ 119955 w 1013913"/>
                <a:gd name="connsiteY2898" fmla="*/ 656120 h 1013913"/>
                <a:gd name="connsiteX2899" fmla="*/ 171556 w 1013913"/>
                <a:gd name="connsiteY2899" fmla="*/ 656120 h 1013913"/>
                <a:gd name="connsiteX2900" fmla="*/ 163123 w 1013913"/>
                <a:gd name="connsiteY2900" fmla="*/ 669502 h 1013913"/>
                <a:gd name="connsiteX2901" fmla="*/ 154800 w 1013913"/>
                <a:gd name="connsiteY2901" fmla="*/ 669502 h 1013913"/>
                <a:gd name="connsiteX2902" fmla="*/ 167421 w 1013913"/>
                <a:gd name="connsiteY2902" fmla="*/ 649809 h 1013913"/>
                <a:gd name="connsiteX2903" fmla="*/ 155616 w 1013913"/>
                <a:gd name="connsiteY2903" fmla="*/ 631421 h 1013913"/>
                <a:gd name="connsiteX2904" fmla="*/ 163939 w 1013913"/>
                <a:gd name="connsiteY2904" fmla="*/ 631421 h 1013913"/>
                <a:gd name="connsiteX2905" fmla="*/ 171555 w 1013913"/>
                <a:gd name="connsiteY2905" fmla="*/ 643389 h 1013913"/>
                <a:gd name="connsiteX2906" fmla="*/ 179172 w 1013913"/>
                <a:gd name="connsiteY2906" fmla="*/ 631421 h 1013913"/>
                <a:gd name="connsiteX2907" fmla="*/ 187495 w 1013913"/>
                <a:gd name="connsiteY2907" fmla="*/ 631421 h 1013913"/>
                <a:gd name="connsiteX2908" fmla="*/ 175690 w 1013913"/>
                <a:gd name="connsiteY2908" fmla="*/ 649809 h 1013913"/>
                <a:gd name="connsiteX2909" fmla="*/ 188311 w 1013913"/>
                <a:gd name="connsiteY2909" fmla="*/ 669502 h 1013913"/>
                <a:gd name="connsiteX2910" fmla="*/ 179988 w 1013913"/>
                <a:gd name="connsiteY2910" fmla="*/ 669502 h 1013913"/>
                <a:gd name="connsiteX2911" fmla="*/ 171555 w 1013913"/>
                <a:gd name="connsiteY2911" fmla="*/ 656120 h 1013913"/>
                <a:gd name="connsiteX2912" fmla="*/ 223156 w 1013913"/>
                <a:gd name="connsiteY2912" fmla="*/ 656120 h 1013913"/>
                <a:gd name="connsiteX2913" fmla="*/ 214724 w 1013913"/>
                <a:gd name="connsiteY2913" fmla="*/ 669502 h 1013913"/>
                <a:gd name="connsiteX2914" fmla="*/ 206401 w 1013913"/>
                <a:gd name="connsiteY2914" fmla="*/ 669502 h 1013913"/>
                <a:gd name="connsiteX2915" fmla="*/ 219021 w 1013913"/>
                <a:gd name="connsiteY2915" fmla="*/ 649809 h 1013913"/>
                <a:gd name="connsiteX2916" fmla="*/ 207217 w 1013913"/>
                <a:gd name="connsiteY2916" fmla="*/ 631421 h 1013913"/>
                <a:gd name="connsiteX2917" fmla="*/ 215540 w 1013913"/>
                <a:gd name="connsiteY2917" fmla="*/ 631421 h 1013913"/>
                <a:gd name="connsiteX2918" fmla="*/ 223156 w 1013913"/>
                <a:gd name="connsiteY2918" fmla="*/ 643389 h 1013913"/>
                <a:gd name="connsiteX2919" fmla="*/ 230772 w 1013913"/>
                <a:gd name="connsiteY2919" fmla="*/ 631421 h 1013913"/>
                <a:gd name="connsiteX2920" fmla="*/ 239095 w 1013913"/>
                <a:gd name="connsiteY2920" fmla="*/ 631421 h 1013913"/>
                <a:gd name="connsiteX2921" fmla="*/ 227291 w 1013913"/>
                <a:gd name="connsiteY2921" fmla="*/ 649809 h 1013913"/>
                <a:gd name="connsiteX2922" fmla="*/ 239911 w 1013913"/>
                <a:gd name="connsiteY2922" fmla="*/ 669502 h 1013913"/>
                <a:gd name="connsiteX2923" fmla="*/ 231588 w 1013913"/>
                <a:gd name="connsiteY2923" fmla="*/ 669502 h 1013913"/>
                <a:gd name="connsiteX2924" fmla="*/ 223156 w 1013913"/>
                <a:gd name="connsiteY2924" fmla="*/ 656120 h 1013913"/>
                <a:gd name="connsiteX2925" fmla="*/ 274756 w 1013913"/>
                <a:gd name="connsiteY2925" fmla="*/ 656120 h 1013913"/>
                <a:gd name="connsiteX2926" fmla="*/ 266324 w 1013913"/>
                <a:gd name="connsiteY2926" fmla="*/ 669502 h 1013913"/>
                <a:gd name="connsiteX2927" fmla="*/ 258001 w 1013913"/>
                <a:gd name="connsiteY2927" fmla="*/ 669502 h 1013913"/>
                <a:gd name="connsiteX2928" fmla="*/ 270621 w 1013913"/>
                <a:gd name="connsiteY2928" fmla="*/ 649809 h 1013913"/>
                <a:gd name="connsiteX2929" fmla="*/ 258817 w 1013913"/>
                <a:gd name="connsiteY2929" fmla="*/ 631421 h 1013913"/>
                <a:gd name="connsiteX2930" fmla="*/ 267140 w 1013913"/>
                <a:gd name="connsiteY2930" fmla="*/ 631421 h 1013913"/>
                <a:gd name="connsiteX2931" fmla="*/ 274756 w 1013913"/>
                <a:gd name="connsiteY2931" fmla="*/ 643389 h 1013913"/>
                <a:gd name="connsiteX2932" fmla="*/ 282373 w 1013913"/>
                <a:gd name="connsiteY2932" fmla="*/ 631421 h 1013913"/>
                <a:gd name="connsiteX2933" fmla="*/ 290696 w 1013913"/>
                <a:gd name="connsiteY2933" fmla="*/ 631421 h 1013913"/>
                <a:gd name="connsiteX2934" fmla="*/ 278891 w 1013913"/>
                <a:gd name="connsiteY2934" fmla="*/ 649809 h 1013913"/>
                <a:gd name="connsiteX2935" fmla="*/ 291512 w 1013913"/>
                <a:gd name="connsiteY2935" fmla="*/ 669502 h 1013913"/>
                <a:gd name="connsiteX2936" fmla="*/ 283189 w 1013913"/>
                <a:gd name="connsiteY2936" fmla="*/ 669502 h 1013913"/>
                <a:gd name="connsiteX2937" fmla="*/ 274756 w 1013913"/>
                <a:gd name="connsiteY2937" fmla="*/ 656120 h 1013913"/>
                <a:gd name="connsiteX2938" fmla="*/ 326356 w 1013913"/>
                <a:gd name="connsiteY2938" fmla="*/ 656120 h 1013913"/>
                <a:gd name="connsiteX2939" fmla="*/ 317924 w 1013913"/>
                <a:gd name="connsiteY2939" fmla="*/ 669502 h 1013913"/>
                <a:gd name="connsiteX2940" fmla="*/ 309601 w 1013913"/>
                <a:gd name="connsiteY2940" fmla="*/ 669502 h 1013913"/>
                <a:gd name="connsiteX2941" fmla="*/ 322222 w 1013913"/>
                <a:gd name="connsiteY2941" fmla="*/ 649809 h 1013913"/>
                <a:gd name="connsiteX2942" fmla="*/ 310417 w 1013913"/>
                <a:gd name="connsiteY2942" fmla="*/ 631421 h 1013913"/>
                <a:gd name="connsiteX2943" fmla="*/ 318740 w 1013913"/>
                <a:gd name="connsiteY2943" fmla="*/ 631421 h 1013913"/>
                <a:gd name="connsiteX2944" fmla="*/ 326356 w 1013913"/>
                <a:gd name="connsiteY2944" fmla="*/ 643389 h 1013913"/>
                <a:gd name="connsiteX2945" fmla="*/ 333973 w 1013913"/>
                <a:gd name="connsiteY2945" fmla="*/ 631421 h 1013913"/>
                <a:gd name="connsiteX2946" fmla="*/ 342296 w 1013913"/>
                <a:gd name="connsiteY2946" fmla="*/ 631421 h 1013913"/>
                <a:gd name="connsiteX2947" fmla="*/ 330491 w 1013913"/>
                <a:gd name="connsiteY2947" fmla="*/ 649809 h 1013913"/>
                <a:gd name="connsiteX2948" fmla="*/ 343112 w 1013913"/>
                <a:gd name="connsiteY2948" fmla="*/ 669502 h 1013913"/>
                <a:gd name="connsiteX2949" fmla="*/ 334789 w 1013913"/>
                <a:gd name="connsiteY2949" fmla="*/ 669502 h 1013913"/>
                <a:gd name="connsiteX2950" fmla="*/ 326356 w 1013913"/>
                <a:gd name="connsiteY2950" fmla="*/ 656120 h 1013913"/>
                <a:gd name="connsiteX2951" fmla="*/ 377956 w 1013913"/>
                <a:gd name="connsiteY2951" fmla="*/ 656120 h 1013913"/>
                <a:gd name="connsiteX2952" fmla="*/ 369524 w 1013913"/>
                <a:gd name="connsiteY2952" fmla="*/ 669502 h 1013913"/>
                <a:gd name="connsiteX2953" fmla="*/ 361201 w 1013913"/>
                <a:gd name="connsiteY2953" fmla="*/ 669502 h 1013913"/>
                <a:gd name="connsiteX2954" fmla="*/ 373822 w 1013913"/>
                <a:gd name="connsiteY2954" fmla="*/ 649809 h 1013913"/>
                <a:gd name="connsiteX2955" fmla="*/ 362017 w 1013913"/>
                <a:gd name="connsiteY2955" fmla="*/ 631421 h 1013913"/>
                <a:gd name="connsiteX2956" fmla="*/ 370340 w 1013913"/>
                <a:gd name="connsiteY2956" fmla="*/ 631421 h 1013913"/>
                <a:gd name="connsiteX2957" fmla="*/ 377956 w 1013913"/>
                <a:gd name="connsiteY2957" fmla="*/ 643389 h 1013913"/>
                <a:gd name="connsiteX2958" fmla="*/ 385573 w 1013913"/>
                <a:gd name="connsiteY2958" fmla="*/ 631421 h 1013913"/>
                <a:gd name="connsiteX2959" fmla="*/ 393896 w 1013913"/>
                <a:gd name="connsiteY2959" fmla="*/ 631421 h 1013913"/>
                <a:gd name="connsiteX2960" fmla="*/ 382091 w 1013913"/>
                <a:gd name="connsiteY2960" fmla="*/ 649809 h 1013913"/>
                <a:gd name="connsiteX2961" fmla="*/ 394712 w 1013913"/>
                <a:gd name="connsiteY2961" fmla="*/ 669502 h 1013913"/>
                <a:gd name="connsiteX2962" fmla="*/ 386389 w 1013913"/>
                <a:gd name="connsiteY2962" fmla="*/ 669502 h 1013913"/>
                <a:gd name="connsiteX2963" fmla="*/ 377956 w 1013913"/>
                <a:gd name="connsiteY2963" fmla="*/ 656120 h 1013913"/>
                <a:gd name="connsiteX2964" fmla="*/ 429556 w 1013913"/>
                <a:gd name="connsiteY2964" fmla="*/ 656120 h 1013913"/>
                <a:gd name="connsiteX2965" fmla="*/ 421124 w 1013913"/>
                <a:gd name="connsiteY2965" fmla="*/ 669502 h 1013913"/>
                <a:gd name="connsiteX2966" fmla="*/ 412801 w 1013913"/>
                <a:gd name="connsiteY2966" fmla="*/ 669502 h 1013913"/>
                <a:gd name="connsiteX2967" fmla="*/ 425422 w 1013913"/>
                <a:gd name="connsiteY2967" fmla="*/ 649809 h 1013913"/>
                <a:gd name="connsiteX2968" fmla="*/ 413617 w 1013913"/>
                <a:gd name="connsiteY2968" fmla="*/ 631421 h 1013913"/>
                <a:gd name="connsiteX2969" fmla="*/ 421940 w 1013913"/>
                <a:gd name="connsiteY2969" fmla="*/ 631421 h 1013913"/>
                <a:gd name="connsiteX2970" fmla="*/ 429556 w 1013913"/>
                <a:gd name="connsiteY2970" fmla="*/ 643389 h 1013913"/>
                <a:gd name="connsiteX2971" fmla="*/ 437173 w 1013913"/>
                <a:gd name="connsiteY2971" fmla="*/ 631421 h 1013913"/>
                <a:gd name="connsiteX2972" fmla="*/ 445496 w 1013913"/>
                <a:gd name="connsiteY2972" fmla="*/ 631421 h 1013913"/>
                <a:gd name="connsiteX2973" fmla="*/ 433691 w 1013913"/>
                <a:gd name="connsiteY2973" fmla="*/ 649809 h 1013913"/>
                <a:gd name="connsiteX2974" fmla="*/ 446312 w 1013913"/>
                <a:gd name="connsiteY2974" fmla="*/ 669502 h 1013913"/>
                <a:gd name="connsiteX2975" fmla="*/ 437989 w 1013913"/>
                <a:gd name="connsiteY2975" fmla="*/ 669502 h 1013913"/>
                <a:gd name="connsiteX2976" fmla="*/ 429556 w 1013913"/>
                <a:gd name="connsiteY2976" fmla="*/ 656120 h 1013913"/>
                <a:gd name="connsiteX2977" fmla="*/ 481157 w 1013913"/>
                <a:gd name="connsiteY2977" fmla="*/ 656120 h 1013913"/>
                <a:gd name="connsiteX2978" fmla="*/ 472724 w 1013913"/>
                <a:gd name="connsiteY2978" fmla="*/ 669502 h 1013913"/>
                <a:gd name="connsiteX2979" fmla="*/ 464401 w 1013913"/>
                <a:gd name="connsiteY2979" fmla="*/ 669502 h 1013913"/>
                <a:gd name="connsiteX2980" fmla="*/ 477022 w 1013913"/>
                <a:gd name="connsiteY2980" fmla="*/ 649809 h 1013913"/>
                <a:gd name="connsiteX2981" fmla="*/ 465217 w 1013913"/>
                <a:gd name="connsiteY2981" fmla="*/ 631421 h 1013913"/>
                <a:gd name="connsiteX2982" fmla="*/ 473540 w 1013913"/>
                <a:gd name="connsiteY2982" fmla="*/ 631421 h 1013913"/>
                <a:gd name="connsiteX2983" fmla="*/ 481156 w 1013913"/>
                <a:gd name="connsiteY2983" fmla="*/ 643389 h 1013913"/>
                <a:gd name="connsiteX2984" fmla="*/ 488773 w 1013913"/>
                <a:gd name="connsiteY2984" fmla="*/ 631421 h 1013913"/>
                <a:gd name="connsiteX2985" fmla="*/ 497096 w 1013913"/>
                <a:gd name="connsiteY2985" fmla="*/ 631421 h 1013913"/>
                <a:gd name="connsiteX2986" fmla="*/ 485291 w 1013913"/>
                <a:gd name="connsiteY2986" fmla="*/ 649809 h 1013913"/>
                <a:gd name="connsiteX2987" fmla="*/ 497912 w 1013913"/>
                <a:gd name="connsiteY2987" fmla="*/ 669502 h 1013913"/>
                <a:gd name="connsiteX2988" fmla="*/ 489589 w 1013913"/>
                <a:gd name="connsiteY2988" fmla="*/ 669502 h 1013913"/>
                <a:gd name="connsiteX2989" fmla="*/ 481156 w 1013913"/>
                <a:gd name="connsiteY2989" fmla="*/ 656120 h 1013913"/>
                <a:gd name="connsiteX2990" fmla="*/ 532757 w 1013913"/>
                <a:gd name="connsiteY2990" fmla="*/ 656120 h 1013913"/>
                <a:gd name="connsiteX2991" fmla="*/ 524324 w 1013913"/>
                <a:gd name="connsiteY2991" fmla="*/ 669502 h 1013913"/>
                <a:gd name="connsiteX2992" fmla="*/ 516001 w 1013913"/>
                <a:gd name="connsiteY2992" fmla="*/ 669502 h 1013913"/>
                <a:gd name="connsiteX2993" fmla="*/ 528622 w 1013913"/>
                <a:gd name="connsiteY2993" fmla="*/ 649809 h 1013913"/>
                <a:gd name="connsiteX2994" fmla="*/ 516817 w 1013913"/>
                <a:gd name="connsiteY2994" fmla="*/ 631421 h 1013913"/>
                <a:gd name="connsiteX2995" fmla="*/ 525140 w 1013913"/>
                <a:gd name="connsiteY2995" fmla="*/ 631421 h 1013913"/>
                <a:gd name="connsiteX2996" fmla="*/ 532756 w 1013913"/>
                <a:gd name="connsiteY2996" fmla="*/ 643389 h 1013913"/>
                <a:gd name="connsiteX2997" fmla="*/ 540373 w 1013913"/>
                <a:gd name="connsiteY2997" fmla="*/ 631421 h 1013913"/>
                <a:gd name="connsiteX2998" fmla="*/ 548696 w 1013913"/>
                <a:gd name="connsiteY2998" fmla="*/ 631421 h 1013913"/>
                <a:gd name="connsiteX2999" fmla="*/ 536891 w 1013913"/>
                <a:gd name="connsiteY2999" fmla="*/ 649809 h 1013913"/>
                <a:gd name="connsiteX3000" fmla="*/ 549512 w 1013913"/>
                <a:gd name="connsiteY3000" fmla="*/ 669502 h 1013913"/>
                <a:gd name="connsiteX3001" fmla="*/ 541189 w 1013913"/>
                <a:gd name="connsiteY3001" fmla="*/ 669502 h 1013913"/>
                <a:gd name="connsiteX3002" fmla="*/ 532756 w 1013913"/>
                <a:gd name="connsiteY3002" fmla="*/ 656120 h 1013913"/>
                <a:gd name="connsiteX3003" fmla="*/ 584357 w 1013913"/>
                <a:gd name="connsiteY3003" fmla="*/ 656120 h 1013913"/>
                <a:gd name="connsiteX3004" fmla="*/ 575925 w 1013913"/>
                <a:gd name="connsiteY3004" fmla="*/ 669502 h 1013913"/>
                <a:gd name="connsiteX3005" fmla="*/ 567601 w 1013913"/>
                <a:gd name="connsiteY3005" fmla="*/ 669502 h 1013913"/>
                <a:gd name="connsiteX3006" fmla="*/ 580222 w 1013913"/>
                <a:gd name="connsiteY3006" fmla="*/ 649809 h 1013913"/>
                <a:gd name="connsiteX3007" fmla="*/ 568417 w 1013913"/>
                <a:gd name="connsiteY3007" fmla="*/ 631421 h 1013913"/>
                <a:gd name="connsiteX3008" fmla="*/ 576741 w 1013913"/>
                <a:gd name="connsiteY3008" fmla="*/ 631421 h 1013913"/>
                <a:gd name="connsiteX3009" fmla="*/ 584357 w 1013913"/>
                <a:gd name="connsiteY3009" fmla="*/ 643389 h 1013913"/>
                <a:gd name="connsiteX3010" fmla="*/ 591973 w 1013913"/>
                <a:gd name="connsiteY3010" fmla="*/ 631421 h 1013913"/>
                <a:gd name="connsiteX3011" fmla="*/ 600296 w 1013913"/>
                <a:gd name="connsiteY3011" fmla="*/ 631421 h 1013913"/>
                <a:gd name="connsiteX3012" fmla="*/ 588492 w 1013913"/>
                <a:gd name="connsiteY3012" fmla="*/ 649809 h 1013913"/>
                <a:gd name="connsiteX3013" fmla="*/ 601112 w 1013913"/>
                <a:gd name="connsiteY3013" fmla="*/ 669502 h 1013913"/>
                <a:gd name="connsiteX3014" fmla="*/ 592789 w 1013913"/>
                <a:gd name="connsiteY3014" fmla="*/ 669502 h 1013913"/>
                <a:gd name="connsiteX3015" fmla="*/ 584357 w 1013913"/>
                <a:gd name="connsiteY3015" fmla="*/ 656120 h 1013913"/>
                <a:gd name="connsiteX3016" fmla="*/ 635957 w 1013913"/>
                <a:gd name="connsiteY3016" fmla="*/ 656120 h 1013913"/>
                <a:gd name="connsiteX3017" fmla="*/ 627525 w 1013913"/>
                <a:gd name="connsiteY3017" fmla="*/ 669502 h 1013913"/>
                <a:gd name="connsiteX3018" fmla="*/ 619202 w 1013913"/>
                <a:gd name="connsiteY3018" fmla="*/ 669502 h 1013913"/>
                <a:gd name="connsiteX3019" fmla="*/ 631822 w 1013913"/>
                <a:gd name="connsiteY3019" fmla="*/ 649809 h 1013913"/>
                <a:gd name="connsiteX3020" fmla="*/ 620018 w 1013913"/>
                <a:gd name="connsiteY3020" fmla="*/ 631421 h 1013913"/>
                <a:gd name="connsiteX3021" fmla="*/ 628341 w 1013913"/>
                <a:gd name="connsiteY3021" fmla="*/ 631421 h 1013913"/>
                <a:gd name="connsiteX3022" fmla="*/ 635957 w 1013913"/>
                <a:gd name="connsiteY3022" fmla="*/ 643389 h 1013913"/>
                <a:gd name="connsiteX3023" fmla="*/ 643573 w 1013913"/>
                <a:gd name="connsiteY3023" fmla="*/ 631421 h 1013913"/>
                <a:gd name="connsiteX3024" fmla="*/ 651896 w 1013913"/>
                <a:gd name="connsiteY3024" fmla="*/ 631421 h 1013913"/>
                <a:gd name="connsiteX3025" fmla="*/ 640092 w 1013913"/>
                <a:gd name="connsiteY3025" fmla="*/ 649809 h 1013913"/>
                <a:gd name="connsiteX3026" fmla="*/ 652712 w 1013913"/>
                <a:gd name="connsiteY3026" fmla="*/ 669502 h 1013913"/>
                <a:gd name="connsiteX3027" fmla="*/ 644389 w 1013913"/>
                <a:gd name="connsiteY3027" fmla="*/ 669502 h 1013913"/>
                <a:gd name="connsiteX3028" fmla="*/ 635957 w 1013913"/>
                <a:gd name="connsiteY3028" fmla="*/ 656120 h 1013913"/>
                <a:gd name="connsiteX3029" fmla="*/ 687557 w 1013913"/>
                <a:gd name="connsiteY3029" fmla="*/ 656120 h 1013913"/>
                <a:gd name="connsiteX3030" fmla="*/ 679125 w 1013913"/>
                <a:gd name="connsiteY3030" fmla="*/ 669502 h 1013913"/>
                <a:gd name="connsiteX3031" fmla="*/ 670802 w 1013913"/>
                <a:gd name="connsiteY3031" fmla="*/ 669502 h 1013913"/>
                <a:gd name="connsiteX3032" fmla="*/ 683423 w 1013913"/>
                <a:gd name="connsiteY3032" fmla="*/ 649809 h 1013913"/>
                <a:gd name="connsiteX3033" fmla="*/ 671618 w 1013913"/>
                <a:gd name="connsiteY3033" fmla="*/ 631421 h 1013913"/>
                <a:gd name="connsiteX3034" fmla="*/ 679941 w 1013913"/>
                <a:gd name="connsiteY3034" fmla="*/ 631421 h 1013913"/>
                <a:gd name="connsiteX3035" fmla="*/ 687557 w 1013913"/>
                <a:gd name="connsiteY3035" fmla="*/ 643389 h 1013913"/>
                <a:gd name="connsiteX3036" fmla="*/ 695174 w 1013913"/>
                <a:gd name="connsiteY3036" fmla="*/ 631421 h 1013913"/>
                <a:gd name="connsiteX3037" fmla="*/ 703497 w 1013913"/>
                <a:gd name="connsiteY3037" fmla="*/ 631421 h 1013913"/>
                <a:gd name="connsiteX3038" fmla="*/ 691692 w 1013913"/>
                <a:gd name="connsiteY3038" fmla="*/ 649809 h 1013913"/>
                <a:gd name="connsiteX3039" fmla="*/ 704313 w 1013913"/>
                <a:gd name="connsiteY3039" fmla="*/ 669502 h 1013913"/>
                <a:gd name="connsiteX3040" fmla="*/ 695990 w 1013913"/>
                <a:gd name="connsiteY3040" fmla="*/ 669502 h 1013913"/>
                <a:gd name="connsiteX3041" fmla="*/ 687557 w 1013913"/>
                <a:gd name="connsiteY3041" fmla="*/ 656120 h 1013913"/>
                <a:gd name="connsiteX3042" fmla="*/ 739157 w 1013913"/>
                <a:gd name="connsiteY3042" fmla="*/ 656120 h 1013913"/>
                <a:gd name="connsiteX3043" fmla="*/ 730725 w 1013913"/>
                <a:gd name="connsiteY3043" fmla="*/ 669502 h 1013913"/>
                <a:gd name="connsiteX3044" fmla="*/ 722402 w 1013913"/>
                <a:gd name="connsiteY3044" fmla="*/ 669502 h 1013913"/>
                <a:gd name="connsiteX3045" fmla="*/ 735023 w 1013913"/>
                <a:gd name="connsiteY3045" fmla="*/ 649809 h 1013913"/>
                <a:gd name="connsiteX3046" fmla="*/ 723218 w 1013913"/>
                <a:gd name="connsiteY3046" fmla="*/ 631421 h 1013913"/>
                <a:gd name="connsiteX3047" fmla="*/ 731541 w 1013913"/>
                <a:gd name="connsiteY3047" fmla="*/ 631421 h 1013913"/>
                <a:gd name="connsiteX3048" fmla="*/ 739157 w 1013913"/>
                <a:gd name="connsiteY3048" fmla="*/ 643389 h 1013913"/>
                <a:gd name="connsiteX3049" fmla="*/ 746774 w 1013913"/>
                <a:gd name="connsiteY3049" fmla="*/ 631421 h 1013913"/>
                <a:gd name="connsiteX3050" fmla="*/ 755097 w 1013913"/>
                <a:gd name="connsiteY3050" fmla="*/ 631421 h 1013913"/>
                <a:gd name="connsiteX3051" fmla="*/ 743292 w 1013913"/>
                <a:gd name="connsiteY3051" fmla="*/ 649809 h 1013913"/>
                <a:gd name="connsiteX3052" fmla="*/ 755913 w 1013913"/>
                <a:gd name="connsiteY3052" fmla="*/ 669502 h 1013913"/>
                <a:gd name="connsiteX3053" fmla="*/ 747590 w 1013913"/>
                <a:gd name="connsiteY3053" fmla="*/ 669502 h 1013913"/>
                <a:gd name="connsiteX3054" fmla="*/ 739157 w 1013913"/>
                <a:gd name="connsiteY3054" fmla="*/ 656120 h 1013913"/>
                <a:gd name="connsiteX3055" fmla="*/ 790757 w 1013913"/>
                <a:gd name="connsiteY3055" fmla="*/ 656120 h 1013913"/>
                <a:gd name="connsiteX3056" fmla="*/ 782325 w 1013913"/>
                <a:gd name="connsiteY3056" fmla="*/ 669502 h 1013913"/>
                <a:gd name="connsiteX3057" fmla="*/ 774002 w 1013913"/>
                <a:gd name="connsiteY3057" fmla="*/ 669502 h 1013913"/>
                <a:gd name="connsiteX3058" fmla="*/ 786623 w 1013913"/>
                <a:gd name="connsiteY3058" fmla="*/ 649809 h 1013913"/>
                <a:gd name="connsiteX3059" fmla="*/ 774818 w 1013913"/>
                <a:gd name="connsiteY3059" fmla="*/ 631421 h 1013913"/>
                <a:gd name="connsiteX3060" fmla="*/ 783141 w 1013913"/>
                <a:gd name="connsiteY3060" fmla="*/ 631421 h 1013913"/>
                <a:gd name="connsiteX3061" fmla="*/ 790757 w 1013913"/>
                <a:gd name="connsiteY3061" fmla="*/ 643389 h 1013913"/>
                <a:gd name="connsiteX3062" fmla="*/ 798374 w 1013913"/>
                <a:gd name="connsiteY3062" fmla="*/ 631421 h 1013913"/>
                <a:gd name="connsiteX3063" fmla="*/ 806697 w 1013913"/>
                <a:gd name="connsiteY3063" fmla="*/ 631421 h 1013913"/>
                <a:gd name="connsiteX3064" fmla="*/ 794892 w 1013913"/>
                <a:gd name="connsiteY3064" fmla="*/ 649809 h 1013913"/>
                <a:gd name="connsiteX3065" fmla="*/ 807513 w 1013913"/>
                <a:gd name="connsiteY3065" fmla="*/ 669502 h 1013913"/>
                <a:gd name="connsiteX3066" fmla="*/ 799190 w 1013913"/>
                <a:gd name="connsiteY3066" fmla="*/ 669502 h 1013913"/>
                <a:gd name="connsiteX3067" fmla="*/ 790757 w 1013913"/>
                <a:gd name="connsiteY3067" fmla="*/ 656120 h 1013913"/>
                <a:gd name="connsiteX3068" fmla="*/ 842357 w 1013913"/>
                <a:gd name="connsiteY3068" fmla="*/ 656120 h 1013913"/>
                <a:gd name="connsiteX3069" fmla="*/ 833925 w 1013913"/>
                <a:gd name="connsiteY3069" fmla="*/ 669502 h 1013913"/>
                <a:gd name="connsiteX3070" fmla="*/ 825602 w 1013913"/>
                <a:gd name="connsiteY3070" fmla="*/ 669502 h 1013913"/>
                <a:gd name="connsiteX3071" fmla="*/ 838223 w 1013913"/>
                <a:gd name="connsiteY3071" fmla="*/ 649809 h 1013913"/>
                <a:gd name="connsiteX3072" fmla="*/ 826418 w 1013913"/>
                <a:gd name="connsiteY3072" fmla="*/ 631421 h 1013913"/>
                <a:gd name="connsiteX3073" fmla="*/ 834741 w 1013913"/>
                <a:gd name="connsiteY3073" fmla="*/ 631421 h 1013913"/>
                <a:gd name="connsiteX3074" fmla="*/ 842357 w 1013913"/>
                <a:gd name="connsiteY3074" fmla="*/ 643389 h 1013913"/>
                <a:gd name="connsiteX3075" fmla="*/ 849974 w 1013913"/>
                <a:gd name="connsiteY3075" fmla="*/ 631421 h 1013913"/>
                <a:gd name="connsiteX3076" fmla="*/ 858297 w 1013913"/>
                <a:gd name="connsiteY3076" fmla="*/ 631421 h 1013913"/>
                <a:gd name="connsiteX3077" fmla="*/ 846492 w 1013913"/>
                <a:gd name="connsiteY3077" fmla="*/ 649809 h 1013913"/>
                <a:gd name="connsiteX3078" fmla="*/ 859113 w 1013913"/>
                <a:gd name="connsiteY3078" fmla="*/ 669502 h 1013913"/>
                <a:gd name="connsiteX3079" fmla="*/ 850790 w 1013913"/>
                <a:gd name="connsiteY3079" fmla="*/ 669502 h 1013913"/>
                <a:gd name="connsiteX3080" fmla="*/ 842357 w 1013913"/>
                <a:gd name="connsiteY3080" fmla="*/ 656120 h 1013913"/>
                <a:gd name="connsiteX3081" fmla="*/ 893958 w 1013913"/>
                <a:gd name="connsiteY3081" fmla="*/ 656120 h 1013913"/>
                <a:gd name="connsiteX3082" fmla="*/ 885526 w 1013913"/>
                <a:gd name="connsiteY3082" fmla="*/ 669502 h 1013913"/>
                <a:gd name="connsiteX3083" fmla="*/ 877202 w 1013913"/>
                <a:gd name="connsiteY3083" fmla="*/ 669502 h 1013913"/>
                <a:gd name="connsiteX3084" fmla="*/ 889823 w 1013913"/>
                <a:gd name="connsiteY3084" fmla="*/ 649809 h 1013913"/>
                <a:gd name="connsiteX3085" fmla="*/ 878018 w 1013913"/>
                <a:gd name="connsiteY3085" fmla="*/ 631421 h 1013913"/>
                <a:gd name="connsiteX3086" fmla="*/ 886341 w 1013913"/>
                <a:gd name="connsiteY3086" fmla="*/ 631421 h 1013913"/>
                <a:gd name="connsiteX3087" fmla="*/ 893958 w 1013913"/>
                <a:gd name="connsiteY3087" fmla="*/ 643389 h 1013913"/>
                <a:gd name="connsiteX3088" fmla="*/ 901574 w 1013913"/>
                <a:gd name="connsiteY3088" fmla="*/ 631421 h 1013913"/>
                <a:gd name="connsiteX3089" fmla="*/ 909897 w 1013913"/>
                <a:gd name="connsiteY3089" fmla="*/ 631421 h 1013913"/>
                <a:gd name="connsiteX3090" fmla="*/ 898093 w 1013913"/>
                <a:gd name="connsiteY3090" fmla="*/ 649809 h 1013913"/>
                <a:gd name="connsiteX3091" fmla="*/ 910713 w 1013913"/>
                <a:gd name="connsiteY3091" fmla="*/ 669502 h 1013913"/>
                <a:gd name="connsiteX3092" fmla="*/ 902390 w 1013913"/>
                <a:gd name="connsiteY3092" fmla="*/ 669502 h 1013913"/>
                <a:gd name="connsiteX3093" fmla="*/ 893958 w 1013913"/>
                <a:gd name="connsiteY3093" fmla="*/ 656120 h 1013913"/>
                <a:gd name="connsiteX3094" fmla="*/ 945558 w 1013913"/>
                <a:gd name="connsiteY3094" fmla="*/ 656120 h 1013913"/>
                <a:gd name="connsiteX3095" fmla="*/ 937126 w 1013913"/>
                <a:gd name="connsiteY3095" fmla="*/ 669502 h 1013913"/>
                <a:gd name="connsiteX3096" fmla="*/ 928803 w 1013913"/>
                <a:gd name="connsiteY3096" fmla="*/ 669502 h 1013913"/>
                <a:gd name="connsiteX3097" fmla="*/ 941423 w 1013913"/>
                <a:gd name="connsiteY3097" fmla="*/ 649809 h 1013913"/>
                <a:gd name="connsiteX3098" fmla="*/ 929619 w 1013913"/>
                <a:gd name="connsiteY3098" fmla="*/ 631421 h 1013913"/>
                <a:gd name="connsiteX3099" fmla="*/ 937942 w 1013913"/>
                <a:gd name="connsiteY3099" fmla="*/ 631421 h 1013913"/>
                <a:gd name="connsiteX3100" fmla="*/ 945558 w 1013913"/>
                <a:gd name="connsiteY3100" fmla="*/ 643389 h 1013913"/>
                <a:gd name="connsiteX3101" fmla="*/ 953174 w 1013913"/>
                <a:gd name="connsiteY3101" fmla="*/ 631421 h 1013913"/>
                <a:gd name="connsiteX3102" fmla="*/ 961497 w 1013913"/>
                <a:gd name="connsiteY3102" fmla="*/ 631421 h 1013913"/>
                <a:gd name="connsiteX3103" fmla="*/ 949693 w 1013913"/>
                <a:gd name="connsiteY3103" fmla="*/ 649809 h 1013913"/>
                <a:gd name="connsiteX3104" fmla="*/ 962313 w 1013913"/>
                <a:gd name="connsiteY3104" fmla="*/ 669502 h 1013913"/>
                <a:gd name="connsiteX3105" fmla="*/ 953990 w 1013913"/>
                <a:gd name="connsiteY3105" fmla="*/ 669502 h 1013913"/>
                <a:gd name="connsiteX3106" fmla="*/ 945558 w 1013913"/>
                <a:gd name="connsiteY3106" fmla="*/ 656120 h 1013913"/>
                <a:gd name="connsiteX3107" fmla="*/ 997158 w 1013913"/>
                <a:gd name="connsiteY3107" fmla="*/ 656120 h 1013913"/>
                <a:gd name="connsiteX3108" fmla="*/ 988726 w 1013913"/>
                <a:gd name="connsiteY3108" fmla="*/ 669502 h 1013913"/>
                <a:gd name="connsiteX3109" fmla="*/ 980403 w 1013913"/>
                <a:gd name="connsiteY3109" fmla="*/ 669502 h 1013913"/>
                <a:gd name="connsiteX3110" fmla="*/ 993023 w 1013913"/>
                <a:gd name="connsiteY3110" fmla="*/ 649809 h 1013913"/>
                <a:gd name="connsiteX3111" fmla="*/ 981219 w 1013913"/>
                <a:gd name="connsiteY3111" fmla="*/ 631421 h 1013913"/>
                <a:gd name="connsiteX3112" fmla="*/ 989542 w 1013913"/>
                <a:gd name="connsiteY3112" fmla="*/ 631421 h 1013913"/>
                <a:gd name="connsiteX3113" fmla="*/ 997158 w 1013913"/>
                <a:gd name="connsiteY3113" fmla="*/ 643389 h 1013913"/>
                <a:gd name="connsiteX3114" fmla="*/ 1004775 w 1013913"/>
                <a:gd name="connsiteY3114" fmla="*/ 631421 h 1013913"/>
                <a:gd name="connsiteX3115" fmla="*/ 1013097 w 1013913"/>
                <a:gd name="connsiteY3115" fmla="*/ 631421 h 1013913"/>
                <a:gd name="connsiteX3116" fmla="*/ 1001293 w 1013913"/>
                <a:gd name="connsiteY3116" fmla="*/ 649809 h 1013913"/>
                <a:gd name="connsiteX3117" fmla="*/ 1013913 w 1013913"/>
                <a:gd name="connsiteY3117" fmla="*/ 669502 h 1013913"/>
                <a:gd name="connsiteX3118" fmla="*/ 1005591 w 1013913"/>
                <a:gd name="connsiteY3118" fmla="*/ 669502 h 1013913"/>
                <a:gd name="connsiteX3119" fmla="*/ 997158 w 1013913"/>
                <a:gd name="connsiteY3119" fmla="*/ 656120 h 1013913"/>
                <a:gd name="connsiteX3120" fmla="*/ 16755 w 1013913"/>
                <a:gd name="connsiteY3120" fmla="*/ 713522 h 1013913"/>
                <a:gd name="connsiteX3121" fmla="*/ 8323 w 1013913"/>
                <a:gd name="connsiteY3121" fmla="*/ 726904 h 1013913"/>
                <a:gd name="connsiteX3122" fmla="*/ 0 w 1013913"/>
                <a:gd name="connsiteY3122" fmla="*/ 726904 h 1013913"/>
                <a:gd name="connsiteX3123" fmla="*/ 12621 w 1013913"/>
                <a:gd name="connsiteY3123" fmla="*/ 707211 h 1013913"/>
                <a:gd name="connsiteX3124" fmla="*/ 816 w 1013913"/>
                <a:gd name="connsiteY3124" fmla="*/ 688823 h 1013913"/>
                <a:gd name="connsiteX3125" fmla="*/ 9139 w 1013913"/>
                <a:gd name="connsiteY3125" fmla="*/ 688823 h 1013913"/>
                <a:gd name="connsiteX3126" fmla="*/ 16755 w 1013913"/>
                <a:gd name="connsiteY3126" fmla="*/ 700791 h 1013913"/>
                <a:gd name="connsiteX3127" fmla="*/ 24372 w 1013913"/>
                <a:gd name="connsiteY3127" fmla="*/ 688823 h 1013913"/>
                <a:gd name="connsiteX3128" fmla="*/ 32695 w 1013913"/>
                <a:gd name="connsiteY3128" fmla="*/ 688823 h 1013913"/>
                <a:gd name="connsiteX3129" fmla="*/ 20890 w 1013913"/>
                <a:gd name="connsiteY3129" fmla="*/ 707211 h 1013913"/>
                <a:gd name="connsiteX3130" fmla="*/ 33511 w 1013913"/>
                <a:gd name="connsiteY3130" fmla="*/ 726904 h 1013913"/>
                <a:gd name="connsiteX3131" fmla="*/ 25188 w 1013913"/>
                <a:gd name="connsiteY3131" fmla="*/ 726904 h 1013913"/>
                <a:gd name="connsiteX3132" fmla="*/ 16755 w 1013913"/>
                <a:gd name="connsiteY3132" fmla="*/ 713522 h 1013913"/>
                <a:gd name="connsiteX3133" fmla="*/ 68355 w 1013913"/>
                <a:gd name="connsiteY3133" fmla="*/ 713522 h 1013913"/>
                <a:gd name="connsiteX3134" fmla="*/ 59923 w 1013913"/>
                <a:gd name="connsiteY3134" fmla="*/ 726904 h 1013913"/>
                <a:gd name="connsiteX3135" fmla="*/ 51600 w 1013913"/>
                <a:gd name="connsiteY3135" fmla="*/ 726904 h 1013913"/>
                <a:gd name="connsiteX3136" fmla="*/ 64221 w 1013913"/>
                <a:gd name="connsiteY3136" fmla="*/ 707211 h 1013913"/>
                <a:gd name="connsiteX3137" fmla="*/ 52416 w 1013913"/>
                <a:gd name="connsiteY3137" fmla="*/ 688823 h 1013913"/>
                <a:gd name="connsiteX3138" fmla="*/ 60739 w 1013913"/>
                <a:gd name="connsiteY3138" fmla="*/ 688823 h 1013913"/>
                <a:gd name="connsiteX3139" fmla="*/ 68355 w 1013913"/>
                <a:gd name="connsiteY3139" fmla="*/ 700791 h 1013913"/>
                <a:gd name="connsiteX3140" fmla="*/ 75972 w 1013913"/>
                <a:gd name="connsiteY3140" fmla="*/ 688823 h 1013913"/>
                <a:gd name="connsiteX3141" fmla="*/ 84295 w 1013913"/>
                <a:gd name="connsiteY3141" fmla="*/ 688823 h 1013913"/>
                <a:gd name="connsiteX3142" fmla="*/ 72490 w 1013913"/>
                <a:gd name="connsiteY3142" fmla="*/ 707211 h 1013913"/>
                <a:gd name="connsiteX3143" fmla="*/ 85111 w 1013913"/>
                <a:gd name="connsiteY3143" fmla="*/ 726904 h 1013913"/>
                <a:gd name="connsiteX3144" fmla="*/ 76788 w 1013913"/>
                <a:gd name="connsiteY3144" fmla="*/ 726904 h 1013913"/>
                <a:gd name="connsiteX3145" fmla="*/ 68355 w 1013913"/>
                <a:gd name="connsiteY3145" fmla="*/ 713522 h 1013913"/>
                <a:gd name="connsiteX3146" fmla="*/ 119956 w 1013913"/>
                <a:gd name="connsiteY3146" fmla="*/ 713522 h 1013913"/>
                <a:gd name="connsiteX3147" fmla="*/ 111523 w 1013913"/>
                <a:gd name="connsiteY3147" fmla="*/ 726904 h 1013913"/>
                <a:gd name="connsiteX3148" fmla="*/ 103200 w 1013913"/>
                <a:gd name="connsiteY3148" fmla="*/ 726904 h 1013913"/>
                <a:gd name="connsiteX3149" fmla="*/ 115821 w 1013913"/>
                <a:gd name="connsiteY3149" fmla="*/ 707211 h 1013913"/>
                <a:gd name="connsiteX3150" fmla="*/ 104016 w 1013913"/>
                <a:gd name="connsiteY3150" fmla="*/ 688823 h 1013913"/>
                <a:gd name="connsiteX3151" fmla="*/ 112339 w 1013913"/>
                <a:gd name="connsiteY3151" fmla="*/ 688823 h 1013913"/>
                <a:gd name="connsiteX3152" fmla="*/ 119955 w 1013913"/>
                <a:gd name="connsiteY3152" fmla="*/ 700791 h 1013913"/>
                <a:gd name="connsiteX3153" fmla="*/ 127572 w 1013913"/>
                <a:gd name="connsiteY3153" fmla="*/ 688823 h 1013913"/>
                <a:gd name="connsiteX3154" fmla="*/ 135895 w 1013913"/>
                <a:gd name="connsiteY3154" fmla="*/ 688823 h 1013913"/>
                <a:gd name="connsiteX3155" fmla="*/ 124090 w 1013913"/>
                <a:gd name="connsiteY3155" fmla="*/ 707211 h 1013913"/>
                <a:gd name="connsiteX3156" fmla="*/ 136711 w 1013913"/>
                <a:gd name="connsiteY3156" fmla="*/ 726904 h 1013913"/>
                <a:gd name="connsiteX3157" fmla="*/ 128388 w 1013913"/>
                <a:gd name="connsiteY3157" fmla="*/ 726904 h 1013913"/>
                <a:gd name="connsiteX3158" fmla="*/ 119955 w 1013913"/>
                <a:gd name="connsiteY3158" fmla="*/ 713522 h 1013913"/>
                <a:gd name="connsiteX3159" fmla="*/ 171556 w 1013913"/>
                <a:gd name="connsiteY3159" fmla="*/ 713522 h 1013913"/>
                <a:gd name="connsiteX3160" fmla="*/ 163123 w 1013913"/>
                <a:gd name="connsiteY3160" fmla="*/ 726904 h 1013913"/>
                <a:gd name="connsiteX3161" fmla="*/ 154800 w 1013913"/>
                <a:gd name="connsiteY3161" fmla="*/ 726904 h 1013913"/>
                <a:gd name="connsiteX3162" fmla="*/ 167421 w 1013913"/>
                <a:gd name="connsiteY3162" fmla="*/ 707211 h 1013913"/>
                <a:gd name="connsiteX3163" fmla="*/ 155616 w 1013913"/>
                <a:gd name="connsiteY3163" fmla="*/ 688823 h 1013913"/>
                <a:gd name="connsiteX3164" fmla="*/ 163939 w 1013913"/>
                <a:gd name="connsiteY3164" fmla="*/ 688823 h 1013913"/>
                <a:gd name="connsiteX3165" fmla="*/ 171555 w 1013913"/>
                <a:gd name="connsiteY3165" fmla="*/ 700791 h 1013913"/>
                <a:gd name="connsiteX3166" fmla="*/ 179172 w 1013913"/>
                <a:gd name="connsiteY3166" fmla="*/ 688823 h 1013913"/>
                <a:gd name="connsiteX3167" fmla="*/ 187495 w 1013913"/>
                <a:gd name="connsiteY3167" fmla="*/ 688823 h 1013913"/>
                <a:gd name="connsiteX3168" fmla="*/ 175690 w 1013913"/>
                <a:gd name="connsiteY3168" fmla="*/ 707211 h 1013913"/>
                <a:gd name="connsiteX3169" fmla="*/ 188311 w 1013913"/>
                <a:gd name="connsiteY3169" fmla="*/ 726904 h 1013913"/>
                <a:gd name="connsiteX3170" fmla="*/ 179988 w 1013913"/>
                <a:gd name="connsiteY3170" fmla="*/ 726904 h 1013913"/>
                <a:gd name="connsiteX3171" fmla="*/ 171555 w 1013913"/>
                <a:gd name="connsiteY3171" fmla="*/ 713522 h 1013913"/>
                <a:gd name="connsiteX3172" fmla="*/ 223156 w 1013913"/>
                <a:gd name="connsiteY3172" fmla="*/ 713522 h 1013913"/>
                <a:gd name="connsiteX3173" fmla="*/ 214724 w 1013913"/>
                <a:gd name="connsiteY3173" fmla="*/ 726904 h 1013913"/>
                <a:gd name="connsiteX3174" fmla="*/ 206401 w 1013913"/>
                <a:gd name="connsiteY3174" fmla="*/ 726904 h 1013913"/>
                <a:gd name="connsiteX3175" fmla="*/ 219021 w 1013913"/>
                <a:gd name="connsiteY3175" fmla="*/ 707211 h 1013913"/>
                <a:gd name="connsiteX3176" fmla="*/ 207217 w 1013913"/>
                <a:gd name="connsiteY3176" fmla="*/ 688823 h 1013913"/>
                <a:gd name="connsiteX3177" fmla="*/ 215540 w 1013913"/>
                <a:gd name="connsiteY3177" fmla="*/ 688823 h 1013913"/>
                <a:gd name="connsiteX3178" fmla="*/ 223156 w 1013913"/>
                <a:gd name="connsiteY3178" fmla="*/ 700791 h 1013913"/>
                <a:gd name="connsiteX3179" fmla="*/ 230772 w 1013913"/>
                <a:gd name="connsiteY3179" fmla="*/ 688823 h 1013913"/>
                <a:gd name="connsiteX3180" fmla="*/ 239095 w 1013913"/>
                <a:gd name="connsiteY3180" fmla="*/ 688823 h 1013913"/>
                <a:gd name="connsiteX3181" fmla="*/ 227291 w 1013913"/>
                <a:gd name="connsiteY3181" fmla="*/ 707211 h 1013913"/>
                <a:gd name="connsiteX3182" fmla="*/ 239911 w 1013913"/>
                <a:gd name="connsiteY3182" fmla="*/ 726904 h 1013913"/>
                <a:gd name="connsiteX3183" fmla="*/ 231588 w 1013913"/>
                <a:gd name="connsiteY3183" fmla="*/ 726904 h 1013913"/>
                <a:gd name="connsiteX3184" fmla="*/ 223156 w 1013913"/>
                <a:gd name="connsiteY3184" fmla="*/ 713522 h 1013913"/>
                <a:gd name="connsiteX3185" fmla="*/ 274756 w 1013913"/>
                <a:gd name="connsiteY3185" fmla="*/ 713522 h 1013913"/>
                <a:gd name="connsiteX3186" fmla="*/ 266324 w 1013913"/>
                <a:gd name="connsiteY3186" fmla="*/ 726904 h 1013913"/>
                <a:gd name="connsiteX3187" fmla="*/ 258001 w 1013913"/>
                <a:gd name="connsiteY3187" fmla="*/ 726904 h 1013913"/>
                <a:gd name="connsiteX3188" fmla="*/ 270621 w 1013913"/>
                <a:gd name="connsiteY3188" fmla="*/ 707211 h 1013913"/>
                <a:gd name="connsiteX3189" fmla="*/ 258817 w 1013913"/>
                <a:gd name="connsiteY3189" fmla="*/ 688823 h 1013913"/>
                <a:gd name="connsiteX3190" fmla="*/ 267140 w 1013913"/>
                <a:gd name="connsiteY3190" fmla="*/ 688823 h 1013913"/>
                <a:gd name="connsiteX3191" fmla="*/ 274756 w 1013913"/>
                <a:gd name="connsiteY3191" fmla="*/ 700791 h 1013913"/>
                <a:gd name="connsiteX3192" fmla="*/ 282373 w 1013913"/>
                <a:gd name="connsiteY3192" fmla="*/ 688823 h 1013913"/>
                <a:gd name="connsiteX3193" fmla="*/ 290696 w 1013913"/>
                <a:gd name="connsiteY3193" fmla="*/ 688823 h 1013913"/>
                <a:gd name="connsiteX3194" fmla="*/ 278891 w 1013913"/>
                <a:gd name="connsiteY3194" fmla="*/ 707211 h 1013913"/>
                <a:gd name="connsiteX3195" fmla="*/ 291512 w 1013913"/>
                <a:gd name="connsiteY3195" fmla="*/ 726904 h 1013913"/>
                <a:gd name="connsiteX3196" fmla="*/ 283189 w 1013913"/>
                <a:gd name="connsiteY3196" fmla="*/ 726904 h 1013913"/>
                <a:gd name="connsiteX3197" fmla="*/ 274756 w 1013913"/>
                <a:gd name="connsiteY3197" fmla="*/ 713522 h 1013913"/>
                <a:gd name="connsiteX3198" fmla="*/ 326356 w 1013913"/>
                <a:gd name="connsiteY3198" fmla="*/ 713522 h 1013913"/>
                <a:gd name="connsiteX3199" fmla="*/ 317924 w 1013913"/>
                <a:gd name="connsiteY3199" fmla="*/ 726904 h 1013913"/>
                <a:gd name="connsiteX3200" fmla="*/ 309601 w 1013913"/>
                <a:gd name="connsiteY3200" fmla="*/ 726904 h 1013913"/>
                <a:gd name="connsiteX3201" fmla="*/ 322222 w 1013913"/>
                <a:gd name="connsiteY3201" fmla="*/ 707211 h 1013913"/>
                <a:gd name="connsiteX3202" fmla="*/ 310417 w 1013913"/>
                <a:gd name="connsiteY3202" fmla="*/ 688823 h 1013913"/>
                <a:gd name="connsiteX3203" fmla="*/ 318740 w 1013913"/>
                <a:gd name="connsiteY3203" fmla="*/ 688823 h 1013913"/>
                <a:gd name="connsiteX3204" fmla="*/ 326356 w 1013913"/>
                <a:gd name="connsiteY3204" fmla="*/ 700791 h 1013913"/>
                <a:gd name="connsiteX3205" fmla="*/ 333973 w 1013913"/>
                <a:gd name="connsiteY3205" fmla="*/ 688823 h 1013913"/>
                <a:gd name="connsiteX3206" fmla="*/ 342296 w 1013913"/>
                <a:gd name="connsiteY3206" fmla="*/ 688823 h 1013913"/>
                <a:gd name="connsiteX3207" fmla="*/ 330491 w 1013913"/>
                <a:gd name="connsiteY3207" fmla="*/ 707211 h 1013913"/>
                <a:gd name="connsiteX3208" fmla="*/ 343112 w 1013913"/>
                <a:gd name="connsiteY3208" fmla="*/ 726904 h 1013913"/>
                <a:gd name="connsiteX3209" fmla="*/ 334789 w 1013913"/>
                <a:gd name="connsiteY3209" fmla="*/ 726904 h 1013913"/>
                <a:gd name="connsiteX3210" fmla="*/ 326356 w 1013913"/>
                <a:gd name="connsiteY3210" fmla="*/ 713522 h 1013913"/>
                <a:gd name="connsiteX3211" fmla="*/ 377956 w 1013913"/>
                <a:gd name="connsiteY3211" fmla="*/ 713522 h 1013913"/>
                <a:gd name="connsiteX3212" fmla="*/ 369524 w 1013913"/>
                <a:gd name="connsiteY3212" fmla="*/ 726904 h 1013913"/>
                <a:gd name="connsiteX3213" fmla="*/ 361201 w 1013913"/>
                <a:gd name="connsiteY3213" fmla="*/ 726904 h 1013913"/>
                <a:gd name="connsiteX3214" fmla="*/ 373822 w 1013913"/>
                <a:gd name="connsiteY3214" fmla="*/ 707211 h 1013913"/>
                <a:gd name="connsiteX3215" fmla="*/ 362017 w 1013913"/>
                <a:gd name="connsiteY3215" fmla="*/ 688823 h 1013913"/>
                <a:gd name="connsiteX3216" fmla="*/ 370340 w 1013913"/>
                <a:gd name="connsiteY3216" fmla="*/ 688823 h 1013913"/>
                <a:gd name="connsiteX3217" fmla="*/ 377956 w 1013913"/>
                <a:gd name="connsiteY3217" fmla="*/ 700791 h 1013913"/>
                <a:gd name="connsiteX3218" fmla="*/ 385573 w 1013913"/>
                <a:gd name="connsiteY3218" fmla="*/ 688823 h 1013913"/>
                <a:gd name="connsiteX3219" fmla="*/ 393896 w 1013913"/>
                <a:gd name="connsiteY3219" fmla="*/ 688823 h 1013913"/>
                <a:gd name="connsiteX3220" fmla="*/ 382091 w 1013913"/>
                <a:gd name="connsiteY3220" fmla="*/ 707211 h 1013913"/>
                <a:gd name="connsiteX3221" fmla="*/ 394712 w 1013913"/>
                <a:gd name="connsiteY3221" fmla="*/ 726904 h 1013913"/>
                <a:gd name="connsiteX3222" fmla="*/ 386389 w 1013913"/>
                <a:gd name="connsiteY3222" fmla="*/ 726904 h 1013913"/>
                <a:gd name="connsiteX3223" fmla="*/ 377956 w 1013913"/>
                <a:gd name="connsiteY3223" fmla="*/ 713522 h 1013913"/>
                <a:gd name="connsiteX3224" fmla="*/ 429556 w 1013913"/>
                <a:gd name="connsiteY3224" fmla="*/ 713522 h 1013913"/>
                <a:gd name="connsiteX3225" fmla="*/ 421124 w 1013913"/>
                <a:gd name="connsiteY3225" fmla="*/ 726904 h 1013913"/>
                <a:gd name="connsiteX3226" fmla="*/ 412801 w 1013913"/>
                <a:gd name="connsiteY3226" fmla="*/ 726904 h 1013913"/>
                <a:gd name="connsiteX3227" fmla="*/ 425422 w 1013913"/>
                <a:gd name="connsiteY3227" fmla="*/ 707211 h 1013913"/>
                <a:gd name="connsiteX3228" fmla="*/ 413617 w 1013913"/>
                <a:gd name="connsiteY3228" fmla="*/ 688823 h 1013913"/>
                <a:gd name="connsiteX3229" fmla="*/ 421940 w 1013913"/>
                <a:gd name="connsiteY3229" fmla="*/ 688823 h 1013913"/>
                <a:gd name="connsiteX3230" fmla="*/ 429556 w 1013913"/>
                <a:gd name="connsiteY3230" fmla="*/ 700791 h 1013913"/>
                <a:gd name="connsiteX3231" fmla="*/ 437173 w 1013913"/>
                <a:gd name="connsiteY3231" fmla="*/ 688823 h 1013913"/>
                <a:gd name="connsiteX3232" fmla="*/ 445496 w 1013913"/>
                <a:gd name="connsiteY3232" fmla="*/ 688823 h 1013913"/>
                <a:gd name="connsiteX3233" fmla="*/ 433691 w 1013913"/>
                <a:gd name="connsiteY3233" fmla="*/ 707211 h 1013913"/>
                <a:gd name="connsiteX3234" fmla="*/ 446312 w 1013913"/>
                <a:gd name="connsiteY3234" fmla="*/ 726904 h 1013913"/>
                <a:gd name="connsiteX3235" fmla="*/ 437989 w 1013913"/>
                <a:gd name="connsiteY3235" fmla="*/ 726904 h 1013913"/>
                <a:gd name="connsiteX3236" fmla="*/ 429556 w 1013913"/>
                <a:gd name="connsiteY3236" fmla="*/ 713522 h 1013913"/>
                <a:gd name="connsiteX3237" fmla="*/ 481157 w 1013913"/>
                <a:gd name="connsiteY3237" fmla="*/ 713522 h 1013913"/>
                <a:gd name="connsiteX3238" fmla="*/ 472724 w 1013913"/>
                <a:gd name="connsiteY3238" fmla="*/ 726904 h 1013913"/>
                <a:gd name="connsiteX3239" fmla="*/ 464401 w 1013913"/>
                <a:gd name="connsiteY3239" fmla="*/ 726904 h 1013913"/>
                <a:gd name="connsiteX3240" fmla="*/ 477022 w 1013913"/>
                <a:gd name="connsiteY3240" fmla="*/ 707211 h 1013913"/>
                <a:gd name="connsiteX3241" fmla="*/ 465217 w 1013913"/>
                <a:gd name="connsiteY3241" fmla="*/ 688823 h 1013913"/>
                <a:gd name="connsiteX3242" fmla="*/ 473540 w 1013913"/>
                <a:gd name="connsiteY3242" fmla="*/ 688823 h 1013913"/>
                <a:gd name="connsiteX3243" fmla="*/ 481156 w 1013913"/>
                <a:gd name="connsiteY3243" fmla="*/ 700791 h 1013913"/>
                <a:gd name="connsiteX3244" fmla="*/ 488773 w 1013913"/>
                <a:gd name="connsiteY3244" fmla="*/ 688823 h 1013913"/>
                <a:gd name="connsiteX3245" fmla="*/ 497096 w 1013913"/>
                <a:gd name="connsiteY3245" fmla="*/ 688823 h 1013913"/>
                <a:gd name="connsiteX3246" fmla="*/ 485291 w 1013913"/>
                <a:gd name="connsiteY3246" fmla="*/ 707211 h 1013913"/>
                <a:gd name="connsiteX3247" fmla="*/ 497912 w 1013913"/>
                <a:gd name="connsiteY3247" fmla="*/ 726904 h 1013913"/>
                <a:gd name="connsiteX3248" fmla="*/ 489589 w 1013913"/>
                <a:gd name="connsiteY3248" fmla="*/ 726904 h 1013913"/>
                <a:gd name="connsiteX3249" fmla="*/ 481156 w 1013913"/>
                <a:gd name="connsiteY3249" fmla="*/ 713522 h 1013913"/>
                <a:gd name="connsiteX3250" fmla="*/ 532757 w 1013913"/>
                <a:gd name="connsiteY3250" fmla="*/ 713522 h 1013913"/>
                <a:gd name="connsiteX3251" fmla="*/ 524324 w 1013913"/>
                <a:gd name="connsiteY3251" fmla="*/ 726904 h 1013913"/>
                <a:gd name="connsiteX3252" fmla="*/ 516001 w 1013913"/>
                <a:gd name="connsiteY3252" fmla="*/ 726904 h 1013913"/>
                <a:gd name="connsiteX3253" fmla="*/ 528622 w 1013913"/>
                <a:gd name="connsiteY3253" fmla="*/ 707211 h 1013913"/>
                <a:gd name="connsiteX3254" fmla="*/ 516817 w 1013913"/>
                <a:gd name="connsiteY3254" fmla="*/ 688823 h 1013913"/>
                <a:gd name="connsiteX3255" fmla="*/ 525140 w 1013913"/>
                <a:gd name="connsiteY3255" fmla="*/ 688823 h 1013913"/>
                <a:gd name="connsiteX3256" fmla="*/ 532756 w 1013913"/>
                <a:gd name="connsiteY3256" fmla="*/ 700791 h 1013913"/>
                <a:gd name="connsiteX3257" fmla="*/ 540373 w 1013913"/>
                <a:gd name="connsiteY3257" fmla="*/ 688823 h 1013913"/>
                <a:gd name="connsiteX3258" fmla="*/ 548696 w 1013913"/>
                <a:gd name="connsiteY3258" fmla="*/ 688823 h 1013913"/>
                <a:gd name="connsiteX3259" fmla="*/ 536891 w 1013913"/>
                <a:gd name="connsiteY3259" fmla="*/ 707211 h 1013913"/>
                <a:gd name="connsiteX3260" fmla="*/ 549512 w 1013913"/>
                <a:gd name="connsiteY3260" fmla="*/ 726904 h 1013913"/>
                <a:gd name="connsiteX3261" fmla="*/ 541189 w 1013913"/>
                <a:gd name="connsiteY3261" fmla="*/ 726904 h 1013913"/>
                <a:gd name="connsiteX3262" fmla="*/ 532756 w 1013913"/>
                <a:gd name="connsiteY3262" fmla="*/ 713522 h 1013913"/>
                <a:gd name="connsiteX3263" fmla="*/ 584357 w 1013913"/>
                <a:gd name="connsiteY3263" fmla="*/ 713522 h 1013913"/>
                <a:gd name="connsiteX3264" fmla="*/ 575925 w 1013913"/>
                <a:gd name="connsiteY3264" fmla="*/ 726904 h 1013913"/>
                <a:gd name="connsiteX3265" fmla="*/ 567601 w 1013913"/>
                <a:gd name="connsiteY3265" fmla="*/ 726904 h 1013913"/>
                <a:gd name="connsiteX3266" fmla="*/ 580222 w 1013913"/>
                <a:gd name="connsiteY3266" fmla="*/ 707211 h 1013913"/>
                <a:gd name="connsiteX3267" fmla="*/ 568417 w 1013913"/>
                <a:gd name="connsiteY3267" fmla="*/ 688823 h 1013913"/>
                <a:gd name="connsiteX3268" fmla="*/ 576741 w 1013913"/>
                <a:gd name="connsiteY3268" fmla="*/ 688823 h 1013913"/>
                <a:gd name="connsiteX3269" fmla="*/ 584357 w 1013913"/>
                <a:gd name="connsiteY3269" fmla="*/ 700791 h 1013913"/>
                <a:gd name="connsiteX3270" fmla="*/ 591973 w 1013913"/>
                <a:gd name="connsiteY3270" fmla="*/ 688823 h 1013913"/>
                <a:gd name="connsiteX3271" fmla="*/ 600296 w 1013913"/>
                <a:gd name="connsiteY3271" fmla="*/ 688823 h 1013913"/>
                <a:gd name="connsiteX3272" fmla="*/ 588492 w 1013913"/>
                <a:gd name="connsiteY3272" fmla="*/ 707211 h 1013913"/>
                <a:gd name="connsiteX3273" fmla="*/ 601112 w 1013913"/>
                <a:gd name="connsiteY3273" fmla="*/ 726904 h 1013913"/>
                <a:gd name="connsiteX3274" fmla="*/ 592789 w 1013913"/>
                <a:gd name="connsiteY3274" fmla="*/ 726904 h 1013913"/>
                <a:gd name="connsiteX3275" fmla="*/ 584357 w 1013913"/>
                <a:gd name="connsiteY3275" fmla="*/ 713522 h 1013913"/>
                <a:gd name="connsiteX3276" fmla="*/ 635957 w 1013913"/>
                <a:gd name="connsiteY3276" fmla="*/ 713522 h 1013913"/>
                <a:gd name="connsiteX3277" fmla="*/ 627525 w 1013913"/>
                <a:gd name="connsiteY3277" fmla="*/ 726904 h 1013913"/>
                <a:gd name="connsiteX3278" fmla="*/ 619202 w 1013913"/>
                <a:gd name="connsiteY3278" fmla="*/ 726904 h 1013913"/>
                <a:gd name="connsiteX3279" fmla="*/ 631822 w 1013913"/>
                <a:gd name="connsiteY3279" fmla="*/ 707211 h 1013913"/>
                <a:gd name="connsiteX3280" fmla="*/ 620018 w 1013913"/>
                <a:gd name="connsiteY3280" fmla="*/ 688823 h 1013913"/>
                <a:gd name="connsiteX3281" fmla="*/ 628341 w 1013913"/>
                <a:gd name="connsiteY3281" fmla="*/ 688823 h 1013913"/>
                <a:gd name="connsiteX3282" fmla="*/ 635957 w 1013913"/>
                <a:gd name="connsiteY3282" fmla="*/ 700791 h 1013913"/>
                <a:gd name="connsiteX3283" fmla="*/ 643573 w 1013913"/>
                <a:gd name="connsiteY3283" fmla="*/ 688823 h 1013913"/>
                <a:gd name="connsiteX3284" fmla="*/ 651896 w 1013913"/>
                <a:gd name="connsiteY3284" fmla="*/ 688823 h 1013913"/>
                <a:gd name="connsiteX3285" fmla="*/ 640092 w 1013913"/>
                <a:gd name="connsiteY3285" fmla="*/ 707211 h 1013913"/>
                <a:gd name="connsiteX3286" fmla="*/ 652712 w 1013913"/>
                <a:gd name="connsiteY3286" fmla="*/ 726904 h 1013913"/>
                <a:gd name="connsiteX3287" fmla="*/ 644389 w 1013913"/>
                <a:gd name="connsiteY3287" fmla="*/ 726904 h 1013913"/>
                <a:gd name="connsiteX3288" fmla="*/ 635957 w 1013913"/>
                <a:gd name="connsiteY3288" fmla="*/ 713522 h 1013913"/>
                <a:gd name="connsiteX3289" fmla="*/ 687557 w 1013913"/>
                <a:gd name="connsiteY3289" fmla="*/ 713522 h 1013913"/>
                <a:gd name="connsiteX3290" fmla="*/ 679125 w 1013913"/>
                <a:gd name="connsiteY3290" fmla="*/ 726904 h 1013913"/>
                <a:gd name="connsiteX3291" fmla="*/ 670802 w 1013913"/>
                <a:gd name="connsiteY3291" fmla="*/ 726904 h 1013913"/>
                <a:gd name="connsiteX3292" fmla="*/ 683423 w 1013913"/>
                <a:gd name="connsiteY3292" fmla="*/ 707211 h 1013913"/>
                <a:gd name="connsiteX3293" fmla="*/ 671618 w 1013913"/>
                <a:gd name="connsiteY3293" fmla="*/ 688823 h 1013913"/>
                <a:gd name="connsiteX3294" fmla="*/ 679941 w 1013913"/>
                <a:gd name="connsiteY3294" fmla="*/ 688823 h 1013913"/>
                <a:gd name="connsiteX3295" fmla="*/ 687557 w 1013913"/>
                <a:gd name="connsiteY3295" fmla="*/ 700791 h 1013913"/>
                <a:gd name="connsiteX3296" fmla="*/ 695174 w 1013913"/>
                <a:gd name="connsiteY3296" fmla="*/ 688823 h 1013913"/>
                <a:gd name="connsiteX3297" fmla="*/ 703497 w 1013913"/>
                <a:gd name="connsiteY3297" fmla="*/ 688823 h 1013913"/>
                <a:gd name="connsiteX3298" fmla="*/ 691692 w 1013913"/>
                <a:gd name="connsiteY3298" fmla="*/ 707211 h 1013913"/>
                <a:gd name="connsiteX3299" fmla="*/ 704313 w 1013913"/>
                <a:gd name="connsiteY3299" fmla="*/ 726904 h 1013913"/>
                <a:gd name="connsiteX3300" fmla="*/ 695990 w 1013913"/>
                <a:gd name="connsiteY3300" fmla="*/ 726904 h 1013913"/>
                <a:gd name="connsiteX3301" fmla="*/ 687557 w 1013913"/>
                <a:gd name="connsiteY3301" fmla="*/ 713522 h 1013913"/>
                <a:gd name="connsiteX3302" fmla="*/ 739157 w 1013913"/>
                <a:gd name="connsiteY3302" fmla="*/ 713522 h 1013913"/>
                <a:gd name="connsiteX3303" fmla="*/ 730725 w 1013913"/>
                <a:gd name="connsiteY3303" fmla="*/ 726904 h 1013913"/>
                <a:gd name="connsiteX3304" fmla="*/ 722402 w 1013913"/>
                <a:gd name="connsiteY3304" fmla="*/ 726904 h 1013913"/>
                <a:gd name="connsiteX3305" fmla="*/ 735023 w 1013913"/>
                <a:gd name="connsiteY3305" fmla="*/ 707211 h 1013913"/>
                <a:gd name="connsiteX3306" fmla="*/ 723218 w 1013913"/>
                <a:gd name="connsiteY3306" fmla="*/ 688823 h 1013913"/>
                <a:gd name="connsiteX3307" fmla="*/ 731541 w 1013913"/>
                <a:gd name="connsiteY3307" fmla="*/ 688823 h 1013913"/>
                <a:gd name="connsiteX3308" fmla="*/ 739157 w 1013913"/>
                <a:gd name="connsiteY3308" fmla="*/ 700791 h 1013913"/>
                <a:gd name="connsiteX3309" fmla="*/ 746774 w 1013913"/>
                <a:gd name="connsiteY3309" fmla="*/ 688823 h 1013913"/>
                <a:gd name="connsiteX3310" fmla="*/ 755097 w 1013913"/>
                <a:gd name="connsiteY3310" fmla="*/ 688823 h 1013913"/>
                <a:gd name="connsiteX3311" fmla="*/ 743292 w 1013913"/>
                <a:gd name="connsiteY3311" fmla="*/ 707211 h 1013913"/>
                <a:gd name="connsiteX3312" fmla="*/ 755913 w 1013913"/>
                <a:gd name="connsiteY3312" fmla="*/ 726904 h 1013913"/>
                <a:gd name="connsiteX3313" fmla="*/ 747590 w 1013913"/>
                <a:gd name="connsiteY3313" fmla="*/ 726904 h 1013913"/>
                <a:gd name="connsiteX3314" fmla="*/ 739157 w 1013913"/>
                <a:gd name="connsiteY3314" fmla="*/ 713522 h 1013913"/>
                <a:gd name="connsiteX3315" fmla="*/ 790757 w 1013913"/>
                <a:gd name="connsiteY3315" fmla="*/ 713522 h 1013913"/>
                <a:gd name="connsiteX3316" fmla="*/ 782325 w 1013913"/>
                <a:gd name="connsiteY3316" fmla="*/ 726904 h 1013913"/>
                <a:gd name="connsiteX3317" fmla="*/ 774002 w 1013913"/>
                <a:gd name="connsiteY3317" fmla="*/ 726904 h 1013913"/>
                <a:gd name="connsiteX3318" fmla="*/ 786623 w 1013913"/>
                <a:gd name="connsiteY3318" fmla="*/ 707211 h 1013913"/>
                <a:gd name="connsiteX3319" fmla="*/ 774818 w 1013913"/>
                <a:gd name="connsiteY3319" fmla="*/ 688823 h 1013913"/>
                <a:gd name="connsiteX3320" fmla="*/ 783141 w 1013913"/>
                <a:gd name="connsiteY3320" fmla="*/ 688823 h 1013913"/>
                <a:gd name="connsiteX3321" fmla="*/ 790757 w 1013913"/>
                <a:gd name="connsiteY3321" fmla="*/ 700791 h 1013913"/>
                <a:gd name="connsiteX3322" fmla="*/ 798374 w 1013913"/>
                <a:gd name="connsiteY3322" fmla="*/ 688823 h 1013913"/>
                <a:gd name="connsiteX3323" fmla="*/ 806697 w 1013913"/>
                <a:gd name="connsiteY3323" fmla="*/ 688823 h 1013913"/>
                <a:gd name="connsiteX3324" fmla="*/ 794892 w 1013913"/>
                <a:gd name="connsiteY3324" fmla="*/ 707211 h 1013913"/>
                <a:gd name="connsiteX3325" fmla="*/ 807513 w 1013913"/>
                <a:gd name="connsiteY3325" fmla="*/ 726904 h 1013913"/>
                <a:gd name="connsiteX3326" fmla="*/ 799190 w 1013913"/>
                <a:gd name="connsiteY3326" fmla="*/ 726904 h 1013913"/>
                <a:gd name="connsiteX3327" fmla="*/ 790757 w 1013913"/>
                <a:gd name="connsiteY3327" fmla="*/ 713522 h 1013913"/>
                <a:gd name="connsiteX3328" fmla="*/ 842357 w 1013913"/>
                <a:gd name="connsiteY3328" fmla="*/ 713522 h 1013913"/>
                <a:gd name="connsiteX3329" fmla="*/ 833925 w 1013913"/>
                <a:gd name="connsiteY3329" fmla="*/ 726904 h 1013913"/>
                <a:gd name="connsiteX3330" fmla="*/ 825602 w 1013913"/>
                <a:gd name="connsiteY3330" fmla="*/ 726904 h 1013913"/>
                <a:gd name="connsiteX3331" fmla="*/ 838223 w 1013913"/>
                <a:gd name="connsiteY3331" fmla="*/ 707211 h 1013913"/>
                <a:gd name="connsiteX3332" fmla="*/ 826418 w 1013913"/>
                <a:gd name="connsiteY3332" fmla="*/ 688823 h 1013913"/>
                <a:gd name="connsiteX3333" fmla="*/ 834741 w 1013913"/>
                <a:gd name="connsiteY3333" fmla="*/ 688823 h 1013913"/>
                <a:gd name="connsiteX3334" fmla="*/ 842357 w 1013913"/>
                <a:gd name="connsiteY3334" fmla="*/ 700791 h 1013913"/>
                <a:gd name="connsiteX3335" fmla="*/ 849974 w 1013913"/>
                <a:gd name="connsiteY3335" fmla="*/ 688823 h 1013913"/>
                <a:gd name="connsiteX3336" fmla="*/ 858297 w 1013913"/>
                <a:gd name="connsiteY3336" fmla="*/ 688823 h 1013913"/>
                <a:gd name="connsiteX3337" fmla="*/ 846492 w 1013913"/>
                <a:gd name="connsiteY3337" fmla="*/ 707211 h 1013913"/>
                <a:gd name="connsiteX3338" fmla="*/ 859113 w 1013913"/>
                <a:gd name="connsiteY3338" fmla="*/ 726904 h 1013913"/>
                <a:gd name="connsiteX3339" fmla="*/ 850790 w 1013913"/>
                <a:gd name="connsiteY3339" fmla="*/ 726904 h 1013913"/>
                <a:gd name="connsiteX3340" fmla="*/ 842357 w 1013913"/>
                <a:gd name="connsiteY3340" fmla="*/ 713522 h 1013913"/>
                <a:gd name="connsiteX3341" fmla="*/ 893958 w 1013913"/>
                <a:gd name="connsiteY3341" fmla="*/ 713522 h 1013913"/>
                <a:gd name="connsiteX3342" fmla="*/ 885526 w 1013913"/>
                <a:gd name="connsiteY3342" fmla="*/ 726904 h 1013913"/>
                <a:gd name="connsiteX3343" fmla="*/ 877202 w 1013913"/>
                <a:gd name="connsiteY3343" fmla="*/ 726904 h 1013913"/>
                <a:gd name="connsiteX3344" fmla="*/ 889823 w 1013913"/>
                <a:gd name="connsiteY3344" fmla="*/ 707211 h 1013913"/>
                <a:gd name="connsiteX3345" fmla="*/ 878018 w 1013913"/>
                <a:gd name="connsiteY3345" fmla="*/ 688823 h 1013913"/>
                <a:gd name="connsiteX3346" fmla="*/ 886341 w 1013913"/>
                <a:gd name="connsiteY3346" fmla="*/ 688823 h 1013913"/>
                <a:gd name="connsiteX3347" fmla="*/ 893958 w 1013913"/>
                <a:gd name="connsiteY3347" fmla="*/ 700791 h 1013913"/>
                <a:gd name="connsiteX3348" fmla="*/ 901574 w 1013913"/>
                <a:gd name="connsiteY3348" fmla="*/ 688823 h 1013913"/>
                <a:gd name="connsiteX3349" fmla="*/ 909897 w 1013913"/>
                <a:gd name="connsiteY3349" fmla="*/ 688823 h 1013913"/>
                <a:gd name="connsiteX3350" fmla="*/ 898093 w 1013913"/>
                <a:gd name="connsiteY3350" fmla="*/ 707211 h 1013913"/>
                <a:gd name="connsiteX3351" fmla="*/ 910713 w 1013913"/>
                <a:gd name="connsiteY3351" fmla="*/ 726904 h 1013913"/>
                <a:gd name="connsiteX3352" fmla="*/ 902390 w 1013913"/>
                <a:gd name="connsiteY3352" fmla="*/ 726904 h 1013913"/>
                <a:gd name="connsiteX3353" fmla="*/ 893958 w 1013913"/>
                <a:gd name="connsiteY3353" fmla="*/ 713522 h 1013913"/>
                <a:gd name="connsiteX3354" fmla="*/ 945558 w 1013913"/>
                <a:gd name="connsiteY3354" fmla="*/ 713522 h 1013913"/>
                <a:gd name="connsiteX3355" fmla="*/ 937126 w 1013913"/>
                <a:gd name="connsiteY3355" fmla="*/ 726904 h 1013913"/>
                <a:gd name="connsiteX3356" fmla="*/ 928803 w 1013913"/>
                <a:gd name="connsiteY3356" fmla="*/ 726904 h 1013913"/>
                <a:gd name="connsiteX3357" fmla="*/ 941423 w 1013913"/>
                <a:gd name="connsiteY3357" fmla="*/ 707211 h 1013913"/>
                <a:gd name="connsiteX3358" fmla="*/ 929619 w 1013913"/>
                <a:gd name="connsiteY3358" fmla="*/ 688823 h 1013913"/>
                <a:gd name="connsiteX3359" fmla="*/ 937942 w 1013913"/>
                <a:gd name="connsiteY3359" fmla="*/ 688823 h 1013913"/>
                <a:gd name="connsiteX3360" fmla="*/ 945558 w 1013913"/>
                <a:gd name="connsiteY3360" fmla="*/ 700791 h 1013913"/>
                <a:gd name="connsiteX3361" fmla="*/ 953174 w 1013913"/>
                <a:gd name="connsiteY3361" fmla="*/ 688823 h 1013913"/>
                <a:gd name="connsiteX3362" fmla="*/ 961497 w 1013913"/>
                <a:gd name="connsiteY3362" fmla="*/ 688823 h 1013913"/>
                <a:gd name="connsiteX3363" fmla="*/ 949693 w 1013913"/>
                <a:gd name="connsiteY3363" fmla="*/ 707211 h 1013913"/>
                <a:gd name="connsiteX3364" fmla="*/ 962313 w 1013913"/>
                <a:gd name="connsiteY3364" fmla="*/ 726904 h 1013913"/>
                <a:gd name="connsiteX3365" fmla="*/ 953990 w 1013913"/>
                <a:gd name="connsiteY3365" fmla="*/ 726904 h 1013913"/>
                <a:gd name="connsiteX3366" fmla="*/ 945558 w 1013913"/>
                <a:gd name="connsiteY3366" fmla="*/ 713522 h 1013913"/>
                <a:gd name="connsiteX3367" fmla="*/ 997158 w 1013913"/>
                <a:gd name="connsiteY3367" fmla="*/ 713522 h 1013913"/>
                <a:gd name="connsiteX3368" fmla="*/ 988726 w 1013913"/>
                <a:gd name="connsiteY3368" fmla="*/ 726904 h 1013913"/>
                <a:gd name="connsiteX3369" fmla="*/ 980403 w 1013913"/>
                <a:gd name="connsiteY3369" fmla="*/ 726904 h 1013913"/>
                <a:gd name="connsiteX3370" fmla="*/ 993023 w 1013913"/>
                <a:gd name="connsiteY3370" fmla="*/ 707211 h 1013913"/>
                <a:gd name="connsiteX3371" fmla="*/ 981219 w 1013913"/>
                <a:gd name="connsiteY3371" fmla="*/ 688823 h 1013913"/>
                <a:gd name="connsiteX3372" fmla="*/ 989542 w 1013913"/>
                <a:gd name="connsiteY3372" fmla="*/ 688823 h 1013913"/>
                <a:gd name="connsiteX3373" fmla="*/ 997158 w 1013913"/>
                <a:gd name="connsiteY3373" fmla="*/ 700791 h 1013913"/>
                <a:gd name="connsiteX3374" fmla="*/ 1004775 w 1013913"/>
                <a:gd name="connsiteY3374" fmla="*/ 688823 h 1013913"/>
                <a:gd name="connsiteX3375" fmla="*/ 1013097 w 1013913"/>
                <a:gd name="connsiteY3375" fmla="*/ 688823 h 1013913"/>
                <a:gd name="connsiteX3376" fmla="*/ 1001293 w 1013913"/>
                <a:gd name="connsiteY3376" fmla="*/ 707211 h 1013913"/>
                <a:gd name="connsiteX3377" fmla="*/ 1013913 w 1013913"/>
                <a:gd name="connsiteY3377" fmla="*/ 726904 h 1013913"/>
                <a:gd name="connsiteX3378" fmla="*/ 1005591 w 1013913"/>
                <a:gd name="connsiteY3378" fmla="*/ 726904 h 1013913"/>
                <a:gd name="connsiteX3379" fmla="*/ 997158 w 1013913"/>
                <a:gd name="connsiteY3379" fmla="*/ 713522 h 1013913"/>
                <a:gd name="connsiteX3380" fmla="*/ 16755 w 1013913"/>
                <a:gd name="connsiteY3380" fmla="*/ 770923 h 1013913"/>
                <a:gd name="connsiteX3381" fmla="*/ 8323 w 1013913"/>
                <a:gd name="connsiteY3381" fmla="*/ 784306 h 1013913"/>
                <a:gd name="connsiteX3382" fmla="*/ 0 w 1013913"/>
                <a:gd name="connsiteY3382" fmla="*/ 784306 h 1013913"/>
                <a:gd name="connsiteX3383" fmla="*/ 12621 w 1013913"/>
                <a:gd name="connsiteY3383" fmla="*/ 764613 h 1013913"/>
                <a:gd name="connsiteX3384" fmla="*/ 816 w 1013913"/>
                <a:gd name="connsiteY3384" fmla="*/ 746225 h 1013913"/>
                <a:gd name="connsiteX3385" fmla="*/ 9139 w 1013913"/>
                <a:gd name="connsiteY3385" fmla="*/ 746225 h 1013913"/>
                <a:gd name="connsiteX3386" fmla="*/ 16755 w 1013913"/>
                <a:gd name="connsiteY3386" fmla="*/ 758193 h 1013913"/>
                <a:gd name="connsiteX3387" fmla="*/ 24372 w 1013913"/>
                <a:gd name="connsiteY3387" fmla="*/ 746225 h 1013913"/>
                <a:gd name="connsiteX3388" fmla="*/ 32695 w 1013913"/>
                <a:gd name="connsiteY3388" fmla="*/ 746225 h 1013913"/>
                <a:gd name="connsiteX3389" fmla="*/ 20890 w 1013913"/>
                <a:gd name="connsiteY3389" fmla="*/ 764613 h 1013913"/>
                <a:gd name="connsiteX3390" fmla="*/ 33511 w 1013913"/>
                <a:gd name="connsiteY3390" fmla="*/ 784306 h 1013913"/>
                <a:gd name="connsiteX3391" fmla="*/ 25188 w 1013913"/>
                <a:gd name="connsiteY3391" fmla="*/ 784306 h 1013913"/>
                <a:gd name="connsiteX3392" fmla="*/ 16755 w 1013913"/>
                <a:gd name="connsiteY3392" fmla="*/ 770923 h 1013913"/>
                <a:gd name="connsiteX3393" fmla="*/ 68355 w 1013913"/>
                <a:gd name="connsiteY3393" fmla="*/ 770923 h 1013913"/>
                <a:gd name="connsiteX3394" fmla="*/ 59923 w 1013913"/>
                <a:gd name="connsiteY3394" fmla="*/ 784306 h 1013913"/>
                <a:gd name="connsiteX3395" fmla="*/ 51600 w 1013913"/>
                <a:gd name="connsiteY3395" fmla="*/ 784306 h 1013913"/>
                <a:gd name="connsiteX3396" fmla="*/ 64221 w 1013913"/>
                <a:gd name="connsiteY3396" fmla="*/ 764613 h 1013913"/>
                <a:gd name="connsiteX3397" fmla="*/ 52416 w 1013913"/>
                <a:gd name="connsiteY3397" fmla="*/ 746225 h 1013913"/>
                <a:gd name="connsiteX3398" fmla="*/ 60739 w 1013913"/>
                <a:gd name="connsiteY3398" fmla="*/ 746225 h 1013913"/>
                <a:gd name="connsiteX3399" fmla="*/ 68355 w 1013913"/>
                <a:gd name="connsiteY3399" fmla="*/ 758193 h 1013913"/>
                <a:gd name="connsiteX3400" fmla="*/ 75972 w 1013913"/>
                <a:gd name="connsiteY3400" fmla="*/ 746225 h 1013913"/>
                <a:gd name="connsiteX3401" fmla="*/ 84295 w 1013913"/>
                <a:gd name="connsiteY3401" fmla="*/ 746225 h 1013913"/>
                <a:gd name="connsiteX3402" fmla="*/ 72490 w 1013913"/>
                <a:gd name="connsiteY3402" fmla="*/ 764613 h 1013913"/>
                <a:gd name="connsiteX3403" fmla="*/ 85111 w 1013913"/>
                <a:gd name="connsiteY3403" fmla="*/ 784306 h 1013913"/>
                <a:gd name="connsiteX3404" fmla="*/ 76788 w 1013913"/>
                <a:gd name="connsiteY3404" fmla="*/ 784306 h 1013913"/>
                <a:gd name="connsiteX3405" fmla="*/ 68355 w 1013913"/>
                <a:gd name="connsiteY3405" fmla="*/ 770923 h 1013913"/>
                <a:gd name="connsiteX3406" fmla="*/ 119956 w 1013913"/>
                <a:gd name="connsiteY3406" fmla="*/ 770923 h 1013913"/>
                <a:gd name="connsiteX3407" fmla="*/ 111523 w 1013913"/>
                <a:gd name="connsiteY3407" fmla="*/ 784306 h 1013913"/>
                <a:gd name="connsiteX3408" fmla="*/ 103200 w 1013913"/>
                <a:gd name="connsiteY3408" fmla="*/ 784306 h 1013913"/>
                <a:gd name="connsiteX3409" fmla="*/ 115821 w 1013913"/>
                <a:gd name="connsiteY3409" fmla="*/ 764613 h 1013913"/>
                <a:gd name="connsiteX3410" fmla="*/ 104016 w 1013913"/>
                <a:gd name="connsiteY3410" fmla="*/ 746225 h 1013913"/>
                <a:gd name="connsiteX3411" fmla="*/ 112339 w 1013913"/>
                <a:gd name="connsiteY3411" fmla="*/ 746225 h 1013913"/>
                <a:gd name="connsiteX3412" fmla="*/ 119955 w 1013913"/>
                <a:gd name="connsiteY3412" fmla="*/ 758193 h 1013913"/>
                <a:gd name="connsiteX3413" fmla="*/ 127572 w 1013913"/>
                <a:gd name="connsiteY3413" fmla="*/ 746225 h 1013913"/>
                <a:gd name="connsiteX3414" fmla="*/ 135895 w 1013913"/>
                <a:gd name="connsiteY3414" fmla="*/ 746225 h 1013913"/>
                <a:gd name="connsiteX3415" fmla="*/ 124090 w 1013913"/>
                <a:gd name="connsiteY3415" fmla="*/ 764613 h 1013913"/>
                <a:gd name="connsiteX3416" fmla="*/ 136711 w 1013913"/>
                <a:gd name="connsiteY3416" fmla="*/ 784306 h 1013913"/>
                <a:gd name="connsiteX3417" fmla="*/ 128388 w 1013913"/>
                <a:gd name="connsiteY3417" fmla="*/ 784306 h 1013913"/>
                <a:gd name="connsiteX3418" fmla="*/ 119955 w 1013913"/>
                <a:gd name="connsiteY3418" fmla="*/ 770923 h 1013913"/>
                <a:gd name="connsiteX3419" fmla="*/ 171556 w 1013913"/>
                <a:gd name="connsiteY3419" fmla="*/ 770923 h 1013913"/>
                <a:gd name="connsiteX3420" fmla="*/ 163123 w 1013913"/>
                <a:gd name="connsiteY3420" fmla="*/ 784306 h 1013913"/>
                <a:gd name="connsiteX3421" fmla="*/ 154800 w 1013913"/>
                <a:gd name="connsiteY3421" fmla="*/ 784306 h 1013913"/>
                <a:gd name="connsiteX3422" fmla="*/ 167421 w 1013913"/>
                <a:gd name="connsiteY3422" fmla="*/ 764613 h 1013913"/>
                <a:gd name="connsiteX3423" fmla="*/ 155616 w 1013913"/>
                <a:gd name="connsiteY3423" fmla="*/ 746225 h 1013913"/>
                <a:gd name="connsiteX3424" fmla="*/ 163939 w 1013913"/>
                <a:gd name="connsiteY3424" fmla="*/ 746225 h 1013913"/>
                <a:gd name="connsiteX3425" fmla="*/ 171555 w 1013913"/>
                <a:gd name="connsiteY3425" fmla="*/ 758193 h 1013913"/>
                <a:gd name="connsiteX3426" fmla="*/ 179172 w 1013913"/>
                <a:gd name="connsiteY3426" fmla="*/ 746225 h 1013913"/>
                <a:gd name="connsiteX3427" fmla="*/ 187495 w 1013913"/>
                <a:gd name="connsiteY3427" fmla="*/ 746225 h 1013913"/>
                <a:gd name="connsiteX3428" fmla="*/ 175690 w 1013913"/>
                <a:gd name="connsiteY3428" fmla="*/ 764613 h 1013913"/>
                <a:gd name="connsiteX3429" fmla="*/ 188311 w 1013913"/>
                <a:gd name="connsiteY3429" fmla="*/ 784306 h 1013913"/>
                <a:gd name="connsiteX3430" fmla="*/ 179988 w 1013913"/>
                <a:gd name="connsiteY3430" fmla="*/ 784306 h 1013913"/>
                <a:gd name="connsiteX3431" fmla="*/ 171555 w 1013913"/>
                <a:gd name="connsiteY3431" fmla="*/ 770923 h 1013913"/>
                <a:gd name="connsiteX3432" fmla="*/ 223156 w 1013913"/>
                <a:gd name="connsiteY3432" fmla="*/ 770923 h 1013913"/>
                <a:gd name="connsiteX3433" fmla="*/ 214724 w 1013913"/>
                <a:gd name="connsiteY3433" fmla="*/ 784306 h 1013913"/>
                <a:gd name="connsiteX3434" fmla="*/ 206401 w 1013913"/>
                <a:gd name="connsiteY3434" fmla="*/ 784306 h 1013913"/>
                <a:gd name="connsiteX3435" fmla="*/ 219021 w 1013913"/>
                <a:gd name="connsiteY3435" fmla="*/ 764613 h 1013913"/>
                <a:gd name="connsiteX3436" fmla="*/ 207217 w 1013913"/>
                <a:gd name="connsiteY3436" fmla="*/ 746225 h 1013913"/>
                <a:gd name="connsiteX3437" fmla="*/ 215540 w 1013913"/>
                <a:gd name="connsiteY3437" fmla="*/ 746225 h 1013913"/>
                <a:gd name="connsiteX3438" fmla="*/ 223156 w 1013913"/>
                <a:gd name="connsiteY3438" fmla="*/ 758193 h 1013913"/>
                <a:gd name="connsiteX3439" fmla="*/ 230772 w 1013913"/>
                <a:gd name="connsiteY3439" fmla="*/ 746225 h 1013913"/>
                <a:gd name="connsiteX3440" fmla="*/ 239095 w 1013913"/>
                <a:gd name="connsiteY3440" fmla="*/ 746225 h 1013913"/>
                <a:gd name="connsiteX3441" fmla="*/ 227291 w 1013913"/>
                <a:gd name="connsiteY3441" fmla="*/ 764613 h 1013913"/>
                <a:gd name="connsiteX3442" fmla="*/ 239911 w 1013913"/>
                <a:gd name="connsiteY3442" fmla="*/ 784306 h 1013913"/>
                <a:gd name="connsiteX3443" fmla="*/ 231588 w 1013913"/>
                <a:gd name="connsiteY3443" fmla="*/ 784306 h 1013913"/>
                <a:gd name="connsiteX3444" fmla="*/ 223156 w 1013913"/>
                <a:gd name="connsiteY3444" fmla="*/ 770923 h 1013913"/>
                <a:gd name="connsiteX3445" fmla="*/ 274756 w 1013913"/>
                <a:gd name="connsiteY3445" fmla="*/ 770923 h 1013913"/>
                <a:gd name="connsiteX3446" fmla="*/ 266324 w 1013913"/>
                <a:gd name="connsiteY3446" fmla="*/ 784306 h 1013913"/>
                <a:gd name="connsiteX3447" fmla="*/ 258001 w 1013913"/>
                <a:gd name="connsiteY3447" fmla="*/ 784306 h 1013913"/>
                <a:gd name="connsiteX3448" fmla="*/ 270621 w 1013913"/>
                <a:gd name="connsiteY3448" fmla="*/ 764613 h 1013913"/>
                <a:gd name="connsiteX3449" fmla="*/ 258817 w 1013913"/>
                <a:gd name="connsiteY3449" fmla="*/ 746225 h 1013913"/>
                <a:gd name="connsiteX3450" fmla="*/ 267140 w 1013913"/>
                <a:gd name="connsiteY3450" fmla="*/ 746225 h 1013913"/>
                <a:gd name="connsiteX3451" fmla="*/ 274756 w 1013913"/>
                <a:gd name="connsiteY3451" fmla="*/ 758193 h 1013913"/>
                <a:gd name="connsiteX3452" fmla="*/ 282373 w 1013913"/>
                <a:gd name="connsiteY3452" fmla="*/ 746225 h 1013913"/>
                <a:gd name="connsiteX3453" fmla="*/ 290696 w 1013913"/>
                <a:gd name="connsiteY3453" fmla="*/ 746225 h 1013913"/>
                <a:gd name="connsiteX3454" fmla="*/ 278891 w 1013913"/>
                <a:gd name="connsiteY3454" fmla="*/ 764613 h 1013913"/>
                <a:gd name="connsiteX3455" fmla="*/ 291512 w 1013913"/>
                <a:gd name="connsiteY3455" fmla="*/ 784306 h 1013913"/>
                <a:gd name="connsiteX3456" fmla="*/ 283189 w 1013913"/>
                <a:gd name="connsiteY3456" fmla="*/ 784306 h 1013913"/>
                <a:gd name="connsiteX3457" fmla="*/ 274756 w 1013913"/>
                <a:gd name="connsiteY3457" fmla="*/ 770923 h 1013913"/>
                <a:gd name="connsiteX3458" fmla="*/ 326356 w 1013913"/>
                <a:gd name="connsiteY3458" fmla="*/ 770923 h 1013913"/>
                <a:gd name="connsiteX3459" fmla="*/ 317924 w 1013913"/>
                <a:gd name="connsiteY3459" fmla="*/ 784306 h 1013913"/>
                <a:gd name="connsiteX3460" fmla="*/ 309601 w 1013913"/>
                <a:gd name="connsiteY3460" fmla="*/ 784306 h 1013913"/>
                <a:gd name="connsiteX3461" fmla="*/ 322222 w 1013913"/>
                <a:gd name="connsiteY3461" fmla="*/ 764613 h 1013913"/>
                <a:gd name="connsiteX3462" fmla="*/ 310417 w 1013913"/>
                <a:gd name="connsiteY3462" fmla="*/ 746225 h 1013913"/>
                <a:gd name="connsiteX3463" fmla="*/ 318740 w 1013913"/>
                <a:gd name="connsiteY3463" fmla="*/ 746225 h 1013913"/>
                <a:gd name="connsiteX3464" fmla="*/ 326356 w 1013913"/>
                <a:gd name="connsiteY3464" fmla="*/ 758193 h 1013913"/>
                <a:gd name="connsiteX3465" fmla="*/ 333973 w 1013913"/>
                <a:gd name="connsiteY3465" fmla="*/ 746225 h 1013913"/>
                <a:gd name="connsiteX3466" fmla="*/ 342296 w 1013913"/>
                <a:gd name="connsiteY3466" fmla="*/ 746225 h 1013913"/>
                <a:gd name="connsiteX3467" fmla="*/ 330491 w 1013913"/>
                <a:gd name="connsiteY3467" fmla="*/ 764613 h 1013913"/>
                <a:gd name="connsiteX3468" fmla="*/ 343112 w 1013913"/>
                <a:gd name="connsiteY3468" fmla="*/ 784306 h 1013913"/>
                <a:gd name="connsiteX3469" fmla="*/ 334789 w 1013913"/>
                <a:gd name="connsiteY3469" fmla="*/ 784306 h 1013913"/>
                <a:gd name="connsiteX3470" fmla="*/ 326356 w 1013913"/>
                <a:gd name="connsiteY3470" fmla="*/ 770923 h 1013913"/>
                <a:gd name="connsiteX3471" fmla="*/ 377956 w 1013913"/>
                <a:gd name="connsiteY3471" fmla="*/ 770923 h 1013913"/>
                <a:gd name="connsiteX3472" fmla="*/ 369524 w 1013913"/>
                <a:gd name="connsiteY3472" fmla="*/ 784306 h 1013913"/>
                <a:gd name="connsiteX3473" fmla="*/ 361201 w 1013913"/>
                <a:gd name="connsiteY3473" fmla="*/ 784306 h 1013913"/>
                <a:gd name="connsiteX3474" fmla="*/ 373822 w 1013913"/>
                <a:gd name="connsiteY3474" fmla="*/ 764613 h 1013913"/>
                <a:gd name="connsiteX3475" fmla="*/ 362017 w 1013913"/>
                <a:gd name="connsiteY3475" fmla="*/ 746225 h 1013913"/>
                <a:gd name="connsiteX3476" fmla="*/ 370340 w 1013913"/>
                <a:gd name="connsiteY3476" fmla="*/ 746225 h 1013913"/>
                <a:gd name="connsiteX3477" fmla="*/ 377956 w 1013913"/>
                <a:gd name="connsiteY3477" fmla="*/ 758193 h 1013913"/>
                <a:gd name="connsiteX3478" fmla="*/ 385573 w 1013913"/>
                <a:gd name="connsiteY3478" fmla="*/ 746225 h 1013913"/>
                <a:gd name="connsiteX3479" fmla="*/ 393896 w 1013913"/>
                <a:gd name="connsiteY3479" fmla="*/ 746225 h 1013913"/>
                <a:gd name="connsiteX3480" fmla="*/ 382091 w 1013913"/>
                <a:gd name="connsiteY3480" fmla="*/ 764613 h 1013913"/>
                <a:gd name="connsiteX3481" fmla="*/ 394712 w 1013913"/>
                <a:gd name="connsiteY3481" fmla="*/ 784306 h 1013913"/>
                <a:gd name="connsiteX3482" fmla="*/ 386389 w 1013913"/>
                <a:gd name="connsiteY3482" fmla="*/ 784306 h 1013913"/>
                <a:gd name="connsiteX3483" fmla="*/ 377956 w 1013913"/>
                <a:gd name="connsiteY3483" fmla="*/ 770923 h 1013913"/>
                <a:gd name="connsiteX3484" fmla="*/ 429556 w 1013913"/>
                <a:gd name="connsiteY3484" fmla="*/ 770923 h 1013913"/>
                <a:gd name="connsiteX3485" fmla="*/ 421124 w 1013913"/>
                <a:gd name="connsiteY3485" fmla="*/ 784306 h 1013913"/>
                <a:gd name="connsiteX3486" fmla="*/ 412801 w 1013913"/>
                <a:gd name="connsiteY3486" fmla="*/ 784306 h 1013913"/>
                <a:gd name="connsiteX3487" fmla="*/ 425422 w 1013913"/>
                <a:gd name="connsiteY3487" fmla="*/ 764613 h 1013913"/>
                <a:gd name="connsiteX3488" fmla="*/ 413617 w 1013913"/>
                <a:gd name="connsiteY3488" fmla="*/ 746225 h 1013913"/>
                <a:gd name="connsiteX3489" fmla="*/ 421940 w 1013913"/>
                <a:gd name="connsiteY3489" fmla="*/ 746225 h 1013913"/>
                <a:gd name="connsiteX3490" fmla="*/ 429556 w 1013913"/>
                <a:gd name="connsiteY3490" fmla="*/ 758193 h 1013913"/>
                <a:gd name="connsiteX3491" fmla="*/ 437173 w 1013913"/>
                <a:gd name="connsiteY3491" fmla="*/ 746225 h 1013913"/>
                <a:gd name="connsiteX3492" fmla="*/ 445496 w 1013913"/>
                <a:gd name="connsiteY3492" fmla="*/ 746225 h 1013913"/>
                <a:gd name="connsiteX3493" fmla="*/ 433691 w 1013913"/>
                <a:gd name="connsiteY3493" fmla="*/ 764613 h 1013913"/>
                <a:gd name="connsiteX3494" fmla="*/ 446312 w 1013913"/>
                <a:gd name="connsiteY3494" fmla="*/ 784306 h 1013913"/>
                <a:gd name="connsiteX3495" fmla="*/ 437989 w 1013913"/>
                <a:gd name="connsiteY3495" fmla="*/ 784306 h 1013913"/>
                <a:gd name="connsiteX3496" fmla="*/ 429556 w 1013913"/>
                <a:gd name="connsiteY3496" fmla="*/ 770923 h 1013913"/>
                <a:gd name="connsiteX3497" fmla="*/ 481157 w 1013913"/>
                <a:gd name="connsiteY3497" fmla="*/ 770923 h 1013913"/>
                <a:gd name="connsiteX3498" fmla="*/ 472724 w 1013913"/>
                <a:gd name="connsiteY3498" fmla="*/ 784306 h 1013913"/>
                <a:gd name="connsiteX3499" fmla="*/ 464401 w 1013913"/>
                <a:gd name="connsiteY3499" fmla="*/ 784306 h 1013913"/>
                <a:gd name="connsiteX3500" fmla="*/ 477022 w 1013913"/>
                <a:gd name="connsiteY3500" fmla="*/ 764613 h 1013913"/>
                <a:gd name="connsiteX3501" fmla="*/ 465217 w 1013913"/>
                <a:gd name="connsiteY3501" fmla="*/ 746225 h 1013913"/>
                <a:gd name="connsiteX3502" fmla="*/ 473540 w 1013913"/>
                <a:gd name="connsiteY3502" fmla="*/ 746225 h 1013913"/>
                <a:gd name="connsiteX3503" fmla="*/ 481156 w 1013913"/>
                <a:gd name="connsiteY3503" fmla="*/ 758193 h 1013913"/>
                <a:gd name="connsiteX3504" fmla="*/ 488773 w 1013913"/>
                <a:gd name="connsiteY3504" fmla="*/ 746225 h 1013913"/>
                <a:gd name="connsiteX3505" fmla="*/ 497096 w 1013913"/>
                <a:gd name="connsiteY3505" fmla="*/ 746225 h 1013913"/>
                <a:gd name="connsiteX3506" fmla="*/ 485291 w 1013913"/>
                <a:gd name="connsiteY3506" fmla="*/ 764613 h 1013913"/>
                <a:gd name="connsiteX3507" fmla="*/ 497912 w 1013913"/>
                <a:gd name="connsiteY3507" fmla="*/ 784306 h 1013913"/>
                <a:gd name="connsiteX3508" fmla="*/ 489589 w 1013913"/>
                <a:gd name="connsiteY3508" fmla="*/ 784306 h 1013913"/>
                <a:gd name="connsiteX3509" fmla="*/ 481156 w 1013913"/>
                <a:gd name="connsiteY3509" fmla="*/ 770923 h 1013913"/>
                <a:gd name="connsiteX3510" fmla="*/ 532757 w 1013913"/>
                <a:gd name="connsiteY3510" fmla="*/ 770923 h 1013913"/>
                <a:gd name="connsiteX3511" fmla="*/ 524324 w 1013913"/>
                <a:gd name="connsiteY3511" fmla="*/ 784306 h 1013913"/>
                <a:gd name="connsiteX3512" fmla="*/ 516001 w 1013913"/>
                <a:gd name="connsiteY3512" fmla="*/ 784306 h 1013913"/>
                <a:gd name="connsiteX3513" fmla="*/ 528622 w 1013913"/>
                <a:gd name="connsiteY3513" fmla="*/ 764613 h 1013913"/>
                <a:gd name="connsiteX3514" fmla="*/ 516817 w 1013913"/>
                <a:gd name="connsiteY3514" fmla="*/ 746225 h 1013913"/>
                <a:gd name="connsiteX3515" fmla="*/ 525140 w 1013913"/>
                <a:gd name="connsiteY3515" fmla="*/ 746225 h 1013913"/>
                <a:gd name="connsiteX3516" fmla="*/ 532756 w 1013913"/>
                <a:gd name="connsiteY3516" fmla="*/ 758193 h 1013913"/>
                <a:gd name="connsiteX3517" fmla="*/ 540373 w 1013913"/>
                <a:gd name="connsiteY3517" fmla="*/ 746225 h 1013913"/>
                <a:gd name="connsiteX3518" fmla="*/ 548696 w 1013913"/>
                <a:gd name="connsiteY3518" fmla="*/ 746225 h 1013913"/>
                <a:gd name="connsiteX3519" fmla="*/ 536891 w 1013913"/>
                <a:gd name="connsiteY3519" fmla="*/ 764613 h 1013913"/>
                <a:gd name="connsiteX3520" fmla="*/ 549512 w 1013913"/>
                <a:gd name="connsiteY3520" fmla="*/ 784306 h 1013913"/>
                <a:gd name="connsiteX3521" fmla="*/ 541189 w 1013913"/>
                <a:gd name="connsiteY3521" fmla="*/ 784306 h 1013913"/>
                <a:gd name="connsiteX3522" fmla="*/ 532756 w 1013913"/>
                <a:gd name="connsiteY3522" fmla="*/ 770923 h 1013913"/>
                <a:gd name="connsiteX3523" fmla="*/ 584357 w 1013913"/>
                <a:gd name="connsiteY3523" fmla="*/ 770923 h 1013913"/>
                <a:gd name="connsiteX3524" fmla="*/ 575925 w 1013913"/>
                <a:gd name="connsiteY3524" fmla="*/ 784306 h 1013913"/>
                <a:gd name="connsiteX3525" fmla="*/ 567601 w 1013913"/>
                <a:gd name="connsiteY3525" fmla="*/ 784306 h 1013913"/>
                <a:gd name="connsiteX3526" fmla="*/ 580222 w 1013913"/>
                <a:gd name="connsiteY3526" fmla="*/ 764613 h 1013913"/>
                <a:gd name="connsiteX3527" fmla="*/ 568417 w 1013913"/>
                <a:gd name="connsiteY3527" fmla="*/ 746225 h 1013913"/>
                <a:gd name="connsiteX3528" fmla="*/ 576741 w 1013913"/>
                <a:gd name="connsiteY3528" fmla="*/ 746225 h 1013913"/>
                <a:gd name="connsiteX3529" fmla="*/ 584357 w 1013913"/>
                <a:gd name="connsiteY3529" fmla="*/ 758193 h 1013913"/>
                <a:gd name="connsiteX3530" fmla="*/ 591973 w 1013913"/>
                <a:gd name="connsiteY3530" fmla="*/ 746225 h 1013913"/>
                <a:gd name="connsiteX3531" fmla="*/ 600296 w 1013913"/>
                <a:gd name="connsiteY3531" fmla="*/ 746225 h 1013913"/>
                <a:gd name="connsiteX3532" fmla="*/ 588492 w 1013913"/>
                <a:gd name="connsiteY3532" fmla="*/ 764613 h 1013913"/>
                <a:gd name="connsiteX3533" fmla="*/ 601112 w 1013913"/>
                <a:gd name="connsiteY3533" fmla="*/ 784306 h 1013913"/>
                <a:gd name="connsiteX3534" fmla="*/ 592789 w 1013913"/>
                <a:gd name="connsiteY3534" fmla="*/ 784306 h 1013913"/>
                <a:gd name="connsiteX3535" fmla="*/ 584357 w 1013913"/>
                <a:gd name="connsiteY3535" fmla="*/ 770923 h 1013913"/>
                <a:gd name="connsiteX3536" fmla="*/ 635957 w 1013913"/>
                <a:gd name="connsiteY3536" fmla="*/ 770923 h 1013913"/>
                <a:gd name="connsiteX3537" fmla="*/ 627525 w 1013913"/>
                <a:gd name="connsiteY3537" fmla="*/ 784306 h 1013913"/>
                <a:gd name="connsiteX3538" fmla="*/ 619202 w 1013913"/>
                <a:gd name="connsiteY3538" fmla="*/ 784306 h 1013913"/>
                <a:gd name="connsiteX3539" fmla="*/ 631822 w 1013913"/>
                <a:gd name="connsiteY3539" fmla="*/ 764613 h 1013913"/>
                <a:gd name="connsiteX3540" fmla="*/ 620018 w 1013913"/>
                <a:gd name="connsiteY3540" fmla="*/ 746225 h 1013913"/>
                <a:gd name="connsiteX3541" fmla="*/ 628341 w 1013913"/>
                <a:gd name="connsiteY3541" fmla="*/ 746225 h 1013913"/>
                <a:gd name="connsiteX3542" fmla="*/ 635957 w 1013913"/>
                <a:gd name="connsiteY3542" fmla="*/ 758193 h 1013913"/>
                <a:gd name="connsiteX3543" fmla="*/ 643573 w 1013913"/>
                <a:gd name="connsiteY3543" fmla="*/ 746225 h 1013913"/>
                <a:gd name="connsiteX3544" fmla="*/ 651896 w 1013913"/>
                <a:gd name="connsiteY3544" fmla="*/ 746225 h 1013913"/>
                <a:gd name="connsiteX3545" fmla="*/ 640092 w 1013913"/>
                <a:gd name="connsiteY3545" fmla="*/ 764613 h 1013913"/>
                <a:gd name="connsiteX3546" fmla="*/ 652712 w 1013913"/>
                <a:gd name="connsiteY3546" fmla="*/ 784306 h 1013913"/>
                <a:gd name="connsiteX3547" fmla="*/ 644389 w 1013913"/>
                <a:gd name="connsiteY3547" fmla="*/ 784306 h 1013913"/>
                <a:gd name="connsiteX3548" fmla="*/ 635957 w 1013913"/>
                <a:gd name="connsiteY3548" fmla="*/ 770923 h 1013913"/>
                <a:gd name="connsiteX3549" fmla="*/ 687557 w 1013913"/>
                <a:gd name="connsiteY3549" fmla="*/ 770923 h 1013913"/>
                <a:gd name="connsiteX3550" fmla="*/ 679125 w 1013913"/>
                <a:gd name="connsiteY3550" fmla="*/ 784306 h 1013913"/>
                <a:gd name="connsiteX3551" fmla="*/ 670802 w 1013913"/>
                <a:gd name="connsiteY3551" fmla="*/ 784306 h 1013913"/>
                <a:gd name="connsiteX3552" fmla="*/ 683423 w 1013913"/>
                <a:gd name="connsiteY3552" fmla="*/ 764613 h 1013913"/>
                <a:gd name="connsiteX3553" fmla="*/ 671618 w 1013913"/>
                <a:gd name="connsiteY3553" fmla="*/ 746225 h 1013913"/>
                <a:gd name="connsiteX3554" fmla="*/ 679941 w 1013913"/>
                <a:gd name="connsiteY3554" fmla="*/ 746225 h 1013913"/>
                <a:gd name="connsiteX3555" fmla="*/ 687557 w 1013913"/>
                <a:gd name="connsiteY3555" fmla="*/ 758193 h 1013913"/>
                <a:gd name="connsiteX3556" fmla="*/ 695174 w 1013913"/>
                <a:gd name="connsiteY3556" fmla="*/ 746225 h 1013913"/>
                <a:gd name="connsiteX3557" fmla="*/ 703497 w 1013913"/>
                <a:gd name="connsiteY3557" fmla="*/ 746225 h 1013913"/>
                <a:gd name="connsiteX3558" fmla="*/ 691692 w 1013913"/>
                <a:gd name="connsiteY3558" fmla="*/ 764613 h 1013913"/>
                <a:gd name="connsiteX3559" fmla="*/ 704313 w 1013913"/>
                <a:gd name="connsiteY3559" fmla="*/ 784306 h 1013913"/>
                <a:gd name="connsiteX3560" fmla="*/ 695990 w 1013913"/>
                <a:gd name="connsiteY3560" fmla="*/ 784306 h 1013913"/>
                <a:gd name="connsiteX3561" fmla="*/ 687557 w 1013913"/>
                <a:gd name="connsiteY3561" fmla="*/ 770923 h 1013913"/>
                <a:gd name="connsiteX3562" fmla="*/ 739157 w 1013913"/>
                <a:gd name="connsiteY3562" fmla="*/ 770923 h 1013913"/>
                <a:gd name="connsiteX3563" fmla="*/ 730725 w 1013913"/>
                <a:gd name="connsiteY3563" fmla="*/ 784306 h 1013913"/>
                <a:gd name="connsiteX3564" fmla="*/ 722402 w 1013913"/>
                <a:gd name="connsiteY3564" fmla="*/ 784306 h 1013913"/>
                <a:gd name="connsiteX3565" fmla="*/ 735023 w 1013913"/>
                <a:gd name="connsiteY3565" fmla="*/ 764613 h 1013913"/>
                <a:gd name="connsiteX3566" fmla="*/ 723218 w 1013913"/>
                <a:gd name="connsiteY3566" fmla="*/ 746225 h 1013913"/>
                <a:gd name="connsiteX3567" fmla="*/ 731541 w 1013913"/>
                <a:gd name="connsiteY3567" fmla="*/ 746225 h 1013913"/>
                <a:gd name="connsiteX3568" fmla="*/ 739157 w 1013913"/>
                <a:gd name="connsiteY3568" fmla="*/ 758193 h 1013913"/>
                <a:gd name="connsiteX3569" fmla="*/ 746774 w 1013913"/>
                <a:gd name="connsiteY3569" fmla="*/ 746225 h 1013913"/>
                <a:gd name="connsiteX3570" fmla="*/ 755097 w 1013913"/>
                <a:gd name="connsiteY3570" fmla="*/ 746225 h 1013913"/>
                <a:gd name="connsiteX3571" fmla="*/ 743292 w 1013913"/>
                <a:gd name="connsiteY3571" fmla="*/ 764613 h 1013913"/>
                <a:gd name="connsiteX3572" fmla="*/ 755913 w 1013913"/>
                <a:gd name="connsiteY3572" fmla="*/ 784306 h 1013913"/>
                <a:gd name="connsiteX3573" fmla="*/ 747590 w 1013913"/>
                <a:gd name="connsiteY3573" fmla="*/ 784306 h 1013913"/>
                <a:gd name="connsiteX3574" fmla="*/ 739157 w 1013913"/>
                <a:gd name="connsiteY3574" fmla="*/ 770923 h 1013913"/>
                <a:gd name="connsiteX3575" fmla="*/ 790757 w 1013913"/>
                <a:gd name="connsiteY3575" fmla="*/ 770923 h 1013913"/>
                <a:gd name="connsiteX3576" fmla="*/ 782325 w 1013913"/>
                <a:gd name="connsiteY3576" fmla="*/ 784306 h 1013913"/>
                <a:gd name="connsiteX3577" fmla="*/ 774002 w 1013913"/>
                <a:gd name="connsiteY3577" fmla="*/ 784306 h 1013913"/>
                <a:gd name="connsiteX3578" fmla="*/ 786623 w 1013913"/>
                <a:gd name="connsiteY3578" fmla="*/ 764613 h 1013913"/>
                <a:gd name="connsiteX3579" fmla="*/ 774818 w 1013913"/>
                <a:gd name="connsiteY3579" fmla="*/ 746225 h 1013913"/>
                <a:gd name="connsiteX3580" fmla="*/ 783141 w 1013913"/>
                <a:gd name="connsiteY3580" fmla="*/ 746225 h 1013913"/>
                <a:gd name="connsiteX3581" fmla="*/ 790757 w 1013913"/>
                <a:gd name="connsiteY3581" fmla="*/ 758193 h 1013913"/>
                <a:gd name="connsiteX3582" fmla="*/ 798374 w 1013913"/>
                <a:gd name="connsiteY3582" fmla="*/ 746225 h 1013913"/>
                <a:gd name="connsiteX3583" fmla="*/ 806697 w 1013913"/>
                <a:gd name="connsiteY3583" fmla="*/ 746225 h 1013913"/>
                <a:gd name="connsiteX3584" fmla="*/ 794892 w 1013913"/>
                <a:gd name="connsiteY3584" fmla="*/ 764613 h 1013913"/>
                <a:gd name="connsiteX3585" fmla="*/ 807513 w 1013913"/>
                <a:gd name="connsiteY3585" fmla="*/ 784306 h 1013913"/>
                <a:gd name="connsiteX3586" fmla="*/ 799190 w 1013913"/>
                <a:gd name="connsiteY3586" fmla="*/ 784306 h 1013913"/>
                <a:gd name="connsiteX3587" fmla="*/ 790757 w 1013913"/>
                <a:gd name="connsiteY3587" fmla="*/ 770923 h 1013913"/>
                <a:gd name="connsiteX3588" fmla="*/ 842357 w 1013913"/>
                <a:gd name="connsiteY3588" fmla="*/ 770923 h 1013913"/>
                <a:gd name="connsiteX3589" fmla="*/ 833925 w 1013913"/>
                <a:gd name="connsiteY3589" fmla="*/ 784306 h 1013913"/>
                <a:gd name="connsiteX3590" fmla="*/ 825602 w 1013913"/>
                <a:gd name="connsiteY3590" fmla="*/ 784306 h 1013913"/>
                <a:gd name="connsiteX3591" fmla="*/ 838223 w 1013913"/>
                <a:gd name="connsiteY3591" fmla="*/ 764613 h 1013913"/>
                <a:gd name="connsiteX3592" fmla="*/ 826418 w 1013913"/>
                <a:gd name="connsiteY3592" fmla="*/ 746225 h 1013913"/>
                <a:gd name="connsiteX3593" fmla="*/ 834741 w 1013913"/>
                <a:gd name="connsiteY3593" fmla="*/ 746225 h 1013913"/>
                <a:gd name="connsiteX3594" fmla="*/ 842357 w 1013913"/>
                <a:gd name="connsiteY3594" fmla="*/ 758193 h 1013913"/>
                <a:gd name="connsiteX3595" fmla="*/ 849974 w 1013913"/>
                <a:gd name="connsiteY3595" fmla="*/ 746225 h 1013913"/>
                <a:gd name="connsiteX3596" fmla="*/ 858297 w 1013913"/>
                <a:gd name="connsiteY3596" fmla="*/ 746225 h 1013913"/>
                <a:gd name="connsiteX3597" fmla="*/ 846492 w 1013913"/>
                <a:gd name="connsiteY3597" fmla="*/ 764613 h 1013913"/>
                <a:gd name="connsiteX3598" fmla="*/ 859113 w 1013913"/>
                <a:gd name="connsiteY3598" fmla="*/ 784306 h 1013913"/>
                <a:gd name="connsiteX3599" fmla="*/ 850790 w 1013913"/>
                <a:gd name="connsiteY3599" fmla="*/ 784306 h 1013913"/>
                <a:gd name="connsiteX3600" fmla="*/ 842357 w 1013913"/>
                <a:gd name="connsiteY3600" fmla="*/ 770923 h 1013913"/>
                <a:gd name="connsiteX3601" fmla="*/ 893958 w 1013913"/>
                <a:gd name="connsiteY3601" fmla="*/ 770923 h 1013913"/>
                <a:gd name="connsiteX3602" fmla="*/ 885526 w 1013913"/>
                <a:gd name="connsiteY3602" fmla="*/ 784306 h 1013913"/>
                <a:gd name="connsiteX3603" fmla="*/ 877202 w 1013913"/>
                <a:gd name="connsiteY3603" fmla="*/ 784306 h 1013913"/>
                <a:gd name="connsiteX3604" fmla="*/ 889823 w 1013913"/>
                <a:gd name="connsiteY3604" fmla="*/ 764613 h 1013913"/>
                <a:gd name="connsiteX3605" fmla="*/ 878018 w 1013913"/>
                <a:gd name="connsiteY3605" fmla="*/ 746225 h 1013913"/>
                <a:gd name="connsiteX3606" fmla="*/ 886341 w 1013913"/>
                <a:gd name="connsiteY3606" fmla="*/ 746225 h 1013913"/>
                <a:gd name="connsiteX3607" fmla="*/ 893958 w 1013913"/>
                <a:gd name="connsiteY3607" fmla="*/ 758193 h 1013913"/>
                <a:gd name="connsiteX3608" fmla="*/ 901574 w 1013913"/>
                <a:gd name="connsiteY3608" fmla="*/ 746225 h 1013913"/>
                <a:gd name="connsiteX3609" fmla="*/ 909897 w 1013913"/>
                <a:gd name="connsiteY3609" fmla="*/ 746225 h 1013913"/>
                <a:gd name="connsiteX3610" fmla="*/ 898093 w 1013913"/>
                <a:gd name="connsiteY3610" fmla="*/ 764613 h 1013913"/>
                <a:gd name="connsiteX3611" fmla="*/ 910713 w 1013913"/>
                <a:gd name="connsiteY3611" fmla="*/ 784306 h 1013913"/>
                <a:gd name="connsiteX3612" fmla="*/ 902390 w 1013913"/>
                <a:gd name="connsiteY3612" fmla="*/ 784306 h 1013913"/>
                <a:gd name="connsiteX3613" fmla="*/ 893958 w 1013913"/>
                <a:gd name="connsiteY3613" fmla="*/ 770923 h 1013913"/>
                <a:gd name="connsiteX3614" fmla="*/ 945558 w 1013913"/>
                <a:gd name="connsiteY3614" fmla="*/ 770923 h 1013913"/>
                <a:gd name="connsiteX3615" fmla="*/ 937126 w 1013913"/>
                <a:gd name="connsiteY3615" fmla="*/ 784306 h 1013913"/>
                <a:gd name="connsiteX3616" fmla="*/ 928803 w 1013913"/>
                <a:gd name="connsiteY3616" fmla="*/ 784306 h 1013913"/>
                <a:gd name="connsiteX3617" fmla="*/ 941423 w 1013913"/>
                <a:gd name="connsiteY3617" fmla="*/ 764613 h 1013913"/>
                <a:gd name="connsiteX3618" fmla="*/ 929619 w 1013913"/>
                <a:gd name="connsiteY3618" fmla="*/ 746225 h 1013913"/>
                <a:gd name="connsiteX3619" fmla="*/ 937942 w 1013913"/>
                <a:gd name="connsiteY3619" fmla="*/ 746225 h 1013913"/>
                <a:gd name="connsiteX3620" fmla="*/ 945558 w 1013913"/>
                <a:gd name="connsiteY3620" fmla="*/ 758193 h 1013913"/>
                <a:gd name="connsiteX3621" fmla="*/ 953174 w 1013913"/>
                <a:gd name="connsiteY3621" fmla="*/ 746225 h 1013913"/>
                <a:gd name="connsiteX3622" fmla="*/ 961497 w 1013913"/>
                <a:gd name="connsiteY3622" fmla="*/ 746225 h 1013913"/>
                <a:gd name="connsiteX3623" fmla="*/ 949693 w 1013913"/>
                <a:gd name="connsiteY3623" fmla="*/ 764613 h 1013913"/>
                <a:gd name="connsiteX3624" fmla="*/ 962313 w 1013913"/>
                <a:gd name="connsiteY3624" fmla="*/ 784306 h 1013913"/>
                <a:gd name="connsiteX3625" fmla="*/ 953990 w 1013913"/>
                <a:gd name="connsiteY3625" fmla="*/ 784306 h 1013913"/>
                <a:gd name="connsiteX3626" fmla="*/ 945558 w 1013913"/>
                <a:gd name="connsiteY3626" fmla="*/ 770923 h 1013913"/>
                <a:gd name="connsiteX3627" fmla="*/ 997158 w 1013913"/>
                <a:gd name="connsiteY3627" fmla="*/ 770923 h 1013913"/>
                <a:gd name="connsiteX3628" fmla="*/ 988726 w 1013913"/>
                <a:gd name="connsiteY3628" fmla="*/ 784306 h 1013913"/>
                <a:gd name="connsiteX3629" fmla="*/ 980403 w 1013913"/>
                <a:gd name="connsiteY3629" fmla="*/ 784306 h 1013913"/>
                <a:gd name="connsiteX3630" fmla="*/ 993023 w 1013913"/>
                <a:gd name="connsiteY3630" fmla="*/ 764613 h 1013913"/>
                <a:gd name="connsiteX3631" fmla="*/ 981219 w 1013913"/>
                <a:gd name="connsiteY3631" fmla="*/ 746225 h 1013913"/>
                <a:gd name="connsiteX3632" fmla="*/ 989542 w 1013913"/>
                <a:gd name="connsiteY3632" fmla="*/ 746225 h 1013913"/>
                <a:gd name="connsiteX3633" fmla="*/ 997158 w 1013913"/>
                <a:gd name="connsiteY3633" fmla="*/ 758193 h 1013913"/>
                <a:gd name="connsiteX3634" fmla="*/ 1004775 w 1013913"/>
                <a:gd name="connsiteY3634" fmla="*/ 746225 h 1013913"/>
                <a:gd name="connsiteX3635" fmla="*/ 1013097 w 1013913"/>
                <a:gd name="connsiteY3635" fmla="*/ 746225 h 1013913"/>
                <a:gd name="connsiteX3636" fmla="*/ 1001293 w 1013913"/>
                <a:gd name="connsiteY3636" fmla="*/ 764613 h 1013913"/>
                <a:gd name="connsiteX3637" fmla="*/ 1013913 w 1013913"/>
                <a:gd name="connsiteY3637" fmla="*/ 784306 h 1013913"/>
                <a:gd name="connsiteX3638" fmla="*/ 1005591 w 1013913"/>
                <a:gd name="connsiteY3638" fmla="*/ 784306 h 1013913"/>
                <a:gd name="connsiteX3639" fmla="*/ 997158 w 1013913"/>
                <a:gd name="connsiteY3639" fmla="*/ 770923 h 1013913"/>
                <a:gd name="connsiteX3640" fmla="*/ 16755 w 1013913"/>
                <a:gd name="connsiteY3640" fmla="*/ 828325 h 1013913"/>
                <a:gd name="connsiteX3641" fmla="*/ 8323 w 1013913"/>
                <a:gd name="connsiteY3641" fmla="*/ 841708 h 1013913"/>
                <a:gd name="connsiteX3642" fmla="*/ 0 w 1013913"/>
                <a:gd name="connsiteY3642" fmla="*/ 841708 h 1013913"/>
                <a:gd name="connsiteX3643" fmla="*/ 12621 w 1013913"/>
                <a:gd name="connsiteY3643" fmla="*/ 822015 h 1013913"/>
                <a:gd name="connsiteX3644" fmla="*/ 816 w 1013913"/>
                <a:gd name="connsiteY3644" fmla="*/ 803627 h 1013913"/>
                <a:gd name="connsiteX3645" fmla="*/ 9139 w 1013913"/>
                <a:gd name="connsiteY3645" fmla="*/ 803627 h 1013913"/>
                <a:gd name="connsiteX3646" fmla="*/ 16755 w 1013913"/>
                <a:gd name="connsiteY3646" fmla="*/ 815595 h 1013913"/>
                <a:gd name="connsiteX3647" fmla="*/ 24372 w 1013913"/>
                <a:gd name="connsiteY3647" fmla="*/ 803627 h 1013913"/>
                <a:gd name="connsiteX3648" fmla="*/ 32695 w 1013913"/>
                <a:gd name="connsiteY3648" fmla="*/ 803627 h 1013913"/>
                <a:gd name="connsiteX3649" fmla="*/ 20890 w 1013913"/>
                <a:gd name="connsiteY3649" fmla="*/ 822015 h 1013913"/>
                <a:gd name="connsiteX3650" fmla="*/ 33511 w 1013913"/>
                <a:gd name="connsiteY3650" fmla="*/ 841708 h 1013913"/>
                <a:gd name="connsiteX3651" fmla="*/ 25188 w 1013913"/>
                <a:gd name="connsiteY3651" fmla="*/ 841708 h 1013913"/>
                <a:gd name="connsiteX3652" fmla="*/ 16755 w 1013913"/>
                <a:gd name="connsiteY3652" fmla="*/ 828325 h 1013913"/>
                <a:gd name="connsiteX3653" fmla="*/ 68355 w 1013913"/>
                <a:gd name="connsiteY3653" fmla="*/ 828325 h 1013913"/>
                <a:gd name="connsiteX3654" fmla="*/ 59923 w 1013913"/>
                <a:gd name="connsiteY3654" fmla="*/ 841708 h 1013913"/>
                <a:gd name="connsiteX3655" fmla="*/ 51600 w 1013913"/>
                <a:gd name="connsiteY3655" fmla="*/ 841708 h 1013913"/>
                <a:gd name="connsiteX3656" fmla="*/ 64221 w 1013913"/>
                <a:gd name="connsiteY3656" fmla="*/ 822015 h 1013913"/>
                <a:gd name="connsiteX3657" fmla="*/ 52416 w 1013913"/>
                <a:gd name="connsiteY3657" fmla="*/ 803627 h 1013913"/>
                <a:gd name="connsiteX3658" fmla="*/ 60739 w 1013913"/>
                <a:gd name="connsiteY3658" fmla="*/ 803627 h 1013913"/>
                <a:gd name="connsiteX3659" fmla="*/ 68355 w 1013913"/>
                <a:gd name="connsiteY3659" fmla="*/ 815595 h 1013913"/>
                <a:gd name="connsiteX3660" fmla="*/ 75972 w 1013913"/>
                <a:gd name="connsiteY3660" fmla="*/ 803627 h 1013913"/>
                <a:gd name="connsiteX3661" fmla="*/ 84295 w 1013913"/>
                <a:gd name="connsiteY3661" fmla="*/ 803627 h 1013913"/>
                <a:gd name="connsiteX3662" fmla="*/ 72490 w 1013913"/>
                <a:gd name="connsiteY3662" fmla="*/ 822015 h 1013913"/>
                <a:gd name="connsiteX3663" fmla="*/ 85111 w 1013913"/>
                <a:gd name="connsiteY3663" fmla="*/ 841708 h 1013913"/>
                <a:gd name="connsiteX3664" fmla="*/ 76788 w 1013913"/>
                <a:gd name="connsiteY3664" fmla="*/ 841708 h 1013913"/>
                <a:gd name="connsiteX3665" fmla="*/ 68355 w 1013913"/>
                <a:gd name="connsiteY3665" fmla="*/ 828325 h 1013913"/>
                <a:gd name="connsiteX3666" fmla="*/ 119956 w 1013913"/>
                <a:gd name="connsiteY3666" fmla="*/ 828325 h 1013913"/>
                <a:gd name="connsiteX3667" fmla="*/ 111523 w 1013913"/>
                <a:gd name="connsiteY3667" fmla="*/ 841708 h 1013913"/>
                <a:gd name="connsiteX3668" fmla="*/ 103200 w 1013913"/>
                <a:gd name="connsiteY3668" fmla="*/ 841708 h 1013913"/>
                <a:gd name="connsiteX3669" fmla="*/ 115821 w 1013913"/>
                <a:gd name="connsiteY3669" fmla="*/ 822015 h 1013913"/>
                <a:gd name="connsiteX3670" fmla="*/ 104016 w 1013913"/>
                <a:gd name="connsiteY3670" fmla="*/ 803627 h 1013913"/>
                <a:gd name="connsiteX3671" fmla="*/ 112339 w 1013913"/>
                <a:gd name="connsiteY3671" fmla="*/ 803627 h 1013913"/>
                <a:gd name="connsiteX3672" fmla="*/ 119955 w 1013913"/>
                <a:gd name="connsiteY3672" fmla="*/ 815595 h 1013913"/>
                <a:gd name="connsiteX3673" fmla="*/ 127572 w 1013913"/>
                <a:gd name="connsiteY3673" fmla="*/ 803627 h 1013913"/>
                <a:gd name="connsiteX3674" fmla="*/ 135895 w 1013913"/>
                <a:gd name="connsiteY3674" fmla="*/ 803627 h 1013913"/>
                <a:gd name="connsiteX3675" fmla="*/ 124090 w 1013913"/>
                <a:gd name="connsiteY3675" fmla="*/ 822015 h 1013913"/>
                <a:gd name="connsiteX3676" fmla="*/ 136711 w 1013913"/>
                <a:gd name="connsiteY3676" fmla="*/ 841708 h 1013913"/>
                <a:gd name="connsiteX3677" fmla="*/ 128388 w 1013913"/>
                <a:gd name="connsiteY3677" fmla="*/ 841708 h 1013913"/>
                <a:gd name="connsiteX3678" fmla="*/ 119955 w 1013913"/>
                <a:gd name="connsiteY3678" fmla="*/ 828325 h 1013913"/>
                <a:gd name="connsiteX3679" fmla="*/ 171556 w 1013913"/>
                <a:gd name="connsiteY3679" fmla="*/ 828325 h 1013913"/>
                <a:gd name="connsiteX3680" fmla="*/ 163123 w 1013913"/>
                <a:gd name="connsiteY3680" fmla="*/ 841708 h 1013913"/>
                <a:gd name="connsiteX3681" fmla="*/ 154800 w 1013913"/>
                <a:gd name="connsiteY3681" fmla="*/ 841708 h 1013913"/>
                <a:gd name="connsiteX3682" fmla="*/ 167421 w 1013913"/>
                <a:gd name="connsiteY3682" fmla="*/ 822015 h 1013913"/>
                <a:gd name="connsiteX3683" fmla="*/ 155616 w 1013913"/>
                <a:gd name="connsiteY3683" fmla="*/ 803627 h 1013913"/>
                <a:gd name="connsiteX3684" fmla="*/ 163939 w 1013913"/>
                <a:gd name="connsiteY3684" fmla="*/ 803627 h 1013913"/>
                <a:gd name="connsiteX3685" fmla="*/ 171555 w 1013913"/>
                <a:gd name="connsiteY3685" fmla="*/ 815595 h 1013913"/>
                <a:gd name="connsiteX3686" fmla="*/ 179172 w 1013913"/>
                <a:gd name="connsiteY3686" fmla="*/ 803627 h 1013913"/>
                <a:gd name="connsiteX3687" fmla="*/ 187495 w 1013913"/>
                <a:gd name="connsiteY3687" fmla="*/ 803627 h 1013913"/>
                <a:gd name="connsiteX3688" fmla="*/ 175690 w 1013913"/>
                <a:gd name="connsiteY3688" fmla="*/ 822015 h 1013913"/>
                <a:gd name="connsiteX3689" fmla="*/ 188311 w 1013913"/>
                <a:gd name="connsiteY3689" fmla="*/ 841708 h 1013913"/>
                <a:gd name="connsiteX3690" fmla="*/ 179988 w 1013913"/>
                <a:gd name="connsiteY3690" fmla="*/ 841708 h 1013913"/>
                <a:gd name="connsiteX3691" fmla="*/ 171555 w 1013913"/>
                <a:gd name="connsiteY3691" fmla="*/ 828325 h 1013913"/>
                <a:gd name="connsiteX3692" fmla="*/ 223156 w 1013913"/>
                <a:gd name="connsiteY3692" fmla="*/ 828325 h 1013913"/>
                <a:gd name="connsiteX3693" fmla="*/ 214724 w 1013913"/>
                <a:gd name="connsiteY3693" fmla="*/ 841708 h 1013913"/>
                <a:gd name="connsiteX3694" fmla="*/ 206401 w 1013913"/>
                <a:gd name="connsiteY3694" fmla="*/ 841708 h 1013913"/>
                <a:gd name="connsiteX3695" fmla="*/ 219021 w 1013913"/>
                <a:gd name="connsiteY3695" fmla="*/ 822015 h 1013913"/>
                <a:gd name="connsiteX3696" fmla="*/ 207217 w 1013913"/>
                <a:gd name="connsiteY3696" fmla="*/ 803627 h 1013913"/>
                <a:gd name="connsiteX3697" fmla="*/ 215540 w 1013913"/>
                <a:gd name="connsiteY3697" fmla="*/ 803627 h 1013913"/>
                <a:gd name="connsiteX3698" fmla="*/ 223156 w 1013913"/>
                <a:gd name="connsiteY3698" fmla="*/ 815595 h 1013913"/>
                <a:gd name="connsiteX3699" fmla="*/ 230772 w 1013913"/>
                <a:gd name="connsiteY3699" fmla="*/ 803627 h 1013913"/>
                <a:gd name="connsiteX3700" fmla="*/ 239095 w 1013913"/>
                <a:gd name="connsiteY3700" fmla="*/ 803627 h 1013913"/>
                <a:gd name="connsiteX3701" fmla="*/ 227291 w 1013913"/>
                <a:gd name="connsiteY3701" fmla="*/ 822015 h 1013913"/>
                <a:gd name="connsiteX3702" fmla="*/ 239911 w 1013913"/>
                <a:gd name="connsiteY3702" fmla="*/ 841708 h 1013913"/>
                <a:gd name="connsiteX3703" fmla="*/ 231588 w 1013913"/>
                <a:gd name="connsiteY3703" fmla="*/ 841708 h 1013913"/>
                <a:gd name="connsiteX3704" fmla="*/ 223156 w 1013913"/>
                <a:gd name="connsiteY3704" fmla="*/ 828325 h 1013913"/>
                <a:gd name="connsiteX3705" fmla="*/ 274756 w 1013913"/>
                <a:gd name="connsiteY3705" fmla="*/ 828325 h 1013913"/>
                <a:gd name="connsiteX3706" fmla="*/ 266324 w 1013913"/>
                <a:gd name="connsiteY3706" fmla="*/ 841708 h 1013913"/>
                <a:gd name="connsiteX3707" fmla="*/ 258001 w 1013913"/>
                <a:gd name="connsiteY3707" fmla="*/ 841708 h 1013913"/>
                <a:gd name="connsiteX3708" fmla="*/ 270621 w 1013913"/>
                <a:gd name="connsiteY3708" fmla="*/ 822015 h 1013913"/>
                <a:gd name="connsiteX3709" fmla="*/ 258817 w 1013913"/>
                <a:gd name="connsiteY3709" fmla="*/ 803627 h 1013913"/>
                <a:gd name="connsiteX3710" fmla="*/ 267140 w 1013913"/>
                <a:gd name="connsiteY3710" fmla="*/ 803627 h 1013913"/>
                <a:gd name="connsiteX3711" fmla="*/ 274756 w 1013913"/>
                <a:gd name="connsiteY3711" fmla="*/ 815595 h 1013913"/>
                <a:gd name="connsiteX3712" fmla="*/ 282373 w 1013913"/>
                <a:gd name="connsiteY3712" fmla="*/ 803627 h 1013913"/>
                <a:gd name="connsiteX3713" fmla="*/ 290696 w 1013913"/>
                <a:gd name="connsiteY3713" fmla="*/ 803627 h 1013913"/>
                <a:gd name="connsiteX3714" fmla="*/ 278891 w 1013913"/>
                <a:gd name="connsiteY3714" fmla="*/ 822015 h 1013913"/>
                <a:gd name="connsiteX3715" fmla="*/ 291512 w 1013913"/>
                <a:gd name="connsiteY3715" fmla="*/ 841708 h 1013913"/>
                <a:gd name="connsiteX3716" fmla="*/ 283189 w 1013913"/>
                <a:gd name="connsiteY3716" fmla="*/ 841708 h 1013913"/>
                <a:gd name="connsiteX3717" fmla="*/ 274756 w 1013913"/>
                <a:gd name="connsiteY3717" fmla="*/ 828325 h 1013913"/>
                <a:gd name="connsiteX3718" fmla="*/ 326356 w 1013913"/>
                <a:gd name="connsiteY3718" fmla="*/ 828325 h 1013913"/>
                <a:gd name="connsiteX3719" fmla="*/ 317924 w 1013913"/>
                <a:gd name="connsiteY3719" fmla="*/ 841708 h 1013913"/>
                <a:gd name="connsiteX3720" fmla="*/ 309601 w 1013913"/>
                <a:gd name="connsiteY3720" fmla="*/ 841708 h 1013913"/>
                <a:gd name="connsiteX3721" fmla="*/ 322222 w 1013913"/>
                <a:gd name="connsiteY3721" fmla="*/ 822015 h 1013913"/>
                <a:gd name="connsiteX3722" fmla="*/ 310417 w 1013913"/>
                <a:gd name="connsiteY3722" fmla="*/ 803627 h 1013913"/>
                <a:gd name="connsiteX3723" fmla="*/ 318740 w 1013913"/>
                <a:gd name="connsiteY3723" fmla="*/ 803627 h 1013913"/>
                <a:gd name="connsiteX3724" fmla="*/ 326356 w 1013913"/>
                <a:gd name="connsiteY3724" fmla="*/ 815595 h 1013913"/>
                <a:gd name="connsiteX3725" fmla="*/ 333973 w 1013913"/>
                <a:gd name="connsiteY3725" fmla="*/ 803627 h 1013913"/>
                <a:gd name="connsiteX3726" fmla="*/ 342296 w 1013913"/>
                <a:gd name="connsiteY3726" fmla="*/ 803627 h 1013913"/>
                <a:gd name="connsiteX3727" fmla="*/ 330491 w 1013913"/>
                <a:gd name="connsiteY3727" fmla="*/ 822015 h 1013913"/>
                <a:gd name="connsiteX3728" fmla="*/ 343112 w 1013913"/>
                <a:gd name="connsiteY3728" fmla="*/ 841708 h 1013913"/>
                <a:gd name="connsiteX3729" fmla="*/ 334789 w 1013913"/>
                <a:gd name="connsiteY3729" fmla="*/ 841708 h 1013913"/>
                <a:gd name="connsiteX3730" fmla="*/ 326356 w 1013913"/>
                <a:gd name="connsiteY3730" fmla="*/ 828325 h 1013913"/>
                <a:gd name="connsiteX3731" fmla="*/ 377956 w 1013913"/>
                <a:gd name="connsiteY3731" fmla="*/ 828325 h 1013913"/>
                <a:gd name="connsiteX3732" fmla="*/ 369524 w 1013913"/>
                <a:gd name="connsiteY3732" fmla="*/ 841708 h 1013913"/>
                <a:gd name="connsiteX3733" fmla="*/ 361201 w 1013913"/>
                <a:gd name="connsiteY3733" fmla="*/ 841708 h 1013913"/>
                <a:gd name="connsiteX3734" fmla="*/ 373822 w 1013913"/>
                <a:gd name="connsiteY3734" fmla="*/ 822015 h 1013913"/>
                <a:gd name="connsiteX3735" fmla="*/ 362017 w 1013913"/>
                <a:gd name="connsiteY3735" fmla="*/ 803627 h 1013913"/>
                <a:gd name="connsiteX3736" fmla="*/ 370340 w 1013913"/>
                <a:gd name="connsiteY3736" fmla="*/ 803627 h 1013913"/>
                <a:gd name="connsiteX3737" fmla="*/ 377956 w 1013913"/>
                <a:gd name="connsiteY3737" fmla="*/ 815595 h 1013913"/>
                <a:gd name="connsiteX3738" fmla="*/ 385573 w 1013913"/>
                <a:gd name="connsiteY3738" fmla="*/ 803627 h 1013913"/>
                <a:gd name="connsiteX3739" fmla="*/ 393896 w 1013913"/>
                <a:gd name="connsiteY3739" fmla="*/ 803627 h 1013913"/>
                <a:gd name="connsiteX3740" fmla="*/ 382091 w 1013913"/>
                <a:gd name="connsiteY3740" fmla="*/ 822015 h 1013913"/>
                <a:gd name="connsiteX3741" fmla="*/ 394712 w 1013913"/>
                <a:gd name="connsiteY3741" fmla="*/ 841708 h 1013913"/>
                <a:gd name="connsiteX3742" fmla="*/ 386389 w 1013913"/>
                <a:gd name="connsiteY3742" fmla="*/ 841708 h 1013913"/>
                <a:gd name="connsiteX3743" fmla="*/ 377956 w 1013913"/>
                <a:gd name="connsiteY3743" fmla="*/ 828325 h 1013913"/>
                <a:gd name="connsiteX3744" fmla="*/ 429556 w 1013913"/>
                <a:gd name="connsiteY3744" fmla="*/ 828325 h 1013913"/>
                <a:gd name="connsiteX3745" fmla="*/ 421124 w 1013913"/>
                <a:gd name="connsiteY3745" fmla="*/ 841708 h 1013913"/>
                <a:gd name="connsiteX3746" fmla="*/ 412801 w 1013913"/>
                <a:gd name="connsiteY3746" fmla="*/ 841708 h 1013913"/>
                <a:gd name="connsiteX3747" fmla="*/ 425422 w 1013913"/>
                <a:gd name="connsiteY3747" fmla="*/ 822015 h 1013913"/>
                <a:gd name="connsiteX3748" fmla="*/ 413617 w 1013913"/>
                <a:gd name="connsiteY3748" fmla="*/ 803627 h 1013913"/>
                <a:gd name="connsiteX3749" fmla="*/ 421940 w 1013913"/>
                <a:gd name="connsiteY3749" fmla="*/ 803627 h 1013913"/>
                <a:gd name="connsiteX3750" fmla="*/ 429556 w 1013913"/>
                <a:gd name="connsiteY3750" fmla="*/ 815595 h 1013913"/>
                <a:gd name="connsiteX3751" fmla="*/ 437173 w 1013913"/>
                <a:gd name="connsiteY3751" fmla="*/ 803627 h 1013913"/>
                <a:gd name="connsiteX3752" fmla="*/ 445496 w 1013913"/>
                <a:gd name="connsiteY3752" fmla="*/ 803627 h 1013913"/>
                <a:gd name="connsiteX3753" fmla="*/ 433691 w 1013913"/>
                <a:gd name="connsiteY3753" fmla="*/ 822015 h 1013913"/>
                <a:gd name="connsiteX3754" fmla="*/ 446312 w 1013913"/>
                <a:gd name="connsiteY3754" fmla="*/ 841708 h 1013913"/>
                <a:gd name="connsiteX3755" fmla="*/ 437989 w 1013913"/>
                <a:gd name="connsiteY3755" fmla="*/ 841708 h 1013913"/>
                <a:gd name="connsiteX3756" fmla="*/ 429556 w 1013913"/>
                <a:gd name="connsiteY3756" fmla="*/ 828325 h 1013913"/>
                <a:gd name="connsiteX3757" fmla="*/ 481157 w 1013913"/>
                <a:gd name="connsiteY3757" fmla="*/ 828325 h 1013913"/>
                <a:gd name="connsiteX3758" fmla="*/ 472724 w 1013913"/>
                <a:gd name="connsiteY3758" fmla="*/ 841708 h 1013913"/>
                <a:gd name="connsiteX3759" fmla="*/ 464401 w 1013913"/>
                <a:gd name="connsiteY3759" fmla="*/ 841708 h 1013913"/>
                <a:gd name="connsiteX3760" fmla="*/ 477022 w 1013913"/>
                <a:gd name="connsiteY3760" fmla="*/ 822015 h 1013913"/>
                <a:gd name="connsiteX3761" fmla="*/ 465217 w 1013913"/>
                <a:gd name="connsiteY3761" fmla="*/ 803627 h 1013913"/>
                <a:gd name="connsiteX3762" fmla="*/ 473540 w 1013913"/>
                <a:gd name="connsiteY3762" fmla="*/ 803627 h 1013913"/>
                <a:gd name="connsiteX3763" fmla="*/ 481156 w 1013913"/>
                <a:gd name="connsiteY3763" fmla="*/ 815595 h 1013913"/>
                <a:gd name="connsiteX3764" fmla="*/ 488773 w 1013913"/>
                <a:gd name="connsiteY3764" fmla="*/ 803627 h 1013913"/>
                <a:gd name="connsiteX3765" fmla="*/ 497096 w 1013913"/>
                <a:gd name="connsiteY3765" fmla="*/ 803627 h 1013913"/>
                <a:gd name="connsiteX3766" fmla="*/ 485291 w 1013913"/>
                <a:gd name="connsiteY3766" fmla="*/ 822015 h 1013913"/>
                <a:gd name="connsiteX3767" fmla="*/ 497912 w 1013913"/>
                <a:gd name="connsiteY3767" fmla="*/ 841708 h 1013913"/>
                <a:gd name="connsiteX3768" fmla="*/ 489589 w 1013913"/>
                <a:gd name="connsiteY3768" fmla="*/ 841708 h 1013913"/>
                <a:gd name="connsiteX3769" fmla="*/ 481156 w 1013913"/>
                <a:gd name="connsiteY3769" fmla="*/ 828325 h 1013913"/>
                <a:gd name="connsiteX3770" fmla="*/ 532757 w 1013913"/>
                <a:gd name="connsiteY3770" fmla="*/ 828325 h 1013913"/>
                <a:gd name="connsiteX3771" fmla="*/ 524324 w 1013913"/>
                <a:gd name="connsiteY3771" fmla="*/ 841708 h 1013913"/>
                <a:gd name="connsiteX3772" fmla="*/ 516001 w 1013913"/>
                <a:gd name="connsiteY3772" fmla="*/ 841708 h 1013913"/>
                <a:gd name="connsiteX3773" fmla="*/ 528622 w 1013913"/>
                <a:gd name="connsiteY3773" fmla="*/ 822015 h 1013913"/>
                <a:gd name="connsiteX3774" fmla="*/ 516817 w 1013913"/>
                <a:gd name="connsiteY3774" fmla="*/ 803627 h 1013913"/>
                <a:gd name="connsiteX3775" fmla="*/ 525140 w 1013913"/>
                <a:gd name="connsiteY3775" fmla="*/ 803627 h 1013913"/>
                <a:gd name="connsiteX3776" fmla="*/ 532756 w 1013913"/>
                <a:gd name="connsiteY3776" fmla="*/ 815595 h 1013913"/>
                <a:gd name="connsiteX3777" fmla="*/ 540373 w 1013913"/>
                <a:gd name="connsiteY3777" fmla="*/ 803627 h 1013913"/>
                <a:gd name="connsiteX3778" fmla="*/ 548696 w 1013913"/>
                <a:gd name="connsiteY3778" fmla="*/ 803627 h 1013913"/>
                <a:gd name="connsiteX3779" fmla="*/ 536891 w 1013913"/>
                <a:gd name="connsiteY3779" fmla="*/ 822015 h 1013913"/>
                <a:gd name="connsiteX3780" fmla="*/ 549512 w 1013913"/>
                <a:gd name="connsiteY3780" fmla="*/ 841708 h 1013913"/>
                <a:gd name="connsiteX3781" fmla="*/ 541189 w 1013913"/>
                <a:gd name="connsiteY3781" fmla="*/ 841708 h 1013913"/>
                <a:gd name="connsiteX3782" fmla="*/ 532756 w 1013913"/>
                <a:gd name="connsiteY3782" fmla="*/ 828325 h 1013913"/>
                <a:gd name="connsiteX3783" fmla="*/ 584357 w 1013913"/>
                <a:gd name="connsiteY3783" fmla="*/ 828325 h 1013913"/>
                <a:gd name="connsiteX3784" fmla="*/ 575925 w 1013913"/>
                <a:gd name="connsiteY3784" fmla="*/ 841708 h 1013913"/>
                <a:gd name="connsiteX3785" fmla="*/ 567601 w 1013913"/>
                <a:gd name="connsiteY3785" fmla="*/ 841708 h 1013913"/>
                <a:gd name="connsiteX3786" fmla="*/ 580222 w 1013913"/>
                <a:gd name="connsiteY3786" fmla="*/ 822015 h 1013913"/>
                <a:gd name="connsiteX3787" fmla="*/ 568417 w 1013913"/>
                <a:gd name="connsiteY3787" fmla="*/ 803627 h 1013913"/>
                <a:gd name="connsiteX3788" fmla="*/ 576741 w 1013913"/>
                <a:gd name="connsiteY3788" fmla="*/ 803627 h 1013913"/>
                <a:gd name="connsiteX3789" fmla="*/ 584357 w 1013913"/>
                <a:gd name="connsiteY3789" fmla="*/ 815595 h 1013913"/>
                <a:gd name="connsiteX3790" fmla="*/ 591973 w 1013913"/>
                <a:gd name="connsiteY3790" fmla="*/ 803627 h 1013913"/>
                <a:gd name="connsiteX3791" fmla="*/ 600296 w 1013913"/>
                <a:gd name="connsiteY3791" fmla="*/ 803627 h 1013913"/>
                <a:gd name="connsiteX3792" fmla="*/ 588492 w 1013913"/>
                <a:gd name="connsiteY3792" fmla="*/ 822015 h 1013913"/>
                <a:gd name="connsiteX3793" fmla="*/ 601112 w 1013913"/>
                <a:gd name="connsiteY3793" fmla="*/ 841708 h 1013913"/>
                <a:gd name="connsiteX3794" fmla="*/ 592789 w 1013913"/>
                <a:gd name="connsiteY3794" fmla="*/ 841708 h 1013913"/>
                <a:gd name="connsiteX3795" fmla="*/ 584357 w 1013913"/>
                <a:gd name="connsiteY3795" fmla="*/ 828325 h 1013913"/>
                <a:gd name="connsiteX3796" fmla="*/ 635957 w 1013913"/>
                <a:gd name="connsiteY3796" fmla="*/ 828325 h 1013913"/>
                <a:gd name="connsiteX3797" fmla="*/ 627525 w 1013913"/>
                <a:gd name="connsiteY3797" fmla="*/ 841708 h 1013913"/>
                <a:gd name="connsiteX3798" fmla="*/ 619202 w 1013913"/>
                <a:gd name="connsiteY3798" fmla="*/ 841708 h 1013913"/>
                <a:gd name="connsiteX3799" fmla="*/ 631822 w 1013913"/>
                <a:gd name="connsiteY3799" fmla="*/ 822015 h 1013913"/>
                <a:gd name="connsiteX3800" fmla="*/ 620018 w 1013913"/>
                <a:gd name="connsiteY3800" fmla="*/ 803627 h 1013913"/>
                <a:gd name="connsiteX3801" fmla="*/ 628341 w 1013913"/>
                <a:gd name="connsiteY3801" fmla="*/ 803627 h 1013913"/>
                <a:gd name="connsiteX3802" fmla="*/ 635957 w 1013913"/>
                <a:gd name="connsiteY3802" fmla="*/ 815595 h 1013913"/>
                <a:gd name="connsiteX3803" fmla="*/ 643573 w 1013913"/>
                <a:gd name="connsiteY3803" fmla="*/ 803627 h 1013913"/>
                <a:gd name="connsiteX3804" fmla="*/ 651896 w 1013913"/>
                <a:gd name="connsiteY3804" fmla="*/ 803627 h 1013913"/>
                <a:gd name="connsiteX3805" fmla="*/ 640092 w 1013913"/>
                <a:gd name="connsiteY3805" fmla="*/ 822015 h 1013913"/>
                <a:gd name="connsiteX3806" fmla="*/ 652712 w 1013913"/>
                <a:gd name="connsiteY3806" fmla="*/ 841708 h 1013913"/>
                <a:gd name="connsiteX3807" fmla="*/ 644389 w 1013913"/>
                <a:gd name="connsiteY3807" fmla="*/ 841708 h 1013913"/>
                <a:gd name="connsiteX3808" fmla="*/ 635957 w 1013913"/>
                <a:gd name="connsiteY3808" fmla="*/ 828325 h 1013913"/>
                <a:gd name="connsiteX3809" fmla="*/ 687557 w 1013913"/>
                <a:gd name="connsiteY3809" fmla="*/ 828325 h 1013913"/>
                <a:gd name="connsiteX3810" fmla="*/ 679125 w 1013913"/>
                <a:gd name="connsiteY3810" fmla="*/ 841708 h 1013913"/>
                <a:gd name="connsiteX3811" fmla="*/ 670802 w 1013913"/>
                <a:gd name="connsiteY3811" fmla="*/ 841708 h 1013913"/>
                <a:gd name="connsiteX3812" fmla="*/ 683423 w 1013913"/>
                <a:gd name="connsiteY3812" fmla="*/ 822015 h 1013913"/>
                <a:gd name="connsiteX3813" fmla="*/ 671618 w 1013913"/>
                <a:gd name="connsiteY3813" fmla="*/ 803627 h 1013913"/>
                <a:gd name="connsiteX3814" fmla="*/ 679941 w 1013913"/>
                <a:gd name="connsiteY3814" fmla="*/ 803627 h 1013913"/>
                <a:gd name="connsiteX3815" fmla="*/ 687557 w 1013913"/>
                <a:gd name="connsiteY3815" fmla="*/ 815595 h 1013913"/>
                <a:gd name="connsiteX3816" fmla="*/ 695174 w 1013913"/>
                <a:gd name="connsiteY3816" fmla="*/ 803627 h 1013913"/>
                <a:gd name="connsiteX3817" fmla="*/ 703497 w 1013913"/>
                <a:gd name="connsiteY3817" fmla="*/ 803627 h 1013913"/>
                <a:gd name="connsiteX3818" fmla="*/ 691692 w 1013913"/>
                <a:gd name="connsiteY3818" fmla="*/ 822015 h 1013913"/>
                <a:gd name="connsiteX3819" fmla="*/ 704313 w 1013913"/>
                <a:gd name="connsiteY3819" fmla="*/ 841708 h 1013913"/>
                <a:gd name="connsiteX3820" fmla="*/ 695990 w 1013913"/>
                <a:gd name="connsiteY3820" fmla="*/ 841708 h 1013913"/>
                <a:gd name="connsiteX3821" fmla="*/ 687557 w 1013913"/>
                <a:gd name="connsiteY3821" fmla="*/ 828325 h 1013913"/>
                <a:gd name="connsiteX3822" fmla="*/ 739157 w 1013913"/>
                <a:gd name="connsiteY3822" fmla="*/ 828325 h 1013913"/>
                <a:gd name="connsiteX3823" fmla="*/ 730725 w 1013913"/>
                <a:gd name="connsiteY3823" fmla="*/ 841708 h 1013913"/>
                <a:gd name="connsiteX3824" fmla="*/ 722402 w 1013913"/>
                <a:gd name="connsiteY3824" fmla="*/ 841708 h 1013913"/>
                <a:gd name="connsiteX3825" fmla="*/ 735023 w 1013913"/>
                <a:gd name="connsiteY3825" fmla="*/ 822015 h 1013913"/>
                <a:gd name="connsiteX3826" fmla="*/ 723218 w 1013913"/>
                <a:gd name="connsiteY3826" fmla="*/ 803627 h 1013913"/>
                <a:gd name="connsiteX3827" fmla="*/ 731541 w 1013913"/>
                <a:gd name="connsiteY3827" fmla="*/ 803627 h 1013913"/>
                <a:gd name="connsiteX3828" fmla="*/ 739157 w 1013913"/>
                <a:gd name="connsiteY3828" fmla="*/ 815595 h 1013913"/>
                <a:gd name="connsiteX3829" fmla="*/ 746774 w 1013913"/>
                <a:gd name="connsiteY3829" fmla="*/ 803627 h 1013913"/>
                <a:gd name="connsiteX3830" fmla="*/ 755097 w 1013913"/>
                <a:gd name="connsiteY3830" fmla="*/ 803627 h 1013913"/>
                <a:gd name="connsiteX3831" fmla="*/ 743292 w 1013913"/>
                <a:gd name="connsiteY3831" fmla="*/ 822015 h 1013913"/>
                <a:gd name="connsiteX3832" fmla="*/ 755913 w 1013913"/>
                <a:gd name="connsiteY3832" fmla="*/ 841708 h 1013913"/>
                <a:gd name="connsiteX3833" fmla="*/ 747590 w 1013913"/>
                <a:gd name="connsiteY3833" fmla="*/ 841708 h 1013913"/>
                <a:gd name="connsiteX3834" fmla="*/ 739157 w 1013913"/>
                <a:gd name="connsiteY3834" fmla="*/ 828325 h 1013913"/>
                <a:gd name="connsiteX3835" fmla="*/ 790757 w 1013913"/>
                <a:gd name="connsiteY3835" fmla="*/ 828325 h 1013913"/>
                <a:gd name="connsiteX3836" fmla="*/ 782325 w 1013913"/>
                <a:gd name="connsiteY3836" fmla="*/ 841708 h 1013913"/>
                <a:gd name="connsiteX3837" fmla="*/ 774002 w 1013913"/>
                <a:gd name="connsiteY3837" fmla="*/ 841708 h 1013913"/>
                <a:gd name="connsiteX3838" fmla="*/ 786623 w 1013913"/>
                <a:gd name="connsiteY3838" fmla="*/ 822015 h 1013913"/>
                <a:gd name="connsiteX3839" fmla="*/ 774818 w 1013913"/>
                <a:gd name="connsiteY3839" fmla="*/ 803627 h 1013913"/>
                <a:gd name="connsiteX3840" fmla="*/ 783141 w 1013913"/>
                <a:gd name="connsiteY3840" fmla="*/ 803627 h 1013913"/>
                <a:gd name="connsiteX3841" fmla="*/ 790757 w 1013913"/>
                <a:gd name="connsiteY3841" fmla="*/ 815595 h 1013913"/>
                <a:gd name="connsiteX3842" fmla="*/ 798374 w 1013913"/>
                <a:gd name="connsiteY3842" fmla="*/ 803627 h 1013913"/>
                <a:gd name="connsiteX3843" fmla="*/ 806697 w 1013913"/>
                <a:gd name="connsiteY3843" fmla="*/ 803627 h 1013913"/>
                <a:gd name="connsiteX3844" fmla="*/ 794892 w 1013913"/>
                <a:gd name="connsiteY3844" fmla="*/ 822015 h 1013913"/>
                <a:gd name="connsiteX3845" fmla="*/ 807513 w 1013913"/>
                <a:gd name="connsiteY3845" fmla="*/ 841708 h 1013913"/>
                <a:gd name="connsiteX3846" fmla="*/ 799190 w 1013913"/>
                <a:gd name="connsiteY3846" fmla="*/ 841708 h 1013913"/>
                <a:gd name="connsiteX3847" fmla="*/ 790757 w 1013913"/>
                <a:gd name="connsiteY3847" fmla="*/ 828325 h 1013913"/>
                <a:gd name="connsiteX3848" fmla="*/ 842357 w 1013913"/>
                <a:gd name="connsiteY3848" fmla="*/ 828325 h 1013913"/>
                <a:gd name="connsiteX3849" fmla="*/ 833925 w 1013913"/>
                <a:gd name="connsiteY3849" fmla="*/ 841708 h 1013913"/>
                <a:gd name="connsiteX3850" fmla="*/ 825602 w 1013913"/>
                <a:gd name="connsiteY3850" fmla="*/ 841708 h 1013913"/>
                <a:gd name="connsiteX3851" fmla="*/ 838223 w 1013913"/>
                <a:gd name="connsiteY3851" fmla="*/ 822015 h 1013913"/>
                <a:gd name="connsiteX3852" fmla="*/ 826418 w 1013913"/>
                <a:gd name="connsiteY3852" fmla="*/ 803627 h 1013913"/>
                <a:gd name="connsiteX3853" fmla="*/ 834741 w 1013913"/>
                <a:gd name="connsiteY3853" fmla="*/ 803627 h 1013913"/>
                <a:gd name="connsiteX3854" fmla="*/ 842357 w 1013913"/>
                <a:gd name="connsiteY3854" fmla="*/ 815595 h 1013913"/>
                <a:gd name="connsiteX3855" fmla="*/ 849974 w 1013913"/>
                <a:gd name="connsiteY3855" fmla="*/ 803627 h 1013913"/>
                <a:gd name="connsiteX3856" fmla="*/ 858297 w 1013913"/>
                <a:gd name="connsiteY3856" fmla="*/ 803627 h 1013913"/>
                <a:gd name="connsiteX3857" fmla="*/ 846492 w 1013913"/>
                <a:gd name="connsiteY3857" fmla="*/ 822015 h 1013913"/>
                <a:gd name="connsiteX3858" fmla="*/ 859113 w 1013913"/>
                <a:gd name="connsiteY3858" fmla="*/ 841708 h 1013913"/>
                <a:gd name="connsiteX3859" fmla="*/ 850790 w 1013913"/>
                <a:gd name="connsiteY3859" fmla="*/ 841708 h 1013913"/>
                <a:gd name="connsiteX3860" fmla="*/ 842357 w 1013913"/>
                <a:gd name="connsiteY3860" fmla="*/ 828325 h 1013913"/>
                <a:gd name="connsiteX3861" fmla="*/ 893958 w 1013913"/>
                <a:gd name="connsiteY3861" fmla="*/ 828325 h 1013913"/>
                <a:gd name="connsiteX3862" fmla="*/ 885526 w 1013913"/>
                <a:gd name="connsiteY3862" fmla="*/ 841708 h 1013913"/>
                <a:gd name="connsiteX3863" fmla="*/ 877202 w 1013913"/>
                <a:gd name="connsiteY3863" fmla="*/ 841708 h 1013913"/>
                <a:gd name="connsiteX3864" fmla="*/ 889823 w 1013913"/>
                <a:gd name="connsiteY3864" fmla="*/ 822015 h 1013913"/>
                <a:gd name="connsiteX3865" fmla="*/ 878018 w 1013913"/>
                <a:gd name="connsiteY3865" fmla="*/ 803627 h 1013913"/>
                <a:gd name="connsiteX3866" fmla="*/ 886341 w 1013913"/>
                <a:gd name="connsiteY3866" fmla="*/ 803627 h 1013913"/>
                <a:gd name="connsiteX3867" fmla="*/ 893958 w 1013913"/>
                <a:gd name="connsiteY3867" fmla="*/ 815595 h 1013913"/>
                <a:gd name="connsiteX3868" fmla="*/ 901574 w 1013913"/>
                <a:gd name="connsiteY3868" fmla="*/ 803627 h 1013913"/>
                <a:gd name="connsiteX3869" fmla="*/ 909897 w 1013913"/>
                <a:gd name="connsiteY3869" fmla="*/ 803627 h 1013913"/>
                <a:gd name="connsiteX3870" fmla="*/ 898093 w 1013913"/>
                <a:gd name="connsiteY3870" fmla="*/ 822015 h 1013913"/>
                <a:gd name="connsiteX3871" fmla="*/ 910713 w 1013913"/>
                <a:gd name="connsiteY3871" fmla="*/ 841708 h 1013913"/>
                <a:gd name="connsiteX3872" fmla="*/ 902390 w 1013913"/>
                <a:gd name="connsiteY3872" fmla="*/ 841708 h 1013913"/>
                <a:gd name="connsiteX3873" fmla="*/ 893958 w 1013913"/>
                <a:gd name="connsiteY3873" fmla="*/ 828325 h 1013913"/>
                <a:gd name="connsiteX3874" fmla="*/ 945558 w 1013913"/>
                <a:gd name="connsiteY3874" fmla="*/ 828325 h 1013913"/>
                <a:gd name="connsiteX3875" fmla="*/ 937126 w 1013913"/>
                <a:gd name="connsiteY3875" fmla="*/ 841708 h 1013913"/>
                <a:gd name="connsiteX3876" fmla="*/ 928803 w 1013913"/>
                <a:gd name="connsiteY3876" fmla="*/ 841708 h 1013913"/>
                <a:gd name="connsiteX3877" fmla="*/ 941423 w 1013913"/>
                <a:gd name="connsiteY3877" fmla="*/ 822015 h 1013913"/>
                <a:gd name="connsiteX3878" fmla="*/ 929619 w 1013913"/>
                <a:gd name="connsiteY3878" fmla="*/ 803627 h 1013913"/>
                <a:gd name="connsiteX3879" fmla="*/ 937942 w 1013913"/>
                <a:gd name="connsiteY3879" fmla="*/ 803627 h 1013913"/>
                <a:gd name="connsiteX3880" fmla="*/ 945558 w 1013913"/>
                <a:gd name="connsiteY3880" fmla="*/ 815595 h 1013913"/>
                <a:gd name="connsiteX3881" fmla="*/ 953174 w 1013913"/>
                <a:gd name="connsiteY3881" fmla="*/ 803627 h 1013913"/>
                <a:gd name="connsiteX3882" fmla="*/ 961497 w 1013913"/>
                <a:gd name="connsiteY3882" fmla="*/ 803627 h 1013913"/>
                <a:gd name="connsiteX3883" fmla="*/ 949693 w 1013913"/>
                <a:gd name="connsiteY3883" fmla="*/ 822015 h 1013913"/>
                <a:gd name="connsiteX3884" fmla="*/ 962313 w 1013913"/>
                <a:gd name="connsiteY3884" fmla="*/ 841708 h 1013913"/>
                <a:gd name="connsiteX3885" fmla="*/ 953990 w 1013913"/>
                <a:gd name="connsiteY3885" fmla="*/ 841708 h 1013913"/>
                <a:gd name="connsiteX3886" fmla="*/ 945558 w 1013913"/>
                <a:gd name="connsiteY3886" fmla="*/ 828325 h 1013913"/>
                <a:gd name="connsiteX3887" fmla="*/ 997158 w 1013913"/>
                <a:gd name="connsiteY3887" fmla="*/ 828325 h 1013913"/>
                <a:gd name="connsiteX3888" fmla="*/ 988726 w 1013913"/>
                <a:gd name="connsiteY3888" fmla="*/ 841708 h 1013913"/>
                <a:gd name="connsiteX3889" fmla="*/ 980403 w 1013913"/>
                <a:gd name="connsiteY3889" fmla="*/ 841708 h 1013913"/>
                <a:gd name="connsiteX3890" fmla="*/ 993023 w 1013913"/>
                <a:gd name="connsiteY3890" fmla="*/ 822015 h 1013913"/>
                <a:gd name="connsiteX3891" fmla="*/ 981219 w 1013913"/>
                <a:gd name="connsiteY3891" fmla="*/ 803627 h 1013913"/>
                <a:gd name="connsiteX3892" fmla="*/ 989542 w 1013913"/>
                <a:gd name="connsiteY3892" fmla="*/ 803627 h 1013913"/>
                <a:gd name="connsiteX3893" fmla="*/ 997158 w 1013913"/>
                <a:gd name="connsiteY3893" fmla="*/ 815595 h 1013913"/>
                <a:gd name="connsiteX3894" fmla="*/ 1004775 w 1013913"/>
                <a:gd name="connsiteY3894" fmla="*/ 803627 h 1013913"/>
                <a:gd name="connsiteX3895" fmla="*/ 1013097 w 1013913"/>
                <a:gd name="connsiteY3895" fmla="*/ 803627 h 1013913"/>
                <a:gd name="connsiteX3896" fmla="*/ 1001293 w 1013913"/>
                <a:gd name="connsiteY3896" fmla="*/ 822015 h 1013913"/>
                <a:gd name="connsiteX3897" fmla="*/ 1013913 w 1013913"/>
                <a:gd name="connsiteY3897" fmla="*/ 841708 h 1013913"/>
                <a:gd name="connsiteX3898" fmla="*/ 1005591 w 1013913"/>
                <a:gd name="connsiteY3898" fmla="*/ 841708 h 1013913"/>
                <a:gd name="connsiteX3899" fmla="*/ 997158 w 1013913"/>
                <a:gd name="connsiteY3899" fmla="*/ 828325 h 1013913"/>
                <a:gd name="connsiteX3900" fmla="*/ 16755 w 1013913"/>
                <a:gd name="connsiteY3900" fmla="*/ 885727 h 1013913"/>
                <a:gd name="connsiteX3901" fmla="*/ 8323 w 1013913"/>
                <a:gd name="connsiteY3901" fmla="*/ 899110 h 1013913"/>
                <a:gd name="connsiteX3902" fmla="*/ 0 w 1013913"/>
                <a:gd name="connsiteY3902" fmla="*/ 899110 h 1013913"/>
                <a:gd name="connsiteX3903" fmla="*/ 12621 w 1013913"/>
                <a:gd name="connsiteY3903" fmla="*/ 879417 h 1013913"/>
                <a:gd name="connsiteX3904" fmla="*/ 816 w 1013913"/>
                <a:gd name="connsiteY3904" fmla="*/ 861029 h 1013913"/>
                <a:gd name="connsiteX3905" fmla="*/ 9139 w 1013913"/>
                <a:gd name="connsiteY3905" fmla="*/ 861029 h 1013913"/>
                <a:gd name="connsiteX3906" fmla="*/ 16755 w 1013913"/>
                <a:gd name="connsiteY3906" fmla="*/ 872997 h 1013913"/>
                <a:gd name="connsiteX3907" fmla="*/ 24372 w 1013913"/>
                <a:gd name="connsiteY3907" fmla="*/ 861029 h 1013913"/>
                <a:gd name="connsiteX3908" fmla="*/ 32695 w 1013913"/>
                <a:gd name="connsiteY3908" fmla="*/ 861029 h 1013913"/>
                <a:gd name="connsiteX3909" fmla="*/ 20890 w 1013913"/>
                <a:gd name="connsiteY3909" fmla="*/ 879417 h 1013913"/>
                <a:gd name="connsiteX3910" fmla="*/ 33511 w 1013913"/>
                <a:gd name="connsiteY3910" fmla="*/ 899110 h 1013913"/>
                <a:gd name="connsiteX3911" fmla="*/ 25188 w 1013913"/>
                <a:gd name="connsiteY3911" fmla="*/ 899110 h 1013913"/>
                <a:gd name="connsiteX3912" fmla="*/ 16755 w 1013913"/>
                <a:gd name="connsiteY3912" fmla="*/ 885727 h 1013913"/>
                <a:gd name="connsiteX3913" fmla="*/ 68355 w 1013913"/>
                <a:gd name="connsiteY3913" fmla="*/ 885727 h 1013913"/>
                <a:gd name="connsiteX3914" fmla="*/ 59923 w 1013913"/>
                <a:gd name="connsiteY3914" fmla="*/ 899110 h 1013913"/>
                <a:gd name="connsiteX3915" fmla="*/ 51600 w 1013913"/>
                <a:gd name="connsiteY3915" fmla="*/ 899110 h 1013913"/>
                <a:gd name="connsiteX3916" fmla="*/ 64221 w 1013913"/>
                <a:gd name="connsiteY3916" fmla="*/ 879417 h 1013913"/>
                <a:gd name="connsiteX3917" fmla="*/ 52416 w 1013913"/>
                <a:gd name="connsiteY3917" fmla="*/ 861029 h 1013913"/>
                <a:gd name="connsiteX3918" fmla="*/ 60739 w 1013913"/>
                <a:gd name="connsiteY3918" fmla="*/ 861029 h 1013913"/>
                <a:gd name="connsiteX3919" fmla="*/ 68355 w 1013913"/>
                <a:gd name="connsiteY3919" fmla="*/ 872997 h 1013913"/>
                <a:gd name="connsiteX3920" fmla="*/ 75972 w 1013913"/>
                <a:gd name="connsiteY3920" fmla="*/ 861029 h 1013913"/>
                <a:gd name="connsiteX3921" fmla="*/ 84295 w 1013913"/>
                <a:gd name="connsiteY3921" fmla="*/ 861029 h 1013913"/>
                <a:gd name="connsiteX3922" fmla="*/ 72490 w 1013913"/>
                <a:gd name="connsiteY3922" fmla="*/ 879417 h 1013913"/>
                <a:gd name="connsiteX3923" fmla="*/ 85111 w 1013913"/>
                <a:gd name="connsiteY3923" fmla="*/ 899110 h 1013913"/>
                <a:gd name="connsiteX3924" fmla="*/ 76788 w 1013913"/>
                <a:gd name="connsiteY3924" fmla="*/ 899110 h 1013913"/>
                <a:gd name="connsiteX3925" fmla="*/ 68355 w 1013913"/>
                <a:gd name="connsiteY3925" fmla="*/ 885727 h 1013913"/>
                <a:gd name="connsiteX3926" fmla="*/ 119956 w 1013913"/>
                <a:gd name="connsiteY3926" fmla="*/ 885727 h 1013913"/>
                <a:gd name="connsiteX3927" fmla="*/ 111523 w 1013913"/>
                <a:gd name="connsiteY3927" fmla="*/ 899110 h 1013913"/>
                <a:gd name="connsiteX3928" fmla="*/ 103200 w 1013913"/>
                <a:gd name="connsiteY3928" fmla="*/ 899110 h 1013913"/>
                <a:gd name="connsiteX3929" fmla="*/ 115821 w 1013913"/>
                <a:gd name="connsiteY3929" fmla="*/ 879417 h 1013913"/>
                <a:gd name="connsiteX3930" fmla="*/ 104016 w 1013913"/>
                <a:gd name="connsiteY3930" fmla="*/ 861029 h 1013913"/>
                <a:gd name="connsiteX3931" fmla="*/ 112339 w 1013913"/>
                <a:gd name="connsiteY3931" fmla="*/ 861029 h 1013913"/>
                <a:gd name="connsiteX3932" fmla="*/ 119955 w 1013913"/>
                <a:gd name="connsiteY3932" fmla="*/ 872997 h 1013913"/>
                <a:gd name="connsiteX3933" fmla="*/ 127572 w 1013913"/>
                <a:gd name="connsiteY3933" fmla="*/ 861029 h 1013913"/>
                <a:gd name="connsiteX3934" fmla="*/ 135895 w 1013913"/>
                <a:gd name="connsiteY3934" fmla="*/ 861029 h 1013913"/>
                <a:gd name="connsiteX3935" fmla="*/ 124090 w 1013913"/>
                <a:gd name="connsiteY3935" fmla="*/ 879417 h 1013913"/>
                <a:gd name="connsiteX3936" fmla="*/ 136711 w 1013913"/>
                <a:gd name="connsiteY3936" fmla="*/ 899110 h 1013913"/>
                <a:gd name="connsiteX3937" fmla="*/ 128388 w 1013913"/>
                <a:gd name="connsiteY3937" fmla="*/ 899110 h 1013913"/>
                <a:gd name="connsiteX3938" fmla="*/ 119955 w 1013913"/>
                <a:gd name="connsiteY3938" fmla="*/ 885727 h 1013913"/>
                <a:gd name="connsiteX3939" fmla="*/ 171556 w 1013913"/>
                <a:gd name="connsiteY3939" fmla="*/ 885727 h 1013913"/>
                <a:gd name="connsiteX3940" fmla="*/ 163123 w 1013913"/>
                <a:gd name="connsiteY3940" fmla="*/ 899110 h 1013913"/>
                <a:gd name="connsiteX3941" fmla="*/ 154800 w 1013913"/>
                <a:gd name="connsiteY3941" fmla="*/ 899110 h 1013913"/>
                <a:gd name="connsiteX3942" fmla="*/ 167421 w 1013913"/>
                <a:gd name="connsiteY3942" fmla="*/ 879417 h 1013913"/>
                <a:gd name="connsiteX3943" fmla="*/ 155616 w 1013913"/>
                <a:gd name="connsiteY3943" fmla="*/ 861029 h 1013913"/>
                <a:gd name="connsiteX3944" fmla="*/ 163939 w 1013913"/>
                <a:gd name="connsiteY3944" fmla="*/ 861029 h 1013913"/>
                <a:gd name="connsiteX3945" fmla="*/ 171555 w 1013913"/>
                <a:gd name="connsiteY3945" fmla="*/ 872997 h 1013913"/>
                <a:gd name="connsiteX3946" fmla="*/ 179172 w 1013913"/>
                <a:gd name="connsiteY3946" fmla="*/ 861029 h 1013913"/>
                <a:gd name="connsiteX3947" fmla="*/ 187495 w 1013913"/>
                <a:gd name="connsiteY3947" fmla="*/ 861029 h 1013913"/>
                <a:gd name="connsiteX3948" fmla="*/ 175690 w 1013913"/>
                <a:gd name="connsiteY3948" fmla="*/ 879417 h 1013913"/>
                <a:gd name="connsiteX3949" fmla="*/ 188311 w 1013913"/>
                <a:gd name="connsiteY3949" fmla="*/ 899110 h 1013913"/>
                <a:gd name="connsiteX3950" fmla="*/ 179988 w 1013913"/>
                <a:gd name="connsiteY3950" fmla="*/ 899110 h 1013913"/>
                <a:gd name="connsiteX3951" fmla="*/ 171555 w 1013913"/>
                <a:gd name="connsiteY3951" fmla="*/ 885727 h 1013913"/>
                <a:gd name="connsiteX3952" fmla="*/ 223156 w 1013913"/>
                <a:gd name="connsiteY3952" fmla="*/ 885727 h 1013913"/>
                <a:gd name="connsiteX3953" fmla="*/ 214724 w 1013913"/>
                <a:gd name="connsiteY3953" fmla="*/ 899110 h 1013913"/>
                <a:gd name="connsiteX3954" fmla="*/ 206401 w 1013913"/>
                <a:gd name="connsiteY3954" fmla="*/ 899110 h 1013913"/>
                <a:gd name="connsiteX3955" fmla="*/ 219021 w 1013913"/>
                <a:gd name="connsiteY3955" fmla="*/ 879417 h 1013913"/>
                <a:gd name="connsiteX3956" fmla="*/ 207217 w 1013913"/>
                <a:gd name="connsiteY3956" fmla="*/ 861029 h 1013913"/>
                <a:gd name="connsiteX3957" fmla="*/ 215540 w 1013913"/>
                <a:gd name="connsiteY3957" fmla="*/ 861029 h 1013913"/>
                <a:gd name="connsiteX3958" fmla="*/ 223156 w 1013913"/>
                <a:gd name="connsiteY3958" fmla="*/ 872997 h 1013913"/>
                <a:gd name="connsiteX3959" fmla="*/ 230772 w 1013913"/>
                <a:gd name="connsiteY3959" fmla="*/ 861029 h 1013913"/>
                <a:gd name="connsiteX3960" fmla="*/ 239095 w 1013913"/>
                <a:gd name="connsiteY3960" fmla="*/ 861029 h 1013913"/>
                <a:gd name="connsiteX3961" fmla="*/ 227291 w 1013913"/>
                <a:gd name="connsiteY3961" fmla="*/ 879417 h 1013913"/>
                <a:gd name="connsiteX3962" fmla="*/ 239911 w 1013913"/>
                <a:gd name="connsiteY3962" fmla="*/ 899110 h 1013913"/>
                <a:gd name="connsiteX3963" fmla="*/ 231588 w 1013913"/>
                <a:gd name="connsiteY3963" fmla="*/ 899110 h 1013913"/>
                <a:gd name="connsiteX3964" fmla="*/ 223156 w 1013913"/>
                <a:gd name="connsiteY3964" fmla="*/ 885727 h 1013913"/>
                <a:gd name="connsiteX3965" fmla="*/ 274756 w 1013913"/>
                <a:gd name="connsiteY3965" fmla="*/ 885727 h 1013913"/>
                <a:gd name="connsiteX3966" fmla="*/ 266324 w 1013913"/>
                <a:gd name="connsiteY3966" fmla="*/ 899110 h 1013913"/>
                <a:gd name="connsiteX3967" fmla="*/ 258001 w 1013913"/>
                <a:gd name="connsiteY3967" fmla="*/ 899110 h 1013913"/>
                <a:gd name="connsiteX3968" fmla="*/ 270621 w 1013913"/>
                <a:gd name="connsiteY3968" fmla="*/ 879417 h 1013913"/>
                <a:gd name="connsiteX3969" fmla="*/ 258817 w 1013913"/>
                <a:gd name="connsiteY3969" fmla="*/ 861029 h 1013913"/>
                <a:gd name="connsiteX3970" fmla="*/ 267140 w 1013913"/>
                <a:gd name="connsiteY3970" fmla="*/ 861029 h 1013913"/>
                <a:gd name="connsiteX3971" fmla="*/ 274756 w 1013913"/>
                <a:gd name="connsiteY3971" fmla="*/ 872997 h 1013913"/>
                <a:gd name="connsiteX3972" fmla="*/ 282373 w 1013913"/>
                <a:gd name="connsiteY3972" fmla="*/ 861029 h 1013913"/>
                <a:gd name="connsiteX3973" fmla="*/ 290696 w 1013913"/>
                <a:gd name="connsiteY3973" fmla="*/ 861029 h 1013913"/>
                <a:gd name="connsiteX3974" fmla="*/ 278891 w 1013913"/>
                <a:gd name="connsiteY3974" fmla="*/ 879417 h 1013913"/>
                <a:gd name="connsiteX3975" fmla="*/ 291512 w 1013913"/>
                <a:gd name="connsiteY3975" fmla="*/ 899110 h 1013913"/>
                <a:gd name="connsiteX3976" fmla="*/ 283189 w 1013913"/>
                <a:gd name="connsiteY3976" fmla="*/ 899110 h 1013913"/>
                <a:gd name="connsiteX3977" fmla="*/ 274756 w 1013913"/>
                <a:gd name="connsiteY3977" fmla="*/ 885727 h 1013913"/>
                <a:gd name="connsiteX3978" fmla="*/ 326356 w 1013913"/>
                <a:gd name="connsiteY3978" fmla="*/ 885727 h 1013913"/>
                <a:gd name="connsiteX3979" fmla="*/ 317924 w 1013913"/>
                <a:gd name="connsiteY3979" fmla="*/ 899110 h 1013913"/>
                <a:gd name="connsiteX3980" fmla="*/ 309601 w 1013913"/>
                <a:gd name="connsiteY3980" fmla="*/ 899110 h 1013913"/>
                <a:gd name="connsiteX3981" fmla="*/ 322222 w 1013913"/>
                <a:gd name="connsiteY3981" fmla="*/ 879417 h 1013913"/>
                <a:gd name="connsiteX3982" fmla="*/ 310417 w 1013913"/>
                <a:gd name="connsiteY3982" fmla="*/ 861029 h 1013913"/>
                <a:gd name="connsiteX3983" fmla="*/ 318740 w 1013913"/>
                <a:gd name="connsiteY3983" fmla="*/ 861029 h 1013913"/>
                <a:gd name="connsiteX3984" fmla="*/ 326356 w 1013913"/>
                <a:gd name="connsiteY3984" fmla="*/ 872997 h 1013913"/>
                <a:gd name="connsiteX3985" fmla="*/ 333973 w 1013913"/>
                <a:gd name="connsiteY3985" fmla="*/ 861029 h 1013913"/>
                <a:gd name="connsiteX3986" fmla="*/ 342296 w 1013913"/>
                <a:gd name="connsiteY3986" fmla="*/ 861029 h 1013913"/>
                <a:gd name="connsiteX3987" fmla="*/ 330491 w 1013913"/>
                <a:gd name="connsiteY3987" fmla="*/ 879417 h 1013913"/>
                <a:gd name="connsiteX3988" fmla="*/ 343112 w 1013913"/>
                <a:gd name="connsiteY3988" fmla="*/ 899110 h 1013913"/>
                <a:gd name="connsiteX3989" fmla="*/ 334789 w 1013913"/>
                <a:gd name="connsiteY3989" fmla="*/ 899110 h 1013913"/>
                <a:gd name="connsiteX3990" fmla="*/ 326356 w 1013913"/>
                <a:gd name="connsiteY3990" fmla="*/ 885727 h 1013913"/>
                <a:gd name="connsiteX3991" fmla="*/ 377956 w 1013913"/>
                <a:gd name="connsiteY3991" fmla="*/ 885727 h 1013913"/>
                <a:gd name="connsiteX3992" fmla="*/ 369524 w 1013913"/>
                <a:gd name="connsiteY3992" fmla="*/ 899110 h 1013913"/>
                <a:gd name="connsiteX3993" fmla="*/ 361201 w 1013913"/>
                <a:gd name="connsiteY3993" fmla="*/ 899110 h 1013913"/>
                <a:gd name="connsiteX3994" fmla="*/ 373822 w 1013913"/>
                <a:gd name="connsiteY3994" fmla="*/ 879417 h 1013913"/>
                <a:gd name="connsiteX3995" fmla="*/ 362017 w 1013913"/>
                <a:gd name="connsiteY3995" fmla="*/ 861029 h 1013913"/>
                <a:gd name="connsiteX3996" fmla="*/ 370340 w 1013913"/>
                <a:gd name="connsiteY3996" fmla="*/ 861029 h 1013913"/>
                <a:gd name="connsiteX3997" fmla="*/ 377956 w 1013913"/>
                <a:gd name="connsiteY3997" fmla="*/ 872997 h 1013913"/>
                <a:gd name="connsiteX3998" fmla="*/ 385573 w 1013913"/>
                <a:gd name="connsiteY3998" fmla="*/ 861029 h 1013913"/>
                <a:gd name="connsiteX3999" fmla="*/ 393896 w 1013913"/>
                <a:gd name="connsiteY3999" fmla="*/ 861029 h 1013913"/>
                <a:gd name="connsiteX4000" fmla="*/ 382091 w 1013913"/>
                <a:gd name="connsiteY4000" fmla="*/ 879417 h 1013913"/>
                <a:gd name="connsiteX4001" fmla="*/ 394712 w 1013913"/>
                <a:gd name="connsiteY4001" fmla="*/ 899110 h 1013913"/>
                <a:gd name="connsiteX4002" fmla="*/ 386389 w 1013913"/>
                <a:gd name="connsiteY4002" fmla="*/ 899110 h 1013913"/>
                <a:gd name="connsiteX4003" fmla="*/ 377956 w 1013913"/>
                <a:gd name="connsiteY4003" fmla="*/ 885727 h 1013913"/>
                <a:gd name="connsiteX4004" fmla="*/ 429556 w 1013913"/>
                <a:gd name="connsiteY4004" fmla="*/ 885727 h 1013913"/>
                <a:gd name="connsiteX4005" fmla="*/ 421124 w 1013913"/>
                <a:gd name="connsiteY4005" fmla="*/ 899110 h 1013913"/>
                <a:gd name="connsiteX4006" fmla="*/ 412801 w 1013913"/>
                <a:gd name="connsiteY4006" fmla="*/ 899110 h 1013913"/>
                <a:gd name="connsiteX4007" fmla="*/ 425422 w 1013913"/>
                <a:gd name="connsiteY4007" fmla="*/ 879417 h 1013913"/>
                <a:gd name="connsiteX4008" fmla="*/ 413617 w 1013913"/>
                <a:gd name="connsiteY4008" fmla="*/ 861029 h 1013913"/>
                <a:gd name="connsiteX4009" fmla="*/ 421940 w 1013913"/>
                <a:gd name="connsiteY4009" fmla="*/ 861029 h 1013913"/>
                <a:gd name="connsiteX4010" fmla="*/ 429556 w 1013913"/>
                <a:gd name="connsiteY4010" fmla="*/ 872997 h 1013913"/>
                <a:gd name="connsiteX4011" fmla="*/ 437173 w 1013913"/>
                <a:gd name="connsiteY4011" fmla="*/ 861029 h 1013913"/>
                <a:gd name="connsiteX4012" fmla="*/ 445496 w 1013913"/>
                <a:gd name="connsiteY4012" fmla="*/ 861029 h 1013913"/>
                <a:gd name="connsiteX4013" fmla="*/ 433691 w 1013913"/>
                <a:gd name="connsiteY4013" fmla="*/ 879417 h 1013913"/>
                <a:gd name="connsiteX4014" fmla="*/ 446312 w 1013913"/>
                <a:gd name="connsiteY4014" fmla="*/ 899110 h 1013913"/>
                <a:gd name="connsiteX4015" fmla="*/ 437989 w 1013913"/>
                <a:gd name="connsiteY4015" fmla="*/ 899110 h 1013913"/>
                <a:gd name="connsiteX4016" fmla="*/ 429556 w 1013913"/>
                <a:gd name="connsiteY4016" fmla="*/ 885727 h 1013913"/>
                <a:gd name="connsiteX4017" fmla="*/ 481157 w 1013913"/>
                <a:gd name="connsiteY4017" fmla="*/ 885727 h 1013913"/>
                <a:gd name="connsiteX4018" fmla="*/ 472724 w 1013913"/>
                <a:gd name="connsiteY4018" fmla="*/ 899110 h 1013913"/>
                <a:gd name="connsiteX4019" fmla="*/ 464401 w 1013913"/>
                <a:gd name="connsiteY4019" fmla="*/ 899110 h 1013913"/>
                <a:gd name="connsiteX4020" fmla="*/ 477022 w 1013913"/>
                <a:gd name="connsiteY4020" fmla="*/ 879417 h 1013913"/>
                <a:gd name="connsiteX4021" fmla="*/ 465217 w 1013913"/>
                <a:gd name="connsiteY4021" fmla="*/ 861029 h 1013913"/>
                <a:gd name="connsiteX4022" fmla="*/ 473540 w 1013913"/>
                <a:gd name="connsiteY4022" fmla="*/ 861029 h 1013913"/>
                <a:gd name="connsiteX4023" fmla="*/ 481156 w 1013913"/>
                <a:gd name="connsiteY4023" fmla="*/ 872997 h 1013913"/>
                <a:gd name="connsiteX4024" fmla="*/ 488773 w 1013913"/>
                <a:gd name="connsiteY4024" fmla="*/ 861029 h 1013913"/>
                <a:gd name="connsiteX4025" fmla="*/ 497096 w 1013913"/>
                <a:gd name="connsiteY4025" fmla="*/ 861029 h 1013913"/>
                <a:gd name="connsiteX4026" fmla="*/ 485291 w 1013913"/>
                <a:gd name="connsiteY4026" fmla="*/ 879417 h 1013913"/>
                <a:gd name="connsiteX4027" fmla="*/ 497912 w 1013913"/>
                <a:gd name="connsiteY4027" fmla="*/ 899110 h 1013913"/>
                <a:gd name="connsiteX4028" fmla="*/ 489589 w 1013913"/>
                <a:gd name="connsiteY4028" fmla="*/ 899110 h 1013913"/>
                <a:gd name="connsiteX4029" fmla="*/ 481156 w 1013913"/>
                <a:gd name="connsiteY4029" fmla="*/ 885727 h 1013913"/>
                <a:gd name="connsiteX4030" fmla="*/ 532757 w 1013913"/>
                <a:gd name="connsiteY4030" fmla="*/ 885727 h 1013913"/>
                <a:gd name="connsiteX4031" fmla="*/ 524324 w 1013913"/>
                <a:gd name="connsiteY4031" fmla="*/ 899110 h 1013913"/>
                <a:gd name="connsiteX4032" fmla="*/ 516001 w 1013913"/>
                <a:gd name="connsiteY4032" fmla="*/ 899110 h 1013913"/>
                <a:gd name="connsiteX4033" fmla="*/ 528622 w 1013913"/>
                <a:gd name="connsiteY4033" fmla="*/ 879417 h 1013913"/>
                <a:gd name="connsiteX4034" fmla="*/ 516817 w 1013913"/>
                <a:gd name="connsiteY4034" fmla="*/ 861029 h 1013913"/>
                <a:gd name="connsiteX4035" fmla="*/ 525140 w 1013913"/>
                <a:gd name="connsiteY4035" fmla="*/ 861029 h 1013913"/>
                <a:gd name="connsiteX4036" fmla="*/ 532756 w 1013913"/>
                <a:gd name="connsiteY4036" fmla="*/ 872997 h 1013913"/>
                <a:gd name="connsiteX4037" fmla="*/ 540373 w 1013913"/>
                <a:gd name="connsiteY4037" fmla="*/ 861029 h 1013913"/>
                <a:gd name="connsiteX4038" fmla="*/ 548696 w 1013913"/>
                <a:gd name="connsiteY4038" fmla="*/ 861029 h 1013913"/>
                <a:gd name="connsiteX4039" fmla="*/ 536891 w 1013913"/>
                <a:gd name="connsiteY4039" fmla="*/ 879417 h 1013913"/>
                <a:gd name="connsiteX4040" fmla="*/ 549512 w 1013913"/>
                <a:gd name="connsiteY4040" fmla="*/ 899110 h 1013913"/>
                <a:gd name="connsiteX4041" fmla="*/ 541189 w 1013913"/>
                <a:gd name="connsiteY4041" fmla="*/ 899110 h 1013913"/>
                <a:gd name="connsiteX4042" fmla="*/ 532756 w 1013913"/>
                <a:gd name="connsiteY4042" fmla="*/ 885727 h 1013913"/>
                <a:gd name="connsiteX4043" fmla="*/ 584357 w 1013913"/>
                <a:gd name="connsiteY4043" fmla="*/ 885727 h 1013913"/>
                <a:gd name="connsiteX4044" fmla="*/ 575925 w 1013913"/>
                <a:gd name="connsiteY4044" fmla="*/ 899110 h 1013913"/>
                <a:gd name="connsiteX4045" fmla="*/ 567601 w 1013913"/>
                <a:gd name="connsiteY4045" fmla="*/ 899110 h 1013913"/>
                <a:gd name="connsiteX4046" fmla="*/ 580222 w 1013913"/>
                <a:gd name="connsiteY4046" fmla="*/ 879417 h 1013913"/>
                <a:gd name="connsiteX4047" fmla="*/ 568417 w 1013913"/>
                <a:gd name="connsiteY4047" fmla="*/ 861029 h 1013913"/>
                <a:gd name="connsiteX4048" fmla="*/ 576741 w 1013913"/>
                <a:gd name="connsiteY4048" fmla="*/ 861029 h 1013913"/>
                <a:gd name="connsiteX4049" fmla="*/ 584357 w 1013913"/>
                <a:gd name="connsiteY4049" fmla="*/ 872997 h 1013913"/>
                <a:gd name="connsiteX4050" fmla="*/ 591973 w 1013913"/>
                <a:gd name="connsiteY4050" fmla="*/ 861029 h 1013913"/>
                <a:gd name="connsiteX4051" fmla="*/ 600296 w 1013913"/>
                <a:gd name="connsiteY4051" fmla="*/ 861029 h 1013913"/>
                <a:gd name="connsiteX4052" fmla="*/ 588492 w 1013913"/>
                <a:gd name="connsiteY4052" fmla="*/ 879417 h 1013913"/>
                <a:gd name="connsiteX4053" fmla="*/ 601112 w 1013913"/>
                <a:gd name="connsiteY4053" fmla="*/ 899110 h 1013913"/>
                <a:gd name="connsiteX4054" fmla="*/ 592789 w 1013913"/>
                <a:gd name="connsiteY4054" fmla="*/ 899110 h 1013913"/>
                <a:gd name="connsiteX4055" fmla="*/ 584357 w 1013913"/>
                <a:gd name="connsiteY4055" fmla="*/ 885727 h 1013913"/>
                <a:gd name="connsiteX4056" fmla="*/ 635957 w 1013913"/>
                <a:gd name="connsiteY4056" fmla="*/ 885727 h 1013913"/>
                <a:gd name="connsiteX4057" fmla="*/ 627525 w 1013913"/>
                <a:gd name="connsiteY4057" fmla="*/ 899110 h 1013913"/>
                <a:gd name="connsiteX4058" fmla="*/ 619202 w 1013913"/>
                <a:gd name="connsiteY4058" fmla="*/ 899110 h 1013913"/>
                <a:gd name="connsiteX4059" fmla="*/ 631822 w 1013913"/>
                <a:gd name="connsiteY4059" fmla="*/ 879417 h 1013913"/>
                <a:gd name="connsiteX4060" fmla="*/ 620018 w 1013913"/>
                <a:gd name="connsiteY4060" fmla="*/ 861029 h 1013913"/>
                <a:gd name="connsiteX4061" fmla="*/ 628341 w 1013913"/>
                <a:gd name="connsiteY4061" fmla="*/ 861029 h 1013913"/>
                <a:gd name="connsiteX4062" fmla="*/ 635957 w 1013913"/>
                <a:gd name="connsiteY4062" fmla="*/ 872997 h 1013913"/>
                <a:gd name="connsiteX4063" fmla="*/ 643573 w 1013913"/>
                <a:gd name="connsiteY4063" fmla="*/ 861029 h 1013913"/>
                <a:gd name="connsiteX4064" fmla="*/ 651896 w 1013913"/>
                <a:gd name="connsiteY4064" fmla="*/ 861029 h 1013913"/>
                <a:gd name="connsiteX4065" fmla="*/ 640092 w 1013913"/>
                <a:gd name="connsiteY4065" fmla="*/ 879417 h 1013913"/>
                <a:gd name="connsiteX4066" fmla="*/ 652712 w 1013913"/>
                <a:gd name="connsiteY4066" fmla="*/ 899110 h 1013913"/>
                <a:gd name="connsiteX4067" fmla="*/ 644389 w 1013913"/>
                <a:gd name="connsiteY4067" fmla="*/ 899110 h 1013913"/>
                <a:gd name="connsiteX4068" fmla="*/ 635957 w 1013913"/>
                <a:gd name="connsiteY4068" fmla="*/ 885727 h 1013913"/>
                <a:gd name="connsiteX4069" fmla="*/ 687557 w 1013913"/>
                <a:gd name="connsiteY4069" fmla="*/ 885727 h 1013913"/>
                <a:gd name="connsiteX4070" fmla="*/ 679125 w 1013913"/>
                <a:gd name="connsiteY4070" fmla="*/ 899110 h 1013913"/>
                <a:gd name="connsiteX4071" fmla="*/ 670802 w 1013913"/>
                <a:gd name="connsiteY4071" fmla="*/ 899110 h 1013913"/>
                <a:gd name="connsiteX4072" fmla="*/ 683423 w 1013913"/>
                <a:gd name="connsiteY4072" fmla="*/ 879417 h 1013913"/>
                <a:gd name="connsiteX4073" fmla="*/ 671618 w 1013913"/>
                <a:gd name="connsiteY4073" fmla="*/ 861029 h 1013913"/>
                <a:gd name="connsiteX4074" fmla="*/ 679941 w 1013913"/>
                <a:gd name="connsiteY4074" fmla="*/ 861029 h 1013913"/>
                <a:gd name="connsiteX4075" fmla="*/ 687557 w 1013913"/>
                <a:gd name="connsiteY4075" fmla="*/ 872997 h 1013913"/>
                <a:gd name="connsiteX4076" fmla="*/ 695174 w 1013913"/>
                <a:gd name="connsiteY4076" fmla="*/ 861029 h 1013913"/>
                <a:gd name="connsiteX4077" fmla="*/ 703497 w 1013913"/>
                <a:gd name="connsiteY4077" fmla="*/ 861029 h 1013913"/>
                <a:gd name="connsiteX4078" fmla="*/ 691692 w 1013913"/>
                <a:gd name="connsiteY4078" fmla="*/ 879417 h 1013913"/>
                <a:gd name="connsiteX4079" fmla="*/ 704313 w 1013913"/>
                <a:gd name="connsiteY4079" fmla="*/ 899110 h 1013913"/>
                <a:gd name="connsiteX4080" fmla="*/ 695990 w 1013913"/>
                <a:gd name="connsiteY4080" fmla="*/ 899110 h 1013913"/>
                <a:gd name="connsiteX4081" fmla="*/ 687557 w 1013913"/>
                <a:gd name="connsiteY4081" fmla="*/ 885727 h 1013913"/>
                <a:gd name="connsiteX4082" fmla="*/ 739157 w 1013913"/>
                <a:gd name="connsiteY4082" fmla="*/ 885727 h 1013913"/>
                <a:gd name="connsiteX4083" fmla="*/ 730725 w 1013913"/>
                <a:gd name="connsiteY4083" fmla="*/ 899110 h 1013913"/>
                <a:gd name="connsiteX4084" fmla="*/ 722402 w 1013913"/>
                <a:gd name="connsiteY4084" fmla="*/ 899110 h 1013913"/>
                <a:gd name="connsiteX4085" fmla="*/ 735023 w 1013913"/>
                <a:gd name="connsiteY4085" fmla="*/ 879417 h 1013913"/>
                <a:gd name="connsiteX4086" fmla="*/ 723218 w 1013913"/>
                <a:gd name="connsiteY4086" fmla="*/ 861029 h 1013913"/>
                <a:gd name="connsiteX4087" fmla="*/ 731541 w 1013913"/>
                <a:gd name="connsiteY4087" fmla="*/ 861029 h 1013913"/>
                <a:gd name="connsiteX4088" fmla="*/ 739157 w 1013913"/>
                <a:gd name="connsiteY4088" fmla="*/ 872997 h 1013913"/>
                <a:gd name="connsiteX4089" fmla="*/ 746774 w 1013913"/>
                <a:gd name="connsiteY4089" fmla="*/ 861029 h 1013913"/>
                <a:gd name="connsiteX4090" fmla="*/ 755097 w 1013913"/>
                <a:gd name="connsiteY4090" fmla="*/ 861029 h 1013913"/>
                <a:gd name="connsiteX4091" fmla="*/ 743292 w 1013913"/>
                <a:gd name="connsiteY4091" fmla="*/ 879417 h 1013913"/>
                <a:gd name="connsiteX4092" fmla="*/ 755913 w 1013913"/>
                <a:gd name="connsiteY4092" fmla="*/ 899110 h 1013913"/>
                <a:gd name="connsiteX4093" fmla="*/ 747590 w 1013913"/>
                <a:gd name="connsiteY4093" fmla="*/ 899110 h 1013913"/>
                <a:gd name="connsiteX4094" fmla="*/ 739157 w 1013913"/>
                <a:gd name="connsiteY4094" fmla="*/ 885727 h 1013913"/>
                <a:gd name="connsiteX4095" fmla="*/ 790757 w 1013913"/>
                <a:gd name="connsiteY4095" fmla="*/ 885727 h 1013913"/>
                <a:gd name="connsiteX4096" fmla="*/ 782325 w 1013913"/>
                <a:gd name="connsiteY4096" fmla="*/ 899110 h 1013913"/>
                <a:gd name="connsiteX4097" fmla="*/ 774002 w 1013913"/>
                <a:gd name="connsiteY4097" fmla="*/ 899110 h 1013913"/>
                <a:gd name="connsiteX4098" fmla="*/ 786623 w 1013913"/>
                <a:gd name="connsiteY4098" fmla="*/ 879417 h 1013913"/>
                <a:gd name="connsiteX4099" fmla="*/ 774818 w 1013913"/>
                <a:gd name="connsiteY4099" fmla="*/ 861029 h 1013913"/>
                <a:gd name="connsiteX4100" fmla="*/ 783141 w 1013913"/>
                <a:gd name="connsiteY4100" fmla="*/ 861029 h 1013913"/>
                <a:gd name="connsiteX4101" fmla="*/ 790757 w 1013913"/>
                <a:gd name="connsiteY4101" fmla="*/ 872997 h 1013913"/>
                <a:gd name="connsiteX4102" fmla="*/ 798374 w 1013913"/>
                <a:gd name="connsiteY4102" fmla="*/ 861029 h 1013913"/>
                <a:gd name="connsiteX4103" fmla="*/ 806697 w 1013913"/>
                <a:gd name="connsiteY4103" fmla="*/ 861029 h 1013913"/>
                <a:gd name="connsiteX4104" fmla="*/ 794892 w 1013913"/>
                <a:gd name="connsiteY4104" fmla="*/ 879417 h 1013913"/>
                <a:gd name="connsiteX4105" fmla="*/ 807513 w 1013913"/>
                <a:gd name="connsiteY4105" fmla="*/ 899110 h 1013913"/>
                <a:gd name="connsiteX4106" fmla="*/ 799190 w 1013913"/>
                <a:gd name="connsiteY4106" fmla="*/ 899110 h 1013913"/>
                <a:gd name="connsiteX4107" fmla="*/ 790757 w 1013913"/>
                <a:gd name="connsiteY4107" fmla="*/ 885727 h 1013913"/>
                <a:gd name="connsiteX4108" fmla="*/ 842357 w 1013913"/>
                <a:gd name="connsiteY4108" fmla="*/ 885727 h 1013913"/>
                <a:gd name="connsiteX4109" fmla="*/ 833925 w 1013913"/>
                <a:gd name="connsiteY4109" fmla="*/ 899110 h 1013913"/>
                <a:gd name="connsiteX4110" fmla="*/ 825602 w 1013913"/>
                <a:gd name="connsiteY4110" fmla="*/ 899110 h 1013913"/>
                <a:gd name="connsiteX4111" fmla="*/ 838223 w 1013913"/>
                <a:gd name="connsiteY4111" fmla="*/ 879417 h 1013913"/>
                <a:gd name="connsiteX4112" fmla="*/ 826418 w 1013913"/>
                <a:gd name="connsiteY4112" fmla="*/ 861029 h 1013913"/>
                <a:gd name="connsiteX4113" fmla="*/ 834741 w 1013913"/>
                <a:gd name="connsiteY4113" fmla="*/ 861029 h 1013913"/>
                <a:gd name="connsiteX4114" fmla="*/ 842357 w 1013913"/>
                <a:gd name="connsiteY4114" fmla="*/ 872997 h 1013913"/>
                <a:gd name="connsiteX4115" fmla="*/ 849974 w 1013913"/>
                <a:gd name="connsiteY4115" fmla="*/ 861029 h 1013913"/>
                <a:gd name="connsiteX4116" fmla="*/ 858297 w 1013913"/>
                <a:gd name="connsiteY4116" fmla="*/ 861029 h 1013913"/>
                <a:gd name="connsiteX4117" fmla="*/ 846492 w 1013913"/>
                <a:gd name="connsiteY4117" fmla="*/ 879417 h 1013913"/>
                <a:gd name="connsiteX4118" fmla="*/ 859113 w 1013913"/>
                <a:gd name="connsiteY4118" fmla="*/ 899110 h 1013913"/>
                <a:gd name="connsiteX4119" fmla="*/ 850790 w 1013913"/>
                <a:gd name="connsiteY4119" fmla="*/ 899110 h 1013913"/>
                <a:gd name="connsiteX4120" fmla="*/ 842357 w 1013913"/>
                <a:gd name="connsiteY4120" fmla="*/ 885727 h 1013913"/>
                <a:gd name="connsiteX4121" fmla="*/ 893958 w 1013913"/>
                <a:gd name="connsiteY4121" fmla="*/ 885727 h 1013913"/>
                <a:gd name="connsiteX4122" fmla="*/ 885526 w 1013913"/>
                <a:gd name="connsiteY4122" fmla="*/ 899110 h 1013913"/>
                <a:gd name="connsiteX4123" fmla="*/ 877202 w 1013913"/>
                <a:gd name="connsiteY4123" fmla="*/ 899110 h 1013913"/>
                <a:gd name="connsiteX4124" fmla="*/ 889823 w 1013913"/>
                <a:gd name="connsiteY4124" fmla="*/ 879417 h 1013913"/>
                <a:gd name="connsiteX4125" fmla="*/ 878018 w 1013913"/>
                <a:gd name="connsiteY4125" fmla="*/ 861029 h 1013913"/>
                <a:gd name="connsiteX4126" fmla="*/ 886341 w 1013913"/>
                <a:gd name="connsiteY4126" fmla="*/ 861029 h 1013913"/>
                <a:gd name="connsiteX4127" fmla="*/ 893958 w 1013913"/>
                <a:gd name="connsiteY4127" fmla="*/ 872997 h 1013913"/>
                <a:gd name="connsiteX4128" fmla="*/ 901574 w 1013913"/>
                <a:gd name="connsiteY4128" fmla="*/ 861029 h 1013913"/>
                <a:gd name="connsiteX4129" fmla="*/ 909897 w 1013913"/>
                <a:gd name="connsiteY4129" fmla="*/ 861029 h 1013913"/>
                <a:gd name="connsiteX4130" fmla="*/ 898093 w 1013913"/>
                <a:gd name="connsiteY4130" fmla="*/ 879417 h 1013913"/>
                <a:gd name="connsiteX4131" fmla="*/ 910713 w 1013913"/>
                <a:gd name="connsiteY4131" fmla="*/ 899110 h 1013913"/>
                <a:gd name="connsiteX4132" fmla="*/ 902390 w 1013913"/>
                <a:gd name="connsiteY4132" fmla="*/ 899110 h 1013913"/>
                <a:gd name="connsiteX4133" fmla="*/ 893958 w 1013913"/>
                <a:gd name="connsiteY4133" fmla="*/ 885727 h 1013913"/>
                <a:gd name="connsiteX4134" fmla="*/ 945558 w 1013913"/>
                <a:gd name="connsiteY4134" fmla="*/ 885727 h 1013913"/>
                <a:gd name="connsiteX4135" fmla="*/ 937126 w 1013913"/>
                <a:gd name="connsiteY4135" fmla="*/ 899110 h 1013913"/>
                <a:gd name="connsiteX4136" fmla="*/ 928803 w 1013913"/>
                <a:gd name="connsiteY4136" fmla="*/ 899110 h 1013913"/>
                <a:gd name="connsiteX4137" fmla="*/ 941423 w 1013913"/>
                <a:gd name="connsiteY4137" fmla="*/ 879417 h 1013913"/>
                <a:gd name="connsiteX4138" fmla="*/ 929619 w 1013913"/>
                <a:gd name="connsiteY4138" fmla="*/ 861029 h 1013913"/>
                <a:gd name="connsiteX4139" fmla="*/ 937942 w 1013913"/>
                <a:gd name="connsiteY4139" fmla="*/ 861029 h 1013913"/>
                <a:gd name="connsiteX4140" fmla="*/ 945558 w 1013913"/>
                <a:gd name="connsiteY4140" fmla="*/ 872997 h 1013913"/>
                <a:gd name="connsiteX4141" fmla="*/ 953174 w 1013913"/>
                <a:gd name="connsiteY4141" fmla="*/ 861029 h 1013913"/>
                <a:gd name="connsiteX4142" fmla="*/ 961497 w 1013913"/>
                <a:gd name="connsiteY4142" fmla="*/ 861029 h 1013913"/>
                <a:gd name="connsiteX4143" fmla="*/ 949693 w 1013913"/>
                <a:gd name="connsiteY4143" fmla="*/ 879417 h 1013913"/>
                <a:gd name="connsiteX4144" fmla="*/ 962313 w 1013913"/>
                <a:gd name="connsiteY4144" fmla="*/ 899110 h 1013913"/>
                <a:gd name="connsiteX4145" fmla="*/ 953990 w 1013913"/>
                <a:gd name="connsiteY4145" fmla="*/ 899110 h 1013913"/>
                <a:gd name="connsiteX4146" fmla="*/ 945558 w 1013913"/>
                <a:gd name="connsiteY4146" fmla="*/ 885727 h 1013913"/>
                <a:gd name="connsiteX4147" fmla="*/ 997158 w 1013913"/>
                <a:gd name="connsiteY4147" fmla="*/ 885727 h 1013913"/>
                <a:gd name="connsiteX4148" fmla="*/ 988726 w 1013913"/>
                <a:gd name="connsiteY4148" fmla="*/ 899110 h 1013913"/>
                <a:gd name="connsiteX4149" fmla="*/ 980403 w 1013913"/>
                <a:gd name="connsiteY4149" fmla="*/ 899110 h 1013913"/>
                <a:gd name="connsiteX4150" fmla="*/ 993023 w 1013913"/>
                <a:gd name="connsiteY4150" fmla="*/ 879417 h 1013913"/>
                <a:gd name="connsiteX4151" fmla="*/ 981219 w 1013913"/>
                <a:gd name="connsiteY4151" fmla="*/ 861029 h 1013913"/>
                <a:gd name="connsiteX4152" fmla="*/ 989542 w 1013913"/>
                <a:gd name="connsiteY4152" fmla="*/ 861029 h 1013913"/>
                <a:gd name="connsiteX4153" fmla="*/ 997158 w 1013913"/>
                <a:gd name="connsiteY4153" fmla="*/ 872997 h 1013913"/>
                <a:gd name="connsiteX4154" fmla="*/ 1004775 w 1013913"/>
                <a:gd name="connsiteY4154" fmla="*/ 861029 h 1013913"/>
                <a:gd name="connsiteX4155" fmla="*/ 1013097 w 1013913"/>
                <a:gd name="connsiteY4155" fmla="*/ 861029 h 1013913"/>
                <a:gd name="connsiteX4156" fmla="*/ 1001293 w 1013913"/>
                <a:gd name="connsiteY4156" fmla="*/ 879417 h 1013913"/>
                <a:gd name="connsiteX4157" fmla="*/ 1013913 w 1013913"/>
                <a:gd name="connsiteY4157" fmla="*/ 899110 h 1013913"/>
                <a:gd name="connsiteX4158" fmla="*/ 1005591 w 1013913"/>
                <a:gd name="connsiteY4158" fmla="*/ 899110 h 1013913"/>
                <a:gd name="connsiteX4159" fmla="*/ 997158 w 1013913"/>
                <a:gd name="connsiteY4159" fmla="*/ 885727 h 1013913"/>
                <a:gd name="connsiteX4160" fmla="*/ 16755 w 1013913"/>
                <a:gd name="connsiteY4160" fmla="*/ 943129 h 1013913"/>
                <a:gd name="connsiteX4161" fmla="*/ 8323 w 1013913"/>
                <a:gd name="connsiteY4161" fmla="*/ 956512 h 1013913"/>
                <a:gd name="connsiteX4162" fmla="*/ 0 w 1013913"/>
                <a:gd name="connsiteY4162" fmla="*/ 956512 h 1013913"/>
                <a:gd name="connsiteX4163" fmla="*/ 12621 w 1013913"/>
                <a:gd name="connsiteY4163" fmla="*/ 936818 h 1013913"/>
                <a:gd name="connsiteX4164" fmla="*/ 816 w 1013913"/>
                <a:gd name="connsiteY4164" fmla="*/ 918430 h 1013913"/>
                <a:gd name="connsiteX4165" fmla="*/ 9139 w 1013913"/>
                <a:gd name="connsiteY4165" fmla="*/ 918430 h 1013913"/>
                <a:gd name="connsiteX4166" fmla="*/ 16755 w 1013913"/>
                <a:gd name="connsiteY4166" fmla="*/ 930399 h 1013913"/>
                <a:gd name="connsiteX4167" fmla="*/ 24372 w 1013913"/>
                <a:gd name="connsiteY4167" fmla="*/ 918430 h 1013913"/>
                <a:gd name="connsiteX4168" fmla="*/ 32695 w 1013913"/>
                <a:gd name="connsiteY4168" fmla="*/ 918430 h 1013913"/>
                <a:gd name="connsiteX4169" fmla="*/ 20890 w 1013913"/>
                <a:gd name="connsiteY4169" fmla="*/ 936818 h 1013913"/>
                <a:gd name="connsiteX4170" fmla="*/ 33511 w 1013913"/>
                <a:gd name="connsiteY4170" fmla="*/ 956512 h 1013913"/>
                <a:gd name="connsiteX4171" fmla="*/ 25188 w 1013913"/>
                <a:gd name="connsiteY4171" fmla="*/ 956512 h 1013913"/>
                <a:gd name="connsiteX4172" fmla="*/ 16755 w 1013913"/>
                <a:gd name="connsiteY4172" fmla="*/ 943129 h 1013913"/>
                <a:gd name="connsiteX4173" fmla="*/ 68355 w 1013913"/>
                <a:gd name="connsiteY4173" fmla="*/ 943129 h 1013913"/>
                <a:gd name="connsiteX4174" fmla="*/ 59923 w 1013913"/>
                <a:gd name="connsiteY4174" fmla="*/ 956512 h 1013913"/>
                <a:gd name="connsiteX4175" fmla="*/ 51600 w 1013913"/>
                <a:gd name="connsiteY4175" fmla="*/ 956512 h 1013913"/>
                <a:gd name="connsiteX4176" fmla="*/ 64221 w 1013913"/>
                <a:gd name="connsiteY4176" fmla="*/ 936818 h 1013913"/>
                <a:gd name="connsiteX4177" fmla="*/ 52416 w 1013913"/>
                <a:gd name="connsiteY4177" fmla="*/ 918430 h 1013913"/>
                <a:gd name="connsiteX4178" fmla="*/ 60739 w 1013913"/>
                <a:gd name="connsiteY4178" fmla="*/ 918430 h 1013913"/>
                <a:gd name="connsiteX4179" fmla="*/ 68355 w 1013913"/>
                <a:gd name="connsiteY4179" fmla="*/ 930399 h 1013913"/>
                <a:gd name="connsiteX4180" fmla="*/ 75972 w 1013913"/>
                <a:gd name="connsiteY4180" fmla="*/ 918430 h 1013913"/>
                <a:gd name="connsiteX4181" fmla="*/ 84295 w 1013913"/>
                <a:gd name="connsiteY4181" fmla="*/ 918430 h 1013913"/>
                <a:gd name="connsiteX4182" fmla="*/ 72490 w 1013913"/>
                <a:gd name="connsiteY4182" fmla="*/ 936818 h 1013913"/>
                <a:gd name="connsiteX4183" fmla="*/ 85111 w 1013913"/>
                <a:gd name="connsiteY4183" fmla="*/ 956512 h 1013913"/>
                <a:gd name="connsiteX4184" fmla="*/ 76788 w 1013913"/>
                <a:gd name="connsiteY4184" fmla="*/ 956512 h 1013913"/>
                <a:gd name="connsiteX4185" fmla="*/ 68355 w 1013913"/>
                <a:gd name="connsiteY4185" fmla="*/ 943129 h 1013913"/>
                <a:gd name="connsiteX4186" fmla="*/ 119956 w 1013913"/>
                <a:gd name="connsiteY4186" fmla="*/ 943129 h 1013913"/>
                <a:gd name="connsiteX4187" fmla="*/ 111523 w 1013913"/>
                <a:gd name="connsiteY4187" fmla="*/ 956512 h 1013913"/>
                <a:gd name="connsiteX4188" fmla="*/ 103200 w 1013913"/>
                <a:gd name="connsiteY4188" fmla="*/ 956512 h 1013913"/>
                <a:gd name="connsiteX4189" fmla="*/ 115821 w 1013913"/>
                <a:gd name="connsiteY4189" fmla="*/ 936818 h 1013913"/>
                <a:gd name="connsiteX4190" fmla="*/ 104016 w 1013913"/>
                <a:gd name="connsiteY4190" fmla="*/ 918430 h 1013913"/>
                <a:gd name="connsiteX4191" fmla="*/ 112339 w 1013913"/>
                <a:gd name="connsiteY4191" fmla="*/ 918430 h 1013913"/>
                <a:gd name="connsiteX4192" fmla="*/ 119955 w 1013913"/>
                <a:gd name="connsiteY4192" fmla="*/ 930399 h 1013913"/>
                <a:gd name="connsiteX4193" fmla="*/ 127572 w 1013913"/>
                <a:gd name="connsiteY4193" fmla="*/ 918430 h 1013913"/>
                <a:gd name="connsiteX4194" fmla="*/ 135895 w 1013913"/>
                <a:gd name="connsiteY4194" fmla="*/ 918430 h 1013913"/>
                <a:gd name="connsiteX4195" fmla="*/ 124090 w 1013913"/>
                <a:gd name="connsiteY4195" fmla="*/ 936818 h 1013913"/>
                <a:gd name="connsiteX4196" fmla="*/ 136711 w 1013913"/>
                <a:gd name="connsiteY4196" fmla="*/ 956512 h 1013913"/>
                <a:gd name="connsiteX4197" fmla="*/ 128388 w 1013913"/>
                <a:gd name="connsiteY4197" fmla="*/ 956512 h 1013913"/>
                <a:gd name="connsiteX4198" fmla="*/ 119955 w 1013913"/>
                <a:gd name="connsiteY4198" fmla="*/ 943129 h 1013913"/>
                <a:gd name="connsiteX4199" fmla="*/ 171556 w 1013913"/>
                <a:gd name="connsiteY4199" fmla="*/ 943129 h 1013913"/>
                <a:gd name="connsiteX4200" fmla="*/ 163123 w 1013913"/>
                <a:gd name="connsiteY4200" fmla="*/ 956512 h 1013913"/>
                <a:gd name="connsiteX4201" fmla="*/ 154800 w 1013913"/>
                <a:gd name="connsiteY4201" fmla="*/ 956512 h 1013913"/>
                <a:gd name="connsiteX4202" fmla="*/ 167421 w 1013913"/>
                <a:gd name="connsiteY4202" fmla="*/ 936818 h 1013913"/>
                <a:gd name="connsiteX4203" fmla="*/ 155616 w 1013913"/>
                <a:gd name="connsiteY4203" fmla="*/ 918430 h 1013913"/>
                <a:gd name="connsiteX4204" fmla="*/ 163939 w 1013913"/>
                <a:gd name="connsiteY4204" fmla="*/ 918430 h 1013913"/>
                <a:gd name="connsiteX4205" fmla="*/ 171555 w 1013913"/>
                <a:gd name="connsiteY4205" fmla="*/ 930399 h 1013913"/>
                <a:gd name="connsiteX4206" fmla="*/ 179172 w 1013913"/>
                <a:gd name="connsiteY4206" fmla="*/ 918430 h 1013913"/>
                <a:gd name="connsiteX4207" fmla="*/ 187495 w 1013913"/>
                <a:gd name="connsiteY4207" fmla="*/ 918430 h 1013913"/>
                <a:gd name="connsiteX4208" fmla="*/ 175690 w 1013913"/>
                <a:gd name="connsiteY4208" fmla="*/ 936818 h 1013913"/>
                <a:gd name="connsiteX4209" fmla="*/ 188311 w 1013913"/>
                <a:gd name="connsiteY4209" fmla="*/ 956512 h 1013913"/>
                <a:gd name="connsiteX4210" fmla="*/ 179988 w 1013913"/>
                <a:gd name="connsiteY4210" fmla="*/ 956512 h 1013913"/>
                <a:gd name="connsiteX4211" fmla="*/ 171555 w 1013913"/>
                <a:gd name="connsiteY4211" fmla="*/ 943129 h 1013913"/>
                <a:gd name="connsiteX4212" fmla="*/ 223156 w 1013913"/>
                <a:gd name="connsiteY4212" fmla="*/ 943129 h 1013913"/>
                <a:gd name="connsiteX4213" fmla="*/ 214724 w 1013913"/>
                <a:gd name="connsiteY4213" fmla="*/ 956512 h 1013913"/>
                <a:gd name="connsiteX4214" fmla="*/ 206401 w 1013913"/>
                <a:gd name="connsiteY4214" fmla="*/ 956512 h 1013913"/>
                <a:gd name="connsiteX4215" fmla="*/ 219021 w 1013913"/>
                <a:gd name="connsiteY4215" fmla="*/ 936818 h 1013913"/>
                <a:gd name="connsiteX4216" fmla="*/ 207217 w 1013913"/>
                <a:gd name="connsiteY4216" fmla="*/ 918430 h 1013913"/>
                <a:gd name="connsiteX4217" fmla="*/ 215540 w 1013913"/>
                <a:gd name="connsiteY4217" fmla="*/ 918430 h 1013913"/>
                <a:gd name="connsiteX4218" fmla="*/ 223156 w 1013913"/>
                <a:gd name="connsiteY4218" fmla="*/ 930399 h 1013913"/>
                <a:gd name="connsiteX4219" fmla="*/ 230772 w 1013913"/>
                <a:gd name="connsiteY4219" fmla="*/ 918430 h 1013913"/>
                <a:gd name="connsiteX4220" fmla="*/ 239095 w 1013913"/>
                <a:gd name="connsiteY4220" fmla="*/ 918430 h 1013913"/>
                <a:gd name="connsiteX4221" fmla="*/ 227291 w 1013913"/>
                <a:gd name="connsiteY4221" fmla="*/ 936818 h 1013913"/>
                <a:gd name="connsiteX4222" fmla="*/ 239911 w 1013913"/>
                <a:gd name="connsiteY4222" fmla="*/ 956512 h 1013913"/>
                <a:gd name="connsiteX4223" fmla="*/ 231588 w 1013913"/>
                <a:gd name="connsiteY4223" fmla="*/ 956512 h 1013913"/>
                <a:gd name="connsiteX4224" fmla="*/ 223156 w 1013913"/>
                <a:gd name="connsiteY4224" fmla="*/ 943129 h 1013913"/>
                <a:gd name="connsiteX4225" fmla="*/ 274756 w 1013913"/>
                <a:gd name="connsiteY4225" fmla="*/ 943129 h 1013913"/>
                <a:gd name="connsiteX4226" fmla="*/ 266324 w 1013913"/>
                <a:gd name="connsiteY4226" fmla="*/ 956512 h 1013913"/>
                <a:gd name="connsiteX4227" fmla="*/ 258001 w 1013913"/>
                <a:gd name="connsiteY4227" fmla="*/ 956512 h 1013913"/>
                <a:gd name="connsiteX4228" fmla="*/ 270621 w 1013913"/>
                <a:gd name="connsiteY4228" fmla="*/ 936818 h 1013913"/>
                <a:gd name="connsiteX4229" fmla="*/ 258817 w 1013913"/>
                <a:gd name="connsiteY4229" fmla="*/ 918430 h 1013913"/>
                <a:gd name="connsiteX4230" fmla="*/ 267140 w 1013913"/>
                <a:gd name="connsiteY4230" fmla="*/ 918430 h 1013913"/>
                <a:gd name="connsiteX4231" fmla="*/ 274756 w 1013913"/>
                <a:gd name="connsiteY4231" fmla="*/ 930399 h 1013913"/>
                <a:gd name="connsiteX4232" fmla="*/ 282373 w 1013913"/>
                <a:gd name="connsiteY4232" fmla="*/ 918430 h 1013913"/>
                <a:gd name="connsiteX4233" fmla="*/ 290696 w 1013913"/>
                <a:gd name="connsiteY4233" fmla="*/ 918430 h 1013913"/>
                <a:gd name="connsiteX4234" fmla="*/ 278891 w 1013913"/>
                <a:gd name="connsiteY4234" fmla="*/ 936818 h 1013913"/>
                <a:gd name="connsiteX4235" fmla="*/ 291512 w 1013913"/>
                <a:gd name="connsiteY4235" fmla="*/ 956512 h 1013913"/>
                <a:gd name="connsiteX4236" fmla="*/ 283189 w 1013913"/>
                <a:gd name="connsiteY4236" fmla="*/ 956512 h 1013913"/>
                <a:gd name="connsiteX4237" fmla="*/ 274756 w 1013913"/>
                <a:gd name="connsiteY4237" fmla="*/ 943129 h 1013913"/>
                <a:gd name="connsiteX4238" fmla="*/ 326356 w 1013913"/>
                <a:gd name="connsiteY4238" fmla="*/ 943129 h 1013913"/>
                <a:gd name="connsiteX4239" fmla="*/ 317924 w 1013913"/>
                <a:gd name="connsiteY4239" fmla="*/ 956512 h 1013913"/>
                <a:gd name="connsiteX4240" fmla="*/ 309601 w 1013913"/>
                <a:gd name="connsiteY4240" fmla="*/ 956512 h 1013913"/>
                <a:gd name="connsiteX4241" fmla="*/ 322222 w 1013913"/>
                <a:gd name="connsiteY4241" fmla="*/ 936818 h 1013913"/>
                <a:gd name="connsiteX4242" fmla="*/ 310417 w 1013913"/>
                <a:gd name="connsiteY4242" fmla="*/ 918430 h 1013913"/>
                <a:gd name="connsiteX4243" fmla="*/ 318740 w 1013913"/>
                <a:gd name="connsiteY4243" fmla="*/ 918430 h 1013913"/>
                <a:gd name="connsiteX4244" fmla="*/ 326356 w 1013913"/>
                <a:gd name="connsiteY4244" fmla="*/ 930399 h 1013913"/>
                <a:gd name="connsiteX4245" fmla="*/ 333973 w 1013913"/>
                <a:gd name="connsiteY4245" fmla="*/ 918430 h 1013913"/>
                <a:gd name="connsiteX4246" fmla="*/ 342296 w 1013913"/>
                <a:gd name="connsiteY4246" fmla="*/ 918430 h 1013913"/>
                <a:gd name="connsiteX4247" fmla="*/ 330491 w 1013913"/>
                <a:gd name="connsiteY4247" fmla="*/ 936818 h 1013913"/>
                <a:gd name="connsiteX4248" fmla="*/ 343112 w 1013913"/>
                <a:gd name="connsiteY4248" fmla="*/ 956512 h 1013913"/>
                <a:gd name="connsiteX4249" fmla="*/ 334789 w 1013913"/>
                <a:gd name="connsiteY4249" fmla="*/ 956512 h 1013913"/>
                <a:gd name="connsiteX4250" fmla="*/ 326356 w 1013913"/>
                <a:gd name="connsiteY4250" fmla="*/ 943129 h 1013913"/>
                <a:gd name="connsiteX4251" fmla="*/ 377956 w 1013913"/>
                <a:gd name="connsiteY4251" fmla="*/ 943129 h 1013913"/>
                <a:gd name="connsiteX4252" fmla="*/ 369524 w 1013913"/>
                <a:gd name="connsiteY4252" fmla="*/ 956512 h 1013913"/>
                <a:gd name="connsiteX4253" fmla="*/ 361201 w 1013913"/>
                <a:gd name="connsiteY4253" fmla="*/ 956512 h 1013913"/>
                <a:gd name="connsiteX4254" fmla="*/ 373822 w 1013913"/>
                <a:gd name="connsiteY4254" fmla="*/ 936818 h 1013913"/>
                <a:gd name="connsiteX4255" fmla="*/ 362017 w 1013913"/>
                <a:gd name="connsiteY4255" fmla="*/ 918430 h 1013913"/>
                <a:gd name="connsiteX4256" fmla="*/ 370340 w 1013913"/>
                <a:gd name="connsiteY4256" fmla="*/ 918430 h 1013913"/>
                <a:gd name="connsiteX4257" fmla="*/ 377956 w 1013913"/>
                <a:gd name="connsiteY4257" fmla="*/ 930399 h 1013913"/>
                <a:gd name="connsiteX4258" fmla="*/ 385573 w 1013913"/>
                <a:gd name="connsiteY4258" fmla="*/ 918430 h 1013913"/>
                <a:gd name="connsiteX4259" fmla="*/ 393896 w 1013913"/>
                <a:gd name="connsiteY4259" fmla="*/ 918430 h 1013913"/>
                <a:gd name="connsiteX4260" fmla="*/ 382091 w 1013913"/>
                <a:gd name="connsiteY4260" fmla="*/ 936818 h 1013913"/>
                <a:gd name="connsiteX4261" fmla="*/ 394712 w 1013913"/>
                <a:gd name="connsiteY4261" fmla="*/ 956512 h 1013913"/>
                <a:gd name="connsiteX4262" fmla="*/ 386389 w 1013913"/>
                <a:gd name="connsiteY4262" fmla="*/ 956512 h 1013913"/>
                <a:gd name="connsiteX4263" fmla="*/ 377956 w 1013913"/>
                <a:gd name="connsiteY4263" fmla="*/ 943129 h 1013913"/>
                <a:gd name="connsiteX4264" fmla="*/ 429556 w 1013913"/>
                <a:gd name="connsiteY4264" fmla="*/ 943129 h 1013913"/>
                <a:gd name="connsiteX4265" fmla="*/ 421124 w 1013913"/>
                <a:gd name="connsiteY4265" fmla="*/ 956512 h 1013913"/>
                <a:gd name="connsiteX4266" fmla="*/ 412801 w 1013913"/>
                <a:gd name="connsiteY4266" fmla="*/ 956512 h 1013913"/>
                <a:gd name="connsiteX4267" fmla="*/ 425422 w 1013913"/>
                <a:gd name="connsiteY4267" fmla="*/ 936818 h 1013913"/>
                <a:gd name="connsiteX4268" fmla="*/ 413617 w 1013913"/>
                <a:gd name="connsiteY4268" fmla="*/ 918430 h 1013913"/>
                <a:gd name="connsiteX4269" fmla="*/ 421940 w 1013913"/>
                <a:gd name="connsiteY4269" fmla="*/ 918430 h 1013913"/>
                <a:gd name="connsiteX4270" fmla="*/ 429556 w 1013913"/>
                <a:gd name="connsiteY4270" fmla="*/ 930399 h 1013913"/>
                <a:gd name="connsiteX4271" fmla="*/ 437173 w 1013913"/>
                <a:gd name="connsiteY4271" fmla="*/ 918430 h 1013913"/>
                <a:gd name="connsiteX4272" fmla="*/ 445496 w 1013913"/>
                <a:gd name="connsiteY4272" fmla="*/ 918430 h 1013913"/>
                <a:gd name="connsiteX4273" fmla="*/ 433691 w 1013913"/>
                <a:gd name="connsiteY4273" fmla="*/ 936818 h 1013913"/>
                <a:gd name="connsiteX4274" fmla="*/ 446312 w 1013913"/>
                <a:gd name="connsiteY4274" fmla="*/ 956512 h 1013913"/>
                <a:gd name="connsiteX4275" fmla="*/ 437989 w 1013913"/>
                <a:gd name="connsiteY4275" fmla="*/ 956512 h 1013913"/>
                <a:gd name="connsiteX4276" fmla="*/ 429556 w 1013913"/>
                <a:gd name="connsiteY4276" fmla="*/ 943129 h 1013913"/>
                <a:gd name="connsiteX4277" fmla="*/ 481157 w 1013913"/>
                <a:gd name="connsiteY4277" fmla="*/ 943129 h 1013913"/>
                <a:gd name="connsiteX4278" fmla="*/ 472724 w 1013913"/>
                <a:gd name="connsiteY4278" fmla="*/ 956512 h 1013913"/>
                <a:gd name="connsiteX4279" fmla="*/ 464401 w 1013913"/>
                <a:gd name="connsiteY4279" fmla="*/ 956512 h 1013913"/>
                <a:gd name="connsiteX4280" fmla="*/ 477022 w 1013913"/>
                <a:gd name="connsiteY4280" fmla="*/ 936818 h 1013913"/>
                <a:gd name="connsiteX4281" fmla="*/ 465217 w 1013913"/>
                <a:gd name="connsiteY4281" fmla="*/ 918430 h 1013913"/>
                <a:gd name="connsiteX4282" fmla="*/ 473540 w 1013913"/>
                <a:gd name="connsiteY4282" fmla="*/ 918430 h 1013913"/>
                <a:gd name="connsiteX4283" fmla="*/ 481156 w 1013913"/>
                <a:gd name="connsiteY4283" fmla="*/ 930399 h 1013913"/>
                <a:gd name="connsiteX4284" fmla="*/ 488773 w 1013913"/>
                <a:gd name="connsiteY4284" fmla="*/ 918430 h 1013913"/>
                <a:gd name="connsiteX4285" fmla="*/ 497096 w 1013913"/>
                <a:gd name="connsiteY4285" fmla="*/ 918430 h 1013913"/>
                <a:gd name="connsiteX4286" fmla="*/ 485291 w 1013913"/>
                <a:gd name="connsiteY4286" fmla="*/ 936818 h 1013913"/>
                <a:gd name="connsiteX4287" fmla="*/ 497912 w 1013913"/>
                <a:gd name="connsiteY4287" fmla="*/ 956512 h 1013913"/>
                <a:gd name="connsiteX4288" fmla="*/ 489589 w 1013913"/>
                <a:gd name="connsiteY4288" fmla="*/ 956512 h 1013913"/>
                <a:gd name="connsiteX4289" fmla="*/ 481156 w 1013913"/>
                <a:gd name="connsiteY4289" fmla="*/ 943129 h 1013913"/>
                <a:gd name="connsiteX4290" fmla="*/ 532757 w 1013913"/>
                <a:gd name="connsiteY4290" fmla="*/ 943129 h 1013913"/>
                <a:gd name="connsiteX4291" fmla="*/ 524324 w 1013913"/>
                <a:gd name="connsiteY4291" fmla="*/ 956512 h 1013913"/>
                <a:gd name="connsiteX4292" fmla="*/ 516001 w 1013913"/>
                <a:gd name="connsiteY4292" fmla="*/ 956512 h 1013913"/>
                <a:gd name="connsiteX4293" fmla="*/ 528622 w 1013913"/>
                <a:gd name="connsiteY4293" fmla="*/ 936818 h 1013913"/>
                <a:gd name="connsiteX4294" fmla="*/ 516817 w 1013913"/>
                <a:gd name="connsiteY4294" fmla="*/ 918430 h 1013913"/>
                <a:gd name="connsiteX4295" fmla="*/ 525140 w 1013913"/>
                <a:gd name="connsiteY4295" fmla="*/ 918430 h 1013913"/>
                <a:gd name="connsiteX4296" fmla="*/ 532756 w 1013913"/>
                <a:gd name="connsiteY4296" fmla="*/ 930399 h 1013913"/>
                <a:gd name="connsiteX4297" fmla="*/ 540373 w 1013913"/>
                <a:gd name="connsiteY4297" fmla="*/ 918430 h 1013913"/>
                <a:gd name="connsiteX4298" fmla="*/ 548696 w 1013913"/>
                <a:gd name="connsiteY4298" fmla="*/ 918430 h 1013913"/>
                <a:gd name="connsiteX4299" fmla="*/ 536891 w 1013913"/>
                <a:gd name="connsiteY4299" fmla="*/ 936818 h 1013913"/>
                <a:gd name="connsiteX4300" fmla="*/ 549512 w 1013913"/>
                <a:gd name="connsiteY4300" fmla="*/ 956512 h 1013913"/>
                <a:gd name="connsiteX4301" fmla="*/ 541189 w 1013913"/>
                <a:gd name="connsiteY4301" fmla="*/ 956512 h 1013913"/>
                <a:gd name="connsiteX4302" fmla="*/ 532756 w 1013913"/>
                <a:gd name="connsiteY4302" fmla="*/ 943129 h 1013913"/>
                <a:gd name="connsiteX4303" fmla="*/ 584357 w 1013913"/>
                <a:gd name="connsiteY4303" fmla="*/ 943129 h 1013913"/>
                <a:gd name="connsiteX4304" fmla="*/ 575925 w 1013913"/>
                <a:gd name="connsiteY4304" fmla="*/ 956512 h 1013913"/>
                <a:gd name="connsiteX4305" fmla="*/ 567601 w 1013913"/>
                <a:gd name="connsiteY4305" fmla="*/ 956512 h 1013913"/>
                <a:gd name="connsiteX4306" fmla="*/ 580222 w 1013913"/>
                <a:gd name="connsiteY4306" fmla="*/ 936818 h 1013913"/>
                <a:gd name="connsiteX4307" fmla="*/ 568417 w 1013913"/>
                <a:gd name="connsiteY4307" fmla="*/ 918430 h 1013913"/>
                <a:gd name="connsiteX4308" fmla="*/ 576741 w 1013913"/>
                <a:gd name="connsiteY4308" fmla="*/ 918430 h 1013913"/>
                <a:gd name="connsiteX4309" fmla="*/ 584357 w 1013913"/>
                <a:gd name="connsiteY4309" fmla="*/ 930399 h 1013913"/>
                <a:gd name="connsiteX4310" fmla="*/ 591973 w 1013913"/>
                <a:gd name="connsiteY4310" fmla="*/ 918430 h 1013913"/>
                <a:gd name="connsiteX4311" fmla="*/ 600296 w 1013913"/>
                <a:gd name="connsiteY4311" fmla="*/ 918430 h 1013913"/>
                <a:gd name="connsiteX4312" fmla="*/ 588492 w 1013913"/>
                <a:gd name="connsiteY4312" fmla="*/ 936818 h 1013913"/>
                <a:gd name="connsiteX4313" fmla="*/ 601112 w 1013913"/>
                <a:gd name="connsiteY4313" fmla="*/ 956512 h 1013913"/>
                <a:gd name="connsiteX4314" fmla="*/ 592789 w 1013913"/>
                <a:gd name="connsiteY4314" fmla="*/ 956512 h 1013913"/>
                <a:gd name="connsiteX4315" fmla="*/ 584357 w 1013913"/>
                <a:gd name="connsiteY4315" fmla="*/ 943129 h 1013913"/>
                <a:gd name="connsiteX4316" fmla="*/ 635957 w 1013913"/>
                <a:gd name="connsiteY4316" fmla="*/ 943129 h 1013913"/>
                <a:gd name="connsiteX4317" fmla="*/ 627525 w 1013913"/>
                <a:gd name="connsiteY4317" fmla="*/ 956512 h 1013913"/>
                <a:gd name="connsiteX4318" fmla="*/ 619202 w 1013913"/>
                <a:gd name="connsiteY4318" fmla="*/ 956512 h 1013913"/>
                <a:gd name="connsiteX4319" fmla="*/ 631822 w 1013913"/>
                <a:gd name="connsiteY4319" fmla="*/ 936818 h 1013913"/>
                <a:gd name="connsiteX4320" fmla="*/ 620018 w 1013913"/>
                <a:gd name="connsiteY4320" fmla="*/ 918430 h 1013913"/>
                <a:gd name="connsiteX4321" fmla="*/ 628341 w 1013913"/>
                <a:gd name="connsiteY4321" fmla="*/ 918430 h 1013913"/>
                <a:gd name="connsiteX4322" fmla="*/ 635957 w 1013913"/>
                <a:gd name="connsiteY4322" fmla="*/ 930399 h 1013913"/>
                <a:gd name="connsiteX4323" fmla="*/ 643573 w 1013913"/>
                <a:gd name="connsiteY4323" fmla="*/ 918430 h 1013913"/>
                <a:gd name="connsiteX4324" fmla="*/ 651896 w 1013913"/>
                <a:gd name="connsiteY4324" fmla="*/ 918430 h 1013913"/>
                <a:gd name="connsiteX4325" fmla="*/ 640092 w 1013913"/>
                <a:gd name="connsiteY4325" fmla="*/ 936818 h 1013913"/>
                <a:gd name="connsiteX4326" fmla="*/ 652712 w 1013913"/>
                <a:gd name="connsiteY4326" fmla="*/ 956512 h 1013913"/>
                <a:gd name="connsiteX4327" fmla="*/ 644389 w 1013913"/>
                <a:gd name="connsiteY4327" fmla="*/ 956512 h 1013913"/>
                <a:gd name="connsiteX4328" fmla="*/ 635957 w 1013913"/>
                <a:gd name="connsiteY4328" fmla="*/ 943129 h 1013913"/>
                <a:gd name="connsiteX4329" fmla="*/ 687557 w 1013913"/>
                <a:gd name="connsiteY4329" fmla="*/ 943129 h 1013913"/>
                <a:gd name="connsiteX4330" fmla="*/ 679125 w 1013913"/>
                <a:gd name="connsiteY4330" fmla="*/ 956512 h 1013913"/>
                <a:gd name="connsiteX4331" fmla="*/ 670802 w 1013913"/>
                <a:gd name="connsiteY4331" fmla="*/ 956512 h 1013913"/>
                <a:gd name="connsiteX4332" fmla="*/ 683423 w 1013913"/>
                <a:gd name="connsiteY4332" fmla="*/ 936818 h 1013913"/>
                <a:gd name="connsiteX4333" fmla="*/ 671618 w 1013913"/>
                <a:gd name="connsiteY4333" fmla="*/ 918430 h 1013913"/>
                <a:gd name="connsiteX4334" fmla="*/ 679941 w 1013913"/>
                <a:gd name="connsiteY4334" fmla="*/ 918430 h 1013913"/>
                <a:gd name="connsiteX4335" fmla="*/ 687557 w 1013913"/>
                <a:gd name="connsiteY4335" fmla="*/ 930399 h 1013913"/>
                <a:gd name="connsiteX4336" fmla="*/ 695174 w 1013913"/>
                <a:gd name="connsiteY4336" fmla="*/ 918430 h 1013913"/>
                <a:gd name="connsiteX4337" fmla="*/ 703497 w 1013913"/>
                <a:gd name="connsiteY4337" fmla="*/ 918430 h 1013913"/>
                <a:gd name="connsiteX4338" fmla="*/ 691692 w 1013913"/>
                <a:gd name="connsiteY4338" fmla="*/ 936818 h 1013913"/>
                <a:gd name="connsiteX4339" fmla="*/ 704313 w 1013913"/>
                <a:gd name="connsiteY4339" fmla="*/ 956512 h 1013913"/>
                <a:gd name="connsiteX4340" fmla="*/ 695990 w 1013913"/>
                <a:gd name="connsiteY4340" fmla="*/ 956512 h 1013913"/>
                <a:gd name="connsiteX4341" fmla="*/ 687557 w 1013913"/>
                <a:gd name="connsiteY4341" fmla="*/ 943129 h 1013913"/>
                <a:gd name="connsiteX4342" fmla="*/ 739157 w 1013913"/>
                <a:gd name="connsiteY4342" fmla="*/ 943129 h 1013913"/>
                <a:gd name="connsiteX4343" fmla="*/ 730725 w 1013913"/>
                <a:gd name="connsiteY4343" fmla="*/ 956512 h 1013913"/>
                <a:gd name="connsiteX4344" fmla="*/ 722402 w 1013913"/>
                <a:gd name="connsiteY4344" fmla="*/ 956512 h 1013913"/>
                <a:gd name="connsiteX4345" fmla="*/ 735023 w 1013913"/>
                <a:gd name="connsiteY4345" fmla="*/ 936818 h 1013913"/>
                <a:gd name="connsiteX4346" fmla="*/ 723218 w 1013913"/>
                <a:gd name="connsiteY4346" fmla="*/ 918430 h 1013913"/>
                <a:gd name="connsiteX4347" fmla="*/ 731541 w 1013913"/>
                <a:gd name="connsiteY4347" fmla="*/ 918430 h 1013913"/>
                <a:gd name="connsiteX4348" fmla="*/ 739157 w 1013913"/>
                <a:gd name="connsiteY4348" fmla="*/ 930399 h 1013913"/>
                <a:gd name="connsiteX4349" fmla="*/ 746774 w 1013913"/>
                <a:gd name="connsiteY4349" fmla="*/ 918430 h 1013913"/>
                <a:gd name="connsiteX4350" fmla="*/ 755097 w 1013913"/>
                <a:gd name="connsiteY4350" fmla="*/ 918430 h 1013913"/>
                <a:gd name="connsiteX4351" fmla="*/ 743292 w 1013913"/>
                <a:gd name="connsiteY4351" fmla="*/ 936818 h 1013913"/>
                <a:gd name="connsiteX4352" fmla="*/ 755913 w 1013913"/>
                <a:gd name="connsiteY4352" fmla="*/ 956512 h 1013913"/>
                <a:gd name="connsiteX4353" fmla="*/ 747590 w 1013913"/>
                <a:gd name="connsiteY4353" fmla="*/ 956512 h 1013913"/>
                <a:gd name="connsiteX4354" fmla="*/ 739157 w 1013913"/>
                <a:gd name="connsiteY4354" fmla="*/ 943129 h 1013913"/>
                <a:gd name="connsiteX4355" fmla="*/ 790757 w 1013913"/>
                <a:gd name="connsiteY4355" fmla="*/ 943129 h 1013913"/>
                <a:gd name="connsiteX4356" fmla="*/ 782325 w 1013913"/>
                <a:gd name="connsiteY4356" fmla="*/ 956512 h 1013913"/>
                <a:gd name="connsiteX4357" fmla="*/ 774002 w 1013913"/>
                <a:gd name="connsiteY4357" fmla="*/ 956512 h 1013913"/>
                <a:gd name="connsiteX4358" fmla="*/ 786623 w 1013913"/>
                <a:gd name="connsiteY4358" fmla="*/ 936818 h 1013913"/>
                <a:gd name="connsiteX4359" fmla="*/ 774818 w 1013913"/>
                <a:gd name="connsiteY4359" fmla="*/ 918430 h 1013913"/>
                <a:gd name="connsiteX4360" fmla="*/ 783141 w 1013913"/>
                <a:gd name="connsiteY4360" fmla="*/ 918430 h 1013913"/>
                <a:gd name="connsiteX4361" fmla="*/ 790757 w 1013913"/>
                <a:gd name="connsiteY4361" fmla="*/ 930399 h 1013913"/>
                <a:gd name="connsiteX4362" fmla="*/ 798374 w 1013913"/>
                <a:gd name="connsiteY4362" fmla="*/ 918430 h 1013913"/>
                <a:gd name="connsiteX4363" fmla="*/ 806697 w 1013913"/>
                <a:gd name="connsiteY4363" fmla="*/ 918430 h 1013913"/>
                <a:gd name="connsiteX4364" fmla="*/ 794892 w 1013913"/>
                <a:gd name="connsiteY4364" fmla="*/ 936818 h 1013913"/>
                <a:gd name="connsiteX4365" fmla="*/ 807513 w 1013913"/>
                <a:gd name="connsiteY4365" fmla="*/ 956512 h 1013913"/>
                <a:gd name="connsiteX4366" fmla="*/ 799190 w 1013913"/>
                <a:gd name="connsiteY4366" fmla="*/ 956512 h 1013913"/>
                <a:gd name="connsiteX4367" fmla="*/ 790757 w 1013913"/>
                <a:gd name="connsiteY4367" fmla="*/ 943129 h 1013913"/>
                <a:gd name="connsiteX4368" fmla="*/ 842357 w 1013913"/>
                <a:gd name="connsiteY4368" fmla="*/ 943129 h 1013913"/>
                <a:gd name="connsiteX4369" fmla="*/ 833925 w 1013913"/>
                <a:gd name="connsiteY4369" fmla="*/ 956512 h 1013913"/>
                <a:gd name="connsiteX4370" fmla="*/ 825602 w 1013913"/>
                <a:gd name="connsiteY4370" fmla="*/ 956512 h 1013913"/>
                <a:gd name="connsiteX4371" fmla="*/ 838223 w 1013913"/>
                <a:gd name="connsiteY4371" fmla="*/ 936818 h 1013913"/>
                <a:gd name="connsiteX4372" fmla="*/ 826418 w 1013913"/>
                <a:gd name="connsiteY4372" fmla="*/ 918430 h 1013913"/>
                <a:gd name="connsiteX4373" fmla="*/ 834741 w 1013913"/>
                <a:gd name="connsiteY4373" fmla="*/ 918430 h 1013913"/>
                <a:gd name="connsiteX4374" fmla="*/ 842357 w 1013913"/>
                <a:gd name="connsiteY4374" fmla="*/ 930399 h 1013913"/>
                <a:gd name="connsiteX4375" fmla="*/ 849974 w 1013913"/>
                <a:gd name="connsiteY4375" fmla="*/ 918430 h 1013913"/>
                <a:gd name="connsiteX4376" fmla="*/ 858297 w 1013913"/>
                <a:gd name="connsiteY4376" fmla="*/ 918430 h 1013913"/>
                <a:gd name="connsiteX4377" fmla="*/ 846492 w 1013913"/>
                <a:gd name="connsiteY4377" fmla="*/ 936818 h 1013913"/>
                <a:gd name="connsiteX4378" fmla="*/ 859113 w 1013913"/>
                <a:gd name="connsiteY4378" fmla="*/ 956512 h 1013913"/>
                <a:gd name="connsiteX4379" fmla="*/ 850790 w 1013913"/>
                <a:gd name="connsiteY4379" fmla="*/ 956512 h 1013913"/>
                <a:gd name="connsiteX4380" fmla="*/ 842357 w 1013913"/>
                <a:gd name="connsiteY4380" fmla="*/ 943129 h 1013913"/>
                <a:gd name="connsiteX4381" fmla="*/ 893958 w 1013913"/>
                <a:gd name="connsiteY4381" fmla="*/ 943129 h 1013913"/>
                <a:gd name="connsiteX4382" fmla="*/ 885526 w 1013913"/>
                <a:gd name="connsiteY4382" fmla="*/ 956512 h 1013913"/>
                <a:gd name="connsiteX4383" fmla="*/ 877202 w 1013913"/>
                <a:gd name="connsiteY4383" fmla="*/ 956512 h 1013913"/>
                <a:gd name="connsiteX4384" fmla="*/ 889823 w 1013913"/>
                <a:gd name="connsiteY4384" fmla="*/ 936818 h 1013913"/>
                <a:gd name="connsiteX4385" fmla="*/ 878018 w 1013913"/>
                <a:gd name="connsiteY4385" fmla="*/ 918430 h 1013913"/>
                <a:gd name="connsiteX4386" fmla="*/ 886341 w 1013913"/>
                <a:gd name="connsiteY4386" fmla="*/ 918430 h 1013913"/>
                <a:gd name="connsiteX4387" fmla="*/ 893958 w 1013913"/>
                <a:gd name="connsiteY4387" fmla="*/ 930399 h 1013913"/>
                <a:gd name="connsiteX4388" fmla="*/ 901574 w 1013913"/>
                <a:gd name="connsiteY4388" fmla="*/ 918430 h 1013913"/>
                <a:gd name="connsiteX4389" fmla="*/ 909897 w 1013913"/>
                <a:gd name="connsiteY4389" fmla="*/ 918430 h 1013913"/>
                <a:gd name="connsiteX4390" fmla="*/ 898093 w 1013913"/>
                <a:gd name="connsiteY4390" fmla="*/ 936818 h 1013913"/>
                <a:gd name="connsiteX4391" fmla="*/ 910713 w 1013913"/>
                <a:gd name="connsiteY4391" fmla="*/ 956512 h 1013913"/>
                <a:gd name="connsiteX4392" fmla="*/ 902390 w 1013913"/>
                <a:gd name="connsiteY4392" fmla="*/ 956512 h 1013913"/>
                <a:gd name="connsiteX4393" fmla="*/ 893958 w 1013913"/>
                <a:gd name="connsiteY4393" fmla="*/ 943129 h 1013913"/>
                <a:gd name="connsiteX4394" fmla="*/ 945558 w 1013913"/>
                <a:gd name="connsiteY4394" fmla="*/ 943129 h 1013913"/>
                <a:gd name="connsiteX4395" fmla="*/ 937126 w 1013913"/>
                <a:gd name="connsiteY4395" fmla="*/ 956512 h 1013913"/>
                <a:gd name="connsiteX4396" fmla="*/ 928803 w 1013913"/>
                <a:gd name="connsiteY4396" fmla="*/ 956512 h 1013913"/>
                <a:gd name="connsiteX4397" fmla="*/ 941423 w 1013913"/>
                <a:gd name="connsiteY4397" fmla="*/ 936818 h 1013913"/>
                <a:gd name="connsiteX4398" fmla="*/ 929619 w 1013913"/>
                <a:gd name="connsiteY4398" fmla="*/ 918430 h 1013913"/>
                <a:gd name="connsiteX4399" fmla="*/ 937942 w 1013913"/>
                <a:gd name="connsiteY4399" fmla="*/ 918430 h 1013913"/>
                <a:gd name="connsiteX4400" fmla="*/ 945558 w 1013913"/>
                <a:gd name="connsiteY4400" fmla="*/ 930399 h 1013913"/>
                <a:gd name="connsiteX4401" fmla="*/ 953174 w 1013913"/>
                <a:gd name="connsiteY4401" fmla="*/ 918430 h 1013913"/>
                <a:gd name="connsiteX4402" fmla="*/ 961497 w 1013913"/>
                <a:gd name="connsiteY4402" fmla="*/ 918430 h 1013913"/>
                <a:gd name="connsiteX4403" fmla="*/ 949693 w 1013913"/>
                <a:gd name="connsiteY4403" fmla="*/ 936818 h 1013913"/>
                <a:gd name="connsiteX4404" fmla="*/ 962313 w 1013913"/>
                <a:gd name="connsiteY4404" fmla="*/ 956512 h 1013913"/>
                <a:gd name="connsiteX4405" fmla="*/ 953990 w 1013913"/>
                <a:gd name="connsiteY4405" fmla="*/ 956512 h 1013913"/>
                <a:gd name="connsiteX4406" fmla="*/ 945558 w 1013913"/>
                <a:gd name="connsiteY4406" fmla="*/ 943129 h 1013913"/>
                <a:gd name="connsiteX4407" fmla="*/ 997158 w 1013913"/>
                <a:gd name="connsiteY4407" fmla="*/ 943129 h 1013913"/>
                <a:gd name="connsiteX4408" fmla="*/ 988726 w 1013913"/>
                <a:gd name="connsiteY4408" fmla="*/ 956512 h 1013913"/>
                <a:gd name="connsiteX4409" fmla="*/ 980403 w 1013913"/>
                <a:gd name="connsiteY4409" fmla="*/ 956512 h 1013913"/>
                <a:gd name="connsiteX4410" fmla="*/ 993023 w 1013913"/>
                <a:gd name="connsiteY4410" fmla="*/ 936818 h 1013913"/>
                <a:gd name="connsiteX4411" fmla="*/ 981219 w 1013913"/>
                <a:gd name="connsiteY4411" fmla="*/ 918430 h 1013913"/>
                <a:gd name="connsiteX4412" fmla="*/ 989542 w 1013913"/>
                <a:gd name="connsiteY4412" fmla="*/ 918430 h 1013913"/>
                <a:gd name="connsiteX4413" fmla="*/ 997158 w 1013913"/>
                <a:gd name="connsiteY4413" fmla="*/ 930399 h 1013913"/>
                <a:gd name="connsiteX4414" fmla="*/ 1004775 w 1013913"/>
                <a:gd name="connsiteY4414" fmla="*/ 918430 h 1013913"/>
                <a:gd name="connsiteX4415" fmla="*/ 1013097 w 1013913"/>
                <a:gd name="connsiteY4415" fmla="*/ 918430 h 1013913"/>
                <a:gd name="connsiteX4416" fmla="*/ 1001293 w 1013913"/>
                <a:gd name="connsiteY4416" fmla="*/ 936818 h 1013913"/>
                <a:gd name="connsiteX4417" fmla="*/ 1013913 w 1013913"/>
                <a:gd name="connsiteY4417" fmla="*/ 956512 h 1013913"/>
                <a:gd name="connsiteX4418" fmla="*/ 1005591 w 1013913"/>
                <a:gd name="connsiteY4418" fmla="*/ 956512 h 1013913"/>
                <a:gd name="connsiteX4419" fmla="*/ 997158 w 1013913"/>
                <a:gd name="connsiteY4419" fmla="*/ 943129 h 1013913"/>
                <a:gd name="connsiteX4420" fmla="*/ 16755 w 1013913"/>
                <a:gd name="connsiteY4420" fmla="*/ 1000531 h 1013913"/>
                <a:gd name="connsiteX4421" fmla="*/ 8323 w 1013913"/>
                <a:gd name="connsiteY4421" fmla="*/ 1013914 h 1013913"/>
                <a:gd name="connsiteX4422" fmla="*/ 0 w 1013913"/>
                <a:gd name="connsiteY4422" fmla="*/ 1013914 h 1013913"/>
                <a:gd name="connsiteX4423" fmla="*/ 12621 w 1013913"/>
                <a:gd name="connsiteY4423" fmla="*/ 994220 h 1013913"/>
                <a:gd name="connsiteX4424" fmla="*/ 816 w 1013913"/>
                <a:gd name="connsiteY4424" fmla="*/ 975832 h 1013913"/>
                <a:gd name="connsiteX4425" fmla="*/ 9139 w 1013913"/>
                <a:gd name="connsiteY4425" fmla="*/ 975832 h 1013913"/>
                <a:gd name="connsiteX4426" fmla="*/ 16755 w 1013913"/>
                <a:gd name="connsiteY4426" fmla="*/ 987801 h 1013913"/>
                <a:gd name="connsiteX4427" fmla="*/ 24372 w 1013913"/>
                <a:gd name="connsiteY4427" fmla="*/ 975832 h 1013913"/>
                <a:gd name="connsiteX4428" fmla="*/ 32695 w 1013913"/>
                <a:gd name="connsiteY4428" fmla="*/ 975832 h 1013913"/>
                <a:gd name="connsiteX4429" fmla="*/ 20890 w 1013913"/>
                <a:gd name="connsiteY4429" fmla="*/ 994220 h 1013913"/>
                <a:gd name="connsiteX4430" fmla="*/ 33511 w 1013913"/>
                <a:gd name="connsiteY4430" fmla="*/ 1013914 h 1013913"/>
                <a:gd name="connsiteX4431" fmla="*/ 25188 w 1013913"/>
                <a:gd name="connsiteY4431" fmla="*/ 1013914 h 1013913"/>
                <a:gd name="connsiteX4432" fmla="*/ 16755 w 1013913"/>
                <a:gd name="connsiteY4432" fmla="*/ 1000531 h 1013913"/>
                <a:gd name="connsiteX4433" fmla="*/ 68355 w 1013913"/>
                <a:gd name="connsiteY4433" fmla="*/ 1000531 h 1013913"/>
                <a:gd name="connsiteX4434" fmla="*/ 59923 w 1013913"/>
                <a:gd name="connsiteY4434" fmla="*/ 1013914 h 1013913"/>
                <a:gd name="connsiteX4435" fmla="*/ 51600 w 1013913"/>
                <a:gd name="connsiteY4435" fmla="*/ 1013914 h 1013913"/>
                <a:gd name="connsiteX4436" fmla="*/ 64221 w 1013913"/>
                <a:gd name="connsiteY4436" fmla="*/ 994220 h 1013913"/>
                <a:gd name="connsiteX4437" fmla="*/ 52416 w 1013913"/>
                <a:gd name="connsiteY4437" fmla="*/ 975832 h 1013913"/>
                <a:gd name="connsiteX4438" fmla="*/ 60739 w 1013913"/>
                <a:gd name="connsiteY4438" fmla="*/ 975832 h 1013913"/>
                <a:gd name="connsiteX4439" fmla="*/ 68355 w 1013913"/>
                <a:gd name="connsiteY4439" fmla="*/ 987801 h 1013913"/>
                <a:gd name="connsiteX4440" fmla="*/ 75972 w 1013913"/>
                <a:gd name="connsiteY4440" fmla="*/ 975832 h 1013913"/>
                <a:gd name="connsiteX4441" fmla="*/ 84295 w 1013913"/>
                <a:gd name="connsiteY4441" fmla="*/ 975832 h 1013913"/>
                <a:gd name="connsiteX4442" fmla="*/ 72490 w 1013913"/>
                <a:gd name="connsiteY4442" fmla="*/ 994220 h 1013913"/>
                <a:gd name="connsiteX4443" fmla="*/ 85111 w 1013913"/>
                <a:gd name="connsiteY4443" fmla="*/ 1013914 h 1013913"/>
                <a:gd name="connsiteX4444" fmla="*/ 76788 w 1013913"/>
                <a:gd name="connsiteY4444" fmla="*/ 1013914 h 1013913"/>
                <a:gd name="connsiteX4445" fmla="*/ 68355 w 1013913"/>
                <a:gd name="connsiteY4445" fmla="*/ 1000531 h 1013913"/>
                <a:gd name="connsiteX4446" fmla="*/ 119956 w 1013913"/>
                <a:gd name="connsiteY4446" fmla="*/ 1000531 h 1013913"/>
                <a:gd name="connsiteX4447" fmla="*/ 111523 w 1013913"/>
                <a:gd name="connsiteY4447" fmla="*/ 1013914 h 1013913"/>
                <a:gd name="connsiteX4448" fmla="*/ 103200 w 1013913"/>
                <a:gd name="connsiteY4448" fmla="*/ 1013914 h 1013913"/>
                <a:gd name="connsiteX4449" fmla="*/ 115821 w 1013913"/>
                <a:gd name="connsiteY4449" fmla="*/ 994220 h 1013913"/>
                <a:gd name="connsiteX4450" fmla="*/ 104016 w 1013913"/>
                <a:gd name="connsiteY4450" fmla="*/ 975832 h 1013913"/>
                <a:gd name="connsiteX4451" fmla="*/ 112339 w 1013913"/>
                <a:gd name="connsiteY4451" fmla="*/ 975832 h 1013913"/>
                <a:gd name="connsiteX4452" fmla="*/ 119955 w 1013913"/>
                <a:gd name="connsiteY4452" fmla="*/ 987801 h 1013913"/>
                <a:gd name="connsiteX4453" fmla="*/ 127572 w 1013913"/>
                <a:gd name="connsiteY4453" fmla="*/ 975832 h 1013913"/>
                <a:gd name="connsiteX4454" fmla="*/ 135895 w 1013913"/>
                <a:gd name="connsiteY4454" fmla="*/ 975832 h 1013913"/>
                <a:gd name="connsiteX4455" fmla="*/ 124090 w 1013913"/>
                <a:gd name="connsiteY4455" fmla="*/ 994220 h 1013913"/>
                <a:gd name="connsiteX4456" fmla="*/ 136711 w 1013913"/>
                <a:gd name="connsiteY4456" fmla="*/ 1013914 h 1013913"/>
                <a:gd name="connsiteX4457" fmla="*/ 128388 w 1013913"/>
                <a:gd name="connsiteY4457" fmla="*/ 1013914 h 1013913"/>
                <a:gd name="connsiteX4458" fmla="*/ 119955 w 1013913"/>
                <a:gd name="connsiteY4458" fmla="*/ 1000531 h 1013913"/>
                <a:gd name="connsiteX4459" fmla="*/ 171556 w 1013913"/>
                <a:gd name="connsiteY4459" fmla="*/ 1000531 h 1013913"/>
                <a:gd name="connsiteX4460" fmla="*/ 163123 w 1013913"/>
                <a:gd name="connsiteY4460" fmla="*/ 1013914 h 1013913"/>
                <a:gd name="connsiteX4461" fmla="*/ 154800 w 1013913"/>
                <a:gd name="connsiteY4461" fmla="*/ 1013914 h 1013913"/>
                <a:gd name="connsiteX4462" fmla="*/ 167421 w 1013913"/>
                <a:gd name="connsiteY4462" fmla="*/ 994220 h 1013913"/>
                <a:gd name="connsiteX4463" fmla="*/ 155616 w 1013913"/>
                <a:gd name="connsiteY4463" fmla="*/ 975832 h 1013913"/>
                <a:gd name="connsiteX4464" fmla="*/ 163939 w 1013913"/>
                <a:gd name="connsiteY4464" fmla="*/ 975832 h 1013913"/>
                <a:gd name="connsiteX4465" fmla="*/ 171555 w 1013913"/>
                <a:gd name="connsiteY4465" fmla="*/ 987801 h 1013913"/>
                <a:gd name="connsiteX4466" fmla="*/ 179172 w 1013913"/>
                <a:gd name="connsiteY4466" fmla="*/ 975832 h 1013913"/>
                <a:gd name="connsiteX4467" fmla="*/ 187495 w 1013913"/>
                <a:gd name="connsiteY4467" fmla="*/ 975832 h 1013913"/>
                <a:gd name="connsiteX4468" fmla="*/ 175690 w 1013913"/>
                <a:gd name="connsiteY4468" fmla="*/ 994220 h 1013913"/>
                <a:gd name="connsiteX4469" fmla="*/ 188311 w 1013913"/>
                <a:gd name="connsiteY4469" fmla="*/ 1013914 h 1013913"/>
                <a:gd name="connsiteX4470" fmla="*/ 179988 w 1013913"/>
                <a:gd name="connsiteY4470" fmla="*/ 1013914 h 1013913"/>
                <a:gd name="connsiteX4471" fmla="*/ 171555 w 1013913"/>
                <a:gd name="connsiteY4471" fmla="*/ 1000531 h 1013913"/>
                <a:gd name="connsiteX4472" fmla="*/ 223156 w 1013913"/>
                <a:gd name="connsiteY4472" fmla="*/ 1000531 h 1013913"/>
                <a:gd name="connsiteX4473" fmla="*/ 214724 w 1013913"/>
                <a:gd name="connsiteY4473" fmla="*/ 1013914 h 1013913"/>
                <a:gd name="connsiteX4474" fmla="*/ 206401 w 1013913"/>
                <a:gd name="connsiteY4474" fmla="*/ 1013914 h 1013913"/>
                <a:gd name="connsiteX4475" fmla="*/ 219021 w 1013913"/>
                <a:gd name="connsiteY4475" fmla="*/ 994220 h 1013913"/>
                <a:gd name="connsiteX4476" fmla="*/ 207217 w 1013913"/>
                <a:gd name="connsiteY4476" fmla="*/ 975832 h 1013913"/>
                <a:gd name="connsiteX4477" fmla="*/ 215540 w 1013913"/>
                <a:gd name="connsiteY4477" fmla="*/ 975832 h 1013913"/>
                <a:gd name="connsiteX4478" fmla="*/ 223156 w 1013913"/>
                <a:gd name="connsiteY4478" fmla="*/ 987801 h 1013913"/>
                <a:gd name="connsiteX4479" fmla="*/ 230772 w 1013913"/>
                <a:gd name="connsiteY4479" fmla="*/ 975832 h 1013913"/>
                <a:gd name="connsiteX4480" fmla="*/ 239095 w 1013913"/>
                <a:gd name="connsiteY4480" fmla="*/ 975832 h 1013913"/>
                <a:gd name="connsiteX4481" fmla="*/ 227291 w 1013913"/>
                <a:gd name="connsiteY4481" fmla="*/ 994220 h 1013913"/>
                <a:gd name="connsiteX4482" fmla="*/ 239911 w 1013913"/>
                <a:gd name="connsiteY4482" fmla="*/ 1013914 h 1013913"/>
                <a:gd name="connsiteX4483" fmla="*/ 231588 w 1013913"/>
                <a:gd name="connsiteY4483" fmla="*/ 1013914 h 1013913"/>
                <a:gd name="connsiteX4484" fmla="*/ 223156 w 1013913"/>
                <a:gd name="connsiteY4484" fmla="*/ 1000531 h 1013913"/>
                <a:gd name="connsiteX4485" fmla="*/ 274756 w 1013913"/>
                <a:gd name="connsiteY4485" fmla="*/ 1000531 h 1013913"/>
                <a:gd name="connsiteX4486" fmla="*/ 266324 w 1013913"/>
                <a:gd name="connsiteY4486" fmla="*/ 1013914 h 1013913"/>
                <a:gd name="connsiteX4487" fmla="*/ 258001 w 1013913"/>
                <a:gd name="connsiteY4487" fmla="*/ 1013914 h 1013913"/>
                <a:gd name="connsiteX4488" fmla="*/ 270621 w 1013913"/>
                <a:gd name="connsiteY4488" fmla="*/ 994220 h 1013913"/>
                <a:gd name="connsiteX4489" fmla="*/ 258817 w 1013913"/>
                <a:gd name="connsiteY4489" fmla="*/ 975832 h 1013913"/>
                <a:gd name="connsiteX4490" fmla="*/ 267140 w 1013913"/>
                <a:gd name="connsiteY4490" fmla="*/ 975832 h 1013913"/>
                <a:gd name="connsiteX4491" fmla="*/ 274756 w 1013913"/>
                <a:gd name="connsiteY4491" fmla="*/ 987801 h 1013913"/>
                <a:gd name="connsiteX4492" fmla="*/ 282373 w 1013913"/>
                <a:gd name="connsiteY4492" fmla="*/ 975832 h 1013913"/>
                <a:gd name="connsiteX4493" fmla="*/ 290696 w 1013913"/>
                <a:gd name="connsiteY4493" fmla="*/ 975832 h 1013913"/>
                <a:gd name="connsiteX4494" fmla="*/ 278891 w 1013913"/>
                <a:gd name="connsiteY4494" fmla="*/ 994220 h 1013913"/>
                <a:gd name="connsiteX4495" fmla="*/ 291512 w 1013913"/>
                <a:gd name="connsiteY4495" fmla="*/ 1013914 h 1013913"/>
                <a:gd name="connsiteX4496" fmla="*/ 283189 w 1013913"/>
                <a:gd name="connsiteY4496" fmla="*/ 1013914 h 1013913"/>
                <a:gd name="connsiteX4497" fmla="*/ 274756 w 1013913"/>
                <a:gd name="connsiteY4497" fmla="*/ 1000531 h 1013913"/>
                <a:gd name="connsiteX4498" fmla="*/ 326356 w 1013913"/>
                <a:gd name="connsiteY4498" fmla="*/ 1000531 h 1013913"/>
                <a:gd name="connsiteX4499" fmla="*/ 317924 w 1013913"/>
                <a:gd name="connsiteY4499" fmla="*/ 1013914 h 1013913"/>
                <a:gd name="connsiteX4500" fmla="*/ 309601 w 1013913"/>
                <a:gd name="connsiteY4500" fmla="*/ 1013914 h 1013913"/>
                <a:gd name="connsiteX4501" fmla="*/ 322222 w 1013913"/>
                <a:gd name="connsiteY4501" fmla="*/ 994220 h 1013913"/>
                <a:gd name="connsiteX4502" fmla="*/ 310417 w 1013913"/>
                <a:gd name="connsiteY4502" fmla="*/ 975832 h 1013913"/>
                <a:gd name="connsiteX4503" fmla="*/ 318740 w 1013913"/>
                <a:gd name="connsiteY4503" fmla="*/ 975832 h 1013913"/>
                <a:gd name="connsiteX4504" fmla="*/ 326356 w 1013913"/>
                <a:gd name="connsiteY4504" fmla="*/ 987801 h 1013913"/>
                <a:gd name="connsiteX4505" fmla="*/ 333973 w 1013913"/>
                <a:gd name="connsiteY4505" fmla="*/ 975832 h 1013913"/>
                <a:gd name="connsiteX4506" fmla="*/ 342296 w 1013913"/>
                <a:gd name="connsiteY4506" fmla="*/ 975832 h 1013913"/>
                <a:gd name="connsiteX4507" fmla="*/ 330491 w 1013913"/>
                <a:gd name="connsiteY4507" fmla="*/ 994220 h 1013913"/>
                <a:gd name="connsiteX4508" fmla="*/ 343112 w 1013913"/>
                <a:gd name="connsiteY4508" fmla="*/ 1013914 h 1013913"/>
                <a:gd name="connsiteX4509" fmla="*/ 334789 w 1013913"/>
                <a:gd name="connsiteY4509" fmla="*/ 1013914 h 1013913"/>
                <a:gd name="connsiteX4510" fmla="*/ 326356 w 1013913"/>
                <a:gd name="connsiteY4510" fmla="*/ 1000531 h 1013913"/>
                <a:gd name="connsiteX4511" fmla="*/ 377956 w 1013913"/>
                <a:gd name="connsiteY4511" fmla="*/ 1000531 h 1013913"/>
                <a:gd name="connsiteX4512" fmla="*/ 369524 w 1013913"/>
                <a:gd name="connsiteY4512" fmla="*/ 1013914 h 1013913"/>
                <a:gd name="connsiteX4513" fmla="*/ 361201 w 1013913"/>
                <a:gd name="connsiteY4513" fmla="*/ 1013914 h 1013913"/>
                <a:gd name="connsiteX4514" fmla="*/ 373822 w 1013913"/>
                <a:gd name="connsiteY4514" fmla="*/ 994220 h 1013913"/>
                <a:gd name="connsiteX4515" fmla="*/ 362017 w 1013913"/>
                <a:gd name="connsiteY4515" fmla="*/ 975832 h 1013913"/>
                <a:gd name="connsiteX4516" fmla="*/ 370340 w 1013913"/>
                <a:gd name="connsiteY4516" fmla="*/ 975832 h 1013913"/>
                <a:gd name="connsiteX4517" fmla="*/ 377956 w 1013913"/>
                <a:gd name="connsiteY4517" fmla="*/ 987801 h 1013913"/>
                <a:gd name="connsiteX4518" fmla="*/ 385573 w 1013913"/>
                <a:gd name="connsiteY4518" fmla="*/ 975832 h 1013913"/>
                <a:gd name="connsiteX4519" fmla="*/ 393896 w 1013913"/>
                <a:gd name="connsiteY4519" fmla="*/ 975832 h 1013913"/>
                <a:gd name="connsiteX4520" fmla="*/ 382091 w 1013913"/>
                <a:gd name="connsiteY4520" fmla="*/ 994220 h 1013913"/>
                <a:gd name="connsiteX4521" fmla="*/ 394712 w 1013913"/>
                <a:gd name="connsiteY4521" fmla="*/ 1013914 h 1013913"/>
                <a:gd name="connsiteX4522" fmla="*/ 386389 w 1013913"/>
                <a:gd name="connsiteY4522" fmla="*/ 1013914 h 1013913"/>
                <a:gd name="connsiteX4523" fmla="*/ 377956 w 1013913"/>
                <a:gd name="connsiteY4523" fmla="*/ 1000531 h 1013913"/>
                <a:gd name="connsiteX4524" fmla="*/ 429556 w 1013913"/>
                <a:gd name="connsiteY4524" fmla="*/ 1000531 h 1013913"/>
                <a:gd name="connsiteX4525" fmla="*/ 421124 w 1013913"/>
                <a:gd name="connsiteY4525" fmla="*/ 1013914 h 1013913"/>
                <a:gd name="connsiteX4526" fmla="*/ 412801 w 1013913"/>
                <a:gd name="connsiteY4526" fmla="*/ 1013914 h 1013913"/>
                <a:gd name="connsiteX4527" fmla="*/ 425422 w 1013913"/>
                <a:gd name="connsiteY4527" fmla="*/ 994220 h 1013913"/>
                <a:gd name="connsiteX4528" fmla="*/ 413617 w 1013913"/>
                <a:gd name="connsiteY4528" fmla="*/ 975832 h 1013913"/>
                <a:gd name="connsiteX4529" fmla="*/ 421940 w 1013913"/>
                <a:gd name="connsiteY4529" fmla="*/ 975832 h 1013913"/>
                <a:gd name="connsiteX4530" fmla="*/ 429556 w 1013913"/>
                <a:gd name="connsiteY4530" fmla="*/ 987801 h 1013913"/>
                <a:gd name="connsiteX4531" fmla="*/ 437173 w 1013913"/>
                <a:gd name="connsiteY4531" fmla="*/ 975832 h 1013913"/>
                <a:gd name="connsiteX4532" fmla="*/ 445496 w 1013913"/>
                <a:gd name="connsiteY4532" fmla="*/ 975832 h 1013913"/>
                <a:gd name="connsiteX4533" fmla="*/ 433691 w 1013913"/>
                <a:gd name="connsiteY4533" fmla="*/ 994220 h 1013913"/>
                <a:gd name="connsiteX4534" fmla="*/ 446312 w 1013913"/>
                <a:gd name="connsiteY4534" fmla="*/ 1013914 h 1013913"/>
                <a:gd name="connsiteX4535" fmla="*/ 437989 w 1013913"/>
                <a:gd name="connsiteY4535" fmla="*/ 1013914 h 1013913"/>
                <a:gd name="connsiteX4536" fmla="*/ 429556 w 1013913"/>
                <a:gd name="connsiteY4536" fmla="*/ 1000531 h 1013913"/>
                <a:gd name="connsiteX4537" fmla="*/ 481157 w 1013913"/>
                <a:gd name="connsiteY4537" fmla="*/ 1000531 h 1013913"/>
                <a:gd name="connsiteX4538" fmla="*/ 472724 w 1013913"/>
                <a:gd name="connsiteY4538" fmla="*/ 1013914 h 1013913"/>
                <a:gd name="connsiteX4539" fmla="*/ 464401 w 1013913"/>
                <a:gd name="connsiteY4539" fmla="*/ 1013914 h 1013913"/>
                <a:gd name="connsiteX4540" fmla="*/ 477022 w 1013913"/>
                <a:gd name="connsiteY4540" fmla="*/ 994220 h 1013913"/>
                <a:gd name="connsiteX4541" fmla="*/ 465217 w 1013913"/>
                <a:gd name="connsiteY4541" fmla="*/ 975832 h 1013913"/>
                <a:gd name="connsiteX4542" fmla="*/ 473540 w 1013913"/>
                <a:gd name="connsiteY4542" fmla="*/ 975832 h 1013913"/>
                <a:gd name="connsiteX4543" fmla="*/ 481156 w 1013913"/>
                <a:gd name="connsiteY4543" fmla="*/ 987801 h 1013913"/>
                <a:gd name="connsiteX4544" fmla="*/ 488773 w 1013913"/>
                <a:gd name="connsiteY4544" fmla="*/ 975832 h 1013913"/>
                <a:gd name="connsiteX4545" fmla="*/ 497096 w 1013913"/>
                <a:gd name="connsiteY4545" fmla="*/ 975832 h 1013913"/>
                <a:gd name="connsiteX4546" fmla="*/ 485291 w 1013913"/>
                <a:gd name="connsiteY4546" fmla="*/ 994220 h 1013913"/>
                <a:gd name="connsiteX4547" fmla="*/ 497912 w 1013913"/>
                <a:gd name="connsiteY4547" fmla="*/ 1013914 h 1013913"/>
                <a:gd name="connsiteX4548" fmla="*/ 489589 w 1013913"/>
                <a:gd name="connsiteY4548" fmla="*/ 1013914 h 1013913"/>
                <a:gd name="connsiteX4549" fmla="*/ 481156 w 1013913"/>
                <a:gd name="connsiteY4549" fmla="*/ 1000531 h 1013913"/>
                <a:gd name="connsiteX4550" fmla="*/ 532757 w 1013913"/>
                <a:gd name="connsiteY4550" fmla="*/ 1000531 h 1013913"/>
                <a:gd name="connsiteX4551" fmla="*/ 524324 w 1013913"/>
                <a:gd name="connsiteY4551" fmla="*/ 1013914 h 1013913"/>
                <a:gd name="connsiteX4552" fmla="*/ 516001 w 1013913"/>
                <a:gd name="connsiteY4552" fmla="*/ 1013914 h 1013913"/>
                <a:gd name="connsiteX4553" fmla="*/ 528622 w 1013913"/>
                <a:gd name="connsiteY4553" fmla="*/ 994220 h 1013913"/>
                <a:gd name="connsiteX4554" fmla="*/ 516817 w 1013913"/>
                <a:gd name="connsiteY4554" fmla="*/ 975832 h 1013913"/>
                <a:gd name="connsiteX4555" fmla="*/ 525140 w 1013913"/>
                <a:gd name="connsiteY4555" fmla="*/ 975832 h 1013913"/>
                <a:gd name="connsiteX4556" fmla="*/ 532756 w 1013913"/>
                <a:gd name="connsiteY4556" fmla="*/ 987801 h 1013913"/>
                <a:gd name="connsiteX4557" fmla="*/ 540373 w 1013913"/>
                <a:gd name="connsiteY4557" fmla="*/ 975832 h 1013913"/>
                <a:gd name="connsiteX4558" fmla="*/ 548696 w 1013913"/>
                <a:gd name="connsiteY4558" fmla="*/ 975832 h 1013913"/>
                <a:gd name="connsiteX4559" fmla="*/ 536891 w 1013913"/>
                <a:gd name="connsiteY4559" fmla="*/ 994220 h 1013913"/>
                <a:gd name="connsiteX4560" fmla="*/ 549512 w 1013913"/>
                <a:gd name="connsiteY4560" fmla="*/ 1013914 h 1013913"/>
                <a:gd name="connsiteX4561" fmla="*/ 541189 w 1013913"/>
                <a:gd name="connsiteY4561" fmla="*/ 1013914 h 1013913"/>
                <a:gd name="connsiteX4562" fmla="*/ 532756 w 1013913"/>
                <a:gd name="connsiteY4562" fmla="*/ 1000531 h 1013913"/>
                <a:gd name="connsiteX4563" fmla="*/ 584357 w 1013913"/>
                <a:gd name="connsiteY4563" fmla="*/ 1000531 h 1013913"/>
                <a:gd name="connsiteX4564" fmla="*/ 575925 w 1013913"/>
                <a:gd name="connsiteY4564" fmla="*/ 1013914 h 1013913"/>
                <a:gd name="connsiteX4565" fmla="*/ 567601 w 1013913"/>
                <a:gd name="connsiteY4565" fmla="*/ 1013914 h 1013913"/>
                <a:gd name="connsiteX4566" fmla="*/ 580222 w 1013913"/>
                <a:gd name="connsiteY4566" fmla="*/ 994220 h 1013913"/>
                <a:gd name="connsiteX4567" fmla="*/ 568417 w 1013913"/>
                <a:gd name="connsiteY4567" fmla="*/ 975832 h 1013913"/>
                <a:gd name="connsiteX4568" fmla="*/ 576741 w 1013913"/>
                <a:gd name="connsiteY4568" fmla="*/ 975832 h 1013913"/>
                <a:gd name="connsiteX4569" fmla="*/ 584357 w 1013913"/>
                <a:gd name="connsiteY4569" fmla="*/ 987801 h 1013913"/>
                <a:gd name="connsiteX4570" fmla="*/ 591973 w 1013913"/>
                <a:gd name="connsiteY4570" fmla="*/ 975832 h 1013913"/>
                <a:gd name="connsiteX4571" fmla="*/ 600296 w 1013913"/>
                <a:gd name="connsiteY4571" fmla="*/ 975832 h 1013913"/>
                <a:gd name="connsiteX4572" fmla="*/ 588492 w 1013913"/>
                <a:gd name="connsiteY4572" fmla="*/ 994220 h 1013913"/>
                <a:gd name="connsiteX4573" fmla="*/ 601112 w 1013913"/>
                <a:gd name="connsiteY4573" fmla="*/ 1013914 h 1013913"/>
                <a:gd name="connsiteX4574" fmla="*/ 592789 w 1013913"/>
                <a:gd name="connsiteY4574" fmla="*/ 1013914 h 1013913"/>
                <a:gd name="connsiteX4575" fmla="*/ 584357 w 1013913"/>
                <a:gd name="connsiteY4575" fmla="*/ 1000531 h 1013913"/>
                <a:gd name="connsiteX4576" fmla="*/ 635957 w 1013913"/>
                <a:gd name="connsiteY4576" fmla="*/ 1000531 h 1013913"/>
                <a:gd name="connsiteX4577" fmla="*/ 627525 w 1013913"/>
                <a:gd name="connsiteY4577" fmla="*/ 1013914 h 1013913"/>
                <a:gd name="connsiteX4578" fmla="*/ 619202 w 1013913"/>
                <a:gd name="connsiteY4578" fmla="*/ 1013914 h 1013913"/>
                <a:gd name="connsiteX4579" fmla="*/ 631822 w 1013913"/>
                <a:gd name="connsiteY4579" fmla="*/ 994220 h 1013913"/>
                <a:gd name="connsiteX4580" fmla="*/ 620018 w 1013913"/>
                <a:gd name="connsiteY4580" fmla="*/ 975832 h 1013913"/>
                <a:gd name="connsiteX4581" fmla="*/ 628341 w 1013913"/>
                <a:gd name="connsiteY4581" fmla="*/ 975832 h 1013913"/>
                <a:gd name="connsiteX4582" fmla="*/ 635957 w 1013913"/>
                <a:gd name="connsiteY4582" fmla="*/ 987801 h 1013913"/>
                <a:gd name="connsiteX4583" fmla="*/ 643573 w 1013913"/>
                <a:gd name="connsiteY4583" fmla="*/ 975832 h 1013913"/>
                <a:gd name="connsiteX4584" fmla="*/ 651896 w 1013913"/>
                <a:gd name="connsiteY4584" fmla="*/ 975832 h 1013913"/>
                <a:gd name="connsiteX4585" fmla="*/ 640092 w 1013913"/>
                <a:gd name="connsiteY4585" fmla="*/ 994220 h 1013913"/>
                <a:gd name="connsiteX4586" fmla="*/ 652712 w 1013913"/>
                <a:gd name="connsiteY4586" fmla="*/ 1013914 h 1013913"/>
                <a:gd name="connsiteX4587" fmla="*/ 644389 w 1013913"/>
                <a:gd name="connsiteY4587" fmla="*/ 1013914 h 1013913"/>
                <a:gd name="connsiteX4588" fmla="*/ 635957 w 1013913"/>
                <a:gd name="connsiteY4588" fmla="*/ 1000531 h 1013913"/>
                <a:gd name="connsiteX4589" fmla="*/ 687557 w 1013913"/>
                <a:gd name="connsiteY4589" fmla="*/ 1000531 h 1013913"/>
                <a:gd name="connsiteX4590" fmla="*/ 679125 w 1013913"/>
                <a:gd name="connsiteY4590" fmla="*/ 1013914 h 1013913"/>
                <a:gd name="connsiteX4591" fmla="*/ 670802 w 1013913"/>
                <a:gd name="connsiteY4591" fmla="*/ 1013914 h 1013913"/>
                <a:gd name="connsiteX4592" fmla="*/ 683423 w 1013913"/>
                <a:gd name="connsiteY4592" fmla="*/ 994220 h 1013913"/>
                <a:gd name="connsiteX4593" fmla="*/ 671618 w 1013913"/>
                <a:gd name="connsiteY4593" fmla="*/ 975832 h 1013913"/>
                <a:gd name="connsiteX4594" fmla="*/ 679941 w 1013913"/>
                <a:gd name="connsiteY4594" fmla="*/ 975832 h 1013913"/>
                <a:gd name="connsiteX4595" fmla="*/ 687557 w 1013913"/>
                <a:gd name="connsiteY4595" fmla="*/ 987801 h 1013913"/>
                <a:gd name="connsiteX4596" fmla="*/ 695174 w 1013913"/>
                <a:gd name="connsiteY4596" fmla="*/ 975832 h 1013913"/>
                <a:gd name="connsiteX4597" fmla="*/ 703497 w 1013913"/>
                <a:gd name="connsiteY4597" fmla="*/ 975832 h 1013913"/>
                <a:gd name="connsiteX4598" fmla="*/ 691692 w 1013913"/>
                <a:gd name="connsiteY4598" fmla="*/ 994220 h 1013913"/>
                <a:gd name="connsiteX4599" fmla="*/ 704313 w 1013913"/>
                <a:gd name="connsiteY4599" fmla="*/ 1013914 h 1013913"/>
                <a:gd name="connsiteX4600" fmla="*/ 695990 w 1013913"/>
                <a:gd name="connsiteY4600" fmla="*/ 1013914 h 1013913"/>
                <a:gd name="connsiteX4601" fmla="*/ 687557 w 1013913"/>
                <a:gd name="connsiteY4601" fmla="*/ 1000531 h 1013913"/>
                <a:gd name="connsiteX4602" fmla="*/ 739157 w 1013913"/>
                <a:gd name="connsiteY4602" fmla="*/ 1000531 h 1013913"/>
                <a:gd name="connsiteX4603" fmla="*/ 730725 w 1013913"/>
                <a:gd name="connsiteY4603" fmla="*/ 1013914 h 1013913"/>
                <a:gd name="connsiteX4604" fmla="*/ 722402 w 1013913"/>
                <a:gd name="connsiteY4604" fmla="*/ 1013914 h 1013913"/>
                <a:gd name="connsiteX4605" fmla="*/ 735023 w 1013913"/>
                <a:gd name="connsiteY4605" fmla="*/ 994220 h 1013913"/>
                <a:gd name="connsiteX4606" fmla="*/ 723218 w 1013913"/>
                <a:gd name="connsiteY4606" fmla="*/ 975832 h 1013913"/>
                <a:gd name="connsiteX4607" fmla="*/ 731541 w 1013913"/>
                <a:gd name="connsiteY4607" fmla="*/ 975832 h 1013913"/>
                <a:gd name="connsiteX4608" fmla="*/ 739157 w 1013913"/>
                <a:gd name="connsiteY4608" fmla="*/ 987801 h 1013913"/>
                <a:gd name="connsiteX4609" fmla="*/ 746774 w 1013913"/>
                <a:gd name="connsiteY4609" fmla="*/ 975832 h 1013913"/>
                <a:gd name="connsiteX4610" fmla="*/ 755097 w 1013913"/>
                <a:gd name="connsiteY4610" fmla="*/ 975832 h 1013913"/>
                <a:gd name="connsiteX4611" fmla="*/ 743292 w 1013913"/>
                <a:gd name="connsiteY4611" fmla="*/ 994220 h 1013913"/>
                <a:gd name="connsiteX4612" fmla="*/ 755913 w 1013913"/>
                <a:gd name="connsiteY4612" fmla="*/ 1013914 h 1013913"/>
                <a:gd name="connsiteX4613" fmla="*/ 747590 w 1013913"/>
                <a:gd name="connsiteY4613" fmla="*/ 1013914 h 1013913"/>
                <a:gd name="connsiteX4614" fmla="*/ 739157 w 1013913"/>
                <a:gd name="connsiteY4614" fmla="*/ 1000531 h 1013913"/>
                <a:gd name="connsiteX4615" fmla="*/ 790757 w 1013913"/>
                <a:gd name="connsiteY4615" fmla="*/ 1000531 h 1013913"/>
                <a:gd name="connsiteX4616" fmla="*/ 782325 w 1013913"/>
                <a:gd name="connsiteY4616" fmla="*/ 1013914 h 1013913"/>
                <a:gd name="connsiteX4617" fmla="*/ 774002 w 1013913"/>
                <a:gd name="connsiteY4617" fmla="*/ 1013914 h 1013913"/>
                <a:gd name="connsiteX4618" fmla="*/ 786623 w 1013913"/>
                <a:gd name="connsiteY4618" fmla="*/ 994220 h 1013913"/>
                <a:gd name="connsiteX4619" fmla="*/ 774818 w 1013913"/>
                <a:gd name="connsiteY4619" fmla="*/ 975832 h 1013913"/>
                <a:gd name="connsiteX4620" fmla="*/ 783141 w 1013913"/>
                <a:gd name="connsiteY4620" fmla="*/ 975832 h 1013913"/>
                <a:gd name="connsiteX4621" fmla="*/ 790757 w 1013913"/>
                <a:gd name="connsiteY4621" fmla="*/ 987801 h 1013913"/>
                <a:gd name="connsiteX4622" fmla="*/ 798374 w 1013913"/>
                <a:gd name="connsiteY4622" fmla="*/ 975832 h 1013913"/>
                <a:gd name="connsiteX4623" fmla="*/ 806697 w 1013913"/>
                <a:gd name="connsiteY4623" fmla="*/ 975832 h 1013913"/>
                <a:gd name="connsiteX4624" fmla="*/ 794892 w 1013913"/>
                <a:gd name="connsiteY4624" fmla="*/ 994220 h 1013913"/>
                <a:gd name="connsiteX4625" fmla="*/ 807513 w 1013913"/>
                <a:gd name="connsiteY4625" fmla="*/ 1013914 h 1013913"/>
                <a:gd name="connsiteX4626" fmla="*/ 799190 w 1013913"/>
                <a:gd name="connsiteY4626" fmla="*/ 1013914 h 1013913"/>
                <a:gd name="connsiteX4627" fmla="*/ 790757 w 1013913"/>
                <a:gd name="connsiteY4627" fmla="*/ 1000531 h 1013913"/>
                <a:gd name="connsiteX4628" fmla="*/ 842357 w 1013913"/>
                <a:gd name="connsiteY4628" fmla="*/ 1000531 h 1013913"/>
                <a:gd name="connsiteX4629" fmla="*/ 833925 w 1013913"/>
                <a:gd name="connsiteY4629" fmla="*/ 1013914 h 1013913"/>
                <a:gd name="connsiteX4630" fmla="*/ 825602 w 1013913"/>
                <a:gd name="connsiteY4630" fmla="*/ 1013914 h 1013913"/>
                <a:gd name="connsiteX4631" fmla="*/ 838223 w 1013913"/>
                <a:gd name="connsiteY4631" fmla="*/ 994220 h 1013913"/>
                <a:gd name="connsiteX4632" fmla="*/ 826418 w 1013913"/>
                <a:gd name="connsiteY4632" fmla="*/ 975832 h 1013913"/>
                <a:gd name="connsiteX4633" fmla="*/ 834741 w 1013913"/>
                <a:gd name="connsiteY4633" fmla="*/ 975832 h 1013913"/>
                <a:gd name="connsiteX4634" fmla="*/ 842357 w 1013913"/>
                <a:gd name="connsiteY4634" fmla="*/ 987801 h 1013913"/>
                <a:gd name="connsiteX4635" fmla="*/ 849974 w 1013913"/>
                <a:gd name="connsiteY4635" fmla="*/ 975832 h 1013913"/>
                <a:gd name="connsiteX4636" fmla="*/ 858297 w 1013913"/>
                <a:gd name="connsiteY4636" fmla="*/ 975832 h 1013913"/>
                <a:gd name="connsiteX4637" fmla="*/ 846492 w 1013913"/>
                <a:gd name="connsiteY4637" fmla="*/ 994220 h 1013913"/>
                <a:gd name="connsiteX4638" fmla="*/ 859113 w 1013913"/>
                <a:gd name="connsiteY4638" fmla="*/ 1013914 h 1013913"/>
                <a:gd name="connsiteX4639" fmla="*/ 850790 w 1013913"/>
                <a:gd name="connsiteY4639" fmla="*/ 1013914 h 1013913"/>
                <a:gd name="connsiteX4640" fmla="*/ 842357 w 1013913"/>
                <a:gd name="connsiteY4640" fmla="*/ 1000531 h 1013913"/>
                <a:gd name="connsiteX4641" fmla="*/ 893958 w 1013913"/>
                <a:gd name="connsiteY4641" fmla="*/ 1000531 h 1013913"/>
                <a:gd name="connsiteX4642" fmla="*/ 885526 w 1013913"/>
                <a:gd name="connsiteY4642" fmla="*/ 1013914 h 1013913"/>
                <a:gd name="connsiteX4643" fmla="*/ 877202 w 1013913"/>
                <a:gd name="connsiteY4643" fmla="*/ 1013914 h 1013913"/>
                <a:gd name="connsiteX4644" fmla="*/ 889823 w 1013913"/>
                <a:gd name="connsiteY4644" fmla="*/ 994220 h 1013913"/>
                <a:gd name="connsiteX4645" fmla="*/ 878018 w 1013913"/>
                <a:gd name="connsiteY4645" fmla="*/ 975832 h 1013913"/>
                <a:gd name="connsiteX4646" fmla="*/ 886341 w 1013913"/>
                <a:gd name="connsiteY4646" fmla="*/ 975832 h 1013913"/>
                <a:gd name="connsiteX4647" fmla="*/ 893958 w 1013913"/>
                <a:gd name="connsiteY4647" fmla="*/ 987801 h 1013913"/>
                <a:gd name="connsiteX4648" fmla="*/ 901574 w 1013913"/>
                <a:gd name="connsiteY4648" fmla="*/ 975832 h 1013913"/>
                <a:gd name="connsiteX4649" fmla="*/ 909897 w 1013913"/>
                <a:gd name="connsiteY4649" fmla="*/ 975832 h 1013913"/>
                <a:gd name="connsiteX4650" fmla="*/ 898093 w 1013913"/>
                <a:gd name="connsiteY4650" fmla="*/ 994220 h 1013913"/>
                <a:gd name="connsiteX4651" fmla="*/ 910713 w 1013913"/>
                <a:gd name="connsiteY4651" fmla="*/ 1013914 h 1013913"/>
                <a:gd name="connsiteX4652" fmla="*/ 902390 w 1013913"/>
                <a:gd name="connsiteY4652" fmla="*/ 1013914 h 1013913"/>
                <a:gd name="connsiteX4653" fmla="*/ 893958 w 1013913"/>
                <a:gd name="connsiteY4653" fmla="*/ 1000531 h 1013913"/>
                <a:gd name="connsiteX4654" fmla="*/ 945558 w 1013913"/>
                <a:gd name="connsiteY4654" fmla="*/ 1000531 h 1013913"/>
                <a:gd name="connsiteX4655" fmla="*/ 937126 w 1013913"/>
                <a:gd name="connsiteY4655" fmla="*/ 1013914 h 1013913"/>
                <a:gd name="connsiteX4656" fmla="*/ 928803 w 1013913"/>
                <a:gd name="connsiteY4656" fmla="*/ 1013914 h 1013913"/>
                <a:gd name="connsiteX4657" fmla="*/ 941423 w 1013913"/>
                <a:gd name="connsiteY4657" fmla="*/ 994220 h 1013913"/>
                <a:gd name="connsiteX4658" fmla="*/ 929619 w 1013913"/>
                <a:gd name="connsiteY4658" fmla="*/ 975832 h 1013913"/>
                <a:gd name="connsiteX4659" fmla="*/ 937942 w 1013913"/>
                <a:gd name="connsiteY4659" fmla="*/ 975832 h 1013913"/>
                <a:gd name="connsiteX4660" fmla="*/ 945558 w 1013913"/>
                <a:gd name="connsiteY4660" fmla="*/ 987801 h 1013913"/>
                <a:gd name="connsiteX4661" fmla="*/ 953174 w 1013913"/>
                <a:gd name="connsiteY4661" fmla="*/ 975832 h 1013913"/>
                <a:gd name="connsiteX4662" fmla="*/ 961497 w 1013913"/>
                <a:gd name="connsiteY4662" fmla="*/ 975832 h 1013913"/>
                <a:gd name="connsiteX4663" fmla="*/ 949693 w 1013913"/>
                <a:gd name="connsiteY4663" fmla="*/ 994220 h 1013913"/>
                <a:gd name="connsiteX4664" fmla="*/ 962313 w 1013913"/>
                <a:gd name="connsiteY4664" fmla="*/ 1013914 h 1013913"/>
                <a:gd name="connsiteX4665" fmla="*/ 953990 w 1013913"/>
                <a:gd name="connsiteY4665" fmla="*/ 1013914 h 1013913"/>
                <a:gd name="connsiteX4666" fmla="*/ 945558 w 1013913"/>
                <a:gd name="connsiteY4666" fmla="*/ 1000531 h 1013913"/>
                <a:gd name="connsiteX4667" fmla="*/ 997158 w 1013913"/>
                <a:gd name="connsiteY4667" fmla="*/ 1000531 h 1013913"/>
                <a:gd name="connsiteX4668" fmla="*/ 988726 w 1013913"/>
                <a:gd name="connsiteY4668" fmla="*/ 1013914 h 1013913"/>
                <a:gd name="connsiteX4669" fmla="*/ 980403 w 1013913"/>
                <a:gd name="connsiteY4669" fmla="*/ 1013914 h 1013913"/>
                <a:gd name="connsiteX4670" fmla="*/ 993023 w 1013913"/>
                <a:gd name="connsiteY4670" fmla="*/ 994220 h 1013913"/>
                <a:gd name="connsiteX4671" fmla="*/ 981219 w 1013913"/>
                <a:gd name="connsiteY4671" fmla="*/ 975832 h 1013913"/>
                <a:gd name="connsiteX4672" fmla="*/ 989542 w 1013913"/>
                <a:gd name="connsiteY4672" fmla="*/ 975832 h 1013913"/>
                <a:gd name="connsiteX4673" fmla="*/ 997158 w 1013913"/>
                <a:gd name="connsiteY4673" fmla="*/ 987801 h 1013913"/>
                <a:gd name="connsiteX4674" fmla="*/ 1004775 w 1013913"/>
                <a:gd name="connsiteY4674" fmla="*/ 975832 h 1013913"/>
                <a:gd name="connsiteX4675" fmla="*/ 1013097 w 1013913"/>
                <a:gd name="connsiteY4675" fmla="*/ 975832 h 1013913"/>
                <a:gd name="connsiteX4676" fmla="*/ 1001293 w 1013913"/>
                <a:gd name="connsiteY4676" fmla="*/ 994220 h 1013913"/>
                <a:gd name="connsiteX4677" fmla="*/ 1013913 w 1013913"/>
                <a:gd name="connsiteY4677" fmla="*/ 1013914 h 1013913"/>
                <a:gd name="connsiteX4678" fmla="*/ 1005591 w 1013913"/>
                <a:gd name="connsiteY4678" fmla="*/ 1013914 h 1013913"/>
                <a:gd name="connsiteX4679" fmla="*/ 997158 w 1013913"/>
                <a:gd name="connsiteY4679" fmla="*/ 1000531 h 1013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</a:cxnLst>
              <a:rect l="l" t="t" r="r" b="b"/>
              <a:pathLst>
                <a:path w="1013913" h="1013913">
                  <a:moveTo>
                    <a:pt x="16755" y="24699"/>
                  </a:moveTo>
                  <a:lnTo>
                    <a:pt x="8323" y="38081"/>
                  </a:lnTo>
                  <a:lnTo>
                    <a:pt x="0" y="38081"/>
                  </a:lnTo>
                  <a:lnTo>
                    <a:pt x="12621" y="18388"/>
                  </a:lnTo>
                  <a:lnTo>
                    <a:pt x="816" y="0"/>
                  </a:lnTo>
                  <a:lnTo>
                    <a:pt x="9139" y="0"/>
                  </a:lnTo>
                  <a:lnTo>
                    <a:pt x="16755" y="11968"/>
                  </a:lnTo>
                  <a:lnTo>
                    <a:pt x="24372" y="0"/>
                  </a:lnTo>
                  <a:lnTo>
                    <a:pt x="32695" y="0"/>
                  </a:lnTo>
                  <a:lnTo>
                    <a:pt x="20890" y="18388"/>
                  </a:lnTo>
                  <a:lnTo>
                    <a:pt x="33511" y="38081"/>
                  </a:lnTo>
                  <a:lnTo>
                    <a:pt x="25188" y="38081"/>
                  </a:lnTo>
                  <a:lnTo>
                    <a:pt x="16755" y="24699"/>
                  </a:lnTo>
                  <a:close/>
                  <a:moveTo>
                    <a:pt x="68355" y="24699"/>
                  </a:moveTo>
                  <a:lnTo>
                    <a:pt x="59923" y="38081"/>
                  </a:lnTo>
                  <a:lnTo>
                    <a:pt x="51600" y="38081"/>
                  </a:lnTo>
                  <a:lnTo>
                    <a:pt x="64221" y="18388"/>
                  </a:lnTo>
                  <a:lnTo>
                    <a:pt x="52416" y="0"/>
                  </a:lnTo>
                  <a:lnTo>
                    <a:pt x="60739" y="0"/>
                  </a:lnTo>
                  <a:lnTo>
                    <a:pt x="68355" y="11968"/>
                  </a:lnTo>
                  <a:lnTo>
                    <a:pt x="75972" y="0"/>
                  </a:lnTo>
                  <a:lnTo>
                    <a:pt x="84295" y="0"/>
                  </a:lnTo>
                  <a:lnTo>
                    <a:pt x="72490" y="18388"/>
                  </a:lnTo>
                  <a:lnTo>
                    <a:pt x="85111" y="38081"/>
                  </a:lnTo>
                  <a:lnTo>
                    <a:pt x="76788" y="38081"/>
                  </a:lnTo>
                  <a:lnTo>
                    <a:pt x="68355" y="24699"/>
                  </a:lnTo>
                  <a:close/>
                  <a:moveTo>
                    <a:pt x="119956" y="24699"/>
                  </a:moveTo>
                  <a:lnTo>
                    <a:pt x="111523" y="38081"/>
                  </a:lnTo>
                  <a:lnTo>
                    <a:pt x="103200" y="38081"/>
                  </a:lnTo>
                  <a:lnTo>
                    <a:pt x="115821" y="18388"/>
                  </a:lnTo>
                  <a:lnTo>
                    <a:pt x="104016" y="0"/>
                  </a:lnTo>
                  <a:lnTo>
                    <a:pt x="112339" y="0"/>
                  </a:lnTo>
                  <a:lnTo>
                    <a:pt x="119955" y="11968"/>
                  </a:lnTo>
                  <a:lnTo>
                    <a:pt x="127572" y="0"/>
                  </a:lnTo>
                  <a:lnTo>
                    <a:pt x="135895" y="0"/>
                  </a:lnTo>
                  <a:lnTo>
                    <a:pt x="124090" y="18388"/>
                  </a:lnTo>
                  <a:lnTo>
                    <a:pt x="136711" y="38081"/>
                  </a:lnTo>
                  <a:lnTo>
                    <a:pt x="128388" y="38081"/>
                  </a:lnTo>
                  <a:lnTo>
                    <a:pt x="119955" y="24699"/>
                  </a:lnTo>
                  <a:close/>
                  <a:moveTo>
                    <a:pt x="171556" y="24699"/>
                  </a:moveTo>
                  <a:lnTo>
                    <a:pt x="163123" y="38081"/>
                  </a:lnTo>
                  <a:lnTo>
                    <a:pt x="154800" y="38081"/>
                  </a:lnTo>
                  <a:lnTo>
                    <a:pt x="167421" y="18388"/>
                  </a:lnTo>
                  <a:lnTo>
                    <a:pt x="155616" y="0"/>
                  </a:lnTo>
                  <a:lnTo>
                    <a:pt x="163939" y="0"/>
                  </a:lnTo>
                  <a:lnTo>
                    <a:pt x="171555" y="11968"/>
                  </a:lnTo>
                  <a:lnTo>
                    <a:pt x="179172" y="0"/>
                  </a:lnTo>
                  <a:lnTo>
                    <a:pt x="187495" y="0"/>
                  </a:lnTo>
                  <a:lnTo>
                    <a:pt x="175690" y="18388"/>
                  </a:lnTo>
                  <a:lnTo>
                    <a:pt x="188311" y="38081"/>
                  </a:lnTo>
                  <a:lnTo>
                    <a:pt x="179988" y="38081"/>
                  </a:lnTo>
                  <a:lnTo>
                    <a:pt x="171555" y="24699"/>
                  </a:lnTo>
                  <a:close/>
                  <a:moveTo>
                    <a:pt x="223156" y="24699"/>
                  </a:moveTo>
                  <a:lnTo>
                    <a:pt x="214724" y="38081"/>
                  </a:lnTo>
                  <a:lnTo>
                    <a:pt x="206401" y="38081"/>
                  </a:lnTo>
                  <a:lnTo>
                    <a:pt x="219021" y="18388"/>
                  </a:lnTo>
                  <a:lnTo>
                    <a:pt x="207217" y="0"/>
                  </a:lnTo>
                  <a:lnTo>
                    <a:pt x="215540" y="0"/>
                  </a:lnTo>
                  <a:lnTo>
                    <a:pt x="223156" y="11968"/>
                  </a:lnTo>
                  <a:lnTo>
                    <a:pt x="230772" y="0"/>
                  </a:lnTo>
                  <a:lnTo>
                    <a:pt x="239095" y="0"/>
                  </a:lnTo>
                  <a:lnTo>
                    <a:pt x="227291" y="18388"/>
                  </a:lnTo>
                  <a:lnTo>
                    <a:pt x="239911" y="38081"/>
                  </a:lnTo>
                  <a:lnTo>
                    <a:pt x="231588" y="38081"/>
                  </a:lnTo>
                  <a:lnTo>
                    <a:pt x="223156" y="24699"/>
                  </a:lnTo>
                  <a:close/>
                  <a:moveTo>
                    <a:pt x="274756" y="24699"/>
                  </a:moveTo>
                  <a:lnTo>
                    <a:pt x="266324" y="38081"/>
                  </a:lnTo>
                  <a:lnTo>
                    <a:pt x="258001" y="38081"/>
                  </a:lnTo>
                  <a:lnTo>
                    <a:pt x="270621" y="18388"/>
                  </a:lnTo>
                  <a:lnTo>
                    <a:pt x="258817" y="0"/>
                  </a:lnTo>
                  <a:lnTo>
                    <a:pt x="267140" y="0"/>
                  </a:lnTo>
                  <a:lnTo>
                    <a:pt x="274756" y="11968"/>
                  </a:lnTo>
                  <a:lnTo>
                    <a:pt x="282373" y="0"/>
                  </a:lnTo>
                  <a:lnTo>
                    <a:pt x="290696" y="0"/>
                  </a:lnTo>
                  <a:lnTo>
                    <a:pt x="278891" y="18388"/>
                  </a:lnTo>
                  <a:lnTo>
                    <a:pt x="291512" y="38081"/>
                  </a:lnTo>
                  <a:lnTo>
                    <a:pt x="283189" y="38081"/>
                  </a:lnTo>
                  <a:lnTo>
                    <a:pt x="274756" y="24699"/>
                  </a:lnTo>
                  <a:close/>
                  <a:moveTo>
                    <a:pt x="326356" y="24699"/>
                  </a:moveTo>
                  <a:lnTo>
                    <a:pt x="317924" y="38081"/>
                  </a:lnTo>
                  <a:lnTo>
                    <a:pt x="309601" y="38081"/>
                  </a:lnTo>
                  <a:lnTo>
                    <a:pt x="322222" y="18388"/>
                  </a:lnTo>
                  <a:lnTo>
                    <a:pt x="310417" y="0"/>
                  </a:lnTo>
                  <a:lnTo>
                    <a:pt x="318740" y="0"/>
                  </a:lnTo>
                  <a:lnTo>
                    <a:pt x="326356" y="11968"/>
                  </a:lnTo>
                  <a:lnTo>
                    <a:pt x="333973" y="0"/>
                  </a:lnTo>
                  <a:lnTo>
                    <a:pt x="342296" y="0"/>
                  </a:lnTo>
                  <a:lnTo>
                    <a:pt x="330491" y="18388"/>
                  </a:lnTo>
                  <a:lnTo>
                    <a:pt x="343112" y="38081"/>
                  </a:lnTo>
                  <a:lnTo>
                    <a:pt x="334789" y="38081"/>
                  </a:lnTo>
                  <a:lnTo>
                    <a:pt x="326356" y="24699"/>
                  </a:lnTo>
                  <a:close/>
                  <a:moveTo>
                    <a:pt x="377956" y="24699"/>
                  </a:moveTo>
                  <a:lnTo>
                    <a:pt x="369524" y="38081"/>
                  </a:lnTo>
                  <a:lnTo>
                    <a:pt x="361201" y="38081"/>
                  </a:lnTo>
                  <a:lnTo>
                    <a:pt x="373822" y="18388"/>
                  </a:lnTo>
                  <a:lnTo>
                    <a:pt x="362017" y="0"/>
                  </a:lnTo>
                  <a:lnTo>
                    <a:pt x="370340" y="0"/>
                  </a:lnTo>
                  <a:lnTo>
                    <a:pt x="377956" y="11968"/>
                  </a:lnTo>
                  <a:lnTo>
                    <a:pt x="385573" y="0"/>
                  </a:lnTo>
                  <a:lnTo>
                    <a:pt x="393896" y="0"/>
                  </a:lnTo>
                  <a:lnTo>
                    <a:pt x="382091" y="18388"/>
                  </a:lnTo>
                  <a:lnTo>
                    <a:pt x="394712" y="38081"/>
                  </a:lnTo>
                  <a:lnTo>
                    <a:pt x="386389" y="38081"/>
                  </a:lnTo>
                  <a:lnTo>
                    <a:pt x="377956" y="24699"/>
                  </a:lnTo>
                  <a:close/>
                  <a:moveTo>
                    <a:pt x="429556" y="24699"/>
                  </a:moveTo>
                  <a:lnTo>
                    <a:pt x="421124" y="38081"/>
                  </a:lnTo>
                  <a:lnTo>
                    <a:pt x="412801" y="38081"/>
                  </a:lnTo>
                  <a:lnTo>
                    <a:pt x="425422" y="18388"/>
                  </a:lnTo>
                  <a:lnTo>
                    <a:pt x="413617" y="0"/>
                  </a:lnTo>
                  <a:lnTo>
                    <a:pt x="421940" y="0"/>
                  </a:lnTo>
                  <a:lnTo>
                    <a:pt x="429556" y="11968"/>
                  </a:lnTo>
                  <a:lnTo>
                    <a:pt x="437173" y="0"/>
                  </a:lnTo>
                  <a:lnTo>
                    <a:pt x="445496" y="0"/>
                  </a:lnTo>
                  <a:lnTo>
                    <a:pt x="433691" y="18388"/>
                  </a:lnTo>
                  <a:lnTo>
                    <a:pt x="446312" y="38081"/>
                  </a:lnTo>
                  <a:lnTo>
                    <a:pt x="437989" y="38081"/>
                  </a:lnTo>
                  <a:lnTo>
                    <a:pt x="429556" y="24699"/>
                  </a:lnTo>
                  <a:close/>
                  <a:moveTo>
                    <a:pt x="481157" y="24699"/>
                  </a:moveTo>
                  <a:lnTo>
                    <a:pt x="472724" y="38081"/>
                  </a:lnTo>
                  <a:lnTo>
                    <a:pt x="464401" y="38081"/>
                  </a:lnTo>
                  <a:lnTo>
                    <a:pt x="477022" y="18388"/>
                  </a:lnTo>
                  <a:lnTo>
                    <a:pt x="465217" y="0"/>
                  </a:lnTo>
                  <a:lnTo>
                    <a:pt x="473540" y="0"/>
                  </a:lnTo>
                  <a:lnTo>
                    <a:pt x="481156" y="11968"/>
                  </a:lnTo>
                  <a:lnTo>
                    <a:pt x="488773" y="0"/>
                  </a:lnTo>
                  <a:lnTo>
                    <a:pt x="497096" y="0"/>
                  </a:lnTo>
                  <a:lnTo>
                    <a:pt x="485291" y="18388"/>
                  </a:lnTo>
                  <a:lnTo>
                    <a:pt x="497912" y="38081"/>
                  </a:lnTo>
                  <a:lnTo>
                    <a:pt x="489589" y="38081"/>
                  </a:lnTo>
                  <a:lnTo>
                    <a:pt x="481156" y="24699"/>
                  </a:lnTo>
                  <a:close/>
                  <a:moveTo>
                    <a:pt x="532757" y="24699"/>
                  </a:moveTo>
                  <a:lnTo>
                    <a:pt x="524324" y="38081"/>
                  </a:lnTo>
                  <a:lnTo>
                    <a:pt x="516001" y="38081"/>
                  </a:lnTo>
                  <a:lnTo>
                    <a:pt x="528622" y="18388"/>
                  </a:lnTo>
                  <a:lnTo>
                    <a:pt x="516817" y="0"/>
                  </a:lnTo>
                  <a:lnTo>
                    <a:pt x="525140" y="0"/>
                  </a:lnTo>
                  <a:lnTo>
                    <a:pt x="532756" y="11968"/>
                  </a:lnTo>
                  <a:lnTo>
                    <a:pt x="540373" y="0"/>
                  </a:lnTo>
                  <a:lnTo>
                    <a:pt x="548696" y="0"/>
                  </a:lnTo>
                  <a:lnTo>
                    <a:pt x="536891" y="18388"/>
                  </a:lnTo>
                  <a:lnTo>
                    <a:pt x="549512" y="38081"/>
                  </a:lnTo>
                  <a:lnTo>
                    <a:pt x="541189" y="38081"/>
                  </a:lnTo>
                  <a:lnTo>
                    <a:pt x="532756" y="24699"/>
                  </a:lnTo>
                  <a:close/>
                  <a:moveTo>
                    <a:pt x="584357" y="24699"/>
                  </a:moveTo>
                  <a:lnTo>
                    <a:pt x="575925" y="38081"/>
                  </a:lnTo>
                  <a:lnTo>
                    <a:pt x="567601" y="38081"/>
                  </a:lnTo>
                  <a:lnTo>
                    <a:pt x="580222" y="18388"/>
                  </a:lnTo>
                  <a:lnTo>
                    <a:pt x="568417" y="0"/>
                  </a:lnTo>
                  <a:lnTo>
                    <a:pt x="576741" y="0"/>
                  </a:lnTo>
                  <a:lnTo>
                    <a:pt x="584357" y="11968"/>
                  </a:lnTo>
                  <a:lnTo>
                    <a:pt x="591973" y="0"/>
                  </a:lnTo>
                  <a:lnTo>
                    <a:pt x="600296" y="0"/>
                  </a:lnTo>
                  <a:lnTo>
                    <a:pt x="588492" y="18388"/>
                  </a:lnTo>
                  <a:lnTo>
                    <a:pt x="601112" y="38081"/>
                  </a:lnTo>
                  <a:lnTo>
                    <a:pt x="592789" y="38081"/>
                  </a:lnTo>
                  <a:lnTo>
                    <a:pt x="584357" y="24699"/>
                  </a:lnTo>
                  <a:close/>
                  <a:moveTo>
                    <a:pt x="635957" y="24699"/>
                  </a:moveTo>
                  <a:lnTo>
                    <a:pt x="627525" y="38081"/>
                  </a:lnTo>
                  <a:lnTo>
                    <a:pt x="619202" y="38081"/>
                  </a:lnTo>
                  <a:lnTo>
                    <a:pt x="631822" y="18388"/>
                  </a:lnTo>
                  <a:lnTo>
                    <a:pt x="620018" y="0"/>
                  </a:lnTo>
                  <a:lnTo>
                    <a:pt x="628341" y="0"/>
                  </a:lnTo>
                  <a:lnTo>
                    <a:pt x="635957" y="11968"/>
                  </a:lnTo>
                  <a:lnTo>
                    <a:pt x="643573" y="0"/>
                  </a:lnTo>
                  <a:lnTo>
                    <a:pt x="651896" y="0"/>
                  </a:lnTo>
                  <a:lnTo>
                    <a:pt x="640092" y="18388"/>
                  </a:lnTo>
                  <a:lnTo>
                    <a:pt x="652712" y="38081"/>
                  </a:lnTo>
                  <a:lnTo>
                    <a:pt x="644389" y="38081"/>
                  </a:lnTo>
                  <a:lnTo>
                    <a:pt x="635957" y="24699"/>
                  </a:lnTo>
                  <a:close/>
                  <a:moveTo>
                    <a:pt x="687557" y="24699"/>
                  </a:moveTo>
                  <a:lnTo>
                    <a:pt x="679125" y="38081"/>
                  </a:lnTo>
                  <a:lnTo>
                    <a:pt x="670802" y="38081"/>
                  </a:lnTo>
                  <a:lnTo>
                    <a:pt x="683423" y="18388"/>
                  </a:lnTo>
                  <a:lnTo>
                    <a:pt x="671618" y="0"/>
                  </a:lnTo>
                  <a:lnTo>
                    <a:pt x="679941" y="0"/>
                  </a:lnTo>
                  <a:lnTo>
                    <a:pt x="687557" y="11968"/>
                  </a:lnTo>
                  <a:lnTo>
                    <a:pt x="695174" y="0"/>
                  </a:lnTo>
                  <a:lnTo>
                    <a:pt x="703497" y="0"/>
                  </a:lnTo>
                  <a:lnTo>
                    <a:pt x="691692" y="18388"/>
                  </a:lnTo>
                  <a:lnTo>
                    <a:pt x="704313" y="38081"/>
                  </a:lnTo>
                  <a:lnTo>
                    <a:pt x="695990" y="38081"/>
                  </a:lnTo>
                  <a:lnTo>
                    <a:pt x="687557" y="24699"/>
                  </a:lnTo>
                  <a:close/>
                  <a:moveTo>
                    <a:pt x="739157" y="24699"/>
                  </a:moveTo>
                  <a:lnTo>
                    <a:pt x="730725" y="38081"/>
                  </a:lnTo>
                  <a:lnTo>
                    <a:pt x="722402" y="38081"/>
                  </a:lnTo>
                  <a:lnTo>
                    <a:pt x="735023" y="18388"/>
                  </a:lnTo>
                  <a:lnTo>
                    <a:pt x="723218" y="0"/>
                  </a:lnTo>
                  <a:lnTo>
                    <a:pt x="731541" y="0"/>
                  </a:lnTo>
                  <a:lnTo>
                    <a:pt x="739157" y="11968"/>
                  </a:lnTo>
                  <a:lnTo>
                    <a:pt x="746774" y="0"/>
                  </a:lnTo>
                  <a:lnTo>
                    <a:pt x="755097" y="0"/>
                  </a:lnTo>
                  <a:lnTo>
                    <a:pt x="743292" y="18388"/>
                  </a:lnTo>
                  <a:lnTo>
                    <a:pt x="755913" y="38081"/>
                  </a:lnTo>
                  <a:lnTo>
                    <a:pt x="747590" y="38081"/>
                  </a:lnTo>
                  <a:lnTo>
                    <a:pt x="739157" y="24699"/>
                  </a:lnTo>
                  <a:close/>
                  <a:moveTo>
                    <a:pt x="790757" y="24699"/>
                  </a:moveTo>
                  <a:lnTo>
                    <a:pt x="782325" y="38081"/>
                  </a:lnTo>
                  <a:lnTo>
                    <a:pt x="774002" y="38081"/>
                  </a:lnTo>
                  <a:lnTo>
                    <a:pt x="786623" y="18388"/>
                  </a:lnTo>
                  <a:lnTo>
                    <a:pt x="774818" y="0"/>
                  </a:lnTo>
                  <a:lnTo>
                    <a:pt x="783141" y="0"/>
                  </a:lnTo>
                  <a:lnTo>
                    <a:pt x="790757" y="11968"/>
                  </a:lnTo>
                  <a:lnTo>
                    <a:pt x="798374" y="0"/>
                  </a:lnTo>
                  <a:lnTo>
                    <a:pt x="806697" y="0"/>
                  </a:lnTo>
                  <a:lnTo>
                    <a:pt x="794892" y="18388"/>
                  </a:lnTo>
                  <a:lnTo>
                    <a:pt x="807513" y="38081"/>
                  </a:lnTo>
                  <a:lnTo>
                    <a:pt x="799190" y="38081"/>
                  </a:lnTo>
                  <a:lnTo>
                    <a:pt x="790757" y="24699"/>
                  </a:lnTo>
                  <a:close/>
                  <a:moveTo>
                    <a:pt x="842357" y="24699"/>
                  </a:moveTo>
                  <a:lnTo>
                    <a:pt x="833925" y="38081"/>
                  </a:lnTo>
                  <a:lnTo>
                    <a:pt x="825602" y="38081"/>
                  </a:lnTo>
                  <a:lnTo>
                    <a:pt x="838223" y="18388"/>
                  </a:lnTo>
                  <a:lnTo>
                    <a:pt x="826418" y="0"/>
                  </a:lnTo>
                  <a:lnTo>
                    <a:pt x="834741" y="0"/>
                  </a:lnTo>
                  <a:lnTo>
                    <a:pt x="842357" y="11968"/>
                  </a:lnTo>
                  <a:lnTo>
                    <a:pt x="849974" y="0"/>
                  </a:lnTo>
                  <a:lnTo>
                    <a:pt x="858297" y="0"/>
                  </a:lnTo>
                  <a:lnTo>
                    <a:pt x="846492" y="18388"/>
                  </a:lnTo>
                  <a:lnTo>
                    <a:pt x="859113" y="38081"/>
                  </a:lnTo>
                  <a:lnTo>
                    <a:pt x="850790" y="38081"/>
                  </a:lnTo>
                  <a:lnTo>
                    <a:pt x="842357" y="24699"/>
                  </a:lnTo>
                  <a:close/>
                  <a:moveTo>
                    <a:pt x="893958" y="24699"/>
                  </a:moveTo>
                  <a:lnTo>
                    <a:pt x="885526" y="38081"/>
                  </a:lnTo>
                  <a:lnTo>
                    <a:pt x="877202" y="38081"/>
                  </a:lnTo>
                  <a:lnTo>
                    <a:pt x="889823" y="18388"/>
                  </a:lnTo>
                  <a:lnTo>
                    <a:pt x="878018" y="0"/>
                  </a:lnTo>
                  <a:lnTo>
                    <a:pt x="886341" y="0"/>
                  </a:lnTo>
                  <a:lnTo>
                    <a:pt x="893958" y="11968"/>
                  </a:lnTo>
                  <a:lnTo>
                    <a:pt x="901574" y="0"/>
                  </a:lnTo>
                  <a:lnTo>
                    <a:pt x="909897" y="0"/>
                  </a:lnTo>
                  <a:lnTo>
                    <a:pt x="898093" y="18388"/>
                  </a:lnTo>
                  <a:lnTo>
                    <a:pt x="910713" y="38081"/>
                  </a:lnTo>
                  <a:lnTo>
                    <a:pt x="902390" y="38081"/>
                  </a:lnTo>
                  <a:lnTo>
                    <a:pt x="893958" y="24699"/>
                  </a:lnTo>
                  <a:close/>
                  <a:moveTo>
                    <a:pt x="945558" y="24699"/>
                  </a:moveTo>
                  <a:lnTo>
                    <a:pt x="937126" y="38081"/>
                  </a:lnTo>
                  <a:lnTo>
                    <a:pt x="928803" y="38081"/>
                  </a:lnTo>
                  <a:lnTo>
                    <a:pt x="941423" y="18388"/>
                  </a:lnTo>
                  <a:lnTo>
                    <a:pt x="929619" y="0"/>
                  </a:lnTo>
                  <a:lnTo>
                    <a:pt x="937942" y="0"/>
                  </a:lnTo>
                  <a:lnTo>
                    <a:pt x="945558" y="11968"/>
                  </a:lnTo>
                  <a:lnTo>
                    <a:pt x="953174" y="0"/>
                  </a:lnTo>
                  <a:lnTo>
                    <a:pt x="961497" y="0"/>
                  </a:lnTo>
                  <a:lnTo>
                    <a:pt x="949693" y="18388"/>
                  </a:lnTo>
                  <a:lnTo>
                    <a:pt x="962313" y="38081"/>
                  </a:lnTo>
                  <a:lnTo>
                    <a:pt x="953990" y="38081"/>
                  </a:lnTo>
                  <a:lnTo>
                    <a:pt x="945558" y="24699"/>
                  </a:lnTo>
                  <a:close/>
                  <a:moveTo>
                    <a:pt x="997158" y="24699"/>
                  </a:moveTo>
                  <a:lnTo>
                    <a:pt x="988726" y="38081"/>
                  </a:lnTo>
                  <a:lnTo>
                    <a:pt x="980403" y="38081"/>
                  </a:lnTo>
                  <a:lnTo>
                    <a:pt x="993023" y="18388"/>
                  </a:lnTo>
                  <a:lnTo>
                    <a:pt x="981219" y="0"/>
                  </a:lnTo>
                  <a:lnTo>
                    <a:pt x="989542" y="0"/>
                  </a:lnTo>
                  <a:lnTo>
                    <a:pt x="997158" y="11968"/>
                  </a:lnTo>
                  <a:lnTo>
                    <a:pt x="1004775" y="0"/>
                  </a:lnTo>
                  <a:lnTo>
                    <a:pt x="1013097" y="0"/>
                  </a:lnTo>
                  <a:lnTo>
                    <a:pt x="1001293" y="18388"/>
                  </a:lnTo>
                  <a:lnTo>
                    <a:pt x="1013913" y="38081"/>
                  </a:lnTo>
                  <a:lnTo>
                    <a:pt x="1005591" y="38081"/>
                  </a:lnTo>
                  <a:lnTo>
                    <a:pt x="997158" y="24699"/>
                  </a:lnTo>
                  <a:close/>
                  <a:moveTo>
                    <a:pt x="16755" y="82101"/>
                  </a:moveTo>
                  <a:lnTo>
                    <a:pt x="8323" y="95483"/>
                  </a:lnTo>
                  <a:lnTo>
                    <a:pt x="0" y="95483"/>
                  </a:lnTo>
                  <a:lnTo>
                    <a:pt x="12621" y="75790"/>
                  </a:lnTo>
                  <a:lnTo>
                    <a:pt x="816" y="57402"/>
                  </a:lnTo>
                  <a:lnTo>
                    <a:pt x="9139" y="57402"/>
                  </a:lnTo>
                  <a:lnTo>
                    <a:pt x="16755" y="69370"/>
                  </a:lnTo>
                  <a:lnTo>
                    <a:pt x="24372" y="57402"/>
                  </a:lnTo>
                  <a:lnTo>
                    <a:pt x="32695" y="57402"/>
                  </a:lnTo>
                  <a:lnTo>
                    <a:pt x="20890" y="75790"/>
                  </a:lnTo>
                  <a:lnTo>
                    <a:pt x="33511" y="95483"/>
                  </a:lnTo>
                  <a:lnTo>
                    <a:pt x="25188" y="95483"/>
                  </a:lnTo>
                  <a:lnTo>
                    <a:pt x="16755" y="82101"/>
                  </a:lnTo>
                  <a:close/>
                  <a:moveTo>
                    <a:pt x="68355" y="82101"/>
                  </a:moveTo>
                  <a:lnTo>
                    <a:pt x="59923" y="95483"/>
                  </a:lnTo>
                  <a:lnTo>
                    <a:pt x="51600" y="95483"/>
                  </a:lnTo>
                  <a:lnTo>
                    <a:pt x="64221" y="75790"/>
                  </a:lnTo>
                  <a:lnTo>
                    <a:pt x="52416" y="57402"/>
                  </a:lnTo>
                  <a:lnTo>
                    <a:pt x="60739" y="57402"/>
                  </a:lnTo>
                  <a:lnTo>
                    <a:pt x="68355" y="69370"/>
                  </a:lnTo>
                  <a:lnTo>
                    <a:pt x="75972" y="57402"/>
                  </a:lnTo>
                  <a:lnTo>
                    <a:pt x="84295" y="57402"/>
                  </a:lnTo>
                  <a:lnTo>
                    <a:pt x="72490" y="75790"/>
                  </a:lnTo>
                  <a:lnTo>
                    <a:pt x="85111" y="95483"/>
                  </a:lnTo>
                  <a:lnTo>
                    <a:pt x="76788" y="95483"/>
                  </a:lnTo>
                  <a:lnTo>
                    <a:pt x="68355" y="82101"/>
                  </a:lnTo>
                  <a:close/>
                  <a:moveTo>
                    <a:pt x="119956" y="82101"/>
                  </a:moveTo>
                  <a:lnTo>
                    <a:pt x="111523" y="95483"/>
                  </a:lnTo>
                  <a:lnTo>
                    <a:pt x="103200" y="95483"/>
                  </a:lnTo>
                  <a:lnTo>
                    <a:pt x="115821" y="75790"/>
                  </a:lnTo>
                  <a:lnTo>
                    <a:pt x="104016" y="57402"/>
                  </a:lnTo>
                  <a:lnTo>
                    <a:pt x="112339" y="57402"/>
                  </a:lnTo>
                  <a:lnTo>
                    <a:pt x="119955" y="69370"/>
                  </a:lnTo>
                  <a:lnTo>
                    <a:pt x="127572" y="57402"/>
                  </a:lnTo>
                  <a:lnTo>
                    <a:pt x="135895" y="57402"/>
                  </a:lnTo>
                  <a:lnTo>
                    <a:pt x="124090" y="75790"/>
                  </a:lnTo>
                  <a:lnTo>
                    <a:pt x="136711" y="95483"/>
                  </a:lnTo>
                  <a:lnTo>
                    <a:pt x="128388" y="95483"/>
                  </a:lnTo>
                  <a:lnTo>
                    <a:pt x="119955" y="82101"/>
                  </a:lnTo>
                  <a:close/>
                  <a:moveTo>
                    <a:pt x="171556" y="82101"/>
                  </a:moveTo>
                  <a:lnTo>
                    <a:pt x="163123" y="95483"/>
                  </a:lnTo>
                  <a:lnTo>
                    <a:pt x="154800" y="95483"/>
                  </a:lnTo>
                  <a:lnTo>
                    <a:pt x="167421" y="75790"/>
                  </a:lnTo>
                  <a:lnTo>
                    <a:pt x="155616" y="57402"/>
                  </a:lnTo>
                  <a:lnTo>
                    <a:pt x="163939" y="57402"/>
                  </a:lnTo>
                  <a:lnTo>
                    <a:pt x="171555" y="69370"/>
                  </a:lnTo>
                  <a:lnTo>
                    <a:pt x="179172" y="57402"/>
                  </a:lnTo>
                  <a:lnTo>
                    <a:pt x="187495" y="57402"/>
                  </a:lnTo>
                  <a:lnTo>
                    <a:pt x="175690" y="75790"/>
                  </a:lnTo>
                  <a:lnTo>
                    <a:pt x="188311" y="95483"/>
                  </a:lnTo>
                  <a:lnTo>
                    <a:pt x="179988" y="95483"/>
                  </a:lnTo>
                  <a:lnTo>
                    <a:pt x="171555" y="82101"/>
                  </a:lnTo>
                  <a:close/>
                  <a:moveTo>
                    <a:pt x="223156" y="82101"/>
                  </a:moveTo>
                  <a:lnTo>
                    <a:pt x="214724" y="95483"/>
                  </a:lnTo>
                  <a:lnTo>
                    <a:pt x="206401" y="95483"/>
                  </a:lnTo>
                  <a:lnTo>
                    <a:pt x="219021" y="75790"/>
                  </a:lnTo>
                  <a:lnTo>
                    <a:pt x="207217" y="57402"/>
                  </a:lnTo>
                  <a:lnTo>
                    <a:pt x="215540" y="57402"/>
                  </a:lnTo>
                  <a:lnTo>
                    <a:pt x="223156" y="69370"/>
                  </a:lnTo>
                  <a:lnTo>
                    <a:pt x="230772" y="57402"/>
                  </a:lnTo>
                  <a:lnTo>
                    <a:pt x="239095" y="57402"/>
                  </a:lnTo>
                  <a:lnTo>
                    <a:pt x="227291" y="75790"/>
                  </a:lnTo>
                  <a:lnTo>
                    <a:pt x="239911" y="95483"/>
                  </a:lnTo>
                  <a:lnTo>
                    <a:pt x="231588" y="95483"/>
                  </a:lnTo>
                  <a:lnTo>
                    <a:pt x="223156" y="82101"/>
                  </a:lnTo>
                  <a:close/>
                  <a:moveTo>
                    <a:pt x="274756" y="82101"/>
                  </a:moveTo>
                  <a:lnTo>
                    <a:pt x="266324" y="95483"/>
                  </a:lnTo>
                  <a:lnTo>
                    <a:pt x="258001" y="95483"/>
                  </a:lnTo>
                  <a:lnTo>
                    <a:pt x="270621" y="75790"/>
                  </a:lnTo>
                  <a:lnTo>
                    <a:pt x="258817" y="57402"/>
                  </a:lnTo>
                  <a:lnTo>
                    <a:pt x="267140" y="57402"/>
                  </a:lnTo>
                  <a:lnTo>
                    <a:pt x="274756" y="69370"/>
                  </a:lnTo>
                  <a:lnTo>
                    <a:pt x="282373" y="57402"/>
                  </a:lnTo>
                  <a:lnTo>
                    <a:pt x="290696" y="57402"/>
                  </a:lnTo>
                  <a:lnTo>
                    <a:pt x="278891" y="75790"/>
                  </a:lnTo>
                  <a:lnTo>
                    <a:pt x="291512" y="95483"/>
                  </a:lnTo>
                  <a:lnTo>
                    <a:pt x="283189" y="95483"/>
                  </a:lnTo>
                  <a:lnTo>
                    <a:pt x="274756" y="82101"/>
                  </a:lnTo>
                  <a:close/>
                  <a:moveTo>
                    <a:pt x="326356" y="82101"/>
                  </a:moveTo>
                  <a:lnTo>
                    <a:pt x="317924" y="95483"/>
                  </a:lnTo>
                  <a:lnTo>
                    <a:pt x="309601" y="95483"/>
                  </a:lnTo>
                  <a:lnTo>
                    <a:pt x="322222" y="75790"/>
                  </a:lnTo>
                  <a:lnTo>
                    <a:pt x="310417" y="57402"/>
                  </a:lnTo>
                  <a:lnTo>
                    <a:pt x="318740" y="57402"/>
                  </a:lnTo>
                  <a:lnTo>
                    <a:pt x="326356" y="69370"/>
                  </a:lnTo>
                  <a:lnTo>
                    <a:pt x="333973" y="57402"/>
                  </a:lnTo>
                  <a:lnTo>
                    <a:pt x="342296" y="57402"/>
                  </a:lnTo>
                  <a:lnTo>
                    <a:pt x="330491" y="75790"/>
                  </a:lnTo>
                  <a:lnTo>
                    <a:pt x="343112" y="95483"/>
                  </a:lnTo>
                  <a:lnTo>
                    <a:pt x="334789" y="95483"/>
                  </a:lnTo>
                  <a:lnTo>
                    <a:pt x="326356" y="82101"/>
                  </a:lnTo>
                  <a:close/>
                  <a:moveTo>
                    <a:pt x="377956" y="82101"/>
                  </a:moveTo>
                  <a:lnTo>
                    <a:pt x="369524" y="95483"/>
                  </a:lnTo>
                  <a:lnTo>
                    <a:pt x="361201" y="95483"/>
                  </a:lnTo>
                  <a:lnTo>
                    <a:pt x="373822" y="75790"/>
                  </a:lnTo>
                  <a:lnTo>
                    <a:pt x="362017" y="57402"/>
                  </a:lnTo>
                  <a:lnTo>
                    <a:pt x="370340" y="57402"/>
                  </a:lnTo>
                  <a:lnTo>
                    <a:pt x="377956" y="69370"/>
                  </a:lnTo>
                  <a:lnTo>
                    <a:pt x="385573" y="57402"/>
                  </a:lnTo>
                  <a:lnTo>
                    <a:pt x="393896" y="57402"/>
                  </a:lnTo>
                  <a:lnTo>
                    <a:pt x="382091" y="75790"/>
                  </a:lnTo>
                  <a:lnTo>
                    <a:pt x="394712" y="95483"/>
                  </a:lnTo>
                  <a:lnTo>
                    <a:pt x="386389" y="95483"/>
                  </a:lnTo>
                  <a:lnTo>
                    <a:pt x="377956" y="82101"/>
                  </a:lnTo>
                  <a:close/>
                  <a:moveTo>
                    <a:pt x="429556" y="82101"/>
                  </a:moveTo>
                  <a:lnTo>
                    <a:pt x="421124" y="95483"/>
                  </a:lnTo>
                  <a:lnTo>
                    <a:pt x="412801" y="95483"/>
                  </a:lnTo>
                  <a:lnTo>
                    <a:pt x="425422" y="75790"/>
                  </a:lnTo>
                  <a:lnTo>
                    <a:pt x="413617" y="57402"/>
                  </a:lnTo>
                  <a:lnTo>
                    <a:pt x="421940" y="57402"/>
                  </a:lnTo>
                  <a:lnTo>
                    <a:pt x="429556" y="69370"/>
                  </a:lnTo>
                  <a:lnTo>
                    <a:pt x="437173" y="57402"/>
                  </a:lnTo>
                  <a:lnTo>
                    <a:pt x="445496" y="57402"/>
                  </a:lnTo>
                  <a:lnTo>
                    <a:pt x="433691" y="75790"/>
                  </a:lnTo>
                  <a:lnTo>
                    <a:pt x="446312" y="95483"/>
                  </a:lnTo>
                  <a:lnTo>
                    <a:pt x="437989" y="95483"/>
                  </a:lnTo>
                  <a:lnTo>
                    <a:pt x="429556" y="82101"/>
                  </a:lnTo>
                  <a:close/>
                  <a:moveTo>
                    <a:pt x="481157" y="82101"/>
                  </a:moveTo>
                  <a:lnTo>
                    <a:pt x="472724" y="95483"/>
                  </a:lnTo>
                  <a:lnTo>
                    <a:pt x="464401" y="95483"/>
                  </a:lnTo>
                  <a:lnTo>
                    <a:pt x="477022" y="75790"/>
                  </a:lnTo>
                  <a:lnTo>
                    <a:pt x="465217" y="57402"/>
                  </a:lnTo>
                  <a:lnTo>
                    <a:pt x="473540" y="57402"/>
                  </a:lnTo>
                  <a:lnTo>
                    <a:pt x="481156" y="69370"/>
                  </a:lnTo>
                  <a:lnTo>
                    <a:pt x="488773" y="57402"/>
                  </a:lnTo>
                  <a:lnTo>
                    <a:pt x="497096" y="57402"/>
                  </a:lnTo>
                  <a:lnTo>
                    <a:pt x="485291" y="75790"/>
                  </a:lnTo>
                  <a:lnTo>
                    <a:pt x="497912" y="95483"/>
                  </a:lnTo>
                  <a:lnTo>
                    <a:pt x="489589" y="95483"/>
                  </a:lnTo>
                  <a:lnTo>
                    <a:pt x="481156" y="82101"/>
                  </a:lnTo>
                  <a:close/>
                  <a:moveTo>
                    <a:pt x="532757" y="82101"/>
                  </a:moveTo>
                  <a:lnTo>
                    <a:pt x="524324" y="95483"/>
                  </a:lnTo>
                  <a:lnTo>
                    <a:pt x="516001" y="95483"/>
                  </a:lnTo>
                  <a:lnTo>
                    <a:pt x="528622" y="75790"/>
                  </a:lnTo>
                  <a:lnTo>
                    <a:pt x="516817" y="57402"/>
                  </a:lnTo>
                  <a:lnTo>
                    <a:pt x="525140" y="57402"/>
                  </a:lnTo>
                  <a:lnTo>
                    <a:pt x="532756" y="69370"/>
                  </a:lnTo>
                  <a:lnTo>
                    <a:pt x="540373" y="57402"/>
                  </a:lnTo>
                  <a:lnTo>
                    <a:pt x="548696" y="57402"/>
                  </a:lnTo>
                  <a:lnTo>
                    <a:pt x="536891" y="75790"/>
                  </a:lnTo>
                  <a:lnTo>
                    <a:pt x="549512" y="95483"/>
                  </a:lnTo>
                  <a:lnTo>
                    <a:pt x="541189" y="95483"/>
                  </a:lnTo>
                  <a:lnTo>
                    <a:pt x="532756" y="82101"/>
                  </a:lnTo>
                  <a:close/>
                  <a:moveTo>
                    <a:pt x="584357" y="82101"/>
                  </a:moveTo>
                  <a:lnTo>
                    <a:pt x="575925" y="95483"/>
                  </a:lnTo>
                  <a:lnTo>
                    <a:pt x="567601" y="95483"/>
                  </a:lnTo>
                  <a:lnTo>
                    <a:pt x="580222" y="75790"/>
                  </a:lnTo>
                  <a:lnTo>
                    <a:pt x="568417" y="57402"/>
                  </a:lnTo>
                  <a:lnTo>
                    <a:pt x="576741" y="57402"/>
                  </a:lnTo>
                  <a:lnTo>
                    <a:pt x="584357" y="69370"/>
                  </a:lnTo>
                  <a:lnTo>
                    <a:pt x="591973" y="57402"/>
                  </a:lnTo>
                  <a:lnTo>
                    <a:pt x="600296" y="57402"/>
                  </a:lnTo>
                  <a:lnTo>
                    <a:pt x="588492" y="75790"/>
                  </a:lnTo>
                  <a:lnTo>
                    <a:pt x="601112" y="95483"/>
                  </a:lnTo>
                  <a:lnTo>
                    <a:pt x="592789" y="95483"/>
                  </a:lnTo>
                  <a:lnTo>
                    <a:pt x="584357" y="82101"/>
                  </a:lnTo>
                  <a:close/>
                  <a:moveTo>
                    <a:pt x="635957" y="82101"/>
                  </a:moveTo>
                  <a:lnTo>
                    <a:pt x="627525" y="95483"/>
                  </a:lnTo>
                  <a:lnTo>
                    <a:pt x="619202" y="95483"/>
                  </a:lnTo>
                  <a:lnTo>
                    <a:pt x="631822" y="75790"/>
                  </a:lnTo>
                  <a:lnTo>
                    <a:pt x="620018" y="57402"/>
                  </a:lnTo>
                  <a:lnTo>
                    <a:pt x="628341" y="57402"/>
                  </a:lnTo>
                  <a:lnTo>
                    <a:pt x="635957" y="69370"/>
                  </a:lnTo>
                  <a:lnTo>
                    <a:pt x="643573" y="57402"/>
                  </a:lnTo>
                  <a:lnTo>
                    <a:pt x="651896" y="57402"/>
                  </a:lnTo>
                  <a:lnTo>
                    <a:pt x="640092" y="75790"/>
                  </a:lnTo>
                  <a:lnTo>
                    <a:pt x="652712" y="95483"/>
                  </a:lnTo>
                  <a:lnTo>
                    <a:pt x="644389" y="95483"/>
                  </a:lnTo>
                  <a:lnTo>
                    <a:pt x="635957" y="82101"/>
                  </a:lnTo>
                  <a:close/>
                  <a:moveTo>
                    <a:pt x="687557" y="82101"/>
                  </a:moveTo>
                  <a:lnTo>
                    <a:pt x="679125" y="95483"/>
                  </a:lnTo>
                  <a:lnTo>
                    <a:pt x="670802" y="95483"/>
                  </a:lnTo>
                  <a:lnTo>
                    <a:pt x="683423" y="75790"/>
                  </a:lnTo>
                  <a:lnTo>
                    <a:pt x="671618" y="57402"/>
                  </a:lnTo>
                  <a:lnTo>
                    <a:pt x="679941" y="57402"/>
                  </a:lnTo>
                  <a:lnTo>
                    <a:pt x="687557" y="69370"/>
                  </a:lnTo>
                  <a:lnTo>
                    <a:pt x="695174" y="57402"/>
                  </a:lnTo>
                  <a:lnTo>
                    <a:pt x="703497" y="57402"/>
                  </a:lnTo>
                  <a:lnTo>
                    <a:pt x="691692" y="75790"/>
                  </a:lnTo>
                  <a:lnTo>
                    <a:pt x="704313" y="95483"/>
                  </a:lnTo>
                  <a:lnTo>
                    <a:pt x="695990" y="95483"/>
                  </a:lnTo>
                  <a:lnTo>
                    <a:pt x="687557" y="82101"/>
                  </a:lnTo>
                  <a:close/>
                  <a:moveTo>
                    <a:pt x="739157" y="82101"/>
                  </a:moveTo>
                  <a:lnTo>
                    <a:pt x="730725" y="95483"/>
                  </a:lnTo>
                  <a:lnTo>
                    <a:pt x="722402" y="95483"/>
                  </a:lnTo>
                  <a:lnTo>
                    <a:pt x="735023" y="75790"/>
                  </a:lnTo>
                  <a:lnTo>
                    <a:pt x="723218" y="57402"/>
                  </a:lnTo>
                  <a:lnTo>
                    <a:pt x="731541" y="57402"/>
                  </a:lnTo>
                  <a:lnTo>
                    <a:pt x="739157" y="69370"/>
                  </a:lnTo>
                  <a:lnTo>
                    <a:pt x="746774" y="57402"/>
                  </a:lnTo>
                  <a:lnTo>
                    <a:pt x="755097" y="57402"/>
                  </a:lnTo>
                  <a:lnTo>
                    <a:pt x="743292" y="75790"/>
                  </a:lnTo>
                  <a:lnTo>
                    <a:pt x="755913" y="95483"/>
                  </a:lnTo>
                  <a:lnTo>
                    <a:pt x="747590" y="95483"/>
                  </a:lnTo>
                  <a:lnTo>
                    <a:pt x="739157" y="82101"/>
                  </a:lnTo>
                  <a:close/>
                  <a:moveTo>
                    <a:pt x="790757" y="82101"/>
                  </a:moveTo>
                  <a:lnTo>
                    <a:pt x="782325" y="95483"/>
                  </a:lnTo>
                  <a:lnTo>
                    <a:pt x="774002" y="95483"/>
                  </a:lnTo>
                  <a:lnTo>
                    <a:pt x="786623" y="75790"/>
                  </a:lnTo>
                  <a:lnTo>
                    <a:pt x="774818" y="57402"/>
                  </a:lnTo>
                  <a:lnTo>
                    <a:pt x="783141" y="57402"/>
                  </a:lnTo>
                  <a:lnTo>
                    <a:pt x="790757" y="69370"/>
                  </a:lnTo>
                  <a:lnTo>
                    <a:pt x="798374" y="57402"/>
                  </a:lnTo>
                  <a:lnTo>
                    <a:pt x="806697" y="57402"/>
                  </a:lnTo>
                  <a:lnTo>
                    <a:pt x="794892" y="75790"/>
                  </a:lnTo>
                  <a:lnTo>
                    <a:pt x="807513" y="95483"/>
                  </a:lnTo>
                  <a:lnTo>
                    <a:pt x="799190" y="95483"/>
                  </a:lnTo>
                  <a:lnTo>
                    <a:pt x="790757" y="82101"/>
                  </a:lnTo>
                  <a:close/>
                  <a:moveTo>
                    <a:pt x="842357" y="82101"/>
                  </a:moveTo>
                  <a:lnTo>
                    <a:pt x="833925" y="95483"/>
                  </a:lnTo>
                  <a:lnTo>
                    <a:pt x="825602" y="95483"/>
                  </a:lnTo>
                  <a:lnTo>
                    <a:pt x="838223" y="75790"/>
                  </a:lnTo>
                  <a:lnTo>
                    <a:pt x="826418" y="57402"/>
                  </a:lnTo>
                  <a:lnTo>
                    <a:pt x="834741" y="57402"/>
                  </a:lnTo>
                  <a:lnTo>
                    <a:pt x="842357" y="69370"/>
                  </a:lnTo>
                  <a:lnTo>
                    <a:pt x="849974" y="57402"/>
                  </a:lnTo>
                  <a:lnTo>
                    <a:pt x="858297" y="57402"/>
                  </a:lnTo>
                  <a:lnTo>
                    <a:pt x="846492" y="75790"/>
                  </a:lnTo>
                  <a:lnTo>
                    <a:pt x="859113" y="95483"/>
                  </a:lnTo>
                  <a:lnTo>
                    <a:pt x="850790" y="95483"/>
                  </a:lnTo>
                  <a:lnTo>
                    <a:pt x="842357" y="82101"/>
                  </a:lnTo>
                  <a:close/>
                  <a:moveTo>
                    <a:pt x="893958" y="82101"/>
                  </a:moveTo>
                  <a:lnTo>
                    <a:pt x="885526" y="95483"/>
                  </a:lnTo>
                  <a:lnTo>
                    <a:pt x="877202" y="95483"/>
                  </a:lnTo>
                  <a:lnTo>
                    <a:pt x="889823" y="75790"/>
                  </a:lnTo>
                  <a:lnTo>
                    <a:pt x="878018" y="57402"/>
                  </a:lnTo>
                  <a:lnTo>
                    <a:pt x="886341" y="57402"/>
                  </a:lnTo>
                  <a:lnTo>
                    <a:pt x="893958" y="69370"/>
                  </a:lnTo>
                  <a:lnTo>
                    <a:pt x="901574" y="57402"/>
                  </a:lnTo>
                  <a:lnTo>
                    <a:pt x="909897" y="57402"/>
                  </a:lnTo>
                  <a:lnTo>
                    <a:pt x="898093" y="75790"/>
                  </a:lnTo>
                  <a:lnTo>
                    <a:pt x="910713" y="95483"/>
                  </a:lnTo>
                  <a:lnTo>
                    <a:pt x="902390" y="95483"/>
                  </a:lnTo>
                  <a:lnTo>
                    <a:pt x="893958" y="82101"/>
                  </a:lnTo>
                  <a:close/>
                  <a:moveTo>
                    <a:pt x="945558" y="82101"/>
                  </a:moveTo>
                  <a:lnTo>
                    <a:pt x="937126" y="95483"/>
                  </a:lnTo>
                  <a:lnTo>
                    <a:pt x="928803" y="95483"/>
                  </a:lnTo>
                  <a:lnTo>
                    <a:pt x="941423" y="75790"/>
                  </a:lnTo>
                  <a:lnTo>
                    <a:pt x="929619" y="57402"/>
                  </a:lnTo>
                  <a:lnTo>
                    <a:pt x="937942" y="57402"/>
                  </a:lnTo>
                  <a:lnTo>
                    <a:pt x="945558" y="69370"/>
                  </a:lnTo>
                  <a:lnTo>
                    <a:pt x="953174" y="57402"/>
                  </a:lnTo>
                  <a:lnTo>
                    <a:pt x="961497" y="57402"/>
                  </a:lnTo>
                  <a:lnTo>
                    <a:pt x="949693" y="75790"/>
                  </a:lnTo>
                  <a:lnTo>
                    <a:pt x="962313" y="95483"/>
                  </a:lnTo>
                  <a:lnTo>
                    <a:pt x="953990" y="95483"/>
                  </a:lnTo>
                  <a:lnTo>
                    <a:pt x="945558" y="82101"/>
                  </a:lnTo>
                  <a:close/>
                  <a:moveTo>
                    <a:pt x="997158" y="82101"/>
                  </a:moveTo>
                  <a:lnTo>
                    <a:pt x="988726" y="95483"/>
                  </a:lnTo>
                  <a:lnTo>
                    <a:pt x="980403" y="95483"/>
                  </a:lnTo>
                  <a:lnTo>
                    <a:pt x="993023" y="75790"/>
                  </a:lnTo>
                  <a:lnTo>
                    <a:pt x="981219" y="57402"/>
                  </a:lnTo>
                  <a:lnTo>
                    <a:pt x="989542" y="57402"/>
                  </a:lnTo>
                  <a:lnTo>
                    <a:pt x="997158" y="69370"/>
                  </a:lnTo>
                  <a:lnTo>
                    <a:pt x="1004775" y="57402"/>
                  </a:lnTo>
                  <a:lnTo>
                    <a:pt x="1013097" y="57402"/>
                  </a:lnTo>
                  <a:lnTo>
                    <a:pt x="1001293" y="75790"/>
                  </a:lnTo>
                  <a:lnTo>
                    <a:pt x="1013913" y="95483"/>
                  </a:lnTo>
                  <a:lnTo>
                    <a:pt x="1005591" y="95483"/>
                  </a:lnTo>
                  <a:lnTo>
                    <a:pt x="997158" y="82101"/>
                  </a:lnTo>
                  <a:close/>
                  <a:moveTo>
                    <a:pt x="16755" y="139502"/>
                  </a:moveTo>
                  <a:lnTo>
                    <a:pt x="8323" y="152885"/>
                  </a:lnTo>
                  <a:lnTo>
                    <a:pt x="0" y="152885"/>
                  </a:lnTo>
                  <a:lnTo>
                    <a:pt x="12621" y="133192"/>
                  </a:lnTo>
                  <a:lnTo>
                    <a:pt x="816" y="114804"/>
                  </a:lnTo>
                  <a:lnTo>
                    <a:pt x="9139" y="114804"/>
                  </a:lnTo>
                  <a:lnTo>
                    <a:pt x="16755" y="126772"/>
                  </a:lnTo>
                  <a:lnTo>
                    <a:pt x="24372" y="114804"/>
                  </a:lnTo>
                  <a:lnTo>
                    <a:pt x="32695" y="114804"/>
                  </a:lnTo>
                  <a:lnTo>
                    <a:pt x="20890" y="133192"/>
                  </a:lnTo>
                  <a:lnTo>
                    <a:pt x="33511" y="152885"/>
                  </a:lnTo>
                  <a:lnTo>
                    <a:pt x="25188" y="152885"/>
                  </a:lnTo>
                  <a:lnTo>
                    <a:pt x="16755" y="139502"/>
                  </a:lnTo>
                  <a:close/>
                  <a:moveTo>
                    <a:pt x="68355" y="139502"/>
                  </a:moveTo>
                  <a:lnTo>
                    <a:pt x="59923" y="152885"/>
                  </a:lnTo>
                  <a:lnTo>
                    <a:pt x="51600" y="152885"/>
                  </a:lnTo>
                  <a:lnTo>
                    <a:pt x="64221" y="133192"/>
                  </a:lnTo>
                  <a:lnTo>
                    <a:pt x="52416" y="114804"/>
                  </a:lnTo>
                  <a:lnTo>
                    <a:pt x="60739" y="114804"/>
                  </a:lnTo>
                  <a:lnTo>
                    <a:pt x="68355" y="126772"/>
                  </a:lnTo>
                  <a:lnTo>
                    <a:pt x="75972" y="114804"/>
                  </a:lnTo>
                  <a:lnTo>
                    <a:pt x="84295" y="114804"/>
                  </a:lnTo>
                  <a:lnTo>
                    <a:pt x="72490" y="133192"/>
                  </a:lnTo>
                  <a:lnTo>
                    <a:pt x="85111" y="152885"/>
                  </a:lnTo>
                  <a:lnTo>
                    <a:pt x="76788" y="152885"/>
                  </a:lnTo>
                  <a:lnTo>
                    <a:pt x="68355" y="139502"/>
                  </a:lnTo>
                  <a:close/>
                  <a:moveTo>
                    <a:pt x="119956" y="139502"/>
                  </a:moveTo>
                  <a:lnTo>
                    <a:pt x="111523" y="152885"/>
                  </a:lnTo>
                  <a:lnTo>
                    <a:pt x="103200" y="152885"/>
                  </a:lnTo>
                  <a:lnTo>
                    <a:pt x="115821" y="133192"/>
                  </a:lnTo>
                  <a:lnTo>
                    <a:pt x="104016" y="114804"/>
                  </a:lnTo>
                  <a:lnTo>
                    <a:pt x="112339" y="114804"/>
                  </a:lnTo>
                  <a:lnTo>
                    <a:pt x="119955" y="126772"/>
                  </a:lnTo>
                  <a:lnTo>
                    <a:pt x="127572" y="114804"/>
                  </a:lnTo>
                  <a:lnTo>
                    <a:pt x="135895" y="114804"/>
                  </a:lnTo>
                  <a:lnTo>
                    <a:pt x="124090" y="133192"/>
                  </a:lnTo>
                  <a:lnTo>
                    <a:pt x="136711" y="152885"/>
                  </a:lnTo>
                  <a:lnTo>
                    <a:pt x="128388" y="152885"/>
                  </a:lnTo>
                  <a:lnTo>
                    <a:pt x="119955" y="139502"/>
                  </a:lnTo>
                  <a:close/>
                  <a:moveTo>
                    <a:pt x="171556" y="139502"/>
                  </a:moveTo>
                  <a:lnTo>
                    <a:pt x="163123" y="152885"/>
                  </a:lnTo>
                  <a:lnTo>
                    <a:pt x="154800" y="152885"/>
                  </a:lnTo>
                  <a:lnTo>
                    <a:pt x="167421" y="133192"/>
                  </a:lnTo>
                  <a:lnTo>
                    <a:pt x="155616" y="114804"/>
                  </a:lnTo>
                  <a:lnTo>
                    <a:pt x="163939" y="114804"/>
                  </a:lnTo>
                  <a:lnTo>
                    <a:pt x="171555" y="126772"/>
                  </a:lnTo>
                  <a:lnTo>
                    <a:pt x="179172" y="114804"/>
                  </a:lnTo>
                  <a:lnTo>
                    <a:pt x="187495" y="114804"/>
                  </a:lnTo>
                  <a:lnTo>
                    <a:pt x="175690" y="133192"/>
                  </a:lnTo>
                  <a:lnTo>
                    <a:pt x="188311" y="152885"/>
                  </a:lnTo>
                  <a:lnTo>
                    <a:pt x="179988" y="152885"/>
                  </a:lnTo>
                  <a:lnTo>
                    <a:pt x="171555" y="139502"/>
                  </a:lnTo>
                  <a:close/>
                  <a:moveTo>
                    <a:pt x="223156" y="139502"/>
                  </a:moveTo>
                  <a:lnTo>
                    <a:pt x="214724" y="152885"/>
                  </a:lnTo>
                  <a:lnTo>
                    <a:pt x="206401" y="152885"/>
                  </a:lnTo>
                  <a:lnTo>
                    <a:pt x="219021" y="133192"/>
                  </a:lnTo>
                  <a:lnTo>
                    <a:pt x="207217" y="114804"/>
                  </a:lnTo>
                  <a:lnTo>
                    <a:pt x="215540" y="114804"/>
                  </a:lnTo>
                  <a:lnTo>
                    <a:pt x="223156" y="126772"/>
                  </a:lnTo>
                  <a:lnTo>
                    <a:pt x="230772" y="114804"/>
                  </a:lnTo>
                  <a:lnTo>
                    <a:pt x="239095" y="114804"/>
                  </a:lnTo>
                  <a:lnTo>
                    <a:pt x="227291" y="133192"/>
                  </a:lnTo>
                  <a:lnTo>
                    <a:pt x="239911" y="152885"/>
                  </a:lnTo>
                  <a:lnTo>
                    <a:pt x="231588" y="152885"/>
                  </a:lnTo>
                  <a:lnTo>
                    <a:pt x="223156" y="139502"/>
                  </a:lnTo>
                  <a:close/>
                  <a:moveTo>
                    <a:pt x="274756" y="139502"/>
                  </a:moveTo>
                  <a:lnTo>
                    <a:pt x="266324" y="152885"/>
                  </a:lnTo>
                  <a:lnTo>
                    <a:pt x="258001" y="152885"/>
                  </a:lnTo>
                  <a:lnTo>
                    <a:pt x="270621" y="133192"/>
                  </a:lnTo>
                  <a:lnTo>
                    <a:pt x="258817" y="114804"/>
                  </a:lnTo>
                  <a:lnTo>
                    <a:pt x="267140" y="114804"/>
                  </a:lnTo>
                  <a:lnTo>
                    <a:pt x="274756" y="126772"/>
                  </a:lnTo>
                  <a:lnTo>
                    <a:pt x="282373" y="114804"/>
                  </a:lnTo>
                  <a:lnTo>
                    <a:pt x="290696" y="114804"/>
                  </a:lnTo>
                  <a:lnTo>
                    <a:pt x="278891" y="133192"/>
                  </a:lnTo>
                  <a:lnTo>
                    <a:pt x="291512" y="152885"/>
                  </a:lnTo>
                  <a:lnTo>
                    <a:pt x="283189" y="152885"/>
                  </a:lnTo>
                  <a:lnTo>
                    <a:pt x="274756" y="139502"/>
                  </a:lnTo>
                  <a:close/>
                  <a:moveTo>
                    <a:pt x="326356" y="139502"/>
                  </a:moveTo>
                  <a:lnTo>
                    <a:pt x="317924" y="152885"/>
                  </a:lnTo>
                  <a:lnTo>
                    <a:pt x="309601" y="152885"/>
                  </a:lnTo>
                  <a:lnTo>
                    <a:pt x="322222" y="133192"/>
                  </a:lnTo>
                  <a:lnTo>
                    <a:pt x="310417" y="114804"/>
                  </a:lnTo>
                  <a:lnTo>
                    <a:pt x="318740" y="114804"/>
                  </a:lnTo>
                  <a:lnTo>
                    <a:pt x="326356" y="126772"/>
                  </a:lnTo>
                  <a:lnTo>
                    <a:pt x="333973" y="114804"/>
                  </a:lnTo>
                  <a:lnTo>
                    <a:pt x="342296" y="114804"/>
                  </a:lnTo>
                  <a:lnTo>
                    <a:pt x="330491" y="133192"/>
                  </a:lnTo>
                  <a:lnTo>
                    <a:pt x="343112" y="152885"/>
                  </a:lnTo>
                  <a:lnTo>
                    <a:pt x="334789" y="152885"/>
                  </a:lnTo>
                  <a:lnTo>
                    <a:pt x="326356" y="139502"/>
                  </a:lnTo>
                  <a:close/>
                  <a:moveTo>
                    <a:pt x="377956" y="139502"/>
                  </a:moveTo>
                  <a:lnTo>
                    <a:pt x="369524" y="152885"/>
                  </a:lnTo>
                  <a:lnTo>
                    <a:pt x="361201" y="152885"/>
                  </a:lnTo>
                  <a:lnTo>
                    <a:pt x="373822" y="133192"/>
                  </a:lnTo>
                  <a:lnTo>
                    <a:pt x="362017" y="114804"/>
                  </a:lnTo>
                  <a:lnTo>
                    <a:pt x="370340" y="114804"/>
                  </a:lnTo>
                  <a:lnTo>
                    <a:pt x="377956" y="126772"/>
                  </a:lnTo>
                  <a:lnTo>
                    <a:pt x="385573" y="114804"/>
                  </a:lnTo>
                  <a:lnTo>
                    <a:pt x="393896" y="114804"/>
                  </a:lnTo>
                  <a:lnTo>
                    <a:pt x="382091" y="133192"/>
                  </a:lnTo>
                  <a:lnTo>
                    <a:pt x="394712" y="152885"/>
                  </a:lnTo>
                  <a:lnTo>
                    <a:pt x="386389" y="152885"/>
                  </a:lnTo>
                  <a:lnTo>
                    <a:pt x="377956" y="139502"/>
                  </a:lnTo>
                  <a:close/>
                  <a:moveTo>
                    <a:pt x="429556" y="139502"/>
                  </a:moveTo>
                  <a:lnTo>
                    <a:pt x="421124" y="152885"/>
                  </a:lnTo>
                  <a:lnTo>
                    <a:pt x="412801" y="152885"/>
                  </a:lnTo>
                  <a:lnTo>
                    <a:pt x="425422" y="133192"/>
                  </a:lnTo>
                  <a:lnTo>
                    <a:pt x="413617" y="114804"/>
                  </a:lnTo>
                  <a:lnTo>
                    <a:pt x="421940" y="114804"/>
                  </a:lnTo>
                  <a:lnTo>
                    <a:pt x="429556" y="126772"/>
                  </a:lnTo>
                  <a:lnTo>
                    <a:pt x="437173" y="114804"/>
                  </a:lnTo>
                  <a:lnTo>
                    <a:pt x="445496" y="114804"/>
                  </a:lnTo>
                  <a:lnTo>
                    <a:pt x="433691" y="133192"/>
                  </a:lnTo>
                  <a:lnTo>
                    <a:pt x="446312" y="152885"/>
                  </a:lnTo>
                  <a:lnTo>
                    <a:pt x="437989" y="152885"/>
                  </a:lnTo>
                  <a:lnTo>
                    <a:pt x="429556" y="139502"/>
                  </a:lnTo>
                  <a:close/>
                  <a:moveTo>
                    <a:pt x="481157" y="139502"/>
                  </a:moveTo>
                  <a:lnTo>
                    <a:pt x="472724" y="152885"/>
                  </a:lnTo>
                  <a:lnTo>
                    <a:pt x="464401" y="152885"/>
                  </a:lnTo>
                  <a:lnTo>
                    <a:pt x="477022" y="133192"/>
                  </a:lnTo>
                  <a:lnTo>
                    <a:pt x="465217" y="114804"/>
                  </a:lnTo>
                  <a:lnTo>
                    <a:pt x="473540" y="114804"/>
                  </a:lnTo>
                  <a:lnTo>
                    <a:pt x="481156" y="126772"/>
                  </a:lnTo>
                  <a:lnTo>
                    <a:pt x="488773" y="114804"/>
                  </a:lnTo>
                  <a:lnTo>
                    <a:pt x="497096" y="114804"/>
                  </a:lnTo>
                  <a:lnTo>
                    <a:pt x="485291" y="133192"/>
                  </a:lnTo>
                  <a:lnTo>
                    <a:pt x="497912" y="152885"/>
                  </a:lnTo>
                  <a:lnTo>
                    <a:pt x="489589" y="152885"/>
                  </a:lnTo>
                  <a:lnTo>
                    <a:pt x="481156" y="139502"/>
                  </a:lnTo>
                  <a:close/>
                  <a:moveTo>
                    <a:pt x="532757" y="139502"/>
                  </a:moveTo>
                  <a:lnTo>
                    <a:pt x="524324" y="152885"/>
                  </a:lnTo>
                  <a:lnTo>
                    <a:pt x="516001" y="152885"/>
                  </a:lnTo>
                  <a:lnTo>
                    <a:pt x="528622" y="133192"/>
                  </a:lnTo>
                  <a:lnTo>
                    <a:pt x="516817" y="114804"/>
                  </a:lnTo>
                  <a:lnTo>
                    <a:pt x="525140" y="114804"/>
                  </a:lnTo>
                  <a:lnTo>
                    <a:pt x="532756" y="126772"/>
                  </a:lnTo>
                  <a:lnTo>
                    <a:pt x="540373" y="114804"/>
                  </a:lnTo>
                  <a:lnTo>
                    <a:pt x="548696" y="114804"/>
                  </a:lnTo>
                  <a:lnTo>
                    <a:pt x="536891" y="133192"/>
                  </a:lnTo>
                  <a:lnTo>
                    <a:pt x="549512" y="152885"/>
                  </a:lnTo>
                  <a:lnTo>
                    <a:pt x="541189" y="152885"/>
                  </a:lnTo>
                  <a:lnTo>
                    <a:pt x="532756" y="139502"/>
                  </a:lnTo>
                  <a:close/>
                  <a:moveTo>
                    <a:pt x="584357" y="139502"/>
                  </a:moveTo>
                  <a:lnTo>
                    <a:pt x="575925" y="152885"/>
                  </a:lnTo>
                  <a:lnTo>
                    <a:pt x="567601" y="152885"/>
                  </a:lnTo>
                  <a:lnTo>
                    <a:pt x="580222" y="133192"/>
                  </a:lnTo>
                  <a:lnTo>
                    <a:pt x="568417" y="114804"/>
                  </a:lnTo>
                  <a:lnTo>
                    <a:pt x="576741" y="114804"/>
                  </a:lnTo>
                  <a:lnTo>
                    <a:pt x="584357" y="126772"/>
                  </a:lnTo>
                  <a:lnTo>
                    <a:pt x="591973" y="114804"/>
                  </a:lnTo>
                  <a:lnTo>
                    <a:pt x="600296" y="114804"/>
                  </a:lnTo>
                  <a:lnTo>
                    <a:pt x="588492" y="133192"/>
                  </a:lnTo>
                  <a:lnTo>
                    <a:pt x="601112" y="152885"/>
                  </a:lnTo>
                  <a:lnTo>
                    <a:pt x="592789" y="152885"/>
                  </a:lnTo>
                  <a:lnTo>
                    <a:pt x="584357" y="139502"/>
                  </a:lnTo>
                  <a:close/>
                  <a:moveTo>
                    <a:pt x="635957" y="139502"/>
                  </a:moveTo>
                  <a:lnTo>
                    <a:pt x="627525" y="152885"/>
                  </a:lnTo>
                  <a:lnTo>
                    <a:pt x="619202" y="152885"/>
                  </a:lnTo>
                  <a:lnTo>
                    <a:pt x="631822" y="133192"/>
                  </a:lnTo>
                  <a:lnTo>
                    <a:pt x="620018" y="114804"/>
                  </a:lnTo>
                  <a:lnTo>
                    <a:pt x="628341" y="114804"/>
                  </a:lnTo>
                  <a:lnTo>
                    <a:pt x="635957" y="126772"/>
                  </a:lnTo>
                  <a:lnTo>
                    <a:pt x="643573" y="114804"/>
                  </a:lnTo>
                  <a:lnTo>
                    <a:pt x="651896" y="114804"/>
                  </a:lnTo>
                  <a:lnTo>
                    <a:pt x="640092" y="133192"/>
                  </a:lnTo>
                  <a:lnTo>
                    <a:pt x="652712" y="152885"/>
                  </a:lnTo>
                  <a:lnTo>
                    <a:pt x="644389" y="152885"/>
                  </a:lnTo>
                  <a:lnTo>
                    <a:pt x="635957" y="139502"/>
                  </a:lnTo>
                  <a:close/>
                  <a:moveTo>
                    <a:pt x="687557" y="139502"/>
                  </a:moveTo>
                  <a:lnTo>
                    <a:pt x="679125" y="152885"/>
                  </a:lnTo>
                  <a:lnTo>
                    <a:pt x="670802" y="152885"/>
                  </a:lnTo>
                  <a:lnTo>
                    <a:pt x="683423" y="133192"/>
                  </a:lnTo>
                  <a:lnTo>
                    <a:pt x="671618" y="114804"/>
                  </a:lnTo>
                  <a:lnTo>
                    <a:pt x="679941" y="114804"/>
                  </a:lnTo>
                  <a:lnTo>
                    <a:pt x="687557" y="126772"/>
                  </a:lnTo>
                  <a:lnTo>
                    <a:pt x="695174" y="114804"/>
                  </a:lnTo>
                  <a:lnTo>
                    <a:pt x="703497" y="114804"/>
                  </a:lnTo>
                  <a:lnTo>
                    <a:pt x="691692" y="133192"/>
                  </a:lnTo>
                  <a:lnTo>
                    <a:pt x="704313" y="152885"/>
                  </a:lnTo>
                  <a:lnTo>
                    <a:pt x="695990" y="152885"/>
                  </a:lnTo>
                  <a:lnTo>
                    <a:pt x="687557" y="139502"/>
                  </a:lnTo>
                  <a:close/>
                  <a:moveTo>
                    <a:pt x="739157" y="139502"/>
                  </a:moveTo>
                  <a:lnTo>
                    <a:pt x="730725" y="152885"/>
                  </a:lnTo>
                  <a:lnTo>
                    <a:pt x="722402" y="152885"/>
                  </a:lnTo>
                  <a:lnTo>
                    <a:pt x="735023" y="133192"/>
                  </a:lnTo>
                  <a:lnTo>
                    <a:pt x="723218" y="114804"/>
                  </a:lnTo>
                  <a:lnTo>
                    <a:pt x="731541" y="114804"/>
                  </a:lnTo>
                  <a:lnTo>
                    <a:pt x="739157" y="126772"/>
                  </a:lnTo>
                  <a:lnTo>
                    <a:pt x="746774" y="114804"/>
                  </a:lnTo>
                  <a:lnTo>
                    <a:pt x="755097" y="114804"/>
                  </a:lnTo>
                  <a:lnTo>
                    <a:pt x="743292" y="133192"/>
                  </a:lnTo>
                  <a:lnTo>
                    <a:pt x="755913" y="152885"/>
                  </a:lnTo>
                  <a:lnTo>
                    <a:pt x="747590" y="152885"/>
                  </a:lnTo>
                  <a:lnTo>
                    <a:pt x="739157" y="139502"/>
                  </a:lnTo>
                  <a:close/>
                  <a:moveTo>
                    <a:pt x="790757" y="139502"/>
                  </a:moveTo>
                  <a:lnTo>
                    <a:pt x="782325" y="152885"/>
                  </a:lnTo>
                  <a:lnTo>
                    <a:pt x="774002" y="152885"/>
                  </a:lnTo>
                  <a:lnTo>
                    <a:pt x="786623" y="133192"/>
                  </a:lnTo>
                  <a:lnTo>
                    <a:pt x="774818" y="114804"/>
                  </a:lnTo>
                  <a:lnTo>
                    <a:pt x="783141" y="114804"/>
                  </a:lnTo>
                  <a:lnTo>
                    <a:pt x="790757" y="126772"/>
                  </a:lnTo>
                  <a:lnTo>
                    <a:pt x="798374" y="114804"/>
                  </a:lnTo>
                  <a:lnTo>
                    <a:pt x="806697" y="114804"/>
                  </a:lnTo>
                  <a:lnTo>
                    <a:pt x="794892" y="133192"/>
                  </a:lnTo>
                  <a:lnTo>
                    <a:pt x="807513" y="152885"/>
                  </a:lnTo>
                  <a:lnTo>
                    <a:pt x="799190" y="152885"/>
                  </a:lnTo>
                  <a:lnTo>
                    <a:pt x="790757" y="139502"/>
                  </a:lnTo>
                  <a:close/>
                  <a:moveTo>
                    <a:pt x="842357" y="139502"/>
                  </a:moveTo>
                  <a:lnTo>
                    <a:pt x="833925" y="152885"/>
                  </a:lnTo>
                  <a:lnTo>
                    <a:pt x="825602" y="152885"/>
                  </a:lnTo>
                  <a:lnTo>
                    <a:pt x="838223" y="133192"/>
                  </a:lnTo>
                  <a:lnTo>
                    <a:pt x="826418" y="114804"/>
                  </a:lnTo>
                  <a:lnTo>
                    <a:pt x="834741" y="114804"/>
                  </a:lnTo>
                  <a:lnTo>
                    <a:pt x="842357" y="126772"/>
                  </a:lnTo>
                  <a:lnTo>
                    <a:pt x="849974" y="114804"/>
                  </a:lnTo>
                  <a:lnTo>
                    <a:pt x="858297" y="114804"/>
                  </a:lnTo>
                  <a:lnTo>
                    <a:pt x="846492" y="133192"/>
                  </a:lnTo>
                  <a:lnTo>
                    <a:pt x="859113" y="152885"/>
                  </a:lnTo>
                  <a:lnTo>
                    <a:pt x="850790" y="152885"/>
                  </a:lnTo>
                  <a:lnTo>
                    <a:pt x="842357" y="139502"/>
                  </a:lnTo>
                  <a:close/>
                  <a:moveTo>
                    <a:pt x="893958" y="139502"/>
                  </a:moveTo>
                  <a:lnTo>
                    <a:pt x="885526" y="152885"/>
                  </a:lnTo>
                  <a:lnTo>
                    <a:pt x="877202" y="152885"/>
                  </a:lnTo>
                  <a:lnTo>
                    <a:pt x="889823" y="133192"/>
                  </a:lnTo>
                  <a:lnTo>
                    <a:pt x="878018" y="114804"/>
                  </a:lnTo>
                  <a:lnTo>
                    <a:pt x="886341" y="114804"/>
                  </a:lnTo>
                  <a:lnTo>
                    <a:pt x="893958" y="126772"/>
                  </a:lnTo>
                  <a:lnTo>
                    <a:pt x="901574" y="114804"/>
                  </a:lnTo>
                  <a:lnTo>
                    <a:pt x="909897" y="114804"/>
                  </a:lnTo>
                  <a:lnTo>
                    <a:pt x="898093" y="133192"/>
                  </a:lnTo>
                  <a:lnTo>
                    <a:pt x="910713" y="152885"/>
                  </a:lnTo>
                  <a:lnTo>
                    <a:pt x="902390" y="152885"/>
                  </a:lnTo>
                  <a:lnTo>
                    <a:pt x="893958" y="139502"/>
                  </a:lnTo>
                  <a:close/>
                  <a:moveTo>
                    <a:pt x="945558" y="139502"/>
                  </a:moveTo>
                  <a:lnTo>
                    <a:pt x="937126" y="152885"/>
                  </a:lnTo>
                  <a:lnTo>
                    <a:pt x="928803" y="152885"/>
                  </a:lnTo>
                  <a:lnTo>
                    <a:pt x="941423" y="133192"/>
                  </a:lnTo>
                  <a:lnTo>
                    <a:pt x="929619" y="114804"/>
                  </a:lnTo>
                  <a:lnTo>
                    <a:pt x="937942" y="114804"/>
                  </a:lnTo>
                  <a:lnTo>
                    <a:pt x="945558" y="126772"/>
                  </a:lnTo>
                  <a:lnTo>
                    <a:pt x="953174" y="114804"/>
                  </a:lnTo>
                  <a:lnTo>
                    <a:pt x="961497" y="114804"/>
                  </a:lnTo>
                  <a:lnTo>
                    <a:pt x="949693" y="133192"/>
                  </a:lnTo>
                  <a:lnTo>
                    <a:pt x="962313" y="152885"/>
                  </a:lnTo>
                  <a:lnTo>
                    <a:pt x="953990" y="152885"/>
                  </a:lnTo>
                  <a:lnTo>
                    <a:pt x="945558" y="139502"/>
                  </a:lnTo>
                  <a:close/>
                  <a:moveTo>
                    <a:pt x="997158" y="139502"/>
                  </a:moveTo>
                  <a:lnTo>
                    <a:pt x="988726" y="152885"/>
                  </a:lnTo>
                  <a:lnTo>
                    <a:pt x="980403" y="152885"/>
                  </a:lnTo>
                  <a:lnTo>
                    <a:pt x="993023" y="133192"/>
                  </a:lnTo>
                  <a:lnTo>
                    <a:pt x="981219" y="114804"/>
                  </a:lnTo>
                  <a:lnTo>
                    <a:pt x="989542" y="114804"/>
                  </a:lnTo>
                  <a:lnTo>
                    <a:pt x="997158" y="126772"/>
                  </a:lnTo>
                  <a:lnTo>
                    <a:pt x="1004775" y="114804"/>
                  </a:lnTo>
                  <a:lnTo>
                    <a:pt x="1013097" y="114804"/>
                  </a:lnTo>
                  <a:lnTo>
                    <a:pt x="1001293" y="133192"/>
                  </a:lnTo>
                  <a:lnTo>
                    <a:pt x="1013913" y="152885"/>
                  </a:lnTo>
                  <a:lnTo>
                    <a:pt x="1005591" y="152885"/>
                  </a:lnTo>
                  <a:lnTo>
                    <a:pt x="997158" y="139502"/>
                  </a:lnTo>
                  <a:close/>
                  <a:moveTo>
                    <a:pt x="16755" y="196904"/>
                  </a:moveTo>
                  <a:lnTo>
                    <a:pt x="8323" y="210287"/>
                  </a:lnTo>
                  <a:lnTo>
                    <a:pt x="0" y="210287"/>
                  </a:lnTo>
                  <a:lnTo>
                    <a:pt x="12621" y="190594"/>
                  </a:lnTo>
                  <a:lnTo>
                    <a:pt x="816" y="172206"/>
                  </a:lnTo>
                  <a:lnTo>
                    <a:pt x="9139" y="172206"/>
                  </a:lnTo>
                  <a:lnTo>
                    <a:pt x="16755" y="184174"/>
                  </a:lnTo>
                  <a:lnTo>
                    <a:pt x="24372" y="172206"/>
                  </a:lnTo>
                  <a:lnTo>
                    <a:pt x="32695" y="172206"/>
                  </a:lnTo>
                  <a:lnTo>
                    <a:pt x="20890" y="190594"/>
                  </a:lnTo>
                  <a:lnTo>
                    <a:pt x="33511" y="210287"/>
                  </a:lnTo>
                  <a:lnTo>
                    <a:pt x="25188" y="210287"/>
                  </a:lnTo>
                  <a:lnTo>
                    <a:pt x="16755" y="196904"/>
                  </a:lnTo>
                  <a:close/>
                  <a:moveTo>
                    <a:pt x="68355" y="196904"/>
                  </a:moveTo>
                  <a:lnTo>
                    <a:pt x="59923" y="210287"/>
                  </a:lnTo>
                  <a:lnTo>
                    <a:pt x="51600" y="210287"/>
                  </a:lnTo>
                  <a:lnTo>
                    <a:pt x="64221" y="190594"/>
                  </a:lnTo>
                  <a:lnTo>
                    <a:pt x="52416" y="172206"/>
                  </a:lnTo>
                  <a:lnTo>
                    <a:pt x="60739" y="172206"/>
                  </a:lnTo>
                  <a:lnTo>
                    <a:pt x="68355" y="184174"/>
                  </a:lnTo>
                  <a:lnTo>
                    <a:pt x="75972" y="172206"/>
                  </a:lnTo>
                  <a:lnTo>
                    <a:pt x="84295" y="172206"/>
                  </a:lnTo>
                  <a:lnTo>
                    <a:pt x="72490" y="190594"/>
                  </a:lnTo>
                  <a:lnTo>
                    <a:pt x="85111" y="210287"/>
                  </a:lnTo>
                  <a:lnTo>
                    <a:pt x="76788" y="210287"/>
                  </a:lnTo>
                  <a:lnTo>
                    <a:pt x="68355" y="196904"/>
                  </a:lnTo>
                  <a:close/>
                  <a:moveTo>
                    <a:pt x="119956" y="196904"/>
                  </a:moveTo>
                  <a:lnTo>
                    <a:pt x="111523" y="210287"/>
                  </a:lnTo>
                  <a:lnTo>
                    <a:pt x="103200" y="210287"/>
                  </a:lnTo>
                  <a:lnTo>
                    <a:pt x="115821" y="190594"/>
                  </a:lnTo>
                  <a:lnTo>
                    <a:pt x="104016" y="172206"/>
                  </a:lnTo>
                  <a:lnTo>
                    <a:pt x="112339" y="172206"/>
                  </a:lnTo>
                  <a:lnTo>
                    <a:pt x="119955" y="184174"/>
                  </a:lnTo>
                  <a:lnTo>
                    <a:pt x="127572" y="172206"/>
                  </a:lnTo>
                  <a:lnTo>
                    <a:pt x="135895" y="172206"/>
                  </a:lnTo>
                  <a:lnTo>
                    <a:pt x="124090" y="190594"/>
                  </a:lnTo>
                  <a:lnTo>
                    <a:pt x="136711" y="210287"/>
                  </a:lnTo>
                  <a:lnTo>
                    <a:pt x="128388" y="210287"/>
                  </a:lnTo>
                  <a:lnTo>
                    <a:pt x="119955" y="196904"/>
                  </a:lnTo>
                  <a:close/>
                  <a:moveTo>
                    <a:pt x="171556" y="196904"/>
                  </a:moveTo>
                  <a:lnTo>
                    <a:pt x="163123" y="210287"/>
                  </a:lnTo>
                  <a:lnTo>
                    <a:pt x="154800" y="210287"/>
                  </a:lnTo>
                  <a:lnTo>
                    <a:pt x="167421" y="190594"/>
                  </a:lnTo>
                  <a:lnTo>
                    <a:pt x="155616" y="172206"/>
                  </a:lnTo>
                  <a:lnTo>
                    <a:pt x="163939" y="172206"/>
                  </a:lnTo>
                  <a:lnTo>
                    <a:pt x="171555" y="184174"/>
                  </a:lnTo>
                  <a:lnTo>
                    <a:pt x="179172" y="172206"/>
                  </a:lnTo>
                  <a:lnTo>
                    <a:pt x="187495" y="172206"/>
                  </a:lnTo>
                  <a:lnTo>
                    <a:pt x="175690" y="190594"/>
                  </a:lnTo>
                  <a:lnTo>
                    <a:pt x="188311" y="210287"/>
                  </a:lnTo>
                  <a:lnTo>
                    <a:pt x="179988" y="210287"/>
                  </a:lnTo>
                  <a:lnTo>
                    <a:pt x="171555" y="196904"/>
                  </a:lnTo>
                  <a:close/>
                  <a:moveTo>
                    <a:pt x="223156" y="196904"/>
                  </a:moveTo>
                  <a:lnTo>
                    <a:pt x="214724" y="210287"/>
                  </a:lnTo>
                  <a:lnTo>
                    <a:pt x="206401" y="210287"/>
                  </a:lnTo>
                  <a:lnTo>
                    <a:pt x="219021" y="190594"/>
                  </a:lnTo>
                  <a:lnTo>
                    <a:pt x="207217" y="172206"/>
                  </a:lnTo>
                  <a:lnTo>
                    <a:pt x="215540" y="172206"/>
                  </a:lnTo>
                  <a:lnTo>
                    <a:pt x="223156" y="184174"/>
                  </a:lnTo>
                  <a:lnTo>
                    <a:pt x="230772" y="172206"/>
                  </a:lnTo>
                  <a:lnTo>
                    <a:pt x="239095" y="172206"/>
                  </a:lnTo>
                  <a:lnTo>
                    <a:pt x="227291" y="190594"/>
                  </a:lnTo>
                  <a:lnTo>
                    <a:pt x="239911" y="210287"/>
                  </a:lnTo>
                  <a:lnTo>
                    <a:pt x="231588" y="210287"/>
                  </a:lnTo>
                  <a:lnTo>
                    <a:pt x="223156" y="196904"/>
                  </a:lnTo>
                  <a:close/>
                  <a:moveTo>
                    <a:pt x="274756" y="196904"/>
                  </a:moveTo>
                  <a:lnTo>
                    <a:pt x="266324" y="210287"/>
                  </a:lnTo>
                  <a:lnTo>
                    <a:pt x="258001" y="210287"/>
                  </a:lnTo>
                  <a:lnTo>
                    <a:pt x="270621" y="190594"/>
                  </a:lnTo>
                  <a:lnTo>
                    <a:pt x="258817" y="172206"/>
                  </a:lnTo>
                  <a:lnTo>
                    <a:pt x="267140" y="172206"/>
                  </a:lnTo>
                  <a:lnTo>
                    <a:pt x="274756" y="184174"/>
                  </a:lnTo>
                  <a:lnTo>
                    <a:pt x="282373" y="172206"/>
                  </a:lnTo>
                  <a:lnTo>
                    <a:pt x="290696" y="172206"/>
                  </a:lnTo>
                  <a:lnTo>
                    <a:pt x="278891" y="190594"/>
                  </a:lnTo>
                  <a:lnTo>
                    <a:pt x="291512" y="210287"/>
                  </a:lnTo>
                  <a:lnTo>
                    <a:pt x="283189" y="210287"/>
                  </a:lnTo>
                  <a:lnTo>
                    <a:pt x="274756" y="196904"/>
                  </a:lnTo>
                  <a:close/>
                  <a:moveTo>
                    <a:pt x="326356" y="196904"/>
                  </a:moveTo>
                  <a:lnTo>
                    <a:pt x="317924" y="210287"/>
                  </a:lnTo>
                  <a:lnTo>
                    <a:pt x="309601" y="210287"/>
                  </a:lnTo>
                  <a:lnTo>
                    <a:pt x="322222" y="190594"/>
                  </a:lnTo>
                  <a:lnTo>
                    <a:pt x="310417" y="172206"/>
                  </a:lnTo>
                  <a:lnTo>
                    <a:pt x="318740" y="172206"/>
                  </a:lnTo>
                  <a:lnTo>
                    <a:pt x="326356" y="184174"/>
                  </a:lnTo>
                  <a:lnTo>
                    <a:pt x="333973" y="172206"/>
                  </a:lnTo>
                  <a:lnTo>
                    <a:pt x="342296" y="172206"/>
                  </a:lnTo>
                  <a:lnTo>
                    <a:pt x="330491" y="190594"/>
                  </a:lnTo>
                  <a:lnTo>
                    <a:pt x="343112" y="210287"/>
                  </a:lnTo>
                  <a:lnTo>
                    <a:pt x="334789" y="210287"/>
                  </a:lnTo>
                  <a:lnTo>
                    <a:pt x="326356" y="196904"/>
                  </a:lnTo>
                  <a:close/>
                  <a:moveTo>
                    <a:pt x="377956" y="196904"/>
                  </a:moveTo>
                  <a:lnTo>
                    <a:pt x="369524" y="210287"/>
                  </a:lnTo>
                  <a:lnTo>
                    <a:pt x="361201" y="210287"/>
                  </a:lnTo>
                  <a:lnTo>
                    <a:pt x="373822" y="190594"/>
                  </a:lnTo>
                  <a:lnTo>
                    <a:pt x="362017" y="172206"/>
                  </a:lnTo>
                  <a:lnTo>
                    <a:pt x="370340" y="172206"/>
                  </a:lnTo>
                  <a:lnTo>
                    <a:pt x="377956" y="184174"/>
                  </a:lnTo>
                  <a:lnTo>
                    <a:pt x="385573" y="172206"/>
                  </a:lnTo>
                  <a:lnTo>
                    <a:pt x="393896" y="172206"/>
                  </a:lnTo>
                  <a:lnTo>
                    <a:pt x="382091" y="190594"/>
                  </a:lnTo>
                  <a:lnTo>
                    <a:pt x="394712" y="210287"/>
                  </a:lnTo>
                  <a:lnTo>
                    <a:pt x="386389" y="210287"/>
                  </a:lnTo>
                  <a:lnTo>
                    <a:pt x="377956" y="196904"/>
                  </a:lnTo>
                  <a:close/>
                  <a:moveTo>
                    <a:pt x="429556" y="196904"/>
                  </a:moveTo>
                  <a:lnTo>
                    <a:pt x="421124" y="210287"/>
                  </a:lnTo>
                  <a:lnTo>
                    <a:pt x="412801" y="210287"/>
                  </a:lnTo>
                  <a:lnTo>
                    <a:pt x="425422" y="190594"/>
                  </a:lnTo>
                  <a:lnTo>
                    <a:pt x="413617" y="172206"/>
                  </a:lnTo>
                  <a:lnTo>
                    <a:pt x="421940" y="172206"/>
                  </a:lnTo>
                  <a:lnTo>
                    <a:pt x="429556" y="184174"/>
                  </a:lnTo>
                  <a:lnTo>
                    <a:pt x="437173" y="172206"/>
                  </a:lnTo>
                  <a:lnTo>
                    <a:pt x="445496" y="172206"/>
                  </a:lnTo>
                  <a:lnTo>
                    <a:pt x="433691" y="190594"/>
                  </a:lnTo>
                  <a:lnTo>
                    <a:pt x="446312" y="210287"/>
                  </a:lnTo>
                  <a:lnTo>
                    <a:pt x="437989" y="210287"/>
                  </a:lnTo>
                  <a:lnTo>
                    <a:pt x="429556" y="196904"/>
                  </a:lnTo>
                  <a:close/>
                  <a:moveTo>
                    <a:pt x="481157" y="196904"/>
                  </a:moveTo>
                  <a:lnTo>
                    <a:pt x="472724" y="210287"/>
                  </a:lnTo>
                  <a:lnTo>
                    <a:pt x="464401" y="210287"/>
                  </a:lnTo>
                  <a:lnTo>
                    <a:pt x="477022" y="190594"/>
                  </a:lnTo>
                  <a:lnTo>
                    <a:pt x="465217" y="172206"/>
                  </a:lnTo>
                  <a:lnTo>
                    <a:pt x="473540" y="172206"/>
                  </a:lnTo>
                  <a:lnTo>
                    <a:pt x="481156" y="184174"/>
                  </a:lnTo>
                  <a:lnTo>
                    <a:pt x="488773" y="172206"/>
                  </a:lnTo>
                  <a:lnTo>
                    <a:pt x="497096" y="172206"/>
                  </a:lnTo>
                  <a:lnTo>
                    <a:pt x="485291" y="190594"/>
                  </a:lnTo>
                  <a:lnTo>
                    <a:pt x="497912" y="210287"/>
                  </a:lnTo>
                  <a:lnTo>
                    <a:pt x="489589" y="210287"/>
                  </a:lnTo>
                  <a:lnTo>
                    <a:pt x="481156" y="196904"/>
                  </a:lnTo>
                  <a:close/>
                  <a:moveTo>
                    <a:pt x="532757" y="196904"/>
                  </a:moveTo>
                  <a:lnTo>
                    <a:pt x="524324" y="210287"/>
                  </a:lnTo>
                  <a:lnTo>
                    <a:pt x="516001" y="210287"/>
                  </a:lnTo>
                  <a:lnTo>
                    <a:pt x="528622" y="190594"/>
                  </a:lnTo>
                  <a:lnTo>
                    <a:pt x="516817" y="172206"/>
                  </a:lnTo>
                  <a:lnTo>
                    <a:pt x="525140" y="172206"/>
                  </a:lnTo>
                  <a:lnTo>
                    <a:pt x="532756" y="184174"/>
                  </a:lnTo>
                  <a:lnTo>
                    <a:pt x="540373" y="172206"/>
                  </a:lnTo>
                  <a:lnTo>
                    <a:pt x="548696" y="172206"/>
                  </a:lnTo>
                  <a:lnTo>
                    <a:pt x="536891" y="190594"/>
                  </a:lnTo>
                  <a:lnTo>
                    <a:pt x="549512" y="210287"/>
                  </a:lnTo>
                  <a:lnTo>
                    <a:pt x="541189" y="210287"/>
                  </a:lnTo>
                  <a:lnTo>
                    <a:pt x="532756" y="196904"/>
                  </a:lnTo>
                  <a:close/>
                  <a:moveTo>
                    <a:pt x="584357" y="196904"/>
                  </a:moveTo>
                  <a:lnTo>
                    <a:pt x="575925" y="210287"/>
                  </a:lnTo>
                  <a:lnTo>
                    <a:pt x="567601" y="210287"/>
                  </a:lnTo>
                  <a:lnTo>
                    <a:pt x="580222" y="190594"/>
                  </a:lnTo>
                  <a:lnTo>
                    <a:pt x="568417" y="172206"/>
                  </a:lnTo>
                  <a:lnTo>
                    <a:pt x="576741" y="172206"/>
                  </a:lnTo>
                  <a:lnTo>
                    <a:pt x="584357" y="184174"/>
                  </a:lnTo>
                  <a:lnTo>
                    <a:pt x="591973" y="172206"/>
                  </a:lnTo>
                  <a:lnTo>
                    <a:pt x="600296" y="172206"/>
                  </a:lnTo>
                  <a:lnTo>
                    <a:pt x="588492" y="190594"/>
                  </a:lnTo>
                  <a:lnTo>
                    <a:pt x="601112" y="210287"/>
                  </a:lnTo>
                  <a:lnTo>
                    <a:pt x="592789" y="210287"/>
                  </a:lnTo>
                  <a:lnTo>
                    <a:pt x="584357" y="196904"/>
                  </a:lnTo>
                  <a:close/>
                  <a:moveTo>
                    <a:pt x="635957" y="196904"/>
                  </a:moveTo>
                  <a:lnTo>
                    <a:pt x="627525" y="210287"/>
                  </a:lnTo>
                  <a:lnTo>
                    <a:pt x="619202" y="210287"/>
                  </a:lnTo>
                  <a:lnTo>
                    <a:pt x="631822" y="190594"/>
                  </a:lnTo>
                  <a:lnTo>
                    <a:pt x="620018" y="172206"/>
                  </a:lnTo>
                  <a:lnTo>
                    <a:pt x="628341" y="172206"/>
                  </a:lnTo>
                  <a:lnTo>
                    <a:pt x="635957" y="184174"/>
                  </a:lnTo>
                  <a:lnTo>
                    <a:pt x="643573" y="172206"/>
                  </a:lnTo>
                  <a:lnTo>
                    <a:pt x="651896" y="172206"/>
                  </a:lnTo>
                  <a:lnTo>
                    <a:pt x="640092" y="190594"/>
                  </a:lnTo>
                  <a:lnTo>
                    <a:pt x="652712" y="210287"/>
                  </a:lnTo>
                  <a:lnTo>
                    <a:pt x="644389" y="210287"/>
                  </a:lnTo>
                  <a:lnTo>
                    <a:pt x="635957" y="196904"/>
                  </a:lnTo>
                  <a:close/>
                  <a:moveTo>
                    <a:pt x="687557" y="196904"/>
                  </a:moveTo>
                  <a:lnTo>
                    <a:pt x="679125" y="210287"/>
                  </a:lnTo>
                  <a:lnTo>
                    <a:pt x="670802" y="210287"/>
                  </a:lnTo>
                  <a:lnTo>
                    <a:pt x="683423" y="190594"/>
                  </a:lnTo>
                  <a:lnTo>
                    <a:pt x="671618" y="172206"/>
                  </a:lnTo>
                  <a:lnTo>
                    <a:pt x="679941" y="172206"/>
                  </a:lnTo>
                  <a:lnTo>
                    <a:pt x="687557" y="184174"/>
                  </a:lnTo>
                  <a:lnTo>
                    <a:pt x="695174" y="172206"/>
                  </a:lnTo>
                  <a:lnTo>
                    <a:pt x="703497" y="172206"/>
                  </a:lnTo>
                  <a:lnTo>
                    <a:pt x="691692" y="190594"/>
                  </a:lnTo>
                  <a:lnTo>
                    <a:pt x="704313" y="210287"/>
                  </a:lnTo>
                  <a:lnTo>
                    <a:pt x="695990" y="210287"/>
                  </a:lnTo>
                  <a:lnTo>
                    <a:pt x="687557" y="196904"/>
                  </a:lnTo>
                  <a:close/>
                  <a:moveTo>
                    <a:pt x="739157" y="196904"/>
                  </a:moveTo>
                  <a:lnTo>
                    <a:pt x="730725" y="210287"/>
                  </a:lnTo>
                  <a:lnTo>
                    <a:pt x="722402" y="210287"/>
                  </a:lnTo>
                  <a:lnTo>
                    <a:pt x="735023" y="190594"/>
                  </a:lnTo>
                  <a:lnTo>
                    <a:pt x="723218" y="172206"/>
                  </a:lnTo>
                  <a:lnTo>
                    <a:pt x="731541" y="172206"/>
                  </a:lnTo>
                  <a:lnTo>
                    <a:pt x="739157" y="184174"/>
                  </a:lnTo>
                  <a:lnTo>
                    <a:pt x="746774" y="172206"/>
                  </a:lnTo>
                  <a:lnTo>
                    <a:pt x="755097" y="172206"/>
                  </a:lnTo>
                  <a:lnTo>
                    <a:pt x="743292" y="190594"/>
                  </a:lnTo>
                  <a:lnTo>
                    <a:pt x="755913" y="210287"/>
                  </a:lnTo>
                  <a:lnTo>
                    <a:pt x="747590" y="210287"/>
                  </a:lnTo>
                  <a:lnTo>
                    <a:pt x="739157" y="196904"/>
                  </a:lnTo>
                  <a:close/>
                  <a:moveTo>
                    <a:pt x="790757" y="196904"/>
                  </a:moveTo>
                  <a:lnTo>
                    <a:pt x="782325" y="210287"/>
                  </a:lnTo>
                  <a:lnTo>
                    <a:pt x="774002" y="210287"/>
                  </a:lnTo>
                  <a:lnTo>
                    <a:pt x="786623" y="190594"/>
                  </a:lnTo>
                  <a:lnTo>
                    <a:pt x="774818" y="172206"/>
                  </a:lnTo>
                  <a:lnTo>
                    <a:pt x="783141" y="172206"/>
                  </a:lnTo>
                  <a:lnTo>
                    <a:pt x="790757" y="184174"/>
                  </a:lnTo>
                  <a:lnTo>
                    <a:pt x="798374" y="172206"/>
                  </a:lnTo>
                  <a:lnTo>
                    <a:pt x="806697" y="172206"/>
                  </a:lnTo>
                  <a:lnTo>
                    <a:pt x="794892" y="190594"/>
                  </a:lnTo>
                  <a:lnTo>
                    <a:pt x="807513" y="210287"/>
                  </a:lnTo>
                  <a:lnTo>
                    <a:pt x="799190" y="210287"/>
                  </a:lnTo>
                  <a:lnTo>
                    <a:pt x="790757" y="196904"/>
                  </a:lnTo>
                  <a:close/>
                  <a:moveTo>
                    <a:pt x="842357" y="196904"/>
                  </a:moveTo>
                  <a:lnTo>
                    <a:pt x="833925" y="210287"/>
                  </a:lnTo>
                  <a:lnTo>
                    <a:pt x="825602" y="210287"/>
                  </a:lnTo>
                  <a:lnTo>
                    <a:pt x="838223" y="190594"/>
                  </a:lnTo>
                  <a:lnTo>
                    <a:pt x="826418" y="172206"/>
                  </a:lnTo>
                  <a:lnTo>
                    <a:pt x="834741" y="172206"/>
                  </a:lnTo>
                  <a:lnTo>
                    <a:pt x="842357" y="184174"/>
                  </a:lnTo>
                  <a:lnTo>
                    <a:pt x="849974" y="172206"/>
                  </a:lnTo>
                  <a:lnTo>
                    <a:pt x="858297" y="172206"/>
                  </a:lnTo>
                  <a:lnTo>
                    <a:pt x="846492" y="190594"/>
                  </a:lnTo>
                  <a:lnTo>
                    <a:pt x="859113" y="210287"/>
                  </a:lnTo>
                  <a:lnTo>
                    <a:pt x="850790" y="210287"/>
                  </a:lnTo>
                  <a:lnTo>
                    <a:pt x="842357" y="196904"/>
                  </a:lnTo>
                  <a:close/>
                  <a:moveTo>
                    <a:pt x="893958" y="196904"/>
                  </a:moveTo>
                  <a:lnTo>
                    <a:pt x="885526" y="210287"/>
                  </a:lnTo>
                  <a:lnTo>
                    <a:pt x="877202" y="210287"/>
                  </a:lnTo>
                  <a:lnTo>
                    <a:pt x="889823" y="190594"/>
                  </a:lnTo>
                  <a:lnTo>
                    <a:pt x="878018" y="172206"/>
                  </a:lnTo>
                  <a:lnTo>
                    <a:pt x="886341" y="172206"/>
                  </a:lnTo>
                  <a:lnTo>
                    <a:pt x="893958" y="184174"/>
                  </a:lnTo>
                  <a:lnTo>
                    <a:pt x="901574" y="172206"/>
                  </a:lnTo>
                  <a:lnTo>
                    <a:pt x="909897" y="172206"/>
                  </a:lnTo>
                  <a:lnTo>
                    <a:pt x="898093" y="190594"/>
                  </a:lnTo>
                  <a:lnTo>
                    <a:pt x="910713" y="210287"/>
                  </a:lnTo>
                  <a:lnTo>
                    <a:pt x="902390" y="210287"/>
                  </a:lnTo>
                  <a:lnTo>
                    <a:pt x="893958" y="196904"/>
                  </a:lnTo>
                  <a:close/>
                  <a:moveTo>
                    <a:pt x="945558" y="196904"/>
                  </a:moveTo>
                  <a:lnTo>
                    <a:pt x="937126" y="210287"/>
                  </a:lnTo>
                  <a:lnTo>
                    <a:pt x="928803" y="210287"/>
                  </a:lnTo>
                  <a:lnTo>
                    <a:pt x="941423" y="190594"/>
                  </a:lnTo>
                  <a:lnTo>
                    <a:pt x="929619" y="172206"/>
                  </a:lnTo>
                  <a:lnTo>
                    <a:pt x="937942" y="172206"/>
                  </a:lnTo>
                  <a:lnTo>
                    <a:pt x="945558" y="184174"/>
                  </a:lnTo>
                  <a:lnTo>
                    <a:pt x="953174" y="172206"/>
                  </a:lnTo>
                  <a:lnTo>
                    <a:pt x="961497" y="172206"/>
                  </a:lnTo>
                  <a:lnTo>
                    <a:pt x="949693" y="190594"/>
                  </a:lnTo>
                  <a:lnTo>
                    <a:pt x="962313" y="210287"/>
                  </a:lnTo>
                  <a:lnTo>
                    <a:pt x="953990" y="210287"/>
                  </a:lnTo>
                  <a:lnTo>
                    <a:pt x="945558" y="196904"/>
                  </a:lnTo>
                  <a:close/>
                  <a:moveTo>
                    <a:pt x="997158" y="196904"/>
                  </a:moveTo>
                  <a:lnTo>
                    <a:pt x="988726" y="210287"/>
                  </a:lnTo>
                  <a:lnTo>
                    <a:pt x="980403" y="210287"/>
                  </a:lnTo>
                  <a:lnTo>
                    <a:pt x="993023" y="190594"/>
                  </a:lnTo>
                  <a:lnTo>
                    <a:pt x="981219" y="172206"/>
                  </a:lnTo>
                  <a:lnTo>
                    <a:pt x="989542" y="172206"/>
                  </a:lnTo>
                  <a:lnTo>
                    <a:pt x="997158" y="184174"/>
                  </a:lnTo>
                  <a:lnTo>
                    <a:pt x="1004775" y="172206"/>
                  </a:lnTo>
                  <a:lnTo>
                    <a:pt x="1013097" y="172206"/>
                  </a:lnTo>
                  <a:lnTo>
                    <a:pt x="1001293" y="190594"/>
                  </a:lnTo>
                  <a:lnTo>
                    <a:pt x="1013913" y="210287"/>
                  </a:lnTo>
                  <a:lnTo>
                    <a:pt x="1005591" y="210287"/>
                  </a:lnTo>
                  <a:lnTo>
                    <a:pt x="997158" y="196904"/>
                  </a:lnTo>
                  <a:close/>
                  <a:moveTo>
                    <a:pt x="16755" y="254306"/>
                  </a:moveTo>
                  <a:lnTo>
                    <a:pt x="8323" y="267689"/>
                  </a:lnTo>
                  <a:lnTo>
                    <a:pt x="0" y="267689"/>
                  </a:lnTo>
                  <a:lnTo>
                    <a:pt x="12621" y="247995"/>
                  </a:lnTo>
                  <a:lnTo>
                    <a:pt x="816" y="229608"/>
                  </a:lnTo>
                  <a:lnTo>
                    <a:pt x="9139" y="229608"/>
                  </a:lnTo>
                  <a:lnTo>
                    <a:pt x="16755" y="241576"/>
                  </a:lnTo>
                  <a:lnTo>
                    <a:pt x="24372" y="229608"/>
                  </a:lnTo>
                  <a:lnTo>
                    <a:pt x="32695" y="229608"/>
                  </a:lnTo>
                  <a:lnTo>
                    <a:pt x="20890" y="247995"/>
                  </a:lnTo>
                  <a:lnTo>
                    <a:pt x="33511" y="267689"/>
                  </a:lnTo>
                  <a:lnTo>
                    <a:pt x="25188" y="267689"/>
                  </a:lnTo>
                  <a:lnTo>
                    <a:pt x="16755" y="254306"/>
                  </a:lnTo>
                  <a:close/>
                  <a:moveTo>
                    <a:pt x="68355" y="254306"/>
                  </a:moveTo>
                  <a:lnTo>
                    <a:pt x="59923" y="267689"/>
                  </a:lnTo>
                  <a:lnTo>
                    <a:pt x="51600" y="267689"/>
                  </a:lnTo>
                  <a:lnTo>
                    <a:pt x="64221" y="247995"/>
                  </a:lnTo>
                  <a:lnTo>
                    <a:pt x="52416" y="229608"/>
                  </a:lnTo>
                  <a:lnTo>
                    <a:pt x="60739" y="229608"/>
                  </a:lnTo>
                  <a:lnTo>
                    <a:pt x="68355" y="241576"/>
                  </a:lnTo>
                  <a:lnTo>
                    <a:pt x="75972" y="229608"/>
                  </a:lnTo>
                  <a:lnTo>
                    <a:pt x="84295" y="229608"/>
                  </a:lnTo>
                  <a:lnTo>
                    <a:pt x="72490" y="247995"/>
                  </a:lnTo>
                  <a:lnTo>
                    <a:pt x="85111" y="267689"/>
                  </a:lnTo>
                  <a:lnTo>
                    <a:pt x="76788" y="267689"/>
                  </a:lnTo>
                  <a:lnTo>
                    <a:pt x="68355" y="254306"/>
                  </a:lnTo>
                  <a:close/>
                  <a:moveTo>
                    <a:pt x="119956" y="254306"/>
                  </a:moveTo>
                  <a:lnTo>
                    <a:pt x="111523" y="267689"/>
                  </a:lnTo>
                  <a:lnTo>
                    <a:pt x="103200" y="267689"/>
                  </a:lnTo>
                  <a:lnTo>
                    <a:pt x="115821" y="247995"/>
                  </a:lnTo>
                  <a:lnTo>
                    <a:pt x="104016" y="229608"/>
                  </a:lnTo>
                  <a:lnTo>
                    <a:pt x="112339" y="229608"/>
                  </a:lnTo>
                  <a:lnTo>
                    <a:pt x="119955" y="241576"/>
                  </a:lnTo>
                  <a:lnTo>
                    <a:pt x="127572" y="229608"/>
                  </a:lnTo>
                  <a:lnTo>
                    <a:pt x="135895" y="229608"/>
                  </a:lnTo>
                  <a:lnTo>
                    <a:pt x="124090" y="247995"/>
                  </a:lnTo>
                  <a:lnTo>
                    <a:pt x="136711" y="267689"/>
                  </a:lnTo>
                  <a:lnTo>
                    <a:pt x="128388" y="267689"/>
                  </a:lnTo>
                  <a:lnTo>
                    <a:pt x="119955" y="254306"/>
                  </a:lnTo>
                  <a:close/>
                  <a:moveTo>
                    <a:pt x="171556" y="254306"/>
                  </a:moveTo>
                  <a:lnTo>
                    <a:pt x="163123" y="267689"/>
                  </a:lnTo>
                  <a:lnTo>
                    <a:pt x="154800" y="267689"/>
                  </a:lnTo>
                  <a:lnTo>
                    <a:pt x="167421" y="247995"/>
                  </a:lnTo>
                  <a:lnTo>
                    <a:pt x="155616" y="229608"/>
                  </a:lnTo>
                  <a:lnTo>
                    <a:pt x="163939" y="229608"/>
                  </a:lnTo>
                  <a:lnTo>
                    <a:pt x="171555" y="241576"/>
                  </a:lnTo>
                  <a:lnTo>
                    <a:pt x="179172" y="229608"/>
                  </a:lnTo>
                  <a:lnTo>
                    <a:pt x="187495" y="229608"/>
                  </a:lnTo>
                  <a:lnTo>
                    <a:pt x="175690" y="247995"/>
                  </a:lnTo>
                  <a:lnTo>
                    <a:pt x="188311" y="267689"/>
                  </a:lnTo>
                  <a:lnTo>
                    <a:pt x="179988" y="267689"/>
                  </a:lnTo>
                  <a:lnTo>
                    <a:pt x="171555" y="254306"/>
                  </a:lnTo>
                  <a:close/>
                  <a:moveTo>
                    <a:pt x="223156" y="254306"/>
                  </a:moveTo>
                  <a:lnTo>
                    <a:pt x="214724" y="267689"/>
                  </a:lnTo>
                  <a:lnTo>
                    <a:pt x="206401" y="267689"/>
                  </a:lnTo>
                  <a:lnTo>
                    <a:pt x="219021" y="247995"/>
                  </a:lnTo>
                  <a:lnTo>
                    <a:pt x="207217" y="229608"/>
                  </a:lnTo>
                  <a:lnTo>
                    <a:pt x="215540" y="229608"/>
                  </a:lnTo>
                  <a:lnTo>
                    <a:pt x="223156" y="241576"/>
                  </a:lnTo>
                  <a:lnTo>
                    <a:pt x="230772" y="229608"/>
                  </a:lnTo>
                  <a:lnTo>
                    <a:pt x="239095" y="229608"/>
                  </a:lnTo>
                  <a:lnTo>
                    <a:pt x="227291" y="247995"/>
                  </a:lnTo>
                  <a:lnTo>
                    <a:pt x="239911" y="267689"/>
                  </a:lnTo>
                  <a:lnTo>
                    <a:pt x="231588" y="267689"/>
                  </a:lnTo>
                  <a:lnTo>
                    <a:pt x="223156" y="254306"/>
                  </a:lnTo>
                  <a:close/>
                  <a:moveTo>
                    <a:pt x="274756" y="254306"/>
                  </a:moveTo>
                  <a:lnTo>
                    <a:pt x="266324" y="267689"/>
                  </a:lnTo>
                  <a:lnTo>
                    <a:pt x="258001" y="267689"/>
                  </a:lnTo>
                  <a:lnTo>
                    <a:pt x="270621" y="247995"/>
                  </a:lnTo>
                  <a:lnTo>
                    <a:pt x="258817" y="229608"/>
                  </a:lnTo>
                  <a:lnTo>
                    <a:pt x="267140" y="229608"/>
                  </a:lnTo>
                  <a:lnTo>
                    <a:pt x="274756" y="241576"/>
                  </a:lnTo>
                  <a:lnTo>
                    <a:pt x="282373" y="229608"/>
                  </a:lnTo>
                  <a:lnTo>
                    <a:pt x="290696" y="229608"/>
                  </a:lnTo>
                  <a:lnTo>
                    <a:pt x="278891" y="247995"/>
                  </a:lnTo>
                  <a:lnTo>
                    <a:pt x="291512" y="267689"/>
                  </a:lnTo>
                  <a:lnTo>
                    <a:pt x="283189" y="267689"/>
                  </a:lnTo>
                  <a:lnTo>
                    <a:pt x="274756" y="254306"/>
                  </a:lnTo>
                  <a:close/>
                  <a:moveTo>
                    <a:pt x="326356" y="254306"/>
                  </a:moveTo>
                  <a:lnTo>
                    <a:pt x="317924" y="267689"/>
                  </a:lnTo>
                  <a:lnTo>
                    <a:pt x="309601" y="267689"/>
                  </a:lnTo>
                  <a:lnTo>
                    <a:pt x="322222" y="247995"/>
                  </a:lnTo>
                  <a:lnTo>
                    <a:pt x="310417" y="229608"/>
                  </a:lnTo>
                  <a:lnTo>
                    <a:pt x="318740" y="229608"/>
                  </a:lnTo>
                  <a:lnTo>
                    <a:pt x="326356" y="241576"/>
                  </a:lnTo>
                  <a:lnTo>
                    <a:pt x="333973" y="229608"/>
                  </a:lnTo>
                  <a:lnTo>
                    <a:pt x="342296" y="229608"/>
                  </a:lnTo>
                  <a:lnTo>
                    <a:pt x="330491" y="247995"/>
                  </a:lnTo>
                  <a:lnTo>
                    <a:pt x="343112" y="267689"/>
                  </a:lnTo>
                  <a:lnTo>
                    <a:pt x="334789" y="267689"/>
                  </a:lnTo>
                  <a:lnTo>
                    <a:pt x="326356" y="254306"/>
                  </a:lnTo>
                  <a:close/>
                  <a:moveTo>
                    <a:pt x="377956" y="254306"/>
                  </a:moveTo>
                  <a:lnTo>
                    <a:pt x="369524" y="267689"/>
                  </a:lnTo>
                  <a:lnTo>
                    <a:pt x="361201" y="267689"/>
                  </a:lnTo>
                  <a:lnTo>
                    <a:pt x="373822" y="247995"/>
                  </a:lnTo>
                  <a:lnTo>
                    <a:pt x="362017" y="229608"/>
                  </a:lnTo>
                  <a:lnTo>
                    <a:pt x="370340" y="229608"/>
                  </a:lnTo>
                  <a:lnTo>
                    <a:pt x="377956" y="241576"/>
                  </a:lnTo>
                  <a:lnTo>
                    <a:pt x="385573" y="229608"/>
                  </a:lnTo>
                  <a:lnTo>
                    <a:pt x="393896" y="229608"/>
                  </a:lnTo>
                  <a:lnTo>
                    <a:pt x="382091" y="247995"/>
                  </a:lnTo>
                  <a:lnTo>
                    <a:pt x="394712" y="267689"/>
                  </a:lnTo>
                  <a:lnTo>
                    <a:pt x="386389" y="267689"/>
                  </a:lnTo>
                  <a:lnTo>
                    <a:pt x="377956" y="254306"/>
                  </a:lnTo>
                  <a:close/>
                  <a:moveTo>
                    <a:pt x="429556" y="254306"/>
                  </a:moveTo>
                  <a:lnTo>
                    <a:pt x="421124" y="267689"/>
                  </a:lnTo>
                  <a:lnTo>
                    <a:pt x="412801" y="267689"/>
                  </a:lnTo>
                  <a:lnTo>
                    <a:pt x="425422" y="247995"/>
                  </a:lnTo>
                  <a:lnTo>
                    <a:pt x="413617" y="229608"/>
                  </a:lnTo>
                  <a:lnTo>
                    <a:pt x="421940" y="229608"/>
                  </a:lnTo>
                  <a:lnTo>
                    <a:pt x="429556" y="241576"/>
                  </a:lnTo>
                  <a:lnTo>
                    <a:pt x="437173" y="229608"/>
                  </a:lnTo>
                  <a:lnTo>
                    <a:pt x="445496" y="229608"/>
                  </a:lnTo>
                  <a:lnTo>
                    <a:pt x="433691" y="247995"/>
                  </a:lnTo>
                  <a:lnTo>
                    <a:pt x="446312" y="267689"/>
                  </a:lnTo>
                  <a:lnTo>
                    <a:pt x="437989" y="267689"/>
                  </a:lnTo>
                  <a:lnTo>
                    <a:pt x="429556" y="254306"/>
                  </a:lnTo>
                  <a:close/>
                  <a:moveTo>
                    <a:pt x="481157" y="254306"/>
                  </a:moveTo>
                  <a:lnTo>
                    <a:pt x="472724" y="267689"/>
                  </a:lnTo>
                  <a:lnTo>
                    <a:pt x="464401" y="267689"/>
                  </a:lnTo>
                  <a:lnTo>
                    <a:pt x="477022" y="247995"/>
                  </a:lnTo>
                  <a:lnTo>
                    <a:pt x="465217" y="229608"/>
                  </a:lnTo>
                  <a:lnTo>
                    <a:pt x="473540" y="229608"/>
                  </a:lnTo>
                  <a:lnTo>
                    <a:pt x="481156" y="241576"/>
                  </a:lnTo>
                  <a:lnTo>
                    <a:pt x="488773" y="229608"/>
                  </a:lnTo>
                  <a:lnTo>
                    <a:pt x="497096" y="229608"/>
                  </a:lnTo>
                  <a:lnTo>
                    <a:pt x="485291" y="247995"/>
                  </a:lnTo>
                  <a:lnTo>
                    <a:pt x="497912" y="267689"/>
                  </a:lnTo>
                  <a:lnTo>
                    <a:pt x="489589" y="267689"/>
                  </a:lnTo>
                  <a:lnTo>
                    <a:pt x="481156" y="254306"/>
                  </a:lnTo>
                  <a:close/>
                  <a:moveTo>
                    <a:pt x="532757" y="254306"/>
                  </a:moveTo>
                  <a:lnTo>
                    <a:pt x="524324" y="267689"/>
                  </a:lnTo>
                  <a:lnTo>
                    <a:pt x="516001" y="267689"/>
                  </a:lnTo>
                  <a:lnTo>
                    <a:pt x="528622" y="247995"/>
                  </a:lnTo>
                  <a:lnTo>
                    <a:pt x="516817" y="229608"/>
                  </a:lnTo>
                  <a:lnTo>
                    <a:pt x="525140" y="229608"/>
                  </a:lnTo>
                  <a:lnTo>
                    <a:pt x="532756" y="241576"/>
                  </a:lnTo>
                  <a:lnTo>
                    <a:pt x="540373" y="229608"/>
                  </a:lnTo>
                  <a:lnTo>
                    <a:pt x="548696" y="229608"/>
                  </a:lnTo>
                  <a:lnTo>
                    <a:pt x="536891" y="247995"/>
                  </a:lnTo>
                  <a:lnTo>
                    <a:pt x="549512" y="267689"/>
                  </a:lnTo>
                  <a:lnTo>
                    <a:pt x="541189" y="267689"/>
                  </a:lnTo>
                  <a:lnTo>
                    <a:pt x="532756" y="254306"/>
                  </a:lnTo>
                  <a:close/>
                  <a:moveTo>
                    <a:pt x="584357" y="254306"/>
                  </a:moveTo>
                  <a:lnTo>
                    <a:pt x="575925" y="267689"/>
                  </a:lnTo>
                  <a:lnTo>
                    <a:pt x="567601" y="267689"/>
                  </a:lnTo>
                  <a:lnTo>
                    <a:pt x="580222" y="247995"/>
                  </a:lnTo>
                  <a:lnTo>
                    <a:pt x="568417" y="229608"/>
                  </a:lnTo>
                  <a:lnTo>
                    <a:pt x="576741" y="229608"/>
                  </a:lnTo>
                  <a:lnTo>
                    <a:pt x="584357" y="241576"/>
                  </a:lnTo>
                  <a:lnTo>
                    <a:pt x="591973" y="229608"/>
                  </a:lnTo>
                  <a:lnTo>
                    <a:pt x="600296" y="229608"/>
                  </a:lnTo>
                  <a:lnTo>
                    <a:pt x="588492" y="247995"/>
                  </a:lnTo>
                  <a:lnTo>
                    <a:pt x="601112" y="267689"/>
                  </a:lnTo>
                  <a:lnTo>
                    <a:pt x="592789" y="267689"/>
                  </a:lnTo>
                  <a:lnTo>
                    <a:pt x="584357" y="254306"/>
                  </a:lnTo>
                  <a:close/>
                  <a:moveTo>
                    <a:pt x="635957" y="254306"/>
                  </a:moveTo>
                  <a:lnTo>
                    <a:pt x="627525" y="267689"/>
                  </a:lnTo>
                  <a:lnTo>
                    <a:pt x="619202" y="267689"/>
                  </a:lnTo>
                  <a:lnTo>
                    <a:pt x="631822" y="247995"/>
                  </a:lnTo>
                  <a:lnTo>
                    <a:pt x="620018" y="229608"/>
                  </a:lnTo>
                  <a:lnTo>
                    <a:pt x="628341" y="229608"/>
                  </a:lnTo>
                  <a:lnTo>
                    <a:pt x="635957" y="241576"/>
                  </a:lnTo>
                  <a:lnTo>
                    <a:pt x="643573" y="229608"/>
                  </a:lnTo>
                  <a:lnTo>
                    <a:pt x="651896" y="229608"/>
                  </a:lnTo>
                  <a:lnTo>
                    <a:pt x="640092" y="247995"/>
                  </a:lnTo>
                  <a:lnTo>
                    <a:pt x="652712" y="267689"/>
                  </a:lnTo>
                  <a:lnTo>
                    <a:pt x="644389" y="267689"/>
                  </a:lnTo>
                  <a:lnTo>
                    <a:pt x="635957" y="254306"/>
                  </a:lnTo>
                  <a:close/>
                  <a:moveTo>
                    <a:pt x="687557" y="254306"/>
                  </a:moveTo>
                  <a:lnTo>
                    <a:pt x="679125" y="267689"/>
                  </a:lnTo>
                  <a:lnTo>
                    <a:pt x="670802" y="267689"/>
                  </a:lnTo>
                  <a:lnTo>
                    <a:pt x="683423" y="247995"/>
                  </a:lnTo>
                  <a:lnTo>
                    <a:pt x="671618" y="229608"/>
                  </a:lnTo>
                  <a:lnTo>
                    <a:pt x="679941" y="229608"/>
                  </a:lnTo>
                  <a:lnTo>
                    <a:pt x="687557" y="241576"/>
                  </a:lnTo>
                  <a:lnTo>
                    <a:pt x="695174" y="229608"/>
                  </a:lnTo>
                  <a:lnTo>
                    <a:pt x="703497" y="229608"/>
                  </a:lnTo>
                  <a:lnTo>
                    <a:pt x="691692" y="247995"/>
                  </a:lnTo>
                  <a:lnTo>
                    <a:pt x="704313" y="267689"/>
                  </a:lnTo>
                  <a:lnTo>
                    <a:pt x="695990" y="267689"/>
                  </a:lnTo>
                  <a:lnTo>
                    <a:pt x="687557" y="254306"/>
                  </a:lnTo>
                  <a:close/>
                  <a:moveTo>
                    <a:pt x="739157" y="254306"/>
                  </a:moveTo>
                  <a:lnTo>
                    <a:pt x="730725" y="267689"/>
                  </a:lnTo>
                  <a:lnTo>
                    <a:pt x="722402" y="267689"/>
                  </a:lnTo>
                  <a:lnTo>
                    <a:pt x="735023" y="247995"/>
                  </a:lnTo>
                  <a:lnTo>
                    <a:pt x="723218" y="229608"/>
                  </a:lnTo>
                  <a:lnTo>
                    <a:pt x="731541" y="229608"/>
                  </a:lnTo>
                  <a:lnTo>
                    <a:pt x="739157" y="241576"/>
                  </a:lnTo>
                  <a:lnTo>
                    <a:pt x="746774" y="229608"/>
                  </a:lnTo>
                  <a:lnTo>
                    <a:pt x="755097" y="229608"/>
                  </a:lnTo>
                  <a:lnTo>
                    <a:pt x="743292" y="247995"/>
                  </a:lnTo>
                  <a:lnTo>
                    <a:pt x="755913" y="267689"/>
                  </a:lnTo>
                  <a:lnTo>
                    <a:pt x="747590" y="267689"/>
                  </a:lnTo>
                  <a:lnTo>
                    <a:pt x="739157" y="254306"/>
                  </a:lnTo>
                  <a:close/>
                  <a:moveTo>
                    <a:pt x="790757" y="254306"/>
                  </a:moveTo>
                  <a:lnTo>
                    <a:pt x="782325" y="267689"/>
                  </a:lnTo>
                  <a:lnTo>
                    <a:pt x="774002" y="267689"/>
                  </a:lnTo>
                  <a:lnTo>
                    <a:pt x="786623" y="247995"/>
                  </a:lnTo>
                  <a:lnTo>
                    <a:pt x="774818" y="229608"/>
                  </a:lnTo>
                  <a:lnTo>
                    <a:pt x="783141" y="229608"/>
                  </a:lnTo>
                  <a:lnTo>
                    <a:pt x="790757" y="241576"/>
                  </a:lnTo>
                  <a:lnTo>
                    <a:pt x="798374" y="229608"/>
                  </a:lnTo>
                  <a:lnTo>
                    <a:pt x="806697" y="229608"/>
                  </a:lnTo>
                  <a:lnTo>
                    <a:pt x="794892" y="247995"/>
                  </a:lnTo>
                  <a:lnTo>
                    <a:pt x="807513" y="267689"/>
                  </a:lnTo>
                  <a:lnTo>
                    <a:pt x="799190" y="267689"/>
                  </a:lnTo>
                  <a:lnTo>
                    <a:pt x="790757" y="254306"/>
                  </a:lnTo>
                  <a:close/>
                  <a:moveTo>
                    <a:pt x="842357" y="254306"/>
                  </a:moveTo>
                  <a:lnTo>
                    <a:pt x="833925" y="267689"/>
                  </a:lnTo>
                  <a:lnTo>
                    <a:pt x="825602" y="267689"/>
                  </a:lnTo>
                  <a:lnTo>
                    <a:pt x="838223" y="247995"/>
                  </a:lnTo>
                  <a:lnTo>
                    <a:pt x="826418" y="229608"/>
                  </a:lnTo>
                  <a:lnTo>
                    <a:pt x="834741" y="229608"/>
                  </a:lnTo>
                  <a:lnTo>
                    <a:pt x="842357" y="241576"/>
                  </a:lnTo>
                  <a:lnTo>
                    <a:pt x="849974" y="229608"/>
                  </a:lnTo>
                  <a:lnTo>
                    <a:pt x="858297" y="229608"/>
                  </a:lnTo>
                  <a:lnTo>
                    <a:pt x="846492" y="247995"/>
                  </a:lnTo>
                  <a:lnTo>
                    <a:pt x="859113" y="267689"/>
                  </a:lnTo>
                  <a:lnTo>
                    <a:pt x="850790" y="267689"/>
                  </a:lnTo>
                  <a:lnTo>
                    <a:pt x="842357" y="254306"/>
                  </a:lnTo>
                  <a:close/>
                  <a:moveTo>
                    <a:pt x="893958" y="254306"/>
                  </a:moveTo>
                  <a:lnTo>
                    <a:pt x="885526" y="267689"/>
                  </a:lnTo>
                  <a:lnTo>
                    <a:pt x="877202" y="267689"/>
                  </a:lnTo>
                  <a:lnTo>
                    <a:pt x="889823" y="247995"/>
                  </a:lnTo>
                  <a:lnTo>
                    <a:pt x="878018" y="229608"/>
                  </a:lnTo>
                  <a:lnTo>
                    <a:pt x="886341" y="229608"/>
                  </a:lnTo>
                  <a:lnTo>
                    <a:pt x="893958" y="241576"/>
                  </a:lnTo>
                  <a:lnTo>
                    <a:pt x="901574" y="229608"/>
                  </a:lnTo>
                  <a:lnTo>
                    <a:pt x="909897" y="229608"/>
                  </a:lnTo>
                  <a:lnTo>
                    <a:pt x="898093" y="247995"/>
                  </a:lnTo>
                  <a:lnTo>
                    <a:pt x="910713" y="267689"/>
                  </a:lnTo>
                  <a:lnTo>
                    <a:pt x="902390" y="267689"/>
                  </a:lnTo>
                  <a:lnTo>
                    <a:pt x="893958" y="254306"/>
                  </a:lnTo>
                  <a:close/>
                  <a:moveTo>
                    <a:pt x="945558" y="254306"/>
                  </a:moveTo>
                  <a:lnTo>
                    <a:pt x="937126" y="267689"/>
                  </a:lnTo>
                  <a:lnTo>
                    <a:pt x="928803" y="267689"/>
                  </a:lnTo>
                  <a:lnTo>
                    <a:pt x="941423" y="247995"/>
                  </a:lnTo>
                  <a:lnTo>
                    <a:pt x="929619" y="229608"/>
                  </a:lnTo>
                  <a:lnTo>
                    <a:pt x="937942" y="229608"/>
                  </a:lnTo>
                  <a:lnTo>
                    <a:pt x="945558" y="241576"/>
                  </a:lnTo>
                  <a:lnTo>
                    <a:pt x="953174" y="229608"/>
                  </a:lnTo>
                  <a:lnTo>
                    <a:pt x="961497" y="229608"/>
                  </a:lnTo>
                  <a:lnTo>
                    <a:pt x="949693" y="247995"/>
                  </a:lnTo>
                  <a:lnTo>
                    <a:pt x="962313" y="267689"/>
                  </a:lnTo>
                  <a:lnTo>
                    <a:pt x="953990" y="267689"/>
                  </a:lnTo>
                  <a:lnTo>
                    <a:pt x="945558" y="254306"/>
                  </a:lnTo>
                  <a:close/>
                  <a:moveTo>
                    <a:pt x="997158" y="254306"/>
                  </a:moveTo>
                  <a:lnTo>
                    <a:pt x="988726" y="267689"/>
                  </a:lnTo>
                  <a:lnTo>
                    <a:pt x="980403" y="267689"/>
                  </a:lnTo>
                  <a:lnTo>
                    <a:pt x="993023" y="247995"/>
                  </a:lnTo>
                  <a:lnTo>
                    <a:pt x="981219" y="229608"/>
                  </a:lnTo>
                  <a:lnTo>
                    <a:pt x="989542" y="229608"/>
                  </a:lnTo>
                  <a:lnTo>
                    <a:pt x="997158" y="241576"/>
                  </a:lnTo>
                  <a:lnTo>
                    <a:pt x="1004775" y="229608"/>
                  </a:lnTo>
                  <a:lnTo>
                    <a:pt x="1013097" y="229608"/>
                  </a:lnTo>
                  <a:lnTo>
                    <a:pt x="1001293" y="247995"/>
                  </a:lnTo>
                  <a:lnTo>
                    <a:pt x="1013913" y="267689"/>
                  </a:lnTo>
                  <a:lnTo>
                    <a:pt x="1005591" y="267689"/>
                  </a:lnTo>
                  <a:lnTo>
                    <a:pt x="997158" y="254306"/>
                  </a:lnTo>
                  <a:close/>
                  <a:moveTo>
                    <a:pt x="16755" y="311708"/>
                  </a:moveTo>
                  <a:lnTo>
                    <a:pt x="8323" y="325091"/>
                  </a:lnTo>
                  <a:lnTo>
                    <a:pt x="0" y="325091"/>
                  </a:lnTo>
                  <a:lnTo>
                    <a:pt x="12621" y="305397"/>
                  </a:lnTo>
                  <a:lnTo>
                    <a:pt x="816" y="287010"/>
                  </a:lnTo>
                  <a:lnTo>
                    <a:pt x="9139" y="287010"/>
                  </a:lnTo>
                  <a:lnTo>
                    <a:pt x="16755" y="298978"/>
                  </a:lnTo>
                  <a:lnTo>
                    <a:pt x="24372" y="287010"/>
                  </a:lnTo>
                  <a:lnTo>
                    <a:pt x="32695" y="287010"/>
                  </a:lnTo>
                  <a:lnTo>
                    <a:pt x="20890" y="305397"/>
                  </a:lnTo>
                  <a:lnTo>
                    <a:pt x="33511" y="325091"/>
                  </a:lnTo>
                  <a:lnTo>
                    <a:pt x="25188" y="325091"/>
                  </a:lnTo>
                  <a:lnTo>
                    <a:pt x="16755" y="311708"/>
                  </a:lnTo>
                  <a:close/>
                  <a:moveTo>
                    <a:pt x="68355" y="311708"/>
                  </a:moveTo>
                  <a:lnTo>
                    <a:pt x="59923" y="325091"/>
                  </a:lnTo>
                  <a:lnTo>
                    <a:pt x="51600" y="325091"/>
                  </a:lnTo>
                  <a:lnTo>
                    <a:pt x="64221" y="305397"/>
                  </a:lnTo>
                  <a:lnTo>
                    <a:pt x="52416" y="287010"/>
                  </a:lnTo>
                  <a:lnTo>
                    <a:pt x="60739" y="287010"/>
                  </a:lnTo>
                  <a:lnTo>
                    <a:pt x="68355" y="298978"/>
                  </a:lnTo>
                  <a:lnTo>
                    <a:pt x="75972" y="287010"/>
                  </a:lnTo>
                  <a:lnTo>
                    <a:pt x="84295" y="287010"/>
                  </a:lnTo>
                  <a:lnTo>
                    <a:pt x="72490" y="305397"/>
                  </a:lnTo>
                  <a:lnTo>
                    <a:pt x="85111" y="325091"/>
                  </a:lnTo>
                  <a:lnTo>
                    <a:pt x="76788" y="325091"/>
                  </a:lnTo>
                  <a:lnTo>
                    <a:pt x="68355" y="311708"/>
                  </a:lnTo>
                  <a:close/>
                  <a:moveTo>
                    <a:pt x="119956" y="311708"/>
                  </a:moveTo>
                  <a:lnTo>
                    <a:pt x="111523" y="325091"/>
                  </a:lnTo>
                  <a:lnTo>
                    <a:pt x="103200" y="325091"/>
                  </a:lnTo>
                  <a:lnTo>
                    <a:pt x="115821" y="305397"/>
                  </a:lnTo>
                  <a:lnTo>
                    <a:pt x="104016" y="287010"/>
                  </a:lnTo>
                  <a:lnTo>
                    <a:pt x="112339" y="287010"/>
                  </a:lnTo>
                  <a:lnTo>
                    <a:pt x="119955" y="298978"/>
                  </a:lnTo>
                  <a:lnTo>
                    <a:pt x="127572" y="287010"/>
                  </a:lnTo>
                  <a:lnTo>
                    <a:pt x="135895" y="287010"/>
                  </a:lnTo>
                  <a:lnTo>
                    <a:pt x="124090" y="305397"/>
                  </a:lnTo>
                  <a:lnTo>
                    <a:pt x="136711" y="325091"/>
                  </a:lnTo>
                  <a:lnTo>
                    <a:pt x="128388" y="325091"/>
                  </a:lnTo>
                  <a:lnTo>
                    <a:pt x="119955" y="311708"/>
                  </a:lnTo>
                  <a:close/>
                  <a:moveTo>
                    <a:pt x="171556" y="311708"/>
                  </a:moveTo>
                  <a:lnTo>
                    <a:pt x="163123" y="325091"/>
                  </a:lnTo>
                  <a:lnTo>
                    <a:pt x="154800" y="325091"/>
                  </a:lnTo>
                  <a:lnTo>
                    <a:pt x="167421" y="305397"/>
                  </a:lnTo>
                  <a:lnTo>
                    <a:pt x="155616" y="287010"/>
                  </a:lnTo>
                  <a:lnTo>
                    <a:pt x="163939" y="287010"/>
                  </a:lnTo>
                  <a:lnTo>
                    <a:pt x="171555" y="298978"/>
                  </a:lnTo>
                  <a:lnTo>
                    <a:pt x="179172" y="287010"/>
                  </a:lnTo>
                  <a:lnTo>
                    <a:pt x="187495" y="287010"/>
                  </a:lnTo>
                  <a:lnTo>
                    <a:pt x="175690" y="305397"/>
                  </a:lnTo>
                  <a:lnTo>
                    <a:pt x="188311" y="325091"/>
                  </a:lnTo>
                  <a:lnTo>
                    <a:pt x="179988" y="325091"/>
                  </a:lnTo>
                  <a:lnTo>
                    <a:pt x="171555" y="311708"/>
                  </a:lnTo>
                  <a:close/>
                  <a:moveTo>
                    <a:pt x="223156" y="311708"/>
                  </a:moveTo>
                  <a:lnTo>
                    <a:pt x="214724" y="325091"/>
                  </a:lnTo>
                  <a:lnTo>
                    <a:pt x="206401" y="325091"/>
                  </a:lnTo>
                  <a:lnTo>
                    <a:pt x="219021" y="305397"/>
                  </a:lnTo>
                  <a:lnTo>
                    <a:pt x="207217" y="287010"/>
                  </a:lnTo>
                  <a:lnTo>
                    <a:pt x="215540" y="287010"/>
                  </a:lnTo>
                  <a:lnTo>
                    <a:pt x="223156" y="298978"/>
                  </a:lnTo>
                  <a:lnTo>
                    <a:pt x="230772" y="287010"/>
                  </a:lnTo>
                  <a:lnTo>
                    <a:pt x="239095" y="287010"/>
                  </a:lnTo>
                  <a:lnTo>
                    <a:pt x="227291" y="305397"/>
                  </a:lnTo>
                  <a:lnTo>
                    <a:pt x="239911" y="325091"/>
                  </a:lnTo>
                  <a:lnTo>
                    <a:pt x="231588" y="325091"/>
                  </a:lnTo>
                  <a:lnTo>
                    <a:pt x="223156" y="311708"/>
                  </a:lnTo>
                  <a:close/>
                  <a:moveTo>
                    <a:pt x="274756" y="311708"/>
                  </a:moveTo>
                  <a:lnTo>
                    <a:pt x="266324" y="325091"/>
                  </a:lnTo>
                  <a:lnTo>
                    <a:pt x="258001" y="325091"/>
                  </a:lnTo>
                  <a:lnTo>
                    <a:pt x="270621" y="305397"/>
                  </a:lnTo>
                  <a:lnTo>
                    <a:pt x="258817" y="287010"/>
                  </a:lnTo>
                  <a:lnTo>
                    <a:pt x="267140" y="287010"/>
                  </a:lnTo>
                  <a:lnTo>
                    <a:pt x="274756" y="298978"/>
                  </a:lnTo>
                  <a:lnTo>
                    <a:pt x="282373" y="287010"/>
                  </a:lnTo>
                  <a:lnTo>
                    <a:pt x="290696" y="287010"/>
                  </a:lnTo>
                  <a:lnTo>
                    <a:pt x="278891" y="305397"/>
                  </a:lnTo>
                  <a:lnTo>
                    <a:pt x="291512" y="325091"/>
                  </a:lnTo>
                  <a:lnTo>
                    <a:pt x="283189" y="325091"/>
                  </a:lnTo>
                  <a:lnTo>
                    <a:pt x="274756" y="311708"/>
                  </a:lnTo>
                  <a:close/>
                  <a:moveTo>
                    <a:pt x="326356" y="311708"/>
                  </a:moveTo>
                  <a:lnTo>
                    <a:pt x="317924" y="325091"/>
                  </a:lnTo>
                  <a:lnTo>
                    <a:pt x="309601" y="325091"/>
                  </a:lnTo>
                  <a:lnTo>
                    <a:pt x="322222" y="305397"/>
                  </a:lnTo>
                  <a:lnTo>
                    <a:pt x="310417" y="287010"/>
                  </a:lnTo>
                  <a:lnTo>
                    <a:pt x="318740" y="287010"/>
                  </a:lnTo>
                  <a:lnTo>
                    <a:pt x="326356" y="298978"/>
                  </a:lnTo>
                  <a:lnTo>
                    <a:pt x="333973" y="287010"/>
                  </a:lnTo>
                  <a:lnTo>
                    <a:pt x="342296" y="287010"/>
                  </a:lnTo>
                  <a:lnTo>
                    <a:pt x="330491" y="305397"/>
                  </a:lnTo>
                  <a:lnTo>
                    <a:pt x="343112" y="325091"/>
                  </a:lnTo>
                  <a:lnTo>
                    <a:pt x="334789" y="325091"/>
                  </a:lnTo>
                  <a:lnTo>
                    <a:pt x="326356" y="311708"/>
                  </a:lnTo>
                  <a:close/>
                  <a:moveTo>
                    <a:pt x="377956" y="311708"/>
                  </a:moveTo>
                  <a:lnTo>
                    <a:pt x="369524" y="325091"/>
                  </a:lnTo>
                  <a:lnTo>
                    <a:pt x="361201" y="325091"/>
                  </a:lnTo>
                  <a:lnTo>
                    <a:pt x="373822" y="305397"/>
                  </a:lnTo>
                  <a:lnTo>
                    <a:pt x="362017" y="287010"/>
                  </a:lnTo>
                  <a:lnTo>
                    <a:pt x="370340" y="287010"/>
                  </a:lnTo>
                  <a:lnTo>
                    <a:pt x="377956" y="298978"/>
                  </a:lnTo>
                  <a:lnTo>
                    <a:pt x="385573" y="287010"/>
                  </a:lnTo>
                  <a:lnTo>
                    <a:pt x="393896" y="287010"/>
                  </a:lnTo>
                  <a:lnTo>
                    <a:pt x="382091" y="305397"/>
                  </a:lnTo>
                  <a:lnTo>
                    <a:pt x="394712" y="325091"/>
                  </a:lnTo>
                  <a:lnTo>
                    <a:pt x="386389" y="325091"/>
                  </a:lnTo>
                  <a:lnTo>
                    <a:pt x="377956" y="311708"/>
                  </a:lnTo>
                  <a:close/>
                  <a:moveTo>
                    <a:pt x="429556" y="311708"/>
                  </a:moveTo>
                  <a:lnTo>
                    <a:pt x="421124" y="325091"/>
                  </a:lnTo>
                  <a:lnTo>
                    <a:pt x="412801" y="325091"/>
                  </a:lnTo>
                  <a:lnTo>
                    <a:pt x="425422" y="305397"/>
                  </a:lnTo>
                  <a:lnTo>
                    <a:pt x="413617" y="287010"/>
                  </a:lnTo>
                  <a:lnTo>
                    <a:pt x="421940" y="287010"/>
                  </a:lnTo>
                  <a:lnTo>
                    <a:pt x="429556" y="298978"/>
                  </a:lnTo>
                  <a:lnTo>
                    <a:pt x="437173" y="287010"/>
                  </a:lnTo>
                  <a:lnTo>
                    <a:pt x="445496" y="287010"/>
                  </a:lnTo>
                  <a:lnTo>
                    <a:pt x="433691" y="305397"/>
                  </a:lnTo>
                  <a:lnTo>
                    <a:pt x="446312" y="325091"/>
                  </a:lnTo>
                  <a:lnTo>
                    <a:pt x="437989" y="325091"/>
                  </a:lnTo>
                  <a:lnTo>
                    <a:pt x="429556" y="311708"/>
                  </a:lnTo>
                  <a:close/>
                  <a:moveTo>
                    <a:pt x="481157" y="311708"/>
                  </a:moveTo>
                  <a:lnTo>
                    <a:pt x="472724" y="325091"/>
                  </a:lnTo>
                  <a:lnTo>
                    <a:pt x="464401" y="325091"/>
                  </a:lnTo>
                  <a:lnTo>
                    <a:pt x="477022" y="305397"/>
                  </a:lnTo>
                  <a:lnTo>
                    <a:pt x="465217" y="287010"/>
                  </a:lnTo>
                  <a:lnTo>
                    <a:pt x="473540" y="287010"/>
                  </a:lnTo>
                  <a:lnTo>
                    <a:pt x="481156" y="298978"/>
                  </a:lnTo>
                  <a:lnTo>
                    <a:pt x="488773" y="287010"/>
                  </a:lnTo>
                  <a:lnTo>
                    <a:pt x="497096" y="287010"/>
                  </a:lnTo>
                  <a:lnTo>
                    <a:pt x="485291" y="305397"/>
                  </a:lnTo>
                  <a:lnTo>
                    <a:pt x="497912" y="325091"/>
                  </a:lnTo>
                  <a:lnTo>
                    <a:pt x="489589" y="325091"/>
                  </a:lnTo>
                  <a:lnTo>
                    <a:pt x="481156" y="311708"/>
                  </a:lnTo>
                  <a:close/>
                  <a:moveTo>
                    <a:pt x="532757" y="311708"/>
                  </a:moveTo>
                  <a:lnTo>
                    <a:pt x="524324" y="325091"/>
                  </a:lnTo>
                  <a:lnTo>
                    <a:pt x="516001" y="325091"/>
                  </a:lnTo>
                  <a:lnTo>
                    <a:pt x="528622" y="305397"/>
                  </a:lnTo>
                  <a:lnTo>
                    <a:pt x="516817" y="287010"/>
                  </a:lnTo>
                  <a:lnTo>
                    <a:pt x="525140" y="287010"/>
                  </a:lnTo>
                  <a:lnTo>
                    <a:pt x="532756" y="298978"/>
                  </a:lnTo>
                  <a:lnTo>
                    <a:pt x="540373" y="287010"/>
                  </a:lnTo>
                  <a:lnTo>
                    <a:pt x="548696" y="287010"/>
                  </a:lnTo>
                  <a:lnTo>
                    <a:pt x="536891" y="305397"/>
                  </a:lnTo>
                  <a:lnTo>
                    <a:pt x="549512" y="325091"/>
                  </a:lnTo>
                  <a:lnTo>
                    <a:pt x="541189" y="325091"/>
                  </a:lnTo>
                  <a:lnTo>
                    <a:pt x="532756" y="311708"/>
                  </a:lnTo>
                  <a:close/>
                  <a:moveTo>
                    <a:pt x="584357" y="311708"/>
                  </a:moveTo>
                  <a:lnTo>
                    <a:pt x="575925" y="325091"/>
                  </a:lnTo>
                  <a:lnTo>
                    <a:pt x="567601" y="325091"/>
                  </a:lnTo>
                  <a:lnTo>
                    <a:pt x="580222" y="305397"/>
                  </a:lnTo>
                  <a:lnTo>
                    <a:pt x="568417" y="287010"/>
                  </a:lnTo>
                  <a:lnTo>
                    <a:pt x="576741" y="287010"/>
                  </a:lnTo>
                  <a:lnTo>
                    <a:pt x="584357" y="298978"/>
                  </a:lnTo>
                  <a:lnTo>
                    <a:pt x="591973" y="287010"/>
                  </a:lnTo>
                  <a:lnTo>
                    <a:pt x="600296" y="287010"/>
                  </a:lnTo>
                  <a:lnTo>
                    <a:pt x="588492" y="305397"/>
                  </a:lnTo>
                  <a:lnTo>
                    <a:pt x="601112" y="325091"/>
                  </a:lnTo>
                  <a:lnTo>
                    <a:pt x="592789" y="325091"/>
                  </a:lnTo>
                  <a:lnTo>
                    <a:pt x="584357" y="311708"/>
                  </a:lnTo>
                  <a:close/>
                  <a:moveTo>
                    <a:pt x="635957" y="311708"/>
                  </a:moveTo>
                  <a:lnTo>
                    <a:pt x="627525" y="325091"/>
                  </a:lnTo>
                  <a:lnTo>
                    <a:pt x="619202" y="325091"/>
                  </a:lnTo>
                  <a:lnTo>
                    <a:pt x="631822" y="305397"/>
                  </a:lnTo>
                  <a:lnTo>
                    <a:pt x="620018" y="287010"/>
                  </a:lnTo>
                  <a:lnTo>
                    <a:pt x="628341" y="287010"/>
                  </a:lnTo>
                  <a:lnTo>
                    <a:pt x="635957" y="298978"/>
                  </a:lnTo>
                  <a:lnTo>
                    <a:pt x="643573" y="287010"/>
                  </a:lnTo>
                  <a:lnTo>
                    <a:pt x="651896" y="287010"/>
                  </a:lnTo>
                  <a:lnTo>
                    <a:pt x="640092" y="305397"/>
                  </a:lnTo>
                  <a:lnTo>
                    <a:pt x="652712" y="325091"/>
                  </a:lnTo>
                  <a:lnTo>
                    <a:pt x="644389" y="325091"/>
                  </a:lnTo>
                  <a:lnTo>
                    <a:pt x="635957" y="311708"/>
                  </a:lnTo>
                  <a:close/>
                  <a:moveTo>
                    <a:pt x="687557" y="311708"/>
                  </a:moveTo>
                  <a:lnTo>
                    <a:pt x="679125" y="325091"/>
                  </a:lnTo>
                  <a:lnTo>
                    <a:pt x="670802" y="325091"/>
                  </a:lnTo>
                  <a:lnTo>
                    <a:pt x="683423" y="305397"/>
                  </a:lnTo>
                  <a:lnTo>
                    <a:pt x="671618" y="287010"/>
                  </a:lnTo>
                  <a:lnTo>
                    <a:pt x="679941" y="287010"/>
                  </a:lnTo>
                  <a:lnTo>
                    <a:pt x="687557" y="298978"/>
                  </a:lnTo>
                  <a:lnTo>
                    <a:pt x="695174" y="287010"/>
                  </a:lnTo>
                  <a:lnTo>
                    <a:pt x="703497" y="287010"/>
                  </a:lnTo>
                  <a:lnTo>
                    <a:pt x="691692" y="305397"/>
                  </a:lnTo>
                  <a:lnTo>
                    <a:pt x="704313" y="325091"/>
                  </a:lnTo>
                  <a:lnTo>
                    <a:pt x="695990" y="325091"/>
                  </a:lnTo>
                  <a:lnTo>
                    <a:pt x="687557" y="311708"/>
                  </a:lnTo>
                  <a:close/>
                  <a:moveTo>
                    <a:pt x="739157" y="311708"/>
                  </a:moveTo>
                  <a:lnTo>
                    <a:pt x="730725" y="325091"/>
                  </a:lnTo>
                  <a:lnTo>
                    <a:pt x="722402" y="325091"/>
                  </a:lnTo>
                  <a:lnTo>
                    <a:pt x="735023" y="305397"/>
                  </a:lnTo>
                  <a:lnTo>
                    <a:pt x="723218" y="287010"/>
                  </a:lnTo>
                  <a:lnTo>
                    <a:pt x="731541" y="287010"/>
                  </a:lnTo>
                  <a:lnTo>
                    <a:pt x="739157" y="298978"/>
                  </a:lnTo>
                  <a:lnTo>
                    <a:pt x="746774" y="287010"/>
                  </a:lnTo>
                  <a:lnTo>
                    <a:pt x="755097" y="287010"/>
                  </a:lnTo>
                  <a:lnTo>
                    <a:pt x="743292" y="305397"/>
                  </a:lnTo>
                  <a:lnTo>
                    <a:pt x="755913" y="325091"/>
                  </a:lnTo>
                  <a:lnTo>
                    <a:pt x="747590" y="325091"/>
                  </a:lnTo>
                  <a:lnTo>
                    <a:pt x="739157" y="311708"/>
                  </a:lnTo>
                  <a:close/>
                  <a:moveTo>
                    <a:pt x="790757" y="311708"/>
                  </a:moveTo>
                  <a:lnTo>
                    <a:pt x="782325" y="325091"/>
                  </a:lnTo>
                  <a:lnTo>
                    <a:pt x="774002" y="325091"/>
                  </a:lnTo>
                  <a:lnTo>
                    <a:pt x="786623" y="305397"/>
                  </a:lnTo>
                  <a:lnTo>
                    <a:pt x="774818" y="287010"/>
                  </a:lnTo>
                  <a:lnTo>
                    <a:pt x="783141" y="287010"/>
                  </a:lnTo>
                  <a:lnTo>
                    <a:pt x="790757" y="298978"/>
                  </a:lnTo>
                  <a:lnTo>
                    <a:pt x="798374" y="287010"/>
                  </a:lnTo>
                  <a:lnTo>
                    <a:pt x="806697" y="287010"/>
                  </a:lnTo>
                  <a:lnTo>
                    <a:pt x="794892" y="305397"/>
                  </a:lnTo>
                  <a:lnTo>
                    <a:pt x="807513" y="325091"/>
                  </a:lnTo>
                  <a:lnTo>
                    <a:pt x="799190" y="325091"/>
                  </a:lnTo>
                  <a:lnTo>
                    <a:pt x="790757" y="311708"/>
                  </a:lnTo>
                  <a:close/>
                  <a:moveTo>
                    <a:pt x="842357" y="311708"/>
                  </a:moveTo>
                  <a:lnTo>
                    <a:pt x="833925" y="325091"/>
                  </a:lnTo>
                  <a:lnTo>
                    <a:pt x="825602" y="325091"/>
                  </a:lnTo>
                  <a:lnTo>
                    <a:pt x="838223" y="305397"/>
                  </a:lnTo>
                  <a:lnTo>
                    <a:pt x="826418" y="287010"/>
                  </a:lnTo>
                  <a:lnTo>
                    <a:pt x="834741" y="287010"/>
                  </a:lnTo>
                  <a:lnTo>
                    <a:pt x="842357" y="298978"/>
                  </a:lnTo>
                  <a:lnTo>
                    <a:pt x="849974" y="287010"/>
                  </a:lnTo>
                  <a:lnTo>
                    <a:pt x="858297" y="287010"/>
                  </a:lnTo>
                  <a:lnTo>
                    <a:pt x="846492" y="305397"/>
                  </a:lnTo>
                  <a:lnTo>
                    <a:pt x="859113" y="325091"/>
                  </a:lnTo>
                  <a:lnTo>
                    <a:pt x="850790" y="325091"/>
                  </a:lnTo>
                  <a:lnTo>
                    <a:pt x="842357" y="311708"/>
                  </a:lnTo>
                  <a:close/>
                  <a:moveTo>
                    <a:pt x="893958" y="311708"/>
                  </a:moveTo>
                  <a:lnTo>
                    <a:pt x="885526" y="325091"/>
                  </a:lnTo>
                  <a:lnTo>
                    <a:pt x="877202" y="325091"/>
                  </a:lnTo>
                  <a:lnTo>
                    <a:pt x="889823" y="305397"/>
                  </a:lnTo>
                  <a:lnTo>
                    <a:pt x="878018" y="287010"/>
                  </a:lnTo>
                  <a:lnTo>
                    <a:pt x="886341" y="287010"/>
                  </a:lnTo>
                  <a:lnTo>
                    <a:pt x="893958" y="298978"/>
                  </a:lnTo>
                  <a:lnTo>
                    <a:pt x="901574" y="287010"/>
                  </a:lnTo>
                  <a:lnTo>
                    <a:pt x="909897" y="287010"/>
                  </a:lnTo>
                  <a:lnTo>
                    <a:pt x="898093" y="305397"/>
                  </a:lnTo>
                  <a:lnTo>
                    <a:pt x="910713" y="325091"/>
                  </a:lnTo>
                  <a:lnTo>
                    <a:pt x="902390" y="325091"/>
                  </a:lnTo>
                  <a:lnTo>
                    <a:pt x="893958" y="311708"/>
                  </a:lnTo>
                  <a:close/>
                  <a:moveTo>
                    <a:pt x="945558" y="311708"/>
                  </a:moveTo>
                  <a:lnTo>
                    <a:pt x="937126" y="325091"/>
                  </a:lnTo>
                  <a:lnTo>
                    <a:pt x="928803" y="325091"/>
                  </a:lnTo>
                  <a:lnTo>
                    <a:pt x="941423" y="305397"/>
                  </a:lnTo>
                  <a:lnTo>
                    <a:pt x="929619" y="287010"/>
                  </a:lnTo>
                  <a:lnTo>
                    <a:pt x="937942" y="287010"/>
                  </a:lnTo>
                  <a:lnTo>
                    <a:pt x="945558" y="298978"/>
                  </a:lnTo>
                  <a:lnTo>
                    <a:pt x="953174" y="287010"/>
                  </a:lnTo>
                  <a:lnTo>
                    <a:pt x="961497" y="287010"/>
                  </a:lnTo>
                  <a:lnTo>
                    <a:pt x="949693" y="305397"/>
                  </a:lnTo>
                  <a:lnTo>
                    <a:pt x="962313" y="325091"/>
                  </a:lnTo>
                  <a:lnTo>
                    <a:pt x="953990" y="325091"/>
                  </a:lnTo>
                  <a:lnTo>
                    <a:pt x="945558" y="311708"/>
                  </a:lnTo>
                  <a:close/>
                  <a:moveTo>
                    <a:pt x="997158" y="311708"/>
                  </a:moveTo>
                  <a:lnTo>
                    <a:pt x="988726" y="325091"/>
                  </a:lnTo>
                  <a:lnTo>
                    <a:pt x="980403" y="325091"/>
                  </a:lnTo>
                  <a:lnTo>
                    <a:pt x="993023" y="305397"/>
                  </a:lnTo>
                  <a:lnTo>
                    <a:pt x="981219" y="287010"/>
                  </a:lnTo>
                  <a:lnTo>
                    <a:pt x="989542" y="287010"/>
                  </a:lnTo>
                  <a:lnTo>
                    <a:pt x="997158" y="298978"/>
                  </a:lnTo>
                  <a:lnTo>
                    <a:pt x="1004775" y="287010"/>
                  </a:lnTo>
                  <a:lnTo>
                    <a:pt x="1013097" y="287010"/>
                  </a:lnTo>
                  <a:lnTo>
                    <a:pt x="1001293" y="305397"/>
                  </a:lnTo>
                  <a:lnTo>
                    <a:pt x="1013913" y="325091"/>
                  </a:lnTo>
                  <a:lnTo>
                    <a:pt x="1005591" y="325091"/>
                  </a:lnTo>
                  <a:lnTo>
                    <a:pt x="997158" y="311708"/>
                  </a:lnTo>
                  <a:close/>
                  <a:moveTo>
                    <a:pt x="16755" y="369110"/>
                  </a:moveTo>
                  <a:lnTo>
                    <a:pt x="8323" y="382493"/>
                  </a:lnTo>
                  <a:lnTo>
                    <a:pt x="0" y="382493"/>
                  </a:lnTo>
                  <a:lnTo>
                    <a:pt x="12621" y="362799"/>
                  </a:lnTo>
                  <a:lnTo>
                    <a:pt x="816" y="344412"/>
                  </a:lnTo>
                  <a:lnTo>
                    <a:pt x="9139" y="344412"/>
                  </a:lnTo>
                  <a:lnTo>
                    <a:pt x="16755" y="356380"/>
                  </a:lnTo>
                  <a:lnTo>
                    <a:pt x="24372" y="344412"/>
                  </a:lnTo>
                  <a:lnTo>
                    <a:pt x="32695" y="344412"/>
                  </a:lnTo>
                  <a:lnTo>
                    <a:pt x="20890" y="362799"/>
                  </a:lnTo>
                  <a:lnTo>
                    <a:pt x="33511" y="382493"/>
                  </a:lnTo>
                  <a:lnTo>
                    <a:pt x="25188" y="382493"/>
                  </a:lnTo>
                  <a:lnTo>
                    <a:pt x="16755" y="369110"/>
                  </a:lnTo>
                  <a:close/>
                  <a:moveTo>
                    <a:pt x="68355" y="369110"/>
                  </a:moveTo>
                  <a:lnTo>
                    <a:pt x="59923" y="382493"/>
                  </a:lnTo>
                  <a:lnTo>
                    <a:pt x="51600" y="382493"/>
                  </a:lnTo>
                  <a:lnTo>
                    <a:pt x="64221" y="362799"/>
                  </a:lnTo>
                  <a:lnTo>
                    <a:pt x="52416" y="344412"/>
                  </a:lnTo>
                  <a:lnTo>
                    <a:pt x="60739" y="344412"/>
                  </a:lnTo>
                  <a:lnTo>
                    <a:pt x="68355" y="356380"/>
                  </a:lnTo>
                  <a:lnTo>
                    <a:pt x="75972" y="344412"/>
                  </a:lnTo>
                  <a:lnTo>
                    <a:pt x="84295" y="344412"/>
                  </a:lnTo>
                  <a:lnTo>
                    <a:pt x="72490" y="362799"/>
                  </a:lnTo>
                  <a:lnTo>
                    <a:pt x="85111" y="382493"/>
                  </a:lnTo>
                  <a:lnTo>
                    <a:pt x="76788" y="382493"/>
                  </a:lnTo>
                  <a:lnTo>
                    <a:pt x="68355" y="369110"/>
                  </a:lnTo>
                  <a:close/>
                  <a:moveTo>
                    <a:pt x="119956" y="369110"/>
                  </a:moveTo>
                  <a:lnTo>
                    <a:pt x="111523" y="382493"/>
                  </a:lnTo>
                  <a:lnTo>
                    <a:pt x="103200" y="382493"/>
                  </a:lnTo>
                  <a:lnTo>
                    <a:pt x="115821" y="362799"/>
                  </a:lnTo>
                  <a:lnTo>
                    <a:pt x="104016" y="344412"/>
                  </a:lnTo>
                  <a:lnTo>
                    <a:pt x="112339" y="344412"/>
                  </a:lnTo>
                  <a:lnTo>
                    <a:pt x="119955" y="356380"/>
                  </a:lnTo>
                  <a:lnTo>
                    <a:pt x="127572" y="344412"/>
                  </a:lnTo>
                  <a:lnTo>
                    <a:pt x="135895" y="344412"/>
                  </a:lnTo>
                  <a:lnTo>
                    <a:pt x="124090" y="362799"/>
                  </a:lnTo>
                  <a:lnTo>
                    <a:pt x="136711" y="382493"/>
                  </a:lnTo>
                  <a:lnTo>
                    <a:pt x="128388" y="382493"/>
                  </a:lnTo>
                  <a:lnTo>
                    <a:pt x="119955" y="369110"/>
                  </a:lnTo>
                  <a:close/>
                  <a:moveTo>
                    <a:pt x="171556" y="369110"/>
                  </a:moveTo>
                  <a:lnTo>
                    <a:pt x="163123" y="382493"/>
                  </a:lnTo>
                  <a:lnTo>
                    <a:pt x="154800" y="382493"/>
                  </a:lnTo>
                  <a:lnTo>
                    <a:pt x="167421" y="362799"/>
                  </a:lnTo>
                  <a:lnTo>
                    <a:pt x="155616" y="344412"/>
                  </a:lnTo>
                  <a:lnTo>
                    <a:pt x="163939" y="344412"/>
                  </a:lnTo>
                  <a:lnTo>
                    <a:pt x="171555" y="356380"/>
                  </a:lnTo>
                  <a:lnTo>
                    <a:pt x="179172" y="344412"/>
                  </a:lnTo>
                  <a:lnTo>
                    <a:pt x="187495" y="344412"/>
                  </a:lnTo>
                  <a:lnTo>
                    <a:pt x="175690" y="362799"/>
                  </a:lnTo>
                  <a:lnTo>
                    <a:pt x="188311" y="382493"/>
                  </a:lnTo>
                  <a:lnTo>
                    <a:pt x="179988" y="382493"/>
                  </a:lnTo>
                  <a:lnTo>
                    <a:pt x="171555" y="369110"/>
                  </a:lnTo>
                  <a:close/>
                  <a:moveTo>
                    <a:pt x="223156" y="369110"/>
                  </a:moveTo>
                  <a:lnTo>
                    <a:pt x="214724" y="382493"/>
                  </a:lnTo>
                  <a:lnTo>
                    <a:pt x="206401" y="382493"/>
                  </a:lnTo>
                  <a:lnTo>
                    <a:pt x="219021" y="362799"/>
                  </a:lnTo>
                  <a:lnTo>
                    <a:pt x="207217" y="344412"/>
                  </a:lnTo>
                  <a:lnTo>
                    <a:pt x="215540" y="344412"/>
                  </a:lnTo>
                  <a:lnTo>
                    <a:pt x="223156" y="356380"/>
                  </a:lnTo>
                  <a:lnTo>
                    <a:pt x="230772" y="344412"/>
                  </a:lnTo>
                  <a:lnTo>
                    <a:pt x="239095" y="344412"/>
                  </a:lnTo>
                  <a:lnTo>
                    <a:pt x="227291" y="362799"/>
                  </a:lnTo>
                  <a:lnTo>
                    <a:pt x="239911" y="382493"/>
                  </a:lnTo>
                  <a:lnTo>
                    <a:pt x="231588" y="382493"/>
                  </a:lnTo>
                  <a:lnTo>
                    <a:pt x="223156" y="369110"/>
                  </a:lnTo>
                  <a:close/>
                  <a:moveTo>
                    <a:pt x="274756" y="369110"/>
                  </a:moveTo>
                  <a:lnTo>
                    <a:pt x="266324" y="382493"/>
                  </a:lnTo>
                  <a:lnTo>
                    <a:pt x="258001" y="382493"/>
                  </a:lnTo>
                  <a:lnTo>
                    <a:pt x="270621" y="362799"/>
                  </a:lnTo>
                  <a:lnTo>
                    <a:pt x="258817" y="344412"/>
                  </a:lnTo>
                  <a:lnTo>
                    <a:pt x="267140" y="344412"/>
                  </a:lnTo>
                  <a:lnTo>
                    <a:pt x="274756" y="356380"/>
                  </a:lnTo>
                  <a:lnTo>
                    <a:pt x="282373" y="344412"/>
                  </a:lnTo>
                  <a:lnTo>
                    <a:pt x="290696" y="344412"/>
                  </a:lnTo>
                  <a:lnTo>
                    <a:pt x="278891" y="362799"/>
                  </a:lnTo>
                  <a:lnTo>
                    <a:pt x="291512" y="382493"/>
                  </a:lnTo>
                  <a:lnTo>
                    <a:pt x="283189" y="382493"/>
                  </a:lnTo>
                  <a:lnTo>
                    <a:pt x="274756" y="369110"/>
                  </a:lnTo>
                  <a:close/>
                  <a:moveTo>
                    <a:pt x="326356" y="369110"/>
                  </a:moveTo>
                  <a:lnTo>
                    <a:pt x="317924" y="382493"/>
                  </a:lnTo>
                  <a:lnTo>
                    <a:pt x="309601" y="382493"/>
                  </a:lnTo>
                  <a:lnTo>
                    <a:pt x="322222" y="362799"/>
                  </a:lnTo>
                  <a:lnTo>
                    <a:pt x="310417" y="344412"/>
                  </a:lnTo>
                  <a:lnTo>
                    <a:pt x="318740" y="344412"/>
                  </a:lnTo>
                  <a:lnTo>
                    <a:pt x="326356" y="356380"/>
                  </a:lnTo>
                  <a:lnTo>
                    <a:pt x="333973" y="344412"/>
                  </a:lnTo>
                  <a:lnTo>
                    <a:pt x="342296" y="344412"/>
                  </a:lnTo>
                  <a:lnTo>
                    <a:pt x="330491" y="362799"/>
                  </a:lnTo>
                  <a:lnTo>
                    <a:pt x="343112" y="382493"/>
                  </a:lnTo>
                  <a:lnTo>
                    <a:pt x="334789" y="382493"/>
                  </a:lnTo>
                  <a:lnTo>
                    <a:pt x="326356" y="369110"/>
                  </a:lnTo>
                  <a:close/>
                  <a:moveTo>
                    <a:pt x="377956" y="369110"/>
                  </a:moveTo>
                  <a:lnTo>
                    <a:pt x="369524" y="382493"/>
                  </a:lnTo>
                  <a:lnTo>
                    <a:pt x="361201" y="382493"/>
                  </a:lnTo>
                  <a:lnTo>
                    <a:pt x="373822" y="362799"/>
                  </a:lnTo>
                  <a:lnTo>
                    <a:pt x="362017" y="344412"/>
                  </a:lnTo>
                  <a:lnTo>
                    <a:pt x="370340" y="344412"/>
                  </a:lnTo>
                  <a:lnTo>
                    <a:pt x="377956" y="356380"/>
                  </a:lnTo>
                  <a:lnTo>
                    <a:pt x="385573" y="344412"/>
                  </a:lnTo>
                  <a:lnTo>
                    <a:pt x="393896" y="344412"/>
                  </a:lnTo>
                  <a:lnTo>
                    <a:pt x="382091" y="362799"/>
                  </a:lnTo>
                  <a:lnTo>
                    <a:pt x="394712" y="382493"/>
                  </a:lnTo>
                  <a:lnTo>
                    <a:pt x="386389" y="382493"/>
                  </a:lnTo>
                  <a:lnTo>
                    <a:pt x="377956" y="369110"/>
                  </a:lnTo>
                  <a:close/>
                  <a:moveTo>
                    <a:pt x="429556" y="369110"/>
                  </a:moveTo>
                  <a:lnTo>
                    <a:pt x="421124" y="382493"/>
                  </a:lnTo>
                  <a:lnTo>
                    <a:pt x="412801" y="382493"/>
                  </a:lnTo>
                  <a:lnTo>
                    <a:pt x="425422" y="362799"/>
                  </a:lnTo>
                  <a:lnTo>
                    <a:pt x="413617" y="344412"/>
                  </a:lnTo>
                  <a:lnTo>
                    <a:pt x="421940" y="344412"/>
                  </a:lnTo>
                  <a:lnTo>
                    <a:pt x="429556" y="356380"/>
                  </a:lnTo>
                  <a:lnTo>
                    <a:pt x="437173" y="344412"/>
                  </a:lnTo>
                  <a:lnTo>
                    <a:pt x="445496" y="344412"/>
                  </a:lnTo>
                  <a:lnTo>
                    <a:pt x="433691" y="362799"/>
                  </a:lnTo>
                  <a:lnTo>
                    <a:pt x="446312" y="382493"/>
                  </a:lnTo>
                  <a:lnTo>
                    <a:pt x="437989" y="382493"/>
                  </a:lnTo>
                  <a:lnTo>
                    <a:pt x="429556" y="369110"/>
                  </a:lnTo>
                  <a:close/>
                  <a:moveTo>
                    <a:pt x="481157" y="369110"/>
                  </a:moveTo>
                  <a:lnTo>
                    <a:pt x="472724" y="382493"/>
                  </a:lnTo>
                  <a:lnTo>
                    <a:pt x="464401" y="382493"/>
                  </a:lnTo>
                  <a:lnTo>
                    <a:pt x="477022" y="362799"/>
                  </a:lnTo>
                  <a:lnTo>
                    <a:pt x="465217" y="344412"/>
                  </a:lnTo>
                  <a:lnTo>
                    <a:pt x="473540" y="344412"/>
                  </a:lnTo>
                  <a:lnTo>
                    <a:pt x="481156" y="356380"/>
                  </a:lnTo>
                  <a:lnTo>
                    <a:pt x="488773" y="344412"/>
                  </a:lnTo>
                  <a:lnTo>
                    <a:pt x="497096" y="344412"/>
                  </a:lnTo>
                  <a:lnTo>
                    <a:pt x="485291" y="362799"/>
                  </a:lnTo>
                  <a:lnTo>
                    <a:pt x="497912" y="382493"/>
                  </a:lnTo>
                  <a:lnTo>
                    <a:pt x="489589" y="382493"/>
                  </a:lnTo>
                  <a:lnTo>
                    <a:pt x="481156" y="369110"/>
                  </a:lnTo>
                  <a:close/>
                  <a:moveTo>
                    <a:pt x="532757" y="369110"/>
                  </a:moveTo>
                  <a:lnTo>
                    <a:pt x="524324" y="382493"/>
                  </a:lnTo>
                  <a:lnTo>
                    <a:pt x="516001" y="382493"/>
                  </a:lnTo>
                  <a:lnTo>
                    <a:pt x="528622" y="362799"/>
                  </a:lnTo>
                  <a:lnTo>
                    <a:pt x="516817" y="344412"/>
                  </a:lnTo>
                  <a:lnTo>
                    <a:pt x="525140" y="344412"/>
                  </a:lnTo>
                  <a:lnTo>
                    <a:pt x="532756" y="356380"/>
                  </a:lnTo>
                  <a:lnTo>
                    <a:pt x="540373" y="344412"/>
                  </a:lnTo>
                  <a:lnTo>
                    <a:pt x="548696" y="344412"/>
                  </a:lnTo>
                  <a:lnTo>
                    <a:pt x="536891" y="362799"/>
                  </a:lnTo>
                  <a:lnTo>
                    <a:pt x="549512" y="382493"/>
                  </a:lnTo>
                  <a:lnTo>
                    <a:pt x="541189" y="382493"/>
                  </a:lnTo>
                  <a:lnTo>
                    <a:pt x="532756" y="369110"/>
                  </a:lnTo>
                  <a:close/>
                  <a:moveTo>
                    <a:pt x="584357" y="369110"/>
                  </a:moveTo>
                  <a:lnTo>
                    <a:pt x="575925" y="382493"/>
                  </a:lnTo>
                  <a:lnTo>
                    <a:pt x="567601" y="382493"/>
                  </a:lnTo>
                  <a:lnTo>
                    <a:pt x="580222" y="362799"/>
                  </a:lnTo>
                  <a:lnTo>
                    <a:pt x="568417" y="344412"/>
                  </a:lnTo>
                  <a:lnTo>
                    <a:pt x="576741" y="344412"/>
                  </a:lnTo>
                  <a:lnTo>
                    <a:pt x="584357" y="356380"/>
                  </a:lnTo>
                  <a:lnTo>
                    <a:pt x="591973" y="344412"/>
                  </a:lnTo>
                  <a:lnTo>
                    <a:pt x="600296" y="344412"/>
                  </a:lnTo>
                  <a:lnTo>
                    <a:pt x="588492" y="362799"/>
                  </a:lnTo>
                  <a:lnTo>
                    <a:pt x="601112" y="382493"/>
                  </a:lnTo>
                  <a:lnTo>
                    <a:pt x="592789" y="382493"/>
                  </a:lnTo>
                  <a:lnTo>
                    <a:pt x="584357" y="369110"/>
                  </a:lnTo>
                  <a:close/>
                  <a:moveTo>
                    <a:pt x="635957" y="369110"/>
                  </a:moveTo>
                  <a:lnTo>
                    <a:pt x="627525" y="382493"/>
                  </a:lnTo>
                  <a:lnTo>
                    <a:pt x="619202" y="382493"/>
                  </a:lnTo>
                  <a:lnTo>
                    <a:pt x="631822" y="362799"/>
                  </a:lnTo>
                  <a:lnTo>
                    <a:pt x="620018" y="344412"/>
                  </a:lnTo>
                  <a:lnTo>
                    <a:pt x="628341" y="344412"/>
                  </a:lnTo>
                  <a:lnTo>
                    <a:pt x="635957" y="356380"/>
                  </a:lnTo>
                  <a:lnTo>
                    <a:pt x="643573" y="344412"/>
                  </a:lnTo>
                  <a:lnTo>
                    <a:pt x="651896" y="344412"/>
                  </a:lnTo>
                  <a:lnTo>
                    <a:pt x="640092" y="362799"/>
                  </a:lnTo>
                  <a:lnTo>
                    <a:pt x="652712" y="382493"/>
                  </a:lnTo>
                  <a:lnTo>
                    <a:pt x="644389" y="382493"/>
                  </a:lnTo>
                  <a:lnTo>
                    <a:pt x="635957" y="369110"/>
                  </a:lnTo>
                  <a:close/>
                  <a:moveTo>
                    <a:pt x="687557" y="369110"/>
                  </a:moveTo>
                  <a:lnTo>
                    <a:pt x="679125" y="382493"/>
                  </a:lnTo>
                  <a:lnTo>
                    <a:pt x="670802" y="382493"/>
                  </a:lnTo>
                  <a:lnTo>
                    <a:pt x="683423" y="362799"/>
                  </a:lnTo>
                  <a:lnTo>
                    <a:pt x="671618" y="344412"/>
                  </a:lnTo>
                  <a:lnTo>
                    <a:pt x="679941" y="344412"/>
                  </a:lnTo>
                  <a:lnTo>
                    <a:pt x="687557" y="356380"/>
                  </a:lnTo>
                  <a:lnTo>
                    <a:pt x="695174" y="344412"/>
                  </a:lnTo>
                  <a:lnTo>
                    <a:pt x="703497" y="344412"/>
                  </a:lnTo>
                  <a:lnTo>
                    <a:pt x="691692" y="362799"/>
                  </a:lnTo>
                  <a:lnTo>
                    <a:pt x="704313" y="382493"/>
                  </a:lnTo>
                  <a:lnTo>
                    <a:pt x="695990" y="382493"/>
                  </a:lnTo>
                  <a:lnTo>
                    <a:pt x="687557" y="369110"/>
                  </a:lnTo>
                  <a:close/>
                  <a:moveTo>
                    <a:pt x="739157" y="369110"/>
                  </a:moveTo>
                  <a:lnTo>
                    <a:pt x="730725" y="382493"/>
                  </a:lnTo>
                  <a:lnTo>
                    <a:pt x="722402" y="382493"/>
                  </a:lnTo>
                  <a:lnTo>
                    <a:pt x="735023" y="362799"/>
                  </a:lnTo>
                  <a:lnTo>
                    <a:pt x="723218" y="344412"/>
                  </a:lnTo>
                  <a:lnTo>
                    <a:pt x="731541" y="344412"/>
                  </a:lnTo>
                  <a:lnTo>
                    <a:pt x="739157" y="356380"/>
                  </a:lnTo>
                  <a:lnTo>
                    <a:pt x="746774" y="344412"/>
                  </a:lnTo>
                  <a:lnTo>
                    <a:pt x="755097" y="344412"/>
                  </a:lnTo>
                  <a:lnTo>
                    <a:pt x="743292" y="362799"/>
                  </a:lnTo>
                  <a:lnTo>
                    <a:pt x="755913" y="382493"/>
                  </a:lnTo>
                  <a:lnTo>
                    <a:pt x="747590" y="382493"/>
                  </a:lnTo>
                  <a:lnTo>
                    <a:pt x="739157" y="369110"/>
                  </a:lnTo>
                  <a:close/>
                  <a:moveTo>
                    <a:pt x="790757" y="369110"/>
                  </a:moveTo>
                  <a:lnTo>
                    <a:pt x="782325" y="382493"/>
                  </a:lnTo>
                  <a:lnTo>
                    <a:pt x="774002" y="382493"/>
                  </a:lnTo>
                  <a:lnTo>
                    <a:pt x="786623" y="362799"/>
                  </a:lnTo>
                  <a:lnTo>
                    <a:pt x="774818" y="344412"/>
                  </a:lnTo>
                  <a:lnTo>
                    <a:pt x="783141" y="344412"/>
                  </a:lnTo>
                  <a:lnTo>
                    <a:pt x="790757" y="356380"/>
                  </a:lnTo>
                  <a:lnTo>
                    <a:pt x="798374" y="344412"/>
                  </a:lnTo>
                  <a:lnTo>
                    <a:pt x="806697" y="344412"/>
                  </a:lnTo>
                  <a:lnTo>
                    <a:pt x="794892" y="362799"/>
                  </a:lnTo>
                  <a:lnTo>
                    <a:pt x="807513" y="382493"/>
                  </a:lnTo>
                  <a:lnTo>
                    <a:pt x="799190" y="382493"/>
                  </a:lnTo>
                  <a:lnTo>
                    <a:pt x="790757" y="369110"/>
                  </a:lnTo>
                  <a:close/>
                  <a:moveTo>
                    <a:pt x="842357" y="369110"/>
                  </a:moveTo>
                  <a:lnTo>
                    <a:pt x="833925" y="382493"/>
                  </a:lnTo>
                  <a:lnTo>
                    <a:pt x="825602" y="382493"/>
                  </a:lnTo>
                  <a:lnTo>
                    <a:pt x="838223" y="362799"/>
                  </a:lnTo>
                  <a:lnTo>
                    <a:pt x="826418" y="344412"/>
                  </a:lnTo>
                  <a:lnTo>
                    <a:pt x="834741" y="344412"/>
                  </a:lnTo>
                  <a:lnTo>
                    <a:pt x="842357" y="356380"/>
                  </a:lnTo>
                  <a:lnTo>
                    <a:pt x="849974" y="344412"/>
                  </a:lnTo>
                  <a:lnTo>
                    <a:pt x="858297" y="344412"/>
                  </a:lnTo>
                  <a:lnTo>
                    <a:pt x="846492" y="362799"/>
                  </a:lnTo>
                  <a:lnTo>
                    <a:pt x="859113" y="382493"/>
                  </a:lnTo>
                  <a:lnTo>
                    <a:pt x="850790" y="382493"/>
                  </a:lnTo>
                  <a:lnTo>
                    <a:pt x="842357" y="369110"/>
                  </a:lnTo>
                  <a:close/>
                  <a:moveTo>
                    <a:pt x="893958" y="369110"/>
                  </a:moveTo>
                  <a:lnTo>
                    <a:pt x="885526" y="382493"/>
                  </a:lnTo>
                  <a:lnTo>
                    <a:pt x="877202" y="382493"/>
                  </a:lnTo>
                  <a:lnTo>
                    <a:pt x="889823" y="362799"/>
                  </a:lnTo>
                  <a:lnTo>
                    <a:pt x="878018" y="344412"/>
                  </a:lnTo>
                  <a:lnTo>
                    <a:pt x="886341" y="344412"/>
                  </a:lnTo>
                  <a:lnTo>
                    <a:pt x="893958" y="356380"/>
                  </a:lnTo>
                  <a:lnTo>
                    <a:pt x="901574" y="344412"/>
                  </a:lnTo>
                  <a:lnTo>
                    <a:pt x="909897" y="344412"/>
                  </a:lnTo>
                  <a:lnTo>
                    <a:pt x="898093" y="362799"/>
                  </a:lnTo>
                  <a:lnTo>
                    <a:pt x="910713" y="382493"/>
                  </a:lnTo>
                  <a:lnTo>
                    <a:pt x="902390" y="382493"/>
                  </a:lnTo>
                  <a:lnTo>
                    <a:pt x="893958" y="369110"/>
                  </a:lnTo>
                  <a:close/>
                  <a:moveTo>
                    <a:pt x="945558" y="369110"/>
                  </a:moveTo>
                  <a:lnTo>
                    <a:pt x="937126" y="382493"/>
                  </a:lnTo>
                  <a:lnTo>
                    <a:pt x="928803" y="382493"/>
                  </a:lnTo>
                  <a:lnTo>
                    <a:pt x="941423" y="362799"/>
                  </a:lnTo>
                  <a:lnTo>
                    <a:pt x="929619" y="344412"/>
                  </a:lnTo>
                  <a:lnTo>
                    <a:pt x="937942" y="344412"/>
                  </a:lnTo>
                  <a:lnTo>
                    <a:pt x="945558" y="356380"/>
                  </a:lnTo>
                  <a:lnTo>
                    <a:pt x="953174" y="344412"/>
                  </a:lnTo>
                  <a:lnTo>
                    <a:pt x="961497" y="344412"/>
                  </a:lnTo>
                  <a:lnTo>
                    <a:pt x="949693" y="362799"/>
                  </a:lnTo>
                  <a:lnTo>
                    <a:pt x="962313" y="382493"/>
                  </a:lnTo>
                  <a:lnTo>
                    <a:pt x="953990" y="382493"/>
                  </a:lnTo>
                  <a:lnTo>
                    <a:pt x="945558" y="369110"/>
                  </a:lnTo>
                  <a:close/>
                  <a:moveTo>
                    <a:pt x="997158" y="369110"/>
                  </a:moveTo>
                  <a:lnTo>
                    <a:pt x="988726" y="382493"/>
                  </a:lnTo>
                  <a:lnTo>
                    <a:pt x="980403" y="382493"/>
                  </a:lnTo>
                  <a:lnTo>
                    <a:pt x="993023" y="362799"/>
                  </a:lnTo>
                  <a:lnTo>
                    <a:pt x="981219" y="344412"/>
                  </a:lnTo>
                  <a:lnTo>
                    <a:pt x="989542" y="344412"/>
                  </a:lnTo>
                  <a:lnTo>
                    <a:pt x="997158" y="356380"/>
                  </a:lnTo>
                  <a:lnTo>
                    <a:pt x="1004775" y="344412"/>
                  </a:lnTo>
                  <a:lnTo>
                    <a:pt x="1013097" y="344412"/>
                  </a:lnTo>
                  <a:lnTo>
                    <a:pt x="1001293" y="362799"/>
                  </a:lnTo>
                  <a:lnTo>
                    <a:pt x="1013913" y="382493"/>
                  </a:lnTo>
                  <a:lnTo>
                    <a:pt x="1005591" y="382493"/>
                  </a:lnTo>
                  <a:lnTo>
                    <a:pt x="997158" y="369110"/>
                  </a:lnTo>
                  <a:close/>
                  <a:moveTo>
                    <a:pt x="16755" y="426512"/>
                  </a:moveTo>
                  <a:lnTo>
                    <a:pt x="8323" y="439895"/>
                  </a:lnTo>
                  <a:lnTo>
                    <a:pt x="0" y="439895"/>
                  </a:lnTo>
                  <a:lnTo>
                    <a:pt x="12621" y="420201"/>
                  </a:lnTo>
                  <a:lnTo>
                    <a:pt x="816" y="401813"/>
                  </a:lnTo>
                  <a:lnTo>
                    <a:pt x="9139" y="401813"/>
                  </a:lnTo>
                  <a:lnTo>
                    <a:pt x="16755" y="413782"/>
                  </a:lnTo>
                  <a:lnTo>
                    <a:pt x="24372" y="401813"/>
                  </a:lnTo>
                  <a:lnTo>
                    <a:pt x="32695" y="401813"/>
                  </a:lnTo>
                  <a:lnTo>
                    <a:pt x="20890" y="420201"/>
                  </a:lnTo>
                  <a:lnTo>
                    <a:pt x="33511" y="439895"/>
                  </a:lnTo>
                  <a:lnTo>
                    <a:pt x="25188" y="439895"/>
                  </a:lnTo>
                  <a:lnTo>
                    <a:pt x="16755" y="426512"/>
                  </a:lnTo>
                  <a:close/>
                  <a:moveTo>
                    <a:pt x="68355" y="426512"/>
                  </a:moveTo>
                  <a:lnTo>
                    <a:pt x="59923" y="439895"/>
                  </a:lnTo>
                  <a:lnTo>
                    <a:pt x="51600" y="439895"/>
                  </a:lnTo>
                  <a:lnTo>
                    <a:pt x="64221" y="420201"/>
                  </a:lnTo>
                  <a:lnTo>
                    <a:pt x="52416" y="401813"/>
                  </a:lnTo>
                  <a:lnTo>
                    <a:pt x="60739" y="401813"/>
                  </a:lnTo>
                  <a:lnTo>
                    <a:pt x="68355" y="413782"/>
                  </a:lnTo>
                  <a:lnTo>
                    <a:pt x="75972" y="401813"/>
                  </a:lnTo>
                  <a:lnTo>
                    <a:pt x="84295" y="401813"/>
                  </a:lnTo>
                  <a:lnTo>
                    <a:pt x="72490" y="420201"/>
                  </a:lnTo>
                  <a:lnTo>
                    <a:pt x="85111" y="439895"/>
                  </a:lnTo>
                  <a:lnTo>
                    <a:pt x="76788" y="439895"/>
                  </a:lnTo>
                  <a:lnTo>
                    <a:pt x="68355" y="426512"/>
                  </a:lnTo>
                  <a:close/>
                  <a:moveTo>
                    <a:pt x="119956" y="426512"/>
                  </a:moveTo>
                  <a:lnTo>
                    <a:pt x="111523" y="439895"/>
                  </a:lnTo>
                  <a:lnTo>
                    <a:pt x="103200" y="439895"/>
                  </a:lnTo>
                  <a:lnTo>
                    <a:pt x="115821" y="420201"/>
                  </a:lnTo>
                  <a:lnTo>
                    <a:pt x="104016" y="401813"/>
                  </a:lnTo>
                  <a:lnTo>
                    <a:pt x="112339" y="401813"/>
                  </a:lnTo>
                  <a:lnTo>
                    <a:pt x="119955" y="413782"/>
                  </a:lnTo>
                  <a:lnTo>
                    <a:pt x="127572" y="401813"/>
                  </a:lnTo>
                  <a:lnTo>
                    <a:pt x="135895" y="401813"/>
                  </a:lnTo>
                  <a:lnTo>
                    <a:pt x="124090" y="420201"/>
                  </a:lnTo>
                  <a:lnTo>
                    <a:pt x="136711" y="439895"/>
                  </a:lnTo>
                  <a:lnTo>
                    <a:pt x="128388" y="439895"/>
                  </a:lnTo>
                  <a:lnTo>
                    <a:pt x="119955" y="426512"/>
                  </a:lnTo>
                  <a:close/>
                  <a:moveTo>
                    <a:pt x="171556" y="426512"/>
                  </a:moveTo>
                  <a:lnTo>
                    <a:pt x="163123" y="439895"/>
                  </a:lnTo>
                  <a:lnTo>
                    <a:pt x="154800" y="439895"/>
                  </a:lnTo>
                  <a:lnTo>
                    <a:pt x="167421" y="420201"/>
                  </a:lnTo>
                  <a:lnTo>
                    <a:pt x="155616" y="401813"/>
                  </a:lnTo>
                  <a:lnTo>
                    <a:pt x="163939" y="401813"/>
                  </a:lnTo>
                  <a:lnTo>
                    <a:pt x="171555" y="413782"/>
                  </a:lnTo>
                  <a:lnTo>
                    <a:pt x="179172" y="401813"/>
                  </a:lnTo>
                  <a:lnTo>
                    <a:pt x="187495" y="401813"/>
                  </a:lnTo>
                  <a:lnTo>
                    <a:pt x="175690" y="420201"/>
                  </a:lnTo>
                  <a:lnTo>
                    <a:pt x="188311" y="439895"/>
                  </a:lnTo>
                  <a:lnTo>
                    <a:pt x="179988" y="439895"/>
                  </a:lnTo>
                  <a:lnTo>
                    <a:pt x="171555" y="426512"/>
                  </a:lnTo>
                  <a:close/>
                  <a:moveTo>
                    <a:pt x="223156" y="426512"/>
                  </a:moveTo>
                  <a:lnTo>
                    <a:pt x="214724" y="439895"/>
                  </a:lnTo>
                  <a:lnTo>
                    <a:pt x="206401" y="439895"/>
                  </a:lnTo>
                  <a:lnTo>
                    <a:pt x="219021" y="420201"/>
                  </a:lnTo>
                  <a:lnTo>
                    <a:pt x="207217" y="401813"/>
                  </a:lnTo>
                  <a:lnTo>
                    <a:pt x="215540" y="401813"/>
                  </a:lnTo>
                  <a:lnTo>
                    <a:pt x="223156" y="413782"/>
                  </a:lnTo>
                  <a:lnTo>
                    <a:pt x="230772" y="401813"/>
                  </a:lnTo>
                  <a:lnTo>
                    <a:pt x="239095" y="401813"/>
                  </a:lnTo>
                  <a:lnTo>
                    <a:pt x="227291" y="420201"/>
                  </a:lnTo>
                  <a:lnTo>
                    <a:pt x="239911" y="439895"/>
                  </a:lnTo>
                  <a:lnTo>
                    <a:pt x="231588" y="439895"/>
                  </a:lnTo>
                  <a:lnTo>
                    <a:pt x="223156" y="426512"/>
                  </a:lnTo>
                  <a:close/>
                  <a:moveTo>
                    <a:pt x="274756" y="426512"/>
                  </a:moveTo>
                  <a:lnTo>
                    <a:pt x="266324" y="439895"/>
                  </a:lnTo>
                  <a:lnTo>
                    <a:pt x="258001" y="439895"/>
                  </a:lnTo>
                  <a:lnTo>
                    <a:pt x="270621" y="420201"/>
                  </a:lnTo>
                  <a:lnTo>
                    <a:pt x="258817" y="401813"/>
                  </a:lnTo>
                  <a:lnTo>
                    <a:pt x="267140" y="401813"/>
                  </a:lnTo>
                  <a:lnTo>
                    <a:pt x="274756" y="413782"/>
                  </a:lnTo>
                  <a:lnTo>
                    <a:pt x="282373" y="401813"/>
                  </a:lnTo>
                  <a:lnTo>
                    <a:pt x="290696" y="401813"/>
                  </a:lnTo>
                  <a:lnTo>
                    <a:pt x="278891" y="420201"/>
                  </a:lnTo>
                  <a:lnTo>
                    <a:pt x="291512" y="439895"/>
                  </a:lnTo>
                  <a:lnTo>
                    <a:pt x="283189" y="439895"/>
                  </a:lnTo>
                  <a:lnTo>
                    <a:pt x="274756" y="426512"/>
                  </a:lnTo>
                  <a:close/>
                  <a:moveTo>
                    <a:pt x="326356" y="426512"/>
                  </a:moveTo>
                  <a:lnTo>
                    <a:pt x="317924" y="439895"/>
                  </a:lnTo>
                  <a:lnTo>
                    <a:pt x="309601" y="439895"/>
                  </a:lnTo>
                  <a:lnTo>
                    <a:pt x="322222" y="420201"/>
                  </a:lnTo>
                  <a:lnTo>
                    <a:pt x="310417" y="401813"/>
                  </a:lnTo>
                  <a:lnTo>
                    <a:pt x="318740" y="401813"/>
                  </a:lnTo>
                  <a:lnTo>
                    <a:pt x="326356" y="413782"/>
                  </a:lnTo>
                  <a:lnTo>
                    <a:pt x="333973" y="401813"/>
                  </a:lnTo>
                  <a:lnTo>
                    <a:pt x="342296" y="401813"/>
                  </a:lnTo>
                  <a:lnTo>
                    <a:pt x="330491" y="420201"/>
                  </a:lnTo>
                  <a:lnTo>
                    <a:pt x="343112" y="439895"/>
                  </a:lnTo>
                  <a:lnTo>
                    <a:pt x="334789" y="439895"/>
                  </a:lnTo>
                  <a:lnTo>
                    <a:pt x="326356" y="426512"/>
                  </a:lnTo>
                  <a:close/>
                  <a:moveTo>
                    <a:pt x="377956" y="426512"/>
                  </a:moveTo>
                  <a:lnTo>
                    <a:pt x="369524" y="439895"/>
                  </a:lnTo>
                  <a:lnTo>
                    <a:pt x="361201" y="439895"/>
                  </a:lnTo>
                  <a:lnTo>
                    <a:pt x="373822" y="420201"/>
                  </a:lnTo>
                  <a:lnTo>
                    <a:pt x="362017" y="401813"/>
                  </a:lnTo>
                  <a:lnTo>
                    <a:pt x="370340" y="401813"/>
                  </a:lnTo>
                  <a:lnTo>
                    <a:pt x="377956" y="413782"/>
                  </a:lnTo>
                  <a:lnTo>
                    <a:pt x="385573" y="401813"/>
                  </a:lnTo>
                  <a:lnTo>
                    <a:pt x="393896" y="401813"/>
                  </a:lnTo>
                  <a:lnTo>
                    <a:pt x="382091" y="420201"/>
                  </a:lnTo>
                  <a:lnTo>
                    <a:pt x="394712" y="439895"/>
                  </a:lnTo>
                  <a:lnTo>
                    <a:pt x="386389" y="439895"/>
                  </a:lnTo>
                  <a:lnTo>
                    <a:pt x="377956" y="426512"/>
                  </a:lnTo>
                  <a:close/>
                  <a:moveTo>
                    <a:pt x="429556" y="426512"/>
                  </a:moveTo>
                  <a:lnTo>
                    <a:pt x="421124" y="439895"/>
                  </a:lnTo>
                  <a:lnTo>
                    <a:pt x="412801" y="439895"/>
                  </a:lnTo>
                  <a:lnTo>
                    <a:pt x="425422" y="420201"/>
                  </a:lnTo>
                  <a:lnTo>
                    <a:pt x="413617" y="401813"/>
                  </a:lnTo>
                  <a:lnTo>
                    <a:pt x="421940" y="401813"/>
                  </a:lnTo>
                  <a:lnTo>
                    <a:pt x="429556" y="413782"/>
                  </a:lnTo>
                  <a:lnTo>
                    <a:pt x="437173" y="401813"/>
                  </a:lnTo>
                  <a:lnTo>
                    <a:pt x="445496" y="401813"/>
                  </a:lnTo>
                  <a:lnTo>
                    <a:pt x="433691" y="420201"/>
                  </a:lnTo>
                  <a:lnTo>
                    <a:pt x="446312" y="439895"/>
                  </a:lnTo>
                  <a:lnTo>
                    <a:pt x="437989" y="439895"/>
                  </a:lnTo>
                  <a:lnTo>
                    <a:pt x="429556" y="426512"/>
                  </a:lnTo>
                  <a:close/>
                  <a:moveTo>
                    <a:pt x="481157" y="426512"/>
                  </a:moveTo>
                  <a:lnTo>
                    <a:pt x="472724" y="439895"/>
                  </a:lnTo>
                  <a:lnTo>
                    <a:pt x="464401" y="439895"/>
                  </a:lnTo>
                  <a:lnTo>
                    <a:pt x="477022" y="420201"/>
                  </a:lnTo>
                  <a:lnTo>
                    <a:pt x="465217" y="401813"/>
                  </a:lnTo>
                  <a:lnTo>
                    <a:pt x="473540" y="401813"/>
                  </a:lnTo>
                  <a:lnTo>
                    <a:pt x="481156" y="413782"/>
                  </a:lnTo>
                  <a:lnTo>
                    <a:pt x="488773" y="401813"/>
                  </a:lnTo>
                  <a:lnTo>
                    <a:pt x="497096" y="401813"/>
                  </a:lnTo>
                  <a:lnTo>
                    <a:pt x="485291" y="420201"/>
                  </a:lnTo>
                  <a:lnTo>
                    <a:pt x="497912" y="439895"/>
                  </a:lnTo>
                  <a:lnTo>
                    <a:pt x="489589" y="439895"/>
                  </a:lnTo>
                  <a:lnTo>
                    <a:pt x="481156" y="426512"/>
                  </a:lnTo>
                  <a:close/>
                  <a:moveTo>
                    <a:pt x="532757" y="426512"/>
                  </a:moveTo>
                  <a:lnTo>
                    <a:pt x="524324" y="439895"/>
                  </a:lnTo>
                  <a:lnTo>
                    <a:pt x="516001" y="439895"/>
                  </a:lnTo>
                  <a:lnTo>
                    <a:pt x="528622" y="420201"/>
                  </a:lnTo>
                  <a:lnTo>
                    <a:pt x="516817" y="401813"/>
                  </a:lnTo>
                  <a:lnTo>
                    <a:pt x="525140" y="401813"/>
                  </a:lnTo>
                  <a:lnTo>
                    <a:pt x="532756" y="413782"/>
                  </a:lnTo>
                  <a:lnTo>
                    <a:pt x="540373" y="401813"/>
                  </a:lnTo>
                  <a:lnTo>
                    <a:pt x="548696" y="401813"/>
                  </a:lnTo>
                  <a:lnTo>
                    <a:pt x="536891" y="420201"/>
                  </a:lnTo>
                  <a:lnTo>
                    <a:pt x="549512" y="439895"/>
                  </a:lnTo>
                  <a:lnTo>
                    <a:pt x="541189" y="439895"/>
                  </a:lnTo>
                  <a:lnTo>
                    <a:pt x="532756" y="426512"/>
                  </a:lnTo>
                  <a:close/>
                  <a:moveTo>
                    <a:pt x="584357" y="426512"/>
                  </a:moveTo>
                  <a:lnTo>
                    <a:pt x="575925" y="439895"/>
                  </a:lnTo>
                  <a:lnTo>
                    <a:pt x="567601" y="439895"/>
                  </a:lnTo>
                  <a:lnTo>
                    <a:pt x="580222" y="420201"/>
                  </a:lnTo>
                  <a:lnTo>
                    <a:pt x="568417" y="401813"/>
                  </a:lnTo>
                  <a:lnTo>
                    <a:pt x="576741" y="401813"/>
                  </a:lnTo>
                  <a:lnTo>
                    <a:pt x="584357" y="413782"/>
                  </a:lnTo>
                  <a:lnTo>
                    <a:pt x="591973" y="401813"/>
                  </a:lnTo>
                  <a:lnTo>
                    <a:pt x="600296" y="401813"/>
                  </a:lnTo>
                  <a:lnTo>
                    <a:pt x="588492" y="420201"/>
                  </a:lnTo>
                  <a:lnTo>
                    <a:pt x="601112" y="439895"/>
                  </a:lnTo>
                  <a:lnTo>
                    <a:pt x="592789" y="439895"/>
                  </a:lnTo>
                  <a:lnTo>
                    <a:pt x="584357" y="426512"/>
                  </a:lnTo>
                  <a:close/>
                  <a:moveTo>
                    <a:pt x="635957" y="426512"/>
                  </a:moveTo>
                  <a:lnTo>
                    <a:pt x="627525" y="439895"/>
                  </a:lnTo>
                  <a:lnTo>
                    <a:pt x="619202" y="439895"/>
                  </a:lnTo>
                  <a:lnTo>
                    <a:pt x="631822" y="420201"/>
                  </a:lnTo>
                  <a:lnTo>
                    <a:pt x="620018" y="401813"/>
                  </a:lnTo>
                  <a:lnTo>
                    <a:pt x="628341" y="401813"/>
                  </a:lnTo>
                  <a:lnTo>
                    <a:pt x="635957" y="413782"/>
                  </a:lnTo>
                  <a:lnTo>
                    <a:pt x="643573" y="401813"/>
                  </a:lnTo>
                  <a:lnTo>
                    <a:pt x="651896" y="401813"/>
                  </a:lnTo>
                  <a:lnTo>
                    <a:pt x="640092" y="420201"/>
                  </a:lnTo>
                  <a:lnTo>
                    <a:pt x="652712" y="439895"/>
                  </a:lnTo>
                  <a:lnTo>
                    <a:pt x="644389" y="439895"/>
                  </a:lnTo>
                  <a:lnTo>
                    <a:pt x="635957" y="426512"/>
                  </a:lnTo>
                  <a:close/>
                  <a:moveTo>
                    <a:pt x="687557" y="426512"/>
                  </a:moveTo>
                  <a:lnTo>
                    <a:pt x="679125" y="439895"/>
                  </a:lnTo>
                  <a:lnTo>
                    <a:pt x="670802" y="439895"/>
                  </a:lnTo>
                  <a:lnTo>
                    <a:pt x="683423" y="420201"/>
                  </a:lnTo>
                  <a:lnTo>
                    <a:pt x="671618" y="401813"/>
                  </a:lnTo>
                  <a:lnTo>
                    <a:pt x="679941" y="401813"/>
                  </a:lnTo>
                  <a:lnTo>
                    <a:pt x="687557" y="413782"/>
                  </a:lnTo>
                  <a:lnTo>
                    <a:pt x="695174" y="401813"/>
                  </a:lnTo>
                  <a:lnTo>
                    <a:pt x="703497" y="401813"/>
                  </a:lnTo>
                  <a:lnTo>
                    <a:pt x="691692" y="420201"/>
                  </a:lnTo>
                  <a:lnTo>
                    <a:pt x="704313" y="439895"/>
                  </a:lnTo>
                  <a:lnTo>
                    <a:pt x="695990" y="439895"/>
                  </a:lnTo>
                  <a:lnTo>
                    <a:pt x="687557" y="426512"/>
                  </a:lnTo>
                  <a:close/>
                  <a:moveTo>
                    <a:pt x="739157" y="426512"/>
                  </a:moveTo>
                  <a:lnTo>
                    <a:pt x="730725" y="439895"/>
                  </a:lnTo>
                  <a:lnTo>
                    <a:pt x="722402" y="439895"/>
                  </a:lnTo>
                  <a:lnTo>
                    <a:pt x="735023" y="420201"/>
                  </a:lnTo>
                  <a:lnTo>
                    <a:pt x="723218" y="401813"/>
                  </a:lnTo>
                  <a:lnTo>
                    <a:pt x="731541" y="401813"/>
                  </a:lnTo>
                  <a:lnTo>
                    <a:pt x="739157" y="413782"/>
                  </a:lnTo>
                  <a:lnTo>
                    <a:pt x="746774" y="401813"/>
                  </a:lnTo>
                  <a:lnTo>
                    <a:pt x="755097" y="401813"/>
                  </a:lnTo>
                  <a:lnTo>
                    <a:pt x="743292" y="420201"/>
                  </a:lnTo>
                  <a:lnTo>
                    <a:pt x="755913" y="439895"/>
                  </a:lnTo>
                  <a:lnTo>
                    <a:pt x="747590" y="439895"/>
                  </a:lnTo>
                  <a:lnTo>
                    <a:pt x="739157" y="426512"/>
                  </a:lnTo>
                  <a:close/>
                  <a:moveTo>
                    <a:pt x="790757" y="426512"/>
                  </a:moveTo>
                  <a:lnTo>
                    <a:pt x="782325" y="439895"/>
                  </a:lnTo>
                  <a:lnTo>
                    <a:pt x="774002" y="439895"/>
                  </a:lnTo>
                  <a:lnTo>
                    <a:pt x="786623" y="420201"/>
                  </a:lnTo>
                  <a:lnTo>
                    <a:pt x="774818" y="401813"/>
                  </a:lnTo>
                  <a:lnTo>
                    <a:pt x="783141" y="401813"/>
                  </a:lnTo>
                  <a:lnTo>
                    <a:pt x="790757" y="413782"/>
                  </a:lnTo>
                  <a:lnTo>
                    <a:pt x="798374" y="401813"/>
                  </a:lnTo>
                  <a:lnTo>
                    <a:pt x="806697" y="401813"/>
                  </a:lnTo>
                  <a:lnTo>
                    <a:pt x="794892" y="420201"/>
                  </a:lnTo>
                  <a:lnTo>
                    <a:pt x="807513" y="439895"/>
                  </a:lnTo>
                  <a:lnTo>
                    <a:pt x="799190" y="439895"/>
                  </a:lnTo>
                  <a:lnTo>
                    <a:pt x="790757" y="426512"/>
                  </a:lnTo>
                  <a:close/>
                  <a:moveTo>
                    <a:pt x="842357" y="426512"/>
                  </a:moveTo>
                  <a:lnTo>
                    <a:pt x="833925" y="439895"/>
                  </a:lnTo>
                  <a:lnTo>
                    <a:pt x="825602" y="439895"/>
                  </a:lnTo>
                  <a:lnTo>
                    <a:pt x="838223" y="420201"/>
                  </a:lnTo>
                  <a:lnTo>
                    <a:pt x="826418" y="401813"/>
                  </a:lnTo>
                  <a:lnTo>
                    <a:pt x="834741" y="401813"/>
                  </a:lnTo>
                  <a:lnTo>
                    <a:pt x="842357" y="413782"/>
                  </a:lnTo>
                  <a:lnTo>
                    <a:pt x="849974" y="401813"/>
                  </a:lnTo>
                  <a:lnTo>
                    <a:pt x="858297" y="401813"/>
                  </a:lnTo>
                  <a:lnTo>
                    <a:pt x="846492" y="420201"/>
                  </a:lnTo>
                  <a:lnTo>
                    <a:pt x="859113" y="439895"/>
                  </a:lnTo>
                  <a:lnTo>
                    <a:pt x="850790" y="439895"/>
                  </a:lnTo>
                  <a:lnTo>
                    <a:pt x="842357" y="426512"/>
                  </a:lnTo>
                  <a:close/>
                  <a:moveTo>
                    <a:pt x="893958" y="426512"/>
                  </a:moveTo>
                  <a:lnTo>
                    <a:pt x="885526" y="439895"/>
                  </a:lnTo>
                  <a:lnTo>
                    <a:pt x="877202" y="439895"/>
                  </a:lnTo>
                  <a:lnTo>
                    <a:pt x="889823" y="420201"/>
                  </a:lnTo>
                  <a:lnTo>
                    <a:pt x="878018" y="401813"/>
                  </a:lnTo>
                  <a:lnTo>
                    <a:pt x="886341" y="401813"/>
                  </a:lnTo>
                  <a:lnTo>
                    <a:pt x="893958" y="413782"/>
                  </a:lnTo>
                  <a:lnTo>
                    <a:pt x="901574" y="401813"/>
                  </a:lnTo>
                  <a:lnTo>
                    <a:pt x="909897" y="401813"/>
                  </a:lnTo>
                  <a:lnTo>
                    <a:pt x="898093" y="420201"/>
                  </a:lnTo>
                  <a:lnTo>
                    <a:pt x="910713" y="439895"/>
                  </a:lnTo>
                  <a:lnTo>
                    <a:pt x="902390" y="439895"/>
                  </a:lnTo>
                  <a:lnTo>
                    <a:pt x="893958" y="426512"/>
                  </a:lnTo>
                  <a:close/>
                  <a:moveTo>
                    <a:pt x="945558" y="426512"/>
                  </a:moveTo>
                  <a:lnTo>
                    <a:pt x="937126" y="439895"/>
                  </a:lnTo>
                  <a:lnTo>
                    <a:pt x="928803" y="439895"/>
                  </a:lnTo>
                  <a:lnTo>
                    <a:pt x="941423" y="420201"/>
                  </a:lnTo>
                  <a:lnTo>
                    <a:pt x="929619" y="401813"/>
                  </a:lnTo>
                  <a:lnTo>
                    <a:pt x="937942" y="401813"/>
                  </a:lnTo>
                  <a:lnTo>
                    <a:pt x="945558" y="413782"/>
                  </a:lnTo>
                  <a:lnTo>
                    <a:pt x="953174" y="401813"/>
                  </a:lnTo>
                  <a:lnTo>
                    <a:pt x="961497" y="401813"/>
                  </a:lnTo>
                  <a:lnTo>
                    <a:pt x="949693" y="420201"/>
                  </a:lnTo>
                  <a:lnTo>
                    <a:pt x="962313" y="439895"/>
                  </a:lnTo>
                  <a:lnTo>
                    <a:pt x="953990" y="439895"/>
                  </a:lnTo>
                  <a:lnTo>
                    <a:pt x="945558" y="426512"/>
                  </a:lnTo>
                  <a:close/>
                  <a:moveTo>
                    <a:pt x="997158" y="426512"/>
                  </a:moveTo>
                  <a:lnTo>
                    <a:pt x="988726" y="439895"/>
                  </a:lnTo>
                  <a:lnTo>
                    <a:pt x="980403" y="439895"/>
                  </a:lnTo>
                  <a:lnTo>
                    <a:pt x="993023" y="420201"/>
                  </a:lnTo>
                  <a:lnTo>
                    <a:pt x="981219" y="401813"/>
                  </a:lnTo>
                  <a:lnTo>
                    <a:pt x="989542" y="401813"/>
                  </a:lnTo>
                  <a:lnTo>
                    <a:pt x="997158" y="413782"/>
                  </a:lnTo>
                  <a:lnTo>
                    <a:pt x="1004775" y="401813"/>
                  </a:lnTo>
                  <a:lnTo>
                    <a:pt x="1013097" y="401813"/>
                  </a:lnTo>
                  <a:lnTo>
                    <a:pt x="1001293" y="420201"/>
                  </a:lnTo>
                  <a:lnTo>
                    <a:pt x="1013913" y="439895"/>
                  </a:lnTo>
                  <a:lnTo>
                    <a:pt x="1005591" y="439895"/>
                  </a:lnTo>
                  <a:lnTo>
                    <a:pt x="997158" y="426512"/>
                  </a:lnTo>
                  <a:close/>
                  <a:moveTo>
                    <a:pt x="16755" y="483914"/>
                  </a:moveTo>
                  <a:lnTo>
                    <a:pt x="8323" y="497297"/>
                  </a:lnTo>
                  <a:lnTo>
                    <a:pt x="0" y="497297"/>
                  </a:lnTo>
                  <a:lnTo>
                    <a:pt x="12621" y="477603"/>
                  </a:lnTo>
                  <a:lnTo>
                    <a:pt x="816" y="459215"/>
                  </a:lnTo>
                  <a:lnTo>
                    <a:pt x="9139" y="459215"/>
                  </a:lnTo>
                  <a:lnTo>
                    <a:pt x="16755" y="471184"/>
                  </a:lnTo>
                  <a:lnTo>
                    <a:pt x="24372" y="459215"/>
                  </a:lnTo>
                  <a:lnTo>
                    <a:pt x="32695" y="459215"/>
                  </a:lnTo>
                  <a:lnTo>
                    <a:pt x="20890" y="477603"/>
                  </a:lnTo>
                  <a:lnTo>
                    <a:pt x="33511" y="497297"/>
                  </a:lnTo>
                  <a:lnTo>
                    <a:pt x="25188" y="497297"/>
                  </a:lnTo>
                  <a:lnTo>
                    <a:pt x="16755" y="483914"/>
                  </a:lnTo>
                  <a:close/>
                  <a:moveTo>
                    <a:pt x="68355" y="483914"/>
                  </a:moveTo>
                  <a:lnTo>
                    <a:pt x="59923" y="497297"/>
                  </a:lnTo>
                  <a:lnTo>
                    <a:pt x="51600" y="497297"/>
                  </a:lnTo>
                  <a:lnTo>
                    <a:pt x="64221" y="477603"/>
                  </a:lnTo>
                  <a:lnTo>
                    <a:pt x="52416" y="459215"/>
                  </a:lnTo>
                  <a:lnTo>
                    <a:pt x="60739" y="459215"/>
                  </a:lnTo>
                  <a:lnTo>
                    <a:pt x="68355" y="471184"/>
                  </a:lnTo>
                  <a:lnTo>
                    <a:pt x="75972" y="459215"/>
                  </a:lnTo>
                  <a:lnTo>
                    <a:pt x="84295" y="459215"/>
                  </a:lnTo>
                  <a:lnTo>
                    <a:pt x="72490" y="477603"/>
                  </a:lnTo>
                  <a:lnTo>
                    <a:pt x="85111" y="497297"/>
                  </a:lnTo>
                  <a:lnTo>
                    <a:pt x="76788" y="497297"/>
                  </a:lnTo>
                  <a:lnTo>
                    <a:pt x="68355" y="483914"/>
                  </a:lnTo>
                  <a:close/>
                  <a:moveTo>
                    <a:pt x="119956" y="483914"/>
                  </a:moveTo>
                  <a:lnTo>
                    <a:pt x="111523" y="497297"/>
                  </a:lnTo>
                  <a:lnTo>
                    <a:pt x="103200" y="497297"/>
                  </a:lnTo>
                  <a:lnTo>
                    <a:pt x="115821" y="477603"/>
                  </a:lnTo>
                  <a:lnTo>
                    <a:pt x="104016" y="459215"/>
                  </a:lnTo>
                  <a:lnTo>
                    <a:pt x="112339" y="459215"/>
                  </a:lnTo>
                  <a:lnTo>
                    <a:pt x="119955" y="471184"/>
                  </a:lnTo>
                  <a:lnTo>
                    <a:pt x="127572" y="459215"/>
                  </a:lnTo>
                  <a:lnTo>
                    <a:pt x="135895" y="459215"/>
                  </a:lnTo>
                  <a:lnTo>
                    <a:pt x="124090" y="477603"/>
                  </a:lnTo>
                  <a:lnTo>
                    <a:pt x="136711" y="497297"/>
                  </a:lnTo>
                  <a:lnTo>
                    <a:pt x="128388" y="497297"/>
                  </a:lnTo>
                  <a:lnTo>
                    <a:pt x="119955" y="483914"/>
                  </a:lnTo>
                  <a:close/>
                  <a:moveTo>
                    <a:pt x="171556" y="483914"/>
                  </a:moveTo>
                  <a:lnTo>
                    <a:pt x="163123" y="497297"/>
                  </a:lnTo>
                  <a:lnTo>
                    <a:pt x="154800" y="497297"/>
                  </a:lnTo>
                  <a:lnTo>
                    <a:pt x="167421" y="477603"/>
                  </a:lnTo>
                  <a:lnTo>
                    <a:pt x="155616" y="459215"/>
                  </a:lnTo>
                  <a:lnTo>
                    <a:pt x="163939" y="459215"/>
                  </a:lnTo>
                  <a:lnTo>
                    <a:pt x="171555" y="471184"/>
                  </a:lnTo>
                  <a:lnTo>
                    <a:pt x="179172" y="459215"/>
                  </a:lnTo>
                  <a:lnTo>
                    <a:pt x="187495" y="459215"/>
                  </a:lnTo>
                  <a:lnTo>
                    <a:pt x="175690" y="477603"/>
                  </a:lnTo>
                  <a:lnTo>
                    <a:pt x="188311" y="497297"/>
                  </a:lnTo>
                  <a:lnTo>
                    <a:pt x="179988" y="497297"/>
                  </a:lnTo>
                  <a:lnTo>
                    <a:pt x="171555" y="483914"/>
                  </a:lnTo>
                  <a:close/>
                  <a:moveTo>
                    <a:pt x="223156" y="483914"/>
                  </a:moveTo>
                  <a:lnTo>
                    <a:pt x="214724" y="497297"/>
                  </a:lnTo>
                  <a:lnTo>
                    <a:pt x="206401" y="497297"/>
                  </a:lnTo>
                  <a:lnTo>
                    <a:pt x="219021" y="477603"/>
                  </a:lnTo>
                  <a:lnTo>
                    <a:pt x="207217" y="459215"/>
                  </a:lnTo>
                  <a:lnTo>
                    <a:pt x="215540" y="459215"/>
                  </a:lnTo>
                  <a:lnTo>
                    <a:pt x="223156" y="471184"/>
                  </a:lnTo>
                  <a:lnTo>
                    <a:pt x="230772" y="459215"/>
                  </a:lnTo>
                  <a:lnTo>
                    <a:pt x="239095" y="459215"/>
                  </a:lnTo>
                  <a:lnTo>
                    <a:pt x="227291" y="477603"/>
                  </a:lnTo>
                  <a:lnTo>
                    <a:pt x="239911" y="497297"/>
                  </a:lnTo>
                  <a:lnTo>
                    <a:pt x="231588" y="497297"/>
                  </a:lnTo>
                  <a:lnTo>
                    <a:pt x="223156" y="483914"/>
                  </a:lnTo>
                  <a:close/>
                  <a:moveTo>
                    <a:pt x="274756" y="483914"/>
                  </a:moveTo>
                  <a:lnTo>
                    <a:pt x="266324" y="497297"/>
                  </a:lnTo>
                  <a:lnTo>
                    <a:pt x="258001" y="497297"/>
                  </a:lnTo>
                  <a:lnTo>
                    <a:pt x="270621" y="477603"/>
                  </a:lnTo>
                  <a:lnTo>
                    <a:pt x="258817" y="459215"/>
                  </a:lnTo>
                  <a:lnTo>
                    <a:pt x="267140" y="459215"/>
                  </a:lnTo>
                  <a:lnTo>
                    <a:pt x="274756" y="471184"/>
                  </a:lnTo>
                  <a:lnTo>
                    <a:pt x="282373" y="459215"/>
                  </a:lnTo>
                  <a:lnTo>
                    <a:pt x="290696" y="459215"/>
                  </a:lnTo>
                  <a:lnTo>
                    <a:pt x="278891" y="477603"/>
                  </a:lnTo>
                  <a:lnTo>
                    <a:pt x="291512" y="497297"/>
                  </a:lnTo>
                  <a:lnTo>
                    <a:pt x="283189" y="497297"/>
                  </a:lnTo>
                  <a:lnTo>
                    <a:pt x="274756" y="483914"/>
                  </a:lnTo>
                  <a:close/>
                  <a:moveTo>
                    <a:pt x="326356" y="483914"/>
                  </a:moveTo>
                  <a:lnTo>
                    <a:pt x="317924" y="497297"/>
                  </a:lnTo>
                  <a:lnTo>
                    <a:pt x="309601" y="497297"/>
                  </a:lnTo>
                  <a:lnTo>
                    <a:pt x="322222" y="477603"/>
                  </a:lnTo>
                  <a:lnTo>
                    <a:pt x="310417" y="459215"/>
                  </a:lnTo>
                  <a:lnTo>
                    <a:pt x="318740" y="459215"/>
                  </a:lnTo>
                  <a:lnTo>
                    <a:pt x="326356" y="471184"/>
                  </a:lnTo>
                  <a:lnTo>
                    <a:pt x="333973" y="459215"/>
                  </a:lnTo>
                  <a:lnTo>
                    <a:pt x="342296" y="459215"/>
                  </a:lnTo>
                  <a:lnTo>
                    <a:pt x="330491" y="477603"/>
                  </a:lnTo>
                  <a:lnTo>
                    <a:pt x="343112" y="497297"/>
                  </a:lnTo>
                  <a:lnTo>
                    <a:pt x="334789" y="497297"/>
                  </a:lnTo>
                  <a:lnTo>
                    <a:pt x="326356" y="483914"/>
                  </a:lnTo>
                  <a:close/>
                  <a:moveTo>
                    <a:pt x="377956" y="483914"/>
                  </a:moveTo>
                  <a:lnTo>
                    <a:pt x="369524" y="497297"/>
                  </a:lnTo>
                  <a:lnTo>
                    <a:pt x="361201" y="497297"/>
                  </a:lnTo>
                  <a:lnTo>
                    <a:pt x="373822" y="477603"/>
                  </a:lnTo>
                  <a:lnTo>
                    <a:pt x="362017" y="459215"/>
                  </a:lnTo>
                  <a:lnTo>
                    <a:pt x="370340" y="459215"/>
                  </a:lnTo>
                  <a:lnTo>
                    <a:pt x="377956" y="471184"/>
                  </a:lnTo>
                  <a:lnTo>
                    <a:pt x="385573" y="459215"/>
                  </a:lnTo>
                  <a:lnTo>
                    <a:pt x="393896" y="459215"/>
                  </a:lnTo>
                  <a:lnTo>
                    <a:pt x="382091" y="477603"/>
                  </a:lnTo>
                  <a:lnTo>
                    <a:pt x="394712" y="497297"/>
                  </a:lnTo>
                  <a:lnTo>
                    <a:pt x="386389" y="497297"/>
                  </a:lnTo>
                  <a:lnTo>
                    <a:pt x="377956" y="483914"/>
                  </a:lnTo>
                  <a:close/>
                  <a:moveTo>
                    <a:pt x="429556" y="483914"/>
                  </a:moveTo>
                  <a:lnTo>
                    <a:pt x="421124" y="497297"/>
                  </a:lnTo>
                  <a:lnTo>
                    <a:pt x="412801" y="497297"/>
                  </a:lnTo>
                  <a:lnTo>
                    <a:pt x="425422" y="477603"/>
                  </a:lnTo>
                  <a:lnTo>
                    <a:pt x="413617" y="459215"/>
                  </a:lnTo>
                  <a:lnTo>
                    <a:pt x="421940" y="459215"/>
                  </a:lnTo>
                  <a:lnTo>
                    <a:pt x="429556" y="471184"/>
                  </a:lnTo>
                  <a:lnTo>
                    <a:pt x="437173" y="459215"/>
                  </a:lnTo>
                  <a:lnTo>
                    <a:pt x="445496" y="459215"/>
                  </a:lnTo>
                  <a:lnTo>
                    <a:pt x="433691" y="477603"/>
                  </a:lnTo>
                  <a:lnTo>
                    <a:pt x="446312" y="497297"/>
                  </a:lnTo>
                  <a:lnTo>
                    <a:pt x="437989" y="497297"/>
                  </a:lnTo>
                  <a:lnTo>
                    <a:pt x="429556" y="483914"/>
                  </a:lnTo>
                  <a:close/>
                  <a:moveTo>
                    <a:pt x="481157" y="483914"/>
                  </a:moveTo>
                  <a:lnTo>
                    <a:pt x="472724" y="497297"/>
                  </a:lnTo>
                  <a:lnTo>
                    <a:pt x="464401" y="497297"/>
                  </a:lnTo>
                  <a:lnTo>
                    <a:pt x="477022" y="477603"/>
                  </a:lnTo>
                  <a:lnTo>
                    <a:pt x="465217" y="459215"/>
                  </a:lnTo>
                  <a:lnTo>
                    <a:pt x="473540" y="459215"/>
                  </a:lnTo>
                  <a:lnTo>
                    <a:pt x="481156" y="471184"/>
                  </a:lnTo>
                  <a:lnTo>
                    <a:pt x="488773" y="459215"/>
                  </a:lnTo>
                  <a:lnTo>
                    <a:pt x="497096" y="459215"/>
                  </a:lnTo>
                  <a:lnTo>
                    <a:pt x="485291" y="477603"/>
                  </a:lnTo>
                  <a:lnTo>
                    <a:pt x="497912" y="497297"/>
                  </a:lnTo>
                  <a:lnTo>
                    <a:pt x="489589" y="497297"/>
                  </a:lnTo>
                  <a:lnTo>
                    <a:pt x="481156" y="483914"/>
                  </a:lnTo>
                  <a:close/>
                  <a:moveTo>
                    <a:pt x="532757" y="483914"/>
                  </a:moveTo>
                  <a:lnTo>
                    <a:pt x="524324" y="497297"/>
                  </a:lnTo>
                  <a:lnTo>
                    <a:pt x="516001" y="497297"/>
                  </a:lnTo>
                  <a:lnTo>
                    <a:pt x="528622" y="477603"/>
                  </a:lnTo>
                  <a:lnTo>
                    <a:pt x="516817" y="459215"/>
                  </a:lnTo>
                  <a:lnTo>
                    <a:pt x="525140" y="459215"/>
                  </a:lnTo>
                  <a:lnTo>
                    <a:pt x="532756" y="471184"/>
                  </a:lnTo>
                  <a:lnTo>
                    <a:pt x="540373" y="459215"/>
                  </a:lnTo>
                  <a:lnTo>
                    <a:pt x="548696" y="459215"/>
                  </a:lnTo>
                  <a:lnTo>
                    <a:pt x="536891" y="477603"/>
                  </a:lnTo>
                  <a:lnTo>
                    <a:pt x="549512" y="497297"/>
                  </a:lnTo>
                  <a:lnTo>
                    <a:pt x="541189" y="497297"/>
                  </a:lnTo>
                  <a:lnTo>
                    <a:pt x="532756" y="483914"/>
                  </a:lnTo>
                  <a:close/>
                  <a:moveTo>
                    <a:pt x="584357" y="483914"/>
                  </a:moveTo>
                  <a:lnTo>
                    <a:pt x="575925" y="497297"/>
                  </a:lnTo>
                  <a:lnTo>
                    <a:pt x="567601" y="497297"/>
                  </a:lnTo>
                  <a:lnTo>
                    <a:pt x="580222" y="477603"/>
                  </a:lnTo>
                  <a:lnTo>
                    <a:pt x="568417" y="459215"/>
                  </a:lnTo>
                  <a:lnTo>
                    <a:pt x="576741" y="459215"/>
                  </a:lnTo>
                  <a:lnTo>
                    <a:pt x="584357" y="471184"/>
                  </a:lnTo>
                  <a:lnTo>
                    <a:pt x="591973" y="459215"/>
                  </a:lnTo>
                  <a:lnTo>
                    <a:pt x="600296" y="459215"/>
                  </a:lnTo>
                  <a:lnTo>
                    <a:pt x="588492" y="477603"/>
                  </a:lnTo>
                  <a:lnTo>
                    <a:pt x="601112" y="497297"/>
                  </a:lnTo>
                  <a:lnTo>
                    <a:pt x="592789" y="497297"/>
                  </a:lnTo>
                  <a:lnTo>
                    <a:pt x="584357" y="483914"/>
                  </a:lnTo>
                  <a:close/>
                  <a:moveTo>
                    <a:pt x="635957" y="483914"/>
                  </a:moveTo>
                  <a:lnTo>
                    <a:pt x="627525" y="497297"/>
                  </a:lnTo>
                  <a:lnTo>
                    <a:pt x="619202" y="497297"/>
                  </a:lnTo>
                  <a:lnTo>
                    <a:pt x="631822" y="477603"/>
                  </a:lnTo>
                  <a:lnTo>
                    <a:pt x="620018" y="459215"/>
                  </a:lnTo>
                  <a:lnTo>
                    <a:pt x="628341" y="459215"/>
                  </a:lnTo>
                  <a:lnTo>
                    <a:pt x="635957" y="471184"/>
                  </a:lnTo>
                  <a:lnTo>
                    <a:pt x="643573" y="459215"/>
                  </a:lnTo>
                  <a:lnTo>
                    <a:pt x="651896" y="459215"/>
                  </a:lnTo>
                  <a:lnTo>
                    <a:pt x="640092" y="477603"/>
                  </a:lnTo>
                  <a:lnTo>
                    <a:pt x="652712" y="497297"/>
                  </a:lnTo>
                  <a:lnTo>
                    <a:pt x="644389" y="497297"/>
                  </a:lnTo>
                  <a:lnTo>
                    <a:pt x="635957" y="483914"/>
                  </a:lnTo>
                  <a:close/>
                  <a:moveTo>
                    <a:pt x="687557" y="483914"/>
                  </a:moveTo>
                  <a:lnTo>
                    <a:pt x="679125" y="497297"/>
                  </a:lnTo>
                  <a:lnTo>
                    <a:pt x="670802" y="497297"/>
                  </a:lnTo>
                  <a:lnTo>
                    <a:pt x="683423" y="477603"/>
                  </a:lnTo>
                  <a:lnTo>
                    <a:pt x="671618" y="459215"/>
                  </a:lnTo>
                  <a:lnTo>
                    <a:pt x="679941" y="459215"/>
                  </a:lnTo>
                  <a:lnTo>
                    <a:pt x="687557" y="471184"/>
                  </a:lnTo>
                  <a:lnTo>
                    <a:pt x="695174" y="459215"/>
                  </a:lnTo>
                  <a:lnTo>
                    <a:pt x="703497" y="459215"/>
                  </a:lnTo>
                  <a:lnTo>
                    <a:pt x="691692" y="477603"/>
                  </a:lnTo>
                  <a:lnTo>
                    <a:pt x="704313" y="497297"/>
                  </a:lnTo>
                  <a:lnTo>
                    <a:pt x="695990" y="497297"/>
                  </a:lnTo>
                  <a:lnTo>
                    <a:pt x="687557" y="483914"/>
                  </a:lnTo>
                  <a:close/>
                  <a:moveTo>
                    <a:pt x="739157" y="483914"/>
                  </a:moveTo>
                  <a:lnTo>
                    <a:pt x="730725" y="497297"/>
                  </a:lnTo>
                  <a:lnTo>
                    <a:pt x="722402" y="497297"/>
                  </a:lnTo>
                  <a:lnTo>
                    <a:pt x="735023" y="477603"/>
                  </a:lnTo>
                  <a:lnTo>
                    <a:pt x="723218" y="459215"/>
                  </a:lnTo>
                  <a:lnTo>
                    <a:pt x="731541" y="459215"/>
                  </a:lnTo>
                  <a:lnTo>
                    <a:pt x="739157" y="471184"/>
                  </a:lnTo>
                  <a:lnTo>
                    <a:pt x="746774" y="459215"/>
                  </a:lnTo>
                  <a:lnTo>
                    <a:pt x="755097" y="459215"/>
                  </a:lnTo>
                  <a:lnTo>
                    <a:pt x="743292" y="477603"/>
                  </a:lnTo>
                  <a:lnTo>
                    <a:pt x="755913" y="497297"/>
                  </a:lnTo>
                  <a:lnTo>
                    <a:pt x="747590" y="497297"/>
                  </a:lnTo>
                  <a:lnTo>
                    <a:pt x="739157" y="483914"/>
                  </a:lnTo>
                  <a:close/>
                  <a:moveTo>
                    <a:pt x="790757" y="483914"/>
                  </a:moveTo>
                  <a:lnTo>
                    <a:pt x="782325" y="497297"/>
                  </a:lnTo>
                  <a:lnTo>
                    <a:pt x="774002" y="497297"/>
                  </a:lnTo>
                  <a:lnTo>
                    <a:pt x="786623" y="477603"/>
                  </a:lnTo>
                  <a:lnTo>
                    <a:pt x="774818" y="459215"/>
                  </a:lnTo>
                  <a:lnTo>
                    <a:pt x="783141" y="459215"/>
                  </a:lnTo>
                  <a:lnTo>
                    <a:pt x="790757" y="471184"/>
                  </a:lnTo>
                  <a:lnTo>
                    <a:pt x="798374" y="459215"/>
                  </a:lnTo>
                  <a:lnTo>
                    <a:pt x="806697" y="459215"/>
                  </a:lnTo>
                  <a:lnTo>
                    <a:pt x="794892" y="477603"/>
                  </a:lnTo>
                  <a:lnTo>
                    <a:pt x="807513" y="497297"/>
                  </a:lnTo>
                  <a:lnTo>
                    <a:pt x="799190" y="497297"/>
                  </a:lnTo>
                  <a:lnTo>
                    <a:pt x="790757" y="483914"/>
                  </a:lnTo>
                  <a:close/>
                  <a:moveTo>
                    <a:pt x="842357" y="483914"/>
                  </a:moveTo>
                  <a:lnTo>
                    <a:pt x="833925" y="497297"/>
                  </a:lnTo>
                  <a:lnTo>
                    <a:pt x="825602" y="497297"/>
                  </a:lnTo>
                  <a:lnTo>
                    <a:pt x="838223" y="477603"/>
                  </a:lnTo>
                  <a:lnTo>
                    <a:pt x="826418" y="459215"/>
                  </a:lnTo>
                  <a:lnTo>
                    <a:pt x="834741" y="459215"/>
                  </a:lnTo>
                  <a:lnTo>
                    <a:pt x="842357" y="471184"/>
                  </a:lnTo>
                  <a:lnTo>
                    <a:pt x="849974" y="459215"/>
                  </a:lnTo>
                  <a:lnTo>
                    <a:pt x="858297" y="459215"/>
                  </a:lnTo>
                  <a:lnTo>
                    <a:pt x="846492" y="477603"/>
                  </a:lnTo>
                  <a:lnTo>
                    <a:pt x="859113" y="497297"/>
                  </a:lnTo>
                  <a:lnTo>
                    <a:pt x="850790" y="497297"/>
                  </a:lnTo>
                  <a:lnTo>
                    <a:pt x="842357" y="483914"/>
                  </a:lnTo>
                  <a:close/>
                  <a:moveTo>
                    <a:pt x="893958" y="483914"/>
                  </a:moveTo>
                  <a:lnTo>
                    <a:pt x="885526" y="497297"/>
                  </a:lnTo>
                  <a:lnTo>
                    <a:pt x="877202" y="497297"/>
                  </a:lnTo>
                  <a:lnTo>
                    <a:pt x="889823" y="477603"/>
                  </a:lnTo>
                  <a:lnTo>
                    <a:pt x="878018" y="459215"/>
                  </a:lnTo>
                  <a:lnTo>
                    <a:pt x="886341" y="459215"/>
                  </a:lnTo>
                  <a:lnTo>
                    <a:pt x="893958" y="471184"/>
                  </a:lnTo>
                  <a:lnTo>
                    <a:pt x="901574" y="459215"/>
                  </a:lnTo>
                  <a:lnTo>
                    <a:pt x="909897" y="459215"/>
                  </a:lnTo>
                  <a:lnTo>
                    <a:pt x="898093" y="477603"/>
                  </a:lnTo>
                  <a:lnTo>
                    <a:pt x="910713" y="497297"/>
                  </a:lnTo>
                  <a:lnTo>
                    <a:pt x="902390" y="497297"/>
                  </a:lnTo>
                  <a:lnTo>
                    <a:pt x="893958" y="483914"/>
                  </a:lnTo>
                  <a:close/>
                  <a:moveTo>
                    <a:pt x="945558" y="483914"/>
                  </a:moveTo>
                  <a:lnTo>
                    <a:pt x="937126" y="497297"/>
                  </a:lnTo>
                  <a:lnTo>
                    <a:pt x="928803" y="497297"/>
                  </a:lnTo>
                  <a:lnTo>
                    <a:pt x="941423" y="477603"/>
                  </a:lnTo>
                  <a:lnTo>
                    <a:pt x="929619" y="459215"/>
                  </a:lnTo>
                  <a:lnTo>
                    <a:pt x="937942" y="459215"/>
                  </a:lnTo>
                  <a:lnTo>
                    <a:pt x="945558" y="471184"/>
                  </a:lnTo>
                  <a:lnTo>
                    <a:pt x="953174" y="459215"/>
                  </a:lnTo>
                  <a:lnTo>
                    <a:pt x="961497" y="459215"/>
                  </a:lnTo>
                  <a:lnTo>
                    <a:pt x="949693" y="477603"/>
                  </a:lnTo>
                  <a:lnTo>
                    <a:pt x="962313" y="497297"/>
                  </a:lnTo>
                  <a:lnTo>
                    <a:pt x="953990" y="497297"/>
                  </a:lnTo>
                  <a:lnTo>
                    <a:pt x="945558" y="483914"/>
                  </a:lnTo>
                  <a:close/>
                  <a:moveTo>
                    <a:pt x="997158" y="483914"/>
                  </a:moveTo>
                  <a:lnTo>
                    <a:pt x="988726" y="497297"/>
                  </a:lnTo>
                  <a:lnTo>
                    <a:pt x="980403" y="497297"/>
                  </a:lnTo>
                  <a:lnTo>
                    <a:pt x="993023" y="477603"/>
                  </a:lnTo>
                  <a:lnTo>
                    <a:pt x="981219" y="459215"/>
                  </a:lnTo>
                  <a:lnTo>
                    <a:pt x="989542" y="459215"/>
                  </a:lnTo>
                  <a:lnTo>
                    <a:pt x="997158" y="471184"/>
                  </a:lnTo>
                  <a:lnTo>
                    <a:pt x="1004775" y="459215"/>
                  </a:lnTo>
                  <a:lnTo>
                    <a:pt x="1013097" y="459215"/>
                  </a:lnTo>
                  <a:lnTo>
                    <a:pt x="1001293" y="477603"/>
                  </a:lnTo>
                  <a:lnTo>
                    <a:pt x="1013913" y="497297"/>
                  </a:lnTo>
                  <a:lnTo>
                    <a:pt x="1005591" y="497297"/>
                  </a:lnTo>
                  <a:lnTo>
                    <a:pt x="997158" y="483914"/>
                  </a:lnTo>
                  <a:close/>
                  <a:moveTo>
                    <a:pt x="16755" y="541316"/>
                  </a:moveTo>
                  <a:lnTo>
                    <a:pt x="8323" y="554699"/>
                  </a:lnTo>
                  <a:lnTo>
                    <a:pt x="0" y="554699"/>
                  </a:lnTo>
                  <a:lnTo>
                    <a:pt x="12621" y="535005"/>
                  </a:lnTo>
                  <a:lnTo>
                    <a:pt x="816" y="516617"/>
                  </a:lnTo>
                  <a:lnTo>
                    <a:pt x="9139" y="516617"/>
                  </a:lnTo>
                  <a:lnTo>
                    <a:pt x="16755" y="528586"/>
                  </a:lnTo>
                  <a:lnTo>
                    <a:pt x="24372" y="516617"/>
                  </a:lnTo>
                  <a:lnTo>
                    <a:pt x="32695" y="516617"/>
                  </a:lnTo>
                  <a:lnTo>
                    <a:pt x="20890" y="535005"/>
                  </a:lnTo>
                  <a:lnTo>
                    <a:pt x="33511" y="554699"/>
                  </a:lnTo>
                  <a:lnTo>
                    <a:pt x="25188" y="554699"/>
                  </a:lnTo>
                  <a:lnTo>
                    <a:pt x="16755" y="541316"/>
                  </a:lnTo>
                  <a:close/>
                  <a:moveTo>
                    <a:pt x="68355" y="541316"/>
                  </a:moveTo>
                  <a:lnTo>
                    <a:pt x="59923" y="554699"/>
                  </a:lnTo>
                  <a:lnTo>
                    <a:pt x="51600" y="554699"/>
                  </a:lnTo>
                  <a:lnTo>
                    <a:pt x="64221" y="535005"/>
                  </a:lnTo>
                  <a:lnTo>
                    <a:pt x="52416" y="516617"/>
                  </a:lnTo>
                  <a:lnTo>
                    <a:pt x="60739" y="516617"/>
                  </a:lnTo>
                  <a:lnTo>
                    <a:pt x="68355" y="528586"/>
                  </a:lnTo>
                  <a:lnTo>
                    <a:pt x="75972" y="516617"/>
                  </a:lnTo>
                  <a:lnTo>
                    <a:pt x="84295" y="516617"/>
                  </a:lnTo>
                  <a:lnTo>
                    <a:pt x="72490" y="535005"/>
                  </a:lnTo>
                  <a:lnTo>
                    <a:pt x="85111" y="554699"/>
                  </a:lnTo>
                  <a:lnTo>
                    <a:pt x="76788" y="554699"/>
                  </a:lnTo>
                  <a:lnTo>
                    <a:pt x="68355" y="541316"/>
                  </a:lnTo>
                  <a:close/>
                  <a:moveTo>
                    <a:pt x="119956" y="541316"/>
                  </a:moveTo>
                  <a:lnTo>
                    <a:pt x="111523" y="554699"/>
                  </a:lnTo>
                  <a:lnTo>
                    <a:pt x="103200" y="554699"/>
                  </a:lnTo>
                  <a:lnTo>
                    <a:pt x="115821" y="535005"/>
                  </a:lnTo>
                  <a:lnTo>
                    <a:pt x="104016" y="516617"/>
                  </a:lnTo>
                  <a:lnTo>
                    <a:pt x="112339" y="516617"/>
                  </a:lnTo>
                  <a:lnTo>
                    <a:pt x="119955" y="528586"/>
                  </a:lnTo>
                  <a:lnTo>
                    <a:pt x="127572" y="516617"/>
                  </a:lnTo>
                  <a:lnTo>
                    <a:pt x="135895" y="516617"/>
                  </a:lnTo>
                  <a:lnTo>
                    <a:pt x="124090" y="535005"/>
                  </a:lnTo>
                  <a:lnTo>
                    <a:pt x="136711" y="554699"/>
                  </a:lnTo>
                  <a:lnTo>
                    <a:pt x="128388" y="554699"/>
                  </a:lnTo>
                  <a:lnTo>
                    <a:pt x="119955" y="541316"/>
                  </a:lnTo>
                  <a:close/>
                  <a:moveTo>
                    <a:pt x="171556" y="541316"/>
                  </a:moveTo>
                  <a:lnTo>
                    <a:pt x="163123" y="554699"/>
                  </a:lnTo>
                  <a:lnTo>
                    <a:pt x="154800" y="554699"/>
                  </a:lnTo>
                  <a:lnTo>
                    <a:pt x="167421" y="535005"/>
                  </a:lnTo>
                  <a:lnTo>
                    <a:pt x="155616" y="516617"/>
                  </a:lnTo>
                  <a:lnTo>
                    <a:pt x="163939" y="516617"/>
                  </a:lnTo>
                  <a:lnTo>
                    <a:pt x="171555" y="528586"/>
                  </a:lnTo>
                  <a:lnTo>
                    <a:pt x="179172" y="516617"/>
                  </a:lnTo>
                  <a:lnTo>
                    <a:pt x="187495" y="516617"/>
                  </a:lnTo>
                  <a:lnTo>
                    <a:pt x="175690" y="535005"/>
                  </a:lnTo>
                  <a:lnTo>
                    <a:pt x="188311" y="554699"/>
                  </a:lnTo>
                  <a:lnTo>
                    <a:pt x="179988" y="554699"/>
                  </a:lnTo>
                  <a:lnTo>
                    <a:pt x="171555" y="541316"/>
                  </a:lnTo>
                  <a:close/>
                  <a:moveTo>
                    <a:pt x="223156" y="541316"/>
                  </a:moveTo>
                  <a:lnTo>
                    <a:pt x="214724" y="554699"/>
                  </a:lnTo>
                  <a:lnTo>
                    <a:pt x="206401" y="554699"/>
                  </a:lnTo>
                  <a:lnTo>
                    <a:pt x="219021" y="535005"/>
                  </a:lnTo>
                  <a:lnTo>
                    <a:pt x="207217" y="516617"/>
                  </a:lnTo>
                  <a:lnTo>
                    <a:pt x="215540" y="516617"/>
                  </a:lnTo>
                  <a:lnTo>
                    <a:pt x="223156" y="528586"/>
                  </a:lnTo>
                  <a:lnTo>
                    <a:pt x="230772" y="516617"/>
                  </a:lnTo>
                  <a:lnTo>
                    <a:pt x="239095" y="516617"/>
                  </a:lnTo>
                  <a:lnTo>
                    <a:pt x="227291" y="535005"/>
                  </a:lnTo>
                  <a:lnTo>
                    <a:pt x="239911" y="554699"/>
                  </a:lnTo>
                  <a:lnTo>
                    <a:pt x="231588" y="554699"/>
                  </a:lnTo>
                  <a:lnTo>
                    <a:pt x="223156" y="541316"/>
                  </a:lnTo>
                  <a:close/>
                  <a:moveTo>
                    <a:pt x="274756" y="541316"/>
                  </a:moveTo>
                  <a:lnTo>
                    <a:pt x="266324" y="554699"/>
                  </a:lnTo>
                  <a:lnTo>
                    <a:pt x="258001" y="554699"/>
                  </a:lnTo>
                  <a:lnTo>
                    <a:pt x="270621" y="535005"/>
                  </a:lnTo>
                  <a:lnTo>
                    <a:pt x="258817" y="516617"/>
                  </a:lnTo>
                  <a:lnTo>
                    <a:pt x="267140" y="516617"/>
                  </a:lnTo>
                  <a:lnTo>
                    <a:pt x="274756" y="528586"/>
                  </a:lnTo>
                  <a:lnTo>
                    <a:pt x="282373" y="516617"/>
                  </a:lnTo>
                  <a:lnTo>
                    <a:pt x="290696" y="516617"/>
                  </a:lnTo>
                  <a:lnTo>
                    <a:pt x="278891" y="535005"/>
                  </a:lnTo>
                  <a:lnTo>
                    <a:pt x="291512" y="554699"/>
                  </a:lnTo>
                  <a:lnTo>
                    <a:pt x="283189" y="554699"/>
                  </a:lnTo>
                  <a:lnTo>
                    <a:pt x="274756" y="541316"/>
                  </a:lnTo>
                  <a:close/>
                  <a:moveTo>
                    <a:pt x="326356" y="541316"/>
                  </a:moveTo>
                  <a:lnTo>
                    <a:pt x="317924" y="554699"/>
                  </a:lnTo>
                  <a:lnTo>
                    <a:pt x="309601" y="554699"/>
                  </a:lnTo>
                  <a:lnTo>
                    <a:pt x="322222" y="535005"/>
                  </a:lnTo>
                  <a:lnTo>
                    <a:pt x="310417" y="516617"/>
                  </a:lnTo>
                  <a:lnTo>
                    <a:pt x="318740" y="516617"/>
                  </a:lnTo>
                  <a:lnTo>
                    <a:pt x="326356" y="528586"/>
                  </a:lnTo>
                  <a:lnTo>
                    <a:pt x="333973" y="516617"/>
                  </a:lnTo>
                  <a:lnTo>
                    <a:pt x="342296" y="516617"/>
                  </a:lnTo>
                  <a:lnTo>
                    <a:pt x="330491" y="535005"/>
                  </a:lnTo>
                  <a:lnTo>
                    <a:pt x="343112" y="554699"/>
                  </a:lnTo>
                  <a:lnTo>
                    <a:pt x="334789" y="554699"/>
                  </a:lnTo>
                  <a:lnTo>
                    <a:pt x="326356" y="541316"/>
                  </a:lnTo>
                  <a:close/>
                  <a:moveTo>
                    <a:pt x="377956" y="541316"/>
                  </a:moveTo>
                  <a:lnTo>
                    <a:pt x="369524" y="554699"/>
                  </a:lnTo>
                  <a:lnTo>
                    <a:pt x="361201" y="554699"/>
                  </a:lnTo>
                  <a:lnTo>
                    <a:pt x="373822" y="535005"/>
                  </a:lnTo>
                  <a:lnTo>
                    <a:pt x="362017" y="516617"/>
                  </a:lnTo>
                  <a:lnTo>
                    <a:pt x="370340" y="516617"/>
                  </a:lnTo>
                  <a:lnTo>
                    <a:pt x="377956" y="528586"/>
                  </a:lnTo>
                  <a:lnTo>
                    <a:pt x="385573" y="516617"/>
                  </a:lnTo>
                  <a:lnTo>
                    <a:pt x="393896" y="516617"/>
                  </a:lnTo>
                  <a:lnTo>
                    <a:pt x="382091" y="535005"/>
                  </a:lnTo>
                  <a:lnTo>
                    <a:pt x="394712" y="554699"/>
                  </a:lnTo>
                  <a:lnTo>
                    <a:pt x="386389" y="554699"/>
                  </a:lnTo>
                  <a:lnTo>
                    <a:pt x="377956" y="541316"/>
                  </a:lnTo>
                  <a:close/>
                  <a:moveTo>
                    <a:pt x="429556" y="541316"/>
                  </a:moveTo>
                  <a:lnTo>
                    <a:pt x="421124" y="554699"/>
                  </a:lnTo>
                  <a:lnTo>
                    <a:pt x="412801" y="554699"/>
                  </a:lnTo>
                  <a:lnTo>
                    <a:pt x="425422" y="535005"/>
                  </a:lnTo>
                  <a:lnTo>
                    <a:pt x="413617" y="516617"/>
                  </a:lnTo>
                  <a:lnTo>
                    <a:pt x="421940" y="516617"/>
                  </a:lnTo>
                  <a:lnTo>
                    <a:pt x="429556" y="528586"/>
                  </a:lnTo>
                  <a:lnTo>
                    <a:pt x="437173" y="516617"/>
                  </a:lnTo>
                  <a:lnTo>
                    <a:pt x="445496" y="516617"/>
                  </a:lnTo>
                  <a:lnTo>
                    <a:pt x="433691" y="535005"/>
                  </a:lnTo>
                  <a:lnTo>
                    <a:pt x="446312" y="554699"/>
                  </a:lnTo>
                  <a:lnTo>
                    <a:pt x="437989" y="554699"/>
                  </a:lnTo>
                  <a:lnTo>
                    <a:pt x="429556" y="541316"/>
                  </a:lnTo>
                  <a:close/>
                  <a:moveTo>
                    <a:pt x="481157" y="541316"/>
                  </a:moveTo>
                  <a:lnTo>
                    <a:pt x="472724" y="554699"/>
                  </a:lnTo>
                  <a:lnTo>
                    <a:pt x="464401" y="554699"/>
                  </a:lnTo>
                  <a:lnTo>
                    <a:pt x="477022" y="535005"/>
                  </a:lnTo>
                  <a:lnTo>
                    <a:pt x="465217" y="516617"/>
                  </a:lnTo>
                  <a:lnTo>
                    <a:pt x="473540" y="516617"/>
                  </a:lnTo>
                  <a:lnTo>
                    <a:pt x="481156" y="528586"/>
                  </a:lnTo>
                  <a:lnTo>
                    <a:pt x="488773" y="516617"/>
                  </a:lnTo>
                  <a:lnTo>
                    <a:pt x="497096" y="516617"/>
                  </a:lnTo>
                  <a:lnTo>
                    <a:pt x="485291" y="535005"/>
                  </a:lnTo>
                  <a:lnTo>
                    <a:pt x="497912" y="554699"/>
                  </a:lnTo>
                  <a:lnTo>
                    <a:pt x="489589" y="554699"/>
                  </a:lnTo>
                  <a:lnTo>
                    <a:pt x="481156" y="541316"/>
                  </a:lnTo>
                  <a:close/>
                  <a:moveTo>
                    <a:pt x="532757" y="541316"/>
                  </a:moveTo>
                  <a:lnTo>
                    <a:pt x="524324" y="554699"/>
                  </a:lnTo>
                  <a:lnTo>
                    <a:pt x="516001" y="554699"/>
                  </a:lnTo>
                  <a:lnTo>
                    <a:pt x="528622" y="535005"/>
                  </a:lnTo>
                  <a:lnTo>
                    <a:pt x="516817" y="516617"/>
                  </a:lnTo>
                  <a:lnTo>
                    <a:pt x="525140" y="516617"/>
                  </a:lnTo>
                  <a:lnTo>
                    <a:pt x="532756" y="528586"/>
                  </a:lnTo>
                  <a:lnTo>
                    <a:pt x="540373" y="516617"/>
                  </a:lnTo>
                  <a:lnTo>
                    <a:pt x="548696" y="516617"/>
                  </a:lnTo>
                  <a:lnTo>
                    <a:pt x="536891" y="535005"/>
                  </a:lnTo>
                  <a:lnTo>
                    <a:pt x="549512" y="554699"/>
                  </a:lnTo>
                  <a:lnTo>
                    <a:pt x="541189" y="554699"/>
                  </a:lnTo>
                  <a:lnTo>
                    <a:pt x="532756" y="541316"/>
                  </a:lnTo>
                  <a:close/>
                  <a:moveTo>
                    <a:pt x="584357" y="541316"/>
                  </a:moveTo>
                  <a:lnTo>
                    <a:pt x="575925" y="554699"/>
                  </a:lnTo>
                  <a:lnTo>
                    <a:pt x="567601" y="554699"/>
                  </a:lnTo>
                  <a:lnTo>
                    <a:pt x="580222" y="535005"/>
                  </a:lnTo>
                  <a:lnTo>
                    <a:pt x="568417" y="516617"/>
                  </a:lnTo>
                  <a:lnTo>
                    <a:pt x="576741" y="516617"/>
                  </a:lnTo>
                  <a:lnTo>
                    <a:pt x="584357" y="528586"/>
                  </a:lnTo>
                  <a:lnTo>
                    <a:pt x="591973" y="516617"/>
                  </a:lnTo>
                  <a:lnTo>
                    <a:pt x="600296" y="516617"/>
                  </a:lnTo>
                  <a:lnTo>
                    <a:pt x="588492" y="535005"/>
                  </a:lnTo>
                  <a:lnTo>
                    <a:pt x="601112" y="554699"/>
                  </a:lnTo>
                  <a:lnTo>
                    <a:pt x="592789" y="554699"/>
                  </a:lnTo>
                  <a:lnTo>
                    <a:pt x="584357" y="541316"/>
                  </a:lnTo>
                  <a:close/>
                  <a:moveTo>
                    <a:pt x="635957" y="541316"/>
                  </a:moveTo>
                  <a:lnTo>
                    <a:pt x="627525" y="554699"/>
                  </a:lnTo>
                  <a:lnTo>
                    <a:pt x="619202" y="554699"/>
                  </a:lnTo>
                  <a:lnTo>
                    <a:pt x="631822" y="535005"/>
                  </a:lnTo>
                  <a:lnTo>
                    <a:pt x="620018" y="516617"/>
                  </a:lnTo>
                  <a:lnTo>
                    <a:pt x="628341" y="516617"/>
                  </a:lnTo>
                  <a:lnTo>
                    <a:pt x="635957" y="528586"/>
                  </a:lnTo>
                  <a:lnTo>
                    <a:pt x="643573" y="516617"/>
                  </a:lnTo>
                  <a:lnTo>
                    <a:pt x="651896" y="516617"/>
                  </a:lnTo>
                  <a:lnTo>
                    <a:pt x="640092" y="535005"/>
                  </a:lnTo>
                  <a:lnTo>
                    <a:pt x="652712" y="554699"/>
                  </a:lnTo>
                  <a:lnTo>
                    <a:pt x="644389" y="554699"/>
                  </a:lnTo>
                  <a:lnTo>
                    <a:pt x="635957" y="541316"/>
                  </a:lnTo>
                  <a:close/>
                  <a:moveTo>
                    <a:pt x="687557" y="541316"/>
                  </a:moveTo>
                  <a:lnTo>
                    <a:pt x="679125" y="554699"/>
                  </a:lnTo>
                  <a:lnTo>
                    <a:pt x="670802" y="554699"/>
                  </a:lnTo>
                  <a:lnTo>
                    <a:pt x="683423" y="535005"/>
                  </a:lnTo>
                  <a:lnTo>
                    <a:pt x="671618" y="516617"/>
                  </a:lnTo>
                  <a:lnTo>
                    <a:pt x="679941" y="516617"/>
                  </a:lnTo>
                  <a:lnTo>
                    <a:pt x="687557" y="528586"/>
                  </a:lnTo>
                  <a:lnTo>
                    <a:pt x="695174" y="516617"/>
                  </a:lnTo>
                  <a:lnTo>
                    <a:pt x="703497" y="516617"/>
                  </a:lnTo>
                  <a:lnTo>
                    <a:pt x="691692" y="535005"/>
                  </a:lnTo>
                  <a:lnTo>
                    <a:pt x="704313" y="554699"/>
                  </a:lnTo>
                  <a:lnTo>
                    <a:pt x="695990" y="554699"/>
                  </a:lnTo>
                  <a:lnTo>
                    <a:pt x="687557" y="541316"/>
                  </a:lnTo>
                  <a:close/>
                  <a:moveTo>
                    <a:pt x="739157" y="541316"/>
                  </a:moveTo>
                  <a:lnTo>
                    <a:pt x="730725" y="554699"/>
                  </a:lnTo>
                  <a:lnTo>
                    <a:pt x="722402" y="554699"/>
                  </a:lnTo>
                  <a:lnTo>
                    <a:pt x="735023" y="535005"/>
                  </a:lnTo>
                  <a:lnTo>
                    <a:pt x="723218" y="516617"/>
                  </a:lnTo>
                  <a:lnTo>
                    <a:pt x="731541" y="516617"/>
                  </a:lnTo>
                  <a:lnTo>
                    <a:pt x="739157" y="528586"/>
                  </a:lnTo>
                  <a:lnTo>
                    <a:pt x="746774" y="516617"/>
                  </a:lnTo>
                  <a:lnTo>
                    <a:pt x="755097" y="516617"/>
                  </a:lnTo>
                  <a:lnTo>
                    <a:pt x="743292" y="535005"/>
                  </a:lnTo>
                  <a:lnTo>
                    <a:pt x="755913" y="554699"/>
                  </a:lnTo>
                  <a:lnTo>
                    <a:pt x="747590" y="554699"/>
                  </a:lnTo>
                  <a:lnTo>
                    <a:pt x="739157" y="541316"/>
                  </a:lnTo>
                  <a:close/>
                  <a:moveTo>
                    <a:pt x="790757" y="541316"/>
                  </a:moveTo>
                  <a:lnTo>
                    <a:pt x="782325" y="554699"/>
                  </a:lnTo>
                  <a:lnTo>
                    <a:pt x="774002" y="554699"/>
                  </a:lnTo>
                  <a:lnTo>
                    <a:pt x="786623" y="535005"/>
                  </a:lnTo>
                  <a:lnTo>
                    <a:pt x="774818" y="516617"/>
                  </a:lnTo>
                  <a:lnTo>
                    <a:pt x="783141" y="516617"/>
                  </a:lnTo>
                  <a:lnTo>
                    <a:pt x="790757" y="528586"/>
                  </a:lnTo>
                  <a:lnTo>
                    <a:pt x="798374" y="516617"/>
                  </a:lnTo>
                  <a:lnTo>
                    <a:pt x="806697" y="516617"/>
                  </a:lnTo>
                  <a:lnTo>
                    <a:pt x="794892" y="535005"/>
                  </a:lnTo>
                  <a:lnTo>
                    <a:pt x="807513" y="554699"/>
                  </a:lnTo>
                  <a:lnTo>
                    <a:pt x="799190" y="554699"/>
                  </a:lnTo>
                  <a:lnTo>
                    <a:pt x="790757" y="541316"/>
                  </a:lnTo>
                  <a:close/>
                  <a:moveTo>
                    <a:pt x="842357" y="541316"/>
                  </a:moveTo>
                  <a:lnTo>
                    <a:pt x="833925" y="554699"/>
                  </a:lnTo>
                  <a:lnTo>
                    <a:pt x="825602" y="554699"/>
                  </a:lnTo>
                  <a:lnTo>
                    <a:pt x="838223" y="535005"/>
                  </a:lnTo>
                  <a:lnTo>
                    <a:pt x="826418" y="516617"/>
                  </a:lnTo>
                  <a:lnTo>
                    <a:pt x="834741" y="516617"/>
                  </a:lnTo>
                  <a:lnTo>
                    <a:pt x="842357" y="528586"/>
                  </a:lnTo>
                  <a:lnTo>
                    <a:pt x="849974" y="516617"/>
                  </a:lnTo>
                  <a:lnTo>
                    <a:pt x="858297" y="516617"/>
                  </a:lnTo>
                  <a:lnTo>
                    <a:pt x="846492" y="535005"/>
                  </a:lnTo>
                  <a:lnTo>
                    <a:pt x="859113" y="554699"/>
                  </a:lnTo>
                  <a:lnTo>
                    <a:pt x="850790" y="554699"/>
                  </a:lnTo>
                  <a:lnTo>
                    <a:pt x="842357" y="541316"/>
                  </a:lnTo>
                  <a:close/>
                  <a:moveTo>
                    <a:pt x="893958" y="541316"/>
                  </a:moveTo>
                  <a:lnTo>
                    <a:pt x="885526" y="554699"/>
                  </a:lnTo>
                  <a:lnTo>
                    <a:pt x="877202" y="554699"/>
                  </a:lnTo>
                  <a:lnTo>
                    <a:pt x="889823" y="535005"/>
                  </a:lnTo>
                  <a:lnTo>
                    <a:pt x="878018" y="516617"/>
                  </a:lnTo>
                  <a:lnTo>
                    <a:pt x="886341" y="516617"/>
                  </a:lnTo>
                  <a:lnTo>
                    <a:pt x="893958" y="528586"/>
                  </a:lnTo>
                  <a:lnTo>
                    <a:pt x="901574" y="516617"/>
                  </a:lnTo>
                  <a:lnTo>
                    <a:pt x="909897" y="516617"/>
                  </a:lnTo>
                  <a:lnTo>
                    <a:pt x="898093" y="535005"/>
                  </a:lnTo>
                  <a:lnTo>
                    <a:pt x="910713" y="554699"/>
                  </a:lnTo>
                  <a:lnTo>
                    <a:pt x="902390" y="554699"/>
                  </a:lnTo>
                  <a:lnTo>
                    <a:pt x="893958" y="541316"/>
                  </a:lnTo>
                  <a:close/>
                  <a:moveTo>
                    <a:pt x="945558" y="541316"/>
                  </a:moveTo>
                  <a:lnTo>
                    <a:pt x="937126" y="554699"/>
                  </a:lnTo>
                  <a:lnTo>
                    <a:pt x="928803" y="554699"/>
                  </a:lnTo>
                  <a:lnTo>
                    <a:pt x="941423" y="535005"/>
                  </a:lnTo>
                  <a:lnTo>
                    <a:pt x="929619" y="516617"/>
                  </a:lnTo>
                  <a:lnTo>
                    <a:pt x="937942" y="516617"/>
                  </a:lnTo>
                  <a:lnTo>
                    <a:pt x="945558" y="528586"/>
                  </a:lnTo>
                  <a:lnTo>
                    <a:pt x="953174" y="516617"/>
                  </a:lnTo>
                  <a:lnTo>
                    <a:pt x="961497" y="516617"/>
                  </a:lnTo>
                  <a:lnTo>
                    <a:pt x="949693" y="535005"/>
                  </a:lnTo>
                  <a:lnTo>
                    <a:pt x="962313" y="554699"/>
                  </a:lnTo>
                  <a:lnTo>
                    <a:pt x="953990" y="554699"/>
                  </a:lnTo>
                  <a:lnTo>
                    <a:pt x="945558" y="541316"/>
                  </a:lnTo>
                  <a:close/>
                  <a:moveTo>
                    <a:pt x="997158" y="541316"/>
                  </a:moveTo>
                  <a:lnTo>
                    <a:pt x="988726" y="554699"/>
                  </a:lnTo>
                  <a:lnTo>
                    <a:pt x="980403" y="554699"/>
                  </a:lnTo>
                  <a:lnTo>
                    <a:pt x="993023" y="535005"/>
                  </a:lnTo>
                  <a:lnTo>
                    <a:pt x="981219" y="516617"/>
                  </a:lnTo>
                  <a:lnTo>
                    <a:pt x="989542" y="516617"/>
                  </a:lnTo>
                  <a:lnTo>
                    <a:pt x="997158" y="528586"/>
                  </a:lnTo>
                  <a:lnTo>
                    <a:pt x="1004775" y="516617"/>
                  </a:lnTo>
                  <a:lnTo>
                    <a:pt x="1013097" y="516617"/>
                  </a:lnTo>
                  <a:lnTo>
                    <a:pt x="1001293" y="535005"/>
                  </a:lnTo>
                  <a:lnTo>
                    <a:pt x="1013913" y="554699"/>
                  </a:lnTo>
                  <a:lnTo>
                    <a:pt x="1005591" y="554699"/>
                  </a:lnTo>
                  <a:lnTo>
                    <a:pt x="997158" y="541316"/>
                  </a:lnTo>
                  <a:close/>
                  <a:moveTo>
                    <a:pt x="16755" y="598718"/>
                  </a:moveTo>
                  <a:lnTo>
                    <a:pt x="8323" y="612100"/>
                  </a:lnTo>
                  <a:lnTo>
                    <a:pt x="0" y="612100"/>
                  </a:lnTo>
                  <a:lnTo>
                    <a:pt x="12621" y="592407"/>
                  </a:lnTo>
                  <a:lnTo>
                    <a:pt x="816" y="574019"/>
                  </a:lnTo>
                  <a:lnTo>
                    <a:pt x="9139" y="574019"/>
                  </a:lnTo>
                  <a:lnTo>
                    <a:pt x="16755" y="585988"/>
                  </a:lnTo>
                  <a:lnTo>
                    <a:pt x="24372" y="574019"/>
                  </a:lnTo>
                  <a:lnTo>
                    <a:pt x="32695" y="574019"/>
                  </a:lnTo>
                  <a:lnTo>
                    <a:pt x="20890" y="592407"/>
                  </a:lnTo>
                  <a:lnTo>
                    <a:pt x="33511" y="612100"/>
                  </a:lnTo>
                  <a:lnTo>
                    <a:pt x="25188" y="612100"/>
                  </a:lnTo>
                  <a:lnTo>
                    <a:pt x="16755" y="598718"/>
                  </a:lnTo>
                  <a:close/>
                  <a:moveTo>
                    <a:pt x="68355" y="598718"/>
                  </a:moveTo>
                  <a:lnTo>
                    <a:pt x="59923" y="612100"/>
                  </a:lnTo>
                  <a:lnTo>
                    <a:pt x="51600" y="612100"/>
                  </a:lnTo>
                  <a:lnTo>
                    <a:pt x="64221" y="592407"/>
                  </a:lnTo>
                  <a:lnTo>
                    <a:pt x="52416" y="574019"/>
                  </a:lnTo>
                  <a:lnTo>
                    <a:pt x="60739" y="574019"/>
                  </a:lnTo>
                  <a:lnTo>
                    <a:pt x="68355" y="585988"/>
                  </a:lnTo>
                  <a:lnTo>
                    <a:pt x="75972" y="574019"/>
                  </a:lnTo>
                  <a:lnTo>
                    <a:pt x="84295" y="574019"/>
                  </a:lnTo>
                  <a:lnTo>
                    <a:pt x="72490" y="592407"/>
                  </a:lnTo>
                  <a:lnTo>
                    <a:pt x="85111" y="612100"/>
                  </a:lnTo>
                  <a:lnTo>
                    <a:pt x="76788" y="612100"/>
                  </a:lnTo>
                  <a:lnTo>
                    <a:pt x="68355" y="598718"/>
                  </a:lnTo>
                  <a:close/>
                  <a:moveTo>
                    <a:pt x="119956" y="598718"/>
                  </a:moveTo>
                  <a:lnTo>
                    <a:pt x="111523" y="612100"/>
                  </a:lnTo>
                  <a:lnTo>
                    <a:pt x="103200" y="612100"/>
                  </a:lnTo>
                  <a:lnTo>
                    <a:pt x="115821" y="592407"/>
                  </a:lnTo>
                  <a:lnTo>
                    <a:pt x="104016" y="574019"/>
                  </a:lnTo>
                  <a:lnTo>
                    <a:pt x="112339" y="574019"/>
                  </a:lnTo>
                  <a:lnTo>
                    <a:pt x="119955" y="585988"/>
                  </a:lnTo>
                  <a:lnTo>
                    <a:pt x="127572" y="574019"/>
                  </a:lnTo>
                  <a:lnTo>
                    <a:pt x="135895" y="574019"/>
                  </a:lnTo>
                  <a:lnTo>
                    <a:pt x="124090" y="592407"/>
                  </a:lnTo>
                  <a:lnTo>
                    <a:pt x="136711" y="612100"/>
                  </a:lnTo>
                  <a:lnTo>
                    <a:pt x="128388" y="612100"/>
                  </a:lnTo>
                  <a:lnTo>
                    <a:pt x="119955" y="598718"/>
                  </a:lnTo>
                  <a:close/>
                  <a:moveTo>
                    <a:pt x="171556" y="598718"/>
                  </a:moveTo>
                  <a:lnTo>
                    <a:pt x="163123" y="612100"/>
                  </a:lnTo>
                  <a:lnTo>
                    <a:pt x="154800" y="612100"/>
                  </a:lnTo>
                  <a:lnTo>
                    <a:pt x="167421" y="592407"/>
                  </a:lnTo>
                  <a:lnTo>
                    <a:pt x="155616" y="574019"/>
                  </a:lnTo>
                  <a:lnTo>
                    <a:pt x="163939" y="574019"/>
                  </a:lnTo>
                  <a:lnTo>
                    <a:pt x="171555" y="585988"/>
                  </a:lnTo>
                  <a:lnTo>
                    <a:pt x="179172" y="574019"/>
                  </a:lnTo>
                  <a:lnTo>
                    <a:pt x="187495" y="574019"/>
                  </a:lnTo>
                  <a:lnTo>
                    <a:pt x="175690" y="592407"/>
                  </a:lnTo>
                  <a:lnTo>
                    <a:pt x="188311" y="612100"/>
                  </a:lnTo>
                  <a:lnTo>
                    <a:pt x="179988" y="612100"/>
                  </a:lnTo>
                  <a:lnTo>
                    <a:pt x="171555" y="598718"/>
                  </a:lnTo>
                  <a:close/>
                  <a:moveTo>
                    <a:pt x="223156" y="598718"/>
                  </a:moveTo>
                  <a:lnTo>
                    <a:pt x="214724" y="612100"/>
                  </a:lnTo>
                  <a:lnTo>
                    <a:pt x="206401" y="612100"/>
                  </a:lnTo>
                  <a:lnTo>
                    <a:pt x="219021" y="592407"/>
                  </a:lnTo>
                  <a:lnTo>
                    <a:pt x="207217" y="574019"/>
                  </a:lnTo>
                  <a:lnTo>
                    <a:pt x="215540" y="574019"/>
                  </a:lnTo>
                  <a:lnTo>
                    <a:pt x="223156" y="585988"/>
                  </a:lnTo>
                  <a:lnTo>
                    <a:pt x="230772" y="574019"/>
                  </a:lnTo>
                  <a:lnTo>
                    <a:pt x="239095" y="574019"/>
                  </a:lnTo>
                  <a:lnTo>
                    <a:pt x="227291" y="592407"/>
                  </a:lnTo>
                  <a:lnTo>
                    <a:pt x="239911" y="612100"/>
                  </a:lnTo>
                  <a:lnTo>
                    <a:pt x="231588" y="612100"/>
                  </a:lnTo>
                  <a:lnTo>
                    <a:pt x="223156" y="598718"/>
                  </a:lnTo>
                  <a:close/>
                  <a:moveTo>
                    <a:pt x="274756" y="598718"/>
                  </a:moveTo>
                  <a:lnTo>
                    <a:pt x="266324" y="612100"/>
                  </a:lnTo>
                  <a:lnTo>
                    <a:pt x="258001" y="612100"/>
                  </a:lnTo>
                  <a:lnTo>
                    <a:pt x="270621" y="592407"/>
                  </a:lnTo>
                  <a:lnTo>
                    <a:pt x="258817" y="574019"/>
                  </a:lnTo>
                  <a:lnTo>
                    <a:pt x="267140" y="574019"/>
                  </a:lnTo>
                  <a:lnTo>
                    <a:pt x="274756" y="585988"/>
                  </a:lnTo>
                  <a:lnTo>
                    <a:pt x="282373" y="574019"/>
                  </a:lnTo>
                  <a:lnTo>
                    <a:pt x="290696" y="574019"/>
                  </a:lnTo>
                  <a:lnTo>
                    <a:pt x="278891" y="592407"/>
                  </a:lnTo>
                  <a:lnTo>
                    <a:pt x="291512" y="612100"/>
                  </a:lnTo>
                  <a:lnTo>
                    <a:pt x="283189" y="612100"/>
                  </a:lnTo>
                  <a:lnTo>
                    <a:pt x="274756" y="598718"/>
                  </a:lnTo>
                  <a:close/>
                  <a:moveTo>
                    <a:pt x="326356" y="598718"/>
                  </a:moveTo>
                  <a:lnTo>
                    <a:pt x="317924" y="612100"/>
                  </a:lnTo>
                  <a:lnTo>
                    <a:pt x="309601" y="612100"/>
                  </a:lnTo>
                  <a:lnTo>
                    <a:pt x="322222" y="592407"/>
                  </a:lnTo>
                  <a:lnTo>
                    <a:pt x="310417" y="574019"/>
                  </a:lnTo>
                  <a:lnTo>
                    <a:pt x="318740" y="574019"/>
                  </a:lnTo>
                  <a:lnTo>
                    <a:pt x="326356" y="585988"/>
                  </a:lnTo>
                  <a:lnTo>
                    <a:pt x="333973" y="574019"/>
                  </a:lnTo>
                  <a:lnTo>
                    <a:pt x="342296" y="574019"/>
                  </a:lnTo>
                  <a:lnTo>
                    <a:pt x="330491" y="592407"/>
                  </a:lnTo>
                  <a:lnTo>
                    <a:pt x="343112" y="612100"/>
                  </a:lnTo>
                  <a:lnTo>
                    <a:pt x="334789" y="612100"/>
                  </a:lnTo>
                  <a:lnTo>
                    <a:pt x="326356" y="598718"/>
                  </a:lnTo>
                  <a:close/>
                  <a:moveTo>
                    <a:pt x="377956" y="598718"/>
                  </a:moveTo>
                  <a:lnTo>
                    <a:pt x="369524" y="612100"/>
                  </a:lnTo>
                  <a:lnTo>
                    <a:pt x="361201" y="612100"/>
                  </a:lnTo>
                  <a:lnTo>
                    <a:pt x="373822" y="592407"/>
                  </a:lnTo>
                  <a:lnTo>
                    <a:pt x="362017" y="574019"/>
                  </a:lnTo>
                  <a:lnTo>
                    <a:pt x="370340" y="574019"/>
                  </a:lnTo>
                  <a:lnTo>
                    <a:pt x="377956" y="585988"/>
                  </a:lnTo>
                  <a:lnTo>
                    <a:pt x="385573" y="574019"/>
                  </a:lnTo>
                  <a:lnTo>
                    <a:pt x="393896" y="574019"/>
                  </a:lnTo>
                  <a:lnTo>
                    <a:pt x="382091" y="592407"/>
                  </a:lnTo>
                  <a:lnTo>
                    <a:pt x="394712" y="612100"/>
                  </a:lnTo>
                  <a:lnTo>
                    <a:pt x="386389" y="612100"/>
                  </a:lnTo>
                  <a:lnTo>
                    <a:pt x="377956" y="598718"/>
                  </a:lnTo>
                  <a:close/>
                  <a:moveTo>
                    <a:pt x="429556" y="598718"/>
                  </a:moveTo>
                  <a:lnTo>
                    <a:pt x="421124" y="612100"/>
                  </a:lnTo>
                  <a:lnTo>
                    <a:pt x="412801" y="612100"/>
                  </a:lnTo>
                  <a:lnTo>
                    <a:pt x="425422" y="592407"/>
                  </a:lnTo>
                  <a:lnTo>
                    <a:pt x="413617" y="574019"/>
                  </a:lnTo>
                  <a:lnTo>
                    <a:pt x="421940" y="574019"/>
                  </a:lnTo>
                  <a:lnTo>
                    <a:pt x="429556" y="585988"/>
                  </a:lnTo>
                  <a:lnTo>
                    <a:pt x="437173" y="574019"/>
                  </a:lnTo>
                  <a:lnTo>
                    <a:pt x="445496" y="574019"/>
                  </a:lnTo>
                  <a:lnTo>
                    <a:pt x="433691" y="592407"/>
                  </a:lnTo>
                  <a:lnTo>
                    <a:pt x="446312" y="612100"/>
                  </a:lnTo>
                  <a:lnTo>
                    <a:pt x="437989" y="612100"/>
                  </a:lnTo>
                  <a:lnTo>
                    <a:pt x="429556" y="598718"/>
                  </a:lnTo>
                  <a:close/>
                  <a:moveTo>
                    <a:pt x="481157" y="598718"/>
                  </a:moveTo>
                  <a:lnTo>
                    <a:pt x="472724" y="612100"/>
                  </a:lnTo>
                  <a:lnTo>
                    <a:pt x="464401" y="612100"/>
                  </a:lnTo>
                  <a:lnTo>
                    <a:pt x="477022" y="592407"/>
                  </a:lnTo>
                  <a:lnTo>
                    <a:pt x="465217" y="574019"/>
                  </a:lnTo>
                  <a:lnTo>
                    <a:pt x="473540" y="574019"/>
                  </a:lnTo>
                  <a:lnTo>
                    <a:pt x="481156" y="585988"/>
                  </a:lnTo>
                  <a:lnTo>
                    <a:pt x="488773" y="574019"/>
                  </a:lnTo>
                  <a:lnTo>
                    <a:pt x="497096" y="574019"/>
                  </a:lnTo>
                  <a:lnTo>
                    <a:pt x="485291" y="592407"/>
                  </a:lnTo>
                  <a:lnTo>
                    <a:pt x="497912" y="612100"/>
                  </a:lnTo>
                  <a:lnTo>
                    <a:pt x="489589" y="612100"/>
                  </a:lnTo>
                  <a:lnTo>
                    <a:pt x="481156" y="598718"/>
                  </a:lnTo>
                  <a:close/>
                  <a:moveTo>
                    <a:pt x="532757" y="598718"/>
                  </a:moveTo>
                  <a:lnTo>
                    <a:pt x="524324" y="612100"/>
                  </a:lnTo>
                  <a:lnTo>
                    <a:pt x="516001" y="612100"/>
                  </a:lnTo>
                  <a:lnTo>
                    <a:pt x="528622" y="592407"/>
                  </a:lnTo>
                  <a:lnTo>
                    <a:pt x="516817" y="574019"/>
                  </a:lnTo>
                  <a:lnTo>
                    <a:pt x="525140" y="574019"/>
                  </a:lnTo>
                  <a:lnTo>
                    <a:pt x="532756" y="585988"/>
                  </a:lnTo>
                  <a:lnTo>
                    <a:pt x="540373" y="574019"/>
                  </a:lnTo>
                  <a:lnTo>
                    <a:pt x="548696" y="574019"/>
                  </a:lnTo>
                  <a:lnTo>
                    <a:pt x="536891" y="592407"/>
                  </a:lnTo>
                  <a:lnTo>
                    <a:pt x="549512" y="612100"/>
                  </a:lnTo>
                  <a:lnTo>
                    <a:pt x="541189" y="612100"/>
                  </a:lnTo>
                  <a:lnTo>
                    <a:pt x="532756" y="598718"/>
                  </a:lnTo>
                  <a:close/>
                  <a:moveTo>
                    <a:pt x="584357" y="598718"/>
                  </a:moveTo>
                  <a:lnTo>
                    <a:pt x="575925" y="612100"/>
                  </a:lnTo>
                  <a:lnTo>
                    <a:pt x="567601" y="612100"/>
                  </a:lnTo>
                  <a:lnTo>
                    <a:pt x="580222" y="592407"/>
                  </a:lnTo>
                  <a:lnTo>
                    <a:pt x="568417" y="574019"/>
                  </a:lnTo>
                  <a:lnTo>
                    <a:pt x="576741" y="574019"/>
                  </a:lnTo>
                  <a:lnTo>
                    <a:pt x="584357" y="585988"/>
                  </a:lnTo>
                  <a:lnTo>
                    <a:pt x="591973" y="574019"/>
                  </a:lnTo>
                  <a:lnTo>
                    <a:pt x="600296" y="574019"/>
                  </a:lnTo>
                  <a:lnTo>
                    <a:pt x="588492" y="592407"/>
                  </a:lnTo>
                  <a:lnTo>
                    <a:pt x="601112" y="612100"/>
                  </a:lnTo>
                  <a:lnTo>
                    <a:pt x="592789" y="612100"/>
                  </a:lnTo>
                  <a:lnTo>
                    <a:pt x="584357" y="598718"/>
                  </a:lnTo>
                  <a:close/>
                  <a:moveTo>
                    <a:pt x="635957" y="598718"/>
                  </a:moveTo>
                  <a:lnTo>
                    <a:pt x="627525" y="612100"/>
                  </a:lnTo>
                  <a:lnTo>
                    <a:pt x="619202" y="612100"/>
                  </a:lnTo>
                  <a:lnTo>
                    <a:pt x="631822" y="592407"/>
                  </a:lnTo>
                  <a:lnTo>
                    <a:pt x="620018" y="574019"/>
                  </a:lnTo>
                  <a:lnTo>
                    <a:pt x="628341" y="574019"/>
                  </a:lnTo>
                  <a:lnTo>
                    <a:pt x="635957" y="585988"/>
                  </a:lnTo>
                  <a:lnTo>
                    <a:pt x="643573" y="574019"/>
                  </a:lnTo>
                  <a:lnTo>
                    <a:pt x="651896" y="574019"/>
                  </a:lnTo>
                  <a:lnTo>
                    <a:pt x="640092" y="592407"/>
                  </a:lnTo>
                  <a:lnTo>
                    <a:pt x="652712" y="612100"/>
                  </a:lnTo>
                  <a:lnTo>
                    <a:pt x="644389" y="612100"/>
                  </a:lnTo>
                  <a:lnTo>
                    <a:pt x="635957" y="598718"/>
                  </a:lnTo>
                  <a:close/>
                  <a:moveTo>
                    <a:pt x="687557" y="598718"/>
                  </a:moveTo>
                  <a:lnTo>
                    <a:pt x="679125" y="612100"/>
                  </a:lnTo>
                  <a:lnTo>
                    <a:pt x="670802" y="612100"/>
                  </a:lnTo>
                  <a:lnTo>
                    <a:pt x="683423" y="592407"/>
                  </a:lnTo>
                  <a:lnTo>
                    <a:pt x="671618" y="574019"/>
                  </a:lnTo>
                  <a:lnTo>
                    <a:pt x="679941" y="574019"/>
                  </a:lnTo>
                  <a:lnTo>
                    <a:pt x="687557" y="585988"/>
                  </a:lnTo>
                  <a:lnTo>
                    <a:pt x="695174" y="574019"/>
                  </a:lnTo>
                  <a:lnTo>
                    <a:pt x="703497" y="574019"/>
                  </a:lnTo>
                  <a:lnTo>
                    <a:pt x="691692" y="592407"/>
                  </a:lnTo>
                  <a:lnTo>
                    <a:pt x="704313" y="612100"/>
                  </a:lnTo>
                  <a:lnTo>
                    <a:pt x="695990" y="612100"/>
                  </a:lnTo>
                  <a:lnTo>
                    <a:pt x="687557" y="598718"/>
                  </a:lnTo>
                  <a:close/>
                  <a:moveTo>
                    <a:pt x="739157" y="598718"/>
                  </a:moveTo>
                  <a:lnTo>
                    <a:pt x="730725" y="612100"/>
                  </a:lnTo>
                  <a:lnTo>
                    <a:pt x="722402" y="612100"/>
                  </a:lnTo>
                  <a:lnTo>
                    <a:pt x="735023" y="592407"/>
                  </a:lnTo>
                  <a:lnTo>
                    <a:pt x="723218" y="574019"/>
                  </a:lnTo>
                  <a:lnTo>
                    <a:pt x="731541" y="574019"/>
                  </a:lnTo>
                  <a:lnTo>
                    <a:pt x="739157" y="585988"/>
                  </a:lnTo>
                  <a:lnTo>
                    <a:pt x="746774" y="574019"/>
                  </a:lnTo>
                  <a:lnTo>
                    <a:pt x="755097" y="574019"/>
                  </a:lnTo>
                  <a:lnTo>
                    <a:pt x="743292" y="592407"/>
                  </a:lnTo>
                  <a:lnTo>
                    <a:pt x="755913" y="612100"/>
                  </a:lnTo>
                  <a:lnTo>
                    <a:pt x="747590" y="612100"/>
                  </a:lnTo>
                  <a:lnTo>
                    <a:pt x="739157" y="598718"/>
                  </a:lnTo>
                  <a:close/>
                  <a:moveTo>
                    <a:pt x="790757" y="598718"/>
                  </a:moveTo>
                  <a:lnTo>
                    <a:pt x="782325" y="612100"/>
                  </a:lnTo>
                  <a:lnTo>
                    <a:pt x="774002" y="612100"/>
                  </a:lnTo>
                  <a:lnTo>
                    <a:pt x="786623" y="592407"/>
                  </a:lnTo>
                  <a:lnTo>
                    <a:pt x="774818" y="574019"/>
                  </a:lnTo>
                  <a:lnTo>
                    <a:pt x="783141" y="574019"/>
                  </a:lnTo>
                  <a:lnTo>
                    <a:pt x="790757" y="585988"/>
                  </a:lnTo>
                  <a:lnTo>
                    <a:pt x="798374" y="574019"/>
                  </a:lnTo>
                  <a:lnTo>
                    <a:pt x="806697" y="574019"/>
                  </a:lnTo>
                  <a:lnTo>
                    <a:pt x="794892" y="592407"/>
                  </a:lnTo>
                  <a:lnTo>
                    <a:pt x="807513" y="612100"/>
                  </a:lnTo>
                  <a:lnTo>
                    <a:pt x="799190" y="612100"/>
                  </a:lnTo>
                  <a:lnTo>
                    <a:pt x="790757" y="598718"/>
                  </a:lnTo>
                  <a:close/>
                  <a:moveTo>
                    <a:pt x="842357" y="598718"/>
                  </a:moveTo>
                  <a:lnTo>
                    <a:pt x="833925" y="612100"/>
                  </a:lnTo>
                  <a:lnTo>
                    <a:pt x="825602" y="612100"/>
                  </a:lnTo>
                  <a:lnTo>
                    <a:pt x="838223" y="592407"/>
                  </a:lnTo>
                  <a:lnTo>
                    <a:pt x="826418" y="574019"/>
                  </a:lnTo>
                  <a:lnTo>
                    <a:pt x="834741" y="574019"/>
                  </a:lnTo>
                  <a:lnTo>
                    <a:pt x="842357" y="585988"/>
                  </a:lnTo>
                  <a:lnTo>
                    <a:pt x="849974" y="574019"/>
                  </a:lnTo>
                  <a:lnTo>
                    <a:pt x="858297" y="574019"/>
                  </a:lnTo>
                  <a:lnTo>
                    <a:pt x="846492" y="592407"/>
                  </a:lnTo>
                  <a:lnTo>
                    <a:pt x="859113" y="612100"/>
                  </a:lnTo>
                  <a:lnTo>
                    <a:pt x="850790" y="612100"/>
                  </a:lnTo>
                  <a:lnTo>
                    <a:pt x="842357" y="598718"/>
                  </a:lnTo>
                  <a:close/>
                  <a:moveTo>
                    <a:pt x="893958" y="598718"/>
                  </a:moveTo>
                  <a:lnTo>
                    <a:pt x="885526" y="612100"/>
                  </a:lnTo>
                  <a:lnTo>
                    <a:pt x="877202" y="612100"/>
                  </a:lnTo>
                  <a:lnTo>
                    <a:pt x="889823" y="592407"/>
                  </a:lnTo>
                  <a:lnTo>
                    <a:pt x="878018" y="574019"/>
                  </a:lnTo>
                  <a:lnTo>
                    <a:pt x="886341" y="574019"/>
                  </a:lnTo>
                  <a:lnTo>
                    <a:pt x="893958" y="585988"/>
                  </a:lnTo>
                  <a:lnTo>
                    <a:pt x="901574" y="574019"/>
                  </a:lnTo>
                  <a:lnTo>
                    <a:pt x="909897" y="574019"/>
                  </a:lnTo>
                  <a:lnTo>
                    <a:pt x="898093" y="592407"/>
                  </a:lnTo>
                  <a:lnTo>
                    <a:pt x="910713" y="612100"/>
                  </a:lnTo>
                  <a:lnTo>
                    <a:pt x="902390" y="612100"/>
                  </a:lnTo>
                  <a:lnTo>
                    <a:pt x="893958" y="598718"/>
                  </a:lnTo>
                  <a:close/>
                  <a:moveTo>
                    <a:pt x="945558" y="598718"/>
                  </a:moveTo>
                  <a:lnTo>
                    <a:pt x="937126" y="612100"/>
                  </a:lnTo>
                  <a:lnTo>
                    <a:pt x="928803" y="612100"/>
                  </a:lnTo>
                  <a:lnTo>
                    <a:pt x="941423" y="592407"/>
                  </a:lnTo>
                  <a:lnTo>
                    <a:pt x="929619" y="574019"/>
                  </a:lnTo>
                  <a:lnTo>
                    <a:pt x="937942" y="574019"/>
                  </a:lnTo>
                  <a:lnTo>
                    <a:pt x="945558" y="585988"/>
                  </a:lnTo>
                  <a:lnTo>
                    <a:pt x="953174" y="574019"/>
                  </a:lnTo>
                  <a:lnTo>
                    <a:pt x="961497" y="574019"/>
                  </a:lnTo>
                  <a:lnTo>
                    <a:pt x="949693" y="592407"/>
                  </a:lnTo>
                  <a:lnTo>
                    <a:pt x="962313" y="612100"/>
                  </a:lnTo>
                  <a:lnTo>
                    <a:pt x="953990" y="612100"/>
                  </a:lnTo>
                  <a:lnTo>
                    <a:pt x="945558" y="598718"/>
                  </a:lnTo>
                  <a:close/>
                  <a:moveTo>
                    <a:pt x="997158" y="598718"/>
                  </a:moveTo>
                  <a:lnTo>
                    <a:pt x="988726" y="612100"/>
                  </a:lnTo>
                  <a:lnTo>
                    <a:pt x="980403" y="612100"/>
                  </a:lnTo>
                  <a:lnTo>
                    <a:pt x="993023" y="592407"/>
                  </a:lnTo>
                  <a:lnTo>
                    <a:pt x="981219" y="574019"/>
                  </a:lnTo>
                  <a:lnTo>
                    <a:pt x="989542" y="574019"/>
                  </a:lnTo>
                  <a:lnTo>
                    <a:pt x="997158" y="585988"/>
                  </a:lnTo>
                  <a:lnTo>
                    <a:pt x="1004775" y="574019"/>
                  </a:lnTo>
                  <a:lnTo>
                    <a:pt x="1013097" y="574019"/>
                  </a:lnTo>
                  <a:lnTo>
                    <a:pt x="1001293" y="592407"/>
                  </a:lnTo>
                  <a:lnTo>
                    <a:pt x="1013913" y="612100"/>
                  </a:lnTo>
                  <a:lnTo>
                    <a:pt x="1005591" y="612100"/>
                  </a:lnTo>
                  <a:lnTo>
                    <a:pt x="997158" y="598718"/>
                  </a:lnTo>
                  <a:close/>
                  <a:moveTo>
                    <a:pt x="16755" y="656120"/>
                  </a:moveTo>
                  <a:lnTo>
                    <a:pt x="8323" y="669502"/>
                  </a:lnTo>
                  <a:lnTo>
                    <a:pt x="0" y="669502"/>
                  </a:lnTo>
                  <a:lnTo>
                    <a:pt x="12621" y="649809"/>
                  </a:lnTo>
                  <a:lnTo>
                    <a:pt x="816" y="631421"/>
                  </a:lnTo>
                  <a:lnTo>
                    <a:pt x="9139" y="631421"/>
                  </a:lnTo>
                  <a:lnTo>
                    <a:pt x="16755" y="643389"/>
                  </a:lnTo>
                  <a:lnTo>
                    <a:pt x="24372" y="631421"/>
                  </a:lnTo>
                  <a:lnTo>
                    <a:pt x="32695" y="631421"/>
                  </a:lnTo>
                  <a:lnTo>
                    <a:pt x="20890" y="649809"/>
                  </a:lnTo>
                  <a:lnTo>
                    <a:pt x="33511" y="669502"/>
                  </a:lnTo>
                  <a:lnTo>
                    <a:pt x="25188" y="669502"/>
                  </a:lnTo>
                  <a:lnTo>
                    <a:pt x="16755" y="656120"/>
                  </a:lnTo>
                  <a:close/>
                  <a:moveTo>
                    <a:pt x="68355" y="656120"/>
                  </a:moveTo>
                  <a:lnTo>
                    <a:pt x="59923" y="669502"/>
                  </a:lnTo>
                  <a:lnTo>
                    <a:pt x="51600" y="669502"/>
                  </a:lnTo>
                  <a:lnTo>
                    <a:pt x="64221" y="649809"/>
                  </a:lnTo>
                  <a:lnTo>
                    <a:pt x="52416" y="631421"/>
                  </a:lnTo>
                  <a:lnTo>
                    <a:pt x="60739" y="631421"/>
                  </a:lnTo>
                  <a:lnTo>
                    <a:pt x="68355" y="643389"/>
                  </a:lnTo>
                  <a:lnTo>
                    <a:pt x="75972" y="631421"/>
                  </a:lnTo>
                  <a:lnTo>
                    <a:pt x="84295" y="631421"/>
                  </a:lnTo>
                  <a:lnTo>
                    <a:pt x="72490" y="649809"/>
                  </a:lnTo>
                  <a:lnTo>
                    <a:pt x="85111" y="669502"/>
                  </a:lnTo>
                  <a:lnTo>
                    <a:pt x="76788" y="669502"/>
                  </a:lnTo>
                  <a:lnTo>
                    <a:pt x="68355" y="656120"/>
                  </a:lnTo>
                  <a:close/>
                  <a:moveTo>
                    <a:pt x="119956" y="656120"/>
                  </a:moveTo>
                  <a:lnTo>
                    <a:pt x="111523" y="669502"/>
                  </a:lnTo>
                  <a:lnTo>
                    <a:pt x="103200" y="669502"/>
                  </a:lnTo>
                  <a:lnTo>
                    <a:pt x="115821" y="649809"/>
                  </a:lnTo>
                  <a:lnTo>
                    <a:pt x="104016" y="631421"/>
                  </a:lnTo>
                  <a:lnTo>
                    <a:pt x="112339" y="631421"/>
                  </a:lnTo>
                  <a:lnTo>
                    <a:pt x="119955" y="643389"/>
                  </a:lnTo>
                  <a:lnTo>
                    <a:pt x="127572" y="631421"/>
                  </a:lnTo>
                  <a:lnTo>
                    <a:pt x="135895" y="631421"/>
                  </a:lnTo>
                  <a:lnTo>
                    <a:pt x="124090" y="649809"/>
                  </a:lnTo>
                  <a:lnTo>
                    <a:pt x="136711" y="669502"/>
                  </a:lnTo>
                  <a:lnTo>
                    <a:pt x="128388" y="669502"/>
                  </a:lnTo>
                  <a:lnTo>
                    <a:pt x="119955" y="656120"/>
                  </a:lnTo>
                  <a:close/>
                  <a:moveTo>
                    <a:pt x="171556" y="656120"/>
                  </a:moveTo>
                  <a:lnTo>
                    <a:pt x="163123" y="669502"/>
                  </a:lnTo>
                  <a:lnTo>
                    <a:pt x="154800" y="669502"/>
                  </a:lnTo>
                  <a:lnTo>
                    <a:pt x="167421" y="649809"/>
                  </a:lnTo>
                  <a:lnTo>
                    <a:pt x="155616" y="631421"/>
                  </a:lnTo>
                  <a:lnTo>
                    <a:pt x="163939" y="631421"/>
                  </a:lnTo>
                  <a:lnTo>
                    <a:pt x="171555" y="643389"/>
                  </a:lnTo>
                  <a:lnTo>
                    <a:pt x="179172" y="631421"/>
                  </a:lnTo>
                  <a:lnTo>
                    <a:pt x="187495" y="631421"/>
                  </a:lnTo>
                  <a:lnTo>
                    <a:pt x="175690" y="649809"/>
                  </a:lnTo>
                  <a:lnTo>
                    <a:pt x="188311" y="669502"/>
                  </a:lnTo>
                  <a:lnTo>
                    <a:pt x="179988" y="669502"/>
                  </a:lnTo>
                  <a:lnTo>
                    <a:pt x="171555" y="656120"/>
                  </a:lnTo>
                  <a:close/>
                  <a:moveTo>
                    <a:pt x="223156" y="656120"/>
                  </a:moveTo>
                  <a:lnTo>
                    <a:pt x="214724" y="669502"/>
                  </a:lnTo>
                  <a:lnTo>
                    <a:pt x="206401" y="669502"/>
                  </a:lnTo>
                  <a:lnTo>
                    <a:pt x="219021" y="649809"/>
                  </a:lnTo>
                  <a:lnTo>
                    <a:pt x="207217" y="631421"/>
                  </a:lnTo>
                  <a:lnTo>
                    <a:pt x="215540" y="631421"/>
                  </a:lnTo>
                  <a:lnTo>
                    <a:pt x="223156" y="643389"/>
                  </a:lnTo>
                  <a:lnTo>
                    <a:pt x="230772" y="631421"/>
                  </a:lnTo>
                  <a:lnTo>
                    <a:pt x="239095" y="631421"/>
                  </a:lnTo>
                  <a:lnTo>
                    <a:pt x="227291" y="649809"/>
                  </a:lnTo>
                  <a:lnTo>
                    <a:pt x="239911" y="669502"/>
                  </a:lnTo>
                  <a:lnTo>
                    <a:pt x="231588" y="669502"/>
                  </a:lnTo>
                  <a:lnTo>
                    <a:pt x="223156" y="656120"/>
                  </a:lnTo>
                  <a:close/>
                  <a:moveTo>
                    <a:pt x="274756" y="656120"/>
                  </a:moveTo>
                  <a:lnTo>
                    <a:pt x="266324" y="669502"/>
                  </a:lnTo>
                  <a:lnTo>
                    <a:pt x="258001" y="669502"/>
                  </a:lnTo>
                  <a:lnTo>
                    <a:pt x="270621" y="649809"/>
                  </a:lnTo>
                  <a:lnTo>
                    <a:pt x="258817" y="631421"/>
                  </a:lnTo>
                  <a:lnTo>
                    <a:pt x="267140" y="631421"/>
                  </a:lnTo>
                  <a:lnTo>
                    <a:pt x="274756" y="643389"/>
                  </a:lnTo>
                  <a:lnTo>
                    <a:pt x="282373" y="631421"/>
                  </a:lnTo>
                  <a:lnTo>
                    <a:pt x="290696" y="631421"/>
                  </a:lnTo>
                  <a:lnTo>
                    <a:pt x="278891" y="649809"/>
                  </a:lnTo>
                  <a:lnTo>
                    <a:pt x="291512" y="669502"/>
                  </a:lnTo>
                  <a:lnTo>
                    <a:pt x="283189" y="669502"/>
                  </a:lnTo>
                  <a:lnTo>
                    <a:pt x="274756" y="656120"/>
                  </a:lnTo>
                  <a:close/>
                  <a:moveTo>
                    <a:pt x="326356" y="656120"/>
                  </a:moveTo>
                  <a:lnTo>
                    <a:pt x="317924" y="669502"/>
                  </a:lnTo>
                  <a:lnTo>
                    <a:pt x="309601" y="669502"/>
                  </a:lnTo>
                  <a:lnTo>
                    <a:pt x="322222" y="649809"/>
                  </a:lnTo>
                  <a:lnTo>
                    <a:pt x="310417" y="631421"/>
                  </a:lnTo>
                  <a:lnTo>
                    <a:pt x="318740" y="631421"/>
                  </a:lnTo>
                  <a:lnTo>
                    <a:pt x="326356" y="643389"/>
                  </a:lnTo>
                  <a:lnTo>
                    <a:pt x="333973" y="631421"/>
                  </a:lnTo>
                  <a:lnTo>
                    <a:pt x="342296" y="631421"/>
                  </a:lnTo>
                  <a:lnTo>
                    <a:pt x="330491" y="649809"/>
                  </a:lnTo>
                  <a:lnTo>
                    <a:pt x="343112" y="669502"/>
                  </a:lnTo>
                  <a:lnTo>
                    <a:pt x="334789" y="669502"/>
                  </a:lnTo>
                  <a:lnTo>
                    <a:pt x="326356" y="656120"/>
                  </a:lnTo>
                  <a:close/>
                  <a:moveTo>
                    <a:pt x="377956" y="656120"/>
                  </a:moveTo>
                  <a:lnTo>
                    <a:pt x="369524" y="669502"/>
                  </a:lnTo>
                  <a:lnTo>
                    <a:pt x="361201" y="669502"/>
                  </a:lnTo>
                  <a:lnTo>
                    <a:pt x="373822" y="649809"/>
                  </a:lnTo>
                  <a:lnTo>
                    <a:pt x="362017" y="631421"/>
                  </a:lnTo>
                  <a:lnTo>
                    <a:pt x="370340" y="631421"/>
                  </a:lnTo>
                  <a:lnTo>
                    <a:pt x="377956" y="643389"/>
                  </a:lnTo>
                  <a:lnTo>
                    <a:pt x="385573" y="631421"/>
                  </a:lnTo>
                  <a:lnTo>
                    <a:pt x="393896" y="631421"/>
                  </a:lnTo>
                  <a:lnTo>
                    <a:pt x="382091" y="649809"/>
                  </a:lnTo>
                  <a:lnTo>
                    <a:pt x="394712" y="669502"/>
                  </a:lnTo>
                  <a:lnTo>
                    <a:pt x="386389" y="669502"/>
                  </a:lnTo>
                  <a:lnTo>
                    <a:pt x="377956" y="656120"/>
                  </a:lnTo>
                  <a:close/>
                  <a:moveTo>
                    <a:pt x="429556" y="656120"/>
                  </a:moveTo>
                  <a:lnTo>
                    <a:pt x="421124" y="669502"/>
                  </a:lnTo>
                  <a:lnTo>
                    <a:pt x="412801" y="669502"/>
                  </a:lnTo>
                  <a:lnTo>
                    <a:pt x="425422" y="649809"/>
                  </a:lnTo>
                  <a:lnTo>
                    <a:pt x="413617" y="631421"/>
                  </a:lnTo>
                  <a:lnTo>
                    <a:pt x="421940" y="631421"/>
                  </a:lnTo>
                  <a:lnTo>
                    <a:pt x="429556" y="643389"/>
                  </a:lnTo>
                  <a:lnTo>
                    <a:pt x="437173" y="631421"/>
                  </a:lnTo>
                  <a:lnTo>
                    <a:pt x="445496" y="631421"/>
                  </a:lnTo>
                  <a:lnTo>
                    <a:pt x="433691" y="649809"/>
                  </a:lnTo>
                  <a:lnTo>
                    <a:pt x="446312" y="669502"/>
                  </a:lnTo>
                  <a:lnTo>
                    <a:pt x="437989" y="669502"/>
                  </a:lnTo>
                  <a:lnTo>
                    <a:pt x="429556" y="656120"/>
                  </a:lnTo>
                  <a:close/>
                  <a:moveTo>
                    <a:pt x="481157" y="656120"/>
                  </a:moveTo>
                  <a:lnTo>
                    <a:pt x="472724" y="669502"/>
                  </a:lnTo>
                  <a:lnTo>
                    <a:pt x="464401" y="669502"/>
                  </a:lnTo>
                  <a:lnTo>
                    <a:pt x="477022" y="649809"/>
                  </a:lnTo>
                  <a:lnTo>
                    <a:pt x="465217" y="631421"/>
                  </a:lnTo>
                  <a:lnTo>
                    <a:pt x="473540" y="631421"/>
                  </a:lnTo>
                  <a:lnTo>
                    <a:pt x="481156" y="643389"/>
                  </a:lnTo>
                  <a:lnTo>
                    <a:pt x="488773" y="631421"/>
                  </a:lnTo>
                  <a:lnTo>
                    <a:pt x="497096" y="631421"/>
                  </a:lnTo>
                  <a:lnTo>
                    <a:pt x="485291" y="649809"/>
                  </a:lnTo>
                  <a:lnTo>
                    <a:pt x="497912" y="669502"/>
                  </a:lnTo>
                  <a:lnTo>
                    <a:pt x="489589" y="669502"/>
                  </a:lnTo>
                  <a:lnTo>
                    <a:pt x="481156" y="656120"/>
                  </a:lnTo>
                  <a:close/>
                  <a:moveTo>
                    <a:pt x="532757" y="656120"/>
                  </a:moveTo>
                  <a:lnTo>
                    <a:pt x="524324" y="669502"/>
                  </a:lnTo>
                  <a:lnTo>
                    <a:pt x="516001" y="669502"/>
                  </a:lnTo>
                  <a:lnTo>
                    <a:pt x="528622" y="649809"/>
                  </a:lnTo>
                  <a:lnTo>
                    <a:pt x="516817" y="631421"/>
                  </a:lnTo>
                  <a:lnTo>
                    <a:pt x="525140" y="631421"/>
                  </a:lnTo>
                  <a:lnTo>
                    <a:pt x="532756" y="643389"/>
                  </a:lnTo>
                  <a:lnTo>
                    <a:pt x="540373" y="631421"/>
                  </a:lnTo>
                  <a:lnTo>
                    <a:pt x="548696" y="631421"/>
                  </a:lnTo>
                  <a:lnTo>
                    <a:pt x="536891" y="649809"/>
                  </a:lnTo>
                  <a:lnTo>
                    <a:pt x="549512" y="669502"/>
                  </a:lnTo>
                  <a:lnTo>
                    <a:pt x="541189" y="669502"/>
                  </a:lnTo>
                  <a:lnTo>
                    <a:pt x="532756" y="656120"/>
                  </a:lnTo>
                  <a:close/>
                  <a:moveTo>
                    <a:pt x="584357" y="656120"/>
                  </a:moveTo>
                  <a:lnTo>
                    <a:pt x="575925" y="669502"/>
                  </a:lnTo>
                  <a:lnTo>
                    <a:pt x="567601" y="669502"/>
                  </a:lnTo>
                  <a:lnTo>
                    <a:pt x="580222" y="649809"/>
                  </a:lnTo>
                  <a:lnTo>
                    <a:pt x="568417" y="631421"/>
                  </a:lnTo>
                  <a:lnTo>
                    <a:pt x="576741" y="631421"/>
                  </a:lnTo>
                  <a:lnTo>
                    <a:pt x="584357" y="643389"/>
                  </a:lnTo>
                  <a:lnTo>
                    <a:pt x="591973" y="631421"/>
                  </a:lnTo>
                  <a:lnTo>
                    <a:pt x="600296" y="631421"/>
                  </a:lnTo>
                  <a:lnTo>
                    <a:pt x="588492" y="649809"/>
                  </a:lnTo>
                  <a:lnTo>
                    <a:pt x="601112" y="669502"/>
                  </a:lnTo>
                  <a:lnTo>
                    <a:pt x="592789" y="669502"/>
                  </a:lnTo>
                  <a:lnTo>
                    <a:pt x="584357" y="656120"/>
                  </a:lnTo>
                  <a:close/>
                  <a:moveTo>
                    <a:pt x="635957" y="656120"/>
                  </a:moveTo>
                  <a:lnTo>
                    <a:pt x="627525" y="669502"/>
                  </a:lnTo>
                  <a:lnTo>
                    <a:pt x="619202" y="669502"/>
                  </a:lnTo>
                  <a:lnTo>
                    <a:pt x="631822" y="649809"/>
                  </a:lnTo>
                  <a:lnTo>
                    <a:pt x="620018" y="631421"/>
                  </a:lnTo>
                  <a:lnTo>
                    <a:pt x="628341" y="631421"/>
                  </a:lnTo>
                  <a:lnTo>
                    <a:pt x="635957" y="643389"/>
                  </a:lnTo>
                  <a:lnTo>
                    <a:pt x="643573" y="631421"/>
                  </a:lnTo>
                  <a:lnTo>
                    <a:pt x="651896" y="631421"/>
                  </a:lnTo>
                  <a:lnTo>
                    <a:pt x="640092" y="649809"/>
                  </a:lnTo>
                  <a:lnTo>
                    <a:pt x="652712" y="669502"/>
                  </a:lnTo>
                  <a:lnTo>
                    <a:pt x="644389" y="669502"/>
                  </a:lnTo>
                  <a:lnTo>
                    <a:pt x="635957" y="656120"/>
                  </a:lnTo>
                  <a:close/>
                  <a:moveTo>
                    <a:pt x="687557" y="656120"/>
                  </a:moveTo>
                  <a:lnTo>
                    <a:pt x="679125" y="669502"/>
                  </a:lnTo>
                  <a:lnTo>
                    <a:pt x="670802" y="669502"/>
                  </a:lnTo>
                  <a:lnTo>
                    <a:pt x="683423" y="649809"/>
                  </a:lnTo>
                  <a:lnTo>
                    <a:pt x="671618" y="631421"/>
                  </a:lnTo>
                  <a:lnTo>
                    <a:pt x="679941" y="631421"/>
                  </a:lnTo>
                  <a:lnTo>
                    <a:pt x="687557" y="643389"/>
                  </a:lnTo>
                  <a:lnTo>
                    <a:pt x="695174" y="631421"/>
                  </a:lnTo>
                  <a:lnTo>
                    <a:pt x="703497" y="631421"/>
                  </a:lnTo>
                  <a:lnTo>
                    <a:pt x="691692" y="649809"/>
                  </a:lnTo>
                  <a:lnTo>
                    <a:pt x="704313" y="669502"/>
                  </a:lnTo>
                  <a:lnTo>
                    <a:pt x="695990" y="669502"/>
                  </a:lnTo>
                  <a:lnTo>
                    <a:pt x="687557" y="656120"/>
                  </a:lnTo>
                  <a:close/>
                  <a:moveTo>
                    <a:pt x="739157" y="656120"/>
                  </a:moveTo>
                  <a:lnTo>
                    <a:pt x="730725" y="669502"/>
                  </a:lnTo>
                  <a:lnTo>
                    <a:pt x="722402" y="669502"/>
                  </a:lnTo>
                  <a:lnTo>
                    <a:pt x="735023" y="649809"/>
                  </a:lnTo>
                  <a:lnTo>
                    <a:pt x="723218" y="631421"/>
                  </a:lnTo>
                  <a:lnTo>
                    <a:pt x="731541" y="631421"/>
                  </a:lnTo>
                  <a:lnTo>
                    <a:pt x="739157" y="643389"/>
                  </a:lnTo>
                  <a:lnTo>
                    <a:pt x="746774" y="631421"/>
                  </a:lnTo>
                  <a:lnTo>
                    <a:pt x="755097" y="631421"/>
                  </a:lnTo>
                  <a:lnTo>
                    <a:pt x="743292" y="649809"/>
                  </a:lnTo>
                  <a:lnTo>
                    <a:pt x="755913" y="669502"/>
                  </a:lnTo>
                  <a:lnTo>
                    <a:pt x="747590" y="669502"/>
                  </a:lnTo>
                  <a:lnTo>
                    <a:pt x="739157" y="656120"/>
                  </a:lnTo>
                  <a:close/>
                  <a:moveTo>
                    <a:pt x="790757" y="656120"/>
                  </a:moveTo>
                  <a:lnTo>
                    <a:pt x="782325" y="669502"/>
                  </a:lnTo>
                  <a:lnTo>
                    <a:pt x="774002" y="669502"/>
                  </a:lnTo>
                  <a:lnTo>
                    <a:pt x="786623" y="649809"/>
                  </a:lnTo>
                  <a:lnTo>
                    <a:pt x="774818" y="631421"/>
                  </a:lnTo>
                  <a:lnTo>
                    <a:pt x="783141" y="631421"/>
                  </a:lnTo>
                  <a:lnTo>
                    <a:pt x="790757" y="643389"/>
                  </a:lnTo>
                  <a:lnTo>
                    <a:pt x="798374" y="631421"/>
                  </a:lnTo>
                  <a:lnTo>
                    <a:pt x="806697" y="631421"/>
                  </a:lnTo>
                  <a:lnTo>
                    <a:pt x="794892" y="649809"/>
                  </a:lnTo>
                  <a:lnTo>
                    <a:pt x="807513" y="669502"/>
                  </a:lnTo>
                  <a:lnTo>
                    <a:pt x="799190" y="669502"/>
                  </a:lnTo>
                  <a:lnTo>
                    <a:pt x="790757" y="656120"/>
                  </a:lnTo>
                  <a:close/>
                  <a:moveTo>
                    <a:pt x="842357" y="656120"/>
                  </a:moveTo>
                  <a:lnTo>
                    <a:pt x="833925" y="669502"/>
                  </a:lnTo>
                  <a:lnTo>
                    <a:pt x="825602" y="669502"/>
                  </a:lnTo>
                  <a:lnTo>
                    <a:pt x="838223" y="649809"/>
                  </a:lnTo>
                  <a:lnTo>
                    <a:pt x="826418" y="631421"/>
                  </a:lnTo>
                  <a:lnTo>
                    <a:pt x="834741" y="631421"/>
                  </a:lnTo>
                  <a:lnTo>
                    <a:pt x="842357" y="643389"/>
                  </a:lnTo>
                  <a:lnTo>
                    <a:pt x="849974" y="631421"/>
                  </a:lnTo>
                  <a:lnTo>
                    <a:pt x="858297" y="631421"/>
                  </a:lnTo>
                  <a:lnTo>
                    <a:pt x="846492" y="649809"/>
                  </a:lnTo>
                  <a:lnTo>
                    <a:pt x="859113" y="669502"/>
                  </a:lnTo>
                  <a:lnTo>
                    <a:pt x="850790" y="669502"/>
                  </a:lnTo>
                  <a:lnTo>
                    <a:pt x="842357" y="656120"/>
                  </a:lnTo>
                  <a:close/>
                  <a:moveTo>
                    <a:pt x="893958" y="656120"/>
                  </a:moveTo>
                  <a:lnTo>
                    <a:pt x="885526" y="669502"/>
                  </a:lnTo>
                  <a:lnTo>
                    <a:pt x="877202" y="669502"/>
                  </a:lnTo>
                  <a:lnTo>
                    <a:pt x="889823" y="649809"/>
                  </a:lnTo>
                  <a:lnTo>
                    <a:pt x="878018" y="631421"/>
                  </a:lnTo>
                  <a:lnTo>
                    <a:pt x="886341" y="631421"/>
                  </a:lnTo>
                  <a:lnTo>
                    <a:pt x="893958" y="643389"/>
                  </a:lnTo>
                  <a:lnTo>
                    <a:pt x="901574" y="631421"/>
                  </a:lnTo>
                  <a:lnTo>
                    <a:pt x="909897" y="631421"/>
                  </a:lnTo>
                  <a:lnTo>
                    <a:pt x="898093" y="649809"/>
                  </a:lnTo>
                  <a:lnTo>
                    <a:pt x="910713" y="669502"/>
                  </a:lnTo>
                  <a:lnTo>
                    <a:pt x="902390" y="669502"/>
                  </a:lnTo>
                  <a:lnTo>
                    <a:pt x="893958" y="656120"/>
                  </a:lnTo>
                  <a:close/>
                  <a:moveTo>
                    <a:pt x="945558" y="656120"/>
                  </a:moveTo>
                  <a:lnTo>
                    <a:pt x="937126" y="669502"/>
                  </a:lnTo>
                  <a:lnTo>
                    <a:pt x="928803" y="669502"/>
                  </a:lnTo>
                  <a:lnTo>
                    <a:pt x="941423" y="649809"/>
                  </a:lnTo>
                  <a:lnTo>
                    <a:pt x="929619" y="631421"/>
                  </a:lnTo>
                  <a:lnTo>
                    <a:pt x="937942" y="631421"/>
                  </a:lnTo>
                  <a:lnTo>
                    <a:pt x="945558" y="643389"/>
                  </a:lnTo>
                  <a:lnTo>
                    <a:pt x="953174" y="631421"/>
                  </a:lnTo>
                  <a:lnTo>
                    <a:pt x="961497" y="631421"/>
                  </a:lnTo>
                  <a:lnTo>
                    <a:pt x="949693" y="649809"/>
                  </a:lnTo>
                  <a:lnTo>
                    <a:pt x="962313" y="669502"/>
                  </a:lnTo>
                  <a:lnTo>
                    <a:pt x="953990" y="669502"/>
                  </a:lnTo>
                  <a:lnTo>
                    <a:pt x="945558" y="656120"/>
                  </a:lnTo>
                  <a:close/>
                  <a:moveTo>
                    <a:pt x="997158" y="656120"/>
                  </a:moveTo>
                  <a:lnTo>
                    <a:pt x="988726" y="669502"/>
                  </a:lnTo>
                  <a:lnTo>
                    <a:pt x="980403" y="669502"/>
                  </a:lnTo>
                  <a:lnTo>
                    <a:pt x="993023" y="649809"/>
                  </a:lnTo>
                  <a:lnTo>
                    <a:pt x="981219" y="631421"/>
                  </a:lnTo>
                  <a:lnTo>
                    <a:pt x="989542" y="631421"/>
                  </a:lnTo>
                  <a:lnTo>
                    <a:pt x="997158" y="643389"/>
                  </a:lnTo>
                  <a:lnTo>
                    <a:pt x="1004775" y="631421"/>
                  </a:lnTo>
                  <a:lnTo>
                    <a:pt x="1013097" y="631421"/>
                  </a:lnTo>
                  <a:lnTo>
                    <a:pt x="1001293" y="649809"/>
                  </a:lnTo>
                  <a:lnTo>
                    <a:pt x="1013913" y="669502"/>
                  </a:lnTo>
                  <a:lnTo>
                    <a:pt x="1005591" y="669502"/>
                  </a:lnTo>
                  <a:lnTo>
                    <a:pt x="997158" y="656120"/>
                  </a:lnTo>
                  <a:close/>
                  <a:moveTo>
                    <a:pt x="16755" y="713522"/>
                  </a:moveTo>
                  <a:lnTo>
                    <a:pt x="8323" y="726904"/>
                  </a:lnTo>
                  <a:lnTo>
                    <a:pt x="0" y="726904"/>
                  </a:lnTo>
                  <a:lnTo>
                    <a:pt x="12621" y="707211"/>
                  </a:lnTo>
                  <a:lnTo>
                    <a:pt x="816" y="688823"/>
                  </a:lnTo>
                  <a:lnTo>
                    <a:pt x="9139" y="688823"/>
                  </a:lnTo>
                  <a:lnTo>
                    <a:pt x="16755" y="700791"/>
                  </a:lnTo>
                  <a:lnTo>
                    <a:pt x="24372" y="688823"/>
                  </a:lnTo>
                  <a:lnTo>
                    <a:pt x="32695" y="688823"/>
                  </a:lnTo>
                  <a:lnTo>
                    <a:pt x="20890" y="707211"/>
                  </a:lnTo>
                  <a:lnTo>
                    <a:pt x="33511" y="726904"/>
                  </a:lnTo>
                  <a:lnTo>
                    <a:pt x="25188" y="726904"/>
                  </a:lnTo>
                  <a:lnTo>
                    <a:pt x="16755" y="713522"/>
                  </a:lnTo>
                  <a:close/>
                  <a:moveTo>
                    <a:pt x="68355" y="713522"/>
                  </a:moveTo>
                  <a:lnTo>
                    <a:pt x="59923" y="726904"/>
                  </a:lnTo>
                  <a:lnTo>
                    <a:pt x="51600" y="726904"/>
                  </a:lnTo>
                  <a:lnTo>
                    <a:pt x="64221" y="707211"/>
                  </a:lnTo>
                  <a:lnTo>
                    <a:pt x="52416" y="688823"/>
                  </a:lnTo>
                  <a:lnTo>
                    <a:pt x="60739" y="688823"/>
                  </a:lnTo>
                  <a:lnTo>
                    <a:pt x="68355" y="700791"/>
                  </a:lnTo>
                  <a:lnTo>
                    <a:pt x="75972" y="688823"/>
                  </a:lnTo>
                  <a:lnTo>
                    <a:pt x="84295" y="688823"/>
                  </a:lnTo>
                  <a:lnTo>
                    <a:pt x="72490" y="707211"/>
                  </a:lnTo>
                  <a:lnTo>
                    <a:pt x="85111" y="726904"/>
                  </a:lnTo>
                  <a:lnTo>
                    <a:pt x="76788" y="726904"/>
                  </a:lnTo>
                  <a:lnTo>
                    <a:pt x="68355" y="713522"/>
                  </a:lnTo>
                  <a:close/>
                  <a:moveTo>
                    <a:pt x="119956" y="713522"/>
                  </a:moveTo>
                  <a:lnTo>
                    <a:pt x="111523" y="726904"/>
                  </a:lnTo>
                  <a:lnTo>
                    <a:pt x="103200" y="726904"/>
                  </a:lnTo>
                  <a:lnTo>
                    <a:pt x="115821" y="707211"/>
                  </a:lnTo>
                  <a:lnTo>
                    <a:pt x="104016" y="688823"/>
                  </a:lnTo>
                  <a:lnTo>
                    <a:pt x="112339" y="688823"/>
                  </a:lnTo>
                  <a:lnTo>
                    <a:pt x="119955" y="700791"/>
                  </a:lnTo>
                  <a:lnTo>
                    <a:pt x="127572" y="688823"/>
                  </a:lnTo>
                  <a:lnTo>
                    <a:pt x="135895" y="688823"/>
                  </a:lnTo>
                  <a:lnTo>
                    <a:pt x="124090" y="707211"/>
                  </a:lnTo>
                  <a:lnTo>
                    <a:pt x="136711" y="726904"/>
                  </a:lnTo>
                  <a:lnTo>
                    <a:pt x="128388" y="726904"/>
                  </a:lnTo>
                  <a:lnTo>
                    <a:pt x="119955" y="713522"/>
                  </a:lnTo>
                  <a:close/>
                  <a:moveTo>
                    <a:pt x="171556" y="713522"/>
                  </a:moveTo>
                  <a:lnTo>
                    <a:pt x="163123" y="726904"/>
                  </a:lnTo>
                  <a:lnTo>
                    <a:pt x="154800" y="726904"/>
                  </a:lnTo>
                  <a:lnTo>
                    <a:pt x="167421" y="707211"/>
                  </a:lnTo>
                  <a:lnTo>
                    <a:pt x="155616" y="688823"/>
                  </a:lnTo>
                  <a:lnTo>
                    <a:pt x="163939" y="688823"/>
                  </a:lnTo>
                  <a:lnTo>
                    <a:pt x="171555" y="700791"/>
                  </a:lnTo>
                  <a:lnTo>
                    <a:pt x="179172" y="688823"/>
                  </a:lnTo>
                  <a:lnTo>
                    <a:pt x="187495" y="688823"/>
                  </a:lnTo>
                  <a:lnTo>
                    <a:pt x="175690" y="707211"/>
                  </a:lnTo>
                  <a:lnTo>
                    <a:pt x="188311" y="726904"/>
                  </a:lnTo>
                  <a:lnTo>
                    <a:pt x="179988" y="726904"/>
                  </a:lnTo>
                  <a:lnTo>
                    <a:pt x="171555" y="713522"/>
                  </a:lnTo>
                  <a:close/>
                  <a:moveTo>
                    <a:pt x="223156" y="713522"/>
                  </a:moveTo>
                  <a:lnTo>
                    <a:pt x="214724" y="726904"/>
                  </a:lnTo>
                  <a:lnTo>
                    <a:pt x="206401" y="726904"/>
                  </a:lnTo>
                  <a:lnTo>
                    <a:pt x="219021" y="707211"/>
                  </a:lnTo>
                  <a:lnTo>
                    <a:pt x="207217" y="688823"/>
                  </a:lnTo>
                  <a:lnTo>
                    <a:pt x="215540" y="688823"/>
                  </a:lnTo>
                  <a:lnTo>
                    <a:pt x="223156" y="700791"/>
                  </a:lnTo>
                  <a:lnTo>
                    <a:pt x="230772" y="688823"/>
                  </a:lnTo>
                  <a:lnTo>
                    <a:pt x="239095" y="688823"/>
                  </a:lnTo>
                  <a:lnTo>
                    <a:pt x="227291" y="707211"/>
                  </a:lnTo>
                  <a:lnTo>
                    <a:pt x="239911" y="726904"/>
                  </a:lnTo>
                  <a:lnTo>
                    <a:pt x="231588" y="726904"/>
                  </a:lnTo>
                  <a:lnTo>
                    <a:pt x="223156" y="713522"/>
                  </a:lnTo>
                  <a:close/>
                  <a:moveTo>
                    <a:pt x="274756" y="713522"/>
                  </a:moveTo>
                  <a:lnTo>
                    <a:pt x="266324" y="726904"/>
                  </a:lnTo>
                  <a:lnTo>
                    <a:pt x="258001" y="726904"/>
                  </a:lnTo>
                  <a:lnTo>
                    <a:pt x="270621" y="707211"/>
                  </a:lnTo>
                  <a:lnTo>
                    <a:pt x="258817" y="688823"/>
                  </a:lnTo>
                  <a:lnTo>
                    <a:pt x="267140" y="688823"/>
                  </a:lnTo>
                  <a:lnTo>
                    <a:pt x="274756" y="700791"/>
                  </a:lnTo>
                  <a:lnTo>
                    <a:pt x="282373" y="688823"/>
                  </a:lnTo>
                  <a:lnTo>
                    <a:pt x="290696" y="688823"/>
                  </a:lnTo>
                  <a:lnTo>
                    <a:pt x="278891" y="707211"/>
                  </a:lnTo>
                  <a:lnTo>
                    <a:pt x="291512" y="726904"/>
                  </a:lnTo>
                  <a:lnTo>
                    <a:pt x="283189" y="726904"/>
                  </a:lnTo>
                  <a:lnTo>
                    <a:pt x="274756" y="713522"/>
                  </a:lnTo>
                  <a:close/>
                  <a:moveTo>
                    <a:pt x="326356" y="713522"/>
                  </a:moveTo>
                  <a:lnTo>
                    <a:pt x="317924" y="726904"/>
                  </a:lnTo>
                  <a:lnTo>
                    <a:pt x="309601" y="726904"/>
                  </a:lnTo>
                  <a:lnTo>
                    <a:pt x="322222" y="707211"/>
                  </a:lnTo>
                  <a:lnTo>
                    <a:pt x="310417" y="688823"/>
                  </a:lnTo>
                  <a:lnTo>
                    <a:pt x="318740" y="688823"/>
                  </a:lnTo>
                  <a:lnTo>
                    <a:pt x="326356" y="700791"/>
                  </a:lnTo>
                  <a:lnTo>
                    <a:pt x="333973" y="688823"/>
                  </a:lnTo>
                  <a:lnTo>
                    <a:pt x="342296" y="688823"/>
                  </a:lnTo>
                  <a:lnTo>
                    <a:pt x="330491" y="707211"/>
                  </a:lnTo>
                  <a:lnTo>
                    <a:pt x="343112" y="726904"/>
                  </a:lnTo>
                  <a:lnTo>
                    <a:pt x="334789" y="726904"/>
                  </a:lnTo>
                  <a:lnTo>
                    <a:pt x="326356" y="713522"/>
                  </a:lnTo>
                  <a:close/>
                  <a:moveTo>
                    <a:pt x="377956" y="713522"/>
                  </a:moveTo>
                  <a:lnTo>
                    <a:pt x="369524" y="726904"/>
                  </a:lnTo>
                  <a:lnTo>
                    <a:pt x="361201" y="726904"/>
                  </a:lnTo>
                  <a:lnTo>
                    <a:pt x="373822" y="707211"/>
                  </a:lnTo>
                  <a:lnTo>
                    <a:pt x="362017" y="688823"/>
                  </a:lnTo>
                  <a:lnTo>
                    <a:pt x="370340" y="688823"/>
                  </a:lnTo>
                  <a:lnTo>
                    <a:pt x="377956" y="700791"/>
                  </a:lnTo>
                  <a:lnTo>
                    <a:pt x="385573" y="688823"/>
                  </a:lnTo>
                  <a:lnTo>
                    <a:pt x="393896" y="688823"/>
                  </a:lnTo>
                  <a:lnTo>
                    <a:pt x="382091" y="707211"/>
                  </a:lnTo>
                  <a:lnTo>
                    <a:pt x="394712" y="726904"/>
                  </a:lnTo>
                  <a:lnTo>
                    <a:pt x="386389" y="726904"/>
                  </a:lnTo>
                  <a:lnTo>
                    <a:pt x="377956" y="713522"/>
                  </a:lnTo>
                  <a:close/>
                  <a:moveTo>
                    <a:pt x="429556" y="713522"/>
                  </a:moveTo>
                  <a:lnTo>
                    <a:pt x="421124" y="726904"/>
                  </a:lnTo>
                  <a:lnTo>
                    <a:pt x="412801" y="726904"/>
                  </a:lnTo>
                  <a:lnTo>
                    <a:pt x="425422" y="707211"/>
                  </a:lnTo>
                  <a:lnTo>
                    <a:pt x="413617" y="688823"/>
                  </a:lnTo>
                  <a:lnTo>
                    <a:pt x="421940" y="688823"/>
                  </a:lnTo>
                  <a:lnTo>
                    <a:pt x="429556" y="700791"/>
                  </a:lnTo>
                  <a:lnTo>
                    <a:pt x="437173" y="688823"/>
                  </a:lnTo>
                  <a:lnTo>
                    <a:pt x="445496" y="688823"/>
                  </a:lnTo>
                  <a:lnTo>
                    <a:pt x="433691" y="707211"/>
                  </a:lnTo>
                  <a:lnTo>
                    <a:pt x="446312" y="726904"/>
                  </a:lnTo>
                  <a:lnTo>
                    <a:pt x="437989" y="726904"/>
                  </a:lnTo>
                  <a:lnTo>
                    <a:pt x="429556" y="713522"/>
                  </a:lnTo>
                  <a:close/>
                  <a:moveTo>
                    <a:pt x="481157" y="713522"/>
                  </a:moveTo>
                  <a:lnTo>
                    <a:pt x="472724" y="726904"/>
                  </a:lnTo>
                  <a:lnTo>
                    <a:pt x="464401" y="726904"/>
                  </a:lnTo>
                  <a:lnTo>
                    <a:pt x="477022" y="707211"/>
                  </a:lnTo>
                  <a:lnTo>
                    <a:pt x="465217" y="688823"/>
                  </a:lnTo>
                  <a:lnTo>
                    <a:pt x="473540" y="688823"/>
                  </a:lnTo>
                  <a:lnTo>
                    <a:pt x="481156" y="700791"/>
                  </a:lnTo>
                  <a:lnTo>
                    <a:pt x="488773" y="688823"/>
                  </a:lnTo>
                  <a:lnTo>
                    <a:pt x="497096" y="688823"/>
                  </a:lnTo>
                  <a:lnTo>
                    <a:pt x="485291" y="707211"/>
                  </a:lnTo>
                  <a:lnTo>
                    <a:pt x="497912" y="726904"/>
                  </a:lnTo>
                  <a:lnTo>
                    <a:pt x="489589" y="726904"/>
                  </a:lnTo>
                  <a:lnTo>
                    <a:pt x="481156" y="713522"/>
                  </a:lnTo>
                  <a:close/>
                  <a:moveTo>
                    <a:pt x="532757" y="713522"/>
                  </a:moveTo>
                  <a:lnTo>
                    <a:pt x="524324" y="726904"/>
                  </a:lnTo>
                  <a:lnTo>
                    <a:pt x="516001" y="726904"/>
                  </a:lnTo>
                  <a:lnTo>
                    <a:pt x="528622" y="707211"/>
                  </a:lnTo>
                  <a:lnTo>
                    <a:pt x="516817" y="688823"/>
                  </a:lnTo>
                  <a:lnTo>
                    <a:pt x="525140" y="688823"/>
                  </a:lnTo>
                  <a:lnTo>
                    <a:pt x="532756" y="700791"/>
                  </a:lnTo>
                  <a:lnTo>
                    <a:pt x="540373" y="688823"/>
                  </a:lnTo>
                  <a:lnTo>
                    <a:pt x="548696" y="688823"/>
                  </a:lnTo>
                  <a:lnTo>
                    <a:pt x="536891" y="707211"/>
                  </a:lnTo>
                  <a:lnTo>
                    <a:pt x="549512" y="726904"/>
                  </a:lnTo>
                  <a:lnTo>
                    <a:pt x="541189" y="726904"/>
                  </a:lnTo>
                  <a:lnTo>
                    <a:pt x="532756" y="713522"/>
                  </a:lnTo>
                  <a:close/>
                  <a:moveTo>
                    <a:pt x="584357" y="713522"/>
                  </a:moveTo>
                  <a:lnTo>
                    <a:pt x="575925" y="726904"/>
                  </a:lnTo>
                  <a:lnTo>
                    <a:pt x="567601" y="726904"/>
                  </a:lnTo>
                  <a:lnTo>
                    <a:pt x="580222" y="707211"/>
                  </a:lnTo>
                  <a:lnTo>
                    <a:pt x="568417" y="688823"/>
                  </a:lnTo>
                  <a:lnTo>
                    <a:pt x="576741" y="688823"/>
                  </a:lnTo>
                  <a:lnTo>
                    <a:pt x="584357" y="700791"/>
                  </a:lnTo>
                  <a:lnTo>
                    <a:pt x="591973" y="688823"/>
                  </a:lnTo>
                  <a:lnTo>
                    <a:pt x="600296" y="688823"/>
                  </a:lnTo>
                  <a:lnTo>
                    <a:pt x="588492" y="707211"/>
                  </a:lnTo>
                  <a:lnTo>
                    <a:pt x="601112" y="726904"/>
                  </a:lnTo>
                  <a:lnTo>
                    <a:pt x="592789" y="726904"/>
                  </a:lnTo>
                  <a:lnTo>
                    <a:pt x="584357" y="713522"/>
                  </a:lnTo>
                  <a:close/>
                  <a:moveTo>
                    <a:pt x="635957" y="713522"/>
                  </a:moveTo>
                  <a:lnTo>
                    <a:pt x="627525" y="726904"/>
                  </a:lnTo>
                  <a:lnTo>
                    <a:pt x="619202" y="726904"/>
                  </a:lnTo>
                  <a:lnTo>
                    <a:pt x="631822" y="707211"/>
                  </a:lnTo>
                  <a:lnTo>
                    <a:pt x="620018" y="688823"/>
                  </a:lnTo>
                  <a:lnTo>
                    <a:pt x="628341" y="688823"/>
                  </a:lnTo>
                  <a:lnTo>
                    <a:pt x="635957" y="700791"/>
                  </a:lnTo>
                  <a:lnTo>
                    <a:pt x="643573" y="688823"/>
                  </a:lnTo>
                  <a:lnTo>
                    <a:pt x="651896" y="688823"/>
                  </a:lnTo>
                  <a:lnTo>
                    <a:pt x="640092" y="707211"/>
                  </a:lnTo>
                  <a:lnTo>
                    <a:pt x="652712" y="726904"/>
                  </a:lnTo>
                  <a:lnTo>
                    <a:pt x="644389" y="726904"/>
                  </a:lnTo>
                  <a:lnTo>
                    <a:pt x="635957" y="713522"/>
                  </a:lnTo>
                  <a:close/>
                  <a:moveTo>
                    <a:pt x="687557" y="713522"/>
                  </a:moveTo>
                  <a:lnTo>
                    <a:pt x="679125" y="726904"/>
                  </a:lnTo>
                  <a:lnTo>
                    <a:pt x="670802" y="726904"/>
                  </a:lnTo>
                  <a:lnTo>
                    <a:pt x="683423" y="707211"/>
                  </a:lnTo>
                  <a:lnTo>
                    <a:pt x="671618" y="688823"/>
                  </a:lnTo>
                  <a:lnTo>
                    <a:pt x="679941" y="688823"/>
                  </a:lnTo>
                  <a:lnTo>
                    <a:pt x="687557" y="700791"/>
                  </a:lnTo>
                  <a:lnTo>
                    <a:pt x="695174" y="688823"/>
                  </a:lnTo>
                  <a:lnTo>
                    <a:pt x="703497" y="688823"/>
                  </a:lnTo>
                  <a:lnTo>
                    <a:pt x="691692" y="707211"/>
                  </a:lnTo>
                  <a:lnTo>
                    <a:pt x="704313" y="726904"/>
                  </a:lnTo>
                  <a:lnTo>
                    <a:pt x="695990" y="726904"/>
                  </a:lnTo>
                  <a:lnTo>
                    <a:pt x="687557" y="713522"/>
                  </a:lnTo>
                  <a:close/>
                  <a:moveTo>
                    <a:pt x="739157" y="713522"/>
                  </a:moveTo>
                  <a:lnTo>
                    <a:pt x="730725" y="726904"/>
                  </a:lnTo>
                  <a:lnTo>
                    <a:pt x="722402" y="726904"/>
                  </a:lnTo>
                  <a:lnTo>
                    <a:pt x="735023" y="707211"/>
                  </a:lnTo>
                  <a:lnTo>
                    <a:pt x="723218" y="688823"/>
                  </a:lnTo>
                  <a:lnTo>
                    <a:pt x="731541" y="688823"/>
                  </a:lnTo>
                  <a:lnTo>
                    <a:pt x="739157" y="700791"/>
                  </a:lnTo>
                  <a:lnTo>
                    <a:pt x="746774" y="688823"/>
                  </a:lnTo>
                  <a:lnTo>
                    <a:pt x="755097" y="688823"/>
                  </a:lnTo>
                  <a:lnTo>
                    <a:pt x="743292" y="707211"/>
                  </a:lnTo>
                  <a:lnTo>
                    <a:pt x="755913" y="726904"/>
                  </a:lnTo>
                  <a:lnTo>
                    <a:pt x="747590" y="726904"/>
                  </a:lnTo>
                  <a:lnTo>
                    <a:pt x="739157" y="713522"/>
                  </a:lnTo>
                  <a:close/>
                  <a:moveTo>
                    <a:pt x="790757" y="713522"/>
                  </a:moveTo>
                  <a:lnTo>
                    <a:pt x="782325" y="726904"/>
                  </a:lnTo>
                  <a:lnTo>
                    <a:pt x="774002" y="726904"/>
                  </a:lnTo>
                  <a:lnTo>
                    <a:pt x="786623" y="707211"/>
                  </a:lnTo>
                  <a:lnTo>
                    <a:pt x="774818" y="688823"/>
                  </a:lnTo>
                  <a:lnTo>
                    <a:pt x="783141" y="688823"/>
                  </a:lnTo>
                  <a:lnTo>
                    <a:pt x="790757" y="700791"/>
                  </a:lnTo>
                  <a:lnTo>
                    <a:pt x="798374" y="688823"/>
                  </a:lnTo>
                  <a:lnTo>
                    <a:pt x="806697" y="688823"/>
                  </a:lnTo>
                  <a:lnTo>
                    <a:pt x="794892" y="707211"/>
                  </a:lnTo>
                  <a:lnTo>
                    <a:pt x="807513" y="726904"/>
                  </a:lnTo>
                  <a:lnTo>
                    <a:pt x="799190" y="726904"/>
                  </a:lnTo>
                  <a:lnTo>
                    <a:pt x="790757" y="713522"/>
                  </a:lnTo>
                  <a:close/>
                  <a:moveTo>
                    <a:pt x="842357" y="713522"/>
                  </a:moveTo>
                  <a:lnTo>
                    <a:pt x="833925" y="726904"/>
                  </a:lnTo>
                  <a:lnTo>
                    <a:pt x="825602" y="726904"/>
                  </a:lnTo>
                  <a:lnTo>
                    <a:pt x="838223" y="707211"/>
                  </a:lnTo>
                  <a:lnTo>
                    <a:pt x="826418" y="688823"/>
                  </a:lnTo>
                  <a:lnTo>
                    <a:pt x="834741" y="688823"/>
                  </a:lnTo>
                  <a:lnTo>
                    <a:pt x="842357" y="700791"/>
                  </a:lnTo>
                  <a:lnTo>
                    <a:pt x="849974" y="688823"/>
                  </a:lnTo>
                  <a:lnTo>
                    <a:pt x="858297" y="688823"/>
                  </a:lnTo>
                  <a:lnTo>
                    <a:pt x="846492" y="707211"/>
                  </a:lnTo>
                  <a:lnTo>
                    <a:pt x="859113" y="726904"/>
                  </a:lnTo>
                  <a:lnTo>
                    <a:pt x="850790" y="726904"/>
                  </a:lnTo>
                  <a:lnTo>
                    <a:pt x="842357" y="713522"/>
                  </a:lnTo>
                  <a:close/>
                  <a:moveTo>
                    <a:pt x="893958" y="713522"/>
                  </a:moveTo>
                  <a:lnTo>
                    <a:pt x="885526" y="726904"/>
                  </a:lnTo>
                  <a:lnTo>
                    <a:pt x="877202" y="726904"/>
                  </a:lnTo>
                  <a:lnTo>
                    <a:pt x="889823" y="707211"/>
                  </a:lnTo>
                  <a:lnTo>
                    <a:pt x="878018" y="688823"/>
                  </a:lnTo>
                  <a:lnTo>
                    <a:pt x="886341" y="688823"/>
                  </a:lnTo>
                  <a:lnTo>
                    <a:pt x="893958" y="700791"/>
                  </a:lnTo>
                  <a:lnTo>
                    <a:pt x="901574" y="688823"/>
                  </a:lnTo>
                  <a:lnTo>
                    <a:pt x="909897" y="688823"/>
                  </a:lnTo>
                  <a:lnTo>
                    <a:pt x="898093" y="707211"/>
                  </a:lnTo>
                  <a:lnTo>
                    <a:pt x="910713" y="726904"/>
                  </a:lnTo>
                  <a:lnTo>
                    <a:pt x="902390" y="726904"/>
                  </a:lnTo>
                  <a:lnTo>
                    <a:pt x="893958" y="713522"/>
                  </a:lnTo>
                  <a:close/>
                  <a:moveTo>
                    <a:pt x="945558" y="713522"/>
                  </a:moveTo>
                  <a:lnTo>
                    <a:pt x="937126" y="726904"/>
                  </a:lnTo>
                  <a:lnTo>
                    <a:pt x="928803" y="726904"/>
                  </a:lnTo>
                  <a:lnTo>
                    <a:pt x="941423" y="707211"/>
                  </a:lnTo>
                  <a:lnTo>
                    <a:pt x="929619" y="688823"/>
                  </a:lnTo>
                  <a:lnTo>
                    <a:pt x="937942" y="688823"/>
                  </a:lnTo>
                  <a:lnTo>
                    <a:pt x="945558" y="700791"/>
                  </a:lnTo>
                  <a:lnTo>
                    <a:pt x="953174" y="688823"/>
                  </a:lnTo>
                  <a:lnTo>
                    <a:pt x="961497" y="688823"/>
                  </a:lnTo>
                  <a:lnTo>
                    <a:pt x="949693" y="707211"/>
                  </a:lnTo>
                  <a:lnTo>
                    <a:pt x="962313" y="726904"/>
                  </a:lnTo>
                  <a:lnTo>
                    <a:pt x="953990" y="726904"/>
                  </a:lnTo>
                  <a:lnTo>
                    <a:pt x="945558" y="713522"/>
                  </a:lnTo>
                  <a:close/>
                  <a:moveTo>
                    <a:pt x="997158" y="713522"/>
                  </a:moveTo>
                  <a:lnTo>
                    <a:pt x="988726" y="726904"/>
                  </a:lnTo>
                  <a:lnTo>
                    <a:pt x="980403" y="726904"/>
                  </a:lnTo>
                  <a:lnTo>
                    <a:pt x="993023" y="707211"/>
                  </a:lnTo>
                  <a:lnTo>
                    <a:pt x="981219" y="688823"/>
                  </a:lnTo>
                  <a:lnTo>
                    <a:pt x="989542" y="688823"/>
                  </a:lnTo>
                  <a:lnTo>
                    <a:pt x="997158" y="700791"/>
                  </a:lnTo>
                  <a:lnTo>
                    <a:pt x="1004775" y="688823"/>
                  </a:lnTo>
                  <a:lnTo>
                    <a:pt x="1013097" y="688823"/>
                  </a:lnTo>
                  <a:lnTo>
                    <a:pt x="1001293" y="707211"/>
                  </a:lnTo>
                  <a:lnTo>
                    <a:pt x="1013913" y="726904"/>
                  </a:lnTo>
                  <a:lnTo>
                    <a:pt x="1005591" y="726904"/>
                  </a:lnTo>
                  <a:lnTo>
                    <a:pt x="997158" y="713522"/>
                  </a:lnTo>
                  <a:close/>
                  <a:moveTo>
                    <a:pt x="16755" y="770923"/>
                  </a:moveTo>
                  <a:lnTo>
                    <a:pt x="8323" y="784306"/>
                  </a:lnTo>
                  <a:lnTo>
                    <a:pt x="0" y="784306"/>
                  </a:lnTo>
                  <a:lnTo>
                    <a:pt x="12621" y="764613"/>
                  </a:lnTo>
                  <a:lnTo>
                    <a:pt x="816" y="746225"/>
                  </a:lnTo>
                  <a:lnTo>
                    <a:pt x="9139" y="746225"/>
                  </a:lnTo>
                  <a:lnTo>
                    <a:pt x="16755" y="758193"/>
                  </a:lnTo>
                  <a:lnTo>
                    <a:pt x="24372" y="746225"/>
                  </a:lnTo>
                  <a:lnTo>
                    <a:pt x="32695" y="746225"/>
                  </a:lnTo>
                  <a:lnTo>
                    <a:pt x="20890" y="764613"/>
                  </a:lnTo>
                  <a:lnTo>
                    <a:pt x="33511" y="784306"/>
                  </a:lnTo>
                  <a:lnTo>
                    <a:pt x="25188" y="784306"/>
                  </a:lnTo>
                  <a:lnTo>
                    <a:pt x="16755" y="770923"/>
                  </a:lnTo>
                  <a:close/>
                  <a:moveTo>
                    <a:pt x="68355" y="770923"/>
                  </a:moveTo>
                  <a:lnTo>
                    <a:pt x="59923" y="784306"/>
                  </a:lnTo>
                  <a:lnTo>
                    <a:pt x="51600" y="784306"/>
                  </a:lnTo>
                  <a:lnTo>
                    <a:pt x="64221" y="764613"/>
                  </a:lnTo>
                  <a:lnTo>
                    <a:pt x="52416" y="746225"/>
                  </a:lnTo>
                  <a:lnTo>
                    <a:pt x="60739" y="746225"/>
                  </a:lnTo>
                  <a:lnTo>
                    <a:pt x="68355" y="758193"/>
                  </a:lnTo>
                  <a:lnTo>
                    <a:pt x="75972" y="746225"/>
                  </a:lnTo>
                  <a:lnTo>
                    <a:pt x="84295" y="746225"/>
                  </a:lnTo>
                  <a:lnTo>
                    <a:pt x="72490" y="764613"/>
                  </a:lnTo>
                  <a:lnTo>
                    <a:pt x="85111" y="784306"/>
                  </a:lnTo>
                  <a:lnTo>
                    <a:pt x="76788" y="784306"/>
                  </a:lnTo>
                  <a:lnTo>
                    <a:pt x="68355" y="770923"/>
                  </a:lnTo>
                  <a:close/>
                  <a:moveTo>
                    <a:pt x="119956" y="770923"/>
                  </a:moveTo>
                  <a:lnTo>
                    <a:pt x="111523" y="784306"/>
                  </a:lnTo>
                  <a:lnTo>
                    <a:pt x="103200" y="784306"/>
                  </a:lnTo>
                  <a:lnTo>
                    <a:pt x="115821" y="764613"/>
                  </a:lnTo>
                  <a:lnTo>
                    <a:pt x="104016" y="746225"/>
                  </a:lnTo>
                  <a:lnTo>
                    <a:pt x="112339" y="746225"/>
                  </a:lnTo>
                  <a:lnTo>
                    <a:pt x="119955" y="758193"/>
                  </a:lnTo>
                  <a:lnTo>
                    <a:pt x="127572" y="746225"/>
                  </a:lnTo>
                  <a:lnTo>
                    <a:pt x="135895" y="746225"/>
                  </a:lnTo>
                  <a:lnTo>
                    <a:pt x="124090" y="764613"/>
                  </a:lnTo>
                  <a:lnTo>
                    <a:pt x="136711" y="784306"/>
                  </a:lnTo>
                  <a:lnTo>
                    <a:pt x="128388" y="784306"/>
                  </a:lnTo>
                  <a:lnTo>
                    <a:pt x="119955" y="770923"/>
                  </a:lnTo>
                  <a:close/>
                  <a:moveTo>
                    <a:pt x="171556" y="770923"/>
                  </a:moveTo>
                  <a:lnTo>
                    <a:pt x="163123" y="784306"/>
                  </a:lnTo>
                  <a:lnTo>
                    <a:pt x="154800" y="784306"/>
                  </a:lnTo>
                  <a:lnTo>
                    <a:pt x="167421" y="764613"/>
                  </a:lnTo>
                  <a:lnTo>
                    <a:pt x="155616" y="746225"/>
                  </a:lnTo>
                  <a:lnTo>
                    <a:pt x="163939" y="746225"/>
                  </a:lnTo>
                  <a:lnTo>
                    <a:pt x="171555" y="758193"/>
                  </a:lnTo>
                  <a:lnTo>
                    <a:pt x="179172" y="746225"/>
                  </a:lnTo>
                  <a:lnTo>
                    <a:pt x="187495" y="746225"/>
                  </a:lnTo>
                  <a:lnTo>
                    <a:pt x="175690" y="764613"/>
                  </a:lnTo>
                  <a:lnTo>
                    <a:pt x="188311" y="784306"/>
                  </a:lnTo>
                  <a:lnTo>
                    <a:pt x="179988" y="784306"/>
                  </a:lnTo>
                  <a:lnTo>
                    <a:pt x="171555" y="770923"/>
                  </a:lnTo>
                  <a:close/>
                  <a:moveTo>
                    <a:pt x="223156" y="770923"/>
                  </a:moveTo>
                  <a:lnTo>
                    <a:pt x="214724" y="784306"/>
                  </a:lnTo>
                  <a:lnTo>
                    <a:pt x="206401" y="784306"/>
                  </a:lnTo>
                  <a:lnTo>
                    <a:pt x="219021" y="764613"/>
                  </a:lnTo>
                  <a:lnTo>
                    <a:pt x="207217" y="746225"/>
                  </a:lnTo>
                  <a:lnTo>
                    <a:pt x="215540" y="746225"/>
                  </a:lnTo>
                  <a:lnTo>
                    <a:pt x="223156" y="758193"/>
                  </a:lnTo>
                  <a:lnTo>
                    <a:pt x="230772" y="746225"/>
                  </a:lnTo>
                  <a:lnTo>
                    <a:pt x="239095" y="746225"/>
                  </a:lnTo>
                  <a:lnTo>
                    <a:pt x="227291" y="764613"/>
                  </a:lnTo>
                  <a:lnTo>
                    <a:pt x="239911" y="784306"/>
                  </a:lnTo>
                  <a:lnTo>
                    <a:pt x="231588" y="784306"/>
                  </a:lnTo>
                  <a:lnTo>
                    <a:pt x="223156" y="770923"/>
                  </a:lnTo>
                  <a:close/>
                  <a:moveTo>
                    <a:pt x="274756" y="770923"/>
                  </a:moveTo>
                  <a:lnTo>
                    <a:pt x="266324" y="784306"/>
                  </a:lnTo>
                  <a:lnTo>
                    <a:pt x="258001" y="784306"/>
                  </a:lnTo>
                  <a:lnTo>
                    <a:pt x="270621" y="764613"/>
                  </a:lnTo>
                  <a:lnTo>
                    <a:pt x="258817" y="746225"/>
                  </a:lnTo>
                  <a:lnTo>
                    <a:pt x="267140" y="746225"/>
                  </a:lnTo>
                  <a:lnTo>
                    <a:pt x="274756" y="758193"/>
                  </a:lnTo>
                  <a:lnTo>
                    <a:pt x="282373" y="746225"/>
                  </a:lnTo>
                  <a:lnTo>
                    <a:pt x="290696" y="746225"/>
                  </a:lnTo>
                  <a:lnTo>
                    <a:pt x="278891" y="764613"/>
                  </a:lnTo>
                  <a:lnTo>
                    <a:pt x="291512" y="784306"/>
                  </a:lnTo>
                  <a:lnTo>
                    <a:pt x="283189" y="784306"/>
                  </a:lnTo>
                  <a:lnTo>
                    <a:pt x="274756" y="770923"/>
                  </a:lnTo>
                  <a:close/>
                  <a:moveTo>
                    <a:pt x="326356" y="770923"/>
                  </a:moveTo>
                  <a:lnTo>
                    <a:pt x="317924" y="784306"/>
                  </a:lnTo>
                  <a:lnTo>
                    <a:pt x="309601" y="784306"/>
                  </a:lnTo>
                  <a:lnTo>
                    <a:pt x="322222" y="764613"/>
                  </a:lnTo>
                  <a:lnTo>
                    <a:pt x="310417" y="746225"/>
                  </a:lnTo>
                  <a:lnTo>
                    <a:pt x="318740" y="746225"/>
                  </a:lnTo>
                  <a:lnTo>
                    <a:pt x="326356" y="758193"/>
                  </a:lnTo>
                  <a:lnTo>
                    <a:pt x="333973" y="746225"/>
                  </a:lnTo>
                  <a:lnTo>
                    <a:pt x="342296" y="746225"/>
                  </a:lnTo>
                  <a:lnTo>
                    <a:pt x="330491" y="764613"/>
                  </a:lnTo>
                  <a:lnTo>
                    <a:pt x="343112" y="784306"/>
                  </a:lnTo>
                  <a:lnTo>
                    <a:pt x="334789" y="784306"/>
                  </a:lnTo>
                  <a:lnTo>
                    <a:pt x="326356" y="770923"/>
                  </a:lnTo>
                  <a:close/>
                  <a:moveTo>
                    <a:pt x="377956" y="770923"/>
                  </a:moveTo>
                  <a:lnTo>
                    <a:pt x="369524" y="784306"/>
                  </a:lnTo>
                  <a:lnTo>
                    <a:pt x="361201" y="784306"/>
                  </a:lnTo>
                  <a:lnTo>
                    <a:pt x="373822" y="764613"/>
                  </a:lnTo>
                  <a:lnTo>
                    <a:pt x="362017" y="746225"/>
                  </a:lnTo>
                  <a:lnTo>
                    <a:pt x="370340" y="746225"/>
                  </a:lnTo>
                  <a:lnTo>
                    <a:pt x="377956" y="758193"/>
                  </a:lnTo>
                  <a:lnTo>
                    <a:pt x="385573" y="746225"/>
                  </a:lnTo>
                  <a:lnTo>
                    <a:pt x="393896" y="746225"/>
                  </a:lnTo>
                  <a:lnTo>
                    <a:pt x="382091" y="764613"/>
                  </a:lnTo>
                  <a:lnTo>
                    <a:pt x="394712" y="784306"/>
                  </a:lnTo>
                  <a:lnTo>
                    <a:pt x="386389" y="784306"/>
                  </a:lnTo>
                  <a:lnTo>
                    <a:pt x="377956" y="770923"/>
                  </a:lnTo>
                  <a:close/>
                  <a:moveTo>
                    <a:pt x="429556" y="770923"/>
                  </a:moveTo>
                  <a:lnTo>
                    <a:pt x="421124" y="784306"/>
                  </a:lnTo>
                  <a:lnTo>
                    <a:pt x="412801" y="784306"/>
                  </a:lnTo>
                  <a:lnTo>
                    <a:pt x="425422" y="764613"/>
                  </a:lnTo>
                  <a:lnTo>
                    <a:pt x="413617" y="746225"/>
                  </a:lnTo>
                  <a:lnTo>
                    <a:pt x="421940" y="746225"/>
                  </a:lnTo>
                  <a:lnTo>
                    <a:pt x="429556" y="758193"/>
                  </a:lnTo>
                  <a:lnTo>
                    <a:pt x="437173" y="746225"/>
                  </a:lnTo>
                  <a:lnTo>
                    <a:pt x="445496" y="746225"/>
                  </a:lnTo>
                  <a:lnTo>
                    <a:pt x="433691" y="764613"/>
                  </a:lnTo>
                  <a:lnTo>
                    <a:pt x="446312" y="784306"/>
                  </a:lnTo>
                  <a:lnTo>
                    <a:pt x="437989" y="784306"/>
                  </a:lnTo>
                  <a:lnTo>
                    <a:pt x="429556" y="770923"/>
                  </a:lnTo>
                  <a:close/>
                  <a:moveTo>
                    <a:pt x="481157" y="770923"/>
                  </a:moveTo>
                  <a:lnTo>
                    <a:pt x="472724" y="784306"/>
                  </a:lnTo>
                  <a:lnTo>
                    <a:pt x="464401" y="784306"/>
                  </a:lnTo>
                  <a:lnTo>
                    <a:pt x="477022" y="764613"/>
                  </a:lnTo>
                  <a:lnTo>
                    <a:pt x="465217" y="746225"/>
                  </a:lnTo>
                  <a:lnTo>
                    <a:pt x="473540" y="746225"/>
                  </a:lnTo>
                  <a:lnTo>
                    <a:pt x="481156" y="758193"/>
                  </a:lnTo>
                  <a:lnTo>
                    <a:pt x="488773" y="746225"/>
                  </a:lnTo>
                  <a:lnTo>
                    <a:pt x="497096" y="746225"/>
                  </a:lnTo>
                  <a:lnTo>
                    <a:pt x="485291" y="764613"/>
                  </a:lnTo>
                  <a:lnTo>
                    <a:pt x="497912" y="784306"/>
                  </a:lnTo>
                  <a:lnTo>
                    <a:pt x="489589" y="784306"/>
                  </a:lnTo>
                  <a:lnTo>
                    <a:pt x="481156" y="770923"/>
                  </a:lnTo>
                  <a:close/>
                  <a:moveTo>
                    <a:pt x="532757" y="770923"/>
                  </a:moveTo>
                  <a:lnTo>
                    <a:pt x="524324" y="784306"/>
                  </a:lnTo>
                  <a:lnTo>
                    <a:pt x="516001" y="784306"/>
                  </a:lnTo>
                  <a:lnTo>
                    <a:pt x="528622" y="764613"/>
                  </a:lnTo>
                  <a:lnTo>
                    <a:pt x="516817" y="746225"/>
                  </a:lnTo>
                  <a:lnTo>
                    <a:pt x="525140" y="746225"/>
                  </a:lnTo>
                  <a:lnTo>
                    <a:pt x="532756" y="758193"/>
                  </a:lnTo>
                  <a:lnTo>
                    <a:pt x="540373" y="746225"/>
                  </a:lnTo>
                  <a:lnTo>
                    <a:pt x="548696" y="746225"/>
                  </a:lnTo>
                  <a:lnTo>
                    <a:pt x="536891" y="764613"/>
                  </a:lnTo>
                  <a:lnTo>
                    <a:pt x="549512" y="784306"/>
                  </a:lnTo>
                  <a:lnTo>
                    <a:pt x="541189" y="784306"/>
                  </a:lnTo>
                  <a:lnTo>
                    <a:pt x="532756" y="770923"/>
                  </a:lnTo>
                  <a:close/>
                  <a:moveTo>
                    <a:pt x="584357" y="770923"/>
                  </a:moveTo>
                  <a:lnTo>
                    <a:pt x="575925" y="784306"/>
                  </a:lnTo>
                  <a:lnTo>
                    <a:pt x="567601" y="784306"/>
                  </a:lnTo>
                  <a:lnTo>
                    <a:pt x="580222" y="764613"/>
                  </a:lnTo>
                  <a:lnTo>
                    <a:pt x="568417" y="746225"/>
                  </a:lnTo>
                  <a:lnTo>
                    <a:pt x="576741" y="746225"/>
                  </a:lnTo>
                  <a:lnTo>
                    <a:pt x="584357" y="758193"/>
                  </a:lnTo>
                  <a:lnTo>
                    <a:pt x="591973" y="746225"/>
                  </a:lnTo>
                  <a:lnTo>
                    <a:pt x="600296" y="746225"/>
                  </a:lnTo>
                  <a:lnTo>
                    <a:pt x="588492" y="764613"/>
                  </a:lnTo>
                  <a:lnTo>
                    <a:pt x="601112" y="784306"/>
                  </a:lnTo>
                  <a:lnTo>
                    <a:pt x="592789" y="784306"/>
                  </a:lnTo>
                  <a:lnTo>
                    <a:pt x="584357" y="770923"/>
                  </a:lnTo>
                  <a:close/>
                  <a:moveTo>
                    <a:pt x="635957" y="770923"/>
                  </a:moveTo>
                  <a:lnTo>
                    <a:pt x="627525" y="784306"/>
                  </a:lnTo>
                  <a:lnTo>
                    <a:pt x="619202" y="784306"/>
                  </a:lnTo>
                  <a:lnTo>
                    <a:pt x="631822" y="764613"/>
                  </a:lnTo>
                  <a:lnTo>
                    <a:pt x="620018" y="746225"/>
                  </a:lnTo>
                  <a:lnTo>
                    <a:pt x="628341" y="746225"/>
                  </a:lnTo>
                  <a:lnTo>
                    <a:pt x="635957" y="758193"/>
                  </a:lnTo>
                  <a:lnTo>
                    <a:pt x="643573" y="746225"/>
                  </a:lnTo>
                  <a:lnTo>
                    <a:pt x="651896" y="746225"/>
                  </a:lnTo>
                  <a:lnTo>
                    <a:pt x="640092" y="764613"/>
                  </a:lnTo>
                  <a:lnTo>
                    <a:pt x="652712" y="784306"/>
                  </a:lnTo>
                  <a:lnTo>
                    <a:pt x="644389" y="784306"/>
                  </a:lnTo>
                  <a:lnTo>
                    <a:pt x="635957" y="770923"/>
                  </a:lnTo>
                  <a:close/>
                  <a:moveTo>
                    <a:pt x="687557" y="770923"/>
                  </a:moveTo>
                  <a:lnTo>
                    <a:pt x="679125" y="784306"/>
                  </a:lnTo>
                  <a:lnTo>
                    <a:pt x="670802" y="784306"/>
                  </a:lnTo>
                  <a:lnTo>
                    <a:pt x="683423" y="764613"/>
                  </a:lnTo>
                  <a:lnTo>
                    <a:pt x="671618" y="746225"/>
                  </a:lnTo>
                  <a:lnTo>
                    <a:pt x="679941" y="746225"/>
                  </a:lnTo>
                  <a:lnTo>
                    <a:pt x="687557" y="758193"/>
                  </a:lnTo>
                  <a:lnTo>
                    <a:pt x="695174" y="746225"/>
                  </a:lnTo>
                  <a:lnTo>
                    <a:pt x="703497" y="746225"/>
                  </a:lnTo>
                  <a:lnTo>
                    <a:pt x="691692" y="764613"/>
                  </a:lnTo>
                  <a:lnTo>
                    <a:pt x="704313" y="784306"/>
                  </a:lnTo>
                  <a:lnTo>
                    <a:pt x="695990" y="784306"/>
                  </a:lnTo>
                  <a:lnTo>
                    <a:pt x="687557" y="770923"/>
                  </a:lnTo>
                  <a:close/>
                  <a:moveTo>
                    <a:pt x="739157" y="770923"/>
                  </a:moveTo>
                  <a:lnTo>
                    <a:pt x="730725" y="784306"/>
                  </a:lnTo>
                  <a:lnTo>
                    <a:pt x="722402" y="784306"/>
                  </a:lnTo>
                  <a:lnTo>
                    <a:pt x="735023" y="764613"/>
                  </a:lnTo>
                  <a:lnTo>
                    <a:pt x="723218" y="746225"/>
                  </a:lnTo>
                  <a:lnTo>
                    <a:pt x="731541" y="746225"/>
                  </a:lnTo>
                  <a:lnTo>
                    <a:pt x="739157" y="758193"/>
                  </a:lnTo>
                  <a:lnTo>
                    <a:pt x="746774" y="746225"/>
                  </a:lnTo>
                  <a:lnTo>
                    <a:pt x="755097" y="746225"/>
                  </a:lnTo>
                  <a:lnTo>
                    <a:pt x="743292" y="764613"/>
                  </a:lnTo>
                  <a:lnTo>
                    <a:pt x="755913" y="784306"/>
                  </a:lnTo>
                  <a:lnTo>
                    <a:pt x="747590" y="784306"/>
                  </a:lnTo>
                  <a:lnTo>
                    <a:pt x="739157" y="770923"/>
                  </a:lnTo>
                  <a:close/>
                  <a:moveTo>
                    <a:pt x="790757" y="770923"/>
                  </a:moveTo>
                  <a:lnTo>
                    <a:pt x="782325" y="784306"/>
                  </a:lnTo>
                  <a:lnTo>
                    <a:pt x="774002" y="784306"/>
                  </a:lnTo>
                  <a:lnTo>
                    <a:pt x="786623" y="764613"/>
                  </a:lnTo>
                  <a:lnTo>
                    <a:pt x="774818" y="746225"/>
                  </a:lnTo>
                  <a:lnTo>
                    <a:pt x="783141" y="746225"/>
                  </a:lnTo>
                  <a:lnTo>
                    <a:pt x="790757" y="758193"/>
                  </a:lnTo>
                  <a:lnTo>
                    <a:pt x="798374" y="746225"/>
                  </a:lnTo>
                  <a:lnTo>
                    <a:pt x="806697" y="746225"/>
                  </a:lnTo>
                  <a:lnTo>
                    <a:pt x="794892" y="764613"/>
                  </a:lnTo>
                  <a:lnTo>
                    <a:pt x="807513" y="784306"/>
                  </a:lnTo>
                  <a:lnTo>
                    <a:pt x="799190" y="784306"/>
                  </a:lnTo>
                  <a:lnTo>
                    <a:pt x="790757" y="770923"/>
                  </a:lnTo>
                  <a:close/>
                  <a:moveTo>
                    <a:pt x="842357" y="770923"/>
                  </a:moveTo>
                  <a:lnTo>
                    <a:pt x="833925" y="784306"/>
                  </a:lnTo>
                  <a:lnTo>
                    <a:pt x="825602" y="784306"/>
                  </a:lnTo>
                  <a:lnTo>
                    <a:pt x="838223" y="764613"/>
                  </a:lnTo>
                  <a:lnTo>
                    <a:pt x="826418" y="746225"/>
                  </a:lnTo>
                  <a:lnTo>
                    <a:pt x="834741" y="746225"/>
                  </a:lnTo>
                  <a:lnTo>
                    <a:pt x="842357" y="758193"/>
                  </a:lnTo>
                  <a:lnTo>
                    <a:pt x="849974" y="746225"/>
                  </a:lnTo>
                  <a:lnTo>
                    <a:pt x="858297" y="746225"/>
                  </a:lnTo>
                  <a:lnTo>
                    <a:pt x="846492" y="764613"/>
                  </a:lnTo>
                  <a:lnTo>
                    <a:pt x="859113" y="784306"/>
                  </a:lnTo>
                  <a:lnTo>
                    <a:pt x="850790" y="784306"/>
                  </a:lnTo>
                  <a:lnTo>
                    <a:pt x="842357" y="770923"/>
                  </a:lnTo>
                  <a:close/>
                  <a:moveTo>
                    <a:pt x="893958" y="770923"/>
                  </a:moveTo>
                  <a:lnTo>
                    <a:pt x="885526" y="784306"/>
                  </a:lnTo>
                  <a:lnTo>
                    <a:pt x="877202" y="784306"/>
                  </a:lnTo>
                  <a:lnTo>
                    <a:pt x="889823" y="764613"/>
                  </a:lnTo>
                  <a:lnTo>
                    <a:pt x="878018" y="746225"/>
                  </a:lnTo>
                  <a:lnTo>
                    <a:pt x="886341" y="746225"/>
                  </a:lnTo>
                  <a:lnTo>
                    <a:pt x="893958" y="758193"/>
                  </a:lnTo>
                  <a:lnTo>
                    <a:pt x="901574" y="746225"/>
                  </a:lnTo>
                  <a:lnTo>
                    <a:pt x="909897" y="746225"/>
                  </a:lnTo>
                  <a:lnTo>
                    <a:pt x="898093" y="764613"/>
                  </a:lnTo>
                  <a:lnTo>
                    <a:pt x="910713" y="784306"/>
                  </a:lnTo>
                  <a:lnTo>
                    <a:pt x="902390" y="784306"/>
                  </a:lnTo>
                  <a:lnTo>
                    <a:pt x="893958" y="770923"/>
                  </a:lnTo>
                  <a:close/>
                  <a:moveTo>
                    <a:pt x="945558" y="770923"/>
                  </a:moveTo>
                  <a:lnTo>
                    <a:pt x="937126" y="784306"/>
                  </a:lnTo>
                  <a:lnTo>
                    <a:pt x="928803" y="784306"/>
                  </a:lnTo>
                  <a:lnTo>
                    <a:pt x="941423" y="764613"/>
                  </a:lnTo>
                  <a:lnTo>
                    <a:pt x="929619" y="746225"/>
                  </a:lnTo>
                  <a:lnTo>
                    <a:pt x="937942" y="746225"/>
                  </a:lnTo>
                  <a:lnTo>
                    <a:pt x="945558" y="758193"/>
                  </a:lnTo>
                  <a:lnTo>
                    <a:pt x="953174" y="746225"/>
                  </a:lnTo>
                  <a:lnTo>
                    <a:pt x="961497" y="746225"/>
                  </a:lnTo>
                  <a:lnTo>
                    <a:pt x="949693" y="764613"/>
                  </a:lnTo>
                  <a:lnTo>
                    <a:pt x="962313" y="784306"/>
                  </a:lnTo>
                  <a:lnTo>
                    <a:pt x="953990" y="784306"/>
                  </a:lnTo>
                  <a:lnTo>
                    <a:pt x="945558" y="770923"/>
                  </a:lnTo>
                  <a:close/>
                  <a:moveTo>
                    <a:pt x="997158" y="770923"/>
                  </a:moveTo>
                  <a:lnTo>
                    <a:pt x="988726" y="784306"/>
                  </a:lnTo>
                  <a:lnTo>
                    <a:pt x="980403" y="784306"/>
                  </a:lnTo>
                  <a:lnTo>
                    <a:pt x="993023" y="764613"/>
                  </a:lnTo>
                  <a:lnTo>
                    <a:pt x="981219" y="746225"/>
                  </a:lnTo>
                  <a:lnTo>
                    <a:pt x="989542" y="746225"/>
                  </a:lnTo>
                  <a:lnTo>
                    <a:pt x="997158" y="758193"/>
                  </a:lnTo>
                  <a:lnTo>
                    <a:pt x="1004775" y="746225"/>
                  </a:lnTo>
                  <a:lnTo>
                    <a:pt x="1013097" y="746225"/>
                  </a:lnTo>
                  <a:lnTo>
                    <a:pt x="1001293" y="764613"/>
                  </a:lnTo>
                  <a:lnTo>
                    <a:pt x="1013913" y="784306"/>
                  </a:lnTo>
                  <a:lnTo>
                    <a:pt x="1005591" y="784306"/>
                  </a:lnTo>
                  <a:lnTo>
                    <a:pt x="997158" y="770923"/>
                  </a:lnTo>
                  <a:close/>
                  <a:moveTo>
                    <a:pt x="16755" y="828325"/>
                  </a:moveTo>
                  <a:lnTo>
                    <a:pt x="8323" y="841708"/>
                  </a:lnTo>
                  <a:lnTo>
                    <a:pt x="0" y="841708"/>
                  </a:lnTo>
                  <a:lnTo>
                    <a:pt x="12621" y="822015"/>
                  </a:lnTo>
                  <a:lnTo>
                    <a:pt x="816" y="803627"/>
                  </a:lnTo>
                  <a:lnTo>
                    <a:pt x="9139" y="803627"/>
                  </a:lnTo>
                  <a:lnTo>
                    <a:pt x="16755" y="815595"/>
                  </a:lnTo>
                  <a:lnTo>
                    <a:pt x="24372" y="803627"/>
                  </a:lnTo>
                  <a:lnTo>
                    <a:pt x="32695" y="803627"/>
                  </a:lnTo>
                  <a:lnTo>
                    <a:pt x="20890" y="822015"/>
                  </a:lnTo>
                  <a:lnTo>
                    <a:pt x="33511" y="841708"/>
                  </a:lnTo>
                  <a:lnTo>
                    <a:pt x="25188" y="841708"/>
                  </a:lnTo>
                  <a:lnTo>
                    <a:pt x="16755" y="828325"/>
                  </a:lnTo>
                  <a:close/>
                  <a:moveTo>
                    <a:pt x="68355" y="828325"/>
                  </a:moveTo>
                  <a:lnTo>
                    <a:pt x="59923" y="841708"/>
                  </a:lnTo>
                  <a:lnTo>
                    <a:pt x="51600" y="841708"/>
                  </a:lnTo>
                  <a:lnTo>
                    <a:pt x="64221" y="822015"/>
                  </a:lnTo>
                  <a:lnTo>
                    <a:pt x="52416" y="803627"/>
                  </a:lnTo>
                  <a:lnTo>
                    <a:pt x="60739" y="803627"/>
                  </a:lnTo>
                  <a:lnTo>
                    <a:pt x="68355" y="815595"/>
                  </a:lnTo>
                  <a:lnTo>
                    <a:pt x="75972" y="803627"/>
                  </a:lnTo>
                  <a:lnTo>
                    <a:pt x="84295" y="803627"/>
                  </a:lnTo>
                  <a:lnTo>
                    <a:pt x="72490" y="822015"/>
                  </a:lnTo>
                  <a:lnTo>
                    <a:pt x="85111" y="841708"/>
                  </a:lnTo>
                  <a:lnTo>
                    <a:pt x="76788" y="841708"/>
                  </a:lnTo>
                  <a:lnTo>
                    <a:pt x="68355" y="828325"/>
                  </a:lnTo>
                  <a:close/>
                  <a:moveTo>
                    <a:pt x="119956" y="828325"/>
                  </a:moveTo>
                  <a:lnTo>
                    <a:pt x="111523" y="841708"/>
                  </a:lnTo>
                  <a:lnTo>
                    <a:pt x="103200" y="841708"/>
                  </a:lnTo>
                  <a:lnTo>
                    <a:pt x="115821" y="822015"/>
                  </a:lnTo>
                  <a:lnTo>
                    <a:pt x="104016" y="803627"/>
                  </a:lnTo>
                  <a:lnTo>
                    <a:pt x="112339" y="803627"/>
                  </a:lnTo>
                  <a:lnTo>
                    <a:pt x="119955" y="815595"/>
                  </a:lnTo>
                  <a:lnTo>
                    <a:pt x="127572" y="803627"/>
                  </a:lnTo>
                  <a:lnTo>
                    <a:pt x="135895" y="803627"/>
                  </a:lnTo>
                  <a:lnTo>
                    <a:pt x="124090" y="822015"/>
                  </a:lnTo>
                  <a:lnTo>
                    <a:pt x="136711" y="841708"/>
                  </a:lnTo>
                  <a:lnTo>
                    <a:pt x="128388" y="841708"/>
                  </a:lnTo>
                  <a:lnTo>
                    <a:pt x="119955" y="828325"/>
                  </a:lnTo>
                  <a:close/>
                  <a:moveTo>
                    <a:pt x="171556" y="828325"/>
                  </a:moveTo>
                  <a:lnTo>
                    <a:pt x="163123" y="841708"/>
                  </a:lnTo>
                  <a:lnTo>
                    <a:pt x="154800" y="841708"/>
                  </a:lnTo>
                  <a:lnTo>
                    <a:pt x="167421" y="822015"/>
                  </a:lnTo>
                  <a:lnTo>
                    <a:pt x="155616" y="803627"/>
                  </a:lnTo>
                  <a:lnTo>
                    <a:pt x="163939" y="803627"/>
                  </a:lnTo>
                  <a:lnTo>
                    <a:pt x="171555" y="815595"/>
                  </a:lnTo>
                  <a:lnTo>
                    <a:pt x="179172" y="803627"/>
                  </a:lnTo>
                  <a:lnTo>
                    <a:pt x="187495" y="803627"/>
                  </a:lnTo>
                  <a:lnTo>
                    <a:pt x="175690" y="822015"/>
                  </a:lnTo>
                  <a:lnTo>
                    <a:pt x="188311" y="841708"/>
                  </a:lnTo>
                  <a:lnTo>
                    <a:pt x="179988" y="841708"/>
                  </a:lnTo>
                  <a:lnTo>
                    <a:pt x="171555" y="828325"/>
                  </a:lnTo>
                  <a:close/>
                  <a:moveTo>
                    <a:pt x="223156" y="828325"/>
                  </a:moveTo>
                  <a:lnTo>
                    <a:pt x="214724" y="841708"/>
                  </a:lnTo>
                  <a:lnTo>
                    <a:pt x="206401" y="841708"/>
                  </a:lnTo>
                  <a:lnTo>
                    <a:pt x="219021" y="822015"/>
                  </a:lnTo>
                  <a:lnTo>
                    <a:pt x="207217" y="803627"/>
                  </a:lnTo>
                  <a:lnTo>
                    <a:pt x="215540" y="803627"/>
                  </a:lnTo>
                  <a:lnTo>
                    <a:pt x="223156" y="815595"/>
                  </a:lnTo>
                  <a:lnTo>
                    <a:pt x="230772" y="803627"/>
                  </a:lnTo>
                  <a:lnTo>
                    <a:pt x="239095" y="803627"/>
                  </a:lnTo>
                  <a:lnTo>
                    <a:pt x="227291" y="822015"/>
                  </a:lnTo>
                  <a:lnTo>
                    <a:pt x="239911" y="841708"/>
                  </a:lnTo>
                  <a:lnTo>
                    <a:pt x="231588" y="841708"/>
                  </a:lnTo>
                  <a:lnTo>
                    <a:pt x="223156" y="828325"/>
                  </a:lnTo>
                  <a:close/>
                  <a:moveTo>
                    <a:pt x="274756" y="828325"/>
                  </a:moveTo>
                  <a:lnTo>
                    <a:pt x="266324" y="841708"/>
                  </a:lnTo>
                  <a:lnTo>
                    <a:pt x="258001" y="841708"/>
                  </a:lnTo>
                  <a:lnTo>
                    <a:pt x="270621" y="822015"/>
                  </a:lnTo>
                  <a:lnTo>
                    <a:pt x="258817" y="803627"/>
                  </a:lnTo>
                  <a:lnTo>
                    <a:pt x="267140" y="803627"/>
                  </a:lnTo>
                  <a:lnTo>
                    <a:pt x="274756" y="815595"/>
                  </a:lnTo>
                  <a:lnTo>
                    <a:pt x="282373" y="803627"/>
                  </a:lnTo>
                  <a:lnTo>
                    <a:pt x="290696" y="803627"/>
                  </a:lnTo>
                  <a:lnTo>
                    <a:pt x="278891" y="822015"/>
                  </a:lnTo>
                  <a:lnTo>
                    <a:pt x="291512" y="841708"/>
                  </a:lnTo>
                  <a:lnTo>
                    <a:pt x="283189" y="841708"/>
                  </a:lnTo>
                  <a:lnTo>
                    <a:pt x="274756" y="828325"/>
                  </a:lnTo>
                  <a:close/>
                  <a:moveTo>
                    <a:pt x="326356" y="828325"/>
                  </a:moveTo>
                  <a:lnTo>
                    <a:pt x="317924" y="841708"/>
                  </a:lnTo>
                  <a:lnTo>
                    <a:pt x="309601" y="841708"/>
                  </a:lnTo>
                  <a:lnTo>
                    <a:pt x="322222" y="822015"/>
                  </a:lnTo>
                  <a:lnTo>
                    <a:pt x="310417" y="803627"/>
                  </a:lnTo>
                  <a:lnTo>
                    <a:pt x="318740" y="803627"/>
                  </a:lnTo>
                  <a:lnTo>
                    <a:pt x="326356" y="815595"/>
                  </a:lnTo>
                  <a:lnTo>
                    <a:pt x="333973" y="803627"/>
                  </a:lnTo>
                  <a:lnTo>
                    <a:pt x="342296" y="803627"/>
                  </a:lnTo>
                  <a:lnTo>
                    <a:pt x="330491" y="822015"/>
                  </a:lnTo>
                  <a:lnTo>
                    <a:pt x="343112" y="841708"/>
                  </a:lnTo>
                  <a:lnTo>
                    <a:pt x="334789" y="841708"/>
                  </a:lnTo>
                  <a:lnTo>
                    <a:pt x="326356" y="828325"/>
                  </a:lnTo>
                  <a:close/>
                  <a:moveTo>
                    <a:pt x="377956" y="828325"/>
                  </a:moveTo>
                  <a:lnTo>
                    <a:pt x="369524" y="841708"/>
                  </a:lnTo>
                  <a:lnTo>
                    <a:pt x="361201" y="841708"/>
                  </a:lnTo>
                  <a:lnTo>
                    <a:pt x="373822" y="822015"/>
                  </a:lnTo>
                  <a:lnTo>
                    <a:pt x="362017" y="803627"/>
                  </a:lnTo>
                  <a:lnTo>
                    <a:pt x="370340" y="803627"/>
                  </a:lnTo>
                  <a:lnTo>
                    <a:pt x="377956" y="815595"/>
                  </a:lnTo>
                  <a:lnTo>
                    <a:pt x="385573" y="803627"/>
                  </a:lnTo>
                  <a:lnTo>
                    <a:pt x="393896" y="803627"/>
                  </a:lnTo>
                  <a:lnTo>
                    <a:pt x="382091" y="822015"/>
                  </a:lnTo>
                  <a:lnTo>
                    <a:pt x="394712" y="841708"/>
                  </a:lnTo>
                  <a:lnTo>
                    <a:pt x="386389" y="841708"/>
                  </a:lnTo>
                  <a:lnTo>
                    <a:pt x="377956" y="828325"/>
                  </a:lnTo>
                  <a:close/>
                  <a:moveTo>
                    <a:pt x="429556" y="828325"/>
                  </a:moveTo>
                  <a:lnTo>
                    <a:pt x="421124" y="841708"/>
                  </a:lnTo>
                  <a:lnTo>
                    <a:pt x="412801" y="841708"/>
                  </a:lnTo>
                  <a:lnTo>
                    <a:pt x="425422" y="822015"/>
                  </a:lnTo>
                  <a:lnTo>
                    <a:pt x="413617" y="803627"/>
                  </a:lnTo>
                  <a:lnTo>
                    <a:pt x="421940" y="803627"/>
                  </a:lnTo>
                  <a:lnTo>
                    <a:pt x="429556" y="815595"/>
                  </a:lnTo>
                  <a:lnTo>
                    <a:pt x="437173" y="803627"/>
                  </a:lnTo>
                  <a:lnTo>
                    <a:pt x="445496" y="803627"/>
                  </a:lnTo>
                  <a:lnTo>
                    <a:pt x="433691" y="822015"/>
                  </a:lnTo>
                  <a:lnTo>
                    <a:pt x="446312" y="841708"/>
                  </a:lnTo>
                  <a:lnTo>
                    <a:pt x="437989" y="841708"/>
                  </a:lnTo>
                  <a:lnTo>
                    <a:pt x="429556" y="828325"/>
                  </a:lnTo>
                  <a:close/>
                  <a:moveTo>
                    <a:pt x="481157" y="828325"/>
                  </a:moveTo>
                  <a:lnTo>
                    <a:pt x="472724" y="841708"/>
                  </a:lnTo>
                  <a:lnTo>
                    <a:pt x="464401" y="841708"/>
                  </a:lnTo>
                  <a:lnTo>
                    <a:pt x="477022" y="822015"/>
                  </a:lnTo>
                  <a:lnTo>
                    <a:pt x="465217" y="803627"/>
                  </a:lnTo>
                  <a:lnTo>
                    <a:pt x="473540" y="803627"/>
                  </a:lnTo>
                  <a:lnTo>
                    <a:pt x="481156" y="815595"/>
                  </a:lnTo>
                  <a:lnTo>
                    <a:pt x="488773" y="803627"/>
                  </a:lnTo>
                  <a:lnTo>
                    <a:pt x="497096" y="803627"/>
                  </a:lnTo>
                  <a:lnTo>
                    <a:pt x="485291" y="822015"/>
                  </a:lnTo>
                  <a:lnTo>
                    <a:pt x="497912" y="841708"/>
                  </a:lnTo>
                  <a:lnTo>
                    <a:pt x="489589" y="841708"/>
                  </a:lnTo>
                  <a:lnTo>
                    <a:pt x="481156" y="828325"/>
                  </a:lnTo>
                  <a:close/>
                  <a:moveTo>
                    <a:pt x="532757" y="828325"/>
                  </a:moveTo>
                  <a:lnTo>
                    <a:pt x="524324" y="841708"/>
                  </a:lnTo>
                  <a:lnTo>
                    <a:pt x="516001" y="841708"/>
                  </a:lnTo>
                  <a:lnTo>
                    <a:pt x="528622" y="822015"/>
                  </a:lnTo>
                  <a:lnTo>
                    <a:pt x="516817" y="803627"/>
                  </a:lnTo>
                  <a:lnTo>
                    <a:pt x="525140" y="803627"/>
                  </a:lnTo>
                  <a:lnTo>
                    <a:pt x="532756" y="815595"/>
                  </a:lnTo>
                  <a:lnTo>
                    <a:pt x="540373" y="803627"/>
                  </a:lnTo>
                  <a:lnTo>
                    <a:pt x="548696" y="803627"/>
                  </a:lnTo>
                  <a:lnTo>
                    <a:pt x="536891" y="822015"/>
                  </a:lnTo>
                  <a:lnTo>
                    <a:pt x="549512" y="841708"/>
                  </a:lnTo>
                  <a:lnTo>
                    <a:pt x="541189" y="841708"/>
                  </a:lnTo>
                  <a:lnTo>
                    <a:pt x="532756" y="828325"/>
                  </a:lnTo>
                  <a:close/>
                  <a:moveTo>
                    <a:pt x="584357" y="828325"/>
                  </a:moveTo>
                  <a:lnTo>
                    <a:pt x="575925" y="841708"/>
                  </a:lnTo>
                  <a:lnTo>
                    <a:pt x="567601" y="841708"/>
                  </a:lnTo>
                  <a:lnTo>
                    <a:pt x="580222" y="822015"/>
                  </a:lnTo>
                  <a:lnTo>
                    <a:pt x="568417" y="803627"/>
                  </a:lnTo>
                  <a:lnTo>
                    <a:pt x="576741" y="803627"/>
                  </a:lnTo>
                  <a:lnTo>
                    <a:pt x="584357" y="815595"/>
                  </a:lnTo>
                  <a:lnTo>
                    <a:pt x="591973" y="803627"/>
                  </a:lnTo>
                  <a:lnTo>
                    <a:pt x="600296" y="803627"/>
                  </a:lnTo>
                  <a:lnTo>
                    <a:pt x="588492" y="822015"/>
                  </a:lnTo>
                  <a:lnTo>
                    <a:pt x="601112" y="841708"/>
                  </a:lnTo>
                  <a:lnTo>
                    <a:pt x="592789" y="841708"/>
                  </a:lnTo>
                  <a:lnTo>
                    <a:pt x="584357" y="828325"/>
                  </a:lnTo>
                  <a:close/>
                  <a:moveTo>
                    <a:pt x="635957" y="828325"/>
                  </a:moveTo>
                  <a:lnTo>
                    <a:pt x="627525" y="841708"/>
                  </a:lnTo>
                  <a:lnTo>
                    <a:pt x="619202" y="841708"/>
                  </a:lnTo>
                  <a:lnTo>
                    <a:pt x="631822" y="822015"/>
                  </a:lnTo>
                  <a:lnTo>
                    <a:pt x="620018" y="803627"/>
                  </a:lnTo>
                  <a:lnTo>
                    <a:pt x="628341" y="803627"/>
                  </a:lnTo>
                  <a:lnTo>
                    <a:pt x="635957" y="815595"/>
                  </a:lnTo>
                  <a:lnTo>
                    <a:pt x="643573" y="803627"/>
                  </a:lnTo>
                  <a:lnTo>
                    <a:pt x="651896" y="803627"/>
                  </a:lnTo>
                  <a:lnTo>
                    <a:pt x="640092" y="822015"/>
                  </a:lnTo>
                  <a:lnTo>
                    <a:pt x="652712" y="841708"/>
                  </a:lnTo>
                  <a:lnTo>
                    <a:pt x="644389" y="841708"/>
                  </a:lnTo>
                  <a:lnTo>
                    <a:pt x="635957" y="828325"/>
                  </a:lnTo>
                  <a:close/>
                  <a:moveTo>
                    <a:pt x="687557" y="828325"/>
                  </a:moveTo>
                  <a:lnTo>
                    <a:pt x="679125" y="841708"/>
                  </a:lnTo>
                  <a:lnTo>
                    <a:pt x="670802" y="841708"/>
                  </a:lnTo>
                  <a:lnTo>
                    <a:pt x="683423" y="822015"/>
                  </a:lnTo>
                  <a:lnTo>
                    <a:pt x="671618" y="803627"/>
                  </a:lnTo>
                  <a:lnTo>
                    <a:pt x="679941" y="803627"/>
                  </a:lnTo>
                  <a:lnTo>
                    <a:pt x="687557" y="815595"/>
                  </a:lnTo>
                  <a:lnTo>
                    <a:pt x="695174" y="803627"/>
                  </a:lnTo>
                  <a:lnTo>
                    <a:pt x="703497" y="803627"/>
                  </a:lnTo>
                  <a:lnTo>
                    <a:pt x="691692" y="822015"/>
                  </a:lnTo>
                  <a:lnTo>
                    <a:pt x="704313" y="841708"/>
                  </a:lnTo>
                  <a:lnTo>
                    <a:pt x="695990" y="841708"/>
                  </a:lnTo>
                  <a:lnTo>
                    <a:pt x="687557" y="828325"/>
                  </a:lnTo>
                  <a:close/>
                  <a:moveTo>
                    <a:pt x="739157" y="828325"/>
                  </a:moveTo>
                  <a:lnTo>
                    <a:pt x="730725" y="841708"/>
                  </a:lnTo>
                  <a:lnTo>
                    <a:pt x="722402" y="841708"/>
                  </a:lnTo>
                  <a:lnTo>
                    <a:pt x="735023" y="822015"/>
                  </a:lnTo>
                  <a:lnTo>
                    <a:pt x="723218" y="803627"/>
                  </a:lnTo>
                  <a:lnTo>
                    <a:pt x="731541" y="803627"/>
                  </a:lnTo>
                  <a:lnTo>
                    <a:pt x="739157" y="815595"/>
                  </a:lnTo>
                  <a:lnTo>
                    <a:pt x="746774" y="803627"/>
                  </a:lnTo>
                  <a:lnTo>
                    <a:pt x="755097" y="803627"/>
                  </a:lnTo>
                  <a:lnTo>
                    <a:pt x="743292" y="822015"/>
                  </a:lnTo>
                  <a:lnTo>
                    <a:pt x="755913" y="841708"/>
                  </a:lnTo>
                  <a:lnTo>
                    <a:pt x="747590" y="841708"/>
                  </a:lnTo>
                  <a:lnTo>
                    <a:pt x="739157" y="828325"/>
                  </a:lnTo>
                  <a:close/>
                  <a:moveTo>
                    <a:pt x="790757" y="828325"/>
                  </a:moveTo>
                  <a:lnTo>
                    <a:pt x="782325" y="841708"/>
                  </a:lnTo>
                  <a:lnTo>
                    <a:pt x="774002" y="841708"/>
                  </a:lnTo>
                  <a:lnTo>
                    <a:pt x="786623" y="822015"/>
                  </a:lnTo>
                  <a:lnTo>
                    <a:pt x="774818" y="803627"/>
                  </a:lnTo>
                  <a:lnTo>
                    <a:pt x="783141" y="803627"/>
                  </a:lnTo>
                  <a:lnTo>
                    <a:pt x="790757" y="815595"/>
                  </a:lnTo>
                  <a:lnTo>
                    <a:pt x="798374" y="803627"/>
                  </a:lnTo>
                  <a:lnTo>
                    <a:pt x="806697" y="803627"/>
                  </a:lnTo>
                  <a:lnTo>
                    <a:pt x="794892" y="822015"/>
                  </a:lnTo>
                  <a:lnTo>
                    <a:pt x="807513" y="841708"/>
                  </a:lnTo>
                  <a:lnTo>
                    <a:pt x="799190" y="841708"/>
                  </a:lnTo>
                  <a:lnTo>
                    <a:pt x="790757" y="828325"/>
                  </a:lnTo>
                  <a:close/>
                  <a:moveTo>
                    <a:pt x="842357" y="828325"/>
                  </a:moveTo>
                  <a:lnTo>
                    <a:pt x="833925" y="841708"/>
                  </a:lnTo>
                  <a:lnTo>
                    <a:pt x="825602" y="841708"/>
                  </a:lnTo>
                  <a:lnTo>
                    <a:pt x="838223" y="822015"/>
                  </a:lnTo>
                  <a:lnTo>
                    <a:pt x="826418" y="803627"/>
                  </a:lnTo>
                  <a:lnTo>
                    <a:pt x="834741" y="803627"/>
                  </a:lnTo>
                  <a:lnTo>
                    <a:pt x="842357" y="815595"/>
                  </a:lnTo>
                  <a:lnTo>
                    <a:pt x="849974" y="803627"/>
                  </a:lnTo>
                  <a:lnTo>
                    <a:pt x="858297" y="803627"/>
                  </a:lnTo>
                  <a:lnTo>
                    <a:pt x="846492" y="822015"/>
                  </a:lnTo>
                  <a:lnTo>
                    <a:pt x="859113" y="841708"/>
                  </a:lnTo>
                  <a:lnTo>
                    <a:pt x="850790" y="841708"/>
                  </a:lnTo>
                  <a:lnTo>
                    <a:pt x="842357" y="828325"/>
                  </a:lnTo>
                  <a:close/>
                  <a:moveTo>
                    <a:pt x="893958" y="828325"/>
                  </a:moveTo>
                  <a:lnTo>
                    <a:pt x="885526" y="841708"/>
                  </a:lnTo>
                  <a:lnTo>
                    <a:pt x="877202" y="841708"/>
                  </a:lnTo>
                  <a:lnTo>
                    <a:pt x="889823" y="822015"/>
                  </a:lnTo>
                  <a:lnTo>
                    <a:pt x="878018" y="803627"/>
                  </a:lnTo>
                  <a:lnTo>
                    <a:pt x="886341" y="803627"/>
                  </a:lnTo>
                  <a:lnTo>
                    <a:pt x="893958" y="815595"/>
                  </a:lnTo>
                  <a:lnTo>
                    <a:pt x="901574" y="803627"/>
                  </a:lnTo>
                  <a:lnTo>
                    <a:pt x="909897" y="803627"/>
                  </a:lnTo>
                  <a:lnTo>
                    <a:pt x="898093" y="822015"/>
                  </a:lnTo>
                  <a:lnTo>
                    <a:pt x="910713" y="841708"/>
                  </a:lnTo>
                  <a:lnTo>
                    <a:pt x="902390" y="841708"/>
                  </a:lnTo>
                  <a:lnTo>
                    <a:pt x="893958" y="828325"/>
                  </a:lnTo>
                  <a:close/>
                  <a:moveTo>
                    <a:pt x="945558" y="828325"/>
                  </a:moveTo>
                  <a:lnTo>
                    <a:pt x="937126" y="841708"/>
                  </a:lnTo>
                  <a:lnTo>
                    <a:pt x="928803" y="841708"/>
                  </a:lnTo>
                  <a:lnTo>
                    <a:pt x="941423" y="822015"/>
                  </a:lnTo>
                  <a:lnTo>
                    <a:pt x="929619" y="803627"/>
                  </a:lnTo>
                  <a:lnTo>
                    <a:pt x="937942" y="803627"/>
                  </a:lnTo>
                  <a:lnTo>
                    <a:pt x="945558" y="815595"/>
                  </a:lnTo>
                  <a:lnTo>
                    <a:pt x="953174" y="803627"/>
                  </a:lnTo>
                  <a:lnTo>
                    <a:pt x="961497" y="803627"/>
                  </a:lnTo>
                  <a:lnTo>
                    <a:pt x="949693" y="822015"/>
                  </a:lnTo>
                  <a:lnTo>
                    <a:pt x="962313" y="841708"/>
                  </a:lnTo>
                  <a:lnTo>
                    <a:pt x="953990" y="841708"/>
                  </a:lnTo>
                  <a:lnTo>
                    <a:pt x="945558" y="828325"/>
                  </a:lnTo>
                  <a:close/>
                  <a:moveTo>
                    <a:pt x="997158" y="828325"/>
                  </a:moveTo>
                  <a:lnTo>
                    <a:pt x="988726" y="841708"/>
                  </a:lnTo>
                  <a:lnTo>
                    <a:pt x="980403" y="841708"/>
                  </a:lnTo>
                  <a:lnTo>
                    <a:pt x="993023" y="822015"/>
                  </a:lnTo>
                  <a:lnTo>
                    <a:pt x="981219" y="803627"/>
                  </a:lnTo>
                  <a:lnTo>
                    <a:pt x="989542" y="803627"/>
                  </a:lnTo>
                  <a:lnTo>
                    <a:pt x="997158" y="815595"/>
                  </a:lnTo>
                  <a:lnTo>
                    <a:pt x="1004775" y="803627"/>
                  </a:lnTo>
                  <a:lnTo>
                    <a:pt x="1013097" y="803627"/>
                  </a:lnTo>
                  <a:lnTo>
                    <a:pt x="1001293" y="822015"/>
                  </a:lnTo>
                  <a:lnTo>
                    <a:pt x="1013913" y="841708"/>
                  </a:lnTo>
                  <a:lnTo>
                    <a:pt x="1005591" y="841708"/>
                  </a:lnTo>
                  <a:lnTo>
                    <a:pt x="997158" y="828325"/>
                  </a:lnTo>
                  <a:close/>
                  <a:moveTo>
                    <a:pt x="16755" y="885727"/>
                  </a:moveTo>
                  <a:lnTo>
                    <a:pt x="8323" y="899110"/>
                  </a:lnTo>
                  <a:lnTo>
                    <a:pt x="0" y="899110"/>
                  </a:lnTo>
                  <a:lnTo>
                    <a:pt x="12621" y="879417"/>
                  </a:lnTo>
                  <a:lnTo>
                    <a:pt x="816" y="861029"/>
                  </a:lnTo>
                  <a:lnTo>
                    <a:pt x="9139" y="861029"/>
                  </a:lnTo>
                  <a:lnTo>
                    <a:pt x="16755" y="872997"/>
                  </a:lnTo>
                  <a:lnTo>
                    <a:pt x="24372" y="861029"/>
                  </a:lnTo>
                  <a:lnTo>
                    <a:pt x="32695" y="861029"/>
                  </a:lnTo>
                  <a:lnTo>
                    <a:pt x="20890" y="879417"/>
                  </a:lnTo>
                  <a:lnTo>
                    <a:pt x="33511" y="899110"/>
                  </a:lnTo>
                  <a:lnTo>
                    <a:pt x="25188" y="899110"/>
                  </a:lnTo>
                  <a:lnTo>
                    <a:pt x="16755" y="885727"/>
                  </a:lnTo>
                  <a:close/>
                  <a:moveTo>
                    <a:pt x="68355" y="885727"/>
                  </a:moveTo>
                  <a:lnTo>
                    <a:pt x="59923" y="899110"/>
                  </a:lnTo>
                  <a:lnTo>
                    <a:pt x="51600" y="899110"/>
                  </a:lnTo>
                  <a:lnTo>
                    <a:pt x="64221" y="879417"/>
                  </a:lnTo>
                  <a:lnTo>
                    <a:pt x="52416" y="861029"/>
                  </a:lnTo>
                  <a:lnTo>
                    <a:pt x="60739" y="861029"/>
                  </a:lnTo>
                  <a:lnTo>
                    <a:pt x="68355" y="872997"/>
                  </a:lnTo>
                  <a:lnTo>
                    <a:pt x="75972" y="861029"/>
                  </a:lnTo>
                  <a:lnTo>
                    <a:pt x="84295" y="861029"/>
                  </a:lnTo>
                  <a:lnTo>
                    <a:pt x="72490" y="879417"/>
                  </a:lnTo>
                  <a:lnTo>
                    <a:pt x="85111" y="899110"/>
                  </a:lnTo>
                  <a:lnTo>
                    <a:pt x="76788" y="899110"/>
                  </a:lnTo>
                  <a:lnTo>
                    <a:pt x="68355" y="885727"/>
                  </a:lnTo>
                  <a:close/>
                  <a:moveTo>
                    <a:pt x="119956" y="885727"/>
                  </a:moveTo>
                  <a:lnTo>
                    <a:pt x="111523" y="899110"/>
                  </a:lnTo>
                  <a:lnTo>
                    <a:pt x="103200" y="899110"/>
                  </a:lnTo>
                  <a:lnTo>
                    <a:pt x="115821" y="879417"/>
                  </a:lnTo>
                  <a:lnTo>
                    <a:pt x="104016" y="861029"/>
                  </a:lnTo>
                  <a:lnTo>
                    <a:pt x="112339" y="861029"/>
                  </a:lnTo>
                  <a:lnTo>
                    <a:pt x="119955" y="872997"/>
                  </a:lnTo>
                  <a:lnTo>
                    <a:pt x="127572" y="861029"/>
                  </a:lnTo>
                  <a:lnTo>
                    <a:pt x="135895" y="861029"/>
                  </a:lnTo>
                  <a:lnTo>
                    <a:pt x="124090" y="879417"/>
                  </a:lnTo>
                  <a:lnTo>
                    <a:pt x="136711" y="899110"/>
                  </a:lnTo>
                  <a:lnTo>
                    <a:pt x="128388" y="899110"/>
                  </a:lnTo>
                  <a:lnTo>
                    <a:pt x="119955" y="885727"/>
                  </a:lnTo>
                  <a:close/>
                  <a:moveTo>
                    <a:pt x="171556" y="885727"/>
                  </a:moveTo>
                  <a:lnTo>
                    <a:pt x="163123" y="899110"/>
                  </a:lnTo>
                  <a:lnTo>
                    <a:pt x="154800" y="899110"/>
                  </a:lnTo>
                  <a:lnTo>
                    <a:pt x="167421" y="879417"/>
                  </a:lnTo>
                  <a:lnTo>
                    <a:pt x="155616" y="861029"/>
                  </a:lnTo>
                  <a:lnTo>
                    <a:pt x="163939" y="861029"/>
                  </a:lnTo>
                  <a:lnTo>
                    <a:pt x="171555" y="872997"/>
                  </a:lnTo>
                  <a:lnTo>
                    <a:pt x="179172" y="861029"/>
                  </a:lnTo>
                  <a:lnTo>
                    <a:pt x="187495" y="861029"/>
                  </a:lnTo>
                  <a:lnTo>
                    <a:pt x="175690" y="879417"/>
                  </a:lnTo>
                  <a:lnTo>
                    <a:pt x="188311" y="899110"/>
                  </a:lnTo>
                  <a:lnTo>
                    <a:pt x="179988" y="899110"/>
                  </a:lnTo>
                  <a:lnTo>
                    <a:pt x="171555" y="885727"/>
                  </a:lnTo>
                  <a:close/>
                  <a:moveTo>
                    <a:pt x="223156" y="885727"/>
                  </a:moveTo>
                  <a:lnTo>
                    <a:pt x="214724" y="899110"/>
                  </a:lnTo>
                  <a:lnTo>
                    <a:pt x="206401" y="899110"/>
                  </a:lnTo>
                  <a:lnTo>
                    <a:pt x="219021" y="879417"/>
                  </a:lnTo>
                  <a:lnTo>
                    <a:pt x="207217" y="861029"/>
                  </a:lnTo>
                  <a:lnTo>
                    <a:pt x="215540" y="861029"/>
                  </a:lnTo>
                  <a:lnTo>
                    <a:pt x="223156" y="872997"/>
                  </a:lnTo>
                  <a:lnTo>
                    <a:pt x="230772" y="861029"/>
                  </a:lnTo>
                  <a:lnTo>
                    <a:pt x="239095" y="861029"/>
                  </a:lnTo>
                  <a:lnTo>
                    <a:pt x="227291" y="879417"/>
                  </a:lnTo>
                  <a:lnTo>
                    <a:pt x="239911" y="899110"/>
                  </a:lnTo>
                  <a:lnTo>
                    <a:pt x="231588" y="899110"/>
                  </a:lnTo>
                  <a:lnTo>
                    <a:pt x="223156" y="885727"/>
                  </a:lnTo>
                  <a:close/>
                  <a:moveTo>
                    <a:pt x="274756" y="885727"/>
                  </a:moveTo>
                  <a:lnTo>
                    <a:pt x="266324" y="899110"/>
                  </a:lnTo>
                  <a:lnTo>
                    <a:pt x="258001" y="899110"/>
                  </a:lnTo>
                  <a:lnTo>
                    <a:pt x="270621" y="879417"/>
                  </a:lnTo>
                  <a:lnTo>
                    <a:pt x="258817" y="861029"/>
                  </a:lnTo>
                  <a:lnTo>
                    <a:pt x="267140" y="861029"/>
                  </a:lnTo>
                  <a:lnTo>
                    <a:pt x="274756" y="872997"/>
                  </a:lnTo>
                  <a:lnTo>
                    <a:pt x="282373" y="861029"/>
                  </a:lnTo>
                  <a:lnTo>
                    <a:pt x="290696" y="861029"/>
                  </a:lnTo>
                  <a:lnTo>
                    <a:pt x="278891" y="879417"/>
                  </a:lnTo>
                  <a:lnTo>
                    <a:pt x="291512" y="899110"/>
                  </a:lnTo>
                  <a:lnTo>
                    <a:pt x="283189" y="899110"/>
                  </a:lnTo>
                  <a:lnTo>
                    <a:pt x="274756" y="885727"/>
                  </a:lnTo>
                  <a:close/>
                  <a:moveTo>
                    <a:pt x="326356" y="885727"/>
                  </a:moveTo>
                  <a:lnTo>
                    <a:pt x="317924" y="899110"/>
                  </a:lnTo>
                  <a:lnTo>
                    <a:pt x="309601" y="899110"/>
                  </a:lnTo>
                  <a:lnTo>
                    <a:pt x="322222" y="879417"/>
                  </a:lnTo>
                  <a:lnTo>
                    <a:pt x="310417" y="861029"/>
                  </a:lnTo>
                  <a:lnTo>
                    <a:pt x="318740" y="861029"/>
                  </a:lnTo>
                  <a:lnTo>
                    <a:pt x="326356" y="872997"/>
                  </a:lnTo>
                  <a:lnTo>
                    <a:pt x="333973" y="861029"/>
                  </a:lnTo>
                  <a:lnTo>
                    <a:pt x="342296" y="861029"/>
                  </a:lnTo>
                  <a:lnTo>
                    <a:pt x="330491" y="879417"/>
                  </a:lnTo>
                  <a:lnTo>
                    <a:pt x="343112" y="899110"/>
                  </a:lnTo>
                  <a:lnTo>
                    <a:pt x="334789" y="899110"/>
                  </a:lnTo>
                  <a:lnTo>
                    <a:pt x="326356" y="885727"/>
                  </a:lnTo>
                  <a:close/>
                  <a:moveTo>
                    <a:pt x="377956" y="885727"/>
                  </a:moveTo>
                  <a:lnTo>
                    <a:pt x="369524" y="899110"/>
                  </a:lnTo>
                  <a:lnTo>
                    <a:pt x="361201" y="899110"/>
                  </a:lnTo>
                  <a:lnTo>
                    <a:pt x="373822" y="879417"/>
                  </a:lnTo>
                  <a:lnTo>
                    <a:pt x="362017" y="861029"/>
                  </a:lnTo>
                  <a:lnTo>
                    <a:pt x="370340" y="861029"/>
                  </a:lnTo>
                  <a:lnTo>
                    <a:pt x="377956" y="872997"/>
                  </a:lnTo>
                  <a:lnTo>
                    <a:pt x="385573" y="861029"/>
                  </a:lnTo>
                  <a:lnTo>
                    <a:pt x="393896" y="861029"/>
                  </a:lnTo>
                  <a:lnTo>
                    <a:pt x="382091" y="879417"/>
                  </a:lnTo>
                  <a:lnTo>
                    <a:pt x="394712" y="899110"/>
                  </a:lnTo>
                  <a:lnTo>
                    <a:pt x="386389" y="899110"/>
                  </a:lnTo>
                  <a:lnTo>
                    <a:pt x="377956" y="885727"/>
                  </a:lnTo>
                  <a:close/>
                  <a:moveTo>
                    <a:pt x="429556" y="885727"/>
                  </a:moveTo>
                  <a:lnTo>
                    <a:pt x="421124" y="899110"/>
                  </a:lnTo>
                  <a:lnTo>
                    <a:pt x="412801" y="899110"/>
                  </a:lnTo>
                  <a:lnTo>
                    <a:pt x="425422" y="879417"/>
                  </a:lnTo>
                  <a:lnTo>
                    <a:pt x="413617" y="861029"/>
                  </a:lnTo>
                  <a:lnTo>
                    <a:pt x="421940" y="861029"/>
                  </a:lnTo>
                  <a:lnTo>
                    <a:pt x="429556" y="872997"/>
                  </a:lnTo>
                  <a:lnTo>
                    <a:pt x="437173" y="861029"/>
                  </a:lnTo>
                  <a:lnTo>
                    <a:pt x="445496" y="861029"/>
                  </a:lnTo>
                  <a:lnTo>
                    <a:pt x="433691" y="879417"/>
                  </a:lnTo>
                  <a:lnTo>
                    <a:pt x="446312" y="899110"/>
                  </a:lnTo>
                  <a:lnTo>
                    <a:pt x="437989" y="899110"/>
                  </a:lnTo>
                  <a:lnTo>
                    <a:pt x="429556" y="885727"/>
                  </a:lnTo>
                  <a:close/>
                  <a:moveTo>
                    <a:pt x="481157" y="885727"/>
                  </a:moveTo>
                  <a:lnTo>
                    <a:pt x="472724" y="899110"/>
                  </a:lnTo>
                  <a:lnTo>
                    <a:pt x="464401" y="899110"/>
                  </a:lnTo>
                  <a:lnTo>
                    <a:pt x="477022" y="879417"/>
                  </a:lnTo>
                  <a:lnTo>
                    <a:pt x="465217" y="861029"/>
                  </a:lnTo>
                  <a:lnTo>
                    <a:pt x="473540" y="861029"/>
                  </a:lnTo>
                  <a:lnTo>
                    <a:pt x="481156" y="872997"/>
                  </a:lnTo>
                  <a:lnTo>
                    <a:pt x="488773" y="861029"/>
                  </a:lnTo>
                  <a:lnTo>
                    <a:pt x="497096" y="861029"/>
                  </a:lnTo>
                  <a:lnTo>
                    <a:pt x="485291" y="879417"/>
                  </a:lnTo>
                  <a:lnTo>
                    <a:pt x="497912" y="899110"/>
                  </a:lnTo>
                  <a:lnTo>
                    <a:pt x="489589" y="899110"/>
                  </a:lnTo>
                  <a:lnTo>
                    <a:pt x="481156" y="885727"/>
                  </a:lnTo>
                  <a:close/>
                  <a:moveTo>
                    <a:pt x="532757" y="885727"/>
                  </a:moveTo>
                  <a:lnTo>
                    <a:pt x="524324" y="899110"/>
                  </a:lnTo>
                  <a:lnTo>
                    <a:pt x="516001" y="899110"/>
                  </a:lnTo>
                  <a:lnTo>
                    <a:pt x="528622" y="879417"/>
                  </a:lnTo>
                  <a:lnTo>
                    <a:pt x="516817" y="861029"/>
                  </a:lnTo>
                  <a:lnTo>
                    <a:pt x="525140" y="861029"/>
                  </a:lnTo>
                  <a:lnTo>
                    <a:pt x="532756" y="872997"/>
                  </a:lnTo>
                  <a:lnTo>
                    <a:pt x="540373" y="861029"/>
                  </a:lnTo>
                  <a:lnTo>
                    <a:pt x="548696" y="861029"/>
                  </a:lnTo>
                  <a:lnTo>
                    <a:pt x="536891" y="879417"/>
                  </a:lnTo>
                  <a:lnTo>
                    <a:pt x="549512" y="899110"/>
                  </a:lnTo>
                  <a:lnTo>
                    <a:pt x="541189" y="899110"/>
                  </a:lnTo>
                  <a:lnTo>
                    <a:pt x="532756" y="885727"/>
                  </a:lnTo>
                  <a:close/>
                  <a:moveTo>
                    <a:pt x="584357" y="885727"/>
                  </a:moveTo>
                  <a:lnTo>
                    <a:pt x="575925" y="899110"/>
                  </a:lnTo>
                  <a:lnTo>
                    <a:pt x="567601" y="899110"/>
                  </a:lnTo>
                  <a:lnTo>
                    <a:pt x="580222" y="879417"/>
                  </a:lnTo>
                  <a:lnTo>
                    <a:pt x="568417" y="861029"/>
                  </a:lnTo>
                  <a:lnTo>
                    <a:pt x="576741" y="861029"/>
                  </a:lnTo>
                  <a:lnTo>
                    <a:pt x="584357" y="872997"/>
                  </a:lnTo>
                  <a:lnTo>
                    <a:pt x="591973" y="861029"/>
                  </a:lnTo>
                  <a:lnTo>
                    <a:pt x="600296" y="861029"/>
                  </a:lnTo>
                  <a:lnTo>
                    <a:pt x="588492" y="879417"/>
                  </a:lnTo>
                  <a:lnTo>
                    <a:pt x="601112" y="899110"/>
                  </a:lnTo>
                  <a:lnTo>
                    <a:pt x="592789" y="899110"/>
                  </a:lnTo>
                  <a:lnTo>
                    <a:pt x="584357" y="885727"/>
                  </a:lnTo>
                  <a:close/>
                  <a:moveTo>
                    <a:pt x="635957" y="885727"/>
                  </a:moveTo>
                  <a:lnTo>
                    <a:pt x="627525" y="899110"/>
                  </a:lnTo>
                  <a:lnTo>
                    <a:pt x="619202" y="899110"/>
                  </a:lnTo>
                  <a:lnTo>
                    <a:pt x="631822" y="879417"/>
                  </a:lnTo>
                  <a:lnTo>
                    <a:pt x="620018" y="861029"/>
                  </a:lnTo>
                  <a:lnTo>
                    <a:pt x="628341" y="861029"/>
                  </a:lnTo>
                  <a:lnTo>
                    <a:pt x="635957" y="872997"/>
                  </a:lnTo>
                  <a:lnTo>
                    <a:pt x="643573" y="861029"/>
                  </a:lnTo>
                  <a:lnTo>
                    <a:pt x="651896" y="861029"/>
                  </a:lnTo>
                  <a:lnTo>
                    <a:pt x="640092" y="879417"/>
                  </a:lnTo>
                  <a:lnTo>
                    <a:pt x="652712" y="899110"/>
                  </a:lnTo>
                  <a:lnTo>
                    <a:pt x="644389" y="899110"/>
                  </a:lnTo>
                  <a:lnTo>
                    <a:pt x="635957" y="885727"/>
                  </a:lnTo>
                  <a:close/>
                  <a:moveTo>
                    <a:pt x="687557" y="885727"/>
                  </a:moveTo>
                  <a:lnTo>
                    <a:pt x="679125" y="899110"/>
                  </a:lnTo>
                  <a:lnTo>
                    <a:pt x="670802" y="899110"/>
                  </a:lnTo>
                  <a:lnTo>
                    <a:pt x="683423" y="879417"/>
                  </a:lnTo>
                  <a:lnTo>
                    <a:pt x="671618" y="861029"/>
                  </a:lnTo>
                  <a:lnTo>
                    <a:pt x="679941" y="861029"/>
                  </a:lnTo>
                  <a:lnTo>
                    <a:pt x="687557" y="872997"/>
                  </a:lnTo>
                  <a:lnTo>
                    <a:pt x="695174" y="861029"/>
                  </a:lnTo>
                  <a:lnTo>
                    <a:pt x="703497" y="861029"/>
                  </a:lnTo>
                  <a:lnTo>
                    <a:pt x="691692" y="879417"/>
                  </a:lnTo>
                  <a:lnTo>
                    <a:pt x="704313" y="899110"/>
                  </a:lnTo>
                  <a:lnTo>
                    <a:pt x="695990" y="899110"/>
                  </a:lnTo>
                  <a:lnTo>
                    <a:pt x="687557" y="885727"/>
                  </a:lnTo>
                  <a:close/>
                  <a:moveTo>
                    <a:pt x="739157" y="885727"/>
                  </a:moveTo>
                  <a:lnTo>
                    <a:pt x="730725" y="899110"/>
                  </a:lnTo>
                  <a:lnTo>
                    <a:pt x="722402" y="899110"/>
                  </a:lnTo>
                  <a:lnTo>
                    <a:pt x="735023" y="879417"/>
                  </a:lnTo>
                  <a:lnTo>
                    <a:pt x="723218" y="861029"/>
                  </a:lnTo>
                  <a:lnTo>
                    <a:pt x="731541" y="861029"/>
                  </a:lnTo>
                  <a:lnTo>
                    <a:pt x="739157" y="872997"/>
                  </a:lnTo>
                  <a:lnTo>
                    <a:pt x="746774" y="861029"/>
                  </a:lnTo>
                  <a:lnTo>
                    <a:pt x="755097" y="861029"/>
                  </a:lnTo>
                  <a:lnTo>
                    <a:pt x="743292" y="879417"/>
                  </a:lnTo>
                  <a:lnTo>
                    <a:pt x="755913" y="899110"/>
                  </a:lnTo>
                  <a:lnTo>
                    <a:pt x="747590" y="899110"/>
                  </a:lnTo>
                  <a:lnTo>
                    <a:pt x="739157" y="885727"/>
                  </a:lnTo>
                  <a:close/>
                  <a:moveTo>
                    <a:pt x="790757" y="885727"/>
                  </a:moveTo>
                  <a:lnTo>
                    <a:pt x="782325" y="899110"/>
                  </a:lnTo>
                  <a:lnTo>
                    <a:pt x="774002" y="899110"/>
                  </a:lnTo>
                  <a:lnTo>
                    <a:pt x="786623" y="879417"/>
                  </a:lnTo>
                  <a:lnTo>
                    <a:pt x="774818" y="861029"/>
                  </a:lnTo>
                  <a:lnTo>
                    <a:pt x="783141" y="861029"/>
                  </a:lnTo>
                  <a:lnTo>
                    <a:pt x="790757" y="872997"/>
                  </a:lnTo>
                  <a:lnTo>
                    <a:pt x="798374" y="861029"/>
                  </a:lnTo>
                  <a:lnTo>
                    <a:pt x="806697" y="861029"/>
                  </a:lnTo>
                  <a:lnTo>
                    <a:pt x="794892" y="879417"/>
                  </a:lnTo>
                  <a:lnTo>
                    <a:pt x="807513" y="899110"/>
                  </a:lnTo>
                  <a:lnTo>
                    <a:pt x="799190" y="899110"/>
                  </a:lnTo>
                  <a:lnTo>
                    <a:pt x="790757" y="885727"/>
                  </a:lnTo>
                  <a:close/>
                  <a:moveTo>
                    <a:pt x="842357" y="885727"/>
                  </a:moveTo>
                  <a:lnTo>
                    <a:pt x="833925" y="899110"/>
                  </a:lnTo>
                  <a:lnTo>
                    <a:pt x="825602" y="899110"/>
                  </a:lnTo>
                  <a:lnTo>
                    <a:pt x="838223" y="879417"/>
                  </a:lnTo>
                  <a:lnTo>
                    <a:pt x="826418" y="861029"/>
                  </a:lnTo>
                  <a:lnTo>
                    <a:pt x="834741" y="861029"/>
                  </a:lnTo>
                  <a:lnTo>
                    <a:pt x="842357" y="872997"/>
                  </a:lnTo>
                  <a:lnTo>
                    <a:pt x="849974" y="861029"/>
                  </a:lnTo>
                  <a:lnTo>
                    <a:pt x="858297" y="861029"/>
                  </a:lnTo>
                  <a:lnTo>
                    <a:pt x="846492" y="879417"/>
                  </a:lnTo>
                  <a:lnTo>
                    <a:pt x="859113" y="899110"/>
                  </a:lnTo>
                  <a:lnTo>
                    <a:pt x="850790" y="899110"/>
                  </a:lnTo>
                  <a:lnTo>
                    <a:pt x="842357" y="885727"/>
                  </a:lnTo>
                  <a:close/>
                  <a:moveTo>
                    <a:pt x="893958" y="885727"/>
                  </a:moveTo>
                  <a:lnTo>
                    <a:pt x="885526" y="899110"/>
                  </a:lnTo>
                  <a:lnTo>
                    <a:pt x="877202" y="899110"/>
                  </a:lnTo>
                  <a:lnTo>
                    <a:pt x="889823" y="879417"/>
                  </a:lnTo>
                  <a:lnTo>
                    <a:pt x="878018" y="861029"/>
                  </a:lnTo>
                  <a:lnTo>
                    <a:pt x="886341" y="861029"/>
                  </a:lnTo>
                  <a:lnTo>
                    <a:pt x="893958" y="872997"/>
                  </a:lnTo>
                  <a:lnTo>
                    <a:pt x="901574" y="861029"/>
                  </a:lnTo>
                  <a:lnTo>
                    <a:pt x="909897" y="861029"/>
                  </a:lnTo>
                  <a:lnTo>
                    <a:pt x="898093" y="879417"/>
                  </a:lnTo>
                  <a:lnTo>
                    <a:pt x="910713" y="899110"/>
                  </a:lnTo>
                  <a:lnTo>
                    <a:pt x="902390" y="899110"/>
                  </a:lnTo>
                  <a:lnTo>
                    <a:pt x="893958" y="885727"/>
                  </a:lnTo>
                  <a:close/>
                  <a:moveTo>
                    <a:pt x="945558" y="885727"/>
                  </a:moveTo>
                  <a:lnTo>
                    <a:pt x="937126" y="899110"/>
                  </a:lnTo>
                  <a:lnTo>
                    <a:pt x="928803" y="899110"/>
                  </a:lnTo>
                  <a:lnTo>
                    <a:pt x="941423" y="879417"/>
                  </a:lnTo>
                  <a:lnTo>
                    <a:pt x="929619" y="861029"/>
                  </a:lnTo>
                  <a:lnTo>
                    <a:pt x="937942" y="861029"/>
                  </a:lnTo>
                  <a:lnTo>
                    <a:pt x="945558" y="872997"/>
                  </a:lnTo>
                  <a:lnTo>
                    <a:pt x="953174" y="861029"/>
                  </a:lnTo>
                  <a:lnTo>
                    <a:pt x="961497" y="861029"/>
                  </a:lnTo>
                  <a:lnTo>
                    <a:pt x="949693" y="879417"/>
                  </a:lnTo>
                  <a:lnTo>
                    <a:pt x="962313" y="899110"/>
                  </a:lnTo>
                  <a:lnTo>
                    <a:pt x="953990" y="899110"/>
                  </a:lnTo>
                  <a:lnTo>
                    <a:pt x="945558" y="885727"/>
                  </a:lnTo>
                  <a:close/>
                  <a:moveTo>
                    <a:pt x="997158" y="885727"/>
                  </a:moveTo>
                  <a:lnTo>
                    <a:pt x="988726" y="899110"/>
                  </a:lnTo>
                  <a:lnTo>
                    <a:pt x="980403" y="899110"/>
                  </a:lnTo>
                  <a:lnTo>
                    <a:pt x="993023" y="879417"/>
                  </a:lnTo>
                  <a:lnTo>
                    <a:pt x="981219" y="861029"/>
                  </a:lnTo>
                  <a:lnTo>
                    <a:pt x="989542" y="861029"/>
                  </a:lnTo>
                  <a:lnTo>
                    <a:pt x="997158" y="872997"/>
                  </a:lnTo>
                  <a:lnTo>
                    <a:pt x="1004775" y="861029"/>
                  </a:lnTo>
                  <a:lnTo>
                    <a:pt x="1013097" y="861029"/>
                  </a:lnTo>
                  <a:lnTo>
                    <a:pt x="1001293" y="879417"/>
                  </a:lnTo>
                  <a:lnTo>
                    <a:pt x="1013913" y="899110"/>
                  </a:lnTo>
                  <a:lnTo>
                    <a:pt x="1005591" y="899110"/>
                  </a:lnTo>
                  <a:lnTo>
                    <a:pt x="997158" y="885727"/>
                  </a:lnTo>
                  <a:close/>
                  <a:moveTo>
                    <a:pt x="16755" y="943129"/>
                  </a:moveTo>
                  <a:lnTo>
                    <a:pt x="8323" y="956512"/>
                  </a:lnTo>
                  <a:lnTo>
                    <a:pt x="0" y="956512"/>
                  </a:lnTo>
                  <a:lnTo>
                    <a:pt x="12621" y="936818"/>
                  </a:lnTo>
                  <a:lnTo>
                    <a:pt x="816" y="918430"/>
                  </a:lnTo>
                  <a:lnTo>
                    <a:pt x="9139" y="918430"/>
                  </a:lnTo>
                  <a:lnTo>
                    <a:pt x="16755" y="930399"/>
                  </a:lnTo>
                  <a:lnTo>
                    <a:pt x="24372" y="918430"/>
                  </a:lnTo>
                  <a:lnTo>
                    <a:pt x="32695" y="918430"/>
                  </a:lnTo>
                  <a:lnTo>
                    <a:pt x="20890" y="936818"/>
                  </a:lnTo>
                  <a:lnTo>
                    <a:pt x="33511" y="956512"/>
                  </a:lnTo>
                  <a:lnTo>
                    <a:pt x="25188" y="956512"/>
                  </a:lnTo>
                  <a:lnTo>
                    <a:pt x="16755" y="943129"/>
                  </a:lnTo>
                  <a:close/>
                  <a:moveTo>
                    <a:pt x="68355" y="943129"/>
                  </a:moveTo>
                  <a:lnTo>
                    <a:pt x="59923" y="956512"/>
                  </a:lnTo>
                  <a:lnTo>
                    <a:pt x="51600" y="956512"/>
                  </a:lnTo>
                  <a:lnTo>
                    <a:pt x="64221" y="936818"/>
                  </a:lnTo>
                  <a:lnTo>
                    <a:pt x="52416" y="918430"/>
                  </a:lnTo>
                  <a:lnTo>
                    <a:pt x="60739" y="918430"/>
                  </a:lnTo>
                  <a:lnTo>
                    <a:pt x="68355" y="930399"/>
                  </a:lnTo>
                  <a:lnTo>
                    <a:pt x="75972" y="918430"/>
                  </a:lnTo>
                  <a:lnTo>
                    <a:pt x="84295" y="918430"/>
                  </a:lnTo>
                  <a:lnTo>
                    <a:pt x="72490" y="936818"/>
                  </a:lnTo>
                  <a:lnTo>
                    <a:pt x="85111" y="956512"/>
                  </a:lnTo>
                  <a:lnTo>
                    <a:pt x="76788" y="956512"/>
                  </a:lnTo>
                  <a:lnTo>
                    <a:pt x="68355" y="943129"/>
                  </a:lnTo>
                  <a:close/>
                  <a:moveTo>
                    <a:pt x="119956" y="943129"/>
                  </a:moveTo>
                  <a:lnTo>
                    <a:pt x="111523" y="956512"/>
                  </a:lnTo>
                  <a:lnTo>
                    <a:pt x="103200" y="956512"/>
                  </a:lnTo>
                  <a:lnTo>
                    <a:pt x="115821" y="936818"/>
                  </a:lnTo>
                  <a:lnTo>
                    <a:pt x="104016" y="918430"/>
                  </a:lnTo>
                  <a:lnTo>
                    <a:pt x="112339" y="918430"/>
                  </a:lnTo>
                  <a:lnTo>
                    <a:pt x="119955" y="930399"/>
                  </a:lnTo>
                  <a:lnTo>
                    <a:pt x="127572" y="918430"/>
                  </a:lnTo>
                  <a:lnTo>
                    <a:pt x="135895" y="918430"/>
                  </a:lnTo>
                  <a:lnTo>
                    <a:pt x="124090" y="936818"/>
                  </a:lnTo>
                  <a:lnTo>
                    <a:pt x="136711" y="956512"/>
                  </a:lnTo>
                  <a:lnTo>
                    <a:pt x="128388" y="956512"/>
                  </a:lnTo>
                  <a:lnTo>
                    <a:pt x="119955" y="943129"/>
                  </a:lnTo>
                  <a:close/>
                  <a:moveTo>
                    <a:pt x="171556" y="943129"/>
                  </a:moveTo>
                  <a:lnTo>
                    <a:pt x="163123" y="956512"/>
                  </a:lnTo>
                  <a:lnTo>
                    <a:pt x="154800" y="956512"/>
                  </a:lnTo>
                  <a:lnTo>
                    <a:pt x="167421" y="936818"/>
                  </a:lnTo>
                  <a:lnTo>
                    <a:pt x="155616" y="918430"/>
                  </a:lnTo>
                  <a:lnTo>
                    <a:pt x="163939" y="918430"/>
                  </a:lnTo>
                  <a:lnTo>
                    <a:pt x="171555" y="930399"/>
                  </a:lnTo>
                  <a:lnTo>
                    <a:pt x="179172" y="918430"/>
                  </a:lnTo>
                  <a:lnTo>
                    <a:pt x="187495" y="918430"/>
                  </a:lnTo>
                  <a:lnTo>
                    <a:pt x="175690" y="936818"/>
                  </a:lnTo>
                  <a:lnTo>
                    <a:pt x="188311" y="956512"/>
                  </a:lnTo>
                  <a:lnTo>
                    <a:pt x="179988" y="956512"/>
                  </a:lnTo>
                  <a:lnTo>
                    <a:pt x="171555" y="943129"/>
                  </a:lnTo>
                  <a:close/>
                  <a:moveTo>
                    <a:pt x="223156" y="943129"/>
                  </a:moveTo>
                  <a:lnTo>
                    <a:pt x="214724" y="956512"/>
                  </a:lnTo>
                  <a:lnTo>
                    <a:pt x="206401" y="956512"/>
                  </a:lnTo>
                  <a:lnTo>
                    <a:pt x="219021" y="936818"/>
                  </a:lnTo>
                  <a:lnTo>
                    <a:pt x="207217" y="918430"/>
                  </a:lnTo>
                  <a:lnTo>
                    <a:pt x="215540" y="918430"/>
                  </a:lnTo>
                  <a:lnTo>
                    <a:pt x="223156" y="930399"/>
                  </a:lnTo>
                  <a:lnTo>
                    <a:pt x="230772" y="918430"/>
                  </a:lnTo>
                  <a:lnTo>
                    <a:pt x="239095" y="918430"/>
                  </a:lnTo>
                  <a:lnTo>
                    <a:pt x="227291" y="936818"/>
                  </a:lnTo>
                  <a:lnTo>
                    <a:pt x="239911" y="956512"/>
                  </a:lnTo>
                  <a:lnTo>
                    <a:pt x="231588" y="956512"/>
                  </a:lnTo>
                  <a:lnTo>
                    <a:pt x="223156" y="943129"/>
                  </a:lnTo>
                  <a:close/>
                  <a:moveTo>
                    <a:pt x="274756" y="943129"/>
                  </a:moveTo>
                  <a:lnTo>
                    <a:pt x="266324" y="956512"/>
                  </a:lnTo>
                  <a:lnTo>
                    <a:pt x="258001" y="956512"/>
                  </a:lnTo>
                  <a:lnTo>
                    <a:pt x="270621" y="936818"/>
                  </a:lnTo>
                  <a:lnTo>
                    <a:pt x="258817" y="918430"/>
                  </a:lnTo>
                  <a:lnTo>
                    <a:pt x="267140" y="918430"/>
                  </a:lnTo>
                  <a:lnTo>
                    <a:pt x="274756" y="930399"/>
                  </a:lnTo>
                  <a:lnTo>
                    <a:pt x="282373" y="918430"/>
                  </a:lnTo>
                  <a:lnTo>
                    <a:pt x="290696" y="918430"/>
                  </a:lnTo>
                  <a:lnTo>
                    <a:pt x="278891" y="936818"/>
                  </a:lnTo>
                  <a:lnTo>
                    <a:pt x="291512" y="956512"/>
                  </a:lnTo>
                  <a:lnTo>
                    <a:pt x="283189" y="956512"/>
                  </a:lnTo>
                  <a:lnTo>
                    <a:pt x="274756" y="943129"/>
                  </a:lnTo>
                  <a:close/>
                  <a:moveTo>
                    <a:pt x="326356" y="943129"/>
                  </a:moveTo>
                  <a:lnTo>
                    <a:pt x="317924" y="956512"/>
                  </a:lnTo>
                  <a:lnTo>
                    <a:pt x="309601" y="956512"/>
                  </a:lnTo>
                  <a:lnTo>
                    <a:pt x="322222" y="936818"/>
                  </a:lnTo>
                  <a:lnTo>
                    <a:pt x="310417" y="918430"/>
                  </a:lnTo>
                  <a:lnTo>
                    <a:pt x="318740" y="918430"/>
                  </a:lnTo>
                  <a:lnTo>
                    <a:pt x="326356" y="930399"/>
                  </a:lnTo>
                  <a:lnTo>
                    <a:pt x="333973" y="918430"/>
                  </a:lnTo>
                  <a:lnTo>
                    <a:pt x="342296" y="918430"/>
                  </a:lnTo>
                  <a:lnTo>
                    <a:pt x="330491" y="936818"/>
                  </a:lnTo>
                  <a:lnTo>
                    <a:pt x="343112" y="956512"/>
                  </a:lnTo>
                  <a:lnTo>
                    <a:pt x="334789" y="956512"/>
                  </a:lnTo>
                  <a:lnTo>
                    <a:pt x="326356" y="943129"/>
                  </a:lnTo>
                  <a:close/>
                  <a:moveTo>
                    <a:pt x="377956" y="943129"/>
                  </a:moveTo>
                  <a:lnTo>
                    <a:pt x="369524" y="956512"/>
                  </a:lnTo>
                  <a:lnTo>
                    <a:pt x="361201" y="956512"/>
                  </a:lnTo>
                  <a:lnTo>
                    <a:pt x="373822" y="936818"/>
                  </a:lnTo>
                  <a:lnTo>
                    <a:pt x="362017" y="918430"/>
                  </a:lnTo>
                  <a:lnTo>
                    <a:pt x="370340" y="918430"/>
                  </a:lnTo>
                  <a:lnTo>
                    <a:pt x="377956" y="930399"/>
                  </a:lnTo>
                  <a:lnTo>
                    <a:pt x="385573" y="918430"/>
                  </a:lnTo>
                  <a:lnTo>
                    <a:pt x="393896" y="918430"/>
                  </a:lnTo>
                  <a:lnTo>
                    <a:pt x="382091" y="936818"/>
                  </a:lnTo>
                  <a:lnTo>
                    <a:pt x="394712" y="956512"/>
                  </a:lnTo>
                  <a:lnTo>
                    <a:pt x="386389" y="956512"/>
                  </a:lnTo>
                  <a:lnTo>
                    <a:pt x="377956" y="943129"/>
                  </a:lnTo>
                  <a:close/>
                  <a:moveTo>
                    <a:pt x="429556" y="943129"/>
                  </a:moveTo>
                  <a:lnTo>
                    <a:pt x="421124" y="956512"/>
                  </a:lnTo>
                  <a:lnTo>
                    <a:pt x="412801" y="956512"/>
                  </a:lnTo>
                  <a:lnTo>
                    <a:pt x="425422" y="936818"/>
                  </a:lnTo>
                  <a:lnTo>
                    <a:pt x="413617" y="918430"/>
                  </a:lnTo>
                  <a:lnTo>
                    <a:pt x="421940" y="918430"/>
                  </a:lnTo>
                  <a:lnTo>
                    <a:pt x="429556" y="930399"/>
                  </a:lnTo>
                  <a:lnTo>
                    <a:pt x="437173" y="918430"/>
                  </a:lnTo>
                  <a:lnTo>
                    <a:pt x="445496" y="918430"/>
                  </a:lnTo>
                  <a:lnTo>
                    <a:pt x="433691" y="936818"/>
                  </a:lnTo>
                  <a:lnTo>
                    <a:pt x="446312" y="956512"/>
                  </a:lnTo>
                  <a:lnTo>
                    <a:pt x="437989" y="956512"/>
                  </a:lnTo>
                  <a:lnTo>
                    <a:pt x="429556" y="943129"/>
                  </a:lnTo>
                  <a:close/>
                  <a:moveTo>
                    <a:pt x="481157" y="943129"/>
                  </a:moveTo>
                  <a:lnTo>
                    <a:pt x="472724" y="956512"/>
                  </a:lnTo>
                  <a:lnTo>
                    <a:pt x="464401" y="956512"/>
                  </a:lnTo>
                  <a:lnTo>
                    <a:pt x="477022" y="936818"/>
                  </a:lnTo>
                  <a:lnTo>
                    <a:pt x="465217" y="918430"/>
                  </a:lnTo>
                  <a:lnTo>
                    <a:pt x="473540" y="918430"/>
                  </a:lnTo>
                  <a:lnTo>
                    <a:pt x="481156" y="930399"/>
                  </a:lnTo>
                  <a:lnTo>
                    <a:pt x="488773" y="918430"/>
                  </a:lnTo>
                  <a:lnTo>
                    <a:pt x="497096" y="918430"/>
                  </a:lnTo>
                  <a:lnTo>
                    <a:pt x="485291" y="936818"/>
                  </a:lnTo>
                  <a:lnTo>
                    <a:pt x="497912" y="956512"/>
                  </a:lnTo>
                  <a:lnTo>
                    <a:pt x="489589" y="956512"/>
                  </a:lnTo>
                  <a:lnTo>
                    <a:pt x="481156" y="943129"/>
                  </a:lnTo>
                  <a:close/>
                  <a:moveTo>
                    <a:pt x="532757" y="943129"/>
                  </a:moveTo>
                  <a:lnTo>
                    <a:pt x="524324" y="956512"/>
                  </a:lnTo>
                  <a:lnTo>
                    <a:pt x="516001" y="956512"/>
                  </a:lnTo>
                  <a:lnTo>
                    <a:pt x="528622" y="936818"/>
                  </a:lnTo>
                  <a:lnTo>
                    <a:pt x="516817" y="918430"/>
                  </a:lnTo>
                  <a:lnTo>
                    <a:pt x="525140" y="918430"/>
                  </a:lnTo>
                  <a:lnTo>
                    <a:pt x="532756" y="930399"/>
                  </a:lnTo>
                  <a:lnTo>
                    <a:pt x="540373" y="918430"/>
                  </a:lnTo>
                  <a:lnTo>
                    <a:pt x="548696" y="918430"/>
                  </a:lnTo>
                  <a:lnTo>
                    <a:pt x="536891" y="936818"/>
                  </a:lnTo>
                  <a:lnTo>
                    <a:pt x="549512" y="956512"/>
                  </a:lnTo>
                  <a:lnTo>
                    <a:pt x="541189" y="956512"/>
                  </a:lnTo>
                  <a:lnTo>
                    <a:pt x="532756" y="943129"/>
                  </a:lnTo>
                  <a:close/>
                  <a:moveTo>
                    <a:pt x="584357" y="943129"/>
                  </a:moveTo>
                  <a:lnTo>
                    <a:pt x="575925" y="956512"/>
                  </a:lnTo>
                  <a:lnTo>
                    <a:pt x="567601" y="956512"/>
                  </a:lnTo>
                  <a:lnTo>
                    <a:pt x="580222" y="936818"/>
                  </a:lnTo>
                  <a:lnTo>
                    <a:pt x="568417" y="918430"/>
                  </a:lnTo>
                  <a:lnTo>
                    <a:pt x="576741" y="918430"/>
                  </a:lnTo>
                  <a:lnTo>
                    <a:pt x="584357" y="930399"/>
                  </a:lnTo>
                  <a:lnTo>
                    <a:pt x="591973" y="918430"/>
                  </a:lnTo>
                  <a:lnTo>
                    <a:pt x="600296" y="918430"/>
                  </a:lnTo>
                  <a:lnTo>
                    <a:pt x="588492" y="936818"/>
                  </a:lnTo>
                  <a:lnTo>
                    <a:pt x="601112" y="956512"/>
                  </a:lnTo>
                  <a:lnTo>
                    <a:pt x="592789" y="956512"/>
                  </a:lnTo>
                  <a:lnTo>
                    <a:pt x="584357" y="943129"/>
                  </a:lnTo>
                  <a:close/>
                  <a:moveTo>
                    <a:pt x="635957" y="943129"/>
                  </a:moveTo>
                  <a:lnTo>
                    <a:pt x="627525" y="956512"/>
                  </a:lnTo>
                  <a:lnTo>
                    <a:pt x="619202" y="956512"/>
                  </a:lnTo>
                  <a:lnTo>
                    <a:pt x="631822" y="936818"/>
                  </a:lnTo>
                  <a:lnTo>
                    <a:pt x="620018" y="918430"/>
                  </a:lnTo>
                  <a:lnTo>
                    <a:pt x="628341" y="918430"/>
                  </a:lnTo>
                  <a:lnTo>
                    <a:pt x="635957" y="930399"/>
                  </a:lnTo>
                  <a:lnTo>
                    <a:pt x="643573" y="918430"/>
                  </a:lnTo>
                  <a:lnTo>
                    <a:pt x="651896" y="918430"/>
                  </a:lnTo>
                  <a:lnTo>
                    <a:pt x="640092" y="936818"/>
                  </a:lnTo>
                  <a:lnTo>
                    <a:pt x="652712" y="956512"/>
                  </a:lnTo>
                  <a:lnTo>
                    <a:pt x="644389" y="956512"/>
                  </a:lnTo>
                  <a:lnTo>
                    <a:pt x="635957" y="943129"/>
                  </a:lnTo>
                  <a:close/>
                  <a:moveTo>
                    <a:pt x="687557" y="943129"/>
                  </a:moveTo>
                  <a:lnTo>
                    <a:pt x="679125" y="956512"/>
                  </a:lnTo>
                  <a:lnTo>
                    <a:pt x="670802" y="956512"/>
                  </a:lnTo>
                  <a:lnTo>
                    <a:pt x="683423" y="936818"/>
                  </a:lnTo>
                  <a:lnTo>
                    <a:pt x="671618" y="918430"/>
                  </a:lnTo>
                  <a:lnTo>
                    <a:pt x="679941" y="918430"/>
                  </a:lnTo>
                  <a:lnTo>
                    <a:pt x="687557" y="930399"/>
                  </a:lnTo>
                  <a:lnTo>
                    <a:pt x="695174" y="918430"/>
                  </a:lnTo>
                  <a:lnTo>
                    <a:pt x="703497" y="918430"/>
                  </a:lnTo>
                  <a:lnTo>
                    <a:pt x="691692" y="936818"/>
                  </a:lnTo>
                  <a:lnTo>
                    <a:pt x="704313" y="956512"/>
                  </a:lnTo>
                  <a:lnTo>
                    <a:pt x="695990" y="956512"/>
                  </a:lnTo>
                  <a:lnTo>
                    <a:pt x="687557" y="943129"/>
                  </a:lnTo>
                  <a:close/>
                  <a:moveTo>
                    <a:pt x="739157" y="943129"/>
                  </a:moveTo>
                  <a:lnTo>
                    <a:pt x="730725" y="956512"/>
                  </a:lnTo>
                  <a:lnTo>
                    <a:pt x="722402" y="956512"/>
                  </a:lnTo>
                  <a:lnTo>
                    <a:pt x="735023" y="936818"/>
                  </a:lnTo>
                  <a:lnTo>
                    <a:pt x="723218" y="918430"/>
                  </a:lnTo>
                  <a:lnTo>
                    <a:pt x="731541" y="918430"/>
                  </a:lnTo>
                  <a:lnTo>
                    <a:pt x="739157" y="930399"/>
                  </a:lnTo>
                  <a:lnTo>
                    <a:pt x="746774" y="918430"/>
                  </a:lnTo>
                  <a:lnTo>
                    <a:pt x="755097" y="918430"/>
                  </a:lnTo>
                  <a:lnTo>
                    <a:pt x="743292" y="936818"/>
                  </a:lnTo>
                  <a:lnTo>
                    <a:pt x="755913" y="956512"/>
                  </a:lnTo>
                  <a:lnTo>
                    <a:pt x="747590" y="956512"/>
                  </a:lnTo>
                  <a:lnTo>
                    <a:pt x="739157" y="943129"/>
                  </a:lnTo>
                  <a:close/>
                  <a:moveTo>
                    <a:pt x="790757" y="943129"/>
                  </a:moveTo>
                  <a:lnTo>
                    <a:pt x="782325" y="956512"/>
                  </a:lnTo>
                  <a:lnTo>
                    <a:pt x="774002" y="956512"/>
                  </a:lnTo>
                  <a:lnTo>
                    <a:pt x="786623" y="936818"/>
                  </a:lnTo>
                  <a:lnTo>
                    <a:pt x="774818" y="918430"/>
                  </a:lnTo>
                  <a:lnTo>
                    <a:pt x="783141" y="918430"/>
                  </a:lnTo>
                  <a:lnTo>
                    <a:pt x="790757" y="930399"/>
                  </a:lnTo>
                  <a:lnTo>
                    <a:pt x="798374" y="918430"/>
                  </a:lnTo>
                  <a:lnTo>
                    <a:pt x="806697" y="918430"/>
                  </a:lnTo>
                  <a:lnTo>
                    <a:pt x="794892" y="936818"/>
                  </a:lnTo>
                  <a:lnTo>
                    <a:pt x="807513" y="956512"/>
                  </a:lnTo>
                  <a:lnTo>
                    <a:pt x="799190" y="956512"/>
                  </a:lnTo>
                  <a:lnTo>
                    <a:pt x="790757" y="943129"/>
                  </a:lnTo>
                  <a:close/>
                  <a:moveTo>
                    <a:pt x="842357" y="943129"/>
                  </a:moveTo>
                  <a:lnTo>
                    <a:pt x="833925" y="956512"/>
                  </a:lnTo>
                  <a:lnTo>
                    <a:pt x="825602" y="956512"/>
                  </a:lnTo>
                  <a:lnTo>
                    <a:pt x="838223" y="936818"/>
                  </a:lnTo>
                  <a:lnTo>
                    <a:pt x="826418" y="918430"/>
                  </a:lnTo>
                  <a:lnTo>
                    <a:pt x="834741" y="918430"/>
                  </a:lnTo>
                  <a:lnTo>
                    <a:pt x="842357" y="930399"/>
                  </a:lnTo>
                  <a:lnTo>
                    <a:pt x="849974" y="918430"/>
                  </a:lnTo>
                  <a:lnTo>
                    <a:pt x="858297" y="918430"/>
                  </a:lnTo>
                  <a:lnTo>
                    <a:pt x="846492" y="936818"/>
                  </a:lnTo>
                  <a:lnTo>
                    <a:pt x="859113" y="956512"/>
                  </a:lnTo>
                  <a:lnTo>
                    <a:pt x="850790" y="956512"/>
                  </a:lnTo>
                  <a:lnTo>
                    <a:pt x="842357" y="943129"/>
                  </a:lnTo>
                  <a:close/>
                  <a:moveTo>
                    <a:pt x="893958" y="943129"/>
                  </a:moveTo>
                  <a:lnTo>
                    <a:pt x="885526" y="956512"/>
                  </a:lnTo>
                  <a:lnTo>
                    <a:pt x="877202" y="956512"/>
                  </a:lnTo>
                  <a:lnTo>
                    <a:pt x="889823" y="936818"/>
                  </a:lnTo>
                  <a:lnTo>
                    <a:pt x="878018" y="918430"/>
                  </a:lnTo>
                  <a:lnTo>
                    <a:pt x="886341" y="918430"/>
                  </a:lnTo>
                  <a:lnTo>
                    <a:pt x="893958" y="930399"/>
                  </a:lnTo>
                  <a:lnTo>
                    <a:pt x="901574" y="918430"/>
                  </a:lnTo>
                  <a:lnTo>
                    <a:pt x="909897" y="918430"/>
                  </a:lnTo>
                  <a:lnTo>
                    <a:pt x="898093" y="936818"/>
                  </a:lnTo>
                  <a:lnTo>
                    <a:pt x="910713" y="956512"/>
                  </a:lnTo>
                  <a:lnTo>
                    <a:pt x="902390" y="956512"/>
                  </a:lnTo>
                  <a:lnTo>
                    <a:pt x="893958" y="943129"/>
                  </a:lnTo>
                  <a:close/>
                  <a:moveTo>
                    <a:pt x="945558" y="943129"/>
                  </a:moveTo>
                  <a:lnTo>
                    <a:pt x="937126" y="956512"/>
                  </a:lnTo>
                  <a:lnTo>
                    <a:pt x="928803" y="956512"/>
                  </a:lnTo>
                  <a:lnTo>
                    <a:pt x="941423" y="936818"/>
                  </a:lnTo>
                  <a:lnTo>
                    <a:pt x="929619" y="918430"/>
                  </a:lnTo>
                  <a:lnTo>
                    <a:pt x="937942" y="918430"/>
                  </a:lnTo>
                  <a:lnTo>
                    <a:pt x="945558" y="930399"/>
                  </a:lnTo>
                  <a:lnTo>
                    <a:pt x="953174" y="918430"/>
                  </a:lnTo>
                  <a:lnTo>
                    <a:pt x="961497" y="918430"/>
                  </a:lnTo>
                  <a:lnTo>
                    <a:pt x="949693" y="936818"/>
                  </a:lnTo>
                  <a:lnTo>
                    <a:pt x="962313" y="956512"/>
                  </a:lnTo>
                  <a:lnTo>
                    <a:pt x="953990" y="956512"/>
                  </a:lnTo>
                  <a:lnTo>
                    <a:pt x="945558" y="943129"/>
                  </a:lnTo>
                  <a:close/>
                  <a:moveTo>
                    <a:pt x="997158" y="943129"/>
                  </a:moveTo>
                  <a:lnTo>
                    <a:pt x="988726" y="956512"/>
                  </a:lnTo>
                  <a:lnTo>
                    <a:pt x="980403" y="956512"/>
                  </a:lnTo>
                  <a:lnTo>
                    <a:pt x="993023" y="936818"/>
                  </a:lnTo>
                  <a:lnTo>
                    <a:pt x="981219" y="918430"/>
                  </a:lnTo>
                  <a:lnTo>
                    <a:pt x="989542" y="918430"/>
                  </a:lnTo>
                  <a:lnTo>
                    <a:pt x="997158" y="930399"/>
                  </a:lnTo>
                  <a:lnTo>
                    <a:pt x="1004775" y="918430"/>
                  </a:lnTo>
                  <a:lnTo>
                    <a:pt x="1013097" y="918430"/>
                  </a:lnTo>
                  <a:lnTo>
                    <a:pt x="1001293" y="936818"/>
                  </a:lnTo>
                  <a:lnTo>
                    <a:pt x="1013913" y="956512"/>
                  </a:lnTo>
                  <a:lnTo>
                    <a:pt x="1005591" y="956512"/>
                  </a:lnTo>
                  <a:lnTo>
                    <a:pt x="997158" y="943129"/>
                  </a:lnTo>
                  <a:close/>
                  <a:moveTo>
                    <a:pt x="16755" y="1000531"/>
                  </a:moveTo>
                  <a:lnTo>
                    <a:pt x="8323" y="1013914"/>
                  </a:lnTo>
                  <a:lnTo>
                    <a:pt x="0" y="1013914"/>
                  </a:lnTo>
                  <a:lnTo>
                    <a:pt x="12621" y="994220"/>
                  </a:lnTo>
                  <a:lnTo>
                    <a:pt x="816" y="975832"/>
                  </a:lnTo>
                  <a:lnTo>
                    <a:pt x="9139" y="975832"/>
                  </a:lnTo>
                  <a:lnTo>
                    <a:pt x="16755" y="987801"/>
                  </a:lnTo>
                  <a:lnTo>
                    <a:pt x="24372" y="975832"/>
                  </a:lnTo>
                  <a:lnTo>
                    <a:pt x="32695" y="975832"/>
                  </a:lnTo>
                  <a:lnTo>
                    <a:pt x="20890" y="994220"/>
                  </a:lnTo>
                  <a:lnTo>
                    <a:pt x="33511" y="1013914"/>
                  </a:lnTo>
                  <a:lnTo>
                    <a:pt x="25188" y="1013914"/>
                  </a:lnTo>
                  <a:lnTo>
                    <a:pt x="16755" y="1000531"/>
                  </a:lnTo>
                  <a:close/>
                  <a:moveTo>
                    <a:pt x="68355" y="1000531"/>
                  </a:moveTo>
                  <a:lnTo>
                    <a:pt x="59923" y="1013914"/>
                  </a:lnTo>
                  <a:lnTo>
                    <a:pt x="51600" y="1013914"/>
                  </a:lnTo>
                  <a:lnTo>
                    <a:pt x="64221" y="994220"/>
                  </a:lnTo>
                  <a:lnTo>
                    <a:pt x="52416" y="975832"/>
                  </a:lnTo>
                  <a:lnTo>
                    <a:pt x="60739" y="975832"/>
                  </a:lnTo>
                  <a:lnTo>
                    <a:pt x="68355" y="987801"/>
                  </a:lnTo>
                  <a:lnTo>
                    <a:pt x="75972" y="975832"/>
                  </a:lnTo>
                  <a:lnTo>
                    <a:pt x="84295" y="975832"/>
                  </a:lnTo>
                  <a:lnTo>
                    <a:pt x="72490" y="994220"/>
                  </a:lnTo>
                  <a:lnTo>
                    <a:pt x="85111" y="1013914"/>
                  </a:lnTo>
                  <a:lnTo>
                    <a:pt x="76788" y="1013914"/>
                  </a:lnTo>
                  <a:lnTo>
                    <a:pt x="68355" y="1000531"/>
                  </a:lnTo>
                  <a:close/>
                  <a:moveTo>
                    <a:pt x="119956" y="1000531"/>
                  </a:moveTo>
                  <a:lnTo>
                    <a:pt x="111523" y="1013914"/>
                  </a:lnTo>
                  <a:lnTo>
                    <a:pt x="103200" y="1013914"/>
                  </a:lnTo>
                  <a:lnTo>
                    <a:pt x="115821" y="994220"/>
                  </a:lnTo>
                  <a:lnTo>
                    <a:pt x="104016" y="975832"/>
                  </a:lnTo>
                  <a:lnTo>
                    <a:pt x="112339" y="975832"/>
                  </a:lnTo>
                  <a:lnTo>
                    <a:pt x="119955" y="987801"/>
                  </a:lnTo>
                  <a:lnTo>
                    <a:pt x="127572" y="975832"/>
                  </a:lnTo>
                  <a:lnTo>
                    <a:pt x="135895" y="975832"/>
                  </a:lnTo>
                  <a:lnTo>
                    <a:pt x="124090" y="994220"/>
                  </a:lnTo>
                  <a:lnTo>
                    <a:pt x="136711" y="1013914"/>
                  </a:lnTo>
                  <a:lnTo>
                    <a:pt x="128388" y="1013914"/>
                  </a:lnTo>
                  <a:lnTo>
                    <a:pt x="119955" y="1000531"/>
                  </a:lnTo>
                  <a:close/>
                  <a:moveTo>
                    <a:pt x="171556" y="1000531"/>
                  </a:moveTo>
                  <a:lnTo>
                    <a:pt x="163123" y="1013914"/>
                  </a:lnTo>
                  <a:lnTo>
                    <a:pt x="154800" y="1013914"/>
                  </a:lnTo>
                  <a:lnTo>
                    <a:pt x="167421" y="994220"/>
                  </a:lnTo>
                  <a:lnTo>
                    <a:pt x="155616" y="975832"/>
                  </a:lnTo>
                  <a:lnTo>
                    <a:pt x="163939" y="975832"/>
                  </a:lnTo>
                  <a:lnTo>
                    <a:pt x="171555" y="987801"/>
                  </a:lnTo>
                  <a:lnTo>
                    <a:pt x="179172" y="975832"/>
                  </a:lnTo>
                  <a:lnTo>
                    <a:pt x="187495" y="975832"/>
                  </a:lnTo>
                  <a:lnTo>
                    <a:pt x="175690" y="994220"/>
                  </a:lnTo>
                  <a:lnTo>
                    <a:pt x="188311" y="1013914"/>
                  </a:lnTo>
                  <a:lnTo>
                    <a:pt x="179988" y="1013914"/>
                  </a:lnTo>
                  <a:lnTo>
                    <a:pt x="171555" y="1000531"/>
                  </a:lnTo>
                  <a:close/>
                  <a:moveTo>
                    <a:pt x="223156" y="1000531"/>
                  </a:moveTo>
                  <a:lnTo>
                    <a:pt x="214724" y="1013914"/>
                  </a:lnTo>
                  <a:lnTo>
                    <a:pt x="206401" y="1013914"/>
                  </a:lnTo>
                  <a:lnTo>
                    <a:pt x="219021" y="994220"/>
                  </a:lnTo>
                  <a:lnTo>
                    <a:pt x="207217" y="975832"/>
                  </a:lnTo>
                  <a:lnTo>
                    <a:pt x="215540" y="975832"/>
                  </a:lnTo>
                  <a:lnTo>
                    <a:pt x="223156" y="987801"/>
                  </a:lnTo>
                  <a:lnTo>
                    <a:pt x="230772" y="975832"/>
                  </a:lnTo>
                  <a:lnTo>
                    <a:pt x="239095" y="975832"/>
                  </a:lnTo>
                  <a:lnTo>
                    <a:pt x="227291" y="994220"/>
                  </a:lnTo>
                  <a:lnTo>
                    <a:pt x="239911" y="1013914"/>
                  </a:lnTo>
                  <a:lnTo>
                    <a:pt x="231588" y="1013914"/>
                  </a:lnTo>
                  <a:lnTo>
                    <a:pt x="223156" y="1000531"/>
                  </a:lnTo>
                  <a:close/>
                  <a:moveTo>
                    <a:pt x="274756" y="1000531"/>
                  </a:moveTo>
                  <a:lnTo>
                    <a:pt x="266324" y="1013914"/>
                  </a:lnTo>
                  <a:lnTo>
                    <a:pt x="258001" y="1013914"/>
                  </a:lnTo>
                  <a:lnTo>
                    <a:pt x="270621" y="994220"/>
                  </a:lnTo>
                  <a:lnTo>
                    <a:pt x="258817" y="975832"/>
                  </a:lnTo>
                  <a:lnTo>
                    <a:pt x="267140" y="975832"/>
                  </a:lnTo>
                  <a:lnTo>
                    <a:pt x="274756" y="987801"/>
                  </a:lnTo>
                  <a:lnTo>
                    <a:pt x="282373" y="975832"/>
                  </a:lnTo>
                  <a:lnTo>
                    <a:pt x="290696" y="975832"/>
                  </a:lnTo>
                  <a:lnTo>
                    <a:pt x="278891" y="994220"/>
                  </a:lnTo>
                  <a:lnTo>
                    <a:pt x="291512" y="1013914"/>
                  </a:lnTo>
                  <a:lnTo>
                    <a:pt x="283189" y="1013914"/>
                  </a:lnTo>
                  <a:lnTo>
                    <a:pt x="274756" y="1000531"/>
                  </a:lnTo>
                  <a:close/>
                  <a:moveTo>
                    <a:pt x="326356" y="1000531"/>
                  </a:moveTo>
                  <a:lnTo>
                    <a:pt x="317924" y="1013914"/>
                  </a:lnTo>
                  <a:lnTo>
                    <a:pt x="309601" y="1013914"/>
                  </a:lnTo>
                  <a:lnTo>
                    <a:pt x="322222" y="994220"/>
                  </a:lnTo>
                  <a:lnTo>
                    <a:pt x="310417" y="975832"/>
                  </a:lnTo>
                  <a:lnTo>
                    <a:pt x="318740" y="975832"/>
                  </a:lnTo>
                  <a:lnTo>
                    <a:pt x="326356" y="987801"/>
                  </a:lnTo>
                  <a:lnTo>
                    <a:pt x="333973" y="975832"/>
                  </a:lnTo>
                  <a:lnTo>
                    <a:pt x="342296" y="975832"/>
                  </a:lnTo>
                  <a:lnTo>
                    <a:pt x="330491" y="994220"/>
                  </a:lnTo>
                  <a:lnTo>
                    <a:pt x="343112" y="1013914"/>
                  </a:lnTo>
                  <a:lnTo>
                    <a:pt x="334789" y="1013914"/>
                  </a:lnTo>
                  <a:lnTo>
                    <a:pt x="326356" y="1000531"/>
                  </a:lnTo>
                  <a:close/>
                  <a:moveTo>
                    <a:pt x="377956" y="1000531"/>
                  </a:moveTo>
                  <a:lnTo>
                    <a:pt x="369524" y="1013914"/>
                  </a:lnTo>
                  <a:lnTo>
                    <a:pt x="361201" y="1013914"/>
                  </a:lnTo>
                  <a:lnTo>
                    <a:pt x="373822" y="994220"/>
                  </a:lnTo>
                  <a:lnTo>
                    <a:pt x="362017" y="975832"/>
                  </a:lnTo>
                  <a:lnTo>
                    <a:pt x="370340" y="975832"/>
                  </a:lnTo>
                  <a:lnTo>
                    <a:pt x="377956" y="987801"/>
                  </a:lnTo>
                  <a:lnTo>
                    <a:pt x="385573" y="975832"/>
                  </a:lnTo>
                  <a:lnTo>
                    <a:pt x="393896" y="975832"/>
                  </a:lnTo>
                  <a:lnTo>
                    <a:pt x="382091" y="994220"/>
                  </a:lnTo>
                  <a:lnTo>
                    <a:pt x="394712" y="1013914"/>
                  </a:lnTo>
                  <a:lnTo>
                    <a:pt x="386389" y="1013914"/>
                  </a:lnTo>
                  <a:lnTo>
                    <a:pt x="377956" y="1000531"/>
                  </a:lnTo>
                  <a:close/>
                  <a:moveTo>
                    <a:pt x="429556" y="1000531"/>
                  </a:moveTo>
                  <a:lnTo>
                    <a:pt x="421124" y="1013914"/>
                  </a:lnTo>
                  <a:lnTo>
                    <a:pt x="412801" y="1013914"/>
                  </a:lnTo>
                  <a:lnTo>
                    <a:pt x="425422" y="994220"/>
                  </a:lnTo>
                  <a:lnTo>
                    <a:pt x="413617" y="975832"/>
                  </a:lnTo>
                  <a:lnTo>
                    <a:pt x="421940" y="975832"/>
                  </a:lnTo>
                  <a:lnTo>
                    <a:pt x="429556" y="987801"/>
                  </a:lnTo>
                  <a:lnTo>
                    <a:pt x="437173" y="975832"/>
                  </a:lnTo>
                  <a:lnTo>
                    <a:pt x="445496" y="975832"/>
                  </a:lnTo>
                  <a:lnTo>
                    <a:pt x="433691" y="994220"/>
                  </a:lnTo>
                  <a:lnTo>
                    <a:pt x="446312" y="1013914"/>
                  </a:lnTo>
                  <a:lnTo>
                    <a:pt x="437989" y="1013914"/>
                  </a:lnTo>
                  <a:lnTo>
                    <a:pt x="429556" y="1000531"/>
                  </a:lnTo>
                  <a:close/>
                  <a:moveTo>
                    <a:pt x="481157" y="1000531"/>
                  </a:moveTo>
                  <a:lnTo>
                    <a:pt x="472724" y="1013914"/>
                  </a:lnTo>
                  <a:lnTo>
                    <a:pt x="464401" y="1013914"/>
                  </a:lnTo>
                  <a:lnTo>
                    <a:pt x="477022" y="994220"/>
                  </a:lnTo>
                  <a:lnTo>
                    <a:pt x="465217" y="975832"/>
                  </a:lnTo>
                  <a:lnTo>
                    <a:pt x="473540" y="975832"/>
                  </a:lnTo>
                  <a:lnTo>
                    <a:pt x="481156" y="987801"/>
                  </a:lnTo>
                  <a:lnTo>
                    <a:pt x="488773" y="975832"/>
                  </a:lnTo>
                  <a:lnTo>
                    <a:pt x="497096" y="975832"/>
                  </a:lnTo>
                  <a:lnTo>
                    <a:pt x="485291" y="994220"/>
                  </a:lnTo>
                  <a:lnTo>
                    <a:pt x="497912" y="1013914"/>
                  </a:lnTo>
                  <a:lnTo>
                    <a:pt x="489589" y="1013914"/>
                  </a:lnTo>
                  <a:lnTo>
                    <a:pt x="481156" y="1000531"/>
                  </a:lnTo>
                  <a:close/>
                  <a:moveTo>
                    <a:pt x="532757" y="1000531"/>
                  </a:moveTo>
                  <a:lnTo>
                    <a:pt x="524324" y="1013914"/>
                  </a:lnTo>
                  <a:lnTo>
                    <a:pt x="516001" y="1013914"/>
                  </a:lnTo>
                  <a:lnTo>
                    <a:pt x="528622" y="994220"/>
                  </a:lnTo>
                  <a:lnTo>
                    <a:pt x="516817" y="975832"/>
                  </a:lnTo>
                  <a:lnTo>
                    <a:pt x="525140" y="975832"/>
                  </a:lnTo>
                  <a:lnTo>
                    <a:pt x="532756" y="987801"/>
                  </a:lnTo>
                  <a:lnTo>
                    <a:pt x="540373" y="975832"/>
                  </a:lnTo>
                  <a:lnTo>
                    <a:pt x="548696" y="975832"/>
                  </a:lnTo>
                  <a:lnTo>
                    <a:pt x="536891" y="994220"/>
                  </a:lnTo>
                  <a:lnTo>
                    <a:pt x="549512" y="1013914"/>
                  </a:lnTo>
                  <a:lnTo>
                    <a:pt x="541189" y="1013914"/>
                  </a:lnTo>
                  <a:lnTo>
                    <a:pt x="532756" y="1000531"/>
                  </a:lnTo>
                  <a:close/>
                  <a:moveTo>
                    <a:pt x="584357" y="1000531"/>
                  </a:moveTo>
                  <a:lnTo>
                    <a:pt x="575925" y="1013914"/>
                  </a:lnTo>
                  <a:lnTo>
                    <a:pt x="567601" y="1013914"/>
                  </a:lnTo>
                  <a:lnTo>
                    <a:pt x="580222" y="994220"/>
                  </a:lnTo>
                  <a:lnTo>
                    <a:pt x="568417" y="975832"/>
                  </a:lnTo>
                  <a:lnTo>
                    <a:pt x="576741" y="975832"/>
                  </a:lnTo>
                  <a:lnTo>
                    <a:pt x="584357" y="987801"/>
                  </a:lnTo>
                  <a:lnTo>
                    <a:pt x="591973" y="975832"/>
                  </a:lnTo>
                  <a:lnTo>
                    <a:pt x="600296" y="975832"/>
                  </a:lnTo>
                  <a:lnTo>
                    <a:pt x="588492" y="994220"/>
                  </a:lnTo>
                  <a:lnTo>
                    <a:pt x="601112" y="1013914"/>
                  </a:lnTo>
                  <a:lnTo>
                    <a:pt x="592789" y="1013914"/>
                  </a:lnTo>
                  <a:lnTo>
                    <a:pt x="584357" y="1000531"/>
                  </a:lnTo>
                  <a:close/>
                  <a:moveTo>
                    <a:pt x="635957" y="1000531"/>
                  </a:moveTo>
                  <a:lnTo>
                    <a:pt x="627525" y="1013914"/>
                  </a:lnTo>
                  <a:lnTo>
                    <a:pt x="619202" y="1013914"/>
                  </a:lnTo>
                  <a:lnTo>
                    <a:pt x="631822" y="994220"/>
                  </a:lnTo>
                  <a:lnTo>
                    <a:pt x="620018" y="975832"/>
                  </a:lnTo>
                  <a:lnTo>
                    <a:pt x="628341" y="975832"/>
                  </a:lnTo>
                  <a:lnTo>
                    <a:pt x="635957" y="987801"/>
                  </a:lnTo>
                  <a:lnTo>
                    <a:pt x="643573" y="975832"/>
                  </a:lnTo>
                  <a:lnTo>
                    <a:pt x="651896" y="975832"/>
                  </a:lnTo>
                  <a:lnTo>
                    <a:pt x="640092" y="994220"/>
                  </a:lnTo>
                  <a:lnTo>
                    <a:pt x="652712" y="1013914"/>
                  </a:lnTo>
                  <a:lnTo>
                    <a:pt x="644389" y="1013914"/>
                  </a:lnTo>
                  <a:lnTo>
                    <a:pt x="635957" y="1000531"/>
                  </a:lnTo>
                  <a:close/>
                  <a:moveTo>
                    <a:pt x="687557" y="1000531"/>
                  </a:moveTo>
                  <a:lnTo>
                    <a:pt x="679125" y="1013914"/>
                  </a:lnTo>
                  <a:lnTo>
                    <a:pt x="670802" y="1013914"/>
                  </a:lnTo>
                  <a:lnTo>
                    <a:pt x="683423" y="994220"/>
                  </a:lnTo>
                  <a:lnTo>
                    <a:pt x="671618" y="975832"/>
                  </a:lnTo>
                  <a:lnTo>
                    <a:pt x="679941" y="975832"/>
                  </a:lnTo>
                  <a:lnTo>
                    <a:pt x="687557" y="987801"/>
                  </a:lnTo>
                  <a:lnTo>
                    <a:pt x="695174" y="975832"/>
                  </a:lnTo>
                  <a:lnTo>
                    <a:pt x="703497" y="975832"/>
                  </a:lnTo>
                  <a:lnTo>
                    <a:pt x="691692" y="994220"/>
                  </a:lnTo>
                  <a:lnTo>
                    <a:pt x="704313" y="1013914"/>
                  </a:lnTo>
                  <a:lnTo>
                    <a:pt x="695990" y="1013914"/>
                  </a:lnTo>
                  <a:lnTo>
                    <a:pt x="687557" y="1000531"/>
                  </a:lnTo>
                  <a:close/>
                  <a:moveTo>
                    <a:pt x="739157" y="1000531"/>
                  </a:moveTo>
                  <a:lnTo>
                    <a:pt x="730725" y="1013914"/>
                  </a:lnTo>
                  <a:lnTo>
                    <a:pt x="722402" y="1013914"/>
                  </a:lnTo>
                  <a:lnTo>
                    <a:pt x="735023" y="994220"/>
                  </a:lnTo>
                  <a:lnTo>
                    <a:pt x="723218" y="975832"/>
                  </a:lnTo>
                  <a:lnTo>
                    <a:pt x="731541" y="975832"/>
                  </a:lnTo>
                  <a:lnTo>
                    <a:pt x="739157" y="987801"/>
                  </a:lnTo>
                  <a:lnTo>
                    <a:pt x="746774" y="975832"/>
                  </a:lnTo>
                  <a:lnTo>
                    <a:pt x="755097" y="975832"/>
                  </a:lnTo>
                  <a:lnTo>
                    <a:pt x="743292" y="994220"/>
                  </a:lnTo>
                  <a:lnTo>
                    <a:pt x="755913" y="1013914"/>
                  </a:lnTo>
                  <a:lnTo>
                    <a:pt x="747590" y="1013914"/>
                  </a:lnTo>
                  <a:lnTo>
                    <a:pt x="739157" y="1000531"/>
                  </a:lnTo>
                  <a:close/>
                  <a:moveTo>
                    <a:pt x="790757" y="1000531"/>
                  </a:moveTo>
                  <a:lnTo>
                    <a:pt x="782325" y="1013914"/>
                  </a:lnTo>
                  <a:lnTo>
                    <a:pt x="774002" y="1013914"/>
                  </a:lnTo>
                  <a:lnTo>
                    <a:pt x="786623" y="994220"/>
                  </a:lnTo>
                  <a:lnTo>
                    <a:pt x="774818" y="975832"/>
                  </a:lnTo>
                  <a:lnTo>
                    <a:pt x="783141" y="975832"/>
                  </a:lnTo>
                  <a:lnTo>
                    <a:pt x="790757" y="987801"/>
                  </a:lnTo>
                  <a:lnTo>
                    <a:pt x="798374" y="975832"/>
                  </a:lnTo>
                  <a:lnTo>
                    <a:pt x="806697" y="975832"/>
                  </a:lnTo>
                  <a:lnTo>
                    <a:pt x="794892" y="994220"/>
                  </a:lnTo>
                  <a:lnTo>
                    <a:pt x="807513" y="1013914"/>
                  </a:lnTo>
                  <a:lnTo>
                    <a:pt x="799190" y="1013914"/>
                  </a:lnTo>
                  <a:lnTo>
                    <a:pt x="790757" y="1000531"/>
                  </a:lnTo>
                  <a:close/>
                  <a:moveTo>
                    <a:pt x="842357" y="1000531"/>
                  </a:moveTo>
                  <a:lnTo>
                    <a:pt x="833925" y="1013914"/>
                  </a:lnTo>
                  <a:lnTo>
                    <a:pt x="825602" y="1013914"/>
                  </a:lnTo>
                  <a:lnTo>
                    <a:pt x="838223" y="994220"/>
                  </a:lnTo>
                  <a:lnTo>
                    <a:pt x="826418" y="975832"/>
                  </a:lnTo>
                  <a:lnTo>
                    <a:pt x="834741" y="975832"/>
                  </a:lnTo>
                  <a:lnTo>
                    <a:pt x="842357" y="987801"/>
                  </a:lnTo>
                  <a:lnTo>
                    <a:pt x="849974" y="975832"/>
                  </a:lnTo>
                  <a:lnTo>
                    <a:pt x="858297" y="975832"/>
                  </a:lnTo>
                  <a:lnTo>
                    <a:pt x="846492" y="994220"/>
                  </a:lnTo>
                  <a:lnTo>
                    <a:pt x="859113" y="1013914"/>
                  </a:lnTo>
                  <a:lnTo>
                    <a:pt x="850790" y="1013914"/>
                  </a:lnTo>
                  <a:lnTo>
                    <a:pt x="842357" y="1000531"/>
                  </a:lnTo>
                  <a:close/>
                  <a:moveTo>
                    <a:pt x="893958" y="1000531"/>
                  </a:moveTo>
                  <a:lnTo>
                    <a:pt x="885526" y="1013914"/>
                  </a:lnTo>
                  <a:lnTo>
                    <a:pt x="877202" y="1013914"/>
                  </a:lnTo>
                  <a:lnTo>
                    <a:pt x="889823" y="994220"/>
                  </a:lnTo>
                  <a:lnTo>
                    <a:pt x="878018" y="975832"/>
                  </a:lnTo>
                  <a:lnTo>
                    <a:pt x="886341" y="975832"/>
                  </a:lnTo>
                  <a:lnTo>
                    <a:pt x="893958" y="987801"/>
                  </a:lnTo>
                  <a:lnTo>
                    <a:pt x="901574" y="975832"/>
                  </a:lnTo>
                  <a:lnTo>
                    <a:pt x="909897" y="975832"/>
                  </a:lnTo>
                  <a:lnTo>
                    <a:pt x="898093" y="994220"/>
                  </a:lnTo>
                  <a:lnTo>
                    <a:pt x="910713" y="1013914"/>
                  </a:lnTo>
                  <a:lnTo>
                    <a:pt x="902390" y="1013914"/>
                  </a:lnTo>
                  <a:lnTo>
                    <a:pt x="893958" y="1000531"/>
                  </a:lnTo>
                  <a:close/>
                  <a:moveTo>
                    <a:pt x="945558" y="1000531"/>
                  </a:moveTo>
                  <a:lnTo>
                    <a:pt x="937126" y="1013914"/>
                  </a:lnTo>
                  <a:lnTo>
                    <a:pt x="928803" y="1013914"/>
                  </a:lnTo>
                  <a:lnTo>
                    <a:pt x="941423" y="994220"/>
                  </a:lnTo>
                  <a:lnTo>
                    <a:pt x="929619" y="975832"/>
                  </a:lnTo>
                  <a:lnTo>
                    <a:pt x="937942" y="975832"/>
                  </a:lnTo>
                  <a:lnTo>
                    <a:pt x="945558" y="987801"/>
                  </a:lnTo>
                  <a:lnTo>
                    <a:pt x="953174" y="975832"/>
                  </a:lnTo>
                  <a:lnTo>
                    <a:pt x="961497" y="975832"/>
                  </a:lnTo>
                  <a:lnTo>
                    <a:pt x="949693" y="994220"/>
                  </a:lnTo>
                  <a:lnTo>
                    <a:pt x="962313" y="1013914"/>
                  </a:lnTo>
                  <a:lnTo>
                    <a:pt x="953990" y="1013914"/>
                  </a:lnTo>
                  <a:lnTo>
                    <a:pt x="945558" y="1000531"/>
                  </a:lnTo>
                  <a:close/>
                  <a:moveTo>
                    <a:pt x="997158" y="1000531"/>
                  </a:moveTo>
                  <a:lnTo>
                    <a:pt x="988726" y="1013914"/>
                  </a:lnTo>
                  <a:lnTo>
                    <a:pt x="980403" y="1013914"/>
                  </a:lnTo>
                  <a:lnTo>
                    <a:pt x="993023" y="994220"/>
                  </a:lnTo>
                  <a:lnTo>
                    <a:pt x="981219" y="975832"/>
                  </a:lnTo>
                  <a:lnTo>
                    <a:pt x="989542" y="975832"/>
                  </a:lnTo>
                  <a:lnTo>
                    <a:pt x="997158" y="987801"/>
                  </a:lnTo>
                  <a:lnTo>
                    <a:pt x="1004775" y="975832"/>
                  </a:lnTo>
                  <a:lnTo>
                    <a:pt x="1013097" y="975832"/>
                  </a:lnTo>
                  <a:lnTo>
                    <a:pt x="1001293" y="994220"/>
                  </a:lnTo>
                  <a:lnTo>
                    <a:pt x="1013913" y="1013914"/>
                  </a:lnTo>
                  <a:lnTo>
                    <a:pt x="1005591" y="1013914"/>
                  </a:lnTo>
                  <a:lnTo>
                    <a:pt x="997158" y="1000531"/>
                  </a:lnTo>
                  <a:close/>
                </a:path>
              </a:pathLst>
            </a:custGeom>
            <a:solidFill>
              <a:srgbClr val="000000"/>
            </a:solidFill>
            <a:ln w="20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de-DE"/>
            </a:p>
          </p:txBody>
        </p:sp>
      </p:grpSp>
      <p:grpSp>
        <p:nvGrpSpPr>
          <p:cNvPr id="1510" name="Gruppieren 1509">
            <a:extLst>
              <a:ext uri="{FF2B5EF4-FFF2-40B4-BE49-F238E27FC236}">
                <a16:creationId xmlns:a16="http://schemas.microsoft.com/office/drawing/2014/main" id="{1B61E5F6-F5BD-FE10-67AB-5C8E8CB95533}"/>
              </a:ext>
            </a:extLst>
          </p:cNvPr>
          <p:cNvGrpSpPr/>
          <p:nvPr userDrawn="1"/>
        </p:nvGrpSpPr>
        <p:grpSpPr>
          <a:xfrm>
            <a:off x="8308892" y="1306842"/>
            <a:ext cx="5157729" cy="5157728"/>
            <a:chOff x="8684277" y="326783"/>
            <a:chExt cx="5823005" cy="5823004"/>
          </a:xfrm>
          <a:solidFill>
            <a:schemeClr val="bg1"/>
          </a:solidFill>
        </p:grpSpPr>
        <p:sp>
          <p:nvSpPr>
            <p:cNvPr id="1511" name="Freihandform 1510">
              <a:extLst>
                <a:ext uri="{FF2B5EF4-FFF2-40B4-BE49-F238E27FC236}">
                  <a16:creationId xmlns:a16="http://schemas.microsoft.com/office/drawing/2014/main" id="{09F139B8-C69C-BD1F-B78D-7F43E04F4B6A}"/>
                </a:ext>
              </a:extLst>
            </p:cNvPr>
            <p:cNvSpPr/>
            <p:nvPr/>
          </p:nvSpPr>
          <p:spPr>
            <a:xfrm>
              <a:off x="11171301" y="326783"/>
              <a:ext cx="3335981" cy="3335981"/>
            </a:xfrm>
            <a:custGeom>
              <a:avLst/>
              <a:gdLst>
                <a:gd name="connsiteX0" fmla="*/ 0 w 3335981"/>
                <a:gd name="connsiteY0" fmla="*/ 0 h 3335981"/>
                <a:gd name="connsiteX1" fmla="*/ 3335981 w 3335981"/>
                <a:gd name="connsiteY1" fmla="*/ 0 h 3335981"/>
                <a:gd name="connsiteX2" fmla="*/ 3335981 w 3335981"/>
                <a:gd name="connsiteY2" fmla="*/ 3335981 h 3335981"/>
                <a:gd name="connsiteX3" fmla="*/ 0 w 3335981"/>
                <a:gd name="connsiteY3" fmla="*/ 3335981 h 333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35981" h="3335981">
                  <a:moveTo>
                    <a:pt x="0" y="0"/>
                  </a:moveTo>
                  <a:lnTo>
                    <a:pt x="3335981" y="0"/>
                  </a:lnTo>
                  <a:lnTo>
                    <a:pt x="3335981" y="3335981"/>
                  </a:lnTo>
                  <a:lnTo>
                    <a:pt x="0" y="3335981"/>
                  </a:lnTo>
                  <a:close/>
                </a:path>
              </a:pathLst>
            </a:custGeom>
            <a:grpFill/>
            <a:ln w="33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512" name="Freihandform 1511">
              <a:extLst>
                <a:ext uri="{FF2B5EF4-FFF2-40B4-BE49-F238E27FC236}">
                  <a16:creationId xmlns:a16="http://schemas.microsoft.com/office/drawing/2014/main" id="{72B3C812-54D4-B9D3-84C3-7334560C7F7C}"/>
                </a:ext>
              </a:extLst>
            </p:cNvPr>
            <p:cNvSpPr/>
            <p:nvPr/>
          </p:nvSpPr>
          <p:spPr>
            <a:xfrm>
              <a:off x="9503311" y="3662764"/>
              <a:ext cx="1667990" cy="1667990"/>
            </a:xfrm>
            <a:custGeom>
              <a:avLst/>
              <a:gdLst>
                <a:gd name="connsiteX0" fmla="*/ 0 w 1667990"/>
                <a:gd name="connsiteY0" fmla="*/ 0 h 1667990"/>
                <a:gd name="connsiteX1" fmla="*/ 1667991 w 1667990"/>
                <a:gd name="connsiteY1" fmla="*/ 0 h 1667990"/>
                <a:gd name="connsiteX2" fmla="*/ 1667991 w 1667990"/>
                <a:gd name="connsiteY2" fmla="*/ 1667991 h 1667990"/>
                <a:gd name="connsiteX3" fmla="*/ 0 w 1667990"/>
                <a:gd name="connsiteY3" fmla="*/ 1667991 h 1667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7990" h="1667990">
                  <a:moveTo>
                    <a:pt x="0" y="0"/>
                  </a:moveTo>
                  <a:lnTo>
                    <a:pt x="1667991" y="0"/>
                  </a:lnTo>
                  <a:lnTo>
                    <a:pt x="1667991" y="1667991"/>
                  </a:lnTo>
                  <a:lnTo>
                    <a:pt x="0" y="1667991"/>
                  </a:lnTo>
                  <a:close/>
                </a:path>
              </a:pathLst>
            </a:custGeom>
            <a:grpFill/>
            <a:ln w="33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513" name="Freihandform 1512">
              <a:extLst>
                <a:ext uri="{FF2B5EF4-FFF2-40B4-BE49-F238E27FC236}">
                  <a16:creationId xmlns:a16="http://schemas.microsoft.com/office/drawing/2014/main" id="{C920BA27-3C15-341C-4202-EF66ED9BF323}"/>
                </a:ext>
              </a:extLst>
            </p:cNvPr>
            <p:cNvSpPr/>
            <p:nvPr/>
          </p:nvSpPr>
          <p:spPr>
            <a:xfrm>
              <a:off x="8684277" y="5315792"/>
              <a:ext cx="833994" cy="833995"/>
            </a:xfrm>
            <a:custGeom>
              <a:avLst/>
              <a:gdLst>
                <a:gd name="connsiteX0" fmla="*/ 0 w 833995"/>
                <a:gd name="connsiteY0" fmla="*/ 0 h 833995"/>
                <a:gd name="connsiteX1" fmla="*/ 833995 w 833995"/>
                <a:gd name="connsiteY1" fmla="*/ 0 h 833995"/>
                <a:gd name="connsiteX2" fmla="*/ 833995 w 833995"/>
                <a:gd name="connsiteY2" fmla="*/ 833995 h 833995"/>
                <a:gd name="connsiteX3" fmla="*/ 0 w 833995"/>
                <a:gd name="connsiteY3" fmla="*/ 833995 h 833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3995" h="833995">
                  <a:moveTo>
                    <a:pt x="0" y="0"/>
                  </a:moveTo>
                  <a:lnTo>
                    <a:pt x="833995" y="0"/>
                  </a:lnTo>
                  <a:lnTo>
                    <a:pt x="833995" y="833995"/>
                  </a:lnTo>
                  <a:lnTo>
                    <a:pt x="0" y="833995"/>
                  </a:lnTo>
                  <a:close/>
                </a:path>
              </a:pathLst>
            </a:custGeom>
            <a:grpFill/>
            <a:ln w="33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de-DE"/>
            </a:p>
          </p:txBody>
        </p:sp>
      </p:grpSp>
      <p:sp>
        <p:nvSpPr>
          <p:cNvPr id="1514" name="Freihandform 1513">
            <a:extLst>
              <a:ext uri="{FF2B5EF4-FFF2-40B4-BE49-F238E27FC236}">
                <a16:creationId xmlns:a16="http://schemas.microsoft.com/office/drawing/2014/main" id="{A0DE460C-640A-4F94-6CAA-F0BCC353438E}"/>
              </a:ext>
            </a:extLst>
          </p:cNvPr>
          <p:cNvSpPr/>
          <p:nvPr userDrawn="1"/>
        </p:nvSpPr>
        <p:spPr>
          <a:xfrm>
            <a:off x="7916398" y="6464571"/>
            <a:ext cx="393430" cy="393430"/>
          </a:xfrm>
          <a:custGeom>
            <a:avLst/>
            <a:gdLst>
              <a:gd name="connsiteX0" fmla="*/ 0 w 833995"/>
              <a:gd name="connsiteY0" fmla="*/ 0 h 833995"/>
              <a:gd name="connsiteX1" fmla="*/ 833995 w 833995"/>
              <a:gd name="connsiteY1" fmla="*/ 0 h 833995"/>
              <a:gd name="connsiteX2" fmla="*/ 833995 w 833995"/>
              <a:gd name="connsiteY2" fmla="*/ 833995 h 833995"/>
              <a:gd name="connsiteX3" fmla="*/ 0 w 833995"/>
              <a:gd name="connsiteY3" fmla="*/ 833995 h 833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33995" h="833995">
                <a:moveTo>
                  <a:pt x="0" y="0"/>
                </a:moveTo>
                <a:lnTo>
                  <a:pt x="833995" y="0"/>
                </a:lnTo>
                <a:lnTo>
                  <a:pt x="833995" y="833995"/>
                </a:lnTo>
                <a:lnTo>
                  <a:pt x="0" y="833995"/>
                </a:lnTo>
                <a:close/>
              </a:path>
            </a:pathLst>
          </a:custGeom>
          <a:solidFill>
            <a:schemeClr val="bg1"/>
          </a:solidFill>
          <a:ln w="3331" cap="flat">
            <a:noFill/>
            <a:prstDash val="solid"/>
            <a:miter/>
          </a:ln>
        </p:spPr>
        <p:txBody>
          <a:bodyPr rtlCol="0" anchor="ctr"/>
          <a:lstStyle/>
          <a:p>
            <a:endParaRPr lang="de-DE"/>
          </a:p>
        </p:txBody>
      </p:sp>
      <p:sp>
        <p:nvSpPr>
          <p:cNvPr id="8" name="Text Placeholder 4">
            <a:extLst>
              <a:ext uri="{FF2B5EF4-FFF2-40B4-BE49-F238E27FC236}">
                <a16:creationId xmlns:a16="http://schemas.microsoft.com/office/drawing/2014/main" id="{6A149E93-6219-D6CC-71CE-3F545890CE3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97164" y="4528382"/>
            <a:ext cx="5795022" cy="444369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l">
              <a:buNone/>
              <a:defRPr sz="2400" b="0">
                <a:solidFill>
                  <a:schemeClr val="bg1"/>
                </a:solidFill>
                <a:latin typeface="+mj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en-US" err="1"/>
              <a:t>Titel</a:t>
            </a:r>
            <a:r>
              <a:rPr lang="en-US"/>
              <a:t> der </a:t>
            </a:r>
            <a:r>
              <a:rPr lang="en-US" err="1"/>
              <a:t>Präsentation</a:t>
            </a:r>
            <a:endParaRPr lang="en-US"/>
          </a:p>
        </p:txBody>
      </p:sp>
      <p:sp>
        <p:nvSpPr>
          <p:cNvPr id="9" name="Text Placeholder 4">
            <a:extLst>
              <a:ext uri="{FF2B5EF4-FFF2-40B4-BE49-F238E27FC236}">
                <a16:creationId xmlns:a16="http://schemas.microsoft.com/office/drawing/2014/main" id="{E86458DD-35DB-A636-D575-9A87F59F502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97164" y="4967758"/>
            <a:ext cx="5795022" cy="444369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>
              <a:buNone/>
              <a:defRPr sz="1600" b="0">
                <a:solidFill>
                  <a:schemeClr val="bg1"/>
                </a:solidFill>
                <a:latin typeface="+mn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Sub </a:t>
            </a:r>
            <a:r>
              <a:rPr lang="en-US" err="1"/>
              <a:t>Titel</a:t>
            </a:r>
            <a:endParaRPr lang="en-US"/>
          </a:p>
        </p:txBody>
      </p:sp>
      <p:pic>
        <p:nvPicPr>
          <p:cNvPr id="12" name="Graphic 5">
            <a:extLst>
              <a:ext uri="{FF2B5EF4-FFF2-40B4-BE49-F238E27FC236}">
                <a16:creationId xmlns:a16="http://schemas.microsoft.com/office/drawing/2014/main" id="{AAA85D25-3C5A-D7C5-A47C-A42BBEE0F90E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797164" y="2610722"/>
            <a:ext cx="1842049" cy="1215751"/>
          </a:xfrm>
          <a:prstGeom prst="rect">
            <a:avLst/>
          </a:prstGeom>
        </p:spPr>
      </p:pic>
      <p:sp>
        <p:nvSpPr>
          <p:cNvPr id="2" name="Text Placeholder 4">
            <a:extLst>
              <a:ext uri="{FF2B5EF4-FFF2-40B4-BE49-F238E27FC236}">
                <a16:creationId xmlns:a16="http://schemas.microsoft.com/office/drawing/2014/main" id="{B2DD92D2-33B2-9C6B-CF41-6A757A6675A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695450" y="5784850"/>
            <a:ext cx="1946036" cy="365125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l">
              <a:buNone/>
              <a:defRPr sz="1200" b="0">
                <a:solidFill>
                  <a:schemeClr val="bg2"/>
                </a:solidFill>
                <a:latin typeface="+mn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en-US" err="1"/>
              <a:t>Präsentator</a:t>
            </a:r>
            <a:r>
              <a:rPr lang="en-US"/>
              <a:t>*in</a:t>
            </a:r>
          </a:p>
        </p:txBody>
      </p:sp>
      <p:sp>
        <p:nvSpPr>
          <p:cNvPr id="13" name="Date Placeholder 4">
            <a:extLst>
              <a:ext uri="{FF2B5EF4-FFF2-40B4-BE49-F238E27FC236}">
                <a16:creationId xmlns:a16="http://schemas.microsoft.com/office/drawing/2014/main" id="{4F382DA4-A314-DC33-9F67-23B75F635561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797164" y="5784850"/>
            <a:ext cx="1082436" cy="365125"/>
          </a:xfrm>
          <a:prstGeom prst="rect">
            <a:avLst/>
          </a:prstGeom>
        </p:spPr>
        <p:txBody>
          <a:bodyPr vert="horz" lIns="91440" tIns="0" rIns="91440" bIns="45720" rtlCol="0" anchor="ctr"/>
          <a:lstStyle>
            <a:lvl1pPr algn="l">
              <a:defRPr sz="1200">
                <a:solidFill>
                  <a:schemeClr val="bg2"/>
                </a:solidFill>
              </a:defRPr>
            </a:lvl1pPr>
          </a:lstStyle>
          <a:p>
            <a:r>
              <a:rPr lang="de-DE"/>
              <a:t>19.09.25</a:t>
            </a:r>
            <a:endParaRPr lang="en-US"/>
          </a:p>
        </p:txBody>
      </p:sp>
      <p:cxnSp>
        <p:nvCxnSpPr>
          <p:cNvPr id="3" name="Gerader Verbinder 2">
            <a:extLst>
              <a:ext uri="{FF2B5EF4-FFF2-40B4-BE49-F238E27FC236}">
                <a16:creationId xmlns:a16="http://schemas.microsoft.com/office/drawing/2014/main" id="{58A8E641-3278-E978-196F-12942DA4A455}"/>
              </a:ext>
            </a:extLst>
          </p:cNvPr>
          <p:cNvCxnSpPr>
            <a:cxnSpLocks/>
          </p:cNvCxnSpPr>
          <p:nvPr userDrawn="1"/>
        </p:nvCxnSpPr>
        <p:spPr>
          <a:xfrm>
            <a:off x="3297210" y="2491740"/>
            <a:ext cx="0" cy="1554480"/>
          </a:xfrm>
          <a:prstGeom prst="line">
            <a:avLst/>
          </a:prstGeom>
          <a:noFill/>
          <a:ln w="25400" cap="flat">
            <a:solidFill>
              <a:schemeClr val="bg2"/>
            </a:solidFill>
            <a:prstDash val="solid"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sp>
        <p:nvSpPr>
          <p:cNvPr id="14" name="Bildplatzhalter 13">
            <a:extLst>
              <a:ext uri="{FF2B5EF4-FFF2-40B4-BE49-F238E27FC236}">
                <a16:creationId xmlns:a16="http://schemas.microsoft.com/office/drawing/2014/main" id="{D83E6A9E-2728-B333-50B5-518847D8BCB6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3961671" y="2610722"/>
            <a:ext cx="2880000" cy="1216800"/>
          </a:xfrm>
        </p:spPr>
        <p:txBody>
          <a:bodyPr/>
          <a:lstStyle/>
          <a:p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886677879"/>
      </p:ext>
    </p:extLst>
  </p:cSld>
  <p:clrMapOvr>
    <a:masterClrMapping/>
  </p:clrMapOvr>
  <p:transition spd="med"/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ox_rechts_schwarz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hink-cell data - do not delete" hidden="1">
            <a:extLst>
              <a:ext uri="{FF2B5EF4-FFF2-40B4-BE49-F238E27FC236}">
                <a16:creationId xmlns:a16="http://schemas.microsoft.com/office/drawing/2014/main" id="{5B1E765E-00D0-948C-E489-88A63330BB7C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07949777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392" progId="TCLayout.ActiveDocument.1">
                  <p:embed/>
                </p:oleObj>
              </mc:Choice>
              <mc:Fallback>
                <p:oleObj name="think-cell Slide" r:id="rId3" imgW="405" imgH="392" progId="TCLayout.ActiveDocument.1">
                  <p:embed/>
                  <p:pic>
                    <p:nvPicPr>
                      <p:cNvPr id="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B1E765E-00D0-948C-E489-88A63330BB7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Rectangle 6">
            <a:extLst>
              <a:ext uri="{FF2B5EF4-FFF2-40B4-BE49-F238E27FC236}">
                <a16:creationId xmlns:a16="http://schemas.microsoft.com/office/drawing/2014/main" id="{CD83582E-E3EF-F534-AC35-AE73F43AF60D}"/>
              </a:ext>
            </a:extLst>
          </p:cNvPr>
          <p:cNvSpPr/>
          <p:nvPr userDrawn="1"/>
        </p:nvSpPr>
        <p:spPr>
          <a:xfrm>
            <a:off x="7728095" y="0"/>
            <a:ext cx="4463905" cy="6858000"/>
          </a:xfrm>
          <a:prstGeom prst="rect">
            <a:avLst/>
          </a:prstGeom>
          <a:solidFill>
            <a:schemeClr val="bg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0" name="Text Placeholder 24">
            <a:extLst>
              <a:ext uri="{FF2B5EF4-FFF2-40B4-BE49-F238E27FC236}">
                <a16:creationId xmlns:a16="http://schemas.microsoft.com/office/drawing/2014/main" id="{9B370A61-DCA2-A3EE-152D-951D353FEAA7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8133741" y="1916495"/>
            <a:ext cx="3652611" cy="4473112"/>
          </a:xfrm>
          <a:prstGeom prst="rect">
            <a:avLst/>
          </a:prstGeom>
        </p:spPr>
        <p:txBody>
          <a:bodyPr vert="horz" lIns="0" tIns="108000" rIns="108000" bIns="108000" rtlCol="0">
            <a:noAutofit/>
          </a:bodyPr>
          <a:lstStyle>
            <a:lvl1pPr marL="0" indent="0">
              <a:buNone/>
              <a:defRPr lang="de-DE" dirty="0"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 err="1"/>
              <a:t>Klicke</a:t>
            </a:r>
            <a:r>
              <a:rPr lang="en-US"/>
              <a:t> </a:t>
            </a:r>
            <a:r>
              <a:rPr lang="en-US" err="1"/>
              <a:t>hier</a:t>
            </a:r>
            <a:r>
              <a:rPr lang="en-US"/>
              <a:t>, um </a:t>
            </a:r>
            <a:r>
              <a:rPr lang="en-US" err="1"/>
              <a:t>Textstile</a:t>
            </a:r>
            <a:r>
              <a:rPr lang="en-US"/>
              <a:t> </a:t>
            </a:r>
            <a:r>
              <a:rPr lang="en-US" err="1"/>
              <a:t>zu</a:t>
            </a:r>
            <a:r>
              <a:rPr lang="en-US"/>
              <a:t> </a:t>
            </a:r>
            <a:r>
              <a:rPr lang="en-US" err="1"/>
              <a:t>bearbeiten</a:t>
            </a:r>
            <a:endParaRPr lang="en-US"/>
          </a:p>
          <a:p>
            <a:pPr lvl="0"/>
            <a:r>
              <a:rPr lang="en-US"/>
              <a:t>Erste Ebene</a:t>
            </a:r>
          </a:p>
          <a:p>
            <a:pPr lvl="2"/>
            <a:r>
              <a:rPr lang="en-US" err="1"/>
              <a:t>Zweite</a:t>
            </a:r>
            <a:r>
              <a:rPr lang="en-US"/>
              <a:t> Ebene</a:t>
            </a:r>
          </a:p>
          <a:p>
            <a:pPr lvl="3"/>
            <a:r>
              <a:rPr lang="en-US" err="1"/>
              <a:t>Dritte</a:t>
            </a:r>
            <a:r>
              <a:rPr lang="en-US"/>
              <a:t> Ebene</a:t>
            </a:r>
          </a:p>
          <a:p>
            <a:pPr lvl="4"/>
            <a:r>
              <a:rPr lang="en-US" err="1"/>
              <a:t>Vierte</a:t>
            </a:r>
            <a:r>
              <a:rPr lang="en-US"/>
              <a:t> Ebene</a:t>
            </a:r>
          </a:p>
        </p:txBody>
      </p:sp>
      <p:sp>
        <p:nvSpPr>
          <p:cNvPr id="12" name="Text Placeholder 28">
            <a:extLst>
              <a:ext uri="{FF2B5EF4-FFF2-40B4-BE49-F238E27FC236}">
                <a16:creationId xmlns:a16="http://schemas.microsoft.com/office/drawing/2014/main" id="{38E13941-9562-233D-D066-215C9A017BDA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1046587" y="129600"/>
            <a:ext cx="6344957" cy="320400"/>
          </a:xfrm>
          <a:prstGeom prst="rect">
            <a:avLst/>
          </a:prstGeom>
        </p:spPr>
        <p:txBody>
          <a:bodyPr lIns="0" tIns="36000" bIns="36000" anchor="ctr">
            <a:noAutofit/>
          </a:bodyPr>
          <a:lstStyle>
            <a:lvl1pPr marL="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13" name="Text Placeholder 26">
            <a:extLst>
              <a:ext uri="{FF2B5EF4-FFF2-40B4-BE49-F238E27FC236}">
                <a16:creationId xmlns:a16="http://schemas.microsoft.com/office/drawing/2014/main" id="{63212973-B182-13A0-1257-609E3D4A5E58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>
          <a:xfrm>
            <a:off x="600074" y="503727"/>
            <a:ext cx="6791470" cy="587441"/>
          </a:xfrm>
          <a:prstGeom prst="rect">
            <a:avLst/>
          </a:prstGeom>
          <a:noFill/>
        </p:spPr>
        <p:txBody>
          <a:bodyPr wrap="square" lIns="0" anchor="ctr">
            <a:spAutoFit/>
          </a:bodyPr>
          <a:lstStyle>
            <a:lvl1pPr marL="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pic>
        <p:nvPicPr>
          <p:cNvPr id="16" name="Graphic 4">
            <a:extLst>
              <a:ext uri="{FF2B5EF4-FFF2-40B4-BE49-F238E27FC236}">
                <a16:creationId xmlns:a16="http://schemas.microsoft.com/office/drawing/2014/main" id="{F78EF5D9-FA61-B971-5216-4D545FD9B3D8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1241416" y="247351"/>
            <a:ext cx="614033" cy="405262"/>
          </a:xfrm>
          <a:prstGeom prst="rect">
            <a:avLst/>
          </a:prstGeom>
        </p:spPr>
      </p:pic>
      <p:sp>
        <p:nvSpPr>
          <p:cNvPr id="17" name="Rectangle 9">
            <a:extLst>
              <a:ext uri="{FF2B5EF4-FFF2-40B4-BE49-F238E27FC236}">
                <a16:creationId xmlns:a16="http://schemas.microsoft.com/office/drawing/2014/main" id="{BFFBA3A0-9E5B-E7EF-5B0C-9F5B9685AFEF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8" name="Slide Number Placeholder 26">
            <a:extLst>
              <a:ext uri="{FF2B5EF4-FFF2-40B4-BE49-F238E27FC236}">
                <a16:creationId xmlns:a16="http://schemas.microsoft.com/office/drawing/2014/main" id="{885C08AC-C2CF-E367-F0EE-41B9FEC1955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8" name="Text Placeholder 12">
            <a:extLst>
              <a:ext uri="{FF2B5EF4-FFF2-40B4-BE49-F238E27FC236}">
                <a16:creationId xmlns:a16="http://schemas.microsoft.com/office/drawing/2014/main" id="{A62C0333-C30F-0AE1-8F3D-CC3ED5B70FF0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600074" y="1341438"/>
            <a:ext cx="6791470" cy="4808537"/>
          </a:xfrm>
        </p:spPr>
        <p:txBody>
          <a:bodyPr lIns="0">
            <a:normAutofit/>
          </a:bodyPr>
          <a:lstStyle/>
          <a:p>
            <a:r>
              <a:rPr lang="de-DE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lvl="1"/>
            <a:r>
              <a:rPr lang="de-DE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lvl="2"/>
            <a:r>
              <a:rPr lang="de-DE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  <a:p>
            <a:pPr lvl="3"/>
            <a:r>
              <a:rPr lang="de-DE" b="0" i="0" u="none" strike="noStrike">
                <a:solidFill>
                  <a:srgbClr val="000000"/>
                </a:solidFill>
                <a:effectLst/>
              </a:rPr>
              <a:t>Vierte Ebene</a:t>
            </a:r>
          </a:p>
        </p:txBody>
      </p:sp>
      <p:sp>
        <p:nvSpPr>
          <p:cNvPr id="9" name="Textplatzhalter 8">
            <a:extLst>
              <a:ext uri="{FF2B5EF4-FFF2-40B4-BE49-F238E27FC236}">
                <a16:creationId xmlns:a16="http://schemas.microsoft.com/office/drawing/2014/main" id="{1EB46F4E-3839-4467-3E9B-55A211406129}"/>
              </a:ext>
            </a:extLst>
          </p:cNvPr>
          <p:cNvSpPr>
            <a:spLocks noGrp="1"/>
          </p:cNvSpPr>
          <p:nvPr>
            <p:ph type="body" sz="quarter" idx="57" hasCustomPrompt="1"/>
          </p:nvPr>
        </p:nvSpPr>
        <p:spPr>
          <a:xfrm>
            <a:off x="8133740" y="1338576"/>
            <a:ext cx="3652612" cy="338286"/>
          </a:xfrm>
        </p:spPr>
        <p:txBody>
          <a:bodyPr lIns="0" tIns="0" rIns="0" bIns="216000">
            <a:noAutofit/>
          </a:bodyPr>
          <a:lstStyle>
            <a:lvl1pPr marL="0" indent="0">
              <a:buNone/>
              <a:defRPr sz="1600">
                <a:solidFill>
                  <a:schemeClr val="tx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1pPr>
            <a:lvl2pPr>
              <a:defRPr sz="1600">
                <a:solidFill>
                  <a:schemeClr val="tx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2pPr>
            <a:lvl3pPr marL="473400" indent="0">
              <a:buNone/>
              <a:defRPr sz="1600">
                <a:solidFill>
                  <a:schemeClr val="tx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3pPr>
            <a:lvl4pPr>
              <a:defRPr sz="1600">
                <a:solidFill>
                  <a:schemeClr val="tx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4pPr>
            <a:lvl5pPr marL="941400" indent="0">
              <a:buNone/>
              <a:defRPr sz="1600">
                <a:solidFill>
                  <a:schemeClr val="tx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5pPr>
          </a:lstStyle>
          <a:p>
            <a:pPr lvl="0"/>
            <a:r>
              <a:rPr lang="de-DE"/>
              <a:t>Das Wichtigste im Überblick: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C80319DB-0829-E181-11E7-640F88B3431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5" y="6356350"/>
            <a:ext cx="6162819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4" name="Date Placeholder 4">
            <a:extLst>
              <a:ext uri="{FF2B5EF4-FFF2-40B4-BE49-F238E27FC236}">
                <a16:creationId xmlns:a16="http://schemas.microsoft.com/office/drawing/2014/main" id="{6192069C-A4E7-A61D-05DE-920112006E2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1473239479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ld_links_schwarz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6">
            <a:extLst>
              <a:ext uri="{FF2B5EF4-FFF2-40B4-BE49-F238E27FC236}">
                <a16:creationId xmlns:a16="http://schemas.microsoft.com/office/drawing/2014/main" id="{CD83582E-E3EF-F534-AC35-AE73F43AF60D}"/>
              </a:ext>
            </a:extLst>
          </p:cNvPr>
          <p:cNvSpPr/>
          <p:nvPr userDrawn="1"/>
        </p:nvSpPr>
        <p:spPr>
          <a:xfrm>
            <a:off x="0" y="0"/>
            <a:ext cx="4463905" cy="6858000"/>
          </a:xfrm>
          <a:prstGeom prst="rect">
            <a:avLst/>
          </a:prstGeom>
          <a:solidFill>
            <a:schemeClr val="bg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2" name="Rectangle 9">
            <a:extLst>
              <a:ext uri="{FF2B5EF4-FFF2-40B4-BE49-F238E27FC236}">
                <a16:creationId xmlns:a16="http://schemas.microsoft.com/office/drawing/2014/main" id="{263ACF42-5178-D97A-A350-CAC8AB2037A9}"/>
              </a:ext>
            </a:extLst>
          </p:cNvPr>
          <p:cNvSpPr/>
          <p:nvPr userDrawn="1"/>
        </p:nvSpPr>
        <p:spPr>
          <a:xfrm>
            <a:off x="4954061" y="275265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7" name="Text Placeholder 26">
            <a:extLst>
              <a:ext uri="{FF2B5EF4-FFF2-40B4-BE49-F238E27FC236}">
                <a16:creationId xmlns:a16="http://schemas.microsoft.com/office/drawing/2014/main" id="{00DE4DE5-1336-0ABD-4B25-2C611A32BFDE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>
          <a:xfrm>
            <a:off x="4709740" y="573709"/>
            <a:ext cx="6333399" cy="424732"/>
          </a:xfrm>
          <a:prstGeom prst="rect">
            <a:avLst/>
          </a:prstGeom>
        </p:spPr>
        <p:txBody>
          <a:bodyPr wrap="square" lIns="0" tIns="36000" bIns="36000">
            <a:noAutofit/>
          </a:bodyPr>
          <a:lstStyle>
            <a:lvl1pPr marL="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9" name="Text Placeholder 24">
            <a:extLst>
              <a:ext uri="{FF2B5EF4-FFF2-40B4-BE49-F238E27FC236}">
                <a16:creationId xmlns:a16="http://schemas.microsoft.com/office/drawing/2014/main" id="{FF3FBAE1-37E1-453F-4963-1BD3ECE296CC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4709739" y="1212764"/>
            <a:ext cx="6875941" cy="4937211"/>
          </a:xfrm>
          <a:prstGeom prst="rect">
            <a:avLst/>
          </a:prstGeom>
        </p:spPr>
        <p:txBody>
          <a:bodyPr vert="horz" lIns="0" tIns="108000" rIns="108000" bIns="108000" rtlCol="0">
            <a:normAutofit/>
          </a:bodyPr>
          <a:lstStyle>
            <a:lvl1pPr>
              <a:defRPr lang="de-DE" dirty="0"/>
            </a:lvl1pPr>
          </a:lstStyle>
          <a:p>
            <a:r>
              <a:rPr lang="de-DE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lvl="1"/>
            <a:r>
              <a:rPr lang="de-DE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lvl="2"/>
            <a:r>
              <a:rPr lang="de-DE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  <a:p>
            <a:pPr lvl="3"/>
            <a:r>
              <a:rPr lang="de-DE" b="0" i="0" u="none" strike="noStrike">
                <a:solidFill>
                  <a:srgbClr val="000000"/>
                </a:solidFill>
                <a:effectLst/>
              </a:rPr>
              <a:t>Vierte Ebene</a:t>
            </a:r>
          </a:p>
        </p:txBody>
      </p:sp>
      <p:sp>
        <p:nvSpPr>
          <p:cNvPr id="6" name="Slide Number Placeholder 26">
            <a:extLst>
              <a:ext uri="{FF2B5EF4-FFF2-40B4-BE49-F238E27FC236}">
                <a16:creationId xmlns:a16="http://schemas.microsoft.com/office/drawing/2014/main" id="{4CBC46A5-0051-6A29-61D6-50D5C016205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709740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14" name="Text Placeholder 28">
            <a:extLst>
              <a:ext uri="{FF2B5EF4-FFF2-40B4-BE49-F238E27FC236}">
                <a16:creationId xmlns:a16="http://schemas.microsoft.com/office/drawing/2014/main" id="{0C6C79B8-3203-0BA2-FE0C-3C96284FCC70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5182727" y="129600"/>
            <a:ext cx="5860412" cy="320400"/>
          </a:xfrm>
          <a:prstGeom prst="rect">
            <a:avLst/>
          </a:prstGeom>
        </p:spPr>
        <p:txBody>
          <a:bodyPr lIns="0" tIns="36000" bIns="36000" anchor="ctr">
            <a:noAutofit/>
          </a:bodyPr>
          <a:lstStyle>
            <a:lvl1pPr marL="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4" name="Bildplatzhalter 4">
            <a:extLst>
              <a:ext uri="{FF2B5EF4-FFF2-40B4-BE49-F238E27FC236}">
                <a16:creationId xmlns:a16="http://schemas.microsoft.com/office/drawing/2014/main" id="{AA18E480-0403-11F8-A933-35F3B0D2C419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-1" y="0"/>
            <a:ext cx="4463906" cy="6858001"/>
          </a:xfrm>
        </p:spPr>
        <p:txBody>
          <a:bodyPr/>
          <a:lstStyle/>
          <a:p>
            <a:endParaRPr lang="de-DE"/>
          </a:p>
        </p:txBody>
      </p:sp>
      <p:sp>
        <p:nvSpPr>
          <p:cNvPr id="5" name="Footer Placeholder 1">
            <a:extLst>
              <a:ext uri="{FF2B5EF4-FFF2-40B4-BE49-F238E27FC236}">
                <a16:creationId xmlns:a16="http://schemas.microsoft.com/office/drawing/2014/main" id="{3387500F-72BF-394F-4057-FC7004B39BE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338026" y="6356350"/>
            <a:ext cx="6247654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10" name="Date Placeholder 4">
            <a:extLst>
              <a:ext uri="{FF2B5EF4-FFF2-40B4-BE49-F238E27FC236}">
                <a16:creationId xmlns:a16="http://schemas.microsoft.com/office/drawing/2014/main" id="{72F3E1C5-DB99-104F-36D8-14784FD06401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4709375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2201142546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ld_links_gel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6">
            <a:extLst>
              <a:ext uri="{FF2B5EF4-FFF2-40B4-BE49-F238E27FC236}">
                <a16:creationId xmlns:a16="http://schemas.microsoft.com/office/drawing/2014/main" id="{BEEEE69E-8724-D627-5947-477F3100525B}"/>
              </a:ext>
            </a:extLst>
          </p:cNvPr>
          <p:cNvSpPr/>
          <p:nvPr userDrawn="1"/>
        </p:nvSpPr>
        <p:spPr>
          <a:xfrm>
            <a:off x="0" y="0"/>
            <a:ext cx="4463905" cy="6858000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5" name="Rechteck 1490">
            <a:extLst>
              <a:ext uri="{FF2B5EF4-FFF2-40B4-BE49-F238E27FC236}">
                <a16:creationId xmlns:a16="http://schemas.microsoft.com/office/drawing/2014/main" id="{947481F6-DE2A-361B-8BCB-7BE88BD1212D}"/>
              </a:ext>
            </a:extLst>
          </p:cNvPr>
          <p:cNvSpPr/>
          <p:nvPr userDrawn="1"/>
        </p:nvSpPr>
        <p:spPr>
          <a:xfrm flipV="1">
            <a:off x="4616067" y="1517564"/>
            <a:ext cx="7150482" cy="586444"/>
          </a:xfrm>
          <a:prstGeom prst="rect">
            <a:avLst/>
          </a:prstGeom>
          <a:solidFill>
            <a:schemeClr val="tx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80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solidFill>
                <a:schemeClr val="bg1"/>
              </a:solidFill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5" name="Rectangle 9">
            <a:extLst>
              <a:ext uri="{FF2B5EF4-FFF2-40B4-BE49-F238E27FC236}">
                <a16:creationId xmlns:a16="http://schemas.microsoft.com/office/drawing/2014/main" id="{E46E3E6D-DF25-5713-1877-E4B1A3DF2BDC}"/>
              </a:ext>
            </a:extLst>
          </p:cNvPr>
          <p:cNvSpPr/>
          <p:nvPr userDrawn="1"/>
        </p:nvSpPr>
        <p:spPr>
          <a:xfrm>
            <a:off x="4954061" y="275265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7" name="Text Placeholder 26">
            <a:extLst>
              <a:ext uri="{FF2B5EF4-FFF2-40B4-BE49-F238E27FC236}">
                <a16:creationId xmlns:a16="http://schemas.microsoft.com/office/drawing/2014/main" id="{066BC6BD-067C-6CF3-B190-E74A42F71D29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>
          <a:xfrm>
            <a:off x="4709740" y="573709"/>
            <a:ext cx="6333399" cy="424732"/>
          </a:xfrm>
          <a:prstGeom prst="rect">
            <a:avLst/>
          </a:prstGeom>
        </p:spPr>
        <p:txBody>
          <a:bodyPr wrap="square" lIns="0" tIns="36000" bIns="36000">
            <a:noAutofit/>
          </a:bodyPr>
          <a:lstStyle>
            <a:lvl1pPr marL="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18" name="Text Placeholder 24">
            <a:extLst>
              <a:ext uri="{FF2B5EF4-FFF2-40B4-BE49-F238E27FC236}">
                <a16:creationId xmlns:a16="http://schemas.microsoft.com/office/drawing/2014/main" id="{B6DC75A8-B5D3-AE40-7996-7D3D7E43D12D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4709739" y="1212764"/>
            <a:ext cx="6875941" cy="4937211"/>
          </a:xfrm>
          <a:prstGeom prst="rect">
            <a:avLst/>
          </a:prstGeom>
        </p:spPr>
        <p:txBody>
          <a:bodyPr vert="horz" lIns="0" tIns="108000" rIns="108000" bIns="108000" rtlCol="0">
            <a:normAutofit/>
          </a:bodyPr>
          <a:lstStyle>
            <a:lvl1pPr>
              <a:defRPr lang="de-DE" dirty="0"/>
            </a:lvl1pPr>
          </a:lstStyle>
          <a:p>
            <a:r>
              <a:rPr lang="de-DE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lvl="1"/>
            <a:r>
              <a:rPr lang="de-DE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lvl="2"/>
            <a:r>
              <a:rPr lang="de-DE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  <a:p>
            <a:pPr lvl="3"/>
            <a:r>
              <a:rPr lang="de-DE" b="0" i="0" u="none" strike="noStrike">
                <a:solidFill>
                  <a:srgbClr val="000000"/>
                </a:solidFill>
                <a:effectLst/>
              </a:rPr>
              <a:t>Vierte Ebene</a:t>
            </a:r>
          </a:p>
        </p:txBody>
      </p:sp>
      <p:sp>
        <p:nvSpPr>
          <p:cNvPr id="6" name="Slide Number Placeholder 26">
            <a:extLst>
              <a:ext uri="{FF2B5EF4-FFF2-40B4-BE49-F238E27FC236}">
                <a16:creationId xmlns:a16="http://schemas.microsoft.com/office/drawing/2014/main" id="{F1B9F782-4F97-7374-56DC-9340DDF373E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709740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9" name="Text Placeholder 28">
            <a:extLst>
              <a:ext uri="{FF2B5EF4-FFF2-40B4-BE49-F238E27FC236}">
                <a16:creationId xmlns:a16="http://schemas.microsoft.com/office/drawing/2014/main" id="{D5BB102C-C3AE-75BD-B1EE-55FDA46E8585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5182727" y="129600"/>
            <a:ext cx="5860412" cy="320400"/>
          </a:xfrm>
          <a:prstGeom prst="rect">
            <a:avLst/>
          </a:prstGeom>
        </p:spPr>
        <p:txBody>
          <a:bodyPr lIns="0" tIns="36000" bIns="36000" anchor="ctr">
            <a:noAutofit/>
          </a:bodyPr>
          <a:lstStyle>
            <a:lvl1pPr marL="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2" name="Bildplatzhalter 4">
            <a:extLst>
              <a:ext uri="{FF2B5EF4-FFF2-40B4-BE49-F238E27FC236}">
                <a16:creationId xmlns:a16="http://schemas.microsoft.com/office/drawing/2014/main" id="{E5DF7793-6BD5-CF11-01B5-6C92203AC4D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-1" y="0"/>
            <a:ext cx="4463906" cy="6858001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endParaRPr lang="de-DE"/>
          </a:p>
        </p:txBody>
      </p:sp>
      <p:sp>
        <p:nvSpPr>
          <p:cNvPr id="4" name="Footer Placeholder 1">
            <a:extLst>
              <a:ext uri="{FF2B5EF4-FFF2-40B4-BE49-F238E27FC236}">
                <a16:creationId xmlns:a16="http://schemas.microsoft.com/office/drawing/2014/main" id="{28BA3259-E37A-7F27-495E-DC9D34551BC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338026" y="6356350"/>
            <a:ext cx="6247654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8" name="Date Placeholder 4">
            <a:extLst>
              <a:ext uri="{FF2B5EF4-FFF2-40B4-BE49-F238E27FC236}">
                <a16:creationId xmlns:a16="http://schemas.microsoft.com/office/drawing/2014/main" id="{EA0E1462-1FC3-ADBF-CEF7-8457DAB2FD7A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4709375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3258140885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ox_rechts_gel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hink-cell data - do not delete" hidden="1">
            <a:extLst>
              <a:ext uri="{FF2B5EF4-FFF2-40B4-BE49-F238E27FC236}">
                <a16:creationId xmlns:a16="http://schemas.microsoft.com/office/drawing/2014/main" id="{5B1E765E-00D0-948C-E489-88A63330BB7C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07949777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392" progId="TCLayout.ActiveDocument.1">
                  <p:embed/>
                </p:oleObj>
              </mc:Choice>
              <mc:Fallback>
                <p:oleObj name="think-cell Slide" r:id="rId3" imgW="405" imgH="392" progId="TCLayout.ActiveDocument.1">
                  <p:embed/>
                  <p:pic>
                    <p:nvPicPr>
                      <p:cNvPr id="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B1E765E-00D0-948C-E489-88A63330BB7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Rectangle 6">
            <a:extLst>
              <a:ext uri="{FF2B5EF4-FFF2-40B4-BE49-F238E27FC236}">
                <a16:creationId xmlns:a16="http://schemas.microsoft.com/office/drawing/2014/main" id="{CD83582E-E3EF-F534-AC35-AE73F43AF60D}"/>
              </a:ext>
            </a:extLst>
          </p:cNvPr>
          <p:cNvSpPr/>
          <p:nvPr userDrawn="1"/>
        </p:nvSpPr>
        <p:spPr>
          <a:xfrm>
            <a:off x="7728095" y="0"/>
            <a:ext cx="4463905" cy="6858000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0" name="Text Placeholder 24">
            <a:extLst>
              <a:ext uri="{FF2B5EF4-FFF2-40B4-BE49-F238E27FC236}">
                <a16:creationId xmlns:a16="http://schemas.microsoft.com/office/drawing/2014/main" id="{9B370A61-DCA2-A3EE-152D-951D353FEAA7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8133741" y="1916495"/>
            <a:ext cx="3652611" cy="1880001"/>
          </a:xfrm>
          <a:prstGeom prst="rect">
            <a:avLst/>
          </a:prstGeom>
        </p:spPr>
        <p:txBody>
          <a:bodyPr vert="horz" lIns="0" tIns="108000" rIns="108000" bIns="108000" rtlCol="0">
            <a:noAutofit/>
          </a:bodyPr>
          <a:lstStyle>
            <a:lvl1pPr marL="0" indent="0">
              <a:buNone/>
              <a:defRPr lang="de-DE" dirty="0">
                <a:solidFill>
                  <a:sysClr val="windowText" lastClr="000000"/>
                </a:solidFill>
              </a:defRPr>
            </a:lvl1pPr>
            <a:lvl2pPr>
              <a:defRPr>
                <a:solidFill>
                  <a:sysClr val="windowText" lastClr="000000"/>
                </a:solidFill>
              </a:defRPr>
            </a:lvl2pPr>
            <a:lvl3pPr>
              <a:defRPr>
                <a:solidFill>
                  <a:sysClr val="windowText" lastClr="000000"/>
                </a:solidFill>
              </a:defRPr>
            </a:lvl3pPr>
            <a:lvl4pPr>
              <a:defRPr>
                <a:solidFill>
                  <a:sysClr val="windowText" lastClr="000000"/>
                </a:solidFill>
              </a:defRPr>
            </a:lvl4pPr>
            <a:lvl5pPr>
              <a:defRPr>
                <a:solidFill>
                  <a:sysClr val="windowText" lastClr="000000"/>
                </a:solidFill>
              </a:defRPr>
            </a:lvl5pPr>
          </a:lstStyle>
          <a:p>
            <a:r>
              <a:rPr lang="de-DE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lvl="1"/>
            <a:r>
              <a:rPr lang="de-DE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lvl="2"/>
            <a:r>
              <a:rPr lang="de-DE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  <a:p>
            <a:pPr lvl="3"/>
            <a:r>
              <a:rPr lang="de-DE" b="0" i="0" u="none" strike="noStrike">
                <a:solidFill>
                  <a:srgbClr val="000000"/>
                </a:solidFill>
                <a:effectLst/>
              </a:rPr>
              <a:t>Vierte Ebene</a:t>
            </a:r>
          </a:p>
        </p:txBody>
      </p:sp>
      <p:sp>
        <p:nvSpPr>
          <p:cNvPr id="12" name="Text Placeholder 28">
            <a:extLst>
              <a:ext uri="{FF2B5EF4-FFF2-40B4-BE49-F238E27FC236}">
                <a16:creationId xmlns:a16="http://schemas.microsoft.com/office/drawing/2014/main" id="{38E13941-9562-233D-D066-215C9A017BDA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1046587" y="129600"/>
            <a:ext cx="6344957" cy="320400"/>
          </a:xfrm>
          <a:prstGeom prst="rect">
            <a:avLst/>
          </a:prstGeom>
        </p:spPr>
        <p:txBody>
          <a:bodyPr lIns="0" tIns="36000" bIns="36000" anchor="ctr">
            <a:noAutofit/>
          </a:bodyPr>
          <a:lstStyle>
            <a:lvl1pPr marL="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13" name="Text Placeholder 26">
            <a:extLst>
              <a:ext uri="{FF2B5EF4-FFF2-40B4-BE49-F238E27FC236}">
                <a16:creationId xmlns:a16="http://schemas.microsoft.com/office/drawing/2014/main" id="{63212973-B182-13A0-1257-609E3D4A5E58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>
          <a:xfrm>
            <a:off x="600074" y="503727"/>
            <a:ext cx="6791470" cy="587441"/>
          </a:xfrm>
          <a:prstGeom prst="rect">
            <a:avLst/>
          </a:prstGeom>
          <a:noFill/>
        </p:spPr>
        <p:txBody>
          <a:bodyPr wrap="square" lIns="0" anchor="ctr">
            <a:spAutoFit/>
          </a:bodyPr>
          <a:lstStyle>
            <a:lvl1pPr marL="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17" name="Rectangle 9">
            <a:extLst>
              <a:ext uri="{FF2B5EF4-FFF2-40B4-BE49-F238E27FC236}">
                <a16:creationId xmlns:a16="http://schemas.microsoft.com/office/drawing/2014/main" id="{BFFBA3A0-9E5B-E7EF-5B0C-9F5B9685AFEF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8" name="Slide Number Placeholder 26">
            <a:extLst>
              <a:ext uri="{FF2B5EF4-FFF2-40B4-BE49-F238E27FC236}">
                <a16:creationId xmlns:a16="http://schemas.microsoft.com/office/drawing/2014/main" id="{885C08AC-C2CF-E367-F0EE-41B9FEC1955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8" name="Text Placeholder 12">
            <a:extLst>
              <a:ext uri="{FF2B5EF4-FFF2-40B4-BE49-F238E27FC236}">
                <a16:creationId xmlns:a16="http://schemas.microsoft.com/office/drawing/2014/main" id="{A62C0333-C30F-0AE1-8F3D-CC3ED5B70FF0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600074" y="1341438"/>
            <a:ext cx="6791470" cy="4808537"/>
          </a:xfrm>
        </p:spPr>
        <p:txBody>
          <a:bodyPr lIns="0">
            <a:normAutofit/>
          </a:bodyPr>
          <a:lstStyle/>
          <a:p>
            <a:r>
              <a:rPr lang="de-DE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lvl="1"/>
            <a:r>
              <a:rPr lang="de-DE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lvl="2"/>
            <a:r>
              <a:rPr lang="de-DE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  <a:p>
            <a:pPr lvl="3"/>
            <a:r>
              <a:rPr lang="de-DE" b="0" i="0" u="none" strike="noStrike">
                <a:solidFill>
                  <a:srgbClr val="000000"/>
                </a:solidFill>
                <a:effectLst/>
              </a:rPr>
              <a:t>Vierte Ebene</a:t>
            </a:r>
          </a:p>
        </p:txBody>
      </p:sp>
      <p:sp>
        <p:nvSpPr>
          <p:cNvPr id="9" name="Textplatzhalter 8">
            <a:extLst>
              <a:ext uri="{FF2B5EF4-FFF2-40B4-BE49-F238E27FC236}">
                <a16:creationId xmlns:a16="http://schemas.microsoft.com/office/drawing/2014/main" id="{1EB46F4E-3839-4467-3E9B-55A211406129}"/>
              </a:ext>
            </a:extLst>
          </p:cNvPr>
          <p:cNvSpPr>
            <a:spLocks noGrp="1"/>
          </p:cNvSpPr>
          <p:nvPr>
            <p:ph type="body" sz="quarter" idx="57" hasCustomPrompt="1"/>
          </p:nvPr>
        </p:nvSpPr>
        <p:spPr>
          <a:xfrm>
            <a:off x="8133740" y="1338576"/>
            <a:ext cx="3652612" cy="338286"/>
          </a:xfrm>
        </p:spPr>
        <p:txBody>
          <a:bodyPr lIns="0" tIns="0" rIns="0" bIns="0" anchor="ctr" anchorCtr="0">
            <a:noAutofit/>
          </a:bodyPr>
          <a:lstStyle>
            <a:lvl1pPr marL="0" indent="0">
              <a:buNone/>
              <a:defRPr sz="1600">
                <a:solidFill>
                  <a:sysClr val="windowText" lastClr="000000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1pPr>
            <a:lvl2pPr>
              <a:defRPr sz="1600">
                <a:solidFill>
                  <a:schemeClr val="tx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2pPr>
            <a:lvl3pPr marL="473400" indent="0">
              <a:buNone/>
              <a:defRPr sz="1600">
                <a:solidFill>
                  <a:schemeClr val="tx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3pPr>
            <a:lvl4pPr>
              <a:defRPr sz="1600">
                <a:solidFill>
                  <a:schemeClr val="tx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4pPr>
            <a:lvl5pPr marL="941400" indent="0">
              <a:buNone/>
              <a:defRPr sz="1600">
                <a:solidFill>
                  <a:schemeClr val="tx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5pPr>
          </a:lstStyle>
          <a:p>
            <a:pPr lvl="0"/>
            <a:r>
              <a:rPr lang="de-DE"/>
              <a:t>Das Wichtigste im Überblick:</a:t>
            </a:r>
          </a:p>
        </p:txBody>
      </p:sp>
      <p:pic>
        <p:nvPicPr>
          <p:cNvPr id="5" name="Graphic 4">
            <a:extLst>
              <a:ext uri="{FF2B5EF4-FFF2-40B4-BE49-F238E27FC236}">
                <a16:creationId xmlns:a16="http://schemas.microsoft.com/office/drawing/2014/main" id="{338700E0-D5B2-E235-A91C-8CC82CB9B1C6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1241416" y="247351"/>
            <a:ext cx="614033" cy="405262"/>
          </a:xfrm>
          <a:prstGeom prst="rect">
            <a:avLst/>
          </a:prstGeom>
        </p:spPr>
      </p:pic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01A869EF-859F-57FD-006B-59E8BCB7DA3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5" y="6356350"/>
            <a:ext cx="6162819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11" name="Date Placeholder 4">
            <a:extLst>
              <a:ext uri="{FF2B5EF4-FFF2-40B4-BE49-F238E27FC236}">
                <a16:creationId xmlns:a16="http://schemas.microsoft.com/office/drawing/2014/main" id="{C4EC502A-52A0-381E-3632-341E71BC006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2028943575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ld_rechts_gel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hink-cell data - do not delete" hidden="1">
            <a:extLst>
              <a:ext uri="{FF2B5EF4-FFF2-40B4-BE49-F238E27FC236}">
                <a16:creationId xmlns:a16="http://schemas.microsoft.com/office/drawing/2014/main" id="{5B1E765E-00D0-948C-E489-88A63330BB7C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77394514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392" progId="TCLayout.ActiveDocument.1">
                  <p:embed/>
                </p:oleObj>
              </mc:Choice>
              <mc:Fallback>
                <p:oleObj name="think-cell Slide" r:id="rId3" imgW="405" imgH="392" progId="TCLayout.ActiveDocument.1">
                  <p:embed/>
                  <p:pic>
                    <p:nvPicPr>
                      <p:cNvPr id="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B1E765E-00D0-948C-E489-88A63330BB7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Rectangle 6">
            <a:extLst>
              <a:ext uri="{FF2B5EF4-FFF2-40B4-BE49-F238E27FC236}">
                <a16:creationId xmlns:a16="http://schemas.microsoft.com/office/drawing/2014/main" id="{CD83582E-E3EF-F534-AC35-AE73F43AF60D}"/>
              </a:ext>
            </a:extLst>
          </p:cNvPr>
          <p:cNvSpPr/>
          <p:nvPr userDrawn="1"/>
        </p:nvSpPr>
        <p:spPr>
          <a:xfrm>
            <a:off x="7728095" y="0"/>
            <a:ext cx="4463905" cy="6858000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2" name="Text Placeholder 28">
            <a:extLst>
              <a:ext uri="{FF2B5EF4-FFF2-40B4-BE49-F238E27FC236}">
                <a16:creationId xmlns:a16="http://schemas.microsoft.com/office/drawing/2014/main" id="{38E13941-9562-233D-D066-215C9A017BDA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1046587" y="129600"/>
            <a:ext cx="6344957" cy="320400"/>
          </a:xfrm>
          <a:prstGeom prst="rect">
            <a:avLst/>
          </a:prstGeom>
        </p:spPr>
        <p:txBody>
          <a:bodyPr lIns="0" tIns="36000" bIns="36000" anchor="ctr"/>
          <a:lstStyle>
            <a:lvl1pPr marL="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13" name="Text Placeholder 26">
            <a:extLst>
              <a:ext uri="{FF2B5EF4-FFF2-40B4-BE49-F238E27FC236}">
                <a16:creationId xmlns:a16="http://schemas.microsoft.com/office/drawing/2014/main" id="{63212973-B182-13A0-1257-609E3D4A5E58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>
          <a:xfrm>
            <a:off x="600074" y="503727"/>
            <a:ext cx="6791470" cy="587441"/>
          </a:xfrm>
          <a:prstGeom prst="rect">
            <a:avLst/>
          </a:prstGeom>
          <a:noFill/>
        </p:spPr>
        <p:txBody>
          <a:bodyPr wrap="square" lIns="0" tIns="36000" bIns="36000" anchor="ctr">
            <a:normAutofit/>
          </a:bodyPr>
          <a:lstStyle>
            <a:lvl1pPr marL="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17" name="Rectangle 9">
            <a:extLst>
              <a:ext uri="{FF2B5EF4-FFF2-40B4-BE49-F238E27FC236}">
                <a16:creationId xmlns:a16="http://schemas.microsoft.com/office/drawing/2014/main" id="{BFFBA3A0-9E5B-E7EF-5B0C-9F5B9685AFEF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8" name="Slide Number Placeholder 26">
            <a:extLst>
              <a:ext uri="{FF2B5EF4-FFF2-40B4-BE49-F238E27FC236}">
                <a16:creationId xmlns:a16="http://schemas.microsoft.com/office/drawing/2014/main" id="{885C08AC-C2CF-E367-F0EE-41B9FEC1955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pic>
        <p:nvPicPr>
          <p:cNvPr id="2" name="Graphic 4">
            <a:extLst>
              <a:ext uri="{FF2B5EF4-FFF2-40B4-BE49-F238E27FC236}">
                <a16:creationId xmlns:a16="http://schemas.microsoft.com/office/drawing/2014/main" id="{30075034-153D-C7BB-1370-F7854CB9FC3E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1241416" y="247351"/>
            <a:ext cx="614033" cy="405262"/>
          </a:xfrm>
          <a:prstGeom prst="rect">
            <a:avLst/>
          </a:prstGeom>
        </p:spPr>
      </p:pic>
      <p:sp>
        <p:nvSpPr>
          <p:cNvPr id="9" name="Text Placeholder 12">
            <a:extLst>
              <a:ext uri="{FF2B5EF4-FFF2-40B4-BE49-F238E27FC236}">
                <a16:creationId xmlns:a16="http://schemas.microsoft.com/office/drawing/2014/main" id="{AC77ED52-7001-642A-3A4C-00D27A3BCD69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600074" y="1341438"/>
            <a:ext cx="6791470" cy="4808537"/>
          </a:xfrm>
        </p:spPr>
        <p:txBody>
          <a:bodyPr lIns="0">
            <a:normAutofit/>
          </a:bodyPr>
          <a:lstStyle/>
          <a:p>
            <a:r>
              <a:rPr lang="de-DE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lvl="1"/>
            <a:r>
              <a:rPr lang="de-DE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lvl="2"/>
            <a:r>
              <a:rPr lang="de-DE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  <a:p>
            <a:pPr lvl="3"/>
            <a:r>
              <a:rPr lang="de-DE" b="0" i="0" u="none" strike="noStrike">
                <a:solidFill>
                  <a:srgbClr val="000000"/>
                </a:solidFill>
                <a:effectLst/>
              </a:rPr>
              <a:t>Vierte Ebene</a:t>
            </a:r>
          </a:p>
        </p:txBody>
      </p:sp>
      <p:sp>
        <p:nvSpPr>
          <p:cNvPr id="5" name="Bildplatzhalter 4">
            <a:extLst>
              <a:ext uri="{FF2B5EF4-FFF2-40B4-BE49-F238E27FC236}">
                <a16:creationId xmlns:a16="http://schemas.microsoft.com/office/drawing/2014/main" id="{1A1F3D52-D814-A066-F59C-CB8752DD6E3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728095" y="909691"/>
            <a:ext cx="4463906" cy="5948310"/>
          </a:xfrm>
        </p:spPr>
        <p:txBody>
          <a:bodyPr/>
          <a:lstStyle/>
          <a:p>
            <a:endParaRPr lang="de-DE"/>
          </a:p>
        </p:txBody>
      </p:sp>
      <p:sp>
        <p:nvSpPr>
          <p:cNvPr id="4" name="Footer Placeholder 1">
            <a:extLst>
              <a:ext uri="{FF2B5EF4-FFF2-40B4-BE49-F238E27FC236}">
                <a16:creationId xmlns:a16="http://schemas.microsoft.com/office/drawing/2014/main" id="{45757FF3-3BDC-44B9-E904-A850EB9662E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5" y="6356350"/>
            <a:ext cx="6162819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8" name="Date Placeholder 4">
            <a:extLst>
              <a:ext uri="{FF2B5EF4-FFF2-40B4-BE49-F238E27FC236}">
                <a16:creationId xmlns:a16="http://schemas.microsoft.com/office/drawing/2014/main" id="{6C83D565-2E83-1BE3-781E-4A99380CFFF6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2654404149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_2_Bilder_schwarz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5">
            <a:extLst>
              <a:ext uri="{FF2B5EF4-FFF2-40B4-BE49-F238E27FC236}">
                <a16:creationId xmlns:a16="http://schemas.microsoft.com/office/drawing/2014/main" id="{B8E09956-6B65-22CF-A4EA-8E562E3FC7FC}"/>
              </a:ext>
            </a:extLst>
          </p:cNvPr>
          <p:cNvSpPr>
            <a:spLocks noGrp="1"/>
          </p:cNvSpPr>
          <p:nvPr>
            <p:ph type="pic" sz="quarter" idx="49"/>
          </p:nvPr>
        </p:nvSpPr>
        <p:spPr>
          <a:xfrm>
            <a:off x="4463904" y="-1"/>
            <a:ext cx="3864048" cy="6858000"/>
          </a:xfrm>
          <a:custGeom>
            <a:avLst/>
            <a:gdLst>
              <a:gd name="connsiteX0" fmla="*/ 0 w 3864048"/>
              <a:gd name="connsiteY0" fmla="*/ 0 h 6858000"/>
              <a:gd name="connsiteX1" fmla="*/ 3864048 w 3864048"/>
              <a:gd name="connsiteY1" fmla="*/ 0 h 6858000"/>
              <a:gd name="connsiteX2" fmla="*/ 3864048 w 3864048"/>
              <a:gd name="connsiteY2" fmla="*/ 6858000 h 6858000"/>
              <a:gd name="connsiteX3" fmla="*/ 0 w 3864048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64048" h="6858000">
                <a:moveTo>
                  <a:pt x="0" y="0"/>
                </a:moveTo>
                <a:lnTo>
                  <a:pt x="3864048" y="0"/>
                </a:lnTo>
                <a:lnTo>
                  <a:pt x="3864048" y="6858000"/>
                </a:lnTo>
                <a:lnTo>
                  <a:pt x="0" y="6858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/>
          <a:p>
            <a:endParaRPr lang="de-DE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04B25E80-E6DF-9FDA-D321-23E8D186AD0D}"/>
              </a:ext>
            </a:extLst>
          </p:cNvPr>
          <p:cNvSpPr/>
          <p:nvPr userDrawn="1"/>
        </p:nvSpPr>
        <p:spPr>
          <a:xfrm>
            <a:off x="0" y="0"/>
            <a:ext cx="4463905" cy="6858000"/>
          </a:xfrm>
          <a:prstGeom prst="rect">
            <a:avLst/>
          </a:prstGeom>
          <a:solidFill>
            <a:schemeClr val="bg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5" name="Text Placeholder 26">
            <a:extLst>
              <a:ext uri="{FF2B5EF4-FFF2-40B4-BE49-F238E27FC236}">
                <a16:creationId xmlns:a16="http://schemas.microsoft.com/office/drawing/2014/main" id="{C1BF7B90-3D0F-9B2D-D2D0-EF20A4EAB589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>
          <a:xfrm>
            <a:off x="508765" y="575750"/>
            <a:ext cx="3652611" cy="424732"/>
          </a:xfrm>
          <a:prstGeom prst="rect">
            <a:avLst/>
          </a:prstGeom>
        </p:spPr>
        <p:txBody>
          <a:bodyPr wrap="square" lIns="0" tIns="0" rIns="0" bIns="0" anchor="ctr" anchorCtr="0">
            <a:noAutofit/>
          </a:bodyPr>
          <a:lstStyle>
            <a:lvl1pPr marL="0" indent="0">
              <a:buNone/>
              <a:defRPr sz="240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6" name="Text Placeholder 24">
            <a:extLst>
              <a:ext uri="{FF2B5EF4-FFF2-40B4-BE49-F238E27FC236}">
                <a16:creationId xmlns:a16="http://schemas.microsoft.com/office/drawing/2014/main" id="{FE6A2ED4-8424-A0E2-DD40-E34FFC7DB102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508765" y="1212764"/>
            <a:ext cx="3652611" cy="4937211"/>
          </a:xfrm>
          <a:prstGeom prst="rect">
            <a:avLst/>
          </a:prstGeom>
        </p:spPr>
        <p:txBody>
          <a:bodyPr vert="horz" lIns="0" tIns="108000" rIns="108000" bIns="108000" rtlCol="0">
            <a:normAutofit/>
          </a:bodyPr>
          <a:lstStyle>
            <a:lvl1pPr>
              <a:defRPr lang="de-DE" dirty="0"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 err="1"/>
              <a:t>Klicke</a:t>
            </a:r>
            <a:r>
              <a:rPr lang="en-US"/>
              <a:t> </a:t>
            </a:r>
            <a:r>
              <a:rPr lang="en-US" err="1"/>
              <a:t>hier</a:t>
            </a:r>
            <a:r>
              <a:rPr lang="en-US"/>
              <a:t>, um </a:t>
            </a:r>
            <a:r>
              <a:rPr lang="en-US" err="1"/>
              <a:t>Textstile</a:t>
            </a:r>
            <a:r>
              <a:rPr lang="en-US"/>
              <a:t> </a:t>
            </a:r>
            <a:r>
              <a:rPr lang="en-US" err="1"/>
              <a:t>zu</a:t>
            </a:r>
            <a:r>
              <a:rPr lang="en-US"/>
              <a:t> </a:t>
            </a:r>
            <a:r>
              <a:rPr lang="en-US" err="1"/>
              <a:t>bearbeiten</a:t>
            </a:r>
            <a:endParaRPr lang="en-US"/>
          </a:p>
          <a:p>
            <a:pPr lvl="0"/>
            <a:r>
              <a:rPr lang="en-US"/>
              <a:t>Erste Ebene</a:t>
            </a:r>
          </a:p>
          <a:p>
            <a:pPr lvl="2"/>
            <a:r>
              <a:rPr lang="en-US" err="1"/>
              <a:t>Zweite</a:t>
            </a:r>
            <a:r>
              <a:rPr lang="en-US"/>
              <a:t> Ebene</a:t>
            </a:r>
          </a:p>
          <a:p>
            <a:pPr lvl="3"/>
            <a:r>
              <a:rPr lang="en-US" err="1"/>
              <a:t>Dritte</a:t>
            </a:r>
            <a:r>
              <a:rPr lang="en-US"/>
              <a:t> Ebene</a:t>
            </a:r>
          </a:p>
          <a:p>
            <a:pPr lvl="4"/>
            <a:r>
              <a:rPr lang="en-US" err="1"/>
              <a:t>Vierte</a:t>
            </a:r>
            <a:r>
              <a:rPr lang="en-US"/>
              <a:t> Ebene</a:t>
            </a:r>
          </a:p>
        </p:txBody>
      </p:sp>
      <p:sp>
        <p:nvSpPr>
          <p:cNvPr id="8" name="Picture Placeholder 16">
            <a:extLst>
              <a:ext uri="{FF2B5EF4-FFF2-40B4-BE49-F238E27FC236}">
                <a16:creationId xmlns:a16="http://schemas.microsoft.com/office/drawing/2014/main" id="{64C22A7D-5047-F85F-E00C-BA4C09DEFE03}"/>
              </a:ext>
            </a:extLst>
          </p:cNvPr>
          <p:cNvSpPr>
            <a:spLocks noGrp="1"/>
          </p:cNvSpPr>
          <p:nvPr>
            <p:ph type="pic" sz="quarter" idx="50"/>
          </p:nvPr>
        </p:nvSpPr>
        <p:spPr>
          <a:xfrm>
            <a:off x="8327952" y="0"/>
            <a:ext cx="3868090" cy="6858000"/>
          </a:xfrm>
          <a:custGeom>
            <a:avLst/>
            <a:gdLst>
              <a:gd name="connsiteX0" fmla="*/ 0 w 3864048"/>
              <a:gd name="connsiteY0" fmla="*/ 0 h 6858000"/>
              <a:gd name="connsiteX1" fmla="*/ 3864048 w 3864048"/>
              <a:gd name="connsiteY1" fmla="*/ 0 h 6858000"/>
              <a:gd name="connsiteX2" fmla="*/ 3864048 w 3864048"/>
              <a:gd name="connsiteY2" fmla="*/ 6858000 h 6858000"/>
              <a:gd name="connsiteX3" fmla="*/ 0 w 3864048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64048" h="6858000">
                <a:moveTo>
                  <a:pt x="0" y="0"/>
                </a:moveTo>
                <a:lnTo>
                  <a:pt x="3864048" y="0"/>
                </a:lnTo>
                <a:lnTo>
                  <a:pt x="3864048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de-DE"/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0100BD7A-E4EB-D989-8072-6F05F906DAF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5" y="6356350"/>
            <a:ext cx="6162819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7" name="Date Placeholder 4">
            <a:extLst>
              <a:ext uri="{FF2B5EF4-FFF2-40B4-BE49-F238E27FC236}">
                <a16:creationId xmlns:a16="http://schemas.microsoft.com/office/drawing/2014/main" id="{1D6F93A0-36BE-85EB-D5B1-DE74C062745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3893874322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_2_Bilder_weiß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5">
            <a:extLst>
              <a:ext uri="{FF2B5EF4-FFF2-40B4-BE49-F238E27FC236}">
                <a16:creationId xmlns:a16="http://schemas.microsoft.com/office/drawing/2014/main" id="{B8E09956-6B65-22CF-A4EA-8E562E3FC7FC}"/>
              </a:ext>
            </a:extLst>
          </p:cNvPr>
          <p:cNvSpPr>
            <a:spLocks noGrp="1"/>
          </p:cNvSpPr>
          <p:nvPr>
            <p:ph type="pic" sz="quarter" idx="49"/>
          </p:nvPr>
        </p:nvSpPr>
        <p:spPr>
          <a:xfrm>
            <a:off x="4463904" y="-1"/>
            <a:ext cx="3864048" cy="6858000"/>
          </a:xfrm>
          <a:custGeom>
            <a:avLst/>
            <a:gdLst>
              <a:gd name="connsiteX0" fmla="*/ 0 w 3864048"/>
              <a:gd name="connsiteY0" fmla="*/ 0 h 6858000"/>
              <a:gd name="connsiteX1" fmla="*/ 3864048 w 3864048"/>
              <a:gd name="connsiteY1" fmla="*/ 0 h 6858000"/>
              <a:gd name="connsiteX2" fmla="*/ 3864048 w 3864048"/>
              <a:gd name="connsiteY2" fmla="*/ 6858000 h 6858000"/>
              <a:gd name="connsiteX3" fmla="*/ 0 w 3864048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64048" h="6858000">
                <a:moveTo>
                  <a:pt x="0" y="0"/>
                </a:moveTo>
                <a:lnTo>
                  <a:pt x="3864048" y="0"/>
                </a:lnTo>
                <a:lnTo>
                  <a:pt x="3864048" y="6858000"/>
                </a:lnTo>
                <a:lnTo>
                  <a:pt x="0" y="6858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/>
          <a:p>
            <a:endParaRPr lang="de-DE"/>
          </a:p>
        </p:txBody>
      </p:sp>
      <p:sp>
        <p:nvSpPr>
          <p:cNvPr id="5" name="Text Placeholder 26">
            <a:extLst>
              <a:ext uri="{FF2B5EF4-FFF2-40B4-BE49-F238E27FC236}">
                <a16:creationId xmlns:a16="http://schemas.microsoft.com/office/drawing/2014/main" id="{C1BF7B90-3D0F-9B2D-D2D0-EF20A4EAB589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>
          <a:xfrm>
            <a:off x="508765" y="575750"/>
            <a:ext cx="3652611" cy="424732"/>
          </a:xfrm>
          <a:prstGeom prst="rect">
            <a:avLst/>
          </a:prstGeom>
        </p:spPr>
        <p:txBody>
          <a:bodyPr wrap="square" lIns="0" tIns="0" rIns="0" bIns="0" anchor="ctr" anchorCtr="0">
            <a:noAutofit/>
          </a:bodyPr>
          <a:lstStyle>
            <a:lvl1pPr marL="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6" name="Text Placeholder 24">
            <a:extLst>
              <a:ext uri="{FF2B5EF4-FFF2-40B4-BE49-F238E27FC236}">
                <a16:creationId xmlns:a16="http://schemas.microsoft.com/office/drawing/2014/main" id="{FE6A2ED4-8424-A0E2-DD40-E34FFC7DB102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508765" y="1212764"/>
            <a:ext cx="3652611" cy="4937211"/>
          </a:xfrm>
          <a:prstGeom prst="rect">
            <a:avLst/>
          </a:prstGeom>
        </p:spPr>
        <p:txBody>
          <a:bodyPr vert="horz" lIns="0" tIns="108000" rIns="108000" bIns="108000" rtlCol="0">
            <a:normAutofit/>
          </a:bodyPr>
          <a:lstStyle>
            <a:lvl1pPr>
              <a:defRPr lang="de-DE" dirty="0"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r>
              <a:rPr lang="de-DE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lvl="1"/>
            <a:r>
              <a:rPr lang="de-DE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lvl="2"/>
            <a:r>
              <a:rPr lang="de-DE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  <a:p>
            <a:pPr lvl="3"/>
            <a:r>
              <a:rPr lang="de-DE" b="0" i="0" u="none" strike="noStrike">
                <a:solidFill>
                  <a:srgbClr val="000000"/>
                </a:solidFill>
                <a:effectLst/>
              </a:rPr>
              <a:t>Vierte Ebene</a:t>
            </a:r>
          </a:p>
        </p:txBody>
      </p:sp>
      <p:sp>
        <p:nvSpPr>
          <p:cNvPr id="8" name="Picture Placeholder 16">
            <a:extLst>
              <a:ext uri="{FF2B5EF4-FFF2-40B4-BE49-F238E27FC236}">
                <a16:creationId xmlns:a16="http://schemas.microsoft.com/office/drawing/2014/main" id="{64C22A7D-5047-F85F-E00C-BA4C09DEFE03}"/>
              </a:ext>
            </a:extLst>
          </p:cNvPr>
          <p:cNvSpPr>
            <a:spLocks noGrp="1"/>
          </p:cNvSpPr>
          <p:nvPr>
            <p:ph type="pic" sz="quarter" idx="50"/>
          </p:nvPr>
        </p:nvSpPr>
        <p:spPr>
          <a:xfrm>
            <a:off x="8327952" y="0"/>
            <a:ext cx="3868090" cy="6858000"/>
          </a:xfrm>
          <a:custGeom>
            <a:avLst/>
            <a:gdLst>
              <a:gd name="connsiteX0" fmla="*/ 0 w 3864048"/>
              <a:gd name="connsiteY0" fmla="*/ 0 h 6858000"/>
              <a:gd name="connsiteX1" fmla="*/ 3864048 w 3864048"/>
              <a:gd name="connsiteY1" fmla="*/ 0 h 6858000"/>
              <a:gd name="connsiteX2" fmla="*/ 3864048 w 3864048"/>
              <a:gd name="connsiteY2" fmla="*/ 6858000 h 6858000"/>
              <a:gd name="connsiteX3" fmla="*/ 0 w 3864048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64048" h="6858000">
                <a:moveTo>
                  <a:pt x="0" y="0"/>
                </a:moveTo>
                <a:lnTo>
                  <a:pt x="3864048" y="0"/>
                </a:lnTo>
                <a:lnTo>
                  <a:pt x="3864048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de-DE"/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54636E5B-2FBF-88D2-F17D-47D594DC12D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5" y="6356350"/>
            <a:ext cx="6162819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4" name="Date Placeholder 4">
            <a:extLst>
              <a:ext uri="{FF2B5EF4-FFF2-40B4-BE49-F238E27FC236}">
                <a16:creationId xmlns:a16="http://schemas.microsoft.com/office/drawing/2014/main" id="{3B0793C6-70A6-74CA-2D8A-EB5B0F8FFA4A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2346042566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_groß_1_Bild_schwarz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6">
            <a:extLst>
              <a:ext uri="{FF2B5EF4-FFF2-40B4-BE49-F238E27FC236}">
                <a16:creationId xmlns:a16="http://schemas.microsoft.com/office/drawing/2014/main" id="{04B25E80-E6DF-9FDA-D321-23E8D186AD0D}"/>
              </a:ext>
            </a:extLst>
          </p:cNvPr>
          <p:cNvSpPr/>
          <p:nvPr userDrawn="1"/>
        </p:nvSpPr>
        <p:spPr>
          <a:xfrm>
            <a:off x="0" y="0"/>
            <a:ext cx="8331994" cy="6858000"/>
          </a:xfrm>
          <a:prstGeom prst="rect">
            <a:avLst/>
          </a:prstGeom>
          <a:solidFill>
            <a:schemeClr val="bg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5" name="Text Placeholder 26">
            <a:extLst>
              <a:ext uri="{FF2B5EF4-FFF2-40B4-BE49-F238E27FC236}">
                <a16:creationId xmlns:a16="http://schemas.microsoft.com/office/drawing/2014/main" id="{C1BF7B90-3D0F-9B2D-D2D0-EF20A4EAB589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>
          <a:xfrm>
            <a:off x="600075" y="575750"/>
            <a:ext cx="7235825" cy="424732"/>
          </a:xfrm>
          <a:prstGeom prst="rect">
            <a:avLst/>
          </a:prstGeom>
        </p:spPr>
        <p:txBody>
          <a:bodyPr wrap="square" lIns="0" tIns="36000" bIns="36000">
            <a:noAutofit/>
          </a:bodyPr>
          <a:lstStyle>
            <a:lvl1pPr marL="0" indent="0">
              <a:buNone/>
              <a:defRPr sz="240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8" name="Picture Placeholder 16">
            <a:extLst>
              <a:ext uri="{FF2B5EF4-FFF2-40B4-BE49-F238E27FC236}">
                <a16:creationId xmlns:a16="http://schemas.microsoft.com/office/drawing/2014/main" id="{64C22A7D-5047-F85F-E00C-BA4C09DEFE03}"/>
              </a:ext>
            </a:extLst>
          </p:cNvPr>
          <p:cNvSpPr>
            <a:spLocks noGrp="1"/>
          </p:cNvSpPr>
          <p:nvPr>
            <p:ph type="pic" sz="quarter" idx="50"/>
          </p:nvPr>
        </p:nvSpPr>
        <p:spPr>
          <a:xfrm>
            <a:off x="8331994" y="0"/>
            <a:ext cx="3864048" cy="6858000"/>
          </a:xfrm>
          <a:custGeom>
            <a:avLst/>
            <a:gdLst>
              <a:gd name="connsiteX0" fmla="*/ 0 w 3864048"/>
              <a:gd name="connsiteY0" fmla="*/ 0 h 6858000"/>
              <a:gd name="connsiteX1" fmla="*/ 3864048 w 3864048"/>
              <a:gd name="connsiteY1" fmla="*/ 0 h 6858000"/>
              <a:gd name="connsiteX2" fmla="*/ 3864048 w 3864048"/>
              <a:gd name="connsiteY2" fmla="*/ 6858000 h 6858000"/>
              <a:gd name="connsiteX3" fmla="*/ 0 w 3864048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64048" h="6858000">
                <a:moveTo>
                  <a:pt x="0" y="0"/>
                </a:moveTo>
                <a:lnTo>
                  <a:pt x="3864048" y="0"/>
                </a:lnTo>
                <a:lnTo>
                  <a:pt x="3864048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de-DE"/>
          </a:p>
        </p:txBody>
      </p:sp>
      <p:sp>
        <p:nvSpPr>
          <p:cNvPr id="2" name="Rectangle 9">
            <a:extLst>
              <a:ext uri="{FF2B5EF4-FFF2-40B4-BE49-F238E27FC236}">
                <a16:creationId xmlns:a16="http://schemas.microsoft.com/office/drawing/2014/main" id="{4940EB45-44B5-EF2B-2365-69057DBCD342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4" name="Text Placeholder 28">
            <a:extLst>
              <a:ext uri="{FF2B5EF4-FFF2-40B4-BE49-F238E27FC236}">
                <a16:creationId xmlns:a16="http://schemas.microsoft.com/office/drawing/2014/main" id="{3785178A-508A-5161-F454-374182157812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1046587" y="129600"/>
            <a:ext cx="6789313" cy="320400"/>
          </a:xfrm>
          <a:prstGeom prst="rect">
            <a:avLst/>
          </a:prstGeom>
        </p:spPr>
        <p:txBody>
          <a:bodyPr lIns="0" tIns="36000" bIns="36000" anchor="ctr">
            <a:noAutofit/>
          </a:bodyPr>
          <a:lstStyle>
            <a:lvl1pPr marL="0" indent="0">
              <a:buNone/>
              <a:defRPr sz="120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9" name="Text Placeholder 24">
            <a:extLst>
              <a:ext uri="{FF2B5EF4-FFF2-40B4-BE49-F238E27FC236}">
                <a16:creationId xmlns:a16="http://schemas.microsoft.com/office/drawing/2014/main" id="{9E407B83-99EC-3E8F-BD17-F0B331F65E04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00075" y="1212764"/>
            <a:ext cx="7235825" cy="4937211"/>
          </a:xfrm>
          <a:prstGeom prst="rect">
            <a:avLst/>
          </a:prstGeom>
        </p:spPr>
        <p:txBody>
          <a:bodyPr vert="horz" lIns="0" tIns="108000" rIns="108000" bIns="108000" rtlCol="0">
            <a:normAutofit/>
          </a:bodyPr>
          <a:lstStyle>
            <a:lvl1pPr>
              <a:defRPr lang="de-DE" dirty="0"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 err="1"/>
              <a:t>Klicke</a:t>
            </a:r>
            <a:r>
              <a:rPr lang="en-US"/>
              <a:t> </a:t>
            </a:r>
            <a:r>
              <a:rPr lang="en-US" err="1"/>
              <a:t>hier</a:t>
            </a:r>
            <a:r>
              <a:rPr lang="en-US"/>
              <a:t>, um </a:t>
            </a:r>
            <a:r>
              <a:rPr lang="en-US" err="1"/>
              <a:t>Textstile</a:t>
            </a:r>
            <a:r>
              <a:rPr lang="en-US"/>
              <a:t> </a:t>
            </a:r>
            <a:r>
              <a:rPr lang="en-US" err="1"/>
              <a:t>zu</a:t>
            </a:r>
            <a:r>
              <a:rPr lang="en-US"/>
              <a:t> </a:t>
            </a:r>
            <a:r>
              <a:rPr lang="en-US" err="1"/>
              <a:t>bearbeiten</a:t>
            </a:r>
            <a:endParaRPr lang="en-US"/>
          </a:p>
          <a:p>
            <a:pPr lvl="0"/>
            <a:r>
              <a:rPr lang="en-US"/>
              <a:t>Erste Ebene</a:t>
            </a:r>
          </a:p>
          <a:p>
            <a:pPr lvl="2"/>
            <a:r>
              <a:rPr lang="en-US" err="1"/>
              <a:t>Zweite</a:t>
            </a:r>
            <a:r>
              <a:rPr lang="en-US"/>
              <a:t> Ebene</a:t>
            </a:r>
          </a:p>
          <a:p>
            <a:pPr lvl="3"/>
            <a:r>
              <a:rPr lang="en-US" err="1"/>
              <a:t>Dritte</a:t>
            </a:r>
            <a:r>
              <a:rPr lang="en-US"/>
              <a:t> Ebene</a:t>
            </a:r>
          </a:p>
          <a:p>
            <a:pPr lvl="4"/>
            <a:r>
              <a:rPr lang="en-US" err="1"/>
              <a:t>Vierte</a:t>
            </a:r>
            <a:r>
              <a:rPr lang="en-US"/>
              <a:t> Ebene</a:t>
            </a:r>
          </a:p>
        </p:txBody>
      </p:sp>
      <p:sp>
        <p:nvSpPr>
          <p:cNvPr id="6" name="Slide Number Placeholder 26">
            <a:extLst>
              <a:ext uri="{FF2B5EF4-FFF2-40B4-BE49-F238E27FC236}">
                <a16:creationId xmlns:a16="http://schemas.microsoft.com/office/drawing/2014/main" id="{0721EB60-C348-D6A3-9252-B5CFE8468F1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tx1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3" name="Footer Placeholder 1">
            <a:extLst>
              <a:ext uri="{FF2B5EF4-FFF2-40B4-BE49-F238E27FC236}">
                <a16:creationId xmlns:a16="http://schemas.microsoft.com/office/drawing/2014/main" id="{1F0ED887-E9DE-204B-DBDA-744EC94BC948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5" y="6356350"/>
            <a:ext cx="6162819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11" name="Date Placeholder 4">
            <a:extLst>
              <a:ext uri="{FF2B5EF4-FFF2-40B4-BE49-F238E27FC236}">
                <a16:creationId xmlns:a16="http://schemas.microsoft.com/office/drawing/2014/main" id="{87849521-71CA-B975-551A-AB92EA713C49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1198359410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_groß_1_Bild_weiß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26">
            <a:extLst>
              <a:ext uri="{FF2B5EF4-FFF2-40B4-BE49-F238E27FC236}">
                <a16:creationId xmlns:a16="http://schemas.microsoft.com/office/drawing/2014/main" id="{C1BF7B90-3D0F-9B2D-D2D0-EF20A4EAB589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>
          <a:xfrm>
            <a:off x="600075" y="575750"/>
            <a:ext cx="7235825" cy="424732"/>
          </a:xfrm>
          <a:prstGeom prst="rect">
            <a:avLst/>
          </a:prstGeom>
        </p:spPr>
        <p:txBody>
          <a:bodyPr wrap="square" lIns="0" tIns="36000" bIns="36000">
            <a:noAutofit/>
          </a:bodyPr>
          <a:lstStyle>
            <a:lvl1pPr marL="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8" name="Picture Placeholder 16">
            <a:extLst>
              <a:ext uri="{FF2B5EF4-FFF2-40B4-BE49-F238E27FC236}">
                <a16:creationId xmlns:a16="http://schemas.microsoft.com/office/drawing/2014/main" id="{64C22A7D-5047-F85F-E00C-BA4C09DEFE03}"/>
              </a:ext>
            </a:extLst>
          </p:cNvPr>
          <p:cNvSpPr>
            <a:spLocks noGrp="1"/>
          </p:cNvSpPr>
          <p:nvPr>
            <p:ph type="pic" sz="quarter" idx="50"/>
          </p:nvPr>
        </p:nvSpPr>
        <p:spPr>
          <a:xfrm>
            <a:off x="8331994" y="0"/>
            <a:ext cx="3864048" cy="6858000"/>
          </a:xfrm>
          <a:custGeom>
            <a:avLst/>
            <a:gdLst>
              <a:gd name="connsiteX0" fmla="*/ 0 w 3864048"/>
              <a:gd name="connsiteY0" fmla="*/ 0 h 6858000"/>
              <a:gd name="connsiteX1" fmla="*/ 3864048 w 3864048"/>
              <a:gd name="connsiteY1" fmla="*/ 0 h 6858000"/>
              <a:gd name="connsiteX2" fmla="*/ 3864048 w 3864048"/>
              <a:gd name="connsiteY2" fmla="*/ 6858000 h 6858000"/>
              <a:gd name="connsiteX3" fmla="*/ 0 w 3864048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64048" h="6858000">
                <a:moveTo>
                  <a:pt x="0" y="0"/>
                </a:moveTo>
                <a:lnTo>
                  <a:pt x="3864048" y="0"/>
                </a:lnTo>
                <a:lnTo>
                  <a:pt x="3864048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de-DE"/>
          </a:p>
        </p:txBody>
      </p:sp>
      <p:sp>
        <p:nvSpPr>
          <p:cNvPr id="2" name="Rectangle 9">
            <a:extLst>
              <a:ext uri="{FF2B5EF4-FFF2-40B4-BE49-F238E27FC236}">
                <a16:creationId xmlns:a16="http://schemas.microsoft.com/office/drawing/2014/main" id="{4940EB45-44B5-EF2B-2365-69057DBCD342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solidFill>
                <a:schemeClr val="bg1"/>
              </a:solidFill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4" name="Text Placeholder 28">
            <a:extLst>
              <a:ext uri="{FF2B5EF4-FFF2-40B4-BE49-F238E27FC236}">
                <a16:creationId xmlns:a16="http://schemas.microsoft.com/office/drawing/2014/main" id="{3785178A-508A-5161-F454-374182157812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1046587" y="129600"/>
            <a:ext cx="6789313" cy="320400"/>
          </a:xfrm>
          <a:prstGeom prst="rect">
            <a:avLst/>
          </a:prstGeom>
        </p:spPr>
        <p:txBody>
          <a:bodyPr lIns="0" tIns="36000" bIns="36000" anchor="ctr">
            <a:noAutofit/>
          </a:bodyPr>
          <a:lstStyle>
            <a:lvl1pPr marL="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9" name="Text Placeholder 24">
            <a:extLst>
              <a:ext uri="{FF2B5EF4-FFF2-40B4-BE49-F238E27FC236}">
                <a16:creationId xmlns:a16="http://schemas.microsoft.com/office/drawing/2014/main" id="{9E407B83-99EC-3E8F-BD17-F0B331F65E04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00075" y="1212764"/>
            <a:ext cx="7235825" cy="4937211"/>
          </a:xfrm>
          <a:prstGeom prst="rect">
            <a:avLst/>
          </a:prstGeom>
        </p:spPr>
        <p:txBody>
          <a:bodyPr vert="horz" lIns="0" tIns="108000" rIns="108000" bIns="108000" rtlCol="0">
            <a:normAutofit/>
          </a:bodyPr>
          <a:lstStyle>
            <a:lvl1pPr>
              <a:defRPr lang="de-DE" dirty="0"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r>
              <a:rPr lang="de-DE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lvl="1"/>
            <a:r>
              <a:rPr lang="de-DE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lvl="2"/>
            <a:r>
              <a:rPr lang="de-DE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  <a:p>
            <a:pPr lvl="3"/>
            <a:r>
              <a:rPr lang="de-DE" b="0" i="0" u="none" strike="noStrike">
                <a:solidFill>
                  <a:srgbClr val="000000"/>
                </a:solidFill>
                <a:effectLst/>
              </a:rPr>
              <a:t>Vierte Ebene</a:t>
            </a:r>
          </a:p>
        </p:txBody>
      </p:sp>
      <p:sp>
        <p:nvSpPr>
          <p:cNvPr id="6" name="Slide Number Placeholder 26">
            <a:extLst>
              <a:ext uri="{FF2B5EF4-FFF2-40B4-BE49-F238E27FC236}">
                <a16:creationId xmlns:a16="http://schemas.microsoft.com/office/drawing/2014/main" id="{0721EB60-C348-D6A3-9252-B5CFE8468F1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3" name="Footer Placeholder 1">
            <a:extLst>
              <a:ext uri="{FF2B5EF4-FFF2-40B4-BE49-F238E27FC236}">
                <a16:creationId xmlns:a16="http://schemas.microsoft.com/office/drawing/2014/main" id="{7705151D-33E2-C980-00F5-D642FE64390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5" y="6356350"/>
            <a:ext cx="6162819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4" name="Date Placeholder 4">
            <a:extLst>
              <a:ext uri="{FF2B5EF4-FFF2-40B4-BE49-F238E27FC236}">
                <a16:creationId xmlns:a16="http://schemas.microsoft.com/office/drawing/2014/main" id="{D65A3B4C-29FC-F76E-71C8-81CAD2CB1FF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4190877226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Bild_links_schwarz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6">
            <a:extLst>
              <a:ext uri="{FF2B5EF4-FFF2-40B4-BE49-F238E27FC236}">
                <a16:creationId xmlns:a16="http://schemas.microsoft.com/office/drawing/2014/main" id="{CD83582E-E3EF-F534-AC35-AE73F43AF60D}"/>
              </a:ext>
            </a:extLst>
          </p:cNvPr>
          <p:cNvSpPr/>
          <p:nvPr userDrawn="1"/>
        </p:nvSpPr>
        <p:spPr>
          <a:xfrm>
            <a:off x="0" y="0"/>
            <a:ext cx="4463905" cy="6858000"/>
          </a:xfrm>
          <a:prstGeom prst="rect">
            <a:avLst/>
          </a:prstGeom>
          <a:solidFill>
            <a:schemeClr val="bg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2" name="Rectangle 9">
            <a:extLst>
              <a:ext uri="{FF2B5EF4-FFF2-40B4-BE49-F238E27FC236}">
                <a16:creationId xmlns:a16="http://schemas.microsoft.com/office/drawing/2014/main" id="{263ACF42-5178-D97A-A350-CAC8AB2037A9}"/>
              </a:ext>
            </a:extLst>
          </p:cNvPr>
          <p:cNvSpPr/>
          <p:nvPr userDrawn="1"/>
        </p:nvSpPr>
        <p:spPr>
          <a:xfrm>
            <a:off x="4954061" y="252963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7" name="Text Placeholder 26">
            <a:extLst>
              <a:ext uri="{FF2B5EF4-FFF2-40B4-BE49-F238E27FC236}">
                <a16:creationId xmlns:a16="http://schemas.microsoft.com/office/drawing/2014/main" id="{00DE4DE5-1336-0ABD-4B25-2C611A32BFDE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>
          <a:xfrm>
            <a:off x="4709740" y="573709"/>
            <a:ext cx="6333399" cy="424732"/>
          </a:xfrm>
          <a:prstGeom prst="rect">
            <a:avLst/>
          </a:prstGeom>
        </p:spPr>
        <p:txBody>
          <a:bodyPr wrap="square" lIns="0" tIns="36000" bIns="36000">
            <a:noAutofit/>
          </a:bodyPr>
          <a:lstStyle>
            <a:lvl1pPr marL="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9" name="Text Placeholder 24">
            <a:extLst>
              <a:ext uri="{FF2B5EF4-FFF2-40B4-BE49-F238E27FC236}">
                <a16:creationId xmlns:a16="http://schemas.microsoft.com/office/drawing/2014/main" id="{FF3FBAE1-37E1-453F-4963-1BD3ECE296CC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4709739" y="1212764"/>
            <a:ext cx="6875941" cy="4937211"/>
          </a:xfrm>
          <a:prstGeom prst="rect">
            <a:avLst/>
          </a:prstGeom>
        </p:spPr>
        <p:txBody>
          <a:bodyPr vert="horz" lIns="0" tIns="108000" rIns="108000" bIns="108000" rtlCol="0">
            <a:normAutofit/>
          </a:bodyPr>
          <a:lstStyle>
            <a:lvl1pPr marL="0" indent="0">
              <a:buNone/>
              <a:defRPr lang="en-US" sz="1600" kern="1200" dirty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239400" indent="0">
              <a:buNone/>
              <a:defRPr lang="en-US" sz="1600" kern="1200" dirty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>
              <a:defRPr lang="en-US" sz="1600" kern="1200" dirty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>
              <a:defRPr lang="en-US" sz="1600" kern="1200" dirty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>
              <a:defRPr lang="en-US" sz="1600" kern="1200" dirty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5pPr>
          </a:lstStyle>
          <a:p>
            <a:r>
              <a:rPr lang="de-DE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lvl="1"/>
            <a:r>
              <a:rPr lang="de-DE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lvl="2"/>
            <a:r>
              <a:rPr lang="de-DE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  <a:p>
            <a:pPr lvl="3"/>
            <a:r>
              <a:rPr lang="de-DE" b="0" i="0" u="none" strike="noStrike">
                <a:solidFill>
                  <a:srgbClr val="000000"/>
                </a:solidFill>
                <a:effectLst/>
              </a:rPr>
              <a:t>Vierte Ebene</a:t>
            </a:r>
          </a:p>
        </p:txBody>
      </p:sp>
      <p:sp>
        <p:nvSpPr>
          <p:cNvPr id="4" name="Bildplatzhalter 4">
            <a:extLst>
              <a:ext uri="{FF2B5EF4-FFF2-40B4-BE49-F238E27FC236}">
                <a16:creationId xmlns:a16="http://schemas.microsoft.com/office/drawing/2014/main" id="{AA18E480-0403-11F8-A933-35F3B0D2C419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-1" y="0"/>
            <a:ext cx="4463906" cy="6858001"/>
          </a:xfrm>
        </p:spPr>
        <p:txBody>
          <a:bodyPr/>
          <a:lstStyle/>
          <a:p>
            <a:endParaRPr lang="de-DE"/>
          </a:p>
        </p:txBody>
      </p:sp>
      <p:sp>
        <p:nvSpPr>
          <p:cNvPr id="8" name="Text Placeholder 28">
            <a:extLst>
              <a:ext uri="{FF2B5EF4-FFF2-40B4-BE49-F238E27FC236}">
                <a16:creationId xmlns:a16="http://schemas.microsoft.com/office/drawing/2014/main" id="{3A311841-D2D6-7AF1-6BF8-6AD6935ABA0F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5178845" y="112668"/>
            <a:ext cx="5864294" cy="320400"/>
          </a:xfrm>
          <a:prstGeom prst="rect">
            <a:avLst/>
          </a:prstGeom>
        </p:spPr>
        <p:txBody>
          <a:bodyPr lIns="0" tIns="36000" bIns="36000" anchor="ctr">
            <a:noAutofit/>
          </a:bodyPr>
          <a:lstStyle>
            <a:lvl1pPr marL="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10" name="Slide Number Placeholder 26">
            <a:extLst>
              <a:ext uri="{FF2B5EF4-FFF2-40B4-BE49-F238E27FC236}">
                <a16:creationId xmlns:a16="http://schemas.microsoft.com/office/drawing/2014/main" id="{B3EA1776-AA53-B0A1-5CF7-1F52EC763FA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709740" y="123660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11" name="Date Placeholder 4">
            <a:extLst>
              <a:ext uri="{FF2B5EF4-FFF2-40B4-BE49-F238E27FC236}">
                <a16:creationId xmlns:a16="http://schemas.microsoft.com/office/drawing/2014/main" id="{569FA313-AC58-3771-C5DC-93F48DE3DB39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4709739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  <p:sp>
        <p:nvSpPr>
          <p:cNvPr id="12" name="Footer Placeholder 1">
            <a:extLst>
              <a:ext uri="{FF2B5EF4-FFF2-40B4-BE49-F238E27FC236}">
                <a16:creationId xmlns:a16="http://schemas.microsoft.com/office/drawing/2014/main" id="{7AB7018D-9E33-E40A-E22C-215CEDB7CDE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352176" y="6356350"/>
            <a:ext cx="6238161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</p:spTree>
    <p:extLst>
      <p:ext uri="{BB962C8B-B14F-4D97-AF65-F5344CB8AC3E}">
        <p14:creationId xmlns:p14="http://schemas.microsoft.com/office/powerpoint/2010/main" val="298658196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_Alternative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1">
            <a:extLst>
              <a:ext uri="{FF2B5EF4-FFF2-40B4-BE49-F238E27FC236}">
                <a16:creationId xmlns:a16="http://schemas.microsoft.com/office/drawing/2014/main" id="{D49BD399-FEA1-80BC-7EDE-F7D9CF73BA2B}"/>
              </a:ext>
            </a:extLst>
          </p:cNvPr>
          <p:cNvSpPr/>
          <p:nvPr userDrawn="1"/>
        </p:nvSpPr>
        <p:spPr>
          <a:xfrm>
            <a:off x="-1519792" y="0"/>
            <a:ext cx="1049916" cy="345510"/>
          </a:xfrm>
          <a:prstGeom prst="rect">
            <a:avLst/>
          </a:prstGeom>
          <a:solidFill>
            <a:srgbClr val="EFEFF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5" name="Rectangle 22">
            <a:extLst>
              <a:ext uri="{FF2B5EF4-FFF2-40B4-BE49-F238E27FC236}">
                <a16:creationId xmlns:a16="http://schemas.microsoft.com/office/drawing/2014/main" id="{F9DFC871-44C6-67C5-E3AA-F572A05D712B}"/>
              </a:ext>
            </a:extLst>
          </p:cNvPr>
          <p:cNvSpPr/>
          <p:nvPr userDrawn="1"/>
        </p:nvSpPr>
        <p:spPr>
          <a:xfrm>
            <a:off x="-1519792" y="435120"/>
            <a:ext cx="1049916" cy="345510"/>
          </a:xfrm>
          <a:prstGeom prst="rect">
            <a:avLst/>
          </a:prstGeom>
          <a:solidFill>
            <a:srgbClr val="D1D2D6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6" name="Rectangle 23">
            <a:extLst>
              <a:ext uri="{FF2B5EF4-FFF2-40B4-BE49-F238E27FC236}">
                <a16:creationId xmlns:a16="http://schemas.microsoft.com/office/drawing/2014/main" id="{9587680B-49D1-56D3-9CF7-678E8DCB8327}"/>
              </a:ext>
            </a:extLst>
          </p:cNvPr>
          <p:cNvSpPr/>
          <p:nvPr userDrawn="1"/>
        </p:nvSpPr>
        <p:spPr>
          <a:xfrm>
            <a:off x="-1519792" y="870241"/>
            <a:ext cx="1049916" cy="345510"/>
          </a:xfrm>
          <a:prstGeom prst="rect">
            <a:avLst/>
          </a:prstGeom>
          <a:solidFill>
            <a:srgbClr val="B7B9BA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7" name="Rectangle 24">
            <a:extLst>
              <a:ext uri="{FF2B5EF4-FFF2-40B4-BE49-F238E27FC236}">
                <a16:creationId xmlns:a16="http://schemas.microsoft.com/office/drawing/2014/main" id="{839910F0-D4AF-C588-306B-0610783D590E}"/>
              </a:ext>
            </a:extLst>
          </p:cNvPr>
          <p:cNvSpPr/>
          <p:nvPr userDrawn="1"/>
        </p:nvSpPr>
        <p:spPr>
          <a:xfrm>
            <a:off x="-1519792" y="1305361"/>
            <a:ext cx="1049916" cy="345510"/>
          </a:xfrm>
          <a:prstGeom prst="rect">
            <a:avLst/>
          </a:prstGeom>
          <a:solidFill>
            <a:srgbClr val="949698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490" name="Rectangle 25">
            <a:extLst>
              <a:ext uri="{FF2B5EF4-FFF2-40B4-BE49-F238E27FC236}">
                <a16:creationId xmlns:a16="http://schemas.microsoft.com/office/drawing/2014/main" id="{37E12903-E576-6534-DECF-6DAC4CFAA936}"/>
              </a:ext>
            </a:extLst>
          </p:cNvPr>
          <p:cNvSpPr/>
          <p:nvPr userDrawn="1"/>
        </p:nvSpPr>
        <p:spPr>
          <a:xfrm>
            <a:off x="-1519792" y="1740481"/>
            <a:ext cx="1049916" cy="345510"/>
          </a:xfrm>
          <a:prstGeom prst="rect">
            <a:avLst/>
          </a:prstGeom>
          <a:solidFill>
            <a:srgbClr val="7C808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491" name="Rectangle 26">
            <a:extLst>
              <a:ext uri="{FF2B5EF4-FFF2-40B4-BE49-F238E27FC236}">
                <a16:creationId xmlns:a16="http://schemas.microsoft.com/office/drawing/2014/main" id="{10A90E1B-B21E-F797-75C7-B44188A8E0F2}"/>
              </a:ext>
            </a:extLst>
          </p:cNvPr>
          <p:cNvSpPr/>
          <p:nvPr userDrawn="1"/>
        </p:nvSpPr>
        <p:spPr>
          <a:xfrm>
            <a:off x="-1519792" y="2175602"/>
            <a:ext cx="1049916" cy="345510"/>
          </a:xfrm>
          <a:prstGeom prst="rect">
            <a:avLst/>
          </a:prstGeom>
          <a:solidFill>
            <a:srgbClr val="676A6B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492" name="Rectangle 27">
            <a:extLst>
              <a:ext uri="{FF2B5EF4-FFF2-40B4-BE49-F238E27FC236}">
                <a16:creationId xmlns:a16="http://schemas.microsoft.com/office/drawing/2014/main" id="{6F545EF9-F86E-2E42-878B-A5AB39FF29E3}"/>
              </a:ext>
            </a:extLst>
          </p:cNvPr>
          <p:cNvSpPr/>
          <p:nvPr userDrawn="1"/>
        </p:nvSpPr>
        <p:spPr>
          <a:xfrm>
            <a:off x="-1519792" y="2610722"/>
            <a:ext cx="1049916" cy="345510"/>
          </a:xfrm>
          <a:prstGeom prst="rect">
            <a:avLst/>
          </a:prstGeom>
          <a:solidFill>
            <a:srgbClr val="4E5152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493" name="Rectangle 28">
            <a:extLst>
              <a:ext uri="{FF2B5EF4-FFF2-40B4-BE49-F238E27FC236}">
                <a16:creationId xmlns:a16="http://schemas.microsoft.com/office/drawing/2014/main" id="{DF92C8B8-27D4-0520-99B6-07B32EB351DE}"/>
              </a:ext>
            </a:extLst>
          </p:cNvPr>
          <p:cNvSpPr/>
          <p:nvPr userDrawn="1"/>
        </p:nvSpPr>
        <p:spPr>
          <a:xfrm>
            <a:off x="-1519792" y="3045842"/>
            <a:ext cx="1049916" cy="345510"/>
          </a:xfrm>
          <a:prstGeom prst="rect">
            <a:avLst/>
          </a:prstGeom>
          <a:solidFill>
            <a:srgbClr val="404344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494" name="Rectangle 29">
            <a:extLst>
              <a:ext uri="{FF2B5EF4-FFF2-40B4-BE49-F238E27FC236}">
                <a16:creationId xmlns:a16="http://schemas.microsoft.com/office/drawing/2014/main" id="{172CA1BD-BB9D-A535-2220-6EE10458CDDC}"/>
              </a:ext>
            </a:extLst>
          </p:cNvPr>
          <p:cNvSpPr/>
          <p:nvPr userDrawn="1"/>
        </p:nvSpPr>
        <p:spPr>
          <a:xfrm>
            <a:off x="-1519792" y="3480963"/>
            <a:ext cx="1049916" cy="345510"/>
          </a:xfrm>
          <a:prstGeom prst="rect">
            <a:avLst/>
          </a:prstGeom>
          <a:solidFill>
            <a:srgbClr val="2D2E2D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495" name="Rectangle 30">
            <a:extLst>
              <a:ext uri="{FF2B5EF4-FFF2-40B4-BE49-F238E27FC236}">
                <a16:creationId xmlns:a16="http://schemas.microsoft.com/office/drawing/2014/main" id="{E15816B2-8050-7EC4-0438-10E071284157}"/>
              </a:ext>
            </a:extLst>
          </p:cNvPr>
          <p:cNvSpPr/>
          <p:nvPr userDrawn="1"/>
        </p:nvSpPr>
        <p:spPr>
          <a:xfrm>
            <a:off x="-1519792" y="3916083"/>
            <a:ext cx="1049916" cy="345510"/>
          </a:xfrm>
          <a:prstGeom prst="rect">
            <a:avLst/>
          </a:prstGeom>
          <a:solidFill>
            <a:srgbClr val="252626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496" name="Textplatzhalter 1">
            <a:extLst>
              <a:ext uri="{FF2B5EF4-FFF2-40B4-BE49-F238E27FC236}">
                <a16:creationId xmlns:a16="http://schemas.microsoft.com/office/drawing/2014/main" id="{346F62B7-700D-4C77-E980-6F5393E43D13}"/>
              </a:ext>
            </a:extLst>
          </p:cNvPr>
          <p:cNvSpPr txBox="1">
            <a:spLocks/>
          </p:cNvSpPr>
          <p:nvPr userDrawn="1"/>
        </p:nvSpPr>
        <p:spPr>
          <a:xfrm>
            <a:off x="-1404317" y="72968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#EFEFF1</a:t>
            </a:r>
          </a:p>
        </p:txBody>
      </p:sp>
      <p:sp>
        <p:nvSpPr>
          <p:cNvPr id="1497" name="Textplatzhalter 1">
            <a:extLst>
              <a:ext uri="{FF2B5EF4-FFF2-40B4-BE49-F238E27FC236}">
                <a16:creationId xmlns:a16="http://schemas.microsoft.com/office/drawing/2014/main" id="{12CDC7C4-BEBA-220E-97D1-93E8CDBD9F4B}"/>
              </a:ext>
            </a:extLst>
          </p:cNvPr>
          <p:cNvSpPr txBox="1">
            <a:spLocks/>
          </p:cNvSpPr>
          <p:nvPr userDrawn="1"/>
        </p:nvSpPr>
        <p:spPr>
          <a:xfrm>
            <a:off x="-1404317" y="508088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#D1D2D6</a:t>
            </a:r>
          </a:p>
        </p:txBody>
      </p:sp>
      <p:sp>
        <p:nvSpPr>
          <p:cNvPr id="1498" name="Textplatzhalter 1">
            <a:extLst>
              <a:ext uri="{FF2B5EF4-FFF2-40B4-BE49-F238E27FC236}">
                <a16:creationId xmlns:a16="http://schemas.microsoft.com/office/drawing/2014/main" id="{49DB4630-CC83-DD9B-A253-5E4160711C36}"/>
              </a:ext>
            </a:extLst>
          </p:cNvPr>
          <p:cNvSpPr txBox="1">
            <a:spLocks/>
          </p:cNvSpPr>
          <p:nvPr userDrawn="1"/>
        </p:nvSpPr>
        <p:spPr>
          <a:xfrm>
            <a:off x="-1404317" y="943209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#B7B9BA</a:t>
            </a:r>
          </a:p>
        </p:txBody>
      </p:sp>
      <p:sp>
        <p:nvSpPr>
          <p:cNvPr id="1499" name="Textplatzhalter 1">
            <a:extLst>
              <a:ext uri="{FF2B5EF4-FFF2-40B4-BE49-F238E27FC236}">
                <a16:creationId xmlns:a16="http://schemas.microsoft.com/office/drawing/2014/main" id="{53732D39-2C2A-C17B-8856-CDE6556FBC79}"/>
              </a:ext>
            </a:extLst>
          </p:cNvPr>
          <p:cNvSpPr txBox="1">
            <a:spLocks/>
          </p:cNvSpPr>
          <p:nvPr userDrawn="1"/>
        </p:nvSpPr>
        <p:spPr>
          <a:xfrm>
            <a:off x="-1404317" y="1378329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#949698</a:t>
            </a:r>
          </a:p>
        </p:txBody>
      </p:sp>
      <p:sp>
        <p:nvSpPr>
          <p:cNvPr id="1500" name="Textplatzhalter 1">
            <a:extLst>
              <a:ext uri="{FF2B5EF4-FFF2-40B4-BE49-F238E27FC236}">
                <a16:creationId xmlns:a16="http://schemas.microsoft.com/office/drawing/2014/main" id="{A97FC076-3701-BD2C-8C65-339E897E6FB5}"/>
              </a:ext>
            </a:extLst>
          </p:cNvPr>
          <p:cNvSpPr txBox="1">
            <a:spLocks/>
          </p:cNvSpPr>
          <p:nvPr userDrawn="1"/>
        </p:nvSpPr>
        <p:spPr>
          <a:xfrm>
            <a:off x="-1404317" y="1813449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#7C8081</a:t>
            </a:r>
          </a:p>
        </p:txBody>
      </p:sp>
      <p:sp>
        <p:nvSpPr>
          <p:cNvPr id="1501" name="Textplatzhalter 1">
            <a:extLst>
              <a:ext uri="{FF2B5EF4-FFF2-40B4-BE49-F238E27FC236}">
                <a16:creationId xmlns:a16="http://schemas.microsoft.com/office/drawing/2014/main" id="{10430C7B-9A1C-1E36-FC11-612CF8999249}"/>
              </a:ext>
            </a:extLst>
          </p:cNvPr>
          <p:cNvSpPr txBox="1">
            <a:spLocks/>
          </p:cNvSpPr>
          <p:nvPr userDrawn="1"/>
        </p:nvSpPr>
        <p:spPr>
          <a:xfrm>
            <a:off x="-1404317" y="2248570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#676A6B</a:t>
            </a:r>
          </a:p>
        </p:txBody>
      </p:sp>
      <p:sp>
        <p:nvSpPr>
          <p:cNvPr id="1502" name="Textplatzhalter 1">
            <a:extLst>
              <a:ext uri="{FF2B5EF4-FFF2-40B4-BE49-F238E27FC236}">
                <a16:creationId xmlns:a16="http://schemas.microsoft.com/office/drawing/2014/main" id="{85C240E9-BB4F-04A2-5E44-1B7022214222}"/>
              </a:ext>
            </a:extLst>
          </p:cNvPr>
          <p:cNvSpPr txBox="1">
            <a:spLocks/>
          </p:cNvSpPr>
          <p:nvPr userDrawn="1"/>
        </p:nvSpPr>
        <p:spPr>
          <a:xfrm>
            <a:off x="-1404317" y="2683690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#4E5152</a:t>
            </a:r>
          </a:p>
        </p:txBody>
      </p:sp>
      <p:sp>
        <p:nvSpPr>
          <p:cNvPr id="1503" name="Textplatzhalter 1">
            <a:extLst>
              <a:ext uri="{FF2B5EF4-FFF2-40B4-BE49-F238E27FC236}">
                <a16:creationId xmlns:a16="http://schemas.microsoft.com/office/drawing/2014/main" id="{BEBC2131-5654-AED3-5340-48C84AE10875}"/>
              </a:ext>
            </a:extLst>
          </p:cNvPr>
          <p:cNvSpPr txBox="1">
            <a:spLocks/>
          </p:cNvSpPr>
          <p:nvPr userDrawn="1"/>
        </p:nvSpPr>
        <p:spPr>
          <a:xfrm>
            <a:off x="-1404317" y="3118810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#404344</a:t>
            </a:r>
          </a:p>
        </p:txBody>
      </p:sp>
      <p:sp>
        <p:nvSpPr>
          <p:cNvPr id="1504" name="Textplatzhalter 1">
            <a:extLst>
              <a:ext uri="{FF2B5EF4-FFF2-40B4-BE49-F238E27FC236}">
                <a16:creationId xmlns:a16="http://schemas.microsoft.com/office/drawing/2014/main" id="{A38F5FE7-32A0-7F60-C17F-7EE62BF12125}"/>
              </a:ext>
            </a:extLst>
          </p:cNvPr>
          <p:cNvSpPr txBox="1">
            <a:spLocks/>
          </p:cNvSpPr>
          <p:nvPr userDrawn="1"/>
        </p:nvSpPr>
        <p:spPr>
          <a:xfrm>
            <a:off x="-1404317" y="3553931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#2D2E2D</a:t>
            </a:r>
          </a:p>
        </p:txBody>
      </p:sp>
      <p:sp>
        <p:nvSpPr>
          <p:cNvPr id="1505" name="Textplatzhalter 1">
            <a:extLst>
              <a:ext uri="{FF2B5EF4-FFF2-40B4-BE49-F238E27FC236}">
                <a16:creationId xmlns:a16="http://schemas.microsoft.com/office/drawing/2014/main" id="{7574BA96-9BEE-E3DF-5BB0-1FD59EA1C7B2}"/>
              </a:ext>
            </a:extLst>
          </p:cNvPr>
          <p:cNvSpPr txBox="1">
            <a:spLocks/>
          </p:cNvSpPr>
          <p:nvPr userDrawn="1"/>
        </p:nvSpPr>
        <p:spPr>
          <a:xfrm>
            <a:off x="-1404317" y="3989051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#252626</a:t>
            </a:r>
          </a:p>
        </p:txBody>
      </p:sp>
      <p:grpSp>
        <p:nvGrpSpPr>
          <p:cNvPr id="1509" name="Gruppieren 1508">
            <a:extLst>
              <a:ext uri="{FF2B5EF4-FFF2-40B4-BE49-F238E27FC236}">
                <a16:creationId xmlns:a16="http://schemas.microsoft.com/office/drawing/2014/main" id="{085F7921-C7DA-7343-ED0A-41899DC93810}"/>
              </a:ext>
            </a:extLst>
          </p:cNvPr>
          <p:cNvGrpSpPr/>
          <p:nvPr userDrawn="1"/>
        </p:nvGrpSpPr>
        <p:grpSpPr>
          <a:xfrm flipH="1">
            <a:off x="3107380" y="-1665379"/>
            <a:ext cx="5926972" cy="5926972"/>
            <a:chOff x="-585351" y="8201788"/>
            <a:chExt cx="3548697" cy="3548697"/>
          </a:xfrm>
        </p:grpSpPr>
        <p:sp>
          <p:nvSpPr>
            <p:cNvPr id="1506" name="Freihandform 1505">
              <a:extLst>
                <a:ext uri="{FF2B5EF4-FFF2-40B4-BE49-F238E27FC236}">
                  <a16:creationId xmlns:a16="http://schemas.microsoft.com/office/drawing/2014/main" id="{22CBA507-6205-8652-F8AA-EC3D83796C73}"/>
                </a:ext>
              </a:extLst>
            </p:cNvPr>
            <p:cNvSpPr/>
            <p:nvPr userDrawn="1"/>
          </p:nvSpPr>
          <p:spPr>
            <a:xfrm>
              <a:off x="935519" y="8201788"/>
              <a:ext cx="2027827" cy="2027827"/>
            </a:xfrm>
            <a:custGeom>
              <a:avLst/>
              <a:gdLst>
                <a:gd name="connsiteX0" fmla="*/ 33511 w 2027827"/>
                <a:gd name="connsiteY0" fmla="*/ 49397 h 2027827"/>
                <a:gd name="connsiteX1" fmla="*/ 16646 w 2027827"/>
                <a:gd name="connsiteY1" fmla="*/ 76163 h 2027827"/>
                <a:gd name="connsiteX2" fmla="*/ 0 w 2027827"/>
                <a:gd name="connsiteY2" fmla="*/ 76163 h 2027827"/>
                <a:gd name="connsiteX3" fmla="*/ 25242 w 2027827"/>
                <a:gd name="connsiteY3" fmla="*/ 36776 h 2027827"/>
                <a:gd name="connsiteX4" fmla="*/ 1632 w 2027827"/>
                <a:gd name="connsiteY4" fmla="*/ 0 h 2027827"/>
                <a:gd name="connsiteX5" fmla="*/ 18278 w 2027827"/>
                <a:gd name="connsiteY5" fmla="*/ 0 h 2027827"/>
                <a:gd name="connsiteX6" fmla="*/ 33511 w 2027827"/>
                <a:gd name="connsiteY6" fmla="*/ 23937 h 2027827"/>
                <a:gd name="connsiteX7" fmla="*/ 48744 w 2027827"/>
                <a:gd name="connsiteY7" fmla="*/ 0 h 2027827"/>
                <a:gd name="connsiteX8" fmla="*/ 65390 w 2027827"/>
                <a:gd name="connsiteY8" fmla="*/ 0 h 2027827"/>
                <a:gd name="connsiteX9" fmla="*/ 41780 w 2027827"/>
                <a:gd name="connsiteY9" fmla="*/ 36776 h 2027827"/>
                <a:gd name="connsiteX10" fmla="*/ 67022 w 2027827"/>
                <a:gd name="connsiteY10" fmla="*/ 76163 h 2027827"/>
                <a:gd name="connsiteX11" fmla="*/ 50376 w 2027827"/>
                <a:gd name="connsiteY11" fmla="*/ 76163 h 2027827"/>
                <a:gd name="connsiteX12" fmla="*/ 33511 w 2027827"/>
                <a:gd name="connsiteY12" fmla="*/ 49397 h 2027827"/>
                <a:gd name="connsiteX13" fmla="*/ 136711 w 2027827"/>
                <a:gd name="connsiteY13" fmla="*/ 49397 h 2027827"/>
                <a:gd name="connsiteX14" fmla="*/ 119846 w 2027827"/>
                <a:gd name="connsiteY14" fmla="*/ 76163 h 2027827"/>
                <a:gd name="connsiteX15" fmla="*/ 103200 w 2027827"/>
                <a:gd name="connsiteY15" fmla="*/ 76163 h 2027827"/>
                <a:gd name="connsiteX16" fmla="*/ 128442 w 2027827"/>
                <a:gd name="connsiteY16" fmla="*/ 36776 h 2027827"/>
                <a:gd name="connsiteX17" fmla="*/ 104833 w 2027827"/>
                <a:gd name="connsiteY17" fmla="*/ 0 h 2027827"/>
                <a:gd name="connsiteX18" fmla="*/ 121479 w 2027827"/>
                <a:gd name="connsiteY18" fmla="*/ 0 h 2027827"/>
                <a:gd name="connsiteX19" fmla="*/ 136711 w 2027827"/>
                <a:gd name="connsiteY19" fmla="*/ 23937 h 2027827"/>
                <a:gd name="connsiteX20" fmla="*/ 151944 w 2027827"/>
                <a:gd name="connsiteY20" fmla="*/ 0 h 2027827"/>
                <a:gd name="connsiteX21" fmla="*/ 168590 w 2027827"/>
                <a:gd name="connsiteY21" fmla="*/ 0 h 2027827"/>
                <a:gd name="connsiteX22" fmla="*/ 144981 w 2027827"/>
                <a:gd name="connsiteY22" fmla="*/ 36776 h 2027827"/>
                <a:gd name="connsiteX23" fmla="*/ 170222 w 2027827"/>
                <a:gd name="connsiteY23" fmla="*/ 76163 h 2027827"/>
                <a:gd name="connsiteX24" fmla="*/ 153576 w 2027827"/>
                <a:gd name="connsiteY24" fmla="*/ 76163 h 2027827"/>
                <a:gd name="connsiteX25" fmla="*/ 136711 w 2027827"/>
                <a:gd name="connsiteY25" fmla="*/ 49397 h 2027827"/>
                <a:gd name="connsiteX26" fmla="*/ 239911 w 2027827"/>
                <a:gd name="connsiteY26" fmla="*/ 49397 h 2027827"/>
                <a:gd name="connsiteX27" fmla="*/ 223047 w 2027827"/>
                <a:gd name="connsiteY27" fmla="*/ 76163 h 2027827"/>
                <a:gd name="connsiteX28" fmla="*/ 206401 w 2027827"/>
                <a:gd name="connsiteY28" fmla="*/ 76163 h 2027827"/>
                <a:gd name="connsiteX29" fmla="*/ 231642 w 2027827"/>
                <a:gd name="connsiteY29" fmla="*/ 36776 h 2027827"/>
                <a:gd name="connsiteX30" fmla="*/ 208033 w 2027827"/>
                <a:gd name="connsiteY30" fmla="*/ 0 h 2027827"/>
                <a:gd name="connsiteX31" fmla="*/ 224679 w 2027827"/>
                <a:gd name="connsiteY31" fmla="*/ 0 h 2027827"/>
                <a:gd name="connsiteX32" fmla="*/ 239911 w 2027827"/>
                <a:gd name="connsiteY32" fmla="*/ 23937 h 2027827"/>
                <a:gd name="connsiteX33" fmla="*/ 255144 w 2027827"/>
                <a:gd name="connsiteY33" fmla="*/ 0 h 2027827"/>
                <a:gd name="connsiteX34" fmla="*/ 271790 w 2027827"/>
                <a:gd name="connsiteY34" fmla="*/ 0 h 2027827"/>
                <a:gd name="connsiteX35" fmla="*/ 248181 w 2027827"/>
                <a:gd name="connsiteY35" fmla="*/ 36776 h 2027827"/>
                <a:gd name="connsiteX36" fmla="*/ 273423 w 2027827"/>
                <a:gd name="connsiteY36" fmla="*/ 76163 h 2027827"/>
                <a:gd name="connsiteX37" fmla="*/ 256777 w 2027827"/>
                <a:gd name="connsiteY37" fmla="*/ 76163 h 2027827"/>
                <a:gd name="connsiteX38" fmla="*/ 239911 w 2027827"/>
                <a:gd name="connsiteY38" fmla="*/ 49397 h 2027827"/>
                <a:gd name="connsiteX39" fmla="*/ 343111 w 2027827"/>
                <a:gd name="connsiteY39" fmla="*/ 49397 h 2027827"/>
                <a:gd name="connsiteX40" fmla="*/ 326247 w 2027827"/>
                <a:gd name="connsiteY40" fmla="*/ 76163 h 2027827"/>
                <a:gd name="connsiteX41" fmla="*/ 309601 w 2027827"/>
                <a:gd name="connsiteY41" fmla="*/ 76163 h 2027827"/>
                <a:gd name="connsiteX42" fmla="*/ 334843 w 2027827"/>
                <a:gd name="connsiteY42" fmla="*/ 36776 h 2027827"/>
                <a:gd name="connsiteX43" fmla="*/ 311233 w 2027827"/>
                <a:gd name="connsiteY43" fmla="*/ 0 h 2027827"/>
                <a:gd name="connsiteX44" fmla="*/ 327879 w 2027827"/>
                <a:gd name="connsiteY44" fmla="*/ 0 h 2027827"/>
                <a:gd name="connsiteX45" fmla="*/ 343111 w 2027827"/>
                <a:gd name="connsiteY45" fmla="*/ 23937 h 2027827"/>
                <a:gd name="connsiteX46" fmla="*/ 358345 w 2027827"/>
                <a:gd name="connsiteY46" fmla="*/ 0 h 2027827"/>
                <a:gd name="connsiteX47" fmla="*/ 374991 w 2027827"/>
                <a:gd name="connsiteY47" fmla="*/ 0 h 2027827"/>
                <a:gd name="connsiteX48" fmla="*/ 351381 w 2027827"/>
                <a:gd name="connsiteY48" fmla="*/ 36776 h 2027827"/>
                <a:gd name="connsiteX49" fmla="*/ 376623 w 2027827"/>
                <a:gd name="connsiteY49" fmla="*/ 76163 h 2027827"/>
                <a:gd name="connsiteX50" fmla="*/ 359977 w 2027827"/>
                <a:gd name="connsiteY50" fmla="*/ 76163 h 2027827"/>
                <a:gd name="connsiteX51" fmla="*/ 343111 w 2027827"/>
                <a:gd name="connsiteY51" fmla="*/ 49397 h 2027827"/>
                <a:gd name="connsiteX52" fmla="*/ 446312 w 2027827"/>
                <a:gd name="connsiteY52" fmla="*/ 49397 h 2027827"/>
                <a:gd name="connsiteX53" fmla="*/ 429447 w 2027827"/>
                <a:gd name="connsiteY53" fmla="*/ 76163 h 2027827"/>
                <a:gd name="connsiteX54" fmla="*/ 412801 w 2027827"/>
                <a:gd name="connsiteY54" fmla="*/ 76163 h 2027827"/>
                <a:gd name="connsiteX55" fmla="*/ 438043 w 2027827"/>
                <a:gd name="connsiteY55" fmla="*/ 36776 h 2027827"/>
                <a:gd name="connsiteX56" fmla="*/ 414433 w 2027827"/>
                <a:gd name="connsiteY56" fmla="*/ 0 h 2027827"/>
                <a:gd name="connsiteX57" fmla="*/ 431079 w 2027827"/>
                <a:gd name="connsiteY57" fmla="*/ 0 h 2027827"/>
                <a:gd name="connsiteX58" fmla="*/ 446312 w 2027827"/>
                <a:gd name="connsiteY58" fmla="*/ 23937 h 2027827"/>
                <a:gd name="connsiteX59" fmla="*/ 461545 w 2027827"/>
                <a:gd name="connsiteY59" fmla="*/ 0 h 2027827"/>
                <a:gd name="connsiteX60" fmla="*/ 478191 w 2027827"/>
                <a:gd name="connsiteY60" fmla="*/ 0 h 2027827"/>
                <a:gd name="connsiteX61" fmla="*/ 454582 w 2027827"/>
                <a:gd name="connsiteY61" fmla="*/ 36776 h 2027827"/>
                <a:gd name="connsiteX62" fmla="*/ 479823 w 2027827"/>
                <a:gd name="connsiteY62" fmla="*/ 76163 h 2027827"/>
                <a:gd name="connsiteX63" fmla="*/ 463177 w 2027827"/>
                <a:gd name="connsiteY63" fmla="*/ 76163 h 2027827"/>
                <a:gd name="connsiteX64" fmla="*/ 446312 w 2027827"/>
                <a:gd name="connsiteY64" fmla="*/ 49397 h 2027827"/>
                <a:gd name="connsiteX65" fmla="*/ 549512 w 2027827"/>
                <a:gd name="connsiteY65" fmla="*/ 49397 h 2027827"/>
                <a:gd name="connsiteX66" fmla="*/ 532648 w 2027827"/>
                <a:gd name="connsiteY66" fmla="*/ 76163 h 2027827"/>
                <a:gd name="connsiteX67" fmla="*/ 516002 w 2027827"/>
                <a:gd name="connsiteY67" fmla="*/ 76163 h 2027827"/>
                <a:gd name="connsiteX68" fmla="*/ 541243 w 2027827"/>
                <a:gd name="connsiteY68" fmla="*/ 36776 h 2027827"/>
                <a:gd name="connsiteX69" fmla="*/ 517634 w 2027827"/>
                <a:gd name="connsiteY69" fmla="*/ 0 h 2027827"/>
                <a:gd name="connsiteX70" fmla="*/ 534280 w 2027827"/>
                <a:gd name="connsiteY70" fmla="*/ 0 h 2027827"/>
                <a:gd name="connsiteX71" fmla="*/ 549512 w 2027827"/>
                <a:gd name="connsiteY71" fmla="*/ 23937 h 2027827"/>
                <a:gd name="connsiteX72" fmla="*/ 564745 w 2027827"/>
                <a:gd name="connsiteY72" fmla="*/ 0 h 2027827"/>
                <a:gd name="connsiteX73" fmla="*/ 581391 w 2027827"/>
                <a:gd name="connsiteY73" fmla="*/ 0 h 2027827"/>
                <a:gd name="connsiteX74" fmla="*/ 557782 w 2027827"/>
                <a:gd name="connsiteY74" fmla="*/ 36776 h 2027827"/>
                <a:gd name="connsiteX75" fmla="*/ 583023 w 2027827"/>
                <a:gd name="connsiteY75" fmla="*/ 76163 h 2027827"/>
                <a:gd name="connsiteX76" fmla="*/ 566378 w 2027827"/>
                <a:gd name="connsiteY76" fmla="*/ 76163 h 2027827"/>
                <a:gd name="connsiteX77" fmla="*/ 549512 w 2027827"/>
                <a:gd name="connsiteY77" fmla="*/ 49397 h 2027827"/>
                <a:gd name="connsiteX78" fmla="*/ 652712 w 2027827"/>
                <a:gd name="connsiteY78" fmla="*/ 49397 h 2027827"/>
                <a:gd name="connsiteX79" fmla="*/ 635848 w 2027827"/>
                <a:gd name="connsiteY79" fmla="*/ 76163 h 2027827"/>
                <a:gd name="connsiteX80" fmla="*/ 619202 w 2027827"/>
                <a:gd name="connsiteY80" fmla="*/ 76163 h 2027827"/>
                <a:gd name="connsiteX81" fmla="*/ 644443 w 2027827"/>
                <a:gd name="connsiteY81" fmla="*/ 36776 h 2027827"/>
                <a:gd name="connsiteX82" fmla="*/ 620834 w 2027827"/>
                <a:gd name="connsiteY82" fmla="*/ 0 h 2027827"/>
                <a:gd name="connsiteX83" fmla="*/ 637480 w 2027827"/>
                <a:gd name="connsiteY83" fmla="*/ 0 h 2027827"/>
                <a:gd name="connsiteX84" fmla="*/ 652712 w 2027827"/>
                <a:gd name="connsiteY84" fmla="*/ 23937 h 2027827"/>
                <a:gd name="connsiteX85" fmla="*/ 667945 w 2027827"/>
                <a:gd name="connsiteY85" fmla="*/ 0 h 2027827"/>
                <a:gd name="connsiteX86" fmla="*/ 684592 w 2027827"/>
                <a:gd name="connsiteY86" fmla="*/ 0 h 2027827"/>
                <a:gd name="connsiteX87" fmla="*/ 660982 w 2027827"/>
                <a:gd name="connsiteY87" fmla="*/ 36776 h 2027827"/>
                <a:gd name="connsiteX88" fmla="*/ 686224 w 2027827"/>
                <a:gd name="connsiteY88" fmla="*/ 76163 h 2027827"/>
                <a:gd name="connsiteX89" fmla="*/ 669578 w 2027827"/>
                <a:gd name="connsiteY89" fmla="*/ 76163 h 2027827"/>
                <a:gd name="connsiteX90" fmla="*/ 652712 w 2027827"/>
                <a:gd name="connsiteY90" fmla="*/ 49397 h 2027827"/>
                <a:gd name="connsiteX91" fmla="*/ 755913 w 2027827"/>
                <a:gd name="connsiteY91" fmla="*/ 49397 h 2027827"/>
                <a:gd name="connsiteX92" fmla="*/ 739048 w 2027827"/>
                <a:gd name="connsiteY92" fmla="*/ 76163 h 2027827"/>
                <a:gd name="connsiteX93" fmla="*/ 722402 w 2027827"/>
                <a:gd name="connsiteY93" fmla="*/ 76163 h 2027827"/>
                <a:gd name="connsiteX94" fmla="*/ 747644 w 2027827"/>
                <a:gd name="connsiteY94" fmla="*/ 36776 h 2027827"/>
                <a:gd name="connsiteX95" fmla="*/ 724034 w 2027827"/>
                <a:gd name="connsiteY95" fmla="*/ 0 h 2027827"/>
                <a:gd name="connsiteX96" fmla="*/ 740680 w 2027827"/>
                <a:gd name="connsiteY96" fmla="*/ 0 h 2027827"/>
                <a:gd name="connsiteX97" fmla="*/ 755913 w 2027827"/>
                <a:gd name="connsiteY97" fmla="*/ 23937 h 2027827"/>
                <a:gd name="connsiteX98" fmla="*/ 771146 w 2027827"/>
                <a:gd name="connsiteY98" fmla="*/ 0 h 2027827"/>
                <a:gd name="connsiteX99" fmla="*/ 787792 w 2027827"/>
                <a:gd name="connsiteY99" fmla="*/ 0 h 2027827"/>
                <a:gd name="connsiteX100" fmla="*/ 764182 w 2027827"/>
                <a:gd name="connsiteY100" fmla="*/ 36776 h 2027827"/>
                <a:gd name="connsiteX101" fmla="*/ 789424 w 2027827"/>
                <a:gd name="connsiteY101" fmla="*/ 76163 h 2027827"/>
                <a:gd name="connsiteX102" fmla="*/ 772778 w 2027827"/>
                <a:gd name="connsiteY102" fmla="*/ 76163 h 2027827"/>
                <a:gd name="connsiteX103" fmla="*/ 755913 w 2027827"/>
                <a:gd name="connsiteY103" fmla="*/ 49397 h 2027827"/>
                <a:gd name="connsiteX104" fmla="*/ 859113 w 2027827"/>
                <a:gd name="connsiteY104" fmla="*/ 49397 h 2027827"/>
                <a:gd name="connsiteX105" fmla="*/ 842248 w 2027827"/>
                <a:gd name="connsiteY105" fmla="*/ 76163 h 2027827"/>
                <a:gd name="connsiteX106" fmla="*/ 825602 w 2027827"/>
                <a:gd name="connsiteY106" fmla="*/ 76163 h 2027827"/>
                <a:gd name="connsiteX107" fmla="*/ 850844 w 2027827"/>
                <a:gd name="connsiteY107" fmla="*/ 36776 h 2027827"/>
                <a:gd name="connsiteX108" fmla="*/ 827235 w 2027827"/>
                <a:gd name="connsiteY108" fmla="*/ 0 h 2027827"/>
                <a:gd name="connsiteX109" fmla="*/ 843881 w 2027827"/>
                <a:gd name="connsiteY109" fmla="*/ 0 h 2027827"/>
                <a:gd name="connsiteX110" fmla="*/ 859113 w 2027827"/>
                <a:gd name="connsiteY110" fmla="*/ 23937 h 2027827"/>
                <a:gd name="connsiteX111" fmla="*/ 874346 w 2027827"/>
                <a:gd name="connsiteY111" fmla="*/ 0 h 2027827"/>
                <a:gd name="connsiteX112" fmla="*/ 890992 w 2027827"/>
                <a:gd name="connsiteY112" fmla="*/ 0 h 2027827"/>
                <a:gd name="connsiteX113" fmla="*/ 867383 w 2027827"/>
                <a:gd name="connsiteY113" fmla="*/ 36776 h 2027827"/>
                <a:gd name="connsiteX114" fmla="*/ 892624 w 2027827"/>
                <a:gd name="connsiteY114" fmla="*/ 76163 h 2027827"/>
                <a:gd name="connsiteX115" fmla="*/ 875978 w 2027827"/>
                <a:gd name="connsiteY115" fmla="*/ 76163 h 2027827"/>
                <a:gd name="connsiteX116" fmla="*/ 859113 w 2027827"/>
                <a:gd name="connsiteY116" fmla="*/ 49397 h 2027827"/>
                <a:gd name="connsiteX117" fmla="*/ 962313 w 2027827"/>
                <a:gd name="connsiteY117" fmla="*/ 49397 h 2027827"/>
                <a:gd name="connsiteX118" fmla="*/ 945449 w 2027827"/>
                <a:gd name="connsiteY118" fmla="*/ 76163 h 2027827"/>
                <a:gd name="connsiteX119" fmla="*/ 928803 w 2027827"/>
                <a:gd name="connsiteY119" fmla="*/ 76163 h 2027827"/>
                <a:gd name="connsiteX120" fmla="*/ 954044 w 2027827"/>
                <a:gd name="connsiteY120" fmla="*/ 36776 h 2027827"/>
                <a:gd name="connsiteX121" fmla="*/ 930435 w 2027827"/>
                <a:gd name="connsiteY121" fmla="*/ 0 h 2027827"/>
                <a:gd name="connsiteX122" fmla="*/ 947081 w 2027827"/>
                <a:gd name="connsiteY122" fmla="*/ 0 h 2027827"/>
                <a:gd name="connsiteX123" fmla="*/ 962313 w 2027827"/>
                <a:gd name="connsiteY123" fmla="*/ 23937 h 2027827"/>
                <a:gd name="connsiteX124" fmla="*/ 977546 w 2027827"/>
                <a:gd name="connsiteY124" fmla="*/ 0 h 2027827"/>
                <a:gd name="connsiteX125" fmla="*/ 994192 w 2027827"/>
                <a:gd name="connsiteY125" fmla="*/ 0 h 2027827"/>
                <a:gd name="connsiteX126" fmla="*/ 970583 w 2027827"/>
                <a:gd name="connsiteY126" fmla="*/ 36776 h 2027827"/>
                <a:gd name="connsiteX127" fmla="*/ 995824 w 2027827"/>
                <a:gd name="connsiteY127" fmla="*/ 76163 h 2027827"/>
                <a:gd name="connsiteX128" fmla="*/ 979179 w 2027827"/>
                <a:gd name="connsiteY128" fmla="*/ 76163 h 2027827"/>
                <a:gd name="connsiteX129" fmla="*/ 962313 w 2027827"/>
                <a:gd name="connsiteY129" fmla="*/ 49397 h 2027827"/>
                <a:gd name="connsiteX130" fmla="*/ 1065513 w 2027827"/>
                <a:gd name="connsiteY130" fmla="*/ 49397 h 2027827"/>
                <a:gd name="connsiteX131" fmla="*/ 1048649 w 2027827"/>
                <a:gd name="connsiteY131" fmla="*/ 76163 h 2027827"/>
                <a:gd name="connsiteX132" fmla="*/ 1032003 w 2027827"/>
                <a:gd name="connsiteY132" fmla="*/ 76163 h 2027827"/>
                <a:gd name="connsiteX133" fmla="*/ 1057244 w 2027827"/>
                <a:gd name="connsiteY133" fmla="*/ 36776 h 2027827"/>
                <a:gd name="connsiteX134" fmla="*/ 1033635 w 2027827"/>
                <a:gd name="connsiteY134" fmla="*/ 0 h 2027827"/>
                <a:gd name="connsiteX135" fmla="*/ 1050281 w 2027827"/>
                <a:gd name="connsiteY135" fmla="*/ 0 h 2027827"/>
                <a:gd name="connsiteX136" fmla="*/ 1065513 w 2027827"/>
                <a:gd name="connsiteY136" fmla="*/ 23937 h 2027827"/>
                <a:gd name="connsiteX137" fmla="*/ 1080747 w 2027827"/>
                <a:gd name="connsiteY137" fmla="*/ 0 h 2027827"/>
                <a:gd name="connsiteX138" fmla="*/ 1097393 w 2027827"/>
                <a:gd name="connsiteY138" fmla="*/ 0 h 2027827"/>
                <a:gd name="connsiteX139" fmla="*/ 1073783 w 2027827"/>
                <a:gd name="connsiteY139" fmla="*/ 36776 h 2027827"/>
                <a:gd name="connsiteX140" fmla="*/ 1099025 w 2027827"/>
                <a:gd name="connsiteY140" fmla="*/ 76163 h 2027827"/>
                <a:gd name="connsiteX141" fmla="*/ 1082379 w 2027827"/>
                <a:gd name="connsiteY141" fmla="*/ 76163 h 2027827"/>
                <a:gd name="connsiteX142" fmla="*/ 1065513 w 2027827"/>
                <a:gd name="connsiteY142" fmla="*/ 49397 h 2027827"/>
                <a:gd name="connsiteX143" fmla="*/ 1168714 w 2027827"/>
                <a:gd name="connsiteY143" fmla="*/ 49397 h 2027827"/>
                <a:gd name="connsiteX144" fmla="*/ 1151849 w 2027827"/>
                <a:gd name="connsiteY144" fmla="*/ 76163 h 2027827"/>
                <a:gd name="connsiteX145" fmla="*/ 1135203 w 2027827"/>
                <a:gd name="connsiteY145" fmla="*/ 76163 h 2027827"/>
                <a:gd name="connsiteX146" fmla="*/ 1160445 w 2027827"/>
                <a:gd name="connsiteY146" fmla="*/ 36776 h 2027827"/>
                <a:gd name="connsiteX147" fmla="*/ 1136835 w 2027827"/>
                <a:gd name="connsiteY147" fmla="*/ 0 h 2027827"/>
                <a:gd name="connsiteX148" fmla="*/ 1153481 w 2027827"/>
                <a:gd name="connsiteY148" fmla="*/ 0 h 2027827"/>
                <a:gd name="connsiteX149" fmla="*/ 1168714 w 2027827"/>
                <a:gd name="connsiteY149" fmla="*/ 23937 h 2027827"/>
                <a:gd name="connsiteX150" fmla="*/ 1183947 w 2027827"/>
                <a:gd name="connsiteY150" fmla="*/ 0 h 2027827"/>
                <a:gd name="connsiteX151" fmla="*/ 1200593 w 2027827"/>
                <a:gd name="connsiteY151" fmla="*/ 0 h 2027827"/>
                <a:gd name="connsiteX152" fmla="*/ 1176984 w 2027827"/>
                <a:gd name="connsiteY152" fmla="*/ 36776 h 2027827"/>
                <a:gd name="connsiteX153" fmla="*/ 1202225 w 2027827"/>
                <a:gd name="connsiteY153" fmla="*/ 76163 h 2027827"/>
                <a:gd name="connsiteX154" fmla="*/ 1185579 w 2027827"/>
                <a:gd name="connsiteY154" fmla="*/ 76163 h 2027827"/>
                <a:gd name="connsiteX155" fmla="*/ 1168714 w 2027827"/>
                <a:gd name="connsiteY155" fmla="*/ 49397 h 2027827"/>
                <a:gd name="connsiteX156" fmla="*/ 1271914 w 2027827"/>
                <a:gd name="connsiteY156" fmla="*/ 49397 h 2027827"/>
                <a:gd name="connsiteX157" fmla="*/ 1255050 w 2027827"/>
                <a:gd name="connsiteY157" fmla="*/ 76163 h 2027827"/>
                <a:gd name="connsiteX158" fmla="*/ 1238404 w 2027827"/>
                <a:gd name="connsiteY158" fmla="*/ 76163 h 2027827"/>
                <a:gd name="connsiteX159" fmla="*/ 1263645 w 2027827"/>
                <a:gd name="connsiteY159" fmla="*/ 36776 h 2027827"/>
                <a:gd name="connsiteX160" fmla="*/ 1240036 w 2027827"/>
                <a:gd name="connsiteY160" fmla="*/ 0 h 2027827"/>
                <a:gd name="connsiteX161" fmla="*/ 1256682 w 2027827"/>
                <a:gd name="connsiteY161" fmla="*/ 0 h 2027827"/>
                <a:gd name="connsiteX162" fmla="*/ 1271914 w 2027827"/>
                <a:gd name="connsiteY162" fmla="*/ 23937 h 2027827"/>
                <a:gd name="connsiteX163" fmla="*/ 1287147 w 2027827"/>
                <a:gd name="connsiteY163" fmla="*/ 0 h 2027827"/>
                <a:gd name="connsiteX164" fmla="*/ 1303793 w 2027827"/>
                <a:gd name="connsiteY164" fmla="*/ 0 h 2027827"/>
                <a:gd name="connsiteX165" fmla="*/ 1280184 w 2027827"/>
                <a:gd name="connsiteY165" fmla="*/ 36776 h 2027827"/>
                <a:gd name="connsiteX166" fmla="*/ 1305426 w 2027827"/>
                <a:gd name="connsiteY166" fmla="*/ 76163 h 2027827"/>
                <a:gd name="connsiteX167" fmla="*/ 1288779 w 2027827"/>
                <a:gd name="connsiteY167" fmla="*/ 76163 h 2027827"/>
                <a:gd name="connsiteX168" fmla="*/ 1271914 w 2027827"/>
                <a:gd name="connsiteY168" fmla="*/ 49397 h 2027827"/>
                <a:gd name="connsiteX169" fmla="*/ 1375114 w 2027827"/>
                <a:gd name="connsiteY169" fmla="*/ 49397 h 2027827"/>
                <a:gd name="connsiteX170" fmla="*/ 1358250 w 2027827"/>
                <a:gd name="connsiteY170" fmla="*/ 76163 h 2027827"/>
                <a:gd name="connsiteX171" fmla="*/ 1341604 w 2027827"/>
                <a:gd name="connsiteY171" fmla="*/ 76163 h 2027827"/>
                <a:gd name="connsiteX172" fmla="*/ 1366845 w 2027827"/>
                <a:gd name="connsiteY172" fmla="*/ 36776 h 2027827"/>
                <a:gd name="connsiteX173" fmla="*/ 1343236 w 2027827"/>
                <a:gd name="connsiteY173" fmla="*/ 0 h 2027827"/>
                <a:gd name="connsiteX174" fmla="*/ 1359882 w 2027827"/>
                <a:gd name="connsiteY174" fmla="*/ 0 h 2027827"/>
                <a:gd name="connsiteX175" fmla="*/ 1375114 w 2027827"/>
                <a:gd name="connsiteY175" fmla="*/ 23937 h 2027827"/>
                <a:gd name="connsiteX176" fmla="*/ 1390348 w 2027827"/>
                <a:gd name="connsiteY176" fmla="*/ 0 h 2027827"/>
                <a:gd name="connsiteX177" fmla="*/ 1406993 w 2027827"/>
                <a:gd name="connsiteY177" fmla="*/ 0 h 2027827"/>
                <a:gd name="connsiteX178" fmla="*/ 1383384 w 2027827"/>
                <a:gd name="connsiteY178" fmla="*/ 36776 h 2027827"/>
                <a:gd name="connsiteX179" fmla="*/ 1408626 w 2027827"/>
                <a:gd name="connsiteY179" fmla="*/ 76163 h 2027827"/>
                <a:gd name="connsiteX180" fmla="*/ 1391980 w 2027827"/>
                <a:gd name="connsiteY180" fmla="*/ 76163 h 2027827"/>
                <a:gd name="connsiteX181" fmla="*/ 1375114 w 2027827"/>
                <a:gd name="connsiteY181" fmla="*/ 49397 h 2027827"/>
                <a:gd name="connsiteX182" fmla="*/ 1478315 w 2027827"/>
                <a:gd name="connsiteY182" fmla="*/ 49397 h 2027827"/>
                <a:gd name="connsiteX183" fmla="*/ 1461450 w 2027827"/>
                <a:gd name="connsiteY183" fmla="*/ 76163 h 2027827"/>
                <a:gd name="connsiteX184" fmla="*/ 1444804 w 2027827"/>
                <a:gd name="connsiteY184" fmla="*/ 76163 h 2027827"/>
                <a:gd name="connsiteX185" fmla="*/ 1470046 w 2027827"/>
                <a:gd name="connsiteY185" fmla="*/ 36776 h 2027827"/>
                <a:gd name="connsiteX186" fmla="*/ 1446436 w 2027827"/>
                <a:gd name="connsiteY186" fmla="*/ 0 h 2027827"/>
                <a:gd name="connsiteX187" fmla="*/ 1463083 w 2027827"/>
                <a:gd name="connsiteY187" fmla="*/ 0 h 2027827"/>
                <a:gd name="connsiteX188" fmla="*/ 1478315 w 2027827"/>
                <a:gd name="connsiteY188" fmla="*/ 23937 h 2027827"/>
                <a:gd name="connsiteX189" fmla="*/ 1493548 w 2027827"/>
                <a:gd name="connsiteY189" fmla="*/ 0 h 2027827"/>
                <a:gd name="connsiteX190" fmla="*/ 1510194 w 2027827"/>
                <a:gd name="connsiteY190" fmla="*/ 0 h 2027827"/>
                <a:gd name="connsiteX191" fmla="*/ 1486584 w 2027827"/>
                <a:gd name="connsiteY191" fmla="*/ 36776 h 2027827"/>
                <a:gd name="connsiteX192" fmla="*/ 1511826 w 2027827"/>
                <a:gd name="connsiteY192" fmla="*/ 76163 h 2027827"/>
                <a:gd name="connsiteX193" fmla="*/ 1495180 w 2027827"/>
                <a:gd name="connsiteY193" fmla="*/ 76163 h 2027827"/>
                <a:gd name="connsiteX194" fmla="*/ 1478315 w 2027827"/>
                <a:gd name="connsiteY194" fmla="*/ 49397 h 2027827"/>
                <a:gd name="connsiteX195" fmla="*/ 1581515 w 2027827"/>
                <a:gd name="connsiteY195" fmla="*/ 49397 h 2027827"/>
                <a:gd name="connsiteX196" fmla="*/ 1564650 w 2027827"/>
                <a:gd name="connsiteY196" fmla="*/ 76163 h 2027827"/>
                <a:gd name="connsiteX197" fmla="*/ 1548004 w 2027827"/>
                <a:gd name="connsiteY197" fmla="*/ 76163 h 2027827"/>
                <a:gd name="connsiteX198" fmla="*/ 1573246 w 2027827"/>
                <a:gd name="connsiteY198" fmla="*/ 36776 h 2027827"/>
                <a:gd name="connsiteX199" fmla="*/ 1549636 w 2027827"/>
                <a:gd name="connsiteY199" fmla="*/ 0 h 2027827"/>
                <a:gd name="connsiteX200" fmla="*/ 1566283 w 2027827"/>
                <a:gd name="connsiteY200" fmla="*/ 0 h 2027827"/>
                <a:gd name="connsiteX201" fmla="*/ 1581515 w 2027827"/>
                <a:gd name="connsiteY201" fmla="*/ 23937 h 2027827"/>
                <a:gd name="connsiteX202" fmla="*/ 1596748 w 2027827"/>
                <a:gd name="connsiteY202" fmla="*/ 0 h 2027827"/>
                <a:gd name="connsiteX203" fmla="*/ 1613394 w 2027827"/>
                <a:gd name="connsiteY203" fmla="*/ 0 h 2027827"/>
                <a:gd name="connsiteX204" fmla="*/ 1589785 w 2027827"/>
                <a:gd name="connsiteY204" fmla="*/ 36776 h 2027827"/>
                <a:gd name="connsiteX205" fmla="*/ 1615026 w 2027827"/>
                <a:gd name="connsiteY205" fmla="*/ 76163 h 2027827"/>
                <a:gd name="connsiteX206" fmla="*/ 1598380 w 2027827"/>
                <a:gd name="connsiteY206" fmla="*/ 76163 h 2027827"/>
                <a:gd name="connsiteX207" fmla="*/ 1581515 w 2027827"/>
                <a:gd name="connsiteY207" fmla="*/ 49397 h 2027827"/>
                <a:gd name="connsiteX208" fmla="*/ 1684715 w 2027827"/>
                <a:gd name="connsiteY208" fmla="*/ 49397 h 2027827"/>
                <a:gd name="connsiteX209" fmla="*/ 1667851 w 2027827"/>
                <a:gd name="connsiteY209" fmla="*/ 76163 h 2027827"/>
                <a:gd name="connsiteX210" fmla="*/ 1651205 w 2027827"/>
                <a:gd name="connsiteY210" fmla="*/ 76163 h 2027827"/>
                <a:gd name="connsiteX211" fmla="*/ 1676446 w 2027827"/>
                <a:gd name="connsiteY211" fmla="*/ 36776 h 2027827"/>
                <a:gd name="connsiteX212" fmla="*/ 1652837 w 2027827"/>
                <a:gd name="connsiteY212" fmla="*/ 0 h 2027827"/>
                <a:gd name="connsiteX213" fmla="*/ 1669483 w 2027827"/>
                <a:gd name="connsiteY213" fmla="*/ 0 h 2027827"/>
                <a:gd name="connsiteX214" fmla="*/ 1684715 w 2027827"/>
                <a:gd name="connsiteY214" fmla="*/ 23937 h 2027827"/>
                <a:gd name="connsiteX215" fmla="*/ 1699948 w 2027827"/>
                <a:gd name="connsiteY215" fmla="*/ 0 h 2027827"/>
                <a:gd name="connsiteX216" fmla="*/ 1716595 w 2027827"/>
                <a:gd name="connsiteY216" fmla="*/ 0 h 2027827"/>
                <a:gd name="connsiteX217" fmla="*/ 1692985 w 2027827"/>
                <a:gd name="connsiteY217" fmla="*/ 36776 h 2027827"/>
                <a:gd name="connsiteX218" fmla="*/ 1718227 w 2027827"/>
                <a:gd name="connsiteY218" fmla="*/ 76163 h 2027827"/>
                <a:gd name="connsiteX219" fmla="*/ 1701581 w 2027827"/>
                <a:gd name="connsiteY219" fmla="*/ 76163 h 2027827"/>
                <a:gd name="connsiteX220" fmla="*/ 1684715 w 2027827"/>
                <a:gd name="connsiteY220" fmla="*/ 49397 h 2027827"/>
                <a:gd name="connsiteX221" fmla="*/ 1787915 w 2027827"/>
                <a:gd name="connsiteY221" fmla="*/ 49397 h 2027827"/>
                <a:gd name="connsiteX222" fmla="*/ 1771051 w 2027827"/>
                <a:gd name="connsiteY222" fmla="*/ 76163 h 2027827"/>
                <a:gd name="connsiteX223" fmla="*/ 1754405 w 2027827"/>
                <a:gd name="connsiteY223" fmla="*/ 76163 h 2027827"/>
                <a:gd name="connsiteX224" fmla="*/ 1779647 w 2027827"/>
                <a:gd name="connsiteY224" fmla="*/ 36776 h 2027827"/>
                <a:gd name="connsiteX225" fmla="*/ 1756037 w 2027827"/>
                <a:gd name="connsiteY225" fmla="*/ 0 h 2027827"/>
                <a:gd name="connsiteX226" fmla="*/ 1772683 w 2027827"/>
                <a:gd name="connsiteY226" fmla="*/ 0 h 2027827"/>
                <a:gd name="connsiteX227" fmla="*/ 1787915 w 2027827"/>
                <a:gd name="connsiteY227" fmla="*/ 23937 h 2027827"/>
                <a:gd name="connsiteX228" fmla="*/ 1803149 w 2027827"/>
                <a:gd name="connsiteY228" fmla="*/ 0 h 2027827"/>
                <a:gd name="connsiteX229" fmla="*/ 1819795 w 2027827"/>
                <a:gd name="connsiteY229" fmla="*/ 0 h 2027827"/>
                <a:gd name="connsiteX230" fmla="*/ 1796185 w 2027827"/>
                <a:gd name="connsiteY230" fmla="*/ 36776 h 2027827"/>
                <a:gd name="connsiteX231" fmla="*/ 1821427 w 2027827"/>
                <a:gd name="connsiteY231" fmla="*/ 76163 h 2027827"/>
                <a:gd name="connsiteX232" fmla="*/ 1804781 w 2027827"/>
                <a:gd name="connsiteY232" fmla="*/ 76163 h 2027827"/>
                <a:gd name="connsiteX233" fmla="*/ 1787915 w 2027827"/>
                <a:gd name="connsiteY233" fmla="*/ 49397 h 2027827"/>
                <a:gd name="connsiteX234" fmla="*/ 1891116 w 2027827"/>
                <a:gd name="connsiteY234" fmla="*/ 49397 h 2027827"/>
                <a:gd name="connsiteX235" fmla="*/ 1874251 w 2027827"/>
                <a:gd name="connsiteY235" fmla="*/ 76163 h 2027827"/>
                <a:gd name="connsiteX236" fmla="*/ 1857605 w 2027827"/>
                <a:gd name="connsiteY236" fmla="*/ 76163 h 2027827"/>
                <a:gd name="connsiteX237" fmla="*/ 1882847 w 2027827"/>
                <a:gd name="connsiteY237" fmla="*/ 36776 h 2027827"/>
                <a:gd name="connsiteX238" fmla="*/ 1859237 w 2027827"/>
                <a:gd name="connsiteY238" fmla="*/ 0 h 2027827"/>
                <a:gd name="connsiteX239" fmla="*/ 1875884 w 2027827"/>
                <a:gd name="connsiteY239" fmla="*/ 0 h 2027827"/>
                <a:gd name="connsiteX240" fmla="*/ 1891116 w 2027827"/>
                <a:gd name="connsiteY240" fmla="*/ 23937 h 2027827"/>
                <a:gd name="connsiteX241" fmla="*/ 1906349 w 2027827"/>
                <a:gd name="connsiteY241" fmla="*/ 0 h 2027827"/>
                <a:gd name="connsiteX242" fmla="*/ 1922995 w 2027827"/>
                <a:gd name="connsiteY242" fmla="*/ 0 h 2027827"/>
                <a:gd name="connsiteX243" fmla="*/ 1899385 w 2027827"/>
                <a:gd name="connsiteY243" fmla="*/ 36776 h 2027827"/>
                <a:gd name="connsiteX244" fmla="*/ 1924627 w 2027827"/>
                <a:gd name="connsiteY244" fmla="*/ 76163 h 2027827"/>
                <a:gd name="connsiteX245" fmla="*/ 1907981 w 2027827"/>
                <a:gd name="connsiteY245" fmla="*/ 76163 h 2027827"/>
                <a:gd name="connsiteX246" fmla="*/ 1891116 w 2027827"/>
                <a:gd name="connsiteY246" fmla="*/ 49397 h 2027827"/>
                <a:gd name="connsiteX247" fmla="*/ 1994316 w 2027827"/>
                <a:gd name="connsiteY247" fmla="*/ 49397 h 2027827"/>
                <a:gd name="connsiteX248" fmla="*/ 1977452 w 2027827"/>
                <a:gd name="connsiteY248" fmla="*/ 76163 h 2027827"/>
                <a:gd name="connsiteX249" fmla="*/ 1960805 w 2027827"/>
                <a:gd name="connsiteY249" fmla="*/ 76163 h 2027827"/>
                <a:gd name="connsiteX250" fmla="*/ 1986047 w 2027827"/>
                <a:gd name="connsiteY250" fmla="*/ 36776 h 2027827"/>
                <a:gd name="connsiteX251" fmla="*/ 1962438 w 2027827"/>
                <a:gd name="connsiteY251" fmla="*/ 0 h 2027827"/>
                <a:gd name="connsiteX252" fmla="*/ 1979084 w 2027827"/>
                <a:gd name="connsiteY252" fmla="*/ 0 h 2027827"/>
                <a:gd name="connsiteX253" fmla="*/ 1994316 w 2027827"/>
                <a:gd name="connsiteY253" fmla="*/ 23937 h 2027827"/>
                <a:gd name="connsiteX254" fmla="*/ 2009549 w 2027827"/>
                <a:gd name="connsiteY254" fmla="*/ 0 h 2027827"/>
                <a:gd name="connsiteX255" fmla="*/ 2026195 w 2027827"/>
                <a:gd name="connsiteY255" fmla="*/ 0 h 2027827"/>
                <a:gd name="connsiteX256" fmla="*/ 2002586 w 2027827"/>
                <a:gd name="connsiteY256" fmla="*/ 36776 h 2027827"/>
                <a:gd name="connsiteX257" fmla="*/ 2027827 w 2027827"/>
                <a:gd name="connsiteY257" fmla="*/ 76163 h 2027827"/>
                <a:gd name="connsiteX258" fmla="*/ 2011182 w 2027827"/>
                <a:gd name="connsiteY258" fmla="*/ 76163 h 2027827"/>
                <a:gd name="connsiteX259" fmla="*/ 1994316 w 2027827"/>
                <a:gd name="connsiteY259" fmla="*/ 49397 h 2027827"/>
                <a:gd name="connsiteX260" fmla="*/ 33511 w 2027827"/>
                <a:gd name="connsiteY260" fmla="*/ 164201 h 2027827"/>
                <a:gd name="connsiteX261" fmla="*/ 16646 w 2027827"/>
                <a:gd name="connsiteY261" fmla="*/ 190966 h 2027827"/>
                <a:gd name="connsiteX262" fmla="*/ 0 w 2027827"/>
                <a:gd name="connsiteY262" fmla="*/ 190966 h 2027827"/>
                <a:gd name="connsiteX263" fmla="*/ 25242 w 2027827"/>
                <a:gd name="connsiteY263" fmla="*/ 151580 h 2027827"/>
                <a:gd name="connsiteX264" fmla="*/ 1632 w 2027827"/>
                <a:gd name="connsiteY264" fmla="*/ 114804 h 2027827"/>
                <a:gd name="connsiteX265" fmla="*/ 18278 w 2027827"/>
                <a:gd name="connsiteY265" fmla="*/ 114804 h 2027827"/>
                <a:gd name="connsiteX266" fmla="*/ 33511 w 2027827"/>
                <a:gd name="connsiteY266" fmla="*/ 138741 h 2027827"/>
                <a:gd name="connsiteX267" fmla="*/ 48744 w 2027827"/>
                <a:gd name="connsiteY267" fmla="*/ 114804 h 2027827"/>
                <a:gd name="connsiteX268" fmla="*/ 65390 w 2027827"/>
                <a:gd name="connsiteY268" fmla="*/ 114804 h 2027827"/>
                <a:gd name="connsiteX269" fmla="*/ 41780 w 2027827"/>
                <a:gd name="connsiteY269" fmla="*/ 151580 h 2027827"/>
                <a:gd name="connsiteX270" fmla="*/ 67022 w 2027827"/>
                <a:gd name="connsiteY270" fmla="*/ 190966 h 2027827"/>
                <a:gd name="connsiteX271" fmla="*/ 50376 w 2027827"/>
                <a:gd name="connsiteY271" fmla="*/ 190966 h 2027827"/>
                <a:gd name="connsiteX272" fmla="*/ 33511 w 2027827"/>
                <a:gd name="connsiteY272" fmla="*/ 164201 h 2027827"/>
                <a:gd name="connsiteX273" fmla="*/ 136711 w 2027827"/>
                <a:gd name="connsiteY273" fmla="*/ 164201 h 2027827"/>
                <a:gd name="connsiteX274" fmla="*/ 119846 w 2027827"/>
                <a:gd name="connsiteY274" fmla="*/ 190966 h 2027827"/>
                <a:gd name="connsiteX275" fmla="*/ 103200 w 2027827"/>
                <a:gd name="connsiteY275" fmla="*/ 190966 h 2027827"/>
                <a:gd name="connsiteX276" fmla="*/ 128442 w 2027827"/>
                <a:gd name="connsiteY276" fmla="*/ 151580 h 2027827"/>
                <a:gd name="connsiteX277" fmla="*/ 104833 w 2027827"/>
                <a:gd name="connsiteY277" fmla="*/ 114804 h 2027827"/>
                <a:gd name="connsiteX278" fmla="*/ 121479 w 2027827"/>
                <a:gd name="connsiteY278" fmla="*/ 114804 h 2027827"/>
                <a:gd name="connsiteX279" fmla="*/ 136711 w 2027827"/>
                <a:gd name="connsiteY279" fmla="*/ 138741 h 2027827"/>
                <a:gd name="connsiteX280" fmla="*/ 151944 w 2027827"/>
                <a:gd name="connsiteY280" fmla="*/ 114804 h 2027827"/>
                <a:gd name="connsiteX281" fmla="*/ 168590 w 2027827"/>
                <a:gd name="connsiteY281" fmla="*/ 114804 h 2027827"/>
                <a:gd name="connsiteX282" fmla="*/ 144981 w 2027827"/>
                <a:gd name="connsiteY282" fmla="*/ 151580 h 2027827"/>
                <a:gd name="connsiteX283" fmla="*/ 170222 w 2027827"/>
                <a:gd name="connsiteY283" fmla="*/ 190966 h 2027827"/>
                <a:gd name="connsiteX284" fmla="*/ 153576 w 2027827"/>
                <a:gd name="connsiteY284" fmla="*/ 190966 h 2027827"/>
                <a:gd name="connsiteX285" fmla="*/ 136711 w 2027827"/>
                <a:gd name="connsiteY285" fmla="*/ 164201 h 2027827"/>
                <a:gd name="connsiteX286" fmla="*/ 239911 w 2027827"/>
                <a:gd name="connsiteY286" fmla="*/ 164201 h 2027827"/>
                <a:gd name="connsiteX287" fmla="*/ 223047 w 2027827"/>
                <a:gd name="connsiteY287" fmla="*/ 190966 h 2027827"/>
                <a:gd name="connsiteX288" fmla="*/ 206401 w 2027827"/>
                <a:gd name="connsiteY288" fmla="*/ 190966 h 2027827"/>
                <a:gd name="connsiteX289" fmla="*/ 231642 w 2027827"/>
                <a:gd name="connsiteY289" fmla="*/ 151580 h 2027827"/>
                <a:gd name="connsiteX290" fmla="*/ 208033 w 2027827"/>
                <a:gd name="connsiteY290" fmla="*/ 114804 h 2027827"/>
                <a:gd name="connsiteX291" fmla="*/ 224679 w 2027827"/>
                <a:gd name="connsiteY291" fmla="*/ 114804 h 2027827"/>
                <a:gd name="connsiteX292" fmla="*/ 239911 w 2027827"/>
                <a:gd name="connsiteY292" fmla="*/ 138741 h 2027827"/>
                <a:gd name="connsiteX293" fmla="*/ 255144 w 2027827"/>
                <a:gd name="connsiteY293" fmla="*/ 114804 h 2027827"/>
                <a:gd name="connsiteX294" fmla="*/ 271790 w 2027827"/>
                <a:gd name="connsiteY294" fmla="*/ 114804 h 2027827"/>
                <a:gd name="connsiteX295" fmla="*/ 248181 w 2027827"/>
                <a:gd name="connsiteY295" fmla="*/ 151580 h 2027827"/>
                <a:gd name="connsiteX296" fmla="*/ 273423 w 2027827"/>
                <a:gd name="connsiteY296" fmla="*/ 190966 h 2027827"/>
                <a:gd name="connsiteX297" fmla="*/ 256777 w 2027827"/>
                <a:gd name="connsiteY297" fmla="*/ 190966 h 2027827"/>
                <a:gd name="connsiteX298" fmla="*/ 239911 w 2027827"/>
                <a:gd name="connsiteY298" fmla="*/ 164201 h 2027827"/>
                <a:gd name="connsiteX299" fmla="*/ 343111 w 2027827"/>
                <a:gd name="connsiteY299" fmla="*/ 164201 h 2027827"/>
                <a:gd name="connsiteX300" fmla="*/ 326247 w 2027827"/>
                <a:gd name="connsiteY300" fmla="*/ 190966 h 2027827"/>
                <a:gd name="connsiteX301" fmla="*/ 309601 w 2027827"/>
                <a:gd name="connsiteY301" fmla="*/ 190966 h 2027827"/>
                <a:gd name="connsiteX302" fmla="*/ 334843 w 2027827"/>
                <a:gd name="connsiteY302" fmla="*/ 151580 h 2027827"/>
                <a:gd name="connsiteX303" fmla="*/ 311233 w 2027827"/>
                <a:gd name="connsiteY303" fmla="*/ 114804 h 2027827"/>
                <a:gd name="connsiteX304" fmla="*/ 327879 w 2027827"/>
                <a:gd name="connsiteY304" fmla="*/ 114804 h 2027827"/>
                <a:gd name="connsiteX305" fmla="*/ 343111 w 2027827"/>
                <a:gd name="connsiteY305" fmla="*/ 138741 h 2027827"/>
                <a:gd name="connsiteX306" fmla="*/ 358345 w 2027827"/>
                <a:gd name="connsiteY306" fmla="*/ 114804 h 2027827"/>
                <a:gd name="connsiteX307" fmla="*/ 374991 w 2027827"/>
                <a:gd name="connsiteY307" fmla="*/ 114804 h 2027827"/>
                <a:gd name="connsiteX308" fmla="*/ 351381 w 2027827"/>
                <a:gd name="connsiteY308" fmla="*/ 151580 h 2027827"/>
                <a:gd name="connsiteX309" fmla="*/ 376623 w 2027827"/>
                <a:gd name="connsiteY309" fmla="*/ 190966 h 2027827"/>
                <a:gd name="connsiteX310" fmla="*/ 359977 w 2027827"/>
                <a:gd name="connsiteY310" fmla="*/ 190966 h 2027827"/>
                <a:gd name="connsiteX311" fmla="*/ 343111 w 2027827"/>
                <a:gd name="connsiteY311" fmla="*/ 164201 h 2027827"/>
                <a:gd name="connsiteX312" fmla="*/ 446312 w 2027827"/>
                <a:gd name="connsiteY312" fmla="*/ 164201 h 2027827"/>
                <a:gd name="connsiteX313" fmla="*/ 429447 w 2027827"/>
                <a:gd name="connsiteY313" fmla="*/ 190966 h 2027827"/>
                <a:gd name="connsiteX314" fmla="*/ 412801 w 2027827"/>
                <a:gd name="connsiteY314" fmla="*/ 190966 h 2027827"/>
                <a:gd name="connsiteX315" fmla="*/ 438043 w 2027827"/>
                <a:gd name="connsiteY315" fmla="*/ 151580 h 2027827"/>
                <a:gd name="connsiteX316" fmla="*/ 414433 w 2027827"/>
                <a:gd name="connsiteY316" fmla="*/ 114804 h 2027827"/>
                <a:gd name="connsiteX317" fmla="*/ 431079 w 2027827"/>
                <a:gd name="connsiteY317" fmla="*/ 114804 h 2027827"/>
                <a:gd name="connsiteX318" fmla="*/ 446312 w 2027827"/>
                <a:gd name="connsiteY318" fmla="*/ 138741 h 2027827"/>
                <a:gd name="connsiteX319" fmla="*/ 461545 w 2027827"/>
                <a:gd name="connsiteY319" fmla="*/ 114804 h 2027827"/>
                <a:gd name="connsiteX320" fmla="*/ 478191 w 2027827"/>
                <a:gd name="connsiteY320" fmla="*/ 114804 h 2027827"/>
                <a:gd name="connsiteX321" fmla="*/ 454582 w 2027827"/>
                <a:gd name="connsiteY321" fmla="*/ 151580 h 2027827"/>
                <a:gd name="connsiteX322" fmla="*/ 479823 w 2027827"/>
                <a:gd name="connsiteY322" fmla="*/ 190966 h 2027827"/>
                <a:gd name="connsiteX323" fmla="*/ 463177 w 2027827"/>
                <a:gd name="connsiteY323" fmla="*/ 190966 h 2027827"/>
                <a:gd name="connsiteX324" fmla="*/ 446312 w 2027827"/>
                <a:gd name="connsiteY324" fmla="*/ 164201 h 2027827"/>
                <a:gd name="connsiteX325" fmla="*/ 549512 w 2027827"/>
                <a:gd name="connsiteY325" fmla="*/ 164201 h 2027827"/>
                <a:gd name="connsiteX326" fmla="*/ 532648 w 2027827"/>
                <a:gd name="connsiteY326" fmla="*/ 190966 h 2027827"/>
                <a:gd name="connsiteX327" fmla="*/ 516002 w 2027827"/>
                <a:gd name="connsiteY327" fmla="*/ 190966 h 2027827"/>
                <a:gd name="connsiteX328" fmla="*/ 541243 w 2027827"/>
                <a:gd name="connsiteY328" fmla="*/ 151580 h 2027827"/>
                <a:gd name="connsiteX329" fmla="*/ 517634 w 2027827"/>
                <a:gd name="connsiteY329" fmla="*/ 114804 h 2027827"/>
                <a:gd name="connsiteX330" fmla="*/ 534280 w 2027827"/>
                <a:gd name="connsiteY330" fmla="*/ 114804 h 2027827"/>
                <a:gd name="connsiteX331" fmla="*/ 549512 w 2027827"/>
                <a:gd name="connsiteY331" fmla="*/ 138741 h 2027827"/>
                <a:gd name="connsiteX332" fmla="*/ 564745 w 2027827"/>
                <a:gd name="connsiteY332" fmla="*/ 114804 h 2027827"/>
                <a:gd name="connsiteX333" fmla="*/ 581391 w 2027827"/>
                <a:gd name="connsiteY333" fmla="*/ 114804 h 2027827"/>
                <a:gd name="connsiteX334" fmla="*/ 557782 w 2027827"/>
                <a:gd name="connsiteY334" fmla="*/ 151580 h 2027827"/>
                <a:gd name="connsiteX335" fmla="*/ 583023 w 2027827"/>
                <a:gd name="connsiteY335" fmla="*/ 190966 h 2027827"/>
                <a:gd name="connsiteX336" fmla="*/ 566378 w 2027827"/>
                <a:gd name="connsiteY336" fmla="*/ 190966 h 2027827"/>
                <a:gd name="connsiteX337" fmla="*/ 549512 w 2027827"/>
                <a:gd name="connsiteY337" fmla="*/ 164201 h 2027827"/>
                <a:gd name="connsiteX338" fmla="*/ 652712 w 2027827"/>
                <a:gd name="connsiteY338" fmla="*/ 164201 h 2027827"/>
                <a:gd name="connsiteX339" fmla="*/ 635848 w 2027827"/>
                <a:gd name="connsiteY339" fmla="*/ 190966 h 2027827"/>
                <a:gd name="connsiteX340" fmla="*/ 619202 w 2027827"/>
                <a:gd name="connsiteY340" fmla="*/ 190966 h 2027827"/>
                <a:gd name="connsiteX341" fmla="*/ 644443 w 2027827"/>
                <a:gd name="connsiteY341" fmla="*/ 151580 h 2027827"/>
                <a:gd name="connsiteX342" fmla="*/ 620834 w 2027827"/>
                <a:gd name="connsiteY342" fmla="*/ 114804 h 2027827"/>
                <a:gd name="connsiteX343" fmla="*/ 637480 w 2027827"/>
                <a:gd name="connsiteY343" fmla="*/ 114804 h 2027827"/>
                <a:gd name="connsiteX344" fmla="*/ 652712 w 2027827"/>
                <a:gd name="connsiteY344" fmla="*/ 138741 h 2027827"/>
                <a:gd name="connsiteX345" fmla="*/ 667945 w 2027827"/>
                <a:gd name="connsiteY345" fmla="*/ 114804 h 2027827"/>
                <a:gd name="connsiteX346" fmla="*/ 684592 w 2027827"/>
                <a:gd name="connsiteY346" fmla="*/ 114804 h 2027827"/>
                <a:gd name="connsiteX347" fmla="*/ 660982 w 2027827"/>
                <a:gd name="connsiteY347" fmla="*/ 151580 h 2027827"/>
                <a:gd name="connsiteX348" fmla="*/ 686224 w 2027827"/>
                <a:gd name="connsiteY348" fmla="*/ 190966 h 2027827"/>
                <a:gd name="connsiteX349" fmla="*/ 669578 w 2027827"/>
                <a:gd name="connsiteY349" fmla="*/ 190966 h 2027827"/>
                <a:gd name="connsiteX350" fmla="*/ 652712 w 2027827"/>
                <a:gd name="connsiteY350" fmla="*/ 164201 h 2027827"/>
                <a:gd name="connsiteX351" fmla="*/ 755913 w 2027827"/>
                <a:gd name="connsiteY351" fmla="*/ 164201 h 2027827"/>
                <a:gd name="connsiteX352" fmla="*/ 739048 w 2027827"/>
                <a:gd name="connsiteY352" fmla="*/ 190966 h 2027827"/>
                <a:gd name="connsiteX353" fmla="*/ 722402 w 2027827"/>
                <a:gd name="connsiteY353" fmla="*/ 190966 h 2027827"/>
                <a:gd name="connsiteX354" fmla="*/ 747644 w 2027827"/>
                <a:gd name="connsiteY354" fmla="*/ 151580 h 2027827"/>
                <a:gd name="connsiteX355" fmla="*/ 724034 w 2027827"/>
                <a:gd name="connsiteY355" fmla="*/ 114804 h 2027827"/>
                <a:gd name="connsiteX356" fmla="*/ 740680 w 2027827"/>
                <a:gd name="connsiteY356" fmla="*/ 114804 h 2027827"/>
                <a:gd name="connsiteX357" fmla="*/ 755913 w 2027827"/>
                <a:gd name="connsiteY357" fmla="*/ 138741 h 2027827"/>
                <a:gd name="connsiteX358" fmla="*/ 771146 w 2027827"/>
                <a:gd name="connsiteY358" fmla="*/ 114804 h 2027827"/>
                <a:gd name="connsiteX359" fmla="*/ 787792 w 2027827"/>
                <a:gd name="connsiteY359" fmla="*/ 114804 h 2027827"/>
                <a:gd name="connsiteX360" fmla="*/ 764182 w 2027827"/>
                <a:gd name="connsiteY360" fmla="*/ 151580 h 2027827"/>
                <a:gd name="connsiteX361" fmla="*/ 789424 w 2027827"/>
                <a:gd name="connsiteY361" fmla="*/ 190966 h 2027827"/>
                <a:gd name="connsiteX362" fmla="*/ 772778 w 2027827"/>
                <a:gd name="connsiteY362" fmla="*/ 190966 h 2027827"/>
                <a:gd name="connsiteX363" fmla="*/ 755913 w 2027827"/>
                <a:gd name="connsiteY363" fmla="*/ 164201 h 2027827"/>
                <a:gd name="connsiteX364" fmla="*/ 859113 w 2027827"/>
                <a:gd name="connsiteY364" fmla="*/ 164201 h 2027827"/>
                <a:gd name="connsiteX365" fmla="*/ 842248 w 2027827"/>
                <a:gd name="connsiteY365" fmla="*/ 190966 h 2027827"/>
                <a:gd name="connsiteX366" fmla="*/ 825602 w 2027827"/>
                <a:gd name="connsiteY366" fmla="*/ 190966 h 2027827"/>
                <a:gd name="connsiteX367" fmla="*/ 850844 w 2027827"/>
                <a:gd name="connsiteY367" fmla="*/ 151580 h 2027827"/>
                <a:gd name="connsiteX368" fmla="*/ 827235 w 2027827"/>
                <a:gd name="connsiteY368" fmla="*/ 114804 h 2027827"/>
                <a:gd name="connsiteX369" fmla="*/ 843881 w 2027827"/>
                <a:gd name="connsiteY369" fmla="*/ 114804 h 2027827"/>
                <a:gd name="connsiteX370" fmla="*/ 859113 w 2027827"/>
                <a:gd name="connsiteY370" fmla="*/ 138741 h 2027827"/>
                <a:gd name="connsiteX371" fmla="*/ 874346 w 2027827"/>
                <a:gd name="connsiteY371" fmla="*/ 114804 h 2027827"/>
                <a:gd name="connsiteX372" fmla="*/ 890992 w 2027827"/>
                <a:gd name="connsiteY372" fmla="*/ 114804 h 2027827"/>
                <a:gd name="connsiteX373" fmla="*/ 867383 w 2027827"/>
                <a:gd name="connsiteY373" fmla="*/ 151580 h 2027827"/>
                <a:gd name="connsiteX374" fmla="*/ 892624 w 2027827"/>
                <a:gd name="connsiteY374" fmla="*/ 190966 h 2027827"/>
                <a:gd name="connsiteX375" fmla="*/ 875978 w 2027827"/>
                <a:gd name="connsiteY375" fmla="*/ 190966 h 2027827"/>
                <a:gd name="connsiteX376" fmla="*/ 859113 w 2027827"/>
                <a:gd name="connsiteY376" fmla="*/ 164201 h 2027827"/>
                <a:gd name="connsiteX377" fmla="*/ 962313 w 2027827"/>
                <a:gd name="connsiteY377" fmla="*/ 164201 h 2027827"/>
                <a:gd name="connsiteX378" fmla="*/ 945449 w 2027827"/>
                <a:gd name="connsiteY378" fmla="*/ 190966 h 2027827"/>
                <a:gd name="connsiteX379" fmla="*/ 928803 w 2027827"/>
                <a:gd name="connsiteY379" fmla="*/ 190966 h 2027827"/>
                <a:gd name="connsiteX380" fmla="*/ 954044 w 2027827"/>
                <a:gd name="connsiteY380" fmla="*/ 151580 h 2027827"/>
                <a:gd name="connsiteX381" fmla="*/ 930435 w 2027827"/>
                <a:gd name="connsiteY381" fmla="*/ 114804 h 2027827"/>
                <a:gd name="connsiteX382" fmla="*/ 947081 w 2027827"/>
                <a:gd name="connsiteY382" fmla="*/ 114804 h 2027827"/>
                <a:gd name="connsiteX383" fmla="*/ 962313 w 2027827"/>
                <a:gd name="connsiteY383" fmla="*/ 138741 h 2027827"/>
                <a:gd name="connsiteX384" fmla="*/ 977546 w 2027827"/>
                <a:gd name="connsiteY384" fmla="*/ 114804 h 2027827"/>
                <a:gd name="connsiteX385" fmla="*/ 994192 w 2027827"/>
                <a:gd name="connsiteY385" fmla="*/ 114804 h 2027827"/>
                <a:gd name="connsiteX386" fmla="*/ 970583 w 2027827"/>
                <a:gd name="connsiteY386" fmla="*/ 151580 h 2027827"/>
                <a:gd name="connsiteX387" fmla="*/ 995824 w 2027827"/>
                <a:gd name="connsiteY387" fmla="*/ 190966 h 2027827"/>
                <a:gd name="connsiteX388" fmla="*/ 979179 w 2027827"/>
                <a:gd name="connsiteY388" fmla="*/ 190966 h 2027827"/>
                <a:gd name="connsiteX389" fmla="*/ 962313 w 2027827"/>
                <a:gd name="connsiteY389" fmla="*/ 164201 h 2027827"/>
                <a:gd name="connsiteX390" fmla="*/ 1065513 w 2027827"/>
                <a:gd name="connsiteY390" fmla="*/ 164201 h 2027827"/>
                <a:gd name="connsiteX391" fmla="*/ 1048649 w 2027827"/>
                <a:gd name="connsiteY391" fmla="*/ 190966 h 2027827"/>
                <a:gd name="connsiteX392" fmla="*/ 1032003 w 2027827"/>
                <a:gd name="connsiteY392" fmla="*/ 190966 h 2027827"/>
                <a:gd name="connsiteX393" fmla="*/ 1057244 w 2027827"/>
                <a:gd name="connsiteY393" fmla="*/ 151580 h 2027827"/>
                <a:gd name="connsiteX394" fmla="*/ 1033635 w 2027827"/>
                <a:gd name="connsiteY394" fmla="*/ 114804 h 2027827"/>
                <a:gd name="connsiteX395" fmla="*/ 1050281 w 2027827"/>
                <a:gd name="connsiteY395" fmla="*/ 114804 h 2027827"/>
                <a:gd name="connsiteX396" fmla="*/ 1065513 w 2027827"/>
                <a:gd name="connsiteY396" fmla="*/ 138741 h 2027827"/>
                <a:gd name="connsiteX397" fmla="*/ 1080747 w 2027827"/>
                <a:gd name="connsiteY397" fmla="*/ 114804 h 2027827"/>
                <a:gd name="connsiteX398" fmla="*/ 1097393 w 2027827"/>
                <a:gd name="connsiteY398" fmla="*/ 114804 h 2027827"/>
                <a:gd name="connsiteX399" fmla="*/ 1073783 w 2027827"/>
                <a:gd name="connsiteY399" fmla="*/ 151580 h 2027827"/>
                <a:gd name="connsiteX400" fmla="*/ 1099025 w 2027827"/>
                <a:gd name="connsiteY400" fmla="*/ 190966 h 2027827"/>
                <a:gd name="connsiteX401" fmla="*/ 1082379 w 2027827"/>
                <a:gd name="connsiteY401" fmla="*/ 190966 h 2027827"/>
                <a:gd name="connsiteX402" fmla="*/ 1065513 w 2027827"/>
                <a:gd name="connsiteY402" fmla="*/ 164201 h 2027827"/>
                <a:gd name="connsiteX403" fmla="*/ 1168714 w 2027827"/>
                <a:gd name="connsiteY403" fmla="*/ 164201 h 2027827"/>
                <a:gd name="connsiteX404" fmla="*/ 1151849 w 2027827"/>
                <a:gd name="connsiteY404" fmla="*/ 190966 h 2027827"/>
                <a:gd name="connsiteX405" fmla="*/ 1135203 w 2027827"/>
                <a:gd name="connsiteY405" fmla="*/ 190966 h 2027827"/>
                <a:gd name="connsiteX406" fmla="*/ 1160445 w 2027827"/>
                <a:gd name="connsiteY406" fmla="*/ 151580 h 2027827"/>
                <a:gd name="connsiteX407" fmla="*/ 1136835 w 2027827"/>
                <a:gd name="connsiteY407" fmla="*/ 114804 h 2027827"/>
                <a:gd name="connsiteX408" fmla="*/ 1153481 w 2027827"/>
                <a:gd name="connsiteY408" fmla="*/ 114804 h 2027827"/>
                <a:gd name="connsiteX409" fmla="*/ 1168714 w 2027827"/>
                <a:gd name="connsiteY409" fmla="*/ 138741 h 2027827"/>
                <a:gd name="connsiteX410" fmla="*/ 1183947 w 2027827"/>
                <a:gd name="connsiteY410" fmla="*/ 114804 h 2027827"/>
                <a:gd name="connsiteX411" fmla="*/ 1200593 w 2027827"/>
                <a:gd name="connsiteY411" fmla="*/ 114804 h 2027827"/>
                <a:gd name="connsiteX412" fmla="*/ 1176984 w 2027827"/>
                <a:gd name="connsiteY412" fmla="*/ 151580 h 2027827"/>
                <a:gd name="connsiteX413" fmla="*/ 1202225 w 2027827"/>
                <a:gd name="connsiteY413" fmla="*/ 190966 h 2027827"/>
                <a:gd name="connsiteX414" fmla="*/ 1185579 w 2027827"/>
                <a:gd name="connsiteY414" fmla="*/ 190966 h 2027827"/>
                <a:gd name="connsiteX415" fmla="*/ 1168714 w 2027827"/>
                <a:gd name="connsiteY415" fmla="*/ 164201 h 2027827"/>
                <a:gd name="connsiteX416" fmla="*/ 1271914 w 2027827"/>
                <a:gd name="connsiteY416" fmla="*/ 164201 h 2027827"/>
                <a:gd name="connsiteX417" fmla="*/ 1255050 w 2027827"/>
                <a:gd name="connsiteY417" fmla="*/ 190966 h 2027827"/>
                <a:gd name="connsiteX418" fmla="*/ 1238404 w 2027827"/>
                <a:gd name="connsiteY418" fmla="*/ 190966 h 2027827"/>
                <a:gd name="connsiteX419" fmla="*/ 1263645 w 2027827"/>
                <a:gd name="connsiteY419" fmla="*/ 151580 h 2027827"/>
                <a:gd name="connsiteX420" fmla="*/ 1240036 w 2027827"/>
                <a:gd name="connsiteY420" fmla="*/ 114804 h 2027827"/>
                <a:gd name="connsiteX421" fmla="*/ 1256682 w 2027827"/>
                <a:gd name="connsiteY421" fmla="*/ 114804 h 2027827"/>
                <a:gd name="connsiteX422" fmla="*/ 1271914 w 2027827"/>
                <a:gd name="connsiteY422" fmla="*/ 138741 h 2027827"/>
                <a:gd name="connsiteX423" fmla="*/ 1287147 w 2027827"/>
                <a:gd name="connsiteY423" fmla="*/ 114804 h 2027827"/>
                <a:gd name="connsiteX424" fmla="*/ 1303793 w 2027827"/>
                <a:gd name="connsiteY424" fmla="*/ 114804 h 2027827"/>
                <a:gd name="connsiteX425" fmla="*/ 1280184 w 2027827"/>
                <a:gd name="connsiteY425" fmla="*/ 151580 h 2027827"/>
                <a:gd name="connsiteX426" fmla="*/ 1305426 w 2027827"/>
                <a:gd name="connsiteY426" fmla="*/ 190966 h 2027827"/>
                <a:gd name="connsiteX427" fmla="*/ 1288779 w 2027827"/>
                <a:gd name="connsiteY427" fmla="*/ 190966 h 2027827"/>
                <a:gd name="connsiteX428" fmla="*/ 1271914 w 2027827"/>
                <a:gd name="connsiteY428" fmla="*/ 164201 h 2027827"/>
                <a:gd name="connsiteX429" fmla="*/ 1375114 w 2027827"/>
                <a:gd name="connsiteY429" fmla="*/ 164201 h 2027827"/>
                <a:gd name="connsiteX430" fmla="*/ 1358250 w 2027827"/>
                <a:gd name="connsiteY430" fmla="*/ 190966 h 2027827"/>
                <a:gd name="connsiteX431" fmla="*/ 1341604 w 2027827"/>
                <a:gd name="connsiteY431" fmla="*/ 190966 h 2027827"/>
                <a:gd name="connsiteX432" fmla="*/ 1366845 w 2027827"/>
                <a:gd name="connsiteY432" fmla="*/ 151580 h 2027827"/>
                <a:gd name="connsiteX433" fmla="*/ 1343236 w 2027827"/>
                <a:gd name="connsiteY433" fmla="*/ 114804 h 2027827"/>
                <a:gd name="connsiteX434" fmla="*/ 1359882 w 2027827"/>
                <a:gd name="connsiteY434" fmla="*/ 114804 h 2027827"/>
                <a:gd name="connsiteX435" fmla="*/ 1375114 w 2027827"/>
                <a:gd name="connsiteY435" fmla="*/ 138741 h 2027827"/>
                <a:gd name="connsiteX436" fmla="*/ 1390348 w 2027827"/>
                <a:gd name="connsiteY436" fmla="*/ 114804 h 2027827"/>
                <a:gd name="connsiteX437" fmla="*/ 1406993 w 2027827"/>
                <a:gd name="connsiteY437" fmla="*/ 114804 h 2027827"/>
                <a:gd name="connsiteX438" fmla="*/ 1383384 w 2027827"/>
                <a:gd name="connsiteY438" fmla="*/ 151580 h 2027827"/>
                <a:gd name="connsiteX439" fmla="*/ 1408626 w 2027827"/>
                <a:gd name="connsiteY439" fmla="*/ 190966 h 2027827"/>
                <a:gd name="connsiteX440" fmla="*/ 1391980 w 2027827"/>
                <a:gd name="connsiteY440" fmla="*/ 190966 h 2027827"/>
                <a:gd name="connsiteX441" fmla="*/ 1375114 w 2027827"/>
                <a:gd name="connsiteY441" fmla="*/ 164201 h 2027827"/>
                <a:gd name="connsiteX442" fmla="*/ 1478315 w 2027827"/>
                <a:gd name="connsiteY442" fmla="*/ 164201 h 2027827"/>
                <a:gd name="connsiteX443" fmla="*/ 1461450 w 2027827"/>
                <a:gd name="connsiteY443" fmla="*/ 190966 h 2027827"/>
                <a:gd name="connsiteX444" fmla="*/ 1444804 w 2027827"/>
                <a:gd name="connsiteY444" fmla="*/ 190966 h 2027827"/>
                <a:gd name="connsiteX445" fmla="*/ 1470046 w 2027827"/>
                <a:gd name="connsiteY445" fmla="*/ 151580 h 2027827"/>
                <a:gd name="connsiteX446" fmla="*/ 1446436 w 2027827"/>
                <a:gd name="connsiteY446" fmla="*/ 114804 h 2027827"/>
                <a:gd name="connsiteX447" fmla="*/ 1463083 w 2027827"/>
                <a:gd name="connsiteY447" fmla="*/ 114804 h 2027827"/>
                <a:gd name="connsiteX448" fmla="*/ 1478315 w 2027827"/>
                <a:gd name="connsiteY448" fmla="*/ 138741 h 2027827"/>
                <a:gd name="connsiteX449" fmla="*/ 1493548 w 2027827"/>
                <a:gd name="connsiteY449" fmla="*/ 114804 h 2027827"/>
                <a:gd name="connsiteX450" fmla="*/ 1510194 w 2027827"/>
                <a:gd name="connsiteY450" fmla="*/ 114804 h 2027827"/>
                <a:gd name="connsiteX451" fmla="*/ 1486584 w 2027827"/>
                <a:gd name="connsiteY451" fmla="*/ 151580 h 2027827"/>
                <a:gd name="connsiteX452" fmla="*/ 1511826 w 2027827"/>
                <a:gd name="connsiteY452" fmla="*/ 190966 h 2027827"/>
                <a:gd name="connsiteX453" fmla="*/ 1495180 w 2027827"/>
                <a:gd name="connsiteY453" fmla="*/ 190966 h 2027827"/>
                <a:gd name="connsiteX454" fmla="*/ 1478315 w 2027827"/>
                <a:gd name="connsiteY454" fmla="*/ 164201 h 2027827"/>
                <a:gd name="connsiteX455" fmla="*/ 1581515 w 2027827"/>
                <a:gd name="connsiteY455" fmla="*/ 164201 h 2027827"/>
                <a:gd name="connsiteX456" fmla="*/ 1564650 w 2027827"/>
                <a:gd name="connsiteY456" fmla="*/ 190966 h 2027827"/>
                <a:gd name="connsiteX457" fmla="*/ 1548004 w 2027827"/>
                <a:gd name="connsiteY457" fmla="*/ 190966 h 2027827"/>
                <a:gd name="connsiteX458" fmla="*/ 1573246 w 2027827"/>
                <a:gd name="connsiteY458" fmla="*/ 151580 h 2027827"/>
                <a:gd name="connsiteX459" fmla="*/ 1549636 w 2027827"/>
                <a:gd name="connsiteY459" fmla="*/ 114804 h 2027827"/>
                <a:gd name="connsiteX460" fmla="*/ 1566283 w 2027827"/>
                <a:gd name="connsiteY460" fmla="*/ 114804 h 2027827"/>
                <a:gd name="connsiteX461" fmla="*/ 1581515 w 2027827"/>
                <a:gd name="connsiteY461" fmla="*/ 138741 h 2027827"/>
                <a:gd name="connsiteX462" fmla="*/ 1596748 w 2027827"/>
                <a:gd name="connsiteY462" fmla="*/ 114804 h 2027827"/>
                <a:gd name="connsiteX463" fmla="*/ 1613394 w 2027827"/>
                <a:gd name="connsiteY463" fmla="*/ 114804 h 2027827"/>
                <a:gd name="connsiteX464" fmla="*/ 1589785 w 2027827"/>
                <a:gd name="connsiteY464" fmla="*/ 151580 h 2027827"/>
                <a:gd name="connsiteX465" fmla="*/ 1615026 w 2027827"/>
                <a:gd name="connsiteY465" fmla="*/ 190966 h 2027827"/>
                <a:gd name="connsiteX466" fmla="*/ 1598380 w 2027827"/>
                <a:gd name="connsiteY466" fmla="*/ 190966 h 2027827"/>
                <a:gd name="connsiteX467" fmla="*/ 1581515 w 2027827"/>
                <a:gd name="connsiteY467" fmla="*/ 164201 h 2027827"/>
                <a:gd name="connsiteX468" fmla="*/ 1684715 w 2027827"/>
                <a:gd name="connsiteY468" fmla="*/ 164201 h 2027827"/>
                <a:gd name="connsiteX469" fmla="*/ 1667851 w 2027827"/>
                <a:gd name="connsiteY469" fmla="*/ 190966 h 2027827"/>
                <a:gd name="connsiteX470" fmla="*/ 1651205 w 2027827"/>
                <a:gd name="connsiteY470" fmla="*/ 190966 h 2027827"/>
                <a:gd name="connsiteX471" fmla="*/ 1676446 w 2027827"/>
                <a:gd name="connsiteY471" fmla="*/ 151580 h 2027827"/>
                <a:gd name="connsiteX472" fmla="*/ 1652837 w 2027827"/>
                <a:gd name="connsiteY472" fmla="*/ 114804 h 2027827"/>
                <a:gd name="connsiteX473" fmla="*/ 1669483 w 2027827"/>
                <a:gd name="connsiteY473" fmla="*/ 114804 h 2027827"/>
                <a:gd name="connsiteX474" fmla="*/ 1684715 w 2027827"/>
                <a:gd name="connsiteY474" fmla="*/ 138741 h 2027827"/>
                <a:gd name="connsiteX475" fmla="*/ 1699948 w 2027827"/>
                <a:gd name="connsiteY475" fmla="*/ 114804 h 2027827"/>
                <a:gd name="connsiteX476" fmla="*/ 1716595 w 2027827"/>
                <a:gd name="connsiteY476" fmla="*/ 114804 h 2027827"/>
                <a:gd name="connsiteX477" fmla="*/ 1692985 w 2027827"/>
                <a:gd name="connsiteY477" fmla="*/ 151580 h 2027827"/>
                <a:gd name="connsiteX478" fmla="*/ 1718227 w 2027827"/>
                <a:gd name="connsiteY478" fmla="*/ 190966 h 2027827"/>
                <a:gd name="connsiteX479" fmla="*/ 1701581 w 2027827"/>
                <a:gd name="connsiteY479" fmla="*/ 190966 h 2027827"/>
                <a:gd name="connsiteX480" fmla="*/ 1684715 w 2027827"/>
                <a:gd name="connsiteY480" fmla="*/ 164201 h 2027827"/>
                <a:gd name="connsiteX481" fmla="*/ 1787915 w 2027827"/>
                <a:gd name="connsiteY481" fmla="*/ 164201 h 2027827"/>
                <a:gd name="connsiteX482" fmla="*/ 1771051 w 2027827"/>
                <a:gd name="connsiteY482" fmla="*/ 190966 h 2027827"/>
                <a:gd name="connsiteX483" fmla="*/ 1754405 w 2027827"/>
                <a:gd name="connsiteY483" fmla="*/ 190966 h 2027827"/>
                <a:gd name="connsiteX484" fmla="*/ 1779647 w 2027827"/>
                <a:gd name="connsiteY484" fmla="*/ 151580 h 2027827"/>
                <a:gd name="connsiteX485" fmla="*/ 1756037 w 2027827"/>
                <a:gd name="connsiteY485" fmla="*/ 114804 h 2027827"/>
                <a:gd name="connsiteX486" fmla="*/ 1772683 w 2027827"/>
                <a:gd name="connsiteY486" fmla="*/ 114804 h 2027827"/>
                <a:gd name="connsiteX487" fmla="*/ 1787915 w 2027827"/>
                <a:gd name="connsiteY487" fmla="*/ 138741 h 2027827"/>
                <a:gd name="connsiteX488" fmla="*/ 1803149 w 2027827"/>
                <a:gd name="connsiteY488" fmla="*/ 114804 h 2027827"/>
                <a:gd name="connsiteX489" fmla="*/ 1819795 w 2027827"/>
                <a:gd name="connsiteY489" fmla="*/ 114804 h 2027827"/>
                <a:gd name="connsiteX490" fmla="*/ 1796185 w 2027827"/>
                <a:gd name="connsiteY490" fmla="*/ 151580 h 2027827"/>
                <a:gd name="connsiteX491" fmla="*/ 1821427 w 2027827"/>
                <a:gd name="connsiteY491" fmla="*/ 190966 h 2027827"/>
                <a:gd name="connsiteX492" fmla="*/ 1804781 w 2027827"/>
                <a:gd name="connsiteY492" fmla="*/ 190966 h 2027827"/>
                <a:gd name="connsiteX493" fmla="*/ 1787915 w 2027827"/>
                <a:gd name="connsiteY493" fmla="*/ 164201 h 2027827"/>
                <a:gd name="connsiteX494" fmla="*/ 1891116 w 2027827"/>
                <a:gd name="connsiteY494" fmla="*/ 164201 h 2027827"/>
                <a:gd name="connsiteX495" fmla="*/ 1874251 w 2027827"/>
                <a:gd name="connsiteY495" fmla="*/ 190966 h 2027827"/>
                <a:gd name="connsiteX496" fmla="*/ 1857605 w 2027827"/>
                <a:gd name="connsiteY496" fmla="*/ 190966 h 2027827"/>
                <a:gd name="connsiteX497" fmla="*/ 1882847 w 2027827"/>
                <a:gd name="connsiteY497" fmla="*/ 151580 h 2027827"/>
                <a:gd name="connsiteX498" fmla="*/ 1859237 w 2027827"/>
                <a:gd name="connsiteY498" fmla="*/ 114804 h 2027827"/>
                <a:gd name="connsiteX499" fmla="*/ 1875884 w 2027827"/>
                <a:gd name="connsiteY499" fmla="*/ 114804 h 2027827"/>
                <a:gd name="connsiteX500" fmla="*/ 1891116 w 2027827"/>
                <a:gd name="connsiteY500" fmla="*/ 138741 h 2027827"/>
                <a:gd name="connsiteX501" fmla="*/ 1906349 w 2027827"/>
                <a:gd name="connsiteY501" fmla="*/ 114804 h 2027827"/>
                <a:gd name="connsiteX502" fmla="*/ 1922995 w 2027827"/>
                <a:gd name="connsiteY502" fmla="*/ 114804 h 2027827"/>
                <a:gd name="connsiteX503" fmla="*/ 1899385 w 2027827"/>
                <a:gd name="connsiteY503" fmla="*/ 151580 h 2027827"/>
                <a:gd name="connsiteX504" fmla="*/ 1924627 w 2027827"/>
                <a:gd name="connsiteY504" fmla="*/ 190966 h 2027827"/>
                <a:gd name="connsiteX505" fmla="*/ 1907981 w 2027827"/>
                <a:gd name="connsiteY505" fmla="*/ 190966 h 2027827"/>
                <a:gd name="connsiteX506" fmla="*/ 1891116 w 2027827"/>
                <a:gd name="connsiteY506" fmla="*/ 164201 h 2027827"/>
                <a:gd name="connsiteX507" fmla="*/ 1994316 w 2027827"/>
                <a:gd name="connsiteY507" fmla="*/ 164201 h 2027827"/>
                <a:gd name="connsiteX508" fmla="*/ 1977452 w 2027827"/>
                <a:gd name="connsiteY508" fmla="*/ 190966 h 2027827"/>
                <a:gd name="connsiteX509" fmla="*/ 1960805 w 2027827"/>
                <a:gd name="connsiteY509" fmla="*/ 190966 h 2027827"/>
                <a:gd name="connsiteX510" fmla="*/ 1986047 w 2027827"/>
                <a:gd name="connsiteY510" fmla="*/ 151580 h 2027827"/>
                <a:gd name="connsiteX511" fmla="*/ 1962438 w 2027827"/>
                <a:gd name="connsiteY511" fmla="*/ 114804 h 2027827"/>
                <a:gd name="connsiteX512" fmla="*/ 1979084 w 2027827"/>
                <a:gd name="connsiteY512" fmla="*/ 114804 h 2027827"/>
                <a:gd name="connsiteX513" fmla="*/ 1994316 w 2027827"/>
                <a:gd name="connsiteY513" fmla="*/ 138741 h 2027827"/>
                <a:gd name="connsiteX514" fmla="*/ 2009549 w 2027827"/>
                <a:gd name="connsiteY514" fmla="*/ 114804 h 2027827"/>
                <a:gd name="connsiteX515" fmla="*/ 2026195 w 2027827"/>
                <a:gd name="connsiteY515" fmla="*/ 114804 h 2027827"/>
                <a:gd name="connsiteX516" fmla="*/ 2002586 w 2027827"/>
                <a:gd name="connsiteY516" fmla="*/ 151580 h 2027827"/>
                <a:gd name="connsiteX517" fmla="*/ 2027827 w 2027827"/>
                <a:gd name="connsiteY517" fmla="*/ 190966 h 2027827"/>
                <a:gd name="connsiteX518" fmla="*/ 2011182 w 2027827"/>
                <a:gd name="connsiteY518" fmla="*/ 190966 h 2027827"/>
                <a:gd name="connsiteX519" fmla="*/ 1994316 w 2027827"/>
                <a:gd name="connsiteY519" fmla="*/ 164201 h 2027827"/>
                <a:gd name="connsiteX520" fmla="*/ 33511 w 2027827"/>
                <a:gd name="connsiteY520" fmla="*/ 279005 h 2027827"/>
                <a:gd name="connsiteX521" fmla="*/ 16646 w 2027827"/>
                <a:gd name="connsiteY521" fmla="*/ 305770 h 2027827"/>
                <a:gd name="connsiteX522" fmla="*/ 0 w 2027827"/>
                <a:gd name="connsiteY522" fmla="*/ 305770 h 2027827"/>
                <a:gd name="connsiteX523" fmla="*/ 25242 w 2027827"/>
                <a:gd name="connsiteY523" fmla="*/ 266384 h 2027827"/>
                <a:gd name="connsiteX524" fmla="*/ 1632 w 2027827"/>
                <a:gd name="connsiteY524" fmla="*/ 229608 h 2027827"/>
                <a:gd name="connsiteX525" fmla="*/ 18278 w 2027827"/>
                <a:gd name="connsiteY525" fmla="*/ 229608 h 2027827"/>
                <a:gd name="connsiteX526" fmla="*/ 33511 w 2027827"/>
                <a:gd name="connsiteY526" fmla="*/ 253545 h 2027827"/>
                <a:gd name="connsiteX527" fmla="*/ 48744 w 2027827"/>
                <a:gd name="connsiteY527" fmla="*/ 229608 h 2027827"/>
                <a:gd name="connsiteX528" fmla="*/ 65390 w 2027827"/>
                <a:gd name="connsiteY528" fmla="*/ 229608 h 2027827"/>
                <a:gd name="connsiteX529" fmla="*/ 41780 w 2027827"/>
                <a:gd name="connsiteY529" fmla="*/ 266384 h 2027827"/>
                <a:gd name="connsiteX530" fmla="*/ 67022 w 2027827"/>
                <a:gd name="connsiteY530" fmla="*/ 305770 h 2027827"/>
                <a:gd name="connsiteX531" fmla="*/ 50376 w 2027827"/>
                <a:gd name="connsiteY531" fmla="*/ 305770 h 2027827"/>
                <a:gd name="connsiteX532" fmla="*/ 33511 w 2027827"/>
                <a:gd name="connsiteY532" fmla="*/ 279005 h 2027827"/>
                <a:gd name="connsiteX533" fmla="*/ 136711 w 2027827"/>
                <a:gd name="connsiteY533" fmla="*/ 279005 h 2027827"/>
                <a:gd name="connsiteX534" fmla="*/ 119846 w 2027827"/>
                <a:gd name="connsiteY534" fmla="*/ 305770 h 2027827"/>
                <a:gd name="connsiteX535" fmla="*/ 103200 w 2027827"/>
                <a:gd name="connsiteY535" fmla="*/ 305770 h 2027827"/>
                <a:gd name="connsiteX536" fmla="*/ 128442 w 2027827"/>
                <a:gd name="connsiteY536" fmla="*/ 266384 h 2027827"/>
                <a:gd name="connsiteX537" fmla="*/ 104833 w 2027827"/>
                <a:gd name="connsiteY537" fmla="*/ 229608 h 2027827"/>
                <a:gd name="connsiteX538" fmla="*/ 121479 w 2027827"/>
                <a:gd name="connsiteY538" fmla="*/ 229608 h 2027827"/>
                <a:gd name="connsiteX539" fmla="*/ 136711 w 2027827"/>
                <a:gd name="connsiteY539" fmla="*/ 253545 h 2027827"/>
                <a:gd name="connsiteX540" fmla="*/ 151944 w 2027827"/>
                <a:gd name="connsiteY540" fmla="*/ 229608 h 2027827"/>
                <a:gd name="connsiteX541" fmla="*/ 168590 w 2027827"/>
                <a:gd name="connsiteY541" fmla="*/ 229608 h 2027827"/>
                <a:gd name="connsiteX542" fmla="*/ 144981 w 2027827"/>
                <a:gd name="connsiteY542" fmla="*/ 266384 h 2027827"/>
                <a:gd name="connsiteX543" fmla="*/ 170222 w 2027827"/>
                <a:gd name="connsiteY543" fmla="*/ 305770 h 2027827"/>
                <a:gd name="connsiteX544" fmla="*/ 153576 w 2027827"/>
                <a:gd name="connsiteY544" fmla="*/ 305770 h 2027827"/>
                <a:gd name="connsiteX545" fmla="*/ 136711 w 2027827"/>
                <a:gd name="connsiteY545" fmla="*/ 279005 h 2027827"/>
                <a:gd name="connsiteX546" fmla="*/ 239911 w 2027827"/>
                <a:gd name="connsiteY546" fmla="*/ 279005 h 2027827"/>
                <a:gd name="connsiteX547" fmla="*/ 223047 w 2027827"/>
                <a:gd name="connsiteY547" fmla="*/ 305770 h 2027827"/>
                <a:gd name="connsiteX548" fmla="*/ 206401 w 2027827"/>
                <a:gd name="connsiteY548" fmla="*/ 305770 h 2027827"/>
                <a:gd name="connsiteX549" fmla="*/ 231642 w 2027827"/>
                <a:gd name="connsiteY549" fmla="*/ 266384 h 2027827"/>
                <a:gd name="connsiteX550" fmla="*/ 208033 w 2027827"/>
                <a:gd name="connsiteY550" fmla="*/ 229608 h 2027827"/>
                <a:gd name="connsiteX551" fmla="*/ 224679 w 2027827"/>
                <a:gd name="connsiteY551" fmla="*/ 229608 h 2027827"/>
                <a:gd name="connsiteX552" fmla="*/ 239911 w 2027827"/>
                <a:gd name="connsiteY552" fmla="*/ 253545 h 2027827"/>
                <a:gd name="connsiteX553" fmla="*/ 255144 w 2027827"/>
                <a:gd name="connsiteY553" fmla="*/ 229608 h 2027827"/>
                <a:gd name="connsiteX554" fmla="*/ 271790 w 2027827"/>
                <a:gd name="connsiteY554" fmla="*/ 229608 h 2027827"/>
                <a:gd name="connsiteX555" fmla="*/ 248181 w 2027827"/>
                <a:gd name="connsiteY555" fmla="*/ 266384 h 2027827"/>
                <a:gd name="connsiteX556" fmla="*/ 273423 w 2027827"/>
                <a:gd name="connsiteY556" fmla="*/ 305770 h 2027827"/>
                <a:gd name="connsiteX557" fmla="*/ 256777 w 2027827"/>
                <a:gd name="connsiteY557" fmla="*/ 305770 h 2027827"/>
                <a:gd name="connsiteX558" fmla="*/ 239911 w 2027827"/>
                <a:gd name="connsiteY558" fmla="*/ 279005 h 2027827"/>
                <a:gd name="connsiteX559" fmla="*/ 343111 w 2027827"/>
                <a:gd name="connsiteY559" fmla="*/ 279005 h 2027827"/>
                <a:gd name="connsiteX560" fmla="*/ 326247 w 2027827"/>
                <a:gd name="connsiteY560" fmla="*/ 305770 h 2027827"/>
                <a:gd name="connsiteX561" fmla="*/ 309601 w 2027827"/>
                <a:gd name="connsiteY561" fmla="*/ 305770 h 2027827"/>
                <a:gd name="connsiteX562" fmla="*/ 334843 w 2027827"/>
                <a:gd name="connsiteY562" fmla="*/ 266384 h 2027827"/>
                <a:gd name="connsiteX563" fmla="*/ 311233 w 2027827"/>
                <a:gd name="connsiteY563" fmla="*/ 229608 h 2027827"/>
                <a:gd name="connsiteX564" fmla="*/ 327879 w 2027827"/>
                <a:gd name="connsiteY564" fmla="*/ 229608 h 2027827"/>
                <a:gd name="connsiteX565" fmla="*/ 343111 w 2027827"/>
                <a:gd name="connsiteY565" fmla="*/ 253545 h 2027827"/>
                <a:gd name="connsiteX566" fmla="*/ 358345 w 2027827"/>
                <a:gd name="connsiteY566" fmla="*/ 229608 h 2027827"/>
                <a:gd name="connsiteX567" fmla="*/ 374991 w 2027827"/>
                <a:gd name="connsiteY567" fmla="*/ 229608 h 2027827"/>
                <a:gd name="connsiteX568" fmla="*/ 351381 w 2027827"/>
                <a:gd name="connsiteY568" fmla="*/ 266384 h 2027827"/>
                <a:gd name="connsiteX569" fmla="*/ 376623 w 2027827"/>
                <a:gd name="connsiteY569" fmla="*/ 305770 h 2027827"/>
                <a:gd name="connsiteX570" fmla="*/ 359977 w 2027827"/>
                <a:gd name="connsiteY570" fmla="*/ 305770 h 2027827"/>
                <a:gd name="connsiteX571" fmla="*/ 343111 w 2027827"/>
                <a:gd name="connsiteY571" fmla="*/ 279005 h 2027827"/>
                <a:gd name="connsiteX572" fmla="*/ 446312 w 2027827"/>
                <a:gd name="connsiteY572" fmla="*/ 279005 h 2027827"/>
                <a:gd name="connsiteX573" fmla="*/ 429447 w 2027827"/>
                <a:gd name="connsiteY573" fmla="*/ 305770 h 2027827"/>
                <a:gd name="connsiteX574" fmla="*/ 412801 w 2027827"/>
                <a:gd name="connsiteY574" fmla="*/ 305770 h 2027827"/>
                <a:gd name="connsiteX575" fmla="*/ 438043 w 2027827"/>
                <a:gd name="connsiteY575" fmla="*/ 266384 h 2027827"/>
                <a:gd name="connsiteX576" fmla="*/ 414433 w 2027827"/>
                <a:gd name="connsiteY576" fmla="*/ 229608 h 2027827"/>
                <a:gd name="connsiteX577" fmla="*/ 431079 w 2027827"/>
                <a:gd name="connsiteY577" fmla="*/ 229608 h 2027827"/>
                <a:gd name="connsiteX578" fmla="*/ 446312 w 2027827"/>
                <a:gd name="connsiteY578" fmla="*/ 253545 h 2027827"/>
                <a:gd name="connsiteX579" fmla="*/ 461545 w 2027827"/>
                <a:gd name="connsiteY579" fmla="*/ 229608 h 2027827"/>
                <a:gd name="connsiteX580" fmla="*/ 478191 w 2027827"/>
                <a:gd name="connsiteY580" fmla="*/ 229608 h 2027827"/>
                <a:gd name="connsiteX581" fmla="*/ 454582 w 2027827"/>
                <a:gd name="connsiteY581" fmla="*/ 266384 h 2027827"/>
                <a:gd name="connsiteX582" fmla="*/ 479823 w 2027827"/>
                <a:gd name="connsiteY582" fmla="*/ 305770 h 2027827"/>
                <a:gd name="connsiteX583" fmla="*/ 463177 w 2027827"/>
                <a:gd name="connsiteY583" fmla="*/ 305770 h 2027827"/>
                <a:gd name="connsiteX584" fmla="*/ 446312 w 2027827"/>
                <a:gd name="connsiteY584" fmla="*/ 279005 h 2027827"/>
                <a:gd name="connsiteX585" fmla="*/ 549512 w 2027827"/>
                <a:gd name="connsiteY585" fmla="*/ 279005 h 2027827"/>
                <a:gd name="connsiteX586" fmla="*/ 532648 w 2027827"/>
                <a:gd name="connsiteY586" fmla="*/ 305770 h 2027827"/>
                <a:gd name="connsiteX587" fmla="*/ 516002 w 2027827"/>
                <a:gd name="connsiteY587" fmla="*/ 305770 h 2027827"/>
                <a:gd name="connsiteX588" fmla="*/ 541243 w 2027827"/>
                <a:gd name="connsiteY588" fmla="*/ 266384 h 2027827"/>
                <a:gd name="connsiteX589" fmla="*/ 517634 w 2027827"/>
                <a:gd name="connsiteY589" fmla="*/ 229608 h 2027827"/>
                <a:gd name="connsiteX590" fmla="*/ 534280 w 2027827"/>
                <a:gd name="connsiteY590" fmla="*/ 229608 h 2027827"/>
                <a:gd name="connsiteX591" fmla="*/ 549512 w 2027827"/>
                <a:gd name="connsiteY591" fmla="*/ 253545 h 2027827"/>
                <a:gd name="connsiteX592" fmla="*/ 564745 w 2027827"/>
                <a:gd name="connsiteY592" fmla="*/ 229608 h 2027827"/>
                <a:gd name="connsiteX593" fmla="*/ 581391 w 2027827"/>
                <a:gd name="connsiteY593" fmla="*/ 229608 h 2027827"/>
                <a:gd name="connsiteX594" fmla="*/ 557782 w 2027827"/>
                <a:gd name="connsiteY594" fmla="*/ 266384 h 2027827"/>
                <a:gd name="connsiteX595" fmla="*/ 583023 w 2027827"/>
                <a:gd name="connsiteY595" fmla="*/ 305770 h 2027827"/>
                <a:gd name="connsiteX596" fmla="*/ 566378 w 2027827"/>
                <a:gd name="connsiteY596" fmla="*/ 305770 h 2027827"/>
                <a:gd name="connsiteX597" fmla="*/ 549512 w 2027827"/>
                <a:gd name="connsiteY597" fmla="*/ 279005 h 2027827"/>
                <a:gd name="connsiteX598" fmla="*/ 652712 w 2027827"/>
                <a:gd name="connsiteY598" fmla="*/ 279005 h 2027827"/>
                <a:gd name="connsiteX599" fmla="*/ 635848 w 2027827"/>
                <a:gd name="connsiteY599" fmla="*/ 305770 h 2027827"/>
                <a:gd name="connsiteX600" fmla="*/ 619202 w 2027827"/>
                <a:gd name="connsiteY600" fmla="*/ 305770 h 2027827"/>
                <a:gd name="connsiteX601" fmla="*/ 644443 w 2027827"/>
                <a:gd name="connsiteY601" fmla="*/ 266384 h 2027827"/>
                <a:gd name="connsiteX602" fmla="*/ 620834 w 2027827"/>
                <a:gd name="connsiteY602" fmla="*/ 229608 h 2027827"/>
                <a:gd name="connsiteX603" fmla="*/ 637480 w 2027827"/>
                <a:gd name="connsiteY603" fmla="*/ 229608 h 2027827"/>
                <a:gd name="connsiteX604" fmla="*/ 652712 w 2027827"/>
                <a:gd name="connsiteY604" fmla="*/ 253545 h 2027827"/>
                <a:gd name="connsiteX605" fmla="*/ 667945 w 2027827"/>
                <a:gd name="connsiteY605" fmla="*/ 229608 h 2027827"/>
                <a:gd name="connsiteX606" fmla="*/ 684592 w 2027827"/>
                <a:gd name="connsiteY606" fmla="*/ 229608 h 2027827"/>
                <a:gd name="connsiteX607" fmla="*/ 660982 w 2027827"/>
                <a:gd name="connsiteY607" fmla="*/ 266384 h 2027827"/>
                <a:gd name="connsiteX608" fmla="*/ 686224 w 2027827"/>
                <a:gd name="connsiteY608" fmla="*/ 305770 h 2027827"/>
                <a:gd name="connsiteX609" fmla="*/ 669578 w 2027827"/>
                <a:gd name="connsiteY609" fmla="*/ 305770 h 2027827"/>
                <a:gd name="connsiteX610" fmla="*/ 652712 w 2027827"/>
                <a:gd name="connsiteY610" fmla="*/ 279005 h 2027827"/>
                <a:gd name="connsiteX611" fmla="*/ 755913 w 2027827"/>
                <a:gd name="connsiteY611" fmla="*/ 279005 h 2027827"/>
                <a:gd name="connsiteX612" fmla="*/ 739048 w 2027827"/>
                <a:gd name="connsiteY612" fmla="*/ 305770 h 2027827"/>
                <a:gd name="connsiteX613" fmla="*/ 722402 w 2027827"/>
                <a:gd name="connsiteY613" fmla="*/ 305770 h 2027827"/>
                <a:gd name="connsiteX614" fmla="*/ 747644 w 2027827"/>
                <a:gd name="connsiteY614" fmla="*/ 266384 h 2027827"/>
                <a:gd name="connsiteX615" fmla="*/ 724034 w 2027827"/>
                <a:gd name="connsiteY615" fmla="*/ 229608 h 2027827"/>
                <a:gd name="connsiteX616" fmla="*/ 740680 w 2027827"/>
                <a:gd name="connsiteY616" fmla="*/ 229608 h 2027827"/>
                <a:gd name="connsiteX617" fmla="*/ 755913 w 2027827"/>
                <a:gd name="connsiteY617" fmla="*/ 253545 h 2027827"/>
                <a:gd name="connsiteX618" fmla="*/ 771146 w 2027827"/>
                <a:gd name="connsiteY618" fmla="*/ 229608 h 2027827"/>
                <a:gd name="connsiteX619" fmla="*/ 787792 w 2027827"/>
                <a:gd name="connsiteY619" fmla="*/ 229608 h 2027827"/>
                <a:gd name="connsiteX620" fmla="*/ 764182 w 2027827"/>
                <a:gd name="connsiteY620" fmla="*/ 266384 h 2027827"/>
                <a:gd name="connsiteX621" fmla="*/ 789424 w 2027827"/>
                <a:gd name="connsiteY621" fmla="*/ 305770 h 2027827"/>
                <a:gd name="connsiteX622" fmla="*/ 772778 w 2027827"/>
                <a:gd name="connsiteY622" fmla="*/ 305770 h 2027827"/>
                <a:gd name="connsiteX623" fmla="*/ 755913 w 2027827"/>
                <a:gd name="connsiteY623" fmla="*/ 279005 h 2027827"/>
                <a:gd name="connsiteX624" fmla="*/ 859113 w 2027827"/>
                <a:gd name="connsiteY624" fmla="*/ 279005 h 2027827"/>
                <a:gd name="connsiteX625" fmla="*/ 842248 w 2027827"/>
                <a:gd name="connsiteY625" fmla="*/ 305770 h 2027827"/>
                <a:gd name="connsiteX626" fmla="*/ 825602 w 2027827"/>
                <a:gd name="connsiteY626" fmla="*/ 305770 h 2027827"/>
                <a:gd name="connsiteX627" fmla="*/ 850844 w 2027827"/>
                <a:gd name="connsiteY627" fmla="*/ 266384 h 2027827"/>
                <a:gd name="connsiteX628" fmla="*/ 827235 w 2027827"/>
                <a:gd name="connsiteY628" fmla="*/ 229608 h 2027827"/>
                <a:gd name="connsiteX629" fmla="*/ 843881 w 2027827"/>
                <a:gd name="connsiteY629" fmla="*/ 229608 h 2027827"/>
                <a:gd name="connsiteX630" fmla="*/ 859113 w 2027827"/>
                <a:gd name="connsiteY630" fmla="*/ 253545 h 2027827"/>
                <a:gd name="connsiteX631" fmla="*/ 874346 w 2027827"/>
                <a:gd name="connsiteY631" fmla="*/ 229608 h 2027827"/>
                <a:gd name="connsiteX632" fmla="*/ 890992 w 2027827"/>
                <a:gd name="connsiteY632" fmla="*/ 229608 h 2027827"/>
                <a:gd name="connsiteX633" fmla="*/ 867383 w 2027827"/>
                <a:gd name="connsiteY633" fmla="*/ 266384 h 2027827"/>
                <a:gd name="connsiteX634" fmla="*/ 892624 w 2027827"/>
                <a:gd name="connsiteY634" fmla="*/ 305770 h 2027827"/>
                <a:gd name="connsiteX635" fmla="*/ 875978 w 2027827"/>
                <a:gd name="connsiteY635" fmla="*/ 305770 h 2027827"/>
                <a:gd name="connsiteX636" fmla="*/ 859113 w 2027827"/>
                <a:gd name="connsiteY636" fmla="*/ 279005 h 2027827"/>
                <a:gd name="connsiteX637" fmla="*/ 962313 w 2027827"/>
                <a:gd name="connsiteY637" fmla="*/ 279005 h 2027827"/>
                <a:gd name="connsiteX638" fmla="*/ 945449 w 2027827"/>
                <a:gd name="connsiteY638" fmla="*/ 305770 h 2027827"/>
                <a:gd name="connsiteX639" fmla="*/ 928803 w 2027827"/>
                <a:gd name="connsiteY639" fmla="*/ 305770 h 2027827"/>
                <a:gd name="connsiteX640" fmla="*/ 954044 w 2027827"/>
                <a:gd name="connsiteY640" fmla="*/ 266384 h 2027827"/>
                <a:gd name="connsiteX641" fmla="*/ 930435 w 2027827"/>
                <a:gd name="connsiteY641" fmla="*/ 229608 h 2027827"/>
                <a:gd name="connsiteX642" fmla="*/ 947081 w 2027827"/>
                <a:gd name="connsiteY642" fmla="*/ 229608 h 2027827"/>
                <a:gd name="connsiteX643" fmla="*/ 962313 w 2027827"/>
                <a:gd name="connsiteY643" fmla="*/ 253545 h 2027827"/>
                <a:gd name="connsiteX644" fmla="*/ 977546 w 2027827"/>
                <a:gd name="connsiteY644" fmla="*/ 229608 h 2027827"/>
                <a:gd name="connsiteX645" fmla="*/ 994192 w 2027827"/>
                <a:gd name="connsiteY645" fmla="*/ 229608 h 2027827"/>
                <a:gd name="connsiteX646" fmla="*/ 970583 w 2027827"/>
                <a:gd name="connsiteY646" fmla="*/ 266384 h 2027827"/>
                <a:gd name="connsiteX647" fmla="*/ 995824 w 2027827"/>
                <a:gd name="connsiteY647" fmla="*/ 305770 h 2027827"/>
                <a:gd name="connsiteX648" fmla="*/ 979179 w 2027827"/>
                <a:gd name="connsiteY648" fmla="*/ 305770 h 2027827"/>
                <a:gd name="connsiteX649" fmla="*/ 962313 w 2027827"/>
                <a:gd name="connsiteY649" fmla="*/ 279005 h 2027827"/>
                <a:gd name="connsiteX650" fmla="*/ 1065513 w 2027827"/>
                <a:gd name="connsiteY650" fmla="*/ 279005 h 2027827"/>
                <a:gd name="connsiteX651" fmla="*/ 1048649 w 2027827"/>
                <a:gd name="connsiteY651" fmla="*/ 305770 h 2027827"/>
                <a:gd name="connsiteX652" fmla="*/ 1032003 w 2027827"/>
                <a:gd name="connsiteY652" fmla="*/ 305770 h 2027827"/>
                <a:gd name="connsiteX653" fmla="*/ 1057244 w 2027827"/>
                <a:gd name="connsiteY653" fmla="*/ 266384 h 2027827"/>
                <a:gd name="connsiteX654" fmla="*/ 1033635 w 2027827"/>
                <a:gd name="connsiteY654" fmla="*/ 229608 h 2027827"/>
                <a:gd name="connsiteX655" fmla="*/ 1050281 w 2027827"/>
                <a:gd name="connsiteY655" fmla="*/ 229608 h 2027827"/>
                <a:gd name="connsiteX656" fmla="*/ 1065513 w 2027827"/>
                <a:gd name="connsiteY656" fmla="*/ 253545 h 2027827"/>
                <a:gd name="connsiteX657" fmla="*/ 1080747 w 2027827"/>
                <a:gd name="connsiteY657" fmla="*/ 229608 h 2027827"/>
                <a:gd name="connsiteX658" fmla="*/ 1097393 w 2027827"/>
                <a:gd name="connsiteY658" fmla="*/ 229608 h 2027827"/>
                <a:gd name="connsiteX659" fmla="*/ 1073783 w 2027827"/>
                <a:gd name="connsiteY659" fmla="*/ 266384 h 2027827"/>
                <a:gd name="connsiteX660" fmla="*/ 1099025 w 2027827"/>
                <a:gd name="connsiteY660" fmla="*/ 305770 h 2027827"/>
                <a:gd name="connsiteX661" fmla="*/ 1082379 w 2027827"/>
                <a:gd name="connsiteY661" fmla="*/ 305770 h 2027827"/>
                <a:gd name="connsiteX662" fmla="*/ 1065513 w 2027827"/>
                <a:gd name="connsiteY662" fmla="*/ 279005 h 2027827"/>
                <a:gd name="connsiteX663" fmla="*/ 1168714 w 2027827"/>
                <a:gd name="connsiteY663" fmla="*/ 279005 h 2027827"/>
                <a:gd name="connsiteX664" fmla="*/ 1151849 w 2027827"/>
                <a:gd name="connsiteY664" fmla="*/ 305770 h 2027827"/>
                <a:gd name="connsiteX665" fmla="*/ 1135203 w 2027827"/>
                <a:gd name="connsiteY665" fmla="*/ 305770 h 2027827"/>
                <a:gd name="connsiteX666" fmla="*/ 1160445 w 2027827"/>
                <a:gd name="connsiteY666" fmla="*/ 266384 h 2027827"/>
                <a:gd name="connsiteX667" fmla="*/ 1136835 w 2027827"/>
                <a:gd name="connsiteY667" fmla="*/ 229608 h 2027827"/>
                <a:gd name="connsiteX668" fmla="*/ 1153481 w 2027827"/>
                <a:gd name="connsiteY668" fmla="*/ 229608 h 2027827"/>
                <a:gd name="connsiteX669" fmla="*/ 1168714 w 2027827"/>
                <a:gd name="connsiteY669" fmla="*/ 253545 h 2027827"/>
                <a:gd name="connsiteX670" fmla="*/ 1183947 w 2027827"/>
                <a:gd name="connsiteY670" fmla="*/ 229608 h 2027827"/>
                <a:gd name="connsiteX671" fmla="*/ 1200593 w 2027827"/>
                <a:gd name="connsiteY671" fmla="*/ 229608 h 2027827"/>
                <a:gd name="connsiteX672" fmla="*/ 1176984 w 2027827"/>
                <a:gd name="connsiteY672" fmla="*/ 266384 h 2027827"/>
                <a:gd name="connsiteX673" fmla="*/ 1202225 w 2027827"/>
                <a:gd name="connsiteY673" fmla="*/ 305770 h 2027827"/>
                <a:gd name="connsiteX674" fmla="*/ 1185579 w 2027827"/>
                <a:gd name="connsiteY674" fmla="*/ 305770 h 2027827"/>
                <a:gd name="connsiteX675" fmla="*/ 1168714 w 2027827"/>
                <a:gd name="connsiteY675" fmla="*/ 279005 h 2027827"/>
                <a:gd name="connsiteX676" fmla="*/ 1271914 w 2027827"/>
                <a:gd name="connsiteY676" fmla="*/ 279005 h 2027827"/>
                <a:gd name="connsiteX677" fmla="*/ 1255050 w 2027827"/>
                <a:gd name="connsiteY677" fmla="*/ 305770 h 2027827"/>
                <a:gd name="connsiteX678" fmla="*/ 1238404 w 2027827"/>
                <a:gd name="connsiteY678" fmla="*/ 305770 h 2027827"/>
                <a:gd name="connsiteX679" fmla="*/ 1263645 w 2027827"/>
                <a:gd name="connsiteY679" fmla="*/ 266384 h 2027827"/>
                <a:gd name="connsiteX680" fmla="*/ 1240036 w 2027827"/>
                <a:gd name="connsiteY680" fmla="*/ 229608 h 2027827"/>
                <a:gd name="connsiteX681" fmla="*/ 1256682 w 2027827"/>
                <a:gd name="connsiteY681" fmla="*/ 229608 h 2027827"/>
                <a:gd name="connsiteX682" fmla="*/ 1271914 w 2027827"/>
                <a:gd name="connsiteY682" fmla="*/ 253545 h 2027827"/>
                <a:gd name="connsiteX683" fmla="*/ 1287147 w 2027827"/>
                <a:gd name="connsiteY683" fmla="*/ 229608 h 2027827"/>
                <a:gd name="connsiteX684" fmla="*/ 1303793 w 2027827"/>
                <a:gd name="connsiteY684" fmla="*/ 229608 h 2027827"/>
                <a:gd name="connsiteX685" fmla="*/ 1280184 w 2027827"/>
                <a:gd name="connsiteY685" fmla="*/ 266384 h 2027827"/>
                <a:gd name="connsiteX686" fmla="*/ 1305426 w 2027827"/>
                <a:gd name="connsiteY686" fmla="*/ 305770 h 2027827"/>
                <a:gd name="connsiteX687" fmla="*/ 1288779 w 2027827"/>
                <a:gd name="connsiteY687" fmla="*/ 305770 h 2027827"/>
                <a:gd name="connsiteX688" fmla="*/ 1271914 w 2027827"/>
                <a:gd name="connsiteY688" fmla="*/ 279005 h 2027827"/>
                <a:gd name="connsiteX689" fmla="*/ 1375114 w 2027827"/>
                <a:gd name="connsiteY689" fmla="*/ 279005 h 2027827"/>
                <a:gd name="connsiteX690" fmla="*/ 1358250 w 2027827"/>
                <a:gd name="connsiteY690" fmla="*/ 305770 h 2027827"/>
                <a:gd name="connsiteX691" fmla="*/ 1341604 w 2027827"/>
                <a:gd name="connsiteY691" fmla="*/ 305770 h 2027827"/>
                <a:gd name="connsiteX692" fmla="*/ 1366845 w 2027827"/>
                <a:gd name="connsiteY692" fmla="*/ 266384 h 2027827"/>
                <a:gd name="connsiteX693" fmla="*/ 1343236 w 2027827"/>
                <a:gd name="connsiteY693" fmla="*/ 229608 h 2027827"/>
                <a:gd name="connsiteX694" fmla="*/ 1359882 w 2027827"/>
                <a:gd name="connsiteY694" fmla="*/ 229608 h 2027827"/>
                <a:gd name="connsiteX695" fmla="*/ 1375114 w 2027827"/>
                <a:gd name="connsiteY695" fmla="*/ 253545 h 2027827"/>
                <a:gd name="connsiteX696" fmla="*/ 1390348 w 2027827"/>
                <a:gd name="connsiteY696" fmla="*/ 229608 h 2027827"/>
                <a:gd name="connsiteX697" fmla="*/ 1406993 w 2027827"/>
                <a:gd name="connsiteY697" fmla="*/ 229608 h 2027827"/>
                <a:gd name="connsiteX698" fmla="*/ 1383384 w 2027827"/>
                <a:gd name="connsiteY698" fmla="*/ 266384 h 2027827"/>
                <a:gd name="connsiteX699" fmla="*/ 1408626 w 2027827"/>
                <a:gd name="connsiteY699" fmla="*/ 305770 h 2027827"/>
                <a:gd name="connsiteX700" fmla="*/ 1391980 w 2027827"/>
                <a:gd name="connsiteY700" fmla="*/ 305770 h 2027827"/>
                <a:gd name="connsiteX701" fmla="*/ 1375114 w 2027827"/>
                <a:gd name="connsiteY701" fmla="*/ 279005 h 2027827"/>
                <a:gd name="connsiteX702" fmla="*/ 1478315 w 2027827"/>
                <a:gd name="connsiteY702" fmla="*/ 279005 h 2027827"/>
                <a:gd name="connsiteX703" fmla="*/ 1461450 w 2027827"/>
                <a:gd name="connsiteY703" fmla="*/ 305770 h 2027827"/>
                <a:gd name="connsiteX704" fmla="*/ 1444804 w 2027827"/>
                <a:gd name="connsiteY704" fmla="*/ 305770 h 2027827"/>
                <a:gd name="connsiteX705" fmla="*/ 1470046 w 2027827"/>
                <a:gd name="connsiteY705" fmla="*/ 266384 h 2027827"/>
                <a:gd name="connsiteX706" fmla="*/ 1446436 w 2027827"/>
                <a:gd name="connsiteY706" fmla="*/ 229608 h 2027827"/>
                <a:gd name="connsiteX707" fmla="*/ 1463083 w 2027827"/>
                <a:gd name="connsiteY707" fmla="*/ 229608 h 2027827"/>
                <a:gd name="connsiteX708" fmla="*/ 1478315 w 2027827"/>
                <a:gd name="connsiteY708" fmla="*/ 253545 h 2027827"/>
                <a:gd name="connsiteX709" fmla="*/ 1493548 w 2027827"/>
                <a:gd name="connsiteY709" fmla="*/ 229608 h 2027827"/>
                <a:gd name="connsiteX710" fmla="*/ 1510194 w 2027827"/>
                <a:gd name="connsiteY710" fmla="*/ 229608 h 2027827"/>
                <a:gd name="connsiteX711" fmla="*/ 1486584 w 2027827"/>
                <a:gd name="connsiteY711" fmla="*/ 266384 h 2027827"/>
                <a:gd name="connsiteX712" fmla="*/ 1511826 w 2027827"/>
                <a:gd name="connsiteY712" fmla="*/ 305770 h 2027827"/>
                <a:gd name="connsiteX713" fmla="*/ 1495180 w 2027827"/>
                <a:gd name="connsiteY713" fmla="*/ 305770 h 2027827"/>
                <a:gd name="connsiteX714" fmla="*/ 1478315 w 2027827"/>
                <a:gd name="connsiteY714" fmla="*/ 279005 h 2027827"/>
                <a:gd name="connsiteX715" fmla="*/ 1581515 w 2027827"/>
                <a:gd name="connsiteY715" fmla="*/ 279005 h 2027827"/>
                <a:gd name="connsiteX716" fmla="*/ 1564650 w 2027827"/>
                <a:gd name="connsiteY716" fmla="*/ 305770 h 2027827"/>
                <a:gd name="connsiteX717" fmla="*/ 1548004 w 2027827"/>
                <a:gd name="connsiteY717" fmla="*/ 305770 h 2027827"/>
                <a:gd name="connsiteX718" fmla="*/ 1573246 w 2027827"/>
                <a:gd name="connsiteY718" fmla="*/ 266384 h 2027827"/>
                <a:gd name="connsiteX719" fmla="*/ 1549636 w 2027827"/>
                <a:gd name="connsiteY719" fmla="*/ 229608 h 2027827"/>
                <a:gd name="connsiteX720" fmla="*/ 1566283 w 2027827"/>
                <a:gd name="connsiteY720" fmla="*/ 229608 h 2027827"/>
                <a:gd name="connsiteX721" fmla="*/ 1581515 w 2027827"/>
                <a:gd name="connsiteY721" fmla="*/ 253545 h 2027827"/>
                <a:gd name="connsiteX722" fmla="*/ 1596748 w 2027827"/>
                <a:gd name="connsiteY722" fmla="*/ 229608 h 2027827"/>
                <a:gd name="connsiteX723" fmla="*/ 1613394 w 2027827"/>
                <a:gd name="connsiteY723" fmla="*/ 229608 h 2027827"/>
                <a:gd name="connsiteX724" fmla="*/ 1589785 w 2027827"/>
                <a:gd name="connsiteY724" fmla="*/ 266384 h 2027827"/>
                <a:gd name="connsiteX725" fmla="*/ 1615026 w 2027827"/>
                <a:gd name="connsiteY725" fmla="*/ 305770 h 2027827"/>
                <a:gd name="connsiteX726" fmla="*/ 1598380 w 2027827"/>
                <a:gd name="connsiteY726" fmla="*/ 305770 h 2027827"/>
                <a:gd name="connsiteX727" fmla="*/ 1581515 w 2027827"/>
                <a:gd name="connsiteY727" fmla="*/ 279005 h 2027827"/>
                <a:gd name="connsiteX728" fmla="*/ 1684715 w 2027827"/>
                <a:gd name="connsiteY728" fmla="*/ 279005 h 2027827"/>
                <a:gd name="connsiteX729" fmla="*/ 1667851 w 2027827"/>
                <a:gd name="connsiteY729" fmla="*/ 305770 h 2027827"/>
                <a:gd name="connsiteX730" fmla="*/ 1651205 w 2027827"/>
                <a:gd name="connsiteY730" fmla="*/ 305770 h 2027827"/>
                <a:gd name="connsiteX731" fmla="*/ 1676446 w 2027827"/>
                <a:gd name="connsiteY731" fmla="*/ 266384 h 2027827"/>
                <a:gd name="connsiteX732" fmla="*/ 1652837 w 2027827"/>
                <a:gd name="connsiteY732" fmla="*/ 229608 h 2027827"/>
                <a:gd name="connsiteX733" fmla="*/ 1669483 w 2027827"/>
                <a:gd name="connsiteY733" fmla="*/ 229608 h 2027827"/>
                <a:gd name="connsiteX734" fmla="*/ 1684715 w 2027827"/>
                <a:gd name="connsiteY734" fmla="*/ 253545 h 2027827"/>
                <a:gd name="connsiteX735" fmla="*/ 1699948 w 2027827"/>
                <a:gd name="connsiteY735" fmla="*/ 229608 h 2027827"/>
                <a:gd name="connsiteX736" fmla="*/ 1716595 w 2027827"/>
                <a:gd name="connsiteY736" fmla="*/ 229608 h 2027827"/>
                <a:gd name="connsiteX737" fmla="*/ 1692985 w 2027827"/>
                <a:gd name="connsiteY737" fmla="*/ 266384 h 2027827"/>
                <a:gd name="connsiteX738" fmla="*/ 1718227 w 2027827"/>
                <a:gd name="connsiteY738" fmla="*/ 305770 h 2027827"/>
                <a:gd name="connsiteX739" fmla="*/ 1701581 w 2027827"/>
                <a:gd name="connsiteY739" fmla="*/ 305770 h 2027827"/>
                <a:gd name="connsiteX740" fmla="*/ 1684715 w 2027827"/>
                <a:gd name="connsiteY740" fmla="*/ 279005 h 2027827"/>
                <a:gd name="connsiteX741" fmla="*/ 1787915 w 2027827"/>
                <a:gd name="connsiteY741" fmla="*/ 279005 h 2027827"/>
                <a:gd name="connsiteX742" fmla="*/ 1771051 w 2027827"/>
                <a:gd name="connsiteY742" fmla="*/ 305770 h 2027827"/>
                <a:gd name="connsiteX743" fmla="*/ 1754405 w 2027827"/>
                <a:gd name="connsiteY743" fmla="*/ 305770 h 2027827"/>
                <a:gd name="connsiteX744" fmla="*/ 1779647 w 2027827"/>
                <a:gd name="connsiteY744" fmla="*/ 266384 h 2027827"/>
                <a:gd name="connsiteX745" fmla="*/ 1756037 w 2027827"/>
                <a:gd name="connsiteY745" fmla="*/ 229608 h 2027827"/>
                <a:gd name="connsiteX746" fmla="*/ 1772683 w 2027827"/>
                <a:gd name="connsiteY746" fmla="*/ 229608 h 2027827"/>
                <a:gd name="connsiteX747" fmla="*/ 1787915 w 2027827"/>
                <a:gd name="connsiteY747" fmla="*/ 253545 h 2027827"/>
                <a:gd name="connsiteX748" fmla="*/ 1803149 w 2027827"/>
                <a:gd name="connsiteY748" fmla="*/ 229608 h 2027827"/>
                <a:gd name="connsiteX749" fmla="*/ 1819795 w 2027827"/>
                <a:gd name="connsiteY749" fmla="*/ 229608 h 2027827"/>
                <a:gd name="connsiteX750" fmla="*/ 1796185 w 2027827"/>
                <a:gd name="connsiteY750" fmla="*/ 266384 h 2027827"/>
                <a:gd name="connsiteX751" fmla="*/ 1821427 w 2027827"/>
                <a:gd name="connsiteY751" fmla="*/ 305770 h 2027827"/>
                <a:gd name="connsiteX752" fmla="*/ 1804781 w 2027827"/>
                <a:gd name="connsiteY752" fmla="*/ 305770 h 2027827"/>
                <a:gd name="connsiteX753" fmla="*/ 1787915 w 2027827"/>
                <a:gd name="connsiteY753" fmla="*/ 279005 h 2027827"/>
                <a:gd name="connsiteX754" fmla="*/ 1891116 w 2027827"/>
                <a:gd name="connsiteY754" fmla="*/ 279005 h 2027827"/>
                <a:gd name="connsiteX755" fmla="*/ 1874251 w 2027827"/>
                <a:gd name="connsiteY755" fmla="*/ 305770 h 2027827"/>
                <a:gd name="connsiteX756" fmla="*/ 1857605 w 2027827"/>
                <a:gd name="connsiteY756" fmla="*/ 305770 h 2027827"/>
                <a:gd name="connsiteX757" fmla="*/ 1882847 w 2027827"/>
                <a:gd name="connsiteY757" fmla="*/ 266384 h 2027827"/>
                <a:gd name="connsiteX758" fmla="*/ 1859237 w 2027827"/>
                <a:gd name="connsiteY758" fmla="*/ 229608 h 2027827"/>
                <a:gd name="connsiteX759" fmla="*/ 1875884 w 2027827"/>
                <a:gd name="connsiteY759" fmla="*/ 229608 h 2027827"/>
                <a:gd name="connsiteX760" fmla="*/ 1891116 w 2027827"/>
                <a:gd name="connsiteY760" fmla="*/ 253545 h 2027827"/>
                <a:gd name="connsiteX761" fmla="*/ 1906349 w 2027827"/>
                <a:gd name="connsiteY761" fmla="*/ 229608 h 2027827"/>
                <a:gd name="connsiteX762" fmla="*/ 1922995 w 2027827"/>
                <a:gd name="connsiteY762" fmla="*/ 229608 h 2027827"/>
                <a:gd name="connsiteX763" fmla="*/ 1899385 w 2027827"/>
                <a:gd name="connsiteY763" fmla="*/ 266384 h 2027827"/>
                <a:gd name="connsiteX764" fmla="*/ 1924627 w 2027827"/>
                <a:gd name="connsiteY764" fmla="*/ 305770 h 2027827"/>
                <a:gd name="connsiteX765" fmla="*/ 1907981 w 2027827"/>
                <a:gd name="connsiteY765" fmla="*/ 305770 h 2027827"/>
                <a:gd name="connsiteX766" fmla="*/ 1891116 w 2027827"/>
                <a:gd name="connsiteY766" fmla="*/ 279005 h 2027827"/>
                <a:gd name="connsiteX767" fmla="*/ 1994316 w 2027827"/>
                <a:gd name="connsiteY767" fmla="*/ 279005 h 2027827"/>
                <a:gd name="connsiteX768" fmla="*/ 1977452 w 2027827"/>
                <a:gd name="connsiteY768" fmla="*/ 305770 h 2027827"/>
                <a:gd name="connsiteX769" fmla="*/ 1960805 w 2027827"/>
                <a:gd name="connsiteY769" fmla="*/ 305770 h 2027827"/>
                <a:gd name="connsiteX770" fmla="*/ 1986047 w 2027827"/>
                <a:gd name="connsiteY770" fmla="*/ 266384 h 2027827"/>
                <a:gd name="connsiteX771" fmla="*/ 1962438 w 2027827"/>
                <a:gd name="connsiteY771" fmla="*/ 229608 h 2027827"/>
                <a:gd name="connsiteX772" fmla="*/ 1979084 w 2027827"/>
                <a:gd name="connsiteY772" fmla="*/ 229608 h 2027827"/>
                <a:gd name="connsiteX773" fmla="*/ 1994316 w 2027827"/>
                <a:gd name="connsiteY773" fmla="*/ 253545 h 2027827"/>
                <a:gd name="connsiteX774" fmla="*/ 2009549 w 2027827"/>
                <a:gd name="connsiteY774" fmla="*/ 229608 h 2027827"/>
                <a:gd name="connsiteX775" fmla="*/ 2026195 w 2027827"/>
                <a:gd name="connsiteY775" fmla="*/ 229608 h 2027827"/>
                <a:gd name="connsiteX776" fmla="*/ 2002586 w 2027827"/>
                <a:gd name="connsiteY776" fmla="*/ 266384 h 2027827"/>
                <a:gd name="connsiteX777" fmla="*/ 2027827 w 2027827"/>
                <a:gd name="connsiteY777" fmla="*/ 305770 h 2027827"/>
                <a:gd name="connsiteX778" fmla="*/ 2011182 w 2027827"/>
                <a:gd name="connsiteY778" fmla="*/ 305770 h 2027827"/>
                <a:gd name="connsiteX779" fmla="*/ 1994316 w 2027827"/>
                <a:gd name="connsiteY779" fmla="*/ 279005 h 2027827"/>
                <a:gd name="connsiteX780" fmla="*/ 33511 w 2027827"/>
                <a:gd name="connsiteY780" fmla="*/ 393809 h 2027827"/>
                <a:gd name="connsiteX781" fmla="*/ 16646 w 2027827"/>
                <a:gd name="connsiteY781" fmla="*/ 420574 h 2027827"/>
                <a:gd name="connsiteX782" fmla="*/ 0 w 2027827"/>
                <a:gd name="connsiteY782" fmla="*/ 420574 h 2027827"/>
                <a:gd name="connsiteX783" fmla="*/ 25242 w 2027827"/>
                <a:gd name="connsiteY783" fmla="*/ 381187 h 2027827"/>
                <a:gd name="connsiteX784" fmla="*/ 1632 w 2027827"/>
                <a:gd name="connsiteY784" fmla="*/ 344412 h 2027827"/>
                <a:gd name="connsiteX785" fmla="*/ 18278 w 2027827"/>
                <a:gd name="connsiteY785" fmla="*/ 344412 h 2027827"/>
                <a:gd name="connsiteX786" fmla="*/ 33511 w 2027827"/>
                <a:gd name="connsiteY786" fmla="*/ 368349 h 2027827"/>
                <a:gd name="connsiteX787" fmla="*/ 48744 w 2027827"/>
                <a:gd name="connsiteY787" fmla="*/ 344412 h 2027827"/>
                <a:gd name="connsiteX788" fmla="*/ 65390 w 2027827"/>
                <a:gd name="connsiteY788" fmla="*/ 344412 h 2027827"/>
                <a:gd name="connsiteX789" fmla="*/ 41780 w 2027827"/>
                <a:gd name="connsiteY789" fmla="*/ 381187 h 2027827"/>
                <a:gd name="connsiteX790" fmla="*/ 67022 w 2027827"/>
                <a:gd name="connsiteY790" fmla="*/ 420574 h 2027827"/>
                <a:gd name="connsiteX791" fmla="*/ 50376 w 2027827"/>
                <a:gd name="connsiteY791" fmla="*/ 420574 h 2027827"/>
                <a:gd name="connsiteX792" fmla="*/ 33511 w 2027827"/>
                <a:gd name="connsiteY792" fmla="*/ 393809 h 2027827"/>
                <a:gd name="connsiteX793" fmla="*/ 136711 w 2027827"/>
                <a:gd name="connsiteY793" fmla="*/ 393809 h 2027827"/>
                <a:gd name="connsiteX794" fmla="*/ 119846 w 2027827"/>
                <a:gd name="connsiteY794" fmla="*/ 420574 h 2027827"/>
                <a:gd name="connsiteX795" fmla="*/ 103200 w 2027827"/>
                <a:gd name="connsiteY795" fmla="*/ 420574 h 2027827"/>
                <a:gd name="connsiteX796" fmla="*/ 128442 w 2027827"/>
                <a:gd name="connsiteY796" fmla="*/ 381187 h 2027827"/>
                <a:gd name="connsiteX797" fmla="*/ 104833 w 2027827"/>
                <a:gd name="connsiteY797" fmla="*/ 344412 h 2027827"/>
                <a:gd name="connsiteX798" fmla="*/ 121479 w 2027827"/>
                <a:gd name="connsiteY798" fmla="*/ 344412 h 2027827"/>
                <a:gd name="connsiteX799" fmla="*/ 136711 w 2027827"/>
                <a:gd name="connsiteY799" fmla="*/ 368349 h 2027827"/>
                <a:gd name="connsiteX800" fmla="*/ 151944 w 2027827"/>
                <a:gd name="connsiteY800" fmla="*/ 344412 h 2027827"/>
                <a:gd name="connsiteX801" fmla="*/ 168590 w 2027827"/>
                <a:gd name="connsiteY801" fmla="*/ 344412 h 2027827"/>
                <a:gd name="connsiteX802" fmla="*/ 144981 w 2027827"/>
                <a:gd name="connsiteY802" fmla="*/ 381187 h 2027827"/>
                <a:gd name="connsiteX803" fmla="*/ 170222 w 2027827"/>
                <a:gd name="connsiteY803" fmla="*/ 420574 h 2027827"/>
                <a:gd name="connsiteX804" fmla="*/ 153576 w 2027827"/>
                <a:gd name="connsiteY804" fmla="*/ 420574 h 2027827"/>
                <a:gd name="connsiteX805" fmla="*/ 136711 w 2027827"/>
                <a:gd name="connsiteY805" fmla="*/ 393809 h 2027827"/>
                <a:gd name="connsiteX806" fmla="*/ 239911 w 2027827"/>
                <a:gd name="connsiteY806" fmla="*/ 393809 h 2027827"/>
                <a:gd name="connsiteX807" fmla="*/ 223047 w 2027827"/>
                <a:gd name="connsiteY807" fmla="*/ 420574 h 2027827"/>
                <a:gd name="connsiteX808" fmla="*/ 206401 w 2027827"/>
                <a:gd name="connsiteY808" fmla="*/ 420574 h 2027827"/>
                <a:gd name="connsiteX809" fmla="*/ 231642 w 2027827"/>
                <a:gd name="connsiteY809" fmla="*/ 381187 h 2027827"/>
                <a:gd name="connsiteX810" fmla="*/ 208033 w 2027827"/>
                <a:gd name="connsiteY810" fmla="*/ 344412 h 2027827"/>
                <a:gd name="connsiteX811" fmla="*/ 224679 w 2027827"/>
                <a:gd name="connsiteY811" fmla="*/ 344412 h 2027827"/>
                <a:gd name="connsiteX812" fmla="*/ 239911 w 2027827"/>
                <a:gd name="connsiteY812" fmla="*/ 368349 h 2027827"/>
                <a:gd name="connsiteX813" fmla="*/ 255144 w 2027827"/>
                <a:gd name="connsiteY813" fmla="*/ 344412 h 2027827"/>
                <a:gd name="connsiteX814" fmla="*/ 271790 w 2027827"/>
                <a:gd name="connsiteY814" fmla="*/ 344412 h 2027827"/>
                <a:gd name="connsiteX815" fmla="*/ 248181 w 2027827"/>
                <a:gd name="connsiteY815" fmla="*/ 381187 h 2027827"/>
                <a:gd name="connsiteX816" fmla="*/ 273423 w 2027827"/>
                <a:gd name="connsiteY816" fmla="*/ 420574 h 2027827"/>
                <a:gd name="connsiteX817" fmla="*/ 256777 w 2027827"/>
                <a:gd name="connsiteY817" fmla="*/ 420574 h 2027827"/>
                <a:gd name="connsiteX818" fmla="*/ 239911 w 2027827"/>
                <a:gd name="connsiteY818" fmla="*/ 393809 h 2027827"/>
                <a:gd name="connsiteX819" fmla="*/ 343111 w 2027827"/>
                <a:gd name="connsiteY819" fmla="*/ 393809 h 2027827"/>
                <a:gd name="connsiteX820" fmla="*/ 326247 w 2027827"/>
                <a:gd name="connsiteY820" fmla="*/ 420574 h 2027827"/>
                <a:gd name="connsiteX821" fmla="*/ 309601 w 2027827"/>
                <a:gd name="connsiteY821" fmla="*/ 420574 h 2027827"/>
                <a:gd name="connsiteX822" fmla="*/ 334843 w 2027827"/>
                <a:gd name="connsiteY822" fmla="*/ 381187 h 2027827"/>
                <a:gd name="connsiteX823" fmla="*/ 311233 w 2027827"/>
                <a:gd name="connsiteY823" fmla="*/ 344412 h 2027827"/>
                <a:gd name="connsiteX824" fmla="*/ 327879 w 2027827"/>
                <a:gd name="connsiteY824" fmla="*/ 344412 h 2027827"/>
                <a:gd name="connsiteX825" fmla="*/ 343111 w 2027827"/>
                <a:gd name="connsiteY825" fmla="*/ 368349 h 2027827"/>
                <a:gd name="connsiteX826" fmla="*/ 358345 w 2027827"/>
                <a:gd name="connsiteY826" fmla="*/ 344412 h 2027827"/>
                <a:gd name="connsiteX827" fmla="*/ 374991 w 2027827"/>
                <a:gd name="connsiteY827" fmla="*/ 344412 h 2027827"/>
                <a:gd name="connsiteX828" fmla="*/ 351381 w 2027827"/>
                <a:gd name="connsiteY828" fmla="*/ 381187 h 2027827"/>
                <a:gd name="connsiteX829" fmla="*/ 376623 w 2027827"/>
                <a:gd name="connsiteY829" fmla="*/ 420574 h 2027827"/>
                <a:gd name="connsiteX830" fmla="*/ 359977 w 2027827"/>
                <a:gd name="connsiteY830" fmla="*/ 420574 h 2027827"/>
                <a:gd name="connsiteX831" fmla="*/ 343111 w 2027827"/>
                <a:gd name="connsiteY831" fmla="*/ 393809 h 2027827"/>
                <a:gd name="connsiteX832" fmla="*/ 446312 w 2027827"/>
                <a:gd name="connsiteY832" fmla="*/ 393809 h 2027827"/>
                <a:gd name="connsiteX833" fmla="*/ 429447 w 2027827"/>
                <a:gd name="connsiteY833" fmla="*/ 420574 h 2027827"/>
                <a:gd name="connsiteX834" fmla="*/ 412801 w 2027827"/>
                <a:gd name="connsiteY834" fmla="*/ 420574 h 2027827"/>
                <a:gd name="connsiteX835" fmla="*/ 438043 w 2027827"/>
                <a:gd name="connsiteY835" fmla="*/ 381187 h 2027827"/>
                <a:gd name="connsiteX836" fmla="*/ 414433 w 2027827"/>
                <a:gd name="connsiteY836" fmla="*/ 344412 h 2027827"/>
                <a:gd name="connsiteX837" fmla="*/ 431079 w 2027827"/>
                <a:gd name="connsiteY837" fmla="*/ 344412 h 2027827"/>
                <a:gd name="connsiteX838" fmla="*/ 446312 w 2027827"/>
                <a:gd name="connsiteY838" fmla="*/ 368349 h 2027827"/>
                <a:gd name="connsiteX839" fmla="*/ 461545 w 2027827"/>
                <a:gd name="connsiteY839" fmla="*/ 344412 h 2027827"/>
                <a:gd name="connsiteX840" fmla="*/ 478191 w 2027827"/>
                <a:gd name="connsiteY840" fmla="*/ 344412 h 2027827"/>
                <a:gd name="connsiteX841" fmla="*/ 454582 w 2027827"/>
                <a:gd name="connsiteY841" fmla="*/ 381187 h 2027827"/>
                <a:gd name="connsiteX842" fmla="*/ 479823 w 2027827"/>
                <a:gd name="connsiteY842" fmla="*/ 420574 h 2027827"/>
                <a:gd name="connsiteX843" fmla="*/ 463177 w 2027827"/>
                <a:gd name="connsiteY843" fmla="*/ 420574 h 2027827"/>
                <a:gd name="connsiteX844" fmla="*/ 446312 w 2027827"/>
                <a:gd name="connsiteY844" fmla="*/ 393809 h 2027827"/>
                <a:gd name="connsiteX845" fmla="*/ 549512 w 2027827"/>
                <a:gd name="connsiteY845" fmla="*/ 393809 h 2027827"/>
                <a:gd name="connsiteX846" fmla="*/ 532648 w 2027827"/>
                <a:gd name="connsiteY846" fmla="*/ 420574 h 2027827"/>
                <a:gd name="connsiteX847" fmla="*/ 516002 w 2027827"/>
                <a:gd name="connsiteY847" fmla="*/ 420574 h 2027827"/>
                <a:gd name="connsiteX848" fmla="*/ 541243 w 2027827"/>
                <a:gd name="connsiteY848" fmla="*/ 381187 h 2027827"/>
                <a:gd name="connsiteX849" fmla="*/ 517634 w 2027827"/>
                <a:gd name="connsiteY849" fmla="*/ 344412 h 2027827"/>
                <a:gd name="connsiteX850" fmla="*/ 534280 w 2027827"/>
                <a:gd name="connsiteY850" fmla="*/ 344412 h 2027827"/>
                <a:gd name="connsiteX851" fmla="*/ 549512 w 2027827"/>
                <a:gd name="connsiteY851" fmla="*/ 368349 h 2027827"/>
                <a:gd name="connsiteX852" fmla="*/ 564745 w 2027827"/>
                <a:gd name="connsiteY852" fmla="*/ 344412 h 2027827"/>
                <a:gd name="connsiteX853" fmla="*/ 581391 w 2027827"/>
                <a:gd name="connsiteY853" fmla="*/ 344412 h 2027827"/>
                <a:gd name="connsiteX854" fmla="*/ 557782 w 2027827"/>
                <a:gd name="connsiteY854" fmla="*/ 381187 h 2027827"/>
                <a:gd name="connsiteX855" fmla="*/ 583023 w 2027827"/>
                <a:gd name="connsiteY855" fmla="*/ 420574 h 2027827"/>
                <a:gd name="connsiteX856" fmla="*/ 566378 w 2027827"/>
                <a:gd name="connsiteY856" fmla="*/ 420574 h 2027827"/>
                <a:gd name="connsiteX857" fmla="*/ 549512 w 2027827"/>
                <a:gd name="connsiteY857" fmla="*/ 393809 h 2027827"/>
                <a:gd name="connsiteX858" fmla="*/ 652712 w 2027827"/>
                <a:gd name="connsiteY858" fmla="*/ 393809 h 2027827"/>
                <a:gd name="connsiteX859" fmla="*/ 635848 w 2027827"/>
                <a:gd name="connsiteY859" fmla="*/ 420574 h 2027827"/>
                <a:gd name="connsiteX860" fmla="*/ 619202 w 2027827"/>
                <a:gd name="connsiteY860" fmla="*/ 420574 h 2027827"/>
                <a:gd name="connsiteX861" fmla="*/ 644443 w 2027827"/>
                <a:gd name="connsiteY861" fmla="*/ 381187 h 2027827"/>
                <a:gd name="connsiteX862" fmla="*/ 620834 w 2027827"/>
                <a:gd name="connsiteY862" fmla="*/ 344412 h 2027827"/>
                <a:gd name="connsiteX863" fmla="*/ 637480 w 2027827"/>
                <a:gd name="connsiteY863" fmla="*/ 344412 h 2027827"/>
                <a:gd name="connsiteX864" fmla="*/ 652712 w 2027827"/>
                <a:gd name="connsiteY864" fmla="*/ 368349 h 2027827"/>
                <a:gd name="connsiteX865" fmla="*/ 667945 w 2027827"/>
                <a:gd name="connsiteY865" fmla="*/ 344412 h 2027827"/>
                <a:gd name="connsiteX866" fmla="*/ 684592 w 2027827"/>
                <a:gd name="connsiteY866" fmla="*/ 344412 h 2027827"/>
                <a:gd name="connsiteX867" fmla="*/ 660982 w 2027827"/>
                <a:gd name="connsiteY867" fmla="*/ 381187 h 2027827"/>
                <a:gd name="connsiteX868" fmla="*/ 686224 w 2027827"/>
                <a:gd name="connsiteY868" fmla="*/ 420574 h 2027827"/>
                <a:gd name="connsiteX869" fmla="*/ 669578 w 2027827"/>
                <a:gd name="connsiteY869" fmla="*/ 420574 h 2027827"/>
                <a:gd name="connsiteX870" fmla="*/ 652712 w 2027827"/>
                <a:gd name="connsiteY870" fmla="*/ 393809 h 2027827"/>
                <a:gd name="connsiteX871" fmla="*/ 755913 w 2027827"/>
                <a:gd name="connsiteY871" fmla="*/ 393809 h 2027827"/>
                <a:gd name="connsiteX872" fmla="*/ 739048 w 2027827"/>
                <a:gd name="connsiteY872" fmla="*/ 420574 h 2027827"/>
                <a:gd name="connsiteX873" fmla="*/ 722402 w 2027827"/>
                <a:gd name="connsiteY873" fmla="*/ 420574 h 2027827"/>
                <a:gd name="connsiteX874" fmla="*/ 747644 w 2027827"/>
                <a:gd name="connsiteY874" fmla="*/ 381187 h 2027827"/>
                <a:gd name="connsiteX875" fmla="*/ 724034 w 2027827"/>
                <a:gd name="connsiteY875" fmla="*/ 344412 h 2027827"/>
                <a:gd name="connsiteX876" fmla="*/ 740680 w 2027827"/>
                <a:gd name="connsiteY876" fmla="*/ 344412 h 2027827"/>
                <a:gd name="connsiteX877" fmla="*/ 755913 w 2027827"/>
                <a:gd name="connsiteY877" fmla="*/ 368349 h 2027827"/>
                <a:gd name="connsiteX878" fmla="*/ 771146 w 2027827"/>
                <a:gd name="connsiteY878" fmla="*/ 344412 h 2027827"/>
                <a:gd name="connsiteX879" fmla="*/ 787792 w 2027827"/>
                <a:gd name="connsiteY879" fmla="*/ 344412 h 2027827"/>
                <a:gd name="connsiteX880" fmla="*/ 764182 w 2027827"/>
                <a:gd name="connsiteY880" fmla="*/ 381187 h 2027827"/>
                <a:gd name="connsiteX881" fmla="*/ 789424 w 2027827"/>
                <a:gd name="connsiteY881" fmla="*/ 420574 h 2027827"/>
                <a:gd name="connsiteX882" fmla="*/ 772778 w 2027827"/>
                <a:gd name="connsiteY882" fmla="*/ 420574 h 2027827"/>
                <a:gd name="connsiteX883" fmla="*/ 755913 w 2027827"/>
                <a:gd name="connsiteY883" fmla="*/ 393809 h 2027827"/>
                <a:gd name="connsiteX884" fmla="*/ 859113 w 2027827"/>
                <a:gd name="connsiteY884" fmla="*/ 393809 h 2027827"/>
                <a:gd name="connsiteX885" fmla="*/ 842248 w 2027827"/>
                <a:gd name="connsiteY885" fmla="*/ 420574 h 2027827"/>
                <a:gd name="connsiteX886" fmla="*/ 825602 w 2027827"/>
                <a:gd name="connsiteY886" fmla="*/ 420574 h 2027827"/>
                <a:gd name="connsiteX887" fmla="*/ 850844 w 2027827"/>
                <a:gd name="connsiteY887" fmla="*/ 381187 h 2027827"/>
                <a:gd name="connsiteX888" fmla="*/ 827235 w 2027827"/>
                <a:gd name="connsiteY888" fmla="*/ 344412 h 2027827"/>
                <a:gd name="connsiteX889" fmla="*/ 843881 w 2027827"/>
                <a:gd name="connsiteY889" fmla="*/ 344412 h 2027827"/>
                <a:gd name="connsiteX890" fmla="*/ 859113 w 2027827"/>
                <a:gd name="connsiteY890" fmla="*/ 368349 h 2027827"/>
                <a:gd name="connsiteX891" fmla="*/ 874346 w 2027827"/>
                <a:gd name="connsiteY891" fmla="*/ 344412 h 2027827"/>
                <a:gd name="connsiteX892" fmla="*/ 890992 w 2027827"/>
                <a:gd name="connsiteY892" fmla="*/ 344412 h 2027827"/>
                <a:gd name="connsiteX893" fmla="*/ 867383 w 2027827"/>
                <a:gd name="connsiteY893" fmla="*/ 381187 h 2027827"/>
                <a:gd name="connsiteX894" fmla="*/ 892624 w 2027827"/>
                <a:gd name="connsiteY894" fmla="*/ 420574 h 2027827"/>
                <a:gd name="connsiteX895" fmla="*/ 875978 w 2027827"/>
                <a:gd name="connsiteY895" fmla="*/ 420574 h 2027827"/>
                <a:gd name="connsiteX896" fmla="*/ 859113 w 2027827"/>
                <a:gd name="connsiteY896" fmla="*/ 393809 h 2027827"/>
                <a:gd name="connsiteX897" fmla="*/ 962313 w 2027827"/>
                <a:gd name="connsiteY897" fmla="*/ 393809 h 2027827"/>
                <a:gd name="connsiteX898" fmla="*/ 945449 w 2027827"/>
                <a:gd name="connsiteY898" fmla="*/ 420574 h 2027827"/>
                <a:gd name="connsiteX899" fmla="*/ 928803 w 2027827"/>
                <a:gd name="connsiteY899" fmla="*/ 420574 h 2027827"/>
                <a:gd name="connsiteX900" fmla="*/ 954044 w 2027827"/>
                <a:gd name="connsiteY900" fmla="*/ 381187 h 2027827"/>
                <a:gd name="connsiteX901" fmla="*/ 930435 w 2027827"/>
                <a:gd name="connsiteY901" fmla="*/ 344412 h 2027827"/>
                <a:gd name="connsiteX902" fmla="*/ 947081 w 2027827"/>
                <a:gd name="connsiteY902" fmla="*/ 344412 h 2027827"/>
                <a:gd name="connsiteX903" fmla="*/ 962313 w 2027827"/>
                <a:gd name="connsiteY903" fmla="*/ 368349 h 2027827"/>
                <a:gd name="connsiteX904" fmla="*/ 977546 w 2027827"/>
                <a:gd name="connsiteY904" fmla="*/ 344412 h 2027827"/>
                <a:gd name="connsiteX905" fmla="*/ 994192 w 2027827"/>
                <a:gd name="connsiteY905" fmla="*/ 344412 h 2027827"/>
                <a:gd name="connsiteX906" fmla="*/ 970583 w 2027827"/>
                <a:gd name="connsiteY906" fmla="*/ 381187 h 2027827"/>
                <a:gd name="connsiteX907" fmla="*/ 995824 w 2027827"/>
                <a:gd name="connsiteY907" fmla="*/ 420574 h 2027827"/>
                <a:gd name="connsiteX908" fmla="*/ 979179 w 2027827"/>
                <a:gd name="connsiteY908" fmla="*/ 420574 h 2027827"/>
                <a:gd name="connsiteX909" fmla="*/ 962313 w 2027827"/>
                <a:gd name="connsiteY909" fmla="*/ 393809 h 2027827"/>
                <a:gd name="connsiteX910" fmla="*/ 1065513 w 2027827"/>
                <a:gd name="connsiteY910" fmla="*/ 393809 h 2027827"/>
                <a:gd name="connsiteX911" fmla="*/ 1048649 w 2027827"/>
                <a:gd name="connsiteY911" fmla="*/ 420574 h 2027827"/>
                <a:gd name="connsiteX912" fmla="*/ 1032003 w 2027827"/>
                <a:gd name="connsiteY912" fmla="*/ 420574 h 2027827"/>
                <a:gd name="connsiteX913" fmla="*/ 1057244 w 2027827"/>
                <a:gd name="connsiteY913" fmla="*/ 381187 h 2027827"/>
                <a:gd name="connsiteX914" fmla="*/ 1033635 w 2027827"/>
                <a:gd name="connsiteY914" fmla="*/ 344412 h 2027827"/>
                <a:gd name="connsiteX915" fmla="*/ 1050281 w 2027827"/>
                <a:gd name="connsiteY915" fmla="*/ 344412 h 2027827"/>
                <a:gd name="connsiteX916" fmla="*/ 1065513 w 2027827"/>
                <a:gd name="connsiteY916" fmla="*/ 368349 h 2027827"/>
                <a:gd name="connsiteX917" fmla="*/ 1080747 w 2027827"/>
                <a:gd name="connsiteY917" fmla="*/ 344412 h 2027827"/>
                <a:gd name="connsiteX918" fmla="*/ 1097393 w 2027827"/>
                <a:gd name="connsiteY918" fmla="*/ 344412 h 2027827"/>
                <a:gd name="connsiteX919" fmla="*/ 1073783 w 2027827"/>
                <a:gd name="connsiteY919" fmla="*/ 381187 h 2027827"/>
                <a:gd name="connsiteX920" fmla="*/ 1099025 w 2027827"/>
                <a:gd name="connsiteY920" fmla="*/ 420574 h 2027827"/>
                <a:gd name="connsiteX921" fmla="*/ 1082379 w 2027827"/>
                <a:gd name="connsiteY921" fmla="*/ 420574 h 2027827"/>
                <a:gd name="connsiteX922" fmla="*/ 1065513 w 2027827"/>
                <a:gd name="connsiteY922" fmla="*/ 393809 h 2027827"/>
                <a:gd name="connsiteX923" fmla="*/ 1168714 w 2027827"/>
                <a:gd name="connsiteY923" fmla="*/ 393809 h 2027827"/>
                <a:gd name="connsiteX924" fmla="*/ 1151849 w 2027827"/>
                <a:gd name="connsiteY924" fmla="*/ 420574 h 2027827"/>
                <a:gd name="connsiteX925" fmla="*/ 1135203 w 2027827"/>
                <a:gd name="connsiteY925" fmla="*/ 420574 h 2027827"/>
                <a:gd name="connsiteX926" fmla="*/ 1160445 w 2027827"/>
                <a:gd name="connsiteY926" fmla="*/ 381187 h 2027827"/>
                <a:gd name="connsiteX927" fmla="*/ 1136835 w 2027827"/>
                <a:gd name="connsiteY927" fmla="*/ 344412 h 2027827"/>
                <a:gd name="connsiteX928" fmla="*/ 1153481 w 2027827"/>
                <a:gd name="connsiteY928" fmla="*/ 344412 h 2027827"/>
                <a:gd name="connsiteX929" fmla="*/ 1168714 w 2027827"/>
                <a:gd name="connsiteY929" fmla="*/ 368349 h 2027827"/>
                <a:gd name="connsiteX930" fmla="*/ 1183947 w 2027827"/>
                <a:gd name="connsiteY930" fmla="*/ 344412 h 2027827"/>
                <a:gd name="connsiteX931" fmla="*/ 1200593 w 2027827"/>
                <a:gd name="connsiteY931" fmla="*/ 344412 h 2027827"/>
                <a:gd name="connsiteX932" fmla="*/ 1176984 w 2027827"/>
                <a:gd name="connsiteY932" fmla="*/ 381187 h 2027827"/>
                <a:gd name="connsiteX933" fmla="*/ 1202225 w 2027827"/>
                <a:gd name="connsiteY933" fmla="*/ 420574 h 2027827"/>
                <a:gd name="connsiteX934" fmla="*/ 1185579 w 2027827"/>
                <a:gd name="connsiteY934" fmla="*/ 420574 h 2027827"/>
                <a:gd name="connsiteX935" fmla="*/ 1168714 w 2027827"/>
                <a:gd name="connsiteY935" fmla="*/ 393809 h 2027827"/>
                <a:gd name="connsiteX936" fmla="*/ 1271914 w 2027827"/>
                <a:gd name="connsiteY936" fmla="*/ 393809 h 2027827"/>
                <a:gd name="connsiteX937" fmla="*/ 1255050 w 2027827"/>
                <a:gd name="connsiteY937" fmla="*/ 420574 h 2027827"/>
                <a:gd name="connsiteX938" fmla="*/ 1238404 w 2027827"/>
                <a:gd name="connsiteY938" fmla="*/ 420574 h 2027827"/>
                <a:gd name="connsiteX939" fmla="*/ 1263645 w 2027827"/>
                <a:gd name="connsiteY939" fmla="*/ 381187 h 2027827"/>
                <a:gd name="connsiteX940" fmla="*/ 1240036 w 2027827"/>
                <a:gd name="connsiteY940" fmla="*/ 344412 h 2027827"/>
                <a:gd name="connsiteX941" fmla="*/ 1256682 w 2027827"/>
                <a:gd name="connsiteY941" fmla="*/ 344412 h 2027827"/>
                <a:gd name="connsiteX942" fmla="*/ 1271914 w 2027827"/>
                <a:gd name="connsiteY942" fmla="*/ 368349 h 2027827"/>
                <a:gd name="connsiteX943" fmla="*/ 1287147 w 2027827"/>
                <a:gd name="connsiteY943" fmla="*/ 344412 h 2027827"/>
                <a:gd name="connsiteX944" fmla="*/ 1303793 w 2027827"/>
                <a:gd name="connsiteY944" fmla="*/ 344412 h 2027827"/>
                <a:gd name="connsiteX945" fmla="*/ 1280184 w 2027827"/>
                <a:gd name="connsiteY945" fmla="*/ 381187 h 2027827"/>
                <a:gd name="connsiteX946" fmla="*/ 1305426 w 2027827"/>
                <a:gd name="connsiteY946" fmla="*/ 420574 h 2027827"/>
                <a:gd name="connsiteX947" fmla="*/ 1288779 w 2027827"/>
                <a:gd name="connsiteY947" fmla="*/ 420574 h 2027827"/>
                <a:gd name="connsiteX948" fmla="*/ 1271914 w 2027827"/>
                <a:gd name="connsiteY948" fmla="*/ 393809 h 2027827"/>
                <a:gd name="connsiteX949" fmla="*/ 1375114 w 2027827"/>
                <a:gd name="connsiteY949" fmla="*/ 393809 h 2027827"/>
                <a:gd name="connsiteX950" fmla="*/ 1358250 w 2027827"/>
                <a:gd name="connsiteY950" fmla="*/ 420574 h 2027827"/>
                <a:gd name="connsiteX951" fmla="*/ 1341604 w 2027827"/>
                <a:gd name="connsiteY951" fmla="*/ 420574 h 2027827"/>
                <a:gd name="connsiteX952" fmla="*/ 1366845 w 2027827"/>
                <a:gd name="connsiteY952" fmla="*/ 381187 h 2027827"/>
                <a:gd name="connsiteX953" fmla="*/ 1343236 w 2027827"/>
                <a:gd name="connsiteY953" fmla="*/ 344412 h 2027827"/>
                <a:gd name="connsiteX954" fmla="*/ 1359882 w 2027827"/>
                <a:gd name="connsiteY954" fmla="*/ 344412 h 2027827"/>
                <a:gd name="connsiteX955" fmla="*/ 1375114 w 2027827"/>
                <a:gd name="connsiteY955" fmla="*/ 368349 h 2027827"/>
                <a:gd name="connsiteX956" fmla="*/ 1390348 w 2027827"/>
                <a:gd name="connsiteY956" fmla="*/ 344412 h 2027827"/>
                <a:gd name="connsiteX957" fmla="*/ 1406993 w 2027827"/>
                <a:gd name="connsiteY957" fmla="*/ 344412 h 2027827"/>
                <a:gd name="connsiteX958" fmla="*/ 1383384 w 2027827"/>
                <a:gd name="connsiteY958" fmla="*/ 381187 h 2027827"/>
                <a:gd name="connsiteX959" fmla="*/ 1408626 w 2027827"/>
                <a:gd name="connsiteY959" fmla="*/ 420574 h 2027827"/>
                <a:gd name="connsiteX960" fmla="*/ 1391980 w 2027827"/>
                <a:gd name="connsiteY960" fmla="*/ 420574 h 2027827"/>
                <a:gd name="connsiteX961" fmla="*/ 1375114 w 2027827"/>
                <a:gd name="connsiteY961" fmla="*/ 393809 h 2027827"/>
                <a:gd name="connsiteX962" fmla="*/ 1478315 w 2027827"/>
                <a:gd name="connsiteY962" fmla="*/ 393809 h 2027827"/>
                <a:gd name="connsiteX963" fmla="*/ 1461450 w 2027827"/>
                <a:gd name="connsiteY963" fmla="*/ 420574 h 2027827"/>
                <a:gd name="connsiteX964" fmla="*/ 1444804 w 2027827"/>
                <a:gd name="connsiteY964" fmla="*/ 420574 h 2027827"/>
                <a:gd name="connsiteX965" fmla="*/ 1470046 w 2027827"/>
                <a:gd name="connsiteY965" fmla="*/ 381187 h 2027827"/>
                <a:gd name="connsiteX966" fmla="*/ 1446436 w 2027827"/>
                <a:gd name="connsiteY966" fmla="*/ 344412 h 2027827"/>
                <a:gd name="connsiteX967" fmla="*/ 1463083 w 2027827"/>
                <a:gd name="connsiteY967" fmla="*/ 344412 h 2027827"/>
                <a:gd name="connsiteX968" fmla="*/ 1478315 w 2027827"/>
                <a:gd name="connsiteY968" fmla="*/ 368349 h 2027827"/>
                <a:gd name="connsiteX969" fmla="*/ 1493548 w 2027827"/>
                <a:gd name="connsiteY969" fmla="*/ 344412 h 2027827"/>
                <a:gd name="connsiteX970" fmla="*/ 1510194 w 2027827"/>
                <a:gd name="connsiteY970" fmla="*/ 344412 h 2027827"/>
                <a:gd name="connsiteX971" fmla="*/ 1486584 w 2027827"/>
                <a:gd name="connsiteY971" fmla="*/ 381187 h 2027827"/>
                <a:gd name="connsiteX972" fmla="*/ 1511826 w 2027827"/>
                <a:gd name="connsiteY972" fmla="*/ 420574 h 2027827"/>
                <a:gd name="connsiteX973" fmla="*/ 1495180 w 2027827"/>
                <a:gd name="connsiteY973" fmla="*/ 420574 h 2027827"/>
                <a:gd name="connsiteX974" fmla="*/ 1478315 w 2027827"/>
                <a:gd name="connsiteY974" fmla="*/ 393809 h 2027827"/>
                <a:gd name="connsiteX975" fmla="*/ 1581515 w 2027827"/>
                <a:gd name="connsiteY975" fmla="*/ 393809 h 2027827"/>
                <a:gd name="connsiteX976" fmla="*/ 1564650 w 2027827"/>
                <a:gd name="connsiteY976" fmla="*/ 420574 h 2027827"/>
                <a:gd name="connsiteX977" fmla="*/ 1548004 w 2027827"/>
                <a:gd name="connsiteY977" fmla="*/ 420574 h 2027827"/>
                <a:gd name="connsiteX978" fmla="*/ 1573246 w 2027827"/>
                <a:gd name="connsiteY978" fmla="*/ 381187 h 2027827"/>
                <a:gd name="connsiteX979" fmla="*/ 1549636 w 2027827"/>
                <a:gd name="connsiteY979" fmla="*/ 344412 h 2027827"/>
                <a:gd name="connsiteX980" fmla="*/ 1566283 w 2027827"/>
                <a:gd name="connsiteY980" fmla="*/ 344412 h 2027827"/>
                <a:gd name="connsiteX981" fmla="*/ 1581515 w 2027827"/>
                <a:gd name="connsiteY981" fmla="*/ 368349 h 2027827"/>
                <a:gd name="connsiteX982" fmla="*/ 1596748 w 2027827"/>
                <a:gd name="connsiteY982" fmla="*/ 344412 h 2027827"/>
                <a:gd name="connsiteX983" fmla="*/ 1613394 w 2027827"/>
                <a:gd name="connsiteY983" fmla="*/ 344412 h 2027827"/>
                <a:gd name="connsiteX984" fmla="*/ 1589785 w 2027827"/>
                <a:gd name="connsiteY984" fmla="*/ 381187 h 2027827"/>
                <a:gd name="connsiteX985" fmla="*/ 1615026 w 2027827"/>
                <a:gd name="connsiteY985" fmla="*/ 420574 h 2027827"/>
                <a:gd name="connsiteX986" fmla="*/ 1598380 w 2027827"/>
                <a:gd name="connsiteY986" fmla="*/ 420574 h 2027827"/>
                <a:gd name="connsiteX987" fmla="*/ 1581515 w 2027827"/>
                <a:gd name="connsiteY987" fmla="*/ 393809 h 2027827"/>
                <a:gd name="connsiteX988" fmla="*/ 1684715 w 2027827"/>
                <a:gd name="connsiteY988" fmla="*/ 393809 h 2027827"/>
                <a:gd name="connsiteX989" fmla="*/ 1667851 w 2027827"/>
                <a:gd name="connsiteY989" fmla="*/ 420574 h 2027827"/>
                <a:gd name="connsiteX990" fmla="*/ 1651205 w 2027827"/>
                <a:gd name="connsiteY990" fmla="*/ 420574 h 2027827"/>
                <a:gd name="connsiteX991" fmla="*/ 1676446 w 2027827"/>
                <a:gd name="connsiteY991" fmla="*/ 381187 h 2027827"/>
                <a:gd name="connsiteX992" fmla="*/ 1652837 w 2027827"/>
                <a:gd name="connsiteY992" fmla="*/ 344412 h 2027827"/>
                <a:gd name="connsiteX993" fmla="*/ 1669483 w 2027827"/>
                <a:gd name="connsiteY993" fmla="*/ 344412 h 2027827"/>
                <a:gd name="connsiteX994" fmla="*/ 1684715 w 2027827"/>
                <a:gd name="connsiteY994" fmla="*/ 368349 h 2027827"/>
                <a:gd name="connsiteX995" fmla="*/ 1699948 w 2027827"/>
                <a:gd name="connsiteY995" fmla="*/ 344412 h 2027827"/>
                <a:gd name="connsiteX996" fmla="*/ 1716595 w 2027827"/>
                <a:gd name="connsiteY996" fmla="*/ 344412 h 2027827"/>
                <a:gd name="connsiteX997" fmla="*/ 1692985 w 2027827"/>
                <a:gd name="connsiteY997" fmla="*/ 381187 h 2027827"/>
                <a:gd name="connsiteX998" fmla="*/ 1718227 w 2027827"/>
                <a:gd name="connsiteY998" fmla="*/ 420574 h 2027827"/>
                <a:gd name="connsiteX999" fmla="*/ 1701581 w 2027827"/>
                <a:gd name="connsiteY999" fmla="*/ 420574 h 2027827"/>
                <a:gd name="connsiteX1000" fmla="*/ 1684715 w 2027827"/>
                <a:gd name="connsiteY1000" fmla="*/ 393809 h 2027827"/>
                <a:gd name="connsiteX1001" fmla="*/ 1787915 w 2027827"/>
                <a:gd name="connsiteY1001" fmla="*/ 393809 h 2027827"/>
                <a:gd name="connsiteX1002" fmla="*/ 1771051 w 2027827"/>
                <a:gd name="connsiteY1002" fmla="*/ 420574 h 2027827"/>
                <a:gd name="connsiteX1003" fmla="*/ 1754405 w 2027827"/>
                <a:gd name="connsiteY1003" fmla="*/ 420574 h 2027827"/>
                <a:gd name="connsiteX1004" fmla="*/ 1779647 w 2027827"/>
                <a:gd name="connsiteY1004" fmla="*/ 381187 h 2027827"/>
                <a:gd name="connsiteX1005" fmla="*/ 1756037 w 2027827"/>
                <a:gd name="connsiteY1005" fmla="*/ 344412 h 2027827"/>
                <a:gd name="connsiteX1006" fmla="*/ 1772683 w 2027827"/>
                <a:gd name="connsiteY1006" fmla="*/ 344412 h 2027827"/>
                <a:gd name="connsiteX1007" fmla="*/ 1787915 w 2027827"/>
                <a:gd name="connsiteY1007" fmla="*/ 368349 h 2027827"/>
                <a:gd name="connsiteX1008" fmla="*/ 1803149 w 2027827"/>
                <a:gd name="connsiteY1008" fmla="*/ 344412 h 2027827"/>
                <a:gd name="connsiteX1009" fmla="*/ 1819795 w 2027827"/>
                <a:gd name="connsiteY1009" fmla="*/ 344412 h 2027827"/>
                <a:gd name="connsiteX1010" fmla="*/ 1796185 w 2027827"/>
                <a:gd name="connsiteY1010" fmla="*/ 381187 h 2027827"/>
                <a:gd name="connsiteX1011" fmla="*/ 1821427 w 2027827"/>
                <a:gd name="connsiteY1011" fmla="*/ 420574 h 2027827"/>
                <a:gd name="connsiteX1012" fmla="*/ 1804781 w 2027827"/>
                <a:gd name="connsiteY1012" fmla="*/ 420574 h 2027827"/>
                <a:gd name="connsiteX1013" fmla="*/ 1787915 w 2027827"/>
                <a:gd name="connsiteY1013" fmla="*/ 393809 h 2027827"/>
                <a:gd name="connsiteX1014" fmla="*/ 1891116 w 2027827"/>
                <a:gd name="connsiteY1014" fmla="*/ 393809 h 2027827"/>
                <a:gd name="connsiteX1015" fmla="*/ 1874251 w 2027827"/>
                <a:gd name="connsiteY1015" fmla="*/ 420574 h 2027827"/>
                <a:gd name="connsiteX1016" fmla="*/ 1857605 w 2027827"/>
                <a:gd name="connsiteY1016" fmla="*/ 420574 h 2027827"/>
                <a:gd name="connsiteX1017" fmla="*/ 1882847 w 2027827"/>
                <a:gd name="connsiteY1017" fmla="*/ 381187 h 2027827"/>
                <a:gd name="connsiteX1018" fmla="*/ 1859237 w 2027827"/>
                <a:gd name="connsiteY1018" fmla="*/ 344412 h 2027827"/>
                <a:gd name="connsiteX1019" fmla="*/ 1875884 w 2027827"/>
                <a:gd name="connsiteY1019" fmla="*/ 344412 h 2027827"/>
                <a:gd name="connsiteX1020" fmla="*/ 1891116 w 2027827"/>
                <a:gd name="connsiteY1020" fmla="*/ 368349 h 2027827"/>
                <a:gd name="connsiteX1021" fmla="*/ 1906349 w 2027827"/>
                <a:gd name="connsiteY1021" fmla="*/ 344412 h 2027827"/>
                <a:gd name="connsiteX1022" fmla="*/ 1922995 w 2027827"/>
                <a:gd name="connsiteY1022" fmla="*/ 344412 h 2027827"/>
                <a:gd name="connsiteX1023" fmla="*/ 1899385 w 2027827"/>
                <a:gd name="connsiteY1023" fmla="*/ 381187 h 2027827"/>
                <a:gd name="connsiteX1024" fmla="*/ 1924627 w 2027827"/>
                <a:gd name="connsiteY1024" fmla="*/ 420574 h 2027827"/>
                <a:gd name="connsiteX1025" fmla="*/ 1907981 w 2027827"/>
                <a:gd name="connsiteY1025" fmla="*/ 420574 h 2027827"/>
                <a:gd name="connsiteX1026" fmla="*/ 1891116 w 2027827"/>
                <a:gd name="connsiteY1026" fmla="*/ 393809 h 2027827"/>
                <a:gd name="connsiteX1027" fmla="*/ 1994316 w 2027827"/>
                <a:gd name="connsiteY1027" fmla="*/ 393809 h 2027827"/>
                <a:gd name="connsiteX1028" fmla="*/ 1977452 w 2027827"/>
                <a:gd name="connsiteY1028" fmla="*/ 420574 h 2027827"/>
                <a:gd name="connsiteX1029" fmla="*/ 1960805 w 2027827"/>
                <a:gd name="connsiteY1029" fmla="*/ 420574 h 2027827"/>
                <a:gd name="connsiteX1030" fmla="*/ 1986047 w 2027827"/>
                <a:gd name="connsiteY1030" fmla="*/ 381187 h 2027827"/>
                <a:gd name="connsiteX1031" fmla="*/ 1962438 w 2027827"/>
                <a:gd name="connsiteY1031" fmla="*/ 344412 h 2027827"/>
                <a:gd name="connsiteX1032" fmla="*/ 1979084 w 2027827"/>
                <a:gd name="connsiteY1032" fmla="*/ 344412 h 2027827"/>
                <a:gd name="connsiteX1033" fmla="*/ 1994316 w 2027827"/>
                <a:gd name="connsiteY1033" fmla="*/ 368349 h 2027827"/>
                <a:gd name="connsiteX1034" fmla="*/ 2009549 w 2027827"/>
                <a:gd name="connsiteY1034" fmla="*/ 344412 h 2027827"/>
                <a:gd name="connsiteX1035" fmla="*/ 2026195 w 2027827"/>
                <a:gd name="connsiteY1035" fmla="*/ 344412 h 2027827"/>
                <a:gd name="connsiteX1036" fmla="*/ 2002586 w 2027827"/>
                <a:gd name="connsiteY1036" fmla="*/ 381187 h 2027827"/>
                <a:gd name="connsiteX1037" fmla="*/ 2027827 w 2027827"/>
                <a:gd name="connsiteY1037" fmla="*/ 420574 h 2027827"/>
                <a:gd name="connsiteX1038" fmla="*/ 2011182 w 2027827"/>
                <a:gd name="connsiteY1038" fmla="*/ 420574 h 2027827"/>
                <a:gd name="connsiteX1039" fmla="*/ 1994316 w 2027827"/>
                <a:gd name="connsiteY1039" fmla="*/ 393809 h 2027827"/>
                <a:gd name="connsiteX1040" fmla="*/ 33511 w 2027827"/>
                <a:gd name="connsiteY1040" fmla="*/ 508612 h 2027827"/>
                <a:gd name="connsiteX1041" fmla="*/ 16646 w 2027827"/>
                <a:gd name="connsiteY1041" fmla="*/ 535378 h 2027827"/>
                <a:gd name="connsiteX1042" fmla="*/ 0 w 2027827"/>
                <a:gd name="connsiteY1042" fmla="*/ 535378 h 2027827"/>
                <a:gd name="connsiteX1043" fmla="*/ 25242 w 2027827"/>
                <a:gd name="connsiteY1043" fmla="*/ 495991 h 2027827"/>
                <a:gd name="connsiteX1044" fmla="*/ 1632 w 2027827"/>
                <a:gd name="connsiteY1044" fmla="*/ 459215 h 2027827"/>
                <a:gd name="connsiteX1045" fmla="*/ 18278 w 2027827"/>
                <a:gd name="connsiteY1045" fmla="*/ 459215 h 2027827"/>
                <a:gd name="connsiteX1046" fmla="*/ 33511 w 2027827"/>
                <a:gd name="connsiteY1046" fmla="*/ 483152 h 2027827"/>
                <a:gd name="connsiteX1047" fmla="*/ 48744 w 2027827"/>
                <a:gd name="connsiteY1047" fmla="*/ 459215 h 2027827"/>
                <a:gd name="connsiteX1048" fmla="*/ 65390 w 2027827"/>
                <a:gd name="connsiteY1048" fmla="*/ 459215 h 2027827"/>
                <a:gd name="connsiteX1049" fmla="*/ 41780 w 2027827"/>
                <a:gd name="connsiteY1049" fmla="*/ 495991 h 2027827"/>
                <a:gd name="connsiteX1050" fmla="*/ 67022 w 2027827"/>
                <a:gd name="connsiteY1050" fmla="*/ 535378 h 2027827"/>
                <a:gd name="connsiteX1051" fmla="*/ 50376 w 2027827"/>
                <a:gd name="connsiteY1051" fmla="*/ 535378 h 2027827"/>
                <a:gd name="connsiteX1052" fmla="*/ 33511 w 2027827"/>
                <a:gd name="connsiteY1052" fmla="*/ 508612 h 2027827"/>
                <a:gd name="connsiteX1053" fmla="*/ 136711 w 2027827"/>
                <a:gd name="connsiteY1053" fmla="*/ 508612 h 2027827"/>
                <a:gd name="connsiteX1054" fmla="*/ 119846 w 2027827"/>
                <a:gd name="connsiteY1054" fmla="*/ 535378 h 2027827"/>
                <a:gd name="connsiteX1055" fmla="*/ 103200 w 2027827"/>
                <a:gd name="connsiteY1055" fmla="*/ 535378 h 2027827"/>
                <a:gd name="connsiteX1056" fmla="*/ 128442 w 2027827"/>
                <a:gd name="connsiteY1056" fmla="*/ 495991 h 2027827"/>
                <a:gd name="connsiteX1057" fmla="*/ 104833 w 2027827"/>
                <a:gd name="connsiteY1057" fmla="*/ 459215 h 2027827"/>
                <a:gd name="connsiteX1058" fmla="*/ 121479 w 2027827"/>
                <a:gd name="connsiteY1058" fmla="*/ 459215 h 2027827"/>
                <a:gd name="connsiteX1059" fmla="*/ 136711 w 2027827"/>
                <a:gd name="connsiteY1059" fmla="*/ 483152 h 2027827"/>
                <a:gd name="connsiteX1060" fmla="*/ 151944 w 2027827"/>
                <a:gd name="connsiteY1060" fmla="*/ 459215 h 2027827"/>
                <a:gd name="connsiteX1061" fmla="*/ 168590 w 2027827"/>
                <a:gd name="connsiteY1061" fmla="*/ 459215 h 2027827"/>
                <a:gd name="connsiteX1062" fmla="*/ 144981 w 2027827"/>
                <a:gd name="connsiteY1062" fmla="*/ 495991 h 2027827"/>
                <a:gd name="connsiteX1063" fmla="*/ 170222 w 2027827"/>
                <a:gd name="connsiteY1063" fmla="*/ 535378 h 2027827"/>
                <a:gd name="connsiteX1064" fmla="*/ 153576 w 2027827"/>
                <a:gd name="connsiteY1064" fmla="*/ 535378 h 2027827"/>
                <a:gd name="connsiteX1065" fmla="*/ 136711 w 2027827"/>
                <a:gd name="connsiteY1065" fmla="*/ 508612 h 2027827"/>
                <a:gd name="connsiteX1066" fmla="*/ 239911 w 2027827"/>
                <a:gd name="connsiteY1066" fmla="*/ 508612 h 2027827"/>
                <a:gd name="connsiteX1067" fmla="*/ 223047 w 2027827"/>
                <a:gd name="connsiteY1067" fmla="*/ 535378 h 2027827"/>
                <a:gd name="connsiteX1068" fmla="*/ 206401 w 2027827"/>
                <a:gd name="connsiteY1068" fmla="*/ 535378 h 2027827"/>
                <a:gd name="connsiteX1069" fmla="*/ 231642 w 2027827"/>
                <a:gd name="connsiteY1069" fmla="*/ 495991 h 2027827"/>
                <a:gd name="connsiteX1070" fmla="*/ 208033 w 2027827"/>
                <a:gd name="connsiteY1070" fmla="*/ 459215 h 2027827"/>
                <a:gd name="connsiteX1071" fmla="*/ 224679 w 2027827"/>
                <a:gd name="connsiteY1071" fmla="*/ 459215 h 2027827"/>
                <a:gd name="connsiteX1072" fmla="*/ 239911 w 2027827"/>
                <a:gd name="connsiteY1072" fmla="*/ 483152 h 2027827"/>
                <a:gd name="connsiteX1073" fmla="*/ 255144 w 2027827"/>
                <a:gd name="connsiteY1073" fmla="*/ 459215 h 2027827"/>
                <a:gd name="connsiteX1074" fmla="*/ 271790 w 2027827"/>
                <a:gd name="connsiteY1074" fmla="*/ 459215 h 2027827"/>
                <a:gd name="connsiteX1075" fmla="*/ 248181 w 2027827"/>
                <a:gd name="connsiteY1075" fmla="*/ 495991 h 2027827"/>
                <a:gd name="connsiteX1076" fmla="*/ 273423 w 2027827"/>
                <a:gd name="connsiteY1076" fmla="*/ 535378 h 2027827"/>
                <a:gd name="connsiteX1077" fmla="*/ 256777 w 2027827"/>
                <a:gd name="connsiteY1077" fmla="*/ 535378 h 2027827"/>
                <a:gd name="connsiteX1078" fmla="*/ 239911 w 2027827"/>
                <a:gd name="connsiteY1078" fmla="*/ 508612 h 2027827"/>
                <a:gd name="connsiteX1079" fmla="*/ 343111 w 2027827"/>
                <a:gd name="connsiteY1079" fmla="*/ 508612 h 2027827"/>
                <a:gd name="connsiteX1080" fmla="*/ 326247 w 2027827"/>
                <a:gd name="connsiteY1080" fmla="*/ 535378 h 2027827"/>
                <a:gd name="connsiteX1081" fmla="*/ 309601 w 2027827"/>
                <a:gd name="connsiteY1081" fmla="*/ 535378 h 2027827"/>
                <a:gd name="connsiteX1082" fmla="*/ 334843 w 2027827"/>
                <a:gd name="connsiteY1082" fmla="*/ 495991 h 2027827"/>
                <a:gd name="connsiteX1083" fmla="*/ 311233 w 2027827"/>
                <a:gd name="connsiteY1083" fmla="*/ 459215 h 2027827"/>
                <a:gd name="connsiteX1084" fmla="*/ 327879 w 2027827"/>
                <a:gd name="connsiteY1084" fmla="*/ 459215 h 2027827"/>
                <a:gd name="connsiteX1085" fmla="*/ 343111 w 2027827"/>
                <a:gd name="connsiteY1085" fmla="*/ 483152 h 2027827"/>
                <a:gd name="connsiteX1086" fmla="*/ 358345 w 2027827"/>
                <a:gd name="connsiteY1086" fmla="*/ 459215 h 2027827"/>
                <a:gd name="connsiteX1087" fmla="*/ 374991 w 2027827"/>
                <a:gd name="connsiteY1087" fmla="*/ 459215 h 2027827"/>
                <a:gd name="connsiteX1088" fmla="*/ 351381 w 2027827"/>
                <a:gd name="connsiteY1088" fmla="*/ 495991 h 2027827"/>
                <a:gd name="connsiteX1089" fmla="*/ 376623 w 2027827"/>
                <a:gd name="connsiteY1089" fmla="*/ 535378 h 2027827"/>
                <a:gd name="connsiteX1090" fmla="*/ 359977 w 2027827"/>
                <a:gd name="connsiteY1090" fmla="*/ 535378 h 2027827"/>
                <a:gd name="connsiteX1091" fmla="*/ 343111 w 2027827"/>
                <a:gd name="connsiteY1091" fmla="*/ 508612 h 2027827"/>
                <a:gd name="connsiteX1092" fmla="*/ 446312 w 2027827"/>
                <a:gd name="connsiteY1092" fmla="*/ 508612 h 2027827"/>
                <a:gd name="connsiteX1093" fmla="*/ 429447 w 2027827"/>
                <a:gd name="connsiteY1093" fmla="*/ 535378 h 2027827"/>
                <a:gd name="connsiteX1094" fmla="*/ 412801 w 2027827"/>
                <a:gd name="connsiteY1094" fmla="*/ 535378 h 2027827"/>
                <a:gd name="connsiteX1095" fmla="*/ 438043 w 2027827"/>
                <a:gd name="connsiteY1095" fmla="*/ 495991 h 2027827"/>
                <a:gd name="connsiteX1096" fmla="*/ 414433 w 2027827"/>
                <a:gd name="connsiteY1096" fmla="*/ 459215 h 2027827"/>
                <a:gd name="connsiteX1097" fmla="*/ 431079 w 2027827"/>
                <a:gd name="connsiteY1097" fmla="*/ 459215 h 2027827"/>
                <a:gd name="connsiteX1098" fmla="*/ 446312 w 2027827"/>
                <a:gd name="connsiteY1098" fmla="*/ 483152 h 2027827"/>
                <a:gd name="connsiteX1099" fmla="*/ 461545 w 2027827"/>
                <a:gd name="connsiteY1099" fmla="*/ 459215 h 2027827"/>
                <a:gd name="connsiteX1100" fmla="*/ 478191 w 2027827"/>
                <a:gd name="connsiteY1100" fmla="*/ 459215 h 2027827"/>
                <a:gd name="connsiteX1101" fmla="*/ 454582 w 2027827"/>
                <a:gd name="connsiteY1101" fmla="*/ 495991 h 2027827"/>
                <a:gd name="connsiteX1102" fmla="*/ 479823 w 2027827"/>
                <a:gd name="connsiteY1102" fmla="*/ 535378 h 2027827"/>
                <a:gd name="connsiteX1103" fmla="*/ 463177 w 2027827"/>
                <a:gd name="connsiteY1103" fmla="*/ 535378 h 2027827"/>
                <a:gd name="connsiteX1104" fmla="*/ 446312 w 2027827"/>
                <a:gd name="connsiteY1104" fmla="*/ 508612 h 2027827"/>
                <a:gd name="connsiteX1105" fmla="*/ 549512 w 2027827"/>
                <a:gd name="connsiteY1105" fmla="*/ 508612 h 2027827"/>
                <a:gd name="connsiteX1106" fmla="*/ 532648 w 2027827"/>
                <a:gd name="connsiteY1106" fmla="*/ 535378 h 2027827"/>
                <a:gd name="connsiteX1107" fmla="*/ 516002 w 2027827"/>
                <a:gd name="connsiteY1107" fmla="*/ 535378 h 2027827"/>
                <a:gd name="connsiteX1108" fmla="*/ 541243 w 2027827"/>
                <a:gd name="connsiteY1108" fmla="*/ 495991 h 2027827"/>
                <a:gd name="connsiteX1109" fmla="*/ 517634 w 2027827"/>
                <a:gd name="connsiteY1109" fmla="*/ 459215 h 2027827"/>
                <a:gd name="connsiteX1110" fmla="*/ 534280 w 2027827"/>
                <a:gd name="connsiteY1110" fmla="*/ 459215 h 2027827"/>
                <a:gd name="connsiteX1111" fmla="*/ 549512 w 2027827"/>
                <a:gd name="connsiteY1111" fmla="*/ 483152 h 2027827"/>
                <a:gd name="connsiteX1112" fmla="*/ 564745 w 2027827"/>
                <a:gd name="connsiteY1112" fmla="*/ 459215 h 2027827"/>
                <a:gd name="connsiteX1113" fmla="*/ 581391 w 2027827"/>
                <a:gd name="connsiteY1113" fmla="*/ 459215 h 2027827"/>
                <a:gd name="connsiteX1114" fmla="*/ 557782 w 2027827"/>
                <a:gd name="connsiteY1114" fmla="*/ 495991 h 2027827"/>
                <a:gd name="connsiteX1115" fmla="*/ 583023 w 2027827"/>
                <a:gd name="connsiteY1115" fmla="*/ 535378 h 2027827"/>
                <a:gd name="connsiteX1116" fmla="*/ 566378 w 2027827"/>
                <a:gd name="connsiteY1116" fmla="*/ 535378 h 2027827"/>
                <a:gd name="connsiteX1117" fmla="*/ 549512 w 2027827"/>
                <a:gd name="connsiteY1117" fmla="*/ 508612 h 2027827"/>
                <a:gd name="connsiteX1118" fmla="*/ 652712 w 2027827"/>
                <a:gd name="connsiteY1118" fmla="*/ 508612 h 2027827"/>
                <a:gd name="connsiteX1119" fmla="*/ 635848 w 2027827"/>
                <a:gd name="connsiteY1119" fmla="*/ 535378 h 2027827"/>
                <a:gd name="connsiteX1120" fmla="*/ 619202 w 2027827"/>
                <a:gd name="connsiteY1120" fmla="*/ 535378 h 2027827"/>
                <a:gd name="connsiteX1121" fmla="*/ 644443 w 2027827"/>
                <a:gd name="connsiteY1121" fmla="*/ 495991 h 2027827"/>
                <a:gd name="connsiteX1122" fmla="*/ 620834 w 2027827"/>
                <a:gd name="connsiteY1122" fmla="*/ 459215 h 2027827"/>
                <a:gd name="connsiteX1123" fmla="*/ 637480 w 2027827"/>
                <a:gd name="connsiteY1123" fmla="*/ 459215 h 2027827"/>
                <a:gd name="connsiteX1124" fmla="*/ 652712 w 2027827"/>
                <a:gd name="connsiteY1124" fmla="*/ 483152 h 2027827"/>
                <a:gd name="connsiteX1125" fmla="*/ 667945 w 2027827"/>
                <a:gd name="connsiteY1125" fmla="*/ 459215 h 2027827"/>
                <a:gd name="connsiteX1126" fmla="*/ 684592 w 2027827"/>
                <a:gd name="connsiteY1126" fmla="*/ 459215 h 2027827"/>
                <a:gd name="connsiteX1127" fmla="*/ 660982 w 2027827"/>
                <a:gd name="connsiteY1127" fmla="*/ 495991 h 2027827"/>
                <a:gd name="connsiteX1128" fmla="*/ 686224 w 2027827"/>
                <a:gd name="connsiteY1128" fmla="*/ 535378 h 2027827"/>
                <a:gd name="connsiteX1129" fmla="*/ 669578 w 2027827"/>
                <a:gd name="connsiteY1129" fmla="*/ 535378 h 2027827"/>
                <a:gd name="connsiteX1130" fmla="*/ 652712 w 2027827"/>
                <a:gd name="connsiteY1130" fmla="*/ 508612 h 2027827"/>
                <a:gd name="connsiteX1131" fmla="*/ 755913 w 2027827"/>
                <a:gd name="connsiteY1131" fmla="*/ 508612 h 2027827"/>
                <a:gd name="connsiteX1132" fmla="*/ 739048 w 2027827"/>
                <a:gd name="connsiteY1132" fmla="*/ 535378 h 2027827"/>
                <a:gd name="connsiteX1133" fmla="*/ 722402 w 2027827"/>
                <a:gd name="connsiteY1133" fmla="*/ 535378 h 2027827"/>
                <a:gd name="connsiteX1134" fmla="*/ 747644 w 2027827"/>
                <a:gd name="connsiteY1134" fmla="*/ 495991 h 2027827"/>
                <a:gd name="connsiteX1135" fmla="*/ 724034 w 2027827"/>
                <a:gd name="connsiteY1135" fmla="*/ 459215 h 2027827"/>
                <a:gd name="connsiteX1136" fmla="*/ 740680 w 2027827"/>
                <a:gd name="connsiteY1136" fmla="*/ 459215 h 2027827"/>
                <a:gd name="connsiteX1137" fmla="*/ 755913 w 2027827"/>
                <a:gd name="connsiteY1137" fmla="*/ 483152 h 2027827"/>
                <a:gd name="connsiteX1138" fmla="*/ 771146 w 2027827"/>
                <a:gd name="connsiteY1138" fmla="*/ 459215 h 2027827"/>
                <a:gd name="connsiteX1139" fmla="*/ 787792 w 2027827"/>
                <a:gd name="connsiteY1139" fmla="*/ 459215 h 2027827"/>
                <a:gd name="connsiteX1140" fmla="*/ 764182 w 2027827"/>
                <a:gd name="connsiteY1140" fmla="*/ 495991 h 2027827"/>
                <a:gd name="connsiteX1141" fmla="*/ 789424 w 2027827"/>
                <a:gd name="connsiteY1141" fmla="*/ 535378 h 2027827"/>
                <a:gd name="connsiteX1142" fmla="*/ 772778 w 2027827"/>
                <a:gd name="connsiteY1142" fmla="*/ 535378 h 2027827"/>
                <a:gd name="connsiteX1143" fmla="*/ 755913 w 2027827"/>
                <a:gd name="connsiteY1143" fmla="*/ 508612 h 2027827"/>
                <a:gd name="connsiteX1144" fmla="*/ 859113 w 2027827"/>
                <a:gd name="connsiteY1144" fmla="*/ 508612 h 2027827"/>
                <a:gd name="connsiteX1145" fmla="*/ 842248 w 2027827"/>
                <a:gd name="connsiteY1145" fmla="*/ 535378 h 2027827"/>
                <a:gd name="connsiteX1146" fmla="*/ 825602 w 2027827"/>
                <a:gd name="connsiteY1146" fmla="*/ 535378 h 2027827"/>
                <a:gd name="connsiteX1147" fmla="*/ 850844 w 2027827"/>
                <a:gd name="connsiteY1147" fmla="*/ 495991 h 2027827"/>
                <a:gd name="connsiteX1148" fmla="*/ 827235 w 2027827"/>
                <a:gd name="connsiteY1148" fmla="*/ 459215 h 2027827"/>
                <a:gd name="connsiteX1149" fmla="*/ 843881 w 2027827"/>
                <a:gd name="connsiteY1149" fmla="*/ 459215 h 2027827"/>
                <a:gd name="connsiteX1150" fmla="*/ 859113 w 2027827"/>
                <a:gd name="connsiteY1150" fmla="*/ 483152 h 2027827"/>
                <a:gd name="connsiteX1151" fmla="*/ 874346 w 2027827"/>
                <a:gd name="connsiteY1151" fmla="*/ 459215 h 2027827"/>
                <a:gd name="connsiteX1152" fmla="*/ 890992 w 2027827"/>
                <a:gd name="connsiteY1152" fmla="*/ 459215 h 2027827"/>
                <a:gd name="connsiteX1153" fmla="*/ 867383 w 2027827"/>
                <a:gd name="connsiteY1153" fmla="*/ 495991 h 2027827"/>
                <a:gd name="connsiteX1154" fmla="*/ 892624 w 2027827"/>
                <a:gd name="connsiteY1154" fmla="*/ 535378 h 2027827"/>
                <a:gd name="connsiteX1155" fmla="*/ 875978 w 2027827"/>
                <a:gd name="connsiteY1155" fmla="*/ 535378 h 2027827"/>
                <a:gd name="connsiteX1156" fmla="*/ 859113 w 2027827"/>
                <a:gd name="connsiteY1156" fmla="*/ 508612 h 2027827"/>
                <a:gd name="connsiteX1157" fmla="*/ 962313 w 2027827"/>
                <a:gd name="connsiteY1157" fmla="*/ 508612 h 2027827"/>
                <a:gd name="connsiteX1158" fmla="*/ 945449 w 2027827"/>
                <a:gd name="connsiteY1158" fmla="*/ 535378 h 2027827"/>
                <a:gd name="connsiteX1159" fmla="*/ 928803 w 2027827"/>
                <a:gd name="connsiteY1159" fmla="*/ 535378 h 2027827"/>
                <a:gd name="connsiteX1160" fmla="*/ 954044 w 2027827"/>
                <a:gd name="connsiteY1160" fmla="*/ 495991 h 2027827"/>
                <a:gd name="connsiteX1161" fmla="*/ 930435 w 2027827"/>
                <a:gd name="connsiteY1161" fmla="*/ 459215 h 2027827"/>
                <a:gd name="connsiteX1162" fmla="*/ 947081 w 2027827"/>
                <a:gd name="connsiteY1162" fmla="*/ 459215 h 2027827"/>
                <a:gd name="connsiteX1163" fmla="*/ 962313 w 2027827"/>
                <a:gd name="connsiteY1163" fmla="*/ 483152 h 2027827"/>
                <a:gd name="connsiteX1164" fmla="*/ 977546 w 2027827"/>
                <a:gd name="connsiteY1164" fmla="*/ 459215 h 2027827"/>
                <a:gd name="connsiteX1165" fmla="*/ 994192 w 2027827"/>
                <a:gd name="connsiteY1165" fmla="*/ 459215 h 2027827"/>
                <a:gd name="connsiteX1166" fmla="*/ 970583 w 2027827"/>
                <a:gd name="connsiteY1166" fmla="*/ 495991 h 2027827"/>
                <a:gd name="connsiteX1167" fmla="*/ 995824 w 2027827"/>
                <a:gd name="connsiteY1167" fmla="*/ 535378 h 2027827"/>
                <a:gd name="connsiteX1168" fmla="*/ 979179 w 2027827"/>
                <a:gd name="connsiteY1168" fmla="*/ 535378 h 2027827"/>
                <a:gd name="connsiteX1169" fmla="*/ 962313 w 2027827"/>
                <a:gd name="connsiteY1169" fmla="*/ 508612 h 2027827"/>
                <a:gd name="connsiteX1170" fmla="*/ 1065513 w 2027827"/>
                <a:gd name="connsiteY1170" fmla="*/ 508612 h 2027827"/>
                <a:gd name="connsiteX1171" fmla="*/ 1048649 w 2027827"/>
                <a:gd name="connsiteY1171" fmla="*/ 535378 h 2027827"/>
                <a:gd name="connsiteX1172" fmla="*/ 1032003 w 2027827"/>
                <a:gd name="connsiteY1172" fmla="*/ 535378 h 2027827"/>
                <a:gd name="connsiteX1173" fmla="*/ 1057244 w 2027827"/>
                <a:gd name="connsiteY1173" fmla="*/ 495991 h 2027827"/>
                <a:gd name="connsiteX1174" fmla="*/ 1033635 w 2027827"/>
                <a:gd name="connsiteY1174" fmla="*/ 459215 h 2027827"/>
                <a:gd name="connsiteX1175" fmla="*/ 1050281 w 2027827"/>
                <a:gd name="connsiteY1175" fmla="*/ 459215 h 2027827"/>
                <a:gd name="connsiteX1176" fmla="*/ 1065513 w 2027827"/>
                <a:gd name="connsiteY1176" fmla="*/ 483152 h 2027827"/>
                <a:gd name="connsiteX1177" fmla="*/ 1080747 w 2027827"/>
                <a:gd name="connsiteY1177" fmla="*/ 459215 h 2027827"/>
                <a:gd name="connsiteX1178" fmla="*/ 1097393 w 2027827"/>
                <a:gd name="connsiteY1178" fmla="*/ 459215 h 2027827"/>
                <a:gd name="connsiteX1179" fmla="*/ 1073783 w 2027827"/>
                <a:gd name="connsiteY1179" fmla="*/ 495991 h 2027827"/>
                <a:gd name="connsiteX1180" fmla="*/ 1099025 w 2027827"/>
                <a:gd name="connsiteY1180" fmla="*/ 535378 h 2027827"/>
                <a:gd name="connsiteX1181" fmla="*/ 1082379 w 2027827"/>
                <a:gd name="connsiteY1181" fmla="*/ 535378 h 2027827"/>
                <a:gd name="connsiteX1182" fmla="*/ 1065513 w 2027827"/>
                <a:gd name="connsiteY1182" fmla="*/ 508612 h 2027827"/>
                <a:gd name="connsiteX1183" fmla="*/ 1168714 w 2027827"/>
                <a:gd name="connsiteY1183" fmla="*/ 508612 h 2027827"/>
                <a:gd name="connsiteX1184" fmla="*/ 1151849 w 2027827"/>
                <a:gd name="connsiteY1184" fmla="*/ 535378 h 2027827"/>
                <a:gd name="connsiteX1185" fmla="*/ 1135203 w 2027827"/>
                <a:gd name="connsiteY1185" fmla="*/ 535378 h 2027827"/>
                <a:gd name="connsiteX1186" fmla="*/ 1160445 w 2027827"/>
                <a:gd name="connsiteY1186" fmla="*/ 495991 h 2027827"/>
                <a:gd name="connsiteX1187" fmla="*/ 1136835 w 2027827"/>
                <a:gd name="connsiteY1187" fmla="*/ 459215 h 2027827"/>
                <a:gd name="connsiteX1188" fmla="*/ 1153481 w 2027827"/>
                <a:gd name="connsiteY1188" fmla="*/ 459215 h 2027827"/>
                <a:gd name="connsiteX1189" fmla="*/ 1168714 w 2027827"/>
                <a:gd name="connsiteY1189" fmla="*/ 483152 h 2027827"/>
                <a:gd name="connsiteX1190" fmla="*/ 1183947 w 2027827"/>
                <a:gd name="connsiteY1190" fmla="*/ 459215 h 2027827"/>
                <a:gd name="connsiteX1191" fmla="*/ 1200593 w 2027827"/>
                <a:gd name="connsiteY1191" fmla="*/ 459215 h 2027827"/>
                <a:gd name="connsiteX1192" fmla="*/ 1176984 w 2027827"/>
                <a:gd name="connsiteY1192" fmla="*/ 495991 h 2027827"/>
                <a:gd name="connsiteX1193" fmla="*/ 1202225 w 2027827"/>
                <a:gd name="connsiteY1193" fmla="*/ 535378 h 2027827"/>
                <a:gd name="connsiteX1194" fmla="*/ 1185579 w 2027827"/>
                <a:gd name="connsiteY1194" fmla="*/ 535378 h 2027827"/>
                <a:gd name="connsiteX1195" fmla="*/ 1168714 w 2027827"/>
                <a:gd name="connsiteY1195" fmla="*/ 508612 h 2027827"/>
                <a:gd name="connsiteX1196" fmla="*/ 1271914 w 2027827"/>
                <a:gd name="connsiteY1196" fmla="*/ 508612 h 2027827"/>
                <a:gd name="connsiteX1197" fmla="*/ 1255050 w 2027827"/>
                <a:gd name="connsiteY1197" fmla="*/ 535378 h 2027827"/>
                <a:gd name="connsiteX1198" fmla="*/ 1238404 w 2027827"/>
                <a:gd name="connsiteY1198" fmla="*/ 535378 h 2027827"/>
                <a:gd name="connsiteX1199" fmla="*/ 1263645 w 2027827"/>
                <a:gd name="connsiteY1199" fmla="*/ 495991 h 2027827"/>
                <a:gd name="connsiteX1200" fmla="*/ 1240036 w 2027827"/>
                <a:gd name="connsiteY1200" fmla="*/ 459215 h 2027827"/>
                <a:gd name="connsiteX1201" fmla="*/ 1256682 w 2027827"/>
                <a:gd name="connsiteY1201" fmla="*/ 459215 h 2027827"/>
                <a:gd name="connsiteX1202" fmla="*/ 1271914 w 2027827"/>
                <a:gd name="connsiteY1202" fmla="*/ 483152 h 2027827"/>
                <a:gd name="connsiteX1203" fmla="*/ 1287147 w 2027827"/>
                <a:gd name="connsiteY1203" fmla="*/ 459215 h 2027827"/>
                <a:gd name="connsiteX1204" fmla="*/ 1303793 w 2027827"/>
                <a:gd name="connsiteY1204" fmla="*/ 459215 h 2027827"/>
                <a:gd name="connsiteX1205" fmla="*/ 1280184 w 2027827"/>
                <a:gd name="connsiteY1205" fmla="*/ 495991 h 2027827"/>
                <a:gd name="connsiteX1206" fmla="*/ 1305426 w 2027827"/>
                <a:gd name="connsiteY1206" fmla="*/ 535378 h 2027827"/>
                <a:gd name="connsiteX1207" fmla="*/ 1288779 w 2027827"/>
                <a:gd name="connsiteY1207" fmla="*/ 535378 h 2027827"/>
                <a:gd name="connsiteX1208" fmla="*/ 1271914 w 2027827"/>
                <a:gd name="connsiteY1208" fmla="*/ 508612 h 2027827"/>
                <a:gd name="connsiteX1209" fmla="*/ 1375114 w 2027827"/>
                <a:gd name="connsiteY1209" fmla="*/ 508612 h 2027827"/>
                <a:gd name="connsiteX1210" fmla="*/ 1358250 w 2027827"/>
                <a:gd name="connsiteY1210" fmla="*/ 535378 h 2027827"/>
                <a:gd name="connsiteX1211" fmla="*/ 1341604 w 2027827"/>
                <a:gd name="connsiteY1211" fmla="*/ 535378 h 2027827"/>
                <a:gd name="connsiteX1212" fmla="*/ 1366845 w 2027827"/>
                <a:gd name="connsiteY1212" fmla="*/ 495991 h 2027827"/>
                <a:gd name="connsiteX1213" fmla="*/ 1343236 w 2027827"/>
                <a:gd name="connsiteY1213" fmla="*/ 459215 h 2027827"/>
                <a:gd name="connsiteX1214" fmla="*/ 1359882 w 2027827"/>
                <a:gd name="connsiteY1214" fmla="*/ 459215 h 2027827"/>
                <a:gd name="connsiteX1215" fmla="*/ 1375114 w 2027827"/>
                <a:gd name="connsiteY1215" fmla="*/ 483152 h 2027827"/>
                <a:gd name="connsiteX1216" fmla="*/ 1390348 w 2027827"/>
                <a:gd name="connsiteY1216" fmla="*/ 459215 h 2027827"/>
                <a:gd name="connsiteX1217" fmla="*/ 1406993 w 2027827"/>
                <a:gd name="connsiteY1217" fmla="*/ 459215 h 2027827"/>
                <a:gd name="connsiteX1218" fmla="*/ 1383384 w 2027827"/>
                <a:gd name="connsiteY1218" fmla="*/ 495991 h 2027827"/>
                <a:gd name="connsiteX1219" fmla="*/ 1408626 w 2027827"/>
                <a:gd name="connsiteY1219" fmla="*/ 535378 h 2027827"/>
                <a:gd name="connsiteX1220" fmla="*/ 1391980 w 2027827"/>
                <a:gd name="connsiteY1220" fmla="*/ 535378 h 2027827"/>
                <a:gd name="connsiteX1221" fmla="*/ 1375114 w 2027827"/>
                <a:gd name="connsiteY1221" fmla="*/ 508612 h 2027827"/>
                <a:gd name="connsiteX1222" fmla="*/ 1478315 w 2027827"/>
                <a:gd name="connsiteY1222" fmla="*/ 508612 h 2027827"/>
                <a:gd name="connsiteX1223" fmla="*/ 1461450 w 2027827"/>
                <a:gd name="connsiteY1223" fmla="*/ 535378 h 2027827"/>
                <a:gd name="connsiteX1224" fmla="*/ 1444804 w 2027827"/>
                <a:gd name="connsiteY1224" fmla="*/ 535378 h 2027827"/>
                <a:gd name="connsiteX1225" fmla="*/ 1470046 w 2027827"/>
                <a:gd name="connsiteY1225" fmla="*/ 495991 h 2027827"/>
                <a:gd name="connsiteX1226" fmla="*/ 1446436 w 2027827"/>
                <a:gd name="connsiteY1226" fmla="*/ 459215 h 2027827"/>
                <a:gd name="connsiteX1227" fmla="*/ 1463083 w 2027827"/>
                <a:gd name="connsiteY1227" fmla="*/ 459215 h 2027827"/>
                <a:gd name="connsiteX1228" fmla="*/ 1478315 w 2027827"/>
                <a:gd name="connsiteY1228" fmla="*/ 483152 h 2027827"/>
                <a:gd name="connsiteX1229" fmla="*/ 1493548 w 2027827"/>
                <a:gd name="connsiteY1229" fmla="*/ 459215 h 2027827"/>
                <a:gd name="connsiteX1230" fmla="*/ 1510194 w 2027827"/>
                <a:gd name="connsiteY1230" fmla="*/ 459215 h 2027827"/>
                <a:gd name="connsiteX1231" fmla="*/ 1486584 w 2027827"/>
                <a:gd name="connsiteY1231" fmla="*/ 495991 h 2027827"/>
                <a:gd name="connsiteX1232" fmla="*/ 1511826 w 2027827"/>
                <a:gd name="connsiteY1232" fmla="*/ 535378 h 2027827"/>
                <a:gd name="connsiteX1233" fmla="*/ 1495180 w 2027827"/>
                <a:gd name="connsiteY1233" fmla="*/ 535378 h 2027827"/>
                <a:gd name="connsiteX1234" fmla="*/ 1478315 w 2027827"/>
                <a:gd name="connsiteY1234" fmla="*/ 508612 h 2027827"/>
                <a:gd name="connsiteX1235" fmla="*/ 1581515 w 2027827"/>
                <a:gd name="connsiteY1235" fmla="*/ 508612 h 2027827"/>
                <a:gd name="connsiteX1236" fmla="*/ 1564650 w 2027827"/>
                <a:gd name="connsiteY1236" fmla="*/ 535378 h 2027827"/>
                <a:gd name="connsiteX1237" fmla="*/ 1548004 w 2027827"/>
                <a:gd name="connsiteY1237" fmla="*/ 535378 h 2027827"/>
                <a:gd name="connsiteX1238" fmla="*/ 1573246 w 2027827"/>
                <a:gd name="connsiteY1238" fmla="*/ 495991 h 2027827"/>
                <a:gd name="connsiteX1239" fmla="*/ 1549636 w 2027827"/>
                <a:gd name="connsiteY1239" fmla="*/ 459215 h 2027827"/>
                <a:gd name="connsiteX1240" fmla="*/ 1566283 w 2027827"/>
                <a:gd name="connsiteY1240" fmla="*/ 459215 h 2027827"/>
                <a:gd name="connsiteX1241" fmla="*/ 1581515 w 2027827"/>
                <a:gd name="connsiteY1241" fmla="*/ 483152 h 2027827"/>
                <a:gd name="connsiteX1242" fmla="*/ 1596748 w 2027827"/>
                <a:gd name="connsiteY1242" fmla="*/ 459215 h 2027827"/>
                <a:gd name="connsiteX1243" fmla="*/ 1613394 w 2027827"/>
                <a:gd name="connsiteY1243" fmla="*/ 459215 h 2027827"/>
                <a:gd name="connsiteX1244" fmla="*/ 1589785 w 2027827"/>
                <a:gd name="connsiteY1244" fmla="*/ 495991 h 2027827"/>
                <a:gd name="connsiteX1245" fmla="*/ 1615026 w 2027827"/>
                <a:gd name="connsiteY1245" fmla="*/ 535378 h 2027827"/>
                <a:gd name="connsiteX1246" fmla="*/ 1598380 w 2027827"/>
                <a:gd name="connsiteY1246" fmla="*/ 535378 h 2027827"/>
                <a:gd name="connsiteX1247" fmla="*/ 1581515 w 2027827"/>
                <a:gd name="connsiteY1247" fmla="*/ 508612 h 2027827"/>
                <a:gd name="connsiteX1248" fmla="*/ 1684715 w 2027827"/>
                <a:gd name="connsiteY1248" fmla="*/ 508612 h 2027827"/>
                <a:gd name="connsiteX1249" fmla="*/ 1667851 w 2027827"/>
                <a:gd name="connsiteY1249" fmla="*/ 535378 h 2027827"/>
                <a:gd name="connsiteX1250" fmla="*/ 1651205 w 2027827"/>
                <a:gd name="connsiteY1250" fmla="*/ 535378 h 2027827"/>
                <a:gd name="connsiteX1251" fmla="*/ 1676446 w 2027827"/>
                <a:gd name="connsiteY1251" fmla="*/ 495991 h 2027827"/>
                <a:gd name="connsiteX1252" fmla="*/ 1652837 w 2027827"/>
                <a:gd name="connsiteY1252" fmla="*/ 459215 h 2027827"/>
                <a:gd name="connsiteX1253" fmla="*/ 1669483 w 2027827"/>
                <a:gd name="connsiteY1253" fmla="*/ 459215 h 2027827"/>
                <a:gd name="connsiteX1254" fmla="*/ 1684715 w 2027827"/>
                <a:gd name="connsiteY1254" fmla="*/ 483152 h 2027827"/>
                <a:gd name="connsiteX1255" fmla="*/ 1699948 w 2027827"/>
                <a:gd name="connsiteY1255" fmla="*/ 459215 h 2027827"/>
                <a:gd name="connsiteX1256" fmla="*/ 1716595 w 2027827"/>
                <a:gd name="connsiteY1256" fmla="*/ 459215 h 2027827"/>
                <a:gd name="connsiteX1257" fmla="*/ 1692985 w 2027827"/>
                <a:gd name="connsiteY1257" fmla="*/ 495991 h 2027827"/>
                <a:gd name="connsiteX1258" fmla="*/ 1718227 w 2027827"/>
                <a:gd name="connsiteY1258" fmla="*/ 535378 h 2027827"/>
                <a:gd name="connsiteX1259" fmla="*/ 1701581 w 2027827"/>
                <a:gd name="connsiteY1259" fmla="*/ 535378 h 2027827"/>
                <a:gd name="connsiteX1260" fmla="*/ 1684715 w 2027827"/>
                <a:gd name="connsiteY1260" fmla="*/ 508612 h 2027827"/>
                <a:gd name="connsiteX1261" fmla="*/ 1787915 w 2027827"/>
                <a:gd name="connsiteY1261" fmla="*/ 508612 h 2027827"/>
                <a:gd name="connsiteX1262" fmla="*/ 1771051 w 2027827"/>
                <a:gd name="connsiteY1262" fmla="*/ 535378 h 2027827"/>
                <a:gd name="connsiteX1263" fmla="*/ 1754405 w 2027827"/>
                <a:gd name="connsiteY1263" fmla="*/ 535378 h 2027827"/>
                <a:gd name="connsiteX1264" fmla="*/ 1779647 w 2027827"/>
                <a:gd name="connsiteY1264" fmla="*/ 495991 h 2027827"/>
                <a:gd name="connsiteX1265" fmla="*/ 1756037 w 2027827"/>
                <a:gd name="connsiteY1265" fmla="*/ 459215 h 2027827"/>
                <a:gd name="connsiteX1266" fmla="*/ 1772683 w 2027827"/>
                <a:gd name="connsiteY1266" fmla="*/ 459215 h 2027827"/>
                <a:gd name="connsiteX1267" fmla="*/ 1787915 w 2027827"/>
                <a:gd name="connsiteY1267" fmla="*/ 483152 h 2027827"/>
                <a:gd name="connsiteX1268" fmla="*/ 1803149 w 2027827"/>
                <a:gd name="connsiteY1268" fmla="*/ 459215 h 2027827"/>
                <a:gd name="connsiteX1269" fmla="*/ 1819795 w 2027827"/>
                <a:gd name="connsiteY1269" fmla="*/ 459215 h 2027827"/>
                <a:gd name="connsiteX1270" fmla="*/ 1796185 w 2027827"/>
                <a:gd name="connsiteY1270" fmla="*/ 495991 h 2027827"/>
                <a:gd name="connsiteX1271" fmla="*/ 1821427 w 2027827"/>
                <a:gd name="connsiteY1271" fmla="*/ 535378 h 2027827"/>
                <a:gd name="connsiteX1272" fmla="*/ 1804781 w 2027827"/>
                <a:gd name="connsiteY1272" fmla="*/ 535378 h 2027827"/>
                <a:gd name="connsiteX1273" fmla="*/ 1787915 w 2027827"/>
                <a:gd name="connsiteY1273" fmla="*/ 508612 h 2027827"/>
                <a:gd name="connsiteX1274" fmla="*/ 1891116 w 2027827"/>
                <a:gd name="connsiteY1274" fmla="*/ 508612 h 2027827"/>
                <a:gd name="connsiteX1275" fmla="*/ 1874251 w 2027827"/>
                <a:gd name="connsiteY1275" fmla="*/ 535378 h 2027827"/>
                <a:gd name="connsiteX1276" fmla="*/ 1857605 w 2027827"/>
                <a:gd name="connsiteY1276" fmla="*/ 535378 h 2027827"/>
                <a:gd name="connsiteX1277" fmla="*/ 1882847 w 2027827"/>
                <a:gd name="connsiteY1277" fmla="*/ 495991 h 2027827"/>
                <a:gd name="connsiteX1278" fmla="*/ 1859237 w 2027827"/>
                <a:gd name="connsiteY1278" fmla="*/ 459215 h 2027827"/>
                <a:gd name="connsiteX1279" fmla="*/ 1875884 w 2027827"/>
                <a:gd name="connsiteY1279" fmla="*/ 459215 h 2027827"/>
                <a:gd name="connsiteX1280" fmla="*/ 1891116 w 2027827"/>
                <a:gd name="connsiteY1280" fmla="*/ 483152 h 2027827"/>
                <a:gd name="connsiteX1281" fmla="*/ 1906349 w 2027827"/>
                <a:gd name="connsiteY1281" fmla="*/ 459215 h 2027827"/>
                <a:gd name="connsiteX1282" fmla="*/ 1922995 w 2027827"/>
                <a:gd name="connsiteY1282" fmla="*/ 459215 h 2027827"/>
                <a:gd name="connsiteX1283" fmla="*/ 1899385 w 2027827"/>
                <a:gd name="connsiteY1283" fmla="*/ 495991 h 2027827"/>
                <a:gd name="connsiteX1284" fmla="*/ 1924627 w 2027827"/>
                <a:gd name="connsiteY1284" fmla="*/ 535378 h 2027827"/>
                <a:gd name="connsiteX1285" fmla="*/ 1907981 w 2027827"/>
                <a:gd name="connsiteY1285" fmla="*/ 535378 h 2027827"/>
                <a:gd name="connsiteX1286" fmla="*/ 1891116 w 2027827"/>
                <a:gd name="connsiteY1286" fmla="*/ 508612 h 2027827"/>
                <a:gd name="connsiteX1287" fmla="*/ 1994316 w 2027827"/>
                <a:gd name="connsiteY1287" fmla="*/ 508612 h 2027827"/>
                <a:gd name="connsiteX1288" fmla="*/ 1977452 w 2027827"/>
                <a:gd name="connsiteY1288" fmla="*/ 535378 h 2027827"/>
                <a:gd name="connsiteX1289" fmla="*/ 1960805 w 2027827"/>
                <a:gd name="connsiteY1289" fmla="*/ 535378 h 2027827"/>
                <a:gd name="connsiteX1290" fmla="*/ 1986047 w 2027827"/>
                <a:gd name="connsiteY1290" fmla="*/ 495991 h 2027827"/>
                <a:gd name="connsiteX1291" fmla="*/ 1962438 w 2027827"/>
                <a:gd name="connsiteY1291" fmla="*/ 459215 h 2027827"/>
                <a:gd name="connsiteX1292" fmla="*/ 1979084 w 2027827"/>
                <a:gd name="connsiteY1292" fmla="*/ 459215 h 2027827"/>
                <a:gd name="connsiteX1293" fmla="*/ 1994316 w 2027827"/>
                <a:gd name="connsiteY1293" fmla="*/ 483152 h 2027827"/>
                <a:gd name="connsiteX1294" fmla="*/ 2009549 w 2027827"/>
                <a:gd name="connsiteY1294" fmla="*/ 459215 h 2027827"/>
                <a:gd name="connsiteX1295" fmla="*/ 2026195 w 2027827"/>
                <a:gd name="connsiteY1295" fmla="*/ 459215 h 2027827"/>
                <a:gd name="connsiteX1296" fmla="*/ 2002586 w 2027827"/>
                <a:gd name="connsiteY1296" fmla="*/ 495991 h 2027827"/>
                <a:gd name="connsiteX1297" fmla="*/ 2027827 w 2027827"/>
                <a:gd name="connsiteY1297" fmla="*/ 535378 h 2027827"/>
                <a:gd name="connsiteX1298" fmla="*/ 2011182 w 2027827"/>
                <a:gd name="connsiteY1298" fmla="*/ 535378 h 2027827"/>
                <a:gd name="connsiteX1299" fmla="*/ 1994316 w 2027827"/>
                <a:gd name="connsiteY1299" fmla="*/ 508612 h 2027827"/>
                <a:gd name="connsiteX1300" fmla="*/ 33511 w 2027827"/>
                <a:gd name="connsiteY1300" fmla="*/ 623416 h 2027827"/>
                <a:gd name="connsiteX1301" fmla="*/ 16646 w 2027827"/>
                <a:gd name="connsiteY1301" fmla="*/ 650182 h 2027827"/>
                <a:gd name="connsiteX1302" fmla="*/ 0 w 2027827"/>
                <a:gd name="connsiteY1302" fmla="*/ 650182 h 2027827"/>
                <a:gd name="connsiteX1303" fmla="*/ 25242 w 2027827"/>
                <a:gd name="connsiteY1303" fmla="*/ 610795 h 2027827"/>
                <a:gd name="connsiteX1304" fmla="*/ 1632 w 2027827"/>
                <a:gd name="connsiteY1304" fmla="*/ 574019 h 2027827"/>
                <a:gd name="connsiteX1305" fmla="*/ 18278 w 2027827"/>
                <a:gd name="connsiteY1305" fmla="*/ 574019 h 2027827"/>
                <a:gd name="connsiteX1306" fmla="*/ 33511 w 2027827"/>
                <a:gd name="connsiteY1306" fmla="*/ 597956 h 2027827"/>
                <a:gd name="connsiteX1307" fmla="*/ 48744 w 2027827"/>
                <a:gd name="connsiteY1307" fmla="*/ 574019 h 2027827"/>
                <a:gd name="connsiteX1308" fmla="*/ 65390 w 2027827"/>
                <a:gd name="connsiteY1308" fmla="*/ 574019 h 2027827"/>
                <a:gd name="connsiteX1309" fmla="*/ 41780 w 2027827"/>
                <a:gd name="connsiteY1309" fmla="*/ 610795 h 2027827"/>
                <a:gd name="connsiteX1310" fmla="*/ 67022 w 2027827"/>
                <a:gd name="connsiteY1310" fmla="*/ 650182 h 2027827"/>
                <a:gd name="connsiteX1311" fmla="*/ 50376 w 2027827"/>
                <a:gd name="connsiteY1311" fmla="*/ 650182 h 2027827"/>
                <a:gd name="connsiteX1312" fmla="*/ 33511 w 2027827"/>
                <a:gd name="connsiteY1312" fmla="*/ 623416 h 2027827"/>
                <a:gd name="connsiteX1313" fmla="*/ 136711 w 2027827"/>
                <a:gd name="connsiteY1313" fmla="*/ 623416 h 2027827"/>
                <a:gd name="connsiteX1314" fmla="*/ 119846 w 2027827"/>
                <a:gd name="connsiteY1314" fmla="*/ 650182 h 2027827"/>
                <a:gd name="connsiteX1315" fmla="*/ 103200 w 2027827"/>
                <a:gd name="connsiteY1315" fmla="*/ 650182 h 2027827"/>
                <a:gd name="connsiteX1316" fmla="*/ 128442 w 2027827"/>
                <a:gd name="connsiteY1316" fmla="*/ 610795 h 2027827"/>
                <a:gd name="connsiteX1317" fmla="*/ 104833 w 2027827"/>
                <a:gd name="connsiteY1317" fmla="*/ 574019 h 2027827"/>
                <a:gd name="connsiteX1318" fmla="*/ 121479 w 2027827"/>
                <a:gd name="connsiteY1318" fmla="*/ 574019 h 2027827"/>
                <a:gd name="connsiteX1319" fmla="*/ 136711 w 2027827"/>
                <a:gd name="connsiteY1319" fmla="*/ 597956 h 2027827"/>
                <a:gd name="connsiteX1320" fmla="*/ 151944 w 2027827"/>
                <a:gd name="connsiteY1320" fmla="*/ 574019 h 2027827"/>
                <a:gd name="connsiteX1321" fmla="*/ 168590 w 2027827"/>
                <a:gd name="connsiteY1321" fmla="*/ 574019 h 2027827"/>
                <a:gd name="connsiteX1322" fmla="*/ 144981 w 2027827"/>
                <a:gd name="connsiteY1322" fmla="*/ 610795 h 2027827"/>
                <a:gd name="connsiteX1323" fmla="*/ 170222 w 2027827"/>
                <a:gd name="connsiteY1323" fmla="*/ 650182 h 2027827"/>
                <a:gd name="connsiteX1324" fmla="*/ 153576 w 2027827"/>
                <a:gd name="connsiteY1324" fmla="*/ 650182 h 2027827"/>
                <a:gd name="connsiteX1325" fmla="*/ 136711 w 2027827"/>
                <a:gd name="connsiteY1325" fmla="*/ 623416 h 2027827"/>
                <a:gd name="connsiteX1326" fmla="*/ 239911 w 2027827"/>
                <a:gd name="connsiteY1326" fmla="*/ 623416 h 2027827"/>
                <a:gd name="connsiteX1327" fmla="*/ 223047 w 2027827"/>
                <a:gd name="connsiteY1327" fmla="*/ 650182 h 2027827"/>
                <a:gd name="connsiteX1328" fmla="*/ 206401 w 2027827"/>
                <a:gd name="connsiteY1328" fmla="*/ 650182 h 2027827"/>
                <a:gd name="connsiteX1329" fmla="*/ 231642 w 2027827"/>
                <a:gd name="connsiteY1329" fmla="*/ 610795 h 2027827"/>
                <a:gd name="connsiteX1330" fmla="*/ 208033 w 2027827"/>
                <a:gd name="connsiteY1330" fmla="*/ 574019 h 2027827"/>
                <a:gd name="connsiteX1331" fmla="*/ 224679 w 2027827"/>
                <a:gd name="connsiteY1331" fmla="*/ 574019 h 2027827"/>
                <a:gd name="connsiteX1332" fmla="*/ 239911 w 2027827"/>
                <a:gd name="connsiteY1332" fmla="*/ 597956 h 2027827"/>
                <a:gd name="connsiteX1333" fmla="*/ 255144 w 2027827"/>
                <a:gd name="connsiteY1333" fmla="*/ 574019 h 2027827"/>
                <a:gd name="connsiteX1334" fmla="*/ 271790 w 2027827"/>
                <a:gd name="connsiteY1334" fmla="*/ 574019 h 2027827"/>
                <a:gd name="connsiteX1335" fmla="*/ 248181 w 2027827"/>
                <a:gd name="connsiteY1335" fmla="*/ 610795 h 2027827"/>
                <a:gd name="connsiteX1336" fmla="*/ 273423 w 2027827"/>
                <a:gd name="connsiteY1336" fmla="*/ 650182 h 2027827"/>
                <a:gd name="connsiteX1337" fmla="*/ 256777 w 2027827"/>
                <a:gd name="connsiteY1337" fmla="*/ 650182 h 2027827"/>
                <a:gd name="connsiteX1338" fmla="*/ 239911 w 2027827"/>
                <a:gd name="connsiteY1338" fmla="*/ 623416 h 2027827"/>
                <a:gd name="connsiteX1339" fmla="*/ 343111 w 2027827"/>
                <a:gd name="connsiteY1339" fmla="*/ 623416 h 2027827"/>
                <a:gd name="connsiteX1340" fmla="*/ 326247 w 2027827"/>
                <a:gd name="connsiteY1340" fmla="*/ 650182 h 2027827"/>
                <a:gd name="connsiteX1341" fmla="*/ 309601 w 2027827"/>
                <a:gd name="connsiteY1341" fmla="*/ 650182 h 2027827"/>
                <a:gd name="connsiteX1342" fmla="*/ 334843 w 2027827"/>
                <a:gd name="connsiteY1342" fmla="*/ 610795 h 2027827"/>
                <a:gd name="connsiteX1343" fmla="*/ 311233 w 2027827"/>
                <a:gd name="connsiteY1343" fmla="*/ 574019 h 2027827"/>
                <a:gd name="connsiteX1344" fmla="*/ 327879 w 2027827"/>
                <a:gd name="connsiteY1344" fmla="*/ 574019 h 2027827"/>
                <a:gd name="connsiteX1345" fmla="*/ 343111 w 2027827"/>
                <a:gd name="connsiteY1345" fmla="*/ 597956 h 2027827"/>
                <a:gd name="connsiteX1346" fmla="*/ 358345 w 2027827"/>
                <a:gd name="connsiteY1346" fmla="*/ 574019 h 2027827"/>
                <a:gd name="connsiteX1347" fmla="*/ 374991 w 2027827"/>
                <a:gd name="connsiteY1347" fmla="*/ 574019 h 2027827"/>
                <a:gd name="connsiteX1348" fmla="*/ 351381 w 2027827"/>
                <a:gd name="connsiteY1348" fmla="*/ 610795 h 2027827"/>
                <a:gd name="connsiteX1349" fmla="*/ 376623 w 2027827"/>
                <a:gd name="connsiteY1349" fmla="*/ 650182 h 2027827"/>
                <a:gd name="connsiteX1350" fmla="*/ 359977 w 2027827"/>
                <a:gd name="connsiteY1350" fmla="*/ 650182 h 2027827"/>
                <a:gd name="connsiteX1351" fmla="*/ 343111 w 2027827"/>
                <a:gd name="connsiteY1351" fmla="*/ 623416 h 2027827"/>
                <a:gd name="connsiteX1352" fmla="*/ 446312 w 2027827"/>
                <a:gd name="connsiteY1352" fmla="*/ 623416 h 2027827"/>
                <a:gd name="connsiteX1353" fmla="*/ 429447 w 2027827"/>
                <a:gd name="connsiteY1353" fmla="*/ 650182 h 2027827"/>
                <a:gd name="connsiteX1354" fmla="*/ 412801 w 2027827"/>
                <a:gd name="connsiteY1354" fmla="*/ 650182 h 2027827"/>
                <a:gd name="connsiteX1355" fmla="*/ 438043 w 2027827"/>
                <a:gd name="connsiteY1355" fmla="*/ 610795 h 2027827"/>
                <a:gd name="connsiteX1356" fmla="*/ 414433 w 2027827"/>
                <a:gd name="connsiteY1356" fmla="*/ 574019 h 2027827"/>
                <a:gd name="connsiteX1357" fmla="*/ 431079 w 2027827"/>
                <a:gd name="connsiteY1357" fmla="*/ 574019 h 2027827"/>
                <a:gd name="connsiteX1358" fmla="*/ 446312 w 2027827"/>
                <a:gd name="connsiteY1358" fmla="*/ 597956 h 2027827"/>
                <a:gd name="connsiteX1359" fmla="*/ 461545 w 2027827"/>
                <a:gd name="connsiteY1359" fmla="*/ 574019 h 2027827"/>
                <a:gd name="connsiteX1360" fmla="*/ 478191 w 2027827"/>
                <a:gd name="connsiteY1360" fmla="*/ 574019 h 2027827"/>
                <a:gd name="connsiteX1361" fmla="*/ 454582 w 2027827"/>
                <a:gd name="connsiteY1361" fmla="*/ 610795 h 2027827"/>
                <a:gd name="connsiteX1362" fmla="*/ 479823 w 2027827"/>
                <a:gd name="connsiteY1362" fmla="*/ 650182 h 2027827"/>
                <a:gd name="connsiteX1363" fmla="*/ 463177 w 2027827"/>
                <a:gd name="connsiteY1363" fmla="*/ 650182 h 2027827"/>
                <a:gd name="connsiteX1364" fmla="*/ 446312 w 2027827"/>
                <a:gd name="connsiteY1364" fmla="*/ 623416 h 2027827"/>
                <a:gd name="connsiteX1365" fmla="*/ 549512 w 2027827"/>
                <a:gd name="connsiteY1365" fmla="*/ 623416 h 2027827"/>
                <a:gd name="connsiteX1366" fmla="*/ 532648 w 2027827"/>
                <a:gd name="connsiteY1366" fmla="*/ 650182 h 2027827"/>
                <a:gd name="connsiteX1367" fmla="*/ 516002 w 2027827"/>
                <a:gd name="connsiteY1367" fmla="*/ 650182 h 2027827"/>
                <a:gd name="connsiteX1368" fmla="*/ 541243 w 2027827"/>
                <a:gd name="connsiteY1368" fmla="*/ 610795 h 2027827"/>
                <a:gd name="connsiteX1369" fmla="*/ 517634 w 2027827"/>
                <a:gd name="connsiteY1369" fmla="*/ 574019 h 2027827"/>
                <a:gd name="connsiteX1370" fmla="*/ 534280 w 2027827"/>
                <a:gd name="connsiteY1370" fmla="*/ 574019 h 2027827"/>
                <a:gd name="connsiteX1371" fmla="*/ 549512 w 2027827"/>
                <a:gd name="connsiteY1371" fmla="*/ 597956 h 2027827"/>
                <a:gd name="connsiteX1372" fmla="*/ 564745 w 2027827"/>
                <a:gd name="connsiteY1372" fmla="*/ 574019 h 2027827"/>
                <a:gd name="connsiteX1373" fmla="*/ 581391 w 2027827"/>
                <a:gd name="connsiteY1373" fmla="*/ 574019 h 2027827"/>
                <a:gd name="connsiteX1374" fmla="*/ 557782 w 2027827"/>
                <a:gd name="connsiteY1374" fmla="*/ 610795 h 2027827"/>
                <a:gd name="connsiteX1375" fmla="*/ 583023 w 2027827"/>
                <a:gd name="connsiteY1375" fmla="*/ 650182 h 2027827"/>
                <a:gd name="connsiteX1376" fmla="*/ 566378 w 2027827"/>
                <a:gd name="connsiteY1376" fmla="*/ 650182 h 2027827"/>
                <a:gd name="connsiteX1377" fmla="*/ 549512 w 2027827"/>
                <a:gd name="connsiteY1377" fmla="*/ 623416 h 2027827"/>
                <a:gd name="connsiteX1378" fmla="*/ 652712 w 2027827"/>
                <a:gd name="connsiteY1378" fmla="*/ 623416 h 2027827"/>
                <a:gd name="connsiteX1379" fmla="*/ 635848 w 2027827"/>
                <a:gd name="connsiteY1379" fmla="*/ 650182 h 2027827"/>
                <a:gd name="connsiteX1380" fmla="*/ 619202 w 2027827"/>
                <a:gd name="connsiteY1380" fmla="*/ 650182 h 2027827"/>
                <a:gd name="connsiteX1381" fmla="*/ 644443 w 2027827"/>
                <a:gd name="connsiteY1381" fmla="*/ 610795 h 2027827"/>
                <a:gd name="connsiteX1382" fmla="*/ 620834 w 2027827"/>
                <a:gd name="connsiteY1382" fmla="*/ 574019 h 2027827"/>
                <a:gd name="connsiteX1383" fmla="*/ 637480 w 2027827"/>
                <a:gd name="connsiteY1383" fmla="*/ 574019 h 2027827"/>
                <a:gd name="connsiteX1384" fmla="*/ 652712 w 2027827"/>
                <a:gd name="connsiteY1384" fmla="*/ 597956 h 2027827"/>
                <a:gd name="connsiteX1385" fmla="*/ 667945 w 2027827"/>
                <a:gd name="connsiteY1385" fmla="*/ 574019 h 2027827"/>
                <a:gd name="connsiteX1386" fmla="*/ 684592 w 2027827"/>
                <a:gd name="connsiteY1386" fmla="*/ 574019 h 2027827"/>
                <a:gd name="connsiteX1387" fmla="*/ 660982 w 2027827"/>
                <a:gd name="connsiteY1387" fmla="*/ 610795 h 2027827"/>
                <a:gd name="connsiteX1388" fmla="*/ 686224 w 2027827"/>
                <a:gd name="connsiteY1388" fmla="*/ 650182 h 2027827"/>
                <a:gd name="connsiteX1389" fmla="*/ 669578 w 2027827"/>
                <a:gd name="connsiteY1389" fmla="*/ 650182 h 2027827"/>
                <a:gd name="connsiteX1390" fmla="*/ 652712 w 2027827"/>
                <a:gd name="connsiteY1390" fmla="*/ 623416 h 2027827"/>
                <a:gd name="connsiteX1391" fmla="*/ 755913 w 2027827"/>
                <a:gd name="connsiteY1391" fmla="*/ 623416 h 2027827"/>
                <a:gd name="connsiteX1392" fmla="*/ 739048 w 2027827"/>
                <a:gd name="connsiteY1392" fmla="*/ 650182 h 2027827"/>
                <a:gd name="connsiteX1393" fmla="*/ 722402 w 2027827"/>
                <a:gd name="connsiteY1393" fmla="*/ 650182 h 2027827"/>
                <a:gd name="connsiteX1394" fmla="*/ 747644 w 2027827"/>
                <a:gd name="connsiteY1394" fmla="*/ 610795 h 2027827"/>
                <a:gd name="connsiteX1395" fmla="*/ 724034 w 2027827"/>
                <a:gd name="connsiteY1395" fmla="*/ 574019 h 2027827"/>
                <a:gd name="connsiteX1396" fmla="*/ 740680 w 2027827"/>
                <a:gd name="connsiteY1396" fmla="*/ 574019 h 2027827"/>
                <a:gd name="connsiteX1397" fmla="*/ 755913 w 2027827"/>
                <a:gd name="connsiteY1397" fmla="*/ 597956 h 2027827"/>
                <a:gd name="connsiteX1398" fmla="*/ 771146 w 2027827"/>
                <a:gd name="connsiteY1398" fmla="*/ 574019 h 2027827"/>
                <a:gd name="connsiteX1399" fmla="*/ 787792 w 2027827"/>
                <a:gd name="connsiteY1399" fmla="*/ 574019 h 2027827"/>
                <a:gd name="connsiteX1400" fmla="*/ 764182 w 2027827"/>
                <a:gd name="connsiteY1400" fmla="*/ 610795 h 2027827"/>
                <a:gd name="connsiteX1401" fmla="*/ 789424 w 2027827"/>
                <a:gd name="connsiteY1401" fmla="*/ 650182 h 2027827"/>
                <a:gd name="connsiteX1402" fmla="*/ 772778 w 2027827"/>
                <a:gd name="connsiteY1402" fmla="*/ 650182 h 2027827"/>
                <a:gd name="connsiteX1403" fmla="*/ 755913 w 2027827"/>
                <a:gd name="connsiteY1403" fmla="*/ 623416 h 2027827"/>
                <a:gd name="connsiteX1404" fmla="*/ 859113 w 2027827"/>
                <a:gd name="connsiteY1404" fmla="*/ 623416 h 2027827"/>
                <a:gd name="connsiteX1405" fmla="*/ 842248 w 2027827"/>
                <a:gd name="connsiteY1405" fmla="*/ 650182 h 2027827"/>
                <a:gd name="connsiteX1406" fmla="*/ 825602 w 2027827"/>
                <a:gd name="connsiteY1406" fmla="*/ 650182 h 2027827"/>
                <a:gd name="connsiteX1407" fmla="*/ 850844 w 2027827"/>
                <a:gd name="connsiteY1407" fmla="*/ 610795 h 2027827"/>
                <a:gd name="connsiteX1408" fmla="*/ 827235 w 2027827"/>
                <a:gd name="connsiteY1408" fmla="*/ 574019 h 2027827"/>
                <a:gd name="connsiteX1409" fmla="*/ 843881 w 2027827"/>
                <a:gd name="connsiteY1409" fmla="*/ 574019 h 2027827"/>
                <a:gd name="connsiteX1410" fmla="*/ 859113 w 2027827"/>
                <a:gd name="connsiteY1410" fmla="*/ 597956 h 2027827"/>
                <a:gd name="connsiteX1411" fmla="*/ 874346 w 2027827"/>
                <a:gd name="connsiteY1411" fmla="*/ 574019 h 2027827"/>
                <a:gd name="connsiteX1412" fmla="*/ 890992 w 2027827"/>
                <a:gd name="connsiteY1412" fmla="*/ 574019 h 2027827"/>
                <a:gd name="connsiteX1413" fmla="*/ 867383 w 2027827"/>
                <a:gd name="connsiteY1413" fmla="*/ 610795 h 2027827"/>
                <a:gd name="connsiteX1414" fmla="*/ 892624 w 2027827"/>
                <a:gd name="connsiteY1414" fmla="*/ 650182 h 2027827"/>
                <a:gd name="connsiteX1415" fmla="*/ 875978 w 2027827"/>
                <a:gd name="connsiteY1415" fmla="*/ 650182 h 2027827"/>
                <a:gd name="connsiteX1416" fmla="*/ 859113 w 2027827"/>
                <a:gd name="connsiteY1416" fmla="*/ 623416 h 2027827"/>
                <a:gd name="connsiteX1417" fmla="*/ 962313 w 2027827"/>
                <a:gd name="connsiteY1417" fmla="*/ 623416 h 2027827"/>
                <a:gd name="connsiteX1418" fmla="*/ 945449 w 2027827"/>
                <a:gd name="connsiteY1418" fmla="*/ 650182 h 2027827"/>
                <a:gd name="connsiteX1419" fmla="*/ 928803 w 2027827"/>
                <a:gd name="connsiteY1419" fmla="*/ 650182 h 2027827"/>
                <a:gd name="connsiteX1420" fmla="*/ 954044 w 2027827"/>
                <a:gd name="connsiteY1420" fmla="*/ 610795 h 2027827"/>
                <a:gd name="connsiteX1421" fmla="*/ 930435 w 2027827"/>
                <a:gd name="connsiteY1421" fmla="*/ 574019 h 2027827"/>
                <a:gd name="connsiteX1422" fmla="*/ 947081 w 2027827"/>
                <a:gd name="connsiteY1422" fmla="*/ 574019 h 2027827"/>
                <a:gd name="connsiteX1423" fmla="*/ 962313 w 2027827"/>
                <a:gd name="connsiteY1423" fmla="*/ 597956 h 2027827"/>
                <a:gd name="connsiteX1424" fmla="*/ 977546 w 2027827"/>
                <a:gd name="connsiteY1424" fmla="*/ 574019 h 2027827"/>
                <a:gd name="connsiteX1425" fmla="*/ 994192 w 2027827"/>
                <a:gd name="connsiteY1425" fmla="*/ 574019 h 2027827"/>
                <a:gd name="connsiteX1426" fmla="*/ 970583 w 2027827"/>
                <a:gd name="connsiteY1426" fmla="*/ 610795 h 2027827"/>
                <a:gd name="connsiteX1427" fmla="*/ 995824 w 2027827"/>
                <a:gd name="connsiteY1427" fmla="*/ 650182 h 2027827"/>
                <a:gd name="connsiteX1428" fmla="*/ 979179 w 2027827"/>
                <a:gd name="connsiteY1428" fmla="*/ 650182 h 2027827"/>
                <a:gd name="connsiteX1429" fmla="*/ 962313 w 2027827"/>
                <a:gd name="connsiteY1429" fmla="*/ 623416 h 2027827"/>
                <a:gd name="connsiteX1430" fmla="*/ 1065513 w 2027827"/>
                <a:gd name="connsiteY1430" fmla="*/ 623416 h 2027827"/>
                <a:gd name="connsiteX1431" fmla="*/ 1048649 w 2027827"/>
                <a:gd name="connsiteY1431" fmla="*/ 650182 h 2027827"/>
                <a:gd name="connsiteX1432" fmla="*/ 1032003 w 2027827"/>
                <a:gd name="connsiteY1432" fmla="*/ 650182 h 2027827"/>
                <a:gd name="connsiteX1433" fmla="*/ 1057244 w 2027827"/>
                <a:gd name="connsiteY1433" fmla="*/ 610795 h 2027827"/>
                <a:gd name="connsiteX1434" fmla="*/ 1033635 w 2027827"/>
                <a:gd name="connsiteY1434" fmla="*/ 574019 h 2027827"/>
                <a:gd name="connsiteX1435" fmla="*/ 1050281 w 2027827"/>
                <a:gd name="connsiteY1435" fmla="*/ 574019 h 2027827"/>
                <a:gd name="connsiteX1436" fmla="*/ 1065513 w 2027827"/>
                <a:gd name="connsiteY1436" fmla="*/ 597956 h 2027827"/>
                <a:gd name="connsiteX1437" fmla="*/ 1080747 w 2027827"/>
                <a:gd name="connsiteY1437" fmla="*/ 574019 h 2027827"/>
                <a:gd name="connsiteX1438" fmla="*/ 1097393 w 2027827"/>
                <a:gd name="connsiteY1438" fmla="*/ 574019 h 2027827"/>
                <a:gd name="connsiteX1439" fmla="*/ 1073783 w 2027827"/>
                <a:gd name="connsiteY1439" fmla="*/ 610795 h 2027827"/>
                <a:gd name="connsiteX1440" fmla="*/ 1099025 w 2027827"/>
                <a:gd name="connsiteY1440" fmla="*/ 650182 h 2027827"/>
                <a:gd name="connsiteX1441" fmla="*/ 1082379 w 2027827"/>
                <a:gd name="connsiteY1441" fmla="*/ 650182 h 2027827"/>
                <a:gd name="connsiteX1442" fmla="*/ 1065513 w 2027827"/>
                <a:gd name="connsiteY1442" fmla="*/ 623416 h 2027827"/>
                <a:gd name="connsiteX1443" fmla="*/ 1168714 w 2027827"/>
                <a:gd name="connsiteY1443" fmla="*/ 623416 h 2027827"/>
                <a:gd name="connsiteX1444" fmla="*/ 1151849 w 2027827"/>
                <a:gd name="connsiteY1444" fmla="*/ 650182 h 2027827"/>
                <a:gd name="connsiteX1445" fmla="*/ 1135203 w 2027827"/>
                <a:gd name="connsiteY1445" fmla="*/ 650182 h 2027827"/>
                <a:gd name="connsiteX1446" fmla="*/ 1160445 w 2027827"/>
                <a:gd name="connsiteY1446" fmla="*/ 610795 h 2027827"/>
                <a:gd name="connsiteX1447" fmla="*/ 1136835 w 2027827"/>
                <a:gd name="connsiteY1447" fmla="*/ 574019 h 2027827"/>
                <a:gd name="connsiteX1448" fmla="*/ 1153481 w 2027827"/>
                <a:gd name="connsiteY1448" fmla="*/ 574019 h 2027827"/>
                <a:gd name="connsiteX1449" fmla="*/ 1168714 w 2027827"/>
                <a:gd name="connsiteY1449" fmla="*/ 597956 h 2027827"/>
                <a:gd name="connsiteX1450" fmla="*/ 1183947 w 2027827"/>
                <a:gd name="connsiteY1450" fmla="*/ 574019 h 2027827"/>
                <a:gd name="connsiteX1451" fmla="*/ 1200593 w 2027827"/>
                <a:gd name="connsiteY1451" fmla="*/ 574019 h 2027827"/>
                <a:gd name="connsiteX1452" fmla="*/ 1176984 w 2027827"/>
                <a:gd name="connsiteY1452" fmla="*/ 610795 h 2027827"/>
                <a:gd name="connsiteX1453" fmla="*/ 1202225 w 2027827"/>
                <a:gd name="connsiteY1453" fmla="*/ 650182 h 2027827"/>
                <a:gd name="connsiteX1454" fmla="*/ 1185579 w 2027827"/>
                <a:gd name="connsiteY1454" fmla="*/ 650182 h 2027827"/>
                <a:gd name="connsiteX1455" fmla="*/ 1168714 w 2027827"/>
                <a:gd name="connsiteY1455" fmla="*/ 623416 h 2027827"/>
                <a:gd name="connsiteX1456" fmla="*/ 1271914 w 2027827"/>
                <a:gd name="connsiteY1456" fmla="*/ 623416 h 2027827"/>
                <a:gd name="connsiteX1457" fmla="*/ 1255050 w 2027827"/>
                <a:gd name="connsiteY1457" fmla="*/ 650182 h 2027827"/>
                <a:gd name="connsiteX1458" fmla="*/ 1238404 w 2027827"/>
                <a:gd name="connsiteY1458" fmla="*/ 650182 h 2027827"/>
                <a:gd name="connsiteX1459" fmla="*/ 1263645 w 2027827"/>
                <a:gd name="connsiteY1459" fmla="*/ 610795 h 2027827"/>
                <a:gd name="connsiteX1460" fmla="*/ 1240036 w 2027827"/>
                <a:gd name="connsiteY1460" fmla="*/ 574019 h 2027827"/>
                <a:gd name="connsiteX1461" fmla="*/ 1256682 w 2027827"/>
                <a:gd name="connsiteY1461" fmla="*/ 574019 h 2027827"/>
                <a:gd name="connsiteX1462" fmla="*/ 1271914 w 2027827"/>
                <a:gd name="connsiteY1462" fmla="*/ 597956 h 2027827"/>
                <a:gd name="connsiteX1463" fmla="*/ 1287147 w 2027827"/>
                <a:gd name="connsiteY1463" fmla="*/ 574019 h 2027827"/>
                <a:gd name="connsiteX1464" fmla="*/ 1303793 w 2027827"/>
                <a:gd name="connsiteY1464" fmla="*/ 574019 h 2027827"/>
                <a:gd name="connsiteX1465" fmla="*/ 1280184 w 2027827"/>
                <a:gd name="connsiteY1465" fmla="*/ 610795 h 2027827"/>
                <a:gd name="connsiteX1466" fmla="*/ 1305426 w 2027827"/>
                <a:gd name="connsiteY1466" fmla="*/ 650182 h 2027827"/>
                <a:gd name="connsiteX1467" fmla="*/ 1288779 w 2027827"/>
                <a:gd name="connsiteY1467" fmla="*/ 650182 h 2027827"/>
                <a:gd name="connsiteX1468" fmla="*/ 1271914 w 2027827"/>
                <a:gd name="connsiteY1468" fmla="*/ 623416 h 2027827"/>
                <a:gd name="connsiteX1469" fmla="*/ 1375114 w 2027827"/>
                <a:gd name="connsiteY1469" fmla="*/ 623416 h 2027827"/>
                <a:gd name="connsiteX1470" fmla="*/ 1358250 w 2027827"/>
                <a:gd name="connsiteY1470" fmla="*/ 650182 h 2027827"/>
                <a:gd name="connsiteX1471" fmla="*/ 1341604 w 2027827"/>
                <a:gd name="connsiteY1471" fmla="*/ 650182 h 2027827"/>
                <a:gd name="connsiteX1472" fmla="*/ 1366845 w 2027827"/>
                <a:gd name="connsiteY1472" fmla="*/ 610795 h 2027827"/>
                <a:gd name="connsiteX1473" fmla="*/ 1343236 w 2027827"/>
                <a:gd name="connsiteY1473" fmla="*/ 574019 h 2027827"/>
                <a:gd name="connsiteX1474" fmla="*/ 1359882 w 2027827"/>
                <a:gd name="connsiteY1474" fmla="*/ 574019 h 2027827"/>
                <a:gd name="connsiteX1475" fmla="*/ 1375114 w 2027827"/>
                <a:gd name="connsiteY1475" fmla="*/ 597956 h 2027827"/>
                <a:gd name="connsiteX1476" fmla="*/ 1390348 w 2027827"/>
                <a:gd name="connsiteY1476" fmla="*/ 574019 h 2027827"/>
                <a:gd name="connsiteX1477" fmla="*/ 1406993 w 2027827"/>
                <a:gd name="connsiteY1477" fmla="*/ 574019 h 2027827"/>
                <a:gd name="connsiteX1478" fmla="*/ 1383384 w 2027827"/>
                <a:gd name="connsiteY1478" fmla="*/ 610795 h 2027827"/>
                <a:gd name="connsiteX1479" fmla="*/ 1408626 w 2027827"/>
                <a:gd name="connsiteY1479" fmla="*/ 650182 h 2027827"/>
                <a:gd name="connsiteX1480" fmla="*/ 1391980 w 2027827"/>
                <a:gd name="connsiteY1480" fmla="*/ 650182 h 2027827"/>
                <a:gd name="connsiteX1481" fmla="*/ 1375114 w 2027827"/>
                <a:gd name="connsiteY1481" fmla="*/ 623416 h 2027827"/>
                <a:gd name="connsiteX1482" fmla="*/ 1478315 w 2027827"/>
                <a:gd name="connsiteY1482" fmla="*/ 623416 h 2027827"/>
                <a:gd name="connsiteX1483" fmla="*/ 1461450 w 2027827"/>
                <a:gd name="connsiteY1483" fmla="*/ 650182 h 2027827"/>
                <a:gd name="connsiteX1484" fmla="*/ 1444804 w 2027827"/>
                <a:gd name="connsiteY1484" fmla="*/ 650182 h 2027827"/>
                <a:gd name="connsiteX1485" fmla="*/ 1470046 w 2027827"/>
                <a:gd name="connsiteY1485" fmla="*/ 610795 h 2027827"/>
                <a:gd name="connsiteX1486" fmla="*/ 1446436 w 2027827"/>
                <a:gd name="connsiteY1486" fmla="*/ 574019 h 2027827"/>
                <a:gd name="connsiteX1487" fmla="*/ 1463083 w 2027827"/>
                <a:gd name="connsiteY1487" fmla="*/ 574019 h 2027827"/>
                <a:gd name="connsiteX1488" fmla="*/ 1478315 w 2027827"/>
                <a:gd name="connsiteY1488" fmla="*/ 597956 h 2027827"/>
                <a:gd name="connsiteX1489" fmla="*/ 1493548 w 2027827"/>
                <a:gd name="connsiteY1489" fmla="*/ 574019 h 2027827"/>
                <a:gd name="connsiteX1490" fmla="*/ 1510194 w 2027827"/>
                <a:gd name="connsiteY1490" fmla="*/ 574019 h 2027827"/>
                <a:gd name="connsiteX1491" fmla="*/ 1486584 w 2027827"/>
                <a:gd name="connsiteY1491" fmla="*/ 610795 h 2027827"/>
                <a:gd name="connsiteX1492" fmla="*/ 1511826 w 2027827"/>
                <a:gd name="connsiteY1492" fmla="*/ 650182 h 2027827"/>
                <a:gd name="connsiteX1493" fmla="*/ 1495180 w 2027827"/>
                <a:gd name="connsiteY1493" fmla="*/ 650182 h 2027827"/>
                <a:gd name="connsiteX1494" fmla="*/ 1478315 w 2027827"/>
                <a:gd name="connsiteY1494" fmla="*/ 623416 h 2027827"/>
                <a:gd name="connsiteX1495" fmla="*/ 1581515 w 2027827"/>
                <a:gd name="connsiteY1495" fmla="*/ 623416 h 2027827"/>
                <a:gd name="connsiteX1496" fmla="*/ 1564650 w 2027827"/>
                <a:gd name="connsiteY1496" fmla="*/ 650182 h 2027827"/>
                <a:gd name="connsiteX1497" fmla="*/ 1548004 w 2027827"/>
                <a:gd name="connsiteY1497" fmla="*/ 650182 h 2027827"/>
                <a:gd name="connsiteX1498" fmla="*/ 1573246 w 2027827"/>
                <a:gd name="connsiteY1498" fmla="*/ 610795 h 2027827"/>
                <a:gd name="connsiteX1499" fmla="*/ 1549636 w 2027827"/>
                <a:gd name="connsiteY1499" fmla="*/ 574019 h 2027827"/>
                <a:gd name="connsiteX1500" fmla="*/ 1566283 w 2027827"/>
                <a:gd name="connsiteY1500" fmla="*/ 574019 h 2027827"/>
                <a:gd name="connsiteX1501" fmla="*/ 1581515 w 2027827"/>
                <a:gd name="connsiteY1501" fmla="*/ 597956 h 2027827"/>
                <a:gd name="connsiteX1502" fmla="*/ 1596748 w 2027827"/>
                <a:gd name="connsiteY1502" fmla="*/ 574019 h 2027827"/>
                <a:gd name="connsiteX1503" fmla="*/ 1613394 w 2027827"/>
                <a:gd name="connsiteY1503" fmla="*/ 574019 h 2027827"/>
                <a:gd name="connsiteX1504" fmla="*/ 1589785 w 2027827"/>
                <a:gd name="connsiteY1504" fmla="*/ 610795 h 2027827"/>
                <a:gd name="connsiteX1505" fmla="*/ 1615026 w 2027827"/>
                <a:gd name="connsiteY1505" fmla="*/ 650182 h 2027827"/>
                <a:gd name="connsiteX1506" fmla="*/ 1598380 w 2027827"/>
                <a:gd name="connsiteY1506" fmla="*/ 650182 h 2027827"/>
                <a:gd name="connsiteX1507" fmla="*/ 1581515 w 2027827"/>
                <a:gd name="connsiteY1507" fmla="*/ 623416 h 2027827"/>
                <a:gd name="connsiteX1508" fmla="*/ 1684715 w 2027827"/>
                <a:gd name="connsiteY1508" fmla="*/ 623416 h 2027827"/>
                <a:gd name="connsiteX1509" fmla="*/ 1667851 w 2027827"/>
                <a:gd name="connsiteY1509" fmla="*/ 650182 h 2027827"/>
                <a:gd name="connsiteX1510" fmla="*/ 1651205 w 2027827"/>
                <a:gd name="connsiteY1510" fmla="*/ 650182 h 2027827"/>
                <a:gd name="connsiteX1511" fmla="*/ 1676446 w 2027827"/>
                <a:gd name="connsiteY1511" fmla="*/ 610795 h 2027827"/>
                <a:gd name="connsiteX1512" fmla="*/ 1652837 w 2027827"/>
                <a:gd name="connsiteY1512" fmla="*/ 574019 h 2027827"/>
                <a:gd name="connsiteX1513" fmla="*/ 1669483 w 2027827"/>
                <a:gd name="connsiteY1513" fmla="*/ 574019 h 2027827"/>
                <a:gd name="connsiteX1514" fmla="*/ 1684715 w 2027827"/>
                <a:gd name="connsiteY1514" fmla="*/ 597956 h 2027827"/>
                <a:gd name="connsiteX1515" fmla="*/ 1699948 w 2027827"/>
                <a:gd name="connsiteY1515" fmla="*/ 574019 h 2027827"/>
                <a:gd name="connsiteX1516" fmla="*/ 1716595 w 2027827"/>
                <a:gd name="connsiteY1516" fmla="*/ 574019 h 2027827"/>
                <a:gd name="connsiteX1517" fmla="*/ 1692985 w 2027827"/>
                <a:gd name="connsiteY1517" fmla="*/ 610795 h 2027827"/>
                <a:gd name="connsiteX1518" fmla="*/ 1718227 w 2027827"/>
                <a:gd name="connsiteY1518" fmla="*/ 650182 h 2027827"/>
                <a:gd name="connsiteX1519" fmla="*/ 1701581 w 2027827"/>
                <a:gd name="connsiteY1519" fmla="*/ 650182 h 2027827"/>
                <a:gd name="connsiteX1520" fmla="*/ 1684715 w 2027827"/>
                <a:gd name="connsiteY1520" fmla="*/ 623416 h 2027827"/>
                <a:gd name="connsiteX1521" fmla="*/ 1787915 w 2027827"/>
                <a:gd name="connsiteY1521" fmla="*/ 623416 h 2027827"/>
                <a:gd name="connsiteX1522" fmla="*/ 1771051 w 2027827"/>
                <a:gd name="connsiteY1522" fmla="*/ 650182 h 2027827"/>
                <a:gd name="connsiteX1523" fmla="*/ 1754405 w 2027827"/>
                <a:gd name="connsiteY1523" fmla="*/ 650182 h 2027827"/>
                <a:gd name="connsiteX1524" fmla="*/ 1779647 w 2027827"/>
                <a:gd name="connsiteY1524" fmla="*/ 610795 h 2027827"/>
                <a:gd name="connsiteX1525" fmla="*/ 1756037 w 2027827"/>
                <a:gd name="connsiteY1525" fmla="*/ 574019 h 2027827"/>
                <a:gd name="connsiteX1526" fmla="*/ 1772683 w 2027827"/>
                <a:gd name="connsiteY1526" fmla="*/ 574019 h 2027827"/>
                <a:gd name="connsiteX1527" fmla="*/ 1787915 w 2027827"/>
                <a:gd name="connsiteY1527" fmla="*/ 597956 h 2027827"/>
                <a:gd name="connsiteX1528" fmla="*/ 1803149 w 2027827"/>
                <a:gd name="connsiteY1528" fmla="*/ 574019 h 2027827"/>
                <a:gd name="connsiteX1529" fmla="*/ 1819795 w 2027827"/>
                <a:gd name="connsiteY1529" fmla="*/ 574019 h 2027827"/>
                <a:gd name="connsiteX1530" fmla="*/ 1796185 w 2027827"/>
                <a:gd name="connsiteY1530" fmla="*/ 610795 h 2027827"/>
                <a:gd name="connsiteX1531" fmla="*/ 1821427 w 2027827"/>
                <a:gd name="connsiteY1531" fmla="*/ 650182 h 2027827"/>
                <a:gd name="connsiteX1532" fmla="*/ 1804781 w 2027827"/>
                <a:gd name="connsiteY1532" fmla="*/ 650182 h 2027827"/>
                <a:gd name="connsiteX1533" fmla="*/ 1787915 w 2027827"/>
                <a:gd name="connsiteY1533" fmla="*/ 623416 h 2027827"/>
                <a:gd name="connsiteX1534" fmla="*/ 1891116 w 2027827"/>
                <a:gd name="connsiteY1534" fmla="*/ 623416 h 2027827"/>
                <a:gd name="connsiteX1535" fmla="*/ 1874251 w 2027827"/>
                <a:gd name="connsiteY1535" fmla="*/ 650182 h 2027827"/>
                <a:gd name="connsiteX1536" fmla="*/ 1857605 w 2027827"/>
                <a:gd name="connsiteY1536" fmla="*/ 650182 h 2027827"/>
                <a:gd name="connsiteX1537" fmla="*/ 1882847 w 2027827"/>
                <a:gd name="connsiteY1537" fmla="*/ 610795 h 2027827"/>
                <a:gd name="connsiteX1538" fmla="*/ 1859237 w 2027827"/>
                <a:gd name="connsiteY1538" fmla="*/ 574019 h 2027827"/>
                <a:gd name="connsiteX1539" fmla="*/ 1875884 w 2027827"/>
                <a:gd name="connsiteY1539" fmla="*/ 574019 h 2027827"/>
                <a:gd name="connsiteX1540" fmla="*/ 1891116 w 2027827"/>
                <a:gd name="connsiteY1540" fmla="*/ 597956 h 2027827"/>
                <a:gd name="connsiteX1541" fmla="*/ 1906349 w 2027827"/>
                <a:gd name="connsiteY1541" fmla="*/ 574019 h 2027827"/>
                <a:gd name="connsiteX1542" fmla="*/ 1922995 w 2027827"/>
                <a:gd name="connsiteY1542" fmla="*/ 574019 h 2027827"/>
                <a:gd name="connsiteX1543" fmla="*/ 1899385 w 2027827"/>
                <a:gd name="connsiteY1543" fmla="*/ 610795 h 2027827"/>
                <a:gd name="connsiteX1544" fmla="*/ 1924627 w 2027827"/>
                <a:gd name="connsiteY1544" fmla="*/ 650182 h 2027827"/>
                <a:gd name="connsiteX1545" fmla="*/ 1907981 w 2027827"/>
                <a:gd name="connsiteY1545" fmla="*/ 650182 h 2027827"/>
                <a:gd name="connsiteX1546" fmla="*/ 1891116 w 2027827"/>
                <a:gd name="connsiteY1546" fmla="*/ 623416 h 2027827"/>
                <a:gd name="connsiteX1547" fmla="*/ 1994316 w 2027827"/>
                <a:gd name="connsiteY1547" fmla="*/ 623416 h 2027827"/>
                <a:gd name="connsiteX1548" fmla="*/ 1977452 w 2027827"/>
                <a:gd name="connsiteY1548" fmla="*/ 650182 h 2027827"/>
                <a:gd name="connsiteX1549" fmla="*/ 1960805 w 2027827"/>
                <a:gd name="connsiteY1549" fmla="*/ 650182 h 2027827"/>
                <a:gd name="connsiteX1550" fmla="*/ 1986047 w 2027827"/>
                <a:gd name="connsiteY1550" fmla="*/ 610795 h 2027827"/>
                <a:gd name="connsiteX1551" fmla="*/ 1962438 w 2027827"/>
                <a:gd name="connsiteY1551" fmla="*/ 574019 h 2027827"/>
                <a:gd name="connsiteX1552" fmla="*/ 1979084 w 2027827"/>
                <a:gd name="connsiteY1552" fmla="*/ 574019 h 2027827"/>
                <a:gd name="connsiteX1553" fmla="*/ 1994316 w 2027827"/>
                <a:gd name="connsiteY1553" fmla="*/ 597956 h 2027827"/>
                <a:gd name="connsiteX1554" fmla="*/ 2009549 w 2027827"/>
                <a:gd name="connsiteY1554" fmla="*/ 574019 h 2027827"/>
                <a:gd name="connsiteX1555" fmla="*/ 2026195 w 2027827"/>
                <a:gd name="connsiteY1555" fmla="*/ 574019 h 2027827"/>
                <a:gd name="connsiteX1556" fmla="*/ 2002586 w 2027827"/>
                <a:gd name="connsiteY1556" fmla="*/ 610795 h 2027827"/>
                <a:gd name="connsiteX1557" fmla="*/ 2027827 w 2027827"/>
                <a:gd name="connsiteY1557" fmla="*/ 650182 h 2027827"/>
                <a:gd name="connsiteX1558" fmla="*/ 2011182 w 2027827"/>
                <a:gd name="connsiteY1558" fmla="*/ 650182 h 2027827"/>
                <a:gd name="connsiteX1559" fmla="*/ 1994316 w 2027827"/>
                <a:gd name="connsiteY1559" fmla="*/ 623416 h 2027827"/>
                <a:gd name="connsiteX1560" fmla="*/ 33511 w 2027827"/>
                <a:gd name="connsiteY1560" fmla="*/ 738220 h 2027827"/>
                <a:gd name="connsiteX1561" fmla="*/ 16646 w 2027827"/>
                <a:gd name="connsiteY1561" fmla="*/ 764986 h 2027827"/>
                <a:gd name="connsiteX1562" fmla="*/ 0 w 2027827"/>
                <a:gd name="connsiteY1562" fmla="*/ 764986 h 2027827"/>
                <a:gd name="connsiteX1563" fmla="*/ 25242 w 2027827"/>
                <a:gd name="connsiteY1563" fmla="*/ 725599 h 2027827"/>
                <a:gd name="connsiteX1564" fmla="*/ 1632 w 2027827"/>
                <a:gd name="connsiteY1564" fmla="*/ 688823 h 2027827"/>
                <a:gd name="connsiteX1565" fmla="*/ 18278 w 2027827"/>
                <a:gd name="connsiteY1565" fmla="*/ 688823 h 2027827"/>
                <a:gd name="connsiteX1566" fmla="*/ 33511 w 2027827"/>
                <a:gd name="connsiteY1566" fmla="*/ 712760 h 2027827"/>
                <a:gd name="connsiteX1567" fmla="*/ 48744 w 2027827"/>
                <a:gd name="connsiteY1567" fmla="*/ 688823 h 2027827"/>
                <a:gd name="connsiteX1568" fmla="*/ 65390 w 2027827"/>
                <a:gd name="connsiteY1568" fmla="*/ 688823 h 2027827"/>
                <a:gd name="connsiteX1569" fmla="*/ 41780 w 2027827"/>
                <a:gd name="connsiteY1569" fmla="*/ 725599 h 2027827"/>
                <a:gd name="connsiteX1570" fmla="*/ 67022 w 2027827"/>
                <a:gd name="connsiteY1570" fmla="*/ 764986 h 2027827"/>
                <a:gd name="connsiteX1571" fmla="*/ 50376 w 2027827"/>
                <a:gd name="connsiteY1571" fmla="*/ 764986 h 2027827"/>
                <a:gd name="connsiteX1572" fmla="*/ 33511 w 2027827"/>
                <a:gd name="connsiteY1572" fmla="*/ 738220 h 2027827"/>
                <a:gd name="connsiteX1573" fmla="*/ 136711 w 2027827"/>
                <a:gd name="connsiteY1573" fmla="*/ 738220 h 2027827"/>
                <a:gd name="connsiteX1574" fmla="*/ 119846 w 2027827"/>
                <a:gd name="connsiteY1574" fmla="*/ 764986 h 2027827"/>
                <a:gd name="connsiteX1575" fmla="*/ 103200 w 2027827"/>
                <a:gd name="connsiteY1575" fmla="*/ 764986 h 2027827"/>
                <a:gd name="connsiteX1576" fmla="*/ 128442 w 2027827"/>
                <a:gd name="connsiteY1576" fmla="*/ 725599 h 2027827"/>
                <a:gd name="connsiteX1577" fmla="*/ 104833 w 2027827"/>
                <a:gd name="connsiteY1577" fmla="*/ 688823 h 2027827"/>
                <a:gd name="connsiteX1578" fmla="*/ 121479 w 2027827"/>
                <a:gd name="connsiteY1578" fmla="*/ 688823 h 2027827"/>
                <a:gd name="connsiteX1579" fmla="*/ 136711 w 2027827"/>
                <a:gd name="connsiteY1579" fmla="*/ 712760 h 2027827"/>
                <a:gd name="connsiteX1580" fmla="*/ 151944 w 2027827"/>
                <a:gd name="connsiteY1580" fmla="*/ 688823 h 2027827"/>
                <a:gd name="connsiteX1581" fmla="*/ 168590 w 2027827"/>
                <a:gd name="connsiteY1581" fmla="*/ 688823 h 2027827"/>
                <a:gd name="connsiteX1582" fmla="*/ 144981 w 2027827"/>
                <a:gd name="connsiteY1582" fmla="*/ 725599 h 2027827"/>
                <a:gd name="connsiteX1583" fmla="*/ 170222 w 2027827"/>
                <a:gd name="connsiteY1583" fmla="*/ 764986 h 2027827"/>
                <a:gd name="connsiteX1584" fmla="*/ 153576 w 2027827"/>
                <a:gd name="connsiteY1584" fmla="*/ 764986 h 2027827"/>
                <a:gd name="connsiteX1585" fmla="*/ 136711 w 2027827"/>
                <a:gd name="connsiteY1585" fmla="*/ 738220 h 2027827"/>
                <a:gd name="connsiteX1586" fmla="*/ 239911 w 2027827"/>
                <a:gd name="connsiteY1586" fmla="*/ 738220 h 2027827"/>
                <a:gd name="connsiteX1587" fmla="*/ 223047 w 2027827"/>
                <a:gd name="connsiteY1587" fmla="*/ 764986 h 2027827"/>
                <a:gd name="connsiteX1588" fmla="*/ 206401 w 2027827"/>
                <a:gd name="connsiteY1588" fmla="*/ 764986 h 2027827"/>
                <a:gd name="connsiteX1589" fmla="*/ 231642 w 2027827"/>
                <a:gd name="connsiteY1589" fmla="*/ 725599 h 2027827"/>
                <a:gd name="connsiteX1590" fmla="*/ 208033 w 2027827"/>
                <a:gd name="connsiteY1590" fmla="*/ 688823 h 2027827"/>
                <a:gd name="connsiteX1591" fmla="*/ 224679 w 2027827"/>
                <a:gd name="connsiteY1591" fmla="*/ 688823 h 2027827"/>
                <a:gd name="connsiteX1592" fmla="*/ 239911 w 2027827"/>
                <a:gd name="connsiteY1592" fmla="*/ 712760 h 2027827"/>
                <a:gd name="connsiteX1593" fmla="*/ 255144 w 2027827"/>
                <a:gd name="connsiteY1593" fmla="*/ 688823 h 2027827"/>
                <a:gd name="connsiteX1594" fmla="*/ 271790 w 2027827"/>
                <a:gd name="connsiteY1594" fmla="*/ 688823 h 2027827"/>
                <a:gd name="connsiteX1595" fmla="*/ 248181 w 2027827"/>
                <a:gd name="connsiteY1595" fmla="*/ 725599 h 2027827"/>
                <a:gd name="connsiteX1596" fmla="*/ 273423 w 2027827"/>
                <a:gd name="connsiteY1596" fmla="*/ 764986 h 2027827"/>
                <a:gd name="connsiteX1597" fmla="*/ 256777 w 2027827"/>
                <a:gd name="connsiteY1597" fmla="*/ 764986 h 2027827"/>
                <a:gd name="connsiteX1598" fmla="*/ 239911 w 2027827"/>
                <a:gd name="connsiteY1598" fmla="*/ 738220 h 2027827"/>
                <a:gd name="connsiteX1599" fmla="*/ 343111 w 2027827"/>
                <a:gd name="connsiteY1599" fmla="*/ 738220 h 2027827"/>
                <a:gd name="connsiteX1600" fmla="*/ 326247 w 2027827"/>
                <a:gd name="connsiteY1600" fmla="*/ 764986 h 2027827"/>
                <a:gd name="connsiteX1601" fmla="*/ 309601 w 2027827"/>
                <a:gd name="connsiteY1601" fmla="*/ 764986 h 2027827"/>
                <a:gd name="connsiteX1602" fmla="*/ 334843 w 2027827"/>
                <a:gd name="connsiteY1602" fmla="*/ 725599 h 2027827"/>
                <a:gd name="connsiteX1603" fmla="*/ 311233 w 2027827"/>
                <a:gd name="connsiteY1603" fmla="*/ 688823 h 2027827"/>
                <a:gd name="connsiteX1604" fmla="*/ 327879 w 2027827"/>
                <a:gd name="connsiteY1604" fmla="*/ 688823 h 2027827"/>
                <a:gd name="connsiteX1605" fmla="*/ 343111 w 2027827"/>
                <a:gd name="connsiteY1605" fmla="*/ 712760 h 2027827"/>
                <a:gd name="connsiteX1606" fmla="*/ 358345 w 2027827"/>
                <a:gd name="connsiteY1606" fmla="*/ 688823 h 2027827"/>
                <a:gd name="connsiteX1607" fmla="*/ 374991 w 2027827"/>
                <a:gd name="connsiteY1607" fmla="*/ 688823 h 2027827"/>
                <a:gd name="connsiteX1608" fmla="*/ 351381 w 2027827"/>
                <a:gd name="connsiteY1608" fmla="*/ 725599 h 2027827"/>
                <a:gd name="connsiteX1609" fmla="*/ 376623 w 2027827"/>
                <a:gd name="connsiteY1609" fmla="*/ 764986 h 2027827"/>
                <a:gd name="connsiteX1610" fmla="*/ 359977 w 2027827"/>
                <a:gd name="connsiteY1610" fmla="*/ 764986 h 2027827"/>
                <a:gd name="connsiteX1611" fmla="*/ 343111 w 2027827"/>
                <a:gd name="connsiteY1611" fmla="*/ 738220 h 2027827"/>
                <a:gd name="connsiteX1612" fmla="*/ 446312 w 2027827"/>
                <a:gd name="connsiteY1612" fmla="*/ 738220 h 2027827"/>
                <a:gd name="connsiteX1613" fmla="*/ 429447 w 2027827"/>
                <a:gd name="connsiteY1613" fmla="*/ 764986 h 2027827"/>
                <a:gd name="connsiteX1614" fmla="*/ 412801 w 2027827"/>
                <a:gd name="connsiteY1614" fmla="*/ 764986 h 2027827"/>
                <a:gd name="connsiteX1615" fmla="*/ 438043 w 2027827"/>
                <a:gd name="connsiteY1615" fmla="*/ 725599 h 2027827"/>
                <a:gd name="connsiteX1616" fmla="*/ 414433 w 2027827"/>
                <a:gd name="connsiteY1616" fmla="*/ 688823 h 2027827"/>
                <a:gd name="connsiteX1617" fmla="*/ 431079 w 2027827"/>
                <a:gd name="connsiteY1617" fmla="*/ 688823 h 2027827"/>
                <a:gd name="connsiteX1618" fmla="*/ 446312 w 2027827"/>
                <a:gd name="connsiteY1618" fmla="*/ 712760 h 2027827"/>
                <a:gd name="connsiteX1619" fmla="*/ 461545 w 2027827"/>
                <a:gd name="connsiteY1619" fmla="*/ 688823 h 2027827"/>
                <a:gd name="connsiteX1620" fmla="*/ 478191 w 2027827"/>
                <a:gd name="connsiteY1620" fmla="*/ 688823 h 2027827"/>
                <a:gd name="connsiteX1621" fmla="*/ 454582 w 2027827"/>
                <a:gd name="connsiteY1621" fmla="*/ 725599 h 2027827"/>
                <a:gd name="connsiteX1622" fmla="*/ 479823 w 2027827"/>
                <a:gd name="connsiteY1622" fmla="*/ 764986 h 2027827"/>
                <a:gd name="connsiteX1623" fmla="*/ 463177 w 2027827"/>
                <a:gd name="connsiteY1623" fmla="*/ 764986 h 2027827"/>
                <a:gd name="connsiteX1624" fmla="*/ 446312 w 2027827"/>
                <a:gd name="connsiteY1624" fmla="*/ 738220 h 2027827"/>
                <a:gd name="connsiteX1625" fmla="*/ 549512 w 2027827"/>
                <a:gd name="connsiteY1625" fmla="*/ 738220 h 2027827"/>
                <a:gd name="connsiteX1626" fmla="*/ 532648 w 2027827"/>
                <a:gd name="connsiteY1626" fmla="*/ 764986 h 2027827"/>
                <a:gd name="connsiteX1627" fmla="*/ 516002 w 2027827"/>
                <a:gd name="connsiteY1627" fmla="*/ 764986 h 2027827"/>
                <a:gd name="connsiteX1628" fmla="*/ 541243 w 2027827"/>
                <a:gd name="connsiteY1628" fmla="*/ 725599 h 2027827"/>
                <a:gd name="connsiteX1629" fmla="*/ 517634 w 2027827"/>
                <a:gd name="connsiteY1629" fmla="*/ 688823 h 2027827"/>
                <a:gd name="connsiteX1630" fmla="*/ 534280 w 2027827"/>
                <a:gd name="connsiteY1630" fmla="*/ 688823 h 2027827"/>
                <a:gd name="connsiteX1631" fmla="*/ 549512 w 2027827"/>
                <a:gd name="connsiteY1631" fmla="*/ 712760 h 2027827"/>
                <a:gd name="connsiteX1632" fmla="*/ 564745 w 2027827"/>
                <a:gd name="connsiteY1632" fmla="*/ 688823 h 2027827"/>
                <a:gd name="connsiteX1633" fmla="*/ 581391 w 2027827"/>
                <a:gd name="connsiteY1633" fmla="*/ 688823 h 2027827"/>
                <a:gd name="connsiteX1634" fmla="*/ 557782 w 2027827"/>
                <a:gd name="connsiteY1634" fmla="*/ 725599 h 2027827"/>
                <a:gd name="connsiteX1635" fmla="*/ 583023 w 2027827"/>
                <a:gd name="connsiteY1635" fmla="*/ 764986 h 2027827"/>
                <a:gd name="connsiteX1636" fmla="*/ 566378 w 2027827"/>
                <a:gd name="connsiteY1636" fmla="*/ 764986 h 2027827"/>
                <a:gd name="connsiteX1637" fmla="*/ 549512 w 2027827"/>
                <a:gd name="connsiteY1637" fmla="*/ 738220 h 2027827"/>
                <a:gd name="connsiteX1638" fmla="*/ 652712 w 2027827"/>
                <a:gd name="connsiteY1638" fmla="*/ 738220 h 2027827"/>
                <a:gd name="connsiteX1639" fmla="*/ 635848 w 2027827"/>
                <a:gd name="connsiteY1639" fmla="*/ 764986 h 2027827"/>
                <a:gd name="connsiteX1640" fmla="*/ 619202 w 2027827"/>
                <a:gd name="connsiteY1640" fmla="*/ 764986 h 2027827"/>
                <a:gd name="connsiteX1641" fmla="*/ 644443 w 2027827"/>
                <a:gd name="connsiteY1641" fmla="*/ 725599 h 2027827"/>
                <a:gd name="connsiteX1642" fmla="*/ 620834 w 2027827"/>
                <a:gd name="connsiteY1642" fmla="*/ 688823 h 2027827"/>
                <a:gd name="connsiteX1643" fmla="*/ 637480 w 2027827"/>
                <a:gd name="connsiteY1643" fmla="*/ 688823 h 2027827"/>
                <a:gd name="connsiteX1644" fmla="*/ 652712 w 2027827"/>
                <a:gd name="connsiteY1644" fmla="*/ 712760 h 2027827"/>
                <a:gd name="connsiteX1645" fmla="*/ 667945 w 2027827"/>
                <a:gd name="connsiteY1645" fmla="*/ 688823 h 2027827"/>
                <a:gd name="connsiteX1646" fmla="*/ 684592 w 2027827"/>
                <a:gd name="connsiteY1646" fmla="*/ 688823 h 2027827"/>
                <a:gd name="connsiteX1647" fmla="*/ 660982 w 2027827"/>
                <a:gd name="connsiteY1647" fmla="*/ 725599 h 2027827"/>
                <a:gd name="connsiteX1648" fmla="*/ 686224 w 2027827"/>
                <a:gd name="connsiteY1648" fmla="*/ 764986 h 2027827"/>
                <a:gd name="connsiteX1649" fmla="*/ 669578 w 2027827"/>
                <a:gd name="connsiteY1649" fmla="*/ 764986 h 2027827"/>
                <a:gd name="connsiteX1650" fmla="*/ 652712 w 2027827"/>
                <a:gd name="connsiteY1650" fmla="*/ 738220 h 2027827"/>
                <a:gd name="connsiteX1651" fmla="*/ 755913 w 2027827"/>
                <a:gd name="connsiteY1651" fmla="*/ 738220 h 2027827"/>
                <a:gd name="connsiteX1652" fmla="*/ 739048 w 2027827"/>
                <a:gd name="connsiteY1652" fmla="*/ 764986 h 2027827"/>
                <a:gd name="connsiteX1653" fmla="*/ 722402 w 2027827"/>
                <a:gd name="connsiteY1653" fmla="*/ 764986 h 2027827"/>
                <a:gd name="connsiteX1654" fmla="*/ 747644 w 2027827"/>
                <a:gd name="connsiteY1654" fmla="*/ 725599 h 2027827"/>
                <a:gd name="connsiteX1655" fmla="*/ 724034 w 2027827"/>
                <a:gd name="connsiteY1655" fmla="*/ 688823 h 2027827"/>
                <a:gd name="connsiteX1656" fmla="*/ 740680 w 2027827"/>
                <a:gd name="connsiteY1656" fmla="*/ 688823 h 2027827"/>
                <a:gd name="connsiteX1657" fmla="*/ 755913 w 2027827"/>
                <a:gd name="connsiteY1657" fmla="*/ 712760 h 2027827"/>
                <a:gd name="connsiteX1658" fmla="*/ 771146 w 2027827"/>
                <a:gd name="connsiteY1658" fmla="*/ 688823 h 2027827"/>
                <a:gd name="connsiteX1659" fmla="*/ 787792 w 2027827"/>
                <a:gd name="connsiteY1659" fmla="*/ 688823 h 2027827"/>
                <a:gd name="connsiteX1660" fmla="*/ 764182 w 2027827"/>
                <a:gd name="connsiteY1660" fmla="*/ 725599 h 2027827"/>
                <a:gd name="connsiteX1661" fmla="*/ 789424 w 2027827"/>
                <a:gd name="connsiteY1661" fmla="*/ 764986 h 2027827"/>
                <a:gd name="connsiteX1662" fmla="*/ 772778 w 2027827"/>
                <a:gd name="connsiteY1662" fmla="*/ 764986 h 2027827"/>
                <a:gd name="connsiteX1663" fmla="*/ 755913 w 2027827"/>
                <a:gd name="connsiteY1663" fmla="*/ 738220 h 2027827"/>
                <a:gd name="connsiteX1664" fmla="*/ 859113 w 2027827"/>
                <a:gd name="connsiteY1664" fmla="*/ 738220 h 2027827"/>
                <a:gd name="connsiteX1665" fmla="*/ 842248 w 2027827"/>
                <a:gd name="connsiteY1665" fmla="*/ 764986 h 2027827"/>
                <a:gd name="connsiteX1666" fmla="*/ 825602 w 2027827"/>
                <a:gd name="connsiteY1666" fmla="*/ 764986 h 2027827"/>
                <a:gd name="connsiteX1667" fmla="*/ 850844 w 2027827"/>
                <a:gd name="connsiteY1667" fmla="*/ 725599 h 2027827"/>
                <a:gd name="connsiteX1668" fmla="*/ 827235 w 2027827"/>
                <a:gd name="connsiteY1668" fmla="*/ 688823 h 2027827"/>
                <a:gd name="connsiteX1669" fmla="*/ 843881 w 2027827"/>
                <a:gd name="connsiteY1669" fmla="*/ 688823 h 2027827"/>
                <a:gd name="connsiteX1670" fmla="*/ 859113 w 2027827"/>
                <a:gd name="connsiteY1670" fmla="*/ 712760 h 2027827"/>
                <a:gd name="connsiteX1671" fmla="*/ 874346 w 2027827"/>
                <a:gd name="connsiteY1671" fmla="*/ 688823 h 2027827"/>
                <a:gd name="connsiteX1672" fmla="*/ 890992 w 2027827"/>
                <a:gd name="connsiteY1672" fmla="*/ 688823 h 2027827"/>
                <a:gd name="connsiteX1673" fmla="*/ 867383 w 2027827"/>
                <a:gd name="connsiteY1673" fmla="*/ 725599 h 2027827"/>
                <a:gd name="connsiteX1674" fmla="*/ 892624 w 2027827"/>
                <a:gd name="connsiteY1674" fmla="*/ 764986 h 2027827"/>
                <a:gd name="connsiteX1675" fmla="*/ 875978 w 2027827"/>
                <a:gd name="connsiteY1675" fmla="*/ 764986 h 2027827"/>
                <a:gd name="connsiteX1676" fmla="*/ 859113 w 2027827"/>
                <a:gd name="connsiteY1676" fmla="*/ 738220 h 2027827"/>
                <a:gd name="connsiteX1677" fmla="*/ 962313 w 2027827"/>
                <a:gd name="connsiteY1677" fmla="*/ 738220 h 2027827"/>
                <a:gd name="connsiteX1678" fmla="*/ 945449 w 2027827"/>
                <a:gd name="connsiteY1678" fmla="*/ 764986 h 2027827"/>
                <a:gd name="connsiteX1679" fmla="*/ 928803 w 2027827"/>
                <a:gd name="connsiteY1679" fmla="*/ 764986 h 2027827"/>
                <a:gd name="connsiteX1680" fmla="*/ 954044 w 2027827"/>
                <a:gd name="connsiteY1680" fmla="*/ 725599 h 2027827"/>
                <a:gd name="connsiteX1681" fmla="*/ 930435 w 2027827"/>
                <a:gd name="connsiteY1681" fmla="*/ 688823 h 2027827"/>
                <a:gd name="connsiteX1682" fmla="*/ 947081 w 2027827"/>
                <a:gd name="connsiteY1682" fmla="*/ 688823 h 2027827"/>
                <a:gd name="connsiteX1683" fmla="*/ 962313 w 2027827"/>
                <a:gd name="connsiteY1683" fmla="*/ 712760 h 2027827"/>
                <a:gd name="connsiteX1684" fmla="*/ 977546 w 2027827"/>
                <a:gd name="connsiteY1684" fmla="*/ 688823 h 2027827"/>
                <a:gd name="connsiteX1685" fmla="*/ 994192 w 2027827"/>
                <a:gd name="connsiteY1685" fmla="*/ 688823 h 2027827"/>
                <a:gd name="connsiteX1686" fmla="*/ 970583 w 2027827"/>
                <a:gd name="connsiteY1686" fmla="*/ 725599 h 2027827"/>
                <a:gd name="connsiteX1687" fmla="*/ 995824 w 2027827"/>
                <a:gd name="connsiteY1687" fmla="*/ 764986 h 2027827"/>
                <a:gd name="connsiteX1688" fmla="*/ 979179 w 2027827"/>
                <a:gd name="connsiteY1688" fmla="*/ 764986 h 2027827"/>
                <a:gd name="connsiteX1689" fmla="*/ 962313 w 2027827"/>
                <a:gd name="connsiteY1689" fmla="*/ 738220 h 2027827"/>
                <a:gd name="connsiteX1690" fmla="*/ 1065513 w 2027827"/>
                <a:gd name="connsiteY1690" fmla="*/ 738220 h 2027827"/>
                <a:gd name="connsiteX1691" fmla="*/ 1048649 w 2027827"/>
                <a:gd name="connsiteY1691" fmla="*/ 764986 h 2027827"/>
                <a:gd name="connsiteX1692" fmla="*/ 1032003 w 2027827"/>
                <a:gd name="connsiteY1692" fmla="*/ 764986 h 2027827"/>
                <a:gd name="connsiteX1693" fmla="*/ 1057244 w 2027827"/>
                <a:gd name="connsiteY1693" fmla="*/ 725599 h 2027827"/>
                <a:gd name="connsiteX1694" fmla="*/ 1033635 w 2027827"/>
                <a:gd name="connsiteY1694" fmla="*/ 688823 h 2027827"/>
                <a:gd name="connsiteX1695" fmla="*/ 1050281 w 2027827"/>
                <a:gd name="connsiteY1695" fmla="*/ 688823 h 2027827"/>
                <a:gd name="connsiteX1696" fmla="*/ 1065513 w 2027827"/>
                <a:gd name="connsiteY1696" fmla="*/ 712760 h 2027827"/>
                <a:gd name="connsiteX1697" fmla="*/ 1080747 w 2027827"/>
                <a:gd name="connsiteY1697" fmla="*/ 688823 h 2027827"/>
                <a:gd name="connsiteX1698" fmla="*/ 1097393 w 2027827"/>
                <a:gd name="connsiteY1698" fmla="*/ 688823 h 2027827"/>
                <a:gd name="connsiteX1699" fmla="*/ 1073783 w 2027827"/>
                <a:gd name="connsiteY1699" fmla="*/ 725599 h 2027827"/>
                <a:gd name="connsiteX1700" fmla="*/ 1099025 w 2027827"/>
                <a:gd name="connsiteY1700" fmla="*/ 764986 h 2027827"/>
                <a:gd name="connsiteX1701" fmla="*/ 1082379 w 2027827"/>
                <a:gd name="connsiteY1701" fmla="*/ 764986 h 2027827"/>
                <a:gd name="connsiteX1702" fmla="*/ 1065513 w 2027827"/>
                <a:gd name="connsiteY1702" fmla="*/ 738220 h 2027827"/>
                <a:gd name="connsiteX1703" fmla="*/ 1168714 w 2027827"/>
                <a:gd name="connsiteY1703" fmla="*/ 738220 h 2027827"/>
                <a:gd name="connsiteX1704" fmla="*/ 1151849 w 2027827"/>
                <a:gd name="connsiteY1704" fmla="*/ 764986 h 2027827"/>
                <a:gd name="connsiteX1705" fmla="*/ 1135203 w 2027827"/>
                <a:gd name="connsiteY1705" fmla="*/ 764986 h 2027827"/>
                <a:gd name="connsiteX1706" fmla="*/ 1160445 w 2027827"/>
                <a:gd name="connsiteY1706" fmla="*/ 725599 h 2027827"/>
                <a:gd name="connsiteX1707" fmla="*/ 1136835 w 2027827"/>
                <a:gd name="connsiteY1707" fmla="*/ 688823 h 2027827"/>
                <a:gd name="connsiteX1708" fmla="*/ 1153481 w 2027827"/>
                <a:gd name="connsiteY1708" fmla="*/ 688823 h 2027827"/>
                <a:gd name="connsiteX1709" fmla="*/ 1168714 w 2027827"/>
                <a:gd name="connsiteY1709" fmla="*/ 712760 h 2027827"/>
                <a:gd name="connsiteX1710" fmla="*/ 1183947 w 2027827"/>
                <a:gd name="connsiteY1710" fmla="*/ 688823 h 2027827"/>
                <a:gd name="connsiteX1711" fmla="*/ 1200593 w 2027827"/>
                <a:gd name="connsiteY1711" fmla="*/ 688823 h 2027827"/>
                <a:gd name="connsiteX1712" fmla="*/ 1176984 w 2027827"/>
                <a:gd name="connsiteY1712" fmla="*/ 725599 h 2027827"/>
                <a:gd name="connsiteX1713" fmla="*/ 1202225 w 2027827"/>
                <a:gd name="connsiteY1713" fmla="*/ 764986 h 2027827"/>
                <a:gd name="connsiteX1714" fmla="*/ 1185579 w 2027827"/>
                <a:gd name="connsiteY1714" fmla="*/ 764986 h 2027827"/>
                <a:gd name="connsiteX1715" fmla="*/ 1168714 w 2027827"/>
                <a:gd name="connsiteY1715" fmla="*/ 738220 h 2027827"/>
                <a:gd name="connsiteX1716" fmla="*/ 1271914 w 2027827"/>
                <a:gd name="connsiteY1716" fmla="*/ 738220 h 2027827"/>
                <a:gd name="connsiteX1717" fmla="*/ 1255050 w 2027827"/>
                <a:gd name="connsiteY1717" fmla="*/ 764986 h 2027827"/>
                <a:gd name="connsiteX1718" fmla="*/ 1238404 w 2027827"/>
                <a:gd name="connsiteY1718" fmla="*/ 764986 h 2027827"/>
                <a:gd name="connsiteX1719" fmla="*/ 1263645 w 2027827"/>
                <a:gd name="connsiteY1719" fmla="*/ 725599 h 2027827"/>
                <a:gd name="connsiteX1720" fmla="*/ 1240036 w 2027827"/>
                <a:gd name="connsiteY1720" fmla="*/ 688823 h 2027827"/>
                <a:gd name="connsiteX1721" fmla="*/ 1256682 w 2027827"/>
                <a:gd name="connsiteY1721" fmla="*/ 688823 h 2027827"/>
                <a:gd name="connsiteX1722" fmla="*/ 1271914 w 2027827"/>
                <a:gd name="connsiteY1722" fmla="*/ 712760 h 2027827"/>
                <a:gd name="connsiteX1723" fmla="*/ 1287147 w 2027827"/>
                <a:gd name="connsiteY1723" fmla="*/ 688823 h 2027827"/>
                <a:gd name="connsiteX1724" fmla="*/ 1303793 w 2027827"/>
                <a:gd name="connsiteY1724" fmla="*/ 688823 h 2027827"/>
                <a:gd name="connsiteX1725" fmla="*/ 1280184 w 2027827"/>
                <a:gd name="connsiteY1725" fmla="*/ 725599 h 2027827"/>
                <a:gd name="connsiteX1726" fmla="*/ 1305426 w 2027827"/>
                <a:gd name="connsiteY1726" fmla="*/ 764986 h 2027827"/>
                <a:gd name="connsiteX1727" fmla="*/ 1288779 w 2027827"/>
                <a:gd name="connsiteY1727" fmla="*/ 764986 h 2027827"/>
                <a:gd name="connsiteX1728" fmla="*/ 1271914 w 2027827"/>
                <a:gd name="connsiteY1728" fmla="*/ 738220 h 2027827"/>
                <a:gd name="connsiteX1729" fmla="*/ 1375114 w 2027827"/>
                <a:gd name="connsiteY1729" fmla="*/ 738220 h 2027827"/>
                <a:gd name="connsiteX1730" fmla="*/ 1358250 w 2027827"/>
                <a:gd name="connsiteY1730" fmla="*/ 764986 h 2027827"/>
                <a:gd name="connsiteX1731" fmla="*/ 1341604 w 2027827"/>
                <a:gd name="connsiteY1731" fmla="*/ 764986 h 2027827"/>
                <a:gd name="connsiteX1732" fmla="*/ 1366845 w 2027827"/>
                <a:gd name="connsiteY1732" fmla="*/ 725599 h 2027827"/>
                <a:gd name="connsiteX1733" fmla="*/ 1343236 w 2027827"/>
                <a:gd name="connsiteY1733" fmla="*/ 688823 h 2027827"/>
                <a:gd name="connsiteX1734" fmla="*/ 1359882 w 2027827"/>
                <a:gd name="connsiteY1734" fmla="*/ 688823 h 2027827"/>
                <a:gd name="connsiteX1735" fmla="*/ 1375114 w 2027827"/>
                <a:gd name="connsiteY1735" fmla="*/ 712760 h 2027827"/>
                <a:gd name="connsiteX1736" fmla="*/ 1390348 w 2027827"/>
                <a:gd name="connsiteY1736" fmla="*/ 688823 h 2027827"/>
                <a:gd name="connsiteX1737" fmla="*/ 1406993 w 2027827"/>
                <a:gd name="connsiteY1737" fmla="*/ 688823 h 2027827"/>
                <a:gd name="connsiteX1738" fmla="*/ 1383384 w 2027827"/>
                <a:gd name="connsiteY1738" fmla="*/ 725599 h 2027827"/>
                <a:gd name="connsiteX1739" fmla="*/ 1408626 w 2027827"/>
                <a:gd name="connsiteY1739" fmla="*/ 764986 h 2027827"/>
                <a:gd name="connsiteX1740" fmla="*/ 1391980 w 2027827"/>
                <a:gd name="connsiteY1740" fmla="*/ 764986 h 2027827"/>
                <a:gd name="connsiteX1741" fmla="*/ 1375114 w 2027827"/>
                <a:gd name="connsiteY1741" fmla="*/ 738220 h 2027827"/>
                <a:gd name="connsiteX1742" fmla="*/ 1478315 w 2027827"/>
                <a:gd name="connsiteY1742" fmla="*/ 738220 h 2027827"/>
                <a:gd name="connsiteX1743" fmla="*/ 1461450 w 2027827"/>
                <a:gd name="connsiteY1743" fmla="*/ 764986 h 2027827"/>
                <a:gd name="connsiteX1744" fmla="*/ 1444804 w 2027827"/>
                <a:gd name="connsiteY1744" fmla="*/ 764986 h 2027827"/>
                <a:gd name="connsiteX1745" fmla="*/ 1470046 w 2027827"/>
                <a:gd name="connsiteY1745" fmla="*/ 725599 h 2027827"/>
                <a:gd name="connsiteX1746" fmla="*/ 1446436 w 2027827"/>
                <a:gd name="connsiteY1746" fmla="*/ 688823 h 2027827"/>
                <a:gd name="connsiteX1747" fmla="*/ 1463083 w 2027827"/>
                <a:gd name="connsiteY1747" fmla="*/ 688823 h 2027827"/>
                <a:gd name="connsiteX1748" fmla="*/ 1478315 w 2027827"/>
                <a:gd name="connsiteY1748" fmla="*/ 712760 h 2027827"/>
                <a:gd name="connsiteX1749" fmla="*/ 1493548 w 2027827"/>
                <a:gd name="connsiteY1749" fmla="*/ 688823 h 2027827"/>
                <a:gd name="connsiteX1750" fmla="*/ 1510194 w 2027827"/>
                <a:gd name="connsiteY1750" fmla="*/ 688823 h 2027827"/>
                <a:gd name="connsiteX1751" fmla="*/ 1486584 w 2027827"/>
                <a:gd name="connsiteY1751" fmla="*/ 725599 h 2027827"/>
                <a:gd name="connsiteX1752" fmla="*/ 1511826 w 2027827"/>
                <a:gd name="connsiteY1752" fmla="*/ 764986 h 2027827"/>
                <a:gd name="connsiteX1753" fmla="*/ 1495180 w 2027827"/>
                <a:gd name="connsiteY1753" fmla="*/ 764986 h 2027827"/>
                <a:gd name="connsiteX1754" fmla="*/ 1478315 w 2027827"/>
                <a:gd name="connsiteY1754" fmla="*/ 738220 h 2027827"/>
                <a:gd name="connsiteX1755" fmla="*/ 1581515 w 2027827"/>
                <a:gd name="connsiteY1755" fmla="*/ 738220 h 2027827"/>
                <a:gd name="connsiteX1756" fmla="*/ 1564650 w 2027827"/>
                <a:gd name="connsiteY1756" fmla="*/ 764986 h 2027827"/>
                <a:gd name="connsiteX1757" fmla="*/ 1548004 w 2027827"/>
                <a:gd name="connsiteY1757" fmla="*/ 764986 h 2027827"/>
                <a:gd name="connsiteX1758" fmla="*/ 1573246 w 2027827"/>
                <a:gd name="connsiteY1758" fmla="*/ 725599 h 2027827"/>
                <a:gd name="connsiteX1759" fmla="*/ 1549636 w 2027827"/>
                <a:gd name="connsiteY1759" fmla="*/ 688823 h 2027827"/>
                <a:gd name="connsiteX1760" fmla="*/ 1566283 w 2027827"/>
                <a:gd name="connsiteY1760" fmla="*/ 688823 h 2027827"/>
                <a:gd name="connsiteX1761" fmla="*/ 1581515 w 2027827"/>
                <a:gd name="connsiteY1761" fmla="*/ 712760 h 2027827"/>
                <a:gd name="connsiteX1762" fmla="*/ 1596748 w 2027827"/>
                <a:gd name="connsiteY1762" fmla="*/ 688823 h 2027827"/>
                <a:gd name="connsiteX1763" fmla="*/ 1613394 w 2027827"/>
                <a:gd name="connsiteY1763" fmla="*/ 688823 h 2027827"/>
                <a:gd name="connsiteX1764" fmla="*/ 1589785 w 2027827"/>
                <a:gd name="connsiteY1764" fmla="*/ 725599 h 2027827"/>
                <a:gd name="connsiteX1765" fmla="*/ 1615026 w 2027827"/>
                <a:gd name="connsiteY1765" fmla="*/ 764986 h 2027827"/>
                <a:gd name="connsiteX1766" fmla="*/ 1598380 w 2027827"/>
                <a:gd name="connsiteY1766" fmla="*/ 764986 h 2027827"/>
                <a:gd name="connsiteX1767" fmla="*/ 1581515 w 2027827"/>
                <a:gd name="connsiteY1767" fmla="*/ 738220 h 2027827"/>
                <a:gd name="connsiteX1768" fmla="*/ 1684715 w 2027827"/>
                <a:gd name="connsiteY1768" fmla="*/ 738220 h 2027827"/>
                <a:gd name="connsiteX1769" fmla="*/ 1667851 w 2027827"/>
                <a:gd name="connsiteY1769" fmla="*/ 764986 h 2027827"/>
                <a:gd name="connsiteX1770" fmla="*/ 1651205 w 2027827"/>
                <a:gd name="connsiteY1770" fmla="*/ 764986 h 2027827"/>
                <a:gd name="connsiteX1771" fmla="*/ 1676446 w 2027827"/>
                <a:gd name="connsiteY1771" fmla="*/ 725599 h 2027827"/>
                <a:gd name="connsiteX1772" fmla="*/ 1652837 w 2027827"/>
                <a:gd name="connsiteY1772" fmla="*/ 688823 h 2027827"/>
                <a:gd name="connsiteX1773" fmla="*/ 1669483 w 2027827"/>
                <a:gd name="connsiteY1773" fmla="*/ 688823 h 2027827"/>
                <a:gd name="connsiteX1774" fmla="*/ 1684715 w 2027827"/>
                <a:gd name="connsiteY1774" fmla="*/ 712760 h 2027827"/>
                <a:gd name="connsiteX1775" fmla="*/ 1699948 w 2027827"/>
                <a:gd name="connsiteY1775" fmla="*/ 688823 h 2027827"/>
                <a:gd name="connsiteX1776" fmla="*/ 1716595 w 2027827"/>
                <a:gd name="connsiteY1776" fmla="*/ 688823 h 2027827"/>
                <a:gd name="connsiteX1777" fmla="*/ 1692985 w 2027827"/>
                <a:gd name="connsiteY1777" fmla="*/ 725599 h 2027827"/>
                <a:gd name="connsiteX1778" fmla="*/ 1718227 w 2027827"/>
                <a:gd name="connsiteY1778" fmla="*/ 764986 h 2027827"/>
                <a:gd name="connsiteX1779" fmla="*/ 1701581 w 2027827"/>
                <a:gd name="connsiteY1779" fmla="*/ 764986 h 2027827"/>
                <a:gd name="connsiteX1780" fmla="*/ 1684715 w 2027827"/>
                <a:gd name="connsiteY1780" fmla="*/ 738220 h 2027827"/>
                <a:gd name="connsiteX1781" fmla="*/ 1787915 w 2027827"/>
                <a:gd name="connsiteY1781" fmla="*/ 738220 h 2027827"/>
                <a:gd name="connsiteX1782" fmla="*/ 1771051 w 2027827"/>
                <a:gd name="connsiteY1782" fmla="*/ 764986 h 2027827"/>
                <a:gd name="connsiteX1783" fmla="*/ 1754405 w 2027827"/>
                <a:gd name="connsiteY1783" fmla="*/ 764986 h 2027827"/>
                <a:gd name="connsiteX1784" fmla="*/ 1779647 w 2027827"/>
                <a:gd name="connsiteY1784" fmla="*/ 725599 h 2027827"/>
                <a:gd name="connsiteX1785" fmla="*/ 1756037 w 2027827"/>
                <a:gd name="connsiteY1785" fmla="*/ 688823 h 2027827"/>
                <a:gd name="connsiteX1786" fmla="*/ 1772683 w 2027827"/>
                <a:gd name="connsiteY1786" fmla="*/ 688823 h 2027827"/>
                <a:gd name="connsiteX1787" fmla="*/ 1787915 w 2027827"/>
                <a:gd name="connsiteY1787" fmla="*/ 712760 h 2027827"/>
                <a:gd name="connsiteX1788" fmla="*/ 1803149 w 2027827"/>
                <a:gd name="connsiteY1788" fmla="*/ 688823 h 2027827"/>
                <a:gd name="connsiteX1789" fmla="*/ 1819795 w 2027827"/>
                <a:gd name="connsiteY1789" fmla="*/ 688823 h 2027827"/>
                <a:gd name="connsiteX1790" fmla="*/ 1796185 w 2027827"/>
                <a:gd name="connsiteY1790" fmla="*/ 725599 h 2027827"/>
                <a:gd name="connsiteX1791" fmla="*/ 1821427 w 2027827"/>
                <a:gd name="connsiteY1791" fmla="*/ 764986 h 2027827"/>
                <a:gd name="connsiteX1792" fmla="*/ 1804781 w 2027827"/>
                <a:gd name="connsiteY1792" fmla="*/ 764986 h 2027827"/>
                <a:gd name="connsiteX1793" fmla="*/ 1787915 w 2027827"/>
                <a:gd name="connsiteY1793" fmla="*/ 738220 h 2027827"/>
                <a:gd name="connsiteX1794" fmla="*/ 1891116 w 2027827"/>
                <a:gd name="connsiteY1794" fmla="*/ 738220 h 2027827"/>
                <a:gd name="connsiteX1795" fmla="*/ 1874251 w 2027827"/>
                <a:gd name="connsiteY1795" fmla="*/ 764986 h 2027827"/>
                <a:gd name="connsiteX1796" fmla="*/ 1857605 w 2027827"/>
                <a:gd name="connsiteY1796" fmla="*/ 764986 h 2027827"/>
                <a:gd name="connsiteX1797" fmla="*/ 1882847 w 2027827"/>
                <a:gd name="connsiteY1797" fmla="*/ 725599 h 2027827"/>
                <a:gd name="connsiteX1798" fmla="*/ 1859237 w 2027827"/>
                <a:gd name="connsiteY1798" fmla="*/ 688823 h 2027827"/>
                <a:gd name="connsiteX1799" fmla="*/ 1875884 w 2027827"/>
                <a:gd name="connsiteY1799" fmla="*/ 688823 h 2027827"/>
                <a:gd name="connsiteX1800" fmla="*/ 1891116 w 2027827"/>
                <a:gd name="connsiteY1800" fmla="*/ 712760 h 2027827"/>
                <a:gd name="connsiteX1801" fmla="*/ 1906349 w 2027827"/>
                <a:gd name="connsiteY1801" fmla="*/ 688823 h 2027827"/>
                <a:gd name="connsiteX1802" fmla="*/ 1922995 w 2027827"/>
                <a:gd name="connsiteY1802" fmla="*/ 688823 h 2027827"/>
                <a:gd name="connsiteX1803" fmla="*/ 1899385 w 2027827"/>
                <a:gd name="connsiteY1803" fmla="*/ 725599 h 2027827"/>
                <a:gd name="connsiteX1804" fmla="*/ 1924627 w 2027827"/>
                <a:gd name="connsiteY1804" fmla="*/ 764986 h 2027827"/>
                <a:gd name="connsiteX1805" fmla="*/ 1907981 w 2027827"/>
                <a:gd name="connsiteY1805" fmla="*/ 764986 h 2027827"/>
                <a:gd name="connsiteX1806" fmla="*/ 1891116 w 2027827"/>
                <a:gd name="connsiteY1806" fmla="*/ 738220 h 2027827"/>
                <a:gd name="connsiteX1807" fmla="*/ 1994316 w 2027827"/>
                <a:gd name="connsiteY1807" fmla="*/ 738220 h 2027827"/>
                <a:gd name="connsiteX1808" fmla="*/ 1977452 w 2027827"/>
                <a:gd name="connsiteY1808" fmla="*/ 764986 h 2027827"/>
                <a:gd name="connsiteX1809" fmla="*/ 1960805 w 2027827"/>
                <a:gd name="connsiteY1809" fmla="*/ 764986 h 2027827"/>
                <a:gd name="connsiteX1810" fmla="*/ 1986047 w 2027827"/>
                <a:gd name="connsiteY1810" fmla="*/ 725599 h 2027827"/>
                <a:gd name="connsiteX1811" fmla="*/ 1962438 w 2027827"/>
                <a:gd name="connsiteY1811" fmla="*/ 688823 h 2027827"/>
                <a:gd name="connsiteX1812" fmla="*/ 1979084 w 2027827"/>
                <a:gd name="connsiteY1812" fmla="*/ 688823 h 2027827"/>
                <a:gd name="connsiteX1813" fmla="*/ 1994316 w 2027827"/>
                <a:gd name="connsiteY1813" fmla="*/ 712760 h 2027827"/>
                <a:gd name="connsiteX1814" fmla="*/ 2009549 w 2027827"/>
                <a:gd name="connsiteY1814" fmla="*/ 688823 h 2027827"/>
                <a:gd name="connsiteX1815" fmla="*/ 2026195 w 2027827"/>
                <a:gd name="connsiteY1815" fmla="*/ 688823 h 2027827"/>
                <a:gd name="connsiteX1816" fmla="*/ 2002586 w 2027827"/>
                <a:gd name="connsiteY1816" fmla="*/ 725599 h 2027827"/>
                <a:gd name="connsiteX1817" fmla="*/ 2027827 w 2027827"/>
                <a:gd name="connsiteY1817" fmla="*/ 764986 h 2027827"/>
                <a:gd name="connsiteX1818" fmla="*/ 2011182 w 2027827"/>
                <a:gd name="connsiteY1818" fmla="*/ 764986 h 2027827"/>
                <a:gd name="connsiteX1819" fmla="*/ 1994316 w 2027827"/>
                <a:gd name="connsiteY1819" fmla="*/ 738220 h 2027827"/>
                <a:gd name="connsiteX1820" fmla="*/ 33511 w 2027827"/>
                <a:gd name="connsiteY1820" fmla="*/ 853024 h 2027827"/>
                <a:gd name="connsiteX1821" fmla="*/ 16646 w 2027827"/>
                <a:gd name="connsiteY1821" fmla="*/ 879789 h 2027827"/>
                <a:gd name="connsiteX1822" fmla="*/ 0 w 2027827"/>
                <a:gd name="connsiteY1822" fmla="*/ 879789 h 2027827"/>
                <a:gd name="connsiteX1823" fmla="*/ 25242 w 2027827"/>
                <a:gd name="connsiteY1823" fmla="*/ 840403 h 2027827"/>
                <a:gd name="connsiteX1824" fmla="*/ 1632 w 2027827"/>
                <a:gd name="connsiteY1824" fmla="*/ 803627 h 2027827"/>
                <a:gd name="connsiteX1825" fmla="*/ 18278 w 2027827"/>
                <a:gd name="connsiteY1825" fmla="*/ 803627 h 2027827"/>
                <a:gd name="connsiteX1826" fmla="*/ 33511 w 2027827"/>
                <a:gd name="connsiteY1826" fmla="*/ 827564 h 2027827"/>
                <a:gd name="connsiteX1827" fmla="*/ 48744 w 2027827"/>
                <a:gd name="connsiteY1827" fmla="*/ 803627 h 2027827"/>
                <a:gd name="connsiteX1828" fmla="*/ 65390 w 2027827"/>
                <a:gd name="connsiteY1828" fmla="*/ 803627 h 2027827"/>
                <a:gd name="connsiteX1829" fmla="*/ 41780 w 2027827"/>
                <a:gd name="connsiteY1829" fmla="*/ 840403 h 2027827"/>
                <a:gd name="connsiteX1830" fmla="*/ 67022 w 2027827"/>
                <a:gd name="connsiteY1830" fmla="*/ 879789 h 2027827"/>
                <a:gd name="connsiteX1831" fmla="*/ 50376 w 2027827"/>
                <a:gd name="connsiteY1831" fmla="*/ 879789 h 2027827"/>
                <a:gd name="connsiteX1832" fmla="*/ 33511 w 2027827"/>
                <a:gd name="connsiteY1832" fmla="*/ 853024 h 2027827"/>
                <a:gd name="connsiteX1833" fmla="*/ 136711 w 2027827"/>
                <a:gd name="connsiteY1833" fmla="*/ 853024 h 2027827"/>
                <a:gd name="connsiteX1834" fmla="*/ 119846 w 2027827"/>
                <a:gd name="connsiteY1834" fmla="*/ 879789 h 2027827"/>
                <a:gd name="connsiteX1835" fmla="*/ 103200 w 2027827"/>
                <a:gd name="connsiteY1835" fmla="*/ 879789 h 2027827"/>
                <a:gd name="connsiteX1836" fmla="*/ 128442 w 2027827"/>
                <a:gd name="connsiteY1836" fmla="*/ 840403 h 2027827"/>
                <a:gd name="connsiteX1837" fmla="*/ 104833 w 2027827"/>
                <a:gd name="connsiteY1837" fmla="*/ 803627 h 2027827"/>
                <a:gd name="connsiteX1838" fmla="*/ 121479 w 2027827"/>
                <a:gd name="connsiteY1838" fmla="*/ 803627 h 2027827"/>
                <a:gd name="connsiteX1839" fmla="*/ 136711 w 2027827"/>
                <a:gd name="connsiteY1839" fmla="*/ 827564 h 2027827"/>
                <a:gd name="connsiteX1840" fmla="*/ 151944 w 2027827"/>
                <a:gd name="connsiteY1840" fmla="*/ 803627 h 2027827"/>
                <a:gd name="connsiteX1841" fmla="*/ 168590 w 2027827"/>
                <a:gd name="connsiteY1841" fmla="*/ 803627 h 2027827"/>
                <a:gd name="connsiteX1842" fmla="*/ 144981 w 2027827"/>
                <a:gd name="connsiteY1842" fmla="*/ 840403 h 2027827"/>
                <a:gd name="connsiteX1843" fmla="*/ 170222 w 2027827"/>
                <a:gd name="connsiteY1843" fmla="*/ 879789 h 2027827"/>
                <a:gd name="connsiteX1844" fmla="*/ 153576 w 2027827"/>
                <a:gd name="connsiteY1844" fmla="*/ 879789 h 2027827"/>
                <a:gd name="connsiteX1845" fmla="*/ 136711 w 2027827"/>
                <a:gd name="connsiteY1845" fmla="*/ 853024 h 2027827"/>
                <a:gd name="connsiteX1846" fmla="*/ 239911 w 2027827"/>
                <a:gd name="connsiteY1846" fmla="*/ 853024 h 2027827"/>
                <a:gd name="connsiteX1847" fmla="*/ 223047 w 2027827"/>
                <a:gd name="connsiteY1847" fmla="*/ 879789 h 2027827"/>
                <a:gd name="connsiteX1848" fmla="*/ 206401 w 2027827"/>
                <a:gd name="connsiteY1848" fmla="*/ 879789 h 2027827"/>
                <a:gd name="connsiteX1849" fmla="*/ 231642 w 2027827"/>
                <a:gd name="connsiteY1849" fmla="*/ 840403 h 2027827"/>
                <a:gd name="connsiteX1850" fmla="*/ 208033 w 2027827"/>
                <a:gd name="connsiteY1850" fmla="*/ 803627 h 2027827"/>
                <a:gd name="connsiteX1851" fmla="*/ 224679 w 2027827"/>
                <a:gd name="connsiteY1851" fmla="*/ 803627 h 2027827"/>
                <a:gd name="connsiteX1852" fmla="*/ 239911 w 2027827"/>
                <a:gd name="connsiteY1852" fmla="*/ 827564 h 2027827"/>
                <a:gd name="connsiteX1853" fmla="*/ 255144 w 2027827"/>
                <a:gd name="connsiteY1853" fmla="*/ 803627 h 2027827"/>
                <a:gd name="connsiteX1854" fmla="*/ 271790 w 2027827"/>
                <a:gd name="connsiteY1854" fmla="*/ 803627 h 2027827"/>
                <a:gd name="connsiteX1855" fmla="*/ 248181 w 2027827"/>
                <a:gd name="connsiteY1855" fmla="*/ 840403 h 2027827"/>
                <a:gd name="connsiteX1856" fmla="*/ 273423 w 2027827"/>
                <a:gd name="connsiteY1856" fmla="*/ 879789 h 2027827"/>
                <a:gd name="connsiteX1857" fmla="*/ 256777 w 2027827"/>
                <a:gd name="connsiteY1857" fmla="*/ 879789 h 2027827"/>
                <a:gd name="connsiteX1858" fmla="*/ 239911 w 2027827"/>
                <a:gd name="connsiteY1858" fmla="*/ 853024 h 2027827"/>
                <a:gd name="connsiteX1859" fmla="*/ 343111 w 2027827"/>
                <a:gd name="connsiteY1859" fmla="*/ 853024 h 2027827"/>
                <a:gd name="connsiteX1860" fmla="*/ 326247 w 2027827"/>
                <a:gd name="connsiteY1860" fmla="*/ 879789 h 2027827"/>
                <a:gd name="connsiteX1861" fmla="*/ 309601 w 2027827"/>
                <a:gd name="connsiteY1861" fmla="*/ 879789 h 2027827"/>
                <a:gd name="connsiteX1862" fmla="*/ 334843 w 2027827"/>
                <a:gd name="connsiteY1862" fmla="*/ 840403 h 2027827"/>
                <a:gd name="connsiteX1863" fmla="*/ 311233 w 2027827"/>
                <a:gd name="connsiteY1863" fmla="*/ 803627 h 2027827"/>
                <a:gd name="connsiteX1864" fmla="*/ 327879 w 2027827"/>
                <a:gd name="connsiteY1864" fmla="*/ 803627 h 2027827"/>
                <a:gd name="connsiteX1865" fmla="*/ 343111 w 2027827"/>
                <a:gd name="connsiteY1865" fmla="*/ 827564 h 2027827"/>
                <a:gd name="connsiteX1866" fmla="*/ 358345 w 2027827"/>
                <a:gd name="connsiteY1866" fmla="*/ 803627 h 2027827"/>
                <a:gd name="connsiteX1867" fmla="*/ 374991 w 2027827"/>
                <a:gd name="connsiteY1867" fmla="*/ 803627 h 2027827"/>
                <a:gd name="connsiteX1868" fmla="*/ 351381 w 2027827"/>
                <a:gd name="connsiteY1868" fmla="*/ 840403 h 2027827"/>
                <a:gd name="connsiteX1869" fmla="*/ 376623 w 2027827"/>
                <a:gd name="connsiteY1869" fmla="*/ 879789 h 2027827"/>
                <a:gd name="connsiteX1870" fmla="*/ 359977 w 2027827"/>
                <a:gd name="connsiteY1870" fmla="*/ 879789 h 2027827"/>
                <a:gd name="connsiteX1871" fmla="*/ 343111 w 2027827"/>
                <a:gd name="connsiteY1871" fmla="*/ 853024 h 2027827"/>
                <a:gd name="connsiteX1872" fmla="*/ 446312 w 2027827"/>
                <a:gd name="connsiteY1872" fmla="*/ 853024 h 2027827"/>
                <a:gd name="connsiteX1873" fmla="*/ 429447 w 2027827"/>
                <a:gd name="connsiteY1873" fmla="*/ 879789 h 2027827"/>
                <a:gd name="connsiteX1874" fmla="*/ 412801 w 2027827"/>
                <a:gd name="connsiteY1874" fmla="*/ 879789 h 2027827"/>
                <a:gd name="connsiteX1875" fmla="*/ 438043 w 2027827"/>
                <a:gd name="connsiteY1875" fmla="*/ 840403 h 2027827"/>
                <a:gd name="connsiteX1876" fmla="*/ 414433 w 2027827"/>
                <a:gd name="connsiteY1876" fmla="*/ 803627 h 2027827"/>
                <a:gd name="connsiteX1877" fmla="*/ 431079 w 2027827"/>
                <a:gd name="connsiteY1877" fmla="*/ 803627 h 2027827"/>
                <a:gd name="connsiteX1878" fmla="*/ 446312 w 2027827"/>
                <a:gd name="connsiteY1878" fmla="*/ 827564 h 2027827"/>
                <a:gd name="connsiteX1879" fmla="*/ 461545 w 2027827"/>
                <a:gd name="connsiteY1879" fmla="*/ 803627 h 2027827"/>
                <a:gd name="connsiteX1880" fmla="*/ 478191 w 2027827"/>
                <a:gd name="connsiteY1880" fmla="*/ 803627 h 2027827"/>
                <a:gd name="connsiteX1881" fmla="*/ 454582 w 2027827"/>
                <a:gd name="connsiteY1881" fmla="*/ 840403 h 2027827"/>
                <a:gd name="connsiteX1882" fmla="*/ 479823 w 2027827"/>
                <a:gd name="connsiteY1882" fmla="*/ 879789 h 2027827"/>
                <a:gd name="connsiteX1883" fmla="*/ 463177 w 2027827"/>
                <a:gd name="connsiteY1883" fmla="*/ 879789 h 2027827"/>
                <a:gd name="connsiteX1884" fmla="*/ 446312 w 2027827"/>
                <a:gd name="connsiteY1884" fmla="*/ 853024 h 2027827"/>
                <a:gd name="connsiteX1885" fmla="*/ 549512 w 2027827"/>
                <a:gd name="connsiteY1885" fmla="*/ 853024 h 2027827"/>
                <a:gd name="connsiteX1886" fmla="*/ 532648 w 2027827"/>
                <a:gd name="connsiteY1886" fmla="*/ 879789 h 2027827"/>
                <a:gd name="connsiteX1887" fmla="*/ 516002 w 2027827"/>
                <a:gd name="connsiteY1887" fmla="*/ 879789 h 2027827"/>
                <a:gd name="connsiteX1888" fmla="*/ 541243 w 2027827"/>
                <a:gd name="connsiteY1888" fmla="*/ 840403 h 2027827"/>
                <a:gd name="connsiteX1889" fmla="*/ 517634 w 2027827"/>
                <a:gd name="connsiteY1889" fmla="*/ 803627 h 2027827"/>
                <a:gd name="connsiteX1890" fmla="*/ 534280 w 2027827"/>
                <a:gd name="connsiteY1890" fmla="*/ 803627 h 2027827"/>
                <a:gd name="connsiteX1891" fmla="*/ 549512 w 2027827"/>
                <a:gd name="connsiteY1891" fmla="*/ 827564 h 2027827"/>
                <a:gd name="connsiteX1892" fmla="*/ 564745 w 2027827"/>
                <a:gd name="connsiteY1892" fmla="*/ 803627 h 2027827"/>
                <a:gd name="connsiteX1893" fmla="*/ 581391 w 2027827"/>
                <a:gd name="connsiteY1893" fmla="*/ 803627 h 2027827"/>
                <a:gd name="connsiteX1894" fmla="*/ 557782 w 2027827"/>
                <a:gd name="connsiteY1894" fmla="*/ 840403 h 2027827"/>
                <a:gd name="connsiteX1895" fmla="*/ 583023 w 2027827"/>
                <a:gd name="connsiteY1895" fmla="*/ 879789 h 2027827"/>
                <a:gd name="connsiteX1896" fmla="*/ 566378 w 2027827"/>
                <a:gd name="connsiteY1896" fmla="*/ 879789 h 2027827"/>
                <a:gd name="connsiteX1897" fmla="*/ 549512 w 2027827"/>
                <a:gd name="connsiteY1897" fmla="*/ 853024 h 2027827"/>
                <a:gd name="connsiteX1898" fmla="*/ 652712 w 2027827"/>
                <a:gd name="connsiteY1898" fmla="*/ 853024 h 2027827"/>
                <a:gd name="connsiteX1899" fmla="*/ 635848 w 2027827"/>
                <a:gd name="connsiteY1899" fmla="*/ 879789 h 2027827"/>
                <a:gd name="connsiteX1900" fmla="*/ 619202 w 2027827"/>
                <a:gd name="connsiteY1900" fmla="*/ 879789 h 2027827"/>
                <a:gd name="connsiteX1901" fmla="*/ 644443 w 2027827"/>
                <a:gd name="connsiteY1901" fmla="*/ 840403 h 2027827"/>
                <a:gd name="connsiteX1902" fmla="*/ 620834 w 2027827"/>
                <a:gd name="connsiteY1902" fmla="*/ 803627 h 2027827"/>
                <a:gd name="connsiteX1903" fmla="*/ 637480 w 2027827"/>
                <a:gd name="connsiteY1903" fmla="*/ 803627 h 2027827"/>
                <a:gd name="connsiteX1904" fmla="*/ 652712 w 2027827"/>
                <a:gd name="connsiteY1904" fmla="*/ 827564 h 2027827"/>
                <a:gd name="connsiteX1905" fmla="*/ 667945 w 2027827"/>
                <a:gd name="connsiteY1905" fmla="*/ 803627 h 2027827"/>
                <a:gd name="connsiteX1906" fmla="*/ 684592 w 2027827"/>
                <a:gd name="connsiteY1906" fmla="*/ 803627 h 2027827"/>
                <a:gd name="connsiteX1907" fmla="*/ 660982 w 2027827"/>
                <a:gd name="connsiteY1907" fmla="*/ 840403 h 2027827"/>
                <a:gd name="connsiteX1908" fmla="*/ 686224 w 2027827"/>
                <a:gd name="connsiteY1908" fmla="*/ 879789 h 2027827"/>
                <a:gd name="connsiteX1909" fmla="*/ 669578 w 2027827"/>
                <a:gd name="connsiteY1909" fmla="*/ 879789 h 2027827"/>
                <a:gd name="connsiteX1910" fmla="*/ 652712 w 2027827"/>
                <a:gd name="connsiteY1910" fmla="*/ 853024 h 2027827"/>
                <a:gd name="connsiteX1911" fmla="*/ 755913 w 2027827"/>
                <a:gd name="connsiteY1911" fmla="*/ 853024 h 2027827"/>
                <a:gd name="connsiteX1912" fmla="*/ 739048 w 2027827"/>
                <a:gd name="connsiteY1912" fmla="*/ 879789 h 2027827"/>
                <a:gd name="connsiteX1913" fmla="*/ 722402 w 2027827"/>
                <a:gd name="connsiteY1913" fmla="*/ 879789 h 2027827"/>
                <a:gd name="connsiteX1914" fmla="*/ 747644 w 2027827"/>
                <a:gd name="connsiteY1914" fmla="*/ 840403 h 2027827"/>
                <a:gd name="connsiteX1915" fmla="*/ 724034 w 2027827"/>
                <a:gd name="connsiteY1915" fmla="*/ 803627 h 2027827"/>
                <a:gd name="connsiteX1916" fmla="*/ 740680 w 2027827"/>
                <a:gd name="connsiteY1916" fmla="*/ 803627 h 2027827"/>
                <a:gd name="connsiteX1917" fmla="*/ 755913 w 2027827"/>
                <a:gd name="connsiteY1917" fmla="*/ 827564 h 2027827"/>
                <a:gd name="connsiteX1918" fmla="*/ 771146 w 2027827"/>
                <a:gd name="connsiteY1918" fmla="*/ 803627 h 2027827"/>
                <a:gd name="connsiteX1919" fmla="*/ 787792 w 2027827"/>
                <a:gd name="connsiteY1919" fmla="*/ 803627 h 2027827"/>
                <a:gd name="connsiteX1920" fmla="*/ 764182 w 2027827"/>
                <a:gd name="connsiteY1920" fmla="*/ 840403 h 2027827"/>
                <a:gd name="connsiteX1921" fmla="*/ 789424 w 2027827"/>
                <a:gd name="connsiteY1921" fmla="*/ 879789 h 2027827"/>
                <a:gd name="connsiteX1922" fmla="*/ 772778 w 2027827"/>
                <a:gd name="connsiteY1922" fmla="*/ 879789 h 2027827"/>
                <a:gd name="connsiteX1923" fmla="*/ 755913 w 2027827"/>
                <a:gd name="connsiteY1923" fmla="*/ 853024 h 2027827"/>
                <a:gd name="connsiteX1924" fmla="*/ 859113 w 2027827"/>
                <a:gd name="connsiteY1924" fmla="*/ 853024 h 2027827"/>
                <a:gd name="connsiteX1925" fmla="*/ 842248 w 2027827"/>
                <a:gd name="connsiteY1925" fmla="*/ 879789 h 2027827"/>
                <a:gd name="connsiteX1926" fmla="*/ 825602 w 2027827"/>
                <a:gd name="connsiteY1926" fmla="*/ 879789 h 2027827"/>
                <a:gd name="connsiteX1927" fmla="*/ 850844 w 2027827"/>
                <a:gd name="connsiteY1927" fmla="*/ 840403 h 2027827"/>
                <a:gd name="connsiteX1928" fmla="*/ 827235 w 2027827"/>
                <a:gd name="connsiteY1928" fmla="*/ 803627 h 2027827"/>
                <a:gd name="connsiteX1929" fmla="*/ 843881 w 2027827"/>
                <a:gd name="connsiteY1929" fmla="*/ 803627 h 2027827"/>
                <a:gd name="connsiteX1930" fmla="*/ 859113 w 2027827"/>
                <a:gd name="connsiteY1930" fmla="*/ 827564 h 2027827"/>
                <a:gd name="connsiteX1931" fmla="*/ 874346 w 2027827"/>
                <a:gd name="connsiteY1931" fmla="*/ 803627 h 2027827"/>
                <a:gd name="connsiteX1932" fmla="*/ 890992 w 2027827"/>
                <a:gd name="connsiteY1932" fmla="*/ 803627 h 2027827"/>
                <a:gd name="connsiteX1933" fmla="*/ 867383 w 2027827"/>
                <a:gd name="connsiteY1933" fmla="*/ 840403 h 2027827"/>
                <a:gd name="connsiteX1934" fmla="*/ 892624 w 2027827"/>
                <a:gd name="connsiteY1934" fmla="*/ 879789 h 2027827"/>
                <a:gd name="connsiteX1935" fmla="*/ 875978 w 2027827"/>
                <a:gd name="connsiteY1935" fmla="*/ 879789 h 2027827"/>
                <a:gd name="connsiteX1936" fmla="*/ 859113 w 2027827"/>
                <a:gd name="connsiteY1936" fmla="*/ 853024 h 2027827"/>
                <a:gd name="connsiteX1937" fmla="*/ 962313 w 2027827"/>
                <a:gd name="connsiteY1937" fmla="*/ 853024 h 2027827"/>
                <a:gd name="connsiteX1938" fmla="*/ 945449 w 2027827"/>
                <a:gd name="connsiteY1938" fmla="*/ 879789 h 2027827"/>
                <a:gd name="connsiteX1939" fmla="*/ 928803 w 2027827"/>
                <a:gd name="connsiteY1939" fmla="*/ 879789 h 2027827"/>
                <a:gd name="connsiteX1940" fmla="*/ 954044 w 2027827"/>
                <a:gd name="connsiteY1940" fmla="*/ 840403 h 2027827"/>
                <a:gd name="connsiteX1941" fmla="*/ 930435 w 2027827"/>
                <a:gd name="connsiteY1941" fmla="*/ 803627 h 2027827"/>
                <a:gd name="connsiteX1942" fmla="*/ 947081 w 2027827"/>
                <a:gd name="connsiteY1942" fmla="*/ 803627 h 2027827"/>
                <a:gd name="connsiteX1943" fmla="*/ 962313 w 2027827"/>
                <a:gd name="connsiteY1943" fmla="*/ 827564 h 2027827"/>
                <a:gd name="connsiteX1944" fmla="*/ 977546 w 2027827"/>
                <a:gd name="connsiteY1944" fmla="*/ 803627 h 2027827"/>
                <a:gd name="connsiteX1945" fmla="*/ 994192 w 2027827"/>
                <a:gd name="connsiteY1945" fmla="*/ 803627 h 2027827"/>
                <a:gd name="connsiteX1946" fmla="*/ 970583 w 2027827"/>
                <a:gd name="connsiteY1946" fmla="*/ 840403 h 2027827"/>
                <a:gd name="connsiteX1947" fmla="*/ 995824 w 2027827"/>
                <a:gd name="connsiteY1947" fmla="*/ 879789 h 2027827"/>
                <a:gd name="connsiteX1948" fmla="*/ 979179 w 2027827"/>
                <a:gd name="connsiteY1948" fmla="*/ 879789 h 2027827"/>
                <a:gd name="connsiteX1949" fmla="*/ 962313 w 2027827"/>
                <a:gd name="connsiteY1949" fmla="*/ 853024 h 2027827"/>
                <a:gd name="connsiteX1950" fmla="*/ 1065513 w 2027827"/>
                <a:gd name="connsiteY1950" fmla="*/ 853024 h 2027827"/>
                <a:gd name="connsiteX1951" fmla="*/ 1048649 w 2027827"/>
                <a:gd name="connsiteY1951" fmla="*/ 879789 h 2027827"/>
                <a:gd name="connsiteX1952" fmla="*/ 1032003 w 2027827"/>
                <a:gd name="connsiteY1952" fmla="*/ 879789 h 2027827"/>
                <a:gd name="connsiteX1953" fmla="*/ 1057244 w 2027827"/>
                <a:gd name="connsiteY1953" fmla="*/ 840403 h 2027827"/>
                <a:gd name="connsiteX1954" fmla="*/ 1033635 w 2027827"/>
                <a:gd name="connsiteY1954" fmla="*/ 803627 h 2027827"/>
                <a:gd name="connsiteX1955" fmla="*/ 1050281 w 2027827"/>
                <a:gd name="connsiteY1955" fmla="*/ 803627 h 2027827"/>
                <a:gd name="connsiteX1956" fmla="*/ 1065513 w 2027827"/>
                <a:gd name="connsiteY1956" fmla="*/ 827564 h 2027827"/>
                <a:gd name="connsiteX1957" fmla="*/ 1080747 w 2027827"/>
                <a:gd name="connsiteY1957" fmla="*/ 803627 h 2027827"/>
                <a:gd name="connsiteX1958" fmla="*/ 1097393 w 2027827"/>
                <a:gd name="connsiteY1958" fmla="*/ 803627 h 2027827"/>
                <a:gd name="connsiteX1959" fmla="*/ 1073783 w 2027827"/>
                <a:gd name="connsiteY1959" fmla="*/ 840403 h 2027827"/>
                <a:gd name="connsiteX1960" fmla="*/ 1099025 w 2027827"/>
                <a:gd name="connsiteY1960" fmla="*/ 879789 h 2027827"/>
                <a:gd name="connsiteX1961" fmla="*/ 1082379 w 2027827"/>
                <a:gd name="connsiteY1961" fmla="*/ 879789 h 2027827"/>
                <a:gd name="connsiteX1962" fmla="*/ 1065513 w 2027827"/>
                <a:gd name="connsiteY1962" fmla="*/ 853024 h 2027827"/>
                <a:gd name="connsiteX1963" fmla="*/ 1168714 w 2027827"/>
                <a:gd name="connsiteY1963" fmla="*/ 853024 h 2027827"/>
                <a:gd name="connsiteX1964" fmla="*/ 1151849 w 2027827"/>
                <a:gd name="connsiteY1964" fmla="*/ 879789 h 2027827"/>
                <a:gd name="connsiteX1965" fmla="*/ 1135203 w 2027827"/>
                <a:gd name="connsiteY1965" fmla="*/ 879789 h 2027827"/>
                <a:gd name="connsiteX1966" fmla="*/ 1160445 w 2027827"/>
                <a:gd name="connsiteY1966" fmla="*/ 840403 h 2027827"/>
                <a:gd name="connsiteX1967" fmla="*/ 1136835 w 2027827"/>
                <a:gd name="connsiteY1967" fmla="*/ 803627 h 2027827"/>
                <a:gd name="connsiteX1968" fmla="*/ 1153481 w 2027827"/>
                <a:gd name="connsiteY1968" fmla="*/ 803627 h 2027827"/>
                <a:gd name="connsiteX1969" fmla="*/ 1168714 w 2027827"/>
                <a:gd name="connsiteY1969" fmla="*/ 827564 h 2027827"/>
                <a:gd name="connsiteX1970" fmla="*/ 1183947 w 2027827"/>
                <a:gd name="connsiteY1970" fmla="*/ 803627 h 2027827"/>
                <a:gd name="connsiteX1971" fmla="*/ 1200593 w 2027827"/>
                <a:gd name="connsiteY1971" fmla="*/ 803627 h 2027827"/>
                <a:gd name="connsiteX1972" fmla="*/ 1176984 w 2027827"/>
                <a:gd name="connsiteY1972" fmla="*/ 840403 h 2027827"/>
                <a:gd name="connsiteX1973" fmla="*/ 1202225 w 2027827"/>
                <a:gd name="connsiteY1973" fmla="*/ 879789 h 2027827"/>
                <a:gd name="connsiteX1974" fmla="*/ 1185579 w 2027827"/>
                <a:gd name="connsiteY1974" fmla="*/ 879789 h 2027827"/>
                <a:gd name="connsiteX1975" fmla="*/ 1168714 w 2027827"/>
                <a:gd name="connsiteY1975" fmla="*/ 853024 h 2027827"/>
                <a:gd name="connsiteX1976" fmla="*/ 1271914 w 2027827"/>
                <a:gd name="connsiteY1976" fmla="*/ 853024 h 2027827"/>
                <a:gd name="connsiteX1977" fmla="*/ 1255050 w 2027827"/>
                <a:gd name="connsiteY1977" fmla="*/ 879789 h 2027827"/>
                <a:gd name="connsiteX1978" fmla="*/ 1238404 w 2027827"/>
                <a:gd name="connsiteY1978" fmla="*/ 879789 h 2027827"/>
                <a:gd name="connsiteX1979" fmla="*/ 1263645 w 2027827"/>
                <a:gd name="connsiteY1979" fmla="*/ 840403 h 2027827"/>
                <a:gd name="connsiteX1980" fmla="*/ 1240036 w 2027827"/>
                <a:gd name="connsiteY1980" fmla="*/ 803627 h 2027827"/>
                <a:gd name="connsiteX1981" fmla="*/ 1256682 w 2027827"/>
                <a:gd name="connsiteY1981" fmla="*/ 803627 h 2027827"/>
                <a:gd name="connsiteX1982" fmla="*/ 1271914 w 2027827"/>
                <a:gd name="connsiteY1982" fmla="*/ 827564 h 2027827"/>
                <a:gd name="connsiteX1983" fmla="*/ 1287147 w 2027827"/>
                <a:gd name="connsiteY1983" fmla="*/ 803627 h 2027827"/>
                <a:gd name="connsiteX1984" fmla="*/ 1303793 w 2027827"/>
                <a:gd name="connsiteY1984" fmla="*/ 803627 h 2027827"/>
                <a:gd name="connsiteX1985" fmla="*/ 1280184 w 2027827"/>
                <a:gd name="connsiteY1985" fmla="*/ 840403 h 2027827"/>
                <a:gd name="connsiteX1986" fmla="*/ 1305426 w 2027827"/>
                <a:gd name="connsiteY1986" fmla="*/ 879789 h 2027827"/>
                <a:gd name="connsiteX1987" fmla="*/ 1288779 w 2027827"/>
                <a:gd name="connsiteY1987" fmla="*/ 879789 h 2027827"/>
                <a:gd name="connsiteX1988" fmla="*/ 1271914 w 2027827"/>
                <a:gd name="connsiteY1988" fmla="*/ 853024 h 2027827"/>
                <a:gd name="connsiteX1989" fmla="*/ 1375114 w 2027827"/>
                <a:gd name="connsiteY1989" fmla="*/ 853024 h 2027827"/>
                <a:gd name="connsiteX1990" fmla="*/ 1358250 w 2027827"/>
                <a:gd name="connsiteY1990" fmla="*/ 879789 h 2027827"/>
                <a:gd name="connsiteX1991" fmla="*/ 1341604 w 2027827"/>
                <a:gd name="connsiteY1991" fmla="*/ 879789 h 2027827"/>
                <a:gd name="connsiteX1992" fmla="*/ 1366845 w 2027827"/>
                <a:gd name="connsiteY1992" fmla="*/ 840403 h 2027827"/>
                <a:gd name="connsiteX1993" fmla="*/ 1343236 w 2027827"/>
                <a:gd name="connsiteY1993" fmla="*/ 803627 h 2027827"/>
                <a:gd name="connsiteX1994" fmla="*/ 1359882 w 2027827"/>
                <a:gd name="connsiteY1994" fmla="*/ 803627 h 2027827"/>
                <a:gd name="connsiteX1995" fmla="*/ 1375114 w 2027827"/>
                <a:gd name="connsiteY1995" fmla="*/ 827564 h 2027827"/>
                <a:gd name="connsiteX1996" fmla="*/ 1390348 w 2027827"/>
                <a:gd name="connsiteY1996" fmla="*/ 803627 h 2027827"/>
                <a:gd name="connsiteX1997" fmla="*/ 1406993 w 2027827"/>
                <a:gd name="connsiteY1997" fmla="*/ 803627 h 2027827"/>
                <a:gd name="connsiteX1998" fmla="*/ 1383384 w 2027827"/>
                <a:gd name="connsiteY1998" fmla="*/ 840403 h 2027827"/>
                <a:gd name="connsiteX1999" fmla="*/ 1408626 w 2027827"/>
                <a:gd name="connsiteY1999" fmla="*/ 879789 h 2027827"/>
                <a:gd name="connsiteX2000" fmla="*/ 1391980 w 2027827"/>
                <a:gd name="connsiteY2000" fmla="*/ 879789 h 2027827"/>
                <a:gd name="connsiteX2001" fmla="*/ 1375114 w 2027827"/>
                <a:gd name="connsiteY2001" fmla="*/ 853024 h 2027827"/>
                <a:gd name="connsiteX2002" fmla="*/ 1478315 w 2027827"/>
                <a:gd name="connsiteY2002" fmla="*/ 853024 h 2027827"/>
                <a:gd name="connsiteX2003" fmla="*/ 1461450 w 2027827"/>
                <a:gd name="connsiteY2003" fmla="*/ 879789 h 2027827"/>
                <a:gd name="connsiteX2004" fmla="*/ 1444804 w 2027827"/>
                <a:gd name="connsiteY2004" fmla="*/ 879789 h 2027827"/>
                <a:gd name="connsiteX2005" fmla="*/ 1470046 w 2027827"/>
                <a:gd name="connsiteY2005" fmla="*/ 840403 h 2027827"/>
                <a:gd name="connsiteX2006" fmla="*/ 1446436 w 2027827"/>
                <a:gd name="connsiteY2006" fmla="*/ 803627 h 2027827"/>
                <a:gd name="connsiteX2007" fmla="*/ 1463083 w 2027827"/>
                <a:gd name="connsiteY2007" fmla="*/ 803627 h 2027827"/>
                <a:gd name="connsiteX2008" fmla="*/ 1478315 w 2027827"/>
                <a:gd name="connsiteY2008" fmla="*/ 827564 h 2027827"/>
                <a:gd name="connsiteX2009" fmla="*/ 1493548 w 2027827"/>
                <a:gd name="connsiteY2009" fmla="*/ 803627 h 2027827"/>
                <a:gd name="connsiteX2010" fmla="*/ 1510194 w 2027827"/>
                <a:gd name="connsiteY2010" fmla="*/ 803627 h 2027827"/>
                <a:gd name="connsiteX2011" fmla="*/ 1486584 w 2027827"/>
                <a:gd name="connsiteY2011" fmla="*/ 840403 h 2027827"/>
                <a:gd name="connsiteX2012" fmla="*/ 1511826 w 2027827"/>
                <a:gd name="connsiteY2012" fmla="*/ 879789 h 2027827"/>
                <a:gd name="connsiteX2013" fmla="*/ 1495180 w 2027827"/>
                <a:gd name="connsiteY2013" fmla="*/ 879789 h 2027827"/>
                <a:gd name="connsiteX2014" fmla="*/ 1478315 w 2027827"/>
                <a:gd name="connsiteY2014" fmla="*/ 853024 h 2027827"/>
                <a:gd name="connsiteX2015" fmla="*/ 1581515 w 2027827"/>
                <a:gd name="connsiteY2015" fmla="*/ 853024 h 2027827"/>
                <a:gd name="connsiteX2016" fmla="*/ 1564650 w 2027827"/>
                <a:gd name="connsiteY2016" fmla="*/ 879789 h 2027827"/>
                <a:gd name="connsiteX2017" fmla="*/ 1548004 w 2027827"/>
                <a:gd name="connsiteY2017" fmla="*/ 879789 h 2027827"/>
                <a:gd name="connsiteX2018" fmla="*/ 1573246 w 2027827"/>
                <a:gd name="connsiteY2018" fmla="*/ 840403 h 2027827"/>
                <a:gd name="connsiteX2019" fmla="*/ 1549636 w 2027827"/>
                <a:gd name="connsiteY2019" fmla="*/ 803627 h 2027827"/>
                <a:gd name="connsiteX2020" fmla="*/ 1566283 w 2027827"/>
                <a:gd name="connsiteY2020" fmla="*/ 803627 h 2027827"/>
                <a:gd name="connsiteX2021" fmla="*/ 1581515 w 2027827"/>
                <a:gd name="connsiteY2021" fmla="*/ 827564 h 2027827"/>
                <a:gd name="connsiteX2022" fmla="*/ 1596748 w 2027827"/>
                <a:gd name="connsiteY2022" fmla="*/ 803627 h 2027827"/>
                <a:gd name="connsiteX2023" fmla="*/ 1613394 w 2027827"/>
                <a:gd name="connsiteY2023" fmla="*/ 803627 h 2027827"/>
                <a:gd name="connsiteX2024" fmla="*/ 1589785 w 2027827"/>
                <a:gd name="connsiteY2024" fmla="*/ 840403 h 2027827"/>
                <a:gd name="connsiteX2025" fmla="*/ 1615026 w 2027827"/>
                <a:gd name="connsiteY2025" fmla="*/ 879789 h 2027827"/>
                <a:gd name="connsiteX2026" fmla="*/ 1598380 w 2027827"/>
                <a:gd name="connsiteY2026" fmla="*/ 879789 h 2027827"/>
                <a:gd name="connsiteX2027" fmla="*/ 1581515 w 2027827"/>
                <a:gd name="connsiteY2027" fmla="*/ 853024 h 2027827"/>
                <a:gd name="connsiteX2028" fmla="*/ 1684715 w 2027827"/>
                <a:gd name="connsiteY2028" fmla="*/ 853024 h 2027827"/>
                <a:gd name="connsiteX2029" fmla="*/ 1667851 w 2027827"/>
                <a:gd name="connsiteY2029" fmla="*/ 879789 h 2027827"/>
                <a:gd name="connsiteX2030" fmla="*/ 1651205 w 2027827"/>
                <a:gd name="connsiteY2030" fmla="*/ 879789 h 2027827"/>
                <a:gd name="connsiteX2031" fmla="*/ 1676446 w 2027827"/>
                <a:gd name="connsiteY2031" fmla="*/ 840403 h 2027827"/>
                <a:gd name="connsiteX2032" fmla="*/ 1652837 w 2027827"/>
                <a:gd name="connsiteY2032" fmla="*/ 803627 h 2027827"/>
                <a:gd name="connsiteX2033" fmla="*/ 1669483 w 2027827"/>
                <a:gd name="connsiteY2033" fmla="*/ 803627 h 2027827"/>
                <a:gd name="connsiteX2034" fmla="*/ 1684715 w 2027827"/>
                <a:gd name="connsiteY2034" fmla="*/ 827564 h 2027827"/>
                <a:gd name="connsiteX2035" fmla="*/ 1699948 w 2027827"/>
                <a:gd name="connsiteY2035" fmla="*/ 803627 h 2027827"/>
                <a:gd name="connsiteX2036" fmla="*/ 1716595 w 2027827"/>
                <a:gd name="connsiteY2036" fmla="*/ 803627 h 2027827"/>
                <a:gd name="connsiteX2037" fmla="*/ 1692985 w 2027827"/>
                <a:gd name="connsiteY2037" fmla="*/ 840403 h 2027827"/>
                <a:gd name="connsiteX2038" fmla="*/ 1718227 w 2027827"/>
                <a:gd name="connsiteY2038" fmla="*/ 879789 h 2027827"/>
                <a:gd name="connsiteX2039" fmla="*/ 1701581 w 2027827"/>
                <a:gd name="connsiteY2039" fmla="*/ 879789 h 2027827"/>
                <a:gd name="connsiteX2040" fmla="*/ 1684715 w 2027827"/>
                <a:gd name="connsiteY2040" fmla="*/ 853024 h 2027827"/>
                <a:gd name="connsiteX2041" fmla="*/ 1787915 w 2027827"/>
                <a:gd name="connsiteY2041" fmla="*/ 853024 h 2027827"/>
                <a:gd name="connsiteX2042" fmla="*/ 1771051 w 2027827"/>
                <a:gd name="connsiteY2042" fmla="*/ 879789 h 2027827"/>
                <a:gd name="connsiteX2043" fmla="*/ 1754405 w 2027827"/>
                <a:gd name="connsiteY2043" fmla="*/ 879789 h 2027827"/>
                <a:gd name="connsiteX2044" fmla="*/ 1779647 w 2027827"/>
                <a:gd name="connsiteY2044" fmla="*/ 840403 h 2027827"/>
                <a:gd name="connsiteX2045" fmla="*/ 1756037 w 2027827"/>
                <a:gd name="connsiteY2045" fmla="*/ 803627 h 2027827"/>
                <a:gd name="connsiteX2046" fmla="*/ 1772683 w 2027827"/>
                <a:gd name="connsiteY2046" fmla="*/ 803627 h 2027827"/>
                <a:gd name="connsiteX2047" fmla="*/ 1787915 w 2027827"/>
                <a:gd name="connsiteY2047" fmla="*/ 827564 h 2027827"/>
                <a:gd name="connsiteX2048" fmla="*/ 1803149 w 2027827"/>
                <a:gd name="connsiteY2048" fmla="*/ 803627 h 2027827"/>
                <a:gd name="connsiteX2049" fmla="*/ 1819795 w 2027827"/>
                <a:gd name="connsiteY2049" fmla="*/ 803627 h 2027827"/>
                <a:gd name="connsiteX2050" fmla="*/ 1796185 w 2027827"/>
                <a:gd name="connsiteY2050" fmla="*/ 840403 h 2027827"/>
                <a:gd name="connsiteX2051" fmla="*/ 1821427 w 2027827"/>
                <a:gd name="connsiteY2051" fmla="*/ 879789 h 2027827"/>
                <a:gd name="connsiteX2052" fmla="*/ 1804781 w 2027827"/>
                <a:gd name="connsiteY2052" fmla="*/ 879789 h 2027827"/>
                <a:gd name="connsiteX2053" fmla="*/ 1787915 w 2027827"/>
                <a:gd name="connsiteY2053" fmla="*/ 853024 h 2027827"/>
                <a:gd name="connsiteX2054" fmla="*/ 1891116 w 2027827"/>
                <a:gd name="connsiteY2054" fmla="*/ 853024 h 2027827"/>
                <a:gd name="connsiteX2055" fmla="*/ 1874251 w 2027827"/>
                <a:gd name="connsiteY2055" fmla="*/ 879789 h 2027827"/>
                <a:gd name="connsiteX2056" fmla="*/ 1857605 w 2027827"/>
                <a:gd name="connsiteY2056" fmla="*/ 879789 h 2027827"/>
                <a:gd name="connsiteX2057" fmla="*/ 1882847 w 2027827"/>
                <a:gd name="connsiteY2057" fmla="*/ 840403 h 2027827"/>
                <a:gd name="connsiteX2058" fmla="*/ 1859237 w 2027827"/>
                <a:gd name="connsiteY2058" fmla="*/ 803627 h 2027827"/>
                <a:gd name="connsiteX2059" fmla="*/ 1875884 w 2027827"/>
                <a:gd name="connsiteY2059" fmla="*/ 803627 h 2027827"/>
                <a:gd name="connsiteX2060" fmla="*/ 1891116 w 2027827"/>
                <a:gd name="connsiteY2060" fmla="*/ 827564 h 2027827"/>
                <a:gd name="connsiteX2061" fmla="*/ 1906349 w 2027827"/>
                <a:gd name="connsiteY2061" fmla="*/ 803627 h 2027827"/>
                <a:gd name="connsiteX2062" fmla="*/ 1922995 w 2027827"/>
                <a:gd name="connsiteY2062" fmla="*/ 803627 h 2027827"/>
                <a:gd name="connsiteX2063" fmla="*/ 1899385 w 2027827"/>
                <a:gd name="connsiteY2063" fmla="*/ 840403 h 2027827"/>
                <a:gd name="connsiteX2064" fmla="*/ 1924627 w 2027827"/>
                <a:gd name="connsiteY2064" fmla="*/ 879789 h 2027827"/>
                <a:gd name="connsiteX2065" fmla="*/ 1907981 w 2027827"/>
                <a:gd name="connsiteY2065" fmla="*/ 879789 h 2027827"/>
                <a:gd name="connsiteX2066" fmla="*/ 1891116 w 2027827"/>
                <a:gd name="connsiteY2066" fmla="*/ 853024 h 2027827"/>
                <a:gd name="connsiteX2067" fmla="*/ 1994316 w 2027827"/>
                <a:gd name="connsiteY2067" fmla="*/ 853024 h 2027827"/>
                <a:gd name="connsiteX2068" fmla="*/ 1977452 w 2027827"/>
                <a:gd name="connsiteY2068" fmla="*/ 879789 h 2027827"/>
                <a:gd name="connsiteX2069" fmla="*/ 1960805 w 2027827"/>
                <a:gd name="connsiteY2069" fmla="*/ 879789 h 2027827"/>
                <a:gd name="connsiteX2070" fmla="*/ 1986047 w 2027827"/>
                <a:gd name="connsiteY2070" fmla="*/ 840403 h 2027827"/>
                <a:gd name="connsiteX2071" fmla="*/ 1962438 w 2027827"/>
                <a:gd name="connsiteY2071" fmla="*/ 803627 h 2027827"/>
                <a:gd name="connsiteX2072" fmla="*/ 1979084 w 2027827"/>
                <a:gd name="connsiteY2072" fmla="*/ 803627 h 2027827"/>
                <a:gd name="connsiteX2073" fmla="*/ 1994316 w 2027827"/>
                <a:gd name="connsiteY2073" fmla="*/ 827564 h 2027827"/>
                <a:gd name="connsiteX2074" fmla="*/ 2009549 w 2027827"/>
                <a:gd name="connsiteY2074" fmla="*/ 803627 h 2027827"/>
                <a:gd name="connsiteX2075" fmla="*/ 2026195 w 2027827"/>
                <a:gd name="connsiteY2075" fmla="*/ 803627 h 2027827"/>
                <a:gd name="connsiteX2076" fmla="*/ 2002586 w 2027827"/>
                <a:gd name="connsiteY2076" fmla="*/ 840403 h 2027827"/>
                <a:gd name="connsiteX2077" fmla="*/ 2027827 w 2027827"/>
                <a:gd name="connsiteY2077" fmla="*/ 879789 h 2027827"/>
                <a:gd name="connsiteX2078" fmla="*/ 2011182 w 2027827"/>
                <a:gd name="connsiteY2078" fmla="*/ 879789 h 2027827"/>
                <a:gd name="connsiteX2079" fmla="*/ 1994316 w 2027827"/>
                <a:gd name="connsiteY2079" fmla="*/ 853024 h 2027827"/>
                <a:gd name="connsiteX2080" fmla="*/ 33511 w 2027827"/>
                <a:gd name="connsiteY2080" fmla="*/ 967828 h 2027827"/>
                <a:gd name="connsiteX2081" fmla="*/ 16646 w 2027827"/>
                <a:gd name="connsiteY2081" fmla="*/ 994593 h 2027827"/>
                <a:gd name="connsiteX2082" fmla="*/ 0 w 2027827"/>
                <a:gd name="connsiteY2082" fmla="*/ 994593 h 2027827"/>
                <a:gd name="connsiteX2083" fmla="*/ 25242 w 2027827"/>
                <a:gd name="connsiteY2083" fmla="*/ 955206 h 2027827"/>
                <a:gd name="connsiteX2084" fmla="*/ 1632 w 2027827"/>
                <a:gd name="connsiteY2084" fmla="*/ 918430 h 2027827"/>
                <a:gd name="connsiteX2085" fmla="*/ 18278 w 2027827"/>
                <a:gd name="connsiteY2085" fmla="*/ 918430 h 2027827"/>
                <a:gd name="connsiteX2086" fmla="*/ 33511 w 2027827"/>
                <a:gd name="connsiteY2086" fmla="*/ 942368 h 2027827"/>
                <a:gd name="connsiteX2087" fmla="*/ 48744 w 2027827"/>
                <a:gd name="connsiteY2087" fmla="*/ 918430 h 2027827"/>
                <a:gd name="connsiteX2088" fmla="*/ 65390 w 2027827"/>
                <a:gd name="connsiteY2088" fmla="*/ 918430 h 2027827"/>
                <a:gd name="connsiteX2089" fmla="*/ 41780 w 2027827"/>
                <a:gd name="connsiteY2089" fmla="*/ 955206 h 2027827"/>
                <a:gd name="connsiteX2090" fmla="*/ 67022 w 2027827"/>
                <a:gd name="connsiteY2090" fmla="*/ 994593 h 2027827"/>
                <a:gd name="connsiteX2091" fmla="*/ 50376 w 2027827"/>
                <a:gd name="connsiteY2091" fmla="*/ 994593 h 2027827"/>
                <a:gd name="connsiteX2092" fmla="*/ 33511 w 2027827"/>
                <a:gd name="connsiteY2092" fmla="*/ 967828 h 2027827"/>
                <a:gd name="connsiteX2093" fmla="*/ 136711 w 2027827"/>
                <a:gd name="connsiteY2093" fmla="*/ 967828 h 2027827"/>
                <a:gd name="connsiteX2094" fmla="*/ 119846 w 2027827"/>
                <a:gd name="connsiteY2094" fmla="*/ 994593 h 2027827"/>
                <a:gd name="connsiteX2095" fmla="*/ 103200 w 2027827"/>
                <a:gd name="connsiteY2095" fmla="*/ 994593 h 2027827"/>
                <a:gd name="connsiteX2096" fmla="*/ 128442 w 2027827"/>
                <a:gd name="connsiteY2096" fmla="*/ 955206 h 2027827"/>
                <a:gd name="connsiteX2097" fmla="*/ 104833 w 2027827"/>
                <a:gd name="connsiteY2097" fmla="*/ 918430 h 2027827"/>
                <a:gd name="connsiteX2098" fmla="*/ 121479 w 2027827"/>
                <a:gd name="connsiteY2098" fmla="*/ 918430 h 2027827"/>
                <a:gd name="connsiteX2099" fmla="*/ 136711 w 2027827"/>
                <a:gd name="connsiteY2099" fmla="*/ 942368 h 2027827"/>
                <a:gd name="connsiteX2100" fmla="*/ 151944 w 2027827"/>
                <a:gd name="connsiteY2100" fmla="*/ 918430 h 2027827"/>
                <a:gd name="connsiteX2101" fmla="*/ 168590 w 2027827"/>
                <a:gd name="connsiteY2101" fmla="*/ 918430 h 2027827"/>
                <a:gd name="connsiteX2102" fmla="*/ 144981 w 2027827"/>
                <a:gd name="connsiteY2102" fmla="*/ 955206 h 2027827"/>
                <a:gd name="connsiteX2103" fmla="*/ 170222 w 2027827"/>
                <a:gd name="connsiteY2103" fmla="*/ 994593 h 2027827"/>
                <a:gd name="connsiteX2104" fmla="*/ 153576 w 2027827"/>
                <a:gd name="connsiteY2104" fmla="*/ 994593 h 2027827"/>
                <a:gd name="connsiteX2105" fmla="*/ 136711 w 2027827"/>
                <a:gd name="connsiteY2105" fmla="*/ 967828 h 2027827"/>
                <a:gd name="connsiteX2106" fmla="*/ 239911 w 2027827"/>
                <a:gd name="connsiteY2106" fmla="*/ 967828 h 2027827"/>
                <a:gd name="connsiteX2107" fmla="*/ 223047 w 2027827"/>
                <a:gd name="connsiteY2107" fmla="*/ 994593 h 2027827"/>
                <a:gd name="connsiteX2108" fmla="*/ 206401 w 2027827"/>
                <a:gd name="connsiteY2108" fmla="*/ 994593 h 2027827"/>
                <a:gd name="connsiteX2109" fmla="*/ 231642 w 2027827"/>
                <a:gd name="connsiteY2109" fmla="*/ 955206 h 2027827"/>
                <a:gd name="connsiteX2110" fmla="*/ 208033 w 2027827"/>
                <a:gd name="connsiteY2110" fmla="*/ 918430 h 2027827"/>
                <a:gd name="connsiteX2111" fmla="*/ 224679 w 2027827"/>
                <a:gd name="connsiteY2111" fmla="*/ 918430 h 2027827"/>
                <a:gd name="connsiteX2112" fmla="*/ 239911 w 2027827"/>
                <a:gd name="connsiteY2112" fmla="*/ 942368 h 2027827"/>
                <a:gd name="connsiteX2113" fmla="*/ 255144 w 2027827"/>
                <a:gd name="connsiteY2113" fmla="*/ 918430 h 2027827"/>
                <a:gd name="connsiteX2114" fmla="*/ 271790 w 2027827"/>
                <a:gd name="connsiteY2114" fmla="*/ 918430 h 2027827"/>
                <a:gd name="connsiteX2115" fmla="*/ 248181 w 2027827"/>
                <a:gd name="connsiteY2115" fmla="*/ 955206 h 2027827"/>
                <a:gd name="connsiteX2116" fmla="*/ 273423 w 2027827"/>
                <a:gd name="connsiteY2116" fmla="*/ 994593 h 2027827"/>
                <a:gd name="connsiteX2117" fmla="*/ 256777 w 2027827"/>
                <a:gd name="connsiteY2117" fmla="*/ 994593 h 2027827"/>
                <a:gd name="connsiteX2118" fmla="*/ 239911 w 2027827"/>
                <a:gd name="connsiteY2118" fmla="*/ 967828 h 2027827"/>
                <a:gd name="connsiteX2119" fmla="*/ 343111 w 2027827"/>
                <a:gd name="connsiteY2119" fmla="*/ 967828 h 2027827"/>
                <a:gd name="connsiteX2120" fmla="*/ 326247 w 2027827"/>
                <a:gd name="connsiteY2120" fmla="*/ 994593 h 2027827"/>
                <a:gd name="connsiteX2121" fmla="*/ 309601 w 2027827"/>
                <a:gd name="connsiteY2121" fmla="*/ 994593 h 2027827"/>
                <a:gd name="connsiteX2122" fmla="*/ 334843 w 2027827"/>
                <a:gd name="connsiteY2122" fmla="*/ 955206 h 2027827"/>
                <a:gd name="connsiteX2123" fmla="*/ 311233 w 2027827"/>
                <a:gd name="connsiteY2123" fmla="*/ 918430 h 2027827"/>
                <a:gd name="connsiteX2124" fmla="*/ 327879 w 2027827"/>
                <a:gd name="connsiteY2124" fmla="*/ 918430 h 2027827"/>
                <a:gd name="connsiteX2125" fmla="*/ 343111 w 2027827"/>
                <a:gd name="connsiteY2125" fmla="*/ 942368 h 2027827"/>
                <a:gd name="connsiteX2126" fmla="*/ 358345 w 2027827"/>
                <a:gd name="connsiteY2126" fmla="*/ 918430 h 2027827"/>
                <a:gd name="connsiteX2127" fmla="*/ 374991 w 2027827"/>
                <a:gd name="connsiteY2127" fmla="*/ 918430 h 2027827"/>
                <a:gd name="connsiteX2128" fmla="*/ 351381 w 2027827"/>
                <a:gd name="connsiteY2128" fmla="*/ 955206 h 2027827"/>
                <a:gd name="connsiteX2129" fmla="*/ 376623 w 2027827"/>
                <a:gd name="connsiteY2129" fmla="*/ 994593 h 2027827"/>
                <a:gd name="connsiteX2130" fmla="*/ 359977 w 2027827"/>
                <a:gd name="connsiteY2130" fmla="*/ 994593 h 2027827"/>
                <a:gd name="connsiteX2131" fmla="*/ 343111 w 2027827"/>
                <a:gd name="connsiteY2131" fmla="*/ 967828 h 2027827"/>
                <a:gd name="connsiteX2132" fmla="*/ 446312 w 2027827"/>
                <a:gd name="connsiteY2132" fmla="*/ 967828 h 2027827"/>
                <a:gd name="connsiteX2133" fmla="*/ 429447 w 2027827"/>
                <a:gd name="connsiteY2133" fmla="*/ 994593 h 2027827"/>
                <a:gd name="connsiteX2134" fmla="*/ 412801 w 2027827"/>
                <a:gd name="connsiteY2134" fmla="*/ 994593 h 2027827"/>
                <a:gd name="connsiteX2135" fmla="*/ 438043 w 2027827"/>
                <a:gd name="connsiteY2135" fmla="*/ 955206 h 2027827"/>
                <a:gd name="connsiteX2136" fmla="*/ 414433 w 2027827"/>
                <a:gd name="connsiteY2136" fmla="*/ 918430 h 2027827"/>
                <a:gd name="connsiteX2137" fmla="*/ 431079 w 2027827"/>
                <a:gd name="connsiteY2137" fmla="*/ 918430 h 2027827"/>
                <a:gd name="connsiteX2138" fmla="*/ 446312 w 2027827"/>
                <a:gd name="connsiteY2138" fmla="*/ 942368 h 2027827"/>
                <a:gd name="connsiteX2139" fmla="*/ 461545 w 2027827"/>
                <a:gd name="connsiteY2139" fmla="*/ 918430 h 2027827"/>
                <a:gd name="connsiteX2140" fmla="*/ 478191 w 2027827"/>
                <a:gd name="connsiteY2140" fmla="*/ 918430 h 2027827"/>
                <a:gd name="connsiteX2141" fmla="*/ 454582 w 2027827"/>
                <a:gd name="connsiteY2141" fmla="*/ 955206 h 2027827"/>
                <a:gd name="connsiteX2142" fmla="*/ 479823 w 2027827"/>
                <a:gd name="connsiteY2142" fmla="*/ 994593 h 2027827"/>
                <a:gd name="connsiteX2143" fmla="*/ 463177 w 2027827"/>
                <a:gd name="connsiteY2143" fmla="*/ 994593 h 2027827"/>
                <a:gd name="connsiteX2144" fmla="*/ 446312 w 2027827"/>
                <a:gd name="connsiteY2144" fmla="*/ 967828 h 2027827"/>
                <a:gd name="connsiteX2145" fmla="*/ 549512 w 2027827"/>
                <a:gd name="connsiteY2145" fmla="*/ 967828 h 2027827"/>
                <a:gd name="connsiteX2146" fmla="*/ 532648 w 2027827"/>
                <a:gd name="connsiteY2146" fmla="*/ 994593 h 2027827"/>
                <a:gd name="connsiteX2147" fmla="*/ 516002 w 2027827"/>
                <a:gd name="connsiteY2147" fmla="*/ 994593 h 2027827"/>
                <a:gd name="connsiteX2148" fmla="*/ 541243 w 2027827"/>
                <a:gd name="connsiteY2148" fmla="*/ 955206 h 2027827"/>
                <a:gd name="connsiteX2149" fmla="*/ 517634 w 2027827"/>
                <a:gd name="connsiteY2149" fmla="*/ 918430 h 2027827"/>
                <a:gd name="connsiteX2150" fmla="*/ 534280 w 2027827"/>
                <a:gd name="connsiteY2150" fmla="*/ 918430 h 2027827"/>
                <a:gd name="connsiteX2151" fmla="*/ 549512 w 2027827"/>
                <a:gd name="connsiteY2151" fmla="*/ 942368 h 2027827"/>
                <a:gd name="connsiteX2152" fmla="*/ 564745 w 2027827"/>
                <a:gd name="connsiteY2152" fmla="*/ 918430 h 2027827"/>
                <a:gd name="connsiteX2153" fmla="*/ 581391 w 2027827"/>
                <a:gd name="connsiteY2153" fmla="*/ 918430 h 2027827"/>
                <a:gd name="connsiteX2154" fmla="*/ 557782 w 2027827"/>
                <a:gd name="connsiteY2154" fmla="*/ 955206 h 2027827"/>
                <a:gd name="connsiteX2155" fmla="*/ 583023 w 2027827"/>
                <a:gd name="connsiteY2155" fmla="*/ 994593 h 2027827"/>
                <a:gd name="connsiteX2156" fmla="*/ 566378 w 2027827"/>
                <a:gd name="connsiteY2156" fmla="*/ 994593 h 2027827"/>
                <a:gd name="connsiteX2157" fmla="*/ 549512 w 2027827"/>
                <a:gd name="connsiteY2157" fmla="*/ 967828 h 2027827"/>
                <a:gd name="connsiteX2158" fmla="*/ 652712 w 2027827"/>
                <a:gd name="connsiteY2158" fmla="*/ 967828 h 2027827"/>
                <a:gd name="connsiteX2159" fmla="*/ 635848 w 2027827"/>
                <a:gd name="connsiteY2159" fmla="*/ 994593 h 2027827"/>
                <a:gd name="connsiteX2160" fmla="*/ 619202 w 2027827"/>
                <a:gd name="connsiteY2160" fmla="*/ 994593 h 2027827"/>
                <a:gd name="connsiteX2161" fmla="*/ 644443 w 2027827"/>
                <a:gd name="connsiteY2161" fmla="*/ 955206 h 2027827"/>
                <a:gd name="connsiteX2162" fmla="*/ 620834 w 2027827"/>
                <a:gd name="connsiteY2162" fmla="*/ 918430 h 2027827"/>
                <a:gd name="connsiteX2163" fmla="*/ 637480 w 2027827"/>
                <a:gd name="connsiteY2163" fmla="*/ 918430 h 2027827"/>
                <a:gd name="connsiteX2164" fmla="*/ 652712 w 2027827"/>
                <a:gd name="connsiteY2164" fmla="*/ 942368 h 2027827"/>
                <a:gd name="connsiteX2165" fmla="*/ 667945 w 2027827"/>
                <a:gd name="connsiteY2165" fmla="*/ 918430 h 2027827"/>
                <a:gd name="connsiteX2166" fmla="*/ 684592 w 2027827"/>
                <a:gd name="connsiteY2166" fmla="*/ 918430 h 2027827"/>
                <a:gd name="connsiteX2167" fmla="*/ 660982 w 2027827"/>
                <a:gd name="connsiteY2167" fmla="*/ 955206 h 2027827"/>
                <a:gd name="connsiteX2168" fmla="*/ 686224 w 2027827"/>
                <a:gd name="connsiteY2168" fmla="*/ 994593 h 2027827"/>
                <a:gd name="connsiteX2169" fmla="*/ 669578 w 2027827"/>
                <a:gd name="connsiteY2169" fmla="*/ 994593 h 2027827"/>
                <a:gd name="connsiteX2170" fmla="*/ 652712 w 2027827"/>
                <a:gd name="connsiteY2170" fmla="*/ 967828 h 2027827"/>
                <a:gd name="connsiteX2171" fmla="*/ 755913 w 2027827"/>
                <a:gd name="connsiteY2171" fmla="*/ 967828 h 2027827"/>
                <a:gd name="connsiteX2172" fmla="*/ 739048 w 2027827"/>
                <a:gd name="connsiteY2172" fmla="*/ 994593 h 2027827"/>
                <a:gd name="connsiteX2173" fmla="*/ 722402 w 2027827"/>
                <a:gd name="connsiteY2173" fmla="*/ 994593 h 2027827"/>
                <a:gd name="connsiteX2174" fmla="*/ 747644 w 2027827"/>
                <a:gd name="connsiteY2174" fmla="*/ 955206 h 2027827"/>
                <a:gd name="connsiteX2175" fmla="*/ 724034 w 2027827"/>
                <a:gd name="connsiteY2175" fmla="*/ 918430 h 2027827"/>
                <a:gd name="connsiteX2176" fmla="*/ 740680 w 2027827"/>
                <a:gd name="connsiteY2176" fmla="*/ 918430 h 2027827"/>
                <a:gd name="connsiteX2177" fmla="*/ 755913 w 2027827"/>
                <a:gd name="connsiteY2177" fmla="*/ 942368 h 2027827"/>
                <a:gd name="connsiteX2178" fmla="*/ 771146 w 2027827"/>
                <a:gd name="connsiteY2178" fmla="*/ 918430 h 2027827"/>
                <a:gd name="connsiteX2179" fmla="*/ 787792 w 2027827"/>
                <a:gd name="connsiteY2179" fmla="*/ 918430 h 2027827"/>
                <a:gd name="connsiteX2180" fmla="*/ 764182 w 2027827"/>
                <a:gd name="connsiteY2180" fmla="*/ 955206 h 2027827"/>
                <a:gd name="connsiteX2181" fmla="*/ 789424 w 2027827"/>
                <a:gd name="connsiteY2181" fmla="*/ 994593 h 2027827"/>
                <a:gd name="connsiteX2182" fmla="*/ 772778 w 2027827"/>
                <a:gd name="connsiteY2182" fmla="*/ 994593 h 2027827"/>
                <a:gd name="connsiteX2183" fmla="*/ 755913 w 2027827"/>
                <a:gd name="connsiteY2183" fmla="*/ 967828 h 2027827"/>
                <a:gd name="connsiteX2184" fmla="*/ 859113 w 2027827"/>
                <a:gd name="connsiteY2184" fmla="*/ 967828 h 2027827"/>
                <a:gd name="connsiteX2185" fmla="*/ 842248 w 2027827"/>
                <a:gd name="connsiteY2185" fmla="*/ 994593 h 2027827"/>
                <a:gd name="connsiteX2186" fmla="*/ 825602 w 2027827"/>
                <a:gd name="connsiteY2186" fmla="*/ 994593 h 2027827"/>
                <a:gd name="connsiteX2187" fmla="*/ 850844 w 2027827"/>
                <a:gd name="connsiteY2187" fmla="*/ 955206 h 2027827"/>
                <a:gd name="connsiteX2188" fmla="*/ 827235 w 2027827"/>
                <a:gd name="connsiteY2188" fmla="*/ 918430 h 2027827"/>
                <a:gd name="connsiteX2189" fmla="*/ 843881 w 2027827"/>
                <a:gd name="connsiteY2189" fmla="*/ 918430 h 2027827"/>
                <a:gd name="connsiteX2190" fmla="*/ 859113 w 2027827"/>
                <a:gd name="connsiteY2190" fmla="*/ 942368 h 2027827"/>
                <a:gd name="connsiteX2191" fmla="*/ 874346 w 2027827"/>
                <a:gd name="connsiteY2191" fmla="*/ 918430 h 2027827"/>
                <a:gd name="connsiteX2192" fmla="*/ 890992 w 2027827"/>
                <a:gd name="connsiteY2192" fmla="*/ 918430 h 2027827"/>
                <a:gd name="connsiteX2193" fmla="*/ 867383 w 2027827"/>
                <a:gd name="connsiteY2193" fmla="*/ 955206 h 2027827"/>
                <a:gd name="connsiteX2194" fmla="*/ 892624 w 2027827"/>
                <a:gd name="connsiteY2194" fmla="*/ 994593 h 2027827"/>
                <a:gd name="connsiteX2195" fmla="*/ 875978 w 2027827"/>
                <a:gd name="connsiteY2195" fmla="*/ 994593 h 2027827"/>
                <a:gd name="connsiteX2196" fmla="*/ 859113 w 2027827"/>
                <a:gd name="connsiteY2196" fmla="*/ 967828 h 2027827"/>
                <a:gd name="connsiteX2197" fmla="*/ 962313 w 2027827"/>
                <a:gd name="connsiteY2197" fmla="*/ 967828 h 2027827"/>
                <a:gd name="connsiteX2198" fmla="*/ 945449 w 2027827"/>
                <a:gd name="connsiteY2198" fmla="*/ 994593 h 2027827"/>
                <a:gd name="connsiteX2199" fmla="*/ 928803 w 2027827"/>
                <a:gd name="connsiteY2199" fmla="*/ 994593 h 2027827"/>
                <a:gd name="connsiteX2200" fmla="*/ 954044 w 2027827"/>
                <a:gd name="connsiteY2200" fmla="*/ 955206 h 2027827"/>
                <a:gd name="connsiteX2201" fmla="*/ 930435 w 2027827"/>
                <a:gd name="connsiteY2201" fmla="*/ 918430 h 2027827"/>
                <a:gd name="connsiteX2202" fmla="*/ 947081 w 2027827"/>
                <a:gd name="connsiteY2202" fmla="*/ 918430 h 2027827"/>
                <a:gd name="connsiteX2203" fmla="*/ 962313 w 2027827"/>
                <a:gd name="connsiteY2203" fmla="*/ 942368 h 2027827"/>
                <a:gd name="connsiteX2204" fmla="*/ 977546 w 2027827"/>
                <a:gd name="connsiteY2204" fmla="*/ 918430 h 2027827"/>
                <a:gd name="connsiteX2205" fmla="*/ 994192 w 2027827"/>
                <a:gd name="connsiteY2205" fmla="*/ 918430 h 2027827"/>
                <a:gd name="connsiteX2206" fmla="*/ 970583 w 2027827"/>
                <a:gd name="connsiteY2206" fmla="*/ 955206 h 2027827"/>
                <a:gd name="connsiteX2207" fmla="*/ 995824 w 2027827"/>
                <a:gd name="connsiteY2207" fmla="*/ 994593 h 2027827"/>
                <a:gd name="connsiteX2208" fmla="*/ 979179 w 2027827"/>
                <a:gd name="connsiteY2208" fmla="*/ 994593 h 2027827"/>
                <a:gd name="connsiteX2209" fmla="*/ 962313 w 2027827"/>
                <a:gd name="connsiteY2209" fmla="*/ 967828 h 2027827"/>
                <a:gd name="connsiteX2210" fmla="*/ 1065513 w 2027827"/>
                <a:gd name="connsiteY2210" fmla="*/ 967828 h 2027827"/>
                <a:gd name="connsiteX2211" fmla="*/ 1048649 w 2027827"/>
                <a:gd name="connsiteY2211" fmla="*/ 994593 h 2027827"/>
                <a:gd name="connsiteX2212" fmla="*/ 1032003 w 2027827"/>
                <a:gd name="connsiteY2212" fmla="*/ 994593 h 2027827"/>
                <a:gd name="connsiteX2213" fmla="*/ 1057244 w 2027827"/>
                <a:gd name="connsiteY2213" fmla="*/ 955206 h 2027827"/>
                <a:gd name="connsiteX2214" fmla="*/ 1033635 w 2027827"/>
                <a:gd name="connsiteY2214" fmla="*/ 918430 h 2027827"/>
                <a:gd name="connsiteX2215" fmla="*/ 1050281 w 2027827"/>
                <a:gd name="connsiteY2215" fmla="*/ 918430 h 2027827"/>
                <a:gd name="connsiteX2216" fmla="*/ 1065513 w 2027827"/>
                <a:gd name="connsiteY2216" fmla="*/ 942368 h 2027827"/>
                <a:gd name="connsiteX2217" fmla="*/ 1080747 w 2027827"/>
                <a:gd name="connsiteY2217" fmla="*/ 918430 h 2027827"/>
                <a:gd name="connsiteX2218" fmla="*/ 1097393 w 2027827"/>
                <a:gd name="connsiteY2218" fmla="*/ 918430 h 2027827"/>
                <a:gd name="connsiteX2219" fmla="*/ 1073783 w 2027827"/>
                <a:gd name="connsiteY2219" fmla="*/ 955206 h 2027827"/>
                <a:gd name="connsiteX2220" fmla="*/ 1099025 w 2027827"/>
                <a:gd name="connsiteY2220" fmla="*/ 994593 h 2027827"/>
                <a:gd name="connsiteX2221" fmla="*/ 1082379 w 2027827"/>
                <a:gd name="connsiteY2221" fmla="*/ 994593 h 2027827"/>
                <a:gd name="connsiteX2222" fmla="*/ 1065513 w 2027827"/>
                <a:gd name="connsiteY2222" fmla="*/ 967828 h 2027827"/>
                <a:gd name="connsiteX2223" fmla="*/ 1168714 w 2027827"/>
                <a:gd name="connsiteY2223" fmla="*/ 967828 h 2027827"/>
                <a:gd name="connsiteX2224" fmla="*/ 1151849 w 2027827"/>
                <a:gd name="connsiteY2224" fmla="*/ 994593 h 2027827"/>
                <a:gd name="connsiteX2225" fmla="*/ 1135203 w 2027827"/>
                <a:gd name="connsiteY2225" fmla="*/ 994593 h 2027827"/>
                <a:gd name="connsiteX2226" fmla="*/ 1160445 w 2027827"/>
                <a:gd name="connsiteY2226" fmla="*/ 955206 h 2027827"/>
                <a:gd name="connsiteX2227" fmla="*/ 1136835 w 2027827"/>
                <a:gd name="connsiteY2227" fmla="*/ 918430 h 2027827"/>
                <a:gd name="connsiteX2228" fmla="*/ 1153481 w 2027827"/>
                <a:gd name="connsiteY2228" fmla="*/ 918430 h 2027827"/>
                <a:gd name="connsiteX2229" fmla="*/ 1168714 w 2027827"/>
                <a:gd name="connsiteY2229" fmla="*/ 942368 h 2027827"/>
                <a:gd name="connsiteX2230" fmla="*/ 1183947 w 2027827"/>
                <a:gd name="connsiteY2230" fmla="*/ 918430 h 2027827"/>
                <a:gd name="connsiteX2231" fmla="*/ 1200593 w 2027827"/>
                <a:gd name="connsiteY2231" fmla="*/ 918430 h 2027827"/>
                <a:gd name="connsiteX2232" fmla="*/ 1176984 w 2027827"/>
                <a:gd name="connsiteY2232" fmla="*/ 955206 h 2027827"/>
                <a:gd name="connsiteX2233" fmla="*/ 1202225 w 2027827"/>
                <a:gd name="connsiteY2233" fmla="*/ 994593 h 2027827"/>
                <a:gd name="connsiteX2234" fmla="*/ 1185579 w 2027827"/>
                <a:gd name="connsiteY2234" fmla="*/ 994593 h 2027827"/>
                <a:gd name="connsiteX2235" fmla="*/ 1168714 w 2027827"/>
                <a:gd name="connsiteY2235" fmla="*/ 967828 h 2027827"/>
                <a:gd name="connsiteX2236" fmla="*/ 1271914 w 2027827"/>
                <a:gd name="connsiteY2236" fmla="*/ 967828 h 2027827"/>
                <a:gd name="connsiteX2237" fmla="*/ 1255050 w 2027827"/>
                <a:gd name="connsiteY2237" fmla="*/ 994593 h 2027827"/>
                <a:gd name="connsiteX2238" fmla="*/ 1238404 w 2027827"/>
                <a:gd name="connsiteY2238" fmla="*/ 994593 h 2027827"/>
                <a:gd name="connsiteX2239" fmla="*/ 1263645 w 2027827"/>
                <a:gd name="connsiteY2239" fmla="*/ 955206 h 2027827"/>
                <a:gd name="connsiteX2240" fmla="*/ 1240036 w 2027827"/>
                <a:gd name="connsiteY2240" fmla="*/ 918430 h 2027827"/>
                <a:gd name="connsiteX2241" fmla="*/ 1256682 w 2027827"/>
                <a:gd name="connsiteY2241" fmla="*/ 918430 h 2027827"/>
                <a:gd name="connsiteX2242" fmla="*/ 1271914 w 2027827"/>
                <a:gd name="connsiteY2242" fmla="*/ 942368 h 2027827"/>
                <a:gd name="connsiteX2243" fmla="*/ 1287147 w 2027827"/>
                <a:gd name="connsiteY2243" fmla="*/ 918430 h 2027827"/>
                <a:gd name="connsiteX2244" fmla="*/ 1303793 w 2027827"/>
                <a:gd name="connsiteY2244" fmla="*/ 918430 h 2027827"/>
                <a:gd name="connsiteX2245" fmla="*/ 1280184 w 2027827"/>
                <a:gd name="connsiteY2245" fmla="*/ 955206 h 2027827"/>
                <a:gd name="connsiteX2246" fmla="*/ 1305426 w 2027827"/>
                <a:gd name="connsiteY2246" fmla="*/ 994593 h 2027827"/>
                <a:gd name="connsiteX2247" fmla="*/ 1288779 w 2027827"/>
                <a:gd name="connsiteY2247" fmla="*/ 994593 h 2027827"/>
                <a:gd name="connsiteX2248" fmla="*/ 1271914 w 2027827"/>
                <a:gd name="connsiteY2248" fmla="*/ 967828 h 2027827"/>
                <a:gd name="connsiteX2249" fmla="*/ 1375114 w 2027827"/>
                <a:gd name="connsiteY2249" fmla="*/ 967828 h 2027827"/>
                <a:gd name="connsiteX2250" fmla="*/ 1358250 w 2027827"/>
                <a:gd name="connsiteY2250" fmla="*/ 994593 h 2027827"/>
                <a:gd name="connsiteX2251" fmla="*/ 1341604 w 2027827"/>
                <a:gd name="connsiteY2251" fmla="*/ 994593 h 2027827"/>
                <a:gd name="connsiteX2252" fmla="*/ 1366845 w 2027827"/>
                <a:gd name="connsiteY2252" fmla="*/ 955206 h 2027827"/>
                <a:gd name="connsiteX2253" fmla="*/ 1343236 w 2027827"/>
                <a:gd name="connsiteY2253" fmla="*/ 918430 h 2027827"/>
                <a:gd name="connsiteX2254" fmla="*/ 1359882 w 2027827"/>
                <a:gd name="connsiteY2254" fmla="*/ 918430 h 2027827"/>
                <a:gd name="connsiteX2255" fmla="*/ 1375114 w 2027827"/>
                <a:gd name="connsiteY2255" fmla="*/ 942368 h 2027827"/>
                <a:gd name="connsiteX2256" fmla="*/ 1390348 w 2027827"/>
                <a:gd name="connsiteY2256" fmla="*/ 918430 h 2027827"/>
                <a:gd name="connsiteX2257" fmla="*/ 1406993 w 2027827"/>
                <a:gd name="connsiteY2257" fmla="*/ 918430 h 2027827"/>
                <a:gd name="connsiteX2258" fmla="*/ 1383384 w 2027827"/>
                <a:gd name="connsiteY2258" fmla="*/ 955206 h 2027827"/>
                <a:gd name="connsiteX2259" fmla="*/ 1408626 w 2027827"/>
                <a:gd name="connsiteY2259" fmla="*/ 994593 h 2027827"/>
                <a:gd name="connsiteX2260" fmla="*/ 1391980 w 2027827"/>
                <a:gd name="connsiteY2260" fmla="*/ 994593 h 2027827"/>
                <a:gd name="connsiteX2261" fmla="*/ 1375114 w 2027827"/>
                <a:gd name="connsiteY2261" fmla="*/ 967828 h 2027827"/>
                <a:gd name="connsiteX2262" fmla="*/ 1478315 w 2027827"/>
                <a:gd name="connsiteY2262" fmla="*/ 967828 h 2027827"/>
                <a:gd name="connsiteX2263" fmla="*/ 1461450 w 2027827"/>
                <a:gd name="connsiteY2263" fmla="*/ 994593 h 2027827"/>
                <a:gd name="connsiteX2264" fmla="*/ 1444804 w 2027827"/>
                <a:gd name="connsiteY2264" fmla="*/ 994593 h 2027827"/>
                <a:gd name="connsiteX2265" fmla="*/ 1470046 w 2027827"/>
                <a:gd name="connsiteY2265" fmla="*/ 955206 h 2027827"/>
                <a:gd name="connsiteX2266" fmla="*/ 1446436 w 2027827"/>
                <a:gd name="connsiteY2266" fmla="*/ 918430 h 2027827"/>
                <a:gd name="connsiteX2267" fmla="*/ 1463083 w 2027827"/>
                <a:gd name="connsiteY2267" fmla="*/ 918430 h 2027827"/>
                <a:gd name="connsiteX2268" fmla="*/ 1478315 w 2027827"/>
                <a:gd name="connsiteY2268" fmla="*/ 942368 h 2027827"/>
                <a:gd name="connsiteX2269" fmla="*/ 1493548 w 2027827"/>
                <a:gd name="connsiteY2269" fmla="*/ 918430 h 2027827"/>
                <a:gd name="connsiteX2270" fmla="*/ 1510194 w 2027827"/>
                <a:gd name="connsiteY2270" fmla="*/ 918430 h 2027827"/>
                <a:gd name="connsiteX2271" fmla="*/ 1486584 w 2027827"/>
                <a:gd name="connsiteY2271" fmla="*/ 955206 h 2027827"/>
                <a:gd name="connsiteX2272" fmla="*/ 1511826 w 2027827"/>
                <a:gd name="connsiteY2272" fmla="*/ 994593 h 2027827"/>
                <a:gd name="connsiteX2273" fmla="*/ 1495180 w 2027827"/>
                <a:gd name="connsiteY2273" fmla="*/ 994593 h 2027827"/>
                <a:gd name="connsiteX2274" fmla="*/ 1478315 w 2027827"/>
                <a:gd name="connsiteY2274" fmla="*/ 967828 h 2027827"/>
                <a:gd name="connsiteX2275" fmla="*/ 1581515 w 2027827"/>
                <a:gd name="connsiteY2275" fmla="*/ 967828 h 2027827"/>
                <a:gd name="connsiteX2276" fmla="*/ 1564650 w 2027827"/>
                <a:gd name="connsiteY2276" fmla="*/ 994593 h 2027827"/>
                <a:gd name="connsiteX2277" fmla="*/ 1548004 w 2027827"/>
                <a:gd name="connsiteY2277" fmla="*/ 994593 h 2027827"/>
                <a:gd name="connsiteX2278" fmla="*/ 1573246 w 2027827"/>
                <a:gd name="connsiteY2278" fmla="*/ 955206 h 2027827"/>
                <a:gd name="connsiteX2279" fmla="*/ 1549636 w 2027827"/>
                <a:gd name="connsiteY2279" fmla="*/ 918430 h 2027827"/>
                <a:gd name="connsiteX2280" fmla="*/ 1566283 w 2027827"/>
                <a:gd name="connsiteY2280" fmla="*/ 918430 h 2027827"/>
                <a:gd name="connsiteX2281" fmla="*/ 1581515 w 2027827"/>
                <a:gd name="connsiteY2281" fmla="*/ 942368 h 2027827"/>
                <a:gd name="connsiteX2282" fmla="*/ 1596748 w 2027827"/>
                <a:gd name="connsiteY2282" fmla="*/ 918430 h 2027827"/>
                <a:gd name="connsiteX2283" fmla="*/ 1613394 w 2027827"/>
                <a:gd name="connsiteY2283" fmla="*/ 918430 h 2027827"/>
                <a:gd name="connsiteX2284" fmla="*/ 1589785 w 2027827"/>
                <a:gd name="connsiteY2284" fmla="*/ 955206 h 2027827"/>
                <a:gd name="connsiteX2285" fmla="*/ 1615026 w 2027827"/>
                <a:gd name="connsiteY2285" fmla="*/ 994593 h 2027827"/>
                <a:gd name="connsiteX2286" fmla="*/ 1598380 w 2027827"/>
                <a:gd name="connsiteY2286" fmla="*/ 994593 h 2027827"/>
                <a:gd name="connsiteX2287" fmla="*/ 1581515 w 2027827"/>
                <a:gd name="connsiteY2287" fmla="*/ 967828 h 2027827"/>
                <a:gd name="connsiteX2288" fmla="*/ 1684715 w 2027827"/>
                <a:gd name="connsiteY2288" fmla="*/ 967828 h 2027827"/>
                <a:gd name="connsiteX2289" fmla="*/ 1667851 w 2027827"/>
                <a:gd name="connsiteY2289" fmla="*/ 994593 h 2027827"/>
                <a:gd name="connsiteX2290" fmla="*/ 1651205 w 2027827"/>
                <a:gd name="connsiteY2290" fmla="*/ 994593 h 2027827"/>
                <a:gd name="connsiteX2291" fmla="*/ 1676446 w 2027827"/>
                <a:gd name="connsiteY2291" fmla="*/ 955206 h 2027827"/>
                <a:gd name="connsiteX2292" fmla="*/ 1652837 w 2027827"/>
                <a:gd name="connsiteY2292" fmla="*/ 918430 h 2027827"/>
                <a:gd name="connsiteX2293" fmla="*/ 1669483 w 2027827"/>
                <a:gd name="connsiteY2293" fmla="*/ 918430 h 2027827"/>
                <a:gd name="connsiteX2294" fmla="*/ 1684715 w 2027827"/>
                <a:gd name="connsiteY2294" fmla="*/ 942368 h 2027827"/>
                <a:gd name="connsiteX2295" fmla="*/ 1699948 w 2027827"/>
                <a:gd name="connsiteY2295" fmla="*/ 918430 h 2027827"/>
                <a:gd name="connsiteX2296" fmla="*/ 1716595 w 2027827"/>
                <a:gd name="connsiteY2296" fmla="*/ 918430 h 2027827"/>
                <a:gd name="connsiteX2297" fmla="*/ 1692985 w 2027827"/>
                <a:gd name="connsiteY2297" fmla="*/ 955206 h 2027827"/>
                <a:gd name="connsiteX2298" fmla="*/ 1718227 w 2027827"/>
                <a:gd name="connsiteY2298" fmla="*/ 994593 h 2027827"/>
                <a:gd name="connsiteX2299" fmla="*/ 1701581 w 2027827"/>
                <a:gd name="connsiteY2299" fmla="*/ 994593 h 2027827"/>
                <a:gd name="connsiteX2300" fmla="*/ 1684715 w 2027827"/>
                <a:gd name="connsiteY2300" fmla="*/ 967828 h 2027827"/>
                <a:gd name="connsiteX2301" fmla="*/ 1787915 w 2027827"/>
                <a:gd name="connsiteY2301" fmla="*/ 967828 h 2027827"/>
                <a:gd name="connsiteX2302" fmla="*/ 1771051 w 2027827"/>
                <a:gd name="connsiteY2302" fmla="*/ 994593 h 2027827"/>
                <a:gd name="connsiteX2303" fmla="*/ 1754405 w 2027827"/>
                <a:gd name="connsiteY2303" fmla="*/ 994593 h 2027827"/>
                <a:gd name="connsiteX2304" fmla="*/ 1779647 w 2027827"/>
                <a:gd name="connsiteY2304" fmla="*/ 955206 h 2027827"/>
                <a:gd name="connsiteX2305" fmla="*/ 1756037 w 2027827"/>
                <a:gd name="connsiteY2305" fmla="*/ 918430 h 2027827"/>
                <a:gd name="connsiteX2306" fmla="*/ 1772683 w 2027827"/>
                <a:gd name="connsiteY2306" fmla="*/ 918430 h 2027827"/>
                <a:gd name="connsiteX2307" fmla="*/ 1787915 w 2027827"/>
                <a:gd name="connsiteY2307" fmla="*/ 942368 h 2027827"/>
                <a:gd name="connsiteX2308" fmla="*/ 1803149 w 2027827"/>
                <a:gd name="connsiteY2308" fmla="*/ 918430 h 2027827"/>
                <a:gd name="connsiteX2309" fmla="*/ 1819795 w 2027827"/>
                <a:gd name="connsiteY2309" fmla="*/ 918430 h 2027827"/>
                <a:gd name="connsiteX2310" fmla="*/ 1796185 w 2027827"/>
                <a:gd name="connsiteY2310" fmla="*/ 955206 h 2027827"/>
                <a:gd name="connsiteX2311" fmla="*/ 1821427 w 2027827"/>
                <a:gd name="connsiteY2311" fmla="*/ 994593 h 2027827"/>
                <a:gd name="connsiteX2312" fmla="*/ 1804781 w 2027827"/>
                <a:gd name="connsiteY2312" fmla="*/ 994593 h 2027827"/>
                <a:gd name="connsiteX2313" fmla="*/ 1787915 w 2027827"/>
                <a:gd name="connsiteY2313" fmla="*/ 967828 h 2027827"/>
                <a:gd name="connsiteX2314" fmla="*/ 1891116 w 2027827"/>
                <a:gd name="connsiteY2314" fmla="*/ 967828 h 2027827"/>
                <a:gd name="connsiteX2315" fmla="*/ 1874251 w 2027827"/>
                <a:gd name="connsiteY2315" fmla="*/ 994593 h 2027827"/>
                <a:gd name="connsiteX2316" fmla="*/ 1857605 w 2027827"/>
                <a:gd name="connsiteY2316" fmla="*/ 994593 h 2027827"/>
                <a:gd name="connsiteX2317" fmla="*/ 1882847 w 2027827"/>
                <a:gd name="connsiteY2317" fmla="*/ 955206 h 2027827"/>
                <a:gd name="connsiteX2318" fmla="*/ 1859237 w 2027827"/>
                <a:gd name="connsiteY2318" fmla="*/ 918430 h 2027827"/>
                <a:gd name="connsiteX2319" fmla="*/ 1875884 w 2027827"/>
                <a:gd name="connsiteY2319" fmla="*/ 918430 h 2027827"/>
                <a:gd name="connsiteX2320" fmla="*/ 1891116 w 2027827"/>
                <a:gd name="connsiteY2320" fmla="*/ 942368 h 2027827"/>
                <a:gd name="connsiteX2321" fmla="*/ 1906349 w 2027827"/>
                <a:gd name="connsiteY2321" fmla="*/ 918430 h 2027827"/>
                <a:gd name="connsiteX2322" fmla="*/ 1922995 w 2027827"/>
                <a:gd name="connsiteY2322" fmla="*/ 918430 h 2027827"/>
                <a:gd name="connsiteX2323" fmla="*/ 1899385 w 2027827"/>
                <a:gd name="connsiteY2323" fmla="*/ 955206 h 2027827"/>
                <a:gd name="connsiteX2324" fmla="*/ 1924627 w 2027827"/>
                <a:gd name="connsiteY2324" fmla="*/ 994593 h 2027827"/>
                <a:gd name="connsiteX2325" fmla="*/ 1907981 w 2027827"/>
                <a:gd name="connsiteY2325" fmla="*/ 994593 h 2027827"/>
                <a:gd name="connsiteX2326" fmla="*/ 1891116 w 2027827"/>
                <a:gd name="connsiteY2326" fmla="*/ 967828 h 2027827"/>
                <a:gd name="connsiteX2327" fmla="*/ 1994316 w 2027827"/>
                <a:gd name="connsiteY2327" fmla="*/ 967828 h 2027827"/>
                <a:gd name="connsiteX2328" fmla="*/ 1977452 w 2027827"/>
                <a:gd name="connsiteY2328" fmla="*/ 994593 h 2027827"/>
                <a:gd name="connsiteX2329" fmla="*/ 1960805 w 2027827"/>
                <a:gd name="connsiteY2329" fmla="*/ 994593 h 2027827"/>
                <a:gd name="connsiteX2330" fmla="*/ 1986047 w 2027827"/>
                <a:gd name="connsiteY2330" fmla="*/ 955206 h 2027827"/>
                <a:gd name="connsiteX2331" fmla="*/ 1962438 w 2027827"/>
                <a:gd name="connsiteY2331" fmla="*/ 918430 h 2027827"/>
                <a:gd name="connsiteX2332" fmla="*/ 1979084 w 2027827"/>
                <a:gd name="connsiteY2332" fmla="*/ 918430 h 2027827"/>
                <a:gd name="connsiteX2333" fmla="*/ 1994316 w 2027827"/>
                <a:gd name="connsiteY2333" fmla="*/ 942368 h 2027827"/>
                <a:gd name="connsiteX2334" fmla="*/ 2009549 w 2027827"/>
                <a:gd name="connsiteY2334" fmla="*/ 918430 h 2027827"/>
                <a:gd name="connsiteX2335" fmla="*/ 2026195 w 2027827"/>
                <a:gd name="connsiteY2335" fmla="*/ 918430 h 2027827"/>
                <a:gd name="connsiteX2336" fmla="*/ 2002586 w 2027827"/>
                <a:gd name="connsiteY2336" fmla="*/ 955206 h 2027827"/>
                <a:gd name="connsiteX2337" fmla="*/ 2027827 w 2027827"/>
                <a:gd name="connsiteY2337" fmla="*/ 994593 h 2027827"/>
                <a:gd name="connsiteX2338" fmla="*/ 2011182 w 2027827"/>
                <a:gd name="connsiteY2338" fmla="*/ 994593 h 2027827"/>
                <a:gd name="connsiteX2339" fmla="*/ 1994316 w 2027827"/>
                <a:gd name="connsiteY2339" fmla="*/ 967828 h 2027827"/>
                <a:gd name="connsiteX2340" fmla="*/ 33511 w 2027827"/>
                <a:gd name="connsiteY2340" fmla="*/ 1082631 h 2027827"/>
                <a:gd name="connsiteX2341" fmla="*/ 16646 w 2027827"/>
                <a:gd name="connsiteY2341" fmla="*/ 1109397 h 2027827"/>
                <a:gd name="connsiteX2342" fmla="*/ 0 w 2027827"/>
                <a:gd name="connsiteY2342" fmla="*/ 1109397 h 2027827"/>
                <a:gd name="connsiteX2343" fmla="*/ 25242 w 2027827"/>
                <a:gd name="connsiteY2343" fmla="*/ 1070010 h 2027827"/>
                <a:gd name="connsiteX2344" fmla="*/ 1632 w 2027827"/>
                <a:gd name="connsiteY2344" fmla="*/ 1033234 h 2027827"/>
                <a:gd name="connsiteX2345" fmla="*/ 18278 w 2027827"/>
                <a:gd name="connsiteY2345" fmla="*/ 1033234 h 2027827"/>
                <a:gd name="connsiteX2346" fmla="*/ 33511 w 2027827"/>
                <a:gd name="connsiteY2346" fmla="*/ 1057171 h 2027827"/>
                <a:gd name="connsiteX2347" fmla="*/ 48744 w 2027827"/>
                <a:gd name="connsiteY2347" fmla="*/ 1033234 h 2027827"/>
                <a:gd name="connsiteX2348" fmla="*/ 65390 w 2027827"/>
                <a:gd name="connsiteY2348" fmla="*/ 1033234 h 2027827"/>
                <a:gd name="connsiteX2349" fmla="*/ 41780 w 2027827"/>
                <a:gd name="connsiteY2349" fmla="*/ 1070010 h 2027827"/>
                <a:gd name="connsiteX2350" fmla="*/ 67022 w 2027827"/>
                <a:gd name="connsiteY2350" fmla="*/ 1109397 h 2027827"/>
                <a:gd name="connsiteX2351" fmla="*/ 50376 w 2027827"/>
                <a:gd name="connsiteY2351" fmla="*/ 1109397 h 2027827"/>
                <a:gd name="connsiteX2352" fmla="*/ 33511 w 2027827"/>
                <a:gd name="connsiteY2352" fmla="*/ 1082631 h 2027827"/>
                <a:gd name="connsiteX2353" fmla="*/ 136711 w 2027827"/>
                <a:gd name="connsiteY2353" fmla="*/ 1082631 h 2027827"/>
                <a:gd name="connsiteX2354" fmla="*/ 119846 w 2027827"/>
                <a:gd name="connsiteY2354" fmla="*/ 1109397 h 2027827"/>
                <a:gd name="connsiteX2355" fmla="*/ 103200 w 2027827"/>
                <a:gd name="connsiteY2355" fmla="*/ 1109397 h 2027827"/>
                <a:gd name="connsiteX2356" fmla="*/ 128442 w 2027827"/>
                <a:gd name="connsiteY2356" fmla="*/ 1070010 h 2027827"/>
                <a:gd name="connsiteX2357" fmla="*/ 104833 w 2027827"/>
                <a:gd name="connsiteY2357" fmla="*/ 1033234 h 2027827"/>
                <a:gd name="connsiteX2358" fmla="*/ 121479 w 2027827"/>
                <a:gd name="connsiteY2358" fmla="*/ 1033234 h 2027827"/>
                <a:gd name="connsiteX2359" fmla="*/ 136711 w 2027827"/>
                <a:gd name="connsiteY2359" fmla="*/ 1057171 h 2027827"/>
                <a:gd name="connsiteX2360" fmla="*/ 151944 w 2027827"/>
                <a:gd name="connsiteY2360" fmla="*/ 1033234 h 2027827"/>
                <a:gd name="connsiteX2361" fmla="*/ 168590 w 2027827"/>
                <a:gd name="connsiteY2361" fmla="*/ 1033234 h 2027827"/>
                <a:gd name="connsiteX2362" fmla="*/ 144981 w 2027827"/>
                <a:gd name="connsiteY2362" fmla="*/ 1070010 h 2027827"/>
                <a:gd name="connsiteX2363" fmla="*/ 170222 w 2027827"/>
                <a:gd name="connsiteY2363" fmla="*/ 1109397 h 2027827"/>
                <a:gd name="connsiteX2364" fmla="*/ 153576 w 2027827"/>
                <a:gd name="connsiteY2364" fmla="*/ 1109397 h 2027827"/>
                <a:gd name="connsiteX2365" fmla="*/ 136711 w 2027827"/>
                <a:gd name="connsiteY2365" fmla="*/ 1082631 h 2027827"/>
                <a:gd name="connsiteX2366" fmla="*/ 239911 w 2027827"/>
                <a:gd name="connsiteY2366" fmla="*/ 1082631 h 2027827"/>
                <a:gd name="connsiteX2367" fmla="*/ 223047 w 2027827"/>
                <a:gd name="connsiteY2367" fmla="*/ 1109397 h 2027827"/>
                <a:gd name="connsiteX2368" fmla="*/ 206401 w 2027827"/>
                <a:gd name="connsiteY2368" fmla="*/ 1109397 h 2027827"/>
                <a:gd name="connsiteX2369" fmla="*/ 231642 w 2027827"/>
                <a:gd name="connsiteY2369" fmla="*/ 1070010 h 2027827"/>
                <a:gd name="connsiteX2370" fmla="*/ 208033 w 2027827"/>
                <a:gd name="connsiteY2370" fmla="*/ 1033234 h 2027827"/>
                <a:gd name="connsiteX2371" fmla="*/ 224679 w 2027827"/>
                <a:gd name="connsiteY2371" fmla="*/ 1033234 h 2027827"/>
                <a:gd name="connsiteX2372" fmla="*/ 239911 w 2027827"/>
                <a:gd name="connsiteY2372" fmla="*/ 1057171 h 2027827"/>
                <a:gd name="connsiteX2373" fmla="*/ 255144 w 2027827"/>
                <a:gd name="connsiteY2373" fmla="*/ 1033234 h 2027827"/>
                <a:gd name="connsiteX2374" fmla="*/ 271790 w 2027827"/>
                <a:gd name="connsiteY2374" fmla="*/ 1033234 h 2027827"/>
                <a:gd name="connsiteX2375" fmla="*/ 248181 w 2027827"/>
                <a:gd name="connsiteY2375" fmla="*/ 1070010 h 2027827"/>
                <a:gd name="connsiteX2376" fmla="*/ 273423 w 2027827"/>
                <a:gd name="connsiteY2376" fmla="*/ 1109397 h 2027827"/>
                <a:gd name="connsiteX2377" fmla="*/ 256777 w 2027827"/>
                <a:gd name="connsiteY2377" fmla="*/ 1109397 h 2027827"/>
                <a:gd name="connsiteX2378" fmla="*/ 239911 w 2027827"/>
                <a:gd name="connsiteY2378" fmla="*/ 1082631 h 2027827"/>
                <a:gd name="connsiteX2379" fmla="*/ 343111 w 2027827"/>
                <a:gd name="connsiteY2379" fmla="*/ 1082631 h 2027827"/>
                <a:gd name="connsiteX2380" fmla="*/ 326247 w 2027827"/>
                <a:gd name="connsiteY2380" fmla="*/ 1109397 h 2027827"/>
                <a:gd name="connsiteX2381" fmla="*/ 309601 w 2027827"/>
                <a:gd name="connsiteY2381" fmla="*/ 1109397 h 2027827"/>
                <a:gd name="connsiteX2382" fmla="*/ 334843 w 2027827"/>
                <a:gd name="connsiteY2382" fmla="*/ 1070010 h 2027827"/>
                <a:gd name="connsiteX2383" fmla="*/ 311233 w 2027827"/>
                <a:gd name="connsiteY2383" fmla="*/ 1033234 h 2027827"/>
                <a:gd name="connsiteX2384" fmla="*/ 327879 w 2027827"/>
                <a:gd name="connsiteY2384" fmla="*/ 1033234 h 2027827"/>
                <a:gd name="connsiteX2385" fmla="*/ 343111 w 2027827"/>
                <a:gd name="connsiteY2385" fmla="*/ 1057171 h 2027827"/>
                <a:gd name="connsiteX2386" fmla="*/ 358345 w 2027827"/>
                <a:gd name="connsiteY2386" fmla="*/ 1033234 h 2027827"/>
                <a:gd name="connsiteX2387" fmla="*/ 374991 w 2027827"/>
                <a:gd name="connsiteY2387" fmla="*/ 1033234 h 2027827"/>
                <a:gd name="connsiteX2388" fmla="*/ 351381 w 2027827"/>
                <a:gd name="connsiteY2388" fmla="*/ 1070010 h 2027827"/>
                <a:gd name="connsiteX2389" fmla="*/ 376623 w 2027827"/>
                <a:gd name="connsiteY2389" fmla="*/ 1109397 h 2027827"/>
                <a:gd name="connsiteX2390" fmla="*/ 359977 w 2027827"/>
                <a:gd name="connsiteY2390" fmla="*/ 1109397 h 2027827"/>
                <a:gd name="connsiteX2391" fmla="*/ 343111 w 2027827"/>
                <a:gd name="connsiteY2391" fmla="*/ 1082631 h 2027827"/>
                <a:gd name="connsiteX2392" fmla="*/ 446312 w 2027827"/>
                <a:gd name="connsiteY2392" fmla="*/ 1082631 h 2027827"/>
                <a:gd name="connsiteX2393" fmla="*/ 429447 w 2027827"/>
                <a:gd name="connsiteY2393" fmla="*/ 1109397 h 2027827"/>
                <a:gd name="connsiteX2394" fmla="*/ 412801 w 2027827"/>
                <a:gd name="connsiteY2394" fmla="*/ 1109397 h 2027827"/>
                <a:gd name="connsiteX2395" fmla="*/ 438043 w 2027827"/>
                <a:gd name="connsiteY2395" fmla="*/ 1070010 h 2027827"/>
                <a:gd name="connsiteX2396" fmla="*/ 414433 w 2027827"/>
                <a:gd name="connsiteY2396" fmla="*/ 1033234 h 2027827"/>
                <a:gd name="connsiteX2397" fmla="*/ 431079 w 2027827"/>
                <a:gd name="connsiteY2397" fmla="*/ 1033234 h 2027827"/>
                <a:gd name="connsiteX2398" fmla="*/ 446312 w 2027827"/>
                <a:gd name="connsiteY2398" fmla="*/ 1057171 h 2027827"/>
                <a:gd name="connsiteX2399" fmla="*/ 461545 w 2027827"/>
                <a:gd name="connsiteY2399" fmla="*/ 1033234 h 2027827"/>
                <a:gd name="connsiteX2400" fmla="*/ 478191 w 2027827"/>
                <a:gd name="connsiteY2400" fmla="*/ 1033234 h 2027827"/>
                <a:gd name="connsiteX2401" fmla="*/ 454582 w 2027827"/>
                <a:gd name="connsiteY2401" fmla="*/ 1070010 h 2027827"/>
                <a:gd name="connsiteX2402" fmla="*/ 479823 w 2027827"/>
                <a:gd name="connsiteY2402" fmla="*/ 1109397 h 2027827"/>
                <a:gd name="connsiteX2403" fmla="*/ 463177 w 2027827"/>
                <a:gd name="connsiteY2403" fmla="*/ 1109397 h 2027827"/>
                <a:gd name="connsiteX2404" fmla="*/ 446312 w 2027827"/>
                <a:gd name="connsiteY2404" fmla="*/ 1082631 h 2027827"/>
                <a:gd name="connsiteX2405" fmla="*/ 549512 w 2027827"/>
                <a:gd name="connsiteY2405" fmla="*/ 1082631 h 2027827"/>
                <a:gd name="connsiteX2406" fmla="*/ 532648 w 2027827"/>
                <a:gd name="connsiteY2406" fmla="*/ 1109397 h 2027827"/>
                <a:gd name="connsiteX2407" fmla="*/ 516002 w 2027827"/>
                <a:gd name="connsiteY2407" fmla="*/ 1109397 h 2027827"/>
                <a:gd name="connsiteX2408" fmla="*/ 541243 w 2027827"/>
                <a:gd name="connsiteY2408" fmla="*/ 1070010 h 2027827"/>
                <a:gd name="connsiteX2409" fmla="*/ 517634 w 2027827"/>
                <a:gd name="connsiteY2409" fmla="*/ 1033234 h 2027827"/>
                <a:gd name="connsiteX2410" fmla="*/ 534280 w 2027827"/>
                <a:gd name="connsiteY2410" fmla="*/ 1033234 h 2027827"/>
                <a:gd name="connsiteX2411" fmla="*/ 549512 w 2027827"/>
                <a:gd name="connsiteY2411" fmla="*/ 1057171 h 2027827"/>
                <a:gd name="connsiteX2412" fmla="*/ 564745 w 2027827"/>
                <a:gd name="connsiteY2412" fmla="*/ 1033234 h 2027827"/>
                <a:gd name="connsiteX2413" fmla="*/ 581391 w 2027827"/>
                <a:gd name="connsiteY2413" fmla="*/ 1033234 h 2027827"/>
                <a:gd name="connsiteX2414" fmla="*/ 557782 w 2027827"/>
                <a:gd name="connsiteY2414" fmla="*/ 1070010 h 2027827"/>
                <a:gd name="connsiteX2415" fmla="*/ 583023 w 2027827"/>
                <a:gd name="connsiteY2415" fmla="*/ 1109397 h 2027827"/>
                <a:gd name="connsiteX2416" fmla="*/ 566378 w 2027827"/>
                <a:gd name="connsiteY2416" fmla="*/ 1109397 h 2027827"/>
                <a:gd name="connsiteX2417" fmla="*/ 549512 w 2027827"/>
                <a:gd name="connsiteY2417" fmla="*/ 1082631 h 2027827"/>
                <a:gd name="connsiteX2418" fmla="*/ 652712 w 2027827"/>
                <a:gd name="connsiteY2418" fmla="*/ 1082631 h 2027827"/>
                <a:gd name="connsiteX2419" fmla="*/ 635848 w 2027827"/>
                <a:gd name="connsiteY2419" fmla="*/ 1109397 h 2027827"/>
                <a:gd name="connsiteX2420" fmla="*/ 619202 w 2027827"/>
                <a:gd name="connsiteY2420" fmla="*/ 1109397 h 2027827"/>
                <a:gd name="connsiteX2421" fmla="*/ 644443 w 2027827"/>
                <a:gd name="connsiteY2421" fmla="*/ 1070010 h 2027827"/>
                <a:gd name="connsiteX2422" fmla="*/ 620834 w 2027827"/>
                <a:gd name="connsiteY2422" fmla="*/ 1033234 h 2027827"/>
                <a:gd name="connsiteX2423" fmla="*/ 637480 w 2027827"/>
                <a:gd name="connsiteY2423" fmla="*/ 1033234 h 2027827"/>
                <a:gd name="connsiteX2424" fmla="*/ 652712 w 2027827"/>
                <a:gd name="connsiteY2424" fmla="*/ 1057171 h 2027827"/>
                <a:gd name="connsiteX2425" fmla="*/ 667945 w 2027827"/>
                <a:gd name="connsiteY2425" fmla="*/ 1033234 h 2027827"/>
                <a:gd name="connsiteX2426" fmla="*/ 684592 w 2027827"/>
                <a:gd name="connsiteY2426" fmla="*/ 1033234 h 2027827"/>
                <a:gd name="connsiteX2427" fmla="*/ 660982 w 2027827"/>
                <a:gd name="connsiteY2427" fmla="*/ 1070010 h 2027827"/>
                <a:gd name="connsiteX2428" fmla="*/ 686224 w 2027827"/>
                <a:gd name="connsiteY2428" fmla="*/ 1109397 h 2027827"/>
                <a:gd name="connsiteX2429" fmla="*/ 669578 w 2027827"/>
                <a:gd name="connsiteY2429" fmla="*/ 1109397 h 2027827"/>
                <a:gd name="connsiteX2430" fmla="*/ 652712 w 2027827"/>
                <a:gd name="connsiteY2430" fmla="*/ 1082631 h 2027827"/>
                <a:gd name="connsiteX2431" fmla="*/ 755913 w 2027827"/>
                <a:gd name="connsiteY2431" fmla="*/ 1082631 h 2027827"/>
                <a:gd name="connsiteX2432" fmla="*/ 739048 w 2027827"/>
                <a:gd name="connsiteY2432" fmla="*/ 1109397 h 2027827"/>
                <a:gd name="connsiteX2433" fmla="*/ 722402 w 2027827"/>
                <a:gd name="connsiteY2433" fmla="*/ 1109397 h 2027827"/>
                <a:gd name="connsiteX2434" fmla="*/ 747644 w 2027827"/>
                <a:gd name="connsiteY2434" fmla="*/ 1070010 h 2027827"/>
                <a:gd name="connsiteX2435" fmla="*/ 724034 w 2027827"/>
                <a:gd name="connsiteY2435" fmla="*/ 1033234 h 2027827"/>
                <a:gd name="connsiteX2436" fmla="*/ 740680 w 2027827"/>
                <a:gd name="connsiteY2436" fmla="*/ 1033234 h 2027827"/>
                <a:gd name="connsiteX2437" fmla="*/ 755913 w 2027827"/>
                <a:gd name="connsiteY2437" fmla="*/ 1057171 h 2027827"/>
                <a:gd name="connsiteX2438" fmla="*/ 771146 w 2027827"/>
                <a:gd name="connsiteY2438" fmla="*/ 1033234 h 2027827"/>
                <a:gd name="connsiteX2439" fmla="*/ 787792 w 2027827"/>
                <a:gd name="connsiteY2439" fmla="*/ 1033234 h 2027827"/>
                <a:gd name="connsiteX2440" fmla="*/ 764182 w 2027827"/>
                <a:gd name="connsiteY2440" fmla="*/ 1070010 h 2027827"/>
                <a:gd name="connsiteX2441" fmla="*/ 789424 w 2027827"/>
                <a:gd name="connsiteY2441" fmla="*/ 1109397 h 2027827"/>
                <a:gd name="connsiteX2442" fmla="*/ 772778 w 2027827"/>
                <a:gd name="connsiteY2442" fmla="*/ 1109397 h 2027827"/>
                <a:gd name="connsiteX2443" fmla="*/ 755913 w 2027827"/>
                <a:gd name="connsiteY2443" fmla="*/ 1082631 h 2027827"/>
                <a:gd name="connsiteX2444" fmla="*/ 859113 w 2027827"/>
                <a:gd name="connsiteY2444" fmla="*/ 1082631 h 2027827"/>
                <a:gd name="connsiteX2445" fmla="*/ 842248 w 2027827"/>
                <a:gd name="connsiteY2445" fmla="*/ 1109397 h 2027827"/>
                <a:gd name="connsiteX2446" fmla="*/ 825602 w 2027827"/>
                <a:gd name="connsiteY2446" fmla="*/ 1109397 h 2027827"/>
                <a:gd name="connsiteX2447" fmla="*/ 850844 w 2027827"/>
                <a:gd name="connsiteY2447" fmla="*/ 1070010 h 2027827"/>
                <a:gd name="connsiteX2448" fmla="*/ 827235 w 2027827"/>
                <a:gd name="connsiteY2448" fmla="*/ 1033234 h 2027827"/>
                <a:gd name="connsiteX2449" fmla="*/ 843881 w 2027827"/>
                <a:gd name="connsiteY2449" fmla="*/ 1033234 h 2027827"/>
                <a:gd name="connsiteX2450" fmla="*/ 859113 w 2027827"/>
                <a:gd name="connsiteY2450" fmla="*/ 1057171 h 2027827"/>
                <a:gd name="connsiteX2451" fmla="*/ 874346 w 2027827"/>
                <a:gd name="connsiteY2451" fmla="*/ 1033234 h 2027827"/>
                <a:gd name="connsiteX2452" fmla="*/ 890992 w 2027827"/>
                <a:gd name="connsiteY2452" fmla="*/ 1033234 h 2027827"/>
                <a:gd name="connsiteX2453" fmla="*/ 867383 w 2027827"/>
                <a:gd name="connsiteY2453" fmla="*/ 1070010 h 2027827"/>
                <a:gd name="connsiteX2454" fmla="*/ 892624 w 2027827"/>
                <a:gd name="connsiteY2454" fmla="*/ 1109397 h 2027827"/>
                <a:gd name="connsiteX2455" fmla="*/ 875978 w 2027827"/>
                <a:gd name="connsiteY2455" fmla="*/ 1109397 h 2027827"/>
                <a:gd name="connsiteX2456" fmla="*/ 859113 w 2027827"/>
                <a:gd name="connsiteY2456" fmla="*/ 1082631 h 2027827"/>
                <a:gd name="connsiteX2457" fmla="*/ 962313 w 2027827"/>
                <a:gd name="connsiteY2457" fmla="*/ 1082631 h 2027827"/>
                <a:gd name="connsiteX2458" fmla="*/ 945449 w 2027827"/>
                <a:gd name="connsiteY2458" fmla="*/ 1109397 h 2027827"/>
                <a:gd name="connsiteX2459" fmla="*/ 928803 w 2027827"/>
                <a:gd name="connsiteY2459" fmla="*/ 1109397 h 2027827"/>
                <a:gd name="connsiteX2460" fmla="*/ 954044 w 2027827"/>
                <a:gd name="connsiteY2460" fmla="*/ 1070010 h 2027827"/>
                <a:gd name="connsiteX2461" fmla="*/ 930435 w 2027827"/>
                <a:gd name="connsiteY2461" fmla="*/ 1033234 h 2027827"/>
                <a:gd name="connsiteX2462" fmla="*/ 947081 w 2027827"/>
                <a:gd name="connsiteY2462" fmla="*/ 1033234 h 2027827"/>
                <a:gd name="connsiteX2463" fmla="*/ 962313 w 2027827"/>
                <a:gd name="connsiteY2463" fmla="*/ 1057171 h 2027827"/>
                <a:gd name="connsiteX2464" fmla="*/ 977546 w 2027827"/>
                <a:gd name="connsiteY2464" fmla="*/ 1033234 h 2027827"/>
                <a:gd name="connsiteX2465" fmla="*/ 994192 w 2027827"/>
                <a:gd name="connsiteY2465" fmla="*/ 1033234 h 2027827"/>
                <a:gd name="connsiteX2466" fmla="*/ 970583 w 2027827"/>
                <a:gd name="connsiteY2466" fmla="*/ 1070010 h 2027827"/>
                <a:gd name="connsiteX2467" fmla="*/ 995824 w 2027827"/>
                <a:gd name="connsiteY2467" fmla="*/ 1109397 h 2027827"/>
                <a:gd name="connsiteX2468" fmla="*/ 979179 w 2027827"/>
                <a:gd name="connsiteY2468" fmla="*/ 1109397 h 2027827"/>
                <a:gd name="connsiteX2469" fmla="*/ 962313 w 2027827"/>
                <a:gd name="connsiteY2469" fmla="*/ 1082631 h 2027827"/>
                <a:gd name="connsiteX2470" fmla="*/ 1065513 w 2027827"/>
                <a:gd name="connsiteY2470" fmla="*/ 1082631 h 2027827"/>
                <a:gd name="connsiteX2471" fmla="*/ 1048649 w 2027827"/>
                <a:gd name="connsiteY2471" fmla="*/ 1109397 h 2027827"/>
                <a:gd name="connsiteX2472" fmla="*/ 1032003 w 2027827"/>
                <a:gd name="connsiteY2472" fmla="*/ 1109397 h 2027827"/>
                <a:gd name="connsiteX2473" fmla="*/ 1057244 w 2027827"/>
                <a:gd name="connsiteY2473" fmla="*/ 1070010 h 2027827"/>
                <a:gd name="connsiteX2474" fmla="*/ 1033635 w 2027827"/>
                <a:gd name="connsiteY2474" fmla="*/ 1033234 h 2027827"/>
                <a:gd name="connsiteX2475" fmla="*/ 1050281 w 2027827"/>
                <a:gd name="connsiteY2475" fmla="*/ 1033234 h 2027827"/>
                <a:gd name="connsiteX2476" fmla="*/ 1065513 w 2027827"/>
                <a:gd name="connsiteY2476" fmla="*/ 1057171 h 2027827"/>
                <a:gd name="connsiteX2477" fmla="*/ 1080747 w 2027827"/>
                <a:gd name="connsiteY2477" fmla="*/ 1033234 h 2027827"/>
                <a:gd name="connsiteX2478" fmla="*/ 1097393 w 2027827"/>
                <a:gd name="connsiteY2478" fmla="*/ 1033234 h 2027827"/>
                <a:gd name="connsiteX2479" fmla="*/ 1073783 w 2027827"/>
                <a:gd name="connsiteY2479" fmla="*/ 1070010 h 2027827"/>
                <a:gd name="connsiteX2480" fmla="*/ 1099025 w 2027827"/>
                <a:gd name="connsiteY2480" fmla="*/ 1109397 h 2027827"/>
                <a:gd name="connsiteX2481" fmla="*/ 1082379 w 2027827"/>
                <a:gd name="connsiteY2481" fmla="*/ 1109397 h 2027827"/>
                <a:gd name="connsiteX2482" fmla="*/ 1065513 w 2027827"/>
                <a:gd name="connsiteY2482" fmla="*/ 1082631 h 2027827"/>
                <a:gd name="connsiteX2483" fmla="*/ 1168714 w 2027827"/>
                <a:gd name="connsiteY2483" fmla="*/ 1082631 h 2027827"/>
                <a:gd name="connsiteX2484" fmla="*/ 1151849 w 2027827"/>
                <a:gd name="connsiteY2484" fmla="*/ 1109397 h 2027827"/>
                <a:gd name="connsiteX2485" fmla="*/ 1135203 w 2027827"/>
                <a:gd name="connsiteY2485" fmla="*/ 1109397 h 2027827"/>
                <a:gd name="connsiteX2486" fmla="*/ 1160445 w 2027827"/>
                <a:gd name="connsiteY2486" fmla="*/ 1070010 h 2027827"/>
                <a:gd name="connsiteX2487" fmla="*/ 1136835 w 2027827"/>
                <a:gd name="connsiteY2487" fmla="*/ 1033234 h 2027827"/>
                <a:gd name="connsiteX2488" fmla="*/ 1153481 w 2027827"/>
                <a:gd name="connsiteY2488" fmla="*/ 1033234 h 2027827"/>
                <a:gd name="connsiteX2489" fmla="*/ 1168714 w 2027827"/>
                <a:gd name="connsiteY2489" fmla="*/ 1057171 h 2027827"/>
                <a:gd name="connsiteX2490" fmla="*/ 1183947 w 2027827"/>
                <a:gd name="connsiteY2490" fmla="*/ 1033234 h 2027827"/>
                <a:gd name="connsiteX2491" fmla="*/ 1200593 w 2027827"/>
                <a:gd name="connsiteY2491" fmla="*/ 1033234 h 2027827"/>
                <a:gd name="connsiteX2492" fmla="*/ 1176984 w 2027827"/>
                <a:gd name="connsiteY2492" fmla="*/ 1070010 h 2027827"/>
                <a:gd name="connsiteX2493" fmla="*/ 1202225 w 2027827"/>
                <a:gd name="connsiteY2493" fmla="*/ 1109397 h 2027827"/>
                <a:gd name="connsiteX2494" fmla="*/ 1185579 w 2027827"/>
                <a:gd name="connsiteY2494" fmla="*/ 1109397 h 2027827"/>
                <a:gd name="connsiteX2495" fmla="*/ 1168714 w 2027827"/>
                <a:gd name="connsiteY2495" fmla="*/ 1082631 h 2027827"/>
                <a:gd name="connsiteX2496" fmla="*/ 1271914 w 2027827"/>
                <a:gd name="connsiteY2496" fmla="*/ 1082631 h 2027827"/>
                <a:gd name="connsiteX2497" fmla="*/ 1255050 w 2027827"/>
                <a:gd name="connsiteY2497" fmla="*/ 1109397 h 2027827"/>
                <a:gd name="connsiteX2498" fmla="*/ 1238404 w 2027827"/>
                <a:gd name="connsiteY2498" fmla="*/ 1109397 h 2027827"/>
                <a:gd name="connsiteX2499" fmla="*/ 1263645 w 2027827"/>
                <a:gd name="connsiteY2499" fmla="*/ 1070010 h 2027827"/>
                <a:gd name="connsiteX2500" fmla="*/ 1240036 w 2027827"/>
                <a:gd name="connsiteY2500" fmla="*/ 1033234 h 2027827"/>
                <a:gd name="connsiteX2501" fmla="*/ 1256682 w 2027827"/>
                <a:gd name="connsiteY2501" fmla="*/ 1033234 h 2027827"/>
                <a:gd name="connsiteX2502" fmla="*/ 1271914 w 2027827"/>
                <a:gd name="connsiteY2502" fmla="*/ 1057171 h 2027827"/>
                <a:gd name="connsiteX2503" fmla="*/ 1287147 w 2027827"/>
                <a:gd name="connsiteY2503" fmla="*/ 1033234 h 2027827"/>
                <a:gd name="connsiteX2504" fmla="*/ 1303793 w 2027827"/>
                <a:gd name="connsiteY2504" fmla="*/ 1033234 h 2027827"/>
                <a:gd name="connsiteX2505" fmla="*/ 1280184 w 2027827"/>
                <a:gd name="connsiteY2505" fmla="*/ 1070010 h 2027827"/>
                <a:gd name="connsiteX2506" fmla="*/ 1305426 w 2027827"/>
                <a:gd name="connsiteY2506" fmla="*/ 1109397 h 2027827"/>
                <a:gd name="connsiteX2507" fmla="*/ 1288779 w 2027827"/>
                <a:gd name="connsiteY2507" fmla="*/ 1109397 h 2027827"/>
                <a:gd name="connsiteX2508" fmla="*/ 1271914 w 2027827"/>
                <a:gd name="connsiteY2508" fmla="*/ 1082631 h 2027827"/>
                <a:gd name="connsiteX2509" fmla="*/ 1375114 w 2027827"/>
                <a:gd name="connsiteY2509" fmla="*/ 1082631 h 2027827"/>
                <a:gd name="connsiteX2510" fmla="*/ 1358250 w 2027827"/>
                <a:gd name="connsiteY2510" fmla="*/ 1109397 h 2027827"/>
                <a:gd name="connsiteX2511" fmla="*/ 1341604 w 2027827"/>
                <a:gd name="connsiteY2511" fmla="*/ 1109397 h 2027827"/>
                <a:gd name="connsiteX2512" fmla="*/ 1366845 w 2027827"/>
                <a:gd name="connsiteY2512" fmla="*/ 1070010 h 2027827"/>
                <a:gd name="connsiteX2513" fmla="*/ 1343236 w 2027827"/>
                <a:gd name="connsiteY2513" fmla="*/ 1033234 h 2027827"/>
                <a:gd name="connsiteX2514" fmla="*/ 1359882 w 2027827"/>
                <a:gd name="connsiteY2514" fmla="*/ 1033234 h 2027827"/>
                <a:gd name="connsiteX2515" fmla="*/ 1375114 w 2027827"/>
                <a:gd name="connsiteY2515" fmla="*/ 1057171 h 2027827"/>
                <a:gd name="connsiteX2516" fmla="*/ 1390348 w 2027827"/>
                <a:gd name="connsiteY2516" fmla="*/ 1033234 h 2027827"/>
                <a:gd name="connsiteX2517" fmla="*/ 1406993 w 2027827"/>
                <a:gd name="connsiteY2517" fmla="*/ 1033234 h 2027827"/>
                <a:gd name="connsiteX2518" fmla="*/ 1383384 w 2027827"/>
                <a:gd name="connsiteY2518" fmla="*/ 1070010 h 2027827"/>
                <a:gd name="connsiteX2519" fmla="*/ 1408626 w 2027827"/>
                <a:gd name="connsiteY2519" fmla="*/ 1109397 h 2027827"/>
                <a:gd name="connsiteX2520" fmla="*/ 1391980 w 2027827"/>
                <a:gd name="connsiteY2520" fmla="*/ 1109397 h 2027827"/>
                <a:gd name="connsiteX2521" fmla="*/ 1375114 w 2027827"/>
                <a:gd name="connsiteY2521" fmla="*/ 1082631 h 2027827"/>
                <a:gd name="connsiteX2522" fmla="*/ 1478315 w 2027827"/>
                <a:gd name="connsiteY2522" fmla="*/ 1082631 h 2027827"/>
                <a:gd name="connsiteX2523" fmla="*/ 1461450 w 2027827"/>
                <a:gd name="connsiteY2523" fmla="*/ 1109397 h 2027827"/>
                <a:gd name="connsiteX2524" fmla="*/ 1444804 w 2027827"/>
                <a:gd name="connsiteY2524" fmla="*/ 1109397 h 2027827"/>
                <a:gd name="connsiteX2525" fmla="*/ 1470046 w 2027827"/>
                <a:gd name="connsiteY2525" fmla="*/ 1070010 h 2027827"/>
                <a:gd name="connsiteX2526" fmla="*/ 1446436 w 2027827"/>
                <a:gd name="connsiteY2526" fmla="*/ 1033234 h 2027827"/>
                <a:gd name="connsiteX2527" fmla="*/ 1463083 w 2027827"/>
                <a:gd name="connsiteY2527" fmla="*/ 1033234 h 2027827"/>
                <a:gd name="connsiteX2528" fmla="*/ 1478315 w 2027827"/>
                <a:gd name="connsiteY2528" fmla="*/ 1057171 h 2027827"/>
                <a:gd name="connsiteX2529" fmla="*/ 1493548 w 2027827"/>
                <a:gd name="connsiteY2529" fmla="*/ 1033234 h 2027827"/>
                <a:gd name="connsiteX2530" fmla="*/ 1510194 w 2027827"/>
                <a:gd name="connsiteY2530" fmla="*/ 1033234 h 2027827"/>
                <a:gd name="connsiteX2531" fmla="*/ 1486584 w 2027827"/>
                <a:gd name="connsiteY2531" fmla="*/ 1070010 h 2027827"/>
                <a:gd name="connsiteX2532" fmla="*/ 1511826 w 2027827"/>
                <a:gd name="connsiteY2532" fmla="*/ 1109397 h 2027827"/>
                <a:gd name="connsiteX2533" fmla="*/ 1495180 w 2027827"/>
                <a:gd name="connsiteY2533" fmla="*/ 1109397 h 2027827"/>
                <a:gd name="connsiteX2534" fmla="*/ 1478315 w 2027827"/>
                <a:gd name="connsiteY2534" fmla="*/ 1082631 h 2027827"/>
                <a:gd name="connsiteX2535" fmla="*/ 1581515 w 2027827"/>
                <a:gd name="connsiteY2535" fmla="*/ 1082631 h 2027827"/>
                <a:gd name="connsiteX2536" fmla="*/ 1564650 w 2027827"/>
                <a:gd name="connsiteY2536" fmla="*/ 1109397 h 2027827"/>
                <a:gd name="connsiteX2537" fmla="*/ 1548004 w 2027827"/>
                <a:gd name="connsiteY2537" fmla="*/ 1109397 h 2027827"/>
                <a:gd name="connsiteX2538" fmla="*/ 1573246 w 2027827"/>
                <a:gd name="connsiteY2538" fmla="*/ 1070010 h 2027827"/>
                <a:gd name="connsiteX2539" fmla="*/ 1549636 w 2027827"/>
                <a:gd name="connsiteY2539" fmla="*/ 1033234 h 2027827"/>
                <a:gd name="connsiteX2540" fmla="*/ 1566283 w 2027827"/>
                <a:gd name="connsiteY2540" fmla="*/ 1033234 h 2027827"/>
                <a:gd name="connsiteX2541" fmla="*/ 1581515 w 2027827"/>
                <a:gd name="connsiteY2541" fmla="*/ 1057171 h 2027827"/>
                <a:gd name="connsiteX2542" fmla="*/ 1596748 w 2027827"/>
                <a:gd name="connsiteY2542" fmla="*/ 1033234 h 2027827"/>
                <a:gd name="connsiteX2543" fmla="*/ 1613394 w 2027827"/>
                <a:gd name="connsiteY2543" fmla="*/ 1033234 h 2027827"/>
                <a:gd name="connsiteX2544" fmla="*/ 1589785 w 2027827"/>
                <a:gd name="connsiteY2544" fmla="*/ 1070010 h 2027827"/>
                <a:gd name="connsiteX2545" fmla="*/ 1615026 w 2027827"/>
                <a:gd name="connsiteY2545" fmla="*/ 1109397 h 2027827"/>
                <a:gd name="connsiteX2546" fmla="*/ 1598380 w 2027827"/>
                <a:gd name="connsiteY2546" fmla="*/ 1109397 h 2027827"/>
                <a:gd name="connsiteX2547" fmla="*/ 1581515 w 2027827"/>
                <a:gd name="connsiteY2547" fmla="*/ 1082631 h 2027827"/>
                <a:gd name="connsiteX2548" fmla="*/ 1684715 w 2027827"/>
                <a:gd name="connsiteY2548" fmla="*/ 1082631 h 2027827"/>
                <a:gd name="connsiteX2549" fmla="*/ 1667851 w 2027827"/>
                <a:gd name="connsiteY2549" fmla="*/ 1109397 h 2027827"/>
                <a:gd name="connsiteX2550" fmla="*/ 1651205 w 2027827"/>
                <a:gd name="connsiteY2550" fmla="*/ 1109397 h 2027827"/>
                <a:gd name="connsiteX2551" fmla="*/ 1676446 w 2027827"/>
                <a:gd name="connsiteY2551" fmla="*/ 1070010 h 2027827"/>
                <a:gd name="connsiteX2552" fmla="*/ 1652837 w 2027827"/>
                <a:gd name="connsiteY2552" fmla="*/ 1033234 h 2027827"/>
                <a:gd name="connsiteX2553" fmla="*/ 1669483 w 2027827"/>
                <a:gd name="connsiteY2553" fmla="*/ 1033234 h 2027827"/>
                <a:gd name="connsiteX2554" fmla="*/ 1684715 w 2027827"/>
                <a:gd name="connsiteY2554" fmla="*/ 1057171 h 2027827"/>
                <a:gd name="connsiteX2555" fmla="*/ 1699948 w 2027827"/>
                <a:gd name="connsiteY2555" fmla="*/ 1033234 h 2027827"/>
                <a:gd name="connsiteX2556" fmla="*/ 1716595 w 2027827"/>
                <a:gd name="connsiteY2556" fmla="*/ 1033234 h 2027827"/>
                <a:gd name="connsiteX2557" fmla="*/ 1692985 w 2027827"/>
                <a:gd name="connsiteY2557" fmla="*/ 1070010 h 2027827"/>
                <a:gd name="connsiteX2558" fmla="*/ 1718227 w 2027827"/>
                <a:gd name="connsiteY2558" fmla="*/ 1109397 h 2027827"/>
                <a:gd name="connsiteX2559" fmla="*/ 1701581 w 2027827"/>
                <a:gd name="connsiteY2559" fmla="*/ 1109397 h 2027827"/>
                <a:gd name="connsiteX2560" fmla="*/ 1684715 w 2027827"/>
                <a:gd name="connsiteY2560" fmla="*/ 1082631 h 2027827"/>
                <a:gd name="connsiteX2561" fmla="*/ 1787915 w 2027827"/>
                <a:gd name="connsiteY2561" fmla="*/ 1082631 h 2027827"/>
                <a:gd name="connsiteX2562" fmla="*/ 1771051 w 2027827"/>
                <a:gd name="connsiteY2562" fmla="*/ 1109397 h 2027827"/>
                <a:gd name="connsiteX2563" fmla="*/ 1754405 w 2027827"/>
                <a:gd name="connsiteY2563" fmla="*/ 1109397 h 2027827"/>
                <a:gd name="connsiteX2564" fmla="*/ 1779647 w 2027827"/>
                <a:gd name="connsiteY2564" fmla="*/ 1070010 h 2027827"/>
                <a:gd name="connsiteX2565" fmla="*/ 1756037 w 2027827"/>
                <a:gd name="connsiteY2565" fmla="*/ 1033234 h 2027827"/>
                <a:gd name="connsiteX2566" fmla="*/ 1772683 w 2027827"/>
                <a:gd name="connsiteY2566" fmla="*/ 1033234 h 2027827"/>
                <a:gd name="connsiteX2567" fmla="*/ 1787915 w 2027827"/>
                <a:gd name="connsiteY2567" fmla="*/ 1057171 h 2027827"/>
                <a:gd name="connsiteX2568" fmla="*/ 1803149 w 2027827"/>
                <a:gd name="connsiteY2568" fmla="*/ 1033234 h 2027827"/>
                <a:gd name="connsiteX2569" fmla="*/ 1819795 w 2027827"/>
                <a:gd name="connsiteY2569" fmla="*/ 1033234 h 2027827"/>
                <a:gd name="connsiteX2570" fmla="*/ 1796185 w 2027827"/>
                <a:gd name="connsiteY2570" fmla="*/ 1070010 h 2027827"/>
                <a:gd name="connsiteX2571" fmla="*/ 1821427 w 2027827"/>
                <a:gd name="connsiteY2571" fmla="*/ 1109397 h 2027827"/>
                <a:gd name="connsiteX2572" fmla="*/ 1804781 w 2027827"/>
                <a:gd name="connsiteY2572" fmla="*/ 1109397 h 2027827"/>
                <a:gd name="connsiteX2573" fmla="*/ 1787915 w 2027827"/>
                <a:gd name="connsiteY2573" fmla="*/ 1082631 h 2027827"/>
                <a:gd name="connsiteX2574" fmla="*/ 1891116 w 2027827"/>
                <a:gd name="connsiteY2574" fmla="*/ 1082631 h 2027827"/>
                <a:gd name="connsiteX2575" fmla="*/ 1874251 w 2027827"/>
                <a:gd name="connsiteY2575" fmla="*/ 1109397 h 2027827"/>
                <a:gd name="connsiteX2576" fmla="*/ 1857605 w 2027827"/>
                <a:gd name="connsiteY2576" fmla="*/ 1109397 h 2027827"/>
                <a:gd name="connsiteX2577" fmla="*/ 1882847 w 2027827"/>
                <a:gd name="connsiteY2577" fmla="*/ 1070010 h 2027827"/>
                <a:gd name="connsiteX2578" fmla="*/ 1859237 w 2027827"/>
                <a:gd name="connsiteY2578" fmla="*/ 1033234 h 2027827"/>
                <a:gd name="connsiteX2579" fmla="*/ 1875884 w 2027827"/>
                <a:gd name="connsiteY2579" fmla="*/ 1033234 h 2027827"/>
                <a:gd name="connsiteX2580" fmla="*/ 1891116 w 2027827"/>
                <a:gd name="connsiteY2580" fmla="*/ 1057171 h 2027827"/>
                <a:gd name="connsiteX2581" fmla="*/ 1906349 w 2027827"/>
                <a:gd name="connsiteY2581" fmla="*/ 1033234 h 2027827"/>
                <a:gd name="connsiteX2582" fmla="*/ 1922995 w 2027827"/>
                <a:gd name="connsiteY2582" fmla="*/ 1033234 h 2027827"/>
                <a:gd name="connsiteX2583" fmla="*/ 1899385 w 2027827"/>
                <a:gd name="connsiteY2583" fmla="*/ 1070010 h 2027827"/>
                <a:gd name="connsiteX2584" fmla="*/ 1924627 w 2027827"/>
                <a:gd name="connsiteY2584" fmla="*/ 1109397 h 2027827"/>
                <a:gd name="connsiteX2585" fmla="*/ 1907981 w 2027827"/>
                <a:gd name="connsiteY2585" fmla="*/ 1109397 h 2027827"/>
                <a:gd name="connsiteX2586" fmla="*/ 1891116 w 2027827"/>
                <a:gd name="connsiteY2586" fmla="*/ 1082631 h 2027827"/>
                <a:gd name="connsiteX2587" fmla="*/ 1994316 w 2027827"/>
                <a:gd name="connsiteY2587" fmla="*/ 1082631 h 2027827"/>
                <a:gd name="connsiteX2588" fmla="*/ 1977452 w 2027827"/>
                <a:gd name="connsiteY2588" fmla="*/ 1109397 h 2027827"/>
                <a:gd name="connsiteX2589" fmla="*/ 1960805 w 2027827"/>
                <a:gd name="connsiteY2589" fmla="*/ 1109397 h 2027827"/>
                <a:gd name="connsiteX2590" fmla="*/ 1986047 w 2027827"/>
                <a:gd name="connsiteY2590" fmla="*/ 1070010 h 2027827"/>
                <a:gd name="connsiteX2591" fmla="*/ 1962438 w 2027827"/>
                <a:gd name="connsiteY2591" fmla="*/ 1033234 h 2027827"/>
                <a:gd name="connsiteX2592" fmla="*/ 1979084 w 2027827"/>
                <a:gd name="connsiteY2592" fmla="*/ 1033234 h 2027827"/>
                <a:gd name="connsiteX2593" fmla="*/ 1994316 w 2027827"/>
                <a:gd name="connsiteY2593" fmla="*/ 1057171 h 2027827"/>
                <a:gd name="connsiteX2594" fmla="*/ 2009549 w 2027827"/>
                <a:gd name="connsiteY2594" fmla="*/ 1033234 h 2027827"/>
                <a:gd name="connsiteX2595" fmla="*/ 2026195 w 2027827"/>
                <a:gd name="connsiteY2595" fmla="*/ 1033234 h 2027827"/>
                <a:gd name="connsiteX2596" fmla="*/ 2002586 w 2027827"/>
                <a:gd name="connsiteY2596" fmla="*/ 1070010 h 2027827"/>
                <a:gd name="connsiteX2597" fmla="*/ 2027827 w 2027827"/>
                <a:gd name="connsiteY2597" fmla="*/ 1109397 h 2027827"/>
                <a:gd name="connsiteX2598" fmla="*/ 2011182 w 2027827"/>
                <a:gd name="connsiteY2598" fmla="*/ 1109397 h 2027827"/>
                <a:gd name="connsiteX2599" fmla="*/ 1994316 w 2027827"/>
                <a:gd name="connsiteY2599" fmla="*/ 1082631 h 2027827"/>
                <a:gd name="connsiteX2600" fmla="*/ 33511 w 2027827"/>
                <a:gd name="connsiteY2600" fmla="*/ 1197435 h 2027827"/>
                <a:gd name="connsiteX2601" fmla="*/ 16646 w 2027827"/>
                <a:gd name="connsiteY2601" fmla="*/ 1224201 h 2027827"/>
                <a:gd name="connsiteX2602" fmla="*/ 0 w 2027827"/>
                <a:gd name="connsiteY2602" fmla="*/ 1224201 h 2027827"/>
                <a:gd name="connsiteX2603" fmla="*/ 25242 w 2027827"/>
                <a:gd name="connsiteY2603" fmla="*/ 1184814 h 2027827"/>
                <a:gd name="connsiteX2604" fmla="*/ 1632 w 2027827"/>
                <a:gd name="connsiteY2604" fmla="*/ 1148038 h 2027827"/>
                <a:gd name="connsiteX2605" fmla="*/ 18278 w 2027827"/>
                <a:gd name="connsiteY2605" fmla="*/ 1148038 h 2027827"/>
                <a:gd name="connsiteX2606" fmla="*/ 33511 w 2027827"/>
                <a:gd name="connsiteY2606" fmla="*/ 1171975 h 2027827"/>
                <a:gd name="connsiteX2607" fmla="*/ 48744 w 2027827"/>
                <a:gd name="connsiteY2607" fmla="*/ 1148038 h 2027827"/>
                <a:gd name="connsiteX2608" fmla="*/ 65390 w 2027827"/>
                <a:gd name="connsiteY2608" fmla="*/ 1148038 h 2027827"/>
                <a:gd name="connsiteX2609" fmla="*/ 41780 w 2027827"/>
                <a:gd name="connsiteY2609" fmla="*/ 1184814 h 2027827"/>
                <a:gd name="connsiteX2610" fmla="*/ 67022 w 2027827"/>
                <a:gd name="connsiteY2610" fmla="*/ 1224201 h 2027827"/>
                <a:gd name="connsiteX2611" fmla="*/ 50376 w 2027827"/>
                <a:gd name="connsiteY2611" fmla="*/ 1224201 h 2027827"/>
                <a:gd name="connsiteX2612" fmla="*/ 33511 w 2027827"/>
                <a:gd name="connsiteY2612" fmla="*/ 1197435 h 2027827"/>
                <a:gd name="connsiteX2613" fmla="*/ 136711 w 2027827"/>
                <a:gd name="connsiteY2613" fmla="*/ 1197435 h 2027827"/>
                <a:gd name="connsiteX2614" fmla="*/ 119846 w 2027827"/>
                <a:gd name="connsiteY2614" fmla="*/ 1224201 h 2027827"/>
                <a:gd name="connsiteX2615" fmla="*/ 103200 w 2027827"/>
                <a:gd name="connsiteY2615" fmla="*/ 1224201 h 2027827"/>
                <a:gd name="connsiteX2616" fmla="*/ 128442 w 2027827"/>
                <a:gd name="connsiteY2616" fmla="*/ 1184814 h 2027827"/>
                <a:gd name="connsiteX2617" fmla="*/ 104833 w 2027827"/>
                <a:gd name="connsiteY2617" fmla="*/ 1148038 h 2027827"/>
                <a:gd name="connsiteX2618" fmla="*/ 121479 w 2027827"/>
                <a:gd name="connsiteY2618" fmla="*/ 1148038 h 2027827"/>
                <a:gd name="connsiteX2619" fmla="*/ 136711 w 2027827"/>
                <a:gd name="connsiteY2619" fmla="*/ 1171975 h 2027827"/>
                <a:gd name="connsiteX2620" fmla="*/ 151944 w 2027827"/>
                <a:gd name="connsiteY2620" fmla="*/ 1148038 h 2027827"/>
                <a:gd name="connsiteX2621" fmla="*/ 168590 w 2027827"/>
                <a:gd name="connsiteY2621" fmla="*/ 1148038 h 2027827"/>
                <a:gd name="connsiteX2622" fmla="*/ 144981 w 2027827"/>
                <a:gd name="connsiteY2622" fmla="*/ 1184814 h 2027827"/>
                <a:gd name="connsiteX2623" fmla="*/ 170222 w 2027827"/>
                <a:gd name="connsiteY2623" fmla="*/ 1224201 h 2027827"/>
                <a:gd name="connsiteX2624" fmla="*/ 153576 w 2027827"/>
                <a:gd name="connsiteY2624" fmla="*/ 1224201 h 2027827"/>
                <a:gd name="connsiteX2625" fmla="*/ 136711 w 2027827"/>
                <a:gd name="connsiteY2625" fmla="*/ 1197435 h 2027827"/>
                <a:gd name="connsiteX2626" fmla="*/ 239911 w 2027827"/>
                <a:gd name="connsiteY2626" fmla="*/ 1197435 h 2027827"/>
                <a:gd name="connsiteX2627" fmla="*/ 223047 w 2027827"/>
                <a:gd name="connsiteY2627" fmla="*/ 1224201 h 2027827"/>
                <a:gd name="connsiteX2628" fmla="*/ 206401 w 2027827"/>
                <a:gd name="connsiteY2628" fmla="*/ 1224201 h 2027827"/>
                <a:gd name="connsiteX2629" fmla="*/ 231642 w 2027827"/>
                <a:gd name="connsiteY2629" fmla="*/ 1184814 h 2027827"/>
                <a:gd name="connsiteX2630" fmla="*/ 208033 w 2027827"/>
                <a:gd name="connsiteY2630" fmla="*/ 1148038 h 2027827"/>
                <a:gd name="connsiteX2631" fmla="*/ 224679 w 2027827"/>
                <a:gd name="connsiteY2631" fmla="*/ 1148038 h 2027827"/>
                <a:gd name="connsiteX2632" fmla="*/ 239911 w 2027827"/>
                <a:gd name="connsiteY2632" fmla="*/ 1171975 h 2027827"/>
                <a:gd name="connsiteX2633" fmla="*/ 255144 w 2027827"/>
                <a:gd name="connsiteY2633" fmla="*/ 1148038 h 2027827"/>
                <a:gd name="connsiteX2634" fmla="*/ 271790 w 2027827"/>
                <a:gd name="connsiteY2634" fmla="*/ 1148038 h 2027827"/>
                <a:gd name="connsiteX2635" fmla="*/ 248181 w 2027827"/>
                <a:gd name="connsiteY2635" fmla="*/ 1184814 h 2027827"/>
                <a:gd name="connsiteX2636" fmla="*/ 273423 w 2027827"/>
                <a:gd name="connsiteY2636" fmla="*/ 1224201 h 2027827"/>
                <a:gd name="connsiteX2637" fmla="*/ 256777 w 2027827"/>
                <a:gd name="connsiteY2637" fmla="*/ 1224201 h 2027827"/>
                <a:gd name="connsiteX2638" fmla="*/ 239911 w 2027827"/>
                <a:gd name="connsiteY2638" fmla="*/ 1197435 h 2027827"/>
                <a:gd name="connsiteX2639" fmla="*/ 343111 w 2027827"/>
                <a:gd name="connsiteY2639" fmla="*/ 1197435 h 2027827"/>
                <a:gd name="connsiteX2640" fmla="*/ 326247 w 2027827"/>
                <a:gd name="connsiteY2640" fmla="*/ 1224201 h 2027827"/>
                <a:gd name="connsiteX2641" fmla="*/ 309601 w 2027827"/>
                <a:gd name="connsiteY2641" fmla="*/ 1224201 h 2027827"/>
                <a:gd name="connsiteX2642" fmla="*/ 334843 w 2027827"/>
                <a:gd name="connsiteY2642" fmla="*/ 1184814 h 2027827"/>
                <a:gd name="connsiteX2643" fmla="*/ 311233 w 2027827"/>
                <a:gd name="connsiteY2643" fmla="*/ 1148038 h 2027827"/>
                <a:gd name="connsiteX2644" fmla="*/ 327879 w 2027827"/>
                <a:gd name="connsiteY2644" fmla="*/ 1148038 h 2027827"/>
                <a:gd name="connsiteX2645" fmla="*/ 343111 w 2027827"/>
                <a:gd name="connsiteY2645" fmla="*/ 1171975 h 2027827"/>
                <a:gd name="connsiteX2646" fmla="*/ 358345 w 2027827"/>
                <a:gd name="connsiteY2646" fmla="*/ 1148038 h 2027827"/>
                <a:gd name="connsiteX2647" fmla="*/ 374991 w 2027827"/>
                <a:gd name="connsiteY2647" fmla="*/ 1148038 h 2027827"/>
                <a:gd name="connsiteX2648" fmla="*/ 351381 w 2027827"/>
                <a:gd name="connsiteY2648" fmla="*/ 1184814 h 2027827"/>
                <a:gd name="connsiteX2649" fmla="*/ 376623 w 2027827"/>
                <a:gd name="connsiteY2649" fmla="*/ 1224201 h 2027827"/>
                <a:gd name="connsiteX2650" fmla="*/ 359977 w 2027827"/>
                <a:gd name="connsiteY2650" fmla="*/ 1224201 h 2027827"/>
                <a:gd name="connsiteX2651" fmla="*/ 343111 w 2027827"/>
                <a:gd name="connsiteY2651" fmla="*/ 1197435 h 2027827"/>
                <a:gd name="connsiteX2652" fmla="*/ 446312 w 2027827"/>
                <a:gd name="connsiteY2652" fmla="*/ 1197435 h 2027827"/>
                <a:gd name="connsiteX2653" fmla="*/ 429447 w 2027827"/>
                <a:gd name="connsiteY2653" fmla="*/ 1224201 h 2027827"/>
                <a:gd name="connsiteX2654" fmla="*/ 412801 w 2027827"/>
                <a:gd name="connsiteY2654" fmla="*/ 1224201 h 2027827"/>
                <a:gd name="connsiteX2655" fmla="*/ 438043 w 2027827"/>
                <a:gd name="connsiteY2655" fmla="*/ 1184814 h 2027827"/>
                <a:gd name="connsiteX2656" fmla="*/ 414433 w 2027827"/>
                <a:gd name="connsiteY2656" fmla="*/ 1148038 h 2027827"/>
                <a:gd name="connsiteX2657" fmla="*/ 431079 w 2027827"/>
                <a:gd name="connsiteY2657" fmla="*/ 1148038 h 2027827"/>
                <a:gd name="connsiteX2658" fmla="*/ 446312 w 2027827"/>
                <a:gd name="connsiteY2658" fmla="*/ 1171975 h 2027827"/>
                <a:gd name="connsiteX2659" fmla="*/ 461545 w 2027827"/>
                <a:gd name="connsiteY2659" fmla="*/ 1148038 h 2027827"/>
                <a:gd name="connsiteX2660" fmla="*/ 478191 w 2027827"/>
                <a:gd name="connsiteY2660" fmla="*/ 1148038 h 2027827"/>
                <a:gd name="connsiteX2661" fmla="*/ 454582 w 2027827"/>
                <a:gd name="connsiteY2661" fmla="*/ 1184814 h 2027827"/>
                <a:gd name="connsiteX2662" fmla="*/ 479823 w 2027827"/>
                <a:gd name="connsiteY2662" fmla="*/ 1224201 h 2027827"/>
                <a:gd name="connsiteX2663" fmla="*/ 463177 w 2027827"/>
                <a:gd name="connsiteY2663" fmla="*/ 1224201 h 2027827"/>
                <a:gd name="connsiteX2664" fmla="*/ 446312 w 2027827"/>
                <a:gd name="connsiteY2664" fmla="*/ 1197435 h 2027827"/>
                <a:gd name="connsiteX2665" fmla="*/ 549512 w 2027827"/>
                <a:gd name="connsiteY2665" fmla="*/ 1197435 h 2027827"/>
                <a:gd name="connsiteX2666" fmla="*/ 532648 w 2027827"/>
                <a:gd name="connsiteY2666" fmla="*/ 1224201 h 2027827"/>
                <a:gd name="connsiteX2667" fmla="*/ 516002 w 2027827"/>
                <a:gd name="connsiteY2667" fmla="*/ 1224201 h 2027827"/>
                <a:gd name="connsiteX2668" fmla="*/ 541243 w 2027827"/>
                <a:gd name="connsiteY2668" fmla="*/ 1184814 h 2027827"/>
                <a:gd name="connsiteX2669" fmla="*/ 517634 w 2027827"/>
                <a:gd name="connsiteY2669" fmla="*/ 1148038 h 2027827"/>
                <a:gd name="connsiteX2670" fmla="*/ 534280 w 2027827"/>
                <a:gd name="connsiteY2670" fmla="*/ 1148038 h 2027827"/>
                <a:gd name="connsiteX2671" fmla="*/ 549512 w 2027827"/>
                <a:gd name="connsiteY2671" fmla="*/ 1171975 h 2027827"/>
                <a:gd name="connsiteX2672" fmla="*/ 564745 w 2027827"/>
                <a:gd name="connsiteY2672" fmla="*/ 1148038 h 2027827"/>
                <a:gd name="connsiteX2673" fmla="*/ 581391 w 2027827"/>
                <a:gd name="connsiteY2673" fmla="*/ 1148038 h 2027827"/>
                <a:gd name="connsiteX2674" fmla="*/ 557782 w 2027827"/>
                <a:gd name="connsiteY2674" fmla="*/ 1184814 h 2027827"/>
                <a:gd name="connsiteX2675" fmla="*/ 583023 w 2027827"/>
                <a:gd name="connsiteY2675" fmla="*/ 1224201 h 2027827"/>
                <a:gd name="connsiteX2676" fmla="*/ 566378 w 2027827"/>
                <a:gd name="connsiteY2676" fmla="*/ 1224201 h 2027827"/>
                <a:gd name="connsiteX2677" fmla="*/ 549512 w 2027827"/>
                <a:gd name="connsiteY2677" fmla="*/ 1197435 h 2027827"/>
                <a:gd name="connsiteX2678" fmla="*/ 652712 w 2027827"/>
                <a:gd name="connsiteY2678" fmla="*/ 1197435 h 2027827"/>
                <a:gd name="connsiteX2679" fmla="*/ 635848 w 2027827"/>
                <a:gd name="connsiteY2679" fmla="*/ 1224201 h 2027827"/>
                <a:gd name="connsiteX2680" fmla="*/ 619202 w 2027827"/>
                <a:gd name="connsiteY2680" fmla="*/ 1224201 h 2027827"/>
                <a:gd name="connsiteX2681" fmla="*/ 644443 w 2027827"/>
                <a:gd name="connsiteY2681" fmla="*/ 1184814 h 2027827"/>
                <a:gd name="connsiteX2682" fmla="*/ 620834 w 2027827"/>
                <a:gd name="connsiteY2682" fmla="*/ 1148038 h 2027827"/>
                <a:gd name="connsiteX2683" fmla="*/ 637480 w 2027827"/>
                <a:gd name="connsiteY2683" fmla="*/ 1148038 h 2027827"/>
                <a:gd name="connsiteX2684" fmla="*/ 652712 w 2027827"/>
                <a:gd name="connsiteY2684" fmla="*/ 1171975 h 2027827"/>
                <a:gd name="connsiteX2685" fmla="*/ 667945 w 2027827"/>
                <a:gd name="connsiteY2685" fmla="*/ 1148038 h 2027827"/>
                <a:gd name="connsiteX2686" fmla="*/ 684592 w 2027827"/>
                <a:gd name="connsiteY2686" fmla="*/ 1148038 h 2027827"/>
                <a:gd name="connsiteX2687" fmla="*/ 660982 w 2027827"/>
                <a:gd name="connsiteY2687" fmla="*/ 1184814 h 2027827"/>
                <a:gd name="connsiteX2688" fmla="*/ 686224 w 2027827"/>
                <a:gd name="connsiteY2688" fmla="*/ 1224201 h 2027827"/>
                <a:gd name="connsiteX2689" fmla="*/ 669578 w 2027827"/>
                <a:gd name="connsiteY2689" fmla="*/ 1224201 h 2027827"/>
                <a:gd name="connsiteX2690" fmla="*/ 652712 w 2027827"/>
                <a:gd name="connsiteY2690" fmla="*/ 1197435 h 2027827"/>
                <a:gd name="connsiteX2691" fmla="*/ 755913 w 2027827"/>
                <a:gd name="connsiteY2691" fmla="*/ 1197435 h 2027827"/>
                <a:gd name="connsiteX2692" fmla="*/ 739048 w 2027827"/>
                <a:gd name="connsiteY2692" fmla="*/ 1224201 h 2027827"/>
                <a:gd name="connsiteX2693" fmla="*/ 722402 w 2027827"/>
                <a:gd name="connsiteY2693" fmla="*/ 1224201 h 2027827"/>
                <a:gd name="connsiteX2694" fmla="*/ 747644 w 2027827"/>
                <a:gd name="connsiteY2694" fmla="*/ 1184814 h 2027827"/>
                <a:gd name="connsiteX2695" fmla="*/ 724034 w 2027827"/>
                <a:gd name="connsiteY2695" fmla="*/ 1148038 h 2027827"/>
                <a:gd name="connsiteX2696" fmla="*/ 740680 w 2027827"/>
                <a:gd name="connsiteY2696" fmla="*/ 1148038 h 2027827"/>
                <a:gd name="connsiteX2697" fmla="*/ 755913 w 2027827"/>
                <a:gd name="connsiteY2697" fmla="*/ 1171975 h 2027827"/>
                <a:gd name="connsiteX2698" fmla="*/ 771146 w 2027827"/>
                <a:gd name="connsiteY2698" fmla="*/ 1148038 h 2027827"/>
                <a:gd name="connsiteX2699" fmla="*/ 787792 w 2027827"/>
                <a:gd name="connsiteY2699" fmla="*/ 1148038 h 2027827"/>
                <a:gd name="connsiteX2700" fmla="*/ 764182 w 2027827"/>
                <a:gd name="connsiteY2700" fmla="*/ 1184814 h 2027827"/>
                <a:gd name="connsiteX2701" fmla="*/ 789424 w 2027827"/>
                <a:gd name="connsiteY2701" fmla="*/ 1224201 h 2027827"/>
                <a:gd name="connsiteX2702" fmla="*/ 772778 w 2027827"/>
                <a:gd name="connsiteY2702" fmla="*/ 1224201 h 2027827"/>
                <a:gd name="connsiteX2703" fmla="*/ 755913 w 2027827"/>
                <a:gd name="connsiteY2703" fmla="*/ 1197435 h 2027827"/>
                <a:gd name="connsiteX2704" fmla="*/ 859113 w 2027827"/>
                <a:gd name="connsiteY2704" fmla="*/ 1197435 h 2027827"/>
                <a:gd name="connsiteX2705" fmla="*/ 842248 w 2027827"/>
                <a:gd name="connsiteY2705" fmla="*/ 1224201 h 2027827"/>
                <a:gd name="connsiteX2706" fmla="*/ 825602 w 2027827"/>
                <a:gd name="connsiteY2706" fmla="*/ 1224201 h 2027827"/>
                <a:gd name="connsiteX2707" fmla="*/ 850844 w 2027827"/>
                <a:gd name="connsiteY2707" fmla="*/ 1184814 h 2027827"/>
                <a:gd name="connsiteX2708" fmla="*/ 827235 w 2027827"/>
                <a:gd name="connsiteY2708" fmla="*/ 1148038 h 2027827"/>
                <a:gd name="connsiteX2709" fmla="*/ 843881 w 2027827"/>
                <a:gd name="connsiteY2709" fmla="*/ 1148038 h 2027827"/>
                <a:gd name="connsiteX2710" fmla="*/ 859113 w 2027827"/>
                <a:gd name="connsiteY2710" fmla="*/ 1171975 h 2027827"/>
                <a:gd name="connsiteX2711" fmla="*/ 874346 w 2027827"/>
                <a:gd name="connsiteY2711" fmla="*/ 1148038 h 2027827"/>
                <a:gd name="connsiteX2712" fmla="*/ 890992 w 2027827"/>
                <a:gd name="connsiteY2712" fmla="*/ 1148038 h 2027827"/>
                <a:gd name="connsiteX2713" fmla="*/ 867383 w 2027827"/>
                <a:gd name="connsiteY2713" fmla="*/ 1184814 h 2027827"/>
                <a:gd name="connsiteX2714" fmla="*/ 892624 w 2027827"/>
                <a:gd name="connsiteY2714" fmla="*/ 1224201 h 2027827"/>
                <a:gd name="connsiteX2715" fmla="*/ 875978 w 2027827"/>
                <a:gd name="connsiteY2715" fmla="*/ 1224201 h 2027827"/>
                <a:gd name="connsiteX2716" fmla="*/ 859113 w 2027827"/>
                <a:gd name="connsiteY2716" fmla="*/ 1197435 h 2027827"/>
                <a:gd name="connsiteX2717" fmla="*/ 962313 w 2027827"/>
                <a:gd name="connsiteY2717" fmla="*/ 1197435 h 2027827"/>
                <a:gd name="connsiteX2718" fmla="*/ 945449 w 2027827"/>
                <a:gd name="connsiteY2718" fmla="*/ 1224201 h 2027827"/>
                <a:gd name="connsiteX2719" fmla="*/ 928803 w 2027827"/>
                <a:gd name="connsiteY2719" fmla="*/ 1224201 h 2027827"/>
                <a:gd name="connsiteX2720" fmla="*/ 954044 w 2027827"/>
                <a:gd name="connsiteY2720" fmla="*/ 1184814 h 2027827"/>
                <a:gd name="connsiteX2721" fmla="*/ 930435 w 2027827"/>
                <a:gd name="connsiteY2721" fmla="*/ 1148038 h 2027827"/>
                <a:gd name="connsiteX2722" fmla="*/ 947081 w 2027827"/>
                <a:gd name="connsiteY2722" fmla="*/ 1148038 h 2027827"/>
                <a:gd name="connsiteX2723" fmla="*/ 962313 w 2027827"/>
                <a:gd name="connsiteY2723" fmla="*/ 1171975 h 2027827"/>
                <a:gd name="connsiteX2724" fmla="*/ 977546 w 2027827"/>
                <a:gd name="connsiteY2724" fmla="*/ 1148038 h 2027827"/>
                <a:gd name="connsiteX2725" fmla="*/ 994192 w 2027827"/>
                <a:gd name="connsiteY2725" fmla="*/ 1148038 h 2027827"/>
                <a:gd name="connsiteX2726" fmla="*/ 970583 w 2027827"/>
                <a:gd name="connsiteY2726" fmla="*/ 1184814 h 2027827"/>
                <a:gd name="connsiteX2727" fmla="*/ 995824 w 2027827"/>
                <a:gd name="connsiteY2727" fmla="*/ 1224201 h 2027827"/>
                <a:gd name="connsiteX2728" fmla="*/ 979179 w 2027827"/>
                <a:gd name="connsiteY2728" fmla="*/ 1224201 h 2027827"/>
                <a:gd name="connsiteX2729" fmla="*/ 962313 w 2027827"/>
                <a:gd name="connsiteY2729" fmla="*/ 1197435 h 2027827"/>
                <a:gd name="connsiteX2730" fmla="*/ 1065513 w 2027827"/>
                <a:gd name="connsiteY2730" fmla="*/ 1197435 h 2027827"/>
                <a:gd name="connsiteX2731" fmla="*/ 1048649 w 2027827"/>
                <a:gd name="connsiteY2731" fmla="*/ 1224201 h 2027827"/>
                <a:gd name="connsiteX2732" fmla="*/ 1032003 w 2027827"/>
                <a:gd name="connsiteY2732" fmla="*/ 1224201 h 2027827"/>
                <a:gd name="connsiteX2733" fmla="*/ 1057244 w 2027827"/>
                <a:gd name="connsiteY2733" fmla="*/ 1184814 h 2027827"/>
                <a:gd name="connsiteX2734" fmla="*/ 1033635 w 2027827"/>
                <a:gd name="connsiteY2734" fmla="*/ 1148038 h 2027827"/>
                <a:gd name="connsiteX2735" fmla="*/ 1050281 w 2027827"/>
                <a:gd name="connsiteY2735" fmla="*/ 1148038 h 2027827"/>
                <a:gd name="connsiteX2736" fmla="*/ 1065513 w 2027827"/>
                <a:gd name="connsiteY2736" fmla="*/ 1171975 h 2027827"/>
                <a:gd name="connsiteX2737" fmla="*/ 1080747 w 2027827"/>
                <a:gd name="connsiteY2737" fmla="*/ 1148038 h 2027827"/>
                <a:gd name="connsiteX2738" fmla="*/ 1097393 w 2027827"/>
                <a:gd name="connsiteY2738" fmla="*/ 1148038 h 2027827"/>
                <a:gd name="connsiteX2739" fmla="*/ 1073783 w 2027827"/>
                <a:gd name="connsiteY2739" fmla="*/ 1184814 h 2027827"/>
                <a:gd name="connsiteX2740" fmla="*/ 1099025 w 2027827"/>
                <a:gd name="connsiteY2740" fmla="*/ 1224201 h 2027827"/>
                <a:gd name="connsiteX2741" fmla="*/ 1082379 w 2027827"/>
                <a:gd name="connsiteY2741" fmla="*/ 1224201 h 2027827"/>
                <a:gd name="connsiteX2742" fmla="*/ 1065513 w 2027827"/>
                <a:gd name="connsiteY2742" fmla="*/ 1197435 h 2027827"/>
                <a:gd name="connsiteX2743" fmla="*/ 1168714 w 2027827"/>
                <a:gd name="connsiteY2743" fmla="*/ 1197435 h 2027827"/>
                <a:gd name="connsiteX2744" fmla="*/ 1151849 w 2027827"/>
                <a:gd name="connsiteY2744" fmla="*/ 1224201 h 2027827"/>
                <a:gd name="connsiteX2745" fmla="*/ 1135203 w 2027827"/>
                <a:gd name="connsiteY2745" fmla="*/ 1224201 h 2027827"/>
                <a:gd name="connsiteX2746" fmla="*/ 1160445 w 2027827"/>
                <a:gd name="connsiteY2746" fmla="*/ 1184814 h 2027827"/>
                <a:gd name="connsiteX2747" fmla="*/ 1136835 w 2027827"/>
                <a:gd name="connsiteY2747" fmla="*/ 1148038 h 2027827"/>
                <a:gd name="connsiteX2748" fmla="*/ 1153481 w 2027827"/>
                <a:gd name="connsiteY2748" fmla="*/ 1148038 h 2027827"/>
                <a:gd name="connsiteX2749" fmla="*/ 1168714 w 2027827"/>
                <a:gd name="connsiteY2749" fmla="*/ 1171975 h 2027827"/>
                <a:gd name="connsiteX2750" fmla="*/ 1183947 w 2027827"/>
                <a:gd name="connsiteY2750" fmla="*/ 1148038 h 2027827"/>
                <a:gd name="connsiteX2751" fmla="*/ 1200593 w 2027827"/>
                <a:gd name="connsiteY2751" fmla="*/ 1148038 h 2027827"/>
                <a:gd name="connsiteX2752" fmla="*/ 1176984 w 2027827"/>
                <a:gd name="connsiteY2752" fmla="*/ 1184814 h 2027827"/>
                <a:gd name="connsiteX2753" fmla="*/ 1202225 w 2027827"/>
                <a:gd name="connsiteY2753" fmla="*/ 1224201 h 2027827"/>
                <a:gd name="connsiteX2754" fmla="*/ 1185579 w 2027827"/>
                <a:gd name="connsiteY2754" fmla="*/ 1224201 h 2027827"/>
                <a:gd name="connsiteX2755" fmla="*/ 1168714 w 2027827"/>
                <a:gd name="connsiteY2755" fmla="*/ 1197435 h 2027827"/>
                <a:gd name="connsiteX2756" fmla="*/ 1271914 w 2027827"/>
                <a:gd name="connsiteY2756" fmla="*/ 1197435 h 2027827"/>
                <a:gd name="connsiteX2757" fmla="*/ 1255050 w 2027827"/>
                <a:gd name="connsiteY2757" fmla="*/ 1224201 h 2027827"/>
                <a:gd name="connsiteX2758" fmla="*/ 1238404 w 2027827"/>
                <a:gd name="connsiteY2758" fmla="*/ 1224201 h 2027827"/>
                <a:gd name="connsiteX2759" fmla="*/ 1263645 w 2027827"/>
                <a:gd name="connsiteY2759" fmla="*/ 1184814 h 2027827"/>
                <a:gd name="connsiteX2760" fmla="*/ 1240036 w 2027827"/>
                <a:gd name="connsiteY2760" fmla="*/ 1148038 h 2027827"/>
                <a:gd name="connsiteX2761" fmla="*/ 1256682 w 2027827"/>
                <a:gd name="connsiteY2761" fmla="*/ 1148038 h 2027827"/>
                <a:gd name="connsiteX2762" fmla="*/ 1271914 w 2027827"/>
                <a:gd name="connsiteY2762" fmla="*/ 1171975 h 2027827"/>
                <a:gd name="connsiteX2763" fmla="*/ 1287147 w 2027827"/>
                <a:gd name="connsiteY2763" fmla="*/ 1148038 h 2027827"/>
                <a:gd name="connsiteX2764" fmla="*/ 1303793 w 2027827"/>
                <a:gd name="connsiteY2764" fmla="*/ 1148038 h 2027827"/>
                <a:gd name="connsiteX2765" fmla="*/ 1280184 w 2027827"/>
                <a:gd name="connsiteY2765" fmla="*/ 1184814 h 2027827"/>
                <a:gd name="connsiteX2766" fmla="*/ 1305426 w 2027827"/>
                <a:gd name="connsiteY2766" fmla="*/ 1224201 h 2027827"/>
                <a:gd name="connsiteX2767" fmla="*/ 1288779 w 2027827"/>
                <a:gd name="connsiteY2767" fmla="*/ 1224201 h 2027827"/>
                <a:gd name="connsiteX2768" fmla="*/ 1271914 w 2027827"/>
                <a:gd name="connsiteY2768" fmla="*/ 1197435 h 2027827"/>
                <a:gd name="connsiteX2769" fmla="*/ 1375114 w 2027827"/>
                <a:gd name="connsiteY2769" fmla="*/ 1197435 h 2027827"/>
                <a:gd name="connsiteX2770" fmla="*/ 1358250 w 2027827"/>
                <a:gd name="connsiteY2770" fmla="*/ 1224201 h 2027827"/>
                <a:gd name="connsiteX2771" fmla="*/ 1341604 w 2027827"/>
                <a:gd name="connsiteY2771" fmla="*/ 1224201 h 2027827"/>
                <a:gd name="connsiteX2772" fmla="*/ 1366845 w 2027827"/>
                <a:gd name="connsiteY2772" fmla="*/ 1184814 h 2027827"/>
                <a:gd name="connsiteX2773" fmla="*/ 1343236 w 2027827"/>
                <a:gd name="connsiteY2773" fmla="*/ 1148038 h 2027827"/>
                <a:gd name="connsiteX2774" fmla="*/ 1359882 w 2027827"/>
                <a:gd name="connsiteY2774" fmla="*/ 1148038 h 2027827"/>
                <a:gd name="connsiteX2775" fmla="*/ 1375114 w 2027827"/>
                <a:gd name="connsiteY2775" fmla="*/ 1171975 h 2027827"/>
                <a:gd name="connsiteX2776" fmla="*/ 1390348 w 2027827"/>
                <a:gd name="connsiteY2776" fmla="*/ 1148038 h 2027827"/>
                <a:gd name="connsiteX2777" fmla="*/ 1406993 w 2027827"/>
                <a:gd name="connsiteY2777" fmla="*/ 1148038 h 2027827"/>
                <a:gd name="connsiteX2778" fmla="*/ 1383384 w 2027827"/>
                <a:gd name="connsiteY2778" fmla="*/ 1184814 h 2027827"/>
                <a:gd name="connsiteX2779" fmla="*/ 1408626 w 2027827"/>
                <a:gd name="connsiteY2779" fmla="*/ 1224201 h 2027827"/>
                <a:gd name="connsiteX2780" fmla="*/ 1391980 w 2027827"/>
                <a:gd name="connsiteY2780" fmla="*/ 1224201 h 2027827"/>
                <a:gd name="connsiteX2781" fmla="*/ 1375114 w 2027827"/>
                <a:gd name="connsiteY2781" fmla="*/ 1197435 h 2027827"/>
                <a:gd name="connsiteX2782" fmla="*/ 1478315 w 2027827"/>
                <a:gd name="connsiteY2782" fmla="*/ 1197435 h 2027827"/>
                <a:gd name="connsiteX2783" fmla="*/ 1461450 w 2027827"/>
                <a:gd name="connsiteY2783" fmla="*/ 1224201 h 2027827"/>
                <a:gd name="connsiteX2784" fmla="*/ 1444804 w 2027827"/>
                <a:gd name="connsiteY2784" fmla="*/ 1224201 h 2027827"/>
                <a:gd name="connsiteX2785" fmla="*/ 1470046 w 2027827"/>
                <a:gd name="connsiteY2785" fmla="*/ 1184814 h 2027827"/>
                <a:gd name="connsiteX2786" fmla="*/ 1446436 w 2027827"/>
                <a:gd name="connsiteY2786" fmla="*/ 1148038 h 2027827"/>
                <a:gd name="connsiteX2787" fmla="*/ 1463083 w 2027827"/>
                <a:gd name="connsiteY2787" fmla="*/ 1148038 h 2027827"/>
                <a:gd name="connsiteX2788" fmla="*/ 1478315 w 2027827"/>
                <a:gd name="connsiteY2788" fmla="*/ 1171975 h 2027827"/>
                <a:gd name="connsiteX2789" fmla="*/ 1493548 w 2027827"/>
                <a:gd name="connsiteY2789" fmla="*/ 1148038 h 2027827"/>
                <a:gd name="connsiteX2790" fmla="*/ 1510194 w 2027827"/>
                <a:gd name="connsiteY2790" fmla="*/ 1148038 h 2027827"/>
                <a:gd name="connsiteX2791" fmla="*/ 1486584 w 2027827"/>
                <a:gd name="connsiteY2791" fmla="*/ 1184814 h 2027827"/>
                <a:gd name="connsiteX2792" fmla="*/ 1511826 w 2027827"/>
                <a:gd name="connsiteY2792" fmla="*/ 1224201 h 2027827"/>
                <a:gd name="connsiteX2793" fmla="*/ 1495180 w 2027827"/>
                <a:gd name="connsiteY2793" fmla="*/ 1224201 h 2027827"/>
                <a:gd name="connsiteX2794" fmla="*/ 1478315 w 2027827"/>
                <a:gd name="connsiteY2794" fmla="*/ 1197435 h 2027827"/>
                <a:gd name="connsiteX2795" fmla="*/ 1581515 w 2027827"/>
                <a:gd name="connsiteY2795" fmla="*/ 1197435 h 2027827"/>
                <a:gd name="connsiteX2796" fmla="*/ 1564650 w 2027827"/>
                <a:gd name="connsiteY2796" fmla="*/ 1224201 h 2027827"/>
                <a:gd name="connsiteX2797" fmla="*/ 1548004 w 2027827"/>
                <a:gd name="connsiteY2797" fmla="*/ 1224201 h 2027827"/>
                <a:gd name="connsiteX2798" fmla="*/ 1573246 w 2027827"/>
                <a:gd name="connsiteY2798" fmla="*/ 1184814 h 2027827"/>
                <a:gd name="connsiteX2799" fmla="*/ 1549636 w 2027827"/>
                <a:gd name="connsiteY2799" fmla="*/ 1148038 h 2027827"/>
                <a:gd name="connsiteX2800" fmla="*/ 1566283 w 2027827"/>
                <a:gd name="connsiteY2800" fmla="*/ 1148038 h 2027827"/>
                <a:gd name="connsiteX2801" fmla="*/ 1581515 w 2027827"/>
                <a:gd name="connsiteY2801" fmla="*/ 1171975 h 2027827"/>
                <a:gd name="connsiteX2802" fmla="*/ 1596748 w 2027827"/>
                <a:gd name="connsiteY2802" fmla="*/ 1148038 h 2027827"/>
                <a:gd name="connsiteX2803" fmla="*/ 1613394 w 2027827"/>
                <a:gd name="connsiteY2803" fmla="*/ 1148038 h 2027827"/>
                <a:gd name="connsiteX2804" fmla="*/ 1589785 w 2027827"/>
                <a:gd name="connsiteY2804" fmla="*/ 1184814 h 2027827"/>
                <a:gd name="connsiteX2805" fmla="*/ 1615026 w 2027827"/>
                <a:gd name="connsiteY2805" fmla="*/ 1224201 h 2027827"/>
                <a:gd name="connsiteX2806" fmla="*/ 1598380 w 2027827"/>
                <a:gd name="connsiteY2806" fmla="*/ 1224201 h 2027827"/>
                <a:gd name="connsiteX2807" fmla="*/ 1581515 w 2027827"/>
                <a:gd name="connsiteY2807" fmla="*/ 1197435 h 2027827"/>
                <a:gd name="connsiteX2808" fmla="*/ 1684715 w 2027827"/>
                <a:gd name="connsiteY2808" fmla="*/ 1197435 h 2027827"/>
                <a:gd name="connsiteX2809" fmla="*/ 1667851 w 2027827"/>
                <a:gd name="connsiteY2809" fmla="*/ 1224201 h 2027827"/>
                <a:gd name="connsiteX2810" fmla="*/ 1651205 w 2027827"/>
                <a:gd name="connsiteY2810" fmla="*/ 1224201 h 2027827"/>
                <a:gd name="connsiteX2811" fmla="*/ 1676446 w 2027827"/>
                <a:gd name="connsiteY2811" fmla="*/ 1184814 h 2027827"/>
                <a:gd name="connsiteX2812" fmla="*/ 1652837 w 2027827"/>
                <a:gd name="connsiteY2812" fmla="*/ 1148038 h 2027827"/>
                <a:gd name="connsiteX2813" fmla="*/ 1669483 w 2027827"/>
                <a:gd name="connsiteY2813" fmla="*/ 1148038 h 2027827"/>
                <a:gd name="connsiteX2814" fmla="*/ 1684715 w 2027827"/>
                <a:gd name="connsiteY2814" fmla="*/ 1171975 h 2027827"/>
                <a:gd name="connsiteX2815" fmla="*/ 1699948 w 2027827"/>
                <a:gd name="connsiteY2815" fmla="*/ 1148038 h 2027827"/>
                <a:gd name="connsiteX2816" fmla="*/ 1716595 w 2027827"/>
                <a:gd name="connsiteY2816" fmla="*/ 1148038 h 2027827"/>
                <a:gd name="connsiteX2817" fmla="*/ 1692985 w 2027827"/>
                <a:gd name="connsiteY2817" fmla="*/ 1184814 h 2027827"/>
                <a:gd name="connsiteX2818" fmla="*/ 1718227 w 2027827"/>
                <a:gd name="connsiteY2818" fmla="*/ 1224201 h 2027827"/>
                <a:gd name="connsiteX2819" fmla="*/ 1701581 w 2027827"/>
                <a:gd name="connsiteY2819" fmla="*/ 1224201 h 2027827"/>
                <a:gd name="connsiteX2820" fmla="*/ 1684715 w 2027827"/>
                <a:gd name="connsiteY2820" fmla="*/ 1197435 h 2027827"/>
                <a:gd name="connsiteX2821" fmla="*/ 1787915 w 2027827"/>
                <a:gd name="connsiteY2821" fmla="*/ 1197435 h 2027827"/>
                <a:gd name="connsiteX2822" fmla="*/ 1771051 w 2027827"/>
                <a:gd name="connsiteY2822" fmla="*/ 1224201 h 2027827"/>
                <a:gd name="connsiteX2823" fmla="*/ 1754405 w 2027827"/>
                <a:gd name="connsiteY2823" fmla="*/ 1224201 h 2027827"/>
                <a:gd name="connsiteX2824" fmla="*/ 1779647 w 2027827"/>
                <a:gd name="connsiteY2824" fmla="*/ 1184814 h 2027827"/>
                <a:gd name="connsiteX2825" fmla="*/ 1756037 w 2027827"/>
                <a:gd name="connsiteY2825" fmla="*/ 1148038 h 2027827"/>
                <a:gd name="connsiteX2826" fmla="*/ 1772683 w 2027827"/>
                <a:gd name="connsiteY2826" fmla="*/ 1148038 h 2027827"/>
                <a:gd name="connsiteX2827" fmla="*/ 1787915 w 2027827"/>
                <a:gd name="connsiteY2827" fmla="*/ 1171975 h 2027827"/>
                <a:gd name="connsiteX2828" fmla="*/ 1803149 w 2027827"/>
                <a:gd name="connsiteY2828" fmla="*/ 1148038 h 2027827"/>
                <a:gd name="connsiteX2829" fmla="*/ 1819795 w 2027827"/>
                <a:gd name="connsiteY2829" fmla="*/ 1148038 h 2027827"/>
                <a:gd name="connsiteX2830" fmla="*/ 1796185 w 2027827"/>
                <a:gd name="connsiteY2830" fmla="*/ 1184814 h 2027827"/>
                <a:gd name="connsiteX2831" fmla="*/ 1821427 w 2027827"/>
                <a:gd name="connsiteY2831" fmla="*/ 1224201 h 2027827"/>
                <a:gd name="connsiteX2832" fmla="*/ 1804781 w 2027827"/>
                <a:gd name="connsiteY2832" fmla="*/ 1224201 h 2027827"/>
                <a:gd name="connsiteX2833" fmla="*/ 1787915 w 2027827"/>
                <a:gd name="connsiteY2833" fmla="*/ 1197435 h 2027827"/>
                <a:gd name="connsiteX2834" fmla="*/ 1891116 w 2027827"/>
                <a:gd name="connsiteY2834" fmla="*/ 1197435 h 2027827"/>
                <a:gd name="connsiteX2835" fmla="*/ 1874251 w 2027827"/>
                <a:gd name="connsiteY2835" fmla="*/ 1224201 h 2027827"/>
                <a:gd name="connsiteX2836" fmla="*/ 1857605 w 2027827"/>
                <a:gd name="connsiteY2836" fmla="*/ 1224201 h 2027827"/>
                <a:gd name="connsiteX2837" fmla="*/ 1882847 w 2027827"/>
                <a:gd name="connsiteY2837" fmla="*/ 1184814 h 2027827"/>
                <a:gd name="connsiteX2838" fmla="*/ 1859237 w 2027827"/>
                <a:gd name="connsiteY2838" fmla="*/ 1148038 h 2027827"/>
                <a:gd name="connsiteX2839" fmla="*/ 1875884 w 2027827"/>
                <a:gd name="connsiteY2839" fmla="*/ 1148038 h 2027827"/>
                <a:gd name="connsiteX2840" fmla="*/ 1891116 w 2027827"/>
                <a:gd name="connsiteY2840" fmla="*/ 1171975 h 2027827"/>
                <a:gd name="connsiteX2841" fmla="*/ 1906349 w 2027827"/>
                <a:gd name="connsiteY2841" fmla="*/ 1148038 h 2027827"/>
                <a:gd name="connsiteX2842" fmla="*/ 1922995 w 2027827"/>
                <a:gd name="connsiteY2842" fmla="*/ 1148038 h 2027827"/>
                <a:gd name="connsiteX2843" fmla="*/ 1899385 w 2027827"/>
                <a:gd name="connsiteY2843" fmla="*/ 1184814 h 2027827"/>
                <a:gd name="connsiteX2844" fmla="*/ 1924627 w 2027827"/>
                <a:gd name="connsiteY2844" fmla="*/ 1224201 h 2027827"/>
                <a:gd name="connsiteX2845" fmla="*/ 1907981 w 2027827"/>
                <a:gd name="connsiteY2845" fmla="*/ 1224201 h 2027827"/>
                <a:gd name="connsiteX2846" fmla="*/ 1891116 w 2027827"/>
                <a:gd name="connsiteY2846" fmla="*/ 1197435 h 2027827"/>
                <a:gd name="connsiteX2847" fmla="*/ 1994316 w 2027827"/>
                <a:gd name="connsiteY2847" fmla="*/ 1197435 h 2027827"/>
                <a:gd name="connsiteX2848" fmla="*/ 1977452 w 2027827"/>
                <a:gd name="connsiteY2848" fmla="*/ 1224201 h 2027827"/>
                <a:gd name="connsiteX2849" fmla="*/ 1960805 w 2027827"/>
                <a:gd name="connsiteY2849" fmla="*/ 1224201 h 2027827"/>
                <a:gd name="connsiteX2850" fmla="*/ 1986047 w 2027827"/>
                <a:gd name="connsiteY2850" fmla="*/ 1184814 h 2027827"/>
                <a:gd name="connsiteX2851" fmla="*/ 1962438 w 2027827"/>
                <a:gd name="connsiteY2851" fmla="*/ 1148038 h 2027827"/>
                <a:gd name="connsiteX2852" fmla="*/ 1979084 w 2027827"/>
                <a:gd name="connsiteY2852" fmla="*/ 1148038 h 2027827"/>
                <a:gd name="connsiteX2853" fmla="*/ 1994316 w 2027827"/>
                <a:gd name="connsiteY2853" fmla="*/ 1171975 h 2027827"/>
                <a:gd name="connsiteX2854" fmla="*/ 2009549 w 2027827"/>
                <a:gd name="connsiteY2854" fmla="*/ 1148038 h 2027827"/>
                <a:gd name="connsiteX2855" fmla="*/ 2026195 w 2027827"/>
                <a:gd name="connsiteY2855" fmla="*/ 1148038 h 2027827"/>
                <a:gd name="connsiteX2856" fmla="*/ 2002586 w 2027827"/>
                <a:gd name="connsiteY2856" fmla="*/ 1184814 h 2027827"/>
                <a:gd name="connsiteX2857" fmla="*/ 2027827 w 2027827"/>
                <a:gd name="connsiteY2857" fmla="*/ 1224201 h 2027827"/>
                <a:gd name="connsiteX2858" fmla="*/ 2011182 w 2027827"/>
                <a:gd name="connsiteY2858" fmla="*/ 1224201 h 2027827"/>
                <a:gd name="connsiteX2859" fmla="*/ 1994316 w 2027827"/>
                <a:gd name="connsiteY2859" fmla="*/ 1197435 h 2027827"/>
                <a:gd name="connsiteX2860" fmla="*/ 33511 w 2027827"/>
                <a:gd name="connsiteY2860" fmla="*/ 1312239 h 2027827"/>
                <a:gd name="connsiteX2861" fmla="*/ 16646 w 2027827"/>
                <a:gd name="connsiteY2861" fmla="*/ 1339005 h 2027827"/>
                <a:gd name="connsiteX2862" fmla="*/ 0 w 2027827"/>
                <a:gd name="connsiteY2862" fmla="*/ 1339005 h 2027827"/>
                <a:gd name="connsiteX2863" fmla="*/ 25242 w 2027827"/>
                <a:gd name="connsiteY2863" fmla="*/ 1299618 h 2027827"/>
                <a:gd name="connsiteX2864" fmla="*/ 1632 w 2027827"/>
                <a:gd name="connsiteY2864" fmla="*/ 1262842 h 2027827"/>
                <a:gd name="connsiteX2865" fmla="*/ 18278 w 2027827"/>
                <a:gd name="connsiteY2865" fmla="*/ 1262842 h 2027827"/>
                <a:gd name="connsiteX2866" fmla="*/ 33511 w 2027827"/>
                <a:gd name="connsiteY2866" fmla="*/ 1286779 h 2027827"/>
                <a:gd name="connsiteX2867" fmla="*/ 48744 w 2027827"/>
                <a:gd name="connsiteY2867" fmla="*/ 1262842 h 2027827"/>
                <a:gd name="connsiteX2868" fmla="*/ 65390 w 2027827"/>
                <a:gd name="connsiteY2868" fmla="*/ 1262842 h 2027827"/>
                <a:gd name="connsiteX2869" fmla="*/ 41780 w 2027827"/>
                <a:gd name="connsiteY2869" fmla="*/ 1299618 h 2027827"/>
                <a:gd name="connsiteX2870" fmla="*/ 67022 w 2027827"/>
                <a:gd name="connsiteY2870" fmla="*/ 1339005 h 2027827"/>
                <a:gd name="connsiteX2871" fmla="*/ 50376 w 2027827"/>
                <a:gd name="connsiteY2871" fmla="*/ 1339005 h 2027827"/>
                <a:gd name="connsiteX2872" fmla="*/ 33511 w 2027827"/>
                <a:gd name="connsiteY2872" fmla="*/ 1312239 h 2027827"/>
                <a:gd name="connsiteX2873" fmla="*/ 136711 w 2027827"/>
                <a:gd name="connsiteY2873" fmla="*/ 1312239 h 2027827"/>
                <a:gd name="connsiteX2874" fmla="*/ 119846 w 2027827"/>
                <a:gd name="connsiteY2874" fmla="*/ 1339005 h 2027827"/>
                <a:gd name="connsiteX2875" fmla="*/ 103200 w 2027827"/>
                <a:gd name="connsiteY2875" fmla="*/ 1339005 h 2027827"/>
                <a:gd name="connsiteX2876" fmla="*/ 128442 w 2027827"/>
                <a:gd name="connsiteY2876" fmla="*/ 1299618 h 2027827"/>
                <a:gd name="connsiteX2877" fmla="*/ 104833 w 2027827"/>
                <a:gd name="connsiteY2877" fmla="*/ 1262842 h 2027827"/>
                <a:gd name="connsiteX2878" fmla="*/ 121479 w 2027827"/>
                <a:gd name="connsiteY2878" fmla="*/ 1262842 h 2027827"/>
                <a:gd name="connsiteX2879" fmla="*/ 136711 w 2027827"/>
                <a:gd name="connsiteY2879" fmla="*/ 1286779 h 2027827"/>
                <a:gd name="connsiteX2880" fmla="*/ 151944 w 2027827"/>
                <a:gd name="connsiteY2880" fmla="*/ 1262842 h 2027827"/>
                <a:gd name="connsiteX2881" fmla="*/ 168590 w 2027827"/>
                <a:gd name="connsiteY2881" fmla="*/ 1262842 h 2027827"/>
                <a:gd name="connsiteX2882" fmla="*/ 144981 w 2027827"/>
                <a:gd name="connsiteY2882" fmla="*/ 1299618 h 2027827"/>
                <a:gd name="connsiteX2883" fmla="*/ 170222 w 2027827"/>
                <a:gd name="connsiteY2883" fmla="*/ 1339005 h 2027827"/>
                <a:gd name="connsiteX2884" fmla="*/ 153576 w 2027827"/>
                <a:gd name="connsiteY2884" fmla="*/ 1339005 h 2027827"/>
                <a:gd name="connsiteX2885" fmla="*/ 136711 w 2027827"/>
                <a:gd name="connsiteY2885" fmla="*/ 1312239 h 2027827"/>
                <a:gd name="connsiteX2886" fmla="*/ 239911 w 2027827"/>
                <a:gd name="connsiteY2886" fmla="*/ 1312239 h 2027827"/>
                <a:gd name="connsiteX2887" fmla="*/ 223047 w 2027827"/>
                <a:gd name="connsiteY2887" fmla="*/ 1339005 h 2027827"/>
                <a:gd name="connsiteX2888" fmla="*/ 206401 w 2027827"/>
                <a:gd name="connsiteY2888" fmla="*/ 1339005 h 2027827"/>
                <a:gd name="connsiteX2889" fmla="*/ 231642 w 2027827"/>
                <a:gd name="connsiteY2889" fmla="*/ 1299618 h 2027827"/>
                <a:gd name="connsiteX2890" fmla="*/ 208033 w 2027827"/>
                <a:gd name="connsiteY2890" fmla="*/ 1262842 h 2027827"/>
                <a:gd name="connsiteX2891" fmla="*/ 224679 w 2027827"/>
                <a:gd name="connsiteY2891" fmla="*/ 1262842 h 2027827"/>
                <a:gd name="connsiteX2892" fmla="*/ 239911 w 2027827"/>
                <a:gd name="connsiteY2892" fmla="*/ 1286779 h 2027827"/>
                <a:gd name="connsiteX2893" fmla="*/ 255144 w 2027827"/>
                <a:gd name="connsiteY2893" fmla="*/ 1262842 h 2027827"/>
                <a:gd name="connsiteX2894" fmla="*/ 271790 w 2027827"/>
                <a:gd name="connsiteY2894" fmla="*/ 1262842 h 2027827"/>
                <a:gd name="connsiteX2895" fmla="*/ 248181 w 2027827"/>
                <a:gd name="connsiteY2895" fmla="*/ 1299618 h 2027827"/>
                <a:gd name="connsiteX2896" fmla="*/ 273423 w 2027827"/>
                <a:gd name="connsiteY2896" fmla="*/ 1339005 h 2027827"/>
                <a:gd name="connsiteX2897" fmla="*/ 256777 w 2027827"/>
                <a:gd name="connsiteY2897" fmla="*/ 1339005 h 2027827"/>
                <a:gd name="connsiteX2898" fmla="*/ 239911 w 2027827"/>
                <a:gd name="connsiteY2898" fmla="*/ 1312239 h 2027827"/>
                <a:gd name="connsiteX2899" fmla="*/ 343111 w 2027827"/>
                <a:gd name="connsiteY2899" fmla="*/ 1312239 h 2027827"/>
                <a:gd name="connsiteX2900" fmla="*/ 326247 w 2027827"/>
                <a:gd name="connsiteY2900" fmla="*/ 1339005 h 2027827"/>
                <a:gd name="connsiteX2901" fmla="*/ 309601 w 2027827"/>
                <a:gd name="connsiteY2901" fmla="*/ 1339005 h 2027827"/>
                <a:gd name="connsiteX2902" fmla="*/ 334843 w 2027827"/>
                <a:gd name="connsiteY2902" fmla="*/ 1299618 h 2027827"/>
                <a:gd name="connsiteX2903" fmla="*/ 311233 w 2027827"/>
                <a:gd name="connsiteY2903" fmla="*/ 1262842 h 2027827"/>
                <a:gd name="connsiteX2904" fmla="*/ 327879 w 2027827"/>
                <a:gd name="connsiteY2904" fmla="*/ 1262842 h 2027827"/>
                <a:gd name="connsiteX2905" fmla="*/ 343111 w 2027827"/>
                <a:gd name="connsiteY2905" fmla="*/ 1286779 h 2027827"/>
                <a:gd name="connsiteX2906" fmla="*/ 358345 w 2027827"/>
                <a:gd name="connsiteY2906" fmla="*/ 1262842 h 2027827"/>
                <a:gd name="connsiteX2907" fmla="*/ 374991 w 2027827"/>
                <a:gd name="connsiteY2907" fmla="*/ 1262842 h 2027827"/>
                <a:gd name="connsiteX2908" fmla="*/ 351381 w 2027827"/>
                <a:gd name="connsiteY2908" fmla="*/ 1299618 h 2027827"/>
                <a:gd name="connsiteX2909" fmla="*/ 376623 w 2027827"/>
                <a:gd name="connsiteY2909" fmla="*/ 1339005 h 2027827"/>
                <a:gd name="connsiteX2910" fmla="*/ 359977 w 2027827"/>
                <a:gd name="connsiteY2910" fmla="*/ 1339005 h 2027827"/>
                <a:gd name="connsiteX2911" fmla="*/ 343111 w 2027827"/>
                <a:gd name="connsiteY2911" fmla="*/ 1312239 h 2027827"/>
                <a:gd name="connsiteX2912" fmla="*/ 446312 w 2027827"/>
                <a:gd name="connsiteY2912" fmla="*/ 1312239 h 2027827"/>
                <a:gd name="connsiteX2913" fmla="*/ 429447 w 2027827"/>
                <a:gd name="connsiteY2913" fmla="*/ 1339005 h 2027827"/>
                <a:gd name="connsiteX2914" fmla="*/ 412801 w 2027827"/>
                <a:gd name="connsiteY2914" fmla="*/ 1339005 h 2027827"/>
                <a:gd name="connsiteX2915" fmla="*/ 438043 w 2027827"/>
                <a:gd name="connsiteY2915" fmla="*/ 1299618 h 2027827"/>
                <a:gd name="connsiteX2916" fmla="*/ 414433 w 2027827"/>
                <a:gd name="connsiteY2916" fmla="*/ 1262842 h 2027827"/>
                <a:gd name="connsiteX2917" fmla="*/ 431079 w 2027827"/>
                <a:gd name="connsiteY2917" fmla="*/ 1262842 h 2027827"/>
                <a:gd name="connsiteX2918" fmla="*/ 446312 w 2027827"/>
                <a:gd name="connsiteY2918" fmla="*/ 1286779 h 2027827"/>
                <a:gd name="connsiteX2919" fmla="*/ 461545 w 2027827"/>
                <a:gd name="connsiteY2919" fmla="*/ 1262842 h 2027827"/>
                <a:gd name="connsiteX2920" fmla="*/ 478191 w 2027827"/>
                <a:gd name="connsiteY2920" fmla="*/ 1262842 h 2027827"/>
                <a:gd name="connsiteX2921" fmla="*/ 454582 w 2027827"/>
                <a:gd name="connsiteY2921" fmla="*/ 1299618 h 2027827"/>
                <a:gd name="connsiteX2922" fmla="*/ 479823 w 2027827"/>
                <a:gd name="connsiteY2922" fmla="*/ 1339005 h 2027827"/>
                <a:gd name="connsiteX2923" fmla="*/ 463177 w 2027827"/>
                <a:gd name="connsiteY2923" fmla="*/ 1339005 h 2027827"/>
                <a:gd name="connsiteX2924" fmla="*/ 446312 w 2027827"/>
                <a:gd name="connsiteY2924" fmla="*/ 1312239 h 2027827"/>
                <a:gd name="connsiteX2925" fmla="*/ 549512 w 2027827"/>
                <a:gd name="connsiteY2925" fmla="*/ 1312239 h 2027827"/>
                <a:gd name="connsiteX2926" fmla="*/ 532648 w 2027827"/>
                <a:gd name="connsiteY2926" fmla="*/ 1339005 h 2027827"/>
                <a:gd name="connsiteX2927" fmla="*/ 516002 w 2027827"/>
                <a:gd name="connsiteY2927" fmla="*/ 1339005 h 2027827"/>
                <a:gd name="connsiteX2928" fmla="*/ 541243 w 2027827"/>
                <a:gd name="connsiteY2928" fmla="*/ 1299618 h 2027827"/>
                <a:gd name="connsiteX2929" fmla="*/ 517634 w 2027827"/>
                <a:gd name="connsiteY2929" fmla="*/ 1262842 h 2027827"/>
                <a:gd name="connsiteX2930" fmla="*/ 534280 w 2027827"/>
                <a:gd name="connsiteY2930" fmla="*/ 1262842 h 2027827"/>
                <a:gd name="connsiteX2931" fmla="*/ 549512 w 2027827"/>
                <a:gd name="connsiteY2931" fmla="*/ 1286779 h 2027827"/>
                <a:gd name="connsiteX2932" fmla="*/ 564745 w 2027827"/>
                <a:gd name="connsiteY2932" fmla="*/ 1262842 h 2027827"/>
                <a:gd name="connsiteX2933" fmla="*/ 581391 w 2027827"/>
                <a:gd name="connsiteY2933" fmla="*/ 1262842 h 2027827"/>
                <a:gd name="connsiteX2934" fmla="*/ 557782 w 2027827"/>
                <a:gd name="connsiteY2934" fmla="*/ 1299618 h 2027827"/>
                <a:gd name="connsiteX2935" fmla="*/ 583023 w 2027827"/>
                <a:gd name="connsiteY2935" fmla="*/ 1339005 h 2027827"/>
                <a:gd name="connsiteX2936" fmla="*/ 566378 w 2027827"/>
                <a:gd name="connsiteY2936" fmla="*/ 1339005 h 2027827"/>
                <a:gd name="connsiteX2937" fmla="*/ 549512 w 2027827"/>
                <a:gd name="connsiteY2937" fmla="*/ 1312239 h 2027827"/>
                <a:gd name="connsiteX2938" fmla="*/ 652712 w 2027827"/>
                <a:gd name="connsiteY2938" fmla="*/ 1312239 h 2027827"/>
                <a:gd name="connsiteX2939" fmla="*/ 635848 w 2027827"/>
                <a:gd name="connsiteY2939" fmla="*/ 1339005 h 2027827"/>
                <a:gd name="connsiteX2940" fmla="*/ 619202 w 2027827"/>
                <a:gd name="connsiteY2940" fmla="*/ 1339005 h 2027827"/>
                <a:gd name="connsiteX2941" fmla="*/ 644443 w 2027827"/>
                <a:gd name="connsiteY2941" fmla="*/ 1299618 h 2027827"/>
                <a:gd name="connsiteX2942" fmla="*/ 620834 w 2027827"/>
                <a:gd name="connsiteY2942" fmla="*/ 1262842 h 2027827"/>
                <a:gd name="connsiteX2943" fmla="*/ 637480 w 2027827"/>
                <a:gd name="connsiteY2943" fmla="*/ 1262842 h 2027827"/>
                <a:gd name="connsiteX2944" fmla="*/ 652712 w 2027827"/>
                <a:gd name="connsiteY2944" fmla="*/ 1286779 h 2027827"/>
                <a:gd name="connsiteX2945" fmla="*/ 667945 w 2027827"/>
                <a:gd name="connsiteY2945" fmla="*/ 1262842 h 2027827"/>
                <a:gd name="connsiteX2946" fmla="*/ 684592 w 2027827"/>
                <a:gd name="connsiteY2946" fmla="*/ 1262842 h 2027827"/>
                <a:gd name="connsiteX2947" fmla="*/ 660982 w 2027827"/>
                <a:gd name="connsiteY2947" fmla="*/ 1299618 h 2027827"/>
                <a:gd name="connsiteX2948" fmla="*/ 686224 w 2027827"/>
                <a:gd name="connsiteY2948" fmla="*/ 1339005 h 2027827"/>
                <a:gd name="connsiteX2949" fmla="*/ 669578 w 2027827"/>
                <a:gd name="connsiteY2949" fmla="*/ 1339005 h 2027827"/>
                <a:gd name="connsiteX2950" fmla="*/ 652712 w 2027827"/>
                <a:gd name="connsiteY2950" fmla="*/ 1312239 h 2027827"/>
                <a:gd name="connsiteX2951" fmla="*/ 755913 w 2027827"/>
                <a:gd name="connsiteY2951" fmla="*/ 1312239 h 2027827"/>
                <a:gd name="connsiteX2952" fmla="*/ 739048 w 2027827"/>
                <a:gd name="connsiteY2952" fmla="*/ 1339005 h 2027827"/>
                <a:gd name="connsiteX2953" fmla="*/ 722402 w 2027827"/>
                <a:gd name="connsiteY2953" fmla="*/ 1339005 h 2027827"/>
                <a:gd name="connsiteX2954" fmla="*/ 747644 w 2027827"/>
                <a:gd name="connsiteY2954" fmla="*/ 1299618 h 2027827"/>
                <a:gd name="connsiteX2955" fmla="*/ 724034 w 2027827"/>
                <a:gd name="connsiteY2955" fmla="*/ 1262842 h 2027827"/>
                <a:gd name="connsiteX2956" fmla="*/ 740680 w 2027827"/>
                <a:gd name="connsiteY2956" fmla="*/ 1262842 h 2027827"/>
                <a:gd name="connsiteX2957" fmla="*/ 755913 w 2027827"/>
                <a:gd name="connsiteY2957" fmla="*/ 1286779 h 2027827"/>
                <a:gd name="connsiteX2958" fmla="*/ 771146 w 2027827"/>
                <a:gd name="connsiteY2958" fmla="*/ 1262842 h 2027827"/>
                <a:gd name="connsiteX2959" fmla="*/ 787792 w 2027827"/>
                <a:gd name="connsiteY2959" fmla="*/ 1262842 h 2027827"/>
                <a:gd name="connsiteX2960" fmla="*/ 764182 w 2027827"/>
                <a:gd name="connsiteY2960" fmla="*/ 1299618 h 2027827"/>
                <a:gd name="connsiteX2961" fmla="*/ 789424 w 2027827"/>
                <a:gd name="connsiteY2961" fmla="*/ 1339005 h 2027827"/>
                <a:gd name="connsiteX2962" fmla="*/ 772778 w 2027827"/>
                <a:gd name="connsiteY2962" fmla="*/ 1339005 h 2027827"/>
                <a:gd name="connsiteX2963" fmla="*/ 755913 w 2027827"/>
                <a:gd name="connsiteY2963" fmla="*/ 1312239 h 2027827"/>
                <a:gd name="connsiteX2964" fmla="*/ 859113 w 2027827"/>
                <a:gd name="connsiteY2964" fmla="*/ 1312239 h 2027827"/>
                <a:gd name="connsiteX2965" fmla="*/ 842248 w 2027827"/>
                <a:gd name="connsiteY2965" fmla="*/ 1339005 h 2027827"/>
                <a:gd name="connsiteX2966" fmla="*/ 825602 w 2027827"/>
                <a:gd name="connsiteY2966" fmla="*/ 1339005 h 2027827"/>
                <a:gd name="connsiteX2967" fmla="*/ 850844 w 2027827"/>
                <a:gd name="connsiteY2967" fmla="*/ 1299618 h 2027827"/>
                <a:gd name="connsiteX2968" fmla="*/ 827235 w 2027827"/>
                <a:gd name="connsiteY2968" fmla="*/ 1262842 h 2027827"/>
                <a:gd name="connsiteX2969" fmla="*/ 843881 w 2027827"/>
                <a:gd name="connsiteY2969" fmla="*/ 1262842 h 2027827"/>
                <a:gd name="connsiteX2970" fmla="*/ 859113 w 2027827"/>
                <a:gd name="connsiteY2970" fmla="*/ 1286779 h 2027827"/>
                <a:gd name="connsiteX2971" fmla="*/ 874346 w 2027827"/>
                <a:gd name="connsiteY2971" fmla="*/ 1262842 h 2027827"/>
                <a:gd name="connsiteX2972" fmla="*/ 890992 w 2027827"/>
                <a:gd name="connsiteY2972" fmla="*/ 1262842 h 2027827"/>
                <a:gd name="connsiteX2973" fmla="*/ 867383 w 2027827"/>
                <a:gd name="connsiteY2973" fmla="*/ 1299618 h 2027827"/>
                <a:gd name="connsiteX2974" fmla="*/ 892624 w 2027827"/>
                <a:gd name="connsiteY2974" fmla="*/ 1339005 h 2027827"/>
                <a:gd name="connsiteX2975" fmla="*/ 875978 w 2027827"/>
                <a:gd name="connsiteY2975" fmla="*/ 1339005 h 2027827"/>
                <a:gd name="connsiteX2976" fmla="*/ 859113 w 2027827"/>
                <a:gd name="connsiteY2976" fmla="*/ 1312239 h 2027827"/>
                <a:gd name="connsiteX2977" fmla="*/ 962313 w 2027827"/>
                <a:gd name="connsiteY2977" fmla="*/ 1312239 h 2027827"/>
                <a:gd name="connsiteX2978" fmla="*/ 945449 w 2027827"/>
                <a:gd name="connsiteY2978" fmla="*/ 1339005 h 2027827"/>
                <a:gd name="connsiteX2979" fmla="*/ 928803 w 2027827"/>
                <a:gd name="connsiteY2979" fmla="*/ 1339005 h 2027827"/>
                <a:gd name="connsiteX2980" fmla="*/ 954044 w 2027827"/>
                <a:gd name="connsiteY2980" fmla="*/ 1299618 h 2027827"/>
                <a:gd name="connsiteX2981" fmla="*/ 930435 w 2027827"/>
                <a:gd name="connsiteY2981" fmla="*/ 1262842 h 2027827"/>
                <a:gd name="connsiteX2982" fmla="*/ 947081 w 2027827"/>
                <a:gd name="connsiteY2982" fmla="*/ 1262842 h 2027827"/>
                <a:gd name="connsiteX2983" fmla="*/ 962313 w 2027827"/>
                <a:gd name="connsiteY2983" fmla="*/ 1286779 h 2027827"/>
                <a:gd name="connsiteX2984" fmla="*/ 977546 w 2027827"/>
                <a:gd name="connsiteY2984" fmla="*/ 1262842 h 2027827"/>
                <a:gd name="connsiteX2985" fmla="*/ 994192 w 2027827"/>
                <a:gd name="connsiteY2985" fmla="*/ 1262842 h 2027827"/>
                <a:gd name="connsiteX2986" fmla="*/ 970583 w 2027827"/>
                <a:gd name="connsiteY2986" fmla="*/ 1299618 h 2027827"/>
                <a:gd name="connsiteX2987" fmla="*/ 995824 w 2027827"/>
                <a:gd name="connsiteY2987" fmla="*/ 1339005 h 2027827"/>
                <a:gd name="connsiteX2988" fmla="*/ 979179 w 2027827"/>
                <a:gd name="connsiteY2988" fmla="*/ 1339005 h 2027827"/>
                <a:gd name="connsiteX2989" fmla="*/ 962313 w 2027827"/>
                <a:gd name="connsiteY2989" fmla="*/ 1312239 h 2027827"/>
                <a:gd name="connsiteX2990" fmla="*/ 1065513 w 2027827"/>
                <a:gd name="connsiteY2990" fmla="*/ 1312239 h 2027827"/>
                <a:gd name="connsiteX2991" fmla="*/ 1048649 w 2027827"/>
                <a:gd name="connsiteY2991" fmla="*/ 1339005 h 2027827"/>
                <a:gd name="connsiteX2992" fmla="*/ 1032003 w 2027827"/>
                <a:gd name="connsiteY2992" fmla="*/ 1339005 h 2027827"/>
                <a:gd name="connsiteX2993" fmla="*/ 1057244 w 2027827"/>
                <a:gd name="connsiteY2993" fmla="*/ 1299618 h 2027827"/>
                <a:gd name="connsiteX2994" fmla="*/ 1033635 w 2027827"/>
                <a:gd name="connsiteY2994" fmla="*/ 1262842 h 2027827"/>
                <a:gd name="connsiteX2995" fmla="*/ 1050281 w 2027827"/>
                <a:gd name="connsiteY2995" fmla="*/ 1262842 h 2027827"/>
                <a:gd name="connsiteX2996" fmla="*/ 1065513 w 2027827"/>
                <a:gd name="connsiteY2996" fmla="*/ 1286779 h 2027827"/>
                <a:gd name="connsiteX2997" fmla="*/ 1080747 w 2027827"/>
                <a:gd name="connsiteY2997" fmla="*/ 1262842 h 2027827"/>
                <a:gd name="connsiteX2998" fmla="*/ 1097393 w 2027827"/>
                <a:gd name="connsiteY2998" fmla="*/ 1262842 h 2027827"/>
                <a:gd name="connsiteX2999" fmla="*/ 1073783 w 2027827"/>
                <a:gd name="connsiteY2999" fmla="*/ 1299618 h 2027827"/>
                <a:gd name="connsiteX3000" fmla="*/ 1099025 w 2027827"/>
                <a:gd name="connsiteY3000" fmla="*/ 1339005 h 2027827"/>
                <a:gd name="connsiteX3001" fmla="*/ 1082379 w 2027827"/>
                <a:gd name="connsiteY3001" fmla="*/ 1339005 h 2027827"/>
                <a:gd name="connsiteX3002" fmla="*/ 1065513 w 2027827"/>
                <a:gd name="connsiteY3002" fmla="*/ 1312239 h 2027827"/>
                <a:gd name="connsiteX3003" fmla="*/ 1168714 w 2027827"/>
                <a:gd name="connsiteY3003" fmla="*/ 1312239 h 2027827"/>
                <a:gd name="connsiteX3004" fmla="*/ 1151849 w 2027827"/>
                <a:gd name="connsiteY3004" fmla="*/ 1339005 h 2027827"/>
                <a:gd name="connsiteX3005" fmla="*/ 1135203 w 2027827"/>
                <a:gd name="connsiteY3005" fmla="*/ 1339005 h 2027827"/>
                <a:gd name="connsiteX3006" fmla="*/ 1160445 w 2027827"/>
                <a:gd name="connsiteY3006" fmla="*/ 1299618 h 2027827"/>
                <a:gd name="connsiteX3007" fmla="*/ 1136835 w 2027827"/>
                <a:gd name="connsiteY3007" fmla="*/ 1262842 h 2027827"/>
                <a:gd name="connsiteX3008" fmla="*/ 1153481 w 2027827"/>
                <a:gd name="connsiteY3008" fmla="*/ 1262842 h 2027827"/>
                <a:gd name="connsiteX3009" fmla="*/ 1168714 w 2027827"/>
                <a:gd name="connsiteY3009" fmla="*/ 1286779 h 2027827"/>
                <a:gd name="connsiteX3010" fmla="*/ 1183947 w 2027827"/>
                <a:gd name="connsiteY3010" fmla="*/ 1262842 h 2027827"/>
                <a:gd name="connsiteX3011" fmla="*/ 1200593 w 2027827"/>
                <a:gd name="connsiteY3011" fmla="*/ 1262842 h 2027827"/>
                <a:gd name="connsiteX3012" fmla="*/ 1176984 w 2027827"/>
                <a:gd name="connsiteY3012" fmla="*/ 1299618 h 2027827"/>
                <a:gd name="connsiteX3013" fmla="*/ 1202225 w 2027827"/>
                <a:gd name="connsiteY3013" fmla="*/ 1339005 h 2027827"/>
                <a:gd name="connsiteX3014" fmla="*/ 1185579 w 2027827"/>
                <a:gd name="connsiteY3014" fmla="*/ 1339005 h 2027827"/>
                <a:gd name="connsiteX3015" fmla="*/ 1168714 w 2027827"/>
                <a:gd name="connsiteY3015" fmla="*/ 1312239 h 2027827"/>
                <a:gd name="connsiteX3016" fmla="*/ 1271914 w 2027827"/>
                <a:gd name="connsiteY3016" fmla="*/ 1312239 h 2027827"/>
                <a:gd name="connsiteX3017" fmla="*/ 1255050 w 2027827"/>
                <a:gd name="connsiteY3017" fmla="*/ 1339005 h 2027827"/>
                <a:gd name="connsiteX3018" fmla="*/ 1238404 w 2027827"/>
                <a:gd name="connsiteY3018" fmla="*/ 1339005 h 2027827"/>
                <a:gd name="connsiteX3019" fmla="*/ 1263645 w 2027827"/>
                <a:gd name="connsiteY3019" fmla="*/ 1299618 h 2027827"/>
                <a:gd name="connsiteX3020" fmla="*/ 1240036 w 2027827"/>
                <a:gd name="connsiteY3020" fmla="*/ 1262842 h 2027827"/>
                <a:gd name="connsiteX3021" fmla="*/ 1256682 w 2027827"/>
                <a:gd name="connsiteY3021" fmla="*/ 1262842 h 2027827"/>
                <a:gd name="connsiteX3022" fmla="*/ 1271914 w 2027827"/>
                <a:gd name="connsiteY3022" fmla="*/ 1286779 h 2027827"/>
                <a:gd name="connsiteX3023" fmla="*/ 1287147 w 2027827"/>
                <a:gd name="connsiteY3023" fmla="*/ 1262842 h 2027827"/>
                <a:gd name="connsiteX3024" fmla="*/ 1303793 w 2027827"/>
                <a:gd name="connsiteY3024" fmla="*/ 1262842 h 2027827"/>
                <a:gd name="connsiteX3025" fmla="*/ 1280184 w 2027827"/>
                <a:gd name="connsiteY3025" fmla="*/ 1299618 h 2027827"/>
                <a:gd name="connsiteX3026" fmla="*/ 1305426 w 2027827"/>
                <a:gd name="connsiteY3026" fmla="*/ 1339005 h 2027827"/>
                <a:gd name="connsiteX3027" fmla="*/ 1288779 w 2027827"/>
                <a:gd name="connsiteY3027" fmla="*/ 1339005 h 2027827"/>
                <a:gd name="connsiteX3028" fmla="*/ 1271914 w 2027827"/>
                <a:gd name="connsiteY3028" fmla="*/ 1312239 h 2027827"/>
                <a:gd name="connsiteX3029" fmla="*/ 1375114 w 2027827"/>
                <a:gd name="connsiteY3029" fmla="*/ 1312239 h 2027827"/>
                <a:gd name="connsiteX3030" fmla="*/ 1358250 w 2027827"/>
                <a:gd name="connsiteY3030" fmla="*/ 1339005 h 2027827"/>
                <a:gd name="connsiteX3031" fmla="*/ 1341604 w 2027827"/>
                <a:gd name="connsiteY3031" fmla="*/ 1339005 h 2027827"/>
                <a:gd name="connsiteX3032" fmla="*/ 1366845 w 2027827"/>
                <a:gd name="connsiteY3032" fmla="*/ 1299618 h 2027827"/>
                <a:gd name="connsiteX3033" fmla="*/ 1343236 w 2027827"/>
                <a:gd name="connsiteY3033" fmla="*/ 1262842 h 2027827"/>
                <a:gd name="connsiteX3034" fmla="*/ 1359882 w 2027827"/>
                <a:gd name="connsiteY3034" fmla="*/ 1262842 h 2027827"/>
                <a:gd name="connsiteX3035" fmla="*/ 1375114 w 2027827"/>
                <a:gd name="connsiteY3035" fmla="*/ 1286779 h 2027827"/>
                <a:gd name="connsiteX3036" fmla="*/ 1390348 w 2027827"/>
                <a:gd name="connsiteY3036" fmla="*/ 1262842 h 2027827"/>
                <a:gd name="connsiteX3037" fmla="*/ 1406993 w 2027827"/>
                <a:gd name="connsiteY3037" fmla="*/ 1262842 h 2027827"/>
                <a:gd name="connsiteX3038" fmla="*/ 1383384 w 2027827"/>
                <a:gd name="connsiteY3038" fmla="*/ 1299618 h 2027827"/>
                <a:gd name="connsiteX3039" fmla="*/ 1408626 w 2027827"/>
                <a:gd name="connsiteY3039" fmla="*/ 1339005 h 2027827"/>
                <a:gd name="connsiteX3040" fmla="*/ 1391980 w 2027827"/>
                <a:gd name="connsiteY3040" fmla="*/ 1339005 h 2027827"/>
                <a:gd name="connsiteX3041" fmla="*/ 1375114 w 2027827"/>
                <a:gd name="connsiteY3041" fmla="*/ 1312239 h 2027827"/>
                <a:gd name="connsiteX3042" fmla="*/ 1478315 w 2027827"/>
                <a:gd name="connsiteY3042" fmla="*/ 1312239 h 2027827"/>
                <a:gd name="connsiteX3043" fmla="*/ 1461450 w 2027827"/>
                <a:gd name="connsiteY3043" fmla="*/ 1339005 h 2027827"/>
                <a:gd name="connsiteX3044" fmla="*/ 1444804 w 2027827"/>
                <a:gd name="connsiteY3044" fmla="*/ 1339005 h 2027827"/>
                <a:gd name="connsiteX3045" fmla="*/ 1470046 w 2027827"/>
                <a:gd name="connsiteY3045" fmla="*/ 1299618 h 2027827"/>
                <a:gd name="connsiteX3046" fmla="*/ 1446436 w 2027827"/>
                <a:gd name="connsiteY3046" fmla="*/ 1262842 h 2027827"/>
                <a:gd name="connsiteX3047" fmla="*/ 1463083 w 2027827"/>
                <a:gd name="connsiteY3047" fmla="*/ 1262842 h 2027827"/>
                <a:gd name="connsiteX3048" fmla="*/ 1478315 w 2027827"/>
                <a:gd name="connsiteY3048" fmla="*/ 1286779 h 2027827"/>
                <a:gd name="connsiteX3049" fmla="*/ 1493548 w 2027827"/>
                <a:gd name="connsiteY3049" fmla="*/ 1262842 h 2027827"/>
                <a:gd name="connsiteX3050" fmla="*/ 1510194 w 2027827"/>
                <a:gd name="connsiteY3050" fmla="*/ 1262842 h 2027827"/>
                <a:gd name="connsiteX3051" fmla="*/ 1486584 w 2027827"/>
                <a:gd name="connsiteY3051" fmla="*/ 1299618 h 2027827"/>
                <a:gd name="connsiteX3052" fmla="*/ 1511826 w 2027827"/>
                <a:gd name="connsiteY3052" fmla="*/ 1339005 h 2027827"/>
                <a:gd name="connsiteX3053" fmla="*/ 1495180 w 2027827"/>
                <a:gd name="connsiteY3053" fmla="*/ 1339005 h 2027827"/>
                <a:gd name="connsiteX3054" fmla="*/ 1478315 w 2027827"/>
                <a:gd name="connsiteY3054" fmla="*/ 1312239 h 2027827"/>
                <a:gd name="connsiteX3055" fmla="*/ 1581515 w 2027827"/>
                <a:gd name="connsiteY3055" fmla="*/ 1312239 h 2027827"/>
                <a:gd name="connsiteX3056" fmla="*/ 1564650 w 2027827"/>
                <a:gd name="connsiteY3056" fmla="*/ 1339005 h 2027827"/>
                <a:gd name="connsiteX3057" fmla="*/ 1548004 w 2027827"/>
                <a:gd name="connsiteY3057" fmla="*/ 1339005 h 2027827"/>
                <a:gd name="connsiteX3058" fmla="*/ 1573246 w 2027827"/>
                <a:gd name="connsiteY3058" fmla="*/ 1299618 h 2027827"/>
                <a:gd name="connsiteX3059" fmla="*/ 1549636 w 2027827"/>
                <a:gd name="connsiteY3059" fmla="*/ 1262842 h 2027827"/>
                <a:gd name="connsiteX3060" fmla="*/ 1566283 w 2027827"/>
                <a:gd name="connsiteY3060" fmla="*/ 1262842 h 2027827"/>
                <a:gd name="connsiteX3061" fmla="*/ 1581515 w 2027827"/>
                <a:gd name="connsiteY3061" fmla="*/ 1286779 h 2027827"/>
                <a:gd name="connsiteX3062" fmla="*/ 1596748 w 2027827"/>
                <a:gd name="connsiteY3062" fmla="*/ 1262842 h 2027827"/>
                <a:gd name="connsiteX3063" fmla="*/ 1613394 w 2027827"/>
                <a:gd name="connsiteY3063" fmla="*/ 1262842 h 2027827"/>
                <a:gd name="connsiteX3064" fmla="*/ 1589785 w 2027827"/>
                <a:gd name="connsiteY3064" fmla="*/ 1299618 h 2027827"/>
                <a:gd name="connsiteX3065" fmla="*/ 1615026 w 2027827"/>
                <a:gd name="connsiteY3065" fmla="*/ 1339005 h 2027827"/>
                <a:gd name="connsiteX3066" fmla="*/ 1598380 w 2027827"/>
                <a:gd name="connsiteY3066" fmla="*/ 1339005 h 2027827"/>
                <a:gd name="connsiteX3067" fmla="*/ 1581515 w 2027827"/>
                <a:gd name="connsiteY3067" fmla="*/ 1312239 h 2027827"/>
                <a:gd name="connsiteX3068" fmla="*/ 1684715 w 2027827"/>
                <a:gd name="connsiteY3068" fmla="*/ 1312239 h 2027827"/>
                <a:gd name="connsiteX3069" fmla="*/ 1667851 w 2027827"/>
                <a:gd name="connsiteY3069" fmla="*/ 1339005 h 2027827"/>
                <a:gd name="connsiteX3070" fmla="*/ 1651205 w 2027827"/>
                <a:gd name="connsiteY3070" fmla="*/ 1339005 h 2027827"/>
                <a:gd name="connsiteX3071" fmla="*/ 1676446 w 2027827"/>
                <a:gd name="connsiteY3071" fmla="*/ 1299618 h 2027827"/>
                <a:gd name="connsiteX3072" fmla="*/ 1652837 w 2027827"/>
                <a:gd name="connsiteY3072" fmla="*/ 1262842 h 2027827"/>
                <a:gd name="connsiteX3073" fmla="*/ 1669483 w 2027827"/>
                <a:gd name="connsiteY3073" fmla="*/ 1262842 h 2027827"/>
                <a:gd name="connsiteX3074" fmla="*/ 1684715 w 2027827"/>
                <a:gd name="connsiteY3074" fmla="*/ 1286779 h 2027827"/>
                <a:gd name="connsiteX3075" fmla="*/ 1699948 w 2027827"/>
                <a:gd name="connsiteY3075" fmla="*/ 1262842 h 2027827"/>
                <a:gd name="connsiteX3076" fmla="*/ 1716595 w 2027827"/>
                <a:gd name="connsiteY3076" fmla="*/ 1262842 h 2027827"/>
                <a:gd name="connsiteX3077" fmla="*/ 1692985 w 2027827"/>
                <a:gd name="connsiteY3077" fmla="*/ 1299618 h 2027827"/>
                <a:gd name="connsiteX3078" fmla="*/ 1718227 w 2027827"/>
                <a:gd name="connsiteY3078" fmla="*/ 1339005 h 2027827"/>
                <a:gd name="connsiteX3079" fmla="*/ 1701581 w 2027827"/>
                <a:gd name="connsiteY3079" fmla="*/ 1339005 h 2027827"/>
                <a:gd name="connsiteX3080" fmla="*/ 1684715 w 2027827"/>
                <a:gd name="connsiteY3080" fmla="*/ 1312239 h 2027827"/>
                <a:gd name="connsiteX3081" fmla="*/ 1787915 w 2027827"/>
                <a:gd name="connsiteY3081" fmla="*/ 1312239 h 2027827"/>
                <a:gd name="connsiteX3082" fmla="*/ 1771051 w 2027827"/>
                <a:gd name="connsiteY3082" fmla="*/ 1339005 h 2027827"/>
                <a:gd name="connsiteX3083" fmla="*/ 1754405 w 2027827"/>
                <a:gd name="connsiteY3083" fmla="*/ 1339005 h 2027827"/>
                <a:gd name="connsiteX3084" fmla="*/ 1779647 w 2027827"/>
                <a:gd name="connsiteY3084" fmla="*/ 1299618 h 2027827"/>
                <a:gd name="connsiteX3085" fmla="*/ 1756037 w 2027827"/>
                <a:gd name="connsiteY3085" fmla="*/ 1262842 h 2027827"/>
                <a:gd name="connsiteX3086" fmla="*/ 1772683 w 2027827"/>
                <a:gd name="connsiteY3086" fmla="*/ 1262842 h 2027827"/>
                <a:gd name="connsiteX3087" fmla="*/ 1787915 w 2027827"/>
                <a:gd name="connsiteY3087" fmla="*/ 1286779 h 2027827"/>
                <a:gd name="connsiteX3088" fmla="*/ 1803149 w 2027827"/>
                <a:gd name="connsiteY3088" fmla="*/ 1262842 h 2027827"/>
                <a:gd name="connsiteX3089" fmla="*/ 1819795 w 2027827"/>
                <a:gd name="connsiteY3089" fmla="*/ 1262842 h 2027827"/>
                <a:gd name="connsiteX3090" fmla="*/ 1796185 w 2027827"/>
                <a:gd name="connsiteY3090" fmla="*/ 1299618 h 2027827"/>
                <a:gd name="connsiteX3091" fmla="*/ 1821427 w 2027827"/>
                <a:gd name="connsiteY3091" fmla="*/ 1339005 h 2027827"/>
                <a:gd name="connsiteX3092" fmla="*/ 1804781 w 2027827"/>
                <a:gd name="connsiteY3092" fmla="*/ 1339005 h 2027827"/>
                <a:gd name="connsiteX3093" fmla="*/ 1787915 w 2027827"/>
                <a:gd name="connsiteY3093" fmla="*/ 1312239 h 2027827"/>
                <a:gd name="connsiteX3094" fmla="*/ 1891116 w 2027827"/>
                <a:gd name="connsiteY3094" fmla="*/ 1312239 h 2027827"/>
                <a:gd name="connsiteX3095" fmla="*/ 1874251 w 2027827"/>
                <a:gd name="connsiteY3095" fmla="*/ 1339005 h 2027827"/>
                <a:gd name="connsiteX3096" fmla="*/ 1857605 w 2027827"/>
                <a:gd name="connsiteY3096" fmla="*/ 1339005 h 2027827"/>
                <a:gd name="connsiteX3097" fmla="*/ 1882847 w 2027827"/>
                <a:gd name="connsiteY3097" fmla="*/ 1299618 h 2027827"/>
                <a:gd name="connsiteX3098" fmla="*/ 1859237 w 2027827"/>
                <a:gd name="connsiteY3098" fmla="*/ 1262842 h 2027827"/>
                <a:gd name="connsiteX3099" fmla="*/ 1875884 w 2027827"/>
                <a:gd name="connsiteY3099" fmla="*/ 1262842 h 2027827"/>
                <a:gd name="connsiteX3100" fmla="*/ 1891116 w 2027827"/>
                <a:gd name="connsiteY3100" fmla="*/ 1286779 h 2027827"/>
                <a:gd name="connsiteX3101" fmla="*/ 1906349 w 2027827"/>
                <a:gd name="connsiteY3101" fmla="*/ 1262842 h 2027827"/>
                <a:gd name="connsiteX3102" fmla="*/ 1922995 w 2027827"/>
                <a:gd name="connsiteY3102" fmla="*/ 1262842 h 2027827"/>
                <a:gd name="connsiteX3103" fmla="*/ 1899385 w 2027827"/>
                <a:gd name="connsiteY3103" fmla="*/ 1299618 h 2027827"/>
                <a:gd name="connsiteX3104" fmla="*/ 1924627 w 2027827"/>
                <a:gd name="connsiteY3104" fmla="*/ 1339005 h 2027827"/>
                <a:gd name="connsiteX3105" fmla="*/ 1907981 w 2027827"/>
                <a:gd name="connsiteY3105" fmla="*/ 1339005 h 2027827"/>
                <a:gd name="connsiteX3106" fmla="*/ 1891116 w 2027827"/>
                <a:gd name="connsiteY3106" fmla="*/ 1312239 h 2027827"/>
                <a:gd name="connsiteX3107" fmla="*/ 1994316 w 2027827"/>
                <a:gd name="connsiteY3107" fmla="*/ 1312239 h 2027827"/>
                <a:gd name="connsiteX3108" fmla="*/ 1977452 w 2027827"/>
                <a:gd name="connsiteY3108" fmla="*/ 1339005 h 2027827"/>
                <a:gd name="connsiteX3109" fmla="*/ 1960805 w 2027827"/>
                <a:gd name="connsiteY3109" fmla="*/ 1339005 h 2027827"/>
                <a:gd name="connsiteX3110" fmla="*/ 1986047 w 2027827"/>
                <a:gd name="connsiteY3110" fmla="*/ 1299618 h 2027827"/>
                <a:gd name="connsiteX3111" fmla="*/ 1962438 w 2027827"/>
                <a:gd name="connsiteY3111" fmla="*/ 1262842 h 2027827"/>
                <a:gd name="connsiteX3112" fmla="*/ 1979084 w 2027827"/>
                <a:gd name="connsiteY3112" fmla="*/ 1262842 h 2027827"/>
                <a:gd name="connsiteX3113" fmla="*/ 1994316 w 2027827"/>
                <a:gd name="connsiteY3113" fmla="*/ 1286779 h 2027827"/>
                <a:gd name="connsiteX3114" fmla="*/ 2009549 w 2027827"/>
                <a:gd name="connsiteY3114" fmla="*/ 1262842 h 2027827"/>
                <a:gd name="connsiteX3115" fmla="*/ 2026195 w 2027827"/>
                <a:gd name="connsiteY3115" fmla="*/ 1262842 h 2027827"/>
                <a:gd name="connsiteX3116" fmla="*/ 2002586 w 2027827"/>
                <a:gd name="connsiteY3116" fmla="*/ 1299618 h 2027827"/>
                <a:gd name="connsiteX3117" fmla="*/ 2027827 w 2027827"/>
                <a:gd name="connsiteY3117" fmla="*/ 1339005 h 2027827"/>
                <a:gd name="connsiteX3118" fmla="*/ 2011182 w 2027827"/>
                <a:gd name="connsiteY3118" fmla="*/ 1339005 h 2027827"/>
                <a:gd name="connsiteX3119" fmla="*/ 1994316 w 2027827"/>
                <a:gd name="connsiteY3119" fmla="*/ 1312239 h 2027827"/>
                <a:gd name="connsiteX3120" fmla="*/ 33511 w 2027827"/>
                <a:gd name="connsiteY3120" fmla="*/ 1427043 h 2027827"/>
                <a:gd name="connsiteX3121" fmla="*/ 16646 w 2027827"/>
                <a:gd name="connsiteY3121" fmla="*/ 1453808 h 2027827"/>
                <a:gd name="connsiteX3122" fmla="*/ 0 w 2027827"/>
                <a:gd name="connsiteY3122" fmla="*/ 1453808 h 2027827"/>
                <a:gd name="connsiteX3123" fmla="*/ 25242 w 2027827"/>
                <a:gd name="connsiteY3123" fmla="*/ 1414422 h 2027827"/>
                <a:gd name="connsiteX3124" fmla="*/ 1632 w 2027827"/>
                <a:gd name="connsiteY3124" fmla="*/ 1377646 h 2027827"/>
                <a:gd name="connsiteX3125" fmla="*/ 18278 w 2027827"/>
                <a:gd name="connsiteY3125" fmla="*/ 1377646 h 2027827"/>
                <a:gd name="connsiteX3126" fmla="*/ 33511 w 2027827"/>
                <a:gd name="connsiteY3126" fmla="*/ 1401583 h 2027827"/>
                <a:gd name="connsiteX3127" fmla="*/ 48744 w 2027827"/>
                <a:gd name="connsiteY3127" fmla="*/ 1377646 h 2027827"/>
                <a:gd name="connsiteX3128" fmla="*/ 65390 w 2027827"/>
                <a:gd name="connsiteY3128" fmla="*/ 1377646 h 2027827"/>
                <a:gd name="connsiteX3129" fmla="*/ 41780 w 2027827"/>
                <a:gd name="connsiteY3129" fmla="*/ 1414422 h 2027827"/>
                <a:gd name="connsiteX3130" fmla="*/ 67022 w 2027827"/>
                <a:gd name="connsiteY3130" fmla="*/ 1453808 h 2027827"/>
                <a:gd name="connsiteX3131" fmla="*/ 50376 w 2027827"/>
                <a:gd name="connsiteY3131" fmla="*/ 1453808 h 2027827"/>
                <a:gd name="connsiteX3132" fmla="*/ 33511 w 2027827"/>
                <a:gd name="connsiteY3132" fmla="*/ 1427043 h 2027827"/>
                <a:gd name="connsiteX3133" fmla="*/ 136711 w 2027827"/>
                <a:gd name="connsiteY3133" fmla="*/ 1427043 h 2027827"/>
                <a:gd name="connsiteX3134" fmla="*/ 119846 w 2027827"/>
                <a:gd name="connsiteY3134" fmla="*/ 1453808 h 2027827"/>
                <a:gd name="connsiteX3135" fmla="*/ 103200 w 2027827"/>
                <a:gd name="connsiteY3135" fmla="*/ 1453808 h 2027827"/>
                <a:gd name="connsiteX3136" fmla="*/ 128442 w 2027827"/>
                <a:gd name="connsiteY3136" fmla="*/ 1414422 h 2027827"/>
                <a:gd name="connsiteX3137" fmla="*/ 104833 w 2027827"/>
                <a:gd name="connsiteY3137" fmla="*/ 1377646 h 2027827"/>
                <a:gd name="connsiteX3138" fmla="*/ 121479 w 2027827"/>
                <a:gd name="connsiteY3138" fmla="*/ 1377646 h 2027827"/>
                <a:gd name="connsiteX3139" fmla="*/ 136711 w 2027827"/>
                <a:gd name="connsiteY3139" fmla="*/ 1401583 h 2027827"/>
                <a:gd name="connsiteX3140" fmla="*/ 151944 w 2027827"/>
                <a:gd name="connsiteY3140" fmla="*/ 1377646 h 2027827"/>
                <a:gd name="connsiteX3141" fmla="*/ 168590 w 2027827"/>
                <a:gd name="connsiteY3141" fmla="*/ 1377646 h 2027827"/>
                <a:gd name="connsiteX3142" fmla="*/ 144981 w 2027827"/>
                <a:gd name="connsiteY3142" fmla="*/ 1414422 h 2027827"/>
                <a:gd name="connsiteX3143" fmla="*/ 170222 w 2027827"/>
                <a:gd name="connsiteY3143" fmla="*/ 1453808 h 2027827"/>
                <a:gd name="connsiteX3144" fmla="*/ 153576 w 2027827"/>
                <a:gd name="connsiteY3144" fmla="*/ 1453808 h 2027827"/>
                <a:gd name="connsiteX3145" fmla="*/ 136711 w 2027827"/>
                <a:gd name="connsiteY3145" fmla="*/ 1427043 h 2027827"/>
                <a:gd name="connsiteX3146" fmla="*/ 239911 w 2027827"/>
                <a:gd name="connsiteY3146" fmla="*/ 1427043 h 2027827"/>
                <a:gd name="connsiteX3147" fmla="*/ 223047 w 2027827"/>
                <a:gd name="connsiteY3147" fmla="*/ 1453808 h 2027827"/>
                <a:gd name="connsiteX3148" fmla="*/ 206401 w 2027827"/>
                <a:gd name="connsiteY3148" fmla="*/ 1453808 h 2027827"/>
                <a:gd name="connsiteX3149" fmla="*/ 231642 w 2027827"/>
                <a:gd name="connsiteY3149" fmla="*/ 1414422 h 2027827"/>
                <a:gd name="connsiteX3150" fmla="*/ 208033 w 2027827"/>
                <a:gd name="connsiteY3150" fmla="*/ 1377646 h 2027827"/>
                <a:gd name="connsiteX3151" fmla="*/ 224679 w 2027827"/>
                <a:gd name="connsiteY3151" fmla="*/ 1377646 h 2027827"/>
                <a:gd name="connsiteX3152" fmla="*/ 239911 w 2027827"/>
                <a:gd name="connsiteY3152" fmla="*/ 1401583 h 2027827"/>
                <a:gd name="connsiteX3153" fmla="*/ 255144 w 2027827"/>
                <a:gd name="connsiteY3153" fmla="*/ 1377646 h 2027827"/>
                <a:gd name="connsiteX3154" fmla="*/ 271790 w 2027827"/>
                <a:gd name="connsiteY3154" fmla="*/ 1377646 h 2027827"/>
                <a:gd name="connsiteX3155" fmla="*/ 248181 w 2027827"/>
                <a:gd name="connsiteY3155" fmla="*/ 1414422 h 2027827"/>
                <a:gd name="connsiteX3156" fmla="*/ 273423 w 2027827"/>
                <a:gd name="connsiteY3156" fmla="*/ 1453808 h 2027827"/>
                <a:gd name="connsiteX3157" fmla="*/ 256777 w 2027827"/>
                <a:gd name="connsiteY3157" fmla="*/ 1453808 h 2027827"/>
                <a:gd name="connsiteX3158" fmla="*/ 239911 w 2027827"/>
                <a:gd name="connsiteY3158" fmla="*/ 1427043 h 2027827"/>
                <a:gd name="connsiteX3159" fmla="*/ 343111 w 2027827"/>
                <a:gd name="connsiteY3159" fmla="*/ 1427043 h 2027827"/>
                <a:gd name="connsiteX3160" fmla="*/ 326247 w 2027827"/>
                <a:gd name="connsiteY3160" fmla="*/ 1453808 h 2027827"/>
                <a:gd name="connsiteX3161" fmla="*/ 309601 w 2027827"/>
                <a:gd name="connsiteY3161" fmla="*/ 1453808 h 2027827"/>
                <a:gd name="connsiteX3162" fmla="*/ 334843 w 2027827"/>
                <a:gd name="connsiteY3162" fmla="*/ 1414422 h 2027827"/>
                <a:gd name="connsiteX3163" fmla="*/ 311233 w 2027827"/>
                <a:gd name="connsiteY3163" fmla="*/ 1377646 h 2027827"/>
                <a:gd name="connsiteX3164" fmla="*/ 327879 w 2027827"/>
                <a:gd name="connsiteY3164" fmla="*/ 1377646 h 2027827"/>
                <a:gd name="connsiteX3165" fmla="*/ 343111 w 2027827"/>
                <a:gd name="connsiteY3165" fmla="*/ 1401583 h 2027827"/>
                <a:gd name="connsiteX3166" fmla="*/ 358345 w 2027827"/>
                <a:gd name="connsiteY3166" fmla="*/ 1377646 h 2027827"/>
                <a:gd name="connsiteX3167" fmla="*/ 374991 w 2027827"/>
                <a:gd name="connsiteY3167" fmla="*/ 1377646 h 2027827"/>
                <a:gd name="connsiteX3168" fmla="*/ 351381 w 2027827"/>
                <a:gd name="connsiteY3168" fmla="*/ 1414422 h 2027827"/>
                <a:gd name="connsiteX3169" fmla="*/ 376623 w 2027827"/>
                <a:gd name="connsiteY3169" fmla="*/ 1453808 h 2027827"/>
                <a:gd name="connsiteX3170" fmla="*/ 359977 w 2027827"/>
                <a:gd name="connsiteY3170" fmla="*/ 1453808 h 2027827"/>
                <a:gd name="connsiteX3171" fmla="*/ 343111 w 2027827"/>
                <a:gd name="connsiteY3171" fmla="*/ 1427043 h 2027827"/>
                <a:gd name="connsiteX3172" fmla="*/ 446312 w 2027827"/>
                <a:gd name="connsiteY3172" fmla="*/ 1427043 h 2027827"/>
                <a:gd name="connsiteX3173" fmla="*/ 429447 w 2027827"/>
                <a:gd name="connsiteY3173" fmla="*/ 1453808 h 2027827"/>
                <a:gd name="connsiteX3174" fmla="*/ 412801 w 2027827"/>
                <a:gd name="connsiteY3174" fmla="*/ 1453808 h 2027827"/>
                <a:gd name="connsiteX3175" fmla="*/ 438043 w 2027827"/>
                <a:gd name="connsiteY3175" fmla="*/ 1414422 h 2027827"/>
                <a:gd name="connsiteX3176" fmla="*/ 414433 w 2027827"/>
                <a:gd name="connsiteY3176" fmla="*/ 1377646 h 2027827"/>
                <a:gd name="connsiteX3177" fmla="*/ 431079 w 2027827"/>
                <a:gd name="connsiteY3177" fmla="*/ 1377646 h 2027827"/>
                <a:gd name="connsiteX3178" fmla="*/ 446312 w 2027827"/>
                <a:gd name="connsiteY3178" fmla="*/ 1401583 h 2027827"/>
                <a:gd name="connsiteX3179" fmla="*/ 461545 w 2027827"/>
                <a:gd name="connsiteY3179" fmla="*/ 1377646 h 2027827"/>
                <a:gd name="connsiteX3180" fmla="*/ 478191 w 2027827"/>
                <a:gd name="connsiteY3180" fmla="*/ 1377646 h 2027827"/>
                <a:gd name="connsiteX3181" fmla="*/ 454582 w 2027827"/>
                <a:gd name="connsiteY3181" fmla="*/ 1414422 h 2027827"/>
                <a:gd name="connsiteX3182" fmla="*/ 479823 w 2027827"/>
                <a:gd name="connsiteY3182" fmla="*/ 1453808 h 2027827"/>
                <a:gd name="connsiteX3183" fmla="*/ 463177 w 2027827"/>
                <a:gd name="connsiteY3183" fmla="*/ 1453808 h 2027827"/>
                <a:gd name="connsiteX3184" fmla="*/ 446312 w 2027827"/>
                <a:gd name="connsiteY3184" fmla="*/ 1427043 h 2027827"/>
                <a:gd name="connsiteX3185" fmla="*/ 549512 w 2027827"/>
                <a:gd name="connsiteY3185" fmla="*/ 1427043 h 2027827"/>
                <a:gd name="connsiteX3186" fmla="*/ 532648 w 2027827"/>
                <a:gd name="connsiteY3186" fmla="*/ 1453808 h 2027827"/>
                <a:gd name="connsiteX3187" fmla="*/ 516002 w 2027827"/>
                <a:gd name="connsiteY3187" fmla="*/ 1453808 h 2027827"/>
                <a:gd name="connsiteX3188" fmla="*/ 541243 w 2027827"/>
                <a:gd name="connsiteY3188" fmla="*/ 1414422 h 2027827"/>
                <a:gd name="connsiteX3189" fmla="*/ 517634 w 2027827"/>
                <a:gd name="connsiteY3189" fmla="*/ 1377646 h 2027827"/>
                <a:gd name="connsiteX3190" fmla="*/ 534280 w 2027827"/>
                <a:gd name="connsiteY3190" fmla="*/ 1377646 h 2027827"/>
                <a:gd name="connsiteX3191" fmla="*/ 549512 w 2027827"/>
                <a:gd name="connsiteY3191" fmla="*/ 1401583 h 2027827"/>
                <a:gd name="connsiteX3192" fmla="*/ 564745 w 2027827"/>
                <a:gd name="connsiteY3192" fmla="*/ 1377646 h 2027827"/>
                <a:gd name="connsiteX3193" fmla="*/ 581391 w 2027827"/>
                <a:gd name="connsiteY3193" fmla="*/ 1377646 h 2027827"/>
                <a:gd name="connsiteX3194" fmla="*/ 557782 w 2027827"/>
                <a:gd name="connsiteY3194" fmla="*/ 1414422 h 2027827"/>
                <a:gd name="connsiteX3195" fmla="*/ 583023 w 2027827"/>
                <a:gd name="connsiteY3195" fmla="*/ 1453808 h 2027827"/>
                <a:gd name="connsiteX3196" fmla="*/ 566378 w 2027827"/>
                <a:gd name="connsiteY3196" fmla="*/ 1453808 h 2027827"/>
                <a:gd name="connsiteX3197" fmla="*/ 549512 w 2027827"/>
                <a:gd name="connsiteY3197" fmla="*/ 1427043 h 2027827"/>
                <a:gd name="connsiteX3198" fmla="*/ 652712 w 2027827"/>
                <a:gd name="connsiteY3198" fmla="*/ 1427043 h 2027827"/>
                <a:gd name="connsiteX3199" fmla="*/ 635848 w 2027827"/>
                <a:gd name="connsiteY3199" fmla="*/ 1453808 h 2027827"/>
                <a:gd name="connsiteX3200" fmla="*/ 619202 w 2027827"/>
                <a:gd name="connsiteY3200" fmla="*/ 1453808 h 2027827"/>
                <a:gd name="connsiteX3201" fmla="*/ 644443 w 2027827"/>
                <a:gd name="connsiteY3201" fmla="*/ 1414422 h 2027827"/>
                <a:gd name="connsiteX3202" fmla="*/ 620834 w 2027827"/>
                <a:gd name="connsiteY3202" fmla="*/ 1377646 h 2027827"/>
                <a:gd name="connsiteX3203" fmla="*/ 637480 w 2027827"/>
                <a:gd name="connsiteY3203" fmla="*/ 1377646 h 2027827"/>
                <a:gd name="connsiteX3204" fmla="*/ 652712 w 2027827"/>
                <a:gd name="connsiteY3204" fmla="*/ 1401583 h 2027827"/>
                <a:gd name="connsiteX3205" fmla="*/ 667945 w 2027827"/>
                <a:gd name="connsiteY3205" fmla="*/ 1377646 h 2027827"/>
                <a:gd name="connsiteX3206" fmla="*/ 684592 w 2027827"/>
                <a:gd name="connsiteY3206" fmla="*/ 1377646 h 2027827"/>
                <a:gd name="connsiteX3207" fmla="*/ 660982 w 2027827"/>
                <a:gd name="connsiteY3207" fmla="*/ 1414422 h 2027827"/>
                <a:gd name="connsiteX3208" fmla="*/ 686224 w 2027827"/>
                <a:gd name="connsiteY3208" fmla="*/ 1453808 h 2027827"/>
                <a:gd name="connsiteX3209" fmla="*/ 669578 w 2027827"/>
                <a:gd name="connsiteY3209" fmla="*/ 1453808 h 2027827"/>
                <a:gd name="connsiteX3210" fmla="*/ 652712 w 2027827"/>
                <a:gd name="connsiteY3210" fmla="*/ 1427043 h 2027827"/>
                <a:gd name="connsiteX3211" fmla="*/ 755913 w 2027827"/>
                <a:gd name="connsiteY3211" fmla="*/ 1427043 h 2027827"/>
                <a:gd name="connsiteX3212" fmla="*/ 739048 w 2027827"/>
                <a:gd name="connsiteY3212" fmla="*/ 1453808 h 2027827"/>
                <a:gd name="connsiteX3213" fmla="*/ 722402 w 2027827"/>
                <a:gd name="connsiteY3213" fmla="*/ 1453808 h 2027827"/>
                <a:gd name="connsiteX3214" fmla="*/ 747644 w 2027827"/>
                <a:gd name="connsiteY3214" fmla="*/ 1414422 h 2027827"/>
                <a:gd name="connsiteX3215" fmla="*/ 724034 w 2027827"/>
                <a:gd name="connsiteY3215" fmla="*/ 1377646 h 2027827"/>
                <a:gd name="connsiteX3216" fmla="*/ 740680 w 2027827"/>
                <a:gd name="connsiteY3216" fmla="*/ 1377646 h 2027827"/>
                <a:gd name="connsiteX3217" fmla="*/ 755913 w 2027827"/>
                <a:gd name="connsiteY3217" fmla="*/ 1401583 h 2027827"/>
                <a:gd name="connsiteX3218" fmla="*/ 771146 w 2027827"/>
                <a:gd name="connsiteY3218" fmla="*/ 1377646 h 2027827"/>
                <a:gd name="connsiteX3219" fmla="*/ 787792 w 2027827"/>
                <a:gd name="connsiteY3219" fmla="*/ 1377646 h 2027827"/>
                <a:gd name="connsiteX3220" fmla="*/ 764182 w 2027827"/>
                <a:gd name="connsiteY3220" fmla="*/ 1414422 h 2027827"/>
                <a:gd name="connsiteX3221" fmla="*/ 789424 w 2027827"/>
                <a:gd name="connsiteY3221" fmla="*/ 1453808 h 2027827"/>
                <a:gd name="connsiteX3222" fmla="*/ 772778 w 2027827"/>
                <a:gd name="connsiteY3222" fmla="*/ 1453808 h 2027827"/>
                <a:gd name="connsiteX3223" fmla="*/ 755913 w 2027827"/>
                <a:gd name="connsiteY3223" fmla="*/ 1427043 h 2027827"/>
                <a:gd name="connsiteX3224" fmla="*/ 859113 w 2027827"/>
                <a:gd name="connsiteY3224" fmla="*/ 1427043 h 2027827"/>
                <a:gd name="connsiteX3225" fmla="*/ 842248 w 2027827"/>
                <a:gd name="connsiteY3225" fmla="*/ 1453808 h 2027827"/>
                <a:gd name="connsiteX3226" fmla="*/ 825602 w 2027827"/>
                <a:gd name="connsiteY3226" fmla="*/ 1453808 h 2027827"/>
                <a:gd name="connsiteX3227" fmla="*/ 850844 w 2027827"/>
                <a:gd name="connsiteY3227" fmla="*/ 1414422 h 2027827"/>
                <a:gd name="connsiteX3228" fmla="*/ 827235 w 2027827"/>
                <a:gd name="connsiteY3228" fmla="*/ 1377646 h 2027827"/>
                <a:gd name="connsiteX3229" fmla="*/ 843881 w 2027827"/>
                <a:gd name="connsiteY3229" fmla="*/ 1377646 h 2027827"/>
                <a:gd name="connsiteX3230" fmla="*/ 859113 w 2027827"/>
                <a:gd name="connsiteY3230" fmla="*/ 1401583 h 2027827"/>
                <a:gd name="connsiteX3231" fmla="*/ 874346 w 2027827"/>
                <a:gd name="connsiteY3231" fmla="*/ 1377646 h 2027827"/>
                <a:gd name="connsiteX3232" fmla="*/ 890992 w 2027827"/>
                <a:gd name="connsiteY3232" fmla="*/ 1377646 h 2027827"/>
                <a:gd name="connsiteX3233" fmla="*/ 867383 w 2027827"/>
                <a:gd name="connsiteY3233" fmla="*/ 1414422 h 2027827"/>
                <a:gd name="connsiteX3234" fmla="*/ 892624 w 2027827"/>
                <a:gd name="connsiteY3234" fmla="*/ 1453808 h 2027827"/>
                <a:gd name="connsiteX3235" fmla="*/ 875978 w 2027827"/>
                <a:gd name="connsiteY3235" fmla="*/ 1453808 h 2027827"/>
                <a:gd name="connsiteX3236" fmla="*/ 859113 w 2027827"/>
                <a:gd name="connsiteY3236" fmla="*/ 1427043 h 2027827"/>
                <a:gd name="connsiteX3237" fmla="*/ 962313 w 2027827"/>
                <a:gd name="connsiteY3237" fmla="*/ 1427043 h 2027827"/>
                <a:gd name="connsiteX3238" fmla="*/ 945449 w 2027827"/>
                <a:gd name="connsiteY3238" fmla="*/ 1453808 h 2027827"/>
                <a:gd name="connsiteX3239" fmla="*/ 928803 w 2027827"/>
                <a:gd name="connsiteY3239" fmla="*/ 1453808 h 2027827"/>
                <a:gd name="connsiteX3240" fmla="*/ 954044 w 2027827"/>
                <a:gd name="connsiteY3240" fmla="*/ 1414422 h 2027827"/>
                <a:gd name="connsiteX3241" fmla="*/ 930435 w 2027827"/>
                <a:gd name="connsiteY3241" fmla="*/ 1377646 h 2027827"/>
                <a:gd name="connsiteX3242" fmla="*/ 947081 w 2027827"/>
                <a:gd name="connsiteY3242" fmla="*/ 1377646 h 2027827"/>
                <a:gd name="connsiteX3243" fmla="*/ 962313 w 2027827"/>
                <a:gd name="connsiteY3243" fmla="*/ 1401583 h 2027827"/>
                <a:gd name="connsiteX3244" fmla="*/ 977546 w 2027827"/>
                <a:gd name="connsiteY3244" fmla="*/ 1377646 h 2027827"/>
                <a:gd name="connsiteX3245" fmla="*/ 994192 w 2027827"/>
                <a:gd name="connsiteY3245" fmla="*/ 1377646 h 2027827"/>
                <a:gd name="connsiteX3246" fmla="*/ 970583 w 2027827"/>
                <a:gd name="connsiteY3246" fmla="*/ 1414422 h 2027827"/>
                <a:gd name="connsiteX3247" fmla="*/ 995824 w 2027827"/>
                <a:gd name="connsiteY3247" fmla="*/ 1453808 h 2027827"/>
                <a:gd name="connsiteX3248" fmla="*/ 979179 w 2027827"/>
                <a:gd name="connsiteY3248" fmla="*/ 1453808 h 2027827"/>
                <a:gd name="connsiteX3249" fmla="*/ 962313 w 2027827"/>
                <a:gd name="connsiteY3249" fmla="*/ 1427043 h 2027827"/>
                <a:gd name="connsiteX3250" fmla="*/ 1065513 w 2027827"/>
                <a:gd name="connsiteY3250" fmla="*/ 1427043 h 2027827"/>
                <a:gd name="connsiteX3251" fmla="*/ 1048649 w 2027827"/>
                <a:gd name="connsiteY3251" fmla="*/ 1453808 h 2027827"/>
                <a:gd name="connsiteX3252" fmla="*/ 1032003 w 2027827"/>
                <a:gd name="connsiteY3252" fmla="*/ 1453808 h 2027827"/>
                <a:gd name="connsiteX3253" fmla="*/ 1057244 w 2027827"/>
                <a:gd name="connsiteY3253" fmla="*/ 1414422 h 2027827"/>
                <a:gd name="connsiteX3254" fmla="*/ 1033635 w 2027827"/>
                <a:gd name="connsiteY3254" fmla="*/ 1377646 h 2027827"/>
                <a:gd name="connsiteX3255" fmla="*/ 1050281 w 2027827"/>
                <a:gd name="connsiteY3255" fmla="*/ 1377646 h 2027827"/>
                <a:gd name="connsiteX3256" fmla="*/ 1065513 w 2027827"/>
                <a:gd name="connsiteY3256" fmla="*/ 1401583 h 2027827"/>
                <a:gd name="connsiteX3257" fmla="*/ 1080747 w 2027827"/>
                <a:gd name="connsiteY3257" fmla="*/ 1377646 h 2027827"/>
                <a:gd name="connsiteX3258" fmla="*/ 1097393 w 2027827"/>
                <a:gd name="connsiteY3258" fmla="*/ 1377646 h 2027827"/>
                <a:gd name="connsiteX3259" fmla="*/ 1073783 w 2027827"/>
                <a:gd name="connsiteY3259" fmla="*/ 1414422 h 2027827"/>
                <a:gd name="connsiteX3260" fmla="*/ 1099025 w 2027827"/>
                <a:gd name="connsiteY3260" fmla="*/ 1453808 h 2027827"/>
                <a:gd name="connsiteX3261" fmla="*/ 1082379 w 2027827"/>
                <a:gd name="connsiteY3261" fmla="*/ 1453808 h 2027827"/>
                <a:gd name="connsiteX3262" fmla="*/ 1065513 w 2027827"/>
                <a:gd name="connsiteY3262" fmla="*/ 1427043 h 2027827"/>
                <a:gd name="connsiteX3263" fmla="*/ 1168714 w 2027827"/>
                <a:gd name="connsiteY3263" fmla="*/ 1427043 h 2027827"/>
                <a:gd name="connsiteX3264" fmla="*/ 1151849 w 2027827"/>
                <a:gd name="connsiteY3264" fmla="*/ 1453808 h 2027827"/>
                <a:gd name="connsiteX3265" fmla="*/ 1135203 w 2027827"/>
                <a:gd name="connsiteY3265" fmla="*/ 1453808 h 2027827"/>
                <a:gd name="connsiteX3266" fmla="*/ 1160445 w 2027827"/>
                <a:gd name="connsiteY3266" fmla="*/ 1414422 h 2027827"/>
                <a:gd name="connsiteX3267" fmla="*/ 1136835 w 2027827"/>
                <a:gd name="connsiteY3267" fmla="*/ 1377646 h 2027827"/>
                <a:gd name="connsiteX3268" fmla="*/ 1153481 w 2027827"/>
                <a:gd name="connsiteY3268" fmla="*/ 1377646 h 2027827"/>
                <a:gd name="connsiteX3269" fmla="*/ 1168714 w 2027827"/>
                <a:gd name="connsiteY3269" fmla="*/ 1401583 h 2027827"/>
                <a:gd name="connsiteX3270" fmla="*/ 1183947 w 2027827"/>
                <a:gd name="connsiteY3270" fmla="*/ 1377646 h 2027827"/>
                <a:gd name="connsiteX3271" fmla="*/ 1200593 w 2027827"/>
                <a:gd name="connsiteY3271" fmla="*/ 1377646 h 2027827"/>
                <a:gd name="connsiteX3272" fmla="*/ 1176984 w 2027827"/>
                <a:gd name="connsiteY3272" fmla="*/ 1414422 h 2027827"/>
                <a:gd name="connsiteX3273" fmla="*/ 1202225 w 2027827"/>
                <a:gd name="connsiteY3273" fmla="*/ 1453808 h 2027827"/>
                <a:gd name="connsiteX3274" fmla="*/ 1185579 w 2027827"/>
                <a:gd name="connsiteY3274" fmla="*/ 1453808 h 2027827"/>
                <a:gd name="connsiteX3275" fmla="*/ 1168714 w 2027827"/>
                <a:gd name="connsiteY3275" fmla="*/ 1427043 h 2027827"/>
                <a:gd name="connsiteX3276" fmla="*/ 1271914 w 2027827"/>
                <a:gd name="connsiteY3276" fmla="*/ 1427043 h 2027827"/>
                <a:gd name="connsiteX3277" fmla="*/ 1255050 w 2027827"/>
                <a:gd name="connsiteY3277" fmla="*/ 1453808 h 2027827"/>
                <a:gd name="connsiteX3278" fmla="*/ 1238404 w 2027827"/>
                <a:gd name="connsiteY3278" fmla="*/ 1453808 h 2027827"/>
                <a:gd name="connsiteX3279" fmla="*/ 1263645 w 2027827"/>
                <a:gd name="connsiteY3279" fmla="*/ 1414422 h 2027827"/>
                <a:gd name="connsiteX3280" fmla="*/ 1240036 w 2027827"/>
                <a:gd name="connsiteY3280" fmla="*/ 1377646 h 2027827"/>
                <a:gd name="connsiteX3281" fmla="*/ 1256682 w 2027827"/>
                <a:gd name="connsiteY3281" fmla="*/ 1377646 h 2027827"/>
                <a:gd name="connsiteX3282" fmla="*/ 1271914 w 2027827"/>
                <a:gd name="connsiteY3282" fmla="*/ 1401583 h 2027827"/>
                <a:gd name="connsiteX3283" fmla="*/ 1287147 w 2027827"/>
                <a:gd name="connsiteY3283" fmla="*/ 1377646 h 2027827"/>
                <a:gd name="connsiteX3284" fmla="*/ 1303793 w 2027827"/>
                <a:gd name="connsiteY3284" fmla="*/ 1377646 h 2027827"/>
                <a:gd name="connsiteX3285" fmla="*/ 1280184 w 2027827"/>
                <a:gd name="connsiteY3285" fmla="*/ 1414422 h 2027827"/>
                <a:gd name="connsiteX3286" fmla="*/ 1305426 w 2027827"/>
                <a:gd name="connsiteY3286" fmla="*/ 1453808 h 2027827"/>
                <a:gd name="connsiteX3287" fmla="*/ 1288779 w 2027827"/>
                <a:gd name="connsiteY3287" fmla="*/ 1453808 h 2027827"/>
                <a:gd name="connsiteX3288" fmla="*/ 1271914 w 2027827"/>
                <a:gd name="connsiteY3288" fmla="*/ 1427043 h 2027827"/>
                <a:gd name="connsiteX3289" fmla="*/ 1375114 w 2027827"/>
                <a:gd name="connsiteY3289" fmla="*/ 1427043 h 2027827"/>
                <a:gd name="connsiteX3290" fmla="*/ 1358250 w 2027827"/>
                <a:gd name="connsiteY3290" fmla="*/ 1453808 h 2027827"/>
                <a:gd name="connsiteX3291" fmla="*/ 1341604 w 2027827"/>
                <a:gd name="connsiteY3291" fmla="*/ 1453808 h 2027827"/>
                <a:gd name="connsiteX3292" fmla="*/ 1366845 w 2027827"/>
                <a:gd name="connsiteY3292" fmla="*/ 1414422 h 2027827"/>
                <a:gd name="connsiteX3293" fmla="*/ 1343236 w 2027827"/>
                <a:gd name="connsiteY3293" fmla="*/ 1377646 h 2027827"/>
                <a:gd name="connsiteX3294" fmla="*/ 1359882 w 2027827"/>
                <a:gd name="connsiteY3294" fmla="*/ 1377646 h 2027827"/>
                <a:gd name="connsiteX3295" fmla="*/ 1375114 w 2027827"/>
                <a:gd name="connsiteY3295" fmla="*/ 1401583 h 2027827"/>
                <a:gd name="connsiteX3296" fmla="*/ 1390348 w 2027827"/>
                <a:gd name="connsiteY3296" fmla="*/ 1377646 h 2027827"/>
                <a:gd name="connsiteX3297" fmla="*/ 1406993 w 2027827"/>
                <a:gd name="connsiteY3297" fmla="*/ 1377646 h 2027827"/>
                <a:gd name="connsiteX3298" fmla="*/ 1383384 w 2027827"/>
                <a:gd name="connsiteY3298" fmla="*/ 1414422 h 2027827"/>
                <a:gd name="connsiteX3299" fmla="*/ 1408626 w 2027827"/>
                <a:gd name="connsiteY3299" fmla="*/ 1453808 h 2027827"/>
                <a:gd name="connsiteX3300" fmla="*/ 1391980 w 2027827"/>
                <a:gd name="connsiteY3300" fmla="*/ 1453808 h 2027827"/>
                <a:gd name="connsiteX3301" fmla="*/ 1375114 w 2027827"/>
                <a:gd name="connsiteY3301" fmla="*/ 1427043 h 2027827"/>
                <a:gd name="connsiteX3302" fmla="*/ 1478315 w 2027827"/>
                <a:gd name="connsiteY3302" fmla="*/ 1427043 h 2027827"/>
                <a:gd name="connsiteX3303" fmla="*/ 1461450 w 2027827"/>
                <a:gd name="connsiteY3303" fmla="*/ 1453808 h 2027827"/>
                <a:gd name="connsiteX3304" fmla="*/ 1444804 w 2027827"/>
                <a:gd name="connsiteY3304" fmla="*/ 1453808 h 2027827"/>
                <a:gd name="connsiteX3305" fmla="*/ 1470046 w 2027827"/>
                <a:gd name="connsiteY3305" fmla="*/ 1414422 h 2027827"/>
                <a:gd name="connsiteX3306" fmla="*/ 1446436 w 2027827"/>
                <a:gd name="connsiteY3306" fmla="*/ 1377646 h 2027827"/>
                <a:gd name="connsiteX3307" fmla="*/ 1463083 w 2027827"/>
                <a:gd name="connsiteY3307" fmla="*/ 1377646 h 2027827"/>
                <a:gd name="connsiteX3308" fmla="*/ 1478315 w 2027827"/>
                <a:gd name="connsiteY3308" fmla="*/ 1401583 h 2027827"/>
                <a:gd name="connsiteX3309" fmla="*/ 1493548 w 2027827"/>
                <a:gd name="connsiteY3309" fmla="*/ 1377646 h 2027827"/>
                <a:gd name="connsiteX3310" fmla="*/ 1510194 w 2027827"/>
                <a:gd name="connsiteY3310" fmla="*/ 1377646 h 2027827"/>
                <a:gd name="connsiteX3311" fmla="*/ 1486584 w 2027827"/>
                <a:gd name="connsiteY3311" fmla="*/ 1414422 h 2027827"/>
                <a:gd name="connsiteX3312" fmla="*/ 1511826 w 2027827"/>
                <a:gd name="connsiteY3312" fmla="*/ 1453808 h 2027827"/>
                <a:gd name="connsiteX3313" fmla="*/ 1495180 w 2027827"/>
                <a:gd name="connsiteY3313" fmla="*/ 1453808 h 2027827"/>
                <a:gd name="connsiteX3314" fmla="*/ 1478315 w 2027827"/>
                <a:gd name="connsiteY3314" fmla="*/ 1427043 h 2027827"/>
                <a:gd name="connsiteX3315" fmla="*/ 1581515 w 2027827"/>
                <a:gd name="connsiteY3315" fmla="*/ 1427043 h 2027827"/>
                <a:gd name="connsiteX3316" fmla="*/ 1564650 w 2027827"/>
                <a:gd name="connsiteY3316" fmla="*/ 1453808 h 2027827"/>
                <a:gd name="connsiteX3317" fmla="*/ 1548004 w 2027827"/>
                <a:gd name="connsiteY3317" fmla="*/ 1453808 h 2027827"/>
                <a:gd name="connsiteX3318" fmla="*/ 1573246 w 2027827"/>
                <a:gd name="connsiteY3318" fmla="*/ 1414422 h 2027827"/>
                <a:gd name="connsiteX3319" fmla="*/ 1549636 w 2027827"/>
                <a:gd name="connsiteY3319" fmla="*/ 1377646 h 2027827"/>
                <a:gd name="connsiteX3320" fmla="*/ 1566283 w 2027827"/>
                <a:gd name="connsiteY3320" fmla="*/ 1377646 h 2027827"/>
                <a:gd name="connsiteX3321" fmla="*/ 1581515 w 2027827"/>
                <a:gd name="connsiteY3321" fmla="*/ 1401583 h 2027827"/>
                <a:gd name="connsiteX3322" fmla="*/ 1596748 w 2027827"/>
                <a:gd name="connsiteY3322" fmla="*/ 1377646 h 2027827"/>
                <a:gd name="connsiteX3323" fmla="*/ 1613394 w 2027827"/>
                <a:gd name="connsiteY3323" fmla="*/ 1377646 h 2027827"/>
                <a:gd name="connsiteX3324" fmla="*/ 1589785 w 2027827"/>
                <a:gd name="connsiteY3324" fmla="*/ 1414422 h 2027827"/>
                <a:gd name="connsiteX3325" fmla="*/ 1615026 w 2027827"/>
                <a:gd name="connsiteY3325" fmla="*/ 1453808 h 2027827"/>
                <a:gd name="connsiteX3326" fmla="*/ 1598380 w 2027827"/>
                <a:gd name="connsiteY3326" fmla="*/ 1453808 h 2027827"/>
                <a:gd name="connsiteX3327" fmla="*/ 1581515 w 2027827"/>
                <a:gd name="connsiteY3327" fmla="*/ 1427043 h 2027827"/>
                <a:gd name="connsiteX3328" fmla="*/ 1684715 w 2027827"/>
                <a:gd name="connsiteY3328" fmla="*/ 1427043 h 2027827"/>
                <a:gd name="connsiteX3329" fmla="*/ 1667851 w 2027827"/>
                <a:gd name="connsiteY3329" fmla="*/ 1453808 h 2027827"/>
                <a:gd name="connsiteX3330" fmla="*/ 1651205 w 2027827"/>
                <a:gd name="connsiteY3330" fmla="*/ 1453808 h 2027827"/>
                <a:gd name="connsiteX3331" fmla="*/ 1676446 w 2027827"/>
                <a:gd name="connsiteY3331" fmla="*/ 1414422 h 2027827"/>
                <a:gd name="connsiteX3332" fmla="*/ 1652837 w 2027827"/>
                <a:gd name="connsiteY3332" fmla="*/ 1377646 h 2027827"/>
                <a:gd name="connsiteX3333" fmla="*/ 1669483 w 2027827"/>
                <a:gd name="connsiteY3333" fmla="*/ 1377646 h 2027827"/>
                <a:gd name="connsiteX3334" fmla="*/ 1684715 w 2027827"/>
                <a:gd name="connsiteY3334" fmla="*/ 1401583 h 2027827"/>
                <a:gd name="connsiteX3335" fmla="*/ 1699948 w 2027827"/>
                <a:gd name="connsiteY3335" fmla="*/ 1377646 h 2027827"/>
                <a:gd name="connsiteX3336" fmla="*/ 1716595 w 2027827"/>
                <a:gd name="connsiteY3336" fmla="*/ 1377646 h 2027827"/>
                <a:gd name="connsiteX3337" fmla="*/ 1692985 w 2027827"/>
                <a:gd name="connsiteY3337" fmla="*/ 1414422 h 2027827"/>
                <a:gd name="connsiteX3338" fmla="*/ 1718227 w 2027827"/>
                <a:gd name="connsiteY3338" fmla="*/ 1453808 h 2027827"/>
                <a:gd name="connsiteX3339" fmla="*/ 1701581 w 2027827"/>
                <a:gd name="connsiteY3339" fmla="*/ 1453808 h 2027827"/>
                <a:gd name="connsiteX3340" fmla="*/ 1684715 w 2027827"/>
                <a:gd name="connsiteY3340" fmla="*/ 1427043 h 2027827"/>
                <a:gd name="connsiteX3341" fmla="*/ 1787915 w 2027827"/>
                <a:gd name="connsiteY3341" fmla="*/ 1427043 h 2027827"/>
                <a:gd name="connsiteX3342" fmla="*/ 1771051 w 2027827"/>
                <a:gd name="connsiteY3342" fmla="*/ 1453808 h 2027827"/>
                <a:gd name="connsiteX3343" fmla="*/ 1754405 w 2027827"/>
                <a:gd name="connsiteY3343" fmla="*/ 1453808 h 2027827"/>
                <a:gd name="connsiteX3344" fmla="*/ 1779647 w 2027827"/>
                <a:gd name="connsiteY3344" fmla="*/ 1414422 h 2027827"/>
                <a:gd name="connsiteX3345" fmla="*/ 1756037 w 2027827"/>
                <a:gd name="connsiteY3345" fmla="*/ 1377646 h 2027827"/>
                <a:gd name="connsiteX3346" fmla="*/ 1772683 w 2027827"/>
                <a:gd name="connsiteY3346" fmla="*/ 1377646 h 2027827"/>
                <a:gd name="connsiteX3347" fmla="*/ 1787915 w 2027827"/>
                <a:gd name="connsiteY3347" fmla="*/ 1401583 h 2027827"/>
                <a:gd name="connsiteX3348" fmla="*/ 1803149 w 2027827"/>
                <a:gd name="connsiteY3348" fmla="*/ 1377646 h 2027827"/>
                <a:gd name="connsiteX3349" fmla="*/ 1819795 w 2027827"/>
                <a:gd name="connsiteY3349" fmla="*/ 1377646 h 2027827"/>
                <a:gd name="connsiteX3350" fmla="*/ 1796185 w 2027827"/>
                <a:gd name="connsiteY3350" fmla="*/ 1414422 h 2027827"/>
                <a:gd name="connsiteX3351" fmla="*/ 1821427 w 2027827"/>
                <a:gd name="connsiteY3351" fmla="*/ 1453808 h 2027827"/>
                <a:gd name="connsiteX3352" fmla="*/ 1804781 w 2027827"/>
                <a:gd name="connsiteY3352" fmla="*/ 1453808 h 2027827"/>
                <a:gd name="connsiteX3353" fmla="*/ 1787915 w 2027827"/>
                <a:gd name="connsiteY3353" fmla="*/ 1427043 h 2027827"/>
                <a:gd name="connsiteX3354" fmla="*/ 1891116 w 2027827"/>
                <a:gd name="connsiteY3354" fmla="*/ 1427043 h 2027827"/>
                <a:gd name="connsiteX3355" fmla="*/ 1874251 w 2027827"/>
                <a:gd name="connsiteY3355" fmla="*/ 1453808 h 2027827"/>
                <a:gd name="connsiteX3356" fmla="*/ 1857605 w 2027827"/>
                <a:gd name="connsiteY3356" fmla="*/ 1453808 h 2027827"/>
                <a:gd name="connsiteX3357" fmla="*/ 1882847 w 2027827"/>
                <a:gd name="connsiteY3357" fmla="*/ 1414422 h 2027827"/>
                <a:gd name="connsiteX3358" fmla="*/ 1859237 w 2027827"/>
                <a:gd name="connsiteY3358" fmla="*/ 1377646 h 2027827"/>
                <a:gd name="connsiteX3359" fmla="*/ 1875884 w 2027827"/>
                <a:gd name="connsiteY3359" fmla="*/ 1377646 h 2027827"/>
                <a:gd name="connsiteX3360" fmla="*/ 1891116 w 2027827"/>
                <a:gd name="connsiteY3360" fmla="*/ 1401583 h 2027827"/>
                <a:gd name="connsiteX3361" fmla="*/ 1906349 w 2027827"/>
                <a:gd name="connsiteY3361" fmla="*/ 1377646 h 2027827"/>
                <a:gd name="connsiteX3362" fmla="*/ 1922995 w 2027827"/>
                <a:gd name="connsiteY3362" fmla="*/ 1377646 h 2027827"/>
                <a:gd name="connsiteX3363" fmla="*/ 1899385 w 2027827"/>
                <a:gd name="connsiteY3363" fmla="*/ 1414422 h 2027827"/>
                <a:gd name="connsiteX3364" fmla="*/ 1924627 w 2027827"/>
                <a:gd name="connsiteY3364" fmla="*/ 1453808 h 2027827"/>
                <a:gd name="connsiteX3365" fmla="*/ 1907981 w 2027827"/>
                <a:gd name="connsiteY3365" fmla="*/ 1453808 h 2027827"/>
                <a:gd name="connsiteX3366" fmla="*/ 1891116 w 2027827"/>
                <a:gd name="connsiteY3366" fmla="*/ 1427043 h 2027827"/>
                <a:gd name="connsiteX3367" fmla="*/ 1994316 w 2027827"/>
                <a:gd name="connsiteY3367" fmla="*/ 1427043 h 2027827"/>
                <a:gd name="connsiteX3368" fmla="*/ 1977452 w 2027827"/>
                <a:gd name="connsiteY3368" fmla="*/ 1453808 h 2027827"/>
                <a:gd name="connsiteX3369" fmla="*/ 1960805 w 2027827"/>
                <a:gd name="connsiteY3369" fmla="*/ 1453808 h 2027827"/>
                <a:gd name="connsiteX3370" fmla="*/ 1986047 w 2027827"/>
                <a:gd name="connsiteY3370" fmla="*/ 1414422 h 2027827"/>
                <a:gd name="connsiteX3371" fmla="*/ 1962438 w 2027827"/>
                <a:gd name="connsiteY3371" fmla="*/ 1377646 h 2027827"/>
                <a:gd name="connsiteX3372" fmla="*/ 1979084 w 2027827"/>
                <a:gd name="connsiteY3372" fmla="*/ 1377646 h 2027827"/>
                <a:gd name="connsiteX3373" fmla="*/ 1994316 w 2027827"/>
                <a:gd name="connsiteY3373" fmla="*/ 1401583 h 2027827"/>
                <a:gd name="connsiteX3374" fmla="*/ 2009549 w 2027827"/>
                <a:gd name="connsiteY3374" fmla="*/ 1377646 h 2027827"/>
                <a:gd name="connsiteX3375" fmla="*/ 2026195 w 2027827"/>
                <a:gd name="connsiteY3375" fmla="*/ 1377646 h 2027827"/>
                <a:gd name="connsiteX3376" fmla="*/ 2002586 w 2027827"/>
                <a:gd name="connsiteY3376" fmla="*/ 1414422 h 2027827"/>
                <a:gd name="connsiteX3377" fmla="*/ 2027827 w 2027827"/>
                <a:gd name="connsiteY3377" fmla="*/ 1453808 h 2027827"/>
                <a:gd name="connsiteX3378" fmla="*/ 2011182 w 2027827"/>
                <a:gd name="connsiteY3378" fmla="*/ 1453808 h 2027827"/>
                <a:gd name="connsiteX3379" fmla="*/ 1994316 w 2027827"/>
                <a:gd name="connsiteY3379" fmla="*/ 1427043 h 2027827"/>
                <a:gd name="connsiteX3380" fmla="*/ 33511 w 2027827"/>
                <a:gd name="connsiteY3380" fmla="*/ 1541847 h 2027827"/>
                <a:gd name="connsiteX3381" fmla="*/ 16646 w 2027827"/>
                <a:gd name="connsiteY3381" fmla="*/ 1568612 h 2027827"/>
                <a:gd name="connsiteX3382" fmla="*/ 0 w 2027827"/>
                <a:gd name="connsiteY3382" fmla="*/ 1568612 h 2027827"/>
                <a:gd name="connsiteX3383" fmla="*/ 25242 w 2027827"/>
                <a:gd name="connsiteY3383" fmla="*/ 1529226 h 2027827"/>
                <a:gd name="connsiteX3384" fmla="*/ 1632 w 2027827"/>
                <a:gd name="connsiteY3384" fmla="*/ 1492450 h 2027827"/>
                <a:gd name="connsiteX3385" fmla="*/ 18278 w 2027827"/>
                <a:gd name="connsiteY3385" fmla="*/ 1492450 h 2027827"/>
                <a:gd name="connsiteX3386" fmla="*/ 33511 w 2027827"/>
                <a:gd name="connsiteY3386" fmla="*/ 1516387 h 2027827"/>
                <a:gd name="connsiteX3387" fmla="*/ 48744 w 2027827"/>
                <a:gd name="connsiteY3387" fmla="*/ 1492450 h 2027827"/>
                <a:gd name="connsiteX3388" fmla="*/ 65390 w 2027827"/>
                <a:gd name="connsiteY3388" fmla="*/ 1492450 h 2027827"/>
                <a:gd name="connsiteX3389" fmla="*/ 41780 w 2027827"/>
                <a:gd name="connsiteY3389" fmla="*/ 1529226 h 2027827"/>
                <a:gd name="connsiteX3390" fmla="*/ 67022 w 2027827"/>
                <a:gd name="connsiteY3390" fmla="*/ 1568612 h 2027827"/>
                <a:gd name="connsiteX3391" fmla="*/ 50376 w 2027827"/>
                <a:gd name="connsiteY3391" fmla="*/ 1568612 h 2027827"/>
                <a:gd name="connsiteX3392" fmla="*/ 33511 w 2027827"/>
                <a:gd name="connsiteY3392" fmla="*/ 1541847 h 2027827"/>
                <a:gd name="connsiteX3393" fmla="*/ 136711 w 2027827"/>
                <a:gd name="connsiteY3393" fmla="*/ 1541847 h 2027827"/>
                <a:gd name="connsiteX3394" fmla="*/ 119846 w 2027827"/>
                <a:gd name="connsiteY3394" fmla="*/ 1568612 h 2027827"/>
                <a:gd name="connsiteX3395" fmla="*/ 103200 w 2027827"/>
                <a:gd name="connsiteY3395" fmla="*/ 1568612 h 2027827"/>
                <a:gd name="connsiteX3396" fmla="*/ 128442 w 2027827"/>
                <a:gd name="connsiteY3396" fmla="*/ 1529226 h 2027827"/>
                <a:gd name="connsiteX3397" fmla="*/ 104833 w 2027827"/>
                <a:gd name="connsiteY3397" fmla="*/ 1492450 h 2027827"/>
                <a:gd name="connsiteX3398" fmla="*/ 121479 w 2027827"/>
                <a:gd name="connsiteY3398" fmla="*/ 1492450 h 2027827"/>
                <a:gd name="connsiteX3399" fmla="*/ 136711 w 2027827"/>
                <a:gd name="connsiteY3399" fmla="*/ 1516387 h 2027827"/>
                <a:gd name="connsiteX3400" fmla="*/ 151944 w 2027827"/>
                <a:gd name="connsiteY3400" fmla="*/ 1492450 h 2027827"/>
                <a:gd name="connsiteX3401" fmla="*/ 168590 w 2027827"/>
                <a:gd name="connsiteY3401" fmla="*/ 1492450 h 2027827"/>
                <a:gd name="connsiteX3402" fmla="*/ 144981 w 2027827"/>
                <a:gd name="connsiteY3402" fmla="*/ 1529226 h 2027827"/>
                <a:gd name="connsiteX3403" fmla="*/ 170222 w 2027827"/>
                <a:gd name="connsiteY3403" fmla="*/ 1568612 h 2027827"/>
                <a:gd name="connsiteX3404" fmla="*/ 153576 w 2027827"/>
                <a:gd name="connsiteY3404" fmla="*/ 1568612 h 2027827"/>
                <a:gd name="connsiteX3405" fmla="*/ 136711 w 2027827"/>
                <a:gd name="connsiteY3405" fmla="*/ 1541847 h 2027827"/>
                <a:gd name="connsiteX3406" fmla="*/ 239911 w 2027827"/>
                <a:gd name="connsiteY3406" fmla="*/ 1541847 h 2027827"/>
                <a:gd name="connsiteX3407" fmla="*/ 223047 w 2027827"/>
                <a:gd name="connsiteY3407" fmla="*/ 1568612 h 2027827"/>
                <a:gd name="connsiteX3408" fmla="*/ 206401 w 2027827"/>
                <a:gd name="connsiteY3408" fmla="*/ 1568612 h 2027827"/>
                <a:gd name="connsiteX3409" fmla="*/ 231642 w 2027827"/>
                <a:gd name="connsiteY3409" fmla="*/ 1529226 h 2027827"/>
                <a:gd name="connsiteX3410" fmla="*/ 208033 w 2027827"/>
                <a:gd name="connsiteY3410" fmla="*/ 1492450 h 2027827"/>
                <a:gd name="connsiteX3411" fmla="*/ 224679 w 2027827"/>
                <a:gd name="connsiteY3411" fmla="*/ 1492450 h 2027827"/>
                <a:gd name="connsiteX3412" fmla="*/ 239911 w 2027827"/>
                <a:gd name="connsiteY3412" fmla="*/ 1516387 h 2027827"/>
                <a:gd name="connsiteX3413" fmla="*/ 255144 w 2027827"/>
                <a:gd name="connsiteY3413" fmla="*/ 1492450 h 2027827"/>
                <a:gd name="connsiteX3414" fmla="*/ 271790 w 2027827"/>
                <a:gd name="connsiteY3414" fmla="*/ 1492450 h 2027827"/>
                <a:gd name="connsiteX3415" fmla="*/ 248181 w 2027827"/>
                <a:gd name="connsiteY3415" fmla="*/ 1529226 h 2027827"/>
                <a:gd name="connsiteX3416" fmla="*/ 273423 w 2027827"/>
                <a:gd name="connsiteY3416" fmla="*/ 1568612 h 2027827"/>
                <a:gd name="connsiteX3417" fmla="*/ 256777 w 2027827"/>
                <a:gd name="connsiteY3417" fmla="*/ 1568612 h 2027827"/>
                <a:gd name="connsiteX3418" fmla="*/ 239911 w 2027827"/>
                <a:gd name="connsiteY3418" fmla="*/ 1541847 h 2027827"/>
                <a:gd name="connsiteX3419" fmla="*/ 343111 w 2027827"/>
                <a:gd name="connsiteY3419" fmla="*/ 1541847 h 2027827"/>
                <a:gd name="connsiteX3420" fmla="*/ 326247 w 2027827"/>
                <a:gd name="connsiteY3420" fmla="*/ 1568612 h 2027827"/>
                <a:gd name="connsiteX3421" fmla="*/ 309601 w 2027827"/>
                <a:gd name="connsiteY3421" fmla="*/ 1568612 h 2027827"/>
                <a:gd name="connsiteX3422" fmla="*/ 334843 w 2027827"/>
                <a:gd name="connsiteY3422" fmla="*/ 1529226 h 2027827"/>
                <a:gd name="connsiteX3423" fmla="*/ 311233 w 2027827"/>
                <a:gd name="connsiteY3423" fmla="*/ 1492450 h 2027827"/>
                <a:gd name="connsiteX3424" fmla="*/ 327879 w 2027827"/>
                <a:gd name="connsiteY3424" fmla="*/ 1492450 h 2027827"/>
                <a:gd name="connsiteX3425" fmla="*/ 343111 w 2027827"/>
                <a:gd name="connsiteY3425" fmla="*/ 1516387 h 2027827"/>
                <a:gd name="connsiteX3426" fmla="*/ 358345 w 2027827"/>
                <a:gd name="connsiteY3426" fmla="*/ 1492450 h 2027827"/>
                <a:gd name="connsiteX3427" fmla="*/ 374991 w 2027827"/>
                <a:gd name="connsiteY3427" fmla="*/ 1492450 h 2027827"/>
                <a:gd name="connsiteX3428" fmla="*/ 351381 w 2027827"/>
                <a:gd name="connsiteY3428" fmla="*/ 1529226 h 2027827"/>
                <a:gd name="connsiteX3429" fmla="*/ 376623 w 2027827"/>
                <a:gd name="connsiteY3429" fmla="*/ 1568612 h 2027827"/>
                <a:gd name="connsiteX3430" fmla="*/ 359977 w 2027827"/>
                <a:gd name="connsiteY3430" fmla="*/ 1568612 h 2027827"/>
                <a:gd name="connsiteX3431" fmla="*/ 343111 w 2027827"/>
                <a:gd name="connsiteY3431" fmla="*/ 1541847 h 2027827"/>
                <a:gd name="connsiteX3432" fmla="*/ 446312 w 2027827"/>
                <a:gd name="connsiteY3432" fmla="*/ 1541847 h 2027827"/>
                <a:gd name="connsiteX3433" fmla="*/ 429447 w 2027827"/>
                <a:gd name="connsiteY3433" fmla="*/ 1568612 h 2027827"/>
                <a:gd name="connsiteX3434" fmla="*/ 412801 w 2027827"/>
                <a:gd name="connsiteY3434" fmla="*/ 1568612 h 2027827"/>
                <a:gd name="connsiteX3435" fmla="*/ 438043 w 2027827"/>
                <a:gd name="connsiteY3435" fmla="*/ 1529226 h 2027827"/>
                <a:gd name="connsiteX3436" fmla="*/ 414433 w 2027827"/>
                <a:gd name="connsiteY3436" fmla="*/ 1492450 h 2027827"/>
                <a:gd name="connsiteX3437" fmla="*/ 431079 w 2027827"/>
                <a:gd name="connsiteY3437" fmla="*/ 1492450 h 2027827"/>
                <a:gd name="connsiteX3438" fmla="*/ 446312 w 2027827"/>
                <a:gd name="connsiteY3438" fmla="*/ 1516387 h 2027827"/>
                <a:gd name="connsiteX3439" fmla="*/ 461545 w 2027827"/>
                <a:gd name="connsiteY3439" fmla="*/ 1492450 h 2027827"/>
                <a:gd name="connsiteX3440" fmla="*/ 478191 w 2027827"/>
                <a:gd name="connsiteY3440" fmla="*/ 1492450 h 2027827"/>
                <a:gd name="connsiteX3441" fmla="*/ 454582 w 2027827"/>
                <a:gd name="connsiteY3441" fmla="*/ 1529226 h 2027827"/>
                <a:gd name="connsiteX3442" fmla="*/ 479823 w 2027827"/>
                <a:gd name="connsiteY3442" fmla="*/ 1568612 h 2027827"/>
                <a:gd name="connsiteX3443" fmla="*/ 463177 w 2027827"/>
                <a:gd name="connsiteY3443" fmla="*/ 1568612 h 2027827"/>
                <a:gd name="connsiteX3444" fmla="*/ 446312 w 2027827"/>
                <a:gd name="connsiteY3444" fmla="*/ 1541847 h 2027827"/>
                <a:gd name="connsiteX3445" fmla="*/ 549512 w 2027827"/>
                <a:gd name="connsiteY3445" fmla="*/ 1541847 h 2027827"/>
                <a:gd name="connsiteX3446" fmla="*/ 532648 w 2027827"/>
                <a:gd name="connsiteY3446" fmla="*/ 1568612 h 2027827"/>
                <a:gd name="connsiteX3447" fmla="*/ 516002 w 2027827"/>
                <a:gd name="connsiteY3447" fmla="*/ 1568612 h 2027827"/>
                <a:gd name="connsiteX3448" fmla="*/ 541243 w 2027827"/>
                <a:gd name="connsiteY3448" fmla="*/ 1529226 h 2027827"/>
                <a:gd name="connsiteX3449" fmla="*/ 517634 w 2027827"/>
                <a:gd name="connsiteY3449" fmla="*/ 1492450 h 2027827"/>
                <a:gd name="connsiteX3450" fmla="*/ 534280 w 2027827"/>
                <a:gd name="connsiteY3450" fmla="*/ 1492450 h 2027827"/>
                <a:gd name="connsiteX3451" fmla="*/ 549512 w 2027827"/>
                <a:gd name="connsiteY3451" fmla="*/ 1516387 h 2027827"/>
                <a:gd name="connsiteX3452" fmla="*/ 564745 w 2027827"/>
                <a:gd name="connsiteY3452" fmla="*/ 1492450 h 2027827"/>
                <a:gd name="connsiteX3453" fmla="*/ 581391 w 2027827"/>
                <a:gd name="connsiteY3453" fmla="*/ 1492450 h 2027827"/>
                <a:gd name="connsiteX3454" fmla="*/ 557782 w 2027827"/>
                <a:gd name="connsiteY3454" fmla="*/ 1529226 h 2027827"/>
                <a:gd name="connsiteX3455" fmla="*/ 583023 w 2027827"/>
                <a:gd name="connsiteY3455" fmla="*/ 1568612 h 2027827"/>
                <a:gd name="connsiteX3456" fmla="*/ 566378 w 2027827"/>
                <a:gd name="connsiteY3456" fmla="*/ 1568612 h 2027827"/>
                <a:gd name="connsiteX3457" fmla="*/ 549512 w 2027827"/>
                <a:gd name="connsiteY3457" fmla="*/ 1541847 h 2027827"/>
                <a:gd name="connsiteX3458" fmla="*/ 652712 w 2027827"/>
                <a:gd name="connsiteY3458" fmla="*/ 1541847 h 2027827"/>
                <a:gd name="connsiteX3459" fmla="*/ 635848 w 2027827"/>
                <a:gd name="connsiteY3459" fmla="*/ 1568612 h 2027827"/>
                <a:gd name="connsiteX3460" fmla="*/ 619202 w 2027827"/>
                <a:gd name="connsiteY3460" fmla="*/ 1568612 h 2027827"/>
                <a:gd name="connsiteX3461" fmla="*/ 644443 w 2027827"/>
                <a:gd name="connsiteY3461" fmla="*/ 1529226 h 2027827"/>
                <a:gd name="connsiteX3462" fmla="*/ 620834 w 2027827"/>
                <a:gd name="connsiteY3462" fmla="*/ 1492450 h 2027827"/>
                <a:gd name="connsiteX3463" fmla="*/ 637480 w 2027827"/>
                <a:gd name="connsiteY3463" fmla="*/ 1492450 h 2027827"/>
                <a:gd name="connsiteX3464" fmla="*/ 652712 w 2027827"/>
                <a:gd name="connsiteY3464" fmla="*/ 1516387 h 2027827"/>
                <a:gd name="connsiteX3465" fmla="*/ 667945 w 2027827"/>
                <a:gd name="connsiteY3465" fmla="*/ 1492450 h 2027827"/>
                <a:gd name="connsiteX3466" fmla="*/ 684592 w 2027827"/>
                <a:gd name="connsiteY3466" fmla="*/ 1492450 h 2027827"/>
                <a:gd name="connsiteX3467" fmla="*/ 660982 w 2027827"/>
                <a:gd name="connsiteY3467" fmla="*/ 1529226 h 2027827"/>
                <a:gd name="connsiteX3468" fmla="*/ 686224 w 2027827"/>
                <a:gd name="connsiteY3468" fmla="*/ 1568612 h 2027827"/>
                <a:gd name="connsiteX3469" fmla="*/ 669578 w 2027827"/>
                <a:gd name="connsiteY3469" fmla="*/ 1568612 h 2027827"/>
                <a:gd name="connsiteX3470" fmla="*/ 652712 w 2027827"/>
                <a:gd name="connsiteY3470" fmla="*/ 1541847 h 2027827"/>
                <a:gd name="connsiteX3471" fmla="*/ 755913 w 2027827"/>
                <a:gd name="connsiteY3471" fmla="*/ 1541847 h 2027827"/>
                <a:gd name="connsiteX3472" fmla="*/ 739048 w 2027827"/>
                <a:gd name="connsiteY3472" fmla="*/ 1568612 h 2027827"/>
                <a:gd name="connsiteX3473" fmla="*/ 722402 w 2027827"/>
                <a:gd name="connsiteY3473" fmla="*/ 1568612 h 2027827"/>
                <a:gd name="connsiteX3474" fmla="*/ 747644 w 2027827"/>
                <a:gd name="connsiteY3474" fmla="*/ 1529226 h 2027827"/>
                <a:gd name="connsiteX3475" fmla="*/ 724034 w 2027827"/>
                <a:gd name="connsiteY3475" fmla="*/ 1492450 h 2027827"/>
                <a:gd name="connsiteX3476" fmla="*/ 740680 w 2027827"/>
                <a:gd name="connsiteY3476" fmla="*/ 1492450 h 2027827"/>
                <a:gd name="connsiteX3477" fmla="*/ 755913 w 2027827"/>
                <a:gd name="connsiteY3477" fmla="*/ 1516387 h 2027827"/>
                <a:gd name="connsiteX3478" fmla="*/ 771146 w 2027827"/>
                <a:gd name="connsiteY3478" fmla="*/ 1492450 h 2027827"/>
                <a:gd name="connsiteX3479" fmla="*/ 787792 w 2027827"/>
                <a:gd name="connsiteY3479" fmla="*/ 1492450 h 2027827"/>
                <a:gd name="connsiteX3480" fmla="*/ 764182 w 2027827"/>
                <a:gd name="connsiteY3480" fmla="*/ 1529226 h 2027827"/>
                <a:gd name="connsiteX3481" fmla="*/ 789424 w 2027827"/>
                <a:gd name="connsiteY3481" fmla="*/ 1568612 h 2027827"/>
                <a:gd name="connsiteX3482" fmla="*/ 772778 w 2027827"/>
                <a:gd name="connsiteY3482" fmla="*/ 1568612 h 2027827"/>
                <a:gd name="connsiteX3483" fmla="*/ 755913 w 2027827"/>
                <a:gd name="connsiteY3483" fmla="*/ 1541847 h 2027827"/>
                <a:gd name="connsiteX3484" fmla="*/ 859113 w 2027827"/>
                <a:gd name="connsiteY3484" fmla="*/ 1541847 h 2027827"/>
                <a:gd name="connsiteX3485" fmla="*/ 842248 w 2027827"/>
                <a:gd name="connsiteY3485" fmla="*/ 1568612 h 2027827"/>
                <a:gd name="connsiteX3486" fmla="*/ 825602 w 2027827"/>
                <a:gd name="connsiteY3486" fmla="*/ 1568612 h 2027827"/>
                <a:gd name="connsiteX3487" fmla="*/ 850844 w 2027827"/>
                <a:gd name="connsiteY3487" fmla="*/ 1529226 h 2027827"/>
                <a:gd name="connsiteX3488" fmla="*/ 827235 w 2027827"/>
                <a:gd name="connsiteY3488" fmla="*/ 1492450 h 2027827"/>
                <a:gd name="connsiteX3489" fmla="*/ 843881 w 2027827"/>
                <a:gd name="connsiteY3489" fmla="*/ 1492450 h 2027827"/>
                <a:gd name="connsiteX3490" fmla="*/ 859113 w 2027827"/>
                <a:gd name="connsiteY3490" fmla="*/ 1516387 h 2027827"/>
                <a:gd name="connsiteX3491" fmla="*/ 874346 w 2027827"/>
                <a:gd name="connsiteY3491" fmla="*/ 1492450 h 2027827"/>
                <a:gd name="connsiteX3492" fmla="*/ 890992 w 2027827"/>
                <a:gd name="connsiteY3492" fmla="*/ 1492450 h 2027827"/>
                <a:gd name="connsiteX3493" fmla="*/ 867383 w 2027827"/>
                <a:gd name="connsiteY3493" fmla="*/ 1529226 h 2027827"/>
                <a:gd name="connsiteX3494" fmla="*/ 892624 w 2027827"/>
                <a:gd name="connsiteY3494" fmla="*/ 1568612 h 2027827"/>
                <a:gd name="connsiteX3495" fmla="*/ 875978 w 2027827"/>
                <a:gd name="connsiteY3495" fmla="*/ 1568612 h 2027827"/>
                <a:gd name="connsiteX3496" fmla="*/ 859113 w 2027827"/>
                <a:gd name="connsiteY3496" fmla="*/ 1541847 h 2027827"/>
                <a:gd name="connsiteX3497" fmla="*/ 962313 w 2027827"/>
                <a:gd name="connsiteY3497" fmla="*/ 1541847 h 2027827"/>
                <a:gd name="connsiteX3498" fmla="*/ 945449 w 2027827"/>
                <a:gd name="connsiteY3498" fmla="*/ 1568612 h 2027827"/>
                <a:gd name="connsiteX3499" fmla="*/ 928803 w 2027827"/>
                <a:gd name="connsiteY3499" fmla="*/ 1568612 h 2027827"/>
                <a:gd name="connsiteX3500" fmla="*/ 954044 w 2027827"/>
                <a:gd name="connsiteY3500" fmla="*/ 1529226 h 2027827"/>
                <a:gd name="connsiteX3501" fmla="*/ 930435 w 2027827"/>
                <a:gd name="connsiteY3501" fmla="*/ 1492450 h 2027827"/>
                <a:gd name="connsiteX3502" fmla="*/ 947081 w 2027827"/>
                <a:gd name="connsiteY3502" fmla="*/ 1492450 h 2027827"/>
                <a:gd name="connsiteX3503" fmla="*/ 962313 w 2027827"/>
                <a:gd name="connsiteY3503" fmla="*/ 1516387 h 2027827"/>
                <a:gd name="connsiteX3504" fmla="*/ 977546 w 2027827"/>
                <a:gd name="connsiteY3504" fmla="*/ 1492450 h 2027827"/>
                <a:gd name="connsiteX3505" fmla="*/ 994192 w 2027827"/>
                <a:gd name="connsiteY3505" fmla="*/ 1492450 h 2027827"/>
                <a:gd name="connsiteX3506" fmla="*/ 970583 w 2027827"/>
                <a:gd name="connsiteY3506" fmla="*/ 1529226 h 2027827"/>
                <a:gd name="connsiteX3507" fmla="*/ 995824 w 2027827"/>
                <a:gd name="connsiteY3507" fmla="*/ 1568612 h 2027827"/>
                <a:gd name="connsiteX3508" fmla="*/ 979179 w 2027827"/>
                <a:gd name="connsiteY3508" fmla="*/ 1568612 h 2027827"/>
                <a:gd name="connsiteX3509" fmla="*/ 962313 w 2027827"/>
                <a:gd name="connsiteY3509" fmla="*/ 1541847 h 2027827"/>
                <a:gd name="connsiteX3510" fmla="*/ 1065513 w 2027827"/>
                <a:gd name="connsiteY3510" fmla="*/ 1541847 h 2027827"/>
                <a:gd name="connsiteX3511" fmla="*/ 1048649 w 2027827"/>
                <a:gd name="connsiteY3511" fmla="*/ 1568612 h 2027827"/>
                <a:gd name="connsiteX3512" fmla="*/ 1032003 w 2027827"/>
                <a:gd name="connsiteY3512" fmla="*/ 1568612 h 2027827"/>
                <a:gd name="connsiteX3513" fmla="*/ 1057244 w 2027827"/>
                <a:gd name="connsiteY3513" fmla="*/ 1529226 h 2027827"/>
                <a:gd name="connsiteX3514" fmla="*/ 1033635 w 2027827"/>
                <a:gd name="connsiteY3514" fmla="*/ 1492450 h 2027827"/>
                <a:gd name="connsiteX3515" fmla="*/ 1050281 w 2027827"/>
                <a:gd name="connsiteY3515" fmla="*/ 1492450 h 2027827"/>
                <a:gd name="connsiteX3516" fmla="*/ 1065513 w 2027827"/>
                <a:gd name="connsiteY3516" fmla="*/ 1516387 h 2027827"/>
                <a:gd name="connsiteX3517" fmla="*/ 1080747 w 2027827"/>
                <a:gd name="connsiteY3517" fmla="*/ 1492450 h 2027827"/>
                <a:gd name="connsiteX3518" fmla="*/ 1097393 w 2027827"/>
                <a:gd name="connsiteY3518" fmla="*/ 1492450 h 2027827"/>
                <a:gd name="connsiteX3519" fmla="*/ 1073783 w 2027827"/>
                <a:gd name="connsiteY3519" fmla="*/ 1529226 h 2027827"/>
                <a:gd name="connsiteX3520" fmla="*/ 1099025 w 2027827"/>
                <a:gd name="connsiteY3520" fmla="*/ 1568612 h 2027827"/>
                <a:gd name="connsiteX3521" fmla="*/ 1082379 w 2027827"/>
                <a:gd name="connsiteY3521" fmla="*/ 1568612 h 2027827"/>
                <a:gd name="connsiteX3522" fmla="*/ 1065513 w 2027827"/>
                <a:gd name="connsiteY3522" fmla="*/ 1541847 h 2027827"/>
                <a:gd name="connsiteX3523" fmla="*/ 1168714 w 2027827"/>
                <a:gd name="connsiteY3523" fmla="*/ 1541847 h 2027827"/>
                <a:gd name="connsiteX3524" fmla="*/ 1151849 w 2027827"/>
                <a:gd name="connsiteY3524" fmla="*/ 1568612 h 2027827"/>
                <a:gd name="connsiteX3525" fmla="*/ 1135203 w 2027827"/>
                <a:gd name="connsiteY3525" fmla="*/ 1568612 h 2027827"/>
                <a:gd name="connsiteX3526" fmla="*/ 1160445 w 2027827"/>
                <a:gd name="connsiteY3526" fmla="*/ 1529226 h 2027827"/>
                <a:gd name="connsiteX3527" fmla="*/ 1136835 w 2027827"/>
                <a:gd name="connsiteY3527" fmla="*/ 1492450 h 2027827"/>
                <a:gd name="connsiteX3528" fmla="*/ 1153481 w 2027827"/>
                <a:gd name="connsiteY3528" fmla="*/ 1492450 h 2027827"/>
                <a:gd name="connsiteX3529" fmla="*/ 1168714 w 2027827"/>
                <a:gd name="connsiteY3529" fmla="*/ 1516387 h 2027827"/>
                <a:gd name="connsiteX3530" fmla="*/ 1183947 w 2027827"/>
                <a:gd name="connsiteY3530" fmla="*/ 1492450 h 2027827"/>
                <a:gd name="connsiteX3531" fmla="*/ 1200593 w 2027827"/>
                <a:gd name="connsiteY3531" fmla="*/ 1492450 h 2027827"/>
                <a:gd name="connsiteX3532" fmla="*/ 1176984 w 2027827"/>
                <a:gd name="connsiteY3532" fmla="*/ 1529226 h 2027827"/>
                <a:gd name="connsiteX3533" fmla="*/ 1202225 w 2027827"/>
                <a:gd name="connsiteY3533" fmla="*/ 1568612 h 2027827"/>
                <a:gd name="connsiteX3534" fmla="*/ 1185579 w 2027827"/>
                <a:gd name="connsiteY3534" fmla="*/ 1568612 h 2027827"/>
                <a:gd name="connsiteX3535" fmla="*/ 1168714 w 2027827"/>
                <a:gd name="connsiteY3535" fmla="*/ 1541847 h 2027827"/>
                <a:gd name="connsiteX3536" fmla="*/ 1271914 w 2027827"/>
                <a:gd name="connsiteY3536" fmla="*/ 1541847 h 2027827"/>
                <a:gd name="connsiteX3537" fmla="*/ 1255050 w 2027827"/>
                <a:gd name="connsiteY3537" fmla="*/ 1568612 h 2027827"/>
                <a:gd name="connsiteX3538" fmla="*/ 1238404 w 2027827"/>
                <a:gd name="connsiteY3538" fmla="*/ 1568612 h 2027827"/>
                <a:gd name="connsiteX3539" fmla="*/ 1263645 w 2027827"/>
                <a:gd name="connsiteY3539" fmla="*/ 1529226 h 2027827"/>
                <a:gd name="connsiteX3540" fmla="*/ 1240036 w 2027827"/>
                <a:gd name="connsiteY3540" fmla="*/ 1492450 h 2027827"/>
                <a:gd name="connsiteX3541" fmla="*/ 1256682 w 2027827"/>
                <a:gd name="connsiteY3541" fmla="*/ 1492450 h 2027827"/>
                <a:gd name="connsiteX3542" fmla="*/ 1271914 w 2027827"/>
                <a:gd name="connsiteY3542" fmla="*/ 1516387 h 2027827"/>
                <a:gd name="connsiteX3543" fmla="*/ 1287147 w 2027827"/>
                <a:gd name="connsiteY3543" fmla="*/ 1492450 h 2027827"/>
                <a:gd name="connsiteX3544" fmla="*/ 1303793 w 2027827"/>
                <a:gd name="connsiteY3544" fmla="*/ 1492450 h 2027827"/>
                <a:gd name="connsiteX3545" fmla="*/ 1280184 w 2027827"/>
                <a:gd name="connsiteY3545" fmla="*/ 1529226 h 2027827"/>
                <a:gd name="connsiteX3546" fmla="*/ 1305426 w 2027827"/>
                <a:gd name="connsiteY3546" fmla="*/ 1568612 h 2027827"/>
                <a:gd name="connsiteX3547" fmla="*/ 1288779 w 2027827"/>
                <a:gd name="connsiteY3547" fmla="*/ 1568612 h 2027827"/>
                <a:gd name="connsiteX3548" fmla="*/ 1271914 w 2027827"/>
                <a:gd name="connsiteY3548" fmla="*/ 1541847 h 2027827"/>
                <a:gd name="connsiteX3549" fmla="*/ 1375114 w 2027827"/>
                <a:gd name="connsiteY3549" fmla="*/ 1541847 h 2027827"/>
                <a:gd name="connsiteX3550" fmla="*/ 1358250 w 2027827"/>
                <a:gd name="connsiteY3550" fmla="*/ 1568612 h 2027827"/>
                <a:gd name="connsiteX3551" fmla="*/ 1341604 w 2027827"/>
                <a:gd name="connsiteY3551" fmla="*/ 1568612 h 2027827"/>
                <a:gd name="connsiteX3552" fmla="*/ 1366845 w 2027827"/>
                <a:gd name="connsiteY3552" fmla="*/ 1529226 h 2027827"/>
                <a:gd name="connsiteX3553" fmla="*/ 1343236 w 2027827"/>
                <a:gd name="connsiteY3553" fmla="*/ 1492450 h 2027827"/>
                <a:gd name="connsiteX3554" fmla="*/ 1359882 w 2027827"/>
                <a:gd name="connsiteY3554" fmla="*/ 1492450 h 2027827"/>
                <a:gd name="connsiteX3555" fmla="*/ 1375114 w 2027827"/>
                <a:gd name="connsiteY3555" fmla="*/ 1516387 h 2027827"/>
                <a:gd name="connsiteX3556" fmla="*/ 1390348 w 2027827"/>
                <a:gd name="connsiteY3556" fmla="*/ 1492450 h 2027827"/>
                <a:gd name="connsiteX3557" fmla="*/ 1406993 w 2027827"/>
                <a:gd name="connsiteY3557" fmla="*/ 1492450 h 2027827"/>
                <a:gd name="connsiteX3558" fmla="*/ 1383384 w 2027827"/>
                <a:gd name="connsiteY3558" fmla="*/ 1529226 h 2027827"/>
                <a:gd name="connsiteX3559" fmla="*/ 1408626 w 2027827"/>
                <a:gd name="connsiteY3559" fmla="*/ 1568612 h 2027827"/>
                <a:gd name="connsiteX3560" fmla="*/ 1391980 w 2027827"/>
                <a:gd name="connsiteY3560" fmla="*/ 1568612 h 2027827"/>
                <a:gd name="connsiteX3561" fmla="*/ 1375114 w 2027827"/>
                <a:gd name="connsiteY3561" fmla="*/ 1541847 h 2027827"/>
                <a:gd name="connsiteX3562" fmla="*/ 1478315 w 2027827"/>
                <a:gd name="connsiteY3562" fmla="*/ 1541847 h 2027827"/>
                <a:gd name="connsiteX3563" fmla="*/ 1461450 w 2027827"/>
                <a:gd name="connsiteY3563" fmla="*/ 1568612 h 2027827"/>
                <a:gd name="connsiteX3564" fmla="*/ 1444804 w 2027827"/>
                <a:gd name="connsiteY3564" fmla="*/ 1568612 h 2027827"/>
                <a:gd name="connsiteX3565" fmla="*/ 1470046 w 2027827"/>
                <a:gd name="connsiteY3565" fmla="*/ 1529226 h 2027827"/>
                <a:gd name="connsiteX3566" fmla="*/ 1446436 w 2027827"/>
                <a:gd name="connsiteY3566" fmla="*/ 1492450 h 2027827"/>
                <a:gd name="connsiteX3567" fmla="*/ 1463083 w 2027827"/>
                <a:gd name="connsiteY3567" fmla="*/ 1492450 h 2027827"/>
                <a:gd name="connsiteX3568" fmla="*/ 1478315 w 2027827"/>
                <a:gd name="connsiteY3568" fmla="*/ 1516387 h 2027827"/>
                <a:gd name="connsiteX3569" fmla="*/ 1493548 w 2027827"/>
                <a:gd name="connsiteY3569" fmla="*/ 1492450 h 2027827"/>
                <a:gd name="connsiteX3570" fmla="*/ 1510194 w 2027827"/>
                <a:gd name="connsiteY3570" fmla="*/ 1492450 h 2027827"/>
                <a:gd name="connsiteX3571" fmla="*/ 1486584 w 2027827"/>
                <a:gd name="connsiteY3571" fmla="*/ 1529226 h 2027827"/>
                <a:gd name="connsiteX3572" fmla="*/ 1511826 w 2027827"/>
                <a:gd name="connsiteY3572" fmla="*/ 1568612 h 2027827"/>
                <a:gd name="connsiteX3573" fmla="*/ 1495180 w 2027827"/>
                <a:gd name="connsiteY3573" fmla="*/ 1568612 h 2027827"/>
                <a:gd name="connsiteX3574" fmla="*/ 1478315 w 2027827"/>
                <a:gd name="connsiteY3574" fmla="*/ 1541847 h 2027827"/>
                <a:gd name="connsiteX3575" fmla="*/ 1581515 w 2027827"/>
                <a:gd name="connsiteY3575" fmla="*/ 1541847 h 2027827"/>
                <a:gd name="connsiteX3576" fmla="*/ 1564650 w 2027827"/>
                <a:gd name="connsiteY3576" fmla="*/ 1568612 h 2027827"/>
                <a:gd name="connsiteX3577" fmla="*/ 1548004 w 2027827"/>
                <a:gd name="connsiteY3577" fmla="*/ 1568612 h 2027827"/>
                <a:gd name="connsiteX3578" fmla="*/ 1573246 w 2027827"/>
                <a:gd name="connsiteY3578" fmla="*/ 1529226 h 2027827"/>
                <a:gd name="connsiteX3579" fmla="*/ 1549636 w 2027827"/>
                <a:gd name="connsiteY3579" fmla="*/ 1492450 h 2027827"/>
                <a:gd name="connsiteX3580" fmla="*/ 1566283 w 2027827"/>
                <a:gd name="connsiteY3580" fmla="*/ 1492450 h 2027827"/>
                <a:gd name="connsiteX3581" fmla="*/ 1581515 w 2027827"/>
                <a:gd name="connsiteY3581" fmla="*/ 1516387 h 2027827"/>
                <a:gd name="connsiteX3582" fmla="*/ 1596748 w 2027827"/>
                <a:gd name="connsiteY3582" fmla="*/ 1492450 h 2027827"/>
                <a:gd name="connsiteX3583" fmla="*/ 1613394 w 2027827"/>
                <a:gd name="connsiteY3583" fmla="*/ 1492450 h 2027827"/>
                <a:gd name="connsiteX3584" fmla="*/ 1589785 w 2027827"/>
                <a:gd name="connsiteY3584" fmla="*/ 1529226 h 2027827"/>
                <a:gd name="connsiteX3585" fmla="*/ 1615026 w 2027827"/>
                <a:gd name="connsiteY3585" fmla="*/ 1568612 h 2027827"/>
                <a:gd name="connsiteX3586" fmla="*/ 1598380 w 2027827"/>
                <a:gd name="connsiteY3586" fmla="*/ 1568612 h 2027827"/>
                <a:gd name="connsiteX3587" fmla="*/ 1581515 w 2027827"/>
                <a:gd name="connsiteY3587" fmla="*/ 1541847 h 2027827"/>
                <a:gd name="connsiteX3588" fmla="*/ 1684715 w 2027827"/>
                <a:gd name="connsiteY3588" fmla="*/ 1541847 h 2027827"/>
                <a:gd name="connsiteX3589" fmla="*/ 1667851 w 2027827"/>
                <a:gd name="connsiteY3589" fmla="*/ 1568612 h 2027827"/>
                <a:gd name="connsiteX3590" fmla="*/ 1651205 w 2027827"/>
                <a:gd name="connsiteY3590" fmla="*/ 1568612 h 2027827"/>
                <a:gd name="connsiteX3591" fmla="*/ 1676446 w 2027827"/>
                <a:gd name="connsiteY3591" fmla="*/ 1529226 h 2027827"/>
                <a:gd name="connsiteX3592" fmla="*/ 1652837 w 2027827"/>
                <a:gd name="connsiteY3592" fmla="*/ 1492450 h 2027827"/>
                <a:gd name="connsiteX3593" fmla="*/ 1669483 w 2027827"/>
                <a:gd name="connsiteY3593" fmla="*/ 1492450 h 2027827"/>
                <a:gd name="connsiteX3594" fmla="*/ 1684715 w 2027827"/>
                <a:gd name="connsiteY3594" fmla="*/ 1516387 h 2027827"/>
                <a:gd name="connsiteX3595" fmla="*/ 1699948 w 2027827"/>
                <a:gd name="connsiteY3595" fmla="*/ 1492450 h 2027827"/>
                <a:gd name="connsiteX3596" fmla="*/ 1716595 w 2027827"/>
                <a:gd name="connsiteY3596" fmla="*/ 1492450 h 2027827"/>
                <a:gd name="connsiteX3597" fmla="*/ 1692985 w 2027827"/>
                <a:gd name="connsiteY3597" fmla="*/ 1529226 h 2027827"/>
                <a:gd name="connsiteX3598" fmla="*/ 1718227 w 2027827"/>
                <a:gd name="connsiteY3598" fmla="*/ 1568612 h 2027827"/>
                <a:gd name="connsiteX3599" fmla="*/ 1701581 w 2027827"/>
                <a:gd name="connsiteY3599" fmla="*/ 1568612 h 2027827"/>
                <a:gd name="connsiteX3600" fmla="*/ 1684715 w 2027827"/>
                <a:gd name="connsiteY3600" fmla="*/ 1541847 h 2027827"/>
                <a:gd name="connsiteX3601" fmla="*/ 1787915 w 2027827"/>
                <a:gd name="connsiteY3601" fmla="*/ 1541847 h 2027827"/>
                <a:gd name="connsiteX3602" fmla="*/ 1771051 w 2027827"/>
                <a:gd name="connsiteY3602" fmla="*/ 1568612 h 2027827"/>
                <a:gd name="connsiteX3603" fmla="*/ 1754405 w 2027827"/>
                <a:gd name="connsiteY3603" fmla="*/ 1568612 h 2027827"/>
                <a:gd name="connsiteX3604" fmla="*/ 1779647 w 2027827"/>
                <a:gd name="connsiteY3604" fmla="*/ 1529226 h 2027827"/>
                <a:gd name="connsiteX3605" fmla="*/ 1756037 w 2027827"/>
                <a:gd name="connsiteY3605" fmla="*/ 1492450 h 2027827"/>
                <a:gd name="connsiteX3606" fmla="*/ 1772683 w 2027827"/>
                <a:gd name="connsiteY3606" fmla="*/ 1492450 h 2027827"/>
                <a:gd name="connsiteX3607" fmla="*/ 1787915 w 2027827"/>
                <a:gd name="connsiteY3607" fmla="*/ 1516387 h 2027827"/>
                <a:gd name="connsiteX3608" fmla="*/ 1803149 w 2027827"/>
                <a:gd name="connsiteY3608" fmla="*/ 1492450 h 2027827"/>
                <a:gd name="connsiteX3609" fmla="*/ 1819795 w 2027827"/>
                <a:gd name="connsiteY3609" fmla="*/ 1492450 h 2027827"/>
                <a:gd name="connsiteX3610" fmla="*/ 1796185 w 2027827"/>
                <a:gd name="connsiteY3610" fmla="*/ 1529226 h 2027827"/>
                <a:gd name="connsiteX3611" fmla="*/ 1821427 w 2027827"/>
                <a:gd name="connsiteY3611" fmla="*/ 1568612 h 2027827"/>
                <a:gd name="connsiteX3612" fmla="*/ 1804781 w 2027827"/>
                <a:gd name="connsiteY3612" fmla="*/ 1568612 h 2027827"/>
                <a:gd name="connsiteX3613" fmla="*/ 1787915 w 2027827"/>
                <a:gd name="connsiteY3613" fmla="*/ 1541847 h 2027827"/>
                <a:gd name="connsiteX3614" fmla="*/ 1891116 w 2027827"/>
                <a:gd name="connsiteY3614" fmla="*/ 1541847 h 2027827"/>
                <a:gd name="connsiteX3615" fmla="*/ 1874251 w 2027827"/>
                <a:gd name="connsiteY3615" fmla="*/ 1568612 h 2027827"/>
                <a:gd name="connsiteX3616" fmla="*/ 1857605 w 2027827"/>
                <a:gd name="connsiteY3616" fmla="*/ 1568612 h 2027827"/>
                <a:gd name="connsiteX3617" fmla="*/ 1882847 w 2027827"/>
                <a:gd name="connsiteY3617" fmla="*/ 1529226 h 2027827"/>
                <a:gd name="connsiteX3618" fmla="*/ 1859237 w 2027827"/>
                <a:gd name="connsiteY3618" fmla="*/ 1492450 h 2027827"/>
                <a:gd name="connsiteX3619" fmla="*/ 1875884 w 2027827"/>
                <a:gd name="connsiteY3619" fmla="*/ 1492450 h 2027827"/>
                <a:gd name="connsiteX3620" fmla="*/ 1891116 w 2027827"/>
                <a:gd name="connsiteY3620" fmla="*/ 1516387 h 2027827"/>
                <a:gd name="connsiteX3621" fmla="*/ 1906349 w 2027827"/>
                <a:gd name="connsiteY3621" fmla="*/ 1492450 h 2027827"/>
                <a:gd name="connsiteX3622" fmla="*/ 1922995 w 2027827"/>
                <a:gd name="connsiteY3622" fmla="*/ 1492450 h 2027827"/>
                <a:gd name="connsiteX3623" fmla="*/ 1899385 w 2027827"/>
                <a:gd name="connsiteY3623" fmla="*/ 1529226 h 2027827"/>
                <a:gd name="connsiteX3624" fmla="*/ 1924627 w 2027827"/>
                <a:gd name="connsiteY3624" fmla="*/ 1568612 h 2027827"/>
                <a:gd name="connsiteX3625" fmla="*/ 1907981 w 2027827"/>
                <a:gd name="connsiteY3625" fmla="*/ 1568612 h 2027827"/>
                <a:gd name="connsiteX3626" fmla="*/ 1891116 w 2027827"/>
                <a:gd name="connsiteY3626" fmla="*/ 1541847 h 2027827"/>
                <a:gd name="connsiteX3627" fmla="*/ 1994316 w 2027827"/>
                <a:gd name="connsiteY3627" fmla="*/ 1541847 h 2027827"/>
                <a:gd name="connsiteX3628" fmla="*/ 1977452 w 2027827"/>
                <a:gd name="connsiteY3628" fmla="*/ 1568612 h 2027827"/>
                <a:gd name="connsiteX3629" fmla="*/ 1960805 w 2027827"/>
                <a:gd name="connsiteY3629" fmla="*/ 1568612 h 2027827"/>
                <a:gd name="connsiteX3630" fmla="*/ 1986047 w 2027827"/>
                <a:gd name="connsiteY3630" fmla="*/ 1529226 h 2027827"/>
                <a:gd name="connsiteX3631" fmla="*/ 1962438 w 2027827"/>
                <a:gd name="connsiteY3631" fmla="*/ 1492450 h 2027827"/>
                <a:gd name="connsiteX3632" fmla="*/ 1979084 w 2027827"/>
                <a:gd name="connsiteY3632" fmla="*/ 1492450 h 2027827"/>
                <a:gd name="connsiteX3633" fmla="*/ 1994316 w 2027827"/>
                <a:gd name="connsiteY3633" fmla="*/ 1516387 h 2027827"/>
                <a:gd name="connsiteX3634" fmla="*/ 2009549 w 2027827"/>
                <a:gd name="connsiteY3634" fmla="*/ 1492450 h 2027827"/>
                <a:gd name="connsiteX3635" fmla="*/ 2026195 w 2027827"/>
                <a:gd name="connsiteY3635" fmla="*/ 1492450 h 2027827"/>
                <a:gd name="connsiteX3636" fmla="*/ 2002586 w 2027827"/>
                <a:gd name="connsiteY3636" fmla="*/ 1529226 h 2027827"/>
                <a:gd name="connsiteX3637" fmla="*/ 2027827 w 2027827"/>
                <a:gd name="connsiteY3637" fmla="*/ 1568612 h 2027827"/>
                <a:gd name="connsiteX3638" fmla="*/ 2011182 w 2027827"/>
                <a:gd name="connsiteY3638" fmla="*/ 1568612 h 2027827"/>
                <a:gd name="connsiteX3639" fmla="*/ 1994316 w 2027827"/>
                <a:gd name="connsiteY3639" fmla="*/ 1541847 h 2027827"/>
                <a:gd name="connsiteX3640" fmla="*/ 33511 w 2027827"/>
                <a:gd name="connsiteY3640" fmla="*/ 1656651 h 2027827"/>
                <a:gd name="connsiteX3641" fmla="*/ 16646 w 2027827"/>
                <a:gd name="connsiteY3641" fmla="*/ 1683416 h 2027827"/>
                <a:gd name="connsiteX3642" fmla="*/ 0 w 2027827"/>
                <a:gd name="connsiteY3642" fmla="*/ 1683416 h 2027827"/>
                <a:gd name="connsiteX3643" fmla="*/ 25242 w 2027827"/>
                <a:gd name="connsiteY3643" fmla="*/ 1644029 h 2027827"/>
                <a:gd name="connsiteX3644" fmla="*/ 1632 w 2027827"/>
                <a:gd name="connsiteY3644" fmla="*/ 1607253 h 2027827"/>
                <a:gd name="connsiteX3645" fmla="*/ 18278 w 2027827"/>
                <a:gd name="connsiteY3645" fmla="*/ 1607253 h 2027827"/>
                <a:gd name="connsiteX3646" fmla="*/ 33511 w 2027827"/>
                <a:gd name="connsiteY3646" fmla="*/ 1631191 h 2027827"/>
                <a:gd name="connsiteX3647" fmla="*/ 48744 w 2027827"/>
                <a:gd name="connsiteY3647" fmla="*/ 1607253 h 2027827"/>
                <a:gd name="connsiteX3648" fmla="*/ 65390 w 2027827"/>
                <a:gd name="connsiteY3648" fmla="*/ 1607253 h 2027827"/>
                <a:gd name="connsiteX3649" fmla="*/ 41780 w 2027827"/>
                <a:gd name="connsiteY3649" fmla="*/ 1644029 h 2027827"/>
                <a:gd name="connsiteX3650" fmla="*/ 67022 w 2027827"/>
                <a:gd name="connsiteY3650" fmla="*/ 1683416 h 2027827"/>
                <a:gd name="connsiteX3651" fmla="*/ 50376 w 2027827"/>
                <a:gd name="connsiteY3651" fmla="*/ 1683416 h 2027827"/>
                <a:gd name="connsiteX3652" fmla="*/ 33511 w 2027827"/>
                <a:gd name="connsiteY3652" fmla="*/ 1656651 h 2027827"/>
                <a:gd name="connsiteX3653" fmla="*/ 136711 w 2027827"/>
                <a:gd name="connsiteY3653" fmla="*/ 1656651 h 2027827"/>
                <a:gd name="connsiteX3654" fmla="*/ 119846 w 2027827"/>
                <a:gd name="connsiteY3654" fmla="*/ 1683416 h 2027827"/>
                <a:gd name="connsiteX3655" fmla="*/ 103200 w 2027827"/>
                <a:gd name="connsiteY3655" fmla="*/ 1683416 h 2027827"/>
                <a:gd name="connsiteX3656" fmla="*/ 128442 w 2027827"/>
                <a:gd name="connsiteY3656" fmla="*/ 1644029 h 2027827"/>
                <a:gd name="connsiteX3657" fmla="*/ 104833 w 2027827"/>
                <a:gd name="connsiteY3657" fmla="*/ 1607253 h 2027827"/>
                <a:gd name="connsiteX3658" fmla="*/ 121479 w 2027827"/>
                <a:gd name="connsiteY3658" fmla="*/ 1607253 h 2027827"/>
                <a:gd name="connsiteX3659" fmla="*/ 136711 w 2027827"/>
                <a:gd name="connsiteY3659" fmla="*/ 1631191 h 2027827"/>
                <a:gd name="connsiteX3660" fmla="*/ 151944 w 2027827"/>
                <a:gd name="connsiteY3660" fmla="*/ 1607253 h 2027827"/>
                <a:gd name="connsiteX3661" fmla="*/ 168590 w 2027827"/>
                <a:gd name="connsiteY3661" fmla="*/ 1607253 h 2027827"/>
                <a:gd name="connsiteX3662" fmla="*/ 144981 w 2027827"/>
                <a:gd name="connsiteY3662" fmla="*/ 1644029 h 2027827"/>
                <a:gd name="connsiteX3663" fmla="*/ 170222 w 2027827"/>
                <a:gd name="connsiteY3663" fmla="*/ 1683416 h 2027827"/>
                <a:gd name="connsiteX3664" fmla="*/ 153576 w 2027827"/>
                <a:gd name="connsiteY3664" fmla="*/ 1683416 h 2027827"/>
                <a:gd name="connsiteX3665" fmla="*/ 136711 w 2027827"/>
                <a:gd name="connsiteY3665" fmla="*/ 1656651 h 2027827"/>
                <a:gd name="connsiteX3666" fmla="*/ 239911 w 2027827"/>
                <a:gd name="connsiteY3666" fmla="*/ 1656651 h 2027827"/>
                <a:gd name="connsiteX3667" fmla="*/ 223047 w 2027827"/>
                <a:gd name="connsiteY3667" fmla="*/ 1683416 h 2027827"/>
                <a:gd name="connsiteX3668" fmla="*/ 206401 w 2027827"/>
                <a:gd name="connsiteY3668" fmla="*/ 1683416 h 2027827"/>
                <a:gd name="connsiteX3669" fmla="*/ 231642 w 2027827"/>
                <a:gd name="connsiteY3669" fmla="*/ 1644029 h 2027827"/>
                <a:gd name="connsiteX3670" fmla="*/ 208033 w 2027827"/>
                <a:gd name="connsiteY3670" fmla="*/ 1607253 h 2027827"/>
                <a:gd name="connsiteX3671" fmla="*/ 224679 w 2027827"/>
                <a:gd name="connsiteY3671" fmla="*/ 1607253 h 2027827"/>
                <a:gd name="connsiteX3672" fmla="*/ 239911 w 2027827"/>
                <a:gd name="connsiteY3672" fmla="*/ 1631191 h 2027827"/>
                <a:gd name="connsiteX3673" fmla="*/ 255144 w 2027827"/>
                <a:gd name="connsiteY3673" fmla="*/ 1607253 h 2027827"/>
                <a:gd name="connsiteX3674" fmla="*/ 271790 w 2027827"/>
                <a:gd name="connsiteY3674" fmla="*/ 1607253 h 2027827"/>
                <a:gd name="connsiteX3675" fmla="*/ 248181 w 2027827"/>
                <a:gd name="connsiteY3675" fmla="*/ 1644029 h 2027827"/>
                <a:gd name="connsiteX3676" fmla="*/ 273423 w 2027827"/>
                <a:gd name="connsiteY3676" fmla="*/ 1683416 h 2027827"/>
                <a:gd name="connsiteX3677" fmla="*/ 256777 w 2027827"/>
                <a:gd name="connsiteY3677" fmla="*/ 1683416 h 2027827"/>
                <a:gd name="connsiteX3678" fmla="*/ 239911 w 2027827"/>
                <a:gd name="connsiteY3678" fmla="*/ 1656651 h 2027827"/>
                <a:gd name="connsiteX3679" fmla="*/ 343111 w 2027827"/>
                <a:gd name="connsiteY3679" fmla="*/ 1656651 h 2027827"/>
                <a:gd name="connsiteX3680" fmla="*/ 326247 w 2027827"/>
                <a:gd name="connsiteY3680" fmla="*/ 1683416 h 2027827"/>
                <a:gd name="connsiteX3681" fmla="*/ 309601 w 2027827"/>
                <a:gd name="connsiteY3681" fmla="*/ 1683416 h 2027827"/>
                <a:gd name="connsiteX3682" fmla="*/ 334843 w 2027827"/>
                <a:gd name="connsiteY3682" fmla="*/ 1644029 h 2027827"/>
                <a:gd name="connsiteX3683" fmla="*/ 311233 w 2027827"/>
                <a:gd name="connsiteY3683" fmla="*/ 1607253 h 2027827"/>
                <a:gd name="connsiteX3684" fmla="*/ 327879 w 2027827"/>
                <a:gd name="connsiteY3684" fmla="*/ 1607253 h 2027827"/>
                <a:gd name="connsiteX3685" fmla="*/ 343111 w 2027827"/>
                <a:gd name="connsiteY3685" fmla="*/ 1631191 h 2027827"/>
                <a:gd name="connsiteX3686" fmla="*/ 358345 w 2027827"/>
                <a:gd name="connsiteY3686" fmla="*/ 1607253 h 2027827"/>
                <a:gd name="connsiteX3687" fmla="*/ 374991 w 2027827"/>
                <a:gd name="connsiteY3687" fmla="*/ 1607253 h 2027827"/>
                <a:gd name="connsiteX3688" fmla="*/ 351381 w 2027827"/>
                <a:gd name="connsiteY3688" fmla="*/ 1644029 h 2027827"/>
                <a:gd name="connsiteX3689" fmla="*/ 376623 w 2027827"/>
                <a:gd name="connsiteY3689" fmla="*/ 1683416 h 2027827"/>
                <a:gd name="connsiteX3690" fmla="*/ 359977 w 2027827"/>
                <a:gd name="connsiteY3690" fmla="*/ 1683416 h 2027827"/>
                <a:gd name="connsiteX3691" fmla="*/ 343111 w 2027827"/>
                <a:gd name="connsiteY3691" fmla="*/ 1656651 h 2027827"/>
                <a:gd name="connsiteX3692" fmla="*/ 446312 w 2027827"/>
                <a:gd name="connsiteY3692" fmla="*/ 1656651 h 2027827"/>
                <a:gd name="connsiteX3693" fmla="*/ 429447 w 2027827"/>
                <a:gd name="connsiteY3693" fmla="*/ 1683416 h 2027827"/>
                <a:gd name="connsiteX3694" fmla="*/ 412801 w 2027827"/>
                <a:gd name="connsiteY3694" fmla="*/ 1683416 h 2027827"/>
                <a:gd name="connsiteX3695" fmla="*/ 438043 w 2027827"/>
                <a:gd name="connsiteY3695" fmla="*/ 1644029 h 2027827"/>
                <a:gd name="connsiteX3696" fmla="*/ 414433 w 2027827"/>
                <a:gd name="connsiteY3696" fmla="*/ 1607253 h 2027827"/>
                <a:gd name="connsiteX3697" fmla="*/ 431079 w 2027827"/>
                <a:gd name="connsiteY3697" fmla="*/ 1607253 h 2027827"/>
                <a:gd name="connsiteX3698" fmla="*/ 446312 w 2027827"/>
                <a:gd name="connsiteY3698" fmla="*/ 1631191 h 2027827"/>
                <a:gd name="connsiteX3699" fmla="*/ 461545 w 2027827"/>
                <a:gd name="connsiteY3699" fmla="*/ 1607253 h 2027827"/>
                <a:gd name="connsiteX3700" fmla="*/ 478191 w 2027827"/>
                <a:gd name="connsiteY3700" fmla="*/ 1607253 h 2027827"/>
                <a:gd name="connsiteX3701" fmla="*/ 454582 w 2027827"/>
                <a:gd name="connsiteY3701" fmla="*/ 1644029 h 2027827"/>
                <a:gd name="connsiteX3702" fmla="*/ 479823 w 2027827"/>
                <a:gd name="connsiteY3702" fmla="*/ 1683416 h 2027827"/>
                <a:gd name="connsiteX3703" fmla="*/ 463177 w 2027827"/>
                <a:gd name="connsiteY3703" fmla="*/ 1683416 h 2027827"/>
                <a:gd name="connsiteX3704" fmla="*/ 446312 w 2027827"/>
                <a:gd name="connsiteY3704" fmla="*/ 1656651 h 2027827"/>
                <a:gd name="connsiteX3705" fmla="*/ 549512 w 2027827"/>
                <a:gd name="connsiteY3705" fmla="*/ 1656651 h 2027827"/>
                <a:gd name="connsiteX3706" fmla="*/ 532648 w 2027827"/>
                <a:gd name="connsiteY3706" fmla="*/ 1683416 h 2027827"/>
                <a:gd name="connsiteX3707" fmla="*/ 516002 w 2027827"/>
                <a:gd name="connsiteY3707" fmla="*/ 1683416 h 2027827"/>
                <a:gd name="connsiteX3708" fmla="*/ 541243 w 2027827"/>
                <a:gd name="connsiteY3708" fmla="*/ 1644029 h 2027827"/>
                <a:gd name="connsiteX3709" fmla="*/ 517634 w 2027827"/>
                <a:gd name="connsiteY3709" fmla="*/ 1607253 h 2027827"/>
                <a:gd name="connsiteX3710" fmla="*/ 534280 w 2027827"/>
                <a:gd name="connsiteY3710" fmla="*/ 1607253 h 2027827"/>
                <a:gd name="connsiteX3711" fmla="*/ 549512 w 2027827"/>
                <a:gd name="connsiteY3711" fmla="*/ 1631191 h 2027827"/>
                <a:gd name="connsiteX3712" fmla="*/ 564745 w 2027827"/>
                <a:gd name="connsiteY3712" fmla="*/ 1607253 h 2027827"/>
                <a:gd name="connsiteX3713" fmla="*/ 581391 w 2027827"/>
                <a:gd name="connsiteY3713" fmla="*/ 1607253 h 2027827"/>
                <a:gd name="connsiteX3714" fmla="*/ 557782 w 2027827"/>
                <a:gd name="connsiteY3714" fmla="*/ 1644029 h 2027827"/>
                <a:gd name="connsiteX3715" fmla="*/ 583023 w 2027827"/>
                <a:gd name="connsiteY3715" fmla="*/ 1683416 h 2027827"/>
                <a:gd name="connsiteX3716" fmla="*/ 566378 w 2027827"/>
                <a:gd name="connsiteY3716" fmla="*/ 1683416 h 2027827"/>
                <a:gd name="connsiteX3717" fmla="*/ 549512 w 2027827"/>
                <a:gd name="connsiteY3717" fmla="*/ 1656651 h 2027827"/>
                <a:gd name="connsiteX3718" fmla="*/ 652712 w 2027827"/>
                <a:gd name="connsiteY3718" fmla="*/ 1656651 h 2027827"/>
                <a:gd name="connsiteX3719" fmla="*/ 635848 w 2027827"/>
                <a:gd name="connsiteY3719" fmla="*/ 1683416 h 2027827"/>
                <a:gd name="connsiteX3720" fmla="*/ 619202 w 2027827"/>
                <a:gd name="connsiteY3720" fmla="*/ 1683416 h 2027827"/>
                <a:gd name="connsiteX3721" fmla="*/ 644443 w 2027827"/>
                <a:gd name="connsiteY3721" fmla="*/ 1644029 h 2027827"/>
                <a:gd name="connsiteX3722" fmla="*/ 620834 w 2027827"/>
                <a:gd name="connsiteY3722" fmla="*/ 1607253 h 2027827"/>
                <a:gd name="connsiteX3723" fmla="*/ 637480 w 2027827"/>
                <a:gd name="connsiteY3723" fmla="*/ 1607253 h 2027827"/>
                <a:gd name="connsiteX3724" fmla="*/ 652712 w 2027827"/>
                <a:gd name="connsiteY3724" fmla="*/ 1631191 h 2027827"/>
                <a:gd name="connsiteX3725" fmla="*/ 667945 w 2027827"/>
                <a:gd name="connsiteY3725" fmla="*/ 1607253 h 2027827"/>
                <a:gd name="connsiteX3726" fmla="*/ 684592 w 2027827"/>
                <a:gd name="connsiteY3726" fmla="*/ 1607253 h 2027827"/>
                <a:gd name="connsiteX3727" fmla="*/ 660982 w 2027827"/>
                <a:gd name="connsiteY3727" fmla="*/ 1644029 h 2027827"/>
                <a:gd name="connsiteX3728" fmla="*/ 686224 w 2027827"/>
                <a:gd name="connsiteY3728" fmla="*/ 1683416 h 2027827"/>
                <a:gd name="connsiteX3729" fmla="*/ 669578 w 2027827"/>
                <a:gd name="connsiteY3729" fmla="*/ 1683416 h 2027827"/>
                <a:gd name="connsiteX3730" fmla="*/ 652712 w 2027827"/>
                <a:gd name="connsiteY3730" fmla="*/ 1656651 h 2027827"/>
                <a:gd name="connsiteX3731" fmla="*/ 755913 w 2027827"/>
                <a:gd name="connsiteY3731" fmla="*/ 1656651 h 2027827"/>
                <a:gd name="connsiteX3732" fmla="*/ 739048 w 2027827"/>
                <a:gd name="connsiteY3732" fmla="*/ 1683416 h 2027827"/>
                <a:gd name="connsiteX3733" fmla="*/ 722402 w 2027827"/>
                <a:gd name="connsiteY3733" fmla="*/ 1683416 h 2027827"/>
                <a:gd name="connsiteX3734" fmla="*/ 747644 w 2027827"/>
                <a:gd name="connsiteY3734" fmla="*/ 1644029 h 2027827"/>
                <a:gd name="connsiteX3735" fmla="*/ 724034 w 2027827"/>
                <a:gd name="connsiteY3735" fmla="*/ 1607253 h 2027827"/>
                <a:gd name="connsiteX3736" fmla="*/ 740680 w 2027827"/>
                <a:gd name="connsiteY3736" fmla="*/ 1607253 h 2027827"/>
                <a:gd name="connsiteX3737" fmla="*/ 755913 w 2027827"/>
                <a:gd name="connsiteY3737" fmla="*/ 1631191 h 2027827"/>
                <a:gd name="connsiteX3738" fmla="*/ 771146 w 2027827"/>
                <a:gd name="connsiteY3738" fmla="*/ 1607253 h 2027827"/>
                <a:gd name="connsiteX3739" fmla="*/ 787792 w 2027827"/>
                <a:gd name="connsiteY3739" fmla="*/ 1607253 h 2027827"/>
                <a:gd name="connsiteX3740" fmla="*/ 764182 w 2027827"/>
                <a:gd name="connsiteY3740" fmla="*/ 1644029 h 2027827"/>
                <a:gd name="connsiteX3741" fmla="*/ 789424 w 2027827"/>
                <a:gd name="connsiteY3741" fmla="*/ 1683416 h 2027827"/>
                <a:gd name="connsiteX3742" fmla="*/ 772778 w 2027827"/>
                <a:gd name="connsiteY3742" fmla="*/ 1683416 h 2027827"/>
                <a:gd name="connsiteX3743" fmla="*/ 755913 w 2027827"/>
                <a:gd name="connsiteY3743" fmla="*/ 1656651 h 2027827"/>
                <a:gd name="connsiteX3744" fmla="*/ 859113 w 2027827"/>
                <a:gd name="connsiteY3744" fmla="*/ 1656651 h 2027827"/>
                <a:gd name="connsiteX3745" fmla="*/ 842248 w 2027827"/>
                <a:gd name="connsiteY3745" fmla="*/ 1683416 h 2027827"/>
                <a:gd name="connsiteX3746" fmla="*/ 825602 w 2027827"/>
                <a:gd name="connsiteY3746" fmla="*/ 1683416 h 2027827"/>
                <a:gd name="connsiteX3747" fmla="*/ 850844 w 2027827"/>
                <a:gd name="connsiteY3747" fmla="*/ 1644029 h 2027827"/>
                <a:gd name="connsiteX3748" fmla="*/ 827235 w 2027827"/>
                <a:gd name="connsiteY3748" fmla="*/ 1607253 h 2027827"/>
                <a:gd name="connsiteX3749" fmla="*/ 843881 w 2027827"/>
                <a:gd name="connsiteY3749" fmla="*/ 1607253 h 2027827"/>
                <a:gd name="connsiteX3750" fmla="*/ 859113 w 2027827"/>
                <a:gd name="connsiteY3750" fmla="*/ 1631191 h 2027827"/>
                <a:gd name="connsiteX3751" fmla="*/ 874346 w 2027827"/>
                <a:gd name="connsiteY3751" fmla="*/ 1607253 h 2027827"/>
                <a:gd name="connsiteX3752" fmla="*/ 890992 w 2027827"/>
                <a:gd name="connsiteY3752" fmla="*/ 1607253 h 2027827"/>
                <a:gd name="connsiteX3753" fmla="*/ 867383 w 2027827"/>
                <a:gd name="connsiteY3753" fmla="*/ 1644029 h 2027827"/>
                <a:gd name="connsiteX3754" fmla="*/ 892624 w 2027827"/>
                <a:gd name="connsiteY3754" fmla="*/ 1683416 h 2027827"/>
                <a:gd name="connsiteX3755" fmla="*/ 875978 w 2027827"/>
                <a:gd name="connsiteY3755" fmla="*/ 1683416 h 2027827"/>
                <a:gd name="connsiteX3756" fmla="*/ 859113 w 2027827"/>
                <a:gd name="connsiteY3756" fmla="*/ 1656651 h 2027827"/>
                <a:gd name="connsiteX3757" fmla="*/ 962313 w 2027827"/>
                <a:gd name="connsiteY3757" fmla="*/ 1656651 h 2027827"/>
                <a:gd name="connsiteX3758" fmla="*/ 945449 w 2027827"/>
                <a:gd name="connsiteY3758" fmla="*/ 1683416 h 2027827"/>
                <a:gd name="connsiteX3759" fmla="*/ 928803 w 2027827"/>
                <a:gd name="connsiteY3759" fmla="*/ 1683416 h 2027827"/>
                <a:gd name="connsiteX3760" fmla="*/ 954044 w 2027827"/>
                <a:gd name="connsiteY3760" fmla="*/ 1644029 h 2027827"/>
                <a:gd name="connsiteX3761" fmla="*/ 930435 w 2027827"/>
                <a:gd name="connsiteY3761" fmla="*/ 1607253 h 2027827"/>
                <a:gd name="connsiteX3762" fmla="*/ 947081 w 2027827"/>
                <a:gd name="connsiteY3762" fmla="*/ 1607253 h 2027827"/>
                <a:gd name="connsiteX3763" fmla="*/ 962313 w 2027827"/>
                <a:gd name="connsiteY3763" fmla="*/ 1631191 h 2027827"/>
                <a:gd name="connsiteX3764" fmla="*/ 977546 w 2027827"/>
                <a:gd name="connsiteY3764" fmla="*/ 1607253 h 2027827"/>
                <a:gd name="connsiteX3765" fmla="*/ 994192 w 2027827"/>
                <a:gd name="connsiteY3765" fmla="*/ 1607253 h 2027827"/>
                <a:gd name="connsiteX3766" fmla="*/ 970583 w 2027827"/>
                <a:gd name="connsiteY3766" fmla="*/ 1644029 h 2027827"/>
                <a:gd name="connsiteX3767" fmla="*/ 995824 w 2027827"/>
                <a:gd name="connsiteY3767" fmla="*/ 1683416 h 2027827"/>
                <a:gd name="connsiteX3768" fmla="*/ 979179 w 2027827"/>
                <a:gd name="connsiteY3768" fmla="*/ 1683416 h 2027827"/>
                <a:gd name="connsiteX3769" fmla="*/ 962313 w 2027827"/>
                <a:gd name="connsiteY3769" fmla="*/ 1656651 h 2027827"/>
                <a:gd name="connsiteX3770" fmla="*/ 1065513 w 2027827"/>
                <a:gd name="connsiteY3770" fmla="*/ 1656651 h 2027827"/>
                <a:gd name="connsiteX3771" fmla="*/ 1048649 w 2027827"/>
                <a:gd name="connsiteY3771" fmla="*/ 1683416 h 2027827"/>
                <a:gd name="connsiteX3772" fmla="*/ 1032003 w 2027827"/>
                <a:gd name="connsiteY3772" fmla="*/ 1683416 h 2027827"/>
                <a:gd name="connsiteX3773" fmla="*/ 1057244 w 2027827"/>
                <a:gd name="connsiteY3773" fmla="*/ 1644029 h 2027827"/>
                <a:gd name="connsiteX3774" fmla="*/ 1033635 w 2027827"/>
                <a:gd name="connsiteY3774" fmla="*/ 1607253 h 2027827"/>
                <a:gd name="connsiteX3775" fmla="*/ 1050281 w 2027827"/>
                <a:gd name="connsiteY3775" fmla="*/ 1607253 h 2027827"/>
                <a:gd name="connsiteX3776" fmla="*/ 1065513 w 2027827"/>
                <a:gd name="connsiteY3776" fmla="*/ 1631191 h 2027827"/>
                <a:gd name="connsiteX3777" fmla="*/ 1080747 w 2027827"/>
                <a:gd name="connsiteY3777" fmla="*/ 1607253 h 2027827"/>
                <a:gd name="connsiteX3778" fmla="*/ 1097393 w 2027827"/>
                <a:gd name="connsiteY3778" fmla="*/ 1607253 h 2027827"/>
                <a:gd name="connsiteX3779" fmla="*/ 1073783 w 2027827"/>
                <a:gd name="connsiteY3779" fmla="*/ 1644029 h 2027827"/>
                <a:gd name="connsiteX3780" fmla="*/ 1099025 w 2027827"/>
                <a:gd name="connsiteY3780" fmla="*/ 1683416 h 2027827"/>
                <a:gd name="connsiteX3781" fmla="*/ 1082379 w 2027827"/>
                <a:gd name="connsiteY3781" fmla="*/ 1683416 h 2027827"/>
                <a:gd name="connsiteX3782" fmla="*/ 1065513 w 2027827"/>
                <a:gd name="connsiteY3782" fmla="*/ 1656651 h 2027827"/>
                <a:gd name="connsiteX3783" fmla="*/ 1168714 w 2027827"/>
                <a:gd name="connsiteY3783" fmla="*/ 1656651 h 2027827"/>
                <a:gd name="connsiteX3784" fmla="*/ 1151849 w 2027827"/>
                <a:gd name="connsiteY3784" fmla="*/ 1683416 h 2027827"/>
                <a:gd name="connsiteX3785" fmla="*/ 1135203 w 2027827"/>
                <a:gd name="connsiteY3785" fmla="*/ 1683416 h 2027827"/>
                <a:gd name="connsiteX3786" fmla="*/ 1160445 w 2027827"/>
                <a:gd name="connsiteY3786" fmla="*/ 1644029 h 2027827"/>
                <a:gd name="connsiteX3787" fmla="*/ 1136835 w 2027827"/>
                <a:gd name="connsiteY3787" fmla="*/ 1607253 h 2027827"/>
                <a:gd name="connsiteX3788" fmla="*/ 1153481 w 2027827"/>
                <a:gd name="connsiteY3788" fmla="*/ 1607253 h 2027827"/>
                <a:gd name="connsiteX3789" fmla="*/ 1168714 w 2027827"/>
                <a:gd name="connsiteY3789" fmla="*/ 1631191 h 2027827"/>
                <a:gd name="connsiteX3790" fmla="*/ 1183947 w 2027827"/>
                <a:gd name="connsiteY3790" fmla="*/ 1607253 h 2027827"/>
                <a:gd name="connsiteX3791" fmla="*/ 1200593 w 2027827"/>
                <a:gd name="connsiteY3791" fmla="*/ 1607253 h 2027827"/>
                <a:gd name="connsiteX3792" fmla="*/ 1176984 w 2027827"/>
                <a:gd name="connsiteY3792" fmla="*/ 1644029 h 2027827"/>
                <a:gd name="connsiteX3793" fmla="*/ 1202225 w 2027827"/>
                <a:gd name="connsiteY3793" fmla="*/ 1683416 h 2027827"/>
                <a:gd name="connsiteX3794" fmla="*/ 1185579 w 2027827"/>
                <a:gd name="connsiteY3794" fmla="*/ 1683416 h 2027827"/>
                <a:gd name="connsiteX3795" fmla="*/ 1168714 w 2027827"/>
                <a:gd name="connsiteY3795" fmla="*/ 1656651 h 2027827"/>
                <a:gd name="connsiteX3796" fmla="*/ 1271914 w 2027827"/>
                <a:gd name="connsiteY3796" fmla="*/ 1656651 h 2027827"/>
                <a:gd name="connsiteX3797" fmla="*/ 1255050 w 2027827"/>
                <a:gd name="connsiteY3797" fmla="*/ 1683416 h 2027827"/>
                <a:gd name="connsiteX3798" fmla="*/ 1238404 w 2027827"/>
                <a:gd name="connsiteY3798" fmla="*/ 1683416 h 2027827"/>
                <a:gd name="connsiteX3799" fmla="*/ 1263645 w 2027827"/>
                <a:gd name="connsiteY3799" fmla="*/ 1644029 h 2027827"/>
                <a:gd name="connsiteX3800" fmla="*/ 1240036 w 2027827"/>
                <a:gd name="connsiteY3800" fmla="*/ 1607253 h 2027827"/>
                <a:gd name="connsiteX3801" fmla="*/ 1256682 w 2027827"/>
                <a:gd name="connsiteY3801" fmla="*/ 1607253 h 2027827"/>
                <a:gd name="connsiteX3802" fmla="*/ 1271914 w 2027827"/>
                <a:gd name="connsiteY3802" fmla="*/ 1631191 h 2027827"/>
                <a:gd name="connsiteX3803" fmla="*/ 1287147 w 2027827"/>
                <a:gd name="connsiteY3803" fmla="*/ 1607253 h 2027827"/>
                <a:gd name="connsiteX3804" fmla="*/ 1303793 w 2027827"/>
                <a:gd name="connsiteY3804" fmla="*/ 1607253 h 2027827"/>
                <a:gd name="connsiteX3805" fmla="*/ 1280184 w 2027827"/>
                <a:gd name="connsiteY3805" fmla="*/ 1644029 h 2027827"/>
                <a:gd name="connsiteX3806" fmla="*/ 1305426 w 2027827"/>
                <a:gd name="connsiteY3806" fmla="*/ 1683416 h 2027827"/>
                <a:gd name="connsiteX3807" fmla="*/ 1288779 w 2027827"/>
                <a:gd name="connsiteY3807" fmla="*/ 1683416 h 2027827"/>
                <a:gd name="connsiteX3808" fmla="*/ 1271914 w 2027827"/>
                <a:gd name="connsiteY3808" fmla="*/ 1656651 h 2027827"/>
                <a:gd name="connsiteX3809" fmla="*/ 1375114 w 2027827"/>
                <a:gd name="connsiteY3809" fmla="*/ 1656651 h 2027827"/>
                <a:gd name="connsiteX3810" fmla="*/ 1358250 w 2027827"/>
                <a:gd name="connsiteY3810" fmla="*/ 1683416 h 2027827"/>
                <a:gd name="connsiteX3811" fmla="*/ 1341604 w 2027827"/>
                <a:gd name="connsiteY3811" fmla="*/ 1683416 h 2027827"/>
                <a:gd name="connsiteX3812" fmla="*/ 1366845 w 2027827"/>
                <a:gd name="connsiteY3812" fmla="*/ 1644029 h 2027827"/>
                <a:gd name="connsiteX3813" fmla="*/ 1343236 w 2027827"/>
                <a:gd name="connsiteY3813" fmla="*/ 1607253 h 2027827"/>
                <a:gd name="connsiteX3814" fmla="*/ 1359882 w 2027827"/>
                <a:gd name="connsiteY3814" fmla="*/ 1607253 h 2027827"/>
                <a:gd name="connsiteX3815" fmla="*/ 1375114 w 2027827"/>
                <a:gd name="connsiteY3815" fmla="*/ 1631191 h 2027827"/>
                <a:gd name="connsiteX3816" fmla="*/ 1390348 w 2027827"/>
                <a:gd name="connsiteY3816" fmla="*/ 1607253 h 2027827"/>
                <a:gd name="connsiteX3817" fmla="*/ 1406993 w 2027827"/>
                <a:gd name="connsiteY3817" fmla="*/ 1607253 h 2027827"/>
                <a:gd name="connsiteX3818" fmla="*/ 1383384 w 2027827"/>
                <a:gd name="connsiteY3818" fmla="*/ 1644029 h 2027827"/>
                <a:gd name="connsiteX3819" fmla="*/ 1408626 w 2027827"/>
                <a:gd name="connsiteY3819" fmla="*/ 1683416 h 2027827"/>
                <a:gd name="connsiteX3820" fmla="*/ 1391980 w 2027827"/>
                <a:gd name="connsiteY3820" fmla="*/ 1683416 h 2027827"/>
                <a:gd name="connsiteX3821" fmla="*/ 1375114 w 2027827"/>
                <a:gd name="connsiteY3821" fmla="*/ 1656651 h 2027827"/>
                <a:gd name="connsiteX3822" fmla="*/ 1478315 w 2027827"/>
                <a:gd name="connsiteY3822" fmla="*/ 1656651 h 2027827"/>
                <a:gd name="connsiteX3823" fmla="*/ 1461450 w 2027827"/>
                <a:gd name="connsiteY3823" fmla="*/ 1683416 h 2027827"/>
                <a:gd name="connsiteX3824" fmla="*/ 1444804 w 2027827"/>
                <a:gd name="connsiteY3824" fmla="*/ 1683416 h 2027827"/>
                <a:gd name="connsiteX3825" fmla="*/ 1470046 w 2027827"/>
                <a:gd name="connsiteY3825" fmla="*/ 1644029 h 2027827"/>
                <a:gd name="connsiteX3826" fmla="*/ 1446436 w 2027827"/>
                <a:gd name="connsiteY3826" fmla="*/ 1607253 h 2027827"/>
                <a:gd name="connsiteX3827" fmla="*/ 1463083 w 2027827"/>
                <a:gd name="connsiteY3827" fmla="*/ 1607253 h 2027827"/>
                <a:gd name="connsiteX3828" fmla="*/ 1478315 w 2027827"/>
                <a:gd name="connsiteY3828" fmla="*/ 1631191 h 2027827"/>
                <a:gd name="connsiteX3829" fmla="*/ 1493548 w 2027827"/>
                <a:gd name="connsiteY3829" fmla="*/ 1607253 h 2027827"/>
                <a:gd name="connsiteX3830" fmla="*/ 1510194 w 2027827"/>
                <a:gd name="connsiteY3830" fmla="*/ 1607253 h 2027827"/>
                <a:gd name="connsiteX3831" fmla="*/ 1486584 w 2027827"/>
                <a:gd name="connsiteY3831" fmla="*/ 1644029 h 2027827"/>
                <a:gd name="connsiteX3832" fmla="*/ 1511826 w 2027827"/>
                <a:gd name="connsiteY3832" fmla="*/ 1683416 h 2027827"/>
                <a:gd name="connsiteX3833" fmla="*/ 1495180 w 2027827"/>
                <a:gd name="connsiteY3833" fmla="*/ 1683416 h 2027827"/>
                <a:gd name="connsiteX3834" fmla="*/ 1478315 w 2027827"/>
                <a:gd name="connsiteY3834" fmla="*/ 1656651 h 2027827"/>
                <a:gd name="connsiteX3835" fmla="*/ 1581515 w 2027827"/>
                <a:gd name="connsiteY3835" fmla="*/ 1656651 h 2027827"/>
                <a:gd name="connsiteX3836" fmla="*/ 1564650 w 2027827"/>
                <a:gd name="connsiteY3836" fmla="*/ 1683416 h 2027827"/>
                <a:gd name="connsiteX3837" fmla="*/ 1548004 w 2027827"/>
                <a:gd name="connsiteY3837" fmla="*/ 1683416 h 2027827"/>
                <a:gd name="connsiteX3838" fmla="*/ 1573246 w 2027827"/>
                <a:gd name="connsiteY3838" fmla="*/ 1644029 h 2027827"/>
                <a:gd name="connsiteX3839" fmla="*/ 1549636 w 2027827"/>
                <a:gd name="connsiteY3839" fmla="*/ 1607253 h 2027827"/>
                <a:gd name="connsiteX3840" fmla="*/ 1566283 w 2027827"/>
                <a:gd name="connsiteY3840" fmla="*/ 1607253 h 2027827"/>
                <a:gd name="connsiteX3841" fmla="*/ 1581515 w 2027827"/>
                <a:gd name="connsiteY3841" fmla="*/ 1631191 h 2027827"/>
                <a:gd name="connsiteX3842" fmla="*/ 1596748 w 2027827"/>
                <a:gd name="connsiteY3842" fmla="*/ 1607253 h 2027827"/>
                <a:gd name="connsiteX3843" fmla="*/ 1613394 w 2027827"/>
                <a:gd name="connsiteY3843" fmla="*/ 1607253 h 2027827"/>
                <a:gd name="connsiteX3844" fmla="*/ 1589785 w 2027827"/>
                <a:gd name="connsiteY3844" fmla="*/ 1644029 h 2027827"/>
                <a:gd name="connsiteX3845" fmla="*/ 1615026 w 2027827"/>
                <a:gd name="connsiteY3845" fmla="*/ 1683416 h 2027827"/>
                <a:gd name="connsiteX3846" fmla="*/ 1598380 w 2027827"/>
                <a:gd name="connsiteY3846" fmla="*/ 1683416 h 2027827"/>
                <a:gd name="connsiteX3847" fmla="*/ 1581515 w 2027827"/>
                <a:gd name="connsiteY3847" fmla="*/ 1656651 h 2027827"/>
                <a:gd name="connsiteX3848" fmla="*/ 1684715 w 2027827"/>
                <a:gd name="connsiteY3848" fmla="*/ 1656651 h 2027827"/>
                <a:gd name="connsiteX3849" fmla="*/ 1667851 w 2027827"/>
                <a:gd name="connsiteY3849" fmla="*/ 1683416 h 2027827"/>
                <a:gd name="connsiteX3850" fmla="*/ 1651205 w 2027827"/>
                <a:gd name="connsiteY3850" fmla="*/ 1683416 h 2027827"/>
                <a:gd name="connsiteX3851" fmla="*/ 1676446 w 2027827"/>
                <a:gd name="connsiteY3851" fmla="*/ 1644029 h 2027827"/>
                <a:gd name="connsiteX3852" fmla="*/ 1652837 w 2027827"/>
                <a:gd name="connsiteY3852" fmla="*/ 1607253 h 2027827"/>
                <a:gd name="connsiteX3853" fmla="*/ 1669483 w 2027827"/>
                <a:gd name="connsiteY3853" fmla="*/ 1607253 h 2027827"/>
                <a:gd name="connsiteX3854" fmla="*/ 1684715 w 2027827"/>
                <a:gd name="connsiteY3854" fmla="*/ 1631191 h 2027827"/>
                <a:gd name="connsiteX3855" fmla="*/ 1699948 w 2027827"/>
                <a:gd name="connsiteY3855" fmla="*/ 1607253 h 2027827"/>
                <a:gd name="connsiteX3856" fmla="*/ 1716595 w 2027827"/>
                <a:gd name="connsiteY3856" fmla="*/ 1607253 h 2027827"/>
                <a:gd name="connsiteX3857" fmla="*/ 1692985 w 2027827"/>
                <a:gd name="connsiteY3857" fmla="*/ 1644029 h 2027827"/>
                <a:gd name="connsiteX3858" fmla="*/ 1718227 w 2027827"/>
                <a:gd name="connsiteY3858" fmla="*/ 1683416 h 2027827"/>
                <a:gd name="connsiteX3859" fmla="*/ 1701581 w 2027827"/>
                <a:gd name="connsiteY3859" fmla="*/ 1683416 h 2027827"/>
                <a:gd name="connsiteX3860" fmla="*/ 1684715 w 2027827"/>
                <a:gd name="connsiteY3860" fmla="*/ 1656651 h 2027827"/>
                <a:gd name="connsiteX3861" fmla="*/ 1787915 w 2027827"/>
                <a:gd name="connsiteY3861" fmla="*/ 1656651 h 2027827"/>
                <a:gd name="connsiteX3862" fmla="*/ 1771051 w 2027827"/>
                <a:gd name="connsiteY3862" fmla="*/ 1683416 h 2027827"/>
                <a:gd name="connsiteX3863" fmla="*/ 1754405 w 2027827"/>
                <a:gd name="connsiteY3863" fmla="*/ 1683416 h 2027827"/>
                <a:gd name="connsiteX3864" fmla="*/ 1779647 w 2027827"/>
                <a:gd name="connsiteY3864" fmla="*/ 1644029 h 2027827"/>
                <a:gd name="connsiteX3865" fmla="*/ 1756037 w 2027827"/>
                <a:gd name="connsiteY3865" fmla="*/ 1607253 h 2027827"/>
                <a:gd name="connsiteX3866" fmla="*/ 1772683 w 2027827"/>
                <a:gd name="connsiteY3866" fmla="*/ 1607253 h 2027827"/>
                <a:gd name="connsiteX3867" fmla="*/ 1787915 w 2027827"/>
                <a:gd name="connsiteY3867" fmla="*/ 1631191 h 2027827"/>
                <a:gd name="connsiteX3868" fmla="*/ 1803149 w 2027827"/>
                <a:gd name="connsiteY3868" fmla="*/ 1607253 h 2027827"/>
                <a:gd name="connsiteX3869" fmla="*/ 1819795 w 2027827"/>
                <a:gd name="connsiteY3869" fmla="*/ 1607253 h 2027827"/>
                <a:gd name="connsiteX3870" fmla="*/ 1796185 w 2027827"/>
                <a:gd name="connsiteY3870" fmla="*/ 1644029 h 2027827"/>
                <a:gd name="connsiteX3871" fmla="*/ 1821427 w 2027827"/>
                <a:gd name="connsiteY3871" fmla="*/ 1683416 h 2027827"/>
                <a:gd name="connsiteX3872" fmla="*/ 1804781 w 2027827"/>
                <a:gd name="connsiteY3872" fmla="*/ 1683416 h 2027827"/>
                <a:gd name="connsiteX3873" fmla="*/ 1787915 w 2027827"/>
                <a:gd name="connsiteY3873" fmla="*/ 1656651 h 2027827"/>
                <a:gd name="connsiteX3874" fmla="*/ 1891116 w 2027827"/>
                <a:gd name="connsiteY3874" fmla="*/ 1656651 h 2027827"/>
                <a:gd name="connsiteX3875" fmla="*/ 1874251 w 2027827"/>
                <a:gd name="connsiteY3875" fmla="*/ 1683416 h 2027827"/>
                <a:gd name="connsiteX3876" fmla="*/ 1857605 w 2027827"/>
                <a:gd name="connsiteY3876" fmla="*/ 1683416 h 2027827"/>
                <a:gd name="connsiteX3877" fmla="*/ 1882847 w 2027827"/>
                <a:gd name="connsiteY3877" fmla="*/ 1644029 h 2027827"/>
                <a:gd name="connsiteX3878" fmla="*/ 1859237 w 2027827"/>
                <a:gd name="connsiteY3878" fmla="*/ 1607253 h 2027827"/>
                <a:gd name="connsiteX3879" fmla="*/ 1875884 w 2027827"/>
                <a:gd name="connsiteY3879" fmla="*/ 1607253 h 2027827"/>
                <a:gd name="connsiteX3880" fmla="*/ 1891116 w 2027827"/>
                <a:gd name="connsiteY3880" fmla="*/ 1631191 h 2027827"/>
                <a:gd name="connsiteX3881" fmla="*/ 1906349 w 2027827"/>
                <a:gd name="connsiteY3881" fmla="*/ 1607253 h 2027827"/>
                <a:gd name="connsiteX3882" fmla="*/ 1922995 w 2027827"/>
                <a:gd name="connsiteY3882" fmla="*/ 1607253 h 2027827"/>
                <a:gd name="connsiteX3883" fmla="*/ 1899385 w 2027827"/>
                <a:gd name="connsiteY3883" fmla="*/ 1644029 h 2027827"/>
                <a:gd name="connsiteX3884" fmla="*/ 1924627 w 2027827"/>
                <a:gd name="connsiteY3884" fmla="*/ 1683416 h 2027827"/>
                <a:gd name="connsiteX3885" fmla="*/ 1907981 w 2027827"/>
                <a:gd name="connsiteY3885" fmla="*/ 1683416 h 2027827"/>
                <a:gd name="connsiteX3886" fmla="*/ 1891116 w 2027827"/>
                <a:gd name="connsiteY3886" fmla="*/ 1656651 h 2027827"/>
                <a:gd name="connsiteX3887" fmla="*/ 1994316 w 2027827"/>
                <a:gd name="connsiteY3887" fmla="*/ 1656651 h 2027827"/>
                <a:gd name="connsiteX3888" fmla="*/ 1977452 w 2027827"/>
                <a:gd name="connsiteY3888" fmla="*/ 1683416 h 2027827"/>
                <a:gd name="connsiteX3889" fmla="*/ 1960805 w 2027827"/>
                <a:gd name="connsiteY3889" fmla="*/ 1683416 h 2027827"/>
                <a:gd name="connsiteX3890" fmla="*/ 1986047 w 2027827"/>
                <a:gd name="connsiteY3890" fmla="*/ 1644029 h 2027827"/>
                <a:gd name="connsiteX3891" fmla="*/ 1962438 w 2027827"/>
                <a:gd name="connsiteY3891" fmla="*/ 1607253 h 2027827"/>
                <a:gd name="connsiteX3892" fmla="*/ 1979084 w 2027827"/>
                <a:gd name="connsiteY3892" fmla="*/ 1607253 h 2027827"/>
                <a:gd name="connsiteX3893" fmla="*/ 1994316 w 2027827"/>
                <a:gd name="connsiteY3893" fmla="*/ 1631191 h 2027827"/>
                <a:gd name="connsiteX3894" fmla="*/ 2009549 w 2027827"/>
                <a:gd name="connsiteY3894" fmla="*/ 1607253 h 2027827"/>
                <a:gd name="connsiteX3895" fmla="*/ 2026195 w 2027827"/>
                <a:gd name="connsiteY3895" fmla="*/ 1607253 h 2027827"/>
                <a:gd name="connsiteX3896" fmla="*/ 2002586 w 2027827"/>
                <a:gd name="connsiteY3896" fmla="*/ 1644029 h 2027827"/>
                <a:gd name="connsiteX3897" fmla="*/ 2027827 w 2027827"/>
                <a:gd name="connsiteY3897" fmla="*/ 1683416 h 2027827"/>
                <a:gd name="connsiteX3898" fmla="*/ 2011182 w 2027827"/>
                <a:gd name="connsiteY3898" fmla="*/ 1683416 h 2027827"/>
                <a:gd name="connsiteX3899" fmla="*/ 1994316 w 2027827"/>
                <a:gd name="connsiteY3899" fmla="*/ 1656651 h 2027827"/>
                <a:gd name="connsiteX3900" fmla="*/ 33511 w 2027827"/>
                <a:gd name="connsiteY3900" fmla="*/ 1771454 h 2027827"/>
                <a:gd name="connsiteX3901" fmla="*/ 16646 w 2027827"/>
                <a:gd name="connsiteY3901" fmla="*/ 1798220 h 2027827"/>
                <a:gd name="connsiteX3902" fmla="*/ 0 w 2027827"/>
                <a:gd name="connsiteY3902" fmla="*/ 1798220 h 2027827"/>
                <a:gd name="connsiteX3903" fmla="*/ 25242 w 2027827"/>
                <a:gd name="connsiteY3903" fmla="*/ 1758833 h 2027827"/>
                <a:gd name="connsiteX3904" fmla="*/ 1632 w 2027827"/>
                <a:gd name="connsiteY3904" fmla="*/ 1722057 h 2027827"/>
                <a:gd name="connsiteX3905" fmla="*/ 18278 w 2027827"/>
                <a:gd name="connsiteY3905" fmla="*/ 1722057 h 2027827"/>
                <a:gd name="connsiteX3906" fmla="*/ 33511 w 2027827"/>
                <a:gd name="connsiteY3906" fmla="*/ 1745994 h 2027827"/>
                <a:gd name="connsiteX3907" fmla="*/ 48744 w 2027827"/>
                <a:gd name="connsiteY3907" fmla="*/ 1722057 h 2027827"/>
                <a:gd name="connsiteX3908" fmla="*/ 65390 w 2027827"/>
                <a:gd name="connsiteY3908" fmla="*/ 1722057 h 2027827"/>
                <a:gd name="connsiteX3909" fmla="*/ 41780 w 2027827"/>
                <a:gd name="connsiteY3909" fmla="*/ 1758833 h 2027827"/>
                <a:gd name="connsiteX3910" fmla="*/ 67022 w 2027827"/>
                <a:gd name="connsiteY3910" fmla="*/ 1798220 h 2027827"/>
                <a:gd name="connsiteX3911" fmla="*/ 50376 w 2027827"/>
                <a:gd name="connsiteY3911" fmla="*/ 1798220 h 2027827"/>
                <a:gd name="connsiteX3912" fmla="*/ 33511 w 2027827"/>
                <a:gd name="connsiteY3912" fmla="*/ 1771454 h 2027827"/>
                <a:gd name="connsiteX3913" fmla="*/ 136711 w 2027827"/>
                <a:gd name="connsiteY3913" fmla="*/ 1771454 h 2027827"/>
                <a:gd name="connsiteX3914" fmla="*/ 119846 w 2027827"/>
                <a:gd name="connsiteY3914" fmla="*/ 1798220 h 2027827"/>
                <a:gd name="connsiteX3915" fmla="*/ 103200 w 2027827"/>
                <a:gd name="connsiteY3915" fmla="*/ 1798220 h 2027827"/>
                <a:gd name="connsiteX3916" fmla="*/ 128442 w 2027827"/>
                <a:gd name="connsiteY3916" fmla="*/ 1758833 h 2027827"/>
                <a:gd name="connsiteX3917" fmla="*/ 104833 w 2027827"/>
                <a:gd name="connsiteY3917" fmla="*/ 1722057 h 2027827"/>
                <a:gd name="connsiteX3918" fmla="*/ 121479 w 2027827"/>
                <a:gd name="connsiteY3918" fmla="*/ 1722057 h 2027827"/>
                <a:gd name="connsiteX3919" fmla="*/ 136711 w 2027827"/>
                <a:gd name="connsiteY3919" fmla="*/ 1745994 h 2027827"/>
                <a:gd name="connsiteX3920" fmla="*/ 151944 w 2027827"/>
                <a:gd name="connsiteY3920" fmla="*/ 1722057 h 2027827"/>
                <a:gd name="connsiteX3921" fmla="*/ 168590 w 2027827"/>
                <a:gd name="connsiteY3921" fmla="*/ 1722057 h 2027827"/>
                <a:gd name="connsiteX3922" fmla="*/ 144981 w 2027827"/>
                <a:gd name="connsiteY3922" fmla="*/ 1758833 h 2027827"/>
                <a:gd name="connsiteX3923" fmla="*/ 170222 w 2027827"/>
                <a:gd name="connsiteY3923" fmla="*/ 1798220 h 2027827"/>
                <a:gd name="connsiteX3924" fmla="*/ 153576 w 2027827"/>
                <a:gd name="connsiteY3924" fmla="*/ 1798220 h 2027827"/>
                <a:gd name="connsiteX3925" fmla="*/ 136711 w 2027827"/>
                <a:gd name="connsiteY3925" fmla="*/ 1771454 h 2027827"/>
                <a:gd name="connsiteX3926" fmla="*/ 239911 w 2027827"/>
                <a:gd name="connsiteY3926" fmla="*/ 1771454 h 2027827"/>
                <a:gd name="connsiteX3927" fmla="*/ 223047 w 2027827"/>
                <a:gd name="connsiteY3927" fmla="*/ 1798220 h 2027827"/>
                <a:gd name="connsiteX3928" fmla="*/ 206401 w 2027827"/>
                <a:gd name="connsiteY3928" fmla="*/ 1798220 h 2027827"/>
                <a:gd name="connsiteX3929" fmla="*/ 231642 w 2027827"/>
                <a:gd name="connsiteY3929" fmla="*/ 1758833 h 2027827"/>
                <a:gd name="connsiteX3930" fmla="*/ 208033 w 2027827"/>
                <a:gd name="connsiteY3930" fmla="*/ 1722057 h 2027827"/>
                <a:gd name="connsiteX3931" fmla="*/ 224679 w 2027827"/>
                <a:gd name="connsiteY3931" fmla="*/ 1722057 h 2027827"/>
                <a:gd name="connsiteX3932" fmla="*/ 239911 w 2027827"/>
                <a:gd name="connsiteY3932" fmla="*/ 1745994 h 2027827"/>
                <a:gd name="connsiteX3933" fmla="*/ 255144 w 2027827"/>
                <a:gd name="connsiteY3933" fmla="*/ 1722057 h 2027827"/>
                <a:gd name="connsiteX3934" fmla="*/ 271790 w 2027827"/>
                <a:gd name="connsiteY3934" fmla="*/ 1722057 h 2027827"/>
                <a:gd name="connsiteX3935" fmla="*/ 248181 w 2027827"/>
                <a:gd name="connsiteY3935" fmla="*/ 1758833 h 2027827"/>
                <a:gd name="connsiteX3936" fmla="*/ 273423 w 2027827"/>
                <a:gd name="connsiteY3936" fmla="*/ 1798220 h 2027827"/>
                <a:gd name="connsiteX3937" fmla="*/ 256777 w 2027827"/>
                <a:gd name="connsiteY3937" fmla="*/ 1798220 h 2027827"/>
                <a:gd name="connsiteX3938" fmla="*/ 239911 w 2027827"/>
                <a:gd name="connsiteY3938" fmla="*/ 1771454 h 2027827"/>
                <a:gd name="connsiteX3939" fmla="*/ 343111 w 2027827"/>
                <a:gd name="connsiteY3939" fmla="*/ 1771454 h 2027827"/>
                <a:gd name="connsiteX3940" fmla="*/ 326247 w 2027827"/>
                <a:gd name="connsiteY3940" fmla="*/ 1798220 h 2027827"/>
                <a:gd name="connsiteX3941" fmla="*/ 309601 w 2027827"/>
                <a:gd name="connsiteY3941" fmla="*/ 1798220 h 2027827"/>
                <a:gd name="connsiteX3942" fmla="*/ 334843 w 2027827"/>
                <a:gd name="connsiteY3942" fmla="*/ 1758833 h 2027827"/>
                <a:gd name="connsiteX3943" fmla="*/ 311233 w 2027827"/>
                <a:gd name="connsiteY3943" fmla="*/ 1722057 h 2027827"/>
                <a:gd name="connsiteX3944" fmla="*/ 327879 w 2027827"/>
                <a:gd name="connsiteY3944" fmla="*/ 1722057 h 2027827"/>
                <a:gd name="connsiteX3945" fmla="*/ 343111 w 2027827"/>
                <a:gd name="connsiteY3945" fmla="*/ 1745994 h 2027827"/>
                <a:gd name="connsiteX3946" fmla="*/ 358345 w 2027827"/>
                <a:gd name="connsiteY3946" fmla="*/ 1722057 h 2027827"/>
                <a:gd name="connsiteX3947" fmla="*/ 374991 w 2027827"/>
                <a:gd name="connsiteY3947" fmla="*/ 1722057 h 2027827"/>
                <a:gd name="connsiteX3948" fmla="*/ 351381 w 2027827"/>
                <a:gd name="connsiteY3948" fmla="*/ 1758833 h 2027827"/>
                <a:gd name="connsiteX3949" fmla="*/ 376623 w 2027827"/>
                <a:gd name="connsiteY3949" fmla="*/ 1798220 h 2027827"/>
                <a:gd name="connsiteX3950" fmla="*/ 359977 w 2027827"/>
                <a:gd name="connsiteY3950" fmla="*/ 1798220 h 2027827"/>
                <a:gd name="connsiteX3951" fmla="*/ 343111 w 2027827"/>
                <a:gd name="connsiteY3951" fmla="*/ 1771454 h 2027827"/>
                <a:gd name="connsiteX3952" fmla="*/ 446312 w 2027827"/>
                <a:gd name="connsiteY3952" fmla="*/ 1771454 h 2027827"/>
                <a:gd name="connsiteX3953" fmla="*/ 429447 w 2027827"/>
                <a:gd name="connsiteY3953" fmla="*/ 1798220 h 2027827"/>
                <a:gd name="connsiteX3954" fmla="*/ 412801 w 2027827"/>
                <a:gd name="connsiteY3954" fmla="*/ 1798220 h 2027827"/>
                <a:gd name="connsiteX3955" fmla="*/ 438043 w 2027827"/>
                <a:gd name="connsiteY3955" fmla="*/ 1758833 h 2027827"/>
                <a:gd name="connsiteX3956" fmla="*/ 414433 w 2027827"/>
                <a:gd name="connsiteY3956" fmla="*/ 1722057 h 2027827"/>
                <a:gd name="connsiteX3957" fmla="*/ 431079 w 2027827"/>
                <a:gd name="connsiteY3957" fmla="*/ 1722057 h 2027827"/>
                <a:gd name="connsiteX3958" fmla="*/ 446312 w 2027827"/>
                <a:gd name="connsiteY3958" fmla="*/ 1745994 h 2027827"/>
                <a:gd name="connsiteX3959" fmla="*/ 461545 w 2027827"/>
                <a:gd name="connsiteY3959" fmla="*/ 1722057 h 2027827"/>
                <a:gd name="connsiteX3960" fmla="*/ 478191 w 2027827"/>
                <a:gd name="connsiteY3960" fmla="*/ 1722057 h 2027827"/>
                <a:gd name="connsiteX3961" fmla="*/ 454582 w 2027827"/>
                <a:gd name="connsiteY3961" fmla="*/ 1758833 h 2027827"/>
                <a:gd name="connsiteX3962" fmla="*/ 479823 w 2027827"/>
                <a:gd name="connsiteY3962" fmla="*/ 1798220 h 2027827"/>
                <a:gd name="connsiteX3963" fmla="*/ 463177 w 2027827"/>
                <a:gd name="connsiteY3963" fmla="*/ 1798220 h 2027827"/>
                <a:gd name="connsiteX3964" fmla="*/ 446312 w 2027827"/>
                <a:gd name="connsiteY3964" fmla="*/ 1771454 h 2027827"/>
                <a:gd name="connsiteX3965" fmla="*/ 549512 w 2027827"/>
                <a:gd name="connsiteY3965" fmla="*/ 1771454 h 2027827"/>
                <a:gd name="connsiteX3966" fmla="*/ 532648 w 2027827"/>
                <a:gd name="connsiteY3966" fmla="*/ 1798220 h 2027827"/>
                <a:gd name="connsiteX3967" fmla="*/ 516002 w 2027827"/>
                <a:gd name="connsiteY3967" fmla="*/ 1798220 h 2027827"/>
                <a:gd name="connsiteX3968" fmla="*/ 541243 w 2027827"/>
                <a:gd name="connsiteY3968" fmla="*/ 1758833 h 2027827"/>
                <a:gd name="connsiteX3969" fmla="*/ 517634 w 2027827"/>
                <a:gd name="connsiteY3969" fmla="*/ 1722057 h 2027827"/>
                <a:gd name="connsiteX3970" fmla="*/ 534280 w 2027827"/>
                <a:gd name="connsiteY3970" fmla="*/ 1722057 h 2027827"/>
                <a:gd name="connsiteX3971" fmla="*/ 549512 w 2027827"/>
                <a:gd name="connsiteY3971" fmla="*/ 1745994 h 2027827"/>
                <a:gd name="connsiteX3972" fmla="*/ 564745 w 2027827"/>
                <a:gd name="connsiteY3972" fmla="*/ 1722057 h 2027827"/>
                <a:gd name="connsiteX3973" fmla="*/ 581391 w 2027827"/>
                <a:gd name="connsiteY3973" fmla="*/ 1722057 h 2027827"/>
                <a:gd name="connsiteX3974" fmla="*/ 557782 w 2027827"/>
                <a:gd name="connsiteY3974" fmla="*/ 1758833 h 2027827"/>
                <a:gd name="connsiteX3975" fmla="*/ 583023 w 2027827"/>
                <a:gd name="connsiteY3975" fmla="*/ 1798220 h 2027827"/>
                <a:gd name="connsiteX3976" fmla="*/ 566378 w 2027827"/>
                <a:gd name="connsiteY3976" fmla="*/ 1798220 h 2027827"/>
                <a:gd name="connsiteX3977" fmla="*/ 549512 w 2027827"/>
                <a:gd name="connsiteY3977" fmla="*/ 1771454 h 2027827"/>
                <a:gd name="connsiteX3978" fmla="*/ 652712 w 2027827"/>
                <a:gd name="connsiteY3978" fmla="*/ 1771454 h 2027827"/>
                <a:gd name="connsiteX3979" fmla="*/ 635848 w 2027827"/>
                <a:gd name="connsiteY3979" fmla="*/ 1798220 h 2027827"/>
                <a:gd name="connsiteX3980" fmla="*/ 619202 w 2027827"/>
                <a:gd name="connsiteY3980" fmla="*/ 1798220 h 2027827"/>
                <a:gd name="connsiteX3981" fmla="*/ 644443 w 2027827"/>
                <a:gd name="connsiteY3981" fmla="*/ 1758833 h 2027827"/>
                <a:gd name="connsiteX3982" fmla="*/ 620834 w 2027827"/>
                <a:gd name="connsiteY3982" fmla="*/ 1722057 h 2027827"/>
                <a:gd name="connsiteX3983" fmla="*/ 637480 w 2027827"/>
                <a:gd name="connsiteY3983" fmla="*/ 1722057 h 2027827"/>
                <a:gd name="connsiteX3984" fmla="*/ 652712 w 2027827"/>
                <a:gd name="connsiteY3984" fmla="*/ 1745994 h 2027827"/>
                <a:gd name="connsiteX3985" fmla="*/ 667945 w 2027827"/>
                <a:gd name="connsiteY3985" fmla="*/ 1722057 h 2027827"/>
                <a:gd name="connsiteX3986" fmla="*/ 684592 w 2027827"/>
                <a:gd name="connsiteY3986" fmla="*/ 1722057 h 2027827"/>
                <a:gd name="connsiteX3987" fmla="*/ 660982 w 2027827"/>
                <a:gd name="connsiteY3987" fmla="*/ 1758833 h 2027827"/>
                <a:gd name="connsiteX3988" fmla="*/ 686224 w 2027827"/>
                <a:gd name="connsiteY3988" fmla="*/ 1798220 h 2027827"/>
                <a:gd name="connsiteX3989" fmla="*/ 669578 w 2027827"/>
                <a:gd name="connsiteY3989" fmla="*/ 1798220 h 2027827"/>
                <a:gd name="connsiteX3990" fmla="*/ 652712 w 2027827"/>
                <a:gd name="connsiteY3990" fmla="*/ 1771454 h 2027827"/>
                <a:gd name="connsiteX3991" fmla="*/ 755913 w 2027827"/>
                <a:gd name="connsiteY3991" fmla="*/ 1771454 h 2027827"/>
                <a:gd name="connsiteX3992" fmla="*/ 739048 w 2027827"/>
                <a:gd name="connsiteY3992" fmla="*/ 1798220 h 2027827"/>
                <a:gd name="connsiteX3993" fmla="*/ 722402 w 2027827"/>
                <a:gd name="connsiteY3993" fmla="*/ 1798220 h 2027827"/>
                <a:gd name="connsiteX3994" fmla="*/ 747644 w 2027827"/>
                <a:gd name="connsiteY3994" fmla="*/ 1758833 h 2027827"/>
                <a:gd name="connsiteX3995" fmla="*/ 724034 w 2027827"/>
                <a:gd name="connsiteY3995" fmla="*/ 1722057 h 2027827"/>
                <a:gd name="connsiteX3996" fmla="*/ 740680 w 2027827"/>
                <a:gd name="connsiteY3996" fmla="*/ 1722057 h 2027827"/>
                <a:gd name="connsiteX3997" fmla="*/ 755913 w 2027827"/>
                <a:gd name="connsiteY3997" fmla="*/ 1745994 h 2027827"/>
                <a:gd name="connsiteX3998" fmla="*/ 771146 w 2027827"/>
                <a:gd name="connsiteY3998" fmla="*/ 1722057 h 2027827"/>
                <a:gd name="connsiteX3999" fmla="*/ 787792 w 2027827"/>
                <a:gd name="connsiteY3999" fmla="*/ 1722057 h 2027827"/>
                <a:gd name="connsiteX4000" fmla="*/ 764182 w 2027827"/>
                <a:gd name="connsiteY4000" fmla="*/ 1758833 h 2027827"/>
                <a:gd name="connsiteX4001" fmla="*/ 789424 w 2027827"/>
                <a:gd name="connsiteY4001" fmla="*/ 1798220 h 2027827"/>
                <a:gd name="connsiteX4002" fmla="*/ 772778 w 2027827"/>
                <a:gd name="connsiteY4002" fmla="*/ 1798220 h 2027827"/>
                <a:gd name="connsiteX4003" fmla="*/ 755913 w 2027827"/>
                <a:gd name="connsiteY4003" fmla="*/ 1771454 h 2027827"/>
                <a:gd name="connsiteX4004" fmla="*/ 859113 w 2027827"/>
                <a:gd name="connsiteY4004" fmla="*/ 1771454 h 2027827"/>
                <a:gd name="connsiteX4005" fmla="*/ 842248 w 2027827"/>
                <a:gd name="connsiteY4005" fmla="*/ 1798220 h 2027827"/>
                <a:gd name="connsiteX4006" fmla="*/ 825602 w 2027827"/>
                <a:gd name="connsiteY4006" fmla="*/ 1798220 h 2027827"/>
                <a:gd name="connsiteX4007" fmla="*/ 850844 w 2027827"/>
                <a:gd name="connsiteY4007" fmla="*/ 1758833 h 2027827"/>
                <a:gd name="connsiteX4008" fmla="*/ 827235 w 2027827"/>
                <a:gd name="connsiteY4008" fmla="*/ 1722057 h 2027827"/>
                <a:gd name="connsiteX4009" fmla="*/ 843881 w 2027827"/>
                <a:gd name="connsiteY4009" fmla="*/ 1722057 h 2027827"/>
                <a:gd name="connsiteX4010" fmla="*/ 859113 w 2027827"/>
                <a:gd name="connsiteY4010" fmla="*/ 1745994 h 2027827"/>
                <a:gd name="connsiteX4011" fmla="*/ 874346 w 2027827"/>
                <a:gd name="connsiteY4011" fmla="*/ 1722057 h 2027827"/>
                <a:gd name="connsiteX4012" fmla="*/ 890992 w 2027827"/>
                <a:gd name="connsiteY4012" fmla="*/ 1722057 h 2027827"/>
                <a:gd name="connsiteX4013" fmla="*/ 867383 w 2027827"/>
                <a:gd name="connsiteY4013" fmla="*/ 1758833 h 2027827"/>
                <a:gd name="connsiteX4014" fmla="*/ 892624 w 2027827"/>
                <a:gd name="connsiteY4014" fmla="*/ 1798220 h 2027827"/>
                <a:gd name="connsiteX4015" fmla="*/ 875978 w 2027827"/>
                <a:gd name="connsiteY4015" fmla="*/ 1798220 h 2027827"/>
                <a:gd name="connsiteX4016" fmla="*/ 859113 w 2027827"/>
                <a:gd name="connsiteY4016" fmla="*/ 1771454 h 2027827"/>
                <a:gd name="connsiteX4017" fmla="*/ 962313 w 2027827"/>
                <a:gd name="connsiteY4017" fmla="*/ 1771454 h 2027827"/>
                <a:gd name="connsiteX4018" fmla="*/ 945449 w 2027827"/>
                <a:gd name="connsiteY4018" fmla="*/ 1798220 h 2027827"/>
                <a:gd name="connsiteX4019" fmla="*/ 928803 w 2027827"/>
                <a:gd name="connsiteY4019" fmla="*/ 1798220 h 2027827"/>
                <a:gd name="connsiteX4020" fmla="*/ 954044 w 2027827"/>
                <a:gd name="connsiteY4020" fmla="*/ 1758833 h 2027827"/>
                <a:gd name="connsiteX4021" fmla="*/ 930435 w 2027827"/>
                <a:gd name="connsiteY4021" fmla="*/ 1722057 h 2027827"/>
                <a:gd name="connsiteX4022" fmla="*/ 947081 w 2027827"/>
                <a:gd name="connsiteY4022" fmla="*/ 1722057 h 2027827"/>
                <a:gd name="connsiteX4023" fmla="*/ 962313 w 2027827"/>
                <a:gd name="connsiteY4023" fmla="*/ 1745994 h 2027827"/>
                <a:gd name="connsiteX4024" fmla="*/ 977546 w 2027827"/>
                <a:gd name="connsiteY4024" fmla="*/ 1722057 h 2027827"/>
                <a:gd name="connsiteX4025" fmla="*/ 994192 w 2027827"/>
                <a:gd name="connsiteY4025" fmla="*/ 1722057 h 2027827"/>
                <a:gd name="connsiteX4026" fmla="*/ 970583 w 2027827"/>
                <a:gd name="connsiteY4026" fmla="*/ 1758833 h 2027827"/>
                <a:gd name="connsiteX4027" fmla="*/ 995824 w 2027827"/>
                <a:gd name="connsiteY4027" fmla="*/ 1798220 h 2027827"/>
                <a:gd name="connsiteX4028" fmla="*/ 979179 w 2027827"/>
                <a:gd name="connsiteY4028" fmla="*/ 1798220 h 2027827"/>
                <a:gd name="connsiteX4029" fmla="*/ 962313 w 2027827"/>
                <a:gd name="connsiteY4029" fmla="*/ 1771454 h 2027827"/>
                <a:gd name="connsiteX4030" fmla="*/ 1065513 w 2027827"/>
                <a:gd name="connsiteY4030" fmla="*/ 1771454 h 2027827"/>
                <a:gd name="connsiteX4031" fmla="*/ 1048649 w 2027827"/>
                <a:gd name="connsiteY4031" fmla="*/ 1798220 h 2027827"/>
                <a:gd name="connsiteX4032" fmla="*/ 1032003 w 2027827"/>
                <a:gd name="connsiteY4032" fmla="*/ 1798220 h 2027827"/>
                <a:gd name="connsiteX4033" fmla="*/ 1057244 w 2027827"/>
                <a:gd name="connsiteY4033" fmla="*/ 1758833 h 2027827"/>
                <a:gd name="connsiteX4034" fmla="*/ 1033635 w 2027827"/>
                <a:gd name="connsiteY4034" fmla="*/ 1722057 h 2027827"/>
                <a:gd name="connsiteX4035" fmla="*/ 1050281 w 2027827"/>
                <a:gd name="connsiteY4035" fmla="*/ 1722057 h 2027827"/>
                <a:gd name="connsiteX4036" fmla="*/ 1065513 w 2027827"/>
                <a:gd name="connsiteY4036" fmla="*/ 1745994 h 2027827"/>
                <a:gd name="connsiteX4037" fmla="*/ 1080747 w 2027827"/>
                <a:gd name="connsiteY4037" fmla="*/ 1722057 h 2027827"/>
                <a:gd name="connsiteX4038" fmla="*/ 1097393 w 2027827"/>
                <a:gd name="connsiteY4038" fmla="*/ 1722057 h 2027827"/>
                <a:gd name="connsiteX4039" fmla="*/ 1073783 w 2027827"/>
                <a:gd name="connsiteY4039" fmla="*/ 1758833 h 2027827"/>
                <a:gd name="connsiteX4040" fmla="*/ 1099025 w 2027827"/>
                <a:gd name="connsiteY4040" fmla="*/ 1798220 h 2027827"/>
                <a:gd name="connsiteX4041" fmla="*/ 1082379 w 2027827"/>
                <a:gd name="connsiteY4041" fmla="*/ 1798220 h 2027827"/>
                <a:gd name="connsiteX4042" fmla="*/ 1065513 w 2027827"/>
                <a:gd name="connsiteY4042" fmla="*/ 1771454 h 2027827"/>
                <a:gd name="connsiteX4043" fmla="*/ 1168714 w 2027827"/>
                <a:gd name="connsiteY4043" fmla="*/ 1771454 h 2027827"/>
                <a:gd name="connsiteX4044" fmla="*/ 1151849 w 2027827"/>
                <a:gd name="connsiteY4044" fmla="*/ 1798220 h 2027827"/>
                <a:gd name="connsiteX4045" fmla="*/ 1135203 w 2027827"/>
                <a:gd name="connsiteY4045" fmla="*/ 1798220 h 2027827"/>
                <a:gd name="connsiteX4046" fmla="*/ 1160445 w 2027827"/>
                <a:gd name="connsiteY4046" fmla="*/ 1758833 h 2027827"/>
                <a:gd name="connsiteX4047" fmla="*/ 1136835 w 2027827"/>
                <a:gd name="connsiteY4047" fmla="*/ 1722057 h 2027827"/>
                <a:gd name="connsiteX4048" fmla="*/ 1153481 w 2027827"/>
                <a:gd name="connsiteY4048" fmla="*/ 1722057 h 2027827"/>
                <a:gd name="connsiteX4049" fmla="*/ 1168714 w 2027827"/>
                <a:gd name="connsiteY4049" fmla="*/ 1745994 h 2027827"/>
                <a:gd name="connsiteX4050" fmla="*/ 1183947 w 2027827"/>
                <a:gd name="connsiteY4050" fmla="*/ 1722057 h 2027827"/>
                <a:gd name="connsiteX4051" fmla="*/ 1200593 w 2027827"/>
                <a:gd name="connsiteY4051" fmla="*/ 1722057 h 2027827"/>
                <a:gd name="connsiteX4052" fmla="*/ 1176984 w 2027827"/>
                <a:gd name="connsiteY4052" fmla="*/ 1758833 h 2027827"/>
                <a:gd name="connsiteX4053" fmla="*/ 1202225 w 2027827"/>
                <a:gd name="connsiteY4053" fmla="*/ 1798220 h 2027827"/>
                <a:gd name="connsiteX4054" fmla="*/ 1185579 w 2027827"/>
                <a:gd name="connsiteY4054" fmla="*/ 1798220 h 2027827"/>
                <a:gd name="connsiteX4055" fmla="*/ 1168714 w 2027827"/>
                <a:gd name="connsiteY4055" fmla="*/ 1771454 h 2027827"/>
                <a:gd name="connsiteX4056" fmla="*/ 1271914 w 2027827"/>
                <a:gd name="connsiteY4056" fmla="*/ 1771454 h 2027827"/>
                <a:gd name="connsiteX4057" fmla="*/ 1255050 w 2027827"/>
                <a:gd name="connsiteY4057" fmla="*/ 1798220 h 2027827"/>
                <a:gd name="connsiteX4058" fmla="*/ 1238404 w 2027827"/>
                <a:gd name="connsiteY4058" fmla="*/ 1798220 h 2027827"/>
                <a:gd name="connsiteX4059" fmla="*/ 1263645 w 2027827"/>
                <a:gd name="connsiteY4059" fmla="*/ 1758833 h 2027827"/>
                <a:gd name="connsiteX4060" fmla="*/ 1240036 w 2027827"/>
                <a:gd name="connsiteY4060" fmla="*/ 1722057 h 2027827"/>
                <a:gd name="connsiteX4061" fmla="*/ 1256682 w 2027827"/>
                <a:gd name="connsiteY4061" fmla="*/ 1722057 h 2027827"/>
                <a:gd name="connsiteX4062" fmla="*/ 1271914 w 2027827"/>
                <a:gd name="connsiteY4062" fmla="*/ 1745994 h 2027827"/>
                <a:gd name="connsiteX4063" fmla="*/ 1287147 w 2027827"/>
                <a:gd name="connsiteY4063" fmla="*/ 1722057 h 2027827"/>
                <a:gd name="connsiteX4064" fmla="*/ 1303793 w 2027827"/>
                <a:gd name="connsiteY4064" fmla="*/ 1722057 h 2027827"/>
                <a:gd name="connsiteX4065" fmla="*/ 1280184 w 2027827"/>
                <a:gd name="connsiteY4065" fmla="*/ 1758833 h 2027827"/>
                <a:gd name="connsiteX4066" fmla="*/ 1305426 w 2027827"/>
                <a:gd name="connsiteY4066" fmla="*/ 1798220 h 2027827"/>
                <a:gd name="connsiteX4067" fmla="*/ 1288779 w 2027827"/>
                <a:gd name="connsiteY4067" fmla="*/ 1798220 h 2027827"/>
                <a:gd name="connsiteX4068" fmla="*/ 1271914 w 2027827"/>
                <a:gd name="connsiteY4068" fmla="*/ 1771454 h 2027827"/>
                <a:gd name="connsiteX4069" fmla="*/ 1375114 w 2027827"/>
                <a:gd name="connsiteY4069" fmla="*/ 1771454 h 2027827"/>
                <a:gd name="connsiteX4070" fmla="*/ 1358250 w 2027827"/>
                <a:gd name="connsiteY4070" fmla="*/ 1798220 h 2027827"/>
                <a:gd name="connsiteX4071" fmla="*/ 1341604 w 2027827"/>
                <a:gd name="connsiteY4071" fmla="*/ 1798220 h 2027827"/>
                <a:gd name="connsiteX4072" fmla="*/ 1366845 w 2027827"/>
                <a:gd name="connsiteY4072" fmla="*/ 1758833 h 2027827"/>
                <a:gd name="connsiteX4073" fmla="*/ 1343236 w 2027827"/>
                <a:gd name="connsiteY4073" fmla="*/ 1722057 h 2027827"/>
                <a:gd name="connsiteX4074" fmla="*/ 1359882 w 2027827"/>
                <a:gd name="connsiteY4074" fmla="*/ 1722057 h 2027827"/>
                <a:gd name="connsiteX4075" fmla="*/ 1375114 w 2027827"/>
                <a:gd name="connsiteY4075" fmla="*/ 1745994 h 2027827"/>
                <a:gd name="connsiteX4076" fmla="*/ 1390348 w 2027827"/>
                <a:gd name="connsiteY4076" fmla="*/ 1722057 h 2027827"/>
                <a:gd name="connsiteX4077" fmla="*/ 1406993 w 2027827"/>
                <a:gd name="connsiteY4077" fmla="*/ 1722057 h 2027827"/>
                <a:gd name="connsiteX4078" fmla="*/ 1383384 w 2027827"/>
                <a:gd name="connsiteY4078" fmla="*/ 1758833 h 2027827"/>
                <a:gd name="connsiteX4079" fmla="*/ 1408626 w 2027827"/>
                <a:gd name="connsiteY4079" fmla="*/ 1798220 h 2027827"/>
                <a:gd name="connsiteX4080" fmla="*/ 1391980 w 2027827"/>
                <a:gd name="connsiteY4080" fmla="*/ 1798220 h 2027827"/>
                <a:gd name="connsiteX4081" fmla="*/ 1375114 w 2027827"/>
                <a:gd name="connsiteY4081" fmla="*/ 1771454 h 2027827"/>
                <a:gd name="connsiteX4082" fmla="*/ 1478315 w 2027827"/>
                <a:gd name="connsiteY4082" fmla="*/ 1771454 h 2027827"/>
                <a:gd name="connsiteX4083" fmla="*/ 1461450 w 2027827"/>
                <a:gd name="connsiteY4083" fmla="*/ 1798220 h 2027827"/>
                <a:gd name="connsiteX4084" fmla="*/ 1444804 w 2027827"/>
                <a:gd name="connsiteY4084" fmla="*/ 1798220 h 2027827"/>
                <a:gd name="connsiteX4085" fmla="*/ 1470046 w 2027827"/>
                <a:gd name="connsiteY4085" fmla="*/ 1758833 h 2027827"/>
                <a:gd name="connsiteX4086" fmla="*/ 1446436 w 2027827"/>
                <a:gd name="connsiteY4086" fmla="*/ 1722057 h 2027827"/>
                <a:gd name="connsiteX4087" fmla="*/ 1463083 w 2027827"/>
                <a:gd name="connsiteY4087" fmla="*/ 1722057 h 2027827"/>
                <a:gd name="connsiteX4088" fmla="*/ 1478315 w 2027827"/>
                <a:gd name="connsiteY4088" fmla="*/ 1745994 h 2027827"/>
                <a:gd name="connsiteX4089" fmla="*/ 1493548 w 2027827"/>
                <a:gd name="connsiteY4089" fmla="*/ 1722057 h 2027827"/>
                <a:gd name="connsiteX4090" fmla="*/ 1510194 w 2027827"/>
                <a:gd name="connsiteY4090" fmla="*/ 1722057 h 2027827"/>
                <a:gd name="connsiteX4091" fmla="*/ 1486584 w 2027827"/>
                <a:gd name="connsiteY4091" fmla="*/ 1758833 h 2027827"/>
                <a:gd name="connsiteX4092" fmla="*/ 1511826 w 2027827"/>
                <a:gd name="connsiteY4092" fmla="*/ 1798220 h 2027827"/>
                <a:gd name="connsiteX4093" fmla="*/ 1495180 w 2027827"/>
                <a:gd name="connsiteY4093" fmla="*/ 1798220 h 2027827"/>
                <a:gd name="connsiteX4094" fmla="*/ 1478315 w 2027827"/>
                <a:gd name="connsiteY4094" fmla="*/ 1771454 h 2027827"/>
                <a:gd name="connsiteX4095" fmla="*/ 1581515 w 2027827"/>
                <a:gd name="connsiteY4095" fmla="*/ 1771454 h 2027827"/>
                <a:gd name="connsiteX4096" fmla="*/ 1564650 w 2027827"/>
                <a:gd name="connsiteY4096" fmla="*/ 1798220 h 2027827"/>
                <a:gd name="connsiteX4097" fmla="*/ 1548004 w 2027827"/>
                <a:gd name="connsiteY4097" fmla="*/ 1798220 h 2027827"/>
                <a:gd name="connsiteX4098" fmla="*/ 1573246 w 2027827"/>
                <a:gd name="connsiteY4098" fmla="*/ 1758833 h 2027827"/>
                <a:gd name="connsiteX4099" fmla="*/ 1549636 w 2027827"/>
                <a:gd name="connsiteY4099" fmla="*/ 1722057 h 2027827"/>
                <a:gd name="connsiteX4100" fmla="*/ 1566283 w 2027827"/>
                <a:gd name="connsiteY4100" fmla="*/ 1722057 h 2027827"/>
                <a:gd name="connsiteX4101" fmla="*/ 1581515 w 2027827"/>
                <a:gd name="connsiteY4101" fmla="*/ 1745994 h 2027827"/>
                <a:gd name="connsiteX4102" fmla="*/ 1596748 w 2027827"/>
                <a:gd name="connsiteY4102" fmla="*/ 1722057 h 2027827"/>
                <a:gd name="connsiteX4103" fmla="*/ 1613394 w 2027827"/>
                <a:gd name="connsiteY4103" fmla="*/ 1722057 h 2027827"/>
                <a:gd name="connsiteX4104" fmla="*/ 1589785 w 2027827"/>
                <a:gd name="connsiteY4104" fmla="*/ 1758833 h 2027827"/>
                <a:gd name="connsiteX4105" fmla="*/ 1615026 w 2027827"/>
                <a:gd name="connsiteY4105" fmla="*/ 1798220 h 2027827"/>
                <a:gd name="connsiteX4106" fmla="*/ 1598380 w 2027827"/>
                <a:gd name="connsiteY4106" fmla="*/ 1798220 h 2027827"/>
                <a:gd name="connsiteX4107" fmla="*/ 1581515 w 2027827"/>
                <a:gd name="connsiteY4107" fmla="*/ 1771454 h 2027827"/>
                <a:gd name="connsiteX4108" fmla="*/ 1684715 w 2027827"/>
                <a:gd name="connsiteY4108" fmla="*/ 1771454 h 2027827"/>
                <a:gd name="connsiteX4109" fmla="*/ 1667851 w 2027827"/>
                <a:gd name="connsiteY4109" fmla="*/ 1798220 h 2027827"/>
                <a:gd name="connsiteX4110" fmla="*/ 1651205 w 2027827"/>
                <a:gd name="connsiteY4110" fmla="*/ 1798220 h 2027827"/>
                <a:gd name="connsiteX4111" fmla="*/ 1676446 w 2027827"/>
                <a:gd name="connsiteY4111" fmla="*/ 1758833 h 2027827"/>
                <a:gd name="connsiteX4112" fmla="*/ 1652837 w 2027827"/>
                <a:gd name="connsiteY4112" fmla="*/ 1722057 h 2027827"/>
                <a:gd name="connsiteX4113" fmla="*/ 1669483 w 2027827"/>
                <a:gd name="connsiteY4113" fmla="*/ 1722057 h 2027827"/>
                <a:gd name="connsiteX4114" fmla="*/ 1684715 w 2027827"/>
                <a:gd name="connsiteY4114" fmla="*/ 1745994 h 2027827"/>
                <a:gd name="connsiteX4115" fmla="*/ 1699948 w 2027827"/>
                <a:gd name="connsiteY4115" fmla="*/ 1722057 h 2027827"/>
                <a:gd name="connsiteX4116" fmla="*/ 1716595 w 2027827"/>
                <a:gd name="connsiteY4116" fmla="*/ 1722057 h 2027827"/>
                <a:gd name="connsiteX4117" fmla="*/ 1692985 w 2027827"/>
                <a:gd name="connsiteY4117" fmla="*/ 1758833 h 2027827"/>
                <a:gd name="connsiteX4118" fmla="*/ 1718227 w 2027827"/>
                <a:gd name="connsiteY4118" fmla="*/ 1798220 h 2027827"/>
                <a:gd name="connsiteX4119" fmla="*/ 1701581 w 2027827"/>
                <a:gd name="connsiteY4119" fmla="*/ 1798220 h 2027827"/>
                <a:gd name="connsiteX4120" fmla="*/ 1684715 w 2027827"/>
                <a:gd name="connsiteY4120" fmla="*/ 1771454 h 2027827"/>
                <a:gd name="connsiteX4121" fmla="*/ 1787915 w 2027827"/>
                <a:gd name="connsiteY4121" fmla="*/ 1771454 h 2027827"/>
                <a:gd name="connsiteX4122" fmla="*/ 1771051 w 2027827"/>
                <a:gd name="connsiteY4122" fmla="*/ 1798220 h 2027827"/>
                <a:gd name="connsiteX4123" fmla="*/ 1754405 w 2027827"/>
                <a:gd name="connsiteY4123" fmla="*/ 1798220 h 2027827"/>
                <a:gd name="connsiteX4124" fmla="*/ 1779647 w 2027827"/>
                <a:gd name="connsiteY4124" fmla="*/ 1758833 h 2027827"/>
                <a:gd name="connsiteX4125" fmla="*/ 1756037 w 2027827"/>
                <a:gd name="connsiteY4125" fmla="*/ 1722057 h 2027827"/>
                <a:gd name="connsiteX4126" fmla="*/ 1772683 w 2027827"/>
                <a:gd name="connsiteY4126" fmla="*/ 1722057 h 2027827"/>
                <a:gd name="connsiteX4127" fmla="*/ 1787915 w 2027827"/>
                <a:gd name="connsiteY4127" fmla="*/ 1745994 h 2027827"/>
                <a:gd name="connsiteX4128" fmla="*/ 1803149 w 2027827"/>
                <a:gd name="connsiteY4128" fmla="*/ 1722057 h 2027827"/>
                <a:gd name="connsiteX4129" fmla="*/ 1819795 w 2027827"/>
                <a:gd name="connsiteY4129" fmla="*/ 1722057 h 2027827"/>
                <a:gd name="connsiteX4130" fmla="*/ 1796185 w 2027827"/>
                <a:gd name="connsiteY4130" fmla="*/ 1758833 h 2027827"/>
                <a:gd name="connsiteX4131" fmla="*/ 1821427 w 2027827"/>
                <a:gd name="connsiteY4131" fmla="*/ 1798220 h 2027827"/>
                <a:gd name="connsiteX4132" fmla="*/ 1804781 w 2027827"/>
                <a:gd name="connsiteY4132" fmla="*/ 1798220 h 2027827"/>
                <a:gd name="connsiteX4133" fmla="*/ 1787915 w 2027827"/>
                <a:gd name="connsiteY4133" fmla="*/ 1771454 h 2027827"/>
                <a:gd name="connsiteX4134" fmla="*/ 1891116 w 2027827"/>
                <a:gd name="connsiteY4134" fmla="*/ 1771454 h 2027827"/>
                <a:gd name="connsiteX4135" fmla="*/ 1874251 w 2027827"/>
                <a:gd name="connsiteY4135" fmla="*/ 1798220 h 2027827"/>
                <a:gd name="connsiteX4136" fmla="*/ 1857605 w 2027827"/>
                <a:gd name="connsiteY4136" fmla="*/ 1798220 h 2027827"/>
                <a:gd name="connsiteX4137" fmla="*/ 1882847 w 2027827"/>
                <a:gd name="connsiteY4137" fmla="*/ 1758833 h 2027827"/>
                <a:gd name="connsiteX4138" fmla="*/ 1859237 w 2027827"/>
                <a:gd name="connsiteY4138" fmla="*/ 1722057 h 2027827"/>
                <a:gd name="connsiteX4139" fmla="*/ 1875884 w 2027827"/>
                <a:gd name="connsiteY4139" fmla="*/ 1722057 h 2027827"/>
                <a:gd name="connsiteX4140" fmla="*/ 1891116 w 2027827"/>
                <a:gd name="connsiteY4140" fmla="*/ 1745994 h 2027827"/>
                <a:gd name="connsiteX4141" fmla="*/ 1906349 w 2027827"/>
                <a:gd name="connsiteY4141" fmla="*/ 1722057 h 2027827"/>
                <a:gd name="connsiteX4142" fmla="*/ 1922995 w 2027827"/>
                <a:gd name="connsiteY4142" fmla="*/ 1722057 h 2027827"/>
                <a:gd name="connsiteX4143" fmla="*/ 1899385 w 2027827"/>
                <a:gd name="connsiteY4143" fmla="*/ 1758833 h 2027827"/>
                <a:gd name="connsiteX4144" fmla="*/ 1924627 w 2027827"/>
                <a:gd name="connsiteY4144" fmla="*/ 1798220 h 2027827"/>
                <a:gd name="connsiteX4145" fmla="*/ 1907981 w 2027827"/>
                <a:gd name="connsiteY4145" fmla="*/ 1798220 h 2027827"/>
                <a:gd name="connsiteX4146" fmla="*/ 1891116 w 2027827"/>
                <a:gd name="connsiteY4146" fmla="*/ 1771454 h 2027827"/>
                <a:gd name="connsiteX4147" fmla="*/ 1994316 w 2027827"/>
                <a:gd name="connsiteY4147" fmla="*/ 1771454 h 2027827"/>
                <a:gd name="connsiteX4148" fmla="*/ 1977452 w 2027827"/>
                <a:gd name="connsiteY4148" fmla="*/ 1798220 h 2027827"/>
                <a:gd name="connsiteX4149" fmla="*/ 1960805 w 2027827"/>
                <a:gd name="connsiteY4149" fmla="*/ 1798220 h 2027827"/>
                <a:gd name="connsiteX4150" fmla="*/ 1986047 w 2027827"/>
                <a:gd name="connsiteY4150" fmla="*/ 1758833 h 2027827"/>
                <a:gd name="connsiteX4151" fmla="*/ 1962438 w 2027827"/>
                <a:gd name="connsiteY4151" fmla="*/ 1722057 h 2027827"/>
                <a:gd name="connsiteX4152" fmla="*/ 1979084 w 2027827"/>
                <a:gd name="connsiteY4152" fmla="*/ 1722057 h 2027827"/>
                <a:gd name="connsiteX4153" fmla="*/ 1994316 w 2027827"/>
                <a:gd name="connsiteY4153" fmla="*/ 1745994 h 2027827"/>
                <a:gd name="connsiteX4154" fmla="*/ 2009549 w 2027827"/>
                <a:gd name="connsiteY4154" fmla="*/ 1722057 h 2027827"/>
                <a:gd name="connsiteX4155" fmla="*/ 2026195 w 2027827"/>
                <a:gd name="connsiteY4155" fmla="*/ 1722057 h 2027827"/>
                <a:gd name="connsiteX4156" fmla="*/ 2002586 w 2027827"/>
                <a:gd name="connsiteY4156" fmla="*/ 1758833 h 2027827"/>
                <a:gd name="connsiteX4157" fmla="*/ 2027827 w 2027827"/>
                <a:gd name="connsiteY4157" fmla="*/ 1798220 h 2027827"/>
                <a:gd name="connsiteX4158" fmla="*/ 2011182 w 2027827"/>
                <a:gd name="connsiteY4158" fmla="*/ 1798220 h 2027827"/>
                <a:gd name="connsiteX4159" fmla="*/ 1994316 w 2027827"/>
                <a:gd name="connsiteY4159" fmla="*/ 1771454 h 2027827"/>
                <a:gd name="connsiteX4160" fmla="*/ 33511 w 2027827"/>
                <a:gd name="connsiteY4160" fmla="*/ 1886258 h 2027827"/>
                <a:gd name="connsiteX4161" fmla="*/ 16646 w 2027827"/>
                <a:gd name="connsiteY4161" fmla="*/ 1913024 h 2027827"/>
                <a:gd name="connsiteX4162" fmla="*/ 0 w 2027827"/>
                <a:gd name="connsiteY4162" fmla="*/ 1913024 h 2027827"/>
                <a:gd name="connsiteX4163" fmla="*/ 25242 w 2027827"/>
                <a:gd name="connsiteY4163" fmla="*/ 1873637 h 2027827"/>
                <a:gd name="connsiteX4164" fmla="*/ 1632 w 2027827"/>
                <a:gd name="connsiteY4164" fmla="*/ 1836861 h 2027827"/>
                <a:gd name="connsiteX4165" fmla="*/ 18278 w 2027827"/>
                <a:gd name="connsiteY4165" fmla="*/ 1836861 h 2027827"/>
                <a:gd name="connsiteX4166" fmla="*/ 33511 w 2027827"/>
                <a:gd name="connsiteY4166" fmla="*/ 1860798 h 2027827"/>
                <a:gd name="connsiteX4167" fmla="*/ 48744 w 2027827"/>
                <a:gd name="connsiteY4167" fmla="*/ 1836861 h 2027827"/>
                <a:gd name="connsiteX4168" fmla="*/ 65390 w 2027827"/>
                <a:gd name="connsiteY4168" fmla="*/ 1836861 h 2027827"/>
                <a:gd name="connsiteX4169" fmla="*/ 41780 w 2027827"/>
                <a:gd name="connsiteY4169" fmla="*/ 1873637 h 2027827"/>
                <a:gd name="connsiteX4170" fmla="*/ 67022 w 2027827"/>
                <a:gd name="connsiteY4170" fmla="*/ 1913024 h 2027827"/>
                <a:gd name="connsiteX4171" fmla="*/ 50376 w 2027827"/>
                <a:gd name="connsiteY4171" fmla="*/ 1913024 h 2027827"/>
                <a:gd name="connsiteX4172" fmla="*/ 33511 w 2027827"/>
                <a:gd name="connsiteY4172" fmla="*/ 1886258 h 2027827"/>
                <a:gd name="connsiteX4173" fmla="*/ 136711 w 2027827"/>
                <a:gd name="connsiteY4173" fmla="*/ 1886258 h 2027827"/>
                <a:gd name="connsiteX4174" fmla="*/ 119846 w 2027827"/>
                <a:gd name="connsiteY4174" fmla="*/ 1913024 h 2027827"/>
                <a:gd name="connsiteX4175" fmla="*/ 103200 w 2027827"/>
                <a:gd name="connsiteY4175" fmla="*/ 1913024 h 2027827"/>
                <a:gd name="connsiteX4176" fmla="*/ 128442 w 2027827"/>
                <a:gd name="connsiteY4176" fmla="*/ 1873637 h 2027827"/>
                <a:gd name="connsiteX4177" fmla="*/ 104833 w 2027827"/>
                <a:gd name="connsiteY4177" fmla="*/ 1836861 h 2027827"/>
                <a:gd name="connsiteX4178" fmla="*/ 121479 w 2027827"/>
                <a:gd name="connsiteY4178" fmla="*/ 1836861 h 2027827"/>
                <a:gd name="connsiteX4179" fmla="*/ 136711 w 2027827"/>
                <a:gd name="connsiteY4179" fmla="*/ 1860798 h 2027827"/>
                <a:gd name="connsiteX4180" fmla="*/ 151944 w 2027827"/>
                <a:gd name="connsiteY4180" fmla="*/ 1836861 h 2027827"/>
                <a:gd name="connsiteX4181" fmla="*/ 168590 w 2027827"/>
                <a:gd name="connsiteY4181" fmla="*/ 1836861 h 2027827"/>
                <a:gd name="connsiteX4182" fmla="*/ 144981 w 2027827"/>
                <a:gd name="connsiteY4182" fmla="*/ 1873637 h 2027827"/>
                <a:gd name="connsiteX4183" fmla="*/ 170222 w 2027827"/>
                <a:gd name="connsiteY4183" fmla="*/ 1913024 h 2027827"/>
                <a:gd name="connsiteX4184" fmla="*/ 153576 w 2027827"/>
                <a:gd name="connsiteY4184" fmla="*/ 1913024 h 2027827"/>
                <a:gd name="connsiteX4185" fmla="*/ 136711 w 2027827"/>
                <a:gd name="connsiteY4185" fmla="*/ 1886258 h 2027827"/>
                <a:gd name="connsiteX4186" fmla="*/ 239911 w 2027827"/>
                <a:gd name="connsiteY4186" fmla="*/ 1886258 h 2027827"/>
                <a:gd name="connsiteX4187" fmla="*/ 223047 w 2027827"/>
                <a:gd name="connsiteY4187" fmla="*/ 1913024 h 2027827"/>
                <a:gd name="connsiteX4188" fmla="*/ 206401 w 2027827"/>
                <a:gd name="connsiteY4188" fmla="*/ 1913024 h 2027827"/>
                <a:gd name="connsiteX4189" fmla="*/ 231642 w 2027827"/>
                <a:gd name="connsiteY4189" fmla="*/ 1873637 h 2027827"/>
                <a:gd name="connsiteX4190" fmla="*/ 208033 w 2027827"/>
                <a:gd name="connsiteY4190" fmla="*/ 1836861 h 2027827"/>
                <a:gd name="connsiteX4191" fmla="*/ 224679 w 2027827"/>
                <a:gd name="connsiteY4191" fmla="*/ 1836861 h 2027827"/>
                <a:gd name="connsiteX4192" fmla="*/ 239911 w 2027827"/>
                <a:gd name="connsiteY4192" fmla="*/ 1860798 h 2027827"/>
                <a:gd name="connsiteX4193" fmla="*/ 255144 w 2027827"/>
                <a:gd name="connsiteY4193" fmla="*/ 1836861 h 2027827"/>
                <a:gd name="connsiteX4194" fmla="*/ 271790 w 2027827"/>
                <a:gd name="connsiteY4194" fmla="*/ 1836861 h 2027827"/>
                <a:gd name="connsiteX4195" fmla="*/ 248181 w 2027827"/>
                <a:gd name="connsiteY4195" fmla="*/ 1873637 h 2027827"/>
                <a:gd name="connsiteX4196" fmla="*/ 273423 w 2027827"/>
                <a:gd name="connsiteY4196" fmla="*/ 1913024 h 2027827"/>
                <a:gd name="connsiteX4197" fmla="*/ 256777 w 2027827"/>
                <a:gd name="connsiteY4197" fmla="*/ 1913024 h 2027827"/>
                <a:gd name="connsiteX4198" fmla="*/ 239911 w 2027827"/>
                <a:gd name="connsiteY4198" fmla="*/ 1886258 h 2027827"/>
                <a:gd name="connsiteX4199" fmla="*/ 343111 w 2027827"/>
                <a:gd name="connsiteY4199" fmla="*/ 1886258 h 2027827"/>
                <a:gd name="connsiteX4200" fmla="*/ 326247 w 2027827"/>
                <a:gd name="connsiteY4200" fmla="*/ 1913024 h 2027827"/>
                <a:gd name="connsiteX4201" fmla="*/ 309601 w 2027827"/>
                <a:gd name="connsiteY4201" fmla="*/ 1913024 h 2027827"/>
                <a:gd name="connsiteX4202" fmla="*/ 334843 w 2027827"/>
                <a:gd name="connsiteY4202" fmla="*/ 1873637 h 2027827"/>
                <a:gd name="connsiteX4203" fmla="*/ 311233 w 2027827"/>
                <a:gd name="connsiteY4203" fmla="*/ 1836861 h 2027827"/>
                <a:gd name="connsiteX4204" fmla="*/ 327879 w 2027827"/>
                <a:gd name="connsiteY4204" fmla="*/ 1836861 h 2027827"/>
                <a:gd name="connsiteX4205" fmla="*/ 343111 w 2027827"/>
                <a:gd name="connsiteY4205" fmla="*/ 1860798 h 2027827"/>
                <a:gd name="connsiteX4206" fmla="*/ 358345 w 2027827"/>
                <a:gd name="connsiteY4206" fmla="*/ 1836861 h 2027827"/>
                <a:gd name="connsiteX4207" fmla="*/ 374991 w 2027827"/>
                <a:gd name="connsiteY4207" fmla="*/ 1836861 h 2027827"/>
                <a:gd name="connsiteX4208" fmla="*/ 351381 w 2027827"/>
                <a:gd name="connsiteY4208" fmla="*/ 1873637 h 2027827"/>
                <a:gd name="connsiteX4209" fmla="*/ 376623 w 2027827"/>
                <a:gd name="connsiteY4209" fmla="*/ 1913024 h 2027827"/>
                <a:gd name="connsiteX4210" fmla="*/ 359977 w 2027827"/>
                <a:gd name="connsiteY4210" fmla="*/ 1913024 h 2027827"/>
                <a:gd name="connsiteX4211" fmla="*/ 343111 w 2027827"/>
                <a:gd name="connsiteY4211" fmla="*/ 1886258 h 2027827"/>
                <a:gd name="connsiteX4212" fmla="*/ 446312 w 2027827"/>
                <a:gd name="connsiteY4212" fmla="*/ 1886258 h 2027827"/>
                <a:gd name="connsiteX4213" fmla="*/ 429447 w 2027827"/>
                <a:gd name="connsiteY4213" fmla="*/ 1913024 h 2027827"/>
                <a:gd name="connsiteX4214" fmla="*/ 412801 w 2027827"/>
                <a:gd name="connsiteY4214" fmla="*/ 1913024 h 2027827"/>
                <a:gd name="connsiteX4215" fmla="*/ 438043 w 2027827"/>
                <a:gd name="connsiteY4215" fmla="*/ 1873637 h 2027827"/>
                <a:gd name="connsiteX4216" fmla="*/ 414433 w 2027827"/>
                <a:gd name="connsiteY4216" fmla="*/ 1836861 h 2027827"/>
                <a:gd name="connsiteX4217" fmla="*/ 431079 w 2027827"/>
                <a:gd name="connsiteY4217" fmla="*/ 1836861 h 2027827"/>
                <a:gd name="connsiteX4218" fmla="*/ 446312 w 2027827"/>
                <a:gd name="connsiteY4218" fmla="*/ 1860798 h 2027827"/>
                <a:gd name="connsiteX4219" fmla="*/ 461545 w 2027827"/>
                <a:gd name="connsiteY4219" fmla="*/ 1836861 h 2027827"/>
                <a:gd name="connsiteX4220" fmla="*/ 478191 w 2027827"/>
                <a:gd name="connsiteY4220" fmla="*/ 1836861 h 2027827"/>
                <a:gd name="connsiteX4221" fmla="*/ 454582 w 2027827"/>
                <a:gd name="connsiteY4221" fmla="*/ 1873637 h 2027827"/>
                <a:gd name="connsiteX4222" fmla="*/ 479823 w 2027827"/>
                <a:gd name="connsiteY4222" fmla="*/ 1913024 h 2027827"/>
                <a:gd name="connsiteX4223" fmla="*/ 463177 w 2027827"/>
                <a:gd name="connsiteY4223" fmla="*/ 1913024 h 2027827"/>
                <a:gd name="connsiteX4224" fmla="*/ 446312 w 2027827"/>
                <a:gd name="connsiteY4224" fmla="*/ 1886258 h 2027827"/>
                <a:gd name="connsiteX4225" fmla="*/ 549512 w 2027827"/>
                <a:gd name="connsiteY4225" fmla="*/ 1886258 h 2027827"/>
                <a:gd name="connsiteX4226" fmla="*/ 532648 w 2027827"/>
                <a:gd name="connsiteY4226" fmla="*/ 1913024 h 2027827"/>
                <a:gd name="connsiteX4227" fmla="*/ 516002 w 2027827"/>
                <a:gd name="connsiteY4227" fmla="*/ 1913024 h 2027827"/>
                <a:gd name="connsiteX4228" fmla="*/ 541243 w 2027827"/>
                <a:gd name="connsiteY4228" fmla="*/ 1873637 h 2027827"/>
                <a:gd name="connsiteX4229" fmla="*/ 517634 w 2027827"/>
                <a:gd name="connsiteY4229" fmla="*/ 1836861 h 2027827"/>
                <a:gd name="connsiteX4230" fmla="*/ 534280 w 2027827"/>
                <a:gd name="connsiteY4230" fmla="*/ 1836861 h 2027827"/>
                <a:gd name="connsiteX4231" fmla="*/ 549512 w 2027827"/>
                <a:gd name="connsiteY4231" fmla="*/ 1860798 h 2027827"/>
                <a:gd name="connsiteX4232" fmla="*/ 564745 w 2027827"/>
                <a:gd name="connsiteY4232" fmla="*/ 1836861 h 2027827"/>
                <a:gd name="connsiteX4233" fmla="*/ 581391 w 2027827"/>
                <a:gd name="connsiteY4233" fmla="*/ 1836861 h 2027827"/>
                <a:gd name="connsiteX4234" fmla="*/ 557782 w 2027827"/>
                <a:gd name="connsiteY4234" fmla="*/ 1873637 h 2027827"/>
                <a:gd name="connsiteX4235" fmla="*/ 583023 w 2027827"/>
                <a:gd name="connsiteY4235" fmla="*/ 1913024 h 2027827"/>
                <a:gd name="connsiteX4236" fmla="*/ 566378 w 2027827"/>
                <a:gd name="connsiteY4236" fmla="*/ 1913024 h 2027827"/>
                <a:gd name="connsiteX4237" fmla="*/ 549512 w 2027827"/>
                <a:gd name="connsiteY4237" fmla="*/ 1886258 h 2027827"/>
                <a:gd name="connsiteX4238" fmla="*/ 652712 w 2027827"/>
                <a:gd name="connsiteY4238" fmla="*/ 1886258 h 2027827"/>
                <a:gd name="connsiteX4239" fmla="*/ 635848 w 2027827"/>
                <a:gd name="connsiteY4239" fmla="*/ 1913024 h 2027827"/>
                <a:gd name="connsiteX4240" fmla="*/ 619202 w 2027827"/>
                <a:gd name="connsiteY4240" fmla="*/ 1913024 h 2027827"/>
                <a:gd name="connsiteX4241" fmla="*/ 644443 w 2027827"/>
                <a:gd name="connsiteY4241" fmla="*/ 1873637 h 2027827"/>
                <a:gd name="connsiteX4242" fmla="*/ 620834 w 2027827"/>
                <a:gd name="connsiteY4242" fmla="*/ 1836861 h 2027827"/>
                <a:gd name="connsiteX4243" fmla="*/ 637480 w 2027827"/>
                <a:gd name="connsiteY4243" fmla="*/ 1836861 h 2027827"/>
                <a:gd name="connsiteX4244" fmla="*/ 652712 w 2027827"/>
                <a:gd name="connsiteY4244" fmla="*/ 1860798 h 2027827"/>
                <a:gd name="connsiteX4245" fmla="*/ 667945 w 2027827"/>
                <a:gd name="connsiteY4245" fmla="*/ 1836861 h 2027827"/>
                <a:gd name="connsiteX4246" fmla="*/ 684592 w 2027827"/>
                <a:gd name="connsiteY4246" fmla="*/ 1836861 h 2027827"/>
                <a:gd name="connsiteX4247" fmla="*/ 660982 w 2027827"/>
                <a:gd name="connsiteY4247" fmla="*/ 1873637 h 2027827"/>
                <a:gd name="connsiteX4248" fmla="*/ 686224 w 2027827"/>
                <a:gd name="connsiteY4248" fmla="*/ 1913024 h 2027827"/>
                <a:gd name="connsiteX4249" fmla="*/ 669578 w 2027827"/>
                <a:gd name="connsiteY4249" fmla="*/ 1913024 h 2027827"/>
                <a:gd name="connsiteX4250" fmla="*/ 652712 w 2027827"/>
                <a:gd name="connsiteY4250" fmla="*/ 1886258 h 2027827"/>
                <a:gd name="connsiteX4251" fmla="*/ 755913 w 2027827"/>
                <a:gd name="connsiteY4251" fmla="*/ 1886258 h 2027827"/>
                <a:gd name="connsiteX4252" fmla="*/ 739048 w 2027827"/>
                <a:gd name="connsiteY4252" fmla="*/ 1913024 h 2027827"/>
                <a:gd name="connsiteX4253" fmla="*/ 722402 w 2027827"/>
                <a:gd name="connsiteY4253" fmla="*/ 1913024 h 2027827"/>
                <a:gd name="connsiteX4254" fmla="*/ 747644 w 2027827"/>
                <a:gd name="connsiteY4254" fmla="*/ 1873637 h 2027827"/>
                <a:gd name="connsiteX4255" fmla="*/ 724034 w 2027827"/>
                <a:gd name="connsiteY4255" fmla="*/ 1836861 h 2027827"/>
                <a:gd name="connsiteX4256" fmla="*/ 740680 w 2027827"/>
                <a:gd name="connsiteY4256" fmla="*/ 1836861 h 2027827"/>
                <a:gd name="connsiteX4257" fmla="*/ 755913 w 2027827"/>
                <a:gd name="connsiteY4257" fmla="*/ 1860798 h 2027827"/>
                <a:gd name="connsiteX4258" fmla="*/ 771146 w 2027827"/>
                <a:gd name="connsiteY4258" fmla="*/ 1836861 h 2027827"/>
                <a:gd name="connsiteX4259" fmla="*/ 787792 w 2027827"/>
                <a:gd name="connsiteY4259" fmla="*/ 1836861 h 2027827"/>
                <a:gd name="connsiteX4260" fmla="*/ 764182 w 2027827"/>
                <a:gd name="connsiteY4260" fmla="*/ 1873637 h 2027827"/>
                <a:gd name="connsiteX4261" fmla="*/ 789424 w 2027827"/>
                <a:gd name="connsiteY4261" fmla="*/ 1913024 h 2027827"/>
                <a:gd name="connsiteX4262" fmla="*/ 772778 w 2027827"/>
                <a:gd name="connsiteY4262" fmla="*/ 1913024 h 2027827"/>
                <a:gd name="connsiteX4263" fmla="*/ 755913 w 2027827"/>
                <a:gd name="connsiteY4263" fmla="*/ 1886258 h 2027827"/>
                <a:gd name="connsiteX4264" fmla="*/ 859113 w 2027827"/>
                <a:gd name="connsiteY4264" fmla="*/ 1886258 h 2027827"/>
                <a:gd name="connsiteX4265" fmla="*/ 842248 w 2027827"/>
                <a:gd name="connsiteY4265" fmla="*/ 1913024 h 2027827"/>
                <a:gd name="connsiteX4266" fmla="*/ 825602 w 2027827"/>
                <a:gd name="connsiteY4266" fmla="*/ 1913024 h 2027827"/>
                <a:gd name="connsiteX4267" fmla="*/ 850844 w 2027827"/>
                <a:gd name="connsiteY4267" fmla="*/ 1873637 h 2027827"/>
                <a:gd name="connsiteX4268" fmla="*/ 827235 w 2027827"/>
                <a:gd name="connsiteY4268" fmla="*/ 1836861 h 2027827"/>
                <a:gd name="connsiteX4269" fmla="*/ 843881 w 2027827"/>
                <a:gd name="connsiteY4269" fmla="*/ 1836861 h 2027827"/>
                <a:gd name="connsiteX4270" fmla="*/ 859113 w 2027827"/>
                <a:gd name="connsiteY4270" fmla="*/ 1860798 h 2027827"/>
                <a:gd name="connsiteX4271" fmla="*/ 874346 w 2027827"/>
                <a:gd name="connsiteY4271" fmla="*/ 1836861 h 2027827"/>
                <a:gd name="connsiteX4272" fmla="*/ 890992 w 2027827"/>
                <a:gd name="connsiteY4272" fmla="*/ 1836861 h 2027827"/>
                <a:gd name="connsiteX4273" fmla="*/ 867383 w 2027827"/>
                <a:gd name="connsiteY4273" fmla="*/ 1873637 h 2027827"/>
                <a:gd name="connsiteX4274" fmla="*/ 892624 w 2027827"/>
                <a:gd name="connsiteY4274" fmla="*/ 1913024 h 2027827"/>
                <a:gd name="connsiteX4275" fmla="*/ 875978 w 2027827"/>
                <a:gd name="connsiteY4275" fmla="*/ 1913024 h 2027827"/>
                <a:gd name="connsiteX4276" fmla="*/ 859113 w 2027827"/>
                <a:gd name="connsiteY4276" fmla="*/ 1886258 h 2027827"/>
                <a:gd name="connsiteX4277" fmla="*/ 962313 w 2027827"/>
                <a:gd name="connsiteY4277" fmla="*/ 1886258 h 2027827"/>
                <a:gd name="connsiteX4278" fmla="*/ 945449 w 2027827"/>
                <a:gd name="connsiteY4278" fmla="*/ 1913024 h 2027827"/>
                <a:gd name="connsiteX4279" fmla="*/ 928803 w 2027827"/>
                <a:gd name="connsiteY4279" fmla="*/ 1913024 h 2027827"/>
                <a:gd name="connsiteX4280" fmla="*/ 954044 w 2027827"/>
                <a:gd name="connsiteY4280" fmla="*/ 1873637 h 2027827"/>
                <a:gd name="connsiteX4281" fmla="*/ 930435 w 2027827"/>
                <a:gd name="connsiteY4281" fmla="*/ 1836861 h 2027827"/>
                <a:gd name="connsiteX4282" fmla="*/ 947081 w 2027827"/>
                <a:gd name="connsiteY4282" fmla="*/ 1836861 h 2027827"/>
                <a:gd name="connsiteX4283" fmla="*/ 962313 w 2027827"/>
                <a:gd name="connsiteY4283" fmla="*/ 1860798 h 2027827"/>
                <a:gd name="connsiteX4284" fmla="*/ 977546 w 2027827"/>
                <a:gd name="connsiteY4284" fmla="*/ 1836861 h 2027827"/>
                <a:gd name="connsiteX4285" fmla="*/ 994192 w 2027827"/>
                <a:gd name="connsiteY4285" fmla="*/ 1836861 h 2027827"/>
                <a:gd name="connsiteX4286" fmla="*/ 970583 w 2027827"/>
                <a:gd name="connsiteY4286" fmla="*/ 1873637 h 2027827"/>
                <a:gd name="connsiteX4287" fmla="*/ 995824 w 2027827"/>
                <a:gd name="connsiteY4287" fmla="*/ 1913024 h 2027827"/>
                <a:gd name="connsiteX4288" fmla="*/ 979179 w 2027827"/>
                <a:gd name="connsiteY4288" fmla="*/ 1913024 h 2027827"/>
                <a:gd name="connsiteX4289" fmla="*/ 962313 w 2027827"/>
                <a:gd name="connsiteY4289" fmla="*/ 1886258 h 2027827"/>
                <a:gd name="connsiteX4290" fmla="*/ 1065513 w 2027827"/>
                <a:gd name="connsiteY4290" fmla="*/ 1886258 h 2027827"/>
                <a:gd name="connsiteX4291" fmla="*/ 1048649 w 2027827"/>
                <a:gd name="connsiteY4291" fmla="*/ 1913024 h 2027827"/>
                <a:gd name="connsiteX4292" fmla="*/ 1032003 w 2027827"/>
                <a:gd name="connsiteY4292" fmla="*/ 1913024 h 2027827"/>
                <a:gd name="connsiteX4293" fmla="*/ 1057244 w 2027827"/>
                <a:gd name="connsiteY4293" fmla="*/ 1873637 h 2027827"/>
                <a:gd name="connsiteX4294" fmla="*/ 1033635 w 2027827"/>
                <a:gd name="connsiteY4294" fmla="*/ 1836861 h 2027827"/>
                <a:gd name="connsiteX4295" fmla="*/ 1050281 w 2027827"/>
                <a:gd name="connsiteY4295" fmla="*/ 1836861 h 2027827"/>
                <a:gd name="connsiteX4296" fmla="*/ 1065513 w 2027827"/>
                <a:gd name="connsiteY4296" fmla="*/ 1860798 h 2027827"/>
                <a:gd name="connsiteX4297" fmla="*/ 1080747 w 2027827"/>
                <a:gd name="connsiteY4297" fmla="*/ 1836861 h 2027827"/>
                <a:gd name="connsiteX4298" fmla="*/ 1097393 w 2027827"/>
                <a:gd name="connsiteY4298" fmla="*/ 1836861 h 2027827"/>
                <a:gd name="connsiteX4299" fmla="*/ 1073783 w 2027827"/>
                <a:gd name="connsiteY4299" fmla="*/ 1873637 h 2027827"/>
                <a:gd name="connsiteX4300" fmla="*/ 1099025 w 2027827"/>
                <a:gd name="connsiteY4300" fmla="*/ 1913024 h 2027827"/>
                <a:gd name="connsiteX4301" fmla="*/ 1082379 w 2027827"/>
                <a:gd name="connsiteY4301" fmla="*/ 1913024 h 2027827"/>
                <a:gd name="connsiteX4302" fmla="*/ 1065513 w 2027827"/>
                <a:gd name="connsiteY4302" fmla="*/ 1886258 h 2027827"/>
                <a:gd name="connsiteX4303" fmla="*/ 1168714 w 2027827"/>
                <a:gd name="connsiteY4303" fmla="*/ 1886258 h 2027827"/>
                <a:gd name="connsiteX4304" fmla="*/ 1151849 w 2027827"/>
                <a:gd name="connsiteY4304" fmla="*/ 1913024 h 2027827"/>
                <a:gd name="connsiteX4305" fmla="*/ 1135203 w 2027827"/>
                <a:gd name="connsiteY4305" fmla="*/ 1913024 h 2027827"/>
                <a:gd name="connsiteX4306" fmla="*/ 1160445 w 2027827"/>
                <a:gd name="connsiteY4306" fmla="*/ 1873637 h 2027827"/>
                <a:gd name="connsiteX4307" fmla="*/ 1136835 w 2027827"/>
                <a:gd name="connsiteY4307" fmla="*/ 1836861 h 2027827"/>
                <a:gd name="connsiteX4308" fmla="*/ 1153481 w 2027827"/>
                <a:gd name="connsiteY4308" fmla="*/ 1836861 h 2027827"/>
                <a:gd name="connsiteX4309" fmla="*/ 1168714 w 2027827"/>
                <a:gd name="connsiteY4309" fmla="*/ 1860798 h 2027827"/>
                <a:gd name="connsiteX4310" fmla="*/ 1183947 w 2027827"/>
                <a:gd name="connsiteY4310" fmla="*/ 1836861 h 2027827"/>
                <a:gd name="connsiteX4311" fmla="*/ 1200593 w 2027827"/>
                <a:gd name="connsiteY4311" fmla="*/ 1836861 h 2027827"/>
                <a:gd name="connsiteX4312" fmla="*/ 1176984 w 2027827"/>
                <a:gd name="connsiteY4312" fmla="*/ 1873637 h 2027827"/>
                <a:gd name="connsiteX4313" fmla="*/ 1202225 w 2027827"/>
                <a:gd name="connsiteY4313" fmla="*/ 1913024 h 2027827"/>
                <a:gd name="connsiteX4314" fmla="*/ 1185579 w 2027827"/>
                <a:gd name="connsiteY4314" fmla="*/ 1913024 h 2027827"/>
                <a:gd name="connsiteX4315" fmla="*/ 1168714 w 2027827"/>
                <a:gd name="connsiteY4315" fmla="*/ 1886258 h 2027827"/>
                <a:gd name="connsiteX4316" fmla="*/ 1271914 w 2027827"/>
                <a:gd name="connsiteY4316" fmla="*/ 1886258 h 2027827"/>
                <a:gd name="connsiteX4317" fmla="*/ 1255050 w 2027827"/>
                <a:gd name="connsiteY4317" fmla="*/ 1913024 h 2027827"/>
                <a:gd name="connsiteX4318" fmla="*/ 1238404 w 2027827"/>
                <a:gd name="connsiteY4318" fmla="*/ 1913024 h 2027827"/>
                <a:gd name="connsiteX4319" fmla="*/ 1263645 w 2027827"/>
                <a:gd name="connsiteY4319" fmla="*/ 1873637 h 2027827"/>
                <a:gd name="connsiteX4320" fmla="*/ 1240036 w 2027827"/>
                <a:gd name="connsiteY4320" fmla="*/ 1836861 h 2027827"/>
                <a:gd name="connsiteX4321" fmla="*/ 1256682 w 2027827"/>
                <a:gd name="connsiteY4321" fmla="*/ 1836861 h 2027827"/>
                <a:gd name="connsiteX4322" fmla="*/ 1271914 w 2027827"/>
                <a:gd name="connsiteY4322" fmla="*/ 1860798 h 2027827"/>
                <a:gd name="connsiteX4323" fmla="*/ 1287147 w 2027827"/>
                <a:gd name="connsiteY4323" fmla="*/ 1836861 h 2027827"/>
                <a:gd name="connsiteX4324" fmla="*/ 1303793 w 2027827"/>
                <a:gd name="connsiteY4324" fmla="*/ 1836861 h 2027827"/>
                <a:gd name="connsiteX4325" fmla="*/ 1280184 w 2027827"/>
                <a:gd name="connsiteY4325" fmla="*/ 1873637 h 2027827"/>
                <a:gd name="connsiteX4326" fmla="*/ 1305426 w 2027827"/>
                <a:gd name="connsiteY4326" fmla="*/ 1913024 h 2027827"/>
                <a:gd name="connsiteX4327" fmla="*/ 1288779 w 2027827"/>
                <a:gd name="connsiteY4327" fmla="*/ 1913024 h 2027827"/>
                <a:gd name="connsiteX4328" fmla="*/ 1271914 w 2027827"/>
                <a:gd name="connsiteY4328" fmla="*/ 1886258 h 2027827"/>
                <a:gd name="connsiteX4329" fmla="*/ 1375114 w 2027827"/>
                <a:gd name="connsiteY4329" fmla="*/ 1886258 h 2027827"/>
                <a:gd name="connsiteX4330" fmla="*/ 1358250 w 2027827"/>
                <a:gd name="connsiteY4330" fmla="*/ 1913024 h 2027827"/>
                <a:gd name="connsiteX4331" fmla="*/ 1341604 w 2027827"/>
                <a:gd name="connsiteY4331" fmla="*/ 1913024 h 2027827"/>
                <a:gd name="connsiteX4332" fmla="*/ 1366845 w 2027827"/>
                <a:gd name="connsiteY4332" fmla="*/ 1873637 h 2027827"/>
                <a:gd name="connsiteX4333" fmla="*/ 1343236 w 2027827"/>
                <a:gd name="connsiteY4333" fmla="*/ 1836861 h 2027827"/>
                <a:gd name="connsiteX4334" fmla="*/ 1359882 w 2027827"/>
                <a:gd name="connsiteY4334" fmla="*/ 1836861 h 2027827"/>
                <a:gd name="connsiteX4335" fmla="*/ 1375114 w 2027827"/>
                <a:gd name="connsiteY4335" fmla="*/ 1860798 h 2027827"/>
                <a:gd name="connsiteX4336" fmla="*/ 1390348 w 2027827"/>
                <a:gd name="connsiteY4336" fmla="*/ 1836861 h 2027827"/>
                <a:gd name="connsiteX4337" fmla="*/ 1406993 w 2027827"/>
                <a:gd name="connsiteY4337" fmla="*/ 1836861 h 2027827"/>
                <a:gd name="connsiteX4338" fmla="*/ 1383384 w 2027827"/>
                <a:gd name="connsiteY4338" fmla="*/ 1873637 h 2027827"/>
                <a:gd name="connsiteX4339" fmla="*/ 1408626 w 2027827"/>
                <a:gd name="connsiteY4339" fmla="*/ 1913024 h 2027827"/>
                <a:gd name="connsiteX4340" fmla="*/ 1391980 w 2027827"/>
                <a:gd name="connsiteY4340" fmla="*/ 1913024 h 2027827"/>
                <a:gd name="connsiteX4341" fmla="*/ 1375114 w 2027827"/>
                <a:gd name="connsiteY4341" fmla="*/ 1886258 h 2027827"/>
                <a:gd name="connsiteX4342" fmla="*/ 1478315 w 2027827"/>
                <a:gd name="connsiteY4342" fmla="*/ 1886258 h 2027827"/>
                <a:gd name="connsiteX4343" fmla="*/ 1461450 w 2027827"/>
                <a:gd name="connsiteY4343" fmla="*/ 1913024 h 2027827"/>
                <a:gd name="connsiteX4344" fmla="*/ 1444804 w 2027827"/>
                <a:gd name="connsiteY4344" fmla="*/ 1913024 h 2027827"/>
                <a:gd name="connsiteX4345" fmla="*/ 1470046 w 2027827"/>
                <a:gd name="connsiteY4345" fmla="*/ 1873637 h 2027827"/>
                <a:gd name="connsiteX4346" fmla="*/ 1446436 w 2027827"/>
                <a:gd name="connsiteY4346" fmla="*/ 1836861 h 2027827"/>
                <a:gd name="connsiteX4347" fmla="*/ 1463083 w 2027827"/>
                <a:gd name="connsiteY4347" fmla="*/ 1836861 h 2027827"/>
                <a:gd name="connsiteX4348" fmla="*/ 1478315 w 2027827"/>
                <a:gd name="connsiteY4348" fmla="*/ 1860798 h 2027827"/>
                <a:gd name="connsiteX4349" fmla="*/ 1493548 w 2027827"/>
                <a:gd name="connsiteY4349" fmla="*/ 1836861 h 2027827"/>
                <a:gd name="connsiteX4350" fmla="*/ 1510194 w 2027827"/>
                <a:gd name="connsiteY4350" fmla="*/ 1836861 h 2027827"/>
                <a:gd name="connsiteX4351" fmla="*/ 1486584 w 2027827"/>
                <a:gd name="connsiteY4351" fmla="*/ 1873637 h 2027827"/>
                <a:gd name="connsiteX4352" fmla="*/ 1511826 w 2027827"/>
                <a:gd name="connsiteY4352" fmla="*/ 1913024 h 2027827"/>
                <a:gd name="connsiteX4353" fmla="*/ 1495180 w 2027827"/>
                <a:gd name="connsiteY4353" fmla="*/ 1913024 h 2027827"/>
                <a:gd name="connsiteX4354" fmla="*/ 1478315 w 2027827"/>
                <a:gd name="connsiteY4354" fmla="*/ 1886258 h 2027827"/>
                <a:gd name="connsiteX4355" fmla="*/ 1581515 w 2027827"/>
                <a:gd name="connsiteY4355" fmla="*/ 1886258 h 2027827"/>
                <a:gd name="connsiteX4356" fmla="*/ 1564650 w 2027827"/>
                <a:gd name="connsiteY4356" fmla="*/ 1913024 h 2027827"/>
                <a:gd name="connsiteX4357" fmla="*/ 1548004 w 2027827"/>
                <a:gd name="connsiteY4357" fmla="*/ 1913024 h 2027827"/>
                <a:gd name="connsiteX4358" fmla="*/ 1573246 w 2027827"/>
                <a:gd name="connsiteY4358" fmla="*/ 1873637 h 2027827"/>
                <a:gd name="connsiteX4359" fmla="*/ 1549636 w 2027827"/>
                <a:gd name="connsiteY4359" fmla="*/ 1836861 h 2027827"/>
                <a:gd name="connsiteX4360" fmla="*/ 1566283 w 2027827"/>
                <a:gd name="connsiteY4360" fmla="*/ 1836861 h 2027827"/>
                <a:gd name="connsiteX4361" fmla="*/ 1581515 w 2027827"/>
                <a:gd name="connsiteY4361" fmla="*/ 1860798 h 2027827"/>
                <a:gd name="connsiteX4362" fmla="*/ 1596748 w 2027827"/>
                <a:gd name="connsiteY4362" fmla="*/ 1836861 h 2027827"/>
                <a:gd name="connsiteX4363" fmla="*/ 1613394 w 2027827"/>
                <a:gd name="connsiteY4363" fmla="*/ 1836861 h 2027827"/>
                <a:gd name="connsiteX4364" fmla="*/ 1589785 w 2027827"/>
                <a:gd name="connsiteY4364" fmla="*/ 1873637 h 2027827"/>
                <a:gd name="connsiteX4365" fmla="*/ 1615026 w 2027827"/>
                <a:gd name="connsiteY4365" fmla="*/ 1913024 h 2027827"/>
                <a:gd name="connsiteX4366" fmla="*/ 1598380 w 2027827"/>
                <a:gd name="connsiteY4366" fmla="*/ 1913024 h 2027827"/>
                <a:gd name="connsiteX4367" fmla="*/ 1581515 w 2027827"/>
                <a:gd name="connsiteY4367" fmla="*/ 1886258 h 2027827"/>
                <a:gd name="connsiteX4368" fmla="*/ 1684715 w 2027827"/>
                <a:gd name="connsiteY4368" fmla="*/ 1886258 h 2027827"/>
                <a:gd name="connsiteX4369" fmla="*/ 1667851 w 2027827"/>
                <a:gd name="connsiteY4369" fmla="*/ 1913024 h 2027827"/>
                <a:gd name="connsiteX4370" fmla="*/ 1651205 w 2027827"/>
                <a:gd name="connsiteY4370" fmla="*/ 1913024 h 2027827"/>
                <a:gd name="connsiteX4371" fmla="*/ 1676446 w 2027827"/>
                <a:gd name="connsiteY4371" fmla="*/ 1873637 h 2027827"/>
                <a:gd name="connsiteX4372" fmla="*/ 1652837 w 2027827"/>
                <a:gd name="connsiteY4372" fmla="*/ 1836861 h 2027827"/>
                <a:gd name="connsiteX4373" fmla="*/ 1669483 w 2027827"/>
                <a:gd name="connsiteY4373" fmla="*/ 1836861 h 2027827"/>
                <a:gd name="connsiteX4374" fmla="*/ 1684715 w 2027827"/>
                <a:gd name="connsiteY4374" fmla="*/ 1860798 h 2027827"/>
                <a:gd name="connsiteX4375" fmla="*/ 1699948 w 2027827"/>
                <a:gd name="connsiteY4375" fmla="*/ 1836861 h 2027827"/>
                <a:gd name="connsiteX4376" fmla="*/ 1716595 w 2027827"/>
                <a:gd name="connsiteY4376" fmla="*/ 1836861 h 2027827"/>
                <a:gd name="connsiteX4377" fmla="*/ 1692985 w 2027827"/>
                <a:gd name="connsiteY4377" fmla="*/ 1873637 h 2027827"/>
                <a:gd name="connsiteX4378" fmla="*/ 1718227 w 2027827"/>
                <a:gd name="connsiteY4378" fmla="*/ 1913024 h 2027827"/>
                <a:gd name="connsiteX4379" fmla="*/ 1701581 w 2027827"/>
                <a:gd name="connsiteY4379" fmla="*/ 1913024 h 2027827"/>
                <a:gd name="connsiteX4380" fmla="*/ 1684715 w 2027827"/>
                <a:gd name="connsiteY4380" fmla="*/ 1886258 h 2027827"/>
                <a:gd name="connsiteX4381" fmla="*/ 1787915 w 2027827"/>
                <a:gd name="connsiteY4381" fmla="*/ 1886258 h 2027827"/>
                <a:gd name="connsiteX4382" fmla="*/ 1771051 w 2027827"/>
                <a:gd name="connsiteY4382" fmla="*/ 1913024 h 2027827"/>
                <a:gd name="connsiteX4383" fmla="*/ 1754405 w 2027827"/>
                <a:gd name="connsiteY4383" fmla="*/ 1913024 h 2027827"/>
                <a:gd name="connsiteX4384" fmla="*/ 1779647 w 2027827"/>
                <a:gd name="connsiteY4384" fmla="*/ 1873637 h 2027827"/>
                <a:gd name="connsiteX4385" fmla="*/ 1756037 w 2027827"/>
                <a:gd name="connsiteY4385" fmla="*/ 1836861 h 2027827"/>
                <a:gd name="connsiteX4386" fmla="*/ 1772683 w 2027827"/>
                <a:gd name="connsiteY4386" fmla="*/ 1836861 h 2027827"/>
                <a:gd name="connsiteX4387" fmla="*/ 1787915 w 2027827"/>
                <a:gd name="connsiteY4387" fmla="*/ 1860798 h 2027827"/>
                <a:gd name="connsiteX4388" fmla="*/ 1803149 w 2027827"/>
                <a:gd name="connsiteY4388" fmla="*/ 1836861 h 2027827"/>
                <a:gd name="connsiteX4389" fmla="*/ 1819795 w 2027827"/>
                <a:gd name="connsiteY4389" fmla="*/ 1836861 h 2027827"/>
                <a:gd name="connsiteX4390" fmla="*/ 1796185 w 2027827"/>
                <a:gd name="connsiteY4390" fmla="*/ 1873637 h 2027827"/>
                <a:gd name="connsiteX4391" fmla="*/ 1821427 w 2027827"/>
                <a:gd name="connsiteY4391" fmla="*/ 1913024 h 2027827"/>
                <a:gd name="connsiteX4392" fmla="*/ 1804781 w 2027827"/>
                <a:gd name="connsiteY4392" fmla="*/ 1913024 h 2027827"/>
                <a:gd name="connsiteX4393" fmla="*/ 1787915 w 2027827"/>
                <a:gd name="connsiteY4393" fmla="*/ 1886258 h 2027827"/>
                <a:gd name="connsiteX4394" fmla="*/ 1891116 w 2027827"/>
                <a:gd name="connsiteY4394" fmla="*/ 1886258 h 2027827"/>
                <a:gd name="connsiteX4395" fmla="*/ 1874251 w 2027827"/>
                <a:gd name="connsiteY4395" fmla="*/ 1913024 h 2027827"/>
                <a:gd name="connsiteX4396" fmla="*/ 1857605 w 2027827"/>
                <a:gd name="connsiteY4396" fmla="*/ 1913024 h 2027827"/>
                <a:gd name="connsiteX4397" fmla="*/ 1882847 w 2027827"/>
                <a:gd name="connsiteY4397" fmla="*/ 1873637 h 2027827"/>
                <a:gd name="connsiteX4398" fmla="*/ 1859237 w 2027827"/>
                <a:gd name="connsiteY4398" fmla="*/ 1836861 h 2027827"/>
                <a:gd name="connsiteX4399" fmla="*/ 1875884 w 2027827"/>
                <a:gd name="connsiteY4399" fmla="*/ 1836861 h 2027827"/>
                <a:gd name="connsiteX4400" fmla="*/ 1891116 w 2027827"/>
                <a:gd name="connsiteY4400" fmla="*/ 1860798 h 2027827"/>
                <a:gd name="connsiteX4401" fmla="*/ 1906349 w 2027827"/>
                <a:gd name="connsiteY4401" fmla="*/ 1836861 h 2027827"/>
                <a:gd name="connsiteX4402" fmla="*/ 1922995 w 2027827"/>
                <a:gd name="connsiteY4402" fmla="*/ 1836861 h 2027827"/>
                <a:gd name="connsiteX4403" fmla="*/ 1899385 w 2027827"/>
                <a:gd name="connsiteY4403" fmla="*/ 1873637 h 2027827"/>
                <a:gd name="connsiteX4404" fmla="*/ 1924627 w 2027827"/>
                <a:gd name="connsiteY4404" fmla="*/ 1913024 h 2027827"/>
                <a:gd name="connsiteX4405" fmla="*/ 1907981 w 2027827"/>
                <a:gd name="connsiteY4405" fmla="*/ 1913024 h 2027827"/>
                <a:gd name="connsiteX4406" fmla="*/ 1891116 w 2027827"/>
                <a:gd name="connsiteY4406" fmla="*/ 1886258 h 2027827"/>
                <a:gd name="connsiteX4407" fmla="*/ 1994316 w 2027827"/>
                <a:gd name="connsiteY4407" fmla="*/ 1886258 h 2027827"/>
                <a:gd name="connsiteX4408" fmla="*/ 1977452 w 2027827"/>
                <a:gd name="connsiteY4408" fmla="*/ 1913024 h 2027827"/>
                <a:gd name="connsiteX4409" fmla="*/ 1960805 w 2027827"/>
                <a:gd name="connsiteY4409" fmla="*/ 1913024 h 2027827"/>
                <a:gd name="connsiteX4410" fmla="*/ 1986047 w 2027827"/>
                <a:gd name="connsiteY4410" fmla="*/ 1873637 h 2027827"/>
                <a:gd name="connsiteX4411" fmla="*/ 1962438 w 2027827"/>
                <a:gd name="connsiteY4411" fmla="*/ 1836861 h 2027827"/>
                <a:gd name="connsiteX4412" fmla="*/ 1979084 w 2027827"/>
                <a:gd name="connsiteY4412" fmla="*/ 1836861 h 2027827"/>
                <a:gd name="connsiteX4413" fmla="*/ 1994316 w 2027827"/>
                <a:gd name="connsiteY4413" fmla="*/ 1860798 h 2027827"/>
                <a:gd name="connsiteX4414" fmla="*/ 2009549 w 2027827"/>
                <a:gd name="connsiteY4414" fmla="*/ 1836861 h 2027827"/>
                <a:gd name="connsiteX4415" fmla="*/ 2026195 w 2027827"/>
                <a:gd name="connsiteY4415" fmla="*/ 1836861 h 2027827"/>
                <a:gd name="connsiteX4416" fmla="*/ 2002586 w 2027827"/>
                <a:gd name="connsiteY4416" fmla="*/ 1873637 h 2027827"/>
                <a:gd name="connsiteX4417" fmla="*/ 2027827 w 2027827"/>
                <a:gd name="connsiteY4417" fmla="*/ 1913024 h 2027827"/>
                <a:gd name="connsiteX4418" fmla="*/ 2011182 w 2027827"/>
                <a:gd name="connsiteY4418" fmla="*/ 1913024 h 2027827"/>
                <a:gd name="connsiteX4419" fmla="*/ 1994316 w 2027827"/>
                <a:gd name="connsiteY4419" fmla="*/ 1886258 h 2027827"/>
                <a:gd name="connsiteX4420" fmla="*/ 33511 w 2027827"/>
                <a:gd name="connsiteY4420" fmla="*/ 2001062 h 2027827"/>
                <a:gd name="connsiteX4421" fmla="*/ 16646 w 2027827"/>
                <a:gd name="connsiteY4421" fmla="*/ 2027827 h 2027827"/>
                <a:gd name="connsiteX4422" fmla="*/ 0 w 2027827"/>
                <a:gd name="connsiteY4422" fmla="*/ 2027827 h 2027827"/>
                <a:gd name="connsiteX4423" fmla="*/ 25242 w 2027827"/>
                <a:gd name="connsiteY4423" fmla="*/ 1988441 h 2027827"/>
                <a:gd name="connsiteX4424" fmla="*/ 1632 w 2027827"/>
                <a:gd name="connsiteY4424" fmla="*/ 1951665 h 2027827"/>
                <a:gd name="connsiteX4425" fmla="*/ 18278 w 2027827"/>
                <a:gd name="connsiteY4425" fmla="*/ 1951665 h 2027827"/>
                <a:gd name="connsiteX4426" fmla="*/ 33511 w 2027827"/>
                <a:gd name="connsiteY4426" fmla="*/ 1975602 h 2027827"/>
                <a:gd name="connsiteX4427" fmla="*/ 48744 w 2027827"/>
                <a:gd name="connsiteY4427" fmla="*/ 1951665 h 2027827"/>
                <a:gd name="connsiteX4428" fmla="*/ 65390 w 2027827"/>
                <a:gd name="connsiteY4428" fmla="*/ 1951665 h 2027827"/>
                <a:gd name="connsiteX4429" fmla="*/ 41780 w 2027827"/>
                <a:gd name="connsiteY4429" fmla="*/ 1988441 h 2027827"/>
                <a:gd name="connsiteX4430" fmla="*/ 67022 w 2027827"/>
                <a:gd name="connsiteY4430" fmla="*/ 2027827 h 2027827"/>
                <a:gd name="connsiteX4431" fmla="*/ 50376 w 2027827"/>
                <a:gd name="connsiteY4431" fmla="*/ 2027827 h 2027827"/>
                <a:gd name="connsiteX4432" fmla="*/ 33511 w 2027827"/>
                <a:gd name="connsiteY4432" fmla="*/ 2001062 h 2027827"/>
                <a:gd name="connsiteX4433" fmla="*/ 136711 w 2027827"/>
                <a:gd name="connsiteY4433" fmla="*/ 2001062 h 2027827"/>
                <a:gd name="connsiteX4434" fmla="*/ 119846 w 2027827"/>
                <a:gd name="connsiteY4434" fmla="*/ 2027827 h 2027827"/>
                <a:gd name="connsiteX4435" fmla="*/ 103200 w 2027827"/>
                <a:gd name="connsiteY4435" fmla="*/ 2027827 h 2027827"/>
                <a:gd name="connsiteX4436" fmla="*/ 128442 w 2027827"/>
                <a:gd name="connsiteY4436" fmla="*/ 1988441 h 2027827"/>
                <a:gd name="connsiteX4437" fmla="*/ 104833 w 2027827"/>
                <a:gd name="connsiteY4437" fmla="*/ 1951665 h 2027827"/>
                <a:gd name="connsiteX4438" fmla="*/ 121479 w 2027827"/>
                <a:gd name="connsiteY4438" fmla="*/ 1951665 h 2027827"/>
                <a:gd name="connsiteX4439" fmla="*/ 136711 w 2027827"/>
                <a:gd name="connsiteY4439" fmla="*/ 1975602 h 2027827"/>
                <a:gd name="connsiteX4440" fmla="*/ 151944 w 2027827"/>
                <a:gd name="connsiteY4440" fmla="*/ 1951665 h 2027827"/>
                <a:gd name="connsiteX4441" fmla="*/ 168590 w 2027827"/>
                <a:gd name="connsiteY4441" fmla="*/ 1951665 h 2027827"/>
                <a:gd name="connsiteX4442" fmla="*/ 144981 w 2027827"/>
                <a:gd name="connsiteY4442" fmla="*/ 1988441 h 2027827"/>
                <a:gd name="connsiteX4443" fmla="*/ 170222 w 2027827"/>
                <a:gd name="connsiteY4443" fmla="*/ 2027827 h 2027827"/>
                <a:gd name="connsiteX4444" fmla="*/ 153576 w 2027827"/>
                <a:gd name="connsiteY4444" fmla="*/ 2027827 h 2027827"/>
                <a:gd name="connsiteX4445" fmla="*/ 136711 w 2027827"/>
                <a:gd name="connsiteY4445" fmla="*/ 2001062 h 2027827"/>
                <a:gd name="connsiteX4446" fmla="*/ 239911 w 2027827"/>
                <a:gd name="connsiteY4446" fmla="*/ 2001062 h 2027827"/>
                <a:gd name="connsiteX4447" fmla="*/ 223047 w 2027827"/>
                <a:gd name="connsiteY4447" fmla="*/ 2027827 h 2027827"/>
                <a:gd name="connsiteX4448" fmla="*/ 206401 w 2027827"/>
                <a:gd name="connsiteY4448" fmla="*/ 2027827 h 2027827"/>
                <a:gd name="connsiteX4449" fmla="*/ 231642 w 2027827"/>
                <a:gd name="connsiteY4449" fmla="*/ 1988441 h 2027827"/>
                <a:gd name="connsiteX4450" fmla="*/ 208033 w 2027827"/>
                <a:gd name="connsiteY4450" fmla="*/ 1951665 h 2027827"/>
                <a:gd name="connsiteX4451" fmla="*/ 224679 w 2027827"/>
                <a:gd name="connsiteY4451" fmla="*/ 1951665 h 2027827"/>
                <a:gd name="connsiteX4452" fmla="*/ 239911 w 2027827"/>
                <a:gd name="connsiteY4452" fmla="*/ 1975602 h 2027827"/>
                <a:gd name="connsiteX4453" fmla="*/ 255144 w 2027827"/>
                <a:gd name="connsiteY4453" fmla="*/ 1951665 h 2027827"/>
                <a:gd name="connsiteX4454" fmla="*/ 271790 w 2027827"/>
                <a:gd name="connsiteY4454" fmla="*/ 1951665 h 2027827"/>
                <a:gd name="connsiteX4455" fmla="*/ 248181 w 2027827"/>
                <a:gd name="connsiteY4455" fmla="*/ 1988441 h 2027827"/>
                <a:gd name="connsiteX4456" fmla="*/ 273423 w 2027827"/>
                <a:gd name="connsiteY4456" fmla="*/ 2027827 h 2027827"/>
                <a:gd name="connsiteX4457" fmla="*/ 256777 w 2027827"/>
                <a:gd name="connsiteY4457" fmla="*/ 2027827 h 2027827"/>
                <a:gd name="connsiteX4458" fmla="*/ 239911 w 2027827"/>
                <a:gd name="connsiteY4458" fmla="*/ 2001062 h 2027827"/>
                <a:gd name="connsiteX4459" fmla="*/ 343111 w 2027827"/>
                <a:gd name="connsiteY4459" fmla="*/ 2001062 h 2027827"/>
                <a:gd name="connsiteX4460" fmla="*/ 326247 w 2027827"/>
                <a:gd name="connsiteY4460" fmla="*/ 2027827 h 2027827"/>
                <a:gd name="connsiteX4461" fmla="*/ 309601 w 2027827"/>
                <a:gd name="connsiteY4461" fmla="*/ 2027827 h 2027827"/>
                <a:gd name="connsiteX4462" fmla="*/ 334843 w 2027827"/>
                <a:gd name="connsiteY4462" fmla="*/ 1988441 h 2027827"/>
                <a:gd name="connsiteX4463" fmla="*/ 311233 w 2027827"/>
                <a:gd name="connsiteY4463" fmla="*/ 1951665 h 2027827"/>
                <a:gd name="connsiteX4464" fmla="*/ 327879 w 2027827"/>
                <a:gd name="connsiteY4464" fmla="*/ 1951665 h 2027827"/>
                <a:gd name="connsiteX4465" fmla="*/ 343111 w 2027827"/>
                <a:gd name="connsiteY4465" fmla="*/ 1975602 h 2027827"/>
                <a:gd name="connsiteX4466" fmla="*/ 358345 w 2027827"/>
                <a:gd name="connsiteY4466" fmla="*/ 1951665 h 2027827"/>
                <a:gd name="connsiteX4467" fmla="*/ 374991 w 2027827"/>
                <a:gd name="connsiteY4467" fmla="*/ 1951665 h 2027827"/>
                <a:gd name="connsiteX4468" fmla="*/ 351381 w 2027827"/>
                <a:gd name="connsiteY4468" fmla="*/ 1988441 h 2027827"/>
                <a:gd name="connsiteX4469" fmla="*/ 376623 w 2027827"/>
                <a:gd name="connsiteY4469" fmla="*/ 2027827 h 2027827"/>
                <a:gd name="connsiteX4470" fmla="*/ 359977 w 2027827"/>
                <a:gd name="connsiteY4470" fmla="*/ 2027827 h 2027827"/>
                <a:gd name="connsiteX4471" fmla="*/ 343111 w 2027827"/>
                <a:gd name="connsiteY4471" fmla="*/ 2001062 h 2027827"/>
                <a:gd name="connsiteX4472" fmla="*/ 446312 w 2027827"/>
                <a:gd name="connsiteY4472" fmla="*/ 2001062 h 2027827"/>
                <a:gd name="connsiteX4473" fmla="*/ 429447 w 2027827"/>
                <a:gd name="connsiteY4473" fmla="*/ 2027827 h 2027827"/>
                <a:gd name="connsiteX4474" fmla="*/ 412801 w 2027827"/>
                <a:gd name="connsiteY4474" fmla="*/ 2027827 h 2027827"/>
                <a:gd name="connsiteX4475" fmla="*/ 438043 w 2027827"/>
                <a:gd name="connsiteY4475" fmla="*/ 1988441 h 2027827"/>
                <a:gd name="connsiteX4476" fmla="*/ 414433 w 2027827"/>
                <a:gd name="connsiteY4476" fmla="*/ 1951665 h 2027827"/>
                <a:gd name="connsiteX4477" fmla="*/ 431079 w 2027827"/>
                <a:gd name="connsiteY4477" fmla="*/ 1951665 h 2027827"/>
                <a:gd name="connsiteX4478" fmla="*/ 446312 w 2027827"/>
                <a:gd name="connsiteY4478" fmla="*/ 1975602 h 2027827"/>
                <a:gd name="connsiteX4479" fmla="*/ 461545 w 2027827"/>
                <a:gd name="connsiteY4479" fmla="*/ 1951665 h 2027827"/>
                <a:gd name="connsiteX4480" fmla="*/ 478191 w 2027827"/>
                <a:gd name="connsiteY4480" fmla="*/ 1951665 h 2027827"/>
                <a:gd name="connsiteX4481" fmla="*/ 454582 w 2027827"/>
                <a:gd name="connsiteY4481" fmla="*/ 1988441 h 2027827"/>
                <a:gd name="connsiteX4482" fmla="*/ 479823 w 2027827"/>
                <a:gd name="connsiteY4482" fmla="*/ 2027827 h 2027827"/>
                <a:gd name="connsiteX4483" fmla="*/ 463177 w 2027827"/>
                <a:gd name="connsiteY4483" fmla="*/ 2027827 h 2027827"/>
                <a:gd name="connsiteX4484" fmla="*/ 446312 w 2027827"/>
                <a:gd name="connsiteY4484" fmla="*/ 2001062 h 2027827"/>
                <a:gd name="connsiteX4485" fmla="*/ 549512 w 2027827"/>
                <a:gd name="connsiteY4485" fmla="*/ 2001062 h 2027827"/>
                <a:gd name="connsiteX4486" fmla="*/ 532648 w 2027827"/>
                <a:gd name="connsiteY4486" fmla="*/ 2027827 h 2027827"/>
                <a:gd name="connsiteX4487" fmla="*/ 516002 w 2027827"/>
                <a:gd name="connsiteY4487" fmla="*/ 2027827 h 2027827"/>
                <a:gd name="connsiteX4488" fmla="*/ 541243 w 2027827"/>
                <a:gd name="connsiteY4488" fmla="*/ 1988441 h 2027827"/>
                <a:gd name="connsiteX4489" fmla="*/ 517634 w 2027827"/>
                <a:gd name="connsiteY4489" fmla="*/ 1951665 h 2027827"/>
                <a:gd name="connsiteX4490" fmla="*/ 534280 w 2027827"/>
                <a:gd name="connsiteY4490" fmla="*/ 1951665 h 2027827"/>
                <a:gd name="connsiteX4491" fmla="*/ 549512 w 2027827"/>
                <a:gd name="connsiteY4491" fmla="*/ 1975602 h 2027827"/>
                <a:gd name="connsiteX4492" fmla="*/ 564745 w 2027827"/>
                <a:gd name="connsiteY4492" fmla="*/ 1951665 h 2027827"/>
                <a:gd name="connsiteX4493" fmla="*/ 581391 w 2027827"/>
                <a:gd name="connsiteY4493" fmla="*/ 1951665 h 2027827"/>
                <a:gd name="connsiteX4494" fmla="*/ 557782 w 2027827"/>
                <a:gd name="connsiteY4494" fmla="*/ 1988441 h 2027827"/>
                <a:gd name="connsiteX4495" fmla="*/ 583023 w 2027827"/>
                <a:gd name="connsiteY4495" fmla="*/ 2027827 h 2027827"/>
                <a:gd name="connsiteX4496" fmla="*/ 566378 w 2027827"/>
                <a:gd name="connsiteY4496" fmla="*/ 2027827 h 2027827"/>
                <a:gd name="connsiteX4497" fmla="*/ 549512 w 2027827"/>
                <a:gd name="connsiteY4497" fmla="*/ 2001062 h 2027827"/>
                <a:gd name="connsiteX4498" fmla="*/ 652712 w 2027827"/>
                <a:gd name="connsiteY4498" fmla="*/ 2001062 h 2027827"/>
                <a:gd name="connsiteX4499" fmla="*/ 635848 w 2027827"/>
                <a:gd name="connsiteY4499" fmla="*/ 2027827 h 2027827"/>
                <a:gd name="connsiteX4500" fmla="*/ 619202 w 2027827"/>
                <a:gd name="connsiteY4500" fmla="*/ 2027827 h 2027827"/>
                <a:gd name="connsiteX4501" fmla="*/ 644443 w 2027827"/>
                <a:gd name="connsiteY4501" fmla="*/ 1988441 h 2027827"/>
                <a:gd name="connsiteX4502" fmla="*/ 620834 w 2027827"/>
                <a:gd name="connsiteY4502" fmla="*/ 1951665 h 2027827"/>
                <a:gd name="connsiteX4503" fmla="*/ 637480 w 2027827"/>
                <a:gd name="connsiteY4503" fmla="*/ 1951665 h 2027827"/>
                <a:gd name="connsiteX4504" fmla="*/ 652712 w 2027827"/>
                <a:gd name="connsiteY4504" fmla="*/ 1975602 h 2027827"/>
                <a:gd name="connsiteX4505" fmla="*/ 667945 w 2027827"/>
                <a:gd name="connsiteY4505" fmla="*/ 1951665 h 2027827"/>
                <a:gd name="connsiteX4506" fmla="*/ 684592 w 2027827"/>
                <a:gd name="connsiteY4506" fmla="*/ 1951665 h 2027827"/>
                <a:gd name="connsiteX4507" fmla="*/ 660982 w 2027827"/>
                <a:gd name="connsiteY4507" fmla="*/ 1988441 h 2027827"/>
                <a:gd name="connsiteX4508" fmla="*/ 686224 w 2027827"/>
                <a:gd name="connsiteY4508" fmla="*/ 2027827 h 2027827"/>
                <a:gd name="connsiteX4509" fmla="*/ 669578 w 2027827"/>
                <a:gd name="connsiteY4509" fmla="*/ 2027827 h 2027827"/>
                <a:gd name="connsiteX4510" fmla="*/ 652712 w 2027827"/>
                <a:gd name="connsiteY4510" fmla="*/ 2001062 h 2027827"/>
                <a:gd name="connsiteX4511" fmla="*/ 755913 w 2027827"/>
                <a:gd name="connsiteY4511" fmla="*/ 2001062 h 2027827"/>
                <a:gd name="connsiteX4512" fmla="*/ 739048 w 2027827"/>
                <a:gd name="connsiteY4512" fmla="*/ 2027827 h 2027827"/>
                <a:gd name="connsiteX4513" fmla="*/ 722402 w 2027827"/>
                <a:gd name="connsiteY4513" fmla="*/ 2027827 h 2027827"/>
                <a:gd name="connsiteX4514" fmla="*/ 747644 w 2027827"/>
                <a:gd name="connsiteY4514" fmla="*/ 1988441 h 2027827"/>
                <a:gd name="connsiteX4515" fmla="*/ 724034 w 2027827"/>
                <a:gd name="connsiteY4515" fmla="*/ 1951665 h 2027827"/>
                <a:gd name="connsiteX4516" fmla="*/ 740680 w 2027827"/>
                <a:gd name="connsiteY4516" fmla="*/ 1951665 h 2027827"/>
                <a:gd name="connsiteX4517" fmla="*/ 755913 w 2027827"/>
                <a:gd name="connsiteY4517" fmla="*/ 1975602 h 2027827"/>
                <a:gd name="connsiteX4518" fmla="*/ 771146 w 2027827"/>
                <a:gd name="connsiteY4518" fmla="*/ 1951665 h 2027827"/>
                <a:gd name="connsiteX4519" fmla="*/ 787792 w 2027827"/>
                <a:gd name="connsiteY4519" fmla="*/ 1951665 h 2027827"/>
                <a:gd name="connsiteX4520" fmla="*/ 764182 w 2027827"/>
                <a:gd name="connsiteY4520" fmla="*/ 1988441 h 2027827"/>
                <a:gd name="connsiteX4521" fmla="*/ 789424 w 2027827"/>
                <a:gd name="connsiteY4521" fmla="*/ 2027827 h 2027827"/>
                <a:gd name="connsiteX4522" fmla="*/ 772778 w 2027827"/>
                <a:gd name="connsiteY4522" fmla="*/ 2027827 h 2027827"/>
                <a:gd name="connsiteX4523" fmla="*/ 755913 w 2027827"/>
                <a:gd name="connsiteY4523" fmla="*/ 2001062 h 2027827"/>
                <a:gd name="connsiteX4524" fmla="*/ 859113 w 2027827"/>
                <a:gd name="connsiteY4524" fmla="*/ 2001062 h 2027827"/>
                <a:gd name="connsiteX4525" fmla="*/ 842248 w 2027827"/>
                <a:gd name="connsiteY4525" fmla="*/ 2027827 h 2027827"/>
                <a:gd name="connsiteX4526" fmla="*/ 825602 w 2027827"/>
                <a:gd name="connsiteY4526" fmla="*/ 2027827 h 2027827"/>
                <a:gd name="connsiteX4527" fmla="*/ 850844 w 2027827"/>
                <a:gd name="connsiteY4527" fmla="*/ 1988441 h 2027827"/>
                <a:gd name="connsiteX4528" fmla="*/ 827235 w 2027827"/>
                <a:gd name="connsiteY4528" fmla="*/ 1951665 h 2027827"/>
                <a:gd name="connsiteX4529" fmla="*/ 843881 w 2027827"/>
                <a:gd name="connsiteY4529" fmla="*/ 1951665 h 2027827"/>
                <a:gd name="connsiteX4530" fmla="*/ 859113 w 2027827"/>
                <a:gd name="connsiteY4530" fmla="*/ 1975602 h 2027827"/>
                <a:gd name="connsiteX4531" fmla="*/ 874346 w 2027827"/>
                <a:gd name="connsiteY4531" fmla="*/ 1951665 h 2027827"/>
                <a:gd name="connsiteX4532" fmla="*/ 890992 w 2027827"/>
                <a:gd name="connsiteY4532" fmla="*/ 1951665 h 2027827"/>
                <a:gd name="connsiteX4533" fmla="*/ 867383 w 2027827"/>
                <a:gd name="connsiteY4533" fmla="*/ 1988441 h 2027827"/>
                <a:gd name="connsiteX4534" fmla="*/ 892624 w 2027827"/>
                <a:gd name="connsiteY4534" fmla="*/ 2027827 h 2027827"/>
                <a:gd name="connsiteX4535" fmla="*/ 875978 w 2027827"/>
                <a:gd name="connsiteY4535" fmla="*/ 2027827 h 2027827"/>
                <a:gd name="connsiteX4536" fmla="*/ 859113 w 2027827"/>
                <a:gd name="connsiteY4536" fmla="*/ 2001062 h 2027827"/>
                <a:gd name="connsiteX4537" fmla="*/ 962313 w 2027827"/>
                <a:gd name="connsiteY4537" fmla="*/ 2001062 h 2027827"/>
                <a:gd name="connsiteX4538" fmla="*/ 945449 w 2027827"/>
                <a:gd name="connsiteY4538" fmla="*/ 2027827 h 2027827"/>
                <a:gd name="connsiteX4539" fmla="*/ 928803 w 2027827"/>
                <a:gd name="connsiteY4539" fmla="*/ 2027827 h 2027827"/>
                <a:gd name="connsiteX4540" fmla="*/ 954044 w 2027827"/>
                <a:gd name="connsiteY4540" fmla="*/ 1988441 h 2027827"/>
                <a:gd name="connsiteX4541" fmla="*/ 930435 w 2027827"/>
                <a:gd name="connsiteY4541" fmla="*/ 1951665 h 2027827"/>
                <a:gd name="connsiteX4542" fmla="*/ 947081 w 2027827"/>
                <a:gd name="connsiteY4542" fmla="*/ 1951665 h 2027827"/>
                <a:gd name="connsiteX4543" fmla="*/ 962313 w 2027827"/>
                <a:gd name="connsiteY4543" fmla="*/ 1975602 h 2027827"/>
                <a:gd name="connsiteX4544" fmla="*/ 977546 w 2027827"/>
                <a:gd name="connsiteY4544" fmla="*/ 1951665 h 2027827"/>
                <a:gd name="connsiteX4545" fmla="*/ 994192 w 2027827"/>
                <a:gd name="connsiteY4545" fmla="*/ 1951665 h 2027827"/>
                <a:gd name="connsiteX4546" fmla="*/ 970583 w 2027827"/>
                <a:gd name="connsiteY4546" fmla="*/ 1988441 h 2027827"/>
                <a:gd name="connsiteX4547" fmla="*/ 995824 w 2027827"/>
                <a:gd name="connsiteY4547" fmla="*/ 2027827 h 2027827"/>
                <a:gd name="connsiteX4548" fmla="*/ 979179 w 2027827"/>
                <a:gd name="connsiteY4548" fmla="*/ 2027827 h 2027827"/>
                <a:gd name="connsiteX4549" fmla="*/ 962313 w 2027827"/>
                <a:gd name="connsiteY4549" fmla="*/ 2001062 h 2027827"/>
                <a:gd name="connsiteX4550" fmla="*/ 1065513 w 2027827"/>
                <a:gd name="connsiteY4550" fmla="*/ 2001062 h 2027827"/>
                <a:gd name="connsiteX4551" fmla="*/ 1048649 w 2027827"/>
                <a:gd name="connsiteY4551" fmla="*/ 2027827 h 2027827"/>
                <a:gd name="connsiteX4552" fmla="*/ 1032003 w 2027827"/>
                <a:gd name="connsiteY4552" fmla="*/ 2027827 h 2027827"/>
                <a:gd name="connsiteX4553" fmla="*/ 1057244 w 2027827"/>
                <a:gd name="connsiteY4553" fmla="*/ 1988441 h 2027827"/>
                <a:gd name="connsiteX4554" fmla="*/ 1033635 w 2027827"/>
                <a:gd name="connsiteY4554" fmla="*/ 1951665 h 2027827"/>
                <a:gd name="connsiteX4555" fmla="*/ 1050281 w 2027827"/>
                <a:gd name="connsiteY4555" fmla="*/ 1951665 h 2027827"/>
                <a:gd name="connsiteX4556" fmla="*/ 1065513 w 2027827"/>
                <a:gd name="connsiteY4556" fmla="*/ 1975602 h 2027827"/>
                <a:gd name="connsiteX4557" fmla="*/ 1080747 w 2027827"/>
                <a:gd name="connsiteY4557" fmla="*/ 1951665 h 2027827"/>
                <a:gd name="connsiteX4558" fmla="*/ 1097393 w 2027827"/>
                <a:gd name="connsiteY4558" fmla="*/ 1951665 h 2027827"/>
                <a:gd name="connsiteX4559" fmla="*/ 1073783 w 2027827"/>
                <a:gd name="connsiteY4559" fmla="*/ 1988441 h 2027827"/>
                <a:gd name="connsiteX4560" fmla="*/ 1099025 w 2027827"/>
                <a:gd name="connsiteY4560" fmla="*/ 2027827 h 2027827"/>
                <a:gd name="connsiteX4561" fmla="*/ 1082379 w 2027827"/>
                <a:gd name="connsiteY4561" fmla="*/ 2027827 h 2027827"/>
                <a:gd name="connsiteX4562" fmla="*/ 1065513 w 2027827"/>
                <a:gd name="connsiteY4562" fmla="*/ 2001062 h 2027827"/>
                <a:gd name="connsiteX4563" fmla="*/ 1168714 w 2027827"/>
                <a:gd name="connsiteY4563" fmla="*/ 2001062 h 2027827"/>
                <a:gd name="connsiteX4564" fmla="*/ 1151849 w 2027827"/>
                <a:gd name="connsiteY4564" fmla="*/ 2027827 h 2027827"/>
                <a:gd name="connsiteX4565" fmla="*/ 1135203 w 2027827"/>
                <a:gd name="connsiteY4565" fmla="*/ 2027827 h 2027827"/>
                <a:gd name="connsiteX4566" fmla="*/ 1160445 w 2027827"/>
                <a:gd name="connsiteY4566" fmla="*/ 1988441 h 2027827"/>
                <a:gd name="connsiteX4567" fmla="*/ 1136835 w 2027827"/>
                <a:gd name="connsiteY4567" fmla="*/ 1951665 h 2027827"/>
                <a:gd name="connsiteX4568" fmla="*/ 1153481 w 2027827"/>
                <a:gd name="connsiteY4568" fmla="*/ 1951665 h 2027827"/>
                <a:gd name="connsiteX4569" fmla="*/ 1168714 w 2027827"/>
                <a:gd name="connsiteY4569" fmla="*/ 1975602 h 2027827"/>
                <a:gd name="connsiteX4570" fmla="*/ 1183947 w 2027827"/>
                <a:gd name="connsiteY4570" fmla="*/ 1951665 h 2027827"/>
                <a:gd name="connsiteX4571" fmla="*/ 1200593 w 2027827"/>
                <a:gd name="connsiteY4571" fmla="*/ 1951665 h 2027827"/>
                <a:gd name="connsiteX4572" fmla="*/ 1176984 w 2027827"/>
                <a:gd name="connsiteY4572" fmla="*/ 1988441 h 2027827"/>
                <a:gd name="connsiteX4573" fmla="*/ 1202225 w 2027827"/>
                <a:gd name="connsiteY4573" fmla="*/ 2027827 h 2027827"/>
                <a:gd name="connsiteX4574" fmla="*/ 1185579 w 2027827"/>
                <a:gd name="connsiteY4574" fmla="*/ 2027827 h 2027827"/>
                <a:gd name="connsiteX4575" fmla="*/ 1168714 w 2027827"/>
                <a:gd name="connsiteY4575" fmla="*/ 2001062 h 2027827"/>
                <a:gd name="connsiteX4576" fmla="*/ 1271914 w 2027827"/>
                <a:gd name="connsiteY4576" fmla="*/ 2001062 h 2027827"/>
                <a:gd name="connsiteX4577" fmla="*/ 1255050 w 2027827"/>
                <a:gd name="connsiteY4577" fmla="*/ 2027827 h 2027827"/>
                <a:gd name="connsiteX4578" fmla="*/ 1238404 w 2027827"/>
                <a:gd name="connsiteY4578" fmla="*/ 2027827 h 2027827"/>
                <a:gd name="connsiteX4579" fmla="*/ 1263645 w 2027827"/>
                <a:gd name="connsiteY4579" fmla="*/ 1988441 h 2027827"/>
                <a:gd name="connsiteX4580" fmla="*/ 1240036 w 2027827"/>
                <a:gd name="connsiteY4580" fmla="*/ 1951665 h 2027827"/>
                <a:gd name="connsiteX4581" fmla="*/ 1256682 w 2027827"/>
                <a:gd name="connsiteY4581" fmla="*/ 1951665 h 2027827"/>
                <a:gd name="connsiteX4582" fmla="*/ 1271914 w 2027827"/>
                <a:gd name="connsiteY4582" fmla="*/ 1975602 h 2027827"/>
                <a:gd name="connsiteX4583" fmla="*/ 1287147 w 2027827"/>
                <a:gd name="connsiteY4583" fmla="*/ 1951665 h 2027827"/>
                <a:gd name="connsiteX4584" fmla="*/ 1303793 w 2027827"/>
                <a:gd name="connsiteY4584" fmla="*/ 1951665 h 2027827"/>
                <a:gd name="connsiteX4585" fmla="*/ 1280184 w 2027827"/>
                <a:gd name="connsiteY4585" fmla="*/ 1988441 h 2027827"/>
                <a:gd name="connsiteX4586" fmla="*/ 1305426 w 2027827"/>
                <a:gd name="connsiteY4586" fmla="*/ 2027827 h 2027827"/>
                <a:gd name="connsiteX4587" fmla="*/ 1288779 w 2027827"/>
                <a:gd name="connsiteY4587" fmla="*/ 2027827 h 2027827"/>
                <a:gd name="connsiteX4588" fmla="*/ 1271914 w 2027827"/>
                <a:gd name="connsiteY4588" fmla="*/ 2001062 h 2027827"/>
                <a:gd name="connsiteX4589" fmla="*/ 1375114 w 2027827"/>
                <a:gd name="connsiteY4589" fmla="*/ 2001062 h 2027827"/>
                <a:gd name="connsiteX4590" fmla="*/ 1358250 w 2027827"/>
                <a:gd name="connsiteY4590" fmla="*/ 2027827 h 2027827"/>
                <a:gd name="connsiteX4591" fmla="*/ 1341604 w 2027827"/>
                <a:gd name="connsiteY4591" fmla="*/ 2027827 h 2027827"/>
                <a:gd name="connsiteX4592" fmla="*/ 1366845 w 2027827"/>
                <a:gd name="connsiteY4592" fmla="*/ 1988441 h 2027827"/>
                <a:gd name="connsiteX4593" fmla="*/ 1343236 w 2027827"/>
                <a:gd name="connsiteY4593" fmla="*/ 1951665 h 2027827"/>
                <a:gd name="connsiteX4594" fmla="*/ 1359882 w 2027827"/>
                <a:gd name="connsiteY4594" fmla="*/ 1951665 h 2027827"/>
                <a:gd name="connsiteX4595" fmla="*/ 1375114 w 2027827"/>
                <a:gd name="connsiteY4595" fmla="*/ 1975602 h 2027827"/>
                <a:gd name="connsiteX4596" fmla="*/ 1390348 w 2027827"/>
                <a:gd name="connsiteY4596" fmla="*/ 1951665 h 2027827"/>
                <a:gd name="connsiteX4597" fmla="*/ 1406993 w 2027827"/>
                <a:gd name="connsiteY4597" fmla="*/ 1951665 h 2027827"/>
                <a:gd name="connsiteX4598" fmla="*/ 1383384 w 2027827"/>
                <a:gd name="connsiteY4598" fmla="*/ 1988441 h 2027827"/>
                <a:gd name="connsiteX4599" fmla="*/ 1408626 w 2027827"/>
                <a:gd name="connsiteY4599" fmla="*/ 2027827 h 2027827"/>
                <a:gd name="connsiteX4600" fmla="*/ 1391980 w 2027827"/>
                <a:gd name="connsiteY4600" fmla="*/ 2027827 h 2027827"/>
                <a:gd name="connsiteX4601" fmla="*/ 1375114 w 2027827"/>
                <a:gd name="connsiteY4601" fmla="*/ 2001062 h 2027827"/>
                <a:gd name="connsiteX4602" fmla="*/ 1478315 w 2027827"/>
                <a:gd name="connsiteY4602" fmla="*/ 2001062 h 2027827"/>
                <a:gd name="connsiteX4603" fmla="*/ 1461450 w 2027827"/>
                <a:gd name="connsiteY4603" fmla="*/ 2027827 h 2027827"/>
                <a:gd name="connsiteX4604" fmla="*/ 1444804 w 2027827"/>
                <a:gd name="connsiteY4604" fmla="*/ 2027827 h 2027827"/>
                <a:gd name="connsiteX4605" fmla="*/ 1470046 w 2027827"/>
                <a:gd name="connsiteY4605" fmla="*/ 1988441 h 2027827"/>
                <a:gd name="connsiteX4606" fmla="*/ 1446436 w 2027827"/>
                <a:gd name="connsiteY4606" fmla="*/ 1951665 h 2027827"/>
                <a:gd name="connsiteX4607" fmla="*/ 1463083 w 2027827"/>
                <a:gd name="connsiteY4607" fmla="*/ 1951665 h 2027827"/>
                <a:gd name="connsiteX4608" fmla="*/ 1478315 w 2027827"/>
                <a:gd name="connsiteY4608" fmla="*/ 1975602 h 2027827"/>
                <a:gd name="connsiteX4609" fmla="*/ 1493548 w 2027827"/>
                <a:gd name="connsiteY4609" fmla="*/ 1951665 h 2027827"/>
                <a:gd name="connsiteX4610" fmla="*/ 1510194 w 2027827"/>
                <a:gd name="connsiteY4610" fmla="*/ 1951665 h 2027827"/>
                <a:gd name="connsiteX4611" fmla="*/ 1486584 w 2027827"/>
                <a:gd name="connsiteY4611" fmla="*/ 1988441 h 2027827"/>
                <a:gd name="connsiteX4612" fmla="*/ 1511826 w 2027827"/>
                <a:gd name="connsiteY4612" fmla="*/ 2027827 h 2027827"/>
                <a:gd name="connsiteX4613" fmla="*/ 1495180 w 2027827"/>
                <a:gd name="connsiteY4613" fmla="*/ 2027827 h 2027827"/>
                <a:gd name="connsiteX4614" fmla="*/ 1478315 w 2027827"/>
                <a:gd name="connsiteY4614" fmla="*/ 2001062 h 2027827"/>
                <a:gd name="connsiteX4615" fmla="*/ 1581515 w 2027827"/>
                <a:gd name="connsiteY4615" fmla="*/ 2001062 h 2027827"/>
                <a:gd name="connsiteX4616" fmla="*/ 1564650 w 2027827"/>
                <a:gd name="connsiteY4616" fmla="*/ 2027827 h 2027827"/>
                <a:gd name="connsiteX4617" fmla="*/ 1548004 w 2027827"/>
                <a:gd name="connsiteY4617" fmla="*/ 2027827 h 2027827"/>
                <a:gd name="connsiteX4618" fmla="*/ 1573246 w 2027827"/>
                <a:gd name="connsiteY4618" fmla="*/ 1988441 h 2027827"/>
                <a:gd name="connsiteX4619" fmla="*/ 1549636 w 2027827"/>
                <a:gd name="connsiteY4619" fmla="*/ 1951665 h 2027827"/>
                <a:gd name="connsiteX4620" fmla="*/ 1566283 w 2027827"/>
                <a:gd name="connsiteY4620" fmla="*/ 1951665 h 2027827"/>
                <a:gd name="connsiteX4621" fmla="*/ 1581515 w 2027827"/>
                <a:gd name="connsiteY4621" fmla="*/ 1975602 h 2027827"/>
                <a:gd name="connsiteX4622" fmla="*/ 1596748 w 2027827"/>
                <a:gd name="connsiteY4622" fmla="*/ 1951665 h 2027827"/>
                <a:gd name="connsiteX4623" fmla="*/ 1613394 w 2027827"/>
                <a:gd name="connsiteY4623" fmla="*/ 1951665 h 2027827"/>
                <a:gd name="connsiteX4624" fmla="*/ 1589785 w 2027827"/>
                <a:gd name="connsiteY4624" fmla="*/ 1988441 h 2027827"/>
                <a:gd name="connsiteX4625" fmla="*/ 1615026 w 2027827"/>
                <a:gd name="connsiteY4625" fmla="*/ 2027827 h 2027827"/>
                <a:gd name="connsiteX4626" fmla="*/ 1598380 w 2027827"/>
                <a:gd name="connsiteY4626" fmla="*/ 2027827 h 2027827"/>
                <a:gd name="connsiteX4627" fmla="*/ 1581515 w 2027827"/>
                <a:gd name="connsiteY4627" fmla="*/ 2001062 h 2027827"/>
                <a:gd name="connsiteX4628" fmla="*/ 1684715 w 2027827"/>
                <a:gd name="connsiteY4628" fmla="*/ 2001062 h 2027827"/>
                <a:gd name="connsiteX4629" fmla="*/ 1667851 w 2027827"/>
                <a:gd name="connsiteY4629" fmla="*/ 2027827 h 2027827"/>
                <a:gd name="connsiteX4630" fmla="*/ 1651205 w 2027827"/>
                <a:gd name="connsiteY4630" fmla="*/ 2027827 h 2027827"/>
                <a:gd name="connsiteX4631" fmla="*/ 1676446 w 2027827"/>
                <a:gd name="connsiteY4631" fmla="*/ 1988441 h 2027827"/>
                <a:gd name="connsiteX4632" fmla="*/ 1652837 w 2027827"/>
                <a:gd name="connsiteY4632" fmla="*/ 1951665 h 2027827"/>
                <a:gd name="connsiteX4633" fmla="*/ 1669483 w 2027827"/>
                <a:gd name="connsiteY4633" fmla="*/ 1951665 h 2027827"/>
                <a:gd name="connsiteX4634" fmla="*/ 1684715 w 2027827"/>
                <a:gd name="connsiteY4634" fmla="*/ 1975602 h 2027827"/>
                <a:gd name="connsiteX4635" fmla="*/ 1699948 w 2027827"/>
                <a:gd name="connsiteY4635" fmla="*/ 1951665 h 2027827"/>
                <a:gd name="connsiteX4636" fmla="*/ 1716595 w 2027827"/>
                <a:gd name="connsiteY4636" fmla="*/ 1951665 h 2027827"/>
                <a:gd name="connsiteX4637" fmla="*/ 1692985 w 2027827"/>
                <a:gd name="connsiteY4637" fmla="*/ 1988441 h 2027827"/>
                <a:gd name="connsiteX4638" fmla="*/ 1718227 w 2027827"/>
                <a:gd name="connsiteY4638" fmla="*/ 2027827 h 2027827"/>
                <a:gd name="connsiteX4639" fmla="*/ 1701581 w 2027827"/>
                <a:gd name="connsiteY4639" fmla="*/ 2027827 h 2027827"/>
                <a:gd name="connsiteX4640" fmla="*/ 1684715 w 2027827"/>
                <a:gd name="connsiteY4640" fmla="*/ 2001062 h 2027827"/>
                <a:gd name="connsiteX4641" fmla="*/ 1787915 w 2027827"/>
                <a:gd name="connsiteY4641" fmla="*/ 2001062 h 2027827"/>
                <a:gd name="connsiteX4642" fmla="*/ 1771051 w 2027827"/>
                <a:gd name="connsiteY4642" fmla="*/ 2027827 h 2027827"/>
                <a:gd name="connsiteX4643" fmla="*/ 1754405 w 2027827"/>
                <a:gd name="connsiteY4643" fmla="*/ 2027827 h 2027827"/>
                <a:gd name="connsiteX4644" fmla="*/ 1779647 w 2027827"/>
                <a:gd name="connsiteY4644" fmla="*/ 1988441 h 2027827"/>
                <a:gd name="connsiteX4645" fmla="*/ 1756037 w 2027827"/>
                <a:gd name="connsiteY4645" fmla="*/ 1951665 h 2027827"/>
                <a:gd name="connsiteX4646" fmla="*/ 1772683 w 2027827"/>
                <a:gd name="connsiteY4646" fmla="*/ 1951665 h 2027827"/>
                <a:gd name="connsiteX4647" fmla="*/ 1787915 w 2027827"/>
                <a:gd name="connsiteY4647" fmla="*/ 1975602 h 2027827"/>
                <a:gd name="connsiteX4648" fmla="*/ 1803149 w 2027827"/>
                <a:gd name="connsiteY4648" fmla="*/ 1951665 h 2027827"/>
                <a:gd name="connsiteX4649" fmla="*/ 1819795 w 2027827"/>
                <a:gd name="connsiteY4649" fmla="*/ 1951665 h 2027827"/>
                <a:gd name="connsiteX4650" fmla="*/ 1796185 w 2027827"/>
                <a:gd name="connsiteY4650" fmla="*/ 1988441 h 2027827"/>
                <a:gd name="connsiteX4651" fmla="*/ 1821427 w 2027827"/>
                <a:gd name="connsiteY4651" fmla="*/ 2027827 h 2027827"/>
                <a:gd name="connsiteX4652" fmla="*/ 1804781 w 2027827"/>
                <a:gd name="connsiteY4652" fmla="*/ 2027827 h 2027827"/>
                <a:gd name="connsiteX4653" fmla="*/ 1787915 w 2027827"/>
                <a:gd name="connsiteY4653" fmla="*/ 2001062 h 2027827"/>
                <a:gd name="connsiteX4654" fmla="*/ 1891116 w 2027827"/>
                <a:gd name="connsiteY4654" fmla="*/ 2001062 h 2027827"/>
                <a:gd name="connsiteX4655" fmla="*/ 1874251 w 2027827"/>
                <a:gd name="connsiteY4655" fmla="*/ 2027827 h 2027827"/>
                <a:gd name="connsiteX4656" fmla="*/ 1857605 w 2027827"/>
                <a:gd name="connsiteY4656" fmla="*/ 2027827 h 2027827"/>
                <a:gd name="connsiteX4657" fmla="*/ 1882847 w 2027827"/>
                <a:gd name="connsiteY4657" fmla="*/ 1988441 h 2027827"/>
                <a:gd name="connsiteX4658" fmla="*/ 1859237 w 2027827"/>
                <a:gd name="connsiteY4658" fmla="*/ 1951665 h 2027827"/>
                <a:gd name="connsiteX4659" fmla="*/ 1875884 w 2027827"/>
                <a:gd name="connsiteY4659" fmla="*/ 1951665 h 2027827"/>
                <a:gd name="connsiteX4660" fmla="*/ 1891116 w 2027827"/>
                <a:gd name="connsiteY4660" fmla="*/ 1975602 h 2027827"/>
                <a:gd name="connsiteX4661" fmla="*/ 1906349 w 2027827"/>
                <a:gd name="connsiteY4661" fmla="*/ 1951665 h 2027827"/>
                <a:gd name="connsiteX4662" fmla="*/ 1922995 w 2027827"/>
                <a:gd name="connsiteY4662" fmla="*/ 1951665 h 2027827"/>
                <a:gd name="connsiteX4663" fmla="*/ 1899385 w 2027827"/>
                <a:gd name="connsiteY4663" fmla="*/ 1988441 h 2027827"/>
                <a:gd name="connsiteX4664" fmla="*/ 1924627 w 2027827"/>
                <a:gd name="connsiteY4664" fmla="*/ 2027827 h 2027827"/>
                <a:gd name="connsiteX4665" fmla="*/ 1907981 w 2027827"/>
                <a:gd name="connsiteY4665" fmla="*/ 2027827 h 2027827"/>
                <a:gd name="connsiteX4666" fmla="*/ 1891116 w 2027827"/>
                <a:gd name="connsiteY4666" fmla="*/ 2001062 h 2027827"/>
                <a:gd name="connsiteX4667" fmla="*/ 1994316 w 2027827"/>
                <a:gd name="connsiteY4667" fmla="*/ 2001062 h 2027827"/>
                <a:gd name="connsiteX4668" fmla="*/ 1977452 w 2027827"/>
                <a:gd name="connsiteY4668" fmla="*/ 2027827 h 2027827"/>
                <a:gd name="connsiteX4669" fmla="*/ 1960805 w 2027827"/>
                <a:gd name="connsiteY4669" fmla="*/ 2027827 h 2027827"/>
                <a:gd name="connsiteX4670" fmla="*/ 1986047 w 2027827"/>
                <a:gd name="connsiteY4670" fmla="*/ 1988441 h 2027827"/>
                <a:gd name="connsiteX4671" fmla="*/ 1962438 w 2027827"/>
                <a:gd name="connsiteY4671" fmla="*/ 1951665 h 2027827"/>
                <a:gd name="connsiteX4672" fmla="*/ 1979084 w 2027827"/>
                <a:gd name="connsiteY4672" fmla="*/ 1951665 h 2027827"/>
                <a:gd name="connsiteX4673" fmla="*/ 1994316 w 2027827"/>
                <a:gd name="connsiteY4673" fmla="*/ 1975602 h 2027827"/>
                <a:gd name="connsiteX4674" fmla="*/ 2009549 w 2027827"/>
                <a:gd name="connsiteY4674" fmla="*/ 1951665 h 2027827"/>
                <a:gd name="connsiteX4675" fmla="*/ 2026195 w 2027827"/>
                <a:gd name="connsiteY4675" fmla="*/ 1951665 h 2027827"/>
                <a:gd name="connsiteX4676" fmla="*/ 2002586 w 2027827"/>
                <a:gd name="connsiteY4676" fmla="*/ 1988441 h 2027827"/>
                <a:gd name="connsiteX4677" fmla="*/ 2027827 w 2027827"/>
                <a:gd name="connsiteY4677" fmla="*/ 2027827 h 2027827"/>
                <a:gd name="connsiteX4678" fmla="*/ 2011182 w 2027827"/>
                <a:gd name="connsiteY4678" fmla="*/ 2027827 h 2027827"/>
                <a:gd name="connsiteX4679" fmla="*/ 1994316 w 2027827"/>
                <a:gd name="connsiteY4679" fmla="*/ 2001062 h 2027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</a:cxnLst>
              <a:rect l="l" t="t" r="r" b="b"/>
              <a:pathLst>
                <a:path w="2027827" h="2027827">
                  <a:moveTo>
                    <a:pt x="33511" y="49397"/>
                  </a:moveTo>
                  <a:lnTo>
                    <a:pt x="16646" y="76163"/>
                  </a:lnTo>
                  <a:lnTo>
                    <a:pt x="0" y="76163"/>
                  </a:lnTo>
                  <a:lnTo>
                    <a:pt x="25242" y="36776"/>
                  </a:lnTo>
                  <a:lnTo>
                    <a:pt x="1632" y="0"/>
                  </a:lnTo>
                  <a:lnTo>
                    <a:pt x="18278" y="0"/>
                  </a:lnTo>
                  <a:lnTo>
                    <a:pt x="33511" y="23937"/>
                  </a:lnTo>
                  <a:lnTo>
                    <a:pt x="48744" y="0"/>
                  </a:lnTo>
                  <a:lnTo>
                    <a:pt x="65390" y="0"/>
                  </a:lnTo>
                  <a:lnTo>
                    <a:pt x="41780" y="36776"/>
                  </a:lnTo>
                  <a:lnTo>
                    <a:pt x="67022" y="76163"/>
                  </a:lnTo>
                  <a:lnTo>
                    <a:pt x="50376" y="76163"/>
                  </a:lnTo>
                  <a:lnTo>
                    <a:pt x="33511" y="49397"/>
                  </a:lnTo>
                  <a:close/>
                  <a:moveTo>
                    <a:pt x="136711" y="49397"/>
                  </a:moveTo>
                  <a:lnTo>
                    <a:pt x="119846" y="76163"/>
                  </a:lnTo>
                  <a:lnTo>
                    <a:pt x="103200" y="76163"/>
                  </a:lnTo>
                  <a:lnTo>
                    <a:pt x="128442" y="36776"/>
                  </a:lnTo>
                  <a:lnTo>
                    <a:pt x="104833" y="0"/>
                  </a:lnTo>
                  <a:lnTo>
                    <a:pt x="121479" y="0"/>
                  </a:lnTo>
                  <a:lnTo>
                    <a:pt x="136711" y="23937"/>
                  </a:lnTo>
                  <a:lnTo>
                    <a:pt x="151944" y="0"/>
                  </a:lnTo>
                  <a:lnTo>
                    <a:pt x="168590" y="0"/>
                  </a:lnTo>
                  <a:lnTo>
                    <a:pt x="144981" y="36776"/>
                  </a:lnTo>
                  <a:lnTo>
                    <a:pt x="170222" y="76163"/>
                  </a:lnTo>
                  <a:lnTo>
                    <a:pt x="153576" y="76163"/>
                  </a:lnTo>
                  <a:lnTo>
                    <a:pt x="136711" y="49397"/>
                  </a:lnTo>
                  <a:close/>
                  <a:moveTo>
                    <a:pt x="239911" y="49397"/>
                  </a:moveTo>
                  <a:lnTo>
                    <a:pt x="223047" y="76163"/>
                  </a:lnTo>
                  <a:lnTo>
                    <a:pt x="206401" y="76163"/>
                  </a:lnTo>
                  <a:lnTo>
                    <a:pt x="231642" y="36776"/>
                  </a:lnTo>
                  <a:lnTo>
                    <a:pt x="208033" y="0"/>
                  </a:lnTo>
                  <a:lnTo>
                    <a:pt x="224679" y="0"/>
                  </a:lnTo>
                  <a:lnTo>
                    <a:pt x="239911" y="23937"/>
                  </a:lnTo>
                  <a:lnTo>
                    <a:pt x="255144" y="0"/>
                  </a:lnTo>
                  <a:lnTo>
                    <a:pt x="271790" y="0"/>
                  </a:lnTo>
                  <a:lnTo>
                    <a:pt x="248181" y="36776"/>
                  </a:lnTo>
                  <a:lnTo>
                    <a:pt x="273423" y="76163"/>
                  </a:lnTo>
                  <a:lnTo>
                    <a:pt x="256777" y="76163"/>
                  </a:lnTo>
                  <a:lnTo>
                    <a:pt x="239911" y="49397"/>
                  </a:lnTo>
                  <a:close/>
                  <a:moveTo>
                    <a:pt x="343111" y="49397"/>
                  </a:moveTo>
                  <a:lnTo>
                    <a:pt x="326247" y="76163"/>
                  </a:lnTo>
                  <a:lnTo>
                    <a:pt x="309601" y="76163"/>
                  </a:lnTo>
                  <a:lnTo>
                    <a:pt x="334843" y="36776"/>
                  </a:lnTo>
                  <a:lnTo>
                    <a:pt x="311233" y="0"/>
                  </a:lnTo>
                  <a:lnTo>
                    <a:pt x="327879" y="0"/>
                  </a:lnTo>
                  <a:lnTo>
                    <a:pt x="343111" y="23937"/>
                  </a:lnTo>
                  <a:lnTo>
                    <a:pt x="358345" y="0"/>
                  </a:lnTo>
                  <a:lnTo>
                    <a:pt x="374991" y="0"/>
                  </a:lnTo>
                  <a:lnTo>
                    <a:pt x="351381" y="36776"/>
                  </a:lnTo>
                  <a:lnTo>
                    <a:pt x="376623" y="76163"/>
                  </a:lnTo>
                  <a:lnTo>
                    <a:pt x="359977" y="76163"/>
                  </a:lnTo>
                  <a:lnTo>
                    <a:pt x="343111" y="49397"/>
                  </a:lnTo>
                  <a:close/>
                  <a:moveTo>
                    <a:pt x="446312" y="49397"/>
                  </a:moveTo>
                  <a:lnTo>
                    <a:pt x="429447" y="76163"/>
                  </a:lnTo>
                  <a:lnTo>
                    <a:pt x="412801" y="76163"/>
                  </a:lnTo>
                  <a:lnTo>
                    <a:pt x="438043" y="36776"/>
                  </a:lnTo>
                  <a:lnTo>
                    <a:pt x="414433" y="0"/>
                  </a:lnTo>
                  <a:lnTo>
                    <a:pt x="431079" y="0"/>
                  </a:lnTo>
                  <a:lnTo>
                    <a:pt x="446312" y="23937"/>
                  </a:lnTo>
                  <a:lnTo>
                    <a:pt x="461545" y="0"/>
                  </a:lnTo>
                  <a:lnTo>
                    <a:pt x="478191" y="0"/>
                  </a:lnTo>
                  <a:lnTo>
                    <a:pt x="454582" y="36776"/>
                  </a:lnTo>
                  <a:lnTo>
                    <a:pt x="479823" y="76163"/>
                  </a:lnTo>
                  <a:lnTo>
                    <a:pt x="463177" y="76163"/>
                  </a:lnTo>
                  <a:lnTo>
                    <a:pt x="446312" y="49397"/>
                  </a:lnTo>
                  <a:close/>
                  <a:moveTo>
                    <a:pt x="549512" y="49397"/>
                  </a:moveTo>
                  <a:lnTo>
                    <a:pt x="532648" y="76163"/>
                  </a:lnTo>
                  <a:lnTo>
                    <a:pt x="516002" y="76163"/>
                  </a:lnTo>
                  <a:lnTo>
                    <a:pt x="541243" y="36776"/>
                  </a:lnTo>
                  <a:lnTo>
                    <a:pt x="517634" y="0"/>
                  </a:lnTo>
                  <a:lnTo>
                    <a:pt x="534280" y="0"/>
                  </a:lnTo>
                  <a:lnTo>
                    <a:pt x="549512" y="23937"/>
                  </a:lnTo>
                  <a:lnTo>
                    <a:pt x="564745" y="0"/>
                  </a:lnTo>
                  <a:lnTo>
                    <a:pt x="581391" y="0"/>
                  </a:lnTo>
                  <a:lnTo>
                    <a:pt x="557782" y="36776"/>
                  </a:lnTo>
                  <a:lnTo>
                    <a:pt x="583023" y="76163"/>
                  </a:lnTo>
                  <a:lnTo>
                    <a:pt x="566378" y="76163"/>
                  </a:lnTo>
                  <a:lnTo>
                    <a:pt x="549512" y="49397"/>
                  </a:lnTo>
                  <a:close/>
                  <a:moveTo>
                    <a:pt x="652712" y="49397"/>
                  </a:moveTo>
                  <a:lnTo>
                    <a:pt x="635848" y="76163"/>
                  </a:lnTo>
                  <a:lnTo>
                    <a:pt x="619202" y="76163"/>
                  </a:lnTo>
                  <a:lnTo>
                    <a:pt x="644443" y="36776"/>
                  </a:lnTo>
                  <a:lnTo>
                    <a:pt x="620834" y="0"/>
                  </a:lnTo>
                  <a:lnTo>
                    <a:pt x="637480" y="0"/>
                  </a:lnTo>
                  <a:lnTo>
                    <a:pt x="652712" y="23937"/>
                  </a:lnTo>
                  <a:lnTo>
                    <a:pt x="667945" y="0"/>
                  </a:lnTo>
                  <a:lnTo>
                    <a:pt x="684592" y="0"/>
                  </a:lnTo>
                  <a:lnTo>
                    <a:pt x="660982" y="36776"/>
                  </a:lnTo>
                  <a:lnTo>
                    <a:pt x="686224" y="76163"/>
                  </a:lnTo>
                  <a:lnTo>
                    <a:pt x="669578" y="76163"/>
                  </a:lnTo>
                  <a:lnTo>
                    <a:pt x="652712" y="49397"/>
                  </a:lnTo>
                  <a:close/>
                  <a:moveTo>
                    <a:pt x="755913" y="49397"/>
                  </a:moveTo>
                  <a:lnTo>
                    <a:pt x="739048" y="76163"/>
                  </a:lnTo>
                  <a:lnTo>
                    <a:pt x="722402" y="76163"/>
                  </a:lnTo>
                  <a:lnTo>
                    <a:pt x="747644" y="36776"/>
                  </a:lnTo>
                  <a:lnTo>
                    <a:pt x="724034" y="0"/>
                  </a:lnTo>
                  <a:lnTo>
                    <a:pt x="740680" y="0"/>
                  </a:lnTo>
                  <a:lnTo>
                    <a:pt x="755913" y="23937"/>
                  </a:lnTo>
                  <a:lnTo>
                    <a:pt x="771146" y="0"/>
                  </a:lnTo>
                  <a:lnTo>
                    <a:pt x="787792" y="0"/>
                  </a:lnTo>
                  <a:lnTo>
                    <a:pt x="764182" y="36776"/>
                  </a:lnTo>
                  <a:lnTo>
                    <a:pt x="789424" y="76163"/>
                  </a:lnTo>
                  <a:lnTo>
                    <a:pt x="772778" y="76163"/>
                  </a:lnTo>
                  <a:lnTo>
                    <a:pt x="755913" y="49397"/>
                  </a:lnTo>
                  <a:close/>
                  <a:moveTo>
                    <a:pt x="859113" y="49397"/>
                  </a:moveTo>
                  <a:lnTo>
                    <a:pt x="842248" y="76163"/>
                  </a:lnTo>
                  <a:lnTo>
                    <a:pt x="825602" y="76163"/>
                  </a:lnTo>
                  <a:lnTo>
                    <a:pt x="850844" y="36776"/>
                  </a:lnTo>
                  <a:lnTo>
                    <a:pt x="827235" y="0"/>
                  </a:lnTo>
                  <a:lnTo>
                    <a:pt x="843881" y="0"/>
                  </a:lnTo>
                  <a:lnTo>
                    <a:pt x="859113" y="23937"/>
                  </a:lnTo>
                  <a:lnTo>
                    <a:pt x="874346" y="0"/>
                  </a:lnTo>
                  <a:lnTo>
                    <a:pt x="890992" y="0"/>
                  </a:lnTo>
                  <a:lnTo>
                    <a:pt x="867383" y="36776"/>
                  </a:lnTo>
                  <a:lnTo>
                    <a:pt x="892624" y="76163"/>
                  </a:lnTo>
                  <a:lnTo>
                    <a:pt x="875978" y="76163"/>
                  </a:lnTo>
                  <a:lnTo>
                    <a:pt x="859113" y="49397"/>
                  </a:lnTo>
                  <a:close/>
                  <a:moveTo>
                    <a:pt x="962313" y="49397"/>
                  </a:moveTo>
                  <a:lnTo>
                    <a:pt x="945449" y="76163"/>
                  </a:lnTo>
                  <a:lnTo>
                    <a:pt x="928803" y="76163"/>
                  </a:lnTo>
                  <a:lnTo>
                    <a:pt x="954044" y="36776"/>
                  </a:lnTo>
                  <a:lnTo>
                    <a:pt x="930435" y="0"/>
                  </a:lnTo>
                  <a:lnTo>
                    <a:pt x="947081" y="0"/>
                  </a:lnTo>
                  <a:lnTo>
                    <a:pt x="962313" y="23937"/>
                  </a:lnTo>
                  <a:lnTo>
                    <a:pt x="977546" y="0"/>
                  </a:lnTo>
                  <a:lnTo>
                    <a:pt x="994192" y="0"/>
                  </a:lnTo>
                  <a:lnTo>
                    <a:pt x="970583" y="36776"/>
                  </a:lnTo>
                  <a:lnTo>
                    <a:pt x="995824" y="76163"/>
                  </a:lnTo>
                  <a:lnTo>
                    <a:pt x="979179" y="76163"/>
                  </a:lnTo>
                  <a:lnTo>
                    <a:pt x="962313" y="49397"/>
                  </a:lnTo>
                  <a:close/>
                  <a:moveTo>
                    <a:pt x="1065513" y="49397"/>
                  </a:moveTo>
                  <a:lnTo>
                    <a:pt x="1048649" y="76163"/>
                  </a:lnTo>
                  <a:lnTo>
                    <a:pt x="1032003" y="76163"/>
                  </a:lnTo>
                  <a:lnTo>
                    <a:pt x="1057244" y="36776"/>
                  </a:lnTo>
                  <a:lnTo>
                    <a:pt x="1033635" y="0"/>
                  </a:lnTo>
                  <a:lnTo>
                    <a:pt x="1050281" y="0"/>
                  </a:lnTo>
                  <a:lnTo>
                    <a:pt x="1065513" y="23937"/>
                  </a:lnTo>
                  <a:lnTo>
                    <a:pt x="1080747" y="0"/>
                  </a:lnTo>
                  <a:lnTo>
                    <a:pt x="1097393" y="0"/>
                  </a:lnTo>
                  <a:lnTo>
                    <a:pt x="1073783" y="36776"/>
                  </a:lnTo>
                  <a:lnTo>
                    <a:pt x="1099025" y="76163"/>
                  </a:lnTo>
                  <a:lnTo>
                    <a:pt x="1082379" y="76163"/>
                  </a:lnTo>
                  <a:lnTo>
                    <a:pt x="1065513" y="49397"/>
                  </a:lnTo>
                  <a:close/>
                  <a:moveTo>
                    <a:pt x="1168714" y="49397"/>
                  </a:moveTo>
                  <a:lnTo>
                    <a:pt x="1151849" y="76163"/>
                  </a:lnTo>
                  <a:lnTo>
                    <a:pt x="1135203" y="76163"/>
                  </a:lnTo>
                  <a:lnTo>
                    <a:pt x="1160445" y="36776"/>
                  </a:lnTo>
                  <a:lnTo>
                    <a:pt x="1136835" y="0"/>
                  </a:lnTo>
                  <a:lnTo>
                    <a:pt x="1153481" y="0"/>
                  </a:lnTo>
                  <a:lnTo>
                    <a:pt x="1168714" y="23937"/>
                  </a:lnTo>
                  <a:lnTo>
                    <a:pt x="1183947" y="0"/>
                  </a:lnTo>
                  <a:lnTo>
                    <a:pt x="1200593" y="0"/>
                  </a:lnTo>
                  <a:lnTo>
                    <a:pt x="1176984" y="36776"/>
                  </a:lnTo>
                  <a:lnTo>
                    <a:pt x="1202225" y="76163"/>
                  </a:lnTo>
                  <a:lnTo>
                    <a:pt x="1185579" y="76163"/>
                  </a:lnTo>
                  <a:lnTo>
                    <a:pt x="1168714" y="49397"/>
                  </a:lnTo>
                  <a:close/>
                  <a:moveTo>
                    <a:pt x="1271914" y="49397"/>
                  </a:moveTo>
                  <a:lnTo>
                    <a:pt x="1255050" y="76163"/>
                  </a:lnTo>
                  <a:lnTo>
                    <a:pt x="1238404" y="76163"/>
                  </a:lnTo>
                  <a:lnTo>
                    <a:pt x="1263645" y="36776"/>
                  </a:lnTo>
                  <a:lnTo>
                    <a:pt x="1240036" y="0"/>
                  </a:lnTo>
                  <a:lnTo>
                    <a:pt x="1256682" y="0"/>
                  </a:lnTo>
                  <a:lnTo>
                    <a:pt x="1271914" y="23937"/>
                  </a:lnTo>
                  <a:lnTo>
                    <a:pt x="1287147" y="0"/>
                  </a:lnTo>
                  <a:lnTo>
                    <a:pt x="1303793" y="0"/>
                  </a:lnTo>
                  <a:lnTo>
                    <a:pt x="1280184" y="36776"/>
                  </a:lnTo>
                  <a:lnTo>
                    <a:pt x="1305426" y="76163"/>
                  </a:lnTo>
                  <a:lnTo>
                    <a:pt x="1288779" y="76163"/>
                  </a:lnTo>
                  <a:lnTo>
                    <a:pt x="1271914" y="49397"/>
                  </a:lnTo>
                  <a:close/>
                  <a:moveTo>
                    <a:pt x="1375114" y="49397"/>
                  </a:moveTo>
                  <a:lnTo>
                    <a:pt x="1358250" y="76163"/>
                  </a:lnTo>
                  <a:lnTo>
                    <a:pt x="1341604" y="76163"/>
                  </a:lnTo>
                  <a:lnTo>
                    <a:pt x="1366845" y="36776"/>
                  </a:lnTo>
                  <a:lnTo>
                    <a:pt x="1343236" y="0"/>
                  </a:lnTo>
                  <a:lnTo>
                    <a:pt x="1359882" y="0"/>
                  </a:lnTo>
                  <a:lnTo>
                    <a:pt x="1375114" y="23937"/>
                  </a:lnTo>
                  <a:lnTo>
                    <a:pt x="1390348" y="0"/>
                  </a:lnTo>
                  <a:lnTo>
                    <a:pt x="1406993" y="0"/>
                  </a:lnTo>
                  <a:lnTo>
                    <a:pt x="1383384" y="36776"/>
                  </a:lnTo>
                  <a:lnTo>
                    <a:pt x="1408626" y="76163"/>
                  </a:lnTo>
                  <a:lnTo>
                    <a:pt x="1391980" y="76163"/>
                  </a:lnTo>
                  <a:lnTo>
                    <a:pt x="1375114" y="49397"/>
                  </a:lnTo>
                  <a:close/>
                  <a:moveTo>
                    <a:pt x="1478315" y="49397"/>
                  </a:moveTo>
                  <a:lnTo>
                    <a:pt x="1461450" y="76163"/>
                  </a:lnTo>
                  <a:lnTo>
                    <a:pt x="1444804" y="76163"/>
                  </a:lnTo>
                  <a:lnTo>
                    <a:pt x="1470046" y="36776"/>
                  </a:lnTo>
                  <a:lnTo>
                    <a:pt x="1446436" y="0"/>
                  </a:lnTo>
                  <a:lnTo>
                    <a:pt x="1463083" y="0"/>
                  </a:lnTo>
                  <a:lnTo>
                    <a:pt x="1478315" y="23937"/>
                  </a:lnTo>
                  <a:lnTo>
                    <a:pt x="1493548" y="0"/>
                  </a:lnTo>
                  <a:lnTo>
                    <a:pt x="1510194" y="0"/>
                  </a:lnTo>
                  <a:lnTo>
                    <a:pt x="1486584" y="36776"/>
                  </a:lnTo>
                  <a:lnTo>
                    <a:pt x="1511826" y="76163"/>
                  </a:lnTo>
                  <a:lnTo>
                    <a:pt x="1495180" y="76163"/>
                  </a:lnTo>
                  <a:lnTo>
                    <a:pt x="1478315" y="49397"/>
                  </a:lnTo>
                  <a:close/>
                  <a:moveTo>
                    <a:pt x="1581515" y="49397"/>
                  </a:moveTo>
                  <a:lnTo>
                    <a:pt x="1564650" y="76163"/>
                  </a:lnTo>
                  <a:lnTo>
                    <a:pt x="1548004" y="76163"/>
                  </a:lnTo>
                  <a:lnTo>
                    <a:pt x="1573246" y="36776"/>
                  </a:lnTo>
                  <a:lnTo>
                    <a:pt x="1549636" y="0"/>
                  </a:lnTo>
                  <a:lnTo>
                    <a:pt x="1566283" y="0"/>
                  </a:lnTo>
                  <a:lnTo>
                    <a:pt x="1581515" y="23937"/>
                  </a:lnTo>
                  <a:lnTo>
                    <a:pt x="1596748" y="0"/>
                  </a:lnTo>
                  <a:lnTo>
                    <a:pt x="1613394" y="0"/>
                  </a:lnTo>
                  <a:lnTo>
                    <a:pt x="1589785" y="36776"/>
                  </a:lnTo>
                  <a:lnTo>
                    <a:pt x="1615026" y="76163"/>
                  </a:lnTo>
                  <a:lnTo>
                    <a:pt x="1598380" y="76163"/>
                  </a:lnTo>
                  <a:lnTo>
                    <a:pt x="1581515" y="49397"/>
                  </a:lnTo>
                  <a:close/>
                  <a:moveTo>
                    <a:pt x="1684715" y="49397"/>
                  </a:moveTo>
                  <a:lnTo>
                    <a:pt x="1667851" y="76163"/>
                  </a:lnTo>
                  <a:lnTo>
                    <a:pt x="1651205" y="76163"/>
                  </a:lnTo>
                  <a:lnTo>
                    <a:pt x="1676446" y="36776"/>
                  </a:lnTo>
                  <a:lnTo>
                    <a:pt x="1652837" y="0"/>
                  </a:lnTo>
                  <a:lnTo>
                    <a:pt x="1669483" y="0"/>
                  </a:lnTo>
                  <a:lnTo>
                    <a:pt x="1684715" y="23937"/>
                  </a:lnTo>
                  <a:lnTo>
                    <a:pt x="1699948" y="0"/>
                  </a:lnTo>
                  <a:lnTo>
                    <a:pt x="1716595" y="0"/>
                  </a:lnTo>
                  <a:lnTo>
                    <a:pt x="1692985" y="36776"/>
                  </a:lnTo>
                  <a:lnTo>
                    <a:pt x="1718227" y="76163"/>
                  </a:lnTo>
                  <a:lnTo>
                    <a:pt x="1701581" y="76163"/>
                  </a:lnTo>
                  <a:lnTo>
                    <a:pt x="1684715" y="49397"/>
                  </a:lnTo>
                  <a:close/>
                  <a:moveTo>
                    <a:pt x="1787915" y="49397"/>
                  </a:moveTo>
                  <a:lnTo>
                    <a:pt x="1771051" y="76163"/>
                  </a:lnTo>
                  <a:lnTo>
                    <a:pt x="1754405" y="76163"/>
                  </a:lnTo>
                  <a:lnTo>
                    <a:pt x="1779647" y="36776"/>
                  </a:lnTo>
                  <a:lnTo>
                    <a:pt x="1756037" y="0"/>
                  </a:lnTo>
                  <a:lnTo>
                    <a:pt x="1772683" y="0"/>
                  </a:lnTo>
                  <a:lnTo>
                    <a:pt x="1787915" y="23937"/>
                  </a:lnTo>
                  <a:lnTo>
                    <a:pt x="1803149" y="0"/>
                  </a:lnTo>
                  <a:lnTo>
                    <a:pt x="1819795" y="0"/>
                  </a:lnTo>
                  <a:lnTo>
                    <a:pt x="1796185" y="36776"/>
                  </a:lnTo>
                  <a:lnTo>
                    <a:pt x="1821427" y="76163"/>
                  </a:lnTo>
                  <a:lnTo>
                    <a:pt x="1804781" y="76163"/>
                  </a:lnTo>
                  <a:lnTo>
                    <a:pt x="1787915" y="49397"/>
                  </a:lnTo>
                  <a:close/>
                  <a:moveTo>
                    <a:pt x="1891116" y="49397"/>
                  </a:moveTo>
                  <a:lnTo>
                    <a:pt x="1874251" y="76163"/>
                  </a:lnTo>
                  <a:lnTo>
                    <a:pt x="1857605" y="76163"/>
                  </a:lnTo>
                  <a:lnTo>
                    <a:pt x="1882847" y="36776"/>
                  </a:lnTo>
                  <a:lnTo>
                    <a:pt x="1859237" y="0"/>
                  </a:lnTo>
                  <a:lnTo>
                    <a:pt x="1875884" y="0"/>
                  </a:lnTo>
                  <a:lnTo>
                    <a:pt x="1891116" y="23937"/>
                  </a:lnTo>
                  <a:lnTo>
                    <a:pt x="1906349" y="0"/>
                  </a:lnTo>
                  <a:lnTo>
                    <a:pt x="1922995" y="0"/>
                  </a:lnTo>
                  <a:lnTo>
                    <a:pt x="1899385" y="36776"/>
                  </a:lnTo>
                  <a:lnTo>
                    <a:pt x="1924627" y="76163"/>
                  </a:lnTo>
                  <a:lnTo>
                    <a:pt x="1907981" y="76163"/>
                  </a:lnTo>
                  <a:lnTo>
                    <a:pt x="1891116" y="49397"/>
                  </a:lnTo>
                  <a:close/>
                  <a:moveTo>
                    <a:pt x="1994316" y="49397"/>
                  </a:moveTo>
                  <a:lnTo>
                    <a:pt x="1977452" y="76163"/>
                  </a:lnTo>
                  <a:lnTo>
                    <a:pt x="1960805" y="76163"/>
                  </a:lnTo>
                  <a:lnTo>
                    <a:pt x="1986047" y="36776"/>
                  </a:lnTo>
                  <a:lnTo>
                    <a:pt x="1962438" y="0"/>
                  </a:lnTo>
                  <a:lnTo>
                    <a:pt x="1979084" y="0"/>
                  </a:lnTo>
                  <a:lnTo>
                    <a:pt x="1994316" y="23937"/>
                  </a:lnTo>
                  <a:lnTo>
                    <a:pt x="2009549" y="0"/>
                  </a:lnTo>
                  <a:lnTo>
                    <a:pt x="2026195" y="0"/>
                  </a:lnTo>
                  <a:lnTo>
                    <a:pt x="2002586" y="36776"/>
                  </a:lnTo>
                  <a:lnTo>
                    <a:pt x="2027827" y="76163"/>
                  </a:lnTo>
                  <a:lnTo>
                    <a:pt x="2011182" y="76163"/>
                  </a:lnTo>
                  <a:lnTo>
                    <a:pt x="1994316" y="49397"/>
                  </a:lnTo>
                  <a:close/>
                  <a:moveTo>
                    <a:pt x="33511" y="164201"/>
                  </a:moveTo>
                  <a:lnTo>
                    <a:pt x="16646" y="190966"/>
                  </a:lnTo>
                  <a:lnTo>
                    <a:pt x="0" y="190966"/>
                  </a:lnTo>
                  <a:lnTo>
                    <a:pt x="25242" y="151580"/>
                  </a:lnTo>
                  <a:lnTo>
                    <a:pt x="1632" y="114804"/>
                  </a:lnTo>
                  <a:lnTo>
                    <a:pt x="18278" y="114804"/>
                  </a:lnTo>
                  <a:lnTo>
                    <a:pt x="33511" y="138741"/>
                  </a:lnTo>
                  <a:lnTo>
                    <a:pt x="48744" y="114804"/>
                  </a:lnTo>
                  <a:lnTo>
                    <a:pt x="65390" y="114804"/>
                  </a:lnTo>
                  <a:lnTo>
                    <a:pt x="41780" y="151580"/>
                  </a:lnTo>
                  <a:lnTo>
                    <a:pt x="67022" y="190966"/>
                  </a:lnTo>
                  <a:lnTo>
                    <a:pt x="50376" y="190966"/>
                  </a:lnTo>
                  <a:lnTo>
                    <a:pt x="33511" y="164201"/>
                  </a:lnTo>
                  <a:close/>
                  <a:moveTo>
                    <a:pt x="136711" y="164201"/>
                  </a:moveTo>
                  <a:lnTo>
                    <a:pt x="119846" y="190966"/>
                  </a:lnTo>
                  <a:lnTo>
                    <a:pt x="103200" y="190966"/>
                  </a:lnTo>
                  <a:lnTo>
                    <a:pt x="128442" y="151580"/>
                  </a:lnTo>
                  <a:lnTo>
                    <a:pt x="104833" y="114804"/>
                  </a:lnTo>
                  <a:lnTo>
                    <a:pt x="121479" y="114804"/>
                  </a:lnTo>
                  <a:lnTo>
                    <a:pt x="136711" y="138741"/>
                  </a:lnTo>
                  <a:lnTo>
                    <a:pt x="151944" y="114804"/>
                  </a:lnTo>
                  <a:lnTo>
                    <a:pt x="168590" y="114804"/>
                  </a:lnTo>
                  <a:lnTo>
                    <a:pt x="144981" y="151580"/>
                  </a:lnTo>
                  <a:lnTo>
                    <a:pt x="170222" y="190966"/>
                  </a:lnTo>
                  <a:lnTo>
                    <a:pt x="153576" y="190966"/>
                  </a:lnTo>
                  <a:lnTo>
                    <a:pt x="136711" y="164201"/>
                  </a:lnTo>
                  <a:close/>
                  <a:moveTo>
                    <a:pt x="239911" y="164201"/>
                  </a:moveTo>
                  <a:lnTo>
                    <a:pt x="223047" y="190966"/>
                  </a:lnTo>
                  <a:lnTo>
                    <a:pt x="206401" y="190966"/>
                  </a:lnTo>
                  <a:lnTo>
                    <a:pt x="231642" y="151580"/>
                  </a:lnTo>
                  <a:lnTo>
                    <a:pt x="208033" y="114804"/>
                  </a:lnTo>
                  <a:lnTo>
                    <a:pt x="224679" y="114804"/>
                  </a:lnTo>
                  <a:lnTo>
                    <a:pt x="239911" y="138741"/>
                  </a:lnTo>
                  <a:lnTo>
                    <a:pt x="255144" y="114804"/>
                  </a:lnTo>
                  <a:lnTo>
                    <a:pt x="271790" y="114804"/>
                  </a:lnTo>
                  <a:lnTo>
                    <a:pt x="248181" y="151580"/>
                  </a:lnTo>
                  <a:lnTo>
                    <a:pt x="273423" y="190966"/>
                  </a:lnTo>
                  <a:lnTo>
                    <a:pt x="256777" y="190966"/>
                  </a:lnTo>
                  <a:lnTo>
                    <a:pt x="239911" y="164201"/>
                  </a:lnTo>
                  <a:close/>
                  <a:moveTo>
                    <a:pt x="343111" y="164201"/>
                  </a:moveTo>
                  <a:lnTo>
                    <a:pt x="326247" y="190966"/>
                  </a:lnTo>
                  <a:lnTo>
                    <a:pt x="309601" y="190966"/>
                  </a:lnTo>
                  <a:lnTo>
                    <a:pt x="334843" y="151580"/>
                  </a:lnTo>
                  <a:lnTo>
                    <a:pt x="311233" y="114804"/>
                  </a:lnTo>
                  <a:lnTo>
                    <a:pt x="327879" y="114804"/>
                  </a:lnTo>
                  <a:lnTo>
                    <a:pt x="343111" y="138741"/>
                  </a:lnTo>
                  <a:lnTo>
                    <a:pt x="358345" y="114804"/>
                  </a:lnTo>
                  <a:lnTo>
                    <a:pt x="374991" y="114804"/>
                  </a:lnTo>
                  <a:lnTo>
                    <a:pt x="351381" y="151580"/>
                  </a:lnTo>
                  <a:lnTo>
                    <a:pt x="376623" y="190966"/>
                  </a:lnTo>
                  <a:lnTo>
                    <a:pt x="359977" y="190966"/>
                  </a:lnTo>
                  <a:lnTo>
                    <a:pt x="343111" y="164201"/>
                  </a:lnTo>
                  <a:close/>
                  <a:moveTo>
                    <a:pt x="446312" y="164201"/>
                  </a:moveTo>
                  <a:lnTo>
                    <a:pt x="429447" y="190966"/>
                  </a:lnTo>
                  <a:lnTo>
                    <a:pt x="412801" y="190966"/>
                  </a:lnTo>
                  <a:lnTo>
                    <a:pt x="438043" y="151580"/>
                  </a:lnTo>
                  <a:lnTo>
                    <a:pt x="414433" y="114804"/>
                  </a:lnTo>
                  <a:lnTo>
                    <a:pt x="431079" y="114804"/>
                  </a:lnTo>
                  <a:lnTo>
                    <a:pt x="446312" y="138741"/>
                  </a:lnTo>
                  <a:lnTo>
                    <a:pt x="461545" y="114804"/>
                  </a:lnTo>
                  <a:lnTo>
                    <a:pt x="478191" y="114804"/>
                  </a:lnTo>
                  <a:lnTo>
                    <a:pt x="454582" y="151580"/>
                  </a:lnTo>
                  <a:lnTo>
                    <a:pt x="479823" y="190966"/>
                  </a:lnTo>
                  <a:lnTo>
                    <a:pt x="463177" y="190966"/>
                  </a:lnTo>
                  <a:lnTo>
                    <a:pt x="446312" y="164201"/>
                  </a:lnTo>
                  <a:close/>
                  <a:moveTo>
                    <a:pt x="549512" y="164201"/>
                  </a:moveTo>
                  <a:lnTo>
                    <a:pt x="532648" y="190966"/>
                  </a:lnTo>
                  <a:lnTo>
                    <a:pt x="516002" y="190966"/>
                  </a:lnTo>
                  <a:lnTo>
                    <a:pt x="541243" y="151580"/>
                  </a:lnTo>
                  <a:lnTo>
                    <a:pt x="517634" y="114804"/>
                  </a:lnTo>
                  <a:lnTo>
                    <a:pt x="534280" y="114804"/>
                  </a:lnTo>
                  <a:lnTo>
                    <a:pt x="549512" y="138741"/>
                  </a:lnTo>
                  <a:lnTo>
                    <a:pt x="564745" y="114804"/>
                  </a:lnTo>
                  <a:lnTo>
                    <a:pt x="581391" y="114804"/>
                  </a:lnTo>
                  <a:lnTo>
                    <a:pt x="557782" y="151580"/>
                  </a:lnTo>
                  <a:lnTo>
                    <a:pt x="583023" y="190966"/>
                  </a:lnTo>
                  <a:lnTo>
                    <a:pt x="566378" y="190966"/>
                  </a:lnTo>
                  <a:lnTo>
                    <a:pt x="549512" y="164201"/>
                  </a:lnTo>
                  <a:close/>
                  <a:moveTo>
                    <a:pt x="652712" y="164201"/>
                  </a:moveTo>
                  <a:lnTo>
                    <a:pt x="635848" y="190966"/>
                  </a:lnTo>
                  <a:lnTo>
                    <a:pt x="619202" y="190966"/>
                  </a:lnTo>
                  <a:lnTo>
                    <a:pt x="644443" y="151580"/>
                  </a:lnTo>
                  <a:lnTo>
                    <a:pt x="620834" y="114804"/>
                  </a:lnTo>
                  <a:lnTo>
                    <a:pt x="637480" y="114804"/>
                  </a:lnTo>
                  <a:lnTo>
                    <a:pt x="652712" y="138741"/>
                  </a:lnTo>
                  <a:lnTo>
                    <a:pt x="667945" y="114804"/>
                  </a:lnTo>
                  <a:lnTo>
                    <a:pt x="684592" y="114804"/>
                  </a:lnTo>
                  <a:lnTo>
                    <a:pt x="660982" y="151580"/>
                  </a:lnTo>
                  <a:lnTo>
                    <a:pt x="686224" y="190966"/>
                  </a:lnTo>
                  <a:lnTo>
                    <a:pt x="669578" y="190966"/>
                  </a:lnTo>
                  <a:lnTo>
                    <a:pt x="652712" y="164201"/>
                  </a:lnTo>
                  <a:close/>
                  <a:moveTo>
                    <a:pt x="755913" y="164201"/>
                  </a:moveTo>
                  <a:lnTo>
                    <a:pt x="739048" y="190966"/>
                  </a:lnTo>
                  <a:lnTo>
                    <a:pt x="722402" y="190966"/>
                  </a:lnTo>
                  <a:lnTo>
                    <a:pt x="747644" y="151580"/>
                  </a:lnTo>
                  <a:lnTo>
                    <a:pt x="724034" y="114804"/>
                  </a:lnTo>
                  <a:lnTo>
                    <a:pt x="740680" y="114804"/>
                  </a:lnTo>
                  <a:lnTo>
                    <a:pt x="755913" y="138741"/>
                  </a:lnTo>
                  <a:lnTo>
                    <a:pt x="771146" y="114804"/>
                  </a:lnTo>
                  <a:lnTo>
                    <a:pt x="787792" y="114804"/>
                  </a:lnTo>
                  <a:lnTo>
                    <a:pt x="764182" y="151580"/>
                  </a:lnTo>
                  <a:lnTo>
                    <a:pt x="789424" y="190966"/>
                  </a:lnTo>
                  <a:lnTo>
                    <a:pt x="772778" y="190966"/>
                  </a:lnTo>
                  <a:lnTo>
                    <a:pt x="755913" y="164201"/>
                  </a:lnTo>
                  <a:close/>
                  <a:moveTo>
                    <a:pt x="859113" y="164201"/>
                  </a:moveTo>
                  <a:lnTo>
                    <a:pt x="842248" y="190966"/>
                  </a:lnTo>
                  <a:lnTo>
                    <a:pt x="825602" y="190966"/>
                  </a:lnTo>
                  <a:lnTo>
                    <a:pt x="850844" y="151580"/>
                  </a:lnTo>
                  <a:lnTo>
                    <a:pt x="827235" y="114804"/>
                  </a:lnTo>
                  <a:lnTo>
                    <a:pt x="843881" y="114804"/>
                  </a:lnTo>
                  <a:lnTo>
                    <a:pt x="859113" y="138741"/>
                  </a:lnTo>
                  <a:lnTo>
                    <a:pt x="874346" y="114804"/>
                  </a:lnTo>
                  <a:lnTo>
                    <a:pt x="890992" y="114804"/>
                  </a:lnTo>
                  <a:lnTo>
                    <a:pt x="867383" y="151580"/>
                  </a:lnTo>
                  <a:lnTo>
                    <a:pt x="892624" y="190966"/>
                  </a:lnTo>
                  <a:lnTo>
                    <a:pt x="875978" y="190966"/>
                  </a:lnTo>
                  <a:lnTo>
                    <a:pt x="859113" y="164201"/>
                  </a:lnTo>
                  <a:close/>
                  <a:moveTo>
                    <a:pt x="962313" y="164201"/>
                  </a:moveTo>
                  <a:lnTo>
                    <a:pt x="945449" y="190966"/>
                  </a:lnTo>
                  <a:lnTo>
                    <a:pt x="928803" y="190966"/>
                  </a:lnTo>
                  <a:lnTo>
                    <a:pt x="954044" y="151580"/>
                  </a:lnTo>
                  <a:lnTo>
                    <a:pt x="930435" y="114804"/>
                  </a:lnTo>
                  <a:lnTo>
                    <a:pt x="947081" y="114804"/>
                  </a:lnTo>
                  <a:lnTo>
                    <a:pt x="962313" y="138741"/>
                  </a:lnTo>
                  <a:lnTo>
                    <a:pt x="977546" y="114804"/>
                  </a:lnTo>
                  <a:lnTo>
                    <a:pt x="994192" y="114804"/>
                  </a:lnTo>
                  <a:lnTo>
                    <a:pt x="970583" y="151580"/>
                  </a:lnTo>
                  <a:lnTo>
                    <a:pt x="995824" y="190966"/>
                  </a:lnTo>
                  <a:lnTo>
                    <a:pt x="979179" y="190966"/>
                  </a:lnTo>
                  <a:lnTo>
                    <a:pt x="962313" y="164201"/>
                  </a:lnTo>
                  <a:close/>
                  <a:moveTo>
                    <a:pt x="1065513" y="164201"/>
                  </a:moveTo>
                  <a:lnTo>
                    <a:pt x="1048649" y="190966"/>
                  </a:lnTo>
                  <a:lnTo>
                    <a:pt x="1032003" y="190966"/>
                  </a:lnTo>
                  <a:lnTo>
                    <a:pt x="1057244" y="151580"/>
                  </a:lnTo>
                  <a:lnTo>
                    <a:pt x="1033635" y="114804"/>
                  </a:lnTo>
                  <a:lnTo>
                    <a:pt x="1050281" y="114804"/>
                  </a:lnTo>
                  <a:lnTo>
                    <a:pt x="1065513" y="138741"/>
                  </a:lnTo>
                  <a:lnTo>
                    <a:pt x="1080747" y="114804"/>
                  </a:lnTo>
                  <a:lnTo>
                    <a:pt x="1097393" y="114804"/>
                  </a:lnTo>
                  <a:lnTo>
                    <a:pt x="1073783" y="151580"/>
                  </a:lnTo>
                  <a:lnTo>
                    <a:pt x="1099025" y="190966"/>
                  </a:lnTo>
                  <a:lnTo>
                    <a:pt x="1082379" y="190966"/>
                  </a:lnTo>
                  <a:lnTo>
                    <a:pt x="1065513" y="164201"/>
                  </a:lnTo>
                  <a:close/>
                  <a:moveTo>
                    <a:pt x="1168714" y="164201"/>
                  </a:moveTo>
                  <a:lnTo>
                    <a:pt x="1151849" y="190966"/>
                  </a:lnTo>
                  <a:lnTo>
                    <a:pt x="1135203" y="190966"/>
                  </a:lnTo>
                  <a:lnTo>
                    <a:pt x="1160445" y="151580"/>
                  </a:lnTo>
                  <a:lnTo>
                    <a:pt x="1136835" y="114804"/>
                  </a:lnTo>
                  <a:lnTo>
                    <a:pt x="1153481" y="114804"/>
                  </a:lnTo>
                  <a:lnTo>
                    <a:pt x="1168714" y="138741"/>
                  </a:lnTo>
                  <a:lnTo>
                    <a:pt x="1183947" y="114804"/>
                  </a:lnTo>
                  <a:lnTo>
                    <a:pt x="1200593" y="114804"/>
                  </a:lnTo>
                  <a:lnTo>
                    <a:pt x="1176984" y="151580"/>
                  </a:lnTo>
                  <a:lnTo>
                    <a:pt x="1202225" y="190966"/>
                  </a:lnTo>
                  <a:lnTo>
                    <a:pt x="1185579" y="190966"/>
                  </a:lnTo>
                  <a:lnTo>
                    <a:pt x="1168714" y="164201"/>
                  </a:lnTo>
                  <a:close/>
                  <a:moveTo>
                    <a:pt x="1271914" y="164201"/>
                  </a:moveTo>
                  <a:lnTo>
                    <a:pt x="1255050" y="190966"/>
                  </a:lnTo>
                  <a:lnTo>
                    <a:pt x="1238404" y="190966"/>
                  </a:lnTo>
                  <a:lnTo>
                    <a:pt x="1263645" y="151580"/>
                  </a:lnTo>
                  <a:lnTo>
                    <a:pt x="1240036" y="114804"/>
                  </a:lnTo>
                  <a:lnTo>
                    <a:pt x="1256682" y="114804"/>
                  </a:lnTo>
                  <a:lnTo>
                    <a:pt x="1271914" y="138741"/>
                  </a:lnTo>
                  <a:lnTo>
                    <a:pt x="1287147" y="114804"/>
                  </a:lnTo>
                  <a:lnTo>
                    <a:pt x="1303793" y="114804"/>
                  </a:lnTo>
                  <a:lnTo>
                    <a:pt x="1280184" y="151580"/>
                  </a:lnTo>
                  <a:lnTo>
                    <a:pt x="1305426" y="190966"/>
                  </a:lnTo>
                  <a:lnTo>
                    <a:pt x="1288779" y="190966"/>
                  </a:lnTo>
                  <a:lnTo>
                    <a:pt x="1271914" y="164201"/>
                  </a:lnTo>
                  <a:close/>
                  <a:moveTo>
                    <a:pt x="1375114" y="164201"/>
                  </a:moveTo>
                  <a:lnTo>
                    <a:pt x="1358250" y="190966"/>
                  </a:lnTo>
                  <a:lnTo>
                    <a:pt x="1341604" y="190966"/>
                  </a:lnTo>
                  <a:lnTo>
                    <a:pt x="1366845" y="151580"/>
                  </a:lnTo>
                  <a:lnTo>
                    <a:pt x="1343236" y="114804"/>
                  </a:lnTo>
                  <a:lnTo>
                    <a:pt x="1359882" y="114804"/>
                  </a:lnTo>
                  <a:lnTo>
                    <a:pt x="1375114" y="138741"/>
                  </a:lnTo>
                  <a:lnTo>
                    <a:pt x="1390348" y="114804"/>
                  </a:lnTo>
                  <a:lnTo>
                    <a:pt x="1406993" y="114804"/>
                  </a:lnTo>
                  <a:lnTo>
                    <a:pt x="1383384" y="151580"/>
                  </a:lnTo>
                  <a:lnTo>
                    <a:pt x="1408626" y="190966"/>
                  </a:lnTo>
                  <a:lnTo>
                    <a:pt x="1391980" y="190966"/>
                  </a:lnTo>
                  <a:lnTo>
                    <a:pt x="1375114" y="164201"/>
                  </a:lnTo>
                  <a:close/>
                  <a:moveTo>
                    <a:pt x="1478315" y="164201"/>
                  </a:moveTo>
                  <a:lnTo>
                    <a:pt x="1461450" y="190966"/>
                  </a:lnTo>
                  <a:lnTo>
                    <a:pt x="1444804" y="190966"/>
                  </a:lnTo>
                  <a:lnTo>
                    <a:pt x="1470046" y="151580"/>
                  </a:lnTo>
                  <a:lnTo>
                    <a:pt x="1446436" y="114804"/>
                  </a:lnTo>
                  <a:lnTo>
                    <a:pt x="1463083" y="114804"/>
                  </a:lnTo>
                  <a:lnTo>
                    <a:pt x="1478315" y="138741"/>
                  </a:lnTo>
                  <a:lnTo>
                    <a:pt x="1493548" y="114804"/>
                  </a:lnTo>
                  <a:lnTo>
                    <a:pt x="1510194" y="114804"/>
                  </a:lnTo>
                  <a:lnTo>
                    <a:pt x="1486584" y="151580"/>
                  </a:lnTo>
                  <a:lnTo>
                    <a:pt x="1511826" y="190966"/>
                  </a:lnTo>
                  <a:lnTo>
                    <a:pt x="1495180" y="190966"/>
                  </a:lnTo>
                  <a:lnTo>
                    <a:pt x="1478315" y="164201"/>
                  </a:lnTo>
                  <a:close/>
                  <a:moveTo>
                    <a:pt x="1581515" y="164201"/>
                  </a:moveTo>
                  <a:lnTo>
                    <a:pt x="1564650" y="190966"/>
                  </a:lnTo>
                  <a:lnTo>
                    <a:pt x="1548004" y="190966"/>
                  </a:lnTo>
                  <a:lnTo>
                    <a:pt x="1573246" y="151580"/>
                  </a:lnTo>
                  <a:lnTo>
                    <a:pt x="1549636" y="114804"/>
                  </a:lnTo>
                  <a:lnTo>
                    <a:pt x="1566283" y="114804"/>
                  </a:lnTo>
                  <a:lnTo>
                    <a:pt x="1581515" y="138741"/>
                  </a:lnTo>
                  <a:lnTo>
                    <a:pt x="1596748" y="114804"/>
                  </a:lnTo>
                  <a:lnTo>
                    <a:pt x="1613394" y="114804"/>
                  </a:lnTo>
                  <a:lnTo>
                    <a:pt x="1589785" y="151580"/>
                  </a:lnTo>
                  <a:lnTo>
                    <a:pt x="1615026" y="190966"/>
                  </a:lnTo>
                  <a:lnTo>
                    <a:pt x="1598380" y="190966"/>
                  </a:lnTo>
                  <a:lnTo>
                    <a:pt x="1581515" y="164201"/>
                  </a:lnTo>
                  <a:close/>
                  <a:moveTo>
                    <a:pt x="1684715" y="164201"/>
                  </a:moveTo>
                  <a:lnTo>
                    <a:pt x="1667851" y="190966"/>
                  </a:lnTo>
                  <a:lnTo>
                    <a:pt x="1651205" y="190966"/>
                  </a:lnTo>
                  <a:lnTo>
                    <a:pt x="1676446" y="151580"/>
                  </a:lnTo>
                  <a:lnTo>
                    <a:pt x="1652837" y="114804"/>
                  </a:lnTo>
                  <a:lnTo>
                    <a:pt x="1669483" y="114804"/>
                  </a:lnTo>
                  <a:lnTo>
                    <a:pt x="1684715" y="138741"/>
                  </a:lnTo>
                  <a:lnTo>
                    <a:pt x="1699948" y="114804"/>
                  </a:lnTo>
                  <a:lnTo>
                    <a:pt x="1716595" y="114804"/>
                  </a:lnTo>
                  <a:lnTo>
                    <a:pt x="1692985" y="151580"/>
                  </a:lnTo>
                  <a:lnTo>
                    <a:pt x="1718227" y="190966"/>
                  </a:lnTo>
                  <a:lnTo>
                    <a:pt x="1701581" y="190966"/>
                  </a:lnTo>
                  <a:lnTo>
                    <a:pt x="1684715" y="164201"/>
                  </a:lnTo>
                  <a:close/>
                  <a:moveTo>
                    <a:pt x="1787915" y="164201"/>
                  </a:moveTo>
                  <a:lnTo>
                    <a:pt x="1771051" y="190966"/>
                  </a:lnTo>
                  <a:lnTo>
                    <a:pt x="1754405" y="190966"/>
                  </a:lnTo>
                  <a:lnTo>
                    <a:pt x="1779647" y="151580"/>
                  </a:lnTo>
                  <a:lnTo>
                    <a:pt x="1756037" y="114804"/>
                  </a:lnTo>
                  <a:lnTo>
                    <a:pt x="1772683" y="114804"/>
                  </a:lnTo>
                  <a:lnTo>
                    <a:pt x="1787915" y="138741"/>
                  </a:lnTo>
                  <a:lnTo>
                    <a:pt x="1803149" y="114804"/>
                  </a:lnTo>
                  <a:lnTo>
                    <a:pt x="1819795" y="114804"/>
                  </a:lnTo>
                  <a:lnTo>
                    <a:pt x="1796185" y="151580"/>
                  </a:lnTo>
                  <a:lnTo>
                    <a:pt x="1821427" y="190966"/>
                  </a:lnTo>
                  <a:lnTo>
                    <a:pt x="1804781" y="190966"/>
                  </a:lnTo>
                  <a:lnTo>
                    <a:pt x="1787915" y="164201"/>
                  </a:lnTo>
                  <a:close/>
                  <a:moveTo>
                    <a:pt x="1891116" y="164201"/>
                  </a:moveTo>
                  <a:lnTo>
                    <a:pt x="1874251" y="190966"/>
                  </a:lnTo>
                  <a:lnTo>
                    <a:pt x="1857605" y="190966"/>
                  </a:lnTo>
                  <a:lnTo>
                    <a:pt x="1882847" y="151580"/>
                  </a:lnTo>
                  <a:lnTo>
                    <a:pt x="1859237" y="114804"/>
                  </a:lnTo>
                  <a:lnTo>
                    <a:pt x="1875884" y="114804"/>
                  </a:lnTo>
                  <a:lnTo>
                    <a:pt x="1891116" y="138741"/>
                  </a:lnTo>
                  <a:lnTo>
                    <a:pt x="1906349" y="114804"/>
                  </a:lnTo>
                  <a:lnTo>
                    <a:pt x="1922995" y="114804"/>
                  </a:lnTo>
                  <a:lnTo>
                    <a:pt x="1899385" y="151580"/>
                  </a:lnTo>
                  <a:lnTo>
                    <a:pt x="1924627" y="190966"/>
                  </a:lnTo>
                  <a:lnTo>
                    <a:pt x="1907981" y="190966"/>
                  </a:lnTo>
                  <a:lnTo>
                    <a:pt x="1891116" y="164201"/>
                  </a:lnTo>
                  <a:close/>
                  <a:moveTo>
                    <a:pt x="1994316" y="164201"/>
                  </a:moveTo>
                  <a:lnTo>
                    <a:pt x="1977452" y="190966"/>
                  </a:lnTo>
                  <a:lnTo>
                    <a:pt x="1960805" y="190966"/>
                  </a:lnTo>
                  <a:lnTo>
                    <a:pt x="1986047" y="151580"/>
                  </a:lnTo>
                  <a:lnTo>
                    <a:pt x="1962438" y="114804"/>
                  </a:lnTo>
                  <a:lnTo>
                    <a:pt x="1979084" y="114804"/>
                  </a:lnTo>
                  <a:lnTo>
                    <a:pt x="1994316" y="138741"/>
                  </a:lnTo>
                  <a:lnTo>
                    <a:pt x="2009549" y="114804"/>
                  </a:lnTo>
                  <a:lnTo>
                    <a:pt x="2026195" y="114804"/>
                  </a:lnTo>
                  <a:lnTo>
                    <a:pt x="2002586" y="151580"/>
                  </a:lnTo>
                  <a:lnTo>
                    <a:pt x="2027827" y="190966"/>
                  </a:lnTo>
                  <a:lnTo>
                    <a:pt x="2011182" y="190966"/>
                  </a:lnTo>
                  <a:lnTo>
                    <a:pt x="1994316" y="164201"/>
                  </a:lnTo>
                  <a:close/>
                  <a:moveTo>
                    <a:pt x="33511" y="279005"/>
                  </a:moveTo>
                  <a:lnTo>
                    <a:pt x="16646" y="305770"/>
                  </a:lnTo>
                  <a:lnTo>
                    <a:pt x="0" y="305770"/>
                  </a:lnTo>
                  <a:lnTo>
                    <a:pt x="25242" y="266384"/>
                  </a:lnTo>
                  <a:lnTo>
                    <a:pt x="1632" y="229608"/>
                  </a:lnTo>
                  <a:lnTo>
                    <a:pt x="18278" y="229608"/>
                  </a:lnTo>
                  <a:lnTo>
                    <a:pt x="33511" y="253545"/>
                  </a:lnTo>
                  <a:lnTo>
                    <a:pt x="48744" y="229608"/>
                  </a:lnTo>
                  <a:lnTo>
                    <a:pt x="65390" y="229608"/>
                  </a:lnTo>
                  <a:lnTo>
                    <a:pt x="41780" y="266384"/>
                  </a:lnTo>
                  <a:lnTo>
                    <a:pt x="67022" y="305770"/>
                  </a:lnTo>
                  <a:lnTo>
                    <a:pt x="50376" y="305770"/>
                  </a:lnTo>
                  <a:lnTo>
                    <a:pt x="33511" y="279005"/>
                  </a:lnTo>
                  <a:close/>
                  <a:moveTo>
                    <a:pt x="136711" y="279005"/>
                  </a:moveTo>
                  <a:lnTo>
                    <a:pt x="119846" y="305770"/>
                  </a:lnTo>
                  <a:lnTo>
                    <a:pt x="103200" y="305770"/>
                  </a:lnTo>
                  <a:lnTo>
                    <a:pt x="128442" y="266384"/>
                  </a:lnTo>
                  <a:lnTo>
                    <a:pt x="104833" y="229608"/>
                  </a:lnTo>
                  <a:lnTo>
                    <a:pt x="121479" y="229608"/>
                  </a:lnTo>
                  <a:lnTo>
                    <a:pt x="136711" y="253545"/>
                  </a:lnTo>
                  <a:lnTo>
                    <a:pt x="151944" y="229608"/>
                  </a:lnTo>
                  <a:lnTo>
                    <a:pt x="168590" y="229608"/>
                  </a:lnTo>
                  <a:lnTo>
                    <a:pt x="144981" y="266384"/>
                  </a:lnTo>
                  <a:lnTo>
                    <a:pt x="170222" y="305770"/>
                  </a:lnTo>
                  <a:lnTo>
                    <a:pt x="153576" y="305770"/>
                  </a:lnTo>
                  <a:lnTo>
                    <a:pt x="136711" y="279005"/>
                  </a:lnTo>
                  <a:close/>
                  <a:moveTo>
                    <a:pt x="239911" y="279005"/>
                  </a:moveTo>
                  <a:lnTo>
                    <a:pt x="223047" y="305770"/>
                  </a:lnTo>
                  <a:lnTo>
                    <a:pt x="206401" y="305770"/>
                  </a:lnTo>
                  <a:lnTo>
                    <a:pt x="231642" y="266384"/>
                  </a:lnTo>
                  <a:lnTo>
                    <a:pt x="208033" y="229608"/>
                  </a:lnTo>
                  <a:lnTo>
                    <a:pt x="224679" y="229608"/>
                  </a:lnTo>
                  <a:lnTo>
                    <a:pt x="239911" y="253545"/>
                  </a:lnTo>
                  <a:lnTo>
                    <a:pt x="255144" y="229608"/>
                  </a:lnTo>
                  <a:lnTo>
                    <a:pt x="271790" y="229608"/>
                  </a:lnTo>
                  <a:lnTo>
                    <a:pt x="248181" y="266384"/>
                  </a:lnTo>
                  <a:lnTo>
                    <a:pt x="273423" y="305770"/>
                  </a:lnTo>
                  <a:lnTo>
                    <a:pt x="256777" y="305770"/>
                  </a:lnTo>
                  <a:lnTo>
                    <a:pt x="239911" y="279005"/>
                  </a:lnTo>
                  <a:close/>
                  <a:moveTo>
                    <a:pt x="343111" y="279005"/>
                  </a:moveTo>
                  <a:lnTo>
                    <a:pt x="326247" y="305770"/>
                  </a:lnTo>
                  <a:lnTo>
                    <a:pt x="309601" y="305770"/>
                  </a:lnTo>
                  <a:lnTo>
                    <a:pt x="334843" y="266384"/>
                  </a:lnTo>
                  <a:lnTo>
                    <a:pt x="311233" y="229608"/>
                  </a:lnTo>
                  <a:lnTo>
                    <a:pt x="327879" y="229608"/>
                  </a:lnTo>
                  <a:lnTo>
                    <a:pt x="343111" y="253545"/>
                  </a:lnTo>
                  <a:lnTo>
                    <a:pt x="358345" y="229608"/>
                  </a:lnTo>
                  <a:lnTo>
                    <a:pt x="374991" y="229608"/>
                  </a:lnTo>
                  <a:lnTo>
                    <a:pt x="351381" y="266384"/>
                  </a:lnTo>
                  <a:lnTo>
                    <a:pt x="376623" y="305770"/>
                  </a:lnTo>
                  <a:lnTo>
                    <a:pt x="359977" y="305770"/>
                  </a:lnTo>
                  <a:lnTo>
                    <a:pt x="343111" y="279005"/>
                  </a:lnTo>
                  <a:close/>
                  <a:moveTo>
                    <a:pt x="446312" y="279005"/>
                  </a:moveTo>
                  <a:lnTo>
                    <a:pt x="429447" y="305770"/>
                  </a:lnTo>
                  <a:lnTo>
                    <a:pt x="412801" y="305770"/>
                  </a:lnTo>
                  <a:lnTo>
                    <a:pt x="438043" y="266384"/>
                  </a:lnTo>
                  <a:lnTo>
                    <a:pt x="414433" y="229608"/>
                  </a:lnTo>
                  <a:lnTo>
                    <a:pt x="431079" y="229608"/>
                  </a:lnTo>
                  <a:lnTo>
                    <a:pt x="446312" y="253545"/>
                  </a:lnTo>
                  <a:lnTo>
                    <a:pt x="461545" y="229608"/>
                  </a:lnTo>
                  <a:lnTo>
                    <a:pt x="478191" y="229608"/>
                  </a:lnTo>
                  <a:lnTo>
                    <a:pt x="454582" y="266384"/>
                  </a:lnTo>
                  <a:lnTo>
                    <a:pt x="479823" y="305770"/>
                  </a:lnTo>
                  <a:lnTo>
                    <a:pt x="463177" y="305770"/>
                  </a:lnTo>
                  <a:lnTo>
                    <a:pt x="446312" y="279005"/>
                  </a:lnTo>
                  <a:close/>
                  <a:moveTo>
                    <a:pt x="549512" y="279005"/>
                  </a:moveTo>
                  <a:lnTo>
                    <a:pt x="532648" y="305770"/>
                  </a:lnTo>
                  <a:lnTo>
                    <a:pt x="516002" y="305770"/>
                  </a:lnTo>
                  <a:lnTo>
                    <a:pt x="541243" y="266384"/>
                  </a:lnTo>
                  <a:lnTo>
                    <a:pt x="517634" y="229608"/>
                  </a:lnTo>
                  <a:lnTo>
                    <a:pt x="534280" y="229608"/>
                  </a:lnTo>
                  <a:lnTo>
                    <a:pt x="549512" y="253545"/>
                  </a:lnTo>
                  <a:lnTo>
                    <a:pt x="564745" y="229608"/>
                  </a:lnTo>
                  <a:lnTo>
                    <a:pt x="581391" y="229608"/>
                  </a:lnTo>
                  <a:lnTo>
                    <a:pt x="557782" y="266384"/>
                  </a:lnTo>
                  <a:lnTo>
                    <a:pt x="583023" y="305770"/>
                  </a:lnTo>
                  <a:lnTo>
                    <a:pt x="566378" y="305770"/>
                  </a:lnTo>
                  <a:lnTo>
                    <a:pt x="549512" y="279005"/>
                  </a:lnTo>
                  <a:close/>
                  <a:moveTo>
                    <a:pt x="652712" y="279005"/>
                  </a:moveTo>
                  <a:lnTo>
                    <a:pt x="635848" y="305770"/>
                  </a:lnTo>
                  <a:lnTo>
                    <a:pt x="619202" y="305770"/>
                  </a:lnTo>
                  <a:lnTo>
                    <a:pt x="644443" y="266384"/>
                  </a:lnTo>
                  <a:lnTo>
                    <a:pt x="620834" y="229608"/>
                  </a:lnTo>
                  <a:lnTo>
                    <a:pt x="637480" y="229608"/>
                  </a:lnTo>
                  <a:lnTo>
                    <a:pt x="652712" y="253545"/>
                  </a:lnTo>
                  <a:lnTo>
                    <a:pt x="667945" y="229608"/>
                  </a:lnTo>
                  <a:lnTo>
                    <a:pt x="684592" y="229608"/>
                  </a:lnTo>
                  <a:lnTo>
                    <a:pt x="660982" y="266384"/>
                  </a:lnTo>
                  <a:lnTo>
                    <a:pt x="686224" y="305770"/>
                  </a:lnTo>
                  <a:lnTo>
                    <a:pt x="669578" y="305770"/>
                  </a:lnTo>
                  <a:lnTo>
                    <a:pt x="652712" y="279005"/>
                  </a:lnTo>
                  <a:close/>
                  <a:moveTo>
                    <a:pt x="755913" y="279005"/>
                  </a:moveTo>
                  <a:lnTo>
                    <a:pt x="739048" y="305770"/>
                  </a:lnTo>
                  <a:lnTo>
                    <a:pt x="722402" y="305770"/>
                  </a:lnTo>
                  <a:lnTo>
                    <a:pt x="747644" y="266384"/>
                  </a:lnTo>
                  <a:lnTo>
                    <a:pt x="724034" y="229608"/>
                  </a:lnTo>
                  <a:lnTo>
                    <a:pt x="740680" y="229608"/>
                  </a:lnTo>
                  <a:lnTo>
                    <a:pt x="755913" y="253545"/>
                  </a:lnTo>
                  <a:lnTo>
                    <a:pt x="771146" y="229608"/>
                  </a:lnTo>
                  <a:lnTo>
                    <a:pt x="787792" y="229608"/>
                  </a:lnTo>
                  <a:lnTo>
                    <a:pt x="764182" y="266384"/>
                  </a:lnTo>
                  <a:lnTo>
                    <a:pt x="789424" y="305770"/>
                  </a:lnTo>
                  <a:lnTo>
                    <a:pt x="772778" y="305770"/>
                  </a:lnTo>
                  <a:lnTo>
                    <a:pt x="755913" y="279005"/>
                  </a:lnTo>
                  <a:close/>
                  <a:moveTo>
                    <a:pt x="859113" y="279005"/>
                  </a:moveTo>
                  <a:lnTo>
                    <a:pt x="842248" y="305770"/>
                  </a:lnTo>
                  <a:lnTo>
                    <a:pt x="825602" y="305770"/>
                  </a:lnTo>
                  <a:lnTo>
                    <a:pt x="850844" y="266384"/>
                  </a:lnTo>
                  <a:lnTo>
                    <a:pt x="827235" y="229608"/>
                  </a:lnTo>
                  <a:lnTo>
                    <a:pt x="843881" y="229608"/>
                  </a:lnTo>
                  <a:lnTo>
                    <a:pt x="859113" y="253545"/>
                  </a:lnTo>
                  <a:lnTo>
                    <a:pt x="874346" y="229608"/>
                  </a:lnTo>
                  <a:lnTo>
                    <a:pt x="890992" y="229608"/>
                  </a:lnTo>
                  <a:lnTo>
                    <a:pt x="867383" y="266384"/>
                  </a:lnTo>
                  <a:lnTo>
                    <a:pt x="892624" y="305770"/>
                  </a:lnTo>
                  <a:lnTo>
                    <a:pt x="875978" y="305770"/>
                  </a:lnTo>
                  <a:lnTo>
                    <a:pt x="859113" y="279005"/>
                  </a:lnTo>
                  <a:close/>
                  <a:moveTo>
                    <a:pt x="962313" y="279005"/>
                  </a:moveTo>
                  <a:lnTo>
                    <a:pt x="945449" y="305770"/>
                  </a:lnTo>
                  <a:lnTo>
                    <a:pt x="928803" y="305770"/>
                  </a:lnTo>
                  <a:lnTo>
                    <a:pt x="954044" y="266384"/>
                  </a:lnTo>
                  <a:lnTo>
                    <a:pt x="930435" y="229608"/>
                  </a:lnTo>
                  <a:lnTo>
                    <a:pt x="947081" y="229608"/>
                  </a:lnTo>
                  <a:lnTo>
                    <a:pt x="962313" y="253545"/>
                  </a:lnTo>
                  <a:lnTo>
                    <a:pt x="977546" y="229608"/>
                  </a:lnTo>
                  <a:lnTo>
                    <a:pt x="994192" y="229608"/>
                  </a:lnTo>
                  <a:lnTo>
                    <a:pt x="970583" y="266384"/>
                  </a:lnTo>
                  <a:lnTo>
                    <a:pt x="995824" y="305770"/>
                  </a:lnTo>
                  <a:lnTo>
                    <a:pt x="979179" y="305770"/>
                  </a:lnTo>
                  <a:lnTo>
                    <a:pt x="962313" y="279005"/>
                  </a:lnTo>
                  <a:close/>
                  <a:moveTo>
                    <a:pt x="1065513" y="279005"/>
                  </a:moveTo>
                  <a:lnTo>
                    <a:pt x="1048649" y="305770"/>
                  </a:lnTo>
                  <a:lnTo>
                    <a:pt x="1032003" y="305770"/>
                  </a:lnTo>
                  <a:lnTo>
                    <a:pt x="1057244" y="266384"/>
                  </a:lnTo>
                  <a:lnTo>
                    <a:pt x="1033635" y="229608"/>
                  </a:lnTo>
                  <a:lnTo>
                    <a:pt x="1050281" y="229608"/>
                  </a:lnTo>
                  <a:lnTo>
                    <a:pt x="1065513" y="253545"/>
                  </a:lnTo>
                  <a:lnTo>
                    <a:pt x="1080747" y="229608"/>
                  </a:lnTo>
                  <a:lnTo>
                    <a:pt x="1097393" y="229608"/>
                  </a:lnTo>
                  <a:lnTo>
                    <a:pt x="1073783" y="266384"/>
                  </a:lnTo>
                  <a:lnTo>
                    <a:pt x="1099025" y="305770"/>
                  </a:lnTo>
                  <a:lnTo>
                    <a:pt x="1082379" y="305770"/>
                  </a:lnTo>
                  <a:lnTo>
                    <a:pt x="1065513" y="279005"/>
                  </a:lnTo>
                  <a:close/>
                  <a:moveTo>
                    <a:pt x="1168714" y="279005"/>
                  </a:moveTo>
                  <a:lnTo>
                    <a:pt x="1151849" y="305770"/>
                  </a:lnTo>
                  <a:lnTo>
                    <a:pt x="1135203" y="305770"/>
                  </a:lnTo>
                  <a:lnTo>
                    <a:pt x="1160445" y="266384"/>
                  </a:lnTo>
                  <a:lnTo>
                    <a:pt x="1136835" y="229608"/>
                  </a:lnTo>
                  <a:lnTo>
                    <a:pt x="1153481" y="229608"/>
                  </a:lnTo>
                  <a:lnTo>
                    <a:pt x="1168714" y="253545"/>
                  </a:lnTo>
                  <a:lnTo>
                    <a:pt x="1183947" y="229608"/>
                  </a:lnTo>
                  <a:lnTo>
                    <a:pt x="1200593" y="229608"/>
                  </a:lnTo>
                  <a:lnTo>
                    <a:pt x="1176984" y="266384"/>
                  </a:lnTo>
                  <a:lnTo>
                    <a:pt x="1202225" y="305770"/>
                  </a:lnTo>
                  <a:lnTo>
                    <a:pt x="1185579" y="305770"/>
                  </a:lnTo>
                  <a:lnTo>
                    <a:pt x="1168714" y="279005"/>
                  </a:lnTo>
                  <a:close/>
                  <a:moveTo>
                    <a:pt x="1271914" y="279005"/>
                  </a:moveTo>
                  <a:lnTo>
                    <a:pt x="1255050" y="305770"/>
                  </a:lnTo>
                  <a:lnTo>
                    <a:pt x="1238404" y="305770"/>
                  </a:lnTo>
                  <a:lnTo>
                    <a:pt x="1263645" y="266384"/>
                  </a:lnTo>
                  <a:lnTo>
                    <a:pt x="1240036" y="229608"/>
                  </a:lnTo>
                  <a:lnTo>
                    <a:pt x="1256682" y="229608"/>
                  </a:lnTo>
                  <a:lnTo>
                    <a:pt x="1271914" y="253545"/>
                  </a:lnTo>
                  <a:lnTo>
                    <a:pt x="1287147" y="229608"/>
                  </a:lnTo>
                  <a:lnTo>
                    <a:pt x="1303793" y="229608"/>
                  </a:lnTo>
                  <a:lnTo>
                    <a:pt x="1280184" y="266384"/>
                  </a:lnTo>
                  <a:lnTo>
                    <a:pt x="1305426" y="305770"/>
                  </a:lnTo>
                  <a:lnTo>
                    <a:pt x="1288779" y="305770"/>
                  </a:lnTo>
                  <a:lnTo>
                    <a:pt x="1271914" y="279005"/>
                  </a:lnTo>
                  <a:close/>
                  <a:moveTo>
                    <a:pt x="1375114" y="279005"/>
                  </a:moveTo>
                  <a:lnTo>
                    <a:pt x="1358250" y="305770"/>
                  </a:lnTo>
                  <a:lnTo>
                    <a:pt x="1341604" y="305770"/>
                  </a:lnTo>
                  <a:lnTo>
                    <a:pt x="1366845" y="266384"/>
                  </a:lnTo>
                  <a:lnTo>
                    <a:pt x="1343236" y="229608"/>
                  </a:lnTo>
                  <a:lnTo>
                    <a:pt x="1359882" y="229608"/>
                  </a:lnTo>
                  <a:lnTo>
                    <a:pt x="1375114" y="253545"/>
                  </a:lnTo>
                  <a:lnTo>
                    <a:pt x="1390348" y="229608"/>
                  </a:lnTo>
                  <a:lnTo>
                    <a:pt x="1406993" y="229608"/>
                  </a:lnTo>
                  <a:lnTo>
                    <a:pt x="1383384" y="266384"/>
                  </a:lnTo>
                  <a:lnTo>
                    <a:pt x="1408626" y="305770"/>
                  </a:lnTo>
                  <a:lnTo>
                    <a:pt x="1391980" y="305770"/>
                  </a:lnTo>
                  <a:lnTo>
                    <a:pt x="1375114" y="279005"/>
                  </a:lnTo>
                  <a:close/>
                  <a:moveTo>
                    <a:pt x="1478315" y="279005"/>
                  </a:moveTo>
                  <a:lnTo>
                    <a:pt x="1461450" y="305770"/>
                  </a:lnTo>
                  <a:lnTo>
                    <a:pt x="1444804" y="305770"/>
                  </a:lnTo>
                  <a:lnTo>
                    <a:pt x="1470046" y="266384"/>
                  </a:lnTo>
                  <a:lnTo>
                    <a:pt x="1446436" y="229608"/>
                  </a:lnTo>
                  <a:lnTo>
                    <a:pt x="1463083" y="229608"/>
                  </a:lnTo>
                  <a:lnTo>
                    <a:pt x="1478315" y="253545"/>
                  </a:lnTo>
                  <a:lnTo>
                    <a:pt x="1493548" y="229608"/>
                  </a:lnTo>
                  <a:lnTo>
                    <a:pt x="1510194" y="229608"/>
                  </a:lnTo>
                  <a:lnTo>
                    <a:pt x="1486584" y="266384"/>
                  </a:lnTo>
                  <a:lnTo>
                    <a:pt x="1511826" y="305770"/>
                  </a:lnTo>
                  <a:lnTo>
                    <a:pt x="1495180" y="305770"/>
                  </a:lnTo>
                  <a:lnTo>
                    <a:pt x="1478315" y="279005"/>
                  </a:lnTo>
                  <a:close/>
                  <a:moveTo>
                    <a:pt x="1581515" y="279005"/>
                  </a:moveTo>
                  <a:lnTo>
                    <a:pt x="1564650" y="305770"/>
                  </a:lnTo>
                  <a:lnTo>
                    <a:pt x="1548004" y="305770"/>
                  </a:lnTo>
                  <a:lnTo>
                    <a:pt x="1573246" y="266384"/>
                  </a:lnTo>
                  <a:lnTo>
                    <a:pt x="1549636" y="229608"/>
                  </a:lnTo>
                  <a:lnTo>
                    <a:pt x="1566283" y="229608"/>
                  </a:lnTo>
                  <a:lnTo>
                    <a:pt x="1581515" y="253545"/>
                  </a:lnTo>
                  <a:lnTo>
                    <a:pt x="1596748" y="229608"/>
                  </a:lnTo>
                  <a:lnTo>
                    <a:pt x="1613394" y="229608"/>
                  </a:lnTo>
                  <a:lnTo>
                    <a:pt x="1589785" y="266384"/>
                  </a:lnTo>
                  <a:lnTo>
                    <a:pt x="1615026" y="305770"/>
                  </a:lnTo>
                  <a:lnTo>
                    <a:pt x="1598380" y="305770"/>
                  </a:lnTo>
                  <a:lnTo>
                    <a:pt x="1581515" y="279005"/>
                  </a:lnTo>
                  <a:close/>
                  <a:moveTo>
                    <a:pt x="1684715" y="279005"/>
                  </a:moveTo>
                  <a:lnTo>
                    <a:pt x="1667851" y="305770"/>
                  </a:lnTo>
                  <a:lnTo>
                    <a:pt x="1651205" y="305770"/>
                  </a:lnTo>
                  <a:lnTo>
                    <a:pt x="1676446" y="266384"/>
                  </a:lnTo>
                  <a:lnTo>
                    <a:pt x="1652837" y="229608"/>
                  </a:lnTo>
                  <a:lnTo>
                    <a:pt x="1669483" y="229608"/>
                  </a:lnTo>
                  <a:lnTo>
                    <a:pt x="1684715" y="253545"/>
                  </a:lnTo>
                  <a:lnTo>
                    <a:pt x="1699948" y="229608"/>
                  </a:lnTo>
                  <a:lnTo>
                    <a:pt x="1716595" y="229608"/>
                  </a:lnTo>
                  <a:lnTo>
                    <a:pt x="1692985" y="266384"/>
                  </a:lnTo>
                  <a:lnTo>
                    <a:pt x="1718227" y="305770"/>
                  </a:lnTo>
                  <a:lnTo>
                    <a:pt x="1701581" y="305770"/>
                  </a:lnTo>
                  <a:lnTo>
                    <a:pt x="1684715" y="279005"/>
                  </a:lnTo>
                  <a:close/>
                  <a:moveTo>
                    <a:pt x="1787915" y="279005"/>
                  </a:moveTo>
                  <a:lnTo>
                    <a:pt x="1771051" y="305770"/>
                  </a:lnTo>
                  <a:lnTo>
                    <a:pt x="1754405" y="305770"/>
                  </a:lnTo>
                  <a:lnTo>
                    <a:pt x="1779647" y="266384"/>
                  </a:lnTo>
                  <a:lnTo>
                    <a:pt x="1756037" y="229608"/>
                  </a:lnTo>
                  <a:lnTo>
                    <a:pt x="1772683" y="229608"/>
                  </a:lnTo>
                  <a:lnTo>
                    <a:pt x="1787915" y="253545"/>
                  </a:lnTo>
                  <a:lnTo>
                    <a:pt x="1803149" y="229608"/>
                  </a:lnTo>
                  <a:lnTo>
                    <a:pt x="1819795" y="229608"/>
                  </a:lnTo>
                  <a:lnTo>
                    <a:pt x="1796185" y="266384"/>
                  </a:lnTo>
                  <a:lnTo>
                    <a:pt x="1821427" y="305770"/>
                  </a:lnTo>
                  <a:lnTo>
                    <a:pt x="1804781" y="305770"/>
                  </a:lnTo>
                  <a:lnTo>
                    <a:pt x="1787915" y="279005"/>
                  </a:lnTo>
                  <a:close/>
                  <a:moveTo>
                    <a:pt x="1891116" y="279005"/>
                  </a:moveTo>
                  <a:lnTo>
                    <a:pt x="1874251" y="305770"/>
                  </a:lnTo>
                  <a:lnTo>
                    <a:pt x="1857605" y="305770"/>
                  </a:lnTo>
                  <a:lnTo>
                    <a:pt x="1882847" y="266384"/>
                  </a:lnTo>
                  <a:lnTo>
                    <a:pt x="1859237" y="229608"/>
                  </a:lnTo>
                  <a:lnTo>
                    <a:pt x="1875884" y="229608"/>
                  </a:lnTo>
                  <a:lnTo>
                    <a:pt x="1891116" y="253545"/>
                  </a:lnTo>
                  <a:lnTo>
                    <a:pt x="1906349" y="229608"/>
                  </a:lnTo>
                  <a:lnTo>
                    <a:pt x="1922995" y="229608"/>
                  </a:lnTo>
                  <a:lnTo>
                    <a:pt x="1899385" y="266384"/>
                  </a:lnTo>
                  <a:lnTo>
                    <a:pt x="1924627" y="305770"/>
                  </a:lnTo>
                  <a:lnTo>
                    <a:pt x="1907981" y="305770"/>
                  </a:lnTo>
                  <a:lnTo>
                    <a:pt x="1891116" y="279005"/>
                  </a:lnTo>
                  <a:close/>
                  <a:moveTo>
                    <a:pt x="1994316" y="279005"/>
                  </a:moveTo>
                  <a:lnTo>
                    <a:pt x="1977452" y="305770"/>
                  </a:lnTo>
                  <a:lnTo>
                    <a:pt x="1960805" y="305770"/>
                  </a:lnTo>
                  <a:lnTo>
                    <a:pt x="1986047" y="266384"/>
                  </a:lnTo>
                  <a:lnTo>
                    <a:pt x="1962438" y="229608"/>
                  </a:lnTo>
                  <a:lnTo>
                    <a:pt x="1979084" y="229608"/>
                  </a:lnTo>
                  <a:lnTo>
                    <a:pt x="1994316" y="253545"/>
                  </a:lnTo>
                  <a:lnTo>
                    <a:pt x="2009549" y="229608"/>
                  </a:lnTo>
                  <a:lnTo>
                    <a:pt x="2026195" y="229608"/>
                  </a:lnTo>
                  <a:lnTo>
                    <a:pt x="2002586" y="266384"/>
                  </a:lnTo>
                  <a:lnTo>
                    <a:pt x="2027827" y="305770"/>
                  </a:lnTo>
                  <a:lnTo>
                    <a:pt x="2011182" y="305770"/>
                  </a:lnTo>
                  <a:lnTo>
                    <a:pt x="1994316" y="279005"/>
                  </a:lnTo>
                  <a:close/>
                  <a:moveTo>
                    <a:pt x="33511" y="393809"/>
                  </a:moveTo>
                  <a:lnTo>
                    <a:pt x="16646" y="420574"/>
                  </a:lnTo>
                  <a:lnTo>
                    <a:pt x="0" y="420574"/>
                  </a:lnTo>
                  <a:lnTo>
                    <a:pt x="25242" y="381187"/>
                  </a:lnTo>
                  <a:lnTo>
                    <a:pt x="1632" y="344412"/>
                  </a:lnTo>
                  <a:lnTo>
                    <a:pt x="18278" y="344412"/>
                  </a:lnTo>
                  <a:lnTo>
                    <a:pt x="33511" y="368349"/>
                  </a:lnTo>
                  <a:lnTo>
                    <a:pt x="48744" y="344412"/>
                  </a:lnTo>
                  <a:lnTo>
                    <a:pt x="65390" y="344412"/>
                  </a:lnTo>
                  <a:lnTo>
                    <a:pt x="41780" y="381187"/>
                  </a:lnTo>
                  <a:lnTo>
                    <a:pt x="67022" y="420574"/>
                  </a:lnTo>
                  <a:lnTo>
                    <a:pt x="50376" y="420574"/>
                  </a:lnTo>
                  <a:lnTo>
                    <a:pt x="33511" y="393809"/>
                  </a:lnTo>
                  <a:close/>
                  <a:moveTo>
                    <a:pt x="136711" y="393809"/>
                  </a:moveTo>
                  <a:lnTo>
                    <a:pt x="119846" y="420574"/>
                  </a:lnTo>
                  <a:lnTo>
                    <a:pt x="103200" y="420574"/>
                  </a:lnTo>
                  <a:lnTo>
                    <a:pt x="128442" y="381187"/>
                  </a:lnTo>
                  <a:lnTo>
                    <a:pt x="104833" y="344412"/>
                  </a:lnTo>
                  <a:lnTo>
                    <a:pt x="121479" y="344412"/>
                  </a:lnTo>
                  <a:lnTo>
                    <a:pt x="136711" y="368349"/>
                  </a:lnTo>
                  <a:lnTo>
                    <a:pt x="151944" y="344412"/>
                  </a:lnTo>
                  <a:lnTo>
                    <a:pt x="168590" y="344412"/>
                  </a:lnTo>
                  <a:lnTo>
                    <a:pt x="144981" y="381187"/>
                  </a:lnTo>
                  <a:lnTo>
                    <a:pt x="170222" y="420574"/>
                  </a:lnTo>
                  <a:lnTo>
                    <a:pt x="153576" y="420574"/>
                  </a:lnTo>
                  <a:lnTo>
                    <a:pt x="136711" y="393809"/>
                  </a:lnTo>
                  <a:close/>
                  <a:moveTo>
                    <a:pt x="239911" y="393809"/>
                  </a:moveTo>
                  <a:lnTo>
                    <a:pt x="223047" y="420574"/>
                  </a:lnTo>
                  <a:lnTo>
                    <a:pt x="206401" y="420574"/>
                  </a:lnTo>
                  <a:lnTo>
                    <a:pt x="231642" y="381187"/>
                  </a:lnTo>
                  <a:lnTo>
                    <a:pt x="208033" y="344412"/>
                  </a:lnTo>
                  <a:lnTo>
                    <a:pt x="224679" y="344412"/>
                  </a:lnTo>
                  <a:lnTo>
                    <a:pt x="239911" y="368349"/>
                  </a:lnTo>
                  <a:lnTo>
                    <a:pt x="255144" y="344412"/>
                  </a:lnTo>
                  <a:lnTo>
                    <a:pt x="271790" y="344412"/>
                  </a:lnTo>
                  <a:lnTo>
                    <a:pt x="248181" y="381187"/>
                  </a:lnTo>
                  <a:lnTo>
                    <a:pt x="273423" y="420574"/>
                  </a:lnTo>
                  <a:lnTo>
                    <a:pt x="256777" y="420574"/>
                  </a:lnTo>
                  <a:lnTo>
                    <a:pt x="239911" y="393809"/>
                  </a:lnTo>
                  <a:close/>
                  <a:moveTo>
                    <a:pt x="343111" y="393809"/>
                  </a:moveTo>
                  <a:lnTo>
                    <a:pt x="326247" y="420574"/>
                  </a:lnTo>
                  <a:lnTo>
                    <a:pt x="309601" y="420574"/>
                  </a:lnTo>
                  <a:lnTo>
                    <a:pt x="334843" y="381187"/>
                  </a:lnTo>
                  <a:lnTo>
                    <a:pt x="311233" y="344412"/>
                  </a:lnTo>
                  <a:lnTo>
                    <a:pt x="327879" y="344412"/>
                  </a:lnTo>
                  <a:lnTo>
                    <a:pt x="343111" y="368349"/>
                  </a:lnTo>
                  <a:lnTo>
                    <a:pt x="358345" y="344412"/>
                  </a:lnTo>
                  <a:lnTo>
                    <a:pt x="374991" y="344412"/>
                  </a:lnTo>
                  <a:lnTo>
                    <a:pt x="351381" y="381187"/>
                  </a:lnTo>
                  <a:lnTo>
                    <a:pt x="376623" y="420574"/>
                  </a:lnTo>
                  <a:lnTo>
                    <a:pt x="359977" y="420574"/>
                  </a:lnTo>
                  <a:lnTo>
                    <a:pt x="343111" y="393809"/>
                  </a:lnTo>
                  <a:close/>
                  <a:moveTo>
                    <a:pt x="446312" y="393809"/>
                  </a:moveTo>
                  <a:lnTo>
                    <a:pt x="429447" y="420574"/>
                  </a:lnTo>
                  <a:lnTo>
                    <a:pt x="412801" y="420574"/>
                  </a:lnTo>
                  <a:lnTo>
                    <a:pt x="438043" y="381187"/>
                  </a:lnTo>
                  <a:lnTo>
                    <a:pt x="414433" y="344412"/>
                  </a:lnTo>
                  <a:lnTo>
                    <a:pt x="431079" y="344412"/>
                  </a:lnTo>
                  <a:lnTo>
                    <a:pt x="446312" y="368349"/>
                  </a:lnTo>
                  <a:lnTo>
                    <a:pt x="461545" y="344412"/>
                  </a:lnTo>
                  <a:lnTo>
                    <a:pt x="478191" y="344412"/>
                  </a:lnTo>
                  <a:lnTo>
                    <a:pt x="454582" y="381187"/>
                  </a:lnTo>
                  <a:lnTo>
                    <a:pt x="479823" y="420574"/>
                  </a:lnTo>
                  <a:lnTo>
                    <a:pt x="463177" y="420574"/>
                  </a:lnTo>
                  <a:lnTo>
                    <a:pt x="446312" y="393809"/>
                  </a:lnTo>
                  <a:close/>
                  <a:moveTo>
                    <a:pt x="549512" y="393809"/>
                  </a:moveTo>
                  <a:lnTo>
                    <a:pt x="532648" y="420574"/>
                  </a:lnTo>
                  <a:lnTo>
                    <a:pt x="516002" y="420574"/>
                  </a:lnTo>
                  <a:lnTo>
                    <a:pt x="541243" y="381187"/>
                  </a:lnTo>
                  <a:lnTo>
                    <a:pt x="517634" y="344412"/>
                  </a:lnTo>
                  <a:lnTo>
                    <a:pt x="534280" y="344412"/>
                  </a:lnTo>
                  <a:lnTo>
                    <a:pt x="549512" y="368349"/>
                  </a:lnTo>
                  <a:lnTo>
                    <a:pt x="564745" y="344412"/>
                  </a:lnTo>
                  <a:lnTo>
                    <a:pt x="581391" y="344412"/>
                  </a:lnTo>
                  <a:lnTo>
                    <a:pt x="557782" y="381187"/>
                  </a:lnTo>
                  <a:lnTo>
                    <a:pt x="583023" y="420574"/>
                  </a:lnTo>
                  <a:lnTo>
                    <a:pt x="566378" y="420574"/>
                  </a:lnTo>
                  <a:lnTo>
                    <a:pt x="549512" y="393809"/>
                  </a:lnTo>
                  <a:close/>
                  <a:moveTo>
                    <a:pt x="652712" y="393809"/>
                  </a:moveTo>
                  <a:lnTo>
                    <a:pt x="635848" y="420574"/>
                  </a:lnTo>
                  <a:lnTo>
                    <a:pt x="619202" y="420574"/>
                  </a:lnTo>
                  <a:lnTo>
                    <a:pt x="644443" y="381187"/>
                  </a:lnTo>
                  <a:lnTo>
                    <a:pt x="620834" y="344412"/>
                  </a:lnTo>
                  <a:lnTo>
                    <a:pt x="637480" y="344412"/>
                  </a:lnTo>
                  <a:lnTo>
                    <a:pt x="652712" y="368349"/>
                  </a:lnTo>
                  <a:lnTo>
                    <a:pt x="667945" y="344412"/>
                  </a:lnTo>
                  <a:lnTo>
                    <a:pt x="684592" y="344412"/>
                  </a:lnTo>
                  <a:lnTo>
                    <a:pt x="660982" y="381187"/>
                  </a:lnTo>
                  <a:lnTo>
                    <a:pt x="686224" y="420574"/>
                  </a:lnTo>
                  <a:lnTo>
                    <a:pt x="669578" y="420574"/>
                  </a:lnTo>
                  <a:lnTo>
                    <a:pt x="652712" y="393809"/>
                  </a:lnTo>
                  <a:close/>
                  <a:moveTo>
                    <a:pt x="755913" y="393809"/>
                  </a:moveTo>
                  <a:lnTo>
                    <a:pt x="739048" y="420574"/>
                  </a:lnTo>
                  <a:lnTo>
                    <a:pt x="722402" y="420574"/>
                  </a:lnTo>
                  <a:lnTo>
                    <a:pt x="747644" y="381187"/>
                  </a:lnTo>
                  <a:lnTo>
                    <a:pt x="724034" y="344412"/>
                  </a:lnTo>
                  <a:lnTo>
                    <a:pt x="740680" y="344412"/>
                  </a:lnTo>
                  <a:lnTo>
                    <a:pt x="755913" y="368349"/>
                  </a:lnTo>
                  <a:lnTo>
                    <a:pt x="771146" y="344412"/>
                  </a:lnTo>
                  <a:lnTo>
                    <a:pt x="787792" y="344412"/>
                  </a:lnTo>
                  <a:lnTo>
                    <a:pt x="764182" y="381187"/>
                  </a:lnTo>
                  <a:lnTo>
                    <a:pt x="789424" y="420574"/>
                  </a:lnTo>
                  <a:lnTo>
                    <a:pt x="772778" y="420574"/>
                  </a:lnTo>
                  <a:lnTo>
                    <a:pt x="755913" y="393809"/>
                  </a:lnTo>
                  <a:close/>
                  <a:moveTo>
                    <a:pt x="859113" y="393809"/>
                  </a:moveTo>
                  <a:lnTo>
                    <a:pt x="842248" y="420574"/>
                  </a:lnTo>
                  <a:lnTo>
                    <a:pt x="825602" y="420574"/>
                  </a:lnTo>
                  <a:lnTo>
                    <a:pt x="850844" y="381187"/>
                  </a:lnTo>
                  <a:lnTo>
                    <a:pt x="827235" y="344412"/>
                  </a:lnTo>
                  <a:lnTo>
                    <a:pt x="843881" y="344412"/>
                  </a:lnTo>
                  <a:lnTo>
                    <a:pt x="859113" y="368349"/>
                  </a:lnTo>
                  <a:lnTo>
                    <a:pt x="874346" y="344412"/>
                  </a:lnTo>
                  <a:lnTo>
                    <a:pt x="890992" y="344412"/>
                  </a:lnTo>
                  <a:lnTo>
                    <a:pt x="867383" y="381187"/>
                  </a:lnTo>
                  <a:lnTo>
                    <a:pt x="892624" y="420574"/>
                  </a:lnTo>
                  <a:lnTo>
                    <a:pt x="875978" y="420574"/>
                  </a:lnTo>
                  <a:lnTo>
                    <a:pt x="859113" y="393809"/>
                  </a:lnTo>
                  <a:close/>
                  <a:moveTo>
                    <a:pt x="962313" y="393809"/>
                  </a:moveTo>
                  <a:lnTo>
                    <a:pt x="945449" y="420574"/>
                  </a:lnTo>
                  <a:lnTo>
                    <a:pt x="928803" y="420574"/>
                  </a:lnTo>
                  <a:lnTo>
                    <a:pt x="954044" y="381187"/>
                  </a:lnTo>
                  <a:lnTo>
                    <a:pt x="930435" y="344412"/>
                  </a:lnTo>
                  <a:lnTo>
                    <a:pt x="947081" y="344412"/>
                  </a:lnTo>
                  <a:lnTo>
                    <a:pt x="962313" y="368349"/>
                  </a:lnTo>
                  <a:lnTo>
                    <a:pt x="977546" y="344412"/>
                  </a:lnTo>
                  <a:lnTo>
                    <a:pt x="994192" y="344412"/>
                  </a:lnTo>
                  <a:lnTo>
                    <a:pt x="970583" y="381187"/>
                  </a:lnTo>
                  <a:lnTo>
                    <a:pt x="995824" y="420574"/>
                  </a:lnTo>
                  <a:lnTo>
                    <a:pt x="979179" y="420574"/>
                  </a:lnTo>
                  <a:lnTo>
                    <a:pt x="962313" y="393809"/>
                  </a:lnTo>
                  <a:close/>
                  <a:moveTo>
                    <a:pt x="1065513" y="393809"/>
                  </a:moveTo>
                  <a:lnTo>
                    <a:pt x="1048649" y="420574"/>
                  </a:lnTo>
                  <a:lnTo>
                    <a:pt x="1032003" y="420574"/>
                  </a:lnTo>
                  <a:lnTo>
                    <a:pt x="1057244" y="381187"/>
                  </a:lnTo>
                  <a:lnTo>
                    <a:pt x="1033635" y="344412"/>
                  </a:lnTo>
                  <a:lnTo>
                    <a:pt x="1050281" y="344412"/>
                  </a:lnTo>
                  <a:lnTo>
                    <a:pt x="1065513" y="368349"/>
                  </a:lnTo>
                  <a:lnTo>
                    <a:pt x="1080747" y="344412"/>
                  </a:lnTo>
                  <a:lnTo>
                    <a:pt x="1097393" y="344412"/>
                  </a:lnTo>
                  <a:lnTo>
                    <a:pt x="1073783" y="381187"/>
                  </a:lnTo>
                  <a:lnTo>
                    <a:pt x="1099025" y="420574"/>
                  </a:lnTo>
                  <a:lnTo>
                    <a:pt x="1082379" y="420574"/>
                  </a:lnTo>
                  <a:lnTo>
                    <a:pt x="1065513" y="393809"/>
                  </a:lnTo>
                  <a:close/>
                  <a:moveTo>
                    <a:pt x="1168714" y="393809"/>
                  </a:moveTo>
                  <a:lnTo>
                    <a:pt x="1151849" y="420574"/>
                  </a:lnTo>
                  <a:lnTo>
                    <a:pt x="1135203" y="420574"/>
                  </a:lnTo>
                  <a:lnTo>
                    <a:pt x="1160445" y="381187"/>
                  </a:lnTo>
                  <a:lnTo>
                    <a:pt x="1136835" y="344412"/>
                  </a:lnTo>
                  <a:lnTo>
                    <a:pt x="1153481" y="344412"/>
                  </a:lnTo>
                  <a:lnTo>
                    <a:pt x="1168714" y="368349"/>
                  </a:lnTo>
                  <a:lnTo>
                    <a:pt x="1183947" y="344412"/>
                  </a:lnTo>
                  <a:lnTo>
                    <a:pt x="1200593" y="344412"/>
                  </a:lnTo>
                  <a:lnTo>
                    <a:pt x="1176984" y="381187"/>
                  </a:lnTo>
                  <a:lnTo>
                    <a:pt x="1202225" y="420574"/>
                  </a:lnTo>
                  <a:lnTo>
                    <a:pt x="1185579" y="420574"/>
                  </a:lnTo>
                  <a:lnTo>
                    <a:pt x="1168714" y="393809"/>
                  </a:lnTo>
                  <a:close/>
                  <a:moveTo>
                    <a:pt x="1271914" y="393809"/>
                  </a:moveTo>
                  <a:lnTo>
                    <a:pt x="1255050" y="420574"/>
                  </a:lnTo>
                  <a:lnTo>
                    <a:pt x="1238404" y="420574"/>
                  </a:lnTo>
                  <a:lnTo>
                    <a:pt x="1263645" y="381187"/>
                  </a:lnTo>
                  <a:lnTo>
                    <a:pt x="1240036" y="344412"/>
                  </a:lnTo>
                  <a:lnTo>
                    <a:pt x="1256682" y="344412"/>
                  </a:lnTo>
                  <a:lnTo>
                    <a:pt x="1271914" y="368349"/>
                  </a:lnTo>
                  <a:lnTo>
                    <a:pt x="1287147" y="344412"/>
                  </a:lnTo>
                  <a:lnTo>
                    <a:pt x="1303793" y="344412"/>
                  </a:lnTo>
                  <a:lnTo>
                    <a:pt x="1280184" y="381187"/>
                  </a:lnTo>
                  <a:lnTo>
                    <a:pt x="1305426" y="420574"/>
                  </a:lnTo>
                  <a:lnTo>
                    <a:pt x="1288779" y="420574"/>
                  </a:lnTo>
                  <a:lnTo>
                    <a:pt x="1271914" y="393809"/>
                  </a:lnTo>
                  <a:close/>
                  <a:moveTo>
                    <a:pt x="1375114" y="393809"/>
                  </a:moveTo>
                  <a:lnTo>
                    <a:pt x="1358250" y="420574"/>
                  </a:lnTo>
                  <a:lnTo>
                    <a:pt x="1341604" y="420574"/>
                  </a:lnTo>
                  <a:lnTo>
                    <a:pt x="1366845" y="381187"/>
                  </a:lnTo>
                  <a:lnTo>
                    <a:pt x="1343236" y="344412"/>
                  </a:lnTo>
                  <a:lnTo>
                    <a:pt x="1359882" y="344412"/>
                  </a:lnTo>
                  <a:lnTo>
                    <a:pt x="1375114" y="368349"/>
                  </a:lnTo>
                  <a:lnTo>
                    <a:pt x="1390348" y="344412"/>
                  </a:lnTo>
                  <a:lnTo>
                    <a:pt x="1406993" y="344412"/>
                  </a:lnTo>
                  <a:lnTo>
                    <a:pt x="1383384" y="381187"/>
                  </a:lnTo>
                  <a:lnTo>
                    <a:pt x="1408626" y="420574"/>
                  </a:lnTo>
                  <a:lnTo>
                    <a:pt x="1391980" y="420574"/>
                  </a:lnTo>
                  <a:lnTo>
                    <a:pt x="1375114" y="393809"/>
                  </a:lnTo>
                  <a:close/>
                  <a:moveTo>
                    <a:pt x="1478315" y="393809"/>
                  </a:moveTo>
                  <a:lnTo>
                    <a:pt x="1461450" y="420574"/>
                  </a:lnTo>
                  <a:lnTo>
                    <a:pt x="1444804" y="420574"/>
                  </a:lnTo>
                  <a:lnTo>
                    <a:pt x="1470046" y="381187"/>
                  </a:lnTo>
                  <a:lnTo>
                    <a:pt x="1446436" y="344412"/>
                  </a:lnTo>
                  <a:lnTo>
                    <a:pt x="1463083" y="344412"/>
                  </a:lnTo>
                  <a:lnTo>
                    <a:pt x="1478315" y="368349"/>
                  </a:lnTo>
                  <a:lnTo>
                    <a:pt x="1493548" y="344412"/>
                  </a:lnTo>
                  <a:lnTo>
                    <a:pt x="1510194" y="344412"/>
                  </a:lnTo>
                  <a:lnTo>
                    <a:pt x="1486584" y="381187"/>
                  </a:lnTo>
                  <a:lnTo>
                    <a:pt x="1511826" y="420574"/>
                  </a:lnTo>
                  <a:lnTo>
                    <a:pt x="1495180" y="420574"/>
                  </a:lnTo>
                  <a:lnTo>
                    <a:pt x="1478315" y="393809"/>
                  </a:lnTo>
                  <a:close/>
                  <a:moveTo>
                    <a:pt x="1581515" y="393809"/>
                  </a:moveTo>
                  <a:lnTo>
                    <a:pt x="1564650" y="420574"/>
                  </a:lnTo>
                  <a:lnTo>
                    <a:pt x="1548004" y="420574"/>
                  </a:lnTo>
                  <a:lnTo>
                    <a:pt x="1573246" y="381187"/>
                  </a:lnTo>
                  <a:lnTo>
                    <a:pt x="1549636" y="344412"/>
                  </a:lnTo>
                  <a:lnTo>
                    <a:pt x="1566283" y="344412"/>
                  </a:lnTo>
                  <a:lnTo>
                    <a:pt x="1581515" y="368349"/>
                  </a:lnTo>
                  <a:lnTo>
                    <a:pt x="1596748" y="344412"/>
                  </a:lnTo>
                  <a:lnTo>
                    <a:pt x="1613394" y="344412"/>
                  </a:lnTo>
                  <a:lnTo>
                    <a:pt x="1589785" y="381187"/>
                  </a:lnTo>
                  <a:lnTo>
                    <a:pt x="1615026" y="420574"/>
                  </a:lnTo>
                  <a:lnTo>
                    <a:pt x="1598380" y="420574"/>
                  </a:lnTo>
                  <a:lnTo>
                    <a:pt x="1581515" y="393809"/>
                  </a:lnTo>
                  <a:close/>
                  <a:moveTo>
                    <a:pt x="1684715" y="393809"/>
                  </a:moveTo>
                  <a:lnTo>
                    <a:pt x="1667851" y="420574"/>
                  </a:lnTo>
                  <a:lnTo>
                    <a:pt x="1651205" y="420574"/>
                  </a:lnTo>
                  <a:lnTo>
                    <a:pt x="1676446" y="381187"/>
                  </a:lnTo>
                  <a:lnTo>
                    <a:pt x="1652837" y="344412"/>
                  </a:lnTo>
                  <a:lnTo>
                    <a:pt x="1669483" y="344412"/>
                  </a:lnTo>
                  <a:lnTo>
                    <a:pt x="1684715" y="368349"/>
                  </a:lnTo>
                  <a:lnTo>
                    <a:pt x="1699948" y="344412"/>
                  </a:lnTo>
                  <a:lnTo>
                    <a:pt x="1716595" y="344412"/>
                  </a:lnTo>
                  <a:lnTo>
                    <a:pt x="1692985" y="381187"/>
                  </a:lnTo>
                  <a:lnTo>
                    <a:pt x="1718227" y="420574"/>
                  </a:lnTo>
                  <a:lnTo>
                    <a:pt x="1701581" y="420574"/>
                  </a:lnTo>
                  <a:lnTo>
                    <a:pt x="1684715" y="393809"/>
                  </a:lnTo>
                  <a:close/>
                  <a:moveTo>
                    <a:pt x="1787915" y="393809"/>
                  </a:moveTo>
                  <a:lnTo>
                    <a:pt x="1771051" y="420574"/>
                  </a:lnTo>
                  <a:lnTo>
                    <a:pt x="1754405" y="420574"/>
                  </a:lnTo>
                  <a:lnTo>
                    <a:pt x="1779647" y="381187"/>
                  </a:lnTo>
                  <a:lnTo>
                    <a:pt x="1756037" y="344412"/>
                  </a:lnTo>
                  <a:lnTo>
                    <a:pt x="1772683" y="344412"/>
                  </a:lnTo>
                  <a:lnTo>
                    <a:pt x="1787915" y="368349"/>
                  </a:lnTo>
                  <a:lnTo>
                    <a:pt x="1803149" y="344412"/>
                  </a:lnTo>
                  <a:lnTo>
                    <a:pt x="1819795" y="344412"/>
                  </a:lnTo>
                  <a:lnTo>
                    <a:pt x="1796185" y="381187"/>
                  </a:lnTo>
                  <a:lnTo>
                    <a:pt x="1821427" y="420574"/>
                  </a:lnTo>
                  <a:lnTo>
                    <a:pt x="1804781" y="420574"/>
                  </a:lnTo>
                  <a:lnTo>
                    <a:pt x="1787915" y="393809"/>
                  </a:lnTo>
                  <a:close/>
                  <a:moveTo>
                    <a:pt x="1891116" y="393809"/>
                  </a:moveTo>
                  <a:lnTo>
                    <a:pt x="1874251" y="420574"/>
                  </a:lnTo>
                  <a:lnTo>
                    <a:pt x="1857605" y="420574"/>
                  </a:lnTo>
                  <a:lnTo>
                    <a:pt x="1882847" y="381187"/>
                  </a:lnTo>
                  <a:lnTo>
                    <a:pt x="1859237" y="344412"/>
                  </a:lnTo>
                  <a:lnTo>
                    <a:pt x="1875884" y="344412"/>
                  </a:lnTo>
                  <a:lnTo>
                    <a:pt x="1891116" y="368349"/>
                  </a:lnTo>
                  <a:lnTo>
                    <a:pt x="1906349" y="344412"/>
                  </a:lnTo>
                  <a:lnTo>
                    <a:pt x="1922995" y="344412"/>
                  </a:lnTo>
                  <a:lnTo>
                    <a:pt x="1899385" y="381187"/>
                  </a:lnTo>
                  <a:lnTo>
                    <a:pt x="1924627" y="420574"/>
                  </a:lnTo>
                  <a:lnTo>
                    <a:pt x="1907981" y="420574"/>
                  </a:lnTo>
                  <a:lnTo>
                    <a:pt x="1891116" y="393809"/>
                  </a:lnTo>
                  <a:close/>
                  <a:moveTo>
                    <a:pt x="1994316" y="393809"/>
                  </a:moveTo>
                  <a:lnTo>
                    <a:pt x="1977452" y="420574"/>
                  </a:lnTo>
                  <a:lnTo>
                    <a:pt x="1960805" y="420574"/>
                  </a:lnTo>
                  <a:lnTo>
                    <a:pt x="1986047" y="381187"/>
                  </a:lnTo>
                  <a:lnTo>
                    <a:pt x="1962438" y="344412"/>
                  </a:lnTo>
                  <a:lnTo>
                    <a:pt x="1979084" y="344412"/>
                  </a:lnTo>
                  <a:lnTo>
                    <a:pt x="1994316" y="368349"/>
                  </a:lnTo>
                  <a:lnTo>
                    <a:pt x="2009549" y="344412"/>
                  </a:lnTo>
                  <a:lnTo>
                    <a:pt x="2026195" y="344412"/>
                  </a:lnTo>
                  <a:lnTo>
                    <a:pt x="2002586" y="381187"/>
                  </a:lnTo>
                  <a:lnTo>
                    <a:pt x="2027827" y="420574"/>
                  </a:lnTo>
                  <a:lnTo>
                    <a:pt x="2011182" y="420574"/>
                  </a:lnTo>
                  <a:lnTo>
                    <a:pt x="1994316" y="393809"/>
                  </a:lnTo>
                  <a:close/>
                  <a:moveTo>
                    <a:pt x="33511" y="508612"/>
                  </a:moveTo>
                  <a:lnTo>
                    <a:pt x="16646" y="535378"/>
                  </a:lnTo>
                  <a:lnTo>
                    <a:pt x="0" y="535378"/>
                  </a:lnTo>
                  <a:lnTo>
                    <a:pt x="25242" y="495991"/>
                  </a:lnTo>
                  <a:lnTo>
                    <a:pt x="1632" y="459215"/>
                  </a:lnTo>
                  <a:lnTo>
                    <a:pt x="18278" y="459215"/>
                  </a:lnTo>
                  <a:lnTo>
                    <a:pt x="33511" y="483152"/>
                  </a:lnTo>
                  <a:lnTo>
                    <a:pt x="48744" y="459215"/>
                  </a:lnTo>
                  <a:lnTo>
                    <a:pt x="65390" y="459215"/>
                  </a:lnTo>
                  <a:lnTo>
                    <a:pt x="41780" y="495991"/>
                  </a:lnTo>
                  <a:lnTo>
                    <a:pt x="67022" y="535378"/>
                  </a:lnTo>
                  <a:lnTo>
                    <a:pt x="50376" y="535378"/>
                  </a:lnTo>
                  <a:lnTo>
                    <a:pt x="33511" y="508612"/>
                  </a:lnTo>
                  <a:close/>
                  <a:moveTo>
                    <a:pt x="136711" y="508612"/>
                  </a:moveTo>
                  <a:lnTo>
                    <a:pt x="119846" y="535378"/>
                  </a:lnTo>
                  <a:lnTo>
                    <a:pt x="103200" y="535378"/>
                  </a:lnTo>
                  <a:lnTo>
                    <a:pt x="128442" y="495991"/>
                  </a:lnTo>
                  <a:lnTo>
                    <a:pt x="104833" y="459215"/>
                  </a:lnTo>
                  <a:lnTo>
                    <a:pt x="121479" y="459215"/>
                  </a:lnTo>
                  <a:lnTo>
                    <a:pt x="136711" y="483152"/>
                  </a:lnTo>
                  <a:lnTo>
                    <a:pt x="151944" y="459215"/>
                  </a:lnTo>
                  <a:lnTo>
                    <a:pt x="168590" y="459215"/>
                  </a:lnTo>
                  <a:lnTo>
                    <a:pt x="144981" y="495991"/>
                  </a:lnTo>
                  <a:lnTo>
                    <a:pt x="170222" y="535378"/>
                  </a:lnTo>
                  <a:lnTo>
                    <a:pt x="153576" y="535378"/>
                  </a:lnTo>
                  <a:lnTo>
                    <a:pt x="136711" y="508612"/>
                  </a:lnTo>
                  <a:close/>
                  <a:moveTo>
                    <a:pt x="239911" y="508612"/>
                  </a:moveTo>
                  <a:lnTo>
                    <a:pt x="223047" y="535378"/>
                  </a:lnTo>
                  <a:lnTo>
                    <a:pt x="206401" y="535378"/>
                  </a:lnTo>
                  <a:lnTo>
                    <a:pt x="231642" y="495991"/>
                  </a:lnTo>
                  <a:lnTo>
                    <a:pt x="208033" y="459215"/>
                  </a:lnTo>
                  <a:lnTo>
                    <a:pt x="224679" y="459215"/>
                  </a:lnTo>
                  <a:lnTo>
                    <a:pt x="239911" y="483152"/>
                  </a:lnTo>
                  <a:lnTo>
                    <a:pt x="255144" y="459215"/>
                  </a:lnTo>
                  <a:lnTo>
                    <a:pt x="271790" y="459215"/>
                  </a:lnTo>
                  <a:lnTo>
                    <a:pt x="248181" y="495991"/>
                  </a:lnTo>
                  <a:lnTo>
                    <a:pt x="273423" y="535378"/>
                  </a:lnTo>
                  <a:lnTo>
                    <a:pt x="256777" y="535378"/>
                  </a:lnTo>
                  <a:lnTo>
                    <a:pt x="239911" y="508612"/>
                  </a:lnTo>
                  <a:close/>
                  <a:moveTo>
                    <a:pt x="343111" y="508612"/>
                  </a:moveTo>
                  <a:lnTo>
                    <a:pt x="326247" y="535378"/>
                  </a:lnTo>
                  <a:lnTo>
                    <a:pt x="309601" y="535378"/>
                  </a:lnTo>
                  <a:lnTo>
                    <a:pt x="334843" y="495991"/>
                  </a:lnTo>
                  <a:lnTo>
                    <a:pt x="311233" y="459215"/>
                  </a:lnTo>
                  <a:lnTo>
                    <a:pt x="327879" y="459215"/>
                  </a:lnTo>
                  <a:lnTo>
                    <a:pt x="343111" y="483152"/>
                  </a:lnTo>
                  <a:lnTo>
                    <a:pt x="358345" y="459215"/>
                  </a:lnTo>
                  <a:lnTo>
                    <a:pt x="374991" y="459215"/>
                  </a:lnTo>
                  <a:lnTo>
                    <a:pt x="351381" y="495991"/>
                  </a:lnTo>
                  <a:lnTo>
                    <a:pt x="376623" y="535378"/>
                  </a:lnTo>
                  <a:lnTo>
                    <a:pt x="359977" y="535378"/>
                  </a:lnTo>
                  <a:lnTo>
                    <a:pt x="343111" y="508612"/>
                  </a:lnTo>
                  <a:close/>
                  <a:moveTo>
                    <a:pt x="446312" y="508612"/>
                  </a:moveTo>
                  <a:lnTo>
                    <a:pt x="429447" y="535378"/>
                  </a:lnTo>
                  <a:lnTo>
                    <a:pt x="412801" y="535378"/>
                  </a:lnTo>
                  <a:lnTo>
                    <a:pt x="438043" y="495991"/>
                  </a:lnTo>
                  <a:lnTo>
                    <a:pt x="414433" y="459215"/>
                  </a:lnTo>
                  <a:lnTo>
                    <a:pt x="431079" y="459215"/>
                  </a:lnTo>
                  <a:lnTo>
                    <a:pt x="446312" y="483152"/>
                  </a:lnTo>
                  <a:lnTo>
                    <a:pt x="461545" y="459215"/>
                  </a:lnTo>
                  <a:lnTo>
                    <a:pt x="478191" y="459215"/>
                  </a:lnTo>
                  <a:lnTo>
                    <a:pt x="454582" y="495991"/>
                  </a:lnTo>
                  <a:lnTo>
                    <a:pt x="479823" y="535378"/>
                  </a:lnTo>
                  <a:lnTo>
                    <a:pt x="463177" y="535378"/>
                  </a:lnTo>
                  <a:lnTo>
                    <a:pt x="446312" y="508612"/>
                  </a:lnTo>
                  <a:close/>
                  <a:moveTo>
                    <a:pt x="549512" y="508612"/>
                  </a:moveTo>
                  <a:lnTo>
                    <a:pt x="532648" y="535378"/>
                  </a:lnTo>
                  <a:lnTo>
                    <a:pt x="516002" y="535378"/>
                  </a:lnTo>
                  <a:lnTo>
                    <a:pt x="541243" y="495991"/>
                  </a:lnTo>
                  <a:lnTo>
                    <a:pt x="517634" y="459215"/>
                  </a:lnTo>
                  <a:lnTo>
                    <a:pt x="534280" y="459215"/>
                  </a:lnTo>
                  <a:lnTo>
                    <a:pt x="549512" y="483152"/>
                  </a:lnTo>
                  <a:lnTo>
                    <a:pt x="564745" y="459215"/>
                  </a:lnTo>
                  <a:lnTo>
                    <a:pt x="581391" y="459215"/>
                  </a:lnTo>
                  <a:lnTo>
                    <a:pt x="557782" y="495991"/>
                  </a:lnTo>
                  <a:lnTo>
                    <a:pt x="583023" y="535378"/>
                  </a:lnTo>
                  <a:lnTo>
                    <a:pt x="566378" y="535378"/>
                  </a:lnTo>
                  <a:lnTo>
                    <a:pt x="549512" y="508612"/>
                  </a:lnTo>
                  <a:close/>
                  <a:moveTo>
                    <a:pt x="652712" y="508612"/>
                  </a:moveTo>
                  <a:lnTo>
                    <a:pt x="635848" y="535378"/>
                  </a:lnTo>
                  <a:lnTo>
                    <a:pt x="619202" y="535378"/>
                  </a:lnTo>
                  <a:lnTo>
                    <a:pt x="644443" y="495991"/>
                  </a:lnTo>
                  <a:lnTo>
                    <a:pt x="620834" y="459215"/>
                  </a:lnTo>
                  <a:lnTo>
                    <a:pt x="637480" y="459215"/>
                  </a:lnTo>
                  <a:lnTo>
                    <a:pt x="652712" y="483152"/>
                  </a:lnTo>
                  <a:lnTo>
                    <a:pt x="667945" y="459215"/>
                  </a:lnTo>
                  <a:lnTo>
                    <a:pt x="684592" y="459215"/>
                  </a:lnTo>
                  <a:lnTo>
                    <a:pt x="660982" y="495991"/>
                  </a:lnTo>
                  <a:lnTo>
                    <a:pt x="686224" y="535378"/>
                  </a:lnTo>
                  <a:lnTo>
                    <a:pt x="669578" y="535378"/>
                  </a:lnTo>
                  <a:lnTo>
                    <a:pt x="652712" y="508612"/>
                  </a:lnTo>
                  <a:close/>
                  <a:moveTo>
                    <a:pt x="755913" y="508612"/>
                  </a:moveTo>
                  <a:lnTo>
                    <a:pt x="739048" y="535378"/>
                  </a:lnTo>
                  <a:lnTo>
                    <a:pt x="722402" y="535378"/>
                  </a:lnTo>
                  <a:lnTo>
                    <a:pt x="747644" y="495991"/>
                  </a:lnTo>
                  <a:lnTo>
                    <a:pt x="724034" y="459215"/>
                  </a:lnTo>
                  <a:lnTo>
                    <a:pt x="740680" y="459215"/>
                  </a:lnTo>
                  <a:lnTo>
                    <a:pt x="755913" y="483152"/>
                  </a:lnTo>
                  <a:lnTo>
                    <a:pt x="771146" y="459215"/>
                  </a:lnTo>
                  <a:lnTo>
                    <a:pt x="787792" y="459215"/>
                  </a:lnTo>
                  <a:lnTo>
                    <a:pt x="764182" y="495991"/>
                  </a:lnTo>
                  <a:lnTo>
                    <a:pt x="789424" y="535378"/>
                  </a:lnTo>
                  <a:lnTo>
                    <a:pt x="772778" y="535378"/>
                  </a:lnTo>
                  <a:lnTo>
                    <a:pt x="755913" y="508612"/>
                  </a:lnTo>
                  <a:close/>
                  <a:moveTo>
                    <a:pt x="859113" y="508612"/>
                  </a:moveTo>
                  <a:lnTo>
                    <a:pt x="842248" y="535378"/>
                  </a:lnTo>
                  <a:lnTo>
                    <a:pt x="825602" y="535378"/>
                  </a:lnTo>
                  <a:lnTo>
                    <a:pt x="850844" y="495991"/>
                  </a:lnTo>
                  <a:lnTo>
                    <a:pt x="827235" y="459215"/>
                  </a:lnTo>
                  <a:lnTo>
                    <a:pt x="843881" y="459215"/>
                  </a:lnTo>
                  <a:lnTo>
                    <a:pt x="859113" y="483152"/>
                  </a:lnTo>
                  <a:lnTo>
                    <a:pt x="874346" y="459215"/>
                  </a:lnTo>
                  <a:lnTo>
                    <a:pt x="890992" y="459215"/>
                  </a:lnTo>
                  <a:lnTo>
                    <a:pt x="867383" y="495991"/>
                  </a:lnTo>
                  <a:lnTo>
                    <a:pt x="892624" y="535378"/>
                  </a:lnTo>
                  <a:lnTo>
                    <a:pt x="875978" y="535378"/>
                  </a:lnTo>
                  <a:lnTo>
                    <a:pt x="859113" y="508612"/>
                  </a:lnTo>
                  <a:close/>
                  <a:moveTo>
                    <a:pt x="962313" y="508612"/>
                  </a:moveTo>
                  <a:lnTo>
                    <a:pt x="945449" y="535378"/>
                  </a:lnTo>
                  <a:lnTo>
                    <a:pt x="928803" y="535378"/>
                  </a:lnTo>
                  <a:lnTo>
                    <a:pt x="954044" y="495991"/>
                  </a:lnTo>
                  <a:lnTo>
                    <a:pt x="930435" y="459215"/>
                  </a:lnTo>
                  <a:lnTo>
                    <a:pt x="947081" y="459215"/>
                  </a:lnTo>
                  <a:lnTo>
                    <a:pt x="962313" y="483152"/>
                  </a:lnTo>
                  <a:lnTo>
                    <a:pt x="977546" y="459215"/>
                  </a:lnTo>
                  <a:lnTo>
                    <a:pt x="994192" y="459215"/>
                  </a:lnTo>
                  <a:lnTo>
                    <a:pt x="970583" y="495991"/>
                  </a:lnTo>
                  <a:lnTo>
                    <a:pt x="995824" y="535378"/>
                  </a:lnTo>
                  <a:lnTo>
                    <a:pt x="979179" y="535378"/>
                  </a:lnTo>
                  <a:lnTo>
                    <a:pt x="962313" y="508612"/>
                  </a:lnTo>
                  <a:close/>
                  <a:moveTo>
                    <a:pt x="1065513" y="508612"/>
                  </a:moveTo>
                  <a:lnTo>
                    <a:pt x="1048649" y="535378"/>
                  </a:lnTo>
                  <a:lnTo>
                    <a:pt x="1032003" y="535378"/>
                  </a:lnTo>
                  <a:lnTo>
                    <a:pt x="1057244" y="495991"/>
                  </a:lnTo>
                  <a:lnTo>
                    <a:pt x="1033635" y="459215"/>
                  </a:lnTo>
                  <a:lnTo>
                    <a:pt x="1050281" y="459215"/>
                  </a:lnTo>
                  <a:lnTo>
                    <a:pt x="1065513" y="483152"/>
                  </a:lnTo>
                  <a:lnTo>
                    <a:pt x="1080747" y="459215"/>
                  </a:lnTo>
                  <a:lnTo>
                    <a:pt x="1097393" y="459215"/>
                  </a:lnTo>
                  <a:lnTo>
                    <a:pt x="1073783" y="495991"/>
                  </a:lnTo>
                  <a:lnTo>
                    <a:pt x="1099025" y="535378"/>
                  </a:lnTo>
                  <a:lnTo>
                    <a:pt x="1082379" y="535378"/>
                  </a:lnTo>
                  <a:lnTo>
                    <a:pt x="1065513" y="508612"/>
                  </a:lnTo>
                  <a:close/>
                  <a:moveTo>
                    <a:pt x="1168714" y="508612"/>
                  </a:moveTo>
                  <a:lnTo>
                    <a:pt x="1151849" y="535378"/>
                  </a:lnTo>
                  <a:lnTo>
                    <a:pt x="1135203" y="535378"/>
                  </a:lnTo>
                  <a:lnTo>
                    <a:pt x="1160445" y="495991"/>
                  </a:lnTo>
                  <a:lnTo>
                    <a:pt x="1136835" y="459215"/>
                  </a:lnTo>
                  <a:lnTo>
                    <a:pt x="1153481" y="459215"/>
                  </a:lnTo>
                  <a:lnTo>
                    <a:pt x="1168714" y="483152"/>
                  </a:lnTo>
                  <a:lnTo>
                    <a:pt x="1183947" y="459215"/>
                  </a:lnTo>
                  <a:lnTo>
                    <a:pt x="1200593" y="459215"/>
                  </a:lnTo>
                  <a:lnTo>
                    <a:pt x="1176984" y="495991"/>
                  </a:lnTo>
                  <a:lnTo>
                    <a:pt x="1202225" y="535378"/>
                  </a:lnTo>
                  <a:lnTo>
                    <a:pt x="1185579" y="535378"/>
                  </a:lnTo>
                  <a:lnTo>
                    <a:pt x="1168714" y="508612"/>
                  </a:lnTo>
                  <a:close/>
                  <a:moveTo>
                    <a:pt x="1271914" y="508612"/>
                  </a:moveTo>
                  <a:lnTo>
                    <a:pt x="1255050" y="535378"/>
                  </a:lnTo>
                  <a:lnTo>
                    <a:pt x="1238404" y="535378"/>
                  </a:lnTo>
                  <a:lnTo>
                    <a:pt x="1263645" y="495991"/>
                  </a:lnTo>
                  <a:lnTo>
                    <a:pt x="1240036" y="459215"/>
                  </a:lnTo>
                  <a:lnTo>
                    <a:pt x="1256682" y="459215"/>
                  </a:lnTo>
                  <a:lnTo>
                    <a:pt x="1271914" y="483152"/>
                  </a:lnTo>
                  <a:lnTo>
                    <a:pt x="1287147" y="459215"/>
                  </a:lnTo>
                  <a:lnTo>
                    <a:pt x="1303793" y="459215"/>
                  </a:lnTo>
                  <a:lnTo>
                    <a:pt x="1280184" y="495991"/>
                  </a:lnTo>
                  <a:lnTo>
                    <a:pt x="1305426" y="535378"/>
                  </a:lnTo>
                  <a:lnTo>
                    <a:pt x="1288779" y="535378"/>
                  </a:lnTo>
                  <a:lnTo>
                    <a:pt x="1271914" y="508612"/>
                  </a:lnTo>
                  <a:close/>
                  <a:moveTo>
                    <a:pt x="1375114" y="508612"/>
                  </a:moveTo>
                  <a:lnTo>
                    <a:pt x="1358250" y="535378"/>
                  </a:lnTo>
                  <a:lnTo>
                    <a:pt x="1341604" y="535378"/>
                  </a:lnTo>
                  <a:lnTo>
                    <a:pt x="1366845" y="495991"/>
                  </a:lnTo>
                  <a:lnTo>
                    <a:pt x="1343236" y="459215"/>
                  </a:lnTo>
                  <a:lnTo>
                    <a:pt x="1359882" y="459215"/>
                  </a:lnTo>
                  <a:lnTo>
                    <a:pt x="1375114" y="483152"/>
                  </a:lnTo>
                  <a:lnTo>
                    <a:pt x="1390348" y="459215"/>
                  </a:lnTo>
                  <a:lnTo>
                    <a:pt x="1406993" y="459215"/>
                  </a:lnTo>
                  <a:lnTo>
                    <a:pt x="1383384" y="495991"/>
                  </a:lnTo>
                  <a:lnTo>
                    <a:pt x="1408626" y="535378"/>
                  </a:lnTo>
                  <a:lnTo>
                    <a:pt x="1391980" y="535378"/>
                  </a:lnTo>
                  <a:lnTo>
                    <a:pt x="1375114" y="508612"/>
                  </a:lnTo>
                  <a:close/>
                  <a:moveTo>
                    <a:pt x="1478315" y="508612"/>
                  </a:moveTo>
                  <a:lnTo>
                    <a:pt x="1461450" y="535378"/>
                  </a:lnTo>
                  <a:lnTo>
                    <a:pt x="1444804" y="535378"/>
                  </a:lnTo>
                  <a:lnTo>
                    <a:pt x="1470046" y="495991"/>
                  </a:lnTo>
                  <a:lnTo>
                    <a:pt x="1446436" y="459215"/>
                  </a:lnTo>
                  <a:lnTo>
                    <a:pt x="1463083" y="459215"/>
                  </a:lnTo>
                  <a:lnTo>
                    <a:pt x="1478315" y="483152"/>
                  </a:lnTo>
                  <a:lnTo>
                    <a:pt x="1493548" y="459215"/>
                  </a:lnTo>
                  <a:lnTo>
                    <a:pt x="1510194" y="459215"/>
                  </a:lnTo>
                  <a:lnTo>
                    <a:pt x="1486584" y="495991"/>
                  </a:lnTo>
                  <a:lnTo>
                    <a:pt x="1511826" y="535378"/>
                  </a:lnTo>
                  <a:lnTo>
                    <a:pt x="1495180" y="535378"/>
                  </a:lnTo>
                  <a:lnTo>
                    <a:pt x="1478315" y="508612"/>
                  </a:lnTo>
                  <a:close/>
                  <a:moveTo>
                    <a:pt x="1581515" y="508612"/>
                  </a:moveTo>
                  <a:lnTo>
                    <a:pt x="1564650" y="535378"/>
                  </a:lnTo>
                  <a:lnTo>
                    <a:pt x="1548004" y="535378"/>
                  </a:lnTo>
                  <a:lnTo>
                    <a:pt x="1573246" y="495991"/>
                  </a:lnTo>
                  <a:lnTo>
                    <a:pt x="1549636" y="459215"/>
                  </a:lnTo>
                  <a:lnTo>
                    <a:pt x="1566283" y="459215"/>
                  </a:lnTo>
                  <a:lnTo>
                    <a:pt x="1581515" y="483152"/>
                  </a:lnTo>
                  <a:lnTo>
                    <a:pt x="1596748" y="459215"/>
                  </a:lnTo>
                  <a:lnTo>
                    <a:pt x="1613394" y="459215"/>
                  </a:lnTo>
                  <a:lnTo>
                    <a:pt x="1589785" y="495991"/>
                  </a:lnTo>
                  <a:lnTo>
                    <a:pt x="1615026" y="535378"/>
                  </a:lnTo>
                  <a:lnTo>
                    <a:pt x="1598380" y="535378"/>
                  </a:lnTo>
                  <a:lnTo>
                    <a:pt x="1581515" y="508612"/>
                  </a:lnTo>
                  <a:close/>
                  <a:moveTo>
                    <a:pt x="1684715" y="508612"/>
                  </a:moveTo>
                  <a:lnTo>
                    <a:pt x="1667851" y="535378"/>
                  </a:lnTo>
                  <a:lnTo>
                    <a:pt x="1651205" y="535378"/>
                  </a:lnTo>
                  <a:lnTo>
                    <a:pt x="1676446" y="495991"/>
                  </a:lnTo>
                  <a:lnTo>
                    <a:pt x="1652837" y="459215"/>
                  </a:lnTo>
                  <a:lnTo>
                    <a:pt x="1669483" y="459215"/>
                  </a:lnTo>
                  <a:lnTo>
                    <a:pt x="1684715" y="483152"/>
                  </a:lnTo>
                  <a:lnTo>
                    <a:pt x="1699948" y="459215"/>
                  </a:lnTo>
                  <a:lnTo>
                    <a:pt x="1716595" y="459215"/>
                  </a:lnTo>
                  <a:lnTo>
                    <a:pt x="1692985" y="495991"/>
                  </a:lnTo>
                  <a:lnTo>
                    <a:pt x="1718227" y="535378"/>
                  </a:lnTo>
                  <a:lnTo>
                    <a:pt x="1701581" y="535378"/>
                  </a:lnTo>
                  <a:lnTo>
                    <a:pt x="1684715" y="508612"/>
                  </a:lnTo>
                  <a:close/>
                  <a:moveTo>
                    <a:pt x="1787915" y="508612"/>
                  </a:moveTo>
                  <a:lnTo>
                    <a:pt x="1771051" y="535378"/>
                  </a:lnTo>
                  <a:lnTo>
                    <a:pt x="1754405" y="535378"/>
                  </a:lnTo>
                  <a:lnTo>
                    <a:pt x="1779647" y="495991"/>
                  </a:lnTo>
                  <a:lnTo>
                    <a:pt x="1756037" y="459215"/>
                  </a:lnTo>
                  <a:lnTo>
                    <a:pt x="1772683" y="459215"/>
                  </a:lnTo>
                  <a:lnTo>
                    <a:pt x="1787915" y="483152"/>
                  </a:lnTo>
                  <a:lnTo>
                    <a:pt x="1803149" y="459215"/>
                  </a:lnTo>
                  <a:lnTo>
                    <a:pt x="1819795" y="459215"/>
                  </a:lnTo>
                  <a:lnTo>
                    <a:pt x="1796185" y="495991"/>
                  </a:lnTo>
                  <a:lnTo>
                    <a:pt x="1821427" y="535378"/>
                  </a:lnTo>
                  <a:lnTo>
                    <a:pt x="1804781" y="535378"/>
                  </a:lnTo>
                  <a:lnTo>
                    <a:pt x="1787915" y="508612"/>
                  </a:lnTo>
                  <a:close/>
                  <a:moveTo>
                    <a:pt x="1891116" y="508612"/>
                  </a:moveTo>
                  <a:lnTo>
                    <a:pt x="1874251" y="535378"/>
                  </a:lnTo>
                  <a:lnTo>
                    <a:pt x="1857605" y="535378"/>
                  </a:lnTo>
                  <a:lnTo>
                    <a:pt x="1882847" y="495991"/>
                  </a:lnTo>
                  <a:lnTo>
                    <a:pt x="1859237" y="459215"/>
                  </a:lnTo>
                  <a:lnTo>
                    <a:pt x="1875884" y="459215"/>
                  </a:lnTo>
                  <a:lnTo>
                    <a:pt x="1891116" y="483152"/>
                  </a:lnTo>
                  <a:lnTo>
                    <a:pt x="1906349" y="459215"/>
                  </a:lnTo>
                  <a:lnTo>
                    <a:pt x="1922995" y="459215"/>
                  </a:lnTo>
                  <a:lnTo>
                    <a:pt x="1899385" y="495991"/>
                  </a:lnTo>
                  <a:lnTo>
                    <a:pt x="1924627" y="535378"/>
                  </a:lnTo>
                  <a:lnTo>
                    <a:pt x="1907981" y="535378"/>
                  </a:lnTo>
                  <a:lnTo>
                    <a:pt x="1891116" y="508612"/>
                  </a:lnTo>
                  <a:close/>
                  <a:moveTo>
                    <a:pt x="1994316" y="508612"/>
                  </a:moveTo>
                  <a:lnTo>
                    <a:pt x="1977452" y="535378"/>
                  </a:lnTo>
                  <a:lnTo>
                    <a:pt x="1960805" y="535378"/>
                  </a:lnTo>
                  <a:lnTo>
                    <a:pt x="1986047" y="495991"/>
                  </a:lnTo>
                  <a:lnTo>
                    <a:pt x="1962438" y="459215"/>
                  </a:lnTo>
                  <a:lnTo>
                    <a:pt x="1979084" y="459215"/>
                  </a:lnTo>
                  <a:lnTo>
                    <a:pt x="1994316" y="483152"/>
                  </a:lnTo>
                  <a:lnTo>
                    <a:pt x="2009549" y="459215"/>
                  </a:lnTo>
                  <a:lnTo>
                    <a:pt x="2026195" y="459215"/>
                  </a:lnTo>
                  <a:lnTo>
                    <a:pt x="2002586" y="495991"/>
                  </a:lnTo>
                  <a:lnTo>
                    <a:pt x="2027827" y="535378"/>
                  </a:lnTo>
                  <a:lnTo>
                    <a:pt x="2011182" y="535378"/>
                  </a:lnTo>
                  <a:lnTo>
                    <a:pt x="1994316" y="508612"/>
                  </a:lnTo>
                  <a:close/>
                  <a:moveTo>
                    <a:pt x="33511" y="623416"/>
                  </a:moveTo>
                  <a:lnTo>
                    <a:pt x="16646" y="650182"/>
                  </a:lnTo>
                  <a:lnTo>
                    <a:pt x="0" y="650182"/>
                  </a:lnTo>
                  <a:lnTo>
                    <a:pt x="25242" y="610795"/>
                  </a:lnTo>
                  <a:lnTo>
                    <a:pt x="1632" y="574019"/>
                  </a:lnTo>
                  <a:lnTo>
                    <a:pt x="18278" y="574019"/>
                  </a:lnTo>
                  <a:lnTo>
                    <a:pt x="33511" y="597956"/>
                  </a:lnTo>
                  <a:lnTo>
                    <a:pt x="48744" y="574019"/>
                  </a:lnTo>
                  <a:lnTo>
                    <a:pt x="65390" y="574019"/>
                  </a:lnTo>
                  <a:lnTo>
                    <a:pt x="41780" y="610795"/>
                  </a:lnTo>
                  <a:lnTo>
                    <a:pt x="67022" y="650182"/>
                  </a:lnTo>
                  <a:lnTo>
                    <a:pt x="50376" y="650182"/>
                  </a:lnTo>
                  <a:lnTo>
                    <a:pt x="33511" y="623416"/>
                  </a:lnTo>
                  <a:close/>
                  <a:moveTo>
                    <a:pt x="136711" y="623416"/>
                  </a:moveTo>
                  <a:lnTo>
                    <a:pt x="119846" y="650182"/>
                  </a:lnTo>
                  <a:lnTo>
                    <a:pt x="103200" y="650182"/>
                  </a:lnTo>
                  <a:lnTo>
                    <a:pt x="128442" y="610795"/>
                  </a:lnTo>
                  <a:lnTo>
                    <a:pt x="104833" y="574019"/>
                  </a:lnTo>
                  <a:lnTo>
                    <a:pt x="121479" y="574019"/>
                  </a:lnTo>
                  <a:lnTo>
                    <a:pt x="136711" y="597956"/>
                  </a:lnTo>
                  <a:lnTo>
                    <a:pt x="151944" y="574019"/>
                  </a:lnTo>
                  <a:lnTo>
                    <a:pt x="168590" y="574019"/>
                  </a:lnTo>
                  <a:lnTo>
                    <a:pt x="144981" y="610795"/>
                  </a:lnTo>
                  <a:lnTo>
                    <a:pt x="170222" y="650182"/>
                  </a:lnTo>
                  <a:lnTo>
                    <a:pt x="153576" y="650182"/>
                  </a:lnTo>
                  <a:lnTo>
                    <a:pt x="136711" y="623416"/>
                  </a:lnTo>
                  <a:close/>
                  <a:moveTo>
                    <a:pt x="239911" y="623416"/>
                  </a:moveTo>
                  <a:lnTo>
                    <a:pt x="223047" y="650182"/>
                  </a:lnTo>
                  <a:lnTo>
                    <a:pt x="206401" y="650182"/>
                  </a:lnTo>
                  <a:lnTo>
                    <a:pt x="231642" y="610795"/>
                  </a:lnTo>
                  <a:lnTo>
                    <a:pt x="208033" y="574019"/>
                  </a:lnTo>
                  <a:lnTo>
                    <a:pt x="224679" y="574019"/>
                  </a:lnTo>
                  <a:lnTo>
                    <a:pt x="239911" y="597956"/>
                  </a:lnTo>
                  <a:lnTo>
                    <a:pt x="255144" y="574019"/>
                  </a:lnTo>
                  <a:lnTo>
                    <a:pt x="271790" y="574019"/>
                  </a:lnTo>
                  <a:lnTo>
                    <a:pt x="248181" y="610795"/>
                  </a:lnTo>
                  <a:lnTo>
                    <a:pt x="273423" y="650182"/>
                  </a:lnTo>
                  <a:lnTo>
                    <a:pt x="256777" y="650182"/>
                  </a:lnTo>
                  <a:lnTo>
                    <a:pt x="239911" y="623416"/>
                  </a:lnTo>
                  <a:close/>
                  <a:moveTo>
                    <a:pt x="343111" y="623416"/>
                  </a:moveTo>
                  <a:lnTo>
                    <a:pt x="326247" y="650182"/>
                  </a:lnTo>
                  <a:lnTo>
                    <a:pt x="309601" y="650182"/>
                  </a:lnTo>
                  <a:lnTo>
                    <a:pt x="334843" y="610795"/>
                  </a:lnTo>
                  <a:lnTo>
                    <a:pt x="311233" y="574019"/>
                  </a:lnTo>
                  <a:lnTo>
                    <a:pt x="327879" y="574019"/>
                  </a:lnTo>
                  <a:lnTo>
                    <a:pt x="343111" y="597956"/>
                  </a:lnTo>
                  <a:lnTo>
                    <a:pt x="358345" y="574019"/>
                  </a:lnTo>
                  <a:lnTo>
                    <a:pt x="374991" y="574019"/>
                  </a:lnTo>
                  <a:lnTo>
                    <a:pt x="351381" y="610795"/>
                  </a:lnTo>
                  <a:lnTo>
                    <a:pt x="376623" y="650182"/>
                  </a:lnTo>
                  <a:lnTo>
                    <a:pt x="359977" y="650182"/>
                  </a:lnTo>
                  <a:lnTo>
                    <a:pt x="343111" y="623416"/>
                  </a:lnTo>
                  <a:close/>
                  <a:moveTo>
                    <a:pt x="446312" y="623416"/>
                  </a:moveTo>
                  <a:lnTo>
                    <a:pt x="429447" y="650182"/>
                  </a:lnTo>
                  <a:lnTo>
                    <a:pt x="412801" y="650182"/>
                  </a:lnTo>
                  <a:lnTo>
                    <a:pt x="438043" y="610795"/>
                  </a:lnTo>
                  <a:lnTo>
                    <a:pt x="414433" y="574019"/>
                  </a:lnTo>
                  <a:lnTo>
                    <a:pt x="431079" y="574019"/>
                  </a:lnTo>
                  <a:lnTo>
                    <a:pt x="446312" y="597956"/>
                  </a:lnTo>
                  <a:lnTo>
                    <a:pt x="461545" y="574019"/>
                  </a:lnTo>
                  <a:lnTo>
                    <a:pt x="478191" y="574019"/>
                  </a:lnTo>
                  <a:lnTo>
                    <a:pt x="454582" y="610795"/>
                  </a:lnTo>
                  <a:lnTo>
                    <a:pt x="479823" y="650182"/>
                  </a:lnTo>
                  <a:lnTo>
                    <a:pt x="463177" y="650182"/>
                  </a:lnTo>
                  <a:lnTo>
                    <a:pt x="446312" y="623416"/>
                  </a:lnTo>
                  <a:close/>
                  <a:moveTo>
                    <a:pt x="549512" y="623416"/>
                  </a:moveTo>
                  <a:lnTo>
                    <a:pt x="532648" y="650182"/>
                  </a:lnTo>
                  <a:lnTo>
                    <a:pt x="516002" y="650182"/>
                  </a:lnTo>
                  <a:lnTo>
                    <a:pt x="541243" y="610795"/>
                  </a:lnTo>
                  <a:lnTo>
                    <a:pt x="517634" y="574019"/>
                  </a:lnTo>
                  <a:lnTo>
                    <a:pt x="534280" y="574019"/>
                  </a:lnTo>
                  <a:lnTo>
                    <a:pt x="549512" y="597956"/>
                  </a:lnTo>
                  <a:lnTo>
                    <a:pt x="564745" y="574019"/>
                  </a:lnTo>
                  <a:lnTo>
                    <a:pt x="581391" y="574019"/>
                  </a:lnTo>
                  <a:lnTo>
                    <a:pt x="557782" y="610795"/>
                  </a:lnTo>
                  <a:lnTo>
                    <a:pt x="583023" y="650182"/>
                  </a:lnTo>
                  <a:lnTo>
                    <a:pt x="566378" y="650182"/>
                  </a:lnTo>
                  <a:lnTo>
                    <a:pt x="549512" y="623416"/>
                  </a:lnTo>
                  <a:close/>
                  <a:moveTo>
                    <a:pt x="652712" y="623416"/>
                  </a:moveTo>
                  <a:lnTo>
                    <a:pt x="635848" y="650182"/>
                  </a:lnTo>
                  <a:lnTo>
                    <a:pt x="619202" y="650182"/>
                  </a:lnTo>
                  <a:lnTo>
                    <a:pt x="644443" y="610795"/>
                  </a:lnTo>
                  <a:lnTo>
                    <a:pt x="620834" y="574019"/>
                  </a:lnTo>
                  <a:lnTo>
                    <a:pt x="637480" y="574019"/>
                  </a:lnTo>
                  <a:lnTo>
                    <a:pt x="652712" y="597956"/>
                  </a:lnTo>
                  <a:lnTo>
                    <a:pt x="667945" y="574019"/>
                  </a:lnTo>
                  <a:lnTo>
                    <a:pt x="684592" y="574019"/>
                  </a:lnTo>
                  <a:lnTo>
                    <a:pt x="660982" y="610795"/>
                  </a:lnTo>
                  <a:lnTo>
                    <a:pt x="686224" y="650182"/>
                  </a:lnTo>
                  <a:lnTo>
                    <a:pt x="669578" y="650182"/>
                  </a:lnTo>
                  <a:lnTo>
                    <a:pt x="652712" y="623416"/>
                  </a:lnTo>
                  <a:close/>
                  <a:moveTo>
                    <a:pt x="755913" y="623416"/>
                  </a:moveTo>
                  <a:lnTo>
                    <a:pt x="739048" y="650182"/>
                  </a:lnTo>
                  <a:lnTo>
                    <a:pt x="722402" y="650182"/>
                  </a:lnTo>
                  <a:lnTo>
                    <a:pt x="747644" y="610795"/>
                  </a:lnTo>
                  <a:lnTo>
                    <a:pt x="724034" y="574019"/>
                  </a:lnTo>
                  <a:lnTo>
                    <a:pt x="740680" y="574019"/>
                  </a:lnTo>
                  <a:lnTo>
                    <a:pt x="755913" y="597956"/>
                  </a:lnTo>
                  <a:lnTo>
                    <a:pt x="771146" y="574019"/>
                  </a:lnTo>
                  <a:lnTo>
                    <a:pt x="787792" y="574019"/>
                  </a:lnTo>
                  <a:lnTo>
                    <a:pt x="764182" y="610795"/>
                  </a:lnTo>
                  <a:lnTo>
                    <a:pt x="789424" y="650182"/>
                  </a:lnTo>
                  <a:lnTo>
                    <a:pt x="772778" y="650182"/>
                  </a:lnTo>
                  <a:lnTo>
                    <a:pt x="755913" y="623416"/>
                  </a:lnTo>
                  <a:close/>
                  <a:moveTo>
                    <a:pt x="859113" y="623416"/>
                  </a:moveTo>
                  <a:lnTo>
                    <a:pt x="842248" y="650182"/>
                  </a:lnTo>
                  <a:lnTo>
                    <a:pt x="825602" y="650182"/>
                  </a:lnTo>
                  <a:lnTo>
                    <a:pt x="850844" y="610795"/>
                  </a:lnTo>
                  <a:lnTo>
                    <a:pt x="827235" y="574019"/>
                  </a:lnTo>
                  <a:lnTo>
                    <a:pt x="843881" y="574019"/>
                  </a:lnTo>
                  <a:lnTo>
                    <a:pt x="859113" y="597956"/>
                  </a:lnTo>
                  <a:lnTo>
                    <a:pt x="874346" y="574019"/>
                  </a:lnTo>
                  <a:lnTo>
                    <a:pt x="890992" y="574019"/>
                  </a:lnTo>
                  <a:lnTo>
                    <a:pt x="867383" y="610795"/>
                  </a:lnTo>
                  <a:lnTo>
                    <a:pt x="892624" y="650182"/>
                  </a:lnTo>
                  <a:lnTo>
                    <a:pt x="875978" y="650182"/>
                  </a:lnTo>
                  <a:lnTo>
                    <a:pt x="859113" y="623416"/>
                  </a:lnTo>
                  <a:close/>
                  <a:moveTo>
                    <a:pt x="962313" y="623416"/>
                  </a:moveTo>
                  <a:lnTo>
                    <a:pt x="945449" y="650182"/>
                  </a:lnTo>
                  <a:lnTo>
                    <a:pt x="928803" y="650182"/>
                  </a:lnTo>
                  <a:lnTo>
                    <a:pt x="954044" y="610795"/>
                  </a:lnTo>
                  <a:lnTo>
                    <a:pt x="930435" y="574019"/>
                  </a:lnTo>
                  <a:lnTo>
                    <a:pt x="947081" y="574019"/>
                  </a:lnTo>
                  <a:lnTo>
                    <a:pt x="962313" y="597956"/>
                  </a:lnTo>
                  <a:lnTo>
                    <a:pt x="977546" y="574019"/>
                  </a:lnTo>
                  <a:lnTo>
                    <a:pt x="994192" y="574019"/>
                  </a:lnTo>
                  <a:lnTo>
                    <a:pt x="970583" y="610795"/>
                  </a:lnTo>
                  <a:lnTo>
                    <a:pt x="995824" y="650182"/>
                  </a:lnTo>
                  <a:lnTo>
                    <a:pt x="979179" y="650182"/>
                  </a:lnTo>
                  <a:lnTo>
                    <a:pt x="962313" y="623416"/>
                  </a:lnTo>
                  <a:close/>
                  <a:moveTo>
                    <a:pt x="1065513" y="623416"/>
                  </a:moveTo>
                  <a:lnTo>
                    <a:pt x="1048649" y="650182"/>
                  </a:lnTo>
                  <a:lnTo>
                    <a:pt x="1032003" y="650182"/>
                  </a:lnTo>
                  <a:lnTo>
                    <a:pt x="1057244" y="610795"/>
                  </a:lnTo>
                  <a:lnTo>
                    <a:pt x="1033635" y="574019"/>
                  </a:lnTo>
                  <a:lnTo>
                    <a:pt x="1050281" y="574019"/>
                  </a:lnTo>
                  <a:lnTo>
                    <a:pt x="1065513" y="597956"/>
                  </a:lnTo>
                  <a:lnTo>
                    <a:pt x="1080747" y="574019"/>
                  </a:lnTo>
                  <a:lnTo>
                    <a:pt x="1097393" y="574019"/>
                  </a:lnTo>
                  <a:lnTo>
                    <a:pt x="1073783" y="610795"/>
                  </a:lnTo>
                  <a:lnTo>
                    <a:pt x="1099025" y="650182"/>
                  </a:lnTo>
                  <a:lnTo>
                    <a:pt x="1082379" y="650182"/>
                  </a:lnTo>
                  <a:lnTo>
                    <a:pt x="1065513" y="623416"/>
                  </a:lnTo>
                  <a:close/>
                  <a:moveTo>
                    <a:pt x="1168714" y="623416"/>
                  </a:moveTo>
                  <a:lnTo>
                    <a:pt x="1151849" y="650182"/>
                  </a:lnTo>
                  <a:lnTo>
                    <a:pt x="1135203" y="650182"/>
                  </a:lnTo>
                  <a:lnTo>
                    <a:pt x="1160445" y="610795"/>
                  </a:lnTo>
                  <a:lnTo>
                    <a:pt x="1136835" y="574019"/>
                  </a:lnTo>
                  <a:lnTo>
                    <a:pt x="1153481" y="574019"/>
                  </a:lnTo>
                  <a:lnTo>
                    <a:pt x="1168714" y="597956"/>
                  </a:lnTo>
                  <a:lnTo>
                    <a:pt x="1183947" y="574019"/>
                  </a:lnTo>
                  <a:lnTo>
                    <a:pt x="1200593" y="574019"/>
                  </a:lnTo>
                  <a:lnTo>
                    <a:pt x="1176984" y="610795"/>
                  </a:lnTo>
                  <a:lnTo>
                    <a:pt x="1202225" y="650182"/>
                  </a:lnTo>
                  <a:lnTo>
                    <a:pt x="1185579" y="650182"/>
                  </a:lnTo>
                  <a:lnTo>
                    <a:pt x="1168714" y="623416"/>
                  </a:lnTo>
                  <a:close/>
                  <a:moveTo>
                    <a:pt x="1271914" y="623416"/>
                  </a:moveTo>
                  <a:lnTo>
                    <a:pt x="1255050" y="650182"/>
                  </a:lnTo>
                  <a:lnTo>
                    <a:pt x="1238404" y="650182"/>
                  </a:lnTo>
                  <a:lnTo>
                    <a:pt x="1263645" y="610795"/>
                  </a:lnTo>
                  <a:lnTo>
                    <a:pt x="1240036" y="574019"/>
                  </a:lnTo>
                  <a:lnTo>
                    <a:pt x="1256682" y="574019"/>
                  </a:lnTo>
                  <a:lnTo>
                    <a:pt x="1271914" y="597956"/>
                  </a:lnTo>
                  <a:lnTo>
                    <a:pt x="1287147" y="574019"/>
                  </a:lnTo>
                  <a:lnTo>
                    <a:pt x="1303793" y="574019"/>
                  </a:lnTo>
                  <a:lnTo>
                    <a:pt x="1280184" y="610795"/>
                  </a:lnTo>
                  <a:lnTo>
                    <a:pt x="1305426" y="650182"/>
                  </a:lnTo>
                  <a:lnTo>
                    <a:pt x="1288779" y="650182"/>
                  </a:lnTo>
                  <a:lnTo>
                    <a:pt x="1271914" y="623416"/>
                  </a:lnTo>
                  <a:close/>
                  <a:moveTo>
                    <a:pt x="1375114" y="623416"/>
                  </a:moveTo>
                  <a:lnTo>
                    <a:pt x="1358250" y="650182"/>
                  </a:lnTo>
                  <a:lnTo>
                    <a:pt x="1341604" y="650182"/>
                  </a:lnTo>
                  <a:lnTo>
                    <a:pt x="1366845" y="610795"/>
                  </a:lnTo>
                  <a:lnTo>
                    <a:pt x="1343236" y="574019"/>
                  </a:lnTo>
                  <a:lnTo>
                    <a:pt x="1359882" y="574019"/>
                  </a:lnTo>
                  <a:lnTo>
                    <a:pt x="1375114" y="597956"/>
                  </a:lnTo>
                  <a:lnTo>
                    <a:pt x="1390348" y="574019"/>
                  </a:lnTo>
                  <a:lnTo>
                    <a:pt x="1406993" y="574019"/>
                  </a:lnTo>
                  <a:lnTo>
                    <a:pt x="1383384" y="610795"/>
                  </a:lnTo>
                  <a:lnTo>
                    <a:pt x="1408626" y="650182"/>
                  </a:lnTo>
                  <a:lnTo>
                    <a:pt x="1391980" y="650182"/>
                  </a:lnTo>
                  <a:lnTo>
                    <a:pt x="1375114" y="623416"/>
                  </a:lnTo>
                  <a:close/>
                  <a:moveTo>
                    <a:pt x="1478315" y="623416"/>
                  </a:moveTo>
                  <a:lnTo>
                    <a:pt x="1461450" y="650182"/>
                  </a:lnTo>
                  <a:lnTo>
                    <a:pt x="1444804" y="650182"/>
                  </a:lnTo>
                  <a:lnTo>
                    <a:pt x="1470046" y="610795"/>
                  </a:lnTo>
                  <a:lnTo>
                    <a:pt x="1446436" y="574019"/>
                  </a:lnTo>
                  <a:lnTo>
                    <a:pt x="1463083" y="574019"/>
                  </a:lnTo>
                  <a:lnTo>
                    <a:pt x="1478315" y="597956"/>
                  </a:lnTo>
                  <a:lnTo>
                    <a:pt x="1493548" y="574019"/>
                  </a:lnTo>
                  <a:lnTo>
                    <a:pt x="1510194" y="574019"/>
                  </a:lnTo>
                  <a:lnTo>
                    <a:pt x="1486584" y="610795"/>
                  </a:lnTo>
                  <a:lnTo>
                    <a:pt x="1511826" y="650182"/>
                  </a:lnTo>
                  <a:lnTo>
                    <a:pt x="1495180" y="650182"/>
                  </a:lnTo>
                  <a:lnTo>
                    <a:pt x="1478315" y="623416"/>
                  </a:lnTo>
                  <a:close/>
                  <a:moveTo>
                    <a:pt x="1581515" y="623416"/>
                  </a:moveTo>
                  <a:lnTo>
                    <a:pt x="1564650" y="650182"/>
                  </a:lnTo>
                  <a:lnTo>
                    <a:pt x="1548004" y="650182"/>
                  </a:lnTo>
                  <a:lnTo>
                    <a:pt x="1573246" y="610795"/>
                  </a:lnTo>
                  <a:lnTo>
                    <a:pt x="1549636" y="574019"/>
                  </a:lnTo>
                  <a:lnTo>
                    <a:pt x="1566283" y="574019"/>
                  </a:lnTo>
                  <a:lnTo>
                    <a:pt x="1581515" y="597956"/>
                  </a:lnTo>
                  <a:lnTo>
                    <a:pt x="1596748" y="574019"/>
                  </a:lnTo>
                  <a:lnTo>
                    <a:pt x="1613394" y="574019"/>
                  </a:lnTo>
                  <a:lnTo>
                    <a:pt x="1589785" y="610795"/>
                  </a:lnTo>
                  <a:lnTo>
                    <a:pt x="1615026" y="650182"/>
                  </a:lnTo>
                  <a:lnTo>
                    <a:pt x="1598380" y="650182"/>
                  </a:lnTo>
                  <a:lnTo>
                    <a:pt x="1581515" y="623416"/>
                  </a:lnTo>
                  <a:close/>
                  <a:moveTo>
                    <a:pt x="1684715" y="623416"/>
                  </a:moveTo>
                  <a:lnTo>
                    <a:pt x="1667851" y="650182"/>
                  </a:lnTo>
                  <a:lnTo>
                    <a:pt x="1651205" y="650182"/>
                  </a:lnTo>
                  <a:lnTo>
                    <a:pt x="1676446" y="610795"/>
                  </a:lnTo>
                  <a:lnTo>
                    <a:pt x="1652837" y="574019"/>
                  </a:lnTo>
                  <a:lnTo>
                    <a:pt x="1669483" y="574019"/>
                  </a:lnTo>
                  <a:lnTo>
                    <a:pt x="1684715" y="597956"/>
                  </a:lnTo>
                  <a:lnTo>
                    <a:pt x="1699948" y="574019"/>
                  </a:lnTo>
                  <a:lnTo>
                    <a:pt x="1716595" y="574019"/>
                  </a:lnTo>
                  <a:lnTo>
                    <a:pt x="1692985" y="610795"/>
                  </a:lnTo>
                  <a:lnTo>
                    <a:pt x="1718227" y="650182"/>
                  </a:lnTo>
                  <a:lnTo>
                    <a:pt x="1701581" y="650182"/>
                  </a:lnTo>
                  <a:lnTo>
                    <a:pt x="1684715" y="623416"/>
                  </a:lnTo>
                  <a:close/>
                  <a:moveTo>
                    <a:pt x="1787915" y="623416"/>
                  </a:moveTo>
                  <a:lnTo>
                    <a:pt x="1771051" y="650182"/>
                  </a:lnTo>
                  <a:lnTo>
                    <a:pt x="1754405" y="650182"/>
                  </a:lnTo>
                  <a:lnTo>
                    <a:pt x="1779647" y="610795"/>
                  </a:lnTo>
                  <a:lnTo>
                    <a:pt x="1756037" y="574019"/>
                  </a:lnTo>
                  <a:lnTo>
                    <a:pt x="1772683" y="574019"/>
                  </a:lnTo>
                  <a:lnTo>
                    <a:pt x="1787915" y="597956"/>
                  </a:lnTo>
                  <a:lnTo>
                    <a:pt x="1803149" y="574019"/>
                  </a:lnTo>
                  <a:lnTo>
                    <a:pt x="1819795" y="574019"/>
                  </a:lnTo>
                  <a:lnTo>
                    <a:pt x="1796185" y="610795"/>
                  </a:lnTo>
                  <a:lnTo>
                    <a:pt x="1821427" y="650182"/>
                  </a:lnTo>
                  <a:lnTo>
                    <a:pt x="1804781" y="650182"/>
                  </a:lnTo>
                  <a:lnTo>
                    <a:pt x="1787915" y="623416"/>
                  </a:lnTo>
                  <a:close/>
                  <a:moveTo>
                    <a:pt x="1891116" y="623416"/>
                  </a:moveTo>
                  <a:lnTo>
                    <a:pt x="1874251" y="650182"/>
                  </a:lnTo>
                  <a:lnTo>
                    <a:pt x="1857605" y="650182"/>
                  </a:lnTo>
                  <a:lnTo>
                    <a:pt x="1882847" y="610795"/>
                  </a:lnTo>
                  <a:lnTo>
                    <a:pt x="1859237" y="574019"/>
                  </a:lnTo>
                  <a:lnTo>
                    <a:pt x="1875884" y="574019"/>
                  </a:lnTo>
                  <a:lnTo>
                    <a:pt x="1891116" y="597956"/>
                  </a:lnTo>
                  <a:lnTo>
                    <a:pt x="1906349" y="574019"/>
                  </a:lnTo>
                  <a:lnTo>
                    <a:pt x="1922995" y="574019"/>
                  </a:lnTo>
                  <a:lnTo>
                    <a:pt x="1899385" y="610795"/>
                  </a:lnTo>
                  <a:lnTo>
                    <a:pt x="1924627" y="650182"/>
                  </a:lnTo>
                  <a:lnTo>
                    <a:pt x="1907981" y="650182"/>
                  </a:lnTo>
                  <a:lnTo>
                    <a:pt x="1891116" y="623416"/>
                  </a:lnTo>
                  <a:close/>
                  <a:moveTo>
                    <a:pt x="1994316" y="623416"/>
                  </a:moveTo>
                  <a:lnTo>
                    <a:pt x="1977452" y="650182"/>
                  </a:lnTo>
                  <a:lnTo>
                    <a:pt x="1960805" y="650182"/>
                  </a:lnTo>
                  <a:lnTo>
                    <a:pt x="1986047" y="610795"/>
                  </a:lnTo>
                  <a:lnTo>
                    <a:pt x="1962438" y="574019"/>
                  </a:lnTo>
                  <a:lnTo>
                    <a:pt x="1979084" y="574019"/>
                  </a:lnTo>
                  <a:lnTo>
                    <a:pt x="1994316" y="597956"/>
                  </a:lnTo>
                  <a:lnTo>
                    <a:pt x="2009549" y="574019"/>
                  </a:lnTo>
                  <a:lnTo>
                    <a:pt x="2026195" y="574019"/>
                  </a:lnTo>
                  <a:lnTo>
                    <a:pt x="2002586" y="610795"/>
                  </a:lnTo>
                  <a:lnTo>
                    <a:pt x="2027827" y="650182"/>
                  </a:lnTo>
                  <a:lnTo>
                    <a:pt x="2011182" y="650182"/>
                  </a:lnTo>
                  <a:lnTo>
                    <a:pt x="1994316" y="623416"/>
                  </a:lnTo>
                  <a:close/>
                  <a:moveTo>
                    <a:pt x="33511" y="738220"/>
                  </a:moveTo>
                  <a:lnTo>
                    <a:pt x="16646" y="764986"/>
                  </a:lnTo>
                  <a:lnTo>
                    <a:pt x="0" y="764986"/>
                  </a:lnTo>
                  <a:lnTo>
                    <a:pt x="25242" y="725599"/>
                  </a:lnTo>
                  <a:lnTo>
                    <a:pt x="1632" y="688823"/>
                  </a:lnTo>
                  <a:lnTo>
                    <a:pt x="18278" y="688823"/>
                  </a:lnTo>
                  <a:lnTo>
                    <a:pt x="33511" y="712760"/>
                  </a:lnTo>
                  <a:lnTo>
                    <a:pt x="48744" y="688823"/>
                  </a:lnTo>
                  <a:lnTo>
                    <a:pt x="65390" y="688823"/>
                  </a:lnTo>
                  <a:lnTo>
                    <a:pt x="41780" y="725599"/>
                  </a:lnTo>
                  <a:lnTo>
                    <a:pt x="67022" y="764986"/>
                  </a:lnTo>
                  <a:lnTo>
                    <a:pt x="50376" y="764986"/>
                  </a:lnTo>
                  <a:lnTo>
                    <a:pt x="33511" y="738220"/>
                  </a:lnTo>
                  <a:close/>
                  <a:moveTo>
                    <a:pt x="136711" y="738220"/>
                  </a:moveTo>
                  <a:lnTo>
                    <a:pt x="119846" y="764986"/>
                  </a:lnTo>
                  <a:lnTo>
                    <a:pt x="103200" y="764986"/>
                  </a:lnTo>
                  <a:lnTo>
                    <a:pt x="128442" y="725599"/>
                  </a:lnTo>
                  <a:lnTo>
                    <a:pt x="104833" y="688823"/>
                  </a:lnTo>
                  <a:lnTo>
                    <a:pt x="121479" y="688823"/>
                  </a:lnTo>
                  <a:lnTo>
                    <a:pt x="136711" y="712760"/>
                  </a:lnTo>
                  <a:lnTo>
                    <a:pt x="151944" y="688823"/>
                  </a:lnTo>
                  <a:lnTo>
                    <a:pt x="168590" y="688823"/>
                  </a:lnTo>
                  <a:lnTo>
                    <a:pt x="144981" y="725599"/>
                  </a:lnTo>
                  <a:lnTo>
                    <a:pt x="170222" y="764986"/>
                  </a:lnTo>
                  <a:lnTo>
                    <a:pt x="153576" y="764986"/>
                  </a:lnTo>
                  <a:lnTo>
                    <a:pt x="136711" y="738220"/>
                  </a:lnTo>
                  <a:close/>
                  <a:moveTo>
                    <a:pt x="239911" y="738220"/>
                  </a:moveTo>
                  <a:lnTo>
                    <a:pt x="223047" y="764986"/>
                  </a:lnTo>
                  <a:lnTo>
                    <a:pt x="206401" y="764986"/>
                  </a:lnTo>
                  <a:lnTo>
                    <a:pt x="231642" y="725599"/>
                  </a:lnTo>
                  <a:lnTo>
                    <a:pt x="208033" y="688823"/>
                  </a:lnTo>
                  <a:lnTo>
                    <a:pt x="224679" y="688823"/>
                  </a:lnTo>
                  <a:lnTo>
                    <a:pt x="239911" y="712760"/>
                  </a:lnTo>
                  <a:lnTo>
                    <a:pt x="255144" y="688823"/>
                  </a:lnTo>
                  <a:lnTo>
                    <a:pt x="271790" y="688823"/>
                  </a:lnTo>
                  <a:lnTo>
                    <a:pt x="248181" y="725599"/>
                  </a:lnTo>
                  <a:lnTo>
                    <a:pt x="273423" y="764986"/>
                  </a:lnTo>
                  <a:lnTo>
                    <a:pt x="256777" y="764986"/>
                  </a:lnTo>
                  <a:lnTo>
                    <a:pt x="239911" y="738220"/>
                  </a:lnTo>
                  <a:close/>
                  <a:moveTo>
                    <a:pt x="343111" y="738220"/>
                  </a:moveTo>
                  <a:lnTo>
                    <a:pt x="326247" y="764986"/>
                  </a:lnTo>
                  <a:lnTo>
                    <a:pt x="309601" y="764986"/>
                  </a:lnTo>
                  <a:lnTo>
                    <a:pt x="334843" y="725599"/>
                  </a:lnTo>
                  <a:lnTo>
                    <a:pt x="311233" y="688823"/>
                  </a:lnTo>
                  <a:lnTo>
                    <a:pt x="327879" y="688823"/>
                  </a:lnTo>
                  <a:lnTo>
                    <a:pt x="343111" y="712760"/>
                  </a:lnTo>
                  <a:lnTo>
                    <a:pt x="358345" y="688823"/>
                  </a:lnTo>
                  <a:lnTo>
                    <a:pt x="374991" y="688823"/>
                  </a:lnTo>
                  <a:lnTo>
                    <a:pt x="351381" y="725599"/>
                  </a:lnTo>
                  <a:lnTo>
                    <a:pt x="376623" y="764986"/>
                  </a:lnTo>
                  <a:lnTo>
                    <a:pt x="359977" y="764986"/>
                  </a:lnTo>
                  <a:lnTo>
                    <a:pt x="343111" y="738220"/>
                  </a:lnTo>
                  <a:close/>
                  <a:moveTo>
                    <a:pt x="446312" y="738220"/>
                  </a:moveTo>
                  <a:lnTo>
                    <a:pt x="429447" y="764986"/>
                  </a:lnTo>
                  <a:lnTo>
                    <a:pt x="412801" y="764986"/>
                  </a:lnTo>
                  <a:lnTo>
                    <a:pt x="438043" y="725599"/>
                  </a:lnTo>
                  <a:lnTo>
                    <a:pt x="414433" y="688823"/>
                  </a:lnTo>
                  <a:lnTo>
                    <a:pt x="431079" y="688823"/>
                  </a:lnTo>
                  <a:lnTo>
                    <a:pt x="446312" y="712760"/>
                  </a:lnTo>
                  <a:lnTo>
                    <a:pt x="461545" y="688823"/>
                  </a:lnTo>
                  <a:lnTo>
                    <a:pt x="478191" y="688823"/>
                  </a:lnTo>
                  <a:lnTo>
                    <a:pt x="454582" y="725599"/>
                  </a:lnTo>
                  <a:lnTo>
                    <a:pt x="479823" y="764986"/>
                  </a:lnTo>
                  <a:lnTo>
                    <a:pt x="463177" y="764986"/>
                  </a:lnTo>
                  <a:lnTo>
                    <a:pt x="446312" y="738220"/>
                  </a:lnTo>
                  <a:close/>
                  <a:moveTo>
                    <a:pt x="549512" y="738220"/>
                  </a:moveTo>
                  <a:lnTo>
                    <a:pt x="532648" y="764986"/>
                  </a:lnTo>
                  <a:lnTo>
                    <a:pt x="516002" y="764986"/>
                  </a:lnTo>
                  <a:lnTo>
                    <a:pt x="541243" y="725599"/>
                  </a:lnTo>
                  <a:lnTo>
                    <a:pt x="517634" y="688823"/>
                  </a:lnTo>
                  <a:lnTo>
                    <a:pt x="534280" y="688823"/>
                  </a:lnTo>
                  <a:lnTo>
                    <a:pt x="549512" y="712760"/>
                  </a:lnTo>
                  <a:lnTo>
                    <a:pt x="564745" y="688823"/>
                  </a:lnTo>
                  <a:lnTo>
                    <a:pt x="581391" y="688823"/>
                  </a:lnTo>
                  <a:lnTo>
                    <a:pt x="557782" y="725599"/>
                  </a:lnTo>
                  <a:lnTo>
                    <a:pt x="583023" y="764986"/>
                  </a:lnTo>
                  <a:lnTo>
                    <a:pt x="566378" y="764986"/>
                  </a:lnTo>
                  <a:lnTo>
                    <a:pt x="549512" y="738220"/>
                  </a:lnTo>
                  <a:close/>
                  <a:moveTo>
                    <a:pt x="652712" y="738220"/>
                  </a:moveTo>
                  <a:lnTo>
                    <a:pt x="635848" y="764986"/>
                  </a:lnTo>
                  <a:lnTo>
                    <a:pt x="619202" y="764986"/>
                  </a:lnTo>
                  <a:lnTo>
                    <a:pt x="644443" y="725599"/>
                  </a:lnTo>
                  <a:lnTo>
                    <a:pt x="620834" y="688823"/>
                  </a:lnTo>
                  <a:lnTo>
                    <a:pt x="637480" y="688823"/>
                  </a:lnTo>
                  <a:lnTo>
                    <a:pt x="652712" y="712760"/>
                  </a:lnTo>
                  <a:lnTo>
                    <a:pt x="667945" y="688823"/>
                  </a:lnTo>
                  <a:lnTo>
                    <a:pt x="684592" y="688823"/>
                  </a:lnTo>
                  <a:lnTo>
                    <a:pt x="660982" y="725599"/>
                  </a:lnTo>
                  <a:lnTo>
                    <a:pt x="686224" y="764986"/>
                  </a:lnTo>
                  <a:lnTo>
                    <a:pt x="669578" y="764986"/>
                  </a:lnTo>
                  <a:lnTo>
                    <a:pt x="652712" y="738220"/>
                  </a:lnTo>
                  <a:close/>
                  <a:moveTo>
                    <a:pt x="755913" y="738220"/>
                  </a:moveTo>
                  <a:lnTo>
                    <a:pt x="739048" y="764986"/>
                  </a:lnTo>
                  <a:lnTo>
                    <a:pt x="722402" y="764986"/>
                  </a:lnTo>
                  <a:lnTo>
                    <a:pt x="747644" y="725599"/>
                  </a:lnTo>
                  <a:lnTo>
                    <a:pt x="724034" y="688823"/>
                  </a:lnTo>
                  <a:lnTo>
                    <a:pt x="740680" y="688823"/>
                  </a:lnTo>
                  <a:lnTo>
                    <a:pt x="755913" y="712760"/>
                  </a:lnTo>
                  <a:lnTo>
                    <a:pt x="771146" y="688823"/>
                  </a:lnTo>
                  <a:lnTo>
                    <a:pt x="787792" y="688823"/>
                  </a:lnTo>
                  <a:lnTo>
                    <a:pt x="764182" y="725599"/>
                  </a:lnTo>
                  <a:lnTo>
                    <a:pt x="789424" y="764986"/>
                  </a:lnTo>
                  <a:lnTo>
                    <a:pt x="772778" y="764986"/>
                  </a:lnTo>
                  <a:lnTo>
                    <a:pt x="755913" y="738220"/>
                  </a:lnTo>
                  <a:close/>
                  <a:moveTo>
                    <a:pt x="859113" y="738220"/>
                  </a:moveTo>
                  <a:lnTo>
                    <a:pt x="842248" y="764986"/>
                  </a:lnTo>
                  <a:lnTo>
                    <a:pt x="825602" y="764986"/>
                  </a:lnTo>
                  <a:lnTo>
                    <a:pt x="850844" y="725599"/>
                  </a:lnTo>
                  <a:lnTo>
                    <a:pt x="827235" y="688823"/>
                  </a:lnTo>
                  <a:lnTo>
                    <a:pt x="843881" y="688823"/>
                  </a:lnTo>
                  <a:lnTo>
                    <a:pt x="859113" y="712760"/>
                  </a:lnTo>
                  <a:lnTo>
                    <a:pt x="874346" y="688823"/>
                  </a:lnTo>
                  <a:lnTo>
                    <a:pt x="890992" y="688823"/>
                  </a:lnTo>
                  <a:lnTo>
                    <a:pt x="867383" y="725599"/>
                  </a:lnTo>
                  <a:lnTo>
                    <a:pt x="892624" y="764986"/>
                  </a:lnTo>
                  <a:lnTo>
                    <a:pt x="875978" y="764986"/>
                  </a:lnTo>
                  <a:lnTo>
                    <a:pt x="859113" y="738220"/>
                  </a:lnTo>
                  <a:close/>
                  <a:moveTo>
                    <a:pt x="962313" y="738220"/>
                  </a:moveTo>
                  <a:lnTo>
                    <a:pt x="945449" y="764986"/>
                  </a:lnTo>
                  <a:lnTo>
                    <a:pt x="928803" y="764986"/>
                  </a:lnTo>
                  <a:lnTo>
                    <a:pt x="954044" y="725599"/>
                  </a:lnTo>
                  <a:lnTo>
                    <a:pt x="930435" y="688823"/>
                  </a:lnTo>
                  <a:lnTo>
                    <a:pt x="947081" y="688823"/>
                  </a:lnTo>
                  <a:lnTo>
                    <a:pt x="962313" y="712760"/>
                  </a:lnTo>
                  <a:lnTo>
                    <a:pt x="977546" y="688823"/>
                  </a:lnTo>
                  <a:lnTo>
                    <a:pt x="994192" y="688823"/>
                  </a:lnTo>
                  <a:lnTo>
                    <a:pt x="970583" y="725599"/>
                  </a:lnTo>
                  <a:lnTo>
                    <a:pt x="995824" y="764986"/>
                  </a:lnTo>
                  <a:lnTo>
                    <a:pt x="979179" y="764986"/>
                  </a:lnTo>
                  <a:lnTo>
                    <a:pt x="962313" y="738220"/>
                  </a:lnTo>
                  <a:close/>
                  <a:moveTo>
                    <a:pt x="1065513" y="738220"/>
                  </a:moveTo>
                  <a:lnTo>
                    <a:pt x="1048649" y="764986"/>
                  </a:lnTo>
                  <a:lnTo>
                    <a:pt x="1032003" y="764986"/>
                  </a:lnTo>
                  <a:lnTo>
                    <a:pt x="1057244" y="725599"/>
                  </a:lnTo>
                  <a:lnTo>
                    <a:pt x="1033635" y="688823"/>
                  </a:lnTo>
                  <a:lnTo>
                    <a:pt x="1050281" y="688823"/>
                  </a:lnTo>
                  <a:lnTo>
                    <a:pt x="1065513" y="712760"/>
                  </a:lnTo>
                  <a:lnTo>
                    <a:pt x="1080747" y="688823"/>
                  </a:lnTo>
                  <a:lnTo>
                    <a:pt x="1097393" y="688823"/>
                  </a:lnTo>
                  <a:lnTo>
                    <a:pt x="1073783" y="725599"/>
                  </a:lnTo>
                  <a:lnTo>
                    <a:pt x="1099025" y="764986"/>
                  </a:lnTo>
                  <a:lnTo>
                    <a:pt x="1082379" y="764986"/>
                  </a:lnTo>
                  <a:lnTo>
                    <a:pt x="1065513" y="738220"/>
                  </a:lnTo>
                  <a:close/>
                  <a:moveTo>
                    <a:pt x="1168714" y="738220"/>
                  </a:moveTo>
                  <a:lnTo>
                    <a:pt x="1151849" y="764986"/>
                  </a:lnTo>
                  <a:lnTo>
                    <a:pt x="1135203" y="764986"/>
                  </a:lnTo>
                  <a:lnTo>
                    <a:pt x="1160445" y="725599"/>
                  </a:lnTo>
                  <a:lnTo>
                    <a:pt x="1136835" y="688823"/>
                  </a:lnTo>
                  <a:lnTo>
                    <a:pt x="1153481" y="688823"/>
                  </a:lnTo>
                  <a:lnTo>
                    <a:pt x="1168714" y="712760"/>
                  </a:lnTo>
                  <a:lnTo>
                    <a:pt x="1183947" y="688823"/>
                  </a:lnTo>
                  <a:lnTo>
                    <a:pt x="1200593" y="688823"/>
                  </a:lnTo>
                  <a:lnTo>
                    <a:pt x="1176984" y="725599"/>
                  </a:lnTo>
                  <a:lnTo>
                    <a:pt x="1202225" y="764986"/>
                  </a:lnTo>
                  <a:lnTo>
                    <a:pt x="1185579" y="764986"/>
                  </a:lnTo>
                  <a:lnTo>
                    <a:pt x="1168714" y="738220"/>
                  </a:lnTo>
                  <a:close/>
                  <a:moveTo>
                    <a:pt x="1271914" y="738220"/>
                  </a:moveTo>
                  <a:lnTo>
                    <a:pt x="1255050" y="764986"/>
                  </a:lnTo>
                  <a:lnTo>
                    <a:pt x="1238404" y="764986"/>
                  </a:lnTo>
                  <a:lnTo>
                    <a:pt x="1263645" y="725599"/>
                  </a:lnTo>
                  <a:lnTo>
                    <a:pt x="1240036" y="688823"/>
                  </a:lnTo>
                  <a:lnTo>
                    <a:pt x="1256682" y="688823"/>
                  </a:lnTo>
                  <a:lnTo>
                    <a:pt x="1271914" y="712760"/>
                  </a:lnTo>
                  <a:lnTo>
                    <a:pt x="1287147" y="688823"/>
                  </a:lnTo>
                  <a:lnTo>
                    <a:pt x="1303793" y="688823"/>
                  </a:lnTo>
                  <a:lnTo>
                    <a:pt x="1280184" y="725599"/>
                  </a:lnTo>
                  <a:lnTo>
                    <a:pt x="1305426" y="764986"/>
                  </a:lnTo>
                  <a:lnTo>
                    <a:pt x="1288779" y="764986"/>
                  </a:lnTo>
                  <a:lnTo>
                    <a:pt x="1271914" y="738220"/>
                  </a:lnTo>
                  <a:close/>
                  <a:moveTo>
                    <a:pt x="1375114" y="738220"/>
                  </a:moveTo>
                  <a:lnTo>
                    <a:pt x="1358250" y="764986"/>
                  </a:lnTo>
                  <a:lnTo>
                    <a:pt x="1341604" y="764986"/>
                  </a:lnTo>
                  <a:lnTo>
                    <a:pt x="1366845" y="725599"/>
                  </a:lnTo>
                  <a:lnTo>
                    <a:pt x="1343236" y="688823"/>
                  </a:lnTo>
                  <a:lnTo>
                    <a:pt x="1359882" y="688823"/>
                  </a:lnTo>
                  <a:lnTo>
                    <a:pt x="1375114" y="712760"/>
                  </a:lnTo>
                  <a:lnTo>
                    <a:pt x="1390348" y="688823"/>
                  </a:lnTo>
                  <a:lnTo>
                    <a:pt x="1406993" y="688823"/>
                  </a:lnTo>
                  <a:lnTo>
                    <a:pt x="1383384" y="725599"/>
                  </a:lnTo>
                  <a:lnTo>
                    <a:pt x="1408626" y="764986"/>
                  </a:lnTo>
                  <a:lnTo>
                    <a:pt x="1391980" y="764986"/>
                  </a:lnTo>
                  <a:lnTo>
                    <a:pt x="1375114" y="738220"/>
                  </a:lnTo>
                  <a:close/>
                  <a:moveTo>
                    <a:pt x="1478315" y="738220"/>
                  </a:moveTo>
                  <a:lnTo>
                    <a:pt x="1461450" y="764986"/>
                  </a:lnTo>
                  <a:lnTo>
                    <a:pt x="1444804" y="764986"/>
                  </a:lnTo>
                  <a:lnTo>
                    <a:pt x="1470046" y="725599"/>
                  </a:lnTo>
                  <a:lnTo>
                    <a:pt x="1446436" y="688823"/>
                  </a:lnTo>
                  <a:lnTo>
                    <a:pt x="1463083" y="688823"/>
                  </a:lnTo>
                  <a:lnTo>
                    <a:pt x="1478315" y="712760"/>
                  </a:lnTo>
                  <a:lnTo>
                    <a:pt x="1493548" y="688823"/>
                  </a:lnTo>
                  <a:lnTo>
                    <a:pt x="1510194" y="688823"/>
                  </a:lnTo>
                  <a:lnTo>
                    <a:pt x="1486584" y="725599"/>
                  </a:lnTo>
                  <a:lnTo>
                    <a:pt x="1511826" y="764986"/>
                  </a:lnTo>
                  <a:lnTo>
                    <a:pt x="1495180" y="764986"/>
                  </a:lnTo>
                  <a:lnTo>
                    <a:pt x="1478315" y="738220"/>
                  </a:lnTo>
                  <a:close/>
                  <a:moveTo>
                    <a:pt x="1581515" y="738220"/>
                  </a:moveTo>
                  <a:lnTo>
                    <a:pt x="1564650" y="764986"/>
                  </a:lnTo>
                  <a:lnTo>
                    <a:pt x="1548004" y="764986"/>
                  </a:lnTo>
                  <a:lnTo>
                    <a:pt x="1573246" y="725599"/>
                  </a:lnTo>
                  <a:lnTo>
                    <a:pt x="1549636" y="688823"/>
                  </a:lnTo>
                  <a:lnTo>
                    <a:pt x="1566283" y="688823"/>
                  </a:lnTo>
                  <a:lnTo>
                    <a:pt x="1581515" y="712760"/>
                  </a:lnTo>
                  <a:lnTo>
                    <a:pt x="1596748" y="688823"/>
                  </a:lnTo>
                  <a:lnTo>
                    <a:pt x="1613394" y="688823"/>
                  </a:lnTo>
                  <a:lnTo>
                    <a:pt x="1589785" y="725599"/>
                  </a:lnTo>
                  <a:lnTo>
                    <a:pt x="1615026" y="764986"/>
                  </a:lnTo>
                  <a:lnTo>
                    <a:pt x="1598380" y="764986"/>
                  </a:lnTo>
                  <a:lnTo>
                    <a:pt x="1581515" y="738220"/>
                  </a:lnTo>
                  <a:close/>
                  <a:moveTo>
                    <a:pt x="1684715" y="738220"/>
                  </a:moveTo>
                  <a:lnTo>
                    <a:pt x="1667851" y="764986"/>
                  </a:lnTo>
                  <a:lnTo>
                    <a:pt x="1651205" y="764986"/>
                  </a:lnTo>
                  <a:lnTo>
                    <a:pt x="1676446" y="725599"/>
                  </a:lnTo>
                  <a:lnTo>
                    <a:pt x="1652837" y="688823"/>
                  </a:lnTo>
                  <a:lnTo>
                    <a:pt x="1669483" y="688823"/>
                  </a:lnTo>
                  <a:lnTo>
                    <a:pt x="1684715" y="712760"/>
                  </a:lnTo>
                  <a:lnTo>
                    <a:pt x="1699948" y="688823"/>
                  </a:lnTo>
                  <a:lnTo>
                    <a:pt x="1716595" y="688823"/>
                  </a:lnTo>
                  <a:lnTo>
                    <a:pt x="1692985" y="725599"/>
                  </a:lnTo>
                  <a:lnTo>
                    <a:pt x="1718227" y="764986"/>
                  </a:lnTo>
                  <a:lnTo>
                    <a:pt x="1701581" y="764986"/>
                  </a:lnTo>
                  <a:lnTo>
                    <a:pt x="1684715" y="738220"/>
                  </a:lnTo>
                  <a:close/>
                  <a:moveTo>
                    <a:pt x="1787915" y="738220"/>
                  </a:moveTo>
                  <a:lnTo>
                    <a:pt x="1771051" y="764986"/>
                  </a:lnTo>
                  <a:lnTo>
                    <a:pt x="1754405" y="764986"/>
                  </a:lnTo>
                  <a:lnTo>
                    <a:pt x="1779647" y="725599"/>
                  </a:lnTo>
                  <a:lnTo>
                    <a:pt x="1756037" y="688823"/>
                  </a:lnTo>
                  <a:lnTo>
                    <a:pt x="1772683" y="688823"/>
                  </a:lnTo>
                  <a:lnTo>
                    <a:pt x="1787915" y="712760"/>
                  </a:lnTo>
                  <a:lnTo>
                    <a:pt x="1803149" y="688823"/>
                  </a:lnTo>
                  <a:lnTo>
                    <a:pt x="1819795" y="688823"/>
                  </a:lnTo>
                  <a:lnTo>
                    <a:pt x="1796185" y="725599"/>
                  </a:lnTo>
                  <a:lnTo>
                    <a:pt x="1821427" y="764986"/>
                  </a:lnTo>
                  <a:lnTo>
                    <a:pt x="1804781" y="764986"/>
                  </a:lnTo>
                  <a:lnTo>
                    <a:pt x="1787915" y="738220"/>
                  </a:lnTo>
                  <a:close/>
                  <a:moveTo>
                    <a:pt x="1891116" y="738220"/>
                  </a:moveTo>
                  <a:lnTo>
                    <a:pt x="1874251" y="764986"/>
                  </a:lnTo>
                  <a:lnTo>
                    <a:pt x="1857605" y="764986"/>
                  </a:lnTo>
                  <a:lnTo>
                    <a:pt x="1882847" y="725599"/>
                  </a:lnTo>
                  <a:lnTo>
                    <a:pt x="1859237" y="688823"/>
                  </a:lnTo>
                  <a:lnTo>
                    <a:pt x="1875884" y="688823"/>
                  </a:lnTo>
                  <a:lnTo>
                    <a:pt x="1891116" y="712760"/>
                  </a:lnTo>
                  <a:lnTo>
                    <a:pt x="1906349" y="688823"/>
                  </a:lnTo>
                  <a:lnTo>
                    <a:pt x="1922995" y="688823"/>
                  </a:lnTo>
                  <a:lnTo>
                    <a:pt x="1899385" y="725599"/>
                  </a:lnTo>
                  <a:lnTo>
                    <a:pt x="1924627" y="764986"/>
                  </a:lnTo>
                  <a:lnTo>
                    <a:pt x="1907981" y="764986"/>
                  </a:lnTo>
                  <a:lnTo>
                    <a:pt x="1891116" y="738220"/>
                  </a:lnTo>
                  <a:close/>
                  <a:moveTo>
                    <a:pt x="1994316" y="738220"/>
                  </a:moveTo>
                  <a:lnTo>
                    <a:pt x="1977452" y="764986"/>
                  </a:lnTo>
                  <a:lnTo>
                    <a:pt x="1960805" y="764986"/>
                  </a:lnTo>
                  <a:lnTo>
                    <a:pt x="1986047" y="725599"/>
                  </a:lnTo>
                  <a:lnTo>
                    <a:pt x="1962438" y="688823"/>
                  </a:lnTo>
                  <a:lnTo>
                    <a:pt x="1979084" y="688823"/>
                  </a:lnTo>
                  <a:lnTo>
                    <a:pt x="1994316" y="712760"/>
                  </a:lnTo>
                  <a:lnTo>
                    <a:pt x="2009549" y="688823"/>
                  </a:lnTo>
                  <a:lnTo>
                    <a:pt x="2026195" y="688823"/>
                  </a:lnTo>
                  <a:lnTo>
                    <a:pt x="2002586" y="725599"/>
                  </a:lnTo>
                  <a:lnTo>
                    <a:pt x="2027827" y="764986"/>
                  </a:lnTo>
                  <a:lnTo>
                    <a:pt x="2011182" y="764986"/>
                  </a:lnTo>
                  <a:lnTo>
                    <a:pt x="1994316" y="738220"/>
                  </a:lnTo>
                  <a:close/>
                  <a:moveTo>
                    <a:pt x="33511" y="853024"/>
                  </a:moveTo>
                  <a:lnTo>
                    <a:pt x="16646" y="879789"/>
                  </a:lnTo>
                  <a:lnTo>
                    <a:pt x="0" y="879789"/>
                  </a:lnTo>
                  <a:lnTo>
                    <a:pt x="25242" y="840403"/>
                  </a:lnTo>
                  <a:lnTo>
                    <a:pt x="1632" y="803627"/>
                  </a:lnTo>
                  <a:lnTo>
                    <a:pt x="18278" y="803627"/>
                  </a:lnTo>
                  <a:lnTo>
                    <a:pt x="33511" y="827564"/>
                  </a:lnTo>
                  <a:lnTo>
                    <a:pt x="48744" y="803627"/>
                  </a:lnTo>
                  <a:lnTo>
                    <a:pt x="65390" y="803627"/>
                  </a:lnTo>
                  <a:lnTo>
                    <a:pt x="41780" y="840403"/>
                  </a:lnTo>
                  <a:lnTo>
                    <a:pt x="67022" y="879789"/>
                  </a:lnTo>
                  <a:lnTo>
                    <a:pt x="50376" y="879789"/>
                  </a:lnTo>
                  <a:lnTo>
                    <a:pt x="33511" y="853024"/>
                  </a:lnTo>
                  <a:close/>
                  <a:moveTo>
                    <a:pt x="136711" y="853024"/>
                  </a:moveTo>
                  <a:lnTo>
                    <a:pt x="119846" y="879789"/>
                  </a:lnTo>
                  <a:lnTo>
                    <a:pt x="103200" y="879789"/>
                  </a:lnTo>
                  <a:lnTo>
                    <a:pt x="128442" y="840403"/>
                  </a:lnTo>
                  <a:lnTo>
                    <a:pt x="104833" y="803627"/>
                  </a:lnTo>
                  <a:lnTo>
                    <a:pt x="121479" y="803627"/>
                  </a:lnTo>
                  <a:lnTo>
                    <a:pt x="136711" y="827564"/>
                  </a:lnTo>
                  <a:lnTo>
                    <a:pt x="151944" y="803627"/>
                  </a:lnTo>
                  <a:lnTo>
                    <a:pt x="168590" y="803627"/>
                  </a:lnTo>
                  <a:lnTo>
                    <a:pt x="144981" y="840403"/>
                  </a:lnTo>
                  <a:lnTo>
                    <a:pt x="170222" y="879789"/>
                  </a:lnTo>
                  <a:lnTo>
                    <a:pt x="153576" y="879789"/>
                  </a:lnTo>
                  <a:lnTo>
                    <a:pt x="136711" y="853024"/>
                  </a:lnTo>
                  <a:close/>
                  <a:moveTo>
                    <a:pt x="239911" y="853024"/>
                  </a:moveTo>
                  <a:lnTo>
                    <a:pt x="223047" y="879789"/>
                  </a:lnTo>
                  <a:lnTo>
                    <a:pt x="206401" y="879789"/>
                  </a:lnTo>
                  <a:lnTo>
                    <a:pt x="231642" y="840403"/>
                  </a:lnTo>
                  <a:lnTo>
                    <a:pt x="208033" y="803627"/>
                  </a:lnTo>
                  <a:lnTo>
                    <a:pt x="224679" y="803627"/>
                  </a:lnTo>
                  <a:lnTo>
                    <a:pt x="239911" y="827564"/>
                  </a:lnTo>
                  <a:lnTo>
                    <a:pt x="255144" y="803627"/>
                  </a:lnTo>
                  <a:lnTo>
                    <a:pt x="271790" y="803627"/>
                  </a:lnTo>
                  <a:lnTo>
                    <a:pt x="248181" y="840403"/>
                  </a:lnTo>
                  <a:lnTo>
                    <a:pt x="273423" y="879789"/>
                  </a:lnTo>
                  <a:lnTo>
                    <a:pt x="256777" y="879789"/>
                  </a:lnTo>
                  <a:lnTo>
                    <a:pt x="239911" y="853024"/>
                  </a:lnTo>
                  <a:close/>
                  <a:moveTo>
                    <a:pt x="343111" y="853024"/>
                  </a:moveTo>
                  <a:lnTo>
                    <a:pt x="326247" y="879789"/>
                  </a:lnTo>
                  <a:lnTo>
                    <a:pt x="309601" y="879789"/>
                  </a:lnTo>
                  <a:lnTo>
                    <a:pt x="334843" y="840403"/>
                  </a:lnTo>
                  <a:lnTo>
                    <a:pt x="311233" y="803627"/>
                  </a:lnTo>
                  <a:lnTo>
                    <a:pt x="327879" y="803627"/>
                  </a:lnTo>
                  <a:lnTo>
                    <a:pt x="343111" y="827564"/>
                  </a:lnTo>
                  <a:lnTo>
                    <a:pt x="358345" y="803627"/>
                  </a:lnTo>
                  <a:lnTo>
                    <a:pt x="374991" y="803627"/>
                  </a:lnTo>
                  <a:lnTo>
                    <a:pt x="351381" y="840403"/>
                  </a:lnTo>
                  <a:lnTo>
                    <a:pt x="376623" y="879789"/>
                  </a:lnTo>
                  <a:lnTo>
                    <a:pt x="359977" y="879789"/>
                  </a:lnTo>
                  <a:lnTo>
                    <a:pt x="343111" y="853024"/>
                  </a:lnTo>
                  <a:close/>
                  <a:moveTo>
                    <a:pt x="446312" y="853024"/>
                  </a:moveTo>
                  <a:lnTo>
                    <a:pt x="429447" y="879789"/>
                  </a:lnTo>
                  <a:lnTo>
                    <a:pt x="412801" y="879789"/>
                  </a:lnTo>
                  <a:lnTo>
                    <a:pt x="438043" y="840403"/>
                  </a:lnTo>
                  <a:lnTo>
                    <a:pt x="414433" y="803627"/>
                  </a:lnTo>
                  <a:lnTo>
                    <a:pt x="431079" y="803627"/>
                  </a:lnTo>
                  <a:lnTo>
                    <a:pt x="446312" y="827564"/>
                  </a:lnTo>
                  <a:lnTo>
                    <a:pt x="461545" y="803627"/>
                  </a:lnTo>
                  <a:lnTo>
                    <a:pt x="478191" y="803627"/>
                  </a:lnTo>
                  <a:lnTo>
                    <a:pt x="454582" y="840403"/>
                  </a:lnTo>
                  <a:lnTo>
                    <a:pt x="479823" y="879789"/>
                  </a:lnTo>
                  <a:lnTo>
                    <a:pt x="463177" y="879789"/>
                  </a:lnTo>
                  <a:lnTo>
                    <a:pt x="446312" y="853024"/>
                  </a:lnTo>
                  <a:close/>
                  <a:moveTo>
                    <a:pt x="549512" y="853024"/>
                  </a:moveTo>
                  <a:lnTo>
                    <a:pt x="532648" y="879789"/>
                  </a:lnTo>
                  <a:lnTo>
                    <a:pt x="516002" y="879789"/>
                  </a:lnTo>
                  <a:lnTo>
                    <a:pt x="541243" y="840403"/>
                  </a:lnTo>
                  <a:lnTo>
                    <a:pt x="517634" y="803627"/>
                  </a:lnTo>
                  <a:lnTo>
                    <a:pt x="534280" y="803627"/>
                  </a:lnTo>
                  <a:lnTo>
                    <a:pt x="549512" y="827564"/>
                  </a:lnTo>
                  <a:lnTo>
                    <a:pt x="564745" y="803627"/>
                  </a:lnTo>
                  <a:lnTo>
                    <a:pt x="581391" y="803627"/>
                  </a:lnTo>
                  <a:lnTo>
                    <a:pt x="557782" y="840403"/>
                  </a:lnTo>
                  <a:lnTo>
                    <a:pt x="583023" y="879789"/>
                  </a:lnTo>
                  <a:lnTo>
                    <a:pt x="566378" y="879789"/>
                  </a:lnTo>
                  <a:lnTo>
                    <a:pt x="549512" y="853024"/>
                  </a:lnTo>
                  <a:close/>
                  <a:moveTo>
                    <a:pt x="652712" y="853024"/>
                  </a:moveTo>
                  <a:lnTo>
                    <a:pt x="635848" y="879789"/>
                  </a:lnTo>
                  <a:lnTo>
                    <a:pt x="619202" y="879789"/>
                  </a:lnTo>
                  <a:lnTo>
                    <a:pt x="644443" y="840403"/>
                  </a:lnTo>
                  <a:lnTo>
                    <a:pt x="620834" y="803627"/>
                  </a:lnTo>
                  <a:lnTo>
                    <a:pt x="637480" y="803627"/>
                  </a:lnTo>
                  <a:lnTo>
                    <a:pt x="652712" y="827564"/>
                  </a:lnTo>
                  <a:lnTo>
                    <a:pt x="667945" y="803627"/>
                  </a:lnTo>
                  <a:lnTo>
                    <a:pt x="684592" y="803627"/>
                  </a:lnTo>
                  <a:lnTo>
                    <a:pt x="660982" y="840403"/>
                  </a:lnTo>
                  <a:lnTo>
                    <a:pt x="686224" y="879789"/>
                  </a:lnTo>
                  <a:lnTo>
                    <a:pt x="669578" y="879789"/>
                  </a:lnTo>
                  <a:lnTo>
                    <a:pt x="652712" y="853024"/>
                  </a:lnTo>
                  <a:close/>
                  <a:moveTo>
                    <a:pt x="755913" y="853024"/>
                  </a:moveTo>
                  <a:lnTo>
                    <a:pt x="739048" y="879789"/>
                  </a:lnTo>
                  <a:lnTo>
                    <a:pt x="722402" y="879789"/>
                  </a:lnTo>
                  <a:lnTo>
                    <a:pt x="747644" y="840403"/>
                  </a:lnTo>
                  <a:lnTo>
                    <a:pt x="724034" y="803627"/>
                  </a:lnTo>
                  <a:lnTo>
                    <a:pt x="740680" y="803627"/>
                  </a:lnTo>
                  <a:lnTo>
                    <a:pt x="755913" y="827564"/>
                  </a:lnTo>
                  <a:lnTo>
                    <a:pt x="771146" y="803627"/>
                  </a:lnTo>
                  <a:lnTo>
                    <a:pt x="787792" y="803627"/>
                  </a:lnTo>
                  <a:lnTo>
                    <a:pt x="764182" y="840403"/>
                  </a:lnTo>
                  <a:lnTo>
                    <a:pt x="789424" y="879789"/>
                  </a:lnTo>
                  <a:lnTo>
                    <a:pt x="772778" y="879789"/>
                  </a:lnTo>
                  <a:lnTo>
                    <a:pt x="755913" y="853024"/>
                  </a:lnTo>
                  <a:close/>
                  <a:moveTo>
                    <a:pt x="859113" y="853024"/>
                  </a:moveTo>
                  <a:lnTo>
                    <a:pt x="842248" y="879789"/>
                  </a:lnTo>
                  <a:lnTo>
                    <a:pt x="825602" y="879789"/>
                  </a:lnTo>
                  <a:lnTo>
                    <a:pt x="850844" y="840403"/>
                  </a:lnTo>
                  <a:lnTo>
                    <a:pt x="827235" y="803627"/>
                  </a:lnTo>
                  <a:lnTo>
                    <a:pt x="843881" y="803627"/>
                  </a:lnTo>
                  <a:lnTo>
                    <a:pt x="859113" y="827564"/>
                  </a:lnTo>
                  <a:lnTo>
                    <a:pt x="874346" y="803627"/>
                  </a:lnTo>
                  <a:lnTo>
                    <a:pt x="890992" y="803627"/>
                  </a:lnTo>
                  <a:lnTo>
                    <a:pt x="867383" y="840403"/>
                  </a:lnTo>
                  <a:lnTo>
                    <a:pt x="892624" y="879789"/>
                  </a:lnTo>
                  <a:lnTo>
                    <a:pt x="875978" y="879789"/>
                  </a:lnTo>
                  <a:lnTo>
                    <a:pt x="859113" y="853024"/>
                  </a:lnTo>
                  <a:close/>
                  <a:moveTo>
                    <a:pt x="962313" y="853024"/>
                  </a:moveTo>
                  <a:lnTo>
                    <a:pt x="945449" y="879789"/>
                  </a:lnTo>
                  <a:lnTo>
                    <a:pt x="928803" y="879789"/>
                  </a:lnTo>
                  <a:lnTo>
                    <a:pt x="954044" y="840403"/>
                  </a:lnTo>
                  <a:lnTo>
                    <a:pt x="930435" y="803627"/>
                  </a:lnTo>
                  <a:lnTo>
                    <a:pt x="947081" y="803627"/>
                  </a:lnTo>
                  <a:lnTo>
                    <a:pt x="962313" y="827564"/>
                  </a:lnTo>
                  <a:lnTo>
                    <a:pt x="977546" y="803627"/>
                  </a:lnTo>
                  <a:lnTo>
                    <a:pt x="994192" y="803627"/>
                  </a:lnTo>
                  <a:lnTo>
                    <a:pt x="970583" y="840403"/>
                  </a:lnTo>
                  <a:lnTo>
                    <a:pt x="995824" y="879789"/>
                  </a:lnTo>
                  <a:lnTo>
                    <a:pt x="979179" y="879789"/>
                  </a:lnTo>
                  <a:lnTo>
                    <a:pt x="962313" y="853024"/>
                  </a:lnTo>
                  <a:close/>
                  <a:moveTo>
                    <a:pt x="1065513" y="853024"/>
                  </a:moveTo>
                  <a:lnTo>
                    <a:pt x="1048649" y="879789"/>
                  </a:lnTo>
                  <a:lnTo>
                    <a:pt x="1032003" y="879789"/>
                  </a:lnTo>
                  <a:lnTo>
                    <a:pt x="1057244" y="840403"/>
                  </a:lnTo>
                  <a:lnTo>
                    <a:pt x="1033635" y="803627"/>
                  </a:lnTo>
                  <a:lnTo>
                    <a:pt x="1050281" y="803627"/>
                  </a:lnTo>
                  <a:lnTo>
                    <a:pt x="1065513" y="827564"/>
                  </a:lnTo>
                  <a:lnTo>
                    <a:pt x="1080747" y="803627"/>
                  </a:lnTo>
                  <a:lnTo>
                    <a:pt x="1097393" y="803627"/>
                  </a:lnTo>
                  <a:lnTo>
                    <a:pt x="1073783" y="840403"/>
                  </a:lnTo>
                  <a:lnTo>
                    <a:pt x="1099025" y="879789"/>
                  </a:lnTo>
                  <a:lnTo>
                    <a:pt x="1082379" y="879789"/>
                  </a:lnTo>
                  <a:lnTo>
                    <a:pt x="1065513" y="853024"/>
                  </a:lnTo>
                  <a:close/>
                  <a:moveTo>
                    <a:pt x="1168714" y="853024"/>
                  </a:moveTo>
                  <a:lnTo>
                    <a:pt x="1151849" y="879789"/>
                  </a:lnTo>
                  <a:lnTo>
                    <a:pt x="1135203" y="879789"/>
                  </a:lnTo>
                  <a:lnTo>
                    <a:pt x="1160445" y="840403"/>
                  </a:lnTo>
                  <a:lnTo>
                    <a:pt x="1136835" y="803627"/>
                  </a:lnTo>
                  <a:lnTo>
                    <a:pt x="1153481" y="803627"/>
                  </a:lnTo>
                  <a:lnTo>
                    <a:pt x="1168714" y="827564"/>
                  </a:lnTo>
                  <a:lnTo>
                    <a:pt x="1183947" y="803627"/>
                  </a:lnTo>
                  <a:lnTo>
                    <a:pt x="1200593" y="803627"/>
                  </a:lnTo>
                  <a:lnTo>
                    <a:pt x="1176984" y="840403"/>
                  </a:lnTo>
                  <a:lnTo>
                    <a:pt x="1202225" y="879789"/>
                  </a:lnTo>
                  <a:lnTo>
                    <a:pt x="1185579" y="879789"/>
                  </a:lnTo>
                  <a:lnTo>
                    <a:pt x="1168714" y="853024"/>
                  </a:lnTo>
                  <a:close/>
                  <a:moveTo>
                    <a:pt x="1271914" y="853024"/>
                  </a:moveTo>
                  <a:lnTo>
                    <a:pt x="1255050" y="879789"/>
                  </a:lnTo>
                  <a:lnTo>
                    <a:pt x="1238404" y="879789"/>
                  </a:lnTo>
                  <a:lnTo>
                    <a:pt x="1263645" y="840403"/>
                  </a:lnTo>
                  <a:lnTo>
                    <a:pt x="1240036" y="803627"/>
                  </a:lnTo>
                  <a:lnTo>
                    <a:pt x="1256682" y="803627"/>
                  </a:lnTo>
                  <a:lnTo>
                    <a:pt x="1271914" y="827564"/>
                  </a:lnTo>
                  <a:lnTo>
                    <a:pt x="1287147" y="803627"/>
                  </a:lnTo>
                  <a:lnTo>
                    <a:pt x="1303793" y="803627"/>
                  </a:lnTo>
                  <a:lnTo>
                    <a:pt x="1280184" y="840403"/>
                  </a:lnTo>
                  <a:lnTo>
                    <a:pt x="1305426" y="879789"/>
                  </a:lnTo>
                  <a:lnTo>
                    <a:pt x="1288779" y="879789"/>
                  </a:lnTo>
                  <a:lnTo>
                    <a:pt x="1271914" y="853024"/>
                  </a:lnTo>
                  <a:close/>
                  <a:moveTo>
                    <a:pt x="1375114" y="853024"/>
                  </a:moveTo>
                  <a:lnTo>
                    <a:pt x="1358250" y="879789"/>
                  </a:lnTo>
                  <a:lnTo>
                    <a:pt x="1341604" y="879789"/>
                  </a:lnTo>
                  <a:lnTo>
                    <a:pt x="1366845" y="840403"/>
                  </a:lnTo>
                  <a:lnTo>
                    <a:pt x="1343236" y="803627"/>
                  </a:lnTo>
                  <a:lnTo>
                    <a:pt x="1359882" y="803627"/>
                  </a:lnTo>
                  <a:lnTo>
                    <a:pt x="1375114" y="827564"/>
                  </a:lnTo>
                  <a:lnTo>
                    <a:pt x="1390348" y="803627"/>
                  </a:lnTo>
                  <a:lnTo>
                    <a:pt x="1406993" y="803627"/>
                  </a:lnTo>
                  <a:lnTo>
                    <a:pt x="1383384" y="840403"/>
                  </a:lnTo>
                  <a:lnTo>
                    <a:pt x="1408626" y="879789"/>
                  </a:lnTo>
                  <a:lnTo>
                    <a:pt x="1391980" y="879789"/>
                  </a:lnTo>
                  <a:lnTo>
                    <a:pt x="1375114" y="853024"/>
                  </a:lnTo>
                  <a:close/>
                  <a:moveTo>
                    <a:pt x="1478315" y="853024"/>
                  </a:moveTo>
                  <a:lnTo>
                    <a:pt x="1461450" y="879789"/>
                  </a:lnTo>
                  <a:lnTo>
                    <a:pt x="1444804" y="879789"/>
                  </a:lnTo>
                  <a:lnTo>
                    <a:pt x="1470046" y="840403"/>
                  </a:lnTo>
                  <a:lnTo>
                    <a:pt x="1446436" y="803627"/>
                  </a:lnTo>
                  <a:lnTo>
                    <a:pt x="1463083" y="803627"/>
                  </a:lnTo>
                  <a:lnTo>
                    <a:pt x="1478315" y="827564"/>
                  </a:lnTo>
                  <a:lnTo>
                    <a:pt x="1493548" y="803627"/>
                  </a:lnTo>
                  <a:lnTo>
                    <a:pt x="1510194" y="803627"/>
                  </a:lnTo>
                  <a:lnTo>
                    <a:pt x="1486584" y="840403"/>
                  </a:lnTo>
                  <a:lnTo>
                    <a:pt x="1511826" y="879789"/>
                  </a:lnTo>
                  <a:lnTo>
                    <a:pt x="1495180" y="879789"/>
                  </a:lnTo>
                  <a:lnTo>
                    <a:pt x="1478315" y="853024"/>
                  </a:lnTo>
                  <a:close/>
                  <a:moveTo>
                    <a:pt x="1581515" y="853024"/>
                  </a:moveTo>
                  <a:lnTo>
                    <a:pt x="1564650" y="879789"/>
                  </a:lnTo>
                  <a:lnTo>
                    <a:pt x="1548004" y="879789"/>
                  </a:lnTo>
                  <a:lnTo>
                    <a:pt x="1573246" y="840403"/>
                  </a:lnTo>
                  <a:lnTo>
                    <a:pt x="1549636" y="803627"/>
                  </a:lnTo>
                  <a:lnTo>
                    <a:pt x="1566283" y="803627"/>
                  </a:lnTo>
                  <a:lnTo>
                    <a:pt x="1581515" y="827564"/>
                  </a:lnTo>
                  <a:lnTo>
                    <a:pt x="1596748" y="803627"/>
                  </a:lnTo>
                  <a:lnTo>
                    <a:pt x="1613394" y="803627"/>
                  </a:lnTo>
                  <a:lnTo>
                    <a:pt x="1589785" y="840403"/>
                  </a:lnTo>
                  <a:lnTo>
                    <a:pt x="1615026" y="879789"/>
                  </a:lnTo>
                  <a:lnTo>
                    <a:pt x="1598380" y="879789"/>
                  </a:lnTo>
                  <a:lnTo>
                    <a:pt x="1581515" y="853024"/>
                  </a:lnTo>
                  <a:close/>
                  <a:moveTo>
                    <a:pt x="1684715" y="853024"/>
                  </a:moveTo>
                  <a:lnTo>
                    <a:pt x="1667851" y="879789"/>
                  </a:lnTo>
                  <a:lnTo>
                    <a:pt x="1651205" y="879789"/>
                  </a:lnTo>
                  <a:lnTo>
                    <a:pt x="1676446" y="840403"/>
                  </a:lnTo>
                  <a:lnTo>
                    <a:pt x="1652837" y="803627"/>
                  </a:lnTo>
                  <a:lnTo>
                    <a:pt x="1669483" y="803627"/>
                  </a:lnTo>
                  <a:lnTo>
                    <a:pt x="1684715" y="827564"/>
                  </a:lnTo>
                  <a:lnTo>
                    <a:pt x="1699948" y="803627"/>
                  </a:lnTo>
                  <a:lnTo>
                    <a:pt x="1716595" y="803627"/>
                  </a:lnTo>
                  <a:lnTo>
                    <a:pt x="1692985" y="840403"/>
                  </a:lnTo>
                  <a:lnTo>
                    <a:pt x="1718227" y="879789"/>
                  </a:lnTo>
                  <a:lnTo>
                    <a:pt x="1701581" y="879789"/>
                  </a:lnTo>
                  <a:lnTo>
                    <a:pt x="1684715" y="853024"/>
                  </a:lnTo>
                  <a:close/>
                  <a:moveTo>
                    <a:pt x="1787915" y="853024"/>
                  </a:moveTo>
                  <a:lnTo>
                    <a:pt x="1771051" y="879789"/>
                  </a:lnTo>
                  <a:lnTo>
                    <a:pt x="1754405" y="879789"/>
                  </a:lnTo>
                  <a:lnTo>
                    <a:pt x="1779647" y="840403"/>
                  </a:lnTo>
                  <a:lnTo>
                    <a:pt x="1756037" y="803627"/>
                  </a:lnTo>
                  <a:lnTo>
                    <a:pt x="1772683" y="803627"/>
                  </a:lnTo>
                  <a:lnTo>
                    <a:pt x="1787915" y="827564"/>
                  </a:lnTo>
                  <a:lnTo>
                    <a:pt x="1803149" y="803627"/>
                  </a:lnTo>
                  <a:lnTo>
                    <a:pt x="1819795" y="803627"/>
                  </a:lnTo>
                  <a:lnTo>
                    <a:pt x="1796185" y="840403"/>
                  </a:lnTo>
                  <a:lnTo>
                    <a:pt x="1821427" y="879789"/>
                  </a:lnTo>
                  <a:lnTo>
                    <a:pt x="1804781" y="879789"/>
                  </a:lnTo>
                  <a:lnTo>
                    <a:pt x="1787915" y="853024"/>
                  </a:lnTo>
                  <a:close/>
                  <a:moveTo>
                    <a:pt x="1891116" y="853024"/>
                  </a:moveTo>
                  <a:lnTo>
                    <a:pt x="1874251" y="879789"/>
                  </a:lnTo>
                  <a:lnTo>
                    <a:pt x="1857605" y="879789"/>
                  </a:lnTo>
                  <a:lnTo>
                    <a:pt x="1882847" y="840403"/>
                  </a:lnTo>
                  <a:lnTo>
                    <a:pt x="1859237" y="803627"/>
                  </a:lnTo>
                  <a:lnTo>
                    <a:pt x="1875884" y="803627"/>
                  </a:lnTo>
                  <a:lnTo>
                    <a:pt x="1891116" y="827564"/>
                  </a:lnTo>
                  <a:lnTo>
                    <a:pt x="1906349" y="803627"/>
                  </a:lnTo>
                  <a:lnTo>
                    <a:pt x="1922995" y="803627"/>
                  </a:lnTo>
                  <a:lnTo>
                    <a:pt x="1899385" y="840403"/>
                  </a:lnTo>
                  <a:lnTo>
                    <a:pt x="1924627" y="879789"/>
                  </a:lnTo>
                  <a:lnTo>
                    <a:pt x="1907981" y="879789"/>
                  </a:lnTo>
                  <a:lnTo>
                    <a:pt x="1891116" y="853024"/>
                  </a:lnTo>
                  <a:close/>
                  <a:moveTo>
                    <a:pt x="1994316" y="853024"/>
                  </a:moveTo>
                  <a:lnTo>
                    <a:pt x="1977452" y="879789"/>
                  </a:lnTo>
                  <a:lnTo>
                    <a:pt x="1960805" y="879789"/>
                  </a:lnTo>
                  <a:lnTo>
                    <a:pt x="1986047" y="840403"/>
                  </a:lnTo>
                  <a:lnTo>
                    <a:pt x="1962438" y="803627"/>
                  </a:lnTo>
                  <a:lnTo>
                    <a:pt x="1979084" y="803627"/>
                  </a:lnTo>
                  <a:lnTo>
                    <a:pt x="1994316" y="827564"/>
                  </a:lnTo>
                  <a:lnTo>
                    <a:pt x="2009549" y="803627"/>
                  </a:lnTo>
                  <a:lnTo>
                    <a:pt x="2026195" y="803627"/>
                  </a:lnTo>
                  <a:lnTo>
                    <a:pt x="2002586" y="840403"/>
                  </a:lnTo>
                  <a:lnTo>
                    <a:pt x="2027827" y="879789"/>
                  </a:lnTo>
                  <a:lnTo>
                    <a:pt x="2011182" y="879789"/>
                  </a:lnTo>
                  <a:lnTo>
                    <a:pt x="1994316" y="853024"/>
                  </a:lnTo>
                  <a:close/>
                  <a:moveTo>
                    <a:pt x="33511" y="967828"/>
                  </a:moveTo>
                  <a:lnTo>
                    <a:pt x="16646" y="994593"/>
                  </a:lnTo>
                  <a:lnTo>
                    <a:pt x="0" y="994593"/>
                  </a:lnTo>
                  <a:lnTo>
                    <a:pt x="25242" y="955206"/>
                  </a:lnTo>
                  <a:lnTo>
                    <a:pt x="1632" y="918430"/>
                  </a:lnTo>
                  <a:lnTo>
                    <a:pt x="18278" y="918430"/>
                  </a:lnTo>
                  <a:lnTo>
                    <a:pt x="33511" y="942368"/>
                  </a:lnTo>
                  <a:lnTo>
                    <a:pt x="48744" y="918430"/>
                  </a:lnTo>
                  <a:lnTo>
                    <a:pt x="65390" y="918430"/>
                  </a:lnTo>
                  <a:lnTo>
                    <a:pt x="41780" y="955206"/>
                  </a:lnTo>
                  <a:lnTo>
                    <a:pt x="67022" y="994593"/>
                  </a:lnTo>
                  <a:lnTo>
                    <a:pt x="50376" y="994593"/>
                  </a:lnTo>
                  <a:lnTo>
                    <a:pt x="33511" y="967828"/>
                  </a:lnTo>
                  <a:close/>
                  <a:moveTo>
                    <a:pt x="136711" y="967828"/>
                  </a:moveTo>
                  <a:lnTo>
                    <a:pt x="119846" y="994593"/>
                  </a:lnTo>
                  <a:lnTo>
                    <a:pt x="103200" y="994593"/>
                  </a:lnTo>
                  <a:lnTo>
                    <a:pt x="128442" y="955206"/>
                  </a:lnTo>
                  <a:lnTo>
                    <a:pt x="104833" y="918430"/>
                  </a:lnTo>
                  <a:lnTo>
                    <a:pt x="121479" y="918430"/>
                  </a:lnTo>
                  <a:lnTo>
                    <a:pt x="136711" y="942368"/>
                  </a:lnTo>
                  <a:lnTo>
                    <a:pt x="151944" y="918430"/>
                  </a:lnTo>
                  <a:lnTo>
                    <a:pt x="168590" y="918430"/>
                  </a:lnTo>
                  <a:lnTo>
                    <a:pt x="144981" y="955206"/>
                  </a:lnTo>
                  <a:lnTo>
                    <a:pt x="170222" y="994593"/>
                  </a:lnTo>
                  <a:lnTo>
                    <a:pt x="153576" y="994593"/>
                  </a:lnTo>
                  <a:lnTo>
                    <a:pt x="136711" y="967828"/>
                  </a:lnTo>
                  <a:close/>
                  <a:moveTo>
                    <a:pt x="239911" y="967828"/>
                  </a:moveTo>
                  <a:lnTo>
                    <a:pt x="223047" y="994593"/>
                  </a:lnTo>
                  <a:lnTo>
                    <a:pt x="206401" y="994593"/>
                  </a:lnTo>
                  <a:lnTo>
                    <a:pt x="231642" y="955206"/>
                  </a:lnTo>
                  <a:lnTo>
                    <a:pt x="208033" y="918430"/>
                  </a:lnTo>
                  <a:lnTo>
                    <a:pt x="224679" y="918430"/>
                  </a:lnTo>
                  <a:lnTo>
                    <a:pt x="239911" y="942368"/>
                  </a:lnTo>
                  <a:lnTo>
                    <a:pt x="255144" y="918430"/>
                  </a:lnTo>
                  <a:lnTo>
                    <a:pt x="271790" y="918430"/>
                  </a:lnTo>
                  <a:lnTo>
                    <a:pt x="248181" y="955206"/>
                  </a:lnTo>
                  <a:lnTo>
                    <a:pt x="273423" y="994593"/>
                  </a:lnTo>
                  <a:lnTo>
                    <a:pt x="256777" y="994593"/>
                  </a:lnTo>
                  <a:lnTo>
                    <a:pt x="239911" y="967828"/>
                  </a:lnTo>
                  <a:close/>
                  <a:moveTo>
                    <a:pt x="343111" y="967828"/>
                  </a:moveTo>
                  <a:lnTo>
                    <a:pt x="326247" y="994593"/>
                  </a:lnTo>
                  <a:lnTo>
                    <a:pt x="309601" y="994593"/>
                  </a:lnTo>
                  <a:lnTo>
                    <a:pt x="334843" y="955206"/>
                  </a:lnTo>
                  <a:lnTo>
                    <a:pt x="311233" y="918430"/>
                  </a:lnTo>
                  <a:lnTo>
                    <a:pt x="327879" y="918430"/>
                  </a:lnTo>
                  <a:lnTo>
                    <a:pt x="343111" y="942368"/>
                  </a:lnTo>
                  <a:lnTo>
                    <a:pt x="358345" y="918430"/>
                  </a:lnTo>
                  <a:lnTo>
                    <a:pt x="374991" y="918430"/>
                  </a:lnTo>
                  <a:lnTo>
                    <a:pt x="351381" y="955206"/>
                  </a:lnTo>
                  <a:lnTo>
                    <a:pt x="376623" y="994593"/>
                  </a:lnTo>
                  <a:lnTo>
                    <a:pt x="359977" y="994593"/>
                  </a:lnTo>
                  <a:lnTo>
                    <a:pt x="343111" y="967828"/>
                  </a:lnTo>
                  <a:close/>
                  <a:moveTo>
                    <a:pt x="446312" y="967828"/>
                  </a:moveTo>
                  <a:lnTo>
                    <a:pt x="429447" y="994593"/>
                  </a:lnTo>
                  <a:lnTo>
                    <a:pt x="412801" y="994593"/>
                  </a:lnTo>
                  <a:lnTo>
                    <a:pt x="438043" y="955206"/>
                  </a:lnTo>
                  <a:lnTo>
                    <a:pt x="414433" y="918430"/>
                  </a:lnTo>
                  <a:lnTo>
                    <a:pt x="431079" y="918430"/>
                  </a:lnTo>
                  <a:lnTo>
                    <a:pt x="446312" y="942368"/>
                  </a:lnTo>
                  <a:lnTo>
                    <a:pt x="461545" y="918430"/>
                  </a:lnTo>
                  <a:lnTo>
                    <a:pt x="478191" y="918430"/>
                  </a:lnTo>
                  <a:lnTo>
                    <a:pt x="454582" y="955206"/>
                  </a:lnTo>
                  <a:lnTo>
                    <a:pt x="479823" y="994593"/>
                  </a:lnTo>
                  <a:lnTo>
                    <a:pt x="463177" y="994593"/>
                  </a:lnTo>
                  <a:lnTo>
                    <a:pt x="446312" y="967828"/>
                  </a:lnTo>
                  <a:close/>
                  <a:moveTo>
                    <a:pt x="549512" y="967828"/>
                  </a:moveTo>
                  <a:lnTo>
                    <a:pt x="532648" y="994593"/>
                  </a:lnTo>
                  <a:lnTo>
                    <a:pt x="516002" y="994593"/>
                  </a:lnTo>
                  <a:lnTo>
                    <a:pt x="541243" y="955206"/>
                  </a:lnTo>
                  <a:lnTo>
                    <a:pt x="517634" y="918430"/>
                  </a:lnTo>
                  <a:lnTo>
                    <a:pt x="534280" y="918430"/>
                  </a:lnTo>
                  <a:lnTo>
                    <a:pt x="549512" y="942368"/>
                  </a:lnTo>
                  <a:lnTo>
                    <a:pt x="564745" y="918430"/>
                  </a:lnTo>
                  <a:lnTo>
                    <a:pt x="581391" y="918430"/>
                  </a:lnTo>
                  <a:lnTo>
                    <a:pt x="557782" y="955206"/>
                  </a:lnTo>
                  <a:lnTo>
                    <a:pt x="583023" y="994593"/>
                  </a:lnTo>
                  <a:lnTo>
                    <a:pt x="566378" y="994593"/>
                  </a:lnTo>
                  <a:lnTo>
                    <a:pt x="549512" y="967828"/>
                  </a:lnTo>
                  <a:close/>
                  <a:moveTo>
                    <a:pt x="652712" y="967828"/>
                  </a:moveTo>
                  <a:lnTo>
                    <a:pt x="635848" y="994593"/>
                  </a:lnTo>
                  <a:lnTo>
                    <a:pt x="619202" y="994593"/>
                  </a:lnTo>
                  <a:lnTo>
                    <a:pt x="644443" y="955206"/>
                  </a:lnTo>
                  <a:lnTo>
                    <a:pt x="620834" y="918430"/>
                  </a:lnTo>
                  <a:lnTo>
                    <a:pt x="637480" y="918430"/>
                  </a:lnTo>
                  <a:lnTo>
                    <a:pt x="652712" y="942368"/>
                  </a:lnTo>
                  <a:lnTo>
                    <a:pt x="667945" y="918430"/>
                  </a:lnTo>
                  <a:lnTo>
                    <a:pt x="684592" y="918430"/>
                  </a:lnTo>
                  <a:lnTo>
                    <a:pt x="660982" y="955206"/>
                  </a:lnTo>
                  <a:lnTo>
                    <a:pt x="686224" y="994593"/>
                  </a:lnTo>
                  <a:lnTo>
                    <a:pt x="669578" y="994593"/>
                  </a:lnTo>
                  <a:lnTo>
                    <a:pt x="652712" y="967828"/>
                  </a:lnTo>
                  <a:close/>
                  <a:moveTo>
                    <a:pt x="755913" y="967828"/>
                  </a:moveTo>
                  <a:lnTo>
                    <a:pt x="739048" y="994593"/>
                  </a:lnTo>
                  <a:lnTo>
                    <a:pt x="722402" y="994593"/>
                  </a:lnTo>
                  <a:lnTo>
                    <a:pt x="747644" y="955206"/>
                  </a:lnTo>
                  <a:lnTo>
                    <a:pt x="724034" y="918430"/>
                  </a:lnTo>
                  <a:lnTo>
                    <a:pt x="740680" y="918430"/>
                  </a:lnTo>
                  <a:lnTo>
                    <a:pt x="755913" y="942368"/>
                  </a:lnTo>
                  <a:lnTo>
                    <a:pt x="771146" y="918430"/>
                  </a:lnTo>
                  <a:lnTo>
                    <a:pt x="787792" y="918430"/>
                  </a:lnTo>
                  <a:lnTo>
                    <a:pt x="764182" y="955206"/>
                  </a:lnTo>
                  <a:lnTo>
                    <a:pt x="789424" y="994593"/>
                  </a:lnTo>
                  <a:lnTo>
                    <a:pt x="772778" y="994593"/>
                  </a:lnTo>
                  <a:lnTo>
                    <a:pt x="755913" y="967828"/>
                  </a:lnTo>
                  <a:close/>
                  <a:moveTo>
                    <a:pt x="859113" y="967828"/>
                  </a:moveTo>
                  <a:lnTo>
                    <a:pt x="842248" y="994593"/>
                  </a:lnTo>
                  <a:lnTo>
                    <a:pt x="825602" y="994593"/>
                  </a:lnTo>
                  <a:lnTo>
                    <a:pt x="850844" y="955206"/>
                  </a:lnTo>
                  <a:lnTo>
                    <a:pt x="827235" y="918430"/>
                  </a:lnTo>
                  <a:lnTo>
                    <a:pt x="843881" y="918430"/>
                  </a:lnTo>
                  <a:lnTo>
                    <a:pt x="859113" y="942368"/>
                  </a:lnTo>
                  <a:lnTo>
                    <a:pt x="874346" y="918430"/>
                  </a:lnTo>
                  <a:lnTo>
                    <a:pt x="890992" y="918430"/>
                  </a:lnTo>
                  <a:lnTo>
                    <a:pt x="867383" y="955206"/>
                  </a:lnTo>
                  <a:lnTo>
                    <a:pt x="892624" y="994593"/>
                  </a:lnTo>
                  <a:lnTo>
                    <a:pt x="875978" y="994593"/>
                  </a:lnTo>
                  <a:lnTo>
                    <a:pt x="859113" y="967828"/>
                  </a:lnTo>
                  <a:close/>
                  <a:moveTo>
                    <a:pt x="962313" y="967828"/>
                  </a:moveTo>
                  <a:lnTo>
                    <a:pt x="945449" y="994593"/>
                  </a:lnTo>
                  <a:lnTo>
                    <a:pt x="928803" y="994593"/>
                  </a:lnTo>
                  <a:lnTo>
                    <a:pt x="954044" y="955206"/>
                  </a:lnTo>
                  <a:lnTo>
                    <a:pt x="930435" y="918430"/>
                  </a:lnTo>
                  <a:lnTo>
                    <a:pt x="947081" y="918430"/>
                  </a:lnTo>
                  <a:lnTo>
                    <a:pt x="962313" y="942368"/>
                  </a:lnTo>
                  <a:lnTo>
                    <a:pt x="977546" y="918430"/>
                  </a:lnTo>
                  <a:lnTo>
                    <a:pt x="994192" y="918430"/>
                  </a:lnTo>
                  <a:lnTo>
                    <a:pt x="970583" y="955206"/>
                  </a:lnTo>
                  <a:lnTo>
                    <a:pt x="995824" y="994593"/>
                  </a:lnTo>
                  <a:lnTo>
                    <a:pt x="979179" y="994593"/>
                  </a:lnTo>
                  <a:lnTo>
                    <a:pt x="962313" y="967828"/>
                  </a:lnTo>
                  <a:close/>
                  <a:moveTo>
                    <a:pt x="1065513" y="967828"/>
                  </a:moveTo>
                  <a:lnTo>
                    <a:pt x="1048649" y="994593"/>
                  </a:lnTo>
                  <a:lnTo>
                    <a:pt x="1032003" y="994593"/>
                  </a:lnTo>
                  <a:lnTo>
                    <a:pt x="1057244" y="955206"/>
                  </a:lnTo>
                  <a:lnTo>
                    <a:pt x="1033635" y="918430"/>
                  </a:lnTo>
                  <a:lnTo>
                    <a:pt x="1050281" y="918430"/>
                  </a:lnTo>
                  <a:lnTo>
                    <a:pt x="1065513" y="942368"/>
                  </a:lnTo>
                  <a:lnTo>
                    <a:pt x="1080747" y="918430"/>
                  </a:lnTo>
                  <a:lnTo>
                    <a:pt x="1097393" y="918430"/>
                  </a:lnTo>
                  <a:lnTo>
                    <a:pt x="1073783" y="955206"/>
                  </a:lnTo>
                  <a:lnTo>
                    <a:pt x="1099025" y="994593"/>
                  </a:lnTo>
                  <a:lnTo>
                    <a:pt x="1082379" y="994593"/>
                  </a:lnTo>
                  <a:lnTo>
                    <a:pt x="1065513" y="967828"/>
                  </a:lnTo>
                  <a:close/>
                  <a:moveTo>
                    <a:pt x="1168714" y="967828"/>
                  </a:moveTo>
                  <a:lnTo>
                    <a:pt x="1151849" y="994593"/>
                  </a:lnTo>
                  <a:lnTo>
                    <a:pt x="1135203" y="994593"/>
                  </a:lnTo>
                  <a:lnTo>
                    <a:pt x="1160445" y="955206"/>
                  </a:lnTo>
                  <a:lnTo>
                    <a:pt x="1136835" y="918430"/>
                  </a:lnTo>
                  <a:lnTo>
                    <a:pt x="1153481" y="918430"/>
                  </a:lnTo>
                  <a:lnTo>
                    <a:pt x="1168714" y="942368"/>
                  </a:lnTo>
                  <a:lnTo>
                    <a:pt x="1183947" y="918430"/>
                  </a:lnTo>
                  <a:lnTo>
                    <a:pt x="1200593" y="918430"/>
                  </a:lnTo>
                  <a:lnTo>
                    <a:pt x="1176984" y="955206"/>
                  </a:lnTo>
                  <a:lnTo>
                    <a:pt x="1202225" y="994593"/>
                  </a:lnTo>
                  <a:lnTo>
                    <a:pt x="1185579" y="994593"/>
                  </a:lnTo>
                  <a:lnTo>
                    <a:pt x="1168714" y="967828"/>
                  </a:lnTo>
                  <a:close/>
                  <a:moveTo>
                    <a:pt x="1271914" y="967828"/>
                  </a:moveTo>
                  <a:lnTo>
                    <a:pt x="1255050" y="994593"/>
                  </a:lnTo>
                  <a:lnTo>
                    <a:pt x="1238404" y="994593"/>
                  </a:lnTo>
                  <a:lnTo>
                    <a:pt x="1263645" y="955206"/>
                  </a:lnTo>
                  <a:lnTo>
                    <a:pt x="1240036" y="918430"/>
                  </a:lnTo>
                  <a:lnTo>
                    <a:pt x="1256682" y="918430"/>
                  </a:lnTo>
                  <a:lnTo>
                    <a:pt x="1271914" y="942368"/>
                  </a:lnTo>
                  <a:lnTo>
                    <a:pt x="1287147" y="918430"/>
                  </a:lnTo>
                  <a:lnTo>
                    <a:pt x="1303793" y="918430"/>
                  </a:lnTo>
                  <a:lnTo>
                    <a:pt x="1280184" y="955206"/>
                  </a:lnTo>
                  <a:lnTo>
                    <a:pt x="1305426" y="994593"/>
                  </a:lnTo>
                  <a:lnTo>
                    <a:pt x="1288779" y="994593"/>
                  </a:lnTo>
                  <a:lnTo>
                    <a:pt x="1271914" y="967828"/>
                  </a:lnTo>
                  <a:close/>
                  <a:moveTo>
                    <a:pt x="1375114" y="967828"/>
                  </a:moveTo>
                  <a:lnTo>
                    <a:pt x="1358250" y="994593"/>
                  </a:lnTo>
                  <a:lnTo>
                    <a:pt x="1341604" y="994593"/>
                  </a:lnTo>
                  <a:lnTo>
                    <a:pt x="1366845" y="955206"/>
                  </a:lnTo>
                  <a:lnTo>
                    <a:pt x="1343236" y="918430"/>
                  </a:lnTo>
                  <a:lnTo>
                    <a:pt x="1359882" y="918430"/>
                  </a:lnTo>
                  <a:lnTo>
                    <a:pt x="1375114" y="942368"/>
                  </a:lnTo>
                  <a:lnTo>
                    <a:pt x="1390348" y="918430"/>
                  </a:lnTo>
                  <a:lnTo>
                    <a:pt x="1406993" y="918430"/>
                  </a:lnTo>
                  <a:lnTo>
                    <a:pt x="1383384" y="955206"/>
                  </a:lnTo>
                  <a:lnTo>
                    <a:pt x="1408626" y="994593"/>
                  </a:lnTo>
                  <a:lnTo>
                    <a:pt x="1391980" y="994593"/>
                  </a:lnTo>
                  <a:lnTo>
                    <a:pt x="1375114" y="967828"/>
                  </a:lnTo>
                  <a:close/>
                  <a:moveTo>
                    <a:pt x="1478315" y="967828"/>
                  </a:moveTo>
                  <a:lnTo>
                    <a:pt x="1461450" y="994593"/>
                  </a:lnTo>
                  <a:lnTo>
                    <a:pt x="1444804" y="994593"/>
                  </a:lnTo>
                  <a:lnTo>
                    <a:pt x="1470046" y="955206"/>
                  </a:lnTo>
                  <a:lnTo>
                    <a:pt x="1446436" y="918430"/>
                  </a:lnTo>
                  <a:lnTo>
                    <a:pt x="1463083" y="918430"/>
                  </a:lnTo>
                  <a:lnTo>
                    <a:pt x="1478315" y="942368"/>
                  </a:lnTo>
                  <a:lnTo>
                    <a:pt x="1493548" y="918430"/>
                  </a:lnTo>
                  <a:lnTo>
                    <a:pt x="1510194" y="918430"/>
                  </a:lnTo>
                  <a:lnTo>
                    <a:pt x="1486584" y="955206"/>
                  </a:lnTo>
                  <a:lnTo>
                    <a:pt x="1511826" y="994593"/>
                  </a:lnTo>
                  <a:lnTo>
                    <a:pt x="1495180" y="994593"/>
                  </a:lnTo>
                  <a:lnTo>
                    <a:pt x="1478315" y="967828"/>
                  </a:lnTo>
                  <a:close/>
                  <a:moveTo>
                    <a:pt x="1581515" y="967828"/>
                  </a:moveTo>
                  <a:lnTo>
                    <a:pt x="1564650" y="994593"/>
                  </a:lnTo>
                  <a:lnTo>
                    <a:pt x="1548004" y="994593"/>
                  </a:lnTo>
                  <a:lnTo>
                    <a:pt x="1573246" y="955206"/>
                  </a:lnTo>
                  <a:lnTo>
                    <a:pt x="1549636" y="918430"/>
                  </a:lnTo>
                  <a:lnTo>
                    <a:pt x="1566283" y="918430"/>
                  </a:lnTo>
                  <a:lnTo>
                    <a:pt x="1581515" y="942368"/>
                  </a:lnTo>
                  <a:lnTo>
                    <a:pt x="1596748" y="918430"/>
                  </a:lnTo>
                  <a:lnTo>
                    <a:pt x="1613394" y="918430"/>
                  </a:lnTo>
                  <a:lnTo>
                    <a:pt x="1589785" y="955206"/>
                  </a:lnTo>
                  <a:lnTo>
                    <a:pt x="1615026" y="994593"/>
                  </a:lnTo>
                  <a:lnTo>
                    <a:pt x="1598380" y="994593"/>
                  </a:lnTo>
                  <a:lnTo>
                    <a:pt x="1581515" y="967828"/>
                  </a:lnTo>
                  <a:close/>
                  <a:moveTo>
                    <a:pt x="1684715" y="967828"/>
                  </a:moveTo>
                  <a:lnTo>
                    <a:pt x="1667851" y="994593"/>
                  </a:lnTo>
                  <a:lnTo>
                    <a:pt x="1651205" y="994593"/>
                  </a:lnTo>
                  <a:lnTo>
                    <a:pt x="1676446" y="955206"/>
                  </a:lnTo>
                  <a:lnTo>
                    <a:pt x="1652837" y="918430"/>
                  </a:lnTo>
                  <a:lnTo>
                    <a:pt x="1669483" y="918430"/>
                  </a:lnTo>
                  <a:lnTo>
                    <a:pt x="1684715" y="942368"/>
                  </a:lnTo>
                  <a:lnTo>
                    <a:pt x="1699948" y="918430"/>
                  </a:lnTo>
                  <a:lnTo>
                    <a:pt x="1716595" y="918430"/>
                  </a:lnTo>
                  <a:lnTo>
                    <a:pt x="1692985" y="955206"/>
                  </a:lnTo>
                  <a:lnTo>
                    <a:pt x="1718227" y="994593"/>
                  </a:lnTo>
                  <a:lnTo>
                    <a:pt x="1701581" y="994593"/>
                  </a:lnTo>
                  <a:lnTo>
                    <a:pt x="1684715" y="967828"/>
                  </a:lnTo>
                  <a:close/>
                  <a:moveTo>
                    <a:pt x="1787915" y="967828"/>
                  </a:moveTo>
                  <a:lnTo>
                    <a:pt x="1771051" y="994593"/>
                  </a:lnTo>
                  <a:lnTo>
                    <a:pt x="1754405" y="994593"/>
                  </a:lnTo>
                  <a:lnTo>
                    <a:pt x="1779647" y="955206"/>
                  </a:lnTo>
                  <a:lnTo>
                    <a:pt x="1756037" y="918430"/>
                  </a:lnTo>
                  <a:lnTo>
                    <a:pt x="1772683" y="918430"/>
                  </a:lnTo>
                  <a:lnTo>
                    <a:pt x="1787915" y="942368"/>
                  </a:lnTo>
                  <a:lnTo>
                    <a:pt x="1803149" y="918430"/>
                  </a:lnTo>
                  <a:lnTo>
                    <a:pt x="1819795" y="918430"/>
                  </a:lnTo>
                  <a:lnTo>
                    <a:pt x="1796185" y="955206"/>
                  </a:lnTo>
                  <a:lnTo>
                    <a:pt x="1821427" y="994593"/>
                  </a:lnTo>
                  <a:lnTo>
                    <a:pt x="1804781" y="994593"/>
                  </a:lnTo>
                  <a:lnTo>
                    <a:pt x="1787915" y="967828"/>
                  </a:lnTo>
                  <a:close/>
                  <a:moveTo>
                    <a:pt x="1891116" y="967828"/>
                  </a:moveTo>
                  <a:lnTo>
                    <a:pt x="1874251" y="994593"/>
                  </a:lnTo>
                  <a:lnTo>
                    <a:pt x="1857605" y="994593"/>
                  </a:lnTo>
                  <a:lnTo>
                    <a:pt x="1882847" y="955206"/>
                  </a:lnTo>
                  <a:lnTo>
                    <a:pt x="1859237" y="918430"/>
                  </a:lnTo>
                  <a:lnTo>
                    <a:pt x="1875884" y="918430"/>
                  </a:lnTo>
                  <a:lnTo>
                    <a:pt x="1891116" y="942368"/>
                  </a:lnTo>
                  <a:lnTo>
                    <a:pt x="1906349" y="918430"/>
                  </a:lnTo>
                  <a:lnTo>
                    <a:pt x="1922995" y="918430"/>
                  </a:lnTo>
                  <a:lnTo>
                    <a:pt x="1899385" y="955206"/>
                  </a:lnTo>
                  <a:lnTo>
                    <a:pt x="1924627" y="994593"/>
                  </a:lnTo>
                  <a:lnTo>
                    <a:pt x="1907981" y="994593"/>
                  </a:lnTo>
                  <a:lnTo>
                    <a:pt x="1891116" y="967828"/>
                  </a:lnTo>
                  <a:close/>
                  <a:moveTo>
                    <a:pt x="1994316" y="967828"/>
                  </a:moveTo>
                  <a:lnTo>
                    <a:pt x="1977452" y="994593"/>
                  </a:lnTo>
                  <a:lnTo>
                    <a:pt x="1960805" y="994593"/>
                  </a:lnTo>
                  <a:lnTo>
                    <a:pt x="1986047" y="955206"/>
                  </a:lnTo>
                  <a:lnTo>
                    <a:pt x="1962438" y="918430"/>
                  </a:lnTo>
                  <a:lnTo>
                    <a:pt x="1979084" y="918430"/>
                  </a:lnTo>
                  <a:lnTo>
                    <a:pt x="1994316" y="942368"/>
                  </a:lnTo>
                  <a:lnTo>
                    <a:pt x="2009549" y="918430"/>
                  </a:lnTo>
                  <a:lnTo>
                    <a:pt x="2026195" y="918430"/>
                  </a:lnTo>
                  <a:lnTo>
                    <a:pt x="2002586" y="955206"/>
                  </a:lnTo>
                  <a:lnTo>
                    <a:pt x="2027827" y="994593"/>
                  </a:lnTo>
                  <a:lnTo>
                    <a:pt x="2011182" y="994593"/>
                  </a:lnTo>
                  <a:lnTo>
                    <a:pt x="1994316" y="967828"/>
                  </a:lnTo>
                  <a:close/>
                  <a:moveTo>
                    <a:pt x="33511" y="1082631"/>
                  </a:moveTo>
                  <a:lnTo>
                    <a:pt x="16646" y="1109397"/>
                  </a:lnTo>
                  <a:lnTo>
                    <a:pt x="0" y="1109397"/>
                  </a:lnTo>
                  <a:lnTo>
                    <a:pt x="25242" y="1070010"/>
                  </a:lnTo>
                  <a:lnTo>
                    <a:pt x="1632" y="1033234"/>
                  </a:lnTo>
                  <a:lnTo>
                    <a:pt x="18278" y="1033234"/>
                  </a:lnTo>
                  <a:lnTo>
                    <a:pt x="33511" y="1057171"/>
                  </a:lnTo>
                  <a:lnTo>
                    <a:pt x="48744" y="1033234"/>
                  </a:lnTo>
                  <a:lnTo>
                    <a:pt x="65390" y="1033234"/>
                  </a:lnTo>
                  <a:lnTo>
                    <a:pt x="41780" y="1070010"/>
                  </a:lnTo>
                  <a:lnTo>
                    <a:pt x="67022" y="1109397"/>
                  </a:lnTo>
                  <a:lnTo>
                    <a:pt x="50376" y="1109397"/>
                  </a:lnTo>
                  <a:lnTo>
                    <a:pt x="33511" y="1082631"/>
                  </a:lnTo>
                  <a:close/>
                  <a:moveTo>
                    <a:pt x="136711" y="1082631"/>
                  </a:moveTo>
                  <a:lnTo>
                    <a:pt x="119846" y="1109397"/>
                  </a:lnTo>
                  <a:lnTo>
                    <a:pt x="103200" y="1109397"/>
                  </a:lnTo>
                  <a:lnTo>
                    <a:pt x="128442" y="1070010"/>
                  </a:lnTo>
                  <a:lnTo>
                    <a:pt x="104833" y="1033234"/>
                  </a:lnTo>
                  <a:lnTo>
                    <a:pt x="121479" y="1033234"/>
                  </a:lnTo>
                  <a:lnTo>
                    <a:pt x="136711" y="1057171"/>
                  </a:lnTo>
                  <a:lnTo>
                    <a:pt x="151944" y="1033234"/>
                  </a:lnTo>
                  <a:lnTo>
                    <a:pt x="168590" y="1033234"/>
                  </a:lnTo>
                  <a:lnTo>
                    <a:pt x="144981" y="1070010"/>
                  </a:lnTo>
                  <a:lnTo>
                    <a:pt x="170222" y="1109397"/>
                  </a:lnTo>
                  <a:lnTo>
                    <a:pt x="153576" y="1109397"/>
                  </a:lnTo>
                  <a:lnTo>
                    <a:pt x="136711" y="1082631"/>
                  </a:lnTo>
                  <a:close/>
                  <a:moveTo>
                    <a:pt x="239911" y="1082631"/>
                  </a:moveTo>
                  <a:lnTo>
                    <a:pt x="223047" y="1109397"/>
                  </a:lnTo>
                  <a:lnTo>
                    <a:pt x="206401" y="1109397"/>
                  </a:lnTo>
                  <a:lnTo>
                    <a:pt x="231642" y="1070010"/>
                  </a:lnTo>
                  <a:lnTo>
                    <a:pt x="208033" y="1033234"/>
                  </a:lnTo>
                  <a:lnTo>
                    <a:pt x="224679" y="1033234"/>
                  </a:lnTo>
                  <a:lnTo>
                    <a:pt x="239911" y="1057171"/>
                  </a:lnTo>
                  <a:lnTo>
                    <a:pt x="255144" y="1033234"/>
                  </a:lnTo>
                  <a:lnTo>
                    <a:pt x="271790" y="1033234"/>
                  </a:lnTo>
                  <a:lnTo>
                    <a:pt x="248181" y="1070010"/>
                  </a:lnTo>
                  <a:lnTo>
                    <a:pt x="273423" y="1109397"/>
                  </a:lnTo>
                  <a:lnTo>
                    <a:pt x="256777" y="1109397"/>
                  </a:lnTo>
                  <a:lnTo>
                    <a:pt x="239911" y="1082631"/>
                  </a:lnTo>
                  <a:close/>
                  <a:moveTo>
                    <a:pt x="343111" y="1082631"/>
                  </a:moveTo>
                  <a:lnTo>
                    <a:pt x="326247" y="1109397"/>
                  </a:lnTo>
                  <a:lnTo>
                    <a:pt x="309601" y="1109397"/>
                  </a:lnTo>
                  <a:lnTo>
                    <a:pt x="334843" y="1070010"/>
                  </a:lnTo>
                  <a:lnTo>
                    <a:pt x="311233" y="1033234"/>
                  </a:lnTo>
                  <a:lnTo>
                    <a:pt x="327879" y="1033234"/>
                  </a:lnTo>
                  <a:lnTo>
                    <a:pt x="343111" y="1057171"/>
                  </a:lnTo>
                  <a:lnTo>
                    <a:pt x="358345" y="1033234"/>
                  </a:lnTo>
                  <a:lnTo>
                    <a:pt x="374991" y="1033234"/>
                  </a:lnTo>
                  <a:lnTo>
                    <a:pt x="351381" y="1070010"/>
                  </a:lnTo>
                  <a:lnTo>
                    <a:pt x="376623" y="1109397"/>
                  </a:lnTo>
                  <a:lnTo>
                    <a:pt x="359977" y="1109397"/>
                  </a:lnTo>
                  <a:lnTo>
                    <a:pt x="343111" y="1082631"/>
                  </a:lnTo>
                  <a:close/>
                  <a:moveTo>
                    <a:pt x="446312" y="1082631"/>
                  </a:moveTo>
                  <a:lnTo>
                    <a:pt x="429447" y="1109397"/>
                  </a:lnTo>
                  <a:lnTo>
                    <a:pt x="412801" y="1109397"/>
                  </a:lnTo>
                  <a:lnTo>
                    <a:pt x="438043" y="1070010"/>
                  </a:lnTo>
                  <a:lnTo>
                    <a:pt x="414433" y="1033234"/>
                  </a:lnTo>
                  <a:lnTo>
                    <a:pt x="431079" y="1033234"/>
                  </a:lnTo>
                  <a:lnTo>
                    <a:pt x="446312" y="1057171"/>
                  </a:lnTo>
                  <a:lnTo>
                    <a:pt x="461545" y="1033234"/>
                  </a:lnTo>
                  <a:lnTo>
                    <a:pt x="478191" y="1033234"/>
                  </a:lnTo>
                  <a:lnTo>
                    <a:pt x="454582" y="1070010"/>
                  </a:lnTo>
                  <a:lnTo>
                    <a:pt x="479823" y="1109397"/>
                  </a:lnTo>
                  <a:lnTo>
                    <a:pt x="463177" y="1109397"/>
                  </a:lnTo>
                  <a:lnTo>
                    <a:pt x="446312" y="1082631"/>
                  </a:lnTo>
                  <a:close/>
                  <a:moveTo>
                    <a:pt x="549512" y="1082631"/>
                  </a:moveTo>
                  <a:lnTo>
                    <a:pt x="532648" y="1109397"/>
                  </a:lnTo>
                  <a:lnTo>
                    <a:pt x="516002" y="1109397"/>
                  </a:lnTo>
                  <a:lnTo>
                    <a:pt x="541243" y="1070010"/>
                  </a:lnTo>
                  <a:lnTo>
                    <a:pt x="517634" y="1033234"/>
                  </a:lnTo>
                  <a:lnTo>
                    <a:pt x="534280" y="1033234"/>
                  </a:lnTo>
                  <a:lnTo>
                    <a:pt x="549512" y="1057171"/>
                  </a:lnTo>
                  <a:lnTo>
                    <a:pt x="564745" y="1033234"/>
                  </a:lnTo>
                  <a:lnTo>
                    <a:pt x="581391" y="1033234"/>
                  </a:lnTo>
                  <a:lnTo>
                    <a:pt x="557782" y="1070010"/>
                  </a:lnTo>
                  <a:lnTo>
                    <a:pt x="583023" y="1109397"/>
                  </a:lnTo>
                  <a:lnTo>
                    <a:pt x="566378" y="1109397"/>
                  </a:lnTo>
                  <a:lnTo>
                    <a:pt x="549512" y="1082631"/>
                  </a:lnTo>
                  <a:close/>
                  <a:moveTo>
                    <a:pt x="652712" y="1082631"/>
                  </a:moveTo>
                  <a:lnTo>
                    <a:pt x="635848" y="1109397"/>
                  </a:lnTo>
                  <a:lnTo>
                    <a:pt x="619202" y="1109397"/>
                  </a:lnTo>
                  <a:lnTo>
                    <a:pt x="644443" y="1070010"/>
                  </a:lnTo>
                  <a:lnTo>
                    <a:pt x="620834" y="1033234"/>
                  </a:lnTo>
                  <a:lnTo>
                    <a:pt x="637480" y="1033234"/>
                  </a:lnTo>
                  <a:lnTo>
                    <a:pt x="652712" y="1057171"/>
                  </a:lnTo>
                  <a:lnTo>
                    <a:pt x="667945" y="1033234"/>
                  </a:lnTo>
                  <a:lnTo>
                    <a:pt x="684592" y="1033234"/>
                  </a:lnTo>
                  <a:lnTo>
                    <a:pt x="660982" y="1070010"/>
                  </a:lnTo>
                  <a:lnTo>
                    <a:pt x="686224" y="1109397"/>
                  </a:lnTo>
                  <a:lnTo>
                    <a:pt x="669578" y="1109397"/>
                  </a:lnTo>
                  <a:lnTo>
                    <a:pt x="652712" y="1082631"/>
                  </a:lnTo>
                  <a:close/>
                  <a:moveTo>
                    <a:pt x="755913" y="1082631"/>
                  </a:moveTo>
                  <a:lnTo>
                    <a:pt x="739048" y="1109397"/>
                  </a:lnTo>
                  <a:lnTo>
                    <a:pt x="722402" y="1109397"/>
                  </a:lnTo>
                  <a:lnTo>
                    <a:pt x="747644" y="1070010"/>
                  </a:lnTo>
                  <a:lnTo>
                    <a:pt x="724034" y="1033234"/>
                  </a:lnTo>
                  <a:lnTo>
                    <a:pt x="740680" y="1033234"/>
                  </a:lnTo>
                  <a:lnTo>
                    <a:pt x="755913" y="1057171"/>
                  </a:lnTo>
                  <a:lnTo>
                    <a:pt x="771146" y="1033234"/>
                  </a:lnTo>
                  <a:lnTo>
                    <a:pt x="787792" y="1033234"/>
                  </a:lnTo>
                  <a:lnTo>
                    <a:pt x="764182" y="1070010"/>
                  </a:lnTo>
                  <a:lnTo>
                    <a:pt x="789424" y="1109397"/>
                  </a:lnTo>
                  <a:lnTo>
                    <a:pt x="772778" y="1109397"/>
                  </a:lnTo>
                  <a:lnTo>
                    <a:pt x="755913" y="1082631"/>
                  </a:lnTo>
                  <a:close/>
                  <a:moveTo>
                    <a:pt x="859113" y="1082631"/>
                  </a:moveTo>
                  <a:lnTo>
                    <a:pt x="842248" y="1109397"/>
                  </a:lnTo>
                  <a:lnTo>
                    <a:pt x="825602" y="1109397"/>
                  </a:lnTo>
                  <a:lnTo>
                    <a:pt x="850844" y="1070010"/>
                  </a:lnTo>
                  <a:lnTo>
                    <a:pt x="827235" y="1033234"/>
                  </a:lnTo>
                  <a:lnTo>
                    <a:pt x="843881" y="1033234"/>
                  </a:lnTo>
                  <a:lnTo>
                    <a:pt x="859113" y="1057171"/>
                  </a:lnTo>
                  <a:lnTo>
                    <a:pt x="874346" y="1033234"/>
                  </a:lnTo>
                  <a:lnTo>
                    <a:pt x="890992" y="1033234"/>
                  </a:lnTo>
                  <a:lnTo>
                    <a:pt x="867383" y="1070010"/>
                  </a:lnTo>
                  <a:lnTo>
                    <a:pt x="892624" y="1109397"/>
                  </a:lnTo>
                  <a:lnTo>
                    <a:pt x="875978" y="1109397"/>
                  </a:lnTo>
                  <a:lnTo>
                    <a:pt x="859113" y="1082631"/>
                  </a:lnTo>
                  <a:close/>
                  <a:moveTo>
                    <a:pt x="962313" y="1082631"/>
                  </a:moveTo>
                  <a:lnTo>
                    <a:pt x="945449" y="1109397"/>
                  </a:lnTo>
                  <a:lnTo>
                    <a:pt x="928803" y="1109397"/>
                  </a:lnTo>
                  <a:lnTo>
                    <a:pt x="954044" y="1070010"/>
                  </a:lnTo>
                  <a:lnTo>
                    <a:pt x="930435" y="1033234"/>
                  </a:lnTo>
                  <a:lnTo>
                    <a:pt x="947081" y="1033234"/>
                  </a:lnTo>
                  <a:lnTo>
                    <a:pt x="962313" y="1057171"/>
                  </a:lnTo>
                  <a:lnTo>
                    <a:pt x="977546" y="1033234"/>
                  </a:lnTo>
                  <a:lnTo>
                    <a:pt x="994192" y="1033234"/>
                  </a:lnTo>
                  <a:lnTo>
                    <a:pt x="970583" y="1070010"/>
                  </a:lnTo>
                  <a:lnTo>
                    <a:pt x="995824" y="1109397"/>
                  </a:lnTo>
                  <a:lnTo>
                    <a:pt x="979179" y="1109397"/>
                  </a:lnTo>
                  <a:lnTo>
                    <a:pt x="962313" y="1082631"/>
                  </a:lnTo>
                  <a:close/>
                  <a:moveTo>
                    <a:pt x="1065513" y="1082631"/>
                  </a:moveTo>
                  <a:lnTo>
                    <a:pt x="1048649" y="1109397"/>
                  </a:lnTo>
                  <a:lnTo>
                    <a:pt x="1032003" y="1109397"/>
                  </a:lnTo>
                  <a:lnTo>
                    <a:pt x="1057244" y="1070010"/>
                  </a:lnTo>
                  <a:lnTo>
                    <a:pt x="1033635" y="1033234"/>
                  </a:lnTo>
                  <a:lnTo>
                    <a:pt x="1050281" y="1033234"/>
                  </a:lnTo>
                  <a:lnTo>
                    <a:pt x="1065513" y="1057171"/>
                  </a:lnTo>
                  <a:lnTo>
                    <a:pt x="1080747" y="1033234"/>
                  </a:lnTo>
                  <a:lnTo>
                    <a:pt x="1097393" y="1033234"/>
                  </a:lnTo>
                  <a:lnTo>
                    <a:pt x="1073783" y="1070010"/>
                  </a:lnTo>
                  <a:lnTo>
                    <a:pt x="1099025" y="1109397"/>
                  </a:lnTo>
                  <a:lnTo>
                    <a:pt x="1082379" y="1109397"/>
                  </a:lnTo>
                  <a:lnTo>
                    <a:pt x="1065513" y="1082631"/>
                  </a:lnTo>
                  <a:close/>
                  <a:moveTo>
                    <a:pt x="1168714" y="1082631"/>
                  </a:moveTo>
                  <a:lnTo>
                    <a:pt x="1151849" y="1109397"/>
                  </a:lnTo>
                  <a:lnTo>
                    <a:pt x="1135203" y="1109397"/>
                  </a:lnTo>
                  <a:lnTo>
                    <a:pt x="1160445" y="1070010"/>
                  </a:lnTo>
                  <a:lnTo>
                    <a:pt x="1136835" y="1033234"/>
                  </a:lnTo>
                  <a:lnTo>
                    <a:pt x="1153481" y="1033234"/>
                  </a:lnTo>
                  <a:lnTo>
                    <a:pt x="1168714" y="1057171"/>
                  </a:lnTo>
                  <a:lnTo>
                    <a:pt x="1183947" y="1033234"/>
                  </a:lnTo>
                  <a:lnTo>
                    <a:pt x="1200593" y="1033234"/>
                  </a:lnTo>
                  <a:lnTo>
                    <a:pt x="1176984" y="1070010"/>
                  </a:lnTo>
                  <a:lnTo>
                    <a:pt x="1202225" y="1109397"/>
                  </a:lnTo>
                  <a:lnTo>
                    <a:pt x="1185579" y="1109397"/>
                  </a:lnTo>
                  <a:lnTo>
                    <a:pt x="1168714" y="1082631"/>
                  </a:lnTo>
                  <a:close/>
                  <a:moveTo>
                    <a:pt x="1271914" y="1082631"/>
                  </a:moveTo>
                  <a:lnTo>
                    <a:pt x="1255050" y="1109397"/>
                  </a:lnTo>
                  <a:lnTo>
                    <a:pt x="1238404" y="1109397"/>
                  </a:lnTo>
                  <a:lnTo>
                    <a:pt x="1263645" y="1070010"/>
                  </a:lnTo>
                  <a:lnTo>
                    <a:pt x="1240036" y="1033234"/>
                  </a:lnTo>
                  <a:lnTo>
                    <a:pt x="1256682" y="1033234"/>
                  </a:lnTo>
                  <a:lnTo>
                    <a:pt x="1271914" y="1057171"/>
                  </a:lnTo>
                  <a:lnTo>
                    <a:pt x="1287147" y="1033234"/>
                  </a:lnTo>
                  <a:lnTo>
                    <a:pt x="1303793" y="1033234"/>
                  </a:lnTo>
                  <a:lnTo>
                    <a:pt x="1280184" y="1070010"/>
                  </a:lnTo>
                  <a:lnTo>
                    <a:pt x="1305426" y="1109397"/>
                  </a:lnTo>
                  <a:lnTo>
                    <a:pt x="1288779" y="1109397"/>
                  </a:lnTo>
                  <a:lnTo>
                    <a:pt x="1271914" y="1082631"/>
                  </a:lnTo>
                  <a:close/>
                  <a:moveTo>
                    <a:pt x="1375114" y="1082631"/>
                  </a:moveTo>
                  <a:lnTo>
                    <a:pt x="1358250" y="1109397"/>
                  </a:lnTo>
                  <a:lnTo>
                    <a:pt x="1341604" y="1109397"/>
                  </a:lnTo>
                  <a:lnTo>
                    <a:pt x="1366845" y="1070010"/>
                  </a:lnTo>
                  <a:lnTo>
                    <a:pt x="1343236" y="1033234"/>
                  </a:lnTo>
                  <a:lnTo>
                    <a:pt x="1359882" y="1033234"/>
                  </a:lnTo>
                  <a:lnTo>
                    <a:pt x="1375114" y="1057171"/>
                  </a:lnTo>
                  <a:lnTo>
                    <a:pt x="1390348" y="1033234"/>
                  </a:lnTo>
                  <a:lnTo>
                    <a:pt x="1406993" y="1033234"/>
                  </a:lnTo>
                  <a:lnTo>
                    <a:pt x="1383384" y="1070010"/>
                  </a:lnTo>
                  <a:lnTo>
                    <a:pt x="1408626" y="1109397"/>
                  </a:lnTo>
                  <a:lnTo>
                    <a:pt x="1391980" y="1109397"/>
                  </a:lnTo>
                  <a:lnTo>
                    <a:pt x="1375114" y="1082631"/>
                  </a:lnTo>
                  <a:close/>
                  <a:moveTo>
                    <a:pt x="1478315" y="1082631"/>
                  </a:moveTo>
                  <a:lnTo>
                    <a:pt x="1461450" y="1109397"/>
                  </a:lnTo>
                  <a:lnTo>
                    <a:pt x="1444804" y="1109397"/>
                  </a:lnTo>
                  <a:lnTo>
                    <a:pt x="1470046" y="1070010"/>
                  </a:lnTo>
                  <a:lnTo>
                    <a:pt x="1446436" y="1033234"/>
                  </a:lnTo>
                  <a:lnTo>
                    <a:pt x="1463083" y="1033234"/>
                  </a:lnTo>
                  <a:lnTo>
                    <a:pt x="1478315" y="1057171"/>
                  </a:lnTo>
                  <a:lnTo>
                    <a:pt x="1493548" y="1033234"/>
                  </a:lnTo>
                  <a:lnTo>
                    <a:pt x="1510194" y="1033234"/>
                  </a:lnTo>
                  <a:lnTo>
                    <a:pt x="1486584" y="1070010"/>
                  </a:lnTo>
                  <a:lnTo>
                    <a:pt x="1511826" y="1109397"/>
                  </a:lnTo>
                  <a:lnTo>
                    <a:pt x="1495180" y="1109397"/>
                  </a:lnTo>
                  <a:lnTo>
                    <a:pt x="1478315" y="1082631"/>
                  </a:lnTo>
                  <a:close/>
                  <a:moveTo>
                    <a:pt x="1581515" y="1082631"/>
                  </a:moveTo>
                  <a:lnTo>
                    <a:pt x="1564650" y="1109397"/>
                  </a:lnTo>
                  <a:lnTo>
                    <a:pt x="1548004" y="1109397"/>
                  </a:lnTo>
                  <a:lnTo>
                    <a:pt x="1573246" y="1070010"/>
                  </a:lnTo>
                  <a:lnTo>
                    <a:pt x="1549636" y="1033234"/>
                  </a:lnTo>
                  <a:lnTo>
                    <a:pt x="1566283" y="1033234"/>
                  </a:lnTo>
                  <a:lnTo>
                    <a:pt x="1581515" y="1057171"/>
                  </a:lnTo>
                  <a:lnTo>
                    <a:pt x="1596748" y="1033234"/>
                  </a:lnTo>
                  <a:lnTo>
                    <a:pt x="1613394" y="1033234"/>
                  </a:lnTo>
                  <a:lnTo>
                    <a:pt x="1589785" y="1070010"/>
                  </a:lnTo>
                  <a:lnTo>
                    <a:pt x="1615026" y="1109397"/>
                  </a:lnTo>
                  <a:lnTo>
                    <a:pt x="1598380" y="1109397"/>
                  </a:lnTo>
                  <a:lnTo>
                    <a:pt x="1581515" y="1082631"/>
                  </a:lnTo>
                  <a:close/>
                  <a:moveTo>
                    <a:pt x="1684715" y="1082631"/>
                  </a:moveTo>
                  <a:lnTo>
                    <a:pt x="1667851" y="1109397"/>
                  </a:lnTo>
                  <a:lnTo>
                    <a:pt x="1651205" y="1109397"/>
                  </a:lnTo>
                  <a:lnTo>
                    <a:pt x="1676446" y="1070010"/>
                  </a:lnTo>
                  <a:lnTo>
                    <a:pt x="1652837" y="1033234"/>
                  </a:lnTo>
                  <a:lnTo>
                    <a:pt x="1669483" y="1033234"/>
                  </a:lnTo>
                  <a:lnTo>
                    <a:pt x="1684715" y="1057171"/>
                  </a:lnTo>
                  <a:lnTo>
                    <a:pt x="1699948" y="1033234"/>
                  </a:lnTo>
                  <a:lnTo>
                    <a:pt x="1716595" y="1033234"/>
                  </a:lnTo>
                  <a:lnTo>
                    <a:pt x="1692985" y="1070010"/>
                  </a:lnTo>
                  <a:lnTo>
                    <a:pt x="1718227" y="1109397"/>
                  </a:lnTo>
                  <a:lnTo>
                    <a:pt x="1701581" y="1109397"/>
                  </a:lnTo>
                  <a:lnTo>
                    <a:pt x="1684715" y="1082631"/>
                  </a:lnTo>
                  <a:close/>
                  <a:moveTo>
                    <a:pt x="1787915" y="1082631"/>
                  </a:moveTo>
                  <a:lnTo>
                    <a:pt x="1771051" y="1109397"/>
                  </a:lnTo>
                  <a:lnTo>
                    <a:pt x="1754405" y="1109397"/>
                  </a:lnTo>
                  <a:lnTo>
                    <a:pt x="1779647" y="1070010"/>
                  </a:lnTo>
                  <a:lnTo>
                    <a:pt x="1756037" y="1033234"/>
                  </a:lnTo>
                  <a:lnTo>
                    <a:pt x="1772683" y="1033234"/>
                  </a:lnTo>
                  <a:lnTo>
                    <a:pt x="1787915" y="1057171"/>
                  </a:lnTo>
                  <a:lnTo>
                    <a:pt x="1803149" y="1033234"/>
                  </a:lnTo>
                  <a:lnTo>
                    <a:pt x="1819795" y="1033234"/>
                  </a:lnTo>
                  <a:lnTo>
                    <a:pt x="1796185" y="1070010"/>
                  </a:lnTo>
                  <a:lnTo>
                    <a:pt x="1821427" y="1109397"/>
                  </a:lnTo>
                  <a:lnTo>
                    <a:pt x="1804781" y="1109397"/>
                  </a:lnTo>
                  <a:lnTo>
                    <a:pt x="1787915" y="1082631"/>
                  </a:lnTo>
                  <a:close/>
                  <a:moveTo>
                    <a:pt x="1891116" y="1082631"/>
                  </a:moveTo>
                  <a:lnTo>
                    <a:pt x="1874251" y="1109397"/>
                  </a:lnTo>
                  <a:lnTo>
                    <a:pt x="1857605" y="1109397"/>
                  </a:lnTo>
                  <a:lnTo>
                    <a:pt x="1882847" y="1070010"/>
                  </a:lnTo>
                  <a:lnTo>
                    <a:pt x="1859237" y="1033234"/>
                  </a:lnTo>
                  <a:lnTo>
                    <a:pt x="1875884" y="1033234"/>
                  </a:lnTo>
                  <a:lnTo>
                    <a:pt x="1891116" y="1057171"/>
                  </a:lnTo>
                  <a:lnTo>
                    <a:pt x="1906349" y="1033234"/>
                  </a:lnTo>
                  <a:lnTo>
                    <a:pt x="1922995" y="1033234"/>
                  </a:lnTo>
                  <a:lnTo>
                    <a:pt x="1899385" y="1070010"/>
                  </a:lnTo>
                  <a:lnTo>
                    <a:pt x="1924627" y="1109397"/>
                  </a:lnTo>
                  <a:lnTo>
                    <a:pt x="1907981" y="1109397"/>
                  </a:lnTo>
                  <a:lnTo>
                    <a:pt x="1891116" y="1082631"/>
                  </a:lnTo>
                  <a:close/>
                  <a:moveTo>
                    <a:pt x="1994316" y="1082631"/>
                  </a:moveTo>
                  <a:lnTo>
                    <a:pt x="1977452" y="1109397"/>
                  </a:lnTo>
                  <a:lnTo>
                    <a:pt x="1960805" y="1109397"/>
                  </a:lnTo>
                  <a:lnTo>
                    <a:pt x="1986047" y="1070010"/>
                  </a:lnTo>
                  <a:lnTo>
                    <a:pt x="1962438" y="1033234"/>
                  </a:lnTo>
                  <a:lnTo>
                    <a:pt x="1979084" y="1033234"/>
                  </a:lnTo>
                  <a:lnTo>
                    <a:pt x="1994316" y="1057171"/>
                  </a:lnTo>
                  <a:lnTo>
                    <a:pt x="2009549" y="1033234"/>
                  </a:lnTo>
                  <a:lnTo>
                    <a:pt x="2026195" y="1033234"/>
                  </a:lnTo>
                  <a:lnTo>
                    <a:pt x="2002586" y="1070010"/>
                  </a:lnTo>
                  <a:lnTo>
                    <a:pt x="2027827" y="1109397"/>
                  </a:lnTo>
                  <a:lnTo>
                    <a:pt x="2011182" y="1109397"/>
                  </a:lnTo>
                  <a:lnTo>
                    <a:pt x="1994316" y="1082631"/>
                  </a:lnTo>
                  <a:close/>
                  <a:moveTo>
                    <a:pt x="33511" y="1197435"/>
                  </a:moveTo>
                  <a:lnTo>
                    <a:pt x="16646" y="1224201"/>
                  </a:lnTo>
                  <a:lnTo>
                    <a:pt x="0" y="1224201"/>
                  </a:lnTo>
                  <a:lnTo>
                    <a:pt x="25242" y="1184814"/>
                  </a:lnTo>
                  <a:lnTo>
                    <a:pt x="1632" y="1148038"/>
                  </a:lnTo>
                  <a:lnTo>
                    <a:pt x="18278" y="1148038"/>
                  </a:lnTo>
                  <a:lnTo>
                    <a:pt x="33511" y="1171975"/>
                  </a:lnTo>
                  <a:lnTo>
                    <a:pt x="48744" y="1148038"/>
                  </a:lnTo>
                  <a:lnTo>
                    <a:pt x="65390" y="1148038"/>
                  </a:lnTo>
                  <a:lnTo>
                    <a:pt x="41780" y="1184814"/>
                  </a:lnTo>
                  <a:lnTo>
                    <a:pt x="67022" y="1224201"/>
                  </a:lnTo>
                  <a:lnTo>
                    <a:pt x="50376" y="1224201"/>
                  </a:lnTo>
                  <a:lnTo>
                    <a:pt x="33511" y="1197435"/>
                  </a:lnTo>
                  <a:close/>
                  <a:moveTo>
                    <a:pt x="136711" y="1197435"/>
                  </a:moveTo>
                  <a:lnTo>
                    <a:pt x="119846" y="1224201"/>
                  </a:lnTo>
                  <a:lnTo>
                    <a:pt x="103200" y="1224201"/>
                  </a:lnTo>
                  <a:lnTo>
                    <a:pt x="128442" y="1184814"/>
                  </a:lnTo>
                  <a:lnTo>
                    <a:pt x="104833" y="1148038"/>
                  </a:lnTo>
                  <a:lnTo>
                    <a:pt x="121479" y="1148038"/>
                  </a:lnTo>
                  <a:lnTo>
                    <a:pt x="136711" y="1171975"/>
                  </a:lnTo>
                  <a:lnTo>
                    <a:pt x="151944" y="1148038"/>
                  </a:lnTo>
                  <a:lnTo>
                    <a:pt x="168590" y="1148038"/>
                  </a:lnTo>
                  <a:lnTo>
                    <a:pt x="144981" y="1184814"/>
                  </a:lnTo>
                  <a:lnTo>
                    <a:pt x="170222" y="1224201"/>
                  </a:lnTo>
                  <a:lnTo>
                    <a:pt x="153576" y="1224201"/>
                  </a:lnTo>
                  <a:lnTo>
                    <a:pt x="136711" y="1197435"/>
                  </a:lnTo>
                  <a:close/>
                  <a:moveTo>
                    <a:pt x="239911" y="1197435"/>
                  </a:moveTo>
                  <a:lnTo>
                    <a:pt x="223047" y="1224201"/>
                  </a:lnTo>
                  <a:lnTo>
                    <a:pt x="206401" y="1224201"/>
                  </a:lnTo>
                  <a:lnTo>
                    <a:pt x="231642" y="1184814"/>
                  </a:lnTo>
                  <a:lnTo>
                    <a:pt x="208033" y="1148038"/>
                  </a:lnTo>
                  <a:lnTo>
                    <a:pt x="224679" y="1148038"/>
                  </a:lnTo>
                  <a:lnTo>
                    <a:pt x="239911" y="1171975"/>
                  </a:lnTo>
                  <a:lnTo>
                    <a:pt x="255144" y="1148038"/>
                  </a:lnTo>
                  <a:lnTo>
                    <a:pt x="271790" y="1148038"/>
                  </a:lnTo>
                  <a:lnTo>
                    <a:pt x="248181" y="1184814"/>
                  </a:lnTo>
                  <a:lnTo>
                    <a:pt x="273423" y="1224201"/>
                  </a:lnTo>
                  <a:lnTo>
                    <a:pt x="256777" y="1224201"/>
                  </a:lnTo>
                  <a:lnTo>
                    <a:pt x="239911" y="1197435"/>
                  </a:lnTo>
                  <a:close/>
                  <a:moveTo>
                    <a:pt x="343111" y="1197435"/>
                  </a:moveTo>
                  <a:lnTo>
                    <a:pt x="326247" y="1224201"/>
                  </a:lnTo>
                  <a:lnTo>
                    <a:pt x="309601" y="1224201"/>
                  </a:lnTo>
                  <a:lnTo>
                    <a:pt x="334843" y="1184814"/>
                  </a:lnTo>
                  <a:lnTo>
                    <a:pt x="311233" y="1148038"/>
                  </a:lnTo>
                  <a:lnTo>
                    <a:pt x="327879" y="1148038"/>
                  </a:lnTo>
                  <a:lnTo>
                    <a:pt x="343111" y="1171975"/>
                  </a:lnTo>
                  <a:lnTo>
                    <a:pt x="358345" y="1148038"/>
                  </a:lnTo>
                  <a:lnTo>
                    <a:pt x="374991" y="1148038"/>
                  </a:lnTo>
                  <a:lnTo>
                    <a:pt x="351381" y="1184814"/>
                  </a:lnTo>
                  <a:lnTo>
                    <a:pt x="376623" y="1224201"/>
                  </a:lnTo>
                  <a:lnTo>
                    <a:pt x="359977" y="1224201"/>
                  </a:lnTo>
                  <a:lnTo>
                    <a:pt x="343111" y="1197435"/>
                  </a:lnTo>
                  <a:close/>
                  <a:moveTo>
                    <a:pt x="446312" y="1197435"/>
                  </a:moveTo>
                  <a:lnTo>
                    <a:pt x="429447" y="1224201"/>
                  </a:lnTo>
                  <a:lnTo>
                    <a:pt x="412801" y="1224201"/>
                  </a:lnTo>
                  <a:lnTo>
                    <a:pt x="438043" y="1184814"/>
                  </a:lnTo>
                  <a:lnTo>
                    <a:pt x="414433" y="1148038"/>
                  </a:lnTo>
                  <a:lnTo>
                    <a:pt x="431079" y="1148038"/>
                  </a:lnTo>
                  <a:lnTo>
                    <a:pt x="446312" y="1171975"/>
                  </a:lnTo>
                  <a:lnTo>
                    <a:pt x="461545" y="1148038"/>
                  </a:lnTo>
                  <a:lnTo>
                    <a:pt x="478191" y="1148038"/>
                  </a:lnTo>
                  <a:lnTo>
                    <a:pt x="454582" y="1184814"/>
                  </a:lnTo>
                  <a:lnTo>
                    <a:pt x="479823" y="1224201"/>
                  </a:lnTo>
                  <a:lnTo>
                    <a:pt x="463177" y="1224201"/>
                  </a:lnTo>
                  <a:lnTo>
                    <a:pt x="446312" y="1197435"/>
                  </a:lnTo>
                  <a:close/>
                  <a:moveTo>
                    <a:pt x="549512" y="1197435"/>
                  </a:moveTo>
                  <a:lnTo>
                    <a:pt x="532648" y="1224201"/>
                  </a:lnTo>
                  <a:lnTo>
                    <a:pt x="516002" y="1224201"/>
                  </a:lnTo>
                  <a:lnTo>
                    <a:pt x="541243" y="1184814"/>
                  </a:lnTo>
                  <a:lnTo>
                    <a:pt x="517634" y="1148038"/>
                  </a:lnTo>
                  <a:lnTo>
                    <a:pt x="534280" y="1148038"/>
                  </a:lnTo>
                  <a:lnTo>
                    <a:pt x="549512" y="1171975"/>
                  </a:lnTo>
                  <a:lnTo>
                    <a:pt x="564745" y="1148038"/>
                  </a:lnTo>
                  <a:lnTo>
                    <a:pt x="581391" y="1148038"/>
                  </a:lnTo>
                  <a:lnTo>
                    <a:pt x="557782" y="1184814"/>
                  </a:lnTo>
                  <a:lnTo>
                    <a:pt x="583023" y="1224201"/>
                  </a:lnTo>
                  <a:lnTo>
                    <a:pt x="566378" y="1224201"/>
                  </a:lnTo>
                  <a:lnTo>
                    <a:pt x="549512" y="1197435"/>
                  </a:lnTo>
                  <a:close/>
                  <a:moveTo>
                    <a:pt x="652712" y="1197435"/>
                  </a:moveTo>
                  <a:lnTo>
                    <a:pt x="635848" y="1224201"/>
                  </a:lnTo>
                  <a:lnTo>
                    <a:pt x="619202" y="1224201"/>
                  </a:lnTo>
                  <a:lnTo>
                    <a:pt x="644443" y="1184814"/>
                  </a:lnTo>
                  <a:lnTo>
                    <a:pt x="620834" y="1148038"/>
                  </a:lnTo>
                  <a:lnTo>
                    <a:pt x="637480" y="1148038"/>
                  </a:lnTo>
                  <a:lnTo>
                    <a:pt x="652712" y="1171975"/>
                  </a:lnTo>
                  <a:lnTo>
                    <a:pt x="667945" y="1148038"/>
                  </a:lnTo>
                  <a:lnTo>
                    <a:pt x="684592" y="1148038"/>
                  </a:lnTo>
                  <a:lnTo>
                    <a:pt x="660982" y="1184814"/>
                  </a:lnTo>
                  <a:lnTo>
                    <a:pt x="686224" y="1224201"/>
                  </a:lnTo>
                  <a:lnTo>
                    <a:pt x="669578" y="1224201"/>
                  </a:lnTo>
                  <a:lnTo>
                    <a:pt x="652712" y="1197435"/>
                  </a:lnTo>
                  <a:close/>
                  <a:moveTo>
                    <a:pt x="755913" y="1197435"/>
                  </a:moveTo>
                  <a:lnTo>
                    <a:pt x="739048" y="1224201"/>
                  </a:lnTo>
                  <a:lnTo>
                    <a:pt x="722402" y="1224201"/>
                  </a:lnTo>
                  <a:lnTo>
                    <a:pt x="747644" y="1184814"/>
                  </a:lnTo>
                  <a:lnTo>
                    <a:pt x="724034" y="1148038"/>
                  </a:lnTo>
                  <a:lnTo>
                    <a:pt x="740680" y="1148038"/>
                  </a:lnTo>
                  <a:lnTo>
                    <a:pt x="755913" y="1171975"/>
                  </a:lnTo>
                  <a:lnTo>
                    <a:pt x="771146" y="1148038"/>
                  </a:lnTo>
                  <a:lnTo>
                    <a:pt x="787792" y="1148038"/>
                  </a:lnTo>
                  <a:lnTo>
                    <a:pt x="764182" y="1184814"/>
                  </a:lnTo>
                  <a:lnTo>
                    <a:pt x="789424" y="1224201"/>
                  </a:lnTo>
                  <a:lnTo>
                    <a:pt x="772778" y="1224201"/>
                  </a:lnTo>
                  <a:lnTo>
                    <a:pt x="755913" y="1197435"/>
                  </a:lnTo>
                  <a:close/>
                  <a:moveTo>
                    <a:pt x="859113" y="1197435"/>
                  </a:moveTo>
                  <a:lnTo>
                    <a:pt x="842248" y="1224201"/>
                  </a:lnTo>
                  <a:lnTo>
                    <a:pt x="825602" y="1224201"/>
                  </a:lnTo>
                  <a:lnTo>
                    <a:pt x="850844" y="1184814"/>
                  </a:lnTo>
                  <a:lnTo>
                    <a:pt x="827235" y="1148038"/>
                  </a:lnTo>
                  <a:lnTo>
                    <a:pt x="843881" y="1148038"/>
                  </a:lnTo>
                  <a:lnTo>
                    <a:pt x="859113" y="1171975"/>
                  </a:lnTo>
                  <a:lnTo>
                    <a:pt x="874346" y="1148038"/>
                  </a:lnTo>
                  <a:lnTo>
                    <a:pt x="890992" y="1148038"/>
                  </a:lnTo>
                  <a:lnTo>
                    <a:pt x="867383" y="1184814"/>
                  </a:lnTo>
                  <a:lnTo>
                    <a:pt x="892624" y="1224201"/>
                  </a:lnTo>
                  <a:lnTo>
                    <a:pt x="875978" y="1224201"/>
                  </a:lnTo>
                  <a:lnTo>
                    <a:pt x="859113" y="1197435"/>
                  </a:lnTo>
                  <a:close/>
                  <a:moveTo>
                    <a:pt x="962313" y="1197435"/>
                  </a:moveTo>
                  <a:lnTo>
                    <a:pt x="945449" y="1224201"/>
                  </a:lnTo>
                  <a:lnTo>
                    <a:pt x="928803" y="1224201"/>
                  </a:lnTo>
                  <a:lnTo>
                    <a:pt x="954044" y="1184814"/>
                  </a:lnTo>
                  <a:lnTo>
                    <a:pt x="930435" y="1148038"/>
                  </a:lnTo>
                  <a:lnTo>
                    <a:pt x="947081" y="1148038"/>
                  </a:lnTo>
                  <a:lnTo>
                    <a:pt x="962313" y="1171975"/>
                  </a:lnTo>
                  <a:lnTo>
                    <a:pt x="977546" y="1148038"/>
                  </a:lnTo>
                  <a:lnTo>
                    <a:pt x="994192" y="1148038"/>
                  </a:lnTo>
                  <a:lnTo>
                    <a:pt x="970583" y="1184814"/>
                  </a:lnTo>
                  <a:lnTo>
                    <a:pt x="995824" y="1224201"/>
                  </a:lnTo>
                  <a:lnTo>
                    <a:pt x="979179" y="1224201"/>
                  </a:lnTo>
                  <a:lnTo>
                    <a:pt x="962313" y="1197435"/>
                  </a:lnTo>
                  <a:close/>
                  <a:moveTo>
                    <a:pt x="1065513" y="1197435"/>
                  </a:moveTo>
                  <a:lnTo>
                    <a:pt x="1048649" y="1224201"/>
                  </a:lnTo>
                  <a:lnTo>
                    <a:pt x="1032003" y="1224201"/>
                  </a:lnTo>
                  <a:lnTo>
                    <a:pt x="1057244" y="1184814"/>
                  </a:lnTo>
                  <a:lnTo>
                    <a:pt x="1033635" y="1148038"/>
                  </a:lnTo>
                  <a:lnTo>
                    <a:pt x="1050281" y="1148038"/>
                  </a:lnTo>
                  <a:lnTo>
                    <a:pt x="1065513" y="1171975"/>
                  </a:lnTo>
                  <a:lnTo>
                    <a:pt x="1080747" y="1148038"/>
                  </a:lnTo>
                  <a:lnTo>
                    <a:pt x="1097393" y="1148038"/>
                  </a:lnTo>
                  <a:lnTo>
                    <a:pt x="1073783" y="1184814"/>
                  </a:lnTo>
                  <a:lnTo>
                    <a:pt x="1099025" y="1224201"/>
                  </a:lnTo>
                  <a:lnTo>
                    <a:pt x="1082379" y="1224201"/>
                  </a:lnTo>
                  <a:lnTo>
                    <a:pt x="1065513" y="1197435"/>
                  </a:lnTo>
                  <a:close/>
                  <a:moveTo>
                    <a:pt x="1168714" y="1197435"/>
                  </a:moveTo>
                  <a:lnTo>
                    <a:pt x="1151849" y="1224201"/>
                  </a:lnTo>
                  <a:lnTo>
                    <a:pt x="1135203" y="1224201"/>
                  </a:lnTo>
                  <a:lnTo>
                    <a:pt x="1160445" y="1184814"/>
                  </a:lnTo>
                  <a:lnTo>
                    <a:pt x="1136835" y="1148038"/>
                  </a:lnTo>
                  <a:lnTo>
                    <a:pt x="1153481" y="1148038"/>
                  </a:lnTo>
                  <a:lnTo>
                    <a:pt x="1168714" y="1171975"/>
                  </a:lnTo>
                  <a:lnTo>
                    <a:pt x="1183947" y="1148038"/>
                  </a:lnTo>
                  <a:lnTo>
                    <a:pt x="1200593" y="1148038"/>
                  </a:lnTo>
                  <a:lnTo>
                    <a:pt x="1176984" y="1184814"/>
                  </a:lnTo>
                  <a:lnTo>
                    <a:pt x="1202225" y="1224201"/>
                  </a:lnTo>
                  <a:lnTo>
                    <a:pt x="1185579" y="1224201"/>
                  </a:lnTo>
                  <a:lnTo>
                    <a:pt x="1168714" y="1197435"/>
                  </a:lnTo>
                  <a:close/>
                  <a:moveTo>
                    <a:pt x="1271914" y="1197435"/>
                  </a:moveTo>
                  <a:lnTo>
                    <a:pt x="1255050" y="1224201"/>
                  </a:lnTo>
                  <a:lnTo>
                    <a:pt x="1238404" y="1224201"/>
                  </a:lnTo>
                  <a:lnTo>
                    <a:pt x="1263645" y="1184814"/>
                  </a:lnTo>
                  <a:lnTo>
                    <a:pt x="1240036" y="1148038"/>
                  </a:lnTo>
                  <a:lnTo>
                    <a:pt x="1256682" y="1148038"/>
                  </a:lnTo>
                  <a:lnTo>
                    <a:pt x="1271914" y="1171975"/>
                  </a:lnTo>
                  <a:lnTo>
                    <a:pt x="1287147" y="1148038"/>
                  </a:lnTo>
                  <a:lnTo>
                    <a:pt x="1303793" y="1148038"/>
                  </a:lnTo>
                  <a:lnTo>
                    <a:pt x="1280184" y="1184814"/>
                  </a:lnTo>
                  <a:lnTo>
                    <a:pt x="1305426" y="1224201"/>
                  </a:lnTo>
                  <a:lnTo>
                    <a:pt x="1288779" y="1224201"/>
                  </a:lnTo>
                  <a:lnTo>
                    <a:pt x="1271914" y="1197435"/>
                  </a:lnTo>
                  <a:close/>
                  <a:moveTo>
                    <a:pt x="1375114" y="1197435"/>
                  </a:moveTo>
                  <a:lnTo>
                    <a:pt x="1358250" y="1224201"/>
                  </a:lnTo>
                  <a:lnTo>
                    <a:pt x="1341604" y="1224201"/>
                  </a:lnTo>
                  <a:lnTo>
                    <a:pt x="1366845" y="1184814"/>
                  </a:lnTo>
                  <a:lnTo>
                    <a:pt x="1343236" y="1148038"/>
                  </a:lnTo>
                  <a:lnTo>
                    <a:pt x="1359882" y="1148038"/>
                  </a:lnTo>
                  <a:lnTo>
                    <a:pt x="1375114" y="1171975"/>
                  </a:lnTo>
                  <a:lnTo>
                    <a:pt x="1390348" y="1148038"/>
                  </a:lnTo>
                  <a:lnTo>
                    <a:pt x="1406993" y="1148038"/>
                  </a:lnTo>
                  <a:lnTo>
                    <a:pt x="1383384" y="1184814"/>
                  </a:lnTo>
                  <a:lnTo>
                    <a:pt x="1408626" y="1224201"/>
                  </a:lnTo>
                  <a:lnTo>
                    <a:pt x="1391980" y="1224201"/>
                  </a:lnTo>
                  <a:lnTo>
                    <a:pt x="1375114" y="1197435"/>
                  </a:lnTo>
                  <a:close/>
                  <a:moveTo>
                    <a:pt x="1478315" y="1197435"/>
                  </a:moveTo>
                  <a:lnTo>
                    <a:pt x="1461450" y="1224201"/>
                  </a:lnTo>
                  <a:lnTo>
                    <a:pt x="1444804" y="1224201"/>
                  </a:lnTo>
                  <a:lnTo>
                    <a:pt x="1470046" y="1184814"/>
                  </a:lnTo>
                  <a:lnTo>
                    <a:pt x="1446436" y="1148038"/>
                  </a:lnTo>
                  <a:lnTo>
                    <a:pt x="1463083" y="1148038"/>
                  </a:lnTo>
                  <a:lnTo>
                    <a:pt x="1478315" y="1171975"/>
                  </a:lnTo>
                  <a:lnTo>
                    <a:pt x="1493548" y="1148038"/>
                  </a:lnTo>
                  <a:lnTo>
                    <a:pt x="1510194" y="1148038"/>
                  </a:lnTo>
                  <a:lnTo>
                    <a:pt x="1486584" y="1184814"/>
                  </a:lnTo>
                  <a:lnTo>
                    <a:pt x="1511826" y="1224201"/>
                  </a:lnTo>
                  <a:lnTo>
                    <a:pt x="1495180" y="1224201"/>
                  </a:lnTo>
                  <a:lnTo>
                    <a:pt x="1478315" y="1197435"/>
                  </a:lnTo>
                  <a:close/>
                  <a:moveTo>
                    <a:pt x="1581515" y="1197435"/>
                  </a:moveTo>
                  <a:lnTo>
                    <a:pt x="1564650" y="1224201"/>
                  </a:lnTo>
                  <a:lnTo>
                    <a:pt x="1548004" y="1224201"/>
                  </a:lnTo>
                  <a:lnTo>
                    <a:pt x="1573246" y="1184814"/>
                  </a:lnTo>
                  <a:lnTo>
                    <a:pt x="1549636" y="1148038"/>
                  </a:lnTo>
                  <a:lnTo>
                    <a:pt x="1566283" y="1148038"/>
                  </a:lnTo>
                  <a:lnTo>
                    <a:pt x="1581515" y="1171975"/>
                  </a:lnTo>
                  <a:lnTo>
                    <a:pt x="1596748" y="1148038"/>
                  </a:lnTo>
                  <a:lnTo>
                    <a:pt x="1613394" y="1148038"/>
                  </a:lnTo>
                  <a:lnTo>
                    <a:pt x="1589785" y="1184814"/>
                  </a:lnTo>
                  <a:lnTo>
                    <a:pt x="1615026" y="1224201"/>
                  </a:lnTo>
                  <a:lnTo>
                    <a:pt x="1598380" y="1224201"/>
                  </a:lnTo>
                  <a:lnTo>
                    <a:pt x="1581515" y="1197435"/>
                  </a:lnTo>
                  <a:close/>
                  <a:moveTo>
                    <a:pt x="1684715" y="1197435"/>
                  </a:moveTo>
                  <a:lnTo>
                    <a:pt x="1667851" y="1224201"/>
                  </a:lnTo>
                  <a:lnTo>
                    <a:pt x="1651205" y="1224201"/>
                  </a:lnTo>
                  <a:lnTo>
                    <a:pt x="1676446" y="1184814"/>
                  </a:lnTo>
                  <a:lnTo>
                    <a:pt x="1652837" y="1148038"/>
                  </a:lnTo>
                  <a:lnTo>
                    <a:pt x="1669483" y="1148038"/>
                  </a:lnTo>
                  <a:lnTo>
                    <a:pt x="1684715" y="1171975"/>
                  </a:lnTo>
                  <a:lnTo>
                    <a:pt x="1699948" y="1148038"/>
                  </a:lnTo>
                  <a:lnTo>
                    <a:pt x="1716595" y="1148038"/>
                  </a:lnTo>
                  <a:lnTo>
                    <a:pt x="1692985" y="1184814"/>
                  </a:lnTo>
                  <a:lnTo>
                    <a:pt x="1718227" y="1224201"/>
                  </a:lnTo>
                  <a:lnTo>
                    <a:pt x="1701581" y="1224201"/>
                  </a:lnTo>
                  <a:lnTo>
                    <a:pt x="1684715" y="1197435"/>
                  </a:lnTo>
                  <a:close/>
                  <a:moveTo>
                    <a:pt x="1787915" y="1197435"/>
                  </a:moveTo>
                  <a:lnTo>
                    <a:pt x="1771051" y="1224201"/>
                  </a:lnTo>
                  <a:lnTo>
                    <a:pt x="1754405" y="1224201"/>
                  </a:lnTo>
                  <a:lnTo>
                    <a:pt x="1779647" y="1184814"/>
                  </a:lnTo>
                  <a:lnTo>
                    <a:pt x="1756037" y="1148038"/>
                  </a:lnTo>
                  <a:lnTo>
                    <a:pt x="1772683" y="1148038"/>
                  </a:lnTo>
                  <a:lnTo>
                    <a:pt x="1787915" y="1171975"/>
                  </a:lnTo>
                  <a:lnTo>
                    <a:pt x="1803149" y="1148038"/>
                  </a:lnTo>
                  <a:lnTo>
                    <a:pt x="1819795" y="1148038"/>
                  </a:lnTo>
                  <a:lnTo>
                    <a:pt x="1796185" y="1184814"/>
                  </a:lnTo>
                  <a:lnTo>
                    <a:pt x="1821427" y="1224201"/>
                  </a:lnTo>
                  <a:lnTo>
                    <a:pt x="1804781" y="1224201"/>
                  </a:lnTo>
                  <a:lnTo>
                    <a:pt x="1787915" y="1197435"/>
                  </a:lnTo>
                  <a:close/>
                  <a:moveTo>
                    <a:pt x="1891116" y="1197435"/>
                  </a:moveTo>
                  <a:lnTo>
                    <a:pt x="1874251" y="1224201"/>
                  </a:lnTo>
                  <a:lnTo>
                    <a:pt x="1857605" y="1224201"/>
                  </a:lnTo>
                  <a:lnTo>
                    <a:pt x="1882847" y="1184814"/>
                  </a:lnTo>
                  <a:lnTo>
                    <a:pt x="1859237" y="1148038"/>
                  </a:lnTo>
                  <a:lnTo>
                    <a:pt x="1875884" y="1148038"/>
                  </a:lnTo>
                  <a:lnTo>
                    <a:pt x="1891116" y="1171975"/>
                  </a:lnTo>
                  <a:lnTo>
                    <a:pt x="1906349" y="1148038"/>
                  </a:lnTo>
                  <a:lnTo>
                    <a:pt x="1922995" y="1148038"/>
                  </a:lnTo>
                  <a:lnTo>
                    <a:pt x="1899385" y="1184814"/>
                  </a:lnTo>
                  <a:lnTo>
                    <a:pt x="1924627" y="1224201"/>
                  </a:lnTo>
                  <a:lnTo>
                    <a:pt x="1907981" y="1224201"/>
                  </a:lnTo>
                  <a:lnTo>
                    <a:pt x="1891116" y="1197435"/>
                  </a:lnTo>
                  <a:close/>
                  <a:moveTo>
                    <a:pt x="1994316" y="1197435"/>
                  </a:moveTo>
                  <a:lnTo>
                    <a:pt x="1977452" y="1224201"/>
                  </a:lnTo>
                  <a:lnTo>
                    <a:pt x="1960805" y="1224201"/>
                  </a:lnTo>
                  <a:lnTo>
                    <a:pt x="1986047" y="1184814"/>
                  </a:lnTo>
                  <a:lnTo>
                    <a:pt x="1962438" y="1148038"/>
                  </a:lnTo>
                  <a:lnTo>
                    <a:pt x="1979084" y="1148038"/>
                  </a:lnTo>
                  <a:lnTo>
                    <a:pt x="1994316" y="1171975"/>
                  </a:lnTo>
                  <a:lnTo>
                    <a:pt x="2009549" y="1148038"/>
                  </a:lnTo>
                  <a:lnTo>
                    <a:pt x="2026195" y="1148038"/>
                  </a:lnTo>
                  <a:lnTo>
                    <a:pt x="2002586" y="1184814"/>
                  </a:lnTo>
                  <a:lnTo>
                    <a:pt x="2027827" y="1224201"/>
                  </a:lnTo>
                  <a:lnTo>
                    <a:pt x="2011182" y="1224201"/>
                  </a:lnTo>
                  <a:lnTo>
                    <a:pt x="1994316" y="1197435"/>
                  </a:lnTo>
                  <a:close/>
                  <a:moveTo>
                    <a:pt x="33511" y="1312239"/>
                  </a:moveTo>
                  <a:lnTo>
                    <a:pt x="16646" y="1339005"/>
                  </a:lnTo>
                  <a:lnTo>
                    <a:pt x="0" y="1339005"/>
                  </a:lnTo>
                  <a:lnTo>
                    <a:pt x="25242" y="1299618"/>
                  </a:lnTo>
                  <a:lnTo>
                    <a:pt x="1632" y="1262842"/>
                  </a:lnTo>
                  <a:lnTo>
                    <a:pt x="18278" y="1262842"/>
                  </a:lnTo>
                  <a:lnTo>
                    <a:pt x="33511" y="1286779"/>
                  </a:lnTo>
                  <a:lnTo>
                    <a:pt x="48744" y="1262842"/>
                  </a:lnTo>
                  <a:lnTo>
                    <a:pt x="65390" y="1262842"/>
                  </a:lnTo>
                  <a:lnTo>
                    <a:pt x="41780" y="1299618"/>
                  </a:lnTo>
                  <a:lnTo>
                    <a:pt x="67022" y="1339005"/>
                  </a:lnTo>
                  <a:lnTo>
                    <a:pt x="50376" y="1339005"/>
                  </a:lnTo>
                  <a:lnTo>
                    <a:pt x="33511" y="1312239"/>
                  </a:lnTo>
                  <a:close/>
                  <a:moveTo>
                    <a:pt x="136711" y="1312239"/>
                  </a:moveTo>
                  <a:lnTo>
                    <a:pt x="119846" y="1339005"/>
                  </a:lnTo>
                  <a:lnTo>
                    <a:pt x="103200" y="1339005"/>
                  </a:lnTo>
                  <a:lnTo>
                    <a:pt x="128442" y="1299618"/>
                  </a:lnTo>
                  <a:lnTo>
                    <a:pt x="104833" y="1262842"/>
                  </a:lnTo>
                  <a:lnTo>
                    <a:pt x="121479" y="1262842"/>
                  </a:lnTo>
                  <a:lnTo>
                    <a:pt x="136711" y="1286779"/>
                  </a:lnTo>
                  <a:lnTo>
                    <a:pt x="151944" y="1262842"/>
                  </a:lnTo>
                  <a:lnTo>
                    <a:pt x="168590" y="1262842"/>
                  </a:lnTo>
                  <a:lnTo>
                    <a:pt x="144981" y="1299618"/>
                  </a:lnTo>
                  <a:lnTo>
                    <a:pt x="170222" y="1339005"/>
                  </a:lnTo>
                  <a:lnTo>
                    <a:pt x="153576" y="1339005"/>
                  </a:lnTo>
                  <a:lnTo>
                    <a:pt x="136711" y="1312239"/>
                  </a:lnTo>
                  <a:close/>
                  <a:moveTo>
                    <a:pt x="239911" y="1312239"/>
                  </a:moveTo>
                  <a:lnTo>
                    <a:pt x="223047" y="1339005"/>
                  </a:lnTo>
                  <a:lnTo>
                    <a:pt x="206401" y="1339005"/>
                  </a:lnTo>
                  <a:lnTo>
                    <a:pt x="231642" y="1299618"/>
                  </a:lnTo>
                  <a:lnTo>
                    <a:pt x="208033" y="1262842"/>
                  </a:lnTo>
                  <a:lnTo>
                    <a:pt x="224679" y="1262842"/>
                  </a:lnTo>
                  <a:lnTo>
                    <a:pt x="239911" y="1286779"/>
                  </a:lnTo>
                  <a:lnTo>
                    <a:pt x="255144" y="1262842"/>
                  </a:lnTo>
                  <a:lnTo>
                    <a:pt x="271790" y="1262842"/>
                  </a:lnTo>
                  <a:lnTo>
                    <a:pt x="248181" y="1299618"/>
                  </a:lnTo>
                  <a:lnTo>
                    <a:pt x="273423" y="1339005"/>
                  </a:lnTo>
                  <a:lnTo>
                    <a:pt x="256777" y="1339005"/>
                  </a:lnTo>
                  <a:lnTo>
                    <a:pt x="239911" y="1312239"/>
                  </a:lnTo>
                  <a:close/>
                  <a:moveTo>
                    <a:pt x="343111" y="1312239"/>
                  </a:moveTo>
                  <a:lnTo>
                    <a:pt x="326247" y="1339005"/>
                  </a:lnTo>
                  <a:lnTo>
                    <a:pt x="309601" y="1339005"/>
                  </a:lnTo>
                  <a:lnTo>
                    <a:pt x="334843" y="1299618"/>
                  </a:lnTo>
                  <a:lnTo>
                    <a:pt x="311233" y="1262842"/>
                  </a:lnTo>
                  <a:lnTo>
                    <a:pt x="327879" y="1262842"/>
                  </a:lnTo>
                  <a:lnTo>
                    <a:pt x="343111" y="1286779"/>
                  </a:lnTo>
                  <a:lnTo>
                    <a:pt x="358345" y="1262842"/>
                  </a:lnTo>
                  <a:lnTo>
                    <a:pt x="374991" y="1262842"/>
                  </a:lnTo>
                  <a:lnTo>
                    <a:pt x="351381" y="1299618"/>
                  </a:lnTo>
                  <a:lnTo>
                    <a:pt x="376623" y="1339005"/>
                  </a:lnTo>
                  <a:lnTo>
                    <a:pt x="359977" y="1339005"/>
                  </a:lnTo>
                  <a:lnTo>
                    <a:pt x="343111" y="1312239"/>
                  </a:lnTo>
                  <a:close/>
                  <a:moveTo>
                    <a:pt x="446312" y="1312239"/>
                  </a:moveTo>
                  <a:lnTo>
                    <a:pt x="429447" y="1339005"/>
                  </a:lnTo>
                  <a:lnTo>
                    <a:pt x="412801" y="1339005"/>
                  </a:lnTo>
                  <a:lnTo>
                    <a:pt x="438043" y="1299618"/>
                  </a:lnTo>
                  <a:lnTo>
                    <a:pt x="414433" y="1262842"/>
                  </a:lnTo>
                  <a:lnTo>
                    <a:pt x="431079" y="1262842"/>
                  </a:lnTo>
                  <a:lnTo>
                    <a:pt x="446312" y="1286779"/>
                  </a:lnTo>
                  <a:lnTo>
                    <a:pt x="461545" y="1262842"/>
                  </a:lnTo>
                  <a:lnTo>
                    <a:pt x="478191" y="1262842"/>
                  </a:lnTo>
                  <a:lnTo>
                    <a:pt x="454582" y="1299618"/>
                  </a:lnTo>
                  <a:lnTo>
                    <a:pt x="479823" y="1339005"/>
                  </a:lnTo>
                  <a:lnTo>
                    <a:pt x="463177" y="1339005"/>
                  </a:lnTo>
                  <a:lnTo>
                    <a:pt x="446312" y="1312239"/>
                  </a:lnTo>
                  <a:close/>
                  <a:moveTo>
                    <a:pt x="549512" y="1312239"/>
                  </a:moveTo>
                  <a:lnTo>
                    <a:pt x="532648" y="1339005"/>
                  </a:lnTo>
                  <a:lnTo>
                    <a:pt x="516002" y="1339005"/>
                  </a:lnTo>
                  <a:lnTo>
                    <a:pt x="541243" y="1299618"/>
                  </a:lnTo>
                  <a:lnTo>
                    <a:pt x="517634" y="1262842"/>
                  </a:lnTo>
                  <a:lnTo>
                    <a:pt x="534280" y="1262842"/>
                  </a:lnTo>
                  <a:lnTo>
                    <a:pt x="549512" y="1286779"/>
                  </a:lnTo>
                  <a:lnTo>
                    <a:pt x="564745" y="1262842"/>
                  </a:lnTo>
                  <a:lnTo>
                    <a:pt x="581391" y="1262842"/>
                  </a:lnTo>
                  <a:lnTo>
                    <a:pt x="557782" y="1299618"/>
                  </a:lnTo>
                  <a:lnTo>
                    <a:pt x="583023" y="1339005"/>
                  </a:lnTo>
                  <a:lnTo>
                    <a:pt x="566378" y="1339005"/>
                  </a:lnTo>
                  <a:lnTo>
                    <a:pt x="549512" y="1312239"/>
                  </a:lnTo>
                  <a:close/>
                  <a:moveTo>
                    <a:pt x="652712" y="1312239"/>
                  </a:moveTo>
                  <a:lnTo>
                    <a:pt x="635848" y="1339005"/>
                  </a:lnTo>
                  <a:lnTo>
                    <a:pt x="619202" y="1339005"/>
                  </a:lnTo>
                  <a:lnTo>
                    <a:pt x="644443" y="1299618"/>
                  </a:lnTo>
                  <a:lnTo>
                    <a:pt x="620834" y="1262842"/>
                  </a:lnTo>
                  <a:lnTo>
                    <a:pt x="637480" y="1262842"/>
                  </a:lnTo>
                  <a:lnTo>
                    <a:pt x="652712" y="1286779"/>
                  </a:lnTo>
                  <a:lnTo>
                    <a:pt x="667945" y="1262842"/>
                  </a:lnTo>
                  <a:lnTo>
                    <a:pt x="684592" y="1262842"/>
                  </a:lnTo>
                  <a:lnTo>
                    <a:pt x="660982" y="1299618"/>
                  </a:lnTo>
                  <a:lnTo>
                    <a:pt x="686224" y="1339005"/>
                  </a:lnTo>
                  <a:lnTo>
                    <a:pt x="669578" y="1339005"/>
                  </a:lnTo>
                  <a:lnTo>
                    <a:pt x="652712" y="1312239"/>
                  </a:lnTo>
                  <a:close/>
                  <a:moveTo>
                    <a:pt x="755913" y="1312239"/>
                  </a:moveTo>
                  <a:lnTo>
                    <a:pt x="739048" y="1339005"/>
                  </a:lnTo>
                  <a:lnTo>
                    <a:pt x="722402" y="1339005"/>
                  </a:lnTo>
                  <a:lnTo>
                    <a:pt x="747644" y="1299618"/>
                  </a:lnTo>
                  <a:lnTo>
                    <a:pt x="724034" y="1262842"/>
                  </a:lnTo>
                  <a:lnTo>
                    <a:pt x="740680" y="1262842"/>
                  </a:lnTo>
                  <a:lnTo>
                    <a:pt x="755913" y="1286779"/>
                  </a:lnTo>
                  <a:lnTo>
                    <a:pt x="771146" y="1262842"/>
                  </a:lnTo>
                  <a:lnTo>
                    <a:pt x="787792" y="1262842"/>
                  </a:lnTo>
                  <a:lnTo>
                    <a:pt x="764182" y="1299618"/>
                  </a:lnTo>
                  <a:lnTo>
                    <a:pt x="789424" y="1339005"/>
                  </a:lnTo>
                  <a:lnTo>
                    <a:pt x="772778" y="1339005"/>
                  </a:lnTo>
                  <a:lnTo>
                    <a:pt x="755913" y="1312239"/>
                  </a:lnTo>
                  <a:close/>
                  <a:moveTo>
                    <a:pt x="859113" y="1312239"/>
                  </a:moveTo>
                  <a:lnTo>
                    <a:pt x="842248" y="1339005"/>
                  </a:lnTo>
                  <a:lnTo>
                    <a:pt x="825602" y="1339005"/>
                  </a:lnTo>
                  <a:lnTo>
                    <a:pt x="850844" y="1299618"/>
                  </a:lnTo>
                  <a:lnTo>
                    <a:pt x="827235" y="1262842"/>
                  </a:lnTo>
                  <a:lnTo>
                    <a:pt x="843881" y="1262842"/>
                  </a:lnTo>
                  <a:lnTo>
                    <a:pt x="859113" y="1286779"/>
                  </a:lnTo>
                  <a:lnTo>
                    <a:pt x="874346" y="1262842"/>
                  </a:lnTo>
                  <a:lnTo>
                    <a:pt x="890992" y="1262842"/>
                  </a:lnTo>
                  <a:lnTo>
                    <a:pt x="867383" y="1299618"/>
                  </a:lnTo>
                  <a:lnTo>
                    <a:pt x="892624" y="1339005"/>
                  </a:lnTo>
                  <a:lnTo>
                    <a:pt x="875978" y="1339005"/>
                  </a:lnTo>
                  <a:lnTo>
                    <a:pt x="859113" y="1312239"/>
                  </a:lnTo>
                  <a:close/>
                  <a:moveTo>
                    <a:pt x="962313" y="1312239"/>
                  </a:moveTo>
                  <a:lnTo>
                    <a:pt x="945449" y="1339005"/>
                  </a:lnTo>
                  <a:lnTo>
                    <a:pt x="928803" y="1339005"/>
                  </a:lnTo>
                  <a:lnTo>
                    <a:pt x="954044" y="1299618"/>
                  </a:lnTo>
                  <a:lnTo>
                    <a:pt x="930435" y="1262842"/>
                  </a:lnTo>
                  <a:lnTo>
                    <a:pt x="947081" y="1262842"/>
                  </a:lnTo>
                  <a:lnTo>
                    <a:pt x="962313" y="1286779"/>
                  </a:lnTo>
                  <a:lnTo>
                    <a:pt x="977546" y="1262842"/>
                  </a:lnTo>
                  <a:lnTo>
                    <a:pt x="994192" y="1262842"/>
                  </a:lnTo>
                  <a:lnTo>
                    <a:pt x="970583" y="1299618"/>
                  </a:lnTo>
                  <a:lnTo>
                    <a:pt x="995824" y="1339005"/>
                  </a:lnTo>
                  <a:lnTo>
                    <a:pt x="979179" y="1339005"/>
                  </a:lnTo>
                  <a:lnTo>
                    <a:pt x="962313" y="1312239"/>
                  </a:lnTo>
                  <a:close/>
                  <a:moveTo>
                    <a:pt x="1065513" y="1312239"/>
                  </a:moveTo>
                  <a:lnTo>
                    <a:pt x="1048649" y="1339005"/>
                  </a:lnTo>
                  <a:lnTo>
                    <a:pt x="1032003" y="1339005"/>
                  </a:lnTo>
                  <a:lnTo>
                    <a:pt x="1057244" y="1299618"/>
                  </a:lnTo>
                  <a:lnTo>
                    <a:pt x="1033635" y="1262842"/>
                  </a:lnTo>
                  <a:lnTo>
                    <a:pt x="1050281" y="1262842"/>
                  </a:lnTo>
                  <a:lnTo>
                    <a:pt x="1065513" y="1286779"/>
                  </a:lnTo>
                  <a:lnTo>
                    <a:pt x="1080747" y="1262842"/>
                  </a:lnTo>
                  <a:lnTo>
                    <a:pt x="1097393" y="1262842"/>
                  </a:lnTo>
                  <a:lnTo>
                    <a:pt x="1073783" y="1299618"/>
                  </a:lnTo>
                  <a:lnTo>
                    <a:pt x="1099025" y="1339005"/>
                  </a:lnTo>
                  <a:lnTo>
                    <a:pt x="1082379" y="1339005"/>
                  </a:lnTo>
                  <a:lnTo>
                    <a:pt x="1065513" y="1312239"/>
                  </a:lnTo>
                  <a:close/>
                  <a:moveTo>
                    <a:pt x="1168714" y="1312239"/>
                  </a:moveTo>
                  <a:lnTo>
                    <a:pt x="1151849" y="1339005"/>
                  </a:lnTo>
                  <a:lnTo>
                    <a:pt x="1135203" y="1339005"/>
                  </a:lnTo>
                  <a:lnTo>
                    <a:pt x="1160445" y="1299618"/>
                  </a:lnTo>
                  <a:lnTo>
                    <a:pt x="1136835" y="1262842"/>
                  </a:lnTo>
                  <a:lnTo>
                    <a:pt x="1153481" y="1262842"/>
                  </a:lnTo>
                  <a:lnTo>
                    <a:pt x="1168714" y="1286779"/>
                  </a:lnTo>
                  <a:lnTo>
                    <a:pt x="1183947" y="1262842"/>
                  </a:lnTo>
                  <a:lnTo>
                    <a:pt x="1200593" y="1262842"/>
                  </a:lnTo>
                  <a:lnTo>
                    <a:pt x="1176984" y="1299618"/>
                  </a:lnTo>
                  <a:lnTo>
                    <a:pt x="1202225" y="1339005"/>
                  </a:lnTo>
                  <a:lnTo>
                    <a:pt x="1185579" y="1339005"/>
                  </a:lnTo>
                  <a:lnTo>
                    <a:pt x="1168714" y="1312239"/>
                  </a:lnTo>
                  <a:close/>
                  <a:moveTo>
                    <a:pt x="1271914" y="1312239"/>
                  </a:moveTo>
                  <a:lnTo>
                    <a:pt x="1255050" y="1339005"/>
                  </a:lnTo>
                  <a:lnTo>
                    <a:pt x="1238404" y="1339005"/>
                  </a:lnTo>
                  <a:lnTo>
                    <a:pt x="1263645" y="1299618"/>
                  </a:lnTo>
                  <a:lnTo>
                    <a:pt x="1240036" y="1262842"/>
                  </a:lnTo>
                  <a:lnTo>
                    <a:pt x="1256682" y="1262842"/>
                  </a:lnTo>
                  <a:lnTo>
                    <a:pt x="1271914" y="1286779"/>
                  </a:lnTo>
                  <a:lnTo>
                    <a:pt x="1287147" y="1262842"/>
                  </a:lnTo>
                  <a:lnTo>
                    <a:pt x="1303793" y="1262842"/>
                  </a:lnTo>
                  <a:lnTo>
                    <a:pt x="1280184" y="1299618"/>
                  </a:lnTo>
                  <a:lnTo>
                    <a:pt x="1305426" y="1339005"/>
                  </a:lnTo>
                  <a:lnTo>
                    <a:pt x="1288779" y="1339005"/>
                  </a:lnTo>
                  <a:lnTo>
                    <a:pt x="1271914" y="1312239"/>
                  </a:lnTo>
                  <a:close/>
                  <a:moveTo>
                    <a:pt x="1375114" y="1312239"/>
                  </a:moveTo>
                  <a:lnTo>
                    <a:pt x="1358250" y="1339005"/>
                  </a:lnTo>
                  <a:lnTo>
                    <a:pt x="1341604" y="1339005"/>
                  </a:lnTo>
                  <a:lnTo>
                    <a:pt x="1366845" y="1299618"/>
                  </a:lnTo>
                  <a:lnTo>
                    <a:pt x="1343236" y="1262842"/>
                  </a:lnTo>
                  <a:lnTo>
                    <a:pt x="1359882" y="1262842"/>
                  </a:lnTo>
                  <a:lnTo>
                    <a:pt x="1375114" y="1286779"/>
                  </a:lnTo>
                  <a:lnTo>
                    <a:pt x="1390348" y="1262842"/>
                  </a:lnTo>
                  <a:lnTo>
                    <a:pt x="1406993" y="1262842"/>
                  </a:lnTo>
                  <a:lnTo>
                    <a:pt x="1383384" y="1299618"/>
                  </a:lnTo>
                  <a:lnTo>
                    <a:pt x="1408626" y="1339005"/>
                  </a:lnTo>
                  <a:lnTo>
                    <a:pt x="1391980" y="1339005"/>
                  </a:lnTo>
                  <a:lnTo>
                    <a:pt x="1375114" y="1312239"/>
                  </a:lnTo>
                  <a:close/>
                  <a:moveTo>
                    <a:pt x="1478315" y="1312239"/>
                  </a:moveTo>
                  <a:lnTo>
                    <a:pt x="1461450" y="1339005"/>
                  </a:lnTo>
                  <a:lnTo>
                    <a:pt x="1444804" y="1339005"/>
                  </a:lnTo>
                  <a:lnTo>
                    <a:pt x="1470046" y="1299618"/>
                  </a:lnTo>
                  <a:lnTo>
                    <a:pt x="1446436" y="1262842"/>
                  </a:lnTo>
                  <a:lnTo>
                    <a:pt x="1463083" y="1262842"/>
                  </a:lnTo>
                  <a:lnTo>
                    <a:pt x="1478315" y="1286779"/>
                  </a:lnTo>
                  <a:lnTo>
                    <a:pt x="1493548" y="1262842"/>
                  </a:lnTo>
                  <a:lnTo>
                    <a:pt x="1510194" y="1262842"/>
                  </a:lnTo>
                  <a:lnTo>
                    <a:pt x="1486584" y="1299618"/>
                  </a:lnTo>
                  <a:lnTo>
                    <a:pt x="1511826" y="1339005"/>
                  </a:lnTo>
                  <a:lnTo>
                    <a:pt x="1495180" y="1339005"/>
                  </a:lnTo>
                  <a:lnTo>
                    <a:pt x="1478315" y="1312239"/>
                  </a:lnTo>
                  <a:close/>
                  <a:moveTo>
                    <a:pt x="1581515" y="1312239"/>
                  </a:moveTo>
                  <a:lnTo>
                    <a:pt x="1564650" y="1339005"/>
                  </a:lnTo>
                  <a:lnTo>
                    <a:pt x="1548004" y="1339005"/>
                  </a:lnTo>
                  <a:lnTo>
                    <a:pt x="1573246" y="1299618"/>
                  </a:lnTo>
                  <a:lnTo>
                    <a:pt x="1549636" y="1262842"/>
                  </a:lnTo>
                  <a:lnTo>
                    <a:pt x="1566283" y="1262842"/>
                  </a:lnTo>
                  <a:lnTo>
                    <a:pt x="1581515" y="1286779"/>
                  </a:lnTo>
                  <a:lnTo>
                    <a:pt x="1596748" y="1262842"/>
                  </a:lnTo>
                  <a:lnTo>
                    <a:pt x="1613394" y="1262842"/>
                  </a:lnTo>
                  <a:lnTo>
                    <a:pt x="1589785" y="1299618"/>
                  </a:lnTo>
                  <a:lnTo>
                    <a:pt x="1615026" y="1339005"/>
                  </a:lnTo>
                  <a:lnTo>
                    <a:pt x="1598380" y="1339005"/>
                  </a:lnTo>
                  <a:lnTo>
                    <a:pt x="1581515" y="1312239"/>
                  </a:lnTo>
                  <a:close/>
                  <a:moveTo>
                    <a:pt x="1684715" y="1312239"/>
                  </a:moveTo>
                  <a:lnTo>
                    <a:pt x="1667851" y="1339005"/>
                  </a:lnTo>
                  <a:lnTo>
                    <a:pt x="1651205" y="1339005"/>
                  </a:lnTo>
                  <a:lnTo>
                    <a:pt x="1676446" y="1299618"/>
                  </a:lnTo>
                  <a:lnTo>
                    <a:pt x="1652837" y="1262842"/>
                  </a:lnTo>
                  <a:lnTo>
                    <a:pt x="1669483" y="1262842"/>
                  </a:lnTo>
                  <a:lnTo>
                    <a:pt x="1684715" y="1286779"/>
                  </a:lnTo>
                  <a:lnTo>
                    <a:pt x="1699948" y="1262842"/>
                  </a:lnTo>
                  <a:lnTo>
                    <a:pt x="1716595" y="1262842"/>
                  </a:lnTo>
                  <a:lnTo>
                    <a:pt x="1692985" y="1299618"/>
                  </a:lnTo>
                  <a:lnTo>
                    <a:pt x="1718227" y="1339005"/>
                  </a:lnTo>
                  <a:lnTo>
                    <a:pt x="1701581" y="1339005"/>
                  </a:lnTo>
                  <a:lnTo>
                    <a:pt x="1684715" y="1312239"/>
                  </a:lnTo>
                  <a:close/>
                  <a:moveTo>
                    <a:pt x="1787915" y="1312239"/>
                  </a:moveTo>
                  <a:lnTo>
                    <a:pt x="1771051" y="1339005"/>
                  </a:lnTo>
                  <a:lnTo>
                    <a:pt x="1754405" y="1339005"/>
                  </a:lnTo>
                  <a:lnTo>
                    <a:pt x="1779647" y="1299618"/>
                  </a:lnTo>
                  <a:lnTo>
                    <a:pt x="1756037" y="1262842"/>
                  </a:lnTo>
                  <a:lnTo>
                    <a:pt x="1772683" y="1262842"/>
                  </a:lnTo>
                  <a:lnTo>
                    <a:pt x="1787915" y="1286779"/>
                  </a:lnTo>
                  <a:lnTo>
                    <a:pt x="1803149" y="1262842"/>
                  </a:lnTo>
                  <a:lnTo>
                    <a:pt x="1819795" y="1262842"/>
                  </a:lnTo>
                  <a:lnTo>
                    <a:pt x="1796185" y="1299618"/>
                  </a:lnTo>
                  <a:lnTo>
                    <a:pt x="1821427" y="1339005"/>
                  </a:lnTo>
                  <a:lnTo>
                    <a:pt x="1804781" y="1339005"/>
                  </a:lnTo>
                  <a:lnTo>
                    <a:pt x="1787915" y="1312239"/>
                  </a:lnTo>
                  <a:close/>
                  <a:moveTo>
                    <a:pt x="1891116" y="1312239"/>
                  </a:moveTo>
                  <a:lnTo>
                    <a:pt x="1874251" y="1339005"/>
                  </a:lnTo>
                  <a:lnTo>
                    <a:pt x="1857605" y="1339005"/>
                  </a:lnTo>
                  <a:lnTo>
                    <a:pt x="1882847" y="1299618"/>
                  </a:lnTo>
                  <a:lnTo>
                    <a:pt x="1859237" y="1262842"/>
                  </a:lnTo>
                  <a:lnTo>
                    <a:pt x="1875884" y="1262842"/>
                  </a:lnTo>
                  <a:lnTo>
                    <a:pt x="1891116" y="1286779"/>
                  </a:lnTo>
                  <a:lnTo>
                    <a:pt x="1906349" y="1262842"/>
                  </a:lnTo>
                  <a:lnTo>
                    <a:pt x="1922995" y="1262842"/>
                  </a:lnTo>
                  <a:lnTo>
                    <a:pt x="1899385" y="1299618"/>
                  </a:lnTo>
                  <a:lnTo>
                    <a:pt x="1924627" y="1339005"/>
                  </a:lnTo>
                  <a:lnTo>
                    <a:pt x="1907981" y="1339005"/>
                  </a:lnTo>
                  <a:lnTo>
                    <a:pt x="1891116" y="1312239"/>
                  </a:lnTo>
                  <a:close/>
                  <a:moveTo>
                    <a:pt x="1994316" y="1312239"/>
                  </a:moveTo>
                  <a:lnTo>
                    <a:pt x="1977452" y="1339005"/>
                  </a:lnTo>
                  <a:lnTo>
                    <a:pt x="1960805" y="1339005"/>
                  </a:lnTo>
                  <a:lnTo>
                    <a:pt x="1986047" y="1299618"/>
                  </a:lnTo>
                  <a:lnTo>
                    <a:pt x="1962438" y="1262842"/>
                  </a:lnTo>
                  <a:lnTo>
                    <a:pt x="1979084" y="1262842"/>
                  </a:lnTo>
                  <a:lnTo>
                    <a:pt x="1994316" y="1286779"/>
                  </a:lnTo>
                  <a:lnTo>
                    <a:pt x="2009549" y="1262842"/>
                  </a:lnTo>
                  <a:lnTo>
                    <a:pt x="2026195" y="1262842"/>
                  </a:lnTo>
                  <a:lnTo>
                    <a:pt x="2002586" y="1299618"/>
                  </a:lnTo>
                  <a:lnTo>
                    <a:pt x="2027827" y="1339005"/>
                  </a:lnTo>
                  <a:lnTo>
                    <a:pt x="2011182" y="1339005"/>
                  </a:lnTo>
                  <a:lnTo>
                    <a:pt x="1994316" y="1312239"/>
                  </a:lnTo>
                  <a:close/>
                  <a:moveTo>
                    <a:pt x="33511" y="1427043"/>
                  </a:moveTo>
                  <a:lnTo>
                    <a:pt x="16646" y="1453808"/>
                  </a:lnTo>
                  <a:lnTo>
                    <a:pt x="0" y="1453808"/>
                  </a:lnTo>
                  <a:lnTo>
                    <a:pt x="25242" y="1414422"/>
                  </a:lnTo>
                  <a:lnTo>
                    <a:pt x="1632" y="1377646"/>
                  </a:lnTo>
                  <a:lnTo>
                    <a:pt x="18278" y="1377646"/>
                  </a:lnTo>
                  <a:lnTo>
                    <a:pt x="33511" y="1401583"/>
                  </a:lnTo>
                  <a:lnTo>
                    <a:pt x="48744" y="1377646"/>
                  </a:lnTo>
                  <a:lnTo>
                    <a:pt x="65390" y="1377646"/>
                  </a:lnTo>
                  <a:lnTo>
                    <a:pt x="41780" y="1414422"/>
                  </a:lnTo>
                  <a:lnTo>
                    <a:pt x="67022" y="1453808"/>
                  </a:lnTo>
                  <a:lnTo>
                    <a:pt x="50376" y="1453808"/>
                  </a:lnTo>
                  <a:lnTo>
                    <a:pt x="33511" y="1427043"/>
                  </a:lnTo>
                  <a:close/>
                  <a:moveTo>
                    <a:pt x="136711" y="1427043"/>
                  </a:moveTo>
                  <a:lnTo>
                    <a:pt x="119846" y="1453808"/>
                  </a:lnTo>
                  <a:lnTo>
                    <a:pt x="103200" y="1453808"/>
                  </a:lnTo>
                  <a:lnTo>
                    <a:pt x="128442" y="1414422"/>
                  </a:lnTo>
                  <a:lnTo>
                    <a:pt x="104833" y="1377646"/>
                  </a:lnTo>
                  <a:lnTo>
                    <a:pt x="121479" y="1377646"/>
                  </a:lnTo>
                  <a:lnTo>
                    <a:pt x="136711" y="1401583"/>
                  </a:lnTo>
                  <a:lnTo>
                    <a:pt x="151944" y="1377646"/>
                  </a:lnTo>
                  <a:lnTo>
                    <a:pt x="168590" y="1377646"/>
                  </a:lnTo>
                  <a:lnTo>
                    <a:pt x="144981" y="1414422"/>
                  </a:lnTo>
                  <a:lnTo>
                    <a:pt x="170222" y="1453808"/>
                  </a:lnTo>
                  <a:lnTo>
                    <a:pt x="153576" y="1453808"/>
                  </a:lnTo>
                  <a:lnTo>
                    <a:pt x="136711" y="1427043"/>
                  </a:lnTo>
                  <a:close/>
                  <a:moveTo>
                    <a:pt x="239911" y="1427043"/>
                  </a:moveTo>
                  <a:lnTo>
                    <a:pt x="223047" y="1453808"/>
                  </a:lnTo>
                  <a:lnTo>
                    <a:pt x="206401" y="1453808"/>
                  </a:lnTo>
                  <a:lnTo>
                    <a:pt x="231642" y="1414422"/>
                  </a:lnTo>
                  <a:lnTo>
                    <a:pt x="208033" y="1377646"/>
                  </a:lnTo>
                  <a:lnTo>
                    <a:pt x="224679" y="1377646"/>
                  </a:lnTo>
                  <a:lnTo>
                    <a:pt x="239911" y="1401583"/>
                  </a:lnTo>
                  <a:lnTo>
                    <a:pt x="255144" y="1377646"/>
                  </a:lnTo>
                  <a:lnTo>
                    <a:pt x="271790" y="1377646"/>
                  </a:lnTo>
                  <a:lnTo>
                    <a:pt x="248181" y="1414422"/>
                  </a:lnTo>
                  <a:lnTo>
                    <a:pt x="273423" y="1453808"/>
                  </a:lnTo>
                  <a:lnTo>
                    <a:pt x="256777" y="1453808"/>
                  </a:lnTo>
                  <a:lnTo>
                    <a:pt x="239911" y="1427043"/>
                  </a:lnTo>
                  <a:close/>
                  <a:moveTo>
                    <a:pt x="343111" y="1427043"/>
                  </a:moveTo>
                  <a:lnTo>
                    <a:pt x="326247" y="1453808"/>
                  </a:lnTo>
                  <a:lnTo>
                    <a:pt x="309601" y="1453808"/>
                  </a:lnTo>
                  <a:lnTo>
                    <a:pt x="334843" y="1414422"/>
                  </a:lnTo>
                  <a:lnTo>
                    <a:pt x="311233" y="1377646"/>
                  </a:lnTo>
                  <a:lnTo>
                    <a:pt x="327879" y="1377646"/>
                  </a:lnTo>
                  <a:lnTo>
                    <a:pt x="343111" y="1401583"/>
                  </a:lnTo>
                  <a:lnTo>
                    <a:pt x="358345" y="1377646"/>
                  </a:lnTo>
                  <a:lnTo>
                    <a:pt x="374991" y="1377646"/>
                  </a:lnTo>
                  <a:lnTo>
                    <a:pt x="351381" y="1414422"/>
                  </a:lnTo>
                  <a:lnTo>
                    <a:pt x="376623" y="1453808"/>
                  </a:lnTo>
                  <a:lnTo>
                    <a:pt x="359977" y="1453808"/>
                  </a:lnTo>
                  <a:lnTo>
                    <a:pt x="343111" y="1427043"/>
                  </a:lnTo>
                  <a:close/>
                  <a:moveTo>
                    <a:pt x="446312" y="1427043"/>
                  </a:moveTo>
                  <a:lnTo>
                    <a:pt x="429447" y="1453808"/>
                  </a:lnTo>
                  <a:lnTo>
                    <a:pt x="412801" y="1453808"/>
                  </a:lnTo>
                  <a:lnTo>
                    <a:pt x="438043" y="1414422"/>
                  </a:lnTo>
                  <a:lnTo>
                    <a:pt x="414433" y="1377646"/>
                  </a:lnTo>
                  <a:lnTo>
                    <a:pt x="431079" y="1377646"/>
                  </a:lnTo>
                  <a:lnTo>
                    <a:pt x="446312" y="1401583"/>
                  </a:lnTo>
                  <a:lnTo>
                    <a:pt x="461545" y="1377646"/>
                  </a:lnTo>
                  <a:lnTo>
                    <a:pt x="478191" y="1377646"/>
                  </a:lnTo>
                  <a:lnTo>
                    <a:pt x="454582" y="1414422"/>
                  </a:lnTo>
                  <a:lnTo>
                    <a:pt x="479823" y="1453808"/>
                  </a:lnTo>
                  <a:lnTo>
                    <a:pt x="463177" y="1453808"/>
                  </a:lnTo>
                  <a:lnTo>
                    <a:pt x="446312" y="1427043"/>
                  </a:lnTo>
                  <a:close/>
                  <a:moveTo>
                    <a:pt x="549512" y="1427043"/>
                  </a:moveTo>
                  <a:lnTo>
                    <a:pt x="532648" y="1453808"/>
                  </a:lnTo>
                  <a:lnTo>
                    <a:pt x="516002" y="1453808"/>
                  </a:lnTo>
                  <a:lnTo>
                    <a:pt x="541243" y="1414422"/>
                  </a:lnTo>
                  <a:lnTo>
                    <a:pt x="517634" y="1377646"/>
                  </a:lnTo>
                  <a:lnTo>
                    <a:pt x="534280" y="1377646"/>
                  </a:lnTo>
                  <a:lnTo>
                    <a:pt x="549512" y="1401583"/>
                  </a:lnTo>
                  <a:lnTo>
                    <a:pt x="564745" y="1377646"/>
                  </a:lnTo>
                  <a:lnTo>
                    <a:pt x="581391" y="1377646"/>
                  </a:lnTo>
                  <a:lnTo>
                    <a:pt x="557782" y="1414422"/>
                  </a:lnTo>
                  <a:lnTo>
                    <a:pt x="583023" y="1453808"/>
                  </a:lnTo>
                  <a:lnTo>
                    <a:pt x="566378" y="1453808"/>
                  </a:lnTo>
                  <a:lnTo>
                    <a:pt x="549512" y="1427043"/>
                  </a:lnTo>
                  <a:close/>
                  <a:moveTo>
                    <a:pt x="652712" y="1427043"/>
                  </a:moveTo>
                  <a:lnTo>
                    <a:pt x="635848" y="1453808"/>
                  </a:lnTo>
                  <a:lnTo>
                    <a:pt x="619202" y="1453808"/>
                  </a:lnTo>
                  <a:lnTo>
                    <a:pt x="644443" y="1414422"/>
                  </a:lnTo>
                  <a:lnTo>
                    <a:pt x="620834" y="1377646"/>
                  </a:lnTo>
                  <a:lnTo>
                    <a:pt x="637480" y="1377646"/>
                  </a:lnTo>
                  <a:lnTo>
                    <a:pt x="652712" y="1401583"/>
                  </a:lnTo>
                  <a:lnTo>
                    <a:pt x="667945" y="1377646"/>
                  </a:lnTo>
                  <a:lnTo>
                    <a:pt x="684592" y="1377646"/>
                  </a:lnTo>
                  <a:lnTo>
                    <a:pt x="660982" y="1414422"/>
                  </a:lnTo>
                  <a:lnTo>
                    <a:pt x="686224" y="1453808"/>
                  </a:lnTo>
                  <a:lnTo>
                    <a:pt x="669578" y="1453808"/>
                  </a:lnTo>
                  <a:lnTo>
                    <a:pt x="652712" y="1427043"/>
                  </a:lnTo>
                  <a:close/>
                  <a:moveTo>
                    <a:pt x="755913" y="1427043"/>
                  </a:moveTo>
                  <a:lnTo>
                    <a:pt x="739048" y="1453808"/>
                  </a:lnTo>
                  <a:lnTo>
                    <a:pt x="722402" y="1453808"/>
                  </a:lnTo>
                  <a:lnTo>
                    <a:pt x="747644" y="1414422"/>
                  </a:lnTo>
                  <a:lnTo>
                    <a:pt x="724034" y="1377646"/>
                  </a:lnTo>
                  <a:lnTo>
                    <a:pt x="740680" y="1377646"/>
                  </a:lnTo>
                  <a:lnTo>
                    <a:pt x="755913" y="1401583"/>
                  </a:lnTo>
                  <a:lnTo>
                    <a:pt x="771146" y="1377646"/>
                  </a:lnTo>
                  <a:lnTo>
                    <a:pt x="787792" y="1377646"/>
                  </a:lnTo>
                  <a:lnTo>
                    <a:pt x="764182" y="1414422"/>
                  </a:lnTo>
                  <a:lnTo>
                    <a:pt x="789424" y="1453808"/>
                  </a:lnTo>
                  <a:lnTo>
                    <a:pt x="772778" y="1453808"/>
                  </a:lnTo>
                  <a:lnTo>
                    <a:pt x="755913" y="1427043"/>
                  </a:lnTo>
                  <a:close/>
                  <a:moveTo>
                    <a:pt x="859113" y="1427043"/>
                  </a:moveTo>
                  <a:lnTo>
                    <a:pt x="842248" y="1453808"/>
                  </a:lnTo>
                  <a:lnTo>
                    <a:pt x="825602" y="1453808"/>
                  </a:lnTo>
                  <a:lnTo>
                    <a:pt x="850844" y="1414422"/>
                  </a:lnTo>
                  <a:lnTo>
                    <a:pt x="827235" y="1377646"/>
                  </a:lnTo>
                  <a:lnTo>
                    <a:pt x="843881" y="1377646"/>
                  </a:lnTo>
                  <a:lnTo>
                    <a:pt x="859113" y="1401583"/>
                  </a:lnTo>
                  <a:lnTo>
                    <a:pt x="874346" y="1377646"/>
                  </a:lnTo>
                  <a:lnTo>
                    <a:pt x="890992" y="1377646"/>
                  </a:lnTo>
                  <a:lnTo>
                    <a:pt x="867383" y="1414422"/>
                  </a:lnTo>
                  <a:lnTo>
                    <a:pt x="892624" y="1453808"/>
                  </a:lnTo>
                  <a:lnTo>
                    <a:pt x="875978" y="1453808"/>
                  </a:lnTo>
                  <a:lnTo>
                    <a:pt x="859113" y="1427043"/>
                  </a:lnTo>
                  <a:close/>
                  <a:moveTo>
                    <a:pt x="962313" y="1427043"/>
                  </a:moveTo>
                  <a:lnTo>
                    <a:pt x="945449" y="1453808"/>
                  </a:lnTo>
                  <a:lnTo>
                    <a:pt x="928803" y="1453808"/>
                  </a:lnTo>
                  <a:lnTo>
                    <a:pt x="954044" y="1414422"/>
                  </a:lnTo>
                  <a:lnTo>
                    <a:pt x="930435" y="1377646"/>
                  </a:lnTo>
                  <a:lnTo>
                    <a:pt x="947081" y="1377646"/>
                  </a:lnTo>
                  <a:lnTo>
                    <a:pt x="962313" y="1401583"/>
                  </a:lnTo>
                  <a:lnTo>
                    <a:pt x="977546" y="1377646"/>
                  </a:lnTo>
                  <a:lnTo>
                    <a:pt x="994192" y="1377646"/>
                  </a:lnTo>
                  <a:lnTo>
                    <a:pt x="970583" y="1414422"/>
                  </a:lnTo>
                  <a:lnTo>
                    <a:pt x="995824" y="1453808"/>
                  </a:lnTo>
                  <a:lnTo>
                    <a:pt x="979179" y="1453808"/>
                  </a:lnTo>
                  <a:lnTo>
                    <a:pt x="962313" y="1427043"/>
                  </a:lnTo>
                  <a:close/>
                  <a:moveTo>
                    <a:pt x="1065513" y="1427043"/>
                  </a:moveTo>
                  <a:lnTo>
                    <a:pt x="1048649" y="1453808"/>
                  </a:lnTo>
                  <a:lnTo>
                    <a:pt x="1032003" y="1453808"/>
                  </a:lnTo>
                  <a:lnTo>
                    <a:pt x="1057244" y="1414422"/>
                  </a:lnTo>
                  <a:lnTo>
                    <a:pt x="1033635" y="1377646"/>
                  </a:lnTo>
                  <a:lnTo>
                    <a:pt x="1050281" y="1377646"/>
                  </a:lnTo>
                  <a:lnTo>
                    <a:pt x="1065513" y="1401583"/>
                  </a:lnTo>
                  <a:lnTo>
                    <a:pt x="1080747" y="1377646"/>
                  </a:lnTo>
                  <a:lnTo>
                    <a:pt x="1097393" y="1377646"/>
                  </a:lnTo>
                  <a:lnTo>
                    <a:pt x="1073783" y="1414422"/>
                  </a:lnTo>
                  <a:lnTo>
                    <a:pt x="1099025" y="1453808"/>
                  </a:lnTo>
                  <a:lnTo>
                    <a:pt x="1082379" y="1453808"/>
                  </a:lnTo>
                  <a:lnTo>
                    <a:pt x="1065513" y="1427043"/>
                  </a:lnTo>
                  <a:close/>
                  <a:moveTo>
                    <a:pt x="1168714" y="1427043"/>
                  </a:moveTo>
                  <a:lnTo>
                    <a:pt x="1151849" y="1453808"/>
                  </a:lnTo>
                  <a:lnTo>
                    <a:pt x="1135203" y="1453808"/>
                  </a:lnTo>
                  <a:lnTo>
                    <a:pt x="1160445" y="1414422"/>
                  </a:lnTo>
                  <a:lnTo>
                    <a:pt x="1136835" y="1377646"/>
                  </a:lnTo>
                  <a:lnTo>
                    <a:pt x="1153481" y="1377646"/>
                  </a:lnTo>
                  <a:lnTo>
                    <a:pt x="1168714" y="1401583"/>
                  </a:lnTo>
                  <a:lnTo>
                    <a:pt x="1183947" y="1377646"/>
                  </a:lnTo>
                  <a:lnTo>
                    <a:pt x="1200593" y="1377646"/>
                  </a:lnTo>
                  <a:lnTo>
                    <a:pt x="1176984" y="1414422"/>
                  </a:lnTo>
                  <a:lnTo>
                    <a:pt x="1202225" y="1453808"/>
                  </a:lnTo>
                  <a:lnTo>
                    <a:pt x="1185579" y="1453808"/>
                  </a:lnTo>
                  <a:lnTo>
                    <a:pt x="1168714" y="1427043"/>
                  </a:lnTo>
                  <a:close/>
                  <a:moveTo>
                    <a:pt x="1271914" y="1427043"/>
                  </a:moveTo>
                  <a:lnTo>
                    <a:pt x="1255050" y="1453808"/>
                  </a:lnTo>
                  <a:lnTo>
                    <a:pt x="1238404" y="1453808"/>
                  </a:lnTo>
                  <a:lnTo>
                    <a:pt x="1263645" y="1414422"/>
                  </a:lnTo>
                  <a:lnTo>
                    <a:pt x="1240036" y="1377646"/>
                  </a:lnTo>
                  <a:lnTo>
                    <a:pt x="1256682" y="1377646"/>
                  </a:lnTo>
                  <a:lnTo>
                    <a:pt x="1271914" y="1401583"/>
                  </a:lnTo>
                  <a:lnTo>
                    <a:pt x="1287147" y="1377646"/>
                  </a:lnTo>
                  <a:lnTo>
                    <a:pt x="1303793" y="1377646"/>
                  </a:lnTo>
                  <a:lnTo>
                    <a:pt x="1280184" y="1414422"/>
                  </a:lnTo>
                  <a:lnTo>
                    <a:pt x="1305426" y="1453808"/>
                  </a:lnTo>
                  <a:lnTo>
                    <a:pt x="1288779" y="1453808"/>
                  </a:lnTo>
                  <a:lnTo>
                    <a:pt x="1271914" y="1427043"/>
                  </a:lnTo>
                  <a:close/>
                  <a:moveTo>
                    <a:pt x="1375114" y="1427043"/>
                  </a:moveTo>
                  <a:lnTo>
                    <a:pt x="1358250" y="1453808"/>
                  </a:lnTo>
                  <a:lnTo>
                    <a:pt x="1341604" y="1453808"/>
                  </a:lnTo>
                  <a:lnTo>
                    <a:pt x="1366845" y="1414422"/>
                  </a:lnTo>
                  <a:lnTo>
                    <a:pt x="1343236" y="1377646"/>
                  </a:lnTo>
                  <a:lnTo>
                    <a:pt x="1359882" y="1377646"/>
                  </a:lnTo>
                  <a:lnTo>
                    <a:pt x="1375114" y="1401583"/>
                  </a:lnTo>
                  <a:lnTo>
                    <a:pt x="1390348" y="1377646"/>
                  </a:lnTo>
                  <a:lnTo>
                    <a:pt x="1406993" y="1377646"/>
                  </a:lnTo>
                  <a:lnTo>
                    <a:pt x="1383384" y="1414422"/>
                  </a:lnTo>
                  <a:lnTo>
                    <a:pt x="1408626" y="1453808"/>
                  </a:lnTo>
                  <a:lnTo>
                    <a:pt x="1391980" y="1453808"/>
                  </a:lnTo>
                  <a:lnTo>
                    <a:pt x="1375114" y="1427043"/>
                  </a:lnTo>
                  <a:close/>
                  <a:moveTo>
                    <a:pt x="1478315" y="1427043"/>
                  </a:moveTo>
                  <a:lnTo>
                    <a:pt x="1461450" y="1453808"/>
                  </a:lnTo>
                  <a:lnTo>
                    <a:pt x="1444804" y="1453808"/>
                  </a:lnTo>
                  <a:lnTo>
                    <a:pt x="1470046" y="1414422"/>
                  </a:lnTo>
                  <a:lnTo>
                    <a:pt x="1446436" y="1377646"/>
                  </a:lnTo>
                  <a:lnTo>
                    <a:pt x="1463083" y="1377646"/>
                  </a:lnTo>
                  <a:lnTo>
                    <a:pt x="1478315" y="1401583"/>
                  </a:lnTo>
                  <a:lnTo>
                    <a:pt x="1493548" y="1377646"/>
                  </a:lnTo>
                  <a:lnTo>
                    <a:pt x="1510194" y="1377646"/>
                  </a:lnTo>
                  <a:lnTo>
                    <a:pt x="1486584" y="1414422"/>
                  </a:lnTo>
                  <a:lnTo>
                    <a:pt x="1511826" y="1453808"/>
                  </a:lnTo>
                  <a:lnTo>
                    <a:pt x="1495180" y="1453808"/>
                  </a:lnTo>
                  <a:lnTo>
                    <a:pt x="1478315" y="1427043"/>
                  </a:lnTo>
                  <a:close/>
                  <a:moveTo>
                    <a:pt x="1581515" y="1427043"/>
                  </a:moveTo>
                  <a:lnTo>
                    <a:pt x="1564650" y="1453808"/>
                  </a:lnTo>
                  <a:lnTo>
                    <a:pt x="1548004" y="1453808"/>
                  </a:lnTo>
                  <a:lnTo>
                    <a:pt x="1573246" y="1414422"/>
                  </a:lnTo>
                  <a:lnTo>
                    <a:pt x="1549636" y="1377646"/>
                  </a:lnTo>
                  <a:lnTo>
                    <a:pt x="1566283" y="1377646"/>
                  </a:lnTo>
                  <a:lnTo>
                    <a:pt x="1581515" y="1401583"/>
                  </a:lnTo>
                  <a:lnTo>
                    <a:pt x="1596748" y="1377646"/>
                  </a:lnTo>
                  <a:lnTo>
                    <a:pt x="1613394" y="1377646"/>
                  </a:lnTo>
                  <a:lnTo>
                    <a:pt x="1589785" y="1414422"/>
                  </a:lnTo>
                  <a:lnTo>
                    <a:pt x="1615026" y="1453808"/>
                  </a:lnTo>
                  <a:lnTo>
                    <a:pt x="1598380" y="1453808"/>
                  </a:lnTo>
                  <a:lnTo>
                    <a:pt x="1581515" y="1427043"/>
                  </a:lnTo>
                  <a:close/>
                  <a:moveTo>
                    <a:pt x="1684715" y="1427043"/>
                  </a:moveTo>
                  <a:lnTo>
                    <a:pt x="1667851" y="1453808"/>
                  </a:lnTo>
                  <a:lnTo>
                    <a:pt x="1651205" y="1453808"/>
                  </a:lnTo>
                  <a:lnTo>
                    <a:pt x="1676446" y="1414422"/>
                  </a:lnTo>
                  <a:lnTo>
                    <a:pt x="1652837" y="1377646"/>
                  </a:lnTo>
                  <a:lnTo>
                    <a:pt x="1669483" y="1377646"/>
                  </a:lnTo>
                  <a:lnTo>
                    <a:pt x="1684715" y="1401583"/>
                  </a:lnTo>
                  <a:lnTo>
                    <a:pt x="1699948" y="1377646"/>
                  </a:lnTo>
                  <a:lnTo>
                    <a:pt x="1716595" y="1377646"/>
                  </a:lnTo>
                  <a:lnTo>
                    <a:pt x="1692985" y="1414422"/>
                  </a:lnTo>
                  <a:lnTo>
                    <a:pt x="1718227" y="1453808"/>
                  </a:lnTo>
                  <a:lnTo>
                    <a:pt x="1701581" y="1453808"/>
                  </a:lnTo>
                  <a:lnTo>
                    <a:pt x="1684715" y="1427043"/>
                  </a:lnTo>
                  <a:close/>
                  <a:moveTo>
                    <a:pt x="1787915" y="1427043"/>
                  </a:moveTo>
                  <a:lnTo>
                    <a:pt x="1771051" y="1453808"/>
                  </a:lnTo>
                  <a:lnTo>
                    <a:pt x="1754405" y="1453808"/>
                  </a:lnTo>
                  <a:lnTo>
                    <a:pt x="1779647" y="1414422"/>
                  </a:lnTo>
                  <a:lnTo>
                    <a:pt x="1756037" y="1377646"/>
                  </a:lnTo>
                  <a:lnTo>
                    <a:pt x="1772683" y="1377646"/>
                  </a:lnTo>
                  <a:lnTo>
                    <a:pt x="1787915" y="1401583"/>
                  </a:lnTo>
                  <a:lnTo>
                    <a:pt x="1803149" y="1377646"/>
                  </a:lnTo>
                  <a:lnTo>
                    <a:pt x="1819795" y="1377646"/>
                  </a:lnTo>
                  <a:lnTo>
                    <a:pt x="1796185" y="1414422"/>
                  </a:lnTo>
                  <a:lnTo>
                    <a:pt x="1821427" y="1453808"/>
                  </a:lnTo>
                  <a:lnTo>
                    <a:pt x="1804781" y="1453808"/>
                  </a:lnTo>
                  <a:lnTo>
                    <a:pt x="1787915" y="1427043"/>
                  </a:lnTo>
                  <a:close/>
                  <a:moveTo>
                    <a:pt x="1891116" y="1427043"/>
                  </a:moveTo>
                  <a:lnTo>
                    <a:pt x="1874251" y="1453808"/>
                  </a:lnTo>
                  <a:lnTo>
                    <a:pt x="1857605" y="1453808"/>
                  </a:lnTo>
                  <a:lnTo>
                    <a:pt x="1882847" y="1414422"/>
                  </a:lnTo>
                  <a:lnTo>
                    <a:pt x="1859237" y="1377646"/>
                  </a:lnTo>
                  <a:lnTo>
                    <a:pt x="1875884" y="1377646"/>
                  </a:lnTo>
                  <a:lnTo>
                    <a:pt x="1891116" y="1401583"/>
                  </a:lnTo>
                  <a:lnTo>
                    <a:pt x="1906349" y="1377646"/>
                  </a:lnTo>
                  <a:lnTo>
                    <a:pt x="1922995" y="1377646"/>
                  </a:lnTo>
                  <a:lnTo>
                    <a:pt x="1899385" y="1414422"/>
                  </a:lnTo>
                  <a:lnTo>
                    <a:pt x="1924627" y="1453808"/>
                  </a:lnTo>
                  <a:lnTo>
                    <a:pt x="1907981" y="1453808"/>
                  </a:lnTo>
                  <a:lnTo>
                    <a:pt x="1891116" y="1427043"/>
                  </a:lnTo>
                  <a:close/>
                  <a:moveTo>
                    <a:pt x="1994316" y="1427043"/>
                  </a:moveTo>
                  <a:lnTo>
                    <a:pt x="1977452" y="1453808"/>
                  </a:lnTo>
                  <a:lnTo>
                    <a:pt x="1960805" y="1453808"/>
                  </a:lnTo>
                  <a:lnTo>
                    <a:pt x="1986047" y="1414422"/>
                  </a:lnTo>
                  <a:lnTo>
                    <a:pt x="1962438" y="1377646"/>
                  </a:lnTo>
                  <a:lnTo>
                    <a:pt x="1979084" y="1377646"/>
                  </a:lnTo>
                  <a:lnTo>
                    <a:pt x="1994316" y="1401583"/>
                  </a:lnTo>
                  <a:lnTo>
                    <a:pt x="2009549" y="1377646"/>
                  </a:lnTo>
                  <a:lnTo>
                    <a:pt x="2026195" y="1377646"/>
                  </a:lnTo>
                  <a:lnTo>
                    <a:pt x="2002586" y="1414422"/>
                  </a:lnTo>
                  <a:lnTo>
                    <a:pt x="2027827" y="1453808"/>
                  </a:lnTo>
                  <a:lnTo>
                    <a:pt x="2011182" y="1453808"/>
                  </a:lnTo>
                  <a:lnTo>
                    <a:pt x="1994316" y="1427043"/>
                  </a:lnTo>
                  <a:close/>
                  <a:moveTo>
                    <a:pt x="33511" y="1541847"/>
                  </a:moveTo>
                  <a:lnTo>
                    <a:pt x="16646" y="1568612"/>
                  </a:lnTo>
                  <a:lnTo>
                    <a:pt x="0" y="1568612"/>
                  </a:lnTo>
                  <a:lnTo>
                    <a:pt x="25242" y="1529226"/>
                  </a:lnTo>
                  <a:lnTo>
                    <a:pt x="1632" y="1492450"/>
                  </a:lnTo>
                  <a:lnTo>
                    <a:pt x="18278" y="1492450"/>
                  </a:lnTo>
                  <a:lnTo>
                    <a:pt x="33511" y="1516387"/>
                  </a:lnTo>
                  <a:lnTo>
                    <a:pt x="48744" y="1492450"/>
                  </a:lnTo>
                  <a:lnTo>
                    <a:pt x="65390" y="1492450"/>
                  </a:lnTo>
                  <a:lnTo>
                    <a:pt x="41780" y="1529226"/>
                  </a:lnTo>
                  <a:lnTo>
                    <a:pt x="67022" y="1568612"/>
                  </a:lnTo>
                  <a:lnTo>
                    <a:pt x="50376" y="1568612"/>
                  </a:lnTo>
                  <a:lnTo>
                    <a:pt x="33511" y="1541847"/>
                  </a:lnTo>
                  <a:close/>
                  <a:moveTo>
                    <a:pt x="136711" y="1541847"/>
                  </a:moveTo>
                  <a:lnTo>
                    <a:pt x="119846" y="1568612"/>
                  </a:lnTo>
                  <a:lnTo>
                    <a:pt x="103200" y="1568612"/>
                  </a:lnTo>
                  <a:lnTo>
                    <a:pt x="128442" y="1529226"/>
                  </a:lnTo>
                  <a:lnTo>
                    <a:pt x="104833" y="1492450"/>
                  </a:lnTo>
                  <a:lnTo>
                    <a:pt x="121479" y="1492450"/>
                  </a:lnTo>
                  <a:lnTo>
                    <a:pt x="136711" y="1516387"/>
                  </a:lnTo>
                  <a:lnTo>
                    <a:pt x="151944" y="1492450"/>
                  </a:lnTo>
                  <a:lnTo>
                    <a:pt x="168590" y="1492450"/>
                  </a:lnTo>
                  <a:lnTo>
                    <a:pt x="144981" y="1529226"/>
                  </a:lnTo>
                  <a:lnTo>
                    <a:pt x="170222" y="1568612"/>
                  </a:lnTo>
                  <a:lnTo>
                    <a:pt x="153576" y="1568612"/>
                  </a:lnTo>
                  <a:lnTo>
                    <a:pt x="136711" y="1541847"/>
                  </a:lnTo>
                  <a:close/>
                  <a:moveTo>
                    <a:pt x="239911" y="1541847"/>
                  </a:moveTo>
                  <a:lnTo>
                    <a:pt x="223047" y="1568612"/>
                  </a:lnTo>
                  <a:lnTo>
                    <a:pt x="206401" y="1568612"/>
                  </a:lnTo>
                  <a:lnTo>
                    <a:pt x="231642" y="1529226"/>
                  </a:lnTo>
                  <a:lnTo>
                    <a:pt x="208033" y="1492450"/>
                  </a:lnTo>
                  <a:lnTo>
                    <a:pt x="224679" y="1492450"/>
                  </a:lnTo>
                  <a:lnTo>
                    <a:pt x="239911" y="1516387"/>
                  </a:lnTo>
                  <a:lnTo>
                    <a:pt x="255144" y="1492450"/>
                  </a:lnTo>
                  <a:lnTo>
                    <a:pt x="271790" y="1492450"/>
                  </a:lnTo>
                  <a:lnTo>
                    <a:pt x="248181" y="1529226"/>
                  </a:lnTo>
                  <a:lnTo>
                    <a:pt x="273423" y="1568612"/>
                  </a:lnTo>
                  <a:lnTo>
                    <a:pt x="256777" y="1568612"/>
                  </a:lnTo>
                  <a:lnTo>
                    <a:pt x="239911" y="1541847"/>
                  </a:lnTo>
                  <a:close/>
                  <a:moveTo>
                    <a:pt x="343111" y="1541847"/>
                  </a:moveTo>
                  <a:lnTo>
                    <a:pt x="326247" y="1568612"/>
                  </a:lnTo>
                  <a:lnTo>
                    <a:pt x="309601" y="1568612"/>
                  </a:lnTo>
                  <a:lnTo>
                    <a:pt x="334843" y="1529226"/>
                  </a:lnTo>
                  <a:lnTo>
                    <a:pt x="311233" y="1492450"/>
                  </a:lnTo>
                  <a:lnTo>
                    <a:pt x="327879" y="1492450"/>
                  </a:lnTo>
                  <a:lnTo>
                    <a:pt x="343111" y="1516387"/>
                  </a:lnTo>
                  <a:lnTo>
                    <a:pt x="358345" y="1492450"/>
                  </a:lnTo>
                  <a:lnTo>
                    <a:pt x="374991" y="1492450"/>
                  </a:lnTo>
                  <a:lnTo>
                    <a:pt x="351381" y="1529226"/>
                  </a:lnTo>
                  <a:lnTo>
                    <a:pt x="376623" y="1568612"/>
                  </a:lnTo>
                  <a:lnTo>
                    <a:pt x="359977" y="1568612"/>
                  </a:lnTo>
                  <a:lnTo>
                    <a:pt x="343111" y="1541847"/>
                  </a:lnTo>
                  <a:close/>
                  <a:moveTo>
                    <a:pt x="446312" y="1541847"/>
                  </a:moveTo>
                  <a:lnTo>
                    <a:pt x="429447" y="1568612"/>
                  </a:lnTo>
                  <a:lnTo>
                    <a:pt x="412801" y="1568612"/>
                  </a:lnTo>
                  <a:lnTo>
                    <a:pt x="438043" y="1529226"/>
                  </a:lnTo>
                  <a:lnTo>
                    <a:pt x="414433" y="1492450"/>
                  </a:lnTo>
                  <a:lnTo>
                    <a:pt x="431079" y="1492450"/>
                  </a:lnTo>
                  <a:lnTo>
                    <a:pt x="446312" y="1516387"/>
                  </a:lnTo>
                  <a:lnTo>
                    <a:pt x="461545" y="1492450"/>
                  </a:lnTo>
                  <a:lnTo>
                    <a:pt x="478191" y="1492450"/>
                  </a:lnTo>
                  <a:lnTo>
                    <a:pt x="454582" y="1529226"/>
                  </a:lnTo>
                  <a:lnTo>
                    <a:pt x="479823" y="1568612"/>
                  </a:lnTo>
                  <a:lnTo>
                    <a:pt x="463177" y="1568612"/>
                  </a:lnTo>
                  <a:lnTo>
                    <a:pt x="446312" y="1541847"/>
                  </a:lnTo>
                  <a:close/>
                  <a:moveTo>
                    <a:pt x="549512" y="1541847"/>
                  </a:moveTo>
                  <a:lnTo>
                    <a:pt x="532648" y="1568612"/>
                  </a:lnTo>
                  <a:lnTo>
                    <a:pt x="516002" y="1568612"/>
                  </a:lnTo>
                  <a:lnTo>
                    <a:pt x="541243" y="1529226"/>
                  </a:lnTo>
                  <a:lnTo>
                    <a:pt x="517634" y="1492450"/>
                  </a:lnTo>
                  <a:lnTo>
                    <a:pt x="534280" y="1492450"/>
                  </a:lnTo>
                  <a:lnTo>
                    <a:pt x="549512" y="1516387"/>
                  </a:lnTo>
                  <a:lnTo>
                    <a:pt x="564745" y="1492450"/>
                  </a:lnTo>
                  <a:lnTo>
                    <a:pt x="581391" y="1492450"/>
                  </a:lnTo>
                  <a:lnTo>
                    <a:pt x="557782" y="1529226"/>
                  </a:lnTo>
                  <a:lnTo>
                    <a:pt x="583023" y="1568612"/>
                  </a:lnTo>
                  <a:lnTo>
                    <a:pt x="566378" y="1568612"/>
                  </a:lnTo>
                  <a:lnTo>
                    <a:pt x="549512" y="1541847"/>
                  </a:lnTo>
                  <a:close/>
                  <a:moveTo>
                    <a:pt x="652712" y="1541847"/>
                  </a:moveTo>
                  <a:lnTo>
                    <a:pt x="635848" y="1568612"/>
                  </a:lnTo>
                  <a:lnTo>
                    <a:pt x="619202" y="1568612"/>
                  </a:lnTo>
                  <a:lnTo>
                    <a:pt x="644443" y="1529226"/>
                  </a:lnTo>
                  <a:lnTo>
                    <a:pt x="620834" y="1492450"/>
                  </a:lnTo>
                  <a:lnTo>
                    <a:pt x="637480" y="1492450"/>
                  </a:lnTo>
                  <a:lnTo>
                    <a:pt x="652712" y="1516387"/>
                  </a:lnTo>
                  <a:lnTo>
                    <a:pt x="667945" y="1492450"/>
                  </a:lnTo>
                  <a:lnTo>
                    <a:pt x="684592" y="1492450"/>
                  </a:lnTo>
                  <a:lnTo>
                    <a:pt x="660982" y="1529226"/>
                  </a:lnTo>
                  <a:lnTo>
                    <a:pt x="686224" y="1568612"/>
                  </a:lnTo>
                  <a:lnTo>
                    <a:pt x="669578" y="1568612"/>
                  </a:lnTo>
                  <a:lnTo>
                    <a:pt x="652712" y="1541847"/>
                  </a:lnTo>
                  <a:close/>
                  <a:moveTo>
                    <a:pt x="755913" y="1541847"/>
                  </a:moveTo>
                  <a:lnTo>
                    <a:pt x="739048" y="1568612"/>
                  </a:lnTo>
                  <a:lnTo>
                    <a:pt x="722402" y="1568612"/>
                  </a:lnTo>
                  <a:lnTo>
                    <a:pt x="747644" y="1529226"/>
                  </a:lnTo>
                  <a:lnTo>
                    <a:pt x="724034" y="1492450"/>
                  </a:lnTo>
                  <a:lnTo>
                    <a:pt x="740680" y="1492450"/>
                  </a:lnTo>
                  <a:lnTo>
                    <a:pt x="755913" y="1516387"/>
                  </a:lnTo>
                  <a:lnTo>
                    <a:pt x="771146" y="1492450"/>
                  </a:lnTo>
                  <a:lnTo>
                    <a:pt x="787792" y="1492450"/>
                  </a:lnTo>
                  <a:lnTo>
                    <a:pt x="764182" y="1529226"/>
                  </a:lnTo>
                  <a:lnTo>
                    <a:pt x="789424" y="1568612"/>
                  </a:lnTo>
                  <a:lnTo>
                    <a:pt x="772778" y="1568612"/>
                  </a:lnTo>
                  <a:lnTo>
                    <a:pt x="755913" y="1541847"/>
                  </a:lnTo>
                  <a:close/>
                  <a:moveTo>
                    <a:pt x="859113" y="1541847"/>
                  </a:moveTo>
                  <a:lnTo>
                    <a:pt x="842248" y="1568612"/>
                  </a:lnTo>
                  <a:lnTo>
                    <a:pt x="825602" y="1568612"/>
                  </a:lnTo>
                  <a:lnTo>
                    <a:pt x="850844" y="1529226"/>
                  </a:lnTo>
                  <a:lnTo>
                    <a:pt x="827235" y="1492450"/>
                  </a:lnTo>
                  <a:lnTo>
                    <a:pt x="843881" y="1492450"/>
                  </a:lnTo>
                  <a:lnTo>
                    <a:pt x="859113" y="1516387"/>
                  </a:lnTo>
                  <a:lnTo>
                    <a:pt x="874346" y="1492450"/>
                  </a:lnTo>
                  <a:lnTo>
                    <a:pt x="890992" y="1492450"/>
                  </a:lnTo>
                  <a:lnTo>
                    <a:pt x="867383" y="1529226"/>
                  </a:lnTo>
                  <a:lnTo>
                    <a:pt x="892624" y="1568612"/>
                  </a:lnTo>
                  <a:lnTo>
                    <a:pt x="875978" y="1568612"/>
                  </a:lnTo>
                  <a:lnTo>
                    <a:pt x="859113" y="1541847"/>
                  </a:lnTo>
                  <a:close/>
                  <a:moveTo>
                    <a:pt x="962313" y="1541847"/>
                  </a:moveTo>
                  <a:lnTo>
                    <a:pt x="945449" y="1568612"/>
                  </a:lnTo>
                  <a:lnTo>
                    <a:pt x="928803" y="1568612"/>
                  </a:lnTo>
                  <a:lnTo>
                    <a:pt x="954044" y="1529226"/>
                  </a:lnTo>
                  <a:lnTo>
                    <a:pt x="930435" y="1492450"/>
                  </a:lnTo>
                  <a:lnTo>
                    <a:pt x="947081" y="1492450"/>
                  </a:lnTo>
                  <a:lnTo>
                    <a:pt x="962313" y="1516387"/>
                  </a:lnTo>
                  <a:lnTo>
                    <a:pt x="977546" y="1492450"/>
                  </a:lnTo>
                  <a:lnTo>
                    <a:pt x="994192" y="1492450"/>
                  </a:lnTo>
                  <a:lnTo>
                    <a:pt x="970583" y="1529226"/>
                  </a:lnTo>
                  <a:lnTo>
                    <a:pt x="995824" y="1568612"/>
                  </a:lnTo>
                  <a:lnTo>
                    <a:pt x="979179" y="1568612"/>
                  </a:lnTo>
                  <a:lnTo>
                    <a:pt x="962313" y="1541847"/>
                  </a:lnTo>
                  <a:close/>
                  <a:moveTo>
                    <a:pt x="1065513" y="1541847"/>
                  </a:moveTo>
                  <a:lnTo>
                    <a:pt x="1048649" y="1568612"/>
                  </a:lnTo>
                  <a:lnTo>
                    <a:pt x="1032003" y="1568612"/>
                  </a:lnTo>
                  <a:lnTo>
                    <a:pt x="1057244" y="1529226"/>
                  </a:lnTo>
                  <a:lnTo>
                    <a:pt x="1033635" y="1492450"/>
                  </a:lnTo>
                  <a:lnTo>
                    <a:pt x="1050281" y="1492450"/>
                  </a:lnTo>
                  <a:lnTo>
                    <a:pt x="1065513" y="1516387"/>
                  </a:lnTo>
                  <a:lnTo>
                    <a:pt x="1080747" y="1492450"/>
                  </a:lnTo>
                  <a:lnTo>
                    <a:pt x="1097393" y="1492450"/>
                  </a:lnTo>
                  <a:lnTo>
                    <a:pt x="1073783" y="1529226"/>
                  </a:lnTo>
                  <a:lnTo>
                    <a:pt x="1099025" y="1568612"/>
                  </a:lnTo>
                  <a:lnTo>
                    <a:pt x="1082379" y="1568612"/>
                  </a:lnTo>
                  <a:lnTo>
                    <a:pt x="1065513" y="1541847"/>
                  </a:lnTo>
                  <a:close/>
                  <a:moveTo>
                    <a:pt x="1168714" y="1541847"/>
                  </a:moveTo>
                  <a:lnTo>
                    <a:pt x="1151849" y="1568612"/>
                  </a:lnTo>
                  <a:lnTo>
                    <a:pt x="1135203" y="1568612"/>
                  </a:lnTo>
                  <a:lnTo>
                    <a:pt x="1160445" y="1529226"/>
                  </a:lnTo>
                  <a:lnTo>
                    <a:pt x="1136835" y="1492450"/>
                  </a:lnTo>
                  <a:lnTo>
                    <a:pt x="1153481" y="1492450"/>
                  </a:lnTo>
                  <a:lnTo>
                    <a:pt x="1168714" y="1516387"/>
                  </a:lnTo>
                  <a:lnTo>
                    <a:pt x="1183947" y="1492450"/>
                  </a:lnTo>
                  <a:lnTo>
                    <a:pt x="1200593" y="1492450"/>
                  </a:lnTo>
                  <a:lnTo>
                    <a:pt x="1176984" y="1529226"/>
                  </a:lnTo>
                  <a:lnTo>
                    <a:pt x="1202225" y="1568612"/>
                  </a:lnTo>
                  <a:lnTo>
                    <a:pt x="1185579" y="1568612"/>
                  </a:lnTo>
                  <a:lnTo>
                    <a:pt x="1168714" y="1541847"/>
                  </a:lnTo>
                  <a:close/>
                  <a:moveTo>
                    <a:pt x="1271914" y="1541847"/>
                  </a:moveTo>
                  <a:lnTo>
                    <a:pt x="1255050" y="1568612"/>
                  </a:lnTo>
                  <a:lnTo>
                    <a:pt x="1238404" y="1568612"/>
                  </a:lnTo>
                  <a:lnTo>
                    <a:pt x="1263645" y="1529226"/>
                  </a:lnTo>
                  <a:lnTo>
                    <a:pt x="1240036" y="1492450"/>
                  </a:lnTo>
                  <a:lnTo>
                    <a:pt x="1256682" y="1492450"/>
                  </a:lnTo>
                  <a:lnTo>
                    <a:pt x="1271914" y="1516387"/>
                  </a:lnTo>
                  <a:lnTo>
                    <a:pt x="1287147" y="1492450"/>
                  </a:lnTo>
                  <a:lnTo>
                    <a:pt x="1303793" y="1492450"/>
                  </a:lnTo>
                  <a:lnTo>
                    <a:pt x="1280184" y="1529226"/>
                  </a:lnTo>
                  <a:lnTo>
                    <a:pt x="1305426" y="1568612"/>
                  </a:lnTo>
                  <a:lnTo>
                    <a:pt x="1288779" y="1568612"/>
                  </a:lnTo>
                  <a:lnTo>
                    <a:pt x="1271914" y="1541847"/>
                  </a:lnTo>
                  <a:close/>
                  <a:moveTo>
                    <a:pt x="1375114" y="1541847"/>
                  </a:moveTo>
                  <a:lnTo>
                    <a:pt x="1358250" y="1568612"/>
                  </a:lnTo>
                  <a:lnTo>
                    <a:pt x="1341604" y="1568612"/>
                  </a:lnTo>
                  <a:lnTo>
                    <a:pt x="1366845" y="1529226"/>
                  </a:lnTo>
                  <a:lnTo>
                    <a:pt x="1343236" y="1492450"/>
                  </a:lnTo>
                  <a:lnTo>
                    <a:pt x="1359882" y="1492450"/>
                  </a:lnTo>
                  <a:lnTo>
                    <a:pt x="1375114" y="1516387"/>
                  </a:lnTo>
                  <a:lnTo>
                    <a:pt x="1390348" y="1492450"/>
                  </a:lnTo>
                  <a:lnTo>
                    <a:pt x="1406993" y="1492450"/>
                  </a:lnTo>
                  <a:lnTo>
                    <a:pt x="1383384" y="1529226"/>
                  </a:lnTo>
                  <a:lnTo>
                    <a:pt x="1408626" y="1568612"/>
                  </a:lnTo>
                  <a:lnTo>
                    <a:pt x="1391980" y="1568612"/>
                  </a:lnTo>
                  <a:lnTo>
                    <a:pt x="1375114" y="1541847"/>
                  </a:lnTo>
                  <a:close/>
                  <a:moveTo>
                    <a:pt x="1478315" y="1541847"/>
                  </a:moveTo>
                  <a:lnTo>
                    <a:pt x="1461450" y="1568612"/>
                  </a:lnTo>
                  <a:lnTo>
                    <a:pt x="1444804" y="1568612"/>
                  </a:lnTo>
                  <a:lnTo>
                    <a:pt x="1470046" y="1529226"/>
                  </a:lnTo>
                  <a:lnTo>
                    <a:pt x="1446436" y="1492450"/>
                  </a:lnTo>
                  <a:lnTo>
                    <a:pt x="1463083" y="1492450"/>
                  </a:lnTo>
                  <a:lnTo>
                    <a:pt x="1478315" y="1516387"/>
                  </a:lnTo>
                  <a:lnTo>
                    <a:pt x="1493548" y="1492450"/>
                  </a:lnTo>
                  <a:lnTo>
                    <a:pt x="1510194" y="1492450"/>
                  </a:lnTo>
                  <a:lnTo>
                    <a:pt x="1486584" y="1529226"/>
                  </a:lnTo>
                  <a:lnTo>
                    <a:pt x="1511826" y="1568612"/>
                  </a:lnTo>
                  <a:lnTo>
                    <a:pt x="1495180" y="1568612"/>
                  </a:lnTo>
                  <a:lnTo>
                    <a:pt x="1478315" y="1541847"/>
                  </a:lnTo>
                  <a:close/>
                  <a:moveTo>
                    <a:pt x="1581515" y="1541847"/>
                  </a:moveTo>
                  <a:lnTo>
                    <a:pt x="1564650" y="1568612"/>
                  </a:lnTo>
                  <a:lnTo>
                    <a:pt x="1548004" y="1568612"/>
                  </a:lnTo>
                  <a:lnTo>
                    <a:pt x="1573246" y="1529226"/>
                  </a:lnTo>
                  <a:lnTo>
                    <a:pt x="1549636" y="1492450"/>
                  </a:lnTo>
                  <a:lnTo>
                    <a:pt x="1566283" y="1492450"/>
                  </a:lnTo>
                  <a:lnTo>
                    <a:pt x="1581515" y="1516387"/>
                  </a:lnTo>
                  <a:lnTo>
                    <a:pt x="1596748" y="1492450"/>
                  </a:lnTo>
                  <a:lnTo>
                    <a:pt x="1613394" y="1492450"/>
                  </a:lnTo>
                  <a:lnTo>
                    <a:pt x="1589785" y="1529226"/>
                  </a:lnTo>
                  <a:lnTo>
                    <a:pt x="1615026" y="1568612"/>
                  </a:lnTo>
                  <a:lnTo>
                    <a:pt x="1598380" y="1568612"/>
                  </a:lnTo>
                  <a:lnTo>
                    <a:pt x="1581515" y="1541847"/>
                  </a:lnTo>
                  <a:close/>
                  <a:moveTo>
                    <a:pt x="1684715" y="1541847"/>
                  </a:moveTo>
                  <a:lnTo>
                    <a:pt x="1667851" y="1568612"/>
                  </a:lnTo>
                  <a:lnTo>
                    <a:pt x="1651205" y="1568612"/>
                  </a:lnTo>
                  <a:lnTo>
                    <a:pt x="1676446" y="1529226"/>
                  </a:lnTo>
                  <a:lnTo>
                    <a:pt x="1652837" y="1492450"/>
                  </a:lnTo>
                  <a:lnTo>
                    <a:pt x="1669483" y="1492450"/>
                  </a:lnTo>
                  <a:lnTo>
                    <a:pt x="1684715" y="1516387"/>
                  </a:lnTo>
                  <a:lnTo>
                    <a:pt x="1699948" y="1492450"/>
                  </a:lnTo>
                  <a:lnTo>
                    <a:pt x="1716595" y="1492450"/>
                  </a:lnTo>
                  <a:lnTo>
                    <a:pt x="1692985" y="1529226"/>
                  </a:lnTo>
                  <a:lnTo>
                    <a:pt x="1718227" y="1568612"/>
                  </a:lnTo>
                  <a:lnTo>
                    <a:pt x="1701581" y="1568612"/>
                  </a:lnTo>
                  <a:lnTo>
                    <a:pt x="1684715" y="1541847"/>
                  </a:lnTo>
                  <a:close/>
                  <a:moveTo>
                    <a:pt x="1787915" y="1541847"/>
                  </a:moveTo>
                  <a:lnTo>
                    <a:pt x="1771051" y="1568612"/>
                  </a:lnTo>
                  <a:lnTo>
                    <a:pt x="1754405" y="1568612"/>
                  </a:lnTo>
                  <a:lnTo>
                    <a:pt x="1779647" y="1529226"/>
                  </a:lnTo>
                  <a:lnTo>
                    <a:pt x="1756037" y="1492450"/>
                  </a:lnTo>
                  <a:lnTo>
                    <a:pt x="1772683" y="1492450"/>
                  </a:lnTo>
                  <a:lnTo>
                    <a:pt x="1787915" y="1516387"/>
                  </a:lnTo>
                  <a:lnTo>
                    <a:pt x="1803149" y="1492450"/>
                  </a:lnTo>
                  <a:lnTo>
                    <a:pt x="1819795" y="1492450"/>
                  </a:lnTo>
                  <a:lnTo>
                    <a:pt x="1796185" y="1529226"/>
                  </a:lnTo>
                  <a:lnTo>
                    <a:pt x="1821427" y="1568612"/>
                  </a:lnTo>
                  <a:lnTo>
                    <a:pt x="1804781" y="1568612"/>
                  </a:lnTo>
                  <a:lnTo>
                    <a:pt x="1787915" y="1541847"/>
                  </a:lnTo>
                  <a:close/>
                  <a:moveTo>
                    <a:pt x="1891116" y="1541847"/>
                  </a:moveTo>
                  <a:lnTo>
                    <a:pt x="1874251" y="1568612"/>
                  </a:lnTo>
                  <a:lnTo>
                    <a:pt x="1857605" y="1568612"/>
                  </a:lnTo>
                  <a:lnTo>
                    <a:pt x="1882847" y="1529226"/>
                  </a:lnTo>
                  <a:lnTo>
                    <a:pt x="1859237" y="1492450"/>
                  </a:lnTo>
                  <a:lnTo>
                    <a:pt x="1875884" y="1492450"/>
                  </a:lnTo>
                  <a:lnTo>
                    <a:pt x="1891116" y="1516387"/>
                  </a:lnTo>
                  <a:lnTo>
                    <a:pt x="1906349" y="1492450"/>
                  </a:lnTo>
                  <a:lnTo>
                    <a:pt x="1922995" y="1492450"/>
                  </a:lnTo>
                  <a:lnTo>
                    <a:pt x="1899385" y="1529226"/>
                  </a:lnTo>
                  <a:lnTo>
                    <a:pt x="1924627" y="1568612"/>
                  </a:lnTo>
                  <a:lnTo>
                    <a:pt x="1907981" y="1568612"/>
                  </a:lnTo>
                  <a:lnTo>
                    <a:pt x="1891116" y="1541847"/>
                  </a:lnTo>
                  <a:close/>
                  <a:moveTo>
                    <a:pt x="1994316" y="1541847"/>
                  </a:moveTo>
                  <a:lnTo>
                    <a:pt x="1977452" y="1568612"/>
                  </a:lnTo>
                  <a:lnTo>
                    <a:pt x="1960805" y="1568612"/>
                  </a:lnTo>
                  <a:lnTo>
                    <a:pt x="1986047" y="1529226"/>
                  </a:lnTo>
                  <a:lnTo>
                    <a:pt x="1962438" y="1492450"/>
                  </a:lnTo>
                  <a:lnTo>
                    <a:pt x="1979084" y="1492450"/>
                  </a:lnTo>
                  <a:lnTo>
                    <a:pt x="1994316" y="1516387"/>
                  </a:lnTo>
                  <a:lnTo>
                    <a:pt x="2009549" y="1492450"/>
                  </a:lnTo>
                  <a:lnTo>
                    <a:pt x="2026195" y="1492450"/>
                  </a:lnTo>
                  <a:lnTo>
                    <a:pt x="2002586" y="1529226"/>
                  </a:lnTo>
                  <a:lnTo>
                    <a:pt x="2027827" y="1568612"/>
                  </a:lnTo>
                  <a:lnTo>
                    <a:pt x="2011182" y="1568612"/>
                  </a:lnTo>
                  <a:lnTo>
                    <a:pt x="1994316" y="1541847"/>
                  </a:lnTo>
                  <a:close/>
                  <a:moveTo>
                    <a:pt x="33511" y="1656651"/>
                  </a:moveTo>
                  <a:lnTo>
                    <a:pt x="16646" y="1683416"/>
                  </a:lnTo>
                  <a:lnTo>
                    <a:pt x="0" y="1683416"/>
                  </a:lnTo>
                  <a:lnTo>
                    <a:pt x="25242" y="1644029"/>
                  </a:lnTo>
                  <a:lnTo>
                    <a:pt x="1632" y="1607253"/>
                  </a:lnTo>
                  <a:lnTo>
                    <a:pt x="18278" y="1607253"/>
                  </a:lnTo>
                  <a:lnTo>
                    <a:pt x="33511" y="1631191"/>
                  </a:lnTo>
                  <a:lnTo>
                    <a:pt x="48744" y="1607253"/>
                  </a:lnTo>
                  <a:lnTo>
                    <a:pt x="65390" y="1607253"/>
                  </a:lnTo>
                  <a:lnTo>
                    <a:pt x="41780" y="1644029"/>
                  </a:lnTo>
                  <a:lnTo>
                    <a:pt x="67022" y="1683416"/>
                  </a:lnTo>
                  <a:lnTo>
                    <a:pt x="50376" y="1683416"/>
                  </a:lnTo>
                  <a:lnTo>
                    <a:pt x="33511" y="1656651"/>
                  </a:lnTo>
                  <a:close/>
                  <a:moveTo>
                    <a:pt x="136711" y="1656651"/>
                  </a:moveTo>
                  <a:lnTo>
                    <a:pt x="119846" y="1683416"/>
                  </a:lnTo>
                  <a:lnTo>
                    <a:pt x="103200" y="1683416"/>
                  </a:lnTo>
                  <a:lnTo>
                    <a:pt x="128442" y="1644029"/>
                  </a:lnTo>
                  <a:lnTo>
                    <a:pt x="104833" y="1607253"/>
                  </a:lnTo>
                  <a:lnTo>
                    <a:pt x="121479" y="1607253"/>
                  </a:lnTo>
                  <a:lnTo>
                    <a:pt x="136711" y="1631191"/>
                  </a:lnTo>
                  <a:lnTo>
                    <a:pt x="151944" y="1607253"/>
                  </a:lnTo>
                  <a:lnTo>
                    <a:pt x="168590" y="1607253"/>
                  </a:lnTo>
                  <a:lnTo>
                    <a:pt x="144981" y="1644029"/>
                  </a:lnTo>
                  <a:lnTo>
                    <a:pt x="170222" y="1683416"/>
                  </a:lnTo>
                  <a:lnTo>
                    <a:pt x="153576" y="1683416"/>
                  </a:lnTo>
                  <a:lnTo>
                    <a:pt x="136711" y="1656651"/>
                  </a:lnTo>
                  <a:close/>
                  <a:moveTo>
                    <a:pt x="239911" y="1656651"/>
                  </a:moveTo>
                  <a:lnTo>
                    <a:pt x="223047" y="1683416"/>
                  </a:lnTo>
                  <a:lnTo>
                    <a:pt x="206401" y="1683416"/>
                  </a:lnTo>
                  <a:lnTo>
                    <a:pt x="231642" y="1644029"/>
                  </a:lnTo>
                  <a:lnTo>
                    <a:pt x="208033" y="1607253"/>
                  </a:lnTo>
                  <a:lnTo>
                    <a:pt x="224679" y="1607253"/>
                  </a:lnTo>
                  <a:lnTo>
                    <a:pt x="239911" y="1631191"/>
                  </a:lnTo>
                  <a:lnTo>
                    <a:pt x="255144" y="1607253"/>
                  </a:lnTo>
                  <a:lnTo>
                    <a:pt x="271790" y="1607253"/>
                  </a:lnTo>
                  <a:lnTo>
                    <a:pt x="248181" y="1644029"/>
                  </a:lnTo>
                  <a:lnTo>
                    <a:pt x="273423" y="1683416"/>
                  </a:lnTo>
                  <a:lnTo>
                    <a:pt x="256777" y="1683416"/>
                  </a:lnTo>
                  <a:lnTo>
                    <a:pt x="239911" y="1656651"/>
                  </a:lnTo>
                  <a:close/>
                  <a:moveTo>
                    <a:pt x="343111" y="1656651"/>
                  </a:moveTo>
                  <a:lnTo>
                    <a:pt x="326247" y="1683416"/>
                  </a:lnTo>
                  <a:lnTo>
                    <a:pt x="309601" y="1683416"/>
                  </a:lnTo>
                  <a:lnTo>
                    <a:pt x="334843" y="1644029"/>
                  </a:lnTo>
                  <a:lnTo>
                    <a:pt x="311233" y="1607253"/>
                  </a:lnTo>
                  <a:lnTo>
                    <a:pt x="327879" y="1607253"/>
                  </a:lnTo>
                  <a:lnTo>
                    <a:pt x="343111" y="1631191"/>
                  </a:lnTo>
                  <a:lnTo>
                    <a:pt x="358345" y="1607253"/>
                  </a:lnTo>
                  <a:lnTo>
                    <a:pt x="374991" y="1607253"/>
                  </a:lnTo>
                  <a:lnTo>
                    <a:pt x="351381" y="1644029"/>
                  </a:lnTo>
                  <a:lnTo>
                    <a:pt x="376623" y="1683416"/>
                  </a:lnTo>
                  <a:lnTo>
                    <a:pt x="359977" y="1683416"/>
                  </a:lnTo>
                  <a:lnTo>
                    <a:pt x="343111" y="1656651"/>
                  </a:lnTo>
                  <a:close/>
                  <a:moveTo>
                    <a:pt x="446312" y="1656651"/>
                  </a:moveTo>
                  <a:lnTo>
                    <a:pt x="429447" y="1683416"/>
                  </a:lnTo>
                  <a:lnTo>
                    <a:pt x="412801" y="1683416"/>
                  </a:lnTo>
                  <a:lnTo>
                    <a:pt x="438043" y="1644029"/>
                  </a:lnTo>
                  <a:lnTo>
                    <a:pt x="414433" y="1607253"/>
                  </a:lnTo>
                  <a:lnTo>
                    <a:pt x="431079" y="1607253"/>
                  </a:lnTo>
                  <a:lnTo>
                    <a:pt x="446312" y="1631191"/>
                  </a:lnTo>
                  <a:lnTo>
                    <a:pt x="461545" y="1607253"/>
                  </a:lnTo>
                  <a:lnTo>
                    <a:pt x="478191" y="1607253"/>
                  </a:lnTo>
                  <a:lnTo>
                    <a:pt x="454582" y="1644029"/>
                  </a:lnTo>
                  <a:lnTo>
                    <a:pt x="479823" y="1683416"/>
                  </a:lnTo>
                  <a:lnTo>
                    <a:pt x="463177" y="1683416"/>
                  </a:lnTo>
                  <a:lnTo>
                    <a:pt x="446312" y="1656651"/>
                  </a:lnTo>
                  <a:close/>
                  <a:moveTo>
                    <a:pt x="549512" y="1656651"/>
                  </a:moveTo>
                  <a:lnTo>
                    <a:pt x="532648" y="1683416"/>
                  </a:lnTo>
                  <a:lnTo>
                    <a:pt x="516002" y="1683416"/>
                  </a:lnTo>
                  <a:lnTo>
                    <a:pt x="541243" y="1644029"/>
                  </a:lnTo>
                  <a:lnTo>
                    <a:pt x="517634" y="1607253"/>
                  </a:lnTo>
                  <a:lnTo>
                    <a:pt x="534280" y="1607253"/>
                  </a:lnTo>
                  <a:lnTo>
                    <a:pt x="549512" y="1631191"/>
                  </a:lnTo>
                  <a:lnTo>
                    <a:pt x="564745" y="1607253"/>
                  </a:lnTo>
                  <a:lnTo>
                    <a:pt x="581391" y="1607253"/>
                  </a:lnTo>
                  <a:lnTo>
                    <a:pt x="557782" y="1644029"/>
                  </a:lnTo>
                  <a:lnTo>
                    <a:pt x="583023" y="1683416"/>
                  </a:lnTo>
                  <a:lnTo>
                    <a:pt x="566378" y="1683416"/>
                  </a:lnTo>
                  <a:lnTo>
                    <a:pt x="549512" y="1656651"/>
                  </a:lnTo>
                  <a:close/>
                  <a:moveTo>
                    <a:pt x="652712" y="1656651"/>
                  </a:moveTo>
                  <a:lnTo>
                    <a:pt x="635848" y="1683416"/>
                  </a:lnTo>
                  <a:lnTo>
                    <a:pt x="619202" y="1683416"/>
                  </a:lnTo>
                  <a:lnTo>
                    <a:pt x="644443" y="1644029"/>
                  </a:lnTo>
                  <a:lnTo>
                    <a:pt x="620834" y="1607253"/>
                  </a:lnTo>
                  <a:lnTo>
                    <a:pt x="637480" y="1607253"/>
                  </a:lnTo>
                  <a:lnTo>
                    <a:pt x="652712" y="1631191"/>
                  </a:lnTo>
                  <a:lnTo>
                    <a:pt x="667945" y="1607253"/>
                  </a:lnTo>
                  <a:lnTo>
                    <a:pt x="684592" y="1607253"/>
                  </a:lnTo>
                  <a:lnTo>
                    <a:pt x="660982" y="1644029"/>
                  </a:lnTo>
                  <a:lnTo>
                    <a:pt x="686224" y="1683416"/>
                  </a:lnTo>
                  <a:lnTo>
                    <a:pt x="669578" y="1683416"/>
                  </a:lnTo>
                  <a:lnTo>
                    <a:pt x="652712" y="1656651"/>
                  </a:lnTo>
                  <a:close/>
                  <a:moveTo>
                    <a:pt x="755913" y="1656651"/>
                  </a:moveTo>
                  <a:lnTo>
                    <a:pt x="739048" y="1683416"/>
                  </a:lnTo>
                  <a:lnTo>
                    <a:pt x="722402" y="1683416"/>
                  </a:lnTo>
                  <a:lnTo>
                    <a:pt x="747644" y="1644029"/>
                  </a:lnTo>
                  <a:lnTo>
                    <a:pt x="724034" y="1607253"/>
                  </a:lnTo>
                  <a:lnTo>
                    <a:pt x="740680" y="1607253"/>
                  </a:lnTo>
                  <a:lnTo>
                    <a:pt x="755913" y="1631191"/>
                  </a:lnTo>
                  <a:lnTo>
                    <a:pt x="771146" y="1607253"/>
                  </a:lnTo>
                  <a:lnTo>
                    <a:pt x="787792" y="1607253"/>
                  </a:lnTo>
                  <a:lnTo>
                    <a:pt x="764182" y="1644029"/>
                  </a:lnTo>
                  <a:lnTo>
                    <a:pt x="789424" y="1683416"/>
                  </a:lnTo>
                  <a:lnTo>
                    <a:pt x="772778" y="1683416"/>
                  </a:lnTo>
                  <a:lnTo>
                    <a:pt x="755913" y="1656651"/>
                  </a:lnTo>
                  <a:close/>
                  <a:moveTo>
                    <a:pt x="859113" y="1656651"/>
                  </a:moveTo>
                  <a:lnTo>
                    <a:pt x="842248" y="1683416"/>
                  </a:lnTo>
                  <a:lnTo>
                    <a:pt x="825602" y="1683416"/>
                  </a:lnTo>
                  <a:lnTo>
                    <a:pt x="850844" y="1644029"/>
                  </a:lnTo>
                  <a:lnTo>
                    <a:pt x="827235" y="1607253"/>
                  </a:lnTo>
                  <a:lnTo>
                    <a:pt x="843881" y="1607253"/>
                  </a:lnTo>
                  <a:lnTo>
                    <a:pt x="859113" y="1631191"/>
                  </a:lnTo>
                  <a:lnTo>
                    <a:pt x="874346" y="1607253"/>
                  </a:lnTo>
                  <a:lnTo>
                    <a:pt x="890992" y="1607253"/>
                  </a:lnTo>
                  <a:lnTo>
                    <a:pt x="867383" y="1644029"/>
                  </a:lnTo>
                  <a:lnTo>
                    <a:pt x="892624" y="1683416"/>
                  </a:lnTo>
                  <a:lnTo>
                    <a:pt x="875978" y="1683416"/>
                  </a:lnTo>
                  <a:lnTo>
                    <a:pt x="859113" y="1656651"/>
                  </a:lnTo>
                  <a:close/>
                  <a:moveTo>
                    <a:pt x="962313" y="1656651"/>
                  </a:moveTo>
                  <a:lnTo>
                    <a:pt x="945449" y="1683416"/>
                  </a:lnTo>
                  <a:lnTo>
                    <a:pt x="928803" y="1683416"/>
                  </a:lnTo>
                  <a:lnTo>
                    <a:pt x="954044" y="1644029"/>
                  </a:lnTo>
                  <a:lnTo>
                    <a:pt x="930435" y="1607253"/>
                  </a:lnTo>
                  <a:lnTo>
                    <a:pt x="947081" y="1607253"/>
                  </a:lnTo>
                  <a:lnTo>
                    <a:pt x="962313" y="1631191"/>
                  </a:lnTo>
                  <a:lnTo>
                    <a:pt x="977546" y="1607253"/>
                  </a:lnTo>
                  <a:lnTo>
                    <a:pt x="994192" y="1607253"/>
                  </a:lnTo>
                  <a:lnTo>
                    <a:pt x="970583" y="1644029"/>
                  </a:lnTo>
                  <a:lnTo>
                    <a:pt x="995824" y="1683416"/>
                  </a:lnTo>
                  <a:lnTo>
                    <a:pt x="979179" y="1683416"/>
                  </a:lnTo>
                  <a:lnTo>
                    <a:pt x="962313" y="1656651"/>
                  </a:lnTo>
                  <a:close/>
                  <a:moveTo>
                    <a:pt x="1065513" y="1656651"/>
                  </a:moveTo>
                  <a:lnTo>
                    <a:pt x="1048649" y="1683416"/>
                  </a:lnTo>
                  <a:lnTo>
                    <a:pt x="1032003" y="1683416"/>
                  </a:lnTo>
                  <a:lnTo>
                    <a:pt x="1057244" y="1644029"/>
                  </a:lnTo>
                  <a:lnTo>
                    <a:pt x="1033635" y="1607253"/>
                  </a:lnTo>
                  <a:lnTo>
                    <a:pt x="1050281" y="1607253"/>
                  </a:lnTo>
                  <a:lnTo>
                    <a:pt x="1065513" y="1631191"/>
                  </a:lnTo>
                  <a:lnTo>
                    <a:pt x="1080747" y="1607253"/>
                  </a:lnTo>
                  <a:lnTo>
                    <a:pt x="1097393" y="1607253"/>
                  </a:lnTo>
                  <a:lnTo>
                    <a:pt x="1073783" y="1644029"/>
                  </a:lnTo>
                  <a:lnTo>
                    <a:pt x="1099025" y="1683416"/>
                  </a:lnTo>
                  <a:lnTo>
                    <a:pt x="1082379" y="1683416"/>
                  </a:lnTo>
                  <a:lnTo>
                    <a:pt x="1065513" y="1656651"/>
                  </a:lnTo>
                  <a:close/>
                  <a:moveTo>
                    <a:pt x="1168714" y="1656651"/>
                  </a:moveTo>
                  <a:lnTo>
                    <a:pt x="1151849" y="1683416"/>
                  </a:lnTo>
                  <a:lnTo>
                    <a:pt x="1135203" y="1683416"/>
                  </a:lnTo>
                  <a:lnTo>
                    <a:pt x="1160445" y="1644029"/>
                  </a:lnTo>
                  <a:lnTo>
                    <a:pt x="1136835" y="1607253"/>
                  </a:lnTo>
                  <a:lnTo>
                    <a:pt x="1153481" y="1607253"/>
                  </a:lnTo>
                  <a:lnTo>
                    <a:pt x="1168714" y="1631191"/>
                  </a:lnTo>
                  <a:lnTo>
                    <a:pt x="1183947" y="1607253"/>
                  </a:lnTo>
                  <a:lnTo>
                    <a:pt x="1200593" y="1607253"/>
                  </a:lnTo>
                  <a:lnTo>
                    <a:pt x="1176984" y="1644029"/>
                  </a:lnTo>
                  <a:lnTo>
                    <a:pt x="1202225" y="1683416"/>
                  </a:lnTo>
                  <a:lnTo>
                    <a:pt x="1185579" y="1683416"/>
                  </a:lnTo>
                  <a:lnTo>
                    <a:pt x="1168714" y="1656651"/>
                  </a:lnTo>
                  <a:close/>
                  <a:moveTo>
                    <a:pt x="1271914" y="1656651"/>
                  </a:moveTo>
                  <a:lnTo>
                    <a:pt x="1255050" y="1683416"/>
                  </a:lnTo>
                  <a:lnTo>
                    <a:pt x="1238404" y="1683416"/>
                  </a:lnTo>
                  <a:lnTo>
                    <a:pt x="1263645" y="1644029"/>
                  </a:lnTo>
                  <a:lnTo>
                    <a:pt x="1240036" y="1607253"/>
                  </a:lnTo>
                  <a:lnTo>
                    <a:pt x="1256682" y="1607253"/>
                  </a:lnTo>
                  <a:lnTo>
                    <a:pt x="1271914" y="1631191"/>
                  </a:lnTo>
                  <a:lnTo>
                    <a:pt x="1287147" y="1607253"/>
                  </a:lnTo>
                  <a:lnTo>
                    <a:pt x="1303793" y="1607253"/>
                  </a:lnTo>
                  <a:lnTo>
                    <a:pt x="1280184" y="1644029"/>
                  </a:lnTo>
                  <a:lnTo>
                    <a:pt x="1305426" y="1683416"/>
                  </a:lnTo>
                  <a:lnTo>
                    <a:pt x="1288779" y="1683416"/>
                  </a:lnTo>
                  <a:lnTo>
                    <a:pt x="1271914" y="1656651"/>
                  </a:lnTo>
                  <a:close/>
                  <a:moveTo>
                    <a:pt x="1375114" y="1656651"/>
                  </a:moveTo>
                  <a:lnTo>
                    <a:pt x="1358250" y="1683416"/>
                  </a:lnTo>
                  <a:lnTo>
                    <a:pt x="1341604" y="1683416"/>
                  </a:lnTo>
                  <a:lnTo>
                    <a:pt x="1366845" y="1644029"/>
                  </a:lnTo>
                  <a:lnTo>
                    <a:pt x="1343236" y="1607253"/>
                  </a:lnTo>
                  <a:lnTo>
                    <a:pt x="1359882" y="1607253"/>
                  </a:lnTo>
                  <a:lnTo>
                    <a:pt x="1375114" y="1631191"/>
                  </a:lnTo>
                  <a:lnTo>
                    <a:pt x="1390348" y="1607253"/>
                  </a:lnTo>
                  <a:lnTo>
                    <a:pt x="1406993" y="1607253"/>
                  </a:lnTo>
                  <a:lnTo>
                    <a:pt x="1383384" y="1644029"/>
                  </a:lnTo>
                  <a:lnTo>
                    <a:pt x="1408626" y="1683416"/>
                  </a:lnTo>
                  <a:lnTo>
                    <a:pt x="1391980" y="1683416"/>
                  </a:lnTo>
                  <a:lnTo>
                    <a:pt x="1375114" y="1656651"/>
                  </a:lnTo>
                  <a:close/>
                  <a:moveTo>
                    <a:pt x="1478315" y="1656651"/>
                  </a:moveTo>
                  <a:lnTo>
                    <a:pt x="1461450" y="1683416"/>
                  </a:lnTo>
                  <a:lnTo>
                    <a:pt x="1444804" y="1683416"/>
                  </a:lnTo>
                  <a:lnTo>
                    <a:pt x="1470046" y="1644029"/>
                  </a:lnTo>
                  <a:lnTo>
                    <a:pt x="1446436" y="1607253"/>
                  </a:lnTo>
                  <a:lnTo>
                    <a:pt x="1463083" y="1607253"/>
                  </a:lnTo>
                  <a:lnTo>
                    <a:pt x="1478315" y="1631191"/>
                  </a:lnTo>
                  <a:lnTo>
                    <a:pt x="1493548" y="1607253"/>
                  </a:lnTo>
                  <a:lnTo>
                    <a:pt x="1510194" y="1607253"/>
                  </a:lnTo>
                  <a:lnTo>
                    <a:pt x="1486584" y="1644029"/>
                  </a:lnTo>
                  <a:lnTo>
                    <a:pt x="1511826" y="1683416"/>
                  </a:lnTo>
                  <a:lnTo>
                    <a:pt x="1495180" y="1683416"/>
                  </a:lnTo>
                  <a:lnTo>
                    <a:pt x="1478315" y="1656651"/>
                  </a:lnTo>
                  <a:close/>
                  <a:moveTo>
                    <a:pt x="1581515" y="1656651"/>
                  </a:moveTo>
                  <a:lnTo>
                    <a:pt x="1564650" y="1683416"/>
                  </a:lnTo>
                  <a:lnTo>
                    <a:pt x="1548004" y="1683416"/>
                  </a:lnTo>
                  <a:lnTo>
                    <a:pt x="1573246" y="1644029"/>
                  </a:lnTo>
                  <a:lnTo>
                    <a:pt x="1549636" y="1607253"/>
                  </a:lnTo>
                  <a:lnTo>
                    <a:pt x="1566283" y="1607253"/>
                  </a:lnTo>
                  <a:lnTo>
                    <a:pt x="1581515" y="1631191"/>
                  </a:lnTo>
                  <a:lnTo>
                    <a:pt x="1596748" y="1607253"/>
                  </a:lnTo>
                  <a:lnTo>
                    <a:pt x="1613394" y="1607253"/>
                  </a:lnTo>
                  <a:lnTo>
                    <a:pt x="1589785" y="1644029"/>
                  </a:lnTo>
                  <a:lnTo>
                    <a:pt x="1615026" y="1683416"/>
                  </a:lnTo>
                  <a:lnTo>
                    <a:pt x="1598380" y="1683416"/>
                  </a:lnTo>
                  <a:lnTo>
                    <a:pt x="1581515" y="1656651"/>
                  </a:lnTo>
                  <a:close/>
                  <a:moveTo>
                    <a:pt x="1684715" y="1656651"/>
                  </a:moveTo>
                  <a:lnTo>
                    <a:pt x="1667851" y="1683416"/>
                  </a:lnTo>
                  <a:lnTo>
                    <a:pt x="1651205" y="1683416"/>
                  </a:lnTo>
                  <a:lnTo>
                    <a:pt x="1676446" y="1644029"/>
                  </a:lnTo>
                  <a:lnTo>
                    <a:pt x="1652837" y="1607253"/>
                  </a:lnTo>
                  <a:lnTo>
                    <a:pt x="1669483" y="1607253"/>
                  </a:lnTo>
                  <a:lnTo>
                    <a:pt x="1684715" y="1631191"/>
                  </a:lnTo>
                  <a:lnTo>
                    <a:pt x="1699948" y="1607253"/>
                  </a:lnTo>
                  <a:lnTo>
                    <a:pt x="1716595" y="1607253"/>
                  </a:lnTo>
                  <a:lnTo>
                    <a:pt x="1692985" y="1644029"/>
                  </a:lnTo>
                  <a:lnTo>
                    <a:pt x="1718227" y="1683416"/>
                  </a:lnTo>
                  <a:lnTo>
                    <a:pt x="1701581" y="1683416"/>
                  </a:lnTo>
                  <a:lnTo>
                    <a:pt x="1684715" y="1656651"/>
                  </a:lnTo>
                  <a:close/>
                  <a:moveTo>
                    <a:pt x="1787915" y="1656651"/>
                  </a:moveTo>
                  <a:lnTo>
                    <a:pt x="1771051" y="1683416"/>
                  </a:lnTo>
                  <a:lnTo>
                    <a:pt x="1754405" y="1683416"/>
                  </a:lnTo>
                  <a:lnTo>
                    <a:pt x="1779647" y="1644029"/>
                  </a:lnTo>
                  <a:lnTo>
                    <a:pt x="1756037" y="1607253"/>
                  </a:lnTo>
                  <a:lnTo>
                    <a:pt x="1772683" y="1607253"/>
                  </a:lnTo>
                  <a:lnTo>
                    <a:pt x="1787915" y="1631191"/>
                  </a:lnTo>
                  <a:lnTo>
                    <a:pt x="1803149" y="1607253"/>
                  </a:lnTo>
                  <a:lnTo>
                    <a:pt x="1819795" y="1607253"/>
                  </a:lnTo>
                  <a:lnTo>
                    <a:pt x="1796185" y="1644029"/>
                  </a:lnTo>
                  <a:lnTo>
                    <a:pt x="1821427" y="1683416"/>
                  </a:lnTo>
                  <a:lnTo>
                    <a:pt x="1804781" y="1683416"/>
                  </a:lnTo>
                  <a:lnTo>
                    <a:pt x="1787915" y="1656651"/>
                  </a:lnTo>
                  <a:close/>
                  <a:moveTo>
                    <a:pt x="1891116" y="1656651"/>
                  </a:moveTo>
                  <a:lnTo>
                    <a:pt x="1874251" y="1683416"/>
                  </a:lnTo>
                  <a:lnTo>
                    <a:pt x="1857605" y="1683416"/>
                  </a:lnTo>
                  <a:lnTo>
                    <a:pt x="1882847" y="1644029"/>
                  </a:lnTo>
                  <a:lnTo>
                    <a:pt x="1859237" y="1607253"/>
                  </a:lnTo>
                  <a:lnTo>
                    <a:pt x="1875884" y="1607253"/>
                  </a:lnTo>
                  <a:lnTo>
                    <a:pt x="1891116" y="1631191"/>
                  </a:lnTo>
                  <a:lnTo>
                    <a:pt x="1906349" y="1607253"/>
                  </a:lnTo>
                  <a:lnTo>
                    <a:pt x="1922995" y="1607253"/>
                  </a:lnTo>
                  <a:lnTo>
                    <a:pt x="1899385" y="1644029"/>
                  </a:lnTo>
                  <a:lnTo>
                    <a:pt x="1924627" y="1683416"/>
                  </a:lnTo>
                  <a:lnTo>
                    <a:pt x="1907981" y="1683416"/>
                  </a:lnTo>
                  <a:lnTo>
                    <a:pt x="1891116" y="1656651"/>
                  </a:lnTo>
                  <a:close/>
                  <a:moveTo>
                    <a:pt x="1994316" y="1656651"/>
                  </a:moveTo>
                  <a:lnTo>
                    <a:pt x="1977452" y="1683416"/>
                  </a:lnTo>
                  <a:lnTo>
                    <a:pt x="1960805" y="1683416"/>
                  </a:lnTo>
                  <a:lnTo>
                    <a:pt x="1986047" y="1644029"/>
                  </a:lnTo>
                  <a:lnTo>
                    <a:pt x="1962438" y="1607253"/>
                  </a:lnTo>
                  <a:lnTo>
                    <a:pt x="1979084" y="1607253"/>
                  </a:lnTo>
                  <a:lnTo>
                    <a:pt x="1994316" y="1631191"/>
                  </a:lnTo>
                  <a:lnTo>
                    <a:pt x="2009549" y="1607253"/>
                  </a:lnTo>
                  <a:lnTo>
                    <a:pt x="2026195" y="1607253"/>
                  </a:lnTo>
                  <a:lnTo>
                    <a:pt x="2002586" y="1644029"/>
                  </a:lnTo>
                  <a:lnTo>
                    <a:pt x="2027827" y="1683416"/>
                  </a:lnTo>
                  <a:lnTo>
                    <a:pt x="2011182" y="1683416"/>
                  </a:lnTo>
                  <a:lnTo>
                    <a:pt x="1994316" y="1656651"/>
                  </a:lnTo>
                  <a:close/>
                  <a:moveTo>
                    <a:pt x="33511" y="1771454"/>
                  </a:moveTo>
                  <a:lnTo>
                    <a:pt x="16646" y="1798220"/>
                  </a:lnTo>
                  <a:lnTo>
                    <a:pt x="0" y="1798220"/>
                  </a:lnTo>
                  <a:lnTo>
                    <a:pt x="25242" y="1758833"/>
                  </a:lnTo>
                  <a:lnTo>
                    <a:pt x="1632" y="1722057"/>
                  </a:lnTo>
                  <a:lnTo>
                    <a:pt x="18278" y="1722057"/>
                  </a:lnTo>
                  <a:lnTo>
                    <a:pt x="33511" y="1745994"/>
                  </a:lnTo>
                  <a:lnTo>
                    <a:pt x="48744" y="1722057"/>
                  </a:lnTo>
                  <a:lnTo>
                    <a:pt x="65390" y="1722057"/>
                  </a:lnTo>
                  <a:lnTo>
                    <a:pt x="41780" y="1758833"/>
                  </a:lnTo>
                  <a:lnTo>
                    <a:pt x="67022" y="1798220"/>
                  </a:lnTo>
                  <a:lnTo>
                    <a:pt x="50376" y="1798220"/>
                  </a:lnTo>
                  <a:lnTo>
                    <a:pt x="33511" y="1771454"/>
                  </a:lnTo>
                  <a:close/>
                  <a:moveTo>
                    <a:pt x="136711" y="1771454"/>
                  </a:moveTo>
                  <a:lnTo>
                    <a:pt x="119846" y="1798220"/>
                  </a:lnTo>
                  <a:lnTo>
                    <a:pt x="103200" y="1798220"/>
                  </a:lnTo>
                  <a:lnTo>
                    <a:pt x="128442" y="1758833"/>
                  </a:lnTo>
                  <a:lnTo>
                    <a:pt x="104833" y="1722057"/>
                  </a:lnTo>
                  <a:lnTo>
                    <a:pt x="121479" y="1722057"/>
                  </a:lnTo>
                  <a:lnTo>
                    <a:pt x="136711" y="1745994"/>
                  </a:lnTo>
                  <a:lnTo>
                    <a:pt x="151944" y="1722057"/>
                  </a:lnTo>
                  <a:lnTo>
                    <a:pt x="168590" y="1722057"/>
                  </a:lnTo>
                  <a:lnTo>
                    <a:pt x="144981" y="1758833"/>
                  </a:lnTo>
                  <a:lnTo>
                    <a:pt x="170222" y="1798220"/>
                  </a:lnTo>
                  <a:lnTo>
                    <a:pt x="153576" y="1798220"/>
                  </a:lnTo>
                  <a:lnTo>
                    <a:pt x="136711" y="1771454"/>
                  </a:lnTo>
                  <a:close/>
                  <a:moveTo>
                    <a:pt x="239911" y="1771454"/>
                  </a:moveTo>
                  <a:lnTo>
                    <a:pt x="223047" y="1798220"/>
                  </a:lnTo>
                  <a:lnTo>
                    <a:pt x="206401" y="1798220"/>
                  </a:lnTo>
                  <a:lnTo>
                    <a:pt x="231642" y="1758833"/>
                  </a:lnTo>
                  <a:lnTo>
                    <a:pt x="208033" y="1722057"/>
                  </a:lnTo>
                  <a:lnTo>
                    <a:pt x="224679" y="1722057"/>
                  </a:lnTo>
                  <a:lnTo>
                    <a:pt x="239911" y="1745994"/>
                  </a:lnTo>
                  <a:lnTo>
                    <a:pt x="255144" y="1722057"/>
                  </a:lnTo>
                  <a:lnTo>
                    <a:pt x="271790" y="1722057"/>
                  </a:lnTo>
                  <a:lnTo>
                    <a:pt x="248181" y="1758833"/>
                  </a:lnTo>
                  <a:lnTo>
                    <a:pt x="273423" y="1798220"/>
                  </a:lnTo>
                  <a:lnTo>
                    <a:pt x="256777" y="1798220"/>
                  </a:lnTo>
                  <a:lnTo>
                    <a:pt x="239911" y="1771454"/>
                  </a:lnTo>
                  <a:close/>
                  <a:moveTo>
                    <a:pt x="343111" y="1771454"/>
                  </a:moveTo>
                  <a:lnTo>
                    <a:pt x="326247" y="1798220"/>
                  </a:lnTo>
                  <a:lnTo>
                    <a:pt x="309601" y="1798220"/>
                  </a:lnTo>
                  <a:lnTo>
                    <a:pt x="334843" y="1758833"/>
                  </a:lnTo>
                  <a:lnTo>
                    <a:pt x="311233" y="1722057"/>
                  </a:lnTo>
                  <a:lnTo>
                    <a:pt x="327879" y="1722057"/>
                  </a:lnTo>
                  <a:lnTo>
                    <a:pt x="343111" y="1745994"/>
                  </a:lnTo>
                  <a:lnTo>
                    <a:pt x="358345" y="1722057"/>
                  </a:lnTo>
                  <a:lnTo>
                    <a:pt x="374991" y="1722057"/>
                  </a:lnTo>
                  <a:lnTo>
                    <a:pt x="351381" y="1758833"/>
                  </a:lnTo>
                  <a:lnTo>
                    <a:pt x="376623" y="1798220"/>
                  </a:lnTo>
                  <a:lnTo>
                    <a:pt x="359977" y="1798220"/>
                  </a:lnTo>
                  <a:lnTo>
                    <a:pt x="343111" y="1771454"/>
                  </a:lnTo>
                  <a:close/>
                  <a:moveTo>
                    <a:pt x="446312" y="1771454"/>
                  </a:moveTo>
                  <a:lnTo>
                    <a:pt x="429447" y="1798220"/>
                  </a:lnTo>
                  <a:lnTo>
                    <a:pt x="412801" y="1798220"/>
                  </a:lnTo>
                  <a:lnTo>
                    <a:pt x="438043" y="1758833"/>
                  </a:lnTo>
                  <a:lnTo>
                    <a:pt x="414433" y="1722057"/>
                  </a:lnTo>
                  <a:lnTo>
                    <a:pt x="431079" y="1722057"/>
                  </a:lnTo>
                  <a:lnTo>
                    <a:pt x="446312" y="1745994"/>
                  </a:lnTo>
                  <a:lnTo>
                    <a:pt x="461545" y="1722057"/>
                  </a:lnTo>
                  <a:lnTo>
                    <a:pt x="478191" y="1722057"/>
                  </a:lnTo>
                  <a:lnTo>
                    <a:pt x="454582" y="1758833"/>
                  </a:lnTo>
                  <a:lnTo>
                    <a:pt x="479823" y="1798220"/>
                  </a:lnTo>
                  <a:lnTo>
                    <a:pt x="463177" y="1798220"/>
                  </a:lnTo>
                  <a:lnTo>
                    <a:pt x="446312" y="1771454"/>
                  </a:lnTo>
                  <a:close/>
                  <a:moveTo>
                    <a:pt x="549512" y="1771454"/>
                  </a:moveTo>
                  <a:lnTo>
                    <a:pt x="532648" y="1798220"/>
                  </a:lnTo>
                  <a:lnTo>
                    <a:pt x="516002" y="1798220"/>
                  </a:lnTo>
                  <a:lnTo>
                    <a:pt x="541243" y="1758833"/>
                  </a:lnTo>
                  <a:lnTo>
                    <a:pt x="517634" y="1722057"/>
                  </a:lnTo>
                  <a:lnTo>
                    <a:pt x="534280" y="1722057"/>
                  </a:lnTo>
                  <a:lnTo>
                    <a:pt x="549512" y="1745994"/>
                  </a:lnTo>
                  <a:lnTo>
                    <a:pt x="564745" y="1722057"/>
                  </a:lnTo>
                  <a:lnTo>
                    <a:pt x="581391" y="1722057"/>
                  </a:lnTo>
                  <a:lnTo>
                    <a:pt x="557782" y="1758833"/>
                  </a:lnTo>
                  <a:lnTo>
                    <a:pt x="583023" y="1798220"/>
                  </a:lnTo>
                  <a:lnTo>
                    <a:pt x="566378" y="1798220"/>
                  </a:lnTo>
                  <a:lnTo>
                    <a:pt x="549512" y="1771454"/>
                  </a:lnTo>
                  <a:close/>
                  <a:moveTo>
                    <a:pt x="652712" y="1771454"/>
                  </a:moveTo>
                  <a:lnTo>
                    <a:pt x="635848" y="1798220"/>
                  </a:lnTo>
                  <a:lnTo>
                    <a:pt x="619202" y="1798220"/>
                  </a:lnTo>
                  <a:lnTo>
                    <a:pt x="644443" y="1758833"/>
                  </a:lnTo>
                  <a:lnTo>
                    <a:pt x="620834" y="1722057"/>
                  </a:lnTo>
                  <a:lnTo>
                    <a:pt x="637480" y="1722057"/>
                  </a:lnTo>
                  <a:lnTo>
                    <a:pt x="652712" y="1745994"/>
                  </a:lnTo>
                  <a:lnTo>
                    <a:pt x="667945" y="1722057"/>
                  </a:lnTo>
                  <a:lnTo>
                    <a:pt x="684592" y="1722057"/>
                  </a:lnTo>
                  <a:lnTo>
                    <a:pt x="660982" y="1758833"/>
                  </a:lnTo>
                  <a:lnTo>
                    <a:pt x="686224" y="1798220"/>
                  </a:lnTo>
                  <a:lnTo>
                    <a:pt x="669578" y="1798220"/>
                  </a:lnTo>
                  <a:lnTo>
                    <a:pt x="652712" y="1771454"/>
                  </a:lnTo>
                  <a:close/>
                  <a:moveTo>
                    <a:pt x="755913" y="1771454"/>
                  </a:moveTo>
                  <a:lnTo>
                    <a:pt x="739048" y="1798220"/>
                  </a:lnTo>
                  <a:lnTo>
                    <a:pt x="722402" y="1798220"/>
                  </a:lnTo>
                  <a:lnTo>
                    <a:pt x="747644" y="1758833"/>
                  </a:lnTo>
                  <a:lnTo>
                    <a:pt x="724034" y="1722057"/>
                  </a:lnTo>
                  <a:lnTo>
                    <a:pt x="740680" y="1722057"/>
                  </a:lnTo>
                  <a:lnTo>
                    <a:pt x="755913" y="1745994"/>
                  </a:lnTo>
                  <a:lnTo>
                    <a:pt x="771146" y="1722057"/>
                  </a:lnTo>
                  <a:lnTo>
                    <a:pt x="787792" y="1722057"/>
                  </a:lnTo>
                  <a:lnTo>
                    <a:pt x="764182" y="1758833"/>
                  </a:lnTo>
                  <a:lnTo>
                    <a:pt x="789424" y="1798220"/>
                  </a:lnTo>
                  <a:lnTo>
                    <a:pt x="772778" y="1798220"/>
                  </a:lnTo>
                  <a:lnTo>
                    <a:pt x="755913" y="1771454"/>
                  </a:lnTo>
                  <a:close/>
                  <a:moveTo>
                    <a:pt x="859113" y="1771454"/>
                  </a:moveTo>
                  <a:lnTo>
                    <a:pt x="842248" y="1798220"/>
                  </a:lnTo>
                  <a:lnTo>
                    <a:pt x="825602" y="1798220"/>
                  </a:lnTo>
                  <a:lnTo>
                    <a:pt x="850844" y="1758833"/>
                  </a:lnTo>
                  <a:lnTo>
                    <a:pt x="827235" y="1722057"/>
                  </a:lnTo>
                  <a:lnTo>
                    <a:pt x="843881" y="1722057"/>
                  </a:lnTo>
                  <a:lnTo>
                    <a:pt x="859113" y="1745994"/>
                  </a:lnTo>
                  <a:lnTo>
                    <a:pt x="874346" y="1722057"/>
                  </a:lnTo>
                  <a:lnTo>
                    <a:pt x="890992" y="1722057"/>
                  </a:lnTo>
                  <a:lnTo>
                    <a:pt x="867383" y="1758833"/>
                  </a:lnTo>
                  <a:lnTo>
                    <a:pt x="892624" y="1798220"/>
                  </a:lnTo>
                  <a:lnTo>
                    <a:pt x="875978" y="1798220"/>
                  </a:lnTo>
                  <a:lnTo>
                    <a:pt x="859113" y="1771454"/>
                  </a:lnTo>
                  <a:close/>
                  <a:moveTo>
                    <a:pt x="962313" y="1771454"/>
                  </a:moveTo>
                  <a:lnTo>
                    <a:pt x="945449" y="1798220"/>
                  </a:lnTo>
                  <a:lnTo>
                    <a:pt x="928803" y="1798220"/>
                  </a:lnTo>
                  <a:lnTo>
                    <a:pt x="954044" y="1758833"/>
                  </a:lnTo>
                  <a:lnTo>
                    <a:pt x="930435" y="1722057"/>
                  </a:lnTo>
                  <a:lnTo>
                    <a:pt x="947081" y="1722057"/>
                  </a:lnTo>
                  <a:lnTo>
                    <a:pt x="962313" y="1745994"/>
                  </a:lnTo>
                  <a:lnTo>
                    <a:pt x="977546" y="1722057"/>
                  </a:lnTo>
                  <a:lnTo>
                    <a:pt x="994192" y="1722057"/>
                  </a:lnTo>
                  <a:lnTo>
                    <a:pt x="970583" y="1758833"/>
                  </a:lnTo>
                  <a:lnTo>
                    <a:pt x="995824" y="1798220"/>
                  </a:lnTo>
                  <a:lnTo>
                    <a:pt x="979179" y="1798220"/>
                  </a:lnTo>
                  <a:lnTo>
                    <a:pt x="962313" y="1771454"/>
                  </a:lnTo>
                  <a:close/>
                  <a:moveTo>
                    <a:pt x="1065513" y="1771454"/>
                  </a:moveTo>
                  <a:lnTo>
                    <a:pt x="1048649" y="1798220"/>
                  </a:lnTo>
                  <a:lnTo>
                    <a:pt x="1032003" y="1798220"/>
                  </a:lnTo>
                  <a:lnTo>
                    <a:pt x="1057244" y="1758833"/>
                  </a:lnTo>
                  <a:lnTo>
                    <a:pt x="1033635" y="1722057"/>
                  </a:lnTo>
                  <a:lnTo>
                    <a:pt x="1050281" y="1722057"/>
                  </a:lnTo>
                  <a:lnTo>
                    <a:pt x="1065513" y="1745994"/>
                  </a:lnTo>
                  <a:lnTo>
                    <a:pt x="1080747" y="1722057"/>
                  </a:lnTo>
                  <a:lnTo>
                    <a:pt x="1097393" y="1722057"/>
                  </a:lnTo>
                  <a:lnTo>
                    <a:pt x="1073783" y="1758833"/>
                  </a:lnTo>
                  <a:lnTo>
                    <a:pt x="1099025" y="1798220"/>
                  </a:lnTo>
                  <a:lnTo>
                    <a:pt x="1082379" y="1798220"/>
                  </a:lnTo>
                  <a:lnTo>
                    <a:pt x="1065513" y="1771454"/>
                  </a:lnTo>
                  <a:close/>
                  <a:moveTo>
                    <a:pt x="1168714" y="1771454"/>
                  </a:moveTo>
                  <a:lnTo>
                    <a:pt x="1151849" y="1798220"/>
                  </a:lnTo>
                  <a:lnTo>
                    <a:pt x="1135203" y="1798220"/>
                  </a:lnTo>
                  <a:lnTo>
                    <a:pt x="1160445" y="1758833"/>
                  </a:lnTo>
                  <a:lnTo>
                    <a:pt x="1136835" y="1722057"/>
                  </a:lnTo>
                  <a:lnTo>
                    <a:pt x="1153481" y="1722057"/>
                  </a:lnTo>
                  <a:lnTo>
                    <a:pt x="1168714" y="1745994"/>
                  </a:lnTo>
                  <a:lnTo>
                    <a:pt x="1183947" y="1722057"/>
                  </a:lnTo>
                  <a:lnTo>
                    <a:pt x="1200593" y="1722057"/>
                  </a:lnTo>
                  <a:lnTo>
                    <a:pt x="1176984" y="1758833"/>
                  </a:lnTo>
                  <a:lnTo>
                    <a:pt x="1202225" y="1798220"/>
                  </a:lnTo>
                  <a:lnTo>
                    <a:pt x="1185579" y="1798220"/>
                  </a:lnTo>
                  <a:lnTo>
                    <a:pt x="1168714" y="1771454"/>
                  </a:lnTo>
                  <a:close/>
                  <a:moveTo>
                    <a:pt x="1271914" y="1771454"/>
                  </a:moveTo>
                  <a:lnTo>
                    <a:pt x="1255050" y="1798220"/>
                  </a:lnTo>
                  <a:lnTo>
                    <a:pt x="1238404" y="1798220"/>
                  </a:lnTo>
                  <a:lnTo>
                    <a:pt x="1263645" y="1758833"/>
                  </a:lnTo>
                  <a:lnTo>
                    <a:pt x="1240036" y="1722057"/>
                  </a:lnTo>
                  <a:lnTo>
                    <a:pt x="1256682" y="1722057"/>
                  </a:lnTo>
                  <a:lnTo>
                    <a:pt x="1271914" y="1745994"/>
                  </a:lnTo>
                  <a:lnTo>
                    <a:pt x="1287147" y="1722057"/>
                  </a:lnTo>
                  <a:lnTo>
                    <a:pt x="1303793" y="1722057"/>
                  </a:lnTo>
                  <a:lnTo>
                    <a:pt x="1280184" y="1758833"/>
                  </a:lnTo>
                  <a:lnTo>
                    <a:pt x="1305426" y="1798220"/>
                  </a:lnTo>
                  <a:lnTo>
                    <a:pt x="1288779" y="1798220"/>
                  </a:lnTo>
                  <a:lnTo>
                    <a:pt x="1271914" y="1771454"/>
                  </a:lnTo>
                  <a:close/>
                  <a:moveTo>
                    <a:pt x="1375114" y="1771454"/>
                  </a:moveTo>
                  <a:lnTo>
                    <a:pt x="1358250" y="1798220"/>
                  </a:lnTo>
                  <a:lnTo>
                    <a:pt x="1341604" y="1798220"/>
                  </a:lnTo>
                  <a:lnTo>
                    <a:pt x="1366845" y="1758833"/>
                  </a:lnTo>
                  <a:lnTo>
                    <a:pt x="1343236" y="1722057"/>
                  </a:lnTo>
                  <a:lnTo>
                    <a:pt x="1359882" y="1722057"/>
                  </a:lnTo>
                  <a:lnTo>
                    <a:pt x="1375114" y="1745994"/>
                  </a:lnTo>
                  <a:lnTo>
                    <a:pt x="1390348" y="1722057"/>
                  </a:lnTo>
                  <a:lnTo>
                    <a:pt x="1406993" y="1722057"/>
                  </a:lnTo>
                  <a:lnTo>
                    <a:pt x="1383384" y="1758833"/>
                  </a:lnTo>
                  <a:lnTo>
                    <a:pt x="1408626" y="1798220"/>
                  </a:lnTo>
                  <a:lnTo>
                    <a:pt x="1391980" y="1798220"/>
                  </a:lnTo>
                  <a:lnTo>
                    <a:pt x="1375114" y="1771454"/>
                  </a:lnTo>
                  <a:close/>
                  <a:moveTo>
                    <a:pt x="1478315" y="1771454"/>
                  </a:moveTo>
                  <a:lnTo>
                    <a:pt x="1461450" y="1798220"/>
                  </a:lnTo>
                  <a:lnTo>
                    <a:pt x="1444804" y="1798220"/>
                  </a:lnTo>
                  <a:lnTo>
                    <a:pt x="1470046" y="1758833"/>
                  </a:lnTo>
                  <a:lnTo>
                    <a:pt x="1446436" y="1722057"/>
                  </a:lnTo>
                  <a:lnTo>
                    <a:pt x="1463083" y="1722057"/>
                  </a:lnTo>
                  <a:lnTo>
                    <a:pt x="1478315" y="1745994"/>
                  </a:lnTo>
                  <a:lnTo>
                    <a:pt x="1493548" y="1722057"/>
                  </a:lnTo>
                  <a:lnTo>
                    <a:pt x="1510194" y="1722057"/>
                  </a:lnTo>
                  <a:lnTo>
                    <a:pt x="1486584" y="1758833"/>
                  </a:lnTo>
                  <a:lnTo>
                    <a:pt x="1511826" y="1798220"/>
                  </a:lnTo>
                  <a:lnTo>
                    <a:pt x="1495180" y="1798220"/>
                  </a:lnTo>
                  <a:lnTo>
                    <a:pt x="1478315" y="1771454"/>
                  </a:lnTo>
                  <a:close/>
                  <a:moveTo>
                    <a:pt x="1581515" y="1771454"/>
                  </a:moveTo>
                  <a:lnTo>
                    <a:pt x="1564650" y="1798220"/>
                  </a:lnTo>
                  <a:lnTo>
                    <a:pt x="1548004" y="1798220"/>
                  </a:lnTo>
                  <a:lnTo>
                    <a:pt x="1573246" y="1758833"/>
                  </a:lnTo>
                  <a:lnTo>
                    <a:pt x="1549636" y="1722057"/>
                  </a:lnTo>
                  <a:lnTo>
                    <a:pt x="1566283" y="1722057"/>
                  </a:lnTo>
                  <a:lnTo>
                    <a:pt x="1581515" y="1745994"/>
                  </a:lnTo>
                  <a:lnTo>
                    <a:pt x="1596748" y="1722057"/>
                  </a:lnTo>
                  <a:lnTo>
                    <a:pt x="1613394" y="1722057"/>
                  </a:lnTo>
                  <a:lnTo>
                    <a:pt x="1589785" y="1758833"/>
                  </a:lnTo>
                  <a:lnTo>
                    <a:pt x="1615026" y="1798220"/>
                  </a:lnTo>
                  <a:lnTo>
                    <a:pt x="1598380" y="1798220"/>
                  </a:lnTo>
                  <a:lnTo>
                    <a:pt x="1581515" y="1771454"/>
                  </a:lnTo>
                  <a:close/>
                  <a:moveTo>
                    <a:pt x="1684715" y="1771454"/>
                  </a:moveTo>
                  <a:lnTo>
                    <a:pt x="1667851" y="1798220"/>
                  </a:lnTo>
                  <a:lnTo>
                    <a:pt x="1651205" y="1798220"/>
                  </a:lnTo>
                  <a:lnTo>
                    <a:pt x="1676446" y="1758833"/>
                  </a:lnTo>
                  <a:lnTo>
                    <a:pt x="1652837" y="1722057"/>
                  </a:lnTo>
                  <a:lnTo>
                    <a:pt x="1669483" y="1722057"/>
                  </a:lnTo>
                  <a:lnTo>
                    <a:pt x="1684715" y="1745994"/>
                  </a:lnTo>
                  <a:lnTo>
                    <a:pt x="1699948" y="1722057"/>
                  </a:lnTo>
                  <a:lnTo>
                    <a:pt x="1716595" y="1722057"/>
                  </a:lnTo>
                  <a:lnTo>
                    <a:pt x="1692985" y="1758833"/>
                  </a:lnTo>
                  <a:lnTo>
                    <a:pt x="1718227" y="1798220"/>
                  </a:lnTo>
                  <a:lnTo>
                    <a:pt x="1701581" y="1798220"/>
                  </a:lnTo>
                  <a:lnTo>
                    <a:pt x="1684715" y="1771454"/>
                  </a:lnTo>
                  <a:close/>
                  <a:moveTo>
                    <a:pt x="1787915" y="1771454"/>
                  </a:moveTo>
                  <a:lnTo>
                    <a:pt x="1771051" y="1798220"/>
                  </a:lnTo>
                  <a:lnTo>
                    <a:pt x="1754405" y="1798220"/>
                  </a:lnTo>
                  <a:lnTo>
                    <a:pt x="1779647" y="1758833"/>
                  </a:lnTo>
                  <a:lnTo>
                    <a:pt x="1756037" y="1722057"/>
                  </a:lnTo>
                  <a:lnTo>
                    <a:pt x="1772683" y="1722057"/>
                  </a:lnTo>
                  <a:lnTo>
                    <a:pt x="1787915" y="1745994"/>
                  </a:lnTo>
                  <a:lnTo>
                    <a:pt x="1803149" y="1722057"/>
                  </a:lnTo>
                  <a:lnTo>
                    <a:pt x="1819795" y="1722057"/>
                  </a:lnTo>
                  <a:lnTo>
                    <a:pt x="1796185" y="1758833"/>
                  </a:lnTo>
                  <a:lnTo>
                    <a:pt x="1821427" y="1798220"/>
                  </a:lnTo>
                  <a:lnTo>
                    <a:pt x="1804781" y="1798220"/>
                  </a:lnTo>
                  <a:lnTo>
                    <a:pt x="1787915" y="1771454"/>
                  </a:lnTo>
                  <a:close/>
                  <a:moveTo>
                    <a:pt x="1891116" y="1771454"/>
                  </a:moveTo>
                  <a:lnTo>
                    <a:pt x="1874251" y="1798220"/>
                  </a:lnTo>
                  <a:lnTo>
                    <a:pt x="1857605" y="1798220"/>
                  </a:lnTo>
                  <a:lnTo>
                    <a:pt x="1882847" y="1758833"/>
                  </a:lnTo>
                  <a:lnTo>
                    <a:pt x="1859237" y="1722057"/>
                  </a:lnTo>
                  <a:lnTo>
                    <a:pt x="1875884" y="1722057"/>
                  </a:lnTo>
                  <a:lnTo>
                    <a:pt x="1891116" y="1745994"/>
                  </a:lnTo>
                  <a:lnTo>
                    <a:pt x="1906349" y="1722057"/>
                  </a:lnTo>
                  <a:lnTo>
                    <a:pt x="1922995" y="1722057"/>
                  </a:lnTo>
                  <a:lnTo>
                    <a:pt x="1899385" y="1758833"/>
                  </a:lnTo>
                  <a:lnTo>
                    <a:pt x="1924627" y="1798220"/>
                  </a:lnTo>
                  <a:lnTo>
                    <a:pt x="1907981" y="1798220"/>
                  </a:lnTo>
                  <a:lnTo>
                    <a:pt x="1891116" y="1771454"/>
                  </a:lnTo>
                  <a:close/>
                  <a:moveTo>
                    <a:pt x="1994316" y="1771454"/>
                  </a:moveTo>
                  <a:lnTo>
                    <a:pt x="1977452" y="1798220"/>
                  </a:lnTo>
                  <a:lnTo>
                    <a:pt x="1960805" y="1798220"/>
                  </a:lnTo>
                  <a:lnTo>
                    <a:pt x="1986047" y="1758833"/>
                  </a:lnTo>
                  <a:lnTo>
                    <a:pt x="1962438" y="1722057"/>
                  </a:lnTo>
                  <a:lnTo>
                    <a:pt x="1979084" y="1722057"/>
                  </a:lnTo>
                  <a:lnTo>
                    <a:pt x="1994316" y="1745994"/>
                  </a:lnTo>
                  <a:lnTo>
                    <a:pt x="2009549" y="1722057"/>
                  </a:lnTo>
                  <a:lnTo>
                    <a:pt x="2026195" y="1722057"/>
                  </a:lnTo>
                  <a:lnTo>
                    <a:pt x="2002586" y="1758833"/>
                  </a:lnTo>
                  <a:lnTo>
                    <a:pt x="2027827" y="1798220"/>
                  </a:lnTo>
                  <a:lnTo>
                    <a:pt x="2011182" y="1798220"/>
                  </a:lnTo>
                  <a:lnTo>
                    <a:pt x="1994316" y="1771454"/>
                  </a:lnTo>
                  <a:close/>
                  <a:moveTo>
                    <a:pt x="33511" y="1886258"/>
                  </a:moveTo>
                  <a:lnTo>
                    <a:pt x="16646" y="1913024"/>
                  </a:lnTo>
                  <a:lnTo>
                    <a:pt x="0" y="1913024"/>
                  </a:lnTo>
                  <a:lnTo>
                    <a:pt x="25242" y="1873637"/>
                  </a:lnTo>
                  <a:lnTo>
                    <a:pt x="1632" y="1836861"/>
                  </a:lnTo>
                  <a:lnTo>
                    <a:pt x="18278" y="1836861"/>
                  </a:lnTo>
                  <a:lnTo>
                    <a:pt x="33511" y="1860798"/>
                  </a:lnTo>
                  <a:lnTo>
                    <a:pt x="48744" y="1836861"/>
                  </a:lnTo>
                  <a:lnTo>
                    <a:pt x="65390" y="1836861"/>
                  </a:lnTo>
                  <a:lnTo>
                    <a:pt x="41780" y="1873637"/>
                  </a:lnTo>
                  <a:lnTo>
                    <a:pt x="67022" y="1913024"/>
                  </a:lnTo>
                  <a:lnTo>
                    <a:pt x="50376" y="1913024"/>
                  </a:lnTo>
                  <a:lnTo>
                    <a:pt x="33511" y="1886258"/>
                  </a:lnTo>
                  <a:close/>
                  <a:moveTo>
                    <a:pt x="136711" y="1886258"/>
                  </a:moveTo>
                  <a:lnTo>
                    <a:pt x="119846" y="1913024"/>
                  </a:lnTo>
                  <a:lnTo>
                    <a:pt x="103200" y="1913024"/>
                  </a:lnTo>
                  <a:lnTo>
                    <a:pt x="128442" y="1873637"/>
                  </a:lnTo>
                  <a:lnTo>
                    <a:pt x="104833" y="1836861"/>
                  </a:lnTo>
                  <a:lnTo>
                    <a:pt x="121479" y="1836861"/>
                  </a:lnTo>
                  <a:lnTo>
                    <a:pt x="136711" y="1860798"/>
                  </a:lnTo>
                  <a:lnTo>
                    <a:pt x="151944" y="1836861"/>
                  </a:lnTo>
                  <a:lnTo>
                    <a:pt x="168590" y="1836861"/>
                  </a:lnTo>
                  <a:lnTo>
                    <a:pt x="144981" y="1873637"/>
                  </a:lnTo>
                  <a:lnTo>
                    <a:pt x="170222" y="1913024"/>
                  </a:lnTo>
                  <a:lnTo>
                    <a:pt x="153576" y="1913024"/>
                  </a:lnTo>
                  <a:lnTo>
                    <a:pt x="136711" y="1886258"/>
                  </a:lnTo>
                  <a:close/>
                  <a:moveTo>
                    <a:pt x="239911" y="1886258"/>
                  </a:moveTo>
                  <a:lnTo>
                    <a:pt x="223047" y="1913024"/>
                  </a:lnTo>
                  <a:lnTo>
                    <a:pt x="206401" y="1913024"/>
                  </a:lnTo>
                  <a:lnTo>
                    <a:pt x="231642" y="1873637"/>
                  </a:lnTo>
                  <a:lnTo>
                    <a:pt x="208033" y="1836861"/>
                  </a:lnTo>
                  <a:lnTo>
                    <a:pt x="224679" y="1836861"/>
                  </a:lnTo>
                  <a:lnTo>
                    <a:pt x="239911" y="1860798"/>
                  </a:lnTo>
                  <a:lnTo>
                    <a:pt x="255144" y="1836861"/>
                  </a:lnTo>
                  <a:lnTo>
                    <a:pt x="271790" y="1836861"/>
                  </a:lnTo>
                  <a:lnTo>
                    <a:pt x="248181" y="1873637"/>
                  </a:lnTo>
                  <a:lnTo>
                    <a:pt x="273423" y="1913024"/>
                  </a:lnTo>
                  <a:lnTo>
                    <a:pt x="256777" y="1913024"/>
                  </a:lnTo>
                  <a:lnTo>
                    <a:pt x="239911" y="1886258"/>
                  </a:lnTo>
                  <a:close/>
                  <a:moveTo>
                    <a:pt x="343111" y="1886258"/>
                  </a:moveTo>
                  <a:lnTo>
                    <a:pt x="326247" y="1913024"/>
                  </a:lnTo>
                  <a:lnTo>
                    <a:pt x="309601" y="1913024"/>
                  </a:lnTo>
                  <a:lnTo>
                    <a:pt x="334843" y="1873637"/>
                  </a:lnTo>
                  <a:lnTo>
                    <a:pt x="311233" y="1836861"/>
                  </a:lnTo>
                  <a:lnTo>
                    <a:pt x="327879" y="1836861"/>
                  </a:lnTo>
                  <a:lnTo>
                    <a:pt x="343111" y="1860798"/>
                  </a:lnTo>
                  <a:lnTo>
                    <a:pt x="358345" y="1836861"/>
                  </a:lnTo>
                  <a:lnTo>
                    <a:pt x="374991" y="1836861"/>
                  </a:lnTo>
                  <a:lnTo>
                    <a:pt x="351381" y="1873637"/>
                  </a:lnTo>
                  <a:lnTo>
                    <a:pt x="376623" y="1913024"/>
                  </a:lnTo>
                  <a:lnTo>
                    <a:pt x="359977" y="1913024"/>
                  </a:lnTo>
                  <a:lnTo>
                    <a:pt x="343111" y="1886258"/>
                  </a:lnTo>
                  <a:close/>
                  <a:moveTo>
                    <a:pt x="446312" y="1886258"/>
                  </a:moveTo>
                  <a:lnTo>
                    <a:pt x="429447" y="1913024"/>
                  </a:lnTo>
                  <a:lnTo>
                    <a:pt x="412801" y="1913024"/>
                  </a:lnTo>
                  <a:lnTo>
                    <a:pt x="438043" y="1873637"/>
                  </a:lnTo>
                  <a:lnTo>
                    <a:pt x="414433" y="1836861"/>
                  </a:lnTo>
                  <a:lnTo>
                    <a:pt x="431079" y="1836861"/>
                  </a:lnTo>
                  <a:lnTo>
                    <a:pt x="446312" y="1860798"/>
                  </a:lnTo>
                  <a:lnTo>
                    <a:pt x="461545" y="1836861"/>
                  </a:lnTo>
                  <a:lnTo>
                    <a:pt x="478191" y="1836861"/>
                  </a:lnTo>
                  <a:lnTo>
                    <a:pt x="454582" y="1873637"/>
                  </a:lnTo>
                  <a:lnTo>
                    <a:pt x="479823" y="1913024"/>
                  </a:lnTo>
                  <a:lnTo>
                    <a:pt x="463177" y="1913024"/>
                  </a:lnTo>
                  <a:lnTo>
                    <a:pt x="446312" y="1886258"/>
                  </a:lnTo>
                  <a:close/>
                  <a:moveTo>
                    <a:pt x="549512" y="1886258"/>
                  </a:moveTo>
                  <a:lnTo>
                    <a:pt x="532648" y="1913024"/>
                  </a:lnTo>
                  <a:lnTo>
                    <a:pt x="516002" y="1913024"/>
                  </a:lnTo>
                  <a:lnTo>
                    <a:pt x="541243" y="1873637"/>
                  </a:lnTo>
                  <a:lnTo>
                    <a:pt x="517634" y="1836861"/>
                  </a:lnTo>
                  <a:lnTo>
                    <a:pt x="534280" y="1836861"/>
                  </a:lnTo>
                  <a:lnTo>
                    <a:pt x="549512" y="1860798"/>
                  </a:lnTo>
                  <a:lnTo>
                    <a:pt x="564745" y="1836861"/>
                  </a:lnTo>
                  <a:lnTo>
                    <a:pt x="581391" y="1836861"/>
                  </a:lnTo>
                  <a:lnTo>
                    <a:pt x="557782" y="1873637"/>
                  </a:lnTo>
                  <a:lnTo>
                    <a:pt x="583023" y="1913024"/>
                  </a:lnTo>
                  <a:lnTo>
                    <a:pt x="566378" y="1913024"/>
                  </a:lnTo>
                  <a:lnTo>
                    <a:pt x="549512" y="1886258"/>
                  </a:lnTo>
                  <a:close/>
                  <a:moveTo>
                    <a:pt x="652712" y="1886258"/>
                  </a:moveTo>
                  <a:lnTo>
                    <a:pt x="635848" y="1913024"/>
                  </a:lnTo>
                  <a:lnTo>
                    <a:pt x="619202" y="1913024"/>
                  </a:lnTo>
                  <a:lnTo>
                    <a:pt x="644443" y="1873637"/>
                  </a:lnTo>
                  <a:lnTo>
                    <a:pt x="620834" y="1836861"/>
                  </a:lnTo>
                  <a:lnTo>
                    <a:pt x="637480" y="1836861"/>
                  </a:lnTo>
                  <a:lnTo>
                    <a:pt x="652712" y="1860798"/>
                  </a:lnTo>
                  <a:lnTo>
                    <a:pt x="667945" y="1836861"/>
                  </a:lnTo>
                  <a:lnTo>
                    <a:pt x="684592" y="1836861"/>
                  </a:lnTo>
                  <a:lnTo>
                    <a:pt x="660982" y="1873637"/>
                  </a:lnTo>
                  <a:lnTo>
                    <a:pt x="686224" y="1913024"/>
                  </a:lnTo>
                  <a:lnTo>
                    <a:pt x="669578" y="1913024"/>
                  </a:lnTo>
                  <a:lnTo>
                    <a:pt x="652712" y="1886258"/>
                  </a:lnTo>
                  <a:close/>
                  <a:moveTo>
                    <a:pt x="755913" y="1886258"/>
                  </a:moveTo>
                  <a:lnTo>
                    <a:pt x="739048" y="1913024"/>
                  </a:lnTo>
                  <a:lnTo>
                    <a:pt x="722402" y="1913024"/>
                  </a:lnTo>
                  <a:lnTo>
                    <a:pt x="747644" y="1873637"/>
                  </a:lnTo>
                  <a:lnTo>
                    <a:pt x="724034" y="1836861"/>
                  </a:lnTo>
                  <a:lnTo>
                    <a:pt x="740680" y="1836861"/>
                  </a:lnTo>
                  <a:lnTo>
                    <a:pt x="755913" y="1860798"/>
                  </a:lnTo>
                  <a:lnTo>
                    <a:pt x="771146" y="1836861"/>
                  </a:lnTo>
                  <a:lnTo>
                    <a:pt x="787792" y="1836861"/>
                  </a:lnTo>
                  <a:lnTo>
                    <a:pt x="764182" y="1873637"/>
                  </a:lnTo>
                  <a:lnTo>
                    <a:pt x="789424" y="1913024"/>
                  </a:lnTo>
                  <a:lnTo>
                    <a:pt x="772778" y="1913024"/>
                  </a:lnTo>
                  <a:lnTo>
                    <a:pt x="755913" y="1886258"/>
                  </a:lnTo>
                  <a:close/>
                  <a:moveTo>
                    <a:pt x="859113" y="1886258"/>
                  </a:moveTo>
                  <a:lnTo>
                    <a:pt x="842248" y="1913024"/>
                  </a:lnTo>
                  <a:lnTo>
                    <a:pt x="825602" y="1913024"/>
                  </a:lnTo>
                  <a:lnTo>
                    <a:pt x="850844" y="1873637"/>
                  </a:lnTo>
                  <a:lnTo>
                    <a:pt x="827235" y="1836861"/>
                  </a:lnTo>
                  <a:lnTo>
                    <a:pt x="843881" y="1836861"/>
                  </a:lnTo>
                  <a:lnTo>
                    <a:pt x="859113" y="1860798"/>
                  </a:lnTo>
                  <a:lnTo>
                    <a:pt x="874346" y="1836861"/>
                  </a:lnTo>
                  <a:lnTo>
                    <a:pt x="890992" y="1836861"/>
                  </a:lnTo>
                  <a:lnTo>
                    <a:pt x="867383" y="1873637"/>
                  </a:lnTo>
                  <a:lnTo>
                    <a:pt x="892624" y="1913024"/>
                  </a:lnTo>
                  <a:lnTo>
                    <a:pt x="875978" y="1913024"/>
                  </a:lnTo>
                  <a:lnTo>
                    <a:pt x="859113" y="1886258"/>
                  </a:lnTo>
                  <a:close/>
                  <a:moveTo>
                    <a:pt x="962313" y="1886258"/>
                  </a:moveTo>
                  <a:lnTo>
                    <a:pt x="945449" y="1913024"/>
                  </a:lnTo>
                  <a:lnTo>
                    <a:pt x="928803" y="1913024"/>
                  </a:lnTo>
                  <a:lnTo>
                    <a:pt x="954044" y="1873637"/>
                  </a:lnTo>
                  <a:lnTo>
                    <a:pt x="930435" y="1836861"/>
                  </a:lnTo>
                  <a:lnTo>
                    <a:pt x="947081" y="1836861"/>
                  </a:lnTo>
                  <a:lnTo>
                    <a:pt x="962313" y="1860798"/>
                  </a:lnTo>
                  <a:lnTo>
                    <a:pt x="977546" y="1836861"/>
                  </a:lnTo>
                  <a:lnTo>
                    <a:pt x="994192" y="1836861"/>
                  </a:lnTo>
                  <a:lnTo>
                    <a:pt x="970583" y="1873637"/>
                  </a:lnTo>
                  <a:lnTo>
                    <a:pt x="995824" y="1913024"/>
                  </a:lnTo>
                  <a:lnTo>
                    <a:pt x="979179" y="1913024"/>
                  </a:lnTo>
                  <a:lnTo>
                    <a:pt x="962313" y="1886258"/>
                  </a:lnTo>
                  <a:close/>
                  <a:moveTo>
                    <a:pt x="1065513" y="1886258"/>
                  </a:moveTo>
                  <a:lnTo>
                    <a:pt x="1048649" y="1913024"/>
                  </a:lnTo>
                  <a:lnTo>
                    <a:pt x="1032003" y="1913024"/>
                  </a:lnTo>
                  <a:lnTo>
                    <a:pt x="1057244" y="1873637"/>
                  </a:lnTo>
                  <a:lnTo>
                    <a:pt x="1033635" y="1836861"/>
                  </a:lnTo>
                  <a:lnTo>
                    <a:pt x="1050281" y="1836861"/>
                  </a:lnTo>
                  <a:lnTo>
                    <a:pt x="1065513" y="1860798"/>
                  </a:lnTo>
                  <a:lnTo>
                    <a:pt x="1080747" y="1836861"/>
                  </a:lnTo>
                  <a:lnTo>
                    <a:pt x="1097393" y="1836861"/>
                  </a:lnTo>
                  <a:lnTo>
                    <a:pt x="1073783" y="1873637"/>
                  </a:lnTo>
                  <a:lnTo>
                    <a:pt x="1099025" y="1913024"/>
                  </a:lnTo>
                  <a:lnTo>
                    <a:pt x="1082379" y="1913024"/>
                  </a:lnTo>
                  <a:lnTo>
                    <a:pt x="1065513" y="1886258"/>
                  </a:lnTo>
                  <a:close/>
                  <a:moveTo>
                    <a:pt x="1168714" y="1886258"/>
                  </a:moveTo>
                  <a:lnTo>
                    <a:pt x="1151849" y="1913024"/>
                  </a:lnTo>
                  <a:lnTo>
                    <a:pt x="1135203" y="1913024"/>
                  </a:lnTo>
                  <a:lnTo>
                    <a:pt x="1160445" y="1873637"/>
                  </a:lnTo>
                  <a:lnTo>
                    <a:pt x="1136835" y="1836861"/>
                  </a:lnTo>
                  <a:lnTo>
                    <a:pt x="1153481" y="1836861"/>
                  </a:lnTo>
                  <a:lnTo>
                    <a:pt x="1168714" y="1860798"/>
                  </a:lnTo>
                  <a:lnTo>
                    <a:pt x="1183947" y="1836861"/>
                  </a:lnTo>
                  <a:lnTo>
                    <a:pt x="1200593" y="1836861"/>
                  </a:lnTo>
                  <a:lnTo>
                    <a:pt x="1176984" y="1873637"/>
                  </a:lnTo>
                  <a:lnTo>
                    <a:pt x="1202225" y="1913024"/>
                  </a:lnTo>
                  <a:lnTo>
                    <a:pt x="1185579" y="1913024"/>
                  </a:lnTo>
                  <a:lnTo>
                    <a:pt x="1168714" y="1886258"/>
                  </a:lnTo>
                  <a:close/>
                  <a:moveTo>
                    <a:pt x="1271914" y="1886258"/>
                  </a:moveTo>
                  <a:lnTo>
                    <a:pt x="1255050" y="1913024"/>
                  </a:lnTo>
                  <a:lnTo>
                    <a:pt x="1238404" y="1913024"/>
                  </a:lnTo>
                  <a:lnTo>
                    <a:pt x="1263645" y="1873637"/>
                  </a:lnTo>
                  <a:lnTo>
                    <a:pt x="1240036" y="1836861"/>
                  </a:lnTo>
                  <a:lnTo>
                    <a:pt x="1256682" y="1836861"/>
                  </a:lnTo>
                  <a:lnTo>
                    <a:pt x="1271914" y="1860798"/>
                  </a:lnTo>
                  <a:lnTo>
                    <a:pt x="1287147" y="1836861"/>
                  </a:lnTo>
                  <a:lnTo>
                    <a:pt x="1303793" y="1836861"/>
                  </a:lnTo>
                  <a:lnTo>
                    <a:pt x="1280184" y="1873637"/>
                  </a:lnTo>
                  <a:lnTo>
                    <a:pt x="1305426" y="1913024"/>
                  </a:lnTo>
                  <a:lnTo>
                    <a:pt x="1288779" y="1913024"/>
                  </a:lnTo>
                  <a:lnTo>
                    <a:pt x="1271914" y="1886258"/>
                  </a:lnTo>
                  <a:close/>
                  <a:moveTo>
                    <a:pt x="1375114" y="1886258"/>
                  </a:moveTo>
                  <a:lnTo>
                    <a:pt x="1358250" y="1913024"/>
                  </a:lnTo>
                  <a:lnTo>
                    <a:pt x="1341604" y="1913024"/>
                  </a:lnTo>
                  <a:lnTo>
                    <a:pt x="1366845" y="1873637"/>
                  </a:lnTo>
                  <a:lnTo>
                    <a:pt x="1343236" y="1836861"/>
                  </a:lnTo>
                  <a:lnTo>
                    <a:pt x="1359882" y="1836861"/>
                  </a:lnTo>
                  <a:lnTo>
                    <a:pt x="1375114" y="1860798"/>
                  </a:lnTo>
                  <a:lnTo>
                    <a:pt x="1390348" y="1836861"/>
                  </a:lnTo>
                  <a:lnTo>
                    <a:pt x="1406993" y="1836861"/>
                  </a:lnTo>
                  <a:lnTo>
                    <a:pt x="1383384" y="1873637"/>
                  </a:lnTo>
                  <a:lnTo>
                    <a:pt x="1408626" y="1913024"/>
                  </a:lnTo>
                  <a:lnTo>
                    <a:pt x="1391980" y="1913024"/>
                  </a:lnTo>
                  <a:lnTo>
                    <a:pt x="1375114" y="1886258"/>
                  </a:lnTo>
                  <a:close/>
                  <a:moveTo>
                    <a:pt x="1478315" y="1886258"/>
                  </a:moveTo>
                  <a:lnTo>
                    <a:pt x="1461450" y="1913024"/>
                  </a:lnTo>
                  <a:lnTo>
                    <a:pt x="1444804" y="1913024"/>
                  </a:lnTo>
                  <a:lnTo>
                    <a:pt x="1470046" y="1873637"/>
                  </a:lnTo>
                  <a:lnTo>
                    <a:pt x="1446436" y="1836861"/>
                  </a:lnTo>
                  <a:lnTo>
                    <a:pt x="1463083" y="1836861"/>
                  </a:lnTo>
                  <a:lnTo>
                    <a:pt x="1478315" y="1860798"/>
                  </a:lnTo>
                  <a:lnTo>
                    <a:pt x="1493548" y="1836861"/>
                  </a:lnTo>
                  <a:lnTo>
                    <a:pt x="1510194" y="1836861"/>
                  </a:lnTo>
                  <a:lnTo>
                    <a:pt x="1486584" y="1873637"/>
                  </a:lnTo>
                  <a:lnTo>
                    <a:pt x="1511826" y="1913024"/>
                  </a:lnTo>
                  <a:lnTo>
                    <a:pt x="1495180" y="1913024"/>
                  </a:lnTo>
                  <a:lnTo>
                    <a:pt x="1478315" y="1886258"/>
                  </a:lnTo>
                  <a:close/>
                  <a:moveTo>
                    <a:pt x="1581515" y="1886258"/>
                  </a:moveTo>
                  <a:lnTo>
                    <a:pt x="1564650" y="1913024"/>
                  </a:lnTo>
                  <a:lnTo>
                    <a:pt x="1548004" y="1913024"/>
                  </a:lnTo>
                  <a:lnTo>
                    <a:pt x="1573246" y="1873637"/>
                  </a:lnTo>
                  <a:lnTo>
                    <a:pt x="1549636" y="1836861"/>
                  </a:lnTo>
                  <a:lnTo>
                    <a:pt x="1566283" y="1836861"/>
                  </a:lnTo>
                  <a:lnTo>
                    <a:pt x="1581515" y="1860798"/>
                  </a:lnTo>
                  <a:lnTo>
                    <a:pt x="1596748" y="1836861"/>
                  </a:lnTo>
                  <a:lnTo>
                    <a:pt x="1613394" y="1836861"/>
                  </a:lnTo>
                  <a:lnTo>
                    <a:pt x="1589785" y="1873637"/>
                  </a:lnTo>
                  <a:lnTo>
                    <a:pt x="1615026" y="1913024"/>
                  </a:lnTo>
                  <a:lnTo>
                    <a:pt x="1598380" y="1913024"/>
                  </a:lnTo>
                  <a:lnTo>
                    <a:pt x="1581515" y="1886258"/>
                  </a:lnTo>
                  <a:close/>
                  <a:moveTo>
                    <a:pt x="1684715" y="1886258"/>
                  </a:moveTo>
                  <a:lnTo>
                    <a:pt x="1667851" y="1913024"/>
                  </a:lnTo>
                  <a:lnTo>
                    <a:pt x="1651205" y="1913024"/>
                  </a:lnTo>
                  <a:lnTo>
                    <a:pt x="1676446" y="1873637"/>
                  </a:lnTo>
                  <a:lnTo>
                    <a:pt x="1652837" y="1836861"/>
                  </a:lnTo>
                  <a:lnTo>
                    <a:pt x="1669483" y="1836861"/>
                  </a:lnTo>
                  <a:lnTo>
                    <a:pt x="1684715" y="1860798"/>
                  </a:lnTo>
                  <a:lnTo>
                    <a:pt x="1699948" y="1836861"/>
                  </a:lnTo>
                  <a:lnTo>
                    <a:pt x="1716595" y="1836861"/>
                  </a:lnTo>
                  <a:lnTo>
                    <a:pt x="1692985" y="1873637"/>
                  </a:lnTo>
                  <a:lnTo>
                    <a:pt x="1718227" y="1913024"/>
                  </a:lnTo>
                  <a:lnTo>
                    <a:pt x="1701581" y="1913024"/>
                  </a:lnTo>
                  <a:lnTo>
                    <a:pt x="1684715" y="1886258"/>
                  </a:lnTo>
                  <a:close/>
                  <a:moveTo>
                    <a:pt x="1787915" y="1886258"/>
                  </a:moveTo>
                  <a:lnTo>
                    <a:pt x="1771051" y="1913024"/>
                  </a:lnTo>
                  <a:lnTo>
                    <a:pt x="1754405" y="1913024"/>
                  </a:lnTo>
                  <a:lnTo>
                    <a:pt x="1779647" y="1873637"/>
                  </a:lnTo>
                  <a:lnTo>
                    <a:pt x="1756037" y="1836861"/>
                  </a:lnTo>
                  <a:lnTo>
                    <a:pt x="1772683" y="1836861"/>
                  </a:lnTo>
                  <a:lnTo>
                    <a:pt x="1787915" y="1860798"/>
                  </a:lnTo>
                  <a:lnTo>
                    <a:pt x="1803149" y="1836861"/>
                  </a:lnTo>
                  <a:lnTo>
                    <a:pt x="1819795" y="1836861"/>
                  </a:lnTo>
                  <a:lnTo>
                    <a:pt x="1796185" y="1873637"/>
                  </a:lnTo>
                  <a:lnTo>
                    <a:pt x="1821427" y="1913024"/>
                  </a:lnTo>
                  <a:lnTo>
                    <a:pt x="1804781" y="1913024"/>
                  </a:lnTo>
                  <a:lnTo>
                    <a:pt x="1787915" y="1886258"/>
                  </a:lnTo>
                  <a:close/>
                  <a:moveTo>
                    <a:pt x="1891116" y="1886258"/>
                  </a:moveTo>
                  <a:lnTo>
                    <a:pt x="1874251" y="1913024"/>
                  </a:lnTo>
                  <a:lnTo>
                    <a:pt x="1857605" y="1913024"/>
                  </a:lnTo>
                  <a:lnTo>
                    <a:pt x="1882847" y="1873637"/>
                  </a:lnTo>
                  <a:lnTo>
                    <a:pt x="1859237" y="1836861"/>
                  </a:lnTo>
                  <a:lnTo>
                    <a:pt x="1875884" y="1836861"/>
                  </a:lnTo>
                  <a:lnTo>
                    <a:pt x="1891116" y="1860798"/>
                  </a:lnTo>
                  <a:lnTo>
                    <a:pt x="1906349" y="1836861"/>
                  </a:lnTo>
                  <a:lnTo>
                    <a:pt x="1922995" y="1836861"/>
                  </a:lnTo>
                  <a:lnTo>
                    <a:pt x="1899385" y="1873637"/>
                  </a:lnTo>
                  <a:lnTo>
                    <a:pt x="1924627" y="1913024"/>
                  </a:lnTo>
                  <a:lnTo>
                    <a:pt x="1907981" y="1913024"/>
                  </a:lnTo>
                  <a:lnTo>
                    <a:pt x="1891116" y="1886258"/>
                  </a:lnTo>
                  <a:close/>
                  <a:moveTo>
                    <a:pt x="1994316" y="1886258"/>
                  </a:moveTo>
                  <a:lnTo>
                    <a:pt x="1977452" y="1913024"/>
                  </a:lnTo>
                  <a:lnTo>
                    <a:pt x="1960805" y="1913024"/>
                  </a:lnTo>
                  <a:lnTo>
                    <a:pt x="1986047" y="1873637"/>
                  </a:lnTo>
                  <a:lnTo>
                    <a:pt x="1962438" y="1836861"/>
                  </a:lnTo>
                  <a:lnTo>
                    <a:pt x="1979084" y="1836861"/>
                  </a:lnTo>
                  <a:lnTo>
                    <a:pt x="1994316" y="1860798"/>
                  </a:lnTo>
                  <a:lnTo>
                    <a:pt x="2009549" y="1836861"/>
                  </a:lnTo>
                  <a:lnTo>
                    <a:pt x="2026195" y="1836861"/>
                  </a:lnTo>
                  <a:lnTo>
                    <a:pt x="2002586" y="1873637"/>
                  </a:lnTo>
                  <a:lnTo>
                    <a:pt x="2027827" y="1913024"/>
                  </a:lnTo>
                  <a:lnTo>
                    <a:pt x="2011182" y="1913024"/>
                  </a:lnTo>
                  <a:lnTo>
                    <a:pt x="1994316" y="1886258"/>
                  </a:lnTo>
                  <a:close/>
                  <a:moveTo>
                    <a:pt x="33511" y="2001062"/>
                  </a:moveTo>
                  <a:lnTo>
                    <a:pt x="16646" y="2027827"/>
                  </a:lnTo>
                  <a:lnTo>
                    <a:pt x="0" y="2027827"/>
                  </a:lnTo>
                  <a:lnTo>
                    <a:pt x="25242" y="1988441"/>
                  </a:lnTo>
                  <a:lnTo>
                    <a:pt x="1632" y="1951665"/>
                  </a:lnTo>
                  <a:lnTo>
                    <a:pt x="18278" y="1951665"/>
                  </a:lnTo>
                  <a:lnTo>
                    <a:pt x="33511" y="1975602"/>
                  </a:lnTo>
                  <a:lnTo>
                    <a:pt x="48744" y="1951665"/>
                  </a:lnTo>
                  <a:lnTo>
                    <a:pt x="65390" y="1951665"/>
                  </a:lnTo>
                  <a:lnTo>
                    <a:pt x="41780" y="1988441"/>
                  </a:lnTo>
                  <a:lnTo>
                    <a:pt x="67022" y="2027827"/>
                  </a:lnTo>
                  <a:lnTo>
                    <a:pt x="50376" y="2027827"/>
                  </a:lnTo>
                  <a:lnTo>
                    <a:pt x="33511" y="2001062"/>
                  </a:lnTo>
                  <a:close/>
                  <a:moveTo>
                    <a:pt x="136711" y="2001062"/>
                  </a:moveTo>
                  <a:lnTo>
                    <a:pt x="119846" y="2027827"/>
                  </a:lnTo>
                  <a:lnTo>
                    <a:pt x="103200" y="2027827"/>
                  </a:lnTo>
                  <a:lnTo>
                    <a:pt x="128442" y="1988441"/>
                  </a:lnTo>
                  <a:lnTo>
                    <a:pt x="104833" y="1951665"/>
                  </a:lnTo>
                  <a:lnTo>
                    <a:pt x="121479" y="1951665"/>
                  </a:lnTo>
                  <a:lnTo>
                    <a:pt x="136711" y="1975602"/>
                  </a:lnTo>
                  <a:lnTo>
                    <a:pt x="151944" y="1951665"/>
                  </a:lnTo>
                  <a:lnTo>
                    <a:pt x="168590" y="1951665"/>
                  </a:lnTo>
                  <a:lnTo>
                    <a:pt x="144981" y="1988441"/>
                  </a:lnTo>
                  <a:lnTo>
                    <a:pt x="170222" y="2027827"/>
                  </a:lnTo>
                  <a:lnTo>
                    <a:pt x="153576" y="2027827"/>
                  </a:lnTo>
                  <a:lnTo>
                    <a:pt x="136711" y="2001062"/>
                  </a:lnTo>
                  <a:close/>
                  <a:moveTo>
                    <a:pt x="239911" y="2001062"/>
                  </a:moveTo>
                  <a:lnTo>
                    <a:pt x="223047" y="2027827"/>
                  </a:lnTo>
                  <a:lnTo>
                    <a:pt x="206401" y="2027827"/>
                  </a:lnTo>
                  <a:lnTo>
                    <a:pt x="231642" y="1988441"/>
                  </a:lnTo>
                  <a:lnTo>
                    <a:pt x="208033" y="1951665"/>
                  </a:lnTo>
                  <a:lnTo>
                    <a:pt x="224679" y="1951665"/>
                  </a:lnTo>
                  <a:lnTo>
                    <a:pt x="239911" y="1975602"/>
                  </a:lnTo>
                  <a:lnTo>
                    <a:pt x="255144" y="1951665"/>
                  </a:lnTo>
                  <a:lnTo>
                    <a:pt x="271790" y="1951665"/>
                  </a:lnTo>
                  <a:lnTo>
                    <a:pt x="248181" y="1988441"/>
                  </a:lnTo>
                  <a:lnTo>
                    <a:pt x="273423" y="2027827"/>
                  </a:lnTo>
                  <a:lnTo>
                    <a:pt x="256777" y="2027827"/>
                  </a:lnTo>
                  <a:lnTo>
                    <a:pt x="239911" y="2001062"/>
                  </a:lnTo>
                  <a:close/>
                  <a:moveTo>
                    <a:pt x="343111" y="2001062"/>
                  </a:moveTo>
                  <a:lnTo>
                    <a:pt x="326247" y="2027827"/>
                  </a:lnTo>
                  <a:lnTo>
                    <a:pt x="309601" y="2027827"/>
                  </a:lnTo>
                  <a:lnTo>
                    <a:pt x="334843" y="1988441"/>
                  </a:lnTo>
                  <a:lnTo>
                    <a:pt x="311233" y="1951665"/>
                  </a:lnTo>
                  <a:lnTo>
                    <a:pt x="327879" y="1951665"/>
                  </a:lnTo>
                  <a:lnTo>
                    <a:pt x="343111" y="1975602"/>
                  </a:lnTo>
                  <a:lnTo>
                    <a:pt x="358345" y="1951665"/>
                  </a:lnTo>
                  <a:lnTo>
                    <a:pt x="374991" y="1951665"/>
                  </a:lnTo>
                  <a:lnTo>
                    <a:pt x="351381" y="1988441"/>
                  </a:lnTo>
                  <a:lnTo>
                    <a:pt x="376623" y="2027827"/>
                  </a:lnTo>
                  <a:lnTo>
                    <a:pt x="359977" y="2027827"/>
                  </a:lnTo>
                  <a:lnTo>
                    <a:pt x="343111" y="2001062"/>
                  </a:lnTo>
                  <a:close/>
                  <a:moveTo>
                    <a:pt x="446312" y="2001062"/>
                  </a:moveTo>
                  <a:lnTo>
                    <a:pt x="429447" y="2027827"/>
                  </a:lnTo>
                  <a:lnTo>
                    <a:pt x="412801" y="2027827"/>
                  </a:lnTo>
                  <a:lnTo>
                    <a:pt x="438043" y="1988441"/>
                  </a:lnTo>
                  <a:lnTo>
                    <a:pt x="414433" y="1951665"/>
                  </a:lnTo>
                  <a:lnTo>
                    <a:pt x="431079" y="1951665"/>
                  </a:lnTo>
                  <a:lnTo>
                    <a:pt x="446312" y="1975602"/>
                  </a:lnTo>
                  <a:lnTo>
                    <a:pt x="461545" y="1951665"/>
                  </a:lnTo>
                  <a:lnTo>
                    <a:pt x="478191" y="1951665"/>
                  </a:lnTo>
                  <a:lnTo>
                    <a:pt x="454582" y="1988441"/>
                  </a:lnTo>
                  <a:lnTo>
                    <a:pt x="479823" y="2027827"/>
                  </a:lnTo>
                  <a:lnTo>
                    <a:pt x="463177" y="2027827"/>
                  </a:lnTo>
                  <a:lnTo>
                    <a:pt x="446312" y="2001062"/>
                  </a:lnTo>
                  <a:close/>
                  <a:moveTo>
                    <a:pt x="549512" y="2001062"/>
                  </a:moveTo>
                  <a:lnTo>
                    <a:pt x="532648" y="2027827"/>
                  </a:lnTo>
                  <a:lnTo>
                    <a:pt x="516002" y="2027827"/>
                  </a:lnTo>
                  <a:lnTo>
                    <a:pt x="541243" y="1988441"/>
                  </a:lnTo>
                  <a:lnTo>
                    <a:pt x="517634" y="1951665"/>
                  </a:lnTo>
                  <a:lnTo>
                    <a:pt x="534280" y="1951665"/>
                  </a:lnTo>
                  <a:lnTo>
                    <a:pt x="549512" y="1975602"/>
                  </a:lnTo>
                  <a:lnTo>
                    <a:pt x="564745" y="1951665"/>
                  </a:lnTo>
                  <a:lnTo>
                    <a:pt x="581391" y="1951665"/>
                  </a:lnTo>
                  <a:lnTo>
                    <a:pt x="557782" y="1988441"/>
                  </a:lnTo>
                  <a:lnTo>
                    <a:pt x="583023" y="2027827"/>
                  </a:lnTo>
                  <a:lnTo>
                    <a:pt x="566378" y="2027827"/>
                  </a:lnTo>
                  <a:lnTo>
                    <a:pt x="549512" y="2001062"/>
                  </a:lnTo>
                  <a:close/>
                  <a:moveTo>
                    <a:pt x="652712" y="2001062"/>
                  </a:moveTo>
                  <a:lnTo>
                    <a:pt x="635848" y="2027827"/>
                  </a:lnTo>
                  <a:lnTo>
                    <a:pt x="619202" y="2027827"/>
                  </a:lnTo>
                  <a:lnTo>
                    <a:pt x="644443" y="1988441"/>
                  </a:lnTo>
                  <a:lnTo>
                    <a:pt x="620834" y="1951665"/>
                  </a:lnTo>
                  <a:lnTo>
                    <a:pt x="637480" y="1951665"/>
                  </a:lnTo>
                  <a:lnTo>
                    <a:pt x="652712" y="1975602"/>
                  </a:lnTo>
                  <a:lnTo>
                    <a:pt x="667945" y="1951665"/>
                  </a:lnTo>
                  <a:lnTo>
                    <a:pt x="684592" y="1951665"/>
                  </a:lnTo>
                  <a:lnTo>
                    <a:pt x="660982" y="1988441"/>
                  </a:lnTo>
                  <a:lnTo>
                    <a:pt x="686224" y="2027827"/>
                  </a:lnTo>
                  <a:lnTo>
                    <a:pt x="669578" y="2027827"/>
                  </a:lnTo>
                  <a:lnTo>
                    <a:pt x="652712" y="2001062"/>
                  </a:lnTo>
                  <a:close/>
                  <a:moveTo>
                    <a:pt x="755913" y="2001062"/>
                  </a:moveTo>
                  <a:lnTo>
                    <a:pt x="739048" y="2027827"/>
                  </a:lnTo>
                  <a:lnTo>
                    <a:pt x="722402" y="2027827"/>
                  </a:lnTo>
                  <a:lnTo>
                    <a:pt x="747644" y="1988441"/>
                  </a:lnTo>
                  <a:lnTo>
                    <a:pt x="724034" y="1951665"/>
                  </a:lnTo>
                  <a:lnTo>
                    <a:pt x="740680" y="1951665"/>
                  </a:lnTo>
                  <a:lnTo>
                    <a:pt x="755913" y="1975602"/>
                  </a:lnTo>
                  <a:lnTo>
                    <a:pt x="771146" y="1951665"/>
                  </a:lnTo>
                  <a:lnTo>
                    <a:pt x="787792" y="1951665"/>
                  </a:lnTo>
                  <a:lnTo>
                    <a:pt x="764182" y="1988441"/>
                  </a:lnTo>
                  <a:lnTo>
                    <a:pt x="789424" y="2027827"/>
                  </a:lnTo>
                  <a:lnTo>
                    <a:pt x="772778" y="2027827"/>
                  </a:lnTo>
                  <a:lnTo>
                    <a:pt x="755913" y="2001062"/>
                  </a:lnTo>
                  <a:close/>
                  <a:moveTo>
                    <a:pt x="859113" y="2001062"/>
                  </a:moveTo>
                  <a:lnTo>
                    <a:pt x="842248" y="2027827"/>
                  </a:lnTo>
                  <a:lnTo>
                    <a:pt x="825602" y="2027827"/>
                  </a:lnTo>
                  <a:lnTo>
                    <a:pt x="850844" y="1988441"/>
                  </a:lnTo>
                  <a:lnTo>
                    <a:pt x="827235" y="1951665"/>
                  </a:lnTo>
                  <a:lnTo>
                    <a:pt x="843881" y="1951665"/>
                  </a:lnTo>
                  <a:lnTo>
                    <a:pt x="859113" y="1975602"/>
                  </a:lnTo>
                  <a:lnTo>
                    <a:pt x="874346" y="1951665"/>
                  </a:lnTo>
                  <a:lnTo>
                    <a:pt x="890992" y="1951665"/>
                  </a:lnTo>
                  <a:lnTo>
                    <a:pt x="867383" y="1988441"/>
                  </a:lnTo>
                  <a:lnTo>
                    <a:pt x="892624" y="2027827"/>
                  </a:lnTo>
                  <a:lnTo>
                    <a:pt x="875978" y="2027827"/>
                  </a:lnTo>
                  <a:lnTo>
                    <a:pt x="859113" y="2001062"/>
                  </a:lnTo>
                  <a:close/>
                  <a:moveTo>
                    <a:pt x="962313" y="2001062"/>
                  </a:moveTo>
                  <a:lnTo>
                    <a:pt x="945449" y="2027827"/>
                  </a:lnTo>
                  <a:lnTo>
                    <a:pt x="928803" y="2027827"/>
                  </a:lnTo>
                  <a:lnTo>
                    <a:pt x="954044" y="1988441"/>
                  </a:lnTo>
                  <a:lnTo>
                    <a:pt x="930435" y="1951665"/>
                  </a:lnTo>
                  <a:lnTo>
                    <a:pt x="947081" y="1951665"/>
                  </a:lnTo>
                  <a:lnTo>
                    <a:pt x="962313" y="1975602"/>
                  </a:lnTo>
                  <a:lnTo>
                    <a:pt x="977546" y="1951665"/>
                  </a:lnTo>
                  <a:lnTo>
                    <a:pt x="994192" y="1951665"/>
                  </a:lnTo>
                  <a:lnTo>
                    <a:pt x="970583" y="1988441"/>
                  </a:lnTo>
                  <a:lnTo>
                    <a:pt x="995824" y="2027827"/>
                  </a:lnTo>
                  <a:lnTo>
                    <a:pt x="979179" y="2027827"/>
                  </a:lnTo>
                  <a:lnTo>
                    <a:pt x="962313" y="2001062"/>
                  </a:lnTo>
                  <a:close/>
                  <a:moveTo>
                    <a:pt x="1065513" y="2001062"/>
                  </a:moveTo>
                  <a:lnTo>
                    <a:pt x="1048649" y="2027827"/>
                  </a:lnTo>
                  <a:lnTo>
                    <a:pt x="1032003" y="2027827"/>
                  </a:lnTo>
                  <a:lnTo>
                    <a:pt x="1057244" y="1988441"/>
                  </a:lnTo>
                  <a:lnTo>
                    <a:pt x="1033635" y="1951665"/>
                  </a:lnTo>
                  <a:lnTo>
                    <a:pt x="1050281" y="1951665"/>
                  </a:lnTo>
                  <a:lnTo>
                    <a:pt x="1065513" y="1975602"/>
                  </a:lnTo>
                  <a:lnTo>
                    <a:pt x="1080747" y="1951665"/>
                  </a:lnTo>
                  <a:lnTo>
                    <a:pt x="1097393" y="1951665"/>
                  </a:lnTo>
                  <a:lnTo>
                    <a:pt x="1073783" y="1988441"/>
                  </a:lnTo>
                  <a:lnTo>
                    <a:pt x="1099025" y="2027827"/>
                  </a:lnTo>
                  <a:lnTo>
                    <a:pt x="1082379" y="2027827"/>
                  </a:lnTo>
                  <a:lnTo>
                    <a:pt x="1065513" y="2001062"/>
                  </a:lnTo>
                  <a:close/>
                  <a:moveTo>
                    <a:pt x="1168714" y="2001062"/>
                  </a:moveTo>
                  <a:lnTo>
                    <a:pt x="1151849" y="2027827"/>
                  </a:lnTo>
                  <a:lnTo>
                    <a:pt x="1135203" y="2027827"/>
                  </a:lnTo>
                  <a:lnTo>
                    <a:pt x="1160445" y="1988441"/>
                  </a:lnTo>
                  <a:lnTo>
                    <a:pt x="1136835" y="1951665"/>
                  </a:lnTo>
                  <a:lnTo>
                    <a:pt x="1153481" y="1951665"/>
                  </a:lnTo>
                  <a:lnTo>
                    <a:pt x="1168714" y="1975602"/>
                  </a:lnTo>
                  <a:lnTo>
                    <a:pt x="1183947" y="1951665"/>
                  </a:lnTo>
                  <a:lnTo>
                    <a:pt x="1200593" y="1951665"/>
                  </a:lnTo>
                  <a:lnTo>
                    <a:pt x="1176984" y="1988441"/>
                  </a:lnTo>
                  <a:lnTo>
                    <a:pt x="1202225" y="2027827"/>
                  </a:lnTo>
                  <a:lnTo>
                    <a:pt x="1185579" y="2027827"/>
                  </a:lnTo>
                  <a:lnTo>
                    <a:pt x="1168714" y="2001062"/>
                  </a:lnTo>
                  <a:close/>
                  <a:moveTo>
                    <a:pt x="1271914" y="2001062"/>
                  </a:moveTo>
                  <a:lnTo>
                    <a:pt x="1255050" y="2027827"/>
                  </a:lnTo>
                  <a:lnTo>
                    <a:pt x="1238404" y="2027827"/>
                  </a:lnTo>
                  <a:lnTo>
                    <a:pt x="1263645" y="1988441"/>
                  </a:lnTo>
                  <a:lnTo>
                    <a:pt x="1240036" y="1951665"/>
                  </a:lnTo>
                  <a:lnTo>
                    <a:pt x="1256682" y="1951665"/>
                  </a:lnTo>
                  <a:lnTo>
                    <a:pt x="1271914" y="1975602"/>
                  </a:lnTo>
                  <a:lnTo>
                    <a:pt x="1287147" y="1951665"/>
                  </a:lnTo>
                  <a:lnTo>
                    <a:pt x="1303793" y="1951665"/>
                  </a:lnTo>
                  <a:lnTo>
                    <a:pt x="1280184" y="1988441"/>
                  </a:lnTo>
                  <a:lnTo>
                    <a:pt x="1305426" y="2027827"/>
                  </a:lnTo>
                  <a:lnTo>
                    <a:pt x="1288779" y="2027827"/>
                  </a:lnTo>
                  <a:lnTo>
                    <a:pt x="1271914" y="2001062"/>
                  </a:lnTo>
                  <a:close/>
                  <a:moveTo>
                    <a:pt x="1375114" y="2001062"/>
                  </a:moveTo>
                  <a:lnTo>
                    <a:pt x="1358250" y="2027827"/>
                  </a:lnTo>
                  <a:lnTo>
                    <a:pt x="1341604" y="2027827"/>
                  </a:lnTo>
                  <a:lnTo>
                    <a:pt x="1366845" y="1988441"/>
                  </a:lnTo>
                  <a:lnTo>
                    <a:pt x="1343236" y="1951665"/>
                  </a:lnTo>
                  <a:lnTo>
                    <a:pt x="1359882" y="1951665"/>
                  </a:lnTo>
                  <a:lnTo>
                    <a:pt x="1375114" y="1975602"/>
                  </a:lnTo>
                  <a:lnTo>
                    <a:pt x="1390348" y="1951665"/>
                  </a:lnTo>
                  <a:lnTo>
                    <a:pt x="1406993" y="1951665"/>
                  </a:lnTo>
                  <a:lnTo>
                    <a:pt x="1383384" y="1988441"/>
                  </a:lnTo>
                  <a:lnTo>
                    <a:pt x="1408626" y="2027827"/>
                  </a:lnTo>
                  <a:lnTo>
                    <a:pt x="1391980" y="2027827"/>
                  </a:lnTo>
                  <a:lnTo>
                    <a:pt x="1375114" y="2001062"/>
                  </a:lnTo>
                  <a:close/>
                  <a:moveTo>
                    <a:pt x="1478315" y="2001062"/>
                  </a:moveTo>
                  <a:lnTo>
                    <a:pt x="1461450" y="2027827"/>
                  </a:lnTo>
                  <a:lnTo>
                    <a:pt x="1444804" y="2027827"/>
                  </a:lnTo>
                  <a:lnTo>
                    <a:pt x="1470046" y="1988441"/>
                  </a:lnTo>
                  <a:lnTo>
                    <a:pt x="1446436" y="1951665"/>
                  </a:lnTo>
                  <a:lnTo>
                    <a:pt x="1463083" y="1951665"/>
                  </a:lnTo>
                  <a:lnTo>
                    <a:pt x="1478315" y="1975602"/>
                  </a:lnTo>
                  <a:lnTo>
                    <a:pt x="1493548" y="1951665"/>
                  </a:lnTo>
                  <a:lnTo>
                    <a:pt x="1510194" y="1951665"/>
                  </a:lnTo>
                  <a:lnTo>
                    <a:pt x="1486584" y="1988441"/>
                  </a:lnTo>
                  <a:lnTo>
                    <a:pt x="1511826" y="2027827"/>
                  </a:lnTo>
                  <a:lnTo>
                    <a:pt x="1495180" y="2027827"/>
                  </a:lnTo>
                  <a:lnTo>
                    <a:pt x="1478315" y="2001062"/>
                  </a:lnTo>
                  <a:close/>
                  <a:moveTo>
                    <a:pt x="1581515" y="2001062"/>
                  </a:moveTo>
                  <a:lnTo>
                    <a:pt x="1564650" y="2027827"/>
                  </a:lnTo>
                  <a:lnTo>
                    <a:pt x="1548004" y="2027827"/>
                  </a:lnTo>
                  <a:lnTo>
                    <a:pt x="1573246" y="1988441"/>
                  </a:lnTo>
                  <a:lnTo>
                    <a:pt x="1549636" y="1951665"/>
                  </a:lnTo>
                  <a:lnTo>
                    <a:pt x="1566283" y="1951665"/>
                  </a:lnTo>
                  <a:lnTo>
                    <a:pt x="1581515" y="1975602"/>
                  </a:lnTo>
                  <a:lnTo>
                    <a:pt x="1596748" y="1951665"/>
                  </a:lnTo>
                  <a:lnTo>
                    <a:pt x="1613394" y="1951665"/>
                  </a:lnTo>
                  <a:lnTo>
                    <a:pt x="1589785" y="1988441"/>
                  </a:lnTo>
                  <a:lnTo>
                    <a:pt x="1615026" y="2027827"/>
                  </a:lnTo>
                  <a:lnTo>
                    <a:pt x="1598380" y="2027827"/>
                  </a:lnTo>
                  <a:lnTo>
                    <a:pt x="1581515" y="2001062"/>
                  </a:lnTo>
                  <a:close/>
                  <a:moveTo>
                    <a:pt x="1684715" y="2001062"/>
                  </a:moveTo>
                  <a:lnTo>
                    <a:pt x="1667851" y="2027827"/>
                  </a:lnTo>
                  <a:lnTo>
                    <a:pt x="1651205" y="2027827"/>
                  </a:lnTo>
                  <a:lnTo>
                    <a:pt x="1676446" y="1988441"/>
                  </a:lnTo>
                  <a:lnTo>
                    <a:pt x="1652837" y="1951665"/>
                  </a:lnTo>
                  <a:lnTo>
                    <a:pt x="1669483" y="1951665"/>
                  </a:lnTo>
                  <a:lnTo>
                    <a:pt x="1684715" y="1975602"/>
                  </a:lnTo>
                  <a:lnTo>
                    <a:pt x="1699948" y="1951665"/>
                  </a:lnTo>
                  <a:lnTo>
                    <a:pt x="1716595" y="1951665"/>
                  </a:lnTo>
                  <a:lnTo>
                    <a:pt x="1692985" y="1988441"/>
                  </a:lnTo>
                  <a:lnTo>
                    <a:pt x="1718227" y="2027827"/>
                  </a:lnTo>
                  <a:lnTo>
                    <a:pt x="1701581" y="2027827"/>
                  </a:lnTo>
                  <a:lnTo>
                    <a:pt x="1684715" y="2001062"/>
                  </a:lnTo>
                  <a:close/>
                  <a:moveTo>
                    <a:pt x="1787915" y="2001062"/>
                  </a:moveTo>
                  <a:lnTo>
                    <a:pt x="1771051" y="2027827"/>
                  </a:lnTo>
                  <a:lnTo>
                    <a:pt x="1754405" y="2027827"/>
                  </a:lnTo>
                  <a:lnTo>
                    <a:pt x="1779647" y="1988441"/>
                  </a:lnTo>
                  <a:lnTo>
                    <a:pt x="1756037" y="1951665"/>
                  </a:lnTo>
                  <a:lnTo>
                    <a:pt x="1772683" y="1951665"/>
                  </a:lnTo>
                  <a:lnTo>
                    <a:pt x="1787915" y="1975602"/>
                  </a:lnTo>
                  <a:lnTo>
                    <a:pt x="1803149" y="1951665"/>
                  </a:lnTo>
                  <a:lnTo>
                    <a:pt x="1819795" y="1951665"/>
                  </a:lnTo>
                  <a:lnTo>
                    <a:pt x="1796185" y="1988441"/>
                  </a:lnTo>
                  <a:lnTo>
                    <a:pt x="1821427" y="2027827"/>
                  </a:lnTo>
                  <a:lnTo>
                    <a:pt x="1804781" y="2027827"/>
                  </a:lnTo>
                  <a:lnTo>
                    <a:pt x="1787915" y="2001062"/>
                  </a:lnTo>
                  <a:close/>
                  <a:moveTo>
                    <a:pt x="1891116" y="2001062"/>
                  </a:moveTo>
                  <a:lnTo>
                    <a:pt x="1874251" y="2027827"/>
                  </a:lnTo>
                  <a:lnTo>
                    <a:pt x="1857605" y="2027827"/>
                  </a:lnTo>
                  <a:lnTo>
                    <a:pt x="1882847" y="1988441"/>
                  </a:lnTo>
                  <a:lnTo>
                    <a:pt x="1859237" y="1951665"/>
                  </a:lnTo>
                  <a:lnTo>
                    <a:pt x="1875884" y="1951665"/>
                  </a:lnTo>
                  <a:lnTo>
                    <a:pt x="1891116" y="1975602"/>
                  </a:lnTo>
                  <a:lnTo>
                    <a:pt x="1906349" y="1951665"/>
                  </a:lnTo>
                  <a:lnTo>
                    <a:pt x="1922995" y="1951665"/>
                  </a:lnTo>
                  <a:lnTo>
                    <a:pt x="1899385" y="1988441"/>
                  </a:lnTo>
                  <a:lnTo>
                    <a:pt x="1924627" y="2027827"/>
                  </a:lnTo>
                  <a:lnTo>
                    <a:pt x="1907981" y="2027827"/>
                  </a:lnTo>
                  <a:lnTo>
                    <a:pt x="1891116" y="2001062"/>
                  </a:lnTo>
                  <a:close/>
                  <a:moveTo>
                    <a:pt x="1994316" y="2001062"/>
                  </a:moveTo>
                  <a:lnTo>
                    <a:pt x="1977452" y="2027827"/>
                  </a:lnTo>
                  <a:lnTo>
                    <a:pt x="1960805" y="2027827"/>
                  </a:lnTo>
                  <a:lnTo>
                    <a:pt x="1986047" y="1988441"/>
                  </a:lnTo>
                  <a:lnTo>
                    <a:pt x="1962438" y="1951665"/>
                  </a:lnTo>
                  <a:lnTo>
                    <a:pt x="1979084" y="1951665"/>
                  </a:lnTo>
                  <a:lnTo>
                    <a:pt x="1994316" y="1975602"/>
                  </a:lnTo>
                  <a:lnTo>
                    <a:pt x="2009549" y="1951665"/>
                  </a:lnTo>
                  <a:lnTo>
                    <a:pt x="2026195" y="1951665"/>
                  </a:lnTo>
                  <a:lnTo>
                    <a:pt x="2002586" y="1988441"/>
                  </a:lnTo>
                  <a:lnTo>
                    <a:pt x="2027827" y="2027827"/>
                  </a:lnTo>
                  <a:lnTo>
                    <a:pt x="2011182" y="2027827"/>
                  </a:lnTo>
                  <a:lnTo>
                    <a:pt x="1994316" y="2001062"/>
                  </a:lnTo>
                  <a:close/>
                </a:path>
              </a:pathLst>
            </a:custGeom>
            <a:solidFill>
              <a:srgbClr val="000000"/>
            </a:solidFill>
            <a:ln w="20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507" name="Freihandform 1506">
              <a:extLst>
                <a:ext uri="{FF2B5EF4-FFF2-40B4-BE49-F238E27FC236}">
                  <a16:creationId xmlns:a16="http://schemas.microsoft.com/office/drawing/2014/main" id="{2717265B-0224-F981-78FB-FCC770FDFB87}"/>
                </a:ext>
              </a:extLst>
            </p:cNvPr>
            <p:cNvSpPr/>
            <p:nvPr userDrawn="1"/>
          </p:nvSpPr>
          <p:spPr>
            <a:xfrm>
              <a:off x="-78394" y="10229615"/>
              <a:ext cx="1013913" cy="1013913"/>
            </a:xfrm>
            <a:custGeom>
              <a:avLst/>
              <a:gdLst>
                <a:gd name="connsiteX0" fmla="*/ 16755 w 1013913"/>
                <a:gd name="connsiteY0" fmla="*/ 24699 h 1013913"/>
                <a:gd name="connsiteX1" fmla="*/ 8323 w 1013913"/>
                <a:gd name="connsiteY1" fmla="*/ 38081 h 1013913"/>
                <a:gd name="connsiteX2" fmla="*/ 0 w 1013913"/>
                <a:gd name="connsiteY2" fmla="*/ 38081 h 1013913"/>
                <a:gd name="connsiteX3" fmla="*/ 12621 w 1013913"/>
                <a:gd name="connsiteY3" fmla="*/ 18388 h 1013913"/>
                <a:gd name="connsiteX4" fmla="*/ 816 w 1013913"/>
                <a:gd name="connsiteY4" fmla="*/ 0 h 1013913"/>
                <a:gd name="connsiteX5" fmla="*/ 9139 w 1013913"/>
                <a:gd name="connsiteY5" fmla="*/ 0 h 1013913"/>
                <a:gd name="connsiteX6" fmla="*/ 16755 w 1013913"/>
                <a:gd name="connsiteY6" fmla="*/ 11968 h 1013913"/>
                <a:gd name="connsiteX7" fmla="*/ 24372 w 1013913"/>
                <a:gd name="connsiteY7" fmla="*/ 0 h 1013913"/>
                <a:gd name="connsiteX8" fmla="*/ 32695 w 1013913"/>
                <a:gd name="connsiteY8" fmla="*/ 0 h 1013913"/>
                <a:gd name="connsiteX9" fmla="*/ 20890 w 1013913"/>
                <a:gd name="connsiteY9" fmla="*/ 18388 h 1013913"/>
                <a:gd name="connsiteX10" fmla="*/ 33511 w 1013913"/>
                <a:gd name="connsiteY10" fmla="*/ 38081 h 1013913"/>
                <a:gd name="connsiteX11" fmla="*/ 25188 w 1013913"/>
                <a:gd name="connsiteY11" fmla="*/ 38081 h 1013913"/>
                <a:gd name="connsiteX12" fmla="*/ 16755 w 1013913"/>
                <a:gd name="connsiteY12" fmla="*/ 24699 h 1013913"/>
                <a:gd name="connsiteX13" fmla="*/ 68355 w 1013913"/>
                <a:gd name="connsiteY13" fmla="*/ 24699 h 1013913"/>
                <a:gd name="connsiteX14" fmla="*/ 59923 w 1013913"/>
                <a:gd name="connsiteY14" fmla="*/ 38081 h 1013913"/>
                <a:gd name="connsiteX15" fmla="*/ 51600 w 1013913"/>
                <a:gd name="connsiteY15" fmla="*/ 38081 h 1013913"/>
                <a:gd name="connsiteX16" fmla="*/ 64221 w 1013913"/>
                <a:gd name="connsiteY16" fmla="*/ 18388 h 1013913"/>
                <a:gd name="connsiteX17" fmla="*/ 52416 w 1013913"/>
                <a:gd name="connsiteY17" fmla="*/ 0 h 1013913"/>
                <a:gd name="connsiteX18" fmla="*/ 60739 w 1013913"/>
                <a:gd name="connsiteY18" fmla="*/ 0 h 1013913"/>
                <a:gd name="connsiteX19" fmla="*/ 68355 w 1013913"/>
                <a:gd name="connsiteY19" fmla="*/ 11968 h 1013913"/>
                <a:gd name="connsiteX20" fmla="*/ 75972 w 1013913"/>
                <a:gd name="connsiteY20" fmla="*/ 0 h 1013913"/>
                <a:gd name="connsiteX21" fmla="*/ 84295 w 1013913"/>
                <a:gd name="connsiteY21" fmla="*/ 0 h 1013913"/>
                <a:gd name="connsiteX22" fmla="*/ 72490 w 1013913"/>
                <a:gd name="connsiteY22" fmla="*/ 18388 h 1013913"/>
                <a:gd name="connsiteX23" fmla="*/ 85111 w 1013913"/>
                <a:gd name="connsiteY23" fmla="*/ 38081 h 1013913"/>
                <a:gd name="connsiteX24" fmla="*/ 76788 w 1013913"/>
                <a:gd name="connsiteY24" fmla="*/ 38081 h 1013913"/>
                <a:gd name="connsiteX25" fmla="*/ 68355 w 1013913"/>
                <a:gd name="connsiteY25" fmla="*/ 24699 h 1013913"/>
                <a:gd name="connsiteX26" fmla="*/ 119956 w 1013913"/>
                <a:gd name="connsiteY26" fmla="*/ 24699 h 1013913"/>
                <a:gd name="connsiteX27" fmla="*/ 111523 w 1013913"/>
                <a:gd name="connsiteY27" fmla="*/ 38081 h 1013913"/>
                <a:gd name="connsiteX28" fmla="*/ 103200 w 1013913"/>
                <a:gd name="connsiteY28" fmla="*/ 38081 h 1013913"/>
                <a:gd name="connsiteX29" fmla="*/ 115821 w 1013913"/>
                <a:gd name="connsiteY29" fmla="*/ 18388 h 1013913"/>
                <a:gd name="connsiteX30" fmla="*/ 104016 w 1013913"/>
                <a:gd name="connsiteY30" fmla="*/ 0 h 1013913"/>
                <a:gd name="connsiteX31" fmla="*/ 112339 w 1013913"/>
                <a:gd name="connsiteY31" fmla="*/ 0 h 1013913"/>
                <a:gd name="connsiteX32" fmla="*/ 119955 w 1013913"/>
                <a:gd name="connsiteY32" fmla="*/ 11968 h 1013913"/>
                <a:gd name="connsiteX33" fmla="*/ 127572 w 1013913"/>
                <a:gd name="connsiteY33" fmla="*/ 0 h 1013913"/>
                <a:gd name="connsiteX34" fmla="*/ 135895 w 1013913"/>
                <a:gd name="connsiteY34" fmla="*/ 0 h 1013913"/>
                <a:gd name="connsiteX35" fmla="*/ 124090 w 1013913"/>
                <a:gd name="connsiteY35" fmla="*/ 18388 h 1013913"/>
                <a:gd name="connsiteX36" fmla="*/ 136711 w 1013913"/>
                <a:gd name="connsiteY36" fmla="*/ 38081 h 1013913"/>
                <a:gd name="connsiteX37" fmla="*/ 128388 w 1013913"/>
                <a:gd name="connsiteY37" fmla="*/ 38081 h 1013913"/>
                <a:gd name="connsiteX38" fmla="*/ 119955 w 1013913"/>
                <a:gd name="connsiteY38" fmla="*/ 24699 h 1013913"/>
                <a:gd name="connsiteX39" fmla="*/ 171556 w 1013913"/>
                <a:gd name="connsiteY39" fmla="*/ 24699 h 1013913"/>
                <a:gd name="connsiteX40" fmla="*/ 163123 w 1013913"/>
                <a:gd name="connsiteY40" fmla="*/ 38081 h 1013913"/>
                <a:gd name="connsiteX41" fmla="*/ 154800 w 1013913"/>
                <a:gd name="connsiteY41" fmla="*/ 38081 h 1013913"/>
                <a:gd name="connsiteX42" fmla="*/ 167421 w 1013913"/>
                <a:gd name="connsiteY42" fmla="*/ 18388 h 1013913"/>
                <a:gd name="connsiteX43" fmla="*/ 155616 w 1013913"/>
                <a:gd name="connsiteY43" fmla="*/ 0 h 1013913"/>
                <a:gd name="connsiteX44" fmla="*/ 163939 w 1013913"/>
                <a:gd name="connsiteY44" fmla="*/ 0 h 1013913"/>
                <a:gd name="connsiteX45" fmla="*/ 171555 w 1013913"/>
                <a:gd name="connsiteY45" fmla="*/ 11968 h 1013913"/>
                <a:gd name="connsiteX46" fmla="*/ 179172 w 1013913"/>
                <a:gd name="connsiteY46" fmla="*/ 0 h 1013913"/>
                <a:gd name="connsiteX47" fmla="*/ 187495 w 1013913"/>
                <a:gd name="connsiteY47" fmla="*/ 0 h 1013913"/>
                <a:gd name="connsiteX48" fmla="*/ 175690 w 1013913"/>
                <a:gd name="connsiteY48" fmla="*/ 18388 h 1013913"/>
                <a:gd name="connsiteX49" fmla="*/ 188311 w 1013913"/>
                <a:gd name="connsiteY49" fmla="*/ 38081 h 1013913"/>
                <a:gd name="connsiteX50" fmla="*/ 179988 w 1013913"/>
                <a:gd name="connsiteY50" fmla="*/ 38081 h 1013913"/>
                <a:gd name="connsiteX51" fmla="*/ 171555 w 1013913"/>
                <a:gd name="connsiteY51" fmla="*/ 24699 h 1013913"/>
                <a:gd name="connsiteX52" fmla="*/ 223156 w 1013913"/>
                <a:gd name="connsiteY52" fmla="*/ 24699 h 1013913"/>
                <a:gd name="connsiteX53" fmla="*/ 214724 w 1013913"/>
                <a:gd name="connsiteY53" fmla="*/ 38081 h 1013913"/>
                <a:gd name="connsiteX54" fmla="*/ 206401 w 1013913"/>
                <a:gd name="connsiteY54" fmla="*/ 38081 h 1013913"/>
                <a:gd name="connsiteX55" fmla="*/ 219021 w 1013913"/>
                <a:gd name="connsiteY55" fmla="*/ 18388 h 1013913"/>
                <a:gd name="connsiteX56" fmla="*/ 207217 w 1013913"/>
                <a:gd name="connsiteY56" fmla="*/ 0 h 1013913"/>
                <a:gd name="connsiteX57" fmla="*/ 215540 w 1013913"/>
                <a:gd name="connsiteY57" fmla="*/ 0 h 1013913"/>
                <a:gd name="connsiteX58" fmla="*/ 223156 w 1013913"/>
                <a:gd name="connsiteY58" fmla="*/ 11968 h 1013913"/>
                <a:gd name="connsiteX59" fmla="*/ 230772 w 1013913"/>
                <a:gd name="connsiteY59" fmla="*/ 0 h 1013913"/>
                <a:gd name="connsiteX60" fmla="*/ 239095 w 1013913"/>
                <a:gd name="connsiteY60" fmla="*/ 0 h 1013913"/>
                <a:gd name="connsiteX61" fmla="*/ 227291 w 1013913"/>
                <a:gd name="connsiteY61" fmla="*/ 18388 h 1013913"/>
                <a:gd name="connsiteX62" fmla="*/ 239911 w 1013913"/>
                <a:gd name="connsiteY62" fmla="*/ 38081 h 1013913"/>
                <a:gd name="connsiteX63" fmla="*/ 231588 w 1013913"/>
                <a:gd name="connsiteY63" fmla="*/ 38081 h 1013913"/>
                <a:gd name="connsiteX64" fmla="*/ 223156 w 1013913"/>
                <a:gd name="connsiteY64" fmla="*/ 24699 h 1013913"/>
                <a:gd name="connsiteX65" fmla="*/ 274756 w 1013913"/>
                <a:gd name="connsiteY65" fmla="*/ 24699 h 1013913"/>
                <a:gd name="connsiteX66" fmla="*/ 266324 w 1013913"/>
                <a:gd name="connsiteY66" fmla="*/ 38081 h 1013913"/>
                <a:gd name="connsiteX67" fmla="*/ 258001 w 1013913"/>
                <a:gd name="connsiteY67" fmla="*/ 38081 h 1013913"/>
                <a:gd name="connsiteX68" fmla="*/ 270621 w 1013913"/>
                <a:gd name="connsiteY68" fmla="*/ 18388 h 1013913"/>
                <a:gd name="connsiteX69" fmla="*/ 258817 w 1013913"/>
                <a:gd name="connsiteY69" fmla="*/ 0 h 1013913"/>
                <a:gd name="connsiteX70" fmla="*/ 267140 w 1013913"/>
                <a:gd name="connsiteY70" fmla="*/ 0 h 1013913"/>
                <a:gd name="connsiteX71" fmla="*/ 274756 w 1013913"/>
                <a:gd name="connsiteY71" fmla="*/ 11968 h 1013913"/>
                <a:gd name="connsiteX72" fmla="*/ 282373 w 1013913"/>
                <a:gd name="connsiteY72" fmla="*/ 0 h 1013913"/>
                <a:gd name="connsiteX73" fmla="*/ 290696 w 1013913"/>
                <a:gd name="connsiteY73" fmla="*/ 0 h 1013913"/>
                <a:gd name="connsiteX74" fmla="*/ 278891 w 1013913"/>
                <a:gd name="connsiteY74" fmla="*/ 18388 h 1013913"/>
                <a:gd name="connsiteX75" fmla="*/ 291512 w 1013913"/>
                <a:gd name="connsiteY75" fmla="*/ 38081 h 1013913"/>
                <a:gd name="connsiteX76" fmla="*/ 283189 w 1013913"/>
                <a:gd name="connsiteY76" fmla="*/ 38081 h 1013913"/>
                <a:gd name="connsiteX77" fmla="*/ 274756 w 1013913"/>
                <a:gd name="connsiteY77" fmla="*/ 24699 h 1013913"/>
                <a:gd name="connsiteX78" fmla="*/ 326356 w 1013913"/>
                <a:gd name="connsiteY78" fmla="*/ 24699 h 1013913"/>
                <a:gd name="connsiteX79" fmla="*/ 317924 w 1013913"/>
                <a:gd name="connsiteY79" fmla="*/ 38081 h 1013913"/>
                <a:gd name="connsiteX80" fmla="*/ 309601 w 1013913"/>
                <a:gd name="connsiteY80" fmla="*/ 38081 h 1013913"/>
                <a:gd name="connsiteX81" fmla="*/ 322222 w 1013913"/>
                <a:gd name="connsiteY81" fmla="*/ 18388 h 1013913"/>
                <a:gd name="connsiteX82" fmla="*/ 310417 w 1013913"/>
                <a:gd name="connsiteY82" fmla="*/ 0 h 1013913"/>
                <a:gd name="connsiteX83" fmla="*/ 318740 w 1013913"/>
                <a:gd name="connsiteY83" fmla="*/ 0 h 1013913"/>
                <a:gd name="connsiteX84" fmla="*/ 326356 w 1013913"/>
                <a:gd name="connsiteY84" fmla="*/ 11968 h 1013913"/>
                <a:gd name="connsiteX85" fmla="*/ 333973 w 1013913"/>
                <a:gd name="connsiteY85" fmla="*/ 0 h 1013913"/>
                <a:gd name="connsiteX86" fmla="*/ 342296 w 1013913"/>
                <a:gd name="connsiteY86" fmla="*/ 0 h 1013913"/>
                <a:gd name="connsiteX87" fmla="*/ 330491 w 1013913"/>
                <a:gd name="connsiteY87" fmla="*/ 18388 h 1013913"/>
                <a:gd name="connsiteX88" fmla="*/ 343112 w 1013913"/>
                <a:gd name="connsiteY88" fmla="*/ 38081 h 1013913"/>
                <a:gd name="connsiteX89" fmla="*/ 334789 w 1013913"/>
                <a:gd name="connsiteY89" fmla="*/ 38081 h 1013913"/>
                <a:gd name="connsiteX90" fmla="*/ 326356 w 1013913"/>
                <a:gd name="connsiteY90" fmla="*/ 24699 h 1013913"/>
                <a:gd name="connsiteX91" fmla="*/ 377956 w 1013913"/>
                <a:gd name="connsiteY91" fmla="*/ 24699 h 1013913"/>
                <a:gd name="connsiteX92" fmla="*/ 369524 w 1013913"/>
                <a:gd name="connsiteY92" fmla="*/ 38081 h 1013913"/>
                <a:gd name="connsiteX93" fmla="*/ 361201 w 1013913"/>
                <a:gd name="connsiteY93" fmla="*/ 38081 h 1013913"/>
                <a:gd name="connsiteX94" fmla="*/ 373822 w 1013913"/>
                <a:gd name="connsiteY94" fmla="*/ 18388 h 1013913"/>
                <a:gd name="connsiteX95" fmla="*/ 362017 w 1013913"/>
                <a:gd name="connsiteY95" fmla="*/ 0 h 1013913"/>
                <a:gd name="connsiteX96" fmla="*/ 370340 w 1013913"/>
                <a:gd name="connsiteY96" fmla="*/ 0 h 1013913"/>
                <a:gd name="connsiteX97" fmla="*/ 377956 w 1013913"/>
                <a:gd name="connsiteY97" fmla="*/ 11968 h 1013913"/>
                <a:gd name="connsiteX98" fmla="*/ 385573 w 1013913"/>
                <a:gd name="connsiteY98" fmla="*/ 0 h 1013913"/>
                <a:gd name="connsiteX99" fmla="*/ 393896 w 1013913"/>
                <a:gd name="connsiteY99" fmla="*/ 0 h 1013913"/>
                <a:gd name="connsiteX100" fmla="*/ 382091 w 1013913"/>
                <a:gd name="connsiteY100" fmla="*/ 18388 h 1013913"/>
                <a:gd name="connsiteX101" fmla="*/ 394712 w 1013913"/>
                <a:gd name="connsiteY101" fmla="*/ 38081 h 1013913"/>
                <a:gd name="connsiteX102" fmla="*/ 386389 w 1013913"/>
                <a:gd name="connsiteY102" fmla="*/ 38081 h 1013913"/>
                <a:gd name="connsiteX103" fmla="*/ 377956 w 1013913"/>
                <a:gd name="connsiteY103" fmla="*/ 24699 h 1013913"/>
                <a:gd name="connsiteX104" fmla="*/ 429556 w 1013913"/>
                <a:gd name="connsiteY104" fmla="*/ 24699 h 1013913"/>
                <a:gd name="connsiteX105" fmla="*/ 421124 w 1013913"/>
                <a:gd name="connsiteY105" fmla="*/ 38081 h 1013913"/>
                <a:gd name="connsiteX106" fmla="*/ 412801 w 1013913"/>
                <a:gd name="connsiteY106" fmla="*/ 38081 h 1013913"/>
                <a:gd name="connsiteX107" fmla="*/ 425422 w 1013913"/>
                <a:gd name="connsiteY107" fmla="*/ 18388 h 1013913"/>
                <a:gd name="connsiteX108" fmla="*/ 413617 w 1013913"/>
                <a:gd name="connsiteY108" fmla="*/ 0 h 1013913"/>
                <a:gd name="connsiteX109" fmla="*/ 421940 w 1013913"/>
                <a:gd name="connsiteY109" fmla="*/ 0 h 1013913"/>
                <a:gd name="connsiteX110" fmla="*/ 429556 w 1013913"/>
                <a:gd name="connsiteY110" fmla="*/ 11968 h 1013913"/>
                <a:gd name="connsiteX111" fmla="*/ 437173 w 1013913"/>
                <a:gd name="connsiteY111" fmla="*/ 0 h 1013913"/>
                <a:gd name="connsiteX112" fmla="*/ 445496 w 1013913"/>
                <a:gd name="connsiteY112" fmla="*/ 0 h 1013913"/>
                <a:gd name="connsiteX113" fmla="*/ 433691 w 1013913"/>
                <a:gd name="connsiteY113" fmla="*/ 18388 h 1013913"/>
                <a:gd name="connsiteX114" fmla="*/ 446312 w 1013913"/>
                <a:gd name="connsiteY114" fmla="*/ 38081 h 1013913"/>
                <a:gd name="connsiteX115" fmla="*/ 437989 w 1013913"/>
                <a:gd name="connsiteY115" fmla="*/ 38081 h 1013913"/>
                <a:gd name="connsiteX116" fmla="*/ 429556 w 1013913"/>
                <a:gd name="connsiteY116" fmla="*/ 24699 h 1013913"/>
                <a:gd name="connsiteX117" fmla="*/ 481157 w 1013913"/>
                <a:gd name="connsiteY117" fmla="*/ 24699 h 1013913"/>
                <a:gd name="connsiteX118" fmla="*/ 472724 w 1013913"/>
                <a:gd name="connsiteY118" fmla="*/ 38081 h 1013913"/>
                <a:gd name="connsiteX119" fmla="*/ 464401 w 1013913"/>
                <a:gd name="connsiteY119" fmla="*/ 38081 h 1013913"/>
                <a:gd name="connsiteX120" fmla="*/ 477022 w 1013913"/>
                <a:gd name="connsiteY120" fmla="*/ 18388 h 1013913"/>
                <a:gd name="connsiteX121" fmla="*/ 465217 w 1013913"/>
                <a:gd name="connsiteY121" fmla="*/ 0 h 1013913"/>
                <a:gd name="connsiteX122" fmla="*/ 473540 w 1013913"/>
                <a:gd name="connsiteY122" fmla="*/ 0 h 1013913"/>
                <a:gd name="connsiteX123" fmla="*/ 481156 w 1013913"/>
                <a:gd name="connsiteY123" fmla="*/ 11968 h 1013913"/>
                <a:gd name="connsiteX124" fmla="*/ 488773 w 1013913"/>
                <a:gd name="connsiteY124" fmla="*/ 0 h 1013913"/>
                <a:gd name="connsiteX125" fmla="*/ 497096 w 1013913"/>
                <a:gd name="connsiteY125" fmla="*/ 0 h 1013913"/>
                <a:gd name="connsiteX126" fmla="*/ 485291 w 1013913"/>
                <a:gd name="connsiteY126" fmla="*/ 18388 h 1013913"/>
                <a:gd name="connsiteX127" fmla="*/ 497912 w 1013913"/>
                <a:gd name="connsiteY127" fmla="*/ 38081 h 1013913"/>
                <a:gd name="connsiteX128" fmla="*/ 489589 w 1013913"/>
                <a:gd name="connsiteY128" fmla="*/ 38081 h 1013913"/>
                <a:gd name="connsiteX129" fmla="*/ 481156 w 1013913"/>
                <a:gd name="connsiteY129" fmla="*/ 24699 h 1013913"/>
                <a:gd name="connsiteX130" fmla="*/ 532757 w 1013913"/>
                <a:gd name="connsiteY130" fmla="*/ 24699 h 1013913"/>
                <a:gd name="connsiteX131" fmla="*/ 524324 w 1013913"/>
                <a:gd name="connsiteY131" fmla="*/ 38081 h 1013913"/>
                <a:gd name="connsiteX132" fmla="*/ 516001 w 1013913"/>
                <a:gd name="connsiteY132" fmla="*/ 38081 h 1013913"/>
                <a:gd name="connsiteX133" fmla="*/ 528622 w 1013913"/>
                <a:gd name="connsiteY133" fmla="*/ 18388 h 1013913"/>
                <a:gd name="connsiteX134" fmla="*/ 516817 w 1013913"/>
                <a:gd name="connsiteY134" fmla="*/ 0 h 1013913"/>
                <a:gd name="connsiteX135" fmla="*/ 525140 w 1013913"/>
                <a:gd name="connsiteY135" fmla="*/ 0 h 1013913"/>
                <a:gd name="connsiteX136" fmla="*/ 532756 w 1013913"/>
                <a:gd name="connsiteY136" fmla="*/ 11968 h 1013913"/>
                <a:gd name="connsiteX137" fmla="*/ 540373 w 1013913"/>
                <a:gd name="connsiteY137" fmla="*/ 0 h 1013913"/>
                <a:gd name="connsiteX138" fmla="*/ 548696 w 1013913"/>
                <a:gd name="connsiteY138" fmla="*/ 0 h 1013913"/>
                <a:gd name="connsiteX139" fmla="*/ 536891 w 1013913"/>
                <a:gd name="connsiteY139" fmla="*/ 18388 h 1013913"/>
                <a:gd name="connsiteX140" fmla="*/ 549512 w 1013913"/>
                <a:gd name="connsiteY140" fmla="*/ 38081 h 1013913"/>
                <a:gd name="connsiteX141" fmla="*/ 541189 w 1013913"/>
                <a:gd name="connsiteY141" fmla="*/ 38081 h 1013913"/>
                <a:gd name="connsiteX142" fmla="*/ 532756 w 1013913"/>
                <a:gd name="connsiteY142" fmla="*/ 24699 h 1013913"/>
                <a:gd name="connsiteX143" fmla="*/ 584357 w 1013913"/>
                <a:gd name="connsiteY143" fmla="*/ 24699 h 1013913"/>
                <a:gd name="connsiteX144" fmla="*/ 575925 w 1013913"/>
                <a:gd name="connsiteY144" fmla="*/ 38081 h 1013913"/>
                <a:gd name="connsiteX145" fmla="*/ 567601 w 1013913"/>
                <a:gd name="connsiteY145" fmla="*/ 38081 h 1013913"/>
                <a:gd name="connsiteX146" fmla="*/ 580222 w 1013913"/>
                <a:gd name="connsiteY146" fmla="*/ 18388 h 1013913"/>
                <a:gd name="connsiteX147" fmla="*/ 568417 w 1013913"/>
                <a:gd name="connsiteY147" fmla="*/ 0 h 1013913"/>
                <a:gd name="connsiteX148" fmla="*/ 576741 w 1013913"/>
                <a:gd name="connsiteY148" fmla="*/ 0 h 1013913"/>
                <a:gd name="connsiteX149" fmla="*/ 584357 w 1013913"/>
                <a:gd name="connsiteY149" fmla="*/ 11968 h 1013913"/>
                <a:gd name="connsiteX150" fmla="*/ 591973 w 1013913"/>
                <a:gd name="connsiteY150" fmla="*/ 0 h 1013913"/>
                <a:gd name="connsiteX151" fmla="*/ 600296 w 1013913"/>
                <a:gd name="connsiteY151" fmla="*/ 0 h 1013913"/>
                <a:gd name="connsiteX152" fmla="*/ 588492 w 1013913"/>
                <a:gd name="connsiteY152" fmla="*/ 18388 h 1013913"/>
                <a:gd name="connsiteX153" fmla="*/ 601112 w 1013913"/>
                <a:gd name="connsiteY153" fmla="*/ 38081 h 1013913"/>
                <a:gd name="connsiteX154" fmla="*/ 592789 w 1013913"/>
                <a:gd name="connsiteY154" fmla="*/ 38081 h 1013913"/>
                <a:gd name="connsiteX155" fmla="*/ 584357 w 1013913"/>
                <a:gd name="connsiteY155" fmla="*/ 24699 h 1013913"/>
                <a:gd name="connsiteX156" fmla="*/ 635957 w 1013913"/>
                <a:gd name="connsiteY156" fmla="*/ 24699 h 1013913"/>
                <a:gd name="connsiteX157" fmla="*/ 627525 w 1013913"/>
                <a:gd name="connsiteY157" fmla="*/ 38081 h 1013913"/>
                <a:gd name="connsiteX158" fmla="*/ 619202 w 1013913"/>
                <a:gd name="connsiteY158" fmla="*/ 38081 h 1013913"/>
                <a:gd name="connsiteX159" fmla="*/ 631822 w 1013913"/>
                <a:gd name="connsiteY159" fmla="*/ 18388 h 1013913"/>
                <a:gd name="connsiteX160" fmla="*/ 620018 w 1013913"/>
                <a:gd name="connsiteY160" fmla="*/ 0 h 1013913"/>
                <a:gd name="connsiteX161" fmla="*/ 628341 w 1013913"/>
                <a:gd name="connsiteY161" fmla="*/ 0 h 1013913"/>
                <a:gd name="connsiteX162" fmla="*/ 635957 w 1013913"/>
                <a:gd name="connsiteY162" fmla="*/ 11968 h 1013913"/>
                <a:gd name="connsiteX163" fmla="*/ 643573 w 1013913"/>
                <a:gd name="connsiteY163" fmla="*/ 0 h 1013913"/>
                <a:gd name="connsiteX164" fmla="*/ 651896 w 1013913"/>
                <a:gd name="connsiteY164" fmla="*/ 0 h 1013913"/>
                <a:gd name="connsiteX165" fmla="*/ 640092 w 1013913"/>
                <a:gd name="connsiteY165" fmla="*/ 18388 h 1013913"/>
                <a:gd name="connsiteX166" fmla="*/ 652712 w 1013913"/>
                <a:gd name="connsiteY166" fmla="*/ 38081 h 1013913"/>
                <a:gd name="connsiteX167" fmla="*/ 644389 w 1013913"/>
                <a:gd name="connsiteY167" fmla="*/ 38081 h 1013913"/>
                <a:gd name="connsiteX168" fmla="*/ 635957 w 1013913"/>
                <a:gd name="connsiteY168" fmla="*/ 24699 h 1013913"/>
                <a:gd name="connsiteX169" fmla="*/ 687557 w 1013913"/>
                <a:gd name="connsiteY169" fmla="*/ 24699 h 1013913"/>
                <a:gd name="connsiteX170" fmla="*/ 679125 w 1013913"/>
                <a:gd name="connsiteY170" fmla="*/ 38081 h 1013913"/>
                <a:gd name="connsiteX171" fmla="*/ 670802 w 1013913"/>
                <a:gd name="connsiteY171" fmla="*/ 38081 h 1013913"/>
                <a:gd name="connsiteX172" fmla="*/ 683423 w 1013913"/>
                <a:gd name="connsiteY172" fmla="*/ 18388 h 1013913"/>
                <a:gd name="connsiteX173" fmla="*/ 671618 w 1013913"/>
                <a:gd name="connsiteY173" fmla="*/ 0 h 1013913"/>
                <a:gd name="connsiteX174" fmla="*/ 679941 w 1013913"/>
                <a:gd name="connsiteY174" fmla="*/ 0 h 1013913"/>
                <a:gd name="connsiteX175" fmla="*/ 687557 w 1013913"/>
                <a:gd name="connsiteY175" fmla="*/ 11968 h 1013913"/>
                <a:gd name="connsiteX176" fmla="*/ 695174 w 1013913"/>
                <a:gd name="connsiteY176" fmla="*/ 0 h 1013913"/>
                <a:gd name="connsiteX177" fmla="*/ 703497 w 1013913"/>
                <a:gd name="connsiteY177" fmla="*/ 0 h 1013913"/>
                <a:gd name="connsiteX178" fmla="*/ 691692 w 1013913"/>
                <a:gd name="connsiteY178" fmla="*/ 18388 h 1013913"/>
                <a:gd name="connsiteX179" fmla="*/ 704313 w 1013913"/>
                <a:gd name="connsiteY179" fmla="*/ 38081 h 1013913"/>
                <a:gd name="connsiteX180" fmla="*/ 695990 w 1013913"/>
                <a:gd name="connsiteY180" fmla="*/ 38081 h 1013913"/>
                <a:gd name="connsiteX181" fmla="*/ 687557 w 1013913"/>
                <a:gd name="connsiteY181" fmla="*/ 24699 h 1013913"/>
                <a:gd name="connsiteX182" fmla="*/ 739157 w 1013913"/>
                <a:gd name="connsiteY182" fmla="*/ 24699 h 1013913"/>
                <a:gd name="connsiteX183" fmla="*/ 730725 w 1013913"/>
                <a:gd name="connsiteY183" fmla="*/ 38081 h 1013913"/>
                <a:gd name="connsiteX184" fmla="*/ 722402 w 1013913"/>
                <a:gd name="connsiteY184" fmla="*/ 38081 h 1013913"/>
                <a:gd name="connsiteX185" fmla="*/ 735023 w 1013913"/>
                <a:gd name="connsiteY185" fmla="*/ 18388 h 1013913"/>
                <a:gd name="connsiteX186" fmla="*/ 723218 w 1013913"/>
                <a:gd name="connsiteY186" fmla="*/ 0 h 1013913"/>
                <a:gd name="connsiteX187" fmla="*/ 731541 w 1013913"/>
                <a:gd name="connsiteY187" fmla="*/ 0 h 1013913"/>
                <a:gd name="connsiteX188" fmla="*/ 739157 w 1013913"/>
                <a:gd name="connsiteY188" fmla="*/ 11968 h 1013913"/>
                <a:gd name="connsiteX189" fmla="*/ 746774 w 1013913"/>
                <a:gd name="connsiteY189" fmla="*/ 0 h 1013913"/>
                <a:gd name="connsiteX190" fmla="*/ 755097 w 1013913"/>
                <a:gd name="connsiteY190" fmla="*/ 0 h 1013913"/>
                <a:gd name="connsiteX191" fmla="*/ 743292 w 1013913"/>
                <a:gd name="connsiteY191" fmla="*/ 18388 h 1013913"/>
                <a:gd name="connsiteX192" fmla="*/ 755913 w 1013913"/>
                <a:gd name="connsiteY192" fmla="*/ 38081 h 1013913"/>
                <a:gd name="connsiteX193" fmla="*/ 747590 w 1013913"/>
                <a:gd name="connsiteY193" fmla="*/ 38081 h 1013913"/>
                <a:gd name="connsiteX194" fmla="*/ 739157 w 1013913"/>
                <a:gd name="connsiteY194" fmla="*/ 24699 h 1013913"/>
                <a:gd name="connsiteX195" fmla="*/ 790757 w 1013913"/>
                <a:gd name="connsiteY195" fmla="*/ 24699 h 1013913"/>
                <a:gd name="connsiteX196" fmla="*/ 782325 w 1013913"/>
                <a:gd name="connsiteY196" fmla="*/ 38081 h 1013913"/>
                <a:gd name="connsiteX197" fmla="*/ 774002 w 1013913"/>
                <a:gd name="connsiteY197" fmla="*/ 38081 h 1013913"/>
                <a:gd name="connsiteX198" fmla="*/ 786623 w 1013913"/>
                <a:gd name="connsiteY198" fmla="*/ 18388 h 1013913"/>
                <a:gd name="connsiteX199" fmla="*/ 774818 w 1013913"/>
                <a:gd name="connsiteY199" fmla="*/ 0 h 1013913"/>
                <a:gd name="connsiteX200" fmla="*/ 783141 w 1013913"/>
                <a:gd name="connsiteY200" fmla="*/ 0 h 1013913"/>
                <a:gd name="connsiteX201" fmla="*/ 790757 w 1013913"/>
                <a:gd name="connsiteY201" fmla="*/ 11968 h 1013913"/>
                <a:gd name="connsiteX202" fmla="*/ 798374 w 1013913"/>
                <a:gd name="connsiteY202" fmla="*/ 0 h 1013913"/>
                <a:gd name="connsiteX203" fmla="*/ 806697 w 1013913"/>
                <a:gd name="connsiteY203" fmla="*/ 0 h 1013913"/>
                <a:gd name="connsiteX204" fmla="*/ 794892 w 1013913"/>
                <a:gd name="connsiteY204" fmla="*/ 18388 h 1013913"/>
                <a:gd name="connsiteX205" fmla="*/ 807513 w 1013913"/>
                <a:gd name="connsiteY205" fmla="*/ 38081 h 1013913"/>
                <a:gd name="connsiteX206" fmla="*/ 799190 w 1013913"/>
                <a:gd name="connsiteY206" fmla="*/ 38081 h 1013913"/>
                <a:gd name="connsiteX207" fmla="*/ 790757 w 1013913"/>
                <a:gd name="connsiteY207" fmla="*/ 24699 h 1013913"/>
                <a:gd name="connsiteX208" fmla="*/ 842357 w 1013913"/>
                <a:gd name="connsiteY208" fmla="*/ 24699 h 1013913"/>
                <a:gd name="connsiteX209" fmla="*/ 833925 w 1013913"/>
                <a:gd name="connsiteY209" fmla="*/ 38081 h 1013913"/>
                <a:gd name="connsiteX210" fmla="*/ 825602 w 1013913"/>
                <a:gd name="connsiteY210" fmla="*/ 38081 h 1013913"/>
                <a:gd name="connsiteX211" fmla="*/ 838223 w 1013913"/>
                <a:gd name="connsiteY211" fmla="*/ 18388 h 1013913"/>
                <a:gd name="connsiteX212" fmla="*/ 826418 w 1013913"/>
                <a:gd name="connsiteY212" fmla="*/ 0 h 1013913"/>
                <a:gd name="connsiteX213" fmla="*/ 834741 w 1013913"/>
                <a:gd name="connsiteY213" fmla="*/ 0 h 1013913"/>
                <a:gd name="connsiteX214" fmla="*/ 842357 w 1013913"/>
                <a:gd name="connsiteY214" fmla="*/ 11968 h 1013913"/>
                <a:gd name="connsiteX215" fmla="*/ 849974 w 1013913"/>
                <a:gd name="connsiteY215" fmla="*/ 0 h 1013913"/>
                <a:gd name="connsiteX216" fmla="*/ 858297 w 1013913"/>
                <a:gd name="connsiteY216" fmla="*/ 0 h 1013913"/>
                <a:gd name="connsiteX217" fmla="*/ 846492 w 1013913"/>
                <a:gd name="connsiteY217" fmla="*/ 18388 h 1013913"/>
                <a:gd name="connsiteX218" fmla="*/ 859113 w 1013913"/>
                <a:gd name="connsiteY218" fmla="*/ 38081 h 1013913"/>
                <a:gd name="connsiteX219" fmla="*/ 850790 w 1013913"/>
                <a:gd name="connsiteY219" fmla="*/ 38081 h 1013913"/>
                <a:gd name="connsiteX220" fmla="*/ 842357 w 1013913"/>
                <a:gd name="connsiteY220" fmla="*/ 24699 h 1013913"/>
                <a:gd name="connsiteX221" fmla="*/ 893958 w 1013913"/>
                <a:gd name="connsiteY221" fmla="*/ 24699 h 1013913"/>
                <a:gd name="connsiteX222" fmla="*/ 885526 w 1013913"/>
                <a:gd name="connsiteY222" fmla="*/ 38081 h 1013913"/>
                <a:gd name="connsiteX223" fmla="*/ 877202 w 1013913"/>
                <a:gd name="connsiteY223" fmla="*/ 38081 h 1013913"/>
                <a:gd name="connsiteX224" fmla="*/ 889823 w 1013913"/>
                <a:gd name="connsiteY224" fmla="*/ 18388 h 1013913"/>
                <a:gd name="connsiteX225" fmla="*/ 878018 w 1013913"/>
                <a:gd name="connsiteY225" fmla="*/ 0 h 1013913"/>
                <a:gd name="connsiteX226" fmla="*/ 886341 w 1013913"/>
                <a:gd name="connsiteY226" fmla="*/ 0 h 1013913"/>
                <a:gd name="connsiteX227" fmla="*/ 893958 w 1013913"/>
                <a:gd name="connsiteY227" fmla="*/ 11968 h 1013913"/>
                <a:gd name="connsiteX228" fmla="*/ 901574 w 1013913"/>
                <a:gd name="connsiteY228" fmla="*/ 0 h 1013913"/>
                <a:gd name="connsiteX229" fmla="*/ 909897 w 1013913"/>
                <a:gd name="connsiteY229" fmla="*/ 0 h 1013913"/>
                <a:gd name="connsiteX230" fmla="*/ 898093 w 1013913"/>
                <a:gd name="connsiteY230" fmla="*/ 18388 h 1013913"/>
                <a:gd name="connsiteX231" fmla="*/ 910713 w 1013913"/>
                <a:gd name="connsiteY231" fmla="*/ 38081 h 1013913"/>
                <a:gd name="connsiteX232" fmla="*/ 902390 w 1013913"/>
                <a:gd name="connsiteY232" fmla="*/ 38081 h 1013913"/>
                <a:gd name="connsiteX233" fmla="*/ 893958 w 1013913"/>
                <a:gd name="connsiteY233" fmla="*/ 24699 h 1013913"/>
                <a:gd name="connsiteX234" fmla="*/ 945558 w 1013913"/>
                <a:gd name="connsiteY234" fmla="*/ 24699 h 1013913"/>
                <a:gd name="connsiteX235" fmla="*/ 937126 w 1013913"/>
                <a:gd name="connsiteY235" fmla="*/ 38081 h 1013913"/>
                <a:gd name="connsiteX236" fmla="*/ 928803 w 1013913"/>
                <a:gd name="connsiteY236" fmla="*/ 38081 h 1013913"/>
                <a:gd name="connsiteX237" fmla="*/ 941423 w 1013913"/>
                <a:gd name="connsiteY237" fmla="*/ 18388 h 1013913"/>
                <a:gd name="connsiteX238" fmla="*/ 929619 w 1013913"/>
                <a:gd name="connsiteY238" fmla="*/ 0 h 1013913"/>
                <a:gd name="connsiteX239" fmla="*/ 937942 w 1013913"/>
                <a:gd name="connsiteY239" fmla="*/ 0 h 1013913"/>
                <a:gd name="connsiteX240" fmla="*/ 945558 w 1013913"/>
                <a:gd name="connsiteY240" fmla="*/ 11968 h 1013913"/>
                <a:gd name="connsiteX241" fmla="*/ 953174 w 1013913"/>
                <a:gd name="connsiteY241" fmla="*/ 0 h 1013913"/>
                <a:gd name="connsiteX242" fmla="*/ 961497 w 1013913"/>
                <a:gd name="connsiteY242" fmla="*/ 0 h 1013913"/>
                <a:gd name="connsiteX243" fmla="*/ 949693 w 1013913"/>
                <a:gd name="connsiteY243" fmla="*/ 18388 h 1013913"/>
                <a:gd name="connsiteX244" fmla="*/ 962313 w 1013913"/>
                <a:gd name="connsiteY244" fmla="*/ 38081 h 1013913"/>
                <a:gd name="connsiteX245" fmla="*/ 953990 w 1013913"/>
                <a:gd name="connsiteY245" fmla="*/ 38081 h 1013913"/>
                <a:gd name="connsiteX246" fmla="*/ 945558 w 1013913"/>
                <a:gd name="connsiteY246" fmla="*/ 24699 h 1013913"/>
                <a:gd name="connsiteX247" fmla="*/ 997158 w 1013913"/>
                <a:gd name="connsiteY247" fmla="*/ 24699 h 1013913"/>
                <a:gd name="connsiteX248" fmla="*/ 988726 w 1013913"/>
                <a:gd name="connsiteY248" fmla="*/ 38081 h 1013913"/>
                <a:gd name="connsiteX249" fmla="*/ 980403 w 1013913"/>
                <a:gd name="connsiteY249" fmla="*/ 38081 h 1013913"/>
                <a:gd name="connsiteX250" fmla="*/ 993023 w 1013913"/>
                <a:gd name="connsiteY250" fmla="*/ 18388 h 1013913"/>
                <a:gd name="connsiteX251" fmla="*/ 981219 w 1013913"/>
                <a:gd name="connsiteY251" fmla="*/ 0 h 1013913"/>
                <a:gd name="connsiteX252" fmla="*/ 989542 w 1013913"/>
                <a:gd name="connsiteY252" fmla="*/ 0 h 1013913"/>
                <a:gd name="connsiteX253" fmla="*/ 997158 w 1013913"/>
                <a:gd name="connsiteY253" fmla="*/ 11968 h 1013913"/>
                <a:gd name="connsiteX254" fmla="*/ 1004775 w 1013913"/>
                <a:gd name="connsiteY254" fmla="*/ 0 h 1013913"/>
                <a:gd name="connsiteX255" fmla="*/ 1013097 w 1013913"/>
                <a:gd name="connsiteY255" fmla="*/ 0 h 1013913"/>
                <a:gd name="connsiteX256" fmla="*/ 1001293 w 1013913"/>
                <a:gd name="connsiteY256" fmla="*/ 18388 h 1013913"/>
                <a:gd name="connsiteX257" fmla="*/ 1013913 w 1013913"/>
                <a:gd name="connsiteY257" fmla="*/ 38081 h 1013913"/>
                <a:gd name="connsiteX258" fmla="*/ 1005591 w 1013913"/>
                <a:gd name="connsiteY258" fmla="*/ 38081 h 1013913"/>
                <a:gd name="connsiteX259" fmla="*/ 997158 w 1013913"/>
                <a:gd name="connsiteY259" fmla="*/ 24699 h 1013913"/>
                <a:gd name="connsiteX260" fmla="*/ 16755 w 1013913"/>
                <a:gd name="connsiteY260" fmla="*/ 82101 h 1013913"/>
                <a:gd name="connsiteX261" fmla="*/ 8323 w 1013913"/>
                <a:gd name="connsiteY261" fmla="*/ 95483 h 1013913"/>
                <a:gd name="connsiteX262" fmla="*/ 0 w 1013913"/>
                <a:gd name="connsiteY262" fmla="*/ 95483 h 1013913"/>
                <a:gd name="connsiteX263" fmla="*/ 12621 w 1013913"/>
                <a:gd name="connsiteY263" fmla="*/ 75790 h 1013913"/>
                <a:gd name="connsiteX264" fmla="*/ 816 w 1013913"/>
                <a:gd name="connsiteY264" fmla="*/ 57402 h 1013913"/>
                <a:gd name="connsiteX265" fmla="*/ 9139 w 1013913"/>
                <a:gd name="connsiteY265" fmla="*/ 57402 h 1013913"/>
                <a:gd name="connsiteX266" fmla="*/ 16755 w 1013913"/>
                <a:gd name="connsiteY266" fmla="*/ 69370 h 1013913"/>
                <a:gd name="connsiteX267" fmla="*/ 24372 w 1013913"/>
                <a:gd name="connsiteY267" fmla="*/ 57402 h 1013913"/>
                <a:gd name="connsiteX268" fmla="*/ 32695 w 1013913"/>
                <a:gd name="connsiteY268" fmla="*/ 57402 h 1013913"/>
                <a:gd name="connsiteX269" fmla="*/ 20890 w 1013913"/>
                <a:gd name="connsiteY269" fmla="*/ 75790 h 1013913"/>
                <a:gd name="connsiteX270" fmla="*/ 33511 w 1013913"/>
                <a:gd name="connsiteY270" fmla="*/ 95483 h 1013913"/>
                <a:gd name="connsiteX271" fmla="*/ 25188 w 1013913"/>
                <a:gd name="connsiteY271" fmla="*/ 95483 h 1013913"/>
                <a:gd name="connsiteX272" fmla="*/ 16755 w 1013913"/>
                <a:gd name="connsiteY272" fmla="*/ 82101 h 1013913"/>
                <a:gd name="connsiteX273" fmla="*/ 68355 w 1013913"/>
                <a:gd name="connsiteY273" fmla="*/ 82101 h 1013913"/>
                <a:gd name="connsiteX274" fmla="*/ 59923 w 1013913"/>
                <a:gd name="connsiteY274" fmla="*/ 95483 h 1013913"/>
                <a:gd name="connsiteX275" fmla="*/ 51600 w 1013913"/>
                <a:gd name="connsiteY275" fmla="*/ 95483 h 1013913"/>
                <a:gd name="connsiteX276" fmla="*/ 64221 w 1013913"/>
                <a:gd name="connsiteY276" fmla="*/ 75790 h 1013913"/>
                <a:gd name="connsiteX277" fmla="*/ 52416 w 1013913"/>
                <a:gd name="connsiteY277" fmla="*/ 57402 h 1013913"/>
                <a:gd name="connsiteX278" fmla="*/ 60739 w 1013913"/>
                <a:gd name="connsiteY278" fmla="*/ 57402 h 1013913"/>
                <a:gd name="connsiteX279" fmla="*/ 68355 w 1013913"/>
                <a:gd name="connsiteY279" fmla="*/ 69370 h 1013913"/>
                <a:gd name="connsiteX280" fmla="*/ 75972 w 1013913"/>
                <a:gd name="connsiteY280" fmla="*/ 57402 h 1013913"/>
                <a:gd name="connsiteX281" fmla="*/ 84295 w 1013913"/>
                <a:gd name="connsiteY281" fmla="*/ 57402 h 1013913"/>
                <a:gd name="connsiteX282" fmla="*/ 72490 w 1013913"/>
                <a:gd name="connsiteY282" fmla="*/ 75790 h 1013913"/>
                <a:gd name="connsiteX283" fmla="*/ 85111 w 1013913"/>
                <a:gd name="connsiteY283" fmla="*/ 95483 h 1013913"/>
                <a:gd name="connsiteX284" fmla="*/ 76788 w 1013913"/>
                <a:gd name="connsiteY284" fmla="*/ 95483 h 1013913"/>
                <a:gd name="connsiteX285" fmla="*/ 68355 w 1013913"/>
                <a:gd name="connsiteY285" fmla="*/ 82101 h 1013913"/>
                <a:gd name="connsiteX286" fmla="*/ 119956 w 1013913"/>
                <a:gd name="connsiteY286" fmla="*/ 82101 h 1013913"/>
                <a:gd name="connsiteX287" fmla="*/ 111523 w 1013913"/>
                <a:gd name="connsiteY287" fmla="*/ 95483 h 1013913"/>
                <a:gd name="connsiteX288" fmla="*/ 103200 w 1013913"/>
                <a:gd name="connsiteY288" fmla="*/ 95483 h 1013913"/>
                <a:gd name="connsiteX289" fmla="*/ 115821 w 1013913"/>
                <a:gd name="connsiteY289" fmla="*/ 75790 h 1013913"/>
                <a:gd name="connsiteX290" fmla="*/ 104016 w 1013913"/>
                <a:gd name="connsiteY290" fmla="*/ 57402 h 1013913"/>
                <a:gd name="connsiteX291" fmla="*/ 112339 w 1013913"/>
                <a:gd name="connsiteY291" fmla="*/ 57402 h 1013913"/>
                <a:gd name="connsiteX292" fmla="*/ 119955 w 1013913"/>
                <a:gd name="connsiteY292" fmla="*/ 69370 h 1013913"/>
                <a:gd name="connsiteX293" fmla="*/ 127572 w 1013913"/>
                <a:gd name="connsiteY293" fmla="*/ 57402 h 1013913"/>
                <a:gd name="connsiteX294" fmla="*/ 135895 w 1013913"/>
                <a:gd name="connsiteY294" fmla="*/ 57402 h 1013913"/>
                <a:gd name="connsiteX295" fmla="*/ 124090 w 1013913"/>
                <a:gd name="connsiteY295" fmla="*/ 75790 h 1013913"/>
                <a:gd name="connsiteX296" fmla="*/ 136711 w 1013913"/>
                <a:gd name="connsiteY296" fmla="*/ 95483 h 1013913"/>
                <a:gd name="connsiteX297" fmla="*/ 128388 w 1013913"/>
                <a:gd name="connsiteY297" fmla="*/ 95483 h 1013913"/>
                <a:gd name="connsiteX298" fmla="*/ 119955 w 1013913"/>
                <a:gd name="connsiteY298" fmla="*/ 82101 h 1013913"/>
                <a:gd name="connsiteX299" fmla="*/ 171556 w 1013913"/>
                <a:gd name="connsiteY299" fmla="*/ 82101 h 1013913"/>
                <a:gd name="connsiteX300" fmla="*/ 163123 w 1013913"/>
                <a:gd name="connsiteY300" fmla="*/ 95483 h 1013913"/>
                <a:gd name="connsiteX301" fmla="*/ 154800 w 1013913"/>
                <a:gd name="connsiteY301" fmla="*/ 95483 h 1013913"/>
                <a:gd name="connsiteX302" fmla="*/ 167421 w 1013913"/>
                <a:gd name="connsiteY302" fmla="*/ 75790 h 1013913"/>
                <a:gd name="connsiteX303" fmla="*/ 155616 w 1013913"/>
                <a:gd name="connsiteY303" fmla="*/ 57402 h 1013913"/>
                <a:gd name="connsiteX304" fmla="*/ 163939 w 1013913"/>
                <a:gd name="connsiteY304" fmla="*/ 57402 h 1013913"/>
                <a:gd name="connsiteX305" fmla="*/ 171555 w 1013913"/>
                <a:gd name="connsiteY305" fmla="*/ 69370 h 1013913"/>
                <a:gd name="connsiteX306" fmla="*/ 179172 w 1013913"/>
                <a:gd name="connsiteY306" fmla="*/ 57402 h 1013913"/>
                <a:gd name="connsiteX307" fmla="*/ 187495 w 1013913"/>
                <a:gd name="connsiteY307" fmla="*/ 57402 h 1013913"/>
                <a:gd name="connsiteX308" fmla="*/ 175690 w 1013913"/>
                <a:gd name="connsiteY308" fmla="*/ 75790 h 1013913"/>
                <a:gd name="connsiteX309" fmla="*/ 188311 w 1013913"/>
                <a:gd name="connsiteY309" fmla="*/ 95483 h 1013913"/>
                <a:gd name="connsiteX310" fmla="*/ 179988 w 1013913"/>
                <a:gd name="connsiteY310" fmla="*/ 95483 h 1013913"/>
                <a:gd name="connsiteX311" fmla="*/ 171555 w 1013913"/>
                <a:gd name="connsiteY311" fmla="*/ 82101 h 1013913"/>
                <a:gd name="connsiteX312" fmla="*/ 223156 w 1013913"/>
                <a:gd name="connsiteY312" fmla="*/ 82101 h 1013913"/>
                <a:gd name="connsiteX313" fmla="*/ 214724 w 1013913"/>
                <a:gd name="connsiteY313" fmla="*/ 95483 h 1013913"/>
                <a:gd name="connsiteX314" fmla="*/ 206401 w 1013913"/>
                <a:gd name="connsiteY314" fmla="*/ 95483 h 1013913"/>
                <a:gd name="connsiteX315" fmla="*/ 219021 w 1013913"/>
                <a:gd name="connsiteY315" fmla="*/ 75790 h 1013913"/>
                <a:gd name="connsiteX316" fmla="*/ 207217 w 1013913"/>
                <a:gd name="connsiteY316" fmla="*/ 57402 h 1013913"/>
                <a:gd name="connsiteX317" fmla="*/ 215540 w 1013913"/>
                <a:gd name="connsiteY317" fmla="*/ 57402 h 1013913"/>
                <a:gd name="connsiteX318" fmla="*/ 223156 w 1013913"/>
                <a:gd name="connsiteY318" fmla="*/ 69370 h 1013913"/>
                <a:gd name="connsiteX319" fmla="*/ 230772 w 1013913"/>
                <a:gd name="connsiteY319" fmla="*/ 57402 h 1013913"/>
                <a:gd name="connsiteX320" fmla="*/ 239095 w 1013913"/>
                <a:gd name="connsiteY320" fmla="*/ 57402 h 1013913"/>
                <a:gd name="connsiteX321" fmla="*/ 227291 w 1013913"/>
                <a:gd name="connsiteY321" fmla="*/ 75790 h 1013913"/>
                <a:gd name="connsiteX322" fmla="*/ 239911 w 1013913"/>
                <a:gd name="connsiteY322" fmla="*/ 95483 h 1013913"/>
                <a:gd name="connsiteX323" fmla="*/ 231588 w 1013913"/>
                <a:gd name="connsiteY323" fmla="*/ 95483 h 1013913"/>
                <a:gd name="connsiteX324" fmla="*/ 223156 w 1013913"/>
                <a:gd name="connsiteY324" fmla="*/ 82101 h 1013913"/>
                <a:gd name="connsiteX325" fmla="*/ 274756 w 1013913"/>
                <a:gd name="connsiteY325" fmla="*/ 82101 h 1013913"/>
                <a:gd name="connsiteX326" fmla="*/ 266324 w 1013913"/>
                <a:gd name="connsiteY326" fmla="*/ 95483 h 1013913"/>
                <a:gd name="connsiteX327" fmla="*/ 258001 w 1013913"/>
                <a:gd name="connsiteY327" fmla="*/ 95483 h 1013913"/>
                <a:gd name="connsiteX328" fmla="*/ 270621 w 1013913"/>
                <a:gd name="connsiteY328" fmla="*/ 75790 h 1013913"/>
                <a:gd name="connsiteX329" fmla="*/ 258817 w 1013913"/>
                <a:gd name="connsiteY329" fmla="*/ 57402 h 1013913"/>
                <a:gd name="connsiteX330" fmla="*/ 267140 w 1013913"/>
                <a:gd name="connsiteY330" fmla="*/ 57402 h 1013913"/>
                <a:gd name="connsiteX331" fmla="*/ 274756 w 1013913"/>
                <a:gd name="connsiteY331" fmla="*/ 69370 h 1013913"/>
                <a:gd name="connsiteX332" fmla="*/ 282373 w 1013913"/>
                <a:gd name="connsiteY332" fmla="*/ 57402 h 1013913"/>
                <a:gd name="connsiteX333" fmla="*/ 290696 w 1013913"/>
                <a:gd name="connsiteY333" fmla="*/ 57402 h 1013913"/>
                <a:gd name="connsiteX334" fmla="*/ 278891 w 1013913"/>
                <a:gd name="connsiteY334" fmla="*/ 75790 h 1013913"/>
                <a:gd name="connsiteX335" fmla="*/ 291512 w 1013913"/>
                <a:gd name="connsiteY335" fmla="*/ 95483 h 1013913"/>
                <a:gd name="connsiteX336" fmla="*/ 283189 w 1013913"/>
                <a:gd name="connsiteY336" fmla="*/ 95483 h 1013913"/>
                <a:gd name="connsiteX337" fmla="*/ 274756 w 1013913"/>
                <a:gd name="connsiteY337" fmla="*/ 82101 h 1013913"/>
                <a:gd name="connsiteX338" fmla="*/ 326356 w 1013913"/>
                <a:gd name="connsiteY338" fmla="*/ 82101 h 1013913"/>
                <a:gd name="connsiteX339" fmla="*/ 317924 w 1013913"/>
                <a:gd name="connsiteY339" fmla="*/ 95483 h 1013913"/>
                <a:gd name="connsiteX340" fmla="*/ 309601 w 1013913"/>
                <a:gd name="connsiteY340" fmla="*/ 95483 h 1013913"/>
                <a:gd name="connsiteX341" fmla="*/ 322222 w 1013913"/>
                <a:gd name="connsiteY341" fmla="*/ 75790 h 1013913"/>
                <a:gd name="connsiteX342" fmla="*/ 310417 w 1013913"/>
                <a:gd name="connsiteY342" fmla="*/ 57402 h 1013913"/>
                <a:gd name="connsiteX343" fmla="*/ 318740 w 1013913"/>
                <a:gd name="connsiteY343" fmla="*/ 57402 h 1013913"/>
                <a:gd name="connsiteX344" fmla="*/ 326356 w 1013913"/>
                <a:gd name="connsiteY344" fmla="*/ 69370 h 1013913"/>
                <a:gd name="connsiteX345" fmla="*/ 333973 w 1013913"/>
                <a:gd name="connsiteY345" fmla="*/ 57402 h 1013913"/>
                <a:gd name="connsiteX346" fmla="*/ 342296 w 1013913"/>
                <a:gd name="connsiteY346" fmla="*/ 57402 h 1013913"/>
                <a:gd name="connsiteX347" fmla="*/ 330491 w 1013913"/>
                <a:gd name="connsiteY347" fmla="*/ 75790 h 1013913"/>
                <a:gd name="connsiteX348" fmla="*/ 343112 w 1013913"/>
                <a:gd name="connsiteY348" fmla="*/ 95483 h 1013913"/>
                <a:gd name="connsiteX349" fmla="*/ 334789 w 1013913"/>
                <a:gd name="connsiteY349" fmla="*/ 95483 h 1013913"/>
                <a:gd name="connsiteX350" fmla="*/ 326356 w 1013913"/>
                <a:gd name="connsiteY350" fmla="*/ 82101 h 1013913"/>
                <a:gd name="connsiteX351" fmla="*/ 377956 w 1013913"/>
                <a:gd name="connsiteY351" fmla="*/ 82101 h 1013913"/>
                <a:gd name="connsiteX352" fmla="*/ 369524 w 1013913"/>
                <a:gd name="connsiteY352" fmla="*/ 95483 h 1013913"/>
                <a:gd name="connsiteX353" fmla="*/ 361201 w 1013913"/>
                <a:gd name="connsiteY353" fmla="*/ 95483 h 1013913"/>
                <a:gd name="connsiteX354" fmla="*/ 373822 w 1013913"/>
                <a:gd name="connsiteY354" fmla="*/ 75790 h 1013913"/>
                <a:gd name="connsiteX355" fmla="*/ 362017 w 1013913"/>
                <a:gd name="connsiteY355" fmla="*/ 57402 h 1013913"/>
                <a:gd name="connsiteX356" fmla="*/ 370340 w 1013913"/>
                <a:gd name="connsiteY356" fmla="*/ 57402 h 1013913"/>
                <a:gd name="connsiteX357" fmla="*/ 377956 w 1013913"/>
                <a:gd name="connsiteY357" fmla="*/ 69370 h 1013913"/>
                <a:gd name="connsiteX358" fmla="*/ 385573 w 1013913"/>
                <a:gd name="connsiteY358" fmla="*/ 57402 h 1013913"/>
                <a:gd name="connsiteX359" fmla="*/ 393896 w 1013913"/>
                <a:gd name="connsiteY359" fmla="*/ 57402 h 1013913"/>
                <a:gd name="connsiteX360" fmla="*/ 382091 w 1013913"/>
                <a:gd name="connsiteY360" fmla="*/ 75790 h 1013913"/>
                <a:gd name="connsiteX361" fmla="*/ 394712 w 1013913"/>
                <a:gd name="connsiteY361" fmla="*/ 95483 h 1013913"/>
                <a:gd name="connsiteX362" fmla="*/ 386389 w 1013913"/>
                <a:gd name="connsiteY362" fmla="*/ 95483 h 1013913"/>
                <a:gd name="connsiteX363" fmla="*/ 377956 w 1013913"/>
                <a:gd name="connsiteY363" fmla="*/ 82101 h 1013913"/>
                <a:gd name="connsiteX364" fmla="*/ 429556 w 1013913"/>
                <a:gd name="connsiteY364" fmla="*/ 82101 h 1013913"/>
                <a:gd name="connsiteX365" fmla="*/ 421124 w 1013913"/>
                <a:gd name="connsiteY365" fmla="*/ 95483 h 1013913"/>
                <a:gd name="connsiteX366" fmla="*/ 412801 w 1013913"/>
                <a:gd name="connsiteY366" fmla="*/ 95483 h 1013913"/>
                <a:gd name="connsiteX367" fmla="*/ 425422 w 1013913"/>
                <a:gd name="connsiteY367" fmla="*/ 75790 h 1013913"/>
                <a:gd name="connsiteX368" fmla="*/ 413617 w 1013913"/>
                <a:gd name="connsiteY368" fmla="*/ 57402 h 1013913"/>
                <a:gd name="connsiteX369" fmla="*/ 421940 w 1013913"/>
                <a:gd name="connsiteY369" fmla="*/ 57402 h 1013913"/>
                <a:gd name="connsiteX370" fmla="*/ 429556 w 1013913"/>
                <a:gd name="connsiteY370" fmla="*/ 69370 h 1013913"/>
                <a:gd name="connsiteX371" fmla="*/ 437173 w 1013913"/>
                <a:gd name="connsiteY371" fmla="*/ 57402 h 1013913"/>
                <a:gd name="connsiteX372" fmla="*/ 445496 w 1013913"/>
                <a:gd name="connsiteY372" fmla="*/ 57402 h 1013913"/>
                <a:gd name="connsiteX373" fmla="*/ 433691 w 1013913"/>
                <a:gd name="connsiteY373" fmla="*/ 75790 h 1013913"/>
                <a:gd name="connsiteX374" fmla="*/ 446312 w 1013913"/>
                <a:gd name="connsiteY374" fmla="*/ 95483 h 1013913"/>
                <a:gd name="connsiteX375" fmla="*/ 437989 w 1013913"/>
                <a:gd name="connsiteY375" fmla="*/ 95483 h 1013913"/>
                <a:gd name="connsiteX376" fmla="*/ 429556 w 1013913"/>
                <a:gd name="connsiteY376" fmla="*/ 82101 h 1013913"/>
                <a:gd name="connsiteX377" fmla="*/ 481157 w 1013913"/>
                <a:gd name="connsiteY377" fmla="*/ 82101 h 1013913"/>
                <a:gd name="connsiteX378" fmla="*/ 472724 w 1013913"/>
                <a:gd name="connsiteY378" fmla="*/ 95483 h 1013913"/>
                <a:gd name="connsiteX379" fmla="*/ 464401 w 1013913"/>
                <a:gd name="connsiteY379" fmla="*/ 95483 h 1013913"/>
                <a:gd name="connsiteX380" fmla="*/ 477022 w 1013913"/>
                <a:gd name="connsiteY380" fmla="*/ 75790 h 1013913"/>
                <a:gd name="connsiteX381" fmla="*/ 465217 w 1013913"/>
                <a:gd name="connsiteY381" fmla="*/ 57402 h 1013913"/>
                <a:gd name="connsiteX382" fmla="*/ 473540 w 1013913"/>
                <a:gd name="connsiteY382" fmla="*/ 57402 h 1013913"/>
                <a:gd name="connsiteX383" fmla="*/ 481156 w 1013913"/>
                <a:gd name="connsiteY383" fmla="*/ 69370 h 1013913"/>
                <a:gd name="connsiteX384" fmla="*/ 488773 w 1013913"/>
                <a:gd name="connsiteY384" fmla="*/ 57402 h 1013913"/>
                <a:gd name="connsiteX385" fmla="*/ 497096 w 1013913"/>
                <a:gd name="connsiteY385" fmla="*/ 57402 h 1013913"/>
                <a:gd name="connsiteX386" fmla="*/ 485291 w 1013913"/>
                <a:gd name="connsiteY386" fmla="*/ 75790 h 1013913"/>
                <a:gd name="connsiteX387" fmla="*/ 497912 w 1013913"/>
                <a:gd name="connsiteY387" fmla="*/ 95483 h 1013913"/>
                <a:gd name="connsiteX388" fmla="*/ 489589 w 1013913"/>
                <a:gd name="connsiteY388" fmla="*/ 95483 h 1013913"/>
                <a:gd name="connsiteX389" fmla="*/ 481156 w 1013913"/>
                <a:gd name="connsiteY389" fmla="*/ 82101 h 1013913"/>
                <a:gd name="connsiteX390" fmla="*/ 532757 w 1013913"/>
                <a:gd name="connsiteY390" fmla="*/ 82101 h 1013913"/>
                <a:gd name="connsiteX391" fmla="*/ 524324 w 1013913"/>
                <a:gd name="connsiteY391" fmla="*/ 95483 h 1013913"/>
                <a:gd name="connsiteX392" fmla="*/ 516001 w 1013913"/>
                <a:gd name="connsiteY392" fmla="*/ 95483 h 1013913"/>
                <a:gd name="connsiteX393" fmla="*/ 528622 w 1013913"/>
                <a:gd name="connsiteY393" fmla="*/ 75790 h 1013913"/>
                <a:gd name="connsiteX394" fmla="*/ 516817 w 1013913"/>
                <a:gd name="connsiteY394" fmla="*/ 57402 h 1013913"/>
                <a:gd name="connsiteX395" fmla="*/ 525140 w 1013913"/>
                <a:gd name="connsiteY395" fmla="*/ 57402 h 1013913"/>
                <a:gd name="connsiteX396" fmla="*/ 532756 w 1013913"/>
                <a:gd name="connsiteY396" fmla="*/ 69370 h 1013913"/>
                <a:gd name="connsiteX397" fmla="*/ 540373 w 1013913"/>
                <a:gd name="connsiteY397" fmla="*/ 57402 h 1013913"/>
                <a:gd name="connsiteX398" fmla="*/ 548696 w 1013913"/>
                <a:gd name="connsiteY398" fmla="*/ 57402 h 1013913"/>
                <a:gd name="connsiteX399" fmla="*/ 536891 w 1013913"/>
                <a:gd name="connsiteY399" fmla="*/ 75790 h 1013913"/>
                <a:gd name="connsiteX400" fmla="*/ 549512 w 1013913"/>
                <a:gd name="connsiteY400" fmla="*/ 95483 h 1013913"/>
                <a:gd name="connsiteX401" fmla="*/ 541189 w 1013913"/>
                <a:gd name="connsiteY401" fmla="*/ 95483 h 1013913"/>
                <a:gd name="connsiteX402" fmla="*/ 532756 w 1013913"/>
                <a:gd name="connsiteY402" fmla="*/ 82101 h 1013913"/>
                <a:gd name="connsiteX403" fmla="*/ 584357 w 1013913"/>
                <a:gd name="connsiteY403" fmla="*/ 82101 h 1013913"/>
                <a:gd name="connsiteX404" fmla="*/ 575925 w 1013913"/>
                <a:gd name="connsiteY404" fmla="*/ 95483 h 1013913"/>
                <a:gd name="connsiteX405" fmla="*/ 567601 w 1013913"/>
                <a:gd name="connsiteY405" fmla="*/ 95483 h 1013913"/>
                <a:gd name="connsiteX406" fmla="*/ 580222 w 1013913"/>
                <a:gd name="connsiteY406" fmla="*/ 75790 h 1013913"/>
                <a:gd name="connsiteX407" fmla="*/ 568417 w 1013913"/>
                <a:gd name="connsiteY407" fmla="*/ 57402 h 1013913"/>
                <a:gd name="connsiteX408" fmla="*/ 576741 w 1013913"/>
                <a:gd name="connsiteY408" fmla="*/ 57402 h 1013913"/>
                <a:gd name="connsiteX409" fmla="*/ 584357 w 1013913"/>
                <a:gd name="connsiteY409" fmla="*/ 69370 h 1013913"/>
                <a:gd name="connsiteX410" fmla="*/ 591973 w 1013913"/>
                <a:gd name="connsiteY410" fmla="*/ 57402 h 1013913"/>
                <a:gd name="connsiteX411" fmla="*/ 600296 w 1013913"/>
                <a:gd name="connsiteY411" fmla="*/ 57402 h 1013913"/>
                <a:gd name="connsiteX412" fmla="*/ 588492 w 1013913"/>
                <a:gd name="connsiteY412" fmla="*/ 75790 h 1013913"/>
                <a:gd name="connsiteX413" fmla="*/ 601112 w 1013913"/>
                <a:gd name="connsiteY413" fmla="*/ 95483 h 1013913"/>
                <a:gd name="connsiteX414" fmla="*/ 592789 w 1013913"/>
                <a:gd name="connsiteY414" fmla="*/ 95483 h 1013913"/>
                <a:gd name="connsiteX415" fmla="*/ 584357 w 1013913"/>
                <a:gd name="connsiteY415" fmla="*/ 82101 h 1013913"/>
                <a:gd name="connsiteX416" fmla="*/ 635957 w 1013913"/>
                <a:gd name="connsiteY416" fmla="*/ 82101 h 1013913"/>
                <a:gd name="connsiteX417" fmla="*/ 627525 w 1013913"/>
                <a:gd name="connsiteY417" fmla="*/ 95483 h 1013913"/>
                <a:gd name="connsiteX418" fmla="*/ 619202 w 1013913"/>
                <a:gd name="connsiteY418" fmla="*/ 95483 h 1013913"/>
                <a:gd name="connsiteX419" fmla="*/ 631822 w 1013913"/>
                <a:gd name="connsiteY419" fmla="*/ 75790 h 1013913"/>
                <a:gd name="connsiteX420" fmla="*/ 620018 w 1013913"/>
                <a:gd name="connsiteY420" fmla="*/ 57402 h 1013913"/>
                <a:gd name="connsiteX421" fmla="*/ 628341 w 1013913"/>
                <a:gd name="connsiteY421" fmla="*/ 57402 h 1013913"/>
                <a:gd name="connsiteX422" fmla="*/ 635957 w 1013913"/>
                <a:gd name="connsiteY422" fmla="*/ 69370 h 1013913"/>
                <a:gd name="connsiteX423" fmla="*/ 643573 w 1013913"/>
                <a:gd name="connsiteY423" fmla="*/ 57402 h 1013913"/>
                <a:gd name="connsiteX424" fmla="*/ 651896 w 1013913"/>
                <a:gd name="connsiteY424" fmla="*/ 57402 h 1013913"/>
                <a:gd name="connsiteX425" fmla="*/ 640092 w 1013913"/>
                <a:gd name="connsiteY425" fmla="*/ 75790 h 1013913"/>
                <a:gd name="connsiteX426" fmla="*/ 652712 w 1013913"/>
                <a:gd name="connsiteY426" fmla="*/ 95483 h 1013913"/>
                <a:gd name="connsiteX427" fmla="*/ 644389 w 1013913"/>
                <a:gd name="connsiteY427" fmla="*/ 95483 h 1013913"/>
                <a:gd name="connsiteX428" fmla="*/ 635957 w 1013913"/>
                <a:gd name="connsiteY428" fmla="*/ 82101 h 1013913"/>
                <a:gd name="connsiteX429" fmla="*/ 687557 w 1013913"/>
                <a:gd name="connsiteY429" fmla="*/ 82101 h 1013913"/>
                <a:gd name="connsiteX430" fmla="*/ 679125 w 1013913"/>
                <a:gd name="connsiteY430" fmla="*/ 95483 h 1013913"/>
                <a:gd name="connsiteX431" fmla="*/ 670802 w 1013913"/>
                <a:gd name="connsiteY431" fmla="*/ 95483 h 1013913"/>
                <a:gd name="connsiteX432" fmla="*/ 683423 w 1013913"/>
                <a:gd name="connsiteY432" fmla="*/ 75790 h 1013913"/>
                <a:gd name="connsiteX433" fmla="*/ 671618 w 1013913"/>
                <a:gd name="connsiteY433" fmla="*/ 57402 h 1013913"/>
                <a:gd name="connsiteX434" fmla="*/ 679941 w 1013913"/>
                <a:gd name="connsiteY434" fmla="*/ 57402 h 1013913"/>
                <a:gd name="connsiteX435" fmla="*/ 687557 w 1013913"/>
                <a:gd name="connsiteY435" fmla="*/ 69370 h 1013913"/>
                <a:gd name="connsiteX436" fmla="*/ 695174 w 1013913"/>
                <a:gd name="connsiteY436" fmla="*/ 57402 h 1013913"/>
                <a:gd name="connsiteX437" fmla="*/ 703497 w 1013913"/>
                <a:gd name="connsiteY437" fmla="*/ 57402 h 1013913"/>
                <a:gd name="connsiteX438" fmla="*/ 691692 w 1013913"/>
                <a:gd name="connsiteY438" fmla="*/ 75790 h 1013913"/>
                <a:gd name="connsiteX439" fmla="*/ 704313 w 1013913"/>
                <a:gd name="connsiteY439" fmla="*/ 95483 h 1013913"/>
                <a:gd name="connsiteX440" fmla="*/ 695990 w 1013913"/>
                <a:gd name="connsiteY440" fmla="*/ 95483 h 1013913"/>
                <a:gd name="connsiteX441" fmla="*/ 687557 w 1013913"/>
                <a:gd name="connsiteY441" fmla="*/ 82101 h 1013913"/>
                <a:gd name="connsiteX442" fmla="*/ 739157 w 1013913"/>
                <a:gd name="connsiteY442" fmla="*/ 82101 h 1013913"/>
                <a:gd name="connsiteX443" fmla="*/ 730725 w 1013913"/>
                <a:gd name="connsiteY443" fmla="*/ 95483 h 1013913"/>
                <a:gd name="connsiteX444" fmla="*/ 722402 w 1013913"/>
                <a:gd name="connsiteY444" fmla="*/ 95483 h 1013913"/>
                <a:gd name="connsiteX445" fmla="*/ 735023 w 1013913"/>
                <a:gd name="connsiteY445" fmla="*/ 75790 h 1013913"/>
                <a:gd name="connsiteX446" fmla="*/ 723218 w 1013913"/>
                <a:gd name="connsiteY446" fmla="*/ 57402 h 1013913"/>
                <a:gd name="connsiteX447" fmla="*/ 731541 w 1013913"/>
                <a:gd name="connsiteY447" fmla="*/ 57402 h 1013913"/>
                <a:gd name="connsiteX448" fmla="*/ 739157 w 1013913"/>
                <a:gd name="connsiteY448" fmla="*/ 69370 h 1013913"/>
                <a:gd name="connsiteX449" fmla="*/ 746774 w 1013913"/>
                <a:gd name="connsiteY449" fmla="*/ 57402 h 1013913"/>
                <a:gd name="connsiteX450" fmla="*/ 755097 w 1013913"/>
                <a:gd name="connsiteY450" fmla="*/ 57402 h 1013913"/>
                <a:gd name="connsiteX451" fmla="*/ 743292 w 1013913"/>
                <a:gd name="connsiteY451" fmla="*/ 75790 h 1013913"/>
                <a:gd name="connsiteX452" fmla="*/ 755913 w 1013913"/>
                <a:gd name="connsiteY452" fmla="*/ 95483 h 1013913"/>
                <a:gd name="connsiteX453" fmla="*/ 747590 w 1013913"/>
                <a:gd name="connsiteY453" fmla="*/ 95483 h 1013913"/>
                <a:gd name="connsiteX454" fmla="*/ 739157 w 1013913"/>
                <a:gd name="connsiteY454" fmla="*/ 82101 h 1013913"/>
                <a:gd name="connsiteX455" fmla="*/ 790757 w 1013913"/>
                <a:gd name="connsiteY455" fmla="*/ 82101 h 1013913"/>
                <a:gd name="connsiteX456" fmla="*/ 782325 w 1013913"/>
                <a:gd name="connsiteY456" fmla="*/ 95483 h 1013913"/>
                <a:gd name="connsiteX457" fmla="*/ 774002 w 1013913"/>
                <a:gd name="connsiteY457" fmla="*/ 95483 h 1013913"/>
                <a:gd name="connsiteX458" fmla="*/ 786623 w 1013913"/>
                <a:gd name="connsiteY458" fmla="*/ 75790 h 1013913"/>
                <a:gd name="connsiteX459" fmla="*/ 774818 w 1013913"/>
                <a:gd name="connsiteY459" fmla="*/ 57402 h 1013913"/>
                <a:gd name="connsiteX460" fmla="*/ 783141 w 1013913"/>
                <a:gd name="connsiteY460" fmla="*/ 57402 h 1013913"/>
                <a:gd name="connsiteX461" fmla="*/ 790757 w 1013913"/>
                <a:gd name="connsiteY461" fmla="*/ 69370 h 1013913"/>
                <a:gd name="connsiteX462" fmla="*/ 798374 w 1013913"/>
                <a:gd name="connsiteY462" fmla="*/ 57402 h 1013913"/>
                <a:gd name="connsiteX463" fmla="*/ 806697 w 1013913"/>
                <a:gd name="connsiteY463" fmla="*/ 57402 h 1013913"/>
                <a:gd name="connsiteX464" fmla="*/ 794892 w 1013913"/>
                <a:gd name="connsiteY464" fmla="*/ 75790 h 1013913"/>
                <a:gd name="connsiteX465" fmla="*/ 807513 w 1013913"/>
                <a:gd name="connsiteY465" fmla="*/ 95483 h 1013913"/>
                <a:gd name="connsiteX466" fmla="*/ 799190 w 1013913"/>
                <a:gd name="connsiteY466" fmla="*/ 95483 h 1013913"/>
                <a:gd name="connsiteX467" fmla="*/ 790757 w 1013913"/>
                <a:gd name="connsiteY467" fmla="*/ 82101 h 1013913"/>
                <a:gd name="connsiteX468" fmla="*/ 842357 w 1013913"/>
                <a:gd name="connsiteY468" fmla="*/ 82101 h 1013913"/>
                <a:gd name="connsiteX469" fmla="*/ 833925 w 1013913"/>
                <a:gd name="connsiteY469" fmla="*/ 95483 h 1013913"/>
                <a:gd name="connsiteX470" fmla="*/ 825602 w 1013913"/>
                <a:gd name="connsiteY470" fmla="*/ 95483 h 1013913"/>
                <a:gd name="connsiteX471" fmla="*/ 838223 w 1013913"/>
                <a:gd name="connsiteY471" fmla="*/ 75790 h 1013913"/>
                <a:gd name="connsiteX472" fmla="*/ 826418 w 1013913"/>
                <a:gd name="connsiteY472" fmla="*/ 57402 h 1013913"/>
                <a:gd name="connsiteX473" fmla="*/ 834741 w 1013913"/>
                <a:gd name="connsiteY473" fmla="*/ 57402 h 1013913"/>
                <a:gd name="connsiteX474" fmla="*/ 842357 w 1013913"/>
                <a:gd name="connsiteY474" fmla="*/ 69370 h 1013913"/>
                <a:gd name="connsiteX475" fmla="*/ 849974 w 1013913"/>
                <a:gd name="connsiteY475" fmla="*/ 57402 h 1013913"/>
                <a:gd name="connsiteX476" fmla="*/ 858297 w 1013913"/>
                <a:gd name="connsiteY476" fmla="*/ 57402 h 1013913"/>
                <a:gd name="connsiteX477" fmla="*/ 846492 w 1013913"/>
                <a:gd name="connsiteY477" fmla="*/ 75790 h 1013913"/>
                <a:gd name="connsiteX478" fmla="*/ 859113 w 1013913"/>
                <a:gd name="connsiteY478" fmla="*/ 95483 h 1013913"/>
                <a:gd name="connsiteX479" fmla="*/ 850790 w 1013913"/>
                <a:gd name="connsiteY479" fmla="*/ 95483 h 1013913"/>
                <a:gd name="connsiteX480" fmla="*/ 842357 w 1013913"/>
                <a:gd name="connsiteY480" fmla="*/ 82101 h 1013913"/>
                <a:gd name="connsiteX481" fmla="*/ 893958 w 1013913"/>
                <a:gd name="connsiteY481" fmla="*/ 82101 h 1013913"/>
                <a:gd name="connsiteX482" fmla="*/ 885526 w 1013913"/>
                <a:gd name="connsiteY482" fmla="*/ 95483 h 1013913"/>
                <a:gd name="connsiteX483" fmla="*/ 877202 w 1013913"/>
                <a:gd name="connsiteY483" fmla="*/ 95483 h 1013913"/>
                <a:gd name="connsiteX484" fmla="*/ 889823 w 1013913"/>
                <a:gd name="connsiteY484" fmla="*/ 75790 h 1013913"/>
                <a:gd name="connsiteX485" fmla="*/ 878018 w 1013913"/>
                <a:gd name="connsiteY485" fmla="*/ 57402 h 1013913"/>
                <a:gd name="connsiteX486" fmla="*/ 886341 w 1013913"/>
                <a:gd name="connsiteY486" fmla="*/ 57402 h 1013913"/>
                <a:gd name="connsiteX487" fmla="*/ 893958 w 1013913"/>
                <a:gd name="connsiteY487" fmla="*/ 69370 h 1013913"/>
                <a:gd name="connsiteX488" fmla="*/ 901574 w 1013913"/>
                <a:gd name="connsiteY488" fmla="*/ 57402 h 1013913"/>
                <a:gd name="connsiteX489" fmla="*/ 909897 w 1013913"/>
                <a:gd name="connsiteY489" fmla="*/ 57402 h 1013913"/>
                <a:gd name="connsiteX490" fmla="*/ 898093 w 1013913"/>
                <a:gd name="connsiteY490" fmla="*/ 75790 h 1013913"/>
                <a:gd name="connsiteX491" fmla="*/ 910713 w 1013913"/>
                <a:gd name="connsiteY491" fmla="*/ 95483 h 1013913"/>
                <a:gd name="connsiteX492" fmla="*/ 902390 w 1013913"/>
                <a:gd name="connsiteY492" fmla="*/ 95483 h 1013913"/>
                <a:gd name="connsiteX493" fmla="*/ 893958 w 1013913"/>
                <a:gd name="connsiteY493" fmla="*/ 82101 h 1013913"/>
                <a:gd name="connsiteX494" fmla="*/ 945558 w 1013913"/>
                <a:gd name="connsiteY494" fmla="*/ 82101 h 1013913"/>
                <a:gd name="connsiteX495" fmla="*/ 937126 w 1013913"/>
                <a:gd name="connsiteY495" fmla="*/ 95483 h 1013913"/>
                <a:gd name="connsiteX496" fmla="*/ 928803 w 1013913"/>
                <a:gd name="connsiteY496" fmla="*/ 95483 h 1013913"/>
                <a:gd name="connsiteX497" fmla="*/ 941423 w 1013913"/>
                <a:gd name="connsiteY497" fmla="*/ 75790 h 1013913"/>
                <a:gd name="connsiteX498" fmla="*/ 929619 w 1013913"/>
                <a:gd name="connsiteY498" fmla="*/ 57402 h 1013913"/>
                <a:gd name="connsiteX499" fmla="*/ 937942 w 1013913"/>
                <a:gd name="connsiteY499" fmla="*/ 57402 h 1013913"/>
                <a:gd name="connsiteX500" fmla="*/ 945558 w 1013913"/>
                <a:gd name="connsiteY500" fmla="*/ 69370 h 1013913"/>
                <a:gd name="connsiteX501" fmla="*/ 953174 w 1013913"/>
                <a:gd name="connsiteY501" fmla="*/ 57402 h 1013913"/>
                <a:gd name="connsiteX502" fmla="*/ 961497 w 1013913"/>
                <a:gd name="connsiteY502" fmla="*/ 57402 h 1013913"/>
                <a:gd name="connsiteX503" fmla="*/ 949693 w 1013913"/>
                <a:gd name="connsiteY503" fmla="*/ 75790 h 1013913"/>
                <a:gd name="connsiteX504" fmla="*/ 962313 w 1013913"/>
                <a:gd name="connsiteY504" fmla="*/ 95483 h 1013913"/>
                <a:gd name="connsiteX505" fmla="*/ 953990 w 1013913"/>
                <a:gd name="connsiteY505" fmla="*/ 95483 h 1013913"/>
                <a:gd name="connsiteX506" fmla="*/ 945558 w 1013913"/>
                <a:gd name="connsiteY506" fmla="*/ 82101 h 1013913"/>
                <a:gd name="connsiteX507" fmla="*/ 997158 w 1013913"/>
                <a:gd name="connsiteY507" fmla="*/ 82101 h 1013913"/>
                <a:gd name="connsiteX508" fmla="*/ 988726 w 1013913"/>
                <a:gd name="connsiteY508" fmla="*/ 95483 h 1013913"/>
                <a:gd name="connsiteX509" fmla="*/ 980403 w 1013913"/>
                <a:gd name="connsiteY509" fmla="*/ 95483 h 1013913"/>
                <a:gd name="connsiteX510" fmla="*/ 993023 w 1013913"/>
                <a:gd name="connsiteY510" fmla="*/ 75790 h 1013913"/>
                <a:gd name="connsiteX511" fmla="*/ 981219 w 1013913"/>
                <a:gd name="connsiteY511" fmla="*/ 57402 h 1013913"/>
                <a:gd name="connsiteX512" fmla="*/ 989542 w 1013913"/>
                <a:gd name="connsiteY512" fmla="*/ 57402 h 1013913"/>
                <a:gd name="connsiteX513" fmla="*/ 997158 w 1013913"/>
                <a:gd name="connsiteY513" fmla="*/ 69370 h 1013913"/>
                <a:gd name="connsiteX514" fmla="*/ 1004775 w 1013913"/>
                <a:gd name="connsiteY514" fmla="*/ 57402 h 1013913"/>
                <a:gd name="connsiteX515" fmla="*/ 1013097 w 1013913"/>
                <a:gd name="connsiteY515" fmla="*/ 57402 h 1013913"/>
                <a:gd name="connsiteX516" fmla="*/ 1001293 w 1013913"/>
                <a:gd name="connsiteY516" fmla="*/ 75790 h 1013913"/>
                <a:gd name="connsiteX517" fmla="*/ 1013913 w 1013913"/>
                <a:gd name="connsiteY517" fmla="*/ 95483 h 1013913"/>
                <a:gd name="connsiteX518" fmla="*/ 1005591 w 1013913"/>
                <a:gd name="connsiteY518" fmla="*/ 95483 h 1013913"/>
                <a:gd name="connsiteX519" fmla="*/ 997158 w 1013913"/>
                <a:gd name="connsiteY519" fmla="*/ 82101 h 1013913"/>
                <a:gd name="connsiteX520" fmla="*/ 16755 w 1013913"/>
                <a:gd name="connsiteY520" fmla="*/ 139502 h 1013913"/>
                <a:gd name="connsiteX521" fmla="*/ 8323 w 1013913"/>
                <a:gd name="connsiteY521" fmla="*/ 152885 h 1013913"/>
                <a:gd name="connsiteX522" fmla="*/ 0 w 1013913"/>
                <a:gd name="connsiteY522" fmla="*/ 152885 h 1013913"/>
                <a:gd name="connsiteX523" fmla="*/ 12621 w 1013913"/>
                <a:gd name="connsiteY523" fmla="*/ 133192 h 1013913"/>
                <a:gd name="connsiteX524" fmla="*/ 816 w 1013913"/>
                <a:gd name="connsiteY524" fmla="*/ 114804 h 1013913"/>
                <a:gd name="connsiteX525" fmla="*/ 9139 w 1013913"/>
                <a:gd name="connsiteY525" fmla="*/ 114804 h 1013913"/>
                <a:gd name="connsiteX526" fmla="*/ 16755 w 1013913"/>
                <a:gd name="connsiteY526" fmla="*/ 126772 h 1013913"/>
                <a:gd name="connsiteX527" fmla="*/ 24372 w 1013913"/>
                <a:gd name="connsiteY527" fmla="*/ 114804 h 1013913"/>
                <a:gd name="connsiteX528" fmla="*/ 32695 w 1013913"/>
                <a:gd name="connsiteY528" fmla="*/ 114804 h 1013913"/>
                <a:gd name="connsiteX529" fmla="*/ 20890 w 1013913"/>
                <a:gd name="connsiteY529" fmla="*/ 133192 h 1013913"/>
                <a:gd name="connsiteX530" fmla="*/ 33511 w 1013913"/>
                <a:gd name="connsiteY530" fmla="*/ 152885 h 1013913"/>
                <a:gd name="connsiteX531" fmla="*/ 25188 w 1013913"/>
                <a:gd name="connsiteY531" fmla="*/ 152885 h 1013913"/>
                <a:gd name="connsiteX532" fmla="*/ 16755 w 1013913"/>
                <a:gd name="connsiteY532" fmla="*/ 139502 h 1013913"/>
                <a:gd name="connsiteX533" fmla="*/ 68355 w 1013913"/>
                <a:gd name="connsiteY533" fmla="*/ 139502 h 1013913"/>
                <a:gd name="connsiteX534" fmla="*/ 59923 w 1013913"/>
                <a:gd name="connsiteY534" fmla="*/ 152885 h 1013913"/>
                <a:gd name="connsiteX535" fmla="*/ 51600 w 1013913"/>
                <a:gd name="connsiteY535" fmla="*/ 152885 h 1013913"/>
                <a:gd name="connsiteX536" fmla="*/ 64221 w 1013913"/>
                <a:gd name="connsiteY536" fmla="*/ 133192 h 1013913"/>
                <a:gd name="connsiteX537" fmla="*/ 52416 w 1013913"/>
                <a:gd name="connsiteY537" fmla="*/ 114804 h 1013913"/>
                <a:gd name="connsiteX538" fmla="*/ 60739 w 1013913"/>
                <a:gd name="connsiteY538" fmla="*/ 114804 h 1013913"/>
                <a:gd name="connsiteX539" fmla="*/ 68355 w 1013913"/>
                <a:gd name="connsiteY539" fmla="*/ 126772 h 1013913"/>
                <a:gd name="connsiteX540" fmla="*/ 75972 w 1013913"/>
                <a:gd name="connsiteY540" fmla="*/ 114804 h 1013913"/>
                <a:gd name="connsiteX541" fmla="*/ 84295 w 1013913"/>
                <a:gd name="connsiteY541" fmla="*/ 114804 h 1013913"/>
                <a:gd name="connsiteX542" fmla="*/ 72490 w 1013913"/>
                <a:gd name="connsiteY542" fmla="*/ 133192 h 1013913"/>
                <a:gd name="connsiteX543" fmla="*/ 85111 w 1013913"/>
                <a:gd name="connsiteY543" fmla="*/ 152885 h 1013913"/>
                <a:gd name="connsiteX544" fmla="*/ 76788 w 1013913"/>
                <a:gd name="connsiteY544" fmla="*/ 152885 h 1013913"/>
                <a:gd name="connsiteX545" fmla="*/ 68355 w 1013913"/>
                <a:gd name="connsiteY545" fmla="*/ 139502 h 1013913"/>
                <a:gd name="connsiteX546" fmla="*/ 119956 w 1013913"/>
                <a:gd name="connsiteY546" fmla="*/ 139502 h 1013913"/>
                <a:gd name="connsiteX547" fmla="*/ 111523 w 1013913"/>
                <a:gd name="connsiteY547" fmla="*/ 152885 h 1013913"/>
                <a:gd name="connsiteX548" fmla="*/ 103200 w 1013913"/>
                <a:gd name="connsiteY548" fmla="*/ 152885 h 1013913"/>
                <a:gd name="connsiteX549" fmla="*/ 115821 w 1013913"/>
                <a:gd name="connsiteY549" fmla="*/ 133192 h 1013913"/>
                <a:gd name="connsiteX550" fmla="*/ 104016 w 1013913"/>
                <a:gd name="connsiteY550" fmla="*/ 114804 h 1013913"/>
                <a:gd name="connsiteX551" fmla="*/ 112339 w 1013913"/>
                <a:gd name="connsiteY551" fmla="*/ 114804 h 1013913"/>
                <a:gd name="connsiteX552" fmla="*/ 119955 w 1013913"/>
                <a:gd name="connsiteY552" fmla="*/ 126772 h 1013913"/>
                <a:gd name="connsiteX553" fmla="*/ 127572 w 1013913"/>
                <a:gd name="connsiteY553" fmla="*/ 114804 h 1013913"/>
                <a:gd name="connsiteX554" fmla="*/ 135895 w 1013913"/>
                <a:gd name="connsiteY554" fmla="*/ 114804 h 1013913"/>
                <a:gd name="connsiteX555" fmla="*/ 124090 w 1013913"/>
                <a:gd name="connsiteY555" fmla="*/ 133192 h 1013913"/>
                <a:gd name="connsiteX556" fmla="*/ 136711 w 1013913"/>
                <a:gd name="connsiteY556" fmla="*/ 152885 h 1013913"/>
                <a:gd name="connsiteX557" fmla="*/ 128388 w 1013913"/>
                <a:gd name="connsiteY557" fmla="*/ 152885 h 1013913"/>
                <a:gd name="connsiteX558" fmla="*/ 119955 w 1013913"/>
                <a:gd name="connsiteY558" fmla="*/ 139502 h 1013913"/>
                <a:gd name="connsiteX559" fmla="*/ 171556 w 1013913"/>
                <a:gd name="connsiteY559" fmla="*/ 139502 h 1013913"/>
                <a:gd name="connsiteX560" fmla="*/ 163123 w 1013913"/>
                <a:gd name="connsiteY560" fmla="*/ 152885 h 1013913"/>
                <a:gd name="connsiteX561" fmla="*/ 154800 w 1013913"/>
                <a:gd name="connsiteY561" fmla="*/ 152885 h 1013913"/>
                <a:gd name="connsiteX562" fmla="*/ 167421 w 1013913"/>
                <a:gd name="connsiteY562" fmla="*/ 133192 h 1013913"/>
                <a:gd name="connsiteX563" fmla="*/ 155616 w 1013913"/>
                <a:gd name="connsiteY563" fmla="*/ 114804 h 1013913"/>
                <a:gd name="connsiteX564" fmla="*/ 163939 w 1013913"/>
                <a:gd name="connsiteY564" fmla="*/ 114804 h 1013913"/>
                <a:gd name="connsiteX565" fmla="*/ 171555 w 1013913"/>
                <a:gd name="connsiteY565" fmla="*/ 126772 h 1013913"/>
                <a:gd name="connsiteX566" fmla="*/ 179172 w 1013913"/>
                <a:gd name="connsiteY566" fmla="*/ 114804 h 1013913"/>
                <a:gd name="connsiteX567" fmla="*/ 187495 w 1013913"/>
                <a:gd name="connsiteY567" fmla="*/ 114804 h 1013913"/>
                <a:gd name="connsiteX568" fmla="*/ 175690 w 1013913"/>
                <a:gd name="connsiteY568" fmla="*/ 133192 h 1013913"/>
                <a:gd name="connsiteX569" fmla="*/ 188311 w 1013913"/>
                <a:gd name="connsiteY569" fmla="*/ 152885 h 1013913"/>
                <a:gd name="connsiteX570" fmla="*/ 179988 w 1013913"/>
                <a:gd name="connsiteY570" fmla="*/ 152885 h 1013913"/>
                <a:gd name="connsiteX571" fmla="*/ 171555 w 1013913"/>
                <a:gd name="connsiteY571" fmla="*/ 139502 h 1013913"/>
                <a:gd name="connsiteX572" fmla="*/ 223156 w 1013913"/>
                <a:gd name="connsiteY572" fmla="*/ 139502 h 1013913"/>
                <a:gd name="connsiteX573" fmla="*/ 214724 w 1013913"/>
                <a:gd name="connsiteY573" fmla="*/ 152885 h 1013913"/>
                <a:gd name="connsiteX574" fmla="*/ 206401 w 1013913"/>
                <a:gd name="connsiteY574" fmla="*/ 152885 h 1013913"/>
                <a:gd name="connsiteX575" fmla="*/ 219021 w 1013913"/>
                <a:gd name="connsiteY575" fmla="*/ 133192 h 1013913"/>
                <a:gd name="connsiteX576" fmla="*/ 207217 w 1013913"/>
                <a:gd name="connsiteY576" fmla="*/ 114804 h 1013913"/>
                <a:gd name="connsiteX577" fmla="*/ 215540 w 1013913"/>
                <a:gd name="connsiteY577" fmla="*/ 114804 h 1013913"/>
                <a:gd name="connsiteX578" fmla="*/ 223156 w 1013913"/>
                <a:gd name="connsiteY578" fmla="*/ 126772 h 1013913"/>
                <a:gd name="connsiteX579" fmla="*/ 230772 w 1013913"/>
                <a:gd name="connsiteY579" fmla="*/ 114804 h 1013913"/>
                <a:gd name="connsiteX580" fmla="*/ 239095 w 1013913"/>
                <a:gd name="connsiteY580" fmla="*/ 114804 h 1013913"/>
                <a:gd name="connsiteX581" fmla="*/ 227291 w 1013913"/>
                <a:gd name="connsiteY581" fmla="*/ 133192 h 1013913"/>
                <a:gd name="connsiteX582" fmla="*/ 239911 w 1013913"/>
                <a:gd name="connsiteY582" fmla="*/ 152885 h 1013913"/>
                <a:gd name="connsiteX583" fmla="*/ 231588 w 1013913"/>
                <a:gd name="connsiteY583" fmla="*/ 152885 h 1013913"/>
                <a:gd name="connsiteX584" fmla="*/ 223156 w 1013913"/>
                <a:gd name="connsiteY584" fmla="*/ 139502 h 1013913"/>
                <a:gd name="connsiteX585" fmla="*/ 274756 w 1013913"/>
                <a:gd name="connsiteY585" fmla="*/ 139502 h 1013913"/>
                <a:gd name="connsiteX586" fmla="*/ 266324 w 1013913"/>
                <a:gd name="connsiteY586" fmla="*/ 152885 h 1013913"/>
                <a:gd name="connsiteX587" fmla="*/ 258001 w 1013913"/>
                <a:gd name="connsiteY587" fmla="*/ 152885 h 1013913"/>
                <a:gd name="connsiteX588" fmla="*/ 270621 w 1013913"/>
                <a:gd name="connsiteY588" fmla="*/ 133192 h 1013913"/>
                <a:gd name="connsiteX589" fmla="*/ 258817 w 1013913"/>
                <a:gd name="connsiteY589" fmla="*/ 114804 h 1013913"/>
                <a:gd name="connsiteX590" fmla="*/ 267140 w 1013913"/>
                <a:gd name="connsiteY590" fmla="*/ 114804 h 1013913"/>
                <a:gd name="connsiteX591" fmla="*/ 274756 w 1013913"/>
                <a:gd name="connsiteY591" fmla="*/ 126772 h 1013913"/>
                <a:gd name="connsiteX592" fmla="*/ 282373 w 1013913"/>
                <a:gd name="connsiteY592" fmla="*/ 114804 h 1013913"/>
                <a:gd name="connsiteX593" fmla="*/ 290696 w 1013913"/>
                <a:gd name="connsiteY593" fmla="*/ 114804 h 1013913"/>
                <a:gd name="connsiteX594" fmla="*/ 278891 w 1013913"/>
                <a:gd name="connsiteY594" fmla="*/ 133192 h 1013913"/>
                <a:gd name="connsiteX595" fmla="*/ 291512 w 1013913"/>
                <a:gd name="connsiteY595" fmla="*/ 152885 h 1013913"/>
                <a:gd name="connsiteX596" fmla="*/ 283189 w 1013913"/>
                <a:gd name="connsiteY596" fmla="*/ 152885 h 1013913"/>
                <a:gd name="connsiteX597" fmla="*/ 274756 w 1013913"/>
                <a:gd name="connsiteY597" fmla="*/ 139502 h 1013913"/>
                <a:gd name="connsiteX598" fmla="*/ 326356 w 1013913"/>
                <a:gd name="connsiteY598" fmla="*/ 139502 h 1013913"/>
                <a:gd name="connsiteX599" fmla="*/ 317924 w 1013913"/>
                <a:gd name="connsiteY599" fmla="*/ 152885 h 1013913"/>
                <a:gd name="connsiteX600" fmla="*/ 309601 w 1013913"/>
                <a:gd name="connsiteY600" fmla="*/ 152885 h 1013913"/>
                <a:gd name="connsiteX601" fmla="*/ 322222 w 1013913"/>
                <a:gd name="connsiteY601" fmla="*/ 133192 h 1013913"/>
                <a:gd name="connsiteX602" fmla="*/ 310417 w 1013913"/>
                <a:gd name="connsiteY602" fmla="*/ 114804 h 1013913"/>
                <a:gd name="connsiteX603" fmla="*/ 318740 w 1013913"/>
                <a:gd name="connsiteY603" fmla="*/ 114804 h 1013913"/>
                <a:gd name="connsiteX604" fmla="*/ 326356 w 1013913"/>
                <a:gd name="connsiteY604" fmla="*/ 126772 h 1013913"/>
                <a:gd name="connsiteX605" fmla="*/ 333973 w 1013913"/>
                <a:gd name="connsiteY605" fmla="*/ 114804 h 1013913"/>
                <a:gd name="connsiteX606" fmla="*/ 342296 w 1013913"/>
                <a:gd name="connsiteY606" fmla="*/ 114804 h 1013913"/>
                <a:gd name="connsiteX607" fmla="*/ 330491 w 1013913"/>
                <a:gd name="connsiteY607" fmla="*/ 133192 h 1013913"/>
                <a:gd name="connsiteX608" fmla="*/ 343112 w 1013913"/>
                <a:gd name="connsiteY608" fmla="*/ 152885 h 1013913"/>
                <a:gd name="connsiteX609" fmla="*/ 334789 w 1013913"/>
                <a:gd name="connsiteY609" fmla="*/ 152885 h 1013913"/>
                <a:gd name="connsiteX610" fmla="*/ 326356 w 1013913"/>
                <a:gd name="connsiteY610" fmla="*/ 139502 h 1013913"/>
                <a:gd name="connsiteX611" fmla="*/ 377956 w 1013913"/>
                <a:gd name="connsiteY611" fmla="*/ 139502 h 1013913"/>
                <a:gd name="connsiteX612" fmla="*/ 369524 w 1013913"/>
                <a:gd name="connsiteY612" fmla="*/ 152885 h 1013913"/>
                <a:gd name="connsiteX613" fmla="*/ 361201 w 1013913"/>
                <a:gd name="connsiteY613" fmla="*/ 152885 h 1013913"/>
                <a:gd name="connsiteX614" fmla="*/ 373822 w 1013913"/>
                <a:gd name="connsiteY614" fmla="*/ 133192 h 1013913"/>
                <a:gd name="connsiteX615" fmla="*/ 362017 w 1013913"/>
                <a:gd name="connsiteY615" fmla="*/ 114804 h 1013913"/>
                <a:gd name="connsiteX616" fmla="*/ 370340 w 1013913"/>
                <a:gd name="connsiteY616" fmla="*/ 114804 h 1013913"/>
                <a:gd name="connsiteX617" fmla="*/ 377956 w 1013913"/>
                <a:gd name="connsiteY617" fmla="*/ 126772 h 1013913"/>
                <a:gd name="connsiteX618" fmla="*/ 385573 w 1013913"/>
                <a:gd name="connsiteY618" fmla="*/ 114804 h 1013913"/>
                <a:gd name="connsiteX619" fmla="*/ 393896 w 1013913"/>
                <a:gd name="connsiteY619" fmla="*/ 114804 h 1013913"/>
                <a:gd name="connsiteX620" fmla="*/ 382091 w 1013913"/>
                <a:gd name="connsiteY620" fmla="*/ 133192 h 1013913"/>
                <a:gd name="connsiteX621" fmla="*/ 394712 w 1013913"/>
                <a:gd name="connsiteY621" fmla="*/ 152885 h 1013913"/>
                <a:gd name="connsiteX622" fmla="*/ 386389 w 1013913"/>
                <a:gd name="connsiteY622" fmla="*/ 152885 h 1013913"/>
                <a:gd name="connsiteX623" fmla="*/ 377956 w 1013913"/>
                <a:gd name="connsiteY623" fmla="*/ 139502 h 1013913"/>
                <a:gd name="connsiteX624" fmla="*/ 429556 w 1013913"/>
                <a:gd name="connsiteY624" fmla="*/ 139502 h 1013913"/>
                <a:gd name="connsiteX625" fmla="*/ 421124 w 1013913"/>
                <a:gd name="connsiteY625" fmla="*/ 152885 h 1013913"/>
                <a:gd name="connsiteX626" fmla="*/ 412801 w 1013913"/>
                <a:gd name="connsiteY626" fmla="*/ 152885 h 1013913"/>
                <a:gd name="connsiteX627" fmla="*/ 425422 w 1013913"/>
                <a:gd name="connsiteY627" fmla="*/ 133192 h 1013913"/>
                <a:gd name="connsiteX628" fmla="*/ 413617 w 1013913"/>
                <a:gd name="connsiteY628" fmla="*/ 114804 h 1013913"/>
                <a:gd name="connsiteX629" fmla="*/ 421940 w 1013913"/>
                <a:gd name="connsiteY629" fmla="*/ 114804 h 1013913"/>
                <a:gd name="connsiteX630" fmla="*/ 429556 w 1013913"/>
                <a:gd name="connsiteY630" fmla="*/ 126772 h 1013913"/>
                <a:gd name="connsiteX631" fmla="*/ 437173 w 1013913"/>
                <a:gd name="connsiteY631" fmla="*/ 114804 h 1013913"/>
                <a:gd name="connsiteX632" fmla="*/ 445496 w 1013913"/>
                <a:gd name="connsiteY632" fmla="*/ 114804 h 1013913"/>
                <a:gd name="connsiteX633" fmla="*/ 433691 w 1013913"/>
                <a:gd name="connsiteY633" fmla="*/ 133192 h 1013913"/>
                <a:gd name="connsiteX634" fmla="*/ 446312 w 1013913"/>
                <a:gd name="connsiteY634" fmla="*/ 152885 h 1013913"/>
                <a:gd name="connsiteX635" fmla="*/ 437989 w 1013913"/>
                <a:gd name="connsiteY635" fmla="*/ 152885 h 1013913"/>
                <a:gd name="connsiteX636" fmla="*/ 429556 w 1013913"/>
                <a:gd name="connsiteY636" fmla="*/ 139502 h 1013913"/>
                <a:gd name="connsiteX637" fmla="*/ 481157 w 1013913"/>
                <a:gd name="connsiteY637" fmla="*/ 139502 h 1013913"/>
                <a:gd name="connsiteX638" fmla="*/ 472724 w 1013913"/>
                <a:gd name="connsiteY638" fmla="*/ 152885 h 1013913"/>
                <a:gd name="connsiteX639" fmla="*/ 464401 w 1013913"/>
                <a:gd name="connsiteY639" fmla="*/ 152885 h 1013913"/>
                <a:gd name="connsiteX640" fmla="*/ 477022 w 1013913"/>
                <a:gd name="connsiteY640" fmla="*/ 133192 h 1013913"/>
                <a:gd name="connsiteX641" fmla="*/ 465217 w 1013913"/>
                <a:gd name="connsiteY641" fmla="*/ 114804 h 1013913"/>
                <a:gd name="connsiteX642" fmla="*/ 473540 w 1013913"/>
                <a:gd name="connsiteY642" fmla="*/ 114804 h 1013913"/>
                <a:gd name="connsiteX643" fmla="*/ 481156 w 1013913"/>
                <a:gd name="connsiteY643" fmla="*/ 126772 h 1013913"/>
                <a:gd name="connsiteX644" fmla="*/ 488773 w 1013913"/>
                <a:gd name="connsiteY644" fmla="*/ 114804 h 1013913"/>
                <a:gd name="connsiteX645" fmla="*/ 497096 w 1013913"/>
                <a:gd name="connsiteY645" fmla="*/ 114804 h 1013913"/>
                <a:gd name="connsiteX646" fmla="*/ 485291 w 1013913"/>
                <a:gd name="connsiteY646" fmla="*/ 133192 h 1013913"/>
                <a:gd name="connsiteX647" fmla="*/ 497912 w 1013913"/>
                <a:gd name="connsiteY647" fmla="*/ 152885 h 1013913"/>
                <a:gd name="connsiteX648" fmla="*/ 489589 w 1013913"/>
                <a:gd name="connsiteY648" fmla="*/ 152885 h 1013913"/>
                <a:gd name="connsiteX649" fmla="*/ 481156 w 1013913"/>
                <a:gd name="connsiteY649" fmla="*/ 139502 h 1013913"/>
                <a:gd name="connsiteX650" fmla="*/ 532757 w 1013913"/>
                <a:gd name="connsiteY650" fmla="*/ 139502 h 1013913"/>
                <a:gd name="connsiteX651" fmla="*/ 524324 w 1013913"/>
                <a:gd name="connsiteY651" fmla="*/ 152885 h 1013913"/>
                <a:gd name="connsiteX652" fmla="*/ 516001 w 1013913"/>
                <a:gd name="connsiteY652" fmla="*/ 152885 h 1013913"/>
                <a:gd name="connsiteX653" fmla="*/ 528622 w 1013913"/>
                <a:gd name="connsiteY653" fmla="*/ 133192 h 1013913"/>
                <a:gd name="connsiteX654" fmla="*/ 516817 w 1013913"/>
                <a:gd name="connsiteY654" fmla="*/ 114804 h 1013913"/>
                <a:gd name="connsiteX655" fmla="*/ 525140 w 1013913"/>
                <a:gd name="connsiteY655" fmla="*/ 114804 h 1013913"/>
                <a:gd name="connsiteX656" fmla="*/ 532756 w 1013913"/>
                <a:gd name="connsiteY656" fmla="*/ 126772 h 1013913"/>
                <a:gd name="connsiteX657" fmla="*/ 540373 w 1013913"/>
                <a:gd name="connsiteY657" fmla="*/ 114804 h 1013913"/>
                <a:gd name="connsiteX658" fmla="*/ 548696 w 1013913"/>
                <a:gd name="connsiteY658" fmla="*/ 114804 h 1013913"/>
                <a:gd name="connsiteX659" fmla="*/ 536891 w 1013913"/>
                <a:gd name="connsiteY659" fmla="*/ 133192 h 1013913"/>
                <a:gd name="connsiteX660" fmla="*/ 549512 w 1013913"/>
                <a:gd name="connsiteY660" fmla="*/ 152885 h 1013913"/>
                <a:gd name="connsiteX661" fmla="*/ 541189 w 1013913"/>
                <a:gd name="connsiteY661" fmla="*/ 152885 h 1013913"/>
                <a:gd name="connsiteX662" fmla="*/ 532756 w 1013913"/>
                <a:gd name="connsiteY662" fmla="*/ 139502 h 1013913"/>
                <a:gd name="connsiteX663" fmla="*/ 584357 w 1013913"/>
                <a:gd name="connsiteY663" fmla="*/ 139502 h 1013913"/>
                <a:gd name="connsiteX664" fmla="*/ 575925 w 1013913"/>
                <a:gd name="connsiteY664" fmla="*/ 152885 h 1013913"/>
                <a:gd name="connsiteX665" fmla="*/ 567601 w 1013913"/>
                <a:gd name="connsiteY665" fmla="*/ 152885 h 1013913"/>
                <a:gd name="connsiteX666" fmla="*/ 580222 w 1013913"/>
                <a:gd name="connsiteY666" fmla="*/ 133192 h 1013913"/>
                <a:gd name="connsiteX667" fmla="*/ 568417 w 1013913"/>
                <a:gd name="connsiteY667" fmla="*/ 114804 h 1013913"/>
                <a:gd name="connsiteX668" fmla="*/ 576741 w 1013913"/>
                <a:gd name="connsiteY668" fmla="*/ 114804 h 1013913"/>
                <a:gd name="connsiteX669" fmla="*/ 584357 w 1013913"/>
                <a:gd name="connsiteY669" fmla="*/ 126772 h 1013913"/>
                <a:gd name="connsiteX670" fmla="*/ 591973 w 1013913"/>
                <a:gd name="connsiteY670" fmla="*/ 114804 h 1013913"/>
                <a:gd name="connsiteX671" fmla="*/ 600296 w 1013913"/>
                <a:gd name="connsiteY671" fmla="*/ 114804 h 1013913"/>
                <a:gd name="connsiteX672" fmla="*/ 588492 w 1013913"/>
                <a:gd name="connsiteY672" fmla="*/ 133192 h 1013913"/>
                <a:gd name="connsiteX673" fmla="*/ 601112 w 1013913"/>
                <a:gd name="connsiteY673" fmla="*/ 152885 h 1013913"/>
                <a:gd name="connsiteX674" fmla="*/ 592789 w 1013913"/>
                <a:gd name="connsiteY674" fmla="*/ 152885 h 1013913"/>
                <a:gd name="connsiteX675" fmla="*/ 584357 w 1013913"/>
                <a:gd name="connsiteY675" fmla="*/ 139502 h 1013913"/>
                <a:gd name="connsiteX676" fmla="*/ 635957 w 1013913"/>
                <a:gd name="connsiteY676" fmla="*/ 139502 h 1013913"/>
                <a:gd name="connsiteX677" fmla="*/ 627525 w 1013913"/>
                <a:gd name="connsiteY677" fmla="*/ 152885 h 1013913"/>
                <a:gd name="connsiteX678" fmla="*/ 619202 w 1013913"/>
                <a:gd name="connsiteY678" fmla="*/ 152885 h 1013913"/>
                <a:gd name="connsiteX679" fmla="*/ 631822 w 1013913"/>
                <a:gd name="connsiteY679" fmla="*/ 133192 h 1013913"/>
                <a:gd name="connsiteX680" fmla="*/ 620018 w 1013913"/>
                <a:gd name="connsiteY680" fmla="*/ 114804 h 1013913"/>
                <a:gd name="connsiteX681" fmla="*/ 628341 w 1013913"/>
                <a:gd name="connsiteY681" fmla="*/ 114804 h 1013913"/>
                <a:gd name="connsiteX682" fmla="*/ 635957 w 1013913"/>
                <a:gd name="connsiteY682" fmla="*/ 126772 h 1013913"/>
                <a:gd name="connsiteX683" fmla="*/ 643573 w 1013913"/>
                <a:gd name="connsiteY683" fmla="*/ 114804 h 1013913"/>
                <a:gd name="connsiteX684" fmla="*/ 651896 w 1013913"/>
                <a:gd name="connsiteY684" fmla="*/ 114804 h 1013913"/>
                <a:gd name="connsiteX685" fmla="*/ 640092 w 1013913"/>
                <a:gd name="connsiteY685" fmla="*/ 133192 h 1013913"/>
                <a:gd name="connsiteX686" fmla="*/ 652712 w 1013913"/>
                <a:gd name="connsiteY686" fmla="*/ 152885 h 1013913"/>
                <a:gd name="connsiteX687" fmla="*/ 644389 w 1013913"/>
                <a:gd name="connsiteY687" fmla="*/ 152885 h 1013913"/>
                <a:gd name="connsiteX688" fmla="*/ 635957 w 1013913"/>
                <a:gd name="connsiteY688" fmla="*/ 139502 h 1013913"/>
                <a:gd name="connsiteX689" fmla="*/ 687557 w 1013913"/>
                <a:gd name="connsiteY689" fmla="*/ 139502 h 1013913"/>
                <a:gd name="connsiteX690" fmla="*/ 679125 w 1013913"/>
                <a:gd name="connsiteY690" fmla="*/ 152885 h 1013913"/>
                <a:gd name="connsiteX691" fmla="*/ 670802 w 1013913"/>
                <a:gd name="connsiteY691" fmla="*/ 152885 h 1013913"/>
                <a:gd name="connsiteX692" fmla="*/ 683423 w 1013913"/>
                <a:gd name="connsiteY692" fmla="*/ 133192 h 1013913"/>
                <a:gd name="connsiteX693" fmla="*/ 671618 w 1013913"/>
                <a:gd name="connsiteY693" fmla="*/ 114804 h 1013913"/>
                <a:gd name="connsiteX694" fmla="*/ 679941 w 1013913"/>
                <a:gd name="connsiteY694" fmla="*/ 114804 h 1013913"/>
                <a:gd name="connsiteX695" fmla="*/ 687557 w 1013913"/>
                <a:gd name="connsiteY695" fmla="*/ 126772 h 1013913"/>
                <a:gd name="connsiteX696" fmla="*/ 695174 w 1013913"/>
                <a:gd name="connsiteY696" fmla="*/ 114804 h 1013913"/>
                <a:gd name="connsiteX697" fmla="*/ 703497 w 1013913"/>
                <a:gd name="connsiteY697" fmla="*/ 114804 h 1013913"/>
                <a:gd name="connsiteX698" fmla="*/ 691692 w 1013913"/>
                <a:gd name="connsiteY698" fmla="*/ 133192 h 1013913"/>
                <a:gd name="connsiteX699" fmla="*/ 704313 w 1013913"/>
                <a:gd name="connsiteY699" fmla="*/ 152885 h 1013913"/>
                <a:gd name="connsiteX700" fmla="*/ 695990 w 1013913"/>
                <a:gd name="connsiteY700" fmla="*/ 152885 h 1013913"/>
                <a:gd name="connsiteX701" fmla="*/ 687557 w 1013913"/>
                <a:gd name="connsiteY701" fmla="*/ 139502 h 1013913"/>
                <a:gd name="connsiteX702" fmla="*/ 739157 w 1013913"/>
                <a:gd name="connsiteY702" fmla="*/ 139502 h 1013913"/>
                <a:gd name="connsiteX703" fmla="*/ 730725 w 1013913"/>
                <a:gd name="connsiteY703" fmla="*/ 152885 h 1013913"/>
                <a:gd name="connsiteX704" fmla="*/ 722402 w 1013913"/>
                <a:gd name="connsiteY704" fmla="*/ 152885 h 1013913"/>
                <a:gd name="connsiteX705" fmla="*/ 735023 w 1013913"/>
                <a:gd name="connsiteY705" fmla="*/ 133192 h 1013913"/>
                <a:gd name="connsiteX706" fmla="*/ 723218 w 1013913"/>
                <a:gd name="connsiteY706" fmla="*/ 114804 h 1013913"/>
                <a:gd name="connsiteX707" fmla="*/ 731541 w 1013913"/>
                <a:gd name="connsiteY707" fmla="*/ 114804 h 1013913"/>
                <a:gd name="connsiteX708" fmla="*/ 739157 w 1013913"/>
                <a:gd name="connsiteY708" fmla="*/ 126772 h 1013913"/>
                <a:gd name="connsiteX709" fmla="*/ 746774 w 1013913"/>
                <a:gd name="connsiteY709" fmla="*/ 114804 h 1013913"/>
                <a:gd name="connsiteX710" fmla="*/ 755097 w 1013913"/>
                <a:gd name="connsiteY710" fmla="*/ 114804 h 1013913"/>
                <a:gd name="connsiteX711" fmla="*/ 743292 w 1013913"/>
                <a:gd name="connsiteY711" fmla="*/ 133192 h 1013913"/>
                <a:gd name="connsiteX712" fmla="*/ 755913 w 1013913"/>
                <a:gd name="connsiteY712" fmla="*/ 152885 h 1013913"/>
                <a:gd name="connsiteX713" fmla="*/ 747590 w 1013913"/>
                <a:gd name="connsiteY713" fmla="*/ 152885 h 1013913"/>
                <a:gd name="connsiteX714" fmla="*/ 739157 w 1013913"/>
                <a:gd name="connsiteY714" fmla="*/ 139502 h 1013913"/>
                <a:gd name="connsiteX715" fmla="*/ 790757 w 1013913"/>
                <a:gd name="connsiteY715" fmla="*/ 139502 h 1013913"/>
                <a:gd name="connsiteX716" fmla="*/ 782325 w 1013913"/>
                <a:gd name="connsiteY716" fmla="*/ 152885 h 1013913"/>
                <a:gd name="connsiteX717" fmla="*/ 774002 w 1013913"/>
                <a:gd name="connsiteY717" fmla="*/ 152885 h 1013913"/>
                <a:gd name="connsiteX718" fmla="*/ 786623 w 1013913"/>
                <a:gd name="connsiteY718" fmla="*/ 133192 h 1013913"/>
                <a:gd name="connsiteX719" fmla="*/ 774818 w 1013913"/>
                <a:gd name="connsiteY719" fmla="*/ 114804 h 1013913"/>
                <a:gd name="connsiteX720" fmla="*/ 783141 w 1013913"/>
                <a:gd name="connsiteY720" fmla="*/ 114804 h 1013913"/>
                <a:gd name="connsiteX721" fmla="*/ 790757 w 1013913"/>
                <a:gd name="connsiteY721" fmla="*/ 126772 h 1013913"/>
                <a:gd name="connsiteX722" fmla="*/ 798374 w 1013913"/>
                <a:gd name="connsiteY722" fmla="*/ 114804 h 1013913"/>
                <a:gd name="connsiteX723" fmla="*/ 806697 w 1013913"/>
                <a:gd name="connsiteY723" fmla="*/ 114804 h 1013913"/>
                <a:gd name="connsiteX724" fmla="*/ 794892 w 1013913"/>
                <a:gd name="connsiteY724" fmla="*/ 133192 h 1013913"/>
                <a:gd name="connsiteX725" fmla="*/ 807513 w 1013913"/>
                <a:gd name="connsiteY725" fmla="*/ 152885 h 1013913"/>
                <a:gd name="connsiteX726" fmla="*/ 799190 w 1013913"/>
                <a:gd name="connsiteY726" fmla="*/ 152885 h 1013913"/>
                <a:gd name="connsiteX727" fmla="*/ 790757 w 1013913"/>
                <a:gd name="connsiteY727" fmla="*/ 139502 h 1013913"/>
                <a:gd name="connsiteX728" fmla="*/ 842357 w 1013913"/>
                <a:gd name="connsiteY728" fmla="*/ 139502 h 1013913"/>
                <a:gd name="connsiteX729" fmla="*/ 833925 w 1013913"/>
                <a:gd name="connsiteY729" fmla="*/ 152885 h 1013913"/>
                <a:gd name="connsiteX730" fmla="*/ 825602 w 1013913"/>
                <a:gd name="connsiteY730" fmla="*/ 152885 h 1013913"/>
                <a:gd name="connsiteX731" fmla="*/ 838223 w 1013913"/>
                <a:gd name="connsiteY731" fmla="*/ 133192 h 1013913"/>
                <a:gd name="connsiteX732" fmla="*/ 826418 w 1013913"/>
                <a:gd name="connsiteY732" fmla="*/ 114804 h 1013913"/>
                <a:gd name="connsiteX733" fmla="*/ 834741 w 1013913"/>
                <a:gd name="connsiteY733" fmla="*/ 114804 h 1013913"/>
                <a:gd name="connsiteX734" fmla="*/ 842357 w 1013913"/>
                <a:gd name="connsiteY734" fmla="*/ 126772 h 1013913"/>
                <a:gd name="connsiteX735" fmla="*/ 849974 w 1013913"/>
                <a:gd name="connsiteY735" fmla="*/ 114804 h 1013913"/>
                <a:gd name="connsiteX736" fmla="*/ 858297 w 1013913"/>
                <a:gd name="connsiteY736" fmla="*/ 114804 h 1013913"/>
                <a:gd name="connsiteX737" fmla="*/ 846492 w 1013913"/>
                <a:gd name="connsiteY737" fmla="*/ 133192 h 1013913"/>
                <a:gd name="connsiteX738" fmla="*/ 859113 w 1013913"/>
                <a:gd name="connsiteY738" fmla="*/ 152885 h 1013913"/>
                <a:gd name="connsiteX739" fmla="*/ 850790 w 1013913"/>
                <a:gd name="connsiteY739" fmla="*/ 152885 h 1013913"/>
                <a:gd name="connsiteX740" fmla="*/ 842357 w 1013913"/>
                <a:gd name="connsiteY740" fmla="*/ 139502 h 1013913"/>
                <a:gd name="connsiteX741" fmla="*/ 893958 w 1013913"/>
                <a:gd name="connsiteY741" fmla="*/ 139502 h 1013913"/>
                <a:gd name="connsiteX742" fmla="*/ 885526 w 1013913"/>
                <a:gd name="connsiteY742" fmla="*/ 152885 h 1013913"/>
                <a:gd name="connsiteX743" fmla="*/ 877202 w 1013913"/>
                <a:gd name="connsiteY743" fmla="*/ 152885 h 1013913"/>
                <a:gd name="connsiteX744" fmla="*/ 889823 w 1013913"/>
                <a:gd name="connsiteY744" fmla="*/ 133192 h 1013913"/>
                <a:gd name="connsiteX745" fmla="*/ 878018 w 1013913"/>
                <a:gd name="connsiteY745" fmla="*/ 114804 h 1013913"/>
                <a:gd name="connsiteX746" fmla="*/ 886341 w 1013913"/>
                <a:gd name="connsiteY746" fmla="*/ 114804 h 1013913"/>
                <a:gd name="connsiteX747" fmla="*/ 893958 w 1013913"/>
                <a:gd name="connsiteY747" fmla="*/ 126772 h 1013913"/>
                <a:gd name="connsiteX748" fmla="*/ 901574 w 1013913"/>
                <a:gd name="connsiteY748" fmla="*/ 114804 h 1013913"/>
                <a:gd name="connsiteX749" fmla="*/ 909897 w 1013913"/>
                <a:gd name="connsiteY749" fmla="*/ 114804 h 1013913"/>
                <a:gd name="connsiteX750" fmla="*/ 898093 w 1013913"/>
                <a:gd name="connsiteY750" fmla="*/ 133192 h 1013913"/>
                <a:gd name="connsiteX751" fmla="*/ 910713 w 1013913"/>
                <a:gd name="connsiteY751" fmla="*/ 152885 h 1013913"/>
                <a:gd name="connsiteX752" fmla="*/ 902390 w 1013913"/>
                <a:gd name="connsiteY752" fmla="*/ 152885 h 1013913"/>
                <a:gd name="connsiteX753" fmla="*/ 893958 w 1013913"/>
                <a:gd name="connsiteY753" fmla="*/ 139502 h 1013913"/>
                <a:gd name="connsiteX754" fmla="*/ 945558 w 1013913"/>
                <a:gd name="connsiteY754" fmla="*/ 139502 h 1013913"/>
                <a:gd name="connsiteX755" fmla="*/ 937126 w 1013913"/>
                <a:gd name="connsiteY755" fmla="*/ 152885 h 1013913"/>
                <a:gd name="connsiteX756" fmla="*/ 928803 w 1013913"/>
                <a:gd name="connsiteY756" fmla="*/ 152885 h 1013913"/>
                <a:gd name="connsiteX757" fmla="*/ 941423 w 1013913"/>
                <a:gd name="connsiteY757" fmla="*/ 133192 h 1013913"/>
                <a:gd name="connsiteX758" fmla="*/ 929619 w 1013913"/>
                <a:gd name="connsiteY758" fmla="*/ 114804 h 1013913"/>
                <a:gd name="connsiteX759" fmla="*/ 937942 w 1013913"/>
                <a:gd name="connsiteY759" fmla="*/ 114804 h 1013913"/>
                <a:gd name="connsiteX760" fmla="*/ 945558 w 1013913"/>
                <a:gd name="connsiteY760" fmla="*/ 126772 h 1013913"/>
                <a:gd name="connsiteX761" fmla="*/ 953174 w 1013913"/>
                <a:gd name="connsiteY761" fmla="*/ 114804 h 1013913"/>
                <a:gd name="connsiteX762" fmla="*/ 961497 w 1013913"/>
                <a:gd name="connsiteY762" fmla="*/ 114804 h 1013913"/>
                <a:gd name="connsiteX763" fmla="*/ 949693 w 1013913"/>
                <a:gd name="connsiteY763" fmla="*/ 133192 h 1013913"/>
                <a:gd name="connsiteX764" fmla="*/ 962313 w 1013913"/>
                <a:gd name="connsiteY764" fmla="*/ 152885 h 1013913"/>
                <a:gd name="connsiteX765" fmla="*/ 953990 w 1013913"/>
                <a:gd name="connsiteY765" fmla="*/ 152885 h 1013913"/>
                <a:gd name="connsiteX766" fmla="*/ 945558 w 1013913"/>
                <a:gd name="connsiteY766" fmla="*/ 139502 h 1013913"/>
                <a:gd name="connsiteX767" fmla="*/ 997158 w 1013913"/>
                <a:gd name="connsiteY767" fmla="*/ 139502 h 1013913"/>
                <a:gd name="connsiteX768" fmla="*/ 988726 w 1013913"/>
                <a:gd name="connsiteY768" fmla="*/ 152885 h 1013913"/>
                <a:gd name="connsiteX769" fmla="*/ 980403 w 1013913"/>
                <a:gd name="connsiteY769" fmla="*/ 152885 h 1013913"/>
                <a:gd name="connsiteX770" fmla="*/ 993023 w 1013913"/>
                <a:gd name="connsiteY770" fmla="*/ 133192 h 1013913"/>
                <a:gd name="connsiteX771" fmla="*/ 981219 w 1013913"/>
                <a:gd name="connsiteY771" fmla="*/ 114804 h 1013913"/>
                <a:gd name="connsiteX772" fmla="*/ 989542 w 1013913"/>
                <a:gd name="connsiteY772" fmla="*/ 114804 h 1013913"/>
                <a:gd name="connsiteX773" fmla="*/ 997158 w 1013913"/>
                <a:gd name="connsiteY773" fmla="*/ 126772 h 1013913"/>
                <a:gd name="connsiteX774" fmla="*/ 1004775 w 1013913"/>
                <a:gd name="connsiteY774" fmla="*/ 114804 h 1013913"/>
                <a:gd name="connsiteX775" fmla="*/ 1013097 w 1013913"/>
                <a:gd name="connsiteY775" fmla="*/ 114804 h 1013913"/>
                <a:gd name="connsiteX776" fmla="*/ 1001293 w 1013913"/>
                <a:gd name="connsiteY776" fmla="*/ 133192 h 1013913"/>
                <a:gd name="connsiteX777" fmla="*/ 1013913 w 1013913"/>
                <a:gd name="connsiteY777" fmla="*/ 152885 h 1013913"/>
                <a:gd name="connsiteX778" fmla="*/ 1005591 w 1013913"/>
                <a:gd name="connsiteY778" fmla="*/ 152885 h 1013913"/>
                <a:gd name="connsiteX779" fmla="*/ 997158 w 1013913"/>
                <a:gd name="connsiteY779" fmla="*/ 139502 h 1013913"/>
                <a:gd name="connsiteX780" fmla="*/ 16755 w 1013913"/>
                <a:gd name="connsiteY780" fmla="*/ 196904 h 1013913"/>
                <a:gd name="connsiteX781" fmla="*/ 8323 w 1013913"/>
                <a:gd name="connsiteY781" fmla="*/ 210287 h 1013913"/>
                <a:gd name="connsiteX782" fmla="*/ 0 w 1013913"/>
                <a:gd name="connsiteY782" fmla="*/ 210287 h 1013913"/>
                <a:gd name="connsiteX783" fmla="*/ 12621 w 1013913"/>
                <a:gd name="connsiteY783" fmla="*/ 190594 h 1013913"/>
                <a:gd name="connsiteX784" fmla="*/ 816 w 1013913"/>
                <a:gd name="connsiteY784" fmla="*/ 172206 h 1013913"/>
                <a:gd name="connsiteX785" fmla="*/ 9139 w 1013913"/>
                <a:gd name="connsiteY785" fmla="*/ 172206 h 1013913"/>
                <a:gd name="connsiteX786" fmla="*/ 16755 w 1013913"/>
                <a:gd name="connsiteY786" fmla="*/ 184174 h 1013913"/>
                <a:gd name="connsiteX787" fmla="*/ 24372 w 1013913"/>
                <a:gd name="connsiteY787" fmla="*/ 172206 h 1013913"/>
                <a:gd name="connsiteX788" fmla="*/ 32695 w 1013913"/>
                <a:gd name="connsiteY788" fmla="*/ 172206 h 1013913"/>
                <a:gd name="connsiteX789" fmla="*/ 20890 w 1013913"/>
                <a:gd name="connsiteY789" fmla="*/ 190594 h 1013913"/>
                <a:gd name="connsiteX790" fmla="*/ 33511 w 1013913"/>
                <a:gd name="connsiteY790" fmla="*/ 210287 h 1013913"/>
                <a:gd name="connsiteX791" fmla="*/ 25188 w 1013913"/>
                <a:gd name="connsiteY791" fmla="*/ 210287 h 1013913"/>
                <a:gd name="connsiteX792" fmla="*/ 16755 w 1013913"/>
                <a:gd name="connsiteY792" fmla="*/ 196904 h 1013913"/>
                <a:gd name="connsiteX793" fmla="*/ 68355 w 1013913"/>
                <a:gd name="connsiteY793" fmla="*/ 196904 h 1013913"/>
                <a:gd name="connsiteX794" fmla="*/ 59923 w 1013913"/>
                <a:gd name="connsiteY794" fmla="*/ 210287 h 1013913"/>
                <a:gd name="connsiteX795" fmla="*/ 51600 w 1013913"/>
                <a:gd name="connsiteY795" fmla="*/ 210287 h 1013913"/>
                <a:gd name="connsiteX796" fmla="*/ 64221 w 1013913"/>
                <a:gd name="connsiteY796" fmla="*/ 190594 h 1013913"/>
                <a:gd name="connsiteX797" fmla="*/ 52416 w 1013913"/>
                <a:gd name="connsiteY797" fmla="*/ 172206 h 1013913"/>
                <a:gd name="connsiteX798" fmla="*/ 60739 w 1013913"/>
                <a:gd name="connsiteY798" fmla="*/ 172206 h 1013913"/>
                <a:gd name="connsiteX799" fmla="*/ 68355 w 1013913"/>
                <a:gd name="connsiteY799" fmla="*/ 184174 h 1013913"/>
                <a:gd name="connsiteX800" fmla="*/ 75972 w 1013913"/>
                <a:gd name="connsiteY800" fmla="*/ 172206 h 1013913"/>
                <a:gd name="connsiteX801" fmla="*/ 84295 w 1013913"/>
                <a:gd name="connsiteY801" fmla="*/ 172206 h 1013913"/>
                <a:gd name="connsiteX802" fmla="*/ 72490 w 1013913"/>
                <a:gd name="connsiteY802" fmla="*/ 190594 h 1013913"/>
                <a:gd name="connsiteX803" fmla="*/ 85111 w 1013913"/>
                <a:gd name="connsiteY803" fmla="*/ 210287 h 1013913"/>
                <a:gd name="connsiteX804" fmla="*/ 76788 w 1013913"/>
                <a:gd name="connsiteY804" fmla="*/ 210287 h 1013913"/>
                <a:gd name="connsiteX805" fmla="*/ 68355 w 1013913"/>
                <a:gd name="connsiteY805" fmla="*/ 196904 h 1013913"/>
                <a:gd name="connsiteX806" fmla="*/ 119956 w 1013913"/>
                <a:gd name="connsiteY806" fmla="*/ 196904 h 1013913"/>
                <a:gd name="connsiteX807" fmla="*/ 111523 w 1013913"/>
                <a:gd name="connsiteY807" fmla="*/ 210287 h 1013913"/>
                <a:gd name="connsiteX808" fmla="*/ 103200 w 1013913"/>
                <a:gd name="connsiteY808" fmla="*/ 210287 h 1013913"/>
                <a:gd name="connsiteX809" fmla="*/ 115821 w 1013913"/>
                <a:gd name="connsiteY809" fmla="*/ 190594 h 1013913"/>
                <a:gd name="connsiteX810" fmla="*/ 104016 w 1013913"/>
                <a:gd name="connsiteY810" fmla="*/ 172206 h 1013913"/>
                <a:gd name="connsiteX811" fmla="*/ 112339 w 1013913"/>
                <a:gd name="connsiteY811" fmla="*/ 172206 h 1013913"/>
                <a:gd name="connsiteX812" fmla="*/ 119955 w 1013913"/>
                <a:gd name="connsiteY812" fmla="*/ 184174 h 1013913"/>
                <a:gd name="connsiteX813" fmla="*/ 127572 w 1013913"/>
                <a:gd name="connsiteY813" fmla="*/ 172206 h 1013913"/>
                <a:gd name="connsiteX814" fmla="*/ 135895 w 1013913"/>
                <a:gd name="connsiteY814" fmla="*/ 172206 h 1013913"/>
                <a:gd name="connsiteX815" fmla="*/ 124090 w 1013913"/>
                <a:gd name="connsiteY815" fmla="*/ 190594 h 1013913"/>
                <a:gd name="connsiteX816" fmla="*/ 136711 w 1013913"/>
                <a:gd name="connsiteY816" fmla="*/ 210287 h 1013913"/>
                <a:gd name="connsiteX817" fmla="*/ 128388 w 1013913"/>
                <a:gd name="connsiteY817" fmla="*/ 210287 h 1013913"/>
                <a:gd name="connsiteX818" fmla="*/ 119955 w 1013913"/>
                <a:gd name="connsiteY818" fmla="*/ 196904 h 1013913"/>
                <a:gd name="connsiteX819" fmla="*/ 171556 w 1013913"/>
                <a:gd name="connsiteY819" fmla="*/ 196904 h 1013913"/>
                <a:gd name="connsiteX820" fmla="*/ 163123 w 1013913"/>
                <a:gd name="connsiteY820" fmla="*/ 210287 h 1013913"/>
                <a:gd name="connsiteX821" fmla="*/ 154800 w 1013913"/>
                <a:gd name="connsiteY821" fmla="*/ 210287 h 1013913"/>
                <a:gd name="connsiteX822" fmla="*/ 167421 w 1013913"/>
                <a:gd name="connsiteY822" fmla="*/ 190594 h 1013913"/>
                <a:gd name="connsiteX823" fmla="*/ 155616 w 1013913"/>
                <a:gd name="connsiteY823" fmla="*/ 172206 h 1013913"/>
                <a:gd name="connsiteX824" fmla="*/ 163939 w 1013913"/>
                <a:gd name="connsiteY824" fmla="*/ 172206 h 1013913"/>
                <a:gd name="connsiteX825" fmla="*/ 171555 w 1013913"/>
                <a:gd name="connsiteY825" fmla="*/ 184174 h 1013913"/>
                <a:gd name="connsiteX826" fmla="*/ 179172 w 1013913"/>
                <a:gd name="connsiteY826" fmla="*/ 172206 h 1013913"/>
                <a:gd name="connsiteX827" fmla="*/ 187495 w 1013913"/>
                <a:gd name="connsiteY827" fmla="*/ 172206 h 1013913"/>
                <a:gd name="connsiteX828" fmla="*/ 175690 w 1013913"/>
                <a:gd name="connsiteY828" fmla="*/ 190594 h 1013913"/>
                <a:gd name="connsiteX829" fmla="*/ 188311 w 1013913"/>
                <a:gd name="connsiteY829" fmla="*/ 210287 h 1013913"/>
                <a:gd name="connsiteX830" fmla="*/ 179988 w 1013913"/>
                <a:gd name="connsiteY830" fmla="*/ 210287 h 1013913"/>
                <a:gd name="connsiteX831" fmla="*/ 171555 w 1013913"/>
                <a:gd name="connsiteY831" fmla="*/ 196904 h 1013913"/>
                <a:gd name="connsiteX832" fmla="*/ 223156 w 1013913"/>
                <a:gd name="connsiteY832" fmla="*/ 196904 h 1013913"/>
                <a:gd name="connsiteX833" fmla="*/ 214724 w 1013913"/>
                <a:gd name="connsiteY833" fmla="*/ 210287 h 1013913"/>
                <a:gd name="connsiteX834" fmla="*/ 206401 w 1013913"/>
                <a:gd name="connsiteY834" fmla="*/ 210287 h 1013913"/>
                <a:gd name="connsiteX835" fmla="*/ 219021 w 1013913"/>
                <a:gd name="connsiteY835" fmla="*/ 190594 h 1013913"/>
                <a:gd name="connsiteX836" fmla="*/ 207217 w 1013913"/>
                <a:gd name="connsiteY836" fmla="*/ 172206 h 1013913"/>
                <a:gd name="connsiteX837" fmla="*/ 215540 w 1013913"/>
                <a:gd name="connsiteY837" fmla="*/ 172206 h 1013913"/>
                <a:gd name="connsiteX838" fmla="*/ 223156 w 1013913"/>
                <a:gd name="connsiteY838" fmla="*/ 184174 h 1013913"/>
                <a:gd name="connsiteX839" fmla="*/ 230772 w 1013913"/>
                <a:gd name="connsiteY839" fmla="*/ 172206 h 1013913"/>
                <a:gd name="connsiteX840" fmla="*/ 239095 w 1013913"/>
                <a:gd name="connsiteY840" fmla="*/ 172206 h 1013913"/>
                <a:gd name="connsiteX841" fmla="*/ 227291 w 1013913"/>
                <a:gd name="connsiteY841" fmla="*/ 190594 h 1013913"/>
                <a:gd name="connsiteX842" fmla="*/ 239911 w 1013913"/>
                <a:gd name="connsiteY842" fmla="*/ 210287 h 1013913"/>
                <a:gd name="connsiteX843" fmla="*/ 231588 w 1013913"/>
                <a:gd name="connsiteY843" fmla="*/ 210287 h 1013913"/>
                <a:gd name="connsiteX844" fmla="*/ 223156 w 1013913"/>
                <a:gd name="connsiteY844" fmla="*/ 196904 h 1013913"/>
                <a:gd name="connsiteX845" fmla="*/ 274756 w 1013913"/>
                <a:gd name="connsiteY845" fmla="*/ 196904 h 1013913"/>
                <a:gd name="connsiteX846" fmla="*/ 266324 w 1013913"/>
                <a:gd name="connsiteY846" fmla="*/ 210287 h 1013913"/>
                <a:gd name="connsiteX847" fmla="*/ 258001 w 1013913"/>
                <a:gd name="connsiteY847" fmla="*/ 210287 h 1013913"/>
                <a:gd name="connsiteX848" fmla="*/ 270621 w 1013913"/>
                <a:gd name="connsiteY848" fmla="*/ 190594 h 1013913"/>
                <a:gd name="connsiteX849" fmla="*/ 258817 w 1013913"/>
                <a:gd name="connsiteY849" fmla="*/ 172206 h 1013913"/>
                <a:gd name="connsiteX850" fmla="*/ 267140 w 1013913"/>
                <a:gd name="connsiteY850" fmla="*/ 172206 h 1013913"/>
                <a:gd name="connsiteX851" fmla="*/ 274756 w 1013913"/>
                <a:gd name="connsiteY851" fmla="*/ 184174 h 1013913"/>
                <a:gd name="connsiteX852" fmla="*/ 282373 w 1013913"/>
                <a:gd name="connsiteY852" fmla="*/ 172206 h 1013913"/>
                <a:gd name="connsiteX853" fmla="*/ 290696 w 1013913"/>
                <a:gd name="connsiteY853" fmla="*/ 172206 h 1013913"/>
                <a:gd name="connsiteX854" fmla="*/ 278891 w 1013913"/>
                <a:gd name="connsiteY854" fmla="*/ 190594 h 1013913"/>
                <a:gd name="connsiteX855" fmla="*/ 291512 w 1013913"/>
                <a:gd name="connsiteY855" fmla="*/ 210287 h 1013913"/>
                <a:gd name="connsiteX856" fmla="*/ 283189 w 1013913"/>
                <a:gd name="connsiteY856" fmla="*/ 210287 h 1013913"/>
                <a:gd name="connsiteX857" fmla="*/ 274756 w 1013913"/>
                <a:gd name="connsiteY857" fmla="*/ 196904 h 1013913"/>
                <a:gd name="connsiteX858" fmla="*/ 326356 w 1013913"/>
                <a:gd name="connsiteY858" fmla="*/ 196904 h 1013913"/>
                <a:gd name="connsiteX859" fmla="*/ 317924 w 1013913"/>
                <a:gd name="connsiteY859" fmla="*/ 210287 h 1013913"/>
                <a:gd name="connsiteX860" fmla="*/ 309601 w 1013913"/>
                <a:gd name="connsiteY860" fmla="*/ 210287 h 1013913"/>
                <a:gd name="connsiteX861" fmla="*/ 322222 w 1013913"/>
                <a:gd name="connsiteY861" fmla="*/ 190594 h 1013913"/>
                <a:gd name="connsiteX862" fmla="*/ 310417 w 1013913"/>
                <a:gd name="connsiteY862" fmla="*/ 172206 h 1013913"/>
                <a:gd name="connsiteX863" fmla="*/ 318740 w 1013913"/>
                <a:gd name="connsiteY863" fmla="*/ 172206 h 1013913"/>
                <a:gd name="connsiteX864" fmla="*/ 326356 w 1013913"/>
                <a:gd name="connsiteY864" fmla="*/ 184174 h 1013913"/>
                <a:gd name="connsiteX865" fmla="*/ 333973 w 1013913"/>
                <a:gd name="connsiteY865" fmla="*/ 172206 h 1013913"/>
                <a:gd name="connsiteX866" fmla="*/ 342296 w 1013913"/>
                <a:gd name="connsiteY866" fmla="*/ 172206 h 1013913"/>
                <a:gd name="connsiteX867" fmla="*/ 330491 w 1013913"/>
                <a:gd name="connsiteY867" fmla="*/ 190594 h 1013913"/>
                <a:gd name="connsiteX868" fmla="*/ 343112 w 1013913"/>
                <a:gd name="connsiteY868" fmla="*/ 210287 h 1013913"/>
                <a:gd name="connsiteX869" fmla="*/ 334789 w 1013913"/>
                <a:gd name="connsiteY869" fmla="*/ 210287 h 1013913"/>
                <a:gd name="connsiteX870" fmla="*/ 326356 w 1013913"/>
                <a:gd name="connsiteY870" fmla="*/ 196904 h 1013913"/>
                <a:gd name="connsiteX871" fmla="*/ 377956 w 1013913"/>
                <a:gd name="connsiteY871" fmla="*/ 196904 h 1013913"/>
                <a:gd name="connsiteX872" fmla="*/ 369524 w 1013913"/>
                <a:gd name="connsiteY872" fmla="*/ 210287 h 1013913"/>
                <a:gd name="connsiteX873" fmla="*/ 361201 w 1013913"/>
                <a:gd name="connsiteY873" fmla="*/ 210287 h 1013913"/>
                <a:gd name="connsiteX874" fmla="*/ 373822 w 1013913"/>
                <a:gd name="connsiteY874" fmla="*/ 190594 h 1013913"/>
                <a:gd name="connsiteX875" fmla="*/ 362017 w 1013913"/>
                <a:gd name="connsiteY875" fmla="*/ 172206 h 1013913"/>
                <a:gd name="connsiteX876" fmla="*/ 370340 w 1013913"/>
                <a:gd name="connsiteY876" fmla="*/ 172206 h 1013913"/>
                <a:gd name="connsiteX877" fmla="*/ 377956 w 1013913"/>
                <a:gd name="connsiteY877" fmla="*/ 184174 h 1013913"/>
                <a:gd name="connsiteX878" fmla="*/ 385573 w 1013913"/>
                <a:gd name="connsiteY878" fmla="*/ 172206 h 1013913"/>
                <a:gd name="connsiteX879" fmla="*/ 393896 w 1013913"/>
                <a:gd name="connsiteY879" fmla="*/ 172206 h 1013913"/>
                <a:gd name="connsiteX880" fmla="*/ 382091 w 1013913"/>
                <a:gd name="connsiteY880" fmla="*/ 190594 h 1013913"/>
                <a:gd name="connsiteX881" fmla="*/ 394712 w 1013913"/>
                <a:gd name="connsiteY881" fmla="*/ 210287 h 1013913"/>
                <a:gd name="connsiteX882" fmla="*/ 386389 w 1013913"/>
                <a:gd name="connsiteY882" fmla="*/ 210287 h 1013913"/>
                <a:gd name="connsiteX883" fmla="*/ 377956 w 1013913"/>
                <a:gd name="connsiteY883" fmla="*/ 196904 h 1013913"/>
                <a:gd name="connsiteX884" fmla="*/ 429556 w 1013913"/>
                <a:gd name="connsiteY884" fmla="*/ 196904 h 1013913"/>
                <a:gd name="connsiteX885" fmla="*/ 421124 w 1013913"/>
                <a:gd name="connsiteY885" fmla="*/ 210287 h 1013913"/>
                <a:gd name="connsiteX886" fmla="*/ 412801 w 1013913"/>
                <a:gd name="connsiteY886" fmla="*/ 210287 h 1013913"/>
                <a:gd name="connsiteX887" fmla="*/ 425422 w 1013913"/>
                <a:gd name="connsiteY887" fmla="*/ 190594 h 1013913"/>
                <a:gd name="connsiteX888" fmla="*/ 413617 w 1013913"/>
                <a:gd name="connsiteY888" fmla="*/ 172206 h 1013913"/>
                <a:gd name="connsiteX889" fmla="*/ 421940 w 1013913"/>
                <a:gd name="connsiteY889" fmla="*/ 172206 h 1013913"/>
                <a:gd name="connsiteX890" fmla="*/ 429556 w 1013913"/>
                <a:gd name="connsiteY890" fmla="*/ 184174 h 1013913"/>
                <a:gd name="connsiteX891" fmla="*/ 437173 w 1013913"/>
                <a:gd name="connsiteY891" fmla="*/ 172206 h 1013913"/>
                <a:gd name="connsiteX892" fmla="*/ 445496 w 1013913"/>
                <a:gd name="connsiteY892" fmla="*/ 172206 h 1013913"/>
                <a:gd name="connsiteX893" fmla="*/ 433691 w 1013913"/>
                <a:gd name="connsiteY893" fmla="*/ 190594 h 1013913"/>
                <a:gd name="connsiteX894" fmla="*/ 446312 w 1013913"/>
                <a:gd name="connsiteY894" fmla="*/ 210287 h 1013913"/>
                <a:gd name="connsiteX895" fmla="*/ 437989 w 1013913"/>
                <a:gd name="connsiteY895" fmla="*/ 210287 h 1013913"/>
                <a:gd name="connsiteX896" fmla="*/ 429556 w 1013913"/>
                <a:gd name="connsiteY896" fmla="*/ 196904 h 1013913"/>
                <a:gd name="connsiteX897" fmla="*/ 481157 w 1013913"/>
                <a:gd name="connsiteY897" fmla="*/ 196904 h 1013913"/>
                <a:gd name="connsiteX898" fmla="*/ 472724 w 1013913"/>
                <a:gd name="connsiteY898" fmla="*/ 210287 h 1013913"/>
                <a:gd name="connsiteX899" fmla="*/ 464401 w 1013913"/>
                <a:gd name="connsiteY899" fmla="*/ 210287 h 1013913"/>
                <a:gd name="connsiteX900" fmla="*/ 477022 w 1013913"/>
                <a:gd name="connsiteY900" fmla="*/ 190594 h 1013913"/>
                <a:gd name="connsiteX901" fmla="*/ 465217 w 1013913"/>
                <a:gd name="connsiteY901" fmla="*/ 172206 h 1013913"/>
                <a:gd name="connsiteX902" fmla="*/ 473540 w 1013913"/>
                <a:gd name="connsiteY902" fmla="*/ 172206 h 1013913"/>
                <a:gd name="connsiteX903" fmla="*/ 481156 w 1013913"/>
                <a:gd name="connsiteY903" fmla="*/ 184174 h 1013913"/>
                <a:gd name="connsiteX904" fmla="*/ 488773 w 1013913"/>
                <a:gd name="connsiteY904" fmla="*/ 172206 h 1013913"/>
                <a:gd name="connsiteX905" fmla="*/ 497096 w 1013913"/>
                <a:gd name="connsiteY905" fmla="*/ 172206 h 1013913"/>
                <a:gd name="connsiteX906" fmla="*/ 485291 w 1013913"/>
                <a:gd name="connsiteY906" fmla="*/ 190594 h 1013913"/>
                <a:gd name="connsiteX907" fmla="*/ 497912 w 1013913"/>
                <a:gd name="connsiteY907" fmla="*/ 210287 h 1013913"/>
                <a:gd name="connsiteX908" fmla="*/ 489589 w 1013913"/>
                <a:gd name="connsiteY908" fmla="*/ 210287 h 1013913"/>
                <a:gd name="connsiteX909" fmla="*/ 481156 w 1013913"/>
                <a:gd name="connsiteY909" fmla="*/ 196904 h 1013913"/>
                <a:gd name="connsiteX910" fmla="*/ 532757 w 1013913"/>
                <a:gd name="connsiteY910" fmla="*/ 196904 h 1013913"/>
                <a:gd name="connsiteX911" fmla="*/ 524324 w 1013913"/>
                <a:gd name="connsiteY911" fmla="*/ 210287 h 1013913"/>
                <a:gd name="connsiteX912" fmla="*/ 516001 w 1013913"/>
                <a:gd name="connsiteY912" fmla="*/ 210287 h 1013913"/>
                <a:gd name="connsiteX913" fmla="*/ 528622 w 1013913"/>
                <a:gd name="connsiteY913" fmla="*/ 190594 h 1013913"/>
                <a:gd name="connsiteX914" fmla="*/ 516817 w 1013913"/>
                <a:gd name="connsiteY914" fmla="*/ 172206 h 1013913"/>
                <a:gd name="connsiteX915" fmla="*/ 525140 w 1013913"/>
                <a:gd name="connsiteY915" fmla="*/ 172206 h 1013913"/>
                <a:gd name="connsiteX916" fmla="*/ 532756 w 1013913"/>
                <a:gd name="connsiteY916" fmla="*/ 184174 h 1013913"/>
                <a:gd name="connsiteX917" fmla="*/ 540373 w 1013913"/>
                <a:gd name="connsiteY917" fmla="*/ 172206 h 1013913"/>
                <a:gd name="connsiteX918" fmla="*/ 548696 w 1013913"/>
                <a:gd name="connsiteY918" fmla="*/ 172206 h 1013913"/>
                <a:gd name="connsiteX919" fmla="*/ 536891 w 1013913"/>
                <a:gd name="connsiteY919" fmla="*/ 190594 h 1013913"/>
                <a:gd name="connsiteX920" fmla="*/ 549512 w 1013913"/>
                <a:gd name="connsiteY920" fmla="*/ 210287 h 1013913"/>
                <a:gd name="connsiteX921" fmla="*/ 541189 w 1013913"/>
                <a:gd name="connsiteY921" fmla="*/ 210287 h 1013913"/>
                <a:gd name="connsiteX922" fmla="*/ 532756 w 1013913"/>
                <a:gd name="connsiteY922" fmla="*/ 196904 h 1013913"/>
                <a:gd name="connsiteX923" fmla="*/ 584357 w 1013913"/>
                <a:gd name="connsiteY923" fmla="*/ 196904 h 1013913"/>
                <a:gd name="connsiteX924" fmla="*/ 575925 w 1013913"/>
                <a:gd name="connsiteY924" fmla="*/ 210287 h 1013913"/>
                <a:gd name="connsiteX925" fmla="*/ 567601 w 1013913"/>
                <a:gd name="connsiteY925" fmla="*/ 210287 h 1013913"/>
                <a:gd name="connsiteX926" fmla="*/ 580222 w 1013913"/>
                <a:gd name="connsiteY926" fmla="*/ 190594 h 1013913"/>
                <a:gd name="connsiteX927" fmla="*/ 568417 w 1013913"/>
                <a:gd name="connsiteY927" fmla="*/ 172206 h 1013913"/>
                <a:gd name="connsiteX928" fmla="*/ 576741 w 1013913"/>
                <a:gd name="connsiteY928" fmla="*/ 172206 h 1013913"/>
                <a:gd name="connsiteX929" fmla="*/ 584357 w 1013913"/>
                <a:gd name="connsiteY929" fmla="*/ 184174 h 1013913"/>
                <a:gd name="connsiteX930" fmla="*/ 591973 w 1013913"/>
                <a:gd name="connsiteY930" fmla="*/ 172206 h 1013913"/>
                <a:gd name="connsiteX931" fmla="*/ 600296 w 1013913"/>
                <a:gd name="connsiteY931" fmla="*/ 172206 h 1013913"/>
                <a:gd name="connsiteX932" fmla="*/ 588492 w 1013913"/>
                <a:gd name="connsiteY932" fmla="*/ 190594 h 1013913"/>
                <a:gd name="connsiteX933" fmla="*/ 601112 w 1013913"/>
                <a:gd name="connsiteY933" fmla="*/ 210287 h 1013913"/>
                <a:gd name="connsiteX934" fmla="*/ 592789 w 1013913"/>
                <a:gd name="connsiteY934" fmla="*/ 210287 h 1013913"/>
                <a:gd name="connsiteX935" fmla="*/ 584357 w 1013913"/>
                <a:gd name="connsiteY935" fmla="*/ 196904 h 1013913"/>
                <a:gd name="connsiteX936" fmla="*/ 635957 w 1013913"/>
                <a:gd name="connsiteY936" fmla="*/ 196904 h 1013913"/>
                <a:gd name="connsiteX937" fmla="*/ 627525 w 1013913"/>
                <a:gd name="connsiteY937" fmla="*/ 210287 h 1013913"/>
                <a:gd name="connsiteX938" fmla="*/ 619202 w 1013913"/>
                <a:gd name="connsiteY938" fmla="*/ 210287 h 1013913"/>
                <a:gd name="connsiteX939" fmla="*/ 631822 w 1013913"/>
                <a:gd name="connsiteY939" fmla="*/ 190594 h 1013913"/>
                <a:gd name="connsiteX940" fmla="*/ 620018 w 1013913"/>
                <a:gd name="connsiteY940" fmla="*/ 172206 h 1013913"/>
                <a:gd name="connsiteX941" fmla="*/ 628341 w 1013913"/>
                <a:gd name="connsiteY941" fmla="*/ 172206 h 1013913"/>
                <a:gd name="connsiteX942" fmla="*/ 635957 w 1013913"/>
                <a:gd name="connsiteY942" fmla="*/ 184174 h 1013913"/>
                <a:gd name="connsiteX943" fmla="*/ 643573 w 1013913"/>
                <a:gd name="connsiteY943" fmla="*/ 172206 h 1013913"/>
                <a:gd name="connsiteX944" fmla="*/ 651896 w 1013913"/>
                <a:gd name="connsiteY944" fmla="*/ 172206 h 1013913"/>
                <a:gd name="connsiteX945" fmla="*/ 640092 w 1013913"/>
                <a:gd name="connsiteY945" fmla="*/ 190594 h 1013913"/>
                <a:gd name="connsiteX946" fmla="*/ 652712 w 1013913"/>
                <a:gd name="connsiteY946" fmla="*/ 210287 h 1013913"/>
                <a:gd name="connsiteX947" fmla="*/ 644389 w 1013913"/>
                <a:gd name="connsiteY947" fmla="*/ 210287 h 1013913"/>
                <a:gd name="connsiteX948" fmla="*/ 635957 w 1013913"/>
                <a:gd name="connsiteY948" fmla="*/ 196904 h 1013913"/>
                <a:gd name="connsiteX949" fmla="*/ 687557 w 1013913"/>
                <a:gd name="connsiteY949" fmla="*/ 196904 h 1013913"/>
                <a:gd name="connsiteX950" fmla="*/ 679125 w 1013913"/>
                <a:gd name="connsiteY950" fmla="*/ 210287 h 1013913"/>
                <a:gd name="connsiteX951" fmla="*/ 670802 w 1013913"/>
                <a:gd name="connsiteY951" fmla="*/ 210287 h 1013913"/>
                <a:gd name="connsiteX952" fmla="*/ 683423 w 1013913"/>
                <a:gd name="connsiteY952" fmla="*/ 190594 h 1013913"/>
                <a:gd name="connsiteX953" fmla="*/ 671618 w 1013913"/>
                <a:gd name="connsiteY953" fmla="*/ 172206 h 1013913"/>
                <a:gd name="connsiteX954" fmla="*/ 679941 w 1013913"/>
                <a:gd name="connsiteY954" fmla="*/ 172206 h 1013913"/>
                <a:gd name="connsiteX955" fmla="*/ 687557 w 1013913"/>
                <a:gd name="connsiteY955" fmla="*/ 184174 h 1013913"/>
                <a:gd name="connsiteX956" fmla="*/ 695174 w 1013913"/>
                <a:gd name="connsiteY956" fmla="*/ 172206 h 1013913"/>
                <a:gd name="connsiteX957" fmla="*/ 703497 w 1013913"/>
                <a:gd name="connsiteY957" fmla="*/ 172206 h 1013913"/>
                <a:gd name="connsiteX958" fmla="*/ 691692 w 1013913"/>
                <a:gd name="connsiteY958" fmla="*/ 190594 h 1013913"/>
                <a:gd name="connsiteX959" fmla="*/ 704313 w 1013913"/>
                <a:gd name="connsiteY959" fmla="*/ 210287 h 1013913"/>
                <a:gd name="connsiteX960" fmla="*/ 695990 w 1013913"/>
                <a:gd name="connsiteY960" fmla="*/ 210287 h 1013913"/>
                <a:gd name="connsiteX961" fmla="*/ 687557 w 1013913"/>
                <a:gd name="connsiteY961" fmla="*/ 196904 h 1013913"/>
                <a:gd name="connsiteX962" fmla="*/ 739157 w 1013913"/>
                <a:gd name="connsiteY962" fmla="*/ 196904 h 1013913"/>
                <a:gd name="connsiteX963" fmla="*/ 730725 w 1013913"/>
                <a:gd name="connsiteY963" fmla="*/ 210287 h 1013913"/>
                <a:gd name="connsiteX964" fmla="*/ 722402 w 1013913"/>
                <a:gd name="connsiteY964" fmla="*/ 210287 h 1013913"/>
                <a:gd name="connsiteX965" fmla="*/ 735023 w 1013913"/>
                <a:gd name="connsiteY965" fmla="*/ 190594 h 1013913"/>
                <a:gd name="connsiteX966" fmla="*/ 723218 w 1013913"/>
                <a:gd name="connsiteY966" fmla="*/ 172206 h 1013913"/>
                <a:gd name="connsiteX967" fmla="*/ 731541 w 1013913"/>
                <a:gd name="connsiteY967" fmla="*/ 172206 h 1013913"/>
                <a:gd name="connsiteX968" fmla="*/ 739157 w 1013913"/>
                <a:gd name="connsiteY968" fmla="*/ 184174 h 1013913"/>
                <a:gd name="connsiteX969" fmla="*/ 746774 w 1013913"/>
                <a:gd name="connsiteY969" fmla="*/ 172206 h 1013913"/>
                <a:gd name="connsiteX970" fmla="*/ 755097 w 1013913"/>
                <a:gd name="connsiteY970" fmla="*/ 172206 h 1013913"/>
                <a:gd name="connsiteX971" fmla="*/ 743292 w 1013913"/>
                <a:gd name="connsiteY971" fmla="*/ 190594 h 1013913"/>
                <a:gd name="connsiteX972" fmla="*/ 755913 w 1013913"/>
                <a:gd name="connsiteY972" fmla="*/ 210287 h 1013913"/>
                <a:gd name="connsiteX973" fmla="*/ 747590 w 1013913"/>
                <a:gd name="connsiteY973" fmla="*/ 210287 h 1013913"/>
                <a:gd name="connsiteX974" fmla="*/ 739157 w 1013913"/>
                <a:gd name="connsiteY974" fmla="*/ 196904 h 1013913"/>
                <a:gd name="connsiteX975" fmla="*/ 790757 w 1013913"/>
                <a:gd name="connsiteY975" fmla="*/ 196904 h 1013913"/>
                <a:gd name="connsiteX976" fmla="*/ 782325 w 1013913"/>
                <a:gd name="connsiteY976" fmla="*/ 210287 h 1013913"/>
                <a:gd name="connsiteX977" fmla="*/ 774002 w 1013913"/>
                <a:gd name="connsiteY977" fmla="*/ 210287 h 1013913"/>
                <a:gd name="connsiteX978" fmla="*/ 786623 w 1013913"/>
                <a:gd name="connsiteY978" fmla="*/ 190594 h 1013913"/>
                <a:gd name="connsiteX979" fmla="*/ 774818 w 1013913"/>
                <a:gd name="connsiteY979" fmla="*/ 172206 h 1013913"/>
                <a:gd name="connsiteX980" fmla="*/ 783141 w 1013913"/>
                <a:gd name="connsiteY980" fmla="*/ 172206 h 1013913"/>
                <a:gd name="connsiteX981" fmla="*/ 790757 w 1013913"/>
                <a:gd name="connsiteY981" fmla="*/ 184174 h 1013913"/>
                <a:gd name="connsiteX982" fmla="*/ 798374 w 1013913"/>
                <a:gd name="connsiteY982" fmla="*/ 172206 h 1013913"/>
                <a:gd name="connsiteX983" fmla="*/ 806697 w 1013913"/>
                <a:gd name="connsiteY983" fmla="*/ 172206 h 1013913"/>
                <a:gd name="connsiteX984" fmla="*/ 794892 w 1013913"/>
                <a:gd name="connsiteY984" fmla="*/ 190594 h 1013913"/>
                <a:gd name="connsiteX985" fmla="*/ 807513 w 1013913"/>
                <a:gd name="connsiteY985" fmla="*/ 210287 h 1013913"/>
                <a:gd name="connsiteX986" fmla="*/ 799190 w 1013913"/>
                <a:gd name="connsiteY986" fmla="*/ 210287 h 1013913"/>
                <a:gd name="connsiteX987" fmla="*/ 790757 w 1013913"/>
                <a:gd name="connsiteY987" fmla="*/ 196904 h 1013913"/>
                <a:gd name="connsiteX988" fmla="*/ 842357 w 1013913"/>
                <a:gd name="connsiteY988" fmla="*/ 196904 h 1013913"/>
                <a:gd name="connsiteX989" fmla="*/ 833925 w 1013913"/>
                <a:gd name="connsiteY989" fmla="*/ 210287 h 1013913"/>
                <a:gd name="connsiteX990" fmla="*/ 825602 w 1013913"/>
                <a:gd name="connsiteY990" fmla="*/ 210287 h 1013913"/>
                <a:gd name="connsiteX991" fmla="*/ 838223 w 1013913"/>
                <a:gd name="connsiteY991" fmla="*/ 190594 h 1013913"/>
                <a:gd name="connsiteX992" fmla="*/ 826418 w 1013913"/>
                <a:gd name="connsiteY992" fmla="*/ 172206 h 1013913"/>
                <a:gd name="connsiteX993" fmla="*/ 834741 w 1013913"/>
                <a:gd name="connsiteY993" fmla="*/ 172206 h 1013913"/>
                <a:gd name="connsiteX994" fmla="*/ 842357 w 1013913"/>
                <a:gd name="connsiteY994" fmla="*/ 184174 h 1013913"/>
                <a:gd name="connsiteX995" fmla="*/ 849974 w 1013913"/>
                <a:gd name="connsiteY995" fmla="*/ 172206 h 1013913"/>
                <a:gd name="connsiteX996" fmla="*/ 858297 w 1013913"/>
                <a:gd name="connsiteY996" fmla="*/ 172206 h 1013913"/>
                <a:gd name="connsiteX997" fmla="*/ 846492 w 1013913"/>
                <a:gd name="connsiteY997" fmla="*/ 190594 h 1013913"/>
                <a:gd name="connsiteX998" fmla="*/ 859113 w 1013913"/>
                <a:gd name="connsiteY998" fmla="*/ 210287 h 1013913"/>
                <a:gd name="connsiteX999" fmla="*/ 850790 w 1013913"/>
                <a:gd name="connsiteY999" fmla="*/ 210287 h 1013913"/>
                <a:gd name="connsiteX1000" fmla="*/ 842357 w 1013913"/>
                <a:gd name="connsiteY1000" fmla="*/ 196904 h 1013913"/>
                <a:gd name="connsiteX1001" fmla="*/ 893958 w 1013913"/>
                <a:gd name="connsiteY1001" fmla="*/ 196904 h 1013913"/>
                <a:gd name="connsiteX1002" fmla="*/ 885526 w 1013913"/>
                <a:gd name="connsiteY1002" fmla="*/ 210287 h 1013913"/>
                <a:gd name="connsiteX1003" fmla="*/ 877202 w 1013913"/>
                <a:gd name="connsiteY1003" fmla="*/ 210287 h 1013913"/>
                <a:gd name="connsiteX1004" fmla="*/ 889823 w 1013913"/>
                <a:gd name="connsiteY1004" fmla="*/ 190594 h 1013913"/>
                <a:gd name="connsiteX1005" fmla="*/ 878018 w 1013913"/>
                <a:gd name="connsiteY1005" fmla="*/ 172206 h 1013913"/>
                <a:gd name="connsiteX1006" fmla="*/ 886341 w 1013913"/>
                <a:gd name="connsiteY1006" fmla="*/ 172206 h 1013913"/>
                <a:gd name="connsiteX1007" fmla="*/ 893958 w 1013913"/>
                <a:gd name="connsiteY1007" fmla="*/ 184174 h 1013913"/>
                <a:gd name="connsiteX1008" fmla="*/ 901574 w 1013913"/>
                <a:gd name="connsiteY1008" fmla="*/ 172206 h 1013913"/>
                <a:gd name="connsiteX1009" fmla="*/ 909897 w 1013913"/>
                <a:gd name="connsiteY1009" fmla="*/ 172206 h 1013913"/>
                <a:gd name="connsiteX1010" fmla="*/ 898093 w 1013913"/>
                <a:gd name="connsiteY1010" fmla="*/ 190594 h 1013913"/>
                <a:gd name="connsiteX1011" fmla="*/ 910713 w 1013913"/>
                <a:gd name="connsiteY1011" fmla="*/ 210287 h 1013913"/>
                <a:gd name="connsiteX1012" fmla="*/ 902390 w 1013913"/>
                <a:gd name="connsiteY1012" fmla="*/ 210287 h 1013913"/>
                <a:gd name="connsiteX1013" fmla="*/ 893958 w 1013913"/>
                <a:gd name="connsiteY1013" fmla="*/ 196904 h 1013913"/>
                <a:gd name="connsiteX1014" fmla="*/ 945558 w 1013913"/>
                <a:gd name="connsiteY1014" fmla="*/ 196904 h 1013913"/>
                <a:gd name="connsiteX1015" fmla="*/ 937126 w 1013913"/>
                <a:gd name="connsiteY1015" fmla="*/ 210287 h 1013913"/>
                <a:gd name="connsiteX1016" fmla="*/ 928803 w 1013913"/>
                <a:gd name="connsiteY1016" fmla="*/ 210287 h 1013913"/>
                <a:gd name="connsiteX1017" fmla="*/ 941423 w 1013913"/>
                <a:gd name="connsiteY1017" fmla="*/ 190594 h 1013913"/>
                <a:gd name="connsiteX1018" fmla="*/ 929619 w 1013913"/>
                <a:gd name="connsiteY1018" fmla="*/ 172206 h 1013913"/>
                <a:gd name="connsiteX1019" fmla="*/ 937942 w 1013913"/>
                <a:gd name="connsiteY1019" fmla="*/ 172206 h 1013913"/>
                <a:gd name="connsiteX1020" fmla="*/ 945558 w 1013913"/>
                <a:gd name="connsiteY1020" fmla="*/ 184174 h 1013913"/>
                <a:gd name="connsiteX1021" fmla="*/ 953174 w 1013913"/>
                <a:gd name="connsiteY1021" fmla="*/ 172206 h 1013913"/>
                <a:gd name="connsiteX1022" fmla="*/ 961497 w 1013913"/>
                <a:gd name="connsiteY1022" fmla="*/ 172206 h 1013913"/>
                <a:gd name="connsiteX1023" fmla="*/ 949693 w 1013913"/>
                <a:gd name="connsiteY1023" fmla="*/ 190594 h 1013913"/>
                <a:gd name="connsiteX1024" fmla="*/ 962313 w 1013913"/>
                <a:gd name="connsiteY1024" fmla="*/ 210287 h 1013913"/>
                <a:gd name="connsiteX1025" fmla="*/ 953990 w 1013913"/>
                <a:gd name="connsiteY1025" fmla="*/ 210287 h 1013913"/>
                <a:gd name="connsiteX1026" fmla="*/ 945558 w 1013913"/>
                <a:gd name="connsiteY1026" fmla="*/ 196904 h 1013913"/>
                <a:gd name="connsiteX1027" fmla="*/ 997158 w 1013913"/>
                <a:gd name="connsiteY1027" fmla="*/ 196904 h 1013913"/>
                <a:gd name="connsiteX1028" fmla="*/ 988726 w 1013913"/>
                <a:gd name="connsiteY1028" fmla="*/ 210287 h 1013913"/>
                <a:gd name="connsiteX1029" fmla="*/ 980403 w 1013913"/>
                <a:gd name="connsiteY1029" fmla="*/ 210287 h 1013913"/>
                <a:gd name="connsiteX1030" fmla="*/ 993023 w 1013913"/>
                <a:gd name="connsiteY1030" fmla="*/ 190594 h 1013913"/>
                <a:gd name="connsiteX1031" fmla="*/ 981219 w 1013913"/>
                <a:gd name="connsiteY1031" fmla="*/ 172206 h 1013913"/>
                <a:gd name="connsiteX1032" fmla="*/ 989542 w 1013913"/>
                <a:gd name="connsiteY1032" fmla="*/ 172206 h 1013913"/>
                <a:gd name="connsiteX1033" fmla="*/ 997158 w 1013913"/>
                <a:gd name="connsiteY1033" fmla="*/ 184174 h 1013913"/>
                <a:gd name="connsiteX1034" fmla="*/ 1004775 w 1013913"/>
                <a:gd name="connsiteY1034" fmla="*/ 172206 h 1013913"/>
                <a:gd name="connsiteX1035" fmla="*/ 1013097 w 1013913"/>
                <a:gd name="connsiteY1035" fmla="*/ 172206 h 1013913"/>
                <a:gd name="connsiteX1036" fmla="*/ 1001293 w 1013913"/>
                <a:gd name="connsiteY1036" fmla="*/ 190594 h 1013913"/>
                <a:gd name="connsiteX1037" fmla="*/ 1013913 w 1013913"/>
                <a:gd name="connsiteY1037" fmla="*/ 210287 h 1013913"/>
                <a:gd name="connsiteX1038" fmla="*/ 1005591 w 1013913"/>
                <a:gd name="connsiteY1038" fmla="*/ 210287 h 1013913"/>
                <a:gd name="connsiteX1039" fmla="*/ 997158 w 1013913"/>
                <a:gd name="connsiteY1039" fmla="*/ 196904 h 1013913"/>
                <a:gd name="connsiteX1040" fmla="*/ 16755 w 1013913"/>
                <a:gd name="connsiteY1040" fmla="*/ 254306 h 1013913"/>
                <a:gd name="connsiteX1041" fmla="*/ 8323 w 1013913"/>
                <a:gd name="connsiteY1041" fmla="*/ 267689 h 1013913"/>
                <a:gd name="connsiteX1042" fmla="*/ 0 w 1013913"/>
                <a:gd name="connsiteY1042" fmla="*/ 267689 h 1013913"/>
                <a:gd name="connsiteX1043" fmla="*/ 12621 w 1013913"/>
                <a:gd name="connsiteY1043" fmla="*/ 247995 h 1013913"/>
                <a:gd name="connsiteX1044" fmla="*/ 816 w 1013913"/>
                <a:gd name="connsiteY1044" fmla="*/ 229608 h 1013913"/>
                <a:gd name="connsiteX1045" fmla="*/ 9139 w 1013913"/>
                <a:gd name="connsiteY1045" fmla="*/ 229608 h 1013913"/>
                <a:gd name="connsiteX1046" fmla="*/ 16755 w 1013913"/>
                <a:gd name="connsiteY1046" fmla="*/ 241576 h 1013913"/>
                <a:gd name="connsiteX1047" fmla="*/ 24372 w 1013913"/>
                <a:gd name="connsiteY1047" fmla="*/ 229608 h 1013913"/>
                <a:gd name="connsiteX1048" fmla="*/ 32695 w 1013913"/>
                <a:gd name="connsiteY1048" fmla="*/ 229608 h 1013913"/>
                <a:gd name="connsiteX1049" fmla="*/ 20890 w 1013913"/>
                <a:gd name="connsiteY1049" fmla="*/ 247995 h 1013913"/>
                <a:gd name="connsiteX1050" fmla="*/ 33511 w 1013913"/>
                <a:gd name="connsiteY1050" fmla="*/ 267689 h 1013913"/>
                <a:gd name="connsiteX1051" fmla="*/ 25188 w 1013913"/>
                <a:gd name="connsiteY1051" fmla="*/ 267689 h 1013913"/>
                <a:gd name="connsiteX1052" fmla="*/ 16755 w 1013913"/>
                <a:gd name="connsiteY1052" fmla="*/ 254306 h 1013913"/>
                <a:gd name="connsiteX1053" fmla="*/ 68355 w 1013913"/>
                <a:gd name="connsiteY1053" fmla="*/ 254306 h 1013913"/>
                <a:gd name="connsiteX1054" fmla="*/ 59923 w 1013913"/>
                <a:gd name="connsiteY1054" fmla="*/ 267689 h 1013913"/>
                <a:gd name="connsiteX1055" fmla="*/ 51600 w 1013913"/>
                <a:gd name="connsiteY1055" fmla="*/ 267689 h 1013913"/>
                <a:gd name="connsiteX1056" fmla="*/ 64221 w 1013913"/>
                <a:gd name="connsiteY1056" fmla="*/ 247995 h 1013913"/>
                <a:gd name="connsiteX1057" fmla="*/ 52416 w 1013913"/>
                <a:gd name="connsiteY1057" fmla="*/ 229608 h 1013913"/>
                <a:gd name="connsiteX1058" fmla="*/ 60739 w 1013913"/>
                <a:gd name="connsiteY1058" fmla="*/ 229608 h 1013913"/>
                <a:gd name="connsiteX1059" fmla="*/ 68355 w 1013913"/>
                <a:gd name="connsiteY1059" fmla="*/ 241576 h 1013913"/>
                <a:gd name="connsiteX1060" fmla="*/ 75972 w 1013913"/>
                <a:gd name="connsiteY1060" fmla="*/ 229608 h 1013913"/>
                <a:gd name="connsiteX1061" fmla="*/ 84295 w 1013913"/>
                <a:gd name="connsiteY1061" fmla="*/ 229608 h 1013913"/>
                <a:gd name="connsiteX1062" fmla="*/ 72490 w 1013913"/>
                <a:gd name="connsiteY1062" fmla="*/ 247995 h 1013913"/>
                <a:gd name="connsiteX1063" fmla="*/ 85111 w 1013913"/>
                <a:gd name="connsiteY1063" fmla="*/ 267689 h 1013913"/>
                <a:gd name="connsiteX1064" fmla="*/ 76788 w 1013913"/>
                <a:gd name="connsiteY1064" fmla="*/ 267689 h 1013913"/>
                <a:gd name="connsiteX1065" fmla="*/ 68355 w 1013913"/>
                <a:gd name="connsiteY1065" fmla="*/ 254306 h 1013913"/>
                <a:gd name="connsiteX1066" fmla="*/ 119956 w 1013913"/>
                <a:gd name="connsiteY1066" fmla="*/ 254306 h 1013913"/>
                <a:gd name="connsiteX1067" fmla="*/ 111523 w 1013913"/>
                <a:gd name="connsiteY1067" fmla="*/ 267689 h 1013913"/>
                <a:gd name="connsiteX1068" fmla="*/ 103200 w 1013913"/>
                <a:gd name="connsiteY1068" fmla="*/ 267689 h 1013913"/>
                <a:gd name="connsiteX1069" fmla="*/ 115821 w 1013913"/>
                <a:gd name="connsiteY1069" fmla="*/ 247995 h 1013913"/>
                <a:gd name="connsiteX1070" fmla="*/ 104016 w 1013913"/>
                <a:gd name="connsiteY1070" fmla="*/ 229608 h 1013913"/>
                <a:gd name="connsiteX1071" fmla="*/ 112339 w 1013913"/>
                <a:gd name="connsiteY1071" fmla="*/ 229608 h 1013913"/>
                <a:gd name="connsiteX1072" fmla="*/ 119955 w 1013913"/>
                <a:gd name="connsiteY1072" fmla="*/ 241576 h 1013913"/>
                <a:gd name="connsiteX1073" fmla="*/ 127572 w 1013913"/>
                <a:gd name="connsiteY1073" fmla="*/ 229608 h 1013913"/>
                <a:gd name="connsiteX1074" fmla="*/ 135895 w 1013913"/>
                <a:gd name="connsiteY1074" fmla="*/ 229608 h 1013913"/>
                <a:gd name="connsiteX1075" fmla="*/ 124090 w 1013913"/>
                <a:gd name="connsiteY1075" fmla="*/ 247995 h 1013913"/>
                <a:gd name="connsiteX1076" fmla="*/ 136711 w 1013913"/>
                <a:gd name="connsiteY1076" fmla="*/ 267689 h 1013913"/>
                <a:gd name="connsiteX1077" fmla="*/ 128388 w 1013913"/>
                <a:gd name="connsiteY1077" fmla="*/ 267689 h 1013913"/>
                <a:gd name="connsiteX1078" fmla="*/ 119955 w 1013913"/>
                <a:gd name="connsiteY1078" fmla="*/ 254306 h 1013913"/>
                <a:gd name="connsiteX1079" fmla="*/ 171556 w 1013913"/>
                <a:gd name="connsiteY1079" fmla="*/ 254306 h 1013913"/>
                <a:gd name="connsiteX1080" fmla="*/ 163123 w 1013913"/>
                <a:gd name="connsiteY1080" fmla="*/ 267689 h 1013913"/>
                <a:gd name="connsiteX1081" fmla="*/ 154800 w 1013913"/>
                <a:gd name="connsiteY1081" fmla="*/ 267689 h 1013913"/>
                <a:gd name="connsiteX1082" fmla="*/ 167421 w 1013913"/>
                <a:gd name="connsiteY1082" fmla="*/ 247995 h 1013913"/>
                <a:gd name="connsiteX1083" fmla="*/ 155616 w 1013913"/>
                <a:gd name="connsiteY1083" fmla="*/ 229608 h 1013913"/>
                <a:gd name="connsiteX1084" fmla="*/ 163939 w 1013913"/>
                <a:gd name="connsiteY1084" fmla="*/ 229608 h 1013913"/>
                <a:gd name="connsiteX1085" fmla="*/ 171555 w 1013913"/>
                <a:gd name="connsiteY1085" fmla="*/ 241576 h 1013913"/>
                <a:gd name="connsiteX1086" fmla="*/ 179172 w 1013913"/>
                <a:gd name="connsiteY1086" fmla="*/ 229608 h 1013913"/>
                <a:gd name="connsiteX1087" fmla="*/ 187495 w 1013913"/>
                <a:gd name="connsiteY1087" fmla="*/ 229608 h 1013913"/>
                <a:gd name="connsiteX1088" fmla="*/ 175690 w 1013913"/>
                <a:gd name="connsiteY1088" fmla="*/ 247995 h 1013913"/>
                <a:gd name="connsiteX1089" fmla="*/ 188311 w 1013913"/>
                <a:gd name="connsiteY1089" fmla="*/ 267689 h 1013913"/>
                <a:gd name="connsiteX1090" fmla="*/ 179988 w 1013913"/>
                <a:gd name="connsiteY1090" fmla="*/ 267689 h 1013913"/>
                <a:gd name="connsiteX1091" fmla="*/ 171555 w 1013913"/>
                <a:gd name="connsiteY1091" fmla="*/ 254306 h 1013913"/>
                <a:gd name="connsiteX1092" fmla="*/ 223156 w 1013913"/>
                <a:gd name="connsiteY1092" fmla="*/ 254306 h 1013913"/>
                <a:gd name="connsiteX1093" fmla="*/ 214724 w 1013913"/>
                <a:gd name="connsiteY1093" fmla="*/ 267689 h 1013913"/>
                <a:gd name="connsiteX1094" fmla="*/ 206401 w 1013913"/>
                <a:gd name="connsiteY1094" fmla="*/ 267689 h 1013913"/>
                <a:gd name="connsiteX1095" fmla="*/ 219021 w 1013913"/>
                <a:gd name="connsiteY1095" fmla="*/ 247995 h 1013913"/>
                <a:gd name="connsiteX1096" fmla="*/ 207217 w 1013913"/>
                <a:gd name="connsiteY1096" fmla="*/ 229608 h 1013913"/>
                <a:gd name="connsiteX1097" fmla="*/ 215540 w 1013913"/>
                <a:gd name="connsiteY1097" fmla="*/ 229608 h 1013913"/>
                <a:gd name="connsiteX1098" fmla="*/ 223156 w 1013913"/>
                <a:gd name="connsiteY1098" fmla="*/ 241576 h 1013913"/>
                <a:gd name="connsiteX1099" fmla="*/ 230772 w 1013913"/>
                <a:gd name="connsiteY1099" fmla="*/ 229608 h 1013913"/>
                <a:gd name="connsiteX1100" fmla="*/ 239095 w 1013913"/>
                <a:gd name="connsiteY1100" fmla="*/ 229608 h 1013913"/>
                <a:gd name="connsiteX1101" fmla="*/ 227291 w 1013913"/>
                <a:gd name="connsiteY1101" fmla="*/ 247995 h 1013913"/>
                <a:gd name="connsiteX1102" fmla="*/ 239911 w 1013913"/>
                <a:gd name="connsiteY1102" fmla="*/ 267689 h 1013913"/>
                <a:gd name="connsiteX1103" fmla="*/ 231588 w 1013913"/>
                <a:gd name="connsiteY1103" fmla="*/ 267689 h 1013913"/>
                <a:gd name="connsiteX1104" fmla="*/ 223156 w 1013913"/>
                <a:gd name="connsiteY1104" fmla="*/ 254306 h 1013913"/>
                <a:gd name="connsiteX1105" fmla="*/ 274756 w 1013913"/>
                <a:gd name="connsiteY1105" fmla="*/ 254306 h 1013913"/>
                <a:gd name="connsiteX1106" fmla="*/ 266324 w 1013913"/>
                <a:gd name="connsiteY1106" fmla="*/ 267689 h 1013913"/>
                <a:gd name="connsiteX1107" fmla="*/ 258001 w 1013913"/>
                <a:gd name="connsiteY1107" fmla="*/ 267689 h 1013913"/>
                <a:gd name="connsiteX1108" fmla="*/ 270621 w 1013913"/>
                <a:gd name="connsiteY1108" fmla="*/ 247995 h 1013913"/>
                <a:gd name="connsiteX1109" fmla="*/ 258817 w 1013913"/>
                <a:gd name="connsiteY1109" fmla="*/ 229608 h 1013913"/>
                <a:gd name="connsiteX1110" fmla="*/ 267140 w 1013913"/>
                <a:gd name="connsiteY1110" fmla="*/ 229608 h 1013913"/>
                <a:gd name="connsiteX1111" fmla="*/ 274756 w 1013913"/>
                <a:gd name="connsiteY1111" fmla="*/ 241576 h 1013913"/>
                <a:gd name="connsiteX1112" fmla="*/ 282373 w 1013913"/>
                <a:gd name="connsiteY1112" fmla="*/ 229608 h 1013913"/>
                <a:gd name="connsiteX1113" fmla="*/ 290696 w 1013913"/>
                <a:gd name="connsiteY1113" fmla="*/ 229608 h 1013913"/>
                <a:gd name="connsiteX1114" fmla="*/ 278891 w 1013913"/>
                <a:gd name="connsiteY1114" fmla="*/ 247995 h 1013913"/>
                <a:gd name="connsiteX1115" fmla="*/ 291512 w 1013913"/>
                <a:gd name="connsiteY1115" fmla="*/ 267689 h 1013913"/>
                <a:gd name="connsiteX1116" fmla="*/ 283189 w 1013913"/>
                <a:gd name="connsiteY1116" fmla="*/ 267689 h 1013913"/>
                <a:gd name="connsiteX1117" fmla="*/ 274756 w 1013913"/>
                <a:gd name="connsiteY1117" fmla="*/ 254306 h 1013913"/>
                <a:gd name="connsiteX1118" fmla="*/ 326356 w 1013913"/>
                <a:gd name="connsiteY1118" fmla="*/ 254306 h 1013913"/>
                <a:gd name="connsiteX1119" fmla="*/ 317924 w 1013913"/>
                <a:gd name="connsiteY1119" fmla="*/ 267689 h 1013913"/>
                <a:gd name="connsiteX1120" fmla="*/ 309601 w 1013913"/>
                <a:gd name="connsiteY1120" fmla="*/ 267689 h 1013913"/>
                <a:gd name="connsiteX1121" fmla="*/ 322222 w 1013913"/>
                <a:gd name="connsiteY1121" fmla="*/ 247995 h 1013913"/>
                <a:gd name="connsiteX1122" fmla="*/ 310417 w 1013913"/>
                <a:gd name="connsiteY1122" fmla="*/ 229608 h 1013913"/>
                <a:gd name="connsiteX1123" fmla="*/ 318740 w 1013913"/>
                <a:gd name="connsiteY1123" fmla="*/ 229608 h 1013913"/>
                <a:gd name="connsiteX1124" fmla="*/ 326356 w 1013913"/>
                <a:gd name="connsiteY1124" fmla="*/ 241576 h 1013913"/>
                <a:gd name="connsiteX1125" fmla="*/ 333973 w 1013913"/>
                <a:gd name="connsiteY1125" fmla="*/ 229608 h 1013913"/>
                <a:gd name="connsiteX1126" fmla="*/ 342296 w 1013913"/>
                <a:gd name="connsiteY1126" fmla="*/ 229608 h 1013913"/>
                <a:gd name="connsiteX1127" fmla="*/ 330491 w 1013913"/>
                <a:gd name="connsiteY1127" fmla="*/ 247995 h 1013913"/>
                <a:gd name="connsiteX1128" fmla="*/ 343112 w 1013913"/>
                <a:gd name="connsiteY1128" fmla="*/ 267689 h 1013913"/>
                <a:gd name="connsiteX1129" fmla="*/ 334789 w 1013913"/>
                <a:gd name="connsiteY1129" fmla="*/ 267689 h 1013913"/>
                <a:gd name="connsiteX1130" fmla="*/ 326356 w 1013913"/>
                <a:gd name="connsiteY1130" fmla="*/ 254306 h 1013913"/>
                <a:gd name="connsiteX1131" fmla="*/ 377956 w 1013913"/>
                <a:gd name="connsiteY1131" fmla="*/ 254306 h 1013913"/>
                <a:gd name="connsiteX1132" fmla="*/ 369524 w 1013913"/>
                <a:gd name="connsiteY1132" fmla="*/ 267689 h 1013913"/>
                <a:gd name="connsiteX1133" fmla="*/ 361201 w 1013913"/>
                <a:gd name="connsiteY1133" fmla="*/ 267689 h 1013913"/>
                <a:gd name="connsiteX1134" fmla="*/ 373822 w 1013913"/>
                <a:gd name="connsiteY1134" fmla="*/ 247995 h 1013913"/>
                <a:gd name="connsiteX1135" fmla="*/ 362017 w 1013913"/>
                <a:gd name="connsiteY1135" fmla="*/ 229608 h 1013913"/>
                <a:gd name="connsiteX1136" fmla="*/ 370340 w 1013913"/>
                <a:gd name="connsiteY1136" fmla="*/ 229608 h 1013913"/>
                <a:gd name="connsiteX1137" fmla="*/ 377956 w 1013913"/>
                <a:gd name="connsiteY1137" fmla="*/ 241576 h 1013913"/>
                <a:gd name="connsiteX1138" fmla="*/ 385573 w 1013913"/>
                <a:gd name="connsiteY1138" fmla="*/ 229608 h 1013913"/>
                <a:gd name="connsiteX1139" fmla="*/ 393896 w 1013913"/>
                <a:gd name="connsiteY1139" fmla="*/ 229608 h 1013913"/>
                <a:gd name="connsiteX1140" fmla="*/ 382091 w 1013913"/>
                <a:gd name="connsiteY1140" fmla="*/ 247995 h 1013913"/>
                <a:gd name="connsiteX1141" fmla="*/ 394712 w 1013913"/>
                <a:gd name="connsiteY1141" fmla="*/ 267689 h 1013913"/>
                <a:gd name="connsiteX1142" fmla="*/ 386389 w 1013913"/>
                <a:gd name="connsiteY1142" fmla="*/ 267689 h 1013913"/>
                <a:gd name="connsiteX1143" fmla="*/ 377956 w 1013913"/>
                <a:gd name="connsiteY1143" fmla="*/ 254306 h 1013913"/>
                <a:gd name="connsiteX1144" fmla="*/ 429556 w 1013913"/>
                <a:gd name="connsiteY1144" fmla="*/ 254306 h 1013913"/>
                <a:gd name="connsiteX1145" fmla="*/ 421124 w 1013913"/>
                <a:gd name="connsiteY1145" fmla="*/ 267689 h 1013913"/>
                <a:gd name="connsiteX1146" fmla="*/ 412801 w 1013913"/>
                <a:gd name="connsiteY1146" fmla="*/ 267689 h 1013913"/>
                <a:gd name="connsiteX1147" fmla="*/ 425422 w 1013913"/>
                <a:gd name="connsiteY1147" fmla="*/ 247995 h 1013913"/>
                <a:gd name="connsiteX1148" fmla="*/ 413617 w 1013913"/>
                <a:gd name="connsiteY1148" fmla="*/ 229608 h 1013913"/>
                <a:gd name="connsiteX1149" fmla="*/ 421940 w 1013913"/>
                <a:gd name="connsiteY1149" fmla="*/ 229608 h 1013913"/>
                <a:gd name="connsiteX1150" fmla="*/ 429556 w 1013913"/>
                <a:gd name="connsiteY1150" fmla="*/ 241576 h 1013913"/>
                <a:gd name="connsiteX1151" fmla="*/ 437173 w 1013913"/>
                <a:gd name="connsiteY1151" fmla="*/ 229608 h 1013913"/>
                <a:gd name="connsiteX1152" fmla="*/ 445496 w 1013913"/>
                <a:gd name="connsiteY1152" fmla="*/ 229608 h 1013913"/>
                <a:gd name="connsiteX1153" fmla="*/ 433691 w 1013913"/>
                <a:gd name="connsiteY1153" fmla="*/ 247995 h 1013913"/>
                <a:gd name="connsiteX1154" fmla="*/ 446312 w 1013913"/>
                <a:gd name="connsiteY1154" fmla="*/ 267689 h 1013913"/>
                <a:gd name="connsiteX1155" fmla="*/ 437989 w 1013913"/>
                <a:gd name="connsiteY1155" fmla="*/ 267689 h 1013913"/>
                <a:gd name="connsiteX1156" fmla="*/ 429556 w 1013913"/>
                <a:gd name="connsiteY1156" fmla="*/ 254306 h 1013913"/>
                <a:gd name="connsiteX1157" fmla="*/ 481157 w 1013913"/>
                <a:gd name="connsiteY1157" fmla="*/ 254306 h 1013913"/>
                <a:gd name="connsiteX1158" fmla="*/ 472724 w 1013913"/>
                <a:gd name="connsiteY1158" fmla="*/ 267689 h 1013913"/>
                <a:gd name="connsiteX1159" fmla="*/ 464401 w 1013913"/>
                <a:gd name="connsiteY1159" fmla="*/ 267689 h 1013913"/>
                <a:gd name="connsiteX1160" fmla="*/ 477022 w 1013913"/>
                <a:gd name="connsiteY1160" fmla="*/ 247995 h 1013913"/>
                <a:gd name="connsiteX1161" fmla="*/ 465217 w 1013913"/>
                <a:gd name="connsiteY1161" fmla="*/ 229608 h 1013913"/>
                <a:gd name="connsiteX1162" fmla="*/ 473540 w 1013913"/>
                <a:gd name="connsiteY1162" fmla="*/ 229608 h 1013913"/>
                <a:gd name="connsiteX1163" fmla="*/ 481156 w 1013913"/>
                <a:gd name="connsiteY1163" fmla="*/ 241576 h 1013913"/>
                <a:gd name="connsiteX1164" fmla="*/ 488773 w 1013913"/>
                <a:gd name="connsiteY1164" fmla="*/ 229608 h 1013913"/>
                <a:gd name="connsiteX1165" fmla="*/ 497096 w 1013913"/>
                <a:gd name="connsiteY1165" fmla="*/ 229608 h 1013913"/>
                <a:gd name="connsiteX1166" fmla="*/ 485291 w 1013913"/>
                <a:gd name="connsiteY1166" fmla="*/ 247995 h 1013913"/>
                <a:gd name="connsiteX1167" fmla="*/ 497912 w 1013913"/>
                <a:gd name="connsiteY1167" fmla="*/ 267689 h 1013913"/>
                <a:gd name="connsiteX1168" fmla="*/ 489589 w 1013913"/>
                <a:gd name="connsiteY1168" fmla="*/ 267689 h 1013913"/>
                <a:gd name="connsiteX1169" fmla="*/ 481156 w 1013913"/>
                <a:gd name="connsiteY1169" fmla="*/ 254306 h 1013913"/>
                <a:gd name="connsiteX1170" fmla="*/ 532757 w 1013913"/>
                <a:gd name="connsiteY1170" fmla="*/ 254306 h 1013913"/>
                <a:gd name="connsiteX1171" fmla="*/ 524324 w 1013913"/>
                <a:gd name="connsiteY1171" fmla="*/ 267689 h 1013913"/>
                <a:gd name="connsiteX1172" fmla="*/ 516001 w 1013913"/>
                <a:gd name="connsiteY1172" fmla="*/ 267689 h 1013913"/>
                <a:gd name="connsiteX1173" fmla="*/ 528622 w 1013913"/>
                <a:gd name="connsiteY1173" fmla="*/ 247995 h 1013913"/>
                <a:gd name="connsiteX1174" fmla="*/ 516817 w 1013913"/>
                <a:gd name="connsiteY1174" fmla="*/ 229608 h 1013913"/>
                <a:gd name="connsiteX1175" fmla="*/ 525140 w 1013913"/>
                <a:gd name="connsiteY1175" fmla="*/ 229608 h 1013913"/>
                <a:gd name="connsiteX1176" fmla="*/ 532756 w 1013913"/>
                <a:gd name="connsiteY1176" fmla="*/ 241576 h 1013913"/>
                <a:gd name="connsiteX1177" fmla="*/ 540373 w 1013913"/>
                <a:gd name="connsiteY1177" fmla="*/ 229608 h 1013913"/>
                <a:gd name="connsiteX1178" fmla="*/ 548696 w 1013913"/>
                <a:gd name="connsiteY1178" fmla="*/ 229608 h 1013913"/>
                <a:gd name="connsiteX1179" fmla="*/ 536891 w 1013913"/>
                <a:gd name="connsiteY1179" fmla="*/ 247995 h 1013913"/>
                <a:gd name="connsiteX1180" fmla="*/ 549512 w 1013913"/>
                <a:gd name="connsiteY1180" fmla="*/ 267689 h 1013913"/>
                <a:gd name="connsiteX1181" fmla="*/ 541189 w 1013913"/>
                <a:gd name="connsiteY1181" fmla="*/ 267689 h 1013913"/>
                <a:gd name="connsiteX1182" fmla="*/ 532756 w 1013913"/>
                <a:gd name="connsiteY1182" fmla="*/ 254306 h 1013913"/>
                <a:gd name="connsiteX1183" fmla="*/ 584357 w 1013913"/>
                <a:gd name="connsiteY1183" fmla="*/ 254306 h 1013913"/>
                <a:gd name="connsiteX1184" fmla="*/ 575925 w 1013913"/>
                <a:gd name="connsiteY1184" fmla="*/ 267689 h 1013913"/>
                <a:gd name="connsiteX1185" fmla="*/ 567601 w 1013913"/>
                <a:gd name="connsiteY1185" fmla="*/ 267689 h 1013913"/>
                <a:gd name="connsiteX1186" fmla="*/ 580222 w 1013913"/>
                <a:gd name="connsiteY1186" fmla="*/ 247995 h 1013913"/>
                <a:gd name="connsiteX1187" fmla="*/ 568417 w 1013913"/>
                <a:gd name="connsiteY1187" fmla="*/ 229608 h 1013913"/>
                <a:gd name="connsiteX1188" fmla="*/ 576741 w 1013913"/>
                <a:gd name="connsiteY1188" fmla="*/ 229608 h 1013913"/>
                <a:gd name="connsiteX1189" fmla="*/ 584357 w 1013913"/>
                <a:gd name="connsiteY1189" fmla="*/ 241576 h 1013913"/>
                <a:gd name="connsiteX1190" fmla="*/ 591973 w 1013913"/>
                <a:gd name="connsiteY1190" fmla="*/ 229608 h 1013913"/>
                <a:gd name="connsiteX1191" fmla="*/ 600296 w 1013913"/>
                <a:gd name="connsiteY1191" fmla="*/ 229608 h 1013913"/>
                <a:gd name="connsiteX1192" fmla="*/ 588492 w 1013913"/>
                <a:gd name="connsiteY1192" fmla="*/ 247995 h 1013913"/>
                <a:gd name="connsiteX1193" fmla="*/ 601112 w 1013913"/>
                <a:gd name="connsiteY1193" fmla="*/ 267689 h 1013913"/>
                <a:gd name="connsiteX1194" fmla="*/ 592789 w 1013913"/>
                <a:gd name="connsiteY1194" fmla="*/ 267689 h 1013913"/>
                <a:gd name="connsiteX1195" fmla="*/ 584357 w 1013913"/>
                <a:gd name="connsiteY1195" fmla="*/ 254306 h 1013913"/>
                <a:gd name="connsiteX1196" fmla="*/ 635957 w 1013913"/>
                <a:gd name="connsiteY1196" fmla="*/ 254306 h 1013913"/>
                <a:gd name="connsiteX1197" fmla="*/ 627525 w 1013913"/>
                <a:gd name="connsiteY1197" fmla="*/ 267689 h 1013913"/>
                <a:gd name="connsiteX1198" fmla="*/ 619202 w 1013913"/>
                <a:gd name="connsiteY1198" fmla="*/ 267689 h 1013913"/>
                <a:gd name="connsiteX1199" fmla="*/ 631822 w 1013913"/>
                <a:gd name="connsiteY1199" fmla="*/ 247995 h 1013913"/>
                <a:gd name="connsiteX1200" fmla="*/ 620018 w 1013913"/>
                <a:gd name="connsiteY1200" fmla="*/ 229608 h 1013913"/>
                <a:gd name="connsiteX1201" fmla="*/ 628341 w 1013913"/>
                <a:gd name="connsiteY1201" fmla="*/ 229608 h 1013913"/>
                <a:gd name="connsiteX1202" fmla="*/ 635957 w 1013913"/>
                <a:gd name="connsiteY1202" fmla="*/ 241576 h 1013913"/>
                <a:gd name="connsiteX1203" fmla="*/ 643573 w 1013913"/>
                <a:gd name="connsiteY1203" fmla="*/ 229608 h 1013913"/>
                <a:gd name="connsiteX1204" fmla="*/ 651896 w 1013913"/>
                <a:gd name="connsiteY1204" fmla="*/ 229608 h 1013913"/>
                <a:gd name="connsiteX1205" fmla="*/ 640092 w 1013913"/>
                <a:gd name="connsiteY1205" fmla="*/ 247995 h 1013913"/>
                <a:gd name="connsiteX1206" fmla="*/ 652712 w 1013913"/>
                <a:gd name="connsiteY1206" fmla="*/ 267689 h 1013913"/>
                <a:gd name="connsiteX1207" fmla="*/ 644389 w 1013913"/>
                <a:gd name="connsiteY1207" fmla="*/ 267689 h 1013913"/>
                <a:gd name="connsiteX1208" fmla="*/ 635957 w 1013913"/>
                <a:gd name="connsiteY1208" fmla="*/ 254306 h 1013913"/>
                <a:gd name="connsiteX1209" fmla="*/ 687557 w 1013913"/>
                <a:gd name="connsiteY1209" fmla="*/ 254306 h 1013913"/>
                <a:gd name="connsiteX1210" fmla="*/ 679125 w 1013913"/>
                <a:gd name="connsiteY1210" fmla="*/ 267689 h 1013913"/>
                <a:gd name="connsiteX1211" fmla="*/ 670802 w 1013913"/>
                <a:gd name="connsiteY1211" fmla="*/ 267689 h 1013913"/>
                <a:gd name="connsiteX1212" fmla="*/ 683423 w 1013913"/>
                <a:gd name="connsiteY1212" fmla="*/ 247995 h 1013913"/>
                <a:gd name="connsiteX1213" fmla="*/ 671618 w 1013913"/>
                <a:gd name="connsiteY1213" fmla="*/ 229608 h 1013913"/>
                <a:gd name="connsiteX1214" fmla="*/ 679941 w 1013913"/>
                <a:gd name="connsiteY1214" fmla="*/ 229608 h 1013913"/>
                <a:gd name="connsiteX1215" fmla="*/ 687557 w 1013913"/>
                <a:gd name="connsiteY1215" fmla="*/ 241576 h 1013913"/>
                <a:gd name="connsiteX1216" fmla="*/ 695174 w 1013913"/>
                <a:gd name="connsiteY1216" fmla="*/ 229608 h 1013913"/>
                <a:gd name="connsiteX1217" fmla="*/ 703497 w 1013913"/>
                <a:gd name="connsiteY1217" fmla="*/ 229608 h 1013913"/>
                <a:gd name="connsiteX1218" fmla="*/ 691692 w 1013913"/>
                <a:gd name="connsiteY1218" fmla="*/ 247995 h 1013913"/>
                <a:gd name="connsiteX1219" fmla="*/ 704313 w 1013913"/>
                <a:gd name="connsiteY1219" fmla="*/ 267689 h 1013913"/>
                <a:gd name="connsiteX1220" fmla="*/ 695990 w 1013913"/>
                <a:gd name="connsiteY1220" fmla="*/ 267689 h 1013913"/>
                <a:gd name="connsiteX1221" fmla="*/ 687557 w 1013913"/>
                <a:gd name="connsiteY1221" fmla="*/ 254306 h 1013913"/>
                <a:gd name="connsiteX1222" fmla="*/ 739157 w 1013913"/>
                <a:gd name="connsiteY1222" fmla="*/ 254306 h 1013913"/>
                <a:gd name="connsiteX1223" fmla="*/ 730725 w 1013913"/>
                <a:gd name="connsiteY1223" fmla="*/ 267689 h 1013913"/>
                <a:gd name="connsiteX1224" fmla="*/ 722402 w 1013913"/>
                <a:gd name="connsiteY1224" fmla="*/ 267689 h 1013913"/>
                <a:gd name="connsiteX1225" fmla="*/ 735023 w 1013913"/>
                <a:gd name="connsiteY1225" fmla="*/ 247995 h 1013913"/>
                <a:gd name="connsiteX1226" fmla="*/ 723218 w 1013913"/>
                <a:gd name="connsiteY1226" fmla="*/ 229608 h 1013913"/>
                <a:gd name="connsiteX1227" fmla="*/ 731541 w 1013913"/>
                <a:gd name="connsiteY1227" fmla="*/ 229608 h 1013913"/>
                <a:gd name="connsiteX1228" fmla="*/ 739157 w 1013913"/>
                <a:gd name="connsiteY1228" fmla="*/ 241576 h 1013913"/>
                <a:gd name="connsiteX1229" fmla="*/ 746774 w 1013913"/>
                <a:gd name="connsiteY1229" fmla="*/ 229608 h 1013913"/>
                <a:gd name="connsiteX1230" fmla="*/ 755097 w 1013913"/>
                <a:gd name="connsiteY1230" fmla="*/ 229608 h 1013913"/>
                <a:gd name="connsiteX1231" fmla="*/ 743292 w 1013913"/>
                <a:gd name="connsiteY1231" fmla="*/ 247995 h 1013913"/>
                <a:gd name="connsiteX1232" fmla="*/ 755913 w 1013913"/>
                <a:gd name="connsiteY1232" fmla="*/ 267689 h 1013913"/>
                <a:gd name="connsiteX1233" fmla="*/ 747590 w 1013913"/>
                <a:gd name="connsiteY1233" fmla="*/ 267689 h 1013913"/>
                <a:gd name="connsiteX1234" fmla="*/ 739157 w 1013913"/>
                <a:gd name="connsiteY1234" fmla="*/ 254306 h 1013913"/>
                <a:gd name="connsiteX1235" fmla="*/ 790757 w 1013913"/>
                <a:gd name="connsiteY1235" fmla="*/ 254306 h 1013913"/>
                <a:gd name="connsiteX1236" fmla="*/ 782325 w 1013913"/>
                <a:gd name="connsiteY1236" fmla="*/ 267689 h 1013913"/>
                <a:gd name="connsiteX1237" fmla="*/ 774002 w 1013913"/>
                <a:gd name="connsiteY1237" fmla="*/ 267689 h 1013913"/>
                <a:gd name="connsiteX1238" fmla="*/ 786623 w 1013913"/>
                <a:gd name="connsiteY1238" fmla="*/ 247995 h 1013913"/>
                <a:gd name="connsiteX1239" fmla="*/ 774818 w 1013913"/>
                <a:gd name="connsiteY1239" fmla="*/ 229608 h 1013913"/>
                <a:gd name="connsiteX1240" fmla="*/ 783141 w 1013913"/>
                <a:gd name="connsiteY1240" fmla="*/ 229608 h 1013913"/>
                <a:gd name="connsiteX1241" fmla="*/ 790757 w 1013913"/>
                <a:gd name="connsiteY1241" fmla="*/ 241576 h 1013913"/>
                <a:gd name="connsiteX1242" fmla="*/ 798374 w 1013913"/>
                <a:gd name="connsiteY1242" fmla="*/ 229608 h 1013913"/>
                <a:gd name="connsiteX1243" fmla="*/ 806697 w 1013913"/>
                <a:gd name="connsiteY1243" fmla="*/ 229608 h 1013913"/>
                <a:gd name="connsiteX1244" fmla="*/ 794892 w 1013913"/>
                <a:gd name="connsiteY1244" fmla="*/ 247995 h 1013913"/>
                <a:gd name="connsiteX1245" fmla="*/ 807513 w 1013913"/>
                <a:gd name="connsiteY1245" fmla="*/ 267689 h 1013913"/>
                <a:gd name="connsiteX1246" fmla="*/ 799190 w 1013913"/>
                <a:gd name="connsiteY1246" fmla="*/ 267689 h 1013913"/>
                <a:gd name="connsiteX1247" fmla="*/ 790757 w 1013913"/>
                <a:gd name="connsiteY1247" fmla="*/ 254306 h 1013913"/>
                <a:gd name="connsiteX1248" fmla="*/ 842357 w 1013913"/>
                <a:gd name="connsiteY1248" fmla="*/ 254306 h 1013913"/>
                <a:gd name="connsiteX1249" fmla="*/ 833925 w 1013913"/>
                <a:gd name="connsiteY1249" fmla="*/ 267689 h 1013913"/>
                <a:gd name="connsiteX1250" fmla="*/ 825602 w 1013913"/>
                <a:gd name="connsiteY1250" fmla="*/ 267689 h 1013913"/>
                <a:gd name="connsiteX1251" fmla="*/ 838223 w 1013913"/>
                <a:gd name="connsiteY1251" fmla="*/ 247995 h 1013913"/>
                <a:gd name="connsiteX1252" fmla="*/ 826418 w 1013913"/>
                <a:gd name="connsiteY1252" fmla="*/ 229608 h 1013913"/>
                <a:gd name="connsiteX1253" fmla="*/ 834741 w 1013913"/>
                <a:gd name="connsiteY1253" fmla="*/ 229608 h 1013913"/>
                <a:gd name="connsiteX1254" fmla="*/ 842357 w 1013913"/>
                <a:gd name="connsiteY1254" fmla="*/ 241576 h 1013913"/>
                <a:gd name="connsiteX1255" fmla="*/ 849974 w 1013913"/>
                <a:gd name="connsiteY1255" fmla="*/ 229608 h 1013913"/>
                <a:gd name="connsiteX1256" fmla="*/ 858297 w 1013913"/>
                <a:gd name="connsiteY1256" fmla="*/ 229608 h 1013913"/>
                <a:gd name="connsiteX1257" fmla="*/ 846492 w 1013913"/>
                <a:gd name="connsiteY1257" fmla="*/ 247995 h 1013913"/>
                <a:gd name="connsiteX1258" fmla="*/ 859113 w 1013913"/>
                <a:gd name="connsiteY1258" fmla="*/ 267689 h 1013913"/>
                <a:gd name="connsiteX1259" fmla="*/ 850790 w 1013913"/>
                <a:gd name="connsiteY1259" fmla="*/ 267689 h 1013913"/>
                <a:gd name="connsiteX1260" fmla="*/ 842357 w 1013913"/>
                <a:gd name="connsiteY1260" fmla="*/ 254306 h 1013913"/>
                <a:gd name="connsiteX1261" fmla="*/ 893958 w 1013913"/>
                <a:gd name="connsiteY1261" fmla="*/ 254306 h 1013913"/>
                <a:gd name="connsiteX1262" fmla="*/ 885526 w 1013913"/>
                <a:gd name="connsiteY1262" fmla="*/ 267689 h 1013913"/>
                <a:gd name="connsiteX1263" fmla="*/ 877202 w 1013913"/>
                <a:gd name="connsiteY1263" fmla="*/ 267689 h 1013913"/>
                <a:gd name="connsiteX1264" fmla="*/ 889823 w 1013913"/>
                <a:gd name="connsiteY1264" fmla="*/ 247995 h 1013913"/>
                <a:gd name="connsiteX1265" fmla="*/ 878018 w 1013913"/>
                <a:gd name="connsiteY1265" fmla="*/ 229608 h 1013913"/>
                <a:gd name="connsiteX1266" fmla="*/ 886341 w 1013913"/>
                <a:gd name="connsiteY1266" fmla="*/ 229608 h 1013913"/>
                <a:gd name="connsiteX1267" fmla="*/ 893958 w 1013913"/>
                <a:gd name="connsiteY1267" fmla="*/ 241576 h 1013913"/>
                <a:gd name="connsiteX1268" fmla="*/ 901574 w 1013913"/>
                <a:gd name="connsiteY1268" fmla="*/ 229608 h 1013913"/>
                <a:gd name="connsiteX1269" fmla="*/ 909897 w 1013913"/>
                <a:gd name="connsiteY1269" fmla="*/ 229608 h 1013913"/>
                <a:gd name="connsiteX1270" fmla="*/ 898093 w 1013913"/>
                <a:gd name="connsiteY1270" fmla="*/ 247995 h 1013913"/>
                <a:gd name="connsiteX1271" fmla="*/ 910713 w 1013913"/>
                <a:gd name="connsiteY1271" fmla="*/ 267689 h 1013913"/>
                <a:gd name="connsiteX1272" fmla="*/ 902390 w 1013913"/>
                <a:gd name="connsiteY1272" fmla="*/ 267689 h 1013913"/>
                <a:gd name="connsiteX1273" fmla="*/ 893958 w 1013913"/>
                <a:gd name="connsiteY1273" fmla="*/ 254306 h 1013913"/>
                <a:gd name="connsiteX1274" fmla="*/ 945558 w 1013913"/>
                <a:gd name="connsiteY1274" fmla="*/ 254306 h 1013913"/>
                <a:gd name="connsiteX1275" fmla="*/ 937126 w 1013913"/>
                <a:gd name="connsiteY1275" fmla="*/ 267689 h 1013913"/>
                <a:gd name="connsiteX1276" fmla="*/ 928803 w 1013913"/>
                <a:gd name="connsiteY1276" fmla="*/ 267689 h 1013913"/>
                <a:gd name="connsiteX1277" fmla="*/ 941423 w 1013913"/>
                <a:gd name="connsiteY1277" fmla="*/ 247995 h 1013913"/>
                <a:gd name="connsiteX1278" fmla="*/ 929619 w 1013913"/>
                <a:gd name="connsiteY1278" fmla="*/ 229608 h 1013913"/>
                <a:gd name="connsiteX1279" fmla="*/ 937942 w 1013913"/>
                <a:gd name="connsiteY1279" fmla="*/ 229608 h 1013913"/>
                <a:gd name="connsiteX1280" fmla="*/ 945558 w 1013913"/>
                <a:gd name="connsiteY1280" fmla="*/ 241576 h 1013913"/>
                <a:gd name="connsiteX1281" fmla="*/ 953174 w 1013913"/>
                <a:gd name="connsiteY1281" fmla="*/ 229608 h 1013913"/>
                <a:gd name="connsiteX1282" fmla="*/ 961497 w 1013913"/>
                <a:gd name="connsiteY1282" fmla="*/ 229608 h 1013913"/>
                <a:gd name="connsiteX1283" fmla="*/ 949693 w 1013913"/>
                <a:gd name="connsiteY1283" fmla="*/ 247995 h 1013913"/>
                <a:gd name="connsiteX1284" fmla="*/ 962313 w 1013913"/>
                <a:gd name="connsiteY1284" fmla="*/ 267689 h 1013913"/>
                <a:gd name="connsiteX1285" fmla="*/ 953990 w 1013913"/>
                <a:gd name="connsiteY1285" fmla="*/ 267689 h 1013913"/>
                <a:gd name="connsiteX1286" fmla="*/ 945558 w 1013913"/>
                <a:gd name="connsiteY1286" fmla="*/ 254306 h 1013913"/>
                <a:gd name="connsiteX1287" fmla="*/ 997158 w 1013913"/>
                <a:gd name="connsiteY1287" fmla="*/ 254306 h 1013913"/>
                <a:gd name="connsiteX1288" fmla="*/ 988726 w 1013913"/>
                <a:gd name="connsiteY1288" fmla="*/ 267689 h 1013913"/>
                <a:gd name="connsiteX1289" fmla="*/ 980403 w 1013913"/>
                <a:gd name="connsiteY1289" fmla="*/ 267689 h 1013913"/>
                <a:gd name="connsiteX1290" fmla="*/ 993023 w 1013913"/>
                <a:gd name="connsiteY1290" fmla="*/ 247995 h 1013913"/>
                <a:gd name="connsiteX1291" fmla="*/ 981219 w 1013913"/>
                <a:gd name="connsiteY1291" fmla="*/ 229608 h 1013913"/>
                <a:gd name="connsiteX1292" fmla="*/ 989542 w 1013913"/>
                <a:gd name="connsiteY1292" fmla="*/ 229608 h 1013913"/>
                <a:gd name="connsiteX1293" fmla="*/ 997158 w 1013913"/>
                <a:gd name="connsiteY1293" fmla="*/ 241576 h 1013913"/>
                <a:gd name="connsiteX1294" fmla="*/ 1004775 w 1013913"/>
                <a:gd name="connsiteY1294" fmla="*/ 229608 h 1013913"/>
                <a:gd name="connsiteX1295" fmla="*/ 1013097 w 1013913"/>
                <a:gd name="connsiteY1295" fmla="*/ 229608 h 1013913"/>
                <a:gd name="connsiteX1296" fmla="*/ 1001293 w 1013913"/>
                <a:gd name="connsiteY1296" fmla="*/ 247995 h 1013913"/>
                <a:gd name="connsiteX1297" fmla="*/ 1013913 w 1013913"/>
                <a:gd name="connsiteY1297" fmla="*/ 267689 h 1013913"/>
                <a:gd name="connsiteX1298" fmla="*/ 1005591 w 1013913"/>
                <a:gd name="connsiteY1298" fmla="*/ 267689 h 1013913"/>
                <a:gd name="connsiteX1299" fmla="*/ 997158 w 1013913"/>
                <a:gd name="connsiteY1299" fmla="*/ 254306 h 1013913"/>
                <a:gd name="connsiteX1300" fmla="*/ 16755 w 1013913"/>
                <a:gd name="connsiteY1300" fmla="*/ 311708 h 1013913"/>
                <a:gd name="connsiteX1301" fmla="*/ 8323 w 1013913"/>
                <a:gd name="connsiteY1301" fmla="*/ 325091 h 1013913"/>
                <a:gd name="connsiteX1302" fmla="*/ 0 w 1013913"/>
                <a:gd name="connsiteY1302" fmla="*/ 325091 h 1013913"/>
                <a:gd name="connsiteX1303" fmla="*/ 12621 w 1013913"/>
                <a:gd name="connsiteY1303" fmla="*/ 305397 h 1013913"/>
                <a:gd name="connsiteX1304" fmla="*/ 816 w 1013913"/>
                <a:gd name="connsiteY1304" fmla="*/ 287010 h 1013913"/>
                <a:gd name="connsiteX1305" fmla="*/ 9139 w 1013913"/>
                <a:gd name="connsiteY1305" fmla="*/ 287010 h 1013913"/>
                <a:gd name="connsiteX1306" fmla="*/ 16755 w 1013913"/>
                <a:gd name="connsiteY1306" fmla="*/ 298978 h 1013913"/>
                <a:gd name="connsiteX1307" fmla="*/ 24372 w 1013913"/>
                <a:gd name="connsiteY1307" fmla="*/ 287010 h 1013913"/>
                <a:gd name="connsiteX1308" fmla="*/ 32695 w 1013913"/>
                <a:gd name="connsiteY1308" fmla="*/ 287010 h 1013913"/>
                <a:gd name="connsiteX1309" fmla="*/ 20890 w 1013913"/>
                <a:gd name="connsiteY1309" fmla="*/ 305397 h 1013913"/>
                <a:gd name="connsiteX1310" fmla="*/ 33511 w 1013913"/>
                <a:gd name="connsiteY1310" fmla="*/ 325091 h 1013913"/>
                <a:gd name="connsiteX1311" fmla="*/ 25188 w 1013913"/>
                <a:gd name="connsiteY1311" fmla="*/ 325091 h 1013913"/>
                <a:gd name="connsiteX1312" fmla="*/ 16755 w 1013913"/>
                <a:gd name="connsiteY1312" fmla="*/ 311708 h 1013913"/>
                <a:gd name="connsiteX1313" fmla="*/ 68355 w 1013913"/>
                <a:gd name="connsiteY1313" fmla="*/ 311708 h 1013913"/>
                <a:gd name="connsiteX1314" fmla="*/ 59923 w 1013913"/>
                <a:gd name="connsiteY1314" fmla="*/ 325091 h 1013913"/>
                <a:gd name="connsiteX1315" fmla="*/ 51600 w 1013913"/>
                <a:gd name="connsiteY1315" fmla="*/ 325091 h 1013913"/>
                <a:gd name="connsiteX1316" fmla="*/ 64221 w 1013913"/>
                <a:gd name="connsiteY1316" fmla="*/ 305397 h 1013913"/>
                <a:gd name="connsiteX1317" fmla="*/ 52416 w 1013913"/>
                <a:gd name="connsiteY1317" fmla="*/ 287010 h 1013913"/>
                <a:gd name="connsiteX1318" fmla="*/ 60739 w 1013913"/>
                <a:gd name="connsiteY1318" fmla="*/ 287010 h 1013913"/>
                <a:gd name="connsiteX1319" fmla="*/ 68355 w 1013913"/>
                <a:gd name="connsiteY1319" fmla="*/ 298978 h 1013913"/>
                <a:gd name="connsiteX1320" fmla="*/ 75972 w 1013913"/>
                <a:gd name="connsiteY1320" fmla="*/ 287010 h 1013913"/>
                <a:gd name="connsiteX1321" fmla="*/ 84295 w 1013913"/>
                <a:gd name="connsiteY1321" fmla="*/ 287010 h 1013913"/>
                <a:gd name="connsiteX1322" fmla="*/ 72490 w 1013913"/>
                <a:gd name="connsiteY1322" fmla="*/ 305397 h 1013913"/>
                <a:gd name="connsiteX1323" fmla="*/ 85111 w 1013913"/>
                <a:gd name="connsiteY1323" fmla="*/ 325091 h 1013913"/>
                <a:gd name="connsiteX1324" fmla="*/ 76788 w 1013913"/>
                <a:gd name="connsiteY1324" fmla="*/ 325091 h 1013913"/>
                <a:gd name="connsiteX1325" fmla="*/ 68355 w 1013913"/>
                <a:gd name="connsiteY1325" fmla="*/ 311708 h 1013913"/>
                <a:gd name="connsiteX1326" fmla="*/ 119956 w 1013913"/>
                <a:gd name="connsiteY1326" fmla="*/ 311708 h 1013913"/>
                <a:gd name="connsiteX1327" fmla="*/ 111523 w 1013913"/>
                <a:gd name="connsiteY1327" fmla="*/ 325091 h 1013913"/>
                <a:gd name="connsiteX1328" fmla="*/ 103200 w 1013913"/>
                <a:gd name="connsiteY1328" fmla="*/ 325091 h 1013913"/>
                <a:gd name="connsiteX1329" fmla="*/ 115821 w 1013913"/>
                <a:gd name="connsiteY1329" fmla="*/ 305397 h 1013913"/>
                <a:gd name="connsiteX1330" fmla="*/ 104016 w 1013913"/>
                <a:gd name="connsiteY1330" fmla="*/ 287010 h 1013913"/>
                <a:gd name="connsiteX1331" fmla="*/ 112339 w 1013913"/>
                <a:gd name="connsiteY1331" fmla="*/ 287010 h 1013913"/>
                <a:gd name="connsiteX1332" fmla="*/ 119955 w 1013913"/>
                <a:gd name="connsiteY1332" fmla="*/ 298978 h 1013913"/>
                <a:gd name="connsiteX1333" fmla="*/ 127572 w 1013913"/>
                <a:gd name="connsiteY1333" fmla="*/ 287010 h 1013913"/>
                <a:gd name="connsiteX1334" fmla="*/ 135895 w 1013913"/>
                <a:gd name="connsiteY1334" fmla="*/ 287010 h 1013913"/>
                <a:gd name="connsiteX1335" fmla="*/ 124090 w 1013913"/>
                <a:gd name="connsiteY1335" fmla="*/ 305397 h 1013913"/>
                <a:gd name="connsiteX1336" fmla="*/ 136711 w 1013913"/>
                <a:gd name="connsiteY1336" fmla="*/ 325091 h 1013913"/>
                <a:gd name="connsiteX1337" fmla="*/ 128388 w 1013913"/>
                <a:gd name="connsiteY1337" fmla="*/ 325091 h 1013913"/>
                <a:gd name="connsiteX1338" fmla="*/ 119955 w 1013913"/>
                <a:gd name="connsiteY1338" fmla="*/ 311708 h 1013913"/>
                <a:gd name="connsiteX1339" fmla="*/ 171556 w 1013913"/>
                <a:gd name="connsiteY1339" fmla="*/ 311708 h 1013913"/>
                <a:gd name="connsiteX1340" fmla="*/ 163123 w 1013913"/>
                <a:gd name="connsiteY1340" fmla="*/ 325091 h 1013913"/>
                <a:gd name="connsiteX1341" fmla="*/ 154800 w 1013913"/>
                <a:gd name="connsiteY1341" fmla="*/ 325091 h 1013913"/>
                <a:gd name="connsiteX1342" fmla="*/ 167421 w 1013913"/>
                <a:gd name="connsiteY1342" fmla="*/ 305397 h 1013913"/>
                <a:gd name="connsiteX1343" fmla="*/ 155616 w 1013913"/>
                <a:gd name="connsiteY1343" fmla="*/ 287010 h 1013913"/>
                <a:gd name="connsiteX1344" fmla="*/ 163939 w 1013913"/>
                <a:gd name="connsiteY1344" fmla="*/ 287010 h 1013913"/>
                <a:gd name="connsiteX1345" fmla="*/ 171555 w 1013913"/>
                <a:gd name="connsiteY1345" fmla="*/ 298978 h 1013913"/>
                <a:gd name="connsiteX1346" fmla="*/ 179172 w 1013913"/>
                <a:gd name="connsiteY1346" fmla="*/ 287010 h 1013913"/>
                <a:gd name="connsiteX1347" fmla="*/ 187495 w 1013913"/>
                <a:gd name="connsiteY1347" fmla="*/ 287010 h 1013913"/>
                <a:gd name="connsiteX1348" fmla="*/ 175690 w 1013913"/>
                <a:gd name="connsiteY1348" fmla="*/ 305397 h 1013913"/>
                <a:gd name="connsiteX1349" fmla="*/ 188311 w 1013913"/>
                <a:gd name="connsiteY1349" fmla="*/ 325091 h 1013913"/>
                <a:gd name="connsiteX1350" fmla="*/ 179988 w 1013913"/>
                <a:gd name="connsiteY1350" fmla="*/ 325091 h 1013913"/>
                <a:gd name="connsiteX1351" fmla="*/ 171555 w 1013913"/>
                <a:gd name="connsiteY1351" fmla="*/ 311708 h 1013913"/>
                <a:gd name="connsiteX1352" fmla="*/ 223156 w 1013913"/>
                <a:gd name="connsiteY1352" fmla="*/ 311708 h 1013913"/>
                <a:gd name="connsiteX1353" fmla="*/ 214724 w 1013913"/>
                <a:gd name="connsiteY1353" fmla="*/ 325091 h 1013913"/>
                <a:gd name="connsiteX1354" fmla="*/ 206401 w 1013913"/>
                <a:gd name="connsiteY1354" fmla="*/ 325091 h 1013913"/>
                <a:gd name="connsiteX1355" fmla="*/ 219021 w 1013913"/>
                <a:gd name="connsiteY1355" fmla="*/ 305397 h 1013913"/>
                <a:gd name="connsiteX1356" fmla="*/ 207217 w 1013913"/>
                <a:gd name="connsiteY1356" fmla="*/ 287010 h 1013913"/>
                <a:gd name="connsiteX1357" fmla="*/ 215540 w 1013913"/>
                <a:gd name="connsiteY1357" fmla="*/ 287010 h 1013913"/>
                <a:gd name="connsiteX1358" fmla="*/ 223156 w 1013913"/>
                <a:gd name="connsiteY1358" fmla="*/ 298978 h 1013913"/>
                <a:gd name="connsiteX1359" fmla="*/ 230772 w 1013913"/>
                <a:gd name="connsiteY1359" fmla="*/ 287010 h 1013913"/>
                <a:gd name="connsiteX1360" fmla="*/ 239095 w 1013913"/>
                <a:gd name="connsiteY1360" fmla="*/ 287010 h 1013913"/>
                <a:gd name="connsiteX1361" fmla="*/ 227291 w 1013913"/>
                <a:gd name="connsiteY1361" fmla="*/ 305397 h 1013913"/>
                <a:gd name="connsiteX1362" fmla="*/ 239911 w 1013913"/>
                <a:gd name="connsiteY1362" fmla="*/ 325091 h 1013913"/>
                <a:gd name="connsiteX1363" fmla="*/ 231588 w 1013913"/>
                <a:gd name="connsiteY1363" fmla="*/ 325091 h 1013913"/>
                <a:gd name="connsiteX1364" fmla="*/ 223156 w 1013913"/>
                <a:gd name="connsiteY1364" fmla="*/ 311708 h 1013913"/>
                <a:gd name="connsiteX1365" fmla="*/ 274756 w 1013913"/>
                <a:gd name="connsiteY1365" fmla="*/ 311708 h 1013913"/>
                <a:gd name="connsiteX1366" fmla="*/ 266324 w 1013913"/>
                <a:gd name="connsiteY1366" fmla="*/ 325091 h 1013913"/>
                <a:gd name="connsiteX1367" fmla="*/ 258001 w 1013913"/>
                <a:gd name="connsiteY1367" fmla="*/ 325091 h 1013913"/>
                <a:gd name="connsiteX1368" fmla="*/ 270621 w 1013913"/>
                <a:gd name="connsiteY1368" fmla="*/ 305397 h 1013913"/>
                <a:gd name="connsiteX1369" fmla="*/ 258817 w 1013913"/>
                <a:gd name="connsiteY1369" fmla="*/ 287010 h 1013913"/>
                <a:gd name="connsiteX1370" fmla="*/ 267140 w 1013913"/>
                <a:gd name="connsiteY1370" fmla="*/ 287010 h 1013913"/>
                <a:gd name="connsiteX1371" fmla="*/ 274756 w 1013913"/>
                <a:gd name="connsiteY1371" fmla="*/ 298978 h 1013913"/>
                <a:gd name="connsiteX1372" fmla="*/ 282373 w 1013913"/>
                <a:gd name="connsiteY1372" fmla="*/ 287010 h 1013913"/>
                <a:gd name="connsiteX1373" fmla="*/ 290696 w 1013913"/>
                <a:gd name="connsiteY1373" fmla="*/ 287010 h 1013913"/>
                <a:gd name="connsiteX1374" fmla="*/ 278891 w 1013913"/>
                <a:gd name="connsiteY1374" fmla="*/ 305397 h 1013913"/>
                <a:gd name="connsiteX1375" fmla="*/ 291512 w 1013913"/>
                <a:gd name="connsiteY1375" fmla="*/ 325091 h 1013913"/>
                <a:gd name="connsiteX1376" fmla="*/ 283189 w 1013913"/>
                <a:gd name="connsiteY1376" fmla="*/ 325091 h 1013913"/>
                <a:gd name="connsiteX1377" fmla="*/ 274756 w 1013913"/>
                <a:gd name="connsiteY1377" fmla="*/ 311708 h 1013913"/>
                <a:gd name="connsiteX1378" fmla="*/ 326356 w 1013913"/>
                <a:gd name="connsiteY1378" fmla="*/ 311708 h 1013913"/>
                <a:gd name="connsiteX1379" fmla="*/ 317924 w 1013913"/>
                <a:gd name="connsiteY1379" fmla="*/ 325091 h 1013913"/>
                <a:gd name="connsiteX1380" fmla="*/ 309601 w 1013913"/>
                <a:gd name="connsiteY1380" fmla="*/ 325091 h 1013913"/>
                <a:gd name="connsiteX1381" fmla="*/ 322222 w 1013913"/>
                <a:gd name="connsiteY1381" fmla="*/ 305397 h 1013913"/>
                <a:gd name="connsiteX1382" fmla="*/ 310417 w 1013913"/>
                <a:gd name="connsiteY1382" fmla="*/ 287010 h 1013913"/>
                <a:gd name="connsiteX1383" fmla="*/ 318740 w 1013913"/>
                <a:gd name="connsiteY1383" fmla="*/ 287010 h 1013913"/>
                <a:gd name="connsiteX1384" fmla="*/ 326356 w 1013913"/>
                <a:gd name="connsiteY1384" fmla="*/ 298978 h 1013913"/>
                <a:gd name="connsiteX1385" fmla="*/ 333973 w 1013913"/>
                <a:gd name="connsiteY1385" fmla="*/ 287010 h 1013913"/>
                <a:gd name="connsiteX1386" fmla="*/ 342296 w 1013913"/>
                <a:gd name="connsiteY1386" fmla="*/ 287010 h 1013913"/>
                <a:gd name="connsiteX1387" fmla="*/ 330491 w 1013913"/>
                <a:gd name="connsiteY1387" fmla="*/ 305397 h 1013913"/>
                <a:gd name="connsiteX1388" fmla="*/ 343112 w 1013913"/>
                <a:gd name="connsiteY1388" fmla="*/ 325091 h 1013913"/>
                <a:gd name="connsiteX1389" fmla="*/ 334789 w 1013913"/>
                <a:gd name="connsiteY1389" fmla="*/ 325091 h 1013913"/>
                <a:gd name="connsiteX1390" fmla="*/ 326356 w 1013913"/>
                <a:gd name="connsiteY1390" fmla="*/ 311708 h 1013913"/>
                <a:gd name="connsiteX1391" fmla="*/ 377956 w 1013913"/>
                <a:gd name="connsiteY1391" fmla="*/ 311708 h 1013913"/>
                <a:gd name="connsiteX1392" fmla="*/ 369524 w 1013913"/>
                <a:gd name="connsiteY1392" fmla="*/ 325091 h 1013913"/>
                <a:gd name="connsiteX1393" fmla="*/ 361201 w 1013913"/>
                <a:gd name="connsiteY1393" fmla="*/ 325091 h 1013913"/>
                <a:gd name="connsiteX1394" fmla="*/ 373822 w 1013913"/>
                <a:gd name="connsiteY1394" fmla="*/ 305397 h 1013913"/>
                <a:gd name="connsiteX1395" fmla="*/ 362017 w 1013913"/>
                <a:gd name="connsiteY1395" fmla="*/ 287010 h 1013913"/>
                <a:gd name="connsiteX1396" fmla="*/ 370340 w 1013913"/>
                <a:gd name="connsiteY1396" fmla="*/ 287010 h 1013913"/>
                <a:gd name="connsiteX1397" fmla="*/ 377956 w 1013913"/>
                <a:gd name="connsiteY1397" fmla="*/ 298978 h 1013913"/>
                <a:gd name="connsiteX1398" fmla="*/ 385573 w 1013913"/>
                <a:gd name="connsiteY1398" fmla="*/ 287010 h 1013913"/>
                <a:gd name="connsiteX1399" fmla="*/ 393896 w 1013913"/>
                <a:gd name="connsiteY1399" fmla="*/ 287010 h 1013913"/>
                <a:gd name="connsiteX1400" fmla="*/ 382091 w 1013913"/>
                <a:gd name="connsiteY1400" fmla="*/ 305397 h 1013913"/>
                <a:gd name="connsiteX1401" fmla="*/ 394712 w 1013913"/>
                <a:gd name="connsiteY1401" fmla="*/ 325091 h 1013913"/>
                <a:gd name="connsiteX1402" fmla="*/ 386389 w 1013913"/>
                <a:gd name="connsiteY1402" fmla="*/ 325091 h 1013913"/>
                <a:gd name="connsiteX1403" fmla="*/ 377956 w 1013913"/>
                <a:gd name="connsiteY1403" fmla="*/ 311708 h 1013913"/>
                <a:gd name="connsiteX1404" fmla="*/ 429556 w 1013913"/>
                <a:gd name="connsiteY1404" fmla="*/ 311708 h 1013913"/>
                <a:gd name="connsiteX1405" fmla="*/ 421124 w 1013913"/>
                <a:gd name="connsiteY1405" fmla="*/ 325091 h 1013913"/>
                <a:gd name="connsiteX1406" fmla="*/ 412801 w 1013913"/>
                <a:gd name="connsiteY1406" fmla="*/ 325091 h 1013913"/>
                <a:gd name="connsiteX1407" fmla="*/ 425422 w 1013913"/>
                <a:gd name="connsiteY1407" fmla="*/ 305397 h 1013913"/>
                <a:gd name="connsiteX1408" fmla="*/ 413617 w 1013913"/>
                <a:gd name="connsiteY1408" fmla="*/ 287010 h 1013913"/>
                <a:gd name="connsiteX1409" fmla="*/ 421940 w 1013913"/>
                <a:gd name="connsiteY1409" fmla="*/ 287010 h 1013913"/>
                <a:gd name="connsiteX1410" fmla="*/ 429556 w 1013913"/>
                <a:gd name="connsiteY1410" fmla="*/ 298978 h 1013913"/>
                <a:gd name="connsiteX1411" fmla="*/ 437173 w 1013913"/>
                <a:gd name="connsiteY1411" fmla="*/ 287010 h 1013913"/>
                <a:gd name="connsiteX1412" fmla="*/ 445496 w 1013913"/>
                <a:gd name="connsiteY1412" fmla="*/ 287010 h 1013913"/>
                <a:gd name="connsiteX1413" fmla="*/ 433691 w 1013913"/>
                <a:gd name="connsiteY1413" fmla="*/ 305397 h 1013913"/>
                <a:gd name="connsiteX1414" fmla="*/ 446312 w 1013913"/>
                <a:gd name="connsiteY1414" fmla="*/ 325091 h 1013913"/>
                <a:gd name="connsiteX1415" fmla="*/ 437989 w 1013913"/>
                <a:gd name="connsiteY1415" fmla="*/ 325091 h 1013913"/>
                <a:gd name="connsiteX1416" fmla="*/ 429556 w 1013913"/>
                <a:gd name="connsiteY1416" fmla="*/ 311708 h 1013913"/>
                <a:gd name="connsiteX1417" fmla="*/ 481157 w 1013913"/>
                <a:gd name="connsiteY1417" fmla="*/ 311708 h 1013913"/>
                <a:gd name="connsiteX1418" fmla="*/ 472724 w 1013913"/>
                <a:gd name="connsiteY1418" fmla="*/ 325091 h 1013913"/>
                <a:gd name="connsiteX1419" fmla="*/ 464401 w 1013913"/>
                <a:gd name="connsiteY1419" fmla="*/ 325091 h 1013913"/>
                <a:gd name="connsiteX1420" fmla="*/ 477022 w 1013913"/>
                <a:gd name="connsiteY1420" fmla="*/ 305397 h 1013913"/>
                <a:gd name="connsiteX1421" fmla="*/ 465217 w 1013913"/>
                <a:gd name="connsiteY1421" fmla="*/ 287010 h 1013913"/>
                <a:gd name="connsiteX1422" fmla="*/ 473540 w 1013913"/>
                <a:gd name="connsiteY1422" fmla="*/ 287010 h 1013913"/>
                <a:gd name="connsiteX1423" fmla="*/ 481156 w 1013913"/>
                <a:gd name="connsiteY1423" fmla="*/ 298978 h 1013913"/>
                <a:gd name="connsiteX1424" fmla="*/ 488773 w 1013913"/>
                <a:gd name="connsiteY1424" fmla="*/ 287010 h 1013913"/>
                <a:gd name="connsiteX1425" fmla="*/ 497096 w 1013913"/>
                <a:gd name="connsiteY1425" fmla="*/ 287010 h 1013913"/>
                <a:gd name="connsiteX1426" fmla="*/ 485291 w 1013913"/>
                <a:gd name="connsiteY1426" fmla="*/ 305397 h 1013913"/>
                <a:gd name="connsiteX1427" fmla="*/ 497912 w 1013913"/>
                <a:gd name="connsiteY1427" fmla="*/ 325091 h 1013913"/>
                <a:gd name="connsiteX1428" fmla="*/ 489589 w 1013913"/>
                <a:gd name="connsiteY1428" fmla="*/ 325091 h 1013913"/>
                <a:gd name="connsiteX1429" fmla="*/ 481156 w 1013913"/>
                <a:gd name="connsiteY1429" fmla="*/ 311708 h 1013913"/>
                <a:gd name="connsiteX1430" fmla="*/ 532757 w 1013913"/>
                <a:gd name="connsiteY1430" fmla="*/ 311708 h 1013913"/>
                <a:gd name="connsiteX1431" fmla="*/ 524324 w 1013913"/>
                <a:gd name="connsiteY1431" fmla="*/ 325091 h 1013913"/>
                <a:gd name="connsiteX1432" fmla="*/ 516001 w 1013913"/>
                <a:gd name="connsiteY1432" fmla="*/ 325091 h 1013913"/>
                <a:gd name="connsiteX1433" fmla="*/ 528622 w 1013913"/>
                <a:gd name="connsiteY1433" fmla="*/ 305397 h 1013913"/>
                <a:gd name="connsiteX1434" fmla="*/ 516817 w 1013913"/>
                <a:gd name="connsiteY1434" fmla="*/ 287010 h 1013913"/>
                <a:gd name="connsiteX1435" fmla="*/ 525140 w 1013913"/>
                <a:gd name="connsiteY1435" fmla="*/ 287010 h 1013913"/>
                <a:gd name="connsiteX1436" fmla="*/ 532756 w 1013913"/>
                <a:gd name="connsiteY1436" fmla="*/ 298978 h 1013913"/>
                <a:gd name="connsiteX1437" fmla="*/ 540373 w 1013913"/>
                <a:gd name="connsiteY1437" fmla="*/ 287010 h 1013913"/>
                <a:gd name="connsiteX1438" fmla="*/ 548696 w 1013913"/>
                <a:gd name="connsiteY1438" fmla="*/ 287010 h 1013913"/>
                <a:gd name="connsiteX1439" fmla="*/ 536891 w 1013913"/>
                <a:gd name="connsiteY1439" fmla="*/ 305397 h 1013913"/>
                <a:gd name="connsiteX1440" fmla="*/ 549512 w 1013913"/>
                <a:gd name="connsiteY1440" fmla="*/ 325091 h 1013913"/>
                <a:gd name="connsiteX1441" fmla="*/ 541189 w 1013913"/>
                <a:gd name="connsiteY1441" fmla="*/ 325091 h 1013913"/>
                <a:gd name="connsiteX1442" fmla="*/ 532756 w 1013913"/>
                <a:gd name="connsiteY1442" fmla="*/ 311708 h 1013913"/>
                <a:gd name="connsiteX1443" fmla="*/ 584357 w 1013913"/>
                <a:gd name="connsiteY1443" fmla="*/ 311708 h 1013913"/>
                <a:gd name="connsiteX1444" fmla="*/ 575925 w 1013913"/>
                <a:gd name="connsiteY1444" fmla="*/ 325091 h 1013913"/>
                <a:gd name="connsiteX1445" fmla="*/ 567601 w 1013913"/>
                <a:gd name="connsiteY1445" fmla="*/ 325091 h 1013913"/>
                <a:gd name="connsiteX1446" fmla="*/ 580222 w 1013913"/>
                <a:gd name="connsiteY1446" fmla="*/ 305397 h 1013913"/>
                <a:gd name="connsiteX1447" fmla="*/ 568417 w 1013913"/>
                <a:gd name="connsiteY1447" fmla="*/ 287010 h 1013913"/>
                <a:gd name="connsiteX1448" fmla="*/ 576741 w 1013913"/>
                <a:gd name="connsiteY1448" fmla="*/ 287010 h 1013913"/>
                <a:gd name="connsiteX1449" fmla="*/ 584357 w 1013913"/>
                <a:gd name="connsiteY1449" fmla="*/ 298978 h 1013913"/>
                <a:gd name="connsiteX1450" fmla="*/ 591973 w 1013913"/>
                <a:gd name="connsiteY1450" fmla="*/ 287010 h 1013913"/>
                <a:gd name="connsiteX1451" fmla="*/ 600296 w 1013913"/>
                <a:gd name="connsiteY1451" fmla="*/ 287010 h 1013913"/>
                <a:gd name="connsiteX1452" fmla="*/ 588492 w 1013913"/>
                <a:gd name="connsiteY1452" fmla="*/ 305397 h 1013913"/>
                <a:gd name="connsiteX1453" fmla="*/ 601112 w 1013913"/>
                <a:gd name="connsiteY1453" fmla="*/ 325091 h 1013913"/>
                <a:gd name="connsiteX1454" fmla="*/ 592789 w 1013913"/>
                <a:gd name="connsiteY1454" fmla="*/ 325091 h 1013913"/>
                <a:gd name="connsiteX1455" fmla="*/ 584357 w 1013913"/>
                <a:gd name="connsiteY1455" fmla="*/ 311708 h 1013913"/>
                <a:gd name="connsiteX1456" fmla="*/ 635957 w 1013913"/>
                <a:gd name="connsiteY1456" fmla="*/ 311708 h 1013913"/>
                <a:gd name="connsiteX1457" fmla="*/ 627525 w 1013913"/>
                <a:gd name="connsiteY1457" fmla="*/ 325091 h 1013913"/>
                <a:gd name="connsiteX1458" fmla="*/ 619202 w 1013913"/>
                <a:gd name="connsiteY1458" fmla="*/ 325091 h 1013913"/>
                <a:gd name="connsiteX1459" fmla="*/ 631822 w 1013913"/>
                <a:gd name="connsiteY1459" fmla="*/ 305397 h 1013913"/>
                <a:gd name="connsiteX1460" fmla="*/ 620018 w 1013913"/>
                <a:gd name="connsiteY1460" fmla="*/ 287010 h 1013913"/>
                <a:gd name="connsiteX1461" fmla="*/ 628341 w 1013913"/>
                <a:gd name="connsiteY1461" fmla="*/ 287010 h 1013913"/>
                <a:gd name="connsiteX1462" fmla="*/ 635957 w 1013913"/>
                <a:gd name="connsiteY1462" fmla="*/ 298978 h 1013913"/>
                <a:gd name="connsiteX1463" fmla="*/ 643573 w 1013913"/>
                <a:gd name="connsiteY1463" fmla="*/ 287010 h 1013913"/>
                <a:gd name="connsiteX1464" fmla="*/ 651896 w 1013913"/>
                <a:gd name="connsiteY1464" fmla="*/ 287010 h 1013913"/>
                <a:gd name="connsiteX1465" fmla="*/ 640092 w 1013913"/>
                <a:gd name="connsiteY1465" fmla="*/ 305397 h 1013913"/>
                <a:gd name="connsiteX1466" fmla="*/ 652712 w 1013913"/>
                <a:gd name="connsiteY1466" fmla="*/ 325091 h 1013913"/>
                <a:gd name="connsiteX1467" fmla="*/ 644389 w 1013913"/>
                <a:gd name="connsiteY1467" fmla="*/ 325091 h 1013913"/>
                <a:gd name="connsiteX1468" fmla="*/ 635957 w 1013913"/>
                <a:gd name="connsiteY1468" fmla="*/ 311708 h 1013913"/>
                <a:gd name="connsiteX1469" fmla="*/ 687557 w 1013913"/>
                <a:gd name="connsiteY1469" fmla="*/ 311708 h 1013913"/>
                <a:gd name="connsiteX1470" fmla="*/ 679125 w 1013913"/>
                <a:gd name="connsiteY1470" fmla="*/ 325091 h 1013913"/>
                <a:gd name="connsiteX1471" fmla="*/ 670802 w 1013913"/>
                <a:gd name="connsiteY1471" fmla="*/ 325091 h 1013913"/>
                <a:gd name="connsiteX1472" fmla="*/ 683423 w 1013913"/>
                <a:gd name="connsiteY1472" fmla="*/ 305397 h 1013913"/>
                <a:gd name="connsiteX1473" fmla="*/ 671618 w 1013913"/>
                <a:gd name="connsiteY1473" fmla="*/ 287010 h 1013913"/>
                <a:gd name="connsiteX1474" fmla="*/ 679941 w 1013913"/>
                <a:gd name="connsiteY1474" fmla="*/ 287010 h 1013913"/>
                <a:gd name="connsiteX1475" fmla="*/ 687557 w 1013913"/>
                <a:gd name="connsiteY1475" fmla="*/ 298978 h 1013913"/>
                <a:gd name="connsiteX1476" fmla="*/ 695174 w 1013913"/>
                <a:gd name="connsiteY1476" fmla="*/ 287010 h 1013913"/>
                <a:gd name="connsiteX1477" fmla="*/ 703497 w 1013913"/>
                <a:gd name="connsiteY1477" fmla="*/ 287010 h 1013913"/>
                <a:gd name="connsiteX1478" fmla="*/ 691692 w 1013913"/>
                <a:gd name="connsiteY1478" fmla="*/ 305397 h 1013913"/>
                <a:gd name="connsiteX1479" fmla="*/ 704313 w 1013913"/>
                <a:gd name="connsiteY1479" fmla="*/ 325091 h 1013913"/>
                <a:gd name="connsiteX1480" fmla="*/ 695990 w 1013913"/>
                <a:gd name="connsiteY1480" fmla="*/ 325091 h 1013913"/>
                <a:gd name="connsiteX1481" fmla="*/ 687557 w 1013913"/>
                <a:gd name="connsiteY1481" fmla="*/ 311708 h 1013913"/>
                <a:gd name="connsiteX1482" fmla="*/ 739157 w 1013913"/>
                <a:gd name="connsiteY1482" fmla="*/ 311708 h 1013913"/>
                <a:gd name="connsiteX1483" fmla="*/ 730725 w 1013913"/>
                <a:gd name="connsiteY1483" fmla="*/ 325091 h 1013913"/>
                <a:gd name="connsiteX1484" fmla="*/ 722402 w 1013913"/>
                <a:gd name="connsiteY1484" fmla="*/ 325091 h 1013913"/>
                <a:gd name="connsiteX1485" fmla="*/ 735023 w 1013913"/>
                <a:gd name="connsiteY1485" fmla="*/ 305397 h 1013913"/>
                <a:gd name="connsiteX1486" fmla="*/ 723218 w 1013913"/>
                <a:gd name="connsiteY1486" fmla="*/ 287010 h 1013913"/>
                <a:gd name="connsiteX1487" fmla="*/ 731541 w 1013913"/>
                <a:gd name="connsiteY1487" fmla="*/ 287010 h 1013913"/>
                <a:gd name="connsiteX1488" fmla="*/ 739157 w 1013913"/>
                <a:gd name="connsiteY1488" fmla="*/ 298978 h 1013913"/>
                <a:gd name="connsiteX1489" fmla="*/ 746774 w 1013913"/>
                <a:gd name="connsiteY1489" fmla="*/ 287010 h 1013913"/>
                <a:gd name="connsiteX1490" fmla="*/ 755097 w 1013913"/>
                <a:gd name="connsiteY1490" fmla="*/ 287010 h 1013913"/>
                <a:gd name="connsiteX1491" fmla="*/ 743292 w 1013913"/>
                <a:gd name="connsiteY1491" fmla="*/ 305397 h 1013913"/>
                <a:gd name="connsiteX1492" fmla="*/ 755913 w 1013913"/>
                <a:gd name="connsiteY1492" fmla="*/ 325091 h 1013913"/>
                <a:gd name="connsiteX1493" fmla="*/ 747590 w 1013913"/>
                <a:gd name="connsiteY1493" fmla="*/ 325091 h 1013913"/>
                <a:gd name="connsiteX1494" fmla="*/ 739157 w 1013913"/>
                <a:gd name="connsiteY1494" fmla="*/ 311708 h 1013913"/>
                <a:gd name="connsiteX1495" fmla="*/ 790757 w 1013913"/>
                <a:gd name="connsiteY1495" fmla="*/ 311708 h 1013913"/>
                <a:gd name="connsiteX1496" fmla="*/ 782325 w 1013913"/>
                <a:gd name="connsiteY1496" fmla="*/ 325091 h 1013913"/>
                <a:gd name="connsiteX1497" fmla="*/ 774002 w 1013913"/>
                <a:gd name="connsiteY1497" fmla="*/ 325091 h 1013913"/>
                <a:gd name="connsiteX1498" fmla="*/ 786623 w 1013913"/>
                <a:gd name="connsiteY1498" fmla="*/ 305397 h 1013913"/>
                <a:gd name="connsiteX1499" fmla="*/ 774818 w 1013913"/>
                <a:gd name="connsiteY1499" fmla="*/ 287010 h 1013913"/>
                <a:gd name="connsiteX1500" fmla="*/ 783141 w 1013913"/>
                <a:gd name="connsiteY1500" fmla="*/ 287010 h 1013913"/>
                <a:gd name="connsiteX1501" fmla="*/ 790757 w 1013913"/>
                <a:gd name="connsiteY1501" fmla="*/ 298978 h 1013913"/>
                <a:gd name="connsiteX1502" fmla="*/ 798374 w 1013913"/>
                <a:gd name="connsiteY1502" fmla="*/ 287010 h 1013913"/>
                <a:gd name="connsiteX1503" fmla="*/ 806697 w 1013913"/>
                <a:gd name="connsiteY1503" fmla="*/ 287010 h 1013913"/>
                <a:gd name="connsiteX1504" fmla="*/ 794892 w 1013913"/>
                <a:gd name="connsiteY1504" fmla="*/ 305397 h 1013913"/>
                <a:gd name="connsiteX1505" fmla="*/ 807513 w 1013913"/>
                <a:gd name="connsiteY1505" fmla="*/ 325091 h 1013913"/>
                <a:gd name="connsiteX1506" fmla="*/ 799190 w 1013913"/>
                <a:gd name="connsiteY1506" fmla="*/ 325091 h 1013913"/>
                <a:gd name="connsiteX1507" fmla="*/ 790757 w 1013913"/>
                <a:gd name="connsiteY1507" fmla="*/ 311708 h 1013913"/>
                <a:gd name="connsiteX1508" fmla="*/ 842357 w 1013913"/>
                <a:gd name="connsiteY1508" fmla="*/ 311708 h 1013913"/>
                <a:gd name="connsiteX1509" fmla="*/ 833925 w 1013913"/>
                <a:gd name="connsiteY1509" fmla="*/ 325091 h 1013913"/>
                <a:gd name="connsiteX1510" fmla="*/ 825602 w 1013913"/>
                <a:gd name="connsiteY1510" fmla="*/ 325091 h 1013913"/>
                <a:gd name="connsiteX1511" fmla="*/ 838223 w 1013913"/>
                <a:gd name="connsiteY1511" fmla="*/ 305397 h 1013913"/>
                <a:gd name="connsiteX1512" fmla="*/ 826418 w 1013913"/>
                <a:gd name="connsiteY1512" fmla="*/ 287010 h 1013913"/>
                <a:gd name="connsiteX1513" fmla="*/ 834741 w 1013913"/>
                <a:gd name="connsiteY1513" fmla="*/ 287010 h 1013913"/>
                <a:gd name="connsiteX1514" fmla="*/ 842357 w 1013913"/>
                <a:gd name="connsiteY1514" fmla="*/ 298978 h 1013913"/>
                <a:gd name="connsiteX1515" fmla="*/ 849974 w 1013913"/>
                <a:gd name="connsiteY1515" fmla="*/ 287010 h 1013913"/>
                <a:gd name="connsiteX1516" fmla="*/ 858297 w 1013913"/>
                <a:gd name="connsiteY1516" fmla="*/ 287010 h 1013913"/>
                <a:gd name="connsiteX1517" fmla="*/ 846492 w 1013913"/>
                <a:gd name="connsiteY1517" fmla="*/ 305397 h 1013913"/>
                <a:gd name="connsiteX1518" fmla="*/ 859113 w 1013913"/>
                <a:gd name="connsiteY1518" fmla="*/ 325091 h 1013913"/>
                <a:gd name="connsiteX1519" fmla="*/ 850790 w 1013913"/>
                <a:gd name="connsiteY1519" fmla="*/ 325091 h 1013913"/>
                <a:gd name="connsiteX1520" fmla="*/ 842357 w 1013913"/>
                <a:gd name="connsiteY1520" fmla="*/ 311708 h 1013913"/>
                <a:gd name="connsiteX1521" fmla="*/ 893958 w 1013913"/>
                <a:gd name="connsiteY1521" fmla="*/ 311708 h 1013913"/>
                <a:gd name="connsiteX1522" fmla="*/ 885526 w 1013913"/>
                <a:gd name="connsiteY1522" fmla="*/ 325091 h 1013913"/>
                <a:gd name="connsiteX1523" fmla="*/ 877202 w 1013913"/>
                <a:gd name="connsiteY1523" fmla="*/ 325091 h 1013913"/>
                <a:gd name="connsiteX1524" fmla="*/ 889823 w 1013913"/>
                <a:gd name="connsiteY1524" fmla="*/ 305397 h 1013913"/>
                <a:gd name="connsiteX1525" fmla="*/ 878018 w 1013913"/>
                <a:gd name="connsiteY1525" fmla="*/ 287010 h 1013913"/>
                <a:gd name="connsiteX1526" fmla="*/ 886341 w 1013913"/>
                <a:gd name="connsiteY1526" fmla="*/ 287010 h 1013913"/>
                <a:gd name="connsiteX1527" fmla="*/ 893958 w 1013913"/>
                <a:gd name="connsiteY1527" fmla="*/ 298978 h 1013913"/>
                <a:gd name="connsiteX1528" fmla="*/ 901574 w 1013913"/>
                <a:gd name="connsiteY1528" fmla="*/ 287010 h 1013913"/>
                <a:gd name="connsiteX1529" fmla="*/ 909897 w 1013913"/>
                <a:gd name="connsiteY1529" fmla="*/ 287010 h 1013913"/>
                <a:gd name="connsiteX1530" fmla="*/ 898093 w 1013913"/>
                <a:gd name="connsiteY1530" fmla="*/ 305397 h 1013913"/>
                <a:gd name="connsiteX1531" fmla="*/ 910713 w 1013913"/>
                <a:gd name="connsiteY1531" fmla="*/ 325091 h 1013913"/>
                <a:gd name="connsiteX1532" fmla="*/ 902390 w 1013913"/>
                <a:gd name="connsiteY1532" fmla="*/ 325091 h 1013913"/>
                <a:gd name="connsiteX1533" fmla="*/ 893958 w 1013913"/>
                <a:gd name="connsiteY1533" fmla="*/ 311708 h 1013913"/>
                <a:gd name="connsiteX1534" fmla="*/ 945558 w 1013913"/>
                <a:gd name="connsiteY1534" fmla="*/ 311708 h 1013913"/>
                <a:gd name="connsiteX1535" fmla="*/ 937126 w 1013913"/>
                <a:gd name="connsiteY1535" fmla="*/ 325091 h 1013913"/>
                <a:gd name="connsiteX1536" fmla="*/ 928803 w 1013913"/>
                <a:gd name="connsiteY1536" fmla="*/ 325091 h 1013913"/>
                <a:gd name="connsiteX1537" fmla="*/ 941423 w 1013913"/>
                <a:gd name="connsiteY1537" fmla="*/ 305397 h 1013913"/>
                <a:gd name="connsiteX1538" fmla="*/ 929619 w 1013913"/>
                <a:gd name="connsiteY1538" fmla="*/ 287010 h 1013913"/>
                <a:gd name="connsiteX1539" fmla="*/ 937942 w 1013913"/>
                <a:gd name="connsiteY1539" fmla="*/ 287010 h 1013913"/>
                <a:gd name="connsiteX1540" fmla="*/ 945558 w 1013913"/>
                <a:gd name="connsiteY1540" fmla="*/ 298978 h 1013913"/>
                <a:gd name="connsiteX1541" fmla="*/ 953174 w 1013913"/>
                <a:gd name="connsiteY1541" fmla="*/ 287010 h 1013913"/>
                <a:gd name="connsiteX1542" fmla="*/ 961497 w 1013913"/>
                <a:gd name="connsiteY1542" fmla="*/ 287010 h 1013913"/>
                <a:gd name="connsiteX1543" fmla="*/ 949693 w 1013913"/>
                <a:gd name="connsiteY1543" fmla="*/ 305397 h 1013913"/>
                <a:gd name="connsiteX1544" fmla="*/ 962313 w 1013913"/>
                <a:gd name="connsiteY1544" fmla="*/ 325091 h 1013913"/>
                <a:gd name="connsiteX1545" fmla="*/ 953990 w 1013913"/>
                <a:gd name="connsiteY1545" fmla="*/ 325091 h 1013913"/>
                <a:gd name="connsiteX1546" fmla="*/ 945558 w 1013913"/>
                <a:gd name="connsiteY1546" fmla="*/ 311708 h 1013913"/>
                <a:gd name="connsiteX1547" fmla="*/ 997158 w 1013913"/>
                <a:gd name="connsiteY1547" fmla="*/ 311708 h 1013913"/>
                <a:gd name="connsiteX1548" fmla="*/ 988726 w 1013913"/>
                <a:gd name="connsiteY1548" fmla="*/ 325091 h 1013913"/>
                <a:gd name="connsiteX1549" fmla="*/ 980403 w 1013913"/>
                <a:gd name="connsiteY1549" fmla="*/ 325091 h 1013913"/>
                <a:gd name="connsiteX1550" fmla="*/ 993023 w 1013913"/>
                <a:gd name="connsiteY1550" fmla="*/ 305397 h 1013913"/>
                <a:gd name="connsiteX1551" fmla="*/ 981219 w 1013913"/>
                <a:gd name="connsiteY1551" fmla="*/ 287010 h 1013913"/>
                <a:gd name="connsiteX1552" fmla="*/ 989542 w 1013913"/>
                <a:gd name="connsiteY1552" fmla="*/ 287010 h 1013913"/>
                <a:gd name="connsiteX1553" fmla="*/ 997158 w 1013913"/>
                <a:gd name="connsiteY1553" fmla="*/ 298978 h 1013913"/>
                <a:gd name="connsiteX1554" fmla="*/ 1004775 w 1013913"/>
                <a:gd name="connsiteY1554" fmla="*/ 287010 h 1013913"/>
                <a:gd name="connsiteX1555" fmla="*/ 1013097 w 1013913"/>
                <a:gd name="connsiteY1555" fmla="*/ 287010 h 1013913"/>
                <a:gd name="connsiteX1556" fmla="*/ 1001293 w 1013913"/>
                <a:gd name="connsiteY1556" fmla="*/ 305397 h 1013913"/>
                <a:gd name="connsiteX1557" fmla="*/ 1013913 w 1013913"/>
                <a:gd name="connsiteY1557" fmla="*/ 325091 h 1013913"/>
                <a:gd name="connsiteX1558" fmla="*/ 1005591 w 1013913"/>
                <a:gd name="connsiteY1558" fmla="*/ 325091 h 1013913"/>
                <a:gd name="connsiteX1559" fmla="*/ 997158 w 1013913"/>
                <a:gd name="connsiteY1559" fmla="*/ 311708 h 1013913"/>
                <a:gd name="connsiteX1560" fmla="*/ 16755 w 1013913"/>
                <a:gd name="connsiteY1560" fmla="*/ 369110 h 1013913"/>
                <a:gd name="connsiteX1561" fmla="*/ 8323 w 1013913"/>
                <a:gd name="connsiteY1561" fmla="*/ 382493 h 1013913"/>
                <a:gd name="connsiteX1562" fmla="*/ 0 w 1013913"/>
                <a:gd name="connsiteY1562" fmla="*/ 382493 h 1013913"/>
                <a:gd name="connsiteX1563" fmla="*/ 12621 w 1013913"/>
                <a:gd name="connsiteY1563" fmla="*/ 362799 h 1013913"/>
                <a:gd name="connsiteX1564" fmla="*/ 816 w 1013913"/>
                <a:gd name="connsiteY1564" fmla="*/ 344412 h 1013913"/>
                <a:gd name="connsiteX1565" fmla="*/ 9139 w 1013913"/>
                <a:gd name="connsiteY1565" fmla="*/ 344412 h 1013913"/>
                <a:gd name="connsiteX1566" fmla="*/ 16755 w 1013913"/>
                <a:gd name="connsiteY1566" fmla="*/ 356380 h 1013913"/>
                <a:gd name="connsiteX1567" fmla="*/ 24372 w 1013913"/>
                <a:gd name="connsiteY1567" fmla="*/ 344412 h 1013913"/>
                <a:gd name="connsiteX1568" fmla="*/ 32695 w 1013913"/>
                <a:gd name="connsiteY1568" fmla="*/ 344412 h 1013913"/>
                <a:gd name="connsiteX1569" fmla="*/ 20890 w 1013913"/>
                <a:gd name="connsiteY1569" fmla="*/ 362799 h 1013913"/>
                <a:gd name="connsiteX1570" fmla="*/ 33511 w 1013913"/>
                <a:gd name="connsiteY1570" fmla="*/ 382493 h 1013913"/>
                <a:gd name="connsiteX1571" fmla="*/ 25188 w 1013913"/>
                <a:gd name="connsiteY1571" fmla="*/ 382493 h 1013913"/>
                <a:gd name="connsiteX1572" fmla="*/ 16755 w 1013913"/>
                <a:gd name="connsiteY1572" fmla="*/ 369110 h 1013913"/>
                <a:gd name="connsiteX1573" fmla="*/ 68355 w 1013913"/>
                <a:gd name="connsiteY1573" fmla="*/ 369110 h 1013913"/>
                <a:gd name="connsiteX1574" fmla="*/ 59923 w 1013913"/>
                <a:gd name="connsiteY1574" fmla="*/ 382493 h 1013913"/>
                <a:gd name="connsiteX1575" fmla="*/ 51600 w 1013913"/>
                <a:gd name="connsiteY1575" fmla="*/ 382493 h 1013913"/>
                <a:gd name="connsiteX1576" fmla="*/ 64221 w 1013913"/>
                <a:gd name="connsiteY1576" fmla="*/ 362799 h 1013913"/>
                <a:gd name="connsiteX1577" fmla="*/ 52416 w 1013913"/>
                <a:gd name="connsiteY1577" fmla="*/ 344412 h 1013913"/>
                <a:gd name="connsiteX1578" fmla="*/ 60739 w 1013913"/>
                <a:gd name="connsiteY1578" fmla="*/ 344412 h 1013913"/>
                <a:gd name="connsiteX1579" fmla="*/ 68355 w 1013913"/>
                <a:gd name="connsiteY1579" fmla="*/ 356380 h 1013913"/>
                <a:gd name="connsiteX1580" fmla="*/ 75972 w 1013913"/>
                <a:gd name="connsiteY1580" fmla="*/ 344412 h 1013913"/>
                <a:gd name="connsiteX1581" fmla="*/ 84295 w 1013913"/>
                <a:gd name="connsiteY1581" fmla="*/ 344412 h 1013913"/>
                <a:gd name="connsiteX1582" fmla="*/ 72490 w 1013913"/>
                <a:gd name="connsiteY1582" fmla="*/ 362799 h 1013913"/>
                <a:gd name="connsiteX1583" fmla="*/ 85111 w 1013913"/>
                <a:gd name="connsiteY1583" fmla="*/ 382493 h 1013913"/>
                <a:gd name="connsiteX1584" fmla="*/ 76788 w 1013913"/>
                <a:gd name="connsiteY1584" fmla="*/ 382493 h 1013913"/>
                <a:gd name="connsiteX1585" fmla="*/ 68355 w 1013913"/>
                <a:gd name="connsiteY1585" fmla="*/ 369110 h 1013913"/>
                <a:gd name="connsiteX1586" fmla="*/ 119956 w 1013913"/>
                <a:gd name="connsiteY1586" fmla="*/ 369110 h 1013913"/>
                <a:gd name="connsiteX1587" fmla="*/ 111523 w 1013913"/>
                <a:gd name="connsiteY1587" fmla="*/ 382493 h 1013913"/>
                <a:gd name="connsiteX1588" fmla="*/ 103200 w 1013913"/>
                <a:gd name="connsiteY1588" fmla="*/ 382493 h 1013913"/>
                <a:gd name="connsiteX1589" fmla="*/ 115821 w 1013913"/>
                <a:gd name="connsiteY1589" fmla="*/ 362799 h 1013913"/>
                <a:gd name="connsiteX1590" fmla="*/ 104016 w 1013913"/>
                <a:gd name="connsiteY1590" fmla="*/ 344412 h 1013913"/>
                <a:gd name="connsiteX1591" fmla="*/ 112339 w 1013913"/>
                <a:gd name="connsiteY1591" fmla="*/ 344412 h 1013913"/>
                <a:gd name="connsiteX1592" fmla="*/ 119955 w 1013913"/>
                <a:gd name="connsiteY1592" fmla="*/ 356380 h 1013913"/>
                <a:gd name="connsiteX1593" fmla="*/ 127572 w 1013913"/>
                <a:gd name="connsiteY1593" fmla="*/ 344412 h 1013913"/>
                <a:gd name="connsiteX1594" fmla="*/ 135895 w 1013913"/>
                <a:gd name="connsiteY1594" fmla="*/ 344412 h 1013913"/>
                <a:gd name="connsiteX1595" fmla="*/ 124090 w 1013913"/>
                <a:gd name="connsiteY1595" fmla="*/ 362799 h 1013913"/>
                <a:gd name="connsiteX1596" fmla="*/ 136711 w 1013913"/>
                <a:gd name="connsiteY1596" fmla="*/ 382493 h 1013913"/>
                <a:gd name="connsiteX1597" fmla="*/ 128388 w 1013913"/>
                <a:gd name="connsiteY1597" fmla="*/ 382493 h 1013913"/>
                <a:gd name="connsiteX1598" fmla="*/ 119955 w 1013913"/>
                <a:gd name="connsiteY1598" fmla="*/ 369110 h 1013913"/>
                <a:gd name="connsiteX1599" fmla="*/ 171556 w 1013913"/>
                <a:gd name="connsiteY1599" fmla="*/ 369110 h 1013913"/>
                <a:gd name="connsiteX1600" fmla="*/ 163123 w 1013913"/>
                <a:gd name="connsiteY1600" fmla="*/ 382493 h 1013913"/>
                <a:gd name="connsiteX1601" fmla="*/ 154800 w 1013913"/>
                <a:gd name="connsiteY1601" fmla="*/ 382493 h 1013913"/>
                <a:gd name="connsiteX1602" fmla="*/ 167421 w 1013913"/>
                <a:gd name="connsiteY1602" fmla="*/ 362799 h 1013913"/>
                <a:gd name="connsiteX1603" fmla="*/ 155616 w 1013913"/>
                <a:gd name="connsiteY1603" fmla="*/ 344412 h 1013913"/>
                <a:gd name="connsiteX1604" fmla="*/ 163939 w 1013913"/>
                <a:gd name="connsiteY1604" fmla="*/ 344412 h 1013913"/>
                <a:gd name="connsiteX1605" fmla="*/ 171555 w 1013913"/>
                <a:gd name="connsiteY1605" fmla="*/ 356380 h 1013913"/>
                <a:gd name="connsiteX1606" fmla="*/ 179172 w 1013913"/>
                <a:gd name="connsiteY1606" fmla="*/ 344412 h 1013913"/>
                <a:gd name="connsiteX1607" fmla="*/ 187495 w 1013913"/>
                <a:gd name="connsiteY1607" fmla="*/ 344412 h 1013913"/>
                <a:gd name="connsiteX1608" fmla="*/ 175690 w 1013913"/>
                <a:gd name="connsiteY1608" fmla="*/ 362799 h 1013913"/>
                <a:gd name="connsiteX1609" fmla="*/ 188311 w 1013913"/>
                <a:gd name="connsiteY1609" fmla="*/ 382493 h 1013913"/>
                <a:gd name="connsiteX1610" fmla="*/ 179988 w 1013913"/>
                <a:gd name="connsiteY1610" fmla="*/ 382493 h 1013913"/>
                <a:gd name="connsiteX1611" fmla="*/ 171555 w 1013913"/>
                <a:gd name="connsiteY1611" fmla="*/ 369110 h 1013913"/>
                <a:gd name="connsiteX1612" fmla="*/ 223156 w 1013913"/>
                <a:gd name="connsiteY1612" fmla="*/ 369110 h 1013913"/>
                <a:gd name="connsiteX1613" fmla="*/ 214724 w 1013913"/>
                <a:gd name="connsiteY1613" fmla="*/ 382493 h 1013913"/>
                <a:gd name="connsiteX1614" fmla="*/ 206401 w 1013913"/>
                <a:gd name="connsiteY1614" fmla="*/ 382493 h 1013913"/>
                <a:gd name="connsiteX1615" fmla="*/ 219021 w 1013913"/>
                <a:gd name="connsiteY1615" fmla="*/ 362799 h 1013913"/>
                <a:gd name="connsiteX1616" fmla="*/ 207217 w 1013913"/>
                <a:gd name="connsiteY1616" fmla="*/ 344412 h 1013913"/>
                <a:gd name="connsiteX1617" fmla="*/ 215540 w 1013913"/>
                <a:gd name="connsiteY1617" fmla="*/ 344412 h 1013913"/>
                <a:gd name="connsiteX1618" fmla="*/ 223156 w 1013913"/>
                <a:gd name="connsiteY1618" fmla="*/ 356380 h 1013913"/>
                <a:gd name="connsiteX1619" fmla="*/ 230772 w 1013913"/>
                <a:gd name="connsiteY1619" fmla="*/ 344412 h 1013913"/>
                <a:gd name="connsiteX1620" fmla="*/ 239095 w 1013913"/>
                <a:gd name="connsiteY1620" fmla="*/ 344412 h 1013913"/>
                <a:gd name="connsiteX1621" fmla="*/ 227291 w 1013913"/>
                <a:gd name="connsiteY1621" fmla="*/ 362799 h 1013913"/>
                <a:gd name="connsiteX1622" fmla="*/ 239911 w 1013913"/>
                <a:gd name="connsiteY1622" fmla="*/ 382493 h 1013913"/>
                <a:gd name="connsiteX1623" fmla="*/ 231588 w 1013913"/>
                <a:gd name="connsiteY1623" fmla="*/ 382493 h 1013913"/>
                <a:gd name="connsiteX1624" fmla="*/ 223156 w 1013913"/>
                <a:gd name="connsiteY1624" fmla="*/ 369110 h 1013913"/>
                <a:gd name="connsiteX1625" fmla="*/ 274756 w 1013913"/>
                <a:gd name="connsiteY1625" fmla="*/ 369110 h 1013913"/>
                <a:gd name="connsiteX1626" fmla="*/ 266324 w 1013913"/>
                <a:gd name="connsiteY1626" fmla="*/ 382493 h 1013913"/>
                <a:gd name="connsiteX1627" fmla="*/ 258001 w 1013913"/>
                <a:gd name="connsiteY1627" fmla="*/ 382493 h 1013913"/>
                <a:gd name="connsiteX1628" fmla="*/ 270621 w 1013913"/>
                <a:gd name="connsiteY1628" fmla="*/ 362799 h 1013913"/>
                <a:gd name="connsiteX1629" fmla="*/ 258817 w 1013913"/>
                <a:gd name="connsiteY1629" fmla="*/ 344412 h 1013913"/>
                <a:gd name="connsiteX1630" fmla="*/ 267140 w 1013913"/>
                <a:gd name="connsiteY1630" fmla="*/ 344412 h 1013913"/>
                <a:gd name="connsiteX1631" fmla="*/ 274756 w 1013913"/>
                <a:gd name="connsiteY1631" fmla="*/ 356380 h 1013913"/>
                <a:gd name="connsiteX1632" fmla="*/ 282373 w 1013913"/>
                <a:gd name="connsiteY1632" fmla="*/ 344412 h 1013913"/>
                <a:gd name="connsiteX1633" fmla="*/ 290696 w 1013913"/>
                <a:gd name="connsiteY1633" fmla="*/ 344412 h 1013913"/>
                <a:gd name="connsiteX1634" fmla="*/ 278891 w 1013913"/>
                <a:gd name="connsiteY1634" fmla="*/ 362799 h 1013913"/>
                <a:gd name="connsiteX1635" fmla="*/ 291512 w 1013913"/>
                <a:gd name="connsiteY1635" fmla="*/ 382493 h 1013913"/>
                <a:gd name="connsiteX1636" fmla="*/ 283189 w 1013913"/>
                <a:gd name="connsiteY1636" fmla="*/ 382493 h 1013913"/>
                <a:gd name="connsiteX1637" fmla="*/ 274756 w 1013913"/>
                <a:gd name="connsiteY1637" fmla="*/ 369110 h 1013913"/>
                <a:gd name="connsiteX1638" fmla="*/ 326356 w 1013913"/>
                <a:gd name="connsiteY1638" fmla="*/ 369110 h 1013913"/>
                <a:gd name="connsiteX1639" fmla="*/ 317924 w 1013913"/>
                <a:gd name="connsiteY1639" fmla="*/ 382493 h 1013913"/>
                <a:gd name="connsiteX1640" fmla="*/ 309601 w 1013913"/>
                <a:gd name="connsiteY1640" fmla="*/ 382493 h 1013913"/>
                <a:gd name="connsiteX1641" fmla="*/ 322222 w 1013913"/>
                <a:gd name="connsiteY1641" fmla="*/ 362799 h 1013913"/>
                <a:gd name="connsiteX1642" fmla="*/ 310417 w 1013913"/>
                <a:gd name="connsiteY1642" fmla="*/ 344412 h 1013913"/>
                <a:gd name="connsiteX1643" fmla="*/ 318740 w 1013913"/>
                <a:gd name="connsiteY1643" fmla="*/ 344412 h 1013913"/>
                <a:gd name="connsiteX1644" fmla="*/ 326356 w 1013913"/>
                <a:gd name="connsiteY1644" fmla="*/ 356380 h 1013913"/>
                <a:gd name="connsiteX1645" fmla="*/ 333973 w 1013913"/>
                <a:gd name="connsiteY1645" fmla="*/ 344412 h 1013913"/>
                <a:gd name="connsiteX1646" fmla="*/ 342296 w 1013913"/>
                <a:gd name="connsiteY1646" fmla="*/ 344412 h 1013913"/>
                <a:gd name="connsiteX1647" fmla="*/ 330491 w 1013913"/>
                <a:gd name="connsiteY1647" fmla="*/ 362799 h 1013913"/>
                <a:gd name="connsiteX1648" fmla="*/ 343112 w 1013913"/>
                <a:gd name="connsiteY1648" fmla="*/ 382493 h 1013913"/>
                <a:gd name="connsiteX1649" fmla="*/ 334789 w 1013913"/>
                <a:gd name="connsiteY1649" fmla="*/ 382493 h 1013913"/>
                <a:gd name="connsiteX1650" fmla="*/ 326356 w 1013913"/>
                <a:gd name="connsiteY1650" fmla="*/ 369110 h 1013913"/>
                <a:gd name="connsiteX1651" fmla="*/ 377956 w 1013913"/>
                <a:gd name="connsiteY1651" fmla="*/ 369110 h 1013913"/>
                <a:gd name="connsiteX1652" fmla="*/ 369524 w 1013913"/>
                <a:gd name="connsiteY1652" fmla="*/ 382493 h 1013913"/>
                <a:gd name="connsiteX1653" fmla="*/ 361201 w 1013913"/>
                <a:gd name="connsiteY1653" fmla="*/ 382493 h 1013913"/>
                <a:gd name="connsiteX1654" fmla="*/ 373822 w 1013913"/>
                <a:gd name="connsiteY1654" fmla="*/ 362799 h 1013913"/>
                <a:gd name="connsiteX1655" fmla="*/ 362017 w 1013913"/>
                <a:gd name="connsiteY1655" fmla="*/ 344412 h 1013913"/>
                <a:gd name="connsiteX1656" fmla="*/ 370340 w 1013913"/>
                <a:gd name="connsiteY1656" fmla="*/ 344412 h 1013913"/>
                <a:gd name="connsiteX1657" fmla="*/ 377956 w 1013913"/>
                <a:gd name="connsiteY1657" fmla="*/ 356380 h 1013913"/>
                <a:gd name="connsiteX1658" fmla="*/ 385573 w 1013913"/>
                <a:gd name="connsiteY1658" fmla="*/ 344412 h 1013913"/>
                <a:gd name="connsiteX1659" fmla="*/ 393896 w 1013913"/>
                <a:gd name="connsiteY1659" fmla="*/ 344412 h 1013913"/>
                <a:gd name="connsiteX1660" fmla="*/ 382091 w 1013913"/>
                <a:gd name="connsiteY1660" fmla="*/ 362799 h 1013913"/>
                <a:gd name="connsiteX1661" fmla="*/ 394712 w 1013913"/>
                <a:gd name="connsiteY1661" fmla="*/ 382493 h 1013913"/>
                <a:gd name="connsiteX1662" fmla="*/ 386389 w 1013913"/>
                <a:gd name="connsiteY1662" fmla="*/ 382493 h 1013913"/>
                <a:gd name="connsiteX1663" fmla="*/ 377956 w 1013913"/>
                <a:gd name="connsiteY1663" fmla="*/ 369110 h 1013913"/>
                <a:gd name="connsiteX1664" fmla="*/ 429556 w 1013913"/>
                <a:gd name="connsiteY1664" fmla="*/ 369110 h 1013913"/>
                <a:gd name="connsiteX1665" fmla="*/ 421124 w 1013913"/>
                <a:gd name="connsiteY1665" fmla="*/ 382493 h 1013913"/>
                <a:gd name="connsiteX1666" fmla="*/ 412801 w 1013913"/>
                <a:gd name="connsiteY1666" fmla="*/ 382493 h 1013913"/>
                <a:gd name="connsiteX1667" fmla="*/ 425422 w 1013913"/>
                <a:gd name="connsiteY1667" fmla="*/ 362799 h 1013913"/>
                <a:gd name="connsiteX1668" fmla="*/ 413617 w 1013913"/>
                <a:gd name="connsiteY1668" fmla="*/ 344412 h 1013913"/>
                <a:gd name="connsiteX1669" fmla="*/ 421940 w 1013913"/>
                <a:gd name="connsiteY1669" fmla="*/ 344412 h 1013913"/>
                <a:gd name="connsiteX1670" fmla="*/ 429556 w 1013913"/>
                <a:gd name="connsiteY1670" fmla="*/ 356380 h 1013913"/>
                <a:gd name="connsiteX1671" fmla="*/ 437173 w 1013913"/>
                <a:gd name="connsiteY1671" fmla="*/ 344412 h 1013913"/>
                <a:gd name="connsiteX1672" fmla="*/ 445496 w 1013913"/>
                <a:gd name="connsiteY1672" fmla="*/ 344412 h 1013913"/>
                <a:gd name="connsiteX1673" fmla="*/ 433691 w 1013913"/>
                <a:gd name="connsiteY1673" fmla="*/ 362799 h 1013913"/>
                <a:gd name="connsiteX1674" fmla="*/ 446312 w 1013913"/>
                <a:gd name="connsiteY1674" fmla="*/ 382493 h 1013913"/>
                <a:gd name="connsiteX1675" fmla="*/ 437989 w 1013913"/>
                <a:gd name="connsiteY1675" fmla="*/ 382493 h 1013913"/>
                <a:gd name="connsiteX1676" fmla="*/ 429556 w 1013913"/>
                <a:gd name="connsiteY1676" fmla="*/ 369110 h 1013913"/>
                <a:gd name="connsiteX1677" fmla="*/ 481157 w 1013913"/>
                <a:gd name="connsiteY1677" fmla="*/ 369110 h 1013913"/>
                <a:gd name="connsiteX1678" fmla="*/ 472724 w 1013913"/>
                <a:gd name="connsiteY1678" fmla="*/ 382493 h 1013913"/>
                <a:gd name="connsiteX1679" fmla="*/ 464401 w 1013913"/>
                <a:gd name="connsiteY1679" fmla="*/ 382493 h 1013913"/>
                <a:gd name="connsiteX1680" fmla="*/ 477022 w 1013913"/>
                <a:gd name="connsiteY1680" fmla="*/ 362799 h 1013913"/>
                <a:gd name="connsiteX1681" fmla="*/ 465217 w 1013913"/>
                <a:gd name="connsiteY1681" fmla="*/ 344412 h 1013913"/>
                <a:gd name="connsiteX1682" fmla="*/ 473540 w 1013913"/>
                <a:gd name="connsiteY1682" fmla="*/ 344412 h 1013913"/>
                <a:gd name="connsiteX1683" fmla="*/ 481156 w 1013913"/>
                <a:gd name="connsiteY1683" fmla="*/ 356380 h 1013913"/>
                <a:gd name="connsiteX1684" fmla="*/ 488773 w 1013913"/>
                <a:gd name="connsiteY1684" fmla="*/ 344412 h 1013913"/>
                <a:gd name="connsiteX1685" fmla="*/ 497096 w 1013913"/>
                <a:gd name="connsiteY1685" fmla="*/ 344412 h 1013913"/>
                <a:gd name="connsiteX1686" fmla="*/ 485291 w 1013913"/>
                <a:gd name="connsiteY1686" fmla="*/ 362799 h 1013913"/>
                <a:gd name="connsiteX1687" fmla="*/ 497912 w 1013913"/>
                <a:gd name="connsiteY1687" fmla="*/ 382493 h 1013913"/>
                <a:gd name="connsiteX1688" fmla="*/ 489589 w 1013913"/>
                <a:gd name="connsiteY1688" fmla="*/ 382493 h 1013913"/>
                <a:gd name="connsiteX1689" fmla="*/ 481156 w 1013913"/>
                <a:gd name="connsiteY1689" fmla="*/ 369110 h 1013913"/>
                <a:gd name="connsiteX1690" fmla="*/ 532757 w 1013913"/>
                <a:gd name="connsiteY1690" fmla="*/ 369110 h 1013913"/>
                <a:gd name="connsiteX1691" fmla="*/ 524324 w 1013913"/>
                <a:gd name="connsiteY1691" fmla="*/ 382493 h 1013913"/>
                <a:gd name="connsiteX1692" fmla="*/ 516001 w 1013913"/>
                <a:gd name="connsiteY1692" fmla="*/ 382493 h 1013913"/>
                <a:gd name="connsiteX1693" fmla="*/ 528622 w 1013913"/>
                <a:gd name="connsiteY1693" fmla="*/ 362799 h 1013913"/>
                <a:gd name="connsiteX1694" fmla="*/ 516817 w 1013913"/>
                <a:gd name="connsiteY1694" fmla="*/ 344412 h 1013913"/>
                <a:gd name="connsiteX1695" fmla="*/ 525140 w 1013913"/>
                <a:gd name="connsiteY1695" fmla="*/ 344412 h 1013913"/>
                <a:gd name="connsiteX1696" fmla="*/ 532756 w 1013913"/>
                <a:gd name="connsiteY1696" fmla="*/ 356380 h 1013913"/>
                <a:gd name="connsiteX1697" fmla="*/ 540373 w 1013913"/>
                <a:gd name="connsiteY1697" fmla="*/ 344412 h 1013913"/>
                <a:gd name="connsiteX1698" fmla="*/ 548696 w 1013913"/>
                <a:gd name="connsiteY1698" fmla="*/ 344412 h 1013913"/>
                <a:gd name="connsiteX1699" fmla="*/ 536891 w 1013913"/>
                <a:gd name="connsiteY1699" fmla="*/ 362799 h 1013913"/>
                <a:gd name="connsiteX1700" fmla="*/ 549512 w 1013913"/>
                <a:gd name="connsiteY1700" fmla="*/ 382493 h 1013913"/>
                <a:gd name="connsiteX1701" fmla="*/ 541189 w 1013913"/>
                <a:gd name="connsiteY1701" fmla="*/ 382493 h 1013913"/>
                <a:gd name="connsiteX1702" fmla="*/ 532756 w 1013913"/>
                <a:gd name="connsiteY1702" fmla="*/ 369110 h 1013913"/>
                <a:gd name="connsiteX1703" fmla="*/ 584357 w 1013913"/>
                <a:gd name="connsiteY1703" fmla="*/ 369110 h 1013913"/>
                <a:gd name="connsiteX1704" fmla="*/ 575925 w 1013913"/>
                <a:gd name="connsiteY1704" fmla="*/ 382493 h 1013913"/>
                <a:gd name="connsiteX1705" fmla="*/ 567601 w 1013913"/>
                <a:gd name="connsiteY1705" fmla="*/ 382493 h 1013913"/>
                <a:gd name="connsiteX1706" fmla="*/ 580222 w 1013913"/>
                <a:gd name="connsiteY1706" fmla="*/ 362799 h 1013913"/>
                <a:gd name="connsiteX1707" fmla="*/ 568417 w 1013913"/>
                <a:gd name="connsiteY1707" fmla="*/ 344412 h 1013913"/>
                <a:gd name="connsiteX1708" fmla="*/ 576741 w 1013913"/>
                <a:gd name="connsiteY1708" fmla="*/ 344412 h 1013913"/>
                <a:gd name="connsiteX1709" fmla="*/ 584357 w 1013913"/>
                <a:gd name="connsiteY1709" fmla="*/ 356380 h 1013913"/>
                <a:gd name="connsiteX1710" fmla="*/ 591973 w 1013913"/>
                <a:gd name="connsiteY1710" fmla="*/ 344412 h 1013913"/>
                <a:gd name="connsiteX1711" fmla="*/ 600296 w 1013913"/>
                <a:gd name="connsiteY1711" fmla="*/ 344412 h 1013913"/>
                <a:gd name="connsiteX1712" fmla="*/ 588492 w 1013913"/>
                <a:gd name="connsiteY1712" fmla="*/ 362799 h 1013913"/>
                <a:gd name="connsiteX1713" fmla="*/ 601112 w 1013913"/>
                <a:gd name="connsiteY1713" fmla="*/ 382493 h 1013913"/>
                <a:gd name="connsiteX1714" fmla="*/ 592789 w 1013913"/>
                <a:gd name="connsiteY1714" fmla="*/ 382493 h 1013913"/>
                <a:gd name="connsiteX1715" fmla="*/ 584357 w 1013913"/>
                <a:gd name="connsiteY1715" fmla="*/ 369110 h 1013913"/>
                <a:gd name="connsiteX1716" fmla="*/ 635957 w 1013913"/>
                <a:gd name="connsiteY1716" fmla="*/ 369110 h 1013913"/>
                <a:gd name="connsiteX1717" fmla="*/ 627525 w 1013913"/>
                <a:gd name="connsiteY1717" fmla="*/ 382493 h 1013913"/>
                <a:gd name="connsiteX1718" fmla="*/ 619202 w 1013913"/>
                <a:gd name="connsiteY1718" fmla="*/ 382493 h 1013913"/>
                <a:gd name="connsiteX1719" fmla="*/ 631822 w 1013913"/>
                <a:gd name="connsiteY1719" fmla="*/ 362799 h 1013913"/>
                <a:gd name="connsiteX1720" fmla="*/ 620018 w 1013913"/>
                <a:gd name="connsiteY1720" fmla="*/ 344412 h 1013913"/>
                <a:gd name="connsiteX1721" fmla="*/ 628341 w 1013913"/>
                <a:gd name="connsiteY1721" fmla="*/ 344412 h 1013913"/>
                <a:gd name="connsiteX1722" fmla="*/ 635957 w 1013913"/>
                <a:gd name="connsiteY1722" fmla="*/ 356380 h 1013913"/>
                <a:gd name="connsiteX1723" fmla="*/ 643573 w 1013913"/>
                <a:gd name="connsiteY1723" fmla="*/ 344412 h 1013913"/>
                <a:gd name="connsiteX1724" fmla="*/ 651896 w 1013913"/>
                <a:gd name="connsiteY1724" fmla="*/ 344412 h 1013913"/>
                <a:gd name="connsiteX1725" fmla="*/ 640092 w 1013913"/>
                <a:gd name="connsiteY1725" fmla="*/ 362799 h 1013913"/>
                <a:gd name="connsiteX1726" fmla="*/ 652712 w 1013913"/>
                <a:gd name="connsiteY1726" fmla="*/ 382493 h 1013913"/>
                <a:gd name="connsiteX1727" fmla="*/ 644389 w 1013913"/>
                <a:gd name="connsiteY1727" fmla="*/ 382493 h 1013913"/>
                <a:gd name="connsiteX1728" fmla="*/ 635957 w 1013913"/>
                <a:gd name="connsiteY1728" fmla="*/ 369110 h 1013913"/>
                <a:gd name="connsiteX1729" fmla="*/ 687557 w 1013913"/>
                <a:gd name="connsiteY1729" fmla="*/ 369110 h 1013913"/>
                <a:gd name="connsiteX1730" fmla="*/ 679125 w 1013913"/>
                <a:gd name="connsiteY1730" fmla="*/ 382493 h 1013913"/>
                <a:gd name="connsiteX1731" fmla="*/ 670802 w 1013913"/>
                <a:gd name="connsiteY1731" fmla="*/ 382493 h 1013913"/>
                <a:gd name="connsiteX1732" fmla="*/ 683423 w 1013913"/>
                <a:gd name="connsiteY1732" fmla="*/ 362799 h 1013913"/>
                <a:gd name="connsiteX1733" fmla="*/ 671618 w 1013913"/>
                <a:gd name="connsiteY1733" fmla="*/ 344412 h 1013913"/>
                <a:gd name="connsiteX1734" fmla="*/ 679941 w 1013913"/>
                <a:gd name="connsiteY1734" fmla="*/ 344412 h 1013913"/>
                <a:gd name="connsiteX1735" fmla="*/ 687557 w 1013913"/>
                <a:gd name="connsiteY1735" fmla="*/ 356380 h 1013913"/>
                <a:gd name="connsiteX1736" fmla="*/ 695174 w 1013913"/>
                <a:gd name="connsiteY1736" fmla="*/ 344412 h 1013913"/>
                <a:gd name="connsiteX1737" fmla="*/ 703497 w 1013913"/>
                <a:gd name="connsiteY1737" fmla="*/ 344412 h 1013913"/>
                <a:gd name="connsiteX1738" fmla="*/ 691692 w 1013913"/>
                <a:gd name="connsiteY1738" fmla="*/ 362799 h 1013913"/>
                <a:gd name="connsiteX1739" fmla="*/ 704313 w 1013913"/>
                <a:gd name="connsiteY1739" fmla="*/ 382493 h 1013913"/>
                <a:gd name="connsiteX1740" fmla="*/ 695990 w 1013913"/>
                <a:gd name="connsiteY1740" fmla="*/ 382493 h 1013913"/>
                <a:gd name="connsiteX1741" fmla="*/ 687557 w 1013913"/>
                <a:gd name="connsiteY1741" fmla="*/ 369110 h 1013913"/>
                <a:gd name="connsiteX1742" fmla="*/ 739157 w 1013913"/>
                <a:gd name="connsiteY1742" fmla="*/ 369110 h 1013913"/>
                <a:gd name="connsiteX1743" fmla="*/ 730725 w 1013913"/>
                <a:gd name="connsiteY1743" fmla="*/ 382493 h 1013913"/>
                <a:gd name="connsiteX1744" fmla="*/ 722402 w 1013913"/>
                <a:gd name="connsiteY1744" fmla="*/ 382493 h 1013913"/>
                <a:gd name="connsiteX1745" fmla="*/ 735023 w 1013913"/>
                <a:gd name="connsiteY1745" fmla="*/ 362799 h 1013913"/>
                <a:gd name="connsiteX1746" fmla="*/ 723218 w 1013913"/>
                <a:gd name="connsiteY1746" fmla="*/ 344412 h 1013913"/>
                <a:gd name="connsiteX1747" fmla="*/ 731541 w 1013913"/>
                <a:gd name="connsiteY1747" fmla="*/ 344412 h 1013913"/>
                <a:gd name="connsiteX1748" fmla="*/ 739157 w 1013913"/>
                <a:gd name="connsiteY1748" fmla="*/ 356380 h 1013913"/>
                <a:gd name="connsiteX1749" fmla="*/ 746774 w 1013913"/>
                <a:gd name="connsiteY1749" fmla="*/ 344412 h 1013913"/>
                <a:gd name="connsiteX1750" fmla="*/ 755097 w 1013913"/>
                <a:gd name="connsiteY1750" fmla="*/ 344412 h 1013913"/>
                <a:gd name="connsiteX1751" fmla="*/ 743292 w 1013913"/>
                <a:gd name="connsiteY1751" fmla="*/ 362799 h 1013913"/>
                <a:gd name="connsiteX1752" fmla="*/ 755913 w 1013913"/>
                <a:gd name="connsiteY1752" fmla="*/ 382493 h 1013913"/>
                <a:gd name="connsiteX1753" fmla="*/ 747590 w 1013913"/>
                <a:gd name="connsiteY1753" fmla="*/ 382493 h 1013913"/>
                <a:gd name="connsiteX1754" fmla="*/ 739157 w 1013913"/>
                <a:gd name="connsiteY1754" fmla="*/ 369110 h 1013913"/>
                <a:gd name="connsiteX1755" fmla="*/ 790757 w 1013913"/>
                <a:gd name="connsiteY1755" fmla="*/ 369110 h 1013913"/>
                <a:gd name="connsiteX1756" fmla="*/ 782325 w 1013913"/>
                <a:gd name="connsiteY1756" fmla="*/ 382493 h 1013913"/>
                <a:gd name="connsiteX1757" fmla="*/ 774002 w 1013913"/>
                <a:gd name="connsiteY1757" fmla="*/ 382493 h 1013913"/>
                <a:gd name="connsiteX1758" fmla="*/ 786623 w 1013913"/>
                <a:gd name="connsiteY1758" fmla="*/ 362799 h 1013913"/>
                <a:gd name="connsiteX1759" fmla="*/ 774818 w 1013913"/>
                <a:gd name="connsiteY1759" fmla="*/ 344412 h 1013913"/>
                <a:gd name="connsiteX1760" fmla="*/ 783141 w 1013913"/>
                <a:gd name="connsiteY1760" fmla="*/ 344412 h 1013913"/>
                <a:gd name="connsiteX1761" fmla="*/ 790757 w 1013913"/>
                <a:gd name="connsiteY1761" fmla="*/ 356380 h 1013913"/>
                <a:gd name="connsiteX1762" fmla="*/ 798374 w 1013913"/>
                <a:gd name="connsiteY1762" fmla="*/ 344412 h 1013913"/>
                <a:gd name="connsiteX1763" fmla="*/ 806697 w 1013913"/>
                <a:gd name="connsiteY1763" fmla="*/ 344412 h 1013913"/>
                <a:gd name="connsiteX1764" fmla="*/ 794892 w 1013913"/>
                <a:gd name="connsiteY1764" fmla="*/ 362799 h 1013913"/>
                <a:gd name="connsiteX1765" fmla="*/ 807513 w 1013913"/>
                <a:gd name="connsiteY1765" fmla="*/ 382493 h 1013913"/>
                <a:gd name="connsiteX1766" fmla="*/ 799190 w 1013913"/>
                <a:gd name="connsiteY1766" fmla="*/ 382493 h 1013913"/>
                <a:gd name="connsiteX1767" fmla="*/ 790757 w 1013913"/>
                <a:gd name="connsiteY1767" fmla="*/ 369110 h 1013913"/>
                <a:gd name="connsiteX1768" fmla="*/ 842357 w 1013913"/>
                <a:gd name="connsiteY1768" fmla="*/ 369110 h 1013913"/>
                <a:gd name="connsiteX1769" fmla="*/ 833925 w 1013913"/>
                <a:gd name="connsiteY1769" fmla="*/ 382493 h 1013913"/>
                <a:gd name="connsiteX1770" fmla="*/ 825602 w 1013913"/>
                <a:gd name="connsiteY1770" fmla="*/ 382493 h 1013913"/>
                <a:gd name="connsiteX1771" fmla="*/ 838223 w 1013913"/>
                <a:gd name="connsiteY1771" fmla="*/ 362799 h 1013913"/>
                <a:gd name="connsiteX1772" fmla="*/ 826418 w 1013913"/>
                <a:gd name="connsiteY1772" fmla="*/ 344412 h 1013913"/>
                <a:gd name="connsiteX1773" fmla="*/ 834741 w 1013913"/>
                <a:gd name="connsiteY1773" fmla="*/ 344412 h 1013913"/>
                <a:gd name="connsiteX1774" fmla="*/ 842357 w 1013913"/>
                <a:gd name="connsiteY1774" fmla="*/ 356380 h 1013913"/>
                <a:gd name="connsiteX1775" fmla="*/ 849974 w 1013913"/>
                <a:gd name="connsiteY1775" fmla="*/ 344412 h 1013913"/>
                <a:gd name="connsiteX1776" fmla="*/ 858297 w 1013913"/>
                <a:gd name="connsiteY1776" fmla="*/ 344412 h 1013913"/>
                <a:gd name="connsiteX1777" fmla="*/ 846492 w 1013913"/>
                <a:gd name="connsiteY1777" fmla="*/ 362799 h 1013913"/>
                <a:gd name="connsiteX1778" fmla="*/ 859113 w 1013913"/>
                <a:gd name="connsiteY1778" fmla="*/ 382493 h 1013913"/>
                <a:gd name="connsiteX1779" fmla="*/ 850790 w 1013913"/>
                <a:gd name="connsiteY1779" fmla="*/ 382493 h 1013913"/>
                <a:gd name="connsiteX1780" fmla="*/ 842357 w 1013913"/>
                <a:gd name="connsiteY1780" fmla="*/ 369110 h 1013913"/>
                <a:gd name="connsiteX1781" fmla="*/ 893958 w 1013913"/>
                <a:gd name="connsiteY1781" fmla="*/ 369110 h 1013913"/>
                <a:gd name="connsiteX1782" fmla="*/ 885526 w 1013913"/>
                <a:gd name="connsiteY1782" fmla="*/ 382493 h 1013913"/>
                <a:gd name="connsiteX1783" fmla="*/ 877202 w 1013913"/>
                <a:gd name="connsiteY1783" fmla="*/ 382493 h 1013913"/>
                <a:gd name="connsiteX1784" fmla="*/ 889823 w 1013913"/>
                <a:gd name="connsiteY1784" fmla="*/ 362799 h 1013913"/>
                <a:gd name="connsiteX1785" fmla="*/ 878018 w 1013913"/>
                <a:gd name="connsiteY1785" fmla="*/ 344412 h 1013913"/>
                <a:gd name="connsiteX1786" fmla="*/ 886341 w 1013913"/>
                <a:gd name="connsiteY1786" fmla="*/ 344412 h 1013913"/>
                <a:gd name="connsiteX1787" fmla="*/ 893958 w 1013913"/>
                <a:gd name="connsiteY1787" fmla="*/ 356380 h 1013913"/>
                <a:gd name="connsiteX1788" fmla="*/ 901574 w 1013913"/>
                <a:gd name="connsiteY1788" fmla="*/ 344412 h 1013913"/>
                <a:gd name="connsiteX1789" fmla="*/ 909897 w 1013913"/>
                <a:gd name="connsiteY1789" fmla="*/ 344412 h 1013913"/>
                <a:gd name="connsiteX1790" fmla="*/ 898093 w 1013913"/>
                <a:gd name="connsiteY1790" fmla="*/ 362799 h 1013913"/>
                <a:gd name="connsiteX1791" fmla="*/ 910713 w 1013913"/>
                <a:gd name="connsiteY1791" fmla="*/ 382493 h 1013913"/>
                <a:gd name="connsiteX1792" fmla="*/ 902390 w 1013913"/>
                <a:gd name="connsiteY1792" fmla="*/ 382493 h 1013913"/>
                <a:gd name="connsiteX1793" fmla="*/ 893958 w 1013913"/>
                <a:gd name="connsiteY1793" fmla="*/ 369110 h 1013913"/>
                <a:gd name="connsiteX1794" fmla="*/ 945558 w 1013913"/>
                <a:gd name="connsiteY1794" fmla="*/ 369110 h 1013913"/>
                <a:gd name="connsiteX1795" fmla="*/ 937126 w 1013913"/>
                <a:gd name="connsiteY1795" fmla="*/ 382493 h 1013913"/>
                <a:gd name="connsiteX1796" fmla="*/ 928803 w 1013913"/>
                <a:gd name="connsiteY1796" fmla="*/ 382493 h 1013913"/>
                <a:gd name="connsiteX1797" fmla="*/ 941423 w 1013913"/>
                <a:gd name="connsiteY1797" fmla="*/ 362799 h 1013913"/>
                <a:gd name="connsiteX1798" fmla="*/ 929619 w 1013913"/>
                <a:gd name="connsiteY1798" fmla="*/ 344412 h 1013913"/>
                <a:gd name="connsiteX1799" fmla="*/ 937942 w 1013913"/>
                <a:gd name="connsiteY1799" fmla="*/ 344412 h 1013913"/>
                <a:gd name="connsiteX1800" fmla="*/ 945558 w 1013913"/>
                <a:gd name="connsiteY1800" fmla="*/ 356380 h 1013913"/>
                <a:gd name="connsiteX1801" fmla="*/ 953174 w 1013913"/>
                <a:gd name="connsiteY1801" fmla="*/ 344412 h 1013913"/>
                <a:gd name="connsiteX1802" fmla="*/ 961497 w 1013913"/>
                <a:gd name="connsiteY1802" fmla="*/ 344412 h 1013913"/>
                <a:gd name="connsiteX1803" fmla="*/ 949693 w 1013913"/>
                <a:gd name="connsiteY1803" fmla="*/ 362799 h 1013913"/>
                <a:gd name="connsiteX1804" fmla="*/ 962313 w 1013913"/>
                <a:gd name="connsiteY1804" fmla="*/ 382493 h 1013913"/>
                <a:gd name="connsiteX1805" fmla="*/ 953990 w 1013913"/>
                <a:gd name="connsiteY1805" fmla="*/ 382493 h 1013913"/>
                <a:gd name="connsiteX1806" fmla="*/ 945558 w 1013913"/>
                <a:gd name="connsiteY1806" fmla="*/ 369110 h 1013913"/>
                <a:gd name="connsiteX1807" fmla="*/ 997158 w 1013913"/>
                <a:gd name="connsiteY1807" fmla="*/ 369110 h 1013913"/>
                <a:gd name="connsiteX1808" fmla="*/ 988726 w 1013913"/>
                <a:gd name="connsiteY1808" fmla="*/ 382493 h 1013913"/>
                <a:gd name="connsiteX1809" fmla="*/ 980403 w 1013913"/>
                <a:gd name="connsiteY1809" fmla="*/ 382493 h 1013913"/>
                <a:gd name="connsiteX1810" fmla="*/ 993023 w 1013913"/>
                <a:gd name="connsiteY1810" fmla="*/ 362799 h 1013913"/>
                <a:gd name="connsiteX1811" fmla="*/ 981219 w 1013913"/>
                <a:gd name="connsiteY1811" fmla="*/ 344412 h 1013913"/>
                <a:gd name="connsiteX1812" fmla="*/ 989542 w 1013913"/>
                <a:gd name="connsiteY1812" fmla="*/ 344412 h 1013913"/>
                <a:gd name="connsiteX1813" fmla="*/ 997158 w 1013913"/>
                <a:gd name="connsiteY1813" fmla="*/ 356380 h 1013913"/>
                <a:gd name="connsiteX1814" fmla="*/ 1004775 w 1013913"/>
                <a:gd name="connsiteY1814" fmla="*/ 344412 h 1013913"/>
                <a:gd name="connsiteX1815" fmla="*/ 1013097 w 1013913"/>
                <a:gd name="connsiteY1815" fmla="*/ 344412 h 1013913"/>
                <a:gd name="connsiteX1816" fmla="*/ 1001293 w 1013913"/>
                <a:gd name="connsiteY1816" fmla="*/ 362799 h 1013913"/>
                <a:gd name="connsiteX1817" fmla="*/ 1013913 w 1013913"/>
                <a:gd name="connsiteY1817" fmla="*/ 382493 h 1013913"/>
                <a:gd name="connsiteX1818" fmla="*/ 1005591 w 1013913"/>
                <a:gd name="connsiteY1818" fmla="*/ 382493 h 1013913"/>
                <a:gd name="connsiteX1819" fmla="*/ 997158 w 1013913"/>
                <a:gd name="connsiteY1819" fmla="*/ 369110 h 1013913"/>
                <a:gd name="connsiteX1820" fmla="*/ 16755 w 1013913"/>
                <a:gd name="connsiteY1820" fmla="*/ 426512 h 1013913"/>
                <a:gd name="connsiteX1821" fmla="*/ 8323 w 1013913"/>
                <a:gd name="connsiteY1821" fmla="*/ 439895 h 1013913"/>
                <a:gd name="connsiteX1822" fmla="*/ 0 w 1013913"/>
                <a:gd name="connsiteY1822" fmla="*/ 439895 h 1013913"/>
                <a:gd name="connsiteX1823" fmla="*/ 12621 w 1013913"/>
                <a:gd name="connsiteY1823" fmla="*/ 420201 h 1013913"/>
                <a:gd name="connsiteX1824" fmla="*/ 816 w 1013913"/>
                <a:gd name="connsiteY1824" fmla="*/ 401813 h 1013913"/>
                <a:gd name="connsiteX1825" fmla="*/ 9139 w 1013913"/>
                <a:gd name="connsiteY1825" fmla="*/ 401813 h 1013913"/>
                <a:gd name="connsiteX1826" fmla="*/ 16755 w 1013913"/>
                <a:gd name="connsiteY1826" fmla="*/ 413782 h 1013913"/>
                <a:gd name="connsiteX1827" fmla="*/ 24372 w 1013913"/>
                <a:gd name="connsiteY1827" fmla="*/ 401813 h 1013913"/>
                <a:gd name="connsiteX1828" fmla="*/ 32695 w 1013913"/>
                <a:gd name="connsiteY1828" fmla="*/ 401813 h 1013913"/>
                <a:gd name="connsiteX1829" fmla="*/ 20890 w 1013913"/>
                <a:gd name="connsiteY1829" fmla="*/ 420201 h 1013913"/>
                <a:gd name="connsiteX1830" fmla="*/ 33511 w 1013913"/>
                <a:gd name="connsiteY1830" fmla="*/ 439895 h 1013913"/>
                <a:gd name="connsiteX1831" fmla="*/ 25188 w 1013913"/>
                <a:gd name="connsiteY1831" fmla="*/ 439895 h 1013913"/>
                <a:gd name="connsiteX1832" fmla="*/ 16755 w 1013913"/>
                <a:gd name="connsiteY1832" fmla="*/ 426512 h 1013913"/>
                <a:gd name="connsiteX1833" fmla="*/ 68355 w 1013913"/>
                <a:gd name="connsiteY1833" fmla="*/ 426512 h 1013913"/>
                <a:gd name="connsiteX1834" fmla="*/ 59923 w 1013913"/>
                <a:gd name="connsiteY1834" fmla="*/ 439895 h 1013913"/>
                <a:gd name="connsiteX1835" fmla="*/ 51600 w 1013913"/>
                <a:gd name="connsiteY1835" fmla="*/ 439895 h 1013913"/>
                <a:gd name="connsiteX1836" fmla="*/ 64221 w 1013913"/>
                <a:gd name="connsiteY1836" fmla="*/ 420201 h 1013913"/>
                <a:gd name="connsiteX1837" fmla="*/ 52416 w 1013913"/>
                <a:gd name="connsiteY1837" fmla="*/ 401813 h 1013913"/>
                <a:gd name="connsiteX1838" fmla="*/ 60739 w 1013913"/>
                <a:gd name="connsiteY1838" fmla="*/ 401813 h 1013913"/>
                <a:gd name="connsiteX1839" fmla="*/ 68355 w 1013913"/>
                <a:gd name="connsiteY1839" fmla="*/ 413782 h 1013913"/>
                <a:gd name="connsiteX1840" fmla="*/ 75972 w 1013913"/>
                <a:gd name="connsiteY1840" fmla="*/ 401813 h 1013913"/>
                <a:gd name="connsiteX1841" fmla="*/ 84295 w 1013913"/>
                <a:gd name="connsiteY1841" fmla="*/ 401813 h 1013913"/>
                <a:gd name="connsiteX1842" fmla="*/ 72490 w 1013913"/>
                <a:gd name="connsiteY1842" fmla="*/ 420201 h 1013913"/>
                <a:gd name="connsiteX1843" fmla="*/ 85111 w 1013913"/>
                <a:gd name="connsiteY1843" fmla="*/ 439895 h 1013913"/>
                <a:gd name="connsiteX1844" fmla="*/ 76788 w 1013913"/>
                <a:gd name="connsiteY1844" fmla="*/ 439895 h 1013913"/>
                <a:gd name="connsiteX1845" fmla="*/ 68355 w 1013913"/>
                <a:gd name="connsiteY1845" fmla="*/ 426512 h 1013913"/>
                <a:gd name="connsiteX1846" fmla="*/ 119956 w 1013913"/>
                <a:gd name="connsiteY1846" fmla="*/ 426512 h 1013913"/>
                <a:gd name="connsiteX1847" fmla="*/ 111523 w 1013913"/>
                <a:gd name="connsiteY1847" fmla="*/ 439895 h 1013913"/>
                <a:gd name="connsiteX1848" fmla="*/ 103200 w 1013913"/>
                <a:gd name="connsiteY1848" fmla="*/ 439895 h 1013913"/>
                <a:gd name="connsiteX1849" fmla="*/ 115821 w 1013913"/>
                <a:gd name="connsiteY1849" fmla="*/ 420201 h 1013913"/>
                <a:gd name="connsiteX1850" fmla="*/ 104016 w 1013913"/>
                <a:gd name="connsiteY1850" fmla="*/ 401813 h 1013913"/>
                <a:gd name="connsiteX1851" fmla="*/ 112339 w 1013913"/>
                <a:gd name="connsiteY1851" fmla="*/ 401813 h 1013913"/>
                <a:gd name="connsiteX1852" fmla="*/ 119955 w 1013913"/>
                <a:gd name="connsiteY1852" fmla="*/ 413782 h 1013913"/>
                <a:gd name="connsiteX1853" fmla="*/ 127572 w 1013913"/>
                <a:gd name="connsiteY1853" fmla="*/ 401813 h 1013913"/>
                <a:gd name="connsiteX1854" fmla="*/ 135895 w 1013913"/>
                <a:gd name="connsiteY1854" fmla="*/ 401813 h 1013913"/>
                <a:gd name="connsiteX1855" fmla="*/ 124090 w 1013913"/>
                <a:gd name="connsiteY1855" fmla="*/ 420201 h 1013913"/>
                <a:gd name="connsiteX1856" fmla="*/ 136711 w 1013913"/>
                <a:gd name="connsiteY1856" fmla="*/ 439895 h 1013913"/>
                <a:gd name="connsiteX1857" fmla="*/ 128388 w 1013913"/>
                <a:gd name="connsiteY1857" fmla="*/ 439895 h 1013913"/>
                <a:gd name="connsiteX1858" fmla="*/ 119955 w 1013913"/>
                <a:gd name="connsiteY1858" fmla="*/ 426512 h 1013913"/>
                <a:gd name="connsiteX1859" fmla="*/ 171556 w 1013913"/>
                <a:gd name="connsiteY1859" fmla="*/ 426512 h 1013913"/>
                <a:gd name="connsiteX1860" fmla="*/ 163123 w 1013913"/>
                <a:gd name="connsiteY1860" fmla="*/ 439895 h 1013913"/>
                <a:gd name="connsiteX1861" fmla="*/ 154800 w 1013913"/>
                <a:gd name="connsiteY1861" fmla="*/ 439895 h 1013913"/>
                <a:gd name="connsiteX1862" fmla="*/ 167421 w 1013913"/>
                <a:gd name="connsiteY1862" fmla="*/ 420201 h 1013913"/>
                <a:gd name="connsiteX1863" fmla="*/ 155616 w 1013913"/>
                <a:gd name="connsiteY1863" fmla="*/ 401813 h 1013913"/>
                <a:gd name="connsiteX1864" fmla="*/ 163939 w 1013913"/>
                <a:gd name="connsiteY1864" fmla="*/ 401813 h 1013913"/>
                <a:gd name="connsiteX1865" fmla="*/ 171555 w 1013913"/>
                <a:gd name="connsiteY1865" fmla="*/ 413782 h 1013913"/>
                <a:gd name="connsiteX1866" fmla="*/ 179172 w 1013913"/>
                <a:gd name="connsiteY1866" fmla="*/ 401813 h 1013913"/>
                <a:gd name="connsiteX1867" fmla="*/ 187495 w 1013913"/>
                <a:gd name="connsiteY1867" fmla="*/ 401813 h 1013913"/>
                <a:gd name="connsiteX1868" fmla="*/ 175690 w 1013913"/>
                <a:gd name="connsiteY1868" fmla="*/ 420201 h 1013913"/>
                <a:gd name="connsiteX1869" fmla="*/ 188311 w 1013913"/>
                <a:gd name="connsiteY1869" fmla="*/ 439895 h 1013913"/>
                <a:gd name="connsiteX1870" fmla="*/ 179988 w 1013913"/>
                <a:gd name="connsiteY1870" fmla="*/ 439895 h 1013913"/>
                <a:gd name="connsiteX1871" fmla="*/ 171555 w 1013913"/>
                <a:gd name="connsiteY1871" fmla="*/ 426512 h 1013913"/>
                <a:gd name="connsiteX1872" fmla="*/ 223156 w 1013913"/>
                <a:gd name="connsiteY1872" fmla="*/ 426512 h 1013913"/>
                <a:gd name="connsiteX1873" fmla="*/ 214724 w 1013913"/>
                <a:gd name="connsiteY1873" fmla="*/ 439895 h 1013913"/>
                <a:gd name="connsiteX1874" fmla="*/ 206401 w 1013913"/>
                <a:gd name="connsiteY1874" fmla="*/ 439895 h 1013913"/>
                <a:gd name="connsiteX1875" fmla="*/ 219021 w 1013913"/>
                <a:gd name="connsiteY1875" fmla="*/ 420201 h 1013913"/>
                <a:gd name="connsiteX1876" fmla="*/ 207217 w 1013913"/>
                <a:gd name="connsiteY1876" fmla="*/ 401813 h 1013913"/>
                <a:gd name="connsiteX1877" fmla="*/ 215540 w 1013913"/>
                <a:gd name="connsiteY1877" fmla="*/ 401813 h 1013913"/>
                <a:gd name="connsiteX1878" fmla="*/ 223156 w 1013913"/>
                <a:gd name="connsiteY1878" fmla="*/ 413782 h 1013913"/>
                <a:gd name="connsiteX1879" fmla="*/ 230772 w 1013913"/>
                <a:gd name="connsiteY1879" fmla="*/ 401813 h 1013913"/>
                <a:gd name="connsiteX1880" fmla="*/ 239095 w 1013913"/>
                <a:gd name="connsiteY1880" fmla="*/ 401813 h 1013913"/>
                <a:gd name="connsiteX1881" fmla="*/ 227291 w 1013913"/>
                <a:gd name="connsiteY1881" fmla="*/ 420201 h 1013913"/>
                <a:gd name="connsiteX1882" fmla="*/ 239911 w 1013913"/>
                <a:gd name="connsiteY1882" fmla="*/ 439895 h 1013913"/>
                <a:gd name="connsiteX1883" fmla="*/ 231588 w 1013913"/>
                <a:gd name="connsiteY1883" fmla="*/ 439895 h 1013913"/>
                <a:gd name="connsiteX1884" fmla="*/ 223156 w 1013913"/>
                <a:gd name="connsiteY1884" fmla="*/ 426512 h 1013913"/>
                <a:gd name="connsiteX1885" fmla="*/ 274756 w 1013913"/>
                <a:gd name="connsiteY1885" fmla="*/ 426512 h 1013913"/>
                <a:gd name="connsiteX1886" fmla="*/ 266324 w 1013913"/>
                <a:gd name="connsiteY1886" fmla="*/ 439895 h 1013913"/>
                <a:gd name="connsiteX1887" fmla="*/ 258001 w 1013913"/>
                <a:gd name="connsiteY1887" fmla="*/ 439895 h 1013913"/>
                <a:gd name="connsiteX1888" fmla="*/ 270621 w 1013913"/>
                <a:gd name="connsiteY1888" fmla="*/ 420201 h 1013913"/>
                <a:gd name="connsiteX1889" fmla="*/ 258817 w 1013913"/>
                <a:gd name="connsiteY1889" fmla="*/ 401813 h 1013913"/>
                <a:gd name="connsiteX1890" fmla="*/ 267140 w 1013913"/>
                <a:gd name="connsiteY1890" fmla="*/ 401813 h 1013913"/>
                <a:gd name="connsiteX1891" fmla="*/ 274756 w 1013913"/>
                <a:gd name="connsiteY1891" fmla="*/ 413782 h 1013913"/>
                <a:gd name="connsiteX1892" fmla="*/ 282373 w 1013913"/>
                <a:gd name="connsiteY1892" fmla="*/ 401813 h 1013913"/>
                <a:gd name="connsiteX1893" fmla="*/ 290696 w 1013913"/>
                <a:gd name="connsiteY1893" fmla="*/ 401813 h 1013913"/>
                <a:gd name="connsiteX1894" fmla="*/ 278891 w 1013913"/>
                <a:gd name="connsiteY1894" fmla="*/ 420201 h 1013913"/>
                <a:gd name="connsiteX1895" fmla="*/ 291512 w 1013913"/>
                <a:gd name="connsiteY1895" fmla="*/ 439895 h 1013913"/>
                <a:gd name="connsiteX1896" fmla="*/ 283189 w 1013913"/>
                <a:gd name="connsiteY1896" fmla="*/ 439895 h 1013913"/>
                <a:gd name="connsiteX1897" fmla="*/ 274756 w 1013913"/>
                <a:gd name="connsiteY1897" fmla="*/ 426512 h 1013913"/>
                <a:gd name="connsiteX1898" fmla="*/ 326356 w 1013913"/>
                <a:gd name="connsiteY1898" fmla="*/ 426512 h 1013913"/>
                <a:gd name="connsiteX1899" fmla="*/ 317924 w 1013913"/>
                <a:gd name="connsiteY1899" fmla="*/ 439895 h 1013913"/>
                <a:gd name="connsiteX1900" fmla="*/ 309601 w 1013913"/>
                <a:gd name="connsiteY1900" fmla="*/ 439895 h 1013913"/>
                <a:gd name="connsiteX1901" fmla="*/ 322222 w 1013913"/>
                <a:gd name="connsiteY1901" fmla="*/ 420201 h 1013913"/>
                <a:gd name="connsiteX1902" fmla="*/ 310417 w 1013913"/>
                <a:gd name="connsiteY1902" fmla="*/ 401813 h 1013913"/>
                <a:gd name="connsiteX1903" fmla="*/ 318740 w 1013913"/>
                <a:gd name="connsiteY1903" fmla="*/ 401813 h 1013913"/>
                <a:gd name="connsiteX1904" fmla="*/ 326356 w 1013913"/>
                <a:gd name="connsiteY1904" fmla="*/ 413782 h 1013913"/>
                <a:gd name="connsiteX1905" fmla="*/ 333973 w 1013913"/>
                <a:gd name="connsiteY1905" fmla="*/ 401813 h 1013913"/>
                <a:gd name="connsiteX1906" fmla="*/ 342296 w 1013913"/>
                <a:gd name="connsiteY1906" fmla="*/ 401813 h 1013913"/>
                <a:gd name="connsiteX1907" fmla="*/ 330491 w 1013913"/>
                <a:gd name="connsiteY1907" fmla="*/ 420201 h 1013913"/>
                <a:gd name="connsiteX1908" fmla="*/ 343112 w 1013913"/>
                <a:gd name="connsiteY1908" fmla="*/ 439895 h 1013913"/>
                <a:gd name="connsiteX1909" fmla="*/ 334789 w 1013913"/>
                <a:gd name="connsiteY1909" fmla="*/ 439895 h 1013913"/>
                <a:gd name="connsiteX1910" fmla="*/ 326356 w 1013913"/>
                <a:gd name="connsiteY1910" fmla="*/ 426512 h 1013913"/>
                <a:gd name="connsiteX1911" fmla="*/ 377956 w 1013913"/>
                <a:gd name="connsiteY1911" fmla="*/ 426512 h 1013913"/>
                <a:gd name="connsiteX1912" fmla="*/ 369524 w 1013913"/>
                <a:gd name="connsiteY1912" fmla="*/ 439895 h 1013913"/>
                <a:gd name="connsiteX1913" fmla="*/ 361201 w 1013913"/>
                <a:gd name="connsiteY1913" fmla="*/ 439895 h 1013913"/>
                <a:gd name="connsiteX1914" fmla="*/ 373822 w 1013913"/>
                <a:gd name="connsiteY1914" fmla="*/ 420201 h 1013913"/>
                <a:gd name="connsiteX1915" fmla="*/ 362017 w 1013913"/>
                <a:gd name="connsiteY1915" fmla="*/ 401813 h 1013913"/>
                <a:gd name="connsiteX1916" fmla="*/ 370340 w 1013913"/>
                <a:gd name="connsiteY1916" fmla="*/ 401813 h 1013913"/>
                <a:gd name="connsiteX1917" fmla="*/ 377956 w 1013913"/>
                <a:gd name="connsiteY1917" fmla="*/ 413782 h 1013913"/>
                <a:gd name="connsiteX1918" fmla="*/ 385573 w 1013913"/>
                <a:gd name="connsiteY1918" fmla="*/ 401813 h 1013913"/>
                <a:gd name="connsiteX1919" fmla="*/ 393896 w 1013913"/>
                <a:gd name="connsiteY1919" fmla="*/ 401813 h 1013913"/>
                <a:gd name="connsiteX1920" fmla="*/ 382091 w 1013913"/>
                <a:gd name="connsiteY1920" fmla="*/ 420201 h 1013913"/>
                <a:gd name="connsiteX1921" fmla="*/ 394712 w 1013913"/>
                <a:gd name="connsiteY1921" fmla="*/ 439895 h 1013913"/>
                <a:gd name="connsiteX1922" fmla="*/ 386389 w 1013913"/>
                <a:gd name="connsiteY1922" fmla="*/ 439895 h 1013913"/>
                <a:gd name="connsiteX1923" fmla="*/ 377956 w 1013913"/>
                <a:gd name="connsiteY1923" fmla="*/ 426512 h 1013913"/>
                <a:gd name="connsiteX1924" fmla="*/ 429556 w 1013913"/>
                <a:gd name="connsiteY1924" fmla="*/ 426512 h 1013913"/>
                <a:gd name="connsiteX1925" fmla="*/ 421124 w 1013913"/>
                <a:gd name="connsiteY1925" fmla="*/ 439895 h 1013913"/>
                <a:gd name="connsiteX1926" fmla="*/ 412801 w 1013913"/>
                <a:gd name="connsiteY1926" fmla="*/ 439895 h 1013913"/>
                <a:gd name="connsiteX1927" fmla="*/ 425422 w 1013913"/>
                <a:gd name="connsiteY1927" fmla="*/ 420201 h 1013913"/>
                <a:gd name="connsiteX1928" fmla="*/ 413617 w 1013913"/>
                <a:gd name="connsiteY1928" fmla="*/ 401813 h 1013913"/>
                <a:gd name="connsiteX1929" fmla="*/ 421940 w 1013913"/>
                <a:gd name="connsiteY1929" fmla="*/ 401813 h 1013913"/>
                <a:gd name="connsiteX1930" fmla="*/ 429556 w 1013913"/>
                <a:gd name="connsiteY1930" fmla="*/ 413782 h 1013913"/>
                <a:gd name="connsiteX1931" fmla="*/ 437173 w 1013913"/>
                <a:gd name="connsiteY1931" fmla="*/ 401813 h 1013913"/>
                <a:gd name="connsiteX1932" fmla="*/ 445496 w 1013913"/>
                <a:gd name="connsiteY1932" fmla="*/ 401813 h 1013913"/>
                <a:gd name="connsiteX1933" fmla="*/ 433691 w 1013913"/>
                <a:gd name="connsiteY1933" fmla="*/ 420201 h 1013913"/>
                <a:gd name="connsiteX1934" fmla="*/ 446312 w 1013913"/>
                <a:gd name="connsiteY1934" fmla="*/ 439895 h 1013913"/>
                <a:gd name="connsiteX1935" fmla="*/ 437989 w 1013913"/>
                <a:gd name="connsiteY1935" fmla="*/ 439895 h 1013913"/>
                <a:gd name="connsiteX1936" fmla="*/ 429556 w 1013913"/>
                <a:gd name="connsiteY1936" fmla="*/ 426512 h 1013913"/>
                <a:gd name="connsiteX1937" fmla="*/ 481157 w 1013913"/>
                <a:gd name="connsiteY1937" fmla="*/ 426512 h 1013913"/>
                <a:gd name="connsiteX1938" fmla="*/ 472724 w 1013913"/>
                <a:gd name="connsiteY1938" fmla="*/ 439895 h 1013913"/>
                <a:gd name="connsiteX1939" fmla="*/ 464401 w 1013913"/>
                <a:gd name="connsiteY1939" fmla="*/ 439895 h 1013913"/>
                <a:gd name="connsiteX1940" fmla="*/ 477022 w 1013913"/>
                <a:gd name="connsiteY1940" fmla="*/ 420201 h 1013913"/>
                <a:gd name="connsiteX1941" fmla="*/ 465217 w 1013913"/>
                <a:gd name="connsiteY1941" fmla="*/ 401813 h 1013913"/>
                <a:gd name="connsiteX1942" fmla="*/ 473540 w 1013913"/>
                <a:gd name="connsiteY1942" fmla="*/ 401813 h 1013913"/>
                <a:gd name="connsiteX1943" fmla="*/ 481156 w 1013913"/>
                <a:gd name="connsiteY1943" fmla="*/ 413782 h 1013913"/>
                <a:gd name="connsiteX1944" fmla="*/ 488773 w 1013913"/>
                <a:gd name="connsiteY1944" fmla="*/ 401813 h 1013913"/>
                <a:gd name="connsiteX1945" fmla="*/ 497096 w 1013913"/>
                <a:gd name="connsiteY1945" fmla="*/ 401813 h 1013913"/>
                <a:gd name="connsiteX1946" fmla="*/ 485291 w 1013913"/>
                <a:gd name="connsiteY1946" fmla="*/ 420201 h 1013913"/>
                <a:gd name="connsiteX1947" fmla="*/ 497912 w 1013913"/>
                <a:gd name="connsiteY1947" fmla="*/ 439895 h 1013913"/>
                <a:gd name="connsiteX1948" fmla="*/ 489589 w 1013913"/>
                <a:gd name="connsiteY1948" fmla="*/ 439895 h 1013913"/>
                <a:gd name="connsiteX1949" fmla="*/ 481156 w 1013913"/>
                <a:gd name="connsiteY1949" fmla="*/ 426512 h 1013913"/>
                <a:gd name="connsiteX1950" fmla="*/ 532757 w 1013913"/>
                <a:gd name="connsiteY1950" fmla="*/ 426512 h 1013913"/>
                <a:gd name="connsiteX1951" fmla="*/ 524324 w 1013913"/>
                <a:gd name="connsiteY1951" fmla="*/ 439895 h 1013913"/>
                <a:gd name="connsiteX1952" fmla="*/ 516001 w 1013913"/>
                <a:gd name="connsiteY1952" fmla="*/ 439895 h 1013913"/>
                <a:gd name="connsiteX1953" fmla="*/ 528622 w 1013913"/>
                <a:gd name="connsiteY1953" fmla="*/ 420201 h 1013913"/>
                <a:gd name="connsiteX1954" fmla="*/ 516817 w 1013913"/>
                <a:gd name="connsiteY1954" fmla="*/ 401813 h 1013913"/>
                <a:gd name="connsiteX1955" fmla="*/ 525140 w 1013913"/>
                <a:gd name="connsiteY1955" fmla="*/ 401813 h 1013913"/>
                <a:gd name="connsiteX1956" fmla="*/ 532756 w 1013913"/>
                <a:gd name="connsiteY1956" fmla="*/ 413782 h 1013913"/>
                <a:gd name="connsiteX1957" fmla="*/ 540373 w 1013913"/>
                <a:gd name="connsiteY1957" fmla="*/ 401813 h 1013913"/>
                <a:gd name="connsiteX1958" fmla="*/ 548696 w 1013913"/>
                <a:gd name="connsiteY1958" fmla="*/ 401813 h 1013913"/>
                <a:gd name="connsiteX1959" fmla="*/ 536891 w 1013913"/>
                <a:gd name="connsiteY1959" fmla="*/ 420201 h 1013913"/>
                <a:gd name="connsiteX1960" fmla="*/ 549512 w 1013913"/>
                <a:gd name="connsiteY1960" fmla="*/ 439895 h 1013913"/>
                <a:gd name="connsiteX1961" fmla="*/ 541189 w 1013913"/>
                <a:gd name="connsiteY1961" fmla="*/ 439895 h 1013913"/>
                <a:gd name="connsiteX1962" fmla="*/ 532756 w 1013913"/>
                <a:gd name="connsiteY1962" fmla="*/ 426512 h 1013913"/>
                <a:gd name="connsiteX1963" fmla="*/ 584357 w 1013913"/>
                <a:gd name="connsiteY1963" fmla="*/ 426512 h 1013913"/>
                <a:gd name="connsiteX1964" fmla="*/ 575925 w 1013913"/>
                <a:gd name="connsiteY1964" fmla="*/ 439895 h 1013913"/>
                <a:gd name="connsiteX1965" fmla="*/ 567601 w 1013913"/>
                <a:gd name="connsiteY1965" fmla="*/ 439895 h 1013913"/>
                <a:gd name="connsiteX1966" fmla="*/ 580222 w 1013913"/>
                <a:gd name="connsiteY1966" fmla="*/ 420201 h 1013913"/>
                <a:gd name="connsiteX1967" fmla="*/ 568417 w 1013913"/>
                <a:gd name="connsiteY1967" fmla="*/ 401813 h 1013913"/>
                <a:gd name="connsiteX1968" fmla="*/ 576741 w 1013913"/>
                <a:gd name="connsiteY1968" fmla="*/ 401813 h 1013913"/>
                <a:gd name="connsiteX1969" fmla="*/ 584357 w 1013913"/>
                <a:gd name="connsiteY1969" fmla="*/ 413782 h 1013913"/>
                <a:gd name="connsiteX1970" fmla="*/ 591973 w 1013913"/>
                <a:gd name="connsiteY1970" fmla="*/ 401813 h 1013913"/>
                <a:gd name="connsiteX1971" fmla="*/ 600296 w 1013913"/>
                <a:gd name="connsiteY1971" fmla="*/ 401813 h 1013913"/>
                <a:gd name="connsiteX1972" fmla="*/ 588492 w 1013913"/>
                <a:gd name="connsiteY1972" fmla="*/ 420201 h 1013913"/>
                <a:gd name="connsiteX1973" fmla="*/ 601112 w 1013913"/>
                <a:gd name="connsiteY1973" fmla="*/ 439895 h 1013913"/>
                <a:gd name="connsiteX1974" fmla="*/ 592789 w 1013913"/>
                <a:gd name="connsiteY1974" fmla="*/ 439895 h 1013913"/>
                <a:gd name="connsiteX1975" fmla="*/ 584357 w 1013913"/>
                <a:gd name="connsiteY1975" fmla="*/ 426512 h 1013913"/>
                <a:gd name="connsiteX1976" fmla="*/ 635957 w 1013913"/>
                <a:gd name="connsiteY1976" fmla="*/ 426512 h 1013913"/>
                <a:gd name="connsiteX1977" fmla="*/ 627525 w 1013913"/>
                <a:gd name="connsiteY1977" fmla="*/ 439895 h 1013913"/>
                <a:gd name="connsiteX1978" fmla="*/ 619202 w 1013913"/>
                <a:gd name="connsiteY1978" fmla="*/ 439895 h 1013913"/>
                <a:gd name="connsiteX1979" fmla="*/ 631822 w 1013913"/>
                <a:gd name="connsiteY1979" fmla="*/ 420201 h 1013913"/>
                <a:gd name="connsiteX1980" fmla="*/ 620018 w 1013913"/>
                <a:gd name="connsiteY1980" fmla="*/ 401813 h 1013913"/>
                <a:gd name="connsiteX1981" fmla="*/ 628341 w 1013913"/>
                <a:gd name="connsiteY1981" fmla="*/ 401813 h 1013913"/>
                <a:gd name="connsiteX1982" fmla="*/ 635957 w 1013913"/>
                <a:gd name="connsiteY1982" fmla="*/ 413782 h 1013913"/>
                <a:gd name="connsiteX1983" fmla="*/ 643573 w 1013913"/>
                <a:gd name="connsiteY1983" fmla="*/ 401813 h 1013913"/>
                <a:gd name="connsiteX1984" fmla="*/ 651896 w 1013913"/>
                <a:gd name="connsiteY1984" fmla="*/ 401813 h 1013913"/>
                <a:gd name="connsiteX1985" fmla="*/ 640092 w 1013913"/>
                <a:gd name="connsiteY1985" fmla="*/ 420201 h 1013913"/>
                <a:gd name="connsiteX1986" fmla="*/ 652712 w 1013913"/>
                <a:gd name="connsiteY1986" fmla="*/ 439895 h 1013913"/>
                <a:gd name="connsiteX1987" fmla="*/ 644389 w 1013913"/>
                <a:gd name="connsiteY1987" fmla="*/ 439895 h 1013913"/>
                <a:gd name="connsiteX1988" fmla="*/ 635957 w 1013913"/>
                <a:gd name="connsiteY1988" fmla="*/ 426512 h 1013913"/>
                <a:gd name="connsiteX1989" fmla="*/ 687557 w 1013913"/>
                <a:gd name="connsiteY1989" fmla="*/ 426512 h 1013913"/>
                <a:gd name="connsiteX1990" fmla="*/ 679125 w 1013913"/>
                <a:gd name="connsiteY1990" fmla="*/ 439895 h 1013913"/>
                <a:gd name="connsiteX1991" fmla="*/ 670802 w 1013913"/>
                <a:gd name="connsiteY1991" fmla="*/ 439895 h 1013913"/>
                <a:gd name="connsiteX1992" fmla="*/ 683423 w 1013913"/>
                <a:gd name="connsiteY1992" fmla="*/ 420201 h 1013913"/>
                <a:gd name="connsiteX1993" fmla="*/ 671618 w 1013913"/>
                <a:gd name="connsiteY1993" fmla="*/ 401813 h 1013913"/>
                <a:gd name="connsiteX1994" fmla="*/ 679941 w 1013913"/>
                <a:gd name="connsiteY1994" fmla="*/ 401813 h 1013913"/>
                <a:gd name="connsiteX1995" fmla="*/ 687557 w 1013913"/>
                <a:gd name="connsiteY1995" fmla="*/ 413782 h 1013913"/>
                <a:gd name="connsiteX1996" fmla="*/ 695174 w 1013913"/>
                <a:gd name="connsiteY1996" fmla="*/ 401813 h 1013913"/>
                <a:gd name="connsiteX1997" fmla="*/ 703497 w 1013913"/>
                <a:gd name="connsiteY1997" fmla="*/ 401813 h 1013913"/>
                <a:gd name="connsiteX1998" fmla="*/ 691692 w 1013913"/>
                <a:gd name="connsiteY1998" fmla="*/ 420201 h 1013913"/>
                <a:gd name="connsiteX1999" fmla="*/ 704313 w 1013913"/>
                <a:gd name="connsiteY1999" fmla="*/ 439895 h 1013913"/>
                <a:gd name="connsiteX2000" fmla="*/ 695990 w 1013913"/>
                <a:gd name="connsiteY2000" fmla="*/ 439895 h 1013913"/>
                <a:gd name="connsiteX2001" fmla="*/ 687557 w 1013913"/>
                <a:gd name="connsiteY2001" fmla="*/ 426512 h 1013913"/>
                <a:gd name="connsiteX2002" fmla="*/ 739157 w 1013913"/>
                <a:gd name="connsiteY2002" fmla="*/ 426512 h 1013913"/>
                <a:gd name="connsiteX2003" fmla="*/ 730725 w 1013913"/>
                <a:gd name="connsiteY2003" fmla="*/ 439895 h 1013913"/>
                <a:gd name="connsiteX2004" fmla="*/ 722402 w 1013913"/>
                <a:gd name="connsiteY2004" fmla="*/ 439895 h 1013913"/>
                <a:gd name="connsiteX2005" fmla="*/ 735023 w 1013913"/>
                <a:gd name="connsiteY2005" fmla="*/ 420201 h 1013913"/>
                <a:gd name="connsiteX2006" fmla="*/ 723218 w 1013913"/>
                <a:gd name="connsiteY2006" fmla="*/ 401813 h 1013913"/>
                <a:gd name="connsiteX2007" fmla="*/ 731541 w 1013913"/>
                <a:gd name="connsiteY2007" fmla="*/ 401813 h 1013913"/>
                <a:gd name="connsiteX2008" fmla="*/ 739157 w 1013913"/>
                <a:gd name="connsiteY2008" fmla="*/ 413782 h 1013913"/>
                <a:gd name="connsiteX2009" fmla="*/ 746774 w 1013913"/>
                <a:gd name="connsiteY2009" fmla="*/ 401813 h 1013913"/>
                <a:gd name="connsiteX2010" fmla="*/ 755097 w 1013913"/>
                <a:gd name="connsiteY2010" fmla="*/ 401813 h 1013913"/>
                <a:gd name="connsiteX2011" fmla="*/ 743292 w 1013913"/>
                <a:gd name="connsiteY2011" fmla="*/ 420201 h 1013913"/>
                <a:gd name="connsiteX2012" fmla="*/ 755913 w 1013913"/>
                <a:gd name="connsiteY2012" fmla="*/ 439895 h 1013913"/>
                <a:gd name="connsiteX2013" fmla="*/ 747590 w 1013913"/>
                <a:gd name="connsiteY2013" fmla="*/ 439895 h 1013913"/>
                <a:gd name="connsiteX2014" fmla="*/ 739157 w 1013913"/>
                <a:gd name="connsiteY2014" fmla="*/ 426512 h 1013913"/>
                <a:gd name="connsiteX2015" fmla="*/ 790757 w 1013913"/>
                <a:gd name="connsiteY2015" fmla="*/ 426512 h 1013913"/>
                <a:gd name="connsiteX2016" fmla="*/ 782325 w 1013913"/>
                <a:gd name="connsiteY2016" fmla="*/ 439895 h 1013913"/>
                <a:gd name="connsiteX2017" fmla="*/ 774002 w 1013913"/>
                <a:gd name="connsiteY2017" fmla="*/ 439895 h 1013913"/>
                <a:gd name="connsiteX2018" fmla="*/ 786623 w 1013913"/>
                <a:gd name="connsiteY2018" fmla="*/ 420201 h 1013913"/>
                <a:gd name="connsiteX2019" fmla="*/ 774818 w 1013913"/>
                <a:gd name="connsiteY2019" fmla="*/ 401813 h 1013913"/>
                <a:gd name="connsiteX2020" fmla="*/ 783141 w 1013913"/>
                <a:gd name="connsiteY2020" fmla="*/ 401813 h 1013913"/>
                <a:gd name="connsiteX2021" fmla="*/ 790757 w 1013913"/>
                <a:gd name="connsiteY2021" fmla="*/ 413782 h 1013913"/>
                <a:gd name="connsiteX2022" fmla="*/ 798374 w 1013913"/>
                <a:gd name="connsiteY2022" fmla="*/ 401813 h 1013913"/>
                <a:gd name="connsiteX2023" fmla="*/ 806697 w 1013913"/>
                <a:gd name="connsiteY2023" fmla="*/ 401813 h 1013913"/>
                <a:gd name="connsiteX2024" fmla="*/ 794892 w 1013913"/>
                <a:gd name="connsiteY2024" fmla="*/ 420201 h 1013913"/>
                <a:gd name="connsiteX2025" fmla="*/ 807513 w 1013913"/>
                <a:gd name="connsiteY2025" fmla="*/ 439895 h 1013913"/>
                <a:gd name="connsiteX2026" fmla="*/ 799190 w 1013913"/>
                <a:gd name="connsiteY2026" fmla="*/ 439895 h 1013913"/>
                <a:gd name="connsiteX2027" fmla="*/ 790757 w 1013913"/>
                <a:gd name="connsiteY2027" fmla="*/ 426512 h 1013913"/>
                <a:gd name="connsiteX2028" fmla="*/ 842357 w 1013913"/>
                <a:gd name="connsiteY2028" fmla="*/ 426512 h 1013913"/>
                <a:gd name="connsiteX2029" fmla="*/ 833925 w 1013913"/>
                <a:gd name="connsiteY2029" fmla="*/ 439895 h 1013913"/>
                <a:gd name="connsiteX2030" fmla="*/ 825602 w 1013913"/>
                <a:gd name="connsiteY2030" fmla="*/ 439895 h 1013913"/>
                <a:gd name="connsiteX2031" fmla="*/ 838223 w 1013913"/>
                <a:gd name="connsiteY2031" fmla="*/ 420201 h 1013913"/>
                <a:gd name="connsiteX2032" fmla="*/ 826418 w 1013913"/>
                <a:gd name="connsiteY2032" fmla="*/ 401813 h 1013913"/>
                <a:gd name="connsiteX2033" fmla="*/ 834741 w 1013913"/>
                <a:gd name="connsiteY2033" fmla="*/ 401813 h 1013913"/>
                <a:gd name="connsiteX2034" fmla="*/ 842357 w 1013913"/>
                <a:gd name="connsiteY2034" fmla="*/ 413782 h 1013913"/>
                <a:gd name="connsiteX2035" fmla="*/ 849974 w 1013913"/>
                <a:gd name="connsiteY2035" fmla="*/ 401813 h 1013913"/>
                <a:gd name="connsiteX2036" fmla="*/ 858297 w 1013913"/>
                <a:gd name="connsiteY2036" fmla="*/ 401813 h 1013913"/>
                <a:gd name="connsiteX2037" fmla="*/ 846492 w 1013913"/>
                <a:gd name="connsiteY2037" fmla="*/ 420201 h 1013913"/>
                <a:gd name="connsiteX2038" fmla="*/ 859113 w 1013913"/>
                <a:gd name="connsiteY2038" fmla="*/ 439895 h 1013913"/>
                <a:gd name="connsiteX2039" fmla="*/ 850790 w 1013913"/>
                <a:gd name="connsiteY2039" fmla="*/ 439895 h 1013913"/>
                <a:gd name="connsiteX2040" fmla="*/ 842357 w 1013913"/>
                <a:gd name="connsiteY2040" fmla="*/ 426512 h 1013913"/>
                <a:gd name="connsiteX2041" fmla="*/ 893958 w 1013913"/>
                <a:gd name="connsiteY2041" fmla="*/ 426512 h 1013913"/>
                <a:gd name="connsiteX2042" fmla="*/ 885526 w 1013913"/>
                <a:gd name="connsiteY2042" fmla="*/ 439895 h 1013913"/>
                <a:gd name="connsiteX2043" fmla="*/ 877202 w 1013913"/>
                <a:gd name="connsiteY2043" fmla="*/ 439895 h 1013913"/>
                <a:gd name="connsiteX2044" fmla="*/ 889823 w 1013913"/>
                <a:gd name="connsiteY2044" fmla="*/ 420201 h 1013913"/>
                <a:gd name="connsiteX2045" fmla="*/ 878018 w 1013913"/>
                <a:gd name="connsiteY2045" fmla="*/ 401813 h 1013913"/>
                <a:gd name="connsiteX2046" fmla="*/ 886341 w 1013913"/>
                <a:gd name="connsiteY2046" fmla="*/ 401813 h 1013913"/>
                <a:gd name="connsiteX2047" fmla="*/ 893958 w 1013913"/>
                <a:gd name="connsiteY2047" fmla="*/ 413782 h 1013913"/>
                <a:gd name="connsiteX2048" fmla="*/ 901574 w 1013913"/>
                <a:gd name="connsiteY2048" fmla="*/ 401813 h 1013913"/>
                <a:gd name="connsiteX2049" fmla="*/ 909897 w 1013913"/>
                <a:gd name="connsiteY2049" fmla="*/ 401813 h 1013913"/>
                <a:gd name="connsiteX2050" fmla="*/ 898093 w 1013913"/>
                <a:gd name="connsiteY2050" fmla="*/ 420201 h 1013913"/>
                <a:gd name="connsiteX2051" fmla="*/ 910713 w 1013913"/>
                <a:gd name="connsiteY2051" fmla="*/ 439895 h 1013913"/>
                <a:gd name="connsiteX2052" fmla="*/ 902390 w 1013913"/>
                <a:gd name="connsiteY2052" fmla="*/ 439895 h 1013913"/>
                <a:gd name="connsiteX2053" fmla="*/ 893958 w 1013913"/>
                <a:gd name="connsiteY2053" fmla="*/ 426512 h 1013913"/>
                <a:gd name="connsiteX2054" fmla="*/ 945558 w 1013913"/>
                <a:gd name="connsiteY2054" fmla="*/ 426512 h 1013913"/>
                <a:gd name="connsiteX2055" fmla="*/ 937126 w 1013913"/>
                <a:gd name="connsiteY2055" fmla="*/ 439895 h 1013913"/>
                <a:gd name="connsiteX2056" fmla="*/ 928803 w 1013913"/>
                <a:gd name="connsiteY2056" fmla="*/ 439895 h 1013913"/>
                <a:gd name="connsiteX2057" fmla="*/ 941423 w 1013913"/>
                <a:gd name="connsiteY2057" fmla="*/ 420201 h 1013913"/>
                <a:gd name="connsiteX2058" fmla="*/ 929619 w 1013913"/>
                <a:gd name="connsiteY2058" fmla="*/ 401813 h 1013913"/>
                <a:gd name="connsiteX2059" fmla="*/ 937942 w 1013913"/>
                <a:gd name="connsiteY2059" fmla="*/ 401813 h 1013913"/>
                <a:gd name="connsiteX2060" fmla="*/ 945558 w 1013913"/>
                <a:gd name="connsiteY2060" fmla="*/ 413782 h 1013913"/>
                <a:gd name="connsiteX2061" fmla="*/ 953174 w 1013913"/>
                <a:gd name="connsiteY2061" fmla="*/ 401813 h 1013913"/>
                <a:gd name="connsiteX2062" fmla="*/ 961497 w 1013913"/>
                <a:gd name="connsiteY2062" fmla="*/ 401813 h 1013913"/>
                <a:gd name="connsiteX2063" fmla="*/ 949693 w 1013913"/>
                <a:gd name="connsiteY2063" fmla="*/ 420201 h 1013913"/>
                <a:gd name="connsiteX2064" fmla="*/ 962313 w 1013913"/>
                <a:gd name="connsiteY2064" fmla="*/ 439895 h 1013913"/>
                <a:gd name="connsiteX2065" fmla="*/ 953990 w 1013913"/>
                <a:gd name="connsiteY2065" fmla="*/ 439895 h 1013913"/>
                <a:gd name="connsiteX2066" fmla="*/ 945558 w 1013913"/>
                <a:gd name="connsiteY2066" fmla="*/ 426512 h 1013913"/>
                <a:gd name="connsiteX2067" fmla="*/ 997158 w 1013913"/>
                <a:gd name="connsiteY2067" fmla="*/ 426512 h 1013913"/>
                <a:gd name="connsiteX2068" fmla="*/ 988726 w 1013913"/>
                <a:gd name="connsiteY2068" fmla="*/ 439895 h 1013913"/>
                <a:gd name="connsiteX2069" fmla="*/ 980403 w 1013913"/>
                <a:gd name="connsiteY2069" fmla="*/ 439895 h 1013913"/>
                <a:gd name="connsiteX2070" fmla="*/ 993023 w 1013913"/>
                <a:gd name="connsiteY2070" fmla="*/ 420201 h 1013913"/>
                <a:gd name="connsiteX2071" fmla="*/ 981219 w 1013913"/>
                <a:gd name="connsiteY2071" fmla="*/ 401813 h 1013913"/>
                <a:gd name="connsiteX2072" fmla="*/ 989542 w 1013913"/>
                <a:gd name="connsiteY2072" fmla="*/ 401813 h 1013913"/>
                <a:gd name="connsiteX2073" fmla="*/ 997158 w 1013913"/>
                <a:gd name="connsiteY2073" fmla="*/ 413782 h 1013913"/>
                <a:gd name="connsiteX2074" fmla="*/ 1004775 w 1013913"/>
                <a:gd name="connsiteY2074" fmla="*/ 401813 h 1013913"/>
                <a:gd name="connsiteX2075" fmla="*/ 1013097 w 1013913"/>
                <a:gd name="connsiteY2075" fmla="*/ 401813 h 1013913"/>
                <a:gd name="connsiteX2076" fmla="*/ 1001293 w 1013913"/>
                <a:gd name="connsiteY2076" fmla="*/ 420201 h 1013913"/>
                <a:gd name="connsiteX2077" fmla="*/ 1013913 w 1013913"/>
                <a:gd name="connsiteY2077" fmla="*/ 439895 h 1013913"/>
                <a:gd name="connsiteX2078" fmla="*/ 1005591 w 1013913"/>
                <a:gd name="connsiteY2078" fmla="*/ 439895 h 1013913"/>
                <a:gd name="connsiteX2079" fmla="*/ 997158 w 1013913"/>
                <a:gd name="connsiteY2079" fmla="*/ 426512 h 1013913"/>
                <a:gd name="connsiteX2080" fmla="*/ 16755 w 1013913"/>
                <a:gd name="connsiteY2080" fmla="*/ 483914 h 1013913"/>
                <a:gd name="connsiteX2081" fmla="*/ 8323 w 1013913"/>
                <a:gd name="connsiteY2081" fmla="*/ 497297 h 1013913"/>
                <a:gd name="connsiteX2082" fmla="*/ 0 w 1013913"/>
                <a:gd name="connsiteY2082" fmla="*/ 497297 h 1013913"/>
                <a:gd name="connsiteX2083" fmla="*/ 12621 w 1013913"/>
                <a:gd name="connsiteY2083" fmla="*/ 477603 h 1013913"/>
                <a:gd name="connsiteX2084" fmla="*/ 816 w 1013913"/>
                <a:gd name="connsiteY2084" fmla="*/ 459215 h 1013913"/>
                <a:gd name="connsiteX2085" fmla="*/ 9139 w 1013913"/>
                <a:gd name="connsiteY2085" fmla="*/ 459215 h 1013913"/>
                <a:gd name="connsiteX2086" fmla="*/ 16755 w 1013913"/>
                <a:gd name="connsiteY2086" fmla="*/ 471184 h 1013913"/>
                <a:gd name="connsiteX2087" fmla="*/ 24372 w 1013913"/>
                <a:gd name="connsiteY2087" fmla="*/ 459215 h 1013913"/>
                <a:gd name="connsiteX2088" fmla="*/ 32695 w 1013913"/>
                <a:gd name="connsiteY2088" fmla="*/ 459215 h 1013913"/>
                <a:gd name="connsiteX2089" fmla="*/ 20890 w 1013913"/>
                <a:gd name="connsiteY2089" fmla="*/ 477603 h 1013913"/>
                <a:gd name="connsiteX2090" fmla="*/ 33511 w 1013913"/>
                <a:gd name="connsiteY2090" fmla="*/ 497297 h 1013913"/>
                <a:gd name="connsiteX2091" fmla="*/ 25188 w 1013913"/>
                <a:gd name="connsiteY2091" fmla="*/ 497297 h 1013913"/>
                <a:gd name="connsiteX2092" fmla="*/ 16755 w 1013913"/>
                <a:gd name="connsiteY2092" fmla="*/ 483914 h 1013913"/>
                <a:gd name="connsiteX2093" fmla="*/ 68355 w 1013913"/>
                <a:gd name="connsiteY2093" fmla="*/ 483914 h 1013913"/>
                <a:gd name="connsiteX2094" fmla="*/ 59923 w 1013913"/>
                <a:gd name="connsiteY2094" fmla="*/ 497297 h 1013913"/>
                <a:gd name="connsiteX2095" fmla="*/ 51600 w 1013913"/>
                <a:gd name="connsiteY2095" fmla="*/ 497297 h 1013913"/>
                <a:gd name="connsiteX2096" fmla="*/ 64221 w 1013913"/>
                <a:gd name="connsiteY2096" fmla="*/ 477603 h 1013913"/>
                <a:gd name="connsiteX2097" fmla="*/ 52416 w 1013913"/>
                <a:gd name="connsiteY2097" fmla="*/ 459215 h 1013913"/>
                <a:gd name="connsiteX2098" fmla="*/ 60739 w 1013913"/>
                <a:gd name="connsiteY2098" fmla="*/ 459215 h 1013913"/>
                <a:gd name="connsiteX2099" fmla="*/ 68355 w 1013913"/>
                <a:gd name="connsiteY2099" fmla="*/ 471184 h 1013913"/>
                <a:gd name="connsiteX2100" fmla="*/ 75972 w 1013913"/>
                <a:gd name="connsiteY2100" fmla="*/ 459215 h 1013913"/>
                <a:gd name="connsiteX2101" fmla="*/ 84295 w 1013913"/>
                <a:gd name="connsiteY2101" fmla="*/ 459215 h 1013913"/>
                <a:gd name="connsiteX2102" fmla="*/ 72490 w 1013913"/>
                <a:gd name="connsiteY2102" fmla="*/ 477603 h 1013913"/>
                <a:gd name="connsiteX2103" fmla="*/ 85111 w 1013913"/>
                <a:gd name="connsiteY2103" fmla="*/ 497297 h 1013913"/>
                <a:gd name="connsiteX2104" fmla="*/ 76788 w 1013913"/>
                <a:gd name="connsiteY2104" fmla="*/ 497297 h 1013913"/>
                <a:gd name="connsiteX2105" fmla="*/ 68355 w 1013913"/>
                <a:gd name="connsiteY2105" fmla="*/ 483914 h 1013913"/>
                <a:gd name="connsiteX2106" fmla="*/ 119956 w 1013913"/>
                <a:gd name="connsiteY2106" fmla="*/ 483914 h 1013913"/>
                <a:gd name="connsiteX2107" fmla="*/ 111523 w 1013913"/>
                <a:gd name="connsiteY2107" fmla="*/ 497297 h 1013913"/>
                <a:gd name="connsiteX2108" fmla="*/ 103200 w 1013913"/>
                <a:gd name="connsiteY2108" fmla="*/ 497297 h 1013913"/>
                <a:gd name="connsiteX2109" fmla="*/ 115821 w 1013913"/>
                <a:gd name="connsiteY2109" fmla="*/ 477603 h 1013913"/>
                <a:gd name="connsiteX2110" fmla="*/ 104016 w 1013913"/>
                <a:gd name="connsiteY2110" fmla="*/ 459215 h 1013913"/>
                <a:gd name="connsiteX2111" fmla="*/ 112339 w 1013913"/>
                <a:gd name="connsiteY2111" fmla="*/ 459215 h 1013913"/>
                <a:gd name="connsiteX2112" fmla="*/ 119955 w 1013913"/>
                <a:gd name="connsiteY2112" fmla="*/ 471184 h 1013913"/>
                <a:gd name="connsiteX2113" fmla="*/ 127572 w 1013913"/>
                <a:gd name="connsiteY2113" fmla="*/ 459215 h 1013913"/>
                <a:gd name="connsiteX2114" fmla="*/ 135895 w 1013913"/>
                <a:gd name="connsiteY2114" fmla="*/ 459215 h 1013913"/>
                <a:gd name="connsiteX2115" fmla="*/ 124090 w 1013913"/>
                <a:gd name="connsiteY2115" fmla="*/ 477603 h 1013913"/>
                <a:gd name="connsiteX2116" fmla="*/ 136711 w 1013913"/>
                <a:gd name="connsiteY2116" fmla="*/ 497297 h 1013913"/>
                <a:gd name="connsiteX2117" fmla="*/ 128388 w 1013913"/>
                <a:gd name="connsiteY2117" fmla="*/ 497297 h 1013913"/>
                <a:gd name="connsiteX2118" fmla="*/ 119955 w 1013913"/>
                <a:gd name="connsiteY2118" fmla="*/ 483914 h 1013913"/>
                <a:gd name="connsiteX2119" fmla="*/ 171556 w 1013913"/>
                <a:gd name="connsiteY2119" fmla="*/ 483914 h 1013913"/>
                <a:gd name="connsiteX2120" fmla="*/ 163123 w 1013913"/>
                <a:gd name="connsiteY2120" fmla="*/ 497297 h 1013913"/>
                <a:gd name="connsiteX2121" fmla="*/ 154800 w 1013913"/>
                <a:gd name="connsiteY2121" fmla="*/ 497297 h 1013913"/>
                <a:gd name="connsiteX2122" fmla="*/ 167421 w 1013913"/>
                <a:gd name="connsiteY2122" fmla="*/ 477603 h 1013913"/>
                <a:gd name="connsiteX2123" fmla="*/ 155616 w 1013913"/>
                <a:gd name="connsiteY2123" fmla="*/ 459215 h 1013913"/>
                <a:gd name="connsiteX2124" fmla="*/ 163939 w 1013913"/>
                <a:gd name="connsiteY2124" fmla="*/ 459215 h 1013913"/>
                <a:gd name="connsiteX2125" fmla="*/ 171555 w 1013913"/>
                <a:gd name="connsiteY2125" fmla="*/ 471184 h 1013913"/>
                <a:gd name="connsiteX2126" fmla="*/ 179172 w 1013913"/>
                <a:gd name="connsiteY2126" fmla="*/ 459215 h 1013913"/>
                <a:gd name="connsiteX2127" fmla="*/ 187495 w 1013913"/>
                <a:gd name="connsiteY2127" fmla="*/ 459215 h 1013913"/>
                <a:gd name="connsiteX2128" fmla="*/ 175690 w 1013913"/>
                <a:gd name="connsiteY2128" fmla="*/ 477603 h 1013913"/>
                <a:gd name="connsiteX2129" fmla="*/ 188311 w 1013913"/>
                <a:gd name="connsiteY2129" fmla="*/ 497297 h 1013913"/>
                <a:gd name="connsiteX2130" fmla="*/ 179988 w 1013913"/>
                <a:gd name="connsiteY2130" fmla="*/ 497297 h 1013913"/>
                <a:gd name="connsiteX2131" fmla="*/ 171555 w 1013913"/>
                <a:gd name="connsiteY2131" fmla="*/ 483914 h 1013913"/>
                <a:gd name="connsiteX2132" fmla="*/ 223156 w 1013913"/>
                <a:gd name="connsiteY2132" fmla="*/ 483914 h 1013913"/>
                <a:gd name="connsiteX2133" fmla="*/ 214724 w 1013913"/>
                <a:gd name="connsiteY2133" fmla="*/ 497297 h 1013913"/>
                <a:gd name="connsiteX2134" fmla="*/ 206401 w 1013913"/>
                <a:gd name="connsiteY2134" fmla="*/ 497297 h 1013913"/>
                <a:gd name="connsiteX2135" fmla="*/ 219021 w 1013913"/>
                <a:gd name="connsiteY2135" fmla="*/ 477603 h 1013913"/>
                <a:gd name="connsiteX2136" fmla="*/ 207217 w 1013913"/>
                <a:gd name="connsiteY2136" fmla="*/ 459215 h 1013913"/>
                <a:gd name="connsiteX2137" fmla="*/ 215540 w 1013913"/>
                <a:gd name="connsiteY2137" fmla="*/ 459215 h 1013913"/>
                <a:gd name="connsiteX2138" fmla="*/ 223156 w 1013913"/>
                <a:gd name="connsiteY2138" fmla="*/ 471184 h 1013913"/>
                <a:gd name="connsiteX2139" fmla="*/ 230772 w 1013913"/>
                <a:gd name="connsiteY2139" fmla="*/ 459215 h 1013913"/>
                <a:gd name="connsiteX2140" fmla="*/ 239095 w 1013913"/>
                <a:gd name="connsiteY2140" fmla="*/ 459215 h 1013913"/>
                <a:gd name="connsiteX2141" fmla="*/ 227291 w 1013913"/>
                <a:gd name="connsiteY2141" fmla="*/ 477603 h 1013913"/>
                <a:gd name="connsiteX2142" fmla="*/ 239911 w 1013913"/>
                <a:gd name="connsiteY2142" fmla="*/ 497297 h 1013913"/>
                <a:gd name="connsiteX2143" fmla="*/ 231588 w 1013913"/>
                <a:gd name="connsiteY2143" fmla="*/ 497297 h 1013913"/>
                <a:gd name="connsiteX2144" fmla="*/ 223156 w 1013913"/>
                <a:gd name="connsiteY2144" fmla="*/ 483914 h 1013913"/>
                <a:gd name="connsiteX2145" fmla="*/ 274756 w 1013913"/>
                <a:gd name="connsiteY2145" fmla="*/ 483914 h 1013913"/>
                <a:gd name="connsiteX2146" fmla="*/ 266324 w 1013913"/>
                <a:gd name="connsiteY2146" fmla="*/ 497297 h 1013913"/>
                <a:gd name="connsiteX2147" fmla="*/ 258001 w 1013913"/>
                <a:gd name="connsiteY2147" fmla="*/ 497297 h 1013913"/>
                <a:gd name="connsiteX2148" fmla="*/ 270621 w 1013913"/>
                <a:gd name="connsiteY2148" fmla="*/ 477603 h 1013913"/>
                <a:gd name="connsiteX2149" fmla="*/ 258817 w 1013913"/>
                <a:gd name="connsiteY2149" fmla="*/ 459215 h 1013913"/>
                <a:gd name="connsiteX2150" fmla="*/ 267140 w 1013913"/>
                <a:gd name="connsiteY2150" fmla="*/ 459215 h 1013913"/>
                <a:gd name="connsiteX2151" fmla="*/ 274756 w 1013913"/>
                <a:gd name="connsiteY2151" fmla="*/ 471184 h 1013913"/>
                <a:gd name="connsiteX2152" fmla="*/ 282373 w 1013913"/>
                <a:gd name="connsiteY2152" fmla="*/ 459215 h 1013913"/>
                <a:gd name="connsiteX2153" fmla="*/ 290696 w 1013913"/>
                <a:gd name="connsiteY2153" fmla="*/ 459215 h 1013913"/>
                <a:gd name="connsiteX2154" fmla="*/ 278891 w 1013913"/>
                <a:gd name="connsiteY2154" fmla="*/ 477603 h 1013913"/>
                <a:gd name="connsiteX2155" fmla="*/ 291512 w 1013913"/>
                <a:gd name="connsiteY2155" fmla="*/ 497297 h 1013913"/>
                <a:gd name="connsiteX2156" fmla="*/ 283189 w 1013913"/>
                <a:gd name="connsiteY2156" fmla="*/ 497297 h 1013913"/>
                <a:gd name="connsiteX2157" fmla="*/ 274756 w 1013913"/>
                <a:gd name="connsiteY2157" fmla="*/ 483914 h 1013913"/>
                <a:gd name="connsiteX2158" fmla="*/ 326356 w 1013913"/>
                <a:gd name="connsiteY2158" fmla="*/ 483914 h 1013913"/>
                <a:gd name="connsiteX2159" fmla="*/ 317924 w 1013913"/>
                <a:gd name="connsiteY2159" fmla="*/ 497297 h 1013913"/>
                <a:gd name="connsiteX2160" fmla="*/ 309601 w 1013913"/>
                <a:gd name="connsiteY2160" fmla="*/ 497297 h 1013913"/>
                <a:gd name="connsiteX2161" fmla="*/ 322222 w 1013913"/>
                <a:gd name="connsiteY2161" fmla="*/ 477603 h 1013913"/>
                <a:gd name="connsiteX2162" fmla="*/ 310417 w 1013913"/>
                <a:gd name="connsiteY2162" fmla="*/ 459215 h 1013913"/>
                <a:gd name="connsiteX2163" fmla="*/ 318740 w 1013913"/>
                <a:gd name="connsiteY2163" fmla="*/ 459215 h 1013913"/>
                <a:gd name="connsiteX2164" fmla="*/ 326356 w 1013913"/>
                <a:gd name="connsiteY2164" fmla="*/ 471184 h 1013913"/>
                <a:gd name="connsiteX2165" fmla="*/ 333973 w 1013913"/>
                <a:gd name="connsiteY2165" fmla="*/ 459215 h 1013913"/>
                <a:gd name="connsiteX2166" fmla="*/ 342296 w 1013913"/>
                <a:gd name="connsiteY2166" fmla="*/ 459215 h 1013913"/>
                <a:gd name="connsiteX2167" fmla="*/ 330491 w 1013913"/>
                <a:gd name="connsiteY2167" fmla="*/ 477603 h 1013913"/>
                <a:gd name="connsiteX2168" fmla="*/ 343112 w 1013913"/>
                <a:gd name="connsiteY2168" fmla="*/ 497297 h 1013913"/>
                <a:gd name="connsiteX2169" fmla="*/ 334789 w 1013913"/>
                <a:gd name="connsiteY2169" fmla="*/ 497297 h 1013913"/>
                <a:gd name="connsiteX2170" fmla="*/ 326356 w 1013913"/>
                <a:gd name="connsiteY2170" fmla="*/ 483914 h 1013913"/>
                <a:gd name="connsiteX2171" fmla="*/ 377956 w 1013913"/>
                <a:gd name="connsiteY2171" fmla="*/ 483914 h 1013913"/>
                <a:gd name="connsiteX2172" fmla="*/ 369524 w 1013913"/>
                <a:gd name="connsiteY2172" fmla="*/ 497297 h 1013913"/>
                <a:gd name="connsiteX2173" fmla="*/ 361201 w 1013913"/>
                <a:gd name="connsiteY2173" fmla="*/ 497297 h 1013913"/>
                <a:gd name="connsiteX2174" fmla="*/ 373822 w 1013913"/>
                <a:gd name="connsiteY2174" fmla="*/ 477603 h 1013913"/>
                <a:gd name="connsiteX2175" fmla="*/ 362017 w 1013913"/>
                <a:gd name="connsiteY2175" fmla="*/ 459215 h 1013913"/>
                <a:gd name="connsiteX2176" fmla="*/ 370340 w 1013913"/>
                <a:gd name="connsiteY2176" fmla="*/ 459215 h 1013913"/>
                <a:gd name="connsiteX2177" fmla="*/ 377956 w 1013913"/>
                <a:gd name="connsiteY2177" fmla="*/ 471184 h 1013913"/>
                <a:gd name="connsiteX2178" fmla="*/ 385573 w 1013913"/>
                <a:gd name="connsiteY2178" fmla="*/ 459215 h 1013913"/>
                <a:gd name="connsiteX2179" fmla="*/ 393896 w 1013913"/>
                <a:gd name="connsiteY2179" fmla="*/ 459215 h 1013913"/>
                <a:gd name="connsiteX2180" fmla="*/ 382091 w 1013913"/>
                <a:gd name="connsiteY2180" fmla="*/ 477603 h 1013913"/>
                <a:gd name="connsiteX2181" fmla="*/ 394712 w 1013913"/>
                <a:gd name="connsiteY2181" fmla="*/ 497297 h 1013913"/>
                <a:gd name="connsiteX2182" fmla="*/ 386389 w 1013913"/>
                <a:gd name="connsiteY2182" fmla="*/ 497297 h 1013913"/>
                <a:gd name="connsiteX2183" fmla="*/ 377956 w 1013913"/>
                <a:gd name="connsiteY2183" fmla="*/ 483914 h 1013913"/>
                <a:gd name="connsiteX2184" fmla="*/ 429556 w 1013913"/>
                <a:gd name="connsiteY2184" fmla="*/ 483914 h 1013913"/>
                <a:gd name="connsiteX2185" fmla="*/ 421124 w 1013913"/>
                <a:gd name="connsiteY2185" fmla="*/ 497297 h 1013913"/>
                <a:gd name="connsiteX2186" fmla="*/ 412801 w 1013913"/>
                <a:gd name="connsiteY2186" fmla="*/ 497297 h 1013913"/>
                <a:gd name="connsiteX2187" fmla="*/ 425422 w 1013913"/>
                <a:gd name="connsiteY2187" fmla="*/ 477603 h 1013913"/>
                <a:gd name="connsiteX2188" fmla="*/ 413617 w 1013913"/>
                <a:gd name="connsiteY2188" fmla="*/ 459215 h 1013913"/>
                <a:gd name="connsiteX2189" fmla="*/ 421940 w 1013913"/>
                <a:gd name="connsiteY2189" fmla="*/ 459215 h 1013913"/>
                <a:gd name="connsiteX2190" fmla="*/ 429556 w 1013913"/>
                <a:gd name="connsiteY2190" fmla="*/ 471184 h 1013913"/>
                <a:gd name="connsiteX2191" fmla="*/ 437173 w 1013913"/>
                <a:gd name="connsiteY2191" fmla="*/ 459215 h 1013913"/>
                <a:gd name="connsiteX2192" fmla="*/ 445496 w 1013913"/>
                <a:gd name="connsiteY2192" fmla="*/ 459215 h 1013913"/>
                <a:gd name="connsiteX2193" fmla="*/ 433691 w 1013913"/>
                <a:gd name="connsiteY2193" fmla="*/ 477603 h 1013913"/>
                <a:gd name="connsiteX2194" fmla="*/ 446312 w 1013913"/>
                <a:gd name="connsiteY2194" fmla="*/ 497297 h 1013913"/>
                <a:gd name="connsiteX2195" fmla="*/ 437989 w 1013913"/>
                <a:gd name="connsiteY2195" fmla="*/ 497297 h 1013913"/>
                <a:gd name="connsiteX2196" fmla="*/ 429556 w 1013913"/>
                <a:gd name="connsiteY2196" fmla="*/ 483914 h 1013913"/>
                <a:gd name="connsiteX2197" fmla="*/ 481157 w 1013913"/>
                <a:gd name="connsiteY2197" fmla="*/ 483914 h 1013913"/>
                <a:gd name="connsiteX2198" fmla="*/ 472724 w 1013913"/>
                <a:gd name="connsiteY2198" fmla="*/ 497297 h 1013913"/>
                <a:gd name="connsiteX2199" fmla="*/ 464401 w 1013913"/>
                <a:gd name="connsiteY2199" fmla="*/ 497297 h 1013913"/>
                <a:gd name="connsiteX2200" fmla="*/ 477022 w 1013913"/>
                <a:gd name="connsiteY2200" fmla="*/ 477603 h 1013913"/>
                <a:gd name="connsiteX2201" fmla="*/ 465217 w 1013913"/>
                <a:gd name="connsiteY2201" fmla="*/ 459215 h 1013913"/>
                <a:gd name="connsiteX2202" fmla="*/ 473540 w 1013913"/>
                <a:gd name="connsiteY2202" fmla="*/ 459215 h 1013913"/>
                <a:gd name="connsiteX2203" fmla="*/ 481156 w 1013913"/>
                <a:gd name="connsiteY2203" fmla="*/ 471184 h 1013913"/>
                <a:gd name="connsiteX2204" fmla="*/ 488773 w 1013913"/>
                <a:gd name="connsiteY2204" fmla="*/ 459215 h 1013913"/>
                <a:gd name="connsiteX2205" fmla="*/ 497096 w 1013913"/>
                <a:gd name="connsiteY2205" fmla="*/ 459215 h 1013913"/>
                <a:gd name="connsiteX2206" fmla="*/ 485291 w 1013913"/>
                <a:gd name="connsiteY2206" fmla="*/ 477603 h 1013913"/>
                <a:gd name="connsiteX2207" fmla="*/ 497912 w 1013913"/>
                <a:gd name="connsiteY2207" fmla="*/ 497297 h 1013913"/>
                <a:gd name="connsiteX2208" fmla="*/ 489589 w 1013913"/>
                <a:gd name="connsiteY2208" fmla="*/ 497297 h 1013913"/>
                <a:gd name="connsiteX2209" fmla="*/ 481156 w 1013913"/>
                <a:gd name="connsiteY2209" fmla="*/ 483914 h 1013913"/>
                <a:gd name="connsiteX2210" fmla="*/ 532757 w 1013913"/>
                <a:gd name="connsiteY2210" fmla="*/ 483914 h 1013913"/>
                <a:gd name="connsiteX2211" fmla="*/ 524324 w 1013913"/>
                <a:gd name="connsiteY2211" fmla="*/ 497297 h 1013913"/>
                <a:gd name="connsiteX2212" fmla="*/ 516001 w 1013913"/>
                <a:gd name="connsiteY2212" fmla="*/ 497297 h 1013913"/>
                <a:gd name="connsiteX2213" fmla="*/ 528622 w 1013913"/>
                <a:gd name="connsiteY2213" fmla="*/ 477603 h 1013913"/>
                <a:gd name="connsiteX2214" fmla="*/ 516817 w 1013913"/>
                <a:gd name="connsiteY2214" fmla="*/ 459215 h 1013913"/>
                <a:gd name="connsiteX2215" fmla="*/ 525140 w 1013913"/>
                <a:gd name="connsiteY2215" fmla="*/ 459215 h 1013913"/>
                <a:gd name="connsiteX2216" fmla="*/ 532756 w 1013913"/>
                <a:gd name="connsiteY2216" fmla="*/ 471184 h 1013913"/>
                <a:gd name="connsiteX2217" fmla="*/ 540373 w 1013913"/>
                <a:gd name="connsiteY2217" fmla="*/ 459215 h 1013913"/>
                <a:gd name="connsiteX2218" fmla="*/ 548696 w 1013913"/>
                <a:gd name="connsiteY2218" fmla="*/ 459215 h 1013913"/>
                <a:gd name="connsiteX2219" fmla="*/ 536891 w 1013913"/>
                <a:gd name="connsiteY2219" fmla="*/ 477603 h 1013913"/>
                <a:gd name="connsiteX2220" fmla="*/ 549512 w 1013913"/>
                <a:gd name="connsiteY2220" fmla="*/ 497297 h 1013913"/>
                <a:gd name="connsiteX2221" fmla="*/ 541189 w 1013913"/>
                <a:gd name="connsiteY2221" fmla="*/ 497297 h 1013913"/>
                <a:gd name="connsiteX2222" fmla="*/ 532756 w 1013913"/>
                <a:gd name="connsiteY2222" fmla="*/ 483914 h 1013913"/>
                <a:gd name="connsiteX2223" fmla="*/ 584357 w 1013913"/>
                <a:gd name="connsiteY2223" fmla="*/ 483914 h 1013913"/>
                <a:gd name="connsiteX2224" fmla="*/ 575925 w 1013913"/>
                <a:gd name="connsiteY2224" fmla="*/ 497297 h 1013913"/>
                <a:gd name="connsiteX2225" fmla="*/ 567601 w 1013913"/>
                <a:gd name="connsiteY2225" fmla="*/ 497297 h 1013913"/>
                <a:gd name="connsiteX2226" fmla="*/ 580222 w 1013913"/>
                <a:gd name="connsiteY2226" fmla="*/ 477603 h 1013913"/>
                <a:gd name="connsiteX2227" fmla="*/ 568417 w 1013913"/>
                <a:gd name="connsiteY2227" fmla="*/ 459215 h 1013913"/>
                <a:gd name="connsiteX2228" fmla="*/ 576741 w 1013913"/>
                <a:gd name="connsiteY2228" fmla="*/ 459215 h 1013913"/>
                <a:gd name="connsiteX2229" fmla="*/ 584357 w 1013913"/>
                <a:gd name="connsiteY2229" fmla="*/ 471184 h 1013913"/>
                <a:gd name="connsiteX2230" fmla="*/ 591973 w 1013913"/>
                <a:gd name="connsiteY2230" fmla="*/ 459215 h 1013913"/>
                <a:gd name="connsiteX2231" fmla="*/ 600296 w 1013913"/>
                <a:gd name="connsiteY2231" fmla="*/ 459215 h 1013913"/>
                <a:gd name="connsiteX2232" fmla="*/ 588492 w 1013913"/>
                <a:gd name="connsiteY2232" fmla="*/ 477603 h 1013913"/>
                <a:gd name="connsiteX2233" fmla="*/ 601112 w 1013913"/>
                <a:gd name="connsiteY2233" fmla="*/ 497297 h 1013913"/>
                <a:gd name="connsiteX2234" fmla="*/ 592789 w 1013913"/>
                <a:gd name="connsiteY2234" fmla="*/ 497297 h 1013913"/>
                <a:gd name="connsiteX2235" fmla="*/ 584357 w 1013913"/>
                <a:gd name="connsiteY2235" fmla="*/ 483914 h 1013913"/>
                <a:gd name="connsiteX2236" fmla="*/ 635957 w 1013913"/>
                <a:gd name="connsiteY2236" fmla="*/ 483914 h 1013913"/>
                <a:gd name="connsiteX2237" fmla="*/ 627525 w 1013913"/>
                <a:gd name="connsiteY2237" fmla="*/ 497297 h 1013913"/>
                <a:gd name="connsiteX2238" fmla="*/ 619202 w 1013913"/>
                <a:gd name="connsiteY2238" fmla="*/ 497297 h 1013913"/>
                <a:gd name="connsiteX2239" fmla="*/ 631822 w 1013913"/>
                <a:gd name="connsiteY2239" fmla="*/ 477603 h 1013913"/>
                <a:gd name="connsiteX2240" fmla="*/ 620018 w 1013913"/>
                <a:gd name="connsiteY2240" fmla="*/ 459215 h 1013913"/>
                <a:gd name="connsiteX2241" fmla="*/ 628341 w 1013913"/>
                <a:gd name="connsiteY2241" fmla="*/ 459215 h 1013913"/>
                <a:gd name="connsiteX2242" fmla="*/ 635957 w 1013913"/>
                <a:gd name="connsiteY2242" fmla="*/ 471184 h 1013913"/>
                <a:gd name="connsiteX2243" fmla="*/ 643573 w 1013913"/>
                <a:gd name="connsiteY2243" fmla="*/ 459215 h 1013913"/>
                <a:gd name="connsiteX2244" fmla="*/ 651896 w 1013913"/>
                <a:gd name="connsiteY2244" fmla="*/ 459215 h 1013913"/>
                <a:gd name="connsiteX2245" fmla="*/ 640092 w 1013913"/>
                <a:gd name="connsiteY2245" fmla="*/ 477603 h 1013913"/>
                <a:gd name="connsiteX2246" fmla="*/ 652712 w 1013913"/>
                <a:gd name="connsiteY2246" fmla="*/ 497297 h 1013913"/>
                <a:gd name="connsiteX2247" fmla="*/ 644389 w 1013913"/>
                <a:gd name="connsiteY2247" fmla="*/ 497297 h 1013913"/>
                <a:gd name="connsiteX2248" fmla="*/ 635957 w 1013913"/>
                <a:gd name="connsiteY2248" fmla="*/ 483914 h 1013913"/>
                <a:gd name="connsiteX2249" fmla="*/ 687557 w 1013913"/>
                <a:gd name="connsiteY2249" fmla="*/ 483914 h 1013913"/>
                <a:gd name="connsiteX2250" fmla="*/ 679125 w 1013913"/>
                <a:gd name="connsiteY2250" fmla="*/ 497297 h 1013913"/>
                <a:gd name="connsiteX2251" fmla="*/ 670802 w 1013913"/>
                <a:gd name="connsiteY2251" fmla="*/ 497297 h 1013913"/>
                <a:gd name="connsiteX2252" fmla="*/ 683423 w 1013913"/>
                <a:gd name="connsiteY2252" fmla="*/ 477603 h 1013913"/>
                <a:gd name="connsiteX2253" fmla="*/ 671618 w 1013913"/>
                <a:gd name="connsiteY2253" fmla="*/ 459215 h 1013913"/>
                <a:gd name="connsiteX2254" fmla="*/ 679941 w 1013913"/>
                <a:gd name="connsiteY2254" fmla="*/ 459215 h 1013913"/>
                <a:gd name="connsiteX2255" fmla="*/ 687557 w 1013913"/>
                <a:gd name="connsiteY2255" fmla="*/ 471184 h 1013913"/>
                <a:gd name="connsiteX2256" fmla="*/ 695174 w 1013913"/>
                <a:gd name="connsiteY2256" fmla="*/ 459215 h 1013913"/>
                <a:gd name="connsiteX2257" fmla="*/ 703497 w 1013913"/>
                <a:gd name="connsiteY2257" fmla="*/ 459215 h 1013913"/>
                <a:gd name="connsiteX2258" fmla="*/ 691692 w 1013913"/>
                <a:gd name="connsiteY2258" fmla="*/ 477603 h 1013913"/>
                <a:gd name="connsiteX2259" fmla="*/ 704313 w 1013913"/>
                <a:gd name="connsiteY2259" fmla="*/ 497297 h 1013913"/>
                <a:gd name="connsiteX2260" fmla="*/ 695990 w 1013913"/>
                <a:gd name="connsiteY2260" fmla="*/ 497297 h 1013913"/>
                <a:gd name="connsiteX2261" fmla="*/ 687557 w 1013913"/>
                <a:gd name="connsiteY2261" fmla="*/ 483914 h 1013913"/>
                <a:gd name="connsiteX2262" fmla="*/ 739157 w 1013913"/>
                <a:gd name="connsiteY2262" fmla="*/ 483914 h 1013913"/>
                <a:gd name="connsiteX2263" fmla="*/ 730725 w 1013913"/>
                <a:gd name="connsiteY2263" fmla="*/ 497297 h 1013913"/>
                <a:gd name="connsiteX2264" fmla="*/ 722402 w 1013913"/>
                <a:gd name="connsiteY2264" fmla="*/ 497297 h 1013913"/>
                <a:gd name="connsiteX2265" fmla="*/ 735023 w 1013913"/>
                <a:gd name="connsiteY2265" fmla="*/ 477603 h 1013913"/>
                <a:gd name="connsiteX2266" fmla="*/ 723218 w 1013913"/>
                <a:gd name="connsiteY2266" fmla="*/ 459215 h 1013913"/>
                <a:gd name="connsiteX2267" fmla="*/ 731541 w 1013913"/>
                <a:gd name="connsiteY2267" fmla="*/ 459215 h 1013913"/>
                <a:gd name="connsiteX2268" fmla="*/ 739157 w 1013913"/>
                <a:gd name="connsiteY2268" fmla="*/ 471184 h 1013913"/>
                <a:gd name="connsiteX2269" fmla="*/ 746774 w 1013913"/>
                <a:gd name="connsiteY2269" fmla="*/ 459215 h 1013913"/>
                <a:gd name="connsiteX2270" fmla="*/ 755097 w 1013913"/>
                <a:gd name="connsiteY2270" fmla="*/ 459215 h 1013913"/>
                <a:gd name="connsiteX2271" fmla="*/ 743292 w 1013913"/>
                <a:gd name="connsiteY2271" fmla="*/ 477603 h 1013913"/>
                <a:gd name="connsiteX2272" fmla="*/ 755913 w 1013913"/>
                <a:gd name="connsiteY2272" fmla="*/ 497297 h 1013913"/>
                <a:gd name="connsiteX2273" fmla="*/ 747590 w 1013913"/>
                <a:gd name="connsiteY2273" fmla="*/ 497297 h 1013913"/>
                <a:gd name="connsiteX2274" fmla="*/ 739157 w 1013913"/>
                <a:gd name="connsiteY2274" fmla="*/ 483914 h 1013913"/>
                <a:gd name="connsiteX2275" fmla="*/ 790757 w 1013913"/>
                <a:gd name="connsiteY2275" fmla="*/ 483914 h 1013913"/>
                <a:gd name="connsiteX2276" fmla="*/ 782325 w 1013913"/>
                <a:gd name="connsiteY2276" fmla="*/ 497297 h 1013913"/>
                <a:gd name="connsiteX2277" fmla="*/ 774002 w 1013913"/>
                <a:gd name="connsiteY2277" fmla="*/ 497297 h 1013913"/>
                <a:gd name="connsiteX2278" fmla="*/ 786623 w 1013913"/>
                <a:gd name="connsiteY2278" fmla="*/ 477603 h 1013913"/>
                <a:gd name="connsiteX2279" fmla="*/ 774818 w 1013913"/>
                <a:gd name="connsiteY2279" fmla="*/ 459215 h 1013913"/>
                <a:gd name="connsiteX2280" fmla="*/ 783141 w 1013913"/>
                <a:gd name="connsiteY2280" fmla="*/ 459215 h 1013913"/>
                <a:gd name="connsiteX2281" fmla="*/ 790757 w 1013913"/>
                <a:gd name="connsiteY2281" fmla="*/ 471184 h 1013913"/>
                <a:gd name="connsiteX2282" fmla="*/ 798374 w 1013913"/>
                <a:gd name="connsiteY2282" fmla="*/ 459215 h 1013913"/>
                <a:gd name="connsiteX2283" fmla="*/ 806697 w 1013913"/>
                <a:gd name="connsiteY2283" fmla="*/ 459215 h 1013913"/>
                <a:gd name="connsiteX2284" fmla="*/ 794892 w 1013913"/>
                <a:gd name="connsiteY2284" fmla="*/ 477603 h 1013913"/>
                <a:gd name="connsiteX2285" fmla="*/ 807513 w 1013913"/>
                <a:gd name="connsiteY2285" fmla="*/ 497297 h 1013913"/>
                <a:gd name="connsiteX2286" fmla="*/ 799190 w 1013913"/>
                <a:gd name="connsiteY2286" fmla="*/ 497297 h 1013913"/>
                <a:gd name="connsiteX2287" fmla="*/ 790757 w 1013913"/>
                <a:gd name="connsiteY2287" fmla="*/ 483914 h 1013913"/>
                <a:gd name="connsiteX2288" fmla="*/ 842357 w 1013913"/>
                <a:gd name="connsiteY2288" fmla="*/ 483914 h 1013913"/>
                <a:gd name="connsiteX2289" fmla="*/ 833925 w 1013913"/>
                <a:gd name="connsiteY2289" fmla="*/ 497297 h 1013913"/>
                <a:gd name="connsiteX2290" fmla="*/ 825602 w 1013913"/>
                <a:gd name="connsiteY2290" fmla="*/ 497297 h 1013913"/>
                <a:gd name="connsiteX2291" fmla="*/ 838223 w 1013913"/>
                <a:gd name="connsiteY2291" fmla="*/ 477603 h 1013913"/>
                <a:gd name="connsiteX2292" fmla="*/ 826418 w 1013913"/>
                <a:gd name="connsiteY2292" fmla="*/ 459215 h 1013913"/>
                <a:gd name="connsiteX2293" fmla="*/ 834741 w 1013913"/>
                <a:gd name="connsiteY2293" fmla="*/ 459215 h 1013913"/>
                <a:gd name="connsiteX2294" fmla="*/ 842357 w 1013913"/>
                <a:gd name="connsiteY2294" fmla="*/ 471184 h 1013913"/>
                <a:gd name="connsiteX2295" fmla="*/ 849974 w 1013913"/>
                <a:gd name="connsiteY2295" fmla="*/ 459215 h 1013913"/>
                <a:gd name="connsiteX2296" fmla="*/ 858297 w 1013913"/>
                <a:gd name="connsiteY2296" fmla="*/ 459215 h 1013913"/>
                <a:gd name="connsiteX2297" fmla="*/ 846492 w 1013913"/>
                <a:gd name="connsiteY2297" fmla="*/ 477603 h 1013913"/>
                <a:gd name="connsiteX2298" fmla="*/ 859113 w 1013913"/>
                <a:gd name="connsiteY2298" fmla="*/ 497297 h 1013913"/>
                <a:gd name="connsiteX2299" fmla="*/ 850790 w 1013913"/>
                <a:gd name="connsiteY2299" fmla="*/ 497297 h 1013913"/>
                <a:gd name="connsiteX2300" fmla="*/ 842357 w 1013913"/>
                <a:gd name="connsiteY2300" fmla="*/ 483914 h 1013913"/>
                <a:gd name="connsiteX2301" fmla="*/ 893958 w 1013913"/>
                <a:gd name="connsiteY2301" fmla="*/ 483914 h 1013913"/>
                <a:gd name="connsiteX2302" fmla="*/ 885526 w 1013913"/>
                <a:gd name="connsiteY2302" fmla="*/ 497297 h 1013913"/>
                <a:gd name="connsiteX2303" fmla="*/ 877202 w 1013913"/>
                <a:gd name="connsiteY2303" fmla="*/ 497297 h 1013913"/>
                <a:gd name="connsiteX2304" fmla="*/ 889823 w 1013913"/>
                <a:gd name="connsiteY2304" fmla="*/ 477603 h 1013913"/>
                <a:gd name="connsiteX2305" fmla="*/ 878018 w 1013913"/>
                <a:gd name="connsiteY2305" fmla="*/ 459215 h 1013913"/>
                <a:gd name="connsiteX2306" fmla="*/ 886341 w 1013913"/>
                <a:gd name="connsiteY2306" fmla="*/ 459215 h 1013913"/>
                <a:gd name="connsiteX2307" fmla="*/ 893958 w 1013913"/>
                <a:gd name="connsiteY2307" fmla="*/ 471184 h 1013913"/>
                <a:gd name="connsiteX2308" fmla="*/ 901574 w 1013913"/>
                <a:gd name="connsiteY2308" fmla="*/ 459215 h 1013913"/>
                <a:gd name="connsiteX2309" fmla="*/ 909897 w 1013913"/>
                <a:gd name="connsiteY2309" fmla="*/ 459215 h 1013913"/>
                <a:gd name="connsiteX2310" fmla="*/ 898093 w 1013913"/>
                <a:gd name="connsiteY2310" fmla="*/ 477603 h 1013913"/>
                <a:gd name="connsiteX2311" fmla="*/ 910713 w 1013913"/>
                <a:gd name="connsiteY2311" fmla="*/ 497297 h 1013913"/>
                <a:gd name="connsiteX2312" fmla="*/ 902390 w 1013913"/>
                <a:gd name="connsiteY2312" fmla="*/ 497297 h 1013913"/>
                <a:gd name="connsiteX2313" fmla="*/ 893958 w 1013913"/>
                <a:gd name="connsiteY2313" fmla="*/ 483914 h 1013913"/>
                <a:gd name="connsiteX2314" fmla="*/ 945558 w 1013913"/>
                <a:gd name="connsiteY2314" fmla="*/ 483914 h 1013913"/>
                <a:gd name="connsiteX2315" fmla="*/ 937126 w 1013913"/>
                <a:gd name="connsiteY2315" fmla="*/ 497297 h 1013913"/>
                <a:gd name="connsiteX2316" fmla="*/ 928803 w 1013913"/>
                <a:gd name="connsiteY2316" fmla="*/ 497297 h 1013913"/>
                <a:gd name="connsiteX2317" fmla="*/ 941423 w 1013913"/>
                <a:gd name="connsiteY2317" fmla="*/ 477603 h 1013913"/>
                <a:gd name="connsiteX2318" fmla="*/ 929619 w 1013913"/>
                <a:gd name="connsiteY2318" fmla="*/ 459215 h 1013913"/>
                <a:gd name="connsiteX2319" fmla="*/ 937942 w 1013913"/>
                <a:gd name="connsiteY2319" fmla="*/ 459215 h 1013913"/>
                <a:gd name="connsiteX2320" fmla="*/ 945558 w 1013913"/>
                <a:gd name="connsiteY2320" fmla="*/ 471184 h 1013913"/>
                <a:gd name="connsiteX2321" fmla="*/ 953174 w 1013913"/>
                <a:gd name="connsiteY2321" fmla="*/ 459215 h 1013913"/>
                <a:gd name="connsiteX2322" fmla="*/ 961497 w 1013913"/>
                <a:gd name="connsiteY2322" fmla="*/ 459215 h 1013913"/>
                <a:gd name="connsiteX2323" fmla="*/ 949693 w 1013913"/>
                <a:gd name="connsiteY2323" fmla="*/ 477603 h 1013913"/>
                <a:gd name="connsiteX2324" fmla="*/ 962313 w 1013913"/>
                <a:gd name="connsiteY2324" fmla="*/ 497297 h 1013913"/>
                <a:gd name="connsiteX2325" fmla="*/ 953990 w 1013913"/>
                <a:gd name="connsiteY2325" fmla="*/ 497297 h 1013913"/>
                <a:gd name="connsiteX2326" fmla="*/ 945558 w 1013913"/>
                <a:gd name="connsiteY2326" fmla="*/ 483914 h 1013913"/>
                <a:gd name="connsiteX2327" fmla="*/ 997158 w 1013913"/>
                <a:gd name="connsiteY2327" fmla="*/ 483914 h 1013913"/>
                <a:gd name="connsiteX2328" fmla="*/ 988726 w 1013913"/>
                <a:gd name="connsiteY2328" fmla="*/ 497297 h 1013913"/>
                <a:gd name="connsiteX2329" fmla="*/ 980403 w 1013913"/>
                <a:gd name="connsiteY2329" fmla="*/ 497297 h 1013913"/>
                <a:gd name="connsiteX2330" fmla="*/ 993023 w 1013913"/>
                <a:gd name="connsiteY2330" fmla="*/ 477603 h 1013913"/>
                <a:gd name="connsiteX2331" fmla="*/ 981219 w 1013913"/>
                <a:gd name="connsiteY2331" fmla="*/ 459215 h 1013913"/>
                <a:gd name="connsiteX2332" fmla="*/ 989542 w 1013913"/>
                <a:gd name="connsiteY2332" fmla="*/ 459215 h 1013913"/>
                <a:gd name="connsiteX2333" fmla="*/ 997158 w 1013913"/>
                <a:gd name="connsiteY2333" fmla="*/ 471184 h 1013913"/>
                <a:gd name="connsiteX2334" fmla="*/ 1004775 w 1013913"/>
                <a:gd name="connsiteY2334" fmla="*/ 459215 h 1013913"/>
                <a:gd name="connsiteX2335" fmla="*/ 1013097 w 1013913"/>
                <a:gd name="connsiteY2335" fmla="*/ 459215 h 1013913"/>
                <a:gd name="connsiteX2336" fmla="*/ 1001293 w 1013913"/>
                <a:gd name="connsiteY2336" fmla="*/ 477603 h 1013913"/>
                <a:gd name="connsiteX2337" fmla="*/ 1013913 w 1013913"/>
                <a:gd name="connsiteY2337" fmla="*/ 497297 h 1013913"/>
                <a:gd name="connsiteX2338" fmla="*/ 1005591 w 1013913"/>
                <a:gd name="connsiteY2338" fmla="*/ 497297 h 1013913"/>
                <a:gd name="connsiteX2339" fmla="*/ 997158 w 1013913"/>
                <a:gd name="connsiteY2339" fmla="*/ 483914 h 1013913"/>
                <a:gd name="connsiteX2340" fmla="*/ 16755 w 1013913"/>
                <a:gd name="connsiteY2340" fmla="*/ 541316 h 1013913"/>
                <a:gd name="connsiteX2341" fmla="*/ 8323 w 1013913"/>
                <a:gd name="connsiteY2341" fmla="*/ 554699 h 1013913"/>
                <a:gd name="connsiteX2342" fmla="*/ 0 w 1013913"/>
                <a:gd name="connsiteY2342" fmla="*/ 554699 h 1013913"/>
                <a:gd name="connsiteX2343" fmla="*/ 12621 w 1013913"/>
                <a:gd name="connsiteY2343" fmla="*/ 535005 h 1013913"/>
                <a:gd name="connsiteX2344" fmla="*/ 816 w 1013913"/>
                <a:gd name="connsiteY2344" fmla="*/ 516617 h 1013913"/>
                <a:gd name="connsiteX2345" fmla="*/ 9139 w 1013913"/>
                <a:gd name="connsiteY2345" fmla="*/ 516617 h 1013913"/>
                <a:gd name="connsiteX2346" fmla="*/ 16755 w 1013913"/>
                <a:gd name="connsiteY2346" fmla="*/ 528586 h 1013913"/>
                <a:gd name="connsiteX2347" fmla="*/ 24372 w 1013913"/>
                <a:gd name="connsiteY2347" fmla="*/ 516617 h 1013913"/>
                <a:gd name="connsiteX2348" fmla="*/ 32695 w 1013913"/>
                <a:gd name="connsiteY2348" fmla="*/ 516617 h 1013913"/>
                <a:gd name="connsiteX2349" fmla="*/ 20890 w 1013913"/>
                <a:gd name="connsiteY2349" fmla="*/ 535005 h 1013913"/>
                <a:gd name="connsiteX2350" fmla="*/ 33511 w 1013913"/>
                <a:gd name="connsiteY2350" fmla="*/ 554699 h 1013913"/>
                <a:gd name="connsiteX2351" fmla="*/ 25188 w 1013913"/>
                <a:gd name="connsiteY2351" fmla="*/ 554699 h 1013913"/>
                <a:gd name="connsiteX2352" fmla="*/ 16755 w 1013913"/>
                <a:gd name="connsiteY2352" fmla="*/ 541316 h 1013913"/>
                <a:gd name="connsiteX2353" fmla="*/ 68355 w 1013913"/>
                <a:gd name="connsiteY2353" fmla="*/ 541316 h 1013913"/>
                <a:gd name="connsiteX2354" fmla="*/ 59923 w 1013913"/>
                <a:gd name="connsiteY2354" fmla="*/ 554699 h 1013913"/>
                <a:gd name="connsiteX2355" fmla="*/ 51600 w 1013913"/>
                <a:gd name="connsiteY2355" fmla="*/ 554699 h 1013913"/>
                <a:gd name="connsiteX2356" fmla="*/ 64221 w 1013913"/>
                <a:gd name="connsiteY2356" fmla="*/ 535005 h 1013913"/>
                <a:gd name="connsiteX2357" fmla="*/ 52416 w 1013913"/>
                <a:gd name="connsiteY2357" fmla="*/ 516617 h 1013913"/>
                <a:gd name="connsiteX2358" fmla="*/ 60739 w 1013913"/>
                <a:gd name="connsiteY2358" fmla="*/ 516617 h 1013913"/>
                <a:gd name="connsiteX2359" fmla="*/ 68355 w 1013913"/>
                <a:gd name="connsiteY2359" fmla="*/ 528586 h 1013913"/>
                <a:gd name="connsiteX2360" fmla="*/ 75972 w 1013913"/>
                <a:gd name="connsiteY2360" fmla="*/ 516617 h 1013913"/>
                <a:gd name="connsiteX2361" fmla="*/ 84295 w 1013913"/>
                <a:gd name="connsiteY2361" fmla="*/ 516617 h 1013913"/>
                <a:gd name="connsiteX2362" fmla="*/ 72490 w 1013913"/>
                <a:gd name="connsiteY2362" fmla="*/ 535005 h 1013913"/>
                <a:gd name="connsiteX2363" fmla="*/ 85111 w 1013913"/>
                <a:gd name="connsiteY2363" fmla="*/ 554699 h 1013913"/>
                <a:gd name="connsiteX2364" fmla="*/ 76788 w 1013913"/>
                <a:gd name="connsiteY2364" fmla="*/ 554699 h 1013913"/>
                <a:gd name="connsiteX2365" fmla="*/ 68355 w 1013913"/>
                <a:gd name="connsiteY2365" fmla="*/ 541316 h 1013913"/>
                <a:gd name="connsiteX2366" fmla="*/ 119956 w 1013913"/>
                <a:gd name="connsiteY2366" fmla="*/ 541316 h 1013913"/>
                <a:gd name="connsiteX2367" fmla="*/ 111523 w 1013913"/>
                <a:gd name="connsiteY2367" fmla="*/ 554699 h 1013913"/>
                <a:gd name="connsiteX2368" fmla="*/ 103200 w 1013913"/>
                <a:gd name="connsiteY2368" fmla="*/ 554699 h 1013913"/>
                <a:gd name="connsiteX2369" fmla="*/ 115821 w 1013913"/>
                <a:gd name="connsiteY2369" fmla="*/ 535005 h 1013913"/>
                <a:gd name="connsiteX2370" fmla="*/ 104016 w 1013913"/>
                <a:gd name="connsiteY2370" fmla="*/ 516617 h 1013913"/>
                <a:gd name="connsiteX2371" fmla="*/ 112339 w 1013913"/>
                <a:gd name="connsiteY2371" fmla="*/ 516617 h 1013913"/>
                <a:gd name="connsiteX2372" fmla="*/ 119955 w 1013913"/>
                <a:gd name="connsiteY2372" fmla="*/ 528586 h 1013913"/>
                <a:gd name="connsiteX2373" fmla="*/ 127572 w 1013913"/>
                <a:gd name="connsiteY2373" fmla="*/ 516617 h 1013913"/>
                <a:gd name="connsiteX2374" fmla="*/ 135895 w 1013913"/>
                <a:gd name="connsiteY2374" fmla="*/ 516617 h 1013913"/>
                <a:gd name="connsiteX2375" fmla="*/ 124090 w 1013913"/>
                <a:gd name="connsiteY2375" fmla="*/ 535005 h 1013913"/>
                <a:gd name="connsiteX2376" fmla="*/ 136711 w 1013913"/>
                <a:gd name="connsiteY2376" fmla="*/ 554699 h 1013913"/>
                <a:gd name="connsiteX2377" fmla="*/ 128388 w 1013913"/>
                <a:gd name="connsiteY2377" fmla="*/ 554699 h 1013913"/>
                <a:gd name="connsiteX2378" fmla="*/ 119955 w 1013913"/>
                <a:gd name="connsiteY2378" fmla="*/ 541316 h 1013913"/>
                <a:gd name="connsiteX2379" fmla="*/ 171556 w 1013913"/>
                <a:gd name="connsiteY2379" fmla="*/ 541316 h 1013913"/>
                <a:gd name="connsiteX2380" fmla="*/ 163123 w 1013913"/>
                <a:gd name="connsiteY2380" fmla="*/ 554699 h 1013913"/>
                <a:gd name="connsiteX2381" fmla="*/ 154800 w 1013913"/>
                <a:gd name="connsiteY2381" fmla="*/ 554699 h 1013913"/>
                <a:gd name="connsiteX2382" fmla="*/ 167421 w 1013913"/>
                <a:gd name="connsiteY2382" fmla="*/ 535005 h 1013913"/>
                <a:gd name="connsiteX2383" fmla="*/ 155616 w 1013913"/>
                <a:gd name="connsiteY2383" fmla="*/ 516617 h 1013913"/>
                <a:gd name="connsiteX2384" fmla="*/ 163939 w 1013913"/>
                <a:gd name="connsiteY2384" fmla="*/ 516617 h 1013913"/>
                <a:gd name="connsiteX2385" fmla="*/ 171555 w 1013913"/>
                <a:gd name="connsiteY2385" fmla="*/ 528586 h 1013913"/>
                <a:gd name="connsiteX2386" fmla="*/ 179172 w 1013913"/>
                <a:gd name="connsiteY2386" fmla="*/ 516617 h 1013913"/>
                <a:gd name="connsiteX2387" fmla="*/ 187495 w 1013913"/>
                <a:gd name="connsiteY2387" fmla="*/ 516617 h 1013913"/>
                <a:gd name="connsiteX2388" fmla="*/ 175690 w 1013913"/>
                <a:gd name="connsiteY2388" fmla="*/ 535005 h 1013913"/>
                <a:gd name="connsiteX2389" fmla="*/ 188311 w 1013913"/>
                <a:gd name="connsiteY2389" fmla="*/ 554699 h 1013913"/>
                <a:gd name="connsiteX2390" fmla="*/ 179988 w 1013913"/>
                <a:gd name="connsiteY2390" fmla="*/ 554699 h 1013913"/>
                <a:gd name="connsiteX2391" fmla="*/ 171555 w 1013913"/>
                <a:gd name="connsiteY2391" fmla="*/ 541316 h 1013913"/>
                <a:gd name="connsiteX2392" fmla="*/ 223156 w 1013913"/>
                <a:gd name="connsiteY2392" fmla="*/ 541316 h 1013913"/>
                <a:gd name="connsiteX2393" fmla="*/ 214724 w 1013913"/>
                <a:gd name="connsiteY2393" fmla="*/ 554699 h 1013913"/>
                <a:gd name="connsiteX2394" fmla="*/ 206401 w 1013913"/>
                <a:gd name="connsiteY2394" fmla="*/ 554699 h 1013913"/>
                <a:gd name="connsiteX2395" fmla="*/ 219021 w 1013913"/>
                <a:gd name="connsiteY2395" fmla="*/ 535005 h 1013913"/>
                <a:gd name="connsiteX2396" fmla="*/ 207217 w 1013913"/>
                <a:gd name="connsiteY2396" fmla="*/ 516617 h 1013913"/>
                <a:gd name="connsiteX2397" fmla="*/ 215540 w 1013913"/>
                <a:gd name="connsiteY2397" fmla="*/ 516617 h 1013913"/>
                <a:gd name="connsiteX2398" fmla="*/ 223156 w 1013913"/>
                <a:gd name="connsiteY2398" fmla="*/ 528586 h 1013913"/>
                <a:gd name="connsiteX2399" fmla="*/ 230772 w 1013913"/>
                <a:gd name="connsiteY2399" fmla="*/ 516617 h 1013913"/>
                <a:gd name="connsiteX2400" fmla="*/ 239095 w 1013913"/>
                <a:gd name="connsiteY2400" fmla="*/ 516617 h 1013913"/>
                <a:gd name="connsiteX2401" fmla="*/ 227291 w 1013913"/>
                <a:gd name="connsiteY2401" fmla="*/ 535005 h 1013913"/>
                <a:gd name="connsiteX2402" fmla="*/ 239911 w 1013913"/>
                <a:gd name="connsiteY2402" fmla="*/ 554699 h 1013913"/>
                <a:gd name="connsiteX2403" fmla="*/ 231588 w 1013913"/>
                <a:gd name="connsiteY2403" fmla="*/ 554699 h 1013913"/>
                <a:gd name="connsiteX2404" fmla="*/ 223156 w 1013913"/>
                <a:gd name="connsiteY2404" fmla="*/ 541316 h 1013913"/>
                <a:gd name="connsiteX2405" fmla="*/ 274756 w 1013913"/>
                <a:gd name="connsiteY2405" fmla="*/ 541316 h 1013913"/>
                <a:gd name="connsiteX2406" fmla="*/ 266324 w 1013913"/>
                <a:gd name="connsiteY2406" fmla="*/ 554699 h 1013913"/>
                <a:gd name="connsiteX2407" fmla="*/ 258001 w 1013913"/>
                <a:gd name="connsiteY2407" fmla="*/ 554699 h 1013913"/>
                <a:gd name="connsiteX2408" fmla="*/ 270621 w 1013913"/>
                <a:gd name="connsiteY2408" fmla="*/ 535005 h 1013913"/>
                <a:gd name="connsiteX2409" fmla="*/ 258817 w 1013913"/>
                <a:gd name="connsiteY2409" fmla="*/ 516617 h 1013913"/>
                <a:gd name="connsiteX2410" fmla="*/ 267140 w 1013913"/>
                <a:gd name="connsiteY2410" fmla="*/ 516617 h 1013913"/>
                <a:gd name="connsiteX2411" fmla="*/ 274756 w 1013913"/>
                <a:gd name="connsiteY2411" fmla="*/ 528586 h 1013913"/>
                <a:gd name="connsiteX2412" fmla="*/ 282373 w 1013913"/>
                <a:gd name="connsiteY2412" fmla="*/ 516617 h 1013913"/>
                <a:gd name="connsiteX2413" fmla="*/ 290696 w 1013913"/>
                <a:gd name="connsiteY2413" fmla="*/ 516617 h 1013913"/>
                <a:gd name="connsiteX2414" fmla="*/ 278891 w 1013913"/>
                <a:gd name="connsiteY2414" fmla="*/ 535005 h 1013913"/>
                <a:gd name="connsiteX2415" fmla="*/ 291512 w 1013913"/>
                <a:gd name="connsiteY2415" fmla="*/ 554699 h 1013913"/>
                <a:gd name="connsiteX2416" fmla="*/ 283189 w 1013913"/>
                <a:gd name="connsiteY2416" fmla="*/ 554699 h 1013913"/>
                <a:gd name="connsiteX2417" fmla="*/ 274756 w 1013913"/>
                <a:gd name="connsiteY2417" fmla="*/ 541316 h 1013913"/>
                <a:gd name="connsiteX2418" fmla="*/ 326356 w 1013913"/>
                <a:gd name="connsiteY2418" fmla="*/ 541316 h 1013913"/>
                <a:gd name="connsiteX2419" fmla="*/ 317924 w 1013913"/>
                <a:gd name="connsiteY2419" fmla="*/ 554699 h 1013913"/>
                <a:gd name="connsiteX2420" fmla="*/ 309601 w 1013913"/>
                <a:gd name="connsiteY2420" fmla="*/ 554699 h 1013913"/>
                <a:gd name="connsiteX2421" fmla="*/ 322222 w 1013913"/>
                <a:gd name="connsiteY2421" fmla="*/ 535005 h 1013913"/>
                <a:gd name="connsiteX2422" fmla="*/ 310417 w 1013913"/>
                <a:gd name="connsiteY2422" fmla="*/ 516617 h 1013913"/>
                <a:gd name="connsiteX2423" fmla="*/ 318740 w 1013913"/>
                <a:gd name="connsiteY2423" fmla="*/ 516617 h 1013913"/>
                <a:gd name="connsiteX2424" fmla="*/ 326356 w 1013913"/>
                <a:gd name="connsiteY2424" fmla="*/ 528586 h 1013913"/>
                <a:gd name="connsiteX2425" fmla="*/ 333973 w 1013913"/>
                <a:gd name="connsiteY2425" fmla="*/ 516617 h 1013913"/>
                <a:gd name="connsiteX2426" fmla="*/ 342296 w 1013913"/>
                <a:gd name="connsiteY2426" fmla="*/ 516617 h 1013913"/>
                <a:gd name="connsiteX2427" fmla="*/ 330491 w 1013913"/>
                <a:gd name="connsiteY2427" fmla="*/ 535005 h 1013913"/>
                <a:gd name="connsiteX2428" fmla="*/ 343112 w 1013913"/>
                <a:gd name="connsiteY2428" fmla="*/ 554699 h 1013913"/>
                <a:gd name="connsiteX2429" fmla="*/ 334789 w 1013913"/>
                <a:gd name="connsiteY2429" fmla="*/ 554699 h 1013913"/>
                <a:gd name="connsiteX2430" fmla="*/ 326356 w 1013913"/>
                <a:gd name="connsiteY2430" fmla="*/ 541316 h 1013913"/>
                <a:gd name="connsiteX2431" fmla="*/ 377956 w 1013913"/>
                <a:gd name="connsiteY2431" fmla="*/ 541316 h 1013913"/>
                <a:gd name="connsiteX2432" fmla="*/ 369524 w 1013913"/>
                <a:gd name="connsiteY2432" fmla="*/ 554699 h 1013913"/>
                <a:gd name="connsiteX2433" fmla="*/ 361201 w 1013913"/>
                <a:gd name="connsiteY2433" fmla="*/ 554699 h 1013913"/>
                <a:gd name="connsiteX2434" fmla="*/ 373822 w 1013913"/>
                <a:gd name="connsiteY2434" fmla="*/ 535005 h 1013913"/>
                <a:gd name="connsiteX2435" fmla="*/ 362017 w 1013913"/>
                <a:gd name="connsiteY2435" fmla="*/ 516617 h 1013913"/>
                <a:gd name="connsiteX2436" fmla="*/ 370340 w 1013913"/>
                <a:gd name="connsiteY2436" fmla="*/ 516617 h 1013913"/>
                <a:gd name="connsiteX2437" fmla="*/ 377956 w 1013913"/>
                <a:gd name="connsiteY2437" fmla="*/ 528586 h 1013913"/>
                <a:gd name="connsiteX2438" fmla="*/ 385573 w 1013913"/>
                <a:gd name="connsiteY2438" fmla="*/ 516617 h 1013913"/>
                <a:gd name="connsiteX2439" fmla="*/ 393896 w 1013913"/>
                <a:gd name="connsiteY2439" fmla="*/ 516617 h 1013913"/>
                <a:gd name="connsiteX2440" fmla="*/ 382091 w 1013913"/>
                <a:gd name="connsiteY2440" fmla="*/ 535005 h 1013913"/>
                <a:gd name="connsiteX2441" fmla="*/ 394712 w 1013913"/>
                <a:gd name="connsiteY2441" fmla="*/ 554699 h 1013913"/>
                <a:gd name="connsiteX2442" fmla="*/ 386389 w 1013913"/>
                <a:gd name="connsiteY2442" fmla="*/ 554699 h 1013913"/>
                <a:gd name="connsiteX2443" fmla="*/ 377956 w 1013913"/>
                <a:gd name="connsiteY2443" fmla="*/ 541316 h 1013913"/>
                <a:gd name="connsiteX2444" fmla="*/ 429556 w 1013913"/>
                <a:gd name="connsiteY2444" fmla="*/ 541316 h 1013913"/>
                <a:gd name="connsiteX2445" fmla="*/ 421124 w 1013913"/>
                <a:gd name="connsiteY2445" fmla="*/ 554699 h 1013913"/>
                <a:gd name="connsiteX2446" fmla="*/ 412801 w 1013913"/>
                <a:gd name="connsiteY2446" fmla="*/ 554699 h 1013913"/>
                <a:gd name="connsiteX2447" fmla="*/ 425422 w 1013913"/>
                <a:gd name="connsiteY2447" fmla="*/ 535005 h 1013913"/>
                <a:gd name="connsiteX2448" fmla="*/ 413617 w 1013913"/>
                <a:gd name="connsiteY2448" fmla="*/ 516617 h 1013913"/>
                <a:gd name="connsiteX2449" fmla="*/ 421940 w 1013913"/>
                <a:gd name="connsiteY2449" fmla="*/ 516617 h 1013913"/>
                <a:gd name="connsiteX2450" fmla="*/ 429556 w 1013913"/>
                <a:gd name="connsiteY2450" fmla="*/ 528586 h 1013913"/>
                <a:gd name="connsiteX2451" fmla="*/ 437173 w 1013913"/>
                <a:gd name="connsiteY2451" fmla="*/ 516617 h 1013913"/>
                <a:gd name="connsiteX2452" fmla="*/ 445496 w 1013913"/>
                <a:gd name="connsiteY2452" fmla="*/ 516617 h 1013913"/>
                <a:gd name="connsiteX2453" fmla="*/ 433691 w 1013913"/>
                <a:gd name="connsiteY2453" fmla="*/ 535005 h 1013913"/>
                <a:gd name="connsiteX2454" fmla="*/ 446312 w 1013913"/>
                <a:gd name="connsiteY2454" fmla="*/ 554699 h 1013913"/>
                <a:gd name="connsiteX2455" fmla="*/ 437989 w 1013913"/>
                <a:gd name="connsiteY2455" fmla="*/ 554699 h 1013913"/>
                <a:gd name="connsiteX2456" fmla="*/ 429556 w 1013913"/>
                <a:gd name="connsiteY2456" fmla="*/ 541316 h 1013913"/>
                <a:gd name="connsiteX2457" fmla="*/ 481157 w 1013913"/>
                <a:gd name="connsiteY2457" fmla="*/ 541316 h 1013913"/>
                <a:gd name="connsiteX2458" fmla="*/ 472724 w 1013913"/>
                <a:gd name="connsiteY2458" fmla="*/ 554699 h 1013913"/>
                <a:gd name="connsiteX2459" fmla="*/ 464401 w 1013913"/>
                <a:gd name="connsiteY2459" fmla="*/ 554699 h 1013913"/>
                <a:gd name="connsiteX2460" fmla="*/ 477022 w 1013913"/>
                <a:gd name="connsiteY2460" fmla="*/ 535005 h 1013913"/>
                <a:gd name="connsiteX2461" fmla="*/ 465217 w 1013913"/>
                <a:gd name="connsiteY2461" fmla="*/ 516617 h 1013913"/>
                <a:gd name="connsiteX2462" fmla="*/ 473540 w 1013913"/>
                <a:gd name="connsiteY2462" fmla="*/ 516617 h 1013913"/>
                <a:gd name="connsiteX2463" fmla="*/ 481156 w 1013913"/>
                <a:gd name="connsiteY2463" fmla="*/ 528586 h 1013913"/>
                <a:gd name="connsiteX2464" fmla="*/ 488773 w 1013913"/>
                <a:gd name="connsiteY2464" fmla="*/ 516617 h 1013913"/>
                <a:gd name="connsiteX2465" fmla="*/ 497096 w 1013913"/>
                <a:gd name="connsiteY2465" fmla="*/ 516617 h 1013913"/>
                <a:gd name="connsiteX2466" fmla="*/ 485291 w 1013913"/>
                <a:gd name="connsiteY2466" fmla="*/ 535005 h 1013913"/>
                <a:gd name="connsiteX2467" fmla="*/ 497912 w 1013913"/>
                <a:gd name="connsiteY2467" fmla="*/ 554699 h 1013913"/>
                <a:gd name="connsiteX2468" fmla="*/ 489589 w 1013913"/>
                <a:gd name="connsiteY2468" fmla="*/ 554699 h 1013913"/>
                <a:gd name="connsiteX2469" fmla="*/ 481156 w 1013913"/>
                <a:gd name="connsiteY2469" fmla="*/ 541316 h 1013913"/>
                <a:gd name="connsiteX2470" fmla="*/ 532757 w 1013913"/>
                <a:gd name="connsiteY2470" fmla="*/ 541316 h 1013913"/>
                <a:gd name="connsiteX2471" fmla="*/ 524324 w 1013913"/>
                <a:gd name="connsiteY2471" fmla="*/ 554699 h 1013913"/>
                <a:gd name="connsiteX2472" fmla="*/ 516001 w 1013913"/>
                <a:gd name="connsiteY2472" fmla="*/ 554699 h 1013913"/>
                <a:gd name="connsiteX2473" fmla="*/ 528622 w 1013913"/>
                <a:gd name="connsiteY2473" fmla="*/ 535005 h 1013913"/>
                <a:gd name="connsiteX2474" fmla="*/ 516817 w 1013913"/>
                <a:gd name="connsiteY2474" fmla="*/ 516617 h 1013913"/>
                <a:gd name="connsiteX2475" fmla="*/ 525140 w 1013913"/>
                <a:gd name="connsiteY2475" fmla="*/ 516617 h 1013913"/>
                <a:gd name="connsiteX2476" fmla="*/ 532756 w 1013913"/>
                <a:gd name="connsiteY2476" fmla="*/ 528586 h 1013913"/>
                <a:gd name="connsiteX2477" fmla="*/ 540373 w 1013913"/>
                <a:gd name="connsiteY2477" fmla="*/ 516617 h 1013913"/>
                <a:gd name="connsiteX2478" fmla="*/ 548696 w 1013913"/>
                <a:gd name="connsiteY2478" fmla="*/ 516617 h 1013913"/>
                <a:gd name="connsiteX2479" fmla="*/ 536891 w 1013913"/>
                <a:gd name="connsiteY2479" fmla="*/ 535005 h 1013913"/>
                <a:gd name="connsiteX2480" fmla="*/ 549512 w 1013913"/>
                <a:gd name="connsiteY2480" fmla="*/ 554699 h 1013913"/>
                <a:gd name="connsiteX2481" fmla="*/ 541189 w 1013913"/>
                <a:gd name="connsiteY2481" fmla="*/ 554699 h 1013913"/>
                <a:gd name="connsiteX2482" fmla="*/ 532756 w 1013913"/>
                <a:gd name="connsiteY2482" fmla="*/ 541316 h 1013913"/>
                <a:gd name="connsiteX2483" fmla="*/ 584357 w 1013913"/>
                <a:gd name="connsiteY2483" fmla="*/ 541316 h 1013913"/>
                <a:gd name="connsiteX2484" fmla="*/ 575925 w 1013913"/>
                <a:gd name="connsiteY2484" fmla="*/ 554699 h 1013913"/>
                <a:gd name="connsiteX2485" fmla="*/ 567601 w 1013913"/>
                <a:gd name="connsiteY2485" fmla="*/ 554699 h 1013913"/>
                <a:gd name="connsiteX2486" fmla="*/ 580222 w 1013913"/>
                <a:gd name="connsiteY2486" fmla="*/ 535005 h 1013913"/>
                <a:gd name="connsiteX2487" fmla="*/ 568417 w 1013913"/>
                <a:gd name="connsiteY2487" fmla="*/ 516617 h 1013913"/>
                <a:gd name="connsiteX2488" fmla="*/ 576741 w 1013913"/>
                <a:gd name="connsiteY2488" fmla="*/ 516617 h 1013913"/>
                <a:gd name="connsiteX2489" fmla="*/ 584357 w 1013913"/>
                <a:gd name="connsiteY2489" fmla="*/ 528586 h 1013913"/>
                <a:gd name="connsiteX2490" fmla="*/ 591973 w 1013913"/>
                <a:gd name="connsiteY2490" fmla="*/ 516617 h 1013913"/>
                <a:gd name="connsiteX2491" fmla="*/ 600296 w 1013913"/>
                <a:gd name="connsiteY2491" fmla="*/ 516617 h 1013913"/>
                <a:gd name="connsiteX2492" fmla="*/ 588492 w 1013913"/>
                <a:gd name="connsiteY2492" fmla="*/ 535005 h 1013913"/>
                <a:gd name="connsiteX2493" fmla="*/ 601112 w 1013913"/>
                <a:gd name="connsiteY2493" fmla="*/ 554699 h 1013913"/>
                <a:gd name="connsiteX2494" fmla="*/ 592789 w 1013913"/>
                <a:gd name="connsiteY2494" fmla="*/ 554699 h 1013913"/>
                <a:gd name="connsiteX2495" fmla="*/ 584357 w 1013913"/>
                <a:gd name="connsiteY2495" fmla="*/ 541316 h 1013913"/>
                <a:gd name="connsiteX2496" fmla="*/ 635957 w 1013913"/>
                <a:gd name="connsiteY2496" fmla="*/ 541316 h 1013913"/>
                <a:gd name="connsiteX2497" fmla="*/ 627525 w 1013913"/>
                <a:gd name="connsiteY2497" fmla="*/ 554699 h 1013913"/>
                <a:gd name="connsiteX2498" fmla="*/ 619202 w 1013913"/>
                <a:gd name="connsiteY2498" fmla="*/ 554699 h 1013913"/>
                <a:gd name="connsiteX2499" fmla="*/ 631822 w 1013913"/>
                <a:gd name="connsiteY2499" fmla="*/ 535005 h 1013913"/>
                <a:gd name="connsiteX2500" fmla="*/ 620018 w 1013913"/>
                <a:gd name="connsiteY2500" fmla="*/ 516617 h 1013913"/>
                <a:gd name="connsiteX2501" fmla="*/ 628341 w 1013913"/>
                <a:gd name="connsiteY2501" fmla="*/ 516617 h 1013913"/>
                <a:gd name="connsiteX2502" fmla="*/ 635957 w 1013913"/>
                <a:gd name="connsiteY2502" fmla="*/ 528586 h 1013913"/>
                <a:gd name="connsiteX2503" fmla="*/ 643573 w 1013913"/>
                <a:gd name="connsiteY2503" fmla="*/ 516617 h 1013913"/>
                <a:gd name="connsiteX2504" fmla="*/ 651896 w 1013913"/>
                <a:gd name="connsiteY2504" fmla="*/ 516617 h 1013913"/>
                <a:gd name="connsiteX2505" fmla="*/ 640092 w 1013913"/>
                <a:gd name="connsiteY2505" fmla="*/ 535005 h 1013913"/>
                <a:gd name="connsiteX2506" fmla="*/ 652712 w 1013913"/>
                <a:gd name="connsiteY2506" fmla="*/ 554699 h 1013913"/>
                <a:gd name="connsiteX2507" fmla="*/ 644389 w 1013913"/>
                <a:gd name="connsiteY2507" fmla="*/ 554699 h 1013913"/>
                <a:gd name="connsiteX2508" fmla="*/ 635957 w 1013913"/>
                <a:gd name="connsiteY2508" fmla="*/ 541316 h 1013913"/>
                <a:gd name="connsiteX2509" fmla="*/ 687557 w 1013913"/>
                <a:gd name="connsiteY2509" fmla="*/ 541316 h 1013913"/>
                <a:gd name="connsiteX2510" fmla="*/ 679125 w 1013913"/>
                <a:gd name="connsiteY2510" fmla="*/ 554699 h 1013913"/>
                <a:gd name="connsiteX2511" fmla="*/ 670802 w 1013913"/>
                <a:gd name="connsiteY2511" fmla="*/ 554699 h 1013913"/>
                <a:gd name="connsiteX2512" fmla="*/ 683423 w 1013913"/>
                <a:gd name="connsiteY2512" fmla="*/ 535005 h 1013913"/>
                <a:gd name="connsiteX2513" fmla="*/ 671618 w 1013913"/>
                <a:gd name="connsiteY2513" fmla="*/ 516617 h 1013913"/>
                <a:gd name="connsiteX2514" fmla="*/ 679941 w 1013913"/>
                <a:gd name="connsiteY2514" fmla="*/ 516617 h 1013913"/>
                <a:gd name="connsiteX2515" fmla="*/ 687557 w 1013913"/>
                <a:gd name="connsiteY2515" fmla="*/ 528586 h 1013913"/>
                <a:gd name="connsiteX2516" fmla="*/ 695174 w 1013913"/>
                <a:gd name="connsiteY2516" fmla="*/ 516617 h 1013913"/>
                <a:gd name="connsiteX2517" fmla="*/ 703497 w 1013913"/>
                <a:gd name="connsiteY2517" fmla="*/ 516617 h 1013913"/>
                <a:gd name="connsiteX2518" fmla="*/ 691692 w 1013913"/>
                <a:gd name="connsiteY2518" fmla="*/ 535005 h 1013913"/>
                <a:gd name="connsiteX2519" fmla="*/ 704313 w 1013913"/>
                <a:gd name="connsiteY2519" fmla="*/ 554699 h 1013913"/>
                <a:gd name="connsiteX2520" fmla="*/ 695990 w 1013913"/>
                <a:gd name="connsiteY2520" fmla="*/ 554699 h 1013913"/>
                <a:gd name="connsiteX2521" fmla="*/ 687557 w 1013913"/>
                <a:gd name="connsiteY2521" fmla="*/ 541316 h 1013913"/>
                <a:gd name="connsiteX2522" fmla="*/ 739157 w 1013913"/>
                <a:gd name="connsiteY2522" fmla="*/ 541316 h 1013913"/>
                <a:gd name="connsiteX2523" fmla="*/ 730725 w 1013913"/>
                <a:gd name="connsiteY2523" fmla="*/ 554699 h 1013913"/>
                <a:gd name="connsiteX2524" fmla="*/ 722402 w 1013913"/>
                <a:gd name="connsiteY2524" fmla="*/ 554699 h 1013913"/>
                <a:gd name="connsiteX2525" fmla="*/ 735023 w 1013913"/>
                <a:gd name="connsiteY2525" fmla="*/ 535005 h 1013913"/>
                <a:gd name="connsiteX2526" fmla="*/ 723218 w 1013913"/>
                <a:gd name="connsiteY2526" fmla="*/ 516617 h 1013913"/>
                <a:gd name="connsiteX2527" fmla="*/ 731541 w 1013913"/>
                <a:gd name="connsiteY2527" fmla="*/ 516617 h 1013913"/>
                <a:gd name="connsiteX2528" fmla="*/ 739157 w 1013913"/>
                <a:gd name="connsiteY2528" fmla="*/ 528586 h 1013913"/>
                <a:gd name="connsiteX2529" fmla="*/ 746774 w 1013913"/>
                <a:gd name="connsiteY2529" fmla="*/ 516617 h 1013913"/>
                <a:gd name="connsiteX2530" fmla="*/ 755097 w 1013913"/>
                <a:gd name="connsiteY2530" fmla="*/ 516617 h 1013913"/>
                <a:gd name="connsiteX2531" fmla="*/ 743292 w 1013913"/>
                <a:gd name="connsiteY2531" fmla="*/ 535005 h 1013913"/>
                <a:gd name="connsiteX2532" fmla="*/ 755913 w 1013913"/>
                <a:gd name="connsiteY2532" fmla="*/ 554699 h 1013913"/>
                <a:gd name="connsiteX2533" fmla="*/ 747590 w 1013913"/>
                <a:gd name="connsiteY2533" fmla="*/ 554699 h 1013913"/>
                <a:gd name="connsiteX2534" fmla="*/ 739157 w 1013913"/>
                <a:gd name="connsiteY2534" fmla="*/ 541316 h 1013913"/>
                <a:gd name="connsiteX2535" fmla="*/ 790757 w 1013913"/>
                <a:gd name="connsiteY2535" fmla="*/ 541316 h 1013913"/>
                <a:gd name="connsiteX2536" fmla="*/ 782325 w 1013913"/>
                <a:gd name="connsiteY2536" fmla="*/ 554699 h 1013913"/>
                <a:gd name="connsiteX2537" fmla="*/ 774002 w 1013913"/>
                <a:gd name="connsiteY2537" fmla="*/ 554699 h 1013913"/>
                <a:gd name="connsiteX2538" fmla="*/ 786623 w 1013913"/>
                <a:gd name="connsiteY2538" fmla="*/ 535005 h 1013913"/>
                <a:gd name="connsiteX2539" fmla="*/ 774818 w 1013913"/>
                <a:gd name="connsiteY2539" fmla="*/ 516617 h 1013913"/>
                <a:gd name="connsiteX2540" fmla="*/ 783141 w 1013913"/>
                <a:gd name="connsiteY2540" fmla="*/ 516617 h 1013913"/>
                <a:gd name="connsiteX2541" fmla="*/ 790757 w 1013913"/>
                <a:gd name="connsiteY2541" fmla="*/ 528586 h 1013913"/>
                <a:gd name="connsiteX2542" fmla="*/ 798374 w 1013913"/>
                <a:gd name="connsiteY2542" fmla="*/ 516617 h 1013913"/>
                <a:gd name="connsiteX2543" fmla="*/ 806697 w 1013913"/>
                <a:gd name="connsiteY2543" fmla="*/ 516617 h 1013913"/>
                <a:gd name="connsiteX2544" fmla="*/ 794892 w 1013913"/>
                <a:gd name="connsiteY2544" fmla="*/ 535005 h 1013913"/>
                <a:gd name="connsiteX2545" fmla="*/ 807513 w 1013913"/>
                <a:gd name="connsiteY2545" fmla="*/ 554699 h 1013913"/>
                <a:gd name="connsiteX2546" fmla="*/ 799190 w 1013913"/>
                <a:gd name="connsiteY2546" fmla="*/ 554699 h 1013913"/>
                <a:gd name="connsiteX2547" fmla="*/ 790757 w 1013913"/>
                <a:gd name="connsiteY2547" fmla="*/ 541316 h 1013913"/>
                <a:gd name="connsiteX2548" fmla="*/ 842357 w 1013913"/>
                <a:gd name="connsiteY2548" fmla="*/ 541316 h 1013913"/>
                <a:gd name="connsiteX2549" fmla="*/ 833925 w 1013913"/>
                <a:gd name="connsiteY2549" fmla="*/ 554699 h 1013913"/>
                <a:gd name="connsiteX2550" fmla="*/ 825602 w 1013913"/>
                <a:gd name="connsiteY2550" fmla="*/ 554699 h 1013913"/>
                <a:gd name="connsiteX2551" fmla="*/ 838223 w 1013913"/>
                <a:gd name="connsiteY2551" fmla="*/ 535005 h 1013913"/>
                <a:gd name="connsiteX2552" fmla="*/ 826418 w 1013913"/>
                <a:gd name="connsiteY2552" fmla="*/ 516617 h 1013913"/>
                <a:gd name="connsiteX2553" fmla="*/ 834741 w 1013913"/>
                <a:gd name="connsiteY2553" fmla="*/ 516617 h 1013913"/>
                <a:gd name="connsiteX2554" fmla="*/ 842357 w 1013913"/>
                <a:gd name="connsiteY2554" fmla="*/ 528586 h 1013913"/>
                <a:gd name="connsiteX2555" fmla="*/ 849974 w 1013913"/>
                <a:gd name="connsiteY2555" fmla="*/ 516617 h 1013913"/>
                <a:gd name="connsiteX2556" fmla="*/ 858297 w 1013913"/>
                <a:gd name="connsiteY2556" fmla="*/ 516617 h 1013913"/>
                <a:gd name="connsiteX2557" fmla="*/ 846492 w 1013913"/>
                <a:gd name="connsiteY2557" fmla="*/ 535005 h 1013913"/>
                <a:gd name="connsiteX2558" fmla="*/ 859113 w 1013913"/>
                <a:gd name="connsiteY2558" fmla="*/ 554699 h 1013913"/>
                <a:gd name="connsiteX2559" fmla="*/ 850790 w 1013913"/>
                <a:gd name="connsiteY2559" fmla="*/ 554699 h 1013913"/>
                <a:gd name="connsiteX2560" fmla="*/ 842357 w 1013913"/>
                <a:gd name="connsiteY2560" fmla="*/ 541316 h 1013913"/>
                <a:gd name="connsiteX2561" fmla="*/ 893958 w 1013913"/>
                <a:gd name="connsiteY2561" fmla="*/ 541316 h 1013913"/>
                <a:gd name="connsiteX2562" fmla="*/ 885526 w 1013913"/>
                <a:gd name="connsiteY2562" fmla="*/ 554699 h 1013913"/>
                <a:gd name="connsiteX2563" fmla="*/ 877202 w 1013913"/>
                <a:gd name="connsiteY2563" fmla="*/ 554699 h 1013913"/>
                <a:gd name="connsiteX2564" fmla="*/ 889823 w 1013913"/>
                <a:gd name="connsiteY2564" fmla="*/ 535005 h 1013913"/>
                <a:gd name="connsiteX2565" fmla="*/ 878018 w 1013913"/>
                <a:gd name="connsiteY2565" fmla="*/ 516617 h 1013913"/>
                <a:gd name="connsiteX2566" fmla="*/ 886341 w 1013913"/>
                <a:gd name="connsiteY2566" fmla="*/ 516617 h 1013913"/>
                <a:gd name="connsiteX2567" fmla="*/ 893958 w 1013913"/>
                <a:gd name="connsiteY2567" fmla="*/ 528586 h 1013913"/>
                <a:gd name="connsiteX2568" fmla="*/ 901574 w 1013913"/>
                <a:gd name="connsiteY2568" fmla="*/ 516617 h 1013913"/>
                <a:gd name="connsiteX2569" fmla="*/ 909897 w 1013913"/>
                <a:gd name="connsiteY2569" fmla="*/ 516617 h 1013913"/>
                <a:gd name="connsiteX2570" fmla="*/ 898093 w 1013913"/>
                <a:gd name="connsiteY2570" fmla="*/ 535005 h 1013913"/>
                <a:gd name="connsiteX2571" fmla="*/ 910713 w 1013913"/>
                <a:gd name="connsiteY2571" fmla="*/ 554699 h 1013913"/>
                <a:gd name="connsiteX2572" fmla="*/ 902390 w 1013913"/>
                <a:gd name="connsiteY2572" fmla="*/ 554699 h 1013913"/>
                <a:gd name="connsiteX2573" fmla="*/ 893958 w 1013913"/>
                <a:gd name="connsiteY2573" fmla="*/ 541316 h 1013913"/>
                <a:gd name="connsiteX2574" fmla="*/ 945558 w 1013913"/>
                <a:gd name="connsiteY2574" fmla="*/ 541316 h 1013913"/>
                <a:gd name="connsiteX2575" fmla="*/ 937126 w 1013913"/>
                <a:gd name="connsiteY2575" fmla="*/ 554699 h 1013913"/>
                <a:gd name="connsiteX2576" fmla="*/ 928803 w 1013913"/>
                <a:gd name="connsiteY2576" fmla="*/ 554699 h 1013913"/>
                <a:gd name="connsiteX2577" fmla="*/ 941423 w 1013913"/>
                <a:gd name="connsiteY2577" fmla="*/ 535005 h 1013913"/>
                <a:gd name="connsiteX2578" fmla="*/ 929619 w 1013913"/>
                <a:gd name="connsiteY2578" fmla="*/ 516617 h 1013913"/>
                <a:gd name="connsiteX2579" fmla="*/ 937942 w 1013913"/>
                <a:gd name="connsiteY2579" fmla="*/ 516617 h 1013913"/>
                <a:gd name="connsiteX2580" fmla="*/ 945558 w 1013913"/>
                <a:gd name="connsiteY2580" fmla="*/ 528586 h 1013913"/>
                <a:gd name="connsiteX2581" fmla="*/ 953174 w 1013913"/>
                <a:gd name="connsiteY2581" fmla="*/ 516617 h 1013913"/>
                <a:gd name="connsiteX2582" fmla="*/ 961497 w 1013913"/>
                <a:gd name="connsiteY2582" fmla="*/ 516617 h 1013913"/>
                <a:gd name="connsiteX2583" fmla="*/ 949693 w 1013913"/>
                <a:gd name="connsiteY2583" fmla="*/ 535005 h 1013913"/>
                <a:gd name="connsiteX2584" fmla="*/ 962313 w 1013913"/>
                <a:gd name="connsiteY2584" fmla="*/ 554699 h 1013913"/>
                <a:gd name="connsiteX2585" fmla="*/ 953990 w 1013913"/>
                <a:gd name="connsiteY2585" fmla="*/ 554699 h 1013913"/>
                <a:gd name="connsiteX2586" fmla="*/ 945558 w 1013913"/>
                <a:gd name="connsiteY2586" fmla="*/ 541316 h 1013913"/>
                <a:gd name="connsiteX2587" fmla="*/ 997158 w 1013913"/>
                <a:gd name="connsiteY2587" fmla="*/ 541316 h 1013913"/>
                <a:gd name="connsiteX2588" fmla="*/ 988726 w 1013913"/>
                <a:gd name="connsiteY2588" fmla="*/ 554699 h 1013913"/>
                <a:gd name="connsiteX2589" fmla="*/ 980403 w 1013913"/>
                <a:gd name="connsiteY2589" fmla="*/ 554699 h 1013913"/>
                <a:gd name="connsiteX2590" fmla="*/ 993023 w 1013913"/>
                <a:gd name="connsiteY2590" fmla="*/ 535005 h 1013913"/>
                <a:gd name="connsiteX2591" fmla="*/ 981219 w 1013913"/>
                <a:gd name="connsiteY2591" fmla="*/ 516617 h 1013913"/>
                <a:gd name="connsiteX2592" fmla="*/ 989542 w 1013913"/>
                <a:gd name="connsiteY2592" fmla="*/ 516617 h 1013913"/>
                <a:gd name="connsiteX2593" fmla="*/ 997158 w 1013913"/>
                <a:gd name="connsiteY2593" fmla="*/ 528586 h 1013913"/>
                <a:gd name="connsiteX2594" fmla="*/ 1004775 w 1013913"/>
                <a:gd name="connsiteY2594" fmla="*/ 516617 h 1013913"/>
                <a:gd name="connsiteX2595" fmla="*/ 1013097 w 1013913"/>
                <a:gd name="connsiteY2595" fmla="*/ 516617 h 1013913"/>
                <a:gd name="connsiteX2596" fmla="*/ 1001293 w 1013913"/>
                <a:gd name="connsiteY2596" fmla="*/ 535005 h 1013913"/>
                <a:gd name="connsiteX2597" fmla="*/ 1013913 w 1013913"/>
                <a:gd name="connsiteY2597" fmla="*/ 554699 h 1013913"/>
                <a:gd name="connsiteX2598" fmla="*/ 1005591 w 1013913"/>
                <a:gd name="connsiteY2598" fmla="*/ 554699 h 1013913"/>
                <a:gd name="connsiteX2599" fmla="*/ 997158 w 1013913"/>
                <a:gd name="connsiteY2599" fmla="*/ 541316 h 1013913"/>
                <a:gd name="connsiteX2600" fmla="*/ 16755 w 1013913"/>
                <a:gd name="connsiteY2600" fmla="*/ 598718 h 1013913"/>
                <a:gd name="connsiteX2601" fmla="*/ 8323 w 1013913"/>
                <a:gd name="connsiteY2601" fmla="*/ 612100 h 1013913"/>
                <a:gd name="connsiteX2602" fmla="*/ 0 w 1013913"/>
                <a:gd name="connsiteY2602" fmla="*/ 612100 h 1013913"/>
                <a:gd name="connsiteX2603" fmla="*/ 12621 w 1013913"/>
                <a:gd name="connsiteY2603" fmla="*/ 592407 h 1013913"/>
                <a:gd name="connsiteX2604" fmla="*/ 816 w 1013913"/>
                <a:gd name="connsiteY2604" fmla="*/ 574019 h 1013913"/>
                <a:gd name="connsiteX2605" fmla="*/ 9139 w 1013913"/>
                <a:gd name="connsiteY2605" fmla="*/ 574019 h 1013913"/>
                <a:gd name="connsiteX2606" fmla="*/ 16755 w 1013913"/>
                <a:gd name="connsiteY2606" fmla="*/ 585988 h 1013913"/>
                <a:gd name="connsiteX2607" fmla="*/ 24372 w 1013913"/>
                <a:gd name="connsiteY2607" fmla="*/ 574019 h 1013913"/>
                <a:gd name="connsiteX2608" fmla="*/ 32695 w 1013913"/>
                <a:gd name="connsiteY2608" fmla="*/ 574019 h 1013913"/>
                <a:gd name="connsiteX2609" fmla="*/ 20890 w 1013913"/>
                <a:gd name="connsiteY2609" fmla="*/ 592407 h 1013913"/>
                <a:gd name="connsiteX2610" fmla="*/ 33511 w 1013913"/>
                <a:gd name="connsiteY2610" fmla="*/ 612100 h 1013913"/>
                <a:gd name="connsiteX2611" fmla="*/ 25188 w 1013913"/>
                <a:gd name="connsiteY2611" fmla="*/ 612100 h 1013913"/>
                <a:gd name="connsiteX2612" fmla="*/ 16755 w 1013913"/>
                <a:gd name="connsiteY2612" fmla="*/ 598718 h 1013913"/>
                <a:gd name="connsiteX2613" fmla="*/ 68355 w 1013913"/>
                <a:gd name="connsiteY2613" fmla="*/ 598718 h 1013913"/>
                <a:gd name="connsiteX2614" fmla="*/ 59923 w 1013913"/>
                <a:gd name="connsiteY2614" fmla="*/ 612100 h 1013913"/>
                <a:gd name="connsiteX2615" fmla="*/ 51600 w 1013913"/>
                <a:gd name="connsiteY2615" fmla="*/ 612100 h 1013913"/>
                <a:gd name="connsiteX2616" fmla="*/ 64221 w 1013913"/>
                <a:gd name="connsiteY2616" fmla="*/ 592407 h 1013913"/>
                <a:gd name="connsiteX2617" fmla="*/ 52416 w 1013913"/>
                <a:gd name="connsiteY2617" fmla="*/ 574019 h 1013913"/>
                <a:gd name="connsiteX2618" fmla="*/ 60739 w 1013913"/>
                <a:gd name="connsiteY2618" fmla="*/ 574019 h 1013913"/>
                <a:gd name="connsiteX2619" fmla="*/ 68355 w 1013913"/>
                <a:gd name="connsiteY2619" fmla="*/ 585988 h 1013913"/>
                <a:gd name="connsiteX2620" fmla="*/ 75972 w 1013913"/>
                <a:gd name="connsiteY2620" fmla="*/ 574019 h 1013913"/>
                <a:gd name="connsiteX2621" fmla="*/ 84295 w 1013913"/>
                <a:gd name="connsiteY2621" fmla="*/ 574019 h 1013913"/>
                <a:gd name="connsiteX2622" fmla="*/ 72490 w 1013913"/>
                <a:gd name="connsiteY2622" fmla="*/ 592407 h 1013913"/>
                <a:gd name="connsiteX2623" fmla="*/ 85111 w 1013913"/>
                <a:gd name="connsiteY2623" fmla="*/ 612100 h 1013913"/>
                <a:gd name="connsiteX2624" fmla="*/ 76788 w 1013913"/>
                <a:gd name="connsiteY2624" fmla="*/ 612100 h 1013913"/>
                <a:gd name="connsiteX2625" fmla="*/ 68355 w 1013913"/>
                <a:gd name="connsiteY2625" fmla="*/ 598718 h 1013913"/>
                <a:gd name="connsiteX2626" fmla="*/ 119956 w 1013913"/>
                <a:gd name="connsiteY2626" fmla="*/ 598718 h 1013913"/>
                <a:gd name="connsiteX2627" fmla="*/ 111523 w 1013913"/>
                <a:gd name="connsiteY2627" fmla="*/ 612100 h 1013913"/>
                <a:gd name="connsiteX2628" fmla="*/ 103200 w 1013913"/>
                <a:gd name="connsiteY2628" fmla="*/ 612100 h 1013913"/>
                <a:gd name="connsiteX2629" fmla="*/ 115821 w 1013913"/>
                <a:gd name="connsiteY2629" fmla="*/ 592407 h 1013913"/>
                <a:gd name="connsiteX2630" fmla="*/ 104016 w 1013913"/>
                <a:gd name="connsiteY2630" fmla="*/ 574019 h 1013913"/>
                <a:gd name="connsiteX2631" fmla="*/ 112339 w 1013913"/>
                <a:gd name="connsiteY2631" fmla="*/ 574019 h 1013913"/>
                <a:gd name="connsiteX2632" fmla="*/ 119955 w 1013913"/>
                <a:gd name="connsiteY2632" fmla="*/ 585988 h 1013913"/>
                <a:gd name="connsiteX2633" fmla="*/ 127572 w 1013913"/>
                <a:gd name="connsiteY2633" fmla="*/ 574019 h 1013913"/>
                <a:gd name="connsiteX2634" fmla="*/ 135895 w 1013913"/>
                <a:gd name="connsiteY2634" fmla="*/ 574019 h 1013913"/>
                <a:gd name="connsiteX2635" fmla="*/ 124090 w 1013913"/>
                <a:gd name="connsiteY2635" fmla="*/ 592407 h 1013913"/>
                <a:gd name="connsiteX2636" fmla="*/ 136711 w 1013913"/>
                <a:gd name="connsiteY2636" fmla="*/ 612100 h 1013913"/>
                <a:gd name="connsiteX2637" fmla="*/ 128388 w 1013913"/>
                <a:gd name="connsiteY2637" fmla="*/ 612100 h 1013913"/>
                <a:gd name="connsiteX2638" fmla="*/ 119955 w 1013913"/>
                <a:gd name="connsiteY2638" fmla="*/ 598718 h 1013913"/>
                <a:gd name="connsiteX2639" fmla="*/ 171556 w 1013913"/>
                <a:gd name="connsiteY2639" fmla="*/ 598718 h 1013913"/>
                <a:gd name="connsiteX2640" fmla="*/ 163123 w 1013913"/>
                <a:gd name="connsiteY2640" fmla="*/ 612100 h 1013913"/>
                <a:gd name="connsiteX2641" fmla="*/ 154800 w 1013913"/>
                <a:gd name="connsiteY2641" fmla="*/ 612100 h 1013913"/>
                <a:gd name="connsiteX2642" fmla="*/ 167421 w 1013913"/>
                <a:gd name="connsiteY2642" fmla="*/ 592407 h 1013913"/>
                <a:gd name="connsiteX2643" fmla="*/ 155616 w 1013913"/>
                <a:gd name="connsiteY2643" fmla="*/ 574019 h 1013913"/>
                <a:gd name="connsiteX2644" fmla="*/ 163939 w 1013913"/>
                <a:gd name="connsiteY2644" fmla="*/ 574019 h 1013913"/>
                <a:gd name="connsiteX2645" fmla="*/ 171555 w 1013913"/>
                <a:gd name="connsiteY2645" fmla="*/ 585988 h 1013913"/>
                <a:gd name="connsiteX2646" fmla="*/ 179172 w 1013913"/>
                <a:gd name="connsiteY2646" fmla="*/ 574019 h 1013913"/>
                <a:gd name="connsiteX2647" fmla="*/ 187495 w 1013913"/>
                <a:gd name="connsiteY2647" fmla="*/ 574019 h 1013913"/>
                <a:gd name="connsiteX2648" fmla="*/ 175690 w 1013913"/>
                <a:gd name="connsiteY2648" fmla="*/ 592407 h 1013913"/>
                <a:gd name="connsiteX2649" fmla="*/ 188311 w 1013913"/>
                <a:gd name="connsiteY2649" fmla="*/ 612100 h 1013913"/>
                <a:gd name="connsiteX2650" fmla="*/ 179988 w 1013913"/>
                <a:gd name="connsiteY2650" fmla="*/ 612100 h 1013913"/>
                <a:gd name="connsiteX2651" fmla="*/ 171555 w 1013913"/>
                <a:gd name="connsiteY2651" fmla="*/ 598718 h 1013913"/>
                <a:gd name="connsiteX2652" fmla="*/ 223156 w 1013913"/>
                <a:gd name="connsiteY2652" fmla="*/ 598718 h 1013913"/>
                <a:gd name="connsiteX2653" fmla="*/ 214724 w 1013913"/>
                <a:gd name="connsiteY2653" fmla="*/ 612100 h 1013913"/>
                <a:gd name="connsiteX2654" fmla="*/ 206401 w 1013913"/>
                <a:gd name="connsiteY2654" fmla="*/ 612100 h 1013913"/>
                <a:gd name="connsiteX2655" fmla="*/ 219021 w 1013913"/>
                <a:gd name="connsiteY2655" fmla="*/ 592407 h 1013913"/>
                <a:gd name="connsiteX2656" fmla="*/ 207217 w 1013913"/>
                <a:gd name="connsiteY2656" fmla="*/ 574019 h 1013913"/>
                <a:gd name="connsiteX2657" fmla="*/ 215540 w 1013913"/>
                <a:gd name="connsiteY2657" fmla="*/ 574019 h 1013913"/>
                <a:gd name="connsiteX2658" fmla="*/ 223156 w 1013913"/>
                <a:gd name="connsiteY2658" fmla="*/ 585988 h 1013913"/>
                <a:gd name="connsiteX2659" fmla="*/ 230772 w 1013913"/>
                <a:gd name="connsiteY2659" fmla="*/ 574019 h 1013913"/>
                <a:gd name="connsiteX2660" fmla="*/ 239095 w 1013913"/>
                <a:gd name="connsiteY2660" fmla="*/ 574019 h 1013913"/>
                <a:gd name="connsiteX2661" fmla="*/ 227291 w 1013913"/>
                <a:gd name="connsiteY2661" fmla="*/ 592407 h 1013913"/>
                <a:gd name="connsiteX2662" fmla="*/ 239911 w 1013913"/>
                <a:gd name="connsiteY2662" fmla="*/ 612100 h 1013913"/>
                <a:gd name="connsiteX2663" fmla="*/ 231588 w 1013913"/>
                <a:gd name="connsiteY2663" fmla="*/ 612100 h 1013913"/>
                <a:gd name="connsiteX2664" fmla="*/ 223156 w 1013913"/>
                <a:gd name="connsiteY2664" fmla="*/ 598718 h 1013913"/>
                <a:gd name="connsiteX2665" fmla="*/ 274756 w 1013913"/>
                <a:gd name="connsiteY2665" fmla="*/ 598718 h 1013913"/>
                <a:gd name="connsiteX2666" fmla="*/ 266324 w 1013913"/>
                <a:gd name="connsiteY2666" fmla="*/ 612100 h 1013913"/>
                <a:gd name="connsiteX2667" fmla="*/ 258001 w 1013913"/>
                <a:gd name="connsiteY2667" fmla="*/ 612100 h 1013913"/>
                <a:gd name="connsiteX2668" fmla="*/ 270621 w 1013913"/>
                <a:gd name="connsiteY2668" fmla="*/ 592407 h 1013913"/>
                <a:gd name="connsiteX2669" fmla="*/ 258817 w 1013913"/>
                <a:gd name="connsiteY2669" fmla="*/ 574019 h 1013913"/>
                <a:gd name="connsiteX2670" fmla="*/ 267140 w 1013913"/>
                <a:gd name="connsiteY2670" fmla="*/ 574019 h 1013913"/>
                <a:gd name="connsiteX2671" fmla="*/ 274756 w 1013913"/>
                <a:gd name="connsiteY2671" fmla="*/ 585988 h 1013913"/>
                <a:gd name="connsiteX2672" fmla="*/ 282373 w 1013913"/>
                <a:gd name="connsiteY2672" fmla="*/ 574019 h 1013913"/>
                <a:gd name="connsiteX2673" fmla="*/ 290696 w 1013913"/>
                <a:gd name="connsiteY2673" fmla="*/ 574019 h 1013913"/>
                <a:gd name="connsiteX2674" fmla="*/ 278891 w 1013913"/>
                <a:gd name="connsiteY2674" fmla="*/ 592407 h 1013913"/>
                <a:gd name="connsiteX2675" fmla="*/ 291512 w 1013913"/>
                <a:gd name="connsiteY2675" fmla="*/ 612100 h 1013913"/>
                <a:gd name="connsiteX2676" fmla="*/ 283189 w 1013913"/>
                <a:gd name="connsiteY2676" fmla="*/ 612100 h 1013913"/>
                <a:gd name="connsiteX2677" fmla="*/ 274756 w 1013913"/>
                <a:gd name="connsiteY2677" fmla="*/ 598718 h 1013913"/>
                <a:gd name="connsiteX2678" fmla="*/ 326356 w 1013913"/>
                <a:gd name="connsiteY2678" fmla="*/ 598718 h 1013913"/>
                <a:gd name="connsiteX2679" fmla="*/ 317924 w 1013913"/>
                <a:gd name="connsiteY2679" fmla="*/ 612100 h 1013913"/>
                <a:gd name="connsiteX2680" fmla="*/ 309601 w 1013913"/>
                <a:gd name="connsiteY2680" fmla="*/ 612100 h 1013913"/>
                <a:gd name="connsiteX2681" fmla="*/ 322222 w 1013913"/>
                <a:gd name="connsiteY2681" fmla="*/ 592407 h 1013913"/>
                <a:gd name="connsiteX2682" fmla="*/ 310417 w 1013913"/>
                <a:gd name="connsiteY2682" fmla="*/ 574019 h 1013913"/>
                <a:gd name="connsiteX2683" fmla="*/ 318740 w 1013913"/>
                <a:gd name="connsiteY2683" fmla="*/ 574019 h 1013913"/>
                <a:gd name="connsiteX2684" fmla="*/ 326356 w 1013913"/>
                <a:gd name="connsiteY2684" fmla="*/ 585988 h 1013913"/>
                <a:gd name="connsiteX2685" fmla="*/ 333973 w 1013913"/>
                <a:gd name="connsiteY2685" fmla="*/ 574019 h 1013913"/>
                <a:gd name="connsiteX2686" fmla="*/ 342296 w 1013913"/>
                <a:gd name="connsiteY2686" fmla="*/ 574019 h 1013913"/>
                <a:gd name="connsiteX2687" fmla="*/ 330491 w 1013913"/>
                <a:gd name="connsiteY2687" fmla="*/ 592407 h 1013913"/>
                <a:gd name="connsiteX2688" fmla="*/ 343112 w 1013913"/>
                <a:gd name="connsiteY2688" fmla="*/ 612100 h 1013913"/>
                <a:gd name="connsiteX2689" fmla="*/ 334789 w 1013913"/>
                <a:gd name="connsiteY2689" fmla="*/ 612100 h 1013913"/>
                <a:gd name="connsiteX2690" fmla="*/ 326356 w 1013913"/>
                <a:gd name="connsiteY2690" fmla="*/ 598718 h 1013913"/>
                <a:gd name="connsiteX2691" fmla="*/ 377956 w 1013913"/>
                <a:gd name="connsiteY2691" fmla="*/ 598718 h 1013913"/>
                <a:gd name="connsiteX2692" fmla="*/ 369524 w 1013913"/>
                <a:gd name="connsiteY2692" fmla="*/ 612100 h 1013913"/>
                <a:gd name="connsiteX2693" fmla="*/ 361201 w 1013913"/>
                <a:gd name="connsiteY2693" fmla="*/ 612100 h 1013913"/>
                <a:gd name="connsiteX2694" fmla="*/ 373822 w 1013913"/>
                <a:gd name="connsiteY2694" fmla="*/ 592407 h 1013913"/>
                <a:gd name="connsiteX2695" fmla="*/ 362017 w 1013913"/>
                <a:gd name="connsiteY2695" fmla="*/ 574019 h 1013913"/>
                <a:gd name="connsiteX2696" fmla="*/ 370340 w 1013913"/>
                <a:gd name="connsiteY2696" fmla="*/ 574019 h 1013913"/>
                <a:gd name="connsiteX2697" fmla="*/ 377956 w 1013913"/>
                <a:gd name="connsiteY2697" fmla="*/ 585988 h 1013913"/>
                <a:gd name="connsiteX2698" fmla="*/ 385573 w 1013913"/>
                <a:gd name="connsiteY2698" fmla="*/ 574019 h 1013913"/>
                <a:gd name="connsiteX2699" fmla="*/ 393896 w 1013913"/>
                <a:gd name="connsiteY2699" fmla="*/ 574019 h 1013913"/>
                <a:gd name="connsiteX2700" fmla="*/ 382091 w 1013913"/>
                <a:gd name="connsiteY2700" fmla="*/ 592407 h 1013913"/>
                <a:gd name="connsiteX2701" fmla="*/ 394712 w 1013913"/>
                <a:gd name="connsiteY2701" fmla="*/ 612100 h 1013913"/>
                <a:gd name="connsiteX2702" fmla="*/ 386389 w 1013913"/>
                <a:gd name="connsiteY2702" fmla="*/ 612100 h 1013913"/>
                <a:gd name="connsiteX2703" fmla="*/ 377956 w 1013913"/>
                <a:gd name="connsiteY2703" fmla="*/ 598718 h 1013913"/>
                <a:gd name="connsiteX2704" fmla="*/ 429556 w 1013913"/>
                <a:gd name="connsiteY2704" fmla="*/ 598718 h 1013913"/>
                <a:gd name="connsiteX2705" fmla="*/ 421124 w 1013913"/>
                <a:gd name="connsiteY2705" fmla="*/ 612100 h 1013913"/>
                <a:gd name="connsiteX2706" fmla="*/ 412801 w 1013913"/>
                <a:gd name="connsiteY2706" fmla="*/ 612100 h 1013913"/>
                <a:gd name="connsiteX2707" fmla="*/ 425422 w 1013913"/>
                <a:gd name="connsiteY2707" fmla="*/ 592407 h 1013913"/>
                <a:gd name="connsiteX2708" fmla="*/ 413617 w 1013913"/>
                <a:gd name="connsiteY2708" fmla="*/ 574019 h 1013913"/>
                <a:gd name="connsiteX2709" fmla="*/ 421940 w 1013913"/>
                <a:gd name="connsiteY2709" fmla="*/ 574019 h 1013913"/>
                <a:gd name="connsiteX2710" fmla="*/ 429556 w 1013913"/>
                <a:gd name="connsiteY2710" fmla="*/ 585988 h 1013913"/>
                <a:gd name="connsiteX2711" fmla="*/ 437173 w 1013913"/>
                <a:gd name="connsiteY2711" fmla="*/ 574019 h 1013913"/>
                <a:gd name="connsiteX2712" fmla="*/ 445496 w 1013913"/>
                <a:gd name="connsiteY2712" fmla="*/ 574019 h 1013913"/>
                <a:gd name="connsiteX2713" fmla="*/ 433691 w 1013913"/>
                <a:gd name="connsiteY2713" fmla="*/ 592407 h 1013913"/>
                <a:gd name="connsiteX2714" fmla="*/ 446312 w 1013913"/>
                <a:gd name="connsiteY2714" fmla="*/ 612100 h 1013913"/>
                <a:gd name="connsiteX2715" fmla="*/ 437989 w 1013913"/>
                <a:gd name="connsiteY2715" fmla="*/ 612100 h 1013913"/>
                <a:gd name="connsiteX2716" fmla="*/ 429556 w 1013913"/>
                <a:gd name="connsiteY2716" fmla="*/ 598718 h 1013913"/>
                <a:gd name="connsiteX2717" fmla="*/ 481157 w 1013913"/>
                <a:gd name="connsiteY2717" fmla="*/ 598718 h 1013913"/>
                <a:gd name="connsiteX2718" fmla="*/ 472724 w 1013913"/>
                <a:gd name="connsiteY2718" fmla="*/ 612100 h 1013913"/>
                <a:gd name="connsiteX2719" fmla="*/ 464401 w 1013913"/>
                <a:gd name="connsiteY2719" fmla="*/ 612100 h 1013913"/>
                <a:gd name="connsiteX2720" fmla="*/ 477022 w 1013913"/>
                <a:gd name="connsiteY2720" fmla="*/ 592407 h 1013913"/>
                <a:gd name="connsiteX2721" fmla="*/ 465217 w 1013913"/>
                <a:gd name="connsiteY2721" fmla="*/ 574019 h 1013913"/>
                <a:gd name="connsiteX2722" fmla="*/ 473540 w 1013913"/>
                <a:gd name="connsiteY2722" fmla="*/ 574019 h 1013913"/>
                <a:gd name="connsiteX2723" fmla="*/ 481156 w 1013913"/>
                <a:gd name="connsiteY2723" fmla="*/ 585988 h 1013913"/>
                <a:gd name="connsiteX2724" fmla="*/ 488773 w 1013913"/>
                <a:gd name="connsiteY2724" fmla="*/ 574019 h 1013913"/>
                <a:gd name="connsiteX2725" fmla="*/ 497096 w 1013913"/>
                <a:gd name="connsiteY2725" fmla="*/ 574019 h 1013913"/>
                <a:gd name="connsiteX2726" fmla="*/ 485291 w 1013913"/>
                <a:gd name="connsiteY2726" fmla="*/ 592407 h 1013913"/>
                <a:gd name="connsiteX2727" fmla="*/ 497912 w 1013913"/>
                <a:gd name="connsiteY2727" fmla="*/ 612100 h 1013913"/>
                <a:gd name="connsiteX2728" fmla="*/ 489589 w 1013913"/>
                <a:gd name="connsiteY2728" fmla="*/ 612100 h 1013913"/>
                <a:gd name="connsiteX2729" fmla="*/ 481156 w 1013913"/>
                <a:gd name="connsiteY2729" fmla="*/ 598718 h 1013913"/>
                <a:gd name="connsiteX2730" fmla="*/ 532757 w 1013913"/>
                <a:gd name="connsiteY2730" fmla="*/ 598718 h 1013913"/>
                <a:gd name="connsiteX2731" fmla="*/ 524324 w 1013913"/>
                <a:gd name="connsiteY2731" fmla="*/ 612100 h 1013913"/>
                <a:gd name="connsiteX2732" fmla="*/ 516001 w 1013913"/>
                <a:gd name="connsiteY2732" fmla="*/ 612100 h 1013913"/>
                <a:gd name="connsiteX2733" fmla="*/ 528622 w 1013913"/>
                <a:gd name="connsiteY2733" fmla="*/ 592407 h 1013913"/>
                <a:gd name="connsiteX2734" fmla="*/ 516817 w 1013913"/>
                <a:gd name="connsiteY2734" fmla="*/ 574019 h 1013913"/>
                <a:gd name="connsiteX2735" fmla="*/ 525140 w 1013913"/>
                <a:gd name="connsiteY2735" fmla="*/ 574019 h 1013913"/>
                <a:gd name="connsiteX2736" fmla="*/ 532756 w 1013913"/>
                <a:gd name="connsiteY2736" fmla="*/ 585988 h 1013913"/>
                <a:gd name="connsiteX2737" fmla="*/ 540373 w 1013913"/>
                <a:gd name="connsiteY2737" fmla="*/ 574019 h 1013913"/>
                <a:gd name="connsiteX2738" fmla="*/ 548696 w 1013913"/>
                <a:gd name="connsiteY2738" fmla="*/ 574019 h 1013913"/>
                <a:gd name="connsiteX2739" fmla="*/ 536891 w 1013913"/>
                <a:gd name="connsiteY2739" fmla="*/ 592407 h 1013913"/>
                <a:gd name="connsiteX2740" fmla="*/ 549512 w 1013913"/>
                <a:gd name="connsiteY2740" fmla="*/ 612100 h 1013913"/>
                <a:gd name="connsiteX2741" fmla="*/ 541189 w 1013913"/>
                <a:gd name="connsiteY2741" fmla="*/ 612100 h 1013913"/>
                <a:gd name="connsiteX2742" fmla="*/ 532756 w 1013913"/>
                <a:gd name="connsiteY2742" fmla="*/ 598718 h 1013913"/>
                <a:gd name="connsiteX2743" fmla="*/ 584357 w 1013913"/>
                <a:gd name="connsiteY2743" fmla="*/ 598718 h 1013913"/>
                <a:gd name="connsiteX2744" fmla="*/ 575925 w 1013913"/>
                <a:gd name="connsiteY2744" fmla="*/ 612100 h 1013913"/>
                <a:gd name="connsiteX2745" fmla="*/ 567601 w 1013913"/>
                <a:gd name="connsiteY2745" fmla="*/ 612100 h 1013913"/>
                <a:gd name="connsiteX2746" fmla="*/ 580222 w 1013913"/>
                <a:gd name="connsiteY2746" fmla="*/ 592407 h 1013913"/>
                <a:gd name="connsiteX2747" fmla="*/ 568417 w 1013913"/>
                <a:gd name="connsiteY2747" fmla="*/ 574019 h 1013913"/>
                <a:gd name="connsiteX2748" fmla="*/ 576741 w 1013913"/>
                <a:gd name="connsiteY2748" fmla="*/ 574019 h 1013913"/>
                <a:gd name="connsiteX2749" fmla="*/ 584357 w 1013913"/>
                <a:gd name="connsiteY2749" fmla="*/ 585988 h 1013913"/>
                <a:gd name="connsiteX2750" fmla="*/ 591973 w 1013913"/>
                <a:gd name="connsiteY2750" fmla="*/ 574019 h 1013913"/>
                <a:gd name="connsiteX2751" fmla="*/ 600296 w 1013913"/>
                <a:gd name="connsiteY2751" fmla="*/ 574019 h 1013913"/>
                <a:gd name="connsiteX2752" fmla="*/ 588492 w 1013913"/>
                <a:gd name="connsiteY2752" fmla="*/ 592407 h 1013913"/>
                <a:gd name="connsiteX2753" fmla="*/ 601112 w 1013913"/>
                <a:gd name="connsiteY2753" fmla="*/ 612100 h 1013913"/>
                <a:gd name="connsiteX2754" fmla="*/ 592789 w 1013913"/>
                <a:gd name="connsiteY2754" fmla="*/ 612100 h 1013913"/>
                <a:gd name="connsiteX2755" fmla="*/ 584357 w 1013913"/>
                <a:gd name="connsiteY2755" fmla="*/ 598718 h 1013913"/>
                <a:gd name="connsiteX2756" fmla="*/ 635957 w 1013913"/>
                <a:gd name="connsiteY2756" fmla="*/ 598718 h 1013913"/>
                <a:gd name="connsiteX2757" fmla="*/ 627525 w 1013913"/>
                <a:gd name="connsiteY2757" fmla="*/ 612100 h 1013913"/>
                <a:gd name="connsiteX2758" fmla="*/ 619202 w 1013913"/>
                <a:gd name="connsiteY2758" fmla="*/ 612100 h 1013913"/>
                <a:gd name="connsiteX2759" fmla="*/ 631822 w 1013913"/>
                <a:gd name="connsiteY2759" fmla="*/ 592407 h 1013913"/>
                <a:gd name="connsiteX2760" fmla="*/ 620018 w 1013913"/>
                <a:gd name="connsiteY2760" fmla="*/ 574019 h 1013913"/>
                <a:gd name="connsiteX2761" fmla="*/ 628341 w 1013913"/>
                <a:gd name="connsiteY2761" fmla="*/ 574019 h 1013913"/>
                <a:gd name="connsiteX2762" fmla="*/ 635957 w 1013913"/>
                <a:gd name="connsiteY2762" fmla="*/ 585988 h 1013913"/>
                <a:gd name="connsiteX2763" fmla="*/ 643573 w 1013913"/>
                <a:gd name="connsiteY2763" fmla="*/ 574019 h 1013913"/>
                <a:gd name="connsiteX2764" fmla="*/ 651896 w 1013913"/>
                <a:gd name="connsiteY2764" fmla="*/ 574019 h 1013913"/>
                <a:gd name="connsiteX2765" fmla="*/ 640092 w 1013913"/>
                <a:gd name="connsiteY2765" fmla="*/ 592407 h 1013913"/>
                <a:gd name="connsiteX2766" fmla="*/ 652712 w 1013913"/>
                <a:gd name="connsiteY2766" fmla="*/ 612100 h 1013913"/>
                <a:gd name="connsiteX2767" fmla="*/ 644389 w 1013913"/>
                <a:gd name="connsiteY2767" fmla="*/ 612100 h 1013913"/>
                <a:gd name="connsiteX2768" fmla="*/ 635957 w 1013913"/>
                <a:gd name="connsiteY2768" fmla="*/ 598718 h 1013913"/>
                <a:gd name="connsiteX2769" fmla="*/ 687557 w 1013913"/>
                <a:gd name="connsiteY2769" fmla="*/ 598718 h 1013913"/>
                <a:gd name="connsiteX2770" fmla="*/ 679125 w 1013913"/>
                <a:gd name="connsiteY2770" fmla="*/ 612100 h 1013913"/>
                <a:gd name="connsiteX2771" fmla="*/ 670802 w 1013913"/>
                <a:gd name="connsiteY2771" fmla="*/ 612100 h 1013913"/>
                <a:gd name="connsiteX2772" fmla="*/ 683423 w 1013913"/>
                <a:gd name="connsiteY2772" fmla="*/ 592407 h 1013913"/>
                <a:gd name="connsiteX2773" fmla="*/ 671618 w 1013913"/>
                <a:gd name="connsiteY2773" fmla="*/ 574019 h 1013913"/>
                <a:gd name="connsiteX2774" fmla="*/ 679941 w 1013913"/>
                <a:gd name="connsiteY2774" fmla="*/ 574019 h 1013913"/>
                <a:gd name="connsiteX2775" fmla="*/ 687557 w 1013913"/>
                <a:gd name="connsiteY2775" fmla="*/ 585988 h 1013913"/>
                <a:gd name="connsiteX2776" fmla="*/ 695174 w 1013913"/>
                <a:gd name="connsiteY2776" fmla="*/ 574019 h 1013913"/>
                <a:gd name="connsiteX2777" fmla="*/ 703497 w 1013913"/>
                <a:gd name="connsiteY2777" fmla="*/ 574019 h 1013913"/>
                <a:gd name="connsiteX2778" fmla="*/ 691692 w 1013913"/>
                <a:gd name="connsiteY2778" fmla="*/ 592407 h 1013913"/>
                <a:gd name="connsiteX2779" fmla="*/ 704313 w 1013913"/>
                <a:gd name="connsiteY2779" fmla="*/ 612100 h 1013913"/>
                <a:gd name="connsiteX2780" fmla="*/ 695990 w 1013913"/>
                <a:gd name="connsiteY2780" fmla="*/ 612100 h 1013913"/>
                <a:gd name="connsiteX2781" fmla="*/ 687557 w 1013913"/>
                <a:gd name="connsiteY2781" fmla="*/ 598718 h 1013913"/>
                <a:gd name="connsiteX2782" fmla="*/ 739157 w 1013913"/>
                <a:gd name="connsiteY2782" fmla="*/ 598718 h 1013913"/>
                <a:gd name="connsiteX2783" fmla="*/ 730725 w 1013913"/>
                <a:gd name="connsiteY2783" fmla="*/ 612100 h 1013913"/>
                <a:gd name="connsiteX2784" fmla="*/ 722402 w 1013913"/>
                <a:gd name="connsiteY2784" fmla="*/ 612100 h 1013913"/>
                <a:gd name="connsiteX2785" fmla="*/ 735023 w 1013913"/>
                <a:gd name="connsiteY2785" fmla="*/ 592407 h 1013913"/>
                <a:gd name="connsiteX2786" fmla="*/ 723218 w 1013913"/>
                <a:gd name="connsiteY2786" fmla="*/ 574019 h 1013913"/>
                <a:gd name="connsiteX2787" fmla="*/ 731541 w 1013913"/>
                <a:gd name="connsiteY2787" fmla="*/ 574019 h 1013913"/>
                <a:gd name="connsiteX2788" fmla="*/ 739157 w 1013913"/>
                <a:gd name="connsiteY2788" fmla="*/ 585988 h 1013913"/>
                <a:gd name="connsiteX2789" fmla="*/ 746774 w 1013913"/>
                <a:gd name="connsiteY2789" fmla="*/ 574019 h 1013913"/>
                <a:gd name="connsiteX2790" fmla="*/ 755097 w 1013913"/>
                <a:gd name="connsiteY2790" fmla="*/ 574019 h 1013913"/>
                <a:gd name="connsiteX2791" fmla="*/ 743292 w 1013913"/>
                <a:gd name="connsiteY2791" fmla="*/ 592407 h 1013913"/>
                <a:gd name="connsiteX2792" fmla="*/ 755913 w 1013913"/>
                <a:gd name="connsiteY2792" fmla="*/ 612100 h 1013913"/>
                <a:gd name="connsiteX2793" fmla="*/ 747590 w 1013913"/>
                <a:gd name="connsiteY2793" fmla="*/ 612100 h 1013913"/>
                <a:gd name="connsiteX2794" fmla="*/ 739157 w 1013913"/>
                <a:gd name="connsiteY2794" fmla="*/ 598718 h 1013913"/>
                <a:gd name="connsiteX2795" fmla="*/ 790757 w 1013913"/>
                <a:gd name="connsiteY2795" fmla="*/ 598718 h 1013913"/>
                <a:gd name="connsiteX2796" fmla="*/ 782325 w 1013913"/>
                <a:gd name="connsiteY2796" fmla="*/ 612100 h 1013913"/>
                <a:gd name="connsiteX2797" fmla="*/ 774002 w 1013913"/>
                <a:gd name="connsiteY2797" fmla="*/ 612100 h 1013913"/>
                <a:gd name="connsiteX2798" fmla="*/ 786623 w 1013913"/>
                <a:gd name="connsiteY2798" fmla="*/ 592407 h 1013913"/>
                <a:gd name="connsiteX2799" fmla="*/ 774818 w 1013913"/>
                <a:gd name="connsiteY2799" fmla="*/ 574019 h 1013913"/>
                <a:gd name="connsiteX2800" fmla="*/ 783141 w 1013913"/>
                <a:gd name="connsiteY2800" fmla="*/ 574019 h 1013913"/>
                <a:gd name="connsiteX2801" fmla="*/ 790757 w 1013913"/>
                <a:gd name="connsiteY2801" fmla="*/ 585988 h 1013913"/>
                <a:gd name="connsiteX2802" fmla="*/ 798374 w 1013913"/>
                <a:gd name="connsiteY2802" fmla="*/ 574019 h 1013913"/>
                <a:gd name="connsiteX2803" fmla="*/ 806697 w 1013913"/>
                <a:gd name="connsiteY2803" fmla="*/ 574019 h 1013913"/>
                <a:gd name="connsiteX2804" fmla="*/ 794892 w 1013913"/>
                <a:gd name="connsiteY2804" fmla="*/ 592407 h 1013913"/>
                <a:gd name="connsiteX2805" fmla="*/ 807513 w 1013913"/>
                <a:gd name="connsiteY2805" fmla="*/ 612100 h 1013913"/>
                <a:gd name="connsiteX2806" fmla="*/ 799190 w 1013913"/>
                <a:gd name="connsiteY2806" fmla="*/ 612100 h 1013913"/>
                <a:gd name="connsiteX2807" fmla="*/ 790757 w 1013913"/>
                <a:gd name="connsiteY2807" fmla="*/ 598718 h 1013913"/>
                <a:gd name="connsiteX2808" fmla="*/ 842357 w 1013913"/>
                <a:gd name="connsiteY2808" fmla="*/ 598718 h 1013913"/>
                <a:gd name="connsiteX2809" fmla="*/ 833925 w 1013913"/>
                <a:gd name="connsiteY2809" fmla="*/ 612100 h 1013913"/>
                <a:gd name="connsiteX2810" fmla="*/ 825602 w 1013913"/>
                <a:gd name="connsiteY2810" fmla="*/ 612100 h 1013913"/>
                <a:gd name="connsiteX2811" fmla="*/ 838223 w 1013913"/>
                <a:gd name="connsiteY2811" fmla="*/ 592407 h 1013913"/>
                <a:gd name="connsiteX2812" fmla="*/ 826418 w 1013913"/>
                <a:gd name="connsiteY2812" fmla="*/ 574019 h 1013913"/>
                <a:gd name="connsiteX2813" fmla="*/ 834741 w 1013913"/>
                <a:gd name="connsiteY2813" fmla="*/ 574019 h 1013913"/>
                <a:gd name="connsiteX2814" fmla="*/ 842357 w 1013913"/>
                <a:gd name="connsiteY2814" fmla="*/ 585988 h 1013913"/>
                <a:gd name="connsiteX2815" fmla="*/ 849974 w 1013913"/>
                <a:gd name="connsiteY2815" fmla="*/ 574019 h 1013913"/>
                <a:gd name="connsiteX2816" fmla="*/ 858297 w 1013913"/>
                <a:gd name="connsiteY2816" fmla="*/ 574019 h 1013913"/>
                <a:gd name="connsiteX2817" fmla="*/ 846492 w 1013913"/>
                <a:gd name="connsiteY2817" fmla="*/ 592407 h 1013913"/>
                <a:gd name="connsiteX2818" fmla="*/ 859113 w 1013913"/>
                <a:gd name="connsiteY2818" fmla="*/ 612100 h 1013913"/>
                <a:gd name="connsiteX2819" fmla="*/ 850790 w 1013913"/>
                <a:gd name="connsiteY2819" fmla="*/ 612100 h 1013913"/>
                <a:gd name="connsiteX2820" fmla="*/ 842357 w 1013913"/>
                <a:gd name="connsiteY2820" fmla="*/ 598718 h 1013913"/>
                <a:gd name="connsiteX2821" fmla="*/ 893958 w 1013913"/>
                <a:gd name="connsiteY2821" fmla="*/ 598718 h 1013913"/>
                <a:gd name="connsiteX2822" fmla="*/ 885526 w 1013913"/>
                <a:gd name="connsiteY2822" fmla="*/ 612100 h 1013913"/>
                <a:gd name="connsiteX2823" fmla="*/ 877202 w 1013913"/>
                <a:gd name="connsiteY2823" fmla="*/ 612100 h 1013913"/>
                <a:gd name="connsiteX2824" fmla="*/ 889823 w 1013913"/>
                <a:gd name="connsiteY2824" fmla="*/ 592407 h 1013913"/>
                <a:gd name="connsiteX2825" fmla="*/ 878018 w 1013913"/>
                <a:gd name="connsiteY2825" fmla="*/ 574019 h 1013913"/>
                <a:gd name="connsiteX2826" fmla="*/ 886341 w 1013913"/>
                <a:gd name="connsiteY2826" fmla="*/ 574019 h 1013913"/>
                <a:gd name="connsiteX2827" fmla="*/ 893958 w 1013913"/>
                <a:gd name="connsiteY2827" fmla="*/ 585988 h 1013913"/>
                <a:gd name="connsiteX2828" fmla="*/ 901574 w 1013913"/>
                <a:gd name="connsiteY2828" fmla="*/ 574019 h 1013913"/>
                <a:gd name="connsiteX2829" fmla="*/ 909897 w 1013913"/>
                <a:gd name="connsiteY2829" fmla="*/ 574019 h 1013913"/>
                <a:gd name="connsiteX2830" fmla="*/ 898093 w 1013913"/>
                <a:gd name="connsiteY2830" fmla="*/ 592407 h 1013913"/>
                <a:gd name="connsiteX2831" fmla="*/ 910713 w 1013913"/>
                <a:gd name="connsiteY2831" fmla="*/ 612100 h 1013913"/>
                <a:gd name="connsiteX2832" fmla="*/ 902390 w 1013913"/>
                <a:gd name="connsiteY2832" fmla="*/ 612100 h 1013913"/>
                <a:gd name="connsiteX2833" fmla="*/ 893958 w 1013913"/>
                <a:gd name="connsiteY2833" fmla="*/ 598718 h 1013913"/>
                <a:gd name="connsiteX2834" fmla="*/ 945558 w 1013913"/>
                <a:gd name="connsiteY2834" fmla="*/ 598718 h 1013913"/>
                <a:gd name="connsiteX2835" fmla="*/ 937126 w 1013913"/>
                <a:gd name="connsiteY2835" fmla="*/ 612100 h 1013913"/>
                <a:gd name="connsiteX2836" fmla="*/ 928803 w 1013913"/>
                <a:gd name="connsiteY2836" fmla="*/ 612100 h 1013913"/>
                <a:gd name="connsiteX2837" fmla="*/ 941423 w 1013913"/>
                <a:gd name="connsiteY2837" fmla="*/ 592407 h 1013913"/>
                <a:gd name="connsiteX2838" fmla="*/ 929619 w 1013913"/>
                <a:gd name="connsiteY2838" fmla="*/ 574019 h 1013913"/>
                <a:gd name="connsiteX2839" fmla="*/ 937942 w 1013913"/>
                <a:gd name="connsiteY2839" fmla="*/ 574019 h 1013913"/>
                <a:gd name="connsiteX2840" fmla="*/ 945558 w 1013913"/>
                <a:gd name="connsiteY2840" fmla="*/ 585988 h 1013913"/>
                <a:gd name="connsiteX2841" fmla="*/ 953174 w 1013913"/>
                <a:gd name="connsiteY2841" fmla="*/ 574019 h 1013913"/>
                <a:gd name="connsiteX2842" fmla="*/ 961497 w 1013913"/>
                <a:gd name="connsiteY2842" fmla="*/ 574019 h 1013913"/>
                <a:gd name="connsiteX2843" fmla="*/ 949693 w 1013913"/>
                <a:gd name="connsiteY2843" fmla="*/ 592407 h 1013913"/>
                <a:gd name="connsiteX2844" fmla="*/ 962313 w 1013913"/>
                <a:gd name="connsiteY2844" fmla="*/ 612100 h 1013913"/>
                <a:gd name="connsiteX2845" fmla="*/ 953990 w 1013913"/>
                <a:gd name="connsiteY2845" fmla="*/ 612100 h 1013913"/>
                <a:gd name="connsiteX2846" fmla="*/ 945558 w 1013913"/>
                <a:gd name="connsiteY2846" fmla="*/ 598718 h 1013913"/>
                <a:gd name="connsiteX2847" fmla="*/ 997158 w 1013913"/>
                <a:gd name="connsiteY2847" fmla="*/ 598718 h 1013913"/>
                <a:gd name="connsiteX2848" fmla="*/ 988726 w 1013913"/>
                <a:gd name="connsiteY2848" fmla="*/ 612100 h 1013913"/>
                <a:gd name="connsiteX2849" fmla="*/ 980403 w 1013913"/>
                <a:gd name="connsiteY2849" fmla="*/ 612100 h 1013913"/>
                <a:gd name="connsiteX2850" fmla="*/ 993023 w 1013913"/>
                <a:gd name="connsiteY2850" fmla="*/ 592407 h 1013913"/>
                <a:gd name="connsiteX2851" fmla="*/ 981219 w 1013913"/>
                <a:gd name="connsiteY2851" fmla="*/ 574019 h 1013913"/>
                <a:gd name="connsiteX2852" fmla="*/ 989542 w 1013913"/>
                <a:gd name="connsiteY2852" fmla="*/ 574019 h 1013913"/>
                <a:gd name="connsiteX2853" fmla="*/ 997158 w 1013913"/>
                <a:gd name="connsiteY2853" fmla="*/ 585988 h 1013913"/>
                <a:gd name="connsiteX2854" fmla="*/ 1004775 w 1013913"/>
                <a:gd name="connsiteY2854" fmla="*/ 574019 h 1013913"/>
                <a:gd name="connsiteX2855" fmla="*/ 1013097 w 1013913"/>
                <a:gd name="connsiteY2855" fmla="*/ 574019 h 1013913"/>
                <a:gd name="connsiteX2856" fmla="*/ 1001293 w 1013913"/>
                <a:gd name="connsiteY2856" fmla="*/ 592407 h 1013913"/>
                <a:gd name="connsiteX2857" fmla="*/ 1013913 w 1013913"/>
                <a:gd name="connsiteY2857" fmla="*/ 612100 h 1013913"/>
                <a:gd name="connsiteX2858" fmla="*/ 1005591 w 1013913"/>
                <a:gd name="connsiteY2858" fmla="*/ 612100 h 1013913"/>
                <a:gd name="connsiteX2859" fmla="*/ 997158 w 1013913"/>
                <a:gd name="connsiteY2859" fmla="*/ 598718 h 1013913"/>
                <a:gd name="connsiteX2860" fmla="*/ 16755 w 1013913"/>
                <a:gd name="connsiteY2860" fmla="*/ 656120 h 1013913"/>
                <a:gd name="connsiteX2861" fmla="*/ 8323 w 1013913"/>
                <a:gd name="connsiteY2861" fmla="*/ 669502 h 1013913"/>
                <a:gd name="connsiteX2862" fmla="*/ 0 w 1013913"/>
                <a:gd name="connsiteY2862" fmla="*/ 669502 h 1013913"/>
                <a:gd name="connsiteX2863" fmla="*/ 12621 w 1013913"/>
                <a:gd name="connsiteY2863" fmla="*/ 649809 h 1013913"/>
                <a:gd name="connsiteX2864" fmla="*/ 816 w 1013913"/>
                <a:gd name="connsiteY2864" fmla="*/ 631421 h 1013913"/>
                <a:gd name="connsiteX2865" fmla="*/ 9139 w 1013913"/>
                <a:gd name="connsiteY2865" fmla="*/ 631421 h 1013913"/>
                <a:gd name="connsiteX2866" fmla="*/ 16755 w 1013913"/>
                <a:gd name="connsiteY2866" fmla="*/ 643389 h 1013913"/>
                <a:gd name="connsiteX2867" fmla="*/ 24372 w 1013913"/>
                <a:gd name="connsiteY2867" fmla="*/ 631421 h 1013913"/>
                <a:gd name="connsiteX2868" fmla="*/ 32695 w 1013913"/>
                <a:gd name="connsiteY2868" fmla="*/ 631421 h 1013913"/>
                <a:gd name="connsiteX2869" fmla="*/ 20890 w 1013913"/>
                <a:gd name="connsiteY2869" fmla="*/ 649809 h 1013913"/>
                <a:gd name="connsiteX2870" fmla="*/ 33511 w 1013913"/>
                <a:gd name="connsiteY2870" fmla="*/ 669502 h 1013913"/>
                <a:gd name="connsiteX2871" fmla="*/ 25188 w 1013913"/>
                <a:gd name="connsiteY2871" fmla="*/ 669502 h 1013913"/>
                <a:gd name="connsiteX2872" fmla="*/ 16755 w 1013913"/>
                <a:gd name="connsiteY2872" fmla="*/ 656120 h 1013913"/>
                <a:gd name="connsiteX2873" fmla="*/ 68355 w 1013913"/>
                <a:gd name="connsiteY2873" fmla="*/ 656120 h 1013913"/>
                <a:gd name="connsiteX2874" fmla="*/ 59923 w 1013913"/>
                <a:gd name="connsiteY2874" fmla="*/ 669502 h 1013913"/>
                <a:gd name="connsiteX2875" fmla="*/ 51600 w 1013913"/>
                <a:gd name="connsiteY2875" fmla="*/ 669502 h 1013913"/>
                <a:gd name="connsiteX2876" fmla="*/ 64221 w 1013913"/>
                <a:gd name="connsiteY2876" fmla="*/ 649809 h 1013913"/>
                <a:gd name="connsiteX2877" fmla="*/ 52416 w 1013913"/>
                <a:gd name="connsiteY2877" fmla="*/ 631421 h 1013913"/>
                <a:gd name="connsiteX2878" fmla="*/ 60739 w 1013913"/>
                <a:gd name="connsiteY2878" fmla="*/ 631421 h 1013913"/>
                <a:gd name="connsiteX2879" fmla="*/ 68355 w 1013913"/>
                <a:gd name="connsiteY2879" fmla="*/ 643389 h 1013913"/>
                <a:gd name="connsiteX2880" fmla="*/ 75972 w 1013913"/>
                <a:gd name="connsiteY2880" fmla="*/ 631421 h 1013913"/>
                <a:gd name="connsiteX2881" fmla="*/ 84295 w 1013913"/>
                <a:gd name="connsiteY2881" fmla="*/ 631421 h 1013913"/>
                <a:gd name="connsiteX2882" fmla="*/ 72490 w 1013913"/>
                <a:gd name="connsiteY2882" fmla="*/ 649809 h 1013913"/>
                <a:gd name="connsiteX2883" fmla="*/ 85111 w 1013913"/>
                <a:gd name="connsiteY2883" fmla="*/ 669502 h 1013913"/>
                <a:gd name="connsiteX2884" fmla="*/ 76788 w 1013913"/>
                <a:gd name="connsiteY2884" fmla="*/ 669502 h 1013913"/>
                <a:gd name="connsiteX2885" fmla="*/ 68355 w 1013913"/>
                <a:gd name="connsiteY2885" fmla="*/ 656120 h 1013913"/>
                <a:gd name="connsiteX2886" fmla="*/ 119956 w 1013913"/>
                <a:gd name="connsiteY2886" fmla="*/ 656120 h 1013913"/>
                <a:gd name="connsiteX2887" fmla="*/ 111523 w 1013913"/>
                <a:gd name="connsiteY2887" fmla="*/ 669502 h 1013913"/>
                <a:gd name="connsiteX2888" fmla="*/ 103200 w 1013913"/>
                <a:gd name="connsiteY2888" fmla="*/ 669502 h 1013913"/>
                <a:gd name="connsiteX2889" fmla="*/ 115821 w 1013913"/>
                <a:gd name="connsiteY2889" fmla="*/ 649809 h 1013913"/>
                <a:gd name="connsiteX2890" fmla="*/ 104016 w 1013913"/>
                <a:gd name="connsiteY2890" fmla="*/ 631421 h 1013913"/>
                <a:gd name="connsiteX2891" fmla="*/ 112339 w 1013913"/>
                <a:gd name="connsiteY2891" fmla="*/ 631421 h 1013913"/>
                <a:gd name="connsiteX2892" fmla="*/ 119955 w 1013913"/>
                <a:gd name="connsiteY2892" fmla="*/ 643389 h 1013913"/>
                <a:gd name="connsiteX2893" fmla="*/ 127572 w 1013913"/>
                <a:gd name="connsiteY2893" fmla="*/ 631421 h 1013913"/>
                <a:gd name="connsiteX2894" fmla="*/ 135895 w 1013913"/>
                <a:gd name="connsiteY2894" fmla="*/ 631421 h 1013913"/>
                <a:gd name="connsiteX2895" fmla="*/ 124090 w 1013913"/>
                <a:gd name="connsiteY2895" fmla="*/ 649809 h 1013913"/>
                <a:gd name="connsiteX2896" fmla="*/ 136711 w 1013913"/>
                <a:gd name="connsiteY2896" fmla="*/ 669502 h 1013913"/>
                <a:gd name="connsiteX2897" fmla="*/ 128388 w 1013913"/>
                <a:gd name="connsiteY2897" fmla="*/ 669502 h 1013913"/>
                <a:gd name="connsiteX2898" fmla="*/ 119955 w 1013913"/>
                <a:gd name="connsiteY2898" fmla="*/ 656120 h 1013913"/>
                <a:gd name="connsiteX2899" fmla="*/ 171556 w 1013913"/>
                <a:gd name="connsiteY2899" fmla="*/ 656120 h 1013913"/>
                <a:gd name="connsiteX2900" fmla="*/ 163123 w 1013913"/>
                <a:gd name="connsiteY2900" fmla="*/ 669502 h 1013913"/>
                <a:gd name="connsiteX2901" fmla="*/ 154800 w 1013913"/>
                <a:gd name="connsiteY2901" fmla="*/ 669502 h 1013913"/>
                <a:gd name="connsiteX2902" fmla="*/ 167421 w 1013913"/>
                <a:gd name="connsiteY2902" fmla="*/ 649809 h 1013913"/>
                <a:gd name="connsiteX2903" fmla="*/ 155616 w 1013913"/>
                <a:gd name="connsiteY2903" fmla="*/ 631421 h 1013913"/>
                <a:gd name="connsiteX2904" fmla="*/ 163939 w 1013913"/>
                <a:gd name="connsiteY2904" fmla="*/ 631421 h 1013913"/>
                <a:gd name="connsiteX2905" fmla="*/ 171555 w 1013913"/>
                <a:gd name="connsiteY2905" fmla="*/ 643389 h 1013913"/>
                <a:gd name="connsiteX2906" fmla="*/ 179172 w 1013913"/>
                <a:gd name="connsiteY2906" fmla="*/ 631421 h 1013913"/>
                <a:gd name="connsiteX2907" fmla="*/ 187495 w 1013913"/>
                <a:gd name="connsiteY2907" fmla="*/ 631421 h 1013913"/>
                <a:gd name="connsiteX2908" fmla="*/ 175690 w 1013913"/>
                <a:gd name="connsiteY2908" fmla="*/ 649809 h 1013913"/>
                <a:gd name="connsiteX2909" fmla="*/ 188311 w 1013913"/>
                <a:gd name="connsiteY2909" fmla="*/ 669502 h 1013913"/>
                <a:gd name="connsiteX2910" fmla="*/ 179988 w 1013913"/>
                <a:gd name="connsiteY2910" fmla="*/ 669502 h 1013913"/>
                <a:gd name="connsiteX2911" fmla="*/ 171555 w 1013913"/>
                <a:gd name="connsiteY2911" fmla="*/ 656120 h 1013913"/>
                <a:gd name="connsiteX2912" fmla="*/ 223156 w 1013913"/>
                <a:gd name="connsiteY2912" fmla="*/ 656120 h 1013913"/>
                <a:gd name="connsiteX2913" fmla="*/ 214724 w 1013913"/>
                <a:gd name="connsiteY2913" fmla="*/ 669502 h 1013913"/>
                <a:gd name="connsiteX2914" fmla="*/ 206401 w 1013913"/>
                <a:gd name="connsiteY2914" fmla="*/ 669502 h 1013913"/>
                <a:gd name="connsiteX2915" fmla="*/ 219021 w 1013913"/>
                <a:gd name="connsiteY2915" fmla="*/ 649809 h 1013913"/>
                <a:gd name="connsiteX2916" fmla="*/ 207217 w 1013913"/>
                <a:gd name="connsiteY2916" fmla="*/ 631421 h 1013913"/>
                <a:gd name="connsiteX2917" fmla="*/ 215540 w 1013913"/>
                <a:gd name="connsiteY2917" fmla="*/ 631421 h 1013913"/>
                <a:gd name="connsiteX2918" fmla="*/ 223156 w 1013913"/>
                <a:gd name="connsiteY2918" fmla="*/ 643389 h 1013913"/>
                <a:gd name="connsiteX2919" fmla="*/ 230772 w 1013913"/>
                <a:gd name="connsiteY2919" fmla="*/ 631421 h 1013913"/>
                <a:gd name="connsiteX2920" fmla="*/ 239095 w 1013913"/>
                <a:gd name="connsiteY2920" fmla="*/ 631421 h 1013913"/>
                <a:gd name="connsiteX2921" fmla="*/ 227291 w 1013913"/>
                <a:gd name="connsiteY2921" fmla="*/ 649809 h 1013913"/>
                <a:gd name="connsiteX2922" fmla="*/ 239911 w 1013913"/>
                <a:gd name="connsiteY2922" fmla="*/ 669502 h 1013913"/>
                <a:gd name="connsiteX2923" fmla="*/ 231588 w 1013913"/>
                <a:gd name="connsiteY2923" fmla="*/ 669502 h 1013913"/>
                <a:gd name="connsiteX2924" fmla="*/ 223156 w 1013913"/>
                <a:gd name="connsiteY2924" fmla="*/ 656120 h 1013913"/>
                <a:gd name="connsiteX2925" fmla="*/ 274756 w 1013913"/>
                <a:gd name="connsiteY2925" fmla="*/ 656120 h 1013913"/>
                <a:gd name="connsiteX2926" fmla="*/ 266324 w 1013913"/>
                <a:gd name="connsiteY2926" fmla="*/ 669502 h 1013913"/>
                <a:gd name="connsiteX2927" fmla="*/ 258001 w 1013913"/>
                <a:gd name="connsiteY2927" fmla="*/ 669502 h 1013913"/>
                <a:gd name="connsiteX2928" fmla="*/ 270621 w 1013913"/>
                <a:gd name="connsiteY2928" fmla="*/ 649809 h 1013913"/>
                <a:gd name="connsiteX2929" fmla="*/ 258817 w 1013913"/>
                <a:gd name="connsiteY2929" fmla="*/ 631421 h 1013913"/>
                <a:gd name="connsiteX2930" fmla="*/ 267140 w 1013913"/>
                <a:gd name="connsiteY2930" fmla="*/ 631421 h 1013913"/>
                <a:gd name="connsiteX2931" fmla="*/ 274756 w 1013913"/>
                <a:gd name="connsiteY2931" fmla="*/ 643389 h 1013913"/>
                <a:gd name="connsiteX2932" fmla="*/ 282373 w 1013913"/>
                <a:gd name="connsiteY2932" fmla="*/ 631421 h 1013913"/>
                <a:gd name="connsiteX2933" fmla="*/ 290696 w 1013913"/>
                <a:gd name="connsiteY2933" fmla="*/ 631421 h 1013913"/>
                <a:gd name="connsiteX2934" fmla="*/ 278891 w 1013913"/>
                <a:gd name="connsiteY2934" fmla="*/ 649809 h 1013913"/>
                <a:gd name="connsiteX2935" fmla="*/ 291512 w 1013913"/>
                <a:gd name="connsiteY2935" fmla="*/ 669502 h 1013913"/>
                <a:gd name="connsiteX2936" fmla="*/ 283189 w 1013913"/>
                <a:gd name="connsiteY2936" fmla="*/ 669502 h 1013913"/>
                <a:gd name="connsiteX2937" fmla="*/ 274756 w 1013913"/>
                <a:gd name="connsiteY2937" fmla="*/ 656120 h 1013913"/>
                <a:gd name="connsiteX2938" fmla="*/ 326356 w 1013913"/>
                <a:gd name="connsiteY2938" fmla="*/ 656120 h 1013913"/>
                <a:gd name="connsiteX2939" fmla="*/ 317924 w 1013913"/>
                <a:gd name="connsiteY2939" fmla="*/ 669502 h 1013913"/>
                <a:gd name="connsiteX2940" fmla="*/ 309601 w 1013913"/>
                <a:gd name="connsiteY2940" fmla="*/ 669502 h 1013913"/>
                <a:gd name="connsiteX2941" fmla="*/ 322222 w 1013913"/>
                <a:gd name="connsiteY2941" fmla="*/ 649809 h 1013913"/>
                <a:gd name="connsiteX2942" fmla="*/ 310417 w 1013913"/>
                <a:gd name="connsiteY2942" fmla="*/ 631421 h 1013913"/>
                <a:gd name="connsiteX2943" fmla="*/ 318740 w 1013913"/>
                <a:gd name="connsiteY2943" fmla="*/ 631421 h 1013913"/>
                <a:gd name="connsiteX2944" fmla="*/ 326356 w 1013913"/>
                <a:gd name="connsiteY2944" fmla="*/ 643389 h 1013913"/>
                <a:gd name="connsiteX2945" fmla="*/ 333973 w 1013913"/>
                <a:gd name="connsiteY2945" fmla="*/ 631421 h 1013913"/>
                <a:gd name="connsiteX2946" fmla="*/ 342296 w 1013913"/>
                <a:gd name="connsiteY2946" fmla="*/ 631421 h 1013913"/>
                <a:gd name="connsiteX2947" fmla="*/ 330491 w 1013913"/>
                <a:gd name="connsiteY2947" fmla="*/ 649809 h 1013913"/>
                <a:gd name="connsiteX2948" fmla="*/ 343112 w 1013913"/>
                <a:gd name="connsiteY2948" fmla="*/ 669502 h 1013913"/>
                <a:gd name="connsiteX2949" fmla="*/ 334789 w 1013913"/>
                <a:gd name="connsiteY2949" fmla="*/ 669502 h 1013913"/>
                <a:gd name="connsiteX2950" fmla="*/ 326356 w 1013913"/>
                <a:gd name="connsiteY2950" fmla="*/ 656120 h 1013913"/>
                <a:gd name="connsiteX2951" fmla="*/ 377956 w 1013913"/>
                <a:gd name="connsiteY2951" fmla="*/ 656120 h 1013913"/>
                <a:gd name="connsiteX2952" fmla="*/ 369524 w 1013913"/>
                <a:gd name="connsiteY2952" fmla="*/ 669502 h 1013913"/>
                <a:gd name="connsiteX2953" fmla="*/ 361201 w 1013913"/>
                <a:gd name="connsiteY2953" fmla="*/ 669502 h 1013913"/>
                <a:gd name="connsiteX2954" fmla="*/ 373822 w 1013913"/>
                <a:gd name="connsiteY2954" fmla="*/ 649809 h 1013913"/>
                <a:gd name="connsiteX2955" fmla="*/ 362017 w 1013913"/>
                <a:gd name="connsiteY2955" fmla="*/ 631421 h 1013913"/>
                <a:gd name="connsiteX2956" fmla="*/ 370340 w 1013913"/>
                <a:gd name="connsiteY2956" fmla="*/ 631421 h 1013913"/>
                <a:gd name="connsiteX2957" fmla="*/ 377956 w 1013913"/>
                <a:gd name="connsiteY2957" fmla="*/ 643389 h 1013913"/>
                <a:gd name="connsiteX2958" fmla="*/ 385573 w 1013913"/>
                <a:gd name="connsiteY2958" fmla="*/ 631421 h 1013913"/>
                <a:gd name="connsiteX2959" fmla="*/ 393896 w 1013913"/>
                <a:gd name="connsiteY2959" fmla="*/ 631421 h 1013913"/>
                <a:gd name="connsiteX2960" fmla="*/ 382091 w 1013913"/>
                <a:gd name="connsiteY2960" fmla="*/ 649809 h 1013913"/>
                <a:gd name="connsiteX2961" fmla="*/ 394712 w 1013913"/>
                <a:gd name="connsiteY2961" fmla="*/ 669502 h 1013913"/>
                <a:gd name="connsiteX2962" fmla="*/ 386389 w 1013913"/>
                <a:gd name="connsiteY2962" fmla="*/ 669502 h 1013913"/>
                <a:gd name="connsiteX2963" fmla="*/ 377956 w 1013913"/>
                <a:gd name="connsiteY2963" fmla="*/ 656120 h 1013913"/>
                <a:gd name="connsiteX2964" fmla="*/ 429556 w 1013913"/>
                <a:gd name="connsiteY2964" fmla="*/ 656120 h 1013913"/>
                <a:gd name="connsiteX2965" fmla="*/ 421124 w 1013913"/>
                <a:gd name="connsiteY2965" fmla="*/ 669502 h 1013913"/>
                <a:gd name="connsiteX2966" fmla="*/ 412801 w 1013913"/>
                <a:gd name="connsiteY2966" fmla="*/ 669502 h 1013913"/>
                <a:gd name="connsiteX2967" fmla="*/ 425422 w 1013913"/>
                <a:gd name="connsiteY2967" fmla="*/ 649809 h 1013913"/>
                <a:gd name="connsiteX2968" fmla="*/ 413617 w 1013913"/>
                <a:gd name="connsiteY2968" fmla="*/ 631421 h 1013913"/>
                <a:gd name="connsiteX2969" fmla="*/ 421940 w 1013913"/>
                <a:gd name="connsiteY2969" fmla="*/ 631421 h 1013913"/>
                <a:gd name="connsiteX2970" fmla="*/ 429556 w 1013913"/>
                <a:gd name="connsiteY2970" fmla="*/ 643389 h 1013913"/>
                <a:gd name="connsiteX2971" fmla="*/ 437173 w 1013913"/>
                <a:gd name="connsiteY2971" fmla="*/ 631421 h 1013913"/>
                <a:gd name="connsiteX2972" fmla="*/ 445496 w 1013913"/>
                <a:gd name="connsiteY2972" fmla="*/ 631421 h 1013913"/>
                <a:gd name="connsiteX2973" fmla="*/ 433691 w 1013913"/>
                <a:gd name="connsiteY2973" fmla="*/ 649809 h 1013913"/>
                <a:gd name="connsiteX2974" fmla="*/ 446312 w 1013913"/>
                <a:gd name="connsiteY2974" fmla="*/ 669502 h 1013913"/>
                <a:gd name="connsiteX2975" fmla="*/ 437989 w 1013913"/>
                <a:gd name="connsiteY2975" fmla="*/ 669502 h 1013913"/>
                <a:gd name="connsiteX2976" fmla="*/ 429556 w 1013913"/>
                <a:gd name="connsiteY2976" fmla="*/ 656120 h 1013913"/>
                <a:gd name="connsiteX2977" fmla="*/ 481157 w 1013913"/>
                <a:gd name="connsiteY2977" fmla="*/ 656120 h 1013913"/>
                <a:gd name="connsiteX2978" fmla="*/ 472724 w 1013913"/>
                <a:gd name="connsiteY2978" fmla="*/ 669502 h 1013913"/>
                <a:gd name="connsiteX2979" fmla="*/ 464401 w 1013913"/>
                <a:gd name="connsiteY2979" fmla="*/ 669502 h 1013913"/>
                <a:gd name="connsiteX2980" fmla="*/ 477022 w 1013913"/>
                <a:gd name="connsiteY2980" fmla="*/ 649809 h 1013913"/>
                <a:gd name="connsiteX2981" fmla="*/ 465217 w 1013913"/>
                <a:gd name="connsiteY2981" fmla="*/ 631421 h 1013913"/>
                <a:gd name="connsiteX2982" fmla="*/ 473540 w 1013913"/>
                <a:gd name="connsiteY2982" fmla="*/ 631421 h 1013913"/>
                <a:gd name="connsiteX2983" fmla="*/ 481156 w 1013913"/>
                <a:gd name="connsiteY2983" fmla="*/ 643389 h 1013913"/>
                <a:gd name="connsiteX2984" fmla="*/ 488773 w 1013913"/>
                <a:gd name="connsiteY2984" fmla="*/ 631421 h 1013913"/>
                <a:gd name="connsiteX2985" fmla="*/ 497096 w 1013913"/>
                <a:gd name="connsiteY2985" fmla="*/ 631421 h 1013913"/>
                <a:gd name="connsiteX2986" fmla="*/ 485291 w 1013913"/>
                <a:gd name="connsiteY2986" fmla="*/ 649809 h 1013913"/>
                <a:gd name="connsiteX2987" fmla="*/ 497912 w 1013913"/>
                <a:gd name="connsiteY2987" fmla="*/ 669502 h 1013913"/>
                <a:gd name="connsiteX2988" fmla="*/ 489589 w 1013913"/>
                <a:gd name="connsiteY2988" fmla="*/ 669502 h 1013913"/>
                <a:gd name="connsiteX2989" fmla="*/ 481156 w 1013913"/>
                <a:gd name="connsiteY2989" fmla="*/ 656120 h 1013913"/>
                <a:gd name="connsiteX2990" fmla="*/ 532757 w 1013913"/>
                <a:gd name="connsiteY2990" fmla="*/ 656120 h 1013913"/>
                <a:gd name="connsiteX2991" fmla="*/ 524324 w 1013913"/>
                <a:gd name="connsiteY2991" fmla="*/ 669502 h 1013913"/>
                <a:gd name="connsiteX2992" fmla="*/ 516001 w 1013913"/>
                <a:gd name="connsiteY2992" fmla="*/ 669502 h 1013913"/>
                <a:gd name="connsiteX2993" fmla="*/ 528622 w 1013913"/>
                <a:gd name="connsiteY2993" fmla="*/ 649809 h 1013913"/>
                <a:gd name="connsiteX2994" fmla="*/ 516817 w 1013913"/>
                <a:gd name="connsiteY2994" fmla="*/ 631421 h 1013913"/>
                <a:gd name="connsiteX2995" fmla="*/ 525140 w 1013913"/>
                <a:gd name="connsiteY2995" fmla="*/ 631421 h 1013913"/>
                <a:gd name="connsiteX2996" fmla="*/ 532756 w 1013913"/>
                <a:gd name="connsiteY2996" fmla="*/ 643389 h 1013913"/>
                <a:gd name="connsiteX2997" fmla="*/ 540373 w 1013913"/>
                <a:gd name="connsiteY2997" fmla="*/ 631421 h 1013913"/>
                <a:gd name="connsiteX2998" fmla="*/ 548696 w 1013913"/>
                <a:gd name="connsiteY2998" fmla="*/ 631421 h 1013913"/>
                <a:gd name="connsiteX2999" fmla="*/ 536891 w 1013913"/>
                <a:gd name="connsiteY2999" fmla="*/ 649809 h 1013913"/>
                <a:gd name="connsiteX3000" fmla="*/ 549512 w 1013913"/>
                <a:gd name="connsiteY3000" fmla="*/ 669502 h 1013913"/>
                <a:gd name="connsiteX3001" fmla="*/ 541189 w 1013913"/>
                <a:gd name="connsiteY3001" fmla="*/ 669502 h 1013913"/>
                <a:gd name="connsiteX3002" fmla="*/ 532756 w 1013913"/>
                <a:gd name="connsiteY3002" fmla="*/ 656120 h 1013913"/>
                <a:gd name="connsiteX3003" fmla="*/ 584357 w 1013913"/>
                <a:gd name="connsiteY3003" fmla="*/ 656120 h 1013913"/>
                <a:gd name="connsiteX3004" fmla="*/ 575925 w 1013913"/>
                <a:gd name="connsiteY3004" fmla="*/ 669502 h 1013913"/>
                <a:gd name="connsiteX3005" fmla="*/ 567601 w 1013913"/>
                <a:gd name="connsiteY3005" fmla="*/ 669502 h 1013913"/>
                <a:gd name="connsiteX3006" fmla="*/ 580222 w 1013913"/>
                <a:gd name="connsiteY3006" fmla="*/ 649809 h 1013913"/>
                <a:gd name="connsiteX3007" fmla="*/ 568417 w 1013913"/>
                <a:gd name="connsiteY3007" fmla="*/ 631421 h 1013913"/>
                <a:gd name="connsiteX3008" fmla="*/ 576741 w 1013913"/>
                <a:gd name="connsiteY3008" fmla="*/ 631421 h 1013913"/>
                <a:gd name="connsiteX3009" fmla="*/ 584357 w 1013913"/>
                <a:gd name="connsiteY3009" fmla="*/ 643389 h 1013913"/>
                <a:gd name="connsiteX3010" fmla="*/ 591973 w 1013913"/>
                <a:gd name="connsiteY3010" fmla="*/ 631421 h 1013913"/>
                <a:gd name="connsiteX3011" fmla="*/ 600296 w 1013913"/>
                <a:gd name="connsiteY3011" fmla="*/ 631421 h 1013913"/>
                <a:gd name="connsiteX3012" fmla="*/ 588492 w 1013913"/>
                <a:gd name="connsiteY3012" fmla="*/ 649809 h 1013913"/>
                <a:gd name="connsiteX3013" fmla="*/ 601112 w 1013913"/>
                <a:gd name="connsiteY3013" fmla="*/ 669502 h 1013913"/>
                <a:gd name="connsiteX3014" fmla="*/ 592789 w 1013913"/>
                <a:gd name="connsiteY3014" fmla="*/ 669502 h 1013913"/>
                <a:gd name="connsiteX3015" fmla="*/ 584357 w 1013913"/>
                <a:gd name="connsiteY3015" fmla="*/ 656120 h 1013913"/>
                <a:gd name="connsiteX3016" fmla="*/ 635957 w 1013913"/>
                <a:gd name="connsiteY3016" fmla="*/ 656120 h 1013913"/>
                <a:gd name="connsiteX3017" fmla="*/ 627525 w 1013913"/>
                <a:gd name="connsiteY3017" fmla="*/ 669502 h 1013913"/>
                <a:gd name="connsiteX3018" fmla="*/ 619202 w 1013913"/>
                <a:gd name="connsiteY3018" fmla="*/ 669502 h 1013913"/>
                <a:gd name="connsiteX3019" fmla="*/ 631822 w 1013913"/>
                <a:gd name="connsiteY3019" fmla="*/ 649809 h 1013913"/>
                <a:gd name="connsiteX3020" fmla="*/ 620018 w 1013913"/>
                <a:gd name="connsiteY3020" fmla="*/ 631421 h 1013913"/>
                <a:gd name="connsiteX3021" fmla="*/ 628341 w 1013913"/>
                <a:gd name="connsiteY3021" fmla="*/ 631421 h 1013913"/>
                <a:gd name="connsiteX3022" fmla="*/ 635957 w 1013913"/>
                <a:gd name="connsiteY3022" fmla="*/ 643389 h 1013913"/>
                <a:gd name="connsiteX3023" fmla="*/ 643573 w 1013913"/>
                <a:gd name="connsiteY3023" fmla="*/ 631421 h 1013913"/>
                <a:gd name="connsiteX3024" fmla="*/ 651896 w 1013913"/>
                <a:gd name="connsiteY3024" fmla="*/ 631421 h 1013913"/>
                <a:gd name="connsiteX3025" fmla="*/ 640092 w 1013913"/>
                <a:gd name="connsiteY3025" fmla="*/ 649809 h 1013913"/>
                <a:gd name="connsiteX3026" fmla="*/ 652712 w 1013913"/>
                <a:gd name="connsiteY3026" fmla="*/ 669502 h 1013913"/>
                <a:gd name="connsiteX3027" fmla="*/ 644389 w 1013913"/>
                <a:gd name="connsiteY3027" fmla="*/ 669502 h 1013913"/>
                <a:gd name="connsiteX3028" fmla="*/ 635957 w 1013913"/>
                <a:gd name="connsiteY3028" fmla="*/ 656120 h 1013913"/>
                <a:gd name="connsiteX3029" fmla="*/ 687557 w 1013913"/>
                <a:gd name="connsiteY3029" fmla="*/ 656120 h 1013913"/>
                <a:gd name="connsiteX3030" fmla="*/ 679125 w 1013913"/>
                <a:gd name="connsiteY3030" fmla="*/ 669502 h 1013913"/>
                <a:gd name="connsiteX3031" fmla="*/ 670802 w 1013913"/>
                <a:gd name="connsiteY3031" fmla="*/ 669502 h 1013913"/>
                <a:gd name="connsiteX3032" fmla="*/ 683423 w 1013913"/>
                <a:gd name="connsiteY3032" fmla="*/ 649809 h 1013913"/>
                <a:gd name="connsiteX3033" fmla="*/ 671618 w 1013913"/>
                <a:gd name="connsiteY3033" fmla="*/ 631421 h 1013913"/>
                <a:gd name="connsiteX3034" fmla="*/ 679941 w 1013913"/>
                <a:gd name="connsiteY3034" fmla="*/ 631421 h 1013913"/>
                <a:gd name="connsiteX3035" fmla="*/ 687557 w 1013913"/>
                <a:gd name="connsiteY3035" fmla="*/ 643389 h 1013913"/>
                <a:gd name="connsiteX3036" fmla="*/ 695174 w 1013913"/>
                <a:gd name="connsiteY3036" fmla="*/ 631421 h 1013913"/>
                <a:gd name="connsiteX3037" fmla="*/ 703497 w 1013913"/>
                <a:gd name="connsiteY3037" fmla="*/ 631421 h 1013913"/>
                <a:gd name="connsiteX3038" fmla="*/ 691692 w 1013913"/>
                <a:gd name="connsiteY3038" fmla="*/ 649809 h 1013913"/>
                <a:gd name="connsiteX3039" fmla="*/ 704313 w 1013913"/>
                <a:gd name="connsiteY3039" fmla="*/ 669502 h 1013913"/>
                <a:gd name="connsiteX3040" fmla="*/ 695990 w 1013913"/>
                <a:gd name="connsiteY3040" fmla="*/ 669502 h 1013913"/>
                <a:gd name="connsiteX3041" fmla="*/ 687557 w 1013913"/>
                <a:gd name="connsiteY3041" fmla="*/ 656120 h 1013913"/>
                <a:gd name="connsiteX3042" fmla="*/ 739157 w 1013913"/>
                <a:gd name="connsiteY3042" fmla="*/ 656120 h 1013913"/>
                <a:gd name="connsiteX3043" fmla="*/ 730725 w 1013913"/>
                <a:gd name="connsiteY3043" fmla="*/ 669502 h 1013913"/>
                <a:gd name="connsiteX3044" fmla="*/ 722402 w 1013913"/>
                <a:gd name="connsiteY3044" fmla="*/ 669502 h 1013913"/>
                <a:gd name="connsiteX3045" fmla="*/ 735023 w 1013913"/>
                <a:gd name="connsiteY3045" fmla="*/ 649809 h 1013913"/>
                <a:gd name="connsiteX3046" fmla="*/ 723218 w 1013913"/>
                <a:gd name="connsiteY3046" fmla="*/ 631421 h 1013913"/>
                <a:gd name="connsiteX3047" fmla="*/ 731541 w 1013913"/>
                <a:gd name="connsiteY3047" fmla="*/ 631421 h 1013913"/>
                <a:gd name="connsiteX3048" fmla="*/ 739157 w 1013913"/>
                <a:gd name="connsiteY3048" fmla="*/ 643389 h 1013913"/>
                <a:gd name="connsiteX3049" fmla="*/ 746774 w 1013913"/>
                <a:gd name="connsiteY3049" fmla="*/ 631421 h 1013913"/>
                <a:gd name="connsiteX3050" fmla="*/ 755097 w 1013913"/>
                <a:gd name="connsiteY3050" fmla="*/ 631421 h 1013913"/>
                <a:gd name="connsiteX3051" fmla="*/ 743292 w 1013913"/>
                <a:gd name="connsiteY3051" fmla="*/ 649809 h 1013913"/>
                <a:gd name="connsiteX3052" fmla="*/ 755913 w 1013913"/>
                <a:gd name="connsiteY3052" fmla="*/ 669502 h 1013913"/>
                <a:gd name="connsiteX3053" fmla="*/ 747590 w 1013913"/>
                <a:gd name="connsiteY3053" fmla="*/ 669502 h 1013913"/>
                <a:gd name="connsiteX3054" fmla="*/ 739157 w 1013913"/>
                <a:gd name="connsiteY3054" fmla="*/ 656120 h 1013913"/>
                <a:gd name="connsiteX3055" fmla="*/ 790757 w 1013913"/>
                <a:gd name="connsiteY3055" fmla="*/ 656120 h 1013913"/>
                <a:gd name="connsiteX3056" fmla="*/ 782325 w 1013913"/>
                <a:gd name="connsiteY3056" fmla="*/ 669502 h 1013913"/>
                <a:gd name="connsiteX3057" fmla="*/ 774002 w 1013913"/>
                <a:gd name="connsiteY3057" fmla="*/ 669502 h 1013913"/>
                <a:gd name="connsiteX3058" fmla="*/ 786623 w 1013913"/>
                <a:gd name="connsiteY3058" fmla="*/ 649809 h 1013913"/>
                <a:gd name="connsiteX3059" fmla="*/ 774818 w 1013913"/>
                <a:gd name="connsiteY3059" fmla="*/ 631421 h 1013913"/>
                <a:gd name="connsiteX3060" fmla="*/ 783141 w 1013913"/>
                <a:gd name="connsiteY3060" fmla="*/ 631421 h 1013913"/>
                <a:gd name="connsiteX3061" fmla="*/ 790757 w 1013913"/>
                <a:gd name="connsiteY3061" fmla="*/ 643389 h 1013913"/>
                <a:gd name="connsiteX3062" fmla="*/ 798374 w 1013913"/>
                <a:gd name="connsiteY3062" fmla="*/ 631421 h 1013913"/>
                <a:gd name="connsiteX3063" fmla="*/ 806697 w 1013913"/>
                <a:gd name="connsiteY3063" fmla="*/ 631421 h 1013913"/>
                <a:gd name="connsiteX3064" fmla="*/ 794892 w 1013913"/>
                <a:gd name="connsiteY3064" fmla="*/ 649809 h 1013913"/>
                <a:gd name="connsiteX3065" fmla="*/ 807513 w 1013913"/>
                <a:gd name="connsiteY3065" fmla="*/ 669502 h 1013913"/>
                <a:gd name="connsiteX3066" fmla="*/ 799190 w 1013913"/>
                <a:gd name="connsiteY3066" fmla="*/ 669502 h 1013913"/>
                <a:gd name="connsiteX3067" fmla="*/ 790757 w 1013913"/>
                <a:gd name="connsiteY3067" fmla="*/ 656120 h 1013913"/>
                <a:gd name="connsiteX3068" fmla="*/ 842357 w 1013913"/>
                <a:gd name="connsiteY3068" fmla="*/ 656120 h 1013913"/>
                <a:gd name="connsiteX3069" fmla="*/ 833925 w 1013913"/>
                <a:gd name="connsiteY3069" fmla="*/ 669502 h 1013913"/>
                <a:gd name="connsiteX3070" fmla="*/ 825602 w 1013913"/>
                <a:gd name="connsiteY3070" fmla="*/ 669502 h 1013913"/>
                <a:gd name="connsiteX3071" fmla="*/ 838223 w 1013913"/>
                <a:gd name="connsiteY3071" fmla="*/ 649809 h 1013913"/>
                <a:gd name="connsiteX3072" fmla="*/ 826418 w 1013913"/>
                <a:gd name="connsiteY3072" fmla="*/ 631421 h 1013913"/>
                <a:gd name="connsiteX3073" fmla="*/ 834741 w 1013913"/>
                <a:gd name="connsiteY3073" fmla="*/ 631421 h 1013913"/>
                <a:gd name="connsiteX3074" fmla="*/ 842357 w 1013913"/>
                <a:gd name="connsiteY3074" fmla="*/ 643389 h 1013913"/>
                <a:gd name="connsiteX3075" fmla="*/ 849974 w 1013913"/>
                <a:gd name="connsiteY3075" fmla="*/ 631421 h 1013913"/>
                <a:gd name="connsiteX3076" fmla="*/ 858297 w 1013913"/>
                <a:gd name="connsiteY3076" fmla="*/ 631421 h 1013913"/>
                <a:gd name="connsiteX3077" fmla="*/ 846492 w 1013913"/>
                <a:gd name="connsiteY3077" fmla="*/ 649809 h 1013913"/>
                <a:gd name="connsiteX3078" fmla="*/ 859113 w 1013913"/>
                <a:gd name="connsiteY3078" fmla="*/ 669502 h 1013913"/>
                <a:gd name="connsiteX3079" fmla="*/ 850790 w 1013913"/>
                <a:gd name="connsiteY3079" fmla="*/ 669502 h 1013913"/>
                <a:gd name="connsiteX3080" fmla="*/ 842357 w 1013913"/>
                <a:gd name="connsiteY3080" fmla="*/ 656120 h 1013913"/>
                <a:gd name="connsiteX3081" fmla="*/ 893958 w 1013913"/>
                <a:gd name="connsiteY3081" fmla="*/ 656120 h 1013913"/>
                <a:gd name="connsiteX3082" fmla="*/ 885526 w 1013913"/>
                <a:gd name="connsiteY3082" fmla="*/ 669502 h 1013913"/>
                <a:gd name="connsiteX3083" fmla="*/ 877202 w 1013913"/>
                <a:gd name="connsiteY3083" fmla="*/ 669502 h 1013913"/>
                <a:gd name="connsiteX3084" fmla="*/ 889823 w 1013913"/>
                <a:gd name="connsiteY3084" fmla="*/ 649809 h 1013913"/>
                <a:gd name="connsiteX3085" fmla="*/ 878018 w 1013913"/>
                <a:gd name="connsiteY3085" fmla="*/ 631421 h 1013913"/>
                <a:gd name="connsiteX3086" fmla="*/ 886341 w 1013913"/>
                <a:gd name="connsiteY3086" fmla="*/ 631421 h 1013913"/>
                <a:gd name="connsiteX3087" fmla="*/ 893958 w 1013913"/>
                <a:gd name="connsiteY3087" fmla="*/ 643389 h 1013913"/>
                <a:gd name="connsiteX3088" fmla="*/ 901574 w 1013913"/>
                <a:gd name="connsiteY3088" fmla="*/ 631421 h 1013913"/>
                <a:gd name="connsiteX3089" fmla="*/ 909897 w 1013913"/>
                <a:gd name="connsiteY3089" fmla="*/ 631421 h 1013913"/>
                <a:gd name="connsiteX3090" fmla="*/ 898093 w 1013913"/>
                <a:gd name="connsiteY3090" fmla="*/ 649809 h 1013913"/>
                <a:gd name="connsiteX3091" fmla="*/ 910713 w 1013913"/>
                <a:gd name="connsiteY3091" fmla="*/ 669502 h 1013913"/>
                <a:gd name="connsiteX3092" fmla="*/ 902390 w 1013913"/>
                <a:gd name="connsiteY3092" fmla="*/ 669502 h 1013913"/>
                <a:gd name="connsiteX3093" fmla="*/ 893958 w 1013913"/>
                <a:gd name="connsiteY3093" fmla="*/ 656120 h 1013913"/>
                <a:gd name="connsiteX3094" fmla="*/ 945558 w 1013913"/>
                <a:gd name="connsiteY3094" fmla="*/ 656120 h 1013913"/>
                <a:gd name="connsiteX3095" fmla="*/ 937126 w 1013913"/>
                <a:gd name="connsiteY3095" fmla="*/ 669502 h 1013913"/>
                <a:gd name="connsiteX3096" fmla="*/ 928803 w 1013913"/>
                <a:gd name="connsiteY3096" fmla="*/ 669502 h 1013913"/>
                <a:gd name="connsiteX3097" fmla="*/ 941423 w 1013913"/>
                <a:gd name="connsiteY3097" fmla="*/ 649809 h 1013913"/>
                <a:gd name="connsiteX3098" fmla="*/ 929619 w 1013913"/>
                <a:gd name="connsiteY3098" fmla="*/ 631421 h 1013913"/>
                <a:gd name="connsiteX3099" fmla="*/ 937942 w 1013913"/>
                <a:gd name="connsiteY3099" fmla="*/ 631421 h 1013913"/>
                <a:gd name="connsiteX3100" fmla="*/ 945558 w 1013913"/>
                <a:gd name="connsiteY3100" fmla="*/ 643389 h 1013913"/>
                <a:gd name="connsiteX3101" fmla="*/ 953174 w 1013913"/>
                <a:gd name="connsiteY3101" fmla="*/ 631421 h 1013913"/>
                <a:gd name="connsiteX3102" fmla="*/ 961497 w 1013913"/>
                <a:gd name="connsiteY3102" fmla="*/ 631421 h 1013913"/>
                <a:gd name="connsiteX3103" fmla="*/ 949693 w 1013913"/>
                <a:gd name="connsiteY3103" fmla="*/ 649809 h 1013913"/>
                <a:gd name="connsiteX3104" fmla="*/ 962313 w 1013913"/>
                <a:gd name="connsiteY3104" fmla="*/ 669502 h 1013913"/>
                <a:gd name="connsiteX3105" fmla="*/ 953990 w 1013913"/>
                <a:gd name="connsiteY3105" fmla="*/ 669502 h 1013913"/>
                <a:gd name="connsiteX3106" fmla="*/ 945558 w 1013913"/>
                <a:gd name="connsiteY3106" fmla="*/ 656120 h 1013913"/>
                <a:gd name="connsiteX3107" fmla="*/ 997158 w 1013913"/>
                <a:gd name="connsiteY3107" fmla="*/ 656120 h 1013913"/>
                <a:gd name="connsiteX3108" fmla="*/ 988726 w 1013913"/>
                <a:gd name="connsiteY3108" fmla="*/ 669502 h 1013913"/>
                <a:gd name="connsiteX3109" fmla="*/ 980403 w 1013913"/>
                <a:gd name="connsiteY3109" fmla="*/ 669502 h 1013913"/>
                <a:gd name="connsiteX3110" fmla="*/ 993023 w 1013913"/>
                <a:gd name="connsiteY3110" fmla="*/ 649809 h 1013913"/>
                <a:gd name="connsiteX3111" fmla="*/ 981219 w 1013913"/>
                <a:gd name="connsiteY3111" fmla="*/ 631421 h 1013913"/>
                <a:gd name="connsiteX3112" fmla="*/ 989542 w 1013913"/>
                <a:gd name="connsiteY3112" fmla="*/ 631421 h 1013913"/>
                <a:gd name="connsiteX3113" fmla="*/ 997158 w 1013913"/>
                <a:gd name="connsiteY3113" fmla="*/ 643389 h 1013913"/>
                <a:gd name="connsiteX3114" fmla="*/ 1004775 w 1013913"/>
                <a:gd name="connsiteY3114" fmla="*/ 631421 h 1013913"/>
                <a:gd name="connsiteX3115" fmla="*/ 1013097 w 1013913"/>
                <a:gd name="connsiteY3115" fmla="*/ 631421 h 1013913"/>
                <a:gd name="connsiteX3116" fmla="*/ 1001293 w 1013913"/>
                <a:gd name="connsiteY3116" fmla="*/ 649809 h 1013913"/>
                <a:gd name="connsiteX3117" fmla="*/ 1013913 w 1013913"/>
                <a:gd name="connsiteY3117" fmla="*/ 669502 h 1013913"/>
                <a:gd name="connsiteX3118" fmla="*/ 1005591 w 1013913"/>
                <a:gd name="connsiteY3118" fmla="*/ 669502 h 1013913"/>
                <a:gd name="connsiteX3119" fmla="*/ 997158 w 1013913"/>
                <a:gd name="connsiteY3119" fmla="*/ 656120 h 1013913"/>
                <a:gd name="connsiteX3120" fmla="*/ 16755 w 1013913"/>
                <a:gd name="connsiteY3120" fmla="*/ 713522 h 1013913"/>
                <a:gd name="connsiteX3121" fmla="*/ 8323 w 1013913"/>
                <a:gd name="connsiteY3121" fmla="*/ 726904 h 1013913"/>
                <a:gd name="connsiteX3122" fmla="*/ 0 w 1013913"/>
                <a:gd name="connsiteY3122" fmla="*/ 726904 h 1013913"/>
                <a:gd name="connsiteX3123" fmla="*/ 12621 w 1013913"/>
                <a:gd name="connsiteY3123" fmla="*/ 707211 h 1013913"/>
                <a:gd name="connsiteX3124" fmla="*/ 816 w 1013913"/>
                <a:gd name="connsiteY3124" fmla="*/ 688823 h 1013913"/>
                <a:gd name="connsiteX3125" fmla="*/ 9139 w 1013913"/>
                <a:gd name="connsiteY3125" fmla="*/ 688823 h 1013913"/>
                <a:gd name="connsiteX3126" fmla="*/ 16755 w 1013913"/>
                <a:gd name="connsiteY3126" fmla="*/ 700791 h 1013913"/>
                <a:gd name="connsiteX3127" fmla="*/ 24372 w 1013913"/>
                <a:gd name="connsiteY3127" fmla="*/ 688823 h 1013913"/>
                <a:gd name="connsiteX3128" fmla="*/ 32695 w 1013913"/>
                <a:gd name="connsiteY3128" fmla="*/ 688823 h 1013913"/>
                <a:gd name="connsiteX3129" fmla="*/ 20890 w 1013913"/>
                <a:gd name="connsiteY3129" fmla="*/ 707211 h 1013913"/>
                <a:gd name="connsiteX3130" fmla="*/ 33511 w 1013913"/>
                <a:gd name="connsiteY3130" fmla="*/ 726904 h 1013913"/>
                <a:gd name="connsiteX3131" fmla="*/ 25188 w 1013913"/>
                <a:gd name="connsiteY3131" fmla="*/ 726904 h 1013913"/>
                <a:gd name="connsiteX3132" fmla="*/ 16755 w 1013913"/>
                <a:gd name="connsiteY3132" fmla="*/ 713522 h 1013913"/>
                <a:gd name="connsiteX3133" fmla="*/ 68355 w 1013913"/>
                <a:gd name="connsiteY3133" fmla="*/ 713522 h 1013913"/>
                <a:gd name="connsiteX3134" fmla="*/ 59923 w 1013913"/>
                <a:gd name="connsiteY3134" fmla="*/ 726904 h 1013913"/>
                <a:gd name="connsiteX3135" fmla="*/ 51600 w 1013913"/>
                <a:gd name="connsiteY3135" fmla="*/ 726904 h 1013913"/>
                <a:gd name="connsiteX3136" fmla="*/ 64221 w 1013913"/>
                <a:gd name="connsiteY3136" fmla="*/ 707211 h 1013913"/>
                <a:gd name="connsiteX3137" fmla="*/ 52416 w 1013913"/>
                <a:gd name="connsiteY3137" fmla="*/ 688823 h 1013913"/>
                <a:gd name="connsiteX3138" fmla="*/ 60739 w 1013913"/>
                <a:gd name="connsiteY3138" fmla="*/ 688823 h 1013913"/>
                <a:gd name="connsiteX3139" fmla="*/ 68355 w 1013913"/>
                <a:gd name="connsiteY3139" fmla="*/ 700791 h 1013913"/>
                <a:gd name="connsiteX3140" fmla="*/ 75972 w 1013913"/>
                <a:gd name="connsiteY3140" fmla="*/ 688823 h 1013913"/>
                <a:gd name="connsiteX3141" fmla="*/ 84295 w 1013913"/>
                <a:gd name="connsiteY3141" fmla="*/ 688823 h 1013913"/>
                <a:gd name="connsiteX3142" fmla="*/ 72490 w 1013913"/>
                <a:gd name="connsiteY3142" fmla="*/ 707211 h 1013913"/>
                <a:gd name="connsiteX3143" fmla="*/ 85111 w 1013913"/>
                <a:gd name="connsiteY3143" fmla="*/ 726904 h 1013913"/>
                <a:gd name="connsiteX3144" fmla="*/ 76788 w 1013913"/>
                <a:gd name="connsiteY3144" fmla="*/ 726904 h 1013913"/>
                <a:gd name="connsiteX3145" fmla="*/ 68355 w 1013913"/>
                <a:gd name="connsiteY3145" fmla="*/ 713522 h 1013913"/>
                <a:gd name="connsiteX3146" fmla="*/ 119956 w 1013913"/>
                <a:gd name="connsiteY3146" fmla="*/ 713522 h 1013913"/>
                <a:gd name="connsiteX3147" fmla="*/ 111523 w 1013913"/>
                <a:gd name="connsiteY3147" fmla="*/ 726904 h 1013913"/>
                <a:gd name="connsiteX3148" fmla="*/ 103200 w 1013913"/>
                <a:gd name="connsiteY3148" fmla="*/ 726904 h 1013913"/>
                <a:gd name="connsiteX3149" fmla="*/ 115821 w 1013913"/>
                <a:gd name="connsiteY3149" fmla="*/ 707211 h 1013913"/>
                <a:gd name="connsiteX3150" fmla="*/ 104016 w 1013913"/>
                <a:gd name="connsiteY3150" fmla="*/ 688823 h 1013913"/>
                <a:gd name="connsiteX3151" fmla="*/ 112339 w 1013913"/>
                <a:gd name="connsiteY3151" fmla="*/ 688823 h 1013913"/>
                <a:gd name="connsiteX3152" fmla="*/ 119955 w 1013913"/>
                <a:gd name="connsiteY3152" fmla="*/ 700791 h 1013913"/>
                <a:gd name="connsiteX3153" fmla="*/ 127572 w 1013913"/>
                <a:gd name="connsiteY3153" fmla="*/ 688823 h 1013913"/>
                <a:gd name="connsiteX3154" fmla="*/ 135895 w 1013913"/>
                <a:gd name="connsiteY3154" fmla="*/ 688823 h 1013913"/>
                <a:gd name="connsiteX3155" fmla="*/ 124090 w 1013913"/>
                <a:gd name="connsiteY3155" fmla="*/ 707211 h 1013913"/>
                <a:gd name="connsiteX3156" fmla="*/ 136711 w 1013913"/>
                <a:gd name="connsiteY3156" fmla="*/ 726904 h 1013913"/>
                <a:gd name="connsiteX3157" fmla="*/ 128388 w 1013913"/>
                <a:gd name="connsiteY3157" fmla="*/ 726904 h 1013913"/>
                <a:gd name="connsiteX3158" fmla="*/ 119955 w 1013913"/>
                <a:gd name="connsiteY3158" fmla="*/ 713522 h 1013913"/>
                <a:gd name="connsiteX3159" fmla="*/ 171556 w 1013913"/>
                <a:gd name="connsiteY3159" fmla="*/ 713522 h 1013913"/>
                <a:gd name="connsiteX3160" fmla="*/ 163123 w 1013913"/>
                <a:gd name="connsiteY3160" fmla="*/ 726904 h 1013913"/>
                <a:gd name="connsiteX3161" fmla="*/ 154800 w 1013913"/>
                <a:gd name="connsiteY3161" fmla="*/ 726904 h 1013913"/>
                <a:gd name="connsiteX3162" fmla="*/ 167421 w 1013913"/>
                <a:gd name="connsiteY3162" fmla="*/ 707211 h 1013913"/>
                <a:gd name="connsiteX3163" fmla="*/ 155616 w 1013913"/>
                <a:gd name="connsiteY3163" fmla="*/ 688823 h 1013913"/>
                <a:gd name="connsiteX3164" fmla="*/ 163939 w 1013913"/>
                <a:gd name="connsiteY3164" fmla="*/ 688823 h 1013913"/>
                <a:gd name="connsiteX3165" fmla="*/ 171555 w 1013913"/>
                <a:gd name="connsiteY3165" fmla="*/ 700791 h 1013913"/>
                <a:gd name="connsiteX3166" fmla="*/ 179172 w 1013913"/>
                <a:gd name="connsiteY3166" fmla="*/ 688823 h 1013913"/>
                <a:gd name="connsiteX3167" fmla="*/ 187495 w 1013913"/>
                <a:gd name="connsiteY3167" fmla="*/ 688823 h 1013913"/>
                <a:gd name="connsiteX3168" fmla="*/ 175690 w 1013913"/>
                <a:gd name="connsiteY3168" fmla="*/ 707211 h 1013913"/>
                <a:gd name="connsiteX3169" fmla="*/ 188311 w 1013913"/>
                <a:gd name="connsiteY3169" fmla="*/ 726904 h 1013913"/>
                <a:gd name="connsiteX3170" fmla="*/ 179988 w 1013913"/>
                <a:gd name="connsiteY3170" fmla="*/ 726904 h 1013913"/>
                <a:gd name="connsiteX3171" fmla="*/ 171555 w 1013913"/>
                <a:gd name="connsiteY3171" fmla="*/ 713522 h 1013913"/>
                <a:gd name="connsiteX3172" fmla="*/ 223156 w 1013913"/>
                <a:gd name="connsiteY3172" fmla="*/ 713522 h 1013913"/>
                <a:gd name="connsiteX3173" fmla="*/ 214724 w 1013913"/>
                <a:gd name="connsiteY3173" fmla="*/ 726904 h 1013913"/>
                <a:gd name="connsiteX3174" fmla="*/ 206401 w 1013913"/>
                <a:gd name="connsiteY3174" fmla="*/ 726904 h 1013913"/>
                <a:gd name="connsiteX3175" fmla="*/ 219021 w 1013913"/>
                <a:gd name="connsiteY3175" fmla="*/ 707211 h 1013913"/>
                <a:gd name="connsiteX3176" fmla="*/ 207217 w 1013913"/>
                <a:gd name="connsiteY3176" fmla="*/ 688823 h 1013913"/>
                <a:gd name="connsiteX3177" fmla="*/ 215540 w 1013913"/>
                <a:gd name="connsiteY3177" fmla="*/ 688823 h 1013913"/>
                <a:gd name="connsiteX3178" fmla="*/ 223156 w 1013913"/>
                <a:gd name="connsiteY3178" fmla="*/ 700791 h 1013913"/>
                <a:gd name="connsiteX3179" fmla="*/ 230772 w 1013913"/>
                <a:gd name="connsiteY3179" fmla="*/ 688823 h 1013913"/>
                <a:gd name="connsiteX3180" fmla="*/ 239095 w 1013913"/>
                <a:gd name="connsiteY3180" fmla="*/ 688823 h 1013913"/>
                <a:gd name="connsiteX3181" fmla="*/ 227291 w 1013913"/>
                <a:gd name="connsiteY3181" fmla="*/ 707211 h 1013913"/>
                <a:gd name="connsiteX3182" fmla="*/ 239911 w 1013913"/>
                <a:gd name="connsiteY3182" fmla="*/ 726904 h 1013913"/>
                <a:gd name="connsiteX3183" fmla="*/ 231588 w 1013913"/>
                <a:gd name="connsiteY3183" fmla="*/ 726904 h 1013913"/>
                <a:gd name="connsiteX3184" fmla="*/ 223156 w 1013913"/>
                <a:gd name="connsiteY3184" fmla="*/ 713522 h 1013913"/>
                <a:gd name="connsiteX3185" fmla="*/ 274756 w 1013913"/>
                <a:gd name="connsiteY3185" fmla="*/ 713522 h 1013913"/>
                <a:gd name="connsiteX3186" fmla="*/ 266324 w 1013913"/>
                <a:gd name="connsiteY3186" fmla="*/ 726904 h 1013913"/>
                <a:gd name="connsiteX3187" fmla="*/ 258001 w 1013913"/>
                <a:gd name="connsiteY3187" fmla="*/ 726904 h 1013913"/>
                <a:gd name="connsiteX3188" fmla="*/ 270621 w 1013913"/>
                <a:gd name="connsiteY3188" fmla="*/ 707211 h 1013913"/>
                <a:gd name="connsiteX3189" fmla="*/ 258817 w 1013913"/>
                <a:gd name="connsiteY3189" fmla="*/ 688823 h 1013913"/>
                <a:gd name="connsiteX3190" fmla="*/ 267140 w 1013913"/>
                <a:gd name="connsiteY3190" fmla="*/ 688823 h 1013913"/>
                <a:gd name="connsiteX3191" fmla="*/ 274756 w 1013913"/>
                <a:gd name="connsiteY3191" fmla="*/ 700791 h 1013913"/>
                <a:gd name="connsiteX3192" fmla="*/ 282373 w 1013913"/>
                <a:gd name="connsiteY3192" fmla="*/ 688823 h 1013913"/>
                <a:gd name="connsiteX3193" fmla="*/ 290696 w 1013913"/>
                <a:gd name="connsiteY3193" fmla="*/ 688823 h 1013913"/>
                <a:gd name="connsiteX3194" fmla="*/ 278891 w 1013913"/>
                <a:gd name="connsiteY3194" fmla="*/ 707211 h 1013913"/>
                <a:gd name="connsiteX3195" fmla="*/ 291512 w 1013913"/>
                <a:gd name="connsiteY3195" fmla="*/ 726904 h 1013913"/>
                <a:gd name="connsiteX3196" fmla="*/ 283189 w 1013913"/>
                <a:gd name="connsiteY3196" fmla="*/ 726904 h 1013913"/>
                <a:gd name="connsiteX3197" fmla="*/ 274756 w 1013913"/>
                <a:gd name="connsiteY3197" fmla="*/ 713522 h 1013913"/>
                <a:gd name="connsiteX3198" fmla="*/ 326356 w 1013913"/>
                <a:gd name="connsiteY3198" fmla="*/ 713522 h 1013913"/>
                <a:gd name="connsiteX3199" fmla="*/ 317924 w 1013913"/>
                <a:gd name="connsiteY3199" fmla="*/ 726904 h 1013913"/>
                <a:gd name="connsiteX3200" fmla="*/ 309601 w 1013913"/>
                <a:gd name="connsiteY3200" fmla="*/ 726904 h 1013913"/>
                <a:gd name="connsiteX3201" fmla="*/ 322222 w 1013913"/>
                <a:gd name="connsiteY3201" fmla="*/ 707211 h 1013913"/>
                <a:gd name="connsiteX3202" fmla="*/ 310417 w 1013913"/>
                <a:gd name="connsiteY3202" fmla="*/ 688823 h 1013913"/>
                <a:gd name="connsiteX3203" fmla="*/ 318740 w 1013913"/>
                <a:gd name="connsiteY3203" fmla="*/ 688823 h 1013913"/>
                <a:gd name="connsiteX3204" fmla="*/ 326356 w 1013913"/>
                <a:gd name="connsiteY3204" fmla="*/ 700791 h 1013913"/>
                <a:gd name="connsiteX3205" fmla="*/ 333973 w 1013913"/>
                <a:gd name="connsiteY3205" fmla="*/ 688823 h 1013913"/>
                <a:gd name="connsiteX3206" fmla="*/ 342296 w 1013913"/>
                <a:gd name="connsiteY3206" fmla="*/ 688823 h 1013913"/>
                <a:gd name="connsiteX3207" fmla="*/ 330491 w 1013913"/>
                <a:gd name="connsiteY3207" fmla="*/ 707211 h 1013913"/>
                <a:gd name="connsiteX3208" fmla="*/ 343112 w 1013913"/>
                <a:gd name="connsiteY3208" fmla="*/ 726904 h 1013913"/>
                <a:gd name="connsiteX3209" fmla="*/ 334789 w 1013913"/>
                <a:gd name="connsiteY3209" fmla="*/ 726904 h 1013913"/>
                <a:gd name="connsiteX3210" fmla="*/ 326356 w 1013913"/>
                <a:gd name="connsiteY3210" fmla="*/ 713522 h 1013913"/>
                <a:gd name="connsiteX3211" fmla="*/ 377956 w 1013913"/>
                <a:gd name="connsiteY3211" fmla="*/ 713522 h 1013913"/>
                <a:gd name="connsiteX3212" fmla="*/ 369524 w 1013913"/>
                <a:gd name="connsiteY3212" fmla="*/ 726904 h 1013913"/>
                <a:gd name="connsiteX3213" fmla="*/ 361201 w 1013913"/>
                <a:gd name="connsiteY3213" fmla="*/ 726904 h 1013913"/>
                <a:gd name="connsiteX3214" fmla="*/ 373822 w 1013913"/>
                <a:gd name="connsiteY3214" fmla="*/ 707211 h 1013913"/>
                <a:gd name="connsiteX3215" fmla="*/ 362017 w 1013913"/>
                <a:gd name="connsiteY3215" fmla="*/ 688823 h 1013913"/>
                <a:gd name="connsiteX3216" fmla="*/ 370340 w 1013913"/>
                <a:gd name="connsiteY3216" fmla="*/ 688823 h 1013913"/>
                <a:gd name="connsiteX3217" fmla="*/ 377956 w 1013913"/>
                <a:gd name="connsiteY3217" fmla="*/ 700791 h 1013913"/>
                <a:gd name="connsiteX3218" fmla="*/ 385573 w 1013913"/>
                <a:gd name="connsiteY3218" fmla="*/ 688823 h 1013913"/>
                <a:gd name="connsiteX3219" fmla="*/ 393896 w 1013913"/>
                <a:gd name="connsiteY3219" fmla="*/ 688823 h 1013913"/>
                <a:gd name="connsiteX3220" fmla="*/ 382091 w 1013913"/>
                <a:gd name="connsiteY3220" fmla="*/ 707211 h 1013913"/>
                <a:gd name="connsiteX3221" fmla="*/ 394712 w 1013913"/>
                <a:gd name="connsiteY3221" fmla="*/ 726904 h 1013913"/>
                <a:gd name="connsiteX3222" fmla="*/ 386389 w 1013913"/>
                <a:gd name="connsiteY3222" fmla="*/ 726904 h 1013913"/>
                <a:gd name="connsiteX3223" fmla="*/ 377956 w 1013913"/>
                <a:gd name="connsiteY3223" fmla="*/ 713522 h 1013913"/>
                <a:gd name="connsiteX3224" fmla="*/ 429556 w 1013913"/>
                <a:gd name="connsiteY3224" fmla="*/ 713522 h 1013913"/>
                <a:gd name="connsiteX3225" fmla="*/ 421124 w 1013913"/>
                <a:gd name="connsiteY3225" fmla="*/ 726904 h 1013913"/>
                <a:gd name="connsiteX3226" fmla="*/ 412801 w 1013913"/>
                <a:gd name="connsiteY3226" fmla="*/ 726904 h 1013913"/>
                <a:gd name="connsiteX3227" fmla="*/ 425422 w 1013913"/>
                <a:gd name="connsiteY3227" fmla="*/ 707211 h 1013913"/>
                <a:gd name="connsiteX3228" fmla="*/ 413617 w 1013913"/>
                <a:gd name="connsiteY3228" fmla="*/ 688823 h 1013913"/>
                <a:gd name="connsiteX3229" fmla="*/ 421940 w 1013913"/>
                <a:gd name="connsiteY3229" fmla="*/ 688823 h 1013913"/>
                <a:gd name="connsiteX3230" fmla="*/ 429556 w 1013913"/>
                <a:gd name="connsiteY3230" fmla="*/ 700791 h 1013913"/>
                <a:gd name="connsiteX3231" fmla="*/ 437173 w 1013913"/>
                <a:gd name="connsiteY3231" fmla="*/ 688823 h 1013913"/>
                <a:gd name="connsiteX3232" fmla="*/ 445496 w 1013913"/>
                <a:gd name="connsiteY3232" fmla="*/ 688823 h 1013913"/>
                <a:gd name="connsiteX3233" fmla="*/ 433691 w 1013913"/>
                <a:gd name="connsiteY3233" fmla="*/ 707211 h 1013913"/>
                <a:gd name="connsiteX3234" fmla="*/ 446312 w 1013913"/>
                <a:gd name="connsiteY3234" fmla="*/ 726904 h 1013913"/>
                <a:gd name="connsiteX3235" fmla="*/ 437989 w 1013913"/>
                <a:gd name="connsiteY3235" fmla="*/ 726904 h 1013913"/>
                <a:gd name="connsiteX3236" fmla="*/ 429556 w 1013913"/>
                <a:gd name="connsiteY3236" fmla="*/ 713522 h 1013913"/>
                <a:gd name="connsiteX3237" fmla="*/ 481157 w 1013913"/>
                <a:gd name="connsiteY3237" fmla="*/ 713522 h 1013913"/>
                <a:gd name="connsiteX3238" fmla="*/ 472724 w 1013913"/>
                <a:gd name="connsiteY3238" fmla="*/ 726904 h 1013913"/>
                <a:gd name="connsiteX3239" fmla="*/ 464401 w 1013913"/>
                <a:gd name="connsiteY3239" fmla="*/ 726904 h 1013913"/>
                <a:gd name="connsiteX3240" fmla="*/ 477022 w 1013913"/>
                <a:gd name="connsiteY3240" fmla="*/ 707211 h 1013913"/>
                <a:gd name="connsiteX3241" fmla="*/ 465217 w 1013913"/>
                <a:gd name="connsiteY3241" fmla="*/ 688823 h 1013913"/>
                <a:gd name="connsiteX3242" fmla="*/ 473540 w 1013913"/>
                <a:gd name="connsiteY3242" fmla="*/ 688823 h 1013913"/>
                <a:gd name="connsiteX3243" fmla="*/ 481156 w 1013913"/>
                <a:gd name="connsiteY3243" fmla="*/ 700791 h 1013913"/>
                <a:gd name="connsiteX3244" fmla="*/ 488773 w 1013913"/>
                <a:gd name="connsiteY3244" fmla="*/ 688823 h 1013913"/>
                <a:gd name="connsiteX3245" fmla="*/ 497096 w 1013913"/>
                <a:gd name="connsiteY3245" fmla="*/ 688823 h 1013913"/>
                <a:gd name="connsiteX3246" fmla="*/ 485291 w 1013913"/>
                <a:gd name="connsiteY3246" fmla="*/ 707211 h 1013913"/>
                <a:gd name="connsiteX3247" fmla="*/ 497912 w 1013913"/>
                <a:gd name="connsiteY3247" fmla="*/ 726904 h 1013913"/>
                <a:gd name="connsiteX3248" fmla="*/ 489589 w 1013913"/>
                <a:gd name="connsiteY3248" fmla="*/ 726904 h 1013913"/>
                <a:gd name="connsiteX3249" fmla="*/ 481156 w 1013913"/>
                <a:gd name="connsiteY3249" fmla="*/ 713522 h 1013913"/>
                <a:gd name="connsiteX3250" fmla="*/ 532757 w 1013913"/>
                <a:gd name="connsiteY3250" fmla="*/ 713522 h 1013913"/>
                <a:gd name="connsiteX3251" fmla="*/ 524324 w 1013913"/>
                <a:gd name="connsiteY3251" fmla="*/ 726904 h 1013913"/>
                <a:gd name="connsiteX3252" fmla="*/ 516001 w 1013913"/>
                <a:gd name="connsiteY3252" fmla="*/ 726904 h 1013913"/>
                <a:gd name="connsiteX3253" fmla="*/ 528622 w 1013913"/>
                <a:gd name="connsiteY3253" fmla="*/ 707211 h 1013913"/>
                <a:gd name="connsiteX3254" fmla="*/ 516817 w 1013913"/>
                <a:gd name="connsiteY3254" fmla="*/ 688823 h 1013913"/>
                <a:gd name="connsiteX3255" fmla="*/ 525140 w 1013913"/>
                <a:gd name="connsiteY3255" fmla="*/ 688823 h 1013913"/>
                <a:gd name="connsiteX3256" fmla="*/ 532756 w 1013913"/>
                <a:gd name="connsiteY3256" fmla="*/ 700791 h 1013913"/>
                <a:gd name="connsiteX3257" fmla="*/ 540373 w 1013913"/>
                <a:gd name="connsiteY3257" fmla="*/ 688823 h 1013913"/>
                <a:gd name="connsiteX3258" fmla="*/ 548696 w 1013913"/>
                <a:gd name="connsiteY3258" fmla="*/ 688823 h 1013913"/>
                <a:gd name="connsiteX3259" fmla="*/ 536891 w 1013913"/>
                <a:gd name="connsiteY3259" fmla="*/ 707211 h 1013913"/>
                <a:gd name="connsiteX3260" fmla="*/ 549512 w 1013913"/>
                <a:gd name="connsiteY3260" fmla="*/ 726904 h 1013913"/>
                <a:gd name="connsiteX3261" fmla="*/ 541189 w 1013913"/>
                <a:gd name="connsiteY3261" fmla="*/ 726904 h 1013913"/>
                <a:gd name="connsiteX3262" fmla="*/ 532756 w 1013913"/>
                <a:gd name="connsiteY3262" fmla="*/ 713522 h 1013913"/>
                <a:gd name="connsiteX3263" fmla="*/ 584357 w 1013913"/>
                <a:gd name="connsiteY3263" fmla="*/ 713522 h 1013913"/>
                <a:gd name="connsiteX3264" fmla="*/ 575925 w 1013913"/>
                <a:gd name="connsiteY3264" fmla="*/ 726904 h 1013913"/>
                <a:gd name="connsiteX3265" fmla="*/ 567601 w 1013913"/>
                <a:gd name="connsiteY3265" fmla="*/ 726904 h 1013913"/>
                <a:gd name="connsiteX3266" fmla="*/ 580222 w 1013913"/>
                <a:gd name="connsiteY3266" fmla="*/ 707211 h 1013913"/>
                <a:gd name="connsiteX3267" fmla="*/ 568417 w 1013913"/>
                <a:gd name="connsiteY3267" fmla="*/ 688823 h 1013913"/>
                <a:gd name="connsiteX3268" fmla="*/ 576741 w 1013913"/>
                <a:gd name="connsiteY3268" fmla="*/ 688823 h 1013913"/>
                <a:gd name="connsiteX3269" fmla="*/ 584357 w 1013913"/>
                <a:gd name="connsiteY3269" fmla="*/ 700791 h 1013913"/>
                <a:gd name="connsiteX3270" fmla="*/ 591973 w 1013913"/>
                <a:gd name="connsiteY3270" fmla="*/ 688823 h 1013913"/>
                <a:gd name="connsiteX3271" fmla="*/ 600296 w 1013913"/>
                <a:gd name="connsiteY3271" fmla="*/ 688823 h 1013913"/>
                <a:gd name="connsiteX3272" fmla="*/ 588492 w 1013913"/>
                <a:gd name="connsiteY3272" fmla="*/ 707211 h 1013913"/>
                <a:gd name="connsiteX3273" fmla="*/ 601112 w 1013913"/>
                <a:gd name="connsiteY3273" fmla="*/ 726904 h 1013913"/>
                <a:gd name="connsiteX3274" fmla="*/ 592789 w 1013913"/>
                <a:gd name="connsiteY3274" fmla="*/ 726904 h 1013913"/>
                <a:gd name="connsiteX3275" fmla="*/ 584357 w 1013913"/>
                <a:gd name="connsiteY3275" fmla="*/ 713522 h 1013913"/>
                <a:gd name="connsiteX3276" fmla="*/ 635957 w 1013913"/>
                <a:gd name="connsiteY3276" fmla="*/ 713522 h 1013913"/>
                <a:gd name="connsiteX3277" fmla="*/ 627525 w 1013913"/>
                <a:gd name="connsiteY3277" fmla="*/ 726904 h 1013913"/>
                <a:gd name="connsiteX3278" fmla="*/ 619202 w 1013913"/>
                <a:gd name="connsiteY3278" fmla="*/ 726904 h 1013913"/>
                <a:gd name="connsiteX3279" fmla="*/ 631822 w 1013913"/>
                <a:gd name="connsiteY3279" fmla="*/ 707211 h 1013913"/>
                <a:gd name="connsiteX3280" fmla="*/ 620018 w 1013913"/>
                <a:gd name="connsiteY3280" fmla="*/ 688823 h 1013913"/>
                <a:gd name="connsiteX3281" fmla="*/ 628341 w 1013913"/>
                <a:gd name="connsiteY3281" fmla="*/ 688823 h 1013913"/>
                <a:gd name="connsiteX3282" fmla="*/ 635957 w 1013913"/>
                <a:gd name="connsiteY3282" fmla="*/ 700791 h 1013913"/>
                <a:gd name="connsiteX3283" fmla="*/ 643573 w 1013913"/>
                <a:gd name="connsiteY3283" fmla="*/ 688823 h 1013913"/>
                <a:gd name="connsiteX3284" fmla="*/ 651896 w 1013913"/>
                <a:gd name="connsiteY3284" fmla="*/ 688823 h 1013913"/>
                <a:gd name="connsiteX3285" fmla="*/ 640092 w 1013913"/>
                <a:gd name="connsiteY3285" fmla="*/ 707211 h 1013913"/>
                <a:gd name="connsiteX3286" fmla="*/ 652712 w 1013913"/>
                <a:gd name="connsiteY3286" fmla="*/ 726904 h 1013913"/>
                <a:gd name="connsiteX3287" fmla="*/ 644389 w 1013913"/>
                <a:gd name="connsiteY3287" fmla="*/ 726904 h 1013913"/>
                <a:gd name="connsiteX3288" fmla="*/ 635957 w 1013913"/>
                <a:gd name="connsiteY3288" fmla="*/ 713522 h 1013913"/>
                <a:gd name="connsiteX3289" fmla="*/ 687557 w 1013913"/>
                <a:gd name="connsiteY3289" fmla="*/ 713522 h 1013913"/>
                <a:gd name="connsiteX3290" fmla="*/ 679125 w 1013913"/>
                <a:gd name="connsiteY3290" fmla="*/ 726904 h 1013913"/>
                <a:gd name="connsiteX3291" fmla="*/ 670802 w 1013913"/>
                <a:gd name="connsiteY3291" fmla="*/ 726904 h 1013913"/>
                <a:gd name="connsiteX3292" fmla="*/ 683423 w 1013913"/>
                <a:gd name="connsiteY3292" fmla="*/ 707211 h 1013913"/>
                <a:gd name="connsiteX3293" fmla="*/ 671618 w 1013913"/>
                <a:gd name="connsiteY3293" fmla="*/ 688823 h 1013913"/>
                <a:gd name="connsiteX3294" fmla="*/ 679941 w 1013913"/>
                <a:gd name="connsiteY3294" fmla="*/ 688823 h 1013913"/>
                <a:gd name="connsiteX3295" fmla="*/ 687557 w 1013913"/>
                <a:gd name="connsiteY3295" fmla="*/ 700791 h 1013913"/>
                <a:gd name="connsiteX3296" fmla="*/ 695174 w 1013913"/>
                <a:gd name="connsiteY3296" fmla="*/ 688823 h 1013913"/>
                <a:gd name="connsiteX3297" fmla="*/ 703497 w 1013913"/>
                <a:gd name="connsiteY3297" fmla="*/ 688823 h 1013913"/>
                <a:gd name="connsiteX3298" fmla="*/ 691692 w 1013913"/>
                <a:gd name="connsiteY3298" fmla="*/ 707211 h 1013913"/>
                <a:gd name="connsiteX3299" fmla="*/ 704313 w 1013913"/>
                <a:gd name="connsiteY3299" fmla="*/ 726904 h 1013913"/>
                <a:gd name="connsiteX3300" fmla="*/ 695990 w 1013913"/>
                <a:gd name="connsiteY3300" fmla="*/ 726904 h 1013913"/>
                <a:gd name="connsiteX3301" fmla="*/ 687557 w 1013913"/>
                <a:gd name="connsiteY3301" fmla="*/ 713522 h 1013913"/>
                <a:gd name="connsiteX3302" fmla="*/ 739157 w 1013913"/>
                <a:gd name="connsiteY3302" fmla="*/ 713522 h 1013913"/>
                <a:gd name="connsiteX3303" fmla="*/ 730725 w 1013913"/>
                <a:gd name="connsiteY3303" fmla="*/ 726904 h 1013913"/>
                <a:gd name="connsiteX3304" fmla="*/ 722402 w 1013913"/>
                <a:gd name="connsiteY3304" fmla="*/ 726904 h 1013913"/>
                <a:gd name="connsiteX3305" fmla="*/ 735023 w 1013913"/>
                <a:gd name="connsiteY3305" fmla="*/ 707211 h 1013913"/>
                <a:gd name="connsiteX3306" fmla="*/ 723218 w 1013913"/>
                <a:gd name="connsiteY3306" fmla="*/ 688823 h 1013913"/>
                <a:gd name="connsiteX3307" fmla="*/ 731541 w 1013913"/>
                <a:gd name="connsiteY3307" fmla="*/ 688823 h 1013913"/>
                <a:gd name="connsiteX3308" fmla="*/ 739157 w 1013913"/>
                <a:gd name="connsiteY3308" fmla="*/ 700791 h 1013913"/>
                <a:gd name="connsiteX3309" fmla="*/ 746774 w 1013913"/>
                <a:gd name="connsiteY3309" fmla="*/ 688823 h 1013913"/>
                <a:gd name="connsiteX3310" fmla="*/ 755097 w 1013913"/>
                <a:gd name="connsiteY3310" fmla="*/ 688823 h 1013913"/>
                <a:gd name="connsiteX3311" fmla="*/ 743292 w 1013913"/>
                <a:gd name="connsiteY3311" fmla="*/ 707211 h 1013913"/>
                <a:gd name="connsiteX3312" fmla="*/ 755913 w 1013913"/>
                <a:gd name="connsiteY3312" fmla="*/ 726904 h 1013913"/>
                <a:gd name="connsiteX3313" fmla="*/ 747590 w 1013913"/>
                <a:gd name="connsiteY3313" fmla="*/ 726904 h 1013913"/>
                <a:gd name="connsiteX3314" fmla="*/ 739157 w 1013913"/>
                <a:gd name="connsiteY3314" fmla="*/ 713522 h 1013913"/>
                <a:gd name="connsiteX3315" fmla="*/ 790757 w 1013913"/>
                <a:gd name="connsiteY3315" fmla="*/ 713522 h 1013913"/>
                <a:gd name="connsiteX3316" fmla="*/ 782325 w 1013913"/>
                <a:gd name="connsiteY3316" fmla="*/ 726904 h 1013913"/>
                <a:gd name="connsiteX3317" fmla="*/ 774002 w 1013913"/>
                <a:gd name="connsiteY3317" fmla="*/ 726904 h 1013913"/>
                <a:gd name="connsiteX3318" fmla="*/ 786623 w 1013913"/>
                <a:gd name="connsiteY3318" fmla="*/ 707211 h 1013913"/>
                <a:gd name="connsiteX3319" fmla="*/ 774818 w 1013913"/>
                <a:gd name="connsiteY3319" fmla="*/ 688823 h 1013913"/>
                <a:gd name="connsiteX3320" fmla="*/ 783141 w 1013913"/>
                <a:gd name="connsiteY3320" fmla="*/ 688823 h 1013913"/>
                <a:gd name="connsiteX3321" fmla="*/ 790757 w 1013913"/>
                <a:gd name="connsiteY3321" fmla="*/ 700791 h 1013913"/>
                <a:gd name="connsiteX3322" fmla="*/ 798374 w 1013913"/>
                <a:gd name="connsiteY3322" fmla="*/ 688823 h 1013913"/>
                <a:gd name="connsiteX3323" fmla="*/ 806697 w 1013913"/>
                <a:gd name="connsiteY3323" fmla="*/ 688823 h 1013913"/>
                <a:gd name="connsiteX3324" fmla="*/ 794892 w 1013913"/>
                <a:gd name="connsiteY3324" fmla="*/ 707211 h 1013913"/>
                <a:gd name="connsiteX3325" fmla="*/ 807513 w 1013913"/>
                <a:gd name="connsiteY3325" fmla="*/ 726904 h 1013913"/>
                <a:gd name="connsiteX3326" fmla="*/ 799190 w 1013913"/>
                <a:gd name="connsiteY3326" fmla="*/ 726904 h 1013913"/>
                <a:gd name="connsiteX3327" fmla="*/ 790757 w 1013913"/>
                <a:gd name="connsiteY3327" fmla="*/ 713522 h 1013913"/>
                <a:gd name="connsiteX3328" fmla="*/ 842357 w 1013913"/>
                <a:gd name="connsiteY3328" fmla="*/ 713522 h 1013913"/>
                <a:gd name="connsiteX3329" fmla="*/ 833925 w 1013913"/>
                <a:gd name="connsiteY3329" fmla="*/ 726904 h 1013913"/>
                <a:gd name="connsiteX3330" fmla="*/ 825602 w 1013913"/>
                <a:gd name="connsiteY3330" fmla="*/ 726904 h 1013913"/>
                <a:gd name="connsiteX3331" fmla="*/ 838223 w 1013913"/>
                <a:gd name="connsiteY3331" fmla="*/ 707211 h 1013913"/>
                <a:gd name="connsiteX3332" fmla="*/ 826418 w 1013913"/>
                <a:gd name="connsiteY3332" fmla="*/ 688823 h 1013913"/>
                <a:gd name="connsiteX3333" fmla="*/ 834741 w 1013913"/>
                <a:gd name="connsiteY3333" fmla="*/ 688823 h 1013913"/>
                <a:gd name="connsiteX3334" fmla="*/ 842357 w 1013913"/>
                <a:gd name="connsiteY3334" fmla="*/ 700791 h 1013913"/>
                <a:gd name="connsiteX3335" fmla="*/ 849974 w 1013913"/>
                <a:gd name="connsiteY3335" fmla="*/ 688823 h 1013913"/>
                <a:gd name="connsiteX3336" fmla="*/ 858297 w 1013913"/>
                <a:gd name="connsiteY3336" fmla="*/ 688823 h 1013913"/>
                <a:gd name="connsiteX3337" fmla="*/ 846492 w 1013913"/>
                <a:gd name="connsiteY3337" fmla="*/ 707211 h 1013913"/>
                <a:gd name="connsiteX3338" fmla="*/ 859113 w 1013913"/>
                <a:gd name="connsiteY3338" fmla="*/ 726904 h 1013913"/>
                <a:gd name="connsiteX3339" fmla="*/ 850790 w 1013913"/>
                <a:gd name="connsiteY3339" fmla="*/ 726904 h 1013913"/>
                <a:gd name="connsiteX3340" fmla="*/ 842357 w 1013913"/>
                <a:gd name="connsiteY3340" fmla="*/ 713522 h 1013913"/>
                <a:gd name="connsiteX3341" fmla="*/ 893958 w 1013913"/>
                <a:gd name="connsiteY3341" fmla="*/ 713522 h 1013913"/>
                <a:gd name="connsiteX3342" fmla="*/ 885526 w 1013913"/>
                <a:gd name="connsiteY3342" fmla="*/ 726904 h 1013913"/>
                <a:gd name="connsiteX3343" fmla="*/ 877202 w 1013913"/>
                <a:gd name="connsiteY3343" fmla="*/ 726904 h 1013913"/>
                <a:gd name="connsiteX3344" fmla="*/ 889823 w 1013913"/>
                <a:gd name="connsiteY3344" fmla="*/ 707211 h 1013913"/>
                <a:gd name="connsiteX3345" fmla="*/ 878018 w 1013913"/>
                <a:gd name="connsiteY3345" fmla="*/ 688823 h 1013913"/>
                <a:gd name="connsiteX3346" fmla="*/ 886341 w 1013913"/>
                <a:gd name="connsiteY3346" fmla="*/ 688823 h 1013913"/>
                <a:gd name="connsiteX3347" fmla="*/ 893958 w 1013913"/>
                <a:gd name="connsiteY3347" fmla="*/ 700791 h 1013913"/>
                <a:gd name="connsiteX3348" fmla="*/ 901574 w 1013913"/>
                <a:gd name="connsiteY3348" fmla="*/ 688823 h 1013913"/>
                <a:gd name="connsiteX3349" fmla="*/ 909897 w 1013913"/>
                <a:gd name="connsiteY3349" fmla="*/ 688823 h 1013913"/>
                <a:gd name="connsiteX3350" fmla="*/ 898093 w 1013913"/>
                <a:gd name="connsiteY3350" fmla="*/ 707211 h 1013913"/>
                <a:gd name="connsiteX3351" fmla="*/ 910713 w 1013913"/>
                <a:gd name="connsiteY3351" fmla="*/ 726904 h 1013913"/>
                <a:gd name="connsiteX3352" fmla="*/ 902390 w 1013913"/>
                <a:gd name="connsiteY3352" fmla="*/ 726904 h 1013913"/>
                <a:gd name="connsiteX3353" fmla="*/ 893958 w 1013913"/>
                <a:gd name="connsiteY3353" fmla="*/ 713522 h 1013913"/>
                <a:gd name="connsiteX3354" fmla="*/ 945558 w 1013913"/>
                <a:gd name="connsiteY3354" fmla="*/ 713522 h 1013913"/>
                <a:gd name="connsiteX3355" fmla="*/ 937126 w 1013913"/>
                <a:gd name="connsiteY3355" fmla="*/ 726904 h 1013913"/>
                <a:gd name="connsiteX3356" fmla="*/ 928803 w 1013913"/>
                <a:gd name="connsiteY3356" fmla="*/ 726904 h 1013913"/>
                <a:gd name="connsiteX3357" fmla="*/ 941423 w 1013913"/>
                <a:gd name="connsiteY3357" fmla="*/ 707211 h 1013913"/>
                <a:gd name="connsiteX3358" fmla="*/ 929619 w 1013913"/>
                <a:gd name="connsiteY3358" fmla="*/ 688823 h 1013913"/>
                <a:gd name="connsiteX3359" fmla="*/ 937942 w 1013913"/>
                <a:gd name="connsiteY3359" fmla="*/ 688823 h 1013913"/>
                <a:gd name="connsiteX3360" fmla="*/ 945558 w 1013913"/>
                <a:gd name="connsiteY3360" fmla="*/ 700791 h 1013913"/>
                <a:gd name="connsiteX3361" fmla="*/ 953174 w 1013913"/>
                <a:gd name="connsiteY3361" fmla="*/ 688823 h 1013913"/>
                <a:gd name="connsiteX3362" fmla="*/ 961497 w 1013913"/>
                <a:gd name="connsiteY3362" fmla="*/ 688823 h 1013913"/>
                <a:gd name="connsiteX3363" fmla="*/ 949693 w 1013913"/>
                <a:gd name="connsiteY3363" fmla="*/ 707211 h 1013913"/>
                <a:gd name="connsiteX3364" fmla="*/ 962313 w 1013913"/>
                <a:gd name="connsiteY3364" fmla="*/ 726904 h 1013913"/>
                <a:gd name="connsiteX3365" fmla="*/ 953990 w 1013913"/>
                <a:gd name="connsiteY3365" fmla="*/ 726904 h 1013913"/>
                <a:gd name="connsiteX3366" fmla="*/ 945558 w 1013913"/>
                <a:gd name="connsiteY3366" fmla="*/ 713522 h 1013913"/>
                <a:gd name="connsiteX3367" fmla="*/ 997158 w 1013913"/>
                <a:gd name="connsiteY3367" fmla="*/ 713522 h 1013913"/>
                <a:gd name="connsiteX3368" fmla="*/ 988726 w 1013913"/>
                <a:gd name="connsiteY3368" fmla="*/ 726904 h 1013913"/>
                <a:gd name="connsiteX3369" fmla="*/ 980403 w 1013913"/>
                <a:gd name="connsiteY3369" fmla="*/ 726904 h 1013913"/>
                <a:gd name="connsiteX3370" fmla="*/ 993023 w 1013913"/>
                <a:gd name="connsiteY3370" fmla="*/ 707211 h 1013913"/>
                <a:gd name="connsiteX3371" fmla="*/ 981219 w 1013913"/>
                <a:gd name="connsiteY3371" fmla="*/ 688823 h 1013913"/>
                <a:gd name="connsiteX3372" fmla="*/ 989542 w 1013913"/>
                <a:gd name="connsiteY3372" fmla="*/ 688823 h 1013913"/>
                <a:gd name="connsiteX3373" fmla="*/ 997158 w 1013913"/>
                <a:gd name="connsiteY3373" fmla="*/ 700791 h 1013913"/>
                <a:gd name="connsiteX3374" fmla="*/ 1004775 w 1013913"/>
                <a:gd name="connsiteY3374" fmla="*/ 688823 h 1013913"/>
                <a:gd name="connsiteX3375" fmla="*/ 1013097 w 1013913"/>
                <a:gd name="connsiteY3375" fmla="*/ 688823 h 1013913"/>
                <a:gd name="connsiteX3376" fmla="*/ 1001293 w 1013913"/>
                <a:gd name="connsiteY3376" fmla="*/ 707211 h 1013913"/>
                <a:gd name="connsiteX3377" fmla="*/ 1013913 w 1013913"/>
                <a:gd name="connsiteY3377" fmla="*/ 726904 h 1013913"/>
                <a:gd name="connsiteX3378" fmla="*/ 1005591 w 1013913"/>
                <a:gd name="connsiteY3378" fmla="*/ 726904 h 1013913"/>
                <a:gd name="connsiteX3379" fmla="*/ 997158 w 1013913"/>
                <a:gd name="connsiteY3379" fmla="*/ 713522 h 1013913"/>
                <a:gd name="connsiteX3380" fmla="*/ 16755 w 1013913"/>
                <a:gd name="connsiteY3380" fmla="*/ 770923 h 1013913"/>
                <a:gd name="connsiteX3381" fmla="*/ 8323 w 1013913"/>
                <a:gd name="connsiteY3381" fmla="*/ 784306 h 1013913"/>
                <a:gd name="connsiteX3382" fmla="*/ 0 w 1013913"/>
                <a:gd name="connsiteY3382" fmla="*/ 784306 h 1013913"/>
                <a:gd name="connsiteX3383" fmla="*/ 12621 w 1013913"/>
                <a:gd name="connsiteY3383" fmla="*/ 764613 h 1013913"/>
                <a:gd name="connsiteX3384" fmla="*/ 816 w 1013913"/>
                <a:gd name="connsiteY3384" fmla="*/ 746225 h 1013913"/>
                <a:gd name="connsiteX3385" fmla="*/ 9139 w 1013913"/>
                <a:gd name="connsiteY3385" fmla="*/ 746225 h 1013913"/>
                <a:gd name="connsiteX3386" fmla="*/ 16755 w 1013913"/>
                <a:gd name="connsiteY3386" fmla="*/ 758193 h 1013913"/>
                <a:gd name="connsiteX3387" fmla="*/ 24372 w 1013913"/>
                <a:gd name="connsiteY3387" fmla="*/ 746225 h 1013913"/>
                <a:gd name="connsiteX3388" fmla="*/ 32695 w 1013913"/>
                <a:gd name="connsiteY3388" fmla="*/ 746225 h 1013913"/>
                <a:gd name="connsiteX3389" fmla="*/ 20890 w 1013913"/>
                <a:gd name="connsiteY3389" fmla="*/ 764613 h 1013913"/>
                <a:gd name="connsiteX3390" fmla="*/ 33511 w 1013913"/>
                <a:gd name="connsiteY3390" fmla="*/ 784306 h 1013913"/>
                <a:gd name="connsiteX3391" fmla="*/ 25188 w 1013913"/>
                <a:gd name="connsiteY3391" fmla="*/ 784306 h 1013913"/>
                <a:gd name="connsiteX3392" fmla="*/ 16755 w 1013913"/>
                <a:gd name="connsiteY3392" fmla="*/ 770923 h 1013913"/>
                <a:gd name="connsiteX3393" fmla="*/ 68355 w 1013913"/>
                <a:gd name="connsiteY3393" fmla="*/ 770923 h 1013913"/>
                <a:gd name="connsiteX3394" fmla="*/ 59923 w 1013913"/>
                <a:gd name="connsiteY3394" fmla="*/ 784306 h 1013913"/>
                <a:gd name="connsiteX3395" fmla="*/ 51600 w 1013913"/>
                <a:gd name="connsiteY3395" fmla="*/ 784306 h 1013913"/>
                <a:gd name="connsiteX3396" fmla="*/ 64221 w 1013913"/>
                <a:gd name="connsiteY3396" fmla="*/ 764613 h 1013913"/>
                <a:gd name="connsiteX3397" fmla="*/ 52416 w 1013913"/>
                <a:gd name="connsiteY3397" fmla="*/ 746225 h 1013913"/>
                <a:gd name="connsiteX3398" fmla="*/ 60739 w 1013913"/>
                <a:gd name="connsiteY3398" fmla="*/ 746225 h 1013913"/>
                <a:gd name="connsiteX3399" fmla="*/ 68355 w 1013913"/>
                <a:gd name="connsiteY3399" fmla="*/ 758193 h 1013913"/>
                <a:gd name="connsiteX3400" fmla="*/ 75972 w 1013913"/>
                <a:gd name="connsiteY3400" fmla="*/ 746225 h 1013913"/>
                <a:gd name="connsiteX3401" fmla="*/ 84295 w 1013913"/>
                <a:gd name="connsiteY3401" fmla="*/ 746225 h 1013913"/>
                <a:gd name="connsiteX3402" fmla="*/ 72490 w 1013913"/>
                <a:gd name="connsiteY3402" fmla="*/ 764613 h 1013913"/>
                <a:gd name="connsiteX3403" fmla="*/ 85111 w 1013913"/>
                <a:gd name="connsiteY3403" fmla="*/ 784306 h 1013913"/>
                <a:gd name="connsiteX3404" fmla="*/ 76788 w 1013913"/>
                <a:gd name="connsiteY3404" fmla="*/ 784306 h 1013913"/>
                <a:gd name="connsiteX3405" fmla="*/ 68355 w 1013913"/>
                <a:gd name="connsiteY3405" fmla="*/ 770923 h 1013913"/>
                <a:gd name="connsiteX3406" fmla="*/ 119956 w 1013913"/>
                <a:gd name="connsiteY3406" fmla="*/ 770923 h 1013913"/>
                <a:gd name="connsiteX3407" fmla="*/ 111523 w 1013913"/>
                <a:gd name="connsiteY3407" fmla="*/ 784306 h 1013913"/>
                <a:gd name="connsiteX3408" fmla="*/ 103200 w 1013913"/>
                <a:gd name="connsiteY3408" fmla="*/ 784306 h 1013913"/>
                <a:gd name="connsiteX3409" fmla="*/ 115821 w 1013913"/>
                <a:gd name="connsiteY3409" fmla="*/ 764613 h 1013913"/>
                <a:gd name="connsiteX3410" fmla="*/ 104016 w 1013913"/>
                <a:gd name="connsiteY3410" fmla="*/ 746225 h 1013913"/>
                <a:gd name="connsiteX3411" fmla="*/ 112339 w 1013913"/>
                <a:gd name="connsiteY3411" fmla="*/ 746225 h 1013913"/>
                <a:gd name="connsiteX3412" fmla="*/ 119955 w 1013913"/>
                <a:gd name="connsiteY3412" fmla="*/ 758193 h 1013913"/>
                <a:gd name="connsiteX3413" fmla="*/ 127572 w 1013913"/>
                <a:gd name="connsiteY3413" fmla="*/ 746225 h 1013913"/>
                <a:gd name="connsiteX3414" fmla="*/ 135895 w 1013913"/>
                <a:gd name="connsiteY3414" fmla="*/ 746225 h 1013913"/>
                <a:gd name="connsiteX3415" fmla="*/ 124090 w 1013913"/>
                <a:gd name="connsiteY3415" fmla="*/ 764613 h 1013913"/>
                <a:gd name="connsiteX3416" fmla="*/ 136711 w 1013913"/>
                <a:gd name="connsiteY3416" fmla="*/ 784306 h 1013913"/>
                <a:gd name="connsiteX3417" fmla="*/ 128388 w 1013913"/>
                <a:gd name="connsiteY3417" fmla="*/ 784306 h 1013913"/>
                <a:gd name="connsiteX3418" fmla="*/ 119955 w 1013913"/>
                <a:gd name="connsiteY3418" fmla="*/ 770923 h 1013913"/>
                <a:gd name="connsiteX3419" fmla="*/ 171556 w 1013913"/>
                <a:gd name="connsiteY3419" fmla="*/ 770923 h 1013913"/>
                <a:gd name="connsiteX3420" fmla="*/ 163123 w 1013913"/>
                <a:gd name="connsiteY3420" fmla="*/ 784306 h 1013913"/>
                <a:gd name="connsiteX3421" fmla="*/ 154800 w 1013913"/>
                <a:gd name="connsiteY3421" fmla="*/ 784306 h 1013913"/>
                <a:gd name="connsiteX3422" fmla="*/ 167421 w 1013913"/>
                <a:gd name="connsiteY3422" fmla="*/ 764613 h 1013913"/>
                <a:gd name="connsiteX3423" fmla="*/ 155616 w 1013913"/>
                <a:gd name="connsiteY3423" fmla="*/ 746225 h 1013913"/>
                <a:gd name="connsiteX3424" fmla="*/ 163939 w 1013913"/>
                <a:gd name="connsiteY3424" fmla="*/ 746225 h 1013913"/>
                <a:gd name="connsiteX3425" fmla="*/ 171555 w 1013913"/>
                <a:gd name="connsiteY3425" fmla="*/ 758193 h 1013913"/>
                <a:gd name="connsiteX3426" fmla="*/ 179172 w 1013913"/>
                <a:gd name="connsiteY3426" fmla="*/ 746225 h 1013913"/>
                <a:gd name="connsiteX3427" fmla="*/ 187495 w 1013913"/>
                <a:gd name="connsiteY3427" fmla="*/ 746225 h 1013913"/>
                <a:gd name="connsiteX3428" fmla="*/ 175690 w 1013913"/>
                <a:gd name="connsiteY3428" fmla="*/ 764613 h 1013913"/>
                <a:gd name="connsiteX3429" fmla="*/ 188311 w 1013913"/>
                <a:gd name="connsiteY3429" fmla="*/ 784306 h 1013913"/>
                <a:gd name="connsiteX3430" fmla="*/ 179988 w 1013913"/>
                <a:gd name="connsiteY3430" fmla="*/ 784306 h 1013913"/>
                <a:gd name="connsiteX3431" fmla="*/ 171555 w 1013913"/>
                <a:gd name="connsiteY3431" fmla="*/ 770923 h 1013913"/>
                <a:gd name="connsiteX3432" fmla="*/ 223156 w 1013913"/>
                <a:gd name="connsiteY3432" fmla="*/ 770923 h 1013913"/>
                <a:gd name="connsiteX3433" fmla="*/ 214724 w 1013913"/>
                <a:gd name="connsiteY3433" fmla="*/ 784306 h 1013913"/>
                <a:gd name="connsiteX3434" fmla="*/ 206401 w 1013913"/>
                <a:gd name="connsiteY3434" fmla="*/ 784306 h 1013913"/>
                <a:gd name="connsiteX3435" fmla="*/ 219021 w 1013913"/>
                <a:gd name="connsiteY3435" fmla="*/ 764613 h 1013913"/>
                <a:gd name="connsiteX3436" fmla="*/ 207217 w 1013913"/>
                <a:gd name="connsiteY3436" fmla="*/ 746225 h 1013913"/>
                <a:gd name="connsiteX3437" fmla="*/ 215540 w 1013913"/>
                <a:gd name="connsiteY3437" fmla="*/ 746225 h 1013913"/>
                <a:gd name="connsiteX3438" fmla="*/ 223156 w 1013913"/>
                <a:gd name="connsiteY3438" fmla="*/ 758193 h 1013913"/>
                <a:gd name="connsiteX3439" fmla="*/ 230772 w 1013913"/>
                <a:gd name="connsiteY3439" fmla="*/ 746225 h 1013913"/>
                <a:gd name="connsiteX3440" fmla="*/ 239095 w 1013913"/>
                <a:gd name="connsiteY3440" fmla="*/ 746225 h 1013913"/>
                <a:gd name="connsiteX3441" fmla="*/ 227291 w 1013913"/>
                <a:gd name="connsiteY3441" fmla="*/ 764613 h 1013913"/>
                <a:gd name="connsiteX3442" fmla="*/ 239911 w 1013913"/>
                <a:gd name="connsiteY3442" fmla="*/ 784306 h 1013913"/>
                <a:gd name="connsiteX3443" fmla="*/ 231588 w 1013913"/>
                <a:gd name="connsiteY3443" fmla="*/ 784306 h 1013913"/>
                <a:gd name="connsiteX3444" fmla="*/ 223156 w 1013913"/>
                <a:gd name="connsiteY3444" fmla="*/ 770923 h 1013913"/>
                <a:gd name="connsiteX3445" fmla="*/ 274756 w 1013913"/>
                <a:gd name="connsiteY3445" fmla="*/ 770923 h 1013913"/>
                <a:gd name="connsiteX3446" fmla="*/ 266324 w 1013913"/>
                <a:gd name="connsiteY3446" fmla="*/ 784306 h 1013913"/>
                <a:gd name="connsiteX3447" fmla="*/ 258001 w 1013913"/>
                <a:gd name="connsiteY3447" fmla="*/ 784306 h 1013913"/>
                <a:gd name="connsiteX3448" fmla="*/ 270621 w 1013913"/>
                <a:gd name="connsiteY3448" fmla="*/ 764613 h 1013913"/>
                <a:gd name="connsiteX3449" fmla="*/ 258817 w 1013913"/>
                <a:gd name="connsiteY3449" fmla="*/ 746225 h 1013913"/>
                <a:gd name="connsiteX3450" fmla="*/ 267140 w 1013913"/>
                <a:gd name="connsiteY3450" fmla="*/ 746225 h 1013913"/>
                <a:gd name="connsiteX3451" fmla="*/ 274756 w 1013913"/>
                <a:gd name="connsiteY3451" fmla="*/ 758193 h 1013913"/>
                <a:gd name="connsiteX3452" fmla="*/ 282373 w 1013913"/>
                <a:gd name="connsiteY3452" fmla="*/ 746225 h 1013913"/>
                <a:gd name="connsiteX3453" fmla="*/ 290696 w 1013913"/>
                <a:gd name="connsiteY3453" fmla="*/ 746225 h 1013913"/>
                <a:gd name="connsiteX3454" fmla="*/ 278891 w 1013913"/>
                <a:gd name="connsiteY3454" fmla="*/ 764613 h 1013913"/>
                <a:gd name="connsiteX3455" fmla="*/ 291512 w 1013913"/>
                <a:gd name="connsiteY3455" fmla="*/ 784306 h 1013913"/>
                <a:gd name="connsiteX3456" fmla="*/ 283189 w 1013913"/>
                <a:gd name="connsiteY3456" fmla="*/ 784306 h 1013913"/>
                <a:gd name="connsiteX3457" fmla="*/ 274756 w 1013913"/>
                <a:gd name="connsiteY3457" fmla="*/ 770923 h 1013913"/>
                <a:gd name="connsiteX3458" fmla="*/ 326356 w 1013913"/>
                <a:gd name="connsiteY3458" fmla="*/ 770923 h 1013913"/>
                <a:gd name="connsiteX3459" fmla="*/ 317924 w 1013913"/>
                <a:gd name="connsiteY3459" fmla="*/ 784306 h 1013913"/>
                <a:gd name="connsiteX3460" fmla="*/ 309601 w 1013913"/>
                <a:gd name="connsiteY3460" fmla="*/ 784306 h 1013913"/>
                <a:gd name="connsiteX3461" fmla="*/ 322222 w 1013913"/>
                <a:gd name="connsiteY3461" fmla="*/ 764613 h 1013913"/>
                <a:gd name="connsiteX3462" fmla="*/ 310417 w 1013913"/>
                <a:gd name="connsiteY3462" fmla="*/ 746225 h 1013913"/>
                <a:gd name="connsiteX3463" fmla="*/ 318740 w 1013913"/>
                <a:gd name="connsiteY3463" fmla="*/ 746225 h 1013913"/>
                <a:gd name="connsiteX3464" fmla="*/ 326356 w 1013913"/>
                <a:gd name="connsiteY3464" fmla="*/ 758193 h 1013913"/>
                <a:gd name="connsiteX3465" fmla="*/ 333973 w 1013913"/>
                <a:gd name="connsiteY3465" fmla="*/ 746225 h 1013913"/>
                <a:gd name="connsiteX3466" fmla="*/ 342296 w 1013913"/>
                <a:gd name="connsiteY3466" fmla="*/ 746225 h 1013913"/>
                <a:gd name="connsiteX3467" fmla="*/ 330491 w 1013913"/>
                <a:gd name="connsiteY3467" fmla="*/ 764613 h 1013913"/>
                <a:gd name="connsiteX3468" fmla="*/ 343112 w 1013913"/>
                <a:gd name="connsiteY3468" fmla="*/ 784306 h 1013913"/>
                <a:gd name="connsiteX3469" fmla="*/ 334789 w 1013913"/>
                <a:gd name="connsiteY3469" fmla="*/ 784306 h 1013913"/>
                <a:gd name="connsiteX3470" fmla="*/ 326356 w 1013913"/>
                <a:gd name="connsiteY3470" fmla="*/ 770923 h 1013913"/>
                <a:gd name="connsiteX3471" fmla="*/ 377956 w 1013913"/>
                <a:gd name="connsiteY3471" fmla="*/ 770923 h 1013913"/>
                <a:gd name="connsiteX3472" fmla="*/ 369524 w 1013913"/>
                <a:gd name="connsiteY3472" fmla="*/ 784306 h 1013913"/>
                <a:gd name="connsiteX3473" fmla="*/ 361201 w 1013913"/>
                <a:gd name="connsiteY3473" fmla="*/ 784306 h 1013913"/>
                <a:gd name="connsiteX3474" fmla="*/ 373822 w 1013913"/>
                <a:gd name="connsiteY3474" fmla="*/ 764613 h 1013913"/>
                <a:gd name="connsiteX3475" fmla="*/ 362017 w 1013913"/>
                <a:gd name="connsiteY3475" fmla="*/ 746225 h 1013913"/>
                <a:gd name="connsiteX3476" fmla="*/ 370340 w 1013913"/>
                <a:gd name="connsiteY3476" fmla="*/ 746225 h 1013913"/>
                <a:gd name="connsiteX3477" fmla="*/ 377956 w 1013913"/>
                <a:gd name="connsiteY3477" fmla="*/ 758193 h 1013913"/>
                <a:gd name="connsiteX3478" fmla="*/ 385573 w 1013913"/>
                <a:gd name="connsiteY3478" fmla="*/ 746225 h 1013913"/>
                <a:gd name="connsiteX3479" fmla="*/ 393896 w 1013913"/>
                <a:gd name="connsiteY3479" fmla="*/ 746225 h 1013913"/>
                <a:gd name="connsiteX3480" fmla="*/ 382091 w 1013913"/>
                <a:gd name="connsiteY3480" fmla="*/ 764613 h 1013913"/>
                <a:gd name="connsiteX3481" fmla="*/ 394712 w 1013913"/>
                <a:gd name="connsiteY3481" fmla="*/ 784306 h 1013913"/>
                <a:gd name="connsiteX3482" fmla="*/ 386389 w 1013913"/>
                <a:gd name="connsiteY3482" fmla="*/ 784306 h 1013913"/>
                <a:gd name="connsiteX3483" fmla="*/ 377956 w 1013913"/>
                <a:gd name="connsiteY3483" fmla="*/ 770923 h 1013913"/>
                <a:gd name="connsiteX3484" fmla="*/ 429556 w 1013913"/>
                <a:gd name="connsiteY3484" fmla="*/ 770923 h 1013913"/>
                <a:gd name="connsiteX3485" fmla="*/ 421124 w 1013913"/>
                <a:gd name="connsiteY3485" fmla="*/ 784306 h 1013913"/>
                <a:gd name="connsiteX3486" fmla="*/ 412801 w 1013913"/>
                <a:gd name="connsiteY3486" fmla="*/ 784306 h 1013913"/>
                <a:gd name="connsiteX3487" fmla="*/ 425422 w 1013913"/>
                <a:gd name="connsiteY3487" fmla="*/ 764613 h 1013913"/>
                <a:gd name="connsiteX3488" fmla="*/ 413617 w 1013913"/>
                <a:gd name="connsiteY3488" fmla="*/ 746225 h 1013913"/>
                <a:gd name="connsiteX3489" fmla="*/ 421940 w 1013913"/>
                <a:gd name="connsiteY3489" fmla="*/ 746225 h 1013913"/>
                <a:gd name="connsiteX3490" fmla="*/ 429556 w 1013913"/>
                <a:gd name="connsiteY3490" fmla="*/ 758193 h 1013913"/>
                <a:gd name="connsiteX3491" fmla="*/ 437173 w 1013913"/>
                <a:gd name="connsiteY3491" fmla="*/ 746225 h 1013913"/>
                <a:gd name="connsiteX3492" fmla="*/ 445496 w 1013913"/>
                <a:gd name="connsiteY3492" fmla="*/ 746225 h 1013913"/>
                <a:gd name="connsiteX3493" fmla="*/ 433691 w 1013913"/>
                <a:gd name="connsiteY3493" fmla="*/ 764613 h 1013913"/>
                <a:gd name="connsiteX3494" fmla="*/ 446312 w 1013913"/>
                <a:gd name="connsiteY3494" fmla="*/ 784306 h 1013913"/>
                <a:gd name="connsiteX3495" fmla="*/ 437989 w 1013913"/>
                <a:gd name="connsiteY3495" fmla="*/ 784306 h 1013913"/>
                <a:gd name="connsiteX3496" fmla="*/ 429556 w 1013913"/>
                <a:gd name="connsiteY3496" fmla="*/ 770923 h 1013913"/>
                <a:gd name="connsiteX3497" fmla="*/ 481157 w 1013913"/>
                <a:gd name="connsiteY3497" fmla="*/ 770923 h 1013913"/>
                <a:gd name="connsiteX3498" fmla="*/ 472724 w 1013913"/>
                <a:gd name="connsiteY3498" fmla="*/ 784306 h 1013913"/>
                <a:gd name="connsiteX3499" fmla="*/ 464401 w 1013913"/>
                <a:gd name="connsiteY3499" fmla="*/ 784306 h 1013913"/>
                <a:gd name="connsiteX3500" fmla="*/ 477022 w 1013913"/>
                <a:gd name="connsiteY3500" fmla="*/ 764613 h 1013913"/>
                <a:gd name="connsiteX3501" fmla="*/ 465217 w 1013913"/>
                <a:gd name="connsiteY3501" fmla="*/ 746225 h 1013913"/>
                <a:gd name="connsiteX3502" fmla="*/ 473540 w 1013913"/>
                <a:gd name="connsiteY3502" fmla="*/ 746225 h 1013913"/>
                <a:gd name="connsiteX3503" fmla="*/ 481156 w 1013913"/>
                <a:gd name="connsiteY3503" fmla="*/ 758193 h 1013913"/>
                <a:gd name="connsiteX3504" fmla="*/ 488773 w 1013913"/>
                <a:gd name="connsiteY3504" fmla="*/ 746225 h 1013913"/>
                <a:gd name="connsiteX3505" fmla="*/ 497096 w 1013913"/>
                <a:gd name="connsiteY3505" fmla="*/ 746225 h 1013913"/>
                <a:gd name="connsiteX3506" fmla="*/ 485291 w 1013913"/>
                <a:gd name="connsiteY3506" fmla="*/ 764613 h 1013913"/>
                <a:gd name="connsiteX3507" fmla="*/ 497912 w 1013913"/>
                <a:gd name="connsiteY3507" fmla="*/ 784306 h 1013913"/>
                <a:gd name="connsiteX3508" fmla="*/ 489589 w 1013913"/>
                <a:gd name="connsiteY3508" fmla="*/ 784306 h 1013913"/>
                <a:gd name="connsiteX3509" fmla="*/ 481156 w 1013913"/>
                <a:gd name="connsiteY3509" fmla="*/ 770923 h 1013913"/>
                <a:gd name="connsiteX3510" fmla="*/ 532757 w 1013913"/>
                <a:gd name="connsiteY3510" fmla="*/ 770923 h 1013913"/>
                <a:gd name="connsiteX3511" fmla="*/ 524324 w 1013913"/>
                <a:gd name="connsiteY3511" fmla="*/ 784306 h 1013913"/>
                <a:gd name="connsiteX3512" fmla="*/ 516001 w 1013913"/>
                <a:gd name="connsiteY3512" fmla="*/ 784306 h 1013913"/>
                <a:gd name="connsiteX3513" fmla="*/ 528622 w 1013913"/>
                <a:gd name="connsiteY3513" fmla="*/ 764613 h 1013913"/>
                <a:gd name="connsiteX3514" fmla="*/ 516817 w 1013913"/>
                <a:gd name="connsiteY3514" fmla="*/ 746225 h 1013913"/>
                <a:gd name="connsiteX3515" fmla="*/ 525140 w 1013913"/>
                <a:gd name="connsiteY3515" fmla="*/ 746225 h 1013913"/>
                <a:gd name="connsiteX3516" fmla="*/ 532756 w 1013913"/>
                <a:gd name="connsiteY3516" fmla="*/ 758193 h 1013913"/>
                <a:gd name="connsiteX3517" fmla="*/ 540373 w 1013913"/>
                <a:gd name="connsiteY3517" fmla="*/ 746225 h 1013913"/>
                <a:gd name="connsiteX3518" fmla="*/ 548696 w 1013913"/>
                <a:gd name="connsiteY3518" fmla="*/ 746225 h 1013913"/>
                <a:gd name="connsiteX3519" fmla="*/ 536891 w 1013913"/>
                <a:gd name="connsiteY3519" fmla="*/ 764613 h 1013913"/>
                <a:gd name="connsiteX3520" fmla="*/ 549512 w 1013913"/>
                <a:gd name="connsiteY3520" fmla="*/ 784306 h 1013913"/>
                <a:gd name="connsiteX3521" fmla="*/ 541189 w 1013913"/>
                <a:gd name="connsiteY3521" fmla="*/ 784306 h 1013913"/>
                <a:gd name="connsiteX3522" fmla="*/ 532756 w 1013913"/>
                <a:gd name="connsiteY3522" fmla="*/ 770923 h 1013913"/>
                <a:gd name="connsiteX3523" fmla="*/ 584357 w 1013913"/>
                <a:gd name="connsiteY3523" fmla="*/ 770923 h 1013913"/>
                <a:gd name="connsiteX3524" fmla="*/ 575925 w 1013913"/>
                <a:gd name="connsiteY3524" fmla="*/ 784306 h 1013913"/>
                <a:gd name="connsiteX3525" fmla="*/ 567601 w 1013913"/>
                <a:gd name="connsiteY3525" fmla="*/ 784306 h 1013913"/>
                <a:gd name="connsiteX3526" fmla="*/ 580222 w 1013913"/>
                <a:gd name="connsiteY3526" fmla="*/ 764613 h 1013913"/>
                <a:gd name="connsiteX3527" fmla="*/ 568417 w 1013913"/>
                <a:gd name="connsiteY3527" fmla="*/ 746225 h 1013913"/>
                <a:gd name="connsiteX3528" fmla="*/ 576741 w 1013913"/>
                <a:gd name="connsiteY3528" fmla="*/ 746225 h 1013913"/>
                <a:gd name="connsiteX3529" fmla="*/ 584357 w 1013913"/>
                <a:gd name="connsiteY3529" fmla="*/ 758193 h 1013913"/>
                <a:gd name="connsiteX3530" fmla="*/ 591973 w 1013913"/>
                <a:gd name="connsiteY3530" fmla="*/ 746225 h 1013913"/>
                <a:gd name="connsiteX3531" fmla="*/ 600296 w 1013913"/>
                <a:gd name="connsiteY3531" fmla="*/ 746225 h 1013913"/>
                <a:gd name="connsiteX3532" fmla="*/ 588492 w 1013913"/>
                <a:gd name="connsiteY3532" fmla="*/ 764613 h 1013913"/>
                <a:gd name="connsiteX3533" fmla="*/ 601112 w 1013913"/>
                <a:gd name="connsiteY3533" fmla="*/ 784306 h 1013913"/>
                <a:gd name="connsiteX3534" fmla="*/ 592789 w 1013913"/>
                <a:gd name="connsiteY3534" fmla="*/ 784306 h 1013913"/>
                <a:gd name="connsiteX3535" fmla="*/ 584357 w 1013913"/>
                <a:gd name="connsiteY3535" fmla="*/ 770923 h 1013913"/>
                <a:gd name="connsiteX3536" fmla="*/ 635957 w 1013913"/>
                <a:gd name="connsiteY3536" fmla="*/ 770923 h 1013913"/>
                <a:gd name="connsiteX3537" fmla="*/ 627525 w 1013913"/>
                <a:gd name="connsiteY3537" fmla="*/ 784306 h 1013913"/>
                <a:gd name="connsiteX3538" fmla="*/ 619202 w 1013913"/>
                <a:gd name="connsiteY3538" fmla="*/ 784306 h 1013913"/>
                <a:gd name="connsiteX3539" fmla="*/ 631822 w 1013913"/>
                <a:gd name="connsiteY3539" fmla="*/ 764613 h 1013913"/>
                <a:gd name="connsiteX3540" fmla="*/ 620018 w 1013913"/>
                <a:gd name="connsiteY3540" fmla="*/ 746225 h 1013913"/>
                <a:gd name="connsiteX3541" fmla="*/ 628341 w 1013913"/>
                <a:gd name="connsiteY3541" fmla="*/ 746225 h 1013913"/>
                <a:gd name="connsiteX3542" fmla="*/ 635957 w 1013913"/>
                <a:gd name="connsiteY3542" fmla="*/ 758193 h 1013913"/>
                <a:gd name="connsiteX3543" fmla="*/ 643573 w 1013913"/>
                <a:gd name="connsiteY3543" fmla="*/ 746225 h 1013913"/>
                <a:gd name="connsiteX3544" fmla="*/ 651896 w 1013913"/>
                <a:gd name="connsiteY3544" fmla="*/ 746225 h 1013913"/>
                <a:gd name="connsiteX3545" fmla="*/ 640092 w 1013913"/>
                <a:gd name="connsiteY3545" fmla="*/ 764613 h 1013913"/>
                <a:gd name="connsiteX3546" fmla="*/ 652712 w 1013913"/>
                <a:gd name="connsiteY3546" fmla="*/ 784306 h 1013913"/>
                <a:gd name="connsiteX3547" fmla="*/ 644389 w 1013913"/>
                <a:gd name="connsiteY3547" fmla="*/ 784306 h 1013913"/>
                <a:gd name="connsiteX3548" fmla="*/ 635957 w 1013913"/>
                <a:gd name="connsiteY3548" fmla="*/ 770923 h 1013913"/>
                <a:gd name="connsiteX3549" fmla="*/ 687557 w 1013913"/>
                <a:gd name="connsiteY3549" fmla="*/ 770923 h 1013913"/>
                <a:gd name="connsiteX3550" fmla="*/ 679125 w 1013913"/>
                <a:gd name="connsiteY3550" fmla="*/ 784306 h 1013913"/>
                <a:gd name="connsiteX3551" fmla="*/ 670802 w 1013913"/>
                <a:gd name="connsiteY3551" fmla="*/ 784306 h 1013913"/>
                <a:gd name="connsiteX3552" fmla="*/ 683423 w 1013913"/>
                <a:gd name="connsiteY3552" fmla="*/ 764613 h 1013913"/>
                <a:gd name="connsiteX3553" fmla="*/ 671618 w 1013913"/>
                <a:gd name="connsiteY3553" fmla="*/ 746225 h 1013913"/>
                <a:gd name="connsiteX3554" fmla="*/ 679941 w 1013913"/>
                <a:gd name="connsiteY3554" fmla="*/ 746225 h 1013913"/>
                <a:gd name="connsiteX3555" fmla="*/ 687557 w 1013913"/>
                <a:gd name="connsiteY3555" fmla="*/ 758193 h 1013913"/>
                <a:gd name="connsiteX3556" fmla="*/ 695174 w 1013913"/>
                <a:gd name="connsiteY3556" fmla="*/ 746225 h 1013913"/>
                <a:gd name="connsiteX3557" fmla="*/ 703497 w 1013913"/>
                <a:gd name="connsiteY3557" fmla="*/ 746225 h 1013913"/>
                <a:gd name="connsiteX3558" fmla="*/ 691692 w 1013913"/>
                <a:gd name="connsiteY3558" fmla="*/ 764613 h 1013913"/>
                <a:gd name="connsiteX3559" fmla="*/ 704313 w 1013913"/>
                <a:gd name="connsiteY3559" fmla="*/ 784306 h 1013913"/>
                <a:gd name="connsiteX3560" fmla="*/ 695990 w 1013913"/>
                <a:gd name="connsiteY3560" fmla="*/ 784306 h 1013913"/>
                <a:gd name="connsiteX3561" fmla="*/ 687557 w 1013913"/>
                <a:gd name="connsiteY3561" fmla="*/ 770923 h 1013913"/>
                <a:gd name="connsiteX3562" fmla="*/ 739157 w 1013913"/>
                <a:gd name="connsiteY3562" fmla="*/ 770923 h 1013913"/>
                <a:gd name="connsiteX3563" fmla="*/ 730725 w 1013913"/>
                <a:gd name="connsiteY3563" fmla="*/ 784306 h 1013913"/>
                <a:gd name="connsiteX3564" fmla="*/ 722402 w 1013913"/>
                <a:gd name="connsiteY3564" fmla="*/ 784306 h 1013913"/>
                <a:gd name="connsiteX3565" fmla="*/ 735023 w 1013913"/>
                <a:gd name="connsiteY3565" fmla="*/ 764613 h 1013913"/>
                <a:gd name="connsiteX3566" fmla="*/ 723218 w 1013913"/>
                <a:gd name="connsiteY3566" fmla="*/ 746225 h 1013913"/>
                <a:gd name="connsiteX3567" fmla="*/ 731541 w 1013913"/>
                <a:gd name="connsiteY3567" fmla="*/ 746225 h 1013913"/>
                <a:gd name="connsiteX3568" fmla="*/ 739157 w 1013913"/>
                <a:gd name="connsiteY3568" fmla="*/ 758193 h 1013913"/>
                <a:gd name="connsiteX3569" fmla="*/ 746774 w 1013913"/>
                <a:gd name="connsiteY3569" fmla="*/ 746225 h 1013913"/>
                <a:gd name="connsiteX3570" fmla="*/ 755097 w 1013913"/>
                <a:gd name="connsiteY3570" fmla="*/ 746225 h 1013913"/>
                <a:gd name="connsiteX3571" fmla="*/ 743292 w 1013913"/>
                <a:gd name="connsiteY3571" fmla="*/ 764613 h 1013913"/>
                <a:gd name="connsiteX3572" fmla="*/ 755913 w 1013913"/>
                <a:gd name="connsiteY3572" fmla="*/ 784306 h 1013913"/>
                <a:gd name="connsiteX3573" fmla="*/ 747590 w 1013913"/>
                <a:gd name="connsiteY3573" fmla="*/ 784306 h 1013913"/>
                <a:gd name="connsiteX3574" fmla="*/ 739157 w 1013913"/>
                <a:gd name="connsiteY3574" fmla="*/ 770923 h 1013913"/>
                <a:gd name="connsiteX3575" fmla="*/ 790757 w 1013913"/>
                <a:gd name="connsiteY3575" fmla="*/ 770923 h 1013913"/>
                <a:gd name="connsiteX3576" fmla="*/ 782325 w 1013913"/>
                <a:gd name="connsiteY3576" fmla="*/ 784306 h 1013913"/>
                <a:gd name="connsiteX3577" fmla="*/ 774002 w 1013913"/>
                <a:gd name="connsiteY3577" fmla="*/ 784306 h 1013913"/>
                <a:gd name="connsiteX3578" fmla="*/ 786623 w 1013913"/>
                <a:gd name="connsiteY3578" fmla="*/ 764613 h 1013913"/>
                <a:gd name="connsiteX3579" fmla="*/ 774818 w 1013913"/>
                <a:gd name="connsiteY3579" fmla="*/ 746225 h 1013913"/>
                <a:gd name="connsiteX3580" fmla="*/ 783141 w 1013913"/>
                <a:gd name="connsiteY3580" fmla="*/ 746225 h 1013913"/>
                <a:gd name="connsiteX3581" fmla="*/ 790757 w 1013913"/>
                <a:gd name="connsiteY3581" fmla="*/ 758193 h 1013913"/>
                <a:gd name="connsiteX3582" fmla="*/ 798374 w 1013913"/>
                <a:gd name="connsiteY3582" fmla="*/ 746225 h 1013913"/>
                <a:gd name="connsiteX3583" fmla="*/ 806697 w 1013913"/>
                <a:gd name="connsiteY3583" fmla="*/ 746225 h 1013913"/>
                <a:gd name="connsiteX3584" fmla="*/ 794892 w 1013913"/>
                <a:gd name="connsiteY3584" fmla="*/ 764613 h 1013913"/>
                <a:gd name="connsiteX3585" fmla="*/ 807513 w 1013913"/>
                <a:gd name="connsiteY3585" fmla="*/ 784306 h 1013913"/>
                <a:gd name="connsiteX3586" fmla="*/ 799190 w 1013913"/>
                <a:gd name="connsiteY3586" fmla="*/ 784306 h 1013913"/>
                <a:gd name="connsiteX3587" fmla="*/ 790757 w 1013913"/>
                <a:gd name="connsiteY3587" fmla="*/ 770923 h 1013913"/>
                <a:gd name="connsiteX3588" fmla="*/ 842357 w 1013913"/>
                <a:gd name="connsiteY3588" fmla="*/ 770923 h 1013913"/>
                <a:gd name="connsiteX3589" fmla="*/ 833925 w 1013913"/>
                <a:gd name="connsiteY3589" fmla="*/ 784306 h 1013913"/>
                <a:gd name="connsiteX3590" fmla="*/ 825602 w 1013913"/>
                <a:gd name="connsiteY3590" fmla="*/ 784306 h 1013913"/>
                <a:gd name="connsiteX3591" fmla="*/ 838223 w 1013913"/>
                <a:gd name="connsiteY3591" fmla="*/ 764613 h 1013913"/>
                <a:gd name="connsiteX3592" fmla="*/ 826418 w 1013913"/>
                <a:gd name="connsiteY3592" fmla="*/ 746225 h 1013913"/>
                <a:gd name="connsiteX3593" fmla="*/ 834741 w 1013913"/>
                <a:gd name="connsiteY3593" fmla="*/ 746225 h 1013913"/>
                <a:gd name="connsiteX3594" fmla="*/ 842357 w 1013913"/>
                <a:gd name="connsiteY3594" fmla="*/ 758193 h 1013913"/>
                <a:gd name="connsiteX3595" fmla="*/ 849974 w 1013913"/>
                <a:gd name="connsiteY3595" fmla="*/ 746225 h 1013913"/>
                <a:gd name="connsiteX3596" fmla="*/ 858297 w 1013913"/>
                <a:gd name="connsiteY3596" fmla="*/ 746225 h 1013913"/>
                <a:gd name="connsiteX3597" fmla="*/ 846492 w 1013913"/>
                <a:gd name="connsiteY3597" fmla="*/ 764613 h 1013913"/>
                <a:gd name="connsiteX3598" fmla="*/ 859113 w 1013913"/>
                <a:gd name="connsiteY3598" fmla="*/ 784306 h 1013913"/>
                <a:gd name="connsiteX3599" fmla="*/ 850790 w 1013913"/>
                <a:gd name="connsiteY3599" fmla="*/ 784306 h 1013913"/>
                <a:gd name="connsiteX3600" fmla="*/ 842357 w 1013913"/>
                <a:gd name="connsiteY3600" fmla="*/ 770923 h 1013913"/>
                <a:gd name="connsiteX3601" fmla="*/ 893958 w 1013913"/>
                <a:gd name="connsiteY3601" fmla="*/ 770923 h 1013913"/>
                <a:gd name="connsiteX3602" fmla="*/ 885526 w 1013913"/>
                <a:gd name="connsiteY3602" fmla="*/ 784306 h 1013913"/>
                <a:gd name="connsiteX3603" fmla="*/ 877202 w 1013913"/>
                <a:gd name="connsiteY3603" fmla="*/ 784306 h 1013913"/>
                <a:gd name="connsiteX3604" fmla="*/ 889823 w 1013913"/>
                <a:gd name="connsiteY3604" fmla="*/ 764613 h 1013913"/>
                <a:gd name="connsiteX3605" fmla="*/ 878018 w 1013913"/>
                <a:gd name="connsiteY3605" fmla="*/ 746225 h 1013913"/>
                <a:gd name="connsiteX3606" fmla="*/ 886341 w 1013913"/>
                <a:gd name="connsiteY3606" fmla="*/ 746225 h 1013913"/>
                <a:gd name="connsiteX3607" fmla="*/ 893958 w 1013913"/>
                <a:gd name="connsiteY3607" fmla="*/ 758193 h 1013913"/>
                <a:gd name="connsiteX3608" fmla="*/ 901574 w 1013913"/>
                <a:gd name="connsiteY3608" fmla="*/ 746225 h 1013913"/>
                <a:gd name="connsiteX3609" fmla="*/ 909897 w 1013913"/>
                <a:gd name="connsiteY3609" fmla="*/ 746225 h 1013913"/>
                <a:gd name="connsiteX3610" fmla="*/ 898093 w 1013913"/>
                <a:gd name="connsiteY3610" fmla="*/ 764613 h 1013913"/>
                <a:gd name="connsiteX3611" fmla="*/ 910713 w 1013913"/>
                <a:gd name="connsiteY3611" fmla="*/ 784306 h 1013913"/>
                <a:gd name="connsiteX3612" fmla="*/ 902390 w 1013913"/>
                <a:gd name="connsiteY3612" fmla="*/ 784306 h 1013913"/>
                <a:gd name="connsiteX3613" fmla="*/ 893958 w 1013913"/>
                <a:gd name="connsiteY3613" fmla="*/ 770923 h 1013913"/>
                <a:gd name="connsiteX3614" fmla="*/ 945558 w 1013913"/>
                <a:gd name="connsiteY3614" fmla="*/ 770923 h 1013913"/>
                <a:gd name="connsiteX3615" fmla="*/ 937126 w 1013913"/>
                <a:gd name="connsiteY3615" fmla="*/ 784306 h 1013913"/>
                <a:gd name="connsiteX3616" fmla="*/ 928803 w 1013913"/>
                <a:gd name="connsiteY3616" fmla="*/ 784306 h 1013913"/>
                <a:gd name="connsiteX3617" fmla="*/ 941423 w 1013913"/>
                <a:gd name="connsiteY3617" fmla="*/ 764613 h 1013913"/>
                <a:gd name="connsiteX3618" fmla="*/ 929619 w 1013913"/>
                <a:gd name="connsiteY3618" fmla="*/ 746225 h 1013913"/>
                <a:gd name="connsiteX3619" fmla="*/ 937942 w 1013913"/>
                <a:gd name="connsiteY3619" fmla="*/ 746225 h 1013913"/>
                <a:gd name="connsiteX3620" fmla="*/ 945558 w 1013913"/>
                <a:gd name="connsiteY3620" fmla="*/ 758193 h 1013913"/>
                <a:gd name="connsiteX3621" fmla="*/ 953174 w 1013913"/>
                <a:gd name="connsiteY3621" fmla="*/ 746225 h 1013913"/>
                <a:gd name="connsiteX3622" fmla="*/ 961497 w 1013913"/>
                <a:gd name="connsiteY3622" fmla="*/ 746225 h 1013913"/>
                <a:gd name="connsiteX3623" fmla="*/ 949693 w 1013913"/>
                <a:gd name="connsiteY3623" fmla="*/ 764613 h 1013913"/>
                <a:gd name="connsiteX3624" fmla="*/ 962313 w 1013913"/>
                <a:gd name="connsiteY3624" fmla="*/ 784306 h 1013913"/>
                <a:gd name="connsiteX3625" fmla="*/ 953990 w 1013913"/>
                <a:gd name="connsiteY3625" fmla="*/ 784306 h 1013913"/>
                <a:gd name="connsiteX3626" fmla="*/ 945558 w 1013913"/>
                <a:gd name="connsiteY3626" fmla="*/ 770923 h 1013913"/>
                <a:gd name="connsiteX3627" fmla="*/ 997158 w 1013913"/>
                <a:gd name="connsiteY3627" fmla="*/ 770923 h 1013913"/>
                <a:gd name="connsiteX3628" fmla="*/ 988726 w 1013913"/>
                <a:gd name="connsiteY3628" fmla="*/ 784306 h 1013913"/>
                <a:gd name="connsiteX3629" fmla="*/ 980403 w 1013913"/>
                <a:gd name="connsiteY3629" fmla="*/ 784306 h 1013913"/>
                <a:gd name="connsiteX3630" fmla="*/ 993023 w 1013913"/>
                <a:gd name="connsiteY3630" fmla="*/ 764613 h 1013913"/>
                <a:gd name="connsiteX3631" fmla="*/ 981219 w 1013913"/>
                <a:gd name="connsiteY3631" fmla="*/ 746225 h 1013913"/>
                <a:gd name="connsiteX3632" fmla="*/ 989542 w 1013913"/>
                <a:gd name="connsiteY3632" fmla="*/ 746225 h 1013913"/>
                <a:gd name="connsiteX3633" fmla="*/ 997158 w 1013913"/>
                <a:gd name="connsiteY3633" fmla="*/ 758193 h 1013913"/>
                <a:gd name="connsiteX3634" fmla="*/ 1004775 w 1013913"/>
                <a:gd name="connsiteY3634" fmla="*/ 746225 h 1013913"/>
                <a:gd name="connsiteX3635" fmla="*/ 1013097 w 1013913"/>
                <a:gd name="connsiteY3635" fmla="*/ 746225 h 1013913"/>
                <a:gd name="connsiteX3636" fmla="*/ 1001293 w 1013913"/>
                <a:gd name="connsiteY3636" fmla="*/ 764613 h 1013913"/>
                <a:gd name="connsiteX3637" fmla="*/ 1013913 w 1013913"/>
                <a:gd name="connsiteY3637" fmla="*/ 784306 h 1013913"/>
                <a:gd name="connsiteX3638" fmla="*/ 1005591 w 1013913"/>
                <a:gd name="connsiteY3638" fmla="*/ 784306 h 1013913"/>
                <a:gd name="connsiteX3639" fmla="*/ 997158 w 1013913"/>
                <a:gd name="connsiteY3639" fmla="*/ 770923 h 1013913"/>
                <a:gd name="connsiteX3640" fmla="*/ 16755 w 1013913"/>
                <a:gd name="connsiteY3640" fmla="*/ 828325 h 1013913"/>
                <a:gd name="connsiteX3641" fmla="*/ 8323 w 1013913"/>
                <a:gd name="connsiteY3641" fmla="*/ 841708 h 1013913"/>
                <a:gd name="connsiteX3642" fmla="*/ 0 w 1013913"/>
                <a:gd name="connsiteY3642" fmla="*/ 841708 h 1013913"/>
                <a:gd name="connsiteX3643" fmla="*/ 12621 w 1013913"/>
                <a:gd name="connsiteY3643" fmla="*/ 822015 h 1013913"/>
                <a:gd name="connsiteX3644" fmla="*/ 816 w 1013913"/>
                <a:gd name="connsiteY3644" fmla="*/ 803627 h 1013913"/>
                <a:gd name="connsiteX3645" fmla="*/ 9139 w 1013913"/>
                <a:gd name="connsiteY3645" fmla="*/ 803627 h 1013913"/>
                <a:gd name="connsiteX3646" fmla="*/ 16755 w 1013913"/>
                <a:gd name="connsiteY3646" fmla="*/ 815595 h 1013913"/>
                <a:gd name="connsiteX3647" fmla="*/ 24372 w 1013913"/>
                <a:gd name="connsiteY3647" fmla="*/ 803627 h 1013913"/>
                <a:gd name="connsiteX3648" fmla="*/ 32695 w 1013913"/>
                <a:gd name="connsiteY3648" fmla="*/ 803627 h 1013913"/>
                <a:gd name="connsiteX3649" fmla="*/ 20890 w 1013913"/>
                <a:gd name="connsiteY3649" fmla="*/ 822015 h 1013913"/>
                <a:gd name="connsiteX3650" fmla="*/ 33511 w 1013913"/>
                <a:gd name="connsiteY3650" fmla="*/ 841708 h 1013913"/>
                <a:gd name="connsiteX3651" fmla="*/ 25188 w 1013913"/>
                <a:gd name="connsiteY3651" fmla="*/ 841708 h 1013913"/>
                <a:gd name="connsiteX3652" fmla="*/ 16755 w 1013913"/>
                <a:gd name="connsiteY3652" fmla="*/ 828325 h 1013913"/>
                <a:gd name="connsiteX3653" fmla="*/ 68355 w 1013913"/>
                <a:gd name="connsiteY3653" fmla="*/ 828325 h 1013913"/>
                <a:gd name="connsiteX3654" fmla="*/ 59923 w 1013913"/>
                <a:gd name="connsiteY3654" fmla="*/ 841708 h 1013913"/>
                <a:gd name="connsiteX3655" fmla="*/ 51600 w 1013913"/>
                <a:gd name="connsiteY3655" fmla="*/ 841708 h 1013913"/>
                <a:gd name="connsiteX3656" fmla="*/ 64221 w 1013913"/>
                <a:gd name="connsiteY3656" fmla="*/ 822015 h 1013913"/>
                <a:gd name="connsiteX3657" fmla="*/ 52416 w 1013913"/>
                <a:gd name="connsiteY3657" fmla="*/ 803627 h 1013913"/>
                <a:gd name="connsiteX3658" fmla="*/ 60739 w 1013913"/>
                <a:gd name="connsiteY3658" fmla="*/ 803627 h 1013913"/>
                <a:gd name="connsiteX3659" fmla="*/ 68355 w 1013913"/>
                <a:gd name="connsiteY3659" fmla="*/ 815595 h 1013913"/>
                <a:gd name="connsiteX3660" fmla="*/ 75972 w 1013913"/>
                <a:gd name="connsiteY3660" fmla="*/ 803627 h 1013913"/>
                <a:gd name="connsiteX3661" fmla="*/ 84295 w 1013913"/>
                <a:gd name="connsiteY3661" fmla="*/ 803627 h 1013913"/>
                <a:gd name="connsiteX3662" fmla="*/ 72490 w 1013913"/>
                <a:gd name="connsiteY3662" fmla="*/ 822015 h 1013913"/>
                <a:gd name="connsiteX3663" fmla="*/ 85111 w 1013913"/>
                <a:gd name="connsiteY3663" fmla="*/ 841708 h 1013913"/>
                <a:gd name="connsiteX3664" fmla="*/ 76788 w 1013913"/>
                <a:gd name="connsiteY3664" fmla="*/ 841708 h 1013913"/>
                <a:gd name="connsiteX3665" fmla="*/ 68355 w 1013913"/>
                <a:gd name="connsiteY3665" fmla="*/ 828325 h 1013913"/>
                <a:gd name="connsiteX3666" fmla="*/ 119956 w 1013913"/>
                <a:gd name="connsiteY3666" fmla="*/ 828325 h 1013913"/>
                <a:gd name="connsiteX3667" fmla="*/ 111523 w 1013913"/>
                <a:gd name="connsiteY3667" fmla="*/ 841708 h 1013913"/>
                <a:gd name="connsiteX3668" fmla="*/ 103200 w 1013913"/>
                <a:gd name="connsiteY3668" fmla="*/ 841708 h 1013913"/>
                <a:gd name="connsiteX3669" fmla="*/ 115821 w 1013913"/>
                <a:gd name="connsiteY3669" fmla="*/ 822015 h 1013913"/>
                <a:gd name="connsiteX3670" fmla="*/ 104016 w 1013913"/>
                <a:gd name="connsiteY3670" fmla="*/ 803627 h 1013913"/>
                <a:gd name="connsiteX3671" fmla="*/ 112339 w 1013913"/>
                <a:gd name="connsiteY3671" fmla="*/ 803627 h 1013913"/>
                <a:gd name="connsiteX3672" fmla="*/ 119955 w 1013913"/>
                <a:gd name="connsiteY3672" fmla="*/ 815595 h 1013913"/>
                <a:gd name="connsiteX3673" fmla="*/ 127572 w 1013913"/>
                <a:gd name="connsiteY3673" fmla="*/ 803627 h 1013913"/>
                <a:gd name="connsiteX3674" fmla="*/ 135895 w 1013913"/>
                <a:gd name="connsiteY3674" fmla="*/ 803627 h 1013913"/>
                <a:gd name="connsiteX3675" fmla="*/ 124090 w 1013913"/>
                <a:gd name="connsiteY3675" fmla="*/ 822015 h 1013913"/>
                <a:gd name="connsiteX3676" fmla="*/ 136711 w 1013913"/>
                <a:gd name="connsiteY3676" fmla="*/ 841708 h 1013913"/>
                <a:gd name="connsiteX3677" fmla="*/ 128388 w 1013913"/>
                <a:gd name="connsiteY3677" fmla="*/ 841708 h 1013913"/>
                <a:gd name="connsiteX3678" fmla="*/ 119955 w 1013913"/>
                <a:gd name="connsiteY3678" fmla="*/ 828325 h 1013913"/>
                <a:gd name="connsiteX3679" fmla="*/ 171556 w 1013913"/>
                <a:gd name="connsiteY3679" fmla="*/ 828325 h 1013913"/>
                <a:gd name="connsiteX3680" fmla="*/ 163123 w 1013913"/>
                <a:gd name="connsiteY3680" fmla="*/ 841708 h 1013913"/>
                <a:gd name="connsiteX3681" fmla="*/ 154800 w 1013913"/>
                <a:gd name="connsiteY3681" fmla="*/ 841708 h 1013913"/>
                <a:gd name="connsiteX3682" fmla="*/ 167421 w 1013913"/>
                <a:gd name="connsiteY3682" fmla="*/ 822015 h 1013913"/>
                <a:gd name="connsiteX3683" fmla="*/ 155616 w 1013913"/>
                <a:gd name="connsiteY3683" fmla="*/ 803627 h 1013913"/>
                <a:gd name="connsiteX3684" fmla="*/ 163939 w 1013913"/>
                <a:gd name="connsiteY3684" fmla="*/ 803627 h 1013913"/>
                <a:gd name="connsiteX3685" fmla="*/ 171555 w 1013913"/>
                <a:gd name="connsiteY3685" fmla="*/ 815595 h 1013913"/>
                <a:gd name="connsiteX3686" fmla="*/ 179172 w 1013913"/>
                <a:gd name="connsiteY3686" fmla="*/ 803627 h 1013913"/>
                <a:gd name="connsiteX3687" fmla="*/ 187495 w 1013913"/>
                <a:gd name="connsiteY3687" fmla="*/ 803627 h 1013913"/>
                <a:gd name="connsiteX3688" fmla="*/ 175690 w 1013913"/>
                <a:gd name="connsiteY3688" fmla="*/ 822015 h 1013913"/>
                <a:gd name="connsiteX3689" fmla="*/ 188311 w 1013913"/>
                <a:gd name="connsiteY3689" fmla="*/ 841708 h 1013913"/>
                <a:gd name="connsiteX3690" fmla="*/ 179988 w 1013913"/>
                <a:gd name="connsiteY3690" fmla="*/ 841708 h 1013913"/>
                <a:gd name="connsiteX3691" fmla="*/ 171555 w 1013913"/>
                <a:gd name="connsiteY3691" fmla="*/ 828325 h 1013913"/>
                <a:gd name="connsiteX3692" fmla="*/ 223156 w 1013913"/>
                <a:gd name="connsiteY3692" fmla="*/ 828325 h 1013913"/>
                <a:gd name="connsiteX3693" fmla="*/ 214724 w 1013913"/>
                <a:gd name="connsiteY3693" fmla="*/ 841708 h 1013913"/>
                <a:gd name="connsiteX3694" fmla="*/ 206401 w 1013913"/>
                <a:gd name="connsiteY3694" fmla="*/ 841708 h 1013913"/>
                <a:gd name="connsiteX3695" fmla="*/ 219021 w 1013913"/>
                <a:gd name="connsiteY3695" fmla="*/ 822015 h 1013913"/>
                <a:gd name="connsiteX3696" fmla="*/ 207217 w 1013913"/>
                <a:gd name="connsiteY3696" fmla="*/ 803627 h 1013913"/>
                <a:gd name="connsiteX3697" fmla="*/ 215540 w 1013913"/>
                <a:gd name="connsiteY3697" fmla="*/ 803627 h 1013913"/>
                <a:gd name="connsiteX3698" fmla="*/ 223156 w 1013913"/>
                <a:gd name="connsiteY3698" fmla="*/ 815595 h 1013913"/>
                <a:gd name="connsiteX3699" fmla="*/ 230772 w 1013913"/>
                <a:gd name="connsiteY3699" fmla="*/ 803627 h 1013913"/>
                <a:gd name="connsiteX3700" fmla="*/ 239095 w 1013913"/>
                <a:gd name="connsiteY3700" fmla="*/ 803627 h 1013913"/>
                <a:gd name="connsiteX3701" fmla="*/ 227291 w 1013913"/>
                <a:gd name="connsiteY3701" fmla="*/ 822015 h 1013913"/>
                <a:gd name="connsiteX3702" fmla="*/ 239911 w 1013913"/>
                <a:gd name="connsiteY3702" fmla="*/ 841708 h 1013913"/>
                <a:gd name="connsiteX3703" fmla="*/ 231588 w 1013913"/>
                <a:gd name="connsiteY3703" fmla="*/ 841708 h 1013913"/>
                <a:gd name="connsiteX3704" fmla="*/ 223156 w 1013913"/>
                <a:gd name="connsiteY3704" fmla="*/ 828325 h 1013913"/>
                <a:gd name="connsiteX3705" fmla="*/ 274756 w 1013913"/>
                <a:gd name="connsiteY3705" fmla="*/ 828325 h 1013913"/>
                <a:gd name="connsiteX3706" fmla="*/ 266324 w 1013913"/>
                <a:gd name="connsiteY3706" fmla="*/ 841708 h 1013913"/>
                <a:gd name="connsiteX3707" fmla="*/ 258001 w 1013913"/>
                <a:gd name="connsiteY3707" fmla="*/ 841708 h 1013913"/>
                <a:gd name="connsiteX3708" fmla="*/ 270621 w 1013913"/>
                <a:gd name="connsiteY3708" fmla="*/ 822015 h 1013913"/>
                <a:gd name="connsiteX3709" fmla="*/ 258817 w 1013913"/>
                <a:gd name="connsiteY3709" fmla="*/ 803627 h 1013913"/>
                <a:gd name="connsiteX3710" fmla="*/ 267140 w 1013913"/>
                <a:gd name="connsiteY3710" fmla="*/ 803627 h 1013913"/>
                <a:gd name="connsiteX3711" fmla="*/ 274756 w 1013913"/>
                <a:gd name="connsiteY3711" fmla="*/ 815595 h 1013913"/>
                <a:gd name="connsiteX3712" fmla="*/ 282373 w 1013913"/>
                <a:gd name="connsiteY3712" fmla="*/ 803627 h 1013913"/>
                <a:gd name="connsiteX3713" fmla="*/ 290696 w 1013913"/>
                <a:gd name="connsiteY3713" fmla="*/ 803627 h 1013913"/>
                <a:gd name="connsiteX3714" fmla="*/ 278891 w 1013913"/>
                <a:gd name="connsiteY3714" fmla="*/ 822015 h 1013913"/>
                <a:gd name="connsiteX3715" fmla="*/ 291512 w 1013913"/>
                <a:gd name="connsiteY3715" fmla="*/ 841708 h 1013913"/>
                <a:gd name="connsiteX3716" fmla="*/ 283189 w 1013913"/>
                <a:gd name="connsiteY3716" fmla="*/ 841708 h 1013913"/>
                <a:gd name="connsiteX3717" fmla="*/ 274756 w 1013913"/>
                <a:gd name="connsiteY3717" fmla="*/ 828325 h 1013913"/>
                <a:gd name="connsiteX3718" fmla="*/ 326356 w 1013913"/>
                <a:gd name="connsiteY3718" fmla="*/ 828325 h 1013913"/>
                <a:gd name="connsiteX3719" fmla="*/ 317924 w 1013913"/>
                <a:gd name="connsiteY3719" fmla="*/ 841708 h 1013913"/>
                <a:gd name="connsiteX3720" fmla="*/ 309601 w 1013913"/>
                <a:gd name="connsiteY3720" fmla="*/ 841708 h 1013913"/>
                <a:gd name="connsiteX3721" fmla="*/ 322222 w 1013913"/>
                <a:gd name="connsiteY3721" fmla="*/ 822015 h 1013913"/>
                <a:gd name="connsiteX3722" fmla="*/ 310417 w 1013913"/>
                <a:gd name="connsiteY3722" fmla="*/ 803627 h 1013913"/>
                <a:gd name="connsiteX3723" fmla="*/ 318740 w 1013913"/>
                <a:gd name="connsiteY3723" fmla="*/ 803627 h 1013913"/>
                <a:gd name="connsiteX3724" fmla="*/ 326356 w 1013913"/>
                <a:gd name="connsiteY3724" fmla="*/ 815595 h 1013913"/>
                <a:gd name="connsiteX3725" fmla="*/ 333973 w 1013913"/>
                <a:gd name="connsiteY3725" fmla="*/ 803627 h 1013913"/>
                <a:gd name="connsiteX3726" fmla="*/ 342296 w 1013913"/>
                <a:gd name="connsiteY3726" fmla="*/ 803627 h 1013913"/>
                <a:gd name="connsiteX3727" fmla="*/ 330491 w 1013913"/>
                <a:gd name="connsiteY3727" fmla="*/ 822015 h 1013913"/>
                <a:gd name="connsiteX3728" fmla="*/ 343112 w 1013913"/>
                <a:gd name="connsiteY3728" fmla="*/ 841708 h 1013913"/>
                <a:gd name="connsiteX3729" fmla="*/ 334789 w 1013913"/>
                <a:gd name="connsiteY3729" fmla="*/ 841708 h 1013913"/>
                <a:gd name="connsiteX3730" fmla="*/ 326356 w 1013913"/>
                <a:gd name="connsiteY3730" fmla="*/ 828325 h 1013913"/>
                <a:gd name="connsiteX3731" fmla="*/ 377956 w 1013913"/>
                <a:gd name="connsiteY3731" fmla="*/ 828325 h 1013913"/>
                <a:gd name="connsiteX3732" fmla="*/ 369524 w 1013913"/>
                <a:gd name="connsiteY3732" fmla="*/ 841708 h 1013913"/>
                <a:gd name="connsiteX3733" fmla="*/ 361201 w 1013913"/>
                <a:gd name="connsiteY3733" fmla="*/ 841708 h 1013913"/>
                <a:gd name="connsiteX3734" fmla="*/ 373822 w 1013913"/>
                <a:gd name="connsiteY3734" fmla="*/ 822015 h 1013913"/>
                <a:gd name="connsiteX3735" fmla="*/ 362017 w 1013913"/>
                <a:gd name="connsiteY3735" fmla="*/ 803627 h 1013913"/>
                <a:gd name="connsiteX3736" fmla="*/ 370340 w 1013913"/>
                <a:gd name="connsiteY3736" fmla="*/ 803627 h 1013913"/>
                <a:gd name="connsiteX3737" fmla="*/ 377956 w 1013913"/>
                <a:gd name="connsiteY3737" fmla="*/ 815595 h 1013913"/>
                <a:gd name="connsiteX3738" fmla="*/ 385573 w 1013913"/>
                <a:gd name="connsiteY3738" fmla="*/ 803627 h 1013913"/>
                <a:gd name="connsiteX3739" fmla="*/ 393896 w 1013913"/>
                <a:gd name="connsiteY3739" fmla="*/ 803627 h 1013913"/>
                <a:gd name="connsiteX3740" fmla="*/ 382091 w 1013913"/>
                <a:gd name="connsiteY3740" fmla="*/ 822015 h 1013913"/>
                <a:gd name="connsiteX3741" fmla="*/ 394712 w 1013913"/>
                <a:gd name="connsiteY3741" fmla="*/ 841708 h 1013913"/>
                <a:gd name="connsiteX3742" fmla="*/ 386389 w 1013913"/>
                <a:gd name="connsiteY3742" fmla="*/ 841708 h 1013913"/>
                <a:gd name="connsiteX3743" fmla="*/ 377956 w 1013913"/>
                <a:gd name="connsiteY3743" fmla="*/ 828325 h 1013913"/>
                <a:gd name="connsiteX3744" fmla="*/ 429556 w 1013913"/>
                <a:gd name="connsiteY3744" fmla="*/ 828325 h 1013913"/>
                <a:gd name="connsiteX3745" fmla="*/ 421124 w 1013913"/>
                <a:gd name="connsiteY3745" fmla="*/ 841708 h 1013913"/>
                <a:gd name="connsiteX3746" fmla="*/ 412801 w 1013913"/>
                <a:gd name="connsiteY3746" fmla="*/ 841708 h 1013913"/>
                <a:gd name="connsiteX3747" fmla="*/ 425422 w 1013913"/>
                <a:gd name="connsiteY3747" fmla="*/ 822015 h 1013913"/>
                <a:gd name="connsiteX3748" fmla="*/ 413617 w 1013913"/>
                <a:gd name="connsiteY3748" fmla="*/ 803627 h 1013913"/>
                <a:gd name="connsiteX3749" fmla="*/ 421940 w 1013913"/>
                <a:gd name="connsiteY3749" fmla="*/ 803627 h 1013913"/>
                <a:gd name="connsiteX3750" fmla="*/ 429556 w 1013913"/>
                <a:gd name="connsiteY3750" fmla="*/ 815595 h 1013913"/>
                <a:gd name="connsiteX3751" fmla="*/ 437173 w 1013913"/>
                <a:gd name="connsiteY3751" fmla="*/ 803627 h 1013913"/>
                <a:gd name="connsiteX3752" fmla="*/ 445496 w 1013913"/>
                <a:gd name="connsiteY3752" fmla="*/ 803627 h 1013913"/>
                <a:gd name="connsiteX3753" fmla="*/ 433691 w 1013913"/>
                <a:gd name="connsiteY3753" fmla="*/ 822015 h 1013913"/>
                <a:gd name="connsiteX3754" fmla="*/ 446312 w 1013913"/>
                <a:gd name="connsiteY3754" fmla="*/ 841708 h 1013913"/>
                <a:gd name="connsiteX3755" fmla="*/ 437989 w 1013913"/>
                <a:gd name="connsiteY3755" fmla="*/ 841708 h 1013913"/>
                <a:gd name="connsiteX3756" fmla="*/ 429556 w 1013913"/>
                <a:gd name="connsiteY3756" fmla="*/ 828325 h 1013913"/>
                <a:gd name="connsiteX3757" fmla="*/ 481157 w 1013913"/>
                <a:gd name="connsiteY3757" fmla="*/ 828325 h 1013913"/>
                <a:gd name="connsiteX3758" fmla="*/ 472724 w 1013913"/>
                <a:gd name="connsiteY3758" fmla="*/ 841708 h 1013913"/>
                <a:gd name="connsiteX3759" fmla="*/ 464401 w 1013913"/>
                <a:gd name="connsiteY3759" fmla="*/ 841708 h 1013913"/>
                <a:gd name="connsiteX3760" fmla="*/ 477022 w 1013913"/>
                <a:gd name="connsiteY3760" fmla="*/ 822015 h 1013913"/>
                <a:gd name="connsiteX3761" fmla="*/ 465217 w 1013913"/>
                <a:gd name="connsiteY3761" fmla="*/ 803627 h 1013913"/>
                <a:gd name="connsiteX3762" fmla="*/ 473540 w 1013913"/>
                <a:gd name="connsiteY3762" fmla="*/ 803627 h 1013913"/>
                <a:gd name="connsiteX3763" fmla="*/ 481156 w 1013913"/>
                <a:gd name="connsiteY3763" fmla="*/ 815595 h 1013913"/>
                <a:gd name="connsiteX3764" fmla="*/ 488773 w 1013913"/>
                <a:gd name="connsiteY3764" fmla="*/ 803627 h 1013913"/>
                <a:gd name="connsiteX3765" fmla="*/ 497096 w 1013913"/>
                <a:gd name="connsiteY3765" fmla="*/ 803627 h 1013913"/>
                <a:gd name="connsiteX3766" fmla="*/ 485291 w 1013913"/>
                <a:gd name="connsiteY3766" fmla="*/ 822015 h 1013913"/>
                <a:gd name="connsiteX3767" fmla="*/ 497912 w 1013913"/>
                <a:gd name="connsiteY3767" fmla="*/ 841708 h 1013913"/>
                <a:gd name="connsiteX3768" fmla="*/ 489589 w 1013913"/>
                <a:gd name="connsiteY3768" fmla="*/ 841708 h 1013913"/>
                <a:gd name="connsiteX3769" fmla="*/ 481156 w 1013913"/>
                <a:gd name="connsiteY3769" fmla="*/ 828325 h 1013913"/>
                <a:gd name="connsiteX3770" fmla="*/ 532757 w 1013913"/>
                <a:gd name="connsiteY3770" fmla="*/ 828325 h 1013913"/>
                <a:gd name="connsiteX3771" fmla="*/ 524324 w 1013913"/>
                <a:gd name="connsiteY3771" fmla="*/ 841708 h 1013913"/>
                <a:gd name="connsiteX3772" fmla="*/ 516001 w 1013913"/>
                <a:gd name="connsiteY3772" fmla="*/ 841708 h 1013913"/>
                <a:gd name="connsiteX3773" fmla="*/ 528622 w 1013913"/>
                <a:gd name="connsiteY3773" fmla="*/ 822015 h 1013913"/>
                <a:gd name="connsiteX3774" fmla="*/ 516817 w 1013913"/>
                <a:gd name="connsiteY3774" fmla="*/ 803627 h 1013913"/>
                <a:gd name="connsiteX3775" fmla="*/ 525140 w 1013913"/>
                <a:gd name="connsiteY3775" fmla="*/ 803627 h 1013913"/>
                <a:gd name="connsiteX3776" fmla="*/ 532756 w 1013913"/>
                <a:gd name="connsiteY3776" fmla="*/ 815595 h 1013913"/>
                <a:gd name="connsiteX3777" fmla="*/ 540373 w 1013913"/>
                <a:gd name="connsiteY3777" fmla="*/ 803627 h 1013913"/>
                <a:gd name="connsiteX3778" fmla="*/ 548696 w 1013913"/>
                <a:gd name="connsiteY3778" fmla="*/ 803627 h 1013913"/>
                <a:gd name="connsiteX3779" fmla="*/ 536891 w 1013913"/>
                <a:gd name="connsiteY3779" fmla="*/ 822015 h 1013913"/>
                <a:gd name="connsiteX3780" fmla="*/ 549512 w 1013913"/>
                <a:gd name="connsiteY3780" fmla="*/ 841708 h 1013913"/>
                <a:gd name="connsiteX3781" fmla="*/ 541189 w 1013913"/>
                <a:gd name="connsiteY3781" fmla="*/ 841708 h 1013913"/>
                <a:gd name="connsiteX3782" fmla="*/ 532756 w 1013913"/>
                <a:gd name="connsiteY3782" fmla="*/ 828325 h 1013913"/>
                <a:gd name="connsiteX3783" fmla="*/ 584357 w 1013913"/>
                <a:gd name="connsiteY3783" fmla="*/ 828325 h 1013913"/>
                <a:gd name="connsiteX3784" fmla="*/ 575925 w 1013913"/>
                <a:gd name="connsiteY3784" fmla="*/ 841708 h 1013913"/>
                <a:gd name="connsiteX3785" fmla="*/ 567601 w 1013913"/>
                <a:gd name="connsiteY3785" fmla="*/ 841708 h 1013913"/>
                <a:gd name="connsiteX3786" fmla="*/ 580222 w 1013913"/>
                <a:gd name="connsiteY3786" fmla="*/ 822015 h 1013913"/>
                <a:gd name="connsiteX3787" fmla="*/ 568417 w 1013913"/>
                <a:gd name="connsiteY3787" fmla="*/ 803627 h 1013913"/>
                <a:gd name="connsiteX3788" fmla="*/ 576741 w 1013913"/>
                <a:gd name="connsiteY3788" fmla="*/ 803627 h 1013913"/>
                <a:gd name="connsiteX3789" fmla="*/ 584357 w 1013913"/>
                <a:gd name="connsiteY3789" fmla="*/ 815595 h 1013913"/>
                <a:gd name="connsiteX3790" fmla="*/ 591973 w 1013913"/>
                <a:gd name="connsiteY3790" fmla="*/ 803627 h 1013913"/>
                <a:gd name="connsiteX3791" fmla="*/ 600296 w 1013913"/>
                <a:gd name="connsiteY3791" fmla="*/ 803627 h 1013913"/>
                <a:gd name="connsiteX3792" fmla="*/ 588492 w 1013913"/>
                <a:gd name="connsiteY3792" fmla="*/ 822015 h 1013913"/>
                <a:gd name="connsiteX3793" fmla="*/ 601112 w 1013913"/>
                <a:gd name="connsiteY3793" fmla="*/ 841708 h 1013913"/>
                <a:gd name="connsiteX3794" fmla="*/ 592789 w 1013913"/>
                <a:gd name="connsiteY3794" fmla="*/ 841708 h 1013913"/>
                <a:gd name="connsiteX3795" fmla="*/ 584357 w 1013913"/>
                <a:gd name="connsiteY3795" fmla="*/ 828325 h 1013913"/>
                <a:gd name="connsiteX3796" fmla="*/ 635957 w 1013913"/>
                <a:gd name="connsiteY3796" fmla="*/ 828325 h 1013913"/>
                <a:gd name="connsiteX3797" fmla="*/ 627525 w 1013913"/>
                <a:gd name="connsiteY3797" fmla="*/ 841708 h 1013913"/>
                <a:gd name="connsiteX3798" fmla="*/ 619202 w 1013913"/>
                <a:gd name="connsiteY3798" fmla="*/ 841708 h 1013913"/>
                <a:gd name="connsiteX3799" fmla="*/ 631822 w 1013913"/>
                <a:gd name="connsiteY3799" fmla="*/ 822015 h 1013913"/>
                <a:gd name="connsiteX3800" fmla="*/ 620018 w 1013913"/>
                <a:gd name="connsiteY3800" fmla="*/ 803627 h 1013913"/>
                <a:gd name="connsiteX3801" fmla="*/ 628341 w 1013913"/>
                <a:gd name="connsiteY3801" fmla="*/ 803627 h 1013913"/>
                <a:gd name="connsiteX3802" fmla="*/ 635957 w 1013913"/>
                <a:gd name="connsiteY3802" fmla="*/ 815595 h 1013913"/>
                <a:gd name="connsiteX3803" fmla="*/ 643573 w 1013913"/>
                <a:gd name="connsiteY3803" fmla="*/ 803627 h 1013913"/>
                <a:gd name="connsiteX3804" fmla="*/ 651896 w 1013913"/>
                <a:gd name="connsiteY3804" fmla="*/ 803627 h 1013913"/>
                <a:gd name="connsiteX3805" fmla="*/ 640092 w 1013913"/>
                <a:gd name="connsiteY3805" fmla="*/ 822015 h 1013913"/>
                <a:gd name="connsiteX3806" fmla="*/ 652712 w 1013913"/>
                <a:gd name="connsiteY3806" fmla="*/ 841708 h 1013913"/>
                <a:gd name="connsiteX3807" fmla="*/ 644389 w 1013913"/>
                <a:gd name="connsiteY3807" fmla="*/ 841708 h 1013913"/>
                <a:gd name="connsiteX3808" fmla="*/ 635957 w 1013913"/>
                <a:gd name="connsiteY3808" fmla="*/ 828325 h 1013913"/>
                <a:gd name="connsiteX3809" fmla="*/ 687557 w 1013913"/>
                <a:gd name="connsiteY3809" fmla="*/ 828325 h 1013913"/>
                <a:gd name="connsiteX3810" fmla="*/ 679125 w 1013913"/>
                <a:gd name="connsiteY3810" fmla="*/ 841708 h 1013913"/>
                <a:gd name="connsiteX3811" fmla="*/ 670802 w 1013913"/>
                <a:gd name="connsiteY3811" fmla="*/ 841708 h 1013913"/>
                <a:gd name="connsiteX3812" fmla="*/ 683423 w 1013913"/>
                <a:gd name="connsiteY3812" fmla="*/ 822015 h 1013913"/>
                <a:gd name="connsiteX3813" fmla="*/ 671618 w 1013913"/>
                <a:gd name="connsiteY3813" fmla="*/ 803627 h 1013913"/>
                <a:gd name="connsiteX3814" fmla="*/ 679941 w 1013913"/>
                <a:gd name="connsiteY3814" fmla="*/ 803627 h 1013913"/>
                <a:gd name="connsiteX3815" fmla="*/ 687557 w 1013913"/>
                <a:gd name="connsiteY3815" fmla="*/ 815595 h 1013913"/>
                <a:gd name="connsiteX3816" fmla="*/ 695174 w 1013913"/>
                <a:gd name="connsiteY3816" fmla="*/ 803627 h 1013913"/>
                <a:gd name="connsiteX3817" fmla="*/ 703497 w 1013913"/>
                <a:gd name="connsiteY3817" fmla="*/ 803627 h 1013913"/>
                <a:gd name="connsiteX3818" fmla="*/ 691692 w 1013913"/>
                <a:gd name="connsiteY3818" fmla="*/ 822015 h 1013913"/>
                <a:gd name="connsiteX3819" fmla="*/ 704313 w 1013913"/>
                <a:gd name="connsiteY3819" fmla="*/ 841708 h 1013913"/>
                <a:gd name="connsiteX3820" fmla="*/ 695990 w 1013913"/>
                <a:gd name="connsiteY3820" fmla="*/ 841708 h 1013913"/>
                <a:gd name="connsiteX3821" fmla="*/ 687557 w 1013913"/>
                <a:gd name="connsiteY3821" fmla="*/ 828325 h 1013913"/>
                <a:gd name="connsiteX3822" fmla="*/ 739157 w 1013913"/>
                <a:gd name="connsiteY3822" fmla="*/ 828325 h 1013913"/>
                <a:gd name="connsiteX3823" fmla="*/ 730725 w 1013913"/>
                <a:gd name="connsiteY3823" fmla="*/ 841708 h 1013913"/>
                <a:gd name="connsiteX3824" fmla="*/ 722402 w 1013913"/>
                <a:gd name="connsiteY3824" fmla="*/ 841708 h 1013913"/>
                <a:gd name="connsiteX3825" fmla="*/ 735023 w 1013913"/>
                <a:gd name="connsiteY3825" fmla="*/ 822015 h 1013913"/>
                <a:gd name="connsiteX3826" fmla="*/ 723218 w 1013913"/>
                <a:gd name="connsiteY3826" fmla="*/ 803627 h 1013913"/>
                <a:gd name="connsiteX3827" fmla="*/ 731541 w 1013913"/>
                <a:gd name="connsiteY3827" fmla="*/ 803627 h 1013913"/>
                <a:gd name="connsiteX3828" fmla="*/ 739157 w 1013913"/>
                <a:gd name="connsiteY3828" fmla="*/ 815595 h 1013913"/>
                <a:gd name="connsiteX3829" fmla="*/ 746774 w 1013913"/>
                <a:gd name="connsiteY3829" fmla="*/ 803627 h 1013913"/>
                <a:gd name="connsiteX3830" fmla="*/ 755097 w 1013913"/>
                <a:gd name="connsiteY3830" fmla="*/ 803627 h 1013913"/>
                <a:gd name="connsiteX3831" fmla="*/ 743292 w 1013913"/>
                <a:gd name="connsiteY3831" fmla="*/ 822015 h 1013913"/>
                <a:gd name="connsiteX3832" fmla="*/ 755913 w 1013913"/>
                <a:gd name="connsiteY3832" fmla="*/ 841708 h 1013913"/>
                <a:gd name="connsiteX3833" fmla="*/ 747590 w 1013913"/>
                <a:gd name="connsiteY3833" fmla="*/ 841708 h 1013913"/>
                <a:gd name="connsiteX3834" fmla="*/ 739157 w 1013913"/>
                <a:gd name="connsiteY3834" fmla="*/ 828325 h 1013913"/>
                <a:gd name="connsiteX3835" fmla="*/ 790757 w 1013913"/>
                <a:gd name="connsiteY3835" fmla="*/ 828325 h 1013913"/>
                <a:gd name="connsiteX3836" fmla="*/ 782325 w 1013913"/>
                <a:gd name="connsiteY3836" fmla="*/ 841708 h 1013913"/>
                <a:gd name="connsiteX3837" fmla="*/ 774002 w 1013913"/>
                <a:gd name="connsiteY3837" fmla="*/ 841708 h 1013913"/>
                <a:gd name="connsiteX3838" fmla="*/ 786623 w 1013913"/>
                <a:gd name="connsiteY3838" fmla="*/ 822015 h 1013913"/>
                <a:gd name="connsiteX3839" fmla="*/ 774818 w 1013913"/>
                <a:gd name="connsiteY3839" fmla="*/ 803627 h 1013913"/>
                <a:gd name="connsiteX3840" fmla="*/ 783141 w 1013913"/>
                <a:gd name="connsiteY3840" fmla="*/ 803627 h 1013913"/>
                <a:gd name="connsiteX3841" fmla="*/ 790757 w 1013913"/>
                <a:gd name="connsiteY3841" fmla="*/ 815595 h 1013913"/>
                <a:gd name="connsiteX3842" fmla="*/ 798374 w 1013913"/>
                <a:gd name="connsiteY3842" fmla="*/ 803627 h 1013913"/>
                <a:gd name="connsiteX3843" fmla="*/ 806697 w 1013913"/>
                <a:gd name="connsiteY3843" fmla="*/ 803627 h 1013913"/>
                <a:gd name="connsiteX3844" fmla="*/ 794892 w 1013913"/>
                <a:gd name="connsiteY3844" fmla="*/ 822015 h 1013913"/>
                <a:gd name="connsiteX3845" fmla="*/ 807513 w 1013913"/>
                <a:gd name="connsiteY3845" fmla="*/ 841708 h 1013913"/>
                <a:gd name="connsiteX3846" fmla="*/ 799190 w 1013913"/>
                <a:gd name="connsiteY3846" fmla="*/ 841708 h 1013913"/>
                <a:gd name="connsiteX3847" fmla="*/ 790757 w 1013913"/>
                <a:gd name="connsiteY3847" fmla="*/ 828325 h 1013913"/>
                <a:gd name="connsiteX3848" fmla="*/ 842357 w 1013913"/>
                <a:gd name="connsiteY3848" fmla="*/ 828325 h 1013913"/>
                <a:gd name="connsiteX3849" fmla="*/ 833925 w 1013913"/>
                <a:gd name="connsiteY3849" fmla="*/ 841708 h 1013913"/>
                <a:gd name="connsiteX3850" fmla="*/ 825602 w 1013913"/>
                <a:gd name="connsiteY3850" fmla="*/ 841708 h 1013913"/>
                <a:gd name="connsiteX3851" fmla="*/ 838223 w 1013913"/>
                <a:gd name="connsiteY3851" fmla="*/ 822015 h 1013913"/>
                <a:gd name="connsiteX3852" fmla="*/ 826418 w 1013913"/>
                <a:gd name="connsiteY3852" fmla="*/ 803627 h 1013913"/>
                <a:gd name="connsiteX3853" fmla="*/ 834741 w 1013913"/>
                <a:gd name="connsiteY3853" fmla="*/ 803627 h 1013913"/>
                <a:gd name="connsiteX3854" fmla="*/ 842357 w 1013913"/>
                <a:gd name="connsiteY3854" fmla="*/ 815595 h 1013913"/>
                <a:gd name="connsiteX3855" fmla="*/ 849974 w 1013913"/>
                <a:gd name="connsiteY3855" fmla="*/ 803627 h 1013913"/>
                <a:gd name="connsiteX3856" fmla="*/ 858297 w 1013913"/>
                <a:gd name="connsiteY3856" fmla="*/ 803627 h 1013913"/>
                <a:gd name="connsiteX3857" fmla="*/ 846492 w 1013913"/>
                <a:gd name="connsiteY3857" fmla="*/ 822015 h 1013913"/>
                <a:gd name="connsiteX3858" fmla="*/ 859113 w 1013913"/>
                <a:gd name="connsiteY3858" fmla="*/ 841708 h 1013913"/>
                <a:gd name="connsiteX3859" fmla="*/ 850790 w 1013913"/>
                <a:gd name="connsiteY3859" fmla="*/ 841708 h 1013913"/>
                <a:gd name="connsiteX3860" fmla="*/ 842357 w 1013913"/>
                <a:gd name="connsiteY3860" fmla="*/ 828325 h 1013913"/>
                <a:gd name="connsiteX3861" fmla="*/ 893958 w 1013913"/>
                <a:gd name="connsiteY3861" fmla="*/ 828325 h 1013913"/>
                <a:gd name="connsiteX3862" fmla="*/ 885526 w 1013913"/>
                <a:gd name="connsiteY3862" fmla="*/ 841708 h 1013913"/>
                <a:gd name="connsiteX3863" fmla="*/ 877202 w 1013913"/>
                <a:gd name="connsiteY3863" fmla="*/ 841708 h 1013913"/>
                <a:gd name="connsiteX3864" fmla="*/ 889823 w 1013913"/>
                <a:gd name="connsiteY3864" fmla="*/ 822015 h 1013913"/>
                <a:gd name="connsiteX3865" fmla="*/ 878018 w 1013913"/>
                <a:gd name="connsiteY3865" fmla="*/ 803627 h 1013913"/>
                <a:gd name="connsiteX3866" fmla="*/ 886341 w 1013913"/>
                <a:gd name="connsiteY3866" fmla="*/ 803627 h 1013913"/>
                <a:gd name="connsiteX3867" fmla="*/ 893958 w 1013913"/>
                <a:gd name="connsiteY3867" fmla="*/ 815595 h 1013913"/>
                <a:gd name="connsiteX3868" fmla="*/ 901574 w 1013913"/>
                <a:gd name="connsiteY3868" fmla="*/ 803627 h 1013913"/>
                <a:gd name="connsiteX3869" fmla="*/ 909897 w 1013913"/>
                <a:gd name="connsiteY3869" fmla="*/ 803627 h 1013913"/>
                <a:gd name="connsiteX3870" fmla="*/ 898093 w 1013913"/>
                <a:gd name="connsiteY3870" fmla="*/ 822015 h 1013913"/>
                <a:gd name="connsiteX3871" fmla="*/ 910713 w 1013913"/>
                <a:gd name="connsiteY3871" fmla="*/ 841708 h 1013913"/>
                <a:gd name="connsiteX3872" fmla="*/ 902390 w 1013913"/>
                <a:gd name="connsiteY3872" fmla="*/ 841708 h 1013913"/>
                <a:gd name="connsiteX3873" fmla="*/ 893958 w 1013913"/>
                <a:gd name="connsiteY3873" fmla="*/ 828325 h 1013913"/>
                <a:gd name="connsiteX3874" fmla="*/ 945558 w 1013913"/>
                <a:gd name="connsiteY3874" fmla="*/ 828325 h 1013913"/>
                <a:gd name="connsiteX3875" fmla="*/ 937126 w 1013913"/>
                <a:gd name="connsiteY3875" fmla="*/ 841708 h 1013913"/>
                <a:gd name="connsiteX3876" fmla="*/ 928803 w 1013913"/>
                <a:gd name="connsiteY3876" fmla="*/ 841708 h 1013913"/>
                <a:gd name="connsiteX3877" fmla="*/ 941423 w 1013913"/>
                <a:gd name="connsiteY3877" fmla="*/ 822015 h 1013913"/>
                <a:gd name="connsiteX3878" fmla="*/ 929619 w 1013913"/>
                <a:gd name="connsiteY3878" fmla="*/ 803627 h 1013913"/>
                <a:gd name="connsiteX3879" fmla="*/ 937942 w 1013913"/>
                <a:gd name="connsiteY3879" fmla="*/ 803627 h 1013913"/>
                <a:gd name="connsiteX3880" fmla="*/ 945558 w 1013913"/>
                <a:gd name="connsiteY3880" fmla="*/ 815595 h 1013913"/>
                <a:gd name="connsiteX3881" fmla="*/ 953174 w 1013913"/>
                <a:gd name="connsiteY3881" fmla="*/ 803627 h 1013913"/>
                <a:gd name="connsiteX3882" fmla="*/ 961497 w 1013913"/>
                <a:gd name="connsiteY3882" fmla="*/ 803627 h 1013913"/>
                <a:gd name="connsiteX3883" fmla="*/ 949693 w 1013913"/>
                <a:gd name="connsiteY3883" fmla="*/ 822015 h 1013913"/>
                <a:gd name="connsiteX3884" fmla="*/ 962313 w 1013913"/>
                <a:gd name="connsiteY3884" fmla="*/ 841708 h 1013913"/>
                <a:gd name="connsiteX3885" fmla="*/ 953990 w 1013913"/>
                <a:gd name="connsiteY3885" fmla="*/ 841708 h 1013913"/>
                <a:gd name="connsiteX3886" fmla="*/ 945558 w 1013913"/>
                <a:gd name="connsiteY3886" fmla="*/ 828325 h 1013913"/>
                <a:gd name="connsiteX3887" fmla="*/ 997158 w 1013913"/>
                <a:gd name="connsiteY3887" fmla="*/ 828325 h 1013913"/>
                <a:gd name="connsiteX3888" fmla="*/ 988726 w 1013913"/>
                <a:gd name="connsiteY3888" fmla="*/ 841708 h 1013913"/>
                <a:gd name="connsiteX3889" fmla="*/ 980403 w 1013913"/>
                <a:gd name="connsiteY3889" fmla="*/ 841708 h 1013913"/>
                <a:gd name="connsiteX3890" fmla="*/ 993023 w 1013913"/>
                <a:gd name="connsiteY3890" fmla="*/ 822015 h 1013913"/>
                <a:gd name="connsiteX3891" fmla="*/ 981219 w 1013913"/>
                <a:gd name="connsiteY3891" fmla="*/ 803627 h 1013913"/>
                <a:gd name="connsiteX3892" fmla="*/ 989542 w 1013913"/>
                <a:gd name="connsiteY3892" fmla="*/ 803627 h 1013913"/>
                <a:gd name="connsiteX3893" fmla="*/ 997158 w 1013913"/>
                <a:gd name="connsiteY3893" fmla="*/ 815595 h 1013913"/>
                <a:gd name="connsiteX3894" fmla="*/ 1004775 w 1013913"/>
                <a:gd name="connsiteY3894" fmla="*/ 803627 h 1013913"/>
                <a:gd name="connsiteX3895" fmla="*/ 1013097 w 1013913"/>
                <a:gd name="connsiteY3895" fmla="*/ 803627 h 1013913"/>
                <a:gd name="connsiteX3896" fmla="*/ 1001293 w 1013913"/>
                <a:gd name="connsiteY3896" fmla="*/ 822015 h 1013913"/>
                <a:gd name="connsiteX3897" fmla="*/ 1013913 w 1013913"/>
                <a:gd name="connsiteY3897" fmla="*/ 841708 h 1013913"/>
                <a:gd name="connsiteX3898" fmla="*/ 1005591 w 1013913"/>
                <a:gd name="connsiteY3898" fmla="*/ 841708 h 1013913"/>
                <a:gd name="connsiteX3899" fmla="*/ 997158 w 1013913"/>
                <a:gd name="connsiteY3899" fmla="*/ 828325 h 1013913"/>
                <a:gd name="connsiteX3900" fmla="*/ 16755 w 1013913"/>
                <a:gd name="connsiteY3900" fmla="*/ 885727 h 1013913"/>
                <a:gd name="connsiteX3901" fmla="*/ 8323 w 1013913"/>
                <a:gd name="connsiteY3901" fmla="*/ 899110 h 1013913"/>
                <a:gd name="connsiteX3902" fmla="*/ 0 w 1013913"/>
                <a:gd name="connsiteY3902" fmla="*/ 899110 h 1013913"/>
                <a:gd name="connsiteX3903" fmla="*/ 12621 w 1013913"/>
                <a:gd name="connsiteY3903" fmla="*/ 879417 h 1013913"/>
                <a:gd name="connsiteX3904" fmla="*/ 816 w 1013913"/>
                <a:gd name="connsiteY3904" fmla="*/ 861029 h 1013913"/>
                <a:gd name="connsiteX3905" fmla="*/ 9139 w 1013913"/>
                <a:gd name="connsiteY3905" fmla="*/ 861029 h 1013913"/>
                <a:gd name="connsiteX3906" fmla="*/ 16755 w 1013913"/>
                <a:gd name="connsiteY3906" fmla="*/ 872997 h 1013913"/>
                <a:gd name="connsiteX3907" fmla="*/ 24372 w 1013913"/>
                <a:gd name="connsiteY3907" fmla="*/ 861029 h 1013913"/>
                <a:gd name="connsiteX3908" fmla="*/ 32695 w 1013913"/>
                <a:gd name="connsiteY3908" fmla="*/ 861029 h 1013913"/>
                <a:gd name="connsiteX3909" fmla="*/ 20890 w 1013913"/>
                <a:gd name="connsiteY3909" fmla="*/ 879417 h 1013913"/>
                <a:gd name="connsiteX3910" fmla="*/ 33511 w 1013913"/>
                <a:gd name="connsiteY3910" fmla="*/ 899110 h 1013913"/>
                <a:gd name="connsiteX3911" fmla="*/ 25188 w 1013913"/>
                <a:gd name="connsiteY3911" fmla="*/ 899110 h 1013913"/>
                <a:gd name="connsiteX3912" fmla="*/ 16755 w 1013913"/>
                <a:gd name="connsiteY3912" fmla="*/ 885727 h 1013913"/>
                <a:gd name="connsiteX3913" fmla="*/ 68355 w 1013913"/>
                <a:gd name="connsiteY3913" fmla="*/ 885727 h 1013913"/>
                <a:gd name="connsiteX3914" fmla="*/ 59923 w 1013913"/>
                <a:gd name="connsiteY3914" fmla="*/ 899110 h 1013913"/>
                <a:gd name="connsiteX3915" fmla="*/ 51600 w 1013913"/>
                <a:gd name="connsiteY3915" fmla="*/ 899110 h 1013913"/>
                <a:gd name="connsiteX3916" fmla="*/ 64221 w 1013913"/>
                <a:gd name="connsiteY3916" fmla="*/ 879417 h 1013913"/>
                <a:gd name="connsiteX3917" fmla="*/ 52416 w 1013913"/>
                <a:gd name="connsiteY3917" fmla="*/ 861029 h 1013913"/>
                <a:gd name="connsiteX3918" fmla="*/ 60739 w 1013913"/>
                <a:gd name="connsiteY3918" fmla="*/ 861029 h 1013913"/>
                <a:gd name="connsiteX3919" fmla="*/ 68355 w 1013913"/>
                <a:gd name="connsiteY3919" fmla="*/ 872997 h 1013913"/>
                <a:gd name="connsiteX3920" fmla="*/ 75972 w 1013913"/>
                <a:gd name="connsiteY3920" fmla="*/ 861029 h 1013913"/>
                <a:gd name="connsiteX3921" fmla="*/ 84295 w 1013913"/>
                <a:gd name="connsiteY3921" fmla="*/ 861029 h 1013913"/>
                <a:gd name="connsiteX3922" fmla="*/ 72490 w 1013913"/>
                <a:gd name="connsiteY3922" fmla="*/ 879417 h 1013913"/>
                <a:gd name="connsiteX3923" fmla="*/ 85111 w 1013913"/>
                <a:gd name="connsiteY3923" fmla="*/ 899110 h 1013913"/>
                <a:gd name="connsiteX3924" fmla="*/ 76788 w 1013913"/>
                <a:gd name="connsiteY3924" fmla="*/ 899110 h 1013913"/>
                <a:gd name="connsiteX3925" fmla="*/ 68355 w 1013913"/>
                <a:gd name="connsiteY3925" fmla="*/ 885727 h 1013913"/>
                <a:gd name="connsiteX3926" fmla="*/ 119956 w 1013913"/>
                <a:gd name="connsiteY3926" fmla="*/ 885727 h 1013913"/>
                <a:gd name="connsiteX3927" fmla="*/ 111523 w 1013913"/>
                <a:gd name="connsiteY3927" fmla="*/ 899110 h 1013913"/>
                <a:gd name="connsiteX3928" fmla="*/ 103200 w 1013913"/>
                <a:gd name="connsiteY3928" fmla="*/ 899110 h 1013913"/>
                <a:gd name="connsiteX3929" fmla="*/ 115821 w 1013913"/>
                <a:gd name="connsiteY3929" fmla="*/ 879417 h 1013913"/>
                <a:gd name="connsiteX3930" fmla="*/ 104016 w 1013913"/>
                <a:gd name="connsiteY3930" fmla="*/ 861029 h 1013913"/>
                <a:gd name="connsiteX3931" fmla="*/ 112339 w 1013913"/>
                <a:gd name="connsiteY3931" fmla="*/ 861029 h 1013913"/>
                <a:gd name="connsiteX3932" fmla="*/ 119955 w 1013913"/>
                <a:gd name="connsiteY3932" fmla="*/ 872997 h 1013913"/>
                <a:gd name="connsiteX3933" fmla="*/ 127572 w 1013913"/>
                <a:gd name="connsiteY3933" fmla="*/ 861029 h 1013913"/>
                <a:gd name="connsiteX3934" fmla="*/ 135895 w 1013913"/>
                <a:gd name="connsiteY3934" fmla="*/ 861029 h 1013913"/>
                <a:gd name="connsiteX3935" fmla="*/ 124090 w 1013913"/>
                <a:gd name="connsiteY3935" fmla="*/ 879417 h 1013913"/>
                <a:gd name="connsiteX3936" fmla="*/ 136711 w 1013913"/>
                <a:gd name="connsiteY3936" fmla="*/ 899110 h 1013913"/>
                <a:gd name="connsiteX3937" fmla="*/ 128388 w 1013913"/>
                <a:gd name="connsiteY3937" fmla="*/ 899110 h 1013913"/>
                <a:gd name="connsiteX3938" fmla="*/ 119955 w 1013913"/>
                <a:gd name="connsiteY3938" fmla="*/ 885727 h 1013913"/>
                <a:gd name="connsiteX3939" fmla="*/ 171556 w 1013913"/>
                <a:gd name="connsiteY3939" fmla="*/ 885727 h 1013913"/>
                <a:gd name="connsiteX3940" fmla="*/ 163123 w 1013913"/>
                <a:gd name="connsiteY3940" fmla="*/ 899110 h 1013913"/>
                <a:gd name="connsiteX3941" fmla="*/ 154800 w 1013913"/>
                <a:gd name="connsiteY3941" fmla="*/ 899110 h 1013913"/>
                <a:gd name="connsiteX3942" fmla="*/ 167421 w 1013913"/>
                <a:gd name="connsiteY3942" fmla="*/ 879417 h 1013913"/>
                <a:gd name="connsiteX3943" fmla="*/ 155616 w 1013913"/>
                <a:gd name="connsiteY3943" fmla="*/ 861029 h 1013913"/>
                <a:gd name="connsiteX3944" fmla="*/ 163939 w 1013913"/>
                <a:gd name="connsiteY3944" fmla="*/ 861029 h 1013913"/>
                <a:gd name="connsiteX3945" fmla="*/ 171555 w 1013913"/>
                <a:gd name="connsiteY3945" fmla="*/ 872997 h 1013913"/>
                <a:gd name="connsiteX3946" fmla="*/ 179172 w 1013913"/>
                <a:gd name="connsiteY3946" fmla="*/ 861029 h 1013913"/>
                <a:gd name="connsiteX3947" fmla="*/ 187495 w 1013913"/>
                <a:gd name="connsiteY3947" fmla="*/ 861029 h 1013913"/>
                <a:gd name="connsiteX3948" fmla="*/ 175690 w 1013913"/>
                <a:gd name="connsiteY3948" fmla="*/ 879417 h 1013913"/>
                <a:gd name="connsiteX3949" fmla="*/ 188311 w 1013913"/>
                <a:gd name="connsiteY3949" fmla="*/ 899110 h 1013913"/>
                <a:gd name="connsiteX3950" fmla="*/ 179988 w 1013913"/>
                <a:gd name="connsiteY3950" fmla="*/ 899110 h 1013913"/>
                <a:gd name="connsiteX3951" fmla="*/ 171555 w 1013913"/>
                <a:gd name="connsiteY3951" fmla="*/ 885727 h 1013913"/>
                <a:gd name="connsiteX3952" fmla="*/ 223156 w 1013913"/>
                <a:gd name="connsiteY3952" fmla="*/ 885727 h 1013913"/>
                <a:gd name="connsiteX3953" fmla="*/ 214724 w 1013913"/>
                <a:gd name="connsiteY3953" fmla="*/ 899110 h 1013913"/>
                <a:gd name="connsiteX3954" fmla="*/ 206401 w 1013913"/>
                <a:gd name="connsiteY3954" fmla="*/ 899110 h 1013913"/>
                <a:gd name="connsiteX3955" fmla="*/ 219021 w 1013913"/>
                <a:gd name="connsiteY3955" fmla="*/ 879417 h 1013913"/>
                <a:gd name="connsiteX3956" fmla="*/ 207217 w 1013913"/>
                <a:gd name="connsiteY3956" fmla="*/ 861029 h 1013913"/>
                <a:gd name="connsiteX3957" fmla="*/ 215540 w 1013913"/>
                <a:gd name="connsiteY3957" fmla="*/ 861029 h 1013913"/>
                <a:gd name="connsiteX3958" fmla="*/ 223156 w 1013913"/>
                <a:gd name="connsiteY3958" fmla="*/ 872997 h 1013913"/>
                <a:gd name="connsiteX3959" fmla="*/ 230772 w 1013913"/>
                <a:gd name="connsiteY3959" fmla="*/ 861029 h 1013913"/>
                <a:gd name="connsiteX3960" fmla="*/ 239095 w 1013913"/>
                <a:gd name="connsiteY3960" fmla="*/ 861029 h 1013913"/>
                <a:gd name="connsiteX3961" fmla="*/ 227291 w 1013913"/>
                <a:gd name="connsiteY3961" fmla="*/ 879417 h 1013913"/>
                <a:gd name="connsiteX3962" fmla="*/ 239911 w 1013913"/>
                <a:gd name="connsiteY3962" fmla="*/ 899110 h 1013913"/>
                <a:gd name="connsiteX3963" fmla="*/ 231588 w 1013913"/>
                <a:gd name="connsiteY3963" fmla="*/ 899110 h 1013913"/>
                <a:gd name="connsiteX3964" fmla="*/ 223156 w 1013913"/>
                <a:gd name="connsiteY3964" fmla="*/ 885727 h 1013913"/>
                <a:gd name="connsiteX3965" fmla="*/ 274756 w 1013913"/>
                <a:gd name="connsiteY3965" fmla="*/ 885727 h 1013913"/>
                <a:gd name="connsiteX3966" fmla="*/ 266324 w 1013913"/>
                <a:gd name="connsiteY3966" fmla="*/ 899110 h 1013913"/>
                <a:gd name="connsiteX3967" fmla="*/ 258001 w 1013913"/>
                <a:gd name="connsiteY3967" fmla="*/ 899110 h 1013913"/>
                <a:gd name="connsiteX3968" fmla="*/ 270621 w 1013913"/>
                <a:gd name="connsiteY3968" fmla="*/ 879417 h 1013913"/>
                <a:gd name="connsiteX3969" fmla="*/ 258817 w 1013913"/>
                <a:gd name="connsiteY3969" fmla="*/ 861029 h 1013913"/>
                <a:gd name="connsiteX3970" fmla="*/ 267140 w 1013913"/>
                <a:gd name="connsiteY3970" fmla="*/ 861029 h 1013913"/>
                <a:gd name="connsiteX3971" fmla="*/ 274756 w 1013913"/>
                <a:gd name="connsiteY3971" fmla="*/ 872997 h 1013913"/>
                <a:gd name="connsiteX3972" fmla="*/ 282373 w 1013913"/>
                <a:gd name="connsiteY3972" fmla="*/ 861029 h 1013913"/>
                <a:gd name="connsiteX3973" fmla="*/ 290696 w 1013913"/>
                <a:gd name="connsiteY3973" fmla="*/ 861029 h 1013913"/>
                <a:gd name="connsiteX3974" fmla="*/ 278891 w 1013913"/>
                <a:gd name="connsiteY3974" fmla="*/ 879417 h 1013913"/>
                <a:gd name="connsiteX3975" fmla="*/ 291512 w 1013913"/>
                <a:gd name="connsiteY3975" fmla="*/ 899110 h 1013913"/>
                <a:gd name="connsiteX3976" fmla="*/ 283189 w 1013913"/>
                <a:gd name="connsiteY3976" fmla="*/ 899110 h 1013913"/>
                <a:gd name="connsiteX3977" fmla="*/ 274756 w 1013913"/>
                <a:gd name="connsiteY3977" fmla="*/ 885727 h 1013913"/>
                <a:gd name="connsiteX3978" fmla="*/ 326356 w 1013913"/>
                <a:gd name="connsiteY3978" fmla="*/ 885727 h 1013913"/>
                <a:gd name="connsiteX3979" fmla="*/ 317924 w 1013913"/>
                <a:gd name="connsiteY3979" fmla="*/ 899110 h 1013913"/>
                <a:gd name="connsiteX3980" fmla="*/ 309601 w 1013913"/>
                <a:gd name="connsiteY3980" fmla="*/ 899110 h 1013913"/>
                <a:gd name="connsiteX3981" fmla="*/ 322222 w 1013913"/>
                <a:gd name="connsiteY3981" fmla="*/ 879417 h 1013913"/>
                <a:gd name="connsiteX3982" fmla="*/ 310417 w 1013913"/>
                <a:gd name="connsiteY3982" fmla="*/ 861029 h 1013913"/>
                <a:gd name="connsiteX3983" fmla="*/ 318740 w 1013913"/>
                <a:gd name="connsiteY3983" fmla="*/ 861029 h 1013913"/>
                <a:gd name="connsiteX3984" fmla="*/ 326356 w 1013913"/>
                <a:gd name="connsiteY3984" fmla="*/ 872997 h 1013913"/>
                <a:gd name="connsiteX3985" fmla="*/ 333973 w 1013913"/>
                <a:gd name="connsiteY3985" fmla="*/ 861029 h 1013913"/>
                <a:gd name="connsiteX3986" fmla="*/ 342296 w 1013913"/>
                <a:gd name="connsiteY3986" fmla="*/ 861029 h 1013913"/>
                <a:gd name="connsiteX3987" fmla="*/ 330491 w 1013913"/>
                <a:gd name="connsiteY3987" fmla="*/ 879417 h 1013913"/>
                <a:gd name="connsiteX3988" fmla="*/ 343112 w 1013913"/>
                <a:gd name="connsiteY3988" fmla="*/ 899110 h 1013913"/>
                <a:gd name="connsiteX3989" fmla="*/ 334789 w 1013913"/>
                <a:gd name="connsiteY3989" fmla="*/ 899110 h 1013913"/>
                <a:gd name="connsiteX3990" fmla="*/ 326356 w 1013913"/>
                <a:gd name="connsiteY3990" fmla="*/ 885727 h 1013913"/>
                <a:gd name="connsiteX3991" fmla="*/ 377956 w 1013913"/>
                <a:gd name="connsiteY3991" fmla="*/ 885727 h 1013913"/>
                <a:gd name="connsiteX3992" fmla="*/ 369524 w 1013913"/>
                <a:gd name="connsiteY3992" fmla="*/ 899110 h 1013913"/>
                <a:gd name="connsiteX3993" fmla="*/ 361201 w 1013913"/>
                <a:gd name="connsiteY3993" fmla="*/ 899110 h 1013913"/>
                <a:gd name="connsiteX3994" fmla="*/ 373822 w 1013913"/>
                <a:gd name="connsiteY3994" fmla="*/ 879417 h 1013913"/>
                <a:gd name="connsiteX3995" fmla="*/ 362017 w 1013913"/>
                <a:gd name="connsiteY3995" fmla="*/ 861029 h 1013913"/>
                <a:gd name="connsiteX3996" fmla="*/ 370340 w 1013913"/>
                <a:gd name="connsiteY3996" fmla="*/ 861029 h 1013913"/>
                <a:gd name="connsiteX3997" fmla="*/ 377956 w 1013913"/>
                <a:gd name="connsiteY3997" fmla="*/ 872997 h 1013913"/>
                <a:gd name="connsiteX3998" fmla="*/ 385573 w 1013913"/>
                <a:gd name="connsiteY3998" fmla="*/ 861029 h 1013913"/>
                <a:gd name="connsiteX3999" fmla="*/ 393896 w 1013913"/>
                <a:gd name="connsiteY3999" fmla="*/ 861029 h 1013913"/>
                <a:gd name="connsiteX4000" fmla="*/ 382091 w 1013913"/>
                <a:gd name="connsiteY4000" fmla="*/ 879417 h 1013913"/>
                <a:gd name="connsiteX4001" fmla="*/ 394712 w 1013913"/>
                <a:gd name="connsiteY4001" fmla="*/ 899110 h 1013913"/>
                <a:gd name="connsiteX4002" fmla="*/ 386389 w 1013913"/>
                <a:gd name="connsiteY4002" fmla="*/ 899110 h 1013913"/>
                <a:gd name="connsiteX4003" fmla="*/ 377956 w 1013913"/>
                <a:gd name="connsiteY4003" fmla="*/ 885727 h 1013913"/>
                <a:gd name="connsiteX4004" fmla="*/ 429556 w 1013913"/>
                <a:gd name="connsiteY4004" fmla="*/ 885727 h 1013913"/>
                <a:gd name="connsiteX4005" fmla="*/ 421124 w 1013913"/>
                <a:gd name="connsiteY4005" fmla="*/ 899110 h 1013913"/>
                <a:gd name="connsiteX4006" fmla="*/ 412801 w 1013913"/>
                <a:gd name="connsiteY4006" fmla="*/ 899110 h 1013913"/>
                <a:gd name="connsiteX4007" fmla="*/ 425422 w 1013913"/>
                <a:gd name="connsiteY4007" fmla="*/ 879417 h 1013913"/>
                <a:gd name="connsiteX4008" fmla="*/ 413617 w 1013913"/>
                <a:gd name="connsiteY4008" fmla="*/ 861029 h 1013913"/>
                <a:gd name="connsiteX4009" fmla="*/ 421940 w 1013913"/>
                <a:gd name="connsiteY4009" fmla="*/ 861029 h 1013913"/>
                <a:gd name="connsiteX4010" fmla="*/ 429556 w 1013913"/>
                <a:gd name="connsiteY4010" fmla="*/ 872997 h 1013913"/>
                <a:gd name="connsiteX4011" fmla="*/ 437173 w 1013913"/>
                <a:gd name="connsiteY4011" fmla="*/ 861029 h 1013913"/>
                <a:gd name="connsiteX4012" fmla="*/ 445496 w 1013913"/>
                <a:gd name="connsiteY4012" fmla="*/ 861029 h 1013913"/>
                <a:gd name="connsiteX4013" fmla="*/ 433691 w 1013913"/>
                <a:gd name="connsiteY4013" fmla="*/ 879417 h 1013913"/>
                <a:gd name="connsiteX4014" fmla="*/ 446312 w 1013913"/>
                <a:gd name="connsiteY4014" fmla="*/ 899110 h 1013913"/>
                <a:gd name="connsiteX4015" fmla="*/ 437989 w 1013913"/>
                <a:gd name="connsiteY4015" fmla="*/ 899110 h 1013913"/>
                <a:gd name="connsiteX4016" fmla="*/ 429556 w 1013913"/>
                <a:gd name="connsiteY4016" fmla="*/ 885727 h 1013913"/>
                <a:gd name="connsiteX4017" fmla="*/ 481157 w 1013913"/>
                <a:gd name="connsiteY4017" fmla="*/ 885727 h 1013913"/>
                <a:gd name="connsiteX4018" fmla="*/ 472724 w 1013913"/>
                <a:gd name="connsiteY4018" fmla="*/ 899110 h 1013913"/>
                <a:gd name="connsiteX4019" fmla="*/ 464401 w 1013913"/>
                <a:gd name="connsiteY4019" fmla="*/ 899110 h 1013913"/>
                <a:gd name="connsiteX4020" fmla="*/ 477022 w 1013913"/>
                <a:gd name="connsiteY4020" fmla="*/ 879417 h 1013913"/>
                <a:gd name="connsiteX4021" fmla="*/ 465217 w 1013913"/>
                <a:gd name="connsiteY4021" fmla="*/ 861029 h 1013913"/>
                <a:gd name="connsiteX4022" fmla="*/ 473540 w 1013913"/>
                <a:gd name="connsiteY4022" fmla="*/ 861029 h 1013913"/>
                <a:gd name="connsiteX4023" fmla="*/ 481156 w 1013913"/>
                <a:gd name="connsiteY4023" fmla="*/ 872997 h 1013913"/>
                <a:gd name="connsiteX4024" fmla="*/ 488773 w 1013913"/>
                <a:gd name="connsiteY4024" fmla="*/ 861029 h 1013913"/>
                <a:gd name="connsiteX4025" fmla="*/ 497096 w 1013913"/>
                <a:gd name="connsiteY4025" fmla="*/ 861029 h 1013913"/>
                <a:gd name="connsiteX4026" fmla="*/ 485291 w 1013913"/>
                <a:gd name="connsiteY4026" fmla="*/ 879417 h 1013913"/>
                <a:gd name="connsiteX4027" fmla="*/ 497912 w 1013913"/>
                <a:gd name="connsiteY4027" fmla="*/ 899110 h 1013913"/>
                <a:gd name="connsiteX4028" fmla="*/ 489589 w 1013913"/>
                <a:gd name="connsiteY4028" fmla="*/ 899110 h 1013913"/>
                <a:gd name="connsiteX4029" fmla="*/ 481156 w 1013913"/>
                <a:gd name="connsiteY4029" fmla="*/ 885727 h 1013913"/>
                <a:gd name="connsiteX4030" fmla="*/ 532757 w 1013913"/>
                <a:gd name="connsiteY4030" fmla="*/ 885727 h 1013913"/>
                <a:gd name="connsiteX4031" fmla="*/ 524324 w 1013913"/>
                <a:gd name="connsiteY4031" fmla="*/ 899110 h 1013913"/>
                <a:gd name="connsiteX4032" fmla="*/ 516001 w 1013913"/>
                <a:gd name="connsiteY4032" fmla="*/ 899110 h 1013913"/>
                <a:gd name="connsiteX4033" fmla="*/ 528622 w 1013913"/>
                <a:gd name="connsiteY4033" fmla="*/ 879417 h 1013913"/>
                <a:gd name="connsiteX4034" fmla="*/ 516817 w 1013913"/>
                <a:gd name="connsiteY4034" fmla="*/ 861029 h 1013913"/>
                <a:gd name="connsiteX4035" fmla="*/ 525140 w 1013913"/>
                <a:gd name="connsiteY4035" fmla="*/ 861029 h 1013913"/>
                <a:gd name="connsiteX4036" fmla="*/ 532756 w 1013913"/>
                <a:gd name="connsiteY4036" fmla="*/ 872997 h 1013913"/>
                <a:gd name="connsiteX4037" fmla="*/ 540373 w 1013913"/>
                <a:gd name="connsiteY4037" fmla="*/ 861029 h 1013913"/>
                <a:gd name="connsiteX4038" fmla="*/ 548696 w 1013913"/>
                <a:gd name="connsiteY4038" fmla="*/ 861029 h 1013913"/>
                <a:gd name="connsiteX4039" fmla="*/ 536891 w 1013913"/>
                <a:gd name="connsiteY4039" fmla="*/ 879417 h 1013913"/>
                <a:gd name="connsiteX4040" fmla="*/ 549512 w 1013913"/>
                <a:gd name="connsiteY4040" fmla="*/ 899110 h 1013913"/>
                <a:gd name="connsiteX4041" fmla="*/ 541189 w 1013913"/>
                <a:gd name="connsiteY4041" fmla="*/ 899110 h 1013913"/>
                <a:gd name="connsiteX4042" fmla="*/ 532756 w 1013913"/>
                <a:gd name="connsiteY4042" fmla="*/ 885727 h 1013913"/>
                <a:gd name="connsiteX4043" fmla="*/ 584357 w 1013913"/>
                <a:gd name="connsiteY4043" fmla="*/ 885727 h 1013913"/>
                <a:gd name="connsiteX4044" fmla="*/ 575925 w 1013913"/>
                <a:gd name="connsiteY4044" fmla="*/ 899110 h 1013913"/>
                <a:gd name="connsiteX4045" fmla="*/ 567601 w 1013913"/>
                <a:gd name="connsiteY4045" fmla="*/ 899110 h 1013913"/>
                <a:gd name="connsiteX4046" fmla="*/ 580222 w 1013913"/>
                <a:gd name="connsiteY4046" fmla="*/ 879417 h 1013913"/>
                <a:gd name="connsiteX4047" fmla="*/ 568417 w 1013913"/>
                <a:gd name="connsiteY4047" fmla="*/ 861029 h 1013913"/>
                <a:gd name="connsiteX4048" fmla="*/ 576741 w 1013913"/>
                <a:gd name="connsiteY4048" fmla="*/ 861029 h 1013913"/>
                <a:gd name="connsiteX4049" fmla="*/ 584357 w 1013913"/>
                <a:gd name="connsiteY4049" fmla="*/ 872997 h 1013913"/>
                <a:gd name="connsiteX4050" fmla="*/ 591973 w 1013913"/>
                <a:gd name="connsiteY4050" fmla="*/ 861029 h 1013913"/>
                <a:gd name="connsiteX4051" fmla="*/ 600296 w 1013913"/>
                <a:gd name="connsiteY4051" fmla="*/ 861029 h 1013913"/>
                <a:gd name="connsiteX4052" fmla="*/ 588492 w 1013913"/>
                <a:gd name="connsiteY4052" fmla="*/ 879417 h 1013913"/>
                <a:gd name="connsiteX4053" fmla="*/ 601112 w 1013913"/>
                <a:gd name="connsiteY4053" fmla="*/ 899110 h 1013913"/>
                <a:gd name="connsiteX4054" fmla="*/ 592789 w 1013913"/>
                <a:gd name="connsiteY4054" fmla="*/ 899110 h 1013913"/>
                <a:gd name="connsiteX4055" fmla="*/ 584357 w 1013913"/>
                <a:gd name="connsiteY4055" fmla="*/ 885727 h 1013913"/>
                <a:gd name="connsiteX4056" fmla="*/ 635957 w 1013913"/>
                <a:gd name="connsiteY4056" fmla="*/ 885727 h 1013913"/>
                <a:gd name="connsiteX4057" fmla="*/ 627525 w 1013913"/>
                <a:gd name="connsiteY4057" fmla="*/ 899110 h 1013913"/>
                <a:gd name="connsiteX4058" fmla="*/ 619202 w 1013913"/>
                <a:gd name="connsiteY4058" fmla="*/ 899110 h 1013913"/>
                <a:gd name="connsiteX4059" fmla="*/ 631822 w 1013913"/>
                <a:gd name="connsiteY4059" fmla="*/ 879417 h 1013913"/>
                <a:gd name="connsiteX4060" fmla="*/ 620018 w 1013913"/>
                <a:gd name="connsiteY4060" fmla="*/ 861029 h 1013913"/>
                <a:gd name="connsiteX4061" fmla="*/ 628341 w 1013913"/>
                <a:gd name="connsiteY4061" fmla="*/ 861029 h 1013913"/>
                <a:gd name="connsiteX4062" fmla="*/ 635957 w 1013913"/>
                <a:gd name="connsiteY4062" fmla="*/ 872997 h 1013913"/>
                <a:gd name="connsiteX4063" fmla="*/ 643573 w 1013913"/>
                <a:gd name="connsiteY4063" fmla="*/ 861029 h 1013913"/>
                <a:gd name="connsiteX4064" fmla="*/ 651896 w 1013913"/>
                <a:gd name="connsiteY4064" fmla="*/ 861029 h 1013913"/>
                <a:gd name="connsiteX4065" fmla="*/ 640092 w 1013913"/>
                <a:gd name="connsiteY4065" fmla="*/ 879417 h 1013913"/>
                <a:gd name="connsiteX4066" fmla="*/ 652712 w 1013913"/>
                <a:gd name="connsiteY4066" fmla="*/ 899110 h 1013913"/>
                <a:gd name="connsiteX4067" fmla="*/ 644389 w 1013913"/>
                <a:gd name="connsiteY4067" fmla="*/ 899110 h 1013913"/>
                <a:gd name="connsiteX4068" fmla="*/ 635957 w 1013913"/>
                <a:gd name="connsiteY4068" fmla="*/ 885727 h 1013913"/>
                <a:gd name="connsiteX4069" fmla="*/ 687557 w 1013913"/>
                <a:gd name="connsiteY4069" fmla="*/ 885727 h 1013913"/>
                <a:gd name="connsiteX4070" fmla="*/ 679125 w 1013913"/>
                <a:gd name="connsiteY4070" fmla="*/ 899110 h 1013913"/>
                <a:gd name="connsiteX4071" fmla="*/ 670802 w 1013913"/>
                <a:gd name="connsiteY4071" fmla="*/ 899110 h 1013913"/>
                <a:gd name="connsiteX4072" fmla="*/ 683423 w 1013913"/>
                <a:gd name="connsiteY4072" fmla="*/ 879417 h 1013913"/>
                <a:gd name="connsiteX4073" fmla="*/ 671618 w 1013913"/>
                <a:gd name="connsiteY4073" fmla="*/ 861029 h 1013913"/>
                <a:gd name="connsiteX4074" fmla="*/ 679941 w 1013913"/>
                <a:gd name="connsiteY4074" fmla="*/ 861029 h 1013913"/>
                <a:gd name="connsiteX4075" fmla="*/ 687557 w 1013913"/>
                <a:gd name="connsiteY4075" fmla="*/ 872997 h 1013913"/>
                <a:gd name="connsiteX4076" fmla="*/ 695174 w 1013913"/>
                <a:gd name="connsiteY4076" fmla="*/ 861029 h 1013913"/>
                <a:gd name="connsiteX4077" fmla="*/ 703497 w 1013913"/>
                <a:gd name="connsiteY4077" fmla="*/ 861029 h 1013913"/>
                <a:gd name="connsiteX4078" fmla="*/ 691692 w 1013913"/>
                <a:gd name="connsiteY4078" fmla="*/ 879417 h 1013913"/>
                <a:gd name="connsiteX4079" fmla="*/ 704313 w 1013913"/>
                <a:gd name="connsiteY4079" fmla="*/ 899110 h 1013913"/>
                <a:gd name="connsiteX4080" fmla="*/ 695990 w 1013913"/>
                <a:gd name="connsiteY4080" fmla="*/ 899110 h 1013913"/>
                <a:gd name="connsiteX4081" fmla="*/ 687557 w 1013913"/>
                <a:gd name="connsiteY4081" fmla="*/ 885727 h 1013913"/>
                <a:gd name="connsiteX4082" fmla="*/ 739157 w 1013913"/>
                <a:gd name="connsiteY4082" fmla="*/ 885727 h 1013913"/>
                <a:gd name="connsiteX4083" fmla="*/ 730725 w 1013913"/>
                <a:gd name="connsiteY4083" fmla="*/ 899110 h 1013913"/>
                <a:gd name="connsiteX4084" fmla="*/ 722402 w 1013913"/>
                <a:gd name="connsiteY4084" fmla="*/ 899110 h 1013913"/>
                <a:gd name="connsiteX4085" fmla="*/ 735023 w 1013913"/>
                <a:gd name="connsiteY4085" fmla="*/ 879417 h 1013913"/>
                <a:gd name="connsiteX4086" fmla="*/ 723218 w 1013913"/>
                <a:gd name="connsiteY4086" fmla="*/ 861029 h 1013913"/>
                <a:gd name="connsiteX4087" fmla="*/ 731541 w 1013913"/>
                <a:gd name="connsiteY4087" fmla="*/ 861029 h 1013913"/>
                <a:gd name="connsiteX4088" fmla="*/ 739157 w 1013913"/>
                <a:gd name="connsiteY4088" fmla="*/ 872997 h 1013913"/>
                <a:gd name="connsiteX4089" fmla="*/ 746774 w 1013913"/>
                <a:gd name="connsiteY4089" fmla="*/ 861029 h 1013913"/>
                <a:gd name="connsiteX4090" fmla="*/ 755097 w 1013913"/>
                <a:gd name="connsiteY4090" fmla="*/ 861029 h 1013913"/>
                <a:gd name="connsiteX4091" fmla="*/ 743292 w 1013913"/>
                <a:gd name="connsiteY4091" fmla="*/ 879417 h 1013913"/>
                <a:gd name="connsiteX4092" fmla="*/ 755913 w 1013913"/>
                <a:gd name="connsiteY4092" fmla="*/ 899110 h 1013913"/>
                <a:gd name="connsiteX4093" fmla="*/ 747590 w 1013913"/>
                <a:gd name="connsiteY4093" fmla="*/ 899110 h 1013913"/>
                <a:gd name="connsiteX4094" fmla="*/ 739157 w 1013913"/>
                <a:gd name="connsiteY4094" fmla="*/ 885727 h 1013913"/>
                <a:gd name="connsiteX4095" fmla="*/ 790757 w 1013913"/>
                <a:gd name="connsiteY4095" fmla="*/ 885727 h 1013913"/>
                <a:gd name="connsiteX4096" fmla="*/ 782325 w 1013913"/>
                <a:gd name="connsiteY4096" fmla="*/ 899110 h 1013913"/>
                <a:gd name="connsiteX4097" fmla="*/ 774002 w 1013913"/>
                <a:gd name="connsiteY4097" fmla="*/ 899110 h 1013913"/>
                <a:gd name="connsiteX4098" fmla="*/ 786623 w 1013913"/>
                <a:gd name="connsiteY4098" fmla="*/ 879417 h 1013913"/>
                <a:gd name="connsiteX4099" fmla="*/ 774818 w 1013913"/>
                <a:gd name="connsiteY4099" fmla="*/ 861029 h 1013913"/>
                <a:gd name="connsiteX4100" fmla="*/ 783141 w 1013913"/>
                <a:gd name="connsiteY4100" fmla="*/ 861029 h 1013913"/>
                <a:gd name="connsiteX4101" fmla="*/ 790757 w 1013913"/>
                <a:gd name="connsiteY4101" fmla="*/ 872997 h 1013913"/>
                <a:gd name="connsiteX4102" fmla="*/ 798374 w 1013913"/>
                <a:gd name="connsiteY4102" fmla="*/ 861029 h 1013913"/>
                <a:gd name="connsiteX4103" fmla="*/ 806697 w 1013913"/>
                <a:gd name="connsiteY4103" fmla="*/ 861029 h 1013913"/>
                <a:gd name="connsiteX4104" fmla="*/ 794892 w 1013913"/>
                <a:gd name="connsiteY4104" fmla="*/ 879417 h 1013913"/>
                <a:gd name="connsiteX4105" fmla="*/ 807513 w 1013913"/>
                <a:gd name="connsiteY4105" fmla="*/ 899110 h 1013913"/>
                <a:gd name="connsiteX4106" fmla="*/ 799190 w 1013913"/>
                <a:gd name="connsiteY4106" fmla="*/ 899110 h 1013913"/>
                <a:gd name="connsiteX4107" fmla="*/ 790757 w 1013913"/>
                <a:gd name="connsiteY4107" fmla="*/ 885727 h 1013913"/>
                <a:gd name="connsiteX4108" fmla="*/ 842357 w 1013913"/>
                <a:gd name="connsiteY4108" fmla="*/ 885727 h 1013913"/>
                <a:gd name="connsiteX4109" fmla="*/ 833925 w 1013913"/>
                <a:gd name="connsiteY4109" fmla="*/ 899110 h 1013913"/>
                <a:gd name="connsiteX4110" fmla="*/ 825602 w 1013913"/>
                <a:gd name="connsiteY4110" fmla="*/ 899110 h 1013913"/>
                <a:gd name="connsiteX4111" fmla="*/ 838223 w 1013913"/>
                <a:gd name="connsiteY4111" fmla="*/ 879417 h 1013913"/>
                <a:gd name="connsiteX4112" fmla="*/ 826418 w 1013913"/>
                <a:gd name="connsiteY4112" fmla="*/ 861029 h 1013913"/>
                <a:gd name="connsiteX4113" fmla="*/ 834741 w 1013913"/>
                <a:gd name="connsiteY4113" fmla="*/ 861029 h 1013913"/>
                <a:gd name="connsiteX4114" fmla="*/ 842357 w 1013913"/>
                <a:gd name="connsiteY4114" fmla="*/ 872997 h 1013913"/>
                <a:gd name="connsiteX4115" fmla="*/ 849974 w 1013913"/>
                <a:gd name="connsiteY4115" fmla="*/ 861029 h 1013913"/>
                <a:gd name="connsiteX4116" fmla="*/ 858297 w 1013913"/>
                <a:gd name="connsiteY4116" fmla="*/ 861029 h 1013913"/>
                <a:gd name="connsiteX4117" fmla="*/ 846492 w 1013913"/>
                <a:gd name="connsiteY4117" fmla="*/ 879417 h 1013913"/>
                <a:gd name="connsiteX4118" fmla="*/ 859113 w 1013913"/>
                <a:gd name="connsiteY4118" fmla="*/ 899110 h 1013913"/>
                <a:gd name="connsiteX4119" fmla="*/ 850790 w 1013913"/>
                <a:gd name="connsiteY4119" fmla="*/ 899110 h 1013913"/>
                <a:gd name="connsiteX4120" fmla="*/ 842357 w 1013913"/>
                <a:gd name="connsiteY4120" fmla="*/ 885727 h 1013913"/>
                <a:gd name="connsiteX4121" fmla="*/ 893958 w 1013913"/>
                <a:gd name="connsiteY4121" fmla="*/ 885727 h 1013913"/>
                <a:gd name="connsiteX4122" fmla="*/ 885526 w 1013913"/>
                <a:gd name="connsiteY4122" fmla="*/ 899110 h 1013913"/>
                <a:gd name="connsiteX4123" fmla="*/ 877202 w 1013913"/>
                <a:gd name="connsiteY4123" fmla="*/ 899110 h 1013913"/>
                <a:gd name="connsiteX4124" fmla="*/ 889823 w 1013913"/>
                <a:gd name="connsiteY4124" fmla="*/ 879417 h 1013913"/>
                <a:gd name="connsiteX4125" fmla="*/ 878018 w 1013913"/>
                <a:gd name="connsiteY4125" fmla="*/ 861029 h 1013913"/>
                <a:gd name="connsiteX4126" fmla="*/ 886341 w 1013913"/>
                <a:gd name="connsiteY4126" fmla="*/ 861029 h 1013913"/>
                <a:gd name="connsiteX4127" fmla="*/ 893958 w 1013913"/>
                <a:gd name="connsiteY4127" fmla="*/ 872997 h 1013913"/>
                <a:gd name="connsiteX4128" fmla="*/ 901574 w 1013913"/>
                <a:gd name="connsiteY4128" fmla="*/ 861029 h 1013913"/>
                <a:gd name="connsiteX4129" fmla="*/ 909897 w 1013913"/>
                <a:gd name="connsiteY4129" fmla="*/ 861029 h 1013913"/>
                <a:gd name="connsiteX4130" fmla="*/ 898093 w 1013913"/>
                <a:gd name="connsiteY4130" fmla="*/ 879417 h 1013913"/>
                <a:gd name="connsiteX4131" fmla="*/ 910713 w 1013913"/>
                <a:gd name="connsiteY4131" fmla="*/ 899110 h 1013913"/>
                <a:gd name="connsiteX4132" fmla="*/ 902390 w 1013913"/>
                <a:gd name="connsiteY4132" fmla="*/ 899110 h 1013913"/>
                <a:gd name="connsiteX4133" fmla="*/ 893958 w 1013913"/>
                <a:gd name="connsiteY4133" fmla="*/ 885727 h 1013913"/>
                <a:gd name="connsiteX4134" fmla="*/ 945558 w 1013913"/>
                <a:gd name="connsiteY4134" fmla="*/ 885727 h 1013913"/>
                <a:gd name="connsiteX4135" fmla="*/ 937126 w 1013913"/>
                <a:gd name="connsiteY4135" fmla="*/ 899110 h 1013913"/>
                <a:gd name="connsiteX4136" fmla="*/ 928803 w 1013913"/>
                <a:gd name="connsiteY4136" fmla="*/ 899110 h 1013913"/>
                <a:gd name="connsiteX4137" fmla="*/ 941423 w 1013913"/>
                <a:gd name="connsiteY4137" fmla="*/ 879417 h 1013913"/>
                <a:gd name="connsiteX4138" fmla="*/ 929619 w 1013913"/>
                <a:gd name="connsiteY4138" fmla="*/ 861029 h 1013913"/>
                <a:gd name="connsiteX4139" fmla="*/ 937942 w 1013913"/>
                <a:gd name="connsiteY4139" fmla="*/ 861029 h 1013913"/>
                <a:gd name="connsiteX4140" fmla="*/ 945558 w 1013913"/>
                <a:gd name="connsiteY4140" fmla="*/ 872997 h 1013913"/>
                <a:gd name="connsiteX4141" fmla="*/ 953174 w 1013913"/>
                <a:gd name="connsiteY4141" fmla="*/ 861029 h 1013913"/>
                <a:gd name="connsiteX4142" fmla="*/ 961497 w 1013913"/>
                <a:gd name="connsiteY4142" fmla="*/ 861029 h 1013913"/>
                <a:gd name="connsiteX4143" fmla="*/ 949693 w 1013913"/>
                <a:gd name="connsiteY4143" fmla="*/ 879417 h 1013913"/>
                <a:gd name="connsiteX4144" fmla="*/ 962313 w 1013913"/>
                <a:gd name="connsiteY4144" fmla="*/ 899110 h 1013913"/>
                <a:gd name="connsiteX4145" fmla="*/ 953990 w 1013913"/>
                <a:gd name="connsiteY4145" fmla="*/ 899110 h 1013913"/>
                <a:gd name="connsiteX4146" fmla="*/ 945558 w 1013913"/>
                <a:gd name="connsiteY4146" fmla="*/ 885727 h 1013913"/>
                <a:gd name="connsiteX4147" fmla="*/ 997158 w 1013913"/>
                <a:gd name="connsiteY4147" fmla="*/ 885727 h 1013913"/>
                <a:gd name="connsiteX4148" fmla="*/ 988726 w 1013913"/>
                <a:gd name="connsiteY4148" fmla="*/ 899110 h 1013913"/>
                <a:gd name="connsiteX4149" fmla="*/ 980403 w 1013913"/>
                <a:gd name="connsiteY4149" fmla="*/ 899110 h 1013913"/>
                <a:gd name="connsiteX4150" fmla="*/ 993023 w 1013913"/>
                <a:gd name="connsiteY4150" fmla="*/ 879417 h 1013913"/>
                <a:gd name="connsiteX4151" fmla="*/ 981219 w 1013913"/>
                <a:gd name="connsiteY4151" fmla="*/ 861029 h 1013913"/>
                <a:gd name="connsiteX4152" fmla="*/ 989542 w 1013913"/>
                <a:gd name="connsiteY4152" fmla="*/ 861029 h 1013913"/>
                <a:gd name="connsiteX4153" fmla="*/ 997158 w 1013913"/>
                <a:gd name="connsiteY4153" fmla="*/ 872997 h 1013913"/>
                <a:gd name="connsiteX4154" fmla="*/ 1004775 w 1013913"/>
                <a:gd name="connsiteY4154" fmla="*/ 861029 h 1013913"/>
                <a:gd name="connsiteX4155" fmla="*/ 1013097 w 1013913"/>
                <a:gd name="connsiteY4155" fmla="*/ 861029 h 1013913"/>
                <a:gd name="connsiteX4156" fmla="*/ 1001293 w 1013913"/>
                <a:gd name="connsiteY4156" fmla="*/ 879417 h 1013913"/>
                <a:gd name="connsiteX4157" fmla="*/ 1013913 w 1013913"/>
                <a:gd name="connsiteY4157" fmla="*/ 899110 h 1013913"/>
                <a:gd name="connsiteX4158" fmla="*/ 1005591 w 1013913"/>
                <a:gd name="connsiteY4158" fmla="*/ 899110 h 1013913"/>
                <a:gd name="connsiteX4159" fmla="*/ 997158 w 1013913"/>
                <a:gd name="connsiteY4159" fmla="*/ 885727 h 1013913"/>
                <a:gd name="connsiteX4160" fmla="*/ 16755 w 1013913"/>
                <a:gd name="connsiteY4160" fmla="*/ 943129 h 1013913"/>
                <a:gd name="connsiteX4161" fmla="*/ 8323 w 1013913"/>
                <a:gd name="connsiteY4161" fmla="*/ 956512 h 1013913"/>
                <a:gd name="connsiteX4162" fmla="*/ 0 w 1013913"/>
                <a:gd name="connsiteY4162" fmla="*/ 956512 h 1013913"/>
                <a:gd name="connsiteX4163" fmla="*/ 12621 w 1013913"/>
                <a:gd name="connsiteY4163" fmla="*/ 936818 h 1013913"/>
                <a:gd name="connsiteX4164" fmla="*/ 816 w 1013913"/>
                <a:gd name="connsiteY4164" fmla="*/ 918430 h 1013913"/>
                <a:gd name="connsiteX4165" fmla="*/ 9139 w 1013913"/>
                <a:gd name="connsiteY4165" fmla="*/ 918430 h 1013913"/>
                <a:gd name="connsiteX4166" fmla="*/ 16755 w 1013913"/>
                <a:gd name="connsiteY4166" fmla="*/ 930399 h 1013913"/>
                <a:gd name="connsiteX4167" fmla="*/ 24372 w 1013913"/>
                <a:gd name="connsiteY4167" fmla="*/ 918430 h 1013913"/>
                <a:gd name="connsiteX4168" fmla="*/ 32695 w 1013913"/>
                <a:gd name="connsiteY4168" fmla="*/ 918430 h 1013913"/>
                <a:gd name="connsiteX4169" fmla="*/ 20890 w 1013913"/>
                <a:gd name="connsiteY4169" fmla="*/ 936818 h 1013913"/>
                <a:gd name="connsiteX4170" fmla="*/ 33511 w 1013913"/>
                <a:gd name="connsiteY4170" fmla="*/ 956512 h 1013913"/>
                <a:gd name="connsiteX4171" fmla="*/ 25188 w 1013913"/>
                <a:gd name="connsiteY4171" fmla="*/ 956512 h 1013913"/>
                <a:gd name="connsiteX4172" fmla="*/ 16755 w 1013913"/>
                <a:gd name="connsiteY4172" fmla="*/ 943129 h 1013913"/>
                <a:gd name="connsiteX4173" fmla="*/ 68355 w 1013913"/>
                <a:gd name="connsiteY4173" fmla="*/ 943129 h 1013913"/>
                <a:gd name="connsiteX4174" fmla="*/ 59923 w 1013913"/>
                <a:gd name="connsiteY4174" fmla="*/ 956512 h 1013913"/>
                <a:gd name="connsiteX4175" fmla="*/ 51600 w 1013913"/>
                <a:gd name="connsiteY4175" fmla="*/ 956512 h 1013913"/>
                <a:gd name="connsiteX4176" fmla="*/ 64221 w 1013913"/>
                <a:gd name="connsiteY4176" fmla="*/ 936818 h 1013913"/>
                <a:gd name="connsiteX4177" fmla="*/ 52416 w 1013913"/>
                <a:gd name="connsiteY4177" fmla="*/ 918430 h 1013913"/>
                <a:gd name="connsiteX4178" fmla="*/ 60739 w 1013913"/>
                <a:gd name="connsiteY4178" fmla="*/ 918430 h 1013913"/>
                <a:gd name="connsiteX4179" fmla="*/ 68355 w 1013913"/>
                <a:gd name="connsiteY4179" fmla="*/ 930399 h 1013913"/>
                <a:gd name="connsiteX4180" fmla="*/ 75972 w 1013913"/>
                <a:gd name="connsiteY4180" fmla="*/ 918430 h 1013913"/>
                <a:gd name="connsiteX4181" fmla="*/ 84295 w 1013913"/>
                <a:gd name="connsiteY4181" fmla="*/ 918430 h 1013913"/>
                <a:gd name="connsiteX4182" fmla="*/ 72490 w 1013913"/>
                <a:gd name="connsiteY4182" fmla="*/ 936818 h 1013913"/>
                <a:gd name="connsiteX4183" fmla="*/ 85111 w 1013913"/>
                <a:gd name="connsiteY4183" fmla="*/ 956512 h 1013913"/>
                <a:gd name="connsiteX4184" fmla="*/ 76788 w 1013913"/>
                <a:gd name="connsiteY4184" fmla="*/ 956512 h 1013913"/>
                <a:gd name="connsiteX4185" fmla="*/ 68355 w 1013913"/>
                <a:gd name="connsiteY4185" fmla="*/ 943129 h 1013913"/>
                <a:gd name="connsiteX4186" fmla="*/ 119956 w 1013913"/>
                <a:gd name="connsiteY4186" fmla="*/ 943129 h 1013913"/>
                <a:gd name="connsiteX4187" fmla="*/ 111523 w 1013913"/>
                <a:gd name="connsiteY4187" fmla="*/ 956512 h 1013913"/>
                <a:gd name="connsiteX4188" fmla="*/ 103200 w 1013913"/>
                <a:gd name="connsiteY4188" fmla="*/ 956512 h 1013913"/>
                <a:gd name="connsiteX4189" fmla="*/ 115821 w 1013913"/>
                <a:gd name="connsiteY4189" fmla="*/ 936818 h 1013913"/>
                <a:gd name="connsiteX4190" fmla="*/ 104016 w 1013913"/>
                <a:gd name="connsiteY4190" fmla="*/ 918430 h 1013913"/>
                <a:gd name="connsiteX4191" fmla="*/ 112339 w 1013913"/>
                <a:gd name="connsiteY4191" fmla="*/ 918430 h 1013913"/>
                <a:gd name="connsiteX4192" fmla="*/ 119955 w 1013913"/>
                <a:gd name="connsiteY4192" fmla="*/ 930399 h 1013913"/>
                <a:gd name="connsiteX4193" fmla="*/ 127572 w 1013913"/>
                <a:gd name="connsiteY4193" fmla="*/ 918430 h 1013913"/>
                <a:gd name="connsiteX4194" fmla="*/ 135895 w 1013913"/>
                <a:gd name="connsiteY4194" fmla="*/ 918430 h 1013913"/>
                <a:gd name="connsiteX4195" fmla="*/ 124090 w 1013913"/>
                <a:gd name="connsiteY4195" fmla="*/ 936818 h 1013913"/>
                <a:gd name="connsiteX4196" fmla="*/ 136711 w 1013913"/>
                <a:gd name="connsiteY4196" fmla="*/ 956512 h 1013913"/>
                <a:gd name="connsiteX4197" fmla="*/ 128388 w 1013913"/>
                <a:gd name="connsiteY4197" fmla="*/ 956512 h 1013913"/>
                <a:gd name="connsiteX4198" fmla="*/ 119955 w 1013913"/>
                <a:gd name="connsiteY4198" fmla="*/ 943129 h 1013913"/>
                <a:gd name="connsiteX4199" fmla="*/ 171556 w 1013913"/>
                <a:gd name="connsiteY4199" fmla="*/ 943129 h 1013913"/>
                <a:gd name="connsiteX4200" fmla="*/ 163123 w 1013913"/>
                <a:gd name="connsiteY4200" fmla="*/ 956512 h 1013913"/>
                <a:gd name="connsiteX4201" fmla="*/ 154800 w 1013913"/>
                <a:gd name="connsiteY4201" fmla="*/ 956512 h 1013913"/>
                <a:gd name="connsiteX4202" fmla="*/ 167421 w 1013913"/>
                <a:gd name="connsiteY4202" fmla="*/ 936818 h 1013913"/>
                <a:gd name="connsiteX4203" fmla="*/ 155616 w 1013913"/>
                <a:gd name="connsiteY4203" fmla="*/ 918430 h 1013913"/>
                <a:gd name="connsiteX4204" fmla="*/ 163939 w 1013913"/>
                <a:gd name="connsiteY4204" fmla="*/ 918430 h 1013913"/>
                <a:gd name="connsiteX4205" fmla="*/ 171555 w 1013913"/>
                <a:gd name="connsiteY4205" fmla="*/ 930399 h 1013913"/>
                <a:gd name="connsiteX4206" fmla="*/ 179172 w 1013913"/>
                <a:gd name="connsiteY4206" fmla="*/ 918430 h 1013913"/>
                <a:gd name="connsiteX4207" fmla="*/ 187495 w 1013913"/>
                <a:gd name="connsiteY4207" fmla="*/ 918430 h 1013913"/>
                <a:gd name="connsiteX4208" fmla="*/ 175690 w 1013913"/>
                <a:gd name="connsiteY4208" fmla="*/ 936818 h 1013913"/>
                <a:gd name="connsiteX4209" fmla="*/ 188311 w 1013913"/>
                <a:gd name="connsiteY4209" fmla="*/ 956512 h 1013913"/>
                <a:gd name="connsiteX4210" fmla="*/ 179988 w 1013913"/>
                <a:gd name="connsiteY4210" fmla="*/ 956512 h 1013913"/>
                <a:gd name="connsiteX4211" fmla="*/ 171555 w 1013913"/>
                <a:gd name="connsiteY4211" fmla="*/ 943129 h 1013913"/>
                <a:gd name="connsiteX4212" fmla="*/ 223156 w 1013913"/>
                <a:gd name="connsiteY4212" fmla="*/ 943129 h 1013913"/>
                <a:gd name="connsiteX4213" fmla="*/ 214724 w 1013913"/>
                <a:gd name="connsiteY4213" fmla="*/ 956512 h 1013913"/>
                <a:gd name="connsiteX4214" fmla="*/ 206401 w 1013913"/>
                <a:gd name="connsiteY4214" fmla="*/ 956512 h 1013913"/>
                <a:gd name="connsiteX4215" fmla="*/ 219021 w 1013913"/>
                <a:gd name="connsiteY4215" fmla="*/ 936818 h 1013913"/>
                <a:gd name="connsiteX4216" fmla="*/ 207217 w 1013913"/>
                <a:gd name="connsiteY4216" fmla="*/ 918430 h 1013913"/>
                <a:gd name="connsiteX4217" fmla="*/ 215540 w 1013913"/>
                <a:gd name="connsiteY4217" fmla="*/ 918430 h 1013913"/>
                <a:gd name="connsiteX4218" fmla="*/ 223156 w 1013913"/>
                <a:gd name="connsiteY4218" fmla="*/ 930399 h 1013913"/>
                <a:gd name="connsiteX4219" fmla="*/ 230772 w 1013913"/>
                <a:gd name="connsiteY4219" fmla="*/ 918430 h 1013913"/>
                <a:gd name="connsiteX4220" fmla="*/ 239095 w 1013913"/>
                <a:gd name="connsiteY4220" fmla="*/ 918430 h 1013913"/>
                <a:gd name="connsiteX4221" fmla="*/ 227291 w 1013913"/>
                <a:gd name="connsiteY4221" fmla="*/ 936818 h 1013913"/>
                <a:gd name="connsiteX4222" fmla="*/ 239911 w 1013913"/>
                <a:gd name="connsiteY4222" fmla="*/ 956512 h 1013913"/>
                <a:gd name="connsiteX4223" fmla="*/ 231588 w 1013913"/>
                <a:gd name="connsiteY4223" fmla="*/ 956512 h 1013913"/>
                <a:gd name="connsiteX4224" fmla="*/ 223156 w 1013913"/>
                <a:gd name="connsiteY4224" fmla="*/ 943129 h 1013913"/>
                <a:gd name="connsiteX4225" fmla="*/ 274756 w 1013913"/>
                <a:gd name="connsiteY4225" fmla="*/ 943129 h 1013913"/>
                <a:gd name="connsiteX4226" fmla="*/ 266324 w 1013913"/>
                <a:gd name="connsiteY4226" fmla="*/ 956512 h 1013913"/>
                <a:gd name="connsiteX4227" fmla="*/ 258001 w 1013913"/>
                <a:gd name="connsiteY4227" fmla="*/ 956512 h 1013913"/>
                <a:gd name="connsiteX4228" fmla="*/ 270621 w 1013913"/>
                <a:gd name="connsiteY4228" fmla="*/ 936818 h 1013913"/>
                <a:gd name="connsiteX4229" fmla="*/ 258817 w 1013913"/>
                <a:gd name="connsiteY4229" fmla="*/ 918430 h 1013913"/>
                <a:gd name="connsiteX4230" fmla="*/ 267140 w 1013913"/>
                <a:gd name="connsiteY4230" fmla="*/ 918430 h 1013913"/>
                <a:gd name="connsiteX4231" fmla="*/ 274756 w 1013913"/>
                <a:gd name="connsiteY4231" fmla="*/ 930399 h 1013913"/>
                <a:gd name="connsiteX4232" fmla="*/ 282373 w 1013913"/>
                <a:gd name="connsiteY4232" fmla="*/ 918430 h 1013913"/>
                <a:gd name="connsiteX4233" fmla="*/ 290696 w 1013913"/>
                <a:gd name="connsiteY4233" fmla="*/ 918430 h 1013913"/>
                <a:gd name="connsiteX4234" fmla="*/ 278891 w 1013913"/>
                <a:gd name="connsiteY4234" fmla="*/ 936818 h 1013913"/>
                <a:gd name="connsiteX4235" fmla="*/ 291512 w 1013913"/>
                <a:gd name="connsiteY4235" fmla="*/ 956512 h 1013913"/>
                <a:gd name="connsiteX4236" fmla="*/ 283189 w 1013913"/>
                <a:gd name="connsiteY4236" fmla="*/ 956512 h 1013913"/>
                <a:gd name="connsiteX4237" fmla="*/ 274756 w 1013913"/>
                <a:gd name="connsiteY4237" fmla="*/ 943129 h 1013913"/>
                <a:gd name="connsiteX4238" fmla="*/ 326356 w 1013913"/>
                <a:gd name="connsiteY4238" fmla="*/ 943129 h 1013913"/>
                <a:gd name="connsiteX4239" fmla="*/ 317924 w 1013913"/>
                <a:gd name="connsiteY4239" fmla="*/ 956512 h 1013913"/>
                <a:gd name="connsiteX4240" fmla="*/ 309601 w 1013913"/>
                <a:gd name="connsiteY4240" fmla="*/ 956512 h 1013913"/>
                <a:gd name="connsiteX4241" fmla="*/ 322222 w 1013913"/>
                <a:gd name="connsiteY4241" fmla="*/ 936818 h 1013913"/>
                <a:gd name="connsiteX4242" fmla="*/ 310417 w 1013913"/>
                <a:gd name="connsiteY4242" fmla="*/ 918430 h 1013913"/>
                <a:gd name="connsiteX4243" fmla="*/ 318740 w 1013913"/>
                <a:gd name="connsiteY4243" fmla="*/ 918430 h 1013913"/>
                <a:gd name="connsiteX4244" fmla="*/ 326356 w 1013913"/>
                <a:gd name="connsiteY4244" fmla="*/ 930399 h 1013913"/>
                <a:gd name="connsiteX4245" fmla="*/ 333973 w 1013913"/>
                <a:gd name="connsiteY4245" fmla="*/ 918430 h 1013913"/>
                <a:gd name="connsiteX4246" fmla="*/ 342296 w 1013913"/>
                <a:gd name="connsiteY4246" fmla="*/ 918430 h 1013913"/>
                <a:gd name="connsiteX4247" fmla="*/ 330491 w 1013913"/>
                <a:gd name="connsiteY4247" fmla="*/ 936818 h 1013913"/>
                <a:gd name="connsiteX4248" fmla="*/ 343112 w 1013913"/>
                <a:gd name="connsiteY4248" fmla="*/ 956512 h 1013913"/>
                <a:gd name="connsiteX4249" fmla="*/ 334789 w 1013913"/>
                <a:gd name="connsiteY4249" fmla="*/ 956512 h 1013913"/>
                <a:gd name="connsiteX4250" fmla="*/ 326356 w 1013913"/>
                <a:gd name="connsiteY4250" fmla="*/ 943129 h 1013913"/>
                <a:gd name="connsiteX4251" fmla="*/ 377956 w 1013913"/>
                <a:gd name="connsiteY4251" fmla="*/ 943129 h 1013913"/>
                <a:gd name="connsiteX4252" fmla="*/ 369524 w 1013913"/>
                <a:gd name="connsiteY4252" fmla="*/ 956512 h 1013913"/>
                <a:gd name="connsiteX4253" fmla="*/ 361201 w 1013913"/>
                <a:gd name="connsiteY4253" fmla="*/ 956512 h 1013913"/>
                <a:gd name="connsiteX4254" fmla="*/ 373822 w 1013913"/>
                <a:gd name="connsiteY4254" fmla="*/ 936818 h 1013913"/>
                <a:gd name="connsiteX4255" fmla="*/ 362017 w 1013913"/>
                <a:gd name="connsiteY4255" fmla="*/ 918430 h 1013913"/>
                <a:gd name="connsiteX4256" fmla="*/ 370340 w 1013913"/>
                <a:gd name="connsiteY4256" fmla="*/ 918430 h 1013913"/>
                <a:gd name="connsiteX4257" fmla="*/ 377956 w 1013913"/>
                <a:gd name="connsiteY4257" fmla="*/ 930399 h 1013913"/>
                <a:gd name="connsiteX4258" fmla="*/ 385573 w 1013913"/>
                <a:gd name="connsiteY4258" fmla="*/ 918430 h 1013913"/>
                <a:gd name="connsiteX4259" fmla="*/ 393896 w 1013913"/>
                <a:gd name="connsiteY4259" fmla="*/ 918430 h 1013913"/>
                <a:gd name="connsiteX4260" fmla="*/ 382091 w 1013913"/>
                <a:gd name="connsiteY4260" fmla="*/ 936818 h 1013913"/>
                <a:gd name="connsiteX4261" fmla="*/ 394712 w 1013913"/>
                <a:gd name="connsiteY4261" fmla="*/ 956512 h 1013913"/>
                <a:gd name="connsiteX4262" fmla="*/ 386389 w 1013913"/>
                <a:gd name="connsiteY4262" fmla="*/ 956512 h 1013913"/>
                <a:gd name="connsiteX4263" fmla="*/ 377956 w 1013913"/>
                <a:gd name="connsiteY4263" fmla="*/ 943129 h 1013913"/>
                <a:gd name="connsiteX4264" fmla="*/ 429556 w 1013913"/>
                <a:gd name="connsiteY4264" fmla="*/ 943129 h 1013913"/>
                <a:gd name="connsiteX4265" fmla="*/ 421124 w 1013913"/>
                <a:gd name="connsiteY4265" fmla="*/ 956512 h 1013913"/>
                <a:gd name="connsiteX4266" fmla="*/ 412801 w 1013913"/>
                <a:gd name="connsiteY4266" fmla="*/ 956512 h 1013913"/>
                <a:gd name="connsiteX4267" fmla="*/ 425422 w 1013913"/>
                <a:gd name="connsiteY4267" fmla="*/ 936818 h 1013913"/>
                <a:gd name="connsiteX4268" fmla="*/ 413617 w 1013913"/>
                <a:gd name="connsiteY4268" fmla="*/ 918430 h 1013913"/>
                <a:gd name="connsiteX4269" fmla="*/ 421940 w 1013913"/>
                <a:gd name="connsiteY4269" fmla="*/ 918430 h 1013913"/>
                <a:gd name="connsiteX4270" fmla="*/ 429556 w 1013913"/>
                <a:gd name="connsiteY4270" fmla="*/ 930399 h 1013913"/>
                <a:gd name="connsiteX4271" fmla="*/ 437173 w 1013913"/>
                <a:gd name="connsiteY4271" fmla="*/ 918430 h 1013913"/>
                <a:gd name="connsiteX4272" fmla="*/ 445496 w 1013913"/>
                <a:gd name="connsiteY4272" fmla="*/ 918430 h 1013913"/>
                <a:gd name="connsiteX4273" fmla="*/ 433691 w 1013913"/>
                <a:gd name="connsiteY4273" fmla="*/ 936818 h 1013913"/>
                <a:gd name="connsiteX4274" fmla="*/ 446312 w 1013913"/>
                <a:gd name="connsiteY4274" fmla="*/ 956512 h 1013913"/>
                <a:gd name="connsiteX4275" fmla="*/ 437989 w 1013913"/>
                <a:gd name="connsiteY4275" fmla="*/ 956512 h 1013913"/>
                <a:gd name="connsiteX4276" fmla="*/ 429556 w 1013913"/>
                <a:gd name="connsiteY4276" fmla="*/ 943129 h 1013913"/>
                <a:gd name="connsiteX4277" fmla="*/ 481157 w 1013913"/>
                <a:gd name="connsiteY4277" fmla="*/ 943129 h 1013913"/>
                <a:gd name="connsiteX4278" fmla="*/ 472724 w 1013913"/>
                <a:gd name="connsiteY4278" fmla="*/ 956512 h 1013913"/>
                <a:gd name="connsiteX4279" fmla="*/ 464401 w 1013913"/>
                <a:gd name="connsiteY4279" fmla="*/ 956512 h 1013913"/>
                <a:gd name="connsiteX4280" fmla="*/ 477022 w 1013913"/>
                <a:gd name="connsiteY4280" fmla="*/ 936818 h 1013913"/>
                <a:gd name="connsiteX4281" fmla="*/ 465217 w 1013913"/>
                <a:gd name="connsiteY4281" fmla="*/ 918430 h 1013913"/>
                <a:gd name="connsiteX4282" fmla="*/ 473540 w 1013913"/>
                <a:gd name="connsiteY4282" fmla="*/ 918430 h 1013913"/>
                <a:gd name="connsiteX4283" fmla="*/ 481156 w 1013913"/>
                <a:gd name="connsiteY4283" fmla="*/ 930399 h 1013913"/>
                <a:gd name="connsiteX4284" fmla="*/ 488773 w 1013913"/>
                <a:gd name="connsiteY4284" fmla="*/ 918430 h 1013913"/>
                <a:gd name="connsiteX4285" fmla="*/ 497096 w 1013913"/>
                <a:gd name="connsiteY4285" fmla="*/ 918430 h 1013913"/>
                <a:gd name="connsiteX4286" fmla="*/ 485291 w 1013913"/>
                <a:gd name="connsiteY4286" fmla="*/ 936818 h 1013913"/>
                <a:gd name="connsiteX4287" fmla="*/ 497912 w 1013913"/>
                <a:gd name="connsiteY4287" fmla="*/ 956512 h 1013913"/>
                <a:gd name="connsiteX4288" fmla="*/ 489589 w 1013913"/>
                <a:gd name="connsiteY4288" fmla="*/ 956512 h 1013913"/>
                <a:gd name="connsiteX4289" fmla="*/ 481156 w 1013913"/>
                <a:gd name="connsiteY4289" fmla="*/ 943129 h 1013913"/>
                <a:gd name="connsiteX4290" fmla="*/ 532757 w 1013913"/>
                <a:gd name="connsiteY4290" fmla="*/ 943129 h 1013913"/>
                <a:gd name="connsiteX4291" fmla="*/ 524324 w 1013913"/>
                <a:gd name="connsiteY4291" fmla="*/ 956512 h 1013913"/>
                <a:gd name="connsiteX4292" fmla="*/ 516001 w 1013913"/>
                <a:gd name="connsiteY4292" fmla="*/ 956512 h 1013913"/>
                <a:gd name="connsiteX4293" fmla="*/ 528622 w 1013913"/>
                <a:gd name="connsiteY4293" fmla="*/ 936818 h 1013913"/>
                <a:gd name="connsiteX4294" fmla="*/ 516817 w 1013913"/>
                <a:gd name="connsiteY4294" fmla="*/ 918430 h 1013913"/>
                <a:gd name="connsiteX4295" fmla="*/ 525140 w 1013913"/>
                <a:gd name="connsiteY4295" fmla="*/ 918430 h 1013913"/>
                <a:gd name="connsiteX4296" fmla="*/ 532756 w 1013913"/>
                <a:gd name="connsiteY4296" fmla="*/ 930399 h 1013913"/>
                <a:gd name="connsiteX4297" fmla="*/ 540373 w 1013913"/>
                <a:gd name="connsiteY4297" fmla="*/ 918430 h 1013913"/>
                <a:gd name="connsiteX4298" fmla="*/ 548696 w 1013913"/>
                <a:gd name="connsiteY4298" fmla="*/ 918430 h 1013913"/>
                <a:gd name="connsiteX4299" fmla="*/ 536891 w 1013913"/>
                <a:gd name="connsiteY4299" fmla="*/ 936818 h 1013913"/>
                <a:gd name="connsiteX4300" fmla="*/ 549512 w 1013913"/>
                <a:gd name="connsiteY4300" fmla="*/ 956512 h 1013913"/>
                <a:gd name="connsiteX4301" fmla="*/ 541189 w 1013913"/>
                <a:gd name="connsiteY4301" fmla="*/ 956512 h 1013913"/>
                <a:gd name="connsiteX4302" fmla="*/ 532756 w 1013913"/>
                <a:gd name="connsiteY4302" fmla="*/ 943129 h 1013913"/>
                <a:gd name="connsiteX4303" fmla="*/ 584357 w 1013913"/>
                <a:gd name="connsiteY4303" fmla="*/ 943129 h 1013913"/>
                <a:gd name="connsiteX4304" fmla="*/ 575925 w 1013913"/>
                <a:gd name="connsiteY4304" fmla="*/ 956512 h 1013913"/>
                <a:gd name="connsiteX4305" fmla="*/ 567601 w 1013913"/>
                <a:gd name="connsiteY4305" fmla="*/ 956512 h 1013913"/>
                <a:gd name="connsiteX4306" fmla="*/ 580222 w 1013913"/>
                <a:gd name="connsiteY4306" fmla="*/ 936818 h 1013913"/>
                <a:gd name="connsiteX4307" fmla="*/ 568417 w 1013913"/>
                <a:gd name="connsiteY4307" fmla="*/ 918430 h 1013913"/>
                <a:gd name="connsiteX4308" fmla="*/ 576741 w 1013913"/>
                <a:gd name="connsiteY4308" fmla="*/ 918430 h 1013913"/>
                <a:gd name="connsiteX4309" fmla="*/ 584357 w 1013913"/>
                <a:gd name="connsiteY4309" fmla="*/ 930399 h 1013913"/>
                <a:gd name="connsiteX4310" fmla="*/ 591973 w 1013913"/>
                <a:gd name="connsiteY4310" fmla="*/ 918430 h 1013913"/>
                <a:gd name="connsiteX4311" fmla="*/ 600296 w 1013913"/>
                <a:gd name="connsiteY4311" fmla="*/ 918430 h 1013913"/>
                <a:gd name="connsiteX4312" fmla="*/ 588492 w 1013913"/>
                <a:gd name="connsiteY4312" fmla="*/ 936818 h 1013913"/>
                <a:gd name="connsiteX4313" fmla="*/ 601112 w 1013913"/>
                <a:gd name="connsiteY4313" fmla="*/ 956512 h 1013913"/>
                <a:gd name="connsiteX4314" fmla="*/ 592789 w 1013913"/>
                <a:gd name="connsiteY4314" fmla="*/ 956512 h 1013913"/>
                <a:gd name="connsiteX4315" fmla="*/ 584357 w 1013913"/>
                <a:gd name="connsiteY4315" fmla="*/ 943129 h 1013913"/>
                <a:gd name="connsiteX4316" fmla="*/ 635957 w 1013913"/>
                <a:gd name="connsiteY4316" fmla="*/ 943129 h 1013913"/>
                <a:gd name="connsiteX4317" fmla="*/ 627525 w 1013913"/>
                <a:gd name="connsiteY4317" fmla="*/ 956512 h 1013913"/>
                <a:gd name="connsiteX4318" fmla="*/ 619202 w 1013913"/>
                <a:gd name="connsiteY4318" fmla="*/ 956512 h 1013913"/>
                <a:gd name="connsiteX4319" fmla="*/ 631822 w 1013913"/>
                <a:gd name="connsiteY4319" fmla="*/ 936818 h 1013913"/>
                <a:gd name="connsiteX4320" fmla="*/ 620018 w 1013913"/>
                <a:gd name="connsiteY4320" fmla="*/ 918430 h 1013913"/>
                <a:gd name="connsiteX4321" fmla="*/ 628341 w 1013913"/>
                <a:gd name="connsiteY4321" fmla="*/ 918430 h 1013913"/>
                <a:gd name="connsiteX4322" fmla="*/ 635957 w 1013913"/>
                <a:gd name="connsiteY4322" fmla="*/ 930399 h 1013913"/>
                <a:gd name="connsiteX4323" fmla="*/ 643573 w 1013913"/>
                <a:gd name="connsiteY4323" fmla="*/ 918430 h 1013913"/>
                <a:gd name="connsiteX4324" fmla="*/ 651896 w 1013913"/>
                <a:gd name="connsiteY4324" fmla="*/ 918430 h 1013913"/>
                <a:gd name="connsiteX4325" fmla="*/ 640092 w 1013913"/>
                <a:gd name="connsiteY4325" fmla="*/ 936818 h 1013913"/>
                <a:gd name="connsiteX4326" fmla="*/ 652712 w 1013913"/>
                <a:gd name="connsiteY4326" fmla="*/ 956512 h 1013913"/>
                <a:gd name="connsiteX4327" fmla="*/ 644389 w 1013913"/>
                <a:gd name="connsiteY4327" fmla="*/ 956512 h 1013913"/>
                <a:gd name="connsiteX4328" fmla="*/ 635957 w 1013913"/>
                <a:gd name="connsiteY4328" fmla="*/ 943129 h 1013913"/>
                <a:gd name="connsiteX4329" fmla="*/ 687557 w 1013913"/>
                <a:gd name="connsiteY4329" fmla="*/ 943129 h 1013913"/>
                <a:gd name="connsiteX4330" fmla="*/ 679125 w 1013913"/>
                <a:gd name="connsiteY4330" fmla="*/ 956512 h 1013913"/>
                <a:gd name="connsiteX4331" fmla="*/ 670802 w 1013913"/>
                <a:gd name="connsiteY4331" fmla="*/ 956512 h 1013913"/>
                <a:gd name="connsiteX4332" fmla="*/ 683423 w 1013913"/>
                <a:gd name="connsiteY4332" fmla="*/ 936818 h 1013913"/>
                <a:gd name="connsiteX4333" fmla="*/ 671618 w 1013913"/>
                <a:gd name="connsiteY4333" fmla="*/ 918430 h 1013913"/>
                <a:gd name="connsiteX4334" fmla="*/ 679941 w 1013913"/>
                <a:gd name="connsiteY4334" fmla="*/ 918430 h 1013913"/>
                <a:gd name="connsiteX4335" fmla="*/ 687557 w 1013913"/>
                <a:gd name="connsiteY4335" fmla="*/ 930399 h 1013913"/>
                <a:gd name="connsiteX4336" fmla="*/ 695174 w 1013913"/>
                <a:gd name="connsiteY4336" fmla="*/ 918430 h 1013913"/>
                <a:gd name="connsiteX4337" fmla="*/ 703497 w 1013913"/>
                <a:gd name="connsiteY4337" fmla="*/ 918430 h 1013913"/>
                <a:gd name="connsiteX4338" fmla="*/ 691692 w 1013913"/>
                <a:gd name="connsiteY4338" fmla="*/ 936818 h 1013913"/>
                <a:gd name="connsiteX4339" fmla="*/ 704313 w 1013913"/>
                <a:gd name="connsiteY4339" fmla="*/ 956512 h 1013913"/>
                <a:gd name="connsiteX4340" fmla="*/ 695990 w 1013913"/>
                <a:gd name="connsiteY4340" fmla="*/ 956512 h 1013913"/>
                <a:gd name="connsiteX4341" fmla="*/ 687557 w 1013913"/>
                <a:gd name="connsiteY4341" fmla="*/ 943129 h 1013913"/>
                <a:gd name="connsiteX4342" fmla="*/ 739157 w 1013913"/>
                <a:gd name="connsiteY4342" fmla="*/ 943129 h 1013913"/>
                <a:gd name="connsiteX4343" fmla="*/ 730725 w 1013913"/>
                <a:gd name="connsiteY4343" fmla="*/ 956512 h 1013913"/>
                <a:gd name="connsiteX4344" fmla="*/ 722402 w 1013913"/>
                <a:gd name="connsiteY4344" fmla="*/ 956512 h 1013913"/>
                <a:gd name="connsiteX4345" fmla="*/ 735023 w 1013913"/>
                <a:gd name="connsiteY4345" fmla="*/ 936818 h 1013913"/>
                <a:gd name="connsiteX4346" fmla="*/ 723218 w 1013913"/>
                <a:gd name="connsiteY4346" fmla="*/ 918430 h 1013913"/>
                <a:gd name="connsiteX4347" fmla="*/ 731541 w 1013913"/>
                <a:gd name="connsiteY4347" fmla="*/ 918430 h 1013913"/>
                <a:gd name="connsiteX4348" fmla="*/ 739157 w 1013913"/>
                <a:gd name="connsiteY4348" fmla="*/ 930399 h 1013913"/>
                <a:gd name="connsiteX4349" fmla="*/ 746774 w 1013913"/>
                <a:gd name="connsiteY4349" fmla="*/ 918430 h 1013913"/>
                <a:gd name="connsiteX4350" fmla="*/ 755097 w 1013913"/>
                <a:gd name="connsiteY4350" fmla="*/ 918430 h 1013913"/>
                <a:gd name="connsiteX4351" fmla="*/ 743292 w 1013913"/>
                <a:gd name="connsiteY4351" fmla="*/ 936818 h 1013913"/>
                <a:gd name="connsiteX4352" fmla="*/ 755913 w 1013913"/>
                <a:gd name="connsiteY4352" fmla="*/ 956512 h 1013913"/>
                <a:gd name="connsiteX4353" fmla="*/ 747590 w 1013913"/>
                <a:gd name="connsiteY4353" fmla="*/ 956512 h 1013913"/>
                <a:gd name="connsiteX4354" fmla="*/ 739157 w 1013913"/>
                <a:gd name="connsiteY4354" fmla="*/ 943129 h 1013913"/>
                <a:gd name="connsiteX4355" fmla="*/ 790757 w 1013913"/>
                <a:gd name="connsiteY4355" fmla="*/ 943129 h 1013913"/>
                <a:gd name="connsiteX4356" fmla="*/ 782325 w 1013913"/>
                <a:gd name="connsiteY4356" fmla="*/ 956512 h 1013913"/>
                <a:gd name="connsiteX4357" fmla="*/ 774002 w 1013913"/>
                <a:gd name="connsiteY4357" fmla="*/ 956512 h 1013913"/>
                <a:gd name="connsiteX4358" fmla="*/ 786623 w 1013913"/>
                <a:gd name="connsiteY4358" fmla="*/ 936818 h 1013913"/>
                <a:gd name="connsiteX4359" fmla="*/ 774818 w 1013913"/>
                <a:gd name="connsiteY4359" fmla="*/ 918430 h 1013913"/>
                <a:gd name="connsiteX4360" fmla="*/ 783141 w 1013913"/>
                <a:gd name="connsiteY4360" fmla="*/ 918430 h 1013913"/>
                <a:gd name="connsiteX4361" fmla="*/ 790757 w 1013913"/>
                <a:gd name="connsiteY4361" fmla="*/ 930399 h 1013913"/>
                <a:gd name="connsiteX4362" fmla="*/ 798374 w 1013913"/>
                <a:gd name="connsiteY4362" fmla="*/ 918430 h 1013913"/>
                <a:gd name="connsiteX4363" fmla="*/ 806697 w 1013913"/>
                <a:gd name="connsiteY4363" fmla="*/ 918430 h 1013913"/>
                <a:gd name="connsiteX4364" fmla="*/ 794892 w 1013913"/>
                <a:gd name="connsiteY4364" fmla="*/ 936818 h 1013913"/>
                <a:gd name="connsiteX4365" fmla="*/ 807513 w 1013913"/>
                <a:gd name="connsiteY4365" fmla="*/ 956512 h 1013913"/>
                <a:gd name="connsiteX4366" fmla="*/ 799190 w 1013913"/>
                <a:gd name="connsiteY4366" fmla="*/ 956512 h 1013913"/>
                <a:gd name="connsiteX4367" fmla="*/ 790757 w 1013913"/>
                <a:gd name="connsiteY4367" fmla="*/ 943129 h 1013913"/>
                <a:gd name="connsiteX4368" fmla="*/ 842357 w 1013913"/>
                <a:gd name="connsiteY4368" fmla="*/ 943129 h 1013913"/>
                <a:gd name="connsiteX4369" fmla="*/ 833925 w 1013913"/>
                <a:gd name="connsiteY4369" fmla="*/ 956512 h 1013913"/>
                <a:gd name="connsiteX4370" fmla="*/ 825602 w 1013913"/>
                <a:gd name="connsiteY4370" fmla="*/ 956512 h 1013913"/>
                <a:gd name="connsiteX4371" fmla="*/ 838223 w 1013913"/>
                <a:gd name="connsiteY4371" fmla="*/ 936818 h 1013913"/>
                <a:gd name="connsiteX4372" fmla="*/ 826418 w 1013913"/>
                <a:gd name="connsiteY4372" fmla="*/ 918430 h 1013913"/>
                <a:gd name="connsiteX4373" fmla="*/ 834741 w 1013913"/>
                <a:gd name="connsiteY4373" fmla="*/ 918430 h 1013913"/>
                <a:gd name="connsiteX4374" fmla="*/ 842357 w 1013913"/>
                <a:gd name="connsiteY4374" fmla="*/ 930399 h 1013913"/>
                <a:gd name="connsiteX4375" fmla="*/ 849974 w 1013913"/>
                <a:gd name="connsiteY4375" fmla="*/ 918430 h 1013913"/>
                <a:gd name="connsiteX4376" fmla="*/ 858297 w 1013913"/>
                <a:gd name="connsiteY4376" fmla="*/ 918430 h 1013913"/>
                <a:gd name="connsiteX4377" fmla="*/ 846492 w 1013913"/>
                <a:gd name="connsiteY4377" fmla="*/ 936818 h 1013913"/>
                <a:gd name="connsiteX4378" fmla="*/ 859113 w 1013913"/>
                <a:gd name="connsiteY4378" fmla="*/ 956512 h 1013913"/>
                <a:gd name="connsiteX4379" fmla="*/ 850790 w 1013913"/>
                <a:gd name="connsiteY4379" fmla="*/ 956512 h 1013913"/>
                <a:gd name="connsiteX4380" fmla="*/ 842357 w 1013913"/>
                <a:gd name="connsiteY4380" fmla="*/ 943129 h 1013913"/>
                <a:gd name="connsiteX4381" fmla="*/ 893958 w 1013913"/>
                <a:gd name="connsiteY4381" fmla="*/ 943129 h 1013913"/>
                <a:gd name="connsiteX4382" fmla="*/ 885526 w 1013913"/>
                <a:gd name="connsiteY4382" fmla="*/ 956512 h 1013913"/>
                <a:gd name="connsiteX4383" fmla="*/ 877202 w 1013913"/>
                <a:gd name="connsiteY4383" fmla="*/ 956512 h 1013913"/>
                <a:gd name="connsiteX4384" fmla="*/ 889823 w 1013913"/>
                <a:gd name="connsiteY4384" fmla="*/ 936818 h 1013913"/>
                <a:gd name="connsiteX4385" fmla="*/ 878018 w 1013913"/>
                <a:gd name="connsiteY4385" fmla="*/ 918430 h 1013913"/>
                <a:gd name="connsiteX4386" fmla="*/ 886341 w 1013913"/>
                <a:gd name="connsiteY4386" fmla="*/ 918430 h 1013913"/>
                <a:gd name="connsiteX4387" fmla="*/ 893958 w 1013913"/>
                <a:gd name="connsiteY4387" fmla="*/ 930399 h 1013913"/>
                <a:gd name="connsiteX4388" fmla="*/ 901574 w 1013913"/>
                <a:gd name="connsiteY4388" fmla="*/ 918430 h 1013913"/>
                <a:gd name="connsiteX4389" fmla="*/ 909897 w 1013913"/>
                <a:gd name="connsiteY4389" fmla="*/ 918430 h 1013913"/>
                <a:gd name="connsiteX4390" fmla="*/ 898093 w 1013913"/>
                <a:gd name="connsiteY4390" fmla="*/ 936818 h 1013913"/>
                <a:gd name="connsiteX4391" fmla="*/ 910713 w 1013913"/>
                <a:gd name="connsiteY4391" fmla="*/ 956512 h 1013913"/>
                <a:gd name="connsiteX4392" fmla="*/ 902390 w 1013913"/>
                <a:gd name="connsiteY4392" fmla="*/ 956512 h 1013913"/>
                <a:gd name="connsiteX4393" fmla="*/ 893958 w 1013913"/>
                <a:gd name="connsiteY4393" fmla="*/ 943129 h 1013913"/>
                <a:gd name="connsiteX4394" fmla="*/ 945558 w 1013913"/>
                <a:gd name="connsiteY4394" fmla="*/ 943129 h 1013913"/>
                <a:gd name="connsiteX4395" fmla="*/ 937126 w 1013913"/>
                <a:gd name="connsiteY4395" fmla="*/ 956512 h 1013913"/>
                <a:gd name="connsiteX4396" fmla="*/ 928803 w 1013913"/>
                <a:gd name="connsiteY4396" fmla="*/ 956512 h 1013913"/>
                <a:gd name="connsiteX4397" fmla="*/ 941423 w 1013913"/>
                <a:gd name="connsiteY4397" fmla="*/ 936818 h 1013913"/>
                <a:gd name="connsiteX4398" fmla="*/ 929619 w 1013913"/>
                <a:gd name="connsiteY4398" fmla="*/ 918430 h 1013913"/>
                <a:gd name="connsiteX4399" fmla="*/ 937942 w 1013913"/>
                <a:gd name="connsiteY4399" fmla="*/ 918430 h 1013913"/>
                <a:gd name="connsiteX4400" fmla="*/ 945558 w 1013913"/>
                <a:gd name="connsiteY4400" fmla="*/ 930399 h 1013913"/>
                <a:gd name="connsiteX4401" fmla="*/ 953174 w 1013913"/>
                <a:gd name="connsiteY4401" fmla="*/ 918430 h 1013913"/>
                <a:gd name="connsiteX4402" fmla="*/ 961497 w 1013913"/>
                <a:gd name="connsiteY4402" fmla="*/ 918430 h 1013913"/>
                <a:gd name="connsiteX4403" fmla="*/ 949693 w 1013913"/>
                <a:gd name="connsiteY4403" fmla="*/ 936818 h 1013913"/>
                <a:gd name="connsiteX4404" fmla="*/ 962313 w 1013913"/>
                <a:gd name="connsiteY4404" fmla="*/ 956512 h 1013913"/>
                <a:gd name="connsiteX4405" fmla="*/ 953990 w 1013913"/>
                <a:gd name="connsiteY4405" fmla="*/ 956512 h 1013913"/>
                <a:gd name="connsiteX4406" fmla="*/ 945558 w 1013913"/>
                <a:gd name="connsiteY4406" fmla="*/ 943129 h 1013913"/>
                <a:gd name="connsiteX4407" fmla="*/ 997158 w 1013913"/>
                <a:gd name="connsiteY4407" fmla="*/ 943129 h 1013913"/>
                <a:gd name="connsiteX4408" fmla="*/ 988726 w 1013913"/>
                <a:gd name="connsiteY4408" fmla="*/ 956512 h 1013913"/>
                <a:gd name="connsiteX4409" fmla="*/ 980403 w 1013913"/>
                <a:gd name="connsiteY4409" fmla="*/ 956512 h 1013913"/>
                <a:gd name="connsiteX4410" fmla="*/ 993023 w 1013913"/>
                <a:gd name="connsiteY4410" fmla="*/ 936818 h 1013913"/>
                <a:gd name="connsiteX4411" fmla="*/ 981219 w 1013913"/>
                <a:gd name="connsiteY4411" fmla="*/ 918430 h 1013913"/>
                <a:gd name="connsiteX4412" fmla="*/ 989542 w 1013913"/>
                <a:gd name="connsiteY4412" fmla="*/ 918430 h 1013913"/>
                <a:gd name="connsiteX4413" fmla="*/ 997158 w 1013913"/>
                <a:gd name="connsiteY4413" fmla="*/ 930399 h 1013913"/>
                <a:gd name="connsiteX4414" fmla="*/ 1004775 w 1013913"/>
                <a:gd name="connsiteY4414" fmla="*/ 918430 h 1013913"/>
                <a:gd name="connsiteX4415" fmla="*/ 1013097 w 1013913"/>
                <a:gd name="connsiteY4415" fmla="*/ 918430 h 1013913"/>
                <a:gd name="connsiteX4416" fmla="*/ 1001293 w 1013913"/>
                <a:gd name="connsiteY4416" fmla="*/ 936818 h 1013913"/>
                <a:gd name="connsiteX4417" fmla="*/ 1013913 w 1013913"/>
                <a:gd name="connsiteY4417" fmla="*/ 956512 h 1013913"/>
                <a:gd name="connsiteX4418" fmla="*/ 1005591 w 1013913"/>
                <a:gd name="connsiteY4418" fmla="*/ 956512 h 1013913"/>
                <a:gd name="connsiteX4419" fmla="*/ 997158 w 1013913"/>
                <a:gd name="connsiteY4419" fmla="*/ 943129 h 1013913"/>
                <a:gd name="connsiteX4420" fmla="*/ 16755 w 1013913"/>
                <a:gd name="connsiteY4420" fmla="*/ 1000531 h 1013913"/>
                <a:gd name="connsiteX4421" fmla="*/ 8323 w 1013913"/>
                <a:gd name="connsiteY4421" fmla="*/ 1013914 h 1013913"/>
                <a:gd name="connsiteX4422" fmla="*/ 0 w 1013913"/>
                <a:gd name="connsiteY4422" fmla="*/ 1013914 h 1013913"/>
                <a:gd name="connsiteX4423" fmla="*/ 12621 w 1013913"/>
                <a:gd name="connsiteY4423" fmla="*/ 994220 h 1013913"/>
                <a:gd name="connsiteX4424" fmla="*/ 816 w 1013913"/>
                <a:gd name="connsiteY4424" fmla="*/ 975832 h 1013913"/>
                <a:gd name="connsiteX4425" fmla="*/ 9139 w 1013913"/>
                <a:gd name="connsiteY4425" fmla="*/ 975832 h 1013913"/>
                <a:gd name="connsiteX4426" fmla="*/ 16755 w 1013913"/>
                <a:gd name="connsiteY4426" fmla="*/ 987801 h 1013913"/>
                <a:gd name="connsiteX4427" fmla="*/ 24372 w 1013913"/>
                <a:gd name="connsiteY4427" fmla="*/ 975832 h 1013913"/>
                <a:gd name="connsiteX4428" fmla="*/ 32695 w 1013913"/>
                <a:gd name="connsiteY4428" fmla="*/ 975832 h 1013913"/>
                <a:gd name="connsiteX4429" fmla="*/ 20890 w 1013913"/>
                <a:gd name="connsiteY4429" fmla="*/ 994220 h 1013913"/>
                <a:gd name="connsiteX4430" fmla="*/ 33511 w 1013913"/>
                <a:gd name="connsiteY4430" fmla="*/ 1013914 h 1013913"/>
                <a:gd name="connsiteX4431" fmla="*/ 25188 w 1013913"/>
                <a:gd name="connsiteY4431" fmla="*/ 1013914 h 1013913"/>
                <a:gd name="connsiteX4432" fmla="*/ 16755 w 1013913"/>
                <a:gd name="connsiteY4432" fmla="*/ 1000531 h 1013913"/>
                <a:gd name="connsiteX4433" fmla="*/ 68355 w 1013913"/>
                <a:gd name="connsiteY4433" fmla="*/ 1000531 h 1013913"/>
                <a:gd name="connsiteX4434" fmla="*/ 59923 w 1013913"/>
                <a:gd name="connsiteY4434" fmla="*/ 1013914 h 1013913"/>
                <a:gd name="connsiteX4435" fmla="*/ 51600 w 1013913"/>
                <a:gd name="connsiteY4435" fmla="*/ 1013914 h 1013913"/>
                <a:gd name="connsiteX4436" fmla="*/ 64221 w 1013913"/>
                <a:gd name="connsiteY4436" fmla="*/ 994220 h 1013913"/>
                <a:gd name="connsiteX4437" fmla="*/ 52416 w 1013913"/>
                <a:gd name="connsiteY4437" fmla="*/ 975832 h 1013913"/>
                <a:gd name="connsiteX4438" fmla="*/ 60739 w 1013913"/>
                <a:gd name="connsiteY4438" fmla="*/ 975832 h 1013913"/>
                <a:gd name="connsiteX4439" fmla="*/ 68355 w 1013913"/>
                <a:gd name="connsiteY4439" fmla="*/ 987801 h 1013913"/>
                <a:gd name="connsiteX4440" fmla="*/ 75972 w 1013913"/>
                <a:gd name="connsiteY4440" fmla="*/ 975832 h 1013913"/>
                <a:gd name="connsiteX4441" fmla="*/ 84295 w 1013913"/>
                <a:gd name="connsiteY4441" fmla="*/ 975832 h 1013913"/>
                <a:gd name="connsiteX4442" fmla="*/ 72490 w 1013913"/>
                <a:gd name="connsiteY4442" fmla="*/ 994220 h 1013913"/>
                <a:gd name="connsiteX4443" fmla="*/ 85111 w 1013913"/>
                <a:gd name="connsiteY4443" fmla="*/ 1013914 h 1013913"/>
                <a:gd name="connsiteX4444" fmla="*/ 76788 w 1013913"/>
                <a:gd name="connsiteY4444" fmla="*/ 1013914 h 1013913"/>
                <a:gd name="connsiteX4445" fmla="*/ 68355 w 1013913"/>
                <a:gd name="connsiteY4445" fmla="*/ 1000531 h 1013913"/>
                <a:gd name="connsiteX4446" fmla="*/ 119956 w 1013913"/>
                <a:gd name="connsiteY4446" fmla="*/ 1000531 h 1013913"/>
                <a:gd name="connsiteX4447" fmla="*/ 111523 w 1013913"/>
                <a:gd name="connsiteY4447" fmla="*/ 1013914 h 1013913"/>
                <a:gd name="connsiteX4448" fmla="*/ 103200 w 1013913"/>
                <a:gd name="connsiteY4448" fmla="*/ 1013914 h 1013913"/>
                <a:gd name="connsiteX4449" fmla="*/ 115821 w 1013913"/>
                <a:gd name="connsiteY4449" fmla="*/ 994220 h 1013913"/>
                <a:gd name="connsiteX4450" fmla="*/ 104016 w 1013913"/>
                <a:gd name="connsiteY4450" fmla="*/ 975832 h 1013913"/>
                <a:gd name="connsiteX4451" fmla="*/ 112339 w 1013913"/>
                <a:gd name="connsiteY4451" fmla="*/ 975832 h 1013913"/>
                <a:gd name="connsiteX4452" fmla="*/ 119955 w 1013913"/>
                <a:gd name="connsiteY4452" fmla="*/ 987801 h 1013913"/>
                <a:gd name="connsiteX4453" fmla="*/ 127572 w 1013913"/>
                <a:gd name="connsiteY4453" fmla="*/ 975832 h 1013913"/>
                <a:gd name="connsiteX4454" fmla="*/ 135895 w 1013913"/>
                <a:gd name="connsiteY4454" fmla="*/ 975832 h 1013913"/>
                <a:gd name="connsiteX4455" fmla="*/ 124090 w 1013913"/>
                <a:gd name="connsiteY4455" fmla="*/ 994220 h 1013913"/>
                <a:gd name="connsiteX4456" fmla="*/ 136711 w 1013913"/>
                <a:gd name="connsiteY4456" fmla="*/ 1013914 h 1013913"/>
                <a:gd name="connsiteX4457" fmla="*/ 128388 w 1013913"/>
                <a:gd name="connsiteY4457" fmla="*/ 1013914 h 1013913"/>
                <a:gd name="connsiteX4458" fmla="*/ 119955 w 1013913"/>
                <a:gd name="connsiteY4458" fmla="*/ 1000531 h 1013913"/>
                <a:gd name="connsiteX4459" fmla="*/ 171556 w 1013913"/>
                <a:gd name="connsiteY4459" fmla="*/ 1000531 h 1013913"/>
                <a:gd name="connsiteX4460" fmla="*/ 163123 w 1013913"/>
                <a:gd name="connsiteY4460" fmla="*/ 1013914 h 1013913"/>
                <a:gd name="connsiteX4461" fmla="*/ 154800 w 1013913"/>
                <a:gd name="connsiteY4461" fmla="*/ 1013914 h 1013913"/>
                <a:gd name="connsiteX4462" fmla="*/ 167421 w 1013913"/>
                <a:gd name="connsiteY4462" fmla="*/ 994220 h 1013913"/>
                <a:gd name="connsiteX4463" fmla="*/ 155616 w 1013913"/>
                <a:gd name="connsiteY4463" fmla="*/ 975832 h 1013913"/>
                <a:gd name="connsiteX4464" fmla="*/ 163939 w 1013913"/>
                <a:gd name="connsiteY4464" fmla="*/ 975832 h 1013913"/>
                <a:gd name="connsiteX4465" fmla="*/ 171555 w 1013913"/>
                <a:gd name="connsiteY4465" fmla="*/ 987801 h 1013913"/>
                <a:gd name="connsiteX4466" fmla="*/ 179172 w 1013913"/>
                <a:gd name="connsiteY4466" fmla="*/ 975832 h 1013913"/>
                <a:gd name="connsiteX4467" fmla="*/ 187495 w 1013913"/>
                <a:gd name="connsiteY4467" fmla="*/ 975832 h 1013913"/>
                <a:gd name="connsiteX4468" fmla="*/ 175690 w 1013913"/>
                <a:gd name="connsiteY4468" fmla="*/ 994220 h 1013913"/>
                <a:gd name="connsiteX4469" fmla="*/ 188311 w 1013913"/>
                <a:gd name="connsiteY4469" fmla="*/ 1013914 h 1013913"/>
                <a:gd name="connsiteX4470" fmla="*/ 179988 w 1013913"/>
                <a:gd name="connsiteY4470" fmla="*/ 1013914 h 1013913"/>
                <a:gd name="connsiteX4471" fmla="*/ 171555 w 1013913"/>
                <a:gd name="connsiteY4471" fmla="*/ 1000531 h 1013913"/>
                <a:gd name="connsiteX4472" fmla="*/ 223156 w 1013913"/>
                <a:gd name="connsiteY4472" fmla="*/ 1000531 h 1013913"/>
                <a:gd name="connsiteX4473" fmla="*/ 214724 w 1013913"/>
                <a:gd name="connsiteY4473" fmla="*/ 1013914 h 1013913"/>
                <a:gd name="connsiteX4474" fmla="*/ 206401 w 1013913"/>
                <a:gd name="connsiteY4474" fmla="*/ 1013914 h 1013913"/>
                <a:gd name="connsiteX4475" fmla="*/ 219021 w 1013913"/>
                <a:gd name="connsiteY4475" fmla="*/ 994220 h 1013913"/>
                <a:gd name="connsiteX4476" fmla="*/ 207217 w 1013913"/>
                <a:gd name="connsiteY4476" fmla="*/ 975832 h 1013913"/>
                <a:gd name="connsiteX4477" fmla="*/ 215540 w 1013913"/>
                <a:gd name="connsiteY4477" fmla="*/ 975832 h 1013913"/>
                <a:gd name="connsiteX4478" fmla="*/ 223156 w 1013913"/>
                <a:gd name="connsiteY4478" fmla="*/ 987801 h 1013913"/>
                <a:gd name="connsiteX4479" fmla="*/ 230772 w 1013913"/>
                <a:gd name="connsiteY4479" fmla="*/ 975832 h 1013913"/>
                <a:gd name="connsiteX4480" fmla="*/ 239095 w 1013913"/>
                <a:gd name="connsiteY4480" fmla="*/ 975832 h 1013913"/>
                <a:gd name="connsiteX4481" fmla="*/ 227291 w 1013913"/>
                <a:gd name="connsiteY4481" fmla="*/ 994220 h 1013913"/>
                <a:gd name="connsiteX4482" fmla="*/ 239911 w 1013913"/>
                <a:gd name="connsiteY4482" fmla="*/ 1013914 h 1013913"/>
                <a:gd name="connsiteX4483" fmla="*/ 231588 w 1013913"/>
                <a:gd name="connsiteY4483" fmla="*/ 1013914 h 1013913"/>
                <a:gd name="connsiteX4484" fmla="*/ 223156 w 1013913"/>
                <a:gd name="connsiteY4484" fmla="*/ 1000531 h 1013913"/>
                <a:gd name="connsiteX4485" fmla="*/ 274756 w 1013913"/>
                <a:gd name="connsiteY4485" fmla="*/ 1000531 h 1013913"/>
                <a:gd name="connsiteX4486" fmla="*/ 266324 w 1013913"/>
                <a:gd name="connsiteY4486" fmla="*/ 1013914 h 1013913"/>
                <a:gd name="connsiteX4487" fmla="*/ 258001 w 1013913"/>
                <a:gd name="connsiteY4487" fmla="*/ 1013914 h 1013913"/>
                <a:gd name="connsiteX4488" fmla="*/ 270621 w 1013913"/>
                <a:gd name="connsiteY4488" fmla="*/ 994220 h 1013913"/>
                <a:gd name="connsiteX4489" fmla="*/ 258817 w 1013913"/>
                <a:gd name="connsiteY4489" fmla="*/ 975832 h 1013913"/>
                <a:gd name="connsiteX4490" fmla="*/ 267140 w 1013913"/>
                <a:gd name="connsiteY4490" fmla="*/ 975832 h 1013913"/>
                <a:gd name="connsiteX4491" fmla="*/ 274756 w 1013913"/>
                <a:gd name="connsiteY4491" fmla="*/ 987801 h 1013913"/>
                <a:gd name="connsiteX4492" fmla="*/ 282373 w 1013913"/>
                <a:gd name="connsiteY4492" fmla="*/ 975832 h 1013913"/>
                <a:gd name="connsiteX4493" fmla="*/ 290696 w 1013913"/>
                <a:gd name="connsiteY4493" fmla="*/ 975832 h 1013913"/>
                <a:gd name="connsiteX4494" fmla="*/ 278891 w 1013913"/>
                <a:gd name="connsiteY4494" fmla="*/ 994220 h 1013913"/>
                <a:gd name="connsiteX4495" fmla="*/ 291512 w 1013913"/>
                <a:gd name="connsiteY4495" fmla="*/ 1013914 h 1013913"/>
                <a:gd name="connsiteX4496" fmla="*/ 283189 w 1013913"/>
                <a:gd name="connsiteY4496" fmla="*/ 1013914 h 1013913"/>
                <a:gd name="connsiteX4497" fmla="*/ 274756 w 1013913"/>
                <a:gd name="connsiteY4497" fmla="*/ 1000531 h 1013913"/>
                <a:gd name="connsiteX4498" fmla="*/ 326356 w 1013913"/>
                <a:gd name="connsiteY4498" fmla="*/ 1000531 h 1013913"/>
                <a:gd name="connsiteX4499" fmla="*/ 317924 w 1013913"/>
                <a:gd name="connsiteY4499" fmla="*/ 1013914 h 1013913"/>
                <a:gd name="connsiteX4500" fmla="*/ 309601 w 1013913"/>
                <a:gd name="connsiteY4500" fmla="*/ 1013914 h 1013913"/>
                <a:gd name="connsiteX4501" fmla="*/ 322222 w 1013913"/>
                <a:gd name="connsiteY4501" fmla="*/ 994220 h 1013913"/>
                <a:gd name="connsiteX4502" fmla="*/ 310417 w 1013913"/>
                <a:gd name="connsiteY4502" fmla="*/ 975832 h 1013913"/>
                <a:gd name="connsiteX4503" fmla="*/ 318740 w 1013913"/>
                <a:gd name="connsiteY4503" fmla="*/ 975832 h 1013913"/>
                <a:gd name="connsiteX4504" fmla="*/ 326356 w 1013913"/>
                <a:gd name="connsiteY4504" fmla="*/ 987801 h 1013913"/>
                <a:gd name="connsiteX4505" fmla="*/ 333973 w 1013913"/>
                <a:gd name="connsiteY4505" fmla="*/ 975832 h 1013913"/>
                <a:gd name="connsiteX4506" fmla="*/ 342296 w 1013913"/>
                <a:gd name="connsiteY4506" fmla="*/ 975832 h 1013913"/>
                <a:gd name="connsiteX4507" fmla="*/ 330491 w 1013913"/>
                <a:gd name="connsiteY4507" fmla="*/ 994220 h 1013913"/>
                <a:gd name="connsiteX4508" fmla="*/ 343112 w 1013913"/>
                <a:gd name="connsiteY4508" fmla="*/ 1013914 h 1013913"/>
                <a:gd name="connsiteX4509" fmla="*/ 334789 w 1013913"/>
                <a:gd name="connsiteY4509" fmla="*/ 1013914 h 1013913"/>
                <a:gd name="connsiteX4510" fmla="*/ 326356 w 1013913"/>
                <a:gd name="connsiteY4510" fmla="*/ 1000531 h 1013913"/>
                <a:gd name="connsiteX4511" fmla="*/ 377956 w 1013913"/>
                <a:gd name="connsiteY4511" fmla="*/ 1000531 h 1013913"/>
                <a:gd name="connsiteX4512" fmla="*/ 369524 w 1013913"/>
                <a:gd name="connsiteY4512" fmla="*/ 1013914 h 1013913"/>
                <a:gd name="connsiteX4513" fmla="*/ 361201 w 1013913"/>
                <a:gd name="connsiteY4513" fmla="*/ 1013914 h 1013913"/>
                <a:gd name="connsiteX4514" fmla="*/ 373822 w 1013913"/>
                <a:gd name="connsiteY4514" fmla="*/ 994220 h 1013913"/>
                <a:gd name="connsiteX4515" fmla="*/ 362017 w 1013913"/>
                <a:gd name="connsiteY4515" fmla="*/ 975832 h 1013913"/>
                <a:gd name="connsiteX4516" fmla="*/ 370340 w 1013913"/>
                <a:gd name="connsiteY4516" fmla="*/ 975832 h 1013913"/>
                <a:gd name="connsiteX4517" fmla="*/ 377956 w 1013913"/>
                <a:gd name="connsiteY4517" fmla="*/ 987801 h 1013913"/>
                <a:gd name="connsiteX4518" fmla="*/ 385573 w 1013913"/>
                <a:gd name="connsiteY4518" fmla="*/ 975832 h 1013913"/>
                <a:gd name="connsiteX4519" fmla="*/ 393896 w 1013913"/>
                <a:gd name="connsiteY4519" fmla="*/ 975832 h 1013913"/>
                <a:gd name="connsiteX4520" fmla="*/ 382091 w 1013913"/>
                <a:gd name="connsiteY4520" fmla="*/ 994220 h 1013913"/>
                <a:gd name="connsiteX4521" fmla="*/ 394712 w 1013913"/>
                <a:gd name="connsiteY4521" fmla="*/ 1013914 h 1013913"/>
                <a:gd name="connsiteX4522" fmla="*/ 386389 w 1013913"/>
                <a:gd name="connsiteY4522" fmla="*/ 1013914 h 1013913"/>
                <a:gd name="connsiteX4523" fmla="*/ 377956 w 1013913"/>
                <a:gd name="connsiteY4523" fmla="*/ 1000531 h 1013913"/>
                <a:gd name="connsiteX4524" fmla="*/ 429556 w 1013913"/>
                <a:gd name="connsiteY4524" fmla="*/ 1000531 h 1013913"/>
                <a:gd name="connsiteX4525" fmla="*/ 421124 w 1013913"/>
                <a:gd name="connsiteY4525" fmla="*/ 1013914 h 1013913"/>
                <a:gd name="connsiteX4526" fmla="*/ 412801 w 1013913"/>
                <a:gd name="connsiteY4526" fmla="*/ 1013914 h 1013913"/>
                <a:gd name="connsiteX4527" fmla="*/ 425422 w 1013913"/>
                <a:gd name="connsiteY4527" fmla="*/ 994220 h 1013913"/>
                <a:gd name="connsiteX4528" fmla="*/ 413617 w 1013913"/>
                <a:gd name="connsiteY4528" fmla="*/ 975832 h 1013913"/>
                <a:gd name="connsiteX4529" fmla="*/ 421940 w 1013913"/>
                <a:gd name="connsiteY4529" fmla="*/ 975832 h 1013913"/>
                <a:gd name="connsiteX4530" fmla="*/ 429556 w 1013913"/>
                <a:gd name="connsiteY4530" fmla="*/ 987801 h 1013913"/>
                <a:gd name="connsiteX4531" fmla="*/ 437173 w 1013913"/>
                <a:gd name="connsiteY4531" fmla="*/ 975832 h 1013913"/>
                <a:gd name="connsiteX4532" fmla="*/ 445496 w 1013913"/>
                <a:gd name="connsiteY4532" fmla="*/ 975832 h 1013913"/>
                <a:gd name="connsiteX4533" fmla="*/ 433691 w 1013913"/>
                <a:gd name="connsiteY4533" fmla="*/ 994220 h 1013913"/>
                <a:gd name="connsiteX4534" fmla="*/ 446312 w 1013913"/>
                <a:gd name="connsiteY4534" fmla="*/ 1013914 h 1013913"/>
                <a:gd name="connsiteX4535" fmla="*/ 437989 w 1013913"/>
                <a:gd name="connsiteY4535" fmla="*/ 1013914 h 1013913"/>
                <a:gd name="connsiteX4536" fmla="*/ 429556 w 1013913"/>
                <a:gd name="connsiteY4536" fmla="*/ 1000531 h 1013913"/>
                <a:gd name="connsiteX4537" fmla="*/ 481157 w 1013913"/>
                <a:gd name="connsiteY4537" fmla="*/ 1000531 h 1013913"/>
                <a:gd name="connsiteX4538" fmla="*/ 472724 w 1013913"/>
                <a:gd name="connsiteY4538" fmla="*/ 1013914 h 1013913"/>
                <a:gd name="connsiteX4539" fmla="*/ 464401 w 1013913"/>
                <a:gd name="connsiteY4539" fmla="*/ 1013914 h 1013913"/>
                <a:gd name="connsiteX4540" fmla="*/ 477022 w 1013913"/>
                <a:gd name="connsiteY4540" fmla="*/ 994220 h 1013913"/>
                <a:gd name="connsiteX4541" fmla="*/ 465217 w 1013913"/>
                <a:gd name="connsiteY4541" fmla="*/ 975832 h 1013913"/>
                <a:gd name="connsiteX4542" fmla="*/ 473540 w 1013913"/>
                <a:gd name="connsiteY4542" fmla="*/ 975832 h 1013913"/>
                <a:gd name="connsiteX4543" fmla="*/ 481156 w 1013913"/>
                <a:gd name="connsiteY4543" fmla="*/ 987801 h 1013913"/>
                <a:gd name="connsiteX4544" fmla="*/ 488773 w 1013913"/>
                <a:gd name="connsiteY4544" fmla="*/ 975832 h 1013913"/>
                <a:gd name="connsiteX4545" fmla="*/ 497096 w 1013913"/>
                <a:gd name="connsiteY4545" fmla="*/ 975832 h 1013913"/>
                <a:gd name="connsiteX4546" fmla="*/ 485291 w 1013913"/>
                <a:gd name="connsiteY4546" fmla="*/ 994220 h 1013913"/>
                <a:gd name="connsiteX4547" fmla="*/ 497912 w 1013913"/>
                <a:gd name="connsiteY4547" fmla="*/ 1013914 h 1013913"/>
                <a:gd name="connsiteX4548" fmla="*/ 489589 w 1013913"/>
                <a:gd name="connsiteY4548" fmla="*/ 1013914 h 1013913"/>
                <a:gd name="connsiteX4549" fmla="*/ 481156 w 1013913"/>
                <a:gd name="connsiteY4549" fmla="*/ 1000531 h 1013913"/>
                <a:gd name="connsiteX4550" fmla="*/ 532757 w 1013913"/>
                <a:gd name="connsiteY4550" fmla="*/ 1000531 h 1013913"/>
                <a:gd name="connsiteX4551" fmla="*/ 524324 w 1013913"/>
                <a:gd name="connsiteY4551" fmla="*/ 1013914 h 1013913"/>
                <a:gd name="connsiteX4552" fmla="*/ 516001 w 1013913"/>
                <a:gd name="connsiteY4552" fmla="*/ 1013914 h 1013913"/>
                <a:gd name="connsiteX4553" fmla="*/ 528622 w 1013913"/>
                <a:gd name="connsiteY4553" fmla="*/ 994220 h 1013913"/>
                <a:gd name="connsiteX4554" fmla="*/ 516817 w 1013913"/>
                <a:gd name="connsiteY4554" fmla="*/ 975832 h 1013913"/>
                <a:gd name="connsiteX4555" fmla="*/ 525140 w 1013913"/>
                <a:gd name="connsiteY4555" fmla="*/ 975832 h 1013913"/>
                <a:gd name="connsiteX4556" fmla="*/ 532756 w 1013913"/>
                <a:gd name="connsiteY4556" fmla="*/ 987801 h 1013913"/>
                <a:gd name="connsiteX4557" fmla="*/ 540373 w 1013913"/>
                <a:gd name="connsiteY4557" fmla="*/ 975832 h 1013913"/>
                <a:gd name="connsiteX4558" fmla="*/ 548696 w 1013913"/>
                <a:gd name="connsiteY4558" fmla="*/ 975832 h 1013913"/>
                <a:gd name="connsiteX4559" fmla="*/ 536891 w 1013913"/>
                <a:gd name="connsiteY4559" fmla="*/ 994220 h 1013913"/>
                <a:gd name="connsiteX4560" fmla="*/ 549512 w 1013913"/>
                <a:gd name="connsiteY4560" fmla="*/ 1013914 h 1013913"/>
                <a:gd name="connsiteX4561" fmla="*/ 541189 w 1013913"/>
                <a:gd name="connsiteY4561" fmla="*/ 1013914 h 1013913"/>
                <a:gd name="connsiteX4562" fmla="*/ 532756 w 1013913"/>
                <a:gd name="connsiteY4562" fmla="*/ 1000531 h 1013913"/>
                <a:gd name="connsiteX4563" fmla="*/ 584357 w 1013913"/>
                <a:gd name="connsiteY4563" fmla="*/ 1000531 h 1013913"/>
                <a:gd name="connsiteX4564" fmla="*/ 575925 w 1013913"/>
                <a:gd name="connsiteY4564" fmla="*/ 1013914 h 1013913"/>
                <a:gd name="connsiteX4565" fmla="*/ 567601 w 1013913"/>
                <a:gd name="connsiteY4565" fmla="*/ 1013914 h 1013913"/>
                <a:gd name="connsiteX4566" fmla="*/ 580222 w 1013913"/>
                <a:gd name="connsiteY4566" fmla="*/ 994220 h 1013913"/>
                <a:gd name="connsiteX4567" fmla="*/ 568417 w 1013913"/>
                <a:gd name="connsiteY4567" fmla="*/ 975832 h 1013913"/>
                <a:gd name="connsiteX4568" fmla="*/ 576741 w 1013913"/>
                <a:gd name="connsiteY4568" fmla="*/ 975832 h 1013913"/>
                <a:gd name="connsiteX4569" fmla="*/ 584357 w 1013913"/>
                <a:gd name="connsiteY4569" fmla="*/ 987801 h 1013913"/>
                <a:gd name="connsiteX4570" fmla="*/ 591973 w 1013913"/>
                <a:gd name="connsiteY4570" fmla="*/ 975832 h 1013913"/>
                <a:gd name="connsiteX4571" fmla="*/ 600296 w 1013913"/>
                <a:gd name="connsiteY4571" fmla="*/ 975832 h 1013913"/>
                <a:gd name="connsiteX4572" fmla="*/ 588492 w 1013913"/>
                <a:gd name="connsiteY4572" fmla="*/ 994220 h 1013913"/>
                <a:gd name="connsiteX4573" fmla="*/ 601112 w 1013913"/>
                <a:gd name="connsiteY4573" fmla="*/ 1013914 h 1013913"/>
                <a:gd name="connsiteX4574" fmla="*/ 592789 w 1013913"/>
                <a:gd name="connsiteY4574" fmla="*/ 1013914 h 1013913"/>
                <a:gd name="connsiteX4575" fmla="*/ 584357 w 1013913"/>
                <a:gd name="connsiteY4575" fmla="*/ 1000531 h 1013913"/>
                <a:gd name="connsiteX4576" fmla="*/ 635957 w 1013913"/>
                <a:gd name="connsiteY4576" fmla="*/ 1000531 h 1013913"/>
                <a:gd name="connsiteX4577" fmla="*/ 627525 w 1013913"/>
                <a:gd name="connsiteY4577" fmla="*/ 1013914 h 1013913"/>
                <a:gd name="connsiteX4578" fmla="*/ 619202 w 1013913"/>
                <a:gd name="connsiteY4578" fmla="*/ 1013914 h 1013913"/>
                <a:gd name="connsiteX4579" fmla="*/ 631822 w 1013913"/>
                <a:gd name="connsiteY4579" fmla="*/ 994220 h 1013913"/>
                <a:gd name="connsiteX4580" fmla="*/ 620018 w 1013913"/>
                <a:gd name="connsiteY4580" fmla="*/ 975832 h 1013913"/>
                <a:gd name="connsiteX4581" fmla="*/ 628341 w 1013913"/>
                <a:gd name="connsiteY4581" fmla="*/ 975832 h 1013913"/>
                <a:gd name="connsiteX4582" fmla="*/ 635957 w 1013913"/>
                <a:gd name="connsiteY4582" fmla="*/ 987801 h 1013913"/>
                <a:gd name="connsiteX4583" fmla="*/ 643573 w 1013913"/>
                <a:gd name="connsiteY4583" fmla="*/ 975832 h 1013913"/>
                <a:gd name="connsiteX4584" fmla="*/ 651896 w 1013913"/>
                <a:gd name="connsiteY4584" fmla="*/ 975832 h 1013913"/>
                <a:gd name="connsiteX4585" fmla="*/ 640092 w 1013913"/>
                <a:gd name="connsiteY4585" fmla="*/ 994220 h 1013913"/>
                <a:gd name="connsiteX4586" fmla="*/ 652712 w 1013913"/>
                <a:gd name="connsiteY4586" fmla="*/ 1013914 h 1013913"/>
                <a:gd name="connsiteX4587" fmla="*/ 644389 w 1013913"/>
                <a:gd name="connsiteY4587" fmla="*/ 1013914 h 1013913"/>
                <a:gd name="connsiteX4588" fmla="*/ 635957 w 1013913"/>
                <a:gd name="connsiteY4588" fmla="*/ 1000531 h 1013913"/>
                <a:gd name="connsiteX4589" fmla="*/ 687557 w 1013913"/>
                <a:gd name="connsiteY4589" fmla="*/ 1000531 h 1013913"/>
                <a:gd name="connsiteX4590" fmla="*/ 679125 w 1013913"/>
                <a:gd name="connsiteY4590" fmla="*/ 1013914 h 1013913"/>
                <a:gd name="connsiteX4591" fmla="*/ 670802 w 1013913"/>
                <a:gd name="connsiteY4591" fmla="*/ 1013914 h 1013913"/>
                <a:gd name="connsiteX4592" fmla="*/ 683423 w 1013913"/>
                <a:gd name="connsiteY4592" fmla="*/ 994220 h 1013913"/>
                <a:gd name="connsiteX4593" fmla="*/ 671618 w 1013913"/>
                <a:gd name="connsiteY4593" fmla="*/ 975832 h 1013913"/>
                <a:gd name="connsiteX4594" fmla="*/ 679941 w 1013913"/>
                <a:gd name="connsiteY4594" fmla="*/ 975832 h 1013913"/>
                <a:gd name="connsiteX4595" fmla="*/ 687557 w 1013913"/>
                <a:gd name="connsiteY4595" fmla="*/ 987801 h 1013913"/>
                <a:gd name="connsiteX4596" fmla="*/ 695174 w 1013913"/>
                <a:gd name="connsiteY4596" fmla="*/ 975832 h 1013913"/>
                <a:gd name="connsiteX4597" fmla="*/ 703497 w 1013913"/>
                <a:gd name="connsiteY4597" fmla="*/ 975832 h 1013913"/>
                <a:gd name="connsiteX4598" fmla="*/ 691692 w 1013913"/>
                <a:gd name="connsiteY4598" fmla="*/ 994220 h 1013913"/>
                <a:gd name="connsiteX4599" fmla="*/ 704313 w 1013913"/>
                <a:gd name="connsiteY4599" fmla="*/ 1013914 h 1013913"/>
                <a:gd name="connsiteX4600" fmla="*/ 695990 w 1013913"/>
                <a:gd name="connsiteY4600" fmla="*/ 1013914 h 1013913"/>
                <a:gd name="connsiteX4601" fmla="*/ 687557 w 1013913"/>
                <a:gd name="connsiteY4601" fmla="*/ 1000531 h 1013913"/>
                <a:gd name="connsiteX4602" fmla="*/ 739157 w 1013913"/>
                <a:gd name="connsiteY4602" fmla="*/ 1000531 h 1013913"/>
                <a:gd name="connsiteX4603" fmla="*/ 730725 w 1013913"/>
                <a:gd name="connsiteY4603" fmla="*/ 1013914 h 1013913"/>
                <a:gd name="connsiteX4604" fmla="*/ 722402 w 1013913"/>
                <a:gd name="connsiteY4604" fmla="*/ 1013914 h 1013913"/>
                <a:gd name="connsiteX4605" fmla="*/ 735023 w 1013913"/>
                <a:gd name="connsiteY4605" fmla="*/ 994220 h 1013913"/>
                <a:gd name="connsiteX4606" fmla="*/ 723218 w 1013913"/>
                <a:gd name="connsiteY4606" fmla="*/ 975832 h 1013913"/>
                <a:gd name="connsiteX4607" fmla="*/ 731541 w 1013913"/>
                <a:gd name="connsiteY4607" fmla="*/ 975832 h 1013913"/>
                <a:gd name="connsiteX4608" fmla="*/ 739157 w 1013913"/>
                <a:gd name="connsiteY4608" fmla="*/ 987801 h 1013913"/>
                <a:gd name="connsiteX4609" fmla="*/ 746774 w 1013913"/>
                <a:gd name="connsiteY4609" fmla="*/ 975832 h 1013913"/>
                <a:gd name="connsiteX4610" fmla="*/ 755097 w 1013913"/>
                <a:gd name="connsiteY4610" fmla="*/ 975832 h 1013913"/>
                <a:gd name="connsiteX4611" fmla="*/ 743292 w 1013913"/>
                <a:gd name="connsiteY4611" fmla="*/ 994220 h 1013913"/>
                <a:gd name="connsiteX4612" fmla="*/ 755913 w 1013913"/>
                <a:gd name="connsiteY4612" fmla="*/ 1013914 h 1013913"/>
                <a:gd name="connsiteX4613" fmla="*/ 747590 w 1013913"/>
                <a:gd name="connsiteY4613" fmla="*/ 1013914 h 1013913"/>
                <a:gd name="connsiteX4614" fmla="*/ 739157 w 1013913"/>
                <a:gd name="connsiteY4614" fmla="*/ 1000531 h 1013913"/>
                <a:gd name="connsiteX4615" fmla="*/ 790757 w 1013913"/>
                <a:gd name="connsiteY4615" fmla="*/ 1000531 h 1013913"/>
                <a:gd name="connsiteX4616" fmla="*/ 782325 w 1013913"/>
                <a:gd name="connsiteY4616" fmla="*/ 1013914 h 1013913"/>
                <a:gd name="connsiteX4617" fmla="*/ 774002 w 1013913"/>
                <a:gd name="connsiteY4617" fmla="*/ 1013914 h 1013913"/>
                <a:gd name="connsiteX4618" fmla="*/ 786623 w 1013913"/>
                <a:gd name="connsiteY4618" fmla="*/ 994220 h 1013913"/>
                <a:gd name="connsiteX4619" fmla="*/ 774818 w 1013913"/>
                <a:gd name="connsiteY4619" fmla="*/ 975832 h 1013913"/>
                <a:gd name="connsiteX4620" fmla="*/ 783141 w 1013913"/>
                <a:gd name="connsiteY4620" fmla="*/ 975832 h 1013913"/>
                <a:gd name="connsiteX4621" fmla="*/ 790757 w 1013913"/>
                <a:gd name="connsiteY4621" fmla="*/ 987801 h 1013913"/>
                <a:gd name="connsiteX4622" fmla="*/ 798374 w 1013913"/>
                <a:gd name="connsiteY4622" fmla="*/ 975832 h 1013913"/>
                <a:gd name="connsiteX4623" fmla="*/ 806697 w 1013913"/>
                <a:gd name="connsiteY4623" fmla="*/ 975832 h 1013913"/>
                <a:gd name="connsiteX4624" fmla="*/ 794892 w 1013913"/>
                <a:gd name="connsiteY4624" fmla="*/ 994220 h 1013913"/>
                <a:gd name="connsiteX4625" fmla="*/ 807513 w 1013913"/>
                <a:gd name="connsiteY4625" fmla="*/ 1013914 h 1013913"/>
                <a:gd name="connsiteX4626" fmla="*/ 799190 w 1013913"/>
                <a:gd name="connsiteY4626" fmla="*/ 1013914 h 1013913"/>
                <a:gd name="connsiteX4627" fmla="*/ 790757 w 1013913"/>
                <a:gd name="connsiteY4627" fmla="*/ 1000531 h 1013913"/>
                <a:gd name="connsiteX4628" fmla="*/ 842357 w 1013913"/>
                <a:gd name="connsiteY4628" fmla="*/ 1000531 h 1013913"/>
                <a:gd name="connsiteX4629" fmla="*/ 833925 w 1013913"/>
                <a:gd name="connsiteY4629" fmla="*/ 1013914 h 1013913"/>
                <a:gd name="connsiteX4630" fmla="*/ 825602 w 1013913"/>
                <a:gd name="connsiteY4630" fmla="*/ 1013914 h 1013913"/>
                <a:gd name="connsiteX4631" fmla="*/ 838223 w 1013913"/>
                <a:gd name="connsiteY4631" fmla="*/ 994220 h 1013913"/>
                <a:gd name="connsiteX4632" fmla="*/ 826418 w 1013913"/>
                <a:gd name="connsiteY4632" fmla="*/ 975832 h 1013913"/>
                <a:gd name="connsiteX4633" fmla="*/ 834741 w 1013913"/>
                <a:gd name="connsiteY4633" fmla="*/ 975832 h 1013913"/>
                <a:gd name="connsiteX4634" fmla="*/ 842357 w 1013913"/>
                <a:gd name="connsiteY4634" fmla="*/ 987801 h 1013913"/>
                <a:gd name="connsiteX4635" fmla="*/ 849974 w 1013913"/>
                <a:gd name="connsiteY4635" fmla="*/ 975832 h 1013913"/>
                <a:gd name="connsiteX4636" fmla="*/ 858297 w 1013913"/>
                <a:gd name="connsiteY4636" fmla="*/ 975832 h 1013913"/>
                <a:gd name="connsiteX4637" fmla="*/ 846492 w 1013913"/>
                <a:gd name="connsiteY4637" fmla="*/ 994220 h 1013913"/>
                <a:gd name="connsiteX4638" fmla="*/ 859113 w 1013913"/>
                <a:gd name="connsiteY4638" fmla="*/ 1013914 h 1013913"/>
                <a:gd name="connsiteX4639" fmla="*/ 850790 w 1013913"/>
                <a:gd name="connsiteY4639" fmla="*/ 1013914 h 1013913"/>
                <a:gd name="connsiteX4640" fmla="*/ 842357 w 1013913"/>
                <a:gd name="connsiteY4640" fmla="*/ 1000531 h 1013913"/>
                <a:gd name="connsiteX4641" fmla="*/ 893958 w 1013913"/>
                <a:gd name="connsiteY4641" fmla="*/ 1000531 h 1013913"/>
                <a:gd name="connsiteX4642" fmla="*/ 885526 w 1013913"/>
                <a:gd name="connsiteY4642" fmla="*/ 1013914 h 1013913"/>
                <a:gd name="connsiteX4643" fmla="*/ 877202 w 1013913"/>
                <a:gd name="connsiteY4643" fmla="*/ 1013914 h 1013913"/>
                <a:gd name="connsiteX4644" fmla="*/ 889823 w 1013913"/>
                <a:gd name="connsiteY4644" fmla="*/ 994220 h 1013913"/>
                <a:gd name="connsiteX4645" fmla="*/ 878018 w 1013913"/>
                <a:gd name="connsiteY4645" fmla="*/ 975832 h 1013913"/>
                <a:gd name="connsiteX4646" fmla="*/ 886341 w 1013913"/>
                <a:gd name="connsiteY4646" fmla="*/ 975832 h 1013913"/>
                <a:gd name="connsiteX4647" fmla="*/ 893958 w 1013913"/>
                <a:gd name="connsiteY4647" fmla="*/ 987801 h 1013913"/>
                <a:gd name="connsiteX4648" fmla="*/ 901574 w 1013913"/>
                <a:gd name="connsiteY4648" fmla="*/ 975832 h 1013913"/>
                <a:gd name="connsiteX4649" fmla="*/ 909897 w 1013913"/>
                <a:gd name="connsiteY4649" fmla="*/ 975832 h 1013913"/>
                <a:gd name="connsiteX4650" fmla="*/ 898093 w 1013913"/>
                <a:gd name="connsiteY4650" fmla="*/ 994220 h 1013913"/>
                <a:gd name="connsiteX4651" fmla="*/ 910713 w 1013913"/>
                <a:gd name="connsiteY4651" fmla="*/ 1013914 h 1013913"/>
                <a:gd name="connsiteX4652" fmla="*/ 902390 w 1013913"/>
                <a:gd name="connsiteY4652" fmla="*/ 1013914 h 1013913"/>
                <a:gd name="connsiteX4653" fmla="*/ 893958 w 1013913"/>
                <a:gd name="connsiteY4653" fmla="*/ 1000531 h 1013913"/>
                <a:gd name="connsiteX4654" fmla="*/ 945558 w 1013913"/>
                <a:gd name="connsiteY4654" fmla="*/ 1000531 h 1013913"/>
                <a:gd name="connsiteX4655" fmla="*/ 937126 w 1013913"/>
                <a:gd name="connsiteY4655" fmla="*/ 1013914 h 1013913"/>
                <a:gd name="connsiteX4656" fmla="*/ 928803 w 1013913"/>
                <a:gd name="connsiteY4656" fmla="*/ 1013914 h 1013913"/>
                <a:gd name="connsiteX4657" fmla="*/ 941423 w 1013913"/>
                <a:gd name="connsiteY4657" fmla="*/ 994220 h 1013913"/>
                <a:gd name="connsiteX4658" fmla="*/ 929619 w 1013913"/>
                <a:gd name="connsiteY4658" fmla="*/ 975832 h 1013913"/>
                <a:gd name="connsiteX4659" fmla="*/ 937942 w 1013913"/>
                <a:gd name="connsiteY4659" fmla="*/ 975832 h 1013913"/>
                <a:gd name="connsiteX4660" fmla="*/ 945558 w 1013913"/>
                <a:gd name="connsiteY4660" fmla="*/ 987801 h 1013913"/>
                <a:gd name="connsiteX4661" fmla="*/ 953174 w 1013913"/>
                <a:gd name="connsiteY4661" fmla="*/ 975832 h 1013913"/>
                <a:gd name="connsiteX4662" fmla="*/ 961497 w 1013913"/>
                <a:gd name="connsiteY4662" fmla="*/ 975832 h 1013913"/>
                <a:gd name="connsiteX4663" fmla="*/ 949693 w 1013913"/>
                <a:gd name="connsiteY4663" fmla="*/ 994220 h 1013913"/>
                <a:gd name="connsiteX4664" fmla="*/ 962313 w 1013913"/>
                <a:gd name="connsiteY4664" fmla="*/ 1013914 h 1013913"/>
                <a:gd name="connsiteX4665" fmla="*/ 953990 w 1013913"/>
                <a:gd name="connsiteY4665" fmla="*/ 1013914 h 1013913"/>
                <a:gd name="connsiteX4666" fmla="*/ 945558 w 1013913"/>
                <a:gd name="connsiteY4666" fmla="*/ 1000531 h 1013913"/>
                <a:gd name="connsiteX4667" fmla="*/ 997158 w 1013913"/>
                <a:gd name="connsiteY4667" fmla="*/ 1000531 h 1013913"/>
                <a:gd name="connsiteX4668" fmla="*/ 988726 w 1013913"/>
                <a:gd name="connsiteY4668" fmla="*/ 1013914 h 1013913"/>
                <a:gd name="connsiteX4669" fmla="*/ 980403 w 1013913"/>
                <a:gd name="connsiteY4669" fmla="*/ 1013914 h 1013913"/>
                <a:gd name="connsiteX4670" fmla="*/ 993023 w 1013913"/>
                <a:gd name="connsiteY4670" fmla="*/ 994220 h 1013913"/>
                <a:gd name="connsiteX4671" fmla="*/ 981219 w 1013913"/>
                <a:gd name="connsiteY4671" fmla="*/ 975832 h 1013913"/>
                <a:gd name="connsiteX4672" fmla="*/ 989542 w 1013913"/>
                <a:gd name="connsiteY4672" fmla="*/ 975832 h 1013913"/>
                <a:gd name="connsiteX4673" fmla="*/ 997158 w 1013913"/>
                <a:gd name="connsiteY4673" fmla="*/ 987801 h 1013913"/>
                <a:gd name="connsiteX4674" fmla="*/ 1004775 w 1013913"/>
                <a:gd name="connsiteY4674" fmla="*/ 975832 h 1013913"/>
                <a:gd name="connsiteX4675" fmla="*/ 1013097 w 1013913"/>
                <a:gd name="connsiteY4675" fmla="*/ 975832 h 1013913"/>
                <a:gd name="connsiteX4676" fmla="*/ 1001293 w 1013913"/>
                <a:gd name="connsiteY4676" fmla="*/ 994220 h 1013913"/>
                <a:gd name="connsiteX4677" fmla="*/ 1013913 w 1013913"/>
                <a:gd name="connsiteY4677" fmla="*/ 1013914 h 1013913"/>
                <a:gd name="connsiteX4678" fmla="*/ 1005591 w 1013913"/>
                <a:gd name="connsiteY4678" fmla="*/ 1013914 h 1013913"/>
                <a:gd name="connsiteX4679" fmla="*/ 997158 w 1013913"/>
                <a:gd name="connsiteY4679" fmla="*/ 1000531 h 1013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</a:cxnLst>
              <a:rect l="l" t="t" r="r" b="b"/>
              <a:pathLst>
                <a:path w="1013913" h="1013913">
                  <a:moveTo>
                    <a:pt x="16755" y="24699"/>
                  </a:moveTo>
                  <a:lnTo>
                    <a:pt x="8323" y="38081"/>
                  </a:lnTo>
                  <a:lnTo>
                    <a:pt x="0" y="38081"/>
                  </a:lnTo>
                  <a:lnTo>
                    <a:pt x="12621" y="18388"/>
                  </a:lnTo>
                  <a:lnTo>
                    <a:pt x="816" y="0"/>
                  </a:lnTo>
                  <a:lnTo>
                    <a:pt x="9139" y="0"/>
                  </a:lnTo>
                  <a:lnTo>
                    <a:pt x="16755" y="11968"/>
                  </a:lnTo>
                  <a:lnTo>
                    <a:pt x="24372" y="0"/>
                  </a:lnTo>
                  <a:lnTo>
                    <a:pt x="32695" y="0"/>
                  </a:lnTo>
                  <a:lnTo>
                    <a:pt x="20890" y="18388"/>
                  </a:lnTo>
                  <a:lnTo>
                    <a:pt x="33511" y="38081"/>
                  </a:lnTo>
                  <a:lnTo>
                    <a:pt x="25188" y="38081"/>
                  </a:lnTo>
                  <a:lnTo>
                    <a:pt x="16755" y="24699"/>
                  </a:lnTo>
                  <a:close/>
                  <a:moveTo>
                    <a:pt x="68355" y="24699"/>
                  </a:moveTo>
                  <a:lnTo>
                    <a:pt x="59923" y="38081"/>
                  </a:lnTo>
                  <a:lnTo>
                    <a:pt x="51600" y="38081"/>
                  </a:lnTo>
                  <a:lnTo>
                    <a:pt x="64221" y="18388"/>
                  </a:lnTo>
                  <a:lnTo>
                    <a:pt x="52416" y="0"/>
                  </a:lnTo>
                  <a:lnTo>
                    <a:pt x="60739" y="0"/>
                  </a:lnTo>
                  <a:lnTo>
                    <a:pt x="68355" y="11968"/>
                  </a:lnTo>
                  <a:lnTo>
                    <a:pt x="75972" y="0"/>
                  </a:lnTo>
                  <a:lnTo>
                    <a:pt x="84295" y="0"/>
                  </a:lnTo>
                  <a:lnTo>
                    <a:pt x="72490" y="18388"/>
                  </a:lnTo>
                  <a:lnTo>
                    <a:pt x="85111" y="38081"/>
                  </a:lnTo>
                  <a:lnTo>
                    <a:pt x="76788" y="38081"/>
                  </a:lnTo>
                  <a:lnTo>
                    <a:pt x="68355" y="24699"/>
                  </a:lnTo>
                  <a:close/>
                  <a:moveTo>
                    <a:pt x="119956" y="24699"/>
                  </a:moveTo>
                  <a:lnTo>
                    <a:pt x="111523" y="38081"/>
                  </a:lnTo>
                  <a:lnTo>
                    <a:pt x="103200" y="38081"/>
                  </a:lnTo>
                  <a:lnTo>
                    <a:pt x="115821" y="18388"/>
                  </a:lnTo>
                  <a:lnTo>
                    <a:pt x="104016" y="0"/>
                  </a:lnTo>
                  <a:lnTo>
                    <a:pt x="112339" y="0"/>
                  </a:lnTo>
                  <a:lnTo>
                    <a:pt x="119955" y="11968"/>
                  </a:lnTo>
                  <a:lnTo>
                    <a:pt x="127572" y="0"/>
                  </a:lnTo>
                  <a:lnTo>
                    <a:pt x="135895" y="0"/>
                  </a:lnTo>
                  <a:lnTo>
                    <a:pt x="124090" y="18388"/>
                  </a:lnTo>
                  <a:lnTo>
                    <a:pt x="136711" y="38081"/>
                  </a:lnTo>
                  <a:lnTo>
                    <a:pt x="128388" y="38081"/>
                  </a:lnTo>
                  <a:lnTo>
                    <a:pt x="119955" y="24699"/>
                  </a:lnTo>
                  <a:close/>
                  <a:moveTo>
                    <a:pt x="171556" y="24699"/>
                  </a:moveTo>
                  <a:lnTo>
                    <a:pt x="163123" y="38081"/>
                  </a:lnTo>
                  <a:lnTo>
                    <a:pt x="154800" y="38081"/>
                  </a:lnTo>
                  <a:lnTo>
                    <a:pt x="167421" y="18388"/>
                  </a:lnTo>
                  <a:lnTo>
                    <a:pt x="155616" y="0"/>
                  </a:lnTo>
                  <a:lnTo>
                    <a:pt x="163939" y="0"/>
                  </a:lnTo>
                  <a:lnTo>
                    <a:pt x="171555" y="11968"/>
                  </a:lnTo>
                  <a:lnTo>
                    <a:pt x="179172" y="0"/>
                  </a:lnTo>
                  <a:lnTo>
                    <a:pt x="187495" y="0"/>
                  </a:lnTo>
                  <a:lnTo>
                    <a:pt x="175690" y="18388"/>
                  </a:lnTo>
                  <a:lnTo>
                    <a:pt x="188311" y="38081"/>
                  </a:lnTo>
                  <a:lnTo>
                    <a:pt x="179988" y="38081"/>
                  </a:lnTo>
                  <a:lnTo>
                    <a:pt x="171555" y="24699"/>
                  </a:lnTo>
                  <a:close/>
                  <a:moveTo>
                    <a:pt x="223156" y="24699"/>
                  </a:moveTo>
                  <a:lnTo>
                    <a:pt x="214724" y="38081"/>
                  </a:lnTo>
                  <a:lnTo>
                    <a:pt x="206401" y="38081"/>
                  </a:lnTo>
                  <a:lnTo>
                    <a:pt x="219021" y="18388"/>
                  </a:lnTo>
                  <a:lnTo>
                    <a:pt x="207217" y="0"/>
                  </a:lnTo>
                  <a:lnTo>
                    <a:pt x="215540" y="0"/>
                  </a:lnTo>
                  <a:lnTo>
                    <a:pt x="223156" y="11968"/>
                  </a:lnTo>
                  <a:lnTo>
                    <a:pt x="230772" y="0"/>
                  </a:lnTo>
                  <a:lnTo>
                    <a:pt x="239095" y="0"/>
                  </a:lnTo>
                  <a:lnTo>
                    <a:pt x="227291" y="18388"/>
                  </a:lnTo>
                  <a:lnTo>
                    <a:pt x="239911" y="38081"/>
                  </a:lnTo>
                  <a:lnTo>
                    <a:pt x="231588" y="38081"/>
                  </a:lnTo>
                  <a:lnTo>
                    <a:pt x="223156" y="24699"/>
                  </a:lnTo>
                  <a:close/>
                  <a:moveTo>
                    <a:pt x="274756" y="24699"/>
                  </a:moveTo>
                  <a:lnTo>
                    <a:pt x="266324" y="38081"/>
                  </a:lnTo>
                  <a:lnTo>
                    <a:pt x="258001" y="38081"/>
                  </a:lnTo>
                  <a:lnTo>
                    <a:pt x="270621" y="18388"/>
                  </a:lnTo>
                  <a:lnTo>
                    <a:pt x="258817" y="0"/>
                  </a:lnTo>
                  <a:lnTo>
                    <a:pt x="267140" y="0"/>
                  </a:lnTo>
                  <a:lnTo>
                    <a:pt x="274756" y="11968"/>
                  </a:lnTo>
                  <a:lnTo>
                    <a:pt x="282373" y="0"/>
                  </a:lnTo>
                  <a:lnTo>
                    <a:pt x="290696" y="0"/>
                  </a:lnTo>
                  <a:lnTo>
                    <a:pt x="278891" y="18388"/>
                  </a:lnTo>
                  <a:lnTo>
                    <a:pt x="291512" y="38081"/>
                  </a:lnTo>
                  <a:lnTo>
                    <a:pt x="283189" y="38081"/>
                  </a:lnTo>
                  <a:lnTo>
                    <a:pt x="274756" y="24699"/>
                  </a:lnTo>
                  <a:close/>
                  <a:moveTo>
                    <a:pt x="326356" y="24699"/>
                  </a:moveTo>
                  <a:lnTo>
                    <a:pt x="317924" y="38081"/>
                  </a:lnTo>
                  <a:lnTo>
                    <a:pt x="309601" y="38081"/>
                  </a:lnTo>
                  <a:lnTo>
                    <a:pt x="322222" y="18388"/>
                  </a:lnTo>
                  <a:lnTo>
                    <a:pt x="310417" y="0"/>
                  </a:lnTo>
                  <a:lnTo>
                    <a:pt x="318740" y="0"/>
                  </a:lnTo>
                  <a:lnTo>
                    <a:pt x="326356" y="11968"/>
                  </a:lnTo>
                  <a:lnTo>
                    <a:pt x="333973" y="0"/>
                  </a:lnTo>
                  <a:lnTo>
                    <a:pt x="342296" y="0"/>
                  </a:lnTo>
                  <a:lnTo>
                    <a:pt x="330491" y="18388"/>
                  </a:lnTo>
                  <a:lnTo>
                    <a:pt x="343112" y="38081"/>
                  </a:lnTo>
                  <a:lnTo>
                    <a:pt x="334789" y="38081"/>
                  </a:lnTo>
                  <a:lnTo>
                    <a:pt x="326356" y="24699"/>
                  </a:lnTo>
                  <a:close/>
                  <a:moveTo>
                    <a:pt x="377956" y="24699"/>
                  </a:moveTo>
                  <a:lnTo>
                    <a:pt x="369524" y="38081"/>
                  </a:lnTo>
                  <a:lnTo>
                    <a:pt x="361201" y="38081"/>
                  </a:lnTo>
                  <a:lnTo>
                    <a:pt x="373822" y="18388"/>
                  </a:lnTo>
                  <a:lnTo>
                    <a:pt x="362017" y="0"/>
                  </a:lnTo>
                  <a:lnTo>
                    <a:pt x="370340" y="0"/>
                  </a:lnTo>
                  <a:lnTo>
                    <a:pt x="377956" y="11968"/>
                  </a:lnTo>
                  <a:lnTo>
                    <a:pt x="385573" y="0"/>
                  </a:lnTo>
                  <a:lnTo>
                    <a:pt x="393896" y="0"/>
                  </a:lnTo>
                  <a:lnTo>
                    <a:pt x="382091" y="18388"/>
                  </a:lnTo>
                  <a:lnTo>
                    <a:pt x="394712" y="38081"/>
                  </a:lnTo>
                  <a:lnTo>
                    <a:pt x="386389" y="38081"/>
                  </a:lnTo>
                  <a:lnTo>
                    <a:pt x="377956" y="24699"/>
                  </a:lnTo>
                  <a:close/>
                  <a:moveTo>
                    <a:pt x="429556" y="24699"/>
                  </a:moveTo>
                  <a:lnTo>
                    <a:pt x="421124" y="38081"/>
                  </a:lnTo>
                  <a:lnTo>
                    <a:pt x="412801" y="38081"/>
                  </a:lnTo>
                  <a:lnTo>
                    <a:pt x="425422" y="18388"/>
                  </a:lnTo>
                  <a:lnTo>
                    <a:pt x="413617" y="0"/>
                  </a:lnTo>
                  <a:lnTo>
                    <a:pt x="421940" y="0"/>
                  </a:lnTo>
                  <a:lnTo>
                    <a:pt x="429556" y="11968"/>
                  </a:lnTo>
                  <a:lnTo>
                    <a:pt x="437173" y="0"/>
                  </a:lnTo>
                  <a:lnTo>
                    <a:pt x="445496" y="0"/>
                  </a:lnTo>
                  <a:lnTo>
                    <a:pt x="433691" y="18388"/>
                  </a:lnTo>
                  <a:lnTo>
                    <a:pt x="446312" y="38081"/>
                  </a:lnTo>
                  <a:lnTo>
                    <a:pt x="437989" y="38081"/>
                  </a:lnTo>
                  <a:lnTo>
                    <a:pt x="429556" y="24699"/>
                  </a:lnTo>
                  <a:close/>
                  <a:moveTo>
                    <a:pt x="481157" y="24699"/>
                  </a:moveTo>
                  <a:lnTo>
                    <a:pt x="472724" y="38081"/>
                  </a:lnTo>
                  <a:lnTo>
                    <a:pt x="464401" y="38081"/>
                  </a:lnTo>
                  <a:lnTo>
                    <a:pt x="477022" y="18388"/>
                  </a:lnTo>
                  <a:lnTo>
                    <a:pt x="465217" y="0"/>
                  </a:lnTo>
                  <a:lnTo>
                    <a:pt x="473540" y="0"/>
                  </a:lnTo>
                  <a:lnTo>
                    <a:pt x="481156" y="11968"/>
                  </a:lnTo>
                  <a:lnTo>
                    <a:pt x="488773" y="0"/>
                  </a:lnTo>
                  <a:lnTo>
                    <a:pt x="497096" y="0"/>
                  </a:lnTo>
                  <a:lnTo>
                    <a:pt x="485291" y="18388"/>
                  </a:lnTo>
                  <a:lnTo>
                    <a:pt x="497912" y="38081"/>
                  </a:lnTo>
                  <a:lnTo>
                    <a:pt x="489589" y="38081"/>
                  </a:lnTo>
                  <a:lnTo>
                    <a:pt x="481156" y="24699"/>
                  </a:lnTo>
                  <a:close/>
                  <a:moveTo>
                    <a:pt x="532757" y="24699"/>
                  </a:moveTo>
                  <a:lnTo>
                    <a:pt x="524324" y="38081"/>
                  </a:lnTo>
                  <a:lnTo>
                    <a:pt x="516001" y="38081"/>
                  </a:lnTo>
                  <a:lnTo>
                    <a:pt x="528622" y="18388"/>
                  </a:lnTo>
                  <a:lnTo>
                    <a:pt x="516817" y="0"/>
                  </a:lnTo>
                  <a:lnTo>
                    <a:pt x="525140" y="0"/>
                  </a:lnTo>
                  <a:lnTo>
                    <a:pt x="532756" y="11968"/>
                  </a:lnTo>
                  <a:lnTo>
                    <a:pt x="540373" y="0"/>
                  </a:lnTo>
                  <a:lnTo>
                    <a:pt x="548696" y="0"/>
                  </a:lnTo>
                  <a:lnTo>
                    <a:pt x="536891" y="18388"/>
                  </a:lnTo>
                  <a:lnTo>
                    <a:pt x="549512" y="38081"/>
                  </a:lnTo>
                  <a:lnTo>
                    <a:pt x="541189" y="38081"/>
                  </a:lnTo>
                  <a:lnTo>
                    <a:pt x="532756" y="24699"/>
                  </a:lnTo>
                  <a:close/>
                  <a:moveTo>
                    <a:pt x="584357" y="24699"/>
                  </a:moveTo>
                  <a:lnTo>
                    <a:pt x="575925" y="38081"/>
                  </a:lnTo>
                  <a:lnTo>
                    <a:pt x="567601" y="38081"/>
                  </a:lnTo>
                  <a:lnTo>
                    <a:pt x="580222" y="18388"/>
                  </a:lnTo>
                  <a:lnTo>
                    <a:pt x="568417" y="0"/>
                  </a:lnTo>
                  <a:lnTo>
                    <a:pt x="576741" y="0"/>
                  </a:lnTo>
                  <a:lnTo>
                    <a:pt x="584357" y="11968"/>
                  </a:lnTo>
                  <a:lnTo>
                    <a:pt x="591973" y="0"/>
                  </a:lnTo>
                  <a:lnTo>
                    <a:pt x="600296" y="0"/>
                  </a:lnTo>
                  <a:lnTo>
                    <a:pt x="588492" y="18388"/>
                  </a:lnTo>
                  <a:lnTo>
                    <a:pt x="601112" y="38081"/>
                  </a:lnTo>
                  <a:lnTo>
                    <a:pt x="592789" y="38081"/>
                  </a:lnTo>
                  <a:lnTo>
                    <a:pt x="584357" y="24699"/>
                  </a:lnTo>
                  <a:close/>
                  <a:moveTo>
                    <a:pt x="635957" y="24699"/>
                  </a:moveTo>
                  <a:lnTo>
                    <a:pt x="627525" y="38081"/>
                  </a:lnTo>
                  <a:lnTo>
                    <a:pt x="619202" y="38081"/>
                  </a:lnTo>
                  <a:lnTo>
                    <a:pt x="631822" y="18388"/>
                  </a:lnTo>
                  <a:lnTo>
                    <a:pt x="620018" y="0"/>
                  </a:lnTo>
                  <a:lnTo>
                    <a:pt x="628341" y="0"/>
                  </a:lnTo>
                  <a:lnTo>
                    <a:pt x="635957" y="11968"/>
                  </a:lnTo>
                  <a:lnTo>
                    <a:pt x="643573" y="0"/>
                  </a:lnTo>
                  <a:lnTo>
                    <a:pt x="651896" y="0"/>
                  </a:lnTo>
                  <a:lnTo>
                    <a:pt x="640092" y="18388"/>
                  </a:lnTo>
                  <a:lnTo>
                    <a:pt x="652712" y="38081"/>
                  </a:lnTo>
                  <a:lnTo>
                    <a:pt x="644389" y="38081"/>
                  </a:lnTo>
                  <a:lnTo>
                    <a:pt x="635957" y="24699"/>
                  </a:lnTo>
                  <a:close/>
                  <a:moveTo>
                    <a:pt x="687557" y="24699"/>
                  </a:moveTo>
                  <a:lnTo>
                    <a:pt x="679125" y="38081"/>
                  </a:lnTo>
                  <a:lnTo>
                    <a:pt x="670802" y="38081"/>
                  </a:lnTo>
                  <a:lnTo>
                    <a:pt x="683423" y="18388"/>
                  </a:lnTo>
                  <a:lnTo>
                    <a:pt x="671618" y="0"/>
                  </a:lnTo>
                  <a:lnTo>
                    <a:pt x="679941" y="0"/>
                  </a:lnTo>
                  <a:lnTo>
                    <a:pt x="687557" y="11968"/>
                  </a:lnTo>
                  <a:lnTo>
                    <a:pt x="695174" y="0"/>
                  </a:lnTo>
                  <a:lnTo>
                    <a:pt x="703497" y="0"/>
                  </a:lnTo>
                  <a:lnTo>
                    <a:pt x="691692" y="18388"/>
                  </a:lnTo>
                  <a:lnTo>
                    <a:pt x="704313" y="38081"/>
                  </a:lnTo>
                  <a:lnTo>
                    <a:pt x="695990" y="38081"/>
                  </a:lnTo>
                  <a:lnTo>
                    <a:pt x="687557" y="24699"/>
                  </a:lnTo>
                  <a:close/>
                  <a:moveTo>
                    <a:pt x="739157" y="24699"/>
                  </a:moveTo>
                  <a:lnTo>
                    <a:pt x="730725" y="38081"/>
                  </a:lnTo>
                  <a:lnTo>
                    <a:pt x="722402" y="38081"/>
                  </a:lnTo>
                  <a:lnTo>
                    <a:pt x="735023" y="18388"/>
                  </a:lnTo>
                  <a:lnTo>
                    <a:pt x="723218" y="0"/>
                  </a:lnTo>
                  <a:lnTo>
                    <a:pt x="731541" y="0"/>
                  </a:lnTo>
                  <a:lnTo>
                    <a:pt x="739157" y="11968"/>
                  </a:lnTo>
                  <a:lnTo>
                    <a:pt x="746774" y="0"/>
                  </a:lnTo>
                  <a:lnTo>
                    <a:pt x="755097" y="0"/>
                  </a:lnTo>
                  <a:lnTo>
                    <a:pt x="743292" y="18388"/>
                  </a:lnTo>
                  <a:lnTo>
                    <a:pt x="755913" y="38081"/>
                  </a:lnTo>
                  <a:lnTo>
                    <a:pt x="747590" y="38081"/>
                  </a:lnTo>
                  <a:lnTo>
                    <a:pt x="739157" y="24699"/>
                  </a:lnTo>
                  <a:close/>
                  <a:moveTo>
                    <a:pt x="790757" y="24699"/>
                  </a:moveTo>
                  <a:lnTo>
                    <a:pt x="782325" y="38081"/>
                  </a:lnTo>
                  <a:lnTo>
                    <a:pt x="774002" y="38081"/>
                  </a:lnTo>
                  <a:lnTo>
                    <a:pt x="786623" y="18388"/>
                  </a:lnTo>
                  <a:lnTo>
                    <a:pt x="774818" y="0"/>
                  </a:lnTo>
                  <a:lnTo>
                    <a:pt x="783141" y="0"/>
                  </a:lnTo>
                  <a:lnTo>
                    <a:pt x="790757" y="11968"/>
                  </a:lnTo>
                  <a:lnTo>
                    <a:pt x="798374" y="0"/>
                  </a:lnTo>
                  <a:lnTo>
                    <a:pt x="806697" y="0"/>
                  </a:lnTo>
                  <a:lnTo>
                    <a:pt x="794892" y="18388"/>
                  </a:lnTo>
                  <a:lnTo>
                    <a:pt x="807513" y="38081"/>
                  </a:lnTo>
                  <a:lnTo>
                    <a:pt x="799190" y="38081"/>
                  </a:lnTo>
                  <a:lnTo>
                    <a:pt x="790757" y="24699"/>
                  </a:lnTo>
                  <a:close/>
                  <a:moveTo>
                    <a:pt x="842357" y="24699"/>
                  </a:moveTo>
                  <a:lnTo>
                    <a:pt x="833925" y="38081"/>
                  </a:lnTo>
                  <a:lnTo>
                    <a:pt x="825602" y="38081"/>
                  </a:lnTo>
                  <a:lnTo>
                    <a:pt x="838223" y="18388"/>
                  </a:lnTo>
                  <a:lnTo>
                    <a:pt x="826418" y="0"/>
                  </a:lnTo>
                  <a:lnTo>
                    <a:pt x="834741" y="0"/>
                  </a:lnTo>
                  <a:lnTo>
                    <a:pt x="842357" y="11968"/>
                  </a:lnTo>
                  <a:lnTo>
                    <a:pt x="849974" y="0"/>
                  </a:lnTo>
                  <a:lnTo>
                    <a:pt x="858297" y="0"/>
                  </a:lnTo>
                  <a:lnTo>
                    <a:pt x="846492" y="18388"/>
                  </a:lnTo>
                  <a:lnTo>
                    <a:pt x="859113" y="38081"/>
                  </a:lnTo>
                  <a:lnTo>
                    <a:pt x="850790" y="38081"/>
                  </a:lnTo>
                  <a:lnTo>
                    <a:pt x="842357" y="24699"/>
                  </a:lnTo>
                  <a:close/>
                  <a:moveTo>
                    <a:pt x="893958" y="24699"/>
                  </a:moveTo>
                  <a:lnTo>
                    <a:pt x="885526" y="38081"/>
                  </a:lnTo>
                  <a:lnTo>
                    <a:pt x="877202" y="38081"/>
                  </a:lnTo>
                  <a:lnTo>
                    <a:pt x="889823" y="18388"/>
                  </a:lnTo>
                  <a:lnTo>
                    <a:pt x="878018" y="0"/>
                  </a:lnTo>
                  <a:lnTo>
                    <a:pt x="886341" y="0"/>
                  </a:lnTo>
                  <a:lnTo>
                    <a:pt x="893958" y="11968"/>
                  </a:lnTo>
                  <a:lnTo>
                    <a:pt x="901574" y="0"/>
                  </a:lnTo>
                  <a:lnTo>
                    <a:pt x="909897" y="0"/>
                  </a:lnTo>
                  <a:lnTo>
                    <a:pt x="898093" y="18388"/>
                  </a:lnTo>
                  <a:lnTo>
                    <a:pt x="910713" y="38081"/>
                  </a:lnTo>
                  <a:lnTo>
                    <a:pt x="902390" y="38081"/>
                  </a:lnTo>
                  <a:lnTo>
                    <a:pt x="893958" y="24699"/>
                  </a:lnTo>
                  <a:close/>
                  <a:moveTo>
                    <a:pt x="945558" y="24699"/>
                  </a:moveTo>
                  <a:lnTo>
                    <a:pt x="937126" y="38081"/>
                  </a:lnTo>
                  <a:lnTo>
                    <a:pt x="928803" y="38081"/>
                  </a:lnTo>
                  <a:lnTo>
                    <a:pt x="941423" y="18388"/>
                  </a:lnTo>
                  <a:lnTo>
                    <a:pt x="929619" y="0"/>
                  </a:lnTo>
                  <a:lnTo>
                    <a:pt x="937942" y="0"/>
                  </a:lnTo>
                  <a:lnTo>
                    <a:pt x="945558" y="11968"/>
                  </a:lnTo>
                  <a:lnTo>
                    <a:pt x="953174" y="0"/>
                  </a:lnTo>
                  <a:lnTo>
                    <a:pt x="961497" y="0"/>
                  </a:lnTo>
                  <a:lnTo>
                    <a:pt x="949693" y="18388"/>
                  </a:lnTo>
                  <a:lnTo>
                    <a:pt x="962313" y="38081"/>
                  </a:lnTo>
                  <a:lnTo>
                    <a:pt x="953990" y="38081"/>
                  </a:lnTo>
                  <a:lnTo>
                    <a:pt x="945558" y="24699"/>
                  </a:lnTo>
                  <a:close/>
                  <a:moveTo>
                    <a:pt x="997158" y="24699"/>
                  </a:moveTo>
                  <a:lnTo>
                    <a:pt x="988726" y="38081"/>
                  </a:lnTo>
                  <a:lnTo>
                    <a:pt x="980403" y="38081"/>
                  </a:lnTo>
                  <a:lnTo>
                    <a:pt x="993023" y="18388"/>
                  </a:lnTo>
                  <a:lnTo>
                    <a:pt x="981219" y="0"/>
                  </a:lnTo>
                  <a:lnTo>
                    <a:pt x="989542" y="0"/>
                  </a:lnTo>
                  <a:lnTo>
                    <a:pt x="997158" y="11968"/>
                  </a:lnTo>
                  <a:lnTo>
                    <a:pt x="1004775" y="0"/>
                  </a:lnTo>
                  <a:lnTo>
                    <a:pt x="1013097" y="0"/>
                  </a:lnTo>
                  <a:lnTo>
                    <a:pt x="1001293" y="18388"/>
                  </a:lnTo>
                  <a:lnTo>
                    <a:pt x="1013913" y="38081"/>
                  </a:lnTo>
                  <a:lnTo>
                    <a:pt x="1005591" y="38081"/>
                  </a:lnTo>
                  <a:lnTo>
                    <a:pt x="997158" y="24699"/>
                  </a:lnTo>
                  <a:close/>
                  <a:moveTo>
                    <a:pt x="16755" y="82101"/>
                  </a:moveTo>
                  <a:lnTo>
                    <a:pt x="8323" y="95483"/>
                  </a:lnTo>
                  <a:lnTo>
                    <a:pt x="0" y="95483"/>
                  </a:lnTo>
                  <a:lnTo>
                    <a:pt x="12621" y="75790"/>
                  </a:lnTo>
                  <a:lnTo>
                    <a:pt x="816" y="57402"/>
                  </a:lnTo>
                  <a:lnTo>
                    <a:pt x="9139" y="57402"/>
                  </a:lnTo>
                  <a:lnTo>
                    <a:pt x="16755" y="69370"/>
                  </a:lnTo>
                  <a:lnTo>
                    <a:pt x="24372" y="57402"/>
                  </a:lnTo>
                  <a:lnTo>
                    <a:pt x="32695" y="57402"/>
                  </a:lnTo>
                  <a:lnTo>
                    <a:pt x="20890" y="75790"/>
                  </a:lnTo>
                  <a:lnTo>
                    <a:pt x="33511" y="95483"/>
                  </a:lnTo>
                  <a:lnTo>
                    <a:pt x="25188" y="95483"/>
                  </a:lnTo>
                  <a:lnTo>
                    <a:pt x="16755" y="82101"/>
                  </a:lnTo>
                  <a:close/>
                  <a:moveTo>
                    <a:pt x="68355" y="82101"/>
                  </a:moveTo>
                  <a:lnTo>
                    <a:pt x="59923" y="95483"/>
                  </a:lnTo>
                  <a:lnTo>
                    <a:pt x="51600" y="95483"/>
                  </a:lnTo>
                  <a:lnTo>
                    <a:pt x="64221" y="75790"/>
                  </a:lnTo>
                  <a:lnTo>
                    <a:pt x="52416" y="57402"/>
                  </a:lnTo>
                  <a:lnTo>
                    <a:pt x="60739" y="57402"/>
                  </a:lnTo>
                  <a:lnTo>
                    <a:pt x="68355" y="69370"/>
                  </a:lnTo>
                  <a:lnTo>
                    <a:pt x="75972" y="57402"/>
                  </a:lnTo>
                  <a:lnTo>
                    <a:pt x="84295" y="57402"/>
                  </a:lnTo>
                  <a:lnTo>
                    <a:pt x="72490" y="75790"/>
                  </a:lnTo>
                  <a:lnTo>
                    <a:pt x="85111" y="95483"/>
                  </a:lnTo>
                  <a:lnTo>
                    <a:pt x="76788" y="95483"/>
                  </a:lnTo>
                  <a:lnTo>
                    <a:pt x="68355" y="82101"/>
                  </a:lnTo>
                  <a:close/>
                  <a:moveTo>
                    <a:pt x="119956" y="82101"/>
                  </a:moveTo>
                  <a:lnTo>
                    <a:pt x="111523" y="95483"/>
                  </a:lnTo>
                  <a:lnTo>
                    <a:pt x="103200" y="95483"/>
                  </a:lnTo>
                  <a:lnTo>
                    <a:pt x="115821" y="75790"/>
                  </a:lnTo>
                  <a:lnTo>
                    <a:pt x="104016" y="57402"/>
                  </a:lnTo>
                  <a:lnTo>
                    <a:pt x="112339" y="57402"/>
                  </a:lnTo>
                  <a:lnTo>
                    <a:pt x="119955" y="69370"/>
                  </a:lnTo>
                  <a:lnTo>
                    <a:pt x="127572" y="57402"/>
                  </a:lnTo>
                  <a:lnTo>
                    <a:pt x="135895" y="57402"/>
                  </a:lnTo>
                  <a:lnTo>
                    <a:pt x="124090" y="75790"/>
                  </a:lnTo>
                  <a:lnTo>
                    <a:pt x="136711" y="95483"/>
                  </a:lnTo>
                  <a:lnTo>
                    <a:pt x="128388" y="95483"/>
                  </a:lnTo>
                  <a:lnTo>
                    <a:pt x="119955" y="82101"/>
                  </a:lnTo>
                  <a:close/>
                  <a:moveTo>
                    <a:pt x="171556" y="82101"/>
                  </a:moveTo>
                  <a:lnTo>
                    <a:pt x="163123" y="95483"/>
                  </a:lnTo>
                  <a:lnTo>
                    <a:pt x="154800" y="95483"/>
                  </a:lnTo>
                  <a:lnTo>
                    <a:pt x="167421" y="75790"/>
                  </a:lnTo>
                  <a:lnTo>
                    <a:pt x="155616" y="57402"/>
                  </a:lnTo>
                  <a:lnTo>
                    <a:pt x="163939" y="57402"/>
                  </a:lnTo>
                  <a:lnTo>
                    <a:pt x="171555" y="69370"/>
                  </a:lnTo>
                  <a:lnTo>
                    <a:pt x="179172" y="57402"/>
                  </a:lnTo>
                  <a:lnTo>
                    <a:pt x="187495" y="57402"/>
                  </a:lnTo>
                  <a:lnTo>
                    <a:pt x="175690" y="75790"/>
                  </a:lnTo>
                  <a:lnTo>
                    <a:pt x="188311" y="95483"/>
                  </a:lnTo>
                  <a:lnTo>
                    <a:pt x="179988" y="95483"/>
                  </a:lnTo>
                  <a:lnTo>
                    <a:pt x="171555" y="82101"/>
                  </a:lnTo>
                  <a:close/>
                  <a:moveTo>
                    <a:pt x="223156" y="82101"/>
                  </a:moveTo>
                  <a:lnTo>
                    <a:pt x="214724" y="95483"/>
                  </a:lnTo>
                  <a:lnTo>
                    <a:pt x="206401" y="95483"/>
                  </a:lnTo>
                  <a:lnTo>
                    <a:pt x="219021" y="75790"/>
                  </a:lnTo>
                  <a:lnTo>
                    <a:pt x="207217" y="57402"/>
                  </a:lnTo>
                  <a:lnTo>
                    <a:pt x="215540" y="57402"/>
                  </a:lnTo>
                  <a:lnTo>
                    <a:pt x="223156" y="69370"/>
                  </a:lnTo>
                  <a:lnTo>
                    <a:pt x="230772" y="57402"/>
                  </a:lnTo>
                  <a:lnTo>
                    <a:pt x="239095" y="57402"/>
                  </a:lnTo>
                  <a:lnTo>
                    <a:pt x="227291" y="75790"/>
                  </a:lnTo>
                  <a:lnTo>
                    <a:pt x="239911" y="95483"/>
                  </a:lnTo>
                  <a:lnTo>
                    <a:pt x="231588" y="95483"/>
                  </a:lnTo>
                  <a:lnTo>
                    <a:pt x="223156" y="82101"/>
                  </a:lnTo>
                  <a:close/>
                  <a:moveTo>
                    <a:pt x="274756" y="82101"/>
                  </a:moveTo>
                  <a:lnTo>
                    <a:pt x="266324" y="95483"/>
                  </a:lnTo>
                  <a:lnTo>
                    <a:pt x="258001" y="95483"/>
                  </a:lnTo>
                  <a:lnTo>
                    <a:pt x="270621" y="75790"/>
                  </a:lnTo>
                  <a:lnTo>
                    <a:pt x="258817" y="57402"/>
                  </a:lnTo>
                  <a:lnTo>
                    <a:pt x="267140" y="57402"/>
                  </a:lnTo>
                  <a:lnTo>
                    <a:pt x="274756" y="69370"/>
                  </a:lnTo>
                  <a:lnTo>
                    <a:pt x="282373" y="57402"/>
                  </a:lnTo>
                  <a:lnTo>
                    <a:pt x="290696" y="57402"/>
                  </a:lnTo>
                  <a:lnTo>
                    <a:pt x="278891" y="75790"/>
                  </a:lnTo>
                  <a:lnTo>
                    <a:pt x="291512" y="95483"/>
                  </a:lnTo>
                  <a:lnTo>
                    <a:pt x="283189" y="95483"/>
                  </a:lnTo>
                  <a:lnTo>
                    <a:pt x="274756" y="82101"/>
                  </a:lnTo>
                  <a:close/>
                  <a:moveTo>
                    <a:pt x="326356" y="82101"/>
                  </a:moveTo>
                  <a:lnTo>
                    <a:pt x="317924" y="95483"/>
                  </a:lnTo>
                  <a:lnTo>
                    <a:pt x="309601" y="95483"/>
                  </a:lnTo>
                  <a:lnTo>
                    <a:pt x="322222" y="75790"/>
                  </a:lnTo>
                  <a:lnTo>
                    <a:pt x="310417" y="57402"/>
                  </a:lnTo>
                  <a:lnTo>
                    <a:pt x="318740" y="57402"/>
                  </a:lnTo>
                  <a:lnTo>
                    <a:pt x="326356" y="69370"/>
                  </a:lnTo>
                  <a:lnTo>
                    <a:pt x="333973" y="57402"/>
                  </a:lnTo>
                  <a:lnTo>
                    <a:pt x="342296" y="57402"/>
                  </a:lnTo>
                  <a:lnTo>
                    <a:pt x="330491" y="75790"/>
                  </a:lnTo>
                  <a:lnTo>
                    <a:pt x="343112" y="95483"/>
                  </a:lnTo>
                  <a:lnTo>
                    <a:pt x="334789" y="95483"/>
                  </a:lnTo>
                  <a:lnTo>
                    <a:pt x="326356" y="82101"/>
                  </a:lnTo>
                  <a:close/>
                  <a:moveTo>
                    <a:pt x="377956" y="82101"/>
                  </a:moveTo>
                  <a:lnTo>
                    <a:pt x="369524" y="95483"/>
                  </a:lnTo>
                  <a:lnTo>
                    <a:pt x="361201" y="95483"/>
                  </a:lnTo>
                  <a:lnTo>
                    <a:pt x="373822" y="75790"/>
                  </a:lnTo>
                  <a:lnTo>
                    <a:pt x="362017" y="57402"/>
                  </a:lnTo>
                  <a:lnTo>
                    <a:pt x="370340" y="57402"/>
                  </a:lnTo>
                  <a:lnTo>
                    <a:pt x="377956" y="69370"/>
                  </a:lnTo>
                  <a:lnTo>
                    <a:pt x="385573" y="57402"/>
                  </a:lnTo>
                  <a:lnTo>
                    <a:pt x="393896" y="57402"/>
                  </a:lnTo>
                  <a:lnTo>
                    <a:pt x="382091" y="75790"/>
                  </a:lnTo>
                  <a:lnTo>
                    <a:pt x="394712" y="95483"/>
                  </a:lnTo>
                  <a:lnTo>
                    <a:pt x="386389" y="95483"/>
                  </a:lnTo>
                  <a:lnTo>
                    <a:pt x="377956" y="82101"/>
                  </a:lnTo>
                  <a:close/>
                  <a:moveTo>
                    <a:pt x="429556" y="82101"/>
                  </a:moveTo>
                  <a:lnTo>
                    <a:pt x="421124" y="95483"/>
                  </a:lnTo>
                  <a:lnTo>
                    <a:pt x="412801" y="95483"/>
                  </a:lnTo>
                  <a:lnTo>
                    <a:pt x="425422" y="75790"/>
                  </a:lnTo>
                  <a:lnTo>
                    <a:pt x="413617" y="57402"/>
                  </a:lnTo>
                  <a:lnTo>
                    <a:pt x="421940" y="57402"/>
                  </a:lnTo>
                  <a:lnTo>
                    <a:pt x="429556" y="69370"/>
                  </a:lnTo>
                  <a:lnTo>
                    <a:pt x="437173" y="57402"/>
                  </a:lnTo>
                  <a:lnTo>
                    <a:pt x="445496" y="57402"/>
                  </a:lnTo>
                  <a:lnTo>
                    <a:pt x="433691" y="75790"/>
                  </a:lnTo>
                  <a:lnTo>
                    <a:pt x="446312" y="95483"/>
                  </a:lnTo>
                  <a:lnTo>
                    <a:pt x="437989" y="95483"/>
                  </a:lnTo>
                  <a:lnTo>
                    <a:pt x="429556" y="82101"/>
                  </a:lnTo>
                  <a:close/>
                  <a:moveTo>
                    <a:pt x="481157" y="82101"/>
                  </a:moveTo>
                  <a:lnTo>
                    <a:pt x="472724" y="95483"/>
                  </a:lnTo>
                  <a:lnTo>
                    <a:pt x="464401" y="95483"/>
                  </a:lnTo>
                  <a:lnTo>
                    <a:pt x="477022" y="75790"/>
                  </a:lnTo>
                  <a:lnTo>
                    <a:pt x="465217" y="57402"/>
                  </a:lnTo>
                  <a:lnTo>
                    <a:pt x="473540" y="57402"/>
                  </a:lnTo>
                  <a:lnTo>
                    <a:pt x="481156" y="69370"/>
                  </a:lnTo>
                  <a:lnTo>
                    <a:pt x="488773" y="57402"/>
                  </a:lnTo>
                  <a:lnTo>
                    <a:pt x="497096" y="57402"/>
                  </a:lnTo>
                  <a:lnTo>
                    <a:pt x="485291" y="75790"/>
                  </a:lnTo>
                  <a:lnTo>
                    <a:pt x="497912" y="95483"/>
                  </a:lnTo>
                  <a:lnTo>
                    <a:pt x="489589" y="95483"/>
                  </a:lnTo>
                  <a:lnTo>
                    <a:pt x="481156" y="82101"/>
                  </a:lnTo>
                  <a:close/>
                  <a:moveTo>
                    <a:pt x="532757" y="82101"/>
                  </a:moveTo>
                  <a:lnTo>
                    <a:pt x="524324" y="95483"/>
                  </a:lnTo>
                  <a:lnTo>
                    <a:pt x="516001" y="95483"/>
                  </a:lnTo>
                  <a:lnTo>
                    <a:pt x="528622" y="75790"/>
                  </a:lnTo>
                  <a:lnTo>
                    <a:pt x="516817" y="57402"/>
                  </a:lnTo>
                  <a:lnTo>
                    <a:pt x="525140" y="57402"/>
                  </a:lnTo>
                  <a:lnTo>
                    <a:pt x="532756" y="69370"/>
                  </a:lnTo>
                  <a:lnTo>
                    <a:pt x="540373" y="57402"/>
                  </a:lnTo>
                  <a:lnTo>
                    <a:pt x="548696" y="57402"/>
                  </a:lnTo>
                  <a:lnTo>
                    <a:pt x="536891" y="75790"/>
                  </a:lnTo>
                  <a:lnTo>
                    <a:pt x="549512" y="95483"/>
                  </a:lnTo>
                  <a:lnTo>
                    <a:pt x="541189" y="95483"/>
                  </a:lnTo>
                  <a:lnTo>
                    <a:pt x="532756" y="82101"/>
                  </a:lnTo>
                  <a:close/>
                  <a:moveTo>
                    <a:pt x="584357" y="82101"/>
                  </a:moveTo>
                  <a:lnTo>
                    <a:pt x="575925" y="95483"/>
                  </a:lnTo>
                  <a:lnTo>
                    <a:pt x="567601" y="95483"/>
                  </a:lnTo>
                  <a:lnTo>
                    <a:pt x="580222" y="75790"/>
                  </a:lnTo>
                  <a:lnTo>
                    <a:pt x="568417" y="57402"/>
                  </a:lnTo>
                  <a:lnTo>
                    <a:pt x="576741" y="57402"/>
                  </a:lnTo>
                  <a:lnTo>
                    <a:pt x="584357" y="69370"/>
                  </a:lnTo>
                  <a:lnTo>
                    <a:pt x="591973" y="57402"/>
                  </a:lnTo>
                  <a:lnTo>
                    <a:pt x="600296" y="57402"/>
                  </a:lnTo>
                  <a:lnTo>
                    <a:pt x="588492" y="75790"/>
                  </a:lnTo>
                  <a:lnTo>
                    <a:pt x="601112" y="95483"/>
                  </a:lnTo>
                  <a:lnTo>
                    <a:pt x="592789" y="95483"/>
                  </a:lnTo>
                  <a:lnTo>
                    <a:pt x="584357" y="82101"/>
                  </a:lnTo>
                  <a:close/>
                  <a:moveTo>
                    <a:pt x="635957" y="82101"/>
                  </a:moveTo>
                  <a:lnTo>
                    <a:pt x="627525" y="95483"/>
                  </a:lnTo>
                  <a:lnTo>
                    <a:pt x="619202" y="95483"/>
                  </a:lnTo>
                  <a:lnTo>
                    <a:pt x="631822" y="75790"/>
                  </a:lnTo>
                  <a:lnTo>
                    <a:pt x="620018" y="57402"/>
                  </a:lnTo>
                  <a:lnTo>
                    <a:pt x="628341" y="57402"/>
                  </a:lnTo>
                  <a:lnTo>
                    <a:pt x="635957" y="69370"/>
                  </a:lnTo>
                  <a:lnTo>
                    <a:pt x="643573" y="57402"/>
                  </a:lnTo>
                  <a:lnTo>
                    <a:pt x="651896" y="57402"/>
                  </a:lnTo>
                  <a:lnTo>
                    <a:pt x="640092" y="75790"/>
                  </a:lnTo>
                  <a:lnTo>
                    <a:pt x="652712" y="95483"/>
                  </a:lnTo>
                  <a:lnTo>
                    <a:pt x="644389" y="95483"/>
                  </a:lnTo>
                  <a:lnTo>
                    <a:pt x="635957" y="82101"/>
                  </a:lnTo>
                  <a:close/>
                  <a:moveTo>
                    <a:pt x="687557" y="82101"/>
                  </a:moveTo>
                  <a:lnTo>
                    <a:pt x="679125" y="95483"/>
                  </a:lnTo>
                  <a:lnTo>
                    <a:pt x="670802" y="95483"/>
                  </a:lnTo>
                  <a:lnTo>
                    <a:pt x="683423" y="75790"/>
                  </a:lnTo>
                  <a:lnTo>
                    <a:pt x="671618" y="57402"/>
                  </a:lnTo>
                  <a:lnTo>
                    <a:pt x="679941" y="57402"/>
                  </a:lnTo>
                  <a:lnTo>
                    <a:pt x="687557" y="69370"/>
                  </a:lnTo>
                  <a:lnTo>
                    <a:pt x="695174" y="57402"/>
                  </a:lnTo>
                  <a:lnTo>
                    <a:pt x="703497" y="57402"/>
                  </a:lnTo>
                  <a:lnTo>
                    <a:pt x="691692" y="75790"/>
                  </a:lnTo>
                  <a:lnTo>
                    <a:pt x="704313" y="95483"/>
                  </a:lnTo>
                  <a:lnTo>
                    <a:pt x="695990" y="95483"/>
                  </a:lnTo>
                  <a:lnTo>
                    <a:pt x="687557" y="82101"/>
                  </a:lnTo>
                  <a:close/>
                  <a:moveTo>
                    <a:pt x="739157" y="82101"/>
                  </a:moveTo>
                  <a:lnTo>
                    <a:pt x="730725" y="95483"/>
                  </a:lnTo>
                  <a:lnTo>
                    <a:pt x="722402" y="95483"/>
                  </a:lnTo>
                  <a:lnTo>
                    <a:pt x="735023" y="75790"/>
                  </a:lnTo>
                  <a:lnTo>
                    <a:pt x="723218" y="57402"/>
                  </a:lnTo>
                  <a:lnTo>
                    <a:pt x="731541" y="57402"/>
                  </a:lnTo>
                  <a:lnTo>
                    <a:pt x="739157" y="69370"/>
                  </a:lnTo>
                  <a:lnTo>
                    <a:pt x="746774" y="57402"/>
                  </a:lnTo>
                  <a:lnTo>
                    <a:pt x="755097" y="57402"/>
                  </a:lnTo>
                  <a:lnTo>
                    <a:pt x="743292" y="75790"/>
                  </a:lnTo>
                  <a:lnTo>
                    <a:pt x="755913" y="95483"/>
                  </a:lnTo>
                  <a:lnTo>
                    <a:pt x="747590" y="95483"/>
                  </a:lnTo>
                  <a:lnTo>
                    <a:pt x="739157" y="82101"/>
                  </a:lnTo>
                  <a:close/>
                  <a:moveTo>
                    <a:pt x="790757" y="82101"/>
                  </a:moveTo>
                  <a:lnTo>
                    <a:pt x="782325" y="95483"/>
                  </a:lnTo>
                  <a:lnTo>
                    <a:pt x="774002" y="95483"/>
                  </a:lnTo>
                  <a:lnTo>
                    <a:pt x="786623" y="75790"/>
                  </a:lnTo>
                  <a:lnTo>
                    <a:pt x="774818" y="57402"/>
                  </a:lnTo>
                  <a:lnTo>
                    <a:pt x="783141" y="57402"/>
                  </a:lnTo>
                  <a:lnTo>
                    <a:pt x="790757" y="69370"/>
                  </a:lnTo>
                  <a:lnTo>
                    <a:pt x="798374" y="57402"/>
                  </a:lnTo>
                  <a:lnTo>
                    <a:pt x="806697" y="57402"/>
                  </a:lnTo>
                  <a:lnTo>
                    <a:pt x="794892" y="75790"/>
                  </a:lnTo>
                  <a:lnTo>
                    <a:pt x="807513" y="95483"/>
                  </a:lnTo>
                  <a:lnTo>
                    <a:pt x="799190" y="95483"/>
                  </a:lnTo>
                  <a:lnTo>
                    <a:pt x="790757" y="82101"/>
                  </a:lnTo>
                  <a:close/>
                  <a:moveTo>
                    <a:pt x="842357" y="82101"/>
                  </a:moveTo>
                  <a:lnTo>
                    <a:pt x="833925" y="95483"/>
                  </a:lnTo>
                  <a:lnTo>
                    <a:pt x="825602" y="95483"/>
                  </a:lnTo>
                  <a:lnTo>
                    <a:pt x="838223" y="75790"/>
                  </a:lnTo>
                  <a:lnTo>
                    <a:pt x="826418" y="57402"/>
                  </a:lnTo>
                  <a:lnTo>
                    <a:pt x="834741" y="57402"/>
                  </a:lnTo>
                  <a:lnTo>
                    <a:pt x="842357" y="69370"/>
                  </a:lnTo>
                  <a:lnTo>
                    <a:pt x="849974" y="57402"/>
                  </a:lnTo>
                  <a:lnTo>
                    <a:pt x="858297" y="57402"/>
                  </a:lnTo>
                  <a:lnTo>
                    <a:pt x="846492" y="75790"/>
                  </a:lnTo>
                  <a:lnTo>
                    <a:pt x="859113" y="95483"/>
                  </a:lnTo>
                  <a:lnTo>
                    <a:pt x="850790" y="95483"/>
                  </a:lnTo>
                  <a:lnTo>
                    <a:pt x="842357" y="82101"/>
                  </a:lnTo>
                  <a:close/>
                  <a:moveTo>
                    <a:pt x="893958" y="82101"/>
                  </a:moveTo>
                  <a:lnTo>
                    <a:pt x="885526" y="95483"/>
                  </a:lnTo>
                  <a:lnTo>
                    <a:pt x="877202" y="95483"/>
                  </a:lnTo>
                  <a:lnTo>
                    <a:pt x="889823" y="75790"/>
                  </a:lnTo>
                  <a:lnTo>
                    <a:pt x="878018" y="57402"/>
                  </a:lnTo>
                  <a:lnTo>
                    <a:pt x="886341" y="57402"/>
                  </a:lnTo>
                  <a:lnTo>
                    <a:pt x="893958" y="69370"/>
                  </a:lnTo>
                  <a:lnTo>
                    <a:pt x="901574" y="57402"/>
                  </a:lnTo>
                  <a:lnTo>
                    <a:pt x="909897" y="57402"/>
                  </a:lnTo>
                  <a:lnTo>
                    <a:pt x="898093" y="75790"/>
                  </a:lnTo>
                  <a:lnTo>
                    <a:pt x="910713" y="95483"/>
                  </a:lnTo>
                  <a:lnTo>
                    <a:pt x="902390" y="95483"/>
                  </a:lnTo>
                  <a:lnTo>
                    <a:pt x="893958" y="82101"/>
                  </a:lnTo>
                  <a:close/>
                  <a:moveTo>
                    <a:pt x="945558" y="82101"/>
                  </a:moveTo>
                  <a:lnTo>
                    <a:pt x="937126" y="95483"/>
                  </a:lnTo>
                  <a:lnTo>
                    <a:pt x="928803" y="95483"/>
                  </a:lnTo>
                  <a:lnTo>
                    <a:pt x="941423" y="75790"/>
                  </a:lnTo>
                  <a:lnTo>
                    <a:pt x="929619" y="57402"/>
                  </a:lnTo>
                  <a:lnTo>
                    <a:pt x="937942" y="57402"/>
                  </a:lnTo>
                  <a:lnTo>
                    <a:pt x="945558" y="69370"/>
                  </a:lnTo>
                  <a:lnTo>
                    <a:pt x="953174" y="57402"/>
                  </a:lnTo>
                  <a:lnTo>
                    <a:pt x="961497" y="57402"/>
                  </a:lnTo>
                  <a:lnTo>
                    <a:pt x="949693" y="75790"/>
                  </a:lnTo>
                  <a:lnTo>
                    <a:pt x="962313" y="95483"/>
                  </a:lnTo>
                  <a:lnTo>
                    <a:pt x="953990" y="95483"/>
                  </a:lnTo>
                  <a:lnTo>
                    <a:pt x="945558" y="82101"/>
                  </a:lnTo>
                  <a:close/>
                  <a:moveTo>
                    <a:pt x="997158" y="82101"/>
                  </a:moveTo>
                  <a:lnTo>
                    <a:pt x="988726" y="95483"/>
                  </a:lnTo>
                  <a:lnTo>
                    <a:pt x="980403" y="95483"/>
                  </a:lnTo>
                  <a:lnTo>
                    <a:pt x="993023" y="75790"/>
                  </a:lnTo>
                  <a:lnTo>
                    <a:pt x="981219" y="57402"/>
                  </a:lnTo>
                  <a:lnTo>
                    <a:pt x="989542" y="57402"/>
                  </a:lnTo>
                  <a:lnTo>
                    <a:pt x="997158" y="69370"/>
                  </a:lnTo>
                  <a:lnTo>
                    <a:pt x="1004775" y="57402"/>
                  </a:lnTo>
                  <a:lnTo>
                    <a:pt x="1013097" y="57402"/>
                  </a:lnTo>
                  <a:lnTo>
                    <a:pt x="1001293" y="75790"/>
                  </a:lnTo>
                  <a:lnTo>
                    <a:pt x="1013913" y="95483"/>
                  </a:lnTo>
                  <a:lnTo>
                    <a:pt x="1005591" y="95483"/>
                  </a:lnTo>
                  <a:lnTo>
                    <a:pt x="997158" y="82101"/>
                  </a:lnTo>
                  <a:close/>
                  <a:moveTo>
                    <a:pt x="16755" y="139502"/>
                  </a:moveTo>
                  <a:lnTo>
                    <a:pt x="8323" y="152885"/>
                  </a:lnTo>
                  <a:lnTo>
                    <a:pt x="0" y="152885"/>
                  </a:lnTo>
                  <a:lnTo>
                    <a:pt x="12621" y="133192"/>
                  </a:lnTo>
                  <a:lnTo>
                    <a:pt x="816" y="114804"/>
                  </a:lnTo>
                  <a:lnTo>
                    <a:pt x="9139" y="114804"/>
                  </a:lnTo>
                  <a:lnTo>
                    <a:pt x="16755" y="126772"/>
                  </a:lnTo>
                  <a:lnTo>
                    <a:pt x="24372" y="114804"/>
                  </a:lnTo>
                  <a:lnTo>
                    <a:pt x="32695" y="114804"/>
                  </a:lnTo>
                  <a:lnTo>
                    <a:pt x="20890" y="133192"/>
                  </a:lnTo>
                  <a:lnTo>
                    <a:pt x="33511" y="152885"/>
                  </a:lnTo>
                  <a:lnTo>
                    <a:pt x="25188" y="152885"/>
                  </a:lnTo>
                  <a:lnTo>
                    <a:pt x="16755" y="139502"/>
                  </a:lnTo>
                  <a:close/>
                  <a:moveTo>
                    <a:pt x="68355" y="139502"/>
                  </a:moveTo>
                  <a:lnTo>
                    <a:pt x="59923" y="152885"/>
                  </a:lnTo>
                  <a:lnTo>
                    <a:pt x="51600" y="152885"/>
                  </a:lnTo>
                  <a:lnTo>
                    <a:pt x="64221" y="133192"/>
                  </a:lnTo>
                  <a:lnTo>
                    <a:pt x="52416" y="114804"/>
                  </a:lnTo>
                  <a:lnTo>
                    <a:pt x="60739" y="114804"/>
                  </a:lnTo>
                  <a:lnTo>
                    <a:pt x="68355" y="126772"/>
                  </a:lnTo>
                  <a:lnTo>
                    <a:pt x="75972" y="114804"/>
                  </a:lnTo>
                  <a:lnTo>
                    <a:pt x="84295" y="114804"/>
                  </a:lnTo>
                  <a:lnTo>
                    <a:pt x="72490" y="133192"/>
                  </a:lnTo>
                  <a:lnTo>
                    <a:pt x="85111" y="152885"/>
                  </a:lnTo>
                  <a:lnTo>
                    <a:pt x="76788" y="152885"/>
                  </a:lnTo>
                  <a:lnTo>
                    <a:pt x="68355" y="139502"/>
                  </a:lnTo>
                  <a:close/>
                  <a:moveTo>
                    <a:pt x="119956" y="139502"/>
                  </a:moveTo>
                  <a:lnTo>
                    <a:pt x="111523" y="152885"/>
                  </a:lnTo>
                  <a:lnTo>
                    <a:pt x="103200" y="152885"/>
                  </a:lnTo>
                  <a:lnTo>
                    <a:pt x="115821" y="133192"/>
                  </a:lnTo>
                  <a:lnTo>
                    <a:pt x="104016" y="114804"/>
                  </a:lnTo>
                  <a:lnTo>
                    <a:pt x="112339" y="114804"/>
                  </a:lnTo>
                  <a:lnTo>
                    <a:pt x="119955" y="126772"/>
                  </a:lnTo>
                  <a:lnTo>
                    <a:pt x="127572" y="114804"/>
                  </a:lnTo>
                  <a:lnTo>
                    <a:pt x="135895" y="114804"/>
                  </a:lnTo>
                  <a:lnTo>
                    <a:pt x="124090" y="133192"/>
                  </a:lnTo>
                  <a:lnTo>
                    <a:pt x="136711" y="152885"/>
                  </a:lnTo>
                  <a:lnTo>
                    <a:pt x="128388" y="152885"/>
                  </a:lnTo>
                  <a:lnTo>
                    <a:pt x="119955" y="139502"/>
                  </a:lnTo>
                  <a:close/>
                  <a:moveTo>
                    <a:pt x="171556" y="139502"/>
                  </a:moveTo>
                  <a:lnTo>
                    <a:pt x="163123" y="152885"/>
                  </a:lnTo>
                  <a:lnTo>
                    <a:pt x="154800" y="152885"/>
                  </a:lnTo>
                  <a:lnTo>
                    <a:pt x="167421" y="133192"/>
                  </a:lnTo>
                  <a:lnTo>
                    <a:pt x="155616" y="114804"/>
                  </a:lnTo>
                  <a:lnTo>
                    <a:pt x="163939" y="114804"/>
                  </a:lnTo>
                  <a:lnTo>
                    <a:pt x="171555" y="126772"/>
                  </a:lnTo>
                  <a:lnTo>
                    <a:pt x="179172" y="114804"/>
                  </a:lnTo>
                  <a:lnTo>
                    <a:pt x="187495" y="114804"/>
                  </a:lnTo>
                  <a:lnTo>
                    <a:pt x="175690" y="133192"/>
                  </a:lnTo>
                  <a:lnTo>
                    <a:pt x="188311" y="152885"/>
                  </a:lnTo>
                  <a:lnTo>
                    <a:pt x="179988" y="152885"/>
                  </a:lnTo>
                  <a:lnTo>
                    <a:pt x="171555" y="139502"/>
                  </a:lnTo>
                  <a:close/>
                  <a:moveTo>
                    <a:pt x="223156" y="139502"/>
                  </a:moveTo>
                  <a:lnTo>
                    <a:pt x="214724" y="152885"/>
                  </a:lnTo>
                  <a:lnTo>
                    <a:pt x="206401" y="152885"/>
                  </a:lnTo>
                  <a:lnTo>
                    <a:pt x="219021" y="133192"/>
                  </a:lnTo>
                  <a:lnTo>
                    <a:pt x="207217" y="114804"/>
                  </a:lnTo>
                  <a:lnTo>
                    <a:pt x="215540" y="114804"/>
                  </a:lnTo>
                  <a:lnTo>
                    <a:pt x="223156" y="126772"/>
                  </a:lnTo>
                  <a:lnTo>
                    <a:pt x="230772" y="114804"/>
                  </a:lnTo>
                  <a:lnTo>
                    <a:pt x="239095" y="114804"/>
                  </a:lnTo>
                  <a:lnTo>
                    <a:pt x="227291" y="133192"/>
                  </a:lnTo>
                  <a:lnTo>
                    <a:pt x="239911" y="152885"/>
                  </a:lnTo>
                  <a:lnTo>
                    <a:pt x="231588" y="152885"/>
                  </a:lnTo>
                  <a:lnTo>
                    <a:pt x="223156" y="139502"/>
                  </a:lnTo>
                  <a:close/>
                  <a:moveTo>
                    <a:pt x="274756" y="139502"/>
                  </a:moveTo>
                  <a:lnTo>
                    <a:pt x="266324" y="152885"/>
                  </a:lnTo>
                  <a:lnTo>
                    <a:pt x="258001" y="152885"/>
                  </a:lnTo>
                  <a:lnTo>
                    <a:pt x="270621" y="133192"/>
                  </a:lnTo>
                  <a:lnTo>
                    <a:pt x="258817" y="114804"/>
                  </a:lnTo>
                  <a:lnTo>
                    <a:pt x="267140" y="114804"/>
                  </a:lnTo>
                  <a:lnTo>
                    <a:pt x="274756" y="126772"/>
                  </a:lnTo>
                  <a:lnTo>
                    <a:pt x="282373" y="114804"/>
                  </a:lnTo>
                  <a:lnTo>
                    <a:pt x="290696" y="114804"/>
                  </a:lnTo>
                  <a:lnTo>
                    <a:pt x="278891" y="133192"/>
                  </a:lnTo>
                  <a:lnTo>
                    <a:pt x="291512" y="152885"/>
                  </a:lnTo>
                  <a:lnTo>
                    <a:pt x="283189" y="152885"/>
                  </a:lnTo>
                  <a:lnTo>
                    <a:pt x="274756" y="139502"/>
                  </a:lnTo>
                  <a:close/>
                  <a:moveTo>
                    <a:pt x="326356" y="139502"/>
                  </a:moveTo>
                  <a:lnTo>
                    <a:pt x="317924" y="152885"/>
                  </a:lnTo>
                  <a:lnTo>
                    <a:pt x="309601" y="152885"/>
                  </a:lnTo>
                  <a:lnTo>
                    <a:pt x="322222" y="133192"/>
                  </a:lnTo>
                  <a:lnTo>
                    <a:pt x="310417" y="114804"/>
                  </a:lnTo>
                  <a:lnTo>
                    <a:pt x="318740" y="114804"/>
                  </a:lnTo>
                  <a:lnTo>
                    <a:pt x="326356" y="126772"/>
                  </a:lnTo>
                  <a:lnTo>
                    <a:pt x="333973" y="114804"/>
                  </a:lnTo>
                  <a:lnTo>
                    <a:pt x="342296" y="114804"/>
                  </a:lnTo>
                  <a:lnTo>
                    <a:pt x="330491" y="133192"/>
                  </a:lnTo>
                  <a:lnTo>
                    <a:pt x="343112" y="152885"/>
                  </a:lnTo>
                  <a:lnTo>
                    <a:pt x="334789" y="152885"/>
                  </a:lnTo>
                  <a:lnTo>
                    <a:pt x="326356" y="139502"/>
                  </a:lnTo>
                  <a:close/>
                  <a:moveTo>
                    <a:pt x="377956" y="139502"/>
                  </a:moveTo>
                  <a:lnTo>
                    <a:pt x="369524" y="152885"/>
                  </a:lnTo>
                  <a:lnTo>
                    <a:pt x="361201" y="152885"/>
                  </a:lnTo>
                  <a:lnTo>
                    <a:pt x="373822" y="133192"/>
                  </a:lnTo>
                  <a:lnTo>
                    <a:pt x="362017" y="114804"/>
                  </a:lnTo>
                  <a:lnTo>
                    <a:pt x="370340" y="114804"/>
                  </a:lnTo>
                  <a:lnTo>
                    <a:pt x="377956" y="126772"/>
                  </a:lnTo>
                  <a:lnTo>
                    <a:pt x="385573" y="114804"/>
                  </a:lnTo>
                  <a:lnTo>
                    <a:pt x="393896" y="114804"/>
                  </a:lnTo>
                  <a:lnTo>
                    <a:pt x="382091" y="133192"/>
                  </a:lnTo>
                  <a:lnTo>
                    <a:pt x="394712" y="152885"/>
                  </a:lnTo>
                  <a:lnTo>
                    <a:pt x="386389" y="152885"/>
                  </a:lnTo>
                  <a:lnTo>
                    <a:pt x="377956" y="139502"/>
                  </a:lnTo>
                  <a:close/>
                  <a:moveTo>
                    <a:pt x="429556" y="139502"/>
                  </a:moveTo>
                  <a:lnTo>
                    <a:pt x="421124" y="152885"/>
                  </a:lnTo>
                  <a:lnTo>
                    <a:pt x="412801" y="152885"/>
                  </a:lnTo>
                  <a:lnTo>
                    <a:pt x="425422" y="133192"/>
                  </a:lnTo>
                  <a:lnTo>
                    <a:pt x="413617" y="114804"/>
                  </a:lnTo>
                  <a:lnTo>
                    <a:pt x="421940" y="114804"/>
                  </a:lnTo>
                  <a:lnTo>
                    <a:pt x="429556" y="126772"/>
                  </a:lnTo>
                  <a:lnTo>
                    <a:pt x="437173" y="114804"/>
                  </a:lnTo>
                  <a:lnTo>
                    <a:pt x="445496" y="114804"/>
                  </a:lnTo>
                  <a:lnTo>
                    <a:pt x="433691" y="133192"/>
                  </a:lnTo>
                  <a:lnTo>
                    <a:pt x="446312" y="152885"/>
                  </a:lnTo>
                  <a:lnTo>
                    <a:pt x="437989" y="152885"/>
                  </a:lnTo>
                  <a:lnTo>
                    <a:pt x="429556" y="139502"/>
                  </a:lnTo>
                  <a:close/>
                  <a:moveTo>
                    <a:pt x="481157" y="139502"/>
                  </a:moveTo>
                  <a:lnTo>
                    <a:pt x="472724" y="152885"/>
                  </a:lnTo>
                  <a:lnTo>
                    <a:pt x="464401" y="152885"/>
                  </a:lnTo>
                  <a:lnTo>
                    <a:pt x="477022" y="133192"/>
                  </a:lnTo>
                  <a:lnTo>
                    <a:pt x="465217" y="114804"/>
                  </a:lnTo>
                  <a:lnTo>
                    <a:pt x="473540" y="114804"/>
                  </a:lnTo>
                  <a:lnTo>
                    <a:pt x="481156" y="126772"/>
                  </a:lnTo>
                  <a:lnTo>
                    <a:pt x="488773" y="114804"/>
                  </a:lnTo>
                  <a:lnTo>
                    <a:pt x="497096" y="114804"/>
                  </a:lnTo>
                  <a:lnTo>
                    <a:pt x="485291" y="133192"/>
                  </a:lnTo>
                  <a:lnTo>
                    <a:pt x="497912" y="152885"/>
                  </a:lnTo>
                  <a:lnTo>
                    <a:pt x="489589" y="152885"/>
                  </a:lnTo>
                  <a:lnTo>
                    <a:pt x="481156" y="139502"/>
                  </a:lnTo>
                  <a:close/>
                  <a:moveTo>
                    <a:pt x="532757" y="139502"/>
                  </a:moveTo>
                  <a:lnTo>
                    <a:pt x="524324" y="152885"/>
                  </a:lnTo>
                  <a:lnTo>
                    <a:pt x="516001" y="152885"/>
                  </a:lnTo>
                  <a:lnTo>
                    <a:pt x="528622" y="133192"/>
                  </a:lnTo>
                  <a:lnTo>
                    <a:pt x="516817" y="114804"/>
                  </a:lnTo>
                  <a:lnTo>
                    <a:pt x="525140" y="114804"/>
                  </a:lnTo>
                  <a:lnTo>
                    <a:pt x="532756" y="126772"/>
                  </a:lnTo>
                  <a:lnTo>
                    <a:pt x="540373" y="114804"/>
                  </a:lnTo>
                  <a:lnTo>
                    <a:pt x="548696" y="114804"/>
                  </a:lnTo>
                  <a:lnTo>
                    <a:pt x="536891" y="133192"/>
                  </a:lnTo>
                  <a:lnTo>
                    <a:pt x="549512" y="152885"/>
                  </a:lnTo>
                  <a:lnTo>
                    <a:pt x="541189" y="152885"/>
                  </a:lnTo>
                  <a:lnTo>
                    <a:pt x="532756" y="139502"/>
                  </a:lnTo>
                  <a:close/>
                  <a:moveTo>
                    <a:pt x="584357" y="139502"/>
                  </a:moveTo>
                  <a:lnTo>
                    <a:pt x="575925" y="152885"/>
                  </a:lnTo>
                  <a:lnTo>
                    <a:pt x="567601" y="152885"/>
                  </a:lnTo>
                  <a:lnTo>
                    <a:pt x="580222" y="133192"/>
                  </a:lnTo>
                  <a:lnTo>
                    <a:pt x="568417" y="114804"/>
                  </a:lnTo>
                  <a:lnTo>
                    <a:pt x="576741" y="114804"/>
                  </a:lnTo>
                  <a:lnTo>
                    <a:pt x="584357" y="126772"/>
                  </a:lnTo>
                  <a:lnTo>
                    <a:pt x="591973" y="114804"/>
                  </a:lnTo>
                  <a:lnTo>
                    <a:pt x="600296" y="114804"/>
                  </a:lnTo>
                  <a:lnTo>
                    <a:pt x="588492" y="133192"/>
                  </a:lnTo>
                  <a:lnTo>
                    <a:pt x="601112" y="152885"/>
                  </a:lnTo>
                  <a:lnTo>
                    <a:pt x="592789" y="152885"/>
                  </a:lnTo>
                  <a:lnTo>
                    <a:pt x="584357" y="139502"/>
                  </a:lnTo>
                  <a:close/>
                  <a:moveTo>
                    <a:pt x="635957" y="139502"/>
                  </a:moveTo>
                  <a:lnTo>
                    <a:pt x="627525" y="152885"/>
                  </a:lnTo>
                  <a:lnTo>
                    <a:pt x="619202" y="152885"/>
                  </a:lnTo>
                  <a:lnTo>
                    <a:pt x="631822" y="133192"/>
                  </a:lnTo>
                  <a:lnTo>
                    <a:pt x="620018" y="114804"/>
                  </a:lnTo>
                  <a:lnTo>
                    <a:pt x="628341" y="114804"/>
                  </a:lnTo>
                  <a:lnTo>
                    <a:pt x="635957" y="126772"/>
                  </a:lnTo>
                  <a:lnTo>
                    <a:pt x="643573" y="114804"/>
                  </a:lnTo>
                  <a:lnTo>
                    <a:pt x="651896" y="114804"/>
                  </a:lnTo>
                  <a:lnTo>
                    <a:pt x="640092" y="133192"/>
                  </a:lnTo>
                  <a:lnTo>
                    <a:pt x="652712" y="152885"/>
                  </a:lnTo>
                  <a:lnTo>
                    <a:pt x="644389" y="152885"/>
                  </a:lnTo>
                  <a:lnTo>
                    <a:pt x="635957" y="139502"/>
                  </a:lnTo>
                  <a:close/>
                  <a:moveTo>
                    <a:pt x="687557" y="139502"/>
                  </a:moveTo>
                  <a:lnTo>
                    <a:pt x="679125" y="152885"/>
                  </a:lnTo>
                  <a:lnTo>
                    <a:pt x="670802" y="152885"/>
                  </a:lnTo>
                  <a:lnTo>
                    <a:pt x="683423" y="133192"/>
                  </a:lnTo>
                  <a:lnTo>
                    <a:pt x="671618" y="114804"/>
                  </a:lnTo>
                  <a:lnTo>
                    <a:pt x="679941" y="114804"/>
                  </a:lnTo>
                  <a:lnTo>
                    <a:pt x="687557" y="126772"/>
                  </a:lnTo>
                  <a:lnTo>
                    <a:pt x="695174" y="114804"/>
                  </a:lnTo>
                  <a:lnTo>
                    <a:pt x="703497" y="114804"/>
                  </a:lnTo>
                  <a:lnTo>
                    <a:pt x="691692" y="133192"/>
                  </a:lnTo>
                  <a:lnTo>
                    <a:pt x="704313" y="152885"/>
                  </a:lnTo>
                  <a:lnTo>
                    <a:pt x="695990" y="152885"/>
                  </a:lnTo>
                  <a:lnTo>
                    <a:pt x="687557" y="139502"/>
                  </a:lnTo>
                  <a:close/>
                  <a:moveTo>
                    <a:pt x="739157" y="139502"/>
                  </a:moveTo>
                  <a:lnTo>
                    <a:pt x="730725" y="152885"/>
                  </a:lnTo>
                  <a:lnTo>
                    <a:pt x="722402" y="152885"/>
                  </a:lnTo>
                  <a:lnTo>
                    <a:pt x="735023" y="133192"/>
                  </a:lnTo>
                  <a:lnTo>
                    <a:pt x="723218" y="114804"/>
                  </a:lnTo>
                  <a:lnTo>
                    <a:pt x="731541" y="114804"/>
                  </a:lnTo>
                  <a:lnTo>
                    <a:pt x="739157" y="126772"/>
                  </a:lnTo>
                  <a:lnTo>
                    <a:pt x="746774" y="114804"/>
                  </a:lnTo>
                  <a:lnTo>
                    <a:pt x="755097" y="114804"/>
                  </a:lnTo>
                  <a:lnTo>
                    <a:pt x="743292" y="133192"/>
                  </a:lnTo>
                  <a:lnTo>
                    <a:pt x="755913" y="152885"/>
                  </a:lnTo>
                  <a:lnTo>
                    <a:pt x="747590" y="152885"/>
                  </a:lnTo>
                  <a:lnTo>
                    <a:pt x="739157" y="139502"/>
                  </a:lnTo>
                  <a:close/>
                  <a:moveTo>
                    <a:pt x="790757" y="139502"/>
                  </a:moveTo>
                  <a:lnTo>
                    <a:pt x="782325" y="152885"/>
                  </a:lnTo>
                  <a:lnTo>
                    <a:pt x="774002" y="152885"/>
                  </a:lnTo>
                  <a:lnTo>
                    <a:pt x="786623" y="133192"/>
                  </a:lnTo>
                  <a:lnTo>
                    <a:pt x="774818" y="114804"/>
                  </a:lnTo>
                  <a:lnTo>
                    <a:pt x="783141" y="114804"/>
                  </a:lnTo>
                  <a:lnTo>
                    <a:pt x="790757" y="126772"/>
                  </a:lnTo>
                  <a:lnTo>
                    <a:pt x="798374" y="114804"/>
                  </a:lnTo>
                  <a:lnTo>
                    <a:pt x="806697" y="114804"/>
                  </a:lnTo>
                  <a:lnTo>
                    <a:pt x="794892" y="133192"/>
                  </a:lnTo>
                  <a:lnTo>
                    <a:pt x="807513" y="152885"/>
                  </a:lnTo>
                  <a:lnTo>
                    <a:pt x="799190" y="152885"/>
                  </a:lnTo>
                  <a:lnTo>
                    <a:pt x="790757" y="139502"/>
                  </a:lnTo>
                  <a:close/>
                  <a:moveTo>
                    <a:pt x="842357" y="139502"/>
                  </a:moveTo>
                  <a:lnTo>
                    <a:pt x="833925" y="152885"/>
                  </a:lnTo>
                  <a:lnTo>
                    <a:pt x="825602" y="152885"/>
                  </a:lnTo>
                  <a:lnTo>
                    <a:pt x="838223" y="133192"/>
                  </a:lnTo>
                  <a:lnTo>
                    <a:pt x="826418" y="114804"/>
                  </a:lnTo>
                  <a:lnTo>
                    <a:pt x="834741" y="114804"/>
                  </a:lnTo>
                  <a:lnTo>
                    <a:pt x="842357" y="126772"/>
                  </a:lnTo>
                  <a:lnTo>
                    <a:pt x="849974" y="114804"/>
                  </a:lnTo>
                  <a:lnTo>
                    <a:pt x="858297" y="114804"/>
                  </a:lnTo>
                  <a:lnTo>
                    <a:pt x="846492" y="133192"/>
                  </a:lnTo>
                  <a:lnTo>
                    <a:pt x="859113" y="152885"/>
                  </a:lnTo>
                  <a:lnTo>
                    <a:pt x="850790" y="152885"/>
                  </a:lnTo>
                  <a:lnTo>
                    <a:pt x="842357" y="139502"/>
                  </a:lnTo>
                  <a:close/>
                  <a:moveTo>
                    <a:pt x="893958" y="139502"/>
                  </a:moveTo>
                  <a:lnTo>
                    <a:pt x="885526" y="152885"/>
                  </a:lnTo>
                  <a:lnTo>
                    <a:pt x="877202" y="152885"/>
                  </a:lnTo>
                  <a:lnTo>
                    <a:pt x="889823" y="133192"/>
                  </a:lnTo>
                  <a:lnTo>
                    <a:pt x="878018" y="114804"/>
                  </a:lnTo>
                  <a:lnTo>
                    <a:pt x="886341" y="114804"/>
                  </a:lnTo>
                  <a:lnTo>
                    <a:pt x="893958" y="126772"/>
                  </a:lnTo>
                  <a:lnTo>
                    <a:pt x="901574" y="114804"/>
                  </a:lnTo>
                  <a:lnTo>
                    <a:pt x="909897" y="114804"/>
                  </a:lnTo>
                  <a:lnTo>
                    <a:pt x="898093" y="133192"/>
                  </a:lnTo>
                  <a:lnTo>
                    <a:pt x="910713" y="152885"/>
                  </a:lnTo>
                  <a:lnTo>
                    <a:pt x="902390" y="152885"/>
                  </a:lnTo>
                  <a:lnTo>
                    <a:pt x="893958" y="139502"/>
                  </a:lnTo>
                  <a:close/>
                  <a:moveTo>
                    <a:pt x="945558" y="139502"/>
                  </a:moveTo>
                  <a:lnTo>
                    <a:pt x="937126" y="152885"/>
                  </a:lnTo>
                  <a:lnTo>
                    <a:pt x="928803" y="152885"/>
                  </a:lnTo>
                  <a:lnTo>
                    <a:pt x="941423" y="133192"/>
                  </a:lnTo>
                  <a:lnTo>
                    <a:pt x="929619" y="114804"/>
                  </a:lnTo>
                  <a:lnTo>
                    <a:pt x="937942" y="114804"/>
                  </a:lnTo>
                  <a:lnTo>
                    <a:pt x="945558" y="126772"/>
                  </a:lnTo>
                  <a:lnTo>
                    <a:pt x="953174" y="114804"/>
                  </a:lnTo>
                  <a:lnTo>
                    <a:pt x="961497" y="114804"/>
                  </a:lnTo>
                  <a:lnTo>
                    <a:pt x="949693" y="133192"/>
                  </a:lnTo>
                  <a:lnTo>
                    <a:pt x="962313" y="152885"/>
                  </a:lnTo>
                  <a:lnTo>
                    <a:pt x="953990" y="152885"/>
                  </a:lnTo>
                  <a:lnTo>
                    <a:pt x="945558" y="139502"/>
                  </a:lnTo>
                  <a:close/>
                  <a:moveTo>
                    <a:pt x="997158" y="139502"/>
                  </a:moveTo>
                  <a:lnTo>
                    <a:pt x="988726" y="152885"/>
                  </a:lnTo>
                  <a:lnTo>
                    <a:pt x="980403" y="152885"/>
                  </a:lnTo>
                  <a:lnTo>
                    <a:pt x="993023" y="133192"/>
                  </a:lnTo>
                  <a:lnTo>
                    <a:pt x="981219" y="114804"/>
                  </a:lnTo>
                  <a:lnTo>
                    <a:pt x="989542" y="114804"/>
                  </a:lnTo>
                  <a:lnTo>
                    <a:pt x="997158" y="126772"/>
                  </a:lnTo>
                  <a:lnTo>
                    <a:pt x="1004775" y="114804"/>
                  </a:lnTo>
                  <a:lnTo>
                    <a:pt x="1013097" y="114804"/>
                  </a:lnTo>
                  <a:lnTo>
                    <a:pt x="1001293" y="133192"/>
                  </a:lnTo>
                  <a:lnTo>
                    <a:pt x="1013913" y="152885"/>
                  </a:lnTo>
                  <a:lnTo>
                    <a:pt x="1005591" y="152885"/>
                  </a:lnTo>
                  <a:lnTo>
                    <a:pt x="997158" y="139502"/>
                  </a:lnTo>
                  <a:close/>
                  <a:moveTo>
                    <a:pt x="16755" y="196904"/>
                  </a:moveTo>
                  <a:lnTo>
                    <a:pt x="8323" y="210287"/>
                  </a:lnTo>
                  <a:lnTo>
                    <a:pt x="0" y="210287"/>
                  </a:lnTo>
                  <a:lnTo>
                    <a:pt x="12621" y="190594"/>
                  </a:lnTo>
                  <a:lnTo>
                    <a:pt x="816" y="172206"/>
                  </a:lnTo>
                  <a:lnTo>
                    <a:pt x="9139" y="172206"/>
                  </a:lnTo>
                  <a:lnTo>
                    <a:pt x="16755" y="184174"/>
                  </a:lnTo>
                  <a:lnTo>
                    <a:pt x="24372" y="172206"/>
                  </a:lnTo>
                  <a:lnTo>
                    <a:pt x="32695" y="172206"/>
                  </a:lnTo>
                  <a:lnTo>
                    <a:pt x="20890" y="190594"/>
                  </a:lnTo>
                  <a:lnTo>
                    <a:pt x="33511" y="210287"/>
                  </a:lnTo>
                  <a:lnTo>
                    <a:pt x="25188" y="210287"/>
                  </a:lnTo>
                  <a:lnTo>
                    <a:pt x="16755" y="196904"/>
                  </a:lnTo>
                  <a:close/>
                  <a:moveTo>
                    <a:pt x="68355" y="196904"/>
                  </a:moveTo>
                  <a:lnTo>
                    <a:pt x="59923" y="210287"/>
                  </a:lnTo>
                  <a:lnTo>
                    <a:pt x="51600" y="210287"/>
                  </a:lnTo>
                  <a:lnTo>
                    <a:pt x="64221" y="190594"/>
                  </a:lnTo>
                  <a:lnTo>
                    <a:pt x="52416" y="172206"/>
                  </a:lnTo>
                  <a:lnTo>
                    <a:pt x="60739" y="172206"/>
                  </a:lnTo>
                  <a:lnTo>
                    <a:pt x="68355" y="184174"/>
                  </a:lnTo>
                  <a:lnTo>
                    <a:pt x="75972" y="172206"/>
                  </a:lnTo>
                  <a:lnTo>
                    <a:pt x="84295" y="172206"/>
                  </a:lnTo>
                  <a:lnTo>
                    <a:pt x="72490" y="190594"/>
                  </a:lnTo>
                  <a:lnTo>
                    <a:pt x="85111" y="210287"/>
                  </a:lnTo>
                  <a:lnTo>
                    <a:pt x="76788" y="210287"/>
                  </a:lnTo>
                  <a:lnTo>
                    <a:pt x="68355" y="196904"/>
                  </a:lnTo>
                  <a:close/>
                  <a:moveTo>
                    <a:pt x="119956" y="196904"/>
                  </a:moveTo>
                  <a:lnTo>
                    <a:pt x="111523" y="210287"/>
                  </a:lnTo>
                  <a:lnTo>
                    <a:pt x="103200" y="210287"/>
                  </a:lnTo>
                  <a:lnTo>
                    <a:pt x="115821" y="190594"/>
                  </a:lnTo>
                  <a:lnTo>
                    <a:pt x="104016" y="172206"/>
                  </a:lnTo>
                  <a:lnTo>
                    <a:pt x="112339" y="172206"/>
                  </a:lnTo>
                  <a:lnTo>
                    <a:pt x="119955" y="184174"/>
                  </a:lnTo>
                  <a:lnTo>
                    <a:pt x="127572" y="172206"/>
                  </a:lnTo>
                  <a:lnTo>
                    <a:pt x="135895" y="172206"/>
                  </a:lnTo>
                  <a:lnTo>
                    <a:pt x="124090" y="190594"/>
                  </a:lnTo>
                  <a:lnTo>
                    <a:pt x="136711" y="210287"/>
                  </a:lnTo>
                  <a:lnTo>
                    <a:pt x="128388" y="210287"/>
                  </a:lnTo>
                  <a:lnTo>
                    <a:pt x="119955" y="196904"/>
                  </a:lnTo>
                  <a:close/>
                  <a:moveTo>
                    <a:pt x="171556" y="196904"/>
                  </a:moveTo>
                  <a:lnTo>
                    <a:pt x="163123" y="210287"/>
                  </a:lnTo>
                  <a:lnTo>
                    <a:pt x="154800" y="210287"/>
                  </a:lnTo>
                  <a:lnTo>
                    <a:pt x="167421" y="190594"/>
                  </a:lnTo>
                  <a:lnTo>
                    <a:pt x="155616" y="172206"/>
                  </a:lnTo>
                  <a:lnTo>
                    <a:pt x="163939" y="172206"/>
                  </a:lnTo>
                  <a:lnTo>
                    <a:pt x="171555" y="184174"/>
                  </a:lnTo>
                  <a:lnTo>
                    <a:pt x="179172" y="172206"/>
                  </a:lnTo>
                  <a:lnTo>
                    <a:pt x="187495" y="172206"/>
                  </a:lnTo>
                  <a:lnTo>
                    <a:pt x="175690" y="190594"/>
                  </a:lnTo>
                  <a:lnTo>
                    <a:pt x="188311" y="210287"/>
                  </a:lnTo>
                  <a:lnTo>
                    <a:pt x="179988" y="210287"/>
                  </a:lnTo>
                  <a:lnTo>
                    <a:pt x="171555" y="196904"/>
                  </a:lnTo>
                  <a:close/>
                  <a:moveTo>
                    <a:pt x="223156" y="196904"/>
                  </a:moveTo>
                  <a:lnTo>
                    <a:pt x="214724" y="210287"/>
                  </a:lnTo>
                  <a:lnTo>
                    <a:pt x="206401" y="210287"/>
                  </a:lnTo>
                  <a:lnTo>
                    <a:pt x="219021" y="190594"/>
                  </a:lnTo>
                  <a:lnTo>
                    <a:pt x="207217" y="172206"/>
                  </a:lnTo>
                  <a:lnTo>
                    <a:pt x="215540" y="172206"/>
                  </a:lnTo>
                  <a:lnTo>
                    <a:pt x="223156" y="184174"/>
                  </a:lnTo>
                  <a:lnTo>
                    <a:pt x="230772" y="172206"/>
                  </a:lnTo>
                  <a:lnTo>
                    <a:pt x="239095" y="172206"/>
                  </a:lnTo>
                  <a:lnTo>
                    <a:pt x="227291" y="190594"/>
                  </a:lnTo>
                  <a:lnTo>
                    <a:pt x="239911" y="210287"/>
                  </a:lnTo>
                  <a:lnTo>
                    <a:pt x="231588" y="210287"/>
                  </a:lnTo>
                  <a:lnTo>
                    <a:pt x="223156" y="196904"/>
                  </a:lnTo>
                  <a:close/>
                  <a:moveTo>
                    <a:pt x="274756" y="196904"/>
                  </a:moveTo>
                  <a:lnTo>
                    <a:pt x="266324" y="210287"/>
                  </a:lnTo>
                  <a:lnTo>
                    <a:pt x="258001" y="210287"/>
                  </a:lnTo>
                  <a:lnTo>
                    <a:pt x="270621" y="190594"/>
                  </a:lnTo>
                  <a:lnTo>
                    <a:pt x="258817" y="172206"/>
                  </a:lnTo>
                  <a:lnTo>
                    <a:pt x="267140" y="172206"/>
                  </a:lnTo>
                  <a:lnTo>
                    <a:pt x="274756" y="184174"/>
                  </a:lnTo>
                  <a:lnTo>
                    <a:pt x="282373" y="172206"/>
                  </a:lnTo>
                  <a:lnTo>
                    <a:pt x="290696" y="172206"/>
                  </a:lnTo>
                  <a:lnTo>
                    <a:pt x="278891" y="190594"/>
                  </a:lnTo>
                  <a:lnTo>
                    <a:pt x="291512" y="210287"/>
                  </a:lnTo>
                  <a:lnTo>
                    <a:pt x="283189" y="210287"/>
                  </a:lnTo>
                  <a:lnTo>
                    <a:pt x="274756" y="196904"/>
                  </a:lnTo>
                  <a:close/>
                  <a:moveTo>
                    <a:pt x="326356" y="196904"/>
                  </a:moveTo>
                  <a:lnTo>
                    <a:pt x="317924" y="210287"/>
                  </a:lnTo>
                  <a:lnTo>
                    <a:pt x="309601" y="210287"/>
                  </a:lnTo>
                  <a:lnTo>
                    <a:pt x="322222" y="190594"/>
                  </a:lnTo>
                  <a:lnTo>
                    <a:pt x="310417" y="172206"/>
                  </a:lnTo>
                  <a:lnTo>
                    <a:pt x="318740" y="172206"/>
                  </a:lnTo>
                  <a:lnTo>
                    <a:pt x="326356" y="184174"/>
                  </a:lnTo>
                  <a:lnTo>
                    <a:pt x="333973" y="172206"/>
                  </a:lnTo>
                  <a:lnTo>
                    <a:pt x="342296" y="172206"/>
                  </a:lnTo>
                  <a:lnTo>
                    <a:pt x="330491" y="190594"/>
                  </a:lnTo>
                  <a:lnTo>
                    <a:pt x="343112" y="210287"/>
                  </a:lnTo>
                  <a:lnTo>
                    <a:pt x="334789" y="210287"/>
                  </a:lnTo>
                  <a:lnTo>
                    <a:pt x="326356" y="196904"/>
                  </a:lnTo>
                  <a:close/>
                  <a:moveTo>
                    <a:pt x="377956" y="196904"/>
                  </a:moveTo>
                  <a:lnTo>
                    <a:pt x="369524" y="210287"/>
                  </a:lnTo>
                  <a:lnTo>
                    <a:pt x="361201" y="210287"/>
                  </a:lnTo>
                  <a:lnTo>
                    <a:pt x="373822" y="190594"/>
                  </a:lnTo>
                  <a:lnTo>
                    <a:pt x="362017" y="172206"/>
                  </a:lnTo>
                  <a:lnTo>
                    <a:pt x="370340" y="172206"/>
                  </a:lnTo>
                  <a:lnTo>
                    <a:pt x="377956" y="184174"/>
                  </a:lnTo>
                  <a:lnTo>
                    <a:pt x="385573" y="172206"/>
                  </a:lnTo>
                  <a:lnTo>
                    <a:pt x="393896" y="172206"/>
                  </a:lnTo>
                  <a:lnTo>
                    <a:pt x="382091" y="190594"/>
                  </a:lnTo>
                  <a:lnTo>
                    <a:pt x="394712" y="210287"/>
                  </a:lnTo>
                  <a:lnTo>
                    <a:pt x="386389" y="210287"/>
                  </a:lnTo>
                  <a:lnTo>
                    <a:pt x="377956" y="196904"/>
                  </a:lnTo>
                  <a:close/>
                  <a:moveTo>
                    <a:pt x="429556" y="196904"/>
                  </a:moveTo>
                  <a:lnTo>
                    <a:pt x="421124" y="210287"/>
                  </a:lnTo>
                  <a:lnTo>
                    <a:pt x="412801" y="210287"/>
                  </a:lnTo>
                  <a:lnTo>
                    <a:pt x="425422" y="190594"/>
                  </a:lnTo>
                  <a:lnTo>
                    <a:pt x="413617" y="172206"/>
                  </a:lnTo>
                  <a:lnTo>
                    <a:pt x="421940" y="172206"/>
                  </a:lnTo>
                  <a:lnTo>
                    <a:pt x="429556" y="184174"/>
                  </a:lnTo>
                  <a:lnTo>
                    <a:pt x="437173" y="172206"/>
                  </a:lnTo>
                  <a:lnTo>
                    <a:pt x="445496" y="172206"/>
                  </a:lnTo>
                  <a:lnTo>
                    <a:pt x="433691" y="190594"/>
                  </a:lnTo>
                  <a:lnTo>
                    <a:pt x="446312" y="210287"/>
                  </a:lnTo>
                  <a:lnTo>
                    <a:pt x="437989" y="210287"/>
                  </a:lnTo>
                  <a:lnTo>
                    <a:pt x="429556" y="196904"/>
                  </a:lnTo>
                  <a:close/>
                  <a:moveTo>
                    <a:pt x="481157" y="196904"/>
                  </a:moveTo>
                  <a:lnTo>
                    <a:pt x="472724" y="210287"/>
                  </a:lnTo>
                  <a:lnTo>
                    <a:pt x="464401" y="210287"/>
                  </a:lnTo>
                  <a:lnTo>
                    <a:pt x="477022" y="190594"/>
                  </a:lnTo>
                  <a:lnTo>
                    <a:pt x="465217" y="172206"/>
                  </a:lnTo>
                  <a:lnTo>
                    <a:pt x="473540" y="172206"/>
                  </a:lnTo>
                  <a:lnTo>
                    <a:pt x="481156" y="184174"/>
                  </a:lnTo>
                  <a:lnTo>
                    <a:pt x="488773" y="172206"/>
                  </a:lnTo>
                  <a:lnTo>
                    <a:pt x="497096" y="172206"/>
                  </a:lnTo>
                  <a:lnTo>
                    <a:pt x="485291" y="190594"/>
                  </a:lnTo>
                  <a:lnTo>
                    <a:pt x="497912" y="210287"/>
                  </a:lnTo>
                  <a:lnTo>
                    <a:pt x="489589" y="210287"/>
                  </a:lnTo>
                  <a:lnTo>
                    <a:pt x="481156" y="196904"/>
                  </a:lnTo>
                  <a:close/>
                  <a:moveTo>
                    <a:pt x="532757" y="196904"/>
                  </a:moveTo>
                  <a:lnTo>
                    <a:pt x="524324" y="210287"/>
                  </a:lnTo>
                  <a:lnTo>
                    <a:pt x="516001" y="210287"/>
                  </a:lnTo>
                  <a:lnTo>
                    <a:pt x="528622" y="190594"/>
                  </a:lnTo>
                  <a:lnTo>
                    <a:pt x="516817" y="172206"/>
                  </a:lnTo>
                  <a:lnTo>
                    <a:pt x="525140" y="172206"/>
                  </a:lnTo>
                  <a:lnTo>
                    <a:pt x="532756" y="184174"/>
                  </a:lnTo>
                  <a:lnTo>
                    <a:pt x="540373" y="172206"/>
                  </a:lnTo>
                  <a:lnTo>
                    <a:pt x="548696" y="172206"/>
                  </a:lnTo>
                  <a:lnTo>
                    <a:pt x="536891" y="190594"/>
                  </a:lnTo>
                  <a:lnTo>
                    <a:pt x="549512" y="210287"/>
                  </a:lnTo>
                  <a:lnTo>
                    <a:pt x="541189" y="210287"/>
                  </a:lnTo>
                  <a:lnTo>
                    <a:pt x="532756" y="196904"/>
                  </a:lnTo>
                  <a:close/>
                  <a:moveTo>
                    <a:pt x="584357" y="196904"/>
                  </a:moveTo>
                  <a:lnTo>
                    <a:pt x="575925" y="210287"/>
                  </a:lnTo>
                  <a:lnTo>
                    <a:pt x="567601" y="210287"/>
                  </a:lnTo>
                  <a:lnTo>
                    <a:pt x="580222" y="190594"/>
                  </a:lnTo>
                  <a:lnTo>
                    <a:pt x="568417" y="172206"/>
                  </a:lnTo>
                  <a:lnTo>
                    <a:pt x="576741" y="172206"/>
                  </a:lnTo>
                  <a:lnTo>
                    <a:pt x="584357" y="184174"/>
                  </a:lnTo>
                  <a:lnTo>
                    <a:pt x="591973" y="172206"/>
                  </a:lnTo>
                  <a:lnTo>
                    <a:pt x="600296" y="172206"/>
                  </a:lnTo>
                  <a:lnTo>
                    <a:pt x="588492" y="190594"/>
                  </a:lnTo>
                  <a:lnTo>
                    <a:pt x="601112" y="210287"/>
                  </a:lnTo>
                  <a:lnTo>
                    <a:pt x="592789" y="210287"/>
                  </a:lnTo>
                  <a:lnTo>
                    <a:pt x="584357" y="196904"/>
                  </a:lnTo>
                  <a:close/>
                  <a:moveTo>
                    <a:pt x="635957" y="196904"/>
                  </a:moveTo>
                  <a:lnTo>
                    <a:pt x="627525" y="210287"/>
                  </a:lnTo>
                  <a:lnTo>
                    <a:pt x="619202" y="210287"/>
                  </a:lnTo>
                  <a:lnTo>
                    <a:pt x="631822" y="190594"/>
                  </a:lnTo>
                  <a:lnTo>
                    <a:pt x="620018" y="172206"/>
                  </a:lnTo>
                  <a:lnTo>
                    <a:pt x="628341" y="172206"/>
                  </a:lnTo>
                  <a:lnTo>
                    <a:pt x="635957" y="184174"/>
                  </a:lnTo>
                  <a:lnTo>
                    <a:pt x="643573" y="172206"/>
                  </a:lnTo>
                  <a:lnTo>
                    <a:pt x="651896" y="172206"/>
                  </a:lnTo>
                  <a:lnTo>
                    <a:pt x="640092" y="190594"/>
                  </a:lnTo>
                  <a:lnTo>
                    <a:pt x="652712" y="210287"/>
                  </a:lnTo>
                  <a:lnTo>
                    <a:pt x="644389" y="210287"/>
                  </a:lnTo>
                  <a:lnTo>
                    <a:pt x="635957" y="196904"/>
                  </a:lnTo>
                  <a:close/>
                  <a:moveTo>
                    <a:pt x="687557" y="196904"/>
                  </a:moveTo>
                  <a:lnTo>
                    <a:pt x="679125" y="210287"/>
                  </a:lnTo>
                  <a:lnTo>
                    <a:pt x="670802" y="210287"/>
                  </a:lnTo>
                  <a:lnTo>
                    <a:pt x="683423" y="190594"/>
                  </a:lnTo>
                  <a:lnTo>
                    <a:pt x="671618" y="172206"/>
                  </a:lnTo>
                  <a:lnTo>
                    <a:pt x="679941" y="172206"/>
                  </a:lnTo>
                  <a:lnTo>
                    <a:pt x="687557" y="184174"/>
                  </a:lnTo>
                  <a:lnTo>
                    <a:pt x="695174" y="172206"/>
                  </a:lnTo>
                  <a:lnTo>
                    <a:pt x="703497" y="172206"/>
                  </a:lnTo>
                  <a:lnTo>
                    <a:pt x="691692" y="190594"/>
                  </a:lnTo>
                  <a:lnTo>
                    <a:pt x="704313" y="210287"/>
                  </a:lnTo>
                  <a:lnTo>
                    <a:pt x="695990" y="210287"/>
                  </a:lnTo>
                  <a:lnTo>
                    <a:pt x="687557" y="196904"/>
                  </a:lnTo>
                  <a:close/>
                  <a:moveTo>
                    <a:pt x="739157" y="196904"/>
                  </a:moveTo>
                  <a:lnTo>
                    <a:pt x="730725" y="210287"/>
                  </a:lnTo>
                  <a:lnTo>
                    <a:pt x="722402" y="210287"/>
                  </a:lnTo>
                  <a:lnTo>
                    <a:pt x="735023" y="190594"/>
                  </a:lnTo>
                  <a:lnTo>
                    <a:pt x="723218" y="172206"/>
                  </a:lnTo>
                  <a:lnTo>
                    <a:pt x="731541" y="172206"/>
                  </a:lnTo>
                  <a:lnTo>
                    <a:pt x="739157" y="184174"/>
                  </a:lnTo>
                  <a:lnTo>
                    <a:pt x="746774" y="172206"/>
                  </a:lnTo>
                  <a:lnTo>
                    <a:pt x="755097" y="172206"/>
                  </a:lnTo>
                  <a:lnTo>
                    <a:pt x="743292" y="190594"/>
                  </a:lnTo>
                  <a:lnTo>
                    <a:pt x="755913" y="210287"/>
                  </a:lnTo>
                  <a:lnTo>
                    <a:pt x="747590" y="210287"/>
                  </a:lnTo>
                  <a:lnTo>
                    <a:pt x="739157" y="196904"/>
                  </a:lnTo>
                  <a:close/>
                  <a:moveTo>
                    <a:pt x="790757" y="196904"/>
                  </a:moveTo>
                  <a:lnTo>
                    <a:pt x="782325" y="210287"/>
                  </a:lnTo>
                  <a:lnTo>
                    <a:pt x="774002" y="210287"/>
                  </a:lnTo>
                  <a:lnTo>
                    <a:pt x="786623" y="190594"/>
                  </a:lnTo>
                  <a:lnTo>
                    <a:pt x="774818" y="172206"/>
                  </a:lnTo>
                  <a:lnTo>
                    <a:pt x="783141" y="172206"/>
                  </a:lnTo>
                  <a:lnTo>
                    <a:pt x="790757" y="184174"/>
                  </a:lnTo>
                  <a:lnTo>
                    <a:pt x="798374" y="172206"/>
                  </a:lnTo>
                  <a:lnTo>
                    <a:pt x="806697" y="172206"/>
                  </a:lnTo>
                  <a:lnTo>
                    <a:pt x="794892" y="190594"/>
                  </a:lnTo>
                  <a:lnTo>
                    <a:pt x="807513" y="210287"/>
                  </a:lnTo>
                  <a:lnTo>
                    <a:pt x="799190" y="210287"/>
                  </a:lnTo>
                  <a:lnTo>
                    <a:pt x="790757" y="196904"/>
                  </a:lnTo>
                  <a:close/>
                  <a:moveTo>
                    <a:pt x="842357" y="196904"/>
                  </a:moveTo>
                  <a:lnTo>
                    <a:pt x="833925" y="210287"/>
                  </a:lnTo>
                  <a:lnTo>
                    <a:pt x="825602" y="210287"/>
                  </a:lnTo>
                  <a:lnTo>
                    <a:pt x="838223" y="190594"/>
                  </a:lnTo>
                  <a:lnTo>
                    <a:pt x="826418" y="172206"/>
                  </a:lnTo>
                  <a:lnTo>
                    <a:pt x="834741" y="172206"/>
                  </a:lnTo>
                  <a:lnTo>
                    <a:pt x="842357" y="184174"/>
                  </a:lnTo>
                  <a:lnTo>
                    <a:pt x="849974" y="172206"/>
                  </a:lnTo>
                  <a:lnTo>
                    <a:pt x="858297" y="172206"/>
                  </a:lnTo>
                  <a:lnTo>
                    <a:pt x="846492" y="190594"/>
                  </a:lnTo>
                  <a:lnTo>
                    <a:pt x="859113" y="210287"/>
                  </a:lnTo>
                  <a:lnTo>
                    <a:pt x="850790" y="210287"/>
                  </a:lnTo>
                  <a:lnTo>
                    <a:pt x="842357" y="196904"/>
                  </a:lnTo>
                  <a:close/>
                  <a:moveTo>
                    <a:pt x="893958" y="196904"/>
                  </a:moveTo>
                  <a:lnTo>
                    <a:pt x="885526" y="210287"/>
                  </a:lnTo>
                  <a:lnTo>
                    <a:pt x="877202" y="210287"/>
                  </a:lnTo>
                  <a:lnTo>
                    <a:pt x="889823" y="190594"/>
                  </a:lnTo>
                  <a:lnTo>
                    <a:pt x="878018" y="172206"/>
                  </a:lnTo>
                  <a:lnTo>
                    <a:pt x="886341" y="172206"/>
                  </a:lnTo>
                  <a:lnTo>
                    <a:pt x="893958" y="184174"/>
                  </a:lnTo>
                  <a:lnTo>
                    <a:pt x="901574" y="172206"/>
                  </a:lnTo>
                  <a:lnTo>
                    <a:pt x="909897" y="172206"/>
                  </a:lnTo>
                  <a:lnTo>
                    <a:pt x="898093" y="190594"/>
                  </a:lnTo>
                  <a:lnTo>
                    <a:pt x="910713" y="210287"/>
                  </a:lnTo>
                  <a:lnTo>
                    <a:pt x="902390" y="210287"/>
                  </a:lnTo>
                  <a:lnTo>
                    <a:pt x="893958" y="196904"/>
                  </a:lnTo>
                  <a:close/>
                  <a:moveTo>
                    <a:pt x="945558" y="196904"/>
                  </a:moveTo>
                  <a:lnTo>
                    <a:pt x="937126" y="210287"/>
                  </a:lnTo>
                  <a:lnTo>
                    <a:pt x="928803" y="210287"/>
                  </a:lnTo>
                  <a:lnTo>
                    <a:pt x="941423" y="190594"/>
                  </a:lnTo>
                  <a:lnTo>
                    <a:pt x="929619" y="172206"/>
                  </a:lnTo>
                  <a:lnTo>
                    <a:pt x="937942" y="172206"/>
                  </a:lnTo>
                  <a:lnTo>
                    <a:pt x="945558" y="184174"/>
                  </a:lnTo>
                  <a:lnTo>
                    <a:pt x="953174" y="172206"/>
                  </a:lnTo>
                  <a:lnTo>
                    <a:pt x="961497" y="172206"/>
                  </a:lnTo>
                  <a:lnTo>
                    <a:pt x="949693" y="190594"/>
                  </a:lnTo>
                  <a:lnTo>
                    <a:pt x="962313" y="210287"/>
                  </a:lnTo>
                  <a:lnTo>
                    <a:pt x="953990" y="210287"/>
                  </a:lnTo>
                  <a:lnTo>
                    <a:pt x="945558" y="196904"/>
                  </a:lnTo>
                  <a:close/>
                  <a:moveTo>
                    <a:pt x="997158" y="196904"/>
                  </a:moveTo>
                  <a:lnTo>
                    <a:pt x="988726" y="210287"/>
                  </a:lnTo>
                  <a:lnTo>
                    <a:pt x="980403" y="210287"/>
                  </a:lnTo>
                  <a:lnTo>
                    <a:pt x="993023" y="190594"/>
                  </a:lnTo>
                  <a:lnTo>
                    <a:pt x="981219" y="172206"/>
                  </a:lnTo>
                  <a:lnTo>
                    <a:pt x="989542" y="172206"/>
                  </a:lnTo>
                  <a:lnTo>
                    <a:pt x="997158" y="184174"/>
                  </a:lnTo>
                  <a:lnTo>
                    <a:pt x="1004775" y="172206"/>
                  </a:lnTo>
                  <a:lnTo>
                    <a:pt x="1013097" y="172206"/>
                  </a:lnTo>
                  <a:lnTo>
                    <a:pt x="1001293" y="190594"/>
                  </a:lnTo>
                  <a:lnTo>
                    <a:pt x="1013913" y="210287"/>
                  </a:lnTo>
                  <a:lnTo>
                    <a:pt x="1005591" y="210287"/>
                  </a:lnTo>
                  <a:lnTo>
                    <a:pt x="997158" y="196904"/>
                  </a:lnTo>
                  <a:close/>
                  <a:moveTo>
                    <a:pt x="16755" y="254306"/>
                  </a:moveTo>
                  <a:lnTo>
                    <a:pt x="8323" y="267689"/>
                  </a:lnTo>
                  <a:lnTo>
                    <a:pt x="0" y="267689"/>
                  </a:lnTo>
                  <a:lnTo>
                    <a:pt x="12621" y="247995"/>
                  </a:lnTo>
                  <a:lnTo>
                    <a:pt x="816" y="229608"/>
                  </a:lnTo>
                  <a:lnTo>
                    <a:pt x="9139" y="229608"/>
                  </a:lnTo>
                  <a:lnTo>
                    <a:pt x="16755" y="241576"/>
                  </a:lnTo>
                  <a:lnTo>
                    <a:pt x="24372" y="229608"/>
                  </a:lnTo>
                  <a:lnTo>
                    <a:pt x="32695" y="229608"/>
                  </a:lnTo>
                  <a:lnTo>
                    <a:pt x="20890" y="247995"/>
                  </a:lnTo>
                  <a:lnTo>
                    <a:pt x="33511" y="267689"/>
                  </a:lnTo>
                  <a:lnTo>
                    <a:pt x="25188" y="267689"/>
                  </a:lnTo>
                  <a:lnTo>
                    <a:pt x="16755" y="254306"/>
                  </a:lnTo>
                  <a:close/>
                  <a:moveTo>
                    <a:pt x="68355" y="254306"/>
                  </a:moveTo>
                  <a:lnTo>
                    <a:pt x="59923" y="267689"/>
                  </a:lnTo>
                  <a:lnTo>
                    <a:pt x="51600" y="267689"/>
                  </a:lnTo>
                  <a:lnTo>
                    <a:pt x="64221" y="247995"/>
                  </a:lnTo>
                  <a:lnTo>
                    <a:pt x="52416" y="229608"/>
                  </a:lnTo>
                  <a:lnTo>
                    <a:pt x="60739" y="229608"/>
                  </a:lnTo>
                  <a:lnTo>
                    <a:pt x="68355" y="241576"/>
                  </a:lnTo>
                  <a:lnTo>
                    <a:pt x="75972" y="229608"/>
                  </a:lnTo>
                  <a:lnTo>
                    <a:pt x="84295" y="229608"/>
                  </a:lnTo>
                  <a:lnTo>
                    <a:pt x="72490" y="247995"/>
                  </a:lnTo>
                  <a:lnTo>
                    <a:pt x="85111" y="267689"/>
                  </a:lnTo>
                  <a:lnTo>
                    <a:pt x="76788" y="267689"/>
                  </a:lnTo>
                  <a:lnTo>
                    <a:pt x="68355" y="254306"/>
                  </a:lnTo>
                  <a:close/>
                  <a:moveTo>
                    <a:pt x="119956" y="254306"/>
                  </a:moveTo>
                  <a:lnTo>
                    <a:pt x="111523" y="267689"/>
                  </a:lnTo>
                  <a:lnTo>
                    <a:pt x="103200" y="267689"/>
                  </a:lnTo>
                  <a:lnTo>
                    <a:pt x="115821" y="247995"/>
                  </a:lnTo>
                  <a:lnTo>
                    <a:pt x="104016" y="229608"/>
                  </a:lnTo>
                  <a:lnTo>
                    <a:pt x="112339" y="229608"/>
                  </a:lnTo>
                  <a:lnTo>
                    <a:pt x="119955" y="241576"/>
                  </a:lnTo>
                  <a:lnTo>
                    <a:pt x="127572" y="229608"/>
                  </a:lnTo>
                  <a:lnTo>
                    <a:pt x="135895" y="229608"/>
                  </a:lnTo>
                  <a:lnTo>
                    <a:pt x="124090" y="247995"/>
                  </a:lnTo>
                  <a:lnTo>
                    <a:pt x="136711" y="267689"/>
                  </a:lnTo>
                  <a:lnTo>
                    <a:pt x="128388" y="267689"/>
                  </a:lnTo>
                  <a:lnTo>
                    <a:pt x="119955" y="254306"/>
                  </a:lnTo>
                  <a:close/>
                  <a:moveTo>
                    <a:pt x="171556" y="254306"/>
                  </a:moveTo>
                  <a:lnTo>
                    <a:pt x="163123" y="267689"/>
                  </a:lnTo>
                  <a:lnTo>
                    <a:pt x="154800" y="267689"/>
                  </a:lnTo>
                  <a:lnTo>
                    <a:pt x="167421" y="247995"/>
                  </a:lnTo>
                  <a:lnTo>
                    <a:pt x="155616" y="229608"/>
                  </a:lnTo>
                  <a:lnTo>
                    <a:pt x="163939" y="229608"/>
                  </a:lnTo>
                  <a:lnTo>
                    <a:pt x="171555" y="241576"/>
                  </a:lnTo>
                  <a:lnTo>
                    <a:pt x="179172" y="229608"/>
                  </a:lnTo>
                  <a:lnTo>
                    <a:pt x="187495" y="229608"/>
                  </a:lnTo>
                  <a:lnTo>
                    <a:pt x="175690" y="247995"/>
                  </a:lnTo>
                  <a:lnTo>
                    <a:pt x="188311" y="267689"/>
                  </a:lnTo>
                  <a:lnTo>
                    <a:pt x="179988" y="267689"/>
                  </a:lnTo>
                  <a:lnTo>
                    <a:pt x="171555" y="254306"/>
                  </a:lnTo>
                  <a:close/>
                  <a:moveTo>
                    <a:pt x="223156" y="254306"/>
                  </a:moveTo>
                  <a:lnTo>
                    <a:pt x="214724" y="267689"/>
                  </a:lnTo>
                  <a:lnTo>
                    <a:pt x="206401" y="267689"/>
                  </a:lnTo>
                  <a:lnTo>
                    <a:pt x="219021" y="247995"/>
                  </a:lnTo>
                  <a:lnTo>
                    <a:pt x="207217" y="229608"/>
                  </a:lnTo>
                  <a:lnTo>
                    <a:pt x="215540" y="229608"/>
                  </a:lnTo>
                  <a:lnTo>
                    <a:pt x="223156" y="241576"/>
                  </a:lnTo>
                  <a:lnTo>
                    <a:pt x="230772" y="229608"/>
                  </a:lnTo>
                  <a:lnTo>
                    <a:pt x="239095" y="229608"/>
                  </a:lnTo>
                  <a:lnTo>
                    <a:pt x="227291" y="247995"/>
                  </a:lnTo>
                  <a:lnTo>
                    <a:pt x="239911" y="267689"/>
                  </a:lnTo>
                  <a:lnTo>
                    <a:pt x="231588" y="267689"/>
                  </a:lnTo>
                  <a:lnTo>
                    <a:pt x="223156" y="254306"/>
                  </a:lnTo>
                  <a:close/>
                  <a:moveTo>
                    <a:pt x="274756" y="254306"/>
                  </a:moveTo>
                  <a:lnTo>
                    <a:pt x="266324" y="267689"/>
                  </a:lnTo>
                  <a:lnTo>
                    <a:pt x="258001" y="267689"/>
                  </a:lnTo>
                  <a:lnTo>
                    <a:pt x="270621" y="247995"/>
                  </a:lnTo>
                  <a:lnTo>
                    <a:pt x="258817" y="229608"/>
                  </a:lnTo>
                  <a:lnTo>
                    <a:pt x="267140" y="229608"/>
                  </a:lnTo>
                  <a:lnTo>
                    <a:pt x="274756" y="241576"/>
                  </a:lnTo>
                  <a:lnTo>
                    <a:pt x="282373" y="229608"/>
                  </a:lnTo>
                  <a:lnTo>
                    <a:pt x="290696" y="229608"/>
                  </a:lnTo>
                  <a:lnTo>
                    <a:pt x="278891" y="247995"/>
                  </a:lnTo>
                  <a:lnTo>
                    <a:pt x="291512" y="267689"/>
                  </a:lnTo>
                  <a:lnTo>
                    <a:pt x="283189" y="267689"/>
                  </a:lnTo>
                  <a:lnTo>
                    <a:pt x="274756" y="254306"/>
                  </a:lnTo>
                  <a:close/>
                  <a:moveTo>
                    <a:pt x="326356" y="254306"/>
                  </a:moveTo>
                  <a:lnTo>
                    <a:pt x="317924" y="267689"/>
                  </a:lnTo>
                  <a:lnTo>
                    <a:pt x="309601" y="267689"/>
                  </a:lnTo>
                  <a:lnTo>
                    <a:pt x="322222" y="247995"/>
                  </a:lnTo>
                  <a:lnTo>
                    <a:pt x="310417" y="229608"/>
                  </a:lnTo>
                  <a:lnTo>
                    <a:pt x="318740" y="229608"/>
                  </a:lnTo>
                  <a:lnTo>
                    <a:pt x="326356" y="241576"/>
                  </a:lnTo>
                  <a:lnTo>
                    <a:pt x="333973" y="229608"/>
                  </a:lnTo>
                  <a:lnTo>
                    <a:pt x="342296" y="229608"/>
                  </a:lnTo>
                  <a:lnTo>
                    <a:pt x="330491" y="247995"/>
                  </a:lnTo>
                  <a:lnTo>
                    <a:pt x="343112" y="267689"/>
                  </a:lnTo>
                  <a:lnTo>
                    <a:pt x="334789" y="267689"/>
                  </a:lnTo>
                  <a:lnTo>
                    <a:pt x="326356" y="254306"/>
                  </a:lnTo>
                  <a:close/>
                  <a:moveTo>
                    <a:pt x="377956" y="254306"/>
                  </a:moveTo>
                  <a:lnTo>
                    <a:pt x="369524" y="267689"/>
                  </a:lnTo>
                  <a:lnTo>
                    <a:pt x="361201" y="267689"/>
                  </a:lnTo>
                  <a:lnTo>
                    <a:pt x="373822" y="247995"/>
                  </a:lnTo>
                  <a:lnTo>
                    <a:pt x="362017" y="229608"/>
                  </a:lnTo>
                  <a:lnTo>
                    <a:pt x="370340" y="229608"/>
                  </a:lnTo>
                  <a:lnTo>
                    <a:pt x="377956" y="241576"/>
                  </a:lnTo>
                  <a:lnTo>
                    <a:pt x="385573" y="229608"/>
                  </a:lnTo>
                  <a:lnTo>
                    <a:pt x="393896" y="229608"/>
                  </a:lnTo>
                  <a:lnTo>
                    <a:pt x="382091" y="247995"/>
                  </a:lnTo>
                  <a:lnTo>
                    <a:pt x="394712" y="267689"/>
                  </a:lnTo>
                  <a:lnTo>
                    <a:pt x="386389" y="267689"/>
                  </a:lnTo>
                  <a:lnTo>
                    <a:pt x="377956" y="254306"/>
                  </a:lnTo>
                  <a:close/>
                  <a:moveTo>
                    <a:pt x="429556" y="254306"/>
                  </a:moveTo>
                  <a:lnTo>
                    <a:pt x="421124" y="267689"/>
                  </a:lnTo>
                  <a:lnTo>
                    <a:pt x="412801" y="267689"/>
                  </a:lnTo>
                  <a:lnTo>
                    <a:pt x="425422" y="247995"/>
                  </a:lnTo>
                  <a:lnTo>
                    <a:pt x="413617" y="229608"/>
                  </a:lnTo>
                  <a:lnTo>
                    <a:pt x="421940" y="229608"/>
                  </a:lnTo>
                  <a:lnTo>
                    <a:pt x="429556" y="241576"/>
                  </a:lnTo>
                  <a:lnTo>
                    <a:pt x="437173" y="229608"/>
                  </a:lnTo>
                  <a:lnTo>
                    <a:pt x="445496" y="229608"/>
                  </a:lnTo>
                  <a:lnTo>
                    <a:pt x="433691" y="247995"/>
                  </a:lnTo>
                  <a:lnTo>
                    <a:pt x="446312" y="267689"/>
                  </a:lnTo>
                  <a:lnTo>
                    <a:pt x="437989" y="267689"/>
                  </a:lnTo>
                  <a:lnTo>
                    <a:pt x="429556" y="254306"/>
                  </a:lnTo>
                  <a:close/>
                  <a:moveTo>
                    <a:pt x="481157" y="254306"/>
                  </a:moveTo>
                  <a:lnTo>
                    <a:pt x="472724" y="267689"/>
                  </a:lnTo>
                  <a:lnTo>
                    <a:pt x="464401" y="267689"/>
                  </a:lnTo>
                  <a:lnTo>
                    <a:pt x="477022" y="247995"/>
                  </a:lnTo>
                  <a:lnTo>
                    <a:pt x="465217" y="229608"/>
                  </a:lnTo>
                  <a:lnTo>
                    <a:pt x="473540" y="229608"/>
                  </a:lnTo>
                  <a:lnTo>
                    <a:pt x="481156" y="241576"/>
                  </a:lnTo>
                  <a:lnTo>
                    <a:pt x="488773" y="229608"/>
                  </a:lnTo>
                  <a:lnTo>
                    <a:pt x="497096" y="229608"/>
                  </a:lnTo>
                  <a:lnTo>
                    <a:pt x="485291" y="247995"/>
                  </a:lnTo>
                  <a:lnTo>
                    <a:pt x="497912" y="267689"/>
                  </a:lnTo>
                  <a:lnTo>
                    <a:pt x="489589" y="267689"/>
                  </a:lnTo>
                  <a:lnTo>
                    <a:pt x="481156" y="254306"/>
                  </a:lnTo>
                  <a:close/>
                  <a:moveTo>
                    <a:pt x="532757" y="254306"/>
                  </a:moveTo>
                  <a:lnTo>
                    <a:pt x="524324" y="267689"/>
                  </a:lnTo>
                  <a:lnTo>
                    <a:pt x="516001" y="267689"/>
                  </a:lnTo>
                  <a:lnTo>
                    <a:pt x="528622" y="247995"/>
                  </a:lnTo>
                  <a:lnTo>
                    <a:pt x="516817" y="229608"/>
                  </a:lnTo>
                  <a:lnTo>
                    <a:pt x="525140" y="229608"/>
                  </a:lnTo>
                  <a:lnTo>
                    <a:pt x="532756" y="241576"/>
                  </a:lnTo>
                  <a:lnTo>
                    <a:pt x="540373" y="229608"/>
                  </a:lnTo>
                  <a:lnTo>
                    <a:pt x="548696" y="229608"/>
                  </a:lnTo>
                  <a:lnTo>
                    <a:pt x="536891" y="247995"/>
                  </a:lnTo>
                  <a:lnTo>
                    <a:pt x="549512" y="267689"/>
                  </a:lnTo>
                  <a:lnTo>
                    <a:pt x="541189" y="267689"/>
                  </a:lnTo>
                  <a:lnTo>
                    <a:pt x="532756" y="254306"/>
                  </a:lnTo>
                  <a:close/>
                  <a:moveTo>
                    <a:pt x="584357" y="254306"/>
                  </a:moveTo>
                  <a:lnTo>
                    <a:pt x="575925" y="267689"/>
                  </a:lnTo>
                  <a:lnTo>
                    <a:pt x="567601" y="267689"/>
                  </a:lnTo>
                  <a:lnTo>
                    <a:pt x="580222" y="247995"/>
                  </a:lnTo>
                  <a:lnTo>
                    <a:pt x="568417" y="229608"/>
                  </a:lnTo>
                  <a:lnTo>
                    <a:pt x="576741" y="229608"/>
                  </a:lnTo>
                  <a:lnTo>
                    <a:pt x="584357" y="241576"/>
                  </a:lnTo>
                  <a:lnTo>
                    <a:pt x="591973" y="229608"/>
                  </a:lnTo>
                  <a:lnTo>
                    <a:pt x="600296" y="229608"/>
                  </a:lnTo>
                  <a:lnTo>
                    <a:pt x="588492" y="247995"/>
                  </a:lnTo>
                  <a:lnTo>
                    <a:pt x="601112" y="267689"/>
                  </a:lnTo>
                  <a:lnTo>
                    <a:pt x="592789" y="267689"/>
                  </a:lnTo>
                  <a:lnTo>
                    <a:pt x="584357" y="254306"/>
                  </a:lnTo>
                  <a:close/>
                  <a:moveTo>
                    <a:pt x="635957" y="254306"/>
                  </a:moveTo>
                  <a:lnTo>
                    <a:pt x="627525" y="267689"/>
                  </a:lnTo>
                  <a:lnTo>
                    <a:pt x="619202" y="267689"/>
                  </a:lnTo>
                  <a:lnTo>
                    <a:pt x="631822" y="247995"/>
                  </a:lnTo>
                  <a:lnTo>
                    <a:pt x="620018" y="229608"/>
                  </a:lnTo>
                  <a:lnTo>
                    <a:pt x="628341" y="229608"/>
                  </a:lnTo>
                  <a:lnTo>
                    <a:pt x="635957" y="241576"/>
                  </a:lnTo>
                  <a:lnTo>
                    <a:pt x="643573" y="229608"/>
                  </a:lnTo>
                  <a:lnTo>
                    <a:pt x="651896" y="229608"/>
                  </a:lnTo>
                  <a:lnTo>
                    <a:pt x="640092" y="247995"/>
                  </a:lnTo>
                  <a:lnTo>
                    <a:pt x="652712" y="267689"/>
                  </a:lnTo>
                  <a:lnTo>
                    <a:pt x="644389" y="267689"/>
                  </a:lnTo>
                  <a:lnTo>
                    <a:pt x="635957" y="254306"/>
                  </a:lnTo>
                  <a:close/>
                  <a:moveTo>
                    <a:pt x="687557" y="254306"/>
                  </a:moveTo>
                  <a:lnTo>
                    <a:pt x="679125" y="267689"/>
                  </a:lnTo>
                  <a:lnTo>
                    <a:pt x="670802" y="267689"/>
                  </a:lnTo>
                  <a:lnTo>
                    <a:pt x="683423" y="247995"/>
                  </a:lnTo>
                  <a:lnTo>
                    <a:pt x="671618" y="229608"/>
                  </a:lnTo>
                  <a:lnTo>
                    <a:pt x="679941" y="229608"/>
                  </a:lnTo>
                  <a:lnTo>
                    <a:pt x="687557" y="241576"/>
                  </a:lnTo>
                  <a:lnTo>
                    <a:pt x="695174" y="229608"/>
                  </a:lnTo>
                  <a:lnTo>
                    <a:pt x="703497" y="229608"/>
                  </a:lnTo>
                  <a:lnTo>
                    <a:pt x="691692" y="247995"/>
                  </a:lnTo>
                  <a:lnTo>
                    <a:pt x="704313" y="267689"/>
                  </a:lnTo>
                  <a:lnTo>
                    <a:pt x="695990" y="267689"/>
                  </a:lnTo>
                  <a:lnTo>
                    <a:pt x="687557" y="254306"/>
                  </a:lnTo>
                  <a:close/>
                  <a:moveTo>
                    <a:pt x="739157" y="254306"/>
                  </a:moveTo>
                  <a:lnTo>
                    <a:pt x="730725" y="267689"/>
                  </a:lnTo>
                  <a:lnTo>
                    <a:pt x="722402" y="267689"/>
                  </a:lnTo>
                  <a:lnTo>
                    <a:pt x="735023" y="247995"/>
                  </a:lnTo>
                  <a:lnTo>
                    <a:pt x="723218" y="229608"/>
                  </a:lnTo>
                  <a:lnTo>
                    <a:pt x="731541" y="229608"/>
                  </a:lnTo>
                  <a:lnTo>
                    <a:pt x="739157" y="241576"/>
                  </a:lnTo>
                  <a:lnTo>
                    <a:pt x="746774" y="229608"/>
                  </a:lnTo>
                  <a:lnTo>
                    <a:pt x="755097" y="229608"/>
                  </a:lnTo>
                  <a:lnTo>
                    <a:pt x="743292" y="247995"/>
                  </a:lnTo>
                  <a:lnTo>
                    <a:pt x="755913" y="267689"/>
                  </a:lnTo>
                  <a:lnTo>
                    <a:pt x="747590" y="267689"/>
                  </a:lnTo>
                  <a:lnTo>
                    <a:pt x="739157" y="254306"/>
                  </a:lnTo>
                  <a:close/>
                  <a:moveTo>
                    <a:pt x="790757" y="254306"/>
                  </a:moveTo>
                  <a:lnTo>
                    <a:pt x="782325" y="267689"/>
                  </a:lnTo>
                  <a:lnTo>
                    <a:pt x="774002" y="267689"/>
                  </a:lnTo>
                  <a:lnTo>
                    <a:pt x="786623" y="247995"/>
                  </a:lnTo>
                  <a:lnTo>
                    <a:pt x="774818" y="229608"/>
                  </a:lnTo>
                  <a:lnTo>
                    <a:pt x="783141" y="229608"/>
                  </a:lnTo>
                  <a:lnTo>
                    <a:pt x="790757" y="241576"/>
                  </a:lnTo>
                  <a:lnTo>
                    <a:pt x="798374" y="229608"/>
                  </a:lnTo>
                  <a:lnTo>
                    <a:pt x="806697" y="229608"/>
                  </a:lnTo>
                  <a:lnTo>
                    <a:pt x="794892" y="247995"/>
                  </a:lnTo>
                  <a:lnTo>
                    <a:pt x="807513" y="267689"/>
                  </a:lnTo>
                  <a:lnTo>
                    <a:pt x="799190" y="267689"/>
                  </a:lnTo>
                  <a:lnTo>
                    <a:pt x="790757" y="254306"/>
                  </a:lnTo>
                  <a:close/>
                  <a:moveTo>
                    <a:pt x="842357" y="254306"/>
                  </a:moveTo>
                  <a:lnTo>
                    <a:pt x="833925" y="267689"/>
                  </a:lnTo>
                  <a:lnTo>
                    <a:pt x="825602" y="267689"/>
                  </a:lnTo>
                  <a:lnTo>
                    <a:pt x="838223" y="247995"/>
                  </a:lnTo>
                  <a:lnTo>
                    <a:pt x="826418" y="229608"/>
                  </a:lnTo>
                  <a:lnTo>
                    <a:pt x="834741" y="229608"/>
                  </a:lnTo>
                  <a:lnTo>
                    <a:pt x="842357" y="241576"/>
                  </a:lnTo>
                  <a:lnTo>
                    <a:pt x="849974" y="229608"/>
                  </a:lnTo>
                  <a:lnTo>
                    <a:pt x="858297" y="229608"/>
                  </a:lnTo>
                  <a:lnTo>
                    <a:pt x="846492" y="247995"/>
                  </a:lnTo>
                  <a:lnTo>
                    <a:pt x="859113" y="267689"/>
                  </a:lnTo>
                  <a:lnTo>
                    <a:pt x="850790" y="267689"/>
                  </a:lnTo>
                  <a:lnTo>
                    <a:pt x="842357" y="254306"/>
                  </a:lnTo>
                  <a:close/>
                  <a:moveTo>
                    <a:pt x="893958" y="254306"/>
                  </a:moveTo>
                  <a:lnTo>
                    <a:pt x="885526" y="267689"/>
                  </a:lnTo>
                  <a:lnTo>
                    <a:pt x="877202" y="267689"/>
                  </a:lnTo>
                  <a:lnTo>
                    <a:pt x="889823" y="247995"/>
                  </a:lnTo>
                  <a:lnTo>
                    <a:pt x="878018" y="229608"/>
                  </a:lnTo>
                  <a:lnTo>
                    <a:pt x="886341" y="229608"/>
                  </a:lnTo>
                  <a:lnTo>
                    <a:pt x="893958" y="241576"/>
                  </a:lnTo>
                  <a:lnTo>
                    <a:pt x="901574" y="229608"/>
                  </a:lnTo>
                  <a:lnTo>
                    <a:pt x="909897" y="229608"/>
                  </a:lnTo>
                  <a:lnTo>
                    <a:pt x="898093" y="247995"/>
                  </a:lnTo>
                  <a:lnTo>
                    <a:pt x="910713" y="267689"/>
                  </a:lnTo>
                  <a:lnTo>
                    <a:pt x="902390" y="267689"/>
                  </a:lnTo>
                  <a:lnTo>
                    <a:pt x="893958" y="254306"/>
                  </a:lnTo>
                  <a:close/>
                  <a:moveTo>
                    <a:pt x="945558" y="254306"/>
                  </a:moveTo>
                  <a:lnTo>
                    <a:pt x="937126" y="267689"/>
                  </a:lnTo>
                  <a:lnTo>
                    <a:pt x="928803" y="267689"/>
                  </a:lnTo>
                  <a:lnTo>
                    <a:pt x="941423" y="247995"/>
                  </a:lnTo>
                  <a:lnTo>
                    <a:pt x="929619" y="229608"/>
                  </a:lnTo>
                  <a:lnTo>
                    <a:pt x="937942" y="229608"/>
                  </a:lnTo>
                  <a:lnTo>
                    <a:pt x="945558" y="241576"/>
                  </a:lnTo>
                  <a:lnTo>
                    <a:pt x="953174" y="229608"/>
                  </a:lnTo>
                  <a:lnTo>
                    <a:pt x="961497" y="229608"/>
                  </a:lnTo>
                  <a:lnTo>
                    <a:pt x="949693" y="247995"/>
                  </a:lnTo>
                  <a:lnTo>
                    <a:pt x="962313" y="267689"/>
                  </a:lnTo>
                  <a:lnTo>
                    <a:pt x="953990" y="267689"/>
                  </a:lnTo>
                  <a:lnTo>
                    <a:pt x="945558" y="254306"/>
                  </a:lnTo>
                  <a:close/>
                  <a:moveTo>
                    <a:pt x="997158" y="254306"/>
                  </a:moveTo>
                  <a:lnTo>
                    <a:pt x="988726" y="267689"/>
                  </a:lnTo>
                  <a:lnTo>
                    <a:pt x="980403" y="267689"/>
                  </a:lnTo>
                  <a:lnTo>
                    <a:pt x="993023" y="247995"/>
                  </a:lnTo>
                  <a:lnTo>
                    <a:pt x="981219" y="229608"/>
                  </a:lnTo>
                  <a:lnTo>
                    <a:pt x="989542" y="229608"/>
                  </a:lnTo>
                  <a:lnTo>
                    <a:pt x="997158" y="241576"/>
                  </a:lnTo>
                  <a:lnTo>
                    <a:pt x="1004775" y="229608"/>
                  </a:lnTo>
                  <a:lnTo>
                    <a:pt x="1013097" y="229608"/>
                  </a:lnTo>
                  <a:lnTo>
                    <a:pt x="1001293" y="247995"/>
                  </a:lnTo>
                  <a:lnTo>
                    <a:pt x="1013913" y="267689"/>
                  </a:lnTo>
                  <a:lnTo>
                    <a:pt x="1005591" y="267689"/>
                  </a:lnTo>
                  <a:lnTo>
                    <a:pt x="997158" y="254306"/>
                  </a:lnTo>
                  <a:close/>
                  <a:moveTo>
                    <a:pt x="16755" y="311708"/>
                  </a:moveTo>
                  <a:lnTo>
                    <a:pt x="8323" y="325091"/>
                  </a:lnTo>
                  <a:lnTo>
                    <a:pt x="0" y="325091"/>
                  </a:lnTo>
                  <a:lnTo>
                    <a:pt x="12621" y="305397"/>
                  </a:lnTo>
                  <a:lnTo>
                    <a:pt x="816" y="287010"/>
                  </a:lnTo>
                  <a:lnTo>
                    <a:pt x="9139" y="287010"/>
                  </a:lnTo>
                  <a:lnTo>
                    <a:pt x="16755" y="298978"/>
                  </a:lnTo>
                  <a:lnTo>
                    <a:pt x="24372" y="287010"/>
                  </a:lnTo>
                  <a:lnTo>
                    <a:pt x="32695" y="287010"/>
                  </a:lnTo>
                  <a:lnTo>
                    <a:pt x="20890" y="305397"/>
                  </a:lnTo>
                  <a:lnTo>
                    <a:pt x="33511" y="325091"/>
                  </a:lnTo>
                  <a:lnTo>
                    <a:pt x="25188" y="325091"/>
                  </a:lnTo>
                  <a:lnTo>
                    <a:pt x="16755" y="311708"/>
                  </a:lnTo>
                  <a:close/>
                  <a:moveTo>
                    <a:pt x="68355" y="311708"/>
                  </a:moveTo>
                  <a:lnTo>
                    <a:pt x="59923" y="325091"/>
                  </a:lnTo>
                  <a:lnTo>
                    <a:pt x="51600" y="325091"/>
                  </a:lnTo>
                  <a:lnTo>
                    <a:pt x="64221" y="305397"/>
                  </a:lnTo>
                  <a:lnTo>
                    <a:pt x="52416" y="287010"/>
                  </a:lnTo>
                  <a:lnTo>
                    <a:pt x="60739" y="287010"/>
                  </a:lnTo>
                  <a:lnTo>
                    <a:pt x="68355" y="298978"/>
                  </a:lnTo>
                  <a:lnTo>
                    <a:pt x="75972" y="287010"/>
                  </a:lnTo>
                  <a:lnTo>
                    <a:pt x="84295" y="287010"/>
                  </a:lnTo>
                  <a:lnTo>
                    <a:pt x="72490" y="305397"/>
                  </a:lnTo>
                  <a:lnTo>
                    <a:pt x="85111" y="325091"/>
                  </a:lnTo>
                  <a:lnTo>
                    <a:pt x="76788" y="325091"/>
                  </a:lnTo>
                  <a:lnTo>
                    <a:pt x="68355" y="311708"/>
                  </a:lnTo>
                  <a:close/>
                  <a:moveTo>
                    <a:pt x="119956" y="311708"/>
                  </a:moveTo>
                  <a:lnTo>
                    <a:pt x="111523" y="325091"/>
                  </a:lnTo>
                  <a:lnTo>
                    <a:pt x="103200" y="325091"/>
                  </a:lnTo>
                  <a:lnTo>
                    <a:pt x="115821" y="305397"/>
                  </a:lnTo>
                  <a:lnTo>
                    <a:pt x="104016" y="287010"/>
                  </a:lnTo>
                  <a:lnTo>
                    <a:pt x="112339" y="287010"/>
                  </a:lnTo>
                  <a:lnTo>
                    <a:pt x="119955" y="298978"/>
                  </a:lnTo>
                  <a:lnTo>
                    <a:pt x="127572" y="287010"/>
                  </a:lnTo>
                  <a:lnTo>
                    <a:pt x="135895" y="287010"/>
                  </a:lnTo>
                  <a:lnTo>
                    <a:pt x="124090" y="305397"/>
                  </a:lnTo>
                  <a:lnTo>
                    <a:pt x="136711" y="325091"/>
                  </a:lnTo>
                  <a:lnTo>
                    <a:pt x="128388" y="325091"/>
                  </a:lnTo>
                  <a:lnTo>
                    <a:pt x="119955" y="311708"/>
                  </a:lnTo>
                  <a:close/>
                  <a:moveTo>
                    <a:pt x="171556" y="311708"/>
                  </a:moveTo>
                  <a:lnTo>
                    <a:pt x="163123" y="325091"/>
                  </a:lnTo>
                  <a:lnTo>
                    <a:pt x="154800" y="325091"/>
                  </a:lnTo>
                  <a:lnTo>
                    <a:pt x="167421" y="305397"/>
                  </a:lnTo>
                  <a:lnTo>
                    <a:pt x="155616" y="287010"/>
                  </a:lnTo>
                  <a:lnTo>
                    <a:pt x="163939" y="287010"/>
                  </a:lnTo>
                  <a:lnTo>
                    <a:pt x="171555" y="298978"/>
                  </a:lnTo>
                  <a:lnTo>
                    <a:pt x="179172" y="287010"/>
                  </a:lnTo>
                  <a:lnTo>
                    <a:pt x="187495" y="287010"/>
                  </a:lnTo>
                  <a:lnTo>
                    <a:pt x="175690" y="305397"/>
                  </a:lnTo>
                  <a:lnTo>
                    <a:pt x="188311" y="325091"/>
                  </a:lnTo>
                  <a:lnTo>
                    <a:pt x="179988" y="325091"/>
                  </a:lnTo>
                  <a:lnTo>
                    <a:pt x="171555" y="311708"/>
                  </a:lnTo>
                  <a:close/>
                  <a:moveTo>
                    <a:pt x="223156" y="311708"/>
                  </a:moveTo>
                  <a:lnTo>
                    <a:pt x="214724" y="325091"/>
                  </a:lnTo>
                  <a:lnTo>
                    <a:pt x="206401" y="325091"/>
                  </a:lnTo>
                  <a:lnTo>
                    <a:pt x="219021" y="305397"/>
                  </a:lnTo>
                  <a:lnTo>
                    <a:pt x="207217" y="287010"/>
                  </a:lnTo>
                  <a:lnTo>
                    <a:pt x="215540" y="287010"/>
                  </a:lnTo>
                  <a:lnTo>
                    <a:pt x="223156" y="298978"/>
                  </a:lnTo>
                  <a:lnTo>
                    <a:pt x="230772" y="287010"/>
                  </a:lnTo>
                  <a:lnTo>
                    <a:pt x="239095" y="287010"/>
                  </a:lnTo>
                  <a:lnTo>
                    <a:pt x="227291" y="305397"/>
                  </a:lnTo>
                  <a:lnTo>
                    <a:pt x="239911" y="325091"/>
                  </a:lnTo>
                  <a:lnTo>
                    <a:pt x="231588" y="325091"/>
                  </a:lnTo>
                  <a:lnTo>
                    <a:pt x="223156" y="311708"/>
                  </a:lnTo>
                  <a:close/>
                  <a:moveTo>
                    <a:pt x="274756" y="311708"/>
                  </a:moveTo>
                  <a:lnTo>
                    <a:pt x="266324" y="325091"/>
                  </a:lnTo>
                  <a:lnTo>
                    <a:pt x="258001" y="325091"/>
                  </a:lnTo>
                  <a:lnTo>
                    <a:pt x="270621" y="305397"/>
                  </a:lnTo>
                  <a:lnTo>
                    <a:pt x="258817" y="287010"/>
                  </a:lnTo>
                  <a:lnTo>
                    <a:pt x="267140" y="287010"/>
                  </a:lnTo>
                  <a:lnTo>
                    <a:pt x="274756" y="298978"/>
                  </a:lnTo>
                  <a:lnTo>
                    <a:pt x="282373" y="287010"/>
                  </a:lnTo>
                  <a:lnTo>
                    <a:pt x="290696" y="287010"/>
                  </a:lnTo>
                  <a:lnTo>
                    <a:pt x="278891" y="305397"/>
                  </a:lnTo>
                  <a:lnTo>
                    <a:pt x="291512" y="325091"/>
                  </a:lnTo>
                  <a:lnTo>
                    <a:pt x="283189" y="325091"/>
                  </a:lnTo>
                  <a:lnTo>
                    <a:pt x="274756" y="311708"/>
                  </a:lnTo>
                  <a:close/>
                  <a:moveTo>
                    <a:pt x="326356" y="311708"/>
                  </a:moveTo>
                  <a:lnTo>
                    <a:pt x="317924" y="325091"/>
                  </a:lnTo>
                  <a:lnTo>
                    <a:pt x="309601" y="325091"/>
                  </a:lnTo>
                  <a:lnTo>
                    <a:pt x="322222" y="305397"/>
                  </a:lnTo>
                  <a:lnTo>
                    <a:pt x="310417" y="287010"/>
                  </a:lnTo>
                  <a:lnTo>
                    <a:pt x="318740" y="287010"/>
                  </a:lnTo>
                  <a:lnTo>
                    <a:pt x="326356" y="298978"/>
                  </a:lnTo>
                  <a:lnTo>
                    <a:pt x="333973" y="287010"/>
                  </a:lnTo>
                  <a:lnTo>
                    <a:pt x="342296" y="287010"/>
                  </a:lnTo>
                  <a:lnTo>
                    <a:pt x="330491" y="305397"/>
                  </a:lnTo>
                  <a:lnTo>
                    <a:pt x="343112" y="325091"/>
                  </a:lnTo>
                  <a:lnTo>
                    <a:pt x="334789" y="325091"/>
                  </a:lnTo>
                  <a:lnTo>
                    <a:pt x="326356" y="311708"/>
                  </a:lnTo>
                  <a:close/>
                  <a:moveTo>
                    <a:pt x="377956" y="311708"/>
                  </a:moveTo>
                  <a:lnTo>
                    <a:pt x="369524" y="325091"/>
                  </a:lnTo>
                  <a:lnTo>
                    <a:pt x="361201" y="325091"/>
                  </a:lnTo>
                  <a:lnTo>
                    <a:pt x="373822" y="305397"/>
                  </a:lnTo>
                  <a:lnTo>
                    <a:pt x="362017" y="287010"/>
                  </a:lnTo>
                  <a:lnTo>
                    <a:pt x="370340" y="287010"/>
                  </a:lnTo>
                  <a:lnTo>
                    <a:pt x="377956" y="298978"/>
                  </a:lnTo>
                  <a:lnTo>
                    <a:pt x="385573" y="287010"/>
                  </a:lnTo>
                  <a:lnTo>
                    <a:pt x="393896" y="287010"/>
                  </a:lnTo>
                  <a:lnTo>
                    <a:pt x="382091" y="305397"/>
                  </a:lnTo>
                  <a:lnTo>
                    <a:pt x="394712" y="325091"/>
                  </a:lnTo>
                  <a:lnTo>
                    <a:pt x="386389" y="325091"/>
                  </a:lnTo>
                  <a:lnTo>
                    <a:pt x="377956" y="311708"/>
                  </a:lnTo>
                  <a:close/>
                  <a:moveTo>
                    <a:pt x="429556" y="311708"/>
                  </a:moveTo>
                  <a:lnTo>
                    <a:pt x="421124" y="325091"/>
                  </a:lnTo>
                  <a:lnTo>
                    <a:pt x="412801" y="325091"/>
                  </a:lnTo>
                  <a:lnTo>
                    <a:pt x="425422" y="305397"/>
                  </a:lnTo>
                  <a:lnTo>
                    <a:pt x="413617" y="287010"/>
                  </a:lnTo>
                  <a:lnTo>
                    <a:pt x="421940" y="287010"/>
                  </a:lnTo>
                  <a:lnTo>
                    <a:pt x="429556" y="298978"/>
                  </a:lnTo>
                  <a:lnTo>
                    <a:pt x="437173" y="287010"/>
                  </a:lnTo>
                  <a:lnTo>
                    <a:pt x="445496" y="287010"/>
                  </a:lnTo>
                  <a:lnTo>
                    <a:pt x="433691" y="305397"/>
                  </a:lnTo>
                  <a:lnTo>
                    <a:pt x="446312" y="325091"/>
                  </a:lnTo>
                  <a:lnTo>
                    <a:pt x="437989" y="325091"/>
                  </a:lnTo>
                  <a:lnTo>
                    <a:pt x="429556" y="311708"/>
                  </a:lnTo>
                  <a:close/>
                  <a:moveTo>
                    <a:pt x="481157" y="311708"/>
                  </a:moveTo>
                  <a:lnTo>
                    <a:pt x="472724" y="325091"/>
                  </a:lnTo>
                  <a:lnTo>
                    <a:pt x="464401" y="325091"/>
                  </a:lnTo>
                  <a:lnTo>
                    <a:pt x="477022" y="305397"/>
                  </a:lnTo>
                  <a:lnTo>
                    <a:pt x="465217" y="287010"/>
                  </a:lnTo>
                  <a:lnTo>
                    <a:pt x="473540" y="287010"/>
                  </a:lnTo>
                  <a:lnTo>
                    <a:pt x="481156" y="298978"/>
                  </a:lnTo>
                  <a:lnTo>
                    <a:pt x="488773" y="287010"/>
                  </a:lnTo>
                  <a:lnTo>
                    <a:pt x="497096" y="287010"/>
                  </a:lnTo>
                  <a:lnTo>
                    <a:pt x="485291" y="305397"/>
                  </a:lnTo>
                  <a:lnTo>
                    <a:pt x="497912" y="325091"/>
                  </a:lnTo>
                  <a:lnTo>
                    <a:pt x="489589" y="325091"/>
                  </a:lnTo>
                  <a:lnTo>
                    <a:pt x="481156" y="311708"/>
                  </a:lnTo>
                  <a:close/>
                  <a:moveTo>
                    <a:pt x="532757" y="311708"/>
                  </a:moveTo>
                  <a:lnTo>
                    <a:pt x="524324" y="325091"/>
                  </a:lnTo>
                  <a:lnTo>
                    <a:pt x="516001" y="325091"/>
                  </a:lnTo>
                  <a:lnTo>
                    <a:pt x="528622" y="305397"/>
                  </a:lnTo>
                  <a:lnTo>
                    <a:pt x="516817" y="287010"/>
                  </a:lnTo>
                  <a:lnTo>
                    <a:pt x="525140" y="287010"/>
                  </a:lnTo>
                  <a:lnTo>
                    <a:pt x="532756" y="298978"/>
                  </a:lnTo>
                  <a:lnTo>
                    <a:pt x="540373" y="287010"/>
                  </a:lnTo>
                  <a:lnTo>
                    <a:pt x="548696" y="287010"/>
                  </a:lnTo>
                  <a:lnTo>
                    <a:pt x="536891" y="305397"/>
                  </a:lnTo>
                  <a:lnTo>
                    <a:pt x="549512" y="325091"/>
                  </a:lnTo>
                  <a:lnTo>
                    <a:pt x="541189" y="325091"/>
                  </a:lnTo>
                  <a:lnTo>
                    <a:pt x="532756" y="311708"/>
                  </a:lnTo>
                  <a:close/>
                  <a:moveTo>
                    <a:pt x="584357" y="311708"/>
                  </a:moveTo>
                  <a:lnTo>
                    <a:pt x="575925" y="325091"/>
                  </a:lnTo>
                  <a:lnTo>
                    <a:pt x="567601" y="325091"/>
                  </a:lnTo>
                  <a:lnTo>
                    <a:pt x="580222" y="305397"/>
                  </a:lnTo>
                  <a:lnTo>
                    <a:pt x="568417" y="287010"/>
                  </a:lnTo>
                  <a:lnTo>
                    <a:pt x="576741" y="287010"/>
                  </a:lnTo>
                  <a:lnTo>
                    <a:pt x="584357" y="298978"/>
                  </a:lnTo>
                  <a:lnTo>
                    <a:pt x="591973" y="287010"/>
                  </a:lnTo>
                  <a:lnTo>
                    <a:pt x="600296" y="287010"/>
                  </a:lnTo>
                  <a:lnTo>
                    <a:pt x="588492" y="305397"/>
                  </a:lnTo>
                  <a:lnTo>
                    <a:pt x="601112" y="325091"/>
                  </a:lnTo>
                  <a:lnTo>
                    <a:pt x="592789" y="325091"/>
                  </a:lnTo>
                  <a:lnTo>
                    <a:pt x="584357" y="311708"/>
                  </a:lnTo>
                  <a:close/>
                  <a:moveTo>
                    <a:pt x="635957" y="311708"/>
                  </a:moveTo>
                  <a:lnTo>
                    <a:pt x="627525" y="325091"/>
                  </a:lnTo>
                  <a:lnTo>
                    <a:pt x="619202" y="325091"/>
                  </a:lnTo>
                  <a:lnTo>
                    <a:pt x="631822" y="305397"/>
                  </a:lnTo>
                  <a:lnTo>
                    <a:pt x="620018" y="287010"/>
                  </a:lnTo>
                  <a:lnTo>
                    <a:pt x="628341" y="287010"/>
                  </a:lnTo>
                  <a:lnTo>
                    <a:pt x="635957" y="298978"/>
                  </a:lnTo>
                  <a:lnTo>
                    <a:pt x="643573" y="287010"/>
                  </a:lnTo>
                  <a:lnTo>
                    <a:pt x="651896" y="287010"/>
                  </a:lnTo>
                  <a:lnTo>
                    <a:pt x="640092" y="305397"/>
                  </a:lnTo>
                  <a:lnTo>
                    <a:pt x="652712" y="325091"/>
                  </a:lnTo>
                  <a:lnTo>
                    <a:pt x="644389" y="325091"/>
                  </a:lnTo>
                  <a:lnTo>
                    <a:pt x="635957" y="311708"/>
                  </a:lnTo>
                  <a:close/>
                  <a:moveTo>
                    <a:pt x="687557" y="311708"/>
                  </a:moveTo>
                  <a:lnTo>
                    <a:pt x="679125" y="325091"/>
                  </a:lnTo>
                  <a:lnTo>
                    <a:pt x="670802" y="325091"/>
                  </a:lnTo>
                  <a:lnTo>
                    <a:pt x="683423" y="305397"/>
                  </a:lnTo>
                  <a:lnTo>
                    <a:pt x="671618" y="287010"/>
                  </a:lnTo>
                  <a:lnTo>
                    <a:pt x="679941" y="287010"/>
                  </a:lnTo>
                  <a:lnTo>
                    <a:pt x="687557" y="298978"/>
                  </a:lnTo>
                  <a:lnTo>
                    <a:pt x="695174" y="287010"/>
                  </a:lnTo>
                  <a:lnTo>
                    <a:pt x="703497" y="287010"/>
                  </a:lnTo>
                  <a:lnTo>
                    <a:pt x="691692" y="305397"/>
                  </a:lnTo>
                  <a:lnTo>
                    <a:pt x="704313" y="325091"/>
                  </a:lnTo>
                  <a:lnTo>
                    <a:pt x="695990" y="325091"/>
                  </a:lnTo>
                  <a:lnTo>
                    <a:pt x="687557" y="311708"/>
                  </a:lnTo>
                  <a:close/>
                  <a:moveTo>
                    <a:pt x="739157" y="311708"/>
                  </a:moveTo>
                  <a:lnTo>
                    <a:pt x="730725" y="325091"/>
                  </a:lnTo>
                  <a:lnTo>
                    <a:pt x="722402" y="325091"/>
                  </a:lnTo>
                  <a:lnTo>
                    <a:pt x="735023" y="305397"/>
                  </a:lnTo>
                  <a:lnTo>
                    <a:pt x="723218" y="287010"/>
                  </a:lnTo>
                  <a:lnTo>
                    <a:pt x="731541" y="287010"/>
                  </a:lnTo>
                  <a:lnTo>
                    <a:pt x="739157" y="298978"/>
                  </a:lnTo>
                  <a:lnTo>
                    <a:pt x="746774" y="287010"/>
                  </a:lnTo>
                  <a:lnTo>
                    <a:pt x="755097" y="287010"/>
                  </a:lnTo>
                  <a:lnTo>
                    <a:pt x="743292" y="305397"/>
                  </a:lnTo>
                  <a:lnTo>
                    <a:pt x="755913" y="325091"/>
                  </a:lnTo>
                  <a:lnTo>
                    <a:pt x="747590" y="325091"/>
                  </a:lnTo>
                  <a:lnTo>
                    <a:pt x="739157" y="311708"/>
                  </a:lnTo>
                  <a:close/>
                  <a:moveTo>
                    <a:pt x="790757" y="311708"/>
                  </a:moveTo>
                  <a:lnTo>
                    <a:pt x="782325" y="325091"/>
                  </a:lnTo>
                  <a:lnTo>
                    <a:pt x="774002" y="325091"/>
                  </a:lnTo>
                  <a:lnTo>
                    <a:pt x="786623" y="305397"/>
                  </a:lnTo>
                  <a:lnTo>
                    <a:pt x="774818" y="287010"/>
                  </a:lnTo>
                  <a:lnTo>
                    <a:pt x="783141" y="287010"/>
                  </a:lnTo>
                  <a:lnTo>
                    <a:pt x="790757" y="298978"/>
                  </a:lnTo>
                  <a:lnTo>
                    <a:pt x="798374" y="287010"/>
                  </a:lnTo>
                  <a:lnTo>
                    <a:pt x="806697" y="287010"/>
                  </a:lnTo>
                  <a:lnTo>
                    <a:pt x="794892" y="305397"/>
                  </a:lnTo>
                  <a:lnTo>
                    <a:pt x="807513" y="325091"/>
                  </a:lnTo>
                  <a:lnTo>
                    <a:pt x="799190" y="325091"/>
                  </a:lnTo>
                  <a:lnTo>
                    <a:pt x="790757" y="311708"/>
                  </a:lnTo>
                  <a:close/>
                  <a:moveTo>
                    <a:pt x="842357" y="311708"/>
                  </a:moveTo>
                  <a:lnTo>
                    <a:pt x="833925" y="325091"/>
                  </a:lnTo>
                  <a:lnTo>
                    <a:pt x="825602" y="325091"/>
                  </a:lnTo>
                  <a:lnTo>
                    <a:pt x="838223" y="305397"/>
                  </a:lnTo>
                  <a:lnTo>
                    <a:pt x="826418" y="287010"/>
                  </a:lnTo>
                  <a:lnTo>
                    <a:pt x="834741" y="287010"/>
                  </a:lnTo>
                  <a:lnTo>
                    <a:pt x="842357" y="298978"/>
                  </a:lnTo>
                  <a:lnTo>
                    <a:pt x="849974" y="287010"/>
                  </a:lnTo>
                  <a:lnTo>
                    <a:pt x="858297" y="287010"/>
                  </a:lnTo>
                  <a:lnTo>
                    <a:pt x="846492" y="305397"/>
                  </a:lnTo>
                  <a:lnTo>
                    <a:pt x="859113" y="325091"/>
                  </a:lnTo>
                  <a:lnTo>
                    <a:pt x="850790" y="325091"/>
                  </a:lnTo>
                  <a:lnTo>
                    <a:pt x="842357" y="311708"/>
                  </a:lnTo>
                  <a:close/>
                  <a:moveTo>
                    <a:pt x="893958" y="311708"/>
                  </a:moveTo>
                  <a:lnTo>
                    <a:pt x="885526" y="325091"/>
                  </a:lnTo>
                  <a:lnTo>
                    <a:pt x="877202" y="325091"/>
                  </a:lnTo>
                  <a:lnTo>
                    <a:pt x="889823" y="305397"/>
                  </a:lnTo>
                  <a:lnTo>
                    <a:pt x="878018" y="287010"/>
                  </a:lnTo>
                  <a:lnTo>
                    <a:pt x="886341" y="287010"/>
                  </a:lnTo>
                  <a:lnTo>
                    <a:pt x="893958" y="298978"/>
                  </a:lnTo>
                  <a:lnTo>
                    <a:pt x="901574" y="287010"/>
                  </a:lnTo>
                  <a:lnTo>
                    <a:pt x="909897" y="287010"/>
                  </a:lnTo>
                  <a:lnTo>
                    <a:pt x="898093" y="305397"/>
                  </a:lnTo>
                  <a:lnTo>
                    <a:pt x="910713" y="325091"/>
                  </a:lnTo>
                  <a:lnTo>
                    <a:pt x="902390" y="325091"/>
                  </a:lnTo>
                  <a:lnTo>
                    <a:pt x="893958" y="311708"/>
                  </a:lnTo>
                  <a:close/>
                  <a:moveTo>
                    <a:pt x="945558" y="311708"/>
                  </a:moveTo>
                  <a:lnTo>
                    <a:pt x="937126" y="325091"/>
                  </a:lnTo>
                  <a:lnTo>
                    <a:pt x="928803" y="325091"/>
                  </a:lnTo>
                  <a:lnTo>
                    <a:pt x="941423" y="305397"/>
                  </a:lnTo>
                  <a:lnTo>
                    <a:pt x="929619" y="287010"/>
                  </a:lnTo>
                  <a:lnTo>
                    <a:pt x="937942" y="287010"/>
                  </a:lnTo>
                  <a:lnTo>
                    <a:pt x="945558" y="298978"/>
                  </a:lnTo>
                  <a:lnTo>
                    <a:pt x="953174" y="287010"/>
                  </a:lnTo>
                  <a:lnTo>
                    <a:pt x="961497" y="287010"/>
                  </a:lnTo>
                  <a:lnTo>
                    <a:pt x="949693" y="305397"/>
                  </a:lnTo>
                  <a:lnTo>
                    <a:pt x="962313" y="325091"/>
                  </a:lnTo>
                  <a:lnTo>
                    <a:pt x="953990" y="325091"/>
                  </a:lnTo>
                  <a:lnTo>
                    <a:pt x="945558" y="311708"/>
                  </a:lnTo>
                  <a:close/>
                  <a:moveTo>
                    <a:pt x="997158" y="311708"/>
                  </a:moveTo>
                  <a:lnTo>
                    <a:pt x="988726" y="325091"/>
                  </a:lnTo>
                  <a:lnTo>
                    <a:pt x="980403" y="325091"/>
                  </a:lnTo>
                  <a:lnTo>
                    <a:pt x="993023" y="305397"/>
                  </a:lnTo>
                  <a:lnTo>
                    <a:pt x="981219" y="287010"/>
                  </a:lnTo>
                  <a:lnTo>
                    <a:pt x="989542" y="287010"/>
                  </a:lnTo>
                  <a:lnTo>
                    <a:pt x="997158" y="298978"/>
                  </a:lnTo>
                  <a:lnTo>
                    <a:pt x="1004775" y="287010"/>
                  </a:lnTo>
                  <a:lnTo>
                    <a:pt x="1013097" y="287010"/>
                  </a:lnTo>
                  <a:lnTo>
                    <a:pt x="1001293" y="305397"/>
                  </a:lnTo>
                  <a:lnTo>
                    <a:pt x="1013913" y="325091"/>
                  </a:lnTo>
                  <a:lnTo>
                    <a:pt x="1005591" y="325091"/>
                  </a:lnTo>
                  <a:lnTo>
                    <a:pt x="997158" y="311708"/>
                  </a:lnTo>
                  <a:close/>
                  <a:moveTo>
                    <a:pt x="16755" y="369110"/>
                  </a:moveTo>
                  <a:lnTo>
                    <a:pt x="8323" y="382493"/>
                  </a:lnTo>
                  <a:lnTo>
                    <a:pt x="0" y="382493"/>
                  </a:lnTo>
                  <a:lnTo>
                    <a:pt x="12621" y="362799"/>
                  </a:lnTo>
                  <a:lnTo>
                    <a:pt x="816" y="344412"/>
                  </a:lnTo>
                  <a:lnTo>
                    <a:pt x="9139" y="344412"/>
                  </a:lnTo>
                  <a:lnTo>
                    <a:pt x="16755" y="356380"/>
                  </a:lnTo>
                  <a:lnTo>
                    <a:pt x="24372" y="344412"/>
                  </a:lnTo>
                  <a:lnTo>
                    <a:pt x="32695" y="344412"/>
                  </a:lnTo>
                  <a:lnTo>
                    <a:pt x="20890" y="362799"/>
                  </a:lnTo>
                  <a:lnTo>
                    <a:pt x="33511" y="382493"/>
                  </a:lnTo>
                  <a:lnTo>
                    <a:pt x="25188" y="382493"/>
                  </a:lnTo>
                  <a:lnTo>
                    <a:pt x="16755" y="369110"/>
                  </a:lnTo>
                  <a:close/>
                  <a:moveTo>
                    <a:pt x="68355" y="369110"/>
                  </a:moveTo>
                  <a:lnTo>
                    <a:pt x="59923" y="382493"/>
                  </a:lnTo>
                  <a:lnTo>
                    <a:pt x="51600" y="382493"/>
                  </a:lnTo>
                  <a:lnTo>
                    <a:pt x="64221" y="362799"/>
                  </a:lnTo>
                  <a:lnTo>
                    <a:pt x="52416" y="344412"/>
                  </a:lnTo>
                  <a:lnTo>
                    <a:pt x="60739" y="344412"/>
                  </a:lnTo>
                  <a:lnTo>
                    <a:pt x="68355" y="356380"/>
                  </a:lnTo>
                  <a:lnTo>
                    <a:pt x="75972" y="344412"/>
                  </a:lnTo>
                  <a:lnTo>
                    <a:pt x="84295" y="344412"/>
                  </a:lnTo>
                  <a:lnTo>
                    <a:pt x="72490" y="362799"/>
                  </a:lnTo>
                  <a:lnTo>
                    <a:pt x="85111" y="382493"/>
                  </a:lnTo>
                  <a:lnTo>
                    <a:pt x="76788" y="382493"/>
                  </a:lnTo>
                  <a:lnTo>
                    <a:pt x="68355" y="369110"/>
                  </a:lnTo>
                  <a:close/>
                  <a:moveTo>
                    <a:pt x="119956" y="369110"/>
                  </a:moveTo>
                  <a:lnTo>
                    <a:pt x="111523" y="382493"/>
                  </a:lnTo>
                  <a:lnTo>
                    <a:pt x="103200" y="382493"/>
                  </a:lnTo>
                  <a:lnTo>
                    <a:pt x="115821" y="362799"/>
                  </a:lnTo>
                  <a:lnTo>
                    <a:pt x="104016" y="344412"/>
                  </a:lnTo>
                  <a:lnTo>
                    <a:pt x="112339" y="344412"/>
                  </a:lnTo>
                  <a:lnTo>
                    <a:pt x="119955" y="356380"/>
                  </a:lnTo>
                  <a:lnTo>
                    <a:pt x="127572" y="344412"/>
                  </a:lnTo>
                  <a:lnTo>
                    <a:pt x="135895" y="344412"/>
                  </a:lnTo>
                  <a:lnTo>
                    <a:pt x="124090" y="362799"/>
                  </a:lnTo>
                  <a:lnTo>
                    <a:pt x="136711" y="382493"/>
                  </a:lnTo>
                  <a:lnTo>
                    <a:pt x="128388" y="382493"/>
                  </a:lnTo>
                  <a:lnTo>
                    <a:pt x="119955" y="369110"/>
                  </a:lnTo>
                  <a:close/>
                  <a:moveTo>
                    <a:pt x="171556" y="369110"/>
                  </a:moveTo>
                  <a:lnTo>
                    <a:pt x="163123" y="382493"/>
                  </a:lnTo>
                  <a:lnTo>
                    <a:pt x="154800" y="382493"/>
                  </a:lnTo>
                  <a:lnTo>
                    <a:pt x="167421" y="362799"/>
                  </a:lnTo>
                  <a:lnTo>
                    <a:pt x="155616" y="344412"/>
                  </a:lnTo>
                  <a:lnTo>
                    <a:pt x="163939" y="344412"/>
                  </a:lnTo>
                  <a:lnTo>
                    <a:pt x="171555" y="356380"/>
                  </a:lnTo>
                  <a:lnTo>
                    <a:pt x="179172" y="344412"/>
                  </a:lnTo>
                  <a:lnTo>
                    <a:pt x="187495" y="344412"/>
                  </a:lnTo>
                  <a:lnTo>
                    <a:pt x="175690" y="362799"/>
                  </a:lnTo>
                  <a:lnTo>
                    <a:pt x="188311" y="382493"/>
                  </a:lnTo>
                  <a:lnTo>
                    <a:pt x="179988" y="382493"/>
                  </a:lnTo>
                  <a:lnTo>
                    <a:pt x="171555" y="369110"/>
                  </a:lnTo>
                  <a:close/>
                  <a:moveTo>
                    <a:pt x="223156" y="369110"/>
                  </a:moveTo>
                  <a:lnTo>
                    <a:pt x="214724" y="382493"/>
                  </a:lnTo>
                  <a:lnTo>
                    <a:pt x="206401" y="382493"/>
                  </a:lnTo>
                  <a:lnTo>
                    <a:pt x="219021" y="362799"/>
                  </a:lnTo>
                  <a:lnTo>
                    <a:pt x="207217" y="344412"/>
                  </a:lnTo>
                  <a:lnTo>
                    <a:pt x="215540" y="344412"/>
                  </a:lnTo>
                  <a:lnTo>
                    <a:pt x="223156" y="356380"/>
                  </a:lnTo>
                  <a:lnTo>
                    <a:pt x="230772" y="344412"/>
                  </a:lnTo>
                  <a:lnTo>
                    <a:pt x="239095" y="344412"/>
                  </a:lnTo>
                  <a:lnTo>
                    <a:pt x="227291" y="362799"/>
                  </a:lnTo>
                  <a:lnTo>
                    <a:pt x="239911" y="382493"/>
                  </a:lnTo>
                  <a:lnTo>
                    <a:pt x="231588" y="382493"/>
                  </a:lnTo>
                  <a:lnTo>
                    <a:pt x="223156" y="369110"/>
                  </a:lnTo>
                  <a:close/>
                  <a:moveTo>
                    <a:pt x="274756" y="369110"/>
                  </a:moveTo>
                  <a:lnTo>
                    <a:pt x="266324" y="382493"/>
                  </a:lnTo>
                  <a:lnTo>
                    <a:pt x="258001" y="382493"/>
                  </a:lnTo>
                  <a:lnTo>
                    <a:pt x="270621" y="362799"/>
                  </a:lnTo>
                  <a:lnTo>
                    <a:pt x="258817" y="344412"/>
                  </a:lnTo>
                  <a:lnTo>
                    <a:pt x="267140" y="344412"/>
                  </a:lnTo>
                  <a:lnTo>
                    <a:pt x="274756" y="356380"/>
                  </a:lnTo>
                  <a:lnTo>
                    <a:pt x="282373" y="344412"/>
                  </a:lnTo>
                  <a:lnTo>
                    <a:pt x="290696" y="344412"/>
                  </a:lnTo>
                  <a:lnTo>
                    <a:pt x="278891" y="362799"/>
                  </a:lnTo>
                  <a:lnTo>
                    <a:pt x="291512" y="382493"/>
                  </a:lnTo>
                  <a:lnTo>
                    <a:pt x="283189" y="382493"/>
                  </a:lnTo>
                  <a:lnTo>
                    <a:pt x="274756" y="369110"/>
                  </a:lnTo>
                  <a:close/>
                  <a:moveTo>
                    <a:pt x="326356" y="369110"/>
                  </a:moveTo>
                  <a:lnTo>
                    <a:pt x="317924" y="382493"/>
                  </a:lnTo>
                  <a:lnTo>
                    <a:pt x="309601" y="382493"/>
                  </a:lnTo>
                  <a:lnTo>
                    <a:pt x="322222" y="362799"/>
                  </a:lnTo>
                  <a:lnTo>
                    <a:pt x="310417" y="344412"/>
                  </a:lnTo>
                  <a:lnTo>
                    <a:pt x="318740" y="344412"/>
                  </a:lnTo>
                  <a:lnTo>
                    <a:pt x="326356" y="356380"/>
                  </a:lnTo>
                  <a:lnTo>
                    <a:pt x="333973" y="344412"/>
                  </a:lnTo>
                  <a:lnTo>
                    <a:pt x="342296" y="344412"/>
                  </a:lnTo>
                  <a:lnTo>
                    <a:pt x="330491" y="362799"/>
                  </a:lnTo>
                  <a:lnTo>
                    <a:pt x="343112" y="382493"/>
                  </a:lnTo>
                  <a:lnTo>
                    <a:pt x="334789" y="382493"/>
                  </a:lnTo>
                  <a:lnTo>
                    <a:pt x="326356" y="369110"/>
                  </a:lnTo>
                  <a:close/>
                  <a:moveTo>
                    <a:pt x="377956" y="369110"/>
                  </a:moveTo>
                  <a:lnTo>
                    <a:pt x="369524" y="382493"/>
                  </a:lnTo>
                  <a:lnTo>
                    <a:pt x="361201" y="382493"/>
                  </a:lnTo>
                  <a:lnTo>
                    <a:pt x="373822" y="362799"/>
                  </a:lnTo>
                  <a:lnTo>
                    <a:pt x="362017" y="344412"/>
                  </a:lnTo>
                  <a:lnTo>
                    <a:pt x="370340" y="344412"/>
                  </a:lnTo>
                  <a:lnTo>
                    <a:pt x="377956" y="356380"/>
                  </a:lnTo>
                  <a:lnTo>
                    <a:pt x="385573" y="344412"/>
                  </a:lnTo>
                  <a:lnTo>
                    <a:pt x="393896" y="344412"/>
                  </a:lnTo>
                  <a:lnTo>
                    <a:pt x="382091" y="362799"/>
                  </a:lnTo>
                  <a:lnTo>
                    <a:pt x="394712" y="382493"/>
                  </a:lnTo>
                  <a:lnTo>
                    <a:pt x="386389" y="382493"/>
                  </a:lnTo>
                  <a:lnTo>
                    <a:pt x="377956" y="369110"/>
                  </a:lnTo>
                  <a:close/>
                  <a:moveTo>
                    <a:pt x="429556" y="369110"/>
                  </a:moveTo>
                  <a:lnTo>
                    <a:pt x="421124" y="382493"/>
                  </a:lnTo>
                  <a:lnTo>
                    <a:pt x="412801" y="382493"/>
                  </a:lnTo>
                  <a:lnTo>
                    <a:pt x="425422" y="362799"/>
                  </a:lnTo>
                  <a:lnTo>
                    <a:pt x="413617" y="344412"/>
                  </a:lnTo>
                  <a:lnTo>
                    <a:pt x="421940" y="344412"/>
                  </a:lnTo>
                  <a:lnTo>
                    <a:pt x="429556" y="356380"/>
                  </a:lnTo>
                  <a:lnTo>
                    <a:pt x="437173" y="344412"/>
                  </a:lnTo>
                  <a:lnTo>
                    <a:pt x="445496" y="344412"/>
                  </a:lnTo>
                  <a:lnTo>
                    <a:pt x="433691" y="362799"/>
                  </a:lnTo>
                  <a:lnTo>
                    <a:pt x="446312" y="382493"/>
                  </a:lnTo>
                  <a:lnTo>
                    <a:pt x="437989" y="382493"/>
                  </a:lnTo>
                  <a:lnTo>
                    <a:pt x="429556" y="369110"/>
                  </a:lnTo>
                  <a:close/>
                  <a:moveTo>
                    <a:pt x="481157" y="369110"/>
                  </a:moveTo>
                  <a:lnTo>
                    <a:pt x="472724" y="382493"/>
                  </a:lnTo>
                  <a:lnTo>
                    <a:pt x="464401" y="382493"/>
                  </a:lnTo>
                  <a:lnTo>
                    <a:pt x="477022" y="362799"/>
                  </a:lnTo>
                  <a:lnTo>
                    <a:pt x="465217" y="344412"/>
                  </a:lnTo>
                  <a:lnTo>
                    <a:pt x="473540" y="344412"/>
                  </a:lnTo>
                  <a:lnTo>
                    <a:pt x="481156" y="356380"/>
                  </a:lnTo>
                  <a:lnTo>
                    <a:pt x="488773" y="344412"/>
                  </a:lnTo>
                  <a:lnTo>
                    <a:pt x="497096" y="344412"/>
                  </a:lnTo>
                  <a:lnTo>
                    <a:pt x="485291" y="362799"/>
                  </a:lnTo>
                  <a:lnTo>
                    <a:pt x="497912" y="382493"/>
                  </a:lnTo>
                  <a:lnTo>
                    <a:pt x="489589" y="382493"/>
                  </a:lnTo>
                  <a:lnTo>
                    <a:pt x="481156" y="369110"/>
                  </a:lnTo>
                  <a:close/>
                  <a:moveTo>
                    <a:pt x="532757" y="369110"/>
                  </a:moveTo>
                  <a:lnTo>
                    <a:pt x="524324" y="382493"/>
                  </a:lnTo>
                  <a:lnTo>
                    <a:pt x="516001" y="382493"/>
                  </a:lnTo>
                  <a:lnTo>
                    <a:pt x="528622" y="362799"/>
                  </a:lnTo>
                  <a:lnTo>
                    <a:pt x="516817" y="344412"/>
                  </a:lnTo>
                  <a:lnTo>
                    <a:pt x="525140" y="344412"/>
                  </a:lnTo>
                  <a:lnTo>
                    <a:pt x="532756" y="356380"/>
                  </a:lnTo>
                  <a:lnTo>
                    <a:pt x="540373" y="344412"/>
                  </a:lnTo>
                  <a:lnTo>
                    <a:pt x="548696" y="344412"/>
                  </a:lnTo>
                  <a:lnTo>
                    <a:pt x="536891" y="362799"/>
                  </a:lnTo>
                  <a:lnTo>
                    <a:pt x="549512" y="382493"/>
                  </a:lnTo>
                  <a:lnTo>
                    <a:pt x="541189" y="382493"/>
                  </a:lnTo>
                  <a:lnTo>
                    <a:pt x="532756" y="369110"/>
                  </a:lnTo>
                  <a:close/>
                  <a:moveTo>
                    <a:pt x="584357" y="369110"/>
                  </a:moveTo>
                  <a:lnTo>
                    <a:pt x="575925" y="382493"/>
                  </a:lnTo>
                  <a:lnTo>
                    <a:pt x="567601" y="382493"/>
                  </a:lnTo>
                  <a:lnTo>
                    <a:pt x="580222" y="362799"/>
                  </a:lnTo>
                  <a:lnTo>
                    <a:pt x="568417" y="344412"/>
                  </a:lnTo>
                  <a:lnTo>
                    <a:pt x="576741" y="344412"/>
                  </a:lnTo>
                  <a:lnTo>
                    <a:pt x="584357" y="356380"/>
                  </a:lnTo>
                  <a:lnTo>
                    <a:pt x="591973" y="344412"/>
                  </a:lnTo>
                  <a:lnTo>
                    <a:pt x="600296" y="344412"/>
                  </a:lnTo>
                  <a:lnTo>
                    <a:pt x="588492" y="362799"/>
                  </a:lnTo>
                  <a:lnTo>
                    <a:pt x="601112" y="382493"/>
                  </a:lnTo>
                  <a:lnTo>
                    <a:pt x="592789" y="382493"/>
                  </a:lnTo>
                  <a:lnTo>
                    <a:pt x="584357" y="369110"/>
                  </a:lnTo>
                  <a:close/>
                  <a:moveTo>
                    <a:pt x="635957" y="369110"/>
                  </a:moveTo>
                  <a:lnTo>
                    <a:pt x="627525" y="382493"/>
                  </a:lnTo>
                  <a:lnTo>
                    <a:pt x="619202" y="382493"/>
                  </a:lnTo>
                  <a:lnTo>
                    <a:pt x="631822" y="362799"/>
                  </a:lnTo>
                  <a:lnTo>
                    <a:pt x="620018" y="344412"/>
                  </a:lnTo>
                  <a:lnTo>
                    <a:pt x="628341" y="344412"/>
                  </a:lnTo>
                  <a:lnTo>
                    <a:pt x="635957" y="356380"/>
                  </a:lnTo>
                  <a:lnTo>
                    <a:pt x="643573" y="344412"/>
                  </a:lnTo>
                  <a:lnTo>
                    <a:pt x="651896" y="344412"/>
                  </a:lnTo>
                  <a:lnTo>
                    <a:pt x="640092" y="362799"/>
                  </a:lnTo>
                  <a:lnTo>
                    <a:pt x="652712" y="382493"/>
                  </a:lnTo>
                  <a:lnTo>
                    <a:pt x="644389" y="382493"/>
                  </a:lnTo>
                  <a:lnTo>
                    <a:pt x="635957" y="369110"/>
                  </a:lnTo>
                  <a:close/>
                  <a:moveTo>
                    <a:pt x="687557" y="369110"/>
                  </a:moveTo>
                  <a:lnTo>
                    <a:pt x="679125" y="382493"/>
                  </a:lnTo>
                  <a:lnTo>
                    <a:pt x="670802" y="382493"/>
                  </a:lnTo>
                  <a:lnTo>
                    <a:pt x="683423" y="362799"/>
                  </a:lnTo>
                  <a:lnTo>
                    <a:pt x="671618" y="344412"/>
                  </a:lnTo>
                  <a:lnTo>
                    <a:pt x="679941" y="344412"/>
                  </a:lnTo>
                  <a:lnTo>
                    <a:pt x="687557" y="356380"/>
                  </a:lnTo>
                  <a:lnTo>
                    <a:pt x="695174" y="344412"/>
                  </a:lnTo>
                  <a:lnTo>
                    <a:pt x="703497" y="344412"/>
                  </a:lnTo>
                  <a:lnTo>
                    <a:pt x="691692" y="362799"/>
                  </a:lnTo>
                  <a:lnTo>
                    <a:pt x="704313" y="382493"/>
                  </a:lnTo>
                  <a:lnTo>
                    <a:pt x="695990" y="382493"/>
                  </a:lnTo>
                  <a:lnTo>
                    <a:pt x="687557" y="369110"/>
                  </a:lnTo>
                  <a:close/>
                  <a:moveTo>
                    <a:pt x="739157" y="369110"/>
                  </a:moveTo>
                  <a:lnTo>
                    <a:pt x="730725" y="382493"/>
                  </a:lnTo>
                  <a:lnTo>
                    <a:pt x="722402" y="382493"/>
                  </a:lnTo>
                  <a:lnTo>
                    <a:pt x="735023" y="362799"/>
                  </a:lnTo>
                  <a:lnTo>
                    <a:pt x="723218" y="344412"/>
                  </a:lnTo>
                  <a:lnTo>
                    <a:pt x="731541" y="344412"/>
                  </a:lnTo>
                  <a:lnTo>
                    <a:pt x="739157" y="356380"/>
                  </a:lnTo>
                  <a:lnTo>
                    <a:pt x="746774" y="344412"/>
                  </a:lnTo>
                  <a:lnTo>
                    <a:pt x="755097" y="344412"/>
                  </a:lnTo>
                  <a:lnTo>
                    <a:pt x="743292" y="362799"/>
                  </a:lnTo>
                  <a:lnTo>
                    <a:pt x="755913" y="382493"/>
                  </a:lnTo>
                  <a:lnTo>
                    <a:pt x="747590" y="382493"/>
                  </a:lnTo>
                  <a:lnTo>
                    <a:pt x="739157" y="369110"/>
                  </a:lnTo>
                  <a:close/>
                  <a:moveTo>
                    <a:pt x="790757" y="369110"/>
                  </a:moveTo>
                  <a:lnTo>
                    <a:pt x="782325" y="382493"/>
                  </a:lnTo>
                  <a:lnTo>
                    <a:pt x="774002" y="382493"/>
                  </a:lnTo>
                  <a:lnTo>
                    <a:pt x="786623" y="362799"/>
                  </a:lnTo>
                  <a:lnTo>
                    <a:pt x="774818" y="344412"/>
                  </a:lnTo>
                  <a:lnTo>
                    <a:pt x="783141" y="344412"/>
                  </a:lnTo>
                  <a:lnTo>
                    <a:pt x="790757" y="356380"/>
                  </a:lnTo>
                  <a:lnTo>
                    <a:pt x="798374" y="344412"/>
                  </a:lnTo>
                  <a:lnTo>
                    <a:pt x="806697" y="344412"/>
                  </a:lnTo>
                  <a:lnTo>
                    <a:pt x="794892" y="362799"/>
                  </a:lnTo>
                  <a:lnTo>
                    <a:pt x="807513" y="382493"/>
                  </a:lnTo>
                  <a:lnTo>
                    <a:pt x="799190" y="382493"/>
                  </a:lnTo>
                  <a:lnTo>
                    <a:pt x="790757" y="369110"/>
                  </a:lnTo>
                  <a:close/>
                  <a:moveTo>
                    <a:pt x="842357" y="369110"/>
                  </a:moveTo>
                  <a:lnTo>
                    <a:pt x="833925" y="382493"/>
                  </a:lnTo>
                  <a:lnTo>
                    <a:pt x="825602" y="382493"/>
                  </a:lnTo>
                  <a:lnTo>
                    <a:pt x="838223" y="362799"/>
                  </a:lnTo>
                  <a:lnTo>
                    <a:pt x="826418" y="344412"/>
                  </a:lnTo>
                  <a:lnTo>
                    <a:pt x="834741" y="344412"/>
                  </a:lnTo>
                  <a:lnTo>
                    <a:pt x="842357" y="356380"/>
                  </a:lnTo>
                  <a:lnTo>
                    <a:pt x="849974" y="344412"/>
                  </a:lnTo>
                  <a:lnTo>
                    <a:pt x="858297" y="344412"/>
                  </a:lnTo>
                  <a:lnTo>
                    <a:pt x="846492" y="362799"/>
                  </a:lnTo>
                  <a:lnTo>
                    <a:pt x="859113" y="382493"/>
                  </a:lnTo>
                  <a:lnTo>
                    <a:pt x="850790" y="382493"/>
                  </a:lnTo>
                  <a:lnTo>
                    <a:pt x="842357" y="369110"/>
                  </a:lnTo>
                  <a:close/>
                  <a:moveTo>
                    <a:pt x="893958" y="369110"/>
                  </a:moveTo>
                  <a:lnTo>
                    <a:pt x="885526" y="382493"/>
                  </a:lnTo>
                  <a:lnTo>
                    <a:pt x="877202" y="382493"/>
                  </a:lnTo>
                  <a:lnTo>
                    <a:pt x="889823" y="362799"/>
                  </a:lnTo>
                  <a:lnTo>
                    <a:pt x="878018" y="344412"/>
                  </a:lnTo>
                  <a:lnTo>
                    <a:pt x="886341" y="344412"/>
                  </a:lnTo>
                  <a:lnTo>
                    <a:pt x="893958" y="356380"/>
                  </a:lnTo>
                  <a:lnTo>
                    <a:pt x="901574" y="344412"/>
                  </a:lnTo>
                  <a:lnTo>
                    <a:pt x="909897" y="344412"/>
                  </a:lnTo>
                  <a:lnTo>
                    <a:pt x="898093" y="362799"/>
                  </a:lnTo>
                  <a:lnTo>
                    <a:pt x="910713" y="382493"/>
                  </a:lnTo>
                  <a:lnTo>
                    <a:pt x="902390" y="382493"/>
                  </a:lnTo>
                  <a:lnTo>
                    <a:pt x="893958" y="369110"/>
                  </a:lnTo>
                  <a:close/>
                  <a:moveTo>
                    <a:pt x="945558" y="369110"/>
                  </a:moveTo>
                  <a:lnTo>
                    <a:pt x="937126" y="382493"/>
                  </a:lnTo>
                  <a:lnTo>
                    <a:pt x="928803" y="382493"/>
                  </a:lnTo>
                  <a:lnTo>
                    <a:pt x="941423" y="362799"/>
                  </a:lnTo>
                  <a:lnTo>
                    <a:pt x="929619" y="344412"/>
                  </a:lnTo>
                  <a:lnTo>
                    <a:pt x="937942" y="344412"/>
                  </a:lnTo>
                  <a:lnTo>
                    <a:pt x="945558" y="356380"/>
                  </a:lnTo>
                  <a:lnTo>
                    <a:pt x="953174" y="344412"/>
                  </a:lnTo>
                  <a:lnTo>
                    <a:pt x="961497" y="344412"/>
                  </a:lnTo>
                  <a:lnTo>
                    <a:pt x="949693" y="362799"/>
                  </a:lnTo>
                  <a:lnTo>
                    <a:pt x="962313" y="382493"/>
                  </a:lnTo>
                  <a:lnTo>
                    <a:pt x="953990" y="382493"/>
                  </a:lnTo>
                  <a:lnTo>
                    <a:pt x="945558" y="369110"/>
                  </a:lnTo>
                  <a:close/>
                  <a:moveTo>
                    <a:pt x="997158" y="369110"/>
                  </a:moveTo>
                  <a:lnTo>
                    <a:pt x="988726" y="382493"/>
                  </a:lnTo>
                  <a:lnTo>
                    <a:pt x="980403" y="382493"/>
                  </a:lnTo>
                  <a:lnTo>
                    <a:pt x="993023" y="362799"/>
                  </a:lnTo>
                  <a:lnTo>
                    <a:pt x="981219" y="344412"/>
                  </a:lnTo>
                  <a:lnTo>
                    <a:pt x="989542" y="344412"/>
                  </a:lnTo>
                  <a:lnTo>
                    <a:pt x="997158" y="356380"/>
                  </a:lnTo>
                  <a:lnTo>
                    <a:pt x="1004775" y="344412"/>
                  </a:lnTo>
                  <a:lnTo>
                    <a:pt x="1013097" y="344412"/>
                  </a:lnTo>
                  <a:lnTo>
                    <a:pt x="1001293" y="362799"/>
                  </a:lnTo>
                  <a:lnTo>
                    <a:pt x="1013913" y="382493"/>
                  </a:lnTo>
                  <a:lnTo>
                    <a:pt x="1005591" y="382493"/>
                  </a:lnTo>
                  <a:lnTo>
                    <a:pt x="997158" y="369110"/>
                  </a:lnTo>
                  <a:close/>
                  <a:moveTo>
                    <a:pt x="16755" y="426512"/>
                  </a:moveTo>
                  <a:lnTo>
                    <a:pt x="8323" y="439895"/>
                  </a:lnTo>
                  <a:lnTo>
                    <a:pt x="0" y="439895"/>
                  </a:lnTo>
                  <a:lnTo>
                    <a:pt x="12621" y="420201"/>
                  </a:lnTo>
                  <a:lnTo>
                    <a:pt x="816" y="401813"/>
                  </a:lnTo>
                  <a:lnTo>
                    <a:pt x="9139" y="401813"/>
                  </a:lnTo>
                  <a:lnTo>
                    <a:pt x="16755" y="413782"/>
                  </a:lnTo>
                  <a:lnTo>
                    <a:pt x="24372" y="401813"/>
                  </a:lnTo>
                  <a:lnTo>
                    <a:pt x="32695" y="401813"/>
                  </a:lnTo>
                  <a:lnTo>
                    <a:pt x="20890" y="420201"/>
                  </a:lnTo>
                  <a:lnTo>
                    <a:pt x="33511" y="439895"/>
                  </a:lnTo>
                  <a:lnTo>
                    <a:pt x="25188" y="439895"/>
                  </a:lnTo>
                  <a:lnTo>
                    <a:pt x="16755" y="426512"/>
                  </a:lnTo>
                  <a:close/>
                  <a:moveTo>
                    <a:pt x="68355" y="426512"/>
                  </a:moveTo>
                  <a:lnTo>
                    <a:pt x="59923" y="439895"/>
                  </a:lnTo>
                  <a:lnTo>
                    <a:pt x="51600" y="439895"/>
                  </a:lnTo>
                  <a:lnTo>
                    <a:pt x="64221" y="420201"/>
                  </a:lnTo>
                  <a:lnTo>
                    <a:pt x="52416" y="401813"/>
                  </a:lnTo>
                  <a:lnTo>
                    <a:pt x="60739" y="401813"/>
                  </a:lnTo>
                  <a:lnTo>
                    <a:pt x="68355" y="413782"/>
                  </a:lnTo>
                  <a:lnTo>
                    <a:pt x="75972" y="401813"/>
                  </a:lnTo>
                  <a:lnTo>
                    <a:pt x="84295" y="401813"/>
                  </a:lnTo>
                  <a:lnTo>
                    <a:pt x="72490" y="420201"/>
                  </a:lnTo>
                  <a:lnTo>
                    <a:pt x="85111" y="439895"/>
                  </a:lnTo>
                  <a:lnTo>
                    <a:pt x="76788" y="439895"/>
                  </a:lnTo>
                  <a:lnTo>
                    <a:pt x="68355" y="426512"/>
                  </a:lnTo>
                  <a:close/>
                  <a:moveTo>
                    <a:pt x="119956" y="426512"/>
                  </a:moveTo>
                  <a:lnTo>
                    <a:pt x="111523" y="439895"/>
                  </a:lnTo>
                  <a:lnTo>
                    <a:pt x="103200" y="439895"/>
                  </a:lnTo>
                  <a:lnTo>
                    <a:pt x="115821" y="420201"/>
                  </a:lnTo>
                  <a:lnTo>
                    <a:pt x="104016" y="401813"/>
                  </a:lnTo>
                  <a:lnTo>
                    <a:pt x="112339" y="401813"/>
                  </a:lnTo>
                  <a:lnTo>
                    <a:pt x="119955" y="413782"/>
                  </a:lnTo>
                  <a:lnTo>
                    <a:pt x="127572" y="401813"/>
                  </a:lnTo>
                  <a:lnTo>
                    <a:pt x="135895" y="401813"/>
                  </a:lnTo>
                  <a:lnTo>
                    <a:pt x="124090" y="420201"/>
                  </a:lnTo>
                  <a:lnTo>
                    <a:pt x="136711" y="439895"/>
                  </a:lnTo>
                  <a:lnTo>
                    <a:pt x="128388" y="439895"/>
                  </a:lnTo>
                  <a:lnTo>
                    <a:pt x="119955" y="426512"/>
                  </a:lnTo>
                  <a:close/>
                  <a:moveTo>
                    <a:pt x="171556" y="426512"/>
                  </a:moveTo>
                  <a:lnTo>
                    <a:pt x="163123" y="439895"/>
                  </a:lnTo>
                  <a:lnTo>
                    <a:pt x="154800" y="439895"/>
                  </a:lnTo>
                  <a:lnTo>
                    <a:pt x="167421" y="420201"/>
                  </a:lnTo>
                  <a:lnTo>
                    <a:pt x="155616" y="401813"/>
                  </a:lnTo>
                  <a:lnTo>
                    <a:pt x="163939" y="401813"/>
                  </a:lnTo>
                  <a:lnTo>
                    <a:pt x="171555" y="413782"/>
                  </a:lnTo>
                  <a:lnTo>
                    <a:pt x="179172" y="401813"/>
                  </a:lnTo>
                  <a:lnTo>
                    <a:pt x="187495" y="401813"/>
                  </a:lnTo>
                  <a:lnTo>
                    <a:pt x="175690" y="420201"/>
                  </a:lnTo>
                  <a:lnTo>
                    <a:pt x="188311" y="439895"/>
                  </a:lnTo>
                  <a:lnTo>
                    <a:pt x="179988" y="439895"/>
                  </a:lnTo>
                  <a:lnTo>
                    <a:pt x="171555" y="426512"/>
                  </a:lnTo>
                  <a:close/>
                  <a:moveTo>
                    <a:pt x="223156" y="426512"/>
                  </a:moveTo>
                  <a:lnTo>
                    <a:pt x="214724" y="439895"/>
                  </a:lnTo>
                  <a:lnTo>
                    <a:pt x="206401" y="439895"/>
                  </a:lnTo>
                  <a:lnTo>
                    <a:pt x="219021" y="420201"/>
                  </a:lnTo>
                  <a:lnTo>
                    <a:pt x="207217" y="401813"/>
                  </a:lnTo>
                  <a:lnTo>
                    <a:pt x="215540" y="401813"/>
                  </a:lnTo>
                  <a:lnTo>
                    <a:pt x="223156" y="413782"/>
                  </a:lnTo>
                  <a:lnTo>
                    <a:pt x="230772" y="401813"/>
                  </a:lnTo>
                  <a:lnTo>
                    <a:pt x="239095" y="401813"/>
                  </a:lnTo>
                  <a:lnTo>
                    <a:pt x="227291" y="420201"/>
                  </a:lnTo>
                  <a:lnTo>
                    <a:pt x="239911" y="439895"/>
                  </a:lnTo>
                  <a:lnTo>
                    <a:pt x="231588" y="439895"/>
                  </a:lnTo>
                  <a:lnTo>
                    <a:pt x="223156" y="426512"/>
                  </a:lnTo>
                  <a:close/>
                  <a:moveTo>
                    <a:pt x="274756" y="426512"/>
                  </a:moveTo>
                  <a:lnTo>
                    <a:pt x="266324" y="439895"/>
                  </a:lnTo>
                  <a:lnTo>
                    <a:pt x="258001" y="439895"/>
                  </a:lnTo>
                  <a:lnTo>
                    <a:pt x="270621" y="420201"/>
                  </a:lnTo>
                  <a:lnTo>
                    <a:pt x="258817" y="401813"/>
                  </a:lnTo>
                  <a:lnTo>
                    <a:pt x="267140" y="401813"/>
                  </a:lnTo>
                  <a:lnTo>
                    <a:pt x="274756" y="413782"/>
                  </a:lnTo>
                  <a:lnTo>
                    <a:pt x="282373" y="401813"/>
                  </a:lnTo>
                  <a:lnTo>
                    <a:pt x="290696" y="401813"/>
                  </a:lnTo>
                  <a:lnTo>
                    <a:pt x="278891" y="420201"/>
                  </a:lnTo>
                  <a:lnTo>
                    <a:pt x="291512" y="439895"/>
                  </a:lnTo>
                  <a:lnTo>
                    <a:pt x="283189" y="439895"/>
                  </a:lnTo>
                  <a:lnTo>
                    <a:pt x="274756" y="426512"/>
                  </a:lnTo>
                  <a:close/>
                  <a:moveTo>
                    <a:pt x="326356" y="426512"/>
                  </a:moveTo>
                  <a:lnTo>
                    <a:pt x="317924" y="439895"/>
                  </a:lnTo>
                  <a:lnTo>
                    <a:pt x="309601" y="439895"/>
                  </a:lnTo>
                  <a:lnTo>
                    <a:pt x="322222" y="420201"/>
                  </a:lnTo>
                  <a:lnTo>
                    <a:pt x="310417" y="401813"/>
                  </a:lnTo>
                  <a:lnTo>
                    <a:pt x="318740" y="401813"/>
                  </a:lnTo>
                  <a:lnTo>
                    <a:pt x="326356" y="413782"/>
                  </a:lnTo>
                  <a:lnTo>
                    <a:pt x="333973" y="401813"/>
                  </a:lnTo>
                  <a:lnTo>
                    <a:pt x="342296" y="401813"/>
                  </a:lnTo>
                  <a:lnTo>
                    <a:pt x="330491" y="420201"/>
                  </a:lnTo>
                  <a:lnTo>
                    <a:pt x="343112" y="439895"/>
                  </a:lnTo>
                  <a:lnTo>
                    <a:pt x="334789" y="439895"/>
                  </a:lnTo>
                  <a:lnTo>
                    <a:pt x="326356" y="426512"/>
                  </a:lnTo>
                  <a:close/>
                  <a:moveTo>
                    <a:pt x="377956" y="426512"/>
                  </a:moveTo>
                  <a:lnTo>
                    <a:pt x="369524" y="439895"/>
                  </a:lnTo>
                  <a:lnTo>
                    <a:pt x="361201" y="439895"/>
                  </a:lnTo>
                  <a:lnTo>
                    <a:pt x="373822" y="420201"/>
                  </a:lnTo>
                  <a:lnTo>
                    <a:pt x="362017" y="401813"/>
                  </a:lnTo>
                  <a:lnTo>
                    <a:pt x="370340" y="401813"/>
                  </a:lnTo>
                  <a:lnTo>
                    <a:pt x="377956" y="413782"/>
                  </a:lnTo>
                  <a:lnTo>
                    <a:pt x="385573" y="401813"/>
                  </a:lnTo>
                  <a:lnTo>
                    <a:pt x="393896" y="401813"/>
                  </a:lnTo>
                  <a:lnTo>
                    <a:pt x="382091" y="420201"/>
                  </a:lnTo>
                  <a:lnTo>
                    <a:pt x="394712" y="439895"/>
                  </a:lnTo>
                  <a:lnTo>
                    <a:pt x="386389" y="439895"/>
                  </a:lnTo>
                  <a:lnTo>
                    <a:pt x="377956" y="426512"/>
                  </a:lnTo>
                  <a:close/>
                  <a:moveTo>
                    <a:pt x="429556" y="426512"/>
                  </a:moveTo>
                  <a:lnTo>
                    <a:pt x="421124" y="439895"/>
                  </a:lnTo>
                  <a:lnTo>
                    <a:pt x="412801" y="439895"/>
                  </a:lnTo>
                  <a:lnTo>
                    <a:pt x="425422" y="420201"/>
                  </a:lnTo>
                  <a:lnTo>
                    <a:pt x="413617" y="401813"/>
                  </a:lnTo>
                  <a:lnTo>
                    <a:pt x="421940" y="401813"/>
                  </a:lnTo>
                  <a:lnTo>
                    <a:pt x="429556" y="413782"/>
                  </a:lnTo>
                  <a:lnTo>
                    <a:pt x="437173" y="401813"/>
                  </a:lnTo>
                  <a:lnTo>
                    <a:pt x="445496" y="401813"/>
                  </a:lnTo>
                  <a:lnTo>
                    <a:pt x="433691" y="420201"/>
                  </a:lnTo>
                  <a:lnTo>
                    <a:pt x="446312" y="439895"/>
                  </a:lnTo>
                  <a:lnTo>
                    <a:pt x="437989" y="439895"/>
                  </a:lnTo>
                  <a:lnTo>
                    <a:pt x="429556" y="426512"/>
                  </a:lnTo>
                  <a:close/>
                  <a:moveTo>
                    <a:pt x="481157" y="426512"/>
                  </a:moveTo>
                  <a:lnTo>
                    <a:pt x="472724" y="439895"/>
                  </a:lnTo>
                  <a:lnTo>
                    <a:pt x="464401" y="439895"/>
                  </a:lnTo>
                  <a:lnTo>
                    <a:pt x="477022" y="420201"/>
                  </a:lnTo>
                  <a:lnTo>
                    <a:pt x="465217" y="401813"/>
                  </a:lnTo>
                  <a:lnTo>
                    <a:pt x="473540" y="401813"/>
                  </a:lnTo>
                  <a:lnTo>
                    <a:pt x="481156" y="413782"/>
                  </a:lnTo>
                  <a:lnTo>
                    <a:pt x="488773" y="401813"/>
                  </a:lnTo>
                  <a:lnTo>
                    <a:pt x="497096" y="401813"/>
                  </a:lnTo>
                  <a:lnTo>
                    <a:pt x="485291" y="420201"/>
                  </a:lnTo>
                  <a:lnTo>
                    <a:pt x="497912" y="439895"/>
                  </a:lnTo>
                  <a:lnTo>
                    <a:pt x="489589" y="439895"/>
                  </a:lnTo>
                  <a:lnTo>
                    <a:pt x="481156" y="426512"/>
                  </a:lnTo>
                  <a:close/>
                  <a:moveTo>
                    <a:pt x="532757" y="426512"/>
                  </a:moveTo>
                  <a:lnTo>
                    <a:pt x="524324" y="439895"/>
                  </a:lnTo>
                  <a:lnTo>
                    <a:pt x="516001" y="439895"/>
                  </a:lnTo>
                  <a:lnTo>
                    <a:pt x="528622" y="420201"/>
                  </a:lnTo>
                  <a:lnTo>
                    <a:pt x="516817" y="401813"/>
                  </a:lnTo>
                  <a:lnTo>
                    <a:pt x="525140" y="401813"/>
                  </a:lnTo>
                  <a:lnTo>
                    <a:pt x="532756" y="413782"/>
                  </a:lnTo>
                  <a:lnTo>
                    <a:pt x="540373" y="401813"/>
                  </a:lnTo>
                  <a:lnTo>
                    <a:pt x="548696" y="401813"/>
                  </a:lnTo>
                  <a:lnTo>
                    <a:pt x="536891" y="420201"/>
                  </a:lnTo>
                  <a:lnTo>
                    <a:pt x="549512" y="439895"/>
                  </a:lnTo>
                  <a:lnTo>
                    <a:pt x="541189" y="439895"/>
                  </a:lnTo>
                  <a:lnTo>
                    <a:pt x="532756" y="426512"/>
                  </a:lnTo>
                  <a:close/>
                  <a:moveTo>
                    <a:pt x="584357" y="426512"/>
                  </a:moveTo>
                  <a:lnTo>
                    <a:pt x="575925" y="439895"/>
                  </a:lnTo>
                  <a:lnTo>
                    <a:pt x="567601" y="439895"/>
                  </a:lnTo>
                  <a:lnTo>
                    <a:pt x="580222" y="420201"/>
                  </a:lnTo>
                  <a:lnTo>
                    <a:pt x="568417" y="401813"/>
                  </a:lnTo>
                  <a:lnTo>
                    <a:pt x="576741" y="401813"/>
                  </a:lnTo>
                  <a:lnTo>
                    <a:pt x="584357" y="413782"/>
                  </a:lnTo>
                  <a:lnTo>
                    <a:pt x="591973" y="401813"/>
                  </a:lnTo>
                  <a:lnTo>
                    <a:pt x="600296" y="401813"/>
                  </a:lnTo>
                  <a:lnTo>
                    <a:pt x="588492" y="420201"/>
                  </a:lnTo>
                  <a:lnTo>
                    <a:pt x="601112" y="439895"/>
                  </a:lnTo>
                  <a:lnTo>
                    <a:pt x="592789" y="439895"/>
                  </a:lnTo>
                  <a:lnTo>
                    <a:pt x="584357" y="426512"/>
                  </a:lnTo>
                  <a:close/>
                  <a:moveTo>
                    <a:pt x="635957" y="426512"/>
                  </a:moveTo>
                  <a:lnTo>
                    <a:pt x="627525" y="439895"/>
                  </a:lnTo>
                  <a:lnTo>
                    <a:pt x="619202" y="439895"/>
                  </a:lnTo>
                  <a:lnTo>
                    <a:pt x="631822" y="420201"/>
                  </a:lnTo>
                  <a:lnTo>
                    <a:pt x="620018" y="401813"/>
                  </a:lnTo>
                  <a:lnTo>
                    <a:pt x="628341" y="401813"/>
                  </a:lnTo>
                  <a:lnTo>
                    <a:pt x="635957" y="413782"/>
                  </a:lnTo>
                  <a:lnTo>
                    <a:pt x="643573" y="401813"/>
                  </a:lnTo>
                  <a:lnTo>
                    <a:pt x="651896" y="401813"/>
                  </a:lnTo>
                  <a:lnTo>
                    <a:pt x="640092" y="420201"/>
                  </a:lnTo>
                  <a:lnTo>
                    <a:pt x="652712" y="439895"/>
                  </a:lnTo>
                  <a:lnTo>
                    <a:pt x="644389" y="439895"/>
                  </a:lnTo>
                  <a:lnTo>
                    <a:pt x="635957" y="426512"/>
                  </a:lnTo>
                  <a:close/>
                  <a:moveTo>
                    <a:pt x="687557" y="426512"/>
                  </a:moveTo>
                  <a:lnTo>
                    <a:pt x="679125" y="439895"/>
                  </a:lnTo>
                  <a:lnTo>
                    <a:pt x="670802" y="439895"/>
                  </a:lnTo>
                  <a:lnTo>
                    <a:pt x="683423" y="420201"/>
                  </a:lnTo>
                  <a:lnTo>
                    <a:pt x="671618" y="401813"/>
                  </a:lnTo>
                  <a:lnTo>
                    <a:pt x="679941" y="401813"/>
                  </a:lnTo>
                  <a:lnTo>
                    <a:pt x="687557" y="413782"/>
                  </a:lnTo>
                  <a:lnTo>
                    <a:pt x="695174" y="401813"/>
                  </a:lnTo>
                  <a:lnTo>
                    <a:pt x="703497" y="401813"/>
                  </a:lnTo>
                  <a:lnTo>
                    <a:pt x="691692" y="420201"/>
                  </a:lnTo>
                  <a:lnTo>
                    <a:pt x="704313" y="439895"/>
                  </a:lnTo>
                  <a:lnTo>
                    <a:pt x="695990" y="439895"/>
                  </a:lnTo>
                  <a:lnTo>
                    <a:pt x="687557" y="426512"/>
                  </a:lnTo>
                  <a:close/>
                  <a:moveTo>
                    <a:pt x="739157" y="426512"/>
                  </a:moveTo>
                  <a:lnTo>
                    <a:pt x="730725" y="439895"/>
                  </a:lnTo>
                  <a:lnTo>
                    <a:pt x="722402" y="439895"/>
                  </a:lnTo>
                  <a:lnTo>
                    <a:pt x="735023" y="420201"/>
                  </a:lnTo>
                  <a:lnTo>
                    <a:pt x="723218" y="401813"/>
                  </a:lnTo>
                  <a:lnTo>
                    <a:pt x="731541" y="401813"/>
                  </a:lnTo>
                  <a:lnTo>
                    <a:pt x="739157" y="413782"/>
                  </a:lnTo>
                  <a:lnTo>
                    <a:pt x="746774" y="401813"/>
                  </a:lnTo>
                  <a:lnTo>
                    <a:pt x="755097" y="401813"/>
                  </a:lnTo>
                  <a:lnTo>
                    <a:pt x="743292" y="420201"/>
                  </a:lnTo>
                  <a:lnTo>
                    <a:pt x="755913" y="439895"/>
                  </a:lnTo>
                  <a:lnTo>
                    <a:pt x="747590" y="439895"/>
                  </a:lnTo>
                  <a:lnTo>
                    <a:pt x="739157" y="426512"/>
                  </a:lnTo>
                  <a:close/>
                  <a:moveTo>
                    <a:pt x="790757" y="426512"/>
                  </a:moveTo>
                  <a:lnTo>
                    <a:pt x="782325" y="439895"/>
                  </a:lnTo>
                  <a:lnTo>
                    <a:pt x="774002" y="439895"/>
                  </a:lnTo>
                  <a:lnTo>
                    <a:pt x="786623" y="420201"/>
                  </a:lnTo>
                  <a:lnTo>
                    <a:pt x="774818" y="401813"/>
                  </a:lnTo>
                  <a:lnTo>
                    <a:pt x="783141" y="401813"/>
                  </a:lnTo>
                  <a:lnTo>
                    <a:pt x="790757" y="413782"/>
                  </a:lnTo>
                  <a:lnTo>
                    <a:pt x="798374" y="401813"/>
                  </a:lnTo>
                  <a:lnTo>
                    <a:pt x="806697" y="401813"/>
                  </a:lnTo>
                  <a:lnTo>
                    <a:pt x="794892" y="420201"/>
                  </a:lnTo>
                  <a:lnTo>
                    <a:pt x="807513" y="439895"/>
                  </a:lnTo>
                  <a:lnTo>
                    <a:pt x="799190" y="439895"/>
                  </a:lnTo>
                  <a:lnTo>
                    <a:pt x="790757" y="426512"/>
                  </a:lnTo>
                  <a:close/>
                  <a:moveTo>
                    <a:pt x="842357" y="426512"/>
                  </a:moveTo>
                  <a:lnTo>
                    <a:pt x="833925" y="439895"/>
                  </a:lnTo>
                  <a:lnTo>
                    <a:pt x="825602" y="439895"/>
                  </a:lnTo>
                  <a:lnTo>
                    <a:pt x="838223" y="420201"/>
                  </a:lnTo>
                  <a:lnTo>
                    <a:pt x="826418" y="401813"/>
                  </a:lnTo>
                  <a:lnTo>
                    <a:pt x="834741" y="401813"/>
                  </a:lnTo>
                  <a:lnTo>
                    <a:pt x="842357" y="413782"/>
                  </a:lnTo>
                  <a:lnTo>
                    <a:pt x="849974" y="401813"/>
                  </a:lnTo>
                  <a:lnTo>
                    <a:pt x="858297" y="401813"/>
                  </a:lnTo>
                  <a:lnTo>
                    <a:pt x="846492" y="420201"/>
                  </a:lnTo>
                  <a:lnTo>
                    <a:pt x="859113" y="439895"/>
                  </a:lnTo>
                  <a:lnTo>
                    <a:pt x="850790" y="439895"/>
                  </a:lnTo>
                  <a:lnTo>
                    <a:pt x="842357" y="426512"/>
                  </a:lnTo>
                  <a:close/>
                  <a:moveTo>
                    <a:pt x="893958" y="426512"/>
                  </a:moveTo>
                  <a:lnTo>
                    <a:pt x="885526" y="439895"/>
                  </a:lnTo>
                  <a:lnTo>
                    <a:pt x="877202" y="439895"/>
                  </a:lnTo>
                  <a:lnTo>
                    <a:pt x="889823" y="420201"/>
                  </a:lnTo>
                  <a:lnTo>
                    <a:pt x="878018" y="401813"/>
                  </a:lnTo>
                  <a:lnTo>
                    <a:pt x="886341" y="401813"/>
                  </a:lnTo>
                  <a:lnTo>
                    <a:pt x="893958" y="413782"/>
                  </a:lnTo>
                  <a:lnTo>
                    <a:pt x="901574" y="401813"/>
                  </a:lnTo>
                  <a:lnTo>
                    <a:pt x="909897" y="401813"/>
                  </a:lnTo>
                  <a:lnTo>
                    <a:pt x="898093" y="420201"/>
                  </a:lnTo>
                  <a:lnTo>
                    <a:pt x="910713" y="439895"/>
                  </a:lnTo>
                  <a:lnTo>
                    <a:pt x="902390" y="439895"/>
                  </a:lnTo>
                  <a:lnTo>
                    <a:pt x="893958" y="426512"/>
                  </a:lnTo>
                  <a:close/>
                  <a:moveTo>
                    <a:pt x="945558" y="426512"/>
                  </a:moveTo>
                  <a:lnTo>
                    <a:pt x="937126" y="439895"/>
                  </a:lnTo>
                  <a:lnTo>
                    <a:pt x="928803" y="439895"/>
                  </a:lnTo>
                  <a:lnTo>
                    <a:pt x="941423" y="420201"/>
                  </a:lnTo>
                  <a:lnTo>
                    <a:pt x="929619" y="401813"/>
                  </a:lnTo>
                  <a:lnTo>
                    <a:pt x="937942" y="401813"/>
                  </a:lnTo>
                  <a:lnTo>
                    <a:pt x="945558" y="413782"/>
                  </a:lnTo>
                  <a:lnTo>
                    <a:pt x="953174" y="401813"/>
                  </a:lnTo>
                  <a:lnTo>
                    <a:pt x="961497" y="401813"/>
                  </a:lnTo>
                  <a:lnTo>
                    <a:pt x="949693" y="420201"/>
                  </a:lnTo>
                  <a:lnTo>
                    <a:pt x="962313" y="439895"/>
                  </a:lnTo>
                  <a:lnTo>
                    <a:pt x="953990" y="439895"/>
                  </a:lnTo>
                  <a:lnTo>
                    <a:pt x="945558" y="426512"/>
                  </a:lnTo>
                  <a:close/>
                  <a:moveTo>
                    <a:pt x="997158" y="426512"/>
                  </a:moveTo>
                  <a:lnTo>
                    <a:pt x="988726" y="439895"/>
                  </a:lnTo>
                  <a:lnTo>
                    <a:pt x="980403" y="439895"/>
                  </a:lnTo>
                  <a:lnTo>
                    <a:pt x="993023" y="420201"/>
                  </a:lnTo>
                  <a:lnTo>
                    <a:pt x="981219" y="401813"/>
                  </a:lnTo>
                  <a:lnTo>
                    <a:pt x="989542" y="401813"/>
                  </a:lnTo>
                  <a:lnTo>
                    <a:pt x="997158" y="413782"/>
                  </a:lnTo>
                  <a:lnTo>
                    <a:pt x="1004775" y="401813"/>
                  </a:lnTo>
                  <a:lnTo>
                    <a:pt x="1013097" y="401813"/>
                  </a:lnTo>
                  <a:lnTo>
                    <a:pt x="1001293" y="420201"/>
                  </a:lnTo>
                  <a:lnTo>
                    <a:pt x="1013913" y="439895"/>
                  </a:lnTo>
                  <a:lnTo>
                    <a:pt x="1005591" y="439895"/>
                  </a:lnTo>
                  <a:lnTo>
                    <a:pt x="997158" y="426512"/>
                  </a:lnTo>
                  <a:close/>
                  <a:moveTo>
                    <a:pt x="16755" y="483914"/>
                  </a:moveTo>
                  <a:lnTo>
                    <a:pt x="8323" y="497297"/>
                  </a:lnTo>
                  <a:lnTo>
                    <a:pt x="0" y="497297"/>
                  </a:lnTo>
                  <a:lnTo>
                    <a:pt x="12621" y="477603"/>
                  </a:lnTo>
                  <a:lnTo>
                    <a:pt x="816" y="459215"/>
                  </a:lnTo>
                  <a:lnTo>
                    <a:pt x="9139" y="459215"/>
                  </a:lnTo>
                  <a:lnTo>
                    <a:pt x="16755" y="471184"/>
                  </a:lnTo>
                  <a:lnTo>
                    <a:pt x="24372" y="459215"/>
                  </a:lnTo>
                  <a:lnTo>
                    <a:pt x="32695" y="459215"/>
                  </a:lnTo>
                  <a:lnTo>
                    <a:pt x="20890" y="477603"/>
                  </a:lnTo>
                  <a:lnTo>
                    <a:pt x="33511" y="497297"/>
                  </a:lnTo>
                  <a:lnTo>
                    <a:pt x="25188" y="497297"/>
                  </a:lnTo>
                  <a:lnTo>
                    <a:pt x="16755" y="483914"/>
                  </a:lnTo>
                  <a:close/>
                  <a:moveTo>
                    <a:pt x="68355" y="483914"/>
                  </a:moveTo>
                  <a:lnTo>
                    <a:pt x="59923" y="497297"/>
                  </a:lnTo>
                  <a:lnTo>
                    <a:pt x="51600" y="497297"/>
                  </a:lnTo>
                  <a:lnTo>
                    <a:pt x="64221" y="477603"/>
                  </a:lnTo>
                  <a:lnTo>
                    <a:pt x="52416" y="459215"/>
                  </a:lnTo>
                  <a:lnTo>
                    <a:pt x="60739" y="459215"/>
                  </a:lnTo>
                  <a:lnTo>
                    <a:pt x="68355" y="471184"/>
                  </a:lnTo>
                  <a:lnTo>
                    <a:pt x="75972" y="459215"/>
                  </a:lnTo>
                  <a:lnTo>
                    <a:pt x="84295" y="459215"/>
                  </a:lnTo>
                  <a:lnTo>
                    <a:pt x="72490" y="477603"/>
                  </a:lnTo>
                  <a:lnTo>
                    <a:pt x="85111" y="497297"/>
                  </a:lnTo>
                  <a:lnTo>
                    <a:pt x="76788" y="497297"/>
                  </a:lnTo>
                  <a:lnTo>
                    <a:pt x="68355" y="483914"/>
                  </a:lnTo>
                  <a:close/>
                  <a:moveTo>
                    <a:pt x="119956" y="483914"/>
                  </a:moveTo>
                  <a:lnTo>
                    <a:pt x="111523" y="497297"/>
                  </a:lnTo>
                  <a:lnTo>
                    <a:pt x="103200" y="497297"/>
                  </a:lnTo>
                  <a:lnTo>
                    <a:pt x="115821" y="477603"/>
                  </a:lnTo>
                  <a:lnTo>
                    <a:pt x="104016" y="459215"/>
                  </a:lnTo>
                  <a:lnTo>
                    <a:pt x="112339" y="459215"/>
                  </a:lnTo>
                  <a:lnTo>
                    <a:pt x="119955" y="471184"/>
                  </a:lnTo>
                  <a:lnTo>
                    <a:pt x="127572" y="459215"/>
                  </a:lnTo>
                  <a:lnTo>
                    <a:pt x="135895" y="459215"/>
                  </a:lnTo>
                  <a:lnTo>
                    <a:pt x="124090" y="477603"/>
                  </a:lnTo>
                  <a:lnTo>
                    <a:pt x="136711" y="497297"/>
                  </a:lnTo>
                  <a:lnTo>
                    <a:pt x="128388" y="497297"/>
                  </a:lnTo>
                  <a:lnTo>
                    <a:pt x="119955" y="483914"/>
                  </a:lnTo>
                  <a:close/>
                  <a:moveTo>
                    <a:pt x="171556" y="483914"/>
                  </a:moveTo>
                  <a:lnTo>
                    <a:pt x="163123" y="497297"/>
                  </a:lnTo>
                  <a:lnTo>
                    <a:pt x="154800" y="497297"/>
                  </a:lnTo>
                  <a:lnTo>
                    <a:pt x="167421" y="477603"/>
                  </a:lnTo>
                  <a:lnTo>
                    <a:pt x="155616" y="459215"/>
                  </a:lnTo>
                  <a:lnTo>
                    <a:pt x="163939" y="459215"/>
                  </a:lnTo>
                  <a:lnTo>
                    <a:pt x="171555" y="471184"/>
                  </a:lnTo>
                  <a:lnTo>
                    <a:pt x="179172" y="459215"/>
                  </a:lnTo>
                  <a:lnTo>
                    <a:pt x="187495" y="459215"/>
                  </a:lnTo>
                  <a:lnTo>
                    <a:pt x="175690" y="477603"/>
                  </a:lnTo>
                  <a:lnTo>
                    <a:pt x="188311" y="497297"/>
                  </a:lnTo>
                  <a:lnTo>
                    <a:pt x="179988" y="497297"/>
                  </a:lnTo>
                  <a:lnTo>
                    <a:pt x="171555" y="483914"/>
                  </a:lnTo>
                  <a:close/>
                  <a:moveTo>
                    <a:pt x="223156" y="483914"/>
                  </a:moveTo>
                  <a:lnTo>
                    <a:pt x="214724" y="497297"/>
                  </a:lnTo>
                  <a:lnTo>
                    <a:pt x="206401" y="497297"/>
                  </a:lnTo>
                  <a:lnTo>
                    <a:pt x="219021" y="477603"/>
                  </a:lnTo>
                  <a:lnTo>
                    <a:pt x="207217" y="459215"/>
                  </a:lnTo>
                  <a:lnTo>
                    <a:pt x="215540" y="459215"/>
                  </a:lnTo>
                  <a:lnTo>
                    <a:pt x="223156" y="471184"/>
                  </a:lnTo>
                  <a:lnTo>
                    <a:pt x="230772" y="459215"/>
                  </a:lnTo>
                  <a:lnTo>
                    <a:pt x="239095" y="459215"/>
                  </a:lnTo>
                  <a:lnTo>
                    <a:pt x="227291" y="477603"/>
                  </a:lnTo>
                  <a:lnTo>
                    <a:pt x="239911" y="497297"/>
                  </a:lnTo>
                  <a:lnTo>
                    <a:pt x="231588" y="497297"/>
                  </a:lnTo>
                  <a:lnTo>
                    <a:pt x="223156" y="483914"/>
                  </a:lnTo>
                  <a:close/>
                  <a:moveTo>
                    <a:pt x="274756" y="483914"/>
                  </a:moveTo>
                  <a:lnTo>
                    <a:pt x="266324" y="497297"/>
                  </a:lnTo>
                  <a:lnTo>
                    <a:pt x="258001" y="497297"/>
                  </a:lnTo>
                  <a:lnTo>
                    <a:pt x="270621" y="477603"/>
                  </a:lnTo>
                  <a:lnTo>
                    <a:pt x="258817" y="459215"/>
                  </a:lnTo>
                  <a:lnTo>
                    <a:pt x="267140" y="459215"/>
                  </a:lnTo>
                  <a:lnTo>
                    <a:pt x="274756" y="471184"/>
                  </a:lnTo>
                  <a:lnTo>
                    <a:pt x="282373" y="459215"/>
                  </a:lnTo>
                  <a:lnTo>
                    <a:pt x="290696" y="459215"/>
                  </a:lnTo>
                  <a:lnTo>
                    <a:pt x="278891" y="477603"/>
                  </a:lnTo>
                  <a:lnTo>
                    <a:pt x="291512" y="497297"/>
                  </a:lnTo>
                  <a:lnTo>
                    <a:pt x="283189" y="497297"/>
                  </a:lnTo>
                  <a:lnTo>
                    <a:pt x="274756" y="483914"/>
                  </a:lnTo>
                  <a:close/>
                  <a:moveTo>
                    <a:pt x="326356" y="483914"/>
                  </a:moveTo>
                  <a:lnTo>
                    <a:pt x="317924" y="497297"/>
                  </a:lnTo>
                  <a:lnTo>
                    <a:pt x="309601" y="497297"/>
                  </a:lnTo>
                  <a:lnTo>
                    <a:pt x="322222" y="477603"/>
                  </a:lnTo>
                  <a:lnTo>
                    <a:pt x="310417" y="459215"/>
                  </a:lnTo>
                  <a:lnTo>
                    <a:pt x="318740" y="459215"/>
                  </a:lnTo>
                  <a:lnTo>
                    <a:pt x="326356" y="471184"/>
                  </a:lnTo>
                  <a:lnTo>
                    <a:pt x="333973" y="459215"/>
                  </a:lnTo>
                  <a:lnTo>
                    <a:pt x="342296" y="459215"/>
                  </a:lnTo>
                  <a:lnTo>
                    <a:pt x="330491" y="477603"/>
                  </a:lnTo>
                  <a:lnTo>
                    <a:pt x="343112" y="497297"/>
                  </a:lnTo>
                  <a:lnTo>
                    <a:pt x="334789" y="497297"/>
                  </a:lnTo>
                  <a:lnTo>
                    <a:pt x="326356" y="483914"/>
                  </a:lnTo>
                  <a:close/>
                  <a:moveTo>
                    <a:pt x="377956" y="483914"/>
                  </a:moveTo>
                  <a:lnTo>
                    <a:pt x="369524" y="497297"/>
                  </a:lnTo>
                  <a:lnTo>
                    <a:pt x="361201" y="497297"/>
                  </a:lnTo>
                  <a:lnTo>
                    <a:pt x="373822" y="477603"/>
                  </a:lnTo>
                  <a:lnTo>
                    <a:pt x="362017" y="459215"/>
                  </a:lnTo>
                  <a:lnTo>
                    <a:pt x="370340" y="459215"/>
                  </a:lnTo>
                  <a:lnTo>
                    <a:pt x="377956" y="471184"/>
                  </a:lnTo>
                  <a:lnTo>
                    <a:pt x="385573" y="459215"/>
                  </a:lnTo>
                  <a:lnTo>
                    <a:pt x="393896" y="459215"/>
                  </a:lnTo>
                  <a:lnTo>
                    <a:pt x="382091" y="477603"/>
                  </a:lnTo>
                  <a:lnTo>
                    <a:pt x="394712" y="497297"/>
                  </a:lnTo>
                  <a:lnTo>
                    <a:pt x="386389" y="497297"/>
                  </a:lnTo>
                  <a:lnTo>
                    <a:pt x="377956" y="483914"/>
                  </a:lnTo>
                  <a:close/>
                  <a:moveTo>
                    <a:pt x="429556" y="483914"/>
                  </a:moveTo>
                  <a:lnTo>
                    <a:pt x="421124" y="497297"/>
                  </a:lnTo>
                  <a:lnTo>
                    <a:pt x="412801" y="497297"/>
                  </a:lnTo>
                  <a:lnTo>
                    <a:pt x="425422" y="477603"/>
                  </a:lnTo>
                  <a:lnTo>
                    <a:pt x="413617" y="459215"/>
                  </a:lnTo>
                  <a:lnTo>
                    <a:pt x="421940" y="459215"/>
                  </a:lnTo>
                  <a:lnTo>
                    <a:pt x="429556" y="471184"/>
                  </a:lnTo>
                  <a:lnTo>
                    <a:pt x="437173" y="459215"/>
                  </a:lnTo>
                  <a:lnTo>
                    <a:pt x="445496" y="459215"/>
                  </a:lnTo>
                  <a:lnTo>
                    <a:pt x="433691" y="477603"/>
                  </a:lnTo>
                  <a:lnTo>
                    <a:pt x="446312" y="497297"/>
                  </a:lnTo>
                  <a:lnTo>
                    <a:pt x="437989" y="497297"/>
                  </a:lnTo>
                  <a:lnTo>
                    <a:pt x="429556" y="483914"/>
                  </a:lnTo>
                  <a:close/>
                  <a:moveTo>
                    <a:pt x="481157" y="483914"/>
                  </a:moveTo>
                  <a:lnTo>
                    <a:pt x="472724" y="497297"/>
                  </a:lnTo>
                  <a:lnTo>
                    <a:pt x="464401" y="497297"/>
                  </a:lnTo>
                  <a:lnTo>
                    <a:pt x="477022" y="477603"/>
                  </a:lnTo>
                  <a:lnTo>
                    <a:pt x="465217" y="459215"/>
                  </a:lnTo>
                  <a:lnTo>
                    <a:pt x="473540" y="459215"/>
                  </a:lnTo>
                  <a:lnTo>
                    <a:pt x="481156" y="471184"/>
                  </a:lnTo>
                  <a:lnTo>
                    <a:pt x="488773" y="459215"/>
                  </a:lnTo>
                  <a:lnTo>
                    <a:pt x="497096" y="459215"/>
                  </a:lnTo>
                  <a:lnTo>
                    <a:pt x="485291" y="477603"/>
                  </a:lnTo>
                  <a:lnTo>
                    <a:pt x="497912" y="497297"/>
                  </a:lnTo>
                  <a:lnTo>
                    <a:pt x="489589" y="497297"/>
                  </a:lnTo>
                  <a:lnTo>
                    <a:pt x="481156" y="483914"/>
                  </a:lnTo>
                  <a:close/>
                  <a:moveTo>
                    <a:pt x="532757" y="483914"/>
                  </a:moveTo>
                  <a:lnTo>
                    <a:pt x="524324" y="497297"/>
                  </a:lnTo>
                  <a:lnTo>
                    <a:pt x="516001" y="497297"/>
                  </a:lnTo>
                  <a:lnTo>
                    <a:pt x="528622" y="477603"/>
                  </a:lnTo>
                  <a:lnTo>
                    <a:pt x="516817" y="459215"/>
                  </a:lnTo>
                  <a:lnTo>
                    <a:pt x="525140" y="459215"/>
                  </a:lnTo>
                  <a:lnTo>
                    <a:pt x="532756" y="471184"/>
                  </a:lnTo>
                  <a:lnTo>
                    <a:pt x="540373" y="459215"/>
                  </a:lnTo>
                  <a:lnTo>
                    <a:pt x="548696" y="459215"/>
                  </a:lnTo>
                  <a:lnTo>
                    <a:pt x="536891" y="477603"/>
                  </a:lnTo>
                  <a:lnTo>
                    <a:pt x="549512" y="497297"/>
                  </a:lnTo>
                  <a:lnTo>
                    <a:pt x="541189" y="497297"/>
                  </a:lnTo>
                  <a:lnTo>
                    <a:pt x="532756" y="483914"/>
                  </a:lnTo>
                  <a:close/>
                  <a:moveTo>
                    <a:pt x="584357" y="483914"/>
                  </a:moveTo>
                  <a:lnTo>
                    <a:pt x="575925" y="497297"/>
                  </a:lnTo>
                  <a:lnTo>
                    <a:pt x="567601" y="497297"/>
                  </a:lnTo>
                  <a:lnTo>
                    <a:pt x="580222" y="477603"/>
                  </a:lnTo>
                  <a:lnTo>
                    <a:pt x="568417" y="459215"/>
                  </a:lnTo>
                  <a:lnTo>
                    <a:pt x="576741" y="459215"/>
                  </a:lnTo>
                  <a:lnTo>
                    <a:pt x="584357" y="471184"/>
                  </a:lnTo>
                  <a:lnTo>
                    <a:pt x="591973" y="459215"/>
                  </a:lnTo>
                  <a:lnTo>
                    <a:pt x="600296" y="459215"/>
                  </a:lnTo>
                  <a:lnTo>
                    <a:pt x="588492" y="477603"/>
                  </a:lnTo>
                  <a:lnTo>
                    <a:pt x="601112" y="497297"/>
                  </a:lnTo>
                  <a:lnTo>
                    <a:pt x="592789" y="497297"/>
                  </a:lnTo>
                  <a:lnTo>
                    <a:pt x="584357" y="483914"/>
                  </a:lnTo>
                  <a:close/>
                  <a:moveTo>
                    <a:pt x="635957" y="483914"/>
                  </a:moveTo>
                  <a:lnTo>
                    <a:pt x="627525" y="497297"/>
                  </a:lnTo>
                  <a:lnTo>
                    <a:pt x="619202" y="497297"/>
                  </a:lnTo>
                  <a:lnTo>
                    <a:pt x="631822" y="477603"/>
                  </a:lnTo>
                  <a:lnTo>
                    <a:pt x="620018" y="459215"/>
                  </a:lnTo>
                  <a:lnTo>
                    <a:pt x="628341" y="459215"/>
                  </a:lnTo>
                  <a:lnTo>
                    <a:pt x="635957" y="471184"/>
                  </a:lnTo>
                  <a:lnTo>
                    <a:pt x="643573" y="459215"/>
                  </a:lnTo>
                  <a:lnTo>
                    <a:pt x="651896" y="459215"/>
                  </a:lnTo>
                  <a:lnTo>
                    <a:pt x="640092" y="477603"/>
                  </a:lnTo>
                  <a:lnTo>
                    <a:pt x="652712" y="497297"/>
                  </a:lnTo>
                  <a:lnTo>
                    <a:pt x="644389" y="497297"/>
                  </a:lnTo>
                  <a:lnTo>
                    <a:pt x="635957" y="483914"/>
                  </a:lnTo>
                  <a:close/>
                  <a:moveTo>
                    <a:pt x="687557" y="483914"/>
                  </a:moveTo>
                  <a:lnTo>
                    <a:pt x="679125" y="497297"/>
                  </a:lnTo>
                  <a:lnTo>
                    <a:pt x="670802" y="497297"/>
                  </a:lnTo>
                  <a:lnTo>
                    <a:pt x="683423" y="477603"/>
                  </a:lnTo>
                  <a:lnTo>
                    <a:pt x="671618" y="459215"/>
                  </a:lnTo>
                  <a:lnTo>
                    <a:pt x="679941" y="459215"/>
                  </a:lnTo>
                  <a:lnTo>
                    <a:pt x="687557" y="471184"/>
                  </a:lnTo>
                  <a:lnTo>
                    <a:pt x="695174" y="459215"/>
                  </a:lnTo>
                  <a:lnTo>
                    <a:pt x="703497" y="459215"/>
                  </a:lnTo>
                  <a:lnTo>
                    <a:pt x="691692" y="477603"/>
                  </a:lnTo>
                  <a:lnTo>
                    <a:pt x="704313" y="497297"/>
                  </a:lnTo>
                  <a:lnTo>
                    <a:pt x="695990" y="497297"/>
                  </a:lnTo>
                  <a:lnTo>
                    <a:pt x="687557" y="483914"/>
                  </a:lnTo>
                  <a:close/>
                  <a:moveTo>
                    <a:pt x="739157" y="483914"/>
                  </a:moveTo>
                  <a:lnTo>
                    <a:pt x="730725" y="497297"/>
                  </a:lnTo>
                  <a:lnTo>
                    <a:pt x="722402" y="497297"/>
                  </a:lnTo>
                  <a:lnTo>
                    <a:pt x="735023" y="477603"/>
                  </a:lnTo>
                  <a:lnTo>
                    <a:pt x="723218" y="459215"/>
                  </a:lnTo>
                  <a:lnTo>
                    <a:pt x="731541" y="459215"/>
                  </a:lnTo>
                  <a:lnTo>
                    <a:pt x="739157" y="471184"/>
                  </a:lnTo>
                  <a:lnTo>
                    <a:pt x="746774" y="459215"/>
                  </a:lnTo>
                  <a:lnTo>
                    <a:pt x="755097" y="459215"/>
                  </a:lnTo>
                  <a:lnTo>
                    <a:pt x="743292" y="477603"/>
                  </a:lnTo>
                  <a:lnTo>
                    <a:pt x="755913" y="497297"/>
                  </a:lnTo>
                  <a:lnTo>
                    <a:pt x="747590" y="497297"/>
                  </a:lnTo>
                  <a:lnTo>
                    <a:pt x="739157" y="483914"/>
                  </a:lnTo>
                  <a:close/>
                  <a:moveTo>
                    <a:pt x="790757" y="483914"/>
                  </a:moveTo>
                  <a:lnTo>
                    <a:pt x="782325" y="497297"/>
                  </a:lnTo>
                  <a:lnTo>
                    <a:pt x="774002" y="497297"/>
                  </a:lnTo>
                  <a:lnTo>
                    <a:pt x="786623" y="477603"/>
                  </a:lnTo>
                  <a:lnTo>
                    <a:pt x="774818" y="459215"/>
                  </a:lnTo>
                  <a:lnTo>
                    <a:pt x="783141" y="459215"/>
                  </a:lnTo>
                  <a:lnTo>
                    <a:pt x="790757" y="471184"/>
                  </a:lnTo>
                  <a:lnTo>
                    <a:pt x="798374" y="459215"/>
                  </a:lnTo>
                  <a:lnTo>
                    <a:pt x="806697" y="459215"/>
                  </a:lnTo>
                  <a:lnTo>
                    <a:pt x="794892" y="477603"/>
                  </a:lnTo>
                  <a:lnTo>
                    <a:pt x="807513" y="497297"/>
                  </a:lnTo>
                  <a:lnTo>
                    <a:pt x="799190" y="497297"/>
                  </a:lnTo>
                  <a:lnTo>
                    <a:pt x="790757" y="483914"/>
                  </a:lnTo>
                  <a:close/>
                  <a:moveTo>
                    <a:pt x="842357" y="483914"/>
                  </a:moveTo>
                  <a:lnTo>
                    <a:pt x="833925" y="497297"/>
                  </a:lnTo>
                  <a:lnTo>
                    <a:pt x="825602" y="497297"/>
                  </a:lnTo>
                  <a:lnTo>
                    <a:pt x="838223" y="477603"/>
                  </a:lnTo>
                  <a:lnTo>
                    <a:pt x="826418" y="459215"/>
                  </a:lnTo>
                  <a:lnTo>
                    <a:pt x="834741" y="459215"/>
                  </a:lnTo>
                  <a:lnTo>
                    <a:pt x="842357" y="471184"/>
                  </a:lnTo>
                  <a:lnTo>
                    <a:pt x="849974" y="459215"/>
                  </a:lnTo>
                  <a:lnTo>
                    <a:pt x="858297" y="459215"/>
                  </a:lnTo>
                  <a:lnTo>
                    <a:pt x="846492" y="477603"/>
                  </a:lnTo>
                  <a:lnTo>
                    <a:pt x="859113" y="497297"/>
                  </a:lnTo>
                  <a:lnTo>
                    <a:pt x="850790" y="497297"/>
                  </a:lnTo>
                  <a:lnTo>
                    <a:pt x="842357" y="483914"/>
                  </a:lnTo>
                  <a:close/>
                  <a:moveTo>
                    <a:pt x="893958" y="483914"/>
                  </a:moveTo>
                  <a:lnTo>
                    <a:pt x="885526" y="497297"/>
                  </a:lnTo>
                  <a:lnTo>
                    <a:pt x="877202" y="497297"/>
                  </a:lnTo>
                  <a:lnTo>
                    <a:pt x="889823" y="477603"/>
                  </a:lnTo>
                  <a:lnTo>
                    <a:pt x="878018" y="459215"/>
                  </a:lnTo>
                  <a:lnTo>
                    <a:pt x="886341" y="459215"/>
                  </a:lnTo>
                  <a:lnTo>
                    <a:pt x="893958" y="471184"/>
                  </a:lnTo>
                  <a:lnTo>
                    <a:pt x="901574" y="459215"/>
                  </a:lnTo>
                  <a:lnTo>
                    <a:pt x="909897" y="459215"/>
                  </a:lnTo>
                  <a:lnTo>
                    <a:pt x="898093" y="477603"/>
                  </a:lnTo>
                  <a:lnTo>
                    <a:pt x="910713" y="497297"/>
                  </a:lnTo>
                  <a:lnTo>
                    <a:pt x="902390" y="497297"/>
                  </a:lnTo>
                  <a:lnTo>
                    <a:pt x="893958" y="483914"/>
                  </a:lnTo>
                  <a:close/>
                  <a:moveTo>
                    <a:pt x="945558" y="483914"/>
                  </a:moveTo>
                  <a:lnTo>
                    <a:pt x="937126" y="497297"/>
                  </a:lnTo>
                  <a:lnTo>
                    <a:pt x="928803" y="497297"/>
                  </a:lnTo>
                  <a:lnTo>
                    <a:pt x="941423" y="477603"/>
                  </a:lnTo>
                  <a:lnTo>
                    <a:pt x="929619" y="459215"/>
                  </a:lnTo>
                  <a:lnTo>
                    <a:pt x="937942" y="459215"/>
                  </a:lnTo>
                  <a:lnTo>
                    <a:pt x="945558" y="471184"/>
                  </a:lnTo>
                  <a:lnTo>
                    <a:pt x="953174" y="459215"/>
                  </a:lnTo>
                  <a:lnTo>
                    <a:pt x="961497" y="459215"/>
                  </a:lnTo>
                  <a:lnTo>
                    <a:pt x="949693" y="477603"/>
                  </a:lnTo>
                  <a:lnTo>
                    <a:pt x="962313" y="497297"/>
                  </a:lnTo>
                  <a:lnTo>
                    <a:pt x="953990" y="497297"/>
                  </a:lnTo>
                  <a:lnTo>
                    <a:pt x="945558" y="483914"/>
                  </a:lnTo>
                  <a:close/>
                  <a:moveTo>
                    <a:pt x="997158" y="483914"/>
                  </a:moveTo>
                  <a:lnTo>
                    <a:pt x="988726" y="497297"/>
                  </a:lnTo>
                  <a:lnTo>
                    <a:pt x="980403" y="497297"/>
                  </a:lnTo>
                  <a:lnTo>
                    <a:pt x="993023" y="477603"/>
                  </a:lnTo>
                  <a:lnTo>
                    <a:pt x="981219" y="459215"/>
                  </a:lnTo>
                  <a:lnTo>
                    <a:pt x="989542" y="459215"/>
                  </a:lnTo>
                  <a:lnTo>
                    <a:pt x="997158" y="471184"/>
                  </a:lnTo>
                  <a:lnTo>
                    <a:pt x="1004775" y="459215"/>
                  </a:lnTo>
                  <a:lnTo>
                    <a:pt x="1013097" y="459215"/>
                  </a:lnTo>
                  <a:lnTo>
                    <a:pt x="1001293" y="477603"/>
                  </a:lnTo>
                  <a:lnTo>
                    <a:pt x="1013913" y="497297"/>
                  </a:lnTo>
                  <a:lnTo>
                    <a:pt x="1005591" y="497297"/>
                  </a:lnTo>
                  <a:lnTo>
                    <a:pt x="997158" y="483914"/>
                  </a:lnTo>
                  <a:close/>
                  <a:moveTo>
                    <a:pt x="16755" y="541316"/>
                  </a:moveTo>
                  <a:lnTo>
                    <a:pt x="8323" y="554699"/>
                  </a:lnTo>
                  <a:lnTo>
                    <a:pt x="0" y="554699"/>
                  </a:lnTo>
                  <a:lnTo>
                    <a:pt x="12621" y="535005"/>
                  </a:lnTo>
                  <a:lnTo>
                    <a:pt x="816" y="516617"/>
                  </a:lnTo>
                  <a:lnTo>
                    <a:pt x="9139" y="516617"/>
                  </a:lnTo>
                  <a:lnTo>
                    <a:pt x="16755" y="528586"/>
                  </a:lnTo>
                  <a:lnTo>
                    <a:pt x="24372" y="516617"/>
                  </a:lnTo>
                  <a:lnTo>
                    <a:pt x="32695" y="516617"/>
                  </a:lnTo>
                  <a:lnTo>
                    <a:pt x="20890" y="535005"/>
                  </a:lnTo>
                  <a:lnTo>
                    <a:pt x="33511" y="554699"/>
                  </a:lnTo>
                  <a:lnTo>
                    <a:pt x="25188" y="554699"/>
                  </a:lnTo>
                  <a:lnTo>
                    <a:pt x="16755" y="541316"/>
                  </a:lnTo>
                  <a:close/>
                  <a:moveTo>
                    <a:pt x="68355" y="541316"/>
                  </a:moveTo>
                  <a:lnTo>
                    <a:pt x="59923" y="554699"/>
                  </a:lnTo>
                  <a:lnTo>
                    <a:pt x="51600" y="554699"/>
                  </a:lnTo>
                  <a:lnTo>
                    <a:pt x="64221" y="535005"/>
                  </a:lnTo>
                  <a:lnTo>
                    <a:pt x="52416" y="516617"/>
                  </a:lnTo>
                  <a:lnTo>
                    <a:pt x="60739" y="516617"/>
                  </a:lnTo>
                  <a:lnTo>
                    <a:pt x="68355" y="528586"/>
                  </a:lnTo>
                  <a:lnTo>
                    <a:pt x="75972" y="516617"/>
                  </a:lnTo>
                  <a:lnTo>
                    <a:pt x="84295" y="516617"/>
                  </a:lnTo>
                  <a:lnTo>
                    <a:pt x="72490" y="535005"/>
                  </a:lnTo>
                  <a:lnTo>
                    <a:pt x="85111" y="554699"/>
                  </a:lnTo>
                  <a:lnTo>
                    <a:pt x="76788" y="554699"/>
                  </a:lnTo>
                  <a:lnTo>
                    <a:pt x="68355" y="541316"/>
                  </a:lnTo>
                  <a:close/>
                  <a:moveTo>
                    <a:pt x="119956" y="541316"/>
                  </a:moveTo>
                  <a:lnTo>
                    <a:pt x="111523" y="554699"/>
                  </a:lnTo>
                  <a:lnTo>
                    <a:pt x="103200" y="554699"/>
                  </a:lnTo>
                  <a:lnTo>
                    <a:pt x="115821" y="535005"/>
                  </a:lnTo>
                  <a:lnTo>
                    <a:pt x="104016" y="516617"/>
                  </a:lnTo>
                  <a:lnTo>
                    <a:pt x="112339" y="516617"/>
                  </a:lnTo>
                  <a:lnTo>
                    <a:pt x="119955" y="528586"/>
                  </a:lnTo>
                  <a:lnTo>
                    <a:pt x="127572" y="516617"/>
                  </a:lnTo>
                  <a:lnTo>
                    <a:pt x="135895" y="516617"/>
                  </a:lnTo>
                  <a:lnTo>
                    <a:pt x="124090" y="535005"/>
                  </a:lnTo>
                  <a:lnTo>
                    <a:pt x="136711" y="554699"/>
                  </a:lnTo>
                  <a:lnTo>
                    <a:pt x="128388" y="554699"/>
                  </a:lnTo>
                  <a:lnTo>
                    <a:pt x="119955" y="541316"/>
                  </a:lnTo>
                  <a:close/>
                  <a:moveTo>
                    <a:pt x="171556" y="541316"/>
                  </a:moveTo>
                  <a:lnTo>
                    <a:pt x="163123" y="554699"/>
                  </a:lnTo>
                  <a:lnTo>
                    <a:pt x="154800" y="554699"/>
                  </a:lnTo>
                  <a:lnTo>
                    <a:pt x="167421" y="535005"/>
                  </a:lnTo>
                  <a:lnTo>
                    <a:pt x="155616" y="516617"/>
                  </a:lnTo>
                  <a:lnTo>
                    <a:pt x="163939" y="516617"/>
                  </a:lnTo>
                  <a:lnTo>
                    <a:pt x="171555" y="528586"/>
                  </a:lnTo>
                  <a:lnTo>
                    <a:pt x="179172" y="516617"/>
                  </a:lnTo>
                  <a:lnTo>
                    <a:pt x="187495" y="516617"/>
                  </a:lnTo>
                  <a:lnTo>
                    <a:pt x="175690" y="535005"/>
                  </a:lnTo>
                  <a:lnTo>
                    <a:pt x="188311" y="554699"/>
                  </a:lnTo>
                  <a:lnTo>
                    <a:pt x="179988" y="554699"/>
                  </a:lnTo>
                  <a:lnTo>
                    <a:pt x="171555" y="541316"/>
                  </a:lnTo>
                  <a:close/>
                  <a:moveTo>
                    <a:pt x="223156" y="541316"/>
                  </a:moveTo>
                  <a:lnTo>
                    <a:pt x="214724" y="554699"/>
                  </a:lnTo>
                  <a:lnTo>
                    <a:pt x="206401" y="554699"/>
                  </a:lnTo>
                  <a:lnTo>
                    <a:pt x="219021" y="535005"/>
                  </a:lnTo>
                  <a:lnTo>
                    <a:pt x="207217" y="516617"/>
                  </a:lnTo>
                  <a:lnTo>
                    <a:pt x="215540" y="516617"/>
                  </a:lnTo>
                  <a:lnTo>
                    <a:pt x="223156" y="528586"/>
                  </a:lnTo>
                  <a:lnTo>
                    <a:pt x="230772" y="516617"/>
                  </a:lnTo>
                  <a:lnTo>
                    <a:pt x="239095" y="516617"/>
                  </a:lnTo>
                  <a:lnTo>
                    <a:pt x="227291" y="535005"/>
                  </a:lnTo>
                  <a:lnTo>
                    <a:pt x="239911" y="554699"/>
                  </a:lnTo>
                  <a:lnTo>
                    <a:pt x="231588" y="554699"/>
                  </a:lnTo>
                  <a:lnTo>
                    <a:pt x="223156" y="541316"/>
                  </a:lnTo>
                  <a:close/>
                  <a:moveTo>
                    <a:pt x="274756" y="541316"/>
                  </a:moveTo>
                  <a:lnTo>
                    <a:pt x="266324" y="554699"/>
                  </a:lnTo>
                  <a:lnTo>
                    <a:pt x="258001" y="554699"/>
                  </a:lnTo>
                  <a:lnTo>
                    <a:pt x="270621" y="535005"/>
                  </a:lnTo>
                  <a:lnTo>
                    <a:pt x="258817" y="516617"/>
                  </a:lnTo>
                  <a:lnTo>
                    <a:pt x="267140" y="516617"/>
                  </a:lnTo>
                  <a:lnTo>
                    <a:pt x="274756" y="528586"/>
                  </a:lnTo>
                  <a:lnTo>
                    <a:pt x="282373" y="516617"/>
                  </a:lnTo>
                  <a:lnTo>
                    <a:pt x="290696" y="516617"/>
                  </a:lnTo>
                  <a:lnTo>
                    <a:pt x="278891" y="535005"/>
                  </a:lnTo>
                  <a:lnTo>
                    <a:pt x="291512" y="554699"/>
                  </a:lnTo>
                  <a:lnTo>
                    <a:pt x="283189" y="554699"/>
                  </a:lnTo>
                  <a:lnTo>
                    <a:pt x="274756" y="541316"/>
                  </a:lnTo>
                  <a:close/>
                  <a:moveTo>
                    <a:pt x="326356" y="541316"/>
                  </a:moveTo>
                  <a:lnTo>
                    <a:pt x="317924" y="554699"/>
                  </a:lnTo>
                  <a:lnTo>
                    <a:pt x="309601" y="554699"/>
                  </a:lnTo>
                  <a:lnTo>
                    <a:pt x="322222" y="535005"/>
                  </a:lnTo>
                  <a:lnTo>
                    <a:pt x="310417" y="516617"/>
                  </a:lnTo>
                  <a:lnTo>
                    <a:pt x="318740" y="516617"/>
                  </a:lnTo>
                  <a:lnTo>
                    <a:pt x="326356" y="528586"/>
                  </a:lnTo>
                  <a:lnTo>
                    <a:pt x="333973" y="516617"/>
                  </a:lnTo>
                  <a:lnTo>
                    <a:pt x="342296" y="516617"/>
                  </a:lnTo>
                  <a:lnTo>
                    <a:pt x="330491" y="535005"/>
                  </a:lnTo>
                  <a:lnTo>
                    <a:pt x="343112" y="554699"/>
                  </a:lnTo>
                  <a:lnTo>
                    <a:pt x="334789" y="554699"/>
                  </a:lnTo>
                  <a:lnTo>
                    <a:pt x="326356" y="541316"/>
                  </a:lnTo>
                  <a:close/>
                  <a:moveTo>
                    <a:pt x="377956" y="541316"/>
                  </a:moveTo>
                  <a:lnTo>
                    <a:pt x="369524" y="554699"/>
                  </a:lnTo>
                  <a:lnTo>
                    <a:pt x="361201" y="554699"/>
                  </a:lnTo>
                  <a:lnTo>
                    <a:pt x="373822" y="535005"/>
                  </a:lnTo>
                  <a:lnTo>
                    <a:pt x="362017" y="516617"/>
                  </a:lnTo>
                  <a:lnTo>
                    <a:pt x="370340" y="516617"/>
                  </a:lnTo>
                  <a:lnTo>
                    <a:pt x="377956" y="528586"/>
                  </a:lnTo>
                  <a:lnTo>
                    <a:pt x="385573" y="516617"/>
                  </a:lnTo>
                  <a:lnTo>
                    <a:pt x="393896" y="516617"/>
                  </a:lnTo>
                  <a:lnTo>
                    <a:pt x="382091" y="535005"/>
                  </a:lnTo>
                  <a:lnTo>
                    <a:pt x="394712" y="554699"/>
                  </a:lnTo>
                  <a:lnTo>
                    <a:pt x="386389" y="554699"/>
                  </a:lnTo>
                  <a:lnTo>
                    <a:pt x="377956" y="541316"/>
                  </a:lnTo>
                  <a:close/>
                  <a:moveTo>
                    <a:pt x="429556" y="541316"/>
                  </a:moveTo>
                  <a:lnTo>
                    <a:pt x="421124" y="554699"/>
                  </a:lnTo>
                  <a:lnTo>
                    <a:pt x="412801" y="554699"/>
                  </a:lnTo>
                  <a:lnTo>
                    <a:pt x="425422" y="535005"/>
                  </a:lnTo>
                  <a:lnTo>
                    <a:pt x="413617" y="516617"/>
                  </a:lnTo>
                  <a:lnTo>
                    <a:pt x="421940" y="516617"/>
                  </a:lnTo>
                  <a:lnTo>
                    <a:pt x="429556" y="528586"/>
                  </a:lnTo>
                  <a:lnTo>
                    <a:pt x="437173" y="516617"/>
                  </a:lnTo>
                  <a:lnTo>
                    <a:pt x="445496" y="516617"/>
                  </a:lnTo>
                  <a:lnTo>
                    <a:pt x="433691" y="535005"/>
                  </a:lnTo>
                  <a:lnTo>
                    <a:pt x="446312" y="554699"/>
                  </a:lnTo>
                  <a:lnTo>
                    <a:pt x="437989" y="554699"/>
                  </a:lnTo>
                  <a:lnTo>
                    <a:pt x="429556" y="541316"/>
                  </a:lnTo>
                  <a:close/>
                  <a:moveTo>
                    <a:pt x="481157" y="541316"/>
                  </a:moveTo>
                  <a:lnTo>
                    <a:pt x="472724" y="554699"/>
                  </a:lnTo>
                  <a:lnTo>
                    <a:pt x="464401" y="554699"/>
                  </a:lnTo>
                  <a:lnTo>
                    <a:pt x="477022" y="535005"/>
                  </a:lnTo>
                  <a:lnTo>
                    <a:pt x="465217" y="516617"/>
                  </a:lnTo>
                  <a:lnTo>
                    <a:pt x="473540" y="516617"/>
                  </a:lnTo>
                  <a:lnTo>
                    <a:pt x="481156" y="528586"/>
                  </a:lnTo>
                  <a:lnTo>
                    <a:pt x="488773" y="516617"/>
                  </a:lnTo>
                  <a:lnTo>
                    <a:pt x="497096" y="516617"/>
                  </a:lnTo>
                  <a:lnTo>
                    <a:pt x="485291" y="535005"/>
                  </a:lnTo>
                  <a:lnTo>
                    <a:pt x="497912" y="554699"/>
                  </a:lnTo>
                  <a:lnTo>
                    <a:pt x="489589" y="554699"/>
                  </a:lnTo>
                  <a:lnTo>
                    <a:pt x="481156" y="541316"/>
                  </a:lnTo>
                  <a:close/>
                  <a:moveTo>
                    <a:pt x="532757" y="541316"/>
                  </a:moveTo>
                  <a:lnTo>
                    <a:pt x="524324" y="554699"/>
                  </a:lnTo>
                  <a:lnTo>
                    <a:pt x="516001" y="554699"/>
                  </a:lnTo>
                  <a:lnTo>
                    <a:pt x="528622" y="535005"/>
                  </a:lnTo>
                  <a:lnTo>
                    <a:pt x="516817" y="516617"/>
                  </a:lnTo>
                  <a:lnTo>
                    <a:pt x="525140" y="516617"/>
                  </a:lnTo>
                  <a:lnTo>
                    <a:pt x="532756" y="528586"/>
                  </a:lnTo>
                  <a:lnTo>
                    <a:pt x="540373" y="516617"/>
                  </a:lnTo>
                  <a:lnTo>
                    <a:pt x="548696" y="516617"/>
                  </a:lnTo>
                  <a:lnTo>
                    <a:pt x="536891" y="535005"/>
                  </a:lnTo>
                  <a:lnTo>
                    <a:pt x="549512" y="554699"/>
                  </a:lnTo>
                  <a:lnTo>
                    <a:pt x="541189" y="554699"/>
                  </a:lnTo>
                  <a:lnTo>
                    <a:pt x="532756" y="541316"/>
                  </a:lnTo>
                  <a:close/>
                  <a:moveTo>
                    <a:pt x="584357" y="541316"/>
                  </a:moveTo>
                  <a:lnTo>
                    <a:pt x="575925" y="554699"/>
                  </a:lnTo>
                  <a:lnTo>
                    <a:pt x="567601" y="554699"/>
                  </a:lnTo>
                  <a:lnTo>
                    <a:pt x="580222" y="535005"/>
                  </a:lnTo>
                  <a:lnTo>
                    <a:pt x="568417" y="516617"/>
                  </a:lnTo>
                  <a:lnTo>
                    <a:pt x="576741" y="516617"/>
                  </a:lnTo>
                  <a:lnTo>
                    <a:pt x="584357" y="528586"/>
                  </a:lnTo>
                  <a:lnTo>
                    <a:pt x="591973" y="516617"/>
                  </a:lnTo>
                  <a:lnTo>
                    <a:pt x="600296" y="516617"/>
                  </a:lnTo>
                  <a:lnTo>
                    <a:pt x="588492" y="535005"/>
                  </a:lnTo>
                  <a:lnTo>
                    <a:pt x="601112" y="554699"/>
                  </a:lnTo>
                  <a:lnTo>
                    <a:pt x="592789" y="554699"/>
                  </a:lnTo>
                  <a:lnTo>
                    <a:pt x="584357" y="541316"/>
                  </a:lnTo>
                  <a:close/>
                  <a:moveTo>
                    <a:pt x="635957" y="541316"/>
                  </a:moveTo>
                  <a:lnTo>
                    <a:pt x="627525" y="554699"/>
                  </a:lnTo>
                  <a:lnTo>
                    <a:pt x="619202" y="554699"/>
                  </a:lnTo>
                  <a:lnTo>
                    <a:pt x="631822" y="535005"/>
                  </a:lnTo>
                  <a:lnTo>
                    <a:pt x="620018" y="516617"/>
                  </a:lnTo>
                  <a:lnTo>
                    <a:pt x="628341" y="516617"/>
                  </a:lnTo>
                  <a:lnTo>
                    <a:pt x="635957" y="528586"/>
                  </a:lnTo>
                  <a:lnTo>
                    <a:pt x="643573" y="516617"/>
                  </a:lnTo>
                  <a:lnTo>
                    <a:pt x="651896" y="516617"/>
                  </a:lnTo>
                  <a:lnTo>
                    <a:pt x="640092" y="535005"/>
                  </a:lnTo>
                  <a:lnTo>
                    <a:pt x="652712" y="554699"/>
                  </a:lnTo>
                  <a:lnTo>
                    <a:pt x="644389" y="554699"/>
                  </a:lnTo>
                  <a:lnTo>
                    <a:pt x="635957" y="541316"/>
                  </a:lnTo>
                  <a:close/>
                  <a:moveTo>
                    <a:pt x="687557" y="541316"/>
                  </a:moveTo>
                  <a:lnTo>
                    <a:pt x="679125" y="554699"/>
                  </a:lnTo>
                  <a:lnTo>
                    <a:pt x="670802" y="554699"/>
                  </a:lnTo>
                  <a:lnTo>
                    <a:pt x="683423" y="535005"/>
                  </a:lnTo>
                  <a:lnTo>
                    <a:pt x="671618" y="516617"/>
                  </a:lnTo>
                  <a:lnTo>
                    <a:pt x="679941" y="516617"/>
                  </a:lnTo>
                  <a:lnTo>
                    <a:pt x="687557" y="528586"/>
                  </a:lnTo>
                  <a:lnTo>
                    <a:pt x="695174" y="516617"/>
                  </a:lnTo>
                  <a:lnTo>
                    <a:pt x="703497" y="516617"/>
                  </a:lnTo>
                  <a:lnTo>
                    <a:pt x="691692" y="535005"/>
                  </a:lnTo>
                  <a:lnTo>
                    <a:pt x="704313" y="554699"/>
                  </a:lnTo>
                  <a:lnTo>
                    <a:pt x="695990" y="554699"/>
                  </a:lnTo>
                  <a:lnTo>
                    <a:pt x="687557" y="541316"/>
                  </a:lnTo>
                  <a:close/>
                  <a:moveTo>
                    <a:pt x="739157" y="541316"/>
                  </a:moveTo>
                  <a:lnTo>
                    <a:pt x="730725" y="554699"/>
                  </a:lnTo>
                  <a:lnTo>
                    <a:pt x="722402" y="554699"/>
                  </a:lnTo>
                  <a:lnTo>
                    <a:pt x="735023" y="535005"/>
                  </a:lnTo>
                  <a:lnTo>
                    <a:pt x="723218" y="516617"/>
                  </a:lnTo>
                  <a:lnTo>
                    <a:pt x="731541" y="516617"/>
                  </a:lnTo>
                  <a:lnTo>
                    <a:pt x="739157" y="528586"/>
                  </a:lnTo>
                  <a:lnTo>
                    <a:pt x="746774" y="516617"/>
                  </a:lnTo>
                  <a:lnTo>
                    <a:pt x="755097" y="516617"/>
                  </a:lnTo>
                  <a:lnTo>
                    <a:pt x="743292" y="535005"/>
                  </a:lnTo>
                  <a:lnTo>
                    <a:pt x="755913" y="554699"/>
                  </a:lnTo>
                  <a:lnTo>
                    <a:pt x="747590" y="554699"/>
                  </a:lnTo>
                  <a:lnTo>
                    <a:pt x="739157" y="541316"/>
                  </a:lnTo>
                  <a:close/>
                  <a:moveTo>
                    <a:pt x="790757" y="541316"/>
                  </a:moveTo>
                  <a:lnTo>
                    <a:pt x="782325" y="554699"/>
                  </a:lnTo>
                  <a:lnTo>
                    <a:pt x="774002" y="554699"/>
                  </a:lnTo>
                  <a:lnTo>
                    <a:pt x="786623" y="535005"/>
                  </a:lnTo>
                  <a:lnTo>
                    <a:pt x="774818" y="516617"/>
                  </a:lnTo>
                  <a:lnTo>
                    <a:pt x="783141" y="516617"/>
                  </a:lnTo>
                  <a:lnTo>
                    <a:pt x="790757" y="528586"/>
                  </a:lnTo>
                  <a:lnTo>
                    <a:pt x="798374" y="516617"/>
                  </a:lnTo>
                  <a:lnTo>
                    <a:pt x="806697" y="516617"/>
                  </a:lnTo>
                  <a:lnTo>
                    <a:pt x="794892" y="535005"/>
                  </a:lnTo>
                  <a:lnTo>
                    <a:pt x="807513" y="554699"/>
                  </a:lnTo>
                  <a:lnTo>
                    <a:pt x="799190" y="554699"/>
                  </a:lnTo>
                  <a:lnTo>
                    <a:pt x="790757" y="541316"/>
                  </a:lnTo>
                  <a:close/>
                  <a:moveTo>
                    <a:pt x="842357" y="541316"/>
                  </a:moveTo>
                  <a:lnTo>
                    <a:pt x="833925" y="554699"/>
                  </a:lnTo>
                  <a:lnTo>
                    <a:pt x="825602" y="554699"/>
                  </a:lnTo>
                  <a:lnTo>
                    <a:pt x="838223" y="535005"/>
                  </a:lnTo>
                  <a:lnTo>
                    <a:pt x="826418" y="516617"/>
                  </a:lnTo>
                  <a:lnTo>
                    <a:pt x="834741" y="516617"/>
                  </a:lnTo>
                  <a:lnTo>
                    <a:pt x="842357" y="528586"/>
                  </a:lnTo>
                  <a:lnTo>
                    <a:pt x="849974" y="516617"/>
                  </a:lnTo>
                  <a:lnTo>
                    <a:pt x="858297" y="516617"/>
                  </a:lnTo>
                  <a:lnTo>
                    <a:pt x="846492" y="535005"/>
                  </a:lnTo>
                  <a:lnTo>
                    <a:pt x="859113" y="554699"/>
                  </a:lnTo>
                  <a:lnTo>
                    <a:pt x="850790" y="554699"/>
                  </a:lnTo>
                  <a:lnTo>
                    <a:pt x="842357" y="541316"/>
                  </a:lnTo>
                  <a:close/>
                  <a:moveTo>
                    <a:pt x="893958" y="541316"/>
                  </a:moveTo>
                  <a:lnTo>
                    <a:pt x="885526" y="554699"/>
                  </a:lnTo>
                  <a:lnTo>
                    <a:pt x="877202" y="554699"/>
                  </a:lnTo>
                  <a:lnTo>
                    <a:pt x="889823" y="535005"/>
                  </a:lnTo>
                  <a:lnTo>
                    <a:pt x="878018" y="516617"/>
                  </a:lnTo>
                  <a:lnTo>
                    <a:pt x="886341" y="516617"/>
                  </a:lnTo>
                  <a:lnTo>
                    <a:pt x="893958" y="528586"/>
                  </a:lnTo>
                  <a:lnTo>
                    <a:pt x="901574" y="516617"/>
                  </a:lnTo>
                  <a:lnTo>
                    <a:pt x="909897" y="516617"/>
                  </a:lnTo>
                  <a:lnTo>
                    <a:pt x="898093" y="535005"/>
                  </a:lnTo>
                  <a:lnTo>
                    <a:pt x="910713" y="554699"/>
                  </a:lnTo>
                  <a:lnTo>
                    <a:pt x="902390" y="554699"/>
                  </a:lnTo>
                  <a:lnTo>
                    <a:pt x="893958" y="541316"/>
                  </a:lnTo>
                  <a:close/>
                  <a:moveTo>
                    <a:pt x="945558" y="541316"/>
                  </a:moveTo>
                  <a:lnTo>
                    <a:pt x="937126" y="554699"/>
                  </a:lnTo>
                  <a:lnTo>
                    <a:pt x="928803" y="554699"/>
                  </a:lnTo>
                  <a:lnTo>
                    <a:pt x="941423" y="535005"/>
                  </a:lnTo>
                  <a:lnTo>
                    <a:pt x="929619" y="516617"/>
                  </a:lnTo>
                  <a:lnTo>
                    <a:pt x="937942" y="516617"/>
                  </a:lnTo>
                  <a:lnTo>
                    <a:pt x="945558" y="528586"/>
                  </a:lnTo>
                  <a:lnTo>
                    <a:pt x="953174" y="516617"/>
                  </a:lnTo>
                  <a:lnTo>
                    <a:pt x="961497" y="516617"/>
                  </a:lnTo>
                  <a:lnTo>
                    <a:pt x="949693" y="535005"/>
                  </a:lnTo>
                  <a:lnTo>
                    <a:pt x="962313" y="554699"/>
                  </a:lnTo>
                  <a:lnTo>
                    <a:pt x="953990" y="554699"/>
                  </a:lnTo>
                  <a:lnTo>
                    <a:pt x="945558" y="541316"/>
                  </a:lnTo>
                  <a:close/>
                  <a:moveTo>
                    <a:pt x="997158" y="541316"/>
                  </a:moveTo>
                  <a:lnTo>
                    <a:pt x="988726" y="554699"/>
                  </a:lnTo>
                  <a:lnTo>
                    <a:pt x="980403" y="554699"/>
                  </a:lnTo>
                  <a:lnTo>
                    <a:pt x="993023" y="535005"/>
                  </a:lnTo>
                  <a:lnTo>
                    <a:pt x="981219" y="516617"/>
                  </a:lnTo>
                  <a:lnTo>
                    <a:pt x="989542" y="516617"/>
                  </a:lnTo>
                  <a:lnTo>
                    <a:pt x="997158" y="528586"/>
                  </a:lnTo>
                  <a:lnTo>
                    <a:pt x="1004775" y="516617"/>
                  </a:lnTo>
                  <a:lnTo>
                    <a:pt x="1013097" y="516617"/>
                  </a:lnTo>
                  <a:lnTo>
                    <a:pt x="1001293" y="535005"/>
                  </a:lnTo>
                  <a:lnTo>
                    <a:pt x="1013913" y="554699"/>
                  </a:lnTo>
                  <a:lnTo>
                    <a:pt x="1005591" y="554699"/>
                  </a:lnTo>
                  <a:lnTo>
                    <a:pt x="997158" y="541316"/>
                  </a:lnTo>
                  <a:close/>
                  <a:moveTo>
                    <a:pt x="16755" y="598718"/>
                  </a:moveTo>
                  <a:lnTo>
                    <a:pt x="8323" y="612100"/>
                  </a:lnTo>
                  <a:lnTo>
                    <a:pt x="0" y="612100"/>
                  </a:lnTo>
                  <a:lnTo>
                    <a:pt x="12621" y="592407"/>
                  </a:lnTo>
                  <a:lnTo>
                    <a:pt x="816" y="574019"/>
                  </a:lnTo>
                  <a:lnTo>
                    <a:pt x="9139" y="574019"/>
                  </a:lnTo>
                  <a:lnTo>
                    <a:pt x="16755" y="585988"/>
                  </a:lnTo>
                  <a:lnTo>
                    <a:pt x="24372" y="574019"/>
                  </a:lnTo>
                  <a:lnTo>
                    <a:pt x="32695" y="574019"/>
                  </a:lnTo>
                  <a:lnTo>
                    <a:pt x="20890" y="592407"/>
                  </a:lnTo>
                  <a:lnTo>
                    <a:pt x="33511" y="612100"/>
                  </a:lnTo>
                  <a:lnTo>
                    <a:pt x="25188" y="612100"/>
                  </a:lnTo>
                  <a:lnTo>
                    <a:pt x="16755" y="598718"/>
                  </a:lnTo>
                  <a:close/>
                  <a:moveTo>
                    <a:pt x="68355" y="598718"/>
                  </a:moveTo>
                  <a:lnTo>
                    <a:pt x="59923" y="612100"/>
                  </a:lnTo>
                  <a:lnTo>
                    <a:pt x="51600" y="612100"/>
                  </a:lnTo>
                  <a:lnTo>
                    <a:pt x="64221" y="592407"/>
                  </a:lnTo>
                  <a:lnTo>
                    <a:pt x="52416" y="574019"/>
                  </a:lnTo>
                  <a:lnTo>
                    <a:pt x="60739" y="574019"/>
                  </a:lnTo>
                  <a:lnTo>
                    <a:pt x="68355" y="585988"/>
                  </a:lnTo>
                  <a:lnTo>
                    <a:pt x="75972" y="574019"/>
                  </a:lnTo>
                  <a:lnTo>
                    <a:pt x="84295" y="574019"/>
                  </a:lnTo>
                  <a:lnTo>
                    <a:pt x="72490" y="592407"/>
                  </a:lnTo>
                  <a:lnTo>
                    <a:pt x="85111" y="612100"/>
                  </a:lnTo>
                  <a:lnTo>
                    <a:pt x="76788" y="612100"/>
                  </a:lnTo>
                  <a:lnTo>
                    <a:pt x="68355" y="598718"/>
                  </a:lnTo>
                  <a:close/>
                  <a:moveTo>
                    <a:pt x="119956" y="598718"/>
                  </a:moveTo>
                  <a:lnTo>
                    <a:pt x="111523" y="612100"/>
                  </a:lnTo>
                  <a:lnTo>
                    <a:pt x="103200" y="612100"/>
                  </a:lnTo>
                  <a:lnTo>
                    <a:pt x="115821" y="592407"/>
                  </a:lnTo>
                  <a:lnTo>
                    <a:pt x="104016" y="574019"/>
                  </a:lnTo>
                  <a:lnTo>
                    <a:pt x="112339" y="574019"/>
                  </a:lnTo>
                  <a:lnTo>
                    <a:pt x="119955" y="585988"/>
                  </a:lnTo>
                  <a:lnTo>
                    <a:pt x="127572" y="574019"/>
                  </a:lnTo>
                  <a:lnTo>
                    <a:pt x="135895" y="574019"/>
                  </a:lnTo>
                  <a:lnTo>
                    <a:pt x="124090" y="592407"/>
                  </a:lnTo>
                  <a:lnTo>
                    <a:pt x="136711" y="612100"/>
                  </a:lnTo>
                  <a:lnTo>
                    <a:pt x="128388" y="612100"/>
                  </a:lnTo>
                  <a:lnTo>
                    <a:pt x="119955" y="598718"/>
                  </a:lnTo>
                  <a:close/>
                  <a:moveTo>
                    <a:pt x="171556" y="598718"/>
                  </a:moveTo>
                  <a:lnTo>
                    <a:pt x="163123" y="612100"/>
                  </a:lnTo>
                  <a:lnTo>
                    <a:pt x="154800" y="612100"/>
                  </a:lnTo>
                  <a:lnTo>
                    <a:pt x="167421" y="592407"/>
                  </a:lnTo>
                  <a:lnTo>
                    <a:pt x="155616" y="574019"/>
                  </a:lnTo>
                  <a:lnTo>
                    <a:pt x="163939" y="574019"/>
                  </a:lnTo>
                  <a:lnTo>
                    <a:pt x="171555" y="585988"/>
                  </a:lnTo>
                  <a:lnTo>
                    <a:pt x="179172" y="574019"/>
                  </a:lnTo>
                  <a:lnTo>
                    <a:pt x="187495" y="574019"/>
                  </a:lnTo>
                  <a:lnTo>
                    <a:pt x="175690" y="592407"/>
                  </a:lnTo>
                  <a:lnTo>
                    <a:pt x="188311" y="612100"/>
                  </a:lnTo>
                  <a:lnTo>
                    <a:pt x="179988" y="612100"/>
                  </a:lnTo>
                  <a:lnTo>
                    <a:pt x="171555" y="598718"/>
                  </a:lnTo>
                  <a:close/>
                  <a:moveTo>
                    <a:pt x="223156" y="598718"/>
                  </a:moveTo>
                  <a:lnTo>
                    <a:pt x="214724" y="612100"/>
                  </a:lnTo>
                  <a:lnTo>
                    <a:pt x="206401" y="612100"/>
                  </a:lnTo>
                  <a:lnTo>
                    <a:pt x="219021" y="592407"/>
                  </a:lnTo>
                  <a:lnTo>
                    <a:pt x="207217" y="574019"/>
                  </a:lnTo>
                  <a:lnTo>
                    <a:pt x="215540" y="574019"/>
                  </a:lnTo>
                  <a:lnTo>
                    <a:pt x="223156" y="585988"/>
                  </a:lnTo>
                  <a:lnTo>
                    <a:pt x="230772" y="574019"/>
                  </a:lnTo>
                  <a:lnTo>
                    <a:pt x="239095" y="574019"/>
                  </a:lnTo>
                  <a:lnTo>
                    <a:pt x="227291" y="592407"/>
                  </a:lnTo>
                  <a:lnTo>
                    <a:pt x="239911" y="612100"/>
                  </a:lnTo>
                  <a:lnTo>
                    <a:pt x="231588" y="612100"/>
                  </a:lnTo>
                  <a:lnTo>
                    <a:pt x="223156" y="598718"/>
                  </a:lnTo>
                  <a:close/>
                  <a:moveTo>
                    <a:pt x="274756" y="598718"/>
                  </a:moveTo>
                  <a:lnTo>
                    <a:pt x="266324" y="612100"/>
                  </a:lnTo>
                  <a:lnTo>
                    <a:pt x="258001" y="612100"/>
                  </a:lnTo>
                  <a:lnTo>
                    <a:pt x="270621" y="592407"/>
                  </a:lnTo>
                  <a:lnTo>
                    <a:pt x="258817" y="574019"/>
                  </a:lnTo>
                  <a:lnTo>
                    <a:pt x="267140" y="574019"/>
                  </a:lnTo>
                  <a:lnTo>
                    <a:pt x="274756" y="585988"/>
                  </a:lnTo>
                  <a:lnTo>
                    <a:pt x="282373" y="574019"/>
                  </a:lnTo>
                  <a:lnTo>
                    <a:pt x="290696" y="574019"/>
                  </a:lnTo>
                  <a:lnTo>
                    <a:pt x="278891" y="592407"/>
                  </a:lnTo>
                  <a:lnTo>
                    <a:pt x="291512" y="612100"/>
                  </a:lnTo>
                  <a:lnTo>
                    <a:pt x="283189" y="612100"/>
                  </a:lnTo>
                  <a:lnTo>
                    <a:pt x="274756" y="598718"/>
                  </a:lnTo>
                  <a:close/>
                  <a:moveTo>
                    <a:pt x="326356" y="598718"/>
                  </a:moveTo>
                  <a:lnTo>
                    <a:pt x="317924" y="612100"/>
                  </a:lnTo>
                  <a:lnTo>
                    <a:pt x="309601" y="612100"/>
                  </a:lnTo>
                  <a:lnTo>
                    <a:pt x="322222" y="592407"/>
                  </a:lnTo>
                  <a:lnTo>
                    <a:pt x="310417" y="574019"/>
                  </a:lnTo>
                  <a:lnTo>
                    <a:pt x="318740" y="574019"/>
                  </a:lnTo>
                  <a:lnTo>
                    <a:pt x="326356" y="585988"/>
                  </a:lnTo>
                  <a:lnTo>
                    <a:pt x="333973" y="574019"/>
                  </a:lnTo>
                  <a:lnTo>
                    <a:pt x="342296" y="574019"/>
                  </a:lnTo>
                  <a:lnTo>
                    <a:pt x="330491" y="592407"/>
                  </a:lnTo>
                  <a:lnTo>
                    <a:pt x="343112" y="612100"/>
                  </a:lnTo>
                  <a:lnTo>
                    <a:pt x="334789" y="612100"/>
                  </a:lnTo>
                  <a:lnTo>
                    <a:pt x="326356" y="598718"/>
                  </a:lnTo>
                  <a:close/>
                  <a:moveTo>
                    <a:pt x="377956" y="598718"/>
                  </a:moveTo>
                  <a:lnTo>
                    <a:pt x="369524" y="612100"/>
                  </a:lnTo>
                  <a:lnTo>
                    <a:pt x="361201" y="612100"/>
                  </a:lnTo>
                  <a:lnTo>
                    <a:pt x="373822" y="592407"/>
                  </a:lnTo>
                  <a:lnTo>
                    <a:pt x="362017" y="574019"/>
                  </a:lnTo>
                  <a:lnTo>
                    <a:pt x="370340" y="574019"/>
                  </a:lnTo>
                  <a:lnTo>
                    <a:pt x="377956" y="585988"/>
                  </a:lnTo>
                  <a:lnTo>
                    <a:pt x="385573" y="574019"/>
                  </a:lnTo>
                  <a:lnTo>
                    <a:pt x="393896" y="574019"/>
                  </a:lnTo>
                  <a:lnTo>
                    <a:pt x="382091" y="592407"/>
                  </a:lnTo>
                  <a:lnTo>
                    <a:pt x="394712" y="612100"/>
                  </a:lnTo>
                  <a:lnTo>
                    <a:pt x="386389" y="612100"/>
                  </a:lnTo>
                  <a:lnTo>
                    <a:pt x="377956" y="598718"/>
                  </a:lnTo>
                  <a:close/>
                  <a:moveTo>
                    <a:pt x="429556" y="598718"/>
                  </a:moveTo>
                  <a:lnTo>
                    <a:pt x="421124" y="612100"/>
                  </a:lnTo>
                  <a:lnTo>
                    <a:pt x="412801" y="612100"/>
                  </a:lnTo>
                  <a:lnTo>
                    <a:pt x="425422" y="592407"/>
                  </a:lnTo>
                  <a:lnTo>
                    <a:pt x="413617" y="574019"/>
                  </a:lnTo>
                  <a:lnTo>
                    <a:pt x="421940" y="574019"/>
                  </a:lnTo>
                  <a:lnTo>
                    <a:pt x="429556" y="585988"/>
                  </a:lnTo>
                  <a:lnTo>
                    <a:pt x="437173" y="574019"/>
                  </a:lnTo>
                  <a:lnTo>
                    <a:pt x="445496" y="574019"/>
                  </a:lnTo>
                  <a:lnTo>
                    <a:pt x="433691" y="592407"/>
                  </a:lnTo>
                  <a:lnTo>
                    <a:pt x="446312" y="612100"/>
                  </a:lnTo>
                  <a:lnTo>
                    <a:pt x="437989" y="612100"/>
                  </a:lnTo>
                  <a:lnTo>
                    <a:pt x="429556" y="598718"/>
                  </a:lnTo>
                  <a:close/>
                  <a:moveTo>
                    <a:pt x="481157" y="598718"/>
                  </a:moveTo>
                  <a:lnTo>
                    <a:pt x="472724" y="612100"/>
                  </a:lnTo>
                  <a:lnTo>
                    <a:pt x="464401" y="612100"/>
                  </a:lnTo>
                  <a:lnTo>
                    <a:pt x="477022" y="592407"/>
                  </a:lnTo>
                  <a:lnTo>
                    <a:pt x="465217" y="574019"/>
                  </a:lnTo>
                  <a:lnTo>
                    <a:pt x="473540" y="574019"/>
                  </a:lnTo>
                  <a:lnTo>
                    <a:pt x="481156" y="585988"/>
                  </a:lnTo>
                  <a:lnTo>
                    <a:pt x="488773" y="574019"/>
                  </a:lnTo>
                  <a:lnTo>
                    <a:pt x="497096" y="574019"/>
                  </a:lnTo>
                  <a:lnTo>
                    <a:pt x="485291" y="592407"/>
                  </a:lnTo>
                  <a:lnTo>
                    <a:pt x="497912" y="612100"/>
                  </a:lnTo>
                  <a:lnTo>
                    <a:pt x="489589" y="612100"/>
                  </a:lnTo>
                  <a:lnTo>
                    <a:pt x="481156" y="598718"/>
                  </a:lnTo>
                  <a:close/>
                  <a:moveTo>
                    <a:pt x="532757" y="598718"/>
                  </a:moveTo>
                  <a:lnTo>
                    <a:pt x="524324" y="612100"/>
                  </a:lnTo>
                  <a:lnTo>
                    <a:pt x="516001" y="612100"/>
                  </a:lnTo>
                  <a:lnTo>
                    <a:pt x="528622" y="592407"/>
                  </a:lnTo>
                  <a:lnTo>
                    <a:pt x="516817" y="574019"/>
                  </a:lnTo>
                  <a:lnTo>
                    <a:pt x="525140" y="574019"/>
                  </a:lnTo>
                  <a:lnTo>
                    <a:pt x="532756" y="585988"/>
                  </a:lnTo>
                  <a:lnTo>
                    <a:pt x="540373" y="574019"/>
                  </a:lnTo>
                  <a:lnTo>
                    <a:pt x="548696" y="574019"/>
                  </a:lnTo>
                  <a:lnTo>
                    <a:pt x="536891" y="592407"/>
                  </a:lnTo>
                  <a:lnTo>
                    <a:pt x="549512" y="612100"/>
                  </a:lnTo>
                  <a:lnTo>
                    <a:pt x="541189" y="612100"/>
                  </a:lnTo>
                  <a:lnTo>
                    <a:pt x="532756" y="598718"/>
                  </a:lnTo>
                  <a:close/>
                  <a:moveTo>
                    <a:pt x="584357" y="598718"/>
                  </a:moveTo>
                  <a:lnTo>
                    <a:pt x="575925" y="612100"/>
                  </a:lnTo>
                  <a:lnTo>
                    <a:pt x="567601" y="612100"/>
                  </a:lnTo>
                  <a:lnTo>
                    <a:pt x="580222" y="592407"/>
                  </a:lnTo>
                  <a:lnTo>
                    <a:pt x="568417" y="574019"/>
                  </a:lnTo>
                  <a:lnTo>
                    <a:pt x="576741" y="574019"/>
                  </a:lnTo>
                  <a:lnTo>
                    <a:pt x="584357" y="585988"/>
                  </a:lnTo>
                  <a:lnTo>
                    <a:pt x="591973" y="574019"/>
                  </a:lnTo>
                  <a:lnTo>
                    <a:pt x="600296" y="574019"/>
                  </a:lnTo>
                  <a:lnTo>
                    <a:pt x="588492" y="592407"/>
                  </a:lnTo>
                  <a:lnTo>
                    <a:pt x="601112" y="612100"/>
                  </a:lnTo>
                  <a:lnTo>
                    <a:pt x="592789" y="612100"/>
                  </a:lnTo>
                  <a:lnTo>
                    <a:pt x="584357" y="598718"/>
                  </a:lnTo>
                  <a:close/>
                  <a:moveTo>
                    <a:pt x="635957" y="598718"/>
                  </a:moveTo>
                  <a:lnTo>
                    <a:pt x="627525" y="612100"/>
                  </a:lnTo>
                  <a:lnTo>
                    <a:pt x="619202" y="612100"/>
                  </a:lnTo>
                  <a:lnTo>
                    <a:pt x="631822" y="592407"/>
                  </a:lnTo>
                  <a:lnTo>
                    <a:pt x="620018" y="574019"/>
                  </a:lnTo>
                  <a:lnTo>
                    <a:pt x="628341" y="574019"/>
                  </a:lnTo>
                  <a:lnTo>
                    <a:pt x="635957" y="585988"/>
                  </a:lnTo>
                  <a:lnTo>
                    <a:pt x="643573" y="574019"/>
                  </a:lnTo>
                  <a:lnTo>
                    <a:pt x="651896" y="574019"/>
                  </a:lnTo>
                  <a:lnTo>
                    <a:pt x="640092" y="592407"/>
                  </a:lnTo>
                  <a:lnTo>
                    <a:pt x="652712" y="612100"/>
                  </a:lnTo>
                  <a:lnTo>
                    <a:pt x="644389" y="612100"/>
                  </a:lnTo>
                  <a:lnTo>
                    <a:pt x="635957" y="598718"/>
                  </a:lnTo>
                  <a:close/>
                  <a:moveTo>
                    <a:pt x="687557" y="598718"/>
                  </a:moveTo>
                  <a:lnTo>
                    <a:pt x="679125" y="612100"/>
                  </a:lnTo>
                  <a:lnTo>
                    <a:pt x="670802" y="612100"/>
                  </a:lnTo>
                  <a:lnTo>
                    <a:pt x="683423" y="592407"/>
                  </a:lnTo>
                  <a:lnTo>
                    <a:pt x="671618" y="574019"/>
                  </a:lnTo>
                  <a:lnTo>
                    <a:pt x="679941" y="574019"/>
                  </a:lnTo>
                  <a:lnTo>
                    <a:pt x="687557" y="585988"/>
                  </a:lnTo>
                  <a:lnTo>
                    <a:pt x="695174" y="574019"/>
                  </a:lnTo>
                  <a:lnTo>
                    <a:pt x="703497" y="574019"/>
                  </a:lnTo>
                  <a:lnTo>
                    <a:pt x="691692" y="592407"/>
                  </a:lnTo>
                  <a:lnTo>
                    <a:pt x="704313" y="612100"/>
                  </a:lnTo>
                  <a:lnTo>
                    <a:pt x="695990" y="612100"/>
                  </a:lnTo>
                  <a:lnTo>
                    <a:pt x="687557" y="598718"/>
                  </a:lnTo>
                  <a:close/>
                  <a:moveTo>
                    <a:pt x="739157" y="598718"/>
                  </a:moveTo>
                  <a:lnTo>
                    <a:pt x="730725" y="612100"/>
                  </a:lnTo>
                  <a:lnTo>
                    <a:pt x="722402" y="612100"/>
                  </a:lnTo>
                  <a:lnTo>
                    <a:pt x="735023" y="592407"/>
                  </a:lnTo>
                  <a:lnTo>
                    <a:pt x="723218" y="574019"/>
                  </a:lnTo>
                  <a:lnTo>
                    <a:pt x="731541" y="574019"/>
                  </a:lnTo>
                  <a:lnTo>
                    <a:pt x="739157" y="585988"/>
                  </a:lnTo>
                  <a:lnTo>
                    <a:pt x="746774" y="574019"/>
                  </a:lnTo>
                  <a:lnTo>
                    <a:pt x="755097" y="574019"/>
                  </a:lnTo>
                  <a:lnTo>
                    <a:pt x="743292" y="592407"/>
                  </a:lnTo>
                  <a:lnTo>
                    <a:pt x="755913" y="612100"/>
                  </a:lnTo>
                  <a:lnTo>
                    <a:pt x="747590" y="612100"/>
                  </a:lnTo>
                  <a:lnTo>
                    <a:pt x="739157" y="598718"/>
                  </a:lnTo>
                  <a:close/>
                  <a:moveTo>
                    <a:pt x="790757" y="598718"/>
                  </a:moveTo>
                  <a:lnTo>
                    <a:pt x="782325" y="612100"/>
                  </a:lnTo>
                  <a:lnTo>
                    <a:pt x="774002" y="612100"/>
                  </a:lnTo>
                  <a:lnTo>
                    <a:pt x="786623" y="592407"/>
                  </a:lnTo>
                  <a:lnTo>
                    <a:pt x="774818" y="574019"/>
                  </a:lnTo>
                  <a:lnTo>
                    <a:pt x="783141" y="574019"/>
                  </a:lnTo>
                  <a:lnTo>
                    <a:pt x="790757" y="585988"/>
                  </a:lnTo>
                  <a:lnTo>
                    <a:pt x="798374" y="574019"/>
                  </a:lnTo>
                  <a:lnTo>
                    <a:pt x="806697" y="574019"/>
                  </a:lnTo>
                  <a:lnTo>
                    <a:pt x="794892" y="592407"/>
                  </a:lnTo>
                  <a:lnTo>
                    <a:pt x="807513" y="612100"/>
                  </a:lnTo>
                  <a:lnTo>
                    <a:pt x="799190" y="612100"/>
                  </a:lnTo>
                  <a:lnTo>
                    <a:pt x="790757" y="598718"/>
                  </a:lnTo>
                  <a:close/>
                  <a:moveTo>
                    <a:pt x="842357" y="598718"/>
                  </a:moveTo>
                  <a:lnTo>
                    <a:pt x="833925" y="612100"/>
                  </a:lnTo>
                  <a:lnTo>
                    <a:pt x="825602" y="612100"/>
                  </a:lnTo>
                  <a:lnTo>
                    <a:pt x="838223" y="592407"/>
                  </a:lnTo>
                  <a:lnTo>
                    <a:pt x="826418" y="574019"/>
                  </a:lnTo>
                  <a:lnTo>
                    <a:pt x="834741" y="574019"/>
                  </a:lnTo>
                  <a:lnTo>
                    <a:pt x="842357" y="585988"/>
                  </a:lnTo>
                  <a:lnTo>
                    <a:pt x="849974" y="574019"/>
                  </a:lnTo>
                  <a:lnTo>
                    <a:pt x="858297" y="574019"/>
                  </a:lnTo>
                  <a:lnTo>
                    <a:pt x="846492" y="592407"/>
                  </a:lnTo>
                  <a:lnTo>
                    <a:pt x="859113" y="612100"/>
                  </a:lnTo>
                  <a:lnTo>
                    <a:pt x="850790" y="612100"/>
                  </a:lnTo>
                  <a:lnTo>
                    <a:pt x="842357" y="598718"/>
                  </a:lnTo>
                  <a:close/>
                  <a:moveTo>
                    <a:pt x="893958" y="598718"/>
                  </a:moveTo>
                  <a:lnTo>
                    <a:pt x="885526" y="612100"/>
                  </a:lnTo>
                  <a:lnTo>
                    <a:pt x="877202" y="612100"/>
                  </a:lnTo>
                  <a:lnTo>
                    <a:pt x="889823" y="592407"/>
                  </a:lnTo>
                  <a:lnTo>
                    <a:pt x="878018" y="574019"/>
                  </a:lnTo>
                  <a:lnTo>
                    <a:pt x="886341" y="574019"/>
                  </a:lnTo>
                  <a:lnTo>
                    <a:pt x="893958" y="585988"/>
                  </a:lnTo>
                  <a:lnTo>
                    <a:pt x="901574" y="574019"/>
                  </a:lnTo>
                  <a:lnTo>
                    <a:pt x="909897" y="574019"/>
                  </a:lnTo>
                  <a:lnTo>
                    <a:pt x="898093" y="592407"/>
                  </a:lnTo>
                  <a:lnTo>
                    <a:pt x="910713" y="612100"/>
                  </a:lnTo>
                  <a:lnTo>
                    <a:pt x="902390" y="612100"/>
                  </a:lnTo>
                  <a:lnTo>
                    <a:pt x="893958" y="598718"/>
                  </a:lnTo>
                  <a:close/>
                  <a:moveTo>
                    <a:pt x="945558" y="598718"/>
                  </a:moveTo>
                  <a:lnTo>
                    <a:pt x="937126" y="612100"/>
                  </a:lnTo>
                  <a:lnTo>
                    <a:pt x="928803" y="612100"/>
                  </a:lnTo>
                  <a:lnTo>
                    <a:pt x="941423" y="592407"/>
                  </a:lnTo>
                  <a:lnTo>
                    <a:pt x="929619" y="574019"/>
                  </a:lnTo>
                  <a:lnTo>
                    <a:pt x="937942" y="574019"/>
                  </a:lnTo>
                  <a:lnTo>
                    <a:pt x="945558" y="585988"/>
                  </a:lnTo>
                  <a:lnTo>
                    <a:pt x="953174" y="574019"/>
                  </a:lnTo>
                  <a:lnTo>
                    <a:pt x="961497" y="574019"/>
                  </a:lnTo>
                  <a:lnTo>
                    <a:pt x="949693" y="592407"/>
                  </a:lnTo>
                  <a:lnTo>
                    <a:pt x="962313" y="612100"/>
                  </a:lnTo>
                  <a:lnTo>
                    <a:pt x="953990" y="612100"/>
                  </a:lnTo>
                  <a:lnTo>
                    <a:pt x="945558" y="598718"/>
                  </a:lnTo>
                  <a:close/>
                  <a:moveTo>
                    <a:pt x="997158" y="598718"/>
                  </a:moveTo>
                  <a:lnTo>
                    <a:pt x="988726" y="612100"/>
                  </a:lnTo>
                  <a:lnTo>
                    <a:pt x="980403" y="612100"/>
                  </a:lnTo>
                  <a:lnTo>
                    <a:pt x="993023" y="592407"/>
                  </a:lnTo>
                  <a:lnTo>
                    <a:pt x="981219" y="574019"/>
                  </a:lnTo>
                  <a:lnTo>
                    <a:pt x="989542" y="574019"/>
                  </a:lnTo>
                  <a:lnTo>
                    <a:pt x="997158" y="585988"/>
                  </a:lnTo>
                  <a:lnTo>
                    <a:pt x="1004775" y="574019"/>
                  </a:lnTo>
                  <a:lnTo>
                    <a:pt x="1013097" y="574019"/>
                  </a:lnTo>
                  <a:lnTo>
                    <a:pt x="1001293" y="592407"/>
                  </a:lnTo>
                  <a:lnTo>
                    <a:pt x="1013913" y="612100"/>
                  </a:lnTo>
                  <a:lnTo>
                    <a:pt x="1005591" y="612100"/>
                  </a:lnTo>
                  <a:lnTo>
                    <a:pt x="997158" y="598718"/>
                  </a:lnTo>
                  <a:close/>
                  <a:moveTo>
                    <a:pt x="16755" y="656120"/>
                  </a:moveTo>
                  <a:lnTo>
                    <a:pt x="8323" y="669502"/>
                  </a:lnTo>
                  <a:lnTo>
                    <a:pt x="0" y="669502"/>
                  </a:lnTo>
                  <a:lnTo>
                    <a:pt x="12621" y="649809"/>
                  </a:lnTo>
                  <a:lnTo>
                    <a:pt x="816" y="631421"/>
                  </a:lnTo>
                  <a:lnTo>
                    <a:pt x="9139" y="631421"/>
                  </a:lnTo>
                  <a:lnTo>
                    <a:pt x="16755" y="643389"/>
                  </a:lnTo>
                  <a:lnTo>
                    <a:pt x="24372" y="631421"/>
                  </a:lnTo>
                  <a:lnTo>
                    <a:pt x="32695" y="631421"/>
                  </a:lnTo>
                  <a:lnTo>
                    <a:pt x="20890" y="649809"/>
                  </a:lnTo>
                  <a:lnTo>
                    <a:pt x="33511" y="669502"/>
                  </a:lnTo>
                  <a:lnTo>
                    <a:pt x="25188" y="669502"/>
                  </a:lnTo>
                  <a:lnTo>
                    <a:pt x="16755" y="656120"/>
                  </a:lnTo>
                  <a:close/>
                  <a:moveTo>
                    <a:pt x="68355" y="656120"/>
                  </a:moveTo>
                  <a:lnTo>
                    <a:pt x="59923" y="669502"/>
                  </a:lnTo>
                  <a:lnTo>
                    <a:pt x="51600" y="669502"/>
                  </a:lnTo>
                  <a:lnTo>
                    <a:pt x="64221" y="649809"/>
                  </a:lnTo>
                  <a:lnTo>
                    <a:pt x="52416" y="631421"/>
                  </a:lnTo>
                  <a:lnTo>
                    <a:pt x="60739" y="631421"/>
                  </a:lnTo>
                  <a:lnTo>
                    <a:pt x="68355" y="643389"/>
                  </a:lnTo>
                  <a:lnTo>
                    <a:pt x="75972" y="631421"/>
                  </a:lnTo>
                  <a:lnTo>
                    <a:pt x="84295" y="631421"/>
                  </a:lnTo>
                  <a:lnTo>
                    <a:pt x="72490" y="649809"/>
                  </a:lnTo>
                  <a:lnTo>
                    <a:pt x="85111" y="669502"/>
                  </a:lnTo>
                  <a:lnTo>
                    <a:pt x="76788" y="669502"/>
                  </a:lnTo>
                  <a:lnTo>
                    <a:pt x="68355" y="656120"/>
                  </a:lnTo>
                  <a:close/>
                  <a:moveTo>
                    <a:pt x="119956" y="656120"/>
                  </a:moveTo>
                  <a:lnTo>
                    <a:pt x="111523" y="669502"/>
                  </a:lnTo>
                  <a:lnTo>
                    <a:pt x="103200" y="669502"/>
                  </a:lnTo>
                  <a:lnTo>
                    <a:pt x="115821" y="649809"/>
                  </a:lnTo>
                  <a:lnTo>
                    <a:pt x="104016" y="631421"/>
                  </a:lnTo>
                  <a:lnTo>
                    <a:pt x="112339" y="631421"/>
                  </a:lnTo>
                  <a:lnTo>
                    <a:pt x="119955" y="643389"/>
                  </a:lnTo>
                  <a:lnTo>
                    <a:pt x="127572" y="631421"/>
                  </a:lnTo>
                  <a:lnTo>
                    <a:pt x="135895" y="631421"/>
                  </a:lnTo>
                  <a:lnTo>
                    <a:pt x="124090" y="649809"/>
                  </a:lnTo>
                  <a:lnTo>
                    <a:pt x="136711" y="669502"/>
                  </a:lnTo>
                  <a:lnTo>
                    <a:pt x="128388" y="669502"/>
                  </a:lnTo>
                  <a:lnTo>
                    <a:pt x="119955" y="656120"/>
                  </a:lnTo>
                  <a:close/>
                  <a:moveTo>
                    <a:pt x="171556" y="656120"/>
                  </a:moveTo>
                  <a:lnTo>
                    <a:pt x="163123" y="669502"/>
                  </a:lnTo>
                  <a:lnTo>
                    <a:pt x="154800" y="669502"/>
                  </a:lnTo>
                  <a:lnTo>
                    <a:pt x="167421" y="649809"/>
                  </a:lnTo>
                  <a:lnTo>
                    <a:pt x="155616" y="631421"/>
                  </a:lnTo>
                  <a:lnTo>
                    <a:pt x="163939" y="631421"/>
                  </a:lnTo>
                  <a:lnTo>
                    <a:pt x="171555" y="643389"/>
                  </a:lnTo>
                  <a:lnTo>
                    <a:pt x="179172" y="631421"/>
                  </a:lnTo>
                  <a:lnTo>
                    <a:pt x="187495" y="631421"/>
                  </a:lnTo>
                  <a:lnTo>
                    <a:pt x="175690" y="649809"/>
                  </a:lnTo>
                  <a:lnTo>
                    <a:pt x="188311" y="669502"/>
                  </a:lnTo>
                  <a:lnTo>
                    <a:pt x="179988" y="669502"/>
                  </a:lnTo>
                  <a:lnTo>
                    <a:pt x="171555" y="656120"/>
                  </a:lnTo>
                  <a:close/>
                  <a:moveTo>
                    <a:pt x="223156" y="656120"/>
                  </a:moveTo>
                  <a:lnTo>
                    <a:pt x="214724" y="669502"/>
                  </a:lnTo>
                  <a:lnTo>
                    <a:pt x="206401" y="669502"/>
                  </a:lnTo>
                  <a:lnTo>
                    <a:pt x="219021" y="649809"/>
                  </a:lnTo>
                  <a:lnTo>
                    <a:pt x="207217" y="631421"/>
                  </a:lnTo>
                  <a:lnTo>
                    <a:pt x="215540" y="631421"/>
                  </a:lnTo>
                  <a:lnTo>
                    <a:pt x="223156" y="643389"/>
                  </a:lnTo>
                  <a:lnTo>
                    <a:pt x="230772" y="631421"/>
                  </a:lnTo>
                  <a:lnTo>
                    <a:pt x="239095" y="631421"/>
                  </a:lnTo>
                  <a:lnTo>
                    <a:pt x="227291" y="649809"/>
                  </a:lnTo>
                  <a:lnTo>
                    <a:pt x="239911" y="669502"/>
                  </a:lnTo>
                  <a:lnTo>
                    <a:pt x="231588" y="669502"/>
                  </a:lnTo>
                  <a:lnTo>
                    <a:pt x="223156" y="656120"/>
                  </a:lnTo>
                  <a:close/>
                  <a:moveTo>
                    <a:pt x="274756" y="656120"/>
                  </a:moveTo>
                  <a:lnTo>
                    <a:pt x="266324" y="669502"/>
                  </a:lnTo>
                  <a:lnTo>
                    <a:pt x="258001" y="669502"/>
                  </a:lnTo>
                  <a:lnTo>
                    <a:pt x="270621" y="649809"/>
                  </a:lnTo>
                  <a:lnTo>
                    <a:pt x="258817" y="631421"/>
                  </a:lnTo>
                  <a:lnTo>
                    <a:pt x="267140" y="631421"/>
                  </a:lnTo>
                  <a:lnTo>
                    <a:pt x="274756" y="643389"/>
                  </a:lnTo>
                  <a:lnTo>
                    <a:pt x="282373" y="631421"/>
                  </a:lnTo>
                  <a:lnTo>
                    <a:pt x="290696" y="631421"/>
                  </a:lnTo>
                  <a:lnTo>
                    <a:pt x="278891" y="649809"/>
                  </a:lnTo>
                  <a:lnTo>
                    <a:pt x="291512" y="669502"/>
                  </a:lnTo>
                  <a:lnTo>
                    <a:pt x="283189" y="669502"/>
                  </a:lnTo>
                  <a:lnTo>
                    <a:pt x="274756" y="656120"/>
                  </a:lnTo>
                  <a:close/>
                  <a:moveTo>
                    <a:pt x="326356" y="656120"/>
                  </a:moveTo>
                  <a:lnTo>
                    <a:pt x="317924" y="669502"/>
                  </a:lnTo>
                  <a:lnTo>
                    <a:pt x="309601" y="669502"/>
                  </a:lnTo>
                  <a:lnTo>
                    <a:pt x="322222" y="649809"/>
                  </a:lnTo>
                  <a:lnTo>
                    <a:pt x="310417" y="631421"/>
                  </a:lnTo>
                  <a:lnTo>
                    <a:pt x="318740" y="631421"/>
                  </a:lnTo>
                  <a:lnTo>
                    <a:pt x="326356" y="643389"/>
                  </a:lnTo>
                  <a:lnTo>
                    <a:pt x="333973" y="631421"/>
                  </a:lnTo>
                  <a:lnTo>
                    <a:pt x="342296" y="631421"/>
                  </a:lnTo>
                  <a:lnTo>
                    <a:pt x="330491" y="649809"/>
                  </a:lnTo>
                  <a:lnTo>
                    <a:pt x="343112" y="669502"/>
                  </a:lnTo>
                  <a:lnTo>
                    <a:pt x="334789" y="669502"/>
                  </a:lnTo>
                  <a:lnTo>
                    <a:pt x="326356" y="656120"/>
                  </a:lnTo>
                  <a:close/>
                  <a:moveTo>
                    <a:pt x="377956" y="656120"/>
                  </a:moveTo>
                  <a:lnTo>
                    <a:pt x="369524" y="669502"/>
                  </a:lnTo>
                  <a:lnTo>
                    <a:pt x="361201" y="669502"/>
                  </a:lnTo>
                  <a:lnTo>
                    <a:pt x="373822" y="649809"/>
                  </a:lnTo>
                  <a:lnTo>
                    <a:pt x="362017" y="631421"/>
                  </a:lnTo>
                  <a:lnTo>
                    <a:pt x="370340" y="631421"/>
                  </a:lnTo>
                  <a:lnTo>
                    <a:pt x="377956" y="643389"/>
                  </a:lnTo>
                  <a:lnTo>
                    <a:pt x="385573" y="631421"/>
                  </a:lnTo>
                  <a:lnTo>
                    <a:pt x="393896" y="631421"/>
                  </a:lnTo>
                  <a:lnTo>
                    <a:pt x="382091" y="649809"/>
                  </a:lnTo>
                  <a:lnTo>
                    <a:pt x="394712" y="669502"/>
                  </a:lnTo>
                  <a:lnTo>
                    <a:pt x="386389" y="669502"/>
                  </a:lnTo>
                  <a:lnTo>
                    <a:pt x="377956" y="656120"/>
                  </a:lnTo>
                  <a:close/>
                  <a:moveTo>
                    <a:pt x="429556" y="656120"/>
                  </a:moveTo>
                  <a:lnTo>
                    <a:pt x="421124" y="669502"/>
                  </a:lnTo>
                  <a:lnTo>
                    <a:pt x="412801" y="669502"/>
                  </a:lnTo>
                  <a:lnTo>
                    <a:pt x="425422" y="649809"/>
                  </a:lnTo>
                  <a:lnTo>
                    <a:pt x="413617" y="631421"/>
                  </a:lnTo>
                  <a:lnTo>
                    <a:pt x="421940" y="631421"/>
                  </a:lnTo>
                  <a:lnTo>
                    <a:pt x="429556" y="643389"/>
                  </a:lnTo>
                  <a:lnTo>
                    <a:pt x="437173" y="631421"/>
                  </a:lnTo>
                  <a:lnTo>
                    <a:pt x="445496" y="631421"/>
                  </a:lnTo>
                  <a:lnTo>
                    <a:pt x="433691" y="649809"/>
                  </a:lnTo>
                  <a:lnTo>
                    <a:pt x="446312" y="669502"/>
                  </a:lnTo>
                  <a:lnTo>
                    <a:pt x="437989" y="669502"/>
                  </a:lnTo>
                  <a:lnTo>
                    <a:pt x="429556" y="656120"/>
                  </a:lnTo>
                  <a:close/>
                  <a:moveTo>
                    <a:pt x="481157" y="656120"/>
                  </a:moveTo>
                  <a:lnTo>
                    <a:pt x="472724" y="669502"/>
                  </a:lnTo>
                  <a:lnTo>
                    <a:pt x="464401" y="669502"/>
                  </a:lnTo>
                  <a:lnTo>
                    <a:pt x="477022" y="649809"/>
                  </a:lnTo>
                  <a:lnTo>
                    <a:pt x="465217" y="631421"/>
                  </a:lnTo>
                  <a:lnTo>
                    <a:pt x="473540" y="631421"/>
                  </a:lnTo>
                  <a:lnTo>
                    <a:pt x="481156" y="643389"/>
                  </a:lnTo>
                  <a:lnTo>
                    <a:pt x="488773" y="631421"/>
                  </a:lnTo>
                  <a:lnTo>
                    <a:pt x="497096" y="631421"/>
                  </a:lnTo>
                  <a:lnTo>
                    <a:pt x="485291" y="649809"/>
                  </a:lnTo>
                  <a:lnTo>
                    <a:pt x="497912" y="669502"/>
                  </a:lnTo>
                  <a:lnTo>
                    <a:pt x="489589" y="669502"/>
                  </a:lnTo>
                  <a:lnTo>
                    <a:pt x="481156" y="656120"/>
                  </a:lnTo>
                  <a:close/>
                  <a:moveTo>
                    <a:pt x="532757" y="656120"/>
                  </a:moveTo>
                  <a:lnTo>
                    <a:pt x="524324" y="669502"/>
                  </a:lnTo>
                  <a:lnTo>
                    <a:pt x="516001" y="669502"/>
                  </a:lnTo>
                  <a:lnTo>
                    <a:pt x="528622" y="649809"/>
                  </a:lnTo>
                  <a:lnTo>
                    <a:pt x="516817" y="631421"/>
                  </a:lnTo>
                  <a:lnTo>
                    <a:pt x="525140" y="631421"/>
                  </a:lnTo>
                  <a:lnTo>
                    <a:pt x="532756" y="643389"/>
                  </a:lnTo>
                  <a:lnTo>
                    <a:pt x="540373" y="631421"/>
                  </a:lnTo>
                  <a:lnTo>
                    <a:pt x="548696" y="631421"/>
                  </a:lnTo>
                  <a:lnTo>
                    <a:pt x="536891" y="649809"/>
                  </a:lnTo>
                  <a:lnTo>
                    <a:pt x="549512" y="669502"/>
                  </a:lnTo>
                  <a:lnTo>
                    <a:pt x="541189" y="669502"/>
                  </a:lnTo>
                  <a:lnTo>
                    <a:pt x="532756" y="656120"/>
                  </a:lnTo>
                  <a:close/>
                  <a:moveTo>
                    <a:pt x="584357" y="656120"/>
                  </a:moveTo>
                  <a:lnTo>
                    <a:pt x="575925" y="669502"/>
                  </a:lnTo>
                  <a:lnTo>
                    <a:pt x="567601" y="669502"/>
                  </a:lnTo>
                  <a:lnTo>
                    <a:pt x="580222" y="649809"/>
                  </a:lnTo>
                  <a:lnTo>
                    <a:pt x="568417" y="631421"/>
                  </a:lnTo>
                  <a:lnTo>
                    <a:pt x="576741" y="631421"/>
                  </a:lnTo>
                  <a:lnTo>
                    <a:pt x="584357" y="643389"/>
                  </a:lnTo>
                  <a:lnTo>
                    <a:pt x="591973" y="631421"/>
                  </a:lnTo>
                  <a:lnTo>
                    <a:pt x="600296" y="631421"/>
                  </a:lnTo>
                  <a:lnTo>
                    <a:pt x="588492" y="649809"/>
                  </a:lnTo>
                  <a:lnTo>
                    <a:pt x="601112" y="669502"/>
                  </a:lnTo>
                  <a:lnTo>
                    <a:pt x="592789" y="669502"/>
                  </a:lnTo>
                  <a:lnTo>
                    <a:pt x="584357" y="656120"/>
                  </a:lnTo>
                  <a:close/>
                  <a:moveTo>
                    <a:pt x="635957" y="656120"/>
                  </a:moveTo>
                  <a:lnTo>
                    <a:pt x="627525" y="669502"/>
                  </a:lnTo>
                  <a:lnTo>
                    <a:pt x="619202" y="669502"/>
                  </a:lnTo>
                  <a:lnTo>
                    <a:pt x="631822" y="649809"/>
                  </a:lnTo>
                  <a:lnTo>
                    <a:pt x="620018" y="631421"/>
                  </a:lnTo>
                  <a:lnTo>
                    <a:pt x="628341" y="631421"/>
                  </a:lnTo>
                  <a:lnTo>
                    <a:pt x="635957" y="643389"/>
                  </a:lnTo>
                  <a:lnTo>
                    <a:pt x="643573" y="631421"/>
                  </a:lnTo>
                  <a:lnTo>
                    <a:pt x="651896" y="631421"/>
                  </a:lnTo>
                  <a:lnTo>
                    <a:pt x="640092" y="649809"/>
                  </a:lnTo>
                  <a:lnTo>
                    <a:pt x="652712" y="669502"/>
                  </a:lnTo>
                  <a:lnTo>
                    <a:pt x="644389" y="669502"/>
                  </a:lnTo>
                  <a:lnTo>
                    <a:pt x="635957" y="656120"/>
                  </a:lnTo>
                  <a:close/>
                  <a:moveTo>
                    <a:pt x="687557" y="656120"/>
                  </a:moveTo>
                  <a:lnTo>
                    <a:pt x="679125" y="669502"/>
                  </a:lnTo>
                  <a:lnTo>
                    <a:pt x="670802" y="669502"/>
                  </a:lnTo>
                  <a:lnTo>
                    <a:pt x="683423" y="649809"/>
                  </a:lnTo>
                  <a:lnTo>
                    <a:pt x="671618" y="631421"/>
                  </a:lnTo>
                  <a:lnTo>
                    <a:pt x="679941" y="631421"/>
                  </a:lnTo>
                  <a:lnTo>
                    <a:pt x="687557" y="643389"/>
                  </a:lnTo>
                  <a:lnTo>
                    <a:pt x="695174" y="631421"/>
                  </a:lnTo>
                  <a:lnTo>
                    <a:pt x="703497" y="631421"/>
                  </a:lnTo>
                  <a:lnTo>
                    <a:pt x="691692" y="649809"/>
                  </a:lnTo>
                  <a:lnTo>
                    <a:pt x="704313" y="669502"/>
                  </a:lnTo>
                  <a:lnTo>
                    <a:pt x="695990" y="669502"/>
                  </a:lnTo>
                  <a:lnTo>
                    <a:pt x="687557" y="656120"/>
                  </a:lnTo>
                  <a:close/>
                  <a:moveTo>
                    <a:pt x="739157" y="656120"/>
                  </a:moveTo>
                  <a:lnTo>
                    <a:pt x="730725" y="669502"/>
                  </a:lnTo>
                  <a:lnTo>
                    <a:pt x="722402" y="669502"/>
                  </a:lnTo>
                  <a:lnTo>
                    <a:pt x="735023" y="649809"/>
                  </a:lnTo>
                  <a:lnTo>
                    <a:pt x="723218" y="631421"/>
                  </a:lnTo>
                  <a:lnTo>
                    <a:pt x="731541" y="631421"/>
                  </a:lnTo>
                  <a:lnTo>
                    <a:pt x="739157" y="643389"/>
                  </a:lnTo>
                  <a:lnTo>
                    <a:pt x="746774" y="631421"/>
                  </a:lnTo>
                  <a:lnTo>
                    <a:pt x="755097" y="631421"/>
                  </a:lnTo>
                  <a:lnTo>
                    <a:pt x="743292" y="649809"/>
                  </a:lnTo>
                  <a:lnTo>
                    <a:pt x="755913" y="669502"/>
                  </a:lnTo>
                  <a:lnTo>
                    <a:pt x="747590" y="669502"/>
                  </a:lnTo>
                  <a:lnTo>
                    <a:pt x="739157" y="656120"/>
                  </a:lnTo>
                  <a:close/>
                  <a:moveTo>
                    <a:pt x="790757" y="656120"/>
                  </a:moveTo>
                  <a:lnTo>
                    <a:pt x="782325" y="669502"/>
                  </a:lnTo>
                  <a:lnTo>
                    <a:pt x="774002" y="669502"/>
                  </a:lnTo>
                  <a:lnTo>
                    <a:pt x="786623" y="649809"/>
                  </a:lnTo>
                  <a:lnTo>
                    <a:pt x="774818" y="631421"/>
                  </a:lnTo>
                  <a:lnTo>
                    <a:pt x="783141" y="631421"/>
                  </a:lnTo>
                  <a:lnTo>
                    <a:pt x="790757" y="643389"/>
                  </a:lnTo>
                  <a:lnTo>
                    <a:pt x="798374" y="631421"/>
                  </a:lnTo>
                  <a:lnTo>
                    <a:pt x="806697" y="631421"/>
                  </a:lnTo>
                  <a:lnTo>
                    <a:pt x="794892" y="649809"/>
                  </a:lnTo>
                  <a:lnTo>
                    <a:pt x="807513" y="669502"/>
                  </a:lnTo>
                  <a:lnTo>
                    <a:pt x="799190" y="669502"/>
                  </a:lnTo>
                  <a:lnTo>
                    <a:pt x="790757" y="656120"/>
                  </a:lnTo>
                  <a:close/>
                  <a:moveTo>
                    <a:pt x="842357" y="656120"/>
                  </a:moveTo>
                  <a:lnTo>
                    <a:pt x="833925" y="669502"/>
                  </a:lnTo>
                  <a:lnTo>
                    <a:pt x="825602" y="669502"/>
                  </a:lnTo>
                  <a:lnTo>
                    <a:pt x="838223" y="649809"/>
                  </a:lnTo>
                  <a:lnTo>
                    <a:pt x="826418" y="631421"/>
                  </a:lnTo>
                  <a:lnTo>
                    <a:pt x="834741" y="631421"/>
                  </a:lnTo>
                  <a:lnTo>
                    <a:pt x="842357" y="643389"/>
                  </a:lnTo>
                  <a:lnTo>
                    <a:pt x="849974" y="631421"/>
                  </a:lnTo>
                  <a:lnTo>
                    <a:pt x="858297" y="631421"/>
                  </a:lnTo>
                  <a:lnTo>
                    <a:pt x="846492" y="649809"/>
                  </a:lnTo>
                  <a:lnTo>
                    <a:pt x="859113" y="669502"/>
                  </a:lnTo>
                  <a:lnTo>
                    <a:pt x="850790" y="669502"/>
                  </a:lnTo>
                  <a:lnTo>
                    <a:pt x="842357" y="656120"/>
                  </a:lnTo>
                  <a:close/>
                  <a:moveTo>
                    <a:pt x="893958" y="656120"/>
                  </a:moveTo>
                  <a:lnTo>
                    <a:pt x="885526" y="669502"/>
                  </a:lnTo>
                  <a:lnTo>
                    <a:pt x="877202" y="669502"/>
                  </a:lnTo>
                  <a:lnTo>
                    <a:pt x="889823" y="649809"/>
                  </a:lnTo>
                  <a:lnTo>
                    <a:pt x="878018" y="631421"/>
                  </a:lnTo>
                  <a:lnTo>
                    <a:pt x="886341" y="631421"/>
                  </a:lnTo>
                  <a:lnTo>
                    <a:pt x="893958" y="643389"/>
                  </a:lnTo>
                  <a:lnTo>
                    <a:pt x="901574" y="631421"/>
                  </a:lnTo>
                  <a:lnTo>
                    <a:pt x="909897" y="631421"/>
                  </a:lnTo>
                  <a:lnTo>
                    <a:pt x="898093" y="649809"/>
                  </a:lnTo>
                  <a:lnTo>
                    <a:pt x="910713" y="669502"/>
                  </a:lnTo>
                  <a:lnTo>
                    <a:pt x="902390" y="669502"/>
                  </a:lnTo>
                  <a:lnTo>
                    <a:pt x="893958" y="656120"/>
                  </a:lnTo>
                  <a:close/>
                  <a:moveTo>
                    <a:pt x="945558" y="656120"/>
                  </a:moveTo>
                  <a:lnTo>
                    <a:pt x="937126" y="669502"/>
                  </a:lnTo>
                  <a:lnTo>
                    <a:pt x="928803" y="669502"/>
                  </a:lnTo>
                  <a:lnTo>
                    <a:pt x="941423" y="649809"/>
                  </a:lnTo>
                  <a:lnTo>
                    <a:pt x="929619" y="631421"/>
                  </a:lnTo>
                  <a:lnTo>
                    <a:pt x="937942" y="631421"/>
                  </a:lnTo>
                  <a:lnTo>
                    <a:pt x="945558" y="643389"/>
                  </a:lnTo>
                  <a:lnTo>
                    <a:pt x="953174" y="631421"/>
                  </a:lnTo>
                  <a:lnTo>
                    <a:pt x="961497" y="631421"/>
                  </a:lnTo>
                  <a:lnTo>
                    <a:pt x="949693" y="649809"/>
                  </a:lnTo>
                  <a:lnTo>
                    <a:pt x="962313" y="669502"/>
                  </a:lnTo>
                  <a:lnTo>
                    <a:pt x="953990" y="669502"/>
                  </a:lnTo>
                  <a:lnTo>
                    <a:pt x="945558" y="656120"/>
                  </a:lnTo>
                  <a:close/>
                  <a:moveTo>
                    <a:pt x="997158" y="656120"/>
                  </a:moveTo>
                  <a:lnTo>
                    <a:pt x="988726" y="669502"/>
                  </a:lnTo>
                  <a:lnTo>
                    <a:pt x="980403" y="669502"/>
                  </a:lnTo>
                  <a:lnTo>
                    <a:pt x="993023" y="649809"/>
                  </a:lnTo>
                  <a:lnTo>
                    <a:pt x="981219" y="631421"/>
                  </a:lnTo>
                  <a:lnTo>
                    <a:pt x="989542" y="631421"/>
                  </a:lnTo>
                  <a:lnTo>
                    <a:pt x="997158" y="643389"/>
                  </a:lnTo>
                  <a:lnTo>
                    <a:pt x="1004775" y="631421"/>
                  </a:lnTo>
                  <a:lnTo>
                    <a:pt x="1013097" y="631421"/>
                  </a:lnTo>
                  <a:lnTo>
                    <a:pt x="1001293" y="649809"/>
                  </a:lnTo>
                  <a:lnTo>
                    <a:pt x="1013913" y="669502"/>
                  </a:lnTo>
                  <a:lnTo>
                    <a:pt x="1005591" y="669502"/>
                  </a:lnTo>
                  <a:lnTo>
                    <a:pt x="997158" y="656120"/>
                  </a:lnTo>
                  <a:close/>
                  <a:moveTo>
                    <a:pt x="16755" y="713522"/>
                  </a:moveTo>
                  <a:lnTo>
                    <a:pt x="8323" y="726904"/>
                  </a:lnTo>
                  <a:lnTo>
                    <a:pt x="0" y="726904"/>
                  </a:lnTo>
                  <a:lnTo>
                    <a:pt x="12621" y="707211"/>
                  </a:lnTo>
                  <a:lnTo>
                    <a:pt x="816" y="688823"/>
                  </a:lnTo>
                  <a:lnTo>
                    <a:pt x="9139" y="688823"/>
                  </a:lnTo>
                  <a:lnTo>
                    <a:pt x="16755" y="700791"/>
                  </a:lnTo>
                  <a:lnTo>
                    <a:pt x="24372" y="688823"/>
                  </a:lnTo>
                  <a:lnTo>
                    <a:pt x="32695" y="688823"/>
                  </a:lnTo>
                  <a:lnTo>
                    <a:pt x="20890" y="707211"/>
                  </a:lnTo>
                  <a:lnTo>
                    <a:pt x="33511" y="726904"/>
                  </a:lnTo>
                  <a:lnTo>
                    <a:pt x="25188" y="726904"/>
                  </a:lnTo>
                  <a:lnTo>
                    <a:pt x="16755" y="713522"/>
                  </a:lnTo>
                  <a:close/>
                  <a:moveTo>
                    <a:pt x="68355" y="713522"/>
                  </a:moveTo>
                  <a:lnTo>
                    <a:pt x="59923" y="726904"/>
                  </a:lnTo>
                  <a:lnTo>
                    <a:pt x="51600" y="726904"/>
                  </a:lnTo>
                  <a:lnTo>
                    <a:pt x="64221" y="707211"/>
                  </a:lnTo>
                  <a:lnTo>
                    <a:pt x="52416" y="688823"/>
                  </a:lnTo>
                  <a:lnTo>
                    <a:pt x="60739" y="688823"/>
                  </a:lnTo>
                  <a:lnTo>
                    <a:pt x="68355" y="700791"/>
                  </a:lnTo>
                  <a:lnTo>
                    <a:pt x="75972" y="688823"/>
                  </a:lnTo>
                  <a:lnTo>
                    <a:pt x="84295" y="688823"/>
                  </a:lnTo>
                  <a:lnTo>
                    <a:pt x="72490" y="707211"/>
                  </a:lnTo>
                  <a:lnTo>
                    <a:pt x="85111" y="726904"/>
                  </a:lnTo>
                  <a:lnTo>
                    <a:pt x="76788" y="726904"/>
                  </a:lnTo>
                  <a:lnTo>
                    <a:pt x="68355" y="713522"/>
                  </a:lnTo>
                  <a:close/>
                  <a:moveTo>
                    <a:pt x="119956" y="713522"/>
                  </a:moveTo>
                  <a:lnTo>
                    <a:pt x="111523" y="726904"/>
                  </a:lnTo>
                  <a:lnTo>
                    <a:pt x="103200" y="726904"/>
                  </a:lnTo>
                  <a:lnTo>
                    <a:pt x="115821" y="707211"/>
                  </a:lnTo>
                  <a:lnTo>
                    <a:pt x="104016" y="688823"/>
                  </a:lnTo>
                  <a:lnTo>
                    <a:pt x="112339" y="688823"/>
                  </a:lnTo>
                  <a:lnTo>
                    <a:pt x="119955" y="700791"/>
                  </a:lnTo>
                  <a:lnTo>
                    <a:pt x="127572" y="688823"/>
                  </a:lnTo>
                  <a:lnTo>
                    <a:pt x="135895" y="688823"/>
                  </a:lnTo>
                  <a:lnTo>
                    <a:pt x="124090" y="707211"/>
                  </a:lnTo>
                  <a:lnTo>
                    <a:pt x="136711" y="726904"/>
                  </a:lnTo>
                  <a:lnTo>
                    <a:pt x="128388" y="726904"/>
                  </a:lnTo>
                  <a:lnTo>
                    <a:pt x="119955" y="713522"/>
                  </a:lnTo>
                  <a:close/>
                  <a:moveTo>
                    <a:pt x="171556" y="713522"/>
                  </a:moveTo>
                  <a:lnTo>
                    <a:pt x="163123" y="726904"/>
                  </a:lnTo>
                  <a:lnTo>
                    <a:pt x="154800" y="726904"/>
                  </a:lnTo>
                  <a:lnTo>
                    <a:pt x="167421" y="707211"/>
                  </a:lnTo>
                  <a:lnTo>
                    <a:pt x="155616" y="688823"/>
                  </a:lnTo>
                  <a:lnTo>
                    <a:pt x="163939" y="688823"/>
                  </a:lnTo>
                  <a:lnTo>
                    <a:pt x="171555" y="700791"/>
                  </a:lnTo>
                  <a:lnTo>
                    <a:pt x="179172" y="688823"/>
                  </a:lnTo>
                  <a:lnTo>
                    <a:pt x="187495" y="688823"/>
                  </a:lnTo>
                  <a:lnTo>
                    <a:pt x="175690" y="707211"/>
                  </a:lnTo>
                  <a:lnTo>
                    <a:pt x="188311" y="726904"/>
                  </a:lnTo>
                  <a:lnTo>
                    <a:pt x="179988" y="726904"/>
                  </a:lnTo>
                  <a:lnTo>
                    <a:pt x="171555" y="713522"/>
                  </a:lnTo>
                  <a:close/>
                  <a:moveTo>
                    <a:pt x="223156" y="713522"/>
                  </a:moveTo>
                  <a:lnTo>
                    <a:pt x="214724" y="726904"/>
                  </a:lnTo>
                  <a:lnTo>
                    <a:pt x="206401" y="726904"/>
                  </a:lnTo>
                  <a:lnTo>
                    <a:pt x="219021" y="707211"/>
                  </a:lnTo>
                  <a:lnTo>
                    <a:pt x="207217" y="688823"/>
                  </a:lnTo>
                  <a:lnTo>
                    <a:pt x="215540" y="688823"/>
                  </a:lnTo>
                  <a:lnTo>
                    <a:pt x="223156" y="700791"/>
                  </a:lnTo>
                  <a:lnTo>
                    <a:pt x="230772" y="688823"/>
                  </a:lnTo>
                  <a:lnTo>
                    <a:pt x="239095" y="688823"/>
                  </a:lnTo>
                  <a:lnTo>
                    <a:pt x="227291" y="707211"/>
                  </a:lnTo>
                  <a:lnTo>
                    <a:pt x="239911" y="726904"/>
                  </a:lnTo>
                  <a:lnTo>
                    <a:pt x="231588" y="726904"/>
                  </a:lnTo>
                  <a:lnTo>
                    <a:pt x="223156" y="713522"/>
                  </a:lnTo>
                  <a:close/>
                  <a:moveTo>
                    <a:pt x="274756" y="713522"/>
                  </a:moveTo>
                  <a:lnTo>
                    <a:pt x="266324" y="726904"/>
                  </a:lnTo>
                  <a:lnTo>
                    <a:pt x="258001" y="726904"/>
                  </a:lnTo>
                  <a:lnTo>
                    <a:pt x="270621" y="707211"/>
                  </a:lnTo>
                  <a:lnTo>
                    <a:pt x="258817" y="688823"/>
                  </a:lnTo>
                  <a:lnTo>
                    <a:pt x="267140" y="688823"/>
                  </a:lnTo>
                  <a:lnTo>
                    <a:pt x="274756" y="700791"/>
                  </a:lnTo>
                  <a:lnTo>
                    <a:pt x="282373" y="688823"/>
                  </a:lnTo>
                  <a:lnTo>
                    <a:pt x="290696" y="688823"/>
                  </a:lnTo>
                  <a:lnTo>
                    <a:pt x="278891" y="707211"/>
                  </a:lnTo>
                  <a:lnTo>
                    <a:pt x="291512" y="726904"/>
                  </a:lnTo>
                  <a:lnTo>
                    <a:pt x="283189" y="726904"/>
                  </a:lnTo>
                  <a:lnTo>
                    <a:pt x="274756" y="713522"/>
                  </a:lnTo>
                  <a:close/>
                  <a:moveTo>
                    <a:pt x="326356" y="713522"/>
                  </a:moveTo>
                  <a:lnTo>
                    <a:pt x="317924" y="726904"/>
                  </a:lnTo>
                  <a:lnTo>
                    <a:pt x="309601" y="726904"/>
                  </a:lnTo>
                  <a:lnTo>
                    <a:pt x="322222" y="707211"/>
                  </a:lnTo>
                  <a:lnTo>
                    <a:pt x="310417" y="688823"/>
                  </a:lnTo>
                  <a:lnTo>
                    <a:pt x="318740" y="688823"/>
                  </a:lnTo>
                  <a:lnTo>
                    <a:pt x="326356" y="700791"/>
                  </a:lnTo>
                  <a:lnTo>
                    <a:pt x="333973" y="688823"/>
                  </a:lnTo>
                  <a:lnTo>
                    <a:pt x="342296" y="688823"/>
                  </a:lnTo>
                  <a:lnTo>
                    <a:pt x="330491" y="707211"/>
                  </a:lnTo>
                  <a:lnTo>
                    <a:pt x="343112" y="726904"/>
                  </a:lnTo>
                  <a:lnTo>
                    <a:pt x="334789" y="726904"/>
                  </a:lnTo>
                  <a:lnTo>
                    <a:pt x="326356" y="713522"/>
                  </a:lnTo>
                  <a:close/>
                  <a:moveTo>
                    <a:pt x="377956" y="713522"/>
                  </a:moveTo>
                  <a:lnTo>
                    <a:pt x="369524" y="726904"/>
                  </a:lnTo>
                  <a:lnTo>
                    <a:pt x="361201" y="726904"/>
                  </a:lnTo>
                  <a:lnTo>
                    <a:pt x="373822" y="707211"/>
                  </a:lnTo>
                  <a:lnTo>
                    <a:pt x="362017" y="688823"/>
                  </a:lnTo>
                  <a:lnTo>
                    <a:pt x="370340" y="688823"/>
                  </a:lnTo>
                  <a:lnTo>
                    <a:pt x="377956" y="700791"/>
                  </a:lnTo>
                  <a:lnTo>
                    <a:pt x="385573" y="688823"/>
                  </a:lnTo>
                  <a:lnTo>
                    <a:pt x="393896" y="688823"/>
                  </a:lnTo>
                  <a:lnTo>
                    <a:pt x="382091" y="707211"/>
                  </a:lnTo>
                  <a:lnTo>
                    <a:pt x="394712" y="726904"/>
                  </a:lnTo>
                  <a:lnTo>
                    <a:pt x="386389" y="726904"/>
                  </a:lnTo>
                  <a:lnTo>
                    <a:pt x="377956" y="713522"/>
                  </a:lnTo>
                  <a:close/>
                  <a:moveTo>
                    <a:pt x="429556" y="713522"/>
                  </a:moveTo>
                  <a:lnTo>
                    <a:pt x="421124" y="726904"/>
                  </a:lnTo>
                  <a:lnTo>
                    <a:pt x="412801" y="726904"/>
                  </a:lnTo>
                  <a:lnTo>
                    <a:pt x="425422" y="707211"/>
                  </a:lnTo>
                  <a:lnTo>
                    <a:pt x="413617" y="688823"/>
                  </a:lnTo>
                  <a:lnTo>
                    <a:pt x="421940" y="688823"/>
                  </a:lnTo>
                  <a:lnTo>
                    <a:pt x="429556" y="700791"/>
                  </a:lnTo>
                  <a:lnTo>
                    <a:pt x="437173" y="688823"/>
                  </a:lnTo>
                  <a:lnTo>
                    <a:pt x="445496" y="688823"/>
                  </a:lnTo>
                  <a:lnTo>
                    <a:pt x="433691" y="707211"/>
                  </a:lnTo>
                  <a:lnTo>
                    <a:pt x="446312" y="726904"/>
                  </a:lnTo>
                  <a:lnTo>
                    <a:pt x="437989" y="726904"/>
                  </a:lnTo>
                  <a:lnTo>
                    <a:pt x="429556" y="713522"/>
                  </a:lnTo>
                  <a:close/>
                  <a:moveTo>
                    <a:pt x="481157" y="713522"/>
                  </a:moveTo>
                  <a:lnTo>
                    <a:pt x="472724" y="726904"/>
                  </a:lnTo>
                  <a:lnTo>
                    <a:pt x="464401" y="726904"/>
                  </a:lnTo>
                  <a:lnTo>
                    <a:pt x="477022" y="707211"/>
                  </a:lnTo>
                  <a:lnTo>
                    <a:pt x="465217" y="688823"/>
                  </a:lnTo>
                  <a:lnTo>
                    <a:pt x="473540" y="688823"/>
                  </a:lnTo>
                  <a:lnTo>
                    <a:pt x="481156" y="700791"/>
                  </a:lnTo>
                  <a:lnTo>
                    <a:pt x="488773" y="688823"/>
                  </a:lnTo>
                  <a:lnTo>
                    <a:pt x="497096" y="688823"/>
                  </a:lnTo>
                  <a:lnTo>
                    <a:pt x="485291" y="707211"/>
                  </a:lnTo>
                  <a:lnTo>
                    <a:pt x="497912" y="726904"/>
                  </a:lnTo>
                  <a:lnTo>
                    <a:pt x="489589" y="726904"/>
                  </a:lnTo>
                  <a:lnTo>
                    <a:pt x="481156" y="713522"/>
                  </a:lnTo>
                  <a:close/>
                  <a:moveTo>
                    <a:pt x="532757" y="713522"/>
                  </a:moveTo>
                  <a:lnTo>
                    <a:pt x="524324" y="726904"/>
                  </a:lnTo>
                  <a:lnTo>
                    <a:pt x="516001" y="726904"/>
                  </a:lnTo>
                  <a:lnTo>
                    <a:pt x="528622" y="707211"/>
                  </a:lnTo>
                  <a:lnTo>
                    <a:pt x="516817" y="688823"/>
                  </a:lnTo>
                  <a:lnTo>
                    <a:pt x="525140" y="688823"/>
                  </a:lnTo>
                  <a:lnTo>
                    <a:pt x="532756" y="700791"/>
                  </a:lnTo>
                  <a:lnTo>
                    <a:pt x="540373" y="688823"/>
                  </a:lnTo>
                  <a:lnTo>
                    <a:pt x="548696" y="688823"/>
                  </a:lnTo>
                  <a:lnTo>
                    <a:pt x="536891" y="707211"/>
                  </a:lnTo>
                  <a:lnTo>
                    <a:pt x="549512" y="726904"/>
                  </a:lnTo>
                  <a:lnTo>
                    <a:pt x="541189" y="726904"/>
                  </a:lnTo>
                  <a:lnTo>
                    <a:pt x="532756" y="713522"/>
                  </a:lnTo>
                  <a:close/>
                  <a:moveTo>
                    <a:pt x="584357" y="713522"/>
                  </a:moveTo>
                  <a:lnTo>
                    <a:pt x="575925" y="726904"/>
                  </a:lnTo>
                  <a:lnTo>
                    <a:pt x="567601" y="726904"/>
                  </a:lnTo>
                  <a:lnTo>
                    <a:pt x="580222" y="707211"/>
                  </a:lnTo>
                  <a:lnTo>
                    <a:pt x="568417" y="688823"/>
                  </a:lnTo>
                  <a:lnTo>
                    <a:pt x="576741" y="688823"/>
                  </a:lnTo>
                  <a:lnTo>
                    <a:pt x="584357" y="700791"/>
                  </a:lnTo>
                  <a:lnTo>
                    <a:pt x="591973" y="688823"/>
                  </a:lnTo>
                  <a:lnTo>
                    <a:pt x="600296" y="688823"/>
                  </a:lnTo>
                  <a:lnTo>
                    <a:pt x="588492" y="707211"/>
                  </a:lnTo>
                  <a:lnTo>
                    <a:pt x="601112" y="726904"/>
                  </a:lnTo>
                  <a:lnTo>
                    <a:pt x="592789" y="726904"/>
                  </a:lnTo>
                  <a:lnTo>
                    <a:pt x="584357" y="713522"/>
                  </a:lnTo>
                  <a:close/>
                  <a:moveTo>
                    <a:pt x="635957" y="713522"/>
                  </a:moveTo>
                  <a:lnTo>
                    <a:pt x="627525" y="726904"/>
                  </a:lnTo>
                  <a:lnTo>
                    <a:pt x="619202" y="726904"/>
                  </a:lnTo>
                  <a:lnTo>
                    <a:pt x="631822" y="707211"/>
                  </a:lnTo>
                  <a:lnTo>
                    <a:pt x="620018" y="688823"/>
                  </a:lnTo>
                  <a:lnTo>
                    <a:pt x="628341" y="688823"/>
                  </a:lnTo>
                  <a:lnTo>
                    <a:pt x="635957" y="700791"/>
                  </a:lnTo>
                  <a:lnTo>
                    <a:pt x="643573" y="688823"/>
                  </a:lnTo>
                  <a:lnTo>
                    <a:pt x="651896" y="688823"/>
                  </a:lnTo>
                  <a:lnTo>
                    <a:pt x="640092" y="707211"/>
                  </a:lnTo>
                  <a:lnTo>
                    <a:pt x="652712" y="726904"/>
                  </a:lnTo>
                  <a:lnTo>
                    <a:pt x="644389" y="726904"/>
                  </a:lnTo>
                  <a:lnTo>
                    <a:pt x="635957" y="713522"/>
                  </a:lnTo>
                  <a:close/>
                  <a:moveTo>
                    <a:pt x="687557" y="713522"/>
                  </a:moveTo>
                  <a:lnTo>
                    <a:pt x="679125" y="726904"/>
                  </a:lnTo>
                  <a:lnTo>
                    <a:pt x="670802" y="726904"/>
                  </a:lnTo>
                  <a:lnTo>
                    <a:pt x="683423" y="707211"/>
                  </a:lnTo>
                  <a:lnTo>
                    <a:pt x="671618" y="688823"/>
                  </a:lnTo>
                  <a:lnTo>
                    <a:pt x="679941" y="688823"/>
                  </a:lnTo>
                  <a:lnTo>
                    <a:pt x="687557" y="700791"/>
                  </a:lnTo>
                  <a:lnTo>
                    <a:pt x="695174" y="688823"/>
                  </a:lnTo>
                  <a:lnTo>
                    <a:pt x="703497" y="688823"/>
                  </a:lnTo>
                  <a:lnTo>
                    <a:pt x="691692" y="707211"/>
                  </a:lnTo>
                  <a:lnTo>
                    <a:pt x="704313" y="726904"/>
                  </a:lnTo>
                  <a:lnTo>
                    <a:pt x="695990" y="726904"/>
                  </a:lnTo>
                  <a:lnTo>
                    <a:pt x="687557" y="713522"/>
                  </a:lnTo>
                  <a:close/>
                  <a:moveTo>
                    <a:pt x="739157" y="713522"/>
                  </a:moveTo>
                  <a:lnTo>
                    <a:pt x="730725" y="726904"/>
                  </a:lnTo>
                  <a:lnTo>
                    <a:pt x="722402" y="726904"/>
                  </a:lnTo>
                  <a:lnTo>
                    <a:pt x="735023" y="707211"/>
                  </a:lnTo>
                  <a:lnTo>
                    <a:pt x="723218" y="688823"/>
                  </a:lnTo>
                  <a:lnTo>
                    <a:pt x="731541" y="688823"/>
                  </a:lnTo>
                  <a:lnTo>
                    <a:pt x="739157" y="700791"/>
                  </a:lnTo>
                  <a:lnTo>
                    <a:pt x="746774" y="688823"/>
                  </a:lnTo>
                  <a:lnTo>
                    <a:pt x="755097" y="688823"/>
                  </a:lnTo>
                  <a:lnTo>
                    <a:pt x="743292" y="707211"/>
                  </a:lnTo>
                  <a:lnTo>
                    <a:pt x="755913" y="726904"/>
                  </a:lnTo>
                  <a:lnTo>
                    <a:pt x="747590" y="726904"/>
                  </a:lnTo>
                  <a:lnTo>
                    <a:pt x="739157" y="713522"/>
                  </a:lnTo>
                  <a:close/>
                  <a:moveTo>
                    <a:pt x="790757" y="713522"/>
                  </a:moveTo>
                  <a:lnTo>
                    <a:pt x="782325" y="726904"/>
                  </a:lnTo>
                  <a:lnTo>
                    <a:pt x="774002" y="726904"/>
                  </a:lnTo>
                  <a:lnTo>
                    <a:pt x="786623" y="707211"/>
                  </a:lnTo>
                  <a:lnTo>
                    <a:pt x="774818" y="688823"/>
                  </a:lnTo>
                  <a:lnTo>
                    <a:pt x="783141" y="688823"/>
                  </a:lnTo>
                  <a:lnTo>
                    <a:pt x="790757" y="700791"/>
                  </a:lnTo>
                  <a:lnTo>
                    <a:pt x="798374" y="688823"/>
                  </a:lnTo>
                  <a:lnTo>
                    <a:pt x="806697" y="688823"/>
                  </a:lnTo>
                  <a:lnTo>
                    <a:pt x="794892" y="707211"/>
                  </a:lnTo>
                  <a:lnTo>
                    <a:pt x="807513" y="726904"/>
                  </a:lnTo>
                  <a:lnTo>
                    <a:pt x="799190" y="726904"/>
                  </a:lnTo>
                  <a:lnTo>
                    <a:pt x="790757" y="713522"/>
                  </a:lnTo>
                  <a:close/>
                  <a:moveTo>
                    <a:pt x="842357" y="713522"/>
                  </a:moveTo>
                  <a:lnTo>
                    <a:pt x="833925" y="726904"/>
                  </a:lnTo>
                  <a:lnTo>
                    <a:pt x="825602" y="726904"/>
                  </a:lnTo>
                  <a:lnTo>
                    <a:pt x="838223" y="707211"/>
                  </a:lnTo>
                  <a:lnTo>
                    <a:pt x="826418" y="688823"/>
                  </a:lnTo>
                  <a:lnTo>
                    <a:pt x="834741" y="688823"/>
                  </a:lnTo>
                  <a:lnTo>
                    <a:pt x="842357" y="700791"/>
                  </a:lnTo>
                  <a:lnTo>
                    <a:pt x="849974" y="688823"/>
                  </a:lnTo>
                  <a:lnTo>
                    <a:pt x="858297" y="688823"/>
                  </a:lnTo>
                  <a:lnTo>
                    <a:pt x="846492" y="707211"/>
                  </a:lnTo>
                  <a:lnTo>
                    <a:pt x="859113" y="726904"/>
                  </a:lnTo>
                  <a:lnTo>
                    <a:pt x="850790" y="726904"/>
                  </a:lnTo>
                  <a:lnTo>
                    <a:pt x="842357" y="713522"/>
                  </a:lnTo>
                  <a:close/>
                  <a:moveTo>
                    <a:pt x="893958" y="713522"/>
                  </a:moveTo>
                  <a:lnTo>
                    <a:pt x="885526" y="726904"/>
                  </a:lnTo>
                  <a:lnTo>
                    <a:pt x="877202" y="726904"/>
                  </a:lnTo>
                  <a:lnTo>
                    <a:pt x="889823" y="707211"/>
                  </a:lnTo>
                  <a:lnTo>
                    <a:pt x="878018" y="688823"/>
                  </a:lnTo>
                  <a:lnTo>
                    <a:pt x="886341" y="688823"/>
                  </a:lnTo>
                  <a:lnTo>
                    <a:pt x="893958" y="700791"/>
                  </a:lnTo>
                  <a:lnTo>
                    <a:pt x="901574" y="688823"/>
                  </a:lnTo>
                  <a:lnTo>
                    <a:pt x="909897" y="688823"/>
                  </a:lnTo>
                  <a:lnTo>
                    <a:pt x="898093" y="707211"/>
                  </a:lnTo>
                  <a:lnTo>
                    <a:pt x="910713" y="726904"/>
                  </a:lnTo>
                  <a:lnTo>
                    <a:pt x="902390" y="726904"/>
                  </a:lnTo>
                  <a:lnTo>
                    <a:pt x="893958" y="713522"/>
                  </a:lnTo>
                  <a:close/>
                  <a:moveTo>
                    <a:pt x="945558" y="713522"/>
                  </a:moveTo>
                  <a:lnTo>
                    <a:pt x="937126" y="726904"/>
                  </a:lnTo>
                  <a:lnTo>
                    <a:pt x="928803" y="726904"/>
                  </a:lnTo>
                  <a:lnTo>
                    <a:pt x="941423" y="707211"/>
                  </a:lnTo>
                  <a:lnTo>
                    <a:pt x="929619" y="688823"/>
                  </a:lnTo>
                  <a:lnTo>
                    <a:pt x="937942" y="688823"/>
                  </a:lnTo>
                  <a:lnTo>
                    <a:pt x="945558" y="700791"/>
                  </a:lnTo>
                  <a:lnTo>
                    <a:pt x="953174" y="688823"/>
                  </a:lnTo>
                  <a:lnTo>
                    <a:pt x="961497" y="688823"/>
                  </a:lnTo>
                  <a:lnTo>
                    <a:pt x="949693" y="707211"/>
                  </a:lnTo>
                  <a:lnTo>
                    <a:pt x="962313" y="726904"/>
                  </a:lnTo>
                  <a:lnTo>
                    <a:pt x="953990" y="726904"/>
                  </a:lnTo>
                  <a:lnTo>
                    <a:pt x="945558" y="713522"/>
                  </a:lnTo>
                  <a:close/>
                  <a:moveTo>
                    <a:pt x="997158" y="713522"/>
                  </a:moveTo>
                  <a:lnTo>
                    <a:pt x="988726" y="726904"/>
                  </a:lnTo>
                  <a:lnTo>
                    <a:pt x="980403" y="726904"/>
                  </a:lnTo>
                  <a:lnTo>
                    <a:pt x="993023" y="707211"/>
                  </a:lnTo>
                  <a:lnTo>
                    <a:pt x="981219" y="688823"/>
                  </a:lnTo>
                  <a:lnTo>
                    <a:pt x="989542" y="688823"/>
                  </a:lnTo>
                  <a:lnTo>
                    <a:pt x="997158" y="700791"/>
                  </a:lnTo>
                  <a:lnTo>
                    <a:pt x="1004775" y="688823"/>
                  </a:lnTo>
                  <a:lnTo>
                    <a:pt x="1013097" y="688823"/>
                  </a:lnTo>
                  <a:lnTo>
                    <a:pt x="1001293" y="707211"/>
                  </a:lnTo>
                  <a:lnTo>
                    <a:pt x="1013913" y="726904"/>
                  </a:lnTo>
                  <a:lnTo>
                    <a:pt x="1005591" y="726904"/>
                  </a:lnTo>
                  <a:lnTo>
                    <a:pt x="997158" y="713522"/>
                  </a:lnTo>
                  <a:close/>
                  <a:moveTo>
                    <a:pt x="16755" y="770923"/>
                  </a:moveTo>
                  <a:lnTo>
                    <a:pt x="8323" y="784306"/>
                  </a:lnTo>
                  <a:lnTo>
                    <a:pt x="0" y="784306"/>
                  </a:lnTo>
                  <a:lnTo>
                    <a:pt x="12621" y="764613"/>
                  </a:lnTo>
                  <a:lnTo>
                    <a:pt x="816" y="746225"/>
                  </a:lnTo>
                  <a:lnTo>
                    <a:pt x="9139" y="746225"/>
                  </a:lnTo>
                  <a:lnTo>
                    <a:pt x="16755" y="758193"/>
                  </a:lnTo>
                  <a:lnTo>
                    <a:pt x="24372" y="746225"/>
                  </a:lnTo>
                  <a:lnTo>
                    <a:pt x="32695" y="746225"/>
                  </a:lnTo>
                  <a:lnTo>
                    <a:pt x="20890" y="764613"/>
                  </a:lnTo>
                  <a:lnTo>
                    <a:pt x="33511" y="784306"/>
                  </a:lnTo>
                  <a:lnTo>
                    <a:pt x="25188" y="784306"/>
                  </a:lnTo>
                  <a:lnTo>
                    <a:pt x="16755" y="770923"/>
                  </a:lnTo>
                  <a:close/>
                  <a:moveTo>
                    <a:pt x="68355" y="770923"/>
                  </a:moveTo>
                  <a:lnTo>
                    <a:pt x="59923" y="784306"/>
                  </a:lnTo>
                  <a:lnTo>
                    <a:pt x="51600" y="784306"/>
                  </a:lnTo>
                  <a:lnTo>
                    <a:pt x="64221" y="764613"/>
                  </a:lnTo>
                  <a:lnTo>
                    <a:pt x="52416" y="746225"/>
                  </a:lnTo>
                  <a:lnTo>
                    <a:pt x="60739" y="746225"/>
                  </a:lnTo>
                  <a:lnTo>
                    <a:pt x="68355" y="758193"/>
                  </a:lnTo>
                  <a:lnTo>
                    <a:pt x="75972" y="746225"/>
                  </a:lnTo>
                  <a:lnTo>
                    <a:pt x="84295" y="746225"/>
                  </a:lnTo>
                  <a:lnTo>
                    <a:pt x="72490" y="764613"/>
                  </a:lnTo>
                  <a:lnTo>
                    <a:pt x="85111" y="784306"/>
                  </a:lnTo>
                  <a:lnTo>
                    <a:pt x="76788" y="784306"/>
                  </a:lnTo>
                  <a:lnTo>
                    <a:pt x="68355" y="770923"/>
                  </a:lnTo>
                  <a:close/>
                  <a:moveTo>
                    <a:pt x="119956" y="770923"/>
                  </a:moveTo>
                  <a:lnTo>
                    <a:pt x="111523" y="784306"/>
                  </a:lnTo>
                  <a:lnTo>
                    <a:pt x="103200" y="784306"/>
                  </a:lnTo>
                  <a:lnTo>
                    <a:pt x="115821" y="764613"/>
                  </a:lnTo>
                  <a:lnTo>
                    <a:pt x="104016" y="746225"/>
                  </a:lnTo>
                  <a:lnTo>
                    <a:pt x="112339" y="746225"/>
                  </a:lnTo>
                  <a:lnTo>
                    <a:pt x="119955" y="758193"/>
                  </a:lnTo>
                  <a:lnTo>
                    <a:pt x="127572" y="746225"/>
                  </a:lnTo>
                  <a:lnTo>
                    <a:pt x="135895" y="746225"/>
                  </a:lnTo>
                  <a:lnTo>
                    <a:pt x="124090" y="764613"/>
                  </a:lnTo>
                  <a:lnTo>
                    <a:pt x="136711" y="784306"/>
                  </a:lnTo>
                  <a:lnTo>
                    <a:pt x="128388" y="784306"/>
                  </a:lnTo>
                  <a:lnTo>
                    <a:pt x="119955" y="770923"/>
                  </a:lnTo>
                  <a:close/>
                  <a:moveTo>
                    <a:pt x="171556" y="770923"/>
                  </a:moveTo>
                  <a:lnTo>
                    <a:pt x="163123" y="784306"/>
                  </a:lnTo>
                  <a:lnTo>
                    <a:pt x="154800" y="784306"/>
                  </a:lnTo>
                  <a:lnTo>
                    <a:pt x="167421" y="764613"/>
                  </a:lnTo>
                  <a:lnTo>
                    <a:pt x="155616" y="746225"/>
                  </a:lnTo>
                  <a:lnTo>
                    <a:pt x="163939" y="746225"/>
                  </a:lnTo>
                  <a:lnTo>
                    <a:pt x="171555" y="758193"/>
                  </a:lnTo>
                  <a:lnTo>
                    <a:pt x="179172" y="746225"/>
                  </a:lnTo>
                  <a:lnTo>
                    <a:pt x="187495" y="746225"/>
                  </a:lnTo>
                  <a:lnTo>
                    <a:pt x="175690" y="764613"/>
                  </a:lnTo>
                  <a:lnTo>
                    <a:pt x="188311" y="784306"/>
                  </a:lnTo>
                  <a:lnTo>
                    <a:pt x="179988" y="784306"/>
                  </a:lnTo>
                  <a:lnTo>
                    <a:pt x="171555" y="770923"/>
                  </a:lnTo>
                  <a:close/>
                  <a:moveTo>
                    <a:pt x="223156" y="770923"/>
                  </a:moveTo>
                  <a:lnTo>
                    <a:pt x="214724" y="784306"/>
                  </a:lnTo>
                  <a:lnTo>
                    <a:pt x="206401" y="784306"/>
                  </a:lnTo>
                  <a:lnTo>
                    <a:pt x="219021" y="764613"/>
                  </a:lnTo>
                  <a:lnTo>
                    <a:pt x="207217" y="746225"/>
                  </a:lnTo>
                  <a:lnTo>
                    <a:pt x="215540" y="746225"/>
                  </a:lnTo>
                  <a:lnTo>
                    <a:pt x="223156" y="758193"/>
                  </a:lnTo>
                  <a:lnTo>
                    <a:pt x="230772" y="746225"/>
                  </a:lnTo>
                  <a:lnTo>
                    <a:pt x="239095" y="746225"/>
                  </a:lnTo>
                  <a:lnTo>
                    <a:pt x="227291" y="764613"/>
                  </a:lnTo>
                  <a:lnTo>
                    <a:pt x="239911" y="784306"/>
                  </a:lnTo>
                  <a:lnTo>
                    <a:pt x="231588" y="784306"/>
                  </a:lnTo>
                  <a:lnTo>
                    <a:pt x="223156" y="770923"/>
                  </a:lnTo>
                  <a:close/>
                  <a:moveTo>
                    <a:pt x="274756" y="770923"/>
                  </a:moveTo>
                  <a:lnTo>
                    <a:pt x="266324" y="784306"/>
                  </a:lnTo>
                  <a:lnTo>
                    <a:pt x="258001" y="784306"/>
                  </a:lnTo>
                  <a:lnTo>
                    <a:pt x="270621" y="764613"/>
                  </a:lnTo>
                  <a:lnTo>
                    <a:pt x="258817" y="746225"/>
                  </a:lnTo>
                  <a:lnTo>
                    <a:pt x="267140" y="746225"/>
                  </a:lnTo>
                  <a:lnTo>
                    <a:pt x="274756" y="758193"/>
                  </a:lnTo>
                  <a:lnTo>
                    <a:pt x="282373" y="746225"/>
                  </a:lnTo>
                  <a:lnTo>
                    <a:pt x="290696" y="746225"/>
                  </a:lnTo>
                  <a:lnTo>
                    <a:pt x="278891" y="764613"/>
                  </a:lnTo>
                  <a:lnTo>
                    <a:pt x="291512" y="784306"/>
                  </a:lnTo>
                  <a:lnTo>
                    <a:pt x="283189" y="784306"/>
                  </a:lnTo>
                  <a:lnTo>
                    <a:pt x="274756" y="770923"/>
                  </a:lnTo>
                  <a:close/>
                  <a:moveTo>
                    <a:pt x="326356" y="770923"/>
                  </a:moveTo>
                  <a:lnTo>
                    <a:pt x="317924" y="784306"/>
                  </a:lnTo>
                  <a:lnTo>
                    <a:pt x="309601" y="784306"/>
                  </a:lnTo>
                  <a:lnTo>
                    <a:pt x="322222" y="764613"/>
                  </a:lnTo>
                  <a:lnTo>
                    <a:pt x="310417" y="746225"/>
                  </a:lnTo>
                  <a:lnTo>
                    <a:pt x="318740" y="746225"/>
                  </a:lnTo>
                  <a:lnTo>
                    <a:pt x="326356" y="758193"/>
                  </a:lnTo>
                  <a:lnTo>
                    <a:pt x="333973" y="746225"/>
                  </a:lnTo>
                  <a:lnTo>
                    <a:pt x="342296" y="746225"/>
                  </a:lnTo>
                  <a:lnTo>
                    <a:pt x="330491" y="764613"/>
                  </a:lnTo>
                  <a:lnTo>
                    <a:pt x="343112" y="784306"/>
                  </a:lnTo>
                  <a:lnTo>
                    <a:pt x="334789" y="784306"/>
                  </a:lnTo>
                  <a:lnTo>
                    <a:pt x="326356" y="770923"/>
                  </a:lnTo>
                  <a:close/>
                  <a:moveTo>
                    <a:pt x="377956" y="770923"/>
                  </a:moveTo>
                  <a:lnTo>
                    <a:pt x="369524" y="784306"/>
                  </a:lnTo>
                  <a:lnTo>
                    <a:pt x="361201" y="784306"/>
                  </a:lnTo>
                  <a:lnTo>
                    <a:pt x="373822" y="764613"/>
                  </a:lnTo>
                  <a:lnTo>
                    <a:pt x="362017" y="746225"/>
                  </a:lnTo>
                  <a:lnTo>
                    <a:pt x="370340" y="746225"/>
                  </a:lnTo>
                  <a:lnTo>
                    <a:pt x="377956" y="758193"/>
                  </a:lnTo>
                  <a:lnTo>
                    <a:pt x="385573" y="746225"/>
                  </a:lnTo>
                  <a:lnTo>
                    <a:pt x="393896" y="746225"/>
                  </a:lnTo>
                  <a:lnTo>
                    <a:pt x="382091" y="764613"/>
                  </a:lnTo>
                  <a:lnTo>
                    <a:pt x="394712" y="784306"/>
                  </a:lnTo>
                  <a:lnTo>
                    <a:pt x="386389" y="784306"/>
                  </a:lnTo>
                  <a:lnTo>
                    <a:pt x="377956" y="770923"/>
                  </a:lnTo>
                  <a:close/>
                  <a:moveTo>
                    <a:pt x="429556" y="770923"/>
                  </a:moveTo>
                  <a:lnTo>
                    <a:pt x="421124" y="784306"/>
                  </a:lnTo>
                  <a:lnTo>
                    <a:pt x="412801" y="784306"/>
                  </a:lnTo>
                  <a:lnTo>
                    <a:pt x="425422" y="764613"/>
                  </a:lnTo>
                  <a:lnTo>
                    <a:pt x="413617" y="746225"/>
                  </a:lnTo>
                  <a:lnTo>
                    <a:pt x="421940" y="746225"/>
                  </a:lnTo>
                  <a:lnTo>
                    <a:pt x="429556" y="758193"/>
                  </a:lnTo>
                  <a:lnTo>
                    <a:pt x="437173" y="746225"/>
                  </a:lnTo>
                  <a:lnTo>
                    <a:pt x="445496" y="746225"/>
                  </a:lnTo>
                  <a:lnTo>
                    <a:pt x="433691" y="764613"/>
                  </a:lnTo>
                  <a:lnTo>
                    <a:pt x="446312" y="784306"/>
                  </a:lnTo>
                  <a:lnTo>
                    <a:pt x="437989" y="784306"/>
                  </a:lnTo>
                  <a:lnTo>
                    <a:pt x="429556" y="770923"/>
                  </a:lnTo>
                  <a:close/>
                  <a:moveTo>
                    <a:pt x="481157" y="770923"/>
                  </a:moveTo>
                  <a:lnTo>
                    <a:pt x="472724" y="784306"/>
                  </a:lnTo>
                  <a:lnTo>
                    <a:pt x="464401" y="784306"/>
                  </a:lnTo>
                  <a:lnTo>
                    <a:pt x="477022" y="764613"/>
                  </a:lnTo>
                  <a:lnTo>
                    <a:pt x="465217" y="746225"/>
                  </a:lnTo>
                  <a:lnTo>
                    <a:pt x="473540" y="746225"/>
                  </a:lnTo>
                  <a:lnTo>
                    <a:pt x="481156" y="758193"/>
                  </a:lnTo>
                  <a:lnTo>
                    <a:pt x="488773" y="746225"/>
                  </a:lnTo>
                  <a:lnTo>
                    <a:pt x="497096" y="746225"/>
                  </a:lnTo>
                  <a:lnTo>
                    <a:pt x="485291" y="764613"/>
                  </a:lnTo>
                  <a:lnTo>
                    <a:pt x="497912" y="784306"/>
                  </a:lnTo>
                  <a:lnTo>
                    <a:pt x="489589" y="784306"/>
                  </a:lnTo>
                  <a:lnTo>
                    <a:pt x="481156" y="770923"/>
                  </a:lnTo>
                  <a:close/>
                  <a:moveTo>
                    <a:pt x="532757" y="770923"/>
                  </a:moveTo>
                  <a:lnTo>
                    <a:pt x="524324" y="784306"/>
                  </a:lnTo>
                  <a:lnTo>
                    <a:pt x="516001" y="784306"/>
                  </a:lnTo>
                  <a:lnTo>
                    <a:pt x="528622" y="764613"/>
                  </a:lnTo>
                  <a:lnTo>
                    <a:pt x="516817" y="746225"/>
                  </a:lnTo>
                  <a:lnTo>
                    <a:pt x="525140" y="746225"/>
                  </a:lnTo>
                  <a:lnTo>
                    <a:pt x="532756" y="758193"/>
                  </a:lnTo>
                  <a:lnTo>
                    <a:pt x="540373" y="746225"/>
                  </a:lnTo>
                  <a:lnTo>
                    <a:pt x="548696" y="746225"/>
                  </a:lnTo>
                  <a:lnTo>
                    <a:pt x="536891" y="764613"/>
                  </a:lnTo>
                  <a:lnTo>
                    <a:pt x="549512" y="784306"/>
                  </a:lnTo>
                  <a:lnTo>
                    <a:pt x="541189" y="784306"/>
                  </a:lnTo>
                  <a:lnTo>
                    <a:pt x="532756" y="770923"/>
                  </a:lnTo>
                  <a:close/>
                  <a:moveTo>
                    <a:pt x="584357" y="770923"/>
                  </a:moveTo>
                  <a:lnTo>
                    <a:pt x="575925" y="784306"/>
                  </a:lnTo>
                  <a:lnTo>
                    <a:pt x="567601" y="784306"/>
                  </a:lnTo>
                  <a:lnTo>
                    <a:pt x="580222" y="764613"/>
                  </a:lnTo>
                  <a:lnTo>
                    <a:pt x="568417" y="746225"/>
                  </a:lnTo>
                  <a:lnTo>
                    <a:pt x="576741" y="746225"/>
                  </a:lnTo>
                  <a:lnTo>
                    <a:pt x="584357" y="758193"/>
                  </a:lnTo>
                  <a:lnTo>
                    <a:pt x="591973" y="746225"/>
                  </a:lnTo>
                  <a:lnTo>
                    <a:pt x="600296" y="746225"/>
                  </a:lnTo>
                  <a:lnTo>
                    <a:pt x="588492" y="764613"/>
                  </a:lnTo>
                  <a:lnTo>
                    <a:pt x="601112" y="784306"/>
                  </a:lnTo>
                  <a:lnTo>
                    <a:pt x="592789" y="784306"/>
                  </a:lnTo>
                  <a:lnTo>
                    <a:pt x="584357" y="770923"/>
                  </a:lnTo>
                  <a:close/>
                  <a:moveTo>
                    <a:pt x="635957" y="770923"/>
                  </a:moveTo>
                  <a:lnTo>
                    <a:pt x="627525" y="784306"/>
                  </a:lnTo>
                  <a:lnTo>
                    <a:pt x="619202" y="784306"/>
                  </a:lnTo>
                  <a:lnTo>
                    <a:pt x="631822" y="764613"/>
                  </a:lnTo>
                  <a:lnTo>
                    <a:pt x="620018" y="746225"/>
                  </a:lnTo>
                  <a:lnTo>
                    <a:pt x="628341" y="746225"/>
                  </a:lnTo>
                  <a:lnTo>
                    <a:pt x="635957" y="758193"/>
                  </a:lnTo>
                  <a:lnTo>
                    <a:pt x="643573" y="746225"/>
                  </a:lnTo>
                  <a:lnTo>
                    <a:pt x="651896" y="746225"/>
                  </a:lnTo>
                  <a:lnTo>
                    <a:pt x="640092" y="764613"/>
                  </a:lnTo>
                  <a:lnTo>
                    <a:pt x="652712" y="784306"/>
                  </a:lnTo>
                  <a:lnTo>
                    <a:pt x="644389" y="784306"/>
                  </a:lnTo>
                  <a:lnTo>
                    <a:pt x="635957" y="770923"/>
                  </a:lnTo>
                  <a:close/>
                  <a:moveTo>
                    <a:pt x="687557" y="770923"/>
                  </a:moveTo>
                  <a:lnTo>
                    <a:pt x="679125" y="784306"/>
                  </a:lnTo>
                  <a:lnTo>
                    <a:pt x="670802" y="784306"/>
                  </a:lnTo>
                  <a:lnTo>
                    <a:pt x="683423" y="764613"/>
                  </a:lnTo>
                  <a:lnTo>
                    <a:pt x="671618" y="746225"/>
                  </a:lnTo>
                  <a:lnTo>
                    <a:pt x="679941" y="746225"/>
                  </a:lnTo>
                  <a:lnTo>
                    <a:pt x="687557" y="758193"/>
                  </a:lnTo>
                  <a:lnTo>
                    <a:pt x="695174" y="746225"/>
                  </a:lnTo>
                  <a:lnTo>
                    <a:pt x="703497" y="746225"/>
                  </a:lnTo>
                  <a:lnTo>
                    <a:pt x="691692" y="764613"/>
                  </a:lnTo>
                  <a:lnTo>
                    <a:pt x="704313" y="784306"/>
                  </a:lnTo>
                  <a:lnTo>
                    <a:pt x="695990" y="784306"/>
                  </a:lnTo>
                  <a:lnTo>
                    <a:pt x="687557" y="770923"/>
                  </a:lnTo>
                  <a:close/>
                  <a:moveTo>
                    <a:pt x="739157" y="770923"/>
                  </a:moveTo>
                  <a:lnTo>
                    <a:pt x="730725" y="784306"/>
                  </a:lnTo>
                  <a:lnTo>
                    <a:pt x="722402" y="784306"/>
                  </a:lnTo>
                  <a:lnTo>
                    <a:pt x="735023" y="764613"/>
                  </a:lnTo>
                  <a:lnTo>
                    <a:pt x="723218" y="746225"/>
                  </a:lnTo>
                  <a:lnTo>
                    <a:pt x="731541" y="746225"/>
                  </a:lnTo>
                  <a:lnTo>
                    <a:pt x="739157" y="758193"/>
                  </a:lnTo>
                  <a:lnTo>
                    <a:pt x="746774" y="746225"/>
                  </a:lnTo>
                  <a:lnTo>
                    <a:pt x="755097" y="746225"/>
                  </a:lnTo>
                  <a:lnTo>
                    <a:pt x="743292" y="764613"/>
                  </a:lnTo>
                  <a:lnTo>
                    <a:pt x="755913" y="784306"/>
                  </a:lnTo>
                  <a:lnTo>
                    <a:pt x="747590" y="784306"/>
                  </a:lnTo>
                  <a:lnTo>
                    <a:pt x="739157" y="770923"/>
                  </a:lnTo>
                  <a:close/>
                  <a:moveTo>
                    <a:pt x="790757" y="770923"/>
                  </a:moveTo>
                  <a:lnTo>
                    <a:pt x="782325" y="784306"/>
                  </a:lnTo>
                  <a:lnTo>
                    <a:pt x="774002" y="784306"/>
                  </a:lnTo>
                  <a:lnTo>
                    <a:pt x="786623" y="764613"/>
                  </a:lnTo>
                  <a:lnTo>
                    <a:pt x="774818" y="746225"/>
                  </a:lnTo>
                  <a:lnTo>
                    <a:pt x="783141" y="746225"/>
                  </a:lnTo>
                  <a:lnTo>
                    <a:pt x="790757" y="758193"/>
                  </a:lnTo>
                  <a:lnTo>
                    <a:pt x="798374" y="746225"/>
                  </a:lnTo>
                  <a:lnTo>
                    <a:pt x="806697" y="746225"/>
                  </a:lnTo>
                  <a:lnTo>
                    <a:pt x="794892" y="764613"/>
                  </a:lnTo>
                  <a:lnTo>
                    <a:pt x="807513" y="784306"/>
                  </a:lnTo>
                  <a:lnTo>
                    <a:pt x="799190" y="784306"/>
                  </a:lnTo>
                  <a:lnTo>
                    <a:pt x="790757" y="770923"/>
                  </a:lnTo>
                  <a:close/>
                  <a:moveTo>
                    <a:pt x="842357" y="770923"/>
                  </a:moveTo>
                  <a:lnTo>
                    <a:pt x="833925" y="784306"/>
                  </a:lnTo>
                  <a:lnTo>
                    <a:pt x="825602" y="784306"/>
                  </a:lnTo>
                  <a:lnTo>
                    <a:pt x="838223" y="764613"/>
                  </a:lnTo>
                  <a:lnTo>
                    <a:pt x="826418" y="746225"/>
                  </a:lnTo>
                  <a:lnTo>
                    <a:pt x="834741" y="746225"/>
                  </a:lnTo>
                  <a:lnTo>
                    <a:pt x="842357" y="758193"/>
                  </a:lnTo>
                  <a:lnTo>
                    <a:pt x="849974" y="746225"/>
                  </a:lnTo>
                  <a:lnTo>
                    <a:pt x="858297" y="746225"/>
                  </a:lnTo>
                  <a:lnTo>
                    <a:pt x="846492" y="764613"/>
                  </a:lnTo>
                  <a:lnTo>
                    <a:pt x="859113" y="784306"/>
                  </a:lnTo>
                  <a:lnTo>
                    <a:pt x="850790" y="784306"/>
                  </a:lnTo>
                  <a:lnTo>
                    <a:pt x="842357" y="770923"/>
                  </a:lnTo>
                  <a:close/>
                  <a:moveTo>
                    <a:pt x="893958" y="770923"/>
                  </a:moveTo>
                  <a:lnTo>
                    <a:pt x="885526" y="784306"/>
                  </a:lnTo>
                  <a:lnTo>
                    <a:pt x="877202" y="784306"/>
                  </a:lnTo>
                  <a:lnTo>
                    <a:pt x="889823" y="764613"/>
                  </a:lnTo>
                  <a:lnTo>
                    <a:pt x="878018" y="746225"/>
                  </a:lnTo>
                  <a:lnTo>
                    <a:pt x="886341" y="746225"/>
                  </a:lnTo>
                  <a:lnTo>
                    <a:pt x="893958" y="758193"/>
                  </a:lnTo>
                  <a:lnTo>
                    <a:pt x="901574" y="746225"/>
                  </a:lnTo>
                  <a:lnTo>
                    <a:pt x="909897" y="746225"/>
                  </a:lnTo>
                  <a:lnTo>
                    <a:pt x="898093" y="764613"/>
                  </a:lnTo>
                  <a:lnTo>
                    <a:pt x="910713" y="784306"/>
                  </a:lnTo>
                  <a:lnTo>
                    <a:pt x="902390" y="784306"/>
                  </a:lnTo>
                  <a:lnTo>
                    <a:pt x="893958" y="770923"/>
                  </a:lnTo>
                  <a:close/>
                  <a:moveTo>
                    <a:pt x="945558" y="770923"/>
                  </a:moveTo>
                  <a:lnTo>
                    <a:pt x="937126" y="784306"/>
                  </a:lnTo>
                  <a:lnTo>
                    <a:pt x="928803" y="784306"/>
                  </a:lnTo>
                  <a:lnTo>
                    <a:pt x="941423" y="764613"/>
                  </a:lnTo>
                  <a:lnTo>
                    <a:pt x="929619" y="746225"/>
                  </a:lnTo>
                  <a:lnTo>
                    <a:pt x="937942" y="746225"/>
                  </a:lnTo>
                  <a:lnTo>
                    <a:pt x="945558" y="758193"/>
                  </a:lnTo>
                  <a:lnTo>
                    <a:pt x="953174" y="746225"/>
                  </a:lnTo>
                  <a:lnTo>
                    <a:pt x="961497" y="746225"/>
                  </a:lnTo>
                  <a:lnTo>
                    <a:pt x="949693" y="764613"/>
                  </a:lnTo>
                  <a:lnTo>
                    <a:pt x="962313" y="784306"/>
                  </a:lnTo>
                  <a:lnTo>
                    <a:pt x="953990" y="784306"/>
                  </a:lnTo>
                  <a:lnTo>
                    <a:pt x="945558" y="770923"/>
                  </a:lnTo>
                  <a:close/>
                  <a:moveTo>
                    <a:pt x="997158" y="770923"/>
                  </a:moveTo>
                  <a:lnTo>
                    <a:pt x="988726" y="784306"/>
                  </a:lnTo>
                  <a:lnTo>
                    <a:pt x="980403" y="784306"/>
                  </a:lnTo>
                  <a:lnTo>
                    <a:pt x="993023" y="764613"/>
                  </a:lnTo>
                  <a:lnTo>
                    <a:pt x="981219" y="746225"/>
                  </a:lnTo>
                  <a:lnTo>
                    <a:pt x="989542" y="746225"/>
                  </a:lnTo>
                  <a:lnTo>
                    <a:pt x="997158" y="758193"/>
                  </a:lnTo>
                  <a:lnTo>
                    <a:pt x="1004775" y="746225"/>
                  </a:lnTo>
                  <a:lnTo>
                    <a:pt x="1013097" y="746225"/>
                  </a:lnTo>
                  <a:lnTo>
                    <a:pt x="1001293" y="764613"/>
                  </a:lnTo>
                  <a:lnTo>
                    <a:pt x="1013913" y="784306"/>
                  </a:lnTo>
                  <a:lnTo>
                    <a:pt x="1005591" y="784306"/>
                  </a:lnTo>
                  <a:lnTo>
                    <a:pt x="997158" y="770923"/>
                  </a:lnTo>
                  <a:close/>
                  <a:moveTo>
                    <a:pt x="16755" y="828325"/>
                  </a:moveTo>
                  <a:lnTo>
                    <a:pt x="8323" y="841708"/>
                  </a:lnTo>
                  <a:lnTo>
                    <a:pt x="0" y="841708"/>
                  </a:lnTo>
                  <a:lnTo>
                    <a:pt x="12621" y="822015"/>
                  </a:lnTo>
                  <a:lnTo>
                    <a:pt x="816" y="803627"/>
                  </a:lnTo>
                  <a:lnTo>
                    <a:pt x="9139" y="803627"/>
                  </a:lnTo>
                  <a:lnTo>
                    <a:pt x="16755" y="815595"/>
                  </a:lnTo>
                  <a:lnTo>
                    <a:pt x="24372" y="803627"/>
                  </a:lnTo>
                  <a:lnTo>
                    <a:pt x="32695" y="803627"/>
                  </a:lnTo>
                  <a:lnTo>
                    <a:pt x="20890" y="822015"/>
                  </a:lnTo>
                  <a:lnTo>
                    <a:pt x="33511" y="841708"/>
                  </a:lnTo>
                  <a:lnTo>
                    <a:pt x="25188" y="841708"/>
                  </a:lnTo>
                  <a:lnTo>
                    <a:pt x="16755" y="828325"/>
                  </a:lnTo>
                  <a:close/>
                  <a:moveTo>
                    <a:pt x="68355" y="828325"/>
                  </a:moveTo>
                  <a:lnTo>
                    <a:pt x="59923" y="841708"/>
                  </a:lnTo>
                  <a:lnTo>
                    <a:pt x="51600" y="841708"/>
                  </a:lnTo>
                  <a:lnTo>
                    <a:pt x="64221" y="822015"/>
                  </a:lnTo>
                  <a:lnTo>
                    <a:pt x="52416" y="803627"/>
                  </a:lnTo>
                  <a:lnTo>
                    <a:pt x="60739" y="803627"/>
                  </a:lnTo>
                  <a:lnTo>
                    <a:pt x="68355" y="815595"/>
                  </a:lnTo>
                  <a:lnTo>
                    <a:pt x="75972" y="803627"/>
                  </a:lnTo>
                  <a:lnTo>
                    <a:pt x="84295" y="803627"/>
                  </a:lnTo>
                  <a:lnTo>
                    <a:pt x="72490" y="822015"/>
                  </a:lnTo>
                  <a:lnTo>
                    <a:pt x="85111" y="841708"/>
                  </a:lnTo>
                  <a:lnTo>
                    <a:pt x="76788" y="841708"/>
                  </a:lnTo>
                  <a:lnTo>
                    <a:pt x="68355" y="828325"/>
                  </a:lnTo>
                  <a:close/>
                  <a:moveTo>
                    <a:pt x="119956" y="828325"/>
                  </a:moveTo>
                  <a:lnTo>
                    <a:pt x="111523" y="841708"/>
                  </a:lnTo>
                  <a:lnTo>
                    <a:pt x="103200" y="841708"/>
                  </a:lnTo>
                  <a:lnTo>
                    <a:pt x="115821" y="822015"/>
                  </a:lnTo>
                  <a:lnTo>
                    <a:pt x="104016" y="803627"/>
                  </a:lnTo>
                  <a:lnTo>
                    <a:pt x="112339" y="803627"/>
                  </a:lnTo>
                  <a:lnTo>
                    <a:pt x="119955" y="815595"/>
                  </a:lnTo>
                  <a:lnTo>
                    <a:pt x="127572" y="803627"/>
                  </a:lnTo>
                  <a:lnTo>
                    <a:pt x="135895" y="803627"/>
                  </a:lnTo>
                  <a:lnTo>
                    <a:pt x="124090" y="822015"/>
                  </a:lnTo>
                  <a:lnTo>
                    <a:pt x="136711" y="841708"/>
                  </a:lnTo>
                  <a:lnTo>
                    <a:pt x="128388" y="841708"/>
                  </a:lnTo>
                  <a:lnTo>
                    <a:pt x="119955" y="828325"/>
                  </a:lnTo>
                  <a:close/>
                  <a:moveTo>
                    <a:pt x="171556" y="828325"/>
                  </a:moveTo>
                  <a:lnTo>
                    <a:pt x="163123" y="841708"/>
                  </a:lnTo>
                  <a:lnTo>
                    <a:pt x="154800" y="841708"/>
                  </a:lnTo>
                  <a:lnTo>
                    <a:pt x="167421" y="822015"/>
                  </a:lnTo>
                  <a:lnTo>
                    <a:pt x="155616" y="803627"/>
                  </a:lnTo>
                  <a:lnTo>
                    <a:pt x="163939" y="803627"/>
                  </a:lnTo>
                  <a:lnTo>
                    <a:pt x="171555" y="815595"/>
                  </a:lnTo>
                  <a:lnTo>
                    <a:pt x="179172" y="803627"/>
                  </a:lnTo>
                  <a:lnTo>
                    <a:pt x="187495" y="803627"/>
                  </a:lnTo>
                  <a:lnTo>
                    <a:pt x="175690" y="822015"/>
                  </a:lnTo>
                  <a:lnTo>
                    <a:pt x="188311" y="841708"/>
                  </a:lnTo>
                  <a:lnTo>
                    <a:pt x="179988" y="841708"/>
                  </a:lnTo>
                  <a:lnTo>
                    <a:pt x="171555" y="828325"/>
                  </a:lnTo>
                  <a:close/>
                  <a:moveTo>
                    <a:pt x="223156" y="828325"/>
                  </a:moveTo>
                  <a:lnTo>
                    <a:pt x="214724" y="841708"/>
                  </a:lnTo>
                  <a:lnTo>
                    <a:pt x="206401" y="841708"/>
                  </a:lnTo>
                  <a:lnTo>
                    <a:pt x="219021" y="822015"/>
                  </a:lnTo>
                  <a:lnTo>
                    <a:pt x="207217" y="803627"/>
                  </a:lnTo>
                  <a:lnTo>
                    <a:pt x="215540" y="803627"/>
                  </a:lnTo>
                  <a:lnTo>
                    <a:pt x="223156" y="815595"/>
                  </a:lnTo>
                  <a:lnTo>
                    <a:pt x="230772" y="803627"/>
                  </a:lnTo>
                  <a:lnTo>
                    <a:pt x="239095" y="803627"/>
                  </a:lnTo>
                  <a:lnTo>
                    <a:pt x="227291" y="822015"/>
                  </a:lnTo>
                  <a:lnTo>
                    <a:pt x="239911" y="841708"/>
                  </a:lnTo>
                  <a:lnTo>
                    <a:pt x="231588" y="841708"/>
                  </a:lnTo>
                  <a:lnTo>
                    <a:pt x="223156" y="828325"/>
                  </a:lnTo>
                  <a:close/>
                  <a:moveTo>
                    <a:pt x="274756" y="828325"/>
                  </a:moveTo>
                  <a:lnTo>
                    <a:pt x="266324" y="841708"/>
                  </a:lnTo>
                  <a:lnTo>
                    <a:pt x="258001" y="841708"/>
                  </a:lnTo>
                  <a:lnTo>
                    <a:pt x="270621" y="822015"/>
                  </a:lnTo>
                  <a:lnTo>
                    <a:pt x="258817" y="803627"/>
                  </a:lnTo>
                  <a:lnTo>
                    <a:pt x="267140" y="803627"/>
                  </a:lnTo>
                  <a:lnTo>
                    <a:pt x="274756" y="815595"/>
                  </a:lnTo>
                  <a:lnTo>
                    <a:pt x="282373" y="803627"/>
                  </a:lnTo>
                  <a:lnTo>
                    <a:pt x="290696" y="803627"/>
                  </a:lnTo>
                  <a:lnTo>
                    <a:pt x="278891" y="822015"/>
                  </a:lnTo>
                  <a:lnTo>
                    <a:pt x="291512" y="841708"/>
                  </a:lnTo>
                  <a:lnTo>
                    <a:pt x="283189" y="841708"/>
                  </a:lnTo>
                  <a:lnTo>
                    <a:pt x="274756" y="828325"/>
                  </a:lnTo>
                  <a:close/>
                  <a:moveTo>
                    <a:pt x="326356" y="828325"/>
                  </a:moveTo>
                  <a:lnTo>
                    <a:pt x="317924" y="841708"/>
                  </a:lnTo>
                  <a:lnTo>
                    <a:pt x="309601" y="841708"/>
                  </a:lnTo>
                  <a:lnTo>
                    <a:pt x="322222" y="822015"/>
                  </a:lnTo>
                  <a:lnTo>
                    <a:pt x="310417" y="803627"/>
                  </a:lnTo>
                  <a:lnTo>
                    <a:pt x="318740" y="803627"/>
                  </a:lnTo>
                  <a:lnTo>
                    <a:pt x="326356" y="815595"/>
                  </a:lnTo>
                  <a:lnTo>
                    <a:pt x="333973" y="803627"/>
                  </a:lnTo>
                  <a:lnTo>
                    <a:pt x="342296" y="803627"/>
                  </a:lnTo>
                  <a:lnTo>
                    <a:pt x="330491" y="822015"/>
                  </a:lnTo>
                  <a:lnTo>
                    <a:pt x="343112" y="841708"/>
                  </a:lnTo>
                  <a:lnTo>
                    <a:pt x="334789" y="841708"/>
                  </a:lnTo>
                  <a:lnTo>
                    <a:pt x="326356" y="828325"/>
                  </a:lnTo>
                  <a:close/>
                  <a:moveTo>
                    <a:pt x="377956" y="828325"/>
                  </a:moveTo>
                  <a:lnTo>
                    <a:pt x="369524" y="841708"/>
                  </a:lnTo>
                  <a:lnTo>
                    <a:pt x="361201" y="841708"/>
                  </a:lnTo>
                  <a:lnTo>
                    <a:pt x="373822" y="822015"/>
                  </a:lnTo>
                  <a:lnTo>
                    <a:pt x="362017" y="803627"/>
                  </a:lnTo>
                  <a:lnTo>
                    <a:pt x="370340" y="803627"/>
                  </a:lnTo>
                  <a:lnTo>
                    <a:pt x="377956" y="815595"/>
                  </a:lnTo>
                  <a:lnTo>
                    <a:pt x="385573" y="803627"/>
                  </a:lnTo>
                  <a:lnTo>
                    <a:pt x="393896" y="803627"/>
                  </a:lnTo>
                  <a:lnTo>
                    <a:pt x="382091" y="822015"/>
                  </a:lnTo>
                  <a:lnTo>
                    <a:pt x="394712" y="841708"/>
                  </a:lnTo>
                  <a:lnTo>
                    <a:pt x="386389" y="841708"/>
                  </a:lnTo>
                  <a:lnTo>
                    <a:pt x="377956" y="828325"/>
                  </a:lnTo>
                  <a:close/>
                  <a:moveTo>
                    <a:pt x="429556" y="828325"/>
                  </a:moveTo>
                  <a:lnTo>
                    <a:pt x="421124" y="841708"/>
                  </a:lnTo>
                  <a:lnTo>
                    <a:pt x="412801" y="841708"/>
                  </a:lnTo>
                  <a:lnTo>
                    <a:pt x="425422" y="822015"/>
                  </a:lnTo>
                  <a:lnTo>
                    <a:pt x="413617" y="803627"/>
                  </a:lnTo>
                  <a:lnTo>
                    <a:pt x="421940" y="803627"/>
                  </a:lnTo>
                  <a:lnTo>
                    <a:pt x="429556" y="815595"/>
                  </a:lnTo>
                  <a:lnTo>
                    <a:pt x="437173" y="803627"/>
                  </a:lnTo>
                  <a:lnTo>
                    <a:pt x="445496" y="803627"/>
                  </a:lnTo>
                  <a:lnTo>
                    <a:pt x="433691" y="822015"/>
                  </a:lnTo>
                  <a:lnTo>
                    <a:pt x="446312" y="841708"/>
                  </a:lnTo>
                  <a:lnTo>
                    <a:pt x="437989" y="841708"/>
                  </a:lnTo>
                  <a:lnTo>
                    <a:pt x="429556" y="828325"/>
                  </a:lnTo>
                  <a:close/>
                  <a:moveTo>
                    <a:pt x="481157" y="828325"/>
                  </a:moveTo>
                  <a:lnTo>
                    <a:pt x="472724" y="841708"/>
                  </a:lnTo>
                  <a:lnTo>
                    <a:pt x="464401" y="841708"/>
                  </a:lnTo>
                  <a:lnTo>
                    <a:pt x="477022" y="822015"/>
                  </a:lnTo>
                  <a:lnTo>
                    <a:pt x="465217" y="803627"/>
                  </a:lnTo>
                  <a:lnTo>
                    <a:pt x="473540" y="803627"/>
                  </a:lnTo>
                  <a:lnTo>
                    <a:pt x="481156" y="815595"/>
                  </a:lnTo>
                  <a:lnTo>
                    <a:pt x="488773" y="803627"/>
                  </a:lnTo>
                  <a:lnTo>
                    <a:pt x="497096" y="803627"/>
                  </a:lnTo>
                  <a:lnTo>
                    <a:pt x="485291" y="822015"/>
                  </a:lnTo>
                  <a:lnTo>
                    <a:pt x="497912" y="841708"/>
                  </a:lnTo>
                  <a:lnTo>
                    <a:pt x="489589" y="841708"/>
                  </a:lnTo>
                  <a:lnTo>
                    <a:pt x="481156" y="828325"/>
                  </a:lnTo>
                  <a:close/>
                  <a:moveTo>
                    <a:pt x="532757" y="828325"/>
                  </a:moveTo>
                  <a:lnTo>
                    <a:pt x="524324" y="841708"/>
                  </a:lnTo>
                  <a:lnTo>
                    <a:pt x="516001" y="841708"/>
                  </a:lnTo>
                  <a:lnTo>
                    <a:pt x="528622" y="822015"/>
                  </a:lnTo>
                  <a:lnTo>
                    <a:pt x="516817" y="803627"/>
                  </a:lnTo>
                  <a:lnTo>
                    <a:pt x="525140" y="803627"/>
                  </a:lnTo>
                  <a:lnTo>
                    <a:pt x="532756" y="815595"/>
                  </a:lnTo>
                  <a:lnTo>
                    <a:pt x="540373" y="803627"/>
                  </a:lnTo>
                  <a:lnTo>
                    <a:pt x="548696" y="803627"/>
                  </a:lnTo>
                  <a:lnTo>
                    <a:pt x="536891" y="822015"/>
                  </a:lnTo>
                  <a:lnTo>
                    <a:pt x="549512" y="841708"/>
                  </a:lnTo>
                  <a:lnTo>
                    <a:pt x="541189" y="841708"/>
                  </a:lnTo>
                  <a:lnTo>
                    <a:pt x="532756" y="828325"/>
                  </a:lnTo>
                  <a:close/>
                  <a:moveTo>
                    <a:pt x="584357" y="828325"/>
                  </a:moveTo>
                  <a:lnTo>
                    <a:pt x="575925" y="841708"/>
                  </a:lnTo>
                  <a:lnTo>
                    <a:pt x="567601" y="841708"/>
                  </a:lnTo>
                  <a:lnTo>
                    <a:pt x="580222" y="822015"/>
                  </a:lnTo>
                  <a:lnTo>
                    <a:pt x="568417" y="803627"/>
                  </a:lnTo>
                  <a:lnTo>
                    <a:pt x="576741" y="803627"/>
                  </a:lnTo>
                  <a:lnTo>
                    <a:pt x="584357" y="815595"/>
                  </a:lnTo>
                  <a:lnTo>
                    <a:pt x="591973" y="803627"/>
                  </a:lnTo>
                  <a:lnTo>
                    <a:pt x="600296" y="803627"/>
                  </a:lnTo>
                  <a:lnTo>
                    <a:pt x="588492" y="822015"/>
                  </a:lnTo>
                  <a:lnTo>
                    <a:pt x="601112" y="841708"/>
                  </a:lnTo>
                  <a:lnTo>
                    <a:pt x="592789" y="841708"/>
                  </a:lnTo>
                  <a:lnTo>
                    <a:pt x="584357" y="828325"/>
                  </a:lnTo>
                  <a:close/>
                  <a:moveTo>
                    <a:pt x="635957" y="828325"/>
                  </a:moveTo>
                  <a:lnTo>
                    <a:pt x="627525" y="841708"/>
                  </a:lnTo>
                  <a:lnTo>
                    <a:pt x="619202" y="841708"/>
                  </a:lnTo>
                  <a:lnTo>
                    <a:pt x="631822" y="822015"/>
                  </a:lnTo>
                  <a:lnTo>
                    <a:pt x="620018" y="803627"/>
                  </a:lnTo>
                  <a:lnTo>
                    <a:pt x="628341" y="803627"/>
                  </a:lnTo>
                  <a:lnTo>
                    <a:pt x="635957" y="815595"/>
                  </a:lnTo>
                  <a:lnTo>
                    <a:pt x="643573" y="803627"/>
                  </a:lnTo>
                  <a:lnTo>
                    <a:pt x="651896" y="803627"/>
                  </a:lnTo>
                  <a:lnTo>
                    <a:pt x="640092" y="822015"/>
                  </a:lnTo>
                  <a:lnTo>
                    <a:pt x="652712" y="841708"/>
                  </a:lnTo>
                  <a:lnTo>
                    <a:pt x="644389" y="841708"/>
                  </a:lnTo>
                  <a:lnTo>
                    <a:pt x="635957" y="828325"/>
                  </a:lnTo>
                  <a:close/>
                  <a:moveTo>
                    <a:pt x="687557" y="828325"/>
                  </a:moveTo>
                  <a:lnTo>
                    <a:pt x="679125" y="841708"/>
                  </a:lnTo>
                  <a:lnTo>
                    <a:pt x="670802" y="841708"/>
                  </a:lnTo>
                  <a:lnTo>
                    <a:pt x="683423" y="822015"/>
                  </a:lnTo>
                  <a:lnTo>
                    <a:pt x="671618" y="803627"/>
                  </a:lnTo>
                  <a:lnTo>
                    <a:pt x="679941" y="803627"/>
                  </a:lnTo>
                  <a:lnTo>
                    <a:pt x="687557" y="815595"/>
                  </a:lnTo>
                  <a:lnTo>
                    <a:pt x="695174" y="803627"/>
                  </a:lnTo>
                  <a:lnTo>
                    <a:pt x="703497" y="803627"/>
                  </a:lnTo>
                  <a:lnTo>
                    <a:pt x="691692" y="822015"/>
                  </a:lnTo>
                  <a:lnTo>
                    <a:pt x="704313" y="841708"/>
                  </a:lnTo>
                  <a:lnTo>
                    <a:pt x="695990" y="841708"/>
                  </a:lnTo>
                  <a:lnTo>
                    <a:pt x="687557" y="828325"/>
                  </a:lnTo>
                  <a:close/>
                  <a:moveTo>
                    <a:pt x="739157" y="828325"/>
                  </a:moveTo>
                  <a:lnTo>
                    <a:pt x="730725" y="841708"/>
                  </a:lnTo>
                  <a:lnTo>
                    <a:pt x="722402" y="841708"/>
                  </a:lnTo>
                  <a:lnTo>
                    <a:pt x="735023" y="822015"/>
                  </a:lnTo>
                  <a:lnTo>
                    <a:pt x="723218" y="803627"/>
                  </a:lnTo>
                  <a:lnTo>
                    <a:pt x="731541" y="803627"/>
                  </a:lnTo>
                  <a:lnTo>
                    <a:pt x="739157" y="815595"/>
                  </a:lnTo>
                  <a:lnTo>
                    <a:pt x="746774" y="803627"/>
                  </a:lnTo>
                  <a:lnTo>
                    <a:pt x="755097" y="803627"/>
                  </a:lnTo>
                  <a:lnTo>
                    <a:pt x="743292" y="822015"/>
                  </a:lnTo>
                  <a:lnTo>
                    <a:pt x="755913" y="841708"/>
                  </a:lnTo>
                  <a:lnTo>
                    <a:pt x="747590" y="841708"/>
                  </a:lnTo>
                  <a:lnTo>
                    <a:pt x="739157" y="828325"/>
                  </a:lnTo>
                  <a:close/>
                  <a:moveTo>
                    <a:pt x="790757" y="828325"/>
                  </a:moveTo>
                  <a:lnTo>
                    <a:pt x="782325" y="841708"/>
                  </a:lnTo>
                  <a:lnTo>
                    <a:pt x="774002" y="841708"/>
                  </a:lnTo>
                  <a:lnTo>
                    <a:pt x="786623" y="822015"/>
                  </a:lnTo>
                  <a:lnTo>
                    <a:pt x="774818" y="803627"/>
                  </a:lnTo>
                  <a:lnTo>
                    <a:pt x="783141" y="803627"/>
                  </a:lnTo>
                  <a:lnTo>
                    <a:pt x="790757" y="815595"/>
                  </a:lnTo>
                  <a:lnTo>
                    <a:pt x="798374" y="803627"/>
                  </a:lnTo>
                  <a:lnTo>
                    <a:pt x="806697" y="803627"/>
                  </a:lnTo>
                  <a:lnTo>
                    <a:pt x="794892" y="822015"/>
                  </a:lnTo>
                  <a:lnTo>
                    <a:pt x="807513" y="841708"/>
                  </a:lnTo>
                  <a:lnTo>
                    <a:pt x="799190" y="841708"/>
                  </a:lnTo>
                  <a:lnTo>
                    <a:pt x="790757" y="828325"/>
                  </a:lnTo>
                  <a:close/>
                  <a:moveTo>
                    <a:pt x="842357" y="828325"/>
                  </a:moveTo>
                  <a:lnTo>
                    <a:pt x="833925" y="841708"/>
                  </a:lnTo>
                  <a:lnTo>
                    <a:pt x="825602" y="841708"/>
                  </a:lnTo>
                  <a:lnTo>
                    <a:pt x="838223" y="822015"/>
                  </a:lnTo>
                  <a:lnTo>
                    <a:pt x="826418" y="803627"/>
                  </a:lnTo>
                  <a:lnTo>
                    <a:pt x="834741" y="803627"/>
                  </a:lnTo>
                  <a:lnTo>
                    <a:pt x="842357" y="815595"/>
                  </a:lnTo>
                  <a:lnTo>
                    <a:pt x="849974" y="803627"/>
                  </a:lnTo>
                  <a:lnTo>
                    <a:pt x="858297" y="803627"/>
                  </a:lnTo>
                  <a:lnTo>
                    <a:pt x="846492" y="822015"/>
                  </a:lnTo>
                  <a:lnTo>
                    <a:pt x="859113" y="841708"/>
                  </a:lnTo>
                  <a:lnTo>
                    <a:pt x="850790" y="841708"/>
                  </a:lnTo>
                  <a:lnTo>
                    <a:pt x="842357" y="828325"/>
                  </a:lnTo>
                  <a:close/>
                  <a:moveTo>
                    <a:pt x="893958" y="828325"/>
                  </a:moveTo>
                  <a:lnTo>
                    <a:pt x="885526" y="841708"/>
                  </a:lnTo>
                  <a:lnTo>
                    <a:pt x="877202" y="841708"/>
                  </a:lnTo>
                  <a:lnTo>
                    <a:pt x="889823" y="822015"/>
                  </a:lnTo>
                  <a:lnTo>
                    <a:pt x="878018" y="803627"/>
                  </a:lnTo>
                  <a:lnTo>
                    <a:pt x="886341" y="803627"/>
                  </a:lnTo>
                  <a:lnTo>
                    <a:pt x="893958" y="815595"/>
                  </a:lnTo>
                  <a:lnTo>
                    <a:pt x="901574" y="803627"/>
                  </a:lnTo>
                  <a:lnTo>
                    <a:pt x="909897" y="803627"/>
                  </a:lnTo>
                  <a:lnTo>
                    <a:pt x="898093" y="822015"/>
                  </a:lnTo>
                  <a:lnTo>
                    <a:pt x="910713" y="841708"/>
                  </a:lnTo>
                  <a:lnTo>
                    <a:pt x="902390" y="841708"/>
                  </a:lnTo>
                  <a:lnTo>
                    <a:pt x="893958" y="828325"/>
                  </a:lnTo>
                  <a:close/>
                  <a:moveTo>
                    <a:pt x="945558" y="828325"/>
                  </a:moveTo>
                  <a:lnTo>
                    <a:pt x="937126" y="841708"/>
                  </a:lnTo>
                  <a:lnTo>
                    <a:pt x="928803" y="841708"/>
                  </a:lnTo>
                  <a:lnTo>
                    <a:pt x="941423" y="822015"/>
                  </a:lnTo>
                  <a:lnTo>
                    <a:pt x="929619" y="803627"/>
                  </a:lnTo>
                  <a:lnTo>
                    <a:pt x="937942" y="803627"/>
                  </a:lnTo>
                  <a:lnTo>
                    <a:pt x="945558" y="815595"/>
                  </a:lnTo>
                  <a:lnTo>
                    <a:pt x="953174" y="803627"/>
                  </a:lnTo>
                  <a:lnTo>
                    <a:pt x="961497" y="803627"/>
                  </a:lnTo>
                  <a:lnTo>
                    <a:pt x="949693" y="822015"/>
                  </a:lnTo>
                  <a:lnTo>
                    <a:pt x="962313" y="841708"/>
                  </a:lnTo>
                  <a:lnTo>
                    <a:pt x="953990" y="841708"/>
                  </a:lnTo>
                  <a:lnTo>
                    <a:pt x="945558" y="828325"/>
                  </a:lnTo>
                  <a:close/>
                  <a:moveTo>
                    <a:pt x="997158" y="828325"/>
                  </a:moveTo>
                  <a:lnTo>
                    <a:pt x="988726" y="841708"/>
                  </a:lnTo>
                  <a:lnTo>
                    <a:pt x="980403" y="841708"/>
                  </a:lnTo>
                  <a:lnTo>
                    <a:pt x="993023" y="822015"/>
                  </a:lnTo>
                  <a:lnTo>
                    <a:pt x="981219" y="803627"/>
                  </a:lnTo>
                  <a:lnTo>
                    <a:pt x="989542" y="803627"/>
                  </a:lnTo>
                  <a:lnTo>
                    <a:pt x="997158" y="815595"/>
                  </a:lnTo>
                  <a:lnTo>
                    <a:pt x="1004775" y="803627"/>
                  </a:lnTo>
                  <a:lnTo>
                    <a:pt x="1013097" y="803627"/>
                  </a:lnTo>
                  <a:lnTo>
                    <a:pt x="1001293" y="822015"/>
                  </a:lnTo>
                  <a:lnTo>
                    <a:pt x="1013913" y="841708"/>
                  </a:lnTo>
                  <a:lnTo>
                    <a:pt x="1005591" y="841708"/>
                  </a:lnTo>
                  <a:lnTo>
                    <a:pt x="997158" y="828325"/>
                  </a:lnTo>
                  <a:close/>
                  <a:moveTo>
                    <a:pt x="16755" y="885727"/>
                  </a:moveTo>
                  <a:lnTo>
                    <a:pt x="8323" y="899110"/>
                  </a:lnTo>
                  <a:lnTo>
                    <a:pt x="0" y="899110"/>
                  </a:lnTo>
                  <a:lnTo>
                    <a:pt x="12621" y="879417"/>
                  </a:lnTo>
                  <a:lnTo>
                    <a:pt x="816" y="861029"/>
                  </a:lnTo>
                  <a:lnTo>
                    <a:pt x="9139" y="861029"/>
                  </a:lnTo>
                  <a:lnTo>
                    <a:pt x="16755" y="872997"/>
                  </a:lnTo>
                  <a:lnTo>
                    <a:pt x="24372" y="861029"/>
                  </a:lnTo>
                  <a:lnTo>
                    <a:pt x="32695" y="861029"/>
                  </a:lnTo>
                  <a:lnTo>
                    <a:pt x="20890" y="879417"/>
                  </a:lnTo>
                  <a:lnTo>
                    <a:pt x="33511" y="899110"/>
                  </a:lnTo>
                  <a:lnTo>
                    <a:pt x="25188" y="899110"/>
                  </a:lnTo>
                  <a:lnTo>
                    <a:pt x="16755" y="885727"/>
                  </a:lnTo>
                  <a:close/>
                  <a:moveTo>
                    <a:pt x="68355" y="885727"/>
                  </a:moveTo>
                  <a:lnTo>
                    <a:pt x="59923" y="899110"/>
                  </a:lnTo>
                  <a:lnTo>
                    <a:pt x="51600" y="899110"/>
                  </a:lnTo>
                  <a:lnTo>
                    <a:pt x="64221" y="879417"/>
                  </a:lnTo>
                  <a:lnTo>
                    <a:pt x="52416" y="861029"/>
                  </a:lnTo>
                  <a:lnTo>
                    <a:pt x="60739" y="861029"/>
                  </a:lnTo>
                  <a:lnTo>
                    <a:pt x="68355" y="872997"/>
                  </a:lnTo>
                  <a:lnTo>
                    <a:pt x="75972" y="861029"/>
                  </a:lnTo>
                  <a:lnTo>
                    <a:pt x="84295" y="861029"/>
                  </a:lnTo>
                  <a:lnTo>
                    <a:pt x="72490" y="879417"/>
                  </a:lnTo>
                  <a:lnTo>
                    <a:pt x="85111" y="899110"/>
                  </a:lnTo>
                  <a:lnTo>
                    <a:pt x="76788" y="899110"/>
                  </a:lnTo>
                  <a:lnTo>
                    <a:pt x="68355" y="885727"/>
                  </a:lnTo>
                  <a:close/>
                  <a:moveTo>
                    <a:pt x="119956" y="885727"/>
                  </a:moveTo>
                  <a:lnTo>
                    <a:pt x="111523" y="899110"/>
                  </a:lnTo>
                  <a:lnTo>
                    <a:pt x="103200" y="899110"/>
                  </a:lnTo>
                  <a:lnTo>
                    <a:pt x="115821" y="879417"/>
                  </a:lnTo>
                  <a:lnTo>
                    <a:pt x="104016" y="861029"/>
                  </a:lnTo>
                  <a:lnTo>
                    <a:pt x="112339" y="861029"/>
                  </a:lnTo>
                  <a:lnTo>
                    <a:pt x="119955" y="872997"/>
                  </a:lnTo>
                  <a:lnTo>
                    <a:pt x="127572" y="861029"/>
                  </a:lnTo>
                  <a:lnTo>
                    <a:pt x="135895" y="861029"/>
                  </a:lnTo>
                  <a:lnTo>
                    <a:pt x="124090" y="879417"/>
                  </a:lnTo>
                  <a:lnTo>
                    <a:pt x="136711" y="899110"/>
                  </a:lnTo>
                  <a:lnTo>
                    <a:pt x="128388" y="899110"/>
                  </a:lnTo>
                  <a:lnTo>
                    <a:pt x="119955" y="885727"/>
                  </a:lnTo>
                  <a:close/>
                  <a:moveTo>
                    <a:pt x="171556" y="885727"/>
                  </a:moveTo>
                  <a:lnTo>
                    <a:pt x="163123" y="899110"/>
                  </a:lnTo>
                  <a:lnTo>
                    <a:pt x="154800" y="899110"/>
                  </a:lnTo>
                  <a:lnTo>
                    <a:pt x="167421" y="879417"/>
                  </a:lnTo>
                  <a:lnTo>
                    <a:pt x="155616" y="861029"/>
                  </a:lnTo>
                  <a:lnTo>
                    <a:pt x="163939" y="861029"/>
                  </a:lnTo>
                  <a:lnTo>
                    <a:pt x="171555" y="872997"/>
                  </a:lnTo>
                  <a:lnTo>
                    <a:pt x="179172" y="861029"/>
                  </a:lnTo>
                  <a:lnTo>
                    <a:pt x="187495" y="861029"/>
                  </a:lnTo>
                  <a:lnTo>
                    <a:pt x="175690" y="879417"/>
                  </a:lnTo>
                  <a:lnTo>
                    <a:pt x="188311" y="899110"/>
                  </a:lnTo>
                  <a:lnTo>
                    <a:pt x="179988" y="899110"/>
                  </a:lnTo>
                  <a:lnTo>
                    <a:pt x="171555" y="885727"/>
                  </a:lnTo>
                  <a:close/>
                  <a:moveTo>
                    <a:pt x="223156" y="885727"/>
                  </a:moveTo>
                  <a:lnTo>
                    <a:pt x="214724" y="899110"/>
                  </a:lnTo>
                  <a:lnTo>
                    <a:pt x="206401" y="899110"/>
                  </a:lnTo>
                  <a:lnTo>
                    <a:pt x="219021" y="879417"/>
                  </a:lnTo>
                  <a:lnTo>
                    <a:pt x="207217" y="861029"/>
                  </a:lnTo>
                  <a:lnTo>
                    <a:pt x="215540" y="861029"/>
                  </a:lnTo>
                  <a:lnTo>
                    <a:pt x="223156" y="872997"/>
                  </a:lnTo>
                  <a:lnTo>
                    <a:pt x="230772" y="861029"/>
                  </a:lnTo>
                  <a:lnTo>
                    <a:pt x="239095" y="861029"/>
                  </a:lnTo>
                  <a:lnTo>
                    <a:pt x="227291" y="879417"/>
                  </a:lnTo>
                  <a:lnTo>
                    <a:pt x="239911" y="899110"/>
                  </a:lnTo>
                  <a:lnTo>
                    <a:pt x="231588" y="899110"/>
                  </a:lnTo>
                  <a:lnTo>
                    <a:pt x="223156" y="885727"/>
                  </a:lnTo>
                  <a:close/>
                  <a:moveTo>
                    <a:pt x="274756" y="885727"/>
                  </a:moveTo>
                  <a:lnTo>
                    <a:pt x="266324" y="899110"/>
                  </a:lnTo>
                  <a:lnTo>
                    <a:pt x="258001" y="899110"/>
                  </a:lnTo>
                  <a:lnTo>
                    <a:pt x="270621" y="879417"/>
                  </a:lnTo>
                  <a:lnTo>
                    <a:pt x="258817" y="861029"/>
                  </a:lnTo>
                  <a:lnTo>
                    <a:pt x="267140" y="861029"/>
                  </a:lnTo>
                  <a:lnTo>
                    <a:pt x="274756" y="872997"/>
                  </a:lnTo>
                  <a:lnTo>
                    <a:pt x="282373" y="861029"/>
                  </a:lnTo>
                  <a:lnTo>
                    <a:pt x="290696" y="861029"/>
                  </a:lnTo>
                  <a:lnTo>
                    <a:pt x="278891" y="879417"/>
                  </a:lnTo>
                  <a:lnTo>
                    <a:pt x="291512" y="899110"/>
                  </a:lnTo>
                  <a:lnTo>
                    <a:pt x="283189" y="899110"/>
                  </a:lnTo>
                  <a:lnTo>
                    <a:pt x="274756" y="885727"/>
                  </a:lnTo>
                  <a:close/>
                  <a:moveTo>
                    <a:pt x="326356" y="885727"/>
                  </a:moveTo>
                  <a:lnTo>
                    <a:pt x="317924" y="899110"/>
                  </a:lnTo>
                  <a:lnTo>
                    <a:pt x="309601" y="899110"/>
                  </a:lnTo>
                  <a:lnTo>
                    <a:pt x="322222" y="879417"/>
                  </a:lnTo>
                  <a:lnTo>
                    <a:pt x="310417" y="861029"/>
                  </a:lnTo>
                  <a:lnTo>
                    <a:pt x="318740" y="861029"/>
                  </a:lnTo>
                  <a:lnTo>
                    <a:pt x="326356" y="872997"/>
                  </a:lnTo>
                  <a:lnTo>
                    <a:pt x="333973" y="861029"/>
                  </a:lnTo>
                  <a:lnTo>
                    <a:pt x="342296" y="861029"/>
                  </a:lnTo>
                  <a:lnTo>
                    <a:pt x="330491" y="879417"/>
                  </a:lnTo>
                  <a:lnTo>
                    <a:pt x="343112" y="899110"/>
                  </a:lnTo>
                  <a:lnTo>
                    <a:pt x="334789" y="899110"/>
                  </a:lnTo>
                  <a:lnTo>
                    <a:pt x="326356" y="885727"/>
                  </a:lnTo>
                  <a:close/>
                  <a:moveTo>
                    <a:pt x="377956" y="885727"/>
                  </a:moveTo>
                  <a:lnTo>
                    <a:pt x="369524" y="899110"/>
                  </a:lnTo>
                  <a:lnTo>
                    <a:pt x="361201" y="899110"/>
                  </a:lnTo>
                  <a:lnTo>
                    <a:pt x="373822" y="879417"/>
                  </a:lnTo>
                  <a:lnTo>
                    <a:pt x="362017" y="861029"/>
                  </a:lnTo>
                  <a:lnTo>
                    <a:pt x="370340" y="861029"/>
                  </a:lnTo>
                  <a:lnTo>
                    <a:pt x="377956" y="872997"/>
                  </a:lnTo>
                  <a:lnTo>
                    <a:pt x="385573" y="861029"/>
                  </a:lnTo>
                  <a:lnTo>
                    <a:pt x="393896" y="861029"/>
                  </a:lnTo>
                  <a:lnTo>
                    <a:pt x="382091" y="879417"/>
                  </a:lnTo>
                  <a:lnTo>
                    <a:pt x="394712" y="899110"/>
                  </a:lnTo>
                  <a:lnTo>
                    <a:pt x="386389" y="899110"/>
                  </a:lnTo>
                  <a:lnTo>
                    <a:pt x="377956" y="885727"/>
                  </a:lnTo>
                  <a:close/>
                  <a:moveTo>
                    <a:pt x="429556" y="885727"/>
                  </a:moveTo>
                  <a:lnTo>
                    <a:pt x="421124" y="899110"/>
                  </a:lnTo>
                  <a:lnTo>
                    <a:pt x="412801" y="899110"/>
                  </a:lnTo>
                  <a:lnTo>
                    <a:pt x="425422" y="879417"/>
                  </a:lnTo>
                  <a:lnTo>
                    <a:pt x="413617" y="861029"/>
                  </a:lnTo>
                  <a:lnTo>
                    <a:pt x="421940" y="861029"/>
                  </a:lnTo>
                  <a:lnTo>
                    <a:pt x="429556" y="872997"/>
                  </a:lnTo>
                  <a:lnTo>
                    <a:pt x="437173" y="861029"/>
                  </a:lnTo>
                  <a:lnTo>
                    <a:pt x="445496" y="861029"/>
                  </a:lnTo>
                  <a:lnTo>
                    <a:pt x="433691" y="879417"/>
                  </a:lnTo>
                  <a:lnTo>
                    <a:pt x="446312" y="899110"/>
                  </a:lnTo>
                  <a:lnTo>
                    <a:pt x="437989" y="899110"/>
                  </a:lnTo>
                  <a:lnTo>
                    <a:pt x="429556" y="885727"/>
                  </a:lnTo>
                  <a:close/>
                  <a:moveTo>
                    <a:pt x="481157" y="885727"/>
                  </a:moveTo>
                  <a:lnTo>
                    <a:pt x="472724" y="899110"/>
                  </a:lnTo>
                  <a:lnTo>
                    <a:pt x="464401" y="899110"/>
                  </a:lnTo>
                  <a:lnTo>
                    <a:pt x="477022" y="879417"/>
                  </a:lnTo>
                  <a:lnTo>
                    <a:pt x="465217" y="861029"/>
                  </a:lnTo>
                  <a:lnTo>
                    <a:pt x="473540" y="861029"/>
                  </a:lnTo>
                  <a:lnTo>
                    <a:pt x="481156" y="872997"/>
                  </a:lnTo>
                  <a:lnTo>
                    <a:pt x="488773" y="861029"/>
                  </a:lnTo>
                  <a:lnTo>
                    <a:pt x="497096" y="861029"/>
                  </a:lnTo>
                  <a:lnTo>
                    <a:pt x="485291" y="879417"/>
                  </a:lnTo>
                  <a:lnTo>
                    <a:pt x="497912" y="899110"/>
                  </a:lnTo>
                  <a:lnTo>
                    <a:pt x="489589" y="899110"/>
                  </a:lnTo>
                  <a:lnTo>
                    <a:pt x="481156" y="885727"/>
                  </a:lnTo>
                  <a:close/>
                  <a:moveTo>
                    <a:pt x="532757" y="885727"/>
                  </a:moveTo>
                  <a:lnTo>
                    <a:pt x="524324" y="899110"/>
                  </a:lnTo>
                  <a:lnTo>
                    <a:pt x="516001" y="899110"/>
                  </a:lnTo>
                  <a:lnTo>
                    <a:pt x="528622" y="879417"/>
                  </a:lnTo>
                  <a:lnTo>
                    <a:pt x="516817" y="861029"/>
                  </a:lnTo>
                  <a:lnTo>
                    <a:pt x="525140" y="861029"/>
                  </a:lnTo>
                  <a:lnTo>
                    <a:pt x="532756" y="872997"/>
                  </a:lnTo>
                  <a:lnTo>
                    <a:pt x="540373" y="861029"/>
                  </a:lnTo>
                  <a:lnTo>
                    <a:pt x="548696" y="861029"/>
                  </a:lnTo>
                  <a:lnTo>
                    <a:pt x="536891" y="879417"/>
                  </a:lnTo>
                  <a:lnTo>
                    <a:pt x="549512" y="899110"/>
                  </a:lnTo>
                  <a:lnTo>
                    <a:pt x="541189" y="899110"/>
                  </a:lnTo>
                  <a:lnTo>
                    <a:pt x="532756" y="885727"/>
                  </a:lnTo>
                  <a:close/>
                  <a:moveTo>
                    <a:pt x="584357" y="885727"/>
                  </a:moveTo>
                  <a:lnTo>
                    <a:pt x="575925" y="899110"/>
                  </a:lnTo>
                  <a:lnTo>
                    <a:pt x="567601" y="899110"/>
                  </a:lnTo>
                  <a:lnTo>
                    <a:pt x="580222" y="879417"/>
                  </a:lnTo>
                  <a:lnTo>
                    <a:pt x="568417" y="861029"/>
                  </a:lnTo>
                  <a:lnTo>
                    <a:pt x="576741" y="861029"/>
                  </a:lnTo>
                  <a:lnTo>
                    <a:pt x="584357" y="872997"/>
                  </a:lnTo>
                  <a:lnTo>
                    <a:pt x="591973" y="861029"/>
                  </a:lnTo>
                  <a:lnTo>
                    <a:pt x="600296" y="861029"/>
                  </a:lnTo>
                  <a:lnTo>
                    <a:pt x="588492" y="879417"/>
                  </a:lnTo>
                  <a:lnTo>
                    <a:pt x="601112" y="899110"/>
                  </a:lnTo>
                  <a:lnTo>
                    <a:pt x="592789" y="899110"/>
                  </a:lnTo>
                  <a:lnTo>
                    <a:pt x="584357" y="885727"/>
                  </a:lnTo>
                  <a:close/>
                  <a:moveTo>
                    <a:pt x="635957" y="885727"/>
                  </a:moveTo>
                  <a:lnTo>
                    <a:pt x="627525" y="899110"/>
                  </a:lnTo>
                  <a:lnTo>
                    <a:pt x="619202" y="899110"/>
                  </a:lnTo>
                  <a:lnTo>
                    <a:pt x="631822" y="879417"/>
                  </a:lnTo>
                  <a:lnTo>
                    <a:pt x="620018" y="861029"/>
                  </a:lnTo>
                  <a:lnTo>
                    <a:pt x="628341" y="861029"/>
                  </a:lnTo>
                  <a:lnTo>
                    <a:pt x="635957" y="872997"/>
                  </a:lnTo>
                  <a:lnTo>
                    <a:pt x="643573" y="861029"/>
                  </a:lnTo>
                  <a:lnTo>
                    <a:pt x="651896" y="861029"/>
                  </a:lnTo>
                  <a:lnTo>
                    <a:pt x="640092" y="879417"/>
                  </a:lnTo>
                  <a:lnTo>
                    <a:pt x="652712" y="899110"/>
                  </a:lnTo>
                  <a:lnTo>
                    <a:pt x="644389" y="899110"/>
                  </a:lnTo>
                  <a:lnTo>
                    <a:pt x="635957" y="885727"/>
                  </a:lnTo>
                  <a:close/>
                  <a:moveTo>
                    <a:pt x="687557" y="885727"/>
                  </a:moveTo>
                  <a:lnTo>
                    <a:pt x="679125" y="899110"/>
                  </a:lnTo>
                  <a:lnTo>
                    <a:pt x="670802" y="899110"/>
                  </a:lnTo>
                  <a:lnTo>
                    <a:pt x="683423" y="879417"/>
                  </a:lnTo>
                  <a:lnTo>
                    <a:pt x="671618" y="861029"/>
                  </a:lnTo>
                  <a:lnTo>
                    <a:pt x="679941" y="861029"/>
                  </a:lnTo>
                  <a:lnTo>
                    <a:pt x="687557" y="872997"/>
                  </a:lnTo>
                  <a:lnTo>
                    <a:pt x="695174" y="861029"/>
                  </a:lnTo>
                  <a:lnTo>
                    <a:pt x="703497" y="861029"/>
                  </a:lnTo>
                  <a:lnTo>
                    <a:pt x="691692" y="879417"/>
                  </a:lnTo>
                  <a:lnTo>
                    <a:pt x="704313" y="899110"/>
                  </a:lnTo>
                  <a:lnTo>
                    <a:pt x="695990" y="899110"/>
                  </a:lnTo>
                  <a:lnTo>
                    <a:pt x="687557" y="885727"/>
                  </a:lnTo>
                  <a:close/>
                  <a:moveTo>
                    <a:pt x="739157" y="885727"/>
                  </a:moveTo>
                  <a:lnTo>
                    <a:pt x="730725" y="899110"/>
                  </a:lnTo>
                  <a:lnTo>
                    <a:pt x="722402" y="899110"/>
                  </a:lnTo>
                  <a:lnTo>
                    <a:pt x="735023" y="879417"/>
                  </a:lnTo>
                  <a:lnTo>
                    <a:pt x="723218" y="861029"/>
                  </a:lnTo>
                  <a:lnTo>
                    <a:pt x="731541" y="861029"/>
                  </a:lnTo>
                  <a:lnTo>
                    <a:pt x="739157" y="872997"/>
                  </a:lnTo>
                  <a:lnTo>
                    <a:pt x="746774" y="861029"/>
                  </a:lnTo>
                  <a:lnTo>
                    <a:pt x="755097" y="861029"/>
                  </a:lnTo>
                  <a:lnTo>
                    <a:pt x="743292" y="879417"/>
                  </a:lnTo>
                  <a:lnTo>
                    <a:pt x="755913" y="899110"/>
                  </a:lnTo>
                  <a:lnTo>
                    <a:pt x="747590" y="899110"/>
                  </a:lnTo>
                  <a:lnTo>
                    <a:pt x="739157" y="885727"/>
                  </a:lnTo>
                  <a:close/>
                  <a:moveTo>
                    <a:pt x="790757" y="885727"/>
                  </a:moveTo>
                  <a:lnTo>
                    <a:pt x="782325" y="899110"/>
                  </a:lnTo>
                  <a:lnTo>
                    <a:pt x="774002" y="899110"/>
                  </a:lnTo>
                  <a:lnTo>
                    <a:pt x="786623" y="879417"/>
                  </a:lnTo>
                  <a:lnTo>
                    <a:pt x="774818" y="861029"/>
                  </a:lnTo>
                  <a:lnTo>
                    <a:pt x="783141" y="861029"/>
                  </a:lnTo>
                  <a:lnTo>
                    <a:pt x="790757" y="872997"/>
                  </a:lnTo>
                  <a:lnTo>
                    <a:pt x="798374" y="861029"/>
                  </a:lnTo>
                  <a:lnTo>
                    <a:pt x="806697" y="861029"/>
                  </a:lnTo>
                  <a:lnTo>
                    <a:pt x="794892" y="879417"/>
                  </a:lnTo>
                  <a:lnTo>
                    <a:pt x="807513" y="899110"/>
                  </a:lnTo>
                  <a:lnTo>
                    <a:pt x="799190" y="899110"/>
                  </a:lnTo>
                  <a:lnTo>
                    <a:pt x="790757" y="885727"/>
                  </a:lnTo>
                  <a:close/>
                  <a:moveTo>
                    <a:pt x="842357" y="885727"/>
                  </a:moveTo>
                  <a:lnTo>
                    <a:pt x="833925" y="899110"/>
                  </a:lnTo>
                  <a:lnTo>
                    <a:pt x="825602" y="899110"/>
                  </a:lnTo>
                  <a:lnTo>
                    <a:pt x="838223" y="879417"/>
                  </a:lnTo>
                  <a:lnTo>
                    <a:pt x="826418" y="861029"/>
                  </a:lnTo>
                  <a:lnTo>
                    <a:pt x="834741" y="861029"/>
                  </a:lnTo>
                  <a:lnTo>
                    <a:pt x="842357" y="872997"/>
                  </a:lnTo>
                  <a:lnTo>
                    <a:pt x="849974" y="861029"/>
                  </a:lnTo>
                  <a:lnTo>
                    <a:pt x="858297" y="861029"/>
                  </a:lnTo>
                  <a:lnTo>
                    <a:pt x="846492" y="879417"/>
                  </a:lnTo>
                  <a:lnTo>
                    <a:pt x="859113" y="899110"/>
                  </a:lnTo>
                  <a:lnTo>
                    <a:pt x="850790" y="899110"/>
                  </a:lnTo>
                  <a:lnTo>
                    <a:pt x="842357" y="885727"/>
                  </a:lnTo>
                  <a:close/>
                  <a:moveTo>
                    <a:pt x="893958" y="885727"/>
                  </a:moveTo>
                  <a:lnTo>
                    <a:pt x="885526" y="899110"/>
                  </a:lnTo>
                  <a:lnTo>
                    <a:pt x="877202" y="899110"/>
                  </a:lnTo>
                  <a:lnTo>
                    <a:pt x="889823" y="879417"/>
                  </a:lnTo>
                  <a:lnTo>
                    <a:pt x="878018" y="861029"/>
                  </a:lnTo>
                  <a:lnTo>
                    <a:pt x="886341" y="861029"/>
                  </a:lnTo>
                  <a:lnTo>
                    <a:pt x="893958" y="872997"/>
                  </a:lnTo>
                  <a:lnTo>
                    <a:pt x="901574" y="861029"/>
                  </a:lnTo>
                  <a:lnTo>
                    <a:pt x="909897" y="861029"/>
                  </a:lnTo>
                  <a:lnTo>
                    <a:pt x="898093" y="879417"/>
                  </a:lnTo>
                  <a:lnTo>
                    <a:pt x="910713" y="899110"/>
                  </a:lnTo>
                  <a:lnTo>
                    <a:pt x="902390" y="899110"/>
                  </a:lnTo>
                  <a:lnTo>
                    <a:pt x="893958" y="885727"/>
                  </a:lnTo>
                  <a:close/>
                  <a:moveTo>
                    <a:pt x="945558" y="885727"/>
                  </a:moveTo>
                  <a:lnTo>
                    <a:pt x="937126" y="899110"/>
                  </a:lnTo>
                  <a:lnTo>
                    <a:pt x="928803" y="899110"/>
                  </a:lnTo>
                  <a:lnTo>
                    <a:pt x="941423" y="879417"/>
                  </a:lnTo>
                  <a:lnTo>
                    <a:pt x="929619" y="861029"/>
                  </a:lnTo>
                  <a:lnTo>
                    <a:pt x="937942" y="861029"/>
                  </a:lnTo>
                  <a:lnTo>
                    <a:pt x="945558" y="872997"/>
                  </a:lnTo>
                  <a:lnTo>
                    <a:pt x="953174" y="861029"/>
                  </a:lnTo>
                  <a:lnTo>
                    <a:pt x="961497" y="861029"/>
                  </a:lnTo>
                  <a:lnTo>
                    <a:pt x="949693" y="879417"/>
                  </a:lnTo>
                  <a:lnTo>
                    <a:pt x="962313" y="899110"/>
                  </a:lnTo>
                  <a:lnTo>
                    <a:pt x="953990" y="899110"/>
                  </a:lnTo>
                  <a:lnTo>
                    <a:pt x="945558" y="885727"/>
                  </a:lnTo>
                  <a:close/>
                  <a:moveTo>
                    <a:pt x="997158" y="885727"/>
                  </a:moveTo>
                  <a:lnTo>
                    <a:pt x="988726" y="899110"/>
                  </a:lnTo>
                  <a:lnTo>
                    <a:pt x="980403" y="899110"/>
                  </a:lnTo>
                  <a:lnTo>
                    <a:pt x="993023" y="879417"/>
                  </a:lnTo>
                  <a:lnTo>
                    <a:pt x="981219" y="861029"/>
                  </a:lnTo>
                  <a:lnTo>
                    <a:pt x="989542" y="861029"/>
                  </a:lnTo>
                  <a:lnTo>
                    <a:pt x="997158" y="872997"/>
                  </a:lnTo>
                  <a:lnTo>
                    <a:pt x="1004775" y="861029"/>
                  </a:lnTo>
                  <a:lnTo>
                    <a:pt x="1013097" y="861029"/>
                  </a:lnTo>
                  <a:lnTo>
                    <a:pt x="1001293" y="879417"/>
                  </a:lnTo>
                  <a:lnTo>
                    <a:pt x="1013913" y="899110"/>
                  </a:lnTo>
                  <a:lnTo>
                    <a:pt x="1005591" y="899110"/>
                  </a:lnTo>
                  <a:lnTo>
                    <a:pt x="997158" y="885727"/>
                  </a:lnTo>
                  <a:close/>
                  <a:moveTo>
                    <a:pt x="16755" y="943129"/>
                  </a:moveTo>
                  <a:lnTo>
                    <a:pt x="8323" y="956512"/>
                  </a:lnTo>
                  <a:lnTo>
                    <a:pt x="0" y="956512"/>
                  </a:lnTo>
                  <a:lnTo>
                    <a:pt x="12621" y="936818"/>
                  </a:lnTo>
                  <a:lnTo>
                    <a:pt x="816" y="918430"/>
                  </a:lnTo>
                  <a:lnTo>
                    <a:pt x="9139" y="918430"/>
                  </a:lnTo>
                  <a:lnTo>
                    <a:pt x="16755" y="930399"/>
                  </a:lnTo>
                  <a:lnTo>
                    <a:pt x="24372" y="918430"/>
                  </a:lnTo>
                  <a:lnTo>
                    <a:pt x="32695" y="918430"/>
                  </a:lnTo>
                  <a:lnTo>
                    <a:pt x="20890" y="936818"/>
                  </a:lnTo>
                  <a:lnTo>
                    <a:pt x="33511" y="956512"/>
                  </a:lnTo>
                  <a:lnTo>
                    <a:pt x="25188" y="956512"/>
                  </a:lnTo>
                  <a:lnTo>
                    <a:pt x="16755" y="943129"/>
                  </a:lnTo>
                  <a:close/>
                  <a:moveTo>
                    <a:pt x="68355" y="943129"/>
                  </a:moveTo>
                  <a:lnTo>
                    <a:pt x="59923" y="956512"/>
                  </a:lnTo>
                  <a:lnTo>
                    <a:pt x="51600" y="956512"/>
                  </a:lnTo>
                  <a:lnTo>
                    <a:pt x="64221" y="936818"/>
                  </a:lnTo>
                  <a:lnTo>
                    <a:pt x="52416" y="918430"/>
                  </a:lnTo>
                  <a:lnTo>
                    <a:pt x="60739" y="918430"/>
                  </a:lnTo>
                  <a:lnTo>
                    <a:pt x="68355" y="930399"/>
                  </a:lnTo>
                  <a:lnTo>
                    <a:pt x="75972" y="918430"/>
                  </a:lnTo>
                  <a:lnTo>
                    <a:pt x="84295" y="918430"/>
                  </a:lnTo>
                  <a:lnTo>
                    <a:pt x="72490" y="936818"/>
                  </a:lnTo>
                  <a:lnTo>
                    <a:pt x="85111" y="956512"/>
                  </a:lnTo>
                  <a:lnTo>
                    <a:pt x="76788" y="956512"/>
                  </a:lnTo>
                  <a:lnTo>
                    <a:pt x="68355" y="943129"/>
                  </a:lnTo>
                  <a:close/>
                  <a:moveTo>
                    <a:pt x="119956" y="943129"/>
                  </a:moveTo>
                  <a:lnTo>
                    <a:pt x="111523" y="956512"/>
                  </a:lnTo>
                  <a:lnTo>
                    <a:pt x="103200" y="956512"/>
                  </a:lnTo>
                  <a:lnTo>
                    <a:pt x="115821" y="936818"/>
                  </a:lnTo>
                  <a:lnTo>
                    <a:pt x="104016" y="918430"/>
                  </a:lnTo>
                  <a:lnTo>
                    <a:pt x="112339" y="918430"/>
                  </a:lnTo>
                  <a:lnTo>
                    <a:pt x="119955" y="930399"/>
                  </a:lnTo>
                  <a:lnTo>
                    <a:pt x="127572" y="918430"/>
                  </a:lnTo>
                  <a:lnTo>
                    <a:pt x="135895" y="918430"/>
                  </a:lnTo>
                  <a:lnTo>
                    <a:pt x="124090" y="936818"/>
                  </a:lnTo>
                  <a:lnTo>
                    <a:pt x="136711" y="956512"/>
                  </a:lnTo>
                  <a:lnTo>
                    <a:pt x="128388" y="956512"/>
                  </a:lnTo>
                  <a:lnTo>
                    <a:pt x="119955" y="943129"/>
                  </a:lnTo>
                  <a:close/>
                  <a:moveTo>
                    <a:pt x="171556" y="943129"/>
                  </a:moveTo>
                  <a:lnTo>
                    <a:pt x="163123" y="956512"/>
                  </a:lnTo>
                  <a:lnTo>
                    <a:pt x="154800" y="956512"/>
                  </a:lnTo>
                  <a:lnTo>
                    <a:pt x="167421" y="936818"/>
                  </a:lnTo>
                  <a:lnTo>
                    <a:pt x="155616" y="918430"/>
                  </a:lnTo>
                  <a:lnTo>
                    <a:pt x="163939" y="918430"/>
                  </a:lnTo>
                  <a:lnTo>
                    <a:pt x="171555" y="930399"/>
                  </a:lnTo>
                  <a:lnTo>
                    <a:pt x="179172" y="918430"/>
                  </a:lnTo>
                  <a:lnTo>
                    <a:pt x="187495" y="918430"/>
                  </a:lnTo>
                  <a:lnTo>
                    <a:pt x="175690" y="936818"/>
                  </a:lnTo>
                  <a:lnTo>
                    <a:pt x="188311" y="956512"/>
                  </a:lnTo>
                  <a:lnTo>
                    <a:pt x="179988" y="956512"/>
                  </a:lnTo>
                  <a:lnTo>
                    <a:pt x="171555" y="943129"/>
                  </a:lnTo>
                  <a:close/>
                  <a:moveTo>
                    <a:pt x="223156" y="943129"/>
                  </a:moveTo>
                  <a:lnTo>
                    <a:pt x="214724" y="956512"/>
                  </a:lnTo>
                  <a:lnTo>
                    <a:pt x="206401" y="956512"/>
                  </a:lnTo>
                  <a:lnTo>
                    <a:pt x="219021" y="936818"/>
                  </a:lnTo>
                  <a:lnTo>
                    <a:pt x="207217" y="918430"/>
                  </a:lnTo>
                  <a:lnTo>
                    <a:pt x="215540" y="918430"/>
                  </a:lnTo>
                  <a:lnTo>
                    <a:pt x="223156" y="930399"/>
                  </a:lnTo>
                  <a:lnTo>
                    <a:pt x="230772" y="918430"/>
                  </a:lnTo>
                  <a:lnTo>
                    <a:pt x="239095" y="918430"/>
                  </a:lnTo>
                  <a:lnTo>
                    <a:pt x="227291" y="936818"/>
                  </a:lnTo>
                  <a:lnTo>
                    <a:pt x="239911" y="956512"/>
                  </a:lnTo>
                  <a:lnTo>
                    <a:pt x="231588" y="956512"/>
                  </a:lnTo>
                  <a:lnTo>
                    <a:pt x="223156" y="943129"/>
                  </a:lnTo>
                  <a:close/>
                  <a:moveTo>
                    <a:pt x="274756" y="943129"/>
                  </a:moveTo>
                  <a:lnTo>
                    <a:pt x="266324" y="956512"/>
                  </a:lnTo>
                  <a:lnTo>
                    <a:pt x="258001" y="956512"/>
                  </a:lnTo>
                  <a:lnTo>
                    <a:pt x="270621" y="936818"/>
                  </a:lnTo>
                  <a:lnTo>
                    <a:pt x="258817" y="918430"/>
                  </a:lnTo>
                  <a:lnTo>
                    <a:pt x="267140" y="918430"/>
                  </a:lnTo>
                  <a:lnTo>
                    <a:pt x="274756" y="930399"/>
                  </a:lnTo>
                  <a:lnTo>
                    <a:pt x="282373" y="918430"/>
                  </a:lnTo>
                  <a:lnTo>
                    <a:pt x="290696" y="918430"/>
                  </a:lnTo>
                  <a:lnTo>
                    <a:pt x="278891" y="936818"/>
                  </a:lnTo>
                  <a:lnTo>
                    <a:pt x="291512" y="956512"/>
                  </a:lnTo>
                  <a:lnTo>
                    <a:pt x="283189" y="956512"/>
                  </a:lnTo>
                  <a:lnTo>
                    <a:pt x="274756" y="943129"/>
                  </a:lnTo>
                  <a:close/>
                  <a:moveTo>
                    <a:pt x="326356" y="943129"/>
                  </a:moveTo>
                  <a:lnTo>
                    <a:pt x="317924" y="956512"/>
                  </a:lnTo>
                  <a:lnTo>
                    <a:pt x="309601" y="956512"/>
                  </a:lnTo>
                  <a:lnTo>
                    <a:pt x="322222" y="936818"/>
                  </a:lnTo>
                  <a:lnTo>
                    <a:pt x="310417" y="918430"/>
                  </a:lnTo>
                  <a:lnTo>
                    <a:pt x="318740" y="918430"/>
                  </a:lnTo>
                  <a:lnTo>
                    <a:pt x="326356" y="930399"/>
                  </a:lnTo>
                  <a:lnTo>
                    <a:pt x="333973" y="918430"/>
                  </a:lnTo>
                  <a:lnTo>
                    <a:pt x="342296" y="918430"/>
                  </a:lnTo>
                  <a:lnTo>
                    <a:pt x="330491" y="936818"/>
                  </a:lnTo>
                  <a:lnTo>
                    <a:pt x="343112" y="956512"/>
                  </a:lnTo>
                  <a:lnTo>
                    <a:pt x="334789" y="956512"/>
                  </a:lnTo>
                  <a:lnTo>
                    <a:pt x="326356" y="943129"/>
                  </a:lnTo>
                  <a:close/>
                  <a:moveTo>
                    <a:pt x="377956" y="943129"/>
                  </a:moveTo>
                  <a:lnTo>
                    <a:pt x="369524" y="956512"/>
                  </a:lnTo>
                  <a:lnTo>
                    <a:pt x="361201" y="956512"/>
                  </a:lnTo>
                  <a:lnTo>
                    <a:pt x="373822" y="936818"/>
                  </a:lnTo>
                  <a:lnTo>
                    <a:pt x="362017" y="918430"/>
                  </a:lnTo>
                  <a:lnTo>
                    <a:pt x="370340" y="918430"/>
                  </a:lnTo>
                  <a:lnTo>
                    <a:pt x="377956" y="930399"/>
                  </a:lnTo>
                  <a:lnTo>
                    <a:pt x="385573" y="918430"/>
                  </a:lnTo>
                  <a:lnTo>
                    <a:pt x="393896" y="918430"/>
                  </a:lnTo>
                  <a:lnTo>
                    <a:pt x="382091" y="936818"/>
                  </a:lnTo>
                  <a:lnTo>
                    <a:pt x="394712" y="956512"/>
                  </a:lnTo>
                  <a:lnTo>
                    <a:pt x="386389" y="956512"/>
                  </a:lnTo>
                  <a:lnTo>
                    <a:pt x="377956" y="943129"/>
                  </a:lnTo>
                  <a:close/>
                  <a:moveTo>
                    <a:pt x="429556" y="943129"/>
                  </a:moveTo>
                  <a:lnTo>
                    <a:pt x="421124" y="956512"/>
                  </a:lnTo>
                  <a:lnTo>
                    <a:pt x="412801" y="956512"/>
                  </a:lnTo>
                  <a:lnTo>
                    <a:pt x="425422" y="936818"/>
                  </a:lnTo>
                  <a:lnTo>
                    <a:pt x="413617" y="918430"/>
                  </a:lnTo>
                  <a:lnTo>
                    <a:pt x="421940" y="918430"/>
                  </a:lnTo>
                  <a:lnTo>
                    <a:pt x="429556" y="930399"/>
                  </a:lnTo>
                  <a:lnTo>
                    <a:pt x="437173" y="918430"/>
                  </a:lnTo>
                  <a:lnTo>
                    <a:pt x="445496" y="918430"/>
                  </a:lnTo>
                  <a:lnTo>
                    <a:pt x="433691" y="936818"/>
                  </a:lnTo>
                  <a:lnTo>
                    <a:pt x="446312" y="956512"/>
                  </a:lnTo>
                  <a:lnTo>
                    <a:pt x="437989" y="956512"/>
                  </a:lnTo>
                  <a:lnTo>
                    <a:pt x="429556" y="943129"/>
                  </a:lnTo>
                  <a:close/>
                  <a:moveTo>
                    <a:pt x="481157" y="943129"/>
                  </a:moveTo>
                  <a:lnTo>
                    <a:pt x="472724" y="956512"/>
                  </a:lnTo>
                  <a:lnTo>
                    <a:pt x="464401" y="956512"/>
                  </a:lnTo>
                  <a:lnTo>
                    <a:pt x="477022" y="936818"/>
                  </a:lnTo>
                  <a:lnTo>
                    <a:pt x="465217" y="918430"/>
                  </a:lnTo>
                  <a:lnTo>
                    <a:pt x="473540" y="918430"/>
                  </a:lnTo>
                  <a:lnTo>
                    <a:pt x="481156" y="930399"/>
                  </a:lnTo>
                  <a:lnTo>
                    <a:pt x="488773" y="918430"/>
                  </a:lnTo>
                  <a:lnTo>
                    <a:pt x="497096" y="918430"/>
                  </a:lnTo>
                  <a:lnTo>
                    <a:pt x="485291" y="936818"/>
                  </a:lnTo>
                  <a:lnTo>
                    <a:pt x="497912" y="956512"/>
                  </a:lnTo>
                  <a:lnTo>
                    <a:pt x="489589" y="956512"/>
                  </a:lnTo>
                  <a:lnTo>
                    <a:pt x="481156" y="943129"/>
                  </a:lnTo>
                  <a:close/>
                  <a:moveTo>
                    <a:pt x="532757" y="943129"/>
                  </a:moveTo>
                  <a:lnTo>
                    <a:pt x="524324" y="956512"/>
                  </a:lnTo>
                  <a:lnTo>
                    <a:pt x="516001" y="956512"/>
                  </a:lnTo>
                  <a:lnTo>
                    <a:pt x="528622" y="936818"/>
                  </a:lnTo>
                  <a:lnTo>
                    <a:pt x="516817" y="918430"/>
                  </a:lnTo>
                  <a:lnTo>
                    <a:pt x="525140" y="918430"/>
                  </a:lnTo>
                  <a:lnTo>
                    <a:pt x="532756" y="930399"/>
                  </a:lnTo>
                  <a:lnTo>
                    <a:pt x="540373" y="918430"/>
                  </a:lnTo>
                  <a:lnTo>
                    <a:pt x="548696" y="918430"/>
                  </a:lnTo>
                  <a:lnTo>
                    <a:pt x="536891" y="936818"/>
                  </a:lnTo>
                  <a:lnTo>
                    <a:pt x="549512" y="956512"/>
                  </a:lnTo>
                  <a:lnTo>
                    <a:pt x="541189" y="956512"/>
                  </a:lnTo>
                  <a:lnTo>
                    <a:pt x="532756" y="943129"/>
                  </a:lnTo>
                  <a:close/>
                  <a:moveTo>
                    <a:pt x="584357" y="943129"/>
                  </a:moveTo>
                  <a:lnTo>
                    <a:pt x="575925" y="956512"/>
                  </a:lnTo>
                  <a:lnTo>
                    <a:pt x="567601" y="956512"/>
                  </a:lnTo>
                  <a:lnTo>
                    <a:pt x="580222" y="936818"/>
                  </a:lnTo>
                  <a:lnTo>
                    <a:pt x="568417" y="918430"/>
                  </a:lnTo>
                  <a:lnTo>
                    <a:pt x="576741" y="918430"/>
                  </a:lnTo>
                  <a:lnTo>
                    <a:pt x="584357" y="930399"/>
                  </a:lnTo>
                  <a:lnTo>
                    <a:pt x="591973" y="918430"/>
                  </a:lnTo>
                  <a:lnTo>
                    <a:pt x="600296" y="918430"/>
                  </a:lnTo>
                  <a:lnTo>
                    <a:pt x="588492" y="936818"/>
                  </a:lnTo>
                  <a:lnTo>
                    <a:pt x="601112" y="956512"/>
                  </a:lnTo>
                  <a:lnTo>
                    <a:pt x="592789" y="956512"/>
                  </a:lnTo>
                  <a:lnTo>
                    <a:pt x="584357" y="943129"/>
                  </a:lnTo>
                  <a:close/>
                  <a:moveTo>
                    <a:pt x="635957" y="943129"/>
                  </a:moveTo>
                  <a:lnTo>
                    <a:pt x="627525" y="956512"/>
                  </a:lnTo>
                  <a:lnTo>
                    <a:pt x="619202" y="956512"/>
                  </a:lnTo>
                  <a:lnTo>
                    <a:pt x="631822" y="936818"/>
                  </a:lnTo>
                  <a:lnTo>
                    <a:pt x="620018" y="918430"/>
                  </a:lnTo>
                  <a:lnTo>
                    <a:pt x="628341" y="918430"/>
                  </a:lnTo>
                  <a:lnTo>
                    <a:pt x="635957" y="930399"/>
                  </a:lnTo>
                  <a:lnTo>
                    <a:pt x="643573" y="918430"/>
                  </a:lnTo>
                  <a:lnTo>
                    <a:pt x="651896" y="918430"/>
                  </a:lnTo>
                  <a:lnTo>
                    <a:pt x="640092" y="936818"/>
                  </a:lnTo>
                  <a:lnTo>
                    <a:pt x="652712" y="956512"/>
                  </a:lnTo>
                  <a:lnTo>
                    <a:pt x="644389" y="956512"/>
                  </a:lnTo>
                  <a:lnTo>
                    <a:pt x="635957" y="943129"/>
                  </a:lnTo>
                  <a:close/>
                  <a:moveTo>
                    <a:pt x="687557" y="943129"/>
                  </a:moveTo>
                  <a:lnTo>
                    <a:pt x="679125" y="956512"/>
                  </a:lnTo>
                  <a:lnTo>
                    <a:pt x="670802" y="956512"/>
                  </a:lnTo>
                  <a:lnTo>
                    <a:pt x="683423" y="936818"/>
                  </a:lnTo>
                  <a:lnTo>
                    <a:pt x="671618" y="918430"/>
                  </a:lnTo>
                  <a:lnTo>
                    <a:pt x="679941" y="918430"/>
                  </a:lnTo>
                  <a:lnTo>
                    <a:pt x="687557" y="930399"/>
                  </a:lnTo>
                  <a:lnTo>
                    <a:pt x="695174" y="918430"/>
                  </a:lnTo>
                  <a:lnTo>
                    <a:pt x="703497" y="918430"/>
                  </a:lnTo>
                  <a:lnTo>
                    <a:pt x="691692" y="936818"/>
                  </a:lnTo>
                  <a:lnTo>
                    <a:pt x="704313" y="956512"/>
                  </a:lnTo>
                  <a:lnTo>
                    <a:pt x="695990" y="956512"/>
                  </a:lnTo>
                  <a:lnTo>
                    <a:pt x="687557" y="943129"/>
                  </a:lnTo>
                  <a:close/>
                  <a:moveTo>
                    <a:pt x="739157" y="943129"/>
                  </a:moveTo>
                  <a:lnTo>
                    <a:pt x="730725" y="956512"/>
                  </a:lnTo>
                  <a:lnTo>
                    <a:pt x="722402" y="956512"/>
                  </a:lnTo>
                  <a:lnTo>
                    <a:pt x="735023" y="936818"/>
                  </a:lnTo>
                  <a:lnTo>
                    <a:pt x="723218" y="918430"/>
                  </a:lnTo>
                  <a:lnTo>
                    <a:pt x="731541" y="918430"/>
                  </a:lnTo>
                  <a:lnTo>
                    <a:pt x="739157" y="930399"/>
                  </a:lnTo>
                  <a:lnTo>
                    <a:pt x="746774" y="918430"/>
                  </a:lnTo>
                  <a:lnTo>
                    <a:pt x="755097" y="918430"/>
                  </a:lnTo>
                  <a:lnTo>
                    <a:pt x="743292" y="936818"/>
                  </a:lnTo>
                  <a:lnTo>
                    <a:pt x="755913" y="956512"/>
                  </a:lnTo>
                  <a:lnTo>
                    <a:pt x="747590" y="956512"/>
                  </a:lnTo>
                  <a:lnTo>
                    <a:pt x="739157" y="943129"/>
                  </a:lnTo>
                  <a:close/>
                  <a:moveTo>
                    <a:pt x="790757" y="943129"/>
                  </a:moveTo>
                  <a:lnTo>
                    <a:pt x="782325" y="956512"/>
                  </a:lnTo>
                  <a:lnTo>
                    <a:pt x="774002" y="956512"/>
                  </a:lnTo>
                  <a:lnTo>
                    <a:pt x="786623" y="936818"/>
                  </a:lnTo>
                  <a:lnTo>
                    <a:pt x="774818" y="918430"/>
                  </a:lnTo>
                  <a:lnTo>
                    <a:pt x="783141" y="918430"/>
                  </a:lnTo>
                  <a:lnTo>
                    <a:pt x="790757" y="930399"/>
                  </a:lnTo>
                  <a:lnTo>
                    <a:pt x="798374" y="918430"/>
                  </a:lnTo>
                  <a:lnTo>
                    <a:pt x="806697" y="918430"/>
                  </a:lnTo>
                  <a:lnTo>
                    <a:pt x="794892" y="936818"/>
                  </a:lnTo>
                  <a:lnTo>
                    <a:pt x="807513" y="956512"/>
                  </a:lnTo>
                  <a:lnTo>
                    <a:pt x="799190" y="956512"/>
                  </a:lnTo>
                  <a:lnTo>
                    <a:pt x="790757" y="943129"/>
                  </a:lnTo>
                  <a:close/>
                  <a:moveTo>
                    <a:pt x="842357" y="943129"/>
                  </a:moveTo>
                  <a:lnTo>
                    <a:pt x="833925" y="956512"/>
                  </a:lnTo>
                  <a:lnTo>
                    <a:pt x="825602" y="956512"/>
                  </a:lnTo>
                  <a:lnTo>
                    <a:pt x="838223" y="936818"/>
                  </a:lnTo>
                  <a:lnTo>
                    <a:pt x="826418" y="918430"/>
                  </a:lnTo>
                  <a:lnTo>
                    <a:pt x="834741" y="918430"/>
                  </a:lnTo>
                  <a:lnTo>
                    <a:pt x="842357" y="930399"/>
                  </a:lnTo>
                  <a:lnTo>
                    <a:pt x="849974" y="918430"/>
                  </a:lnTo>
                  <a:lnTo>
                    <a:pt x="858297" y="918430"/>
                  </a:lnTo>
                  <a:lnTo>
                    <a:pt x="846492" y="936818"/>
                  </a:lnTo>
                  <a:lnTo>
                    <a:pt x="859113" y="956512"/>
                  </a:lnTo>
                  <a:lnTo>
                    <a:pt x="850790" y="956512"/>
                  </a:lnTo>
                  <a:lnTo>
                    <a:pt x="842357" y="943129"/>
                  </a:lnTo>
                  <a:close/>
                  <a:moveTo>
                    <a:pt x="893958" y="943129"/>
                  </a:moveTo>
                  <a:lnTo>
                    <a:pt x="885526" y="956512"/>
                  </a:lnTo>
                  <a:lnTo>
                    <a:pt x="877202" y="956512"/>
                  </a:lnTo>
                  <a:lnTo>
                    <a:pt x="889823" y="936818"/>
                  </a:lnTo>
                  <a:lnTo>
                    <a:pt x="878018" y="918430"/>
                  </a:lnTo>
                  <a:lnTo>
                    <a:pt x="886341" y="918430"/>
                  </a:lnTo>
                  <a:lnTo>
                    <a:pt x="893958" y="930399"/>
                  </a:lnTo>
                  <a:lnTo>
                    <a:pt x="901574" y="918430"/>
                  </a:lnTo>
                  <a:lnTo>
                    <a:pt x="909897" y="918430"/>
                  </a:lnTo>
                  <a:lnTo>
                    <a:pt x="898093" y="936818"/>
                  </a:lnTo>
                  <a:lnTo>
                    <a:pt x="910713" y="956512"/>
                  </a:lnTo>
                  <a:lnTo>
                    <a:pt x="902390" y="956512"/>
                  </a:lnTo>
                  <a:lnTo>
                    <a:pt x="893958" y="943129"/>
                  </a:lnTo>
                  <a:close/>
                  <a:moveTo>
                    <a:pt x="945558" y="943129"/>
                  </a:moveTo>
                  <a:lnTo>
                    <a:pt x="937126" y="956512"/>
                  </a:lnTo>
                  <a:lnTo>
                    <a:pt x="928803" y="956512"/>
                  </a:lnTo>
                  <a:lnTo>
                    <a:pt x="941423" y="936818"/>
                  </a:lnTo>
                  <a:lnTo>
                    <a:pt x="929619" y="918430"/>
                  </a:lnTo>
                  <a:lnTo>
                    <a:pt x="937942" y="918430"/>
                  </a:lnTo>
                  <a:lnTo>
                    <a:pt x="945558" y="930399"/>
                  </a:lnTo>
                  <a:lnTo>
                    <a:pt x="953174" y="918430"/>
                  </a:lnTo>
                  <a:lnTo>
                    <a:pt x="961497" y="918430"/>
                  </a:lnTo>
                  <a:lnTo>
                    <a:pt x="949693" y="936818"/>
                  </a:lnTo>
                  <a:lnTo>
                    <a:pt x="962313" y="956512"/>
                  </a:lnTo>
                  <a:lnTo>
                    <a:pt x="953990" y="956512"/>
                  </a:lnTo>
                  <a:lnTo>
                    <a:pt x="945558" y="943129"/>
                  </a:lnTo>
                  <a:close/>
                  <a:moveTo>
                    <a:pt x="997158" y="943129"/>
                  </a:moveTo>
                  <a:lnTo>
                    <a:pt x="988726" y="956512"/>
                  </a:lnTo>
                  <a:lnTo>
                    <a:pt x="980403" y="956512"/>
                  </a:lnTo>
                  <a:lnTo>
                    <a:pt x="993023" y="936818"/>
                  </a:lnTo>
                  <a:lnTo>
                    <a:pt x="981219" y="918430"/>
                  </a:lnTo>
                  <a:lnTo>
                    <a:pt x="989542" y="918430"/>
                  </a:lnTo>
                  <a:lnTo>
                    <a:pt x="997158" y="930399"/>
                  </a:lnTo>
                  <a:lnTo>
                    <a:pt x="1004775" y="918430"/>
                  </a:lnTo>
                  <a:lnTo>
                    <a:pt x="1013097" y="918430"/>
                  </a:lnTo>
                  <a:lnTo>
                    <a:pt x="1001293" y="936818"/>
                  </a:lnTo>
                  <a:lnTo>
                    <a:pt x="1013913" y="956512"/>
                  </a:lnTo>
                  <a:lnTo>
                    <a:pt x="1005591" y="956512"/>
                  </a:lnTo>
                  <a:lnTo>
                    <a:pt x="997158" y="943129"/>
                  </a:lnTo>
                  <a:close/>
                  <a:moveTo>
                    <a:pt x="16755" y="1000531"/>
                  </a:moveTo>
                  <a:lnTo>
                    <a:pt x="8323" y="1013914"/>
                  </a:lnTo>
                  <a:lnTo>
                    <a:pt x="0" y="1013914"/>
                  </a:lnTo>
                  <a:lnTo>
                    <a:pt x="12621" y="994220"/>
                  </a:lnTo>
                  <a:lnTo>
                    <a:pt x="816" y="975832"/>
                  </a:lnTo>
                  <a:lnTo>
                    <a:pt x="9139" y="975832"/>
                  </a:lnTo>
                  <a:lnTo>
                    <a:pt x="16755" y="987801"/>
                  </a:lnTo>
                  <a:lnTo>
                    <a:pt x="24372" y="975832"/>
                  </a:lnTo>
                  <a:lnTo>
                    <a:pt x="32695" y="975832"/>
                  </a:lnTo>
                  <a:lnTo>
                    <a:pt x="20890" y="994220"/>
                  </a:lnTo>
                  <a:lnTo>
                    <a:pt x="33511" y="1013914"/>
                  </a:lnTo>
                  <a:lnTo>
                    <a:pt x="25188" y="1013914"/>
                  </a:lnTo>
                  <a:lnTo>
                    <a:pt x="16755" y="1000531"/>
                  </a:lnTo>
                  <a:close/>
                  <a:moveTo>
                    <a:pt x="68355" y="1000531"/>
                  </a:moveTo>
                  <a:lnTo>
                    <a:pt x="59923" y="1013914"/>
                  </a:lnTo>
                  <a:lnTo>
                    <a:pt x="51600" y="1013914"/>
                  </a:lnTo>
                  <a:lnTo>
                    <a:pt x="64221" y="994220"/>
                  </a:lnTo>
                  <a:lnTo>
                    <a:pt x="52416" y="975832"/>
                  </a:lnTo>
                  <a:lnTo>
                    <a:pt x="60739" y="975832"/>
                  </a:lnTo>
                  <a:lnTo>
                    <a:pt x="68355" y="987801"/>
                  </a:lnTo>
                  <a:lnTo>
                    <a:pt x="75972" y="975832"/>
                  </a:lnTo>
                  <a:lnTo>
                    <a:pt x="84295" y="975832"/>
                  </a:lnTo>
                  <a:lnTo>
                    <a:pt x="72490" y="994220"/>
                  </a:lnTo>
                  <a:lnTo>
                    <a:pt x="85111" y="1013914"/>
                  </a:lnTo>
                  <a:lnTo>
                    <a:pt x="76788" y="1013914"/>
                  </a:lnTo>
                  <a:lnTo>
                    <a:pt x="68355" y="1000531"/>
                  </a:lnTo>
                  <a:close/>
                  <a:moveTo>
                    <a:pt x="119956" y="1000531"/>
                  </a:moveTo>
                  <a:lnTo>
                    <a:pt x="111523" y="1013914"/>
                  </a:lnTo>
                  <a:lnTo>
                    <a:pt x="103200" y="1013914"/>
                  </a:lnTo>
                  <a:lnTo>
                    <a:pt x="115821" y="994220"/>
                  </a:lnTo>
                  <a:lnTo>
                    <a:pt x="104016" y="975832"/>
                  </a:lnTo>
                  <a:lnTo>
                    <a:pt x="112339" y="975832"/>
                  </a:lnTo>
                  <a:lnTo>
                    <a:pt x="119955" y="987801"/>
                  </a:lnTo>
                  <a:lnTo>
                    <a:pt x="127572" y="975832"/>
                  </a:lnTo>
                  <a:lnTo>
                    <a:pt x="135895" y="975832"/>
                  </a:lnTo>
                  <a:lnTo>
                    <a:pt x="124090" y="994220"/>
                  </a:lnTo>
                  <a:lnTo>
                    <a:pt x="136711" y="1013914"/>
                  </a:lnTo>
                  <a:lnTo>
                    <a:pt x="128388" y="1013914"/>
                  </a:lnTo>
                  <a:lnTo>
                    <a:pt x="119955" y="1000531"/>
                  </a:lnTo>
                  <a:close/>
                  <a:moveTo>
                    <a:pt x="171556" y="1000531"/>
                  </a:moveTo>
                  <a:lnTo>
                    <a:pt x="163123" y="1013914"/>
                  </a:lnTo>
                  <a:lnTo>
                    <a:pt x="154800" y="1013914"/>
                  </a:lnTo>
                  <a:lnTo>
                    <a:pt x="167421" y="994220"/>
                  </a:lnTo>
                  <a:lnTo>
                    <a:pt x="155616" y="975832"/>
                  </a:lnTo>
                  <a:lnTo>
                    <a:pt x="163939" y="975832"/>
                  </a:lnTo>
                  <a:lnTo>
                    <a:pt x="171555" y="987801"/>
                  </a:lnTo>
                  <a:lnTo>
                    <a:pt x="179172" y="975832"/>
                  </a:lnTo>
                  <a:lnTo>
                    <a:pt x="187495" y="975832"/>
                  </a:lnTo>
                  <a:lnTo>
                    <a:pt x="175690" y="994220"/>
                  </a:lnTo>
                  <a:lnTo>
                    <a:pt x="188311" y="1013914"/>
                  </a:lnTo>
                  <a:lnTo>
                    <a:pt x="179988" y="1013914"/>
                  </a:lnTo>
                  <a:lnTo>
                    <a:pt x="171555" y="1000531"/>
                  </a:lnTo>
                  <a:close/>
                  <a:moveTo>
                    <a:pt x="223156" y="1000531"/>
                  </a:moveTo>
                  <a:lnTo>
                    <a:pt x="214724" y="1013914"/>
                  </a:lnTo>
                  <a:lnTo>
                    <a:pt x="206401" y="1013914"/>
                  </a:lnTo>
                  <a:lnTo>
                    <a:pt x="219021" y="994220"/>
                  </a:lnTo>
                  <a:lnTo>
                    <a:pt x="207217" y="975832"/>
                  </a:lnTo>
                  <a:lnTo>
                    <a:pt x="215540" y="975832"/>
                  </a:lnTo>
                  <a:lnTo>
                    <a:pt x="223156" y="987801"/>
                  </a:lnTo>
                  <a:lnTo>
                    <a:pt x="230772" y="975832"/>
                  </a:lnTo>
                  <a:lnTo>
                    <a:pt x="239095" y="975832"/>
                  </a:lnTo>
                  <a:lnTo>
                    <a:pt x="227291" y="994220"/>
                  </a:lnTo>
                  <a:lnTo>
                    <a:pt x="239911" y="1013914"/>
                  </a:lnTo>
                  <a:lnTo>
                    <a:pt x="231588" y="1013914"/>
                  </a:lnTo>
                  <a:lnTo>
                    <a:pt x="223156" y="1000531"/>
                  </a:lnTo>
                  <a:close/>
                  <a:moveTo>
                    <a:pt x="274756" y="1000531"/>
                  </a:moveTo>
                  <a:lnTo>
                    <a:pt x="266324" y="1013914"/>
                  </a:lnTo>
                  <a:lnTo>
                    <a:pt x="258001" y="1013914"/>
                  </a:lnTo>
                  <a:lnTo>
                    <a:pt x="270621" y="994220"/>
                  </a:lnTo>
                  <a:lnTo>
                    <a:pt x="258817" y="975832"/>
                  </a:lnTo>
                  <a:lnTo>
                    <a:pt x="267140" y="975832"/>
                  </a:lnTo>
                  <a:lnTo>
                    <a:pt x="274756" y="987801"/>
                  </a:lnTo>
                  <a:lnTo>
                    <a:pt x="282373" y="975832"/>
                  </a:lnTo>
                  <a:lnTo>
                    <a:pt x="290696" y="975832"/>
                  </a:lnTo>
                  <a:lnTo>
                    <a:pt x="278891" y="994220"/>
                  </a:lnTo>
                  <a:lnTo>
                    <a:pt x="291512" y="1013914"/>
                  </a:lnTo>
                  <a:lnTo>
                    <a:pt x="283189" y="1013914"/>
                  </a:lnTo>
                  <a:lnTo>
                    <a:pt x="274756" y="1000531"/>
                  </a:lnTo>
                  <a:close/>
                  <a:moveTo>
                    <a:pt x="326356" y="1000531"/>
                  </a:moveTo>
                  <a:lnTo>
                    <a:pt x="317924" y="1013914"/>
                  </a:lnTo>
                  <a:lnTo>
                    <a:pt x="309601" y="1013914"/>
                  </a:lnTo>
                  <a:lnTo>
                    <a:pt x="322222" y="994220"/>
                  </a:lnTo>
                  <a:lnTo>
                    <a:pt x="310417" y="975832"/>
                  </a:lnTo>
                  <a:lnTo>
                    <a:pt x="318740" y="975832"/>
                  </a:lnTo>
                  <a:lnTo>
                    <a:pt x="326356" y="987801"/>
                  </a:lnTo>
                  <a:lnTo>
                    <a:pt x="333973" y="975832"/>
                  </a:lnTo>
                  <a:lnTo>
                    <a:pt x="342296" y="975832"/>
                  </a:lnTo>
                  <a:lnTo>
                    <a:pt x="330491" y="994220"/>
                  </a:lnTo>
                  <a:lnTo>
                    <a:pt x="343112" y="1013914"/>
                  </a:lnTo>
                  <a:lnTo>
                    <a:pt x="334789" y="1013914"/>
                  </a:lnTo>
                  <a:lnTo>
                    <a:pt x="326356" y="1000531"/>
                  </a:lnTo>
                  <a:close/>
                  <a:moveTo>
                    <a:pt x="377956" y="1000531"/>
                  </a:moveTo>
                  <a:lnTo>
                    <a:pt x="369524" y="1013914"/>
                  </a:lnTo>
                  <a:lnTo>
                    <a:pt x="361201" y="1013914"/>
                  </a:lnTo>
                  <a:lnTo>
                    <a:pt x="373822" y="994220"/>
                  </a:lnTo>
                  <a:lnTo>
                    <a:pt x="362017" y="975832"/>
                  </a:lnTo>
                  <a:lnTo>
                    <a:pt x="370340" y="975832"/>
                  </a:lnTo>
                  <a:lnTo>
                    <a:pt x="377956" y="987801"/>
                  </a:lnTo>
                  <a:lnTo>
                    <a:pt x="385573" y="975832"/>
                  </a:lnTo>
                  <a:lnTo>
                    <a:pt x="393896" y="975832"/>
                  </a:lnTo>
                  <a:lnTo>
                    <a:pt x="382091" y="994220"/>
                  </a:lnTo>
                  <a:lnTo>
                    <a:pt x="394712" y="1013914"/>
                  </a:lnTo>
                  <a:lnTo>
                    <a:pt x="386389" y="1013914"/>
                  </a:lnTo>
                  <a:lnTo>
                    <a:pt x="377956" y="1000531"/>
                  </a:lnTo>
                  <a:close/>
                  <a:moveTo>
                    <a:pt x="429556" y="1000531"/>
                  </a:moveTo>
                  <a:lnTo>
                    <a:pt x="421124" y="1013914"/>
                  </a:lnTo>
                  <a:lnTo>
                    <a:pt x="412801" y="1013914"/>
                  </a:lnTo>
                  <a:lnTo>
                    <a:pt x="425422" y="994220"/>
                  </a:lnTo>
                  <a:lnTo>
                    <a:pt x="413617" y="975832"/>
                  </a:lnTo>
                  <a:lnTo>
                    <a:pt x="421940" y="975832"/>
                  </a:lnTo>
                  <a:lnTo>
                    <a:pt x="429556" y="987801"/>
                  </a:lnTo>
                  <a:lnTo>
                    <a:pt x="437173" y="975832"/>
                  </a:lnTo>
                  <a:lnTo>
                    <a:pt x="445496" y="975832"/>
                  </a:lnTo>
                  <a:lnTo>
                    <a:pt x="433691" y="994220"/>
                  </a:lnTo>
                  <a:lnTo>
                    <a:pt x="446312" y="1013914"/>
                  </a:lnTo>
                  <a:lnTo>
                    <a:pt x="437989" y="1013914"/>
                  </a:lnTo>
                  <a:lnTo>
                    <a:pt x="429556" y="1000531"/>
                  </a:lnTo>
                  <a:close/>
                  <a:moveTo>
                    <a:pt x="481157" y="1000531"/>
                  </a:moveTo>
                  <a:lnTo>
                    <a:pt x="472724" y="1013914"/>
                  </a:lnTo>
                  <a:lnTo>
                    <a:pt x="464401" y="1013914"/>
                  </a:lnTo>
                  <a:lnTo>
                    <a:pt x="477022" y="994220"/>
                  </a:lnTo>
                  <a:lnTo>
                    <a:pt x="465217" y="975832"/>
                  </a:lnTo>
                  <a:lnTo>
                    <a:pt x="473540" y="975832"/>
                  </a:lnTo>
                  <a:lnTo>
                    <a:pt x="481156" y="987801"/>
                  </a:lnTo>
                  <a:lnTo>
                    <a:pt x="488773" y="975832"/>
                  </a:lnTo>
                  <a:lnTo>
                    <a:pt x="497096" y="975832"/>
                  </a:lnTo>
                  <a:lnTo>
                    <a:pt x="485291" y="994220"/>
                  </a:lnTo>
                  <a:lnTo>
                    <a:pt x="497912" y="1013914"/>
                  </a:lnTo>
                  <a:lnTo>
                    <a:pt x="489589" y="1013914"/>
                  </a:lnTo>
                  <a:lnTo>
                    <a:pt x="481156" y="1000531"/>
                  </a:lnTo>
                  <a:close/>
                  <a:moveTo>
                    <a:pt x="532757" y="1000531"/>
                  </a:moveTo>
                  <a:lnTo>
                    <a:pt x="524324" y="1013914"/>
                  </a:lnTo>
                  <a:lnTo>
                    <a:pt x="516001" y="1013914"/>
                  </a:lnTo>
                  <a:lnTo>
                    <a:pt x="528622" y="994220"/>
                  </a:lnTo>
                  <a:lnTo>
                    <a:pt x="516817" y="975832"/>
                  </a:lnTo>
                  <a:lnTo>
                    <a:pt x="525140" y="975832"/>
                  </a:lnTo>
                  <a:lnTo>
                    <a:pt x="532756" y="987801"/>
                  </a:lnTo>
                  <a:lnTo>
                    <a:pt x="540373" y="975832"/>
                  </a:lnTo>
                  <a:lnTo>
                    <a:pt x="548696" y="975832"/>
                  </a:lnTo>
                  <a:lnTo>
                    <a:pt x="536891" y="994220"/>
                  </a:lnTo>
                  <a:lnTo>
                    <a:pt x="549512" y="1013914"/>
                  </a:lnTo>
                  <a:lnTo>
                    <a:pt x="541189" y="1013914"/>
                  </a:lnTo>
                  <a:lnTo>
                    <a:pt x="532756" y="1000531"/>
                  </a:lnTo>
                  <a:close/>
                  <a:moveTo>
                    <a:pt x="584357" y="1000531"/>
                  </a:moveTo>
                  <a:lnTo>
                    <a:pt x="575925" y="1013914"/>
                  </a:lnTo>
                  <a:lnTo>
                    <a:pt x="567601" y="1013914"/>
                  </a:lnTo>
                  <a:lnTo>
                    <a:pt x="580222" y="994220"/>
                  </a:lnTo>
                  <a:lnTo>
                    <a:pt x="568417" y="975832"/>
                  </a:lnTo>
                  <a:lnTo>
                    <a:pt x="576741" y="975832"/>
                  </a:lnTo>
                  <a:lnTo>
                    <a:pt x="584357" y="987801"/>
                  </a:lnTo>
                  <a:lnTo>
                    <a:pt x="591973" y="975832"/>
                  </a:lnTo>
                  <a:lnTo>
                    <a:pt x="600296" y="975832"/>
                  </a:lnTo>
                  <a:lnTo>
                    <a:pt x="588492" y="994220"/>
                  </a:lnTo>
                  <a:lnTo>
                    <a:pt x="601112" y="1013914"/>
                  </a:lnTo>
                  <a:lnTo>
                    <a:pt x="592789" y="1013914"/>
                  </a:lnTo>
                  <a:lnTo>
                    <a:pt x="584357" y="1000531"/>
                  </a:lnTo>
                  <a:close/>
                  <a:moveTo>
                    <a:pt x="635957" y="1000531"/>
                  </a:moveTo>
                  <a:lnTo>
                    <a:pt x="627525" y="1013914"/>
                  </a:lnTo>
                  <a:lnTo>
                    <a:pt x="619202" y="1013914"/>
                  </a:lnTo>
                  <a:lnTo>
                    <a:pt x="631822" y="994220"/>
                  </a:lnTo>
                  <a:lnTo>
                    <a:pt x="620018" y="975832"/>
                  </a:lnTo>
                  <a:lnTo>
                    <a:pt x="628341" y="975832"/>
                  </a:lnTo>
                  <a:lnTo>
                    <a:pt x="635957" y="987801"/>
                  </a:lnTo>
                  <a:lnTo>
                    <a:pt x="643573" y="975832"/>
                  </a:lnTo>
                  <a:lnTo>
                    <a:pt x="651896" y="975832"/>
                  </a:lnTo>
                  <a:lnTo>
                    <a:pt x="640092" y="994220"/>
                  </a:lnTo>
                  <a:lnTo>
                    <a:pt x="652712" y="1013914"/>
                  </a:lnTo>
                  <a:lnTo>
                    <a:pt x="644389" y="1013914"/>
                  </a:lnTo>
                  <a:lnTo>
                    <a:pt x="635957" y="1000531"/>
                  </a:lnTo>
                  <a:close/>
                  <a:moveTo>
                    <a:pt x="687557" y="1000531"/>
                  </a:moveTo>
                  <a:lnTo>
                    <a:pt x="679125" y="1013914"/>
                  </a:lnTo>
                  <a:lnTo>
                    <a:pt x="670802" y="1013914"/>
                  </a:lnTo>
                  <a:lnTo>
                    <a:pt x="683423" y="994220"/>
                  </a:lnTo>
                  <a:lnTo>
                    <a:pt x="671618" y="975832"/>
                  </a:lnTo>
                  <a:lnTo>
                    <a:pt x="679941" y="975832"/>
                  </a:lnTo>
                  <a:lnTo>
                    <a:pt x="687557" y="987801"/>
                  </a:lnTo>
                  <a:lnTo>
                    <a:pt x="695174" y="975832"/>
                  </a:lnTo>
                  <a:lnTo>
                    <a:pt x="703497" y="975832"/>
                  </a:lnTo>
                  <a:lnTo>
                    <a:pt x="691692" y="994220"/>
                  </a:lnTo>
                  <a:lnTo>
                    <a:pt x="704313" y="1013914"/>
                  </a:lnTo>
                  <a:lnTo>
                    <a:pt x="695990" y="1013914"/>
                  </a:lnTo>
                  <a:lnTo>
                    <a:pt x="687557" y="1000531"/>
                  </a:lnTo>
                  <a:close/>
                  <a:moveTo>
                    <a:pt x="739157" y="1000531"/>
                  </a:moveTo>
                  <a:lnTo>
                    <a:pt x="730725" y="1013914"/>
                  </a:lnTo>
                  <a:lnTo>
                    <a:pt x="722402" y="1013914"/>
                  </a:lnTo>
                  <a:lnTo>
                    <a:pt x="735023" y="994220"/>
                  </a:lnTo>
                  <a:lnTo>
                    <a:pt x="723218" y="975832"/>
                  </a:lnTo>
                  <a:lnTo>
                    <a:pt x="731541" y="975832"/>
                  </a:lnTo>
                  <a:lnTo>
                    <a:pt x="739157" y="987801"/>
                  </a:lnTo>
                  <a:lnTo>
                    <a:pt x="746774" y="975832"/>
                  </a:lnTo>
                  <a:lnTo>
                    <a:pt x="755097" y="975832"/>
                  </a:lnTo>
                  <a:lnTo>
                    <a:pt x="743292" y="994220"/>
                  </a:lnTo>
                  <a:lnTo>
                    <a:pt x="755913" y="1013914"/>
                  </a:lnTo>
                  <a:lnTo>
                    <a:pt x="747590" y="1013914"/>
                  </a:lnTo>
                  <a:lnTo>
                    <a:pt x="739157" y="1000531"/>
                  </a:lnTo>
                  <a:close/>
                  <a:moveTo>
                    <a:pt x="790757" y="1000531"/>
                  </a:moveTo>
                  <a:lnTo>
                    <a:pt x="782325" y="1013914"/>
                  </a:lnTo>
                  <a:lnTo>
                    <a:pt x="774002" y="1013914"/>
                  </a:lnTo>
                  <a:lnTo>
                    <a:pt x="786623" y="994220"/>
                  </a:lnTo>
                  <a:lnTo>
                    <a:pt x="774818" y="975832"/>
                  </a:lnTo>
                  <a:lnTo>
                    <a:pt x="783141" y="975832"/>
                  </a:lnTo>
                  <a:lnTo>
                    <a:pt x="790757" y="987801"/>
                  </a:lnTo>
                  <a:lnTo>
                    <a:pt x="798374" y="975832"/>
                  </a:lnTo>
                  <a:lnTo>
                    <a:pt x="806697" y="975832"/>
                  </a:lnTo>
                  <a:lnTo>
                    <a:pt x="794892" y="994220"/>
                  </a:lnTo>
                  <a:lnTo>
                    <a:pt x="807513" y="1013914"/>
                  </a:lnTo>
                  <a:lnTo>
                    <a:pt x="799190" y="1013914"/>
                  </a:lnTo>
                  <a:lnTo>
                    <a:pt x="790757" y="1000531"/>
                  </a:lnTo>
                  <a:close/>
                  <a:moveTo>
                    <a:pt x="842357" y="1000531"/>
                  </a:moveTo>
                  <a:lnTo>
                    <a:pt x="833925" y="1013914"/>
                  </a:lnTo>
                  <a:lnTo>
                    <a:pt x="825602" y="1013914"/>
                  </a:lnTo>
                  <a:lnTo>
                    <a:pt x="838223" y="994220"/>
                  </a:lnTo>
                  <a:lnTo>
                    <a:pt x="826418" y="975832"/>
                  </a:lnTo>
                  <a:lnTo>
                    <a:pt x="834741" y="975832"/>
                  </a:lnTo>
                  <a:lnTo>
                    <a:pt x="842357" y="987801"/>
                  </a:lnTo>
                  <a:lnTo>
                    <a:pt x="849974" y="975832"/>
                  </a:lnTo>
                  <a:lnTo>
                    <a:pt x="858297" y="975832"/>
                  </a:lnTo>
                  <a:lnTo>
                    <a:pt x="846492" y="994220"/>
                  </a:lnTo>
                  <a:lnTo>
                    <a:pt x="859113" y="1013914"/>
                  </a:lnTo>
                  <a:lnTo>
                    <a:pt x="850790" y="1013914"/>
                  </a:lnTo>
                  <a:lnTo>
                    <a:pt x="842357" y="1000531"/>
                  </a:lnTo>
                  <a:close/>
                  <a:moveTo>
                    <a:pt x="893958" y="1000531"/>
                  </a:moveTo>
                  <a:lnTo>
                    <a:pt x="885526" y="1013914"/>
                  </a:lnTo>
                  <a:lnTo>
                    <a:pt x="877202" y="1013914"/>
                  </a:lnTo>
                  <a:lnTo>
                    <a:pt x="889823" y="994220"/>
                  </a:lnTo>
                  <a:lnTo>
                    <a:pt x="878018" y="975832"/>
                  </a:lnTo>
                  <a:lnTo>
                    <a:pt x="886341" y="975832"/>
                  </a:lnTo>
                  <a:lnTo>
                    <a:pt x="893958" y="987801"/>
                  </a:lnTo>
                  <a:lnTo>
                    <a:pt x="901574" y="975832"/>
                  </a:lnTo>
                  <a:lnTo>
                    <a:pt x="909897" y="975832"/>
                  </a:lnTo>
                  <a:lnTo>
                    <a:pt x="898093" y="994220"/>
                  </a:lnTo>
                  <a:lnTo>
                    <a:pt x="910713" y="1013914"/>
                  </a:lnTo>
                  <a:lnTo>
                    <a:pt x="902390" y="1013914"/>
                  </a:lnTo>
                  <a:lnTo>
                    <a:pt x="893958" y="1000531"/>
                  </a:lnTo>
                  <a:close/>
                  <a:moveTo>
                    <a:pt x="945558" y="1000531"/>
                  </a:moveTo>
                  <a:lnTo>
                    <a:pt x="937126" y="1013914"/>
                  </a:lnTo>
                  <a:lnTo>
                    <a:pt x="928803" y="1013914"/>
                  </a:lnTo>
                  <a:lnTo>
                    <a:pt x="941423" y="994220"/>
                  </a:lnTo>
                  <a:lnTo>
                    <a:pt x="929619" y="975832"/>
                  </a:lnTo>
                  <a:lnTo>
                    <a:pt x="937942" y="975832"/>
                  </a:lnTo>
                  <a:lnTo>
                    <a:pt x="945558" y="987801"/>
                  </a:lnTo>
                  <a:lnTo>
                    <a:pt x="953174" y="975832"/>
                  </a:lnTo>
                  <a:lnTo>
                    <a:pt x="961497" y="975832"/>
                  </a:lnTo>
                  <a:lnTo>
                    <a:pt x="949693" y="994220"/>
                  </a:lnTo>
                  <a:lnTo>
                    <a:pt x="962313" y="1013914"/>
                  </a:lnTo>
                  <a:lnTo>
                    <a:pt x="953990" y="1013914"/>
                  </a:lnTo>
                  <a:lnTo>
                    <a:pt x="945558" y="1000531"/>
                  </a:lnTo>
                  <a:close/>
                  <a:moveTo>
                    <a:pt x="997158" y="1000531"/>
                  </a:moveTo>
                  <a:lnTo>
                    <a:pt x="988726" y="1013914"/>
                  </a:lnTo>
                  <a:lnTo>
                    <a:pt x="980403" y="1013914"/>
                  </a:lnTo>
                  <a:lnTo>
                    <a:pt x="993023" y="994220"/>
                  </a:lnTo>
                  <a:lnTo>
                    <a:pt x="981219" y="975832"/>
                  </a:lnTo>
                  <a:lnTo>
                    <a:pt x="989542" y="975832"/>
                  </a:lnTo>
                  <a:lnTo>
                    <a:pt x="997158" y="987801"/>
                  </a:lnTo>
                  <a:lnTo>
                    <a:pt x="1004775" y="975832"/>
                  </a:lnTo>
                  <a:lnTo>
                    <a:pt x="1013097" y="975832"/>
                  </a:lnTo>
                  <a:lnTo>
                    <a:pt x="1001293" y="994220"/>
                  </a:lnTo>
                  <a:lnTo>
                    <a:pt x="1013913" y="1013914"/>
                  </a:lnTo>
                  <a:lnTo>
                    <a:pt x="1005591" y="1013914"/>
                  </a:lnTo>
                  <a:lnTo>
                    <a:pt x="997158" y="1000531"/>
                  </a:lnTo>
                  <a:close/>
                </a:path>
              </a:pathLst>
            </a:custGeom>
            <a:solidFill>
              <a:srgbClr val="000000"/>
            </a:solidFill>
            <a:ln w="20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508" name="Freihandform 1507">
              <a:extLst>
                <a:ext uri="{FF2B5EF4-FFF2-40B4-BE49-F238E27FC236}">
                  <a16:creationId xmlns:a16="http://schemas.microsoft.com/office/drawing/2014/main" id="{4927DFD9-0E94-2017-DE46-BA285E39CE8B}"/>
                </a:ext>
              </a:extLst>
            </p:cNvPr>
            <p:cNvSpPr/>
            <p:nvPr userDrawn="1"/>
          </p:nvSpPr>
          <p:spPr>
            <a:xfrm>
              <a:off x="-585351" y="11243529"/>
              <a:ext cx="506956" cy="506956"/>
            </a:xfrm>
            <a:custGeom>
              <a:avLst/>
              <a:gdLst>
                <a:gd name="connsiteX0" fmla="*/ 8378 w 506956"/>
                <a:gd name="connsiteY0" fmla="*/ 12349 h 506956"/>
                <a:gd name="connsiteX1" fmla="*/ 4162 w 506956"/>
                <a:gd name="connsiteY1" fmla="*/ 19041 h 506956"/>
                <a:gd name="connsiteX2" fmla="*/ 0 w 506956"/>
                <a:gd name="connsiteY2" fmla="*/ 19041 h 506956"/>
                <a:gd name="connsiteX3" fmla="*/ 6310 w 506956"/>
                <a:gd name="connsiteY3" fmla="*/ 9194 h 506956"/>
                <a:gd name="connsiteX4" fmla="*/ 408 w 506956"/>
                <a:gd name="connsiteY4" fmla="*/ 0 h 506956"/>
                <a:gd name="connsiteX5" fmla="*/ 4570 w 506956"/>
                <a:gd name="connsiteY5" fmla="*/ 0 h 506956"/>
                <a:gd name="connsiteX6" fmla="*/ 8378 w 506956"/>
                <a:gd name="connsiteY6" fmla="*/ 5984 h 506956"/>
                <a:gd name="connsiteX7" fmla="*/ 12186 w 506956"/>
                <a:gd name="connsiteY7" fmla="*/ 0 h 506956"/>
                <a:gd name="connsiteX8" fmla="*/ 16347 w 506956"/>
                <a:gd name="connsiteY8" fmla="*/ 0 h 506956"/>
                <a:gd name="connsiteX9" fmla="*/ 10445 w 506956"/>
                <a:gd name="connsiteY9" fmla="*/ 9194 h 506956"/>
                <a:gd name="connsiteX10" fmla="*/ 16755 w 506956"/>
                <a:gd name="connsiteY10" fmla="*/ 19041 h 506956"/>
                <a:gd name="connsiteX11" fmla="*/ 12594 w 506956"/>
                <a:gd name="connsiteY11" fmla="*/ 19041 h 506956"/>
                <a:gd name="connsiteX12" fmla="*/ 8378 w 506956"/>
                <a:gd name="connsiteY12" fmla="*/ 12349 h 506956"/>
                <a:gd name="connsiteX13" fmla="*/ 34178 w 506956"/>
                <a:gd name="connsiteY13" fmla="*/ 12349 h 506956"/>
                <a:gd name="connsiteX14" fmla="*/ 29962 w 506956"/>
                <a:gd name="connsiteY14" fmla="*/ 19041 h 506956"/>
                <a:gd name="connsiteX15" fmla="*/ 25800 w 506956"/>
                <a:gd name="connsiteY15" fmla="*/ 19041 h 506956"/>
                <a:gd name="connsiteX16" fmla="*/ 32110 w 506956"/>
                <a:gd name="connsiteY16" fmla="*/ 9194 h 506956"/>
                <a:gd name="connsiteX17" fmla="*/ 26208 w 506956"/>
                <a:gd name="connsiteY17" fmla="*/ 0 h 506956"/>
                <a:gd name="connsiteX18" fmla="*/ 30370 w 506956"/>
                <a:gd name="connsiteY18" fmla="*/ 0 h 506956"/>
                <a:gd name="connsiteX19" fmla="*/ 34178 w 506956"/>
                <a:gd name="connsiteY19" fmla="*/ 5984 h 506956"/>
                <a:gd name="connsiteX20" fmla="*/ 37986 w 506956"/>
                <a:gd name="connsiteY20" fmla="*/ 0 h 506956"/>
                <a:gd name="connsiteX21" fmla="*/ 42147 w 506956"/>
                <a:gd name="connsiteY21" fmla="*/ 0 h 506956"/>
                <a:gd name="connsiteX22" fmla="*/ 36245 w 506956"/>
                <a:gd name="connsiteY22" fmla="*/ 9194 h 506956"/>
                <a:gd name="connsiteX23" fmla="*/ 42555 w 506956"/>
                <a:gd name="connsiteY23" fmla="*/ 19041 h 506956"/>
                <a:gd name="connsiteX24" fmla="*/ 38394 w 506956"/>
                <a:gd name="connsiteY24" fmla="*/ 19041 h 506956"/>
                <a:gd name="connsiteX25" fmla="*/ 34178 w 506956"/>
                <a:gd name="connsiteY25" fmla="*/ 12349 h 506956"/>
                <a:gd name="connsiteX26" fmla="*/ 59978 w 506956"/>
                <a:gd name="connsiteY26" fmla="*/ 12349 h 506956"/>
                <a:gd name="connsiteX27" fmla="*/ 55762 w 506956"/>
                <a:gd name="connsiteY27" fmla="*/ 19041 h 506956"/>
                <a:gd name="connsiteX28" fmla="*/ 51600 w 506956"/>
                <a:gd name="connsiteY28" fmla="*/ 19041 h 506956"/>
                <a:gd name="connsiteX29" fmla="*/ 57911 w 506956"/>
                <a:gd name="connsiteY29" fmla="*/ 9194 h 506956"/>
                <a:gd name="connsiteX30" fmla="*/ 52008 w 506956"/>
                <a:gd name="connsiteY30" fmla="*/ 0 h 506956"/>
                <a:gd name="connsiteX31" fmla="*/ 56170 w 506956"/>
                <a:gd name="connsiteY31" fmla="*/ 0 h 506956"/>
                <a:gd name="connsiteX32" fmla="*/ 59978 w 506956"/>
                <a:gd name="connsiteY32" fmla="*/ 5984 h 506956"/>
                <a:gd name="connsiteX33" fmla="*/ 63786 w 506956"/>
                <a:gd name="connsiteY33" fmla="*/ 0 h 506956"/>
                <a:gd name="connsiteX34" fmla="*/ 67948 w 506956"/>
                <a:gd name="connsiteY34" fmla="*/ 0 h 506956"/>
                <a:gd name="connsiteX35" fmla="*/ 62045 w 506956"/>
                <a:gd name="connsiteY35" fmla="*/ 9194 h 506956"/>
                <a:gd name="connsiteX36" fmla="*/ 68356 w 506956"/>
                <a:gd name="connsiteY36" fmla="*/ 19041 h 506956"/>
                <a:gd name="connsiteX37" fmla="*/ 64194 w 506956"/>
                <a:gd name="connsiteY37" fmla="*/ 19041 h 506956"/>
                <a:gd name="connsiteX38" fmla="*/ 59978 w 506956"/>
                <a:gd name="connsiteY38" fmla="*/ 12349 h 506956"/>
                <a:gd name="connsiteX39" fmla="*/ 85778 w 506956"/>
                <a:gd name="connsiteY39" fmla="*/ 12349 h 506956"/>
                <a:gd name="connsiteX40" fmla="*/ 81562 w 506956"/>
                <a:gd name="connsiteY40" fmla="*/ 19041 h 506956"/>
                <a:gd name="connsiteX41" fmla="*/ 77400 w 506956"/>
                <a:gd name="connsiteY41" fmla="*/ 19041 h 506956"/>
                <a:gd name="connsiteX42" fmla="*/ 83711 w 506956"/>
                <a:gd name="connsiteY42" fmla="*/ 9194 h 506956"/>
                <a:gd name="connsiteX43" fmla="*/ 77808 w 506956"/>
                <a:gd name="connsiteY43" fmla="*/ 0 h 506956"/>
                <a:gd name="connsiteX44" fmla="*/ 81970 w 506956"/>
                <a:gd name="connsiteY44" fmla="*/ 0 h 506956"/>
                <a:gd name="connsiteX45" fmla="*/ 85778 w 506956"/>
                <a:gd name="connsiteY45" fmla="*/ 5984 h 506956"/>
                <a:gd name="connsiteX46" fmla="*/ 89586 w 506956"/>
                <a:gd name="connsiteY46" fmla="*/ 0 h 506956"/>
                <a:gd name="connsiteX47" fmla="*/ 93748 w 506956"/>
                <a:gd name="connsiteY47" fmla="*/ 0 h 506956"/>
                <a:gd name="connsiteX48" fmla="*/ 87845 w 506956"/>
                <a:gd name="connsiteY48" fmla="*/ 9194 h 506956"/>
                <a:gd name="connsiteX49" fmla="*/ 94156 w 506956"/>
                <a:gd name="connsiteY49" fmla="*/ 19041 h 506956"/>
                <a:gd name="connsiteX50" fmla="*/ 89994 w 506956"/>
                <a:gd name="connsiteY50" fmla="*/ 19041 h 506956"/>
                <a:gd name="connsiteX51" fmla="*/ 85778 w 506956"/>
                <a:gd name="connsiteY51" fmla="*/ 12349 h 506956"/>
                <a:gd name="connsiteX52" fmla="*/ 111578 w 506956"/>
                <a:gd name="connsiteY52" fmla="*/ 12349 h 506956"/>
                <a:gd name="connsiteX53" fmla="*/ 107362 w 506956"/>
                <a:gd name="connsiteY53" fmla="*/ 19041 h 506956"/>
                <a:gd name="connsiteX54" fmla="*/ 103200 w 506956"/>
                <a:gd name="connsiteY54" fmla="*/ 19041 h 506956"/>
                <a:gd name="connsiteX55" fmla="*/ 109511 w 506956"/>
                <a:gd name="connsiteY55" fmla="*/ 9194 h 506956"/>
                <a:gd name="connsiteX56" fmla="*/ 103608 w 506956"/>
                <a:gd name="connsiteY56" fmla="*/ 0 h 506956"/>
                <a:gd name="connsiteX57" fmla="*/ 107770 w 506956"/>
                <a:gd name="connsiteY57" fmla="*/ 0 h 506956"/>
                <a:gd name="connsiteX58" fmla="*/ 111578 w 506956"/>
                <a:gd name="connsiteY58" fmla="*/ 5984 h 506956"/>
                <a:gd name="connsiteX59" fmla="*/ 115386 w 506956"/>
                <a:gd name="connsiteY59" fmla="*/ 0 h 506956"/>
                <a:gd name="connsiteX60" fmla="*/ 119548 w 506956"/>
                <a:gd name="connsiteY60" fmla="*/ 0 h 506956"/>
                <a:gd name="connsiteX61" fmla="*/ 113645 w 506956"/>
                <a:gd name="connsiteY61" fmla="*/ 9194 h 506956"/>
                <a:gd name="connsiteX62" fmla="*/ 119956 w 506956"/>
                <a:gd name="connsiteY62" fmla="*/ 19041 h 506956"/>
                <a:gd name="connsiteX63" fmla="*/ 115794 w 506956"/>
                <a:gd name="connsiteY63" fmla="*/ 19041 h 506956"/>
                <a:gd name="connsiteX64" fmla="*/ 111578 w 506956"/>
                <a:gd name="connsiteY64" fmla="*/ 12349 h 506956"/>
                <a:gd name="connsiteX65" fmla="*/ 137378 w 506956"/>
                <a:gd name="connsiteY65" fmla="*/ 12349 h 506956"/>
                <a:gd name="connsiteX66" fmla="*/ 133162 w 506956"/>
                <a:gd name="connsiteY66" fmla="*/ 19041 h 506956"/>
                <a:gd name="connsiteX67" fmla="*/ 129000 w 506956"/>
                <a:gd name="connsiteY67" fmla="*/ 19041 h 506956"/>
                <a:gd name="connsiteX68" fmla="*/ 135311 w 506956"/>
                <a:gd name="connsiteY68" fmla="*/ 9194 h 506956"/>
                <a:gd name="connsiteX69" fmla="*/ 129408 w 506956"/>
                <a:gd name="connsiteY69" fmla="*/ 0 h 506956"/>
                <a:gd name="connsiteX70" fmla="*/ 133570 w 506956"/>
                <a:gd name="connsiteY70" fmla="*/ 0 h 506956"/>
                <a:gd name="connsiteX71" fmla="*/ 137378 w 506956"/>
                <a:gd name="connsiteY71" fmla="*/ 5984 h 506956"/>
                <a:gd name="connsiteX72" fmla="*/ 141186 w 506956"/>
                <a:gd name="connsiteY72" fmla="*/ 0 h 506956"/>
                <a:gd name="connsiteX73" fmla="*/ 145348 w 506956"/>
                <a:gd name="connsiteY73" fmla="*/ 0 h 506956"/>
                <a:gd name="connsiteX74" fmla="*/ 139445 w 506956"/>
                <a:gd name="connsiteY74" fmla="*/ 9194 h 506956"/>
                <a:gd name="connsiteX75" fmla="*/ 145756 w 506956"/>
                <a:gd name="connsiteY75" fmla="*/ 19041 h 506956"/>
                <a:gd name="connsiteX76" fmla="*/ 141594 w 506956"/>
                <a:gd name="connsiteY76" fmla="*/ 19041 h 506956"/>
                <a:gd name="connsiteX77" fmla="*/ 137378 w 506956"/>
                <a:gd name="connsiteY77" fmla="*/ 12349 h 506956"/>
                <a:gd name="connsiteX78" fmla="*/ 163178 w 506956"/>
                <a:gd name="connsiteY78" fmla="*/ 12349 h 506956"/>
                <a:gd name="connsiteX79" fmla="*/ 158962 w 506956"/>
                <a:gd name="connsiteY79" fmla="*/ 19041 h 506956"/>
                <a:gd name="connsiteX80" fmla="*/ 154800 w 506956"/>
                <a:gd name="connsiteY80" fmla="*/ 19041 h 506956"/>
                <a:gd name="connsiteX81" fmla="*/ 161111 w 506956"/>
                <a:gd name="connsiteY81" fmla="*/ 9194 h 506956"/>
                <a:gd name="connsiteX82" fmla="*/ 155208 w 506956"/>
                <a:gd name="connsiteY82" fmla="*/ 0 h 506956"/>
                <a:gd name="connsiteX83" fmla="*/ 159370 w 506956"/>
                <a:gd name="connsiteY83" fmla="*/ 0 h 506956"/>
                <a:gd name="connsiteX84" fmla="*/ 163178 w 506956"/>
                <a:gd name="connsiteY84" fmla="*/ 5984 h 506956"/>
                <a:gd name="connsiteX85" fmla="*/ 166986 w 506956"/>
                <a:gd name="connsiteY85" fmla="*/ 0 h 506956"/>
                <a:gd name="connsiteX86" fmla="*/ 171148 w 506956"/>
                <a:gd name="connsiteY86" fmla="*/ 0 h 506956"/>
                <a:gd name="connsiteX87" fmla="*/ 165245 w 506956"/>
                <a:gd name="connsiteY87" fmla="*/ 9194 h 506956"/>
                <a:gd name="connsiteX88" fmla="*/ 171556 w 506956"/>
                <a:gd name="connsiteY88" fmla="*/ 19041 h 506956"/>
                <a:gd name="connsiteX89" fmla="*/ 167394 w 506956"/>
                <a:gd name="connsiteY89" fmla="*/ 19041 h 506956"/>
                <a:gd name="connsiteX90" fmla="*/ 163178 w 506956"/>
                <a:gd name="connsiteY90" fmla="*/ 12349 h 506956"/>
                <a:gd name="connsiteX91" fmla="*/ 188978 w 506956"/>
                <a:gd name="connsiteY91" fmla="*/ 12349 h 506956"/>
                <a:gd name="connsiteX92" fmla="*/ 184762 w 506956"/>
                <a:gd name="connsiteY92" fmla="*/ 19041 h 506956"/>
                <a:gd name="connsiteX93" fmla="*/ 180601 w 506956"/>
                <a:gd name="connsiteY93" fmla="*/ 19041 h 506956"/>
                <a:gd name="connsiteX94" fmla="*/ 186911 w 506956"/>
                <a:gd name="connsiteY94" fmla="*/ 9194 h 506956"/>
                <a:gd name="connsiteX95" fmla="*/ 181009 w 506956"/>
                <a:gd name="connsiteY95" fmla="*/ 0 h 506956"/>
                <a:gd name="connsiteX96" fmla="*/ 185170 w 506956"/>
                <a:gd name="connsiteY96" fmla="*/ 0 h 506956"/>
                <a:gd name="connsiteX97" fmla="*/ 188978 w 506956"/>
                <a:gd name="connsiteY97" fmla="*/ 5984 h 506956"/>
                <a:gd name="connsiteX98" fmla="*/ 192786 w 506956"/>
                <a:gd name="connsiteY98" fmla="*/ 0 h 506956"/>
                <a:gd name="connsiteX99" fmla="*/ 196948 w 506956"/>
                <a:gd name="connsiteY99" fmla="*/ 0 h 506956"/>
                <a:gd name="connsiteX100" fmla="*/ 191045 w 506956"/>
                <a:gd name="connsiteY100" fmla="*/ 9194 h 506956"/>
                <a:gd name="connsiteX101" fmla="*/ 197356 w 506956"/>
                <a:gd name="connsiteY101" fmla="*/ 19041 h 506956"/>
                <a:gd name="connsiteX102" fmla="*/ 193194 w 506956"/>
                <a:gd name="connsiteY102" fmla="*/ 19041 h 506956"/>
                <a:gd name="connsiteX103" fmla="*/ 188978 w 506956"/>
                <a:gd name="connsiteY103" fmla="*/ 12349 h 506956"/>
                <a:gd name="connsiteX104" fmla="*/ 214778 w 506956"/>
                <a:gd name="connsiteY104" fmla="*/ 12349 h 506956"/>
                <a:gd name="connsiteX105" fmla="*/ 210562 w 506956"/>
                <a:gd name="connsiteY105" fmla="*/ 19041 h 506956"/>
                <a:gd name="connsiteX106" fmla="*/ 206401 w 506956"/>
                <a:gd name="connsiteY106" fmla="*/ 19041 h 506956"/>
                <a:gd name="connsiteX107" fmla="*/ 212711 w 506956"/>
                <a:gd name="connsiteY107" fmla="*/ 9194 h 506956"/>
                <a:gd name="connsiteX108" fmla="*/ 206809 w 506956"/>
                <a:gd name="connsiteY108" fmla="*/ 0 h 506956"/>
                <a:gd name="connsiteX109" fmla="*/ 210970 w 506956"/>
                <a:gd name="connsiteY109" fmla="*/ 0 h 506956"/>
                <a:gd name="connsiteX110" fmla="*/ 214778 w 506956"/>
                <a:gd name="connsiteY110" fmla="*/ 5984 h 506956"/>
                <a:gd name="connsiteX111" fmla="*/ 218586 w 506956"/>
                <a:gd name="connsiteY111" fmla="*/ 0 h 506956"/>
                <a:gd name="connsiteX112" fmla="*/ 222748 w 506956"/>
                <a:gd name="connsiteY112" fmla="*/ 0 h 506956"/>
                <a:gd name="connsiteX113" fmla="*/ 216846 w 506956"/>
                <a:gd name="connsiteY113" fmla="*/ 9194 h 506956"/>
                <a:gd name="connsiteX114" fmla="*/ 223156 w 506956"/>
                <a:gd name="connsiteY114" fmla="*/ 19041 h 506956"/>
                <a:gd name="connsiteX115" fmla="*/ 218994 w 506956"/>
                <a:gd name="connsiteY115" fmla="*/ 19041 h 506956"/>
                <a:gd name="connsiteX116" fmla="*/ 214778 w 506956"/>
                <a:gd name="connsiteY116" fmla="*/ 12349 h 506956"/>
                <a:gd name="connsiteX117" fmla="*/ 240578 w 506956"/>
                <a:gd name="connsiteY117" fmla="*/ 12349 h 506956"/>
                <a:gd name="connsiteX118" fmla="*/ 236362 w 506956"/>
                <a:gd name="connsiteY118" fmla="*/ 19041 h 506956"/>
                <a:gd name="connsiteX119" fmla="*/ 232201 w 506956"/>
                <a:gd name="connsiteY119" fmla="*/ 19041 h 506956"/>
                <a:gd name="connsiteX120" fmla="*/ 238511 w 506956"/>
                <a:gd name="connsiteY120" fmla="*/ 9194 h 506956"/>
                <a:gd name="connsiteX121" fmla="*/ 232609 w 506956"/>
                <a:gd name="connsiteY121" fmla="*/ 0 h 506956"/>
                <a:gd name="connsiteX122" fmla="*/ 236770 w 506956"/>
                <a:gd name="connsiteY122" fmla="*/ 0 h 506956"/>
                <a:gd name="connsiteX123" fmla="*/ 240578 w 506956"/>
                <a:gd name="connsiteY123" fmla="*/ 5984 h 506956"/>
                <a:gd name="connsiteX124" fmla="*/ 244386 w 506956"/>
                <a:gd name="connsiteY124" fmla="*/ 0 h 506956"/>
                <a:gd name="connsiteX125" fmla="*/ 248548 w 506956"/>
                <a:gd name="connsiteY125" fmla="*/ 0 h 506956"/>
                <a:gd name="connsiteX126" fmla="*/ 242646 w 506956"/>
                <a:gd name="connsiteY126" fmla="*/ 9194 h 506956"/>
                <a:gd name="connsiteX127" fmla="*/ 248956 w 506956"/>
                <a:gd name="connsiteY127" fmla="*/ 19041 h 506956"/>
                <a:gd name="connsiteX128" fmla="*/ 244794 w 506956"/>
                <a:gd name="connsiteY128" fmla="*/ 19041 h 506956"/>
                <a:gd name="connsiteX129" fmla="*/ 240578 w 506956"/>
                <a:gd name="connsiteY129" fmla="*/ 12349 h 506956"/>
                <a:gd name="connsiteX130" fmla="*/ 266378 w 506956"/>
                <a:gd name="connsiteY130" fmla="*/ 12349 h 506956"/>
                <a:gd name="connsiteX131" fmla="*/ 262162 w 506956"/>
                <a:gd name="connsiteY131" fmla="*/ 19041 h 506956"/>
                <a:gd name="connsiteX132" fmla="*/ 258001 w 506956"/>
                <a:gd name="connsiteY132" fmla="*/ 19041 h 506956"/>
                <a:gd name="connsiteX133" fmla="*/ 264311 w 506956"/>
                <a:gd name="connsiteY133" fmla="*/ 9194 h 506956"/>
                <a:gd name="connsiteX134" fmla="*/ 258409 w 506956"/>
                <a:gd name="connsiteY134" fmla="*/ 0 h 506956"/>
                <a:gd name="connsiteX135" fmla="*/ 262570 w 506956"/>
                <a:gd name="connsiteY135" fmla="*/ 0 h 506956"/>
                <a:gd name="connsiteX136" fmla="*/ 266378 w 506956"/>
                <a:gd name="connsiteY136" fmla="*/ 5984 h 506956"/>
                <a:gd name="connsiteX137" fmla="*/ 270187 w 506956"/>
                <a:gd name="connsiteY137" fmla="*/ 0 h 506956"/>
                <a:gd name="connsiteX138" fmla="*/ 274348 w 506956"/>
                <a:gd name="connsiteY138" fmla="*/ 0 h 506956"/>
                <a:gd name="connsiteX139" fmla="*/ 268446 w 506956"/>
                <a:gd name="connsiteY139" fmla="*/ 9194 h 506956"/>
                <a:gd name="connsiteX140" fmla="*/ 274756 w 506956"/>
                <a:gd name="connsiteY140" fmla="*/ 19041 h 506956"/>
                <a:gd name="connsiteX141" fmla="*/ 270595 w 506956"/>
                <a:gd name="connsiteY141" fmla="*/ 19041 h 506956"/>
                <a:gd name="connsiteX142" fmla="*/ 266378 w 506956"/>
                <a:gd name="connsiteY142" fmla="*/ 12349 h 506956"/>
                <a:gd name="connsiteX143" fmla="*/ 292179 w 506956"/>
                <a:gd name="connsiteY143" fmla="*/ 12349 h 506956"/>
                <a:gd name="connsiteX144" fmla="*/ 287962 w 506956"/>
                <a:gd name="connsiteY144" fmla="*/ 19041 h 506956"/>
                <a:gd name="connsiteX145" fmla="*/ 283801 w 506956"/>
                <a:gd name="connsiteY145" fmla="*/ 19041 h 506956"/>
                <a:gd name="connsiteX146" fmla="*/ 290111 w 506956"/>
                <a:gd name="connsiteY146" fmla="*/ 9194 h 506956"/>
                <a:gd name="connsiteX147" fmla="*/ 284209 w 506956"/>
                <a:gd name="connsiteY147" fmla="*/ 0 h 506956"/>
                <a:gd name="connsiteX148" fmla="*/ 288370 w 506956"/>
                <a:gd name="connsiteY148" fmla="*/ 0 h 506956"/>
                <a:gd name="connsiteX149" fmla="*/ 292179 w 506956"/>
                <a:gd name="connsiteY149" fmla="*/ 5984 h 506956"/>
                <a:gd name="connsiteX150" fmla="*/ 295987 w 506956"/>
                <a:gd name="connsiteY150" fmla="*/ 0 h 506956"/>
                <a:gd name="connsiteX151" fmla="*/ 300148 w 506956"/>
                <a:gd name="connsiteY151" fmla="*/ 0 h 506956"/>
                <a:gd name="connsiteX152" fmla="*/ 294246 w 506956"/>
                <a:gd name="connsiteY152" fmla="*/ 9194 h 506956"/>
                <a:gd name="connsiteX153" fmla="*/ 300556 w 506956"/>
                <a:gd name="connsiteY153" fmla="*/ 19041 h 506956"/>
                <a:gd name="connsiteX154" fmla="*/ 296395 w 506956"/>
                <a:gd name="connsiteY154" fmla="*/ 19041 h 506956"/>
                <a:gd name="connsiteX155" fmla="*/ 292179 w 506956"/>
                <a:gd name="connsiteY155" fmla="*/ 12349 h 506956"/>
                <a:gd name="connsiteX156" fmla="*/ 317979 w 506956"/>
                <a:gd name="connsiteY156" fmla="*/ 12349 h 506956"/>
                <a:gd name="connsiteX157" fmla="*/ 313762 w 506956"/>
                <a:gd name="connsiteY157" fmla="*/ 19041 h 506956"/>
                <a:gd name="connsiteX158" fmla="*/ 309601 w 506956"/>
                <a:gd name="connsiteY158" fmla="*/ 19041 h 506956"/>
                <a:gd name="connsiteX159" fmla="*/ 315911 w 506956"/>
                <a:gd name="connsiteY159" fmla="*/ 9194 h 506956"/>
                <a:gd name="connsiteX160" fmla="*/ 310009 w 506956"/>
                <a:gd name="connsiteY160" fmla="*/ 0 h 506956"/>
                <a:gd name="connsiteX161" fmla="*/ 314170 w 506956"/>
                <a:gd name="connsiteY161" fmla="*/ 0 h 506956"/>
                <a:gd name="connsiteX162" fmla="*/ 317979 w 506956"/>
                <a:gd name="connsiteY162" fmla="*/ 5984 h 506956"/>
                <a:gd name="connsiteX163" fmla="*/ 321787 w 506956"/>
                <a:gd name="connsiteY163" fmla="*/ 0 h 506956"/>
                <a:gd name="connsiteX164" fmla="*/ 325948 w 506956"/>
                <a:gd name="connsiteY164" fmla="*/ 0 h 506956"/>
                <a:gd name="connsiteX165" fmla="*/ 320046 w 506956"/>
                <a:gd name="connsiteY165" fmla="*/ 9194 h 506956"/>
                <a:gd name="connsiteX166" fmla="*/ 326356 w 506956"/>
                <a:gd name="connsiteY166" fmla="*/ 19041 h 506956"/>
                <a:gd name="connsiteX167" fmla="*/ 322195 w 506956"/>
                <a:gd name="connsiteY167" fmla="*/ 19041 h 506956"/>
                <a:gd name="connsiteX168" fmla="*/ 317979 w 506956"/>
                <a:gd name="connsiteY168" fmla="*/ 12349 h 506956"/>
                <a:gd name="connsiteX169" fmla="*/ 343779 w 506956"/>
                <a:gd name="connsiteY169" fmla="*/ 12349 h 506956"/>
                <a:gd name="connsiteX170" fmla="*/ 339563 w 506956"/>
                <a:gd name="connsiteY170" fmla="*/ 19041 h 506956"/>
                <a:gd name="connsiteX171" fmla="*/ 335401 w 506956"/>
                <a:gd name="connsiteY171" fmla="*/ 19041 h 506956"/>
                <a:gd name="connsiteX172" fmla="*/ 341711 w 506956"/>
                <a:gd name="connsiteY172" fmla="*/ 9194 h 506956"/>
                <a:gd name="connsiteX173" fmla="*/ 335809 w 506956"/>
                <a:gd name="connsiteY173" fmla="*/ 0 h 506956"/>
                <a:gd name="connsiteX174" fmla="*/ 339971 w 506956"/>
                <a:gd name="connsiteY174" fmla="*/ 0 h 506956"/>
                <a:gd name="connsiteX175" fmla="*/ 343779 w 506956"/>
                <a:gd name="connsiteY175" fmla="*/ 5984 h 506956"/>
                <a:gd name="connsiteX176" fmla="*/ 347587 w 506956"/>
                <a:gd name="connsiteY176" fmla="*/ 0 h 506956"/>
                <a:gd name="connsiteX177" fmla="*/ 351748 w 506956"/>
                <a:gd name="connsiteY177" fmla="*/ 0 h 506956"/>
                <a:gd name="connsiteX178" fmla="*/ 345846 w 506956"/>
                <a:gd name="connsiteY178" fmla="*/ 9194 h 506956"/>
                <a:gd name="connsiteX179" fmla="*/ 352156 w 506956"/>
                <a:gd name="connsiteY179" fmla="*/ 19041 h 506956"/>
                <a:gd name="connsiteX180" fmla="*/ 347995 w 506956"/>
                <a:gd name="connsiteY180" fmla="*/ 19041 h 506956"/>
                <a:gd name="connsiteX181" fmla="*/ 343779 w 506956"/>
                <a:gd name="connsiteY181" fmla="*/ 12349 h 506956"/>
                <a:gd name="connsiteX182" fmla="*/ 369579 w 506956"/>
                <a:gd name="connsiteY182" fmla="*/ 12349 h 506956"/>
                <a:gd name="connsiteX183" fmla="*/ 365363 w 506956"/>
                <a:gd name="connsiteY183" fmla="*/ 19041 h 506956"/>
                <a:gd name="connsiteX184" fmla="*/ 361201 w 506956"/>
                <a:gd name="connsiteY184" fmla="*/ 19041 h 506956"/>
                <a:gd name="connsiteX185" fmla="*/ 367511 w 506956"/>
                <a:gd name="connsiteY185" fmla="*/ 9194 h 506956"/>
                <a:gd name="connsiteX186" fmla="*/ 361609 w 506956"/>
                <a:gd name="connsiteY186" fmla="*/ 0 h 506956"/>
                <a:gd name="connsiteX187" fmla="*/ 365771 w 506956"/>
                <a:gd name="connsiteY187" fmla="*/ 0 h 506956"/>
                <a:gd name="connsiteX188" fmla="*/ 369579 w 506956"/>
                <a:gd name="connsiteY188" fmla="*/ 5984 h 506956"/>
                <a:gd name="connsiteX189" fmla="*/ 373387 w 506956"/>
                <a:gd name="connsiteY189" fmla="*/ 0 h 506956"/>
                <a:gd name="connsiteX190" fmla="*/ 377548 w 506956"/>
                <a:gd name="connsiteY190" fmla="*/ 0 h 506956"/>
                <a:gd name="connsiteX191" fmla="*/ 371646 w 506956"/>
                <a:gd name="connsiteY191" fmla="*/ 9194 h 506956"/>
                <a:gd name="connsiteX192" fmla="*/ 377956 w 506956"/>
                <a:gd name="connsiteY192" fmla="*/ 19041 h 506956"/>
                <a:gd name="connsiteX193" fmla="*/ 373795 w 506956"/>
                <a:gd name="connsiteY193" fmla="*/ 19041 h 506956"/>
                <a:gd name="connsiteX194" fmla="*/ 369579 w 506956"/>
                <a:gd name="connsiteY194" fmla="*/ 12349 h 506956"/>
                <a:gd name="connsiteX195" fmla="*/ 395379 w 506956"/>
                <a:gd name="connsiteY195" fmla="*/ 12349 h 506956"/>
                <a:gd name="connsiteX196" fmla="*/ 391163 w 506956"/>
                <a:gd name="connsiteY196" fmla="*/ 19041 h 506956"/>
                <a:gd name="connsiteX197" fmla="*/ 387001 w 506956"/>
                <a:gd name="connsiteY197" fmla="*/ 19041 h 506956"/>
                <a:gd name="connsiteX198" fmla="*/ 393312 w 506956"/>
                <a:gd name="connsiteY198" fmla="*/ 9194 h 506956"/>
                <a:gd name="connsiteX199" fmla="*/ 387409 w 506956"/>
                <a:gd name="connsiteY199" fmla="*/ 0 h 506956"/>
                <a:gd name="connsiteX200" fmla="*/ 391571 w 506956"/>
                <a:gd name="connsiteY200" fmla="*/ 0 h 506956"/>
                <a:gd name="connsiteX201" fmla="*/ 395379 w 506956"/>
                <a:gd name="connsiteY201" fmla="*/ 5984 h 506956"/>
                <a:gd name="connsiteX202" fmla="*/ 399187 w 506956"/>
                <a:gd name="connsiteY202" fmla="*/ 0 h 506956"/>
                <a:gd name="connsiteX203" fmla="*/ 403348 w 506956"/>
                <a:gd name="connsiteY203" fmla="*/ 0 h 506956"/>
                <a:gd name="connsiteX204" fmla="*/ 397446 w 506956"/>
                <a:gd name="connsiteY204" fmla="*/ 9194 h 506956"/>
                <a:gd name="connsiteX205" fmla="*/ 403756 w 506956"/>
                <a:gd name="connsiteY205" fmla="*/ 19041 h 506956"/>
                <a:gd name="connsiteX206" fmla="*/ 399595 w 506956"/>
                <a:gd name="connsiteY206" fmla="*/ 19041 h 506956"/>
                <a:gd name="connsiteX207" fmla="*/ 395379 w 506956"/>
                <a:gd name="connsiteY207" fmla="*/ 12349 h 506956"/>
                <a:gd name="connsiteX208" fmla="*/ 421179 w 506956"/>
                <a:gd name="connsiteY208" fmla="*/ 12349 h 506956"/>
                <a:gd name="connsiteX209" fmla="*/ 416963 w 506956"/>
                <a:gd name="connsiteY209" fmla="*/ 19041 h 506956"/>
                <a:gd name="connsiteX210" fmla="*/ 412801 w 506956"/>
                <a:gd name="connsiteY210" fmla="*/ 19041 h 506956"/>
                <a:gd name="connsiteX211" fmla="*/ 419112 w 506956"/>
                <a:gd name="connsiteY211" fmla="*/ 9194 h 506956"/>
                <a:gd name="connsiteX212" fmla="*/ 413209 w 506956"/>
                <a:gd name="connsiteY212" fmla="*/ 0 h 506956"/>
                <a:gd name="connsiteX213" fmla="*/ 417371 w 506956"/>
                <a:gd name="connsiteY213" fmla="*/ 0 h 506956"/>
                <a:gd name="connsiteX214" fmla="*/ 421179 w 506956"/>
                <a:gd name="connsiteY214" fmla="*/ 5984 h 506956"/>
                <a:gd name="connsiteX215" fmla="*/ 424987 w 506956"/>
                <a:gd name="connsiteY215" fmla="*/ 0 h 506956"/>
                <a:gd name="connsiteX216" fmla="*/ 429149 w 506956"/>
                <a:gd name="connsiteY216" fmla="*/ 0 h 506956"/>
                <a:gd name="connsiteX217" fmla="*/ 423246 w 506956"/>
                <a:gd name="connsiteY217" fmla="*/ 9194 h 506956"/>
                <a:gd name="connsiteX218" fmla="*/ 429557 w 506956"/>
                <a:gd name="connsiteY218" fmla="*/ 19041 h 506956"/>
                <a:gd name="connsiteX219" fmla="*/ 425395 w 506956"/>
                <a:gd name="connsiteY219" fmla="*/ 19041 h 506956"/>
                <a:gd name="connsiteX220" fmla="*/ 421179 w 506956"/>
                <a:gd name="connsiteY220" fmla="*/ 12349 h 506956"/>
                <a:gd name="connsiteX221" fmla="*/ 446979 w 506956"/>
                <a:gd name="connsiteY221" fmla="*/ 12349 h 506956"/>
                <a:gd name="connsiteX222" fmla="*/ 442763 w 506956"/>
                <a:gd name="connsiteY222" fmla="*/ 19041 h 506956"/>
                <a:gd name="connsiteX223" fmla="*/ 438601 w 506956"/>
                <a:gd name="connsiteY223" fmla="*/ 19041 h 506956"/>
                <a:gd name="connsiteX224" fmla="*/ 444912 w 506956"/>
                <a:gd name="connsiteY224" fmla="*/ 9194 h 506956"/>
                <a:gd name="connsiteX225" fmla="*/ 439009 w 506956"/>
                <a:gd name="connsiteY225" fmla="*/ 0 h 506956"/>
                <a:gd name="connsiteX226" fmla="*/ 443171 w 506956"/>
                <a:gd name="connsiteY226" fmla="*/ 0 h 506956"/>
                <a:gd name="connsiteX227" fmla="*/ 446979 w 506956"/>
                <a:gd name="connsiteY227" fmla="*/ 5984 h 506956"/>
                <a:gd name="connsiteX228" fmla="*/ 450787 w 506956"/>
                <a:gd name="connsiteY228" fmla="*/ 0 h 506956"/>
                <a:gd name="connsiteX229" fmla="*/ 454949 w 506956"/>
                <a:gd name="connsiteY229" fmla="*/ 0 h 506956"/>
                <a:gd name="connsiteX230" fmla="*/ 449046 w 506956"/>
                <a:gd name="connsiteY230" fmla="*/ 9194 h 506956"/>
                <a:gd name="connsiteX231" fmla="*/ 455357 w 506956"/>
                <a:gd name="connsiteY231" fmla="*/ 19041 h 506956"/>
                <a:gd name="connsiteX232" fmla="*/ 451195 w 506956"/>
                <a:gd name="connsiteY232" fmla="*/ 19041 h 506956"/>
                <a:gd name="connsiteX233" fmla="*/ 446979 w 506956"/>
                <a:gd name="connsiteY233" fmla="*/ 12349 h 506956"/>
                <a:gd name="connsiteX234" fmla="*/ 472779 w 506956"/>
                <a:gd name="connsiteY234" fmla="*/ 12349 h 506956"/>
                <a:gd name="connsiteX235" fmla="*/ 468563 w 506956"/>
                <a:gd name="connsiteY235" fmla="*/ 19041 h 506956"/>
                <a:gd name="connsiteX236" fmla="*/ 464401 w 506956"/>
                <a:gd name="connsiteY236" fmla="*/ 19041 h 506956"/>
                <a:gd name="connsiteX237" fmla="*/ 470712 w 506956"/>
                <a:gd name="connsiteY237" fmla="*/ 9194 h 506956"/>
                <a:gd name="connsiteX238" fmla="*/ 464809 w 506956"/>
                <a:gd name="connsiteY238" fmla="*/ 0 h 506956"/>
                <a:gd name="connsiteX239" fmla="*/ 468971 w 506956"/>
                <a:gd name="connsiteY239" fmla="*/ 0 h 506956"/>
                <a:gd name="connsiteX240" fmla="*/ 472779 w 506956"/>
                <a:gd name="connsiteY240" fmla="*/ 5984 h 506956"/>
                <a:gd name="connsiteX241" fmla="*/ 476587 w 506956"/>
                <a:gd name="connsiteY241" fmla="*/ 0 h 506956"/>
                <a:gd name="connsiteX242" fmla="*/ 480749 w 506956"/>
                <a:gd name="connsiteY242" fmla="*/ 0 h 506956"/>
                <a:gd name="connsiteX243" fmla="*/ 474846 w 506956"/>
                <a:gd name="connsiteY243" fmla="*/ 9194 h 506956"/>
                <a:gd name="connsiteX244" fmla="*/ 481157 w 506956"/>
                <a:gd name="connsiteY244" fmla="*/ 19041 h 506956"/>
                <a:gd name="connsiteX245" fmla="*/ 476995 w 506956"/>
                <a:gd name="connsiteY245" fmla="*/ 19041 h 506956"/>
                <a:gd name="connsiteX246" fmla="*/ 472779 w 506956"/>
                <a:gd name="connsiteY246" fmla="*/ 12349 h 506956"/>
                <a:gd name="connsiteX247" fmla="*/ 498579 w 506956"/>
                <a:gd name="connsiteY247" fmla="*/ 12349 h 506956"/>
                <a:gd name="connsiteX248" fmla="*/ 494363 w 506956"/>
                <a:gd name="connsiteY248" fmla="*/ 19041 h 506956"/>
                <a:gd name="connsiteX249" fmla="*/ 490201 w 506956"/>
                <a:gd name="connsiteY249" fmla="*/ 19041 h 506956"/>
                <a:gd name="connsiteX250" fmla="*/ 496512 w 506956"/>
                <a:gd name="connsiteY250" fmla="*/ 9194 h 506956"/>
                <a:gd name="connsiteX251" fmla="*/ 490609 w 506956"/>
                <a:gd name="connsiteY251" fmla="*/ 0 h 506956"/>
                <a:gd name="connsiteX252" fmla="*/ 494771 w 506956"/>
                <a:gd name="connsiteY252" fmla="*/ 0 h 506956"/>
                <a:gd name="connsiteX253" fmla="*/ 498579 w 506956"/>
                <a:gd name="connsiteY253" fmla="*/ 5984 h 506956"/>
                <a:gd name="connsiteX254" fmla="*/ 502387 w 506956"/>
                <a:gd name="connsiteY254" fmla="*/ 0 h 506956"/>
                <a:gd name="connsiteX255" fmla="*/ 506549 w 506956"/>
                <a:gd name="connsiteY255" fmla="*/ 0 h 506956"/>
                <a:gd name="connsiteX256" fmla="*/ 500646 w 506956"/>
                <a:gd name="connsiteY256" fmla="*/ 9194 h 506956"/>
                <a:gd name="connsiteX257" fmla="*/ 506957 w 506956"/>
                <a:gd name="connsiteY257" fmla="*/ 19041 h 506956"/>
                <a:gd name="connsiteX258" fmla="*/ 502795 w 506956"/>
                <a:gd name="connsiteY258" fmla="*/ 19041 h 506956"/>
                <a:gd name="connsiteX259" fmla="*/ 498579 w 506956"/>
                <a:gd name="connsiteY259" fmla="*/ 12349 h 506956"/>
                <a:gd name="connsiteX260" fmla="*/ 8378 w 506956"/>
                <a:gd name="connsiteY260" fmla="*/ 41050 h 506956"/>
                <a:gd name="connsiteX261" fmla="*/ 4162 w 506956"/>
                <a:gd name="connsiteY261" fmla="*/ 47742 h 506956"/>
                <a:gd name="connsiteX262" fmla="*/ 0 w 506956"/>
                <a:gd name="connsiteY262" fmla="*/ 47742 h 506956"/>
                <a:gd name="connsiteX263" fmla="*/ 6310 w 506956"/>
                <a:gd name="connsiteY263" fmla="*/ 37895 h 506956"/>
                <a:gd name="connsiteX264" fmla="*/ 408 w 506956"/>
                <a:gd name="connsiteY264" fmla="*/ 28701 h 506956"/>
                <a:gd name="connsiteX265" fmla="*/ 4570 w 506956"/>
                <a:gd name="connsiteY265" fmla="*/ 28701 h 506956"/>
                <a:gd name="connsiteX266" fmla="*/ 8378 w 506956"/>
                <a:gd name="connsiteY266" fmla="*/ 34685 h 506956"/>
                <a:gd name="connsiteX267" fmla="*/ 12186 w 506956"/>
                <a:gd name="connsiteY267" fmla="*/ 28701 h 506956"/>
                <a:gd name="connsiteX268" fmla="*/ 16347 w 506956"/>
                <a:gd name="connsiteY268" fmla="*/ 28701 h 506956"/>
                <a:gd name="connsiteX269" fmla="*/ 10445 w 506956"/>
                <a:gd name="connsiteY269" fmla="*/ 37895 h 506956"/>
                <a:gd name="connsiteX270" fmla="*/ 16755 w 506956"/>
                <a:gd name="connsiteY270" fmla="*/ 47742 h 506956"/>
                <a:gd name="connsiteX271" fmla="*/ 12594 w 506956"/>
                <a:gd name="connsiteY271" fmla="*/ 47742 h 506956"/>
                <a:gd name="connsiteX272" fmla="*/ 8378 w 506956"/>
                <a:gd name="connsiteY272" fmla="*/ 41050 h 506956"/>
                <a:gd name="connsiteX273" fmla="*/ 34178 w 506956"/>
                <a:gd name="connsiteY273" fmla="*/ 41050 h 506956"/>
                <a:gd name="connsiteX274" fmla="*/ 29962 w 506956"/>
                <a:gd name="connsiteY274" fmla="*/ 47742 h 506956"/>
                <a:gd name="connsiteX275" fmla="*/ 25800 w 506956"/>
                <a:gd name="connsiteY275" fmla="*/ 47742 h 506956"/>
                <a:gd name="connsiteX276" fmla="*/ 32110 w 506956"/>
                <a:gd name="connsiteY276" fmla="*/ 37895 h 506956"/>
                <a:gd name="connsiteX277" fmla="*/ 26208 w 506956"/>
                <a:gd name="connsiteY277" fmla="*/ 28701 h 506956"/>
                <a:gd name="connsiteX278" fmla="*/ 30370 w 506956"/>
                <a:gd name="connsiteY278" fmla="*/ 28701 h 506956"/>
                <a:gd name="connsiteX279" fmla="*/ 34178 w 506956"/>
                <a:gd name="connsiteY279" fmla="*/ 34685 h 506956"/>
                <a:gd name="connsiteX280" fmla="*/ 37986 w 506956"/>
                <a:gd name="connsiteY280" fmla="*/ 28701 h 506956"/>
                <a:gd name="connsiteX281" fmla="*/ 42147 w 506956"/>
                <a:gd name="connsiteY281" fmla="*/ 28701 h 506956"/>
                <a:gd name="connsiteX282" fmla="*/ 36245 w 506956"/>
                <a:gd name="connsiteY282" fmla="*/ 37895 h 506956"/>
                <a:gd name="connsiteX283" fmla="*/ 42555 w 506956"/>
                <a:gd name="connsiteY283" fmla="*/ 47742 h 506956"/>
                <a:gd name="connsiteX284" fmla="*/ 38394 w 506956"/>
                <a:gd name="connsiteY284" fmla="*/ 47742 h 506956"/>
                <a:gd name="connsiteX285" fmla="*/ 34178 w 506956"/>
                <a:gd name="connsiteY285" fmla="*/ 41050 h 506956"/>
                <a:gd name="connsiteX286" fmla="*/ 59978 w 506956"/>
                <a:gd name="connsiteY286" fmla="*/ 41050 h 506956"/>
                <a:gd name="connsiteX287" fmla="*/ 55762 w 506956"/>
                <a:gd name="connsiteY287" fmla="*/ 47742 h 506956"/>
                <a:gd name="connsiteX288" fmla="*/ 51600 w 506956"/>
                <a:gd name="connsiteY288" fmla="*/ 47742 h 506956"/>
                <a:gd name="connsiteX289" fmla="*/ 57911 w 506956"/>
                <a:gd name="connsiteY289" fmla="*/ 37895 h 506956"/>
                <a:gd name="connsiteX290" fmla="*/ 52008 w 506956"/>
                <a:gd name="connsiteY290" fmla="*/ 28701 h 506956"/>
                <a:gd name="connsiteX291" fmla="*/ 56170 w 506956"/>
                <a:gd name="connsiteY291" fmla="*/ 28701 h 506956"/>
                <a:gd name="connsiteX292" fmla="*/ 59978 w 506956"/>
                <a:gd name="connsiteY292" fmla="*/ 34685 h 506956"/>
                <a:gd name="connsiteX293" fmla="*/ 63786 w 506956"/>
                <a:gd name="connsiteY293" fmla="*/ 28701 h 506956"/>
                <a:gd name="connsiteX294" fmla="*/ 67948 w 506956"/>
                <a:gd name="connsiteY294" fmla="*/ 28701 h 506956"/>
                <a:gd name="connsiteX295" fmla="*/ 62045 w 506956"/>
                <a:gd name="connsiteY295" fmla="*/ 37895 h 506956"/>
                <a:gd name="connsiteX296" fmla="*/ 68356 w 506956"/>
                <a:gd name="connsiteY296" fmla="*/ 47742 h 506956"/>
                <a:gd name="connsiteX297" fmla="*/ 64194 w 506956"/>
                <a:gd name="connsiteY297" fmla="*/ 47742 h 506956"/>
                <a:gd name="connsiteX298" fmla="*/ 59978 w 506956"/>
                <a:gd name="connsiteY298" fmla="*/ 41050 h 506956"/>
                <a:gd name="connsiteX299" fmla="*/ 85778 w 506956"/>
                <a:gd name="connsiteY299" fmla="*/ 41050 h 506956"/>
                <a:gd name="connsiteX300" fmla="*/ 81562 w 506956"/>
                <a:gd name="connsiteY300" fmla="*/ 47742 h 506956"/>
                <a:gd name="connsiteX301" fmla="*/ 77400 w 506956"/>
                <a:gd name="connsiteY301" fmla="*/ 47742 h 506956"/>
                <a:gd name="connsiteX302" fmla="*/ 83711 w 506956"/>
                <a:gd name="connsiteY302" fmla="*/ 37895 h 506956"/>
                <a:gd name="connsiteX303" fmla="*/ 77808 w 506956"/>
                <a:gd name="connsiteY303" fmla="*/ 28701 h 506956"/>
                <a:gd name="connsiteX304" fmla="*/ 81970 w 506956"/>
                <a:gd name="connsiteY304" fmla="*/ 28701 h 506956"/>
                <a:gd name="connsiteX305" fmla="*/ 85778 w 506956"/>
                <a:gd name="connsiteY305" fmla="*/ 34685 h 506956"/>
                <a:gd name="connsiteX306" fmla="*/ 89586 w 506956"/>
                <a:gd name="connsiteY306" fmla="*/ 28701 h 506956"/>
                <a:gd name="connsiteX307" fmla="*/ 93748 w 506956"/>
                <a:gd name="connsiteY307" fmla="*/ 28701 h 506956"/>
                <a:gd name="connsiteX308" fmla="*/ 87845 w 506956"/>
                <a:gd name="connsiteY308" fmla="*/ 37895 h 506956"/>
                <a:gd name="connsiteX309" fmla="*/ 94156 w 506956"/>
                <a:gd name="connsiteY309" fmla="*/ 47742 h 506956"/>
                <a:gd name="connsiteX310" fmla="*/ 89994 w 506956"/>
                <a:gd name="connsiteY310" fmla="*/ 47742 h 506956"/>
                <a:gd name="connsiteX311" fmla="*/ 85778 w 506956"/>
                <a:gd name="connsiteY311" fmla="*/ 41050 h 506956"/>
                <a:gd name="connsiteX312" fmla="*/ 111578 w 506956"/>
                <a:gd name="connsiteY312" fmla="*/ 41050 h 506956"/>
                <a:gd name="connsiteX313" fmla="*/ 107362 w 506956"/>
                <a:gd name="connsiteY313" fmla="*/ 47742 h 506956"/>
                <a:gd name="connsiteX314" fmla="*/ 103200 w 506956"/>
                <a:gd name="connsiteY314" fmla="*/ 47742 h 506956"/>
                <a:gd name="connsiteX315" fmla="*/ 109511 w 506956"/>
                <a:gd name="connsiteY315" fmla="*/ 37895 h 506956"/>
                <a:gd name="connsiteX316" fmla="*/ 103608 w 506956"/>
                <a:gd name="connsiteY316" fmla="*/ 28701 h 506956"/>
                <a:gd name="connsiteX317" fmla="*/ 107770 w 506956"/>
                <a:gd name="connsiteY317" fmla="*/ 28701 h 506956"/>
                <a:gd name="connsiteX318" fmla="*/ 111578 w 506956"/>
                <a:gd name="connsiteY318" fmla="*/ 34685 h 506956"/>
                <a:gd name="connsiteX319" fmla="*/ 115386 w 506956"/>
                <a:gd name="connsiteY319" fmla="*/ 28701 h 506956"/>
                <a:gd name="connsiteX320" fmla="*/ 119548 w 506956"/>
                <a:gd name="connsiteY320" fmla="*/ 28701 h 506956"/>
                <a:gd name="connsiteX321" fmla="*/ 113645 w 506956"/>
                <a:gd name="connsiteY321" fmla="*/ 37895 h 506956"/>
                <a:gd name="connsiteX322" fmla="*/ 119956 w 506956"/>
                <a:gd name="connsiteY322" fmla="*/ 47742 h 506956"/>
                <a:gd name="connsiteX323" fmla="*/ 115794 w 506956"/>
                <a:gd name="connsiteY323" fmla="*/ 47742 h 506956"/>
                <a:gd name="connsiteX324" fmla="*/ 111578 w 506956"/>
                <a:gd name="connsiteY324" fmla="*/ 41050 h 506956"/>
                <a:gd name="connsiteX325" fmla="*/ 137378 w 506956"/>
                <a:gd name="connsiteY325" fmla="*/ 41050 h 506956"/>
                <a:gd name="connsiteX326" fmla="*/ 133162 w 506956"/>
                <a:gd name="connsiteY326" fmla="*/ 47742 h 506956"/>
                <a:gd name="connsiteX327" fmla="*/ 129000 w 506956"/>
                <a:gd name="connsiteY327" fmla="*/ 47742 h 506956"/>
                <a:gd name="connsiteX328" fmla="*/ 135311 w 506956"/>
                <a:gd name="connsiteY328" fmla="*/ 37895 h 506956"/>
                <a:gd name="connsiteX329" fmla="*/ 129408 w 506956"/>
                <a:gd name="connsiteY329" fmla="*/ 28701 h 506956"/>
                <a:gd name="connsiteX330" fmla="*/ 133570 w 506956"/>
                <a:gd name="connsiteY330" fmla="*/ 28701 h 506956"/>
                <a:gd name="connsiteX331" fmla="*/ 137378 w 506956"/>
                <a:gd name="connsiteY331" fmla="*/ 34685 h 506956"/>
                <a:gd name="connsiteX332" fmla="*/ 141186 w 506956"/>
                <a:gd name="connsiteY332" fmla="*/ 28701 h 506956"/>
                <a:gd name="connsiteX333" fmla="*/ 145348 w 506956"/>
                <a:gd name="connsiteY333" fmla="*/ 28701 h 506956"/>
                <a:gd name="connsiteX334" fmla="*/ 139445 w 506956"/>
                <a:gd name="connsiteY334" fmla="*/ 37895 h 506956"/>
                <a:gd name="connsiteX335" fmla="*/ 145756 w 506956"/>
                <a:gd name="connsiteY335" fmla="*/ 47742 h 506956"/>
                <a:gd name="connsiteX336" fmla="*/ 141594 w 506956"/>
                <a:gd name="connsiteY336" fmla="*/ 47742 h 506956"/>
                <a:gd name="connsiteX337" fmla="*/ 137378 w 506956"/>
                <a:gd name="connsiteY337" fmla="*/ 41050 h 506956"/>
                <a:gd name="connsiteX338" fmla="*/ 163178 w 506956"/>
                <a:gd name="connsiteY338" fmla="*/ 41050 h 506956"/>
                <a:gd name="connsiteX339" fmla="*/ 158962 w 506956"/>
                <a:gd name="connsiteY339" fmla="*/ 47742 h 506956"/>
                <a:gd name="connsiteX340" fmla="*/ 154800 w 506956"/>
                <a:gd name="connsiteY340" fmla="*/ 47742 h 506956"/>
                <a:gd name="connsiteX341" fmla="*/ 161111 w 506956"/>
                <a:gd name="connsiteY341" fmla="*/ 37895 h 506956"/>
                <a:gd name="connsiteX342" fmla="*/ 155208 w 506956"/>
                <a:gd name="connsiteY342" fmla="*/ 28701 h 506956"/>
                <a:gd name="connsiteX343" fmla="*/ 159370 w 506956"/>
                <a:gd name="connsiteY343" fmla="*/ 28701 h 506956"/>
                <a:gd name="connsiteX344" fmla="*/ 163178 w 506956"/>
                <a:gd name="connsiteY344" fmla="*/ 34685 h 506956"/>
                <a:gd name="connsiteX345" fmla="*/ 166986 w 506956"/>
                <a:gd name="connsiteY345" fmla="*/ 28701 h 506956"/>
                <a:gd name="connsiteX346" fmla="*/ 171148 w 506956"/>
                <a:gd name="connsiteY346" fmla="*/ 28701 h 506956"/>
                <a:gd name="connsiteX347" fmla="*/ 165245 w 506956"/>
                <a:gd name="connsiteY347" fmla="*/ 37895 h 506956"/>
                <a:gd name="connsiteX348" fmla="*/ 171556 w 506956"/>
                <a:gd name="connsiteY348" fmla="*/ 47742 h 506956"/>
                <a:gd name="connsiteX349" fmla="*/ 167394 w 506956"/>
                <a:gd name="connsiteY349" fmla="*/ 47742 h 506956"/>
                <a:gd name="connsiteX350" fmla="*/ 163178 w 506956"/>
                <a:gd name="connsiteY350" fmla="*/ 41050 h 506956"/>
                <a:gd name="connsiteX351" fmla="*/ 188978 w 506956"/>
                <a:gd name="connsiteY351" fmla="*/ 41050 h 506956"/>
                <a:gd name="connsiteX352" fmla="*/ 184762 w 506956"/>
                <a:gd name="connsiteY352" fmla="*/ 47742 h 506956"/>
                <a:gd name="connsiteX353" fmla="*/ 180601 w 506956"/>
                <a:gd name="connsiteY353" fmla="*/ 47742 h 506956"/>
                <a:gd name="connsiteX354" fmla="*/ 186911 w 506956"/>
                <a:gd name="connsiteY354" fmla="*/ 37895 h 506956"/>
                <a:gd name="connsiteX355" fmla="*/ 181009 w 506956"/>
                <a:gd name="connsiteY355" fmla="*/ 28701 h 506956"/>
                <a:gd name="connsiteX356" fmla="*/ 185170 w 506956"/>
                <a:gd name="connsiteY356" fmla="*/ 28701 h 506956"/>
                <a:gd name="connsiteX357" fmla="*/ 188978 w 506956"/>
                <a:gd name="connsiteY357" fmla="*/ 34685 h 506956"/>
                <a:gd name="connsiteX358" fmla="*/ 192786 w 506956"/>
                <a:gd name="connsiteY358" fmla="*/ 28701 h 506956"/>
                <a:gd name="connsiteX359" fmla="*/ 196948 w 506956"/>
                <a:gd name="connsiteY359" fmla="*/ 28701 h 506956"/>
                <a:gd name="connsiteX360" fmla="*/ 191045 w 506956"/>
                <a:gd name="connsiteY360" fmla="*/ 37895 h 506956"/>
                <a:gd name="connsiteX361" fmla="*/ 197356 w 506956"/>
                <a:gd name="connsiteY361" fmla="*/ 47742 h 506956"/>
                <a:gd name="connsiteX362" fmla="*/ 193194 w 506956"/>
                <a:gd name="connsiteY362" fmla="*/ 47742 h 506956"/>
                <a:gd name="connsiteX363" fmla="*/ 188978 w 506956"/>
                <a:gd name="connsiteY363" fmla="*/ 41050 h 506956"/>
                <a:gd name="connsiteX364" fmla="*/ 214778 w 506956"/>
                <a:gd name="connsiteY364" fmla="*/ 41050 h 506956"/>
                <a:gd name="connsiteX365" fmla="*/ 210562 w 506956"/>
                <a:gd name="connsiteY365" fmla="*/ 47742 h 506956"/>
                <a:gd name="connsiteX366" fmla="*/ 206401 w 506956"/>
                <a:gd name="connsiteY366" fmla="*/ 47742 h 506956"/>
                <a:gd name="connsiteX367" fmla="*/ 212711 w 506956"/>
                <a:gd name="connsiteY367" fmla="*/ 37895 h 506956"/>
                <a:gd name="connsiteX368" fmla="*/ 206809 w 506956"/>
                <a:gd name="connsiteY368" fmla="*/ 28701 h 506956"/>
                <a:gd name="connsiteX369" fmla="*/ 210970 w 506956"/>
                <a:gd name="connsiteY369" fmla="*/ 28701 h 506956"/>
                <a:gd name="connsiteX370" fmla="*/ 214778 w 506956"/>
                <a:gd name="connsiteY370" fmla="*/ 34685 h 506956"/>
                <a:gd name="connsiteX371" fmla="*/ 218586 w 506956"/>
                <a:gd name="connsiteY371" fmla="*/ 28701 h 506956"/>
                <a:gd name="connsiteX372" fmla="*/ 222748 w 506956"/>
                <a:gd name="connsiteY372" fmla="*/ 28701 h 506956"/>
                <a:gd name="connsiteX373" fmla="*/ 216846 w 506956"/>
                <a:gd name="connsiteY373" fmla="*/ 37895 h 506956"/>
                <a:gd name="connsiteX374" fmla="*/ 223156 w 506956"/>
                <a:gd name="connsiteY374" fmla="*/ 47742 h 506956"/>
                <a:gd name="connsiteX375" fmla="*/ 218994 w 506956"/>
                <a:gd name="connsiteY375" fmla="*/ 47742 h 506956"/>
                <a:gd name="connsiteX376" fmla="*/ 214778 w 506956"/>
                <a:gd name="connsiteY376" fmla="*/ 41050 h 506956"/>
                <a:gd name="connsiteX377" fmla="*/ 240578 w 506956"/>
                <a:gd name="connsiteY377" fmla="*/ 41050 h 506956"/>
                <a:gd name="connsiteX378" fmla="*/ 236362 w 506956"/>
                <a:gd name="connsiteY378" fmla="*/ 47742 h 506956"/>
                <a:gd name="connsiteX379" fmla="*/ 232201 w 506956"/>
                <a:gd name="connsiteY379" fmla="*/ 47742 h 506956"/>
                <a:gd name="connsiteX380" fmla="*/ 238511 w 506956"/>
                <a:gd name="connsiteY380" fmla="*/ 37895 h 506956"/>
                <a:gd name="connsiteX381" fmla="*/ 232609 w 506956"/>
                <a:gd name="connsiteY381" fmla="*/ 28701 h 506956"/>
                <a:gd name="connsiteX382" fmla="*/ 236770 w 506956"/>
                <a:gd name="connsiteY382" fmla="*/ 28701 h 506956"/>
                <a:gd name="connsiteX383" fmla="*/ 240578 w 506956"/>
                <a:gd name="connsiteY383" fmla="*/ 34685 h 506956"/>
                <a:gd name="connsiteX384" fmla="*/ 244386 w 506956"/>
                <a:gd name="connsiteY384" fmla="*/ 28701 h 506956"/>
                <a:gd name="connsiteX385" fmla="*/ 248548 w 506956"/>
                <a:gd name="connsiteY385" fmla="*/ 28701 h 506956"/>
                <a:gd name="connsiteX386" fmla="*/ 242646 w 506956"/>
                <a:gd name="connsiteY386" fmla="*/ 37895 h 506956"/>
                <a:gd name="connsiteX387" fmla="*/ 248956 w 506956"/>
                <a:gd name="connsiteY387" fmla="*/ 47742 h 506956"/>
                <a:gd name="connsiteX388" fmla="*/ 244794 w 506956"/>
                <a:gd name="connsiteY388" fmla="*/ 47742 h 506956"/>
                <a:gd name="connsiteX389" fmla="*/ 240578 w 506956"/>
                <a:gd name="connsiteY389" fmla="*/ 41050 h 506956"/>
                <a:gd name="connsiteX390" fmla="*/ 266378 w 506956"/>
                <a:gd name="connsiteY390" fmla="*/ 41050 h 506956"/>
                <a:gd name="connsiteX391" fmla="*/ 262162 w 506956"/>
                <a:gd name="connsiteY391" fmla="*/ 47742 h 506956"/>
                <a:gd name="connsiteX392" fmla="*/ 258001 w 506956"/>
                <a:gd name="connsiteY392" fmla="*/ 47742 h 506956"/>
                <a:gd name="connsiteX393" fmla="*/ 264311 w 506956"/>
                <a:gd name="connsiteY393" fmla="*/ 37895 h 506956"/>
                <a:gd name="connsiteX394" fmla="*/ 258409 w 506956"/>
                <a:gd name="connsiteY394" fmla="*/ 28701 h 506956"/>
                <a:gd name="connsiteX395" fmla="*/ 262570 w 506956"/>
                <a:gd name="connsiteY395" fmla="*/ 28701 h 506956"/>
                <a:gd name="connsiteX396" fmla="*/ 266378 w 506956"/>
                <a:gd name="connsiteY396" fmla="*/ 34685 h 506956"/>
                <a:gd name="connsiteX397" fmla="*/ 270187 w 506956"/>
                <a:gd name="connsiteY397" fmla="*/ 28701 h 506956"/>
                <a:gd name="connsiteX398" fmla="*/ 274348 w 506956"/>
                <a:gd name="connsiteY398" fmla="*/ 28701 h 506956"/>
                <a:gd name="connsiteX399" fmla="*/ 268446 w 506956"/>
                <a:gd name="connsiteY399" fmla="*/ 37895 h 506956"/>
                <a:gd name="connsiteX400" fmla="*/ 274756 w 506956"/>
                <a:gd name="connsiteY400" fmla="*/ 47742 h 506956"/>
                <a:gd name="connsiteX401" fmla="*/ 270595 w 506956"/>
                <a:gd name="connsiteY401" fmla="*/ 47742 h 506956"/>
                <a:gd name="connsiteX402" fmla="*/ 266378 w 506956"/>
                <a:gd name="connsiteY402" fmla="*/ 41050 h 506956"/>
                <a:gd name="connsiteX403" fmla="*/ 292179 w 506956"/>
                <a:gd name="connsiteY403" fmla="*/ 41050 h 506956"/>
                <a:gd name="connsiteX404" fmla="*/ 287962 w 506956"/>
                <a:gd name="connsiteY404" fmla="*/ 47742 h 506956"/>
                <a:gd name="connsiteX405" fmla="*/ 283801 w 506956"/>
                <a:gd name="connsiteY405" fmla="*/ 47742 h 506956"/>
                <a:gd name="connsiteX406" fmla="*/ 290111 w 506956"/>
                <a:gd name="connsiteY406" fmla="*/ 37895 h 506956"/>
                <a:gd name="connsiteX407" fmla="*/ 284209 w 506956"/>
                <a:gd name="connsiteY407" fmla="*/ 28701 h 506956"/>
                <a:gd name="connsiteX408" fmla="*/ 288370 w 506956"/>
                <a:gd name="connsiteY408" fmla="*/ 28701 h 506956"/>
                <a:gd name="connsiteX409" fmla="*/ 292179 w 506956"/>
                <a:gd name="connsiteY409" fmla="*/ 34685 h 506956"/>
                <a:gd name="connsiteX410" fmla="*/ 295987 w 506956"/>
                <a:gd name="connsiteY410" fmla="*/ 28701 h 506956"/>
                <a:gd name="connsiteX411" fmla="*/ 300148 w 506956"/>
                <a:gd name="connsiteY411" fmla="*/ 28701 h 506956"/>
                <a:gd name="connsiteX412" fmla="*/ 294246 w 506956"/>
                <a:gd name="connsiteY412" fmla="*/ 37895 h 506956"/>
                <a:gd name="connsiteX413" fmla="*/ 300556 w 506956"/>
                <a:gd name="connsiteY413" fmla="*/ 47742 h 506956"/>
                <a:gd name="connsiteX414" fmla="*/ 296395 w 506956"/>
                <a:gd name="connsiteY414" fmla="*/ 47742 h 506956"/>
                <a:gd name="connsiteX415" fmla="*/ 292179 w 506956"/>
                <a:gd name="connsiteY415" fmla="*/ 41050 h 506956"/>
                <a:gd name="connsiteX416" fmla="*/ 317979 w 506956"/>
                <a:gd name="connsiteY416" fmla="*/ 41050 h 506956"/>
                <a:gd name="connsiteX417" fmla="*/ 313762 w 506956"/>
                <a:gd name="connsiteY417" fmla="*/ 47742 h 506956"/>
                <a:gd name="connsiteX418" fmla="*/ 309601 w 506956"/>
                <a:gd name="connsiteY418" fmla="*/ 47742 h 506956"/>
                <a:gd name="connsiteX419" fmla="*/ 315911 w 506956"/>
                <a:gd name="connsiteY419" fmla="*/ 37895 h 506956"/>
                <a:gd name="connsiteX420" fmla="*/ 310009 w 506956"/>
                <a:gd name="connsiteY420" fmla="*/ 28701 h 506956"/>
                <a:gd name="connsiteX421" fmla="*/ 314170 w 506956"/>
                <a:gd name="connsiteY421" fmla="*/ 28701 h 506956"/>
                <a:gd name="connsiteX422" fmla="*/ 317979 w 506956"/>
                <a:gd name="connsiteY422" fmla="*/ 34685 h 506956"/>
                <a:gd name="connsiteX423" fmla="*/ 321787 w 506956"/>
                <a:gd name="connsiteY423" fmla="*/ 28701 h 506956"/>
                <a:gd name="connsiteX424" fmla="*/ 325948 w 506956"/>
                <a:gd name="connsiteY424" fmla="*/ 28701 h 506956"/>
                <a:gd name="connsiteX425" fmla="*/ 320046 w 506956"/>
                <a:gd name="connsiteY425" fmla="*/ 37895 h 506956"/>
                <a:gd name="connsiteX426" fmla="*/ 326356 w 506956"/>
                <a:gd name="connsiteY426" fmla="*/ 47742 h 506956"/>
                <a:gd name="connsiteX427" fmla="*/ 322195 w 506956"/>
                <a:gd name="connsiteY427" fmla="*/ 47742 h 506956"/>
                <a:gd name="connsiteX428" fmla="*/ 317979 w 506956"/>
                <a:gd name="connsiteY428" fmla="*/ 41050 h 506956"/>
                <a:gd name="connsiteX429" fmla="*/ 343779 w 506956"/>
                <a:gd name="connsiteY429" fmla="*/ 41050 h 506956"/>
                <a:gd name="connsiteX430" fmla="*/ 339563 w 506956"/>
                <a:gd name="connsiteY430" fmla="*/ 47742 h 506956"/>
                <a:gd name="connsiteX431" fmla="*/ 335401 w 506956"/>
                <a:gd name="connsiteY431" fmla="*/ 47742 h 506956"/>
                <a:gd name="connsiteX432" fmla="*/ 341711 w 506956"/>
                <a:gd name="connsiteY432" fmla="*/ 37895 h 506956"/>
                <a:gd name="connsiteX433" fmla="*/ 335809 w 506956"/>
                <a:gd name="connsiteY433" fmla="*/ 28701 h 506956"/>
                <a:gd name="connsiteX434" fmla="*/ 339971 w 506956"/>
                <a:gd name="connsiteY434" fmla="*/ 28701 h 506956"/>
                <a:gd name="connsiteX435" fmla="*/ 343779 w 506956"/>
                <a:gd name="connsiteY435" fmla="*/ 34685 h 506956"/>
                <a:gd name="connsiteX436" fmla="*/ 347587 w 506956"/>
                <a:gd name="connsiteY436" fmla="*/ 28701 h 506956"/>
                <a:gd name="connsiteX437" fmla="*/ 351748 w 506956"/>
                <a:gd name="connsiteY437" fmla="*/ 28701 h 506956"/>
                <a:gd name="connsiteX438" fmla="*/ 345846 w 506956"/>
                <a:gd name="connsiteY438" fmla="*/ 37895 h 506956"/>
                <a:gd name="connsiteX439" fmla="*/ 352156 w 506956"/>
                <a:gd name="connsiteY439" fmla="*/ 47742 h 506956"/>
                <a:gd name="connsiteX440" fmla="*/ 347995 w 506956"/>
                <a:gd name="connsiteY440" fmla="*/ 47742 h 506956"/>
                <a:gd name="connsiteX441" fmla="*/ 343779 w 506956"/>
                <a:gd name="connsiteY441" fmla="*/ 41050 h 506956"/>
                <a:gd name="connsiteX442" fmla="*/ 369579 w 506956"/>
                <a:gd name="connsiteY442" fmla="*/ 41050 h 506956"/>
                <a:gd name="connsiteX443" fmla="*/ 365363 w 506956"/>
                <a:gd name="connsiteY443" fmla="*/ 47742 h 506956"/>
                <a:gd name="connsiteX444" fmla="*/ 361201 w 506956"/>
                <a:gd name="connsiteY444" fmla="*/ 47742 h 506956"/>
                <a:gd name="connsiteX445" fmla="*/ 367511 w 506956"/>
                <a:gd name="connsiteY445" fmla="*/ 37895 h 506956"/>
                <a:gd name="connsiteX446" fmla="*/ 361609 w 506956"/>
                <a:gd name="connsiteY446" fmla="*/ 28701 h 506956"/>
                <a:gd name="connsiteX447" fmla="*/ 365771 w 506956"/>
                <a:gd name="connsiteY447" fmla="*/ 28701 h 506956"/>
                <a:gd name="connsiteX448" fmla="*/ 369579 w 506956"/>
                <a:gd name="connsiteY448" fmla="*/ 34685 h 506956"/>
                <a:gd name="connsiteX449" fmla="*/ 373387 w 506956"/>
                <a:gd name="connsiteY449" fmla="*/ 28701 h 506956"/>
                <a:gd name="connsiteX450" fmla="*/ 377548 w 506956"/>
                <a:gd name="connsiteY450" fmla="*/ 28701 h 506956"/>
                <a:gd name="connsiteX451" fmla="*/ 371646 w 506956"/>
                <a:gd name="connsiteY451" fmla="*/ 37895 h 506956"/>
                <a:gd name="connsiteX452" fmla="*/ 377956 w 506956"/>
                <a:gd name="connsiteY452" fmla="*/ 47742 h 506956"/>
                <a:gd name="connsiteX453" fmla="*/ 373795 w 506956"/>
                <a:gd name="connsiteY453" fmla="*/ 47742 h 506956"/>
                <a:gd name="connsiteX454" fmla="*/ 369579 w 506956"/>
                <a:gd name="connsiteY454" fmla="*/ 41050 h 506956"/>
                <a:gd name="connsiteX455" fmla="*/ 395379 w 506956"/>
                <a:gd name="connsiteY455" fmla="*/ 41050 h 506956"/>
                <a:gd name="connsiteX456" fmla="*/ 391163 w 506956"/>
                <a:gd name="connsiteY456" fmla="*/ 47742 h 506956"/>
                <a:gd name="connsiteX457" fmla="*/ 387001 w 506956"/>
                <a:gd name="connsiteY457" fmla="*/ 47742 h 506956"/>
                <a:gd name="connsiteX458" fmla="*/ 393312 w 506956"/>
                <a:gd name="connsiteY458" fmla="*/ 37895 h 506956"/>
                <a:gd name="connsiteX459" fmla="*/ 387409 w 506956"/>
                <a:gd name="connsiteY459" fmla="*/ 28701 h 506956"/>
                <a:gd name="connsiteX460" fmla="*/ 391571 w 506956"/>
                <a:gd name="connsiteY460" fmla="*/ 28701 h 506956"/>
                <a:gd name="connsiteX461" fmla="*/ 395379 w 506956"/>
                <a:gd name="connsiteY461" fmla="*/ 34685 h 506956"/>
                <a:gd name="connsiteX462" fmla="*/ 399187 w 506956"/>
                <a:gd name="connsiteY462" fmla="*/ 28701 h 506956"/>
                <a:gd name="connsiteX463" fmla="*/ 403348 w 506956"/>
                <a:gd name="connsiteY463" fmla="*/ 28701 h 506956"/>
                <a:gd name="connsiteX464" fmla="*/ 397446 w 506956"/>
                <a:gd name="connsiteY464" fmla="*/ 37895 h 506956"/>
                <a:gd name="connsiteX465" fmla="*/ 403756 w 506956"/>
                <a:gd name="connsiteY465" fmla="*/ 47742 h 506956"/>
                <a:gd name="connsiteX466" fmla="*/ 399595 w 506956"/>
                <a:gd name="connsiteY466" fmla="*/ 47742 h 506956"/>
                <a:gd name="connsiteX467" fmla="*/ 395379 w 506956"/>
                <a:gd name="connsiteY467" fmla="*/ 41050 h 506956"/>
                <a:gd name="connsiteX468" fmla="*/ 421179 w 506956"/>
                <a:gd name="connsiteY468" fmla="*/ 41050 h 506956"/>
                <a:gd name="connsiteX469" fmla="*/ 416963 w 506956"/>
                <a:gd name="connsiteY469" fmla="*/ 47742 h 506956"/>
                <a:gd name="connsiteX470" fmla="*/ 412801 w 506956"/>
                <a:gd name="connsiteY470" fmla="*/ 47742 h 506956"/>
                <a:gd name="connsiteX471" fmla="*/ 419112 w 506956"/>
                <a:gd name="connsiteY471" fmla="*/ 37895 h 506956"/>
                <a:gd name="connsiteX472" fmla="*/ 413209 w 506956"/>
                <a:gd name="connsiteY472" fmla="*/ 28701 h 506956"/>
                <a:gd name="connsiteX473" fmla="*/ 417371 w 506956"/>
                <a:gd name="connsiteY473" fmla="*/ 28701 h 506956"/>
                <a:gd name="connsiteX474" fmla="*/ 421179 w 506956"/>
                <a:gd name="connsiteY474" fmla="*/ 34685 h 506956"/>
                <a:gd name="connsiteX475" fmla="*/ 424987 w 506956"/>
                <a:gd name="connsiteY475" fmla="*/ 28701 h 506956"/>
                <a:gd name="connsiteX476" fmla="*/ 429149 w 506956"/>
                <a:gd name="connsiteY476" fmla="*/ 28701 h 506956"/>
                <a:gd name="connsiteX477" fmla="*/ 423246 w 506956"/>
                <a:gd name="connsiteY477" fmla="*/ 37895 h 506956"/>
                <a:gd name="connsiteX478" fmla="*/ 429557 w 506956"/>
                <a:gd name="connsiteY478" fmla="*/ 47742 h 506956"/>
                <a:gd name="connsiteX479" fmla="*/ 425395 w 506956"/>
                <a:gd name="connsiteY479" fmla="*/ 47742 h 506956"/>
                <a:gd name="connsiteX480" fmla="*/ 421179 w 506956"/>
                <a:gd name="connsiteY480" fmla="*/ 41050 h 506956"/>
                <a:gd name="connsiteX481" fmla="*/ 446979 w 506956"/>
                <a:gd name="connsiteY481" fmla="*/ 41050 h 506956"/>
                <a:gd name="connsiteX482" fmla="*/ 442763 w 506956"/>
                <a:gd name="connsiteY482" fmla="*/ 47742 h 506956"/>
                <a:gd name="connsiteX483" fmla="*/ 438601 w 506956"/>
                <a:gd name="connsiteY483" fmla="*/ 47742 h 506956"/>
                <a:gd name="connsiteX484" fmla="*/ 444912 w 506956"/>
                <a:gd name="connsiteY484" fmla="*/ 37895 h 506956"/>
                <a:gd name="connsiteX485" fmla="*/ 439009 w 506956"/>
                <a:gd name="connsiteY485" fmla="*/ 28701 h 506956"/>
                <a:gd name="connsiteX486" fmla="*/ 443171 w 506956"/>
                <a:gd name="connsiteY486" fmla="*/ 28701 h 506956"/>
                <a:gd name="connsiteX487" fmla="*/ 446979 w 506956"/>
                <a:gd name="connsiteY487" fmla="*/ 34685 h 506956"/>
                <a:gd name="connsiteX488" fmla="*/ 450787 w 506956"/>
                <a:gd name="connsiteY488" fmla="*/ 28701 h 506956"/>
                <a:gd name="connsiteX489" fmla="*/ 454949 w 506956"/>
                <a:gd name="connsiteY489" fmla="*/ 28701 h 506956"/>
                <a:gd name="connsiteX490" fmla="*/ 449046 w 506956"/>
                <a:gd name="connsiteY490" fmla="*/ 37895 h 506956"/>
                <a:gd name="connsiteX491" fmla="*/ 455357 w 506956"/>
                <a:gd name="connsiteY491" fmla="*/ 47742 h 506956"/>
                <a:gd name="connsiteX492" fmla="*/ 451195 w 506956"/>
                <a:gd name="connsiteY492" fmla="*/ 47742 h 506956"/>
                <a:gd name="connsiteX493" fmla="*/ 446979 w 506956"/>
                <a:gd name="connsiteY493" fmla="*/ 41050 h 506956"/>
                <a:gd name="connsiteX494" fmla="*/ 472779 w 506956"/>
                <a:gd name="connsiteY494" fmla="*/ 41050 h 506956"/>
                <a:gd name="connsiteX495" fmla="*/ 468563 w 506956"/>
                <a:gd name="connsiteY495" fmla="*/ 47742 h 506956"/>
                <a:gd name="connsiteX496" fmla="*/ 464401 w 506956"/>
                <a:gd name="connsiteY496" fmla="*/ 47742 h 506956"/>
                <a:gd name="connsiteX497" fmla="*/ 470712 w 506956"/>
                <a:gd name="connsiteY497" fmla="*/ 37895 h 506956"/>
                <a:gd name="connsiteX498" fmla="*/ 464809 w 506956"/>
                <a:gd name="connsiteY498" fmla="*/ 28701 h 506956"/>
                <a:gd name="connsiteX499" fmla="*/ 468971 w 506956"/>
                <a:gd name="connsiteY499" fmla="*/ 28701 h 506956"/>
                <a:gd name="connsiteX500" fmla="*/ 472779 w 506956"/>
                <a:gd name="connsiteY500" fmla="*/ 34685 h 506956"/>
                <a:gd name="connsiteX501" fmla="*/ 476587 w 506956"/>
                <a:gd name="connsiteY501" fmla="*/ 28701 h 506956"/>
                <a:gd name="connsiteX502" fmla="*/ 480749 w 506956"/>
                <a:gd name="connsiteY502" fmla="*/ 28701 h 506956"/>
                <a:gd name="connsiteX503" fmla="*/ 474846 w 506956"/>
                <a:gd name="connsiteY503" fmla="*/ 37895 h 506956"/>
                <a:gd name="connsiteX504" fmla="*/ 481157 w 506956"/>
                <a:gd name="connsiteY504" fmla="*/ 47742 h 506956"/>
                <a:gd name="connsiteX505" fmla="*/ 476995 w 506956"/>
                <a:gd name="connsiteY505" fmla="*/ 47742 h 506956"/>
                <a:gd name="connsiteX506" fmla="*/ 472779 w 506956"/>
                <a:gd name="connsiteY506" fmla="*/ 41050 h 506956"/>
                <a:gd name="connsiteX507" fmla="*/ 498579 w 506956"/>
                <a:gd name="connsiteY507" fmla="*/ 41050 h 506956"/>
                <a:gd name="connsiteX508" fmla="*/ 494363 w 506956"/>
                <a:gd name="connsiteY508" fmla="*/ 47742 h 506956"/>
                <a:gd name="connsiteX509" fmla="*/ 490201 w 506956"/>
                <a:gd name="connsiteY509" fmla="*/ 47742 h 506956"/>
                <a:gd name="connsiteX510" fmla="*/ 496512 w 506956"/>
                <a:gd name="connsiteY510" fmla="*/ 37895 h 506956"/>
                <a:gd name="connsiteX511" fmla="*/ 490609 w 506956"/>
                <a:gd name="connsiteY511" fmla="*/ 28701 h 506956"/>
                <a:gd name="connsiteX512" fmla="*/ 494771 w 506956"/>
                <a:gd name="connsiteY512" fmla="*/ 28701 h 506956"/>
                <a:gd name="connsiteX513" fmla="*/ 498579 w 506956"/>
                <a:gd name="connsiteY513" fmla="*/ 34685 h 506956"/>
                <a:gd name="connsiteX514" fmla="*/ 502387 w 506956"/>
                <a:gd name="connsiteY514" fmla="*/ 28701 h 506956"/>
                <a:gd name="connsiteX515" fmla="*/ 506549 w 506956"/>
                <a:gd name="connsiteY515" fmla="*/ 28701 h 506956"/>
                <a:gd name="connsiteX516" fmla="*/ 500646 w 506956"/>
                <a:gd name="connsiteY516" fmla="*/ 37895 h 506956"/>
                <a:gd name="connsiteX517" fmla="*/ 506957 w 506956"/>
                <a:gd name="connsiteY517" fmla="*/ 47742 h 506956"/>
                <a:gd name="connsiteX518" fmla="*/ 502795 w 506956"/>
                <a:gd name="connsiteY518" fmla="*/ 47742 h 506956"/>
                <a:gd name="connsiteX519" fmla="*/ 498579 w 506956"/>
                <a:gd name="connsiteY519" fmla="*/ 41050 h 506956"/>
                <a:gd name="connsiteX520" fmla="*/ 8378 w 506956"/>
                <a:gd name="connsiteY520" fmla="*/ 69751 h 506956"/>
                <a:gd name="connsiteX521" fmla="*/ 4162 w 506956"/>
                <a:gd name="connsiteY521" fmla="*/ 76443 h 506956"/>
                <a:gd name="connsiteX522" fmla="*/ 0 w 506956"/>
                <a:gd name="connsiteY522" fmla="*/ 76443 h 506956"/>
                <a:gd name="connsiteX523" fmla="*/ 6310 w 506956"/>
                <a:gd name="connsiteY523" fmla="*/ 66596 h 506956"/>
                <a:gd name="connsiteX524" fmla="*/ 408 w 506956"/>
                <a:gd name="connsiteY524" fmla="*/ 57402 h 506956"/>
                <a:gd name="connsiteX525" fmla="*/ 4570 w 506956"/>
                <a:gd name="connsiteY525" fmla="*/ 57402 h 506956"/>
                <a:gd name="connsiteX526" fmla="*/ 8378 w 506956"/>
                <a:gd name="connsiteY526" fmla="*/ 63386 h 506956"/>
                <a:gd name="connsiteX527" fmla="*/ 12186 w 506956"/>
                <a:gd name="connsiteY527" fmla="*/ 57402 h 506956"/>
                <a:gd name="connsiteX528" fmla="*/ 16347 w 506956"/>
                <a:gd name="connsiteY528" fmla="*/ 57402 h 506956"/>
                <a:gd name="connsiteX529" fmla="*/ 10445 w 506956"/>
                <a:gd name="connsiteY529" fmla="*/ 66596 h 506956"/>
                <a:gd name="connsiteX530" fmla="*/ 16755 w 506956"/>
                <a:gd name="connsiteY530" fmla="*/ 76443 h 506956"/>
                <a:gd name="connsiteX531" fmla="*/ 12594 w 506956"/>
                <a:gd name="connsiteY531" fmla="*/ 76443 h 506956"/>
                <a:gd name="connsiteX532" fmla="*/ 8378 w 506956"/>
                <a:gd name="connsiteY532" fmla="*/ 69751 h 506956"/>
                <a:gd name="connsiteX533" fmla="*/ 34178 w 506956"/>
                <a:gd name="connsiteY533" fmla="*/ 69751 h 506956"/>
                <a:gd name="connsiteX534" fmla="*/ 29962 w 506956"/>
                <a:gd name="connsiteY534" fmla="*/ 76443 h 506956"/>
                <a:gd name="connsiteX535" fmla="*/ 25800 w 506956"/>
                <a:gd name="connsiteY535" fmla="*/ 76443 h 506956"/>
                <a:gd name="connsiteX536" fmla="*/ 32110 w 506956"/>
                <a:gd name="connsiteY536" fmla="*/ 66596 h 506956"/>
                <a:gd name="connsiteX537" fmla="*/ 26208 w 506956"/>
                <a:gd name="connsiteY537" fmla="*/ 57402 h 506956"/>
                <a:gd name="connsiteX538" fmla="*/ 30370 w 506956"/>
                <a:gd name="connsiteY538" fmla="*/ 57402 h 506956"/>
                <a:gd name="connsiteX539" fmla="*/ 34178 w 506956"/>
                <a:gd name="connsiteY539" fmla="*/ 63386 h 506956"/>
                <a:gd name="connsiteX540" fmla="*/ 37986 w 506956"/>
                <a:gd name="connsiteY540" fmla="*/ 57402 h 506956"/>
                <a:gd name="connsiteX541" fmla="*/ 42147 w 506956"/>
                <a:gd name="connsiteY541" fmla="*/ 57402 h 506956"/>
                <a:gd name="connsiteX542" fmla="*/ 36245 w 506956"/>
                <a:gd name="connsiteY542" fmla="*/ 66596 h 506956"/>
                <a:gd name="connsiteX543" fmla="*/ 42555 w 506956"/>
                <a:gd name="connsiteY543" fmla="*/ 76443 h 506956"/>
                <a:gd name="connsiteX544" fmla="*/ 38394 w 506956"/>
                <a:gd name="connsiteY544" fmla="*/ 76443 h 506956"/>
                <a:gd name="connsiteX545" fmla="*/ 34178 w 506956"/>
                <a:gd name="connsiteY545" fmla="*/ 69751 h 506956"/>
                <a:gd name="connsiteX546" fmla="*/ 59978 w 506956"/>
                <a:gd name="connsiteY546" fmla="*/ 69751 h 506956"/>
                <a:gd name="connsiteX547" fmla="*/ 55762 w 506956"/>
                <a:gd name="connsiteY547" fmla="*/ 76443 h 506956"/>
                <a:gd name="connsiteX548" fmla="*/ 51600 w 506956"/>
                <a:gd name="connsiteY548" fmla="*/ 76443 h 506956"/>
                <a:gd name="connsiteX549" fmla="*/ 57911 w 506956"/>
                <a:gd name="connsiteY549" fmla="*/ 66596 h 506956"/>
                <a:gd name="connsiteX550" fmla="*/ 52008 w 506956"/>
                <a:gd name="connsiteY550" fmla="*/ 57402 h 506956"/>
                <a:gd name="connsiteX551" fmla="*/ 56170 w 506956"/>
                <a:gd name="connsiteY551" fmla="*/ 57402 h 506956"/>
                <a:gd name="connsiteX552" fmla="*/ 59978 w 506956"/>
                <a:gd name="connsiteY552" fmla="*/ 63386 h 506956"/>
                <a:gd name="connsiteX553" fmla="*/ 63786 w 506956"/>
                <a:gd name="connsiteY553" fmla="*/ 57402 h 506956"/>
                <a:gd name="connsiteX554" fmla="*/ 67948 w 506956"/>
                <a:gd name="connsiteY554" fmla="*/ 57402 h 506956"/>
                <a:gd name="connsiteX555" fmla="*/ 62045 w 506956"/>
                <a:gd name="connsiteY555" fmla="*/ 66596 h 506956"/>
                <a:gd name="connsiteX556" fmla="*/ 68356 w 506956"/>
                <a:gd name="connsiteY556" fmla="*/ 76443 h 506956"/>
                <a:gd name="connsiteX557" fmla="*/ 64194 w 506956"/>
                <a:gd name="connsiteY557" fmla="*/ 76443 h 506956"/>
                <a:gd name="connsiteX558" fmla="*/ 59978 w 506956"/>
                <a:gd name="connsiteY558" fmla="*/ 69751 h 506956"/>
                <a:gd name="connsiteX559" fmla="*/ 85778 w 506956"/>
                <a:gd name="connsiteY559" fmla="*/ 69751 h 506956"/>
                <a:gd name="connsiteX560" fmla="*/ 81562 w 506956"/>
                <a:gd name="connsiteY560" fmla="*/ 76443 h 506956"/>
                <a:gd name="connsiteX561" fmla="*/ 77400 w 506956"/>
                <a:gd name="connsiteY561" fmla="*/ 76443 h 506956"/>
                <a:gd name="connsiteX562" fmla="*/ 83711 w 506956"/>
                <a:gd name="connsiteY562" fmla="*/ 66596 h 506956"/>
                <a:gd name="connsiteX563" fmla="*/ 77808 w 506956"/>
                <a:gd name="connsiteY563" fmla="*/ 57402 h 506956"/>
                <a:gd name="connsiteX564" fmla="*/ 81970 w 506956"/>
                <a:gd name="connsiteY564" fmla="*/ 57402 h 506956"/>
                <a:gd name="connsiteX565" fmla="*/ 85778 w 506956"/>
                <a:gd name="connsiteY565" fmla="*/ 63386 h 506956"/>
                <a:gd name="connsiteX566" fmla="*/ 89586 w 506956"/>
                <a:gd name="connsiteY566" fmla="*/ 57402 h 506956"/>
                <a:gd name="connsiteX567" fmla="*/ 93748 w 506956"/>
                <a:gd name="connsiteY567" fmla="*/ 57402 h 506956"/>
                <a:gd name="connsiteX568" fmla="*/ 87845 w 506956"/>
                <a:gd name="connsiteY568" fmla="*/ 66596 h 506956"/>
                <a:gd name="connsiteX569" fmla="*/ 94156 w 506956"/>
                <a:gd name="connsiteY569" fmla="*/ 76443 h 506956"/>
                <a:gd name="connsiteX570" fmla="*/ 89994 w 506956"/>
                <a:gd name="connsiteY570" fmla="*/ 76443 h 506956"/>
                <a:gd name="connsiteX571" fmla="*/ 85778 w 506956"/>
                <a:gd name="connsiteY571" fmla="*/ 69751 h 506956"/>
                <a:gd name="connsiteX572" fmla="*/ 111578 w 506956"/>
                <a:gd name="connsiteY572" fmla="*/ 69751 h 506956"/>
                <a:gd name="connsiteX573" fmla="*/ 107362 w 506956"/>
                <a:gd name="connsiteY573" fmla="*/ 76443 h 506956"/>
                <a:gd name="connsiteX574" fmla="*/ 103200 w 506956"/>
                <a:gd name="connsiteY574" fmla="*/ 76443 h 506956"/>
                <a:gd name="connsiteX575" fmla="*/ 109511 w 506956"/>
                <a:gd name="connsiteY575" fmla="*/ 66596 h 506956"/>
                <a:gd name="connsiteX576" fmla="*/ 103608 w 506956"/>
                <a:gd name="connsiteY576" fmla="*/ 57402 h 506956"/>
                <a:gd name="connsiteX577" fmla="*/ 107770 w 506956"/>
                <a:gd name="connsiteY577" fmla="*/ 57402 h 506956"/>
                <a:gd name="connsiteX578" fmla="*/ 111578 w 506956"/>
                <a:gd name="connsiteY578" fmla="*/ 63386 h 506956"/>
                <a:gd name="connsiteX579" fmla="*/ 115386 w 506956"/>
                <a:gd name="connsiteY579" fmla="*/ 57402 h 506956"/>
                <a:gd name="connsiteX580" fmla="*/ 119548 w 506956"/>
                <a:gd name="connsiteY580" fmla="*/ 57402 h 506956"/>
                <a:gd name="connsiteX581" fmla="*/ 113645 w 506956"/>
                <a:gd name="connsiteY581" fmla="*/ 66596 h 506956"/>
                <a:gd name="connsiteX582" fmla="*/ 119956 w 506956"/>
                <a:gd name="connsiteY582" fmla="*/ 76443 h 506956"/>
                <a:gd name="connsiteX583" fmla="*/ 115794 w 506956"/>
                <a:gd name="connsiteY583" fmla="*/ 76443 h 506956"/>
                <a:gd name="connsiteX584" fmla="*/ 111578 w 506956"/>
                <a:gd name="connsiteY584" fmla="*/ 69751 h 506956"/>
                <a:gd name="connsiteX585" fmla="*/ 137378 w 506956"/>
                <a:gd name="connsiteY585" fmla="*/ 69751 h 506956"/>
                <a:gd name="connsiteX586" fmla="*/ 133162 w 506956"/>
                <a:gd name="connsiteY586" fmla="*/ 76443 h 506956"/>
                <a:gd name="connsiteX587" fmla="*/ 129000 w 506956"/>
                <a:gd name="connsiteY587" fmla="*/ 76443 h 506956"/>
                <a:gd name="connsiteX588" fmla="*/ 135311 w 506956"/>
                <a:gd name="connsiteY588" fmla="*/ 66596 h 506956"/>
                <a:gd name="connsiteX589" fmla="*/ 129408 w 506956"/>
                <a:gd name="connsiteY589" fmla="*/ 57402 h 506956"/>
                <a:gd name="connsiteX590" fmla="*/ 133570 w 506956"/>
                <a:gd name="connsiteY590" fmla="*/ 57402 h 506956"/>
                <a:gd name="connsiteX591" fmla="*/ 137378 w 506956"/>
                <a:gd name="connsiteY591" fmla="*/ 63386 h 506956"/>
                <a:gd name="connsiteX592" fmla="*/ 141186 w 506956"/>
                <a:gd name="connsiteY592" fmla="*/ 57402 h 506956"/>
                <a:gd name="connsiteX593" fmla="*/ 145348 w 506956"/>
                <a:gd name="connsiteY593" fmla="*/ 57402 h 506956"/>
                <a:gd name="connsiteX594" fmla="*/ 139445 w 506956"/>
                <a:gd name="connsiteY594" fmla="*/ 66596 h 506956"/>
                <a:gd name="connsiteX595" fmla="*/ 145756 w 506956"/>
                <a:gd name="connsiteY595" fmla="*/ 76443 h 506956"/>
                <a:gd name="connsiteX596" fmla="*/ 141594 w 506956"/>
                <a:gd name="connsiteY596" fmla="*/ 76443 h 506956"/>
                <a:gd name="connsiteX597" fmla="*/ 137378 w 506956"/>
                <a:gd name="connsiteY597" fmla="*/ 69751 h 506956"/>
                <a:gd name="connsiteX598" fmla="*/ 163178 w 506956"/>
                <a:gd name="connsiteY598" fmla="*/ 69751 h 506956"/>
                <a:gd name="connsiteX599" fmla="*/ 158962 w 506956"/>
                <a:gd name="connsiteY599" fmla="*/ 76443 h 506956"/>
                <a:gd name="connsiteX600" fmla="*/ 154800 w 506956"/>
                <a:gd name="connsiteY600" fmla="*/ 76443 h 506956"/>
                <a:gd name="connsiteX601" fmla="*/ 161111 w 506956"/>
                <a:gd name="connsiteY601" fmla="*/ 66596 h 506956"/>
                <a:gd name="connsiteX602" fmla="*/ 155208 w 506956"/>
                <a:gd name="connsiteY602" fmla="*/ 57402 h 506956"/>
                <a:gd name="connsiteX603" fmla="*/ 159370 w 506956"/>
                <a:gd name="connsiteY603" fmla="*/ 57402 h 506956"/>
                <a:gd name="connsiteX604" fmla="*/ 163178 w 506956"/>
                <a:gd name="connsiteY604" fmla="*/ 63386 h 506956"/>
                <a:gd name="connsiteX605" fmla="*/ 166986 w 506956"/>
                <a:gd name="connsiteY605" fmla="*/ 57402 h 506956"/>
                <a:gd name="connsiteX606" fmla="*/ 171148 w 506956"/>
                <a:gd name="connsiteY606" fmla="*/ 57402 h 506956"/>
                <a:gd name="connsiteX607" fmla="*/ 165245 w 506956"/>
                <a:gd name="connsiteY607" fmla="*/ 66596 h 506956"/>
                <a:gd name="connsiteX608" fmla="*/ 171556 w 506956"/>
                <a:gd name="connsiteY608" fmla="*/ 76443 h 506956"/>
                <a:gd name="connsiteX609" fmla="*/ 167394 w 506956"/>
                <a:gd name="connsiteY609" fmla="*/ 76443 h 506956"/>
                <a:gd name="connsiteX610" fmla="*/ 163178 w 506956"/>
                <a:gd name="connsiteY610" fmla="*/ 69751 h 506956"/>
                <a:gd name="connsiteX611" fmla="*/ 188978 w 506956"/>
                <a:gd name="connsiteY611" fmla="*/ 69751 h 506956"/>
                <a:gd name="connsiteX612" fmla="*/ 184762 w 506956"/>
                <a:gd name="connsiteY612" fmla="*/ 76443 h 506956"/>
                <a:gd name="connsiteX613" fmla="*/ 180601 w 506956"/>
                <a:gd name="connsiteY613" fmla="*/ 76443 h 506956"/>
                <a:gd name="connsiteX614" fmla="*/ 186911 w 506956"/>
                <a:gd name="connsiteY614" fmla="*/ 66596 h 506956"/>
                <a:gd name="connsiteX615" fmla="*/ 181009 w 506956"/>
                <a:gd name="connsiteY615" fmla="*/ 57402 h 506956"/>
                <a:gd name="connsiteX616" fmla="*/ 185170 w 506956"/>
                <a:gd name="connsiteY616" fmla="*/ 57402 h 506956"/>
                <a:gd name="connsiteX617" fmla="*/ 188978 w 506956"/>
                <a:gd name="connsiteY617" fmla="*/ 63386 h 506956"/>
                <a:gd name="connsiteX618" fmla="*/ 192786 w 506956"/>
                <a:gd name="connsiteY618" fmla="*/ 57402 h 506956"/>
                <a:gd name="connsiteX619" fmla="*/ 196948 w 506956"/>
                <a:gd name="connsiteY619" fmla="*/ 57402 h 506956"/>
                <a:gd name="connsiteX620" fmla="*/ 191045 w 506956"/>
                <a:gd name="connsiteY620" fmla="*/ 66596 h 506956"/>
                <a:gd name="connsiteX621" fmla="*/ 197356 w 506956"/>
                <a:gd name="connsiteY621" fmla="*/ 76443 h 506956"/>
                <a:gd name="connsiteX622" fmla="*/ 193194 w 506956"/>
                <a:gd name="connsiteY622" fmla="*/ 76443 h 506956"/>
                <a:gd name="connsiteX623" fmla="*/ 188978 w 506956"/>
                <a:gd name="connsiteY623" fmla="*/ 69751 h 506956"/>
                <a:gd name="connsiteX624" fmla="*/ 214778 w 506956"/>
                <a:gd name="connsiteY624" fmla="*/ 69751 h 506956"/>
                <a:gd name="connsiteX625" fmla="*/ 210562 w 506956"/>
                <a:gd name="connsiteY625" fmla="*/ 76443 h 506956"/>
                <a:gd name="connsiteX626" fmla="*/ 206401 w 506956"/>
                <a:gd name="connsiteY626" fmla="*/ 76443 h 506956"/>
                <a:gd name="connsiteX627" fmla="*/ 212711 w 506956"/>
                <a:gd name="connsiteY627" fmla="*/ 66596 h 506956"/>
                <a:gd name="connsiteX628" fmla="*/ 206809 w 506956"/>
                <a:gd name="connsiteY628" fmla="*/ 57402 h 506956"/>
                <a:gd name="connsiteX629" fmla="*/ 210970 w 506956"/>
                <a:gd name="connsiteY629" fmla="*/ 57402 h 506956"/>
                <a:gd name="connsiteX630" fmla="*/ 214778 w 506956"/>
                <a:gd name="connsiteY630" fmla="*/ 63386 h 506956"/>
                <a:gd name="connsiteX631" fmla="*/ 218586 w 506956"/>
                <a:gd name="connsiteY631" fmla="*/ 57402 h 506956"/>
                <a:gd name="connsiteX632" fmla="*/ 222748 w 506956"/>
                <a:gd name="connsiteY632" fmla="*/ 57402 h 506956"/>
                <a:gd name="connsiteX633" fmla="*/ 216846 w 506956"/>
                <a:gd name="connsiteY633" fmla="*/ 66596 h 506956"/>
                <a:gd name="connsiteX634" fmla="*/ 223156 w 506956"/>
                <a:gd name="connsiteY634" fmla="*/ 76443 h 506956"/>
                <a:gd name="connsiteX635" fmla="*/ 218994 w 506956"/>
                <a:gd name="connsiteY635" fmla="*/ 76443 h 506956"/>
                <a:gd name="connsiteX636" fmla="*/ 214778 w 506956"/>
                <a:gd name="connsiteY636" fmla="*/ 69751 h 506956"/>
                <a:gd name="connsiteX637" fmla="*/ 240578 w 506956"/>
                <a:gd name="connsiteY637" fmla="*/ 69751 h 506956"/>
                <a:gd name="connsiteX638" fmla="*/ 236362 w 506956"/>
                <a:gd name="connsiteY638" fmla="*/ 76443 h 506956"/>
                <a:gd name="connsiteX639" fmla="*/ 232201 w 506956"/>
                <a:gd name="connsiteY639" fmla="*/ 76443 h 506956"/>
                <a:gd name="connsiteX640" fmla="*/ 238511 w 506956"/>
                <a:gd name="connsiteY640" fmla="*/ 66596 h 506956"/>
                <a:gd name="connsiteX641" fmla="*/ 232609 w 506956"/>
                <a:gd name="connsiteY641" fmla="*/ 57402 h 506956"/>
                <a:gd name="connsiteX642" fmla="*/ 236770 w 506956"/>
                <a:gd name="connsiteY642" fmla="*/ 57402 h 506956"/>
                <a:gd name="connsiteX643" fmla="*/ 240578 w 506956"/>
                <a:gd name="connsiteY643" fmla="*/ 63386 h 506956"/>
                <a:gd name="connsiteX644" fmla="*/ 244386 w 506956"/>
                <a:gd name="connsiteY644" fmla="*/ 57402 h 506956"/>
                <a:gd name="connsiteX645" fmla="*/ 248548 w 506956"/>
                <a:gd name="connsiteY645" fmla="*/ 57402 h 506956"/>
                <a:gd name="connsiteX646" fmla="*/ 242646 w 506956"/>
                <a:gd name="connsiteY646" fmla="*/ 66596 h 506956"/>
                <a:gd name="connsiteX647" fmla="*/ 248956 w 506956"/>
                <a:gd name="connsiteY647" fmla="*/ 76443 h 506956"/>
                <a:gd name="connsiteX648" fmla="*/ 244794 w 506956"/>
                <a:gd name="connsiteY648" fmla="*/ 76443 h 506956"/>
                <a:gd name="connsiteX649" fmla="*/ 240578 w 506956"/>
                <a:gd name="connsiteY649" fmla="*/ 69751 h 506956"/>
                <a:gd name="connsiteX650" fmla="*/ 266378 w 506956"/>
                <a:gd name="connsiteY650" fmla="*/ 69751 h 506956"/>
                <a:gd name="connsiteX651" fmla="*/ 262162 w 506956"/>
                <a:gd name="connsiteY651" fmla="*/ 76443 h 506956"/>
                <a:gd name="connsiteX652" fmla="*/ 258001 w 506956"/>
                <a:gd name="connsiteY652" fmla="*/ 76443 h 506956"/>
                <a:gd name="connsiteX653" fmla="*/ 264311 w 506956"/>
                <a:gd name="connsiteY653" fmla="*/ 66596 h 506956"/>
                <a:gd name="connsiteX654" fmla="*/ 258409 w 506956"/>
                <a:gd name="connsiteY654" fmla="*/ 57402 h 506956"/>
                <a:gd name="connsiteX655" fmla="*/ 262570 w 506956"/>
                <a:gd name="connsiteY655" fmla="*/ 57402 h 506956"/>
                <a:gd name="connsiteX656" fmla="*/ 266378 w 506956"/>
                <a:gd name="connsiteY656" fmla="*/ 63386 h 506956"/>
                <a:gd name="connsiteX657" fmla="*/ 270187 w 506956"/>
                <a:gd name="connsiteY657" fmla="*/ 57402 h 506956"/>
                <a:gd name="connsiteX658" fmla="*/ 274348 w 506956"/>
                <a:gd name="connsiteY658" fmla="*/ 57402 h 506956"/>
                <a:gd name="connsiteX659" fmla="*/ 268446 w 506956"/>
                <a:gd name="connsiteY659" fmla="*/ 66596 h 506956"/>
                <a:gd name="connsiteX660" fmla="*/ 274756 w 506956"/>
                <a:gd name="connsiteY660" fmla="*/ 76443 h 506956"/>
                <a:gd name="connsiteX661" fmla="*/ 270595 w 506956"/>
                <a:gd name="connsiteY661" fmla="*/ 76443 h 506956"/>
                <a:gd name="connsiteX662" fmla="*/ 266378 w 506956"/>
                <a:gd name="connsiteY662" fmla="*/ 69751 h 506956"/>
                <a:gd name="connsiteX663" fmla="*/ 292179 w 506956"/>
                <a:gd name="connsiteY663" fmla="*/ 69751 h 506956"/>
                <a:gd name="connsiteX664" fmla="*/ 287962 w 506956"/>
                <a:gd name="connsiteY664" fmla="*/ 76443 h 506956"/>
                <a:gd name="connsiteX665" fmla="*/ 283801 w 506956"/>
                <a:gd name="connsiteY665" fmla="*/ 76443 h 506956"/>
                <a:gd name="connsiteX666" fmla="*/ 290111 w 506956"/>
                <a:gd name="connsiteY666" fmla="*/ 66596 h 506956"/>
                <a:gd name="connsiteX667" fmla="*/ 284209 w 506956"/>
                <a:gd name="connsiteY667" fmla="*/ 57402 h 506956"/>
                <a:gd name="connsiteX668" fmla="*/ 288370 w 506956"/>
                <a:gd name="connsiteY668" fmla="*/ 57402 h 506956"/>
                <a:gd name="connsiteX669" fmla="*/ 292179 w 506956"/>
                <a:gd name="connsiteY669" fmla="*/ 63386 h 506956"/>
                <a:gd name="connsiteX670" fmla="*/ 295987 w 506956"/>
                <a:gd name="connsiteY670" fmla="*/ 57402 h 506956"/>
                <a:gd name="connsiteX671" fmla="*/ 300148 w 506956"/>
                <a:gd name="connsiteY671" fmla="*/ 57402 h 506956"/>
                <a:gd name="connsiteX672" fmla="*/ 294246 w 506956"/>
                <a:gd name="connsiteY672" fmla="*/ 66596 h 506956"/>
                <a:gd name="connsiteX673" fmla="*/ 300556 w 506956"/>
                <a:gd name="connsiteY673" fmla="*/ 76443 h 506956"/>
                <a:gd name="connsiteX674" fmla="*/ 296395 w 506956"/>
                <a:gd name="connsiteY674" fmla="*/ 76443 h 506956"/>
                <a:gd name="connsiteX675" fmla="*/ 292179 w 506956"/>
                <a:gd name="connsiteY675" fmla="*/ 69751 h 506956"/>
                <a:gd name="connsiteX676" fmla="*/ 317979 w 506956"/>
                <a:gd name="connsiteY676" fmla="*/ 69751 h 506956"/>
                <a:gd name="connsiteX677" fmla="*/ 313762 w 506956"/>
                <a:gd name="connsiteY677" fmla="*/ 76443 h 506956"/>
                <a:gd name="connsiteX678" fmla="*/ 309601 w 506956"/>
                <a:gd name="connsiteY678" fmla="*/ 76443 h 506956"/>
                <a:gd name="connsiteX679" fmla="*/ 315911 w 506956"/>
                <a:gd name="connsiteY679" fmla="*/ 66596 h 506956"/>
                <a:gd name="connsiteX680" fmla="*/ 310009 w 506956"/>
                <a:gd name="connsiteY680" fmla="*/ 57402 h 506956"/>
                <a:gd name="connsiteX681" fmla="*/ 314170 w 506956"/>
                <a:gd name="connsiteY681" fmla="*/ 57402 h 506956"/>
                <a:gd name="connsiteX682" fmla="*/ 317979 w 506956"/>
                <a:gd name="connsiteY682" fmla="*/ 63386 h 506956"/>
                <a:gd name="connsiteX683" fmla="*/ 321787 w 506956"/>
                <a:gd name="connsiteY683" fmla="*/ 57402 h 506956"/>
                <a:gd name="connsiteX684" fmla="*/ 325948 w 506956"/>
                <a:gd name="connsiteY684" fmla="*/ 57402 h 506956"/>
                <a:gd name="connsiteX685" fmla="*/ 320046 w 506956"/>
                <a:gd name="connsiteY685" fmla="*/ 66596 h 506956"/>
                <a:gd name="connsiteX686" fmla="*/ 326356 w 506956"/>
                <a:gd name="connsiteY686" fmla="*/ 76443 h 506956"/>
                <a:gd name="connsiteX687" fmla="*/ 322195 w 506956"/>
                <a:gd name="connsiteY687" fmla="*/ 76443 h 506956"/>
                <a:gd name="connsiteX688" fmla="*/ 317979 w 506956"/>
                <a:gd name="connsiteY688" fmla="*/ 69751 h 506956"/>
                <a:gd name="connsiteX689" fmla="*/ 343779 w 506956"/>
                <a:gd name="connsiteY689" fmla="*/ 69751 h 506956"/>
                <a:gd name="connsiteX690" fmla="*/ 339563 w 506956"/>
                <a:gd name="connsiteY690" fmla="*/ 76443 h 506956"/>
                <a:gd name="connsiteX691" fmla="*/ 335401 w 506956"/>
                <a:gd name="connsiteY691" fmla="*/ 76443 h 506956"/>
                <a:gd name="connsiteX692" fmla="*/ 341711 w 506956"/>
                <a:gd name="connsiteY692" fmla="*/ 66596 h 506956"/>
                <a:gd name="connsiteX693" fmla="*/ 335809 w 506956"/>
                <a:gd name="connsiteY693" fmla="*/ 57402 h 506956"/>
                <a:gd name="connsiteX694" fmla="*/ 339971 w 506956"/>
                <a:gd name="connsiteY694" fmla="*/ 57402 h 506956"/>
                <a:gd name="connsiteX695" fmla="*/ 343779 w 506956"/>
                <a:gd name="connsiteY695" fmla="*/ 63386 h 506956"/>
                <a:gd name="connsiteX696" fmla="*/ 347587 w 506956"/>
                <a:gd name="connsiteY696" fmla="*/ 57402 h 506956"/>
                <a:gd name="connsiteX697" fmla="*/ 351748 w 506956"/>
                <a:gd name="connsiteY697" fmla="*/ 57402 h 506956"/>
                <a:gd name="connsiteX698" fmla="*/ 345846 w 506956"/>
                <a:gd name="connsiteY698" fmla="*/ 66596 h 506956"/>
                <a:gd name="connsiteX699" fmla="*/ 352156 w 506956"/>
                <a:gd name="connsiteY699" fmla="*/ 76443 h 506956"/>
                <a:gd name="connsiteX700" fmla="*/ 347995 w 506956"/>
                <a:gd name="connsiteY700" fmla="*/ 76443 h 506956"/>
                <a:gd name="connsiteX701" fmla="*/ 343779 w 506956"/>
                <a:gd name="connsiteY701" fmla="*/ 69751 h 506956"/>
                <a:gd name="connsiteX702" fmla="*/ 369579 w 506956"/>
                <a:gd name="connsiteY702" fmla="*/ 69751 h 506956"/>
                <a:gd name="connsiteX703" fmla="*/ 365363 w 506956"/>
                <a:gd name="connsiteY703" fmla="*/ 76443 h 506956"/>
                <a:gd name="connsiteX704" fmla="*/ 361201 w 506956"/>
                <a:gd name="connsiteY704" fmla="*/ 76443 h 506956"/>
                <a:gd name="connsiteX705" fmla="*/ 367511 w 506956"/>
                <a:gd name="connsiteY705" fmla="*/ 66596 h 506956"/>
                <a:gd name="connsiteX706" fmla="*/ 361609 w 506956"/>
                <a:gd name="connsiteY706" fmla="*/ 57402 h 506956"/>
                <a:gd name="connsiteX707" fmla="*/ 365771 w 506956"/>
                <a:gd name="connsiteY707" fmla="*/ 57402 h 506956"/>
                <a:gd name="connsiteX708" fmla="*/ 369579 w 506956"/>
                <a:gd name="connsiteY708" fmla="*/ 63386 h 506956"/>
                <a:gd name="connsiteX709" fmla="*/ 373387 w 506956"/>
                <a:gd name="connsiteY709" fmla="*/ 57402 h 506956"/>
                <a:gd name="connsiteX710" fmla="*/ 377548 w 506956"/>
                <a:gd name="connsiteY710" fmla="*/ 57402 h 506956"/>
                <a:gd name="connsiteX711" fmla="*/ 371646 w 506956"/>
                <a:gd name="connsiteY711" fmla="*/ 66596 h 506956"/>
                <a:gd name="connsiteX712" fmla="*/ 377956 w 506956"/>
                <a:gd name="connsiteY712" fmla="*/ 76443 h 506956"/>
                <a:gd name="connsiteX713" fmla="*/ 373795 w 506956"/>
                <a:gd name="connsiteY713" fmla="*/ 76443 h 506956"/>
                <a:gd name="connsiteX714" fmla="*/ 369579 w 506956"/>
                <a:gd name="connsiteY714" fmla="*/ 69751 h 506956"/>
                <a:gd name="connsiteX715" fmla="*/ 395379 w 506956"/>
                <a:gd name="connsiteY715" fmla="*/ 69751 h 506956"/>
                <a:gd name="connsiteX716" fmla="*/ 391163 w 506956"/>
                <a:gd name="connsiteY716" fmla="*/ 76443 h 506956"/>
                <a:gd name="connsiteX717" fmla="*/ 387001 w 506956"/>
                <a:gd name="connsiteY717" fmla="*/ 76443 h 506956"/>
                <a:gd name="connsiteX718" fmla="*/ 393312 w 506956"/>
                <a:gd name="connsiteY718" fmla="*/ 66596 h 506956"/>
                <a:gd name="connsiteX719" fmla="*/ 387409 w 506956"/>
                <a:gd name="connsiteY719" fmla="*/ 57402 h 506956"/>
                <a:gd name="connsiteX720" fmla="*/ 391571 w 506956"/>
                <a:gd name="connsiteY720" fmla="*/ 57402 h 506956"/>
                <a:gd name="connsiteX721" fmla="*/ 395379 w 506956"/>
                <a:gd name="connsiteY721" fmla="*/ 63386 h 506956"/>
                <a:gd name="connsiteX722" fmla="*/ 399187 w 506956"/>
                <a:gd name="connsiteY722" fmla="*/ 57402 h 506956"/>
                <a:gd name="connsiteX723" fmla="*/ 403348 w 506956"/>
                <a:gd name="connsiteY723" fmla="*/ 57402 h 506956"/>
                <a:gd name="connsiteX724" fmla="*/ 397446 w 506956"/>
                <a:gd name="connsiteY724" fmla="*/ 66596 h 506956"/>
                <a:gd name="connsiteX725" fmla="*/ 403756 w 506956"/>
                <a:gd name="connsiteY725" fmla="*/ 76443 h 506956"/>
                <a:gd name="connsiteX726" fmla="*/ 399595 w 506956"/>
                <a:gd name="connsiteY726" fmla="*/ 76443 h 506956"/>
                <a:gd name="connsiteX727" fmla="*/ 395379 w 506956"/>
                <a:gd name="connsiteY727" fmla="*/ 69751 h 506956"/>
                <a:gd name="connsiteX728" fmla="*/ 421179 w 506956"/>
                <a:gd name="connsiteY728" fmla="*/ 69751 h 506956"/>
                <a:gd name="connsiteX729" fmla="*/ 416963 w 506956"/>
                <a:gd name="connsiteY729" fmla="*/ 76443 h 506956"/>
                <a:gd name="connsiteX730" fmla="*/ 412801 w 506956"/>
                <a:gd name="connsiteY730" fmla="*/ 76443 h 506956"/>
                <a:gd name="connsiteX731" fmla="*/ 419112 w 506956"/>
                <a:gd name="connsiteY731" fmla="*/ 66596 h 506956"/>
                <a:gd name="connsiteX732" fmla="*/ 413209 w 506956"/>
                <a:gd name="connsiteY732" fmla="*/ 57402 h 506956"/>
                <a:gd name="connsiteX733" fmla="*/ 417371 w 506956"/>
                <a:gd name="connsiteY733" fmla="*/ 57402 h 506956"/>
                <a:gd name="connsiteX734" fmla="*/ 421179 w 506956"/>
                <a:gd name="connsiteY734" fmla="*/ 63386 h 506956"/>
                <a:gd name="connsiteX735" fmla="*/ 424987 w 506956"/>
                <a:gd name="connsiteY735" fmla="*/ 57402 h 506956"/>
                <a:gd name="connsiteX736" fmla="*/ 429149 w 506956"/>
                <a:gd name="connsiteY736" fmla="*/ 57402 h 506956"/>
                <a:gd name="connsiteX737" fmla="*/ 423246 w 506956"/>
                <a:gd name="connsiteY737" fmla="*/ 66596 h 506956"/>
                <a:gd name="connsiteX738" fmla="*/ 429557 w 506956"/>
                <a:gd name="connsiteY738" fmla="*/ 76443 h 506956"/>
                <a:gd name="connsiteX739" fmla="*/ 425395 w 506956"/>
                <a:gd name="connsiteY739" fmla="*/ 76443 h 506956"/>
                <a:gd name="connsiteX740" fmla="*/ 421179 w 506956"/>
                <a:gd name="connsiteY740" fmla="*/ 69751 h 506956"/>
                <a:gd name="connsiteX741" fmla="*/ 446979 w 506956"/>
                <a:gd name="connsiteY741" fmla="*/ 69751 h 506956"/>
                <a:gd name="connsiteX742" fmla="*/ 442763 w 506956"/>
                <a:gd name="connsiteY742" fmla="*/ 76443 h 506956"/>
                <a:gd name="connsiteX743" fmla="*/ 438601 w 506956"/>
                <a:gd name="connsiteY743" fmla="*/ 76443 h 506956"/>
                <a:gd name="connsiteX744" fmla="*/ 444912 w 506956"/>
                <a:gd name="connsiteY744" fmla="*/ 66596 h 506956"/>
                <a:gd name="connsiteX745" fmla="*/ 439009 w 506956"/>
                <a:gd name="connsiteY745" fmla="*/ 57402 h 506956"/>
                <a:gd name="connsiteX746" fmla="*/ 443171 w 506956"/>
                <a:gd name="connsiteY746" fmla="*/ 57402 h 506956"/>
                <a:gd name="connsiteX747" fmla="*/ 446979 w 506956"/>
                <a:gd name="connsiteY747" fmla="*/ 63386 h 506956"/>
                <a:gd name="connsiteX748" fmla="*/ 450787 w 506956"/>
                <a:gd name="connsiteY748" fmla="*/ 57402 h 506956"/>
                <a:gd name="connsiteX749" fmla="*/ 454949 w 506956"/>
                <a:gd name="connsiteY749" fmla="*/ 57402 h 506956"/>
                <a:gd name="connsiteX750" fmla="*/ 449046 w 506956"/>
                <a:gd name="connsiteY750" fmla="*/ 66596 h 506956"/>
                <a:gd name="connsiteX751" fmla="*/ 455357 w 506956"/>
                <a:gd name="connsiteY751" fmla="*/ 76443 h 506956"/>
                <a:gd name="connsiteX752" fmla="*/ 451195 w 506956"/>
                <a:gd name="connsiteY752" fmla="*/ 76443 h 506956"/>
                <a:gd name="connsiteX753" fmla="*/ 446979 w 506956"/>
                <a:gd name="connsiteY753" fmla="*/ 69751 h 506956"/>
                <a:gd name="connsiteX754" fmla="*/ 472779 w 506956"/>
                <a:gd name="connsiteY754" fmla="*/ 69751 h 506956"/>
                <a:gd name="connsiteX755" fmla="*/ 468563 w 506956"/>
                <a:gd name="connsiteY755" fmla="*/ 76443 h 506956"/>
                <a:gd name="connsiteX756" fmla="*/ 464401 w 506956"/>
                <a:gd name="connsiteY756" fmla="*/ 76443 h 506956"/>
                <a:gd name="connsiteX757" fmla="*/ 470712 w 506956"/>
                <a:gd name="connsiteY757" fmla="*/ 66596 h 506956"/>
                <a:gd name="connsiteX758" fmla="*/ 464809 w 506956"/>
                <a:gd name="connsiteY758" fmla="*/ 57402 h 506956"/>
                <a:gd name="connsiteX759" fmla="*/ 468971 w 506956"/>
                <a:gd name="connsiteY759" fmla="*/ 57402 h 506956"/>
                <a:gd name="connsiteX760" fmla="*/ 472779 w 506956"/>
                <a:gd name="connsiteY760" fmla="*/ 63386 h 506956"/>
                <a:gd name="connsiteX761" fmla="*/ 476587 w 506956"/>
                <a:gd name="connsiteY761" fmla="*/ 57402 h 506956"/>
                <a:gd name="connsiteX762" fmla="*/ 480749 w 506956"/>
                <a:gd name="connsiteY762" fmla="*/ 57402 h 506956"/>
                <a:gd name="connsiteX763" fmla="*/ 474846 w 506956"/>
                <a:gd name="connsiteY763" fmla="*/ 66596 h 506956"/>
                <a:gd name="connsiteX764" fmla="*/ 481157 w 506956"/>
                <a:gd name="connsiteY764" fmla="*/ 76443 h 506956"/>
                <a:gd name="connsiteX765" fmla="*/ 476995 w 506956"/>
                <a:gd name="connsiteY765" fmla="*/ 76443 h 506956"/>
                <a:gd name="connsiteX766" fmla="*/ 472779 w 506956"/>
                <a:gd name="connsiteY766" fmla="*/ 69751 h 506956"/>
                <a:gd name="connsiteX767" fmla="*/ 498579 w 506956"/>
                <a:gd name="connsiteY767" fmla="*/ 69751 h 506956"/>
                <a:gd name="connsiteX768" fmla="*/ 494363 w 506956"/>
                <a:gd name="connsiteY768" fmla="*/ 76443 h 506956"/>
                <a:gd name="connsiteX769" fmla="*/ 490201 w 506956"/>
                <a:gd name="connsiteY769" fmla="*/ 76443 h 506956"/>
                <a:gd name="connsiteX770" fmla="*/ 496512 w 506956"/>
                <a:gd name="connsiteY770" fmla="*/ 66596 h 506956"/>
                <a:gd name="connsiteX771" fmla="*/ 490609 w 506956"/>
                <a:gd name="connsiteY771" fmla="*/ 57402 h 506956"/>
                <a:gd name="connsiteX772" fmla="*/ 494771 w 506956"/>
                <a:gd name="connsiteY772" fmla="*/ 57402 h 506956"/>
                <a:gd name="connsiteX773" fmla="*/ 498579 w 506956"/>
                <a:gd name="connsiteY773" fmla="*/ 63386 h 506956"/>
                <a:gd name="connsiteX774" fmla="*/ 502387 w 506956"/>
                <a:gd name="connsiteY774" fmla="*/ 57402 h 506956"/>
                <a:gd name="connsiteX775" fmla="*/ 506549 w 506956"/>
                <a:gd name="connsiteY775" fmla="*/ 57402 h 506956"/>
                <a:gd name="connsiteX776" fmla="*/ 500646 w 506956"/>
                <a:gd name="connsiteY776" fmla="*/ 66596 h 506956"/>
                <a:gd name="connsiteX777" fmla="*/ 506957 w 506956"/>
                <a:gd name="connsiteY777" fmla="*/ 76443 h 506956"/>
                <a:gd name="connsiteX778" fmla="*/ 502795 w 506956"/>
                <a:gd name="connsiteY778" fmla="*/ 76443 h 506956"/>
                <a:gd name="connsiteX779" fmla="*/ 498579 w 506956"/>
                <a:gd name="connsiteY779" fmla="*/ 69751 h 506956"/>
                <a:gd name="connsiteX780" fmla="*/ 8378 w 506956"/>
                <a:gd name="connsiteY780" fmla="*/ 98452 h 506956"/>
                <a:gd name="connsiteX781" fmla="*/ 4162 w 506956"/>
                <a:gd name="connsiteY781" fmla="*/ 105144 h 506956"/>
                <a:gd name="connsiteX782" fmla="*/ 0 w 506956"/>
                <a:gd name="connsiteY782" fmla="*/ 105144 h 506956"/>
                <a:gd name="connsiteX783" fmla="*/ 6310 w 506956"/>
                <a:gd name="connsiteY783" fmla="*/ 95297 h 506956"/>
                <a:gd name="connsiteX784" fmla="*/ 408 w 506956"/>
                <a:gd name="connsiteY784" fmla="*/ 86103 h 506956"/>
                <a:gd name="connsiteX785" fmla="*/ 4570 w 506956"/>
                <a:gd name="connsiteY785" fmla="*/ 86103 h 506956"/>
                <a:gd name="connsiteX786" fmla="*/ 8378 w 506956"/>
                <a:gd name="connsiteY786" fmla="*/ 92087 h 506956"/>
                <a:gd name="connsiteX787" fmla="*/ 12186 w 506956"/>
                <a:gd name="connsiteY787" fmla="*/ 86103 h 506956"/>
                <a:gd name="connsiteX788" fmla="*/ 16347 w 506956"/>
                <a:gd name="connsiteY788" fmla="*/ 86103 h 506956"/>
                <a:gd name="connsiteX789" fmla="*/ 10445 w 506956"/>
                <a:gd name="connsiteY789" fmla="*/ 95297 h 506956"/>
                <a:gd name="connsiteX790" fmla="*/ 16755 w 506956"/>
                <a:gd name="connsiteY790" fmla="*/ 105144 h 506956"/>
                <a:gd name="connsiteX791" fmla="*/ 12594 w 506956"/>
                <a:gd name="connsiteY791" fmla="*/ 105144 h 506956"/>
                <a:gd name="connsiteX792" fmla="*/ 8378 w 506956"/>
                <a:gd name="connsiteY792" fmla="*/ 98452 h 506956"/>
                <a:gd name="connsiteX793" fmla="*/ 34178 w 506956"/>
                <a:gd name="connsiteY793" fmla="*/ 98452 h 506956"/>
                <a:gd name="connsiteX794" fmla="*/ 29962 w 506956"/>
                <a:gd name="connsiteY794" fmla="*/ 105144 h 506956"/>
                <a:gd name="connsiteX795" fmla="*/ 25800 w 506956"/>
                <a:gd name="connsiteY795" fmla="*/ 105144 h 506956"/>
                <a:gd name="connsiteX796" fmla="*/ 32110 w 506956"/>
                <a:gd name="connsiteY796" fmla="*/ 95297 h 506956"/>
                <a:gd name="connsiteX797" fmla="*/ 26208 w 506956"/>
                <a:gd name="connsiteY797" fmla="*/ 86103 h 506956"/>
                <a:gd name="connsiteX798" fmla="*/ 30370 w 506956"/>
                <a:gd name="connsiteY798" fmla="*/ 86103 h 506956"/>
                <a:gd name="connsiteX799" fmla="*/ 34178 w 506956"/>
                <a:gd name="connsiteY799" fmla="*/ 92087 h 506956"/>
                <a:gd name="connsiteX800" fmla="*/ 37986 w 506956"/>
                <a:gd name="connsiteY800" fmla="*/ 86103 h 506956"/>
                <a:gd name="connsiteX801" fmla="*/ 42147 w 506956"/>
                <a:gd name="connsiteY801" fmla="*/ 86103 h 506956"/>
                <a:gd name="connsiteX802" fmla="*/ 36245 w 506956"/>
                <a:gd name="connsiteY802" fmla="*/ 95297 h 506956"/>
                <a:gd name="connsiteX803" fmla="*/ 42555 w 506956"/>
                <a:gd name="connsiteY803" fmla="*/ 105144 h 506956"/>
                <a:gd name="connsiteX804" fmla="*/ 38394 w 506956"/>
                <a:gd name="connsiteY804" fmla="*/ 105144 h 506956"/>
                <a:gd name="connsiteX805" fmla="*/ 34178 w 506956"/>
                <a:gd name="connsiteY805" fmla="*/ 98452 h 506956"/>
                <a:gd name="connsiteX806" fmla="*/ 59978 w 506956"/>
                <a:gd name="connsiteY806" fmla="*/ 98452 h 506956"/>
                <a:gd name="connsiteX807" fmla="*/ 55762 w 506956"/>
                <a:gd name="connsiteY807" fmla="*/ 105144 h 506956"/>
                <a:gd name="connsiteX808" fmla="*/ 51600 w 506956"/>
                <a:gd name="connsiteY808" fmla="*/ 105144 h 506956"/>
                <a:gd name="connsiteX809" fmla="*/ 57911 w 506956"/>
                <a:gd name="connsiteY809" fmla="*/ 95297 h 506956"/>
                <a:gd name="connsiteX810" fmla="*/ 52008 w 506956"/>
                <a:gd name="connsiteY810" fmla="*/ 86103 h 506956"/>
                <a:gd name="connsiteX811" fmla="*/ 56170 w 506956"/>
                <a:gd name="connsiteY811" fmla="*/ 86103 h 506956"/>
                <a:gd name="connsiteX812" fmla="*/ 59978 w 506956"/>
                <a:gd name="connsiteY812" fmla="*/ 92087 h 506956"/>
                <a:gd name="connsiteX813" fmla="*/ 63786 w 506956"/>
                <a:gd name="connsiteY813" fmla="*/ 86103 h 506956"/>
                <a:gd name="connsiteX814" fmla="*/ 67948 w 506956"/>
                <a:gd name="connsiteY814" fmla="*/ 86103 h 506956"/>
                <a:gd name="connsiteX815" fmla="*/ 62045 w 506956"/>
                <a:gd name="connsiteY815" fmla="*/ 95297 h 506956"/>
                <a:gd name="connsiteX816" fmla="*/ 68356 w 506956"/>
                <a:gd name="connsiteY816" fmla="*/ 105144 h 506956"/>
                <a:gd name="connsiteX817" fmla="*/ 64194 w 506956"/>
                <a:gd name="connsiteY817" fmla="*/ 105144 h 506956"/>
                <a:gd name="connsiteX818" fmla="*/ 59978 w 506956"/>
                <a:gd name="connsiteY818" fmla="*/ 98452 h 506956"/>
                <a:gd name="connsiteX819" fmla="*/ 85778 w 506956"/>
                <a:gd name="connsiteY819" fmla="*/ 98452 h 506956"/>
                <a:gd name="connsiteX820" fmla="*/ 81562 w 506956"/>
                <a:gd name="connsiteY820" fmla="*/ 105144 h 506956"/>
                <a:gd name="connsiteX821" fmla="*/ 77400 w 506956"/>
                <a:gd name="connsiteY821" fmla="*/ 105144 h 506956"/>
                <a:gd name="connsiteX822" fmla="*/ 83711 w 506956"/>
                <a:gd name="connsiteY822" fmla="*/ 95297 h 506956"/>
                <a:gd name="connsiteX823" fmla="*/ 77808 w 506956"/>
                <a:gd name="connsiteY823" fmla="*/ 86103 h 506956"/>
                <a:gd name="connsiteX824" fmla="*/ 81970 w 506956"/>
                <a:gd name="connsiteY824" fmla="*/ 86103 h 506956"/>
                <a:gd name="connsiteX825" fmla="*/ 85778 w 506956"/>
                <a:gd name="connsiteY825" fmla="*/ 92087 h 506956"/>
                <a:gd name="connsiteX826" fmla="*/ 89586 w 506956"/>
                <a:gd name="connsiteY826" fmla="*/ 86103 h 506956"/>
                <a:gd name="connsiteX827" fmla="*/ 93748 w 506956"/>
                <a:gd name="connsiteY827" fmla="*/ 86103 h 506956"/>
                <a:gd name="connsiteX828" fmla="*/ 87845 w 506956"/>
                <a:gd name="connsiteY828" fmla="*/ 95297 h 506956"/>
                <a:gd name="connsiteX829" fmla="*/ 94156 w 506956"/>
                <a:gd name="connsiteY829" fmla="*/ 105144 h 506956"/>
                <a:gd name="connsiteX830" fmla="*/ 89994 w 506956"/>
                <a:gd name="connsiteY830" fmla="*/ 105144 h 506956"/>
                <a:gd name="connsiteX831" fmla="*/ 85778 w 506956"/>
                <a:gd name="connsiteY831" fmla="*/ 98452 h 506956"/>
                <a:gd name="connsiteX832" fmla="*/ 111578 w 506956"/>
                <a:gd name="connsiteY832" fmla="*/ 98452 h 506956"/>
                <a:gd name="connsiteX833" fmla="*/ 107362 w 506956"/>
                <a:gd name="connsiteY833" fmla="*/ 105144 h 506956"/>
                <a:gd name="connsiteX834" fmla="*/ 103200 w 506956"/>
                <a:gd name="connsiteY834" fmla="*/ 105144 h 506956"/>
                <a:gd name="connsiteX835" fmla="*/ 109511 w 506956"/>
                <a:gd name="connsiteY835" fmla="*/ 95297 h 506956"/>
                <a:gd name="connsiteX836" fmla="*/ 103608 w 506956"/>
                <a:gd name="connsiteY836" fmla="*/ 86103 h 506956"/>
                <a:gd name="connsiteX837" fmla="*/ 107770 w 506956"/>
                <a:gd name="connsiteY837" fmla="*/ 86103 h 506956"/>
                <a:gd name="connsiteX838" fmla="*/ 111578 w 506956"/>
                <a:gd name="connsiteY838" fmla="*/ 92087 h 506956"/>
                <a:gd name="connsiteX839" fmla="*/ 115386 w 506956"/>
                <a:gd name="connsiteY839" fmla="*/ 86103 h 506956"/>
                <a:gd name="connsiteX840" fmla="*/ 119548 w 506956"/>
                <a:gd name="connsiteY840" fmla="*/ 86103 h 506956"/>
                <a:gd name="connsiteX841" fmla="*/ 113645 w 506956"/>
                <a:gd name="connsiteY841" fmla="*/ 95297 h 506956"/>
                <a:gd name="connsiteX842" fmla="*/ 119956 w 506956"/>
                <a:gd name="connsiteY842" fmla="*/ 105144 h 506956"/>
                <a:gd name="connsiteX843" fmla="*/ 115794 w 506956"/>
                <a:gd name="connsiteY843" fmla="*/ 105144 h 506956"/>
                <a:gd name="connsiteX844" fmla="*/ 111578 w 506956"/>
                <a:gd name="connsiteY844" fmla="*/ 98452 h 506956"/>
                <a:gd name="connsiteX845" fmla="*/ 137378 w 506956"/>
                <a:gd name="connsiteY845" fmla="*/ 98452 h 506956"/>
                <a:gd name="connsiteX846" fmla="*/ 133162 w 506956"/>
                <a:gd name="connsiteY846" fmla="*/ 105144 h 506956"/>
                <a:gd name="connsiteX847" fmla="*/ 129000 w 506956"/>
                <a:gd name="connsiteY847" fmla="*/ 105144 h 506956"/>
                <a:gd name="connsiteX848" fmla="*/ 135311 w 506956"/>
                <a:gd name="connsiteY848" fmla="*/ 95297 h 506956"/>
                <a:gd name="connsiteX849" fmla="*/ 129408 w 506956"/>
                <a:gd name="connsiteY849" fmla="*/ 86103 h 506956"/>
                <a:gd name="connsiteX850" fmla="*/ 133570 w 506956"/>
                <a:gd name="connsiteY850" fmla="*/ 86103 h 506956"/>
                <a:gd name="connsiteX851" fmla="*/ 137378 w 506956"/>
                <a:gd name="connsiteY851" fmla="*/ 92087 h 506956"/>
                <a:gd name="connsiteX852" fmla="*/ 141186 w 506956"/>
                <a:gd name="connsiteY852" fmla="*/ 86103 h 506956"/>
                <a:gd name="connsiteX853" fmla="*/ 145348 w 506956"/>
                <a:gd name="connsiteY853" fmla="*/ 86103 h 506956"/>
                <a:gd name="connsiteX854" fmla="*/ 139445 w 506956"/>
                <a:gd name="connsiteY854" fmla="*/ 95297 h 506956"/>
                <a:gd name="connsiteX855" fmla="*/ 145756 w 506956"/>
                <a:gd name="connsiteY855" fmla="*/ 105144 h 506956"/>
                <a:gd name="connsiteX856" fmla="*/ 141594 w 506956"/>
                <a:gd name="connsiteY856" fmla="*/ 105144 h 506956"/>
                <a:gd name="connsiteX857" fmla="*/ 137378 w 506956"/>
                <a:gd name="connsiteY857" fmla="*/ 98452 h 506956"/>
                <a:gd name="connsiteX858" fmla="*/ 163178 w 506956"/>
                <a:gd name="connsiteY858" fmla="*/ 98452 h 506956"/>
                <a:gd name="connsiteX859" fmla="*/ 158962 w 506956"/>
                <a:gd name="connsiteY859" fmla="*/ 105144 h 506956"/>
                <a:gd name="connsiteX860" fmla="*/ 154800 w 506956"/>
                <a:gd name="connsiteY860" fmla="*/ 105144 h 506956"/>
                <a:gd name="connsiteX861" fmla="*/ 161111 w 506956"/>
                <a:gd name="connsiteY861" fmla="*/ 95297 h 506956"/>
                <a:gd name="connsiteX862" fmla="*/ 155208 w 506956"/>
                <a:gd name="connsiteY862" fmla="*/ 86103 h 506956"/>
                <a:gd name="connsiteX863" fmla="*/ 159370 w 506956"/>
                <a:gd name="connsiteY863" fmla="*/ 86103 h 506956"/>
                <a:gd name="connsiteX864" fmla="*/ 163178 w 506956"/>
                <a:gd name="connsiteY864" fmla="*/ 92087 h 506956"/>
                <a:gd name="connsiteX865" fmla="*/ 166986 w 506956"/>
                <a:gd name="connsiteY865" fmla="*/ 86103 h 506956"/>
                <a:gd name="connsiteX866" fmla="*/ 171148 w 506956"/>
                <a:gd name="connsiteY866" fmla="*/ 86103 h 506956"/>
                <a:gd name="connsiteX867" fmla="*/ 165245 w 506956"/>
                <a:gd name="connsiteY867" fmla="*/ 95297 h 506956"/>
                <a:gd name="connsiteX868" fmla="*/ 171556 w 506956"/>
                <a:gd name="connsiteY868" fmla="*/ 105144 h 506956"/>
                <a:gd name="connsiteX869" fmla="*/ 167394 w 506956"/>
                <a:gd name="connsiteY869" fmla="*/ 105144 h 506956"/>
                <a:gd name="connsiteX870" fmla="*/ 163178 w 506956"/>
                <a:gd name="connsiteY870" fmla="*/ 98452 h 506956"/>
                <a:gd name="connsiteX871" fmla="*/ 188978 w 506956"/>
                <a:gd name="connsiteY871" fmla="*/ 98452 h 506956"/>
                <a:gd name="connsiteX872" fmla="*/ 184762 w 506956"/>
                <a:gd name="connsiteY872" fmla="*/ 105144 h 506956"/>
                <a:gd name="connsiteX873" fmla="*/ 180601 w 506956"/>
                <a:gd name="connsiteY873" fmla="*/ 105144 h 506956"/>
                <a:gd name="connsiteX874" fmla="*/ 186911 w 506956"/>
                <a:gd name="connsiteY874" fmla="*/ 95297 h 506956"/>
                <a:gd name="connsiteX875" fmla="*/ 181009 w 506956"/>
                <a:gd name="connsiteY875" fmla="*/ 86103 h 506956"/>
                <a:gd name="connsiteX876" fmla="*/ 185170 w 506956"/>
                <a:gd name="connsiteY876" fmla="*/ 86103 h 506956"/>
                <a:gd name="connsiteX877" fmla="*/ 188978 w 506956"/>
                <a:gd name="connsiteY877" fmla="*/ 92087 h 506956"/>
                <a:gd name="connsiteX878" fmla="*/ 192786 w 506956"/>
                <a:gd name="connsiteY878" fmla="*/ 86103 h 506956"/>
                <a:gd name="connsiteX879" fmla="*/ 196948 w 506956"/>
                <a:gd name="connsiteY879" fmla="*/ 86103 h 506956"/>
                <a:gd name="connsiteX880" fmla="*/ 191045 w 506956"/>
                <a:gd name="connsiteY880" fmla="*/ 95297 h 506956"/>
                <a:gd name="connsiteX881" fmla="*/ 197356 w 506956"/>
                <a:gd name="connsiteY881" fmla="*/ 105144 h 506956"/>
                <a:gd name="connsiteX882" fmla="*/ 193194 w 506956"/>
                <a:gd name="connsiteY882" fmla="*/ 105144 h 506956"/>
                <a:gd name="connsiteX883" fmla="*/ 188978 w 506956"/>
                <a:gd name="connsiteY883" fmla="*/ 98452 h 506956"/>
                <a:gd name="connsiteX884" fmla="*/ 214778 w 506956"/>
                <a:gd name="connsiteY884" fmla="*/ 98452 h 506956"/>
                <a:gd name="connsiteX885" fmla="*/ 210562 w 506956"/>
                <a:gd name="connsiteY885" fmla="*/ 105144 h 506956"/>
                <a:gd name="connsiteX886" fmla="*/ 206401 w 506956"/>
                <a:gd name="connsiteY886" fmla="*/ 105144 h 506956"/>
                <a:gd name="connsiteX887" fmla="*/ 212711 w 506956"/>
                <a:gd name="connsiteY887" fmla="*/ 95297 h 506956"/>
                <a:gd name="connsiteX888" fmla="*/ 206809 w 506956"/>
                <a:gd name="connsiteY888" fmla="*/ 86103 h 506956"/>
                <a:gd name="connsiteX889" fmla="*/ 210970 w 506956"/>
                <a:gd name="connsiteY889" fmla="*/ 86103 h 506956"/>
                <a:gd name="connsiteX890" fmla="*/ 214778 w 506956"/>
                <a:gd name="connsiteY890" fmla="*/ 92087 h 506956"/>
                <a:gd name="connsiteX891" fmla="*/ 218586 w 506956"/>
                <a:gd name="connsiteY891" fmla="*/ 86103 h 506956"/>
                <a:gd name="connsiteX892" fmla="*/ 222748 w 506956"/>
                <a:gd name="connsiteY892" fmla="*/ 86103 h 506956"/>
                <a:gd name="connsiteX893" fmla="*/ 216846 w 506956"/>
                <a:gd name="connsiteY893" fmla="*/ 95297 h 506956"/>
                <a:gd name="connsiteX894" fmla="*/ 223156 w 506956"/>
                <a:gd name="connsiteY894" fmla="*/ 105144 h 506956"/>
                <a:gd name="connsiteX895" fmla="*/ 218994 w 506956"/>
                <a:gd name="connsiteY895" fmla="*/ 105144 h 506956"/>
                <a:gd name="connsiteX896" fmla="*/ 214778 w 506956"/>
                <a:gd name="connsiteY896" fmla="*/ 98452 h 506956"/>
                <a:gd name="connsiteX897" fmla="*/ 240578 w 506956"/>
                <a:gd name="connsiteY897" fmla="*/ 98452 h 506956"/>
                <a:gd name="connsiteX898" fmla="*/ 236362 w 506956"/>
                <a:gd name="connsiteY898" fmla="*/ 105144 h 506956"/>
                <a:gd name="connsiteX899" fmla="*/ 232201 w 506956"/>
                <a:gd name="connsiteY899" fmla="*/ 105144 h 506956"/>
                <a:gd name="connsiteX900" fmla="*/ 238511 w 506956"/>
                <a:gd name="connsiteY900" fmla="*/ 95297 h 506956"/>
                <a:gd name="connsiteX901" fmla="*/ 232609 w 506956"/>
                <a:gd name="connsiteY901" fmla="*/ 86103 h 506956"/>
                <a:gd name="connsiteX902" fmla="*/ 236770 w 506956"/>
                <a:gd name="connsiteY902" fmla="*/ 86103 h 506956"/>
                <a:gd name="connsiteX903" fmla="*/ 240578 w 506956"/>
                <a:gd name="connsiteY903" fmla="*/ 92087 h 506956"/>
                <a:gd name="connsiteX904" fmla="*/ 244386 w 506956"/>
                <a:gd name="connsiteY904" fmla="*/ 86103 h 506956"/>
                <a:gd name="connsiteX905" fmla="*/ 248548 w 506956"/>
                <a:gd name="connsiteY905" fmla="*/ 86103 h 506956"/>
                <a:gd name="connsiteX906" fmla="*/ 242646 w 506956"/>
                <a:gd name="connsiteY906" fmla="*/ 95297 h 506956"/>
                <a:gd name="connsiteX907" fmla="*/ 248956 w 506956"/>
                <a:gd name="connsiteY907" fmla="*/ 105144 h 506956"/>
                <a:gd name="connsiteX908" fmla="*/ 244794 w 506956"/>
                <a:gd name="connsiteY908" fmla="*/ 105144 h 506956"/>
                <a:gd name="connsiteX909" fmla="*/ 240578 w 506956"/>
                <a:gd name="connsiteY909" fmla="*/ 98452 h 506956"/>
                <a:gd name="connsiteX910" fmla="*/ 266378 w 506956"/>
                <a:gd name="connsiteY910" fmla="*/ 98452 h 506956"/>
                <a:gd name="connsiteX911" fmla="*/ 262162 w 506956"/>
                <a:gd name="connsiteY911" fmla="*/ 105144 h 506956"/>
                <a:gd name="connsiteX912" fmla="*/ 258001 w 506956"/>
                <a:gd name="connsiteY912" fmla="*/ 105144 h 506956"/>
                <a:gd name="connsiteX913" fmla="*/ 264311 w 506956"/>
                <a:gd name="connsiteY913" fmla="*/ 95297 h 506956"/>
                <a:gd name="connsiteX914" fmla="*/ 258409 w 506956"/>
                <a:gd name="connsiteY914" fmla="*/ 86103 h 506956"/>
                <a:gd name="connsiteX915" fmla="*/ 262570 w 506956"/>
                <a:gd name="connsiteY915" fmla="*/ 86103 h 506956"/>
                <a:gd name="connsiteX916" fmla="*/ 266378 w 506956"/>
                <a:gd name="connsiteY916" fmla="*/ 92087 h 506956"/>
                <a:gd name="connsiteX917" fmla="*/ 270187 w 506956"/>
                <a:gd name="connsiteY917" fmla="*/ 86103 h 506956"/>
                <a:gd name="connsiteX918" fmla="*/ 274348 w 506956"/>
                <a:gd name="connsiteY918" fmla="*/ 86103 h 506956"/>
                <a:gd name="connsiteX919" fmla="*/ 268446 w 506956"/>
                <a:gd name="connsiteY919" fmla="*/ 95297 h 506956"/>
                <a:gd name="connsiteX920" fmla="*/ 274756 w 506956"/>
                <a:gd name="connsiteY920" fmla="*/ 105144 h 506956"/>
                <a:gd name="connsiteX921" fmla="*/ 270595 w 506956"/>
                <a:gd name="connsiteY921" fmla="*/ 105144 h 506956"/>
                <a:gd name="connsiteX922" fmla="*/ 266378 w 506956"/>
                <a:gd name="connsiteY922" fmla="*/ 98452 h 506956"/>
                <a:gd name="connsiteX923" fmla="*/ 292179 w 506956"/>
                <a:gd name="connsiteY923" fmla="*/ 98452 h 506956"/>
                <a:gd name="connsiteX924" fmla="*/ 287962 w 506956"/>
                <a:gd name="connsiteY924" fmla="*/ 105144 h 506956"/>
                <a:gd name="connsiteX925" fmla="*/ 283801 w 506956"/>
                <a:gd name="connsiteY925" fmla="*/ 105144 h 506956"/>
                <a:gd name="connsiteX926" fmla="*/ 290111 w 506956"/>
                <a:gd name="connsiteY926" fmla="*/ 95297 h 506956"/>
                <a:gd name="connsiteX927" fmla="*/ 284209 w 506956"/>
                <a:gd name="connsiteY927" fmla="*/ 86103 h 506956"/>
                <a:gd name="connsiteX928" fmla="*/ 288370 w 506956"/>
                <a:gd name="connsiteY928" fmla="*/ 86103 h 506956"/>
                <a:gd name="connsiteX929" fmla="*/ 292179 w 506956"/>
                <a:gd name="connsiteY929" fmla="*/ 92087 h 506956"/>
                <a:gd name="connsiteX930" fmla="*/ 295987 w 506956"/>
                <a:gd name="connsiteY930" fmla="*/ 86103 h 506956"/>
                <a:gd name="connsiteX931" fmla="*/ 300148 w 506956"/>
                <a:gd name="connsiteY931" fmla="*/ 86103 h 506956"/>
                <a:gd name="connsiteX932" fmla="*/ 294246 w 506956"/>
                <a:gd name="connsiteY932" fmla="*/ 95297 h 506956"/>
                <a:gd name="connsiteX933" fmla="*/ 300556 w 506956"/>
                <a:gd name="connsiteY933" fmla="*/ 105144 h 506956"/>
                <a:gd name="connsiteX934" fmla="*/ 296395 w 506956"/>
                <a:gd name="connsiteY934" fmla="*/ 105144 h 506956"/>
                <a:gd name="connsiteX935" fmla="*/ 292179 w 506956"/>
                <a:gd name="connsiteY935" fmla="*/ 98452 h 506956"/>
                <a:gd name="connsiteX936" fmla="*/ 317979 w 506956"/>
                <a:gd name="connsiteY936" fmla="*/ 98452 h 506956"/>
                <a:gd name="connsiteX937" fmla="*/ 313762 w 506956"/>
                <a:gd name="connsiteY937" fmla="*/ 105144 h 506956"/>
                <a:gd name="connsiteX938" fmla="*/ 309601 w 506956"/>
                <a:gd name="connsiteY938" fmla="*/ 105144 h 506956"/>
                <a:gd name="connsiteX939" fmla="*/ 315911 w 506956"/>
                <a:gd name="connsiteY939" fmla="*/ 95297 h 506956"/>
                <a:gd name="connsiteX940" fmla="*/ 310009 w 506956"/>
                <a:gd name="connsiteY940" fmla="*/ 86103 h 506956"/>
                <a:gd name="connsiteX941" fmla="*/ 314170 w 506956"/>
                <a:gd name="connsiteY941" fmla="*/ 86103 h 506956"/>
                <a:gd name="connsiteX942" fmla="*/ 317979 w 506956"/>
                <a:gd name="connsiteY942" fmla="*/ 92087 h 506956"/>
                <a:gd name="connsiteX943" fmla="*/ 321787 w 506956"/>
                <a:gd name="connsiteY943" fmla="*/ 86103 h 506956"/>
                <a:gd name="connsiteX944" fmla="*/ 325948 w 506956"/>
                <a:gd name="connsiteY944" fmla="*/ 86103 h 506956"/>
                <a:gd name="connsiteX945" fmla="*/ 320046 w 506956"/>
                <a:gd name="connsiteY945" fmla="*/ 95297 h 506956"/>
                <a:gd name="connsiteX946" fmla="*/ 326356 w 506956"/>
                <a:gd name="connsiteY946" fmla="*/ 105144 h 506956"/>
                <a:gd name="connsiteX947" fmla="*/ 322195 w 506956"/>
                <a:gd name="connsiteY947" fmla="*/ 105144 h 506956"/>
                <a:gd name="connsiteX948" fmla="*/ 317979 w 506956"/>
                <a:gd name="connsiteY948" fmla="*/ 98452 h 506956"/>
                <a:gd name="connsiteX949" fmla="*/ 343779 w 506956"/>
                <a:gd name="connsiteY949" fmla="*/ 98452 h 506956"/>
                <a:gd name="connsiteX950" fmla="*/ 339563 w 506956"/>
                <a:gd name="connsiteY950" fmla="*/ 105144 h 506956"/>
                <a:gd name="connsiteX951" fmla="*/ 335401 w 506956"/>
                <a:gd name="connsiteY951" fmla="*/ 105144 h 506956"/>
                <a:gd name="connsiteX952" fmla="*/ 341711 w 506956"/>
                <a:gd name="connsiteY952" fmla="*/ 95297 h 506956"/>
                <a:gd name="connsiteX953" fmla="*/ 335809 w 506956"/>
                <a:gd name="connsiteY953" fmla="*/ 86103 h 506956"/>
                <a:gd name="connsiteX954" fmla="*/ 339971 w 506956"/>
                <a:gd name="connsiteY954" fmla="*/ 86103 h 506956"/>
                <a:gd name="connsiteX955" fmla="*/ 343779 w 506956"/>
                <a:gd name="connsiteY955" fmla="*/ 92087 h 506956"/>
                <a:gd name="connsiteX956" fmla="*/ 347587 w 506956"/>
                <a:gd name="connsiteY956" fmla="*/ 86103 h 506956"/>
                <a:gd name="connsiteX957" fmla="*/ 351748 w 506956"/>
                <a:gd name="connsiteY957" fmla="*/ 86103 h 506956"/>
                <a:gd name="connsiteX958" fmla="*/ 345846 w 506956"/>
                <a:gd name="connsiteY958" fmla="*/ 95297 h 506956"/>
                <a:gd name="connsiteX959" fmla="*/ 352156 w 506956"/>
                <a:gd name="connsiteY959" fmla="*/ 105144 h 506956"/>
                <a:gd name="connsiteX960" fmla="*/ 347995 w 506956"/>
                <a:gd name="connsiteY960" fmla="*/ 105144 h 506956"/>
                <a:gd name="connsiteX961" fmla="*/ 343779 w 506956"/>
                <a:gd name="connsiteY961" fmla="*/ 98452 h 506956"/>
                <a:gd name="connsiteX962" fmla="*/ 369579 w 506956"/>
                <a:gd name="connsiteY962" fmla="*/ 98452 h 506956"/>
                <a:gd name="connsiteX963" fmla="*/ 365363 w 506956"/>
                <a:gd name="connsiteY963" fmla="*/ 105144 h 506956"/>
                <a:gd name="connsiteX964" fmla="*/ 361201 w 506956"/>
                <a:gd name="connsiteY964" fmla="*/ 105144 h 506956"/>
                <a:gd name="connsiteX965" fmla="*/ 367511 w 506956"/>
                <a:gd name="connsiteY965" fmla="*/ 95297 h 506956"/>
                <a:gd name="connsiteX966" fmla="*/ 361609 w 506956"/>
                <a:gd name="connsiteY966" fmla="*/ 86103 h 506956"/>
                <a:gd name="connsiteX967" fmla="*/ 365771 w 506956"/>
                <a:gd name="connsiteY967" fmla="*/ 86103 h 506956"/>
                <a:gd name="connsiteX968" fmla="*/ 369579 w 506956"/>
                <a:gd name="connsiteY968" fmla="*/ 92087 h 506956"/>
                <a:gd name="connsiteX969" fmla="*/ 373387 w 506956"/>
                <a:gd name="connsiteY969" fmla="*/ 86103 h 506956"/>
                <a:gd name="connsiteX970" fmla="*/ 377548 w 506956"/>
                <a:gd name="connsiteY970" fmla="*/ 86103 h 506956"/>
                <a:gd name="connsiteX971" fmla="*/ 371646 w 506956"/>
                <a:gd name="connsiteY971" fmla="*/ 95297 h 506956"/>
                <a:gd name="connsiteX972" fmla="*/ 377956 w 506956"/>
                <a:gd name="connsiteY972" fmla="*/ 105144 h 506956"/>
                <a:gd name="connsiteX973" fmla="*/ 373795 w 506956"/>
                <a:gd name="connsiteY973" fmla="*/ 105144 h 506956"/>
                <a:gd name="connsiteX974" fmla="*/ 369579 w 506956"/>
                <a:gd name="connsiteY974" fmla="*/ 98452 h 506956"/>
                <a:gd name="connsiteX975" fmla="*/ 395379 w 506956"/>
                <a:gd name="connsiteY975" fmla="*/ 98452 h 506956"/>
                <a:gd name="connsiteX976" fmla="*/ 391163 w 506956"/>
                <a:gd name="connsiteY976" fmla="*/ 105144 h 506956"/>
                <a:gd name="connsiteX977" fmla="*/ 387001 w 506956"/>
                <a:gd name="connsiteY977" fmla="*/ 105144 h 506956"/>
                <a:gd name="connsiteX978" fmla="*/ 393312 w 506956"/>
                <a:gd name="connsiteY978" fmla="*/ 95297 h 506956"/>
                <a:gd name="connsiteX979" fmla="*/ 387409 w 506956"/>
                <a:gd name="connsiteY979" fmla="*/ 86103 h 506956"/>
                <a:gd name="connsiteX980" fmla="*/ 391571 w 506956"/>
                <a:gd name="connsiteY980" fmla="*/ 86103 h 506956"/>
                <a:gd name="connsiteX981" fmla="*/ 395379 w 506956"/>
                <a:gd name="connsiteY981" fmla="*/ 92087 h 506956"/>
                <a:gd name="connsiteX982" fmla="*/ 399187 w 506956"/>
                <a:gd name="connsiteY982" fmla="*/ 86103 h 506956"/>
                <a:gd name="connsiteX983" fmla="*/ 403348 w 506956"/>
                <a:gd name="connsiteY983" fmla="*/ 86103 h 506956"/>
                <a:gd name="connsiteX984" fmla="*/ 397446 w 506956"/>
                <a:gd name="connsiteY984" fmla="*/ 95297 h 506956"/>
                <a:gd name="connsiteX985" fmla="*/ 403756 w 506956"/>
                <a:gd name="connsiteY985" fmla="*/ 105144 h 506956"/>
                <a:gd name="connsiteX986" fmla="*/ 399595 w 506956"/>
                <a:gd name="connsiteY986" fmla="*/ 105144 h 506956"/>
                <a:gd name="connsiteX987" fmla="*/ 395379 w 506956"/>
                <a:gd name="connsiteY987" fmla="*/ 98452 h 506956"/>
                <a:gd name="connsiteX988" fmla="*/ 421179 w 506956"/>
                <a:gd name="connsiteY988" fmla="*/ 98452 h 506956"/>
                <a:gd name="connsiteX989" fmla="*/ 416963 w 506956"/>
                <a:gd name="connsiteY989" fmla="*/ 105144 h 506956"/>
                <a:gd name="connsiteX990" fmla="*/ 412801 w 506956"/>
                <a:gd name="connsiteY990" fmla="*/ 105144 h 506956"/>
                <a:gd name="connsiteX991" fmla="*/ 419112 w 506956"/>
                <a:gd name="connsiteY991" fmla="*/ 95297 h 506956"/>
                <a:gd name="connsiteX992" fmla="*/ 413209 w 506956"/>
                <a:gd name="connsiteY992" fmla="*/ 86103 h 506956"/>
                <a:gd name="connsiteX993" fmla="*/ 417371 w 506956"/>
                <a:gd name="connsiteY993" fmla="*/ 86103 h 506956"/>
                <a:gd name="connsiteX994" fmla="*/ 421179 w 506956"/>
                <a:gd name="connsiteY994" fmla="*/ 92087 h 506956"/>
                <a:gd name="connsiteX995" fmla="*/ 424987 w 506956"/>
                <a:gd name="connsiteY995" fmla="*/ 86103 h 506956"/>
                <a:gd name="connsiteX996" fmla="*/ 429149 w 506956"/>
                <a:gd name="connsiteY996" fmla="*/ 86103 h 506956"/>
                <a:gd name="connsiteX997" fmla="*/ 423246 w 506956"/>
                <a:gd name="connsiteY997" fmla="*/ 95297 h 506956"/>
                <a:gd name="connsiteX998" fmla="*/ 429557 w 506956"/>
                <a:gd name="connsiteY998" fmla="*/ 105144 h 506956"/>
                <a:gd name="connsiteX999" fmla="*/ 425395 w 506956"/>
                <a:gd name="connsiteY999" fmla="*/ 105144 h 506956"/>
                <a:gd name="connsiteX1000" fmla="*/ 421179 w 506956"/>
                <a:gd name="connsiteY1000" fmla="*/ 98452 h 506956"/>
                <a:gd name="connsiteX1001" fmla="*/ 446979 w 506956"/>
                <a:gd name="connsiteY1001" fmla="*/ 98452 h 506956"/>
                <a:gd name="connsiteX1002" fmla="*/ 442763 w 506956"/>
                <a:gd name="connsiteY1002" fmla="*/ 105144 h 506956"/>
                <a:gd name="connsiteX1003" fmla="*/ 438601 w 506956"/>
                <a:gd name="connsiteY1003" fmla="*/ 105144 h 506956"/>
                <a:gd name="connsiteX1004" fmla="*/ 444912 w 506956"/>
                <a:gd name="connsiteY1004" fmla="*/ 95297 h 506956"/>
                <a:gd name="connsiteX1005" fmla="*/ 439009 w 506956"/>
                <a:gd name="connsiteY1005" fmla="*/ 86103 h 506956"/>
                <a:gd name="connsiteX1006" fmla="*/ 443171 w 506956"/>
                <a:gd name="connsiteY1006" fmla="*/ 86103 h 506956"/>
                <a:gd name="connsiteX1007" fmla="*/ 446979 w 506956"/>
                <a:gd name="connsiteY1007" fmla="*/ 92087 h 506956"/>
                <a:gd name="connsiteX1008" fmla="*/ 450787 w 506956"/>
                <a:gd name="connsiteY1008" fmla="*/ 86103 h 506956"/>
                <a:gd name="connsiteX1009" fmla="*/ 454949 w 506956"/>
                <a:gd name="connsiteY1009" fmla="*/ 86103 h 506956"/>
                <a:gd name="connsiteX1010" fmla="*/ 449046 w 506956"/>
                <a:gd name="connsiteY1010" fmla="*/ 95297 h 506956"/>
                <a:gd name="connsiteX1011" fmla="*/ 455357 w 506956"/>
                <a:gd name="connsiteY1011" fmla="*/ 105144 h 506956"/>
                <a:gd name="connsiteX1012" fmla="*/ 451195 w 506956"/>
                <a:gd name="connsiteY1012" fmla="*/ 105144 h 506956"/>
                <a:gd name="connsiteX1013" fmla="*/ 446979 w 506956"/>
                <a:gd name="connsiteY1013" fmla="*/ 98452 h 506956"/>
                <a:gd name="connsiteX1014" fmla="*/ 472779 w 506956"/>
                <a:gd name="connsiteY1014" fmla="*/ 98452 h 506956"/>
                <a:gd name="connsiteX1015" fmla="*/ 468563 w 506956"/>
                <a:gd name="connsiteY1015" fmla="*/ 105144 h 506956"/>
                <a:gd name="connsiteX1016" fmla="*/ 464401 w 506956"/>
                <a:gd name="connsiteY1016" fmla="*/ 105144 h 506956"/>
                <a:gd name="connsiteX1017" fmla="*/ 470712 w 506956"/>
                <a:gd name="connsiteY1017" fmla="*/ 95297 h 506956"/>
                <a:gd name="connsiteX1018" fmla="*/ 464809 w 506956"/>
                <a:gd name="connsiteY1018" fmla="*/ 86103 h 506956"/>
                <a:gd name="connsiteX1019" fmla="*/ 468971 w 506956"/>
                <a:gd name="connsiteY1019" fmla="*/ 86103 h 506956"/>
                <a:gd name="connsiteX1020" fmla="*/ 472779 w 506956"/>
                <a:gd name="connsiteY1020" fmla="*/ 92087 h 506956"/>
                <a:gd name="connsiteX1021" fmla="*/ 476587 w 506956"/>
                <a:gd name="connsiteY1021" fmla="*/ 86103 h 506956"/>
                <a:gd name="connsiteX1022" fmla="*/ 480749 w 506956"/>
                <a:gd name="connsiteY1022" fmla="*/ 86103 h 506956"/>
                <a:gd name="connsiteX1023" fmla="*/ 474846 w 506956"/>
                <a:gd name="connsiteY1023" fmla="*/ 95297 h 506956"/>
                <a:gd name="connsiteX1024" fmla="*/ 481157 w 506956"/>
                <a:gd name="connsiteY1024" fmla="*/ 105144 h 506956"/>
                <a:gd name="connsiteX1025" fmla="*/ 476995 w 506956"/>
                <a:gd name="connsiteY1025" fmla="*/ 105144 h 506956"/>
                <a:gd name="connsiteX1026" fmla="*/ 472779 w 506956"/>
                <a:gd name="connsiteY1026" fmla="*/ 98452 h 506956"/>
                <a:gd name="connsiteX1027" fmla="*/ 498579 w 506956"/>
                <a:gd name="connsiteY1027" fmla="*/ 98452 h 506956"/>
                <a:gd name="connsiteX1028" fmla="*/ 494363 w 506956"/>
                <a:gd name="connsiteY1028" fmla="*/ 105144 h 506956"/>
                <a:gd name="connsiteX1029" fmla="*/ 490201 w 506956"/>
                <a:gd name="connsiteY1029" fmla="*/ 105144 h 506956"/>
                <a:gd name="connsiteX1030" fmla="*/ 496512 w 506956"/>
                <a:gd name="connsiteY1030" fmla="*/ 95297 h 506956"/>
                <a:gd name="connsiteX1031" fmla="*/ 490609 w 506956"/>
                <a:gd name="connsiteY1031" fmla="*/ 86103 h 506956"/>
                <a:gd name="connsiteX1032" fmla="*/ 494771 w 506956"/>
                <a:gd name="connsiteY1032" fmla="*/ 86103 h 506956"/>
                <a:gd name="connsiteX1033" fmla="*/ 498579 w 506956"/>
                <a:gd name="connsiteY1033" fmla="*/ 92087 h 506956"/>
                <a:gd name="connsiteX1034" fmla="*/ 502387 w 506956"/>
                <a:gd name="connsiteY1034" fmla="*/ 86103 h 506956"/>
                <a:gd name="connsiteX1035" fmla="*/ 506549 w 506956"/>
                <a:gd name="connsiteY1035" fmla="*/ 86103 h 506956"/>
                <a:gd name="connsiteX1036" fmla="*/ 500646 w 506956"/>
                <a:gd name="connsiteY1036" fmla="*/ 95297 h 506956"/>
                <a:gd name="connsiteX1037" fmla="*/ 506957 w 506956"/>
                <a:gd name="connsiteY1037" fmla="*/ 105144 h 506956"/>
                <a:gd name="connsiteX1038" fmla="*/ 502795 w 506956"/>
                <a:gd name="connsiteY1038" fmla="*/ 105144 h 506956"/>
                <a:gd name="connsiteX1039" fmla="*/ 498579 w 506956"/>
                <a:gd name="connsiteY1039" fmla="*/ 98452 h 506956"/>
                <a:gd name="connsiteX1040" fmla="*/ 8378 w 506956"/>
                <a:gd name="connsiteY1040" fmla="*/ 127153 h 506956"/>
                <a:gd name="connsiteX1041" fmla="*/ 4162 w 506956"/>
                <a:gd name="connsiteY1041" fmla="*/ 133845 h 506956"/>
                <a:gd name="connsiteX1042" fmla="*/ 0 w 506956"/>
                <a:gd name="connsiteY1042" fmla="*/ 133845 h 506956"/>
                <a:gd name="connsiteX1043" fmla="*/ 6310 w 506956"/>
                <a:gd name="connsiteY1043" fmla="*/ 123998 h 506956"/>
                <a:gd name="connsiteX1044" fmla="*/ 408 w 506956"/>
                <a:gd name="connsiteY1044" fmla="*/ 114804 h 506956"/>
                <a:gd name="connsiteX1045" fmla="*/ 4570 w 506956"/>
                <a:gd name="connsiteY1045" fmla="*/ 114804 h 506956"/>
                <a:gd name="connsiteX1046" fmla="*/ 8378 w 506956"/>
                <a:gd name="connsiteY1046" fmla="*/ 120788 h 506956"/>
                <a:gd name="connsiteX1047" fmla="*/ 12186 w 506956"/>
                <a:gd name="connsiteY1047" fmla="*/ 114804 h 506956"/>
                <a:gd name="connsiteX1048" fmla="*/ 16347 w 506956"/>
                <a:gd name="connsiteY1048" fmla="*/ 114804 h 506956"/>
                <a:gd name="connsiteX1049" fmla="*/ 10445 w 506956"/>
                <a:gd name="connsiteY1049" fmla="*/ 123998 h 506956"/>
                <a:gd name="connsiteX1050" fmla="*/ 16755 w 506956"/>
                <a:gd name="connsiteY1050" fmla="*/ 133845 h 506956"/>
                <a:gd name="connsiteX1051" fmla="*/ 12594 w 506956"/>
                <a:gd name="connsiteY1051" fmla="*/ 133845 h 506956"/>
                <a:gd name="connsiteX1052" fmla="*/ 8378 w 506956"/>
                <a:gd name="connsiteY1052" fmla="*/ 127153 h 506956"/>
                <a:gd name="connsiteX1053" fmla="*/ 34178 w 506956"/>
                <a:gd name="connsiteY1053" fmla="*/ 127153 h 506956"/>
                <a:gd name="connsiteX1054" fmla="*/ 29962 w 506956"/>
                <a:gd name="connsiteY1054" fmla="*/ 133845 h 506956"/>
                <a:gd name="connsiteX1055" fmla="*/ 25800 w 506956"/>
                <a:gd name="connsiteY1055" fmla="*/ 133845 h 506956"/>
                <a:gd name="connsiteX1056" fmla="*/ 32110 w 506956"/>
                <a:gd name="connsiteY1056" fmla="*/ 123998 h 506956"/>
                <a:gd name="connsiteX1057" fmla="*/ 26208 w 506956"/>
                <a:gd name="connsiteY1057" fmla="*/ 114804 h 506956"/>
                <a:gd name="connsiteX1058" fmla="*/ 30370 w 506956"/>
                <a:gd name="connsiteY1058" fmla="*/ 114804 h 506956"/>
                <a:gd name="connsiteX1059" fmla="*/ 34178 w 506956"/>
                <a:gd name="connsiteY1059" fmla="*/ 120788 h 506956"/>
                <a:gd name="connsiteX1060" fmla="*/ 37986 w 506956"/>
                <a:gd name="connsiteY1060" fmla="*/ 114804 h 506956"/>
                <a:gd name="connsiteX1061" fmla="*/ 42147 w 506956"/>
                <a:gd name="connsiteY1061" fmla="*/ 114804 h 506956"/>
                <a:gd name="connsiteX1062" fmla="*/ 36245 w 506956"/>
                <a:gd name="connsiteY1062" fmla="*/ 123998 h 506956"/>
                <a:gd name="connsiteX1063" fmla="*/ 42555 w 506956"/>
                <a:gd name="connsiteY1063" fmla="*/ 133845 h 506956"/>
                <a:gd name="connsiteX1064" fmla="*/ 38394 w 506956"/>
                <a:gd name="connsiteY1064" fmla="*/ 133845 h 506956"/>
                <a:gd name="connsiteX1065" fmla="*/ 34178 w 506956"/>
                <a:gd name="connsiteY1065" fmla="*/ 127153 h 506956"/>
                <a:gd name="connsiteX1066" fmla="*/ 59978 w 506956"/>
                <a:gd name="connsiteY1066" fmla="*/ 127153 h 506956"/>
                <a:gd name="connsiteX1067" fmla="*/ 55762 w 506956"/>
                <a:gd name="connsiteY1067" fmla="*/ 133845 h 506956"/>
                <a:gd name="connsiteX1068" fmla="*/ 51600 w 506956"/>
                <a:gd name="connsiteY1068" fmla="*/ 133845 h 506956"/>
                <a:gd name="connsiteX1069" fmla="*/ 57911 w 506956"/>
                <a:gd name="connsiteY1069" fmla="*/ 123998 h 506956"/>
                <a:gd name="connsiteX1070" fmla="*/ 52008 w 506956"/>
                <a:gd name="connsiteY1070" fmla="*/ 114804 h 506956"/>
                <a:gd name="connsiteX1071" fmla="*/ 56170 w 506956"/>
                <a:gd name="connsiteY1071" fmla="*/ 114804 h 506956"/>
                <a:gd name="connsiteX1072" fmla="*/ 59978 w 506956"/>
                <a:gd name="connsiteY1072" fmla="*/ 120788 h 506956"/>
                <a:gd name="connsiteX1073" fmla="*/ 63786 w 506956"/>
                <a:gd name="connsiteY1073" fmla="*/ 114804 h 506956"/>
                <a:gd name="connsiteX1074" fmla="*/ 67948 w 506956"/>
                <a:gd name="connsiteY1074" fmla="*/ 114804 h 506956"/>
                <a:gd name="connsiteX1075" fmla="*/ 62045 w 506956"/>
                <a:gd name="connsiteY1075" fmla="*/ 123998 h 506956"/>
                <a:gd name="connsiteX1076" fmla="*/ 68356 w 506956"/>
                <a:gd name="connsiteY1076" fmla="*/ 133845 h 506956"/>
                <a:gd name="connsiteX1077" fmla="*/ 64194 w 506956"/>
                <a:gd name="connsiteY1077" fmla="*/ 133845 h 506956"/>
                <a:gd name="connsiteX1078" fmla="*/ 59978 w 506956"/>
                <a:gd name="connsiteY1078" fmla="*/ 127153 h 506956"/>
                <a:gd name="connsiteX1079" fmla="*/ 85778 w 506956"/>
                <a:gd name="connsiteY1079" fmla="*/ 127153 h 506956"/>
                <a:gd name="connsiteX1080" fmla="*/ 81562 w 506956"/>
                <a:gd name="connsiteY1080" fmla="*/ 133845 h 506956"/>
                <a:gd name="connsiteX1081" fmla="*/ 77400 w 506956"/>
                <a:gd name="connsiteY1081" fmla="*/ 133845 h 506956"/>
                <a:gd name="connsiteX1082" fmla="*/ 83711 w 506956"/>
                <a:gd name="connsiteY1082" fmla="*/ 123998 h 506956"/>
                <a:gd name="connsiteX1083" fmla="*/ 77808 w 506956"/>
                <a:gd name="connsiteY1083" fmla="*/ 114804 h 506956"/>
                <a:gd name="connsiteX1084" fmla="*/ 81970 w 506956"/>
                <a:gd name="connsiteY1084" fmla="*/ 114804 h 506956"/>
                <a:gd name="connsiteX1085" fmla="*/ 85778 w 506956"/>
                <a:gd name="connsiteY1085" fmla="*/ 120788 h 506956"/>
                <a:gd name="connsiteX1086" fmla="*/ 89586 w 506956"/>
                <a:gd name="connsiteY1086" fmla="*/ 114804 h 506956"/>
                <a:gd name="connsiteX1087" fmla="*/ 93748 w 506956"/>
                <a:gd name="connsiteY1087" fmla="*/ 114804 h 506956"/>
                <a:gd name="connsiteX1088" fmla="*/ 87845 w 506956"/>
                <a:gd name="connsiteY1088" fmla="*/ 123998 h 506956"/>
                <a:gd name="connsiteX1089" fmla="*/ 94156 w 506956"/>
                <a:gd name="connsiteY1089" fmla="*/ 133845 h 506956"/>
                <a:gd name="connsiteX1090" fmla="*/ 89994 w 506956"/>
                <a:gd name="connsiteY1090" fmla="*/ 133845 h 506956"/>
                <a:gd name="connsiteX1091" fmla="*/ 85778 w 506956"/>
                <a:gd name="connsiteY1091" fmla="*/ 127153 h 506956"/>
                <a:gd name="connsiteX1092" fmla="*/ 111578 w 506956"/>
                <a:gd name="connsiteY1092" fmla="*/ 127153 h 506956"/>
                <a:gd name="connsiteX1093" fmla="*/ 107362 w 506956"/>
                <a:gd name="connsiteY1093" fmla="*/ 133845 h 506956"/>
                <a:gd name="connsiteX1094" fmla="*/ 103200 w 506956"/>
                <a:gd name="connsiteY1094" fmla="*/ 133845 h 506956"/>
                <a:gd name="connsiteX1095" fmla="*/ 109511 w 506956"/>
                <a:gd name="connsiteY1095" fmla="*/ 123998 h 506956"/>
                <a:gd name="connsiteX1096" fmla="*/ 103608 w 506956"/>
                <a:gd name="connsiteY1096" fmla="*/ 114804 h 506956"/>
                <a:gd name="connsiteX1097" fmla="*/ 107770 w 506956"/>
                <a:gd name="connsiteY1097" fmla="*/ 114804 h 506956"/>
                <a:gd name="connsiteX1098" fmla="*/ 111578 w 506956"/>
                <a:gd name="connsiteY1098" fmla="*/ 120788 h 506956"/>
                <a:gd name="connsiteX1099" fmla="*/ 115386 w 506956"/>
                <a:gd name="connsiteY1099" fmla="*/ 114804 h 506956"/>
                <a:gd name="connsiteX1100" fmla="*/ 119548 w 506956"/>
                <a:gd name="connsiteY1100" fmla="*/ 114804 h 506956"/>
                <a:gd name="connsiteX1101" fmla="*/ 113645 w 506956"/>
                <a:gd name="connsiteY1101" fmla="*/ 123998 h 506956"/>
                <a:gd name="connsiteX1102" fmla="*/ 119956 w 506956"/>
                <a:gd name="connsiteY1102" fmla="*/ 133845 h 506956"/>
                <a:gd name="connsiteX1103" fmla="*/ 115794 w 506956"/>
                <a:gd name="connsiteY1103" fmla="*/ 133845 h 506956"/>
                <a:gd name="connsiteX1104" fmla="*/ 111578 w 506956"/>
                <a:gd name="connsiteY1104" fmla="*/ 127153 h 506956"/>
                <a:gd name="connsiteX1105" fmla="*/ 137378 w 506956"/>
                <a:gd name="connsiteY1105" fmla="*/ 127153 h 506956"/>
                <a:gd name="connsiteX1106" fmla="*/ 133162 w 506956"/>
                <a:gd name="connsiteY1106" fmla="*/ 133845 h 506956"/>
                <a:gd name="connsiteX1107" fmla="*/ 129000 w 506956"/>
                <a:gd name="connsiteY1107" fmla="*/ 133845 h 506956"/>
                <a:gd name="connsiteX1108" fmla="*/ 135311 w 506956"/>
                <a:gd name="connsiteY1108" fmla="*/ 123998 h 506956"/>
                <a:gd name="connsiteX1109" fmla="*/ 129408 w 506956"/>
                <a:gd name="connsiteY1109" fmla="*/ 114804 h 506956"/>
                <a:gd name="connsiteX1110" fmla="*/ 133570 w 506956"/>
                <a:gd name="connsiteY1110" fmla="*/ 114804 h 506956"/>
                <a:gd name="connsiteX1111" fmla="*/ 137378 w 506956"/>
                <a:gd name="connsiteY1111" fmla="*/ 120788 h 506956"/>
                <a:gd name="connsiteX1112" fmla="*/ 141186 w 506956"/>
                <a:gd name="connsiteY1112" fmla="*/ 114804 h 506956"/>
                <a:gd name="connsiteX1113" fmla="*/ 145348 w 506956"/>
                <a:gd name="connsiteY1113" fmla="*/ 114804 h 506956"/>
                <a:gd name="connsiteX1114" fmla="*/ 139445 w 506956"/>
                <a:gd name="connsiteY1114" fmla="*/ 123998 h 506956"/>
                <a:gd name="connsiteX1115" fmla="*/ 145756 w 506956"/>
                <a:gd name="connsiteY1115" fmla="*/ 133845 h 506956"/>
                <a:gd name="connsiteX1116" fmla="*/ 141594 w 506956"/>
                <a:gd name="connsiteY1116" fmla="*/ 133845 h 506956"/>
                <a:gd name="connsiteX1117" fmla="*/ 137378 w 506956"/>
                <a:gd name="connsiteY1117" fmla="*/ 127153 h 506956"/>
                <a:gd name="connsiteX1118" fmla="*/ 163178 w 506956"/>
                <a:gd name="connsiteY1118" fmla="*/ 127153 h 506956"/>
                <a:gd name="connsiteX1119" fmla="*/ 158962 w 506956"/>
                <a:gd name="connsiteY1119" fmla="*/ 133845 h 506956"/>
                <a:gd name="connsiteX1120" fmla="*/ 154800 w 506956"/>
                <a:gd name="connsiteY1120" fmla="*/ 133845 h 506956"/>
                <a:gd name="connsiteX1121" fmla="*/ 161111 w 506956"/>
                <a:gd name="connsiteY1121" fmla="*/ 123998 h 506956"/>
                <a:gd name="connsiteX1122" fmla="*/ 155208 w 506956"/>
                <a:gd name="connsiteY1122" fmla="*/ 114804 h 506956"/>
                <a:gd name="connsiteX1123" fmla="*/ 159370 w 506956"/>
                <a:gd name="connsiteY1123" fmla="*/ 114804 h 506956"/>
                <a:gd name="connsiteX1124" fmla="*/ 163178 w 506956"/>
                <a:gd name="connsiteY1124" fmla="*/ 120788 h 506956"/>
                <a:gd name="connsiteX1125" fmla="*/ 166986 w 506956"/>
                <a:gd name="connsiteY1125" fmla="*/ 114804 h 506956"/>
                <a:gd name="connsiteX1126" fmla="*/ 171148 w 506956"/>
                <a:gd name="connsiteY1126" fmla="*/ 114804 h 506956"/>
                <a:gd name="connsiteX1127" fmla="*/ 165245 w 506956"/>
                <a:gd name="connsiteY1127" fmla="*/ 123998 h 506956"/>
                <a:gd name="connsiteX1128" fmla="*/ 171556 w 506956"/>
                <a:gd name="connsiteY1128" fmla="*/ 133845 h 506956"/>
                <a:gd name="connsiteX1129" fmla="*/ 167394 w 506956"/>
                <a:gd name="connsiteY1129" fmla="*/ 133845 h 506956"/>
                <a:gd name="connsiteX1130" fmla="*/ 163178 w 506956"/>
                <a:gd name="connsiteY1130" fmla="*/ 127153 h 506956"/>
                <a:gd name="connsiteX1131" fmla="*/ 188978 w 506956"/>
                <a:gd name="connsiteY1131" fmla="*/ 127153 h 506956"/>
                <a:gd name="connsiteX1132" fmla="*/ 184762 w 506956"/>
                <a:gd name="connsiteY1132" fmla="*/ 133845 h 506956"/>
                <a:gd name="connsiteX1133" fmla="*/ 180601 w 506956"/>
                <a:gd name="connsiteY1133" fmla="*/ 133845 h 506956"/>
                <a:gd name="connsiteX1134" fmla="*/ 186911 w 506956"/>
                <a:gd name="connsiteY1134" fmla="*/ 123998 h 506956"/>
                <a:gd name="connsiteX1135" fmla="*/ 181009 w 506956"/>
                <a:gd name="connsiteY1135" fmla="*/ 114804 h 506956"/>
                <a:gd name="connsiteX1136" fmla="*/ 185170 w 506956"/>
                <a:gd name="connsiteY1136" fmla="*/ 114804 h 506956"/>
                <a:gd name="connsiteX1137" fmla="*/ 188978 w 506956"/>
                <a:gd name="connsiteY1137" fmla="*/ 120788 h 506956"/>
                <a:gd name="connsiteX1138" fmla="*/ 192786 w 506956"/>
                <a:gd name="connsiteY1138" fmla="*/ 114804 h 506956"/>
                <a:gd name="connsiteX1139" fmla="*/ 196948 w 506956"/>
                <a:gd name="connsiteY1139" fmla="*/ 114804 h 506956"/>
                <a:gd name="connsiteX1140" fmla="*/ 191045 w 506956"/>
                <a:gd name="connsiteY1140" fmla="*/ 123998 h 506956"/>
                <a:gd name="connsiteX1141" fmla="*/ 197356 w 506956"/>
                <a:gd name="connsiteY1141" fmla="*/ 133845 h 506956"/>
                <a:gd name="connsiteX1142" fmla="*/ 193194 w 506956"/>
                <a:gd name="connsiteY1142" fmla="*/ 133845 h 506956"/>
                <a:gd name="connsiteX1143" fmla="*/ 188978 w 506956"/>
                <a:gd name="connsiteY1143" fmla="*/ 127153 h 506956"/>
                <a:gd name="connsiteX1144" fmla="*/ 214778 w 506956"/>
                <a:gd name="connsiteY1144" fmla="*/ 127153 h 506956"/>
                <a:gd name="connsiteX1145" fmla="*/ 210562 w 506956"/>
                <a:gd name="connsiteY1145" fmla="*/ 133845 h 506956"/>
                <a:gd name="connsiteX1146" fmla="*/ 206401 w 506956"/>
                <a:gd name="connsiteY1146" fmla="*/ 133845 h 506956"/>
                <a:gd name="connsiteX1147" fmla="*/ 212711 w 506956"/>
                <a:gd name="connsiteY1147" fmla="*/ 123998 h 506956"/>
                <a:gd name="connsiteX1148" fmla="*/ 206809 w 506956"/>
                <a:gd name="connsiteY1148" fmla="*/ 114804 h 506956"/>
                <a:gd name="connsiteX1149" fmla="*/ 210970 w 506956"/>
                <a:gd name="connsiteY1149" fmla="*/ 114804 h 506956"/>
                <a:gd name="connsiteX1150" fmla="*/ 214778 w 506956"/>
                <a:gd name="connsiteY1150" fmla="*/ 120788 h 506956"/>
                <a:gd name="connsiteX1151" fmla="*/ 218586 w 506956"/>
                <a:gd name="connsiteY1151" fmla="*/ 114804 h 506956"/>
                <a:gd name="connsiteX1152" fmla="*/ 222748 w 506956"/>
                <a:gd name="connsiteY1152" fmla="*/ 114804 h 506956"/>
                <a:gd name="connsiteX1153" fmla="*/ 216846 w 506956"/>
                <a:gd name="connsiteY1153" fmla="*/ 123998 h 506956"/>
                <a:gd name="connsiteX1154" fmla="*/ 223156 w 506956"/>
                <a:gd name="connsiteY1154" fmla="*/ 133845 h 506956"/>
                <a:gd name="connsiteX1155" fmla="*/ 218994 w 506956"/>
                <a:gd name="connsiteY1155" fmla="*/ 133845 h 506956"/>
                <a:gd name="connsiteX1156" fmla="*/ 214778 w 506956"/>
                <a:gd name="connsiteY1156" fmla="*/ 127153 h 506956"/>
                <a:gd name="connsiteX1157" fmla="*/ 240578 w 506956"/>
                <a:gd name="connsiteY1157" fmla="*/ 127153 h 506956"/>
                <a:gd name="connsiteX1158" fmla="*/ 236362 w 506956"/>
                <a:gd name="connsiteY1158" fmla="*/ 133845 h 506956"/>
                <a:gd name="connsiteX1159" fmla="*/ 232201 w 506956"/>
                <a:gd name="connsiteY1159" fmla="*/ 133845 h 506956"/>
                <a:gd name="connsiteX1160" fmla="*/ 238511 w 506956"/>
                <a:gd name="connsiteY1160" fmla="*/ 123998 h 506956"/>
                <a:gd name="connsiteX1161" fmla="*/ 232609 w 506956"/>
                <a:gd name="connsiteY1161" fmla="*/ 114804 h 506956"/>
                <a:gd name="connsiteX1162" fmla="*/ 236770 w 506956"/>
                <a:gd name="connsiteY1162" fmla="*/ 114804 h 506956"/>
                <a:gd name="connsiteX1163" fmla="*/ 240578 w 506956"/>
                <a:gd name="connsiteY1163" fmla="*/ 120788 h 506956"/>
                <a:gd name="connsiteX1164" fmla="*/ 244386 w 506956"/>
                <a:gd name="connsiteY1164" fmla="*/ 114804 h 506956"/>
                <a:gd name="connsiteX1165" fmla="*/ 248548 w 506956"/>
                <a:gd name="connsiteY1165" fmla="*/ 114804 h 506956"/>
                <a:gd name="connsiteX1166" fmla="*/ 242646 w 506956"/>
                <a:gd name="connsiteY1166" fmla="*/ 123998 h 506956"/>
                <a:gd name="connsiteX1167" fmla="*/ 248956 w 506956"/>
                <a:gd name="connsiteY1167" fmla="*/ 133845 h 506956"/>
                <a:gd name="connsiteX1168" fmla="*/ 244794 w 506956"/>
                <a:gd name="connsiteY1168" fmla="*/ 133845 h 506956"/>
                <a:gd name="connsiteX1169" fmla="*/ 240578 w 506956"/>
                <a:gd name="connsiteY1169" fmla="*/ 127153 h 506956"/>
                <a:gd name="connsiteX1170" fmla="*/ 266378 w 506956"/>
                <a:gd name="connsiteY1170" fmla="*/ 127153 h 506956"/>
                <a:gd name="connsiteX1171" fmla="*/ 262162 w 506956"/>
                <a:gd name="connsiteY1171" fmla="*/ 133845 h 506956"/>
                <a:gd name="connsiteX1172" fmla="*/ 258001 w 506956"/>
                <a:gd name="connsiteY1172" fmla="*/ 133845 h 506956"/>
                <a:gd name="connsiteX1173" fmla="*/ 264311 w 506956"/>
                <a:gd name="connsiteY1173" fmla="*/ 123998 h 506956"/>
                <a:gd name="connsiteX1174" fmla="*/ 258409 w 506956"/>
                <a:gd name="connsiteY1174" fmla="*/ 114804 h 506956"/>
                <a:gd name="connsiteX1175" fmla="*/ 262570 w 506956"/>
                <a:gd name="connsiteY1175" fmla="*/ 114804 h 506956"/>
                <a:gd name="connsiteX1176" fmla="*/ 266378 w 506956"/>
                <a:gd name="connsiteY1176" fmla="*/ 120788 h 506956"/>
                <a:gd name="connsiteX1177" fmla="*/ 270187 w 506956"/>
                <a:gd name="connsiteY1177" fmla="*/ 114804 h 506956"/>
                <a:gd name="connsiteX1178" fmla="*/ 274348 w 506956"/>
                <a:gd name="connsiteY1178" fmla="*/ 114804 h 506956"/>
                <a:gd name="connsiteX1179" fmla="*/ 268446 w 506956"/>
                <a:gd name="connsiteY1179" fmla="*/ 123998 h 506956"/>
                <a:gd name="connsiteX1180" fmla="*/ 274756 w 506956"/>
                <a:gd name="connsiteY1180" fmla="*/ 133845 h 506956"/>
                <a:gd name="connsiteX1181" fmla="*/ 270595 w 506956"/>
                <a:gd name="connsiteY1181" fmla="*/ 133845 h 506956"/>
                <a:gd name="connsiteX1182" fmla="*/ 266378 w 506956"/>
                <a:gd name="connsiteY1182" fmla="*/ 127153 h 506956"/>
                <a:gd name="connsiteX1183" fmla="*/ 292179 w 506956"/>
                <a:gd name="connsiteY1183" fmla="*/ 127153 h 506956"/>
                <a:gd name="connsiteX1184" fmla="*/ 287962 w 506956"/>
                <a:gd name="connsiteY1184" fmla="*/ 133845 h 506956"/>
                <a:gd name="connsiteX1185" fmla="*/ 283801 w 506956"/>
                <a:gd name="connsiteY1185" fmla="*/ 133845 h 506956"/>
                <a:gd name="connsiteX1186" fmla="*/ 290111 w 506956"/>
                <a:gd name="connsiteY1186" fmla="*/ 123998 h 506956"/>
                <a:gd name="connsiteX1187" fmla="*/ 284209 w 506956"/>
                <a:gd name="connsiteY1187" fmla="*/ 114804 h 506956"/>
                <a:gd name="connsiteX1188" fmla="*/ 288370 w 506956"/>
                <a:gd name="connsiteY1188" fmla="*/ 114804 h 506956"/>
                <a:gd name="connsiteX1189" fmla="*/ 292179 w 506956"/>
                <a:gd name="connsiteY1189" fmla="*/ 120788 h 506956"/>
                <a:gd name="connsiteX1190" fmla="*/ 295987 w 506956"/>
                <a:gd name="connsiteY1190" fmla="*/ 114804 h 506956"/>
                <a:gd name="connsiteX1191" fmla="*/ 300148 w 506956"/>
                <a:gd name="connsiteY1191" fmla="*/ 114804 h 506956"/>
                <a:gd name="connsiteX1192" fmla="*/ 294246 w 506956"/>
                <a:gd name="connsiteY1192" fmla="*/ 123998 h 506956"/>
                <a:gd name="connsiteX1193" fmla="*/ 300556 w 506956"/>
                <a:gd name="connsiteY1193" fmla="*/ 133845 h 506956"/>
                <a:gd name="connsiteX1194" fmla="*/ 296395 w 506956"/>
                <a:gd name="connsiteY1194" fmla="*/ 133845 h 506956"/>
                <a:gd name="connsiteX1195" fmla="*/ 292179 w 506956"/>
                <a:gd name="connsiteY1195" fmla="*/ 127153 h 506956"/>
                <a:gd name="connsiteX1196" fmla="*/ 317979 w 506956"/>
                <a:gd name="connsiteY1196" fmla="*/ 127153 h 506956"/>
                <a:gd name="connsiteX1197" fmla="*/ 313762 w 506956"/>
                <a:gd name="connsiteY1197" fmla="*/ 133845 h 506956"/>
                <a:gd name="connsiteX1198" fmla="*/ 309601 w 506956"/>
                <a:gd name="connsiteY1198" fmla="*/ 133845 h 506956"/>
                <a:gd name="connsiteX1199" fmla="*/ 315911 w 506956"/>
                <a:gd name="connsiteY1199" fmla="*/ 123998 h 506956"/>
                <a:gd name="connsiteX1200" fmla="*/ 310009 w 506956"/>
                <a:gd name="connsiteY1200" fmla="*/ 114804 h 506956"/>
                <a:gd name="connsiteX1201" fmla="*/ 314170 w 506956"/>
                <a:gd name="connsiteY1201" fmla="*/ 114804 h 506956"/>
                <a:gd name="connsiteX1202" fmla="*/ 317979 w 506956"/>
                <a:gd name="connsiteY1202" fmla="*/ 120788 h 506956"/>
                <a:gd name="connsiteX1203" fmla="*/ 321787 w 506956"/>
                <a:gd name="connsiteY1203" fmla="*/ 114804 h 506956"/>
                <a:gd name="connsiteX1204" fmla="*/ 325948 w 506956"/>
                <a:gd name="connsiteY1204" fmla="*/ 114804 h 506956"/>
                <a:gd name="connsiteX1205" fmla="*/ 320046 w 506956"/>
                <a:gd name="connsiteY1205" fmla="*/ 123998 h 506956"/>
                <a:gd name="connsiteX1206" fmla="*/ 326356 w 506956"/>
                <a:gd name="connsiteY1206" fmla="*/ 133845 h 506956"/>
                <a:gd name="connsiteX1207" fmla="*/ 322195 w 506956"/>
                <a:gd name="connsiteY1207" fmla="*/ 133845 h 506956"/>
                <a:gd name="connsiteX1208" fmla="*/ 317979 w 506956"/>
                <a:gd name="connsiteY1208" fmla="*/ 127153 h 506956"/>
                <a:gd name="connsiteX1209" fmla="*/ 343779 w 506956"/>
                <a:gd name="connsiteY1209" fmla="*/ 127153 h 506956"/>
                <a:gd name="connsiteX1210" fmla="*/ 339563 w 506956"/>
                <a:gd name="connsiteY1210" fmla="*/ 133845 h 506956"/>
                <a:gd name="connsiteX1211" fmla="*/ 335401 w 506956"/>
                <a:gd name="connsiteY1211" fmla="*/ 133845 h 506956"/>
                <a:gd name="connsiteX1212" fmla="*/ 341711 w 506956"/>
                <a:gd name="connsiteY1212" fmla="*/ 123998 h 506956"/>
                <a:gd name="connsiteX1213" fmla="*/ 335809 w 506956"/>
                <a:gd name="connsiteY1213" fmla="*/ 114804 h 506956"/>
                <a:gd name="connsiteX1214" fmla="*/ 339971 w 506956"/>
                <a:gd name="connsiteY1214" fmla="*/ 114804 h 506956"/>
                <a:gd name="connsiteX1215" fmla="*/ 343779 w 506956"/>
                <a:gd name="connsiteY1215" fmla="*/ 120788 h 506956"/>
                <a:gd name="connsiteX1216" fmla="*/ 347587 w 506956"/>
                <a:gd name="connsiteY1216" fmla="*/ 114804 h 506956"/>
                <a:gd name="connsiteX1217" fmla="*/ 351748 w 506956"/>
                <a:gd name="connsiteY1217" fmla="*/ 114804 h 506956"/>
                <a:gd name="connsiteX1218" fmla="*/ 345846 w 506956"/>
                <a:gd name="connsiteY1218" fmla="*/ 123998 h 506956"/>
                <a:gd name="connsiteX1219" fmla="*/ 352156 w 506956"/>
                <a:gd name="connsiteY1219" fmla="*/ 133845 h 506956"/>
                <a:gd name="connsiteX1220" fmla="*/ 347995 w 506956"/>
                <a:gd name="connsiteY1220" fmla="*/ 133845 h 506956"/>
                <a:gd name="connsiteX1221" fmla="*/ 343779 w 506956"/>
                <a:gd name="connsiteY1221" fmla="*/ 127153 h 506956"/>
                <a:gd name="connsiteX1222" fmla="*/ 369579 w 506956"/>
                <a:gd name="connsiteY1222" fmla="*/ 127153 h 506956"/>
                <a:gd name="connsiteX1223" fmla="*/ 365363 w 506956"/>
                <a:gd name="connsiteY1223" fmla="*/ 133845 h 506956"/>
                <a:gd name="connsiteX1224" fmla="*/ 361201 w 506956"/>
                <a:gd name="connsiteY1224" fmla="*/ 133845 h 506956"/>
                <a:gd name="connsiteX1225" fmla="*/ 367511 w 506956"/>
                <a:gd name="connsiteY1225" fmla="*/ 123998 h 506956"/>
                <a:gd name="connsiteX1226" fmla="*/ 361609 w 506956"/>
                <a:gd name="connsiteY1226" fmla="*/ 114804 h 506956"/>
                <a:gd name="connsiteX1227" fmla="*/ 365771 w 506956"/>
                <a:gd name="connsiteY1227" fmla="*/ 114804 h 506956"/>
                <a:gd name="connsiteX1228" fmla="*/ 369579 w 506956"/>
                <a:gd name="connsiteY1228" fmla="*/ 120788 h 506956"/>
                <a:gd name="connsiteX1229" fmla="*/ 373387 w 506956"/>
                <a:gd name="connsiteY1229" fmla="*/ 114804 h 506956"/>
                <a:gd name="connsiteX1230" fmla="*/ 377548 w 506956"/>
                <a:gd name="connsiteY1230" fmla="*/ 114804 h 506956"/>
                <a:gd name="connsiteX1231" fmla="*/ 371646 w 506956"/>
                <a:gd name="connsiteY1231" fmla="*/ 123998 h 506956"/>
                <a:gd name="connsiteX1232" fmla="*/ 377956 w 506956"/>
                <a:gd name="connsiteY1232" fmla="*/ 133845 h 506956"/>
                <a:gd name="connsiteX1233" fmla="*/ 373795 w 506956"/>
                <a:gd name="connsiteY1233" fmla="*/ 133845 h 506956"/>
                <a:gd name="connsiteX1234" fmla="*/ 369579 w 506956"/>
                <a:gd name="connsiteY1234" fmla="*/ 127153 h 506956"/>
                <a:gd name="connsiteX1235" fmla="*/ 395379 w 506956"/>
                <a:gd name="connsiteY1235" fmla="*/ 127153 h 506956"/>
                <a:gd name="connsiteX1236" fmla="*/ 391163 w 506956"/>
                <a:gd name="connsiteY1236" fmla="*/ 133845 h 506956"/>
                <a:gd name="connsiteX1237" fmla="*/ 387001 w 506956"/>
                <a:gd name="connsiteY1237" fmla="*/ 133845 h 506956"/>
                <a:gd name="connsiteX1238" fmla="*/ 393312 w 506956"/>
                <a:gd name="connsiteY1238" fmla="*/ 123998 h 506956"/>
                <a:gd name="connsiteX1239" fmla="*/ 387409 w 506956"/>
                <a:gd name="connsiteY1239" fmla="*/ 114804 h 506956"/>
                <a:gd name="connsiteX1240" fmla="*/ 391571 w 506956"/>
                <a:gd name="connsiteY1240" fmla="*/ 114804 h 506956"/>
                <a:gd name="connsiteX1241" fmla="*/ 395379 w 506956"/>
                <a:gd name="connsiteY1241" fmla="*/ 120788 h 506956"/>
                <a:gd name="connsiteX1242" fmla="*/ 399187 w 506956"/>
                <a:gd name="connsiteY1242" fmla="*/ 114804 h 506956"/>
                <a:gd name="connsiteX1243" fmla="*/ 403348 w 506956"/>
                <a:gd name="connsiteY1243" fmla="*/ 114804 h 506956"/>
                <a:gd name="connsiteX1244" fmla="*/ 397446 w 506956"/>
                <a:gd name="connsiteY1244" fmla="*/ 123998 h 506956"/>
                <a:gd name="connsiteX1245" fmla="*/ 403756 w 506956"/>
                <a:gd name="connsiteY1245" fmla="*/ 133845 h 506956"/>
                <a:gd name="connsiteX1246" fmla="*/ 399595 w 506956"/>
                <a:gd name="connsiteY1246" fmla="*/ 133845 h 506956"/>
                <a:gd name="connsiteX1247" fmla="*/ 395379 w 506956"/>
                <a:gd name="connsiteY1247" fmla="*/ 127153 h 506956"/>
                <a:gd name="connsiteX1248" fmla="*/ 421179 w 506956"/>
                <a:gd name="connsiteY1248" fmla="*/ 127153 h 506956"/>
                <a:gd name="connsiteX1249" fmla="*/ 416963 w 506956"/>
                <a:gd name="connsiteY1249" fmla="*/ 133845 h 506956"/>
                <a:gd name="connsiteX1250" fmla="*/ 412801 w 506956"/>
                <a:gd name="connsiteY1250" fmla="*/ 133845 h 506956"/>
                <a:gd name="connsiteX1251" fmla="*/ 419112 w 506956"/>
                <a:gd name="connsiteY1251" fmla="*/ 123998 h 506956"/>
                <a:gd name="connsiteX1252" fmla="*/ 413209 w 506956"/>
                <a:gd name="connsiteY1252" fmla="*/ 114804 h 506956"/>
                <a:gd name="connsiteX1253" fmla="*/ 417371 w 506956"/>
                <a:gd name="connsiteY1253" fmla="*/ 114804 h 506956"/>
                <a:gd name="connsiteX1254" fmla="*/ 421179 w 506956"/>
                <a:gd name="connsiteY1254" fmla="*/ 120788 h 506956"/>
                <a:gd name="connsiteX1255" fmla="*/ 424987 w 506956"/>
                <a:gd name="connsiteY1255" fmla="*/ 114804 h 506956"/>
                <a:gd name="connsiteX1256" fmla="*/ 429149 w 506956"/>
                <a:gd name="connsiteY1256" fmla="*/ 114804 h 506956"/>
                <a:gd name="connsiteX1257" fmla="*/ 423246 w 506956"/>
                <a:gd name="connsiteY1257" fmla="*/ 123998 h 506956"/>
                <a:gd name="connsiteX1258" fmla="*/ 429557 w 506956"/>
                <a:gd name="connsiteY1258" fmla="*/ 133845 h 506956"/>
                <a:gd name="connsiteX1259" fmla="*/ 425395 w 506956"/>
                <a:gd name="connsiteY1259" fmla="*/ 133845 h 506956"/>
                <a:gd name="connsiteX1260" fmla="*/ 421179 w 506956"/>
                <a:gd name="connsiteY1260" fmla="*/ 127153 h 506956"/>
                <a:gd name="connsiteX1261" fmla="*/ 446979 w 506956"/>
                <a:gd name="connsiteY1261" fmla="*/ 127153 h 506956"/>
                <a:gd name="connsiteX1262" fmla="*/ 442763 w 506956"/>
                <a:gd name="connsiteY1262" fmla="*/ 133845 h 506956"/>
                <a:gd name="connsiteX1263" fmla="*/ 438601 w 506956"/>
                <a:gd name="connsiteY1263" fmla="*/ 133845 h 506956"/>
                <a:gd name="connsiteX1264" fmla="*/ 444912 w 506956"/>
                <a:gd name="connsiteY1264" fmla="*/ 123998 h 506956"/>
                <a:gd name="connsiteX1265" fmla="*/ 439009 w 506956"/>
                <a:gd name="connsiteY1265" fmla="*/ 114804 h 506956"/>
                <a:gd name="connsiteX1266" fmla="*/ 443171 w 506956"/>
                <a:gd name="connsiteY1266" fmla="*/ 114804 h 506956"/>
                <a:gd name="connsiteX1267" fmla="*/ 446979 w 506956"/>
                <a:gd name="connsiteY1267" fmla="*/ 120788 h 506956"/>
                <a:gd name="connsiteX1268" fmla="*/ 450787 w 506956"/>
                <a:gd name="connsiteY1268" fmla="*/ 114804 h 506956"/>
                <a:gd name="connsiteX1269" fmla="*/ 454949 w 506956"/>
                <a:gd name="connsiteY1269" fmla="*/ 114804 h 506956"/>
                <a:gd name="connsiteX1270" fmla="*/ 449046 w 506956"/>
                <a:gd name="connsiteY1270" fmla="*/ 123998 h 506956"/>
                <a:gd name="connsiteX1271" fmla="*/ 455357 w 506956"/>
                <a:gd name="connsiteY1271" fmla="*/ 133845 h 506956"/>
                <a:gd name="connsiteX1272" fmla="*/ 451195 w 506956"/>
                <a:gd name="connsiteY1272" fmla="*/ 133845 h 506956"/>
                <a:gd name="connsiteX1273" fmla="*/ 446979 w 506956"/>
                <a:gd name="connsiteY1273" fmla="*/ 127153 h 506956"/>
                <a:gd name="connsiteX1274" fmla="*/ 472779 w 506956"/>
                <a:gd name="connsiteY1274" fmla="*/ 127153 h 506956"/>
                <a:gd name="connsiteX1275" fmla="*/ 468563 w 506956"/>
                <a:gd name="connsiteY1275" fmla="*/ 133845 h 506956"/>
                <a:gd name="connsiteX1276" fmla="*/ 464401 w 506956"/>
                <a:gd name="connsiteY1276" fmla="*/ 133845 h 506956"/>
                <a:gd name="connsiteX1277" fmla="*/ 470712 w 506956"/>
                <a:gd name="connsiteY1277" fmla="*/ 123998 h 506956"/>
                <a:gd name="connsiteX1278" fmla="*/ 464809 w 506956"/>
                <a:gd name="connsiteY1278" fmla="*/ 114804 h 506956"/>
                <a:gd name="connsiteX1279" fmla="*/ 468971 w 506956"/>
                <a:gd name="connsiteY1279" fmla="*/ 114804 h 506956"/>
                <a:gd name="connsiteX1280" fmla="*/ 472779 w 506956"/>
                <a:gd name="connsiteY1280" fmla="*/ 120788 h 506956"/>
                <a:gd name="connsiteX1281" fmla="*/ 476587 w 506956"/>
                <a:gd name="connsiteY1281" fmla="*/ 114804 h 506956"/>
                <a:gd name="connsiteX1282" fmla="*/ 480749 w 506956"/>
                <a:gd name="connsiteY1282" fmla="*/ 114804 h 506956"/>
                <a:gd name="connsiteX1283" fmla="*/ 474846 w 506956"/>
                <a:gd name="connsiteY1283" fmla="*/ 123998 h 506956"/>
                <a:gd name="connsiteX1284" fmla="*/ 481157 w 506956"/>
                <a:gd name="connsiteY1284" fmla="*/ 133845 h 506956"/>
                <a:gd name="connsiteX1285" fmla="*/ 476995 w 506956"/>
                <a:gd name="connsiteY1285" fmla="*/ 133845 h 506956"/>
                <a:gd name="connsiteX1286" fmla="*/ 472779 w 506956"/>
                <a:gd name="connsiteY1286" fmla="*/ 127153 h 506956"/>
                <a:gd name="connsiteX1287" fmla="*/ 498579 w 506956"/>
                <a:gd name="connsiteY1287" fmla="*/ 127153 h 506956"/>
                <a:gd name="connsiteX1288" fmla="*/ 494363 w 506956"/>
                <a:gd name="connsiteY1288" fmla="*/ 133845 h 506956"/>
                <a:gd name="connsiteX1289" fmla="*/ 490201 w 506956"/>
                <a:gd name="connsiteY1289" fmla="*/ 133845 h 506956"/>
                <a:gd name="connsiteX1290" fmla="*/ 496512 w 506956"/>
                <a:gd name="connsiteY1290" fmla="*/ 123998 h 506956"/>
                <a:gd name="connsiteX1291" fmla="*/ 490609 w 506956"/>
                <a:gd name="connsiteY1291" fmla="*/ 114804 h 506956"/>
                <a:gd name="connsiteX1292" fmla="*/ 494771 w 506956"/>
                <a:gd name="connsiteY1292" fmla="*/ 114804 h 506956"/>
                <a:gd name="connsiteX1293" fmla="*/ 498579 w 506956"/>
                <a:gd name="connsiteY1293" fmla="*/ 120788 h 506956"/>
                <a:gd name="connsiteX1294" fmla="*/ 502387 w 506956"/>
                <a:gd name="connsiteY1294" fmla="*/ 114804 h 506956"/>
                <a:gd name="connsiteX1295" fmla="*/ 506549 w 506956"/>
                <a:gd name="connsiteY1295" fmla="*/ 114804 h 506956"/>
                <a:gd name="connsiteX1296" fmla="*/ 500646 w 506956"/>
                <a:gd name="connsiteY1296" fmla="*/ 123998 h 506956"/>
                <a:gd name="connsiteX1297" fmla="*/ 506957 w 506956"/>
                <a:gd name="connsiteY1297" fmla="*/ 133845 h 506956"/>
                <a:gd name="connsiteX1298" fmla="*/ 502795 w 506956"/>
                <a:gd name="connsiteY1298" fmla="*/ 133845 h 506956"/>
                <a:gd name="connsiteX1299" fmla="*/ 498579 w 506956"/>
                <a:gd name="connsiteY1299" fmla="*/ 127153 h 506956"/>
                <a:gd name="connsiteX1300" fmla="*/ 8378 w 506956"/>
                <a:gd name="connsiteY1300" fmla="*/ 155854 h 506956"/>
                <a:gd name="connsiteX1301" fmla="*/ 4162 w 506956"/>
                <a:gd name="connsiteY1301" fmla="*/ 162545 h 506956"/>
                <a:gd name="connsiteX1302" fmla="*/ 0 w 506956"/>
                <a:gd name="connsiteY1302" fmla="*/ 162545 h 506956"/>
                <a:gd name="connsiteX1303" fmla="*/ 6310 w 506956"/>
                <a:gd name="connsiteY1303" fmla="*/ 152699 h 506956"/>
                <a:gd name="connsiteX1304" fmla="*/ 408 w 506956"/>
                <a:gd name="connsiteY1304" fmla="*/ 143505 h 506956"/>
                <a:gd name="connsiteX1305" fmla="*/ 4570 w 506956"/>
                <a:gd name="connsiteY1305" fmla="*/ 143505 h 506956"/>
                <a:gd name="connsiteX1306" fmla="*/ 8378 w 506956"/>
                <a:gd name="connsiteY1306" fmla="*/ 149489 h 506956"/>
                <a:gd name="connsiteX1307" fmla="*/ 12186 w 506956"/>
                <a:gd name="connsiteY1307" fmla="*/ 143505 h 506956"/>
                <a:gd name="connsiteX1308" fmla="*/ 16347 w 506956"/>
                <a:gd name="connsiteY1308" fmla="*/ 143505 h 506956"/>
                <a:gd name="connsiteX1309" fmla="*/ 10445 w 506956"/>
                <a:gd name="connsiteY1309" fmla="*/ 152699 h 506956"/>
                <a:gd name="connsiteX1310" fmla="*/ 16755 w 506956"/>
                <a:gd name="connsiteY1310" fmla="*/ 162545 h 506956"/>
                <a:gd name="connsiteX1311" fmla="*/ 12594 w 506956"/>
                <a:gd name="connsiteY1311" fmla="*/ 162545 h 506956"/>
                <a:gd name="connsiteX1312" fmla="*/ 8378 w 506956"/>
                <a:gd name="connsiteY1312" fmla="*/ 155854 h 506956"/>
                <a:gd name="connsiteX1313" fmla="*/ 34178 w 506956"/>
                <a:gd name="connsiteY1313" fmla="*/ 155854 h 506956"/>
                <a:gd name="connsiteX1314" fmla="*/ 29962 w 506956"/>
                <a:gd name="connsiteY1314" fmla="*/ 162545 h 506956"/>
                <a:gd name="connsiteX1315" fmla="*/ 25800 w 506956"/>
                <a:gd name="connsiteY1315" fmla="*/ 162545 h 506956"/>
                <a:gd name="connsiteX1316" fmla="*/ 32110 w 506956"/>
                <a:gd name="connsiteY1316" fmla="*/ 152699 h 506956"/>
                <a:gd name="connsiteX1317" fmla="*/ 26208 w 506956"/>
                <a:gd name="connsiteY1317" fmla="*/ 143505 h 506956"/>
                <a:gd name="connsiteX1318" fmla="*/ 30370 w 506956"/>
                <a:gd name="connsiteY1318" fmla="*/ 143505 h 506956"/>
                <a:gd name="connsiteX1319" fmla="*/ 34178 w 506956"/>
                <a:gd name="connsiteY1319" fmla="*/ 149489 h 506956"/>
                <a:gd name="connsiteX1320" fmla="*/ 37986 w 506956"/>
                <a:gd name="connsiteY1320" fmla="*/ 143505 h 506956"/>
                <a:gd name="connsiteX1321" fmla="*/ 42147 w 506956"/>
                <a:gd name="connsiteY1321" fmla="*/ 143505 h 506956"/>
                <a:gd name="connsiteX1322" fmla="*/ 36245 w 506956"/>
                <a:gd name="connsiteY1322" fmla="*/ 152699 h 506956"/>
                <a:gd name="connsiteX1323" fmla="*/ 42555 w 506956"/>
                <a:gd name="connsiteY1323" fmla="*/ 162545 h 506956"/>
                <a:gd name="connsiteX1324" fmla="*/ 38394 w 506956"/>
                <a:gd name="connsiteY1324" fmla="*/ 162545 h 506956"/>
                <a:gd name="connsiteX1325" fmla="*/ 34178 w 506956"/>
                <a:gd name="connsiteY1325" fmla="*/ 155854 h 506956"/>
                <a:gd name="connsiteX1326" fmla="*/ 59978 w 506956"/>
                <a:gd name="connsiteY1326" fmla="*/ 155854 h 506956"/>
                <a:gd name="connsiteX1327" fmla="*/ 55762 w 506956"/>
                <a:gd name="connsiteY1327" fmla="*/ 162545 h 506956"/>
                <a:gd name="connsiteX1328" fmla="*/ 51600 w 506956"/>
                <a:gd name="connsiteY1328" fmla="*/ 162545 h 506956"/>
                <a:gd name="connsiteX1329" fmla="*/ 57911 w 506956"/>
                <a:gd name="connsiteY1329" fmla="*/ 152699 h 506956"/>
                <a:gd name="connsiteX1330" fmla="*/ 52008 w 506956"/>
                <a:gd name="connsiteY1330" fmla="*/ 143505 h 506956"/>
                <a:gd name="connsiteX1331" fmla="*/ 56170 w 506956"/>
                <a:gd name="connsiteY1331" fmla="*/ 143505 h 506956"/>
                <a:gd name="connsiteX1332" fmla="*/ 59978 w 506956"/>
                <a:gd name="connsiteY1332" fmla="*/ 149489 h 506956"/>
                <a:gd name="connsiteX1333" fmla="*/ 63786 w 506956"/>
                <a:gd name="connsiteY1333" fmla="*/ 143505 h 506956"/>
                <a:gd name="connsiteX1334" fmla="*/ 67948 w 506956"/>
                <a:gd name="connsiteY1334" fmla="*/ 143505 h 506956"/>
                <a:gd name="connsiteX1335" fmla="*/ 62045 w 506956"/>
                <a:gd name="connsiteY1335" fmla="*/ 152699 h 506956"/>
                <a:gd name="connsiteX1336" fmla="*/ 68356 w 506956"/>
                <a:gd name="connsiteY1336" fmla="*/ 162545 h 506956"/>
                <a:gd name="connsiteX1337" fmla="*/ 64194 w 506956"/>
                <a:gd name="connsiteY1337" fmla="*/ 162545 h 506956"/>
                <a:gd name="connsiteX1338" fmla="*/ 59978 w 506956"/>
                <a:gd name="connsiteY1338" fmla="*/ 155854 h 506956"/>
                <a:gd name="connsiteX1339" fmla="*/ 85778 w 506956"/>
                <a:gd name="connsiteY1339" fmla="*/ 155854 h 506956"/>
                <a:gd name="connsiteX1340" fmla="*/ 81562 w 506956"/>
                <a:gd name="connsiteY1340" fmla="*/ 162545 h 506956"/>
                <a:gd name="connsiteX1341" fmla="*/ 77400 w 506956"/>
                <a:gd name="connsiteY1341" fmla="*/ 162545 h 506956"/>
                <a:gd name="connsiteX1342" fmla="*/ 83711 w 506956"/>
                <a:gd name="connsiteY1342" fmla="*/ 152699 h 506956"/>
                <a:gd name="connsiteX1343" fmla="*/ 77808 w 506956"/>
                <a:gd name="connsiteY1343" fmla="*/ 143505 h 506956"/>
                <a:gd name="connsiteX1344" fmla="*/ 81970 w 506956"/>
                <a:gd name="connsiteY1344" fmla="*/ 143505 h 506956"/>
                <a:gd name="connsiteX1345" fmla="*/ 85778 w 506956"/>
                <a:gd name="connsiteY1345" fmla="*/ 149489 h 506956"/>
                <a:gd name="connsiteX1346" fmla="*/ 89586 w 506956"/>
                <a:gd name="connsiteY1346" fmla="*/ 143505 h 506956"/>
                <a:gd name="connsiteX1347" fmla="*/ 93748 w 506956"/>
                <a:gd name="connsiteY1347" fmla="*/ 143505 h 506956"/>
                <a:gd name="connsiteX1348" fmla="*/ 87845 w 506956"/>
                <a:gd name="connsiteY1348" fmla="*/ 152699 h 506956"/>
                <a:gd name="connsiteX1349" fmla="*/ 94156 w 506956"/>
                <a:gd name="connsiteY1349" fmla="*/ 162545 h 506956"/>
                <a:gd name="connsiteX1350" fmla="*/ 89994 w 506956"/>
                <a:gd name="connsiteY1350" fmla="*/ 162545 h 506956"/>
                <a:gd name="connsiteX1351" fmla="*/ 85778 w 506956"/>
                <a:gd name="connsiteY1351" fmla="*/ 155854 h 506956"/>
                <a:gd name="connsiteX1352" fmla="*/ 111578 w 506956"/>
                <a:gd name="connsiteY1352" fmla="*/ 155854 h 506956"/>
                <a:gd name="connsiteX1353" fmla="*/ 107362 w 506956"/>
                <a:gd name="connsiteY1353" fmla="*/ 162545 h 506956"/>
                <a:gd name="connsiteX1354" fmla="*/ 103200 w 506956"/>
                <a:gd name="connsiteY1354" fmla="*/ 162545 h 506956"/>
                <a:gd name="connsiteX1355" fmla="*/ 109511 w 506956"/>
                <a:gd name="connsiteY1355" fmla="*/ 152699 h 506956"/>
                <a:gd name="connsiteX1356" fmla="*/ 103608 w 506956"/>
                <a:gd name="connsiteY1356" fmla="*/ 143505 h 506956"/>
                <a:gd name="connsiteX1357" fmla="*/ 107770 w 506956"/>
                <a:gd name="connsiteY1357" fmla="*/ 143505 h 506956"/>
                <a:gd name="connsiteX1358" fmla="*/ 111578 w 506956"/>
                <a:gd name="connsiteY1358" fmla="*/ 149489 h 506956"/>
                <a:gd name="connsiteX1359" fmla="*/ 115386 w 506956"/>
                <a:gd name="connsiteY1359" fmla="*/ 143505 h 506956"/>
                <a:gd name="connsiteX1360" fmla="*/ 119548 w 506956"/>
                <a:gd name="connsiteY1360" fmla="*/ 143505 h 506956"/>
                <a:gd name="connsiteX1361" fmla="*/ 113645 w 506956"/>
                <a:gd name="connsiteY1361" fmla="*/ 152699 h 506956"/>
                <a:gd name="connsiteX1362" fmla="*/ 119956 w 506956"/>
                <a:gd name="connsiteY1362" fmla="*/ 162545 h 506956"/>
                <a:gd name="connsiteX1363" fmla="*/ 115794 w 506956"/>
                <a:gd name="connsiteY1363" fmla="*/ 162545 h 506956"/>
                <a:gd name="connsiteX1364" fmla="*/ 111578 w 506956"/>
                <a:gd name="connsiteY1364" fmla="*/ 155854 h 506956"/>
                <a:gd name="connsiteX1365" fmla="*/ 137378 w 506956"/>
                <a:gd name="connsiteY1365" fmla="*/ 155854 h 506956"/>
                <a:gd name="connsiteX1366" fmla="*/ 133162 w 506956"/>
                <a:gd name="connsiteY1366" fmla="*/ 162545 h 506956"/>
                <a:gd name="connsiteX1367" fmla="*/ 129000 w 506956"/>
                <a:gd name="connsiteY1367" fmla="*/ 162545 h 506956"/>
                <a:gd name="connsiteX1368" fmla="*/ 135311 w 506956"/>
                <a:gd name="connsiteY1368" fmla="*/ 152699 h 506956"/>
                <a:gd name="connsiteX1369" fmla="*/ 129408 w 506956"/>
                <a:gd name="connsiteY1369" fmla="*/ 143505 h 506956"/>
                <a:gd name="connsiteX1370" fmla="*/ 133570 w 506956"/>
                <a:gd name="connsiteY1370" fmla="*/ 143505 h 506956"/>
                <a:gd name="connsiteX1371" fmla="*/ 137378 w 506956"/>
                <a:gd name="connsiteY1371" fmla="*/ 149489 h 506956"/>
                <a:gd name="connsiteX1372" fmla="*/ 141186 w 506956"/>
                <a:gd name="connsiteY1372" fmla="*/ 143505 h 506956"/>
                <a:gd name="connsiteX1373" fmla="*/ 145348 w 506956"/>
                <a:gd name="connsiteY1373" fmla="*/ 143505 h 506956"/>
                <a:gd name="connsiteX1374" fmla="*/ 139445 w 506956"/>
                <a:gd name="connsiteY1374" fmla="*/ 152699 h 506956"/>
                <a:gd name="connsiteX1375" fmla="*/ 145756 w 506956"/>
                <a:gd name="connsiteY1375" fmla="*/ 162545 h 506956"/>
                <a:gd name="connsiteX1376" fmla="*/ 141594 w 506956"/>
                <a:gd name="connsiteY1376" fmla="*/ 162545 h 506956"/>
                <a:gd name="connsiteX1377" fmla="*/ 137378 w 506956"/>
                <a:gd name="connsiteY1377" fmla="*/ 155854 h 506956"/>
                <a:gd name="connsiteX1378" fmla="*/ 163178 w 506956"/>
                <a:gd name="connsiteY1378" fmla="*/ 155854 h 506956"/>
                <a:gd name="connsiteX1379" fmla="*/ 158962 w 506956"/>
                <a:gd name="connsiteY1379" fmla="*/ 162545 h 506956"/>
                <a:gd name="connsiteX1380" fmla="*/ 154800 w 506956"/>
                <a:gd name="connsiteY1380" fmla="*/ 162545 h 506956"/>
                <a:gd name="connsiteX1381" fmla="*/ 161111 w 506956"/>
                <a:gd name="connsiteY1381" fmla="*/ 152699 h 506956"/>
                <a:gd name="connsiteX1382" fmla="*/ 155208 w 506956"/>
                <a:gd name="connsiteY1382" fmla="*/ 143505 h 506956"/>
                <a:gd name="connsiteX1383" fmla="*/ 159370 w 506956"/>
                <a:gd name="connsiteY1383" fmla="*/ 143505 h 506956"/>
                <a:gd name="connsiteX1384" fmla="*/ 163178 w 506956"/>
                <a:gd name="connsiteY1384" fmla="*/ 149489 h 506956"/>
                <a:gd name="connsiteX1385" fmla="*/ 166986 w 506956"/>
                <a:gd name="connsiteY1385" fmla="*/ 143505 h 506956"/>
                <a:gd name="connsiteX1386" fmla="*/ 171148 w 506956"/>
                <a:gd name="connsiteY1386" fmla="*/ 143505 h 506956"/>
                <a:gd name="connsiteX1387" fmla="*/ 165245 w 506956"/>
                <a:gd name="connsiteY1387" fmla="*/ 152699 h 506956"/>
                <a:gd name="connsiteX1388" fmla="*/ 171556 w 506956"/>
                <a:gd name="connsiteY1388" fmla="*/ 162545 h 506956"/>
                <a:gd name="connsiteX1389" fmla="*/ 167394 w 506956"/>
                <a:gd name="connsiteY1389" fmla="*/ 162545 h 506956"/>
                <a:gd name="connsiteX1390" fmla="*/ 163178 w 506956"/>
                <a:gd name="connsiteY1390" fmla="*/ 155854 h 506956"/>
                <a:gd name="connsiteX1391" fmla="*/ 188978 w 506956"/>
                <a:gd name="connsiteY1391" fmla="*/ 155854 h 506956"/>
                <a:gd name="connsiteX1392" fmla="*/ 184762 w 506956"/>
                <a:gd name="connsiteY1392" fmla="*/ 162545 h 506956"/>
                <a:gd name="connsiteX1393" fmla="*/ 180601 w 506956"/>
                <a:gd name="connsiteY1393" fmla="*/ 162545 h 506956"/>
                <a:gd name="connsiteX1394" fmla="*/ 186911 w 506956"/>
                <a:gd name="connsiteY1394" fmla="*/ 152699 h 506956"/>
                <a:gd name="connsiteX1395" fmla="*/ 181009 w 506956"/>
                <a:gd name="connsiteY1395" fmla="*/ 143505 h 506956"/>
                <a:gd name="connsiteX1396" fmla="*/ 185170 w 506956"/>
                <a:gd name="connsiteY1396" fmla="*/ 143505 h 506956"/>
                <a:gd name="connsiteX1397" fmla="*/ 188978 w 506956"/>
                <a:gd name="connsiteY1397" fmla="*/ 149489 h 506956"/>
                <a:gd name="connsiteX1398" fmla="*/ 192786 w 506956"/>
                <a:gd name="connsiteY1398" fmla="*/ 143505 h 506956"/>
                <a:gd name="connsiteX1399" fmla="*/ 196948 w 506956"/>
                <a:gd name="connsiteY1399" fmla="*/ 143505 h 506956"/>
                <a:gd name="connsiteX1400" fmla="*/ 191045 w 506956"/>
                <a:gd name="connsiteY1400" fmla="*/ 152699 h 506956"/>
                <a:gd name="connsiteX1401" fmla="*/ 197356 w 506956"/>
                <a:gd name="connsiteY1401" fmla="*/ 162545 h 506956"/>
                <a:gd name="connsiteX1402" fmla="*/ 193194 w 506956"/>
                <a:gd name="connsiteY1402" fmla="*/ 162545 h 506956"/>
                <a:gd name="connsiteX1403" fmla="*/ 188978 w 506956"/>
                <a:gd name="connsiteY1403" fmla="*/ 155854 h 506956"/>
                <a:gd name="connsiteX1404" fmla="*/ 214778 w 506956"/>
                <a:gd name="connsiteY1404" fmla="*/ 155854 h 506956"/>
                <a:gd name="connsiteX1405" fmla="*/ 210562 w 506956"/>
                <a:gd name="connsiteY1405" fmla="*/ 162545 h 506956"/>
                <a:gd name="connsiteX1406" fmla="*/ 206401 w 506956"/>
                <a:gd name="connsiteY1406" fmla="*/ 162545 h 506956"/>
                <a:gd name="connsiteX1407" fmla="*/ 212711 w 506956"/>
                <a:gd name="connsiteY1407" fmla="*/ 152699 h 506956"/>
                <a:gd name="connsiteX1408" fmla="*/ 206809 w 506956"/>
                <a:gd name="connsiteY1408" fmla="*/ 143505 h 506956"/>
                <a:gd name="connsiteX1409" fmla="*/ 210970 w 506956"/>
                <a:gd name="connsiteY1409" fmla="*/ 143505 h 506956"/>
                <a:gd name="connsiteX1410" fmla="*/ 214778 w 506956"/>
                <a:gd name="connsiteY1410" fmla="*/ 149489 h 506956"/>
                <a:gd name="connsiteX1411" fmla="*/ 218586 w 506956"/>
                <a:gd name="connsiteY1411" fmla="*/ 143505 h 506956"/>
                <a:gd name="connsiteX1412" fmla="*/ 222748 w 506956"/>
                <a:gd name="connsiteY1412" fmla="*/ 143505 h 506956"/>
                <a:gd name="connsiteX1413" fmla="*/ 216846 w 506956"/>
                <a:gd name="connsiteY1413" fmla="*/ 152699 h 506956"/>
                <a:gd name="connsiteX1414" fmla="*/ 223156 w 506956"/>
                <a:gd name="connsiteY1414" fmla="*/ 162545 h 506956"/>
                <a:gd name="connsiteX1415" fmla="*/ 218994 w 506956"/>
                <a:gd name="connsiteY1415" fmla="*/ 162545 h 506956"/>
                <a:gd name="connsiteX1416" fmla="*/ 214778 w 506956"/>
                <a:gd name="connsiteY1416" fmla="*/ 155854 h 506956"/>
                <a:gd name="connsiteX1417" fmla="*/ 240578 w 506956"/>
                <a:gd name="connsiteY1417" fmla="*/ 155854 h 506956"/>
                <a:gd name="connsiteX1418" fmla="*/ 236362 w 506956"/>
                <a:gd name="connsiteY1418" fmla="*/ 162545 h 506956"/>
                <a:gd name="connsiteX1419" fmla="*/ 232201 w 506956"/>
                <a:gd name="connsiteY1419" fmla="*/ 162545 h 506956"/>
                <a:gd name="connsiteX1420" fmla="*/ 238511 w 506956"/>
                <a:gd name="connsiteY1420" fmla="*/ 152699 h 506956"/>
                <a:gd name="connsiteX1421" fmla="*/ 232609 w 506956"/>
                <a:gd name="connsiteY1421" fmla="*/ 143505 h 506956"/>
                <a:gd name="connsiteX1422" fmla="*/ 236770 w 506956"/>
                <a:gd name="connsiteY1422" fmla="*/ 143505 h 506956"/>
                <a:gd name="connsiteX1423" fmla="*/ 240578 w 506956"/>
                <a:gd name="connsiteY1423" fmla="*/ 149489 h 506956"/>
                <a:gd name="connsiteX1424" fmla="*/ 244386 w 506956"/>
                <a:gd name="connsiteY1424" fmla="*/ 143505 h 506956"/>
                <a:gd name="connsiteX1425" fmla="*/ 248548 w 506956"/>
                <a:gd name="connsiteY1425" fmla="*/ 143505 h 506956"/>
                <a:gd name="connsiteX1426" fmla="*/ 242646 w 506956"/>
                <a:gd name="connsiteY1426" fmla="*/ 152699 h 506956"/>
                <a:gd name="connsiteX1427" fmla="*/ 248956 w 506956"/>
                <a:gd name="connsiteY1427" fmla="*/ 162545 h 506956"/>
                <a:gd name="connsiteX1428" fmla="*/ 244794 w 506956"/>
                <a:gd name="connsiteY1428" fmla="*/ 162545 h 506956"/>
                <a:gd name="connsiteX1429" fmla="*/ 240578 w 506956"/>
                <a:gd name="connsiteY1429" fmla="*/ 155854 h 506956"/>
                <a:gd name="connsiteX1430" fmla="*/ 266378 w 506956"/>
                <a:gd name="connsiteY1430" fmla="*/ 155854 h 506956"/>
                <a:gd name="connsiteX1431" fmla="*/ 262162 w 506956"/>
                <a:gd name="connsiteY1431" fmla="*/ 162545 h 506956"/>
                <a:gd name="connsiteX1432" fmla="*/ 258001 w 506956"/>
                <a:gd name="connsiteY1432" fmla="*/ 162545 h 506956"/>
                <a:gd name="connsiteX1433" fmla="*/ 264311 w 506956"/>
                <a:gd name="connsiteY1433" fmla="*/ 152699 h 506956"/>
                <a:gd name="connsiteX1434" fmla="*/ 258409 w 506956"/>
                <a:gd name="connsiteY1434" fmla="*/ 143505 h 506956"/>
                <a:gd name="connsiteX1435" fmla="*/ 262570 w 506956"/>
                <a:gd name="connsiteY1435" fmla="*/ 143505 h 506956"/>
                <a:gd name="connsiteX1436" fmla="*/ 266378 w 506956"/>
                <a:gd name="connsiteY1436" fmla="*/ 149489 h 506956"/>
                <a:gd name="connsiteX1437" fmla="*/ 270187 w 506956"/>
                <a:gd name="connsiteY1437" fmla="*/ 143505 h 506956"/>
                <a:gd name="connsiteX1438" fmla="*/ 274348 w 506956"/>
                <a:gd name="connsiteY1438" fmla="*/ 143505 h 506956"/>
                <a:gd name="connsiteX1439" fmla="*/ 268446 w 506956"/>
                <a:gd name="connsiteY1439" fmla="*/ 152699 h 506956"/>
                <a:gd name="connsiteX1440" fmla="*/ 274756 w 506956"/>
                <a:gd name="connsiteY1440" fmla="*/ 162545 h 506956"/>
                <a:gd name="connsiteX1441" fmla="*/ 270595 w 506956"/>
                <a:gd name="connsiteY1441" fmla="*/ 162545 h 506956"/>
                <a:gd name="connsiteX1442" fmla="*/ 266378 w 506956"/>
                <a:gd name="connsiteY1442" fmla="*/ 155854 h 506956"/>
                <a:gd name="connsiteX1443" fmla="*/ 292179 w 506956"/>
                <a:gd name="connsiteY1443" fmla="*/ 155854 h 506956"/>
                <a:gd name="connsiteX1444" fmla="*/ 287962 w 506956"/>
                <a:gd name="connsiteY1444" fmla="*/ 162545 h 506956"/>
                <a:gd name="connsiteX1445" fmla="*/ 283801 w 506956"/>
                <a:gd name="connsiteY1445" fmla="*/ 162545 h 506956"/>
                <a:gd name="connsiteX1446" fmla="*/ 290111 w 506956"/>
                <a:gd name="connsiteY1446" fmla="*/ 152699 h 506956"/>
                <a:gd name="connsiteX1447" fmla="*/ 284209 w 506956"/>
                <a:gd name="connsiteY1447" fmla="*/ 143505 h 506956"/>
                <a:gd name="connsiteX1448" fmla="*/ 288370 w 506956"/>
                <a:gd name="connsiteY1448" fmla="*/ 143505 h 506956"/>
                <a:gd name="connsiteX1449" fmla="*/ 292179 w 506956"/>
                <a:gd name="connsiteY1449" fmla="*/ 149489 h 506956"/>
                <a:gd name="connsiteX1450" fmla="*/ 295987 w 506956"/>
                <a:gd name="connsiteY1450" fmla="*/ 143505 h 506956"/>
                <a:gd name="connsiteX1451" fmla="*/ 300148 w 506956"/>
                <a:gd name="connsiteY1451" fmla="*/ 143505 h 506956"/>
                <a:gd name="connsiteX1452" fmla="*/ 294246 w 506956"/>
                <a:gd name="connsiteY1452" fmla="*/ 152699 h 506956"/>
                <a:gd name="connsiteX1453" fmla="*/ 300556 w 506956"/>
                <a:gd name="connsiteY1453" fmla="*/ 162545 h 506956"/>
                <a:gd name="connsiteX1454" fmla="*/ 296395 w 506956"/>
                <a:gd name="connsiteY1454" fmla="*/ 162545 h 506956"/>
                <a:gd name="connsiteX1455" fmla="*/ 292179 w 506956"/>
                <a:gd name="connsiteY1455" fmla="*/ 155854 h 506956"/>
                <a:gd name="connsiteX1456" fmla="*/ 317979 w 506956"/>
                <a:gd name="connsiteY1456" fmla="*/ 155854 h 506956"/>
                <a:gd name="connsiteX1457" fmla="*/ 313762 w 506956"/>
                <a:gd name="connsiteY1457" fmla="*/ 162545 h 506956"/>
                <a:gd name="connsiteX1458" fmla="*/ 309601 w 506956"/>
                <a:gd name="connsiteY1458" fmla="*/ 162545 h 506956"/>
                <a:gd name="connsiteX1459" fmla="*/ 315911 w 506956"/>
                <a:gd name="connsiteY1459" fmla="*/ 152699 h 506956"/>
                <a:gd name="connsiteX1460" fmla="*/ 310009 w 506956"/>
                <a:gd name="connsiteY1460" fmla="*/ 143505 h 506956"/>
                <a:gd name="connsiteX1461" fmla="*/ 314170 w 506956"/>
                <a:gd name="connsiteY1461" fmla="*/ 143505 h 506956"/>
                <a:gd name="connsiteX1462" fmla="*/ 317979 w 506956"/>
                <a:gd name="connsiteY1462" fmla="*/ 149489 h 506956"/>
                <a:gd name="connsiteX1463" fmla="*/ 321787 w 506956"/>
                <a:gd name="connsiteY1463" fmla="*/ 143505 h 506956"/>
                <a:gd name="connsiteX1464" fmla="*/ 325948 w 506956"/>
                <a:gd name="connsiteY1464" fmla="*/ 143505 h 506956"/>
                <a:gd name="connsiteX1465" fmla="*/ 320046 w 506956"/>
                <a:gd name="connsiteY1465" fmla="*/ 152699 h 506956"/>
                <a:gd name="connsiteX1466" fmla="*/ 326356 w 506956"/>
                <a:gd name="connsiteY1466" fmla="*/ 162545 h 506956"/>
                <a:gd name="connsiteX1467" fmla="*/ 322195 w 506956"/>
                <a:gd name="connsiteY1467" fmla="*/ 162545 h 506956"/>
                <a:gd name="connsiteX1468" fmla="*/ 317979 w 506956"/>
                <a:gd name="connsiteY1468" fmla="*/ 155854 h 506956"/>
                <a:gd name="connsiteX1469" fmla="*/ 343779 w 506956"/>
                <a:gd name="connsiteY1469" fmla="*/ 155854 h 506956"/>
                <a:gd name="connsiteX1470" fmla="*/ 339563 w 506956"/>
                <a:gd name="connsiteY1470" fmla="*/ 162545 h 506956"/>
                <a:gd name="connsiteX1471" fmla="*/ 335401 w 506956"/>
                <a:gd name="connsiteY1471" fmla="*/ 162545 h 506956"/>
                <a:gd name="connsiteX1472" fmla="*/ 341711 w 506956"/>
                <a:gd name="connsiteY1472" fmla="*/ 152699 h 506956"/>
                <a:gd name="connsiteX1473" fmla="*/ 335809 w 506956"/>
                <a:gd name="connsiteY1473" fmla="*/ 143505 h 506956"/>
                <a:gd name="connsiteX1474" fmla="*/ 339971 w 506956"/>
                <a:gd name="connsiteY1474" fmla="*/ 143505 h 506956"/>
                <a:gd name="connsiteX1475" fmla="*/ 343779 w 506956"/>
                <a:gd name="connsiteY1475" fmla="*/ 149489 h 506956"/>
                <a:gd name="connsiteX1476" fmla="*/ 347587 w 506956"/>
                <a:gd name="connsiteY1476" fmla="*/ 143505 h 506956"/>
                <a:gd name="connsiteX1477" fmla="*/ 351748 w 506956"/>
                <a:gd name="connsiteY1477" fmla="*/ 143505 h 506956"/>
                <a:gd name="connsiteX1478" fmla="*/ 345846 w 506956"/>
                <a:gd name="connsiteY1478" fmla="*/ 152699 h 506956"/>
                <a:gd name="connsiteX1479" fmla="*/ 352156 w 506956"/>
                <a:gd name="connsiteY1479" fmla="*/ 162545 h 506956"/>
                <a:gd name="connsiteX1480" fmla="*/ 347995 w 506956"/>
                <a:gd name="connsiteY1480" fmla="*/ 162545 h 506956"/>
                <a:gd name="connsiteX1481" fmla="*/ 343779 w 506956"/>
                <a:gd name="connsiteY1481" fmla="*/ 155854 h 506956"/>
                <a:gd name="connsiteX1482" fmla="*/ 369579 w 506956"/>
                <a:gd name="connsiteY1482" fmla="*/ 155854 h 506956"/>
                <a:gd name="connsiteX1483" fmla="*/ 365363 w 506956"/>
                <a:gd name="connsiteY1483" fmla="*/ 162545 h 506956"/>
                <a:gd name="connsiteX1484" fmla="*/ 361201 w 506956"/>
                <a:gd name="connsiteY1484" fmla="*/ 162545 h 506956"/>
                <a:gd name="connsiteX1485" fmla="*/ 367511 w 506956"/>
                <a:gd name="connsiteY1485" fmla="*/ 152699 h 506956"/>
                <a:gd name="connsiteX1486" fmla="*/ 361609 w 506956"/>
                <a:gd name="connsiteY1486" fmla="*/ 143505 h 506956"/>
                <a:gd name="connsiteX1487" fmla="*/ 365771 w 506956"/>
                <a:gd name="connsiteY1487" fmla="*/ 143505 h 506956"/>
                <a:gd name="connsiteX1488" fmla="*/ 369579 w 506956"/>
                <a:gd name="connsiteY1488" fmla="*/ 149489 h 506956"/>
                <a:gd name="connsiteX1489" fmla="*/ 373387 w 506956"/>
                <a:gd name="connsiteY1489" fmla="*/ 143505 h 506956"/>
                <a:gd name="connsiteX1490" fmla="*/ 377548 w 506956"/>
                <a:gd name="connsiteY1490" fmla="*/ 143505 h 506956"/>
                <a:gd name="connsiteX1491" fmla="*/ 371646 w 506956"/>
                <a:gd name="connsiteY1491" fmla="*/ 152699 h 506956"/>
                <a:gd name="connsiteX1492" fmla="*/ 377956 w 506956"/>
                <a:gd name="connsiteY1492" fmla="*/ 162545 h 506956"/>
                <a:gd name="connsiteX1493" fmla="*/ 373795 w 506956"/>
                <a:gd name="connsiteY1493" fmla="*/ 162545 h 506956"/>
                <a:gd name="connsiteX1494" fmla="*/ 369579 w 506956"/>
                <a:gd name="connsiteY1494" fmla="*/ 155854 h 506956"/>
                <a:gd name="connsiteX1495" fmla="*/ 395379 w 506956"/>
                <a:gd name="connsiteY1495" fmla="*/ 155854 h 506956"/>
                <a:gd name="connsiteX1496" fmla="*/ 391163 w 506956"/>
                <a:gd name="connsiteY1496" fmla="*/ 162545 h 506956"/>
                <a:gd name="connsiteX1497" fmla="*/ 387001 w 506956"/>
                <a:gd name="connsiteY1497" fmla="*/ 162545 h 506956"/>
                <a:gd name="connsiteX1498" fmla="*/ 393312 w 506956"/>
                <a:gd name="connsiteY1498" fmla="*/ 152699 h 506956"/>
                <a:gd name="connsiteX1499" fmla="*/ 387409 w 506956"/>
                <a:gd name="connsiteY1499" fmla="*/ 143505 h 506956"/>
                <a:gd name="connsiteX1500" fmla="*/ 391571 w 506956"/>
                <a:gd name="connsiteY1500" fmla="*/ 143505 h 506956"/>
                <a:gd name="connsiteX1501" fmla="*/ 395379 w 506956"/>
                <a:gd name="connsiteY1501" fmla="*/ 149489 h 506956"/>
                <a:gd name="connsiteX1502" fmla="*/ 399187 w 506956"/>
                <a:gd name="connsiteY1502" fmla="*/ 143505 h 506956"/>
                <a:gd name="connsiteX1503" fmla="*/ 403348 w 506956"/>
                <a:gd name="connsiteY1503" fmla="*/ 143505 h 506956"/>
                <a:gd name="connsiteX1504" fmla="*/ 397446 w 506956"/>
                <a:gd name="connsiteY1504" fmla="*/ 152699 h 506956"/>
                <a:gd name="connsiteX1505" fmla="*/ 403756 w 506956"/>
                <a:gd name="connsiteY1505" fmla="*/ 162545 h 506956"/>
                <a:gd name="connsiteX1506" fmla="*/ 399595 w 506956"/>
                <a:gd name="connsiteY1506" fmla="*/ 162545 h 506956"/>
                <a:gd name="connsiteX1507" fmla="*/ 395379 w 506956"/>
                <a:gd name="connsiteY1507" fmla="*/ 155854 h 506956"/>
                <a:gd name="connsiteX1508" fmla="*/ 421179 w 506956"/>
                <a:gd name="connsiteY1508" fmla="*/ 155854 h 506956"/>
                <a:gd name="connsiteX1509" fmla="*/ 416963 w 506956"/>
                <a:gd name="connsiteY1509" fmla="*/ 162545 h 506956"/>
                <a:gd name="connsiteX1510" fmla="*/ 412801 w 506956"/>
                <a:gd name="connsiteY1510" fmla="*/ 162545 h 506956"/>
                <a:gd name="connsiteX1511" fmla="*/ 419112 w 506956"/>
                <a:gd name="connsiteY1511" fmla="*/ 152699 h 506956"/>
                <a:gd name="connsiteX1512" fmla="*/ 413209 w 506956"/>
                <a:gd name="connsiteY1512" fmla="*/ 143505 h 506956"/>
                <a:gd name="connsiteX1513" fmla="*/ 417371 w 506956"/>
                <a:gd name="connsiteY1513" fmla="*/ 143505 h 506956"/>
                <a:gd name="connsiteX1514" fmla="*/ 421179 w 506956"/>
                <a:gd name="connsiteY1514" fmla="*/ 149489 h 506956"/>
                <a:gd name="connsiteX1515" fmla="*/ 424987 w 506956"/>
                <a:gd name="connsiteY1515" fmla="*/ 143505 h 506956"/>
                <a:gd name="connsiteX1516" fmla="*/ 429149 w 506956"/>
                <a:gd name="connsiteY1516" fmla="*/ 143505 h 506956"/>
                <a:gd name="connsiteX1517" fmla="*/ 423246 w 506956"/>
                <a:gd name="connsiteY1517" fmla="*/ 152699 h 506956"/>
                <a:gd name="connsiteX1518" fmla="*/ 429557 w 506956"/>
                <a:gd name="connsiteY1518" fmla="*/ 162545 h 506956"/>
                <a:gd name="connsiteX1519" fmla="*/ 425395 w 506956"/>
                <a:gd name="connsiteY1519" fmla="*/ 162545 h 506956"/>
                <a:gd name="connsiteX1520" fmla="*/ 421179 w 506956"/>
                <a:gd name="connsiteY1520" fmla="*/ 155854 h 506956"/>
                <a:gd name="connsiteX1521" fmla="*/ 446979 w 506956"/>
                <a:gd name="connsiteY1521" fmla="*/ 155854 h 506956"/>
                <a:gd name="connsiteX1522" fmla="*/ 442763 w 506956"/>
                <a:gd name="connsiteY1522" fmla="*/ 162545 h 506956"/>
                <a:gd name="connsiteX1523" fmla="*/ 438601 w 506956"/>
                <a:gd name="connsiteY1523" fmla="*/ 162545 h 506956"/>
                <a:gd name="connsiteX1524" fmla="*/ 444912 w 506956"/>
                <a:gd name="connsiteY1524" fmla="*/ 152699 h 506956"/>
                <a:gd name="connsiteX1525" fmla="*/ 439009 w 506956"/>
                <a:gd name="connsiteY1525" fmla="*/ 143505 h 506956"/>
                <a:gd name="connsiteX1526" fmla="*/ 443171 w 506956"/>
                <a:gd name="connsiteY1526" fmla="*/ 143505 h 506956"/>
                <a:gd name="connsiteX1527" fmla="*/ 446979 w 506956"/>
                <a:gd name="connsiteY1527" fmla="*/ 149489 h 506956"/>
                <a:gd name="connsiteX1528" fmla="*/ 450787 w 506956"/>
                <a:gd name="connsiteY1528" fmla="*/ 143505 h 506956"/>
                <a:gd name="connsiteX1529" fmla="*/ 454949 w 506956"/>
                <a:gd name="connsiteY1529" fmla="*/ 143505 h 506956"/>
                <a:gd name="connsiteX1530" fmla="*/ 449046 w 506956"/>
                <a:gd name="connsiteY1530" fmla="*/ 152699 h 506956"/>
                <a:gd name="connsiteX1531" fmla="*/ 455357 w 506956"/>
                <a:gd name="connsiteY1531" fmla="*/ 162545 h 506956"/>
                <a:gd name="connsiteX1532" fmla="*/ 451195 w 506956"/>
                <a:gd name="connsiteY1532" fmla="*/ 162545 h 506956"/>
                <a:gd name="connsiteX1533" fmla="*/ 446979 w 506956"/>
                <a:gd name="connsiteY1533" fmla="*/ 155854 h 506956"/>
                <a:gd name="connsiteX1534" fmla="*/ 472779 w 506956"/>
                <a:gd name="connsiteY1534" fmla="*/ 155854 h 506956"/>
                <a:gd name="connsiteX1535" fmla="*/ 468563 w 506956"/>
                <a:gd name="connsiteY1535" fmla="*/ 162545 h 506956"/>
                <a:gd name="connsiteX1536" fmla="*/ 464401 w 506956"/>
                <a:gd name="connsiteY1536" fmla="*/ 162545 h 506956"/>
                <a:gd name="connsiteX1537" fmla="*/ 470712 w 506956"/>
                <a:gd name="connsiteY1537" fmla="*/ 152699 h 506956"/>
                <a:gd name="connsiteX1538" fmla="*/ 464809 w 506956"/>
                <a:gd name="connsiteY1538" fmla="*/ 143505 h 506956"/>
                <a:gd name="connsiteX1539" fmla="*/ 468971 w 506956"/>
                <a:gd name="connsiteY1539" fmla="*/ 143505 h 506956"/>
                <a:gd name="connsiteX1540" fmla="*/ 472779 w 506956"/>
                <a:gd name="connsiteY1540" fmla="*/ 149489 h 506956"/>
                <a:gd name="connsiteX1541" fmla="*/ 476587 w 506956"/>
                <a:gd name="connsiteY1541" fmla="*/ 143505 h 506956"/>
                <a:gd name="connsiteX1542" fmla="*/ 480749 w 506956"/>
                <a:gd name="connsiteY1542" fmla="*/ 143505 h 506956"/>
                <a:gd name="connsiteX1543" fmla="*/ 474846 w 506956"/>
                <a:gd name="connsiteY1543" fmla="*/ 152699 h 506956"/>
                <a:gd name="connsiteX1544" fmla="*/ 481157 w 506956"/>
                <a:gd name="connsiteY1544" fmla="*/ 162545 h 506956"/>
                <a:gd name="connsiteX1545" fmla="*/ 476995 w 506956"/>
                <a:gd name="connsiteY1545" fmla="*/ 162545 h 506956"/>
                <a:gd name="connsiteX1546" fmla="*/ 472779 w 506956"/>
                <a:gd name="connsiteY1546" fmla="*/ 155854 h 506956"/>
                <a:gd name="connsiteX1547" fmla="*/ 498579 w 506956"/>
                <a:gd name="connsiteY1547" fmla="*/ 155854 h 506956"/>
                <a:gd name="connsiteX1548" fmla="*/ 494363 w 506956"/>
                <a:gd name="connsiteY1548" fmla="*/ 162545 h 506956"/>
                <a:gd name="connsiteX1549" fmla="*/ 490201 w 506956"/>
                <a:gd name="connsiteY1549" fmla="*/ 162545 h 506956"/>
                <a:gd name="connsiteX1550" fmla="*/ 496512 w 506956"/>
                <a:gd name="connsiteY1550" fmla="*/ 152699 h 506956"/>
                <a:gd name="connsiteX1551" fmla="*/ 490609 w 506956"/>
                <a:gd name="connsiteY1551" fmla="*/ 143505 h 506956"/>
                <a:gd name="connsiteX1552" fmla="*/ 494771 w 506956"/>
                <a:gd name="connsiteY1552" fmla="*/ 143505 h 506956"/>
                <a:gd name="connsiteX1553" fmla="*/ 498579 w 506956"/>
                <a:gd name="connsiteY1553" fmla="*/ 149489 h 506956"/>
                <a:gd name="connsiteX1554" fmla="*/ 502387 w 506956"/>
                <a:gd name="connsiteY1554" fmla="*/ 143505 h 506956"/>
                <a:gd name="connsiteX1555" fmla="*/ 506549 w 506956"/>
                <a:gd name="connsiteY1555" fmla="*/ 143505 h 506956"/>
                <a:gd name="connsiteX1556" fmla="*/ 500646 w 506956"/>
                <a:gd name="connsiteY1556" fmla="*/ 152699 h 506956"/>
                <a:gd name="connsiteX1557" fmla="*/ 506957 w 506956"/>
                <a:gd name="connsiteY1557" fmla="*/ 162545 h 506956"/>
                <a:gd name="connsiteX1558" fmla="*/ 502795 w 506956"/>
                <a:gd name="connsiteY1558" fmla="*/ 162545 h 506956"/>
                <a:gd name="connsiteX1559" fmla="*/ 498579 w 506956"/>
                <a:gd name="connsiteY1559" fmla="*/ 155854 h 506956"/>
                <a:gd name="connsiteX1560" fmla="*/ 8378 w 506956"/>
                <a:gd name="connsiteY1560" fmla="*/ 184555 h 506956"/>
                <a:gd name="connsiteX1561" fmla="*/ 4162 w 506956"/>
                <a:gd name="connsiteY1561" fmla="*/ 191247 h 506956"/>
                <a:gd name="connsiteX1562" fmla="*/ 0 w 506956"/>
                <a:gd name="connsiteY1562" fmla="*/ 191247 h 506956"/>
                <a:gd name="connsiteX1563" fmla="*/ 6310 w 506956"/>
                <a:gd name="connsiteY1563" fmla="*/ 181400 h 506956"/>
                <a:gd name="connsiteX1564" fmla="*/ 408 w 506956"/>
                <a:gd name="connsiteY1564" fmla="*/ 172206 h 506956"/>
                <a:gd name="connsiteX1565" fmla="*/ 4570 w 506956"/>
                <a:gd name="connsiteY1565" fmla="*/ 172206 h 506956"/>
                <a:gd name="connsiteX1566" fmla="*/ 8378 w 506956"/>
                <a:gd name="connsiteY1566" fmla="*/ 178190 h 506956"/>
                <a:gd name="connsiteX1567" fmla="*/ 12186 w 506956"/>
                <a:gd name="connsiteY1567" fmla="*/ 172206 h 506956"/>
                <a:gd name="connsiteX1568" fmla="*/ 16347 w 506956"/>
                <a:gd name="connsiteY1568" fmla="*/ 172206 h 506956"/>
                <a:gd name="connsiteX1569" fmla="*/ 10445 w 506956"/>
                <a:gd name="connsiteY1569" fmla="*/ 181400 h 506956"/>
                <a:gd name="connsiteX1570" fmla="*/ 16755 w 506956"/>
                <a:gd name="connsiteY1570" fmla="*/ 191247 h 506956"/>
                <a:gd name="connsiteX1571" fmla="*/ 12594 w 506956"/>
                <a:gd name="connsiteY1571" fmla="*/ 191247 h 506956"/>
                <a:gd name="connsiteX1572" fmla="*/ 8378 w 506956"/>
                <a:gd name="connsiteY1572" fmla="*/ 184555 h 506956"/>
                <a:gd name="connsiteX1573" fmla="*/ 34178 w 506956"/>
                <a:gd name="connsiteY1573" fmla="*/ 184555 h 506956"/>
                <a:gd name="connsiteX1574" fmla="*/ 29962 w 506956"/>
                <a:gd name="connsiteY1574" fmla="*/ 191247 h 506956"/>
                <a:gd name="connsiteX1575" fmla="*/ 25800 w 506956"/>
                <a:gd name="connsiteY1575" fmla="*/ 191247 h 506956"/>
                <a:gd name="connsiteX1576" fmla="*/ 32110 w 506956"/>
                <a:gd name="connsiteY1576" fmla="*/ 181400 h 506956"/>
                <a:gd name="connsiteX1577" fmla="*/ 26208 w 506956"/>
                <a:gd name="connsiteY1577" fmla="*/ 172206 h 506956"/>
                <a:gd name="connsiteX1578" fmla="*/ 30370 w 506956"/>
                <a:gd name="connsiteY1578" fmla="*/ 172206 h 506956"/>
                <a:gd name="connsiteX1579" fmla="*/ 34178 w 506956"/>
                <a:gd name="connsiteY1579" fmla="*/ 178190 h 506956"/>
                <a:gd name="connsiteX1580" fmla="*/ 37986 w 506956"/>
                <a:gd name="connsiteY1580" fmla="*/ 172206 h 506956"/>
                <a:gd name="connsiteX1581" fmla="*/ 42147 w 506956"/>
                <a:gd name="connsiteY1581" fmla="*/ 172206 h 506956"/>
                <a:gd name="connsiteX1582" fmla="*/ 36245 w 506956"/>
                <a:gd name="connsiteY1582" fmla="*/ 181400 h 506956"/>
                <a:gd name="connsiteX1583" fmla="*/ 42555 w 506956"/>
                <a:gd name="connsiteY1583" fmla="*/ 191247 h 506956"/>
                <a:gd name="connsiteX1584" fmla="*/ 38394 w 506956"/>
                <a:gd name="connsiteY1584" fmla="*/ 191247 h 506956"/>
                <a:gd name="connsiteX1585" fmla="*/ 34178 w 506956"/>
                <a:gd name="connsiteY1585" fmla="*/ 184555 h 506956"/>
                <a:gd name="connsiteX1586" fmla="*/ 59978 w 506956"/>
                <a:gd name="connsiteY1586" fmla="*/ 184555 h 506956"/>
                <a:gd name="connsiteX1587" fmla="*/ 55762 w 506956"/>
                <a:gd name="connsiteY1587" fmla="*/ 191247 h 506956"/>
                <a:gd name="connsiteX1588" fmla="*/ 51600 w 506956"/>
                <a:gd name="connsiteY1588" fmla="*/ 191247 h 506956"/>
                <a:gd name="connsiteX1589" fmla="*/ 57911 w 506956"/>
                <a:gd name="connsiteY1589" fmla="*/ 181400 h 506956"/>
                <a:gd name="connsiteX1590" fmla="*/ 52008 w 506956"/>
                <a:gd name="connsiteY1590" fmla="*/ 172206 h 506956"/>
                <a:gd name="connsiteX1591" fmla="*/ 56170 w 506956"/>
                <a:gd name="connsiteY1591" fmla="*/ 172206 h 506956"/>
                <a:gd name="connsiteX1592" fmla="*/ 59978 w 506956"/>
                <a:gd name="connsiteY1592" fmla="*/ 178190 h 506956"/>
                <a:gd name="connsiteX1593" fmla="*/ 63786 w 506956"/>
                <a:gd name="connsiteY1593" fmla="*/ 172206 h 506956"/>
                <a:gd name="connsiteX1594" fmla="*/ 67948 w 506956"/>
                <a:gd name="connsiteY1594" fmla="*/ 172206 h 506956"/>
                <a:gd name="connsiteX1595" fmla="*/ 62045 w 506956"/>
                <a:gd name="connsiteY1595" fmla="*/ 181400 h 506956"/>
                <a:gd name="connsiteX1596" fmla="*/ 68356 w 506956"/>
                <a:gd name="connsiteY1596" fmla="*/ 191247 h 506956"/>
                <a:gd name="connsiteX1597" fmla="*/ 64194 w 506956"/>
                <a:gd name="connsiteY1597" fmla="*/ 191247 h 506956"/>
                <a:gd name="connsiteX1598" fmla="*/ 59978 w 506956"/>
                <a:gd name="connsiteY1598" fmla="*/ 184555 h 506956"/>
                <a:gd name="connsiteX1599" fmla="*/ 85778 w 506956"/>
                <a:gd name="connsiteY1599" fmla="*/ 184555 h 506956"/>
                <a:gd name="connsiteX1600" fmla="*/ 81562 w 506956"/>
                <a:gd name="connsiteY1600" fmla="*/ 191247 h 506956"/>
                <a:gd name="connsiteX1601" fmla="*/ 77400 w 506956"/>
                <a:gd name="connsiteY1601" fmla="*/ 191247 h 506956"/>
                <a:gd name="connsiteX1602" fmla="*/ 83711 w 506956"/>
                <a:gd name="connsiteY1602" fmla="*/ 181400 h 506956"/>
                <a:gd name="connsiteX1603" fmla="*/ 77808 w 506956"/>
                <a:gd name="connsiteY1603" fmla="*/ 172206 h 506956"/>
                <a:gd name="connsiteX1604" fmla="*/ 81970 w 506956"/>
                <a:gd name="connsiteY1604" fmla="*/ 172206 h 506956"/>
                <a:gd name="connsiteX1605" fmla="*/ 85778 w 506956"/>
                <a:gd name="connsiteY1605" fmla="*/ 178190 h 506956"/>
                <a:gd name="connsiteX1606" fmla="*/ 89586 w 506956"/>
                <a:gd name="connsiteY1606" fmla="*/ 172206 h 506956"/>
                <a:gd name="connsiteX1607" fmla="*/ 93748 w 506956"/>
                <a:gd name="connsiteY1607" fmla="*/ 172206 h 506956"/>
                <a:gd name="connsiteX1608" fmla="*/ 87845 w 506956"/>
                <a:gd name="connsiteY1608" fmla="*/ 181400 h 506956"/>
                <a:gd name="connsiteX1609" fmla="*/ 94156 w 506956"/>
                <a:gd name="connsiteY1609" fmla="*/ 191247 h 506956"/>
                <a:gd name="connsiteX1610" fmla="*/ 89994 w 506956"/>
                <a:gd name="connsiteY1610" fmla="*/ 191247 h 506956"/>
                <a:gd name="connsiteX1611" fmla="*/ 85778 w 506956"/>
                <a:gd name="connsiteY1611" fmla="*/ 184555 h 506956"/>
                <a:gd name="connsiteX1612" fmla="*/ 111578 w 506956"/>
                <a:gd name="connsiteY1612" fmla="*/ 184555 h 506956"/>
                <a:gd name="connsiteX1613" fmla="*/ 107362 w 506956"/>
                <a:gd name="connsiteY1613" fmla="*/ 191247 h 506956"/>
                <a:gd name="connsiteX1614" fmla="*/ 103200 w 506956"/>
                <a:gd name="connsiteY1614" fmla="*/ 191247 h 506956"/>
                <a:gd name="connsiteX1615" fmla="*/ 109511 w 506956"/>
                <a:gd name="connsiteY1615" fmla="*/ 181400 h 506956"/>
                <a:gd name="connsiteX1616" fmla="*/ 103608 w 506956"/>
                <a:gd name="connsiteY1616" fmla="*/ 172206 h 506956"/>
                <a:gd name="connsiteX1617" fmla="*/ 107770 w 506956"/>
                <a:gd name="connsiteY1617" fmla="*/ 172206 h 506956"/>
                <a:gd name="connsiteX1618" fmla="*/ 111578 w 506956"/>
                <a:gd name="connsiteY1618" fmla="*/ 178190 h 506956"/>
                <a:gd name="connsiteX1619" fmla="*/ 115386 w 506956"/>
                <a:gd name="connsiteY1619" fmla="*/ 172206 h 506956"/>
                <a:gd name="connsiteX1620" fmla="*/ 119548 w 506956"/>
                <a:gd name="connsiteY1620" fmla="*/ 172206 h 506956"/>
                <a:gd name="connsiteX1621" fmla="*/ 113645 w 506956"/>
                <a:gd name="connsiteY1621" fmla="*/ 181400 h 506956"/>
                <a:gd name="connsiteX1622" fmla="*/ 119956 w 506956"/>
                <a:gd name="connsiteY1622" fmla="*/ 191247 h 506956"/>
                <a:gd name="connsiteX1623" fmla="*/ 115794 w 506956"/>
                <a:gd name="connsiteY1623" fmla="*/ 191247 h 506956"/>
                <a:gd name="connsiteX1624" fmla="*/ 111578 w 506956"/>
                <a:gd name="connsiteY1624" fmla="*/ 184555 h 506956"/>
                <a:gd name="connsiteX1625" fmla="*/ 137378 w 506956"/>
                <a:gd name="connsiteY1625" fmla="*/ 184555 h 506956"/>
                <a:gd name="connsiteX1626" fmla="*/ 133162 w 506956"/>
                <a:gd name="connsiteY1626" fmla="*/ 191247 h 506956"/>
                <a:gd name="connsiteX1627" fmla="*/ 129000 w 506956"/>
                <a:gd name="connsiteY1627" fmla="*/ 191247 h 506956"/>
                <a:gd name="connsiteX1628" fmla="*/ 135311 w 506956"/>
                <a:gd name="connsiteY1628" fmla="*/ 181400 h 506956"/>
                <a:gd name="connsiteX1629" fmla="*/ 129408 w 506956"/>
                <a:gd name="connsiteY1629" fmla="*/ 172206 h 506956"/>
                <a:gd name="connsiteX1630" fmla="*/ 133570 w 506956"/>
                <a:gd name="connsiteY1630" fmla="*/ 172206 h 506956"/>
                <a:gd name="connsiteX1631" fmla="*/ 137378 w 506956"/>
                <a:gd name="connsiteY1631" fmla="*/ 178190 h 506956"/>
                <a:gd name="connsiteX1632" fmla="*/ 141186 w 506956"/>
                <a:gd name="connsiteY1632" fmla="*/ 172206 h 506956"/>
                <a:gd name="connsiteX1633" fmla="*/ 145348 w 506956"/>
                <a:gd name="connsiteY1633" fmla="*/ 172206 h 506956"/>
                <a:gd name="connsiteX1634" fmla="*/ 139445 w 506956"/>
                <a:gd name="connsiteY1634" fmla="*/ 181400 h 506956"/>
                <a:gd name="connsiteX1635" fmla="*/ 145756 w 506956"/>
                <a:gd name="connsiteY1635" fmla="*/ 191247 h 506956"/>
                <a:gd name="connsiteX1636" fmla="*/ 141594 w 506956"/>
                <a:gd name="connsiteY1636" fmla="*/ 191247 h 506956"/>
                <a:gd name="connsiteX1637" fmla="*/ 137378 w 506956"/>
                <a:gd name="connsiteY1637" fmla="*/ 184555 h 506956"/>
                <a:gd name="connsiteX1638" fmla="*/ 163178 w 506956"/>
                <a:gd name="connsiteY1638" fmla="*/ 184555 h 506956"/>
                <a:gd name="connsiteX1639" fmla="*/ 158962 w 506956"/>
                <a:gd name="connsiteY1639" fmla="*/ 191247 h 506956"/>
                <a:gd name="connsiteX1640" fmla="*/ 154800 w 506956"/>
                <a:gd name="connsiteY1640" fmla="*/ 191247 h 506956"/>
                <a:gd name="connsiteX1641" fmla="*/ 161111 w 506956"/>
                <a:gd name="connsiteY1641" fmla="*/ 181400 h 506956"/>
                <a:gd name="connsiteX1642" fmla="*/ 155208 w 506956"/>
                <a:gd name="connsiteY1642" fmla="*/ 172206 h 506956"/>
                <a:gd name="connsiteX1643" fmla="*/ 159370 w 506956"/>
                <a:gd name="connsiteY1643" fmla="*/ 172206 h 506956"/>
                <a:gd name="connsiteX1644" fmla="*/ 163178 w 506956"/>
                <a:gd name="connsiteY1644" fmla="*/ 178190 h 506956"/>
                <a:gd name="connsiteX1645" fmla="*/ 166986 w 506956"/>
                <a:gd name="connsiteY1645" fmla="*/ 172206 h 506956"/>
                <a:gd name="connsiteX1646" fmla="*/ 171148 w 506956"/>
                <a:gd name="connsiteY1646" fmla="*/ 172206 h 506956"/>
                <a:gd name="connsiteX1647" fmla="*/ 165245 w 506956"/>
                <a:gd name="connsiteY1647" fmla="*/ 181400 h 506956"/>
                <a:gd name="connsiteX1648" fmla="*/ 171556 w 506956"/>
                <a:gd name="connsiteY1648" fmla="*/ 191247 h 506956"/>
                <a:gd name="connsiteX1649" fmla="*/ 167394 w 506956"/>
                <a:gd name="connsiteY1649" fmla="*/ 191247 h 506956"/>
                <a:gd name="connsiteX1650" fmla="*/ 163178 w 506956"/>
                <a:gd name="connsiteY1650" fmla="*/ 184555 h 506956"/>
                <a:gd name="connsiteX1651" fmla="*/ 188978 w 506956"/>
                <a:gd name="connsiteY1651" fmla="*/ 184555 h 506956"/>
                <a:gd name="connsiteX1652" fmla="*/ 184762 w 506956"/>
                <a:gd name="connsiteY1652" fmla="*/ 191247 h 506956"/>
                <a:gd name="connsiteX1653" fmla="*/ 180601 w 506956"/>
                <a:gd name="connsiteY1653" fmla="*/ 191247 h 506956"/>
                <a:gd name="connsiteX1654" fmla="*/ 186911 w 506956"/>
                <a:gd name="connsiteY1654" fmla="*/ 181400 h 506956"/>
                <a:gd name="connsiteX1655" fmla="*/ 181009 w 506956"/>
                <a:gd name="connsiteY1655" fmla="*/ 172206 h 506956"/>
                <a:gd name="connsiteX1656" fmla="*/ 185170 w 506956"/>
                <a:gd name="connsiteY1656" fmla="*/ 172206 h 506956"/>
                <a:gd name="connsiteX1657" fmla="*/ 188978 w 506956"/>
                <a:gd name="connsiteY1657" fmla="*/ 178190 h 506956"/>
                <a:gd name="connsiteX1658" fmla="*/ 192786 w 506956"/>
                <a:gd name="connsiteY1658" fmla="*/ 172206 h 506956"/>
                <a:gd name="connsiteX1659" fmla="*/ 196948 w 506956"/>
                <a:gd name="connsiteY1659" fmla="*/ 172206 h 506956"/>
                <a:gd name="connsiteX1660" fmla="*/ 191045 w 506956"/>
                <a:gd name="connsiteY1660" fmla="*/ 181400 h 506956"/>
                <a:gd name="connsiteX1661" fmla="*/ 197356 w 506956"/>
                <a:gd name="connsiteY1661" fmla="*/ 191247 h 506956"/>
                <a:gd name="connsiteX1662" fmla="*/ 193194 w 506956"/>
                <a:gd name="connsiteY1662" fmla="*/ 191247 h 506956"/>
                <a:gd name="connsiteX1663" fmla="*/ 188978 w 506956"/>
                <a:gd name="connsiteY1663" fmla="*/ 184555 h 506956"/>
                <a:gd name="connsiteX1664" fmla="*/ 214778 w 506956"/>
                <a:gd name="connsiteY1664" fmla="*/ 184555 h 506956"/>
                <a:gd name="connsiteX1665" fmla="*/ 210562 w 506956"/>
                <a:gd name="connsiteY1665" fmla="*/ 191247 h 506956"/>
                <a:gd name="connsiteX1666" fmla="*/ 206401 w 506956"/>
                <a:gd name="connsiteY1666" fmla="*/ 191247 h 506956"/>
                <a:gd name="connsiteX1667" fmla="*/ 212711 w 506956"/>
                <a:gd name="connsiteY1667" fmla="*/ 181400 h 506956"/>
                <a:gd name="connsiteX1668" fmla="*/ 206809 w 506956"/>
                <a:gd name="connsiteY1668" fmla="*/ 172206 h 506956"/>
                <a:gd name="connsiteX1669" fmla="*/ 210970 w 506956"/>
                <a:gd name="connsiteY1669" fmla="*/ 172206 h 506956"/>
                <a:gd name="connsiteX1670" fmla="*/ 214778 w 506956"/>
                <a:gd name="connsiteY1670" fmla="*/ 178190 h 506956"/>
                <a:gd name="connsiteX1671" fmla="*/ 218586 w 506956"/>
                <a:gd name="connsiteY1671" fmla="*/ 172206 h 506956"/>
                <a:gd name="connsiteX1672" fmla="*/ 222748 w 506956"/>
                <a:gd name="connsiteY1672" fmla="*/ 172206 h 506956"/>
                <a:gd name="connsiteX1673" fmla="*/ 216846 w 506956"/>
                <a:gd name="connsiteY1673" fmla="*/ 181400 h 506956"/>
                <a:gd name="connsiteX1674" fmla="*/ 223156 w 506956"/>
                <a:gd name="connsiteY1674" fmla="*/ 191247 h 506956"/>
                <a:gd name="connsiteX1675" fmla="*/ 218994 w 506956"/>
                <a:gd name="connsiteY1675" fmla="*/ 191247 h 506956"/>
                <a:gd name="connsiteX1676" fmla="*/ 214778 w 506956"/>
                <a:gd name="connsiteY1676" fmla="*/ 184555 h 506956"/>
                <a:gd name="connsiteX1677" fmla="*/ 240578 w 506956"/>
                <a:gd name="connsiteY1677" fmla="*/ 184555 h 506956"/>
                <a:gd name="connsiteX1678" fmla="*/ 236362 w 506956"/>
                <a:gd name="connsiteY1678" fmla="*/ 191247 h 506956"/>
                <a:gd name="connsiteX1679" fmla="*/ 232201 w 506956"/>
                <a:gd name="connsiteY1679" fmla="*/ 191247 h 506956"/>
                <a:gd name="connsiteX1680" fmla="*/ 238511 w 506956"/>
                <a:gd name="connsiteY1680" fmla="*/ 181400 h 506956"/>
                <a:gd name="connsiteX1681" fmla="*/ 232609 w 506956"/>
                <a:gd name="connsiteY1681" fmla="*/ 172206 h 506956"/>
                <a:gd name="connsiteX1682" fmla="*/ 236770 w 506956"/>
                <a:gd name="connsiteY1682" fmla="*/ 172206 h 506956"/>
                <a:gd name="connsiteX1683" fmla="*/ 240578 w 506956"/>
                <a:gd name="connsiteY1683" fmla="*/ 178190 h 506956"/>
                <a:gd name="connsiteX1684" fmla="*/ 244386 w 506956"/>
                <a:gd name="connsiteY1684" fmla="*/ 172206 h 506956"/>
                <a:gd name="connsiteX1685" fmla="*/ 248548 w 506956"/>
                <a:gd name="connsiteY1685" fmla="*/ 172206 h 506956"/>
                <a:gd name="connsiteX1686" fmla="*/ 242646 w 506956"/>
                <a:gd name="connsiteY1686" fmla="*/ 181400 h 506956"/>
                <a:gd name="connsiteX1687" fmla="*/ 248956 w 506956"/>
                <a:gd name="connsiteY1687" fmla="*/ 191247 h 506956"/>
                <a:gd name="connsiteX1688" fmla="*/ 244794 w 506956"/>
                <a:gd name="connsiteY1688" fmla="*/ 191247 h 506956"/>
                <a:gd name="connsiteX1689" fmla="*/ 240578 w 506956"/>
                <a:gd name="connsiteY1689" fmla="*/ 184555 h 506956"/>
                <a:gd name="connsiteX1690" fmla="*/ 266378 w 506956"/>
                <a:gd name="connsiteY1690" fmla="*/ 184555 h 506956"/>
                <a:gd name="connsiteX1691" fmla="*/ 262162 w 506956"/>
                <a:gd name="connsiteY1691" fmla="*/ 191247 h 506956"/>
                <a:gd name="connsiteX1692" fmla="*/ 258001 w 506956"/>
                <a:gd name="connsiteY1692" fmla="*/ 191247 h 506956"/>
                <a:gd name="connsiteX1693" fmla="*/ 264311 w 506956"/>
                <a:gd name="connsiteY1693" fmla="*/ 181400 h 506956"/>
                <a:gd name="connsiteX1694" fmla="*/ 258409 w 506956"/>
                <a:gd name="connsiteY1694" fmla="*/ 172206 h 506956"/>
                <a:gd name="connsiteX1695" fmla="*/ 262570 w 506956"/>
                <a:gd name="connsiteY1695" fmla="*/ 172206 h 506956"/>
                <a:gd name="connsiteX1696" fmla="*/ 266378 w 506956"/>
                <a:gd name="connsiteY1696" fmla="*/ 178190 h 506956"/>
                <a:gd name="connsiteX1697" fmla="*/ 270187 w 506956"/>
                <a:gd name="connsiteY1697" fmla="*/ 172206 h 506956"/>
                <a:gd name="connsiteX1698" fmla="*/ 274348 w 506956"/>
                <a:gd name="connsiteY1698" fmla="*/ 172206 h 506956"/>
                <a:gd name="connsiteX1699" fmla="*/ 268446 w 506956"/>
                <a:gd name="connsiteY1699" fmla="*/ 181400 h 506956"/>
                <a:gd name="connsiteX1700" fmla="*/ 274756 w 506956"/>
                <a:gd name="connsiteY1700" fmla="*/ 191247 h 506956"/>
                <a:gd name="connsiteX1701" fmla="*/ 270595 w 506956"/>
                <a:gd name="connsiteY1701" fmla="*/ 191247 h 506956"/>
                <a:gd name="connsiteX1702" fmla="*/ 266378 w 506956"/>
                <a:gd name="connsiteY1702" fmla="*/ 184555 h 506956"/>
                <a:gd name="connsiteX1703" fmla="*/ 292179 w 506956"/>
                <a:gd name="connsiteY1703" fmla="*/ 184555 h 506956"/>
                <a:gd name="connsiteX1704" fmla="*/ 287962 w 506956"/>
                <a:gd name="connsiteY1704" fmla="*/ 191247 h 506956"/>
                <a:gd name="connsiteX1705" fmla="*/ 283801 w 506956"/>
                <a:gd name="connsiteY1705" fmla="*/ 191247 h 506956"/>
                <a:gd name="connsiteX1706" fmla="*/ 290111 w 506956"/>
                <a:gd name="connsiteY1706" fmla="*/ 181400 h 506956"/>
                <a:gd name="connsiteX1707" fmla="*/ 284209 w 506956"/>
                <a:gd name="connsiteY1707" fmla="*/ 172206 h 506956"/>
                <a:gd name="connsiteX1708" fmla="*/ 288370 w 506956"/>
                <a:gd name="connsiteY1708" fmla="*/ 172206 h 506956"/>
                <a:gd name="connsiteX1709" fmla="*/ 292179 w 506956"/>
                <a:gd name="connsiteY1709" fmla="*/ 178190 h 506956"/>
                <a:gd name="connsiteX1710" fmla="*/ 295987 w 506956"/>
                <a:gd name="connsiteY1710" fmla="*/ 172206 h 506956"/>
                <a:gd name="connsiteX1711" fmla="*/ 300148 w 506956"/>
                <a:gd name="connsiteY1711" fmla="*/ 172206 h 506956"/>
                <a:gd name="connsiteX1712" fmla="*/ 294246 w 506956"/>
                <a:gd name="connsiteY1712" fmla="*/ 181400 h 506956"/>
                <a:gd name="connsiteX1713" fmla="*/ 300556 w 506956"/>
                <a:gd name="connsiteY1713" fmla="*/ 191247 h 506956"/>
                <a:gd name="connsiteX1714" fmla="*/ 296395 w 506956"/>
                <a:gd name="connsiteY1714" fmla="*/ 191247 h 506956"/>
                <a:gd name="connsiteX1715" fmla="*/ 292179 w 506956"/>
                <a:gd name="connsiteY1715" fmla="*/ 184555 h 506956"/>
                <a:gd name="connsiteX1716" fmla="*/ 317979 w 506956"/>
                <a:gd name="connsiteY1716" fmla="*/ 184555 h 506956"/>
                <a:gd name="connsiteX1717" fmla="*/ 313762 w 506956"/>
                <a:gd name="connsiteY1717" fmla="*/ 191247 h 506956"/>
                <a:gd name="connsiteX1718" fmla="*/ 309601 w 506956"/>
                <a:gd name="connsiteY1718" fmla="*/ 191247 h 506956"/>
                <a:gd name="connsiteX1719" fmla="*/ 315911 w 506956"/>
                <a:gd name="connsiteY1719" fmla="*/ 181400 h 506956"/>
                <a:gd name="connsiteX1720" fmla="*/ 310009 w 506956"/>
                <a:gd name="connsiteY1720" fmla="*/ 172206 h 506956"/>
                <a:gd name="connsiteX1721" fmla="*/ 314170 w 506956"/>
                <a:gd name="connsiteY1721" fmla="*/ 172206 h 506956"/>
                <a:gd name="connsiteX1722" fmla="*/ 317979 w 506956"/>
                <a:gd name="connsiteY1722" fmla="*/ 178190 h 506956"/>
                <a:gd name="connsiteX1723" fmla="*/ 321787 w 506956"/>
                <a:gd name="connsiteY1723" fmla="*/ 172206 h 506956"/>
                <a:gd name="connsiteX1724" fmla="*/ 325948 w 506956"/>
                <a:gd name="connsiteY1724" fmla="*/ 172206 h 506956"/>
                <a:gd name="connsiteX1725" fmla="*/ 320046 w 506956"/>
                <a:gd name="connsiteY1725" fmla="*/ 181400 h 506956"/>
                <a:gd name="connsiteX1726" fmla="*/ 326356 w 506956"/>
                <a:gd name="connsiteY1726" fmla="*/ 191247 h 506956"/>
                <a:gd name="connsiteX1727" fmla="*/ 322195 w 506956"/>
                <a:gd name="connsiteY1727" fmla="*/ 191247 h 506956"/>
                <a:gd name="connsiteX1728" fmla="*/ 317979 w 506956"/>
                <a:gd name="connsiteY1728" fmla="*/ 184555 h 506956"/>
                <a:gd name="connsiteX1729" fmla="*/ 343779 w 506956"/>
                <a:gd name="connsiteY1729" fmla="*/ 184555 h 506956"/>
                <a:gd name="connsiteX1730" fmla="*/ 339563 w 506956"/>
                <a:gd name="connsiteY1730" fmla="*/ 191247 h 506956"/>
                <a:gd name="connsiteX1731" fmla="*/ 335401 w 506956"/>
                <a:gd name="connsiteY1731" fmla="*/ 191247 h 506956"/>
                <a:gd name="connsiteX1732" fmla="*/ 341711 w 506956"/>
                <a:gd name="connsiteY1732" fmla="*/ 181400 h 506956"/>
                <a:gd name="connsiteX1733" fmla="*/ 335809 w 506956"/>
                <a:gd name="connsiteY1733" fmla="*/ 172206 h 506956"/>
                <a:gd name="connsiteX1734" fmla="*/ 339971 w 506956"/>
                <a:gd name="connsiteY1734" fmla="*/ 172206 h 506956"/>
                <a:gd name="connsiteX1735" fmla="*/ 343779 w 506956"/>
                <a:gd name="connsiteY1735" fmla="*/ 178190 h 506956"/>
                <a:gd name="connsiteX1736" fmla="*/ 347587 w 506956"/>
                <a:gd name="connsiteY1736" fmla="*/ 172206 h 506956"/>
                <a:gd name="connsiteX1737" fmla="*/ 351748 w 506956"/>
                <a:gd name="connsiteY1737" fmla="*/ 172206 h 506956"/>
                <a:gd name="connsiteX1738" fmla="*/ 345846 w 506956"/>
                <a:gd name="connsiteY1738" fmla="*/ 181400 h 506956"/>
                <a:gd name="connsiteX1739" fmla="*/ 352156 w 506956"/>
                <a:gd name="connsiteY1739" fmla="*/ 191247 h 506956"/>
                <a:gd name="connsiteX1740" fmla="*/ 347995 w 506956"/>
                <a:gd name="connsiteY1740" fmla="*/ 191247 h 506956"/>
                <a:gd name="connsiteX1741" fmla="*/ 343779 w 506956"/>
                <a:gd name="connsiteY1741" fmla="*/ 184555 h 506956"/>
                <a:gd name="connsiteX1742" fmla="*/ 369579 w 506956"/>
                <a:gd name="connsiteY1742" fmla="*/ 184555 h 506956"/>
                <a:gd name="connsiteX1743" fmla="*/ 365363 w 506956"/>
                <a:gd name="connsiteY1743" fmla="*/ 191247 h 506956"/>
                <a:gd name="connsiteX1744" fmla="*/ 361201 w 506956"/>
                <a:gd name="connsiteY1744" fmla="*/ 191247 h 506956"/>
                <a:gd name="connsiteX1745" fmla="*/ 367511 w 506956"/>
                <a:gd name="connsiteY1745" fmla="*/ 181400 h 506956"/>
                <a:gd name="connsiteX1746" fmla="*/ 361609 w 506956"/>
                <a:gd name="connsiteY1746" fmla="*/ 172206 h 506956"/>
                <a:gd name="connsiteX1747" fmla="*/ 365771 w 506956"/>
                <a:gd name="connsiteY1747" fmla="*/ 172206 h 506956"/>
                <a:gd name="connsiteX1748" fmla="*/ 369579 w 506956"/>
                <a:gd name="connsiteY1748" fmla="*/ 178190 h 506956"/>
                <a:gd name="connsiteX1749" fmla="*/ 373387 w 506956"/>
                <a:gd name="connsiteY1749" fmla="*/ 172206 h 506956"/>
                <a:gd name="connsiteX1750" fmla="*/ 377548 w 506956"/>
                <a:gd name="connsiteY1750" fmla="*/ 172206 h 506956"/>
                <a:gd name="connsiteX1751" fmla="*/ 371646 w 506956"/>
                <a:gd name="connsiteY1751" fmla="*/ 181400 h 506956"/>
                <a:gd name="connsiteX1752" fmla="*/ 377956 w 506956"/>
                <a:gd name="connsiteY1752" fmla="*/ 191247 h 506956"/>
                <a:gd name="connsiteX1753" fmla="*/ 373795 w 506956"/>
                <a:gd name="connsiteY1753" fmla="*/ 191247 h 506956"/>
                <a:gd name="connsiteX1754" fmla="*/ 369579 w 506956"/>
                <a:gd name="connsiteY1754" fmla="*/ 184555 h 506956"/>
                <a:gd name="connsiteX1755" fmla="*/ 395379 w 506956"/>
                <a:gd name="connsiteY1755" fmla="*/ 184555 h 506956"/>
                <a:gd name="connsiteX1756" fmla="*/ 391163 w 506956"/>
                <a:gd name="connsiteY1756" fmla="*/ 191247 h 506956"/>
                <a:gd name="connsiteX1757" fmla="*/ 387001 w 506956"/>
                <a:gd name="connsiteY1757" fmla="*/ 191247 h 506956"/>
                <a:gd name="connsiteX1758" fmla="*/ 393312 w 506956"/>
                <a:gd name="connsiteY1758" fmla="*/ 181400 h 506956"/>
                <a:gd name="connsiteX1759" fmla="*/ 387409 w 506956"/>
                <a:gd name="connsiteY1759" fmla="*/ 172206 h 506956"/>
                <a:gd name="connsiteX1760" fmla="*/ 391571 w 506956"/>
                <a:gd name="connsiteY1760" fmla="*/ 172206 h 506956"/>
                <a:gd name="connsiteX1761" fmla="*/ 395379 w 506956"/>
                <a:gd name="connsiteY1761" fmla="*/ 178190 h 506956"/>
                <a:gd name="connsiteX1762" fmla="*/ 399187 w 506956"/>
                <a:gd name="connsiteY1762" fmla="*/ 172206 h 506956"/>
                <a:gd name="connsiteX1763" fmla="*/ 403348 w 506956"/>
                <a:gd name="connsiteY1763" fmla="*/ 172206 h 506956"/>
                <a:gd name="connsiteX1764" fmla="*/ 397446 w 506956"/>
                <a:gd name="connsiteY1764" fmla="*/ 181400 h 506956"/>
                <a:gd name="connsiteX1765" fmla="*/ 403756 w 506956"/>
                <a:gd name="connsiteY1765" fmla="*/ 191247 h 506956"/>
                <a:gd name="connsiteX1766" fmla="*/ 399595 w 506956"/>
                <a:gd name="connsiteY1766" fmla="*/ 191247 h 506956"/>
                <a:gd name="connsiteX1767" fmla="*/ 395379 w 506956"/>
                <a:gd name="connsiteY1767" fmla="*/ 184555 h 506956"/>
                <a:gd name="connsiteX1768" fmla="*/ 421179 w 506956"/>
                <a:gd name="connsiteY1768" fmla="*/ 184555 h 506956"/>
                <a:gd name="connsiteX1769" fmla="*/ 416963 w 506956"/>
                <a:gd name="connsiteY1769" fmla="*/ 191247 h 506956"/>
                <a:gd name="connsiteX1770" fmla="*/ 412801 w 506956"/>
                <a:gd name="connsiteY1770" fmla="*/ 191247 h 506956"/>
                <a:gd name="connsiteX1771" fmla="*/ 419112 w 506956"/>
                <a:gd name="connsiteY1771" fmla="*/ 181400 h 506956"/>
                <a:gd name="connsiteX1772" fmla="*/ 413209 w 506956"/>
                <a:gd name="connsiteY1772" fmla="*/ 172206 h 506956"/>
                <a:gd name="connsiteX1773" fmla="*/ 417371 w 506956"/>
                <a:gd name="connsiteY1773" fmla="*/ 172206 h 506956"/>
                <a:gd name="connsiteX1774" fmla="*/ 421179 w 506956"/>
                <a:gd name="connsiteY1774" fmla="*/ 178190 h 506956"/>
                <a:gd name="connsiteX1775" fmla="*/ 424987 w 506956"/>
                <a:gd name="connsiteY1775" fmla="*/ 172206 h 506956"/>
                <a:gd name="connsiteX1776" fmla="*/ 429149 w 506956"/>
                <a:gd name="connsiteY1776" fmla="*/ 172206 h 506956"/>
                <a:gd name="connsiteX1777" fmla="*/ 423246 w 506956"/>
                <a:gd name="connsiteY1777" fmla="*/ 181400 h 506956"/>
                <a:gd name="connsiteX1778" fmla="*/ 429557 w 506956"/>
                <a:gd name="connsiteY1778" fmla="*/ 191247 h 506956"/>
                <a:gd name="connsiteX1779" fmla="*/ 425395 w 506956"/>
                <a:gd name="connsiteY1779" fmla="*/ 191247 h 506956"/>
                <a:gd name="connsiteX1780" fmla="*/ 421179 w 506956"/>
                <a:gd name="connsiteY1780" fmla="*/ 184555 h 506956"/>
                <a:gd name="connsiteX1781" fmla="*/ 446979 w 506956"/>
                <a:gd name="connsiteY1781" fmla="*/ 184555 h 506956"/>
                <a:gd name="connsiteX1782" fmla="*/ 442763 w 506956"/>
                <a:gd name="connsiteY1782" fmla="*/ 191247 h 506956"/>
                <a:gd name="connsiteX1783" fmla="*/ 438601 w 506956"/>
                <a:gd name="connsiteY1783" fmla="*/ 191247 h 506956"/>
                <a:gd name="connsiteX1784" fmla="*/ 444912 w 506956"/>
                <a:gd name="connsiteY1784" fmla="*/ 181400 h 506956"/>
                <a:gd name="connsiteX1785" fmla="*/ 439009 w 506956"/>
                <a:gd name="connsiteY1785" fmla="*/ 172206 h 506956"/>
                <a:gd name="connsiteX1786" fmla="*/ 443171 w 506956"/>
                <a:gd name="connsiteY1786" fmla="*/ 172206 h 506956"/>
                <a:gd name="connsiteX1787" fmla="*/ 446979 w 506956"/>
                <a:gd name="connsiteY1787" fmla="*/ 178190 h 506956"/>
                <a:gd name="connsiteX1788" fmla="*/ 450787 w 506956"/>
                <a:gd name="connsiteY1788" fmla="*/ 172206 h 506956"/>
                <a:gd name="connsiteX1789" fmla="*/ 454949 w 506956"/>
                <a:gd name="connsiteY1789" fmla="*/ 172206 h 506956"/>
                <a:gd name="connsiteX1790" fmla="*/ 449046 w 506956"/>
                <a:gd name="connsiteY1790" fmla="*/ 181400 h 506956"/>
                <a:gd name="connsiteX1791" fmla="*/ 455357 w 506956"/>
                <a:gd name="connsiteY1791" fmla="*/ 191247 h 506956"/>
                <a:gd name="connsiteX1792" fmla="*/ 451195 w 506956"/>
                <a:gd name="connsiteY1792" fmla="*/ 191247 h 506956"/>
                <a:gd name="connsiteX1793" fmla="*/ 446979 w 506956"/>
                <a:gd name="connsiteY1793" fmla="*/ 184555 h 506956"/>
                <a:gd name="connsiteX1794" fmla="*/ 472779 w 506956"/>
                <a:gd name="connsiteY1794" fmla="*/ 184555 h 506956"/>
                <a:gd name="connsiteX1795" fmla="*/ 468563 w 506956"/>
                <a:gd name="connsiteY1795" fmla="*/ 191247 h 506956"/>
                <a:gd name="connsiteX1796" fmla="*/ 464401 w 506956"/>
                <a:gd name="connsiteY1796" fmla="*/ 191247 h 506956"/>
                <a:gd name="connsiteX1797" fmla="*/ 470712 w 506956"/>
                <a:gd name="connsiteY1797" fmla="*/ 181400 h 506956"/>
                <a:gd name="connsiteX1798" fmla="*/ 464809 w 506956"/>
                <a:gd name="connsiteY1798" fmla="*/ 172206 h 506956"/>
                <a:gd name="connsiteX1799" fmla="*/ 468971 w 506956"/>
                <a:gd name="connsiteY1799" fmla="*/ 172206 h 506956"/>
                <a:gd name="connsiteX1800" fmla="*/ 472779 w 506956"/>
                <a:gd name="connsiteY1800" fmla="*/ 178190 h 506956"/>
                <a:gd name="connsiteX1801" fmla="*/ 476587 w 506956"/>
                <a:gd name="connsiteY1801" fmla="*/ 172206 h 506956"/>
                <a:gd name="connsiteX1802" fmla="*/ 480749 w 506956"/>
                <a:gd name="connsiteY1802" fmla="*/ 172206 h 506956"/>
                <a:gd name="connsiteX1803" fmla="*/ 474846 w 506956"/>
                <a:gd name="connsiteY1803" fmla="*/ 181400 h 506956"/>
                <a:gd name="connsiteX1804" fmla="*/ 481157 w 506956"/>
                <a:gd name="connsiteY1804" fmla="*/ 191247 h 506956"/>
                <a:gd name="connsiteX1805" fmla="*/ 476995 w 506956"/>
                <a:gd name="connsiteY1805" fmla="*/ 191247 h 506956"/>
                <a:gd name="connsiteX1806" fmla="*/ 472779 w 506956"/>
                <a:gd name="connsiteY1806" fmla="*/ 184555 h 506956"/>
                <a:gd name="connsiteX1807" fmla="*/ 498579 w 506956"/>
                <a:gd name="connsiteY1807" fmla="*/ 184555 h 506956"/>
                <a:gd name="connsiteX1808" fmla="*/ 494363 w 506956"/>
                <a:gd name="connsiteY1808" fmla="*/ 191247 h 506956"/>
                <a:gd name="connsiteX1809" fmla="*/ 490201 w 506956"/>
                <a:gd name="connsiteY1809" fmla="*/ 191247 h 506956"/>
                <a:gd name="connsiteX1810" fmla="*/ 496512 w 506956"/>
                <a:gd name="connsiteY1810" fmla="*/ 181400 h 506956"/>
                <a:gd name="connsiteX1811" fmla="*/ 490609 w 506956"/>
                <a:gd name="connsiteY1811" fmla="*/ 172206 h 506956"/>
                <a:gd name="connsiteX1812" fmla="*/ 494771 w 506956"/>
                <a:gd name="connsiteY1812" fmla="*/ 172206 h 506956"/>
                <a:gd name="connsiteX1813" fmla="*/ 498579 w 506956"/>
                <a:gd name="connsiteY1813" fmla="*/ 178190 h 506956"/>
                <a:gd name="connsiteX1814" fmla="*/ 502387 w 506956"/>
                <a:gd name="connsiteY1814" fmla="*/ 172206 h 506956"/>
                <a:gd name="connsiteX1815" fmla="*/ 506549 w 506956"/>
                <a:gd name="connsiteY1815" fmla="*/ 172206 h 506956"/>
                <a:gd name="connsiteX1816" fmla="*/ 500646 w 506956"/>
                <a:gd name="connsiteY1816" fmla="*/ 181400 h 506956"/>
                <a:gd name="connsiteX1817" fmla="*/ 506957 w 506956"/>
                <a:gd name="connsiteY1817" fmla="*/ 191247 h 506956"/>
                <a:gd name="connsiteX1818" fmla="*/ 502795 w 506956"/>
                <a:gd name="connsiteY1818" fmla="*/ 191247 h 506956"/>
                <a:gd name="connsiteX1819" fmla="*/ 498579 w 506956"/>
                <a:gd name="connsiteY1819" fmla="*/ 184555 h 506956"/>
                <a:gd name="connsiteX1820" fmla="*/ 8378 w 506956"/>
                <a:gd name="connsiteY1820" fmla="*/ 213256 h 506956"/>
                <a:gd name="connsiteX1821" fmla="*/ 4162 w 506956"/>
                <a:gd name="connsiteY1821" fmla="*/ 219947 h 506956"/>
                <a:gd name="connsiteX1822" fmla="*/ 0 w 506956"/>
                <a:gd name="connsiteY1822" fmla="*/ 219947 h 506956"/>
                <a:gd name="connsiteX1823" fmla="*/ 6310 w 506956"/>
                <a:gd name="connsiteY1823" fmla="*/ 210100 h 506956"/>
                <a:gd name="connsiteX1824" fmla="*/ 408 w 506956"/>
                <a:gd name="connsiteY1824" fmla="*/ 200907 h 506956"/>
                <a:gd name="connsiteX1825" fmla="*/ 4570 w 506956"/>
                <a:gd name="connsiteY1825" fmla="*/ 200907 h 506956"/>
                <a:gd name="connsiteX1826" fmla="*/ 8378 w 506956"/>
                <a:gd name="connsiteY1826" fmla="*/ 206891 h 506956"/>
                <a:gd name="connsiteX1827" fmla="*/ 12186 w 506956"/>
                <a:gd name="connsiteY1827" fmla="*/ 200907 h 506956"/>
                <a:gd name="connsiteX1828" fmla="*/ 16347 w 506956"/>
                <a:gd name="connsiteY1828" fmla="*/ 200907 h 506956"/>
                <a:gd name="connsiteX1829" fmla="*/ 10445 w 506956"/>
                <a:gd name="connsiteY1829" fmla="*/ 210100 h 506956"/>
                <a:gd name="connsiteX1830" fmla="*/ 16755 w 506956"/>
                <a:gd name="connsiteY1830" fmla="*/ 219947 h 506956"/>
                <a:gd name="connsiteX1831" fmla="*/ 12594 w 506956"/>
                <a:gd name="connsiteY1831" fmla="*/ 219947 h 506956"/>
                <a:gd name="connsiteX1832" fmla="*/ 8378 w 506956"/>
                <a:gd name="connsiteY1832" fmla="*/ 213256 h 506956"/>
                <a:gd name="connsiteX1833" fmla="*/ 34178 w 506956"/>
                <a:gd name="connsiteY1833" fmla="*/ 213256 h 506956"/>
                <a:gd name="connsiteX1834" fmla="*/ 29962 w 506956"/>
                <a:gd name="connsiteY1834" fmla="*/ 219947 h 506956"/>
                <a:gd name="connsiteX1835" fmla="*/ 25800 w 506956"/>
                <a:gd name="connsiteY1835" fmla="*/ 219947 h 506956"/>
                <a:gd name="connsiteX1836" fmla="*/ 32110 w 506956"/>
                <a:gd name="connsiteY1836" fmla="*/ 210100 h 506956"/>
                <a:gd name="connsiteX1837" fmla="*/ 26208 w 506956"/>
                <a:gd name="connsiteY1837" fmla="*/ 200907 h 506956"/>
                <a:gd name="connsiteX1838" fmla="*/ 30370 w 506956"/>
                <a:gd name="connsiteY1838" fmla="*/ 200907 h 506956"/>
                <a:gd name="connsiteX1839" fmla="*/ 34178 w 506956"/>
                <a:gd name="connsiteY1839" fmla="*/ 206891 h 506956"/>
                <a:gd name="connsiteX1840" fmla="*/ 37986 w 506956"/>
                <a:gd name="connsiteY1840" fmla="*/ 200907 h 506956"/>
                <a:gd name="connsiteX1841" fmla="*/ 42147 w 506956"/>
                <a:gd name="connsiteY1841" fmla="*/ 200907 h 506956"/>
                <a:gd name="connsiteX1842" fmla="*/ 36245 w 506956"/>
                <a:gd name="connsiteY1842" fmla="*/ 210100 h 506956"/>
                <a:gd name="connsiteX1843" fmla="*/ 42555 w 506956"/>
                <a:gd name="connsiteY1843" fmla="*/ 219947 h 506956"/>
                <a:gd name="connsiteX1844" fmla="*/ 38394 w 506956"/>
                <a:gd name="connsiteY1844" fmla="*/ 219947 h 506956"/>
                <a:gd name="connsiteX1845" fmla="*/ 34178 w 506956"/>
                <a:gd name="connsiteY1845" fmla="*/ 213256 h 506956"/>
                <a:gd name="connsiteX1846" fmla="*/ 59978 w 506956"/>
                <a:gd name="connsiteY1846" fmla="*/ 213256 h 506956"/>
                <a:gd name="connsiteX1847" fmla="*/ 55762 w 506956"/>
                <a:gd name="connsiteY1847" fmla="*/ 219947 h 506956"/>
                <a:gd name="connsiteX1848" fmla="*/ 51600 w 506956"/>
                <a:gd name="connsiteY1848" fmla="*/ 219947 h 506956"/>
                <a:gd name="connsiteX1849" fmla="*/ 57911 w 506956"/>
                <a:gd name="connsiteY1849" fmla="*/ 210100 h 506956"/>
                <a:gd name="connsiteX1850" fmla="*/ 52008 w 506956"/>
                <a:gd name="connsiteY1850" fmla="*/ 200907 h 506956"/>
                <a:gd name="connsiteX1851" fmla="*/ 56170 w 506956"/>
                <a:gd name="connsiteY1851" fmla="*/ 200907 h 506956"/>
                <a:gd name="connsiteX1852" fmla="*/ 59978 w 506956"/>
                <a:gd name="connsiteY1852" fmla="*/ 206891 h 506956"/>
                <a:gd name="connsiteX1853" fmla="*/ 63786 w 506956"/>
                <a:gd name="connsiteY1853" fmla="*/ 200907 h 506956"/>
                <a:gd name="connsiteX1854" fmla="*/ 67948 w 506956"/>
                <a:gd name="connsiteY1854" fmla="*/ 200907 h 506956"/>
                <a:gd name="connsiteX1855" fmla="*/ 62045 w 506956"/>
                <a:gd name="connsiteY1855" fmla="*/ 210100 h 506956"/>
                <a:gd name="connsiteX1856" fmla="*/ 68356 w 506956"/>
                <a:gd name="connsiteY1856" fmla="*/ 219947 h 506956"/>
                <a:gd name="connsiteX1857" fmla="*/ 64194 w 506956"/>
                <a:gd name="connsiteY1857" fmla="*/ 219947 h 506956"/>
                <a:gd name="connsiteX1858" fmla="*/ 59978 w 506956"/>
                <a:gd name="connsiteY1858" fmla="*/ 213256 h 506956"/>
                <a:gd name="connsiteX1859" fmla="*/ 85778 w 506956"/>
                <a:gd name="connsiteY1859" fmla="*/ 213256 h 506956"/>
                <a:gd name="connsiteX1860" fmla="*/ 81562 w 506956"/>
                <a:gd name="connsiteY1860" fmla="*/ 219947 h 506956"/>
                <a:gd name="connsiteX1861" fmla="*/ 77400 w 506956"/>
                <a:gd name="connsiteY1861" fmla="*/ 219947 h 506956"/>
                <a:gd name="connsiteX1862" fmla="*/ 83711 w 506956"/>
                <a:gd name="connsiteY1862" fmla="*/ 210100 h 506956"/>
                <a:gd name="connsiteX1863" fmla="*/ 77808 w 506956"/>
                <a:gd name="connsiteY1863" fmla="*/ 200907 h 506956"/>
                <a:gd name="connsiteX1864" fmla="*/ 81970 w 506956"/>
                <a:gd name="connsiteY1864" fmla="*/ 200907 h 506956"/>
                <a:gd name="connsiteX1865" fmla="*/ 85778 w 506956"/>
                <a:gd name="connsiteY1865" fmla="*/ 206891 h 506956"/>
                <a:gd name="connsiteX1866" fmla="*/ 89586 w 506956"/>
                <a:gd name="connsiteY1866" fmla="*/ 200907 h 506956"/>
                <a:gd name="connsiteX1867" fmla="*/ 93748 w 506956"/>
                <a:gd name="connsiteY1867" fmla="*/ 200907 h 506956"/>
                <a:gd name="connsiteX1868" fmla="*/ 87845 w 506956"/>
                <a:gd name="connsiteY1868" fmla="*/ 210100 h 506956"/>
                <a:gd name="connsiteX1869" fmla="*/ 94156 w 506956"/>
                <a:gd name="connsiteY1869" fmla="*/ 219947 h 506956"/>
                <a:gd name="connsiteX1870" fmla="*/ 89994 w 506956"/>
                <a:gd name="connsiteY1870" fmla="*/ 219947 h 506956"/>
                <a:gd name="connsiteX1871" fmla="*/ 85778 w 506956"/>
                <a:gd name="connsiteY1871" fmla="*/ 213256 h 506956"/>
                <a:gd name="connsiteX1872" fmla="*/ 111578 w 506956"/>
                <a:gd name="connsiteY1872" fmla="*/ 213256 h 506956"/>
                <a:gd name="connsiteX1873" fmla="*/ 107362 w 506956"/>
                <a:gd name="connsiteY1873" fmla="*/ 219947 h 506956"/>
                <a:gd name="connsiteX1874" fmla="*/ 103200 w 506956"/>
                <a:gd name="connsiteY1874" fmla="*/ 219947 h 506956"/>
                <a:gd name="connsiteX1875" fmla="*/ 109511 w 506956"/>
                <a:gd name="connsiteY1875" fmla="*/ 210100 h 506956"/>
                <a:gd name="connsiteX1876" fmla="*/ 103608 w 506956"/>
                <a:gd name="connsiteY1876" fmla="*/ 200907 h 506956"/>
                <a:gd name="connsiteX1877" fmla="*/ 107770 w 506956"/>
                <a:gd name="connsiteY1877" fmla="*/ 200907 h 506956"/>
                <a:gd name="connsiteX1878" fmla="*/ 111578 w 506956"/>
                <a:gd name="connsiteY1878" fmla="*/ 206891 h 506956"/>
                <a:gd name="connsiteX1879" fmla="*/ 115386 w 506956"/>
                <a:gd name="connsiteY1879" fmla="*/ 200907 h 506956"/>
                <a:gd name="connsiteX1880" fmla="*/ 119548 w 506956"/>
                <a:gd name="connsiteY1880" fmla="*/ 200907 h 506956"/>
                <a:gd name="connsiteX1881" fmla="*/ 113645 w 506956"/>
                <a:gd name="connsiteY1881" fmla="*/ 210100 h 506956"/>
                <a:gd name="connsiteX1882" fmla="*/ 119956 w 506956"/>
                <a:gd name="connsiteY1882" fmla="*/ 219947 h 506956"/>
                <a:gd name="connsiteX1883" fmla="*/ 115794 w 506956"/>
                <a:gd name="connsiteY1883" fmla="*/ 219947 h 506956"/>
                <a:gd name="connsiteX1884" fmla="*/ 111578 w 506956"/>
                <a:gd name="connsiteY1884" fmla="*/ 213256 h 506956"/>
                <a:gd name="connsiteX1885" fmla="*/ 137378 w 506956"/>
                <a:gd name="connsiteY1885" fmla="*/ 213256 h 506956"/>
                <a:gd name="connsiteX1886" fmla="*/ 133162 w 506956"/>
                <a:gd name="connsiteY1886" fmla="*/ 219947 h 506956"/>
                <a:gd name="connsiteX1887" fmla="*/ 129000 w 506956"/>
                <a:gd name="connsiteY1887" fmla="*/ 219947 h 506956"/>
                <a:gd name="connsiteX1888" fmla="*/ 135311 w 506956"/>
                <a:gd name="connsiteY1888" fmla="*/ 210100 h 506956"/>
                <a:gd name="connsiteX1889" fmla="*/ 129408 w 506956"/>
                <a:gd name="connsiteY1889" fmla="*/ 200907 h 506956"/>
                <a:gd name="connsiteX1890" fmla="*/ 133570 w 506956"/>
                <a:gd name="connsiteY1890" fmla="*/ 200907 h 506956"/>
                <a:gd name="connsiteX1891" fmla="*/ 137378 w 506956"/>
                <a:gd name="connsiteY1891" fmla="*/ 206891 h 506956"/>
                <a:gd name="connsiteX1892" fmla="*/ 141186 w 506956"/>
                <a:gd name="connsiteY1892" fmla="*/ 200907 h 506956"/>
                <a:gd name="connsiteX1893" fmla="*/ 145348 w 506956"/>
                <a:gd name="connsiteY1893" fmla="*/ 200907 h 506956"/>
                <a:gd name="connsiteX1894" fmla="*/ 139445 w 506956"/>
                <a:gd name="connsiteY1894" fmla="*/ 210100 h 506956"/>
                <a:gd name="connsiteX1895" fmla="*/ 145756 w 506956"/>
                <a:gd name="connsiteY1895" fmla="*/ 219947 h 506956"/>
                <a:gd name="connsiteX1896" fmla="*/ 141594 w 506956"/>
                <a:gd name="connsiteY1896" fmla="*/ 219947 h 506956"/>
                <a:gd name="connsiteX1897" fmla="*/ 137378 w 506956"/>
                <a:gd name="connsiteY1897" fmla="*/ 213256 h 506956"/>
                <a:gd name="connsiteX1898" fmla="*/ 163178 w 506956"/>
                <a:gd name="connsiteY1898" fmla="*/ 213256 h 506956"/>
                <a:gd name="connsiteX1899" fmla="*/ 158962 w 506956"/>
                <a:gd name="connsiteY1899" fmla="*/ 219947 h 506956"/>
                <a:gd name="connsiteX1900" fmla="*/ 154800 w 506956"/>
                <a:gd name="connsiteY1900" fmla="*/ 219947 h 506956"/>
                <a:gd name="connsiteX1901" fmla="*/ 161111 w 506956"/>
                <a:gd name="connsiteY1901" fmla="*/ 210100 h 506956"/>
                <a:gd name="connsiteX1902" fmla="*/ 155208 w 506956"/>
                <a:gd name="connsiteY1902" fmla="*/ 200907 h 506956"/>
                <a:gd name="connsiteX1903" fmla="*/ 159370 w 506956"/>
                <a:gd name="connsiteY1903" fmla="*/ 200907 h 506956"/>
                <a:gd name="connsiteX1904" fmla="*/ 163178 w 506956"/>
                <a:gd name="connsiteY1904" fmla="*/ 206891 h 506956"/>
                <a:gd name="connsiteX1905" fmla="*/ 166986 w 506956"/>
                <a:gd name="connsiteY1905" fmla="*/ 200907 h 506956"/>
                <a:gd name="connsiteX1906" fmla="*/ 171148 w 506956"/>
                <a:gd name="connsiteY1906" fmla="*/ 200907 h 506956"/>
                <a:gd name="connsiteX1907" fmla="*/ 165245 w 506956"/>
                <a:gd name="connsiteY1907" fmla="*/ 210100 h 506956"/>
                <a:gd name="connsiteX1908" fmla="*/ 171556 w 506956"/>
                <a:gd name="connsiteY1908" fmla="*/ 219947 h 506956"/>
                <a:gd name="connsiteX1909" fmla="*/ 167394 w 506956"/>
                <a:gd name="connsiteY1909" fmla="*/ 219947 h 506956"/>
                <a:gd name="connsiteX1910" fmla="*/ 163178 w 506956"/>
                <a:gd name="connsiteY1910" fmla="*/ 213256 h 506956"/>
                <a:gd name="connsiteX1911" fmla="*/ 188978 w 506956"/>
                <a:gd name="connsiteY1911" fmla="*/ 213256 h 506956"/>
                <a:gd name="connsiteX1912" fmla="*/ 184762 w 506956"/>
                <a:gd name="connsiteY1912" fmla="*/ 219947 h 506956"/>
                <a:gd name="connsiteX1913" fmla="*/ 180601 w 506956"/>
                <a:gd name="connsiteY1913" fmla="*/ 219947 h 506956"/>
                <a:gd name="connsiteX1914" fmla="*/ 186911 w 506956"/>
                <a:gd name="connsiteY1914" fmla="*/ 210100 h 506956"/>
                <a:gd name="connsiteX1915" fmla="*/ 181009 w 506956"/>
                <a:gd name="connsiteY1915" fmla="*/ 200907 h 506956"/>
                <a:gd name="connsiteX1916" fmla="*/ 185170 w 506956"/>
                <a:gd name="connsiteY1916" fmla="*/ 200907 h 506956"/>
                <a:gd name="connsiteX1917" fmla="*/ 188978 w 506956"/>
                <a:gd name="connsiteY1917" fmla="*/ 206891 h 506956"/>
                <a:gd name="connsiteX1918" fmla="*/ 192786 w 506956"/>
                <a:gd name="connsiteY1918" fmla="*/ 200907 h 506956"/>
                <a:gd name="connsiteX1919" fmla="*/ 196948 w 506956"/>
                <a:gd name="connsiteY1919" fmla="*/ 200907 h 506956"/>
                <a:gd name="connsiteX1920" fmla="*/ 191045 w 506956"/>
                <a:gd name="connsiteY1920" fmla="*/ 210100 h 506956"/>
                <a:gd name="connsiteX1921" fmla="*/ 197356 w 506956"/>
                <a:gd name="connsiteY1921" fmla="*/ 219947 h 506956"/>
                <a:gd name="connsiteX1922" fmla="*/ 193194 w 506956"/>
                <a:gd name="connsiteY1922" fmla="*/ 219947 h 506956"/>
                <a:gd name="connsiteX1923" fmla="*/ 188978 w 506956"/>
                <a:gd name="connsiteY1923" fmla="*/ 213256 h 506956"/>
                <a:gd name="connsiteX1924" fmla="*/ 214778 w 506956"/>
                <a:gd name="connsiteY1924" fmla="*/ 213256 h 506956"/>
                <a:gd name="connsiteX1925" fmla="*/ 210562 w 506956"/>
                <a:gd name="connsiteY1925" fmla="*/ 219947 h 506956"/>
                <a:gd name="connsiteX1926" fmla="*/ 206401 w 506956"/>
                <a:gd name="connsiteY1926" fmla="*/ 219947 h 506956"/>
                <a:gd name="connsiteX1927" fmla="*/ 212711 w 506956"/>
                <a:gd name="connsiteY1927" fmla="*/ 210100 h 506956"/>
                <a:gd name="connsiteX1928" fmla="*/ 206809 w 506956"/>
                <a:gd name="connsiteY1928" fmla="*/ 200907 h 506956"/>
                <a:gd name="connsiteX1929" fmla="*/ 210970 w 506956"/>
                <a:gd name="connsiteY1929" fmla="*/ 200907 h 506956"/>
                <a:gd name="connsiteX1930" fmla="*/ 214778 w 506956"/>
                <a:gd name="connsiteY1930" fmla="*/ 206891 h 506956"/>
                <a:gd name="connsiteX1931" fmla="*/ 218586 w 506956"/>
                <a:gd name="connsiteY1931" fmla="*/ 200907 h 506956"/>
                <a:gd name="connsiteX1932" fmla="*/ 222748 w 506956"/>
                <a:gd name="connsiteY1932" fmla="*/ 200907 h 506956"/>
                <a:gd name="connsiteX1933" fmla="*/ 216846 w 506956"/>
                <a:gd name="connsiteY1933" fmla="*/ 210100 h 506956"/>
                <a:gd name="connsiteX1934" fmla="*/ 223156 w 506956"/>
                <a:gd name="connsiteY1934" fmla="*/ 219947 h 506956"/>
                <a:gd name="connsiteX1935" fmla="*/ 218994 w 506956"/>
                <a:gd name="connsiteY1935" fmla="*/ 219947 h 506956"/>
                <a:gd name="connsiteX1936" fmla="*/ 214778 w 506956"/>
                <a:gd name="connsiteY1936" fmla="*/ 213256 h 506956"/>
                <a:gd name="connsiteX1937" fmla="*/ 240578 w 506956"/>
                <a:gd name="connsiteY1937" fmla="*/ 213256 h 506956"/>
                <a:gd name="connsiteX1938" fmla="*/ 236362 w 506956"/>
                <a:gd name="connsiteY1938" fmla="*/ 219947 h 506956"/>
                <a:gd name="connsiteX1939" fmla="*/ 232201 w 506956"/>
                <a:gd name="connsiteY1939" fmla="*/ 219947 h 506956"/>
                <a:gd name="connsiteX1940" fmla="*/ 238511 w 506956"/>
                <a:gd name="connsiteY1940" fmla="*/ 210100 h 506956"/>
                <a:gd name="connsiteX1941" fmla="*/ 232609 w 506956"/>
                <a:gd name="connsiteY1941" fmla="*/ 200907 h 506956"/>
                <a:gd name="connsiteX1942" fmla="*/ 236770 w 506956"/>
                <a:gd name="connsiteY1942" fmla="*/ 200907 h 506956"/>
                <a:gd name="connsiteX1943" fmla="*/ 240578 w 506956"/>
                <a:gd name="connsiteY1943" fmla="*/ 206891 h 506956"/>
                <a:gd name="connsiteX1944" fmla="*/ 244386 w 506956"/>
                <a:gd name="connsiteY1944" fmla="*/ 200907 h 506956"/>
                <a:gd name="connsiteX1945" fmla="*/ 248548 w 506956"/>
                <a:gd name="connsiteY1945" fmla="*/ 200907 h 506956"/>
                <a:gd name="connsiteX1946" fmla="*/ 242646 w 506956"/>
                <a:gd name="connsiteY1946" fmla="*/ 210100 h 506956"/>
                <a:gd name="connsiteX1947" fmla="*/ 248956 w 506956"/>
                <a:gd name="connsiteY1947" fmla="*/ 219947 h 506956"/>
                <a:gd name="connsiteX1948" fmla="*/ 244794 w 506956"/>
                <a:gd name="connsiteY1948" fmla="*/ 219947 h 506956"/>
                <a:gd name="connsiteX1949" fmla="*/ 240578 w 506956"/>
                <a:gd name="connsiteY1949" fmla="*/ 213256 h 506956"/>
                <a:gd name="connsiteX1950" fmla="*/ 266378 w 506956"/>
                <a:gd name="connsiteY1950" fmla="*/ 213256 h 506956"/>
                <a:gd name="connsiteX1951" fmla="*/ 262162 w 506956"/>
                <a:gd name="connsiteY1951" fmla="*/ 219947 h 506956"/>
                <a:gd name="connsiteX1952" fmla="*/ 258001 w 506956"/>
                <a:gd name="connsiteY1952" fmla="*/ 219947 h 506956"/>
                <a:gd name="connsiteX1953" fmla="*/ 264311 w 506956"/>
                <a:gd name="connsiteY1953" fmla="*/ 210100 h 506956"/>
                <a:gd name="connsiteX1954" fmla="*/ 258409 w 506956"/>
                <a:gd name="connsiteY1954" fmla="*/ 200907 h 506956"/>
                <a:gd name="connsiteX1955" fmla="*/ 262570 w 506956"/>
                <a:gd name="connsiteY1955" fmla="*/ 200907 h 506956"/>
                <a:gd name="connsiteX1956" fmla="*/ 266378 w 506956"/>
                <a:gd name="connsiteY1956" fmla="*/ 206891 h 506956"/>
                <a:gd name="connsiteX1957" fmla="*/ 270187 w 506956"/>
                <a:gd name="connsiteY1957" fmla="*/ 200907 h 506956"/>
                <a:gd name="connsiteX1958" fmla="*/ 274348 w 506956"/>
                <a:gd name="connsiteY1958" fmla="*/ 200907 h 506956"/>
                <a:gd name="connsiteX1959" fmla="*/ 268446 w 506956"/>
                <a:gd name="connsiteY1959" fmla="*/ 210100 h 506956"/>
                <a:gd name="connsiteX1960" fmla="*/ 274756 w 506956"/>
                <a:gd name="connsiteY1960" fmla="*/ 219947 h 506956"/>
                <a:gd name="connsiteX1961" fmla="*/ 270595 w 506956"/>
                <a:gd name="connsiteY1961" fmla="*/ 219947 h 506956"/>
                <a:gd name="connsiteX1962" fmla="*/ 266378 w 506956"/>
                <a:gd name="connsiteY1962" fmla="*/ 213256 h 506956"/>
                <a:gd name="connsiteX1963" fmla="*/ 292179 w 506956"/>
                <a:gd name="connsiteY1963" fmla="*/ 213256 h 506956"/>
                <a:gd name="connsiteX1964" fmla="*/ 287962 w 506956"/>
                <a:gd name="connsiteY1964" fmla="*/ 219947 h 506956"/>
                <a:gd name="connsiteX1965" fmla="*/ 283801 w 506956"/>
                <a:gd name="connsiteY1965" fmla="*/ 219947 h 506956"/>
                <a:gd name="connsiteX1966" fmla="*/ 290111 w 506956"/>
                <a:gd name="connsiteY1966" fmla="*/ 210100 h 506956"/>
                <a:gd name="connsiteX1967" fmla="*/ 284209 w 506956"/>
                <a:gd name="connsiteY1967" fmla="*/ 200907 h 506956"/>
                <a:gd name="connsiteX1968" fmla="*/ 288370 w 506956"/>
                <a:gd name="connsiteY1968" fmla="*/ 200907 h 506956"/>
                <a:gd name="connsiteX1969" fmla="*/ 292179 w 506956"/>
                <a:gd name="connsiteY1969" fmla="*/ 206891 h 506956"/>
                <a:gd name="connsiteX1970" fmla="*/ 295987 w 506956"/>
                <a:gd name="connsiteY1970" fmla="*/ 200907 h 506956"/>
                <a:gd name="connsiteX1971" fmla="*/ 300148 w 506956"/>
                <a:gd name="connsiteY1971" fmla="*/ 200907 h 506956"/>
                <a:gd name="connsiteX1972" fmla="*/ 294246 w 506956"/>
                <a:gd name="connsiteY1972" fmla="*/ 210100 h 506956"/>
                <a:gd name="connsiteX1973" fmla="*/ 300556 w 506956"/>
                <a:gd name="connsiteY1973" fmla="*/ 219947 h 506956"/>
                <a:gd name="connsiteX1974" fmla="*/ 296395 w 506956"/>
                <a:gd name="connsiteY1974" fmla="*/ 219947 h 506956"/>
                <a:gd name="connsiteX1975" fmla="*/ 292179 w 506956"/>
                <a:gd name="connsiteY1975" fmla="*/ 213256 h 506956"/>
                <a:gd name="connsiteX1976" fmla="*/ 317979 w 506956"/>
                <a:gd name="connsiteY1976" fmla="*/ 213256 h 506956"/>
                <a:gd name="connsiteX1977" fmla="*/ 313762 w 506956"/>
                <a:gd name="connsiteY1977" fmla="*/ 219947 h 506956"/>
                <a:gd name="connsiteX1978" fmla="*/ 309601 w 506956"/>
                <a:gd name="connsiteY1978" fmla="*/ 219947 h 506956"/>
                <a:gd name="connsiteX1979" fmla="*/ 315911 w 506956"/>
                <a:gd name="connsiteY1979" fmla="*/ 210100 h 506956"/>
                <a:gd name="connsiteX1980" fmla="*/ 310009 w 506956"/>
                <a:gd name="connsiteY1980" fmla="*/ 200907 h 506956"/>
                <a:gd name="connsiteX1981" fmla="*/ 314170 w 506956"/>
                <a:gd name="connsiteY1981" fmla="*/ 200907 h 506956"/>
                <a:gd name="connsiteX1982" fmla="*/ 317979 w 506956"/>
                <a:gd name="connsiteY1982" fmla="*/ 206891 h 506956"/>
                <a:gd name="connsiteX1983" fmla="*/ 321787 w 506956"/>
                <a:gd name="connsiteY1983" fmla="*/ 200907 h 506956"/>
                <a:gd name="connsiteX1984" fmla="*/ 325948 w 506956"/>
                <a:gd name="connsiteY1984" fmla="*/ 200907 h 506956"/>
                <a:gd name="connsiteX1985" fmla="*/ 320046 w 506956"/>
                <a:gd name="connsiteY1985" fmla="*/ 210100 h 506956"/>
                <a:gd name="connsiteX1986" fmla="*/ 326356 w 506956"/>
                <a:gd name="connsiteY1986" fmla="*/ 219947 h 506956"/>
                <a:gd name="connsiteX1987" fmla="*/ 322195 w 506956"/>
                <a:gd name="connsiteY1987" fmla="*/ 219947 h 506956"/>
                <a:gd name="connsiteX1988" fmla="*/ 317979 w 506956"/>
                <a:gd name="connsiteY1988" fmla="*/ 213256 h 506956"/>
                <a:gd name="connsiteX1989" fmla="*/ 343779 w 506956"/>
                <a:gd name="connsiteY1989" fmla="*/ 213256 h 506956"/>
                <a:gd name="connsiteX1990" fmla="*/ 339563 w 506956"/>
                <a:gd name="connsiteY1990" fmla="*/ 219947 h 506956"/>
                <a:gd name="connsiteX1991" fmla="*/ 335401 w 506956"/>
                <a:gd name="connsiteY1991" fmla="*/ 219947 h 506956"/>
                <a:gd name="connsiteX1992" fmla="*/ 341711 w 506956"/>
                <a:gd name="connsiteY1992" fmla="*/ 210100 h 506956"/>
                <a:gd name="connsiteX1993" fmla="*/ 335809 w 506956"/>
                <a:gd name="connsiteY1993" fmla="*/ 200907 h 506956"/>
                <a:gd name="connsiteX1994" fmla="*/ 339971 w 506956"/>
                <a:gd name="connsiteY1994" fmla="*/ 200907 h 506956"/>
                <a:gd name="connsiteX1995" fmla="*/ 343779 w 506956"/>
                <a:gd name="connsiteY1995" fmla="*/ 206891 h 506956"/>
                <a:gd name="connsiteX1996" fmla="*/ 347587 w 506956"/>
                <a:gd name="connsiteY1996" fmla="*/ 200907 h 506956"/>
                <a:gd name="connsiteX1997" fmla="*/ 351748 w 506956"/>
                <a:gd name="connsiteY1997" fmla="*/ 200907 h 506956"/>
                <a:gd name="connsiteX1998" fmla="*/ 345846 w 506956"/>
                <a:gd name="connsiteY1998" fmla="*/ 210100 h 506956"/>
                <a:gd name="connsiteX1999" fmla="*/ 352156 w 506956"/>
                <a:gd name="connsiteY1999" fmla="*/ 219947 h 506956"/>
                <a:gd name="connsiteX2000" fmla="*/ 347995 w 506956"/>
                <a:gd name="connsiteY2000" fmla="*/ 219947 h 506956"/>
                <a:gd name="connsiteX2001" fmla="*/ 343779 w 506956"/>
                <a:gd name="connsiteY2001" fmla="*/ 213256 h 506956"/>
                <a:gd name="connsiteX2002" fmla="*/ 369579 w 506956"/>
                <a:gd name="connsiteY2002" fmla="*/ 213256 h 506956"/>
                <a:gd name="connsiteX2003" fmla="*/ 365363 w 506956"/>
                <a:gd name="connsiteY2003" fmla="*/ 219947 h 506956"/>
                <a:gd name="connsiteX2004" fmla="*/ 361201 w 506956"/>
                <a:gd name="connsiteY2004" fmla="*/ 219947 h 506956"/>
                <a:gd name="connsiteX2005" fmla="*/ 367511 w 506956"/>
                <a:gd name="connsiteY2005" fmla="*/ 210100 h 506956"/>
                <a:gd name="connsiteX2006" fmla="*/ 361609 w 506956"/>
                <a:gd name="connsiteY2006" fmla="*/ 200907 h 506956"/>
                <a:gd name="connsiteX2007" fmla="*/ 365771 w 506956"/>
                <a:gd name="connsiteY2007" fmla="*/ 200907 h 506956"/>
                <a:gd name="connsiteX2008" fmla="*/ 369579 w 506956"/>
                <a:gd name="connsiteY2008" fmla="*/ 206891 h 506956"/>
                <a:gd name="connsiteX2009" fmla="*/ 373387 w 506956"/>
                <a:gd name="connsiteY2009" fmla="*/ 200907 h 506956"/>
                <a:gd name="connsiteX2010" fmla="*/ 377548 w 506956"/>
                <a:gd name="connsiteY2010" fmla="*/ 200907 h 506956"/>
                <a:gd name="connsiteX2011" fmla="*/ 371646 w 506956"/>
                <a:gd name="connsiteY2011" fmla="*/ 210100 h 506956"/>
                <a:gd name="connsiteX2012" fmla="*/ 377956 w 506956"/>
                <a:gd name="connsiteY2012" fmla="*/ 219947 h 506956"/>
                <a:gd name="connsiteX2013" fmla="*/ 373795 w 506956"/>
                <a:gd name="connsiteY2013" fmla="*/ 219947 h 506956"/>
                <a:gd name="connsiteX2014" fmla="*/ 369579 w 506956"/>
                <a:gd name="connsiteY2014" fmla="*/ 213256 h 506956"/>
                <a:gd name="connsiteX2015" fmla="*/ 395379 w 506956"/>
                <a:gd name="connsiteY2015" fmla="*/ 213256 h 506956"/>
                <a:gd name="connsiteX2016" fmla="*/ 391163 w 506956"/>
                <a:gd name="connsiteY2016" fmla="*/ 219947 h 506956"/>
                <a:gd name="connsiteX2017" fmla="*/ 387001 w 506956"/>
                <a:gd name="connsiteY2017" fmla="*/ 219947 h 506956"/>
                <a:gd name="connsiteX2018" fmla="*/ 393312 w 506956"/>
                <a:gd name="connsiteY2018" fmla="*/ 210100 h 506956"/>
                <a:gd name="connsiteX2019" fmla="*/ 387409 w 506956"/>
                <a:gd name="connsiteY2019" fmla="*/ 200907 h 506956"/>
                <a:gd name="connsiteX2020" fmla="*/ 391571 w 506956"/>
                <a:gd name="connsiteY2020" fmla="*/ 200907 h 506956"/>
                <a:gd name="connsiteX2021" fmla="*/ 395379 w 506956"/>
                <a:gd name="connsiteY2021" fmla="*/ 206891 h 506956"/>
                <a:gd name="connsiteX2022" fmla="*/ 399187 w 506956"/>
                <a:gd name="connsiteY2022" fmla="*/ 200907 h 506956"/>
                <a:gd name="connsiteX2023" fmla="*/ 403348 w 506956"/>
                <a:gd name="connsiteY2023" fmla="*/ 200907 h 506956"/>
                <a:gd name="connsiteX2024" fmla="*/ 397446 w 506956"/>
                <a:gd name="connsiteY2024" fmla="*/ 210100 h 506956"/>
                <a:gd name="connsiteX2025" fmla="*/ 403756 w 506956"/>
                <a:gd name="connsiteY2025" fmla="*/ 219947 h 506956"/>
                <a:gd name="connsiteX2026" fmla="*/ 399595 w 506956"/>
                <a:gd name="connsiteY2026" fmla="*/ 219947 h 506956"/>
                <a:gd name="connsiteX2027" fmla="*/ 395379 w 506956"/>
                <a:gd name="connsiteY2027" fmla="*/ 213256 h 506956"/>
                <a:gd name="connsiteX2028" fmla="*/ 421179 w 506956"/>
                <a:gd name="connsiteY2028" fmla="*/ 213256 h 506956"/>
                <a:gd name="connsiteX2029" fmla="*/ 416963 w 506956"/>
                <a:gd name="connsiteY2029" fmla="*/ 219947 h 506956"/>
                <a:gd name="connsiteX2030" fmla="*/ 412801 w 506956"/>
                <a:gd name="connsiteY2030" fmla="*/ 219947 h 506956"/>
                <a:gd name="connsiteX2031" fmla="*/ 419112 w 506956"/>
                <a:gd name="connsiteY2031" fmla="*/ 210100 h 506956"/>
                <a:gd name="connsiteX2032" fmla="*/ 413209 w 506956"/>
                <a:gd name="connsiteY2032" fmla="*/ 200907 h 506956"/>
                <a:gd name="connsiteX2033" fmla="*/ 417371 w 506956"/>
                <a:gd name="connsiteY2033" fmla="*/ 200907 h 506956"/>
                <a:gd name="connsiteX2034" fmla="*/ 421179 w 506956"/>
                <a:gd name="connsiteY2034" fmla="*/ 206891 h 506956"/>
                <a:gd name="connsiteX2035" fmla="*/ 424987 w 506956"/>
                <a:gd name="connsiteY2035" fmla="*/ 200907 h 506956"/>
                <a:gd name="connsiteX2036" fmla="*/ 429149 w 506956"/>
                <a:gd name="connsiteY2036" fmla="*/ 200907 h 506956"/>
                <a:gd name="connsiteX2037" fmla="*/ 423246 w 506956"/>
                <a:gd name="connsiteY2037" fmla="*/ 210100 h 506956"/>
                <a:gd name="connsiteX2038" fmla="*/ 429557 w 506956"/>
                <a:gd name="connsiteY2038" fmla="*/ 219947 h 506956"/>
                <a:gd name="connsiteX2039" fmla="*/ 425395 w 506956"/>
                <a:gd name="connsiteY2039" fmla="*/ 219947 h 506956"/>
                <a:gd name="connsiteX2040" fmla="*/ 421179 w 506956"/>
                <a:gd name="connsiteY2040" fmla="*/ 213256 h 506956"/>
                <a:gd name="connsiteX2041" fmla="*/ 446979 w 506956"/>
                <a:gd name="connsiteY2041" fmla="*/ 213256 h 506956"/>
                <a:gd name="connsiteX2042" fmla="*/ 442763 w 506956"/>
                <a:gd name="connsiteY2042" fmla="*/ 219947 h 506956"/>
                <a:gd name="connsiteX2043" fmla="*/ 438601 w 506956"/>
                <a:gd name="connsiteY2043" fmla="*/ 219947 h 506956"/>
                <a:gd name="connsiteX2044" fmla="*/ 444912 w 506956"/>
                <a:gd name="connsiteY2044" fmla="*/ 210100 h 506956"/>
                <a:gd name="connsiteX2045" fmla="*/ 439009 w 506956"/>
                <a:gd name="connsiteY2045" fmla="*/ 200907 h 506956"/>
                <a:gd name="connsiteX2046" fmla="*/ 443171 w 506956"/>
                <a:gd name="connsiteY2046" fmla="*/ 200907 h 506956"/>
                <a:gd name="connsiteX2047" fmla="*/ 446979 w 506956"/>
                <a:gd name="connsiteY2047" fmla="*/ 206891 h 506956"/>
                <a:gd name="connsiteX2048" fmla="*/ 450787 w 506956"/>
                <a:gd name="connsiteY2048" fmla="*/ 200907 h 506956"/>
                <a:gd name="connsiteX2049" fmla="*/ 454949 w 506956"/>
                <a:gd name="connsiteY2049" fmla="*/ 200907 h 506956"/>
                <a:gd name="connsiteX2050" fmla="*/ 449046 w 506956"/>
                <a:gd name="connsiteY2050" fmla="*/ 210100 h 506956"/>
                <a:gd name="connsiteX2051" fmla="*/ 455357 w 506956"/>
                <a:gd name="connsiteY2051" fmla="*/ 219947 h 506956"/>
                <a:gd name="connsiteX2052" fmla="*/ 451195 w 506956"/>
                <a:gd name="connsiteY2052" fmla="*/ 219947 h 506956"/>
                <a:gd name="connsiteX2053" fmla="*/ 446979 w 506956"/>
                <a:gd name="connsiteY2053" fmla="*/ 213256 h 506956"/>
                <a:gd name="connsiteX2054" fmla="*/ 472779 w 506956"/>
                <a:gd name="connsiteY2054" fmla="*/ 213256 h 506956"/>
                <a:gd name="connsiteX2055" fmla="*/ 468563 w 506956"/>
                <a:gd name="connsiteY2055" fmla="*/ 219947 h 506956"/>
                <a:gd name="connsiteX2056" fmla="*/ 464401 w 506956"/>
                <a:gd name="connsiteY2056" fmla="*/ 219947 h 506956"/>
                <a:gd name="connsiteX2057" fmla="*/ 470712 w 506956"/>
                <a:gd name="connsiteY2057" fmla="*/ 210100 h 506956"/>
                <a:gd name="connsiteX2058" fmla="*/ 464809 w 506956"/>
                <a:gd name="connsiteY2058" fmla="*/ 200907 h 506956"/>
                <a:gd name="connsiteX2059" fmla="*/ 468971 w 506956"/>
                <a:gd name="connsiteY2059" fmla="*/ 200907 h 506956"/>
                <a:gd name="connsiteX2060" fmla="*/ 472779 w 506956"/>
                <a:gd name="connsiteY2060" fmla="*/ 206891 h 506956"/>
                <a:gd name="connsiteX2061" fmla="*/ 476587 w 506956"/>
                <a:gd name="connsiteY2061" fmla="*/ 200907 h 506956"/>
                <a:gd name="connsiteX2062" fmla="*/ 480749 w 506956"/>
                <a:gd name="connsiteY2062" fmla="*/ 200907 h 506956"/>
                <a:gd name="connsiteX2063" fmla="*/ 474846 w 506956"/>
                <a:gd name="connsiteY2063" fmla="*/ 210100 h 506956"/>
                <a:gd name="connsiteX2064" fmla="*/ 481157 w 506956"/>
                <a:gd name="connsiteY2064" fmla="*/ 219947 h 506956"/>
                <a:gd name="connsiteX2065" fmla="*/ 476995 w 506956"/>
                <a:gd name="connsiteY2065" fmla="*/ 219947 h 506956"/>
                <a:gd name="connsiteX2066" fmla="*/ 472779 w 506956"/>
                <a:gd name="connsiteY2066" fmla="*/ 213256 h 506956"/>
                <a:gd name="connsiteX2067" fmla="*/ 498579 w 506956"/>
                <a:gd name="connsiteY2067" fmla="*/ 213256 h 506956"/>
                <a:gd name="connsiteX2068" fmla="*/ 494363 w 506956"/>
                <a:gd name="connsiteY2068" fmla="*/ 219947 h 506956"/>
                <a:gd name="connsiteX2069" fmla="*/ 490201 w 506956"/>
                <a:gd name="connsiteY2069" fmla="*/ 219947 h 506956"/>
                <a:gd name="connsiteX2070" fmla="*/ 496512 w 506956"/>
                <a:gd name="connsiteY2070" fmla="*/ 210100 h 506956"/>
                <a:gd name="connsiteX2071" fmla="*/ 490609 w 506956"/>
                <a:gd name="connsiteY2071" fmla="*/ 200907 h 506956"/>
                <a:gd name="connsiteX2072" fmla="*/ 494771 w 506956"/>
                <a:gd name="connsiteY2072" fmla="*/ 200907 h 506956"/>
                <a:gd name="connsiteX2073" fmla="*/ 498579 w 506956"/>
                <a:gd name="connsiteY2073" fmla="*/ 206891 h 506956"/>
                <a:gd name="connsiteX2074" fmla="*/ 502387 w 506956"/>
                <a:gd name="connsiteY2074" fmla="*/ 200907 h 506956"/>
                <a:gd name="connsiteX2075" fmla="*/ 506549 w 506956"/>
                <a:gd name="connsiteY2075" fmla="*/ 200907 h 506956"/>
                <a:gd name="connsiteX2076" fmla="*/ 500646 w 506956"/>
                <a:gd name="connsiteY2076" fmla="*/ 210100 h 506956"/>
                <a:gd name="connsiteX2077" fmla="*/ 506957 w 506956"/>
                <a:gd name="connsiteY2077" fmla="*/ 219947 h 506956"/>
                <a:gd name="connsiteX2078" fmla="*/ 502795 w 506956"/>
                <a:gd name="connsiteY2078" fmla="*/ 219947 h 506956"/>
                <a:gd name="connsiteX2079" fmla="*/ 498579 w 506956"/>
                <a:gd name="connsiteY2079" fmla="*/ 213256 h 506956"/>
                <a:gd name="connsiteX2080" fmla="*/ 8378 w 506956"/>
                <a:gd name="connsiteY2080" fmla="*/ 241957 h 506956"/>
                <a:gd name="connsiteX2081" fmla="*/ 4162 w 506956"/>
                <a:gd name="connsiteY2081" fmla="*/ 248648 h 506956"/>
                <a:gd name="connsiteX2082" fmla="*/ 0 w 506956"/>
                <a:gd name="connsiteY2082" fmla="*/ 248648 h 506956"/>
                <a:gd name="connsiteX2083" fmla="*/ 6310 w 506956"/>
                <a:gd name="connsiteY2083" fmla="*/ 238802 h 506956"/>
                <a:gd name="connsiteX2084" fmla="*/ 408 w 506956"/>
                <a:gd name="connsiteY2084" fmla="*/ 229608 h 506956"/>
                <a:gd name="connsiteX2085" fmla="*/ 4570 w 506956"/>
                <a:gd name="connsiteY2085" fmla="*/ 229608 h 506956"/>
                <a:gd name="connsiteX2086" fmla="*/ 8378 w 506956"/>
                <a:gd name="connsiteY2086" fmla="*/ 235592 h 506956"/>
                <a:gd name="connsiteX2087" fmla="*/ 12186 w 506956"/>
                <a:gd name="connsiteY2087" fmla="*/ 229608 h 506956"/>
                <a:gd name="connsiteX2088" fmla="*/ 16347 w 506956"/>
                <a:gd name="connsiteY2088" fmla="*/ 229608 h 506956"/>
                <a:gd name="connsiteX2089" fmla="*/ 10445 w 506956"/>
                <a:gd name="connsiteY2089" fmla="*/ 238802 h 506956"/>
                <a:gd name="connsiteX2090" fmla="*/ 16755 w 506956"/>
                <a:gd name="connsiteY2090" fmla="*/ 248648 h 506956"/>
                <a:gd name="connsiteX2091" fmla="*/ 12594 w 506956"/>
                <a:gd name="connsiteY2091" fmla="*/ 248648 h 506956"/>
                <a:gd name="connsiteX2092" fmla="*/ 8378 w 506956"/>
                <a:gd name="connsiteY2092" fmla="*/ 241957 h 506956"/>
                <a:gd name="connsiteX2093" fmla="*/ 34178 w 506956"/>
                <a:gd name="connsiteY2093" fmla="*/ 241957 h 506956"/>
                <a:gd name="connsiteX2094" fmla="*/ 29962 w 506956"/>
                <a:gd name="connsiteY2094" fmla="*/ 248648 h 506956"/>
                <a:gd name="connsiteX2095" fmla="*/ 25800 w 506956"/>
                <a:gd name="connsiteY2095" fmla="*/ 248648 h 506956"/>
                <a:gd name="connsiteX2096" fmla="*/ 32110 w 506956"/>
                <a:gd name="connsiteY2096" fmla="*/ 238802 h 506956"/>
                <a:gd name="connsiteX2097" fmla="*/ 26208 w 506956"/>
                <a:gd name="connsiteY2097" fmla="*/ 229608 h 506956"/>
                <a:gd name="connsiteX2098" fmla="*/ 30370 w 506956"/>
                <a:gd name="connsiteY2098" fmla="*/ 229608 h 506956"/>
                <a:gd name="connsiteX2099" fmla="*/ 34178 w 506956"/>
                <a:gd name="connsiteY2099" fmla="*/ 235592 h 506956"/>
                <a:gd name="connsiteX2100" fmla="*/ 37986 w 506956"/>
                <a:gd name="connsiteY2100" fmla="*/ 229608 h 506956"/>
                <a:gd name="connsiteX2101" fmla="*/ 42147 w 506956"/>
                <a:gd name="connsiteY2101" fmla="*/ 229608 h 506956"/>
                <a:gd name="connsiteX2102" fmla="*/ 36245 w 506956"/>
                <a:gd name="connsiteY2102" fmla="*/ 238802 h 506956"/>
                <a:gd name="connsiteX2103" fmla="*/ 42555 w 506956"/>
                <a:gd name="connsiteY2103" fmla="*/ 248648 h 506956"/>
                <a:gd name="connsiteX2104" fmla="*/ 38394 w 506956"/>
                <a:gd name="connsiteY2104" fmla="*/ 248648 h 506956"/>
                <a:gd name="connsiteX2105" fmla="*/ 34178 w 506956"/>
                <a:gd name="connsiteY2105" fmla="*/ 241957 h 506956"/>
                <a:gd name="connsiteX2106" fmla="*/ 59978 w 506956"/>
                <a:gd name="connsiteY2106" fmla="*/ 241957 h 506956"/>
                <a:gd name="connsiteX2107" fmla="*/ 55762 w 506956"/>
                <a:gd name="connsiteY2107" fmla="*/ 248648 h 506956"/>
                <a:gd name="connsiteX2108" fmla="*/ 51600 w 506956"/>
                <a:gd name="connsiteY2108" fmla="*/ 248648 h 506956"/>
                <a:gd name="connsiteX2109" fmla="*/ 57911 w 506956"/>
                <a:gd name="connsiteY2109" fmla="*/ 238802 h 506956"/>
                <a:gd name="connsiteX2110" fmla="*/ 52008 w 506956"/>
                <a:gd name="connsiteY2110" fmla="*/ 229608 h 506956"/>
                <a:gd name="connsiteX2111" fmla="*/ 56170 w 506956"/>
                <a:gd name="connsiteY2111" fmla="*/ 229608 h 506956"/>
                <a:gd name="connsiteX2112" fmla="*/ 59978 w 506956"/>
                <a:gd name="connsiteY2112" fmla="*/ 235592 h 506956"/>
                <a:gd name="connsiteX2113" fmla="*/ 63786 w 506956"/>
                <a:gd name="connsiteY2113" fmla="*/ 229608 h 506956"/>
                <a:gd name="connsiteX2114" fmla="*/ 67948 w 506956"/>
                <a:gd name="connsiteY2114" fmla="*/ 229608 h 506956"/>
                <a:gd name="connsiteX2115" fmla="*/ 62045 w 506956"/>
                <a:gd name="connsiteY2115" fmla="*/ 238802 h 506956"/>
                <a:gd name="connsiteX2116" fmla="*/ 68356 w 506956"/>
                <a:gd name="connsiteY2116" fmla="*/ 248648 h 506956"/>
                <a:gd name="connsiteX2117" fmla="*/ 64194 w 506956"/>
                <a:gd name="connsiteY2117" fmla="*/ 248648 h 506956"/>
                <a:gd name="connsiteX2118" fmla="*/ 59978 w 506956"/>
                <a:gd name="connsiteY2118" fmla="*/ 241957 h 506956"/>
                <a:gd name="connsiteX2119" fmla="*/ 85778 w 506956"/>
                <a:gd name="connsiteY2119" fmla="*/ 241957 h 506956"/>
                <a:gd name="connsiteX2120" fmla="*/ 81562 w 506956"/>
                <a:gd name="connsiteY2120" fmla="*/ 248648 h 506956"/>
                <a:gd name="connsiteX2121" fmla="*/ 77400 w 506956"/>
                <a:gd name="connsiteY2121" fmla="*/ 248648 h 506956"/>
                <a:gd name="connsiteX2122" fmla="*/ 83711 w 506956"/>
                <a:gd name="connsiteY2122" fmla="*/ 238802 h 506956"/>
                <a:gd name="connsiteX2123" fmla="*/ 77808 w 506956"/>
                <a:gd name="connsiteY2123" fmla="*/ 229608 h 506956"/>
                <a:gd name="connsiteX2124" fmla="*/ 81970 w 506956"/>
                <a:gd name="connsiteY2124" fmla="*/ 229608 h 506956"/>
                <a:gd name="connsiteX2125" fmla="*/ 85778 w 506956"/>
                <a:gd name="connsiteY2125" fmla="*/ 235592 h 506956"/>
                <a:gd name="connsiteX2126" fmla="*/ 89586 w 506956"/>
                <a:gd name="connsiteY2126" fmla="*/ 229608 h 506956"/>
                <a:gd name="connsiteX2127" fmla="*/ 93748 w 506956"/>
                <a:gd name="connsiteY2127" fmla="*/ 229608 h 506956"/>
                <a:gd name="connsiteX2128" fmla="*/ 87845 w 506956"/>
                <a:gd name="connsiteY2128" fmla="*/ 238802 h 506956"/>
                <a:gd name="connsiteX2129" fmla="*/ 94156 w 506956"/>
                <a:gd name="connsiteY2129" fmla="*/ 248648 h 506956"/>
                <a:gd name="connsiteX2130" fmla="*/ 89994 w 506956"/>
                <a:gd name="connsiteY2130" fmla="*/ 248648 h 506956"/>
                <a:gd name="connsiteX2131" fmla="*/ 85778 w 506956"/>
                <a:gd name="connsiteY2131" fmla="*/ 241957 h 506956"/>
                <a:gd name="connsiteX2132" fmla="*/ 111578 w 506956"/>
                <a:gd name="connsiteY2132" fmla="*/ 241957 h 506956"/>
                <a:gd name="connsiteX2133" fmla="*/ 107362 w 506956"/>
                <a:gd name="connsiteY2133" fmla="*/ 248648 h 506956"/>
                <a:gd name="connsiteX2134" fmla="*/ 103200 w 506956"/>
                <a:gd name="connsiteY2134" fmla="*/ 248648 h 506956"/>
                <a:gd name="connsiteX2135" fmla="*/ 109511 w 506956"/>
                <a:gd name="connsiteY2135" fmla="*/ 238802 h 506956"/>
                <a:gd name="connsiteX2136" fmla="*/ 103608 w 506956"/>
                <a:gd name="connsiteY2136" fmla="*/ 229608 h 506956"/>
                <a:gd name="connsiteX2137" fmla="*/ 107770 w 506956"/>
                <a:gd name="connsiteY2137" fmla="*/ 229608 h 506956"/>
                <a:gd name="connsiteX2138" fmla="*/ 111578 w 506956"/>
                <a:gd name="connsiteY2138" fmla="*/ 235592 h 506956"/>
                <a:gd name="connsiteX2139" fmla="*/ 115386 w 506956"/>
                <a:gd name="connsiteY2139" fmla="*/ 229608 h 506956"/>
                <a:gd name="connsiteX2140" fmla="*/ 119548 w 506956"/>
                <a:gd name="connsiteY2140" fmla="*/ 229608 h 506956"/>
                <a:gd name="connsiteX2141" fmla="*/ 113645 w 506956"/>
                <a:gd name="connsiteY2141" fmla="*/ 238802 h 506956"/>
                <a:gd name="connsiteX2142" fmla="*/ 119956 w 506956"/>
                <a:gd name="connsiteY2142" fmla="*/ 248648 h 506956"/>
                <a:gd name="connsiteX2143" fmla="*/ 115794 w 506956"/>
                <a:gd name="connsiteY2143" fmla="*/ 248648 h 506956"/>
                <a:gd name="connsiteX2144" fmla="*/ 111578 w 506956"/>
                <a:gd name="connsiteY2144" fmla="*/ 241957 h 506956"/>
                <a:gd name="connsiteX2145" fmla="*/ 137378 w 506956"/>
                <a:gd name="connsiteY2145" fmla="*/ 241957 h 506956"/>
                <a:gd name="connsiteX2146" fmla="*/ 133162 w 506956"/>
                <a:gd name="connsiteY2146" fmla="*/ 248648 h 506956"/>
                <a:gd name="connsiteX2147" fmla="*/ 129000 w 506956"/>
                <a:gd name="connsiteY2147" fmla="*/ 248648 h 506956"/>
                <a:gd name="connsiteX2148" fmla="*/ 135311 w 506956"/>
                <a:gd name="connsiteY2148" fmla="*/ 238802 h 506956"/>
                <a:gd name="connsiteX2149" fmla="*/ 129408 w 506956"/>
                <a:gd name="connsiteY2149" fmla="*/ 229608 h 506956"/>
                <a:gd name="connsiteX2150" fmla="*/ 133570 w 506956"/>
                <a:gd name="connsiteY2150" fmla="*/ 229608 h 506956"/>
                <a:gd name="connsiteX2151" fmla="*/ 137378 w 506956"/>
                <a:gd name="connsiteY2151" fmla="*/ 235592 h 506956"/>
                <a:gd name="connsiteX2152" fmla="*/ 141186 w 506956"/>
                <a:gd name="connsiteY2152" fmla="*/ 229608 h 506956"/>
                <a:gd name="connsiteX2153" fmla="*/ 145348 w 506956"/>
                <a:gd name="connsiteY2153" fmla="*/ 229608 h 506956"/>
                <a:gd name="connsiteX2154" fmla="*/ 139445 w 506956"/>
                <a:gd name="connsiteY2154" fmla="*/ 238802 h 506956"/>
                <a:gd name="connsiteX2155" fmla="*/ 145756 w 506956"/>
                <a:gd name="connsiteY2155" fmla="*/ 248648 h 506956"/>
                <a:gd name="connsiteX2156" fmla="*/ 141594 w 506956"/>
                <a:gd name="connsiteY2156" fmla="*/ 248648 h 506956"/>
                <a:gd name="connsiteX2157" fmla="*/ 137378 w 506956"/>
                <a:gd name="connsiteY2157" fmla="*/ 241957 h 506956"/>
                <a:gd name="connsiteX2158" fmla="*/ 163178 w 506956"/>
                <a:gd name="connsiteY2158" fmla="*/ 241957 h 506956"/>
                <a:gd name="connsiteX2159" fmla="*/ 158962 w 506956"/>
                <a:gd name="connsiteY2159" fmla="*/ 248648 h 506956"/>
                <a:gd name="connsiteX2160" fmla="*/ 154800 w 506956"/>
                <a:gd name="connsiteY2160" fmla="*/ 248648 h 506956"/>
                <a:gd name="connsiteX2161" fmla="*/ 161111 w 506956"/>
                <a:gd name="connsiteY2161" fmla="*/ 238802 h 506956"/>
                <a:gd name="connsiteX2162" fmla="*/ 155208 w 506956"/>
                <a:gd name="connsiteY2162" fmla="*/ 229608 h 506956"/>
                <a:gd name="connsiteX2163" fmla="*/ 159370 w 506956"/>
                <a:gd name="connsiteY2163" fmla="*/ 229608 h 506956"/>
                <a:gd name="connsiteX2164" fmla="*/ 163178 w 506956"/>
                <a:gd name="connsiteY2164" fmla="*/ 235592 h 506956"/>
                <a:gd name="connsiteX2165" fmla="*/ 166986 w 506956"/>
                <a:gd name="connsiteY2165" fmla="*/ 229608 h 506956"/>
                <a:gd name="connsiteX2166" fmla="*/ 171148 w 506956"/>
                <a:gd name="connsiteY2166" fmla="*/ 229608 h 506956"/>
                <a:gd name="connsiteX2167" fmla="*/ 165245 w 506956"/>
                <a:gd name="connsiteY2167" fmla="*/ 238802 h 506956"/>
                <a:gd name="connsiteX2168" fmla="*/ 171556 w 506956"/>
                <a:gd name="connsiteY2168" fmla="*/ 248648 h 506956"/>
                <a:gd name="connsiteX2169" fmla="*/ 167394 w 506956"/>
                <a:gd name="connsiteY2169" fmla="*/ 248648 h 506956"/>
                <a:gd name="connsiteX2170" fmla="*/ 163178 w 506956"/>
                <a:gd name="connsiteY2170" fmla="*/ 241957 h 506956"/>
                <a:gd name="connsiteX2171" fmla="*/ 188978 w 506956"/>
                <a:gd name="connsiteY2171" fmla="*/ 241957 h 506956"/>
                <a:gd name="connsiteX2172" fmla="*/ 184762 w 506956"/>
                <a:gd name="connsiteY2172" fmla="*/ 248648 h 506956"/>
                <a:gd name="connsiteX2173" fmla="*/ 180601 w 506956"/>
                <a:gd name="connsiteY2173" fmla="*/ 248648 h 506956"/>
                <a:gd name="connsiteX2174" fmla="*/ 186911 w 506956"/>
                <a:gd name="connsiteY2174" fmla="*/ 238802 h 506956"/>
                <a:gd name="connsiteX2175" fmla="*/ 181009 w 506956"/>
                <a:gd name="connsiteY2175" fmla="*/ 229608 h 506956"/>
                <a:gd name="connsiteX2176" fmla="*/ 185170 w 506956"/>
                <a:gd name="connsiteY2176" fmla="*/ 229608 h 506956"/>
                <a:gd name="connsiteX2177" fmla="*/ 188978 w 506956"/>
                <a:gd name="connsiteY2177" fmla="*/ 235592 h 506956"/>
                <a:gd name="connsiteX2178" fmla="*/ 192786 w 506956"/>
                <a:gd name="connsiteY2178" fmla="*/ 229608 h 506956"/>
                <a:gd name="connsiteX2179" fmla="*/ 196948 w 506956"/>
                <a:gd name="connsiteY2179" fmla="*/ 229608 h 506956"/>
                <a:gd name="connsiteX2180" fmla="*/ 191045 w 506956"/>
                <a:gd name="connsiteY2180" fmla="*/ 238802 h 506956"/>
                <a:gd name="connsiteX2181" fmla="*/ 197356 w 506956"/>
                <a:gd name="connsiteY2181" fmla="*/ 248648 h 506956"/>
                <a:gd name="connsiteX2182" fmla="*/ 193194 w 506956"/>
                <a:gd name="connsiteY2182" fmla="*/ 248648 h 506956"/>
                <a:gd name="connsiteX2183" fmla="*/ 188978 w 506956"/>
                <a:gd name="connsiteY2183" fmla="*/ 241957 h 506956"/>
                <a:gd name="connsiteX2184" fmla="*/ 214778 w 506956"/>
                <a:gd name="connsiteY2184" fmla="*/ 241957 h 506956"/>
                <a:gd name="connsiteX2185" fmla="*/ 210562 w 506956"/>
                <a:gd name="connsiteY2185" fmla="*/ 248648 h 506956"/>
                <a:gd name="connsiteX2186" fmla="*/ 206401 w 506956"/>
                <a:gd name="connsiteY2186" fmla="*/ 248648 h 506956"/>
                <a:gd name="connsiteX2187" fmla="*/ 212711 w 506956"/>
                <a:gd name="connsiteY2187" fmla="*/ 238802 h 506956"/>
                <a:gd name="connsiteX2188" fmla="*/ 206809 w 506956"/>
                <a:gd name="connsiteY2188" fmla="*/ 229608 h 506956"/>
                <a:gd name="connsiteX2189" fmla="*/ 210970 w 506956"/>
                <a:gd name="connsiteY2189" fmla="*/ 229608 h 506956"/>
                <a:gd name="connsiteX2190" fmla="*/ 214778 w 506956"/>
                <a:gd name="connsiteY2190" fmla="*/ 235592 h 506956"/>
                <a:gd name="connsiteX2191" fmla="*/ 218586 w 506956"/>
                <a:gd name="connsiteY2191" fmla="*/ 229608 h 506956"/>
                <a:gd name="connsiteX2192" fmla="*/ 222748 w 506956"/>
                <a:gd name="connsiteY2192" fmla="*/ 229608 h 506956"/>
                <a:gd name="connsiteX2193" fmla="*/ 216846 w 506956"/>
                <a:gd name="connsiteY2193" fmla="*/ 238802 h 506956"/>
                <a:gd name="connsiteX2194" fmla="*/ 223156 w 506956"/>
                <a:gd name="connsiteY2194" fmla="*/ 248648 h 506956"/>
                <a:gd name="connsiteX2195" fmla="*/ 218994 w 506956"/>
                <a:gd name="connsiteY2195" fmla="*/ 248648 h 506956"/>
                <a:gd name="connsiteX2196" fmla="*/ 214778 w 506956"/>
                <a:gd name="connsiteY2196" fmla="*/ 241957 h 506956"/>
                <a:gd name="connsiteX2197" fmla="*/ 240578 w 506956"/>
                <a:gd name="connsiteY2197" fmla="*/ 241957 h 506956"/>
                <a:gd name="connsiteX2198" fmla="*/ 236362 w 506956"/>
                <a:gd name="connsiteY2198" fmla="*/ 248648 h 506956"/>
                <a:gd name="connsiteX2199" fmla="*/ 232201 w 506956"/>
                <a:gd name="connsiteY2199" fmla="*/ 248648 h 506956"/>
                <a:gd name="connsiteX2200" fmla="*/ 238511 w 506956"/>
                <a:gd name="connsiteY2200" fmla="*/ 238802 h 506956"/>
                <a:gd name="connsiteX2201" fmla="*/ 232609 w 506956"/>
                <a:gd name="connsiteY2201" fmla="*/ 229608 h 506956"/>
                <a:gd name="connsiteX2202" fmla="*/ 236770 w 506956"/>
                <a:gd name="connsiteY2202" fmla="*/ 229608 h 506956"/>
                <a:gd name="connsiteX2203" fmla="*/ 240578 w 506956"/>
                <a:gd name="connsiteY2203" fmla="*/ 235592 h 506956"/>
                <a:gd name="connsiteX2204" fmla="*/ 244386 w 506956"/>
                <a:gd name="connsiteY2204" fmla="*/ 229608 h 506956"/>
                <a:gd name="connsiteX2205" fmla="*/ 248548 w 506956"/>
                <a:gd name="connsiteY2205" fmla="*/ 229608 h 506956"/>
                <a:gd name="connsiteX2206" fmla="*/ 242646 w 506956"/>
                <a:gd name="connsiteY2206" fmla="*/ 238802 h 506956"/>
                <a:gd name="connsiteX2207" fmla="*/ 248956 w 506956"/>
                <a:gd name="connsiteY2207" fmla="*/ 248648 h 506956"/>
                <a:gd name="connsiteX2208" fmla="*/ 244794 w 506956"/>
                <a:gd name="connsiteY2208" fmla="*/ 248648 h 506956"/>
                <a:gd name="connsiteX2209" fmla="*/ 240578 w 506956"/>
                <a:gd name="connsiteY2209" fmla="*/ 241957 h 506956"/>
                <a:gd name="connsiteX2210" fmla="*/ 266378 w 506956"/>
                <a:gd name="connsiteY2210" fmla="*/ 241957 h 506956"/>
                <a:gd name="connsiteX2211" fmla="*/ 262162 w 506956"/>
                <a:gd name="connsiteY2211" fmla="*/ 248648 h 506956"/>
                <a:gd name="connsiteX2212" fmla="*/ 258001 w 506956"/>
                <a:gd name="connsiteY2212" fmla="*/ 248648 h 506956"/>
                <a:gd name="connsiteX2213" fmla="*/ 264311 w 506956"/>
                <a:gd name="connsiteY2213" fmla="*/ 238802 h 506956"/>
                <a:gd name="connsiteX2214" fmla="*/ 258409 w 506956"/>
                <a:gd name="connsiteY2214" fmla="*/ 229608 h 506956"/>
                <a:gd name="connsiteX2215" fmla="*/ 262570 w 506956"/>
                <a:gd name="connsiteY2215" fmla="*/ 229608 h 506956"/>
                <a:gd name="connsiteX2216" fmla="*/ 266378 w 506956"/>
                <a:gd name="connsiteY2216" fmla="*/ 235592 h 506956"/>
                <a:gd name="connsiteX2217" fmla="*/ 270187 w 506956"/>
                <a:gd name="connsiteY2217" fmla="*/ 229608 h 506956"/>
                <a:gd name="connsiteX2218" fmla="*/ 274348 w 506956"/>
                <a:gd name="connsiteY2218" fmla="*/ 229608 h 506956"/>
                <a:gd name="connsiteX2219" fmla="*/ 268446 w 506956"/>
                <a:gd name="connsiteY2219" fmla="*/ 238802 h 506956"/>
                <a:gd name="connsiteX2220" fmla="*/ 274756 w 506956"/>
                <a:gd name="connsiteY2220" fmla="*/ 248648 h 506956"/>
                <a:gd name="connsiteX2221" fmla="*/ 270595 w 506956"/>
                <a:gd name="connsiteY2221" fmla="*/ 248648 h 506956"/>
                <a:gd name="connsiteX2222" fmla="*/ 266378 w 506956"/>
                <a:gd name="connsiteY2222" fmla="*/ 241957 h 506956"/>
                <a:gd name="connsiteX2223" fmla="*/ 292179 w 506956"/>
                <a:gd name="connsiteY2223" fmla="*/ 241957 h 506956"/>
                <a:gd name="connsiteX2224" fmla="*/ 287962 w 506956"/>
                <a:gd name="connsiteY2224" fmla="*/ 248648 h 506956"/>
                <a:gd name="connsiteX2225" fmla="*/ 283801 w 506956"/>
                <a:gd name="connsiteY2225" fmla="*/ 248648 h 506956"/>
                <a:gd name="connsiteX2226" fmla="*/ 290111 w 506956"/>
                <a:gd name="connsiteY2226" fmla="*/ 238802 h 506956"/>
                <a:gd name="connsiteX2227" fmla="*/ 284209 w 506956"/>
                <a:gd name="connsiteY2227" fmla="*/ 229608 h 506956"/>
                <a:gd name="connsiteX2228" fmla="*/ 288370 w 506956"/>
                <a:gd name="connsiteY2228" fmla="*/ 229608 h 506956"/>
                <a:gd name="connsiteX2229" fmla="*/ 292179 w 506956"/>
                <a:gd name="connsiteY2229" fmla="*/ 235592 h 506956"/>
                <a:gd name="connsiteX2230" fmla="*/ 295987 w 506956"/>
                <a:gd name="connsiteY2230" fmla="*/ 229608 h 506956"/>
                <a:gd name="connsiteX2231" fmla="*/ 300148 w 506956"/>
                <a:gd name="connsiteY2231" fmla="*/ 229608 h 506956"/>
                <a:gd name="connsiteX2232" fmla="*/ 294246 w 506956"/>
                <a:gd name="connsiteY2232" fmla="*/ 238802 h 506956"/>
                <a:gd name="connsiteX2233" fmla="*/ 300556 w 506956"/>
                <a:gd name="connsiteY2233" fmla="*/ 248648 h 506956"/>
                <a:gd name="connsiteX2234" fmla="*/ 296395 w 506956"/>
                <a:gd name="connsiteY2234" fmla="*/ 248648 h 506956"/>
                <a:gd name="connsiteX2235" fmla="*/ 292179 w 506956"/>
                <a:gd name="connsiteY2235" fmla="*/ 241957 h 506956"/>
                <a:gd name="connsiteX2236" fmla="*/ 317979 w 506956"/>
                <a:gd name="connsiteY2236" fmla="*/ 241957 h 506956"/>
                <a:gd name="connsiteX2237" fmla="*/ 313762 w 506956"/>
                <a:gd name="connsiteY2237" fmla="*/ 248648 h 506956"/>
                <a:gd name="connsiteX2238" fmla="*/ 309601 w 506956"/>
                <a:gd name="connsiteY2238" fmla="*/ 248648 h 506956"/>
                <a:gd name="connsiteX2239" fmla="*/ 315911 w 506956"/>
                <a:gd name="connsiteY2239" fmla="*/ 238802 h 506956"/>
                <a:gd name="connsiteX2240" fmla="*/ 310009 w 506956"/>
                <a:gd name="connsiteY2240" fmla="*/ 229608 h 506956"/>
                <a:gd name="connsiteX2241" fmla="*/ 314170 w 506956"/>
                <a:gd name="connsiteY2241" fmla="*/ 229608 h 506956"/>
                <a:gd name="connsiteX2242" fmla="*/ 317979 w 506956"/>
                <a:gd name="connsiteY2242" fmla="*/ 235592 h 506956"/>
                <a:gd name="connsiteX2243" fmla="*/ 321787 w 506956"/>
                <a:gd name="connsiteY2243" fmla="*/ 229608 h 506956"/>
                <a:gd name="connsiteX2244" fmla="*/ 325948 w 506956"/>
                <a:gd name="connsiteY2244" fmla="*/ 229608 h 506956"/>
                <a:gd name="connsiteX2245" fmla="*/ 320046 w 506956"/>
                <a:gd name="connsiteY2245" fmla="*/ 238802 h 506956"/>
                <a:gd name="connsiteX2246" fmla="*/ 326356 w 506956"/>
                <a:gd name="connsiteY2246" fmla="*/ 248648 h 506956"/>
                <a:gd name="connsiteX2247" fmla="*/ 322195 w 506956"/>
                <a:gd name="connsiteY2247" fmla="*/ 248648 h 506956"/>
                <a:gd name="connsiteX2248" fmla="*/ 317979 w 506956"/>
                <a:gd name="connsiteY2248" fmla="*/ 241957 h 506956"/>
                <a:gd name="connsiteX2249" fmla="*/ 343779 w 506956"/>
                <a:gd name="connsiteY2249" fmla="*/ 241957 h 506956"/>
                <a:gd name="connsiteX2250" fmla="*/ 339563 w 506956"/>
                <a:gd name="connsiteY2250" fmla="*/ 248648 h 506956"/>
                <a:gd name="connsiteX2251" fmla="*/ 335401 w 506956"/>
                <a:gd name="connsiteY2251" fmla="*/ 248648 h 506956"/>
                <a:gd name="connsiteX2252" fmla="*/ 341711 w 506956"/>
                <a:gd name="connsiteY2252" fmla="*/ 238802 h 506956"/>
                <a:gd name="connsiteX2253" fmla="*/ 335809 w 506956"/>
                <a:gd name="connsiteY2253" fmla="*/ 229608 h 506956"/>
                <a:gd name="connsiteX2254" fmla="*/ 339971 w 506956"/>
                <a:gd name="connsiteY2254" fmla="*/ 229608 h 506956"/>
                <a:gd name="connsiteX2255" fmla="*/ 343779 w 506956"/>
                <a:gd name="connsiteY2255" fmla="*/ 235592 h 506956"/>
                <a:gd name="connsiteX2256" fmla="*/ 347587 w 506956"/>
                <a:gd name="connsiteY2256" fmla="*/ 229608 h 506956"/>
                <a:gd name="connsiteX2257" fmla="*/ 351748 w 506956"/>
                <a:gd name="connsiteY2257" fmla="*/ 229608 h 506956"/>
                <a:gd name="connsiteX2258" fmla="*/ 345846 w 506956"/>
                <a:gd name="connsiteY2258" fmla="*/ 238802 h 506956"/>
                <a:gd name="connsiteX2259" fmla="*/ 352156 w 506956"/>
                <a:gd name="connsiteY2259" fmla="*/ 248648 h 506956"/>
                <a:gd name="connsiteX2260" fmla="*/ 347995 w 506956"/>
                <a:gd name="connsiteY2260" fmla="*/ 248648 h 506956"/>
                <a:gd name="connsiteX2261" fmla="*/ 343779 w 506956"/>
                <a:gd name="connsiteY2261" fmla="*/ 241957 h 506956"/>
                <a:gd name="connsiteX2262" fmla="*/ 369579 w 506956"/>
                <a:gd name="connsiteY2262" fmla="*/ 241957 h 506956"/>
                <a:gd name="connsiteX2263" fmla="*/ 365363 w 506956"/>
                <a:gd name="connsiteY2263" fmla="*/ 248648 h 506956"/>
                <a:gd name="connsiteX2264" fmla="*/ 361201 w 506956"/>
                <a:gd name="connsiteY2264" fmla="*/ 248648 h 506956"/>
                <a:gd name="connsiteX2265" fmla="*/ 367511 w 506956"/>
                <a:gd name="connsiteY2265" fmla="*/ 238802 h 506956"/>
                <a:gd name="connsiteX2266" fmla="*/ 361609 w 506956"/>
                <a:gd name="connsiteY2266" fmla="*/ 229608 h 506956"/>
                <a:gd name="connsiteX2267" fmla="*/ 365771 w 506956"/>
                <a:gd name="connsiteY2267" fmla="*/ 229608 h 506956"/>
                <a:gd name="connsiteX2268" fmla="*/ 369579 w 506956"/>
                <a:gd name="connsiteY2268" fmla="*/ 235592 h 506956"/>
                <a:gd name="connsiteX2269" fmla="*/ 373387 w 506956"/>
                <a:gd name="connsiteY2269" fmla="*/ 229608 h 506956"/>
                <a:gd name="connsiteX2270" fmla="*/ 377548 w 506956"/>
                <a:gd name="connsiteY2270" fmla="*/ 229608 h 506956"/>
                <a:gd name="connsiteX2271" fmla="*/ 371646 w 506956"/>
                <a:gd name="connsiteY2271" fmla="*/ 238802 h 506956"/>
                <a:gd name="connsiteX2272" fmla="*/ 377956 w 506956"/>
                <a:gd name="connsiteY2272" fmla="*/ 248648 h 506956"/>
                <a:gd name="connsiteX2273" fmla="*/ 373795 w 506956"/>
                <a:gd name="connsiteY2273" fmla="*/ 248648 h 506956"/>
                <a:gd name="connsiteX2274" fmla="*/ 369579 w 506956"/>
                <a:gd name="connsiteY2274" fmla="*/ 241957 h 506956"/>
                <a:gd name="connsiteX2275" fmla="*/ 395379 w 506956"/>
                <a:gd name="connsiteY2275" fmla="*/ 241957 h 506956"/>
                <a:gd name="connsiteX2276" fmla="*/ 391163 w 506956"/>
                <a:gd name="connsiteY2276" fmla="*/ 248648 h 506956"/>
                <a:gd name="connsiteX2277" fmla="*/ 387001 w 506956"/>
                <a:gd name="connsiteY2277" fmla="*/ 248648 h 506956"/>
                <a:gd name="connsiteX2278" fmla="*/ 393312 w 506956"/>
                <a:gd name="connsiteY2278" fmla="*/ 238802 h 506956"/>
                <a:gd name="connsiteX2279" fmla="*/ 387409 w 506956"/>
                <a:gd name="connsiteY2279" fmla="*/ 229608 h 506956"/>
                <a:gd name="connsiteX2280" fmla="*/ 391571 w 506956"/>
                <a:gd name="connsiteY2280" fmla="*/ 229608 h 506956"/>
                <a:gd name="connsiteX2281" fmla="*/ 395379 w 506956"/>
                <a:gd name="connsiteY2281" fmla="*/ 235592 h 506956"/>
                <a:gd name="connsiteX2282" fmla="*/ 399187 w 506956"/>
                <a:gd name="connsiteY2282" fmla="*/ 229608 h 506956"/>
                <a:gd name="connsiteX2283" fmla="*/ 403348 w 506956"/>
                <a:gd name="connsiteY2283" fmla="*/ 229608 h 506956"/>
                <a:gd name="connsiteX2284" fmla="*/ 397446 w 506956"/>
                <a:gd name="connsiteY2284" fmla="*/ 238802 h 506956"/>
                <a:gd name="connsiteX2285" fmla="*/ 403756 w 506956"/>
                <a:gd name="connsiteY2285" fmla="*/ 248648 h 506956"/>
                <a:gd name="connsiteX2286" fmla="*/ 399595 w 506956"/>
                <a:gd name="connsiteY2286" fmla="*/ 248648 h 506956"/>
                <a:gd name="connsiteX2287" fmla="*/ 395379 w 506956"/>
                <a:gd name="connsiteY2287" fmla="*/ 241957 h 506956"/>
                <a:gd name="connsiteX2288" fmla="*/ 421179 w 506956"/>
                <a:gd name="connsiteY2288" fmla="*/ 241957 h 506956"/>
                <a:gd name="connsiteX2289" fmla="*/ 416963 w 506956"/>
                <a:gd name="connsiteY2289" fmla="*/ 248648 h 506956"/>
                <a:gd name="connsiteX2290" fmla="*/ 412801 w 506956"/>
                <a:gd name="connsiteY2290" fmla="*/ 248648 h 506956"/>
                <a:gd name="connsiteX2291" fmla="*/ 419112 w 506956"/>
                <a:gd name="connsiteY2291" fmla="*/ 238802 h 506956"/>
                <a:gd name="connsiteX2292" fmla="*/ 413209 w 506956"/>
                <a:gd name="connsiteY2292" fmla="*/ 229608 h 506956"/>
                <a:gd name="connsiteX2293" fmla="*/ 417371 w 506956"/>
                <a:gd name="connsiteY2293" fmla="*/ 229608 h 506956"/>
                <a:gd name="connsiteX2294" fmla="*/ 421179 w 506956"/>
                <a:gd name="connsiteY2294" fmla="*/ 235592 h 506956"/>
                <a:gd name="connsiteX2295" fmla="*/ 424987 w 506956"/>
                <a:gd name="connsiteY2295" fmla="*/ 229608 h 506956"/>
                <a:gd name="connsiteX2296" fmla="*/ 429149 w 506956"/>
                <a:gd name="connsiteY2296" fmla="*/ 229608 h 506956"/>
                <a:gd name="connsiteX2297" fmla="*/ 423246 w 506956"/>
                <a:gd name="connsiteY2297" fmla="*/ 238802 h 506956"/>
                <a:gd name="connsiteX2298" fmla="*/ 429557 w 506956"/>
                <a:gd name="connsiteY2298" fmla="*/ 248648 h 506956"/>
                <a:gd name="connsiteX2299" fmla="*/ 425395 w 506956"/>
                <a:gd name="connsiteY2299" fmla="*/ 248648 h 506956"/>
                <a:gd name="connsiteX2300" fmla="*/ 421179 w 506956"/>
                <a:gd name="connsiteY2300" fmla="*/ 241957 h 506956"/>
                <a:gd name="connsiteX2301" fmla="*/ 446979 w 506956"/>
                <a:gd name="connsiteY2301" fmla="*/ 241957 h 506956"/>
                <a:gd name="connsiteX2302" fmla="*/ 442763 w 506956"/>
                <a:gd name="connsiteY2302" fmla="*/ 248648 h 506956"/>
                <a:gd name="connsiteX2303" fmla="*/ 438601 w 506956"/>
                <a:gd name="connsiteY2303" fmla="*/ 248648 h 506956"/>
                <a:gd name="connsiteX2304" fmla="*/ 444912 w 506956"/>
                <a:gd name="connsiteY2304" fmla="*/ 238802 h 506956"/>
                <a:gd name="connsiteX2305" fmla="*/ 439009 w 506956"/>
                <a:gd name="connsiteY2305" fmla="*/ 229608 h 506956"/>
                <a:gd name="connsiteX2306" fmla="*/ 443171 w 506956"/>
                <a:gd name="connsiteY2306" fmla="*/ 229608 h 506956"/>
                <a:gd name="connsiteX2307" fmla="*/ 446979 w 506956"/>
                <a:gd name="connsiteY2307" fmla="*/ 235592 h 506956"/>
                <a:gd name="connsiteX2308" fmla="*/ 450787 w 506956"/>
                <a:gd name="connsiteY2308" fmla="*/ 229608 h 506956"/>
                <a:gd name="connsiteX2309" fmla="*/ 454949 w 506956"/>
                <a:gd name="connsiteY2309" fmla="*/ 229608 h 506956"/>
                <a:gd name="connsiteX2310" fmla="*/ 449046 w 506956"/>
                <a:gd name="connsiteY2310" fmla="*/ 238802 h 506956"/>
                <a:gd name="connsiteX2311" fmla="*/ 455357 w 506956"/>
                <a:gd name="connsiteY2311" fmla="*/ 248648 h 506956"/>
                <a:gd name="connsiteX2312" fmla="*/ 451195 w 506956"/>
                <a:gd name="connsiteY2312" fmla="*/ 248648 h 506956"/>
                <a:gd name="connsiteX2313" fmla="*/ 446979 w 506956"/>
                <a:gd name="connsiteY2313" fmla="*/ 241957 h 506956"/>
                <a:gd name="connsiteX2314" fmla="*/ 472779 w 506956"/>
                <a:gd name="connsiteY2314" fmla="*/ 241957 h 506956"/>
                <a:gd name="connsiteX2315" fmla="*/ 468563 w 506956"/>
                <a:gd name="connsiteY2315" fmla="*/ 248648 h 506956"/>
                <a:gd name="connsiteX2316" fmla="*/ 464401 w 506956"/>
                <a:gd name="connsiteY2316" fmla="*/ 248648 h 506956"/>
                <a:gd name="connsiteX2317" fmla="*/ 470712 w 506956"/>
                <a:gd name="connsiteY2317" fmla="*/ 238802 h 506956"/>
                <a:gd name="connsiteX2318" fmla="*/ 464809 w 506956"/>
                <a:gd name="connsiteY2318" fmla="*/ 229608 h 506956"/>
                <a:gd name="connsiteX2319" fmla="*/ 468971 w 506956"/>
                <a:gd name="connsiteY2319" fmla="*/ 229608 h 506956"/>
                <a:gd name="connsiteX2320" fmla="*/ 472779 w 506956"/>
                <a:gd name="connsiteY2320" fmla="*/ 235592 h 506956"/>
                <a:gd name="connsiteX2321" fmla="*/ 476587 w 506956"/>
                <a:gd name="connsiteY2321" fmla="*/ 229608 h 506956"/>
                <a:gd name="connsiteX2322" fmla="*/ 480749 w 506956"/>
                <a:gd name="connsiteY2322" fmla="*/ 229608 h 506956"/>
                <a:gd name="connsiteX2323" fmla="*/ 474846 w 506956"/>
                <a:gd name="connsiteY2323" fmla="*/ 238802 h 506956"/>
                <a:gd name="connsiteX2324" fmla="*/ 481157 w 506956"/>
                <a:gd name="connsiteY2324" fmla="*/ 248648 h 506956"/>
                <a:gd name="connsiteX2325" fmla="*/ 476995 w 506956"/>
                <a:gd name="connsiteY2325" fmla="*/ 248648 h 506956"/>
                <a:gd name="connsiteX2326" fmla="*/ 472779 w 506956"/>
                <a:gd name="connsiteY2326" fmla="*/ 241957 h 506956"/>
                <a:gd name="connsiteX2327" fmla="*/ 498579 w 506956"/>
                <a:gd name="connsiteY2327" fmla="*/ 241957 h 506956"/>
                <a:gd name="connsiteX2328" fmla="*/ 494363 w 506956"/>
                <a:gd name="connsiteY2328" fmla="*/ 248648 h 506956"/>
                <a:gd name="connsiteX2329" fmla="*/ 490201 w 506956"/>
                <a:gd name="connsiteY2329" fmla="*/ 248648 h 506956"/>
                <a:gd name="connsiteX2330" fmla="*/ 496512 w 506956"/>
                <a:gd name="connsiteY2330" fmla="*/ 238802 h 506956"/>
                <a:gd name="connsiteX2331" fmla="*/ 490609 w 506956"/>
                <a:gd name="connsiteY2331" fmla="*/ 229608 h 506956"/>
                <a:gd name="connsiteX2332" fmla="*/ 494771 w 506956"/>
                <a:gd name="connsiteY2332" fmla="*/ 229608 h 506956"/>
                <a:gd name="connsiteX2333" fmla="*/ 498579 w 506956"/>
                <a:gd name="connsiteY2333" fmla="*/ 235592 h 506956"/>
                <a:gd name="connsiteX2334" fmla="*/ 502387 w 506956"/>
                <a:gd name="connsiteY2334" fmla="*/ 229608 h 506956"/>
                <a:gd name="connsiteX2335" fmla="*/ 506549 w 506956"/>
                <a:gd name="connsiteY2335" fmla="*/ 229608 h 506956"/>
                <a:gd name="connsiteX2336" fmla="*/ 500646 w 506956"/>
                <a:gd name="connsiteY2336" fmla="*/ 238802 h 506956"/>
                <a:gd name="connsiteX2337" fmla="*/ 506957 w 506956"/>
                <a:gd name="connsiteY2337" fmla="*/ 248648 h 506956"/>
                <a:gd name="connsiteX2338" fmla="*/ 502795 w 506956"/>
                <a:gd name="connsiteY2338" fmla="*/ 248648 h 506956"/>
                <a:gd name="connsiteX2339" fmla="*/ 498579 w 506956"/>
                <a:gd name="connsiteY2339" fmla="*/ 241957 h 506956"/>
                <a:gd name="connsiteX2340" fmla="*/ 8378 w 506956"/>
                <a:gd name="connsiteY2340" fmla="*/ 270658 h 506956"/>
                <a:gd name="connsiteX2341" fmla="*/ 4162 w 506956"/>
                <a:gd name="connsiteY2341" fmla="*/ 277349 h 506956"/>
                <a:gd name="connsiteX2342" fmla="*/ 0 w 506956"/>
                <a:gd name="connsiteY2342" fmla="*/ 277349 h 506956"/>
                <a:gd name="connsiteX2343" fmla="*/ 6310 w 506956"/>
                <a:gd name="connsiteY2343" fmla="*/ 267502 h 506956"/>
                <a:gd name="connsiteX2344" fmla="*/ 408 w 506956"/>
                <a:gd name="connsiteY2344" fmla="*/ 258309 h 506956"/>
                <a:gd name="connsiteX2345" fmla="*/ 4570 w 506956"/>
                <a:gd name="connsiteY2345" fmla="*/ 258309 h 506956"/>
                <a:gd name="connsiteX2346" fmla="*/ 8378 w 506956"/>
                <a:gd name="connsiteY2346" fmla="*/ 264293 h 506956"/>
                <a:gd name="connsiteX2347" fmla="*/ 12186 w 506956"/>
                <a:gd name="connsiteY2347" fmla="*/ 258309 h 506956"/>
                <a:gd name="connsiteX2348" fmla="*/ 16347 w 506956"/>
                <a:gd name="connsiteY2348" fmla="*/ 258309 h 506956"/>
                <a:gd name="connsiteX2349" fmla="*/ 10445 w 506956"/>
                <a:gd name="connsiteY2349" fmla="*/ 267502 h 506956"/>
                <a:gd name="connsiteX2350" fmla="*/ 16755 w 506956"/>
                <a:gd name="connsiteY2350" fmla="*/ 277349 h 506956"/>
                <a:gd name="connsiteX2351" fmla="*/ 12594 w 506956"/>
                <a:gd name="connsiteY2351" fmla="*/ 277349 h 506956"/>
                <a:gd name="connsiteX2352" fmla="*/ 8378 w 506956"/>
                <a:gd name="connsiteY2352" fmla="*/ 270658 h 506956"/>
                <a:gd name="connsiteX2353" fmla="*/ 34178 w 506956"/>
                <a:gd name="connsiteY2353" fmla="*/ 270658 h 506956"/>
                <a:gd name="connsiteX2354" fmla="*/ 29962 w 506956"/>
                <a:gd name="connsiteY2354" fmla="*/ 277349 h 506956"/>
                <a:gd name="connsiteX2355" fmla="*/ 25800 w 506956"/>
                <a:gd name="connsiteY2355" fmla="*/ 277349 h 506956"/>
                <a:gd name="connsiteX2356" fmla="*/ 32110 w 506956"/>
                <a:gd name="connsiteY2356" fmla="*/ 267502 h 506956"/>
                <a:gd name="connsiteX2357" fmla="*/ 26208 w 506956"/>
                <a:gd name="connsiteY2357" fmla="*/ 258309 h 506956"/>
                <a:gd name="connsiteX2358" fmla="*/ 30370 w 506956"/>
                <a:gd name="connsiteY2358" fmla="*/ 258309 h 506956"/>
                <a:gd name="connsiteX2359" fmla="*/ 34178 w 506956"/>
                <a:gd name="connsiteY2359" fmla="*/ 264293 h 506956"/>
                <a:gd name="connsiteX2360" fmla="*/ 37986 w 506956"/>
                <a:gd name="connsiteY2360" fmla="*/ 258309 h 506956"/>
                <a:gd name="connsiteX2361" fmla="*/ 42147 w 506956"/>
                <a:gd name="connsiteY2361" fmla="*/ 258309 h 506956"/>
                <a:gd name="connsiteX2362" fmla="*/ 36245 w 506956"/>
                <a:gd name="connsiteY2362" fmla="*/ 267502 h 506956"/>
                <a:gd name="connsiteX2363" fmla="*/ 42555 w 506956"/>
                <a:gd name="connsiteY2363" fmla="*/ 277349 h 506956"/>
                <a:gd name="connsiteX2364" fmla="*/ 38394 w 506956"/>
                <a:gd name="connsiteY2364" fmla="*/ 277349 h 506956"/>
                <a:gd name="connsiteX2365" fmla="*/ 34178 w 506956"/>
                <a:gd name="connsiteY2365" fmla="*/ 270658 h 506956"/>
                <a:gd name="connsiteX2366" fmla="*/ 59978 w 506956"/>
                <a:gd name="connsiteY2366" fmla="*/ 270658 h 506956"/>
                <a:gd name="connsiteX2367" fmla="*/ 55762 w 506956"/>
                <a:gd name="connsiteY2367" fmla="*/ 277349 h 506956"/>
                <a:gd name="connsiteX2368" fmla="*/ 51600 w 506956"/>
                <a:gd name="connsiteY2368" fmla="*/ 277349 h 506956"/>
                <a:gd name="connsiteX2369" fmla="*/ 57911 w 506956"/>
                <a:gd name="connsiteY2369" fmla="*/ 267502 h 506956"/>
                <a:gd name="connsiteX2370" fmla="*/ 52008 w 506956"/>
                <a:gd name="connsiteY2370" fmla="*/ 258309 h 506956"/>
                <a:gd name="connsiteX2371" fmla="*/ 56170 w 506956"/>
                <a:gd name="connsiteY2371" fmla="*/ 258309 h 506956"/>
                <a:gd name="connsiteX2372" fmla="*/ 59978 w 506956"/>
                <a:gd name="connsiteY2372" fmla="*/ 264293 h 506956"/>
                <a:gd name="connsiteX2373" fmla="*/ 63786 w 506956"/>
                <a:gd name="connsiteY2373" fmla="*/ 258309 h 506956"/>
                <a:gd name="connsiteX2374" fmla="*/ 67948 w 506956"/>
                <a:gd name="connsiteY2374" fmla="*/ 258309 h 506956"/>
                <a:gd name="connsiteX2375" fmla="*/ 62045 w 506956"/>
                <a:gd name="connsiteY2375" fmla="*/ 267502 h 506956"/>
                <a:gd name="connsiteX2376" fmla="*/ 68356 w 506956"/>
                <a:gd name="connsiteY2376" fmla="*/ 277349 h 506956"/>
                <a:gd name="connsiteX2377" fmla="*/ 64194 w 506956"/>
                <a:gd name="connsiteY2377" fmla="*/ 277349 h 506956"/>
                <a:gd name="connsiteX2378" fmla="*/ 59978 w 506956"/>
                <a:gd name="connsiteY2378" fmla="*/ 270658 h 506956"/>
                <a:gd name="connsiteX2379" fmla="*/ 85778 w 506956"/>
                <a:gd name="connsiteY2379" fmla="*/ 270658 h 506956"/>
                <a:gd name="connsiteX2380" fmla="*/ 81562 w 506956"/>
                <a:gd name="connsiteY2380" fmla="*/ 277349 h 506956"/>
                <a:gd name="connsiteX2381" fmla="*/ 77400 w 506956"/>
                <a:gd name="connsiteY2381" fmla="*/ 277349 h 506956"/>
                <a:gd name="connsiteX2382" fmla="*/ 83711 w 506956"/>
                <a:gd name="connsiteY2382" fmla="*/ 267502 h 506956"/>
                <a:gd name="connsiteX2383" fmla="*/ 77808 w 506956"/>
                <a:gd name="connsiteY2383" fmla="*/ 258309 h 506956"/>
                <a:gd name="connsiteX2384" fmla="*/ 81970 w 506956"/>
                <a:gd name="connsiteY2384" fmla="*/ 258309 h 506956"/>
                <a:gd name="connsiteX2385" fmla="*/ 85778 w 506956"/>
                <a:gd name="connsiteY2385" fmla="*/ 264293 h 506956"/>
                <a:gd name="connsiteX2386" fmla="*/ 89586 w 506956"/>
                <a:gd name="connsiteY2386" fmla="*/ 258309 h 506956"/>
                <a:gd name="connsiteX2387" fmla="*/ 93748 w 506956"/>
                <a:gd name="connsiteY2387" fmla="*/ 258309 h 506956"/>
                <a:gd name="connsiteX2388" fmla="*/ 87845 w 506956"/>
                <a:gd name="connsiteY2388" fmla="*/ 267502 h 506956"/>
                <a:gd name="connsiteX2389" fmla="*/ 94156 w 506956"/>
                <a:gd name="connsiteY2389" fmla="*/ 277349 h 506956"/>
                <a:gd name="connsiteX2390" fmla="*/ 89994 w 506956"/>
                <a:gd name="connsiteY2390" fmla="*/ 277349 h 506956"/>
                <a:gd name="connsiteX2391" fmla="*/ 85778 w 506956"/>
                <a:gd name="connsiteY2391" fmla="*/ 270658 h 506956"/>
                <a:gd name="connsiteX2392" fmla="*/ 111578 w 506956"/>
                <a:gd name="connsiteY2392" fmla="*/ 270658 h 506956"/>
                <a:gd name="connsiteX2393" fmla="*/ 107362 w 506956"/>
                <a:gd name="connsiteY2393" fmla="*/ 277349 h 506956"/>
                <a:gd name="connsiteX2394" fmla="*/ 103200 w 506956"/>
                <a:gd name="connsiteY2394" fmla="*/ 277349 h 506956"/>
                <a:gd name="connsiteX2395" fmla="*/ 109511 w 506956"/>
                <a:gd name="connsiteY2395" fmla="*/ 267502 h 506956"/>
                <a:gd name="connsiteX2396" fmla="*/ 103608 w 506956"/>
                <a:gd name="connsiteY2396" fmla="*/ 258309 h 506956"/>
                <a:gd name="connsiteX2397" fmla="*/ 107770 w 506956"/>
                <a:gd name="connsiteY2397" fmla="*/ 258309 h 506956"/>
                <a:gd name="connsiteX2398" fmla="*/ 111578 w 506956"/>
                <a:gd name="connsiteY2398" fmla="*/ 264293 h 506956"/>
                <a:gd name="connsiteX2399" fmla="*/ 115386 w 506956"/>
                <a:gd name="connsiteY2399" fmla="*/ 258309 h 506956"/>
                <a:gd name="connsiteX2400" fmla="*/ 119548 w 506956"/>
                <a:gd name="connsiteY2400" fmla="*/ 258309 h 506956"/>
                <a:gd name="connsiteX2401" fmla="*/ 113645 w 506956"/>
                <a:gd name="connsiteY2401" fmla="*/ 267502 h 506956"/>
                <a:gd name="connsiteX2402" fmla="*/ 119956 w 506956"/>
                <a:gd name="connsiteY2402" fmla="*/ 277349 h 506956"/>
                <a:gd name="connsiteX2403" fmla="*/ 115794 w 506956"/>
                <a:gd name="connsiteY2403" fmla="*/ 277349 h 506956"/>
                <a:gd name="connsiteX2404" fmla="*/ 111578 w 506956"/>
                <a:gd name="connsiteY2404" fmla="*/ 270658 h 506956"/>
                <a:gd name="connsiteX2405" fmla="*/ 137378 w 506956"/>
                <a:gd name="connsiteY2405" fmla="*/ 270658 h 506956"/>
                <a:gd name="connsiteX2406" fmla="*/ 133162 w 506956"/>
                <a:gd name="connsiteY2406" fmla="*/ 277349 h 506956"/>
                <a:gd name="connsiteX2407" fmla="*/ 129000 w 506956"/>
                <a:gd name="connsiteY2407" fmla="*/ 277349 h 506956"/>
                <a:gd name="connsiteX2408" fmla="*/ 135311 w 506956"/>
                <a:gd name="connsiteY2408" fmla="*/ 267502 h 506956"/>
                <a:gd name="connsiteX2409" fmla="*/ 129408 w 506956"/>
                <a:gd name="connsiteY2409" fmla="*/ 258309 h 506956"/>
                <a:gd name="connsiteX2410" fmla="*/ 133570 w 506956"/>
                <a:gd name="connsiteY2410" fmla="*/ 258309 h 506956"/>
                <a:gd name="connsiteX2411" fmla="*/ 137378 w 506956"/>
                <a:gd name="connsiteY2411" fmla="*/ 264293 h 506956"/>
                <a:gd name="connsiteX2412" fmla="*/ 141186 w 506956"/>
                <a:gd name="connsiteY2412" fmla="*/ 258309 h 506956"/>
                <a:gd name="connsiteX2413" fmla="*/ 145348 w 506956"/>
                <a:gd name="connsiteY2413" fmla="*/ 258309 h 506956"/>
                <a:gd name="connsiteX2414" fmla="*/ 139445 w 506956"/>
                <a:gd name="connsiteY2414" fmla="*/ 267502 h 506956"/>
                <a:gd name="connsiteX2415" fmla="*/ 145756 w 506956"/>
                <a:gd name="connsiteY2415" fmla="*/ 277349 h 506956"/>
                <a:gd name="connsiteX2416" fmla="*/ 141594 w 506956"/>
                <a:gd name="connsiteY2416" fmla="*/ 277349 h 506956"/>
                <a:gd name="connsiteX2417" fmla="*/ 137378 w 506956"/>
                <a:gd name="connsiteY2417" fmla="*/ 270658 h 506956"/>
                <a:gd name="connsiteX2418" fmla="*/ 163178 w 506956"/>
                <a:gd name="connsiteY2418" fmla="*/ 270658 h 506956"/>
                <a:gd name="connsiteX2419" fmla="*/ 158962 w 506956"/>
                <a:gd name="connsiteY2419" fmla="*/ 277349 h 506956"/>
                <a:gd name="connsiteX2420" fmla="*/ 154800 w 506956"/>
                <a:gd name="connsiteY2420" fmla="*/ 277349 h 506956"/>
                <a:gd name="connsiteX2421" fmla="*/ 161111 w 506956"/>
                <a:gd name="connsiteY2421" fmla="*/ 267502 h 506956"/>
                <a:gd name="connsiteX2422" fmla="*/ 155208 w 506956"/>
                <a:gd name="connsiteY2422" fmla="*/ 258309 h 506956"/>
                <a:gd name="connsiteX2423" fmla="*/ 159370 w 506956"/>
                <a:gd name="connsiteY2423" fmla="*/ 258309 h 506956"/>
                <a:gd name="connsiteX2424" fmla="*/ 163178 w 506956"/>
                <a:gd name="connsiteY2424" fmla="*/ 264293 h 506956"/>
                <a:gd name="connsiteX2425" fmla="*/ 166986 w 506956"/>
                <a:gd name="connsiteY2425" fmla="*/ 258309 h 506956"/>
                <a:gd name="connsiteX2426" fmla="*/ 171148 w 506956"/>
                <a:gd name="connsiteY2426" fmla="*/ 258309 h 506956"/>
                <a:gd name="connsiteX2427" fmla="*/ 165245 w 506956"/>
                <a:gd name="connsiteY2427" fmla="*/ 267502 h 506956"/>
                <a:gd name="connsiteX2428" fmla="*/ 171556 w 506956"/>
                <a:gd name="connsiteY2428" fmla="*/ 277349 h 506956"/>
                <a:gd name="connsiteX2429" fmla="*/ 167394 w 506956"/>
                <a:gd name="connsiteY2429" fmla="*/ 277349 h 506956"/>
                <a:gd name="connsiteX2430" fmla="*/ 163178 w 506956"/>
                <a:gd name="connsiteY2430" fmla="*/ 270658 h 506956"/>
                <a:gd name="connsiteX2431" fmla="*/ 188978 w 506956"/>
                <a:gd name="connsiteY2431" fmla="*/ 270658 h 506956"/>
                <a:gd name="connsiteX2432" fmla="*/ 184762 w 506956"/>
                <a:gd name="connsiteY2432" fmla="*/ 277349 h 506956"/>
                <a:gd name="connsiteX2433" fmla="*/ 180601 w 506956"/>
                <a:gd name="connsiteY2433" fmla="*/ 277349 h 506956"/>
                <a:gd name="connsiteX2434" fmla="*/ 186911 w 506956"/>
                <a:gd name="connsiteY2434" fmla="*/ 267502 h 506956"/>
                <a:gd name="connsiteX2435" fmla="*/ 181009 w 506956"/>
                <a:gd name="connsiteY2435" fmla="*/ 258309 h 506956"/>
                <a:gd name="connsiteX2436" fmla="*/ 185170 w 506956"/>
                <a:gd name="connsiteY2436" fmla="*/ 258309 h 506956"/>
                <a:gd name="connsiteX2437" fmla="*/ 188978 w 506956"/>
                <a:gd name="connsiteY2437" fmla="*/ 264293 h 506956"/>
                <a:gd name="connsiteX2438" fmla="*/ 192786 w 506956"/>
                <a:gd name="connsiteY2438" fmla="*/ 258309 h 506956"/>
                <a:gd name="connsiteX2439" fmla="*/ 196948 w 506956"/>
                <a:gd name="connsiteY2439" fmla="*/ 258309 h 506956"/>
                <a:gd name="connsiteX2440" fmla="*/ 191045 w 506956"/>
                <a:gd name="connsiteY2440" fmla="*/ 267502 h 506956"/>
                <a:gd name="connsiteX2441" fmla="*/ 197356 w 506956"/>
                <a:gd name="connsiteY2441" fmla="*/ 277349 h 506956"/>
                <a:gd name="connsiteX2442" fmla="*/ 193194 w 506956"/>
                <a:gd name="connsiteY2442" fmla="*/ 277349 h 506956"/>
                <a:gd name="connsiteX2443" fmla="*/ 188978 w 506956"/>
                <a:gd name="connsiteY2443" fmla="*/ 270658 h 506956"/>
                <a:gd name="connsiteX2444" fmla="*/ 214778 w 506956"/>
                <a:gd name="connsiteY2444" fmla="*/ 270658 h 506956"/>
                <a:gd name="connsiteX2445" fmla="*/ 210562 w 506956"/>
                <a:gd name="connsiteY2445" fmla="*/ 277349 h 506956"/>
                <a:gd name="connsiteX2446" fmla="*/ 206401 w 506956"/>
                <a:gd name="connsiteY2446" fmla="*/ 277349 h 506956"/>
                <a:gd name="connsiteX2447" fmla="*/ 212711 w 506956"/>
                <a:gd name="connsiteY2447" fmla="*/ 267502 h 506956"/>
                <a:gd name="connsiteX2448" fmla="*/ 206809 w 506956"/>
                <a:gd name="connsiteY2448" fmla="*/ 258309 h 506956"/>
                <a:gd name="connsiteX2449" fmla="*/ 210970 w 506956"/>
                <a:gd name="connsiteY2449" fmla="*/ 258309 h 506956"/>
                <a:gd name="connsiteX2450" fmla="*/ 214778 w 506956"/>
                <a:gd name="connsiteY2450" fmla="*/ 264293 h 506956"/>
                <a:gd name="connsiteX2451" fmla="*/ 218586 w 506956"/>
                <a:gd name="connsiteY2451" fmla="*/ 258309 h 506956"/>
                <a:gd name="connsiteX2452" fmla="*/ 222748 w 506956"/>
                <a:gd name="connsiteY2452" fmla="*/ 258309 h 506956"/>
                <a:gd name="connsiteX2453" fmla="*/ 216846 w 506956"/>
                <a:gd name="connsiteY2453" fmla="*/ 267502 h 506956"/>
                <a:gd name="connsiteX2454" fmla="*/ 223156 w 506956"/>
                <a:gd name="connsiteY2454" fmla="*/ 277349 h 506956"/>
                <a:gd name="connsiteX2455" fmla="*/ 218994 w 506956"/>
                <a:gd name="connsiteY2455" fmla="*/ 277349 h 506956"/>
                <a:gd name="connsiteX2456" fmla="*/ 214778 w 506956"/>
                <a:gd name="connsiteY2456" fmla="*/ 270658 h 506956"/>
                <a:gd name="connsiteX2457" fmla="*/ 240578 w 506956"/>
                <a:gd name="connsiteY2457" fmla="*/ 270658 h 506956"/>
                <a:gd name="connsiteX2458" fmla="*/ 236362 w 506956"/>
                <a:gd name="connsiteY2458" fmla="*/ 277349 h 506956"/>
                <a:gd name="connsiteX2459" fmla="*/ 232201 w 506956"/>
                <a:gd name="connsiteY2459" fmla="*/ 277349 h 506956"/>
                <a:gd name="connsiteX2460" fmla="*/ 238511 w 506956"/>
                <a:gd name="connsiteY2460" fmla="*/ 267502 h 506956"/>
                <a:gd name="connsiteX2461" fmla="*/ 232609 w 506956"/>
                <a:gd name="connsiteY2461" fmla="*/ 258309 h 506956"/>
                <a:gd name="connsiteX2462" fmla="*/ 236770 w 506956"/>
                <a:gd name="connsiteY2462" fmla="*/ 258309 h 506956"/>
                <a:gd name="connsiteX2463" fmla="*/ 240578 w 506956"/>
                <a:gd name="connsiteY2463" fmla="*/ 264293 h 506956"/>
                <a:gd name="connsiteX2464" fmla="*/ 244386 w 506956"/>
                <a:gd name="connsiteY2464" fmla="*/ 258309 h 506956"/>
                <a:gd name="connsiteX2465" fmla="*/ 248548 w 506956"/>
                <a:gd name="connsiteY2465" fmla="*/ 258309 h 506956"/>
                <a:gd name="connsiteX2466" fmla="*/ 242646 w 506956"/>
                <a:gd name="connsiteY2466" fmla="*/ 267502 h 506956"/>
                <a:gd name="connsiteX2467" fmla="*/ 248956 w 506956"/>
                <a:gd name="connsiteY2467" fmla="*/ 277349 h 506956"/>
                <a:gd name="connsiteX2468" fmla="*/ 244794 w 506956"/>
                <a:gd name="connsiteY2468" fmla="*/ 277349 h 506956"/>
                <a:gd name="connsiteX2469" fmla="*/ 240578 w 506956"/>
                <a:gd name="connsiteY2469" fmla="*/ 270658 h 506956"/>
                <a:gd name="connsiteX2470" fmla="*/ 266378 w 506956"/>
                <a:gd name="connsiteY2470" fmla="*/ 270658 h 506956"/>
                <a:gd name="connsiteX2471" fmla="*/ 262162 w 506956"/>
                <a:gd name="connsiteY2471" fmla="*/ 277349 h 506956"/>
                <a:gd name="connsiteX2472" fmla="*/ 258001 w 506956"/>
                <a:gd name="connsiteY2472" fmla="*/ 277349 h 506956"/>
                <a:gd name="connsiteX2473" fmla="*/ 264311 w 506956"/>
                <a:gd name="connsiteY2473" fmla="*/ 267502 h 506956"/>
                <a:gd name="connsiteX2474" fmla="*/ 258409 w 506956"/>
                <a:gd name="connsiteY2474" fmla="*/ 258309 h 506956"/>
                <a:gd name="connsiteX2475" fmla="*/ 262570 w 506956"/>
                <a:gd name="connsiteY2475" fmla="*/ 258309 h 506956"/>
                <a:gd name="connsiteX2476" fmla="*/ 266378 w 506956"/>
                <a:gd name="connsiteY2476" fmla="*/ 264293 h 506956"/>
                <a:gd name="connsiteX2477" fmla="*/ 270187 w 506956"/>
                <a:gd name="connsiteY2477" fmla="*/ 258309 h 506956"/>
                <a:gd name="connsiteX2478" fmla="*/ 274348 w 506956"/>
                <a:gd name="connsiteY2478" fmla="*/ 258309 h 506956"/>
                <a:gd name="connsiteX2479" fmla="*/ 268446 w 506956"/>
                <a:gd name="connsiteY2479" fmla="*/ 267502 h 506956"/>
                <a:gd name="connsiteX2480" fmla="*/ 274756 w 506956"/>
                <a:gd name="connsiteY2480" fmla="*/ 277349 h 506956"/>
                <a:gd name="connsiteX2481" fmla="*/ 270595 w 506956"/>
                <a:gd name="connsiteY2481" fmla="*/ 277349 h 506956"/>
                <a:gd name="connsiteX2482" fmla="*/ 266378 w 506956"/>
                <a:gd name="connsiteY2482" fmla="*/ 270658 h 506956"/>
                <a:gd name="connsiteX2483" fmla="*/ 292179 w 506956"/>
                <a:gd name="connsiteY2483" fmla="*/ 270658 h 506956"/>
                <a:gd name="connsiteX2484" fmla="*/ 287962 w 506956"/>
                <a:gd name="connsiteY2484" fmla="*/ 277349 h 506956"/>
                <a:gd name="connsiteX2485" fmla="*/ 283801 w 506956"/>
                <a:gd name="connsiteY2485" fmla="*/ 277349 h 506956"/>
                <a:gd name="connsiteX2486" fmla="*/ 290111 w 506956"/>
                <a:gd name="connsiteY2486" fmla="*/ 267502 h 506956"/>
                <a:gd name="connsiteX2487" fmla="*/ 284209 w 506956"/>
                <a:gd name="connsiteY2487" fmla="*/ 258309 h 506956"/>
                <a:gd name="connsiteX2488" fmla="*/ 288370 w 506956"/>
                <a:gd name="connsiteY2488" fmla="*/ 258309 h 506956"/>
                <a:gd name="connsiteX2489" fmla="*/ 292179 w 506956"/>
                <a:gd name="connsiteY2489" fmla="*/ 264293 h 506956"/>
                <a:gd name="connsiteX2490" fmla="*/ 295987 w 506956"/>
                <a:gd name="connsiteY2490" fmla="*/ 258309 h 506956"/>
                <a:gd name="connsiteX2491" fmla="*/ 300148 w 506956"/>
                <a:gd name="connsiteY2491" fmla="*/ 258309 h 506956"/>
                <a:gd name="connsiteX2492" fmla="*/ 294246 w 506956"/>
                <a:gd name="connsiteY2492" fmla="*/ 267502 h 506956"/>
                <a:gd name="connsiteX2493" fmla="*/ 300556 w 506956"/>
                <a:gd name="connsiteY2493" fmla="*/ 277349 h 506956"/>
                <a:gd name="connsiteX2494" fmla="*/ 296395 w 506956"/>
                <a:gd name="connsiteY2494" fmla="*/ 277349 h 506956"/>
                <a:gd name="connsiteX2495" fmla="*/ 292179 w 506956"/>
                <a:gd name="connsiteY2495" fmla="*/ 270658 h 506956"/>
                <a:gd name="connsiteX2496" fmla="*/ 317979 w 506956"/>
                <a:gd name="connsiteY2496" fmla="*/ 270658 h 506956"/>
                <a:gd name="connsiteX2497" fmla="*/ 313762 w 506956"/>
                <a:gd name="connsiteY2497" fmla="*/ 277349 h 506956"/>
                <a:gd name="connsiteX2498" fmla="*/ 309601 w 506956"/>
                <a:gd name="connsiteY2498" fmla="*/ 277349 h 506956"/>
                <a:gd name="connsiteX2499" fmla="*/ 315911 w 506956"/>
                <a:gd name="connsiteY2499" fmla="*/ 267502 h 506956"/>
                <a:gd name="connsiteX2500" fmla="*/ 310009 w 506956"/>
                <a:gd name="connsiteY2500" fmla="*/ 258309 h 506956"/>
                <a:gd name="connsiteX2501" fmla="*/ 314170 w 506956"/>
                <a:gd name="connsiteY2501" fmla="*/ 258309 h 506956"/>
                <a:gd name="connsiteX2502" fmla="*/ 317979 w 506956"/>
                <a:gd name="connsiteY2502" fmla="*/ 264293 h 506956"/>
                <a:gd name="connsiteX2503" fmla="*/ 321787 w 506956"/>
                <a:gd name="connsiteY2503" fmla="*/ 258309 h 506956"/>
                <a:gd name="connsiteX2504" fmla="*/ 325948 w 506956"/>
                <a:gd name="connsiteY2504" fmla="*/ 258309 h 506956"/>
                <a:gd name="connsiteX2505" fmla="*/ 320046 w 506956"/>
                <a:gd name="connsiteY2505" fmla="*/ 267502 h 506956"/>
                <a:gd name="connsiteX2506" fmla="*/ 326356 w 506956"/>
                <a:gd name="connsiteY2506" fmla="*/ 277349 h 506956"/>
                <a:gd name="connsiteX2507" fmla="*/ 322195 w 506956"/>
                <a:gd name="connsiteY2507" fmla="*/ 277349 h 506956"/>
                <a:gd name="connsiteX2508" fmla="*/ 317979 w 506956"/>
                <a:gd name="connsiteY2508" fmla="*/ 270658 h 506956"/>
                <a:gd name="connsiteX2509" fmla="*/ 343779 w 506956"/>
                <a:gd name="connsiteY2509" fmla="*/ 270658 h 506956"/>
                <a:gd name="connsiteX2510" fmla="*/ 339563 w 506956"/>
                <a:gd name="connsiteY2510" fmla="*/ 277349 h 506956"/>
                <a:gd name="connsiteX2511" fmla="*/ 335401 w 506956"/>
                <a:gd name="connsiteY2511" fmla="*/ 277349 h 506956"/>
                <a:gd name="connsiteX2512" fmla="*/ 341711 w 506956"/>
                <a:gd name="connsiteY2512" fmla="*/ 267502 h 506956"/>
                <a:gd name="connsiteX2513" fmla="*/ 335809 w 506956"/>
                <a:gd name="connsiteY2513" fmla="*/ 258309 h 506956"/>
                <a:gd name="connsiteX2514" fmla="*/ 339971 w 506956"/>
                <a:gd name="connsiteY2514" fmla="*/ 258309 h 506956"/>
                <a:gd name="connsiteX2515" fmla="*/ 343779 w 506956"/>
                <a:gd name="connsiteY2515" fmla="*/ 264293 h 506956"/>
                <a:gd name="connsiteX2516" fmla="*/ 347587 w 506956"/>
                <a:gd name="connsiteY2516" fmla="*/ 258309 h 506956"/>
                <a:gd name="connsiteX2517" fmla="*/ 351748 w 506956"/>
                <a:gd name="connsiteY2517" fmla="*/ 258309 h 506956"/>
                <a:gd name="connsiteX2518" fmla="*/ 345846 w 506956"/>
                <a:gd name="connsiteY2518" fmla="*/ 267502 h 506956"/>
                <a:gd name="connsiteX2519" fmla="*/ 352156 w 506956"/>
                <a:gd name="connsiteY2519" fmla="*/ 277349 h 506956"/>
                <a:gd name="connsiteX2520" fmla="*/ 347995 w 506956"/>
                <a:gd name="connsiteY2520" fmla="*/ 277349 h 506956"/>
                <a:gd name="connsiteX2521" fmla="*/ 343779 w 506956"/>
                <a:gd name="connsiteY2521" fmla="*/ 270658 h 506956"/>
                <a:gd name="connsiteX2522" fmla="*/ 369579 w 506956"/>
                <a:gd name="connsiteY2522" fmla="*/ 270658 h 506956"/>
                <a:gd name="connsiteX2523" fmla="*/ 365363 w 506956"/>
                <a:gd name="connsiteY2523" fmla="*/ 277349 h 506956"/>
                <a:gd name="connsiteX2524" fmla="*/ 361201 w 506956"/>
                <a:gd name="connsiteY2524" fmla="*/ 277349 h 506956"/>
                <a:gd name="connsiteX2525" fmla="*/ 367511 w 506956"/>
                <a:gd name="connsiteY2525" fmla="*/ 267502 h 506956"/>
                <a:gd name="connsiteX2526" fmla="*/ 361609 w 506956"/>
                <a:gd name="connsiteY2526" fmla="*/ 258309 h 506956"/>
                <a:gd name="connsiteX2527" fmla="*/ 365771 w 506956"/>
                <a:gd name="connsiteY2527" fmla="*/ 258309 h 506956"/>
                <a:gd name="connsiteX2528" fmla="*/ 369579 w 506956"/>
                <a:gd name="connsiteY2528" fmla="*/ 264293 h 506956"/>
                <a:gd name="connsiteX2529" fmla="*/ 373387 w 506956"/>
                <a:gd name="connsiteY2529" fmla="*/ 258309 h 506956"/>
                <a:gd name="connsiteX2530" fmla="*/ 377548 w 506956"/>
                <a:gd name="connsiteY2530" fmla="*/ 258309 h 506956"/>
                <a:gd name="connsiteX2531" fmla="*/ 371646 w 506956"/>
                <a:gd name="connsiteY2531" fmla="*/ 267502 h 506956"/>
                <a:gd name="connsiteX2532" fmla="*/ 377956 w 506956"/>
                <a:gd name="connsiteY2532" fmla="*/ 277349 h 506956"/>
                <a:gd name="connsiteX2533" fmla="*/ 373795 w 506956"/>
                <a:gd name="connsiteY2533" fmla="*/ 277349 h 506956"/>
                <a:gd name="connsiteX2534" fmla="*/ 369579 w 506956"/>
                <a:gd name="connsiteY2534" fmla="*/ 270658 h 506956"/>
                <a:gd name="connsiteX2535" fmla="*/ 395379 w 506956"/>
                <a:gd name="connsiteY2535" fmla="*/ 270658 h 506956"/>
                <a:gd name="connsiteX2536" fmla="*/ 391163 w 506956"/>
                <a:gd name="connsiteY2536" fmla="*/ 277349 h 506956"/>
                <a:gd name="connsiteX2537" fmla="*/ 387001 w 506956"/>
                <a:gd name="connsiteY2537" fmla="*/ 277349 h 506956"/>
                <a:gd name="connsiteX2538" fmla="*/ 393312 w 506956"/>
                <a:gd name="connsiteY2538" fmla="*/ 267502 h 506956"/>
                <a:gd name="connsiteX2539" fmla="*/ 387409 w 506956"/>
                <a:gd name="connsiteY2539" fmla="*/ 258309 h 506956"/>
                <a:gd name="connsiteX2540" fmla="*/ 391571 w 506956"/>
                <a:gd name="connsiteY2540" fmla="*/ 258309 h 506956"/>
                <a:gd name="connsiteX2541" fmla="*/ 395379 w 506956"/>
                <a:gd name="connsiteY2541" fmla="*/ 264293 h 506956"/>
                <a:gd name="connsiteX2542" fmla="*/ 399187 w 506956"/>
                <a:gd name="connsiteY2542" fmla="*/ 258309 h 506956"/>
                <a:gd name="connsiteX2543" fmla="*/ 403348 w 506956"/>
                <a:gd name="connsiteY2543" fmla="*/ 258309 h 506956"/>
                <a:gd name="connsiteX2544" fmla="*/ 397446 w 506956"/>
                <a:gd name="connsiteY2544" fmla="*/ 267502 h 506956"/>
                <a:gd name="connsiteX2545" fmla="*/ 403756 w 506956"/>
                <a:gd name="connsiteY2545" fmla="*/ 277349 h 506956"/>
                <a:gd name="connsiteX2546" fmla="*/ 399595 w 506956"/>
                <a:gd name="connsiteY2546" fmla="*/ 277349 h 506956"/>
                <a:gd name="connsiteX2547" fmla="*/ 395379 w 506956"/>
                <a:gd name="connsiteY2547" fmla="*/ 270658 h 506956"/>
                <a:gd name="connsiteX2548" fmla="*/ 421179 w 506956"/>
                <a:gd name="connsiteY2548" fmla="*/ 270658 h 506956"/>
                <a:gd name="connsiteX2549" fmla="*/ 416963 w 506956"/>
                <a:gd name="connsiteY2549" fmla="*/ 277349 h 506956"/>
                <a:gd name="connsiteX2550" fmla="*/ 412801 w 506956"/>
                <a:gd name="connsiteY2550" fmla="*/ 277349 h 506956"/>
                <a:gd name="connsiteX2551" fmla="*/ 419112 w 506956"/>
                <a:gd name="connsiteY2551" fmla="*/ 267502 h 506956"/>
                <a:gd name="connsiteX2552" fmla="*/ 413209 w 506956"/>
                <a:gd name="connsiteY2552" fmla="*/ 258309 h 506956"/>
                <a:gd name="connsiteX2553" fmla="*/ 417371 w 506956"/>
                <a:gd name="connsiteY2553" fmla="*/ 258309 h 506956"/>
                <a:gd name="connsiteX2554" fmla="*/ 421179 w 506956"/>
                <a:gd name="connsiteY2554" fmla="*/ 264293 h 506956"/>
                <a:gd name="connsiteX2555" fmla="*/ 424987 w 506956"/>
                <a:gd name="connsiteY2555" fmla="*/ 258309 h 506956"/>
                <a:gd name="connsiteX2556" fmla="*/ 429149 w 506956"/>
                <a:gd name="connsiteY2556" fmla="*/ 258309 h 506956"/>
                <a:gd name="connsiteX2557" fmla="*/ 423246 w 506956"/>
                <a:gd name="connsiteY2557" fmla="*/ 267502 h 506956"/>
                <a:gd name="connsiteX2558" fmla="*/ 429557 w 506956"/>
                <a:gd name="connsiteY2558" fmla="*/ 277349 h 506956"/>
                <a:gd name="connsiteX2559" fmla="*/ 425395 w 506956"/>
                <a:gd name="connsiteY2559" fmla="*/ 277349 h 506956"/>
                <a:gd name="connsiteX2560" fmla="*/ 421179 w 506956"/>
                <a:gd name="connsiteY2560" fmla="*/ 270658 h 506956"/>
                <a:gd name="connsiteX2561" fmla="*/ 446979 w 506956"/>
                <a:gd name="connsiteY2561" fmla="*/ 270658 h 506956"/>
                <a:gd name="connsiteX2562" fmla="*/ 442763 w 506956"/>
                <a:gd name="connsiteY2562" fmla="*/ 277349 h 506956"/>
                <a:gd name="connsiteX2563" fmla="*/ 438601 w 506956"/>
                <a:gd name="connsiteY2563" fmla="*/ 277349 h 506956"/>
                <a:gd name="connsiteX2564" fmla="*/ 444912 w 506956"/>
                <a:gd name="connsiteY2564" fmla="*/ 267502 h 506956"/>
                <a:gd name="connsiteX2565" fmla="*/ 439009 w 506956"/>
                <a:gd name="connsiteY2565" fmla="*/ 258309 h 506956"/>
                <a:gd name="connsiteX2566" fmla="*/ 443171 w 506956"/>
                <a:gd name="connsiteY2566" fmla="*/ 258309 h 506956"/>
                <a:gd name="connsiteX2567" fmla="*/ 446979 w 506956"/>
                <a:gd name="connsiteY2567" fmla="*/ 264293 h 506956"/>
                <a:gd name="connsiteX2568" fmla="*/ 450787 w 506956"/>
                <a:gd name="connsiteY2568" fmla="*/ 258309 h 506956"/>
                <a:gd name="connsiteX2569" fmla="*/ 454949 w 506956"/>
                <a:gd name="connsiteY2569" fmla="*/ 258309 h 506956"/>
                <a:gd name="connsiteX2570" fmla="*/ 449046 w 506956"/>
                <a:gd name="connsiteY2570" fmla="*/ 267502 h 506956"/>
                <a:gd name="connsiteX2571" fmla="*/ 455357 w 506956"/>
                <a:gd name="connsiteY2571" fmla="*/ 277349 h 506956"/>
                <a:gd name="connsiteX2572" fmla="*/ 451195 w 506956"/>
                <a:gd name="connsiteY2572" fmla="*/ 277349 h 506956"/>
                <a:gd name="connsiteX2573" fmla="*/ 446979 w 506956"/>
                <a:gd name="connsiteY2573" fmla="*/ 270658 h 506956"/>
                <a:gd name="connsiteX2574" fmla="*/ 472779 w 506956"/>
                <a:gd name="connsiteY2574" fmla="*/ 270658 h 506956"/>
                <a:gd name="connsiteX2575" fmla="*/ 468563 w 506956"/>
                <a:gd name="connsiteY2575" fmla="*/ 277349 h 506956"/>
                <a:gd name="connsiteX2576" fmla="*/ 464401 w 506956"/>
                <a:gd name="connsiteY2576" fmla="*/ 277349 h 506956"/>
                <a:gd name="connsiteX2577" fmla="*/ 470712 w 506956"/>
                <a:gd name="connsiteY2577" fmla="*/ 267502 h 506956"/>
                <a:gd name="connsiteX2578" fmla="*/ 464809 w 506956"/>
                <a:gd name="connsiteY2578" fmla="*/ 258309 h 506956"/>
                <a:gd name="connsiteX2579" fmla="*/ 468971 w 506956"/>
                <a:gd name="connsiteY2579" fmla="*/ 258309 h 506956"/>
                <a:gd name="connsiteX2580" fmla="*/ 472779 w 506956"/>
                <a:gd name="connsiteY2580" fmla="*/ 264293 h 506956"/>
                <a:gd name="connsiteX2581" fmla="*/ 476587 w 506956"/>
                <a:gd name="connsiteY2581" fmla="*/ 258309 h 506956"/>
                <a:gd name="connsiteX2582" fmla="*/ 480749 w 506956"/>
                <a:gd name="connsiteY2582" fmla="*/ 258309 h 506956"/>
                <a:gd name="connsiteX2583" fmla="*/ 474846 w 506956"/>
                <a:gd name="connsiteY2583" fmla="*/ 267502 h 506956"/>
                <a:gd name="connsiteX2584" fmla="*/ 481157 w 506956"/>
                <a:gd name="connsiteY2584" fmla="*/ 277349 h 506956"/>
                <a:gd name="connsiteX2585" fmla="*/ 476995 w 506956"/>
                <a:gd name="connsiteY2585" fmla="*/ 277349 h 506956"/>
                <a:gd name="connsiteX2586" fmla="*/ 472779 w 506956"/>
                <a:gd name="connsiteY2586" fmla="*/ 270658 h 506956"/>
                <a:gd name="connsiteX2587" fmla="*/ 498579 w 506956"/>
                <a:gd name="connsiteY2587" fmla="*/ 270658 h 506956"/>
                <a:gd name="connsiteX2588" fmla="*/ 494363 w 506956"/>
                <a:gd name="connsiteY2588" fmla="*/ 277349 h 506956"/>
                <a:gd name="connsiteX2589" fmla="*/ 490201 w 506956"/>
                <a:gd name="connsiteY2589" fmla="*/ 277349 h 506956"/>
                <a:gd name="connsiteX2590" fmla="*/ 496512 w 506956"/>
                <a:gd name="connsiteY2590" fmla="*/ 267502 h 506956"/>
                <a:gd name="connsiteX2591" fmla="*/ 490609 w 506956"/>
                <a:gd name="connsiteY2591" fmla="*/ 258309 h 506956"/>
                <a:gd name="connsiteX2592" fmla="*/ 494771 w 506956"/>
                <a:gd name="connsiteY2592" fmla="*/ 258309 h 506956"/>
                <a:gd name="connsiteX2593" fmla="*/ 498579 w 506956"/>
                <a:gd name="connsiteY2593" fmla="*/ 264293 h 506956"/>
                <a:gd name="connsiteX2594" fmla="*/ 502387 w 506956"/>
                <a:gd name="connsiteY2594" fmla="*/ 258309 h 506956"/>
                <a:gd name="connsiteX2595" fmla="*/ 506549 w 506956"/>
                <a:gd name="connsiteY2595" fmla="*/ 258309 h 506956"/>
                <a:gd name="connsiteX2596" fmla="*/ 500646 w 506956"/>
                <a:gd name="connsiteY2596" fmla="*/ 267502 h 506956"/>
                <a:gd name="connsiteX2597" fmla="*/ 506957 w 506956"/>
                <a:gd name="connsiteY2597" fmla="*/ 277349 h 506956"/>
                <a:gd name="connsiteX2598" fmla="*/ 502795 w 506956"/>
                <a:gd name="connsiteY2598" fmla="*/ 277349 h 506956"/>
                <a:gd name="connsiteX2599" fmla="*/ 498579 w 506956"/>
                <a:gd name="connsiteY2599" fmla="*/ 270658 h 506956"/>
                <a:gd name="connsiteX2600" fmla="*/ 8378 w 506956"/>
                <a:gd name="connsiteY2600" fmla="*/ 299359 h 506956"/>
                <a:gd name="connsiteX2601" fmla="*/ 4162 w 506956"/>
                <a:gd name="connsiteY2601" fmla="*/ 306050 h 506956"/>
                <a:gd name="connsiteX2602" fmla="*/ 0 w 506956"/>
                <a:gd name="connsiteY2602" fmla="*/ 306050 h 506956"/>
                <a:gd name="connsiteX2603" fmla="*/ 6310 w 506956"/>
                <a:gd name="connsiteY2603" fmla="*/ 296204 h 506956"/>
                <a:gd name="connsiteX2604" fmla="*/ 408 w 506956"/>
                <a:gd name="connsiteY2604" fmla="*/ 287010 h 506956"/>
                <a:gd name="connsiteX2605" fmla="*/ 4570 w 506956"/>
                <a:gd name="connsiteY2605" fmla="*/ 287010 h 506956"/>
                <a:gd name="connsiteX2606" fmla="*/ 8378 w 506956"/>
                <a:gd name="connsiteY2606" fmla="*/ 292994 h 506956"/>
                <a:gd name="connsiteX2607" fmla="*/ 12186 w 506956"/>
                <a:gd name="connsiteY2607" fmla="*/ 287010 h 506956"/>
                <a:gd name="connsiteX2608" fmla="*/ 16347 w 506956"/>
                <a:gd name="connsiteY2608" fmla="*/ 287010 h 506956"/>
                <a:gd name="connsiteX2609" fmla="*/ 10445 w 506956"/>
                <a:gd name="connsiteY2609" fmla="*/ 296204 h 506956"/>
                <a:gd name="connsiteX2610" fmla="*/ 16755 w 506956"/>
                <a:gd name="connsiteY2610" fmla="*/ 306050 h 506956"/>
                <a:gd name="connsiteX2611" fmla="*/ 12594 w 506956"/>
                <a:gd name="connsiteY2611" fmla="*/ 306050 h 506956"/>
                <a:gd name="connsiteX2612" fmla="*/ 8378 w 506956"/>
                <a:gd name="connsiteY2612" fmla="*/ 299359 h 506956"/>
                <a:gd name="connsiteX2613" fmla="*/ 34178 w 506956"/>
                <a:gd name="connsiteY2613" fmla="*/ 299359 h 506956"/>
                <a:gd name="connsiteX2614" fmla="*/ 29962 w 506956"/>
                <a:gd name="connsiteY2614" fmla="*/ 306050 h 506956"/>
                <a:gd name="connsiteX2615" fmla="*/ 25800 w 506956"/>
                <a:gd name="connsiteY2615" fmla="*/ 306050 h 506956"/>
                <a:gd name="connsiteX2616" fmla="*/ 32110 w 506956"/>
                <a:gd name="connsiteY2616" fmla="*/ 296204 h 506956"/>
                <a:gd name="connsiteX2617" fmla="*/ 26208 w 506956"/>
                <a:gd name="connsiteY2617" fmla="*/ 287010 h 506956"/>
                <a:gd name="connsiteX2618" fmla="*/ 30370 w 506956"/>
                <a:gd name="connsiteY2618" fmla="*/ 287010 h 506956"/>
                <a:gd name="connsiteX2619" fmla="*/ 34178 w 506956"/>
                <a:gd name="connsiteY2619" fmla="*/ 292994 h 506956"/>
                <a:gd name="connsiteX2620" fmla="*/ 37986 w 506956"/>
                <a:gd name="connsiteY2620" fmla="*/ 287010 h 506956"/>
                <a:gd name="connsiteX2621" fmla="*/ 42147 w 506956"/>
                <a:gd name="connsiteY2621" fmla="*/ 287010 h 506956"/>
                <a:gd name="connsiteX2622" fmla="*/ 36245 w 506956"/>
                <a:gd name="connsiteY2622" fmla="*/ 296204 h 506956"/>
                <a:gd name="connsiteX2623" fmla="*/ 42555 w 506956"/>
                <a:gd name="connsiteY2623" fmla="*/ 306050 h 506956"/>
                <a:gd name="connsiteX2624" fmla="*/ 38394 w 506956"/>
                <a:gd name="connsiteY2624" fmla="*/ 306050 h 506956"/>
                <a:gd name="connsiteX2625" fmla="*/ 34178 w 506956"/>
                <a:gd name="connsiteY2625" fmla="*/ 299359 h 506956"/>
                <a:gd name="connsiteX2626" fmla="*/ 59978 w 506956"/>
                <a:gd name="connsiteY2626" fmla="*/ 299359 h 506956"/>
                <a:gd name="connsiteX2627" fmla="*/ 55762 w 506956"/>
                <a:gd name="connsiteY2627" fmla="*/ 306050 h 506956"/>
                <a:gd name="connsiteX2628" fmla="*/ 51600 w 506956"/>
                <a:gd name="connsiteY2628" fmla="*/ 306050 h 506956"/>
                <a:gd name="connsiteX2629" fmla="*/ 57911 w 506956"/>
                <a:gd name="connsiteY2629" fmla="*/ 296204 h 506956"/>
                <a:gd name="connsiteX2630" fmla="*/ 52008 w 506956"/>
                <a:gd name="connsiteY2630" fmla="*/ 287010 h 506956"/>
                <a:gd name="connsiteX2631" fmla="*/ 56170 w 506956"/>
                <a:gd name="connsiteY2631" fmla="*/ 287010 h 506956"/>
                <a:gd name="connsiteX2632" fmla="*/ 59978 w 506956"/>
                <a:gd name="connsiteY2632" fmla="*/ 292994 h 506956"/>
                <a:gd name="connsiteX2633" fmla="*/ 63786 w 506956"/>
                <a:gd name="connsiteY2633" fmla="*/ 287010 h 506956"/>
                <a:gd name="connsiteX2634" fmla="*/ 67948 w 506956"/>
                <a:gd name="connsiteY2634" fmla="*/ 287010 h 506956"/>
                <a:gd name="connsiteX2635" fmla="*/ 62045 w 506956"/>
                <a:gd name="connsiteY2635" fmla="*/ 296204 h 506956"/>
                <a:gd name="connsiteX2636" fmla="*/ 68356 w 506956"/>
                <a:gd name="connsiteY2636" fmla="*/ 306050 h 506956"/>
                <a:gd name="connsiteX2637" fmla="*/ 64194 w 506956"/>
                <a:gd name="connsiteY2637" fmla="*/ 306050 h 506956"/>
                <a:gd name="connsiteX2638" fmla="*/ 59978 w 506956"/>
                <a:gd name="connsiteY2638" fmla="*/ 299359 h 506956"/>
                <a:gd name="connsiteX2639" fmla="*/ 85778 w 506956"/>
                <a:gd name="connsiteY2639" fmla="*/ 299359 h 506956"/>
                <a:gd name="connsiteX2640" fmla="*/ 81562 w 506956"/>
                <a:gd name="connsiteY2640" fmla="*/ 306050 h 506956"/>
                <a:gd name="connsiteX2641" fmla="*/ 77400 w 506956"/>
                <a:gd name="connsiteY2641" fmla="*/ 306050 h 506956"/>
                <a:gd name="connsiteX2642" fmla="*/ 83711 w 506956"/>
                <a:gd name="connsiteY2642" fmla="*/ 296204 h 506956"/>
                <a:gd name="connsiteX2643" fmla="*/ 77808 w 506956"/>
                <a:gd name="connsiteY2643" fmla="*/ 287010 h 506956"/>
                <a:gd name="connsiteX2644" fmla="*/ 81970 w 506956"/>
                <a:gd name="connsiteY2644" fmla="*/ 287010 h 506956"/>
                <a:gd name="connsiteX2645" fmla="*/ 85778 w 506956"/>
                <a:gd name="connsiteY2645" fmla="*/ 292994 h 506956"/>
                <a:gd name="connsiteX2646" fmla="*/ 89586 w 506956"/>
                <a:gd name="connsiteY2646" fmla="*/ 287010 h 506956"/>
                <a:gd name="connsiteX2647" fmla="*/ 93748 w 506956"/>
                <a:gd name="connsiteY2647" fmla="*/ 287010 h 506956"/>
                <a:gd name="connsiteX2648" fmla="*/ 87845 w 506956"/>
                <a:gd name="connsiteY2648" fmla="*/ 296204 h 506956"/>
                <a:gd name="connsiteX2649" fmla="*/ 94156 w 506956"/>
                <a:gd name="connsiteY2649" fmla="*/ 306050 h 506956"/>
                <a:gd name="connsiteX2650" fmla="*/ 89994 w 506956"/>
                <a:gd name="connsiteY2650" fmla="*/ 306050 h 506956"/>
                <a:gd name="connsiteX2651" fmla="*/ 85778 w 506956"/>
                <a:gd name="connsiteY2651" fmla="*/ 299359 h 506956"/>
                <a:gd name="connsiteX2652" fmla="*/ 111578 w 506956"/>
                <a:gd name="connsiteY2652" fmla="*/ 299359 h 506956"/>
                <a:gd name="connsiteX2653" fmla="*/ 107362 w 506956"/>
                <a:gd name="connsiteY2653" fmla="*/ 306050 h 506956"/>
                <a:gd name="connsiteX2654" fmla="*/ 103200 w 506956"/>
                <a:gd name="connsiteY2654" fmla="*/ 306050 h 506956"/>
                <a:gd name="connsiteX2655" fmla="*/ 109511 w 506956"/>
                <a:gd name="connsiteY2655" fmla="*/ 296204 h 506956"/>
                <a:gd name="connsiteX2656" fmla="*/ 103608 w 506956"/>
                <a:gd name="connsiteY2656" fmla="*/ 287010 h 506956"/>
                <a:gd name="connsiteX2657" fmla="*/ 107770 w 506956"/>
                <a:gd name="connsiteY2657" fmla="*/ 287010 h 506956"/>
                <a:gd name="connsiteX2658" fmla="*/ 111578 w 506956"/>
                <a:gd name="connsiteY2658" fmla="*/ 292994 h 506956"/>
                <a:gd name="connsiteX2659" fmla="*/ 115386 w 506956"/>
                <a:gd name="connsiteY2659" fmla="*/ 287010 h 506956"/>
                <a:gd name="connsiteX2660" fmla="*/ 119548 w 506956"/>
                <a:gd name="connsiteY2660" fmla="*/ 287010 h 506956"/>
                <a:gd name="connsiteX2661" fmla="*/ 113645 w 506956"/>
                <a:gd name="connsiteY2661" fmla="*/ 296204 h 506956"/>
                <a:gd name="connsiteX2662" fmla="*/ 119956 w 506956"/>
                <a:gd name="connsiteY2662" fmla="*/ 306050 h 506956"/>
                <a:gd name="connsiteX2663" fmla="*/ 115794 w 506956"/>
                <a:gd name="connsiteY2663" fmla="*/ 306050 h 506956"/>
                <a:gd name="connsiteX2664" fmla="*/ 111578 w 506956"/>
                <a:gd name="connsiteY2664" fmla="*/ 299359 h 506956"/>
                <a:gd name="connsiteX2665" fmla="*/ 137378 w 506956"/>
                <a:gd name="connsiteY2665" fmla="*/ 299359 h 506956"/>
                <a:gd name="connsiteX2666" fmla="*/ 133162 w 506956"/>
                <a:gd name="connsiteY2666" fmla="*/ 306050 h 506956"/>
                <a:gd name="connsiteX2667" fmla="*/ 129000 w 506956"/>
                <a:gd name="connsiteY2667" fmla="*/ 306050 h 506956"/>
                <a:gd name="connsiteX2668" fmla="*/ 135311 w 506956"/>
                <a:gd name="connsiteY2668" fmla="*/ 296204 h 506956"/>
                <a:gd name="connsiteX2669" fmla="*/ 129408 w 506956"/>
                <a:gd name="connsiteY2669" fmla="*/ 287010 h 506956"/>
                <a:gd name="connsiteX2670" fmla="*/ 133570 w 506956"/>
                <a:gd name="connsiteY2670" fmla="*/ 287010 h 506956"/>
                <a:gd name="connsiteX2671" fmla="*/ 137378 w 506956"/>
                <a:gd name="connsiteY2671" fmla="*/ 292994 h 506956"/>
                <a:gd name="connsiteX2672" fmla="*/ 141186 w 506956"/>
                <a:gd name="connsiteY2672" fmla="*/ 287010 h 506956"/>
                <a:gd name="connsiteX2673" fmla="*/ 145348 w 506956"/>
                <a:gd name="connsiteY2673" fmla="*/ 287010 h 506956"/>
                <a:gd name="connsiteX2674" fmla="*/ 139445 w 506956"/>
                <a:gd name="connsiteY2674" fmla="*/ 296204 h 506956"/>
                <a:gd name="connsiteX2675" fmla="*/ 145756 w 506956"/>
                <a:gd name="connsiteY2675" fmla="*/ 306050 h 506956"/>
                <a:gd name="connsiteX2676" fmla="*/ 141594 w 506956"/>
                <a:gd name="connsiteY2676" fmla="*/ 306050 h 506956"/>
                <a:gd name="connsiteX2677" fmla="*/ 137378 w 506956"/>
                <a:gd name="connsiteY2677" fmla="*/ 299359 h 506956"/>
                <a:gd name="connsiteX2678" fmla="*/ 163178 w 506956"/>
                <a:gd name="connsiteY2678" fmla="*/ 299359 h 506956"/>
                <a:gd name="connsiteX2679" fmla="*/ 158962 w 506956"/>
                <a:gd name="connsiteY2679" fmla="*/ 306050 h 506956"/>
                <a:gd name="connsiteX2680" fmla="*/ 154800 w 506956"/>
                <a:gd name="connsiteY2680" fmla="*/ 306050 h 506956"/>
                <a:gd name="connsiteX2681" fmla="*/ 161111 w 506956"/>
                <a:gd name="connsiteY2681" fmla="*/ 296204 h 506956"/>
                <a:gd name="connsiteX2682" fmla="*/ 155208 w 506956"/>
                <a:gd name="connsiteY2682" fmla="*/ 287010 h 506956"/>
                <a:gd name="connsiteX2683" fmla="*/ 159370 w 506956"/>
                <a:gd name="connsiteY2683" fmla="*/ 287010 h 506956"/>
                <a:gd name="connsiteX2684" fmla="*/ 163178 w 506956"/>
                <a:gd name="connsiteY2684" fmla="*/ 292994 h 506956"/>
                <a:gd name="connsiteX2685" fmla="*/ 166986 w 506956"/>
                <a:gd name="connsiteY2685" fmla="*/ 287010 h 506956"/>
                <a:gd name="connsiteX2686" fmla="*/ 171148 w 506956"/>
                <a:gd name="connsiteY2686" fmla="*/ 287010 h 506956"/>
                <a:gd name="connsiteX2687" fmla="*/ 165245 w 506956"/>
                <a:gd name="connsiteY2687" fmla="*/ 296204 h 506956"/>
                <a:gd name="connsiteX2688" fmla="*/ 171556 w 506956"/>
                <a:gd name="connsiteY2688" fmla="*/ 306050 h 506956"/>
                <a:gd name="connsiteX2689" fmla="*/ 167394 w 506956"/>
                <a:gd name="connsiteY2689" fmla="*/ 306050 h 506956"/>
                <a:gd name="connsiteX2690" fmla="*/ 163178 w 506956"/>
                <a:gd name="connsiteY2690" fmla="*/ 299359 h 506956"/>
                <a:gd name="connsiteX2691" fmla="*/ 188978 w 506956"/>
                <a:gd name="connsiteY2691" fmla="*/ 299359 h 506956"/>
                <a:gd name="connsiteX2692" fmla="*/ 184762 w 506956"/>
                <a:gd name="connsiteY2692" fmla="*/ 306050 h 506956"/>
                <a:gd name="connsiteX2693" fmla="*/ 180601 w 506956"/>
                <a:gd name="connsiteY2693" fmla="*/ 306050 h 506956"/>
                <a:gd name="connsiteX2694" fmla="*/ 186911 w 506956"/>
                <a:gd name="connsiteY2694" fmla="*/ 296204 h 506956"/>
                <a:gd name="connsiteX2695" fmla="*/ 181009 w 506956"/>
                <a:gd name="connsiteY2695" fmla="*/ 287010 h 506956"/>
                <a:gd name="connsiteX2696" fmla="*/ 185170 w 506956"/>
                <a:gd name="connsiteY2696" fmla="*/ 287010 h 506956"/>
                <a:gd name="connsiteX2697" fmla="*/ 188978 w 506956"/>
                <a:gd name="connsiteY2697" fmla="*/ 292994 h 506956"/>
                <a:gd name="connsiteX2698" fmla="*/ 192786 w 506956"/>
                <a:gd name="connsiteY2698" fmla="*/ 287010 h 506956"/>
                <a:gd name="connsiteX2699" fmla="*/ 196948 w 506956"/>
                <a:gd name="connsiteY2699" fmla="*/ 287010 h 506956"/>
                <a:gd name="connsiteX2700" fmla="*/ 191045 w 506956"/>
                <a:gd name="connsiteY2700" fmla="*/ 296204 h 506956"/>
                <a:gd name="connsiteX2701" fmla="*/ 197356 w 506956"/>
                <a:gd name="connsiteY2701" fmla="*/ 306050 h 506956"/>
                <a:gd name="connsiteX2702" fmla="*/ 193194 w 506956"/>
                <a:gd name="connsiteY2702" fmla="*/ 306050 h 506956"/>
                <a:gd name="connsiteX2703" fmla="*/ 188978 w 506956"/>
                <a:gd name="connsiteY2703" fmla="*/ 299359 h 506956"/>
                <a:gd name="connsiteX2704" fmla="*/ 214778 w 506956"/>
                <a:gd name="connsiteY2704" fmla="*/ 299359 h 506956"/>
                <a:gd name="connsiteX2705" fmla="*/ 210562 w 506956"/>
                <a:gd name="connsiteY2705" fmla="*/ 306050 h 506956"/>
                <a:gd name="connsiteX2706" fmla="*/ 206401 w 506956"/>
                <a:gd name="connsiteY2706" fmla="*/ 306050 h 506956"/>
                <a:gd name="connsiteX2707" fmla="*/ 212711 w 506956"/>
                <a:gd name="connsiteY2707" fmla="*/ 296204 h 506956"/>
                <a:gd name="connsiteX2708" fmla="*/ 206809 w 506956"/>
                <a:gd name="connsiteY2708" fmla="*/ 287010 h 506956"/>
                <a:gd name="connsiteX2709" fmla="*/ 210970 w 506956"/>
                <a:gd name="connsiteY2709" fmla="*/ 287010 h 506956"/>
                <a:gd name="connsiteX2710" fmla="*/ 214778 w 506956"/>
                <a:gd name="connsiteY2710" fmla="*/ 292994 h 506956"/>
                <a:gd name="connsiteX2711" fmla="*/ 218586 w 506956"/>
                <a:gd name="connsiteY2711" fmla="*/ 287010 h 506956"/>
                <a:gd name="connsiteX2712" fmla="*/ 222748 w 506956"/>
                <a:gd name="connsiteY2712" fmla="*/ 287010 h 506956"/>
                <a:gd name="connsiteX2713" fmla="*/ 216846 w 506956"/>
                <a:gd name="connsiteY2713" fmla="*/ 296204 h 506956"/>
                <a:gd name="connsiteX2714" fmla="*/ 223156 w 506956"/>
                <a:gd name="connsiteY2714" fmla="*/ 306050 h 506956"/>
                <a:gd name="connsiteX2715" fmla="*/ 218994 w 506956"/>
                <a:gd name="connsiteY2715" fmla="*/ 306050 h 506956"/>
                <a:gd name="connsiteX2716" fmla="*/ 214778 w 506956"/>
                <a:gd name="connsiteY2716" fmla="*/ 299359 h 506956"/>
                <a:gd name="connsiteX2717" fmla="*/ 240578 w 506956"/>
                <a:gd name="connsiteY2717" fmla="*/ 299359 h 506956"/>
                <a:gd name="connsiteX2718" fmla="*/ 236362 w 506956"/>
                <a:gd name="connsiteY2718" fmla="*/ 306050 h 506956"/>
                <a:gd name="connsiteX2719" fmla="*/ 232201 w 506956"/>
                <a:gd name="connsiteY2719" fmla="*/ 306050 h 506956"/>
                <a:gd name="connsiteX2720" fmla="*/ 238511 w 506956"/>
                <a:gd name="connsiteY2720" fmla="*/ 296204 h 506956"/>
                <a:gd name="connsiteX2721" fmla="*/ 232609 w 506956"/>
                <a:gd name="connsiteY2721" fmla="*/ 287010 h 506956"/>
                <a:gd name="connsiteX2722" fmla="*/ 236770 w 506956"/>
                <a:gd name="connsiteY2722" fmla="*/ 287010 h 506956"/>
                <a:gd name="connsiteX2723" fmla="*/ 240578 w 506956"/>
                <a:gd name="connsiteY2723" fmla="*/ 292994 h 506956"/>
                <a:gd name="connsiteX2724" fmla="*/ 244386 w 506956"/>
                <a:gd name="connsiteY2724" fmla="*/ 287010 h 506956"/>
                <a:gd name="connsiteX2725" fmla="*/ 248548 w 506956"/>
                <a:gd name="connsiteY2725" fmla="*/ 287010 h 506956"/>
                <a:gd name="connsiteX2726" fmla="*/ 242646 w 506956"/>
                <a:gd name="connsiteY2726" fmla="*/ 296204 h 506956"/>
                <a:gd name="connsiteX2727" fmla="*/ 248956 w 506956"/>
                <a:gd name="connsiteY2727" fmla="*/ 306050 h 506956"/>
                <a:gd name="connsiteX2728" fmla="*/ 244794 w 506956"/>
                <a:gd name="connsiteY2728" fmla="*/ 306050 h 506956"/>
                <a:gd name="connsiteX2729" fmla="*/ 240578 w 506956"/>
                <a:gd name="connsiteY2729" fmla="*/ 299359 h 506956"/>
                <a:gd name="connsiteX2730" fmla="*/ 266378 w 506956"/>
                <a:gd name="connsiteY2730" fmla="*/ 299359 h 506956"/>
                <a:gd name="connsiteX2731" fmla="*/ 262162 w 506956"/>
                <a:gd name="connsiteY2731" fmla="*/ 306050 h 506956"/>
                <a:gd name="connsiteX2732" fmla="*/ 258001 w 506956"/>
                <a:gd name="connsiteY2732" fmla="*/ 306050 h 506956"/>
                <a:gd name="connsiteX2733" fmla="*/ 264311 w 506956"/>
                <a:gd name="connsiteY2733" fmla="*/ 296204 h 506956"/>
                <a:gd name="connsiteX2734" fmla="*/ 258409 w 506956"/>
                <a:gd name="connsiteY2734" fmla="*/ 287010 h 506956"/>
                <a:gd name="connsiteX2735" fmla="*/ 262570 w 506956"/>
                <a:gd name="connsiteY2735" fmla="*/ 287010 h 506956"/>
                <a:gd name="connsiteX2736" fmla="*/ 266378 w 506956"/>
                <a:gd name="connsiteY2736" fmla="*/ 292994 h 506956"/>
                <a:gd name="connsiteX2737" fmla="*/ 270187 w 506956"/>
                <a:gd name="connsiteY2737" fmla="*/ 287010 h 506956"/>
                <a:gd name="connsiteX2738" fmla="*/ 274348 w 506956"/>
                <a:gd name="connsiteY2738" fmla="*/ 287010 h 506956"/>
                <a:gd name="connsiteX2739" fmla="*/ 268446 w 506956"/>
                <a:gd name="connsiteY2739" fmla="*/ 296204 h 506956"/>
                <a:gd name="connsiteX2740" fmla="*/ 274756 w 506956"/>
                <a:gd name="connsiteY2740" fmla="*/ 306050 h 506956"/>
                <a:gd name="connsiteX2741" fmla="*/ 270595 w 506956"/>
                <a:gd name="connsiteY2741" fmla="*/ 306050 h 506956"/>
                <a:gd name="connsiteX2742" fmla="*/ 266378 w 506956"/>
                <a:gd name="connsiteY2742" fmla="*/ 299359 h 506956"/>
                <a:gd name="connsiteX2743" fmla="*/ 292179 w 506956"/>
                <a:gd name="connsiteY2743" fmla="*/ 299359 h 506956"/>
                <a:gd name="connsiteX2744" fmla="*/ 287962 w 506956"/>
                <a:gd name="connsiteY2744" fmla="*/ 306050 h 506956"/>
                <a:gd name="connsiteX2745" fmla="*/ 283801 w 506956"/>
                <a:gd name="connsiteY2745" fmla="*/ 306050 h 506956"/>
                <a:gd name="connsiteX2746" fmla="*/ 290111 w 506956"/>
                <a:gd name="connsiteY2746" fmla="*/ 296204 h 506956"/>
                <a:gd name="connsiteX2747" fmla="*/ 284209 w 506956"/>
                <a:gd name="connsiteY2747" fmla="*/ 287010 h 506956"/>
                <a:gd name="connsiteX2748" fmla="*/ 288370 w 506956"/>
                <a:gd name="connsiteY2748" fmla="*/ 287010 h 506956"/>
                <a:gd name="connsiteX2749" fmla="*/ 292179 w 506956"/>
                <a:gd name="connsiteY2749" fmla="*/ 292994 h 506956"/>
                <a:gd name="connsiteX2750" fmla="*/ 295987 w 506956"/>
                <a:gd name="connsiteY2750" fmla="*/ 287010 h 506956"/>
                <a:gd name="connsiteX2751" fmla="*/ 300148 w 506956"/>
                <a:gd name="connsiteY2751" fmla="*/ 287010 h 506956"/>
                <a:gd name="connsiteX2752" fmla="*/ 294246 w 506956"/>
                <a:gd name="connsiteY2752" fmla="*/ 296204 h 506956"/>
                <a:gd name="connsiteX2753" fmla="*/ 300556 w 506956"/>
                <a:gd name="connsiteY2753" fmla="*/ 306050 h 506956"/>
                <a:gd name="connsiteX2754" fmla="*/ 296395 w 506956"/>
                <a:gd name="connsiteY2754" fmla="*/ 306050 h 506956"/>
                <a:gd name="connsiteX2755" fmla="*/ 292179 w 506956"/>
                <a:gd name="connsiteY2755" fmla="*/ 299359 h 506956"/>
                <a:gd name="connsiteX2756" fmla="*/ 317979 w 506956"/>
                <a:gd name="connsiteY2756" fmla="*/ 299359 h 506956"/>
                <a:gd name="connsiteX2757" fmla="*/ 313762 w 506956"/>
                <a:gd name="connsiteY2757" fmla="*/ 306050 h 506956"/>
                <a:gd name="connsiteX2758" fmla="*/ 309601 w 506956"/>
                <a:gd name="connsiteY2758" fmla="*/ 306050 h 506956"/>
                <a:gd name="connsiteX2759" fmla="*/ 315911 w 506956"/>
                <a:gd name="connsiteY2759" fmla="*/ 296204 h 506956"/>
                <a:gd name="connsiteX2760" fmla="*/ 310009 w 506956"/>
                <a:gd name="connsiteY2760" fmla="*/ 287010 h 506956"/>
                <a:gd name="connsiteX2761" fmla="*/ 314170 w 506956"/>
                <a:gd name="connsiteY2761" fmla="*/ 287010 h 506956"/>
                <a:gd name="connsiteX2762" fmla="*/ 317979 w 506956"/>
                <a:gd name="connsiteY2762" fmla="*/ 292994 h 506956"/>
                <a:gd name="connsiteX2763" fmla="*/ 321787 w 506956"/>
                <a:gd name="connsiteY2763" fmla="*/ 287010 h 506956"/>
                <a:gd name="connsiteX2764" fmla="*/ 325948 w 506956"/>
                <a:gd name="connsiteY2764" fmla="*/ 287010 h 506956"/>
                <a:gd name="connsiteX2765" fmla="*/ 320046 w 506956"/>
                <a:gd name="connsiteY2765" fmla="*/ 296204 h 506956"/>
                <a:gd name="connsiteX2766" fmla="*/ 326356 w 506956"/>
                <a:gd name="connsiteY2766" fmla="*/ 306050 h 506956"/>
                <a:gd name="connsiteX2767" fmla="*/ 322195 w 506956"/>
                <a:gd name="connsiteY2767" fmla="*/ 306050 h 506956"/>
                <a:gd name="connsiteX2768" fmla="*/ 317979 w 506956"/>
                <a:gd name="connsiteY2768" fmla="*/ 299359 h 506956"/>
                <a:gd name="connsiteX2769" fmla="*/ 343779 w 506956"/>
                <a:gd name="connsiteY2769" fmla="*/ 299359 h 506956"/>
                <a:gd name="connsiteX2770" fmla="*/ 339563 w 506956"/>
                <a:gd name="connsiteY2770" fmla="*/ 306050 h 506956"/>
                <a:gd name="connsiteX2771" fmla="*/ 335401 w 506956"/>
                <a:gd name="connsiteY2771" fmla="*/ 306050 h 506956"/>
                <a:gd name="connsiteX2772" fmla="*/ 341711 w 506956"/>
                <a:gd name="connsiteY2772" fmla="*/ 296204 h 506956"/>
                <a:gd name="connsiteX2773" fmla="*/ 335809 w 506956"/>
                <a:gd name="connsiteY2773" fmla="*/ 287010 h 506956"/>
                <a:gd name="connsiteX2774" fmla="*/ 339971 w 506956"/>
                <a:gd name="connsiteY2774" fmla="*/ 287010 h 506956"/>
                <a:gd name="connsiteX2775" fmla="*/ 343779 w 506956"/>
                <a:gd name="connsiteY2775" fmla="*/ 292994 h 506956"/>
                <a:gd name="connsiteX2776" fmla="*/ 347587 w 506956"/>
                <a:gd name="connsiteY2776" fmla="*/ 287010 h 506956"/>
                <a:gd name="connsiteX2777" fmla="*/ 351748 w 506956"/>
                <a:gd name="connsiteY2777" fmla="*/ 287010 h 506956"/>
                <a:gd name="connsiteX2778" fmla="*/ 345846 w 506956"/>
                <a:gd name="connsiteY2778" fmla="*/ 296204 h 506956"/>
                <a:gd name="connsiteX2779" fmla="*/ 352156 w 506956"/>
                <a:gd name="connsiteY2779" fmla="*/ 306050 h 506956"/>
                <a:gd name="connsiteX2780" fmla="*/ 347995 w 506956"/>
                <a:gd name="connsiteY2780" fmla="*/ 306050 h 506956"/>
                <a:gd name="connsiteX2781" fmla="*/ 343779 w 506956"/>
                <a:gd name="connsiteY2781" fmla="*/ 299359 h 506956"/>
                <a:gd name="connsiteX2782" fmla="*/ 369579 w 506956"/>
                <a:gd name="connsiteY2782" fmla="*/ 299359 h 506956"/>
                <a:gd name="connsiteX2783" fmla="*/ 365363 w 506956"/>
                <a:gd name="connsiteY2783" fmla="*/ 306050 h 506956"/>
                <a:gd name="connsiteX2784" fmla="*/ 361201 w 506956"/>
                <a:gd name="connsiteY2784" fmla="*/ 306050 h 506956"/>
                <a:gd name="connsiteX2785" fmla="*/ 367511 w 506956"/>
                <a:gd name="connsiteY2785" fmla="*/ 296204 h 506956"/>
                <a:gd name="connsiteX2786" fmla="*/ 361609 w 506956"/>
                <a:gd name="connsiteY2786" fmla="*/ 287010 h 506956"/>
                <a:gd name="connsiteX2787" fmla="*/ 365771 w 506956"/>
                <a:gd name="connsiteY2787" fmla="*/ 287010 h 506956"/>
                <a:gd name="connsiteX2788" fmla="*/ 369579 w 506956"/>
                <a:gd name="connsiteY2788" fmla="*/ 292994 h 506956"/>
                <a:gd name="connsiteX2789" fmla="*/ 373387 w 506956"/>
                <a:gd name="connsiteY2789" fmla="*/ 287010 h 506956"/>
                <a:gd name="connsiteX2790" fmla="*/ 377548 w 506956"/>
                <a:gd name="connsiteY2790" fmla="*/ 287010 h 506956"/>
                <a:gd name="connsiteX2791" fmla="*/ 371646 w 506956"/>
                <a:gd name="connsiteY2791" fmla="*/ 296204 h 506956"/>
                <a:gd name="connsiteX2792" fmla="*/ 377956 w 506956"/>
                <a:gd name="connsiteY2792" fmla="*/ 306050 h 506956"/>
                <a:gd name="connsiteX2793" fmla="*/ 373795 w 506956"/>
                <a:gd name="connsiteY2793" fmla="*/ 306050 h 506956"/>
                <a:gd name="connsiteX2794" fmla="*/ 369579 w 506956"/>
                <a:gd name="connsiteY2794" fmla="*/ 299359 h 506956"/>
                <a:gd name="connsiteX2795" fmla="*/ 395379 w 506956"/>
                <a:gd name="connsiteY2795" fmla="*/ 299359 h 506956"/>
                <a:gd name="connsiteX2796" fmla="*/ 391163 w 506956"/>
                <a:gd name="connsiteY2796" fmla="*/ 306050 h 506956"/>
                <a:gd name="connsiteX2797" fmla="*/ 387001 w 506956"/>
                <a:gd name="connsiteY2797" fmla="*/ 306050 h 506956"/>
                <a:gd name="connsiteX2798" fmla="*/ 393312 w 506956"/>
                <a:gd name="connsiteY2798" fmla="*/ 296204 h 506956"/>
                <a:gd name="connsiteX2799" fmla="*/ 387409 w 506956"/>
                <a:gd name="connsiteY2799" fmla="*/ 287010 h 506956"/>
                <a:gd name="connsiteX2800" fmla="*/ 391571 w 506956"/>
                <a:gd name="connsiteY2800" fmla="*/ 287010 h 506956"/>
                <a:gd name="connsiteX2801" fmla="*/ 395379 w 506956"/>
                <a:gd name="connsiteY2801" fmla="*/ 292994 h 506956"/>
                <a:gd name="connsiteX2802" fmla="*/ 399187 w 506956"/>
                <a:gd name="connsiteY2802" fmla="*/ 287010 h 506956"/>
                <a:gd name="connsiteX2803" fmla="*/ 403348 w 506956"/>
                <a:gd name="connsiteY2803" fmla="*/ 287010 h 506956"/>
                <a:gd name="connsiteX2804" fmla="*/ 397446 w 506956"/>
                <a:gd name="connsiteY2804" fmla="*/ 296204 h 506956"/>
                <a:gd name="connsiteX2805" fmla="*/ 403756 w 506956"/>
                <a:gd name="connsiteY2805" fmla="*/ 306050 h 506956"/>
                <a:gd name="connsiteX2806" fmla="*/ 399595 w 506956"/>
                <a:gd name="connsiteY2806" fmla="*/ 306050 h 506956"/>
                <a:gd name="connsiteX2807" fmla="*/ 395379 w 506956"/>
                <a:gd name="connsiteY2807" fmla="*/ 299359 h 506956"/>
                <a:gd name="connsiteX2808" fmla="*/ 421179 w 506956"/>
                <a:gd name="connsiteY2808" fmla="*/ 299359 h 506956"/>
                <a:gd name="connsiteX2809" fmla="*/ 416963 w 506956"/>
                <a:gd name="connsiteY2809" fmla="*/ 306050 h 506956"/>
                <a:gd name="connsiteX2810" fmla="*/ 412801 w 506956"/>
                <a:gd name="connsiteY2810" fmla="*/ 306050 h 506956"/>
                <a:gd name="connsiteX2811" fmla="*/ 419112 w 506956"/>
                <a:gd name="connsiteY2811" fmla="*/ 296204 h 506956"/>
                <a:gd name="connsiteX2812" fmla="*/ 413209 w 506956"/>
                <a:gd name="connsiteY2812" fmla="*/ 287010 h 506956"/>
                <a:gd name="connsiteX2813" fmla="*/ 417371 w 506956"/>
                <a:gd name="connsiteY2813" fmla="*/ 287010 h 506956"/>
                <a:gd name="connsiteX2814" fmla="*/ 421179 w 506956"/>
                <a:gd name="connsiteY2814" fmla="*/ 292994 h 506956"/>
                <a:gd name="connsiteX2815" fmla="*/ 424987 w 506956"/>
                <a:gd name="connsiteY2815" fmla="*/ 287010 h 506956"/>
                <a:gd name="connsiteX2816" fmla="*/ 429149 w 506956"/>
                <a:gd name="connsiteY2816" fmla="*/ 287010 h 506956"/>
                <a:gd name="connsiteX2817" fmla="*/ 423246 w 506956"/>
                <a:gd name="connsiteY2817" fmla="*/ 296204 h 506956"/>
                <a:gd name="connsiteX2818" fmla="*/ 429557 w 506956"/>
                <a:gd name="connsiteY2818" fmla="*/ 306050 h 506956"/>
                <a:gd name="connsiteX2819" fmla="*/ 425395 w 506956"/>
                <a:gd name="connsiteY2819" fmla="*/ 306050 h 506956"/>
                <a:gd name="connsiteX2820" fmla="*/ 421179 w 506956"/>
                <a:gd name="connsiteY2820" fmla="*/ 299359 h 506956"/>
                <a:gd name="connsiteX2821" fmla="*/ 446979 w 506956"/>
                <a:gd name="connsiteY2821" fmla="*/ 299359 h 506956"/>
                <a:gd name="connsiteX2822" fmla="*/ 442763 w 506956"/>
                <a:gd name="connsiteY2822" fmla="*/ 306050 h 506956"/>
                <a:gd name="connsiteX2823" fmla="*/ 438601 w 506956"/>
                <a:gd name="connsiteY2823" fmla="*/ 306050 h 506956"/>
                <a:gd name="connsiteX2824" fmla="*/ 444912 w 506956"/>
                <a:gd name="connsiteY2824" fmla="*/ 296204 h 506956"/>
                <a:gd name="connsiteX2825" fmla="*/ 439009 w 506956"/>
                <a:gd name="connsiteY2825" fmla="*/ 287010 h 506956"/>
                <a:gd name="connsiteX2826" fmla="*/ 443171 w 506956"/>
                <a:gd name="connsiteY2826" fmla="*/ 287010 h 506956"/>
                <a:gd name="connsiteX2827" fmla="*/ 446979 w 506956"/>
                <a:gd name="connsiteY2827" fmla="*/ 292994 h 506956"/>
                <a:gd name="connsiteX2828" fmla="*/ 450787 w 506956"/>
                <a:gd name="connsiteY2828" fmla="*/ 287010 h 506956"/>
                <a:gd name="connsiteX2829" fmla="*/ 454949 w 506956"/>
                <a:gd name="connsiteY2829" fmla="*/ 287010 h 506956"/>
                <a:gd name="connsiteX2830" fmla="*/ 449046 w 506956"/>
                <a:gd name="connsiteY2830" fmla="*/ 296204 h 506956"/>
                <a:gd name="connsiteX2831" fmla="*/ 455357 w 506956"/>
                <a:gd name="connsiteY2831" fmla="*/ 306050 h 506956"/>
                <a:gd name="connsiteX2832" fmla="*/ 451195 w 506956"/>
                <a:gd name="connsiteY2832" fmla="*/ 306050 h 506956"/>
                <a:gd name="connsiteX2833" fmla="*/ 446979 w 506956"/>
                <a:gd name="connsiteY2833" fmla="*/ 299359 h 506956"/>
                <a:gd name="connsiteX2834" fmla="*/ 472779 w 506956"/>
                <a:gd name="connsiteY2834" fmla="*/ 299359 h 506956"/>
                <a:gd name="connsiteX2835" fmla="*/ 468563 w 506956"/>
                <a:gd name="connsiteY2835" fmla="*/ 306050 h 506956"/>
                <a:gd name="connsiteX2836" fmla="*/ 464401 w 506956"/>
                <a:gd name="connsiteY2836" fmla="*/ 306050 h 506956"/>
                <a:gd name="connsiteX2837" fmla="*/ 470712 w 506956"/>
                <a:gd name="connsiteY2837" fmla="*/ 296204 h 506956"/>
                <a:gd name="connsiteX2838" fmla="*/ 464809 w 506956"/>
                <a:gd name="connsiteY2838" fmla="*/ 287010 h 506956"/>
                <a:gd name="connsiteX2839" fmla="*/ 468971 w 506956"/>
                <a:gd name="connsiteY2839" fmla="*/ 287010 h 506956"/>
                <a:gd name="connsiteX2840" fmla="*/ 472779 w 506956"/>
                <a:gd name="connsiteY2840" fmla="*/ 292994 h 506956"/>
                <a:gd name="connsiteX2841" fmla="*/ 476587 w 506956"/>
                <a:gd name="connsiteY2841" fmla="*/ 287010 h 506956"/>
                <a:gd name="connsiteX2842" fmla="*/ 480749 w 506956"/>
                <a:gd name="connsiteY2842" fmla="*/ 287010 h 506956"/>
                <a:gd name="connsiteX2843" fmla="*/ 474846 w 506956"/>
                <a:gd name="connsiteY2843" fmla="*/ 296204 h 506956"/>
                <a:gd name="connsiteX2844" fmla="*/ 481157 w 506956"/>
                <a:gd name="connsiteY2844" fmla="*/ 306050 h 506956"/>
                <a:gd name="connsiteX2845" fmla="*/ 476995 w 506956"/>
                <a:gd name="connsiteY2845" fmla="*/ 306050 h 506956"/>
                <a:gd name="connsiteX2846" fmla="*/ 472779 w 506956"/>
                <a:gd name="connsiteY2846" fmla="*/ 299359 h 506956"/>
                <a:gd name="connsiteX2847" fmla="*/ 498579 w 506956"/>
                <a:gd name="connsiteY2847" fmla="*/ 299359 h 506956"/>
                <a:gd name="connsiteX2848" fmla="*/ 494363 w 506956"/>
                <a:gd name="connsiteY2848" fmla="*/ 306050 h 506956"/>
                <a:gd name="connsiteX2849" fmla="*/ 490201 w 506956"/>
                <a:gd name="connsiteY2849" fmla="*/ 306050 h 506956"/>
                <a:gd name="connsiteX2850" fmla="*/ 496512 w 506956"/>
                <a:gd name="connsiteY2850" fmla="*/ 296204 h 506956"/>
                <a:gd name="connsiteX2851" fmla="*/ 490609 w 506956"/>
                <a:gd name="connsiteY2851" fmla="*/ 287010 h 506956"/>
                <a:gd name="connsiteX2852" fmla="*/ 494771 w 506956"/>
                <a:gd name="connsiteY2852" fmla="*/ 287010 h 506956"/>
                <a:gd name="connsiteX2853" fmla="*/ 498579 w 506956"/>
                <a:gd name="connsiteY2853" fmla="*/ 292994 h 506956"/>
                <a:gd name="connsiteX2854" fmla="*/ 502387 w 506956"/>
                <a:gd name="connsiteY2854" fmla="*/ 287010 h 506956"/>
                <a:gd name="connsiteX2855" fmla="*/ 506549 w 506956"/>
                <a:gd name="connsiteY2855" fmla="*/ 287010 h 506956"/>
                <a:gd name="connsiteX2856" fmla="*/ 500646 w 506956"/>
                <a:gd name="connsiteY2856" fmla="*/ 296204 h 506956"/>
                <a:gd name="connsiteX2857" fmla="*/ 506957 w 506956"/>
                <a:gd name="connsiteY2857" fmla="*/ 306050 h 506956"/>
                <a:gd name="connsiteX2858" fmla="*/ 502795 w 506956"/>
                <a:gd name="connsiteY2858" fmla="*/ 306050 h 506956"/>
                <a:gd name="connsiteX2859" fmla="*/ 498579 w 506956"/>
                <a:gd name="connsiteY2859" fmla="*/ 299359 h 506956"/>
                <a:gd name="connsiteX2860" fmla="*/ 8378 w 506956"/>
                <a:gd name="connsiteY2860" fmla="*/ 328060 h 506956"/>
                <a:gd name="connsiteX2861" fmla="*/ 4162 w 506956"/>
                <a:gd name="connsiteY2861" fmla="*/ 334751 h 506956"/>
                <a:gd name="connsiteX2862" fmla="*/ 0 w 506956"/>
                <a:gd name="connsiteY2862" fmla="*/ 334751 h 506956"/>
                <a:gd name="connsiteX2863" fmla="*/ 6310 w 506956"/>
                <a:gd name="connsiteY2863" fmla="*/ 324904 h 506956"/>
                <a:gd name="connsiteX2864" fmla="*/ 408 w 506956"/>
                <a:gd name="connsiteY2864" fmla="*/ 315710 h 506956"/>
                <a:gd name="connsiteX2865" fmla="*/ 4570 w 506956"/>
                <a:gd name="connsiteY2865" fmla="*/ 315710 h 506956"/>
                <a:gd name="connsiteX2866" fmla="*/ 8378 w 506956"/>
                <a:gd name="connsiteY2866" fmla="*/ 321695 h 506956"/>
                <a:gd name="connsiteX2867" fmla="*/ 12186 w 506956"/>
                <a:gd name="connsiteY2867" fmla="*/ 315710 h 506956"/>
                <a:gd name="connsiteX2868" fmla="*/ 16347 w 506956"/>
                <a:gd name="connsiteY2868" fmla="*/ 315710 h 506956"/>
                <a:gd name="connsiteX2869" fmla="*/ 10445 w 506956"/>
                <a:gd name="connsiteY2869" fmla="*/ 324904 h 506956"/>
                <a:gd name="connsiteX2870" fmla="*/ 16755 w 506956"/>
                <a:gd name="connsiteY2870" fmla="*/ 334751 h 506956"/>
                <a:gd name="connsiteX2871" fmla="*/ 12594 w 506956"/>
                <a:gd name="connsiteY2871" fmla="*/ 334751 h 506956"/>
                <a:gd name="connsiteX2872" fmla="*/ 8378 w 506956"/>
                <a:gd name="connsiteY2872" fmla="*/ 328060 h 506956"/>
                <a:gd name="connsiteX2873" fmla="*/ 34178 w 506956"/>
                <a:gd name="connsiteY2873" fmla="*/ 328060 h 506956"/>
                <a:gd name="connsiteX2874" fmla="*/ 29962 w 506956"/>
                <a:gd name="connsiteY2874" fmla="*/ 334751 h 506956"/>
                <a:gd name="connsiteX2875" fmla="*/ 25800 w 506956"/>
                <a:gd name="connsiteY2875" fmla="*/ 334751 h 506956"/>
                <a:gd name="connsiteX2876" fmla="*/ 32110 w 506956"/>
                <a:gd name="connsiteY2876" fmla="*/ 324904 h 506956"/>
                <a:gd name="connsiteX2877" fmla="*/ 26208 w 506956"/>
                <a:gd name="connsiteY2877" fmla="*/ 315710 h 506956"/>
                <a:gd name="connsiteX2878" fmla="*/ 30370 w 506956"/>
                <a:gd name="connsiteY2878" fmla="*/ 315710 h 506956"/>
                <a:gd name="connsiteX2879" fmla="*/ 34178 w 506956"/>
                <a:gd name="connsiteY2879" fmla="*/ 321695 h 506956"/>
                <a:gd name="connsiteX2880" fmla="*/ 37986 w 506956"/>
                <a:gd name="connsiteY2880" fmla="*/ 315710 h 506956"/>
                <a:gd name="connsiteX2881" fmla="*/ 42147 w 506956"/>
                <a:gd name="connsiteY2881" fmla="*/ 315710 h 506956"/>
                <a:gd name="connsiteX2882" fmla="*/ 36245 w 506956"/>
                <a:gd name="connsiteY2882" fmla="*/ 324904 h 506956"/>
                <a:gd name="connsiteX2883" fmla="*/ 42555 w 506956"/>
                <a:gd name="connsiteY2883" fmla="*/ 334751 h 506956"/>
                <a:gd name="connsiteX2884" fmla="*/ 38394 w 506956"/>
                <a:gd name="connsiteY2884" fmla="*/ 334751 h 506956"/>
                <a:gd name="connsiteX2885" fmla="*/ 34178 w 506956"/>
                <a:gd name="connsiteY2885" fmla="*/ 328060 h 506956"/>
                <a:gd name="connsiteX2886" fmla="*/ 59978 w 506956"/>
                <a:gd name="connsiteY2886" fmla="*/ 328060 h 506956"/>
                <a:gd name="connsiteX2887" fmla="*/ 55762 w 506956"/>
                <a:gd name="connsiteY2887" fmla="*/ 334751 h 506956"/>
                <a:gd name="connsiteX2888" fmla="*/ 51600 w 506956"/>
                <a:gd name="connsiteY2888" fmla="*/ 334751 h 506956"/>
                <a:gd name="connsiteX2889" fmla="*/ 57911 w 506956"/>
                <a:gd name="connsiteY2889" fmla="*/ 324904 h 506956"/>
                <a:gd name="connsiteX2890" fmla="*/ 52008 w 506956"/>
                <a:gd name="connsiteY2890" fmla="*/ 315710 h 506956"/>
                <a:gd name="connsiteX2891" fmla="*/ 56170 w 506956"/>
                <a:gd name="connsiteY2891" fmla="*/ 315710 h 506956"/>
                <a:gd name="connsiteX2892" fmla="*/ 59978 w 506956"/>
                <a:gd name="connsiteY2892" fmla="*/ 321695 h 506956"/>
                <a:gd name="connsiteX2893" fmla="*/ 63786 w 506956"/>
                <a:gd name="connsiteY2893" fmla="*/ 315710 h 506956"/>
                <a:gd name="connsiteX2894" fmla="*/ 67948 w 506956"/>
                <a:gd name="connsiteY2894" fmla="*/ 315710 h 506956"/>
                <a:gd name="connsiteX2895" fmla="*/ 62045 w 506956"/>
                <a:gd name="connsiteY2895" fmla="*/ 324904 h 506956"/>
                <a:gd name="connsiteX2896" fmla="*/ 68356 w 506956"/>
                <a:gd name="connsiteY2896" fmla="*/ 334751 h 506956"/>
                <a:gd name="connsiteX2897" fmla="*/ 64194 w 506956"/>
                <a:gd name="connsiteY2897" fmla="*/ 334751 h 506956"/>
                <a:gd name="connsiteX2898" fmla="*/ 59978 w 506956"/>
                <a:gd name="connsiteY2898" fmla="*/ 328060 h 506956"/>
                <a:gd name="connsiteX2899" fmla="*/ 85778 w 506956"/>
                <a:gd name="connsiteY2899" fmla="*/ 328060 h 506956"/>
                <a:gd name="connsiteX2900" fmla="*/ 81562 w 506956"/>
                <a:gd name="connsiteY2900" fmla="*/ 334751 h 506956"/>
                <a:gd name="connsiteX2901" fmla="*/ 77400 w 506956"/>
                <a:gd name="connsiteY2901" fmla="*/ 334751 h 506956"/>
                <a:gd name="connsiteX2902" fmla="*/ 83711 w 506956"/>
                <a:gd name="connsiteY2902" fmla="*/ 324904 h 506956"/>
                <a:gd name="connsiteX2903" fmla="*/ 77808 w 506956"/>
                <a:gd name="connsiteY2903" fmla="*/ 315710 h 506956"/>
                <a:gd name="connsiteX2904" fmla="*/ 81970 w 506956"/>
                <a:gd name="connsiteY2904" fmla="*/ 315710 h 506956"/>
                <a:gd name="connsiteX2905" fmla="*/ 85778 w 506956"/>
                <a:gd name="connsiteY2905" fmla="*/ 321695 h 506956"/>
                <a:gd name="connsiteX2906" fmla="*/ 89586 w 506956"/>
                <a:gd name="connsiteY2906" fmla="*/ 315710 h 506956"/>
                <a:gd name="connsiteX2907" fmla="*/ 93748 w 506956"/>
                <a:gd name="connsiteY2907" fmla="*/ 315710 h 506956"/>
                <a:gd name="connsiteX2908" fmla="*/ 87845 w 506956"/>
                <a:gd name="connsiteY2908" fmla="*/ 324904 h 506956"/>
                <a:gd name="connsiteX2909" fmla="*/ 94156 w 506956"/>
                <a:gd name="connsiteY2909" fmla="*/ 334751 h 506956"/>
                <a:gd name="connsiteX2910" fmla="*/ 89994 w 506956"/>
                <a:gd name="connsiteY2910" fmla="*/ 334751 h 506956"/>
                <a:gd name="connsiteX2911" fmla="*/ 85778 w 506956"/>
                <a:gd name="connsiteY2911" fmla="*/ 328060 h 506956"/>
                <a:gd name="connsiteX2912" fmla="*/ 111578 w 506956"/>
                <a:gd name="connsiteY2912" fmla="*/ 328060 h 506956"/>
                <a:gd name="connsiteX2913" fmla="*/ 107362 w 506956"/>
                <a:gd name="connsiteY2913" fmla="*/ 334751 h 506956"/>
                <a:gd name="connsiteX2914" fmla="*/ 103200 w 506956"/>
                <a:gd name="connsiteY2914" fmla="*/ 334751 h 506956"/>
                <a:gd name="connsiteX2915" fmla="*/ 109511 w 506956"/>
                <a:gd name="connsiteY2915" fmla="*/ 324904 h 506956"/>
                <a:gd name="connsiteX2916" fmla="*/ 103608 w 506956"/>
                <a:gd name="connsiteY2916" fmla="*/ 315710 h 506956"/>
                <a:gd name="connsiteX2917" fmla="*/ 107770 w 506956"/>
                <a:gd name="connsiteY2917" fmla="*/ 315710 h 506956"/>
                <a:gd name="connsiteX2918" fmla="*/ 111578 w 506956"/>
                <a:gd name="connsiteY2918" fmla="*/ 321695 h 506956"/>
                <a:gd name="connsiteX2919" fmla="*/ 115386 w 506956"/>
                <a:gd name="connsiteY2919" fmla="*/ 315710 h 506956"/>
                <a:gd name="connsiteX2920" fmla="*/ 119548 w 506956"/>
                <a:gd name="connsiteY2920" fmla="*/ 315710 h 506956"/>
                <a:gd name="connsiteX2921" fmla="*/ 113645 w 506956"/>
                <a:gd name="connsiteY2921" fmla="*/ 324904 h 506956"/>
                <a:gd name="connsiteX2922" fmla="*/ 119956 w 506956"/>
                <a:gd name="connsiteY2922" fmla="*/ 334751 h 506956"/>
                <a:gd name="connsiteX2923" fmla="*/ 115794 w 506956"/>
                <a:gd name="connsiteY2923" fmla="*/ 334751 h 506956"/>
                <a:gd name="connsiteX2924" fmla="*/ 111578 w 506956"/>
                <a:gd name="connsiteY2924" fmla="*/ 328060 h 506956"/>
                <a:gd name="connsiteX2925" fmla="*/ 137378 w 506956"/>
                <a:gd name="connsiteY2925" fmla="*/ 328060 h 506956"/>
                <a:gd name="connsiteX2926" fmla="*/ 133162 w 506956"/>
                <a:gd name="connsiteY2926" fmla="*/ 334751 h 506956"/>
                <a:gd name="connsiteX2927" fmla="*/ 129000 w 506956"/>
                <a:gd name="connsiteY2927" fmla="*/ 334751 h 506956"/>
                <a:gd name="connsiteX2928" fmla="*/ 135311 w 506956"/>
                <a:gd name="connsiteY2928" fmla="*/ 324904 h 506956"/>
                <a:gd name="connsiteX2929" fmla="*/ 129408 w 506956"/>
                <a:gd name="connsiteY2929" fmla="*/ 315710 h 506956"/>
                <a:gd name="connsiteX2930" fmla="*/ 133570 w 506956"/>
                <a:gd name="connsiteY2930" fmla="*/ 315710 h 506956"/>
                <a:gd name="connsiteX2931" fmla="*/ 137378 w 506956"/>
                <a:gd name="connsiteY2931" fmla="*/ 321695 h 506956"/>
                <a:gd name="connsiteX2932" fmla="*/ 141186 w 506956"/>
                <a:gd name="connsiteY2932" fmla="*/ 315710 h 506956"/>
                <a:gd name="connsiteX2933" fmla="*/ 145348 w 506956"/>
                <a:gd name="connsiteY2933" fmla="*/ 315710 h 506956"/>
                <a:gd name="connsiteX2934" fmla="*/ 139445 w 506956"/>
                <a:gd name="connsiteY2934" fmla="*/ 324904 h 506956"/>
                <a:gd name="connsiteX2935" fmla="*/ 145756 w 506956"/>
                <a:gd name="connsiteY2935" fmla="*/ 334751 h 506956"/>
                <a:gd name="connsiteX2936" fmla="*/ 141594 w 506956"/>
                <a:gd name="connsiteY2936" fmla="*/ 334751 h 506956"/>
                <a:gd name="connsiteX2937" fmla="*/ 137378 w 506956"/>
                <a:gd name="connsiteY2937" fmla="*/ 328060 h 506956"/>
                <a:gd name="connsiteX2938" fmla="*/ 163178 w 506956"/>
                <a:gd name="connsiteY2938" fmla="*/ 328060 h 506956"/>
                <a:gd name="connsiteX2939" fmla="*/ 158962 w 506956"/>
                <a:gd name="connsiteY2939" fmla="*/ 334751 h 506956"/>
                <a:gd name="connsiteX2940" fmla="*/ 154800 w 506956"/>
                <a:gd name="connsiteY2940" fmla="*/ 334751 h 506956"/>
                <a:gd name="connsiteX2941" fmla="*/ 161111 w 506956"/>
                <a:gd name="connsiteY2941" fmla="*/ 324904 h 506956"/>
                <a:gd name="connsiteX2942" fmla="*/ 155208 w 506956"/>
                <a:gd name="connsiteY2942" fmla="*/ 315710 h 506956"/>
                <a:gd name="connsiteX2943" fmla="*/ 159370 w 506956"/>
                <a:gd name="connsiteY2943" fmla="*/ 315710 h 506956"/>
                <a:gd name="connsiteX2944" fmla="*/ 163178 w 506956"/>
                <a:gd name="connsiteY2944" fmla="*/ 321695 h 506956"/>
                <a:gd name="connsiteX2945" fmla="*/ 166986 w 506956"/>
                <a:gd name="connsiteY2945" fmla="*/ 315710 h 506956"/>
                <a:gd name="connsiteX2946" fmla="*/ 171148 w 506956"/>
                <a:gd name="connsiteY2946" fmla="*/ 315710 h 506956"/>
                <a:gd name="connsiteX2947" fmla="*/ 165245 w 506956"/>
                <a:gd name="connsiteY2947" fmla="*/ 324904 h 506956"/>
                <a:gd name="connsiteX2948" fmla="*/ 171556 w 506956"/>
                <a:gd name="connsiteY2948" fmla="*/ 334751 h 506956"/>
                <a:gd name="connsiteX2949" fmla="*/ 167394 w 506956"/>
                <a:gd name="connsiteY2949" fmla="*/ 334751 h 506956"/>
                <a:gd name="connsiteX2950" fmla="*/ 163178 w 506956"/>
                <a:gd name="connsiteY2950" fmla="*/ 328060 h 506956"/>
                <a:gd name="connsiteX2951" fmla="*/ 188978 w 506956"/>
                <a:gd name="connsiteY2951" fmla="*/ 328060 h 506956"/>
                <a:gd name="connsiteX2952" fmla="*/ 184762 w 506956"/>
                <a:gd name="connsiteY2952" fmla="*/ 334751 h 506956"/>
                <a:gd name="connsiteX2953" fmla="*/ 180601 w 506956"/>
                <a:gd name="connsiteY2953" fmla="*/ 334751 h 506956"/>
                <a:gd name="connsiteX2954" fmla="*/ 186911 w 506956"/>
                <a:gd name="connsiteY2954" fmla="*/ 324904 h 506956"/>
                <a:gd name="connsiteX2955" fmla="*/ 181009 w 506956"/>
                <a:gd name="connsiteY2955" fmla="*/ 315710 h 506956"/>
                <a:gd name="connsiteX2956" fmla="*/ 185170 w 506956"/>
                <a:gd name="connsiteY2956" fmla="*/ 315710 h 506956"/>
                <a:gd name="connsiteX2957" fmla="*/ 188978 w 506956"/>
                <a:gd name="connsiteY2957" fmla="*/ 321695 h 506956"/>
                <a:gd name="connsiteX2958" fmla="*/ 192786 w 506956"/>
                <a:gd name="connsiteY2958" fmla="*/ 315710 h 506956"/>
                <a:gd name="connsiteX2959" fmla="*/ 196948 w 506956"/>
                <a:gd name="connsiteY2959" fmla="*/ 315710 h 506956"/>
                <a:gd name="connsiteX2960" fmla="*/ 191045 w 506956"/>
                <a:gd name="connsiteY2960" fmla="*/ 324904 h 506956"/>
                <a:gd name="connsiteX2961" fmla="*/ 197356 w 506956"/>
                <a:gd name="connsiteY2961" fmla="*/ 334751 h 506956"/>
                <a:gd name="connsiteX2962" fmla="*/ 193194 w 506956"/>
                <a:gd name="connsiteY2962" fmla="*/ 334751 h 506956"/>
                <a:gd name="connsiteX2963" fmla="*/ 188978 w 506956"/>
                <a:gd name="connsiteY2963" fmla="*/ 328060 h 506956"/>
                <a:gd name="connsiteX2964" fmla="*/ 214778 w 506956"/>
                <a:gd name="connsiteY2964" fmla="*/ 328060 h 506956"/>
                <a:gd name="connsiteX2965" fmla="*/ 210562 w 506956"/>
                <a:gd name="connsiteY2965" fmla="*/ 334751 h 506956"/>
                <a:gd name="connsiteX2966" fmla="*/ 206401 w 506956"/>
                <a:gd name="connsiteY2966" fmla="*/ 334751 h 506956"/>
                <a:gd name="connsiteX2967" fmla="*/ 212711 w 506956"/>
                <a:gd name="connsiteY2967" fmla="*/ 324904 h 506956"/>
                <a:gd name="connsiteX2968" fmla="*/ 206809 w 506956"/>
                <a:gd name="connsiteY2968" fmla="*/ 315710 h 506956"/>
                <a:gd name="connsiteX2969" fmla="*/ 210970 w 506956"/>
                <a:gd name="connsiteY2969" fmla="*/ 315710 h 506956"/>
                <a:gd name="connsiteX2970" fmla="*/ 214778 w 506956"/>
                <a:gd name="connsiteY2970" fmla="*/ 321695 h 506956"/>
                <a:gd name="connsiteX2971" fmla="*/ 218586 w 506956"/>
                <a:gd name="connsiteY2971" fmla="*/ 315710 h 506956"/>
                <a:gd name="connsiteX2972" fmla="*/ 222748 w 506956"/>
                <a:gd name="connsiteY2972" fmla="*/ 315710 h 506956"/>
                <a:gd name="connsiteX2973" fmla="*/ 216846 w 506956"/>
                <a:gd name="connsiteY2973" fmla="*/ 324904 h 506956"/>
                <a:gd name="connsiteX2974" fmla="*/ 223156 w 506956"/>
                <a:gd name="connsiteY2974" fmla="*/ 334751 h 506956"/>
                <a:gd name="connsiteX2975" fmla="*/ 218994 w 506956"/>
                <a:gd name="connsiteY2975" fmla="*/ 334751 h 506956"/>
                <a:gd name="connsiteX2976" fmla="*/ 214778 w 506956"/>
                <a:gd name="connsiteY2976" fmla="*/ 328060 h 506956"/>
                <a:gd name="connsiteX2977" fmla="*/ 240578 w 506956"/>
                <a:gd name="connsiteY2977" fmla="*/ 328060 h 506956"/>
                <a:gd name="connsiteX2978" fmla="*/ 236362 w 506956"/>
                <a:gd name="connsiteY2978" fmla="*/ 334751 h 506956"/>
                <a:gd name="connsiteX2979" fmla="*/ 232201 w 506956"/>
                <a:gd name="connsiteY2979" fmla="*/ 334751 h 506956"/>
                <a:gd name="connsiteX2980" fmla="*/ 238511 w 506956"/>
                <a:gd name="connsiteY2980" fmla="*/ 324904 h 506956"/>
                <a:gd name="connsiteX2981" fmla="*/ 232609 w 506956"/>
                <a:gd name="connsiteY2981" fmla="*/ 315710 h 506956"/>
                <a:gd name="connsiteX2982" fmla="*/ 236770 w 506956"/>
                <a:gd name="connsiteY2982" fmla="*/ 315710 h 506956"/>
                <a:gd name="connsiteX2983" fmla="*/ 240578 w 506956"/>
                <a:gd name="connsiteY2983" fmla="*/ 321695 h 506956"/>
                <a:gd name="connsiteX2984" fmla="*/ 244386 w 506956"/>
                <a:gd name="connsiteY2984" fmla="*/ 315710 h 506956"/>
                <a:gd name="connsiteX2985" fmla="*/ 248548 w 506956"/>
                <a:gd name="connsiteY2985" fmla="*/ 315710 h 506956"/>
                <a:gd name="connsiteX2986" fmla="*/ 242646 w 506956"/>
                <a:gd name="connsiteY2986" fmla="*/ 324904 h 506956"/>
                <a:gd name="connsiteX2987" fmla="*/ 248956 w 506956"/>
                <a:gd name="connsiteY2987" fmla="*/ 334751 h 506956"/>
                <a:gd name="connsiteX2988" fmla="*/ 244794 w 506956"/>
                <a:gd name="connsiteY2988" fmla="*/ 334751 h 506956"/>
                <a:gd name="connsiteX2989" fmla="*/ 240578 w 506956"/>
                <a:gd name="connsiteY2989" fmla="*/ 328060 h 506956"/>
                <a:gd name="connsiteX2990" fmla="*/ 266378 w 506956"/>
                <a:gd name="connsiteY2990" fmla="*/ 328060 h 506956"/>
                <a:gd name="connsiteX2991" fmla="*/ 262162 w 506956"/>
                <a:gd name="connsiteY2991" fmla="*/ 334751 h 506956"/>
                <a:gd name="connsiteX2992" fmla="*/ 258001 w 506956"/>
                <a:gd name="connsiteY2992" fmla="*/ 334751 h 506956"/>
                <a:gd name="connsiteX2993" fmla="*/ 264311 w 506956"/>
                <a:gd name="connsiteY2993" fmla="*/ 324904 h 506956"/>
                <a:gd name="connsiteX2994" fmla="*/ 258409 w 506956"/>
                <a:gd name="connsiteY2994" fmla="*/ 315710 h 506956"/>
                <a:gd name="connsiteX2995" fmla="*/ 262570 w 506956"/>
                <a:gd name="connsiteY2995" fmla="*/ 315710 h 506956"/>
                <a:gd name="connsiteX2996" fmla="*/ 266378 w 506956"/>
                <a:gd name="connsiteY2996" fmla="*/ 321695 h 506956"/>
                <a:gd name="connsiteX2997" fmla="*/ 270187 w 506956"/>
                <a:gd name="connsiteY2997" fmla="*/ 315710 h 506956"/>
                <a:gd name="connsiteX2998" fmla="*/ 274348 w 506956"/>
                <a:gd name="connsiteY2998" fmla="*/ 315710 h 506956"/>
                <a:gd name="connsiteX2999" fmla="*/ 268446 w 506956"/>
                <a:gd name="connsiteY2999" fmla="*/ 324904 h 506956"/>
                <a:gd name="connsiteX3000" fmla="*/ 274756 w 506956"/>
                <a:gd name="connsiteY3000" fmla="*/ 334751 h 506956"/>
                <a:gd name="connsiteX3001" fmla="*/ 270595 w 506956"/>
                <a:gd name="connsiteY3001" fmla="*/ 334751 h 506956"/>
                <a:gd name="connsiteX3002" fmla="*/ 266378 w 506956"/>
                <a:gd name="connsiteY3002" fmla="*/ 328060 h 506956"/>
                <a:gd name="connsiteX3003" fmla="*/ 292179 w 506956"/>
                <a:gd name="connsiteY3003" fmla="*/ 328060 h 506956"/>
                <a:gd name="connsiteX3004" fmla="*/ 287962 w 506956"/>
                <a:gd name="connsiteY3004" fmla="*/ 334751 h 506956"/>
                <a:gd name="connsiteX3005" fmla="*/ 283801 w 506956"/>
                <a:gd name="connsiteY3005" fmla="*/ 334751 h 506956"/>
                <a:gd name="connsiteX3006" fmla="*/ 290111 w 506956"/>
                <a:gd name="connsiteY3006" fmla="*/ 324904 h 506956"/>
                <a:gd name="connsiteX3007" fmla="*/ 284209 w 506956"/>
                <a:gd name="connsiteY3007" fmla="*/ 315710 h 506956"/>
                <a:gd name="connsiteX3008" fmla="*/ 288370 w 506956"/>
                <a:gd name="connsiteY3008" fmla="*/ 315710 h 506956"/>
                <a:gd name="connsiteX3009" fmla="*/ 292179 w 506956"/>
                <a:gd name="connsiteY3009" fmla="*/ 321695 h 506956"/>
                <a:gd name="connsiteX3010" fmla="*/ 295987 w 506956"/>
                <a:gd name="connsiteY3010" fmla="*/ 315710 h 506956"/>
                <a:gd name="connsiteX3011" fmla="*/ 300148 w 506956"/>
                <a:gd name="connsiteY3011" fmla="*/ 315710 h 506956"/>
                <a:gd name="connsiteX3012" fmla="*/ 294246 w 506956"/>
                <a:gd name="connsiteY3012" fmla="*/ 324904 h 506956"/>
                <a:gd name="connsiteX3013" fmla="*/ 300556 w 506956"/>
                <a:gd name="connsiteY3013" fmla="*/ 334751 h 506956"/>
                <a:gd name="connsiteX3014" fmla="*/ 296395 w 506956"/>
                <a:gd name="connsiteY3014" fmla="*/ 334751 h 506956"/>
                <a:gd name="connsiteX3015" fmla="*/ 292179 w 506956"/>
                <a:gd name="connsiteY3015" fmla="*/ 328060 h 506956"/>
                <a:gd name="connsiteX3016" fmla="*/ 317979 w 506956"/>
                <a:gd name="connsiteY3016" fmla="*/ 328060 h 506956"/>
                <a:gd name="connsiteX3017" fmla="*/ 313762 w 506956"/>
                <a:gd name="connsiteY3017" fmla="*/ 334751 h 506956"/>
                <a:gd name="connsiteX3018" fmla="*/ 309601 w 506956"/>
                <a:gd name="connsiteY3018" fmla="*/ 334751 h 506956"/>
                <a:gd name="connsiteX3019" fmla="*/ 315911 w 506956"/>
                <a:gd name="connsiteY3019" fmla="*/ 324904 h 506956"/>
                <a:gd name="connsiteX3020" fmla="*/ 310009 w 506956"/>
                <a:gd name="connsiteY3020" fmla="*/ 315710 h 506956"/>
                <a:gd name="connsiteX3021" fmla="*/ 314170 w 506956"/>
                <a:gd name="connsiteY3021" fmla="*/ 315710 h 506956"/>
                <a:gd name="connsiteX3022" fmla="*/ 317979 w 506956"/>
                <a:gd name="connsiteY3022" fmla="*/ 321695 h 506956"/>
                <a:gd name="connsiteX3023" fmla="*/ 321787 w 506956"/>
                <a:gd name="connsiteY3023" fmla="*/ 315710 h 506956"/>
                <a:gd name="connsiteX3024" fmla="*/ 325948 w 506956"/>
                <a:gd name="connsiteY3024" fmla="*/ 315710 h 506956"/>
                <a:gd name="connsiteX3025" fmla="*/ 320046 w 506956"/>
                <a:gd name="connsiteY3025" fmla="*/ 324904 h 506956"/>
                <a:gd name="connsiteX3026" fmla="*/ 326356 w 506956"/>
                <a:gd name="connsiteY3026" fmla="*/ 334751 h 506956"/>
                <a:gd name="connsiteX3027" fmla="*/ 322195 w 506956"/>
                <a:gd name="connsiteY3027" fmla="*/ 334751 h 506956"/>
                <a:gd name="connsiteX3028" fmla="*/ 317979 w 506956"/>
                <a:gd name="connsiteY3028" fmla="*/ 328060 h 506956"/>
                <a:gd name="connsiteX3029" fmla="*/ 343779 w 506956"/>
                <a:gd name="connsiteY3029" fmla="*/ 328060 h 506956"/>
                <a:gd name="connsiteX3030" fmla="*/ 339563 w 506956"/>
                <a:gd name="connsiteY3030" fmla="*/ 334751 h 506956"/>
                <a:gd name="connsiteX3031" fmla="*/ 335401 w 506956"/>
                <a:gd name="connsiteY3031" fmla="*/ 334751 h 506956"/>
                <a:gd name="connsiteX3032" fmla="*/ 341711 w 506956"/>
                <a:gd name="connsiteY3032" fmla="*/ 324904 h 506956"/>
                <a:gd name="connsiteX3033" fmla="*/ 335809 w 506956"/>
                <a:gd name="connsiteY3033" fmla="*/ 315710 h 506956"/>
                <a:gd name="connsiteX3034" fmla="*/ 339971 w 506956"/>
                <a:gd name="connsiteY3034" fmla="*/ 315710 h 506956"/>
                <a:gd name="connsiteX3035" fmla="*/ 343779 w 506956"/>
                <a:gd name="connsiteY3035" fmla="*/ 321695 h 506956"/>
                <a:gd name="connsiteX3036" fmla="*/ 347587 w 506956"/>
                <a:gd name="connsiteY3036" fmla="*/ 315710 h 506956"/>
                <a:gd name="connsiteX3037" fmla="*/ 351748 w 506956"/>
                <a:gd name="connsiteY3037" fmla="*/ 315710 h 506956"/>
                <a:gd name="connsiteX3038" fmla="*/ 345846 w 506956"/>
                <a:gd name="connsiteY3038" fmla="*/ 324904 h 506956"/>
                <a:gd name="connsiteX3039" fmla="*/ 352156 w 506956"/>
                <a:gd name="connsiteY3039" fmla="*/ 334751 h 506956"/>
                <a:gd name="connsiteX3040" fmla="*/ 347995 w 506956"/>
                <a:gd name="connsiteY3040" fmla="*/ 334751 h 506956"/>
                <a:gd name="connsiteX3041" fmla="*/ 343779 w 506956"/>
                <a:gd name="connsiteY3041" fmla="*/ 328060 h 506956"/>
                <a:gd name="connsiteX3042" fmla="*/ 369579 w 506956"/>
                <a:gd name="connsiteY3042" fmla="*/ 328060 h 506956"/>
                <a:gd name="connsiteX3043" fmla="*/ 365363 w 506956"/>
                <a:gd name="connsiteY3043" fmla="*/ 334751 h 506956"/>
                <a:gd name="connsiteX3044" fmla="*/ 361201 w 506956"/>
                <a:gd name="connsiteY3044" fmla="*/ 334751 h 506956"/>
                <a:gd name="connsiteX3045" fmla="*/ 367511 w 506956"/>
                <a:gd name="connsiteY3045" fmla="*/ 324904 h 506956"/>
                <a:gd name="connsiteX3046" fmla="*/ 361609 w 506956"/>
                <a:gd name="connsiteY3046" fmla="*/ 315710 h 506956"/>
                <a:gd name="connsiteX3047" fmla="*/ 365771 w 506956"/>
                <a:gd name="connsiteY3047" fmla="*/ 315710 h 506956"/>
                <a:gd name="connsiteX3048" fmla="*/ 369579 w 506956"/>
                <a:gd name="connsiteY3048" fmla="*/ 321695 h 506956"/>
                <a:gd name="connsiteX3049" fmla="*/ 373387 w 506956"/>
                <a:gd name="connsiteY3049" fmla="*/ 315710 h 506956"/>
                <a:gd name="connsiteX3050" fmla="*/ 377548 w 506956"/>
                <a:gd name="connsiteY3050" fmla="*/ 315710 h 506956"/>
                <a:gd name="connsiteX3051" fmla="*/ 371646 w 506956"/>
                <a:gd name="connsiteY3051" fmla="*/ 324904 h 506956"/>
                <a:gd name="connsiteX3052" fmla="*/ 377956 w 506956"/>
                <a:gd name="connsiteY3052" fmla="*/ 334751 h 506956"/>
                <a:gd name="connsiteX3053" fmla="*/ 373795 w 506956"/>
                <a:gd name="connsiteY3053" fmla="*/ 334751 h 506956"/>
                <a:gd name="connsiteX3054" fmla="*/ 369579 w 506956"/>
                <a:gd name="connsiteY3054" fmla="*/ 328060 h 506956"/>
                <a:gd name="connsiteX3055" fmla="*/ 395379 w 506956"/>
                <a:gd name="connsiteY3055" fmla="*/ 328060 h 506956"/>
                <a:gd name="connsiteX3056" fmla="*/ 391163 w 506956"/>
                <a:gd name="connsiteY3056" fmla="*/ 334751 h 506956"/>
                <a:gd name="connsiteX3057" fmla="*/ 387001 w 506956"/>
                <a:gd name="connsiteY3057" fmla="*/ 334751 h 506956"/>
                <a:gd name="connsiteX3058" fmla="*/ 393312 w 506956"/>
                <a:gd name="connsiteY3058" fmla="*/ 324904 h 506956"/>
                <a:gd name="connsiteX3059" fmla="*/ 387409 w 506956"/>
                <a:gd name="connsiteY3059" fmla="*/ 315710 h 506956"/>
                <a:gd name="connsiteX3060" fmla="*/ 391571 w 506956"/>
                <a:gd name="connsiteY3060" fmla="*/ 315710 h 506956"/>
                <a:gd name="connsiteX3061" fmla="*/ 395379 w 506956"/>
                <a:gd name="connsiteY3061" fmla="*/ 321695 h 506956"/>
                <a:gd name="connsiteX3062" fmla="*/ 399187 w 506956"/>
                <a:gd name="connsiteY3062" fmla="*/ 315710 h 506956"/>
                <a:gd name="connsiteX3063" fmla="*/ 403348 w 506956"/>
                <a:gd name="connsiteY3063" fmla="*/ 315710 h 506956"/>
                <a:gd name="connsiteX3064" fmla="*/ 397446 w 506956"/>
                <a:gd name="connsiteY3064" fmla="*/ 324904 h 506956"/>
                <a:gd name="connsiteX3065" fmla="*/ 403756 w 506956"/>
                <a:gd name="connsiteY3065" fmla="*/ 334751 h 506956"/>
                <a:gd name="connsiteX3066" fmla="*/ 399595 w 506956"/>
                <a:gd name="connsiteY3066" fmla="*/ 334751 h 506956"/>
                <a:gd name="connsiteX3067" fmla="*/ 395379 w 506956"/>
                <a:gd name="connsiteY3067" fmla="*/ 328060 h 506956"/>
                <a:gd name="connsiteX3068" fmla="*/ 421179 w 506956"/>
                <a:gd name="connsiteY3068" fmla="*/ 328060 h 506956"/>
                <a:gd name="connsiteX3069" fmla="*/ 416963 w 506956"/>
                <a:gd name="connsiteY3069" fmla="*/ 334751 h 506956"/>
                <a:gd name="connsiteX3070" fmla="*/ 412801 w 506956"/>
                <a:gd name="connsiteY3070" fmla="*/ 334751 h 506956"/>
                <a:gd name="connsiteX3071" fmla="*/ 419112 w 506956"/>
                <a:gd name="connsiteY3071" fmla="*/ 324904 h 506956"/>
                <a:gd name="connsiteX3072" fmla="*/ 413209 w 506956"/>
                <a:gd name="connsiteY3072" fmla="*/ 315710 h 506956"/>
                <a:gd name="connsiteX3073" fmla="*/ 417371 w 506956"/>
                <a:gd name="connsiteY3073" fmla="*/ 315710 h 506956"/>
                <a:gd name="connsiteX3074" fmla="*/ 421179 w 506956"/>
                <a:gd name="connsiteY3074" fmla="*/ 321695 h 506956"/>
                <a:gd name="connsiteX3075" fmla="*/ 424987 w 506956"/>
                <a:gd name="connsiteY3075" fmla="*/ 315710 h 506956"/>
                <a:gd name="connsiteX3076" fmla="*/ 429149 w 506956"/>
                <a:gd name="connsiteY3076" fmla="*/ 315710 h 506956"/>
                <a:gd name="connsiteX3077" fmla="*/ 423246 w 506956"/>
                <a:gd name="connsiteY3077" fmla="*/ 324904 h 506956"/>
                <a:gd name="connsiteX3078" fmla="*/ 429557 w 506956"/>
                <a:gd name="connsiteY3078" fmla="*/ 334751 h 506956"/>
                <a:gd name="connsiteX3079" fmla="*/ 425395 w 506956"/>
                <a:gd name="connsiteY3079" fmla="*/ 334751 h 506956"/>
                <a:gd name="connsiteX3080" fmla="*/ 421179 w 506956"/>
                <a:gd name="connsiteY3080" fmla="*/ 328060 h 506956"/>
                <a:gd name="connsiteX3081" fmla="*/ 446979 w 506956"/>
                <a:gd name="connsiteY3081" fmla="*/ 328060 h 506956"/>
                <a:gd name="connsiteX3082" fmla="*/ 442763 w 506956"/>
                <a:gd name="connsiteY3082" fmla="*/ 334751 h 506956"/>
                <a:gd name="connsiteX3083" fmla="*/ 438601 w 506956"/>
                <a:gd name="connsiteY3083" fmla="*/ 334751 h 506956"/>
                <a:gd name="connsiteX3084" fmla="*/ 444912 w 506956"/>
                <a:gd name="connsiteY3084" fmla="*/ 324904 h 506956"/>
                <a:gd name="connsiteX3085" fmla="*/ 439009 w 506956"/>
                <a:gd name="connsiteY3085" fmla="*/ 315710 h 506956"/>
                <a:gd name="connsiteX3086" fmla="*/ 443171 w 506956"/>
                <a:gd name="connsiteY3086" fmla="*/ 315710 h 506956"/>
                <a:gd name="connsiteX3087" fmla="*/ 446979 w 506956"/>
                <a:gd name="connsiteY3087" fmla="*/ 321695 h 506956"/>
                <a:gd name="connsiteX3088" fmla="*/ 450787 w 506956"/>
                <a:gd name="connsiteY3088" fmla="*/ 315710 h 506956"/>
                <a:gd name="connsiteX3089" fmla="*/ 454949 w 506956"/>
                <a:gd name="connsiteY3089" fmla="*/ 315710 h 506956"/>
                <a:gd name="connsiteX3090" fmla="*/ 449046 w 506956"/>
                <a:gd name="connsiteY3090" fmla="*/ 324904 h 506956"/>
                <a:gd name="connsiteX3091" fmla="*/ 455357 w 506956"/>
                <a:gd name="connsiteY3091" fmla="*/ 334751 h 506956"/>
                <a:gd name="connsiteX3092" fmla="*/ 451195 w 506956"/>
                <a:gd name="connsiteY3092" fmla="*/ 334751 h 506956"/>
                <a:gd name="connsiteX3093" fmla="*/ 446979 w 506956"/>
                <a:gd name="connsiteY3093" fmla="*/ 328060 h 506956"/>
                <a:gd name="connsiteX3094" fmla="*/ 472779 w 506956"/>
                <a:gd name="connsiteY3094" fmla="*/ 328060 h 506956"/>
                <a:gd name="connsiteX3095" fmla="*/ 468563 w 506956"/>
                <a:gd name="connsiteY3095" fmla="*/ 334751 h 506956"/>
                <a:gd name="connsiteX3096" fmla="*/ 464401 w 506956"/>
                <a:gd name="connsiteY3096" fmla="*/ 334751 h 506956"/>
                <a:gd name="connsiteX3097" fmla="*/ 470712 w 506956"/>
                <a:gd name="connsiteY3097" fmla="*/ 324904 h 506956"/>
                <a:gd name="connsiteX3098" fmla="*/ 464809 w 506956"/>
                <a:gd name="connsiteY3098" fmla="*/ 315710 h 506956"/>
                <a:gd name="connsiteX3099" fmla="*/ 468971 w 506956"/>
                <a:gd name="connsiteY3099" fmla="*/ 315710 h 506956"/>
                <a:gd name="connsiteX3100" fmla="*/ 472779 w 506956"/>
                <a:gd name="connsiteY3100" fmla="*/ 321695 h 506956"/>
                <a:gd name="connsiteX3101" fmla="*/ 476587 w 506956"/>
                <a:gd name="connsiteY3101" fmla="*/ 315710 h 506956"/>
                <a:gd name="connsiteX3102" fmla="*/ 480749 w 506956"/>
                <a:gd name="connsiteY3102" fmla="*/ 315710 h 506956"/>
                <a:gd name="connsiteX3103" fmla="*/ 474846 w 506956"/>
                <a:gd name="connsiteY3103" fmla="*/ 324904 h 506956"/>
                <a:gd name="connsiteX3104" fmla="*/ 481157 w 506956"/>
                <a:gd name="connsiteY3104" fmla="*/ 334751 h 506956"/>
                <a:gd name="connsiteX3105" fmla="*/ 476995 w 506956"/>
                <a:gd name="connsiteY3105" fmla="*/ 334751 h 506956"/>
                <a:gd name="connsiteX3106" fmla="*/ 472779 w 506956"/>
                <a:gd name="connsiteY3106" fmla="*/ 328060 h 506956"/>
                <a:gd name="connsiteX3107" fmla="*/ 498579 w 506956"/>
                <a:gd name="connsiteY3107" fmla="*/ 328060 h 506956"/>
                <a:gd name="connsiteX3108" fmla="*/ 494363 w 506956"/>
                <a:gd name="connsiteY3108" fmla="*/ 334751 h 506956"/>
                <a:gd name="connsiteX3109" fmla="*/ 490201 w 506956"/>
                <a:gd name="connsiteY3109" fmla="*/ 334751 h 506956"/>
                <a:gd name="connsiteX3110" fmla="*/ 496512 w 506956"/>
                <a:gd name="connsiteY3110" fmla="*/ 324904 h 506956"/>
                <a:gd name="connsiteX3111" fmla="*/ 490609 w 506956"/>
                <a:gd name="connsiteY3111" fmla="*/ 315710 h 506956"/>
                <a:gd name="connsiteX3112" fmla="*/ 494771 w 506956"/>
                <a:gd name="connsiteY3112" fmla="*/ 315710 h 506956"/>
                <a:gd name="connsiteX3113" fmla="*/ 498579 w 506956"/>
                <a:gd name="connsiteY3113" fmla="*/ 321695 h 506956"/>
                <a:gd name="connsiteX3114" fmla="*/ 502387 w 506956"/>
                <a:gd name="connsiteY3114" fmla="*/ 315710 h 506956"/>
                <a:gd name="connsiteX3115" fmla="*/ 506549 w 506956"/>
                <a:gd name="connsiteY3115" fmla="*/ 315710 h 506956"/>
                <a:gd name="connsiteX3116" fmla="*/ 500646 w 506956"/>
                <a:gd name="connsiteY3116" fmla="*/ 324904 h 506956"/>
                <a:gd name="connsiteX3117" fmla="*/ 506957 w 506956"/>
                <a:gd name="connsiteY3117" fmla="*/ 334751 h 506956"/>
                <a:gd name="connsiteX3118" fmla="*/ 502795 w 506956"/>
                <a:gd name="connsiteY3118" fmla="*/ 334751 h 506956"/>
                <a:gd name="connsiteX3119" fmla="*/ 498579 w 506956"/>
                <a:gd name="connsiteY3119" fmla="*/ 328060 h 506956"/>
                <a:gd name="connsiteX3120" fmla="*/ 8378 w 506956"/>
                <a:gd name="connsiteY3120" fmla="*/ 356761 h 506956"/>
                <a:gd name="connsiteX3121" fmla="*/ 4162 w 506956"/>
                <a:gd name="connsiteY3121" fmla="*/ 363452 h 506956"/>
                <a:gd name="connsiteX3122" fmla="*/ 0 w 506956"/>
                <a:gd name="connsiteY3122" fmla="*/ 363452 h 506956"/>
                <a:gd name="connsiteX3123" fmla="*/ 6310 w 506956"/>
                <a:gd name="connsiteY3123" fmla="*/ 353605 h 506956"/>
                <a:gd name="connsiteX3124" fmla="*/ 408 w 506956"/>
                <a:gd name="connsiteY3124" fmla="*/ 344412 h 506956"/>
                <a:gd name="connsiteX3125" fmla="*/ 4570 w 506956"/>
                <a:gd name="connsiteY3125" fmla="*/ 344412 h 506956"/>
                <a:gd name="connsiteX3126" fmla="*/ 8378 w 506956"/>
                <a:gd name="connsiteY3126" fmla="*/ 350396 h 506956"/>
                <a:gd name="connsiteX3127" fmla="*/ 12186 w 506956"/>
                <a:gd name="connsiteY3127" fmla="*/ 344412 h 506956"/>
                <a:gd name="connsiteX3128" fmla="*/ 16347 w 506956"/>
                <a:gd name="connsiteY3128" fmla="*/ 344412 h 506956"/>
                <a:gd name="connsiteX3129" fmla="*/ 10445 w 506956"/>
                <a:gd name="connsiteY3129" fmla="*/ 353605 h 506956"/>
                <a:gd name="connsiteX3130" fmla="*/ 16755 w 506956"/>
                <a:gd name="connsiteY3130" fmla="*/ 363452 h 506956"/>
                <a:gd name="connsiteX3131" fmla="*/ 12594 w 506956"/>
                <a:gd name="connsiteY3131" fmla="*/ 363452 h 506956"/>
                <a:gd name="connsiteX3132" fmla="*/ 8378 w 506956"/>
                <a:gd name="connsiteY3132" fmla="*/ 356761 h 506956"/>
                <a:gd name="connsiteX3133" fmla="*/ 34178 w 506956"/>
                <a:gd name="connsiteY3133" fmla="*/ 356761 h 506956"/>
                <a:gd name="connsiteX3134" fmla="*/ 29962 w 506956"/>
                <a:gd name="connsiteY3134" fmla="*/ 363452 h 506956"/>
                <a:gd name="connsiteX3135" fmla="*/ 25800 w 506956"/>
                <a:gd name="connsiteY3135" fmla="*/ 363452 h 506956"/>
                <a:gd name="connsiteX3136" fmla="*/ 32110 w 506956"/>
                <a:gd name="connsiteY3136" fmla="*/ 353605 h 506956"/>
                <a:gd name="connsiteX3137" fmla="*/ 26208 w 506956"/>
                <a:gd name="connsiteY3137" fmla="*/ 344412 h 506956"/>
                <a:gd name="connsiteX3138" fmla="*/ 30370 w 506956"/>
                <a:gd name="connsiteY3138" fmla="*/ 344412 h 506956"/>
                <a:gd name="connsiteX3139" fmla="*/ 34178 w 506956"/>
                <a:gd name="connsiteY3139" fmla="*/ 350396 h 506956"/>
                <a:gd name="connsiteX3140" fmla="*/ 37986 w 506956"/>
                <a:gd name="connsiteY3140" fmla="*/ 344412 h 506956"/>
                <a:gd name="connsiteX3141" fmla="*/ 42147 w 506956"/>
                <a:gd name="connsiteY3141" fmla="*/ 344412 h 506956"/>
                <a:gd name="connsiteX3142" fmla="*/ 36245 w 506956"/>
                <a:gd name="connsiteY3142" fmla="*/ 353605 h 506956"/>
                <a:gd name="connsiteX3143" fmla="*/ 42555 w 506956"/>
                <a:gd name="connsiteY3143" fmla="*/ 363452 h 506956"/>
                <a:gd name="connsiteX3144" fmla="*/ 38394 w 506956"/>
                <a:gd name="connsiteY3144" fmla="*/ 363452 h 506956"/>
                <a:gd name="connsiteX3145" fmla="*/ 34178 w 506956"/>
                <a:gd name="connsiteY3145" fmla="*/ 356761 h 506956"/>
                <a:gd name="connsiteX3146" fmla="*/ 59978 w 506956"/>
                <a:gd name="connsiteY3146" fmla="*/ 356761 h 506956"/>
                <a:gd name="connsiteX3147" fmla="*/ 55762 w 506956"/>
                <a:gd name="connsiteY3147" fmla="*/ 363452 h 506956"/>
                <a:gd name="connsiteX3148" fmla="*/ 51600 w 506956"/>
                <a:gd name="connsiteY3148" fmla="*/ 363452 h 506956"/>
                <a:gd name="connsiteX3149" fmla="*/ 57911 w 506956"/>
                <a:gd name="connsiteY3149" fmla="*/ 353605 h 506956"/>
                <a:gd name="connsiteX3150" fmla="*/ 52008 w 506956"/>
                <a:gd name="connsiteY3150" fmla="*/ 344412 h 506956"/>
                <a:gd name="connsiteX3151" fmla="*/ 56170 w 506956"/>
                <a:gd name="connsiteY3151" fmla="*/ 344412 h 506956"/>
                <a:gd name="connsiteX3152" fmla="*/ 59978 w 506956"/>
                <a:gd name="connsiteY3152" fmla="*/ 350396 h 506956"/>
                <a:gd name="connsiteX3153" fmla="*/ 63786 w 506956"/>
                <a:gd name="connsiteY3153" fmla="*/ 344412 h 506956"/>
                <a:gd name="connsiteX3154" fmla="*/ 67948 w 506956"/>
                <a:gd name="connsiteY3154" fmla="*/ 344412 h 506956"/>
                <a:gd name="connsiteX3155" fmla="*/ 62045 w 506956"/>
                <a:gd name="connsiteY3155" fmla="*/ 353605 h 506956"/>
                <a:gd name="connsiteX3156" fmla="*/ 68356 w 506956"/>
                <a:gd name="connsiteY3156" fmla="*/ 363452 h 506956"/>
                <a:gd name="connsiteX3157" fmla="*/ 64194 w 506956"/>
                <a:gd name="connsiteY3157" fmla="*/ 363452 h 506956"/>
                <a:gd name="connsiteX3158" fmla="*/ 59978 w 506956"/>
                <a:gd name="connsiteY3158" fmla="*/ 356761 h 506956"/>
                <a:gd name="connsiteX3159" fmla="*/ 85778 w 506956"/>
                <a:gd name="connsiteY3159" fmla="*/ 356761 h 506956"/>
                <a:gd name="connsiteX3160" fmla="*/ 81562 w 506956"/>
                <a:gd name="connsiteY3160" fmla="*/ 363452 h 506956"/>
                <a:gd name="connsiteX3161" fmla="*/ 77400 w 506956"/>
                <a:gd name="connsiteY3161" fmla="*/ 363452 h 506956"/>
                <a:gd name="connsiteX3162" fmla="*/ 83711 w 506956"/>
                <a:gd name="connsiteY3162" fmla="*/ 353605 h 506956"/>
                <a:gd name="connsiteX3163" fmla="*/ 77808 w 506956"/>
                <a:gd name="connsiteY3163" fmla="*/ 344412 h 506956"/>
                <a:gd name="connsiteX3164" fmla="*/ 81970 w 506956"/>
                <a:gd name="connsiteY3164" fmla="*/ 344412 h 506956"/>
                <a:gd name="connsiteX3165" fmla="*/ 85778 w 506956"/>
                <a:gd name="connsiteY3165" fmla="*/ 350396 h 506956"/>
                <a:gd name="connsiteX3166" fmla="*/ 89586 w 506956"/>
                <a:gd name="connsiteY3166" fmla="*/ 344412 h 506956"/>
                <a:gd name="connsiteX3167" fmla="*/ 93748 w 506956"/>
                <a:gd name="connsiteY3167" fmla="*/ 344412 h 506956"/>
                <a:gd name="connsiteX3168" fmla="*/ 87845 w 506956"/>
                <a:gd name="connsiteY3168" fmla="*/ 353605 h 506956"/>
                <a:gd name="connsiteX3169" fmla="*/ 94156 w 506956"/>
                <a:gd name="connsiteY3169" fmla="*/ 363452 h 506956"/>
                <a:gd name="connsiteX3170" fmla="*/ 89994 w 506956"/>
                <a:gd name="connsiteY3170" fmla="*/ 363452 h 506956"/>
                <a:gd name="connsiteX3171" fmla="*/ 85778 w 506956"/>
                <a:gd name="connsiteY3171" fmla="*/ 356761 h 506956"/>
                <a:gd name="connsiteX3172" fmla="*/ 111578 w 506956"/>
                <a:gd name="connsiteY3172" fmla="*/ 356761 h 506956"/>
                <a:gd name="connsiteX3173" fmla="*/ 107362 w 506956"/>
                <a:gd name="connsiteY3173" fmla="*/ 363452 h 506956"/>
                <a:gd name="connsiteX3174" fmla="*/ 103200 w 506956"/>
                <a:gd name="connsiteY3174" fmla="*/ 363452 h 506956"/>
                <a:gd name="connsiteX3175" fmla="*/ 109511 w 506956"/>
                <a:gd name="connsiteY3175" fmla="*/ 353605 h 506956"/>
                <a:gd name="connsiteX3176" fmla="*/ 103608 w 506956"/>
                <a:gd name="connsiteY3176" fmla="*/ 344412 h 506956"/>
                <a:gd name="connsiteX3177" fmla="*/ 107770 w 506956"/>
                <a:gd name="connsiteY3177" fmla="*/ 344412 h 506956"/>
                <a:gd name="connsiteX3178" fmla="*/ 111578 w 506956"/>
                <a:gd name="connsiteY3178" fmla="*/ 350396 h 506956"/>
                <a:gd name="connsiteX3179" fmla="*/ 115386 w 506956"/>
                <a:gd name="connsiteY3179" fmla="*/ 344412 h 506956"/>
                <a:gd name="connsiteX3180" fmla="*/ 119548 w 506956"/>
                <a:gd name="connsiteY3180" fmla="*/ 344412 h 506956"/>
                <a:gd name="connsiteX3181" fmla="*/ 113645 w 506956"/>
                <a:gd name="connsiteY3181" fmla="*/ 353605 h 506956"/>
                <a:gd name="connsiteX3182" fmla="*/ 119956 w 506956"/>
                <a:gd name="connsiteY3182" fmla="*/ 363452 h 506956"/>
                <a:gd name="connsiteX3183" fmla="*/ 115794 w 506956"/>
                <a:gd name="connsiteY3183" fmla="*/ 363452 h 506956"/>
                <a:gd name="connsiteX3184" fmla="*/ 111578 w 506956"/>
                <a:gd name="connsiteY3184" fmla="*/ 356761 h 506956"/>
                <a:gd name="connsiteX3185" fmla="*/ 137378 w 506956"/>
                <a:gd name="connsiteY3185" fmla="*/ 356761 h 506956"/>
                <a:gd name="connsiteX3186" fmla="*/ 133162 w 506956"/>
                <a:gd name="connsiteY3186" fmla="*/ 363452 h 506956"/>
                <a:gd name="connsiteX3187" fmla="*/ 129000 w 506956"/>
                <a:gd name="connsiteY3187" fmla="*/ 363452 h 506956"/>
                <a:gd name="connsiteX3188" fmla="*/ 135311 w 506956"/>
                <a:gd name="connsiteY3188" fmla="*/ 353605 h 506956"/>
                <a:gd name="connsiteX3189" fmla="*/ 129408 w 506956"/>
                <a:gd name="connsiteY3189" fmla="*/ 344412 h 506956"/>
                <a:gd name="connsiteX3190" fmla="*/ 133570 w 506956"/>
                <a:gd name="connsiteY3190" fmla="*/ 344412 h 506956"/>
                <a:gd name="connsiteX3191" fmla="*/ 137378 w 506956"/>
                <a:gd name="connsiteY3191" fmla="*/ 350396 h 506956"/>
                <a:gd name="connsiteX3192" fmla="*/ 141186 w 506956"/>
                <a:gd name="connsiteY3192" fmla="*/ 344412 h 506956"/>
                <a:gd name="connsiteX3193" fmla="*/ 145348 w 506956"/>
                <a:gd name="connsiteY3193" fmla="*/ 344412 h 506956"/>
                <a:gd name="connsiteX3194" fmla="*/ 139445 w 506956"/>
                <a:gd name="connsiteY3194" fmla="*/ 353605 h 506956"/>
                <a:gd name="connsiteX3195" fmla="*/ 145756 w 506956"/>
                <a:gd name="connsiteY3195" fmla="*/ 363452 h 506956"/>
                <a:gd name="connsiteX3196" fmla="*/ 141594 w 506956"/>
                <a:gd name="connsiteY3196" fmla="*/ 363452 h 506956"/>
                <a:gd name="connsiteX3197" fmla="*/ 137378 w 506956"/>
                <a:gd name="connsiteY3197" fmla="*/ 356761 h 506956"/>
                <a:gd name="connsiteX3198" fmla="*/ 163178 w 506956"/>
                <a:gd name="connsiteY3198" fmla="*/ 356761 h 506956"/>
                <a:gd name="connsiteX3199" fmla="*/ 158962 w 506956"/>
                <a:gd name="connsiteY3199" fmla="*/ 363452 h 506956"/>
                <a:gd name="connsiteX3200" fmla="*/ 154800 w 506956"/>
                <a:gd name="connsiteY3200" fmla="*/ 363452 h 506956"/>
                <a:gd name="connsiteX3201" fmla="*/ 161111 w 506956"/>
                <a:gd name="connsiteY3201" fmla="*/ 353605 h 506956"/>
                <a:gd name="connsiteX3202" fmla="*/ 155208 w 506956"/>
                <a:gd name="connsiteY3202" fmla="*/ 344412 h 506956"/>
                <a:gd name="connsiteX3203" fmla="*/ 159370 w 506956"/>
                <a:gd name="connsiteY3203" fmla="*/ 344412 h 506956"/>
                <a:gd name="connsiteX3204" fmla="*/ 163178 w 506956"/>
                <a:gd name="connsiteY3204" fmla="*/ 350396 h 506956"/>
                <a:gd name="connsiteX3205" fmla="*/ 166986 w 506956"/>
                <a:gd name="connsiteY3205" fmla="*/ 344412 h 506956"/>
                <a:gd name="connsiteX3206" fmla="*/ 171148 w 506956"/>
                <a:gd name="connsiteY3206" fmla="*/ 344412 h 506956"/>
                <a:gd name="connsiteX3207" fmla="*/ 165245 w 506956"/>
                <a:gd name="connsiteY3207" fmla="*/ 353605 h 506956"/>
                <a:gd name="connsiteX3208" fmla="*/ 171556 w 506956"/>
                <a:gd name="connsiteY3208" fmla="*/ 363452 h 506956"/>
                <a:gd name="connsiteX3209" fmla="*/ 167394 w 506956"/>
                <a:gd name="connsiteY3209" fmla="*/ 363452 h 506956"/>
                <a:gd name="connsiteX3210" fmla="*/ 163178 w 506956"/>
                <a:gd name="connsiteY3210" fmla="*/ 356761 h 506956"/>
                <a:gd name="connsiteX3211" fmla="*/ 188978 w 506956"/>
                <a:gd name="connsiteY3211" fmla="*/ 356761 h 506956"/>
                <a:gd name="connsiteX3212" fmla="*/ 184762 w 506956"/>
                <a:gd name="connsiteY3212" fmla="*/ 363452 h 506956"/>
                <a:gd name="connsiteX3213" fmla="*/ 180601 w 506956"/>
                <a:gd name="connsiteY3213" fmla="*/ 363452 h 506956"/>
                <a:gd name="connsiteX3214" fmla="*/ 186911 w 506956"/>
                <a:gd name="connsiteY3214" fmla="*/ 353605 h 506956"/>
                <a:gd name="connsiteX3215" fmla="*/ 181009 w 506956"/>
                <a:gd name="connsiteY3215" fmla="*/ 344412 h 506956"/>
                <a:gd name="connsiteX3216" fmla="*/ 185170 w 506956"/>
                <a:gd name="connsiteY3216" fmla="*/ 344412 h 506956"/>
                <a:gd name="connsiteX3217" fmla="*/ 188978 w 506956"/>
                <a:gd name="connsiteY3217" fmla="*/ 350396 h 506956"/>
                <a:gd name="connsiteX3218" fmla="*/ 192786 w 506956"/>
                <a:gd name="connsiteY3218" fmla="*/ 344412 h 506956"/>
                <a:gd name="connsiteX3219" fmla="*/ 196948 w 506956"/>
                <a:gd name="connsiteY3219" fmla="*/ 344412 h 506956"/>
                <a:gd name="connsiteX3220" fmla="*/ 191045 w 506956"/>
                <a:gd name="connsiteY3220" fmla="*/ 353605 h 506956"/>
                <a:gd name="connsiteX3221" fmla="*/ 197356 w 506956"/>
                <a:gd name="connsiteY3221" fmla="*/ 363452 h 506956"/>
                <a:gd name="connsiteX3222" fmla="*/ 193194 w 506956"/>
                <a:gd name="connsiteY3222" fmla="*/ 363452 h 506956"/>
                <a:gd name="connsiteX3223" fmla="*/ 188978 w 506956"/>
                <a:gd name="connsiteY3223" fmla="*/ 356761 h 506956"/>
                <a:gd name="connsiteX3224" fmla="*/ 214778 w 506956"/>
                <a:gd name="connsiteY3224" fmla="*/ 356761 h 506956"/>
                <a:gd name="connsiteX3225" fmla="*/ 210562 w 506956"/>
                <a:gd name="connsiteY3225" fmla="*/ 363452 h 506956"/>
                <a:gd name="connsiteX3226" fmla="*/ 206401 w 506956"/>
                <a:gd name="connsiteY3226" fmla="*/ 363452 h 506956"/>
                <a:gd name="connsiteX3227" fmla="*/ 212711 w 506956"/>
                <a:gd name="connsiteY3227" fmla="*/ 353605 h 506956"/>
                <a:gd name="connsiteX3228" fmla="*/ 206809 w 506956"/>
                <a:gd name="connsiteY3228" fmla="*/ 344412 h 506956"/>
                <a:gd name="connsiteX3229" fmla="*/ 210970 w 506956"/>
                <a:gd name="connsiteY3229" fmla="*/ 344412 h 506956"/>
                <a:gd name="connsiteX3230" fmla="*/ 214778 w 506956"/>
                <a:gd name="connsiteY3230" fmla="*/ 350396 h 506956"/>
                <a:gd name="connsiteX3231" fmla="*/ 218586 w 506956"/>
                <a:gd name="connsiteY3231" fmla="*/ 344412 h 506956"/>
                <a:gd name="connsiteX3232" fmla="*/ 222748 w 506956"/>
                <a:gd name="connsiteY3232" fmla="*/ 344412 h 506956"/>
                <a:gd name="connsiteX3233" fmla="*/ 216846 w 506956"/>
                <a:gd name="connsiteY3233" fmla="*/ 353605 h 506956"/>
                <a:gd name="connsiteX3234" fmla="*/ 223156 w 506956"/>
                <a:gd name="connsiteY3234" fmla="*/ 363452 h 506956"/>
                <a:gd name="connsiteX3235" fmla="*/ 218994 w 506956"/>
                <a:gd name="connsiteY3235" fmla="*/ 363452 h 506956"/>
                <a:gd name="connsiteX3236" fmla="*/ 214778 w 506956"/>
                <a:gd name="connsiteY3236" fmla="*/ 356761 h 506956"/>
                <a:gd name="connsiteX3237" fmla="*/ 240578 w 506956"/>
                <a:gd name="connsiteY3237" fmla="*/ 356761 h 506956"/>
                <a:gd name="connsiteX3238" fmla="*/ 236362 w 506956"/>
                <a:gd name="connsiteY3238" fmla="*/ 363452 h 506956"/>
                <a:gd name="connsiteX3239" fmla="*/ 232201 w 506956"/>
                <a:gd name="connsiteY3239" fmla="*/ 363452 h 506956"/>
                <a:gd name="connsiteX3240" fmla="*/ 238511 w 506956"/>
                <a:gd name="connsiteY3240" fmla="*/ 353605 h 506956"/>
                <a:gd name="connsiteX3241" fmla="*/ 232609 w 506956"/>
                <a:gd name="connsiteY3241" fmla="*/ 344412 h 506956"/>
                <a:gd name="connsiteX3242" fmla="*/ 236770 w 506956"/>
                <a:gd name="connsiteY3242" fmla="*/ 344412 h 506956"/>
                <a:gd name="connsiteX3243" fmla="*/ 240578 w 506956"/>
                <a:gd name="connsiteY3243" fmla="*/ 350396 h 506956"/>
                <a:gd name="connsiteX3244" fmla="*/ 244386 w 506956"/>
                <a:gd name="connsiteY3244" fmla="*/ 344412 h 506956"/>
                <a:gd name="connsiteX3245" fmla="*/ 248548 w 506956"/>
                <a:gd name="connsiteY3245" fmla="*/ 344412 h 506956"/>
                <a:gd name="connsiteX3246" fmla="*/ 242646 w 506956"/>
                <a:gd name="connsiteY3246" fmla="*/ 353605 h 506956"/>
                <a:gd name="connsiteX3247" fmla="*/ 248956 w 506956"/>
                <a:gd name="connsiteY3247" fmla="*/ 363452 h 506956"/>
                <a:gd name="connsiteX3248" fmla="*/ 244794 w 506956"/>
                <a:gd name="connsiteY3248" fmla="*/ 363452 h 506956"/>
                <a:gd name="connsiteX3249" fmla="*/ 240578 w 506956"/>
                <a:gd name="connsiteY3249" fmla="*/ 356761 h 506956"/>
                <a:gd name="connsiteX3250" fmla="*/ 266378 w 506956"/>
                <a:gd name="connsiteY3250" fmla="*/ 356761 h 506956"/>
                <a:gd name="connsiteX3251" fmla="*/ 262162 w 506956"/>
                <a:gd name="connsiteY3251" fmla="*/ 363452 h 506956"/>
                <a:gd name="connsiteX3252" fmla="*/ 258001 w 506956"/>
                <a:gd name="connsiteY3252" fmla="*/ 363452 h 506956"/>
                <a:gd name="connsiteX3253" fmla="*/ 264311 w 506956"/>
                <a:gd name="connsiteY3253" fmla="*/ 353605 h 506956"/>
                <a:gd name="connsiteX3254" fmla="*/ 258409 w 506956"/>
                <a:gd name="connsiteY3254" fmla="*/ 344412 h 506956"/>
                <a:gd name="connsiteX3255" fmla="*/ 262570 w 506956"/>
                <a:gd name="connsiteY3255" fmla="*/ 344412 h 506956"/>
                <a:gd name="connsiteX3256" fmla="*/ 266378 w 506956"/>
                <a:gd name="connsiteY3256" fmla="*/ 350396 h 506956"/>
                <a:gd name="connsiteX3257" fmla="*/ 270187 w 506956"/>
                <a:gd name="connsiteY3257" fmla="*/ 344412 h 506956"/>
                <a:gd name="connsiteX3258" fmla="*/ 274348 w 506956"/>
                <a:gd name="connsiteY3258" fmla="*/ 344412 h 506956"/>
                <a:gd name="connsiteX3259" fmla="*/ 268446 w 506956"/>
                <a:gd name="connsiteY3259" fmla="*/ 353605 h 506956"/>
                <a:gd name="connsiteX3260" fmla="*/ 274756 w 506956"/>
                <a:gd name="connsiteY3260" fmla="*/ 363452 h 506956"/>
                <a:gd name="connsiteX3261" fmla="*/ 270595 w 506956"/>
                <a:gd name="connsiteY3261" fmla="*/ 363452 h 506956"/>
                <a:gd name="connsiteX3262" fmla="*/ 266378 w 506956"/>
                <a:gd name="connsiteY3262" fmla="*/ 356761 h 506956"/>
                <a:gd name="connsiteX3263" fmla="*/ 292179 w 506956"/>
                <a:gd name="connsiteY3263" fmla="*/ 356761 h 506956"/>
                <a:gd name="connsiteX3264" fmla="*/ 287962 w 506956"/>
                <a:gd name="connsiteY3264" fmla="*/ 363452 h 506956"/>
                <a:gd name="connsiteX3265" fmla="*/ 283801 w 506956"/>
                <a:gd name="connsiteY3265" fmla="*/ 363452 h 506956"/>
                <a:gd name="connsiteX3266" fmla="*/ 290111 w 506956"/>
                <a:gd name="connsiteY3266" fmla="*/ 353605 h 506956"/>
                <a:gd name="connsiteX3267" fmla="*/ 284209 w 506956"/>
                <a:gd name="connsiteY3267" fmla="*/ 344412 h 506956"/>
                <a:gd name="connsiteX3268" fmla="*/ 288370 w 506956"/>
                <a:gd name="connsiteY3268" fmla="*/ 344412 h 506956"/>
                <a:gd name="connsiteX3269" fmla="*/ 292179 w 506956"/>
                <a:gd name="connsiteY3269" fmla="*/ 350396 h 506956"/>
                <a:gd name="connsiteX3270" fmla="*/ 295987 w 506956"/>
                <a:gd name="connsiteY3270" fmla="*/ 344412 h 506956"/>
                <a:gd name="connsiteX3271" fmla="*/ 300148 w 506956"/>
                <a:gd name="connsiteY3271" fmla="*/ 344412 h 506956"/>
                <a:gd name="connsiteX3272" fmla="*/ 294246 w 506956"/>
                <a:gd name="connsiteY3272" fmla="*/ 353605 h 506956"/>
                <a:gd name="connsiteX3273" fmla="*/ 300556 w 506956"/>
                <a:gd name="connsiteY3273" fmla="*/ 363452 h 506956"/>
                <a:gd name="connsiteX3274" fmla="*/ 296395 w 506956"/>
                <a:gd name="connsiteY3274" fmla="*/ 363452 h 506956"/>
                <a:gd name="connsiteX3275" fmla="*/ 292179 w 506956"/>
                <a:gd name="connsiteY3275" fmla="*/ 356761 h 506956"/>
                <a:gd name="connsiteX3276" fmla="*/ 317979 w 506956"/>
                <a:gd name="connsiteY3276" fmla="*/ 356761 h 506956"/>
                <a:gd name="connsiteX3277" fmla="*/ 313762 w 506956"/>
                <a:gd name="connsiteY3277" fmla="*/ 363452 h 506956"/>
                <a:gd name="connsiteX3278" fmla="*/ 309601 w 506956"/>
                <a:gd name="connsiteY3278" fmla="*/ 363452 h 506956"/>
                <a:gd name="connsiteX3279" fmla="*/ 315911 w 506956"/>
                <a:gd name="connsiteY3279" fmla="*/ 353605 h 506956"/>
                <a:gd name="connsiteX3280" fmla="*/ 310009 w 506956"/>
                <a:gd name="connsiteY3280" fmla="*/ 344412 h 506956"/>
                <a:gd name="connsiteX3281" fmla="*/ 314170 w 506956"/>
                <a:gd name="connsiteY3281" fmla="*/ 344412 h 506956"/>
                <a:gd name="connsiteX3282" fmla="*/ 317979 w 506956"/>
                <a:gd name="connsiteY3282" fmla="*/ 350396 h 506956"/>
                <a:gd name="connsiteX3283" fmla="*/ 321787 w 506956"/>
                <a:gd name="connsiteY3283" fmla="*/ 344412 h 506956"/>
                <a:gd name="connsiteX3284" fmla="*/ 325948 w 506956"/>
                <a:gd name="connsiteY3284" fmla="*/ 344412 h 506956"/>
                <a:gd name="connsiteX3285" fmla="*/ 320046 w 506956"/>
                <a:gd name="connsiteY3285" fmla="*/ 353605 h 506956"/>
                <a:gd name="connsiteX3286" fmla="*/ 326356 w 506956"/>
                <a:gd name="connsiteY3286" fmla="*/ 363452 h 506956"/>
                <a:gd name="connsiteX3287" fmla="*/ 322195 w 506956"/>
                <a:gd name="connsiteY3287" fmla="*/ 363452 h 506956"/>
                <a:gd name="connsiteX3288" fmla="*/ 317979 w 506956"/>
                <a:gd name="connsiteY3288" fmla="*/ 356761 h 506956"/>
                <a:gd name="connsiteX3289" fmla="*/ 343779 w 506956"/>
                <a:gd name="connsiteY3289" fmla="*/ 356761 h 506956"/>
                <a:gd name="connsiteX3290" fmla="*/ 339563 w 506956"/>
                <a:gd name="connsiteY3290" fmla="*/ 363452 h 506956"/>
                <a:gd name="connsiteX3291" fmla="*/ 335401 w 506956"/>
                <a:gd name="connsiteY3291" fmla="*/ 363452 h 506956"/>
                <a:gd name="connsiteX3292" fmla="*/ 341711 w 506956"/>
                <a:gd name="connsiteY3292" fmla="*/ 353605 h 506956"/>
                <a:gd name="connsiteX3293" fmla="*/ 335809 w 506956"/>
                <a:gd name="connsiteY3293" fmla="*/ 344412 h 506956"/>
                <a:gd name="connsiteX3294" fmla="*/ 339971 w 506956"/>
                <a:gd name="connsiteY3294" fmla="*/ 344412 h 506956"/>
                <a:gd name="connsiteX3295" fmla="*/ 343779 w 506956"/>
                <a:gd name="connsiteY3295" fmla="*/ 350396 h 506956"/>
                <a:gd name="connsiteX3296" fmla="*/ 347587 w 506956"/>
                <a:gd name="connsiteY3296" fmla="*/ 344412 h 506956"/>
                <a:gd name="connsiteX3297" fmla="*/ 351748 w 506956"/>
                <a:gd name="connsiteY3297" fmla="*/ 344412 h 506956"/>
                <a:gd name="connsiteX3298" fmla="*/ 345846 w 506956"/>
                <a:gd name="connsiteY3298" fmla="*/ 353605 h 506956"/>
                <a:gd name="connsiteX3299" fmla="*/ 352156 w 506956"/>
                <a:gd name="connsiteY3299" fmla="*/ 363452 h 506956"/>
                <a:gd name="connsiteX3300" fmla="*/ 347995 w 506956"/>
                <a:gd name="connsiteY3300" fmla="*/ 363452 h 506956"/>
                <a:gd name="connsiteX3301" fmla="*/ 343779 w 506956"/>
                <a:gd name="connsiteY3301" fmla="*/ 356761 h 506956"/>
                <a:gd name="connsiteX3302" fmla="*/ 369579 w 506956"/>
                <a:gd name="connsiteY3302" fmla="*/ 356761 h 506956"/>
                <a:gd name="connsiteX3303" fmla="*/ 365363 w 506956"/>
                <a:gd name="connsiteY3303" fmla="*/ 363452 h 506956"/>
                <a:gd name="connsiteX3304" fmla="*/ 361201 w 506956"/>
                <a:gd name="connsiteY3304" fmla="*/ 363452 h 506956"/>
                <a:gd name="connsiteX3305" fmla="*/ 367511 w 506956"/>
                <a:gd name="connsiteY3305" fmla="*/ 353605 h 506956"/>
                <a:gd name="connsiteX3306" fmla="*/ 361609 w 506956"/>
                <a:gd name="connsiteY3306" fmla="*/ 344412 h 506956"/>
                <a:gd name="connsiteX3307" fmla="*/ 365771 w 506956"/>
                <a:gd name="connsiteY3307" fmla="*/ 344412 h 506956"/>
                <a:gd name="connsiteX3308" fmla="*/ 369579 w 506956"/>
                <a:gd name="connsiteY3308" fmla="*/ 350396 h 506956"/>
                <a:gd name="connsiteX3309" fmla="*/ 373387 w 506956"/>
                <a:gd name="connsiteY3309" fmla="*/ 344412 h 506956"/>
                <a:gd name="connsiteX3310" fmla="*/ 377548 w 506956"/>
                <a:gd name="connsiteY3310" fmla="*/ 344412 h 506956"/>
                <a:gd name="connsiteX3311" fmla="*/ 371646 w 506956"/>
                <a:gd name="connsiteY3311" fmla="*/ 353605 h 506956"/>
                <a:gd name="connsiteX3312" fmla="*/ 377956 w 506956"/>
                <a:gd name="connsiteY3312" fmla="*/ 363452 h 506956"/>
                <a:gd name="connsiteX3313" fmla="*/ 373795 w 506956"/>
                <a:gd name="connsiteY3313" fmla="*/ 363452 h 506956"/>
                <a:gd name="connsiteX3314" fmla="*/ 369579 w 506956"/>
                <a:gd name="connsiteY3314" fmla="*/ 356761 h 506956"/>
                <a:gd name="connsiteX3315" fmla="*/ 395379 w 506956"/>
                <a:gd name="connsiteY3315" fmla="*/ 356761 h 506956"/>
                <a:gd name="connsiteX3316" fmla="*/ 391163 w 506956"/>
                <a:gd name="connsiteY3316" fmla="*/ 363452 h 506956"/>
                <a:gd name="connsiteX3317" fmla="*/ 387001 w 506956"/>
                <a:gd name="connsiteY3317" fmla="*/ 363452 h 506956"/>
                <a:gd name="connsiteX3318" fmla="*/ 393312 w 506956"/>
                <a:gd name="connsiteY3318" fmla="*/ 353605 h 506956"/>
                <a:gd name="connsiteX3319" fmla="*/ 387409 w 506956"/>
                <a:gd name="connsiteY3319" fmla="*/ 344412 h 506956"/>
                <a:gd name="connsiteX3320" fmla="*/ 391571 w 506956"/>
                <a:gd name="connsiteY3320" fmla="*/ 344412 h 506956"/>
                <a:gd name="connsiteX3321" fmla="*/ 395379 w 506956"/>
                <a:gd name="connsiteY3321" fmla="*/ 350396 h 506956"/>
                <a:gd name="connsiteX3322" fmla="*/ 399187 w 506956"/>
                <a:gd name="connsiteY3322" fmla="*/ 344412 h 506956"/>
                <a:gd name="connsiteX3323" fmla="*/ 403348 w 506956"/>
                <a:gd name="connsiteY3323" fmla="*/ 344412 h 506956"/>
                <a:gd name="connsiteX3324" fmla="*/ 397446 w 506956"/>
                <a:gd name="connsiteY3324" fmla="*/ 353605 h 506956"/>
                <a:gd name="connsiteX3325" fmla="*/ 403756 w 506956"/>
                <a:gd name="connsiteY3325" fmla="*/ 363452 h 506956"/>
                <a:gd name="connsiteX3326" fmla="*/ 399595 w 506956"/>
                <a:gd name="connsiteY3326" fmla="*/ 363452 h 506956"/>
                <a:gd name="connsiteX3327" fmla="*/ 395379 w 506956"/>
                <a:gd name="connsiteY3327" fmla="*/ 356761 h 506956"/>
                <a:gd name="connsiteX3328" fmla="*/ 421179 w 506956"/>
                <a:gd name="connsiteY3328" fmla="*/ 356761 h 506956"/>
                <a:gd name="connsiteX3329" fmla="*/ 416963 w 506956"/>
                <a:gd name="connsiteY3329" fmla="*/ 363452 h 506956"/>
                <a:gd name="connsiteX3330" fmla="*/ 412801 w 506956"/>
                <a:gd name="connsiteY3330" fmla="*/ 363452 h 506956"/>
                <a:gd name="connsiteX3331" fmla="*/ 419112 w 506956"/>
                <a:gd name="connsiteY3331" fmla="*/ 353605 h 506956"/>
                <a:gd name="connsiteX3332" fmla="*/ 413209 w 506956"/>
                <a:gd name="connsiteY3332" fmla="*/ 344412 h 506956"/>
                <a:gd name="connsiteX3333" fmla="*/ 417371 w 506956"/>
                <a:gd name="connsiteY3333" fmla="*/ 344412 h 506956"/>
                <a:gd name="connsiteX3334" fmla="*/ 421179 w 506956"/>
                <a:gd name="connsiteY3334" fmla="*/ 350396 h 506956"/>
                <a:gd name="connsiteX3335" fmla="*/ 424987 w 506956"/>
                <a:gd name="connsiteY3335" fmla="*/ 344412 h 506956"/>
                <a:gd name="connsiteX3336" fmla="*/ 429149 w 506956"/>
                <a:gd name="connsiteY3336" fmla="*/ 344412 h 506956"/>
                <a:gd name="connsiteX3337" fmla="*/ 423246 w 506956"/>
                <a:gd name="connsiteY3337" fmla="*/ 353605 h 506956"/>
                <a:gd name="connsiteX3338" fmla="*/ 429557 w 506956"/>
                <a:gd name="connsiteY3338" fmla="*/ 363452 h 506956"/>
                <a:gd name="connsiteX3339" fmla="*/ 425395 w 506956"/>
                <a:gd name="connsiteY3339" fmla="*/ 363452 h 506956"/>
                <a:gd name="connsiteX3340" fmla="*/ 421179 w 506956"/>
                <a:gd name="connsiteY3340" fmla="*/ 356761 h 506956"/>
                <a:gd name="connsiteX3341" fmla="*/ 446979 w 506956"/>
                <a:gd name="connsiteY3341" fmla="*/ 356761 h 506956"/>
                <a:gd name="connsiteX3342" fmla="*/ 442763 w 506956"/>
                <a:gd name="connsiteY3342" fmla="*/ 363452 h 506956"/>
                <a:gd name="connsiteX3343" fmla="*/ 438601 w 506956"/>
                <a:gd name="connsiteY3343" fmla="*/ 363452 h 506956"/>
                <a:gd name="connsiteX3344" fmla="*/ 444912 w 506956"/>
                <a:gd name="connsiteY3344" fmla="*/ 353605 h 506956"/>
                <a:gd name="connsiteX3345" fmla="*/ 439009 w 506956"/>
                <a:gd name="connsiteY3345" fmla="*/ 344412 h 506956"/>
                <a:gd name="connsiteX3346" fmla="*/ 443171 w 506956"/>
                <a:gd name="connsiteY3346" fmla="*/ 344412 h 506956"/>
                <a:gd name="connsiteX3347" fmla="*/ 446979 w 506956"/>
                <a:gd name="connsiteY3347" fmla="*/ 350396 h 506956"/>
                <a:gd name="connsiteX3348" fmla="*/ 450787 w 506956"/>
                <a:gd name="connsiteY3348" fmla="*/ 344412 h 506956"/>
                <a:gd name="connsiteX3349" fmla="*/ 454949 w 506956"/>
                <a:gd name="connsiteY3349" fmla="*/ 344412 h 506956"/>
                <a:gd name="connsiteX3350" fmla="*/ 449046 w 506956"/>
                <a:gd name="connsiteY3350" fmla="*/ 353605 h 506956"/>
                <a:gd name="connsiteX3351" fmla="*/ 455357 w 506956"/>
                <a:gd name="connsiteY3351" fmla="*/ 363452 h 506956"/>
                <a:gd name="connsiteX3352" fmla="*/ 451195 w 506956"/>
                <a:gd name="connsiteY3352" fmla="*/ 363452 h 506956"/>
                <a:gd name="connsiteX3353" fmla="*/ 446979 w 506956"/>
                <a:gd name="connsiteY3353" fmla="*/ 356761 h 506956"/>
                <a:gd name="connsiteX3354" fmla="*/ 472779 w 506956"/>
                <a:gd name="connsiteY3354" fmla="*/ 356761 h 506956"/>
                <a:gd name="connsiteX3355" fmla="*/ 468563 w 506956"/>
                <a:gd name="connsiteY3355" fmla="*/ 363452 h 506956"/>
                <a:gd name="connsiteX3356" fmla="*/ 464401 w 506956"/>
                <a:gd name="connsiteY3356" fmla="*/ 363452 h 506956"/>
                <a:gd name="connsiteX3357" fmla="*/ 470712 w 506956"/>
                <a:gd name="connsiteY3357" fmla="*/ 353605 h 506956"/>
                <a:gd name="connsiteX3358" fmla="*/ 464809 w 506956"/>
                <a:gd name="connsiteY3358" fmla="*/ 344412 h 506956"/>
                <a:gd name="connsiteX3359" fmla="*/ 468971 w 506956"/>
                <a:gd name="connsiteY3359" fmla="*/ 344412 h 506956"/>
                <a:gd name="connsiteX3360" fmla="*/ 472779 w 506956"/>
                <a:gd name="connsiteY3360" fmla="*/ 350396 h 506956"/>
                <a:gd name="connsiteX3361" fmla="*/ 476587 w 506956"/>
                <a:gd name="connsiteY3361" fmla="*/ 344412 h 506956"/>
                <a:gd name="connsiteX3362" fmla="*/ 480749 w 506956"/>
                <a:gd name="connsiteY3362" fmla="*/ 344412 h 506956"/>
                <a:gd name="connsiteX3363" fmla="*/ 474846 w 506956"/>
                <a:gd name="connsiteY3363" fmla="*/ 353605 h 506956"/>
                <a:gd name="connsiteX3364" fmla="*/ 481157 w 506956"/>
                <a:gd name="connsiteY3364" fmla="*/ 363452 h 506956"/>
                <a:gd name="connsiteX3365" fmla="*/ 476995 w 506956"/>
                <a:gd name="connsiteY3365" fmla="*/ 363452 h 506956"/>
                <a:gd name="connsiteX3366" fmla="*/ 472779 w 506956"/>
                <a:gd name="connsiteY3366" fmla="*/ 356761 h 506956"/>
                <a:gd name="connsiteX3367" fmla="*/ 498579 w 506956"/>
                <a:gd name="connsiteY3367" fmla="*/ 356761 h 506956"/>
                <a:gd name="connsiteX3368" fmla="*/ 494363 w 506956"/>
                <a:gd name="connsiteY3368" fmla="*/ 363452 h 506956"/>
                <a:gd name="connsiteX3369" fmla="*/ 490201 w 506956"/>
                <a:gd name="connsiteY3369" fmla="*/ 363452 h 506956"/>
                <a:gd name="connsiteX3370" fmla="*/ 496512 w 506956"/>
                <a:gd name="connsiteY3370" fmla="*/ 353605 h 506956"/>
                <a:gd name="connsiteX3371" fmla="*/ 490609 w 506956"/>
                <a:gd name="connsiteY3371" fmla="*/ 344412 h 506956"/>
                <a:gd name="connsiteX3372" fmla="*/ 494771 w 506956"/>
                <a:gd name="connsiteY3372" fmla="*/ 344412 h 506956"/>
                <a:gd name="connsiteX3373" fmla="*/ 498579 w 506956"/>
                <a:gd name="connsiteY3373" fmla="*/ 350396 h 506956"/>
                <a:gd name="connsiteX3374" fmla="*/ 502387 w 506956"/>
                <a:gd name="connsiteY3374" fmla="*/ 344412 h 506956"/>
                <a:gd name="connsiteX3375" fmla="*/ 506549 w 506956"/>
                <a:gd name="connsiteY3375" fmla="*/ 344412 h 506956"/>
                <a:gd name="connsiteX3376" fmla="*/ 500646 w 506956"/>
                <a:gd name="connsiteY3376" fmla="*/ 353605 h 506956"/>
                <a:gd name="connsiteX3377" fmla="*/ 506957 w 506956"/>
                <a:gd name="connsiteY3377" fmla="*/ 363452 h 506956"/>
                <a:gd name="connsiteX3378" fmla="*/ 502795 w 506956"/>
                <a:gd name="connsiteY3378" fmla="*/ 363452 h 506956"/>
                <a:gd name="connsiteX3379" fmla="*/ 498579 w 506956"/>
                <a:gd name="connsiteY3379" fmla="*/ 356761 h 506956"/>
                <a:gd name="connsiteX3380" fmla="*/ 8378 w 506956"/>
                <a:gd name="connsiteY3380" fmla="*/ 385462 h 506956"/>
                <a:gd name="connsiteX3381" fmla="*/ 4162 w 506956"/>
                <a:gd name="connsiteY3381" fmla="*/ 392153 h 506956"/>
                <a:gd name="connsiteX3382" fmla="*/ 0 w 506956"/>
                <a:gd name="connsiteY3382" fmla="*/ 392153 h 506956"/>
                <a:gd name="connsiteX3383" fmla="*/ 6310 w 506956"/>
                <a:gd name="connsiteY3383" fmla="*/ 382306 h 506956"/>
                <a:gd name="connsiteX3384" fmla="*/ 408 w 506956"/>
                <a:gd name="connsiteY3384" fmla="*/ 373112 h 506956"/>
                <a:gd name="connsiteX3385" fmla="*/ 4570 w 506956"/>
                <a:gd name="connsiteY3385" fmla="*/ 373112 h 506956"/>
                <a:gd name="connsiteX3386" fmla="*/ 8378 w 506956"/>
                <a:gd name="connsiteY3386" fmla="*/ 379097 h 506956"/>
                <a:gd name="connsiteX3387" fmla="*/ 12186 w 506956"/>
                <a:gd name="connsiteY3387" fmla="*/ 373112 h 506956"/>
                <a:gd name="connsiteX3388" fmla="*/ 16347 w 506956"/>
                <a:gd name="connsiteY3388" fmla="*/ 373112 h 506956"/>
                <a:gd name="connsiteX3389" fmla="*/ 10445 w 506956"/>
                <a:gd name="connsiteY3389" fmla="*/ 382306 h 506956"/>
                <a:gd name="connsiteX3390" fmla="*/ 16755 w 506956"/>
                <a:gd name="connsiteY3390" fmla="*/ 392153 h 506956"/>
                <a:gd name="connsiteX3391" fmla="*/ 12594 w 506956"/>
                <a:gd name="connsiteY3391" fmla="*/ 392153 h 506956"/>
                <a:gd name="connsiteX3392" fmla="*/ 8378 w 506956"/>
                <a:gd name="connsiteY3392" fmla="*/ 385462 h 506956"/>
                <a:gd name="connsiteX3393" fmla="*/ 34178 w 506956"/>
                <a:gd name="connsiteY3393" fmla="*/ 385462 h 506956"/>
                <a:gd name="connsiteX3394" fmla="*/ 29962 w 506956"/>
                <a:gd name="connsiteY3394" fmla="*/ 392153 h 506956"/>
                <a:gd name="connsiteX3395" fmla="*/ 25800 w 506956"/>
                <a:gd name="connsiteY3395" fmla="*/ 392153 h 506956"/>
                <a:gd name="connsiteX3396" fmla="*/ 32110 w 506956"/>
                <a:gd name="connsiteY3396" fmla="*/ 382306 h 506956"/>
                <a:gd name="connsiteX3397" fmla="*/ 26208 w 506956"/>
                <a:gd name="connsiteY3397" fmla="*/ 373112 h 506956"/>
                <a:gd name="connsiteX3398" fmla="*/ 30370 w 506956"/>
                <a:gd name="connsiteY3398" fmla="*/ 373112 h 506956"/>
                <a:gd name="connsiteX3399" fmla="*/ 34178 w 506956"/>
                <a:gd name="connsiteY3399" fmla="*/ 379097 h 506956"/>
                <a:gd name="connsiteX3400" fmla="*/ 37986 w 506956"/>
                <a:gd name="connsiteY3400" fmla="*/ 373112 h 506956"/>
                <a:gd name="connsiteX3401" fmla="*/ 42147 w 506956"/>
                <a:gd name="connsiteY3401" fmla="*/ 373112 h 506956"/>
                <a:gd name="connsiteX3402" fmla="*/ 36245 w 506956"/>
                <a:gd name="connsiteY3402" fmla="*/ 382306 h 506956"/>
                <a:gd name="connsiteX3403" fmla="*/ 42555 w 506956"/>
                <a:gd name="connsiteY3403" fmla="*/ 392153 h 506956"/>
                <a:gd name="connsiteX3404" fmla="*/ 38394 w 506956"/>
                <a:gd name="connsiteY3404" fmla="*/ 392153 h 506956"/>
                <a:gd name="connsiteX3405" fmla="*/ 34178 w 506956"/>
                <a:gd name="connsiteY3405" fmla="*/ 385462 h 506956"/>
                <a:gd name="connsiteX3406" fmla="*/ 59978 w 506956"/>
                <a:gd name="connsiteY3406" fmla="*/ 385462 h 506956"/>
                <a:gd name="connsiteX3407" fmla="*/ 55762 w 506956"/>
                <a:gd name="connsiteY3407" fmla="*/ 392153 h 506956"/>
                <a:gd name="connsiteX3408" fmla="*/ 51600 w 506956"/>
                <a:gd name="connsiteY3408" fmla="*/ 392153 h 506956"/>
                <a:gd name="connsiteX3409" fmla="*/ 57911 w 506956"/>
                <a:gd name="connsiteY3409" fmla="*/ 382306 h 506956"/>
                <a:gd name="connsiteX3410" fmla="*/ 52008 w 506956"/>
                <a:gd name="connsiteY3410" fmla="*/ 373112 h 506956"/>
                <a:gd name="connsiteX3411" fmla="*/ 56170 w 506956"/>
                <a:gd name="connsiteY3411" fmla="*/ 373112 h 506956"/>
                <a:gd name="connsiteX3412" fmla="*/ 59978 w 506956"/>
                <a:gd name="connsiteY3412" fmla="*/ 379097 h 506956"/>
                <a:gd name="connsiteX3413" fmla="*/ 63786 w 506956"/>
                <a:gd name="connsiteY3413" fmla="*/ 373112 h 506956"/>
                <a:gd name="connsiteX3414" fmla="*/ 67948 w 506956"/>
                <a:gd name="connsiteY3414" fmla="*/ 373112 h 506956"/>
                <a:gd name="connsiteX3415" fmla="*/ 62045 w 506956"/>
                <a:gd name="connsiteY3415" fmla="*/ 382306 h 506956"/>
                <a:gd name="connsiteX3416" fmla="*/ 68356 w 506956"/>
                <a:gd name="connsiteY3416" fmla="*/ 392153 h 506956"/>
                <a:gd name="connsiteX3417" fmla="*/ 64194 w 506956"/>
                <a:gd name="connsiteY3417" fmla="*/ 392153 h 506956"/>
                <a:gd name="connsiteX3418" fmla="*/ 59978 w 506956"/>
                <a:gd name="connsiteY3418" fmla="*/ 385462 h 506956"/>
                <a:gd name="connsiteX3419" fmla="*/ 85778 w 506956"/>
                <a:gd name="connsiteY3419" fmla="*/ 385462 h 506956"/>
                <a:gd name="connsiteX3420" fmla="*/ 81562 w 506956"/>
                <a:gd name="connsiteY3420" fmla="*/ 392153 h 506956"/>
                <a:gd name="connsiteX3421" fmla="*/ 77400 w 506956"/>
                <a:gd name="connsiteY3421" fmla="*/ 392153 h 506956"/>
                <a:gd name="connsiteX3422" fmla="*/ 83711 w 506956"/>
                <a:gd name="connsiteY3422" fmla="*/ 382306 h 506956"/>
                <a:gd name="connsiteX3423" fmla="*/ 77808 w 506956"/>
                <a:gd name="connsiteY3423" fmla="*/ 373112 h 506956"/>
                <a:gd name="connsiteX3424" fmla="*/ 81970 w 506956"/>
                <a:gd name="connsiteY3424" fmla="*/ 373112 h 506956"/>
                <a:gd name="connsiteX3425" fmla="*/ 85778 w 506956"/>
                <a:gd name="connsiteY3425" fmla="*/ 379097 h 506956"/>
                <a:gd name="connsiteX3426" fmla="*/ 89586 w 506956"/>
                <a:gd name="connsiteY3426" fmla="*/ 373112 h 506956"/>
                <a:gd name="connsiteX3427" fmla="*/ 93748 w 506956"/>
                <a:gd name="connsiteY3427" fmla="*/ 373112 h 506956"/>
                <a:gd name="connsiteX3428" fmla="*/ 87845 w 506956"/>
                <a:gd name="connsiteY3428" fmla="*/ 382306 h 506956"/>
                <a:gd name="connsiteX3429" fmla="*/ 94156 w 506956"/>
                <a:gd name="connsiteY3429" fmla="*/ 392153 h 506956"/>
                <a:gd name="connsiteX3430" fmla="*/ 89994 w 506956"/>
                <a:gd name="connsiteY3430" fmla="*/ 392153 h 506956"/>
                <a:gd name="connsiteX3431" fmla="*/ 85778 w 506956"/>
                <a:gd name="connsiteY3431" fmla="*/ 385462 h 506956"/>
                <a:gd name="connsiteX3432" fmla="*/ 111578 w 506956"/>
                <a:gd name="connsiteY3432" fmla="*/ 385462 h 506956"/>
                <a:gd name="connsiteX3433" fmla="*/ 107362 w 506956"/>
                <a:gd name="connsiteY3433" fmla="*/ 392153 h 506956"/>
                <a:gd name="connsiteX3434" fmla="*/ 103200 w 506956"/>
                <a:gd name="connsiteY3434" fmla="*/ 392153 h 506956"/>
                <a:gd name="connsiteX3435" fmla="*/ 109511 w 506956"/>
                <a:gd name="connsiteY3435" fmla="*/ 382306 h 506956"/>
                <a:gd name="connsiteX3436" fmla="*/ 103608 w 506956"/>
                <a:gd name="connsiteY3436" fmla="*/ 373112 h 506956"/>
                <a:gd name="connsiteX3437" fmla="*/ 107770 w 506956"/>
                <a:gd name="connsiteY3437" fmla="*/ 373112 h 506956"/>
                <a:gd name="connsiteX3438" fmla="*/ 111578 w 506956"/>
                <a:gd name="connsiteY3438" fmla="*/ 379097 h 506956"/>
                <a:gd name="connsiteX3439" fmla="*/ 115386 w 506956"/>
                <a:gd name="connsiteY3439" fmla="*/ 373112 h 506956"/>
                <a:gd name="connsiteX3440" fmla="*/ 119548 w 506956"/>
                <a:gd name="connsiteY3440" fmla="*/ 373112 h 506956"/>
                <a:gd name="connsiteX3441" fmla="*/ 113645 w 506956"/>
                <a:gd name="connsiteY3441" fmla="*/ 382306 h 506956"/>
                <a:gd name="connsiteX3442" fmla="*/ 119956 w 506956"/>
                <a:gd name="connsiteY3442" fmla="*/ 392153 h 506956"/>
                <a:gd name="connsiteX3443" fmla="*/ 115794 w 506956"/>
                <a:gd name="connsiteY3443" fmla="*/ 392153 h 506956"/>
                <a:gd name="connsiteX3444" fmla="*/ 111578 w 506956"/>
                <a:gd name="connsiteY3444" fmla="*/ 385462 h 506956"/>
                <a:gd name="connsiteX3445" fmla="*/ 137378 w 506956"/>
                <a:gd name="connsiteY3445" fmla="*/ 385462 h 506956"/>
                <a:gd name="connsiteX3446" fmla="*/ 133162 w 506956"/>
                <a:gd name="connsiteY3446" fmla="*/ 392153 h 506956"/>
                <a:gd name="connsiteX3447" fmla="*/ 129000 w 506956"/>
                <a:gd name="connsiteY3447" fmla="*/ 392153 h 506956"/>
                <a:gd name="connsiteX3448" fmla="*/ 135311 w 506956"/>
                <a:gd name="connsiteY3448" fmla="*/ 382306 h 506956"/>
                <a:gd name="connsiteX3449" fmla="*/ 129408 w 506956"/>
                <a:gd name="connsiteY3449" fmla="*/ 373112 h 506956"/>
                <a:gd name="connsiteX3450" fmla="*/ 133570 w 506956"/>
                <a:gd name="connsiteY3450" fmla="*/ 373112 h 506956"/>
                <a:gd name="connsiteX3451" fmla="*/ 137378 w 506956"/>
                <a:gd name="connsiteY3451" fmla="*/ 379097 h 506956"/>
                <a:gd name="connsiteX3452" fmla="*/ 141186 w 506956"/>
                <a:gd name="connsiteY3452" fmla="*/ 373112 h 506956"/>
                <a:gd name="connsiteX3453" fmla="*/ 145348 w 506956"/>
                <a:gd name="connsiteY3453" fmla="*/ 373112 h 506956"/>
                <a:gd name="connsiteX3454" fmla="*/ 139445 w 506956"/>
                <a:gd name="connsiteY3454" fmla="*/ 382306 h 506956"/>
                <a:gd name="connsiteX3455" fmla="*/ 145756 w 506956"/>
                <a:gd name="connsiteY3455" fmla="*/ 392153 h 506956"/>
                <a:gd name="connsiteX3456" fmla="*/ 141594 w 506956"/>
                <a:gd name="connsiteY3456" fmla="*/ 392153 h 506956"/>
                <a:gd name="connsiteX3457" fmla="*/ 137378 w 506956"/>
                <a:gd name="connsiteY3457" fmla="*/ 385462 h 506956"/>
                <a:gd name="connsiteX3458" fmla="*/ 163178 w 506956"/>
                <a:gd name="connsiteY3458" fmla="*/ 385462 h 506956"/>
                <a:gd name="connsiteX3459" fmla="*/ 158962 w 506956"/>
                <a:gd name="connsiteY3459" fmla="*/ 392153 h 506956"/>
                <a:gd name="connsiteX3460" fmla="*/ 154800 w 506956"/>
                <a:gd name="connsiteY3460" fmla="*/ 392153 h 506956"/>
                <a:gd name="connsiteX3461" fmla="*/ 161111 w 506956"/>
                <a:gd name="connsiteY3461" fmla="*/ 382306 h 506956"/>
                <a:gd name="connsiteX3462" fmla="*/ 155208 w 506956"/>
                <a:gd name="connsiteY3462" fmla="*/ 373112 h 506956"/>
                <a:gd name="connsiteX3463" fmla="*/ 159370 w 506956"/>
                <a:gd name="connsiteY3463" fmla="*/ 373112 h 506956"/>
                <a:gd name="connsiteX3464" fmla="*/ 163178 w 506956"/>
                <a:gd name="connsiteY3464" fmla="*/ 379097 h 506956"/>
                <a:gd name="connsiteX3465" fmla="*/ 166986 w 506956"/>
                <a:gd name="connsiteY3465" fmla="*/ 373112 h 506956"/>
                <a:gd name="connsiteX3466" fmla="*/ 171148 w 506956"/>
                <a:gd name="connsiteY3466" fmla="*/ 373112 h 506956"/>
                <a:gd name="connsiteX3467" fmla="*/ 165245 w 506956"/>
                <a:gd name="connsiteY3467" fmla="*/ 382306 h 506956"/>
                <a:gd name="connsiteX3468" fmla="*/ 171556 w 506956"/>
                <a:gd name="connsiteY3468" fmla="*/ 392153 h 506956"/>
                <a:gd name="connsiteX3469" fmla="*/ 167394 w 506956"/>
                <a:gd name="connsiteY3469" fmla="*/ 392153 h 506956"/>
                <a:gd name="connsiteX3470" fmla="*/ 163178 w 506956"/>
                <a:gd name="connsiteY3470" fmla="*/ 385462 h 506956"/>
                <a:gd name="connsiteX3471" fmla="*/ 188978 w 506956"/>
                <a:gd name="connsiteY3471" fmla="*/ 385462 h 506956"/>
                <a:gd name="connsiteX3472" fmla="*/ 184762 w 506956"/>
                <a:gd name="connsiteY3472" fmla="*/ 392153 h 506956"/>
                <a:gd name="connsiteX3473" fmla="*/ 180601 w 506956"/>
                <a:gd name="connsiteY3473" fmla="*/ 392153 h 506956"/>
                <a:gd name="connsiteX3474" fmla="*/ 186911 w 506956"/>
                <a:gd name="connsiteY3474" fmla="*/ 382306 h 506956"/>
                <a:gd name="connsiteX3475" fmla="*/ 181009 w 506956"/>
                <a:gd name="connsiteY3475" fmla="*/ 373112 h 506956"/>
                <a:gd name="connsiteX3476" fmla="*/ 185170 w 506956"/>
                <a:gd name="connsiteY3476" fmla="*/ 373112 h 506956"/>
                <a:gd name="connsiteX3477" fmla="*/ 188978 w 506956"/>
                <a:gd name="connsiteY3477" fmla="*/ 379097 h 506956"/>
                <a:gd name="connsiteX3478" fmla="*/ 192786 w 506956"/>
                <a:gd name="connsiteY3478" fmla="*/ 373112 h 506956"/>
                <a:gd name="connsiteX3479" fmla="*/ 196948 w 506956"/>
                <a:gd name="connsiteY3479" fmla="*/ 373112 h 506956"/>
                <a:gd name="connsiteX3480" fmla="*/ 191045 w 506956"/>
                <a:gd name="connsiteY3480" fmla="*/ 382306 h 506956"/>
                <a:gd name="connsiteX3481" fmla="*/ 197356 w 506956"/>
                <a:gd name="connsiteY3481" fmla="*/ 392153 h 506956"/>
                <a:gd name="connsiteX3482" fmla="*/ 193194 w 506956"/>
                <a:gd name="connsiteY3482" fmla="*/ 392153 h 506956"/>
                <a:gd name="connsiteX3483" fmla="*/ 188978 w 506956"/>
                <a:gd name="connsiteY3483" fmla="*/ 385462 h 506956"/>
                <a:gd name="connsiteX3484" fmla="*/ 214778 w 506956"/>
                <a:gd name="connsiteY3484" fmla="*/ 385462 h 506956"/>
                <a:gd name="connsiteX3485" fmla="*/ 210562 w 506956"/>
                <a:gd name="connsiteY3485" fmla="*/ 392153 h 506956"/>
                <a:gd name="connsiteX3486" fmla="*/ 206401 w 506956"/>
                <a:gd name="connsiteY3486" fmla="*/ 392153 h 506956"/>
                <a:gd name="connsiteX3487" fmla="*/ 212711 w 506956"/>
                <a:gd name="connsiteY3487" fmla="*/ 382306 h 506956"/>
                <a:gd name="connsiteX3488" fmla="*/ 206809 w 506956"/>
                <a:gd name="connsiteY3488" fmla="*/ 373112 h 506956"/>
                <a:gd name="connsiteX3489" fmla="*/ 210970 w 506956"/>
                <a:gd name="connsiteY3489" fmla="*/ 373112 h 506956"/>
                <a:gd name="connsiteX3490" fmla="*/ 214778 w 506956"/>
                <a:gd name="connsiteY3490" fmla="*/ 379097 h 506956"/>
                <a:gd name="connsiteX3491" fmla="*/ 218586 w 506956"/>
                <a:gd name="connsiteY3491" fmla="*/ 373112 h 506956"/>
                <a:gd name="connsiteX3492" fmla="*/ 222748 w 506956"/>
                <a:gd name="connsiteY3492" fmla="*/ 373112 h 506956"/>
                <a:gd name="connsiteX3493" fmla="*/ 216846 w 506956"/>
                <a:gd name="connsiteY3493" fmla="*/ 382306 h 506956"/>
                <a:gd name="connsiteX3494" fmla="*/ 223156 w 506956"/>
                <a:gd name="connsiteY3494" fmla="*/ 392153 h 506956"/>
                <a:gd name="connsiteX3495" fmla="*/ 218994 w 506956"/>
                <a:gd name="connsiteY3495" fmla="*/ 392153 h 506956"/>
                <a:gd name="connsiteX3496" fmla="*/ 214778 w 506956"/>
                <a:gd name="connsiteY3496" fmla="*/ 385462 h 506956"/>
                <a:gd name="connsiteX3497" fmla="*/ 240578 w 506956"/>
                <a:gd name="connsiteY3497" fmla="*/ 385462 h 506956"/>
                <a:gd name="connsiteX3498" fmla="*/ 236362 w 506956"/>
                <a:gd name="connsiteY3498" fmla="*/ 392153 h 506956"/>
                <a:gd name="connsiteX3499" fmla="*/ 232201 w 506956"/>
                <a:gd name="connsiteY3499" fmla="*/ 392153 h 506956"/>
                <a:gd name="connsiteX3500" fmla="*/ 238511 w 506956"/>
                <a:gd name="connsiteY3500" fmla="*/ 382306 h 506956"/>
                <a:gd name="connsiteX3501" fmla="*/ 232609 w 506956"/>
                <a:gd name="connsiteY3501" fmla="*/ 373112 h 506956"/>
                <a:gd name="connsiteX3502" fmla="*/ 236770 w 506956"/>
                <a:gd name="connsiteY3502" fmla="*/ 373112 h 506956"/>
                <a:gd name="connsiteX3503" fmla="*/ 240578 w 506956"/>
                <a:gd name="connsiteY3503" fmla="*/ 379097 h 506956"/>
                <a:gd name="connsiteX3504" fmla="*/ 244386 w 506956"/>
                <a:gd name="connsiteY3504" fmla="*/ 373112 h 506956"/>
                <a:gd name="connsiteX3505" fmla="*/ 248548 w 506956"/>
                <a:gd name="connsiteY3505" fmla="*/ 373112 h 506956"/>
                <a:gd name="connsiteX3506" fmla="*/ 242646 w 506956"/>
                <a:gd name="connsiteY3506" fmla="*/ 382306 h 506956"/>
                <a:gd name="connsiteX3507" fmla="*/ 248956 w 506956"/>
                <a:gd name="connsiteY3507" fmla="*/ 392153 h 506956"/>
                <a:gd name="connsiteX3508" fmla="*/ 244794 w 506956"/>
                <a:gd name="connsiteY3508" fmla="*/ 392153 h 506956"/>
                <a:gd name="connsiteX3509" fmla="*/ 240578 w 506956"/>
                <a:gd name="connsiteY3509" fmla="*/ 385462 h 506956"/>
                <a:gd name="connsiteX3510" fmla="*/ 266378 w 506956"/>
                <a:gd name="connsiteY3510" fmla="*/ 385462 h 506956"/>
                <a:gd name="connsiteX3511" fmla="*/ 262162 w 506956"/>
                <a:gd name="connsiteY3511" fmla="*/ 392153 h 506956"/>
                <a:gd name="connsiteX3512" fmla="*/ 258001 w 506956"/>
                <a:gd name="connsiteY3512" fmla="*/ 392153 h 506956"/>
                <a:gd name="connsiteX3513" fmla="*/ 264311 w 506956"/>
                <a:gd name="connsiteY3513" fmla="*/ 382306 h 506956"/>
                <a:gd name="connsiteX3514" fmla="*/ 258409 w 506956"/>
                <a:gd name="connsiteY3514" fmla="*/ 373112 h 506956"/>
                <a:gd name="connsiteX3515" fmla="*/ 262570 w 506956"/>
                <a:gd name="connsiteY3515" fmla="*/ 373112 h 506956"/>
                <a:gd name="connsiteX3516" fmla="*/ 266378 w 506956"/>
                <a:gd name="connsiteY3516" fmla="*/ 379097 h 506956"/>
                <a:gd name="connsiteX3517" fmla="*/ 270187 w 506956"/>
                <a:gd name="connsiteY3517" fmla="*/ 373112 h 506956"/>
                <a:gd name="connsiteX3518" fmla="*/ 274348 w 506956"/>
                <a:gd name="connsiteY3518" fmla="*/ 373112 h 506956"/>
                <a:gd name="connsiteX3519" fmla="*/ 268446 w 506956"/>
                <a:gd name="connsiteY3519" fmla="*/ 382306 h 506956"/>
                <a:gd name="connsiteX3520" fmla="*/ 274756 w 506956"/>
                <a:gd name="connsiteY3520" fmla="*/ 392153 h 506956"/>
                <a:gd name="connsiteX3521" fmla="*/ 270595 w 506956"/>
                <a:gd name="connsiteY3521" fmla="*/ 392153 h 506956"/>
                <a:gd name="connsiteX3522" fmla="*/ 266378 w 506956"/>
                <a:gd name="connsiteY3522" fmla="*/ 385462 h 506956"/>
                <a:gd name="connsiteX3523" fmla="*/ 292179 w 506956"/>
                <a:gd name="connsiteY3523" fmla="*/ 385462 h 506956"/>
                <a:gd name="connsiteX3524" fmla="*/ 287962 w 506956"/>
                <a:gd name="connsiteY3524" fmla="*/ 392153 h 506956"/>
                <a:gd name="connsiteX3525" fmla="*/ 283801 w 506956"/>
                <a:gd name="connsiteY3525" fmla="*/ 392153 h 506956"/>
                <a:gd name="connsiteX3526" fmla="*/ 290111 w 506956"/>
                <a:gd name="connsiteY3526" fmla="*/ 382306 h 506956"/>
                <a:gd name="connsiteX3527" fmla="*/ 284209 w 506956"/>
                <a:gd name="connsiteY3527" fmla="*/ 373112 h 506956"/>
                <a:gd name="connsiteX3528" fmla="*/ 288370 w 506956"/>
                <a:gd name="connsiteY3528" fmla="*/ 373112 h 506956"/>
                <a:gd name="connsiteX3529" fmla="*/ 292179 w 506956"/>
                <a:gd name="connsiteY3529" fmla="*/ 379097 h 506956"/>
                <a:gd name="connsiteX3530" fmla="*/ 295987 w 506956"/>
                <a:gd name="connsiteY3530" fmla="*/ 373112 h 506956"/>
                <a:gd name="connsiteX3531" fmla="*/ 300148 w 506956"/>
                <a:gd name="connsiteY3531" fmla="*/ 373112 h 506956"/>
                <a:gd name="connsiteX3532" fmla="*/ 294246 w 506956"/>
                <a:gd name="connsiteY3532" fmla="*/ 382306 h 506956"/>
                <a:gd name="connsiteX3533" fmla="*/ 300556 w 506956"/>
                <a:gd name="connsiteY3533" fmla="*/ 392153 h 506956"/>
                <a:gd name="connsiteX3534" fmla="*/ 296395 w 506956"/>
                <a:gd name="connsiteY3534" fmla="*/ 392153 h 506956"/>
                <a:gd name="connsiteX3535" fmla="*/ 292179 w 506956"/>
                <a:gd name="connsiteY3535" fmla="*/ 385462 h 506956"/>
                <a:gd name="connsiteX3536" fmla="*/ 317979 w 506956"/>
                <a:gd name="connsiteY3536" fmla="*/ 385462 h 506956"/>
                <a:gd name="connsiteX3537" fmla="*/ 313762 w 506956"/>
                <a:gd name="connsiteY3537" fmla="*/ 392153 h 506956"/>
                <a:gd name="connsiteX3538" fmla="*/ 309601 w 506956"/>
                <a:gd name="connsiteY3538" fmla="*/ 392153 h 506956"/>
                <a:gd name="connsiteX3539" fmla="*/ 315911 w 506956"/>
                <a:gd name="connsiteY3539" fmla="*/ 382306 h 506956"/>
                <a:gd name="connsiteX3540" fmla="*/ 310009 w 506956"/>
                <a:gd name="connsiteY3540" fmla="*/ 373112 h 506956"/>
                <a:gd name="connsiteX3541" fmla="*/ 314170 w 506956"/>
                <a:gd name="connsiteY3541" fmla="*/ 373112 h 506956"/>
                <a:gd name="connsiteX3542" fmla="*/ 317979 w 506956"/>
                <a:gd name="connsiteY3542" fmla="*/ 379097 h 506956"/>
                <a:gd name="connsiteX3543" fmla="*/ 321787 w 506956"/>
                <a:gd name="connsiteY3543" fmla="*/ 373112 h 506956"/>
                <a:gd name="connsiteX3544" fmla="*/ 325948 w 506956"/>
                <a:gd name="connsiteY3544" fmla="*/ 373112 h 506956"/>
                <a:gd name="connsiteX3545" fmla="*/ 320046 w 506956"/>
                <a:gd name="connsiteY3545" fmla="*/ 382306 h 506956"/>
                <a:gd name="connsiteX3546" fmla="*/ 326356 w 506956"/>
                <a:gd name="connsiteY3546" fmla="*/ 392153 h 506956"/>
                <a:gd name="connsiteX3547" fmla="*/ 322195 w 506956"/>
                <a:gd name="connsiteY3547" fmla="*/ 392153 h 506956"/>
                <a:gd name="connsiteX3548" fmla="*/ 317979 w 506956"/>
                <a:gd name="connsiteY3548" fmla="*/ 385462 h 506956"/>
                <a:gd name="connsiteX3549" fmla="*/ 343779 w 506956"/>
                <a:gd name="connsiteY3549" fmla="*/ 385462 h 506956"/>
                <a:gd name="connsiteX3550" fmla="*/ 339563 w 506956"/>
                <a:gd name="connsiteY3550" fmla="*/ 392153 h 506956"/>
                <a:gd name="connsiteX3551" fmla="*/ 335401 w 506956"/>
                <a:gd name="connsiteY3551" fmla="*/ 392153 h 506956"/>
                <a:gd name="connsiteX3552" fmla="*/ 341711 w 506956"/>
                <a:gd name="connsiteY3552" fmla="*/ 382306 h 506956"/>
                <a:gd name="connsiteX3553" fmla="*/ 335809 w 506956"/>
                <a:gd name="connsiteY3553" fmla="*/ 373112 h 506956"/>
                <a:gd name="connsiteX3554" fmla="*/ 339971 w 506956"/>
                <a:gd name="connsiteY3554" fmla="*/ 373112 h 506956"/>
                <a:gd name="connsiteX3555" fmla="*/ 343779 w 506956"/>
                <a:gd name="connsiteY3555" fmla="*/ 379097 h 506956"/>
                <a:gd name="connsiteX3556" fmla="*/ 347587 w 506956"/>
                <a:gd name="connsiteY3556" fmla="*/ 373112 h 506956"/>
                <a:gd name="connsiteX3557" fmla="*/ 351748 w 506956"/>
                <a:gd name="connsiteY3557" fmla="*/ 373112 h 506956"/>
                <a:gd name="connsiteX3558" fmla="*/ 345846 w 506956"/>
                <a:gd name="connsiteY3558" fmla="*/ 382306 h 506956"/>
                <a:gd name="connsiteX3559" fmla="*/ 352156 w 506956"/>
                <a:gd name="connsiteY3559" fmla="*/ 392153 h 506956"/>
                <a:gd name="connsiteX3560" fmla="*/ 347995 w 506956"/>
                <a:gd name="connsiteY3560" fmla="*/ 392153 h 506956"/>
                <a:gd name="connsiteX3561" fmla="*/ 343779 w 506956"/>
                <a:gd name="connsiteY3561" fmla="*/ 385462 h 506956"/>
                <a:gd name="connsiteX3562" fmla="*/ 369579 w 506956"/>
                <a:gd name="connsiteY3562" fmla="*/ 385462 h 506956"/>
                <a:gd name="connsiteX3563" fmla="*/ 365363 w 506956"/>
                <a:gd name="connsiteY3563" fmla="*/ 392153 h 506956"/>
                <a:gd name="connsiteX3564" fmla="*/ 361201 w 506956"/>
                <a:gd name="connsiteY3564" fmla="*/ 392153 h 506956"/>
                <a:gd name="connsiteX3565" fmla="*/ 367511 w 506956"/>
                <a:gd name="connsiteY3565" fmla="*/ 382306 h 506956"/>
                <a:gd name="connsiteX3566" fmla="*/ 361609 w 506956"/>
                <a:gd name="connsiteY3566" fmla="*/ 373112 h 506956"/>
                <a:gd name="connsiteX3567" fmla="*/ 365771 w 506956"/>
                <a:gd name="connsiteY3567" fmla="*/ 373112 h 506956"/>
                <a:gd name="connsiteX3568" fmla="*/ 369579 w 506956"/>
                <a:gd name="connsiteY3568" fmla="*/ 379097 h 506956"/>
                <a:gd name="connsiteX3569" fmla="*/ 373387 w 506956"/>
                <a:gd name="connsiteY3569" fmla="*/ 373112 h 506956"/>
                <a:gd name="connsiteX3570" fmla="*/ 377548 w 506956"/>
                <a:gd name="connsiteY3570" fmla="*/ 373112 h 506956"/>
                <a:gd name="connsiteX3571" fmla="*/ 371646 w 506956"/>
                <a:gd name="connsiteY3571" fmla="*/ 382306 h 506956"/>
                <a:gd name="connsiteX3572" fmla="*/ 377956 w 506956"/>
                <a:gd name="connsiteY3572" fmla="*/ 392153 h 506956"/>
                <a:gd name="connsiteX3573" fmla="*/ 373795 w 506956"/>
                <a:gd name="connsiteY3573" fmla="*/ 392153 h 506956"/>
                <a:gd name="connsiteX3574" fmla="*/ 369579 w 506956"/>
                <a:gd name="connsiteY3574" fmla="*/ 385462 h 506956"/>
                <a:gd name="connsiteX3575" fmla="*/ 395379 w 506956"/>
                <a:gd name="connsiteY3575" fmla="*/ 385462 h 506956"/>
                <a:gd name="connsiteX3576" fmla="*/ 391163 w 506956"/>
                <a:gd name="connsiteY3576" fmla="*/ 392153 h 506956"/>
                <a:gd name="connsiteX3577" fmla="*/ 387001 w 506956"/>
                <a:gd name="connsiteY3577" fmla="*/ 392153 h 506956"/>
                <a:gd name="connsiteX3578" fmla="*/ 393312 w 506956"/>
                <a:gd name="connsiteY3578" fmla="*/ 382306 h 506956"/>
                <a:gd name="connsiteX3579" fmla="*/ 387409 w 506956"/>
                <a:gd name="connsiteY3579" fmla="*/ 373112 h 506956"/>
                <a:gd name="connsiteX3580" fmla="*/ 391571 w 506956"/>
                <a:gd name="connsiteY3580" fmla="*/ 373112 h 506956"/>
                <a:gd name="connsiteX3581" fmla="*/ 395379 w 506956"/>
                <a:gd name="connsiteY3581" fmla="*/ 379097 h 506956"/>
                <a:gd name="connsiteX3582" fmla="*/ 399187 w 506956"/>
                <a:gd name="connsiteY3582" fmla="*/ 373112 h 506956"/>
                <a:gd name="connsiteX3583" fmla="*/ 403348 w 506956"/>
                <a:gd name="connsiteY3583" fmla="*/ 373112 h 506956"/>
                <a:gd name="connsiteX3584" fmla="*/ 397446 w 506956"/>
                <a:gd name="connsiteY3584" fmla="*/ 382306 h 506956"/>
                <a:gd name="connsiteX3585" fmla="*/ 403756 w 506956"/>
                <a:gd name="connsiteY3585" fmla="*/ 392153 h 506956"/>
                <a:gd name="connsiteX3586" fmla="*/ 399595 w 506956"/>
                <a:gd name="connsiteY3586" fmla="*/ 392153 h 506956"/>
                <a:gd name="connsiteX3587" fmla="*/ 395379 w 506956"/>
                <a:gd name="connsiteY3587" fmla="*/ 385462 h 506956"/>
                <a:gd name="connsiteX3588" fmla="*/ 421179 w 506956"/>
                <a:gd name="connsiteY3588" fmla="*/ 385462 h 506956"/>
                <a:gd name="connsiteX3589" fmla="*/ 416963 w 506956"/>
                <a:gd name="connsiteY3589" fmla="*/ 392153 h 506956"/>
                <a:gd name="connsiteX3590" fmla="*/ 412801 w 506956"/>
                <a:gd name="connsiteY3590" fmla="*/ 392153 h 506956"/>
                <a:gd name="connsiteX3591" fmla="*/ 419112 w 506956"/>
                <a:gd name="connsiteY3591" fmla="*/ 382306 h 506956"/>
                <a:gd name="connsiteX3592" fmla="*/ 413209 w 506956"/>
                <a:gd name="connsiteY3592" fmla="*/ 373112 h 506956"/>
                <a:gd name="connsiteX3593" fmla="*/ 417371 w 506956"/>
                <a:gd name="connsiteY3593" fmla="*/ 373112 h 506956"/>
                <a:gd name="connsiteX3594" fmla="*/ 421179 w 506956"/>
                <a:gd name="connsiteY3594" fmla="*/ 379097 h 506956"/>
                <a:gd name="connsiteX3595" fmla="*/ 424987 w 506956"/>
                <a:gd name="connsiteY3595" fmla="*/ 373112 h 506956"/>
                <a:gd name="connsiteX3596" fmla="*/ 429149 w 506956"/>
                <a:gd name="connsiteY3596" fmla="*/ 373112 h 506956"/>
                <a:gd name="connsiteX3597" fmla="*/ 423246 w 506956"/>
                <a:gd name="connsiteY3597" fmla="*/ 382306 h 506956"/>
                <a:gd name="connsiteX3598" fmla="*/ 429557 w 506956"/>
                <a:gd name="connsiteY3598" fmla="*/ 392153 h 506956"/>
                <a:gd name="connsiteX3599" fmla="*/ 425395 w 506956"/>
                <a:gd name="connsiteY3599" fmla="*/ 392153 h 506956"/>
                <a:gd name="connsiteX3600" fmla="*/ 421179 w 506956"/>
                <a:gd name="connsiteY3600" fmla="*/ 385462 h 506956"/>
                <a:gd name="connsiteX3601" fmla="*/ 446979 w 506956"/>
                <a:gd name="connsiteY3601" fmla="*/ 385462 h 506956"/>
                <a:gd name="connsiteX3602" fmla="*/ 442763 w 506956"/>
                <a:gd name="connsiteY3602" fmla="*/ 392153 h 506956"/>
                <a:gd name="connsiteX3603" fmla="*/ 438601 w 506956"/>
                <a:gd name="connsiteY3603" fmla="*/ 392153 h 506956"/>
                <a:gd name="connsiteX3604" fmla="*/ 444912 w 506956"/>
                <a:gd name="connsiteY3604" fmla="*/ 382306 h 506956"/>
                <a:gd name="connsiteX3605" fmla="*/ 439009 w 506956"/>
                <a:gd name="connsiteY3605" fmla="*/ 373112 h 506956"/>
                <a:gd name="connsiteX3606" fmla="*/ 443171 w 506956"/>
                <a:gd name="connsiteY3606" fmla="*/ 373112 h 506956"/>
                <a:gd name="connsiteX3607" fmla="*/ 446979 w 506956"/>
                <a:gd name="connsiteY3607" fmla="*/ 379097 h 506956"/>
                <a:gd name="connsiteX3608" fmla="*/ 450787 w 506956"/>
                <a:gd name="connsiteY3608" fmla="*/ 373112 h 506956"/>
                <a:gd name="connsiteX3609" fmla="*/ 454949 w 506956"/>
                <a:gd name="connsiteY3609" fmla="*/ 373112 h 506956"/>
                <a:gd name="connsiteX3610" fmla="*/ 449046 w 506956"/>
                <a:gd name="connsiteY3610" fmla="*/ 382306 h 506956"/>
                <a:gd name="connsiteX3611" fmla="*/ 455357 w 506956"/>
                <a:gd name="connsiteY3611" fmla="*/ 392153 h 506956"/>
                <a:gd name="connsiteX3612" fmla="*/ 451195 w 506956"/>
                <a:gd name="connsiteY3612" fmla="*/ 392153 h 506956"/>
                <a:gd name="connsiteX3613" fmla="*/ 446979 w 506956"/>
                <a:gd name="connsiteY3613" fmla="*/ 385462 h 506956"/>
                <a:gd name="connsiteX3614" fmla="*/ 472779 w 506956"/>
                <a:gd name="connsiteY3614" fmla="*/ 385462 h 506956"/>
                <a:gd name="connsiteX3615" fmla="*/ 468563 w 506956"/>
                <a:gd name="connsiteY3615" fmla="*/ 392153 h 506956"/>
                <a:gd name="connsiteX3616" fmla="*/ 464401 w 506956"/>
                <a:gd name="connsiteY3616" fmla="*/ 392153 h 506956"/>
                <a:gd name="connsiteX3617" fmla="*/ 470712 w 506956"/>
                <a:gd name="connsiteY3617" fmla="*/ 382306 h 506956"/>
                <a:gd name="connsiteX3618" fmla="*/ 464809 w 506956"/>
                <a:gd name="connsiteY3618" fmla="*/ 373112 h 506956"/>
                <a:gd name="connsiteX3619" fmla="*/ 468971 w 506956"/>
                <a:gd name="connsiteY3619" fmla="*/ 373112 h 506956"/>
                <a:gd name="connsiteX3620" fmla="*/ 472779 w 506956"/>
                <a:gd name="connsiteY3620" fmla="*/ 379097 h 506956"/>
                <a:gd name="connsiteX3621" fmla="*/ 476587 w 506956"/>
                <a:gd name="connsiteY3621" fmla="*/ 373112 h 506956"/>
                <a:gd name="connsiteX3622" fmla="*/ 480749 w 506956"/>
                <a:gd name="connsiteY3622" fmla="*/ 373112 h 506956"/>
                <a:gd name="connsiteX3623" fmla="*/ 474846 w 506956"/>
                <a:gd name="connsiteY3623" fmla="*/ 382306 h 506956"/>
                <a:gd name="connsiteX3624" fmla="*/ 481157 w 506956"/>
                <a:gd name="connsiteY3624" fmla="*/ 392153 h 506956"/>
                <a:gd name="connsiteX3625" fmla="*/ 476995 w 506956"/>
                <a:gd name="connsiteY3625" fmla="*/ 392153 h 506956"/>
                <a:gd name="connsiteX3626" fmla="*/ 472779 w 506956"/>
                <a:gd name="connsiteY3626" fmla="*/ 385462 h 506956"/>
                <a:gd name="connsiteX3627" fmla="*/ 498579 w 506956"/>
                <a:gd name="connsiteY3627" fmla="*/ 385462 h 506956"/>
                <a:gd name="connsiteX3628" fmla="*/ 494363 w 506956"/>
                <a:gd name="connsiteY3628" fmla="*/ 392153 h 506956"/>
                <a:gd name="connsiteX3629" fmla="*/ 490201 w 506956"/>
                <a:gd name="connsiteY3629" fmla="*/ 392153 h 506956"/>
                <a:gd name="connsiteX3630" fmla="*/ 496512 w 506956"/>
                <a:gd name="connsiteY3630" fmla="*/ 382306 h 506956"/>
                <a:gd name="connsiteX3631" fmla="*/ 490609 w 506956"/>
                <a:gd name="connsiteY3631" fmla="*/ 373112 h 506956"/>
                <a:gd name="connsiteX3632" fmla="*/ 494771 w 506956"/>
                <a:gd name="connsiteY3632" fmla="*/ 373112 h 506956"/>
                <a:gd name="connsiteX3633" fmla="*/ 498579 w 506956"/>
                <a:gd name="connsiteY3633" fmla="*/ 379097 h 506956"/>
                <a:gd name="connsiteX3634" fmla="*/ 502387 w 506956"/>
                <a:gd name="connsiteY3634" fmla="*/ 373112 h 506956"/>
                <a:gd name="connsiteX3635" fmla="*/ 506549 w 506956"/>
                <a:gd name="connsiteY3635" fmla="*/ 373112 h 506956"/>
                <a:gd name="connsiteX3636" fmla="*/ 500646 w 506956"/>
                <a:gd name="connsiteY3636" fmla="*/ 382306 h 506956"/>
                <a:gd name="connsiteX3637" fmla="*/ 506957 w 506956"/>
                <a:gd name="connsiteY3637" fmla="*/ 392153 h 506956"/>
                <a:gd name="connsiteX3638" fmla="*/ 502795 w 506956"/>
                <a:gd name="connsiteY3638" fmla="*/ 392153 h 506956"/>
                <a:gd name="connsiteX3639" fmla="*/ 498579 w 506956"/>
                <a:gd name="connsiteY3639" fmla="*/ 385462 h 506956"/>
                <a:gd name="connsiteX3640" fmla="*/ 8378 w 506956"/>
                <a:gd name="connsiteY3640" fmla="*/ 414163 h 506956"/>
                <a:gd name="connsiteX3641" fmla="*/ 4162 w 506956"/>
                <a:gd name="connsiteY3641" fmla="*/ 420854 h 506956"/>
                <a:gd name="connsiteX3642" fmla="*/ 0 w 506956"/>
                <a:gd name="connsiteY3642" fmla="*/ 420854 h 506956"/>
                <a:gd name="connsiteX3643" fmla="*/ 6310 w 506956"/>
                <a:gd name="connsiteY3643" fmla="*/ 411007 h 506956"/>
                <a:gd name="connsiteX3644" fmla="*/ 408 w 506956"/>
                <a:gd name="connsiteY3644" fmla="*/ 401813 h 506956"/>
                <a:gd name="connsiteX3645" fmla="*/ 4570 w 506956"/>
                <a:gd name="connsiteY3645" fmla="*/ 401813 h 506956"/>
                <a:gd name="connsiteX3646" fmla="*/ 8378 w 506956"/>
                <a:gd name="connsiteY3646" fmla="*/ 407798 h 506956"/>
                <a:gd name="connsiteX3647" fmla="*/ 12186 w 506956"/>
                <a:gd name="connsiteY3647" fmla="*/ 401813 h 506956"/>
                <a:gd name="connsiteX3648" fmla="*/ 16347 w 506956"/>
                <a:gd name="connsiteY3648" fmla="*/ 401813 h 506956"/>
                <a:gd name="connsiteX3649" fmla="*/ 10445 w 506956"/>
                <a:gd name="connsiteY3649" fmla="*/ 411007 h 506956"/>
                <a:gd name="connsiteX3650" fmla="*/ 16755 w 506956"/>
                <a:gd name="connsiteY3650" fmla="*/ 420854 h 506956"/>
                <a:gd name="connsiteX3651" fmla="*/ 12594 w 506956"/>
                <a:gd name="connsiteY3651" fmla="*/ 420854 h 506956"/>
                <a:gd name="connsiteX3652" fmla="*/ 8378 w 506956"/>
                <a:gd name="connsiteY3652" fmla="*/ 414163 h 506956"/>
                <a:gd name="connsiteX3653" fmla="*/ 34178 w 506956"/>
                <a:gd name="connsiteY3653" fmla="*/ 414163 h 506956"/>
                <a:gd name="connsiteX3654" fmla="*/ 29962 w 506956"/>
                <a:gd name="connsiteY3654" fmla="*/ 420854 h 506956"/>
                <a:gd name="connsiteX3655" fmla="*/ 25800 w 506956"/>
                <a:gd name="connsiteY3655" fmla="*/ 420854 h 506956"/>
                <a:gd name="connsiteX3656" fmla="*/ 32110 w 506956"/>
                <a:gd name="connsiteY3656" fmla="*/ 411007 h 506956"/>
                <a:gd name="connsiteX3657" fmla="*/ 26208 w 506956"/>
                <a:gd name="connsiteY3657" fmla="*/ 401813 h 506956"/>
                <a:gd name="connsiteX3658" fmla="*/ 30370 w 506956"/>
                <a:gd name="connsiteY3658" fmla="*/ 401813 h 506956"/>
                <a:gd name="connsiteX3659" fmla="*/ 34178 w 506956"/>
                <a:gd name="connsiteY3659" fmla="*/ 407798 h 506956"/>
                <a:gd name="connsiteX3660" fmla="*/ 37986 w 506956"/>
                <a:gd name="connsiteY3660" fmla="*/ 401813 h 506956"/>
                <a:gd name="connsiteX3661" fmla="*/ 42147 w 506956"/>
                <a:gd name="connsiteY3661" fmla="*/ 401813 h 506956"/>
                <a:gd name="connsiteX3662" fmla="*/ 36245 w 506956"/>
                <a:gd name="connsiteY3662" fmla="*/ 411007 h 506956"/>
                <a:gd name="connsiteX3663" fmla="*/ 42555 w 506956"/>
                <a:gd name="connsiteY3663" fmla="*/ 420854 h 506956"/>
                <a:gd name="connsiteX3664" fmla="*/ 38394 w 506956"/>
                <a:gd name="connsiteY3664" fmla="*/ 420854 h 506956"/>
                <a:gd name="connsiteX3665" fmla="*/ 34178 w 506956"/>
                <a:gd name="connsiteY3665" fmla="*/ 414163 h 506956"/>
                <a:gd name="connsiteX3666" fmla="*/ 59978 w 506956"/>
                <a:gd name="connsiteY3666" fmla="*/ 414163 h 506956"/>
                <a:gd name="connsiteX3667" fmla="*/ 55762 w 506956"/>
                <a:gd name="connsiteY3667" fmla="*/ 420854 h 506956"/>
                <a:gd name="connsiteX3668" fmla="*/ 51600 w 506956"/>
                <a:gd name="connsiteY3668" fmla="*/ 420854 h 506956"/>
                <a:gd name="connsiteX3669" fmla="*/ 57911 w 506956"/>
                <a:gd name="connsiteY3669" fmla="*/ 411007 h 506956"/>
                <a:gd name="connsiteX3670" fmla="*/ 52008 w 506956"/>
                <a:gd name="connsiteY3670" fmla="*/ 401813 h 506956"/>
                <a:gd name="connsiteX3671" fmla="*/ 56170 w 506956"/>
                <a:gd name="connsiteY3671" fmla="*/ 401813 h 506956"/>
                <a:gd name="connsiteX3672" fmla="*/ 59978 w 506956"/>
                <a:gd name="connsiteY3672" fmla="*/ 407798 h 506956"/>
                <a:gd name="connsiteX3673" fmla="*/ 63786 w 506956"/>
                <a:gd name="connsiteY3673" fmla="*/ 401813 h 506956"/>
                <a:gd name="connsiteX3674" fmla="*/ 67948 w 506956"/>
                <a:gd name="connsiteY3674" fmla="*/ 401813 h 506956"/>
                <a:gd name="connsiteX3675" fmla="*/ 62045 w 506956"/>
                <a:gd name="connsiteY3675" fmla="*/ 411007 h 506956"/>
                <a:gd name="connsiteX3676" fmla="*/ 68356 w 506956"/>
                <a:gd name="connsiteY3676" fmla="*/ 420854 h 506956"/>
                <a:gd name="connsiteX3677" fmla="*/ 64194 w 506956"/>
                <a:gd name="connsiteY3677" fmla="*/ 420854 h 506956"/>
                <a:gd name="connsiteX3678" fmla="*/ 59978 w 506956"/>
                <a:gd name="connsiteY3678" fmla="*/ 414163 h 506956"/>
                <a:gd name="connsiteX3679" fmla="*/ 85778 w 506956"/>
                <a:gd name="connsiteY3679" fmla="*/ 414163 h 506956"/>
                <a:gd name="connsiteX3680" fmla="*/ 81562 w 506956"/>
                <a:gd name="connsiteY3680" fmla="*/ 420854 h 506956"/>
                <a:gd name="connsiteX3681" fmla="*/ 77400 w 506956"/>
                <a:gd name="connsiteY3681" fmla="*/ 420854 h 506956"/>
                <a:gd name="connsiteX3682" fmla="*/ 83711 w 506956"/>
                <a:gd name="connsiteY3682" fmla="*/ 411007 h 506956"/>
                <a:gd name="connsiteX3683" fmla="*/ 77808 w 506956"/>
                <a:gd name="connsiteY3683" fmla="*/ 401813 h 506956"/>
                <a:gd name="connsiteX3684" fmla="*/ 81970 w 506956"/>
                <a:gd name="connsiteY3684" fmla="*/ 401813 h 506956"/>
                <a:gd name="connsiteX3685" fmla="*/ 85778 w 506956"/>
                <a:gd name="connsiteY3685" fmla="*/ 407798 h 506956"/>
                <a:gd name="connsiteX3686" fmla="*/ 89586 w 506956"/>
                <a:gd name="connsiteY3686" fmla="*/ 401813 h 506956"/>
                <a:gd name="connsiteX3687" fmla="*/ 93748 w 506956"/>
                <a:gd name="connsiteY3687" fmla="*/ 401813 h 506956"/>
                <a:gd name="connsiteX3688" fmla="*/ 87845 w 506956"/>
                <a:gd name="connsiteY3688" fmla="*/ 411007 h 506956"/>
                <a:gd name="connsiteX3689" fmla="*/ 94156 w 506956"/>
                <a:gd name="connsiteY3689" fmla="*/ 420854 h 506956"/>
                <a:gd name="connsiteX3690" fmla="*/ 89994 w 506956"/>
                <a:gd name="connsiteY3690" fmla="*/ 420854 h 506956"/>
                <a:gd name="connsiteX3691" fmla="*/ 85778 w 506956"/>
                <a:gd name="connsiteY3691" fmla="*/ 414163 h 506956"/>
                <a:gd name="connsiteX3692" fmla="*/ 111578 w 506956"/>
                <a:gd name="connsiteY3692" fmla="*/ 414163 h 506956"/>
                <a:gd name="connsiteX3693" fmla="*/ 107362 w 506956"/>
                <a:gd name="connsiteY3693" fmla="*/ 420854 h 506956"/>
                <a:gd name="connsiteX3694" fmla="*/ 103200 w 506956"/>
                <a:gd name="connsiteY3694" fmla="*/ 420854 h 506956"/>
                <a:gd name="connsiteX3695" fmla="*/ 109511 w 506956"/>
                <a:gd name="connsiteY3695" fmla="*/ 411007 h 506956"/>
                <a:gd name="connsiteX3696" fmla="*/ 103608 w 506956"/>
                <a:gd name="connsiteY3696" fmla="*/ 401813 h 506956"/>
                <a:gd name="connsiteX3697" fmla="*/ 107770 w 506956"/>
                <a:gd name="connsiteY3697" fmla="*/ 401813 h 506956"/>
                <a:gd name="connsiteX3698" fmla="*/ 111578 w 506956"/>
                <a:gd name="connsiteY3698" fmla="*/ 407798 h 506956"/>
                <a:gd name="connsiteX3699" fmla="*/ 115386 w 506956"/>
                <a:gd name="connsiteY3699" fmla="*/ 401813 h 506956"/>
                <a:gd name="connsiteX3700" fmla="*/ 119548 w 506956"/>
                <a:gd name="connsiteY3700" fmla="*/ 401813 h 506956"/>
                <a:gd name="connsiteX3701" fmla="*/ 113645 w 506956"/>
                <a:gd name="connsiteY3701" fmla="*/ 411007 h 506956"/>
                <a:gd name="connsiteX3702" fmla="*/ 119956 w 506956"/>
                <a:gd name="connsiteY3702" fmla="*/ 420854 h 506956"/>
                <a:gd name="connsiteX3703" fmla="*/ 115794 w 506956"/>
                <a:gd name="connsiteY3703" fmla="*/ 420854 h 506956"/>
                <a:gd name="connsiteX3704" fmla="*/ 111578 w 506956"/>
                <a:gd name="connsiteY3704" fmla="*/ 414163 h 506956"/>
                <a:gd name="connsiteX3705" fmla="*/ 137378 w 506956"/>
                <a:gd name="connsiteY3705" fmla="*/ 414163 h 506956"/>
                <a:gd name="connsiteX3706" fmla="*/ 133162 w 506956"/>
                <a:gd name="connsiteY3706" fmla="*/ 420854 h 506956"/>
                <a:gd name="connsiteX3707" fmla="*/ 129000 w 506956"/>
                <a:gd name="connsiteY3707" fmla="*/ 420854 h 506956"/>
                <a:gd name="connsiteX3708" fmla="*/ 135311 w 506956"/>
                <a:gd name="connsiteY3708" fmla="*/ 411007 h 506956"/>
                <a:gd name="connsiteX3709" fmla="*/ 129408 w 506956"/>
                <a:gd name="connsiteY3709" fmla="*/ 401813 h 506956"/>
                <a:gd name="connsiteX3710" fmla="*/ 133570 w 506956"/>
                <a:gd name="connsiteY3710" fmla="*/ 401813 h 506956"/>
                <a:gd name="connsiteX3711" fmla="*/ 137378 w 506956"/>
                <a:gd name="connsiteY3711" fmla="*/ 407798 h 506956"/>
                <a:gd name="connsiteX3712" fmla="*/ 141186 w 506956"/>
                <a:gd name="connsiteY3712" fmla="*/ 401813 h 506956"/>
                <a:gd name="connsiteX3713" fmla="*/ 145348 w 506956"/>
                <a:gd name="connsiteY3713" fmla="*/ 401813 h 506956"/>
                <a:gd name="connsiteX3714" fmla="*/ 139445 w 506956"/>
                <a:gd name="connsiteY3714" fmla="*/ 411007 h 506956"/>
                <a:gd name="connsiteX3715" fmla="*/ 145756 w 506956"/>
                <a:gd name="connsiteY3715" fmla="*/ 420854 h 506956"/>
                <a:gd name="connsiteX3716" fmla="*/ 141594 w 506956"/>
                <a:gd name="connsiteY3716" fmla="*/ 420854 h 506956"/>
                <a:gd name="connsiteX3717" fmla="*/ 137378 w 506956"/>
                <a:gd name="connsiteY3717" fmla="*/ 414163 h 506956"/>
                <a:gd name="connsiteX3718" fmla="*/ 163178 w 506956"/>
                <a:gd name="connsiteY3718" fmla="*/ 414163 h 506956"/>
                <a:gd name="connsiteX3719" fmla="*/ 158962 w 506956"/>
                <a:gd name="connsiteY3719" fmla="*/ 420854 h 506956"/>
                <a:gd name="connsiteX3720" fmla="*/ 154800 w 506956"/>
                <a:gd name="connsiteY3720" fmla="*/ 420854 h 506956"/>
                <a:gd name="connsiteX3721" fmla="*/ 161111 w 506956"/>
                <a:gd name="connsiteY3721" fmla="*/ 411007 h 506956"/>
                <a:gd name="connsiteX3722" fmla="*/ 155208 w 506956"/>
                <a:gd name="connsiteY3722" fmla="*/ 401813 h 506956"/>
                <a:gd name="connsiteX3723" fmla="*/ 159370 w 506956"/>
                <a:gd name="connsiteY3723" fmla="*/ 401813 h 506956"/>
                <a:gd name="connsiteX3724" fmla="*/ 163178 w 506956"/>
                <a:gd name="connsiteY3724" fmla="*/ 407798 h 506956"/>
                <a:gd name="connsiteX3725" fmla="*/ 166986 w 506956"/>
                <a:gd name="connsiteY3725" fmla="*/ 401813 h 506956"/>
                <a:gd name="connsiteX3726" fmla="*/ 171148 w 506956"/>
                <a:gd name="connsiteY3726" fmla="*/ 401813 h 506956"/>
                <a:gd name="connsiteX3727" fmla="*/ 165245 w 506956"/>
                <a:gd name="connsiteY3727" fmla="*/ 411007 h 506956"/>
                <a:gd name="connsiteX3728" fmla="*/ 171556 w 506956"/>
                <a:gd name="connsiteY3728" fmla="*/ 420854 h 506956"/>
                <a:gd name="connsiteX3729" fmla="*/ 167394 w 506956"/>
                <a:gd name="connsiteY3729" fmla="*/ 420854 h 506956"/>
                <a:gd name="connsiteX3730" fmla="*/ 163178 w 506956"/>
                <a:gd name="connsiteY3730" fmla="*/ 414163 h 506956"/>
                <a:gd name="connsiteX3731" fmla="*/ 188978 w 506956"/>
                <a:gd name="connsiteY3731" fmla="*/ 414163 h 506956"/>
                <a:gd name="connsiteX3732" fmla="*/ 184762 w 506956"/>
                <a:gd name="connsiteY3732" fmla="*/ 420854 h 506956"/>
                <a:gd name="connsiteX3733" fmla="*/ 180601 w 506956"/>
                <a:gd name="connsiteY3733" fmla="*/ 420854 h 506956"/>
                <a:gd name="connsiteX3734" fmla="*/ 186911 w 506956"/>
                <a:gd name="connsiteY3734" fmla="*/ 411007 h 506956"/>
                <a:gd name="connsiteX3735" fmla="*/ 181009 w 506956"/>
                <a:gd name="connsiteY3735" fmla="*/ 401813 h 506956"/>
                <a:gd name="connsiteX3736" fmla="*/ 185170 w 506956"/>
                <a:gd name="connsiteY3736" fmla="*/ 401813 h 506956"/>
                <a:gd name="connsiteX3737" fmla="*/ 188978 w 506956"/>
                <a:gd name="connsiteY3737" fmla="*/ 407798 h 506956"/>
                <a:gd name="connsiteX3738" fmla="*/ 192786 w 506956"/>
                <a:gd name="connsiteY3738" fmla="*/ 401813 h 506956"/>
                <a:gd name="connsiteX3739" fmla="*/ 196948 w 506956"/>
                <a:gd name="connsiteY3739" fmla="*/ 401813 h 506956"/>
                <a:gd name="connsiteX3740" fmla="*/ 191045 w 506956"/>
                <a:gd name="connsiteY3740" fmla="*/ 411007 h 506956"/>
                <a:gd name="connsiteX3741" fmla="*/ 197356 w 506956"/>
                <a:gd name="connsiteY3741" fmla="*/ 420854 h 506956"/>
                <a:gd name="connsiteX3742" fmla="*/ 193194 w 506956"/>
                <a:gd name="connsiteY3742" fmla="*/ 420854 h 506956"/>
                <a:gd name="connsiteX3743" fmla="*/ 188978 w 506956"/>
                <a:gd name="connsiteY3743" fmla="*/ 414163 h 506956"/>
                <a:gd name="connsiteX3744" fmla="*/ 214778 w 506956"/>
                <a:gd name="connsiteY3744" fmla="*/ 414163 h 506956"/>
                <a:gd name="connsiteX3745" fmla="*/ 210562 w 506956"/>
                <a:gd name="connsiteY3745" fmla="*/ 420854 h 506956"/>
                <a:gd name="connsiteX3746" fmla="*/ 206401 w 506956"/>
                <a:gd name="connsiteY3746" fmla="*/ 420854 h 506956"/>
                <a:gd name="connsiteX3747" fmla="*/ 212711 w 506956"/>
                <a:gd name="connsiteY3747" fmla="*/ 411007 h 506956"/>
                <a:gd name="connsiteX3748" fmla="*/ 206809 w 506956"/>
                <a:gd name="connsiteY3748" fmla="*/ 401813 h 506956"/>
                <a:gd name="connsiteX3749" fmla="*/ 210970 w 506956"/>
                <a:gd name="connsiteY3749" fmla="*/ 401813 h 506956"/>
                <a:gd name="connsiteX3750" fmla="*/ 214778 w 506956"/>
                <a:gd name="connsiteY3750" fmla="*/ 407798 h 506956"/>
                <a:gd name="connsiteX3751" fmla="*/ 218586 w 506956"/>
                <a:gd name="connsiteY3751" fmla="*/ 401813 h 506956"/>
                <a:gd name="connsiteX3752" fmla="*/ 222748 w 506956"/>
                <a:gd name="connsiteY3752" fmla="*/ 401813 h 506956"/>
                <a:gd name="connsiteX3753" fmla="*/ 216846 w 506956"/>
                <a:gd name="connsiteY3753" fmla="*/ 411007 h 506956"/>
                <a:gd name="connsiteX3754" fmla="*/ 223156 w 506956"/>
                <a:gd name="connsiteY3754" fmla="*/ 420854 h 506956"/>
                <a:gd name="connsiteX3755" fmla="*/ 218994 w 506956"/>
                <a:gd name="connsiteY3755" fmla="*/ 420854 h 506956"/>
                <a:gd name="connsiteX3756" fmla="*/ 214778 w 506956"/>
                <a:gd name="connsiteY3756" fmla="*/ 414163 h 506956"/>
                <a:gd name="connsiteX3757" fmla="*/ 240578 w 506956"/>
                <a:gd name="connsiteY3757" fmla="*/ 414163 h 506956"/>
                <a:gd name="connsiteX3758" fmla="*/ 236362 w 506956"/>
                <a:gd name="connsiteY3758" fmla="*/ 420854 h 506956"/>
                <a:gd name="connsiteX3759" fmla="*/ 232201 w 506956"/>
                <a:gd name="connsiteY3759" fmla="*/ 420854 h 506956"/>
                <a:gd name="connsiteX3760" fmla="*/ 238511 w 506956"/>
                <a:gd name="connsiteY3760" fmla="*/ 411007 h 506956"/>
                <a:gd name="connsiteX3761" fmla="*/ 232609 w 506956"/>
                <a:gd name="connsiteY3761" fmla="*/ 401813 h 506956"/>
                <a:gd name="connsiteX3762" fmla="*/ 236770 w 506956"/>
                <a:gd name="connsiteY3762" fmla="*/ 401813 h 506956"/>
                <a:gd name="connsiteX3763" fmla="*/ 240578 w 506956"/>
                <a:gd name="connsiteY3763" fmla="*/ 407798 h 506956"/>
                <a:gd name="connsiteX3764" fmla="*/ 244386 w 506956"/>
                <a:gd name="connsiteY3764" fmla="*/ 401813 h 506956"/>
                <a:gd name="connsiteX3765" fmla="*/ 248548 w 506956"/>
                <a:gd name="connsiteY3765" fmla="*/ 401813 h 506956"/>
                <a:gd name="connsiteX3766" fmla="*/ 242646 w 506956"/>
                <a:gd name="connsiteY3766" fmla="*/ 411007 h 506956"/>
                <a:gd name="connsiteX3767" fmla="*/ 248956 w 506956"/>
                <a:gd name="connsiteY3767" fmla="*/ 420854 h 506956"/>
                <a:gd name="connsiteX3768" fmla="*/ 244794 w 506956"/>
                <a:gd name="connsiteY3768" fmla="*/ 420854 h 506956"/>
                <a:gd name="connsiteX3769" fmla="*/ 240578 w 506956"/>
                <a:gd name="connsiteY3769" fmla="*/ 414163 h 506956"/>
                <a:gd name="connsiteX3770" fmla="*/ 266378 w 506956"/>
                <a:gd name="connsiteY3770" fmla="*/ 414163 h 506956"/>
                <a:gd name="connsiteX3771" fmla="*/ 262162 w 506956"/>
                <a:gd name="connsiteY3771" fmla="*/ 420854 h 506956"/>
                <a:gd name="connsiteX3772" fmla="*/ 258001 w 506956"/>
                <a:gd name="connsiteY3772" fmla="*/ 420854 h 506956"/>
                <a:gd name="connsiteX3773" fmla="*/ 264311 w 506956"/>
                <a:gd name="connsiteY3773" fmla="*/ 411007 h 506956"/>
                <a:gd name="connsiteX3774" fmla="*/ 258409 w 506956"/>
                <a:gd name="connsiteY3774" fmla="*/ 401813 h 506956"/>
                <a:gd name="connsiteX3775" fmla="*/ 262570 w 506956"/>
                <a:gd name="connsiteY3775" fmla="*/ 401813 h 506956"/>
                <a:gd name="connsiteX3776" fmla="*/ 266378 w 506956"/>
                <a:gd name="connsiteY3776" fmla="*/ 407798 h 506956"/>
                <a:gd name="connsiteX3777" fmla="*/ 270187 w 506956"/>
                <a:gd name="connsiteY3777" fmla="*/ 401813 h 506956"/>
                <a:gd name="connsiteX3778" fmla="*/ 274348 w 506956"/>
                <a:gd name="connsiteY3778" fmla="*/ 401813 h 506956"/>
                <a:gd name="connsiteX3779" fmla="*/ 268446 w 506956"/>
                <a:gd name="connsiteY3779" fmla="*/ 411007 h 506956"/>
                <a:gd name="connsiteX3780" fmla="*/ 274756 w 506956"/>
                <a:gd name="connsiteY3780" fmla="*/ 420854 h 506956"/>
                <a:gd name="connsiteX3781" fmla="*/ 270595 w 506956"/>
                <a:gd name="connsiteY3781" fmla="*/ 420854 h 506956"/>
                <a:gd name="connsiteX3782" fmla="*/ 266378 w 506956"/>
                <a:gd name="connsiteY3782" fmla="*/ 414163 h 506956"/>
                <a:gd name="connsiteX3783" fmla="*/ 292179 w 506956"/>
                <a:gd name="connsiteY3783" fmla="*/ 414163 h 506956"/>
                <a:gd name="connsiteX3784" fmla="*/ 287962 w 506956"/>
                <a:gd name="connsiteY3784" fmla="*/ 420854 h 506956"/>
                <a:gd name="connsiteX3785" fmla="*/ 283801 w 506956"/>
                <a:gd name="connsiteY3785" fmla="*/ 420854 h 506956"/>
                <a:gd name="connsiteX3786" fmla="*/ 290111 w 506956"/>
                <a:gd name="connsiteY3786" fmla="*/ 411007 h 506956"/>
                <a:gd name="connsiteX3787" fmla="*/ 284209 w 506956"/>
                <a:gd name="connsiteY3787" fmla="*/ 401813 h 506956"/>
                <a:gd name="connsiteX3788" fmla="*/ 288370 w 506956"/>
                <a:gd name="connsiteY3788" fmla="*/ 401813 h 506956"/>
                <a:gd name="connsiteX3789" fmla="*/ 292179 w 506956"/>
                <a:gd name="connsiteY3789" fmla="*/ 407798 h 506956"/>
                <a:gd name="connsiteX3790" fmla="*/ 295987 w 506956"/>
                <a:gd name="connsiteY3790" fmla="*/ 401813 h 506956"/>
                <a:gd name="connsiteX3791" fmla="*/ 300148 w 506956"/>
                <a:gd name="connsiteY3791" fmla="*/ 401813 h 506956"/>
                <a:gd name="connsiteX3792" fmla="*/ 294246 w 506956"/>
                <a:gd name="connsiteY3792" fmla="*/ 411007 h 506956"/>
                <a:gd name="connsiteX3793" fmla="*/ 300556 w 506956"/>
                <a:gd name="connsiteY3793" fmla="*/ 420854 h 506956"/>
                <a:gd name="connsiteX3794" fmla="*/ 296395 w 506956"/>
                <a:gd name="connsiteY3794" fmla="*/ 420854 h 506956"/>
                <a:gd name="connsiteX3795" fmla="*/ 292179 w 506956"/>
                <a:gd name="connsiteY3795" fmla="*/ 414163 h 506956"/>
                <a:gd name="connsiteX3796" fmla="*/ 317979 w 506956"/>
                <a:gd name="connsiteY3796" fmla="*/ 414163 h 506956"/>
                <a:gd name="connsiteX3797" fmla="*/ 313762 w 506956"/>
                <a:gd name="connsiteY3797" fmla="*/ 420854 h 506956"/>
                <a:gd name="connsiteX3798" fmla="*/ 309601 w 506956"/>
                <a:gd name="connsiteY3798" fmla="*/ 420854 h 506956"/>
                <a:gd name="connsiteX3799" fmla="*/ 315911 w 506956"/>
                <a:gd name="connsiteY3799" fmla="*/ 411007 h 506956"/>
                <a:gd name="connsiteX3800" fmla="*/ 310009 w 506956"/>
                <a:gd name="connsiteY3800" fmla="*/ 401813 h 506956"/>
                <a:gd name="connsiteX3801" fmla="*/ 314170 w 506956"/>
                <a:gd name="connsiteY3801" fmla="*/ 401813 h 506956"/>
                <a:gd name="connsiteX3802" fmla="*/ 317979 w 506956"/>
                <a:gd name="connsiteY3802" fmla="*/ 407798 h 506956"/>
                <a:gd name="connsiteX3803" fmla="*/ 321787 w 506956"/>
                <a:gd name="connsiteY3803" fmla="*/ 401813 h 506956"/>
                <a:gd name="connsiteX3804" fmla="*/ 325948 w 506956"/>
                <a:gd name="connsiteY3804" fmla="*/ 401813 h 506956"/>
                <a:gd name="connsiteX3805" fmla="*/ 320046 w 506956"/>
                <a:gd name="connsiteY3805" fmla="*/ 411007 h 506956"/>
                <a:gd name="connsiteX3806" fmla="*/ 326356 w 506956"/>
                <a:gd name="connsiteY3806" fmla="*/ 420854 h 506956"/>
                <a:gd name="connsiteX3807" fmla="*/ 322195 w 506956"/>
                <a:gd name="connsiteY3807" fmla="*/ 420854 h 506956"/>
                <a:gd name="connsiteX3808" fmla="*/ 317979 w 506956"/>
                <a:gd name="connsiteY3808" fmla="*/ 414163 h 506956"/>
                <a:gd name="connsiteX3809" fmla="*/ 343779 w 506956"/>
                <a:gd name="connsiteY3809" fmla="*/ 414163 h 506956"/>
                <a:gd name="connsiteX3810" fmla="*/ 339563 w 506956"/>
                <a:gd name="connsiteY3810" fmla="*/ 420854 h 506956"/>
                <a:gd name="connsiteX3811" fmla="*/ 335401 w 506956"/>
                <a:gd name="connsiteY3811" fmla="*/ 420854 h 506956"/>
                <a:gd name="connsiteX3812" fmla="*/ 341711 w 506956"/>
                <a:gd name="connsiteY3812" fmla="*/ 411007 h 506956"/>
                <a:gd name="connsiteX3813" fmla="*/ 335809 w 506956"/>
                <a:gd name="connsiteY3813" fmla="*/ 401813 h 506956"/>
                <a:gd name="connsiteX3814" fmla="*/ 339971 w 506956"/>
                <a:gd name="connsiteY3814" fmla="*/ 401813 h 506956"/>
                <a:gd name="connsiteX3815" fmla="*/ 343779 w 506956"/>
                <a:gd name="connsiteY3815" fmla="*/ 407798 h 506956"/>
                <a:gd name="connsiteX3816" fmla="*/ 347587 w 506956"/>
                <a:gd name="connsiteY3816" fmla="*/ 401813 h 506956"/>
                <a:gd name="connsiteX3817" fmla="*/ 351748 w 506956"/>
                <a:gd name="connsiteY3817" fmla="*/ 401813 h 506956"/>
                <a:gd name="connsiteX3818" fmla="*/ 345846 w 506956"/>
                <a:gd name="connsiteY3818" fmla="*/ 411007 h 506956"/>
                <a:gd name="connsiteX3819" fmla="*/ 352156 w 506956"/>
                <a:gd name="connsiteY3819" fmla="*/ 420854 h 506956"/>
                <a:gd name="connsiteX3820" fmla="*/ 347995 w 506956"/>
                <a:gd name="connsiteY3820" fmla="*/ 420854 h 506956"/>
                <a:gd name="connsiteX3821" fmla="*/ 343779 w 506956"/>
                <a:gd name="connsiteY3821" fmla="*/ 414163 h 506956"/>
                <a:gd name="connsiteX3822" fmla="*/ 369579 w 506956"/>
                <a:gd name="connsiteY3822" fmla="*/ 414163 h 506956"/>
                <a:gd name="connsiteX3823" fmla="*/ 365363 w 506956"/>
                <a:gd name="connsiteY3823" fmla="*/ 420854 h 506956"/>
                <a:gd name="connsiteX3824" fmla="*/ 361201 w 506956"/>
                <a:gd name="connsiteY3824" fmla="*/ 420854 h 506956"/>
                <a:gd name="connsiteX3825" fmla="*/ 367511 w 506956"/>
                <a:gd name="connsiteY3825" fmla="*/ 411007 h 506956"/>
                <a:gd name="connsiteX3826" fmla="*/ 361609 w 506956"/>
                <a:gd name="connsiteY3826" fmla="*/ 401813 h 506956"/>
                <a:gd name="connsiteX3827" fmla="*/ 365771 w 506956"/>
                <a:gd name="connsiteY3827" fmla="*/ 401813 h 506956"/>
                <a:gd name="connsiteX3828" fmla="*/ 369579 w 506956"/>
                <a:gd name="connsiteY3828" fmla="*/ 407798 h 506956"/>
                <a:gd name="connsiteX3829" fmla="*/ 373387 w 506956"/>
                <a:gd name="connsiteY3829" fmla="*/ 401813 h 506956"/>
                <a:gd name="connsiteX3830" fmla="*/ 377548 w 506956"/>
                <a:gd name="connsiteY3830" fmla="*/ 401813 h 506956"/>
                <a:gd name="connsiteX3831" fmla="*/ 371646 w 506956"/>
                <a:gd name="connsiteY3831" fmla="*/ 411007 h 506956"/>
                <a:gd name="connsiteX3832" fmla="*/ 377956 w 506956"/>
                <a:gd name="connsiteY3832" fmla="*/ 420854 h 506956"/>
                <a:gd name="connsiteX3833" fmla="*/ 373795 w 506956"/>
                <a:gd name="connsiteY3833" fmla="*/ 420854 h 506956"/>
                <a:gd name="connsiteX3834" fmla="*/ 369579 w 506956"/>
                <a:gd name="connsiteY3834" fmla="*/ 414163 h 506956"/>
                <a:gd name="connsiteX3835" fmla="*/ 395379 w 506956"/>
                <a:gd name="connsiteY3835" fmla="*/ 414163 h 506956"/>
                <a:gd name="connsiteX3836" fmla="*/ 391163 w 506956"/>
                <a:gd name="connsiteY3836" fmla="*/ 420854 h 506956"/>
                <a:gd name="connsiteX3837" fmla="*/ 387001 w 506956"/>
                <a:gd name="connsiteY3837" fmla="*/ 420854 h 506956"/>
                <a:gd name="connsiteX3838" fmla="*/ 393312 w 506956"/>
                <a:gd name="connsiteY3838" fmla="*/ 411007 h 506956"/>
                <a:gd name="connsiteX3839" fmla="*/ 387409 w 506956"/>
                <a:gd name="connsiteY3839" fmla="*/ 401813 h 506956"/>
                <a:gd name="connsiteX3840" fmla="*/ 391571 w 506956"/>
                <a:gd name="connsiteY3840" fmla="*/ 401813 h 506956"/>
                <a:gd name="connsiteX3841" fmla="*/ 395379 w 506956"/>
                <a:gd name="connsiteY3841" fmla="*/ 407798 h 506956"/>
                <a:gd name="connsiteX3842" fmla="*/ 399187 w 506956"/>
                <a:gd name="connsiteY3842" fmla="*/ 401813 h 506956"/>
                <a:gd name="connsiteX3843" fmla="*/ 403348 w 506956"/>
                <a:gd name="connsiteY3843" fmla="*/ 401813 h 506956"/>
                <a:gd name="connsiteX3844" fmla="*/ 397446 w 506956"/>
                <a:gd name="connsiteY3844" fmla="*/ 411007 h 506956"/>
                <a:gd name="connsiteX3845" fmla="*/ 403756 w 506956"/>
                <a:gd name="connsiteY3845" fmla="*/ 420854 h 506956"/>
                <a:gd name="connsiteX3846" fmla="*/ 399595 w 506956"/>
                <a:gd name="connsiteY3846" fmla="*/ 420854 h 506956"/>
                <a:gd name="connsiteX3847" fmla="*/ 395379 w 506956"/>
                <a:gd name="connsiteY3847" fmla="*/ 414163 h 506956"/>
                <a:gd name="connsiteX3848" fmla="*/ 421179 w 506956"/>
                <a:gd name="connsiteY3848" fmla="*/ 414163 h 506956"/>
                <a:gd name="connsiteX3849" fmla="*/ 416963 w 506956"/>
                <a:gd name="connsiteY3849" fmla="*/ 420854 h 506956"/>
                <a:gd name="connsiteX3850" fmla="*/ 412801 w 506956"/>
                <a:gd name="connsiteY3850" fmla="*/ 420854 h 506956"/>
                <a:gd name="connsiteX3851" fmla="*/ 419112 w 506956"/>
                <a:gd name="connsiteY3851" fmla="*/ 411007 h 506956"/>
                <a:gd name="connsiteX3852" fmla="*/ 413209 w 506956"/>
                <a:gd name="connsiteY3852" fmla="*/ 401813 h 506956"/>
                <a:gd name="connsiteX3853" fmla="*/ 417371 w 506956"/>
                <a:gd name="connsiteY3853" fmla="*/ 401813 h 506956"/>
                <a:gd name="connsiteX3854" fmla="*/ 421179 w 506956"/>
                <a:gd name="connsiteY3854" fmla="*/ 407798 h 506956"/>
                <a:gd name="connsiteX3855" fmla="*/ 424987 w 506956"/>
                <a:gd name="connsiteY3855" fmla="*/ 401813 h 506956"/>
                <a:gd name="connsiteX3856" fmla="*/ 429149 w 506956"/>
                <a:gd name="connsiteY3856" fmla="*/ 401813 h 506956"/>
                <a:gd name="connsiteX3857" fmla="*/ 423246 w 506956"/>
                <a:gd name="connsiteY3857" fmla="*/ 411007 h 506956"/>
                <a:gd name="connsiteX3858" fmla="*/ 429557 w 506956"/>
                <a:gd name="connsiteY3858" fmla="*/ 420854 h 506956"/>
                <a:gd name="connsiteX3859" fmla="*/ 425395 w 506956"/>
                <a:gd name="connsiteY3859" fmla="*/ 420854 h 506956"/>
                <a:gd name="connsiteX3860" fmla="*/ 421179 w 506956"/>
                <a:gd name="connsiteY3860" fmla="*/ 414163 h 506956"/>
                <a:gd name="connsiteX3861" fmla="*/ 446979 w 506956"/>
                <a:gd name="connsiteY3861" fmla="*/ 414163 h 506956"/>
                <a:gd name="connsiteX3862" fmla="*/ 442763 w 506956"/>
                <a:gd name="connsiteY3862" fmla="*/ 420854 h 506956"/>
                <a:gd name="connsiteX3863" fmla="*/ 438601 w 506956"/>
                <a:gd name="connsiteY3863" fmla="*/ 420854 h 506956"/>
                <a:gd name="connsiteX3864" fmla="*/ 444912 w 506956"/>
                <a:gd name="connsiteY3864" fmla="*/ 411007 h 506956"/>
                <a:gd name="connsiteX3865" fmla="*/ 439009 w 506956"/>
                <a:gd name="connsiteY3865" fmla="*/ 401813 h 506956"/>
                <a:gd name="connsiteX3866" fmla="*/ 443171 w 506956"/>
                <a:gd name="connsiteY3866" fmla="*/ 401813 h 506956"/>
                <a:gd name="connsiteX3867" fmla="*/ 446979 w 506956"/>
                <a:gd name="connsiteY3867" fmla="*/ 407798 h 506956"/>
                <a:gd name="connsiteX3868" fmla="*/ 450787 w 506956"/>
                <a:gd name="connsiteY3868" fmla="*/ 401813 h 506956"/>
                <a:gd name="connsiteX3869" fmla="*/ 454949 w 506956"/>
                <a:gd name="connsiteY3869" fmla="*/ 401813 h 506956"/>
                <a:gd name="connsiteX3870" fmla="*/ 449046 w 506956"/>
                <a:gd name="connsiteY3870" fmla="*/ 411007 h 506956"/>
                <a:gd name="connsiteX3871" fmla="*/ 455357 w 506956"/>
                <a:gd name="connsiteY3871" fmla="*/ 420854 h 506956"/>
                <a:gd name="connsiteX3872" fmla="*/ 451195 w 506956"/>
                <a:gd name="connsiteY3872" fmla="*/ 420854 h 506956"/>
                <a:gd name="connsiteX3873" fmla="*/ 446979 w 506956"/>
                <a:gd name="connsiteY3873" fmla="*/ 414163 h 506956"/>
                <a:gd name="connsiteX3874" fmla="*/ 472779 w 506956"/>
                <a:gd name="connsiteY3874" fmla="*/ 414163 h 506956"/>
                <a:gd name="connsiteX3875" fmla="*/ 468563 w 506956"/>
                <a:gd name="connsiteY3875" fmla="*/ 420854 h 506956"/>
                <a:gd name="connsiteX3876" fmla="*/ 464401 w 506956"/>
                <a:gd name="connsiteY3876" fmla="*/ 420854 h 506956"/>
                <a:gd name="connsiteX3877" fmla="*/ 470712 w 506956"/>
                <a:gd name="connsiteY3877" fmla="*/ 411007 h 506956"/>
                <a:gd name="connsiteX3878" fmla="*/ 464809 w 506956"/>
                <a:gd name="connsiteY3878" fmla="*/ 401813 h 506956"/>
                <a:gd name="connsiteX3879" fmla="*/ 468971 w 506956"/>
                <a:gd name="connsiteY3879" fmla="*/ 401813 h 506956"/>
                <a:gd name="connsiteX3880" fmla="*/ 472779 w 506956"/>
                <a:gd name="connsiteY3880" fmla="*/ 407798 h 506956"/>
                <a:gd name="connsiteX3881" fmla="*/ 476587 w 506956"/>
                <a:gd name="connsiteY3881" fmla="*/ 401813 h 506956"/>
                <a:gd name="connsiteX3882" fmla="*/ 480749 w 506956"/>
                <a:gd name="connsiteY3882" fmla="*/ 401813 h 506956"/>
                <a:gd name="connsiteX3883" fmla="*/ 474846 w 506956"/>
                <a:gd name="connsiteY3883" fmla="*/ 411007 h 506956"/>
                <a:gd name="connsiteX3884" fmla="*/ 481157 w 506956"/>
                <a:gd name="connsiteY3884" fmla="*/ 420854 h 506956"/>
                <a:gd name="connsiteX3885" fmla="*/ 476995 w 506956"/>
                <a:gd name="connsiteY3885" fmla="*/ 420854 h 506956"/>
                <a:gd name="connsiteX3886" fmla="*/ 472779 w 506956"/>
                <a:gd name="connsiteY3886" fmla="*/ 414163 h 506956"/>
                <a:gd name="connsiteX3887" fmla="*/ 498579 w 506956"/>
                <a:gd name="connsiteY3887" fmla="*/ 414163 h 506956"/>
                <a:gd name="connsiteX3888" fmla="*/ 494363 w 506956"/>
                <a:gd name="connsiteY3888" fmla="*/ 420854 h 506956"/>
                <a:gd name="connsiteX3889" fmla="*/ 490201 w 506956"/>
                <a:gd name="connsiteY3889" fmla="*/ 420854 h 506956"/>
                <a:gd name="connsiteX3890" fmla="*/ 496512 w 506956"/>
                <a:gd name="connsiteY3890" fmla="*/ 411007 h 506956"/>
                <a:gd name="connsiteX3891" fmla="*/ 490609 w 506956"/>
                <a:gd name="connsiteY3891" fmla="*/ 401813 h 506956"/>
                <a:gd name="connsiteX3892" fmla="*/ 494771 w 506956"/>
                <a:gd name="connsiteY3892" fmla="*/ 401813 h 506956"/>
                <a:gd name="connsiteX3893" fmla="*/ 498579 w 506956"/>
                <a:gd name="connsiteY3893" fmla="*/ 407798 h 506956"/>
                <a:gd name="connsiteX3894" fmla="*/ 502387 w 506956"/>
                <a:gd name="connsiteY3894" fmla="*/ 401813 h 506956"/>
                <a:gd name="connsiteX3895" fmla="*/ 506549 w 506956"/>
                <a:gd name="connsiteY3895" fmla="*/ 401813 h 506956"/>
                <a:gd name="connsiteX3896" fmla="*/ 500646 w 506956"/>
                <a:gd name="connsiteY3896" fmla="*/ 411007 h 506956"/>
                <a:gd name="connsiteX3897" fmla="*/ 506957 w 506956"/>
                <a:gd name="connsiteY3897" fmla="*/ 420854 h 506956"/>
                <a:gd name="connsiteX3898" fmla="*/ 502795 w 506956"/>
                <a:gd name="connsiteY3898" fmla="*/ 420854 h 506956"/>
                <a:gd name="connsiteX3899" fmla="*/ 498579 w 506956"/>
                <a:gd name="connsiteY3899" fmla="*/ 414163 h 506956"/>
                <a:gd name="connsiteX3900" fmla="*/ 8378 w 506956"/>
                <a:gd name="connsiteY3900" fmla="*/ 442863 h 506956"/>
                <a:gd name="connsiteX3901" fmla="*/ 4162 w 506956"/>
                <a:gd name="connsiteY3901" fmla="*/ 449555 h 506956"/>
                <a:gd name="connsiteX3902" fmla="*/ 0 w 506956"/>
                <a:gd name="connsiteY3902" fmla="*/ 449555 h 506956"/>
                <a:gd name="connsiteX3903" fmla="*/ 6310 w 506956"/>
                <a:gd name="connsiteY3903" fmla="*/ 439708 h 506956"/>
                <a:gd name="connsiteX3904" fmla="*/ 408 w 506956"/>
                <a:gd name="connsiteY3904" fmla="*/ 430514 h 506956"/>
                <a:gd name="connsiteX3905" fmla="*/ 4570 w 506956"/>
                <a:gd name="connsiteY3905" fmla="*/ 430514 h 506956"/>
                <a:gd name="connsiteX3906" fmla="*/ 8378 w 506956"/>
                <a:gd name="connsiteY3906" fmla="*/ 436499 h 506956"/>
                <a:gd name="connsiteX3907" fmla="*/ 12186 w 506956"/>
                <a:gd name="connsiteY3907" fmla="*/ 430514 h 506956"/>
                <a:gd name="connsiteX3908" fmla="*/ 16347 w 506956"/>
                <a:gd name="connsiteY3908" fmla="*/ 430514 h 506956"/>
                <a:gd name="connsiteX3909" fmla="*/ 10445 w 506956"/>
                <a:gd name="connsiteY3909" fmla="*/ 439708 h 506956"/>
                <a:gd name="connsiteX3910" fmla="*/ 16755 w 506956"/>
                <a:gd name="connsiteY3910" fmla="*/ 449555 h 506956"/>
                <a:gd name="connsiteX3911" fmla="*/ 12594 w 506956"/>
                <a:gd name="connsiteY3911" fmla="*/ 449555 h 506956"/>
                <a:gd name="connsiteX3912" fmla="*/ 8378 w 506956"/>
                <a:gd name="connsiteY3912" fmla="*/ 442863 h 506956"/>
                <a:gd name="connsiteX3913" fmla="*/ 34178 w 506956"/>
                <a:gd name="connsiteY3913" fmla="*/ 442863 h 506956"/>
                <a:gd name="connsiteX3914" fmla="*/ 29962 w 506956"/>
                <a:gd name="connsiteY3914" fmla="*/ 449555 h 506956"/>
                <a:gd name="connsiteX3915" fmla="*/ 25800 w 506956"/>
                <a:gd name="connsiteY3915" fmla="*/ 449555 h 506956"/>
                <a:gd name="connsiteX3916" fmla="*/ 32110 w 506956"/>
                <a:gd name="connsiteY3916" fmla="*/ 439708 h 506956"/>
                <a:gd name="connsiteX3917" fmla="*/ 26208 w 506956"/>
                <a:gd name="connsiteY3917" fmla="*/ 430514 h 506956"/>
                <a:gd name="connsiteX3918" fmla="*/ 30370 w 506956"/>
                <a:gd name="connsiteY3918" fmla="*/ 430514 h 506956"/>
                <a:gd name="connsiteX3919" fmla="*/ 34178 w 506956"/>
                <a:gd name="connsiteY3919" fmla="*/ 436499 h 506956"/>
                <a:gd name="connsiteX3920" fmla="*/ 37986 w 506956"/>
                <a:gd name="connsiteY3920" fmla="*/ 430514 h 506956"/>
                <a:gd name="connsiteX3921" fmla="*/ 42147 w 506956"/>
                <a:gd name="connsiteY3921" fmla="*/ 430514 h 506956"/>
                <a:gd name="connsiteX3922" fmla="*/ 36245 w 506956"/>
                <a:gd name="connsiteY3922" fmla="*/ 439708 h 506956"/>
                <a:gd name="connsiteX3923" fmla="*/ 42555 w 506956"/>
                <a:gd name="connsiteY3923" fmla="*/ 449555 h 506956"/>
                <a:gd name="connsiteX3924" fmla="*/ 38394 w 506956"/>
                <a:gd name="connsiteY3924" fmla="*/ 449555 h 506956"/>
                <a:gd name="connsiteX3925" fmla="*/ 34178 w 506956"/>
                <a:gd name="connsiteY3925" fmla="*/ 442863 h 506956"/>
                <a:gd name="connsiteX3926" fmla="*/ 59978 w 506956"/>
                <a:gd name="connsiteY3926" fmla="*/ 442863 h 506956"/>
                <a:gd name="connsiteX3927" fmla="*/ 55762 w 506956"/>
                <a:gd name="connsiteY3927" fmla="*/ 449555 h 506956"/>
                <a:gd name="connsiteX3928" fmla="*/ 51600 w 506956"/>
                <a:gd name="connsiteY3928" fmla="*/ 449555 h 506956"/>
                <a:gd name="connsiteX3929" fmla="*/ 57911 w 506956"/>
                <a:gd name="connsiteY3929" fmla="*/ 439708 h 506956"/>
                <a:gd name="connsiteX3930" fmla="*/ 52008 w 506956"/>
                <a:gd name="connsiteY3930" fmla="*/ 430514 h 506956"/>
                <a:gd name="connsiteX3931" fmla="*/ 56170 w 506956"/>
                <a:gd name="connsiteY3931" fmla="*/ 430514 h 506956"/>
                <a:gd name="connsiteX3932" fmla="*/ 59978 w 506956"/>
                <a:gd name="connsiteY3932" fmla="*/ 436499 h 506956"/>
                <a:gd name="connsiteX3933" fmla="*/ 63786 w 506956"/>
                <a:gd name="connsiteY3933" fmla="*/ 430514 h 506956"/>
                <a:gd name="connsiteX3934" fmla="*/ 67948 w 506956"/>
                <a:gd name="connsiteY3934" fmla="*/ 430514 h 506956"/>
                <a:gd name="connsiteX3935" fmla="*/ 62045 w 506956"/>
                <a:gd name="connsiteY3935" fmla="*/ 439708 h 506956"/>
                <a:gd name="connsiteX3936" fmla="*/ 68356 w 506956"/>
                <a:gd name="connsiteY3936" fmla="*/ 449555 h 506956"/>
                <a:gd name="connsiteX3937" fmla="*/ 64194 w 506956"/>
                <a:gd name="connsiteY3937" fmla="*/ 449555 h 506956"/>
                <a:gd name="connsiteX3938" fmla="*/ 59978 w 506956"/>
                <a:gd name="connsiteY3938" fmla="*/ 442863 h 506956"/>
                <a:gd name="connsiteX3939" fmla="*/ 85778 w 506956"/>
                <a:gd name="connsiteY3939" fmla="*/ 442863 h 506956"/>
                <a:gd name="connsiteX3940" fmla="*/ 81562 w 506956"/>
                <a:gd name="connsiteY3940" fmla="*/ 449555 h 506956"/>
                <a:gd name="connsiteX3941" fmla="*/ 77400 w 506956"/>
                <a:gd name="connsiteY3941" fmla="*/ 449555 h 506956"/>
                <a:gd name="connsiteX3942" fmla="*/ 83711 w 506956"/>
                <a:gd name="connsiteY3942" fmla="*/ 439708 h 506956"/>
                <a:gd name="connsiteX3943" fmla="*/ 77808 w 506956"/>
                <a:gd name="connsiteY3943" fmla="*/ 430514 h 506956"/>
                <a:gd name="connsiteX3944" fmla="*/ 81970 w 506956"/>
                <a:gd name="connsiteY3944" fmla="*/ 430514 h 506956"/>
                <a:gd name="connsiteX3945" fmla="*/ 85778 w 506956"/>
                <a:gd name="connsiteY3945" fmla="*/ 436499 h 506956"/>
                <a:gd name="connsiteX3946" fmla="*/ 89586 w 506956"/>
                <a:gd name="connsiteY3946" fmla="*/ 430514 h 506956"/>
                <a:gd name="connsiteX3947" fmla="*/ 93748 w 506956"/>
                <a:gd name="connsiteY3947" fmla="*/ 430514 h 506956"/>
                <a:gd name="connsiteX3948" fmla="*/ 87845 w 506956"/>
                <a:gd name="connsiteY3948" fmla="*/ 439708 h 506956"/>
                <a:gd name="connsiteX3949" fmla="*/ 94156 w 506956"/>
                <a:gd name="connsiteY3949" fmla="*/ 449555 h 506956"/>
                <a:gd name="connsiteX3950" fmla="*/ 89994 w 506956"/>
                <a:gd name="connsiteY3950" fmla="*/ 449555 h 506956"/>
                <a:gd name="connsiteX3951" fmla="*/ 85778 w 506956"/>
                <a:gd name="connsiteY3951" fmla="*/ 442863 h 506956"/>
                <a:gd name="connsiteX3952" fmla="*/ 111578 w 506956"/>
                <a:gd name="connsiteY3952" fmla="*/ 442863 h 506956"/>
                <a:gd name="connsiteX3953" fmla="*/ 107362 w 506956"/>
                <a:gd name="connsiteY3953" fmla="*/ 449555 h 506956"/>
                <a:gd name="connsiteX3954" fmla="*/ 103200 w 506956"/>
                <a:gd name="connsiteY3954" fmla="*/ 449555 h 506956"/>
                <a:gd name="connsiteX3955" fmla="*/ 109511 w 506956"/>
                <a:gd name="connsiteY3955" fmla="*/ 439708 h 506956"/>
                <a:gd name="connsiteX3956" fmla="*/ 103608 w 506956"/>
                <a:gd name="connsiteY3956" fmla="*/ 430514 h 506956"/>
                <a:gd name="connsiteX3957" fmla="*/ 107770 w 506956"/>
                <a:gd name="connsiteY3957" fmla="*/ 430514 h 506956"/>
                <a:gd name="connsiteX3958" fmla="*/ 111578 w 506956"/>
                <a:gd name="connsiteY3958" fmla="*/ 436499 h 506956"/>
                <a:gd name="connsiteX3959" fmla="*/ 115386 w 506956"/>
                <a:gd name="connsiteY3959" fmla="*/ 430514 h 506956"/>
                <a:gd name="connsiteX3960" fmla="*/ 119548 w 506956"/>
                <a:gd name="connsiteY3960" fmla="*/ 430514 h 506956"/>
                <a:gd name="connsiteX3961" fmla="*/ 113645 w 506956"/>
                <a:gd name="connsiteY3961" fmla="*/ 439708 h 506956"/>
                <a:gd name="connsiteX3962" fmla="*/ 119956 w 506956"/>
                <a:gd name="connsiteY3962" fmla="*/ 449555 h 506956"/>
                <a:gd name="connsiteX3963" fmla="*/ 115794 w 506956"/>
                <a:gd name="connsiteY3963" fmla="*/ 449555 h 506956"/>
                <a:gd name="connsiteX3964" fmla="*/ 111578 w 506956"/>
                <a:gd name="connsiteY3964" fmla="*/ 442863 h 506956"/>
                <a:gd name="connsiteX3965" fmla="*/ 137378 w 506956"/>
                <a:gd name="connsiteY3965" fmla="*/ 442863 h 506956"/>
                <a:gd name="connsiteX3966" fmla="*/ 133162 w 506956"/>
                <a:gd name="connsiteY3966" fmla="*/ 449555 h 506956"/>
                <a:gd name="connsiteX3967" fmla="*/ 129000 w 506956"/>
                <a:gd name="connsiteY3967" fmla="*/ 449555 h 506956"/>
                <a:gd name="connsiteX3968" fmla="*/ 135311 w 506956"/>
                <a:gd name="connsiteY3968" fmla="*/ 439708 h 506956"/>
                <a:gd name="connsiteX3969" fmla="*/ 129408 w 506956"/>
                <a:gd name="connsiteY3969" fmla="*/ 430514 h 506956"/>
                <a:gd name="connsiteX3970" fmla="*/ 133570 w 506956"/>
                <a:gd name="connsiteY3970" fmla="*/ 430514 h 506956"/>
                <a:gd name="connsiteX3971" fmla="*/ 137378 w 506956"/>
                <a:gd name="connsiteY3971" fmla="*/ 436499 h 506956"/>
                <a:gd name="connsiteX3972" fmla="*/ 141186 w 506956"/>
                <a:gd name="connsiteY3972" fmla="*/ 430514 h 506956"/>
                <a:gd name="connsiteX3973" fmla="*/ 145348 w 506956"/>
                <a:gd name="connsiteY3973" fmla="*/ 430514 h 506956"/>
                <a:gd name="connsiteX3974" fmla="*/ 139445 w 506956"/>
                <a:gd name="connsiteY3974" fmla="*/ 439708 h 506956"/>
                <a:gd name="connsiteX3975" fmla="*/ 145756 w 506956"/>
                <a:gd name="connsiteY3975" fmla="*/ 449555 h 506956"/>
                <a:gd name="connsiteX3976" fmla="*/ 141594 w 506956"/>
                <a:gd name="connsiteY3976" fmla="*/ 449555 h 506956"/>
                <a:gd name="connsiteX3977" fmla="*/ 137378 w 506956"/>
                <a:gd name="connsiteY3977" fmla="*/ 442863 h 506956"/>
                <a:gd name="connsiteX3978" fmla="*/ 163178 w 506956"/>
                <a:gd name="connsiteY3978" fmla="*/ 442863 h 506956"/>
                <a:gd name="connsiteX3979" fmla="*/ 158962 w 506956"/>
                <a:gd name="connsiteY3979" fmla="*/ 449555 h 506956"/>
                <a:gd name="connsiteX3980" fmla="*/ 154800 w 506956"/>
                <a:gd name="connsiteY3980" fmla="*/ 449555 h 506956"/>
                <a:gd name="connsiteX3981" fmla="*/ 161111 w 506956"/>
                <a:gd name="connsiteY3981" fmla="*/ 439708 h 506956"/>
                <a:gd name="connsiteX3982" fmla="*/ 155208 w 506956"/>
                <a:gd name="connsiteY3982" fmla="*/ 430514 h 506956"/>
                <a:gd name="connsiteX3983" fmla="*/ 159370 w 506956"/>
                <a:gd name="connsiteY3983" fmla="*/ 430514 h 506956"/>
                <a:gd name="connsiteX3984" fmla="*/ 163178 w 506956"/>
                <a:gd name="connsiteY3984" fmla="*/ 436499 h 506956"/>
                <a:gd name="connsiteX3985" fmla="*/ 166986 w 506956"/>
                <a:gd name="connsiteY3985" fmla="*/ 430514 h 506956"/>
                <a:gd name="connsiteX3986" fmla="*/ 171148 w 506956"/>
                <a:gd name="connsiteY3986" fmla="*/ 430514 h 506956"/>
                <a:gd name="connsiteX3987" fmla="*/ 165245 w 506956"/>
                <a:gd name="connsiteY3987" fmla="*/ 439708 h 506956"/>
                <a:gd name="connsiteX3988" fmla="*/ 171556 w 506956"/>
                <a:gd name="connsiteY3988" fmla="*/ 449555 h 506956"/>
                <a:gd name="connsiteX3989" fmla="*/ 167394 w 506956"/>
                <a:gd name="connsiteY3989" fmla="*/ 449555 h 506956"/>
                <a:gd name="connsiteX3990" fmla="*/ 163178 w 506956"/>
                <a:gd name="connsiteY3990" fmla="*/ 442863 h 506956"/>
                <a:gd name="connsiteX3991" fmla="*/ 188978 w 506956"/>
                <a:gd name="connsiteY3991" fmla="*/ 442863 h 506956"/>
                <a:gd name="connsiteX3992" fmla="*/ 184762 w 506956"/>
                <a:gd name="connsiteY3992" fmla="*/ 449555 h 506956"/>
                <a:gd name="connsiteX3993" fmla="*/ 180601 w 506956"/>
                <a:gd name="connsiteY3993" fmla="*/ 449555 h 506956"/>
                <a:gd name="connsiteX3994" fmla="*/ 186911 w 506956"/>
                <a:gd name="connsiteY3994" fmla="*/ 439708 h 506956"/>
                <a:gd name="connsiteX3995" fmla="*/ 181009 w 506956"/>
                <a:gd name="connsiteY3995" fmla="*/ 430514 h 506956"/>
                <a:gd name="connsiteX3996" fmla="*/ 185170 w 506956"/>
                <a:gd name="connsiteY3996" fmla="*/ 430514 h 506956"/>
                <a:gd name="connsiteX3997" fmla="*/ 188978 w 506956"/>
                <a:gd name="connsiteY3997" fmla="*/ 436499 h 506956"/>
                <a:gd name="connsiteX3998" fmla="*/ 192786 w 506956"/>
                <a:gd name="connsiteY3998" fmla="*/ 430514 h 506956"/>
                <a:gd name="connsiteX3999" fmla="*/ 196948 w 506956"/>
                <a:gd name="connsiteY3999" fmla="*/ 430514 h 506956"/>
                <a:gd name="connsiteX4000" fmla="*/ 191045 w 506956"/>
                <a:gd name="connsiteY4000" fmla="*/ 439708 h 506956"/>
                <a:gd name="connsiteX4001" fmla="*/ 197356 w 506956"/>
                <a:gd name="connsiteY4001" fmla="*/ 449555 h 506956"/>
                <a:gd name="connsiteX4002" fmla="*/ 193194 w 506956"/>
                <a:gd name="connsiteY4002" fmla="*/ 449555 h 506956"/>
                <a:gd name="connsiteX4003" fmla="*/ 188978 w 506956"/>
                <a:gd name="connsiteY4003" fmla="*/ 442863 h 506956"/>
                <a:gd name="connsiteX4004" fmla="*/ 214778 w 506956"/>
                <a:gd name="connsiteY4004" fmla="*/ 442863 h 506956"/>
                <a:gd name="connsiteX4005" fmla="*/ 210562 w 506956"/>
                <a:gd name="connsiteY4005" fmla="*/ 449555 h 506956"/>
                <a:gd name="connsiteX4006" fmla="*/ 206401 w 506956"/>
                <a:gd name="connsiteY4006" fmla="*/ 449555 h 506956"/>
                <a:gd name="connsiteX4007" fmla="*/ 212711 w 506956"/>
                <a:gd name="connsiteY4007" fmla="*/ 439708 h 506956"/>
                <a:gd name="connsiteX4008" fmla="*/ 206809 w 506956"/>
                <a:gd name="connsiteY4008" fmla="*/ 430514 h 506956"/>
                <a:gd name="connsiteX4009" fmla="*/ 210970 w 506956"/>
                <a:gd name="connsiteY4009" fmla="*/ 430514 h 506956"/>
                <a:gd name="connsiteX4010" fmla="*/ 214778 w 506956"/>
                <a:gd name="connsiteY4010" fmla="*/ 436499 h 506956"/>
                <a:gd name="connsiteX4011" fmla="*/ 218586 w 506956"/>
                <a:gd name="connsiteY4011" fmla="*/ 430514 h 506956"/>
                <a:gd name="connsiteX4012" fmla="*/ 222748 w 506956"/>
                <a:gd name="connsiteY4012" fmla="*/ 430514 h 506956"/>
                <a:gd name="connsiteX4013" fmla="*/ 216846 w 506956"/>
                <a:gd name="connsiteY4013" fmla="*/ 439708 h 506956"/>
                <a:gd name="connsiteX4014" fmla="*/ 223156 w 506956"/>
                <a:gd name="connsiteY4014" fmla="*/ 449555 h 506956"/>
                <a:gd name="connsiteX4015" fmla="*/ 218994 w 506956"/>
                <a:gd name="connsiteY4015" fmla="*/ 449555 h 506956"/>
                <a:gd name="connsiteX4016" fmla="*/ 214778 w 506956"/>
                <a:gd name="connsiteY4016" fmla="*/ 442863 h 506956"/>
                <a:gd name="connsiteX4017" fmla="*/ 240578 w 506956"/>
                <a:gd name="connsiteY4017" fmla="*/ 442863 h 506956"/>
                <a:gd name="connsiteX4018" fmla="*/ 236362 w 506956"/>
                <a:gd name="connsiteY4018" fmla="*/ 449555 h 506956"/>
                <a:gd name="connsiteX4019" fmla="*/ 232201 w 506956"/>
                <a:gd name="connsiteY4019" fmla="*/ 449555 h 506956"/>
                <a:gd name="connsiteX4020" fmla="*/ 238511 w 506956"/>
                <a:gd name="connsiteY4020" fmla="*/ 439708 h 506956"/>
                <a:gd name="connsiteX4021" fmla="*/ 232609 w 506956"/>
                <a:gd name="connsiteY4021" fmla="*/ 430514 h 506956"/>
                <a:gd name="connsiteX4022" fmla="*/ 236770 w 506956"/>
                <a:gd name="connsiteY4022" fmla="*/ 430514 h 506956"/>
                <a:gd name="connsiteX4023" fmla="*/ 240578 w 506956"/>
                <a:gd name="connsiteY4023" fmla="*/ 436499 h 506956"/>
                <a:gd name="connsiteX4024" fmla="*/ 244386 w 506956"/>
                <a:gd name="connsiteY4024" fmla="*/ 430514 h 506956"/>
                <a:gd name="connsiteX4025" fmla="*/ 248548 w 506956"/>
                <a:gd name="connsiteY4025" fmla="*/ 430514 h 506956"/>
                <a:gd name="connsiteX4026" fmla="*/ 242646 w 506956"/>
                <a:gd name="connsiteY4026" fmla="*/ 439708 h 506956"/>
                <a:gd name="connsiteX4027" fmla="*/ 248956 w 506956"/>
                <a:gd name="connsiteY4027" fmla="*/ 449555 h 506956"/>
                <a:gd name="connsiteX4028" fmla="*/ 244794 w 506956"/>
                <a:gd name="connsiteY4028" fmla="*/ 449555 h 506956"/>
                <a:gd name="connsiteX4029" fmla="*/ 240578 w 506956"/>
                <a:gd name="connsiteY4029" fmla="*/ 442863 h 506956"/>
                <a:gd name="connsiteX4030" fmla="*/ 266378 w 506956"/>
                <a:gd name="connsiteY4030" fmla="*/ 442863 h 506956"/>
                <a:gd name="connsiteX4031" fmla="*/ 262162 w 506956"/>
                <a:gd name="connsiteY4031" fmla="*/ 449555 h 506956"/>
                <a:gd name="connsiteX4032" fmla="*/ 258001 w 506956"/>
                <a:gd name="connsiteY4032" fmla="*/ 449555 h 506956"/>
                <a:gd name="connsiteX4033" fmla="*/ 264311 w 506956"/>
                <a:gd name="connsiteY4033" fmla="*/ 439708 h 506956"/>
                <a:gd name="connsiteX4034" fmla="*/ 258409 w 506956"/>
                <a:gd name="connsiteY4034" fmla="*/ 430514 h 506956"/>
                <a:gd name="connsiteX4035" fmla="*/ 262570 w 506956"/>
                <a:gd name="connsiteY4035" fmla="*/ 430514 h 506956"/>
                <a:gd name="connsiteX4036" fmla="*/ 266378 w 506956"/>
                <a:gd name="connsiteY4036" fmla="*/ 436499 h 506956"/>
                <a:gd name="connsiteX4037" fmla="*/ 270187 w 506956"/>
                <a:gd name="connsiteY4037" fmla="*/ 430514 h 506956"/>
                <a:gd name="connsiteX4038" fmla="*/ 274348 w 506956"/>
                <a:gd name="connsiteY4038" fmla="*/ 430514 h 506956"/>
                <a:gd name="connsiteX4039" fmla="*/ 268446 w 506956"/>
                <a:gd name="connsiteY4039" fmla="*/ 439708 h 506956"/>
                <a:gd name="connsiteX4040" fmla="*/ 274756 w 506956"/>
                <a:gd name="connsiteY4040" fmla="*/ 449555 h 506956"/>
                <a:gd name="connsiteX4041" fmla="*/ 270595 w 506956"/>
                <a:gd name="connsiteY4041" fmla="*/ 449555 h 506956"/>
                <a:gd name="connsiteX4042" fmla="*/ 266378 w 506956"/>
                <a:gd name="connsiteY4042" fmla="*/ 442863 h 506956"/>
                <a:gd name="connsiteX4043" fmla="*/ 292179 w 506956"/>
                <a:gd name="connsiteY4043" fmla="*/ 442863 h 506956"/>
                <a:gd name="connsiteX4044" fmla="*/ 287962 w 506956"/>
                <a:gd name="connsiteY4044" fmla="*/ 449555 h 506956"/>
                <a:gd name="connsiteX4045" fmla="*/ 283801 w 506956"/>
                <a:gd name="connsiteY4045" fmla="*/ 449555 h 506956"/>
                <a:gd name="connsiteX4046" fmla="*/ 290111 w 506956"/>
                <a:gd name="connsiteY4046" fmla="*/ 439708 h 506956"/>
                <a:gd name="connsiteX4047" fmla="*/ 284209 w 506956"/>
                <a:gd name="connsiteY4047" fmla="*/ 430514 h 506956"/>
                <a:gd name="connsiteX4048" fmla="*/ 288370 w 506956"/>
                <a:gd name="connsiteY4048" fmla="*/ 430514 h 506956"/>
                <a:gd name="connsiteX4049" fmla="*/ 292179 w 506956"/>
                <a:gd name="connsiteY4049" fmla="*/ 436499 h 506956"/>
                <a:gd name="connsiteX4050" fmla="*/ 295987 w 506956"/>
                <a:gd name="connsiteY4050" fmla="*/ 430514 h 506956"/>
                <a:gd name="connsiteX4051" fmla="*/ 300148 w 506956"/>
                <a:gd name="connsiteY4051" fmla="*/ 430514 h 506956"/>
                <a:gd name="connsiteX4052" fmla="*/ 294246 w 506956"/>
                <a:gd name="connsiteY4052" fmla="*/ 439708 h 506956"/>
                <a:gd name="connsiteX4053" fmla="*/ 300556 w 506956"/>
                <a:gd name="connsiteY4053" fmla="*/ 449555 h 506956"/>
                <a:gd name="connsiteX4054" fmla="*/ 296395 w 506956"/>
                <a:gd name="connsiteY4054" fmla="*/ 449555 h 506956"/>
                <a:gd name="connsiteX4055" fmla="*/ 292179 w 506956"/>
                <a:gd name="connsiteY4055" fmla="*/ 442863 h 506956"/>
                <a:gd name="connsiteX4056" fmla="*/ 317979 w 506956"/>
                <a:gd name="connsiteY4056" fmla="*/ 442863 h 506956"/>
                <a:gd name="connsiteX4057" fmla="*/ 313762 w 506956"/>
                <a:gd name="connsiteY4057" fmla="*/ 449555 h 506956"/>
                <a:gd name="connsiteX4058" fmla="*/ 309601 w 506956"/>
                <a:gd name="connsiteY4058" fmla="*/ 449555 h 506956"/>
                <a:gd name="connsiteX4059" fmla="*/ 315911 w 506956"/>
                <a:gd name="connsiteY4059" fmla="*/ 439708 h 506956"/>
                <a:gd name="connsiteX4060" fmla="*/ 310009 w 506956"/>
                <a:gd name="connsiteY4060" fmla="*/ 430514 h 506956"/>
                <a:gd name="connsiteX4061" fmla="*/ 314170 w 506956"/>
                <a:gd name="connsiteY4061" fmla="*/ 430514 h 506956"/>
                <a:gd name="connsiteX4062" fmla="*/ 317979 w 506956"/>
                <a:gd name="connsiteY4062" fmla="*/ 436499 h 506956"/>
                <a:gd name="connsiteX4063" fmla="*/ 321787 w 506956"/>
                <a:gd name="connsiteY4063" fmla="*/ 430514 h 506956"/>
                <a:gd name="connsiteX4064" fmla="*/ 325948 w 506956"/>
                <a:gd name="connsiteY4064" fmla="*/ 430514 h 506956"/>
                <a:gd name="connsiteX4065" fmla="*/ 320046 w 506956"/>
                <a:gd name="connsiteY4065" fmla="*/ 439708 h 506956"/>
                <a:gd name="connsiteX4066" fmla="*/ 326356 w 506956"/>
                <a:gd name="connsiteY4066" fmla="*/ 449555 h 506956"/>
                <a:gd name="connsiteX4067" fmla="*/ 322195 w 506956"/>
                <a:gd name="connsiteY4067" fmla="*/ 449555 h 506956"/>
                <a:gd name="connsiteX4068" fmla="*/ 317979 w 506956"/>
                <a:gd name="connsiteY4068" fmla="*/ 442863 h 506956"/>
                <a:gd name="connsiteX4069" fmla="*/ 343779 w 506956"/>
                <a:gd name="connsiteY4069" fmla="*/ 442863 h 506956"/>
                <a:gd name="connsiteX4070" fmla="*/ 339563 w 506956"/>
                <a:gd name="connsiteY4070" fmla="*/ 449555 h 506956"/>
                <a:gd name="connsiteX4071" fmla="*/ 335401 w 506956"/>
                <a:gd name="connsiteY4071" fmla="*/ 449555 h 506956"/>
                <a:gd name="connsiteX4072" fmla="*/ 341711 w 506956"/>
                <a:gd name="connsiteY4072" fmla="*/ 439708 h 506956"/>
                <a:gd name="connsiteX4073" fmla="*/ 335809 w 506956"/>
                <a:gd name="connsiteY4073" fmla="*/ 430514 h 506956"/>
                <a:gd name="connsiteX4074" fmla="*/ 339971 w 506956"/>
                <a:gd name="connsiteY4074" fmla="*/ 430514 h 506956"/>
                <a:gd name="connsiteX4075" fmla="*/ 343779 w 506956"/>
                <a:gd name="connsiteY4075" fmla="*/ 436499 h 506956"/>
                <a:gd name="connsiteX4076" fmla="*/ 347587 w 506956"/>
                <a:gd name="connsiteY4076" fmla="*/ 430514 h 506956"/>
                <a:gd name="connsiteX4077" fmla="*/ 351748 w 506956"/>
                <a:gd name="connsiteY4077" fmla="*/ 430514 h 506956"/>
                <a:gd name="connsiteX4078" fmla="*/ 345846 w 506956"/>
                <a:gd name="connsiteY4078" fmla="*/ 439708 h 506956"/>
                <a:gd name="connsiteX4079" fmla="*/ 352156 w 506956"/>
                <a:gd name="connsiteY4079" fmla="*/ 449555 h 506956"/>
                <a:gd name="connsiteX4080" fmla="*/ 347995 w 506956"/>
                <a:gd name="connsiteY4080" fmla="*/ 449555 h 506956"/>
                <a:gd name="connsiteX4081" fmla="*/ 343779 w 506956"/>
                <a:gd name="connsiteY4081" fmla="*/ 442863 h 506956"/>
                <a:gd name="connsiteX4082" fmla="*/ 369579 w 506956"/>
                <a:gd name="connsiteY4082" fmla="*/ 442863 h 506956"/>
                <a:gd name="connsiteX4083" fmla="*/ 365363 w 506956"/>
                <a:gd name="connsiteY4083" fmla="*/ 449555 h 506956"/>
                <a:gd name="connsiteX4084" fmla="*/ 361201 w 506956"/>
                <a:gd name="connsiteY4084" fmla="*/ 449555 h 506956"/>
                <a:gd name="connsiteX4085" fmla="*/ 367511 w 506956"/>
                <a:gd name="connsiteY4085" fmla="*/ 439708 h 506956"/>
                <a:gd name="connsiteX4086" fmla="*/ 361609 w 506956"/>
                <a:gd name="connsiteY4086" fmla="*/ 430514 h 506956"/>
                <a:gd name="connsiteX4087" fmla="*/ 365771 w 506956"/>
                <a:gd name="connsiteY4087" fmla="*/ 430514 h 506956"/>
                <a:gd name="connsiteX4088" fmla="*/ 369579 w 506956"/>
                <a:gd name="connsiteY4088" fmla="*/ 436499 h 506956"/>
                <a:gd name="connsiteX4089" fmla="*/ 373387 w 506956"/>
                <a:gd name="connsiteY4089" fmla="*/ 430514 h 506956"/>
                <a:gd name="connsiteX4090" fmla="*/ 377548 w 506956"/>
                <a:gd name="connsiteY4090" fmla="*/ 430514 h 506956"/>
                <a:gd name="connsiteX4091" fmla="*/ 371646 w 506956"/>
                <a:gd name="connsiteY4091" fmla="*/ 439708 h 506956"/>
                <a:gd name="connsiteX4092" fmla="*/ 377956 w 506956"/>
                <a:gd name="connsiteY4092" fmla="*/ 449555 h 506956"/>
                <a:gd name="connsiteX4093" fmla="*/ 373795 w 506956"/>
                <a:gd name="connsiteY4093" fmla="*/ 449555 h 506956"/>
                <a:gd name="connsiteX4094" fmla="*/ 369579 w 506956"/>
                <a:gd name="connsiteY4094" fmla="*/ 442863 h 506956"/>
                <a:gd name="connsiteX4095" fmla="*/ 395379 w 506956"/>
                <a:gd name="connsiteY4095" fmla="*/ 442863 h 506956"/>
                <a:gd name="connsiteX4096" fmla="*/ 391163 w 506956"/>
                <a:gd name="connsiteY4096" fmla="*/ 449555 h 506956"/>
                <a:gd name="connsiteX4097" fmla="*/ 387001 w 506956"/>
                <a:gd name="connsiteY4097" fmla="*/ 449555 h 506956"/>
                <a:gd name="connsiteX4098" fmla="*/ 393312 w 506956"/>
                <a:gd name="connsiteY4098" fmla="*/ 439708 h 506956"/>
                <a:gd name="connsiteX4099" fmla="*/ 387409 w 506956"/>
                <a:gd name="connsiteY4099" fmla="*/ 430514 h 506956"/>
                <a:gd name="connsiteX4100" fmla="*/ 391571 w 506956"/>
                <a:gd name="connsiteY4100" fmla="*/ 430514 h 506956"/>
                <a:gd name="connsiteX4101" fmla="*/ 395379 w 506956"/>
                <a:gd name="connsiteY4101" fmla="*/ 436499 h 506956"/>
                <a:gd name="connsiteX4102" fmla="*/ 399187 w 506956"/>
                <a:gd name="connsiteY4102" fmla="*/ 430514 h 506956"/>
                <a:gd name="connsiteX4103" fmla="*/ 403348 w 506956"/>
                <a:gd name="connsiteY4103" fmla="*/ 430514 h 506956"/>
                <a:gd name="connsiteX4104" fmla="*/ 397446 w 506956"/>
                <a:gd name="connsiteY4104" fmla="*/ 439708 h 506956"/>
                <a:gd name="connsiteX4105" fmla="*/ 403756 w 506956"/>
                <a:gd name="connsiteY4105" fmla="*/ 449555 h 506956"/>
                <a:gd name="connsiteX4106" fmla="*/ 399595 w 506956"/>
                <a:gd name="connsiteY4106" fmla="*/ 449555 h 506956"/>
                <a:gd name="connsiteX4107" fmla="*/ 395379 w 506956"/>
                <a:gd name="connsiteY4107" fmla="*/ 442863 h 506956"/>
                <a:gd name="connsiteX4108" fmla="*/ 421179 w 506956"/>
                <a:gd name="connsiteY4108" fmla="*/ 442863 h 506956"/>
                <a:gd name="connsiteX4109" fmla="*/ 416963 w 506956"/>
                <a:gd name="connsiteY4109" fmla="*/ 449555 h 506956"/>
                <a:gd name="connsiteX4110" fmla="*/ 412801 w 506956"/>
                <a:gd name="connsiteY4110" fmla="*/ 449555 h 506956"/>
                <a:gd name="connsiteX4111" fmla="*/ 419112 w 506956"/>
                <a:gd name="connsiteY4111" fmla="*/ 439708 h 506956"/>
                <a:gd name="connsiteX4112" fmla="*/ 413209 w 506956"/>
                <a:gd name="connsiteY4112" fmla="*/ 430514 h 506956"/>
                <a:gd name="connsiteX4113" fmla="*/ 417371 w 506956"/>
                <a:gd name="connsiteY4113" fmla="*/ 430514 h 506956"/>
                <a:gd name="connsiteX4114" fmla="*/ 421179 w 506956"/>
                <a:gd name="connsiteY4114" fmla="*/ 436499 h 506956"/>
                <a:gd name="connsiteX4115" fmla="*/ 424987 w 506956"/>
                <a:gd name="connsiteY4115" fmla="*/ 430514 h 506956"/>
                <a:gd name="connsiteX4116" fmla="*/ 429149 w 506956"/>
                <a:gd name="connsiteY4116" fmla="*/ 430514 h 506956"/>
                <a:gd name="connsiteX4117" fmla="*/ 423246 w 506956"/>
                <a:gd name="connsiteY4117" fmla="*/ 439708 h 506956"/>
                <a:gd name="connsiteX4118" fmla="*/ 429557 w 506956"/>
                <a:gd name="connsiteY4118" fmla="*/ 449555 h 506956"/>
                <a:gd name="connsiteX4119" fmla="*/ 425395 w 506956"/>
                <a:gd name="connsiteY4119" fmla="*/ 449555 h 506956"/>
                <a:gd name="connsiteX4120" fmla="*/ 421179 w 506956"/>
                <a:gd name="connsiteY4120" fmla="*/ 442863 h 506956"/>
                <a:gd name="connsiteX4121" fmla="*/ 446979 w 506956"/>
                <a:gd name="connsiteY4121" fmla="*/ 442863 h 506956"/>
                <a:gd name="connsiteX4122" fmla="*/ 442763 w 506956"/>
                <a:gd name="connsiteY4122" fmla="*/ 449555 h 506956"/>
                <a:gd name="connsiteX4123" fmla="*/ 438601 w 506956"/>
                <a:gd name="connsiteY4123" fmla="*/ 449555 h 506956"/>
                <a:gd name="connsiteX4124" fmla="*/ 444912 w 506956"/>
                <a:gd name="connsiteY4124" fmla="*/ 439708 h 506956"/>
                <a:gd name="connsiteX4125" fmla="*/ 439009 w 506956"/>
                <a:gd name="connsiteY4125" fmla="*/ 430514 h 506956"/>
                <a:gd name="connsiteX4126" fmla="*/ 443171 w 506956"/>
                <a:gd name="connsiteY4126" fmla="*/ 430514 h 506956"/>
                <a:gd name="connsiteX4127" fmla="*/ 446979 w 506956"/>
                <a:gd name="connsiteY4127" fmla="*/ 436499 h 506956"/>
                <a:gd name="connsiteX4128" fmla="*/ 450787 w 506956"/>
                <a:gd name="connsiteY4128" fmla="*/ 430514 h 506956"/>
                <a:gd name="connsiteX4129" fmla="*/ 454949 w 506956"/>
                <a:gd name="connsiteY4129" fmla="*/ 430514 h 506956"/>
                <a:gd name="connsiteX4130" fmla="*/ 449046 w 506956"/>
                <a:gd name="connsiteY4130" fmla="*/ 439708 h 506956"/>
                <a:gd name="connsiteX4131" fmla="*/ 455357 w 506956"/>
                <a:gd name="connsiteY4131" fmla="*/ 449555 h 506956"/>
                <a:gd name="connsiteX4132" fmla="*/ 451195 w 506956"/>
                <a:gd name="connsiteY4132" fmla="*/ 449555 h 506956"/>
                <a:gd name="connsiteX4133" fmla="*/ 446979 w 506956"/>
                <a:gd name="connsiteY4133" fmla="*/ 442863 h 506956"/>
                <a:gd name="connsiteX4134" fmla="*/ 472779 w 506956"/>
                <a:gd name="connsiteY4134" fmla="*/ 442863 h 506956"/>
                <a:gd name="connsiteX4135" fmla="*/ 468563 w 506956"/>
                <a:gd name="connsiteY4135" fmla="*/ 449555 h 506956"/>
                <a:gd name="connsiteX4136" fmla="*/ 464401 w 506956"/>
                <a:gd name="connsiteY4136" fmla="*/ 449555 h 506956"/>
                <a:gd name="connsiteX4137" fmla="*/ 470712 w 506956"/>
                <a:gd name="connsiteY4137" fmla="*/ 439708 h 506956"/>
                <a:gd name="connsiteX4138" fmla="*/ 464809 w 506956"/>
                <a:gd name="connsiteY4138" fmla="*/ 430514 h 506956"/>
                <a:gd name="connsiteX4139" fmla="*/ 468971 w 506956"/>
                <a:gd name="connsiteY4139" fmla="*/ 430514 h 506956"/>
                <a:gd name="connsiteX4140" fmla="*/ 472779 w 506956"/>
                <a:gd name="connsiteY4140" fmla="*/ 436499 h 506956"/>
                <a:gd name="connsiteX4141" fmla="*/ 476587 w 506956"/>
                <a:gd name="connsiteY4141" fmla="*/ 430514 h 506956"/>
                <a:gd name="connsiteX4142" fmla="*/ 480749 w 506956"/>
                <a:gd name="connsiteY4142" fmla="*/ 430514 h 506956"/>
                <a:gd name="connsiteX4143" fmla="*/ 474846 w 506956"/>
                <a:gd name="connsiteY4143" fmla="*/ 439708 h 506956"/>
                <a:gd name="connsiteX4144" fmla="*/ 481157 w 506956"/>
                <a:gd name="connsiteY4144" fmla="*/ 449555 h 506956"/>
                <a:gd name="connsiteX4145" fmla="*/ 476995 w 506956"/>
                <a:gd name="connsiteY4145" fmla="*/ 449555 h 506956"/>
                <a:gd name="connsiteX4146" fmla="*/ 472779 w 506956"/>
                <a:gd name="connsiteY4146" fmla="*/ 442863 h 506956"/>
                <a:gd name="connsiteX4147" fmla="*/ 498579 w 506956"/>
                <a:gd name="connsiteY4147" fmla="*/ 442863 h 506956"/>
                <a:gd name="connsiteX4148" fmla="*/ 494363 w 506956"/>
                <a:gd name="connsiteY4148" fmla="*/ 449555 h 506956"/>
                <a:gd name="connsiteX4149" fmla="*/ 490201 w 506956"/>
                <a:gd name="connsiteY4149" fmla="*/ 449555 h 506956"/>
                <a:gd name="connsiteX4150" fmla="*/ 496512 w 506956"/>
                <a:gd name="connsiteY4150" fmla="*/ 439708 h 506956"/>
                <a:gd name="connsiteX4151" fmla="*/ 490609 w 506956"/>
                <a:gd name="connsiteY4151" fmla="*/ 430514 h 506956"/>
                <a:gd name="connsiteX4152" fmla="*/ 494771 w 506956"/>
                <a:gd name="connsiteY4152" fmla="*/ 430514 h 506956"/>
                <a:gd name="connsiteX4153" fmla="*/ 498579 w 506956"/>
                <a:gd name="connsiteY4153" fmla="*/ 436499 h 506956"/>
                <a:gd name="connsiteX4154" fmla="*/ 502387 w 506956"/>
                <a:gd name="connsiteY4154" fmla="*/ 430514 h 506956"/>
                <a:gd name="connsiteX4155" fmla="*/ 506549 w 506956"/>
                <a:gd name="connsiteY4155" fmla="*/ 430514 h 506956"/>
                <a:gd name="connsiteX4156" fmla="*/ 500646 w 506956"/>
                <a:gd name="connsiteY4156" fmla="*/ 439708 h 506956"/>
                <a:gd name="connsiteX4157" fmla="*/ 506957 w 506956"/>
                <a:gd name="connsiteY4157" fmla="*/ 449555 h 506956"/>
                <a:gd name="connsiteX4158" fmla="*/ 502795 w 506956"/>
                <a:gd name="connsiteY4158" fmla="*/ 449555 h 506956"/>
                <a:gd name="connsiteX4159" fmla="*/ 498579 w 506956"/>
                <a:gd name="connsiteY4159" fmla="*/ 442863 h 506956"/>
                <a:gd name="connsiteX4160" fmla="*/ 8378 w 506956"/>
                <a:gd name="connsiteY4160" fmla="*/ 471565 h 506956"/>
                <a:gd name="connsiteX4161" fmla="*/ 4162 w 506956"/>
                <a:gd name="connsiteY4161" fmla="*/ 478256 h 506956"/>
                <a:gd name="connsiteX4162" fmla="*/ 0 w 506956"/>
                <a:gd name="connsiteY4162" fmla="*/ 478256 h 506956"/>
                <a:gd name="connsiteX4163" fmla="*/ 6310 w 506956"/>
                <a:gd name="connsiteY4163" fmla="*/ 468409 h 506956"/>
                <a:gd name="connsiteX4164" fmla="*/ 408 w 506956"/>
                <a:gd name="connsiteY4164" fmla="*/ 459215 h 506956"/>
                <a:gd name="connsiteX4165" fmla="*/ 4570 w 506956"/>
                <a:gd name="connsiteY4165" fmla="*/ 459215 h 506956"/>
                <a:gd name="connsiteX4166" fmla="*/ 8378 w 506956"/>
                <a:gd name="connsiteY4166" fmla="*/ 465200 h 506956"/>
                <a:gd name="connsiteX4167" fmla="*/ 12186 w 506956"/>
                <a:gd name="connsiteY4167" fmla="*/ 459215 h 506956"/>
                <a:gd name="connsiteX4168" fmla="*/ 16347 w 506956"/>
                <a:gd name="connsiteY4168" fmla="*/ 459215 h 506956"/>
                <a:gd name="connsiteX4169" fmla="*/ 10445 w 506956"/>
                <a:gd name="connsiteY4169" fmla="*/ 468409 h 506956"/>
                <a:gd name="connsiteX4170" fmla="*/ 16755 w 506956"/>
                <a:gd name="connsiteY4170" fmla="*/ 478256 h 506956"/>
                <a:gd name="connsiteX4171" fmla="*/ 12594 w 506956"/>
                <a:gd name="connsiteY4171" fmla="*/ 478256 h 506956"/>
                <a:gd name="connsiteX4172" fmla="*/ 8378 w 506956"/>
                <a:gd name="connsiteY4172" fmla="*/ 471565 h 506956"/>
                <a:gd name="connsiteX4173" fmla="*/ 34178 w 506956"/>
                <a:gd name="connsiteY4173" fmla="*/ 471565 h 506956"/>
                <a:gd name="connsiteX4174" fmla="*/ 29962 w 506956"/>
                <a:gd name="connsiteY4174" fmla="*/ 478256 h 506956"/>
                <a:gd name="connsiteX4175" fmla="*/ 25800 w 506956"/>
                <a:gd name="connsiteY4175" fmla="*/ 478256 h 506956"/>
                <a:gd name="connsiteX4176" fmla="*/ 32110 w 506956"/>
                <a:gd name="connsiteY4176" fmla="*/ 468409 h 506956"/>
                <a:gd name="connsiteX4177" fmla="*/ 26208 w 506956"/>
                <a:gd name="connsiteY4177" fmla="*/ 459215 h 506956"/>
                <a:gd name="connsiteX4178" fmla="*/ 30370 w 506956"/>
                <a:gd name="connsiteY4178" fmla="*/ 459215 h 506956"/>
                <a:gd name="connsiteX4179" fmla="*/ 34178 w 506956"/>
                <a:gd name="connsiteY4179" fmla="*/ 465200 h 506956"/>
                <a:gd name="connsiteX4180" fmla="*/ 37986 w 506956"/>
                <a:gd name="connsiteY4180" fmla="*/ 459215 h 506956"/>
                <a:gd name="connsiteX4181" fmla="*/ 42147 w 506956"/>
                <a:gd name="connsiteY4181" fmla="*/ 459215 h 506956"/>
                <a:gd name="connsiteX4182" fmla="*/ 36245 w 506956"/>
                <a:gd name="connsiteY4182" fmla="*/ 468409 h 506956"/>
                <a:gd name="connsiteX4183" fmla="*/ 42555 w 506956"/>
                <a:gd name="connsiteY4183" fmla="*/ 478256 h 506956"/>
                <a:gd name="connsiteX4184" fmla="*/ 38394 w 506956"/>
                <a:gd name="connsiteY4184" fmla="*/ 478256 h 506956"/>
                <a:gd name="connsiteX4185" fmla="*/ 34178 w 506956"/>
                <a:gd name="connsiteY4185" fmla="*/ 471565 h 506956"/>
                <a:gd name="connsiteX4186" fmla="*/ 59978 w 506956"/>
                <a:gd name="connsiteY4186" fmla="*/ 471565 h 506956"/>
                <a:gd name="connsiteX4187" fmla="*/ 55762 w 506956"/>
                <a:gd name="connsiteY4187" fmla="*/ 478256 h 506956"/>
                <a:gd name="connsiteX4188" fmla="*/ 51600 w 506956"/>
                <a:gd name="connsiteY4188" fmla="*/ 478256 h 506956"/>
                <a:gd name="connsiteX4189" fmla="*/ 57911 w 506956"/>
                <a:gd name="connsiteY4189" fmla="*/ 468409 h 506956"/>
                <a:gd name="connsiteX4190" fmla="*/ 52008 w 506956"/>
                <a:gd name="connsiteY4190" fmla="*/ 459215 h 506956"/>
                <a:gd name="connsiteX4191" fmla="*/ 56170 w 506956"/>
                <a:gd name="connsiteY4191" fmla="*/ 459215 h 506956"/>
                <a:gd name="connsiteX4192" fmla="*/ 59978 w 506956"/>
                <a:gd name="connsiteY4192" fmla="*/ 465200 h 506956"/>
                <a:gd name="connsiteX4193" fmla="*/ 63786 w 506956"/>
                <a:gd name="connsiteY4193" fmla="*/ 459215 h 506956"/>
                <a:gd name="connsiteX4194" fmla="*/ 67948 w 506956"/>
                <a:gd name="connsiteY4194" fmla="*/ 459215 h 506956"/>
                <a:gd name="connsiteX4195" fmla="*/ 62045 w 506956"/>
                <a:gd name="connsiteY4195" fmla="*/ 468409 h 506956"/>
                <a:gd name="connsiteX4196" fmla="*/ 68356 w 506956"/>
                <a:gd name="connsiteY4196" fmla="*/ 478256 h 506956"/>
                <a:gd name="connsiteX4197" fmla="*/ 64194 w 506956"/>
                <a:gd name="connsiteY4197" fmla="*/ 478256 h 506956"/>
                <a:gd name="connsiteX4198" fmla="*/ 59978 w 506956"/>
                <a:gd name="connsiteY4198" fmla="*/ 471565 h 506956"/>
                <a:gd name="connsiteX4199" fmla="*/ 85778 w 506956"/>
                <a:gd name="connsiteY4199" fmla="*/ 471565 h 506956"/>
                <a:gd name="connsiteX4200" fmla="*/ 81562 w 506956"/>
                <a:gd name="connsiteY4200" fmla="*/ 478256 h 506956"/>
                <a:gd name="connsiteX4201" fmla="*/ 77400 w 506956"/>
                <a:gd name="connsiteY4201" fmla="*/ 478256 h 506956"/>
                <a:gd name="connsiteX4202" fmla="*/ 83711 w 506956"/>
                <a:gd name="connsiteY4202" fmla="*/ 468409 h 506956"/>
                <a:gd name="connsiteX4203" fmla="*/ 77808 w 506956"/>
                <a:gd name="connsiteY4203" fmla="*/ 459215 h 506956"/>
                <a:gd name="connsiteX4204" fmla="*/ 81970 w 506956"/>
                <a:gd name="connsiteY4204" fmla="*/ 459215 h 506956"/>
                <a:gd name="connsiteX4205" fmla="*/ 85778 w 506956"/>
                <a:gd name="connsiteY4205" fmla="*/ 465200 h 506956"/>
                <a:gd name="connsiteX4206" fmla="*/ 89586 w 506956"/>
                <a:gd name="connsiteY4206" fmla="*/ 459215 h 506956"/>
                <a:gd name="connsiteX4207" fmla="*/ 93748 w 506956"/>
                <a:gd name="connsiteY4207" fmla="*/ 459215 h 506956"/>
                <a:gd name="connsiteX4208" fmla="*/ 87845 w 506956"/>
                <a:gd name="connsiteY4208" fmla="*/ 468409 h 506956"/>
                <a:gd name="connsiteX4209" fmla="*/ 94156 w 506956"/>
                <a:gd name="connsiteY4209" fmla="*/ 478256 h 506956"/>
                <a:gd name="connsiteX4210" fmla="*/ 89994 w 506956"/>
                <a:gd name="connsiteY4210" fmla="*/ 478256 h 506956"/>
                <a:gd name="connsiteX4211" fmla="*/ 85778 w 506956"/>
                <a:gd name="connsiteY4211" fmla="*/ 471565 h 506956"/>
                <a:gd name="connsiteX4212" fmla="*/ 111578 w 506956"/>
                <a:gd name="connsiteY4212" fmla="*/ 471565 h 506956"/>
                <a:gd name="connsiteX4213" fmla="*/ 107362 w 506956"/>
                <a:gd name="connsiteY4213" fmla="*/ 478256 h 506956"/>
                <a:gd name="connsiteX4214" fmla="*/ 103200 w 506956"/>
                <a:gd name="connsiteY4214" fmla="*/ 478256 h 506956"/>
                <a:gd name="connsiteX4215" fmla="*/ 109511 w 506956"/>
                <a:gd name="connsiteY4215" fmla="*/ 468409 h 506956"/>
                <a:gd name="connsiteX4216" fmla="*/ 103608 w 506956"/>
                <a:gd name="connsiteY4216" fmla="*/ 459215 h 506956"/>
                <a:gd name="connsiteX4217" fmla="*/ 107770 w 506956"/>
                <a:gd name="connsiteY4217" fmla="*/ 459215 h 506956"/>
                <a:gd name="connsiteX4218" fmla="*/ 111578 w 506956"/>
                <a:gd name="connsiteY4218" fmla="*/ 465200 h 506956"/>
                <a:gd name="connsiteX4219" fmla="*/ 115386 w 506956"/>
                <a:gd name="connsiteY4219" fmla="*/ 459215 h 506956"/>
                <a:gd name="connsiteX4220" fmla="*/ 119548 w 506956"/>
                <a:gd name="connsiteY4220" fmla="*/ 459215 h 506956"/>
                <a:gd name="connsiteX4221" fmla="*/ 113645 w 506956"/>
                <a:gd name="connsiteY4221" fmla="*/ 468409 h 506956"/>
                <a:gd name="connsiteX4222" fmla="*/ 119956 w 506956"/>
                <a:gd name="connsiteY4222" fmla="*/ 478256 h 506956"/>
                <a:gd name="connsiteX4223" fmla="*/ 115794 w 506956"/>
                <a:gd name="connsiteY4223" fmla="*/ 478256 h 506956"/>
                <a:gd name="connsiteX4224" fmla="*/ 111578 w 506956"/>
                <a:gd name="connsiteY4224" fmla="*/ 471565 h 506956"/>
                <a:gd name="connsiteX4225" fmla="*/ 137378 w 506956"/>
                <a:gd name="connsiteY4225" fmla="*/ 471565 h 506956"/>
                <a:gd name="connsiteX4226" fmla="*/ 133162 w 506956"/>
                <a:gd name="connsiteY4226" fmla="*/ 478256 h 506956"/>
                <a:gd name="connsiteX4227" fmla="*/ 129000 w 506956"/>
                <a:gd name="connsiteY4227" fmla="*/ 478256 h 506956"/>
                <a:gd name="connsiteX4228" fmla="*/ 135311 w 506956"/>
                <a:gd name="connsiteY4228" fmla="*/ 468409 h 506956"/>
                <a:gd name="connsiteX4229" fmla="*/ 129408 w 506956"/>
                <a:gd name="connsiteY4229" fmla="*/ 459215 h 506956"/>
                <a:gd name="connsiteX4230" fmla="*/ 133570 w 506956"/>
                <a:gd name="connsiteY4230" fmla="*/ 459215 h 506956"/>
                <a:gd name="connsiteX4231" fmla="*/ 137378 w 506956"/>
                <a:gd name="connsiteY4231" fmla="*/ 465200 h 506956"/>
                <a:gd name="connsiteX4232" fmla="*/ 141186 w 506956"/>
                <a:gd name="connsiteY4232" fmla="*/ 459215 h 506956"/>
                <a:gd name="connsiteX4233" fmla="*/ 145348 w 506956"/>
                <a:gd name="connsiteY4233" fmla="*/ 459215 h 506956"/>
                <a:gd name="connsiteX4234" fmla="*/ 139445 w 506956"/>
                <a:gd name="connsiteY4234" fmla="*/ 468409 h 506956"/>
                <a:gd name="connsiteX4235" fmla="*/ 145756 w 506956"/>
                <a:gd name="connsiteY4235" fmla="*/ 478256 h 506956"/>
                <a:gd name="connsiteX4236" fmla="*/ 141594 w 506956"/>
                <a:gd name="connsiteY4236" fmla="*/ 478256 h 506956"/>
                <a:gd name="connsiteX4237" fmla="*/ 137378 w 506956"/>
                <a:gd name="connsiteY4237" fmla="*/ 471565 h 506956"/>
                <a:gd name="connsiteX4238" fmla="*/ 163178 w 506956"/>
                <a:gd name="connsiteY4238" fmla="*/ 471565 h 506956"/>
                <a:gd name="connsiteX4239" fmla="*/ 158962 w 506956"/>
                <a:gd name="connsiteY4239" fmla="*/ 478256 h 506956"/>
                <a:gd name="connsiteX4240" fmla="*/ 154800 w 506956"/>
                <a:gd name="connsiteY4240" fmla="*/ 478256 h 506956"/>
                <a:gd name="connsiteX4241" fmla="*/ 161111 w 506956"/>
                <a:gd name="connsiteY4241" fmla="*/ 468409 h 506956"/>
                <a:gd name="connsiteX4242" fmla="*/ 155208 w 506956"/>
                <a:gd name="connsiteY4242" fmla="*/ 459215 h 506956"/>
                <a:gd name="connsiteX4243" fmla="*/ 159370 w 506956"/>
                <a:gd name="connsiteY4243" fmla="*/ 459215 h 506956"/>
                <a:gd name="connsiteX4244" fmla="*/ 163178 w 506956"/>
                <a:gd name="connsiteY4244" fmla="*/ 465200 h 506956"/>
                <a:gd name="connsiteX4245" fmla="*/ 166986 w 506956"/>
                <a:gd name="connsiteY4245" fmla="*/ 459215 h 506956"/>
                <a:gd name="connsiteX4246" fmla="*/ 171148 w 506956"/>
                <a:gd name="connsiteY4246" fmla="*/ 459215 h 506956"/>
                <a:gd name="connsiteX4247" fmla="*/ 165245 w 506956"/>
                <a:gd name="connsiteY4247" fmla="*/ 468409 h 506956"/>
                <a:gd name="connsiteX4248" fmla="*/ 171556 w 506956"/>
                <a:gd name="connsiteY4248" fmla="*/ 478256 h 506956"/>
                <a:gd name="connsiteX4249" fmla="*/ 167394 w 506956"/>
                <a:gd name="connsiteY4249" fmla="*/ 478256 h 506956"/>
                <a:gd name="connsiteX4250" fmla="*/ 163178 w 506956"/>
                <a:gd name="connsiteY4250" fmla="*/ 471565 h 506956"/>
                <a:gd name="connsiteX4251" fmla="*/ 188978 w 506956"/>
                <a:gd name="connsiteY4251" fmla="*/ 471565 h 506956"/>
                <a:gd name="connsiteX4252" fmla="*/ 184762 w 506956"/>
                <a:gd name="connsiteY4252" fmla="*/ 478256 h 506956"/>
                <a:gd name="connsiteX4253" fmla="*/ 180601 w 506956"/>
                <a:gd name="connsiteY4253" fmla="*/ 478256 h 506956"/>
                <a:gd name="connsiteX4254" fmla="*/ 186911 w 506956"/>
                <a:gd name="connsiteY4254" fmla="*/ 468409 h 506956"/>
                <a:gd name="connsiteX4255" fmla="*/ 181009 w 506956"/>
                <a:gd name="connsiteY4255" fmla="*/ 459215 h 506956"/>
                <a:gd name="connsiteX4256" fmla="*/ 185170 w 506956"/>
                <a:gd name="connsiteY4256" fmla="*/ 459215 h 506956"/>
                <a:gd name="connsiteX4257" fmla="*/ 188978 w 506956"/>
                <a:gd name="connsiteY4257" fmla="*/ 465200 h 506956"/>
                <a:gd name="connsiteX4258" fmla="*/ 192786 w 506956"/>
                <a:gd name="connsiteY4258" fmla="*/ 459215 h 506956"/>
                <a:gd name="connsiteX4259" fmla="*/ 196948 w 506956"/>
                <a:gd name="connsiteY4259" fmla="*/ 459215 h 506956"/>
                <a:gd name="connsiteX4260" fmla="*/ 191045 w 506956"/>
                <a:gd name="connsiteY4260" fmla="*/ 468409 h 506956"/>
                <a:gd name="connsiteX4261" fmla="*/ 197356 w 506956"/>
                <a:gd name="connsiteY4261" fmla="*/ 478256 h 506956"/>
                <a:gd name="connsiteX4262" fmla="*/ 193194 w 506956"/>
                <a:gd name="connsiteY4262" fmla="*/ 478256 h 506956"/>
                <a:gd name="connsiteX4263" fmla="*/ 188978 w 506956"/>
                <a:gd name="connsiteY4263" fmla="*/ 471565 h 506956"/>
                <a:gd name="connsiteX4264" fmla="*/ 214778 w 506956"/>
                <a:gd name="connsiteY4264" fmla="*/ 471565 h 506956"/>
                <a:gd name="connsiteX4265" fmla="*/ 210562 w 506956"/>
                <a:gd name="connsiteY4265" fmla="*/ 478256 h 506956"/>
                <a:gd name="connsiteX4266" fmla="*/ 206401 w 506956"/>
                <a:gd name="connsiteY4266" fmla="*/ 478256 h 506956"/>
                <a:gd name="connsiteX4267" fmla="*/ 212711 w 506956"/>
                <a:gd name="connsiteY4267" fmla="*/ 468409 h 506956"/>
                <a:gd name="connsiteX4268" fmla="*/ 206809 w 506956"/>
                <a:gd name="connsiteY4268" fmla="*/ 459215 h 506956"/>
                <a:gd name="connsiteX4269" fmla="*/ 210970 w 506956"/>
                <a:gd name="connsiteY4269" fmla="*/ 459215 h 506956"/>
                <a:gd name="connsiteX4270" fmla="*/ 214778 w 506956"/>
                <a:gd name="connsiteY4270" fmla="*/ 465200 h 506956"/>
                <a:gd name="connsiteX4271" fmla="*/ 218586 w 506956"/>
                <a:gd name="connsiteY4271" fmla="*/ 459215 h 506956"/>
                <a:gd name="connsiteX4272" fmla="*/ 222748 w 506956"/>
                <a:gd name="connsiteY4272" fmla="*/ 459215 h 506956"/>
                <a:gd name="connsiteX4273" fmla="*/ 216846 w 506956"/>
                <a:gd name="connsiteY4273" fmla="*/ 468409 h 506956"/>
                <a:gd name="connsiteX4274" fmla="*/ 223156 w 506956"/>
                <a:gd name="connsiteY4274" fmla="*/ 478256 h 506956"/>
                <a:gd name="connsiteX4275" fmla="*/ 218994 w 506956"/>
                <a:gd name="connsiteY4275" fmla="*/ 478256 h 506956"/>
                <a:gd name="connsiteX4276" fmla="*/ 214778 w 506956"/>
                <a:gd name="connsiteY4276" fmla="*/ 471565 h 506956"/>
                <a:gd name="connsiteX4277" fmla="*/ 240578 w 506956"/>
                <a:gd name="connsiteY4277" fmla="*/ 471565 h 506956"/>
                <a:gd name="connsiteX4278" fmla="*/ 236362 w 506956"/>
                <a:gd name="connsiteY4278" fmla="*/ 478256 h 506956"/>
                <a:gd name="connsiteX4279" fmla="*/ 232201 w 506956"/>
                <a:gd name="connsiteY4279" fmla="*/ 478256 h 506956"/>
                <a:gd name="connsiteX4280" fmla="*/ 238511 w 506956"/>
                <a:gd name="connsiteY4280" fmla="*/ 468409 h 506956"/>
                <a:gd name="connsiteX4281" fmla="*/ 232609 w 506956"/>
                <a:gd name="connsiteY4281" fmla="*/ 459215 h 506956"/>
                <a:gd name="connsiteX4282" fmla="*/ 236770 w 506956"/>
                <a:gd name="connsiteY4282" fmla="*/ 459215 h 506956"/>
                <a:gd name="connsiteX4283" fmla="*/ 240578 w 506956"/>
                <a:gd name="connsiteY4283" fmla="*/ 465200 h 506956"/>
                <a:gd name="connsiteX4284" fmla="*/ 244386 w 506956"/>
                <a:gd name="connsiteY4284" fmla="*/ 459215 h 506956"/>
                <a:gd name="connsiteX4285" fmla="*/ 248548 w 506956"/>
                <a:gd name="connsiteY4285" fmla="*/ 459215 h 506956"/>
                <a:gd name="connsiteX4286" fmla="*/ 242646 w 506956"/>
                <a:gd name="connsiteY4286" fmla="*/ 468409 h 506956"/>
                <a:gd name="connsiteX4287" fmla="*/ 248956 w 506956"/>
                <a:gd name="connsiteY4287" fmla="*/ 478256 h 506956"/>
                <a:gd name="connsiteX4288" fmla="*/ 244794 w 506956"/>
                <a:gd name="connsiteY4288" fmla="*/ 478256 h 506956"/>
                <a:gd name="connsiteX4289" fmla="*/ 240578 w 506956"/>
                <a:gd name="connsiteY4289" fmla="*/ 471565 h 506956"/>
                <a:gd name="connsiteX4290" fmla="*/ 266378 w 506956"/>
                <a:gd name="connsiteY4290" fmla="*/ 471565 h 506956"/>
                <a:gd name="connsiteX4291" fmla="*/ 262162 w 506956"/>
                <a:gd name="connsiteY4291" fmla="*/ 478256 h 506956"/>
                <a:gd name="connsiteX4292" fmla="*/ 258001 w 506956"/>
                <a:gd name="connsiteY4292" fmla="*/ 478256 h 506956"/>
                <a:gd name="connsiteX4293" fmla="*/ 264311 w 506956"/>
                <a:gd name="connsiteY4293" fmla="*/ 468409 h 506956"/>
                <a:gd name="connsiteX4294" fmla="*/ 258409 w 506956"/>
                <a:gd name="connsiteY4294" fmla="*/ 459215 h 506956"/>
                <a:gd name="connsiteX4295" fmla="*/ 262570 w 506956"/>
                <a:gd name="connsiteY4295" fmla="*/ 459215 h 506956"/>
                <a:gd name="connsiteX4296" fmla="*/ 266378 w 506956"/>
                <a:gd name="connsiteY4296" fmla="*/ 465200 h 506956"/>
                <a:gd name="connsiteX4297" fmla="*/ 270187 w 506956"/>
                <a:gd name="connsiteY4297" fmla="*/ 459215 h 506956"/>
                <a:gd name="connsiteX4298" fmla="*/ 274348 w 506956"/>
                <a:gd name="connsiteY4298" fmla="*/ 459215 h 506956"/>
                <a:gd name="connsiteX4299" fmla="*/ 268446 w 506956"/>
                <a:gd name="connsiteY4299" fmla="*/ 468409 h 506956"/>
                <a:gd name="connsiteX4300" fmla="*/ 274756 w 506956"/>
                <a:gd name="connsiteY4300" fmla="*/ 478256 h 506956"/>
                <a:gd name="connsiteX4301" fmla="*/ 270595 w 506956"/>
                <a:gd name="connsiteY4301" fmla="*/ 478256 h 506956"/>
                <a:gd name="connsiteX4302" fmla="*/ 266378 w 506956"/>
                <a:gd name="connsiteY4302" fmla="*/ 471565 h 506956"/>
                <a:gd name="connsiteX4303" fmla="*/ 292179 w 506956"/>
                <a:gd name="connsiteY4303" fmla="*/ 471565 h 506956"/>
                <a:gd name="connsiteX4304" fmla="*/ 287962 w 506956"/>
                <a:gd name="connsiteY4304" fmla="*/ 478256 h 506956"/>
                <a:gd name="connsiteX4305" fmla="*/ 283801 w 506956"/>
                <a:gd name="connsiteY4305" fmla="*/ 478256 h 506956"/>
                <a:gd name="connsiteX4306" fmla="*/ 290111 w 506956"/>
                <a:gd name="connsiteY4306" fmla="*/ 468409 h 506956"/>
                <a:gd name="connsiteX4307" fmla="*/ 284209 w 506956"/>
                <a:gd name="connsiteY4307" fmla="*/ 459215 h 506956"/>
                <a:gd name="connsiteX4308" fmla="*/ 288370 w 506956"/>
                <a:gd name="connsiteY4308" fmla="*/ 459215 h 506956"/>
                <a:gd name="connsiteX4309" fmla="*/ 292179 w 506956"/>
                <a:gd name="connsiteY4309" fmla="*/ 465200 h 506956"/>
                <a:gd name="connsiteX4310" fmla="*/ 295987 w 506956"/>
                <a:gd name="connsiteY4310" fmla="*/ 459215 h 506956"/>
                <a:gd name="connsiteX4311" fmla="*/ 300148 w 506956"/>
                <a:gd name="connsiteY4311" fmla="*/ 459215 h 506956"/>
                <a:gd name="connsiteX4312" fmla="*/ 294246 w 506956"/>
                <a:gd name="connsiteY4312" fmla="*/ 468409 h 506956"/>
                <a:gd name="connsiteX4313" fmla="*/ 300556 w 506956"/>
                <a:gd name="connsiteY4313" fmla="*/ 478256 h 506956"/>
                <a:gd name="connsiteX4314" fmla="*/ 296395 w 506956"/>
                <a:gd name="connsiteY4314" fmla="*/ 478256 h 506956"/>
                <a:gd name="connsiteX4315" fmla="*/ 292179 w 506956"/>
                <a:gd name="connsiteY4315" fmla="*/ 471565 h 506956"/>
                <a:gd name="connsiteX4316" fmla="*/ 317979 w 506956"/>
                <a:gd name="connsiteY4316" fmla="*/ 471565 h 506956"/>
                <a:gd name="connsiteX4317" fmla="*/ 313762 w 506956"/>
                <a:gd name="connsiteY4317" fmla="*/ 478256 h 506956"/>
                <a:gd name="connsiteX4318" fmla="*/ 309601 w 506956"/>
                <a:gd name="connsiteY4318" fmla="*/ 478256 h 506956"/>
                <a:gd name="connsiteX4319" fmla="*/ 315911 w 506956"/>
                <a:gd name="connsiteY4319" fmla="*/ 468409 h 506956"/>
                <a:gd name="connsiteX4320" fmla="*/ 310009 w 506956"/>
                <a:gd name="connsiteY4320" fmla="*/ 459215 h 506956"/>
                <a:gd name="connsiteX4321" fmla="*/ 314170 w 506956"/>
                <a:gd name="connsiteY4321" fmla="*/ 459215 h 506956"/>
                <a:gd name="connsiteX4322" fmla="*/ 317979 w 506956"/>
                <a:gd name="connsiteY4322" fmla="*/ 465200 h 506956"/>
                <a:gd name="connsiteX4323" fmla="*/ 321787 w 506956"/>
                <a:gd name="connsiteY4323" fmla="*/ 459215 h 506956"/>
                <a:gd name="connsiteX4324" fmla="*/ 325948 w 506956"/>
                <a:gd name="connsiteY4324" fmla="*/ 459215 h 506956"/>
                <a:gd name="connsiteX4325" fmla="*/ 320046 w 506956"/>
                <a:gd name="connsiteY4325" fmla="*/ 468409 h 506956"/>
                <a:gd name="connsiteX4326" fmla="*/ 326356 w 506956"/>
                <a:gd name="connsiteY4326" fmla="*/ 478256 h 506956"/>
                <a:gd name="connsiteX4327" fmla="*/ 322195 w 506956"/>
                <a:gd name="connsiteY4327" fmla="*/ 478256 h 506956"/>
                <a:gd name="connsiteX4328" fmla="*/ 317979 w 506956"/>
                <a:gd name="connsiteY4328" fmla="*/ 471565 h 506956"/>
                <a:gd name="connsiteX4329" fmla="*/ 343779 w 506956"/>
                <a:gd name="connsiteY4329" fmla="*/ 471565 h 506956"/>
                <a:gd name="connsiteX4330" fmla="*/ 339563 w 506956"/>
                <a:gd name="connsiteY4330" fmla="*/ 478256 h 506956"/>
                <a:gd name="connsiteX4331" fmla="*/ 335401 w 506956"/>
                <a:gd name="connsiteY4331" fmla="*/ 478256 h 506956"/>
                <a:gd name="connsiteX4332" fmla="*/ 341711 w 506956"/>
                <a:gd name="connsiteY4332" fmla="*/ 468409 h 506956"/>
                <a:gd name="connsiteX4333" fmla="*/ 335809 w 506956"/>
                <a:gd name="connsiteY4333" fmla="*/ 459215 h 506956"/>
                <a:gd name="connsiteX4334" fmla="*/ 339971 w 506956"/>
                <a:gd name="connsiteY4334" fmla="*/ 459215 h 506956"/>
                <a:gd name="connsiteX4335" fmla="*/ 343779 w 506956"/>
                <a:gd name="connsiteY4335" fmla="*/ 465200 h 506956"/>
                <a:gd name="connsiteX4336" fmla="*/ 347587 w 506956"/>
                <a:gd name="connsiteY4336" fmla="*/ 459215 h 506956"/>
                <a:gd name="connsiteX4337" fmla="*/ 351748 w 506956"/>
                <a:gd name="connsiteY4337" fmla="*/ 459215 h 506956"/>
                <a:gd name="connsiteX4338" fmla="*/ 345846 w 506956"/>
                <a:gd name="connsiteY4338" fmla="*/ 468409 h 506956"/>
                <a:gd name="connsiteX4339" fmla="*/ 352156 w 506956"/>
                <a:gd name="connsiteY4339" fmla="*/ 478256 h 506956"/>
                <a:gd name="connsiteX4340" fmla="*/ 347995 w 506956"/>
                <a:gd name="connsiteY4340" fmla="*/ 478256 h 506956"/>
                <a:gd name="connsiteX4341" fmla="*/ 343779 w 506956"/>
                <a:gd name="connsiteY4341" fmla="*/ 471565 h 506956"/>
                <a:gd name="connsiteX4342" fmla="*/ 369579 w 506956"/>
                <a:gd name="connsiteY4342" fmla="*/ 471565 h 506956"/>
                <a:gd name="connsiteX4343" fmla="*/ 365363 w 506956"/>
                <a:gd name="connsiteY4343" fmla="*/ 478256 h 506956"/>
                <a:gd name="connsiteX4344" fmla="*/ 361201 w 506956"/>
                <a:gd name="connsiteY4344" fmla="*/ 478256 h 506956"/>
                <a:gd name="connsiteX4345" fmla="*/ 367511 w 506956"/>
                <a:gd name="connsiteY4345" fmla="*/ 468409 h 506956"/>
                <a:gd name="connsiteX4346" fmla="*/ 361609 w 506956"/>
                <a:gd name="connsiteY4346" fmla="*/ 459215 h 506956"/>
                <a:gd name="connsiteX4347" fmla="*/ 365771 w 506956"/>
                <a:gd name="connsiteY4347" fmla="*/ 459215 h 506956"/>
                <a:gd name="connsiteX4348" fmla="*/ 369579 w 506956"/>
                <a:gd name="connsiteY4348" fmla="*/ 465200 h 506956"/>
                <a:gd name="connsiteX4349" fmla="*/ 373387 w 506956"/>
                <a:gd name="connsiteY4349" fmla="*/ 459215 h 506956"/>
                <a:gd name="connsiteX4350" fmla="*/ 377548 w 506956"/>
                <a:gd name="connsiteY4350" fmla="*/ 459215 h 506956"/>
                <a:gd name="connsiteX4351" fmla="*/ 371646 w 506956"/>
                <a:gd name="connsiteY4351" fmla="*/ 468409 h 506956"/>
                <a:gd name="connsiteX4352" fmla="*/ 377956 w 506956"/>
                <a:gd name="connsiteY4352" fmla="*/ 478256 h 506956"/>
                <a:gd name="connsiteX4353" fmla="*/ 373795 w 506956"/>
                <a:gd name="connsiteY4353" fmla="*/ 478256 h 506956"/>
                <a:gd name="connsiteX4354" fmla="*/ 369579 w 506956"/>
                <a:gd name="connsiteY4354" fmla="*/ 471565 h 506956"/>
                <a:gd name="connsiteX4355" fmla="*/ 395379 w 506956"/>
                <a:gd name="connsiteY4355" fmla="*/ 471565 h 506956"/>
                <a:gd name="connsiteX4356" fmla="*/ 391163 w 506956"/>
                <a:gd name="connsiteY4356" fmla="*/ 478256 h 506956"/>
                <a:gd name="connsiteX4357" fmla="*/ 387001 w 506956"/>
                <a:gd name="connsiteY4357" fmla="*/ 478256 h 506956"/>
                <a:gd name="connsiteX4358" fmla="*/ 393312 w 506956"/>
                <a:gd name="connsiteY4358" fmla="*/ 468409 h 506956"/>
                <a:gd name="connsiteX4359" fmla="*/ 387409 w 506956"/>
                <a:gd name="connsiteY4359" fmla="*/ 459215 h 506956"/>
                <a:gd name="connsiteX4360" fmla="*/ 391571 w 506956"/>
                <a:gd name="connsiteY4360" fmla="*/ 459215 h 506956"/>
                <a:gd name="connsiteX4361" fmla="*/ 395379 w 506956"/>
                <a:gd name="connsiteY4361" fmla="*/ 465200 h 506956"/>
                <a:gd name="connsiteX4362" fmla="*/ 399187 w 506956"/>
                <a:gd name="connsiteY4362" fmla="*/ 459215 h 506956"/>
                <a:gd name="connsiteX4363" fmla="*/ 403348 w 506956"/>
                <a:gd name="connsiteY4363" fmla="*/ 459215 h 506956"/>
                <a:gd name="connsiteX4364" fmla="*/ 397446 w 506956"/>
                <a:gd name="connsiteY4364" fmla="*/ 468409 h 506956"/>
                <a:gd name="connsiteX4365" fmla="*/ 403756 w 506956"/>
                <a:gd name="connsiteY4365" fmla="*/ 478256 h 506956"/>
                <a:gd name="connsiteX4366" fmla="*/ 399595 w 506956"/>
                <a:gd name="connsiteY4366" fmla="*/ 478256 h 506956"/>
                <a:gd name="connsiteX4367" fmla="*/ 395379 w 506956"/>
                <a:gd name="connsiteY4367" fmla="*/ 471565 h 506956"/>
                <a:gd name="connsiteX4368" fmla="*/ 421179 w 506956"/>
                <a:gd name="connsiteY4368" fmla="*/ 471565 h 506956"/>
                <a:gd name="connsiteX4369" fmla="*/ 416963 w 506956"/>
                <a:gd name="connsiteY4369" fmla="*/ 478256 h 506956"/>
                <a:gd name="connsiteX4370" fmla="*/ 412801 w 506956"/>
                <a:gd name="connsiteY4370" fmla="*/ 478256 h 506956"/>
                <a:gd name="connsiteX4371" fmla="*/ 419112 w 506956"/>
                <a:gd name="connsiteY4371" fmla="*/ 468409 h 506956"/>
                <a:gd name="connsiteX4372" fmla="*/ 413209 w 506956"/>
                <a:gd name="connsiteY4372" fmla="*/ 459215 h 506956"/>
                <a:gd name="connsiteX4373" fmla="*/ 417371 w 506956"/>
                <a:gd name="connsiteY4373" fmla="*/ 459215 h 506956"/>
                <a:gd name="connsiteX4374" fmla="*/ 421179 w 506956"/>
                <a:gd name="connsiteY4374" fmla="*/ 465200 h 506956"/>
                <a:gd name="connsiteX4375" fmla="*/ 424987 w 506956"/>
                <a:gd name="connsiteY4375" fmla="*/ 459215 h 506956"/>
                <a:gd name="connsiteX4376" fmla="*/ 429149 w 506956"/>
                <a:gd name="connsiteY4376" fmla="*/ 459215 h 506956"/>
                <a:gd name="connsiteX4377" fmla="*/ 423246 w 506956"/>
                <a:gd name="connsiteY4377" fmla="*/ 468409 h 506956"/>
                <a:gd name="connsiteX4378" fmla="*/ 429557 w 506956"/>
                <a:gd name="connsiteY4378" fmla="*/ 478256 h 506956"/>
                <a:gd name="connsiteX4379" fmla="*/ 425395 w 506956"/>
                <a:gd name="connsiteY4379" fmla="*/ 478256 h 506956"/>
                <a:gd name="connsiteX4380" fmla="*/ 421179 w 506956"/>
                <a:gd name="connsiteY4380" fmla="*/ 471565 h 506956"/>
                <a:gd name="connsiteX4381" fmla="*/ 446979 w 506956"/>
                <a:gd name="connsiteY4381" fmla="*/ 471565 h 506956"/>
                <a:gd name="connsiteX4382" fmla="*/ 442763 w 506956"/>
                <a:gd name="connsiteY4382" fmla="*/ 478256 h 506956"/>
                <a:gd name="connsiteX4383" fmla="*/ 438601 w 506956"/>
                <a:gd name="connsiteY4383" fmla="*/ 478256 h 506956"/>
                <a:gd name="connsiteX4384" fmla="*/ 444912 w 506956"/>
                <a:gd name="connsiteY4384" fmla="*/ 468409 h 506956"/>
                <a:gd name="connsiteX4385" fmla="*/ 439009 w 506956"/>
                <a:gd name="connsiteY4385" fmla="*/ 459215 h 506956"/>
                <a:gd name="connsiteX4386" fmla="*/ 443171 w 506956"/>
                <a:gd name="connsiteY4386" fmla="*/ 459215 h 506956"/>
                <a:gd name="connsiteX4387" fmla="*/ 446979 w 506956"/>
                <a:gd name="connsiteY4387" fmla="*/ 465200 h 506956"/>
                <a:gd name="connsiteX4388" fmla="*/ 450787 w 506956"/>
                <a:gd name="connsiteY4388" fmla="*/ 459215 h 506956"/>
                <a:gd name="connsiteX4389" fmla="*/ 454949 w 506956"/>
                <a:gd name="connsiteY4389" fmla="*/ 459215 h 506956"/>
                <a:gd name="connsiteX4390" fmla="*/ 449046 w 506956"/>
                <a:gd name="connsiteY4390" fmla="*/ 468409 h 506956"/>
                <a:gd name="connsiteX4391" fmla="*/ 455357 w 506956"/>
                <a:gd name="connsiteY4391" fmla="*/ 478256 h 506956"/>
                <a:gd name="connsiteX4392" fmla="*/ 451195 w 506956"/>
                <a:gd name="connsiteY4392" fmla="*/ 478256 h 506956"/>
                <a:gd name="connsiteX4393" fmla="*/ 446979 w 506956"/>
                <a:gd name="connsiteY4393" fmla="*/ 471565 h 506956"/>
                <a:gd name="connsiteX4394" fmla="*/ 472779 w 506956"/>
                <a:gd name="connsiteY4394" fmla="*/ 471565 h 506956"/>
                <a:gd name="connsiteX4395" fmla="*/ 468563 w 506956"/>
                <a:gd name="connsiteY4395" fmla="*/ 478256 h 506956"/>
                <a:gd name="connsiteX4396" fmla="*/ 464401 w 506956"/>
                <a:gd name="connsiteY4396" fmla="*/ 478256 h 506956"/>
                <a:gd name="connsiteX4397" fmla="*/ 470712 w 506956"/>
                <a:gd name="connsiteY4397" fmla="*/ 468409 h 506956"/>
                <a:gd name="connsiteX4398" fmla="*/ 464809 w 506956"/>
                <a:gd name="connsiteY4398" fmla="*/ 459215 h 506956"/>
                <a:gd name="connsiteX4399" fmla="*/ 468971 w 506956"/>
                <a:gd name="connsiteY4399" fmla="*/ 459215 h 506956"/>
                <a:gd name="connsiteX4400" fmla="*/ 472779 w 506956"/>
                <a:gd name="connsiteY4400" fmla="*/ 465200 h 506956"/>
                <a:gd name="connsiteX4401" fmla="*/ 476587 w 506956"/>
                <a:gd name="connsiteY4401" fmla="*/ 459215 h 506956"/>
                <a:gd name="connsiteX4402" fmla="*/ 480749 w 506956"/>
                <a:gd name="connsiteY4402" fmla="*/ 459215 h 506956"/>
                <a:gd name="connsiteX4403" fmla="*/ 474846 w 506956"/>
                <a:gd name="connsiteY4403" fmla="*/ 468409 h 506956"/>
                <a:gd name="connsiteX4404" fmla="*/ 481157 w 506956"/>
                <a:gd name="connsiteY4404" fmla="*/ 478256 h 506956"/>
                <a:gd name="connsiteX4405" fmla="*/ 476995 w 506956"/>
                <a:gd name="connsiteY4405" fmla="*/ 478256 h 506956"/>
                <a:gd name="connsiteX4406" fmla="*/ 472779 w 506956"/>
                <a:gd name="connsiteY4406" fmla="*/ 471565 h 506956"/>
                <a:gd name="connsiteX4407" fmla="*/ 498579 w 506956"/>
                <a:gd name="connsiteY4407" fmla="*/ 471565 h 506956"/>
                <a:gd name="connsiteX4408" fmla="*/ 494363 w 506956"/>
                <a:gd name="connsiteY4408" fmla="*/ 478256 h 506956"/>
                <a:gd name="connsiteX4409" fmla="*/ 490201 w 506956"/>
                <a:gd name="connsiteY4409" fmla="*/ 478256 h 506956"/>
                <a:gd name="connsiteX4410" fmla="*/ 496512 w 506956"/>
                <a:gd name="connsiteY4410" fmla="*/ 468409 h 506956"/>
                <a:gd name="connsiteX4411" fmla="*/ 490609 w 506956"/>
                <a:gd name="connsiteY4411" fmla="*/ 459215 h 506956"/>
                <a:gd name="connsiteX4412" fmla="*/ 494771 w 506956"/>
                <a:gd name="connsiteY4412" fmla="*/ 459215 h 506956"/>
                <a:gd name="connsiteX4413" fmla="*/ 498579 w 506956"/>
                <a:gd name="connsiteY4413" fmla="*/ 465200 h 506956"/>
                <a:gd name="connsiteX4414" fmla="*/ 502387 w 506956"/>
                <a:gd name="connsiteY4414" fmla="*/ 459215 h 506956"/>
                <a:gd name="connsiteX4415" fmla="*/ 506549 w 506956"/>
                <a:gd name="connsiteY4415" fmla="*/ 459215 h 506956"/>
                <a:gd name="connsiteX4416" fmla="*/ 500646 w 506956"/>
                <a:gd name="connsiteY4416" fmla="*/ 468409 h 506956"/>
                <a:gd name="connsiteX4417" fmla="*/ 506957 w 506956"/>
                <a:gd name="connsiteY4417" fmla="*/ 478256 h 506956"/>
                <a:gd name="connsiteX4418" fmla="*/ 502795 w 506956"/>
                <a:gd name="connsiteY4418" fmla="*/ 478256 h 506956"/>
                <a:gd name="connsiteX4419" fmla="*/ 498579 w 506956"/>
                <a:gd name="connsiteY4419" fmla="*/ 471565 h 506956"/>
                <a:gd name="connsiteX4420" fmla="*/ 8378 w 506956"/>
                <a:gd name="connsiteY4420" fmla="*/ 500265 h 506956"/>
                <a:gd name="connsiteX4421" fmla="*/ 4162 w 506956"/>
                <a:gd name="connsiteY4421" fmla="*/ 506957 h 506956"/>
                <a:gd name="connsiteX4422" fmla="*/ 0 w 506956"/>
                <a:gd name="connsiteY4422" fmla="*/ 506957 h 506956"/>
                <a:gd name="connsiteX4423" fmla="*/ 6310 w 506956"/>
                <a:gd name="connsiteY4423" fmla="*/ 497110 h 506956"/>
                <a:gd name="connsiteX4424" fmla="*/ 408 w 506956"/>
                <a:gd name="connsiteY4424" fmla="*/ 487916 h 506956"/>
                <a:gd name="connsiteX4425" fmla="*/ 4570 w 506956"/>
                <a:gd name="connsiteY4425" fmla="*/ 487916 h 506956"/>
                <a:gd name="connsiteX4426" fmla="*/ 8378 w 506956"/>
                <a:gd name="connsiteY4426" fmla="*/ 493901 h 506956"/>
                <a:gd name="connsiteX4427" fmla="*/ 12186 w 506956"/>
                <a:gd name="connsiteY4427" fmla="*/ 487916 h 506956"/>
                <a:gd name="connsiteX4428" fmla="*/ 16347 w 506956"/>
                <a:gd name="connsiteY4428" fmla="*/ 487916 h 506956"/>
                <a:gd name="connsiteX4429" fmla="*/ 10445 w 506956"/>
                <a:gd name="connsiteY4429" fmla="*/ 497110 h 506956"/>
                <a:gd name="connsiteX4430" fmla="*/ 16755 w 506956"/>
                <a:gd name="connsiteY4430" fmla="*/ 506957 h 506956"/>
                <a:gd name="connsiteX4431" fmla="*/ 12594 w 506956"/>
                <a:gd name="connsiteY4431" fmla="*/ 506957 h 506956"/>
                <a:gd name="connsiteX4432" fmla="*/ 8378 w 506956"/>
                <a:gd name="connsiteY4432" fmla="*/ 500265 h 506956"/>
                <a:gd name="connsiteX4433" fmla="*/ 34178 w 506956"/>
                <a:gd name="connsiteY4433" fmla="*/ 500265 h 506956"/>
                <a:gd name="connsiteX4434" fmla="*/ 29962 w 506956"/>
                <a:gd name="connsiteY4434" fmla="*/ 506957 h 506956"/>
                <a:gd name="connsiteX4435" fmla="*/ 25800 w 506956"/>
                <a:gd name="connsiteY4435" fmla="*/ 506957 h 506956"/>
                <a:gd name="connsiteX4436" fmla="*/ 32110 w 506956"/>
                <a:gd name="connsiteY4436" fmla="*/ 497110 h 506956"/>
                <a:gd name="connsiteX4437" fmla="*/ 26208 w 506956"/>
                <a:gd name="connsiteY4437" fmla="*/ 487916 h 506956"/>
                <a:gd name="connsiteX4438" fmla="*/ 30370 w 506956"/>
                <a:gd name="connsiteY4438" fmla="*/ 487916 h 506956"/>
                <a:gd name="connsiteX4439" fmla="*/ 34178 w 506956"/>
                <a:gd name="connsiteY4439" fmla="*/ 493901 h 506956"/>
                <a:gd name="connsiteX4440" fmla="*/ 37986 w 506956"/>
                <a:gd name="connsiteY4440" fmla="*/ 487916 h 506956"/>
                <a:gd name="connsiteX4441" fmla="*/ 42147 w 506956"/>
                <a:gd name="connsiteY4441" fmla="*/ 487916 h 506956"/>
                <a:gd name="connsiteX4442" fmla="*/ 36245 w 506956"/>
                <a:gd name="connsiteY4442" fmla="*/ 497110 h 506956"/>
                <a:gd name="connsiteX4443" fmla="*/ 42555 w 506956"/>
                <a:gd name="connsiteY4443" fmla="*/ 506957 h 506956"/>
                <a:gd name="connsiteX4444" fmla="*/ 38394 w 506956"/>
                <a:gd name="connsiteY4444" fmla="*/ 506957 h 506956"/>
                <a:gd name="connsiteX4445" fmla="*/ 34178 w 506956"/>
                <a:gd name="connsiteY4445" fmla="*/ 500265 h 506956"/>
                <a:gd name="connsiteX4446" fmla="*/ 59978 w 506956"/>
                <a:gd name="connsiteY4446" fmla="*/ 500265 h 506956"/>
                <a:gd name="connsiteX4447" fmla="*/ 55762 w 506956"/>
                <a:gd name="connsiteY4447" fmla="*/ 506957 h 506956"/>
                <a:gd name="connsiteX4448" fmla="*/ 51600 w 506956"/>
                <a:gd name="connsiteY4448" fmla="*/ 506957 h 506956"/>
                <a:gd name="connsiteX4449" fmla="*/ 57911 w 506956"/>
                <a:gd name="connsiteY4449" fmla="*/ 497110 h 506956"/>
                <a:gd name="connsiteX4450" fmla="*/ 52008 w 506956"/>
                <a:gd name="connsiteY4450" fmla="*/ 487916 h 506956"/>
                <a:gd name="connsiteX4451" fmla="*/ 56170 w 506956"/>
                <a:gd name="connsiteY4451" fmla="*/ 487916 h 506956"/>
                <a:gd name="connsiteX4452" fmla="*/ 59978 w 506956"/>
                <a:gd name="connsiteY4452" fmla="*/ 493901 h 506956"/>
                <a:gd name="connsiteX4453" fmla="*/ 63786 w 506956"/>
                <a:gd name="connsiteY4453" fmla="*/ 487916 h 506956"/>
                <a:gd name="connsiteX4454" fmla="*/ 67948 w 506956"/>
                <a:gd name="connsiteY4454" fmla="*/ 487916 h 506956"/>
                <a:gd name="connsiteX4455" fmla="*/ 62045 w 506956"/>
                <a:gd name="connsiteY4455" fmla="*/ 497110 h 506956"/>
                <a:gd name="connsiteX4456" fmla="*/ 68356 w 506956"/>
                <a:gd name="connsiteY4456" fmla="*/ 506957 h 506956"/>
                <a:gd name="connsiteX4457" fmla="*/ 64194 w 506956"/>
                <a:gd name="connsiteY4457" fmla="*/ 506957 h 506956"/>
                <a:gd name="connsiteX4458" fmla="*/ 59978 w 506956"/>
                <a:gd name="connsiteY4458" fmla="*/ 500265 h 506956"/>
                <a:gd name="connsiteX4459" fmla="*/ 85778 w 506956"/>
                <a:gd name="connsiteY4459" fmla="*/ 500265 h 506956"/>
                <a:gd name="connsiteX4460" fmla="*/ 81562 w 506956"/>
                <a:gd name="connsiteY4460" fmla="*/ 506957 h 506956"/>
                <a:gd name="connsiteX4461" fmla="*/ 77400 w 506956"/>
                <a:gd name="connsiteY4461" fmla="*/ 506957 h 506956"/>
                <a:gd name="connsiteX4462" fmla="*/ 83711 w 506956"/>
                <a:gd name="connsiteY4462" fmla="*/ 497110 h 506956"/>
                <a:gd name="connsiteX4463" fmla="*/ 77808 w 506956"/>
                <a:gd name="connsiteY4463" fmla="*/ 487916 h 506956"/>
                <a:gd name="connsiteX4464" fmla="*/ 81970 w 506956"/>
                <a:gd name="connsiteY4464" fmla="*/ 487916 h 506956"/>
                <a:gd name="connsiteX4465" fmla="*/ 85778 w 506956"/>
                <a:gd name="connsiteY4465" fmla="*/ 493901 h 506956"/>
                <a:gd name="connsiteX4466" fmla="*/ 89586 w 506956"/>
                <a:gd name="connsiteY4466" fmla="*/ 487916 h 506956"/>
                <a:gd name="connsiteX4467" fmla="*/ 93748 w 506956"/>
                <a:gd name="connsiteY4467" fmla="*/ 487916 h 506956"/>
                <a:gd name="connsiteX4468" fmla="*/ 87845 w 506956"/>
                <a:gd name="connsiteY4468" fmla="*/ 497110 h 506956"/>
                <a:gd name="connsiteX4469" fmla="*/ 94156 w 506956"/>
                <a:gd name="connsiteY4469" fmla="*/ 506957 h 506956"/>
                <a:gd name="connsiteX4470" fmla="*/ 89994 w 506956"/>
                <a:gd name="connsiteY4470" fmla="*/ 506957 h 506956"/>
                <a:gd name="connsiteX4471" fmla="*/ 85778 w 506956"/>
                <a:gd name="connsiteY4471" fmla="*/ 500265 h 506956"/>
                <a:gd name="connsiteX4472" fmla="*/ 111578 w 506956"/>
                <a:gd name="connsiteY4472" fmla="*/ 500265 h 506956"/>
                <a:gd name="connsiteX4473" fmla="*/ 107362 w 506956"/>
                <a:gd name="connsiteY4473" fmla="*/ 506957 h 506956"/>
                <a:gd name="connsiteX4474" fmla="*/ 103200 w 506956"/>
                <a:gd name="connsiteY4474" fmla="*/ 506957 h 506956"/>
                <a:gd name="connsiteX4475" fmla="*/ 109511 w 506956"/>
                <a:gd name="connsiteY4475" fmla="*/ 497110 h 506956"/>
                <a:gd name="connsiteX4476" fmla="*/ 103608 w 506956"/>
                <a:gd name="connsiteY4476" fmla="*/ 487916 h 506956"/>
                <a:gd name="connsiteX4477" fmla="*/ 107770 w 506956"/>
                <a:gd name="connsiteY4477" fmla="*/ 487916 h 506956"/>
                <a:gd name="connsiteX4478" fmla="*/ 111578 w 506956"/>
                <a:gd name="connsiteY4478" fmla="*/ 493901 h 506956"/>
                <a:gd name="connsiteX4479" fmla="*/ 115386 w 506956"/>
                <a:gd name="connsiteY4479" fmla="*/ 487916 h 506956"/>
                <a:gd name="connsiteX4480" fmla="*/ 119548 w 506956"/>
                <a:gd name="connsiteY4480" fmla="*/ 487916 h 506956"/>
                <a:gd name="connsiteX4481" fmla="*/ 113645 w 506956"/>
                <a:gd name="connsiteY4481" fmla="*/ 497110 h 506956"/>
                <a:gd name="connsiteX4482" fmla="*/ 119956 w 506956"/>
                <a:gd name="connsiteY4482" fmla="*/ 506957 h 506956"/>
                <a:gd name="connsiteX4483" fmla="*/ 115794 w 506956"/>
                <a:gd name="connsiteY4483" fmla="*/ 506957 h 506956"/>
                <a:gd name="connsiteX4484" fmla="*/ 111578 w 506956"/>
                <a:gd name="connsiteY4484" fmla="*/ 500265 h 506956"/>
                <a:gd name="connsiteX4485" fmla="*/ 137378 w 506956"/>
                <a:gd name="connsiteY4485" fmla="*/ 500265 h 506956"/>
                <a:gd name="connsiteX4486" fmla="*/ 133162 w 506956"/>
                <a:gd name="connsiteY4486" fmla="*/ 506957 h 506956"/>
                <a:gd name="connsiteX4487" fmla="*/ 129000 w 506956"/>
                <a:gd name="connsiteY4487" fmla="*/ 506957 h 506956"/>
                <a:gd name="connsiteX4488" fmla="*/ 135311 w 506956"/>
                <a:gd name="connsiteY4488" fmla="*/ 497110 h 506956"/>
                <a:gd name="connsiteX4489" fmla="*/ 129408 w 506956"/>
                <a:gd name="connsiteY4489" fmla="*/ 487916 h 506956"/>
                <a:gd name="connsiteX4490" fmla="*/ 133570 w 506956"/>
                <a:gd name="connsiteY4490" fmla="*/ 487916 h 506956"/>
                <a:gd name="connsiteX4491" fmla="*/ 137378 w 506956"/>
                <a:gd name="connsiteY4491" fmla="*/ 493901 h 506956"/>
                <a:gd name="connsiteX4492" fmla="*/ 141186 w 506956"/>
                <a:gd name="connsiteY4492" fmla="*/ 487916 h 506956"/>
                <a:gd name="connsiteX4493" fmla="*/ 145348 w 506956"/>
                <a:gd name="connsiteY4493" fmla="*/ 487916 h 506956"/>
                <a:gd name="connsiteX4494" fmla="*/ 139445 w 506956"/>
                <a:gd name="connsiteY4494" fmla="*/ 497110 h 506956"/>
                <a:gd name="connsiteX4495" fmla="*/ 145756 w 506956"/>
                <a:gd name="connsiteY4495" fmla="*/ 506957 h 506956"/>
                <a:gd name="connsiteX4496" fmla="*/ 141594 w 506956"/>
                <a:gd name="connsiteY4496" fmla="*/ 506957 h 506956"/>
                <a:gd name="connsiteX4497" fmla="*/ 137378 w 506956"/>
                <a:gd name="connsiteY4497" fmla="*/ 500265 h 506956"/>
                <a:gd name="connsiteX4498" fmla="*/ 163178 w 506956"/>
                <a:gd name="connsiteY4498" fmla="*/ 500265 h 506956"/>
                <a:gd name="connsiteX4499" fmla="*/ 158962 w 506956"/>
                <a:gd name="connsiteY4499" fmla="*/ 506957 h 506956"/>
                <a:gd name="connsiteX4500" fmla="*/ 154800 w 506956"/>
                <a:gd name="connsiteY4500" fmla="*/ 506957 h 506956"/>
                <a:gd name="connsiteX4501" fmla="*/ 161111 w 506956"/>
                <a:gd name="connsiteY4501" fmla="*/ 497110 h 506956"/>
                <a:gd name="connsiteX4502" fmla="*/ 155208 w 506956"/>
                <a:gd name="connsiteY4502" fmla="*/ 487916 h 506956"/>
                <a:gd name="connsiteX4503" fmla="*/ 159370 w 506956"/>
                <a:gd name="connsiteY4503" fmla="*/ 487916 h 506956"/>
                <a:gd name="connsiteX4504" fmla="*/ 163178 w 506956"/>
                <a:gd name="connsiteY4504" fmla="*/ 493901 h 506956"/>
                <a:gd name="connsiteX4505" fmla="*/ 166986 w 506956"/>
                <a:gd name="connsiteY4505" fmla="*/ 487916 h 506956"/>
                <a:gd name="connsiteX4506" fmla="*/ 171148 w 506956"/>
                <a:gd name="connsiteY4506" fmla="*/ 487916 h 506956"/>
                <a:gd name="connsiteX4507" fmla="*/ 165245 w 506956"/>
                <a:gd name="connsiteY4507" fmla="*/ 497110 h 506956"/>
                <a:gd name="connsiteX4508" fmla="*/ 171556 w 506956"/>
                <a:gd name="connsiteY4508" fmla="*/ 506957 h 506956"/>
                <a:gd name="connsiteX4509" fmla="*/ 167394 w 506956"/>
                <a:gd name="connsiteY4509" fmla="*/ 506957 h 506956"/>
                <a:gd name="connsiteX4510" fmla="*/ 163178 w 506956"/>
                <a:gd name="connsiteY4510" fmla="*/ 500265 h 506956"/>
                <a:gd name="connsiteX4511" fmla="*/ 188978 w 506956"/>
                <a:gd name="connsiteY4511" fmla="*/ 500265 h 506956"/>
                <a:gd name="connsiteX4512" fmla="*/ 184762 w 506956"/>
                <a:gd name="connsiteY4512" fmla="*/ 506957 h 506956"/>
                <a:gd name="connsiteX4513" fmla="*/ 180601 w 506956"/>
                <a:gd name="connsiteY4513" fmla="*/ 506957 h 506956"/>
                <a:gd name="connsiteX4514" fmla="*/ 186911 w 506956"/>
                <a:gd name="connsiteY4514" fmla="*/ 497110 h 506956"/>
                <a:gd name="connsiteX4515" fmla="*/ 181009 w 506956"/>
                <a:gd name="connsiteY4515" fmla="*/ 487916 h 506956"/>
                <a:gd name="connsiteX4516" fmla="*/ 185170 w 506956"/>
                <a:gd name="connsiteY4516" fmla="*/ 487916 h 506956"/>
                <a:gd name="connsiteX4517" fmla="*/ 188978 w 506956"/>
                <a:gd name="connsiteY4517" fmla="*/ 493901 h 506956"/>
                <a:gd name="connsiteX4518" fmla="*/ 192786 w 506956"/>
                <a:gd name="connsiteY4518" fmla="*/ 487916 h 506956"/>
                <a:gd name="connsiteX4519" fmla="*/ 196948 w 506956"/>
                <a:gd name="connsiteY4519" fmla="*/ 487916 h 506956"/>
                <a:gd name="connsiteX4520" fmla="*/ 191045 w 506956"/>
                <a:gd name="connsiteY4520" fmla="*/ 497110 h 506956"/>
                <a:gd name="connsiteX4521" fmla="*/ 197356 w 506956"/>
                <a:gd name="connsiteY4521" fmla="*/ 506957 h 506956"/>
                <a:gd name="connsiteX4522" fmla="*/ 193194 w 506956"/>
                <a:gd name="connsiteY4522" fmla="*/ 506957 h 506956"/>
                <a:gd name="connsiteX4523" fmla="*/ 188978 w 506956"/>
                <a:gd name="connsiteY4523" fmla="*/ 500265 h 506956"/>
                <a:gd name="connsiteX4524" fmla="*/ 214778 w 506956"/>
                <a:gd name="connsiteY4524" fmla="*/ 500265 h 506956"/>
                <a:gd name="connsiteX4525" fmla="*/ 210562 w 506956"/>
                <a:gd name="connsiteY4525" fmla="*/ 506957 h 506956"/>
                <a:gd name="connsiteX4526" fmla="*/ 206401 w 506956"/>
                <a:gd name="connsiteY4526" fmla="*/ 506957 h 506956"/>
                <a:gd name="connsiteX4527" fmla="*/ 212711 w 506956"/>
                <a:gd name="connsiteY4527" fmla="*/ 497110 h 506956"/>
                <a:gd name="connsiteX4528" fmla="*/ 206809 w 506956"/>
                <a:gd name="connsiteY4528" fmla="*/ 487916 h 506956"/>
                <a:gd name="connsiteX4529" fmla="*/ 210970 w 506956"/>
                <a:gd name="connsiteY4529" fmla="*/ 487916 h 506956"/>
                <a:gd name="connsiteX4530" fmla="*/ 214778 w 506956"/>
                <a:gd name="connsiteY4530" fmla="*/ 493901 h 506956"/>
                <a:gd name="connsiteX4531" fmla="*/ 218586 w 506956"/>
                <a:gd name="connsiteY4531" fmla="*/ 487916 h 506956"/>
                <a:gd name="connsiteX4532" fmla="*/ 222748 w 506956"/>
                <a:gd name="connsiteY4532" fmla="*/ 487916 h 506956"/>
                <a:gd name="connsiteX4533" fmla="*/ 216846 w 506956"/>
                <a:gd name="connsiteY4533" fmla="*/ 497110 h 506956"/>
                <a:gd name="connsiteX4534" fmla="*/ 223156 w 506956"/>
                <a:gd name="connsiteY4534" fmla="*/ 506957 h 506956"/>
                <a:gd name="connsiteX4535" fmla="*/ 218994 w 506956"/>
                <a:gd name="connsiteY4535" fmla="*/ 506957 h 506956"/>
                <a:gd name="connsiteX4536" fmla="*/ 214778 w 506956"/>
                <a:gd name="connsiteY4536" fmla="*/ 500265 h 506956"/>
                <a:gd name="connsiteX4537" fmla="*/ 240578 w 506956"/>
                <a:gd name="connsiteY4537" fmla="*/ 500265 h 506956"/>
                <a:gd name="connsiteX4538" fmla="*/ 236362 w 506956"/>
                <a:gd name="connsiteY4538" fmla="*/ 506957 h 506956"/>
                <a:gd name="connsiteX4539" fmla="*/ 232201 w 506956"/>
                <a:gd name="connsiteY4539" fmla="*/ 506957 h 506956"/>
                <a:gd name="connsiteX4540" fmla="*/ 238511 w 506956"/>
                <a:gd name="connsiteY4540" fmla="*/ 497110 h 506956"/>
                <a:gd name="connsiteX4541" fmla="*/ 232609 w 506956"/>
                <a:gd name="connsiteY4541" fmla="*/ 487916 h 506956"/>
                <a:gd name="connsiteX4542" fmla="*/ 236770 w 506956"/>
                <a:gd name="connsiteY4542" fmla="*/ 487916 h 506956"/>
                <a:gd name="connsiteX4543" fmla="*/ 240578 w 506956"/>
                <a:gd name="connsiteY4543" fmla="*/ 493901 h 506956"/>
                <a:gd name="connsiteX4544" fmla="*/ 244386 w 506956"/>
                <a:gd name="connsiteY4544" fmla="*/ 487916 h 506956"/>
                <a:gd name="connsiteX4545" fmla="*/ 248548 w 506956"/>
                <a:gd name="connsiteY4545" fmla="*/ 487916 h 506956"/>
                <a:gd name="connsiteX4546" fmla="*/ 242646 w 506956"/>
                <a:gd name="connsiteY4546" fmla="*/ 497110 h 506956"/>
                <a:gd name="connsiteX4547" fmla="*/ 248956 w 506956"/>
                <a:gd name="connsiteY4547" fmla="*/ 506957 h 506956"/>
                <a:gd name="connsiteX4548" fmla="*/ 244794 w 506956"/>
                <a:gd name="connsiteY4548" fmla="*/ 506957 h 506956"/>
                <a:gd name="connsiteX4549" fmla="*/ 240578 w 506956"/>
                <a:gd name="connsiteY4549" fmla="*/ 500265 h 506956"/>
                <a:gd name="connsiteX4550" fmla="*/ 266378 w 506956"/>
                <a:gd name="connsiteY4550" fmla="*/ 500265 h 506956"/>
                <a:gd name="connsiteX4551" fmla="*/ 262162 w 506956"/>
                <a:gd name="connsiteY4551" fmla="*/ 506957 h 506956"/>
                <a:gd name="connsiteX4552" fmla="*/ 258001 w 506956"/>
                <a:gd name="connsiteY4552" fmla="*/ 506957 h 506956"/>
                <a:gd name="connsiteX4553" fmla="*/ 264311 w 506956"/>
                <a:gd name="connsiteY4553" fmla="*/ 497110 h 506956"/>
                <a:gd name="connsiteX4554" fmla="*/ 258409 w 506956"/>
                <a:gd name="connsiteY4554" fmla="*/ 487916 h 506956"/>
                <a:gd name="connsiteX4555" fmla="*/ 262570 w 506956"/>
                <a:gd name="connsiteY4555" fmla="*/ 487916 h 506956"/>
                <a:gd name="connsiteX4556" fmla="*/ 266378 w 506956"/>
                <a:gd name="connsiteY4556" fmla="*/ 493901 h 506956"/>
                <a:gd name="connsiteX4557" fmla="*/ 270187 w 506956"/>
                <a:gd name="connsiteY4557" fmla="*/ 487916 h 506956"/>
                <a:gd name="connsiteX4558" fmla="*/ 274348 w 506956"/>
                <a:gd name="connsiteY4558" fmla="*/ 487916 h 506956"/>
                <a:gd name="connsiteX4559" fmla="*/ 268446 w 506956"/>
                <a:gd name="connsiteY4559" fmla="*/ 497110 h 506956"/>
                <a:gd name="connsiteX4560" fmla="*/ 274756 w 506956"/>
                <a:gd name="connsiteY4560" fmla="*/ 506957 h 506956"/>
                <a:gd name="connsiteX4561" fmla="*/ 270595 w 506956"/>
                <a:gd name="connsiteY4561" fmla="*/ 506957 h 506956"/>
                <a:gd name="connsiteX4562" fmla="*/ 266378 w 506956"/>
                <a:gd name="connsiteY4562" fmla="*/ 500265 h 506956"/>
                <a:gd name="connsiteX4563" fmla="*/ 292179 w 506956"/>
                <a:gd name="connsiteY4563" fmla="*/ 500265 h 506956"/>
                <a:gd name="connsiteX4564" fmla="*/ 287962 w 506956"/>
                <a:gd name="connsiteY4564" fmla="*/ 506957 h 506956"/>
                <a:gd name="connsiteX4565" fmla="*/ 283801 w 506956"/>
                <a:gd name="connsiteY4565" fmla="*/ 506957 h 506956"/>
                <a:gd name="connsiteX4566" fmla="*/ 290111 w 506956"/>
                <a:gd name="connsiteY4566" fmla="*/ 497110 h 506956"/>
                <a:gd name="connsiteX4567" fmla="*/ 284209 w 506956"/>
                <a:gd name="connsiteY4567" fmla="*/ 487916 h 506956"/>
                <a:gd name="connsiteX4568" fmla="*/ 288370 w 506956"/>
                <a:gd name="connsiteY4568" fmla="*/ 487916 h 506956"/>
                <a:gd name="connsiteX4569" fmla="*/ 292179 w 506956"/>
                <a:gd name="connsiteY4569" fmla="*/ 493901 h 506956"/>
                <a:gd name="connsiteX4570" fmla="*/ 295987 w 506956"/>
                <a:gd name="connsiteY4570" fmla="*/ 487916 h 506956"/>
                <a:gd name="connsiteX4571" fmla="*/ 300148 w 506956"/>
                <a:gd name="connsiteY4571" fmla="*/ 487916 h 506956"/>
                <a:gd name="connsiteX4572" fmla="*/ 294246 w 506956"/>
                <a:gd name="connsiteY4572" fmla="*/ 497110 h 506956"/>
                <a:gd name="connsiteX4573" fmla="*/ 300556 w 506956"/>
                <a:gd name="connsiteY4573" fmla="*/ 506957 h 506956"/>
                <a:gd name="connsiteX4574" fmla="*/ 296395 w 506956"/>
                <a:gd name="connsiteY4574" fmla="*/ 506957 h 506956"/>
                <a:gd name="connsiteX4575" fmla="*/ 292179 w 506956"/>
                <a:gd name="connsiteY4575" fmla="*/ 500265 h 506956"/>
                <a:gd name="connsiteX4576" fmla="*/ 317979 w 506956"/>
                <a:gd name="connsiteY4576" fmla="*/ 500265 h 506956"/>
                <a:gd name="connsiteX4577" fmla="*/ 313762 w 506956"/>
                <a:gd name="connsiteY4577" fmla="*/ 506957 h 506956"/>
                <a:gd name="connsiteX4578" fmla="*/ 309601 w 506956"/>
                <a:gd name="connsiteY4578" fmla="*/ 506957 h 506956"/>
                <a:gd name="connsiteX4579" fmla="*/ 315911 w 506956"/>
                <a:gd name="connsiteY4579" fmla="*/ 497110 h 506956"/>
                <a:gd name="connsiteX4580" fmla="*/ 310009 w 506956"/>
                <a:gd name="connsiteY4580" fmla="*/ 487916 h 506956"/>
                <a:gd name="connsiteX4581" fmla="*/ 314170 w 506956"/>
                <a:gd name="connsiteY4581" fmla="*/ 487916 h 506956"/>
                <a:gd name="connsiteX4582" fmla="*/ 317979 w 506956"/>
                <a:gd name="connsiteY4582" fmla="*/ 493901 h 506956"/>
                <a:gd name="connsiteX4583" fmla="*/ 321787 w 506956"/>
                <a:gd name="connsiteY4583" fmla="*/ 487916 h 506956"/>
                <a:gd name="connsiteX4584" fmla="*/ 325948 w 506956"/>
                <a:gd name="connsiteY4584" fmla="*/ 487916 h 506956"/>
                <a:gd name="connsiteX4585" fmla="*/ 320046 w 506956"/>
                <a:gd name="connsiteY4585" fmla="*/ 497110 h 506956"/>
                <a:gd name="connsiteX4586" fmla="*/ 326356 w 506956"/>
                <a:gd name="connsiteY4586" fmla="*/ 506957 h 506956"/>
                <a:gd name="connsiteX4587" fmla="*/ 322195 w 506956"/>
                <a:gd name="connsiteY4587" fmla="*/ 506957 h 506956"/>
                <a:gd name="connsiteX4588" fmla="*/ 317979 w 506956"/>
                <a:gd name="connsiteY4588" fmla="*/ 500265 h 506956"/>
                <a:gd name="connsiteX4589" fmla="*/ 343779 w 506956"/>
                <a:gd name="connsiteY4589" fmla="*/ 500265 h 506956"/>
                <a:gd name="connsiteX4590" fmla="*/ 339563 w 506956"/>
                <a:gd name="connsiteY4590" fmla="*/ 506957 h 506956"/>
                <a:gd name="connsiteX4591" fmla="*/ 335401 w 506956"/>
                <a:gd name="connsiteY4591" fmla="*/ 506957 h 506956"/>
                <a:gd name="connsiteX4592" fmla="*/ 341711 w 506956"/>
                <a:gd name="connsiteY4592" fmla="*/ 497110 h 506956"/>
                <a:gd name="connsiteX4593" fmla="*/ 335809 w 506956"/>
                <a:gd name="connsiteY4593" fmla="*/ 487916 h 506956"/>
                <a:gd name="connsiteX4594" fmla="*/ 339971 w 506956"/>
                <a:gd name="connsiteY4594" fmla="*/ 487916 h 506956"/>
                <a:gd name="connsiteX4595" fmla="*/ 343779 w 506956"/>
                <a:gd name="connsiteY4595" fmla="*/ 493901 h 506956"/>
                <a:gd name="connsiteX4596" fmla="*/ 347587 w 506956"/>
                <a:gd name="connsiteY4596" fmla="*/ 487916 h 506956"/>
                <a:gd name="connsiteX4597" fmla="*/ 351748 w 506956"/>
                <a:gd name="connsiteY4597" fmla="*/ 487916 h 506956"/>
                <a:gd name="connsiteX4598" fmla="*/ 345846 w 506956"/>
                <a:gd name="connsiteY4598" fmla="*/ 497110 h 506956"/>
                <a:gd name="connsiteX4599" fmla="*/ 352156 w 506956"/>
                <a:gd name="connsiteY4599" fmla="*/ 506957 h 506956"/>
                <a:gd name="connsiteX4600" fmla="*/ 347995 w 506956"/>
                <a:gd name="connsiteY4600" fmla="*/ 506957 h 506956"/>
                <a:gd name="connsiteX4601" fmla="*/ 343779 w 506956"/>
                <a:gd name="connsiteY4601" fmla="*/ 500265 h 506956"/>
                <a:gd name="connsiteX4602" fmla="*/ 369579 w 506956"/>
                <a:gd name="connsiteY4602" fmla="*/ 500265 h 506956"/>
                <a:gd name="connsiteX4603" fmla="*/ 365363 w 506956"/>
                <a:gd name="connsiteY4603" fmla="*/ 506957 h 506956"/>
                <a:gd name="connsiteX4604" fmla="*/ 361201 w 506956"/>
                <a:gd name="connsiteY4604" fmla="*/ 506957 h 506956"/>
                <a:gd name="connsiteX4605" fmla="*/ 367511 w 506956"/>
                <a:gd name="connsiteY4605" fmla="*/ 497110 h 506956"/>
                <a:gd name="connsiteX4606" fmla="*/ 361609 w 506956"/>
                <a:gd name="connsiteY4606" fmla="*/ 487916 h 506956"/>
                <a:gd name="connsiteX4607" fmla="*/ 365771 w 506956"/>
                <a:gd name="connsiteY4607" fmla="*/ 487916 h 506956"/>
                <a:gd name="connsiteX4608" fmla="*/ 369579 w 506956"/>
                <a:gd name="connsiteY4608" fmla="*/ 493901 h 506956"/>
                <a:gd name="connsiteX4609" fmla="*/ 373387 w 506956"/>
                <a:gd name="connsiteY4609" fmla="*/ 487916 h 506956"/>
                <a:gd name="connsiteX4610" fmla="*/ 377548 w 506956"/>
                <a:gd name="connsiteY4610" fmla="*/ 487916 h 506956"/>
                <a:gd name="connsiteX4611" fmla="*/ 371646 w 506956"/>
                <a:gd name="connsiteY4611" fmla="*/ 497110 h 506956"/>
                <a:gd name="connsiteX4612" fmla="*/ 377956 w 506956"/>
                <a:gd name="connsiteY4612" fmla="*/ 506957 h 506956"/>
                <a:gd name="connsiteX4613" fmla="*/ 373795 w 506956"/>
                <a:gd name="connsiteY4613" fmla="*/ 506957 h 506956"/>
                <a:gd name="connsiteX4614" fmla="*/ 369579 w 506956"/>
                <a:gd name="connsiteY4614" fmla="*/ 500265 h 506956"/>
                <a:gd name="connsiteX4615" fmla="*/ 395379 w 506956"/>
                <a:gd name="connsiteY4615" fmla="*/ 500265 h 506956"/>
                <a:gd name="connsiteX4616" fmla="*/ 391163 w 506956"/>
                <a:gd name="connsiteY4616" fmla="*/ 506957 h 506956"/>
                <a:gd name="connsiteX4617" fmla="*/ 387001 w 506956"/>
                <a:gd name="connsiteY4617" fmla="*/ 506957 h 506956"/>
                <a:gd name="connsiteX4618" fmla="*/ 393312 w 506956"/>
                <a:gd name="connsiteY4618" fmla="*/ 497110 h 506956"/>
                <a:gd name="connsiteX4619" fmla="*/ 387409 w 506956"/>
                <a:gd name="connsiteY4619" fmla="*/ 487916 h 506956"/>
                <a:gd name="connsiteX4620" fmla="*/ 391571 w 506956"/>
                <a:gd name="connsiteY4620" fmla="*/ 487916 h 506956"/>
                <a:gd name="connsiteX4621" fmla="*/ 395379 w 506956"/>
                <a:gd name="connsiteY4621" fmla="*/ 493901 h 506956"/>
                <a:gd name="connsiteX4622" fmla="*/ 399187 w 506956"/>
                <a:gd name="connsiteY4622" fmla="*/ 487916 h 506956"/>
                <a:gd name="connsiteX4623" fmla="*/ 403348 w 506956"/>
                <a:gd name="connsiteY4623" fmla="*/ 487916 h 506956"/>
                <a:gd name="connsiteX4624" fmla="*/ 397446 w 506956"/>
                <a:gd name="connsiteY4624" fmla="*/ 497110 h 506956"/>
                <a:gd name="connsiteX4625" fmla="*/ 403756 w 506956"/>
                <a:gd name="connsiteY4625" fmla="*/ 506957 h 506956"/>
                <a:gd name="connsiteX4626" fmla="*/ 399595 w 506956"/>
                <a:gd name="connsiteY4626" fmla="*/ 506957 h 506956"/>
                <a:gd name="connsiteX4627" fmla="*/ 395379 w 506956"/>
                <a:gd name="connsiteY4627" fmla="*/ 500265 h 506956"/>
                <a:gd name="connsiteX4628" fmla="*/ 421179 w 506956"/>
                <a:gd name="connsiteY4628" fmla="*/ 500265 h 506956"/>
                <a:gd name="connsiteX4629" fmla="*/ 416963 w 506956"/>
                <a:gd name="connsiteY4629" fmla="*/ 506957 h 506956"/>
                <a:gd name="connsiteX4630" fmla="*/ 412801 w 506956"/>
                <a:gd name="connsiteY4630" fmla="*/ 506957 h 506956"/>
                <a:gd name="connsiteX4631" fmla="*/ 419112 w 506956"/>
                <a:gd name="connsiteY4631" fmla="*/ 497110 h 506956"/>
                <a:gd name="connsiteX4632" fmla="*/ 413209 w 506956"/>
                <a:gd name="connsiteY4632" fmla="*/ 487916 h 506956"/>
                <a:gd name="connsiteX4633" fmla="*/ 417371 w 506956"/>
                <a:gd name="connsiteY4633" fmla="*/ 487916 h 506956"/>
                <a:gd name="connsiteX4634" fmla="*/ 421179 w 506956"/>
                <a:gd name="connsiteY4634" fmla="*/ 493901 h 506956"/>
                <a:gd name="connsiteX4635" fmla="*/ 424987 w 506956"/>
                <a:gd name="connsiteY4635" fmla="*/ 487916 h 506956"/>
                <a:gd name="connsiteX4636" fmla="*/ 429149 w 506956"/>
                <a:gd name="connsiteY4636" fmla="*/ 487916 h 506956"/>
                <a:gd name="connsiteX4637" fmla="*/ 423246 w 506956"/>
                <a:gd name="connsiteY4637" fmla="*/ 497110 h 506956"/>
                <a:gd name="connsiteX4638" fmla="*/ 429557 w 506956"/>
                <a:gd name="connsiteY4638" fmla="*/ 506957 h 506956"/>
                <a:gd name="connsiteX4639" fmla="*/ 425395 w 506956"/>
                <a:gd name="connsiteY4639" fmla="*/ 506957 h 506956"/>
                <a:gd name="connsiteX4640" fmla="*/ 421179 w 506956"/>
                <a:gd name="connsiteY4640" fmla="*/ 500265 h 506956"/>
                <a:gd name="connsiteX4641" fmla="*/ 446979 w 506956"/>
                <a:gd name="connsiteY4641" fmla="*/ 500265 h 506956"/>
                <a:gd name="connsiteX4642" fmla="*/ 442763 w 506956"/>
                <a:gd name="connsiteY4642" fmla="*/ 506957 h 506956"/>
                <a:gd name="connsiteX4643" fmla="*/ 438601 w 506956"/>
                <a:gd name="connsiteY4643" fmla="*/ 506957 h 506956"/>
                <a:gd name="connsiteX4644" fmla="*/ 444912 w 506956"/>
                <a:gd name="connsiteY4644" fmla="*/ 497110 h 506956"/>
                <a:gd name="connsiteX4645" fmla="*/ 439009 w 506956"/>
                <a:gd name="connsiteY4645" fmla="*/ 487916 h 506956"/>
                <a:gd name="connsiteX4646" fmla="*/ 443171 w 506956"/>
                <a:gd name="connsiteY4646" fmla="*/ 487916 h 506956"/>
                <a:gd name="connsiteX4647" fmla="*/ 446979 w 506956"/>
                <a:gd name="connsiteY4647" fmla="*/ 493901 h 506956"/>
                <a:gd name="connsiteX4648" fmla="*/ 450787 w 506956"/>
                <a:gd name="connsiteY4648" fmla="*/ 487916 h 506956"/>
                <a:gd name="connsiteX4649" fmla="*/ 454949 w 506956"/>
                <a:gd name="connsiteY4649" fmla="*/ 487916 h 506956"/>
                <a:gd name="connsiteX4650" fmla="*/ 449046 w 506956"/>
                <a:gd name="connsiteY4650" fmla="*/ 497110 h 506956"/>
                <a:gd name="connsiteX4651" fmla="*/ 455357 w 506956"/>
                <a:gd name="connsiteY4651" fmla="*/ 506957 h 506956"/>
                <a:gd name="connsiteX4652" fmla="*/ 451195 w 506956"/>
                <a:gd name="connsiteY4652" fmla="*/ 506957 h 506956"/>
                <a:gd name="connsiteX4653" fmla="*/ 446979 w 506956"/>
                <a:gd name="connsiteY4653" fmla="*/ 500265 h 506956"/>
                <a:gd name="connsiteX4654" fmla="*/ 472779 w 506956"/>
                <a:gd name="connsiteY4654" fmla="*/ 500265 h 506956"/>
                <a:gd name="connsiteX4655" fmla="*/ 468563 w 506956"/>
                <a:gd name="connsiteY4655" fmla="*/ 506957 h 506956"/>
                <a:gd name="connsiteX4656" fmla="*/ 464401 w 506956"/>
                <a:gd name="connsiteY4656" fmla="*/ 506957 h 506956"/>
                <a:gd name="connsiteX4657" fmla="*/ 470712 w 506956"/>
                <a:gd name="connsiteY4657" fmla="*/ 497110 h 506956"/>
                <a:gd name="connsiteX4658" fmla="*/ 464809 w 506956"/>
                <a:gd name="connsiteY4658" fmla="*/ 487916 h 506956"/>
                <a:gd name="connsiteX4659" fmla="*/ 468971 w 506956"/>
                <a:gd name="connsiteY4659" fmla="*/ 487916 h 506956"/>
                <a:gd name="connsiteX4660" fmla="*/ 472779 w 506956"/>
                <a:gd name="connsiteY4660" fmla="*/ 493901 h 506956"/>
                <a:gd name="connsiteX4661" fmla="*/ 476587 w 506956"/>
                <a:gd name="connsiteY4661" fmla="*/ 487916 h 506956"/>
                <a:gd name="connsiteX4662" fmla="*/ 480749 w 506956"/>
                <a:gd name="connsiteY4662" fmla="*/ 487916 h 506956"/>
                <a:gd name="connsiteX4663" fmla="*/ 474846 w 506956"/>
                <a:gd name="connsiteY4663" fmla="*/ 497110 h 506956"/>
                <a:gd name="connsiteX4664" fmla="*/ 481157 w 506956"/>
                <a:gd name="connsiteY4664" fmla="*/ 506957 h 506956"/>
                <a:gd name="connsiteX4665" fmla="*/ 476995 w 506956"/>
                <a:gd name="connsiteY4665" fmla="*/ 506957 h 506956"/>
                <a:gd name="connsiteX4666" fmla="*/ 472779 w 506956"/>
                <a:gd name="connsiteY4666" fmla="*/ 500265 h 506956"/>
                <a:gd name="connsiteX4667" fmla="*/ 498579 w 506956"/>
                <a:gd name="connsiteY4667" fmla="*/ 500265 h 506956"/>
                <a:gd name="connsiteX4668" fmla="*/ 494363 w 506956"/>
                <a:gd name="connsiteY4668" fmla="*/ 506957 h 506956"/>
                <a:gd name="connsiteX4669" fmla="*/ 490201 w 506956"/>
                <a:gd name="connsiteY4669" fmla="*/ 506957 h 506956"/>
                <a:gd name="connsiteX4670" fmla="*/ 496512 w 506956"/>
                <a:gd name="connsiteY4670" fmla="*/ 497110 h 506956"/>
                <a:gd name="connsiteX4671" fmla="*/ 490609 w 506956"/>
                <a:gd name="connsiteY4671" fmla="*/ 487916 h 506956"/>
                <a:gd name="connsiteX4672" fmla="*/ 494771 w 506956"/>
                <a:gd name="connsiteY4672" fmla="*/ 487916 h 506956"/>
                <a:gd name="connsiteX4673" fmla="*/ 498579 w 506956"/>
                <a:gd name="connsiteY4673" fmla="*/ 493901 h 506956"/>
                <a:gd name="connsiteX4674" fmla="*/ 502387 w 506956"/>
                <a:gd name="connsiteY4674" fmla="*/ 487916 h 506956"/>
                <a:gd name="connsiteX4675" fmla="*/ 506549 w 506956"/>
                <a:gd name="connsiteY4675" fmla="*/ 487916 h 506956"/>
                <a:gd name="connsiteX4676" fmla="*/ 500646 w 506956"/>
                <a:gd name="connsiteY4676" fmla="*/ 497110 h 506956"/>
                <a:gd name="connsiteX4677" fmla="*/ 506957 w 506956"/>
                <a:gd name="connsiteY4677" fmla="*/ 506957 h 506956"/>
                <a:gd name="connsiteX4678" fmla="*/ 502795 w 506956"/>
                <a:gd name="connsiteY4678" fmla="*/ 506957 h 506956"/>
                <a:gd name="connsiteX4679" fmla="*/ 498579 w 506956"/>
                <a:gd name="connsiteY4679" fmla="*/ 500265 h 506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</a:cxnLst>
              <a:rect l="l" t="t" r="r" b="b"/>
              <a:pathLst>
                <a:path w="506956" h="506956">
                  <a:moveTo>
                    <a:pt x="8378" y="12349"/>
                  </a:moveTo>
                  <a:lnTo>
                    <a:pt x="4162" y="19041"/>
                  </a:lnTo>
                  <a:lnTo>
                    <a:pt x="0" y="19041"/>
                  </a:lnTo>
                  <a:lnTo>
                    <a:pt x="6310" y="9194"/>
                  </a:lnTo>
                  <a:lnTo>
                    <a:pt x="408" y="0"/>
                  </a:lnTo>
                  <a:lnTo>
                    <a:pt x="4570" y="0"/>
                  </a:lnTo>
                  <a:lnTo>
                    <a:pt x="8378" y="5984"/>
                  </a:lnTo>
                  <a:lnTo>
                    <a:pt x="12186" y="0"/>
                  </a:lnTo>
                  <a:lnTo>
                    <a:pt x="16347" y="0"/>
                  </a:lnTo>
                  <a:lnTo>
                    <a:pt x="10445" y="9194"/>
                  </a:lnTo>
                  <a:lnTo>
                    <a:pt x="16755" y="19041"/>
                  </a:lnTo>
                  <a:lnTo>
                    <a:pt x="12594" y="19041"/>
                  </a:lnTo>
                  <a:lnTo>
                    <a:pt x="8378" y="12349"/>
                  </a:lnTo>
                  <a:close/>
                  <a:moveTo>
                    <a:pt x="34178" y="12349"/>
                  </a:moveTo>
                  <a:lnTo>
                    <a:pt x="29962" y="19041"/>
                  </a:lnTo>
                  <a:lnTo>
                    <a:pt x="25800" y="19041"/>
                  </a:lnTo>
                  <a:lnTo>
                    <a:pt x="32110" y="9194"/>
                  </a:lnTo>
                  <a:lnTo>
                    <a:pt x="26208" y="0"/>
                  </a:lnTo>
                  <a:lnTo>
                    <a:pt x="30370" y="0"/>
                  </a:lnTo>
                  <a:lnTo>
                    <a:pt x="34178" y="5984"/>
                  </a:lnTo>
                  <a:lnTo>
                    <a:pt x="37986" y="0"/>
                  </a:lnTo>
                  <a:lnTo>
                    <a:pt x="42147" y="0"/>
                  </a:lnTo>
                  <a:lnTo>
                    <a:pt x="36245" y="9194"/>
                  </a:lnTo>
                  <a:lnTo>
                    <a:pt x="42555" y="19041"/>
                  </a:lnTo>
                  <a:lnTo>
                    <a:pt x="38394" y="19041"/>
                  </a:lnTo>
                  <a:lnTo>
                    <a:pt x="34178" y="12349"/>
                  </a:lnTo>
                  <a:close/>
                  <a:moveTo>
                    <a:pt x="59978" y="12349"/>
                  </a:moveTo>
                  <a:lnTo>
                    <a:pt x="55762" y="19041"/>
                  </a:lnTo>
                  <a:lnTo>
                    <a:pt x="51600" y="19041"/>
                  </a:lnTo>
                  <a:lnTo>
                    <a:pt x="57911" y="9194"/>
                  </a:lnTo>
                  <a:lnTo>
                    <a:pt x="52008" y="0"/>
                  </a:lnTo>
                  <a:lnTo>
                    <a:pt x="56170" y="0"/>
                  </a:lnTo>
                  <a:lnTo>
                    <a:pt x="59978" y="5984"/>
                  </a:lnTo>
                  <a:lnTo>
                    <a:pt x="63786" y="0"/>
                  </a:lnTo>
                  <a:lnTo>
                    <a:pt x="67948" y="0"/>
                  </a:lnTo>
                  <a:lnTo>
                    <a:pt x="62045" y="9194"/>
                  </a:lnTo>
                  <a:lnTo>
                    <a:pt x="68356" y="19041"/>
                  </a:lnTo>
                  <a:lnTo>
                    <a:pt x="64194" y="19041"/>
                  </a:lnTo>
                  <a:lnTo>
                    <a:pt x="59978" y="12349"/>
                  </a:lnTo>
                  <a:close/>
                  <a:moveTo>
                    <a:pt x="85778" y="12349"/>
                  </a:moveTo>
                  <a:lnTo>
                    <a:pt x="81562" y="19041"/>
                  </a:lnTo>
                  <a:lnTo>
                    <a:pt x="77400" y="19041"/>
                  </a:lnTo>
                  <a:lnTo>
                    <a:pt x="83711" y="9194"/>
                  </a:lnTo>
                  <a:lnTo>
                    <a:pt x="77808" y="0"/>
                  </a:lnTo>
                  <a:lnTo>
                    <a:pt x="81970" y="0"/>
                  </a:lnTo>
                  <a:lnTo>
                    <a:pt x="85778" y="5984"/>
                  </a:lnTo>
                  <a:lnTo>
                    <a:pt x="89586" y="0"/>
                  </a:lnTo>
                  <a:lnTo>
                    <a:pt x="93748" y="0"/>
                  </a:lnTo>
                  <a:lnTo>
                    <a:pt x="87845" y="9194"/>
                  </a:lnTo>
                  <a:lnTo>
                    <a:pt x="94156" y="19041"/>
                  </a:lnTo>
                  <a:lnTo>
                    <a:pt x="89994" y="19041"/>
                  </a:lnTo>
                  <a:lnTo>
                    <a:pt x="85778" y="12349"/>
                  </a:lnTo>
                  <a:close/>
                  <a:moveTo>
                    <a:pt x="111578" y="12349"/>
                  </a:moveTo>
                  <a:lnTo>
                    <a:pt x="107362" y="19041"/>
                  </a:lnTo>
                  <a:lnTo>
                    <a:pt x="103200" y="19041"/>
                  </a:lnTo>
                  <a:lnTo>
                    <a:pt x="109511" y="9194"/>
                  </a:lnTo>
                  <a:lnTo>
                    <a:pt x="103608" y="0"/>
                  </a:lnTo>
                  <a:lnTo>
                    <a:pt x="107770" y="0"/>
                  </a:lnTo>
                  <a:lnTo>
                    <a:pt x="111578" y="5984"/>
                  </a:lnTo>
                  <a:lnTo>
                    <a:pt x="115386" y="0"/>
                  </a:lnTo>
                  <a:lnTo>
                    <a:pt x="119548" y="0"/>
                  </a:lnTo>
                  <a:lnTo>
                    <a:pt x="113645" y="9194"/>
                  </a:lnTo>
                  <a:lnTo>
                    <a:pt x="119956" y="19041"/>
                  </a:lnTo>
                  <a:lnTo>
                    <a:pt x="115794" y="19041"/>
                  </a:lnTo>
                  <a:lnTo>
                    <a:pt x="111578" y="12349"/>
                  </a:lnTo>
                  <a:close/>
                  <a:moveTo>
                    <a:pt x="137378" y="12349"/>
                  </a:moveTo>
                  <a:lnTo>
                    <a:pt x="133162" y="19041"/>
                  </a:lnTo>
                  <a:lnTo>
                    <a:pt x="129000" y="19041"/>
                  </a:lnTo>
                  <a:lnTo>
                    <a:pt x="135311" y="9194"/>
                  </a:lnTo>
                  <a:lnTo>
                    <a:pt x="129408" y="0"/>
                  </a:lnTo>
                  <a:lnTo>
                    <a:pt x="133570" y="0"/>
                  </a:lnTo>
                  <a:lnTo>
                    <a:pt x="137378" y="5984"/>
                  </a:lnTo>
                  <a:lnTo>
                    <a:pt x="141186" y="0"/>
                  </a:lnTo>
                  <a:lnTo>
                    <a:pt x="145348" y="0"/>
                  </a:lnTo>
                  <a:lnTo>
                    <a:pt x="139445" y="9194"/>
                  </a:lnTo>
                  <a:lnTo>
                    <a:pt x="145756" y="19041"/>
                  </a:lnTo>
                  <a:lnTo>
                    <a:pt x="141594" y="19041"/>
                  </a:lnTo>
                  <a:lnTo>
                    <a:pt x="137378" y="12349"/>
                  </a:lnTo>
                  <a:close/>
                  <a:moveTo>
                    <a:pt x="163178" y="12349"/>
                  </a:moveTo>
                  <a:lnTo>
                    <a:pt x="158962" y="19041"/>
                  </a:lnTo>
                  <a:lnTo>
                    <a:pt x="154800" y="19041"/>
                  </a:lnTo>
                  <a:lnTo>
                    <a:pt x="161111" y="9194"/>
                  </a:lnTo>
                  <a:lnTo>
                    <a:pt x="155208" y="0"/>
                  </a:lnTo>
                  <a:lnTo>
                    <a:pt x="159370" y="0"/>
                  </a:lnTo>
                  <a:lnTo>
                    <a:pt x="163178" y="5984"/>
                  </a:lnTo>
                  <a:lnTo>
                    <a:pt x="166986" y="0"/>
                  </a:lnTo>
                  <a:lnTo>
                    <a:pt x="171148" y="0"/>
                  </a:lnTo>
                  <a:lnTo>
                    <a:pt x="165245" y="9194"/>
                  </a:lnTo>
                  <a:lnTo>
                    <a:pt x="171556" y="19041"/>
                  </a:lnTo>
                  <a:lnTo>
                    <a:pt x="167394" y="19041"/>
                  </a:lnTo>
                  <a:lnTo>
                    <a:pt x="163178" y="12349"/>
                  </a:lnTo>
                  <a:close/>
                  <a:moveTo>
                    <a:pt x="188978" y="12349"/>
                  </a:moveTo>
                  <a:lnTo>
                    <a:pt x="184762" y="19041"/>
                  </a:lnTo>
                  <a:lnTo>
                    <a:pt x="180601" y="19041"/>
                  </a:lnTo>
                  <a:lnTo>
                    <a:pt x="186911" y="9194"/>
                  </a:lnTo>
                  <a:lnTo>
                    <a:pt x="181009" y="0"/>
                  </a:lnTo>
                  <a:lnTo>
                    <a:pt x="185170" y="0"/>
                  </a:lnTo>
                  <a:lnTo>
                    <a:pt x="188978" y="5984"/>
                  </a:lnTo>
                  <a:lnTo>
                    <a:pt x="192786" y="0"/>
                  </a:lnTo>
                  <a:lnTo>
                    <a:pt x="196948" y="0"/>
                  </a:lnTo>
                  <a:lnTo>
                    <a:pt x="191045" y="9194"/>
                  </a:lnTo>
                  <a:lnTo>
                    <a:pt x="197356" y="19041"/>
                  </a:lnTo>
                  <a:lnTo>
                    <a:pt x="193194" y="19041"/>
                  </a:lnTo>
                  <a:lnTo>
                    <a:pt x="188978" y="12349"/>
                  </a:lnTo>
                  <a:close/>
                  <a:moveTo>
                    <a:pt x="214778" y="12349"/>
                  </a:moveTo>
                  <a:lnTo>
                    <a:pt x="210562" y="19041"/>
                  </a:lnTo>
                  <a:lnTo>
                    <a:pt x="206401" y="19041"/>
                  </a:lnTo>
                  <a:lnTo>
                    <a:pt x="212711" y="9194"/>
                  </a:lnTo>
                  <a:lnTo>
                    <a:pt x="206809" y="0"/>
                  </a:lnTo>
                  <a:lnTo>
                    <a:pt x="210970" y="0"/>
                  </a:lnTo>
                  <a:lnTo>
                    <a:pt x="214778" y="5984"/>
                  </a:lnTo>
                  <a:lnTo>
                    <a:pt x="218586" y="0"/>
                  </a:lnTo>
                  <a:lnTo>
                    <a:pt x="222748" y="0"/>
                  </a:lnTo>
                  <a:lnTo>
                    <a:pt x="216846" y="9194"/>
                  </a:lnTo>
                  <a:lnTo>
                    <a:pt x="223156" y="19041"/>
                  </a:lnTo>
                  <a:lnTo>
                    <a:pt x="218994" y="19041"/>
                  </a:lnTo>
                  <a:lnTo>
                    <a:pt x="214778" y="12349"/>
                  </a:lnTo>
                  <a:close/>
                  <a:moveTo>
                    <a:pt x="240578" y="12349"/>
                  </a:moveTo>
                  <a:lnTo>
                    <a:pt x="236362" y="19041"/>
                  </a:lnTo>
                  <a:lnTo>
                    <a:pt x="232201" y="19041"/>
                  </a:lnTo>
                  <a:lnTo>
                    <a:pt x="238511" y="9194"/>
                  </a:lnTo>
                  <a:lnTo>
                    <a:pt x="232609" y="0"/>
                  </a:lnTo>
                  <a:lnTo>
                    <a:pt x="236770" y="0"/>
                  </a:lnTo>
                  <a:lnTo>
                    <a:pt x="240578" y="5984"/>
                  </a:lnTo>
                  <a:lnTo>
                    <a:pt x="244386" y="0"/>
                  </a:lnTo>
                  <a:lnTo>
                    <a:pt x="248548" y="0"/>
                  </a:lnTo>
                  <a:lnTo>
                    <a:pt x="242646" y="9194"/>
                  </a:lnTo>
                  <a:lnTo>
                    <a:pt x="248956" y="19041"/>
                  </a:lnTo>
                  <a:lnTo>
                    <a:pt x="244794" y="19041"/>
                  </a:lnTo>
                  <a:lnTo>
                    <a:pt x="240578" y="12349"/>
                  </a:lnTo>
                  <a:close/>
                  <a:moveTo>
                    <a:pt x="266378" y="12349"/>
                  </a:moveTo>
                  <a:lnTo>
                    <a:pt x="262162" y="19041"/>
                  </a:lnTo>
                  <a:lnTo>
                    <a:pt x="258001" y="19041"/>
                  </a:lnTo>
                  <a:lnTo>
                    <a:pt x="264311" y="9194"/>
                  </a:lnTo>
                  <a:lnTo>
                    <a:pt x="258409" y="0"/>
                  </a:lnTo>
                  <a:lnTo>
                    <a:pt x="262570" y="0"/>
                  </a:lnTo>
                  <a:lnTo>
                    <a:pt x="266378" y="5984"/>
                  </a:lnTo>
                  <a:lnTo>
                    <a:pt x="270187" y="0"/>
                  </a:lnTo>
                  <a:lnTo>
                    <a:pt x="274348" y="0"/>
                  </a:lnTo>
                  <a:lnTo>
                    <a:pt x="268446" y="9194"/>
                  </a:lnTo>
                  <a:lnTo>
                    <a:pt x="274756" y="19041"/>
                  </a:lnTo>
                  <a:lnTo>
                    <a:pt x="270595" y="19041"/>
                  </a:lnTo>
                  <a:lnTo>
                    <a:pt x="266378" y="12349"/>
                  </a:lnTo>
                  <a:close/>
                  <a:moveTo>
                    <a:pt x="292179" y="12349"/>
                  </a:moveTo>
                  <a:lnTo>
                    <a:pt x="287962" y="19041"/>
                  </a:lnTo>
                  <a:lnTo>
                    <a:pt x="283801" y="19041"/>
                  </a:lnTo>
                  <a:lnTo>
                    <a:pt x="290111" y="9194"/>
                  </a:lnTo>
                  <a:lnTo>
                    <a:pt x="284209" y="0"/>
                  </a:lnTo>
                  <a:lnTo>
                    <a:pt x="288370" y="0"/>
                  </a:lnTo>
                  <a:lnTo>
                    <a:pt x="292179" y="5984"/>
                  </a:lnTo>
                  <a:lnTo>
                    <a:pt x="295987" y="0"/>
                  </a:lnTo>
                  <a:lnTo>
                    <a:pt x="300148" y="0"/>
                  </a:lnTo>
                  <a:lnTo>
                    <a:pt x="294246" y="9194"/>
                  </a:lnTo>
                  <a:lnTo>
                    <a:pt x="300556" y="19041"/>
                  </a:lnTo>
                  <a:lnTo>
                    <a:pt x="296395" y="19041"/>
                  </a:lnTo>
                  <a:lnTo>
                    <a:pt x="292179" y="12349"/>
                  </a:lnTo>
                  <a:close/>
                  <a:moveTo>
                    <a:pt x="317979" y="12349"/>
                  </a:moveTo>
                  <a:lnTo>
                    <a:pt x="313762" y="19041"/>
                  </a:lnTo>
                  <a:lnTo>
                    <a:pt x="309601" y="19041"/>
                  </a:lnTo>
                  <a:lnTo>
                    <a:pt x="315911" y="9194"/>
                  </a:lnTo>
                  <a:lnTo>
                    <a:pt x="310009" y="0"/>
                  </a:lnTo>
                  <a:lnTo>
                    <a:pt x="314170" y="0"/>
                  </a:lnTo>
                  <a:lnTo>
                    <a:pt x="317979" y="5984"/>
                  </a:lnTo>
                  <a:lnTo>
                    <a:pt x="321787" y="0"/>
                  </a:lnTo>
                  <a:lnTo>
                    <a:pt x="325948" y="0"/>
                  </a:lnTo>
                  <a:lnTo>
                    <a:pt x="320046" y="9194"/>
                  </a:lnTo>
                  <a:lnTo>
                    <a:pt x="326356" y="19041"/>
                  </a:lnTo>
                  <a:lnTo>
                    <a:pt x="322195" y="19041"/>
                  </a:lnTo>
                  <a:lnTo>
                    <a:pt x="317979" y="12349"/>
                  </a:lnTo>
                  <a:close/>
                  <a:moveTo>
                    <a:pt x="343779" y="12349"/>
                  </a:moveTo>
                  <a:lnTo>
                    <a:pt x="339563" y="19041"/>
                  </a:lnTo>
                  <a:lnTo>
                    <a:pt x="335401" y="19041"/>
                  </a:lnTo>
                  <a:lnTo>
                    <a:pt x="341711" y="9194"/>
                  </a:lnTo>
                  <a:lnTo>
                    <a:pt x="335809" y="0"/>
                  </a:lnTo>
                  <a:lnTo>
                    <a:pt x="339971" y="0"/>
                  </a:lnTo>
                  <a:lnTo>
                    <a:pt x="343779" y="5984"/>
                  </a:lnTo>
                  <a:lnTo>
                    <a:pt x="347587" y="0"/>
                  </a:lnTo>
                  <a:lnTo>
                    <a:pt x="351748" y="0"/>
                  </a:lnTo>
                  <a:lnTo>
                    <a:pt x="345846" y="9194"/>
                  </a:lnTo>
                  <a:lnTo>
                    <a:pt x="352156" y="19041"/>
                  </a:lnTo>
                  <a:lnTo>
                    <a:pt x="347995" y="19041"/>
                  </a:lnTo>
                  <a:lnTo>
                    <a:pt x="343779" y="12349"/>
                  </a:lnTo>
                  <a:close/>
                  <a:moveTo>
                    <a:pt x="369579" y="12349"/>
                  </a:moveTo>
                  <a:lnTo>
                    <a:pt x="365363" y="19041"/>
                  </a:lnTo>
                  <a:lnTo>
                    <a:pt x="361201" y="19041"/>
                  </a:lnTo>
                  <a:lnTo>
                    <a:pt x="367511" y="9194"/>
                  </a:lnTo>
                  <a:lnTo>
                    <a:pt x="361609" y="0"/>
                  </a:lnTo>
                  <a:lnTo>
                    <a:pt x="365771" y="0"/>
                  </a:lnTo>
                  <a:lnTo>
                    <a:pt x="369579" y="5984"/>
                  </a:lnTo>
                  <a:lnTo>
                    <a:pt x="373387" y="0"/>
                  </a:lnTo>
                  <a:lnTo>
                    <a:pt x="377548" y="0"/>
                  </a:lnTo>
                  <a:lnTo>
                    <a:pt x="371646" y="9194"/>
                  </a:lnTo>
                  <a:lnTo>
                    <a:pt x="377956" y="19041"/>
                  </a:lnTo>
                  <a:lnTo>
                    <a:pt x="373795" y="19041"/>
                  </a:lnTo>
                  <a:lnTo>
                    <a:pt x="369579" y="12349"/>
                  </a:lnTo>
                  <a:close/>
                  <a:moveTo>
                    <a:pt x="395379" y="12349"/>
                  </a:moveTo>
                  <a:lnTo>
                    <a:pt x="391163" y="19041"/>
                  </a:lnTo>
                  <a:lnTo>
                    <a:pt x="387001" y="19041"/>
                  </a:lnTo>
                  <a:lnTo>
                    <a:pt x="393312" y="9194"/>
                  </a:lnTo>
                  <a:lnTo>
                    <a:pt x="387409" y="0"/>
                  </a:lnTo>
                  <a:lnTo>
                    <a:pt x="391571" y="0"/>
                  </a:lnTo>
                  <a:lnTo>
                    <a:pt x="395379" y="5984"/>
                  </a:lnTo>
                  <a:lnTo>
                    <a:pt x="399187" y="0"/>
                  </a:lnTo>
                  <a:lnTo>
                    <a:pt x="403348" y="0"/>
                  </a:lnTo>
                  <a:lnTo>
                    <a:pt x="397446" y="9194"/>
                  </a:lnTo>
                  <a:lnTo>
                    <a:pt x="403756" y="19041"/>
                  </a:lnTo>
                  <a:lnTo>
                    <a:pt x="399595" y="19041"/>
                  </a:lnTo>
                  <a:lnTo>
                    <a:pt x="395379" y="12349"/>
                  </a:lnTo>
                  <a:close/>
                  <a:moveTo>
                    <a:pt x="421179" y="12349"/>
                  </a:moveTo>
                  <a:lnTo>
                    <a:pt x="416963" y="19041"/>
                  </a:lnTo>
                  <a:lnTo>
                    <a:pt x="412801" y="19041"/>
                  </a:lnTo>
                  <a:lnTo>
                    <a:pt x="419112" y="9194"/>
                  </a:lnTo>
                  <a:lnTo>
                    <a:pt x="413209" y="0"/>
                  </a:lnTo>
                  <a:lnTo>
                    <a:pt x="417371" y="0"/>
                  </a:lnTo>
                  <a:lnTo>
                    <a:pt x="421179" y="5984"/>
                  </a:lnTo>
                  <a:lnTo>
                    <a:pt x="424987" y="0"/>
                  </a:lnTo>
                  <a:lnTo>
                    <a:pt x="429149" y="0"/>
                  </a:lnTo>
                  <a:lnTo>
                    <a:pt x="423246" y="9194"/>
                  </a:lnTo>
                  <a:lnTo>
                    <a:pt x="429557" y="19041"/>
                  </a:lnTo>
                  <a:lnTo>
                    <a:pt x="425395" y="19041"/>
                  </a:lnTo>
                  <a:lnTo>
                    <a:pt x="421179" y="12349"/>
                  </a:lnTo>
                  <a:close/>
                  <a:moveTo>
                    <a:pt x="446979" y="12349"/>
                  </a:moveTo>
                  <a:lnTo>
                    <a:pt x="442763" y="19041"/>
                  </a:lnTo>
                  <a:lnTo>
                    <a:pt x="438601" y="19041"/>
                  </a:lnTo>
                  <a:lnTo>
                    <a:pt x="444912" y="9194"/>
                  </a:lnTo>
                  <a:lnTo>
                    <a:pt x="439009" y="0"/>
                  </a:lnTo>
                  <a:lnTo>
                    <a:pt x="443171" y="0"/>
                  </a:lnTo>
                  <a:lnTo>
                    <a:pt x="446979" y="5984"/>
                  </a:lnTo>
                  <a:lnTo>
                    <a:pt x="450787" y="0"/>
                  </a:lnTo>
                  <a:lnTo>
                    <a:pt x="454949" y="0"/>
                  </a:lnTo>
                  <a:lnTo>
                    <a:pt x="449046" y="9194"/>
                  </a:lnTo>
                  <a:lnTo>
                    <a:pt x="455357" y="19041"/>
                  </a:lnTo>
                  <a:lnTo>
                    <a:pt x="451195" y="19041"/>
                  </a:lnTo>
                  <a:lnTo>
                    <a:pt x="446979" y="12349"/>
                  </a:lnTo>
                  <a:close/>
                  <a:moveTo>
                    <a:pt x="472779" y="12349"/>
                  </a:moveTo>
                  <a:lnTo>
                    <a:pt x="468563" y="19041"/>
                  </a:lnTo>
                  <a:lnTo>
                    <a:pt x="464401" y="19041"/>
                  </a:lnTo>
                  <a:lnTo>
                    <a:pt x="470712" y="9194"/>
                  </a:lnTo>
                  <a:lnTo>
                    <a:pt x="464809" y="0"/>
                  </a:lnTo>
                  <a:lnTo>
                    <a:pt x="468971" y="0"/>
                  </a:lnTo>
                  <a:lnTo>
                    <a:pt x="472779" y="5984"/>
                  </a:lnTo>
                  <a:lnTo>
                    <a:pt x="476587" y="0"/>
                  </a:lnTo>
                  <a:lnTo>
                    <a:pt x="480749" y="0"/>
                  </a:lnTo>
                  <a:lnTo>
                    <a:pt x="474846" y="9194"/>
                  </a:lnTo>
                  <a:lnTo>
                    <a:pt x="481157" y="19041"/>
                  </a:lnTo>
                  <a:lnTo>
                    <a:pt x="476995" y="19041"/>
                  </a:lnTo>
                  <a:lnTo>
                    <a:pt x="472779" y="12349"/>
                  </a:lnTo>
                  <a:close/>
                  <a:moveTo>
                    <a:pt x="498579" y="12349"/>
                  </a:moveTo>
                  <a:lnTo>
                    <a:pt x="494363" y="19041"/>
                  </a:lnTo>
                  <a:lnTo>
                    <a:pt x="490201" y="19041"/>
                  </a:lnTo>
                  <a:lnTo>
                    <a:pt x="496512" y="9194"/>
                  </a:lnTo>
                  <a:lnTo>
                    <a:pt x="490609" y="0"/>
                  </a:lnTo>
                  <a:lnTo>
                    <a:pt x="494771" y="0"/>
                  </a:lnTo>
                  <a:lnTo>
                    <a:pt x="498579" y="5984"/>
                  </a:lnTo>
                  <a:lnTo>
                    <a:pt x="502387" y="0"/>
                  </a:lnTo>
                  <a:lnTo>
                    <a:pt x="506549" y="0"/>
                  </a:lnTo>
                  <a:lnTo>
                    <a:pt x="500646" y="9194"/>
                  </a:lnTo>
                  <a:lnTo>
                    <a:pt x="506957" y="19041"/>
                  </a:lnTo>
                  <a:lnTo>
                    <a:pt x="502795" y="19041"/>
                  </a:lnTo>
                  <a:lnTo>
                    <a:pt x="498579" y="12349"/>
                  </a:lnTo>
                  <a:close/>
                  <a:moveTo>
                    <a:pt x="8378" y="41050"/>
                  </a:moveTo>
                  <a:lnTo>
                    <a:pt x="4162" y="47742"/>
                  </a:lnTo>
                  <a:lnTo>
                    <a:pt x="0" y="47742"/>
                  </a:lnTo>
                  <a:lnTo>
                    <a:pt x="6310" y="37895"/>
                  </a:lnTo>
                  <a:lnTo>
                    <a:pt x="408" y="28701"/>
                  </a:lnTo>
                  <a:lnTo>
                    <a:pt x="4570" y="28701"/>
                  </a:lnTo>
                  <a:lnTo>
                    <a:pt x="8378" y="34685"/>
                  </a:lnTo>
                  <a:lnTo>
                    <a:pt x="12186" y="28701"/>
                  </a:lnTo>
                  <a:lnTo>
                    <a:pt x="16347" y="28701"/>
                  </a:lnTo>
                  <a:lnTo>
                    <a:pt x="10445" y="37895"/>
                  </a:lnTo>
                  <a:lnTo>
                    <a:pt x="16755" y="47742"/>
                  </a:lnTo>
                  <a:lnTo>
                    <a:pt x="12594" y="47742"/>
                  </a:lnTo>
                  <a:lnTo>
                    <a:pt x="8378" y="41050"/>
                  </a:lnTo>
                  <a:close/>
                  <a:moveTo>
                    <a:pt x="34178" y="41050"/>
                  </a:moveTo>
                  <a:lnTo>
                    <a:pt x="29962" y="47742"/>
                  </a:lnTo>
                  <a:lnTo>
                    <a:pt x="25800" y="47742"/>
                  </a:lnTo>
                  <a:lnTo>
                    <a:pt x="32110" y="37895"/>
                  </a:lnTo>
                  <a:lnTo>
                    <a:pt x="26208" y="28701"/>
                  </a:lnTo>
                  <a:lnTo>
                    <a:pt x="30370" y="28701"/>
                  </a:lnTo>
                  <a:lnTo>
                    <a:pt x="34178" y="34685"/>
                  </a:lnTo>
                  <a:lnTo>
                    <a:pt x="37986" y="28701"/>
                  </a:lnTo>
                  <a:lnTo>
                    <a:pt x="42147" y="28701"/>
                  </a:lnTo>
                  <a:lnTo>
                    <a:pt x="36245" y="37895"/>
                  </a:lnTo>
                  <a:lnTo>
                    <a:pt x="42555" y="47742"/>
                  </a:lnTo>
                  <a:lnTo>
                    <a:pt x="38394" y="47742"/>
                  </a:lnTo>
                  <a:lnTo>
                    <a:pt x="34178" y="41050"/>
                  </a:lnTo>
                  <a:close/>
                  <a:moveTo>
                    <a:pt x="59978" y="41050"/>
                  </a:moveTo>
                  <a:lnTo>
                    <a:pt x="55762" y="47742"/>
                  </a:lnTo>
                  <a:lnTo>
                    <a:pt x="51600" y="47742"/>
                  </a:lnTo>
                  <a:lnTo>
                    <a:pt x="57911" y="37895"/>
                  </a:lnTo>
                  <a:lnTo>
                    <a:pt x="52008" y="28701"/>
                  </a:lnTo>
                  <a:lnTo>
                    <a:pt x="56170" y="28701"/>
                  </a:lnTo>
                  <a:lnTo>
                    <a:pt x="59978" y="34685"/>
                  </a:lnTo>
                  <a:lnTo>
                    <a:pt x="63786" y="28701"/>
                  </a:lnTo>
                  <a:lnTo>
                    <a:pt x="67948" y="28701"/>
                  </a:lnTo>
                  <a:lnTo>
                    <a:pt x="62045" y="37895"/>
                  </a:lnTo>
                  <a:lnTo>
                    <a:pt x="68356" y="47742"/>
                  </a:lnTo>
                  <a:lnTo>
                    <a:pt x="64194" y="47742"/>
                  </a:lnTo>
                  <a:lnTo>
                    <a:pt x="59978" y="41050"/>
                  </a:lnTo>
                  <a:close/>
                  <a:moveTo>
                    <a:pt x="85778" y="41050"/>
                  </a:moveTo>
                  <a:lnTo>
                    <a:pt x="81562" y="47742"/>
                  </a:lnTo>
                  <a:lnTo>
                    <a:pt x="77400" y="47742"/>
                  </a:lnTo>
                  <a:lnTo>
                    <a:pt x="83711" y="37895"/>
                  </a:lnTo>
                  <a:lnTo>
                    <a:pt x="77808" y="28701"/>
                  </a:lnTo>
                  <a:lnTo>
                    <a:pt x="81970" y="28701"/>
                  </a:lnTo>
                  <a:lnTo>
                    <a:pt x="85778" y="34685"/>
                  </a:lnTo>
                  <a:lnTo>
                    <a:pt x="89586" y="28701"/>
                  </a:lnTo>
                  <a:lnTo>
                    <a:pt x="93748" y="28701"/>
                  </a:lnTo>
                  <a:lnTo>
                    <a:pt x="87845" y="37895"/>
                  </a:lnTo>
                  <a:lnTo>
                    <a:pt x="94156" y="47742"/>
                  </a:lnTo>
                  <a:lnTo>
                    <a:pt x="89994" y="47742"/>
                  </a:lnTo>
                  <a:lnTo>
                    <a:pt x="85778" y="41050"/>
                  </a:lnTo>
                  <a:close/>
                  <a:moveTo>
                    <a:pt x="111578" y="41050"/>
                  </a:moveTo>
                  <a:lnTo>
                    <a:pt x="107362" y="47742"/>
                  </a:lnTo>
                  <a:lnTo>
                    <a:pt x="103200" y="47742"/>
                  </a:lnTo>
                  <a:lnTo>
                    <a:pt x="109511" y="37895"/>
                  </a:lnTo>
                  <a:lnTo>
                    <a:pt x="103608" y="28701"/>
                  </a:lnTo>
                  <a:lnTo>
                    <a:pt x="107770" y="28701"/>
                  </a:lnTo>
                  <a:lnTo>
                    <a:pt x="111578" y="34685"/>
                  </a:lnTo>
                  <a:lnTo>
                    <a:pt x="115386" y="28701"/>
                  </a:lnTo>
                  <a:lnTo>
                    <a:pt x="119548" y="28701"/>
                  </a:lnTo>
                  <a:lnTo>
                    <a:pt x="113645" y="37895"/>
                  </a:lnTo>
                  <a:lnTo>
                    <a:pt x="119956" y="47742"/>
                  </a:lnTo>
                  <a:lnTo>
                    <a:pt x="115794" y="47742"/>
                  </a:lnTo>
                  <a:lnTo>
                    <a:pt x="111578" y="41050"/>
                  </a:lnTo>
                  <a:close/>
                  <a:moveTo>
                    <a:pt x="137378" y="41050"/>
                  </a:moveTo>
                  <a:lnTo>
                    <a:pt x="133162" y="47742"/>
                  </a:lnTo>
                  <a:lnTo>
                    <a:pt x="129000" y="47742"/>
                  </a:lnTo>
                  <a:lnTo>
                    <a:pt x="135311" y="37895"/>
                  </a:lnTo>
                  <a:lnTo>
                    <a:pt x="129408" y="28701"/>
                  </a:lnTo>
                  <a:lnTo>
                    <a:pt x="133570" y="28701"/>
                  </a:lnTo>
                  <a:lnTo>
                    <a:pt x="137378" y="34685"/>
                  </a:lnTo>
                  <a:lnTo>
                    <a:pt x="141186" y="28701"/>
                  </a:lnTo>
                  <a:lnTo>
                    <a:pt x="145348" y="28701"/>
                  </a:lnTo>
                  <a:lnTo>
                    <a:pt x="139445" y="37895"/>
                  </a:lnTo>
                  <a:lnTo>
                    <a:pt x="145756" y="47742"/>
                  </a:lnTo>
                  <a:lnTo>
                    <a:pt x="141594" y="47742"/>
                  </a:lnTo>
                  <a:lnTo>
                    <a:pt x="137378" y="41050"/>
                  </a:lnTo>
                  <a:close/>
                  <a:moveTo>
                    <a:pt x="163178" y="41050"/>
                  </a:moveTo>
                  <a:lnTo>
                    <a:pt x="158962" y="47742"/>
                  </a:lnTo>
                  <a:lnTo>
                    <a:pt x="154800" y="47742"/>
                  </a:lnTo>
                  <a:lnTo>
                    <a:pt x="161111" y="37895"/>
                  </a:lnTo>
                  <a:lnTo>
                    <a:pt x="155208" y="28701"/>
                  </a:lnTo>
                  <a:lnTo>
                    <a:pt x="159370" y="28701"/>
                  </a:lnTo>
                  <a:lnTo>
                    <a:pt x="163178" y="34685"/>
                  </a:lnTo>
                  <a:lnTo>
                    <a:pt x="166986" y="28701"/>
                  </a:lnTo>
                  <a:lnTo>
                    <a:pt x="171148" y="28701"/>
                  </a:lnTo>
                  <a:lnTo>
                    <a:pt x="165245" y="37895"/>
                  </a:lnTo>
                  <a:lnTo>
                    <a:pt x="171556" y="47742"/>
                  </a:lnTo>
                  <a:lnTo>
                    <a:pt x="167394" y="47742"/>
                  </a:lnTo>
                  <a:lnTo>
                    <a:pt x="163178" y="41050"/>
                  </a:lnTo>
                  <a:close/>
                  <a:moveTo>
                    <a:pt x="188978" y="41050"/>
                  </a:moveTo>
                  <a:lnTo>
                    <a:pt x="184762" y="47742"/>
                  </a:lnTo>
                  <a:lnTo>
                    <a:pt x="180601" y="47742"/>
                  </a:lnTo>
                  <a:lnTo>
                    <a:pt x="186911" y="37895"/>
                  </a:lnTo>
                  <a:lnTo>
                    <a:pt x="181009" y="28701"/>
                  </a:lnTo>
                  <a:lnTo>
                    <a:pt x="185170" y="28701"/>
                  </a:lnTo>
                  <a:lnTo>
                    <a:pt x="188978" y="34685"/>
                  </a:lnTo>
                  <a:lnTo>
                    <a:pt x="192786" y="28701"/>
                  </a:lnTo>
                  <a:lnTo>
                    <a:pt x="196948" y="28701"/>
                  </a:lnTo>
                  <a:lnTo>
                    <a:pt x="191045" y="37895"/>
                  </a:lnTo>
                  <a:lnTo>
                    <a:pt x="197356" y="47742"/>
                  </a:lnTo>
                  <a:lnTo>
                    <a:pt x="193194" y="47742"/>
                  </a:lnTo>
                  <a:lnTo>
                    <a:pt x="188978" y="41050"/>
                  </a:lnTo>
                  <a:close/>
                  <a:moveTo>
                    <a:pt x="214778" y="41050"/>
                  </a:moveTo>
                  <a:lnTo>
                    <a:pt x="210562" y="47742"/>
                  </a:lnTo>
                  <a:lnTo>
                    <a:pt x="206401" y="47742"/>
                  </a:lnTo>
                  <a:lnTo>
                    <a:pt x="212711" y="37895"/>
                  </a:lnTo>
                  <a:lnTo>
                    <a:pt x="206809" y="28701"/>
                  </a:lnTo>
                  <a:lnTo>
                    <a:pt x="210970" y="28701"/>
                  </a:lnTo>
                  <a:lnTo>
                    <a:pt x="214778" y="34685"/>
                  </a:lnTo>
                  <a:lnTo>
                    <a:pt x="218586" y="28701"/>
                  </a:lnTo>
                  <a:lnTo>
                    <a:pt x="222748" y="28701"/>
                  </a:lnTo>
                  <a:lnTo>
                    <a:pt x="216846" y="37895"/>
                  </a:lnTo>
                  <a:lnTo>
                    <a:pt x="223156" y="47742"/>
                  </a:lnTo>
                  <a:lnTo>
                    <a:pt x="218994" y="47742"/>
                  </a:lnTo>
                  <a:lnTo>
                    <a:pt x="214778" y="41050"/>
                  </a:lnTo>
                  <a:close/>
                  <a:moveTo>
                    <a:pt x="240578" y="41050"/>
                  </a:moveTo>
                  <a:lnTo>
                    <a:pt x="236362" y="47742"/>
                  </a:lnTo>
                  <a:lnTo>
                    <a:pt x="232201" y="47742"/>
                  </a:lnTo>
                  <a:lnTo>
                    <a:pt x="238511" y="37895"/>
                  </a:lnTo>
                  <a:lnTo>
                    <a:pt x="232609" y="28701"/>
                  </a:lnTo>
                  <a:lnTo>
                    <a:pt x="236770" y="28701"/>
                  </a:lnTo>
                  <a:lnTo>
                    <a:pt x="240578" y="34685"/>
                  </a:lnTo>
                  <a:lnTo>
                    <a:pt x="244386" y="28701"/>
                  </a:lnTo>
                  <a:lnTo>
                    <a:pt x="248548" y="28701"/>
                  </a:lnTo>
                  <a:lnTo>
                    <a:pt x="242646" y="37895"/>
                  </a:lnTo>
                  <a:lnTo>
                    <a:pt x="248956" y="47742"/>
                  </a:lnTo>
                  <a:lnTo>
                    <a:pt x="244794" y="47742"/>
                  </a:lnTo>
                  <a:lnTo>
                    <a:pt x="240578" y="41050"/>
                  </a:lnTo>
                  <a:close/>
                  <a:moveTo>
                    <a:pt x="266378" y="41050"/>
                  </a:moveTo>
                  <a:lnTo>
                    <a:pt x="262162" y="47742"/>
                  </a:lnTo>
                  <a:lnTo>
                    <a:pt x="258001" y="47742"/>
                  </a:lnTo>
                  <a:lnTo>
                    <a:pt x="264311" y="37895"/>
                  </a:lnTo>
                  <a:lnTo>
                    <a:pt x="258409" y="28701"/>
                  </a:lnTo>
                  <a:lnTo>
                    <a:pt x="262570" y="28701"/>
                  </a:lnTo>
                  <a:lnTo>
                    <a:pt x="266378" y="34685"/>
                  </a:lnTo>
                  <a:lnTo>
                    <a:pt x="270187" y="28701"/>
                  </a:lnTo>
                  <a:lnTo>
                    <a:pt x="274348" y="28701"/>
                  </a:lnTo>
                  <a:lnTo>
                    <a:pt x="268446" y="37895"/>
                  </a:lnTo>
                  <a:lnTo>
                    <a:pt x="274756" y="47742"/>
                  </a:lnTo>
                  <a:lnTo>
                    <a:pt x="270595" y="47742"/>
                  </a:lnTo>
                  <a:lnTo>
                    <a:pt x="266378" y="41050"/>
                  </a:lnTo>
                  <a:close/>
                  <a:moveTo>
                    <a:pt x="292179" y="41050"/>
                  </a:moveTo>
                  <a:lnTo>
                    <a:pt x="287962" y="47742"/>
                  </a:lnTo>
                  <a:lnTo>
                    <a:pt x="283801" y="47742"/>
                  </a:lnTo>
                  <a:lnTo>
                    <a:pt x="290111" y="37895"/>
                  </a:lnTo>
                  <a:lnTo>
                    <a:pt x="284209" y="28701"/>
                  </a:lnTo>
                  <a:lnTo>
                    <a:pt x="288370" y="28701"/>
                  </a:lnTo>
                  <a:lnTo>
                    <a:pt x="292179" y="34685"/>
                  </a:lnTo>
                  <a:lnTo>
                    <a:pt x="295987" y="28701"/>
                  </a:lnTo>
                  <a:lnTo>
                    <a:pt x="300148" y="28701"/>
                  </a:lnTo>
                  <a:lnTo>
                    <a:pt x="294246" y="37895"/>
                  </a:lnTo>
                  <a:lnTo>
                    <a:pt x="300556" y="47742"/>
                  </a:lnTo>
                  <a:lnTo>
                    <a:pt x="296395" y="47742"/>
                  </a:lnTo>
                  <a:lnTo>
                    <a:pt x="292179" y="41050"/>
                  </a:lnTo>
                  <a:close/>
                  <a:moveTo>
                    <a:pt x="317979" y="41050"/>
                  </a:moveTo>
                  <a:lnTo>
                    <a:pt x="313762" y="47742"/>
                  </a:lnTo>
                  <a:lnTo>
                    <a:pt x="309601" y="47742"/>
                  </a:lnTo>
                  <a:lnTo>
                    <a:pt x="315911" y="37895"/>
                  </a:lnTo>
                  <a:lnTo>
                    <a:pt x="310009" y="28701"/>
                  </a:lnTo>
                  <a:lnTo>
                    <a:pt x="314170" y="28701"/>
                  </a:lnTo>
                  <a:lnTo>
                    <a:pt x="317979" y="34685"/>
                  </a:lnTo>
                  <a:lnTo>
                    <a:pt x="321787" y="28701"/>
                  </a:lnTo>
                  <a:lnTo>
                    <a:pt x="325948" y="28701"/>
                  </a:lnTo>
                  <a:lnTo>
                    <a:pt x="320046" y="37895"/>
                  </a:lnTo>
                  <a:lnTo>
                    <a:pt x="326356" y="47742"/>
                  </a:lnTo>
                  <a:lnTo>
                    <a:pt x="322195" y="47742"/>
                  </a:lnTo>
                  <a:lnTo>
                    <a:pt x="317979" y="41050"/>
                  </a:lnTo>
                  <a:close/>
                  <a:moveTo>
                    <a:pt x="343779" y="41050"/>
                  </a:moveTo>
                  <a:lnTo>
                    <a:pt x="339563" y="47742"/>
                  </a:lnTo>
                  <a:lnTo>
                    <a:pt x="335401" y="47742"/>
                  </a:lnTo>
                  <a:lnTo>
                    <a:pt x="341711" y="37895"/>
                  </a:lnTo>
                  <a:lnTo>
                    <a:pt x="335809" y="28701"/>
                  </a:lnTo>
                  <a:lnTo>
                    <a:pt x="339971" y="28701"/>
                  </a:lnTo>
                  <a:lnTo>
                    <a:pt x="343779" y="34685"/>
                  </a:lnTo>
                  <a:lnTo>
                    <a:pt x="347587" y="28701"/>
                  </a:lnTo>
                  <a:lnTo>
                    <a:pt x="351748" y="28701"/>
                  </a:lnTo>
                  <a:lnTo>
                    <a:pt x="345846" y="37895"/>
                  </a:lnTo>
                  <a:lnTo>
                    <a:pt x="352156" y="47742"/>
                  </a:lnTo>
                  <a:lnTo>
                    <a:pt x="347995" y="47742"/>
                  </a:lnTo>
                  <a:lnTo>
                    <a:pt x="343779" y="41050"/>
                  </a:lnTo>
                  <a:close/>
                  <a:moveTo>
                    <a:pt x="369579" y="41050"/>
                  </a:moveTo>
                  <a:lnTo>
                    <a:pt x="365363" y="47742"/>
                  </a:lnTo>
                  <a:lnTo>
                    <a:pt x="361201" y="47742"/>
                  </a:lnTo>
                  <a:lnTo>
                    <a:pt x="367511" y="37895"/>
                  </a:lnTo>
                  <a:lnTo>
                    <a:pt x="361609" y="28701"/>
                  </a:lnTo>
                  <a:lnTo>
                    <a:pt x="365771" y="28701"/>
                  </a:lnTo>
                  <a:lnTo>
                    <a:pt x="369579" y="34685"/>
                  </a:lnTo>
                  <a:lnTo>
                    <a:pt x="373387" y="28701"/>
                  </a:lnTo>
                  <a:lnTo>
                    <a:pt x="377548" y="28701"/>
                  </a:lnTo>
                  <a:lnTo>
                    <a:pt x="371646" y="37895"/>
                  </a:lnTo>
                  <a:lnTo>
                    <a:pt x="377956" y="47742"/>
                  </a:lnTo>
                  <a:lnTo>
                    <a:pt x="373795" y="47742"/>
                  </a:lnTo>
                  <a:lnTo>
                    <a:pt x="369579" y="41050"/>
                  </a:lnTo>
                  <a:close/>
                  <a:moveTo>
                    <a:pt x="395379" y="41050"/>
                  </a:moveTo>
                  <a:lnTo>
                    <a:pt x="391163" y="47742"/>
                  </a:lnTo>
                  <a:lnTo>
                    <a:pt x="387001" y="47742"/>
                  </a:lnTo>
                  <a:lnTo>
                    <a:pt x="393312" y="37895"/>
                  </a:lnTo>
                  <a:lnTo>
                    <a:pt x="387409" y="28701"/>
                  </a:lnTo>
                  <a:lnTo>
                    <a:pt x="391571" y="28701"/>
                  </a:lnTo>
                  <a:lnTo>
                    <a:pt x="395379" y="34685"/>
                  </a:lnTo>
                  <a:lnTo>
                    <a:pt x="399187" y="28701"/>
                  </a:lnTo>
                  <a:lnTo>
                    <a:pt x="403348" y="28701"/>
                  </a:lnTo>
                  <a:lnTo>
                    <a:pt x="397446" y="37895"/>
                  </a:lnTo>
                  <a:lnTo>
                    <a:pt x="403756" y="47742"/>
                  </a:lnTo>
                  <a:lnTo>
                    <a:pt x="399595" y="47742"/>
                  </a:lnTo>
                  <a:lnTo>
                    <a:pt x="395379" y="41050"/>
                  </a:lnTo>
                  <a:close/>
                  <a:moveTo>
                    <a:pt x="421179" y="41050"/>
                  </a:moveTo>
                  <a:lnTo>
                    <a:pt x="416963" y="47742"/>
                  </a:lnTo>
                  <a:lnTo>
                    <a:pt x="412801" y="47742"/>
                  </a:lnTo>
                  <a:lnTo>
                    <a:pt x="419112" y="37895"/>
                  </a:lnTo>
                  <a:lnTo>
                    <a:pt x="413209" y="28701"/>
                  </a:lnTo>
                  <a:lnTo>
                    <a:pt x="417371" y="28701"/>
                  </a:lnTo>
                  <a:lnTo>
                    <a:pt x="421179" y="34685"/>
                  </a:lnTo>
                  <a:lnTo>
                    <a:pt x="424987" y="28701"/>
                  </a:lnTo>
                  <a:lnTo>
                    <a:pt x="429149" y="28701"/>
                  </a:lnTo>
                  <a:lnTo>
                    <a:pt x="423246" y="37895"/>
                  </a:lnTo>
                  <a:lnTo>
                    <a:pt x="429557" y="47742"/>
                  </a:lnTo>
                  <a:lnTo>
                    <a:pt x="425395" y="47742"/>
                  </a:lnTo>
                  <a:lnTo>
                    <a:pt x="421179" y="41050"/>
                  </a:lnTo>
                  <a:close/>
                  <a:moveTo>
                    <a:pt x="446979" y="41050"/>
                  </a:moveTo>
                  <a:lnTo>
                    <a:pt x="442763" y="47742"/>
                  </a:lnTo>
                  <a:lnTo>
                    <a:pt x="438601" y="47742"/>
                  </a:lnTo>
                  <a:lnTo>
                    <a:pt x="444912" y="37895"/>
                  </a:lnTo>
                  <a:lnTo>
                    <a:pt x="439009" y="28701"/>
                  </a:lnTo>
                  <a:lnTo>
                    <a:pt x="443171" y="28701"/>
                  </a:lnTo>
                  <a:lnTo>
                    <a:pt x="446979" y="34685"/>
                  </a:lnTo>
                  <a:lnTo>
                    <a:pt x="450787" y="28701"/>
                  </a:lnTo>
                  <a:lnTo>
                    <a:pt x="454949" y="28701"/>
                  </a:lnTo>
                  <a:lnTo>
                    <a:pt x="449046" y="37895"/>
                  </a:lnTo>
                  <a:lnTo>
                    <a:pt x="455357" y="47742"/>
                  </a:lnTo>
                  <a:lnTo>
                    <a:pt x="451195" y="47742"/>
                  </a:lnTo>
                  <a:lnTo>
                    <a:pt x="446979" y="41050"/>
                  </a:lnTo>
                  <a:close/>
                  <a:moveTo>
                    <a:pt x="472779" y="41050"/>
                  </a:moveTo>
                  <a:lnTo>
                    <a:pt x="468563" y="47742"/>
                  </a:lnTo>
                  <a:lnTo>
                    <a:pt x="464401" y="47742"/>
                  </a:lnTo>
                  <a:lnTo>
                    <a:pt x="470712" y="37895"/>
                  </a:lnTo>
                  <a:lnTo>
                    <a:pt x="464809" y="28701"/>
                  </a:lnTo>
                  <a:lnTo>
                    <a:pt x="468971" y="28701"/>
                  </a:lnTo>
                  <a:lnTo>
                    <a:pt x="472779" y="34685"/>
                  </a:lnTo>
                  <a:lnTo>
                    <a:pt x="476587" y="28701"/>
                  </a:lnTo>
                  <a:lnTo>
                    <a:pt x="480749" y="28701"/>
                  </a:lnTo>
                  <a:lnTo>
                    <a:pt x="474846" y="37895"/>
                  </a:lnTo>
                  <a:lnTo>
                    <a:pt x="481157" y="47742"/>
                  </a:lnTo>
                  <a:lnTo>
                    <a:pt x="476995" y="47742"/>
                  </a:lnTo>
                  <a:lnTo>
                    <a:pt x="472779" y="41050"/>
                  </a:lnTo>
                  <a:close/>
                  <a:moveTo>
                    <a:pt x="498579" y="41050"/>
                  </a:moveTo>
                  <a:lnTo>
                    <a:pt x="494363" y="47742"/>
                  </a:lnTo>
                  <a:lnTo>
                    <a:pt x="490201" y="47742"/>
                  </a:lnTo>
                  <a:lnTo>
                    <a:pt x="496512" y="37895"/>
                  </a:lnTo>
                  <a:lnTo>
                    <a:pt x="490609" y="28701"/>
                  </a:lnTo>
                  <a:lnTo>
                    <a:pt x="494771" y="28701"/>
                  </a:lnTo>
                  <a:lnTo>
                    <a:pt x="498579" y="34685"/>
                  </a:lnTo>
                  <a:lnTo>
                    <a:pt x="502387" y="28701"/>
                  </a:lnTo>
                  <a:lnTo>
                    <a:pt x="506549" y="28701"/>
                  </a:lnTo>
                  <a:lnTo>
                    <a:pt x="500646" y="37895"/>
                  </a:lnTo>
                  <a:lnTo>
                    <a:pt x="506957" y="47742"/>
                  </a:lnTo>
                  <a:lnTo>
                    <a:pt x="502795" y="47742"/>
                  </a:lnTo>
                  <a:lnTo>
                    <a:pt x="498579" y="41050"/>
                  </a:lnTo>
                  <a:close/>
                  <a:moveTo>
                    <a:pt x="8378" y="69751"/>
                  </a:moveTo>
                  <a:lnTo>
                    <a:pt x="4162" y="76443"/>
                  </a:lnTo>
                  <a:lnTo>
                    <a:pt x="0" y="76443"/>
                  </a:lnTo>
                  <a:lnTo>
                    <a:pt x="6310" y="66596"/>
                  </a:lnTo>
                  <a:lnTo>
                    <a:pt x="408" y="57402"/>
                  </a:lnTo>
                  <a:lnTo>
                    <a:pt x="4570" y="57402"/>
                  </a:lnTo>
                  <a:lnTo>
                    <a:pt x="8378" y="63386"/>
                  </a:lnTo>
                  <a:lnTo>
                    <a:pt x="12186" y="57402"/>
                  </a:lnTo>
                  <a:lnTo>
                    <a:pt x="16347" y="57402"/>
                  </a:lnTo>
                  <a:lnTo>
                    <a:pt x="10445" y="66596"/>
                  </a:lnTo>
                  <a:lnTo>
                    <a:pt x="16755" y="76443"/>
                  </a:lnTo>
                  <a:lnTo>
                    <a:pt x="12594" y="76443"/>
                  </a:lnTo>
                  <a:lnTo>
                    <a:pt x="8378" y="69751"/>
                  </a:lnTo>
                  <a:close/>
                  <a:moveTo>
                    <a:pt x="34178" y="69751"/>
                  </a:moveTo>
                  <a:lnTo>
                    <a:pt x="29962" y="76443"/>
                  </a:lnTo>
                  <a:lnTo>
                    <a:pt x="25800" y="76443"/>
                  </a:lnTo>
                  <a:lnTo>
                    <a:pt x="32110" y="66596"/>
                  </a:lnTo>
                  <a:lnTo>
                    <a:pt x="26208" y="57402"/>
                  </a:lnTo>
                  <a:lnTo>
                    <a:pt x="30370" y="57402"/>
                  </a:lnTo>
                  <a:lnTo>
                    <a:pt x="34178" y="63386"/>
                  </a:lnTo>
                  <a:lnTo>
                    <a:pt x="37986" y="57402"/>
                  </a:lnTo>
                  <a:lnTo>
                    <a:pt x="42147" y="57402"/>
                  </a:lnTo>
                  <a:lnTo>
                    <a:pt x="36245" y="66596"/>
                  </a:lnTo>
                  <a:lnTo>
                    <a:pt x="42555" y="76443"/>
                  </a:lnTo>
                  <a:lnTo>
                    <a:pt x="38394" y="76443"/>
                  </a:lnTo>
                  <a:lnTo>
                    <a:pt x="34178" y="69751"/>
                  </a:lnTo>
                  <a:close/>
                  <a:moveTo>
                    <a:pt x="59978" y="69751"/>
                  </a:moveTo>
                  <a:lnTo>
                    <a:pt x="55762" y="76443"/>
                  </a:lnTo>
                  <a:lnTo>
                    <a:pt x="51600" y="76443"/>
                  </a:lnTo>
                  <a:lnTo>
                    <a:pt x="57911" y="66596"/>
                  </a:lnTo>
                  <a:lnTo>
                    <a:pt x="52008" y="57402"/>
                  </a:lnTo>
                  <a:lnTo>
                    <a:pt x="56170" y="57402"/>
                  </a:lnTo>
                  <a:lnTo>
                    <a:pt x="59978" y="63386"/>
                  </a:lnTo>
                  <a:lnTo>
                    <a:pt x="63786" y="57402"/>
                  </a:lnTo>
                  <a:lnTo>
                    <a:pt x="67948" y="57402"/>
                  </a:lnTo>
                  <a:lnTo>
                    <a:pt x="62045" y="66596"/>
                  </a:lnTo>
                  <a:lnTo>
                    <a:pt x="68356" y="76443"/>
                  </a:lnTo>
                  <a:lnTo>
                    <a:pt x="64194" y="76443"/>
                  </a:lnTo>
                  <a:lnTo>
                    <a:pt x="59978" y="69751"/>
                  </a:lnTo>
                  <a:close/>
                  <a:moveTo>
                    <a:pt x="85778" y="69751"/>
                  </a:moveTo>
                  <a:lnTo>
                    <a:pt x="81562" y="76443"/>
                  </a:lnTo>
                  <a:lnTo>
                    <a:pt x="77400" y="76443"/>
                  </a:lnTo>
                  <a:lnTo>
                    <a:pt x="83711" y="66596"/>
                  </a:lnTo>
                  <a:lnTo>
                    <a:pt x="77808" y="57402"/>
                  </a:lnTo>
                  <a:lnTo>
                    <a:pt x="81970" y="57402"/>
                  </a:lnTo>
                  <a:lnTo>
                    <a:pt x="85778" y="63386"/>
                  </a:lnTo>
                  <a:lnTo>
                    <a:pt x="89586" y="57402"/>
                  </a:lnTo>
                  <a:lnTo>
                    <a:pt x="93748" y="57402"/>
                  </a:lnTo>
                  <a:lnTo>
                    <a:pt x="87845" y="66596"/>
                  </a:lnTo>
                  <a:lnTo>
                    <a:pt x="94156" y="76443"/>
                  </a:lnTo>
                  <a:lnTo>
                    <a:pt x="89994" y="76443"/>
                  </a:lnTo>
                  <a:lnTo>
                    <a:pt x="85778" y="69751"/>
                  </a:lnTo>
                  <a:close/>
                  <a:moveTo>
                    <a:pt x="111578" y="69751"/>
                  </a:moveTo>
                  <a:lnTo>
                    <a:pt x="107362" y="76443"/>
                  </a:lnTo>
                  <a:lnTo>
                    <a:pt x="103200" y="76443"/>
                  </a:lnTo>
                  <a:lnTo>
                    <a:pt x="109511" y="66596"/>
                  </a:lnTo>
                  <a:lnTo>
                    <a:pt x="103608" y="57402"/>
                  </a:lnTo>
                  <a:lnTo>
                    <a:pt x="107770" y="57402"/>
                  </a:lnTo>
                  <a:lnTo>
                    <a:pt x="111578" y="63386"/>
                  </a:lnTo>
                  <a:lnTo>
                    <a:pt x="115386" y="57402"/>
                  </a:lnTo>
                  <a:lnTo>
                    <a:pt x="119548" y="57402"/>
                  </a:lnTo>
                  <a:lnTo>
                    <a:pt x="113645" y="66596"/>
                  </a:lnTo>
                  <a:lnTo>
                    <a:pt x="119956" y="76443"/>
                  </a:lnTo>
                  <a:lnTo>
                    <a:pt x="115794" y="76443"/>
                  </a:lnTo>
                  <a:lnTo>
                    <a:pt x="111578" y="69751"/>
                  </a:lnTo>
                  <a:close/>
                  <a:moveTo>
                    <a:pt x="137378" y="69751"/>
                  </a:moveTo>
                  <a:lnTo>
                    <a:pt x="133162" y="76443"/>
                  </a:lnTo>
                  <a:lnTo>
                    <a:pt x="129000" y="76443"/>
                  </a:lnTo>
                  <a:lnTo>
                    <a:pt x="135311" y="66596"/>
                  </a:lnTo>
                  <a:lnTo>
                    <a:pt x="129408" y="57402"/>
                  </a:lnTo>
                  <a:lnTo>
                    <a:pt x="133570" y="57402"/>
                  </a:lnTo>
                  <a:lnTo>
                    <a:pt x="137378" y="63386"/>
                  </a:lnTo>
                  <a:lnTo>
                    <a:pt x="141186" y="57402"/>
                  </a:lnTo>
                  <a:lnTo>
                    <a:pt x="145348" y="57402"/>
                  </a:lnTo>
                  <a:lnTo>
                    <a:pt x="139445" y="66596"/>
                  </a:lnTo>
                  <a:lnTo>
                    <a:pt x="145756" y="76443"/>
                  </a:lnTo>
                  <a:lnTo>
                    <a:pt x="141594" y="76443"/>
                  </a:lnTo>
                  <a:lnTo>
                    <a:pt x="137378" y="69751"/>
                  </a:lnTo>
                  <a:close/>
                  <a:moveTo>
                    <a:pt x="163178" y="69751"/>
                  </a:moveTo>
                  <a:lnTo>
                    <a:pt x="158962" y="76443"/>
                  </a:lnTo>
                  <a:lnTo>
                    <a:pt x="154800" y="76443"/>
                  </a:lnTo>
                  <a:lnTo>
                    <a:pt x="161111" y="66596"/>
                  </a:lnTo>
                  <a:lnTo>
                    <a:pt x="155208" y="57402"/>
                  </a:lnTo>
                  <a:lnTo>
                    <a:pt x="159370" y="57402"/>
                  </a:lnTo>
                  <a:lnTo>
                    <a:pt x="163178" y="63386"/>
                  </a:lnTo>
                  <a:lnTo>
                    <a:pt x="166986" y="57402"/>
                  </a:lnTo>
                  <a:lnTo>
                    <a:pt x="171148" y="57402"/>
                  </a:lnTo>
                  <a:lnTo>
                    <a:pt x="165245" y="66596"/>
                  </a:lnTo>
                  <a:lnTo>
                    <a:pt x="171556" y="76443"/>
                  </a:lnTo>
                  <a:lnTo>
                    <a:pt x="167394" y="76443"/>
                  </a:lnTo>
                  <a:lnTo>
                    <a:pt x="163178" y="69751"/>
                  </a:lnTo>
                  <a:close/>
                  <a:moveTo>
                    <a:pt x="188978" y="69751"/>
                  </a:moveTo>
                  <a:lnTo>
                    <a:pt x="184762" y="76443"/>
                  </a:lnTo>
                  <a:lnTo>
                    <a:pt x="180601" y="76443"/>
                  </a:lnTo>
                  <a:lnTo>
                    <a:pt x="186911" y="66596"/>
                  </a:lnTo>
                  <a:lnTo>
                    <a:pt x="181009" y="57402"/>
                  </a:lnTo>
                  <a:lnTo>
                    <a:pt x="185170" y="57402"/>
                  </a:lnTo>
                  <a:lnTo>
                    <a:pt x="188978" y="63386"/>
                  </a:lnTo>
                  <a:lnTo>
                    <a:pt x="192786" y="57402"/>
                  </a:lnTo>
                  <a:lnTo>
                    <a:pt x="196948" y="57402"/>
                  </a:lnTo>
                  <a:lnTo>
                    <a:pt x="191045" y="66596"/>
                  </a:lnTo>
                  <a:lnTo>
                    <a:pt x="197356" y="76443"/>
                  </a:lnTo>
                  <a:lnTo>
                    <a:pt x="193194" y="76443"/>
                  </a:lnTo>
                  <a:lnTo>
                    <a:pt x="188978" y="69751"/>
                  </a:lnTo>
                  <a:close/>
                  <a:moveTo>
                    <a:pt x="214778" y="69751"/>
                  </a:moveTo>
                  <a:lnTo>
                    <a:pt x="210562" y="76443"/>
                  </a:lnTo>
                  <a:lnTo>
                    <a:pt x="206401" y="76443"/>
                  </a:lnTo>
                  <a:lnTo>
                    <a:pt x="212711" y="66596"/>
                  </a:lnTo>
                  <a:lnTo>
                    <a:pt x="206809" y="57402"/>
                  </a:lnTo>
                  <a:lnTo>
                    <a:pt x="210970" y="57402"/>
                  </a:lnTo>
                  <a:lnTo>
                    <a:pt x="214778" y="63386"/>
                  </a:lnTo>
                  <a:lnTo>
                    <a:pt x="218586" y="57402"/>
                  </a:lnTo>
                  <a:lnTo>
                    <a:pt x="222748" y="57402"/>
                  </a:lnTo>
                  <a:lnTo>
                    <a:pt x="216846" y="66596"/>
                  </a:lnTo>
                  <a:lnTo>
                    <a:pt x="223156" y="76443"/>
                  </a:lnTo>
                  <a:lnTo>
                    <a:pt x="218994" y="76443"/>
                  </a:lnTo>
                  <a:lnTo>
                    <a:pt x="214778" y="69751"/>
                  </a:lnTo>
                  <a:close/>
                  <a:moveTo>
                    <a:pt x="240578" y="69751"/>
                  </a:moveTo>
                  <a:lnTo>
                    <a:pt x="236362" y="76443"/>
                  </a:lnTo>
                  <a:lnTo>
                    <a:pt x="232201" y="76443"/>
                  </a:lnTo>
                  <a:lnTo>
                    <a:pt x="238511" y="66596"/>
                  </a:lnTo>
                  <a:lnTo>
                    <a:pt x="232609" y="57402"/>
                  </a:lnTo>
                  <a:lnTo>
                    <a:pt x="236770" y="57402"/>
                  </a:lnTo>
                  <a:lnTo>
                    <a:pt x="240578" y="63386"/>
                  </a:lnTo>
                  <a:lnTo>
                    <a:pt x="244386" y="57402"/>
                  </a:lnTo>
                  <a:lnTo>
                    <a:pt x="248548" y="57402"/>
                  </a:lnTo>
                  <a:lnTo>
                    <a:pt x="242646" y="66596"/>
                  </a:lnTo>
                  <a:lnTo>
                    <a:pt x="248956" y="76443"/>
                  </a:lnTo>
                  <a:lnTo>
                    <a:pt x="244794" y="76443"/>
                  </a:lnTo>
                  <a:lnTo>
                    <a:pt x="240578" y="69751"/>
                  </a:lnTo>
                  <a:close/>
                  <a:moveTo>
                    <a:pt x="266378" y="69751"/>
                  </a:moveTo>
                  <a:lnTo>
                    <a:pt x="262162" y="76443"/>
                  </a:lnTo>
                  <a:lnTo>
                    <a:pt x="258001" y="76443"/>
                  </a:lnTo>
                  <a:lnTo>
                    <a:pt x="264311" y="66596"/>
                  </a:lnTo>
                  <a:lnTo>
                    <a:pt x="258409" y="57402"/>
                  </a:lnTo>
                  <a:lnTo>
                    <a:pt x="262570" y="57402"/>
                  </a:lnTo>
                  <a:lnTo>
                    <a:pt x="266378" y="63386"/>
                  </a:lnTo>
                  <a:lnTo>
                    <a:pt x="270187" y="57402"/>
                  </a:lnTo>
                  <a:lnTo>
                    <a:pt x="274348" y="57402"/>
                  </a:lnTo>
                  <a:lnTo>
                    <a:pt x="268446" y="66596"/>
                  </a:lnTo>
                  <a:lnTo>
                    <a:pt x="274756" y="76443"/>
                  </a:lnTo>
                  <a:lnTo>
                    <a:pt x="270595" y="76443"/>
                  </a:lnTo>
                  <a:lnTo>
                    <a:pt x="266378" y="69751"/>
                  </a:lnTo>
                  <a:close/>
                  <a:moveTo>
                    <a:pt x="292179" y="69751"/>
                  </a:moveTo>
                  <a:lnTo>
                    <a:pt x="287962" y="76443"/>
                  </a:lnTo>
                  <a:lnTo>
                    <a:pt x="283801" y="76443"/>
                  </a:lnTo>
                  <a:lnTo>
                    <a:pt x="290111" y="66596"/>
                  </a:lnTo>
                  <a:lnTo>
                    <a:pt x="284209" y="57402"/>
                  </a:lnTo>
                  <a:lnTo>
                    <a:pt x="288370" y="57402"/>
                  </a:lnTo>
                  <a:lnTo>
                    <a:pt x="292179" y="63386"/>
                  </a:lnTo>
                  <a:lnTo>
                    <a:pt x="295987" y="57402"/>
                  </a:lnTo>
                  <a:lnTo>
                    <a:pt x="300148" y="57402"/>
                  </a:lnTo>
                  <a:lnTo>
                    <a:pt x="294246" y="66596"/>
                  </a:lnTo>
                  <a:lnTo>
                    <a:pt x="300556" y="76443"/>
                  </a:lnTo>
                  <a:lnTo>
                    <a:pt x="296395" y="76443"/>
                  </a:lnTo>
                  <a:lnTo>
                    <a:pt x="292179" y="69751"/>
                  </a:lnTo>
                  <a:close/>
                  <a:moveTo>
                    <a:pt x="317979" y="69751"/>
                  </a:moveTo>
                  <a:lnTo>
                    <a:pt x="313762" y="76443"/>
                  </a:lnTo>
                  <a:lnTo>
                    <a:pt x="309601" y="76443"/>
                  </a:lnTo>
                  <a:lnTo>
                    <a:pt x="315911" y="66596"/>
                  </a:lnTo>
                  <a:lnTo>
                    <a:pt x="310009" y="57402"/>
                  </a:lnTo>
                  <a:lnTo>
                    <a:pt x="314170" y="57402"/>
                  </a:lnTo>
                  <a:lnTo>
                    <a:pt x="317979" y="63386"/>
                  </a:lnTo>
                  <a:lnTo>
                    <a:pt x="321787" y="57402"/>
                  </a:lnTo>
                  <a:lnTo>
                    <a:pt x="325948" y="57402"/>
                  </a:lnTo>
                  <a:lnTo>
                    <a:pt x="320046" y="66596"/>
                  </a:lnTo>
                  <a:lnTo>
                    <a:pt x="326356" y="76443"/>
                  </a:lnTo>
                  <a:lnTo>
                    <a:pt x="322195" y="76443"/>
                  </a:lnTo>
                  <a:lnTo>
                    <a:pt x="317979" y="69751"/>
                  </a:lnTo>
                  <a:close/>
                  <a:moveTo>
                    <a:pt x="343779" y="69751"/>
                  </a:moveTo>
                  <a:lnTo>
                    <a:pt x="339563" y="76443"/>
                  </a:lnTo>
                  <a:lnTo>
                    <a:pt x="335401" y="76443"/>
                  </a:lnTo>
                  <a:lnTo>
                    <a:pt x="341711" y="66596"/>
                  </a:lnTo>
                  <a:lnTo>
                    <a:pt x="335809" y="57402"/>
                  </a:lnTo>
                  <a:lnTo>
                    <a:pt x="339971" y="57402"/>
                  </a:lnTo>
                  <a:lnTo>
                    <a:pt x="343779" y="63386"/>
                  </a:lnTo>
                  <a:lnTo>
                    <a:pt x="347587" y="57402"/>
                  </a:lnTo>
                  <a:lnTo>
                    <a:pt x="351748" y="57402"/>
                  </a:lnTo>
                  <a:lnTo>
                    <a:pt x="345846" y="66596"/>
                  </a:lnTo>
                  <a:lnTo>
                    <a:pt x="352156" y="76443"/>
                  </a:lnTo>
                  <a:lnTo>
                    <a:pt x="347995" y="76443"/>
                  </a:lnTo>
                  <a:lnTo>
                    <a:pt x="343779" y="69751"/>
                  </a:lnTo>
                  <a:close/>
                  <a:moveTo>
                    <a:pt x="369579" y="69751"/>
                  </a:moveTo>
                  <a:lnTo>
                    <a:pt x="365363" y="76443"/>
                  </a:lnTo>
                  <a:lnTo>
                    <a:pt x="361201" y="76443"/>
                  </a:lnTo>
                  <a:lnTo>
                    <a:pt x="367511" y="66596"/>
                  </a:lnTo>
                  <a:lnTo>
                    <a:pt x="361609" y="57402"/>
                  </a:lnTo>
                  <a:lnTo>
                    <a:pt x="365771" y="57402"/>
                  </a:lnTo>
                  <a:lnTo>
                    <a:pt x="369579" y="63386"/>
                  </a:lnTo>
                  <a:lnTo>
                    <a:pt x="373387" y="57402"/>
                  </a:lnTo>
                  <a:lnTo>
                    <a:pt x="377548" y="57402"/>
                  </a:lnTo>
                  <a:lnTo>
                    <a:pt x="371646" y="66596"/>
                  </a:lnTo>
                  <a:lnTo>
                    <a:pt x="377956" y="76443"/>
                  </a:lnTo>
                  <a:lnTo>
                    <a:pt x="373795" y="76443"/>
                  </a:lnTo>
                  <a:lnTo>
                    <a:pt x="369579" y="69751"/>
                  </a:lnTo>
                  <a:close/>
                  <a:moveTo>
                    <a:pt x="395379" y="69751"/>
                  </a:moveTo>
                  <a:lnTo>
                    <a:pt x="391163" y="76443"/>
                  </a:lnTo>
                  <a:lnTo>
                    <a:pt x="387001" y="76443"/>
                  </a:lnTo>
                  <a:lnTo>
                    <a:pt x="393312" y="66596"/>
                  </a:lnTo>
                  <a:lnTo>
                    <a:pt x="387409" y="57402"/>
                  </a:lnTo>
                  <a:lnTo>
                    <a:pt x="391571" y="57402"/>
                  </a:lnTo>
                  <a:lnTo>
                    <a:pt x="395379" y="63386"/>
                  </a:lnTo>
                  <a:lnTo>
                    <a:pt x="399187" y="57402"/>
                  </a:lnTo>
                  <a:lnTo>
                    <a:pt x="403348" y="57402"/>
                  </a:lnTo>
                  <a:lnTo>
                    <a:pt x="397446" y="66596"/>
                  </a:lnTo>
                  <a:lnTo>
                    <a:pt x="403756" y="76443"/>
                  </a:lnTo>
                  <a:lnTo>
                    <a:pt x="399595" y="76443"/>
                  </a:lnTo>
                  <a:lnTo>
                    <a:pt x="395379" y="69751"/>
                  </a:lnTo>
                  <a:close/>
                  <a:moveTo>
                    <a:pt x="421179" y="69751"/>
                  </a:moveTo>
                  <a:lnTo>
                    <a:pt x="416963" y="76443"/>
                  </a:lnTo>
                  <a:lnTo>
                    <a:pt x="412801" y="76443"/>
                  </a:lnTo>
                  <a:lnTo>
                    <a:pt x="419112" y="66596"/>
                  </a:lnTo>
                  <a:lnTo>
                    <a:pt x="413209" y="57402"/>
                  </a:lnTo>
                  <a:lnTo>
                    <a:pt x="417371" y="57402"/>
                  </a:lnTo>
                  <a:lnTo>
                    <a:pt x="421179" y="63386"/>
                  </a:lnTo>
                  <a:lnTo>
                    <a:pt x="424987" y="57402"/>
                  </a:lnTo>
                  <a:lnTo>
                    <a:pt x="429149" y="57402"/>
                  </a:lnTo>
                  <a:lnTo>
                    <a:pt x="423246" y="66596"/>
                  </a:lnTo>
                  <a:lnTo>
                    <a:pt x="429557" y="76443"/>
                  </a:lnTo>
                  <a:lnTo>
                    <a:pt x="425395" y="76443"/>
                  </a:lnTo>
                  <a:lnTo>
                    <a:pt x="421179" y="69751"/>
                  </a:lnTo>
                  <a:close/>
                  <a:moveTo>
                    <a:pt x="446979" y="69751"/>
                  </a:moveTo>
                  <a:lnTo>
                    <a:pt x="442763" y="76443"/>
                  </a:lnTo>
                  <a:lnTo>
                    <a:pt x="438601" y="76443"/>
                  </a:lnTo>
                  <a:lnTo>
                    <a:pt x="444912" y="66596"/>
                  </a:lnTo>
                  <a:lnTo>
                    <a:pt x="439009" y="57402"/>
                  </a:lnTo>
                  <a:lnTo>
                    <a:pt x="443171" y="57402"/>
                  </a:lnTo>
                  <a:lnTo>
                    <a:pt x="446979" y="63386"/>
                  </a:lnTo>
                  <a:lnTo>
                    <a:pt x="450787" y="57402"/>
                  </a:lnTo>
                  <a:lnTo>
                    <a:pt x="454949" y="57402"/>
                  </a:lnTo>
                  <a:lnTo>
                    <a:pt x="449046" y="66596"/>
                  </a:lnTo>
                  <a:lnTo>
                    <a:pt x="455357" y="76443"/>
                  </a:lnTo>
                  <a:lnTo>
                    <a:pt x="451195" y="76443"/>
                  </a:lnTo>
                  <a:lnTo>
                    <a:pt x="446979" y="69751"/>
                  </a:lnTo>
                  <a:close/>
                  <a:moveTo>
                    <a:pt x="472779" y="69751"/>
                  </a:moveTo>
                  <a:lnTo>
                    <a:pt x="468563" y="76443"/>
                  </a:lnTo>
                  <a:lnTo>
                    <a:pt x="464401" y="76443"/>
                  </a:lnTo>
                  <a:lnTo>
                    <a:pt x="470712" y="66596"/>
                  </a:lnTo>
                  <a:lnTo>
                    <a:pt x="464809" y="57402"/>
                  </a:lnTo>
                  <a:lnTo>
                    <a:pt x="468971" y="57402"/>
                  </a:lnTo>
                  <a:lnTo>
                    <a:pt x="472779" y="63386"/>
                  </a:lnTo>
                  <a:lnTo>
                    <a:pt x="476587" y="57402"/>
                  </a:lnTo>
                  <a:lnTo>
                    <a:pt x="480749" y="57402"/>
                  </a:lnTo>
                  <a:lnTo>
                    <a:pt x="474846" y="66596"/>
                  </a:lnTo>
                  <a:lnTo>
                    <a:pt x="481157" y="76443"/>
                  </a:lnTo>
                  <a:lnTo>
                    <a:pt x="476995" y="76443"/>
                  </a:lnTo>
                  <a:lnTo>
                    <a:pt x="472779" y="69751"/>
                  </a:lnTo>
                  <a:close/>
                  <a:moveTo>
                    <a:pt x="498579" y="69751"/>
                  </a:moveTo>
                  <a:lnTo>
                    <a:pt x="494363" y="76443"/>
                  </a:lnTo>
                  <a:lnTo>
                    <a:pt x="490201" y="76443"/>
                  </a:lnTo>
                  <a:lnTo>
                    <a:pt x="496512" y="66596"/>
                  </a:lnTo>
                  <a:lnTo>
                    <a:pt x="490609" y="57402"/>
                  </a:lnTo>
                  <a:lnTo>
                    <a:pt x="494771" y="57402"/>
                  </a:lnTo>
                  <a:lnTo>
                    <a:pt x="498579" y="63386"/>
                  </a:lnTo>
                  <a:lnTo>
                    <a:pt x="502387" y="57402"/>
                  </a:lnTo>
                  <a:lnTo>
                    <a:pt x="506549" y="57402"/>
                  </a:lnTo>
                  <a:lnTo>
                    <a:pt x="500646" y="66596"/>
                  </a:lnTo>
                  <a:lnTo>
                    <a:pt x="506957" y="76443"/>
                  </a:lnTo>
                  <a:lnTo>
                    <a:pt x="502795" y="76443"/>
                  </a:lnTo>
                  <a:lnTo>
                    <a:pt x="498579" y="69751"/>
                  </a:lnTo>
                  <a:close/>
                  <a:moveTo>
                    <a:pt x="8378" y="98452"/>
                  </a:moveTo>
                  <a:lnTo>
                    <a:pt x="4162" y="105144"/>
                  </a:lnTo>
                  <a:lnTo>
                    <a:pt x="0" y="105144"/>
                  </a:lnTo>
                  <a:lnTo>
                    <a:pt x="6310" y="95297"/>
                  </a:lnTo>
                  <a:lnTo>
                    <a:pt x="408" y="86103"/>
                  </a:lnTo>
                  <a:lnTo>
                    <a:pt x="4570" y="86103"/>
                  </a:lnTo>
                  <a:lnTo>
                    <a:pt x="8378" y="92087"/>
                  </a:lnTo>
                  <a:lnTo>
                    <a:pt x="12186" y="86103"/>
                  </a:lnTo>
                  <a:lnTo>
                    <a:pt x="16347" y="86103"/>
                  </a:lnTo>
                  <a:lnTo>
                    <a:pt x="10445" y="95297"/>
                  </a:lnTo>
                  <a:lnTo>
                    <a:pt x="16755" y="105144"/>
                  </a:lnTo>
                  <a:lnTo>
                    <a:pt x="12594" y="105144"/>
                  </a:lnTo>
                  <a:lnTo>
                    <a:pt x="8378" y="98452"/>
                  </a:lnTo>
                  <a:close/>
                  <a:moveTo>
                    <a:pt x="34178" y="98452"/>
                  </a:moveTo>
                  <a:lnTo>
                    <a:pt x="29962" y="105144"/>
                  </a:lnTo>
                  <a:lnTo>
                    <a:pt x="25800" y="105144"/>
                  </a:lnTo>
                  <a:lnTo>
                    <a:pt x="32110" y="95297"/>
                  </a:lnTo>
                  <a:lnTo>
                    <a:pt x="26208" y="86103"/>
                  </a:lnTo>
                  <a:lnTo>
                    <a:pt x="30370" y="86103"/>
                  </a:lnTo>
                  <a:lnTo>
                    <a:pt x="34178" y="92087"/>
                  </a:lnTo>
                  <a:lnTo>
                    <a:pt x="37986" y="86103"/>
                  </a:lnTo>
                  <a:lnTo>
                    <a:pt x="42147" y="86103"/>
                  </a:lnTo>
                  <a:lnTo>
                    <a:pt x="36245" y="95297"/>
                  </a:lnTo>
                  <a:lnTo>
                    <a:pt x="42555" y="105144"/>
                  </a:lnTo>
                  <a:lnTo>
                    <a:pt x="38394" y="105144"/>
                  </a:lnTo>
                  <a:lnTo>
                    <a:pt x="34178" y="98452"/>
                  </a:lnTo>
                  <a:close/>
                  <a:moveTo>
                    <a:pt x="59978" y="98452"/>
                  </a:moveTo>
                  <a:lnTo>
                    <a:pt x="55762" y="105144"/>
                  </a:lnTo>
                  <a:lnTo>
                    <a:pt x="51600" y="105144"/>
                  </a:lnTo>
                  <a:lnTo>
                    <a:pt x="57911" y="95297"/>
                  </a:lnTo>
                  <a:lnTo>
                    <a:pt x="52008" y="86103"/>
                  </a:lnTo>
                  <a:lnTo>
                    <a:pt x="56170" y="86103"/>
                  </a:lnTo>
                  <a:lnTo>
                    <a:pt x="59978" y="92087"/>
                  </a:lnTo>
                  <a:lnTo>
                    <a:pt x="63786" y="86103"/>
                  </a:lnTo>
                  <a:lnTo>
                    <a:pt x="67948" y="86103"/>
                  </a:lnTo>
                  <a:lnTo>
                    <a:pt x="62045" y="95297"/>
                  </a:lnTo>
                  <a:lnTo>
                    <a:pt x="68356" y="105144"/>
                  </a:lnTo>
                  <a:lnTo>
                    <a:pt x="64194" y="105144"/>
                  </a:lnTo>
                  <a:lnTo>
                    <a:pt x="59978" y="98452"/>
                  </a:lnTo>
                  <a:close/>
                  <a:moveTo>
                    <a:pt x="85778" y="98452"/>
                  </a:moveTo>
                  <a:lnTo>
                    <a:pt x="81562" y="105144"/>
                  </a:lnTo>
                  <a:lnTo>
                    <a:pt x="77400" y="105144"/>
                  </a:lnTo>
                  <a:lnTo>
                    <a:pt x="83711" y="95297"/>
                  </a:lnTo>
                  <a:lnTo>
                    <a:pt x="77808" y="86103"/>
                  </a:lnTo>
                  <a:lnTo>
                    <a:pt x="81970" y="86103"/>
                  </a:lnTo>
                  <a:lnTo>
                    <a:pt x="85778" y="92087"/>
                  </a:lnTo>
                  <a:lnTo>
                    <a:pt x="89586" y="86103"/>
                  </a:lnTo>
                  <a:lnTo>
                    <a:pt x="93748" y="86103"/>
                  </a:lnTo>
                  <a:lnTo>
                    <a:pt x="87845" y="95297"/>
                  </a:lnTo>
                  <a:lnTo>
                    <a:pt x="94156" y="105144"/>
                  </a:lnTo>
                  <a:lnTo>
                    <a:pt x="89994" y="105144"/>
                  </a:lnTo>
                  <a:lnTo>
                    <a:pt x="85778" y="98452"/>
                  </a:lnTo>
                  <a:close/>
                  <a:moveTo>
                    <a:pt x="111578" y="98452"/>
                  </a:moveTo>
                  <a:lnTo>
                    <a:pt x="107362" y="105144"/>
                  </a:lnTo>
                  <a:lnTo>
                    <a:pt x="103200" y="105144"/>
                  </a:lnTo>
                  <a:lnTo>
                    <a:pt x="109511" y="95297"/>
                  </a:lnTo>
                  <a:lnTo>
                    <a:pt x="103608" y="86103"/>
                  </a:lnTo>
                  <a:lnTo>
                    <a:pt x="107770" y="86103"/>
                  </a:lnTo>
                  <a:lnTo>
                    <a:pt x="111578" y="92087"/>
                  </a:lnTo>
                  <a:lnTo>
                    <a:pt x="115386" y="86103"/>
                  </a:lnTo>
                  <a:lnTo>
                    <a:pt x="119548" y="86103"/>
                  </a:lnTo>
                  <a:lnTo>
                    <a:pt x="113645" y="95297"/>
                  </a:lnTo>
                  <a:lnTo>
                    <a:pt x="119956" y="105144"/>
                  </a:lnTo>
                  <a:lnTo>
                    <a:pt x="115794" y="105144"/>
                  </a:lnTo>
                  <a:lnTo>
                    <a:pt x="111578" y="98452"/>
                  </a:lnTo>
                  <a:close/>
                  <a:moveTo>
                    <a:pt x="137378" y="98452"/>
                  </a:moveTo>
                  <a:lnTo>
                    <a:pt x="133162" y="105144"/>
                  </a:lnTo>
                  <a:lnTo>
                    <a:pt x="129000" y="105144"/>
                  </a:lnTo>
                  <a:lnTo>
                    <a:pt x="135311" y="95297"/>
                  </a:lnTo>
                  <a:lnTo>
                    <a:pt x="129408" y="86103"/>
                  </a:lnTo>
                  <a:lnTo>
                    <a:pt x="133570" y="86103"/>
                  </a:lnTo>
                  <a:lnTo>
                    <a:pt x="137378" y="92087"/>
                  </a:lnTo>
                  <a:lnTo>
                    <a:pt x="141186" y="86103"/>
                  </a:lnTo>
                  <a:lnTo>
                    <a:pt x="145348" y="86103"/>
                  </a:lnTo>
                  <a:lnTo>
                    <a:pt x="139445" y="95297"/>
                  </a:lnTo>
                  <a:lnTo>
                    <a:pt x="145756" y="105144"/>
                  </a:lnTo>
                  <a:lnTo>
                    <a:pt x="141594" y="105144"/>
                  </a:lnTo>
                  <a:lnTo>
                    <a:pt x="137378" y="98452"/>
                  </a:lnTo>
                  <a:close/>
                  <a:moveTo>
                    <a:pt x="163178" y="98452"/>
                  </a:moveTo>
                  <a:lnTo>
                    <a:pt x="158962" y="105144"/>
                  </a:lnTo>
                  <a:lnTo>
                    <a:pt x="154800" y="105144"/>
                  </a:lnTo>
                  <a:lnTo>
                    <a:pt x="161111" y="95297"/>
                  </a:lnTo>
                  <a:lnTo>
                    <a:pt x="155208" y="86103"/>
                  </a:lnTo>
                  <a:lnTo>
                    <a:pt x="159370" y="86103"/>
                  </a:lnTo>
                  <a:lnTo>
                    <a:pt x="163178" y="92087"/>
                  </a:lnTo>
                  <a:lnTo>
                    <a:pt x="166986" y="86103"/>
                  </a:lnTo>
                  <a:lnTo>
                    <a:pt x="171148" y="86103"/>
                  </a:lnTo>
                  <a:lnTo>
                    <a:pt x="165245" y="95297"/>
                  </a:lnTo>
                  <a:lnTo>
                    <a:pt x="171556" y="105144"/>
                  </a:lnTo>
                  <a:lnTo>
                    <a:pt x="167394" y="105144"/>
                  </a:lnTo>
                  <a:lnTo>
                    <a:pt x="163178" y="98452"/>
                  </a:lnTo>
                  <a:close/>
                  <a:moveTo>
                    <a:pt x="188978" y="98452"/>
                  </a:moveTo>
                  <a:lnTo>
                    <a:pt x="184762" y="105144"/>
                  </a:lnTo>
                  <a:lnTo>
                    <a:pt x="180601" y="105144"/>
                  </a:lnTo>
                  <a:lnTo>
                    <a:pt x="186911" y="95297"/>
                  </a:lnTo>
                  <a:lnTo>
                    <a:pt x="181009" y="86103"/>
                  </a:lnTo>
                  <a:lnTo>
                    <a:pt x="185170" y="86103"/>
                  </a:lnTo>
                  <a:lnTo>
                    <a:pt x="188978" y="92087"/>
                  </a:lnTo>
                  <a:lnTo>
                    <a:pt x="192786" y="86103"/>
                  </a:lnTo>
                  <a:lnTo>
                    <a:pt x="196948" y="86103"/>
                  </a:lnTo>
                  <a:lnTo>
                    <a:pt x="191045" y="95297"/>
                  </a:lnTo>
                  <a:lnTo>
                    <a:pt x="197356" y="105144"/>
                  </a:lnTo>
                  <a:lnTo>
                    <a:pt x="193194" y="105144"/>
                  </a:lnTo>
                  <a:lnTo>
                    <a:pt x="188978" y="98452"/>
                  </a:lnTo>
                  <a:close/>
                  <a:moveTo>
                    <a:pt x="214778" y="98452"/>
                  </a:moveTo>
                  <a:lnTo>
                    <a:pt x="210562" y="105144"/>
                  </a:lnTo>
                  <a:lnTo>
                    <a:pt x="206401" y="105144"/>
                  </a:lnTo>
                  <a:lnTo>
                    <a:pt x="212711" y="95297"/>
                  </a:lnTo>
                  <a:lnTo>
                    <a:pt x="206809" y="86103"/>
                  </a:lnTo>
                  <a:lnTo>
                    <a:pt x="210970" y="86103"/>
                  </a:lnTo>
                  <a:lnTo>
                    <a:pt x="214778" y="92087"/>
                  </a:lnTo>
                  <a:lnTo>
                    <a:pt x="218586" y="86103"/>
                  </a:lnTo>
                  <a:lnTo>
                    <a:pt x="222748" y="86103"/>
                  </a:lnTo>
                  <a:lnTo>
                    <a:pt x="216846" y="95297"/>
                  </a:lnTo>
                  <a:lnTo>
                    <a:pt x="223156" y="105144"/>
                  </a:lnTo>
                  <a:lnTo>
                    <a:pt x="218994" y="105144"/>
                  </a:lnTo>
                  <a:lnTo>
                    <a:pt x="214778" y="98452"/>
                  </a:lnTo>
                  <a:close/>
                  <a:moveTo>
                    <a:pt x="240578" y="98452"/>
                  </a:moveTo>
                  <a:lnTo>
                    <a:pt x="236362" y="105144"/>
                  </a:lnTo>
                  <a:lnTo>
                    <a:pt x="232201" y="105144"/>
                  </a:lnTo>
                  <a:lnTo>
                    <a:pt x="238511" y="95297"/>
                  </a:lnTo>
                  <a:lnTo>
                    <a:pt x="232609" y="86103"/>
                  </a:lnTo>
                  <a:lnTo>
                    <a:pt x="236770" y="86103"/>
                  </a:lnTo>
                  <a:lnTo>
                    <a:pt x="240578" y="92087"/>
                  </a:lnTo>
                  <a:lnTo>
                    <a:pt x="244386" y="86103"/>
                  </a:lnTo>
                  <a:lnTo>
                    <a:pt x="248548" y="86103"/>
                  </a:lnTo>
                  <a:lnTo>
                    <a:pt x="242646" y="95297"/>
                  </a:lnTo>
                  <a:lnTo>
                    <a:pt x="248956" y="105144"/>
                  </a:lnTo>
                  <a:lnTo>
                    <a:pt x="244794" y="105144"/>
                  </a:lnTo>
                  <a:lnTo>
                    <a:pt x="240578" y="98452"/>
                  </a:lnTo>
                  <a:close/>
                  <a:moveTo>
                    <a:pt x="266378" y="98452"/>
                  </a:moveTo>
                  <a:lnTo>
                    <a:pt x="262162" y="105144"/>
                  </a:lnTo>
                  <a:lnTo>
                    <a:pt x="258001" y="105144"/>
                  </a:lnTo>
                  <a:lnTo>
                    <a:pt x="264311" y="95297"/>
                  </a:lnTo>
                  <a:lnTo>
                    <a:pt x="258409" y="86103"/>
                  </a:lnTo>
                  <a:lnTo>
                    <a:pt x="262570" y="86103"/>
                  </a:lnTo>
                  <a:lnTo>
                    <a:pt x="266378" y="92087"/>
                  </a:lnTo>
                  <a:lnTo>
                    <a:pt x="270187" y="86103"/>
                  </a:lnTo>
                  <a:lnTo>
                    <a:pt x="274348" y="86103"/>
                  </a:lnTo>
                  <a:lnTo>
                    <a:pt x="268446" y="95297"/>
                  </a:lnTo>
                  <a:lnTo>
                    <a:pt x="274756" y="105144"/>
                  </a:lnTo>
                  <a:lnTo>
                    <a:pt x="270595" y="105144"/>
                  </a:lnTo>
                  <a:lnTo>
                    <a:pt x="266378" y="98452"/>
                  </a:lnTo>
                  <a:close/>
                  <a:moveTo>
                    <a:pt x="292179" y="98452"/>
                  </a:moveTo>
                  <a:lnTo>
                    <a:pt x="287962" y="105144"/>
                  </a:lnTo>
                  <a:lnTo>
                    <a:pt x="283801" y="105144"/>
                  </a:lnTo>
                  <a:lnTo>
                    <a:pt x="290111" y="95297"/>
                  </a:lnTo>
                  <a:lnTo>
                    <a:pt x="284209" y="86103"/>
                  </a:lnTo>
                  <a:lnTo>
                    <a:pt x="288370" y="86103"/>
                  </a:lnTo>
                  <a:lnTo>
                    <a:pt x="292179" y="92087"/>
                  </a:lnTo>
                  <a:lnTo>
                    <a:pt x="295987" y="86103"/>
                  </a:lnTo>
                  <a:lnTo>
                    <a:pt x="300148" y="86103"/>
                  </a:lnTo>
                  <a:lnTo>
                    <a:pt x="294246" y="95297"/>
                  </a:lnTo>
                  <a:lnTo>
                    <a:pt x="300556" y="105144"/>
                  </a:lnTo>
                  <a:lnTo>
                    <a:pt x="296395" y="105144"/>
                  </a:lnTo>
                  <a:lnTo>
                    <a:pt x="292179" y="98452"/>
                  </a:lnTo>
                  <a:close/>
                  <a:moveTo>
                    <a:pt x="317979" y="98452"/>
                  </a:moveTo>
                  <a:lnTo>
                    <a:pt x="313762" y="105144"/>
                  </a:lnTo>
                  <a:lnTo>
                    <a:pt x="309601" y="105144"/>
                  </a:lnTo>
                  <a:lnTo>
                    <a:pt x="315911" y="95297"/>
                  </a:lnTo>
                  <a:lnTo>
                    <a:pt x="310009" y="86103"/>
                  </a:lnTo>
                  <a:lnTo>
                    <a:pt x="314170" y="86103"/>
                  </a:lnTo>
                  <a:lnTo>
                    <a:pt x="317979" y="92087"/>
                  </a:lnTo>
                  <a:lnTo>
                    <a:pt x="321787" y="86103"/>
                  </a:lnTo>
                  <a:lnTo>
                    <a:pt x="325948" y="86103"/>
                  </a:lnTo>
                  <a:lnTo>
                    <a:pt x="320046" y="95297"/>
                  </a:lnTo>
                  <a:lnTo>
                    <a:pt x="326356" y="105144"/>
                  </a:lnTo>
                  <a:lnTo>
                    <a:pt x="322195" y="105144"/>
                  </a:lnTo>
                  <a:lnTo>
                    <a:pt x="317979" y="98452"/>
                  </a:lnTo>
                  <a:close/>
                  <a:moveTo>
                    <a:pt x="343779" y="98452"/>
                  </a:moveTo>
                  <a:lnTo>
                    <a:pt x="339563" y="105144"/>
                  </a:lnTo>
                  <a:lnTo>
                    <a:pt x="335401" y="105144"/>
                  </a:lnTo>
                  <a:lnTo>
                    <a:pt x="341711" y="95297"/>
                  </a:lnTo>
                  <a:lnTo>
                    <a:pt x="335809" y="86103"/>
                  </a:lnTo>
                  <a:lnTo>
                    <a:pt x="339971" y="86103"/>
                  </a:lnTo>
                  <a:lnTo>
                    <a:pt x="343779" y="92087"/>
                  </a:lnTo>
                  <a:lnTo>
                    <a:pt x="347587" y="86103"/>
                  </a:lnTo>
                  <a:lnTo>
                    <a:pt x="351748" y="86103"/>
                  </a:lnTo>
                  <a:lnTo>
                    <a:pt x="345846" y="95297"/>
                  </a:lnTo>
                  <a:lnTo>
                    <a:pt x="352156" y="105144"/>
                  </a:lnTo>
                  <a:lnTo>
                    <a:pt x="347995" y="105144"/>
                  </a:lnTo>
                  <a:lnTo>
                    <a:pt x="343779" y="98452"/>
                  </a:lnTo>
                  <a:close/>
                  <a:moveTo>
                    <a:pt x="369579" y="98452"/>
                  </a:moveTo>
                  <a:lnTo>
                    <a:pt x="365363" y="105144"/>
                  </a:lnTo>
                  <a:lnTo>
                    <a:pt x="361201" y="105144"/>
                  </a:lnTo>
                  <a:lnTo>
                    <a:pt x="367511" y="95297"/>
                  </a:lnTo>
                  <a:lnTo>
                    <a:pt x="361609" y="86103"/>
                  </a:lnTo>
                  <a:lnTo>
                    <a:pt x="365771" y="86103"/>
                  </a:lnTo>
                  <a:lnTo>
                    <a:pt x="369579" y="92087"/>
                  </a:lnTo>
                  <a:lnTo>
                    <a:pt x="373387" y="86103"/>
                  </a:lnTo>
                  <a:lnTo>
                    <a:pt x="377548" y="86103"/>
                  </a:lnTo>
                  <a:lnTo>
                    <a:pt x="371646" y="95297"/>
                  </a:lnTo>
                  <a:lnTo>
                    <a:pt x="377956" y="105144"/>
                  </a:lnTo>
                  <a:lnTo>
                    <a:pt x="373795" y="105144"/>
                  </a:lnTo>
                  <a:lnTo>
                    <a:pt x="369579" y="98452"/>
                  </a:lnTo>
                  <a:close/>
                  <a:moveTo>
                    <a:pt x="395379" y="98452"/>
                  </a:moveTo>
                  <a:lnTo>
                    <a:pt x="391163" y="105144"/>
                  </a:lnTo>
                  <a:lnTo>
                    <a:pt x="387001" y="105144"/>
                  </a:lnTo>
                  <a:lnTo>
                    <a:pt x="393312" y="95297"/>
                  </a:lnTo>
                  <a:lnTo>
                    <a:pt x="387409" y="86103"/>
                  </a:lnTo>
                  <a:lnTo>
                    <a:pt x="391571" y="86103"/>
                  </a:lnTo>
                  <a:lnTo>
                    <a:pt x="395379" y="92087"/>
                  </a:lnTo>
                  <a:lnTo>
                    <a:pt x="399187" y="86103"/>
                  </a:lnTo>
                  <a:lnTo>
                    <a:pt x="403348" y="86103"/>
                  </a:lnTo>
                  <a:lnTo>
                    <a:pt x="397446" y="95297"/>
                  </a:lnTo>
                  <a:lnTo>
                    <a:pt x="403756" y="105144"/>
                  </a:lnTo>
                  <a:lnTo>
                    <a:pt x="399595" y="105144"/>
                  </a:lnTo>
                  <a:lnTo>
                    <a:pt x="395379" y="98452"/>
                  </a:lnTo>
                  <a:close/>
                  <a:moveTo>
                    <a:pt x="421179" y="98452"/>
                  </a:moveTo>
                  <a:lnTo>
                    <a:pt x="416963" y="105144"/>
                  </a:lnTo>
                  <a:lnTo>
                    <a:pt x="412801" y="105144"/>
                  </a:lnTo>
                  <a:lnTo>
                    <a:pt x="419112" y="95297"/>
                  </a:lnTo>
                  <a:lnTo>
                    <a:pt x="413209" y="86103"/>
                  </a:lnTo>
                  <a:lnTo>
                    <a:pt x="417371" y="86103"/>
                  </a:lnTo>
                  <a:lnTo>
                    <a:pt x="421179" y="92087"/>
                  </a:lnTo>
                  <a:lnTo>
                    <a:pt x="424987" y="86103"/>
                  </a:lnTo>
                  <a:lnTo>
                    <a:pt x="429149" y="86103"/>
                  </a:lnTo>
                  <a:lnTo>
                    <a:pt x="423246" y="95297"/>
                  </a:lnTo>
                  <a:lnTo>
                    <a:pt x="429557" y="105144"/>
                  </a:lnTo>
                  <a:lnTo>
                    <a:pt x="425395" y="105144"/>
                  </a:lnTo>
                  <a:lnTo>
                    <a:pt x="421179" y="98452"/>
                  </a:lnTo>
                  <a:close/>
                  <a:moveTo>
                    <a:pt x="446979" y="98452"/>
                  </a:moveTo>
                  <a:lnTo>
                    <a:pt x="442763" y="105144"/>
                  </a:lnTo>
                  <a:lnTo>
                    <a:pt x="438601" y="105144"/>
                  </a:lnTo>
                  <a:lnTo>
                    <a:pt x="444912" y="95297"/>
                  </a:lnTo>
                  <a:lnTo>
                    <a:pt x="439009" y="86103"/>
                  </a:lnTo>
                  <a:lnTo>
                    <a:pt x="443171" y="86103"/>
                  </a:lnTo>
                  <a:lnTo>
                    <a:pt x="446979" y="92087"/>
                  </a:lnTo>
                  <a:lnTo>
                    <a:pt x="450787" y="86103"/>
                  </a:lnTo>
                  <a:lnTo>
                    <a:pt x="454949" y="86103"/>
                  </a:lnTo>
                  <a:lnTo>
                    <a:pt x="449046" y="95297"/>
                  </a:lnTo>
                  <a:lnTo>
                    <a:pt x="455357" y="105144"/>
                  </a:lnTo>
                  <a:lnTo>
                    <a:pt x="451195" y="105144"/>
                  </a:lnTo>
                  <a:lnTo>
                    <a:pt x="446979" y="98452"/>
                  </a:lnTo>
                  <a:close/>
                  <a:moveTo>
                    <a:pt x="472779" y="98452"/>
                  </a:moveTo>
                  <a:lnTo>
                    <a:pt x="468563" y="105144"/>
                  </a:lnTo>
                  <a:lnTo>
                    <a:pt x="464401" y="105144"/>
                  </a:lnTo>
                  <a:lnTo>
                    <a:pt x="470712" y="95297"/>
                  </a:lnTo>
                  <a:lnTo>
                    <a:pt x="464809" y="86103"/>
                  </a:lnTo>
                  <a:lnTo>
                    <a:pt x="468971" y="86103"/>
                  </a:lnTo>
                  <a:lnTo>
                    <a:pt x="472779" y="92087"/>
                  </a:lnTo>
                  <a:lnTo>
                    <a:pt x="476587" y="86103"/>
                  </a:lnTo>
                  <a:lnTo>
                    <a:pt x="480749" y="86103"/>
                  </a:lnTo>
                  <a:lnTo>
                    <a:pt x="474846" y="95297"/>
                  </a:lnTo>
                  <a:lnTo>
                    <a:pt x="481157" y="105144"/>
                  </a:lnTo>
                  <a:lnTo>
                    <a:pt x="476995" y="105144"/>
                  </a:lnTo>
                  <a:lnTo>
                    <a:pt x="472779" y="98452"/>
                  </a:lnTo>
                  <a:close/>
                  <a:moveTo>
                    <a:pt x="498579" y="98452"/>
                  </a:moveTo>
                  <a:lnTo>
                    <a:pt x="494363" y="105144"/>
                  </a:lnTo>
                  <a:lnTo>
                    <a:pt x="490201" y="105144"/>
                  </a:lnTo>
                  <a:lnTo>
                    <a:pt x="496512" y="95297"/>
                  </a:lnTo>
                  <a:lnTo>
                    <a:pt x="490609" y="86103"/>
                  </a:lnTo>
                  <a:lnTo>
                    <a:pt x="494771" y="86103"/>
                  </a:lnTo>
                  <a:lnTo>
                    <a:pt x="498579" y="92087"/>
                  </a:lnTo>
                  <a:lnTo>
                    <a:pt x="502387" y="86103"/>
                  </a:lnTo>
                  <a:lnTo>
                    <a:pt x="506549" y="86103"/>
                  </a:lnTo>
                  <a:lnTo>
                    <a:pt x="500646" y="95297"/>
                  </a:lnTo>
                  <a:lnTo>
                    <a:pt x="506957" y="105144"/>
                  </a:lnTo>
                  <a:lnTo>
                    <a:pt x="502795" y="105144"/>
                  </a:lnTo>
                  <a:lnTo>
                    <a:pt x="498579" y="98452"/>
                  </a:lnTo>
                  <a:close/>
                  <a:moveTo>
                    <a:pt x="8378" y="127153"/>
                  </a:moveTo>
                  <a:lnTo>
                    <a:pt x="4162" y="133845"/>
                  </a:lnTo>
                  <a:lnTo>
                    <a:pt x="0" y="133845"/>
                  </a:lnTo>
                  <a:lnTo>
                    <a:pt x="6310" y="123998"/>
                  </a:lnTo>
                  <a:lnTo>
                    <a:pt x="408" y="114804"/>
                  </a:lnTo>
                  <a:lnTo>
                    <a:pt x="4570" y="114804"/>
                  </a:lnTo>
                  <a:lnTo>
                    <a:pt x="8378" y="120788"/>
                  </a:lnTo>
                  <a:lnTo>
                    <a:pt x="12186" y="114804"/>
                  </a:lnTo>
                  <a:lnTo>
                    <a:pt x="16347" y="114804"/>
                  </a:lnTo>
                  <a:lnTo>
                    <a:pt x="10445" y="123998"/>
                  </a:lnTo>
                  <a:lnTo>
                    <a:pt x="16755" y="133845"/>
                  </a:lnTo>
                  <a:lnTo>
                    <a:pt x="12594" y="133845"/>
                  </a:lnTo>
                  <a:lnTo>
                    <a:pt x="8378" y="127153"/>
                  </a:lnTo>
                  <a:close/>
                  <a:moveTo>
                    <a:pt x="34178" y="127153"/>
                  </a:moveTo>
                  <a:lnTo>
                    <a:pt x="29962" y="133845"/>
                  </a:lnTo>
                  <a:lnTo>
                    <a:pt x="25800" y="133845"/>
                  </a:lnTo>
                  <a:lnTo>
                    <a:pt x="32110" y="123998"/>
                  </a:lnTo>
                  <a:lnTo>
                    <a:pt x="26208" y="114804"/>
                  </a:lnTo>
                  <a:lnTo>
                    <a:pt x="30370" y="114804"/>
                  </a:lnTo>
                  <a:lnTo>
                    <a:pt x="34178" y="120788"/>
                  </a:lnTo>
                  <a:lnTo>
                    <a:pt x="37986" y="114804"/>
                  </a:lnTo>
                  <a:lnTo>
                    <a:pt x="42147" y="114804"/>
                  </a:lnTo>
                  <a:lnTo>
                    <a:pt x="36245" y="123998"/>
                  </a:lnTo>
                  <a:lnTo>
                    <a:pt x="42555" y="133845"/>
                  </a:lnTo>
                  <a:lnTo>
                    <a:pt x="38394" y="133845"/>
                  </a:lnTo>
                  <a:lnTo>
                    <a:pt x="34178" y="127153"/>
                  </a:lnTo>
                  <a:close/>
                  <a:moveTo>
                    <a:pt x="59978" y="127153"/>
                  </a:moveTo>
                  <a:lnTo>
                    <a:pt x="55762" y="133845"/>
                  </a:lnTo>
                  <a:lnTo>
                    <a:pt x="51600" y="133845"/>
                  </a:lnTo>
                  <a:lnTo>
                    <a:pt x="57911" y="123998"/>
                  </a:lnTo>
                  <a:lnTo>
                    <a:pt x="52008" y="114804"/>
                  </a:lnTo>
                  <a:lnTo>
                    <a:pt x="56170" y="114804"/>
                  </a:lnTo>
                  <a:lnTo>
                    <a:pt x="59978" y="120788"/>
                  </a:lnTo>
                  <a:lnTo>
                    <a:pt x="63786" y="114804"/>
                  </a:lnTo>
                  <a:lnTo>
                    <a:pt x="67948" y="114804"/>
                  </a:lnTo>
                  <a:lnTo>
                    <a:pt x="62045" y="123998"/>
                  </a:lnTo>
                  <a:lnTo>
                    <a:pt x="68356" y="133845"/>
                  </a:lnTo>
                  <a:lnTo>
                    <a:pt x="64194" y="133845"/>
                  </a:lnTo>
                  <a:lnTo>
                    <a:pt x="59978" y="127153"/>
                  </a:lnTo>
                  <a:close/>
                  <a:moveTo>
                    <a:pt x="85778" y="127153"/>
                  </a:moveTo>
                  <a:lnTo>
                    <a:pt x="81562" y="133845"/>
                  </a:lnTo>
                  <a:lnTo>
                    <a:pt x="77400" y="133845"/>
                  </a:lnTo>
                  <a:lnTo>
                    <a:pt x="83711" y="123998"/>
                  </a:lnTo>
                  <a:lnTo>
                    <a:pt x="77808" y="114804"/>
                  </a:lnTo>
                  <a:lnTo>
                    <a:pt x="81970" y="114804"/>
                  </a:lnTo>
                  <a:lnTo>
                    <a:pt x="85778" y="120788"/>
                  </a:lnTo>
                  <a:lnTo>
                    <a:pt x="89586" y="114804"/>
                  </a:lnTo>
                  <a:lnTo>
                    <a:pt x="93748" y="114804"/>
                  </a:lnTo>
                  <a:lnTo>
                    <a:pt x="87845" y="123998"/>
                  </a:lnTo>
                  <a:lnTo>
                    <a:pt x="94156" y="133845"/>
                  </a:lnTo>
                  <a:lnTo>
                    <a:pt x="89994" y="133845"/>
                  </a:lnTo>
                  <a:lnTo>
                    <a:pt x="85778" y="127153"/>
                  </a:lnTo>
                  <a:close/>
                  <a:moveTo>
                    <a:pt x="111578" y="127153"/>
                  </a:moveTo>
                  <a:lnTo>
                    <a:pt x="107362" y="133845"/>
                  </a:lnTo>
                  <a:lnTo>
                    <a:pt x="103200" y="133845"/>
                  </a:lnTo>
                  <a:lnTo>
                    <a:pt x="109511" y="123998"/>
                  </a:lnTo>
                  <a:lnTo>
                    <a:pt x="103608" y="114804"/>
                  </a:lnTo>
                  <a:lnTo>
                    <a:pt x="107770" y="114804"/>
                  </a:lnTo>
                  <a:lnTo>
                    <a:pt x="111578" y="120788"/>
                  </a:lnTo>
                  <a:lnTo>
                    <a:pt x="115386" y="114804"/>
                  </a:lnTo>
                  <a:lnTo>
                    <a:pt x="119548" y="114804"/>
                  </a:lnTo>
                  <a:lnTo>
                    <a:pt x="113645" y="123998"/>
                  </a:lnTo>
                  <a:lnTo>
                    <a:pt x="119956" y="133845"/>
                  </a:lnTo>
                  <a:lnTo>
                    <a:pt x="115794" y="133845"/>
                  </a:lnTo>
                  <a:lnTo>
                    <a:pt x="111578" y="127153"/>
                  </a:lnTo>
                  <a:close/>
                  <a:moveTo>
                    <a:pt x="137378" y="127153"/>
                  </a:moveTo>
                  <a:lnTo>
                    <a:pt x="133162" y="133845"/>
                  </a:lnTo>
                  <a:lnTo>
                    <a:pt x="129000" y="133845"/>
                  </a:lnTo>
                  <a:lnTo>
                    <a:pt x="135311" y="123998"/>
                  </a:lnTo>
                  <a:lnTo>
                    <a:pt x="129408" y="114804"/>
                  </a:lnTo>
                  <a:lnTo>
                    <a:pt x="133570" y="114804"/>
                  </a:lnTo>
                  <a:lnTo>
                    <a:pt x="137378" y="120788"/>
                  </a:lnTo>
                  <a:lnTo>
                    <a:pt x="141186" y="114804"/>
                  </a:lnTo>
                  <a:lnTo>
                    <a:pt x="145348" y="114804"/>
                  </a:lnTo>
                  <a:lnTo>
                    <a:pt x="139445" y="123998"/>
                  </a:lnTo>
                  <a:lnTo>
                    <a:pt x="145756" y="133845"/>
                  </a:lnTo>
                  <a:lnTo>
                    <a:pt x="141594" y="133845"/>
                  </a:lnTo>
                  <a:lnTo>
                    <a:pt x="137378" y="127153"/>
                  </a:lnTo>
                  <a:close/>
                  <a:moveTo>
                    <a:pt x="163178" y="127153"/>
                  </a:moveTo>
                  <a:lnTo>
                    <a:pt x="158962" y="133845"/>
                  </a:lnTo>
                  <a:lnTo>
                    <a:pt x="154800" y="133845"/>
                  </a:lnTo>
                  <a:lnTo>
                    <a:pt x="161111" y="123998"/>
                  </a:lnTo>
                  <a:lnTo>
                    <a:pt x="155208" y="114804"/>
                  </a:lnTo>
                  <a:lnTo>
                    <a:pt x="159370" y="114804"/>
                  </a:lnTo>
                  <a:lnTo>
                    <a:pt x="163178" y="120788"/>
                  </a:lnTo>
                  <a:lnTo>
                    <a:pt x="166986" y="114804"/>
                  </a:lnTo>
                  <a:lnTo>
                    <a:pt x="171148" y="114804"/>
                  </a:lnTo>
                  <a:lnTo>
                    <a:pt x="165245" y="123998"/>
                  </a:lnTo>
                  <a:lnTo>
                    <a:pt x="171556" y="133845"/>
                  </a:lnTo>
                  <a:lnTo>
                    <a:pt x="167394" y="133845"/>
                  </a:lnTo>
                  <a:lnTo>
                    <a:pt x="163178" y="127153"/>
                  </a:lnTo>
                  <a:close/>
                  <a:moveTo>
                    <a:pt x="188978" y="127153"/>
                  </a:moveTo>
                  <a:lnTo>
                    <a:pt x="184762" y="133845"/>
                  </a:lnTo>
                  <a:lnTo>
                    <a:pt x="180601" y="133845"/>
                  </a:lnTo>
                  <a:lnTo>
                    <a:pt x="186911" y="123998"/>
                  </a:lnTo>
                  <a:lnTo>
                    <a:pt x="181009" y="114804"/>
                  </a:lnTo>
                  <a:lnTo>
                    <a:pt x="185170" y="114804"/>
                  </a:lnTo>
                  <a:lnTo>
                    <a:pt x="188978" y="120788"/>
                  </a:lnTo>
                  <a:lnTo>
                    <a:pt x="192786" y="114804"/>
                  </a:lnTo>
                  <a:lnTo>
                    <a:pt x="196948" y="114804"/>
                  </a:lnTo>
                  <a:lnTo>
                    <a:pt x="191045" y="123998"/>
                  </a:lnTo>
                  <a:lnTo>
                    <a:pt x="197356" y="133845"/>
                  </a:lnTo>
                  <a:lnTo>
                    <a:pt x="193194" y="133845"/>
                  </a:lnTo>
                  <a:lnTo>
                    <a:pt x="188978" y="127153"/>
                  </a:lnTo>
                  <a:close/>
                  <a:moveTo>
                    <a:pt x="214778" y="127153"/>
                  </a:moveTo>
                  <a:lnTo>
                    <a:pt x="210562" y="133845"/>
                  </a:lnTo>
                  <a:lnTo>
                    <a:pt x="206401" y="133845"/>
                  </a:lnTo>
                  <a:lnTo>
                    <a:pt x="212711" y="123998"/>
                  </a:lnTo>
                  <a:lnTo>
                    <a:pt x="206809" y="114804"/>
                  </a:lnTo>
                  <a:lnTo>
                    <a:pt x="210970" y="114804"/>
                  </a:lnTo>
                  <a:lnTo>
                    <a:pt x="214778" y="120788"/>
                  </a:lnTo>
                  <a:lnTo>
                    <a:pt x="218586" y="114804"/>
                  </a:lnTo>
                  <a:lnTo>
                    <a:pt x="222748" y="114804"/>
                  </a:lnTo>
                  <a:lnTo>
                    <a:pt x="216846" y="123998"/>
                  </a:lnTo>
                  <a:lnTo>
                    <a:pt x="223156" y="133845"/>
                  </a:lnTo>
                  <a:lnTo>
                    <a:pt x="218994" y="133845"/>
                  </a:lnTo>
                  <a:lnTo>
                    <a:pt x="214778" y="127153"/>
                  </a:lnTo>
                  <a:close/>
                  <a:moveTo>
                    <a:pt x="240578" y="127153"/>
                  </a:moveTo>
                  <a:lnTo>
                    <a:pt x="236362" y="133845"/>
                  </a:lnTo>
                  <a:lnTo>
                    <a:pt x="232201" y="133845"/>
                  </a:lnTo>
                  <a:lnTo>
                    <a:pt x="238511" y="123998"/>
                  </a:lnTo>
                  <a:lnTo>
                    <a:pt x="232609" y="114804"/>
                  </a:lnTo>
                  <a:lnTo>
                    <a:pt x="236770" y="114804"/>
                  </a:lnTo>
                  <a:lnTo>
                    <a:pt x="240578" y="120788"/>
                  </a:lnTo>
                  <a:lnTo>
                    <a:pt x="244386" y="114804"/>
                  </a:lnTo>
                  <a:lnTo>
                    <a:pt x="248548" y="114804"/>
                  </a:lnTo>
                  <a:lnTo>
                    <a:pt x="242646" y="123998"/>
                  </a:lnTo>
                  <a:lnTo>
                    <a:pt x="248956" y="133845"/>
                  </a:lnTo>
                  <a:lnTo>
                    <a:pt x="244794" y="133845"/>
                  </a:lnTo>
                  <a:lnTo>
                    <a:pt x="240578" y="127153"/>
                  </a:lnTo>
                  <a:close/>
                  <a:moveTo>
                    <a:pt x="266378" y="127153"/>
                  </a:moveTo>
                  <a:lnTo>
                    <a:pt x="262162" y="133845"/>
                  </a:lnTo>
                  <a:lnTo>
                    <a:pt x="258001" y="133845"/>
                  </a:lnTo>
                  <a:lnTo>
                    <a:pt x="264311" y="123998"/>
                  </a:lnTo>
                  <a:lnTo>
                    <a:pt x="258409" y="114804"/>
                  </a:lnTo>
                  <a:lnTo>
                    <a:pt x="262570" y="114804"/>
                  </a:lnTo>
                  <a:lnTo>
                    <a:pt x="266378" y="120788"/>
                  </a:lnTo>
                  <a:lnTo>
                    <a:pt x="270187" y="114804"/>
                  </a:lnTo>
                  <a:lnTo>
                    <a:pt x="274348" y="114804"/>
                  </a:lnTo>
                  <a:lnTo>
                    <a:pt x="268446" y="123998"/>
                  </a:lnTo>
                  <a:lnTo>
                    <a:pt x="274756" y="133845"/>
                  </a:lnTo>
                  <a:lnTo>
                    <a:pt x="270595" y="133845"/>
                  </a:lnTo>
                  <a:lnTo>
                    <a:pt x="266378" y="127153"/>
                  </a:lnTo>
                  <a:close/>
                  <a:moveTo>
                    <a:pt x="292179" y="127153"/>
                  </a:moveTo>
                  <a:lnTo>
                    <a:pt x="287962" y="133845"/>
                  </a:lnTo>
                  <a:lnTo>
                    <a:pt x="283801" y="133845"/>
                  </a:lnTo>
                  <a:lnTo>
                    <a:pt x="290111" y="123998"/>
                  </a:lnTo>
                  <a:lnTo>
                    <a:pt x="284209" y="114804"/>
                  </a:lnTo>
                  <a:lnTo>
                    <a:pt x="288370" y="114804"/>
                  </a:lnTo>
                  <a:lnTo>
                    <a:pt x="292179" y="120788"/>
                  </a:lnTo>
                  <a:lnTo>
                    <a:pt x="295987" y="114804"/>
                  </a:lnTo>
                  <a:lnTo>
                    <a:pt x="300148" y="114804"/>
                  </a:lnTo>
                  <a:lnTo>
                    <a:pt x="294246" y="123998"/>
                  </a:lnTo>
                  <a:lnTo>
                    <a:pt x="300556" y="133845"/>
                  </a:lnTo>
                  <a:lnTo>
                    <a:pt x="296395" y="133845"/>
                  </a:lnTo>
                  <a:lnTo>
                    <a:pt x="292179" y="127153"/>
                  </a:lnTo>
                  <a:close/>
                  <a:moveTo>
                    <a:pt x="317979" y="127153"/>
                  </a:moveTo>
                  <a:lnTo>
                    <a:pt x="313762" y="133845"/>
                  </a:lnTo>
                  <a:lnTo>
                    <a:pt x="309601" y="133845"/>
                  </a:lnTo>
                  <a:lnTo>
                    <a:pt x="315911" y="123998"/>
                  </a:lnTo>
                  <a:lnTo>
                    <a:pt x="310009" y="114804"/>
                  </a:lnTo>
                  <a:lnTo>
                    <a:pt x="314170" y="114804"/>
                  </a:lnTo>
                  <a:lnTo>
                    <a:pt x="317979" y="120788"/>
                  </a:lnTo>
                  <a:lnTo>
                    <a:pt x="321787" y="114804"/>
                  </a:lnTo>
                  <a:lnTo>
                    <a:pt x="325948" y="114804"/>
                  </a:lnTo>
                  <a:lnTo>
                    <a:pt x="320046" y="123998"/>
                  </a:lnTo>
                  <a:lnTo>
                    <a:pt x="326356" y="133845"/>
                  </a:lnTo>
                  <a:lnTo>
                    <a:pt x="322195" y="133845"/>
                  </a:lnTo>
                  <a:lnTo>
                    <a:pt x="317979" y="127153"/>
                  </a:lnTo>
                  <a:close/>
                  <a:moveTo>
                    <a:pt x="343779" y="127153"/>
                  </a:moveTo>
                  <a:lnTo>
                    <a:pt x="339563" y="133845"/>
                  </a:lnTo>
                  <a:lnTo>
                    <a:pt x="335401" y="133845"/>
                  </a:lnTo>
                  <a:lnTo>
                    <a:pt x="341711" y="123998"/>
                  </a:lnTo>
                  <a:lnTo>
                    <a:pt x="335809" y="114804"/>
                  </a:lnTo>
                  <a:lnTo>
                    <a:pt x="339971" y="114804"/>
                  </a:lnTo>
                  <a:lnTo>
                    <a:pt x="343779" y="120788"/>
                  </a:lnTo>
                  <a:lnTo>
                    <a:pt x="347587" y="114804"/>
                  </a:lnTo>
                  <a:lnTo>
                    <a:pt x="351748" y="114804"/>
                  </a:lnTo>
                  <a:lnTo>
                    <a:pt x="345846" y="123998"/>
                  </a:lnTo>
                  <a:lnTo>
                    <a:pt x="352156" y="133845"/>
                  </a:lnTo>
                  <a:lnTo>
                    <a:pt x="347995" y="133845"/>
                  </a:lnTo>
                  <a:lnTo>
                    <a:pt x="343779" y="127153"/>
                  </a:lnTo>
                  <a:close/>
                  <a:moveTo>
                    <a:pt x="369579" y="127153"/>
                  </a:moveTo>
                  <a:lnTo>
                    <a:pt x="365363" y="133845"/>
                  </a:lnTo>
                  <a:lnTo>
                    <a:pt x="361201" y="133845"/>
                  </a:lnTo>
                  <a:lnTo>
                    <a:pt x="367511" y="123998"/>
                  </a:lnTo>
                  <a:lnTo>
                    <a:pt x="361609" y="114804"/>
                  </a:lnTo>
                  <a:lnTo>
                    <a:pt x="365771" y="114804"/>
                  </a:lnTo>
                  <a:lnTo>
                    <a:pt x="369579" y="120788"/>
                  </a:lnTo>
                  <a:lnTo>
                    <a:pt x="373387" y="114804"/>
                  </a:lnTo>
                  <a:lnTo>
                    <a:pt x="377548" y="114804"/>
                  </a:lnTo>
                  <a:lnTo>
                    <a:pt x="371646" y="123998"/>
                  </a:lnTo>
                  <a:lnTo>
                    <a:pt x="377956" y="133845"/>
                  </a:lnTo>
                  <a:lnTo>
                    <a:pt x="373795" y="133845"/>
                  </a:lnTo>
                  <a:lnTo>
                    <a:pt x="369579" y="127153"/>
                  </a:lnTo>
                  <a:close/>
                  <a:moveTo>
                    <a:pt x="395379" y="127153"/>
                  </a:moveTo>
                  <a:lnTo>
                    <a:pt x="391163" y="133845"/>
                  </a:lnTo>
                  <a:lnTo>
                    <a:pt x="387001" y="133845"/>
                  </a:lnTo>
                  <a:lnTo>
                    <a:pt x="393312" y="123998"/>
                  </a:lnTo>
                  <a:lnTo>
                    <a:pt x="387409" y="114804"/>
                  </a:lnTo>
                  <a:lnTo>
                    <a:pt x="391571" y="114804"/>
                  </a:lnTo>
                  <a:lnTo>
                    <a:pt x="395379" y="120788"/>
                  </a:lnTo>
                  <a:lnTo>
                    <a:pt x="399187" y="114804"/>
                  </a:lnTo>
                  <a:lnTo>
                    <a:pt x="403348" y="114804"/>
                  </a:lnTo>
                  <a:lnTo>
                    <a:pt x="397446" y="123998"/>
                  </a:lnTo>
                  <a:lnTo>
                    <a:pt x="403756" y="133845"/>
                  </a:lnTo>
                  <a:lnTo>
                    <a:pt x="399595" y="133845"/>
                  </a:lnTo>
                  <a:lnTo>
                    <a:pt x="395379" y="127153"/>
                  </a:lnTo>
                  <a:close/>
                  <a:moveTo>
                    <a:pt x="421179" y="127153"/>
                  </a:moveTo>
                  <a:lnTo>
                    <a:pt x="416963" y="133845"/>
                  </a:lnTo>
                  <a:lnTo>
                    <a:pt x="412801" y="133845"/>
                  </a:lnTo>
                  <a:lnTo>
                    <a:pt x="419112" y="123998"/>
                  </a:lnTo>
                  <a:lnTo>
                    <a:pt x="413209" y="114804"/>
                  </a:lnTo>
                  <a:lnTo>
                    <a:pt x="417371" y="114804"/>
                  </a:lnTo>
                  <a:lnTo>
                    <a:pt x="421179" y="120788"/>
                  </a:lnTo>
                  <a:lnTo>
                    <a:pt x="424987" y="114804"/>
                  </a:lnTo>
                  <a:lnTo>
                    <a:pt x="429149" y="114804"/>
                  </a:lnTo>
                  <a:lnTo>
                    <a:pt x="423246" y="123998"/>
                  </a:lnTo>
                  <a:lnTo>
                    <a:pt x="429557" y="133845"/>
                  </a:lnTo>
                  <a:lnTo>
                    <a:pt x="425395" y="133845"/>
                  </a:lnTo>
                  <a:lnTo>
                    <a:pt x="421179" y="127153"/>
                  </a:lnTo>
                  <a:close/>
                  <a:moveTo>
                    <a:pt x="446979" y="127153"/>
                  </a:moveTo>
                  <a:lnTo>
                    <a:pt x="442763" y="133845"/>
                  </a:lnTo>
                  <a:lnTo>
                    <a:pt x="438601" y="133845"/>
                  </a:lnTo>
                  <a:lnTo>
                    <a:pt x="444912" y="123998"/>
                  </a:lnTo>
                  <a:lnTo>
                    <a:pt x="439009" y="114804"/>
                  </a:lnTo>
                  <a:lnTo>
                    <a:pt x="443171" y="114804"/>
                  </a:lnTo>
                  <a:lnTo>
                    <a:pt x="446979" y="120788"/>
                  </a:lnTo>
                  <a:lnTo>
                    <a:pt x="450787" y="114804"/>
                  </a:lnTo>
                  <a:lnTo>
                    <a:pt x="454949" y="114804"/>
                  </a:lnTo>
                  <a:lnTo>
                    <a:pt x="449046" y="123998"/>
                  </a:lnTo>
                  <a:lnTo>
                    <a:pt x="455357" y="133845"/>
                  </a:lnTo>
                  <a:lnTo>
                    <a:pt x="451195" y="133845"/>
                  </a:lnTo>
                  <a:lnTo>
                    <a:pt x="446979" y="127153"/>
                  </a:lnTo>
                  <a:close/>
                  <a:moveTo>
                    <a:pt x="472779" y="127153"/>
                  </a:moveTo>
                  <a:lnTo>
                    <a:pt x="468563" y="133845"/>
                  </a:lnTo>
                  <a:lnTo>
                    <a:pt x="464401" y="133845"/>
                  </a:lnTo>
                  <a:lnTo>
                    <a:pt x="470712" y="123998"/>
                  </a:lnTo>
                  <a:lnTo>
                    <a:pt x="464809" y="114804"/>
                  </a:lnTo>
                  <a:lnTo>
                    <a:pt x="468971" y="114804"/>
                  </a:lnTo>
                  <a:lnTo>
                    <a:pt x="472779" y="120788"/>
                  </a:lnTo>
                  <a:lnTo>
                    <a:pt x="476587" y="114804"/>
                  </a:lnTo>
                  <a:lnTo>
                    <a:pt x="480749" y="114804"/>
                  </a:lnTo>
                  <a:lnTo>
                    <a:pt x="474846" y="123998"/>
                  </a:lnTo>
                  <a:lnTo>
                    <a:pt x="481157" y="133845"/>
                  </a:lnTo>
                  <a:lnTo>
                    <a:pt x="476995" y="133845"/>
                  </a:lnTo>
                  <a:lnTo>
                    <a:pt x="472779" y="127153"/>
                  </a:lnTo>
                  <a:close/>
                  <a:moveTo>
                    <a:pt x="498579" y="127153"/>
                  </a:moveTo>
                  <a:lnTo>
                    <a:pt x="494363" y="133845"/>
                  </a:lnTo>
                  <a:lnTo>
                    <a:pt x="490201" y="133845"/>
                  </a:lnTo>
                  <a:lnTo>
                    <a:pt x="496512" y="123998"/>
                  </a:lnTo>
                  <a:lnTo>
                    <a:pt x="490609" y="114804"/>
                  </a:lnTo>
                  <a:lnTo>
                    <a:pt x="494771" y="114804"/>
                  </a:lnTo>
                  <a:lnTo>
                    <a:pt x="498579" y="120788"/>
                  </a:lnTo>
                  <a:lnTo>
                    <a:pt x="502387" y="114804"/>
                  </a:lnTo>
                  <a:lnTo>
                    <a:pt x="506549" y="114804"/>
                  </a:lnTo>
                  <a:lnTo>
                    <a:pt x="500646" y="123998"/>
                  </a:lnTo>
                  <a:lnTo>
                    <a:pt x="506957" y="133845"/>
                  </a:lnTo>
                  <a:lnTo>
                    <a:pt x="502795" y="133845"/>
                  </a:lnTo>
                  <a:lnTo>
                    <a:pt x="498579" y="127153"/>
                  </a:lnTo>
                  <a:close/>
                  <a:moveTo>
                    <a:pt x="8378" y="155854"/>
                  </a:moveTo>
                  <a:lnTo>
                    <a:pt x="4162" y="162545"/>
                  </a:lnTo>
                  <a:lnTo>
                    <a:pt x="0" y="162545"/>
                  </a:lnTo>
                  <a:lnTo>
                    <a:pt x="6310" y="152699"/>
                  </a:lnTo>
                  <a:lnTo>
                    <a:pt x="408" y="143505"/>
                  </a:lnTo>
                  <a:lnTo>
                    <a:pt x="4570" y="143505"/>
                  </a:lnTo>
                  <a:lnTo>
                    <a:pt x="8378" y="149489"/>
                  </a:lnTo>
                  <a:lnTo>
                    <a:pt x="12186" y="143505"/>
                  </a:lnTo>
                  <a:lnTo>
                    <a:pt x="16347" y="143505"/>
                  </a:lnTo>
                  <a:lnTo>
                    <a:pt x="10445" y="152699"/>
                  </a:lnTo>
                  <a:lnTo>
                    <a:pt x="16755" y="162545"/>
                  </a:lnTo>
                  <a:lnTo>
                    <a:pt x="12594" y="162545"/>
                  </a:lnTo>
                  <a:lnTo>
                    <a:pt x="8378" y="155854"/>
                  </a:lnTo>
                  <a:close/>
                  <a:moveTo>
                    <a:pt x="34178" y="155854"/>
                  </a:moveTo>
                  <a:lnTo>
                    <a:pt x="29962" y="162545"/>
                  </a:lnTo>
                  <a:lnTo>
                    <a:pt x="25800" y="162545"/>
                  </a:lnTo>
                  <a:lnTo>
                    <a:pt x="32110" y="152699"/>
                  </a:lnTo>
                  <a:lnTo>
                    <a:pt x="26208" y="143505"/>
                  </a:lnTo>
                  <a:lnTo>
                    <a:pt x="30370" y="143505"/>
                  </a:lnTo>
                  <a:lnTo>
                    <a:pt x="34178" y="149489"/>
                  </a:lnTo>
                  <a:lnTo>
                    <a:pt x="37986" y="143505"/>
                  </a:lnTo>
                  <a:lnTo>
                    <a:pt x="42147" y="143505"/>
                  </a:lnTo>
                  <a:lnTo>
                    <a:pt x="36245" y="152699"/>
                  </a:lnTo>
                  <a:lnTo>
                    <a:pt x="42555" y="162545"/>
                  </a:lnTo>
                  <a:lnTo>
                    <a:pt x="38394" y="162545"/>
                  </a:lnTo>
                  <a:lnTo>
                    <a:pt x="34178" y="155854"/>
                  </a:lnTo>
                  <a:close/>
                  <a:moveTo>
                    <a:pt x="59978" y="155854"/>
                  </a:moveTo>
                  <a:lnTo>
                    <a:pt x="55762" y="162545"/>
                  </a:lnTo>
                  <a:lnTo>
                    <a:pt x="51600" y="162545"/>
                  </a:lnTo>
                  <a:lnTo>
                    <a:pt x="57911" y="152699"/>
                  </a:lnTo>
                  <a:lnTo>
                    <a:pt x="52008" y="143505"/>
                  </a:lnTo>
                  <a:lnTo>
                    <a:pt x="56170" y="143505"/>
                  </a:lnTo>
                  <a:lnTo>
                    <a:pt x="59978" y="149489"/>
                  </a:lnTo>
                  <a:lnTo>
                    <a:pt x="63786" y="143505"/>
                  </a:lnTo>
                  <a:lnTo>
                    <a:pt x="67948" y="143505"/>
                  </a:lnTo>
                  <a:lnTo>
                    <a:pt x="62045" y="152699"/>
                  </a:lnTo>
                  <a:lnTo>
                    <a:pt x="68356" y="162545"/>
                  </a:lnTo>
                  <a:lnTo>
                    <a:pt x="64194" y="162545"/>
                  </a:lnTo>
                  <a:lnTo>
                    <a:pt x="59978" y="155854"/>
                  </a:lnTo>
                  <a:close/>
                  <a:moveTo>
                    <a:pt x="85778" y="155854"/>
                  </a:moveTo>
                  <a:lnTo>
                    <a:pt x="81562" y="162545"/>
                  </a:lnTo>
                  <a:lnTo>
                    <a:pt x="77400" y="162545"/>
                  </a:lnTo>
                  <a:lnTo>
                    <a:pt x="83711" y="152699"/>
                  </a:lnTo>
                  <a:lnTo>
                    <a:pt x="77808" y="143505"/>
                  </a:lnTo>
                  <a:lnTo>
                    <a:pt x="81970" y="143505"/>
                  </a:lnTo>
                  <a:lnTo>
                    <a:pt x="85778" y="149489"/>
                  </a:lnTo>
                  <a:lnTo>
                    <a:pt x="89586" y="143505"/>
                  </a:lnTo>
                  <a:lnTo>
                    <a:pt x="93748" y="143505"/>
                  </a:lnTo>
                  <a:lnTo>
                    <a:pt x="87845" y="152699"/>
                  </a:lnTo>
                  <a:lnTo>
                    <a:pt x="94156" y="162545"/>
                  </a:lnTo>
                  <a:lnTo>
                    <a:pt x="89994" y="162545"/>
                  </a:lnTo>
                  <a:lnTo>
                    <a:pt x="85778" y="155854"/>
                  </a:lnTo>
                  <a:close/>
                  <a:moveTo>
                    <a:pt x="111578" y="155854"/>
                  </a:moveTo>
                  <a:lnTo>
                    <a:pt x="107362" y="162545"/>
                  </a:lnTo>
                  <a:lnTo>
                    <a:pt x="103200" y="162545"/>
                  </a:lnTo>
                  <a:lnTo>
                    <a:pt x="109511" y="152699"/>
                  </a:lnTo>
                  <a:lnTo>
                    <a:pt x="103608" y="143505"/>
                  </a:lnTo>
                  <a:lnTo>
                    <a:pt x="107770" y="143505"/>
                  </a:lnTo>
                  <a:lnTo>
                    <a:pt x="111578" y="149489"/>
                  </a:lnTo>
                  <a:lnTo>
                    <a:pt x="115386" y="143505"/>
                  </a:lnTo>
                  <a:lnTo>
                    <a:pt x="119548" y="143505"/>
                  </a:lnTo>
                  <a:lnTo>
                    <a:pt x="113645" y="152699"/>
                  </a:lnTo>
                  <a:lnTo>
                    <a:pt x="119956" y="162545"/>
                  </a:lnTo>
                  <a:lnTo>
                    <a:pt x="115794" y="162545"/>
                  </a:lnTo>
                  <a:lnTo>
                    <a:pt x="111578" y="155854"/>
                  </a:lnTo>
                  <a:close/>
                  <a:moveTo>
                    <a:pt x="137378" y="155854"/>
                  </a:moveTo>
                  <a:lnTo>
                    <a:pt x="133162" y="162545"/>
                  </a:lnTo>
                  <a:lnTo>
                    <a:pt x="129000" y="162545"/>
                  </a:lnTo>
                  <a:lnTo>
                    <a:pt x="135311" y="152699"/>
                  </a:lnTo>
                  <a:lnTo>
                    <a:pt x="129408" y="143505"/>
                  </a:lnTo>
                  <a:lnTo>
                    <a:pt x="133570" y="143505"/>
                  </a:lnTo>
                  <a:lnTo>
                    <a:pt x="137378" y="149489"/>
                  </a:lnTo>
                  <a:lnTo>
                    <a:pt x="141186" y="143505"/>
                  </a:lnTo>
                  <a:lnTo>
                    <a:pt x="145348" y="143505"/>
                  </a:lnTo>
                  <a:lnTo>
                    <a:pt x="139445" y="152699"/>
                  </a:lnTo>
                  <a:lnTo>
                    <a:pt x="145756" y="162545"/>
                  </a:lnTo>
                  <a:lnTo>
                    <a:pt x="141594" y="162545"/>
                  </a:lnTo>
                  <a:lnTo>
                    <a:pt x="137378" y="155854"/>
                  </a:lnTo>
                  <a:close/>
                  <a:moveTo>
                    <a:pt x="163178" y="155854"/>
                  </a:moveTo>
                  <a:lnTo>
                    <a:pt x="158962" y="162545"/>
                  </a:lnTo>
                  <a:lnTo>
                    <a:pt x="154800" y="162545"/>
                  </a:lnTo>
                  <a:lnTo>
                    <a:pt x="161111" y="152699"/>
                  </a:lnTo>
                  <a:lnTo>
                    <a:pt x="155208" y="143505"/>
                  </a:lnTo>
                  <a:lnTo>
                    <a:pt x="159370" y="143505"/>
                  </a:lnTo>
                  <a:lnTo>
                    <a:pt x="163178" y="149489"/>
                  </a:lnTo>
                  <a:lnTo>
                    <a:pt x="166986" y="143505"/>
                  </a:lnTo>
                  <a:lnTo>
                    <a:pt x="171148" y="143505"/>
                  </a:lnTo>
                  <a:lnTo>
                    <a:pt x="165245" y="152699"/>
                  </a:lnTo>
                  <a:lnTo>
                    <a:pt x="171556" y="162545"/>
                  </a:lnTo>
                  <a:lnTo>
                    <a:pt x="167394" y="162545"/>
                  </a:lnTo>
                  <a:lnTo>
                    <a:pt x="163178" y="155854"/>
                  </a:lnTo>
                  <a:close/>
                  <a:moveTo>
                    <a:pt x="188978" y="155854"/>
                  </a:moveTo>
                  <a:lnTo>
                    <a:pt x="184762" y="162545"/>
                  </a:lnTo>
                  <a:lnTo>
                    <a:pt x="180601" y="162545"/>
                  </a:lnTo>
                  <a:lnTo>
                    <a:pt x="186911" y="152699"/>
                  </a:lnTo>
                  <a:lnTo>
                    <a:pt x="181009" y="143505"/>
                  </a:lnTo>
                  <a:lnTo>
                    <a:pt x="185170" y="143505"/>
                  </a:lnTo>
                  <a:lnTo>
                    <a:pt x="188978" y="149489"/>
                  </a:lnTo>
                  <a:lnTo>
                    <a:pt x="192786" y="143505"/>
                  </a:lnTo>
                  <a:lnTo>
                    <a:pt x="196948" y="143505"/>
                  </a:lnTo>
                  <a:lnTo>
                    <a:pt x="191045" y="152699"/>
                  </a:lnTo>
                  <a:lnTo>
                    <a:pt x="197356" y="162545"/>
                  </a:lnTo>
                  <a:lnTo>
                    <a:pt x="193194" y="162545"/>
                  </a:lnTo>
                  <a:lnTo>
                    <a:pt x="188978" y="155854"/>
                  </a:lnTo>
                  <a:close/>
                  <a:moveTo>
                    <a:pt x="214778" y="155854"/>
                  </a:moveTo>
                  <a:lnTo>
                    <a:pt x="210562" y="162545"/>
                  </a:lnTo>
                  <a:lnTo>
                    <a:pt x="206401" y="162545"/>
                  </a:lnTo>
                  <a:lnTo>
                    <a:pt x="212711" y="152699"/>
                  </a:lnTo>
                  <a:lnTo>
                    <a:pt x="206809" y="143505"/>
                  </a:lnTo>
                  <a:lnTo>
                    <a:pt x="210970" y="143505"/>
                  </a:lnTo>
                  <a:lnTo>
                    <a:pt x="214778" y="149489"/>
                  </a:lnTo>
                  <a:lnTo>
                    <a:pt x="218586" y="143505"/>
                  </a:lnTo>
                  <a:lnTo>
                    <a:pt x="222748" y="143505"/>
                  </a:lnTo>
                  <a:lnTo>
                    <a:pt x="216846" y="152699"/>
                  </a:lnTo>
                  <a:lnTo>
                    <a:pt x="223156" y="162545"/>
                  </a:lnTo>
                  <a:lnTo>
                    <a:pt x="218994" y="162545"/>
                  </a:lnTo>
                  <a:lnTo>
                    <a:pt x="214778" y="155854"/>
                  </a:lnTo>
                  <a:close/>
                  <a:moveTo>
                    <a:pt x="240578" y="155854"/>
                  </a:moveTo>
                  <a:lnTo>
                    <a:pt x="236362" y="162545"/>
                  </a:lnTo>
                  <a:lnTo>
                    <a:pt x="232201" y="162545"/>
                  </a:lnTo>
                  <a:lnTo>
                    <a:pt x="238511" y="152699"/>
                  </a:lnTo>
                  <a:lnTo>
                    <a:pt x="232609" y="143505"/>
                  </a:lnTo>
                  <a:lnTo>
                    <a:pt x="236770" y="143505"/>
                  </a:lnTo>
                  <a:lnTo>
                    <a:pt x="240578" y="149489"/>
                  </a:lnTo>
                  <a:lnTo>
                    <a:pt x="244386" y="143505"/>
                  </a:lnTo>
                  <a:lnTo>
                    <a:pt x="248548" y="143505"/>
                  </a:lnTo>
                  <a:lnTo>
                    <a:pt x="242646" y="152699"/>
                  </a:lnTo>
                  <a:lnTo>
                    <a:pt x="248956" y="162545"/>
                  </a:lnTo>
                  <a:lnTo>
                    <a:pt x="244794" y="162545"/>
                  </a:lnTo>
                  <a:lnTo>
                    <a:pt x="240578" y="155854"/>
                  </a:lnTo>
                  <a:close/>
                  <a:moveTo>
                    <a:pt x="266378" y="155854"/>
                  </a:moveTo>
                  <a:lnTo>
                    <a:pt x="262162" y="162545"/>
                  </a:lnTo>
                  <a:lnTo>
                    <a:pt x="258001" y="162545"/>
                  </a:lnTo>
                  <a:lnTo>
                    <a:pt x="264311" y="152699"/>
                  </a:lnTo>
                  <a:lnTo>
                    <a:pt x="258409" y="143505"/>
                  </a:lnTo>
                  <a:lnTo>
                    <a:pt x="262570" y="143505"/>
                  </a:lnTo>
                  <a:lnTo>
                    <a:pt x="266378" y="149489"/>
                  </a:lnTo>
                  <a:lnTo>
                    <a:pt x="270187" y="143505"/>
                  </a:lnTo>
                  <a:lnTo>
                    <a:pt x="274348" y="143505"/>
                  </a:lnTo>
                  <a:lnTo>
                    <a:pt x="268446" y="152699"/>
                  </a:lnTo>
                  <a:lnTo>
                    <a:pt x="274756" y="162545"/>
                  </a:lnTo>
                  <a:lnTo>
                    <a:pt x="270595" y="162545"/>
                  </a:lnTo>
                  <a:lnTo>
                    <a:pt x="266378" y="155854"/>
                  </a:lnTo>
                  <a:close/>
                  <a:moveTo>
                    <a:pt x="292179" y="155854"/>
                  </a:moveTo>
                  <a:lnTo>
                    <a:pt x="287962" y="162545"/>
                  </a:lnTo>
                  <a:lnTo>
                    <a:pt x="283801" y="162545"/>
                  </a:lnTo>
                  <a:lnTo>
                    <a:pt x="290111" y="152699"/>
                  </a:lnTo>
                  <a:lnTo>
                    <a:pt x="284209" y="143505"/>
                  </a:lnTo>
                  <a:lnTo>
                    <a:pt x="288370" y="143505"/>
                  </a:lnTo>
                  <a:lnTo>
                    <a:pt x="292179" y="149489"/>
                  </a:lnTo>
                  <a:lnTo>
                    <a:pt x="295987" y="143505"/>
                  </a:lnTo>
                  <a:lnTo>
                    <a:pt x="300148" y="143505"/>
                  </a:lnTo>
                  <a:lnTo>
                    <a:pt x="294246" y="152699"/>
                  </a:lnTo>
                  <a:lnTo>
                    <a:pt x="300556" y="162545"/>
                  </a:lnTo>
                  <a:lnTo>
                    <a:pt x="296395" y="162545"/>
                  </a:lnTo>
                  <a:lnTo>
                    <a:pt x="292179" y="155854"/>
                  </a:lnTo>
                  <a:close/>
                  <a:moveTo>
                    <a:pt x="317979" y="155854"/>
                  </a:moveTo>
                  <a:lnTo>
                    <a:pt x="313762" y="162545"/>
                  </a:lnTo>
                  <a:lnTo>
                    <a:pt x="309601" y="162545"/>
                  </a:lnTo>
                  <a:lnTo>
                    <a:pt x="315911" y="152699"/>
                  </a:lnTo>
                  <a:lnTo>
                    <a:pt x="310009" y="143505"/>
                  </a:lnTo>
                  <a:lnTo>
                    <a:pt x="314170" y="143505"/>
                  </a:lnTo>
                  <a:lnTo>
                    <a:pt x="317979" y="149489"/>
                  </a:lnTo>
                  <a:lnTo>
                    <a:pt x="321787" y="143505"/>
                  </a:lnTo>
                  <a:lnTo>
                    <a:pt x="325948" y="143505"/>
                  </a:lnTo>
                  <a:lnTo>
                    <a:pt x="320046" y="152699"/>
                  </a:lnTo>
                  <a:lnTo>
                    <a:pt x="326356" y="162545"/>
                  </a:lnTo>
                  <a:lnTo>
                    <a:pt x="322195" y="162545"/>
                  </a:lnTo>
                  <a:lnTo>
                    <a:pt x="317979" y="155854"/>
                  </a:lnTo>
                  <a:close/>
                  <a:moveTo>
                    <a:pt x="343779" y="155854"/>
                  </a:moveTo>
                  <a:lnTo>
                    <a:pt x="339563" y="162545"/>
                  </a:lnTo>
                  <a:lnTo>
                    <a:pt x="335401" y="162545"/>
                  </a:lnTo>
                  <a:lnTo>
                    <a:pt x="341711" y="152699"/>
                  </a:lnTo>
                  <a:lnTo>
                    <a:pt x="335809" y="143505"/>
                  </a:lnTo>
                  <a:lnTo>
                    <a:pt x="339971" y="143505"/>
                  </a:lnTo>
                  <a:lnTo>
                    <a:pt x="343779" y="149489"/>
                  </a:lnTo>
                  <a:lnTo>
                    <a:pt x="347587" y="143505"/>
                  </a:lnTo>
                  <a:lnTo>
                    <a:pt x="351748" y="143505"/>
                  </a:lnTo>
                  <a:lnTo>
                    <a:pt x="345846" y="152699"/>
                  </a:lnTo>
                  <a:lnTo>
                    <a:pt x="352156" y="162545"/>
                  </a:lnTo>
                  <a:lnTo>
                    <a:pt x="347995" y="162545"/>
                  </a:lnTo>
                  <a:lnTo>
                    <a:pt x="343779" y="155854"/>
                  </a:lnTo>
                  <a:close/>
                  <a:moveTo>
                    <a:pt x="369579" y="155854"/>
                  </a:moveTo>
                  <a:lnTo>
                    <a:pt x="365363" y="162545"/>
                  </a:lnTo>
                  <a:lnTo>
                    <a:pt x="361201" y="162545"/>
                  </a:lnTo>
                  <a:lnTo>
                    <a:pt x="367511" y="152699"/>
                  </a:lnTo>
                  <a:lnTo>
                    <a:pt x="361609" y="143505"/>
                  </a:lnTo>
                  <a:lnTo>
                    <a:pt x="365771" y="143505"/>
                  </a:lnTo>
                  <a:lnTo>
                    <a:pt x="369579" y="149489"/>
                  </a:lnTo>
                  <a:lnTo>
                    <a:pt x="373387" y="143505"/>
                  </a:lnTo>
                  <a:lnTo>
                    <a:pt x="377548" y="143505"/>
                  </a:lnTo>
                  <a:lnTo>
                    <a:pt x="371646" y="152699"/>
                  </a:lnTo>
                  <a:lnTo>
                    <a:pt x="377956" y="162545"/>
                  </a:lnTo>
                  <a:lnTo>
                    <a:pt x="373795" y="162545"/>
                  </a:lnTo>
                  <a:lnTo>
                    <a:pt x="369579" y="155854"/>
                  </a:lnTo>
                  <a:close/>
                  <a:moveTo>
                    <a:pt x="395379" y="155854"/>
                  </a:moveTo>
                  <a:lnTo>
                    <a:pt x="391163" y="162545"/>
                  </a:lnTo>
                  <a:lnTo>
                    <a:pt x="387001" y="162545"/>
                  </a:lnTo>
                  <a:lnTo>
                    <a:pt x="393312" y="152699"/>
                  </a:lnTo>
                  <a:lnTo>
                    <a:pt x="387409" y="143505"/>
                  </a:lnTo>
                  <a:lnTo>
                    <a:pt x="391571" y="143505"/>
                  </a:lnTo>
                  <a:lnTo>
                    <a:pt x="395379" y="149489"/>
                  </a:lnTo>
                  <a:lnTo>
                    <a:pt x="399187" y="143505"/>
                  </a:lnTo>
                  <a:lnTo>
                    <a:pt x="403348" y="143505"/>
                  </a:lnTo>
                  <a:lnTo>
                    <a:pt x="397446" y="152699"/>
                  </a:lnTo>
                  <a:lnTo>
                    <a:pt x="403756" y="162545"/>
                  </a:lnTo>
                  <a:lnTo>
                    <a:pt x="399595" y="162545"/>
                  </a:lnTo>
                  <a:lnTo>
                    <a:pt x="395379" y="155854"/>
                  </a:lnTo>
                  <a:close/>
                  <a:moveTo>
                    <a:pt x="421179" y="155854"/>
                  </a:moveTo>
                  <a:lnTo>
                    <a:pt x="416963" y="162545"/>
                  </a:lnTo>
                  <a:lnTo>
                    <a:pt x="412801" y="162545"/>
                  </a:lnTo>
                  <a:lnTo>
                    <a:pt x="419112" y="152699"/>
                  </a:lnTo>
                  <a:lnTo>
                    <a:pt x="413209" y="143505"/>
                  </a:lnTo>
                  <a:lnTo>
                    <a:pt x="417371" y="143505"/>
                  </a:lnTo>
                  <a:lnTo>
                    <a:pt x="421179" y="149489"/>
                  </a:lnTo>
                  <a:lnTo>
                    <a:pt x="424987" y="143505"/>
                  </a:lnTo>
                  <a:lnTo>
                    <a:pt x="429149" y="143505"/>
                  </a:lnTo>
                  <a:lnTo>
                    <a:pt x="423246" y="152699"/>
                  </a:lnTo>
                  <a:lnTo>
                    <a:pt x="429557" y="162545"/>
                  </a:lnTo>
                  <a:lnTo>
                    <a:pt x="425395" y="162545"/>
                  </a:lnTo>
                  <a:lnTo>
                    <a:pt x="421179" y="155854"/>
                  </a:lnTo>
                  <a:close/>
                  <a:moveTo>
                    <a:pt x="446979" y="155854"/>
                  </a:moveTo>
                  <a:lnTo>
                    <a:pt x="442763" y="162545"/>
                  </a:lnTo>
                  <a:lnTo>
                    <a:pt x="438601" y="162545"/>
                  </a:lnTo>
                  <a:lnTo>
                    <a:pt x="444912" y="152699"/>
                  </a:lnTo>
                  <a:lnTo>
                    <a:pt x="439009" y="143505"/>
                  </a:lnTo>
                  <a:lnTo>
                    <a:pt x="443171" y="143505"/>
                  </a:lnTo>
                  <a:lnTo>
                    <a:pt x="446979" y="149489"/>
                  </a:lnTo>
                  <a:lnTo>
                    <a:pt x="450787" y="143505"/>
                  </a:lnTo>
                  <a:lnTo>
                    <a:pt x="454949" y="143505"/>
                  </a:lnTo>
                  <a:lnTo>
                    <a:pt x="449046" y="152699"/>
                  </a:lnTo>
                  <a:lnTo>
                    <a:pt x="455357" y="162545"/>
                  </a:lnTo>
                  <a:lnTo>
                    <a:pt x="451195" y="162545"/>
                  </a:lnTo>
                  <a:lnTo>
                    <a:pt x="446979" y="155854"/>
                  </a:lnTo>
                  <a:close/>
                  <a:moveTo>
                    <a:pt x="472779" y="155854"/>
                  </a:moveTo>
                  <a:lnTo>
                    <a:pt x="468563" y="162545"/>
                  </a:lnTo>
                  <a:lnTo>
                    <a:pt x="464401" y="162545"/>
                  </a:lnTo>
                  <a:lnTo>
                    <a:pt x="470712" y="152699"/>
                  </a:lnTo>
                  <a:lnTo>
                    <a:pt x="464809" y="143505"/>
                  </a:lnTo>
                  <a:lnTo>
                    <a:pt x="468971" y="143505"/>
                  </a:lnTo>
                  <a:lnTo>
                    <a:pt x="472779" y="149489"/>
                  </a:lnTo>
                  <a:lnTo>
                    <a:pt x="476587" y="143505"/>
                  </a:lnTo>
                  <a:lnTo>
                    <a:pt x="480749" y="143505"/>
                  </a:lnTo>
                  <a:lnTo>
                    <a:pt x="474846" y="152699"/>
                  </a:lnTo>
                  <a:lnTo>
                    <a:pt x="481157" y="162545"/>
                  </a:lnTo>
                  <a:lnTo>
                    <a:pt x="476995" y="162545"/>
                  </a:lnTo>
                  <a:lnTo>
                    <a:pt x="472779" y="155854"/>
                  </a:lnTo>
                  <a:close/>
                  <a:moveTo>
                    <a:pt x="498579" y="155854"/>
                  </a:moveTo>
                  <a:lnTo>
                    <a:pt x="494363" y="162545"/>
                  </a:lnTo>
                  <a:lnTo>
                    <a:pt x="490201" y="162545"/>
                  </a:lnTo>
                  <a:lnTo>
                    <a:pt x="496512" y="152699"/>
                  </a:lnTo>
                  <a:lnTo>
                    <a:pt x="490609" y="143505"/>
                  </a:lnTo>
                  <a:lnTo>
                    <a:pt x="494771" y="143505"/>
                  </a:lnTo>
                  <a:lnTo>
                    <a:pt x="498579" y="149489"/>
                  </a:lnTo>
                  <a:lnTo>
                    <a:pt x="502387" y="143505"/>
                  </a:lnTo>
                  <a:lnTo>
                    <a:pt x="506549" y="143505"/>
                  </a:lnTo>
                  <a:lnTo>
                    <a:pt x="500646" y="152699"/>
                  </a:lnTo>
                  <a:lnTo>
                    <a:pt x="506957" y="162545"/>
                  </a:lnTo>
                  <a:lnTo>
                    <a:pt x="502795" y="162545"/>
                  </a:lnTo>
                  <a:lnTo>
                    <a:pt x="498579" y="155854"/>
                  </a:lnTo>
                  <a:close/>
                  <a:moveTo>
                    <a:pt x="8378" y="184555"/>
                  </a:moveTo>
                  <a:lnTo>
                    <a:pt x="4162" y="191247"/>
                  </a:lnTo>
                  <a:lnTo>
                    <a:pt x="0" y="191247"/>
                  </a:lnTo>
                  <a:lnTo>
                    <a:pt x="6310" y="181400"/>
                  </a:lnTo>
                  <a:lnTo>
                    <a:pt x="408" y="172206"/>
                  </a:lnTo>
                  <a:lnTo>
                    <a:pt x="4570" y="172206"/>
                  </a:lnTo>
                  <a:lnTo>
                    <a:pt x="8378" y="178190"/>
                  </a:lnTo>
                  <a:lnTo>
                    <a:pt x="12186" y="172206"/>
                  </a:lnTo>
                  <a:lnTo>
                    <a:pt x="16347" y="172206"/>
                  </a:lnTo>
                  <a:lnTo>
                    <a:pt x="10445" y="181400"/>
                  </a:lnTo>
                  <a:lnTo>
                    <a:pt x="16755" y="191247"/>
                  </a:lnTo>
                  <a:lnTo>
                    <a:pt x="12594" y="191247"/>
                  </a:lnTo>
                  <a:lnTo>
                    <a:pt x="8378" y="184555"/>
                  </a:lnTo>
                  <a:close/>
                  <a:moveTo>
                    <a:pt x="34178" y="184555"/>
                  </a:moveTo>
                  <a:lnTo>
                    <a:pt x="29962" y="191247"/>
                  </a:lnTo>
                  <a:lnTo>
                    <a:pt x="25800" y="191247"/>
                  </a:lnTo>
                  <a:lnTo>
                    <a:pt x="32110" y="181400"/>
                  </a:lnTo>
                  <a:lnTo>
                    <a:pt x="26208" y="172206"/>
                  </a:lnTo>
                  <a:lnTo>
                    <a:pt x="30370" y="172206"/>
                  </a:lnTo>
                  <a:lnTo>
                    <a:pt x="34178" y="178190"/>
                  </a:lnTo>
                  <a:lnTo>
                    <a:pt x="37986" y="172206"/>
                  </a:lnTo>
                  <a:lnTo>
                    <a:pt x="42147" y="172206"/>
                  </a:lnTo>
                  <a:lnTo>
                    <a:pt x="36245" y="181400"/>
                  </a:lnTo>
                  <a:lnTo>
                    <a:pt x="42555" y="191247"/>
                  </a:lnTo>
                  <a:lnTo>
                    <a:pt x="38394" y="191247"/>
                  </a:lnTo>
                  <a:lnTo>
                    <a:pt x="34178" y="184555"/>
                  </a:lnTo>
                  <a:close/>
                  <a:moveTo>
                    <a:pt x="59978" y="184555"/>
                  </a:moveTo>
                  <a:lnTo>
                    <a:pt x="55762" y="191247"/>
                  </a:lnTo>
                  <a:lnTo>
                    <a:pt x="51600" y="191247"/>
                  </a:lnTo>
                  <a:lnTo>
                    <a:pt x="57911" y="181400"/>
                  </a:lnTo>
                  <a:lnTo>
                    <a:pt x="52008" y="172206"/>
                  </a:lnTo>
                  <a:lnTo>
                    <a:pt x="56170" y="172206"/>
                  </a:lnTo>
                  <a:lnTo>
                    <a:pt x="59978" y="178190"/>
                  </a:lnTo>
                  <a:lnTo>
                    <a:pt x="63786" y="172206"/>
                  </a:lnTo>
                  <a:lnTo>
                    <a:pt x="67948" y="172206"/>
                  </a:lnTo>
                  <a:lnTo>
                    <a:pt x="62045" y="181400"/>
                  </a:lnTo>
                  <a:lnTo>
                    <a:pt x="68356" y="191247"/>
                  </a:lnTo>
                  <a:lnTo>
                    <a:pt x="64194" y="191247"/>
                  </a:lnTo>
                  <a:lnTo>
                    <a:pt x="59978" y="184555"/>
                  </a:lnTo>
                  <a:close/>
                  <a:moveTo>
                    <a:pt x="85778" y="184555"/>
                  </a:moveTo>
                  <a:lnTo>
                    <a:pt x="81562" y="191247"/>
                  </a:lnTo>
                  <a:lnTo>
                    <a:pt x="77400" y="191247"/>
                  </a:lnTo>
                  <a:lnTo>
                    <a:pt x="83711" y="181400"/>
                  </a:lnTo>
                  <a:lnTo>
                    <a:pt x="77808" y="172206"/>
                  </a:lnTo>
                  <a:lnTo>
                    <a:pt x="81970" y="172206"/>
                  </a:lnTo>
                  <a:lnTo>
                    <a:pt x="85778" y="178190"/>
                  </a:lnTo>
                  <a:lnTo>
                    <a:pt x="89586" y="172206"/>
                  </a:lnTo>
                  <a:lnTo>
                    <a:pt x="93748" y="172206"/>
                  </a:lnTo>
                  <a:lnTo>
                    <a:pt x="87845" y="181400"/>
                  </a:lnTo>
                  <a:lnTo>
                    <a:pt x="94156" y="191247"/>
                  </a:lnTo>
                  <a:lnTo>
                    <a:pt x="89994" y="191247"/>
                  </a:lnTo>
                  <a:lnTo>
                    <a:pt x="85778" y="184555"/>
                  </a:lnTo>
                  <a:close/>
                  <a:moveTo>
                    <a:pt x="111578" y="184555"/>
                  </a:moveTo>
                  <a:lnTo>
                    <a:pt x="107362" y="191247"/>
                  </a:lnTo>
                  <a:lnTo>
                    <a:pt x="103200" y="191247"/>
                  </a:lnTo>
                  <a:lnTo>
                    <a:pt x="109511" y="181400"/>
                  </a:lnTo>
                  <a:lnTo>
                    <a:pt x="103608" y="172206"/>
                  </a:lnTo>
                  <a:lnTo>
                    <a:pt x="107770" y="172206"/>
                  </a:lnTo>
                  <a:lnTo>
                    <a:pt x="111578" y="178190"/>
                  </a:lnTo>
                  <a:lnTo>
                    <a:pt x="115386" y="172206"/>
                  </a:lnTo>
                  <a:lnTo>
                    <a:pt x="119548" y="172206"/>
                  </a:lnTo>
                  <a:lnTo>
                    <a:pt x="113645" y="181400"/>
                  </a:lnTo>
                  <a:lnTo>
                    <a:pt x="119956" y="191247"/>
                  </a:lnTo>
                  <a:lnTo>
                    <a:pt x="115794" y="191247"/>
                  </a:lnTo>
                  <a:lnTo>
                    <a:pt x="111578" y="184555"/>
                  </a:lnTo>
                  <a:close/>
                  <a:moveTo>
                    <a:pt x="137378" y="184555"/>
                  </a:moveTo>
                  <a:lnTo>
                    <a:pt x="133162" y="191247"/>
                  </a:lnTo>
                  <a:lnTo>
                    <a:pt x="129000" y="191247"/>
                  </a:lnTo>
                  <a:lnTo>
                    <a:pt x="135311" y="181400"/>
                  </a:lnTo>
                  <a:lnTo>
                    <a:pt x="129408" y="172206"/>
                  </a:lnTo>
                  <a:lnTo>
                    <a:pt x="133570" y="172206"/>
                  </a:lnTo>
                  <a:lnTo>
                    <a:pt x="137378" y="178190"/>
                  </a:lnTo>
                  <a:lnTo>
                    <a:pt x="141186" y="172206"/>
                  </a:lnTo>
                  <a:lnTo>
                    <a:pt x="145348" y="172206"/>
                  </a:lnTo>
                  <a:lnTo>
                    <a:pt x="139445" y="181400"/>
                  </a:lnTo>
                  <a:lnTo>
                    <a:pt x="145756" y="191247"/>
                  </a:lnTo>
                  <a:lnTo>
                    <a:pt x="141594" y="191247"/>
                  </a:lnTo>
                  <a:lnTo>
                    <a:pt x="137378" y="184555"/>
                  </a:lnTo>
                  <a:close/>
                  <a:moveTo>
                    <a:pt x="163178" y="184555"/>
                  </a:moveTo>
                  <a:lnTo>
                    <a:pt x="158962" y="191247"/>
                  </a:lnTo>
                  <a:lnTo>
                    <a:pt x="154800" y="191247"/>
                  </a:lnTo>
                  <a:lnTo>
                    <a:pt x="161111" y="181400"/>
                  </a:lnTo>
                  <a:lnTo>
                    <a:pt x="155208" y="172206"/>
                  </a:lnTo>
                  <a:lnTo>
                    <a:pt x="159370" y="172206"/>
                  </a:lnTo>
                  <a:lnTo>
                    <a:pt x="163178" y="178190"/>
                  </a:lnTo>
                  <a:lnTo>
                    <a:pt x="166986" y="172206"/>
                  </a:lnTo>
                  <a:lnTo>
                    <a:pt x="171148" y="172206"/>
                  </a:lnTo>
                  <a:lnTo>
                    <a:pt x="165245" y="181400"/>
                  </a:lnTo>
                  <a:lnTo>
                    <a:pt x="171556" y="191247"/>
                  </a:lnTo>
                  <a:lnTo>
                    <a:pt x="167394" y="191247"/>
                  </a:lnTo>
                  <a:lnTo>
                    <a:pt x="163178" y="184555"/>
                  </a:lnTo>
                  <a:close/>
                  <a:moveTo>
                    <a:pt x="188978" y="184555"/>
                  </a:moveTo>
                  <a:lnTo>
                    <a:pt x="184762" y="191247"/>
                  </a:lnTo>
                  <a:lnTo>
                    <a:pt x="180601" y="191247"/>
                  </a:lnTo>
                  <a:lnTo>
                    <a:pt x="186911" y="181400"/>
                  </a:lnTo>
                  <a:lnTo>
                    <a:pt x="181009" y="172206"/>
                  </a:lnTo>
                  <a:lnTo>
                    <a:pt x="185170" y="172206"/>
                  </a:lnTo>
                  <a:lnTo>
                    <a:pt x="188978" y="178190"/>
                  </a:lnTo>
                  <a:lnTo>
                    <a:pt x="192786" y="172206"/>
                  </a:lnTo>
                  <a:lnTo>
                    <a:pt x="196948" y="172206"/>
                  </a:lnTo>
                  <a:lnTo>
                    <a:pt x="191045" y="181400"/>
                  </a:lnTo>
                  <a:lnTo>
                    <a:pt x="197356" y="191247"/>
                  </a:lnTo>
                  <a:lnTo>
                    <a:pt x="193194" y="191247"/>
                  </a:lnTo>
                  <a:lnTo>
                    <a:pt x="188978" y="184555"/>
                  </a:lnTo>
                  <a:close/>
                  <a:moveTo>
                    <a:pt x="214778" y="184555"/>
                  </a:moveTo>
                  <a:lnTo>
                    <a:pt x="210562" y="191247"/>
                  </a:lnTo>
                  <a:lnTo>
                    <a:pt x="206401" y="191247"/>
                  </a:lnTo>
                  <a:lnTo>
                    <a:pt x="212711" y="181400"/>
                  </a:lnTo>
                  <a:lnTo>
                    <a:pt x="206809" y="172206"/>
                  </a:lnTo>
                  <a:lnTo>
                    <a:pt x="210970" y="172206"/>
                  </a:lnTo>
                  <a:lnTo>
                    <a:pt x="214778" y="178190"/>
                  </a:lnTo>
                  <a:lnTo>
                    <a:pt x="218586" y="172206"/>
                  </a:lnTo>
                  <a:lnTo>
                    <a:pt x="222748" y="172206"/>
                  </a:lnTo>
                  <a:lnTo>
                    <a:pt x="216846" y="181400"/>
                  </a:lnTo>
                  <a:lnTo>
                    <a:pt x="223156" y="191247"/>
                  </a:lnTo>
                  <a:lnTo>
                    <a:pt x="218994" y="191247"/>
                  </a:lnTo>
                  <a:lnTo>
                    <a:pt x="214778" y="184555"/>
                  </a:lnTo>
                  <a:close/>
                  <a:moveTo>
                    <a:pt x="240578" y="184555"/>
                  </a:moveTo>
                  <a:lnTo>
                    <a:pt x="236362" y="191247"/>
                  </a:lnTo>
                  <a:lnTo>
                    <a:pt x="232201" y="191247"/>
                  </a:lnTo>
                  <a:lnTo>
                    <a:pt x="238511" y="181400"/>
                  </a:lnTo>
                  <a:lnTo>
                    <a:pt x="232609" y="172206"/>
                  </a:lnTo>
                  <a:lnTo>
                    <a:pt x="236770" y="172206"/>
                  </a:lnTo>
                  <a:lnTo>
                    <a:pt x="240578" y="178190"/>
                  </a:lnTo>
                  <a:lnTo>
                    <a:pt x="244386" y="172206"/>
                  </a:lnTo>
                  <a:lnTo>
                    <a:pt x="248548" y="172206"/>
                  </a:lnTo>
                  <a:lnTo>
                    <a:pt x="242646" y="181400"/>
                  </a:lnTo>
                  <a:lnTo>
                    <a:pt x="248956" y="191247"/>
                  </a:lnTo>
                  <a:lnTo>
                    <a:pt x="244794" y="191247"/>
                  </a:lnTo>
                  <a:lnTo>
                    <a:pt x="240578" y="184555"/>
                  </a:lnTo>
                  <a:close/>
                  <a:moveTo>
                    <a:pt x="266378" y="184555"/>
                  </a:moveTo>
                  <a:lnTo>
                    <a:pt x="262162" y="191247"/>
                  </a:lnTo>
                  <a:lnTo>
                    <a:pt x="258001" y="191247"/>
                  </a:lnTo>
                  <a:lnTo>
                    <a:pt x="264311" y="181400"/>
                  </a:lnTo>
                  <a:lnTo>
                    <a:pt x="258409" y="172206"/>
                  </a:lnTo>
                  <a:lnTo>
                    <a:pt x="262570" y="172206"/>
                  </a:lnTo>
                  <a:lnTo>
                    <a:pt x="266378" y="178190"/>
                  </a:lnTo>
                  <a:lnTo>
                    <a:pt x="270187" y="172206"/>
                  </a:lnTo>
                  <a:lnTo>
                    <a:pt x="274348" y="172206"/>
                  </a:lnTo>
                  <a:lnTo>
                    <a:pt x="268446" y="181400"/>
                  </a:lnTo>
                  <a:lnTo>
                    <a:pt x="274756" y="191247"/>
                  </a:lnTo>
                  <a:lnTo>
                    <a:pt x="270595" y="191247"/>
                  </a:lnTo>
                  <a:lnTo>
                    <a:pt x="266378" y="184555"/>
                  </a:lnTo>
                  <a:close/>
                  <a:moveTo>
                    <a:pt x="292179" y="184555"/>
                  </a:moveTo>
                  <a:lnTo>
                    <a:pt x="287962" y="191247"/>
                  </a:lnTo>
                  <a:lnTo>
                    <a:pt x="283801" y="191247"/>
                  </a:lnTo>
                  <a:lnTo>
                    <a:pt x="290111" y="181400"/>
                  </a:lnTo>
                  <a:lnTo>
                    <a:pt x="284209" y="172206"/>
                  </a:lnTo>
                  <a:lnTo>
                    <a:pt x="288370" y="172206"/>
                  </a:lnTo>
                  <a:lnTo>
                    <a:pt x="292179" y="178190"/>
                  </a:lnTo>
                  <a:lnTo>
                    <a:pt x="295987" y="172206"/>
                  </a:lnTo>
                  <a:lnTo>
                    <a:pt x="300148" y="172206"/>
                  </a:lnTo>
                  <a:lnTo>
                    <a:pt x="294246" y="181400"/>
                  </a:lnTo>
                  <a:lnTo>
                    <a:pt x="300556" y="191247"/>
                  </a:lnTo>
                  <a:lnTo>
                    <a:pt x="296395" y="191247"/>
                  </a:lnTo>
                  <a:lnTo>
                    <a:pt x="292179" y="184555"/>
                  </a:lnTo>
                  <a:close/>
                  <a:moveTo>
                    <a:pt x="317979" y="184555"/>
                  </a:moveTo>
                  <a:lnTo>
                    <a:pt x="313762" y="191247"/>
                  </a:lnTo>
                  <a:lnTo>
                    <a:pt x="309601" y="191247"/>
                  </a:lnTo>
                  <a:lnTo>
                    <a:pt x="315911" y="181400"/>
                  </a:lnTo>
                  <a:lnTo>
                    <a:pt x="310009" y="172206"/>
                  </a:lnTo>
                  <a:lnTo>
                    <a:pt x="314170" y="172206"/>
                  </a:lnTo>
                  <a:lnTo>
                    <a:pt x="317979" y="178190"/>
                  </a:lnTo>
                  <a:lnTo>
                    <a:pt x="321787" y="172206"/>
                  </a:lnTo>
                  <a:lnTo>
                    <a:pt x="325948" y="172206"/>
                  </a:lnTo>
                  <a:lnTo>
                    <a:pt x="320046" y="181400"/>
                  </a:lnTo>
                  <a:lnTo>
                    <a:pt x="326356" y="191247"/>
                  </a:lnTo>
                  <a:lnTo>
                    <a:pt x="322195" y="191247"/>
                  </a:lnTo>
                  <a:lnTo>
                    <a:pt x="317979" y="184555"/>
                  </a:lnTo>
                  <a:close/>
                  <a:moveTo>
                    <a:pt x="343779" y="184555"/>
                  </a:moveTo>
                  <a:lnTo>
                    <a:pt x="339563" y="191247"/>
                  </a:lnTo>
                  <a:lnTo>
                    <a:pt x="335401" y="191247"/>
                  </a:lnTo>
                  <a:lnTo>
                    <a:pt x="341711" y="181400"/>
                  </a:lnTo>
                  <a:lnTo>
                    <a:pt x="335809" y="172206"/>
                  </a:lnTo>
                  <a:lnTo>
                    <a:pt x="339971" y="172206"/>
                  </a:lnTo>
                  <a:lnTo>
                    <a:pt x="343779" y="178190"/>
                  </a:lnTo>
                  <a:lnTo>
                    <a:pt x="347587" y="172206"/>
                  </a:lnTo>
                  <a:lnTo>
                    <a:pt x="351748" y="172206"/>
                  </a:lnTo>
                  <a:lnTo>
                    <a:pt x="345846" y="181400"/>
                  </a:lnTo>
                  <a:lnTo>
                    <a:pt x="352156" y="191247"/>
                  </a:lnTo>
                  <a:lnTo>
                    <a:pt x="347995" y="191247"/>
                  </a:lnTo>
                  <a:lnTo>
                    <a:pt x="343779" y="184555"/>
                  </a:lnTo>
                  <a:close/>
                  <a:moveTo>
                    <a:pt x="369579" y="184555"/>
                  </a:moveTo>
                  <a:lnTo>
                    <a:pt x="365363" y="191247"/>
                  </a:lnTo>
                  <a:lnTo>
                    <a:pt x="361201" y="191247"/>
                  </a:lnTo>
                  <a:lnTo>
                    <a:pt x="367511" y="181400"/>
                  </a:lnTo>
                  <a:lnTo>
                    <a:pt x="361609" y="172206"/>
                  </a:lnTo>
                  <a:lnTo>
                    <a:pt x="365771" y="172206"/>
                  </a:lnTo>
                  <a:lnTo>
                    <a:pt x="369579" y="178190"/>
                  </a:lnTo>
                  <a:lnTo>
                    <a:pt x="373387" y="172206"/>
                  </a:lnTo>
                  <a:lnTo>
                    <a:pt x="377548" y="172206"/>
                  </a:lnTo>
                  <a:lnTo>
                    <a:pt x="371646" y="181400"/>
                  </a:lnTo>
                  <a:lnTo>
                    <a:pt x="377956" y="191247"/>
                  </a:lnTo>
                  <a:lnTo>
                    <a:pt x="373795" y="191247"/>
                  </a:lnTo>
                  <a:lnTo>
                    <a:pt x="369579" y="184555"/>
                  </a:lnTo>
                  <a:close/>
                  <a:moveTo>
                    <a:pt x="395379" y="184555"/>
                  </a:moveTo>
                  <a:lnTo>
                    <a:pt x="391163" y="191247"/>
                  </a:lnTo>
                  <a:lnTo>
                    <a:pt x="387001" y="191247"/>
                  </a:lnTo>
                  <a:lnTo>
                    <a:pt x="393312" y="181400"/>
                  </a:lnTo>
                  <a:lnTo>
                    <a:pt x="387409" y="172206"/>
                  </a:lnTo>
                  <a:lnTo>
                    <a:pt x="391571" y="172206"/>
                  </a:lnTo>
                  <a:lnTo>
                    <a:pt x="395379" y="178190"/>
                  </a:lnTo>
                  <a:lnTo>
                    <a:pt x="399187" y="172206"/>
                  </a:lnTo>
                  <a:lnTo>
                    <a:pt x="403348" y="172206"/>
                  </a:lnTo>
                  <a:lnTo>
                    <a:pt x="397446" y="181400"/>
                  </a:lnTo>
                  <a:lnTo>
                    <a:pt x="403756" y="191247"/>
                  </a:lnTo>
                  <a:lnTo>
                    <a:pt x="399595" y="191247"/>
                  </a:lnTo>
                  <a:lnTo>
                    <a:pt x="395379" y="184555"/>
                  </a:lnTo>
                  <a:close/>
                  <a:moveTo>
                    <a:pt x="421179" y="184555"/>
                  </a:moveTo>
                  <a:lnTo>
                    <a:pt x="416963" y="191247"/>
                  </a:lnTo>
                  <a:lnTo>
                    <a:pt x="412801" y="191247"/>
                  </a:lnTo>
                  <a:lnTo>
                    <a:pt x="419112" y="181400"/>
                  </a:lnTo>
                  <a:lnTo>
                    <a:pt x="413209" y="172206"/>
                  </a:lnTo>
                  <a:lnTo>
                    <a:pt x="417371" y="172206"/>
                  </a:lnTo>
                  <a:lnTo>
                    <a:pt x="421179" y="178190"/>
                  </a:lnTo>
                  <a:lnTo>
                    <a:pt x="424987" y="172206"/>
                  </a:lnTo>
                  <a:lnTo>
                    <a:pt x="429149" y="172206"/>
                  </a:lnTo>
                  <a:lnTo>
                    <a:pt x="423246" y="181400"/>
                  </a:lnTo>
                  <a:lnTo>
                    <a:pt x="429557" y="191247"/>
                  </a:lnTo>
                  <a:lnTo>
                    <a:pt x="425395" y="191247"/>
                  </a:lnTo>
                  <a:lnTo>
                    <a:pt x="421179" y="184555"/>
                  </a:lnTo>
                  <a:close/>
                  <a:moveTo>
                    <a:pt x="446979" y="184555"/>
                  </a:moveTo>
                  <a:lnTo>
                    <a:pt x="442763" y="191247"/>
                  </a:lnTo>
                  <a:lnTo>
                    <a:pt x="438601" y="191247"/>
                  </a:lnTo>
                  <a:lnTo>
                    <a:pt x="444912" y="181400"/>
                  </a:lnTo>
                  <a:lnTo>
                    <a:pt x="439009" y="172206"/>
                  </a:lnTo>
                  <a:lnTo>
                    <a:pt x="443171" y="172206"/>
                  </a:lnTo>
                  <a:lnTo>
                    <a:pt x="446979" y="178190"/>
                  </a:lnTo>
                  <a:lnTo>
                    <a:pt x="450787" y="172206"/>
                  </a:lnTo>
                  <a:lnTo>
                    <a:pt x="454949" y="172206"/>
                  </a:lnTo>
                  <a:lnTo>
                    <a:pt x="449046" y="181400"/>
                  </a:lnTo>
                  <a:lnTo>
                    <a:pt x="455357" y="191247"/>
                  </a:lnTo>
                  <a:lnTo>
                    <a:pt x="451195" y="191247"/>
                  </a:lnTo>
                  <a:lnTo>
                    <a:pt x="446979" y="184555"/>
                  </a:lnTo>
                  <a:close/>
                  <a:moveTo>
                    <a:pt x="472779" y="184555"/>
                  </a:moveTo>
                  <a:lnTo>
                    <a:pt x="468563" y="191247"/>
                  </a:lnTo>
                  <a:lnTo>
                    <a:pt x="464401" y="191247"/>
                  </a:lnTo>
                  <a:lnTo>
                    <a:pt x="470712" y="181400"/>
                  </a:lnTo>
                  <a:lnTo>
                    <a:pt x="464809" y="172206"/>
                  </a:lnTo>
                  <a:lnTo>
                    <a:pt x="468971" y="172206"/>
                  </a:lnTo>
                  <a:lnTo>
                    <a:pt x="472779" y="178190"/>
                  </a:lnTo>
                  <a:lnTo>
                    <a:pt x="476587" y="172206"/>
                  </a:lnTo>
                  <a:lnTo>
                    <a:pt x="480749" y="172206"/>
                  </a:lnTo>
                  <a:lnTo>
                    <a:pt x="474846" y="181400"/>
                  </a:lnTo>
                  <a:lnTo>
                    <a:pt x="481157" y="191247"/>
                  </a:lnTo>
                  <a:lnTo>
                    <a:pt x="476995" y="191247"/>
                  </a:lnTo>
                  <a:lnTo>
                    <a:pt x="472779" y="184555"/>
                  </a:lnTo>
                  <a:close/>
                  <a:moveTo>
                    <a:pt x="498579" y="184555"/>
                  </a:moveTo>
                  <a:lnTo>
                    <a:pt x="494363" y="191247"/>
                  </a:lnTo>
                  <a:lnTo>
                    <a:pt x="490201" y="191247"/>
                  </a:lnTo>
                  <a:lnTo>
                    <a:pt x="496512" y="181400"/>
                  </a:lnTo>
                  <a:lnTo>
                    <a:pt x="490609" y="172206"/>
                  </a:lnTo>
                  <a:lnTo>
                    <a:pt x="494771" y="172206"/>
                  </a:lnTo>
                  <a:lnTo>
                    <a:pt x="498579" y="178190"/>
                  </a:lnTo>
                  <a:lnTo>
                    <a:pt x="502387" y="172206"/>
                  </a:lnTo>
                  <a:lnTo>
                    <a:pt x="506549" y="172206"/>
                  </a:lnTo>
                  <a:lnTo>
                    <a:pt x="500646" y="181400"/>
                  </a:lnTo>
                  <a:lnTo>
                    <a:pt x="506957" y="191247"/>
                  </a:lnTo>
                  <a:lnTo>
                    <a:pt x="502795" y="191247"/>
                  </a:lnTo>
                  <a:lnTo>
                    <a:pt x="498579" y="184555"/>
                  </a:lnTo>
                  <a:close/>
                  <a:moveTo>
                    <a:pt x="8378" y="213256"/>
                  </a:moveTo>
                  <a:lnTo>
                    <a:pt x="4162" y="219947"/>
                  </a:lnTo>
                  <a:lnTo>
                    <a:pt x="0" y="219947"/>
                  </a:lnTo>
                  <a:lnTo>
                    <a:pt x="6310" y="210100"/>
                  </a:lnTo>
                  <a:lnTo>
                    <a:pt x="408" y="200907"/>
                  </a:lnTo>
                  <a:lnTo>
                    <a:pt x="4570" y="200907"/>
                  </a:lnTo>
                  <a:lnTo>
                    <a:pt x="8378" y="206891"/>
                  </a:lnTo>
                  <a:lnTo>
                    <a:pt x="12186" y="200907"/>
                  </a:lnTo>
                  <a:lnTo>
                    <a:pt x="16347" y="200907"/>
                  </a:lnTo>
                  <a:lnTo>
                    <a:pt x="10445" y="210100"/>
                  </a:lnTo>
                  <a:lnTo>
                    <a:pt x="16755" y="219947"/>
                  </a:lnTo>
                  <a:lnTo>
                    <a:pt x="12594" y="219947"/>
                  </a:lnTo>
                  <a:lnTo>
                    <a:pt x="8378" y="213256"/>
                  </a:lnTo>
                  <a:close/>
                  <a:moveTo>
                    <a:pt x="34178" y="213256"/>
                  </a:moveTo>
                  <a:lnTo>
                    <a:pt x="29962" y="219947"/>
                  </a:lnTo>
                  <a:lnTo>
                    <a:pt x="25800" y="219947"/>
                  </a:lnTo>
                  <a:lnTo>
                    <a:pt x="32110" y="210100"/>
                  </a:lnTo>
                  <a:lnTo>
                    <a:pt x="26208" y="200907"/>
                  </a:lnTo>
                  <a:lnTo>
                    <a:pt x="30370" y="200907"/>
                  </a:lnTo>
                  <a:lnTo>
                    <a:pt x="34178" y="206891"/>
                  </a:lnTo>
                  <a:lnTo>
                    <a:pt x="37986" y="200907"/>
                  </a:lnTo>
                  <a:lnTo>
                    <a:pt x="42147" y="200907"/>
                  </a:lnTo>
                  <a:lnTo>
                    <a:pt x="36245" y="210100"/>
                  </a:lnTo>
                  <a:lnTo>
                    <a:pt x="42555" y="219947"/>
                  </a:lnTo>
                  <a:lnTo>
                    <a:pt x="38394" y="219947"/>
                  </a:lnTo>
                  <a:lnTo>
                    <a:pt x="34178" y="213256"/>
                  </a:lnTo>
                  <a:close/>
                  <a:moveTo>
                    <a:pt x="59978" y="213256"/>
                  </a:moveTo>
                  <a:lnTo>
                    <a:pt x="55762" y="219947"/>
                  </a:lnTo>
                  <a:lnTo>
                    <a:pt x="51600" y="219947"/>
                  </a:lnTo>
                  <a:lnTo>
                    <a:pt x="57911" y="210100"/>
                  </a:lnTo>
                  <a:lnTo>
                    <a:pt x="52008" y="200907"/>
                  </a:lnTo>
                  <a:lnTo>
                    <a:pt x="56170" y="200907"/>
                  </a:lnTo>
                  <a:lnTo>
                    <a:pt x="59978" y="206891"/>
                  </a:lnTo>
                  <a:lnTo>
                    <a:pt x="63786" y="200907"/>
                  </a:lnTo>
                  <a:lnTo>
                    <a:pt x="67948" y="200907"/>
                  </a:lnTo>
                  <a:lnTo>
                    <a:pt x="62045" y="210100"/>
                  </a:lnTo>
                  <a:lnTo>
                    <a:pt x="68356" y="219947"/>
                  </a:lnTo>
                  <a:lnTo>
                    <a:pt x="64194" y="219947"/>
                  </a:lnTo>
                  <a:lnTo>
                    <a:pt x="59978" y="213256"/>
                  </a:lnTo>
                  <a:close/>
                  <a:moveTo>
                    <a:pt x="85778" y="213256"/>
                  </a:moveTo>
                  <a:lnTo>
                    <a:pt x="81562" y="219947"/>
                  </a:lnTo>
                  <a:lnTo>
                    <a:pt x="77400" y="219947"/>
                  </a:lnTo>
                  <a:lnTo>
                    <a:pt x="83711" y="210100"/>
                  </a:lnTo>
                  <a:lnTo>
                    <a:pt x="77808" y="200907"/>
                  </a:lnTo>
                  <a:lnTo>
                    <a:pt x="81970" y="200907"/>
                  </a:lnTo>
                  <a:lnTo>
                    <a:pt x="85778" y="206891"/>
                  </a:lnTo>
                  <a:lnTo>
                    <a:pt x="89586" y="200907"/>
                  </a:lnTo>
                  <a:lnTo>
                    <a:pt x="93748" y="200907"/>
                  </a:lnTo>
                  <a:lnTo>
                    <a:pt x="87845" y="210100"/>
                  </a:lnTo>
                  <a:lnTo>
                    <a:pt x="94156" y="219947"/>
                  </a:lnTo>
                  <a:lnTo>
                    <a:pt x="89994" y="219947"/>
                  </a:lnTo>
                  <a:lnTo>
                    <a:pt x="85778" y="213256"/>
                  </a:lnTo>
                  <a:close/>
                  <a:moveTo>
                    <a:pt x="111578" y="213256"/>
                  </a:moveTo>
                  <a:lnTo>
                    <a:pt x="107362" y="219947"/>
                  </a:lnTo>
                  <a:lnTo>
                    <a:pt x="103200" y="219947"/>
                  </a:lnTo>
                  <a:lnTo>
                    <a:pt x="109511" y="210100"/>
                  </a:lnTo>
                  <a:lnTo>
                    <a:pt x="103608" y="200907"/>
                  </a:lnTo>
                  <a:lnTo>
                    <a:pt x="107770" y="200907"/>
                  </a:lnTo>
                  <a:lnTo>
                    <a:pt x="111578" y="206891"/>
                  </a:lnTo>
                  <a:lnTo>
                    <a:pt x="115386" y="200907"/>
                  </a:lnTo>
                  <a:lnTo>
                    <a:pt x="119548" y="200907"/>
                  </a:lnTo>
                  <a:lnTo>
                    <a:pt x="113645" y="210100"/>
                  </a:lnTo>
                  <a:lnTo>
                    <a:pt x="119956" y="219947"/>
                  </a:lnTo>
                  <a:lnTo>
                    <a:pt x="115794" y="219947"/>
                  </a:lnTo>
                  <a:lnTo>
                    <a:pt x="111578" y="213256"/>
                  </a:lnTo>
                  <a:close/>
                  <a:moveTo>
                    <a:pt x="137378" y="213256"/>
                  </a:moveTo>
                  <a:lnTo>
                    <a:pt x="133162" y="219947"/>
                  </a:lnTo>
                  <a:lnTo>
                    <a:pt x="129000" y="219947"/>
                  </a:lnTo>
                  <a:lnTo>
                    <a:pt x="135311" y="210100"/>
                  </a:lnTo>
                  <a:lnTo>
                    <a:pt x="129408" y="200907"/>
                  </a:lnTo>
                  <a:lnTo>
                    <a:pt x="133570" y="200907"/>
                  </a:lnTo>
                  <a:lnTo>
                    <a:pt x="137378" y="206891"/>
                  </a:lnTo>
                  <a:lnTo>
                    <a:pt x="141186" y="200907"/>
                  </a:lnTo>
                  <a:lnTo>
                    <a:pt x="145348" y="200907"/>
                  </a:lnTo>
                  <a:lnTo>
                    <a:pt x="139445" y="210100"/>
                  </a:lnTo>
                  <a:lnTo>
                    <a:pt x="145756" y="219947"/>
                  </a:lnTo>
                  <a:lnTo>
                    <a:pt x="141594" y="219947"/>
                  </a:lnTo>
                  <a:lnTo>
                    <a:pt x="137378" y="213256"/>
                  </a:lnTo>
                  <a:close/>
                  <a:moveTo>
                    <a:pt x="163178" y="213256"/>
                  </a:moveTo>
                  <a:lnTo>
                    <a:pt x="158962" y="219947"/>
                  </a:lnTo>
                  <a:lnTo>
                    <a:pt x="154800" y="219947"/>
                  </a:lnTo>
                  <a:lnTo>
                    <a:pt x="161111" y="210100"/>
                  </a:lnTo>
                  <a:lnTo>
                    <a:pt x="155208" y="200907"/>
                  </a:lnTo>
                  <a:lnTo>
                    <a:pt x="159370" y="200907"/>
                  </a:lnTo>
                  <a:lnTo>
                    <a:pt x="163178" y="206891"/>
                  </a:lnTo>
                  <a:lnTo>
                    <a:pt x="166986" y="200907"/>
                  </a:lnTo>
                  <a:lnTo>
                    <a:pt x="171148" y="200907"/>
                  </a:lnTo>
                  <a:lnTo>
                    <a:pt x="165245" y="210100"/>
                  </a:lnTo>
                  <a:lnTo>
                    <a:pt x="171556" y="219947"/>
                  </a:lnTo>
                  <a:lnTo>
                    <a:pt x="167394" y="219947"/>
                  </a:lnTo>
                  <a:lnTo>
                    <a:pt x="163178" y="213256"/>
                  </a:lnTo>
                  <a:close/>
                  <a:moveTo>
                    <a:pt x="188978" y="213256"/>
                  </a:moveTo>
                  <a:lnTo>
                    <a:pt x="184762" y="219947"/>
                  </a:lnTo>
                  <a:lnTo>
                    <a:pt x="180601" y="219947"/>
                  </a:lnTo>
                  <a:lnTo>
                    <a:pt x="186911" y="210100"/>
                  </a:lnTo>
                  <a:lnTo>
                    <a:pt x="181009" y="200907"/>
                  </a:lnTo>
                  <a:lnTo>
                    <a:pt x="185170" y="200907"/>
                  </a:lnTo>
                  <a:lnTo>
                    <a:pt x="188978" y="206891"/>
                  </a:lnTo>
                  <a:lnTo>
                    <a:pt x="192786" y="200907"/>
                  </a:lnTo>
                  <a:lnTo>
                    <a:pt x="196948" y="200907"/>
                  </a:lnTo>
                  <a:lnTo>
                    <a:pt x="191045" y="210100"/>
                  </a:lnTo>
                  <a:lnTo>
                    <a:pt x="197356" y="219947"/>
                  </a:lnTo>
                  <a:lnTo>
                    <a:pt x="193194" y="219947"/>
                  </a:lnTo>
                  <a:lnTo>
                    <a:pt x="188978" y="213256"/>
                  </a:lnTo>
                  <a:close/>
                  <a:moveTo>
                    <a:pt x="214778" y="213256"/>
                  </a:moveTo>
                  <a:lnTo>
                    <a:pt x="210562" y="219947"/>
                  </a:lnTo>
                  <a:lnTo>
                    <a:pt x="206401" y="219947"/>
                  </a:lnTo>
                  <a:lnTo>
                    <a:pt x="212711" y="210100"/>
                  </a:lnTo>
                  <a:lnTo>
                    <a:pt x="206809" y="200907"/>
                  </a:lnTo>
                  <a:lnTo>
                    <a:pt x="210970" y="200907"/>
                  </a:lnTo>
                  <a:lnTo>
                    <a:pt x="214778" y="206891"/>
                  </a:lnTo>
                  <a:lnTo>
                    <a:pt x="218586" y="200907"/>
                  </a:lnTo>
                  <a:lnTo>
                    <a:pt x="222748" y="200907"/>
                  </a:lnTo>
                  <a:lnTo>
                    <a:pt x="216846" y="210100"/>
                  </a:lnTo>
                  <a:lnTo>
                    <a:pt x="223156" y="219947"/>
                  </a:lnTo>
                  <a:lnTo>
                    <a:pt x="218994" y="219947"/>
                  </a:lnTo>
                  <a:lnTo>
                    <a:pt x="214778" y="213256"/>
                  </a:lnTo>
                  <a:close/>
                  <a:moveTo>
                    <a:pt x="240578" y="213256"/>
                  </a:moveTo>
                  <a:lnTo>
                    <a:pt x="236362" y="219947"/>
                  </a:lnTo>
                  <a:lnTo>
                    <a:pt x="232201" y="219947"/>
                  </a:lnTo>
                  <a:lnTo>
                    <a:pt x="238511" y="210100"/>
                  </a:lnTo>
                  <a:lnTo>
                    <a:pt x="232609" y="200907"/>
                  </a:lnTo>
                  <a:lnTo>
                    <a:pt x="236770" y="200907"/>
                  </a:lnTo>
                  <a:lnTo>
                    <a:pt x="240578" y="206891"/>
                  </a:lnTo>
                  <a:lnTo>
                    <a:pt x="244386" y="200907"/>
                  </a:lnTo>
                  <a:lnTo>
                    <a:pt x="248548" y="200907"/>
                  </a:lnTo>
                  <a:lnTo>
                    <a:pt x="242646" y="210100"/>
                  </a:lnTo>
                  <a:lnTo>
                    <a:pt x="248956" y="219947"/>
                  </a:lnTo>
                  <a:lnTo>
                    <a:pt x="244794" y="219947"/>
                  </a:lnTo>
                  <a:lnTo>
                    <a:pt x="240578" y="213256"/>
                  </a:lnTo>
                  <a:close/>
                  <a:moveTo>
                    <a:pt x="266378" y="213256"/>
                  </a:moveTo>
                  <a:lnTo>
                    <a:pt x="262162" y="219947"/>
                  </a:lnTo>
                  <a:lnTo>
                    <a:pt x="258001" y="219947"/>
                  </a:lnTo>
                  <a:lnTo>
                    <a:pt x="264311" y="210100"/>
                  </a:lnTo>
                  <a:lnTo>
                    <a:pt x="258409" y="200907"/>
                  </a:lnTo>
                  <a:lnTo>
                    <a:pt x="262570" y="200907"/>
                  </a:lnTo>
                  <a:lnTo>
                    <a:pt x="266378" y="206891"/>
                  </a:lnTo>
                  <a:lnTo>
                    <a:pt x="270187" y="200907"/>
                  </a:lnTo>
                  <a:lnTo>
                    <a:pt x="274348" y="200907"/>
                  </a:lnTo>
                  <a:lnTo>
                    <a:pt x="268446" y="210100"/>
                  </a:lnTo>
                  <a:lnTo>
                    <a:pt x="274756" y="219947"/>
                  </a:lnTo>
                  <a:lnTo>
                    <a:pt x="270595" y="219947"/>
                  </a:lnTo>
                  <a:lnTo>
                    <a:pt x="266378" y="213256"/>
                  </a:lnTo>
                  <a:close/>
                  <a:moveTo>
                    <a:pt x="292179" y="213256"/>
                  </a:moveTo>
                  <a:lnTo>
                    <a:pt x="287962" y="219947"/>
                  </a:lnTo>
                  <a:lnTo>
                    <a:pt x="283801" y="219947"/>
                  </a:lnTo>
                  <a:lnTo>
                    <a:pt x="290111" y="210100"/>
                  </a:lnTo>
                  <a:lnTo>
                    <a:pt x="284209" y="200907"/>
                  </a:lnTo>
                  <a:lnTo>
                    <a:pt x="288370" y="200907"/>
                  </a:lnTo>
                  <a:lnTo>
                    <a:pt x="292179" y="206891"/>
                  </a:lnTo>
                  <a:lnTo>
                    <a:pt x="295987" y="200907"/>
                  </a:lnTo>
                  <a:lnTo>
                    <a:pt x="300148" y="200907"/>
                  </a:lnTo>
                  <a:lnTo>
                    <a:pt x="294246" y="210100"/>
                  </a:lnTo>
                  <a:lnTo>
                    <a:pt x="300556" y="219947"/>
                  </a:lnTo>
                  <a:lnTo>
                    <a:pt x="296395" y="219947"/>
                  </a:lnTo>
                  <a:lnTo>
                    <a:pt x="292179" y="213256"/>
                  </a:lnTo>
                  <a:close/>
                  <a:moveTo>
                    <a:pt x="317979" y="213256"/>
                  </a:moveTo>
                  <a:lnTo>
                    <a:pt x="313762" y="219947"/>
                  </a:lnTo>
                  <a:lnTo>
                    <a:pt x="309601" y="219947"/>
                  </a:lnTo>
                  <a:lnTo>
                    <a:pt x="315911" y="210100"/>
                  </a:lnTo>
                  <a:lnTo>
                    <a:pt x="310009" y="200907"/>
                  </a:lnTo>
                  <a:lnTo>
                    <a:pt x="314170" y="200907"/>
                  </a:lnTo>
                  <a:lnTo>
                    <a:pt x="317979" y="206891"/>
                  </a:lnTo>
                  <a:lnTo>
                    <a:pt x="321787" y="200907"/>
                  </a:lnTo>
                  <a:lnTo>
                    <a:pt x="325948" y="200907"/>
                  </a:lnTo>
                  <a:lnTo>
                    <a:pt x="320046" y="210100"/>
                  </a:lnTo>
                  <a:lnTo>
                    <a:pt x="326356" y="219947"/>
                  </a:lnTo>
                  <a:lnTo>
                    <a:pt x="322195" y="219947"/>
                  </a:lnTo>
                  <a:lnTo>
                    <a:pt x="317979" y="213256"/>
                  </a:lnTo>
                  <a:close/>
                  <a:moveTo>
                    <a:pt x="343779" y="213256"/>
                  </a:moveTo>
                  <a:lnTo>
                    <a:pt x="339563" y="219947"/>
                  </a:lnTo>
                  <a:lnTo>
                    <a:pt x="335401" y="219947"/>
                  </a:lnTo>
                  <a:lnTo>
                    <a:pt x="341711" y="210100"/>
                  </a:lnTo>
                  <a:lnTo>
                    <a:pt x="335809" y="200907"/>
                  </a:lnTo>
                  <a:lnTo>
                    <a:pt x="339971" y="200907"/>
                  </a:lnTo>
                  <a:lnTo>
                    <a:pt x="343779" y="206891"/>
                  </a:lnTo>
                  <a:lnTo>
                    <a:pt x="347587" y="200907"/>
                  </a:lnTo>
                  <a:lnTo>
                    <a:pt x="351748" y="200907"/>
                  </a:lnTo>
                  <a:lnTo>
                    <a:pt x="345846" y="210100"/>
                  </a:lnTo>
                  <a:lnTo>
                    <a:pt x="352156" y="219947"/>
                  </a:lnTo>
                  <a:lnTo>
                    <a:pt x="347995" y="219947"/>
                  </a:lnTo>
                  <a:lnTo>
                    <a:pt x="343779" y="213256"/>
                  </a:lnTo>
                  <a:close/>
                  <a:moveTo>
                    <a:pt x="369579" y="213256"/>
                  </a:moveTo>
                  <a:lnTo>
                    <a:pt x="365363" y="219947"/>
                  </a:lnTo>
                  <a:lnTo>
                    <a:pt x="361201" y="219947"/>
                  </a:lnTo>
                  <a:lnTo>
                    <a:pt x="367511" y="210100"/>
                  </a:lnTo>
                  <a:lnTo>
                    <a:pt x="361609" y="200907"/>
                  </a:lnTo>
                  <a:lnTo>
                    <a:pt x="365771" y="200907"/>
                  </a:lnTo>
                  <a:lnTo>
                    <a:pt x="369579" y="206891"/>
                  </a:lnTo>
                  <a:lnTo>
                    <a:pt x="373387" y="200907"/>
                  </a:lnTo>
                  <a:lnTo>
                    <a:pt x="377548" y="200907"/>
                  </a:lnTo>
                  <a:lnTo>
                    <a:pt x="371646" y="210100"/>
                  </a:lnTo>
                  <a:lnTo>
                    <a:pt x="377956" y="219947"/>
                  </a:lnTo>
                  <a:lnTo>
                    <a:pt x="373795" y="219947"/>
                  </a:lnTo>
                  <a:lnTo>
                    <a:pt x="369579" y="213256"/>
                  </a:lnTo>
                  <a:close/>
                  <a:moveTo>
                    <a:pt x="395379" y="213256"/>
                  </a:moveTo>
                  <a:lnTo>
                    <a:pt x="391163" y="219947"/>
                  </a:lnTo>
                  <a:lnTo>
                    <a:pt x="387001" y="219947"/>
                  </a:lnTo>
                  <a:lnTo>
                    <a:pt x="393312" y="210100"/>
                  </a:lnTo>
                  <a:lnTo>
                    <a:pt x="387409" y="200907"/>
                  </a:lnTo>
                  <a:lnTo>
                    <a:pt x="391571" y="200907"/>
                  </a:lnTo>
                  <a:lnTo>
                    <a:pt x="395379" y="206891"/>
                  </a:lnTo>
                  <a:lnTo>
                    <a:pt x="399187" y="200907"/>
                  </a:lnTo>
                  <a:lnTo>
                    <a:pt x="403348" y="200907"/>
                  </a:lnTo>
                  <a:lnTo>
                    <a:pt x="397446" y="210100"/>
                  </a:lnTo>
                  <a:lnTo>
                    <a:pt x="403756" y="219947"/>
                  </a:lnTo>
                  <a:lnTo>
                    <a:pt x="399595" y="219947"/>
                  </a:lnTo>
                  <a:lnTo>
                    <a:pt x="395379" y="213256"/>
                  </a:lnTo>
                  <a:close/>
                  <a:moveTo>
                    <a:pt x="421179" y="213256"/>
                  </a:moveTo>
                  <a:lnTo>
                    <a:pt x="416963" y="219947"/>
                  </a:lnTo>
                  <a:lnTo>
                    <a:pt x="412801" y="219947"/>
                  </a:lnTo>
                  <a:lnTo>
                    <a:pt x="419112" y="210100"/>
                  </a:lnTo>
                  <a:lnTo>
                    <a:pt x="413209" y="200907"/>
                  </a:lnTo>
                  <a:lnTo>
                    <a:pt x="417371" y="200907"/>
                  </a:lnTo>
                  <a:lnTo>
                    <a:pt x="421179" y="206891"/>
                  </a:lnTo>
                  <a:lnTo>
                    <a:pt x="424987" y="200907"/>
                  </a:lnTo>
                  <a:lnTo>
                    <a:pt x="429149" y="200907"/>
                  </a:lnTo>
                  <a:lnTo>
                    <a:pt x="423246" y="210100"/>
                  </a:lnTo>
                  <a:lnTo>
                    <a:pt x="429557" y="219947"/>
                  </a:lnTo>
                  <a:lnTo>
                    <a:pt x="425395" y="219947"/>
                  </a:lnTo>
                  <a:lnTo>
                    <a:pt x="421179" y="213256"/>
                  </a:lnTo>
                  <a:close/>
                  <a:moveTo>
                    <a:pt x="446979" y="213256"/>
                  </a:moveTo>
                  <a:lnTo>
                    <a:pt x="442763" y="219947"/>
                  </a:lnTo>
                  <a:lnTo>
                    <a:pt x="438601" y="219947"/>
                  </a:lnTo>
                  <a:lnTo>
                    <a:pt x="444912" y="210100"/>
                  </a:lnTo>
                  <a:lnTo>
                    <a:pt x="439009" y="200907"/>
                  </a:lnTo>
                  <a:lnTo>
                    <a:pt x="443171" y="200907"/>
                  </a:lnTo>
                  <a:lnTo>
                    <a:pt x="446979" y="206891"/>
                  </a:lnTo>
                  <a:lnTo>
                    <a:pt x="450787" y="200907"/>
                  </a:lnTo>
                  <a:lnTo>
                    <a:pt x="454949" y="200907"/>
                  </a:lnTo>
                  <a:lnTo>
                    <a:pt x="449046" y="210100"/>
                  </a:lnTo>
                  <a:lnTo>
                    <a:pt x="455357" y="219947"/>
                  </a:lnTo>
                  <a:lnTo>
                    <a:pt x="451195" y="219947"/>
                  </a:lnTo>
                  <a:lnTo>
                    <a:pt x="446979" y="213256"/>
                  </a:lnTo>
                  <a:close/>
                  <a:moveTo>
                    <a:pt x="472779" y="213256"/>
                  </a:moveTo>
                  <a:lnTo>
                    <a:pt x="468563" y="219947"/>
                  </a:lnTo>
                  <a:lnTo>
                    <a:pt x="464401" y="219947"/>
                  </a:lnTo>
                  <a:lnTo>
                    <a:pt x="470712" y="210100"/>
                  </a:lnTo>
                  <a:lnTo>
                    <a:pt x="464809" y="200907"/>
                  </a:lnTo>
                  <a:lnTo>
                    <a:pt x="468971" y="200907"/>
                  </a:lnTo>
                  <a:lnTo>
                    <a:pt x="472779" y="206891"/>
                  </a:lnTo>
                  <a:lnTo>
                    <a:pt x="476587" y="200907"/>
                  </a:lnTo>
                  <a:lnTo>
                    <a:pt x="480749" y="200907"/>
                  </a:lnTo>
                  <a:lnTo>
                    <a:pt x="474846" y="210100"/>
                  </a:lnTo>
                  <a:lnTo>
                    <a:pt x="481157" y="219947"/>
                  </a:lnTo>
                  <a:lnTo>
                    <a:pt x="476995" y="219947"/>
                  </a:lnTo>
                  <a:lnTo>
                    <a:pt x="472779" y="213256"/>
                  </a:lnTo>
                  <a:close/>
                  <a:moveTo>
                    <a:pt x="498579" y="213256"/>
                  </a:moveTo>
                  <a:lnTo>
                    <a:pt x="494363" y="219947"/>
                  </a:lnTo>
                  <a:lnTo>
                    <a:pt x="490201" y="219947"/>
                  </a:lnTo>
                  <a:lnTo>
                    <a:pt x="496512" y="210100"/>
                  </a:lnTo>
                  <a:lnTo>
                    <a:pt x="490609" y="200907"/>
                  </a:lnTo>
                  <a:lnTo>
                    <a:pt x="494771" y="200907"/>
                  </a:lnTo>
                  <a:lnTo>
                    <a:pt x="498579" y="206891"/>
                  </a:lnTo>
                  <a:lnTo>
                    <a:pt x="502387" y="200907"/>
                  </a:lnTo>
                  <a:lnTo>
                    <a:pt x="506549" y="200907"/>
                  </a:lnTo>
                  <a:lnTo>
                    <a:pt x="500646" y="210100"/>
                  </a:lnTo>
                  <a:lnTo>
                    <a:pt x="506957" y="219947"/>
                  </a:lnTo>
                  <a:lnTo>
                    <a:pt x="502795" y="219947"/>
                  </a:lnTo>
                  <a:lnTo>
                    <a:pt x="498579" y="213256"/>
                  </a:lnTo>
                  <a:close/>
                  <a:moveTo>
                    <a:pt x="8378" y="241957"/>
                  </a:moveTo>
                  <a:lnTo>
                    <a:pt x="4162" y="248648"/>
                  </a:lnTo>
                  <a:lnTo>
                    <a:pt x="0" y="248648"/>
                  </a:lnTo>
                  <a:lnTo>
                    <a:pt x="6310" y="238802"/>
                  </a:lnTo>
                  <a:lnTo>
                    <a:pt x="408" y="229608"/>
                  </a:lnTo>
                  <a:lnTo>
                    <a:pt x="4570" y="229608"/>
                  </a:lnTo>
                  <a:lnTo>
                    <a:pt x="8378" y="235592"/>
                  </a:lnTo>
                  <a:lnTo>
                    <a:pt x="12186" y="229608"/>
                  </a:lnTo>
                  <a:lnTo>
                    <a:pt x="16347" y="229608"/>
                  </a:lnTo>
                  <a:lnTo>
                    <a:pt x="10445" y="238802"/>
                  </a:lnTo>
                  <a:lnTo>
                    <a:pt x="16755" y="248648"/>
                  </a:lnTo>
                  <a:lnTo>
                    <a:pt x="12594" y="248648"/>
                  </a:lnTo>
                  <a:lnTo>
                    <a:pt x="8378" y="241957"/>
                  </a:lnTo>
                  <a:close/>
                  <a:moveTo>
                    <a:pt x="34178" y="241957"/>
                  </a:moveTo>
                  <a:lnTo>
                    <a:pt x="29962" y="248648"/>
                  </a:lnTo>
                  <a:lnTo>
                    <a:pt x="25800" y="248648"/>
                  </a:lnTo>
                  <a:lnTo>
                    <a:pt x="32110" y="238802"/>
                  </a:lnTo>
                  <a:lnTo>
                    <a:pt x="26208" y="229608"/>
                  </a:lnTo>
                  <a:lnTo>
                    <a:pt x="30370" y="229608"/>
                  </a:lnTo>
                  <a:lnTo>
                    <a:pt x="34178" y="235592"/>
                  </a:lnTo>
                  <a:lnTo>
                    <a:pt x="37986" y="229608"/>
                  </a:lnTo>
                  <a:lnTo>
                    <a:pt x="42147" y="229608"/>
                  </a:lnTo>
                  <a:lnTo>
                    <a:pt x="36245" y="238802"/>
                  </a:lnTo>
                  <a:lnTo>
                    <a:pt x="42555" y="248648"/>
                  </a:lnTo>
                  <a:lnTo>
                    <a:pt x="38394" y="248648"/>
                  </a:lnTo>
                  <a:lnTo>
                    <a:pt x="34178" y="241957"/>
                  </a:lnTo>
                  <a:close/>
                  <a:moveTo>
                    <a:pt x="59978" y="241957"/>
                  </a:moveTo>
                  <a:lnTo>
                    <a:pt x="55762" y="248648"/>
                  </a:lnTo>
                  <a:lnTo>
                    <a:pt x="51600" y="248648"/>
                  </a:lnTo>
                  <a:lnTo>
                    <a:pt x="57911" y="238802"/>
                  </a:lnTo>
                  <a:lnTo>
                    <a:pt x="52008" y="229608"/>
                  </a:lnTo>
                  <a:lnTo>
                    <a:pt x="56170" y="229608"/>
                  </a:lnTo>
                  <a:lnTo>
                    <a:pt x="59978" y="235592"/>
                  </a:lnTo>
                  <a:lnTo>
                    <a:pt x="63786" y="229608"/>
                  </a:lnTo>
                  <a:lnTo>
                    <a:pt x="67948" y="229608"/>
                  </a:lnTo>
                  <a:lnTo>
                    <a:pt x="62045" y="238802"/>
                  </a:lnTo>
                  <a:lnTo>
                    <a:pt x="68356" y="248648"/>
                  </a:lnTo>
                  <a:lnTo>
                    <a:pt x="64194" y="248648"/>
                  </a:lnTo>
                  <a:lnTo>
                    <a:pt x="59978" y="241957"/>
                  </a:lnTo>
                  <a:close/>
                  <a:moveTo>
                    <a:pt x="85778" y="241957"/>
                  </a:moveTo>
                  <a:lnTo>
                    <a:pt x="81562" y="248648"/>
                  </a:lnTo>
                  <a:lnTo>
                    <a:pt x="77400" y="248648"/>
                  </a:lnTo>
                  <a:lnTo>
                    <a:pt x="83711" y="238802"/>
                  </a:lnTo>
                  <a:lnTo>
                    <a:pt x="77808" y="229608"/>
                  </a:lnTo>
                  <a:lnTo>
                    <a:pt x="81970" y="229608"/>
                  </a:lnTo>
                  <a:lnTo>
                    <a:pt x="85778" y="235592"/>
                  </a:lnTo>
                  <a:lnTo>
                    <a:pt x="89586" y="229608"/>
                  </a:lnTo>
                  <a:lnTo>
                    <a:pt x="93748" y="229608"/>
                  </a:lnTo>
                  <a:lnTo>
                    <a:pt x="87845" y="238802"/>
                  </a:lnTo>
                  <a:lnTo>
                    <a:pt x="94156" y="248648"/>
                  </a:lnTo>
                  <a:lnTo>
                    <a:pt x="89994" y="248648"/>
                  </a:lnTo>
                  <a:lnTo>
                    <a:pt x="85778" y="241957"/>
                  </a:lnTo>
                  <a:close/>
                  <a:moveTo>
                    <a:pt x="111578" y="241957"/>
                  </a:moveTo>
                  <a:lnTo>
                    <a:pt x="107362" y="248648"/>
                  </a:lnTo>
                  <a:lnTo>
                    <a:pt x="103200" y="248648"/>
                  </a:lnTo>
                  <a:lnTo>
                    <a:pt x="109511" y="238802"/>
                  </a:lnTo>
                  <a:lnTo>
                    <a:pt x="103608" y="229608"/>
                  </a:lnTo>
                  <a:lnTo>
                    <a:pt x="107770" y="229608"/>
                  </a:lnTo>
                  <a:lnTo>
                    <a:pt x="111578" y="235592"/>
                  </a:lnTo>
                  <a:lnTo>
                    <a:pt x="115386" y="229608"/>
                  </a:lnTo>
                  <a:lnTo>
                    <a:pt x="119548" y="229608"/>
                  </a:lnTo>
                  <a:lnTo>
                    <a:pt x="113645" y="238802"/>
                  </a:lnTo>
                  <a:lnTo>
                    <a:pt x="119956" y="248648"/>
                  </a:lnTo>
                  <a:lnTo>
                    <a:pt x="115794" y="248648"/>
                  </a:lnTo>
                  <a:lnTo>
                    <a:pt x="111578" y="241957"/>
                  </a:lnTo>
                  <a:close/>
                  <a:moveTo>
                    <a:pt x="137378" y="241957"/>
                  </a:moveTo>
                  <a:lnTo>
                    <a:pt x="133162" y="248648"/>
                  </a:lnTo>
                  <a:lnTo>
                    <a:pt x="129000" y="248648"/>
                  </a:lnTo>
                  <a:lnTo>
                    <a:pt x="135311" y="238802"/>
                  </a:lnTo>
                  <a:lnTo>
                    <a:pt x="129408" y="229608"/>
                  </a:lnTo>
                  <a:lnTo>
                    <a:pt x="133570" y="229608"/>
                  </a:lnTo>
                  <a:lnTo>
                    <a:pt x="137378" y="235592"/>
                  </a:lnTo>
                  <a:lnTo>
                    <a:pt x="141186" y="229608"/>
                  </a:lnTo>
                  <a:lnTo>
                    <a:pt x="145348" y="229608"/>
                  </a:lnTo>
                  <a:lnTo>
                    <a:pt x="139445" y="238802"/>
                  </a:lnTo>
                  <a:lnTo>
                    <a:pt x="145756" y="248648"/>
                  </a:lnTo>
                  <a:lnTo>
                    <a:pt x="141594" y="248648"/>
                  </a:lnTo>
                  <a:lnTo>
                    <a:pt x="137378" y="241957"/>
                  </a:lnTo>
                  <a:close/>
                  <a:moveTo>
                    <a:pt x="163178" y="241957"/>
                  </a:moveTo>
                  <a:lnTo>
                    <a:pt x="158962" y="248648"/>
                  </a:lnTo>
                  <a:lnTo>
                    <a:pt x="154800" y="248648"/>
                  </a:lnTo>
                  <a:lnTo>
                    <a:pt x="161111" y="238802"/>
                  </a:lnTo>
                  <a:lnTo>
                    <a:pt x="155208" y="229608"/>
                  </a:lnTo>
                  <a:lnTo>
                    <a:pt x="159370" y="229608"/>
                  </a:lnTo>
                  <a:lnTo>
                    <a:pt x="163178" y="235592"/>
                  </a:lnTo>
                  <a:lnTo>
                    <a:pt x="166986" y="229608"/>
                  </a:lnTo>
                  <a:lnTo>
                    <a:pt x="171148" y="229608"/>
                  </a:lnTo>
                  <a:lnTo>
                    <a:pt x="165245" y="238802"/>
                  </a:lnTo>
                  <a:lnTo>
                    <a:pt x="171556" y="248648"/>
                  </a:lnTo>
                  <a:lnTo>
                    <a:pt x="167394" y="248648"/>
                  </a:lnTo>
                  <a:lnTo>
                    <a:pt x="163178" y="241957"/>
                  </a:lnTo>
                  <a:close/>
                  <a:moveTo>
                    <a:pt x="188978" y="241957"/>
                  </a:moveTo>
                  <a:lnTo>
                    <a:pt x="184762" y="248648"/>
                  </a:lnTo>
                  <a:lnTo>
                    <a:pt x="180601" y="248648"/>
                  </a:lnTo>
                  <a:lnTo>
                    <a:pt x="186911" y="238802"/>
                  </a:lnTo>
                  <a:lnTo>
                    <a:pt x="181009" y="229608"/>
                  </a:lnTo>
                  <a:lnTo>
                    <a:pt x="185170" y="229608"/>
                  </a:lnTo>
                  <a:lnTo>
                    <a:pt x="188978" y="235592"/>
                  </a:lnTo>
                  <a:lnTo>
                    <a:pt x="192786" y="229608"/>
                  </a:lnTo>
                  <a:lnTo>
                    <a:pt x="196948" y="229608"/>
                  </a:lnTo>
                  <a:lnTo>
                    <a:pt x="191045" y="238802"/>
                  </a:lnTo>
                  <a:lnTo>
                    <a:pt x="197356" y="248648"/>
                  </a:lnTo>
                  <a:lnTo>
                    <a:pt x="193194" y="248648"/>
                  </a:lnTo>
                  <a:lnTo>
                    <a:pt x="188978" y="241957"/>
                  </a:lnTo>
                  <a:close/>
                  <a:moveTo>
                    <a:pt x="214778" y="241957"/>
                  </a:moveTo>
                  <a:lnTo>
                    <a:pt x="210562" y="248648"/>
                  </a:lnTo>
                  <a:lnTo>
                    <a:pt x="206401" y="248648"/>
                  </a:lnTo>
                  <a:lnTo>
                    <a:pt x="212711" y="238802"/>
                  </a:lnTo>
                  <a:lnTo>
                    <a:pt x="206809" y="229608"/>
                  </a:lnTo>
                  <a:lnTo>
                    <a:pt x="210970" y="229608"/>
                  </a:lnTo>
                  <a:lnTo>
                    <a:pt x="214778" y="235592"/>
                  </a:lnTo>
                  <a:lnTo>
                    <a:pt x="218586" y="229608"/>
                  </a:lnTo>
                  <a:lnTo>
                    <a:pt x="222748" y="229608"/>
                  </a:lnTo>
                  <a:lnTo>
                    <a:pt x="216846" y="238802"/>
                  </a:lnTo>
                  <a:lnTo>
                    <a:pt x="223156" y="248648"/>
                  </a:lnTo>
                  <a:lnTo>
                    <a:pt x="218994" y="248648"/>
                  </a:lnTo>
                  <a:lnTo>
                    <a:pt x="214778" y="241957"/>
                  </a:lnTo>
                  <a:close/>
                  <a:moveTo>
                    <a:pt x="240578" y="241957"/>
                  </a:moveTo>
                  <a:lnTo>
                    <a:pt x="236362" y="248648"/>
                  </a:lnTo>
                  <a:lnTo>
                    <a:pt x="232201" y="248648"/>
                  </a:lnTo>
                  <a:lnTo>
                    <a:pt x="238511" y="238802"/>
                  </a:lnTo>
                  <a:lnTo>
                    <a:pt x="232609" y="229608"/>
                  </a:lnTo>
                  <a:lnTo>
                    <a:pt x="236770" y="229608"/>
                  </a:lnTo>
                  <a:lnTo>
                    <a:pt x="240578" y="235592"/>
                  </a:lnTo>
                  <a:lnTo>
                    <a:pt x="244386" y="229608"/>
                  </a:lnTo>
                  <a:lnTo>
                    <a:pt x="248548" y="229608"/>
                  </a:lnTo>
                  <a:lnTo>
                    <a:pt x="242646" y="238802"/>
                  </a:lnTo>
                  <a:lnTo>
                    <a:pt x="248956" y="248648"/>
                  </a:lnTo>
                  <a:lnTo>
                    <a:pt x="244794" y="248648"/>
                  </a:lnTo>
                  <a:lnTo>
                    <a:pt x="240578" y="241957"/>
                  </a:lnTo>
                  <a:close/>
                  <a:moveTo>
                    <a:pt x="266378" y="241957"/>
                  </a:moveTo>
                  <a:lnTo>
                    <a:pt x="262162" y="248648"/>
                  </a:lnTo>
                  <a:lnTo>
                    <a:pt x="258001" y="248648"/>
                  </a:lnTo>
                  <a:lnTo>
                    <a:pt x="264311" y="238802"/>
                  </a:lnTo>
                  <a:lnTo>
                    <a:pt x="258409" y="229608"/>
                  </a:lnTo>
                  <a:lnTo>
                    <a:pt x="262570" y="229608"/>
                  </a:lnTo>
                  <a:lnTo>
                    <a:pt x="266378" y="235592"/>
                  </a:lnTo>
                  <a:lnTo>
                    <a:pt x="270187" y="229608"/>
                  </a:lnTo>
                  <a:lnTo>
                    <a:pt x="274348" y="229608"/>
                  </a:lnTo>
                  <a:lnTo>
                    <a:pt x="268446" y="238802"/>
                  </a:lnTo>
                  <a:lnTo>
                    <a:pt x="274756" y="248648"/>
                  </a:lnTo>
                  <a:lnTo>
                    <a:pt x="270595" y="248648"/>
                  </a:lnTo>
                  <a:lnTo>
                    <a:pt x="266378" y="241957"/>
                  </a:lnTo>
                  <a:close/>
                  <a:moveTo>
                    <a:pt x="292179" y="241957"/>
                  </a:moveTo>
                  <a:lnTo>
                    <a:pt x="287962" y="248648"/>
                  </a:lnTo>
                  <a:lnTo>
                    <a:pt x="283801" y="248648"/>
                  </a:lnTo>
                  <a:lnTo>
                    <a:pt x="290111" y="238802"/>
                  </a:lnTo>
                  <a:lnTo>
                    <a:pt x="284209" y="229608"/>
                  </a:lnTo>
                  <a:lnTo>
                    <a:pt x="288370" y="229608"/>
                  </a:lnTo>
                  <a:lnTo>
                    <a:pt x="292179" y="235592"/>
                  </a:lnTo>
                  <a:lnTo>
                    <a:pt x="295987" y="229608"/>
                  </a:lnTo>
                  <a:lnTo>
                    <a:pt x="300148" y="229608"/>
                  </a:lnTo>
                  <a:lnTo>
                    <a:pt x="294246" y="238802"/>
                  </a:lnTo>
                  <a:lnTo>
                    <a:pt x="300556" y="248648"/>
                  </a:lnTo>
                  <a:lnTo>
                    <a:pt x="296395" y="248648"/>
                  </a:lnTo>
                  <a:lnTo>
                    <a:pt x="292179" y="241957"/>
                  </a:lnTo>
                  <a:close/>
                  <a:moveTo>
                    <a:pt x="317979" y="241957"/>
                  </a:moveTo>
                  <a:lnTo>
                    <a:pt x="313762" y="248648"/>
                  </a:lnTo>
                  <a:lnTo>
                    <a:pt x="309601" y="248648"/>
                  </a:lnTo>
                  <a:lnTo>
                    <a:pt x="315911" y="238802"/>
                  </a:lnTo>
                  <a:lnTo>
                    <a:pt x="310009" y="229608"/>
                  </a:lnTo>
                  <a:lnTo>
                    <a:pt x="314170" y="229608"/>
                  </a:lnTo>
                  <a:lnTo>
                    <a:pt x="317979" y="235592"/>
                  </a:lnTo>
                  <a:lnTo>
                    <a:pt x="321787" y="229608"/>
                  </a:lnTo>
                  <a:lnTo>
                    <a:pt x="325948" y="229608"/>
                  </a:lnTo>
                  <a:lnTo>
                    <a:pt x="320046" y="238802"/>
                  </a:lnTo>
                  <a:lnTo>
                    <a:pt x="326356" y="248648"/>
                  </a:lnTo>
                  <a:lnTo>
                    <a:pt x="322195" y="248648"/>
                  </a:lnTo>
                  <a:lnTo>
                    <a:pt x="317979" y="241957"/>
                  </a:lnTo>
                  <a:close/>
                  <a:moveTo>
                    <a:pt x="343779" y="241957"/>
                  </a:moveTo>
                  <a:lnTo>
                    <a:pt x="339563" y="248648"/>
                  </a:lnTo>
                  <a:lnTo>
                    <a:pt x="335401" y="248648"/>
                  </a:lnTo>
                  <a:lnTo>
                    <a:pt x="341711" y="238802"/>
                  </a:lnTo>
                  <a:lnTo>
                    <a:pt x="335809" y="229608"/>
                  </a:lnTo>
                  <a:lnTo>
                    <a:pt x="339971" y="229608"/>
                  </a:lnTo>
                  <a:lnTo>
                    <a:pt x="343779" y="235592"/>
                  </a:lnTo>
                  <a:lnTo>
                    <a:pt x="347587" y="229608"/>
                  </a:lnTo>
                  <a:lnTo>
                    <a:pt x="351748" y="229608"/>
                  </a:lnTo>
                  <a:lnTo>
                    <a:pt x="345846" y="238802"/>
                  </a:lnTo>
                  <a:lnTo>
                    <a:pt x="352156" y="248648"/>
                  </a:lnTo>
                  <a:lnTo>
                    <a:pt x="347995" y="248648"/>
                  </a:lnTo>
                  <a:lnTo>
                    <a:pt x="343779" y="241957"/>
                  </a:lnTo>
                  <a:close/>
                  <a:moveTo>
                    <a:pt x="369579" y="241957"/>
                  </a:moveTo>
                  <a:lnTo>
                    <a:pt x="365363" y="248648"/>
                  </a:lnTo>
                  <a:lnTo>
                    <a:pt x="361201" y="248648"/>
                  </a:lnTo>
                  <a:lnTo>
                    <a:pt x="367511" y="238802"/>
                  </a:lnTo>
                  <a:lnTo>
                    <a:pt x="361609" y="229608"/>
                  </a:lnTo>
                  <a:lnTo>
                    <a:pt x="365771" y="229608"/>
                  </a:lnTo>
                  <a:lnTo>
                    <a:pt x="369579" y="235592"/>
                  </a:lnTo>
                  <a:lnTo>
                    <a:pt x="373387" y="229608"/>
                  </a:lnTo>
                  <a:lnTo>
                    <a:pt x="377548" y="229608"/>
                  </a:lnTo>
                  <a:lnTo>
                    <a:pt x="371646" y="238802"/>
                  </a:lnTo>
                  <a:lnTo>
                    <a:pt x="377956" y="248648"/>
                  </a:lnTo>
                  <a:lnTo>
                    <a:pt x="373795" y="248648"/>
                  </a:lnTo>
                  <a:lnTo>
                    <a:pt x="369579" y="241957"/>
                  </a:lnTo>
                  <a:close/>
                  <a:moveTo>
                    <a:pt x="395379" y="241957"/>
                  </a:moveTo>
                  <a:lnTo>
                    <a:pt x="391163" y="248648"/>
                  </a:lnTo>
                  <a:lnTo>
                    <a:pt x="387001" y="248648"/>
                  </a:lnTo>
                  <a:lnTo>
                    <a:pt x="393312" y="238802"/>
                  </a:lnTo>
                  <a:lnTo>
                    <a:pt x="387409" y="229608"/>
                  </a:lnTo>
                  <a:lnTo>
                    <a:pt x="391571" y="229608"/>
                  </a:lnTo>
                  <a:lnTo>
                    <a:pt x="395379" y="235592"/>
                  </a:lnTo>
                  <a:lnTo>
                    <a:pt x="399187" y="229608"/>
                  </a:lnTo>
                  <a:lnTo>
                    <a:pt x="403348" y="229608"/>
                  </a:lnTo>
                  <a:lnTo>
                    <a:pt x="397446" y="238802"/>
                  </a:lnTo>
                  <a:lnTo>
                    <a:pt x="403756" y="248648"/>
                  </a:lnTo>
                  <a:lnTo>
                    <a:pt x="399595" y="248648"/>
                  </a:lnTo>
                  <a:lnTo>
                    <a:pt x="395379" y="241957"/>
                  </a:lnTo>
                  <a:close/>
                  <a:moveTo>
                    <a:pt x="421179" y="241957"/>
                  </a:moveTo>
                  <a:lnTo>
                    <a:pt x="416963" y="248648"/>
                  </a:lnTo>
                  <a:lnTo>
                    <a:pt x="412801" y="248648"/>
                  </a:lnTo>
                  <a:lnTo>
                    <a:pt x="419112" y="238802"/>
                  </a:lnTo>
                  <a:lnTo>
                    <a:pt x="413209" y="229608"/>
                  </a:lnTo>
                  <a:lnTo>
                    <a:pt x="417371" y="229608"/>
                  </a:lnTo>
                  <a:lnTo>
                    <a:pt x="421179" y="235592"/>
                  </a:lnTo>
                  <a:lnTo>
                    <a:pt x="424987" y="229608"/>
                  </a:lnTo>
                  <a:lnTo>
                    <a:pt x="429149" y="229608"/>
                  </a:lnTo>
                  <a:lnTo>
                    <a:pt x="423246" y="238802"/>
                  </a:lnTo>
                  <a:lnTo>
                    <a:pt x="429557" y="248648"/>
                  </a:lnTo>
                  <a:lnTo>
                    <a:pt x="425395" y="248648"/>
                  </a:lnTo>
                  <a:lnTo>
                    <a:pt x="421179" y="241957"/>
                  </a:lnTo>
                  <a:close/>
                  <a:moveTo>
                    <a:pt x="446979" y="241957"/>
                  </a:moveTo>
                  <a:lnTo>
                    <a:pt x="442763" y="248648"/>
                  </a:lnTo>
                  <a:lnTo>
                    <a:pt x="438601" y="248648"/>
                  </a:lnTo>
                  <a:lnTo>
                    <a:pt x="444912" y="238802"/>
                  </a:lnTo>
                  <a:lnTo>
                    <a:pt x="439009" y="229608"/>
                  </a:lnTo>
                  <a:lnTo>
                    <a:pt x="443171" y="229608"/>
                  </a:lnTo>
                  <a:lnTo>
                    <a:pt x="446979" y="235592"/>
                  </a:lnTo>
                  <a:lnTo>
                    <a:pt x="450787" y="229608"/>
                  </a:lnTo>
                  <a:lnTo>
                    <a:pt x="454949" y="229608"/>
                  </a:lnTo>
                  <a:lnTo>
                    <a:pt x="449046" y="238802"/>
                  </a:lnTo>
                  <a:lnTo>
                    <a:pt x="455357" y="248648"/>
                  </a:lnTo>
                  <a:lnTo>
                    <a:pt x="451195" y="248648"/>
                  </a:lnTo>
                  <a:lnTo>
                    <a:pt x="446979" y="241957"/>
                  </a:lnTo>
                  <a:close/>
                  <a:moveTo>
                    <a:pt x="472779" y="241957"/>
                  </a:moveTo>
                  <a:lnTo>
                    <a:pt x="468563" y="248648"/>
                  </a:lnTo>
                  <a:lnTo>
                    <a:pt x="464401" y="248648"/>
                  </a:lnTo>
                  <a:lnTo>
                    <a:pt x="470712" y="238802"/>
                  </a:lnTo>
                  <a:lnTo>
                    <a:pt x="464809" y="229608"/>
                  </a:lnTo>
                  <a:lnTo>
                    <a:pt x="468971" y="229608"/>
                  </a:lnTo>
                  <a:lnTo>
                    <a:pt x="472779" y="235592"/>
                  </a:lnTo>
                  <a:lnTo>
                    <a:pt x="476587" y="229608"/>
                  </a:lnTo>
                  <a:lnTo>
                    <a:pt x="480749" y="229608"/>
                  </a:lnTo>
                  <a:lnTo>
                    <a:pt x="474846" y="238802"/>
                  </a:lnTo>
                  <a:lnTo>
                    <a:pt x="481157" y="248648"/>
                  </a:lnTo>
                  <a:lnTo>
                    <a:pt x="476995" y="248648"/>
                  </a:lnTo>
                  <a:lnTo>
                    <a:pt x="472779" y="241957"/>
                  </a:lnTo>
                  <a:close/>
                  <a:moveTo>
                    <a:pt x="498579" y="241957"/>
                  </a:moveTo>
                  <a:lnTo>
                    <a:pt x="494363" y="248648"/>
                  </a:lnTo>
                  <a:lnTo>
                    <a:pt x="490201" y="248648"/>
                  </a:lnTo>
                  <a:lnTo>
                    <a:pt x="496512" y="238802"/>
                  </a:lnTo>
                  <a:lnTo>
                    <a:pt x="490609" y="229608"/>
                  </a:lnTo>
                  <a:lnTo>
                    <a:pt x="494771" y="229608"/>
                  </a:lnTo>
                  <a:lnTo>
                    <a:pt x="498579" y="235592"/>
                  </a:lnTo>
                  <a:lnTo>
                    <a:pt x="502387" y="229608"/>
                  </a:lnTo>
                  <a:lnTo>
                    <a:pt x="506549" y="229608"/>
                  </a:lnTo>
                  <a:lnTo>
                    <a:pt x="500646" y="238802"/>
                  </a:lnTo>
                  <a:lnTo>
                    <a:pt x="506957" y="248648"/>
                  </a:lnTo>
                  <a:lnTo>
                    <a:pt x="502795" y="248648"/>
                  </a:lnTo>
                  <a:lnTo>
                    <a:pt x="498579" y="241957"/>
                  </a:lnTo>
                  <a:close/>
                  <a:moveTo>
                    <a:pt x="8378" y="270658"/>
                  </a:moveTo>
                  <a:lnTo>
                    <a:pt x="4162" y="277349"/>
                  </a:lnTo>
                  <a:lnTo>
                    <a:pt x="0" y="277349"/>
                  </a:lnTo>
                  <a:lnTo>
                    <a:pt x="6310" y="267502"/>
                  </a:lnTo>
                  <a:lnTo>
                    <a:pt x="408" y="258309"/>
                  </a:lnTo>
                  <a:lnTo>
                    <a:pt x="4570" y="258309"/>
                  </a:lnTo>
                  <a:lnTo>
                    <a:pt x="8378" y="264293"/>
                  </a:lnTo>
                  <a:lnTo>
                    <a:pt x="12186" y="258309"/>
                  </a:lnTo>
                  <a:lnTo>
                    <a:pt x="16347" y="258309"/>
                  </a:lnTo>
                  <a:lnTo>
                    <a:pt x="10445" y="267502"/>
                  </a:lnTo>
                  <a:lnTo>
                    <a:pt x="16755" y="277349"/>
                  </a:lnTo>
                  <a:lnTo>
                    <a:pt x="12594" y="277349"/>
                  </a:lnTo>
                  <a:lnTo>
                    <a:pt x="8378" y="270658"/>
                  </a:lnTo>
                  <a:close/>
                  <a:moveTo>
                    <a:pt x="34178" y="270658"/>
                  </a:moveTo>
                  <a:lnTo>
                    <a:pt x="29962" y="277349"/>
                  </a:lnTo>
                  <a:lnTo>
                    <a:pt x="25800" y="277349"/>
                  </a:lnTo>
                  <a:lnTo>
                    <a:pt x="32110" y="267502"/>
                  </a:lnTo>
                  <a:lnTo>
                    <a:pt x="26208" y="258309"/>
                  </a:lnTo>
                  <a:lnTo>
                    <a:pt x="30370" y="258309"/>
                  </a:lnTo>
                  <a:lnTo>
                    <a:pt x="34178" y="264293"/>
                  </a:lnTo>
                  <a:lnTo>
                    <a:pt x="37986" y="258309"/>
                  </a:lnTo>
                  <a:lnTo>
                    <a:pt x="42147" y="258309"/>
                  </a:lnTo>
                  <a:lnTo>
                    <a:pt x="36245" y="267502"/>
                  </a:lnTo>
                  <a:lnTo>
                    <a:pt x="42555" y="277349"/>
                  </a:lnTo>
                  <a:lnTo>
                    <a:pt x="38394" y="277349"/>
                  </a:lnTo>
                  <a:lnTo>
                    <a:pt x="34178" y="270658"/>
                  </a:lnTo>
                  <a:close/>
                  <a:moveTo>
                    <a:pt x="59978" y="270658"/>
                  </a:moveTo>
                  <a:lnTo>
                    <a:pt x="55762" y="277349"/>
                  </a:lnTo>
                  <a:lnTo>
                    <a:pt x="51600" y="277349"/>
                  </a:lnTo>
                  <a:lnTo>
                    <a:pt x="57911" y="267502"/>
                  </a:lnTo>
                  <a:lnTo>
                    <a:pt x="52008" y="258309"/>
                  </a:lnTo>
                  <a:lnTo>
                    <a:pt x="56170" y="258309"/>
                  </a:lnTo>
                  <a:lnTo>
                    <a:pt x="59978" y="264293"/>
                  </a:lnTo>
                  <a:lnTo>
                    <a:pt x="63786" y="258309"/>
                  </a:lnTo>
                  <a:lnTo>
                    <a:pt x="67948" y="258309"/>
                  </a:lnTo>
                  <a:lnTo>
                    <a:pt x="62045" y="267502"/>
                  </a:lnTo>
                  <a:lnTo>
                    <a:pt x="68356" y="277349"/>
                  </a:lnTo>
                  <a:lnTo>
                    <a:pt x="64194" y="277349"/>
                  </a:lnTo>
                  <a:lnTo>
                    <a:pt x="59978" y="270658"/>
                  </a:lnTo>
                  <a:close/>
                  <a:moveTo>
                    <a:pt x="85778" y="270658"/>
                  </a:moveTo>
                  <a:lnTo>
                    <a:pt x="81562" y="277349"/>
                  </a:lnTo>
                  <a:lnTo>
                    <a:pt x="77400" y="277349"/>
                  </a:lnTo>
                  <a:lnTo>
                    <a:pt x="83711" y="267502"/>
                  </a:lnTo>
                  <a:lnTo>
                    <a:pt x="77808" y="258309"/>
                  </a:lnTo>
                  <a:lnTo>
                    <a:pt x="81970" y="258309"/>
                  </a:lnTo>
                  <a:lnTo>
                    <a:pt x="85778" y="264293"/>
                  </a:lnTo>
                  <a:lnTo>
                    <a:pt x="89586" y="258309"/>
                  </a:lnTo>
                  <a:lnTo>
                    <a:pt x="93748" y="258309"/>
                  </a:lnTo>
                  <a:lnTo>
                    <a:pt x="87845" y="267502"/>
                  </a:lnTo>
                  <a:lnTo>
                    <a:pt x="94156" y="277349"/>
                  </a:lnTo>
                  <a:lnTo>
                    <a:pt x="89994" y="277349"/>
                  </a:lnTo>
                  <a:lnTo>
                    <a:pt x="85778" y="270658"/>
                  </a:lnTo>
                  <a:close/>
                  <a:moveTo>
                    <a:pt x="111578" y="270658"/>
                  </a:moveTo>
                  <a:lnTo>
                    <a:pt x="107362" y="277349"/>
                  </a:lnTo>
                  <a:lnTo>
                    <a:pt x="103200" y="277349"/>
                  </a:lnTo>
                  <a:lnTo>
                    <a:pt x="109511" y="267502"/>
                  </a:lnTo>
                  <a:lnTo>
                    <a:pt x="103608" y="258309"/>
                  </a:lnTo>
                  <a:lnTo>
                    <a:pt x="107770" y="258309"/>
                  </a:lnTo>
                  <a:lnTo>
                    <a:pt x="111578" y="264293"/>
                  </a:lnTo>
                  <a:lnTo>
                    <a:pt x="115386" y="258309"/>
                  </a:lnTo>
                  <a:lnTo>
                    <a:pt x="119548" y="258309"/>
                  </a:lnTo>
                  <a:lnTo>
                    <a:pt x="113645" y="267502"/>
                  </a:lnTo>
                  <a:lnTo>
                    <a:pt x="119956" y="277349"/>
                  </a:lnTo>
                  <a:lnTo>
                    <a:pt x="115794" y="277349"/>
                  </a:lnTo>
                  <a:lnTo>
                    <a:pt x="111578" y="270658"/>
                  </a:lnTo>
                  <a:close/>
                  <a:moveTo>
                    <a:pt x="137378" y="270658"/>
                  </a:moveTo>
                  <a:lnTo>
                    <a:pt x="133162" y="277349"/>
                  </a:lnTo>
                  <a:lnTo>
                    <a:pt x="129000" y="277349"/>
                  </a:lnTo>
                  <a:lnTo>
                    <a:pt x="135311" y="267502"/>
                  </a:lnTo>
                  <a:lnTo>
                    <a:pt x="129408" y="258309"/>
                  </a:lnTo>
                  <a:lnTo>
                    <a:pt x="133570" y="258309"/>
                  </a:lnTo>
                  <a:lnTo>
                    <a:pt x="137378" y="264293"/>
                  </a:lnTo>
                  <a:lnTo>
                    <a:pt x="141186" y="258309"/>
                  </a:lnTo>
                  <a:lnTo>
                    <a:pt x="145348" y="258309"/>
                  </a:lnTo>
                  <a:lnTo>
                    <a:pt x="139445" y="267502"/>
                  </a:lnTo>
                  <a:lnTo>
                    <a:pt x="145756" y="277349"/>
                  </a:lnTo>
                  <a:lnTo>
                    <a:pt x="141594" y="277349"/>
                  </a:lnTo>
                  <a:lnTo>
                    <a:pt x="137378" y="270658"/>
                  </a:lnTo>
                  <a:close/>
                  <a:moveTo>
                    <a:pt x="163178" y="270658"/>
                  </a:moveTo>
                  <a:lnTo>
                    <a:pt x="158962" y="277349"/>
                  </a:lnTo>
                  <a:lnTo>
                    <a:pt x="154800" y="277349"/>
                  </a:lnTo>
                  <a:lnTo>
                    <a:pt x="161111" y="267502"/>
                  </a:lnTo>
                  <a:lnTo>
                    <a:pt x="155208" y="258309"/>
                  </a:lnTo>
                  <a:lnTo>
                    <a:pt x="159370" y="258309"/>
                  </a:lnTo>
                  <a:lnTo>
                    <a:pt x="163178" y="264293"/>
                  </a:lnTo>
                  <a:lnTo>
                    <a:pt x="166986" y="258309"/>
                  </a:lnTo>
                  <a:lnTo>
                    <a:pt x="171148" y="258309"/>
                  </a:lnTo>
                  <a:lnTo>
                    <a:pt x="165245" y="267502"/>
                  </a:lnTo>
                  <a:lnTo>
                    <a:pt x="171556" y="277349"/>
                  </a:lnTo>
                  <a:lnTo>
                    <a:pt x="167394" y="277349"/>
                  </a:lnTo>
                  <a:lnTo>
                    <a:pt x="163178" y="270658"/>
                  </a:lnTo>
                  <a:close/>
                  <a:moveTo>
                    <a:pt x="188978" y="270658"/>
                  </a:moveTo>
                  <a:lnTo>
                    <a:pt x="184762" y="277349"/>
                  </a:lnTo>
                  <a:lnTo>
                    <a:pt x="180601" y="277349"/>
                  </a:lnTo>
                  <a:lnTo>
                    <a:pt x="186911" y="267502"/>
                  </a:lnTo>
                  <a:lnTo>
                    <a:pt x="181009" y="258309"/>
                  </a:lnTo>
                  <a:lnTo>
                    <a:pt x="185170" y="258309"/>
                  </a:lnTo>
                  <a:lnTo>
                    <a:pt x="188978" y="264293"/>
                  </a:lnTo>
                  <a:lnTo>
                    <a:pt x="192786" y="258309"/>
                  </a:lnTo>
                  <a:lnTo>
                    <a:pt x="196948" y="258309"/>
                  </a:lnTo>
                  <a:lnTo>
                    <a:pt x="191045" y="267502"/>
                  </a:lnTo>
                  <a:lnTo>
                    <a:pt x="197356" y="277349"/>
                  </a:lnTo>
                  <a:lnTo>
                    <a:pt x="193194" y="277349"/>
                  </a:lnTo>
                  <a:lnTo>
                    <a:pt x="188978" y="270658"/>
                  </a:lnTo>
                  <a:close/>
                  <a:moveTo>
                    <a:pt x="214778" y="270658"/>
                  </a:moveTo>
                  <a:lnTo>
                    <a:pt x="210562" y="277349"/>
                  </a:lnTo>
                  <a:lnTo>
                    <a:pt x="206401" y="277349"/>
                  </a:lnTo>
                  <a:lnTo>
                    <a:pt x="212711" y="267502"/>
                  </a:lnTo>
                  <a:lnTo>
                    <a:pt x="206809" y="258309"/>
                  </a:lnTo>
                  <a:lnTo>
                    <a:pt x="210970" y="258309"/>
                  </a:lnTo>
                  <a:lnTo>
                    <a:pt x="214778" y="264293"/>
                  </a:lnTo>
                  <a:lnTo>
                    <a:pt x="218586" y="258309"/>
                  </a:lnTo>
                  <a:lnTo>
                    <a:pt x="222748" y="258309"/>
                  </a:lnTo>
                  <a:lnTo>
                    <a:pt x="216846" y="267502"/>
                  </a:lnTo>
                  <a:lnTo>
                    <a:pt x="223156" y="277349"/>
                  </a:lnTo>
                  <a:lnTo>
                    <a:pt x="218994" y="277349"/>
                  </a:lnTo>
                  <a:lnTo>
                    <a:pt x="214778" y="270658"/>
                  </a:lnTo>
                  <a:close/>
                  <a:moveTo>
                    <a:pt x="240578" y="270658"/>
                  </a:moveTo>
                  <a:lnTo>
                    <a:pt x="236362" y="277349"/>
                  </a:lnTo>
                  <a:lnTo>
                    <a:pt x="232201" y="277349"/>
                  </a:lnTo>
                  <a:lnTo>
                    <a:pt x="238511" y="267502"/>
                  </a:lnTo>
                  <a:lnTo>
                    <a:pt x="232609" y="258309"/>
                  </a:lnTo>
                  <a:lnTo>
                    <a:pt x="236770" y="258309"/>
                  </a:lnTo>
                  <a:lnTo>
                    <a:pt x="240578" y="264293"/>
                  </a:lnTo>
                  <a:lnTo>
                    <a:pt x="244386" y="258309"/>
                  </a:lnTo>
                  <a:lnTo>
                    <a:pt x="248548" y="258309"/>
                  </a:lnTo>
                  <a:lnTo>
                    <a:pt x="242646" y="267502"/>
                  </a:lnTo>
                  <a:lnTo>
                    <a:pt x="248956" y="277349"/>
                  </a:lnTo>
                  <a:lnTo>
                    <a:pt x="244794" y="277349"/>
                  </a:lnTo>
                  <a:lnTo>
                    <a:pt x="240578" y="270658"/>
                  </a:lnTo>
                  <a:close/>
                  <a:moveTo>
                    <a:pt x="266378" y="270658"/>
                  </a:moveTo>
                  <a:lnTo>
                    <a:pt x="262162" y="277349"/>
                  </a:lnTo>
                  <a:lnTo>
                    <a:pt x="258001" y="277349"/>
                  </a:lnTo>
                  <a:lnTo>
                    <a:pt x="264311" y="267502"/>
                  </a:lnTo>
                  <a:lnTo>
                    <a:pt x="258409" y="258309"/>
                  </a:lnTo>
                  <a:lnTo>
                    <a:pt x="262570" y="258309"/>
                  </a:lnTo>
                  <a:lnTo>
                    <a:pt x="266378" y="264293"/>
                  </a:lnTo>
                  <a:lnTo>
                    <a:pt x="270187" y="258309"/>
                  </a:lnTo>
                  <a:lnTo>
                    <a:pt x="274348" y="258309"/>
                  </a:lnTo>
                  <a:lnTo>
                    <a:pt x="268446" y="267502"/>
                  </a:lnTo>
                  <a:lnTo>
                    <a:pt x="274756" y="277349"/>
                  </a:lnTo>
                  <a:lnTo>
                    <a:pt x="270595" y="277349"/>
                  </a:lnTo>
                  <a:lnTo>
                    <a:pt x="266378" y="270658"/>
                  </a:lnTo>
                  <a:close/>
                  <a:moveTo>
                    <a:pt x="292179" y="270658"/>
                  </a:moveTo>
                  <a:lnTo>
                    <a:pt x="287962" y="277349"/>
                  </a:lnTo>
                  <a:lnTo>
                    <a:pt x="283801" y="277349"/>
                  </a:lnTo>
                  <a:lnTo>
                    <a:pt x="290111" y="267502"/>
                  </a:lnTo>
                  <a:lnTo>
                    <a:pt x="284209" y="258309"/>
                  </a:lnTo>
                  <a:lnTo>
                    <a:pt x="288370" y="258309"/>
                  </a:lnTo>
                  <a:lnTo>
                    <a:pt x="292179" y="264293"/>
                  </a:lnTo>
                  <a:lnTo>
                    <a:pt x="295987" y="258309"/>
                  </a:lnTo>
                  <a:lnTo>
                    <a:pt x="300148" y="258309"/>
                  </a:lnTo>
                  <a:lnTo>
                    <a:pt x="294246" y="267502"/>
                  </a:lnTo>
                  <a:lnTo>
                    <a:pt x="300556" y="277349"/>
                  </a:lnTo>
                  <a:lnTo>
                    <a:pt x="296395" y="277349"/>
                  </a:lnTo>
                  <a:lnTo>
                    <a:pt x="292179" y="270658"/>
                  </a:lnTo>
                  <a:close/>
                  <a:moveTo>
                    <a:pt x="317979" y="270658"/>
                  </a:moveTo>
                  <a:lnTo>
                    <a:pt x="313762" y="277349"/>
                  </a:lnTo>
                  <a:lnTo>
                    <a:pt x="309601" y="277349"/>
                  </a:lnTo>
                  <a:lnTo>
                    <a:pt x="315911" y="267502"/>
                  </a:lnTo>
                  <a:lnTo>
                    <a:pt x="310009" y="258309"/>
                  </a:lnTo>
                  <a:lnTo>
                    <a:pt x="314170" y="258309"/>
                  </a:lnTo>
                  <a:lnTo>
                    <a:pt x="317979" y="264293"/>
                  </a:lnTo>
                  <a:lnTo>
                    <a:pt x="321787" y="258309"/>
                  </a:lnTo>
                  <a:lnTo>
                    <a:pt x="325948" y="258309"/>
                  </a:lnTo>
                  <a:lnTo>
                    <a:pt x="320046" y="267502"/>
                  </a:lnTo>
                  <a:lnTo>
                    <a:pt x="326356" y="277349"/>
                  </a:lnTo>
                  <a:lnTo>
                    <a:pt x="322195" y="277349"/>
                  </a:lnTo>
                  <a:lnTo>
                    <a:pt x="317979" y="270658"/>
                  </a:lnTo>
                  <a:close/>
                  <a:moveTo>
                    <a:pt x="343779" y="270658"/>
                  </a:moveTo>
                  <a:lnTo>
                    <a:pt x="339563" y="277349"/>
                  </a:lnTo>
                  <a:lnTo>
                    <a:pt x="335401" y="277349"/>
                  </a:lnTo>
                  <a:lnTo>
                    <a:pt x="341711" y="267502"/>
                  </a:lnTo>
                  <a:lnTo>
                    <a:pt x="335809" y="258309"/>
                  </a:lnTo>
                  <a:lnTo>
                    <a:pt x="339971" y="258309"/>
                  </a:lnTo>
                  <a:lnTo>
                    <a:pt x="343779" y="264293"/>
                  </a:lnTo>
                  <a:lnTo>
                    <a:pt x="347587" y="258309"/>
                  </a:lnTo>
                  <a:lnTo>
                    <a:pt x="351748" y="258309"/>
                  </a:lnTo>
                  <a:lnTo>
                    <a:pt x="345846" y="267502"/>
                  </a:lnTo>
                  <a:lnTo>
                    <a:pt x="352156" y="277349"/>
                  </a:lnTo>
                  <a:lnTo>
                    <a:pt x="347995" y="277349"/>
                  </a:lnTo>
                  <a:lnTo>
                    <a:pt x="343779" y="270658"/>
                  </a:lnTo>
                  <a:close/>
                  <a:moveTo>
                    <a:pt x="369579" y="270658"/>
                  </a:moveTo>
                  <a:lnTo>
                    <a:pt x="365363" y="277349"/>
                  </a:lnTo>
                  <a:lnTo>
                    <a:pt x="361201" y="277349"/>
                  </a:lnTo>
                  <a:lnTo>
                    <a:pt x="367511" y="267502"/>
                  </a:lnTo>
                  <a:lnTo>
                    <a:pt x="361609" y="258309"/>
                  </a:lnTo>
                  <a:lnTo>
                    <a:pt x="365771" y="258309"/>
                  </a:lnTo>
                  <a:lnTo>
                    <a:pt x="369579" y="264293"/>
                  </a:lnTo>
                  <a:lnTo>
                    <a:pt x="373387" y="258309"/>
                  </a:lnTo>
                  <a:lnTo>
                    <a:pt x="377548" y="258309"/>
                  </a:lnTo>
                  <a:lnTo>
                    <a:pt x="371646" y="267502"/>
                  </a:lnTo>
                  <a:lnTo>
                    <a:pt x="377956" y="277349"/>
                  </a:lnTo>
                  <a:lnTo>
                    <a:pt x="373795" y="277349"/>
                  </a:lnTo>
                  <a:lnTo>
                    <a:pt x="369579" y="270658"/>
                  </a:lnTo>
                  <a:close/>
                  <a:moveTo>
                    <a:pt x="395379" y="270658"/>
                  </a:moveTo>
                  <a:lnTo>
                    <a:pt x="391163" y="277349"/>
                  </a:lnTo>
                  <a:lnTo>
                    <a:pt x="387001" y="277349"/>
                  </a:lnTo>
                  <a:lnTo>
                    <a:pt x="393312" y="267502"/>
                  </a:lnTo>
                  <a:lnTo>
                    <a:pt x="387409" y="258309"/>
                  </a:lnTo>
                  <a:lnTo>
                    <a:pt x="391571" y="258309"/>
                  </a:lnTo>
                  <a:lnTo>
                    <a:pt x="395379" y="264293"/>
                  </a:lnTo>
                  <a:lnTo>
                    <a:pt x="399187" y="258309"/>
                  </a:lnTo>
                  <a:lnTo>
                    <a:pt x="403348" y="258309"/>
                  </a:lnTo>
                  <a:lnTo>
                    <a:pt x="397446" y="267502"/>
                  </a:lnTo>
                  <a:lnTo>
                    <a:pt x="403756" y="277349"/>
                  </a:lnTo>
                  <a:lnTo>
                    <a:pt x="399595" y="277349"/>
                  </a:lnTo>
                  <a:lnTo>
                    <a:pt x="395379" y="270658"/>
                  </a:lnTo>
                  <a:close/>
                  <a:moveTo>
                    <a:pt x="421179" y="270658"/>
                  </a:moveTo>
                  <a:lnTo>
                    <a:pt x="416963" y="277349"/>
                  </a:lnTo>
                  <a:lnTo>
                    <a:pt x="412801" y="277349"/>
                  </a:lnTo>
                  <a:lnTo>
                    <a:pt x="419112" y="267502"/>
                  </a:lnTo>
                  <a:lnTo>
                    <a:pt x="413209" y="258309"/>
                  </a:lnTo>
                  <a:lnTo>
                    <a:pt x="417371" y="258309"/>
                  </a:lnTo>
                  <a:lnTo>
                    <a:pt x="421179" y="264293"/>
                  </a:lnTo>
                  <a:lnTo>
                    <a:pt x="424987" y="258309"/>
                  </a:lnTo>
                  <a:lnTo>
                    <a:pt x="429149" y="258309"/>
                  </a:lnTo>
                  <a:lnTo>
                    <a:pt x="423246" y="267502"/>
                  </a:lnTo>
                  <a:lnTo>
                    <a:pt x="429557" y="277349"/>
                  </a:lnTo>
                  <a:lnTo>
                    <a:pt x="425395" y="277349"/>
                  </a:lnTo>
                  <a:lnTo>
                    <a:pt x="421179" y="270658"/>
                  </a:lnTo>
                  <a:close/>
                  <a:moveTo>
                    <a:pt x="446979" y="270658"/>
                  </a:moveTo>
                  <a:lnTo>
                    <a:pt x="442763" y="277349"/>
                  </a:lnTo>
                  <a:lnTo>
                    <a:pt x="438601" y="277349"/>
                  </a:lnTo>
                  <a:lnTo>
                    <a:pt x="444912" y="267502"/>
                  </a:lnTo>
                  <a:lnTo>
                    <a:pt x="439009" y="258309"/>
                  </a:lnTo>
                  <a:lnTo>
                    <a:pt x="443171" y="258309"/>
                  </a:lnTo>
                  <a:lnTo>
                    <a:pt x="446979" y="264293"/>
                  </a:lnTo>
                  <a:lnTo>
                    <a:pt x="450787" y="258309"/>
                  </a:lnTo>
                  <a:lnTo>
                    <a:pt x="454949" y="258309"/>
                  </a:lnTo>
                  <a:lnTo>
                    <a:pt x="449046" y="267502"/>
                  </a:lnTo>
                  <a:lnTo>
                    <a:pt x="455357" y="277349"/>
                  </a:lnTo>
                  <a:lnTo>
                    <a:pt x="451195" y="277349"/>
                  </a:lnTo>
                  <a:lnTo>
                    <a:pt x="446979" y="270658"/>
                  </a:lnTo>
                  <a:close/>
                  <a:moveTo>
                    <a:pt x="472779" y="270658"/>
                  </a:moveTo>
                  <a:lnTo>
                    <a:pt x="468563" y="277349"/>
                  </a:lnTo>
                  <a:lnTo>
                    <a:pt x="464401" y="277349"/>
                  </a:lnTo>
                  <a:lnTo>
                    <a:pt x="470712" y="267502"/>
                  </a:lnTo>
                  <a:lnTo>
                    <a:pt x="464809" y="258309"/>
                  </a:lnTo>
                  <a:lnTo>
                    <a:pt x="468971" y="258309"/>
                  </a:lnTo>
                  <a:lnTo>
                    <a:pt x="472779" y="264293"/>
                  </a:lnTo>
                  <a:lnTo>
                    <a:pt x="476587" y="258309"/>
                  </a:lnTo>
                  <a:lnTo>
                    <a:pt x="480749" y="258309"/>
                  </a:lnTo>
                  <a:lnTo>
                    <a:pt x="474846" y="267502"/>
                  </a:lnTo>
                  <a:lnTo>
                    <a:pt x="481157" y="277349"/>
                  </a:lnTo>
                  <a:lnTo>
                    <a:pt x="476995" y="277349"/>
                  </a:lnTo>
                  <a:lnTo>
                    <a:pt x="472779" y="270658"/>
                  </a:lnTo>
                  <a:close/>
                  <a:moveTo>
                    <a:pt x="498579" y="270658"/>
                  </a:moveTo>
                  <a:lnTo>
                    <a:pt x="494363" y="277349"/>
                  </a:lnTo>
                  <a:lnTo>
                    <a:pt x="490201" y="277349"/>
                  </a:lnTo>
                  <a:lnTo>
                    <a:pt x="496512" y="267502"/>
                  </a:lnTo>
                  <a:lnTo>
                    <a:pt x="490609" y="258309"/>
                  </a:lnTo>
                  <a:lnTo>
                    <a:pt x="494771" y="258309"/>
                  </a:lnTo>
                  <a:lnTo>
                    <a:pt x="498579" y="264293"/>
                  </a:lnTo>
                  <a:lnTo>
                    <a:pt x="502387" y="258309"/>
                  </a:lnTo>
                  <a:lnTo>
                    <a:pt x="506549" y="258309"/>
                  </a:lnTo>
                  <a:lnTo>
                    <a:pt x="500646" y="267502"/>
                  </a:lnTo>
                  <a:lnTo>
                    <a:pt x="506957" y="277349"/>
                  </a:lnTo>
                  <a:lnTo>
                    <a:pt x="502795" y="277349"/>
                  </a:lnTo>
                  <a:lnTo>
                    <a:pt x="498579" y="270658"/>
                  </a:lnTo>
                  <a:close/>
                  <a:moveTo>
                    <a:pt x="8378" y="299359"/>
                  </a:moveTo>
                  <a:lnTo>
                    <a:pt x="4162" y="306050"/>
                  </a:lnTo>
                  <a:lnTo>
                    <a:pt x="0" y="306050"/>
                  </a:lnTo>
                  <a:lnTo>
                    <a:pt x="6310" y="296204"/>
                  </a:lnTo>
                  <a:lnTo>
                    <a:pt x="408" y="287010"/>
                  </a:lnTo>
                  <a:lnTo>
                    <a:pt x="4570" y="287010"/>
                  </a:lnTo>
                  <a:lnTo>
                    <a:pt x="8378" y="292994"/>
                  </a:lnTo>
                  <a:lnTo>
                    <a:pt x="12186" y="287010"/>
                  </a:lnTo>
                  <a:lnTo>
                    <a:pt x="16347" y="287010"/>
                  </a:lnTo>
                  <a:lnTo>
                    <a:pt x="10445" y="296204"/>
                  </a:lnTo>
                  <a:lnTo>
                    <a:pt x="16755" y="306050"/>
                  </a:lnTo>
                  <a:lnTo>
                    <a:pt x="12594" y="306050"/>
                  </a:lnTo>
                  <a:lnTo>
                    <a:pt x="8378" y="299359"/>
                  </a:lnTo>
                  <a:close/>
                  <a:moveTo>
                    <a:pt x="34178" y="299359"/>
                  </a:moveTo>
                  <a:lnTo>
                    <a:pt x="29962" y="306050"/>
                  </a:lnTo>
                  <a:lnTo>
                    <a:pt x="25800" y="306050"/>
                  </a:lnTo>
                  <a:lnTo>
                    <a:pt x="32110" y="296204"/>
                  </a:lnTo>
                  <a:lnTo>
                    <a:pt x="26208" y="287010"/>
                  </a:lnTo>
                  <a:lnTo>
                    <a:pt x="30370" y="287010"/>
                  </a:lnTo>
                  <a:lnTo>
                    <a:pt x="34178" y="292994"/>
                  </a:lnTo>
                  <a:lnTo>
                    <a:pt x="37986" y="287010"/>
                  </a:lnTo>
                  <a:lnTo>
                    <a:pt x="42147" y="287010"/>
                  </a:lnTo>
                  <a:lnTo>
                    <a:pt x="36245" y="296204"/>
                  </a:lnTo>
                  <a:lnTo>
                    <a:pt x="42555" y="306050"/>
                  </a:lnTo>
                  <a:lnTo>
                    <a:pt x="38394" y="306050"/>
                  </a:lnTo>
                  <a:lnTo>
                    <a:pt x="34178" y="299359"/>
                  </a:lnTo>
                  <a:close/>
                  <a:moveTo>
                    <a:pt x="59978" y="299359"/>
                  </a:moveTo>
                  <a:lnTo>
                    <a:pt x="55762" y="306050"/>
                  </a:lnTo>
                  <a:lnTo>
                    <a:pt x="51600" y="306050"/>
                  </a:lnTo>
                  <a:lnTo>
                    <a:pt x="57911" y="296204"/>
                  </a:lnTo>
                  <a:lnTo>
                    <a:pt x="52008" y="287010"/>
                  </a:lnTo>
                  <a:lnTo>
                    <a:pt x="56170" y="287010"/>
                  </a:lnTo>
                  <a:lnTo>
                    <a:pt x="59978" y="292994"/>
                  </a:lnTo>
                  <a:lnTo>
                    <a:pt x="63786" y="287010"/>
                  </a:lnTo>
                  <a:lnTo>
                    <a:pt x="67948" y="287010"/>
                  </a:lnTo>
                  <a:lnTo>
                    <a:pt x="62045" y="296204"/>
                  </a:lnTo>
                  <a:lnTo>
                    <a:pt x="68356" y="306050"/>
                  </a:lnTo>
                  <a:lnTo>
                    <a:pt x="64194" y="306050"/>
                  </a:lnTo>
                  <a:lnTo>
                    <a:pt x="59978" y="299359"/>
                  </a:lnTo>
                  <a:close/>
                  <a:moveTo>
                    <a:pt x="85778" y="299359"/>
                  </a:moveTo>
                  <a:lnTo>
                    <a:pt x="81562" y="306050"/>
                  </a:lnTo>
                  <a:lnTo>
                    <a:pt x="77400" y="306050"/>
                  </a:lnTo>
                  <a:lnTo>
                    <a:pt x="83711" y="296204"/>
                  </a:lnTo>
                  <a:lnTo>
                    <a:pt x="77808" y="287010"/>
                  </a:lnTo>
                  <a:lnTo>
                    <a:pt x="81970" y="287010"/>
                  </a:lnTo>
                  <a:lnTo>
                    <a:pt x="85778" y="292994"/>
                  </a:lnTo>
                  <a:lnTo>
                    <a:pt x="89586" y="287010"/>
                  </a:lnTo>
                  <a:lnTo>
                    <a:pt x="93748" y="287010"/>
                  </a:lnTo>
                  <a:lnTo>
                    <a:pt x="87845" y="296204"/>
                  </a:lnTo>
                  <a:lnTo>
                    <a:pt x="94156" y="306050"/>
                  </a:lnTo>
                  <a:lnTo>
                    <a:pt x="89994" y="306050"/>
                  </a:lnTo>
                  <a:lnTo>
                    <a:pt x="85778" y="299359"/>
                  </a:lnTo>
                  <a:close/>
                  <a:moveTo>
                    <a:pt x="111578" y="299359"/>
                  </a:moveTo>
                  <a:lnTo>
                    <a:pt x="107362" y="306050"/>
                  </a:lnTo>
                  <a:lnTo>
                    <a:pt x="103200" y="306050"/>
                  </a:lnTo>
                  <a:lnTo>
                    <a:pt x="109511" y="296204"/>
                  </a:lnTo>
                  <a:lnTo>
                    <a:pt x="103608" y="287010"/>
                  </a:lnTo>
                  <a:lnTo>
                    <a:pt x="107770" y="287010"/>
                  </a:lnTo>
                  <a:lnTo>
                    <a:pt x="111578" y="292994"/>
                  </a:lnTo>
                  <a:lnTo>
                    <a:pt x="115386" y="287010"/>
                  </a:lnTo>
                  <a:lnTo>
                    <a:pt x="119548" y="287010"/>
                  </a:lnTo>
                  <a:lnTo>
                    <a:pt x="113645" y="296204"/>
                  </a:lnTo>
                  <a:lnTo>
                    <a:pt x="119956" y="306050"/>
                  </a:lnTo>
                  <a:lnTo>
                    <a:pt x="115794" y="306050"/>
                  </a:lnTo>
                  <a:lnTo>
                    <a:pt x="111578" y="299359"/>
                  </a:lnTo>
                  <a:close/>
                  <a:moveTo>
                    <a:pt x="137378" y="299359"/>
                  </a:moveTo>
                  <a:lnTo>
                    <a:pt x="133162" y="306050"/>
                  </a:lnTo>
                  <a:lnTo>
                    <a:pt x="129000" y="306050"/>
                  </a:lnTo>
                  <a:lnTo>
                    <a:pt x="135311" y="296204"/>
                  </a:lnTo>
                  <a:lnTo>
                    <a:pt x="129408" y="287010"/>
                  </a:lnTo>
                  <a:lnTo>
                    <a:pt x="133570" y="287010"/>
                  </a:lnTo>
                  <a:lnTo>
                    <a:pt x="137378" y="292994"/>
                  </a:lnTo>
                  <a:lnTo>
                    <a:pt x="141186" y="287010"/>
                  </a:lnTo>
                  <a:lnTo>
                    <a:pt x="145348" y="287010"/>
                  </a:lnTo>
                  <a:lnTo>
                    <a:pt x="139445" y="296204"/>
                  </a:lnTo>
                  <a:lnTo>
                    <a:pt x="145756" y="306050"/>
                  </a:lnTo>
                  <a:lnTo>
                    <a:pt x="141594" y="306050"/>
                  </a:lnTo>
                  <a:lnTo>
                    <a:pt x="137378" y="299359"/>
                  </a:lnTo>
                  <a:close/>
                  <a:moveTo>
                    <a:pt x="163178" y="299359"/>
                  </a:moveTo>
                  <a:lnTo>
                    <a:pt x="158962" y="306050"/>
                  </a:lnTo>
                  <a:lnTo>
                    <a:pt x="154800" y="306050"/>
                  </a:lnTo>
                  <a:lnTo>
                    <a:pt x="161111" y="296204"/>
                  </a:lnTo>
                  <a:lnTo>
                    <a:pt x="155208" y="287010"/>
                  </a:lnTo>
                  <a:lnTo>
                    <a:pt x="159370" y="287010"/>
                  </a:lnTo>
                  <a:lnTo>
                    <a:pt x="163178" y="292994"/>
                  </a:lnTo>
                  <a:lnTo>
                    <a:pt x="166986" y="287010"/>
                  </a:lnTo>
                  <a:lnTo>
                    <a:pt x="171148" y="287010"/>
                  </a:lnTo>
                  <a:lnTo>
                    <a:pt x="165245" y="296204"/>
                  </a:lnTo>
                  <a:lnTo>
                    <a:pt x="171556" y="306050"/>
                  </a:lnTo>
                  <a:lnTo>
                    <a:pt x="167394" y="306050"/>
                  </a:lnTo>
                  <a:lnTo>
                    <a:pt x="163178" y="299359"/>
                  </a:lnTo>
                  <a:close/>
                  <a:moveTo>
                    <a:pt x="188978" y="299359"/>
                  </a:moveTo>
                  <a:lnTo>
                    <a:pt x="184762" y="306050"/>
                  </a:lnTo>
                  <a:lnTo>
                    <a:pt x="180601" y="306050"/>
                  </a:lnTo>
                  <a:lnTo>
                    <a:pt x="186911" y="296204"/>
                  </a:lnTo>
                  <a:lnTo>
                    <a:pt x="181009" y="287010"/>
                  </a:lnTo>
                  <a:lnTo>
                    <a:pt x="185170" y="287010"/>
                  </a:lnTo>
                  <a:lnTo>
                    <a:pt x="188978" y="292994"/>
                  </a:lnTo>
                  <a:lnTo>
                    <a:pt x="192786" y="287010"/>
                  </a:lnTo>
                  <a:lnTo>
                    <a:pt x="196948" y="287010"/>
                  </a:lnTo>
                  <a:lnTo>
                    <a:pt x="191045" y="296204"/>
                  </a:lnTo>
                  <a:lnTo>
                    <a:pt x="197356" y="306050"/>
                  </a:lnTo>
                  <a:lnTo>
                    <a:pt x="193194" y="306050"/>
                  </a:lnTo>
                  <a:lnTo>
                    <a:pt x="188978" y="299359"/>
                  </a:lnTo>
                  <a:close/>
                  <a:moveTo>
                    <a:pt x="214778" y="299359"/>
                  </a:moveTo>
                  <a:lnTo>
                    <a:pt x="210562" y="306050"/>
                  </a:lnTo>
                  <a:lnTo>
                    <a:pt x="206401" y="306050"/>
                  </a:lnTo>
                  <a:lnTo>
                    <a:pt x="212711" y="296204"/>
                  </a:lnTo>
                  <a:lnTo>
                    <a:pt x="206809" y="287010"/>
                  </a:lnTo>
                  <a:lnTo>
                    <a:pt x="210970" y="287010"/>
                  </a:lnTo>
                  <a:lnTo>
                    <a:pt x="214778" y="292994"/>
                  </a:lnTo>
                  <a:lnTo>
                    <a:pt x="218586" y="287010"/>
                  </a:lnTo>
                  <a:lnTo>
                    <a:pt x="222748" y="287010"/>
                  </a:lnTo>
                  <a:lnTo>
                    <a:pt x="216846" y="296204"/>
                  </a:lnTo>
                  <a:lnTo>
                    <a:pt x="223156" y="306050"/>
                  </a:lnTo>
                  <a:lnTo>
                    <a:pt x="218994" y="306050"/>
                  </a:lnTo>
                  <a:lnTo>
                    <a:pt x="214778" y="299359"/>
                  </a:lnTo>
                  <a:close/>
                  <a:moveTo>
                    <a:pt x="240578" y="299359"/>
                  </a:moveTo>
                  <a:lnTo>
                    <a:pt x="236362" y="306050"/>
                  </a:lnTo>
                  <a:lnTo>
                    <a:pt x="232201" y="306050"/>
                  </a:lnTo>
                  <a:lnTo>
                    <a:pt x="238511" y="296204"/>
                  </a:lnTo>
                  <a:lnTo>
                    <a:pt x="232609" y="287010"/>
                  </a:lnTo>
                  <a:lnTo>
                    <a:pt x="236770" y="287010"/>
                  </a:lnTo>
                  <a:lnTo>
                    <a:pt x="240578" y="292994"/>
                  </a:lnTo>
                  <a:lnTo>
                    <a:pt x="244386" y="287010"/>
                  </a:lnTo>
                  <a:lnTo>
                    <a:pt x="248548" y="287010"/>
                  </a:lnTo>
                  <a:lnTo>
                    <a:pt x="242646" y="296204"/>
                  </a:lnTo>
                  <a:lnTo>
                    <a:pt x="248956" y="306050"/>
                  </a:lnTo>
                  <a:lnTo>
                    <a:pt x="244794" y="306050"/>
                  </a:lnTo>
                  <a:lnTo>
                    <a:pt x="240578" y="299359"/>
                  </a:lnTo>
                  <a:close/>
                  <a:moveTo>
                    <a:pt x="266378" y="299359"/>
                  </a:moveTo>
                  <a:lnTo>
                    <a:pt x="262162" y="306050"/>
                  </a:lnTo>
                  <a:lnTo>
                    <a:pt x="258001" y="306050"/>
                  </a:lnTo>
                  <a:lnTo>
                    <a:pt x="264311" y="296204"/>
                  </a:lnTo>
                  <a:lnTo>
                    <a:pt x="258409" y="287010"/>
                  </a:lnTo>
                  <a:lnTo>
                    <a:pt x="262570" y="287010"/>
                  </a:lnTo>
                  <a:lnTo>
                    <a:pt x="266378" y="292994"/>
                  </a:lnTo>
                  <a:lnTo>
                    <a:pt x="270187" y="287010"/>
                  </a:lnTo>
                  <a:lnTo>
                    <a:pt x="274348" y="287010"/>
                  </a:lnTo>
                  <a:lnTo>
                    <a:pt x="268446" y="296204"/>
                  </a:lnTo>
                  <a:lnTo>
                    <a:pt x="274756" y="306050"/>
                  </a:lnTo>
                  <a:lnTo>
                    <a:pt x="270595" y="306050"/>
                  </a:lnTo>
                  <a:lnTo>
                    <a:pt x="266378" y="299359"/>
                  </a:lnTo>
                  <a:close/>
                  <a:moveTo>
                    <a:pt x="292179" y="299359"/>
                  </a:moveTo>
                  <a:lnTo>
                    <a:pt x="287962" y="306050"/>
                  </a:lnTo>
                  <a:lnTo>
                    <a:pt x="283801" y="306050"/>
                  </a:lnTo>
                  <a:lnTo>
                    <a:pt x="290111" y="296204"/>
                  </a:lnTo>
                  <a:lnTo>
                    <a:pt x="284209" y="287010"/>
                  </a:lnTo>
                  <a:lnTo>
                    <a:pt x="288370" y="287010"/>
                  </a:lnTo>
                  <a:lnTo>
                    <a:pt x="292179" y="292994"/>
                  </a:lnTo>
                  <a:lnTo>
                    <a:pt x="295987" y="287010"/>
                  </a:lnTo>
                  <a:lnTo>
                    <a:pt x="300148" y="287010"/>
                  </a:lnTo>
                  <a:lnTo>
                    <a:pt x="294246" y="296204"/>
                  </a:lnTo>
                  <a:lnTo>
                    <a:pt x="300556" y="306050"/>
                  </a:lnTo>
                  <a:lnTo>
                    <a:pt x="296395" y="306050"/>
                  </a:lnTo>
                  <a:lnTo>
                    <a:pt x="292179" y="299359"/>
                  </a:lnTo>
                  <a:close/>
                  <a:moveTo>
                    <a:pt x="317979" y="299359"/>
                  </a:moveTo>
                  <a:lnTo>
                    <a:pt x="313762" y="306050"/>
                  </a:lnTo>
                  <a:lnTo>
                    <a:pt x="309601" y="306050"/>
                  </a:lnTo>
                  <a:lnTo>
                    <a:pt x="315911" y="296204"/>
                  </a:lnTo>
                  <a:lnTo>
                    <a:pt x="310009" y="287010"/>
                  </a:lnTo>
                  <a:lnTo>
                    <a:pt x="314170" y="287010"/>
                  </a:lnTo>
                  <a:lnTo>
                    <a:pt x="317979" y="292994"/>
                  </a:lnTo>
                  <a:lnTo>
                    <a:pt x="321787" y="287010"/>
                  </a:lnTo>
                  <a:lnTo>
                    <a:pt x="325948" y="287010"/>
                  </a:lnTo>
                  <a:lnTo>
                    <a:pt x="320046" y="296204"/>
                  </a:lnTo>
                  <a:lnTo>
                    <a:pt x="326356" y="306050"/>
                  </a:lnTo>
                  <a:lnTo>
                    <a:pt x="322195" y="306050"/>
                  </a:lnTo>
                  <a:lnTo>
                    <a:pt x="317979" y="299359"/>
                  </a:lnTo>
                  <a:close/>
                  <a:moveTo>
                    <a:pt x="343779" y="299359"/>
                  </a:moveTo>
                  <a:lnTo>
                    <a:pt x="339563" y="306050"/>
                  </a:lnTo>
                  <a:lnTo>
                    <a:pt x="335401" y="306050"/>
                  </a:lnTo>
                  <a:lnTo>
                    <a:pt x="341711" y="296204"/>
                  </a:lnTo>
                  <a:lnTo>
                    <a:pt x="335809" y="287010"/>
                  </a:lnTo>
                  <a:lnTo>
                    <a:pt x="339971" y="287010"/>
                  </a:lnTo>
                  <a:lnTo>
                    <a:pt x="343779" y="292994"/>
                  </a:lnTo>
                  <a:lnTo>
                    <a:pt x="347587" y="287010"/>
                  </a:lnTo>
                  <a:lnTo>
                    <a:pt x="351748" y="287010"/>
                  </a:lnTo>
                  <a:lnTo>
                    <a:pt x="345846" y="296204"/>
                  </a:lnTo>
                  <a:lnTo>
                    <a:pt x="352156" y="306050"/>
                  </a:lnTo>
                  <a:lnTo>
                    <a:pt x="347995" y="306050"/>
                  </a:lnTo>
                  <a:lnTo>
                    <a:pt x="343779" y="299359"/>
                  </a:lnTo>
                  <a:close/>
                  <a:moveTo>
                    <a:pt x="369579" y="299359"/>
                  </a:moveTo>
                  <a:lnTo>
                    <a:pt x="365363" y="306050"/>
                  </a:lnTo>
                  <a:lnTo>
                    <a:pt x="361201" y="306050"/>
                  </a:lnTo>
                  <a:lnTo>
                    <a:pt x="367511" y="296204"/>
                  </a:lnTo>
                  <a:lnTo>
                    <a:pt x="361609" y="287010"/>
                  </a:lnTo>
                  <a:lnTo>
                    <a:pt x="365771" y="287010"/>
                  </a:lnTo>
                  <a:lnTo>
                    <a:pt x="369579" y="292994"/>
                  </a:lnTo>
                  <a:lnTo>
                    <a:pt x="373387" y="287010"/>
                  </a:lnTo>
                  <a:lnTo>
                    <a:pt x="377548" y="287010"/>
                  </a:lnTo>
                  <a:lnTo>
                    <a:pt x="371646" y="296204"/>
                  </a:lnTo>
                  <a:lnTo>
                    <a:pt x="377956" y="306050"/>
                  </a:lnTo>
                  <a:lnTo>
                    <a:pt x="373795" y="306050"/>
                  </a:lnTo>
                  <a:lnTo>
                    <a:pt x="369579" y="299359"/>
                  </a:lnTo>
                  <a:close/>
                  <a:moveTo>
                    <a:pt x="395379" y="299359"/>
                  </a:moveTo>
                  <a:lnTo>
                    <a:pt x="391163" y="306050"/>
                  </a:lnTo>
                  <a:lnTo>
                    <a:pt x="387001" y="306050"/>
                  </a:lnTo>
                  <a:lnTo>
                    <a:pt x="393312" y="296204"/>
                  </a:lnTo>
                  <a:lnTo>
                    <a:pt x="387409" y="287010"/>
                  </a:lnTo>
                  <a:lnTo>
                    <a:pt x="391571" y="287010"/>
                  </a:lnTo>
                  <a:lnTo>
                    <a:pt x="395379" y="292994"/>
                  </a:lnTo>
                  <a:lnTo>
                    <a:pt x="399187" y="287010"/>
                  </a:lnTo>
                  <a:lnTo>
                    <a:pt x="403348" y="287010"/>
                  </a:lnTo>
                  <a:lnTo>
                    <a:pt x="397446" y="296204"/>
                  </a:lnTo>
                  <a:lnTo>
                    <a:pt x="403756" y="306050"/>
                  </a:lnTo>
                  <a:lnTo>
                    <a:pt x="399595" y="306050"/>
                  </a:lnTo>
                  <a:lnTo>
                    <a:pt x="395379" y="299359"/>
                  </a:lnTo>
                  <a:close/>
                  <a:moveTo>
                    <a:pt x="421179" y="299359"/>
                  </a:moveTo>
                  <a:lnTo>
                    <a:pt x="416963" y="306050"/>
                  </a:lnTo>
                  <a:lnTo>
                    <a:pt x="412801" y="306050"/>
                  </a:lnTo>
                  <a:lnTo>
                    <a:pt x="419112" y="296204"/>
                  </a:lnTo>
                  <a:lnTo>
                    <a:pt x="413209" y="287010"/>
                  </a:lnTo>
                  <a:lnTo>
                    <a:pt x="417371" y="287010"/>
                  </a:lnTo>
                  <a:lnTo>
                    <a:pt x="421179" y="292994"/>
                  </a:lnTo>
                  <a:lnTo>
                    <a:pt x="424987" y="287010"/>
                  </a:lnTo>
                  <a:lnTo>
                    <a:pt x="429149" y="287010"/>
                  </a:lnTo>
                  <a:lnTo>
                    <a:pt x="423246" y="296204"/>
                  </a:lnTo>
                  <a:lnTo>
                    <a:pt x="429557" y="306050"/>
                  </a:lnTo>
                  <a:lnTo>
                    <a:pt x="425395" y="306050"/>
                  </a:lnTo>
                  <a:lnTo>
                    <a:pt x="421179" y="299359"/>
                  </a:lnTo>
                  <a:close/>
                  <a:moveTo>
                    <a:pt x="446979" y="299359"/>
                  </a:moveTo>
                  <a:lnTo>
                    <a:pt x="442763" y="306050"/>
                  </a:lnTo>
                  <a:lnTo>
                    <a:pt x="438601" y="306050"/>
                  </a:lnTo>
                  <a:lnTo>
                    <a:pt x="444912" y="296204"/>
                  </a:lnTo>
                  <a:lnTo>
                    <a:pt x="439009" y="287010"/>
                  </a:lnTo>
                  <a:lnTo>
                    <a:pt x="443171" y="287010"/>
                  </a:lnTo>
                  <a:lnTo>
                    <a:pt x="446979" y="292994"/>
                  </a:lnTo>
                  <a:lnTo>
                    <a:pt x="450787" y="287010"/>
                  </a:lnTo>
                  <a:lnTo>
                    <a:pt x="454949" y="287010"/>
                  </a:lnTo>
                  <a:lnTo>
                    <a:pt x="449046" y="296204"/>
                  </a:lnTo>
                  <a:lnTo>
                    <a:pt x="455357" y="306050"/>
                  </a:lnTo>
                  <a:lnTo>
                    <a:pt x="451195" y="306050"/>
                  </a:lnTo>
                  <a:lnTo>
                    <a:pt x="446979" y="299359"/>
                  </a:lnTo>
                  <a:close/>
                  <a:moveTo>
                    <a:pt x="472779" y="299359"/>
                  </a:moveTo>
                  <a:lnTo>
                    <a:pt x="468563" y="306050"/>
                  </a:lnTo>
                  <a:lnTo>
                    <a:pt x="464401" y="306050"/>
                  </a:lnTo>
                  <a:lnTo>
                    <a:pt x="470712" y="296204"/>
                  </a:lnTo>
                  <a:lnTo>
                    <a:pt x="464809" y="287010"/>
                  </a:lnTo>
                  <a:lnTo>
                    <a:pt x="468971" y="287010"/>
                  </a:lnTo>
                  <a:lnTo>
                    <a:pt x="472779" y="292994"/>
                  </a:lnTo>
                  <a:lnTo>
                    <a:pt x="476587" y="287010"/>
                  </a:lnTo>
                  <a:lnTo>
                    <a:pt x="480749" y="287010"/>
                  </a:lnTo>
                  <a:lnTo>
                    <a:pt x="474846" y="296204"/>
                  </a:lnTo>
                  <a:lnTo>
                    <a:pt x="481157" y="306050"/>
                  </a:lnTo>
                  <a:lnTo>
                    <a:pt x="476995" y="306050"/>
                  </a:lnTo>
                  <a:lnTo>
                    <a:pt x="472779" y="299359"/>
                  </a:lnTo>
                  <a:close/>
                  <a:moveTo>
                    <a:pt x="498579" y="299359"/>
                  </a:moveTo>
                  <a:lnTo>
                    <a:pt x="494363" y="306050"/>
                  </a:lnTo>
                  <a:lnTo>
                    <a:pt x="490201" y="306050"/>
                  </a:lnTo>
                  <a:lnTo>
                    <a:pt x="496512" y="296204"/>
                  </a:lnTo>
                  <a:lnTo>
                    <a:pt x="490609" y="287010"/>
                  </a:lnTo>
                  <a:lnTo>
                    <a:pt x="494771" y="287010"/>
                  </a:lnTo>
                  <a:lnTo>
                    <a:pt x="498579" y="292994"/>
                  </a:lnTo>
                  <a:lnTo>
                    <a:pt x="502387" y="287010"/>
                  </a:lnTo>
                  <a:lnTo>
                    <a:pt x="506549" y="287010"/>
                  </a:lnTo>
                  <a:lnTo>
                    <a:pt x="500646" y="296204"/>
                  </a:lnTo>
                  <a:lnTo>
                    <a:pt x="506957" y="306050"/>
                  </a:lnTo>
                  <a:lnTo>
                    <a:pt x="502795" y="306050"/>
                  </a:lnTo>
                  <a:lnTo>
                    <a:pt x="498579" y="299359"/>
                  </a:lnTo>
                  <a:close/>
                  <a:moveTo>
                    <a:pt x="8378" y="328060"/>
                  </a:moveTo>
                  <a:lnTo>
                    <a:pt x="4162" y="334751"/>
                  </a:lnTo>
                  <a:lnTo>
                    <a:pt x="0" y="334751"/>
                  </a:lnTo>
                  <a:lnTo>
                    <a:pt x="6310" y="324904"/>
                  </a:lnTo>
                  <a:lnTo>
                    <a:pt x="408" y="315710"/>
                  </a:lnTo>
                  <a:lnTo>
                    <a:pt x="4570" y="315710"/>
                  </a:lnTo>
                  <a:lnTo>
                    <a:pt x="8378" y="321695"/>
                  </a:lnTo>
                  <a:lnTo>
                    <a:pt x="12186" y="315710"/>
                  </a:lnTo>
                  <a:lnTo>
                    <a:pt x="16347" y="315710"/>
                  </a:lnTo>
                  <a:lnTo>
                    <a:pt x="10445" y="324904"/>
                  </a:lnTo>
                  <a:lnTo>
                    <a:pt x="16755" y="334751"/>
                  </a:lnTo>
                  <a:lnTo>
                    <a:pt x="12594" y="334751"/>
                  </a:lnTo>
                  <a:lnTo>
                    <a:pt x="8378" y="328060"/>
                  </a:lnTo>
                  <a:close/>
                  <a:moveTo>
                    <a:pt x="34178" y="328060"/>
                  </a:moveTo>
                  <a:lnTo>
                    <a:pt x="29962" y="334751"/>
                  </a:lnTo>
                  <a:lnTo>
                    <a:pt x="25800" y="334751"/>
                  </a:lnTo>
                  <a:lnTo>
                    <a:pt x="32110" y="324904"/>
                  </a:lnTo>
                  <a:lnTo>
                    <a:pt x="26208" y="315710"/>
                  </a:lnTo>
                  <a:lnTo>
                    <a:pt x="30370" y="315710"/>
                  </a:lnTo>
                  <a:lnTo>
                    <a:pt x="34178" y="321695"/>
                  </a:lnTo>
                  <a:lnTo>
                    <a:pt x="37986" y="315710"/>
                  </a:lnTo>
                  <a:lnTo>
                    <a:pt x="42147" y="315710"/>
                  </a:lnTo>
                  <a:lnTo>
                    <a:pt x="36245" y="324904"/>
                  </a:lnTo>
                  <a:lnTo>
                    <a:pt x="42555" y="334751"/>
                  </a:lnTo>
                  <a:lnTo>
                    <a:pt x="38394" y="334751"/>
                  </a:lnTo>
                  <a:lnTo>
                    <a:pt x="34178" y="328060"/>
                  </a:lnTo>
                  <a:close/>
                  <a:moveTo>
                    <a:pt x="59978" y="328060"/>
                  </a:moveTo>
                  <a:lnTo>
                    <a:pt x="55762" y="334751"/>
                  </a:lnTo>
                  <a:lnTo>
                    <a:pt x="51600" y="334751"/>
                  </a:lnTo>
                  <a:lnTo>
                    <a:pt x="57911" y="324904"/>
                  </a:lnTo>
                  <a:lnTo>
                    <a:pt x="52008" y="315710"/>
                  </a:lnTo>
                  <a:lnTo>
                    <a:pt x="56170" y="315710"/>
                  </a:lnTo>
                  <a:lnTo>
                    <a:pt x="59978" y="321695"/>
                  </a:lnTo>
                  <a:lnTo>
                    <a:pt x="63786" y="315710"/>
                  </a:lnTo>
                  <a:lnTo>
                    <a:pt x="67948" y="315710"/>
                  </a:lnTo>
                  <a:lnTo>
                    <a:pt x="62045" y="324904"/>
                  </a:lnTo>
                  <a:lnTo>
                    <a:pt x="68356" y="334751"/>
                  </a:lnTo>
                  <a:lnTo>
                    <a:pt x="64194" y="334751"/>
                  </a:lnTo>
                  <a:lnTo>
                    <a:pt x="59978" y="328060"/>
                  </a:lnTo>
                  <a:close/>
                  <a:moveTo>
                    <a:pt x="85778" y="328060"/>
                  </a:moveTo>
                  <a:lnTo>
                    <a:pt x="81562" y="334751"/>
                  </a:lnTo>
                  <a:lnTo>
                    <a:pt x="77400" y="334751"/>
                  </a:lnTo>
                  <a:lnTo>
                    <a:pt x="83711" y="324904"/>
                  </a:lnTo>
                  <a:lnTo>
                    <a:pt x="77808" y="315710"/>
                  </a:lnTo>
                  <a:lnTo>
                    <a:pt x="81970" y="315710"/>
                  </a:lnTo>
                  <a:lnTo>
                    <a:pt x="85778" y="321695"/>
                  </a:lnTo>
                  <a:lnTo>
                    <a:pt x="89586" y="315710"/>
                  </a:lnTo>
                  <a:lnTo>
                    <a:pt x="93748" y="315710"/>
                  </a:lnTo>
                  <a:lnTo>
                    <a:pt x="87845" y="324904"/>
                  </a:lnTo>
                  <a:lnTo>
                    <a:pt x="94156" y="334751"/>
                  </a:lnTo>
                  <a:lnTo>
                    <a:pt x="89994" y="334751"/>
                  </a:lnTo>
                  <a:lnTo>
                    <a:pt x="85778" y="328060"/>
                  </a:lnTo>
                  <a:close/>
                  <a:moveTo>
                    <a:pt x="111578" y="328060"/>
                  </a:moveTo>
                  <a:lnTo>
                    <a:pt x="107362" y="334751"/>
                  </a:lnTo>
                  <a:lnTo>
                    <a:pt x="103200" y="334751"/>
                  </a:lnTo>
                  <a:lnTo>
                    <a:pt x="109511" y="324904"/>
                  </a:lnTo>
                  <a:lnTo>
                    <a:pt x="103608" y="315710"/>
                  </a:lnTo>
                  <a:lnTo>
                    <a:pt x="107770" y="315710"/>
                  </a:lnTo>
                  <a:lnTo>
                    <a:pt x="111578" y="321695"/>
                  </a:lnTo>
                  <a:lnTo>
                    <a:pt x="115386" y="315710"/>
                  </a:lnTo>
                  <a:lnTo>
                    <a:pt x="119548" y="315710"/>
                  </a:lnTo>
                  <a:lnTo>
                    <a:pt x="113645" y="324904"/>
                  </a:lnTo>
                  <a:lnTo>
                    <a:pt x="119956" y="334751"/>
                  </a:lnTo>
                  <a:lnTo>
                    <a:pt x="115794" y="334751"/>
                  </a:lnTo>
                  <a:lnTo>
                    <a:pt x="111578" y="328060"/>
                  </a:lnTo>
                  <a:close/>
                  <a:moveTo>
                    <a:pt x="137378" y="328060"/>
                  </a:moveTo>
                  <a:lnTo>
                    <a:pt x="133162" y="334751"/>
                  </a:lnTo>
                  <a:lnTo>
                    <a:pt x="129000" y="334751"/>
                  </a:lnTo>
                  <a:lnTo>
                    <a:pt x="135311" y="324904"/>
                  </a:lnTo>
                  <a:lnTo>
                    <a:pt x="129408" y="315710"/>
                  </a:lnTo>
                  <a:lnTo>
                    <a:pt x="133570" y="315710"/>
                  </a:lnTo>
                  <a:lnTo>
                    <a:pt x="137378" y="321695"/>
                  </a:lnTo>
                  <a:lnTo>
                    <a:pt x="141186" y="315710"/>
                  </a:lnTo>
                  <a:lnTo>
                    <a:pt x="145348" y="315710"/>
                  </a:lnTo>
                  <a:lnTo>
                    <a:pt x="139445" y="324904"/>
                  </a:lnTo>
                  <a:lnTo>
                    <a:pt x="145756" y="334751"/>
                  </a:lnTo>
                  <a:lnTo>
                    <a:pt x="141594" y="334751"/>
                  </a:lnTo>
                  <a:lnTo>
                    <a:pt x="137378" y="328060"/>
                  </a:lnTo>
                  <a:close/>
                  <a:moveTo>
                    <a:pt x="163178" y="328060"/>
                  </a:moveTo>
                  <a:lnTo>
                    <a:pt x="158962" y="334751"/>
                  </a:lnTo>
                  <a:lnTo>
                    <a:pt x="154800" y="334751"/>
                  </a:lnTo>
                  <a:lnTo>
                    <a:pt x="161111" y="324904"/>
                  </a:lnTo>
                  <a:lnTo>
                    <a:pt x="155208" y="315710"/>
                  </a:lnTo>
                  <a:lnTo>
                    <a:pt x="159370" y="315710"/>
                  </a:lnTo>
                  <a:lnTo>
                    <a:pt x="163178" y="321695"/>
                  </a:lnTo>
                  <a:lnTo>
                    <a:pt x="166986" y="315710"/>
                  </a:lnTo>
                  <a:lnTo>
                    <a:pt x="171148" y="315710"/>
                  </a:lnTo>
                  <a:lnTo>
                    <a:pt x="165245" y="324904"/>
                  </a:lnTo>
                  <a:lnTo>
                    <a:pt x="171556" y="334751"/>
                  </a:lnTo>
                  <a:lnTo>
                    <a:pt x="167394" y="334751"/>
                  </a:lnTo>
                  <a:lnTo>
                    <a:pt x="163178" y="328060"/>
                  </a:lnTo>
                  <a:close/>
                  <a:moveTo>
                    <a:pt x="188978" y="328060"/>
                  </a:moveTo>
                  <a:lnTo>
                    <a:pt x="184762" y="334751"/>
                  </a:lnTo>
                  <a:lnTo>
                    <a:pt x="180601" y="334751"/>
                  </a:lnTo>
                  <a:lnTo>
                    <a:pt x="186911" y="324904"/>
                  </a:lnTo>
                  <a:lnTo>
                    <a:pt x="181009" y="315710"/>
                  </a:lnTo>
                  <a:lnTo>
                    <a:pt x="185170" y="315710"/>
                  </a:lnTo>
                  <a:lnTo>
                    <a:pt x="188978" y="321695"/>
                  </a:lnTo>
                  <a:lnTo>
                    <a:pt x="192786" y="315710"/>
                  </a:lnTo>
                  <a:lnTo>
                    <a:pt x="196948" y="315710"/>
                  </a:lnTo>
                  <a:lnTo>
                    <a:pt x="191045" y="324904"/>
                  </a:lnTo>
                  <a:lnTo>
                    <a:pt x="197356" y="334751"/>
                  </a:lnTo>
                  <a:lnTo>
                    <a:pt x="193194" y="334751"/>
                  </a:lnTo>
                  <a:lnTo>
                    <a:pt x="188978" y="328060"/>
                  </a:lnTo>
                  <a:close/>
                  <a:moveTo>
                    <a:pt x="214778" y="328060"/>
                  </a:moveTo>
                  <a:lnTo>
                    <a:pt x="210562" y="334751"/>
                  </a:lnTo>
                  <a:lnTo>
                    <a:pt x="206401" y="334751"/>
                  </a:lnTo>
                  <a:lnTo>
                    <a:pt x="212711" y="324904"/>
                  </a:lnTo>
                  <a:lnTo>
                    <a:pt x="206809" y="315710"/>
                  </a:lnTo>
                  <a:lnTo>
                    <a:pt x="210970" y="315710"/>
                  </a:lnTo>
                  <a:lnTo>
                    <a:pt x="214778" y="321695"/>
                  </a:lnTo>
                  <a:lnTo>
                    <a:pt x="218586" y="315710"/>
                  </a:lnTo>
                  <a:lnTo>
                    <a:pt x="222748" y="315710"/>
                  </a:lnTo>
                  <a:lnTo>
                    <a:pt x="216846" y="324904"/>
                  </a:lnTo>
                  <a:lnTo>
                    <a:pt x="223156" y="334751"/>
                  </a:lnTo>
                  <a:lnTo>
                    <a:pt x="218994" y="334751"/>
                  </a:lnTo>
                  <a:lnTo>
                    <a:pt x="214778" y="328060"/>
                  </a:lnTo>
                  <a:close/>
                  <a:moveTo>
                    <a:pt x="240578" y="328060"/>
                  </a:moveTo>
                  <a:lnTo>
                    <a:pt x="236362" y="334751"/>
                  </a:lnTo>
                  <a:lnTo>
                    <a:pt x="232201" y="334751"/>
                  </a:lnTo>
                  <a:lnTo>
                    <a:pt x="238511" y="324904"/>
                  </a:lnTo>
                  <a:lnTo>
                    <a:pt x="232609" y="315710"/>
                  </a:lnTo>
                  <a:lnTo>
                    <a:pt x="236770" y="315710"/>
                  </a:lnTo>
                  <a:lnTo>
                    <a:pt x="240578" y="321695"/>
                  </a:lnTo>
                  <a:lnTo>
                    <a:pt x="244386" y="315710"/>
                  </a:lnTo>
                  <a:lnTo>
                    <a:pt x="248548" y="315710"/>
                  </a:lnTo>
                  <a:lnTo>
                    <a:pt x="242646" y="324904"/>
                  </a:lnTo>
                  <a:lnTo>
                    <a:pt x="248956" y="334751"/>
                  </a:lnTo>
                  <a:lnTo>
                    <a:pt x="244794" y="334751"/>
                  </a:lnTo>
                  <a:lnTo>
                    <a:pt x="240578" y="328060"/>
                  </a:lnTo>
                  <a:close/>
                  <a:moveTo>
                    <a:pt x="266378" y="328060"/>
                  </a:moveTo>
                  <a:lnTo>
                    <a:pt x="262162" y="334751"/>
                  </a:lnTo>
                  <a:lnTo>
                    <a:pt x="258001" y="334751"/>
                  </a:lnTo>
                  <a:lnTo>
                    <a:pt x="264311" y="324904"/>
                  </a:lnTo>
                  <a:lnTo>
                    <a:pt x="258409" y="315710"/>
                  </a:lnTo>
                  <a:lnTo>
                    <a:pt x="262570" y="315710"/>
                  </a:lnTo>
                  <a:lnTo>
                    <a:pt x="266378" y="321695"/>
                  </a:lnTo>
                  <a:lnTo>
                    <a:pt x="270187" y="315710"/>
                  </a:lnTo>
                  <a:lnTo>
                    <a:pt x="274348" y="315710"/>
                  </a:lnTo>
                  <a:lnTo>
                    <a:pt x="268446" y="324904"/>
                  </a:lnTo>
                  <a:lnTo>
                    <a:pt x="274756" y="334751"/>
                  </a:lnTo>
                  <a:lnTo>
                    <a:pt x="270595" y="334751"/>
                  </a:lnTo>
                  <a:lnTo>
                    <a:pt x="266378" y="328060"/>
                  </a:lnTo>
                  <a:close/>
                  <a:moveTo>
                    <a:pt x="292179" y="328060"/>
                  </a:moveTo>
                  <a:lnTo>
                    <a:pt x="287962" y="334751"/>
                  </a:lnTo>
                  <a:lnTo>
                    <a:pt x="283801" y="334751"/>
                  </a:lnTo>
                  <a:lnTo>
                    <a:pt x="290111" y="324904"/>
                  </a:lnTo>
                  <a:lnTo>
                    <a:pt x="284209" y="315710"/>
                  </a:lnTo>
                  <a:lnTo>
                    <a:pt x="288370" y="315710"/>
                  </a:lnTo>
                  <a:lnTo>
                    <a:pt x="292179" y="321695"/>
                  </a:lnTo>
                  <a:lnTo>
                    <a:pt x="295987" y="315710"/>
                  </a:lnTo>
                  <a:lnTo>
                    <a:pt x="300148" y="315710"/>
                  </a:lnTo>
                  <a:lnTo>
                    <a:pt x="294246" y="324904"/>
                  </a:lnTo>
                  <a:lnTo>
                    <a:pt x="300556" y="334751"/>
                  </a:lnTo>
                  <a:lnTo>
                    <a:pt x="296395" y="334751"/>
                  </a:lnTo>
                  <a:lnTo>
                    <a:pt x="292179" y="328060"/>
                  </a:lnTo>
                  <a:close/>
                  <a:moveTo>
                    <a:pt x="317979" y="328060"/>
                  </a:moveTo>
                  <a:lnTo>
                    <a:pt x="313762" y="334751"/>
                  </a:lnTo>
                  <a:lnTo>
                    <a:pt x="309601" y="334751"/>
                  </a:lnTo>
                  <a:lnTo>
                    <a:pt x="315911" y="324904"/>
                  </a:lnTo>
                  <a:lnTo>
                    <a:pt x="310009" y="315710"/>
                  </a:lnTo>
                  <a:lnTo>
                    <a:pt x="314170" y="315710"/>
                  </a:lnTo>
                  <a:lnTo>
                    <a:pt x="317979" y="321695"/>
                  </a:lnTo>
                  <a:lnTo>
                    <a:pt x="321787" y="315710"/>
                  </a:lnTo>
                  <a:lnTo>
                    <a:pt x="325948" y="315710"/>
                  </a:lnTo>
                  <a:lnTo>
                    <a:pt x="320046" y="324904"/>
                  </a:lnTo>
                  <a:lnTo>
                    <a:pt x="326356" y="334751"/>
                  </a:lnTo>
                  <a:lnTo>
                    <a:pt x="322195" y="334751"/>
                  </a:lnTo>
                  <a:lnTo>
                    <a:pt x="317979" y="328060"/>
                  </a:lnTo>
                  <a:close/>
                  <a:moveTo>
                    <a:pt x="343779" y="328060"/>
                  </a:moveTo>
                  <a:lnTo>
                    <a:pt x="339563" y="334751"/>
                  </a:lnTo>
                  <a:lnTo>
                    <a:pt x="335401" y="334751"/>
                  </a:lnTo>
                  <a:lnTo>
                    <a:pt x="341711" y="324904"/>
                  </a:lnTo>
                  <a:lnTo>
                    <a:pt x="335809" y="315710"/>
                  </a:lnTo>
                  <a:lnTo>
                    <a:pt x="339971" y="315710"/>
                  </a:lnTo>
                  <a:lnTo>
                    <a:pt x="343779" y="321695"/>
                  </a:lnTo>
                  <a:lnTo>
                    <a:pt x="347587" y="315710"/>
                  </a:lnTo>
                  <a:lnTo>
                    <a:pt x="351748" y="315710"/>
                  </a:lnTo>
                  <a:lnTo>
                    <a:pt x="345846" y="324904"/>
                  </a:lnTo>
                  <a:lnTo>
                    <a:pt x="352156" y="334751"/>
                  </a:lnTo>
                  <a:lnTo>
                    <a:pt x="347995" y="334751"/>
                  </a:lnTo>
                  <a:lnTo>
                    <a:pt x="343779" y="328060"/>
                  </a:lnTo>
                  <a:close/>
                  <a:moveTo>
                    <a:pt x="369579" y="328060"/>
                  </a:moveTo>
                  <a:lnTo>
                    <a:pt x="365363" y="334751"/>
                  </a:lnTo>
                  <a:lnTo>
                    <a:pt x="361201" y="334751"/>
                  </a:lnTo>
                  <a:lnTo>
                    <a:pt x="367511" y="324904"/>
                  </a:lnTo>
                  <a:lnTo>
                    <a:pt x="361609" y="315710"/>
                  </a:lnTo>
                  <a:lnTo>
                    <a:pt x="365771" y="315710"/>
                  </a:lnTo>
                  <a:lnTo>
                    <a:pt x="369579" y="321695"/>
                  </a:lnTo>
                  <a:lnTo>
                    <a:pt x="373387" y="315710"/>
                  </a:lnTo>
                  <a:lnTo>
                    <a:pt x="377548" y="315710"/>
                  </a:lnTo>
                  <a:lnTo>
                    <a:pt x="371646" y="324904"/>
                  </a:lnTo>
                  <a:lnTo>
                    <a:pt x="377956" y="334751"/>
                  </a:lnTo>
                  <a:lnTo>
                    <a:pt x="373795" y="334751"/>
                  </a:lnTo>
                  <a:lnTo>
                    <a:pt x="369579" y="328060"/>
                  </a:lnTo>
                  <a:close/>
                  <a:moveTo>
                    <a:pt x="395379" y="328060"/>
                  </a:moveTo>
                  <a:lnTo>
                    <a:pt x="391163" y="334751"/>
                  </a:lnTo>
                  <a:lnTo>
                    <a:pt x="387001" y="334751"/>
                  </a:lnTo>
                  <a:lnTo>
                    <a:pt x="393312" y="324904"/>
                  </a:lnTo>
                  <a:lnTo>
                    <a:pt x="387409" y="315710"/>
                  </a:lnTo>
                  <a:lnTo>
                    <a:pt x="391571" y="315710"/>
                  </a:lnTo>
                  <a:lnTo>
                    <a:pt x="395379" y="321695"/>
                  </a:lnTo>
                  <a:lnTo>
                    <a:pt x="399187" y="315710"/>
                  </a:lnTo>
                  <a:lnTo>
                    <a:pt x="403348" y="315710"/>
                  </a:lnTo>
                  <a:lnTo>
                    <a:pt x="397446" y="324904"/>
                  </a:lnTo>
                  <a:lnTo>
                    <a:pt x="403756" y="334751"/>
                  </a:lnTo>
                  <a:lnTo>
                    <a:pt x="399595" y="334751"/>
                  </a:lnTo>
                  <a:lnTo>
                    <a:pt x="395379" y="328060"/>
                  </a:lnTo>
                  <a:close/>
                  <a:moveTo>
                    <a:pt x="421179" y="328060"/>
                  </a:moveTo>
                  <a:lnTo>
                    <a:pt x="416963" y="334751"/>
                  </a:lnTo>
                  <a:lnTo>
                    <a:pt x="412801" y="334751"/>
                  </a:lnTo>
                  <a:lnTo>
                    <a:pt x="419112" y="324904"/>
                  </a:lnTo>
                  <a:lnTo>
                    <a:pt x="413209" y="315710"/>
                  </a:lnTo>
                  <a:lnTo>
                    <a:pt x="417371" y="315710"/>
                  </a:lnTo>
                  <a:lnTo>
                    <a:pt x="421179" y="321695"/>
                  </a:lnTo>
                  <a:lnTo>
                    <a:pt x="424987" y="315710"/>
                  </a:lnTo>
                  <a:lnTo>
                    <a:pt x="429149" y="315710"/>
                  </a:lnTo>
                  <a:lnTo>
                    <a:pt x="423246" y="324904"/>
                  </a:lnTo>
                  <a:lnTo>
                    <a:pt x="429557" y="334751"/>
                  </a:lnTo>
                  <a:lnTo>
                    <a:pt x="425395" y="334751"/>
                  </a:lnTo>
                  <a:lnTo>
                    <a:pt x="421179" y="328060"/>
                  </a:lnTo>
                  <a:close/>
                  <a:moveTo>
                    <a:pt x="446979" y="328060"/>
                  </a:moveTo>
                  <a:lnTo>
                    <a:pt x="442763" y="334751"/>
                  </a:lnTo>
                  <a:lnTo>
                    <a:pt x="438601" y="334751"/>
                  </a:lnTo>
                  <a:lnTo>
                    <a:pt x="444912" y="324904"/>
                  </a:lnTo>
                  <a:lnTo>
                    <a:pt x="439009" y="315710"/>
                  </a:lnTo>
                  <a:lnTo>
                    <a:pt x="443171" y="315710"/>
                  </a:lnTo>
                  <a:lnTo>
                    <a:pt x="446979" y="321695"/>
                  </a:lnTo>
                  <a:lnTo>
                    <a:pt x="450787" y="315710"/>
                  </a:lnTo>
                  <a:lnTo>
                    <a:pt x="454949" y="315710"/>
                  </a:lnTo>
                  <a:lnTo>
                    <a:pt x="449046" y="324904"/>
                  </a:lnTo>
                  <a:lnTo>
                    <a:pt x="455357" y="334751"/>
                  </a:lnTo>
                  <a:lnTo>
                    <a:pt x="451195" y="334751"/>
                  </a:lnTo>
                  <a:lnTo>
                    <a:pt x="446979" y="328060"/>
                  </a:lnTo>
                  <a:close/>
                  <a:moveTo>
                    <a:pt x="472779" y="328060"/>
                  </a:moveTo>
                  <a:lnTo>
                    <a:pt x="468563" y="334751"/>
                  </a:lnTo>
                  <a:lnTo>
                    <a:pt x="464401" y="334751"/>
                  </a:lnTo>
                  <a:lnTo>
                    <a:pt x="470712" y="324904"/>
                  </a:lnTo>
                  <a:lnTo>
                    <a:pt x="464809" y="315710"/>
                  </a:lnTo>
                  <a:lnTo>
                    <a:pt x="468971" y="315710"/>
                  </a:lnTo>
                  <a:lnTo>
                    <a:pt x="472779" y="321695"/>
                  </a:lnTo>
                  <a:lnTo>
                    <a:pt x="476587" y="315710"/>
                  </a:lnTo>
                  <a:lnTo>
                    <a:pt x="480749" y="315710"/>
                  </a:lnTo>
                  <a:lnTo>
                    <a:pt x="474846" y="324904"/>
                  </a:lnTo>
                  <a:lnTo>
                    <a:pt x="481157" y="334751"/>
                  </a:lnTo>
                  <a:lnTo>
                    <a:pt x="476995" y="334751"/>
                  </a:lnTo>
                  <a:lnTo>
                    <a:pt x="472779" y="328060"/>
                  </a:lnTo>
                  <a:close/>
                  <a:moveTo>
                    <a:pt x="498579" y="328060"/>
                  </a:moveTo>
                  <a:lnTo>
                    <a:pt x="494363" y="334751"/>
                  </a:lnTo>
                  <a:lnTo>
                    <a:pt x="490201" y="334751"/>
                  </a:lnTo>
                  <a:lnTo>
                    <a:pt x="496512" y="324904"/>
                  </a:lnTo>
                  <a:lnTo>
                    <a:pt x="490609" y="315710"/>
                  </a:lnTo>
                  <a:lnTo>
                    <a:pt x="494771" y="315710"/>
                  </a:lnTo>
                  <a:lnTo>
                    <a:pt x="498579" y="321695"/>
                  </a:lnTo>
                  <a:lnTo>
                    <a:pt x="502387" y="315710"/>
                  </a:lnTo>
                  <a:lnTo>
                    <a:pt x="506549" y="315710"/>
                  </a:lnTo>
                  <a:lnTo>
                    <a:pt x="500646" y="324904"/>
                  </a:lnTo>
                  <a:lnTo>
                    <a:pt x="506957" y="334751"/>
                  </a:lnTo>
                  <a:lnTo>
                    <a:pt x="502795" y="334751"/>
                  </a:lnTo>
                  <a:lnTo>
                    <a:pt x="498579" y="328060"/>
                  </a:lnTo>
                  <a:close/>
                  <a:moveTo>
                    <a:pt x="8378" y="356761"/>
                  </a:moveTo>
                  <a:lnTo>
                    <a:pt x="4162" y="363452"/>
                  </a:lnTo>
                  <a:lnTo>
                    <a:pt x="0" y="363452"/>
                  </a:lnTo>
                  <a:lnTo>
                    <a:pt x="6310" y="353605"/>
                  </a:lnTo>
                  <a:lnTo>
                    <a:pt x="408" y="344412"/>
                  </a:lnTo>
                  <a:lnTo>
                    <a:pt x="4570" y="344412"/>
                  </a:lnTo>
                  <a:lnTo>
                    <a:pt x="8378" y="350396"/>
                  </a:lnTo>
                  <a:lnTo>
                    <a:pt x="12186" y="344412"/>
                  </a:lnTo>
                  <a:lnTo>
                    <a:pt x="16347" y="344412"/>
                  </a:lnTo>
                  <a:lnTo>
                    <a:pt x="10445" y="353605"/>
                  </a:lnTo>
                  <a:lnTo>
                    <a:pt x="16755" y="363452"/>
                  </a:lnTo>
                  <a:lnTo>
                    <a:pt x="12594" y="363452"/>
                  </a:lnTo>
                  <a:lnTo>
                    <a:pt x="8378" y="356761"/>
                  </a:lnTo>
                  <a:close/>
                  <a:moveTo>
                    <a:pt x="34178" y="356761"/>
                  </a:moveTo>
                  <a:lnTo>
                    <a:pt x="29962" y="363452"/>
                  </a:lnTo>
                  <a:lnTo>
                    <a:pt x="25800" y="363452"/>
                  </a:lnTo>
                  <a:lnTo>
                    <a:pt x="32110" y="353605"/>
                  </a:lnTo>
                  <a:lnTo>
                    <a:pt x="26208" y="344412"/>
                  </a:lnTo>
                  <a:lnTo>
                    <a:pt x="30370" y="344412"/>
                  </a:lnTo>
                  <a:lnTo>
                    <a:pt x="34178" y="350396"/>
                  </a:lnTo>
                  <a:lnTo>
                    <a:pt x="37986" y="344412"/>
                  </a:lnTo>
                  <a:lnTo>
                    <a:pt x="42147" y="344412"/>
                  </a:lnTo>
                  <a:lnTo>
                    <a:pt x="36245" y="353605"/>
                  </a:lnTo>
                  <a:lnTo>
                    <a:pt x="42555" y="363452"/>
                  </a:lnTo>
                  <a:lnTo>
                    <a:pt x="38394" y="363452"/>
                  </a:lnTo>
                  <a:lnTo>
                    <a:pt x="34178" y="356761"/>
                  </a:lnTo>
                  <a:close/>
                  <a:moveTo>
                    <a:pt x="59978" y="356761"/>
                  </a:moveTo>
                  <a:lnTo>
                    <a:pt x="55762" y="363452"/>
                  </a:lnTo>
                  <a:lnTo>
                    <a:pt x="51600" y="363452"/>
                  </a:lnTo>
                  <a:lnTo>
                    <a:pt x="57911" y="353605"/>
                  </a:lnTo>
                  <a:lnTo>
                    <a:pt x="52008" y="344412"/>
                  </a:lnTo>
                  <a:lnTo>
                    <a:pt x="56170" y="344412"/>
                  </a:lnTo>
                  <a:lnTo>
                    <a:pt x="59978" y="350396"/>
                  </a:lnTo>
                  <a:lnTo>
                    <a:pt x="63786" y="344412"/>
                  </a:lnTo>
                  <a:lnTo>
                    <a:pt x="67948" y="344412"/>
                  </a:lnTo>
                  <a:lnTo>
                    <a:pt x="62045" y="353605"/>
                  </a:lnTo>
                  <a:lnTo>
                    <a:pt x="68356" y="363452"/>
                  </a:lnTo>
                  <a:lnTo>
                    <a:pt x="64194" y="363452"/>
                  </a:lnTo>
                  <a:lnTo>
                    <a:pt x="59978" y="356761"/>
                  </a:lnTo>
                  <a:close/>
                  <a:moveTo>
                    <a:pt x="85778" y="356761"/>
                  </a:moveTo>
                  <a:lnTo>
                    <a:pt x="81562" y="363452"/>
                  </a:lnTo>
                  <a:lnTo>
                    <a:pt x="77400" y="363452"/>
                  </a:lnTo>
                  <a:lnTo>
                    <a:pt x="83711" y="353605"/>
                  </a:lnTo>
                  <a:lnTo>
                    <a:pt x="77808" y="344412"/>
                  </a:lnTo>
                  <a:lnTo>
                    <a:pt x="81970" y="344412"/>
                  </a:lnTo>
                  <a:lnTo>
                    <a:pt x="85778" y="350396"/>
                  </a:lnTo>
                  <a:lnTo>
                    <a:pt x="89586" y="344412"/>
                  </a:lnTo>
                  <a:lnTo>
                    <a:pt x="93748" y="344412"/>
                  </a:lnTo>
                  <a:lnTo>
                    <a:pt x="87845" y="353605"/>
                  </a:lnTo>
                  <a:lnTo>
                    <a:pt x="94156" y="363452"/>
                  </a:lnTo>
                  <a:lnTo>
                    <a:pt x="89994" y="363452"/>
                  </a:lnTo>
                  <a:lnTo>
                    <a:pt x="85778" y="356761"/>
                  </a:lnTo>
                  <a:close/>
                  <a:moveTo>
                    <a:pt x="111578" y="356761"/>
                  </a:moveTo>
                  <a:lnTo>
                    <a:pt x="107362" y="363452"/>
                  </a:lnTo>
                  <a:lnTo>
                    <a:pt x="103200" y="363452"/>
                  </a:lnTo>
                  <a:lnTo>
                    <a:pt x="109511" y="353605"/>
                  </a:lnTo>
                  <a:lnTo>
                    <a:pt x="103608" y="344412"/>
                  </a:lnTo>
                  <a:lnTo>
                    <a:pt x="107770" y="344412"/>
                  </a:lnTo>
                  <a:lnTo>
                    <a:pt x="111578" y="350396"/>
                  </a:lnTo>
                  <a:lnTo>
                    <a:pt x="115386" y="344412"/>
                  </a:lnTo>
                  <a:lnTo>
                    <a:pt x="119548" y="344412"/>
                  </a:lnTo>
                  <a:lnTo>
                    <a:pt x="113645" y="353605"/>
                  </a:lnTo>
                  <a:lnTo>
                    <a:pt x="119956" y="363452"/>
                  </a:lnTo>
                  <a:lnTo>
                    <a:pt x="115794" y="363452"/>
                  </a:lnTo>
                  <a:lnTo>
                    <a:pt x="111578" y="356761"/>
                  </a:lnTo>
                  <a:close/>
                  <a:moveTo>
                    <a:pt x="137378" y="356761"/>
                  </a:moveTo>
                  <a:lnTo>
                    <a:pt x="133162" y="363452"/>
                  </a:lnTo>
                  <a:lnTo>
                    <a:pt x="129000" y="363452"/>
                  </a:lnTo>
                  <a:lnTo>
                    <a:pt x="135311" y="353605"/>
                  </a:lnTo>
                  <a:lnTo>
                    <a:pt x="129408" y="344412"/>
                  </a:lnTo>
                  <a:lnTo>
                    <a:pt x="133570" y="344412"/>
                  </a:lnTo>
                  <a:lnTo>
                    <a:pt x="137378" y="350396"/>
                  </a:lnTo>
                  <a:lnTo>
                    <a:pt x="141186" y="344412"/>
                  </a:lnTo>
                  <a:lnTo>
                    <a:pt x="145348" y="344412"/>
                  </a:lnTo>
                  <a:lnTo>
                    <a:pt x="139445" y="353605"/>
                  </a:lnTo>
                  <a:lnTo>
                    <a:pt x="145756" y="363452"/>
                  </a:lnTo>
                  <a:lnTo>
                    <a:pt x="141594" y="363452"/>
                  </a:lnTo>
                  <a:lnTo>
                    <a:pt x="137378" y="356761"/>
                  </a:lnTo>
                  <a:close/>
                  <a:moveTo>
                    <a:pt x="163178" y="356761"/>
                  </a:moveTo>
                  <a:lnTo>
                    <a:pt x="158962" y="363452"/>
                  </a:lnTo>
                  <a:lnTo>
                    <a:pt x="154800" y="363452"/>
                  </a:lnTo>
                  <a:lnTo>
                    <a:pt x="161111" y="353605"/>
                  </a:lnTo>
                  <a:lnTo>
                    <a:pt x="155208" y="344412"/>
                  </a:lnTo>
                  <a:lnTo>
                    <a:pt x="159370" y="344412"/>
                  </a:lnTo>
                  <a:lnTo>
                    <a:pt x="163178" y="350396"/>
                  </a:lnTo>
                  <a:lnTo>
                    <a:pt x="166986" y="344412"/>
                  </a:lnTo>
                  <a:lnTo>
                    <a:pt x="171148" y="344412"/>
                  </a:lnTo>
                  <a:lnTo>
                    <a:pt x="165245" y="353605"/>
                  </a:lnTo>
                  <a:lnTo>
                    <a:pt x="171556" y="363452"/>
                  </a:lnTo>
                  <a:lnTo>
                    <a:pt x="167394" y="363452"/>
                  </a:lnTo>
                  <a:lnTo>
                    <a:pt x="163178" y="356761"/>
                  </a:lnTo>
                  <a:close/>
                  <a:moveTo>
                    <a:pt x="188978" y="356761"/>
                  </a:moveTo>
                  <a:lnTo>
                    <a:pt x="184762" y="363452"/>
                  </a:lnTo>
                  <a:lnTo>
                    <a:pt x="180601" y="363452"/>
                  </a:lnTo>
                  <a:lnTo>
                    <a:pt x="186911" y="353605"/>
                  </a:lnTo>
                  <a:lnTo>
                    <a:pt x="181009" y="344412"/>
                  </a:lnTo>
                  <a:lnTo>
                    <a:pt x="185170" y="344412"/>
                  </a:lnTo>
                  <a:lnTo>
                    <a:pt x="188978" y="350396"/>
                  </a:lnTo>
                  <a:lnTo>
                    <a:pt x="192786" y="344412"/>
                  </a:lnTo>
                  <a:lnTo>
                    <a:pt x="196948" y="344412"/>
                  </a:lnTo>
                  <a:lnTo>
                    <a:pt x="191045" y="353605"/>
                  </a:lnTo>
                  <a:lnTo>
                    <a:pt x="197356" y="363452"/>
                  </a:lnTo>
                  <a:lnTo>
                    <a:pt x="193194" y="363452"/>
                  </a:lnTo>
                  <a:lnTo>
                    <a:pt x="188978" y="356761"/>
                  </a:lnTo>
                  <a:close/>
                  <a:moveTo>
                    <a:pt x="214778" y="356761"/>
                  </a:moveTo>
                  <a:lnTo>
                    <a:pt x="210562" y="363452"/>
                  </a:lnTo>
                  <a:lnTo>
                    <a:pt x="206401" y="363452"/>
                  </a:lnTo>
                  <a:lnTo>
                    <a:pt x="212711" y="353605"/>
                  </a:lnTo>
                  <a:lnTo>
                    <a:pt x="206809" y="344412"/>
                  </a:lnTo>
                  <a:lnTo>
                    <a:pt x="210970" y="344412"/>
                  </a:lnTo>
                  <a:lnTo>
                    <a:pt x="214778" y="350396"/>
                  </a:lnTo>
                  <a:lnTo>
                    <a:pt x="218586" y="344412"/>
                  </a:lnTo>
                  <a:lnTo>
                    <a:pt x="222748" y="344412"/>
                  </a:lnTo>
                  <a:lnTo>
                    <a:pt x="216846" y="353605"/>
                  </a:lnTo>
                  <a:lnTo>
                    <a:pt x="223156" y="363452"/>
                  </a:lnTo>
                  <a:lnTo>
                    <a:pt x="218994" y="363452"/>
                  </a:lnTo>
                  <a:lnTo>
                    <a:pt x="214778" y="356761"/>
                  </a:lnTo>
                  <a:close/>
                  <a:moveTo>
                    <a:pt x="240578" y="356761"/>
                  </a:moveTo>
                  <a:lnTo>
                    <a:pt x="236362" y="363452"/>
                  </a:lnTo>
                  <a:lnTo>
                    <a:pt x="232201" y="363452"/>
                  </a:lnTo>
                  <a:lnTo>
                    <a:pt x="238511" y="353605"/>
                  </a:lnTo>
                  <a:lnTo>
                    <a:pt x="232609" y="344412"/>
                  </a:lnTo>
                  <a:lnTo>
                    <a:pt x="236770" y="344412"/>
                  </a:lnTo>
                  <a:lnTo>
                    <a:pt x="240578" y="350396"/>
                  </a:lnTo>
                  <a:lnTo>
                    <a:pt x="244386" y="344412"/>
                  </a:lnTo>
                  <a:lnTo>
                    <a:pt x="248548" y="344412"/>
                  </a:lnTo>
                  <a:lnTo>
                    <a:pt x="242646" y="353605"/>
                  </a:lnTo>
                  <a:lnTo>
                    <a:pt x="248956" y="363452"/>
                  </a:lnTo>
                  <a:lnTo>
                    <a:pt x="244794" y="363452"/>
                  </a:lnTo>
                  <a:lnTo>
                    <a:pt x="240578" y="356761"/>
                  </a:lnTo>
                  <a:close/>
                  <a:moveTo>
                    <a:pt x="266378" y="356761"/>
                  </a:moveTo>
                  <a:lnTo>
                    <a:pt x="262162" y="363452"/>
                  </a:lnTo>
                  <a:lnTo>
                    <a:pt x="258001" y="363452"/>
                  </a:lnTo>
                  <a:lnTo>
                    <a:pt x="264311" y="353605"/>
                  </a:lnTo>
                  <a:lnTo>
                    <a:pt x="258409" y="344412"/>
                  </a:lnTo>
                  <a:lnTo>
                    <a:pt x="262570" y="344412"/>
                  </a:lnTo>
                  <a:lnTo>
                    <a:pt x="266378" y="350396"/>
                  </a:lnTo>
                  <a:lnTo>
                    <a:pt x="270187" y="344412"/>
                  </a:lnTo>
                  <a:lnTo>
                    <a:pt x="274348" y="344412"/>
                  </a:lnTo>
                  <a:lnTo>
                    <a:pt x="268446" y="353605"/>
                  </a:lnTo>
                  <a:lnTo>
                    <a:pt x="274756" y="363452"/>
                  </a:lnTo>
                  <a:lnTo>
                    <a:pt x="270595" y="363452"/>
                  </a:lnTo>
                  <a:lnTo>
                    <a:pt x="266378" y="356761"/>
                  </a:lnTo>
                  <a:close/>
                  <a:moveTo>
                    <a:pt x="292179" y="356761"/>
                  </a:moveTo>
                  <a:lnTo>
                    <a:pt x="287962" y="363452"/>
                  </a:lnTo>
                  <a:lnTo>
                    <a:pt x="283801" y="363452"/>
                  </a:lnTo>
                  <a:lnTo>
                    <a:pt x="290111" y="353605"/>
                  </a:lnTo>
                  <a:lnTo>
                    <a:pt x="284209" y="344412"/>
                  </a:lnTo>
                  <a:lnTo>
                    <a:pt x="288370" y="344412"/>
                  </a:lnTo>
                  <a:lnTo>
                    <a:pt x="292179" y="350396"/>
                  </a:lnTo>
                  <a:lnTo>
                    <a:pt x="295987" y="344412"/>
                  </a:lnTo>
                  <a:lnTo>
                    <a:pt x="300148" y="344412"/>
                  </a:lnTo>
                  <a:lnTo>
                    <a:pt x="294246" y="353605"/>
                  </a:lnTo>
                  <a:lnTo>
                    <a:pt x="300556" y="363452"/>
                  </a:lnTo>
                  <a:lnTo>
                    <a:pt x="296395" y="363452"/>
                  </a:lnTo>
                  <a:lnTo>
                    <a:pt x="292179" y="356761"/>
                  </a:lnTo>
                  <a:close/>
                  <a:moveTo>
                    <a:pt x="317979" y="356761"/>
                  </a:moveTo>
                  <a:lnTo>
                    <a:pt x="313762" y="363452"/>
                  </a:lnTo>
                  <a:lnTo>
                    <a:pt x="309601" y="363452"/>
                  </a:lnTo>
                  <a:lnTo>
                    <a:pt x="315911" y="353605"/>
                  </a:lnTo>
                  <a:lnTo>
                    <a:pt x="310009" y="344412"/>
                  </a:lnTo>
                  <a:lnTo>
                    <a:pt x="314170" y="344412"/>
                  </a:lnTo>
                  <a:lnTo>
                    <a:pt x="317979" y="350396"/>
                  </a:lnTo>
                  <a:lnTo>
                    <a:pt x="321787" y="344412"/>
                  </a:lnTo>
                  <a:lnTo>
                    <a:pt x="325948" y="344412"/>
                  </a:lnTo>
                  <a:lnTo>
                    <a:pt x="320046" y="353605"/>
                  </a:lnTo>
                  <a:lnTo>
                    <a:pt x="326356" y="363452"/>
                  </a:lnTo>
                  <a:lnTo>
                    <a:pt x="322195" y="363452"/>
                  </a:lnTo>
                  <a:lnTo>
                    <a:pt x="317979" y="356761"/>
                  </a:lnTo>
                  <a:close/>
                  <a:moveTo>
                    <a:pt x="343779" y="356761"/>
                  </a:moveTo>
                  <a:lnTo>
                    <a:pt x="339563" y="363452"/>
                  </a:lnTo>
                  <a:lnTo>
                    <a:pt x="335401" y="363452"/>
                  </a:lnTo>
                  <a:lnTo>
                    <a:pt x="341711" y="353605"/>
                  </a:lnTo>
                  <a:lnTo>
                    <a:pt x="335809" y="344412"/>
                  </a:lnTo>
                  <a:lnTo>
                    <a:pt x="339971" y="344412"/>
                  </a:lnTo>
                  <a:lnTo>
                    <a:pt x="343779" y="350396"/>
                  </a:lnTo>
                  <a:lnTo>
                    <a:pt x="347587" y="344412"/>
                  </a:lnTo>
                  <a:lnTo>
                    <a:pt x="351748" y="344412"/>
                  </a:lnTo>
                  <a:lnTo>
                    <a:pt x="345846" y="353605"/>
                  </a:lnTo>
                  <a:lnTo>
                    <a:pt x="352156" y="363452"/>
                  </a:lnTo>
                  <a:lnTo>
                    <a:pt x="347995" y="363452"/>
                  </a:lnTo>
                  <a:lnTo>
                    <a:pt x="343779" y="356761"/>
                  </a:lnTo>
                  <a:close/>
                  <a:moveTo>
                    <a:pt x="369579" y="356761"/>
                  </a:moveTo>
                  <a:lnTo>
                    <a:pt x="365363" y="363452"/>
                  </a:lnTo>
                  <a:lnTo>
                    <a:pt x="361201" y="363452"/>
                  </a:lnTo>
                  <a:lnTo>
                    <a:pt x="367511" y="353605"/>
                  </a:lnTo>
                  <a:lnTo>
                    <a:pt x="361609" y="344412"/>
                  </a:lnTo>
                  <a:lnTo>
                    <a:pt x="365771" y="344412"/>
                  </a:lnTo>
                  <a:lnTo>
                    <a:pt x="369579" y="350396"/>
                  </a:lnTo>
                  <a:lnTo>
                    <a:pt x="373387" y="344412"/>
                  </a:lnTo>
                  <a:lnTo>
                    <a:pt x="377548" y="344412"/>
                  </a:lnTo>
                  <a:lnTo>
                    <a:pt x="371646" y="353605"/>
                  </a:lnTo>
                  <a:lnTo>
                    <a:pt x="377956" y="363452"/>
                  </a:lnTo>
                  <a:lnTo>
                    <a:pt x="373795" y="363452"/>
                  </a:lnTo>
                  <a:lnTo>
                    <a:pt x="369579" y="356761"/>
                  </a:lnTo>
                  <a:close/>
                  <a:moveTo>
                    <a:pt x="395379" y="356761"/>
                  </a:moveTo>
                  <a:lnTo>
                    <a:pt x="391163" y="363452"/>
                  </a:lnTo>
                  <a:lnTo>
                    <a:pt x="387001" y="363452"/>
                  </a:lnTo>
                  <a:lnTo>
                    <a:pt x="393312" y="353605"/>
                  </a:lnTo>
                  <a:lnTo>
                    <a:pt x="387409" y="344412"/>
                  </a:lnTo>
                  <a:lnTo>
                    <a:pt x="391571" y="344412"/>
                  </a:lnTo>
                  <a:lnTo>
                    <a:pt x="395379" y="350396"/>
                  </a:lnTo>
                  <a:lnTo>
                    <a:pt x="399187" y="344412"/>
                  </a:lnTo>
                  <a:lnTo>
                    <a:pt x="403348" y="344412"/>
                  </a:lnTo>
                  <a:lnTo>
                    <a:pt x="397446" y="353605"/>
                  </a:lnTo>
                  <a:lnTo>
                    <a:pt x="403756" y="363452"/>
                  </a:lnTo>
                  <a:lnTo>
                    <a:pt x="399595" y="363452"/>
                  </a:lnTo>
                  <a:lnTo>
                    <a:pt x="395379" y="356761"/>
                  </a:lnTo>
                  <a:close/>
                  <a:moveTo>
                    <a:pt x="421179" y="356761"/>
                  </a:moveTo>
                  <a:lnTo>
                    <a:pt x="416963" y="363452"/>
                  </a:lnTo>
                  <a:lnTo>
                    <a:pt x="412801" y="363452"/>
                  </a:lnTo>
                  <a:lnTo>
                    <a:pt x="419112" y="353605"/>
                  </a:lnTo>
                  <a:lnTo>
                    <a:pt x="413209" y="344412"/>
                  </a:lnTo>
                  <a:lnTo>
                    <a:pt x="417371" y="344412"/>
                  </a:lnTo>
                  <a:lnTo>
                    <a:pt x="421179" y="350396"/>
                  </a:lnTo>
                  <a:lnTo>
                    <a:pt x="424987" y="344412"/>
                  </a:lnTo>
                  <a:lnTo>
                    <a:pt x="429149" y="344412"/>
                  </a:lnTo>
                  <a:lnTo>
                    <a:pt x="423246" y="353605"/>
                  </a:lnTo>
                  <a:lnTo>
                    <a:pt x="429557" y="363452"/>
                  </a:lnTo>
                  <a:lnTo>
                    <a:pt x="425395" y="363452"/>
                  </a:lnTo>
                  <a:lnTo>
                    <a:pt x="421179" y="356761"/>
                  </a:lnTo>
                  <a:close/>
                  <a:moveTo>
                    <a:pt x="446979" y="356761"/>
                  </a:moveTo>
                  <a:lnTo>
                    <a:pt x="442763" y="363452"/>
                  </a:lnTo>
                  <a:lnTo>
                    <a:pt x="438601" y="363452"/>
                  </a:lnTo>
                  <a:lnTo>
                    <a:pt x="444912" y="353605"/>
                  </a:lnTo>
                  <a:lnTo>
                    <a:pt x="439009" y="344412"/>
                  </a:lnTo>
                  <a:lnTo>
                    <a:pt x="443171" y="344412"/>
                  </a:lnTo>
                  <a:lnTo>
                    <a:pt x="446979" y="350396"/>
                  </a:lnTo>
                  <a:lnTo>
                    <a:pt x="450787" y="344412"/>
                  </a:lnTo>
                  <a:lnTo>
                    <a:pt x="454949" y="344412"/>
                  </a:lnTo>
                  <a:lnTo>
                    <a:pt x="449046" y="353605"/>
                  </a:lnTo>
                  <a:lnTo>
                    <a:pt x="455357" y="363452"/>
                  </a:lnTo>
                  <a:lnTo>
                    <a:pt x="451195" y="363452"/>
                  </a:lnTo>
                  <a:lnTo>
                    <a:pt x="446979" y="356761"/>
                  </a:lnTo>
                  <a:close/>
                  <a:moveTo>
                    <a:pt x="472779" y="356761"/>
                  </a:moveTo>
                  <a:lnTo>
                    <a:pt x="468563" y="363452"/>
                  </a:lnTo>
                  <a:lnTo>
                    <a:pt x="464401" y="363452"/>
                  </a:lnTo>
                  <a:lnTo>
                    <a:pt x="470712" y="353605"/>
                  </a:lnTo>
                  <a:lnTo>
                    <a:pt x="464809" y="344412"/>
                  </a:lnTo>
                  <a:lnTo>
                    <a:pt x="468971" y="344412"/>
                  </a:lnTo>
                  <a:lnTo>
                    <a:pt x="472779" y="350396"/>
                  </a:lnTo>
                  <a:lnTo>
                    <a:pt x="476587" y="344412"/>
                  </a:lnTo>
                  <a:lnTo>
                    <a:pt x="480749" y="344412"/>
                  </a:lnTo>
                  <a:lnTo>
                    <a:pt x="474846" y="353605"/>
                  </a:lnTo>
                  <a:lnTo>
                    <a:pt x="481157" y="363452"/>
                  </a:lnTo>
                  <a:lnTo>
                    <a:pt x="476995" y="363452"/>
                  </a:lnTo>
                  <a:lnTo>
                    <a:pt x="472779" y="356761"/>
                  </a:lnTo>
                  <a:close/>
                  <a:moveTo>
                    <a:pt x="498579" y="356761"/>
                  </a:moveTo>
                  <a:lnTo>
                    <a:pt x="494363" y="363452"/>
                  </a:lnTo>
                  <a:lnTo>
                    <a:pt x="490201" y="363452"/>
                  </a:lnTo>
                  <a:lnTo>
                    <a:pt x="496512" y="353605"/>
                  </a:lnTo>
                  <a:lnTo>
                    <a:pt x="490609" y="344412"/>
                  </a:lnTo>
                  <a:lnTo>
                    <a:pt x="494771" y="344412"/>
                  </a:lnTo>
                  <a:lnTo>
                    <a:pt x="498579" y="350396"/>
                  </a:lnTo>
                  <a:lnTo>
                    <a:pt x="502387" y="344412"/>
                  </a:lnTo>
                  <a:lnTo>
                    <a:pt x="506549" y="344412"/>
                  </a:lnTo>
                  <a:lnTo>
                    <a:pt x="500646" y="353605"/>
                  </a:lnTo>
                  <a:lnTo>
                    <a:pt x="506957" y="363452"/>
                  </a:lnTo>
                  <a:lnTo>
                    <a:pt x="502795" y="363452"/>
                  </a:lnTo>
                  <a:lnTo>
                    <a:pt x="498579" y="356761"/>
                  </a:lnTo>
                  <a:close/>
                  <a:moveTo>
                    <a:pt x="8378" y="385462"/>
                  </a:moveTo>
                  <a:lnTo>
                    <a:pt x="4162" y="392153"/>
                  </a:lnTo>
                  <a:lnTo>
                    <a:pt x="0" y="392153"/>
                  </a:lnTo>
                  <a:lnTo>
                    <a:pt x="6310" y="382306"/>
                  </a:lnTo>
                  <a:lnTo>
                    <a:pt x="408" y="373112"/>
                  </a:lnTo>
                  <a:lnTo>
                    <a:pt x="4570" y="373112"/>
                  </a:lnTo>
                  <a:lnTo>
                    <a:pt x="8378" y="379097"/>
                  </a:lnTo>
                  <a:lnTo>
                    <a:pt x="12186" y="373112"/>
                  </a:lnTo>
                  <a:lnTo>
                    <a:pt x="16347" y="373112"/>
                  </a:lnTo>
                  <a:lnTo>
                    <a:pt x="10445" y="382306"/>
                  </a:lnTo>
                  <a:lnTo>
                    <a:pt x="16755" y="392153"/>
                  </a:lnTo>
                  <a:lnTo>
                    <a:pt x="12594" y="392153"/>
                  </a:lnTo>
                  <a:lnTo>
                    <a:pt x="8378" y="385462"/>
                  </a:lnTo>
                  <a:close/>
                  <a:moveTo>
                    <a:pt x="34178" y="385462"/>
                  </a:moveTo>
                  <a:lnTo>
                    <a:pt x="29962" y="392153"/>
                  </a:lnTo>
                  <a:lnTo>
                    <a:pt x="25800" y="392153"/>
                  </a:lnTo>
                  <a:lnTo>
                    <a:pt x="32110" y="382306"/>
                  </a:lnTo>
                  <a:lnTo>
                    <a:pt x="26208" y="373112"/>
                  </a:lnTo>
                  <a:lnTo>
                    <a:pt x="30370" y="373112"/>
                  </a:lnTo>
                  <a:lnTo>
                    <a:pt x="34178" y="379097"/>
                  </a:lnTo>
                  <a:lnTo>
                    <a:pt x="37986" y="373112"/>
                  </a:lnTo>
                  <a:lnTo>
                    <a:pt x="42147" y="373112"/>
                  </a:lnTo>
                  <a:lnTo>
                    <a:pt x="36245" y="382306"/>
                  </a:lnTo>
                  <a:lnTo>
                    <a:pt x="42555" y="392153"/>
                  </a:lnTo>
                  <a:lnTo>
                    <a:pt x="38394" y="392153"/>
                  </a:lnTo>
                  <a:lnTo>
                    <a:pt x="34178" y="385462"/>
                  </a:lnTo>
                  <a:close/>
                  <a:moveTo>
                    <a:pt x="59978" y="385462"/>
                  </a:moveTo>
                  <a:lnTo>
                    <a:pt x="55762" y="392153"/>
                  </a:lnTo>
                  <a:lnTo>
                    <a:pt x="51600" y="392153"/>
                  </a:lnTo>
                  <a:lnTo>
                    <a:pt x="57911" y="382306"/>
                  </a:lnTo>
                  <a:lnTo>
                    <a:pt x="52008" y="373112"/>
                  </a:lnTo>
                  <a:lnTo>
                    <a:pt x="56170" y="373112"/>
                  </a:lnTo>
                  <a:lnTo>
                    <a:pt x="59978" y="379097"/>
                  </a:lnTo>
                  <a:lnTo>
                    <a:pt x="63786" y="373112"/>
                  </a:lnTo>
                  <a:lnTo>
                    <a:pt x="67948" y="373112"/>
                  </a:lnTo>
                  <a:lnTo>
                    <a:pt x="62045" y="382306"/>
                  </a:lnTo>
                  <a:lnTo>
                    <a:pt x="68356" y="392153"/>
                  </a:lnTo>
                  <a:lnTo>
                    <a:pt x="64194" y="392153"/>
                  </a:lnTo>
                  <a:lnTo>
                    <a:pt x="59978" y="385462"/>
                  </a:lnTo>
                  <a:close/>
                  <a:moveTo>
                    <a:pt x="85778" y="385462"/>
                  </a:moveTo>
                  <a:lnTo>
                    <a:pt x="81562" y="392153"/>
                  </a:lnTo>
                  <a:lnTo>
                    <a:pt x="77400" y="392153"/>
                  </a:lnTo>
                  <a:lnTo>
                    <a:pt x="83711" y="382306"/>
                  </a:lnTo>
                  <a:lnTo>
                    <a:pt x="77808" y="373112"/>
                  </a:lnTo>
                  <a:lnTo>
                    <a:pt x="81970" y="373112"/>
                  </a:lnTo>
                  <a:lnTo>
                    <a:pt x="85778" y="379097"/>
                  </a:lnTo>
                  <a:lnTo>
                    <a:pt x="89586" y="373112"/>
                  </a:lnTo>
                  <a:lnTo>
                    <a:pt x="93748" y="373112"/>
                  </a:lnTo>
                  <a:lnTo>
                    <a:pt x="87845" y="382306"/>
                  </a:lnTo>
                  <a:lnTo>
                    <a:pt x="94156" y="392153"/>
                  </a:lnTo>
                  <a:lnTo>
                    <a:pt x="89994" y="392153"/>
                  </a:lnTo>
                  <a:lnTo>
                    <a:pt x="85778" y="385462"/>
                  </a:lnTo>
                  <a:close/>
                  <a:moveTo>
                    <a:pt x="111578" y="385462"/>
                  </a:moveTo>
                  <a:lnTo>
                    <a:pt x="107362" y="392153"/>
                  </a:lnTo>
                  <a:lnTo>
                    <a:pt x="103200" y="392153"/>
                  </a:lnTo>
                  <a:lnTo>
                    <a:pt x="109511" y="382306"/>
                  </a:lnTo>
                  <a:lnTo>
                    <a:pt x="103608" y="373112"/>
                  </a:lnTo>
                  <a:lnTo>
                    <a:pt x="107770" y="373112"/>
                  </a:lnTo>
                  <a:lnTo>
                    <a:pt x="111578" y="379097"/>
                  </a:lnTo>
                  <a:lnTo>
                    <a:pt x="115386" y="373112"/>
                  </a:lnTo>
                  <a:lnTo>
                    <a:pt x="119548" y="373112"/>
                  </a:lnTo>
                  <a:lnTo>
                    <a:pt x="113645" y="382306"/>
                  </a:lnTo>
                  <a:lnTo>
                    <a:pt x="119956" y="392153"/>
                  </a:lnTo>
                  <a:lnTo>
                    <a:pt x="115794" y="392153"/>
                  </a:lnTo>
                  <a:lnTo>
                    <a:pt x="111578" y="385462"/>
                  </a:lnTo>
                  <a:close/>
                  <a:moveTo>
                    <a:pt x="137378" y="385462"/>
                  </a:moveTo>
                  <a:lnTo>
                    <a:pt x="133162" y="392153"/>
                  </a:lnTo>
                  <a:lnTo>
                    <a:pt x="129000" y="392153"/>
                  </a:lnTo>
                  <a:lnTo>
                    <a:pt x="135311" y="382306"/>
                  </a:lnTo>
                  <a:lnTo>
                    <a:pt x="129408" y="373112"/>
                  </a:lnTo>
                  <a:lnTo>
                    <a:pt x="133570" y="373112"/>
                  </a:lnTo>
                  <a:lnTo>
                    <a:pt x="137378" y="379097"/>
                  </a:lnTo>
                  <a:lnTo>
                    <a:pt x="141186" y="373112"/>
                  </a:lnTo>
                  <a:lnTo>
                    <a:pt x="145348" y="373112"/>
                  </a:lnTo>
                  <a:lnTo>
                    <a:pt x="139445" y="382306"/>
                  </a:lnTo>
                  <a:lnTo>
                    <a:pt x="145756" y="392153"/>
                  </a:lnTo>
                  <a:lnTo>
                    <a:pt x="141594" y="392153"/>
                  </a:lnTo>
                  <a:lnTo>
                    <a:pt x="137378" y="385462"/>
                  </a:lnTo>
                  <a:close/>
                  <a:moveTo>
                    <a:pt x="163178" y="385462"/>
                  </a:moveTo>
                  <a:lnTo>
                    <a:pt x="158962" y="392153"/>
                  </a:lnTo>
                  <a:lnTo>
                    <a:pt x="154800" y="392153"/>
                  </a:lnTo>
                  <a:lnTo>
                    <a:pt x="161111" y="382306"/>
                  </a:lnTo>
                  <a:lnTo>
                    <a:pt x="155208" y="373112"/>
                  </a:lnTo>
                  <a:lnTo>
                    <a:pt x="159370" y="373112"/>
                  </a:lnTo>
                  <a:lnTo>
                    <a:pt x="163178" y="379097"/>
                  </a:lnTo>
                  <a:lnTo>
                    <a:pt x="166986" y="373112"/>
                  </a:lnTo>
                  <a:lnTo>
                    <a:pt x="171148" y="373112"/>
                  </a:lnTo>
                  <a:lnTo>
                    <a:pt x="165245" y="382306"/>
                  </a:lnTo>
                  <a:lnTo>
                    <a:pt x="171556" y="392153"/>
                  </a:lnTo>
                  <a:lnTo>
                    <a:pt x="167394" y="392153"/>
                  </a:lnTo>
                  <a:lnTo>
                    <a:pt x="163178" y="385462"/>
                  </a:lnTo>
                  <a:close/>
                  <a:moveTo>
                    <a:pt x="188978" y="385462"/>
                  </a:moveTo>
                  <a:lnTo>
                    <a:pt x="184762" y="392153"/>
                  </a:lnTo>
                  <a:lnTo>
                    <a:pt x="180601" y="392153"/>
                  </a:lnTo>
                  <a:lnTo>
                    <a:pt x="186911" y="382306"/>
                  </a:lnTo>
                  <a:lnTo>
                    <a:pt x="181009" y="373112"/>
                  </a:lnTo>
                  <a:lnTo>
                    <a:pt x="185170" y="373112"/>
                  </a:lnTo>
                  <a:lnTo>
                    <a:pt x="188978" y="379097"/>
                  </a:lnTo>
                  <a:lnTo>
                    <a:pt x="192786" y="373112"/>
                  </a:lnTo>
                  <a:lnTo>
                    <a:pt x="196948" y="373112"/>
                  </a:lnTo>
                  <a:lnTo>
                    <a:pt x="191045" y="382306"/>
                  </a:lnTo>
                  <a:lnTo>
                    <a:pt x="197356" y="392153"/>
                  </a:lnTo>
                  <a:lnTo>
                    <a:pt x="193194" y="392153"/>
                  </a:lnTo>
                  <a:lnTo>
                    <a:pt x="188978" y="385462"/>
                  </a:lnTo>
                  <a:close/>
                  <a:moveTo>
                    <a:pt x="214778" y="385462"/>
                  </a:moveTo>
                  <a:lnTo>
                    <a:pt x="210562" y="392153"/>
                  </a:lnTo>
                  <a:lnTo>
                    <a:pt x="206401" y="392153"/>
                  </a:lnTo>
                  <a:lnTo>
                    <a:pt x="212711" y="382306"/>
                  </a:lnTo>
                  <a:lnTo>
                    <a:pt x="206809" y="373112"/>
                  </a:lnTo>
                  <a:lnTo>
                    <a:pt x="210970" y="373112"/>
                  </a:lnTo>
                  <a:lnTo>
                    <a:pt x="214778" y="379097"/>
                  </a:lnTo>
                  <a:lnTo>
                    <a:pt x="218586" y="373112"/>
                  </a:lnTo>
                  <a:lnTo>
                    <a:pt x="222748" y="373112"/>
                  </a:lnTo>
                  <a:lnTo>
                    <a:pt x="216846" y="382306"/>
                  </a:lnTo>
                  <a:lnTo>
                    <a:pt x="223156" y="392153"/>
                  </a:lnTo>
                  <a:lnTo>
                    <a:pt x="218994" y="392153"/>
                  </a:lnTo>
                  <a:lnTo>
                    <a:pt x="214778" y="385462"/>
                  </a:lnTo>
                  <a:close/>
                  <a:moveTo>
                    <a:pt x="240578" y="385462"/>
                  </a:moveTo>
                  <a:lnTo>
                    <a:pt x="236362" y="392153"/>
                  </a:lnTo>
                  <a:lnTo>
                    <a:pt x="232201" y="392153"/>
                  </a:lnTo>
                  <a:lnTo>
                    <a:pt x="238511" y="382306"/>
                  </a:lnTo>
                  <a:lnTo>
                    <a:pt x="232609" y="373112"/>
                  </a:lnTo>
                  <a:lnTo>
                    <a:pt x="236770" y="373112"/>
                  </a:lnTo>
                  <a:lnTo>
                    <a:pt x="240578" y="379097"/>
                  </a:lnTo>
                  <a:lnTo>
                    <a:pt x="244386" y="373112"/>
                  </a:lnTo>
                  <a:lnTo>
                    <a:pt x="248548" y="373112"/>
                  </a:lnTo>
                  <a:lnTo>
                    <a:pt x="242646" y="382306"/>
                  </a:lnTo>
                  <a:lnTo>
                    <a:pt x="248956" y="392153"/>
                  </a:lnTo>
                  <a:lnTo>
                    <a:pt x="244794" y="392153"/>
                  </a:lnTo>
                  <a:lnTo>
                    <a:pt x="240578" y="385462"/>
                  </a:lnTo>
                  <a:close/>
                  <a:moveTo>
                    <a:pt x="266378" y="385462"/>
                  </a:moveTo>
                  <a:lnTo>
                    <a:pt x="262162" y="392153"/>
                  </a:lnTo>
                  <a:lnTo>
                    <a:pt x="258001" y="392153"/>
                  </a:lnTo>
                  <a:lnTo>
                    <a:pt x="264311" y="382306"/>
                  </a:lnTo>
                  <a:lnTo>
                    <a:pt x="258409" y="373112"/>
                  </a:lnTo>
                  <a:lnTo>
                    <a:pt x="262570" y="373112"/>
                  </a:lnTo>
                  <a:lnTo>
                    <a:pt x="266378" y="379097"/>
                  </a:lnTo>
                  <a:lnTo>
                    <a:pt x="270187" y="373112"/>
                  </a:lnTo>
                  <a:lnTo>
                    <a:pt x="274348" y="373112"/>
                  </a:lnTo>
                  <a:lnTo>
                    <a:pt x="268446" y="382306"/>
                  </a:lnTo>
                  <a:lnTo>
                    <a:pt x="274756" y="392153"/>
                  </a:lnTo>
                  <a:lnTo>
                    <a:pt x="270595" y="392153"/>
                  </a:lnTo>
                  <a:lnTo>
                    <a:pt x="266378" y="385462"/>
                  </a:lnTo>
                  <a:close/>
                  <a:moveTo>
                    <a:pt x="292179" y="385462"/>
                  </a:moveTo>
                  <a:lnTo>
                    <a:pt x="287962" y="392153"/>
                  </a:lnTo>
                  <a:lnTo>
                    <a:pt x="283801" y="392153"/>
                  </a:lnTo>
                  <a:lnTo>
                    <a:pt x="290111" y="382306"/>
                  </a:lnTo>
                  <a:lnTo>
                    <a:pt x="284209" y="373112"/>
                  </a:lnTo>
                  <a:lnTo>
                    <a:pt x="288370" y="373112"/>
                  </a:lnTo>
                  <a:lnTo>
                    <a:pt x="292179" y="379097"/>
                  </a:lnTo>
                  <a:lnTo>
                    <a:pt x="295987" y="373112"/>
                  </a:lnTo>
                  <a:lnTo>
                    <a:pt x="300148" y="373112"/>
                  </a:lnTo>
                  <a:lnTo>
                    <a:pt x="294246" y="382306"/>
                  </a:lnTo>
                  <a:lnTo>
                    <a:pt x="300556" y="392153"/>
                  </a:lnTo>
                  <a:lnTo>
                    <a:pt x="296395" y="392153"/>
                  </a:lnTo>
                  <a:lnTo>
                    <a:pt x="292179" y="385462"/>
                  </a:lnTo>
                  <a:close/>
                  <a:moveTo>
                    <a:pt x="317979" y="385462"/>
                  </a:moveTo>
                  <a:lnTo>
                    <a:pt x="313762" y="392153"/>
                  </a:lnTo>
                  <a:lnTo>
                    <a:pt x="309601" y="392153"/>
                  </a:lnTo>
                  <a:lnTo>
                    <a:pt x="315911" y="382306"/>
                  </a:lnTo>
                  <a:lnTo>
                    <a:pt x="310009" y="373112"/>
                  </a:lnTo>
                  <a:lnTo>
                    <a:pt x="314170" y="373112"/>
                  </a:lnTo>
                  <a:lnTo>
                    <a:pt x="317979" y="379097"/>
                  </a:lnTo>
                  <a:lnTo>
                    <a:pt x="321787" y="373112"/>
                  </a:lnTo>
                  <a:lnTo>
                    <a:pt x="325948" y="373112"/>
                  </a:lnTo>
                  <a:lnTo>
                    <a:pt x="320046" y="382306"/>
                  </a:lnTo>
                  <a:lnTo>
                    <a:pt x="326356" y="392153"/>
                  </a:lnTo>
                  <a:lnTo>
                    <a:pt x="322195" y="392153"/>
                  </a:lnTo>
                  <a:lnTo>
                    <a:pt x="317979" y="385462"/>
                  </a:lnTo>
                  <a:close/>
                  <a:moveTo>
                    <a:pt x="343779" y="385462"/>
                  </a:moveTo>
                  <a:lnTo>
                    <a:pt x="339563" y="392153"/>
                  </a:lnTo>
                  <a:lnTo>
                    <a:pt x="335401" y="392153"/>
                  </a:lnTo>
                  <a:lnTo>
                    <a:pt x="341711" y="382306"/>
                  </a:lnTo>
                  <a:lnTo>
                    <a:pt x="335809" y="373112"/>
                  </a:lnTo>
                  <a:lnTo>
                    <a:pt x="339971" y="373112"/>
                  </a:lnTo>
                  <a:lnTo>
                    <a:pt x="343779" y="379097"/>
                  </a:lnTo>
                  <a:lnTo>
                    <a:pt x="347587" y="373112"/>
                  </a:lnTo>
                  <a:lnTo>
                    <a:pt x="351748" y="373112"/>
                  </a:lnTo>
                  <a:lnTo>
                    <a:pt x="345846" y="382306"/>
                  </a:lnTo>
                  <a:lnTo>
                    <a:pt x="352156" y="392153"/>
                  </a:lnTo>
                  <a:lnTo>
                    <a:pt x="347995" y="392153"/>
                  </a:lnTo>
                  <a:lnTo>
                    <a:pt x="343779" y="385462"/>
                  </a:lnTo>
                  <a:close/>
                  <a:moveTo>
                    <a:pt x="369579" y="385462"/>
                  </a:moveTo>
                  <a:lnTo>
                    <a:pt x="365363" y="392153"/>
                  </a:lnTo>
                  <a:lnTo>
                    <a:pt x="361201" y="392153"/>
                  </a:lnTo>
                  <a:lnTo>
                    <a:pt x="367511" y="382306"/>
                  </a:lnTo>
                  <a:lnTo>
                    <a:pt x="361609" y="373112"/>
                  </a:lnTo>
                  <a:lnTo>
                    <a:pt x="365771" y="373112"/>
                  </a:lnTo>
                  <a:lnTo>
                    <a:pt x="369579" y="379097"/>
                  </a:lnTo>
                  <a:lnTo>
                    <a:pt x="373387" y="373112"/>
                  </a:lnTo>
                  <a:lnTo>
                    <a:pt x="377548" y="373112"/>
                  </a:lnTo>
                  <a:lnTo>
                    <a:pt x="371646" y="382306"/>
                  </a:lnTo>
                  <a:lnTo>
                    <a:pt x="377956" y="392153"/>
                  </a:lnTo>
                  <a:lnTo>
                    <a:pt x="373795" y="392153"/>
                  </a:lnTo>
                  <a:lnTo>
                    <a:pt x="369579" y="385462"/>
                  </a:lnTo>
                  <a:close/>
                  <a:moveTo>
                    <a:pt x="395379" y="385462"/>
                  </a:moveTo>
                  <a:lnTo>
                    <a:pt x="391163" y="392153"/>
                  </a:lnTo>
                  <a:lnTo>
                    <a:pt x="387001" y="392153"/>
                  </a:lnTo>
                  <a:lnTo>
                    <a:pt x="393312" y="382306"/>
                  </a:lnTo>
                  <a:lnTo>
                    <a:pt x="387409" y="373112"/>
                  </a:lnTo>
                  <a:lnTo>
                    <a:pt x="391571" y="373112"/>
                  </a:lnTo>
                  <a:lnTo>
                    <a:pt x="395379" y="379097"/>
                  </a:lnTo>
                  <a:lnTo>
                    <a:pt x="399187" y="373112"/>
                  </a:lnTo>
                  <a:lnTo>
                    <a:pt x="403348" y="373112"/>
                  </a:lnTo>
                  <a:lnTo>
                    <a:pt x="397446" y="382306"/>
                  </a:lnTo>
                  <a:lnTo>
                    <a:pt x="403756" y="392153"/>
                  </a:lnTo>
                  <a:lnTo>
                    <a:pt x="399595" y="392153"/>
                  </a:lnTo>
                  <a:lnTo>
                    <a:pt x="395379" y="385462"/>
                  </a:lnTo>
                  <a:close/>
                  <a:moveTo>
                    <a:pt x="421179" y="385462"/>
                  </a:moveTo>
                  <a:lnTo>
                    <a:pt x="416963" y="392153"/>
                  </a:lnTo>
                  <a:lnTo>
                    <a:pt x="412801" y="392153"/>
                  </a:lnTo>
                  <a:lnTo>
                    <a:pt x="419112" y="382306"/>
                  </a:lnTo>
                  <a:lnTo>
                    <a:pt x="413209" y="373112"/>
                  </a:lnTo>
                  <a:lnTo>
                    <a:pt x="417371" y="373112"/>
                  </a:lnTo>
                  <a:lnTo>
                    <a:pt x="421179" y="379097"/>
                  </a:lnTo>
                  <a:lnTo>
                    <a:pt x="424987" y="373112"/>
                  </a:lnTo>
                  <a:lnTo>
                    <a:pt x="429149" y="373112"/>
                  </a:lnTo>
                  <a:lnTo>
                    <a:pt x="423246" y="382306"/>
                  </a:lnTo>
                  <a:lnTo>
                    <a:pt x="429557" y="392153"/>
                  </a:lnTo>
                  <a:lnTo>
                    <a:pt x="425395" y="392153"/>
                  </a:lnTo>
                  <a:lnTo>
                    <a:pt x="421179" y="385462"/>
                  </a:lnTo>
                  <a:close/>
                  <a:moveTo>
                    <a:pt x="446979" y="385462"/>
                  </a:moveTo>
                  <a:lnTo>
                    <a:pt x="442763" y="392153"/>
                  </a:lnTo>
                  <a:lnTo>
                    <a:pt x="438601" y="392153"/>
                  </a:lnTo>
                  <a:lnTo>
                    <a:pt x="444912" y="382306"/>
                  </a:lnTo>
                  <a:lnTo>
                    <a:pt x="439009" y="373112"/>
                  </a:lnTo>
                  <a:lnTo>
                    <a:pt x="443171" y="373112"/>
                  </a:lnTo>
                  <a:lnTo>
                    <a:pt x="446979" y="379097"/>
                  </a:lnTo>
                  <a:lnTo>
                    <a:pt x="450787" y="373112"/>
                  </a:lnTo>
                  <a:lnTo>
                    <a:pt x="454949" y="373112"/>
                  </a:lnTo>
                  <a:lnTo>
                    <a:pt x="449046" y="382306"/>
                  </a:lnTo>
                  <a:lnTo>
                    <a:pt x="455357" y="392153"/>
                  </a:lnTo>
                  <a:lnTo>
                    <a:pt x="451195" y="392153"/>
                  </a:lnTo>
                  <a:lnTo>
                    <a:pt x="446979" y="385462"/>
                  </a:lnTo>
                  <a:close/>
                  <a:moveTo>
                    <a:pt x="472779" y="385462"/>
                  </a:moveTo>
                  <a:lnTo>
                    <a:pt x="468563" y="392153"/>
                  </a:lnTo>
                  <a:lnTo>
                    <a:pt x="464401" y="392153"/>
                  </a:lnTo>
                  <a:lnTo>
                    <a:pt x="470712" y="382306"/>
                  </a:lnTo>
                  <a:lnTo>
                    <a:pt x="464809" y="373112"/>
                  </a:lnTo>
                  <a:lnTo>
                    <a:pt x="468971" y="373112"/>
                  </a:lnTo>
                  <a:lnTo>
                    <a:pt x="472779" y="379097"/>
                  </a:lnTo>
                  <a:lnTo>
                    <a:pt x="476587" y="373112"/>
                  </a:lnTo>
                  <a:lnTo>
                    <a:pt x="480749" y="373112"/>
                  </a:lnTo>
                  <a:lnTo>
                    <a:pt x="474846" y="382306"/>
                  </a:lnTo>
                  <a:lnTo>
                    <a:pt x="481157" y="392153"/>
                  </a:lnTo>
                  <a:lnTo>
                    <a:pt x="476995" y="392153"/>
                  </a:lnTo>
                  <a:lnTo>
                    <a:pt x="472779" y="385462"/>
                  </a:lnTo>
                  <a:close/>
                  <a:moveTo>
                    <a:pt x="498579" y="385462"/>
                  </a:moveTo>
                  <a:lnTo>
                    <a:pt x="494363" y="392153"/>
                  </a:lnTo>
                  <a:lnTo>
                    <a:pt x="490201" y="392153"/>
                  </a:lnTo>
                  <a:lnTo>
                    <a:pt x="496512" y="382306"/>
                  </a:lnTo>
                  <a:lnTo>
                    <a:pt x="490609" y="373112"/>
                  </a:lnTo>
                  <a:lnTo>
                    <a:pt x="494771" y="373112"/>
                  </a:lnTo>
                  <a:lnTo>
                    <a:pt x="498579" y="379097"/>
                  </a:lnTo>
                  <a:lnTo>
                    <a:pt x="502387" y="373112"/>
                  </a:lnTo>
                  <a:lnTo>
                    <a:pt x="506549" y="373112"/>
                  </a:lnTo>
                  <a:lnTo>
                    <a:pt x="500646" y="382306"/>
                  </a:lnTo>
                  <a:lnTo>
                    <a:pt x="506957" y="392153"/>
                  </a:lnTo>
                  <a:lnTo>
                    <a:pt x="502795" y="392153"/>
                  </a:lnTo>
                  <a:lnTo>
                    <a:pt x="498579" y="385462"/>
                  </a:lnTo>
                  <a:close/>
                  <a:moveTo>
                    <a:pt x="8378" y="414163"/>
                  </a:moveTo>
                  <a:lnTo>
                    <a:pt x="4162" y="420854"/>
                  </a:lnTo>
                  <a:lnTo>
                    <a:pt x="0" y="420854"/>
                  </a:lnTo>
                  <a:lnTo>
                    <a:pt x="6310" y="411007"/>
                  </a:lnTo>
                  <a:lnTo>
                    <a:pt x="408" y="401813"/>
                  </a:lnTo>
                  <a:lnTo>
                    <a:pt x="4570" y="401813"/>
                  </a:lnTo>
                  <a:lnTo>
                    <a:pt x="8378" y="407798"/>
                  </a:lnTo>
                  <a:lnTo>
                    <a:pt x="12186" y="401813"/>
                  </a:lnTo>
                  <a:lnTo>
                    <a:pt x="16347" y="401813"/>
                  </a:lnTo>
                  <a:lnTo>
                    <a:pt x="10445" y="411007"/>
                  </a:lnTo>
                  <a:lnTo>
                    <a:pt x="16755" y="420854"/>
                  </a:lnTo>
                  <a:lnTo>
                    <a:pt x="12594" y="420854"/>
                  </a:lnTo>
                  <a:lnTo>
                    <a:pt x="8378" y="414163"/>
                  </a:lnTo>
                  <a:close/>
                  <a:moveTo>
                    <a:pt x="34178" y="414163"/>
                  </a:moveTo>
                  <a:lnTo>
                    <a:pt x="29962" y="420854"/>
                  </a:lnTo>
                  <a:lnTo>
                    <a:pt x="25800" y="420854"/>
                  </a:lnTo>
                  <a:lnTo>
                    <a:pt x="32110" y="411007"/>
                  </a:lnTo>
                  <a:lnTo>
                    <a:pt x="26208" y="401813"/>
                  </a:lnTo>
                  <a:lnTo>
                    <a:pt x="30370" y="401813"/>
                  </a:lnTo>
                  <a:lnTo>
                    <a:pt x="34178" y="407798"/>
                  </a:lnTo>
                  <a:lnTo>
                    <a:pt x="37986" y="401813"/>
                  </a:lnTo>
                  <a:lnTo>
                    <a:pt x="42147" y="401813"/>
                  </a:lnTo>
                  <a:lnTo>
                    <a:pt x="36245" y="411007"/>
                  </a:lnTo>
                  <a:lnTo>
                    <a:pt x="42555" y="420854"/>
                  </a:lnTo>
                  <a:lnTo>
                    <a:pt x="38394" y="420854"/>
                  </a:lnTo>
                  <a:lnTo>
                    <a:pt x="34178" y="414163"/>
                  </a:lnTo>
                  <a:close/>
                  <a:moveTo>
                    <a:pt x="59978" y="414163"/>
                  </a:moveTo>
                  <a:lnTo>
                    <a:pt x="55762" y="420854"/>
                  </a:lnTo>
                  <a:lnTo>
                    <a:pt x="51600" y="420854"/>
                  </a:lnTo>
                  <a:lnTo>
                    <a:pt x="57911" y="411007"/>
                  </a:lnTo>
                  <a:lnTo>
                    <a:pt x="52008" y="401813"/>
                  </a:lnTo>
                  <a:lnTo>
                    <a:pt x="56170" y="401813"/>
                  </a:lnTo>
                  <a:lnTo>
                    <a:pt x="59978" y="407798"/>
                  </a:lnTo>
                  <a:lnTo>
                    <a:pt x="63786" y="401813"/>
                  </a:lnTo>
                  <a:lnTo>
                    <a:pt x="67948" y="401813"/>
                  </a:lnTo>
                  <a:lnTo>
                    <a:pt x="62045" y="411007"/>
                  </a:lnTo>
                  <a:lnTo>
                    <a:pt x="68356" y="420854"/>
                  </a:lnTo>
                  <a:lnTo>
                    <a:pt x="64194" y="420854"/>
                  </a:lnTo>
                  <a:lnTo>
                    <a:pt x="59978" y="414163"/>
                  </a:lnTo>
                  <a:close/>
                  <a:moveTo>
                    <a:pt x="85778" y="414163"/>
                  </a:moveTo>
                  <a:lnTo>
                    <a:pt x="81562" y="420854"/>
                  </a:lnTo>
                  <a:lnTo>
                    <a:pt x="77400" y="420854"/>
                  </a:lnTo>
                  <a:lnTo>
                    <a:pt x="83711" y="411007"/>
                  </a:lnTo>
                  <a:lnTo>
                    <a:pt x="77808" y="401813"/>
                  </a:lnTo>
                  <a:lnTo>
                    <a:pt x="81970" y="401813"/>
                  </a:lnTo>
                  <a:lnTo>
                    <a:pt x="85778" y="407798"/>
                  </a:lnTo>
                  <a:lnTo>
                    <a:pt x="89586" y="401813"/>
                  </a:lnTo>
                  <a:lnTo>
                    <a:pt x="93748" y="401813"/>
                  </a:lnTo>
                  <a:lnTo>
                    <a:pt x="87845" y="411007"/>
                  </a:lnTo>
                  <a:lnTo>
                    <a:pt x="94156" y="420854"/>
                  </a:lnTo>
                  <a:lnTo>
                    <a:pt x="89994" y="420854"/>
                  </a:lnTo>
                  <a:lnTo>
                    <a:pt x="85778" y="414163"/>
                  </a:lnTo>
                  <a:close/>
                  <a:moveTo>
                    <a:pt x="111578" y="414163"/>
                  </a:moveTo>
                  <a:lnTo>
                    <a:pt x="107362" y="420854"/>
                  </a:lnTo>
                  <a:lnTo>
                    <a:pt x="103200" y="420854"/>
                  </a:lnTo>
                  <a:lnTo>
                    <a:pt x="109511" y="411007"/>
                  </a:lnTo>
                  <a:lnTo>
                    <a:pt x="103608" y="401813"/>
                  </a:lnTo>
                  <a:lnTo>
                    <a:pt x="107770" y="401813"/>
                  </a:lnTo>
                  <a:lnTo>
                    <a:pt x="111578" y="407798"/>
                  </a:lnTo>
                  <a:lnTo>
                    <a:pt x="115386" y="401813"/>
                  </a:lnTo>
                  <a:lnTo>
                    <a:pt x="119548" y="401813"/>
                  </a:lnTo>
                  <a:lnTo>
                    <a:pt x="113645" y="411007"/>
                  </a:lnTo>
                  <a:lnTo>
                    <a:pt x="119956" y="420854"/>
                  </a:lnTo>
                  <a:lnTo>
                    <a:pt x="115794" y="420854"/>
                  </a:lnTo>
                  <a:lnTo>
                    <a:pt x="111578" y="414163"/>
                  </a:lnTo>
                  <a:close/>
                  <a:moveTo>
                    <a:pt x="137378" y="414163"/>
                  </a:moveTo>
                  <a:lnTo>
                    <a:pt x="133162" y="420854"/>
                  </a:lnTo>
                  <a:lnTo>
                    <a:pt x="129000" y="420854"/>
                  </a:lnTo>
                  <a:lnTo>
                    <a:pt x="135311" y="411007"/>
                  </a:lnTo>
                  <a:lnTo>
                    <a:pt x="129408" y="401813"/>
                  </a:lnTo>
                  <a:lnTo>
                    <a:pt x="133570" y="401813"/>
                  </a:lnTo>
                  <a:lnTo>
                    <a:pt x="137378" y="407798"/>
                  </a:lnTo>
                  <a:lnTo>
                    <a:pt x="141186" y="401813"/>
                  </a:lnTo>
                  <a:lnTo>
                    <a:pt x="145348" y="401813"/>
                  </a:lnTo>
                  <a:lnTo>
                    <a:pt x="139445" y="411007"/>
                  </a:lnTo>
                  <a:lnTo>
                    <a:pt x="145756" y="420854"/>
                  </a:lnTo>
                  <a:lnTo>
                    <a:pt x="141594" y="420854"/>
                  </a:lnTo>
                  <a:lnTo>
                    <a:pt x="137378" y="414163"/>
                  </a:lnTo>
                  <a:close/>
                  <a:moveTo>
                    <a:pt x="163178" y="414163"/>
                  </a:moveTo>
                  <a:lnTo>
                    <a:pt x="158962" y="420854"/>
                  </a:lnTo>
                  <a:lnTo>
                    <a:pt x="154800" y="420854"/>
                  </a:lnTo>
                  <a:lnTo>
                    <a:pt x="161111" y="411007"/>
                  </a:lnTo>
                  <a:lnTo>
                    <a:pt x="155208" y="401813"/>
                  </a:lnTo>
                  <a:lnTo>
                    <a:pt x="159370" y="401813"/>
                  </a:lnTo>
                  <a:lnTo>
                    <a:pt x="163178" y="407798"/>
                  </a:lnTo>
                  <a:lnTo>
                    <a:pt x="166986" y="401813"/>
                  </a:lnTo>
                  <a:lnTo>
                    <a:pt x="171148" y="401813"/>
                  </a:lnTo>
                  <a:lnTo>
                    <a:pt x="165245" y="411007"/>
                  </a:lnTo>
                  <a:lnTo>
                    <a:pt x="171556" y="420854"/>
                  </a:lnTo>
                  <a:lnTo>
                    <a:pt x="167394" y="420854"/>
                  </a:lnTo>
                  <a:lnTo>
                    <a:pt x="163178" y="414163"/>
                  </a:lnTo>
                  <a:close/>
                  <a:moveTo>
                    <a:pt x="188978" y="414163"/>
                  </a:moveTo>
                  <a:lnTo>
                    <a:pt x="184762" y="420854"/>
                  </a:lnTo>
                  <a:lnTo>
                    <a:pt x="180601" y="420854"/>
                  </a:lnTo>
                  <a:lnTo>
                    <a:pt x="186911" y="411007"/>
                  </a:lnTo>
                  <a:lnTo>
                    <a:pt x="181009" y="401813"/>
                  </a:lnTo>
                  <a:lnTo>
                    <a:pt x="185170" y="401813"/>
                  </a:lnTo>
                  <a:lnTo>
                    <a:pt x="188978" y="407798"/>
                  </a:lnTo>
                  <a:lnTo>
                    <a:pt x="192786" y="401813"/>
                  </a:lnTo>
                  <a:lnTo>
                    <a:pt x="196948" y="401813"/>
                  </a:lnTo>
                  <a:lnTo>
                    <a:pt x="191045" y="411007"/>
                  </a:lnTo>
                  <a:lnTo>
                    <a:pt x="197356" y="420854"/>
                  </a:lnTo>
                  <a:lnTo>
                    <a:pt x="193194" y="420854"/>
                  </a:lnTo>
                  <a:lnTo>
                    <a:pt x="188978" y="414163"/>
                  </a:lnTo>
                  <a:close/>
                  <a:moveTo>
                    <a:pt x="214778" y="414163"/>
                  </a:moveTo>
                  <a:lnTo>
                    <a:pt x="210562" y="420854"/>
                  </a:lnTo>
                  <a:lnTo>
                    <a:pt x="206401" y="420854"/>
                  </a:lnTo>
                  <a:lnTo>
                    <a:pt x="212711" y="411007"/>
                  </a:lnTo>
                  <a:lnTo>
                    <a:pt x="206809" y="401813"/>
                  </a:lnTo>
                  <a:lnTo>
                    <a:pt x="210970" y="401813"/>
                  </a:lnTo>
                  <a:lnTo>
                    <a:pt x="214778" y="407798"/>
                  </a:lnTo>
                  <a:lnTo>
                    <a:pt x="218586" y="401813"/>
                  </a:lnTo>
                  <a:lnTo>
                    <a:pt x="222748" y="401813"/>
                  </a:lnTo>
                  <a:lnTo>
                    <a:pt x="216846" y="411007"/>
                  </a:lnTo>
                  <a:lnTo>
                    <a:pt x="223156" y="420854"/>
                  </a:lnTo>
                  <a:lnTo>
                    <a:pt x="218994" y="420854"/>
                  </a:lnTo>
                  <a:lnTo>
                    <a:pt x="214778" y="414163"/>
                  </a:lnTo>
                  <a:close/>
                  <a:moveTo>
                    <a:pt x="240578" y="414163"/>
                  </a:moveTo>
                  <a:lnTo>
                    <a:pt x="236362" y="420854"/>
                  </a:lnTo>
                  <a:lnTo>
                    <a:pt x="232201" y="420854"/>
                  </a:lnTo>
                  <a:lnTo>
                    <a:pt x="238511" y="411007"/>
                  </a:lnTo>
                  <a:lnTo>
                    <a:pt x="232609" y="401813"/>
                  </a:lnTo>
                  <a:lnTo>
                    <a:pt x="236770" y="401813"/>
                  </a:lnTo>
                  <a:lnTo>
                    <a:pt x="240578" y="407798"/>
                  </a:lnTo>
                  <a:lnTo>
                    <a:pt x="244386" y="401813"/>
                  </a:lnTo>
                  <a:lnTo>
                    <a:pt x="248548" y="401813"/>
                  </a:lnTo>
                  <a:lnTo>
                    <a:pt x="242646" y="411007"/>
                  </a:lnTo>
                  <a:lnTo>
                    <a:pt x="248956" y="420854"/>
                  </a:lnTo>
                  <a:lnTo>
                    <a:pt x="244794" y="420854"/>
                  </a:lnTo>
                  <a:lnTo>
                    <a:pt x="240578" y="414163"/>
                  </a:lnTo>
                  <a:close/>
                  <a:moveTo>
                    <a:pt x="266378" y="414163"/>
                  </a:moveTo>
                  <a:lnTo>
                    <a:pt x="262162" y="420854"/>
                  </a:lnTo>
                  <a:lnTo>
                    <a:pt x="258001" y="420854"/>
                  </a:lnTo>
                  <a:lnTo>
                    <a:pt x="264311" y="411007"/>
                  </a:lnTo>
                  <a:lnTo>
                    <a:pt x="258409" y="401813"/>
                  </a:lnTo>
                  <a:lnTo>
                    <a:pt x="262570" y="401813"/>
                  </a:lnTo>
                  <a:lnTo>
                    <a:pt x="266378" y="407798"/>
                  </a:lnTo>
                  <a:lnTo>
                    <a:pt x="270187" y="401813"/>
                  </a:lnTo>
                  <a:lnTo>
                    <a:pt x="274348" y="401813"/>
                  </a:lnTo>
                  <a:lnTo>
                    <a:pt x="268446" y="411007"/>
                  </a:lnTo>
                  <a:lnTo>
                    <a:pt x="274756" y="420854"/>
                  </a:lnTo>
                  <a:lnTo>
                    <a:pt x="270595" y="420854"/>
                  </a:lnTo>
                  <a:lnTo>
                    <a:pt x="266378" y="414163"/>
                  </a:lnTo>
                  <a:close/>
                  <a:moveTo>
                    <a:pt x="292179" y="414163"/>
                  </a:moveTo>
                  <a:lnTo>
                    <a:pt x="287962" y="420854"/>
                  </a:lnTo>
                  <a:lnTo>
                    <a:pt x="283801" y="420854"/>
                  </a:lnTo>
                  <a:lnTo>
                    <a:pt x="290111" y="411007"/>
                  </a:lnTo>
                  <a:lnTo>
                    <a:pt x="284209" y="401813"/>
                  </a:lnTo>
                  <a:lnTo>
                    <a:pt x="288370" y="401813"/>
                  </a:lnTo>
                  <a:lnTo>
                    <a:pt x="292179" y="407798"/>
                  </a:lnTo>
                  <a:lnTo>
                    <a:pt x="295987" y="401813"/>
                  </a:lnTo>
                  <a:lnTo>
                    <a:pt x="300148" y="401813"/>
                  </a:lnTo>
                  <a:lnTo>
                    <a:pt x="294246" y="411007"/>
                  </a:lnTo>
                  <a:lnTo>
                    <a:pt x="300556" y="420854"/>
                  </a:lnTo>
                  <a:lnTo>
                    <a:pt x="296395" y="420854"/>
                  </a:lnTo>
                  <a:lnTo>
                    <a:pt x="292179" y="414163"/>
                  </a:lnTo>
                  <a:close/>
                  <a:moveTo>
                    <a:pt x="317979" y="414163"/>
                  </a:moveTo>
                  <a:lnTo>
                    <a:pt x="313762" y="420854"/>
                  </a:lnTo>
                  <a:lnTo>
                    <a:pt x="309601" y="420854"/>
                  </a:lnTo>
                  <a:lnTo>
                    <a:pt x="315911" y="411007"/>
                  </a:lnTo>
                  <a:lnTo>
                    <a:pt x="310009" y="401813"/>
                  </a:lnTo>
                  <a:lnTo>
                    <a:pt x="314170" y="401813"/>
                  </a:lnTo>
                  <a:lnTo>
                    <a:pt x="317979" y="407798"/>
                  </a:lnTo>
                  <a:lnTo>
                    <a:pt x="321787" y="401813"/>
                  </a:lnTo>
                  <a:lnTo>
                    <a:pt x="325948" y="401813"/>
                  </a:lnTo>
                  <a:lnTo>
                    <a:pt x="320046" y="411007"/>
                  </a:lnTo>
                  <a:lnTo>
                    <a:pt x="326356" y="420854"/>
                  </a:lnTo>
                  <a:lnTo>
                    <a:pt x="322195" y="420854"/>
                  </a:lnTo>
                  <a:lnTo>
                    <a:pt x="317979" y="414163"/>
                  </a:lnTo>
                  <a:close/>
                  <a:moveTo>
                    <a:pt x="343779" y="414163"/>
                  </a:moveTo>
                  <a:lnTo>
                    <a:pt x="339563" y="420854"/>
                  </a:lnTo>
                  <a:lnTo>
                    <a:pt x="335401" y="420854"/>
                  </a:lnTo>
                  <a:lnTo>
                    <a:pt x="341711" y="411007"/>
                  </a:lnTo>
                  <a:lnTo>
                    <a:pt x="335809" y="401813"/>
                  </a:lnTo>
                  <a:lnTo>
                    <a:pt x="339971" y="401813"/>
                  </a:lnTo>
                  <a:lnTo>
                    <a:pt x="343779" y="407798"/>
                  </a:lnTo>
                  <a:lnTo>
                    <a:pt x="347587" y="401813"/>
                  </a:lnTo>
                  <a:lnTo>
                    <a:pt x="351748" y="401813"/>
                  </a:lnTo>
                  <a:lnTo>
                    <a:pt x="345846" y="411007"/>
                  </a:lnTo>
                  <a:lnTo>
                    <a:pt x="352156" y="420854"/>
                  </a:lnTo>
                  <a:lnTo>
                    <a:pt x="347995" y="420854"/>
                  </a:lnTo>
                  <a:lnTo>
                    <a:pt x="343779" y="414163"/>
                  </a:lnTo>
                  <a:close/>
                  <a:moveTo>
                    <a:pt x="369579" y="414163"/>
                  </a:moveTo>
                  <a:lnTo>
                    <a:pt x="365363" y="420854"/>
                  </a:lnTo>
                  <a:lnTo>
                    <a:pt x="361201" y="420854"/>
                  </a:lnTo>
                  <a:lnTo>
                    <a:pt x="367511" y="411007"/>
                  </a:lnTo>
                  <a:lnTo>
                    <a:pt x="361609" y="401813"/>
                  </a:lnTo>
                  <a:lnTo>
                    <a:pt x="365771" y="401813"/>
                  </a:lnTo>
                  <a:lnTo>
                    <a:pt x="369579" y="407798"/>
                  </a:lnTo>
                  <a:lnTo>
                    <a:pt x="373387" y="401813"/>
                  </a:lnTo>
                  <a:lnTo>
                    <a:pt x="377548" y="401813"/>
                  </a:lnTo>
                  <a:lnTo>
                    <a:pt x="371646" y="411007"/>
                  </a:lnTo>
                  <a:lnTo>
                    <a:pt x="377956" y="420854"/>
                  </a:lnTo>
                  <a:lnTo>
                    <a:pt x="373795" y="420854"/>
                  </a:lnTo>
                  <a:lnTo>
                    <a:pt x="369579" y="414163"/>
                  </a:lnTo>
                  <a:close/>
                  <a:moveTo>
                    <a:pt x="395379" y="414163"/>
                  </a:moveTo>
                  <a:lnTo>
                    <a:pt x="391163" y="420854"/>
                  </a:lnTo>
                  <a:lnTo>
                    <a:pt x="387001" y="420854"/>
                  </a:lnTo>
                  <a:lnTo>
                    <a:pt x="393312" y="411007"/>
                  </a:lnTo>
                  <a:lnTo>
                    <a:pt x="387409" y="401813"/>
                  </a:lnTo>
                  <a:lnTo>
                    <a:pt x="391571" y="401813"/>
                  </a:lnTo>
                  <a:lnTo>
                    <a:pt x="395379" y="407798"/>
                  </a:lnTo>
                  <a:lnTo>
                    <a:pt x="399187" y="401813"/>
                  </a:lnTo>
                  <a:lnTo>
                    <a:pt x="403348" y="401813"/>
                  </a:lnTo>
                  <a:lnTo>
                    <a:pt x="397446" y="411007"/>
                  </a:lnTo>
                  <a:lnTo>
                    <a:pt x="403756" y="420854"/>
                  </a:lnTo>
                  <a:lnTo>
                    <a:pt x="399595" y="420854"/>
                  </a:lnTo>
                  <a:lnTo>
                    <a:pt x="395379" y="414163"/>
                  </a:lnTo>
                  <a:close/>
                  <a:moveTo>
                    <a:pt x="421179" y="414163"/>
                  </a:moveTo>
                  <a:lnTo>
                    <a:pt x="416963" y="420854"/>
                  </a:lnTo>
                  <a:lnTo>
                    <a:pt x="412801" y="420854"/>
                  </a:lnTo>
                  <a:lnTo>
                    <a:pt x="419112" y="411007"/>
                  </a:lnTo>
                  <a:lnTo>
                    <a:pt x="413209" y="401813"/>
                  </a:lnTo>
                  <a:lnTo>
                    <a:pt x="417371" y="401813"/>
                  </a:lnTo>
                  <a:lnTo>
                    <a:pt x="421179" y="407798"/>
                  </a:lnTo>
                  <a:lnTo>
                    <a:pt x="424987" y="401813"/>
                  </a:lnTo>
                  <a:lnTo>
                    <a:pt x="429149" y="401813"/>
                  </a:lnTo>
                  <a:lnTo>
                    <a:pt x="423246" y="411007"/>
                  </a:lnTo>
                  <a:lnTo>
                    <a:pt x="429557" y="420854"/>
                  </a:lnTo>
                  <a:lnTo>
                    <a:pt x="425395" y="420854"/>
                  </a:lnTo>
                  <a:lnTo>
                    <a:pt x="421179" y="414163"/>
                  </a:lnTo>
                  <a:close/>
                  <a:moveTo>
                    <a:pt x="446979" y="414163"/>
                  </a:moveTo>
                  <a:lnTo>
                    <a:pt x="442763" y="420854"/>
                  </a:lnTo>
                  <a:lnTo>
                    <a:pt x="438601" y="420854"/>
                  </a:lnTo>
                  <a:lnTo>
                    <a:pt x="444912" y="411007"/>
                  </a:lnTo>
                  <a:lnTo>
                    <a:pt x="439009" y="401813"/>
                  </a:lnTo>
                  <a:lnTo>
                    <a:pt x="443171" y="401813"/>
                  </a:lnTo>
                  <a:lnTo>
                    <a:pt x="446979" y="407798"/>
                  </a:lnTo>
                  <a:lnTo>
                    <a:pt x="450787" y="401813"/>
                  </a:lnTo>
                  <a:lnTo>
                    <a:pt x="454949" y="401813"/>
                  </a:lnTo>
                  <a:lnTo>
                    <a:pt x="449046" y="411007"/>
                  </a:lnTo>
                  <a:lnTo>
                    <a:pt x="455357" y="420854"/>
                  </a:lnTo>
                  <a:lnTo>
                    <a:pt x="451195" y="420854"/>
                  </a:lnTo>
                  <a:lnTo>
                    <a:pt x="446979" y="414163"/>
                  </a:lnTo>
                  <a:close/>
                  <a:moveTo>
                    <a:pt x="472779" y="414163"/>
                  </a:moveTo>
                  <a:lnTo>
                    <a:pt x="468563" y="420854"/>
                  </a:lnTo>
                  <a:lnTo>
                    <a:pt x="464401" y="420854"/>
                  </a:lnTo>
                  <a:lnTo>
                    <a:pt x="470712" y="411007"/>
                  </a:lnTo>
                  <a:lnTo>
                    <a:pt x="464809" y="401813"/>
                  </a:lnTo>
                  <a:lnTo>
                    <a:pt x="468971" y="401813"/>
                  </a:lnTo>
                  <a:lnTo>
                    <a:pt x="472779" y="407798"/>
                  </a:lnTo>
                  <a:lnTo>
                    <a:pt x="476587" y="401813"/>
                  </a:lnTo>
                  <a:lnTo>
                    <a:pt x="480749" y="401813"/>
                  </a:lnTo>
                  <a:lnTo>
                    <a:pt x="474846" y="411007"/>
                  </a:lnTo>
                  <a:lnTo>
                    <a:pt x="481157" y="420854"/>
                  </a:lnTo>
                  <a:lnTo>
                    <a:pt x="476995" y="420854"/>
                  </a:lnTo>
                  <a:lnTo>
                    <a:pt x="472779" y="414163"/>
                  </a:lnTo>
                  <a:close/>
                  <a:moveTo>
                    <a:pt x="498579" y="414163"/>
                  </a:moveTo>
                  <a:lnTo>
                    <a:pt x="494363" y="420854"/>
                  </a:lnTo>
                  <a:lnTo>
                    <a:pt x="490201" y="420854"/>
                  </a:lnTo>
                  <a:lnTo>
                    <a:pt x="496512" y="411007"/>
                  </a:lnTo>
                  <a:lnTo>
                    <a:pt x="490609" y="401813"/>
                  </a:lnTo>
                  <a:lnTo>
                    <a:pt x="494771" y="401813"/>
                  </a:lnTo>
                  <a:lnTo>
                    <a:pt x="498579" y="407798"/>
                  </a:lnTo>
                  <a:lnTo>
                    <a:pt x="502387" y="401813"/>
                  </a:lnTo>
                  <a:lnTo>
                    <a:pt x="506549" y="401813"/>
                  </a:lnTo>
                  <a:lnTo>
                    <a:pt x="500646" y="411007"/>
                  </a:lnTo>
                  <a:lnTo>
                    <a:pt x="506957" y="420854"/>
                  </a:lnTo>
                  <a:lnTo>
                    <a:pt x="502795" y="420854"/>
                  </a:lnTo>
                  <a:lnTo>
                    <a:pt x="498579" y="414163"/>
                  </a:lnTo>
                  <a:close/>
                  <a:moveTo>
                    <a:pt x="8378" y="442863"/>
                  </a:moveTo>
                  <a:lnTo>
                    <a:pt x="4162" y="449555"/>
                  </a:lnTo>
                  <a:lnTo>
                    <a:pt x="0" y="449555"/>
                  </a:lnTo>
                  <a:lnTo>
                    <a:pt x="6310" y="439708"/>
                  </a:lnTo>
                  <a:lnTo>
                    <a:pt x="408" y="430514"/>
                  </a:lnTo>
                  <a:lnTo>
                    <a:pt x="4570" y="430514"/>
                  </a:lnTo>
                  <a:lnTo>
                    <a:pt x="8378" y="436499"/>
                  </a:lnTo>
                  <a:lnTo>
                    <a:pt x="12186" y="430514"/>
                  </a:lnTo>
                  <a:lnTo>
                    <a:pt x="16347" y="430514"/>
                  </a:lnTo>
                  <a:lnTo>
                    <a:pt x="10445" y="439708"/>
                  </a:lnTo>
                  <a:lnTo>
                    <a:pt x="16755" y="449555"/>
                  </a:lnTo>
                  <a:lnTo>
                    <a:pt x="12594" y="449555"/>
                  </a:lnTo>
                  <a:lnTo>
                    <a:pt x="8378" y="442863"/>
                  </a:lnTo>
                  <a:close/>
                  <a:moveTo>
                    <a:pt x="34178" y="442863"/>
                  </a:moveTo>
                  <a:lnTo>
                    <a:pt x="29962" y="449555"/>
                  </a:lnTo>
                  <a:lnTo>
                    <a:pt x="25800" y="449555"/>
                  </a:lnTo>
                  <a:lnTo>
                    <a:pt x="32110" y="439708"/>
                  </a:lnTo>
                  <a:lnTo>
                    <a:pt x="26208" y="430514"/>
                  </a:lnTo>
                  <a:lnTo>
                    <a:pt x="30370" y="430514"/>
                  </a:lnTo>
                  <a:lnTo>
                    <a:pt x="34178" y="436499"/>
                  </a:lnTo>
                  <a:lnTo>
                    <a:pt x="37986" y="430514"/>
                  </a:lnTo>
                  <a:lnTo>
                    <a:pt x="42147" y="430514"/>
                  </a:lnTo>
                  <a:lnTo>
                    <a:pt x="36245" y="439708"/>
                  </a:lnTo>
                  <a:lnTo>
                    <a:pt x="42555" y="449555"/>
                  </a:lnTo>
                  <a:lnTo>
                    <a:pt x="38394" y="449555"/>
                  </a:lnTo>
                  <a:lnTo>
                    <a:pt x="34178" y="442863"/>
                  </a:lnTo>
                  <a:close/>
                  <a:moveTo>
                    <a:pt x="59978" y="442863"/>
                  </a:moveTo>
                  <a:lnTo>
                    <a:pt x="55762" y="449555"/>
                  </a:lnTo>
                  <a:lnTo>
                    <a:pt x="51600" y="449555"/>
                  </a:lnTo>
                  <a:lnTo>
                    <a:pt x="57911" y="439708"/>
                  </a:lnTo>
                  <a:lnTo>
                    <a:pt x="52008" y="430514"/>
                  </a:lnTo>
                  <a:lnTo>
                    <a:pt x="56170" y="430514"/>
                  </a:lnTo>
                  <a:lnTo>
                    <a:pt x="59978" y="436499"/>
                  </a:lnTo>
                  <a:lnTo>
                    <a:pt x="63786" y="430514"/>
                  </a:lnTo>
                  <a:lnTo>
                    <a:pt x="67948" y="430514"/>
                  </a:lnTo>
                  <a:lnTo>
                    <a:pt x="62045" y="439708"/>
                  </a:lnTo>
                  <a:lnTo>
                    <a:pt x="68356" y="449555"/>
                  </a:lnTo>
                  <a:lnTo>
                    <a:pt x="64194" y="449555"/>
                  </a:lnTo>
                  <a:lnTo>
                    <a:pt x="59978" y="442863"/>
                  </a:lnTo>
                  <a:close/>
                  <a:moveTo>
                    <a:pt x="85778" y="442863"/>
                  </a:moveTo>
                  <a:lnTo>
                    <a:pt x="81562" y="449555"/>
                  </a:lnTo>
                  <a:lnTo>
                    <a:pt x="77400" y="449555"/>
                  </a:lnTo>
                  <a:lnTo>
                    <a:pt x="83711" y="439708"/>
                  </a:lnTo>
                  <a:lnTo>
                    <a:pt x="77808" y="430514"/>
                  </a:lnTo>
                  <a:lnTo>
                    <a:pt x="81970" y="430514"/>
                  </a:lnTo>
                  <a:lnTo>
                    <a:pt x="85778" y="436499"/>
                  </a:lnTo>
                  <a:lnTo>
                    <a:pt x="89586" y="430514"/>
                  </a:lnTo>
                  <a:lnTo>
                    <a:pt x="93748" y="430514"/>
                  </a:lnTo>
                  <a:lnTo>
                    <a:pt x="87845" y="439708"/>
                  </a:lnTo>
                  <a:lnTo>
                    <a:pt x="94156" y="449555"/>
                  </a:lnTo>
                  <a:lnTo>
                    <a:pt x="89994" y="449555"/>
                  </a:lnTo>
                  <a:lnTo>
                    <a:pt x="85778" y="442863"/>
                  </a:lnTo>
                  <a:close/>
                  <a:moveTo>
                    <a:pt x="111578" y="442863"/>
                  </a:moveTo>
                  <a:lnTo>
                    <a:pt x="107362" y="449555"/>
                  </a:lnTo>
                  <a:lnTo>
                    <a:pt x="103200" y="449555"/>
                  </a:lnTo>
                  <a:lnTo>
                    <a:pt x="109511" y="439708"/>
                  </a:lnTo>
                  <a:lnTo>
                    <a:pt x="103608" y="430514"/>
                  </a:lnTo>
                  <a:lnTo>
                    <a:pt x="107770" y="430514"/>
                  </a:lnTo>
                  <a:lnTo>
                    <a:pt x="111578" y="436499"/>
                  </a:lnTo>
                  <a:lnTo>
                    <a:pt x="115386" y="430514"/>
                  </a:lnTo>
                  <a:lnTo>
                    <a:pt x="119548" y="430514"/>
                  </a:lnTo>
                  <a:lnTo>
                    <a:pt x="113645" y="439708"/>
                  </a:lnTo>
                  <a:lnTo>
                    <a:pt x="119956" y="449555"/>
                  </a:lnTo>
                  <a:lnTo>
                    <a:pt x="115794" y="449555"/>
                  </a:lnTo>
                  <a:lnTo>
                    <a:pt x="111578" y="442863"/>
                  </a:lnTo>
                  <a:close/>
                  <a:moveTo>
                    <a:pt x="137378" y="442863"/>
                  </a:moveTo>
                  <a:lnTo>
                    <a:pt x="133162" y="449555"/>
                  </a:lnTo>
                  <a:lnTo>
                    <a:pt x="129000" y="449555"/>
                  </a:lnTo>
                  <a:lnTo>
                    <a:pt x="135311" y="439708"/>
                  </a:lnTo>
                  <a:lnTo>
                    <a:pt x="129408" y="430514"/>
                  </a:lnTo>
                  <a:lnTo>
                    <a:pt x="133570" y="430514"/>
                  </a:lnTo>
                  <a:lnTo>
                    <a:pt x="137378" y="436499"/>
                  </a:lnTo>
                  <a:lnTo>
                    <a:pt x="141186" y="430514"/>
                  </a:lnTo>
                  <a:lnTo>
                    <a:pt x="145348" y="430514"/>
                  </a:lnTo>
                  <a:lnTo>
                    <a:pt x="139445" y="439708"/>
                  </a:lnTo>
                  <a:lnTo>
                    <a:pt x="145756" y="449555"/>
                  </a:lnTo>
                  <a:lnTo>
                    <a:pt x="141594" y="449555"/>
                  </a:lnTo>
                  <a:lnTo>
                    <a:pt x="137378" y="442863"/>
                  </a:lnTo>
                  <a:close/>
                  <a:moveTo>
                    <a:pt x="163178" y="442863"/>
                  </a:moveTo>
                  <a:lnTo>
                    <a:pt x="158962" y="449555"/>
                  </a:lnTo>
                  <a:lnTo>
                    <a:pt x="154800" y="449555"/>
                  </a:lnTo>
                  <a:lnTo>
                    <a:pt x="161111" y="439708"/>
                  </a:lnTo>
                  <a:lnTo>
                    <a:pt x="155208" y="430514"/>
                  </a:lnTo>
                  <a:lnTo>
                    <a:pt x="159370" y="430514"/>
                  </a:lnTo>
                  <a:lnTo>
                    <a:pt x="163178" y="436499"/>
                  </a:lnTo>
                  <a:lnTo>
                    <a:pt x="166986" y="430514"/>
                  </a:lnTo>
                  <a:lnTo>
                    <a:pt x="171148" y="430514"/>
                  </a:lnTo>
                  <a:lnTo>
                    <a:pt x="165245" y="439708"/>
                  </a:lnTo>
                  <a:lnTo>
                    <a:pt x="171556" y="449555"/>
                  </a:lnTo>
                  <a:lnTo>
                    <a:pt x="167394" y="449555"/>
                  </a:lnTo>
                  <a:lnTo>
                    <a:pt x="163178" y="442863"/>
                  </a:lnTo>
                  <a:close/>
                  <a:moveTo>
                    <a:pt x="188978" y="442863"/>
                  </a:moveTo>
                  <a:lnTo>
                    <a:pt x="184762" y="449555"/>
                  </a:lnTo>
                  <a:lnTo>
                    <a:pt x="180601" y="449555"/>
                  </a:lnTo>
                  <a:lnTo>
                    <a:pt x="186911" y="439708"/>
                  </a:lnTo>
                  <a:lnTo>
                    <a:pt x="181009" y="430514"/>
                  </a:lnTo>
                  <a:lnTo>
                    <a:pt x="185170" y="430514"/>
                  </a:lnTo>
                  <a:lnTo>
                    <a:pt x="188978" y="436499"/>
                  </a:lnTo>
                  <a:lnTo>
                    <a:pt x="192786" y="430514"/>
                  </a:lnTo>
                  <a:lnTo>
                    <a:pt x="196948" y="430514"/>
                  </a:lnTo>
                  <a:lnTo>
                    <a:pt x="191045" y="439708"/>
                  </a:lnTo>
                  <a:lnTo>
                    <a:pt x="197356" y="449555"/>
                  </a:lnTo>
                  <a:lnTo>
                    <a:pt x="193194" y="449555"/>
                  </a:lnTo>
                  <a:lnTo>
                    <a:pt x="188978" y="442863"/>
                  </a:lnTo>
                  <a:close/>
                  <a:moveTo>
                    <a:pt x="214778" y="442863"/>
                  </a:moveTo>
                  <a:lnTo>
                    <a:pt x="210562" y="449555"/>
                  </a:lnTo>
                  <a:lnTo>
                    <a:pt x="206401" y="449555"/>
                  </a:lnTo>
                  <a:lnTo>
                    <a:pt x="212711" y="439708"/>
                  </a:lnTo>
                  <a:lnTo>
                    <a:pt x="206809" y="430514"/>
                  </a:lnTo>
                  <a:lnTo>
                    <a:pt x="210970" y="430514"/>
                  </a:lnTo>
                  <a:lnTo>
                    <a:pt x="214778" y="436499"/>
                  </a:lnTo>
                  <a:lnTo>
                    <a:pt x="218586" y="430514"/>
                  </a:lnTo>
                  <a:lnTo>
                    <a:pt x="222748" y="430514"/>
                  </a:lnTo>
                  <a:lnTo>
                    <a:pt x="216846" y="439708"/>
                  </a:lnTo>
                  <a:lnTo>
                    <a:pt x="223156" y="449555"/>
                  </a:lnTo>
                  <a:lnTo>
                    <a:pt x="218994" y="449555"/>
                  </a:lnTo>
                  <a:lnTo>
                    <a:pt x="214778" y="442863"/>
                  </a:lnTo>
                  <a:close/>
                  <a:moveTo>
                    <a:pt x="240578" y="442863"/>
                  </a:moveTo>
                  <a:lnTo>
                    <a:pt x="236362" y="449555"/>
                  </a:lnTo>
                  <a:lnTo>
                    <a:pt x="232201" y="449555"/>
                  </a:lnTo>
                  <a:lnTo>
                    <a:pt x="238511" y="439708"/>
                  </a:lnTo>
                  <a:lnTo>
                    <a:pt x="232609" y="430514"/>
                  </a:lnTo>
                  <a:lnTo>
                    <a:pt x="236770" y="430514"/>
                  </a:lnTo>
                  <a:lnTo>
                    <a:pt x="240578" y="436499"/>
                  </a:lnTo>
                  <a:lnTo>
                    <a:pt x="244386" y="430514"/>
                  </a:lnTo>
                  <a:lnTo>
                    <a:pt x="248548" y="430514"/>
                  </a:lnTo>
                  <a:lnTo>
                    <a:pt x="242646" y="439708"/>
                  </a:lnTo>
                  <a:lnTo>
                    <a:pt x="248956" y="449555"/>
                  </a:lnTo>
                  <a:lnTo>
                    <a:pt x="244794" y="449555"/>
                  </a:lnTo>
                  <a:lnTo>
                    <a:pt x="240578" y="442863"/>
                  </a:lnTo>
                  <a:close/>
                  <a:moveTo>
                    <a:pt x="266378" y="442863"/>
                  </a:moveTo>
                  <a:lnTo>
                    <a:pt x="262162" y="449555"/>
                  </a:lnTo>
                  <a:lnTo>
                    <a:pt x="258001" y="449555"/>
                  </a:lnTo>
                  <a:lnTo>
                    <a:pt x="264311" y="439708"/>
                  </a:lnTo>
                  <a:lnTo>
                    <a:pt x="258409" y="430514"/>
                  </a:lnTo>
                  <a:lnTo>
                    <a:pt x="262570" y="430514"/>
                  </a:lnTo>
                  <a:lnTo>
                    <a:pt x="266378" y="436499"/>
                  </a:lnTo>
                  <a:lnTo>
                    <a:pt x="270187" y="430514"/>
                  </a:lnTo>
                  <a:lnTo>
                    <a:pt x="274348" y="430514"/>
                  </a:lnTo>
                  <a:lnTo>
                    <a:pt x="268446" y="439708"/>
                  </a:lnTo>
                  <a:lnTo>
                    <a:pt x="274756" y="449555"/>
                  </a:lnTo>
                  <a:lnTo>
                    <a:pt x="270595" y="449555"/>
                  </a:lnTo>
                  <a:lnTo>
                    <a:pt x="266378" y="442863"/>
                  </a:lnTo>
                  <a:close/>
                  <a:moveTo>
                    <a:pt x="292179" y="442863"/>
                  </a:moveTo>
                  <a:lnTo>
                    <a:pt x="287962" y="449555"/>
                  </a:lnTo>
                  <a:lnTo>
                    <a:pt x="283801" y="449555"/>
                  </a:lnTo>
                  <a:lnTo>
                    <a:pt x="290111" y="439708"/>
                  </a:lnTo>
                  <a:lnTo>
                    <a:pt x="284209" y="430514"/>
                  </a:lnTo>
                  <a:lnTo>
                    <a:pt x="288370" y="430514"/>
                  </a:lnTo>
                  <a:lnTo>
                    <a:pt x="292179" y="436499"/>
                  </a:lnTo>
                  <a:lnTo>
                    <a:pt x="295987" y="430514"/>
                  </a:lnTo>
                  <a:lnTo>
                    <a:pt x="300148" y="430514"/>
                  </a:lnTo>
                  <a:lnTo>
                    <a:pt x="294246" y="439708"/>
                  </a:lnTo>
                  <a:lnTo>
                    <a:pt x="300556" y="449555"/>
                  </a:lnTo>
                  <a:lnTo>
                    <a:pt x="296395" y="449555"/>
                  </a:lnTo>
                  <a:lnTo>
                    <a:pt x="292179" y="442863"/>
                  </a:lnTo>
                  <a:close/>
                  <a:moveTo>
                    <a:pt x="317979" y="442863"/>
                  </a:moveTo>
                  <a:lnTo>
                    <a:pt x="313762" y="449555"/>
                  </a:lnTo>
                  <a:lnTo>
                    <a:pt x="309601" y="449555"/>
                  </a:lnTo>
                  <a:lnTo>
                    <a:pt x="315911" y="439708"/>
                  </a:lnTo>
                  <a:lnTo>
                    <a:pt x="310009" y="430514"/>
                  </a:lnTo>
                  <a:lnTo>
                    <a:pt x="314170" y="430514"/>
                  </a:lnTo>
                  <a:lnTo>
                    <a:pt x="317979" y="436499"/>
                  </a:lnTo>
                  <a:lnTo>
                    <a:pt x="321787" y="430514"/>
                  </a:lnTo>
                  <a:lnTo>
                    <a:pt x="325948" y="430514"/>
                  </a:lnTo>
                  <a:lnTo>
                    <a:pt x="320046" y="439708"/>
                  </a:lnTo>
                  <a:lnTo>
                    <a:pt x="326356" y="449555"/>
                  </a:lnTo>
                  <a:lnTo>
                    <a:pt x="322195" y="449555"/>
                  </a:lnTo>
                  <a:lnTo>
                    <a:pt x="317979" y="442863"/>
                  </a:lnTo>
                  <a:close/>
                  <a:moveTo>
                    <a:pt x="343779" y="442863"/>
                  </a:moveTo>
                  <a:lnTo>
                    <a:pt x="339563" y="449555"/>
                  </a:lnTo>
                  <a:lnTo>
                    <a:pt x="335401" y="449555"/>
                  </a:lnTo>
                  <a:lnTo>
                    <a:pt x="341711" y="439708"/>
                  </a:lnTo>
                  <a:lnTo>
                    <a:pt x="335809" y="430514"/>
                  </a:lnTo>
                  <a:lnTo>
                    <a:pt x="339971" y="430514"/>
                  </a:lnTo>
                  <a:lnTo>
                    <a:pt x="343779" y="436499"/>
                  </a:lnTo>
                  <a:lnTo>
                    <a:pt x="347587" y="430514"/>
                  </a:lnTo>
                  <a:lnTo>
                    <a:pt x="351748" y="430514"/>
                  </a:lnTo>
                  <a:lnTo>
                    <a:pt x="345846" y="439708"/>
                  </a:lnTo>
                  <a:lnTo>
                    <a:pt x="352156" y="449555"/>
                  </a:lnTo>
                  <a:lnTo>
                    <a:pt x="347995" y="449555"/>
                  </a:lnTo>
                  <a:lnTo>
                    <a:pt x="343779" y="442863"/>
                  </a:lnTo>
                  <a:close/>
                  <a:moveTo>
                    <a:pt x="369579" y="442863"/>
                  </a:moveTo>
                  <a:lnTo>
                    <a:pt x="365363" y="449555"/>
                  </a:lnTo>
                  <a:lnTo>
                    <a:pt x="361201" y="449555"/>
                  </a:lnTo>
                  <a:lnTo>
                    <a:pt x="367511" y="439708"/>
                  </a:lnTo>
                  <a:lnTo>
                    <a:pt x="361609" y="430514"/>
                  </a:lnTo>
                  <a:lnTo>
                    <a:pt x="365771" y="430514"/>
                  </a:lnTo>
                  <a:lnTo>
                    <a:pt x="369579" y="436499"/>
                  </a:lnTo>
                  <a:lnTo>
                    <a:pt x="373387" y="430514"/>
                  </a:lnTo>
                  <a:lnTo>
                    <a:pt x="377548" y="430514"/>
                  </a:lnTo>
                  <a:lnTo>
                    <a:pt x="371646" y="439708"/>
                  </a:lnTo>
                  <a:lnTo>
                    <a:pt x="377956" y="449555"/>
                  </a:lnTo>
                  <a:lnTo>
                    <a:pt x="373795" y="449555"/>
                  </a:lnTo>
                  <a:lnTo>
                    <a:pt x="369579" y="442863"/>
                  </a:lnTo>
                  <a:close/>
                  <a:moveTo>
                    <a:pt x="395379" y="442863"/>
                  </a:moveTo>
                  <a:lnTo>
                    <a:pt x="391163" y="449555"/>
                  </a:lnTo>
                  <a:lnTo>
                    <a:pt x="387001" y="449555"/>
                  </a:lnTo>
                  <a:lnTo>
                    <a:pt x="393312" y="439708"/>
                  </a:lnTo>
                  <a:lnTo>
                    <a:pt x="387409" y="430514"/>
                  </a:lnTo>
                  <a:lnTo>
                    <a:pt x="391571" y="430514"/>
                  </a:lnTo>
                  <a:lnTo>
                    <a:pt x="395379" y="436499"/>
                  </a:lnTo>
                  <a:lnTo>
                    <a:pt x="399187" y="430514"/>
                  </a:lnTo>
                  <a:lnTo>
                    <a:pt x="403348" y="430514"/>
                  </a:lnTo>
                  <a:lnTo>
                    <a:pt x="397446" y="439708"/>
                  </a:lnTo>
                  <a:lnTo>
                    <a:pt x="403756" y="449555"/>
                  </a:lnTo>
                  <a:lnTo>
                    <a:pt x="399595" y="449555"/>
                  </a:lnTo>
                  <a:lnTo>
                    <a:pt x="395379" y="442863"/>
                  </a:lnTo>
                  <a:close/>
                  <a:moveTo>
                    <a:pt x="421179" y="442863"/>
                  </a:moveTo>
                  <a:lnTo>
                    <a:pt x="416963" y="449555"/>
                  </a:lnTo>
                  <a:lnTo>
                    <a:pt x="412801" y="449555"/>
                  </a:lnTo>
                  <a:lnTo>
                    <a:pt x="419112" y="439708"/>
                  </a:lnTo>
                  <a:lnTo>
                    <a:pt x="413209" y="430514"/>
                  </a:lnTo>
                  <a:lnTo>
                    <a:pt x="417371" y="430514"/>
                  </a:lnTo>
                  <a:lnTo>
                    <a:pt x="421179" y="436499"/>
                  </a:lnTo>
                  <a:lnTo>
                    <a:pt x="424987" y="430514"/>
                  </a:lnTo>
                  <a:lnTo>
                    <a:pt x="429149" y="430514"/>
                  </a:lnTo>
                  <a:lnTo>
                    <a:pt x="423246" y="439708"/>
                  </a:lnTo>
                  <a:lnTo>
                    <a:pt x="429557" y="449555"/>
                  </a:lnTo>
                  <a:lnTo>
                    <a:pt x="425395" y="449555"/>
                  </a:lnTo>
                  <a:lnTo>
                    <a:pt x="421179" y="442863"/>
                  </a:lnTo>
                  <a:close/>
                  <a:moveTo>
                    <a:pt x="446979" y="442863"/>
                  </a:moveTo>
                  <a:lnTo>
                    <a:pt x="442763" y="449555"/>
                  </a:lnTo>
                  <a:lnTo>
                    <a:pt x="438601" y="449555"/>
                  </a:lnTo>
                  <a:lnTo>
                    <a:pt x="444912" y="439708"/>
                  </a:lnTo>
                  <a:lnTo>
                    <a:pt x="439009" y="430514"/>
                  </a:lnTo>
                  <a:lnTo>
                    <a:pt x="443171" y="430514"/>
                  </a:lnTo>
                  <a:lnTo>
                    <a:pt x="446979" y="436499"/>
                  </a:lnTo>
                  <a:lnTo>
                    <a:pt x="450787" y="430514"/>
                  </a:lnTo>
                  <a:lnTo>
                    <a:pt x="454949" y="430514"/>
                  </a:lnTo>
                  <a:lnTo>
                    <a:pt x="449046" y="439708"/>
                  </a:lnTo>
                  <a:lnTo>
                    <a:pt x="455357" y="449555"/>
                  </a:lnTo>
                  <a:lnTo>
                    <a:pt x="451195" y="449555"/>
                  </a:lnTo>
                  <a:lnTo>
                    <a:pt x="446979" y="442863"/>
                  </a:lnTo>
                  <a:close/>
                  <a:moveTo>
                    <a:pt x="472779" y="442863"/>
                  </a:moveTo>
                  <a:lnTo>
                    <a:pt x="468563" y="449555"/>
                  </a:lnTo>
                  <a:lnTo>
                    <a:pt x="464401" y="449555"/>
                  </a:lnTo>
                  <a:lnTo>
                    <a:pt x="470712" y="439708"/>
                  </a:lnTo>
                  <a:lnTo>
                    <a:pt x="464809" y="430514"/>
                  </a:lnTo>
                  <a:lnTo>
                    <a:pt x="468971" y="430514"/>
                  </a:lnTo>
                  <a:lnTo>
                    <a:pt x="472779" y="436499"/>
                  </a:lnTo>
                  <a:lnTo>
                    <a:pt x="476587" y="430514"/>
                  </a:lnTo>
                  <a:lnTo>
                    <a:pt x="480749" y="430514"/>
                  </a:lnTo>
                  <a:lnTo>
                    <a:pt x="474846" y="439708"/>
                  </a:lnTo>
                  <a:lnTo>
                    <a:pt x="481157" y="449555"/>
                  </a:lnTo>
                  <a:lnTo>
                    <a:pt x="476995" y="449555"/>
                  </a:lnTo>
                  <a:lnTo>
                    <a:pt x="472779" y="442863"/>
                  </a:lnTo>
                  <a:close/>
                  <a:moveTo>
                    <a:pt x="498579" y="442863"/>
                  </a:moveTo>
                  <a:lnTo>
                    <a:pt x="494363" y="449555"/>
                  </a:lnTo>
                  <a:lnTo>
                    <a:pt x="490201" y="449555"/>
                  </a:lnTo>
                  <a:lnTo>
                    <a:pt x="496512" y="439708"/>
                  </a:lnTo>
                  <a:lnTo>
                    <a:pt x="490609" y="430514"/>
                  </a:lnTo>
                  <a:lnTo>
                    <a:pt x="494771" y="430514"/>
                  </a:lnTo>
                  <a:lnTo>
                    <a:pt x="498579" y="436499"/>
                  </a:lnTo>
                  <a:lnTo>
                    <a:pt x="502387" y="430514"/>
                  </a:lnTo>
                  <a:lnTo>
                    <a:pt x="506549" y="430514"/>
                  </a:lnTo>
                  <a:lnTo>
                    <a:pt x="500646" y="439708"/>
                  </a:lnTo>
                  <a:lnTo>
                    <a:pt x="506957" y="449555"/>
                  </a:lnTo>
                  <a:lnTo>
                    <a:pt x="502795" y="449555"/>
                  </a:lnTo>
                  <a:lnTo>
                    <a:pt x="498579" y="442863"/>
                  </a:lnTo>
                  <a:close/>
                  <a:moveTo>
                    <a:pt x="8378" y="471565"/>
                  </a:moveTo>
                  <a:lnTo>
                    <a:pt x="4162" y="478256"/>
                  </a:lnTo>
                  <a:lnTo>
                    <a:pt x="0" y="478256"/>
                  </a:lnTo>
                  <a:lnTo>
                    <a:pt x="6310" y="468409"/>
                  </a:lnTo>
                  <a:lnTo>
                    <a:pt x="408" y="459215"/>
                  </a:lnTo>
                  <a:lnTo>
                    <a:pt x="4570" y="459215"/>
                  </a:lnTo>
                  <a:lnTo>
                    <a:pt x="8378" y="465200"/>
                  </a:lnTo>
                  <a:lnTo>
                    <a:pt x="12186" y="459215"/>
                  </a:lnTo>
                  <a:lnTo>
                    <a:pt x="16347" y="459215"/>
                  </a:lnTo>
                  <a:lnTo>
                    <a:pt x="10445" y="468409"/>
                  </a:lnTo>
                  <a:lnTo>
                    <a:pt x="16755" y="478256"/>
                  </a:lnTo>
                  <a:lnTo>
                    <a:pt x="12594" y="478256"/>
                  </a:lnTo>
                  <a:lnTo>
                    <a:pt x="8378" y="471565"/>
                  </a:lnTo>
                  <a:close/>
                  <a:moveTo>
                    <a:pt x="34178" y="471565"/>
                  </a:moveTo>
                  <a:lnTo>
                    <a:pt x="29962" y="478256"/>
                  </a:lnTo>
                  <a:lnTo>
                    <a:pt x="25800" y="478256"/>
                  </a:lnTo>
                  <a:lnTo>
                    <a:pt x="32110" y="468409"/>
                  </a:lnTo>
                  <a:lnTo>
                    <a:pt x="26208" y="459215"/>
                  </a:lnTo>
                  <a:lnTo>
                    <a:pt x="30370" y="459215"/>
                  </a:lnTo>
                  <a:lnTo>
                    <a:pt x="34178" y="465200"/>
                  </a:lnTo>
                  <a:lnTo>
                    <a:pt x="37986" y="459215"/>
                  </a:lnTo>
                  <a:lnTo>
                    <a:pt x="42147" y="459215"/>
                  </a:lnTo>
                  <a:lnTo>
                    <a:pt x="36245" y="468409"/>
                  </a:lnTo>
                  <a:lnTo>
                    <a:pt x="42555" y="478256"/>
                  </a:lnTo>
                  <a:lnTo>
                    <a:pt x="38394" y="478256"/>
                  </a:lnTo>
                  <a:lnTo>
                    <a:pt x="34178" y="471565"/>
                  </a:lnTo>
                  <a:close/>
                  <a:moveTo>
                    <a:pt x="59978" y="471565"/>
                  </a:moveTo>
                  <a:lnTo>
                    <a:pt x="55762" y="478256"/>
                  </a:lnTo>
                  <a:lnTo>
                    <a:pt x="51600" y="478256"/>
                  </a:lnTo>
                  <a:lnTo>
                    <a:pt x="57911" y="468409"/>
                  </a:lnTo>
                  <a:lnTo>
                    <a:pt x="52008" y="459215"/>
                  </a:lnTo>
                  <a:lnTo>
                    <a:pt x="56170" y="459215"/>
                  </a:lnTo>
                  <a:lnTo>
                    <a:pt x="59978" y="465200"/>
                  </a:lnTo>
                  <a:lnTo>
                    <a:pt x="63786" y="459215"/>
                  </a:lnTo>
                  <a:lnTo>
                    <a:pt x="67948" y="459215"/>
                  </a:lnTo>
                  <a:lnTo>
                    <a:pt x="62045" y="468409"/>
                  </a:lnTo>
                  <a:lnTo>
                    <a:pt x="68356" y="478256"/>
                  </a:lnTo>
                  <a:lnTo>
                    <a:pt x="64194" y="478256"/>
                  </a:lnTo>
                  <a:lnTo>
                    <a:pt x="59978" y="471565"/>
                  </a:lnTo>
                  <a:close/>
                  <a:moveTo>
                    <a:pt x="85778" y="471565"/>
                  </a:moveTo>
                  <a:lnTo>
                    <a:pt x="81562" y="478256"/>
                  </a:lnTo>
                  <a:lnTo>
                    <a:pt x="77400" y="478256"/>
                  </a:lnTo>
                  <a:lnTo>
                    <a:pt x="83711" y="468409"/>
                  </a:lnTo>
                  <a:lnTo>
                    <a:pt x="77808" y="459215"/>
                  </a:lnTo>
                  <a:lnTo>
                    <a:pt x="81970" y="459215"/>
                  </a:lnTo>
                  <a:lnTo>
                    <a:pt x="85778" y="465200"/>
                  </a:lnTo>
                  <a:lnTo>
                    <a:pt x="89586" y="459215"/>
                  </a:lnTo>
                  <a:lnTo>
                    <a:pt x="93748" y="459215"/>
                  </a:lnTo>
                  <a:lnTo>
                    <a:pt x="87845" y="468409"/>
                  </a:lnTo>
                  <a:lnTo>
                    <a:pt x="94156" y="478256"/>
                  </a:lnTo>
                  <a:lnTo>
                    <a:pt x="89994" y="478256"/>
                  </a:lnTo>
                  <a:lnTo>
                    <a:pt x="85778" y="471565"/>
                  </a:lnTo>
                  <a:close/>
                  <a:moveTo>
                    <a:pt x="111578" y="471565"/>
                  </a:moveTo>
                  <a:lnTo>
                    <a:pt x="107362" y="478256"/>
                  </a:lnTo>
                  <a:lnTo>
                    <a:pt x="103200" y="478256"/>
                  </a:lnTo>
                  <a:lnTo>
                    <a:pt x="109511" y="468409"/>
                  </a:lnTo>
                  <a:lnTo>
                    <a:pt x="103608" y="459215"/>
                  </a:lnTo>
                  <a:lnTo>
                    <a:pt x="107770" y="459215"/>
                  </a:lnTo>
                  <a:lnTo>
                    <a:pt x="111578" y="465200"/>
                  </a:lnTo>
                  <a:lnTo>
                    <a:pt x="115386" y="459215"/>
                  </a:lnTo>
                  <a:lnTo>
                    <a:pt x="119548" y="459215"/>
                  </a:lnTo>
                  <a:lnTo>
                    <a:pt x="113645" y="468409"/>
                  </a:lnTo>
                  <a:lnTo>
                    <a:pt x="119956" y="478256"/>
                  </a:lnTo>
                  <a:lnTo>
                    <a:pt x="115794" y="478256"/>
                  </a:lnTo>
                  <a:lnTo>
                    <a:pt x="111578" y="471565"/>
                  </a:lnTo>
                  <a:close/>
                  <a:moveTo>
                    <a:pt x="137378" y="471565"/>
                  </a:moveTo>
                  <a:lnTo>
                    <a:pt x="133162" y="478256"/>
                  </a:lnTo>
                  <a:lnTo>
                    <a:pt x="129000" y="478256"/>
                  </a:lnTo>
                  <a:lnTo>
                    <a:pt x="135311" y="468409"/>
                  </a:lnTo>
                  <a:lnTo>
                    <a:pt x="129408" y="459215"/>
                  </a:lnTo>
                  <a:lnTo>
                    <a:pt x="133570" y="459215"/>
                  </a:lnTo>
                  <a:lnTo>
                    <a:pt x="137378" y="465200"/>
                  </a:lnTo>
                  <a:lnTo>
                    <a:pt x="141186" y="459215"/>
                  </a:lnTo>
                  <a:lnTo>
                    <a:pt x="145348" y="459215"/>
                  </a:lnTo>
                  <a:lnTo>
                    <a:pt x="139445" y="468409"/>
                  </a:lnTo>
                  <a:lnTo>
                    <a:pt x="145756" y="478256"/>
                  </a:lnTo>
                  <a:lnTo>
                    <a:pt x="141594" y="478256"/>
                  </a:lnTo>
                  <a:lnTo>
                    <a:pt x="137378" y="471565"/>
                  </a:lnTo>
                  <a:close/>
                  <a:moveTo>
                    <a:pt x="163178" y="471565"/>
                  </a:moveTo>
                  <a:lnTo>
                    <a:pt x="158962" y="478256"/>
                  </a:lnTo>
                  <a:lnTo>
                    <a:pt x="154800" y="478256"/>
                  </a:lnTo>
                  <a:lnTo>
                    <a:pt x="161111" y="468409"/>
                  </a:lnTo>
                  <a:lnTo>
                    <a:pt x="155208" y="459215"/>
                  </a:lnTo>
                  <a:lnTo>
                    <a:pt x="159370" y="459215"/>
                  </a:lnTo>
                  <a:lnTo>
                    <a:pt x="163178" y="465200"/>
                  </a:lnTo>
                  <a:lnTo>
                    <a:pt x="166986" y="459215"/>
                  </a:lnTo>
                  <a:lnTo>
                    <a:pt x="171148" y="459215"/>
                  </a:lnTo>
                  <a:lnTo>
                    <a:pt x="165245" y="468409"/>
                  </a:lnTo>
                  <a:lnTo>
                    <a:pt x="171556" y="478256"/>
                  </a:lnTo>
                  <a:lnTo>
                    <a:pt x="167394" y="478256"/>
                  </a:lnTo>
                  <a:lnTo>
                    <a:pt x="163178" y="471565"/>
                  </a:lnTo>
                  <a:close/>
                  <a:moveTo>
                    <a:pt x="188978" y="471565"/>
                  </a:moveTo>
                  <a:lnTo>
                    <a:pt x="184762" y="478256"/>
                  </a:lnTo>
                  <a:lnTo>
                    <a:pt x="180601" y="478256"/>
                  </a:lnTo>
                  <a:lnTo>
                    <a:pt x="186911" y="468409"/>
                  </a:lnTo>
                  <a:lnTo>
                    <a:pt x="181009" y="459215"/>
                  </a:lnTo>
                  <a:lnTo>
                    <a:pt x="185170" y="459215"/>
                  </a:lnTo>
                  <a:lnTo>
                    <a:pt x="188978" y="465200"/>
                  </a:lnTo>
                  <a:lnTo>
                    <a:pt x="192786" y="459215"/>
                  </a:lnTo>
                  <a:lnTo>
                    <a:pt x="196948" y="459215"/>
                  </a:lnTo>
                  <a:lnTo>
                    <a:pt x="191045" y="468409"/>
                  </a:lnTo>
                  <a:lnTo>
                    <a:pt x="197356" y="478256"/>
                  </a:lnTo>
                  <a:lnTo>
                    <a:pt x="193194" y="478256"/>
                  </a:lnTo>
                  <a:lnTo>
                    <a:pt x="188978" y="471565"/>
                  </a:lnTo>
                  <a:close/>
                  <a:moveTo>
                    <a:pt x="214778" y="471565"/>
                  </a:moveTo>
                  <a:lnTo>
                    <a:pt x="210562" y="478256"/>
                  </a:lnTo>
                  <a:lnTo>
                    <a:pt x="206401" y="478256"/>
                  </a:lnTo>
                  <a:lnTo>
                    <a:pt x="212711" y="468409"/>
                  </a:lnTo>
                  <a:lnTo>
                    <a:pt x="206809" y="459215"/>
                  </a:lnTo>
                  <a:lnTo>
                    <a:pt x="210970" y="459215"/>
                  </a:lnTo>
                  <a:lnTo>
                    <a:pt x="214778" y="465200"/>
                  </a:lnTo>
                  <a:lnTo>
                    <a:pt x="218586" y="459215"/>
                  </a:lnTo>
                  <a:lnTo>
                    <a:pt x="222748" y="459215"/>
                  </a:lnTo>
                  <a:lnTo>
                    <a:pt x="216846" y="468409"/>
                  </a:lnTo>
                  <a:lnTo>
                    <a:pt x="223156" y="478256"/>
                  </a:lnTo>
                  <a:lnTo>
                    <a:pt x="218994" y="478256"/>
                  </a:lnTo>
                  <a:lnTo>
                    <a:pt x="214778" y="471565"/>
                  </a:lnTo>
                  <a:close/>
                  <a:moveTo>
                    <a:pt x="240578" y="471565"/>
                  </a:moveTo>
                  <a:lnTo>
                    <a:pt x="236362" y="478256"/>
                  </a:lnTo>
                  <a:lnTo>
                    <a:pt x="232201" y="478256"/>
                  </a:lnTo>
                  <a:lnTo>
                    <a:pt x="238511" y="468409"/>
                  </a:lnTo>
                  <a:lnTo>
                    <a:pt x="232609" y="459215"/>
                  </a:lnTo>
                  <a:lnTo>
                    <a:pt x="236770" y="459215"/>
                  </a:lnTo>
                  <a:lnTo>
                    <a:pt x="240578" y="465200"/>
                  </a:lnTo>
                  <a:lnTo>
                    <a:pt x="244386" y="459215"/>
                  </a:lnTo>
                  <a:lnTo>
                    <a:pt x="248548" y="459215"/>
                  </a:lnTo>
                  <a:lnTo>
                    <a:pt x="242646" y="468409"/>
                  </a:lnTo>
                  <a:lnTo>
                    <a:pt x="248956" y="478256"/>
                  </a:lnTo>
                  <a:lnTo>
                    <a:pt x="244794" y="478256"/>
                  </a:lnTo>
                  <a:lnTo>
                    <a:pt x="240578" y="471565"/>
                  </a:lnTo>
                  <a:close/>
                  <a:moveTo>
                    <a:pt x="266378" y="471565"/>
                  </a:moveTo>
                  <a:lnTo>
                    <a:pt x="262162" y="478256"/>
                  </a:lnTo>
                  <a:lnTo>
                    <a:pt x="258001" y="478256"/>
                  </a:lnTo>
                  <a:lnTo>
                    <a:pt x="264311" y="468409"/>
                  </a:lnTo>
                  <a:lnTo>
                    <a:pt x="258409" y="459215"/>
                  </a:lnTo>
                  <a:lnTo>
                    <a:pt x="262570" y="459215"/>
                  </a:lnTo>
                  <a:lnTo>
                    <a:pt x="266378" y="465200"/>
                  </a:lnTo>
                  <a:lnTo>
                    <a:pt x="270187" y="459215"/>
                  </a:lnTo>
                  <a:lnTo>
                    <a:pt x="274348" y="459215"/>
                  </a:lnTo>
                  <a:lnTo>
                    <a:pt x="268446" y="468409"/>
                  </a:lnTo>
                  <a:lnTo>
                    <a:pt x="274756" y="478256"/>
                  </a:lnTo>
                  <a:lnTo>
                    <a:pt x="270595" y="478256"/>
                  </a:lnTo>
                  <a:lnTo>
                    <a:pt x="266378" y="471565"/>
                  </a:lnTo>
                  <a:close/>
                  <a:moveTo>
                    <a:pt x="292179" y="471565"/>
                  </a:moveTo>
                  <a:lnTo>
                    <a:pt x="287962" y="478256"/>
                  </a:lnTo>
                  <a:lnTo>
                    <a:pt x="283801" y="478256"/>
                  </a:lnTo>
                  <a:lnTo>
                    <a:pt x="290111" y="468409"/>
                  </a:lnTo>
                  <a:lnTo>
                    <a:pt x="284209" y="459215"/>
                  </a:lnTo>
                  <a:lnTo>
                    <a:pt x="288370" y="459215"/>
                  </a:lnTo>
                  <a:lnTo>
                    <a:pt x="292179" y="465200"/>
                  </a:lnTo>
                  <a:lnTo>
                    <a:pt x="295987" y="459215"/>
                  </a:lnTo>
                  <a:lnTo>
                    <a:pt x="300148" y="459215"/>
                  </a:lnTo>
                  <a:lnTo>
                    <a:pt x="294246" y="468409"/>
                  </a:lnTo>
                  <a:lnTo>
                    <a:pt x="300556" y="478256"/>
                  </a:lnTo>
                  <a:lnTo>
                    <a:pt x="296395" y="478256"/>
                  </a:lnTo>
                  <a:lnTo>
                    <a:pt x="292179" y="471565"/>
                  </a:lnTo>
                  <a:close/>
                  <a:moveTo>
                    <a:pt x="317979" y="471565"/>
                  </a:moveTo>
                  <a:lnTo>
                    <a:pt x="313762" y="478256"/>
                  </a:lnTo>
                  <a:lnTo>
                    <a:pt x="309601" y="478256"/>
                  </a:lnTo>
                  <a:lnTo>
                    <a:pt x="315911" y="468409"/>
                  </a:lnTo>
                  <a:lnTo>
                    <a:pt x="310009" y="459215"/>
                  </a:lnTo>
                  <a:lnTo>
                    <a:pt x="314170" y="459215"/>
                  </a:lnTo>
                  <a:lnTo>
                    <a:pt x="317979" y="465200"/>
                  </a:lnTo>
                  <a:lnTo>
                    <a:pt x="321787" y="459215"/>
                  </a:lnTo>
                  <a:lnTo>
                    <a:pt x="325948" y="459215"/>
                  </a:lnTo>
                  <a:lnTo>
                    <a:pt x="320046" y="468409"/>
                  </a:lnTo>
                  <a:lnTo>
                    <a:pt x="326356" y="478256"/>
                  </a:lnTo>
                  <a:lnTo>
                    <a:pt x="322195" y="478256"/>
                  </a:lnTo>
                  <a:lnTo>
                    <a:pt x="317979" y="471565"/>
                  </a:lnTo>
                  <a:close/>
                  <a:moveTo>
                    <a:pt x="343779" y="471565"/>
                  </a:moveTo>
                  <a:lnTo>
                    <a:pt x="339563" y="478256"/>
                  </a:lnTo>
                  <a:lnTo>
                    <a:pt x="335401" y="478256"/>
                  </a:lnTo>
                  <a:lnTo>
                    <a:pt x="341711" y="468409"/>
                  </a:lnTo>
                  <a:lnTo>
                    <a:pt x="335809" y="459215"/>
                  </a:lnTo>
                  <a:lnTo>
                    <a:pt x="339971" y="459215"/>
                  </a:lnTo>
                  <a:lnTo>
                    <a:pt x="343779" y="465200"/>
                  </a:lnTo>
                  <a:lnTo>
                    <a:pt x="347587" y="459215"/>
                  </a:lnTo>
                  <a:lnTo>
                    <a:pt x="351748" y="459215"/>
                  </a:lnTo>
                  <a:lnTo>
                    <a:pt x="345846" y="468409"/>
                  </a:lnTo>
                  <a:lnTo>
                    <a:pt x="352156" y="478256"/>
                  </a:lnTo>
                  <a:lnTo>
                    <a:pt x="347995" y="478256"/>
                  </a:lnTo>
                  <a:lnTo>
                    <a:pt x="343779" y="471565"/>
                  </a:lnTo>
                  <a:close/>
                  <a:moveTo>
                    <a:pt x="369579" y="471565"/>
                  </a:moveTo>
                  <a:lnTo>
                    <a:pt x="365363" y="478256"/>
                  </a:lnTo>
                  <a:lnTo>
                    <a:pt x="361201" y="478256"/>
                  </a:lnTo>
                  <a:lnTo>
                    <a:pt x="367511" y="468409"/>
                  </a:lnTo>
                  <a:lnTo>
                    <a:pt x="361609" y="459215"/>
                  </a:lnTo>
                  <a:lnTo>
                    <a:pt x="365771" y="459215"/>
                  </a:lnTo>
                  <a:lnTo>
                    <a:pt x="369579" y="465200"/>
                  </a:lnTo>
                  <a:lnTo>
                    <a:pt x="373387" y="459215"/>
                  </a:lnTo>
                  <a:lnTo>
                    <a:pt x="377548" y="459215"/>
                  </a:lnTo>
                  <a:lnTo>
                    <a:pt x="371646" y="468409"/>
                  </a:lnTo>
                  <a:lnTo>
                    <a:pt x="377956" y="478256"/>
                  </a:lnTo>
                  <a:lnTo>
                    <a:pt x="373795" y="478256"/>
                  </a:lnTo>
                  <a:lnTo>
                    <a:pt x="369579" y="471565"/>
                  </a:lnTo>
                  <a:close/>
                  <a:moveTo>
                    <a:pt x="395379" y="471565"/>
                  </a:moveTo>
                  <a:lnTo>
                    <a:pt x="391163" y="478256"/>
                  </a:lnTo>
                  <a:lnTo>
                    <a:pt x="387001" y="478256"/>
                  </a:lnTo>
                  <a:lnTo>
                    <a:pt x="393312" y="468409"/>
                  </a:lnTo>
                  <a:lnTo>
                    <a:pt x="387409" y="459215"/>
                  </a:lnTo>
                  <a:lnTo>
                    <a:pt x="391571" y="459215"/>
                  </a:lnTo>
                  <a:lnTo>
                    <a:pt x="395379" y="465200"/>
                  </a:lnTo>
                  <a:lnTo>
                    <a:pt x="399187" y="459215"/>
                  </a:lnTo>
                  <a:lnTo>
                    <a:pt x="403348" y="459215"/>
                  </a:lnTo>
                  <a:lnTo>
                    <a:pt x="397446" y="468409"/>
                  </a:lnTo>
                  <a:lnTo>
                    <a:pt x="403756" y="478256"/>
                  </a:lnTo>
                  <a:lnTo>
                    <a:pt x="399595" y="478256"/>
                  </a:lnTo>
                  <a:lnTo>
                    <a:pt x="395379" y="471565"/>
                  </a:lnTo>
                  <a:close/>
                  <a:moveTo>
                    <a:pt x="421179" y="471565"/>
                  </a:moveTo>
                  <a:lnTo>
                    <a:pt x="416963" y="478256"/>
                  </a:lnTo>
                  <a:lnTo>
                    <a:pt x="412801" y="478256"/>
                  </a:lnTo>
                  <a:lnTo>
                    <a:pt x="419112" y="468409"/>
                  </a:lnTo>
                  <a:lnTo>
                    <a:pt x="413209" y="459215"/>
                  </a:lnTo>
                  <a:lnTo>
                    <a:pt x="417371" y="459215"/>
                  </a:lnTo>
                  <a:lnTo>
                    <a:pt x="421179" y="465200"/>
                  </a:lnTo>
                  <a:lnTo>
                    <a:pt x="424987" y="459215"/>
                  </a:lnTo>
                  <a:lnTo>
                    <a:pt x="429149" y="459215"/>
                  </a:lnTo>
                  <a:lnTo>
                    <a:pt x="423246" y="468409"/>
                  </a:lnTo>
                  <a:lnTo>
                    <a:pt x="429557" y="478256"/>
                  </a:lnTo>
                  <a:lnTo>
                    <a:pt x="425395" y="478256"/>
                  </a:lnTo>
                  <a:lnTo>
                    <a:pt x="421179" y="471565"/>
                  </a:lnTo>
                  <a:close/>
                  <a:moveTo>
                    <a:pt x="446979" y="471565"/>
                  </a:moveTo>
                  <a:lnTo>
                    <a:pt x="442763" y="478256"/>
                  </a:lnTo>
                  <a:lnTo>
                    <a:pt x="438601" y="478256"/>
                  </a:lnTo>
                  <a:lnTo>
                    <a:pt x="444912" y="468409"/>
                  </a:lnTo>
                  <a:lnTo>
                    <a:pt x="439009" y="459215"/>
                  </a:lnTo>
                  <a:lnTo>
                    <a:pt x="443171" y="459215"/>
                  </a:lnTo>
                  <a:lnTo>
                    <a:pt x="446979" y="465200"/>
                  </a:lnTo>
                  <a:lnTo>
                    <a:pt x="450787" y="459215"/>
                  </a:lnTo>
                  <a:lnTo>
                    <a:pt x="454949" y="459215"/>
                  </a:lnTo>
                  <a:lnTo>
                    <a:pt x="449046" y="468409"/>
                  </a:lnTo>
                  <a:lnTo>
                    <a:pt x="455357" y="478256"/>
                  </a:lnTo>
                  <a:lnTo>
                    <a:pt x="451195" y="478256"/>
                  </a:lnTo>
                  <a:lnTo>
                    <a:pt x="446979" y="471565"/>
                  </a:lnTo>
                  <a:close/>
                  <a:moveTo>
                    <a:pt x="472779" y="471565"/>
                  </a:moveTo>
                  <a:lnTo>
                    <a:pt x="468563" y="478256"/>
                  </a:lnTo>
                  <a:lnTo>
                    <a:pt x="464401" y="478256"/>
                  </a:lnTo>
                  <a:lnTo>
                    <a:pt x="470712" y="468409"/>
                  </a:lnTo>
                  <a:lnTo>
                    <a:pt x="464809" y="459215"/>
                  </a:lnTo>
                  <a:lnTo>
                    <a:pt x="468971" y="459215"/>
                  </a:lnTo>
                  <a:lnTo>
                    <a:pt x="472779" y="465200"/>
                  </a:lnTo>
                  <a:lnTo>
                    <a:pt x="476587" y="459215"/>
                  </a:lnTo>
                  <a:lnTo>
                    <a:pt x="480749" y="459215"/>
                  </a:lnTo>
                  <a:lnTo>
                    <a:pt x="474846" y="468409"/>
                  </a:lnTo>
                  <a:lnTo>
                    <a:pt x="481157" y="478256"/>
                  </a:lnTo>
                  <a:lnTo>
                    <a:pt x="476995" y="478256"/>
                  </a:lnTo>
                  <a:lnTo>
                    <a:pt x="472779" y="471565"/>
                  </a:lnTo>
                  <a:close/>
                  <a:moveTo>
                    <a:pt x="498579" y="471565"/>
                  </a:moveTo>
                  <a:lnTo>
                    <a:pt x="494363" y="478256"/>
                  </a:lnTo>
                  <a:lnTo>
                    <a:pt x="490201" y="478256"/>
                  </a:lnTo>
                  <a:lnTo>
                    <a:pt x="496512" y="468409"/>
                  </a:lnTo>
                  <a:lnTo>
                    <a:pt x="490609" y="459215"/>
                  </a:lnTo>
                  <a:lnTo>
                    <a:pt x="494771" y="459215"/>
                  </a:lnTo>
                  <a:lnTo>
                    <a:pt x="498579" y="465200"/>
                  </a:lnTo>
                  <a:lnTo>
                    <a:pt x="502387" y="459215"/>
                  </a:lnTo>
                  <a:lnTo>
                    <a:pt x="506549" y="459215"/>
                  </a:lnTo>
                  <a:lnTo>
                    <a:pt x="500646" y="468409"/>
                  </a:lnTo>
                  <a:lnTo>
                    <a:pt x="506957" y="478256"/>
                  </a:lnTo>
                  <a:lnTo>
                    <a:pt x="502795" y="478256"/>
                  </a:lnTo>
                  <a:lnTo>
                    <a:pt x="498579" y="471565"/>
                  </a:lnTo>
                  <a:close/>
                  <a:moveTo>
                    <a:pt x="8378" y="500265"/>
                  </a:moveTo>
                  <a:lnTo>
                    <a:pt x="4162" y="506957"/>
                  </a:lnTo>
                  <a:lnTo>
                    <a:pt x="0" y="506957"/>
                  </a:lnTo>
                  <a:lnTo>
                    <a:pt x="6310" y="497110"/>
                  </a:lnTo>
                  <a:lnTo>
                    <a:pt x="408" y="487916"/>
                  </a:lnTo>
                  <a:lnTo>
                    <a:pt x="4570" y="487916"/>
                  </a:lnTo>
                  <a:lnTo>
                    <a:pt x="8378" y="493901"/>
                  </a:lnTo>
                  <a:lnTo>
                    <a:pt x="12186" y="487916"/>
                  </a:lnTo>
                  <a:lnTo>
                    <a:pt x="16347" y="487916"/>
                  </a:lnTo>
                  <a:lnTo>
                    <a:pt x="10445" y="497110"/>
                  </a:lnTo>
                  <a:lnTo>
                    <a:pt x="16755" y="506957"/>
                  </a:lnTo>
                  <a:lnTo>
                    <a:pt x="12594" y="506957"/>
                  </a:lnTo>
                  <a:lnTo>
                    <a:pt x="8378" y="500265"/>
                  </a:lnTo>
                  <a:close/>
                  <a:moveTo>
                    <a:pt x="34178" y="500265"/>
                  </a:moveTo>
                  <a:lnTo>
                    <a:pt x="29962" y="506957"/>
                  </a:lnTo>
                  <a:lnTo>
                    <a:pt x="25800" y="506957"/>
                  </a:lnTo>
                  <a:lnTo>
                    <a:pt x="32110" y="497110"/>
                  </a:lnTo>
                  <a:lnTo>
                    <a:pt x="26208" y="487916"/>
                  </a:lnTo>
                  <a:lnTo>
                    <a:pt x="30370" y="487916"/>
                  </a:lnTo>
                  <a:lnTo>
                    <a:pt x="34178" y="493901"/>
                  </a:lnTo>
                  <a:lnTo>
                    <a:pt x="37986" y="487916"/>
                  </a:lnTo>
                  <a:lnTo>
                    <a:pt x="42147" y="487916"/>
                  </a:lnTo>
                  <a:lnTo>
                    <a:pt x="36245" y="497110"/>
                  </a:lnTo>
                  <a:lnTo>
                    <a:pt x="42555" y="506957"/>
                  </a:lnTo>
                  <a:lnTo>
                    <a:pt x="38394" y="506957"/>
                  </a:lnTo>
                  <a:lnTo>
                    <a:pt x="34178" y="500265"/>
                  </a:lnTo>
                  <a:close/>
                  <a:moveTo>
                    <a:pt x="59978" y="500265"/>
                  </a:moveTo>
                  <a:lnTo>
                    <a:pt x="55762" y="506957"/>
                  </a:lnTo>
                  <a:lnTo>
                    <a:pt x="51600" y="506957"/>
                  </a:lnTo>
                  <a:lnTo>
                    <a:pt x="57911" y="497110"/>
                  </a:lnTo>
                  <a:lnTo>
                    <a:pt x="52008" y="487916"/>
                  </a:lnTo>
                  <a:lnTo>
                    <a:pt x="56170" y="487916"/>
                  </a:lnTo>
                  <a:lnTo>
                    <a:pt x="59978" y="493901"/>
                  </a:lnTo>
                  <a:lnTo>
                    <a:pt x="63786" y="487916"/>
                  </a:lnTo>
                  <a:lnTo>
                    <a:pt x="67948" y="487916"/>
                  </a:lnTo>
                  <a:lnTo>
                    <a:pt x="62045" y="497110"/>
                  </a:lnTo>
                  <a:lnTo>
                    <a:pt x="68356" y="506957"/>
                  </a:lnTo>
                  <a:lnTo>
                    <a:pt x="64194" y="506957"/>
                  </a:lnTo>
                  <a:lnTo>
                    <a:pt x="59978" y="500265"/>
                  </a:lnTo>
                  <a:close/>
                  <a:moveTo>
                    <a:pt x="85778" y="500265"/>
                  </a:moveTo>
                  <a:lnTo>
                    <a:pt x="81562" y="506957"/>
                  </a:lnTo>
                  <a:lnTo>
                    <a:pt x="77400" y="506957"/>
                  </a:lnTo>
                  <a:lnTo>
                    <a:pt x="83711" y="497110"/>
                  </a:lnTo>
                  <a:lnTo>
                    <a:pt x="77808" y="487916"/>
                  </a:lnTo>
                  <a:lnTo>
                    <a:pt x="81970" y="487916"/>
                  </a:lnTo>
                  <a:lnTo>
                    <a:pt x="85778" y="493901"/>
                  </a:lnTo>
                  <a:lnTo>
                    <a:pt x="89586" y="487916"/>
                  </a:lnTo>
                  <a:lnTo>
                    <a:pt x="93748" y="487916"/>
                  </a:lnTo>
                  <a:lnTo>
                    <a:pt x="87845" y="497110"/>
                  </a:lnTo>
                  <a:lnTo>
                    <a:pt x="94156" y="506957"/>
                  </a:lnTo>
                  <a:lnTo>
                    <a:pt x="89994" y="506957"/>
                  </a:lnTo>
                  <a:lnTo>
                    <a:pt x="85778" y="500265"/>
                  </a:lnTo>
                  <a:close/>
                  <a:moveTo>
                    <a:pt x="111578" y="500265"/>
                  </a:moveTo>
                  <a:lnTo>
                    <a:pt x="107362" y="506957"/>
                  </a:lnTo>
                  <a:lnTo>
                    <a:pt x="103200" y="506957"/>
                  </a:lnTo>
                  <a:lnTo>
                    <a:pt x="109511" y="497110"/>
                  </a:lnTo>
                  <a:lnTo>
                    <a:pt x="103608" y="487916"/>
                  </a:lnTo>
                  <a:lnTo>
                    <a:pt x="107770" y="487916"/>
                  </a:lnTo>
                  <a:lnTo>
                    <a:pt x="111578" y="493901"/>
                  </a:lnTo>
                  <a:lnTo>
                    <a:pt x="115386" y="487916"/>
                  </a:lnTo>
                  <a:lnTo>
                    <a:pt x="119548" y="487916"/>
                  </a:lnTo>
                  <a:lnTo>
                    <a:pt x="113645" y="497110"/>
                  </a:lnTo>
                  <a:lnTo>
                    <a:pt x="119956" y="506957"/>
                  </a:lnTo>
                  <a:lnTo>
                    <a:pt x="115794" y="506957"/>
                  </a:lnTo>
                  <a:lnTo>
                    <a:pt x="111578" y="500265"/>
                  </a:lnTo>
                  <a:close/>
                  <a:moveTo>
                    <a:pt x="137378" y="500265"/>
                  </a:moveTo>
                  <a:lnTo>
                    <a:pt x="133162" y="506957"/>
                  </a:lnTo>
                  <a:lnTo>
                    <a:pt x="129000" y="506957"/>
                  </a:lnTo>
                  <a:lnTo>
                    <a:pt x="135311" y="497110"/>
                  </a:lnTo>
                  <a:lnTo>
                    <a:pt x="129408" y="487916"/>
                  </a:lnTo>
                  <a:lnTo>
                    <a:pt x="133570" y="487916"/>
                  </a:lnTo>
                  <a:lnTo>
                    <a:pt x="137378" y="493901"/>
                  </a:lnTo>
                  <a:lnTo>
                    <a:pt x="141186" y="487916"/>
                  </a:lnTo>
                  <a:lnTo>
                    <a:pt x="145348" y="487916"/>
                  </a:lnTo>
                  <a:lnTo>
                    <a:pt x="139445" y="497110"/>
                  </a:lnTo>
                  <a:lnTo>
                    <a:pt x="145756" y="506957"/>
                  </a:lnTo>
                  <a:lnTo>
                    <a:pt x="141594" y="506957"/>
                  </a:lnTo>
                  <a:lnTo>
                    <a:pt x="137378" y="500265"/>
                  </a:lnTo>
                  <a:close/>
                  <a:moveTo>
                    <a:pt x="163178" y="500265"/>
                  </a:moveTo>
                  <a:lnTo>
                    <a:pt x="158962" y="506957"/>
                  </a:lnTo>
                  <a:lnTo>
                    <a:pt x="154800" y="506957"/>
                  </a:lnTo>
                  <a:lnTo>
                    <a:pt x="161111" y="497110"/>
                  </a:lnTo>
                  <a:lnTo>
                    <a:pt x="155208" y="487916"/>
                  </a:lnTo>
                  <a:lnTo>
                    <a:pt x="159370" y="487916"/>
                  </a:lnTo>
                  <a:lnTo>
                    <a:pt x="163178" y="493901"/>
                  </a:lnTo>
                  <a:lnTo>
                    <a:pt x="166986" y="487916"/>
                  </a:lnTo>
                  <a:lnTo>
                    <a:pt x="171148" y="487916"/>
                  </a:lnTo>
                  <a:lnTo>
                    <a:pt x="165245" y="497110"/>
                  </a:lnTo>
                  <a:lnTo>
                    <a:pt x="171556" y="506957"/>
                  </a:lnTo>
                  <a:lnTo>
                    <a:pt x="167394" y="506957"/>
                  </a:lnTo>
                  <a:lnTo>
                    <a:pt x="163178" y="500265"/>
                  </a:lnTo>
                  <a:close/>
                  <a:moveTo>
                    <a:pt x="188978" y="500265"/>
                  </a:moveTo>
                  <a:lnTo>
                    <a:pt x="184762" y="506957"/>
                  </a:lnTo>
                  <a:lnTo>
                    <a:pt x="180601" y="506957"/>
                  </a:lnTo>
                  <a:lnTo>
                    <a:pt x="186911" y="497110"/>
                  </a:lnTo>
                  <a:lnTo>
                    <a:pt x="181009" y="487916"/>
                  </a:lnTo>
                  <a:lnTo>
                    <a:pt x="185170" y="487916"/>
                  </a:lnTo>
                  <a:lnTo>
                    <a:pt x="188978" y="493901"/>
                  </a:lnTo>
                  <a:lnTo>
                    <a:pt x="192786" y="487916"/>
                  </a:lnTo>
                  <a:lnTo>
                    <a:pt x="196948" y="487916"/>
                  </a:lnTo>
                  <a:lnTo>
                    <a:pt x="191045" y="497110"/>
                  </a:lnTo>
                  <a:lnTo>
                    <a:pt x="197356" y="506957"/>
                  </a:lnTo>
                  <a:lnTo>
                    <a:pt x="193194" y="506957"/>
                  </a:lnTo>
                  <a:lnTo>
                    <a:pt x="188978" y="500265"/>
                  </a:lnTo>
                  <a:close/>
                  <a:moveTo>
                    <a:pt x="214778" y="500265"/>
                  </a:moveTo>
                  <a:lnTo>
                    <a:pt x="210562" y="506957"/>
                  </a:lnTo>
                  <a:lnTo>
                    <a:pt x="206401" y="506957"/>
                  </a:lnTo>
                  <a:lnTo>
                    <a:pt x="212711" y="497110"/>
                  </a:lnTo>
                  <a:lnTo>
                    <a:pt x="206809" y="487916"/>
                  </a:lnTo>
                  <a:lnTo>
                    <a:pt x="210970" y="487916"/>
                  </a:lnTo>
                  <a:lnTo>
                    <a:pt x="214778" y="493901"/>
                  </a:lnTo>
                  <a:lnTo>
                    <a:pt x="218586" y="487916"/>
                  </a:lnTo>
                  <a:lnTo>
                    <a:pt x="222748" y="487916"/>
                  </a:lnTo>
                  <a:lnTo>
                    <a:pt x="216846" y="497110"/>
                  </a:lnTo>
                  <a:lnTo>
                    <a:pt x="223156" y="506957"/>
                  </a:lnTo>
                  <a:lnTo>
                    <a:pt x="218994" y="506957"/>
                  </a:lnTo>
                  <a:lnTo>
                    <a:pt x="214778" y="500265"/>
                  </a:lnTo>
                  <a:close/>
                  <a:moveTo>
                    <a:pt x="240578" y="500265"/>
                  </a:moveTo>
                  <a:lnTo>
                    <a:pt x="236362" y="506957"/>
                  </a:lnTo>
                  <a:lnTo>
                    <a:pt x="232201" y="506957"/>
                  </a:lnTo>
                  <a:lnTo>
                    <a:pt x="238511" y="497110"/>
                  </a:lnTo>
                  <a:lnTo>
                    <a:pt x="232609" y="487916"/>
                  </a:lnTo>
                  <a:lnTo>
                    <a:pt x="236770" y="487916"/>
                  </a:lnTo>
                  <a:lnTo>
                    <a:pt x="240578" y="493901"/>
                  </a:lnTo>
                  <a:lnTo>
                    <a:pt x="244386" y="487916"/>
                  </a:lnTo>
                  <a:lnTo>
                    <a:pt x="248548" y="487916"/>
                  </a:lnTo>
                  <a:lnTo>
                    <a:pt x="242646" y="497110"/>
                  </a:lnTo>
                  <a:lnTo>
                    <a:pt x="248956" y="506957"/>
                  </a:lnTo>
                  <a:lnTo>
                    <a:pt x="244794" y="506957"/>
                  </a:lnTo>
                  <a:lnTo>
                    <a:pt x="240578" y="500265"/>
                  </a:lnTo>
                  <a:close/>
                  <a:moveTo>
                    <a:pt x="266378" y="500265"/>
                  </a:moveTo>
                  <a:lnTo>
                    <a:pt x="262162" y="506957"/>
                  </a:lnTo>
                  <a:lnTo>
                    <a:pt x="258001" y="506957"/>
                  </a:lnTo>
                  <a:lnTo>
                    <a:pt x="264311" y="497110"/>
                  </a:lnTo>
                  <a:lnTo>
                    <a:pt x="258409" y="487916"/>
                  </a:lnTo>
                  <a:lnTo>
                    <a:pt x="262570" y="487916"/>
                  </a:lnTo>
                  <a:lnTo>
                    <a:pt x="266378" y="493901"/>
                  </a:lnTo>
                  <a:lnTo>
                    <a:pt x="270187" y="487916"/>
                  </a:lnTo>
                  <a:lnTo>
                    <a:pt x="274348" y="487916"/>
                  </a:lnTo>
                  <a:lnTo>
                    <a:pt x="268446" y="497110"/>
                  </a:lnTo>
                  <a:lnTo>
                    <a:pt x="274756" y="506957"/>
                  </a:lnTo>
                  <a:lnTo>
                    <a:pt x="270595" y="506957"/>
                  </a:lnTo>
                  <a:lnTo>
                    <a:pt x="266378" y="500265"/>
                  </a:lnTo>
                  <a:close/>
                  <a:moveTo>
                    <a:pt x="292179" y="500265"/>
                  </a:moveTo>
                  <a:lnTo>
                    <a:pt x="287962" y="506957"/>
                  </a:lnTo>
                  <a:lnTo>
                    <a:pt x="283801" y="506957"/>
                  </a:lnTo>
                  <a:lnTo>
                    <a:pt x="290111" y="497110"/>
                  </a:lnTo>
                  <a:lnTo>
                    <a:pt x="284209" y="487916"/>
                  </a:lnTo>
                  <a:lnTo>
                    <a:pt x="288370" y="487916"/>
                  </a:lnTo>
                  <a:lnTo>
                    <a:pt x="292179" y="493901"/>
                  </a:lnTo>
                  <a:lnTo>
                    <a:pt x="295987" y="487916"/>
                  </a:lnTo>
                  <a:lnTo>
                    <a:pt x="300148" y="487916"/>
                  </a:lnTo>
                  <a:lnTo>
                    <a:pt x="294246" y="497110"/>
                  </a:lnTo>
                  <a:lnTo>
                    <a:pt x="300556" y="506957"/>
                  </a:lnTo>
                  <a:lnTo>
                    <a:pt x="296395" y="506957"/>
                  </a:lnTo>
                  <a:lnTo>
                    <a:pt x="292179" y="500265"/>
                  </a:lnTo>
                  <a:close/>
                  <a:moveTo>
                    <a:pt x="317979" y="500265"/>
                  </a:moveTo>
                  <a:lnTo>
                    <a:pt x="313762" y="506957"/>
                  </a:lnTo>
                  <a:lnTo>
                    <a:pt x="309601" y="506957"/>
                  </a:lnTo>
                  <a:lnTo>
                    <a:pt x="315911" y="497110"/>
                  </a:lnTo>
                  <a:lnTo>
                    <a:pt x="310009" y="487916"/>
                  </a:lnTo>
                  <a:lnTo>
                    <a:pt x="314170" y="487916"/>
                  </a:lnTo>
                  <a:lnTo>
                    <a:pt x="317979" y="493901"/>
                  </a:lnTo>
                  <a:lnTo>
                    <a:pt x="321787" y="487916"/>
                  </a:lnTo>
                  <a:lnTo>
                    <a:pt x="325948" y="487916"/>
                  </a:lnTo>
                  <a:lnTo>
                    <a:pt x="320046" y="497110"/>
                  </a:lnTo>
                  <a:lnTo>
                    <a:pt x="326356" y="506957"/>
                  </a:lnTo>
                  <a:lnTo>
                    <a:pt x="322195" y="506957"/>
                  </a:lnTo>
                  <a:lnTo>
                    <a:pt x="317979" y="500265"/>
                  </a:lnTo>
                  <a:close/>
                  <a:moveTo>
                    <a:pt x="343779" y="500265"/>
                  </a:moveTo>
                  <a:lnTo>
                    <a:pt x="339563" y="506957"/>
                  </a:lnTo>
                  <a:lnTo>
                    <a:pt x="335401" y="506957"/>
                  </a:lnTo>
                  <a:lnTo>
                    <a:pt x="341711" y="497110"/>
                  </a:lnTo>
                  <a:lnTo>
                    <a:pt x="335809" y="487916"/>
                  </a:lnTo>
                  <a:lnTo>
                    <a:pt x="339971" y="487916"/>
                  </a:lnTo>
                  <a:lnTo>
                    <a:pt x="343779" y="493901"/>
                  </a:lnTo>
                  <a:lnTo>
                    <a:pt x="347587" y="487916"/>
                  </a:lnTo>
                  <a:lnTo>
                    <a:pt x="351748" y="487916"/>
                  </a:lnTo>
                  <a:lnTo>
                    <a:pt x="345846" y="497110"/>
                  </a:lnTo>
                  <a:lnTo>
                    <a:pt x="352156" y="506957"/>
                  </a:lnTo>
                  <a:lnTo>
                    <a:pt x="347995" y="506957"/>
                  </a:lnTo>
                  <a:lnTo>
                    <a:pt x="343779" y="500265"/>
                  </a:lnTo>
                  <a:close/>
                  <a:moveTo>
                    <a:pt x="369579" y="500265"/>
                  </a:moveTo>
                  <a:lnTo>
                    <a:pt x="365363" y="506957"/>
                  </a:lnTo>
                  <a:lnTo>
                    <a:pt x="361201" y="506957"/>
                  </a:lnTo>
                  <a:lnTo>
                    <a:pt x="367511" y="497110"/>
                  </a:lnTo>
                  <a:lnTo>
                    <a:pt x="361609" y="487916"/>
                  </a:lnTo>
                  <a:lnTo>
                    <a:pt x="365771" y="487916"/>
                  </a:lnTo>
                  <a:lnTo>
                    <a:pt x="369579" y="493901"/>
                  </a:lnTo>
                  <a:lnTo>
                    <a:pt x="373387" y="487916"/>
                  </a:lnTo>
                  <a:lnTo>
                    <a:pt x="377548" y="487916"/>
                  </a:lnTo>
                  <a:lnTo>
                    <a:pt x="371646" y="497110"/>
                  </a:lnTo>
                  <a:lnTo>
                    <a:pt x="377956" y="506957"/>
                  </a:lnTo>
                  <a:lnTo>
                    <a:pt x="373795" y="506957"/>
                  </a:lnTo>
                  <a:lnTo>
                    <a:pt x="369579" y="500265"/>
                  </a:lnTo>
                  <a:close/>
                  <a:moveTo>
                    <a:pt x="395379" y="500265"/>
                  </a:moveTo>
                  <a:lnTo>
                    <a:pt x="391163" y="506957"/>
                  </a:lnTo>
                  <a:lnTo>
                    <a:pt x="387001" y="506957"/>
                  </a:lnTo>
                  <a:lnTo>
                    <a:pt x="393312" y="497110"/>
                  </a:lnTo>
                  <a:lnTo>
                    <a:pt x="387409" y="487916"/>
                  </a:lnTo>
                  <a:lnTo>
                    <a:pt x="391571" y="487916"/>
                  </a:lnTo>
                  <a:lnTo>
                    <a:pt x="395379" y="493901"/>
                  </a:lnTo>
                  <a:lnTo>
                    <a:pt x="399187" y="487916"/>
                  </a:lnTo>
                  <a:lnTo>
                    <a:pt x="403348" y="487916"/>
                  </a:lnTo>
                  <a:lnTo>
                    <a:pt x="397446" y="497110"/>
                  </a:lnTo>
                  <a:lnTo>
                    <a:pt x="403756" y="506957"/>
                  </a:lnTo>
                  <a:lnTo>
                    <a:pt x="399595" y="506957"/>
                  </a:lnTo>
                  <a:lnTo>
                    <a:pt x="395379" y="500265"/>
                  </a:lnTo>
                  <a:close/>
                  <a:moveTo>
                    <a:pt x="421179" y="500265"/>
                  </a:moveTo>
                  <a:lnTo>
                    <a:pt x="416963" y="506957"/>
                  </a:lnTo>
                  <a:lnTo>
                    <a:pt x="412801" y="506957"/>
                  </a:lnTo>
                  <a:lnTo>
                    <a:pt x="419112" y="497110"/>
                  </a:lnTo>
                  <a:lnTo>
                    <a:pt x="413209" y="487916"/>
                  </a:lnTo>
                  <a:lnTo>
                    <a:pt x="417371" y="487916"/>
                  </a:lnTo>
                  <a:lnTo>
                    <a:pt x="421179" y="493901"/>
                  </a:lnTo>
                  <a:lnTo>
                    <a:pt x="424987" y="487916"/>
                  </a:lnTo>
                  <a:lnTo>
                    <a:pt x="429149" y="487916"/>
                  </a:lnTo>
                  <a:lnTo>
                    <a:pt x="423246" y="497110"/>
                  </a:lnTo>
                  <a:lnTo>
                    <a:pt x="429557" y="506957"/>
                  </a:lnTo>
                  <a:lnTo>
                    <a:pt x="425395" y="506957"/>
                  </a:lnTo>
                  <a:lnTo>
                    <a:pt x="421179" y="500265"/>
                  </a:lnTo>
                  <a:close/>
                  <a:moveTo>
                    <a:pt x="446979" y="500265"/>
                  </a:moveTo>
                  <a:lnTo>
                    <a:pt x="442763" y="506957"/>
                  </a:lnTo>
                  <a:lnTo>
                    <a:pt x="438601" y="506957"/>
                  </a:lnTo>
                  <a:lnTo>
                    <a:pt x="444912" y="497110"/>
                  </a:lnTo>
                  <a:lnTo>
                    <a:pt x="439009" y="487916"/>
                  </a:lnTo>
                  <a:lnTo>
                    <a:pt x="443171" y="487916"/>
                  </a:lnTo>
                  <a:lnTo>
                    <a:pt x="446979" y="493901"/>
                  </a:lnTo>
                  <a:lnTo>
                    <a:pt x="450787" y="487916"/>
                  </a:lnTo>
                  <a:lnTo>
                    <a:pt x="454949" y="487916"/>
                  </a:lnTo>
                  <a:lnTo>
                    <a:pt x="449046" y="497110"/>
                  </a:lnTo>
                  <a:lnTo>
                    <a:pt x="455357" y="506957"/>
                  </a:lnTo>
                  <a:lnTo>
                    <a:pt x="451195" y="506957"/>
                  </a:lnTo>
                  <a:lnTo>
                    <a:pt x="446979" y="500265"/>
                  </a:lnTo>
                  <a:close/>
                  <a:moveTo>
                    <a:pt x="472779" y="500265"/>
                  </a:moveTo>
                  <a:lnTo>
                    <a:pt x="468563" y="506957"/>
                  </a:lnTo>
                  <a:lnTo>
                    <a:pt x="464401" y="506957"/>
                  </a:lnTo>
                  <a:lnTo>
                    <a:pt x="470712" y="497110"/>
                  </a:lnTo>
                  <a:lnTo>
                    <a:pt x="464809" y="487916"/>
                  </a:lnTo>
                  <a:lnTo>
                    <a:pt x="468971" y="487916"/>
                  </a:lnTo>
                  <a:lnTo>
                    <a:pt x="472779" y="493901"/>
                  </a:lnTo>
                  <a:lnTo>
                    <a:pt x="476587" y="487916"/>
                  </a:lnTo>
                  <a:lnTo>
                    <a:pt x="480749" y="487916"/>
                  </a:lnTo>
                  <a:lnTo>
                    <a:pt x="474846" y="497110"/>
                  </a:lnTo>
                  <a:lnTo>
                    <a:pt x="481157" y="506957"/>
                  </a:lnTo>
                  <a:lnTo>
                    <a:pt x="476995" y="506957"/>
                  </a:lnTo>
                  <a:lnTo>
                    <a:pt x="472779" y="500265"/>
                  </a:lnTo>
                  <a:close/>
                  <a:moveTo>
                    <a:pt x="498579" y="500265"/>
                  </a:moveTo>
                  <a:lnTo>
                    <a:pt x="494363" y="506957"/>
                  </a:lnTo>
                  <a:lnTo>
                    <a:pt x="490201" y="506957"/>
                  </a:lnTo>
                  <a:lnTo>
                    <a:pt x="496512" y="497110"/>
                  </a:lnTo>
                  <a:lnTo>
                    <a:pt x="490609" y="487916"/>
                  </a:lnTo>
                  <a:lnTo>
                    <a:pt x="494771" y="487916"/>
                  </a:lnTo>
                  <a:lnTo>
                    <a:pt x="498579" y="493901"/>
                  </a:lnTo>
                  <a:lnTo>
                    <a:pt x="502387" y="487916"/>
                  </a:lnTo>
                  <a:lnTo>
                    <a:pt x="506549" y="487916"/>
                  </a:lnTo>
                  <a:lnTo>
                    <a:pt x="500646" y="497110"/>
                  </a:lnTo>
                  <a:lnTo>
                    <a:pt x="506957" y="506957"/>
                  </a:lnTo>
                  <a:lnTo>
                    <a:pt x="502795" y="506957"/>
                  </a:lnTo>
                  <a:lnTo>
                    <a:pt x="498579" y="500265"/>
                  </a:lnTo>
                  <a:close/>
                </a:path>
              </a:pathLst>
            </a:custGeom>
            <a:solidFill>
              <a:srgbClr val="000000"/>
            </a:solidFill>
            <a:ln w="20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de-DE"/>
            </a:p>
          </p:txBody>
        </p:sp>
      </p:grpSp>
      <p:grpSp>
        <p:nvGrpSpPr>
          <p:cNvPr id="1510" name="Gruppieren 1509">
            <a:extLst>
              <a:ext uri="{FF2B5EF4-FFF2-40B4-BE49-F238E27FC236}">
                <a16:creationId xmlns:a16="http://schemas.microsoft.com/office/drawing/2014/main" id="{1B61E5F6-F5BD-FE10-67AB-5C8E8CB95533}"/>
              </a:ext>
            </a:extLst>
          </p:cNvPr>
          <p:cNvGrpSpPr/>
          <p:nvPr userDrawn="1"/>
        </p:nvGrpSpPr>
        <p:grpSpPr>
          <a:xfrm>
            <a:off x="8308892" y="1306842"/>
            <a:ext cx="5157729" cy="5157728"/>
            <a:chOff x="8684277" y="326783"/>
            <a:chExt cx="5823005" cy="5823004"/>
          </a:xfrm>
          <a:solidFill>
            <a:schemeClr val="bg1"/>
          </a:solidFill>
        </p:grpSpPr>
        <p:sp>
          <p:nvSpPr>
            <p:cNvPr id="1511" name="Freihandform 1510">
              <a:extLst>
                <a:ext uri="{FF2B5EF4-FFF2-40B4-BE49-F238E27FC236}">
                  <a16:creationId xmlns:a16="http://schemas.microsoft.com/office/drawing/2014/main" id="{09F139B8-C69C-BD1F-B78D-7F43E04F4B6A}"/>
                </a:ext>
              </a:extLst>
            </p:cNvPr>
            <p:cNvSpPr/>
            <p:nvPr/>
          </p:nvSpPr>
          <p:spPr>
            <a:xfrm>
              <a:off x="11171301" y="326783"/>
              <a:ext cx="3335981" cy="3335981"/>
            </a:xfrm>
            <a:custGeom>
              <a:avLst/>
              <a:gdLst>
                <a:gd name="connsiteX0" fmla="*/ 0 w 3335981"/>
                <a:gd name="connsiteY0" fmla="*/ 0 h 3335981"/>
                <a:gd name="connsiteX1" fmla="*/ 3335981 w 3335981"/>
                <a:gd name="connsiteY1" fmla="*/ 0 h 3335981"/>
                <a:gd name="connsiteX2" fmla="*/ 3335981 w 3335981"/>
                <a:gd name="connsiteY2" fmla="*/ 3335981 h 3335981"/>
                <a:gd name="connsiteX3" fmla="*/ 0 w 3335981"/>
                <a:gd name="connsiteY3" fmla="*/ 3335981 h 333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35981" h="3335981">
                  <a:moveTo>
                    <a:pt x="0" y="0"/>
                  </a:moveTo>
                  <a:lnTo>
                    <a:pt x="3335981" y="0"/>
                  </a:lnTo>
                  <a:lnTo>
                    <a:pt x="3335981" y="3335981"/>
                  </a:lnTo>
                  <a:lnTo>
                    <a:pt x="0" y="3335981"/>
                  </a:lnTo>
                  <a:close/>
                </a:path>
              </a:pathLst>
            </a:custGeom>
            <a:grpFill/>
            <a:ln w="33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512" name="Freihandform 1511">
              <a:extLst>
                <a:ext uri="{FF2B5EF4-FFF2-40B4-BE49-F238E27FC236}">
                  <a16:creationId xmlns:a16="http://schemas.microsoft.com/office/drawing/2014/main" id="{72B3C812-54D4-B9D3-84C3-7334560C7F7C}"/>
                </a:ext>
              </a:extLst>
            </p:cNvPr>
            <p:cNvSpPr/>
            <p:nvPr/>
          </p:nvSpPr>
          <p:spPr>
            <a:xfrm>
              <a:off x="9503311" y="3662764"/>
              <a:ext cx="1667990" cy="1667990"/>
            </a:xfrm>
            <a:custGeom>
              <a:avLst/>
              <a:gdLst>
                <a:gd name="connsiteX0" fmla="*/ 0 w 1667990"/>
                <a:gd name="connsiteY0" fmla="*/ 0 h 1667990"/>
                <a:gd name="connsiteX1" fmla="*/ 1667991 w 1667990"/>
                <a:gd name="connsiteY1" fmla="*/ 0 h 1667990"/>
                <a:gd name="connsiteX2" fmla="*/ 1667991 w 1667990"/>
                <a:gd name="connsiteY2" fmla="*/ 1667991 h 1667990"/>
                <a:gd name="connsiteX3" fmla="*/ 0 w 1667990"/>
                <a:gd name="connsiteY3" fmla="*/ 1667991 h 1667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7990" h="1667990">
                  <a:moveTo>
                    <a:pt x="0" y="0"/>
                  </a:moveTo>
                  <a:lnTo>
                    <a:pt x="1667991" y="0"/>
                  </a:lnTo>
                  <a:lnTo>
                    <a:pt x="1667991" y="1667991"/>
                  </a:lnTo>
                  <a:lnTo>
                    <a:pt x="0" y="1667991"/>
                  </a:lnTo>
                  <a:close/>
                </a:path>
              </a:pathLst>
            </a:custGeom>
            <a:grpFill/>
            <a:ln w="33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513" name="Freihandform 1512">
              <a:extLst>
                <a:ext uri="{FF2B5EF4-FFF2-40B4-BE49-F238E27FC236}">
                  <a16:creationId xmlns:a16="http://schemas.microsoft.com/office/drawing/2014/main" id="{C920BA27-3C15-341C-4202-EF66ED9BF323}"/>
                </a:ext>
              </a:extLst>
            </p:cNvPr>
            <p:cNvSpPr/>
            <p:nvPr/>
          </p:nvSpPr>
          <p:spPr>
            <a:xfrm>
              <a:off x="8684277" y="5315792"/>
              <a:ext cx="833994" cy="833995"/>
            </a:xfrm>
            <a:custGeom>
              <a:avLst/>
              <a:gdLst>
                <a:gd name="connsiteX0" fmla="*/ 0 w 833995"/>
                <a:gd name="connsiteY0" fmla="*/ 0 h 833995"/>
                <a:gd name="connsiteX1" fmla="*/ 833995 w 833995"/>
                <a:gd name="connsiteY1" fmla="*/ 0 h 833995"/>
                <a:gd name="connsiteX2" fmla="*/ 833995 w 833995"/>
                <a:gd name="connsiteY2" fmla="*/ 833995 h 833995"/>
                <a:gd name="connsiteX3" fmla="*/ 0 w 833995"/>
                <a:gd name="connsiteY3" fmla="*/ 833995 h 833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3995" h="833995">
                  <a:moveTo>
                    <a:pt x="0" y="0"/>
                  </a:moveTo>
                  <a:lnTo>
                    <a:pt x="833995" y="0"/>
                  </a:lnTo>
                  <a:lnTo>
                    <a:pt x="833995" y="833995"/>
                  </a:lnTo>
                  <a:lnTo>
                    <a:pt x="0" y="833995"/>
                  </a:lnTo>
                  <a:close/>
                </a:path>
              </a:pathLst>
            </a:custGeom>
            <a:grpFill/>
            <a:ln w="33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de-DE"/>
            </a:p>
          </p:txBody>
        </p:sp>
      </p:grpSp>
      <p:sp>
        <p:nvSpPr>
          <p:cNvPr id="1514" name="Freihandform 1513">
            <a:extLst>
              <a:ext uri="{FF2B5EF4-FFF2-40B4-BE49-F238E27FC236}">
                <a16:creationId xmlns:a16="http://schemas.microsoft.com/office/drawing/2014/main" id="{A0DE460C-640A-4F94-6CAA-F0BCC353438E}"/>
              </a:ext>
            </a:extLst>
          </p:cNvPr>
          <p:cNvSpPr/>
          <p:nvPr userDrawn="1"/>
        </p:nvSpPr>
        <p:spPr>
          <a:xfrm>
            <a:off x="7916398" y="6464571"/>
            <a:ext cx="393430" cy="393430"/>
          </a:xfrm>
          <a:custGeom>
            <a:avLst/>
            <a:gdLst>
              <a:gd name="connsiteX0" fmla="*/ 0 w 833995"/>
              <a:gd name="connsiteY0" fmla="*/ 0 h 833995"/>
              <a:gd name="connsiteX1" fmla="*/ 833995 w 833995"/>
              <a:gd name="connsiteY1" fmla="*/ 0 h 833995"/>
              <a:gd name="connsiteX2" fmla="*/ 833995 w 833995"/>
              <a:gd name="connsiteY2" fmla="*/ 833995 h 833995"/>
              <a:gd name="connsiteX3" fmla="*/ 0 w 833995"/>
              <a:gd name="connsiteY3" fmla="*/ 833995 h 833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33995" h="833995">
                <a:moveTo>
                  <a:pt x="0" y="0"/>
                </a:moveTo>
                <a:lnTo>
                  <a:pt x="833995" y="0"/>
                </a:lnTo>
                <a:lnTo>
                  <a:pt x="833995" y="833995"/>
                </a:lnTo>
                <a:lnTo>
                  <a:pt x="0" y="833995"/>
                </a:lnTo>
                <a:close/>
              </a:path>
            </a:pathLst>
          </a:custGeom>
          <a:solidFill>
            <a:schemeClr val="bg1"/>
          </a:solidFill>
          <a:ln w="3331" cap="flat">
            <a:noFill/>
            <a:prstDash val="solid"/>
            <a:miter/>
          </a:ln>
        </p:spPr>
        <p:txBody>
          <a:bodyPr rtlCol="0" anchor="ctr"/>
          <a:lstStyle/>
          <a:p>
            <a:endParaRPr lang="de-DE"/>
          </a:p>
        </p:txBody>
      </p:sp>
      <p:sp>
        <p:nvSpPr>
          <p:cNvPr id="8" name="Text Placeholder 4">
            <a:extLst>
              <a:ext uri="{FF2B5EF4-FFF2-40B4-BE49-F238E27FC236}">
                <a16:creationId xmlns:a16="http://schemas.microsoft.com/office/drawing/2014/main" id="{6A149E93-6219-D6CC-71CE-3F545890CE3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97164" y="4528382"/>
            <a:ext cx="5795022" cy="444369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l">
              <a:buNone/>
              <a:defRPr sz="2400" b="0">
                <a:solidFill>
                  <a:schemeClr val="bg1"/>
                </a:solidFill>
                <a:latin typeface="+mj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en-US" err="1"/>
              <a:t>Titel</a:t>
            </a:r>
            <a:r>
              <a:rPr lang="en-US"/>
              <a:t> der </a:t>
            </a:r>
            <a:r>
              <a:rPr lang="en-US" err="1"/>
              <a:t>Präsentation</a:t>
            </a:r>
            <a:endParaRPr lang="en-US"/>
          </a:p>
        </p:txBody>
      </p:sp>
      <p:sp>
        <p:nvSpPr>
          <p:cNvPr id="9" name="Text Placeholder 4">
            <a:extLst>
              <a:ext uri="{FF2B5EF4-FFF2-40B4-BE49-F238E27FC236}">
                <a16:creationId xmlns:a16="http://schemas.microsoft.com/office/drawing/2014/main" id="{E86458DD-35DB-A636-D575-9A87F59F502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97164" y="4967758"/>
            <a:ext cx="5795022" cy="444369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>
              <a:buNone/>
              <a:defRPr sz="1600" b="0">
                <a:solidFill>
                  <a:schemeClr val="bg1"/>
                </a:solidFill>
                <a:latin typeface="+mn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Sub </a:t>
            </a:r>
            <a:r>
              <a:rPr lang="en-US" err="1"/>
              <a:t>Titel</a:t>
            </a:r>
            <a:endParaRPr lang="en-US"/>
          </a:p>
        </p:txBody>
      </p:sp>
      <p:pic>
        <p:nvPicPr>
          <p:cNvPr id="12" name="Graphic 5">
            <a:extLst>
              <a:ext uri="{FF2B5EF4-FFF2-40B4-BE49-F238E27FC236}">
                <a16:creationId xmlns:a16="http://schemas.microsoft.com/office/drawing/2014/main" id="{AAA85D25-3C5A-D7C5-A47C-A42BBEE0F90E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797164" y="2610722"/>
            <a:ext cx="2135817" cy="1409638"/>
          </a:xfrm>
          <a:prstGeom prst="rect">
            <a:avLst/>
          </a:prstGeom>
        </p:spPr>
      </p:pic>
      <p:sp>
        <p:nvSpPr>
          <p:cNvPr id="2" name="Text Placeholder 4">
            <a:extLst>
              <a:ext uri="{FF2B5EF4-FFF2-40B4-BE49-F238E27FC236}">
                <a16:creationId xmlns:a16="http://schemas.microsoft.com/office/drawing/2014/main" id="{67F06D39-12DC-D625-3B98-9E01FE5EDDF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695450" y="5784850"/>
            <a:ext cx="1946036" cy="365125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l">
              <a:buNone/>
              <a:defRPr sz="1200" b="0">
                <a:solidFill>
                  <a:schemeClr val="bg2"/>
                </a:solidFill>
                <a:latin typeface="+mn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en-US" err="1"/>
              <a:t>Präsentator</a:t>
            </a:r>
            <a:r>
              <a:rPr lang="en-US"/>
              <a:t>*in</a:t>
            </a:r>
          </a:p>
        </p:txBody>
      </p:sp>
      <p:sp>
        <p:nvSpPr>
          <p:cNvPr id="13" name="Date Placeholder 4">
            <a:extLst>
              <a:ext uri="{FF2B5EF4-FFF2-40B4-BE49-F238E27FC236}">
                <a16:creationId xmlns:a16="http://schemas.microsoft.com/office/drawing/2014/main" id="{B0D5E06D-434B-85D3-3521-BE8BAA384E72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797164" y="5784850"/>
            <a:ext cx="1082436" cy="365125"/>
          </a:xfrm>
          <a:prstGeom prst="rect">
            <a:avLst/>
          </a:prstGeom>
        </p:spPr>
        <p:txBody>
          <a:bodyPr vert="horz" lIns="91440" tIns="0" rIns="91440" bIns="45720" rtlCol="0" anchor="ctr"/>
          <a:lstStyle>
            <a:lvl1pPr algn="l">
              <a:defRPr sz="1200">
                <a:solidFill>
                  <a:schemeClr val="bg2"/>
                </a:solidFill>
              </a:defRPr>
            </a:lvl1pPr>
          </a:lstStyle>
          <a:p>
            <a:r>
              <a:rPr lang="de-DE"/>
              <a:t>19.09.25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59924976"/>
      </p:ext>
    </p:extLst>
  </p:cSld>
  <p:clrMapOvr>
    <a:masterClrMapping/>
  </p:clrMapOvr>
  <p:transition spd="med"/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ext_2_Bilder_schwarz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5">
            <a:extLst>
              <a:ext uri="{FF2B5EF4-FFF2-40B4-BE49-F238E27FC236}">
                <a16:creationId xmlns:a16="http://schemas.microsoft.com/office/drawing/2014/main" id="{B8E09956-6B65-22CF-A4EA-8E562E3FC7FC}"/>
              </a:ext>
            </a:extLst>
          </p:cNvPr>
          <p:cNvSpPr>
            <a:spLocks noGrp="1"/>
          </p:cNvSpPr>
          <p:nvPr>
            <p:ph type="pic" sz="quarter" idx="49"/>
          </p:nvPr>
        </p:nvSpPr>
        <p:spPr>
          <a:xfrm>
            <a:off x="4463904" y="-1"/>
            <a:ext cx="3864048" cy="6858000"/>
          </a:xfrm>
          <a:custGeom>
            <a:avLst/>
            <a:gdLst>
              <a:gd name="connsiteX0" fmla="*/ 0 w 3864048"/>
              <a:gd name="connsiteY0" fmla="*/ 0 h 6858000"/>
              <a:gd name="connsiteX1" fmla="*/ 3864048 w 3864048"/>
              <a:gd name="connsiteY1" fmla="*/ 0 h 6858000"/>
              <a:gd name="connsiteX2" fmla="*/ 3864048 w 3864048"/>
              <a:gd name="connsiteY2" fmla="*/ 6858000 h 6858000"/>
              <a:gd name="connsiteX3" fmla="*/ 0 w 3864048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64048" h="6858000">
                <a:moveTo>
                  <a:pt x="0" y="0"/>
                </a:moveTo>
                <a:lnTo>
                  <a:pt x="3864048" y="0"/>
                </a:lnTo>
                <a:lnTo>
                  <a:pt x="3864048" y="6858000"/>
                </a:lnTo>
                <a:lnTo>
                  <a:pt x="0" y="6858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/>
          <a:p>
            <a:endParaRPr lang="de-DE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04B25E80-E6DF-9FDA-D321-23E8D186AD0D}"/>
              </a:ext>
            </a:extLst>
          </p:cNvPr>
          <p:cNvSpPr/>
          <p:nvPr userDrawn="1"/>
        </p:nvSpPr>
        <p:spPr>
          <a:xfrm>
            <a:off x="0" y="0"/>
            <a:ext cx="4463905" cy="6858000"/>
          </a:xfrm>
          <a:prstGeom prst="rect">
            <a:avLst/>
          </a:prstGeom>
          <a:solidFill>
            <a:schemeClr val="bg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8" name="Picture Placeholder 16">
            <a:extLst>
              <a:ext uri="{FF2B5EF4-FFF2-40B4-BE49-F238E27FC236}">
                <a16:creationId xmlns:a16="http://schemas.microsoft.com/office/drawing/2014/main" id="{64C22A7D-5047-F85F-E00C-BA4C09DEFE03}"/>
              </a:ext>
            </a:extLst>
          </p:cNvPr>
          <p:cNvSpPr>
            <a:spLocks noGrp="1"/>
          </p:cNvSpPr>
          <p:nvPr>
            <p:ph type="pic" sz="quarter" idx="50"/>
          </p:nvPr>
        </p:nvSpPr>
        <p:spPr>
          <a:xfrm>
            <a:off x="8327952" y="0"/>
            <a:ext cx="3868090" cy="6858000"/>
          </a:xfrm>
          <a:custGeom>
            <a:avLst/>
            <a:gdLst>
              <a:gd name="connsiteX0" fmla="*/ 0 w 3864048"/>
              <a:gd name="connsiteY0" fmla="*/ 0 h 6858000"/>
              <a:gd name="connsiteX1" fmla="*/ 3864048 w 3864048"/>
              <a:gd name="connsiteY1" fmla="*/ 0 h 6858000"/>
              <a:gd name="connsiteX2" fmla="*/ 3864048 w 3864048"/>
              <a:gd name="connsiteY2" fmla="*/ 6858000 h 6858000"/>
              <a:gd name="connsiteX3" fmla="*/ 0 w 3864048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64048" h="6858000">
                <a:moveTo>
                  <a:pt x="0" y="0"/>
                </a:moveTo>
                <a:lnTo>
                  <a:pt x="3864048" y="0"/>
                </a:lnTo>
                <a:lnTo>
                  <a:pt x="3864048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de-DE"/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2E661331-0451-E767-C37E-8C6B40D7D6E8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600074" y="1341438"/>
            <a:ext cx="3400426" cy="4808537"/>
          </a:xfrm>
        </p:spPr>
        <p:txBody>
          <a:bodyPr lIns="0">
            <a:normAutofit/>
          </a:bodyPr>
          <a:lstStyle>
            <a:lvl1pPr>
              <a:defRPr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 err="1"/>
              <a:t>Klicke</a:t>
            </a:r>
            <a:r>
              <a:rPr lang="en-US"/>
              <a:t> </a:t>
            </a:r>
            <a:r>
              <a:rPr lang="en-US" err="1"/>
              <a:t>hier</a:t>
            </a:r>
            <a:r>
              <a:rPr lang="en-US"/>
              <a:t>, um </a:t>
            </a:r>
            <a:r>
              <a:rPr lang="en-US" err="1"/>
              <a:t>Textstile</a:t>
            </a:r>
            <a:r>
              <a:rPr lang="en-US"/>
              <a:t> </a:t>
            </a:r>
            <a:r>
              <a:rPr lang="en-US" err="1"/>
              <a:t>zu</a:t>
            </a:r>
            <a:r>
              <a:rPr lang="en-US"/>
              <a:t> </a:t>
            </a:r>
            <a:r>
              <a:rPr lang="en-US" err="1"/>
              <a:t>bearbeiten</a:t>
            </a:r>
            <a:endParaRPr lang="en-US"/>
          </a:p>
          <a:p>
            <a:pPr lvl="0"/>
            <a:r>
              <a:rPr lang="en-US"/>
              <a:t>Erste Ebene</a:t>
            </a:r>
          </a:p>
          <a:p>
            <a:pPr lvl="2"/>
            <a:r>
              <a:rPr lang="en-US" err="1"/>
              <a:t>Zweite</a:t>
            </a:r>
            <a:r>
              <a:rPr lang="en-US"/>
              <a:t> Ebene</a:t>
            </a:r>
          </a:p>
          <a:p>
            <a:pPr lvl="3"/>
            <a:r>
              <a:rPr lang="en-US" err="1"/>
              <a:t>Dritte</a:t>
            </a:r>
            <a:r>
              <a:rPr lang="en-US"/>
              <a:t> Ebene</a:t>
            </a:r>
          </a:p>
          <a:p>
            <a:pPr lvl="4"/>
            <a:r>
              <a:rPr lang="en-US" err="1"/>
              <a:t>Vierte</a:t>
            </a:r>
            <a:r>
              <a:rPr lang="en-US"/>
              <a:t> Ebene</a:t>
            </a:r>
          </a:p>
        </p:txBody>
      </p:sp>
      <p:sp>
        <p:nvSpPr>
          <p:cNvPr id="15" name="Text Placeholder 26">
            <a:extLst>
              <a:ext uri="{FF2B5EF4-FFF2-40B4-BE49-F238E27FC236}">
                <a16:creationId xmlns:a16="http://schemas.microsoft.com/office/drawing/2014/main" id="{E5DC5FA5-3372-51AD-6663-BFB38E8238F8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>
          <a:xfrm>
            <a:off x="600075" y="575750"/>
            <a:ext cx="3400425" cy="475199"/>
          </a:xfrm>
          <a:prstGeom prst="rect">
            <a:avLst/>
          </a:prstGeom>
        </p:spPr>
        <p:txBody>
          <a:bodyPr lIns="0" tIns="36000" bIns="36000">
            <a:noAutofit/>
          </a:bodyPr>
          <a:lstStyle>
            <a:lvl1pPr marL="0" indent="0">
              <a:buNone/>
              <a:defRPr sz="240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2" name="Rectangle 9">
            <a:extLst>
              <a:ext uri="{FF2B5EF4-FFF2-40B4-BE49-F238E27FC236}">
                <a16:creationId xmlns:a16="http://schemas.microsoft.com/office/drawing/2014/main" id="{A2CDC410-3D1D-30E8-3409-549E556A4E7A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solidFill>
                <a:srgbClr val="FBFBFD"/>
              </a:solidFill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5" name="Slide Number Placeholder 26">
            <a:extLst>
              <a:ext uri="{FF2B5EF4-FFF2-40B4-BE49-F238E27FC236}">
                <a16:creationId xmlns:a16="http://schemas.microsoft.com/office/drawing/2014/main" id="{7EC02113-C040-5F2D-FF2F-713DF273DA6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rgbClr val="FBFBFD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7" name="Text Placeholder 28">
            <a:extLst>
              <a:ext uri="{FF2B5EF4-FFF2-40B4-BE49-F238E27FC236}">
                <a16:creationId xmlns:a16="http://schemas.microsoft.com/office/drawing/2014/main" id="{0637E655-5F52-D0DA-1FB8-D7AB7E757F33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1046587" y="112668"/>
            <a:ext cx="6344956" cy="320400"/>
          </a:xfrm>
          <a:prstGeom prst="rect">
            <a:avLst/>
          </a:prstGeom>
        </p:spPr>
        <p:txBody>
          <a:bodyPr lIns="0" tIns="36000" bIns="36000" anchor="ctr">
            <a:noAutofit/>
          </a:bodyPr>
          <a:lstStyle>
            <a:lvl1pPr marL="0" indent="0">
              <a:buNone/>
              <a:defRPr sz="1200">
                <a:solidFill>
                  <a:srgbClr val="FBFBFD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14" name="Footer Placeholder 1">
            <a:extLst>
              <a:ext uri="{FF2B5EF4-FFF2-40B4-BE49-F238E27FC236}">
                <a16:creationId xmlns:a16="http://schemas.microsoft.com/office/drawing/2014/main" id="{626D8933-7850-B4E6-230B-59EECF1B234E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5" y="6356350"/>
            <a:ext cx="6162819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16" name="Date Placeholder 4">
            <a:extLst>
              <a:ext uri="{FF2B5EF4-FFF2-40B4-BE49-F238E27FC236}">
                <a16:creationId xmlns:a16="http://schemas.microsoft.com/office/drawing/2014/main" id="{D77C3300-CAC2-94EA-83AD-F8C62643C307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4243401632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Statement_kurz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Bildplatzhalter 4">
            <a:extLst>
              <a:ext uri="{FF2B5EF4-FFF2-40B4-BE49-F238E27FC236}">
                <a16:creationId xmlns:a16="http://schemas.microsoft.com/office/drawing/2014/main" id="{9358D886-355A-BEA0-8873-FF37AD83990C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" y="1"/>
            <a:ext cx="12192000" cy="6858000"/>
          </a:xfrm>
        </p:spPr>
        <p:txBody>
          <a:bodyPr/>
          <a:lstStyle/>
          <a:p>
            <a:endParaRPr lang="de-DE"/>
          </a:p>
        </p:txBody>
      </p:sp>
      <p:sp>
        <p:nvSpPr>
          <p:cNvPr id="8" name="Rechteck 7">
            <a:extLst>
              <a:ext uri="{FF2B5EF4-FFF2-40B4-BE49-F238E27FC236}">
                <a16:creationId xmlns:a16="http://schemas.microsoft.com/office/drawing/2014/main" id="{F8F2E47F-15F4-A7D0-AAD7-5A81F154FBF9}"/>
              </a:ext>
            </a:extLst>
          </p:cNvPr>
          <p:cNvSpPr/>
          <p:nvPr userDrawn="1"/>
        </p:nvSpPr>
        <p:spPr>
          <a:xfrm>
            <a:off x="179845" y="6149974"/>
            <a:ext cx="268427" cy="268429"/>
          </a:xfrm>
          <a:prstGeom prst="rect">
            <a:avLst/>
          </a:prstGeom>
          <a:solidFill>
            <a:schemeClr val="bg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8000" tIns="108000" rIns="108000" bIns="108000" numCol="1" spcCol="38100" rtlCol="0" anchor="ctr">
            <a:noAutofit/>
          </a:bodyPr>
          <a:lstStyle/>
          <a:p>
            <a:pPr marL="5715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Wingdings" panose="05000000000000000000" pitchFamily="2" charset="2"/>
              <a:buChar char="§"/>
            </a:pPr>
            <a:endParaRPr lang="de-DE" sz="1400" kern="1200">
              <a:solidFill>
                <a:schemeClr val="bg2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2" name="Text Placeholder 2">
            <a:extLst>
              <a:ext uri="{FF2B5EF4-FFF2-40B4-BE49-F238E27FC236}">
                <a16:creationId xmlns:a16="http://schemas.microsoft.com/office/drawing/2014/main" id="{6102E80B-F780-19D6-B5FE-193278F076CB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448273" y="4981418"/>
            <a:ext cx="6044993" cy="1168556"/>
          </a:xfrm>
          <a:prstGeom prst="rect">
            <a:avLst/>
          </a:prstGeom>
          <a:solidFill>
            <a:schemeClr val="bg1"/>
          </a:solidFill>
        </p:spPr>
        <p:txBody>
          <a:bodyPr lIns="288000" anchor="b">
            <a:noAutofit/>
          </a:bodyPr>
          <a:lstStyle>
            <a:lvl1pPr marL="0" indent="0">
              <a:buNone/>
              <a:defRPr sz="660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de-DE"/>
              <a:t>Text</a:t>
            </a:r>
          </a:p>
        </p:txBody>
      </p:sp>
      <p:sp>
        <p:nvSpPr>
          <p:cNvPr id="28" name="Rechteck 18">
            <a:extLst>
              <a:ext uri="{FF2B5EF4-FFF2-40B4-BE49-F238E27FC236}">
                <a16:creationId xmlns:a16="http://schemas.microsoft.com/office/drawing/2014/main" id="{7EFAF5E1-2E91-339C-7DC9-A3136066D566}"/>
              </a:ext>
            </a:extLst>
          </p:cNvPr>
          <p:cNvSpPr/>
          <p:nvPr userDrawn="1"/>
        </p:nvSpPr>
        <p:spPr>
          <a:xfrm>
            <a:off x="179846" y="6149975"/>
            <a:ext cx="268428" cy="268428"/>
          </a:xfrm>
          <a:prstGeom prst="rect">
            <a:avLst/>
          </a:prstGeom>
          <a:solidFill>
            <a:schemeClr val="bg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9" name="Rechteck 8">
            <a:extLst>
              <a:ext uri="{FF2B5EF4-FFF2-40B4-BE49-F238E27FC236}">
                <a16:creationId xmlns:a16="http://schemas.microsoft.com/office/drawing/2014/main" id="{ACE52558-9C51-9AC4-18B8-B15F3ADAC81D}"/>
              </a:ext>
            </a:extLst>
          </p:cNvPr>
          <p:cNvSpPr/>
          <p:nvPr userDrawn="1"/>
        </p:nvSpPr>
        <p:spPr>
          <a:xfrm>
            <a:off x="181873" y="6149974"/>
            <a:ext cx="266400" cy="266400"/>
          </a:xfrm>
          <a:prstGeom prst="rect">
            <a:avLst/>
          </a:prstGeom>
          <a:solidFill>
            <a:schemeClr val="bg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8000" tIns="108000" rIns="108000" bIns="108000" numCol="1" spcCol="38100" rtlCol="0" anchor="ctr">
            <a:noAutofit/>
          </a:bodyPr>
          <a:lstStyle/>
          <a:p>
            <a:pPr marL="5715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Wingdings" panose="05000000000000000000" pitchFamily="2" charset="2"/>
              <a:buChar char="§"/>
            </a:pPr>
            <a:endParaRPr lang="de-DE" sz="1400" kern="1200">
              <a:solidFill>
                <a:schemeClr val="bg2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10" name="Rechteck 9">
            <a:extLst>
              <a:ext uri="{FF2B5EF4-FFF2-40B4-BE49-F238E27FC236}">
                <a16:creationId xmlns:a16="http://schemas.microsoft.com/office/drawing/2014/main" id="{9613C101-FF70-A320-37C8-C41729E5DB05}"/>
              </a:ext>
            </a:extLst>
          </p:cNvPr>
          <p:cNvSpPr/>
          <p:nvPr userDrawn="1"/>
        </p:nvSpPr>
        <p:spPr>
          <a:xfrm>
            <a:off x="184645" y="6149974"/>
            <a:ext cx="266400" cy="266400"/>
          </a:xfrm>
          <a:prstGeom prst="rect">
            <a:avLst/>
          </a:prstGeom>
          <a:solidFill>
            <a:schemeClr val="bg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8000" tIns="108000" rIns="108000" bIns="108000" numCol="1" spcCol="38100" rtlCol="0" anchor="ctr">
            <a:noAutofit/>
          </a:bodyPr>
          <a:lstStyle/>
          <a:p>
            <a:pPr marL="5715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Wingdings" panose="05000000000000000000" pitchFamily="2" charset="2"/>
              <a:buChar char="§"/>
            </a:pPr>
            <a:endParaRPr lang="de-DE" sz="1400" kern="1200">
              <a:solidFill>
                <a:schemeClr val="bg2"/>
              </a:solidFill>
              <a:latin typeface="+mn-lt"/>
              <a:ea typeface="+mn-ea"/>
              <a:cs typeface="+mn-cs"/>
            </a:endParaRPr>
          </a:p>
        </p:txBody>
      </p:sp>
      <p:graphicFrame>
        <p:nvGraphicFramePr>
          <p:cNvPr id="6" name="think-cell data - do not delete" hidden="1">
            <a:extLst>
              <a:ext uri="{FF2B5EF4-FFF2-40B4-BE49-F238E27FC236}">
                <a16:creationId xmlns:a16="http://schemas.microsoft.com/office/drawing/2014/main" id="{AB33D612-25B0-0CFE-0A52-989740CED85B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411075516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Folie" r:id="rId3" imgW="7772400" imgH="10058400" progId="TCLayout.ActiveDocument.1">
                  <p:embed/>
                </p:oleObj>
              </mc:Choice>
              <mc:Fallback>
                <p:oleObj name="think-cell Folie" r:id="rId3" imgW="7772400" imgH="10058400" progId="TCLayout.ActiveDocument.1">
                  <p:embed/>
                  <p:pic>
                    <p:nvPicPr>
                      <p:cNvPr id="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AB33D612-25B0-0CFE-0A52-989740CED85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1" name="Rectangle 21">
            <a:extLst>
              <a:ext uri="{FF2B5EF4-FFF2-40B4-BE49-F238E27FC236}">
                <a16:creationId xmlns:a16="http://schemas.microsoft.com/office/drawing/2014/main" id="{B38F8FF4-0988-4321-6933-E050E3B68BF7}"/>
              </a:ext>
            </a:extLst>
          </p:cNvPr>
          <p:cNvSpPr/>
          <p:nvPr userDrawn="1"/>
        </p:nvSpPr>
        <p:spPr>
          <a:xfrm>
            <a:off x="-1519792" y="0"/>
            <a:ext cx="1049916" cy="345510"/>
          </a:xfrm>
          <a:prstGeom prst="rect">
            <a:avLst/>
          </a:prstGeom>
          <a:solidFill>
            <a:srgbClr val="EFEFF1"/>
          </a:solidFill>
          <a:ln w="12700" cap="flat">
            <a:noFill/>
            <a:miter lim="400000"/>
          </a:ln>
          <a:effectLst/>
          <a:sp3d/>
        </p:spPr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lvl="0" indent="0" algn="ctr" defTabSz="82550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e-DE" sz="16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52" name="Rectangle 22">
            <a:extLst>
              <a:ext uri="{FF2B5EF4-FFF2-40B4-BE49-F238E27FC236}">
                <a16:creationId xmlns:a16="http://schemas.microsoft.com/office/drawing/2014/main" id="{ED54A519-60A3-C98A-59B5-8ACAA61B09AE}"/>
              </a:ext>
            </a:extLst>
          </p:cNvPr>
          <p:cNvSpPr/>
          <p:nvPr userDrawn="1"/>
        </p:nvSpPr>
        <p:spPr>
          <a:xfrm>
            <a:off x="-1519792" y="435120"/>
            <a:ext cx="1049916" cy="345510"/>
          </a:xfrm>
          <a:prstGeom prst="rect">
            <a:avLst/>
          </a:prstGeom>
          <a:solidFill>
            <a:srgbClr val="D1D2D6"/>
          </a:solidFill>
          <a:ln w="12700" cap="flat">
            <a:noFill/>
            <a:miter lim="400000"/>
          </a:ln>
          <a:effectLst/>
          <a:sp3d/>
        </p:spPr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lvl="0" indent="0" algn="ctr" defTabSz="82550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e-DE" sz="16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53" name="Rectangle 23">
            <a:extLst>
              <a:ext uri="{FF2B5EF4-FFF2-40B4-BE49-F238E27FC236}">
                <a16:creationId xmlns:a16="http://schemas.microsoft.com/office/drawing/2014/main" id="{6251283A-C714-31E3-87E7-D7484C9C4435}"/>
              </a:ext>
            </a:extLst>
          </p:cNvPr>
          <p:cNvSpPr/>
          <p:nvPr userDrawn="1"/>
        </p:nvSpPr>
        <p:spPr>
          <a:xfrm>
            <a:off x="-1519792" y="870241"/>
            <a:ext cx="1049916" cy="345510"/>
          </a:xfrm>
          <a:prstGeom prst="rect">
            <a:avLst/>
          </a:prstGeom>
          <a:solidFill>
            <a:srgbClr val="B7B9BA"/>
          </a:solidFill>
          <a:ln w="12700" cap="flat">
            <a:noFill/>
            <a:miter lim="400000"/>
          </a:ln>
          <a:effectLst/>
          <a:sp3d/>
        </p:spPr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lvl="0" indent="0" algn="ctr" defTabSz="82550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e-DE" sz="16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54" name="Rectangle 24">
            <a:extLst>
              <a:ext uri="{FF2B5EF4-FFF2-40B4-BE49-F238E27FC236}">
                <a16:creationId xmlns:a16="http://schemas.microsoft.com/office/drawing/2014/main" id="{5561024C-6742-C0A2-B8FA-9B14959D9C49}"/>
              </a:ext>
            </a:extLst>
          </p:cNvPr>
          <p:cNvSpPr/>
          <p:nvPr userDrawn="1"/>
        </p:nvSpPr>
        <p:spPr>
          <a:xfrm>
            <a:off x="-1519792" y="1305361"/>
            <a:ext cx="1049916" cy="345510"/>
          </a:xfrm>
          <a:prstGeom prst="rect">
            <a:avLst/>
          </a:prstGeom>
          <a:solidFill>
            <a:srgbClr val="949698"/>
          </a:solidFill>
          <a:ln w="12700" cap="flat">
            <a:noFill/>
            <a:miter lim="400000"/>
          </a:ln>
          <a:effectLst/>
          <a:sp3d/>
        </p:spPr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lvl="0" indent="0" algn="ctr" defTabSz="82550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e-DE" sz="16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55" name="Rectangle 25">
            <a:extLst>
              <a:ext uri="{FF2B5EF4-FFF2-40B4-BE49-F238E27FC236}">
                <a16:creationId xmlns:a16="http://schemas.microsoft.com/office/drawing/2014/main" id="{D6718A86-69FD-7345-ECA6-0EAE4C6415EE}"/>
              </a:ext>
            </a:extLst>
          </p:cNvPr>
          <p:cNvSpPr/>
          <p:nvPr userDrawn="1"/>
        </p:nvSpPr>
        <p:spPr>
          <a:xfrm>
            <a:off x="-1519792" y="1740481"/>
            <a:ext cx="1049916" cy="345510"/>
          </a:xfrm>
          <a:prstGeom prst="rect">
            <a:avLst/>
          </a:prstGeom>
          <a:solidFill>
            <a:srgbClr val="7C8081"/>
          </a:solidFill>
          <a:ln w="12700" cap="flat">
            <a:noFill/>
            <a:miter lim="400000"/>
          </a:ln>
          <a:effectLst/>
          <a:sp3d/>
        </p:spPr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lvl="0" indent="0" algn="ctr" defTabSz="82550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e-DE" sz="16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56" name="Rectangle 26">
            <a:extLst>
              <a:ext uri="{FF2B5EF4-FFF2-40B4-BE49-F238E27FC236}">
                <a16:creationId xmlns:a16="http://schemas.microsoft.com/office/drawing/2014/main" id="{1D62FC27-63FD-8771-20B8-943AE84E7C51}"/>
              </a:ext>
            </a:extLst>
          </p:cNvPr>
          <p:cNvSpPr/>
          <p:nvPr userDrawn="1"/>
        </p:nvSpPr>
        <p:spPr>
          <a:xfrm>
            <a:off x="-1519792" y="2175602"/>
            <a:ext cx="1049916" cy="345510"/>
          </a:xfrm>
          <a:prstGeom prst="rect">
            <a:avLst/>
          </a:prstGeom>
          <a:solidFill>
            <a:srgbClr val="676A6B"/>
          </a:solidFill>
          <a:ln w="12700" cap="flat">
            <a:noFill/>
            <a:miter lim="400000"/>
          </a:ln>
          <a:effectLst/>
          <a:sp3d/>
        </p:spPr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lvl="0" indent="0" algn="ctr" defTabSz="82550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e-DE" sz="16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57" name="Rectangle 27">
            <a:extLst>
              <a:ext uri="{FF2B5EF4-FFF2-40B4-BE49-F238E27FC236}">
                <a16:creationId xmlns:a16="http://schemas.microsoft.com/office/drawing/2014/main" id="{7D604F4D-1EFC-1914-3B25-952D38EDCB14}"/>
              </a:ext>
            </a:extLst>
          </p:cNvPr>
          <p:cNvSpPr/>
          <p:nvPr userDrawn="1"/>
        </p:nvSpPr>
        <p:spPr>
          <a:xfrm>
            <a:off x="-1519792" y="2610722"/>
            <a:ext cx="1049916" cy="345510"/>
          </a:xfrm>
          <a:prstGeom prst="rect">
            <a:avLst/>
          </a:prstGeom>
          <a:solidFill>
            <a:srgbClr val="4E5152"/>
          </a:solidFill>
          <a:ln w="12700" cap="flat">
            <a:noFill/>
            <a:miter lim="400000"/>
          </a:ln>
          <a:effectLst/>
          <a:sp3d/>
        </p:spPr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lvl="0" indent="0" algn="ctr" defTabSz="82550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e-DE" sz="16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58" name="Rectangle 28">
            <a:extLst>
              <a:ext uri="{FF2B5EF4-FFF2-40B4-BE49-F238E27FC236}">
                <a16:creationId xmlns:a16="http://schemas.microsoft.com/office/drawing/2014/main" id="{890EE484-29D3-D23D-FAA1-0045DAAD9D14}"/>
              </a:ext>
            </a:extLst>
          </p:cNvPr>
          <p:cNvSpPr/>
          <p:nvPr userDrawn="1"/>
        </p:nvSpPr>
        <p:spPr>
          <a:xfrm>
            <a:off x="-1519792" y="3045842"/>
            <a:ext cx="1049916" cy="345510"/>
          </a:xfrm>
          <a:prstGeom prst="rect">
            <a:avLst/>
          </a:prstGeom>
          <a:solidFill>
            <a:srgbClr val="404344"/>
          </a:solidFill>
          <a:ln w="12700" cap="flat">
            <a:noFill/>
            <a:miter lim="400000"/>
          </a:ln>
          <a:effectLst/>
          <a:sp3d/>
        </p:spPr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lvl="0" indent="0" algn="ctr" defTabSz="82550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e-DE" sz="16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59" name="Rectangle 29">
            <a:extLst>
              <a:ext uri="{FF2B5EF4-FFF2-40B4-BE49-F238E27FC236}">
                <a16:creationId xmlns:a16="http://schemas.microsoft.com/office/drawing/2014/main" id="{6CCC874A-2E80-CD0F-DAF7-E6CD5ADA9F53}"/>
              </a:ext>
            </a:extLst>
          </p:cNvPr>
          <p:cNvSpPr/>
          <p:nvPr userDrawn="1"/>
        </p:nvSpPr>
        <p:spPr>
          <a:xfrm>
            <a:off x="-1519792" y="3480963"/>
            <a:ext cx="1049916" cy="345510"/>
          </a:xfrm>
          <a:prstGeom prst="rect">
            <a:avLst/>
          </a:prstGeom>
          <a:solidFill>
            <a:srgbClr val="2D2E2D"/>
          </a:solidFill>
          <a:ln w="12700" cap="flat">
            <a:noFill/>
            <a:miter lim="400000"/>
          </a:ln>
          <a:effectLst/>
          <a:sp3d/>
        </p:spPr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lvl="0" indent="0" algn="ctr" defTabSz="82550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e-DE" sz="16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60" name="Rectangle 30">
            <a:extLst>
              <a:ext uri="{FF2B5EF4-FFF2-40B4-BE49-F238E27FC236}">
                <a16:creationId xmlns:a16="http://schemas.microsoft.com/office/drawing/2014/main" id="{F5F48983-B8E7-AA5B-5342-A677D5CCE1A9}"/>
              </a:ext>
            </a:extLst>
          </p:cNvPr>
          <p:cNvSpPr/>
          <p:nvPr userDrawn="1"/>
        </p:nvSpPr>
        <p:spPr>
          <a:xfrm>
            <a:off x="-1519792" y="3916083"/>
            <a:ext cx="1049916" cy="345510"/>
          </a:xfrm>
          <a:prstGeom prst="rect">
            <a:avLst/>
          </a:prstGeom>
          <a:solidFill>
            <a:srgbClr val="252626"/>
          </a:solidFill>
          <a:ln w="12700" cap="flat">
            <a:noFill/>
            <a:miter lim="400000"/>
          </a:ln>
          <a:effectLst/>
          <a:sp3d/>
        </p:spPr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lvl="0" indent="0" algn="ctr" defTabSz="82550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e-DE" sz="16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61" name="Textplatzhalter 1">
            <a:extLst>
              <a:ext uri="{FF2B5EF4-FFF2-40B4-BE49-F238E27FC236}">
                <a16:creationId xmlns:a16="http://schemas.microsoft.com/office/drawing/2014/main" id="{1817ED7E-74CF-DD04-1026-6143F1DD7163}"/>
              </a:ext>
            </a:extLst>
          </p:cNvPr>
          <p:cNvSpPr txBox="1">
            <a:spLocks/>
          </p:cNvSpPr>
          <p:nvPr userDrawn="1"/>
        </p:nvSpPr>
        <p:spPr>
          <a:xfrm>
            <a:off x="-1404317" y="72968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Font typeface="Arial" panose="020B0604020202020204" pitchFamily="34" charset="0"/>
              <a:buNone/>
              <a:defRPr/>
            </a:pPr>
            <a:r>
              <a:rPr lang="de-DE" sz="1200" kern="0">
                <a:solidFill>
                  <a:srgbClr val="000000"/>
                </a:solidFill>
                <a:latin typeface="Corbel"/>
              </a:rPr>
              <a:t>#EFEFF1</a:t>
            </a:r>
          </a:p>
        </p:txBody>
      </p:sp>
      <p:sp>
        <p:nvSpPr>
          <p:cNvPr id="62" name="Textplatzhalter 1">
            <a:extLst>
              <a:ext uri="{FF2B5EF4-FFF2-40B4-BE49-F238E27FC236}">
                <a16:creationId xmlns:a16="http://schemas.microsoft.com/office/drawing/2014/main" id="{AF54895E-65EF-51D9-9E73-0C15245854A1}"/>
              </a:ext>
            </a:extLst>
          </p:cNvPr>
          <p:cNvSpPr txBox="1">
            <a:spLocks/>
          </p:cNvSpPr>
          <p:nvPr userDrawn="1"/>
        </p:nvSpPr>
        <p:spPr>
          <a:xfrm>
            <a:off x="-1404317" y="508088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Font typeface="Arial" panose="020B0604020202020204" pitchFamily="34" charset="0"/>
              <a:buNone/>
              <a:defRPr/>
            </a:pPr>
            <a:r>
              <a:rPr lang="de-DE" sz="1200" kern="0">
                <a:solidFill>
                  <a:srgbClr val="000000"/>
                </a:solidFill>
                <a:latin typeface="Corbel"/>
              </a:rPr>
              <a:t>#D1D2D6</a:t>
            </a:r>
          </a:p>
        </p:txBody>
      </p:sp>
      <p:sp>
        <p:nvSpPr>
          <p:cNvPr id="63" name="Textplatzhalter 1">
            <a:extLst>
              <a:ext uri="{FF2B5EF4-FFF2-40B4-BE49-F238E27FC236}">
                <a16:creationId xmlns:a16="http://schemas.microsoft.com/office/drawing/2014/main" id="{B499C01C-4F6A-AAB8-CE55-7C9BAAD99875}"/>
              </a:ext>
            </a:extLst>
          </p:cNvPr>
          <p:cNvSpPr txBox="1">
            <a:spLocks/>
          </p:cNvSpPr>
          <p:nvPr userDrawn="1"/>
        </p:nvSpPr>
        <p:spPr>
          <a:xfrm>
            <a:off x="-1404317" y="943209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Font typeface="Arial" panose="020B0604020202020204" pitchFamily="34" charset="0"/>
              <a:buNone/>
              <a:defRPr/>
            </a:pPr>
            <a:r>
              <a:rPr lang="de-DE" sz="1200" kern="0">
                <a:solidFill>
                  <a:srgbClr val="000000"/>
                </a:solidFill>
                <a:latin typeface="Corbel"/>
              </a:rPr>
              <a:t>#B7B9BA</a:t>
            </a:r>
          </a:p>
        </p:txBody>
      </p:sp>
      <p:sp>
        <p:nvSpPr>
          <p:cNvPr id="64" name="Textplatzhalter 1">
            <a:extLst>
              <a:ext uri="{FF2B5EF4-FFF2-40B4-BE49-F238E27FC236}">
                <a16:creationId xmlns:a16="http://schemas.microsoft.com/office/drawing/2014/main" id="{3008D3AC-AFB5-CAC2-3F71-39EFA3A58363}"/>
              </a:ext>
            </a:extLst>
          </p:cNvPr>
          <p:cNvSpPr txBox="1">
            <a:spLocks/>
          </p:cNvSpPr>
          <p:nvPr userDrawn="1"/>
        </p:nvSpPr>
        <p:spPr>
          <a:xfrm>
            <a:off x="-1404317" y="1378329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Font typeface="Arial" panose="020B0604020202020204" pitchFamily="34" charset="0"/>
              <a:buNone/>
              <a:defRPr/>
            </a:pPr>
            <a:r>
              <a:rPr lang="de-DE" sz="1200" kern="0">
                <a:solidFill>
                  <a:srgbClr val="000000"/>
                </a:solidFill>
                <a:latin typeface="Corbel"/>
              </a:rPr>
              <a:t>#949698</a:t>
            </a:r>
          </a:p>
        </p:txBody>
      </p:sp>
      <p:sp>
        <p:nvSpPr>
          <p:cNvPr id="65" name="Textplatzhalter 1">
            <a:extLst>
              <a:ext uri="{FF2B5EF4-FFF2-40B4-BE49-F238E27FC236}">
                <a16:creationId xmlns:a16="http://schemas.microsoft.com/office/drawing/2014/main" id="{A67B4971-133D-5206-82B4-7CF125085436}"/>
              </a:ext>
            </a:extLst>
          </p:cNvPr>
          <p:cNvSpPr txBox="1">
            <a:spLocks/>
          </p:cNvSpPr>
          <p:nvPr userDrawn="1"/>
        </p:nvSpPr>
        <p:spPr>
          <a:xfrm>
            <a:off x="-1404317" y="1813449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Font typeface="Arial" panose="020B0604020202020204" pitchFamily="34" charset="0"/>
              <a:buNone/>
              <a:defRPr/>
            </a:pPr>
            <a:r>
              <a:rPr lang="de-DE" sz="1200" kern="0">
                <a:solidFill>
                  <a:srgbClr val="FFFFFF"/>
                </a:solidFill>
                <a:latin typeface="Corbel"/>
              </a:rPr>
              <a:t>#7C8081</a:t>
            </a:r>
          </a:p>
        </p:txBody>
      </p:sp>
      <p:sp>
        <p:nvSpPr>
          <p:cNvPr id="66" name="Textplatzhalter 1">
            <a:extLst>
              <a:ext uri="{FF2B5EF4-FFF2-40B4-BE49-F238E27FC236}">
                <a16:creationId xmlns:a16="http://schemas.microsoft.com/office/drawing/2014/main" id="{49DB583C-164E-37E9-AC7E-CA455AEE0ABC}"/>
              </a:ext>
            </a:extLst>
          </p:cNvPr>
          <p:cNvSpPr txBox="1">
            <a:spLocks/>
          </p:cNvSpPr>
          <p:nvPr userDrawn="1"/>
        </p:nvSpPr>
        <p:spPr>
          <a:xfrm>
            <a:off x="-1404317" y="2248570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Font typeface="Arial" panose="020B0604020202020204" pitchFamily="34" charset="0"/>
              <a:buNone/>
              <a:defRPr/>
            </a:pPr>
            <a:r>
              <a:rPr lang="de-DE" sz="1200" kern="0">
                <a:solidFill>
                  <a:srgbClr val="FFFFFF"/>
                </a:solidFill>
                <a:latin typeface="Corbel"/>
              </a:rPr>
              <a:t>#676A6B</a:t>
            </a:r>
          </a:p>
        </p:txBody>
      </p:sp>
      <p:sp>
        <p:nvSpPr>
          <p:cNvPr id="67" name="Textplatzhalter 1">
            <a:extLst>
              <a:ext uri="{FF2B5EF4-FFF2-40B4-BE49-F238E27FC236}">
                <a16:creationId xmlns:a16="http://schemas.microsoft.com/office/drawing/2014/main" id="{340B7D8A-3660-48B7-C409-B83B6FFC3FFA}"/>
              </a:ext>
            </a:extLst>
          </p:cNvPr>
          <p:cNvSpPr txBox="1">
            <a:spLocks/>
          </p:cNvSpPr>
          <p:nvPr userDrawn="1"/>
        </p:nvSpPr>
        <p:spPr>
          <a:xfrm>
            <a:off x="-1404317" y="2683690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Font typeface="Arial" panose="020B0604020202020204" pitchFamily="34" charset="0"/>
              <a:buNone/>
              <a:defRPr/>
            </a:pPr>
            <a:r>
              <a:rPr lang="de-DE" sz="1200" kern="0">
                <a:solidFill>
                  <a:srgbClr val="FFFFFF"/>
                </a:solidFill>
                <a:latin typeface="Corbel"/>
              </a:rPr>
              <a:t>#4E5152</a:t>
            </a:r>
          </a:p>
        </p:txBody>
      </p:sp>
      <p:sp>
        <p:nvSpPr>
          <p:cNvPr id="68" name="Textplatzhalter 1">
            <a:extLst>
              <a:ext uri="{FF2B5EF4-FFF2-40B4-BE49-F238E27FC236}">
                <a16:creationId xmlns:a16="http://schemas.microsoft.com/office/drawing/2014/main" id="{59952E6D-C7CF-426D-7261-45411170DA89}"/>
              </a:ext>
            </a:extLst>
          </p:cNvPr>
          <p:cNvSpPr txBox="1">
            <a:spLocks/>
          </p:cNvSpPr>
          <p:nvPr userDrawn="1"/>
        </p:nvSpPr>
        <p:spPr>
          <a:xfrm>
            <a:off x="-1404317" y="3118810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Font typeface="Arial" panose="020B0604020202020204" pitchFamily="34" charset="0"/>
              <a:buNone/>
              <a:defRPr/>
            </a:pPr>
            <a:r>
              <a:rPr lang="de-DE" sz="1200" kern="0">
                <a:solidFill>
                  <a:srgbClr val="FFFFFF"/>
                </a:solidFill>
                <a:latin typeface="Corbel"/>
              </a:rPr>
              <a:t>#404344</a:t>
            </a:r>
          </a:p>
        </p:txBody>
      </p:sp>
      <p:sp>
        <p:nvSpPr>
          <p:cNvPr id="69" name="Textplatzhalter 1">
            <a:extLst>
              <a:ext uri="{FF2B5EF4-FFF2-40B4-BE49-F238E27FC236}">
                <a16:creationId xmlns:a16="http://schemas.microsoft.com/office/drawing/2014/main" id="{2E076BBD-99B0-EC4D-F44B-BF428A70AFE1}"/>
              </a:ext>
            </a:extLst>
          </p:cNvPr>
          <p:cNvSpPr txBox="1">
            <a:spLocks/>
          </p:cNvSpPr>
          <p:nvPr userDrawn="1"/>
        </p:nvSpPr>
        <p:spPr>
          <a:xfrm>
            <a:off x="-1404317" y="3553931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Font typeface="Arial" panose="020B0604020202020204" pitchFamily="34" charset="0"/>
              <a:buNone/>
              <a:defRPr/>
            </a:pPr>
            <a:r>
              <a:rPr lang="de-DE" sz="1200" kern="0">
                <a:solidFill>
                  <a:srgbClr val="FFFFFF"/>
                </a:solidFill>
                <a:latin typeface="Corbel"/>
              </a:rPr>
              <a:t>#2D2E2D</a:t>
            </a:r>
          </a:p>
        </p:txBody>
      </p:sp>
      <p:sp>
        <p:nvSpPr>
          <p:cNvPr id="70" name="Textplatzhalter 1">
            <a:extLst>
              <a:ext uri="{FF2B5EF4-FFF2-40B4-BE49-F238E27FC236}">
                <a16:creationId xmlns:a16="http://schemas.microsoft.com/office/drawing/2014/main" id="{1EC266E5-7A0A-CF4A-763B-F6E35855A4C5}"/>
              </a:ext>
            </a:extLst>
          </p:cNvPr>
          <p:cNvSpPr txBox="1">
            <a:spLocks/>
          </p:cNvSpPr>
          <p:nvPr userDrawn="1"/>
        </p:nvSpPr>
        <p:spPr>
          <a:xfrm>
            <a:off x="-1404317" y="3989051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Font typeface="Arial" panose="020B0604020202020204" pitchFamily="34" charset="0"/>
              <a:buNone/>
              <a:defRPr/>
            </a:pPr>
            <a:r>
              <a:rPr lang="de-DE" sz="1200" kern="0">
                <a:solidFill>
                  <a:srgbClr val="FFFFFF"/>
                </a:solidFill>
                <a:latin typeface="Corbel"/>
              </a:rPr>
              <a:t>#252626</a:t>
            </a:r>
          </a:p>
        </p:txBody>
      </p:sp>
    </p:spTree>
    <p:extLst>
      <p:ext uri="{BB962C8B-B14F-4D97-AF65-F5344CB8AC3E}">
        <p14:creationId xmlns:p14="http://schemas.microsoft.com/office/powerpoint/2010/main" val="336838896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Ansprechpartner_mit_Bi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hteck 13">
            <a:extLst>
              <a:ext uri="{FF2B5EF4-FFF2-40B4-BE49-F238E27FC236}">
                <a16:creationId xmlns:a16="http://schemas.microsoft.com/office/drawing/2014/main" id="{642D09E2-36E3-C5E7-B79F-6FF84D998DDB}"/>
              </a:ext>
            </a:extLst>
          </p:cNvPr>
          <p:cNvSpPr>
            <a:spLocks noChangeAspect="1"/>
          </p:cNvSpPr>
          <p:nvPr userDrawn="1"/>
        </p:nvSpPr>
        <p:spPr>
          <a:xfrm>
            <a:off x="4729429" y="1504066"/>
            <a:ext cx="2286261" cy="2286577"/>
          </a:xfrm>
          <a:prstGeom prst="rect">
            <a:avLst/>
          </a:prstGeom>
          <a:solidFill>
            <a:schemeClr val="tx1"/>
          </a:solidFill>
          <a:ln w="28575" cap="flat">
            <a:solidFill>
              <a:schemeClr val="accent1"/>
            </a:solidFill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8000" tIns="108000" rIns="108000" bIns="108000" numCol="1" spcCol="38100" rtlCol="0" anchor="ctr">
            <a:noAutofit/>
          </a:bodyPr>
          <a:lstStyle/>
          <a:p>
            <a:pPr marL="5715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Wingdings" panose="05000000000000000000" pitchFamily="2" charset="2"/>
              <a:buChar char="§"/>
            </a:pPr>
            <a:endParaRPr lang="de-DE" sz="1400" kern="1200">
              <a:solidFill>
                <a:schemeClr val="bg2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8" name="Rechteck 7">
            <a:extLst>
              <a:ext uri="{FF2B5EF4-FFF2-40B4-BE49-F238E27FC236}">
                <a16:creationId xmlns:a16="http://schemas.microsoft.com/office/drawing/2014/main" id="{BA6D9204-3915-90AD-9DC8-777D37C97EF0}"/>
              </a:ext>
            </a:extLst>
          </p:cNvPr>
          <p:cNvSpPr>
            <a:spLocks noChangeAspect="1"/>
          </p:cNvSpPr>
          <p:nvPr userDrawn="1"/>
        </p:nvSpPr>
        <p:spPr>
          <a:xfrm>
            <a:off x="773860" y="1512010"/>
            <a:ext cx="2286261" cy="2286577"/>
          </a:xfrm>
          <a:prstGeom prst="rect">
            <a:avLst/>
          </a:prstGeom>
          <a:solidFill>
            <a:schemeClr val="tx1"/>
          </a:solidFill>
          <a:ln w="28575" cap="flat">
            <a:solidFill>
              <a:schemeClr val="accent1"/>
            </a:solidFill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8000" tIns="108000" rIns="108000" bIns="108000" numCol="1" spcCol="38100" rtlCol="0" anchor="ctr">
            <a:noAutofit/>
          </a:bodyPr>
          <a:lstStyle/>
          <a:p>
            <a:pPr marL="5715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Wingdings" panose="05000000000000000000" pitchFamily="2" charset="2"/>
              <a:buChar char="§"/>
            </a:pPr>
            <a:endParaRPr lang="de-DE" sz="1400" kern="1200">
              <a:solidFill>
                <a:schemeClr val="bg2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2" name="Text Placeholder 19">
            <a:extLst>
              <a:ext uri="{FF2B5EF4-FFF2-40B4-BE49-F238E27FC236}">
                <a16:creationId xmlns:a16="http://schemas.microsoft.com/office/drawing/2014/main" id="{95D1E682-6584-2FD7-217D-B0E9596CE497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913083" y="4488269"/>
            <a:ext cx="2286577" cy="231526"/>
          </a:xfrm>
          <a:prstGeom prst="rect">
            <a:avLst/>
          </a:prstGeom>
          <a:solidFill>
            <a:schemeClr val="accent1"/>
          </a:solidFill>
        </p:spPr>
        <p:txBody>
          <a:bodyPr anchor="ctr"/>
          <a:lstStyle>
            <a:lvl1pPr marL="0" indent="0" algn="ctr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Name</a:t>
            </a:r>
            <a:endParaRPr lang="en-ID"/>
          </a:p>
        </p:txBody>
      </p:sp>
      <p:sp>
        <p:nvSpPr>
          <p:cNvPr id="4" name="Text Placeholder 19">
            <a:extLst>
              <a:ext uri="{FF2B5EF4-FFF2-40B4-BE49-F238E27FC236}">
                <a16:creationId xmlns:a16="http://schemas.microsoft.com/office/drawing/2014/main" id="{3139C5E9-BF32-902D-34F0-F2DB9359EE6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13083" y="4765722"/>
            <a:ext cx="2286577" cy="231526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400" b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Position</a:t>
            </a:r>
            <a:endParaRPr lang="en-ID"/>
          </a:p>
        </p:txBody>
      </p:sp>
      <p:sp>
        <p:nvSpPr>
          <p:cNvPr id="6" name="Text Placeholder 19">
            <a:extLst>
              <a:ext uri="{FF2B5EF4-FFF2-40B4-BE49-F238E27FC236}">
                <a16:creationId xmlns:a16="http://schemas.microsoft.com/office/drawing/2014/main" id="{3F4D2FD1-0BA5-DB6B-C02B-BB69DA0E13E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68968" y="4488269"/>
            <a:ext cx="2286577" cy="231526"/>
          </a:xfrm>
          <a:prstGeom prst="rect">
            <a:avLst/>
          </a:prstGeom>
          <a:solidFill>
            <a:schemeClr val="accent1"/>
          </a:solidFill>
        </p:spPr>
        <p:txBody>
          <a:bodyPr anchor="ctr"/>
          <a:lstStyle>
            <a:lvl1pPr marL="0" indent="0" algn="ctr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Name</a:t>
            </a:r>
            <a:endParaRPr lang="en-ID"/>
          </a:p>
        </p:txBody>
      </p:sp>
      <p:sp>
        <p:nvSpPr>
          <p:cNvPr id="11" name="Text Placeholder 19">
            <a:extLst>
              <a:ext uri="{FF2B5EF4-FFF2-40B4-BE49-F238E27FC236}">
                <a16:creationId xmlns:a16="http://schemas.microsoft.com/office/drawing/2014/main" id="{C1FF32CE-6F4C-E0EF-53A4-E54607BE611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868968" y="4765722"/>
            <a:ext cx="2286577" cy="231526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400" b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Position</a:t>
            </a:r>
            <a:endParaRPr lang="en-ID"/>
          </a:p>
        </p:txBody>
      </p:sp>
      <p:sp>
        <p:nvSpPr>
          <p:cNvPr id="18" name="Picture Placeholder 11">
            <a:extLst>
              <a:ext uri="{FF2B5EF4-FFF2-40B4-BE49-F238E27FC236}">
                <a16:creationId xmlns:a16="http://schemas.microsoft.com/office/drawing/2014/main" id="{104CAC79-0227-E52F-BE29-43545131C4E1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913083" y="1629000"/>
            <a:ext cx="2286577" cy="2286577"/>
          </a:xfrm>
          <a:custGeom>
            <a:avLst/>
            <a:gdLst>
              <a:gd name="connsiteX0" fmla="*/ 0 w 1746926"/>
              <a:gd name="connsiteY0" fmla="*/ 0 h 1746926"/>
              <a:gd name="connsiteX1" fmla="*/ 1746926 w 1746926"/>
              <a:gd name="connsiteY1" fmla="*/ 0 h 1746926"/>
              <a:gd name="connsiteX2" fmla="*/ 1746926 w 1746926"/>
              <a:gd name="connsiteY2" fmla="*/ 1746926 h 1746926"/>
              <a:gd name="connsiteX3" fmla="*/ 0 w 1746926"/>
              <a:gd name="connsiteY3" fmla="*/ 1746926 h 1746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6926" h="1746926">
                <a:moveTo>
                  <a:pt x="0" y="0"/>
                </a:moveTo>
                <a:lnTo>
                  <a:pt x="1746926" y="0"/>
                </a:lnTo>
                <a:lnTo>
                  <a:pt x="1746926" y="1746926"/>
                </a:lnTo>
                <a:lnTo>
                  <a:pt x="0" y="1746926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>
              <a:defRPr lang="de-DE" sz="1100" dirty="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sp>
        <p:nvSpPr>
          <p:cNvPr id="23" name="Text Placeholder 26">
            <a:extLst>
              <a:ext uri="{FF2B5EF4-FFF2-40B4-BE49-F238E27FC236}">
                <a16:creationId xmlns:a16="http://schemas.microsoft.com/office/drawing/2014/main" id="{7CA3EF9C-699F-D4A6-6D3F-4202761C62C7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>
          <a:xfrm>
            <a:off x="600075" y="575750"/>
            <a:ext cx="10441412" cy="475199"/>
          </a:xfrm>
          <a:prstGeom prst="rect">
            <a:avLst/>
          </a:prstGeom>
        </p:spPr>
        <p:txBody>
          <a:bodyPr lIns="0" tIns="36000" bIns="36000"/>
          <a:lstStyle>
            <a:lvl1pPr marL="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3" name="Picture Placeholder 11">
            <a:extLst>
              <a:ext uri="{FF2B5EF4-FFF2-40B4-BE49-F238E27FC236}">
                <a16:creationId xmlns:a16="http://schemas.microsoft.com/office/drawing/2014/main" id="{D2C93F9E-E5A3-B5CB-41DB-8D6517948D9C}"/>
              </a:ext>
            </a:extLst>
          </p:cNvPr>
          <p:cNvSpPr>
            <a:spLocks noGrp="1"/>
          </p:cNvSpPr>
          <p:nvPr>
            <p:ph type="pic" sz="quarter" idx="55"/>
          </p:nvPr>
        </p:nvSpPr>
        <p:spPr>
          <a:xfrm>
            <a:off x="4868968" y="1629000"/>
            <a:ext cx="2286577" cy="2286577"/>
          </a:xfrm>
          <a:custGeom>
            <a:avLst/>
            <a:gdLst>
              <a:gd name="connsiteX0" fmla="*/ 0 w 1746926"/>
              <a:gd name="connsiteY0" fmla="*/ 0 h 1746926"/>
              <a:gd name="connsiteX1" fmla="*/ 1746926 w 1746926"/>
              <a:gd name="connsiteY1" fmla="*/ 0 h 1746926"/>
              <a:gd name="connsiteX2" fmla="*/ 1746926 w 1746926"/>
              <a:gd name="connsiteY2" fmla="*/ 1746926 h 1746926"/>
              <a:gd name="connsiteX3" fmla="*/ 0 w 1746926"/>
              <a:gd name="connsiteY3" fmla="*/ 1746926 h 1746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6926" h="1746926">
                <a:moveTo>
                  <a:pt x="0" y="0"/>
                </a:moveTo>
                <a:lnTo>
                  <a:pt x="1746926" y="0"/>
                </a:lnTo>
                <a:lnTo>
                  <a:pt x="1746926" y="1746926"/>
                </a:lnTo>
                <a:lnTo>
                  <a:pt x="0" y="1746926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>
              <a:defRPr lang="de-DE" sz="1100" dirty="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sp>
        <p:nvSpPr>
          <p:cNvPr id="9" name="Rectangle 9">
            <a:extLst>
              <a:ext uri="{FF2B5EF4-FFF2-40B4-BE49-F238E27FC236}">
                <a16:creationId xmlns:a16="http://schemas.microsoft.com/office/drawing/2014/main" id="{3D134E71-D258-D6C2-8014-84C351C77413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7" name="Text Placeholder 28">
            <a:extLst>
              <a:ext uri="{FF2B5EF4-FFF2-40B4-BE49-F238E27FC236}">
                <a16:creationId xmlns:a16="http://schemas.microsoft.com/office/drawing/2014/main" id="{C8971A7A-A36A-5013-24BA-D821D4B9F816}"/>
              </a:ext>
            </a:extLst>
          </p:cNvPr>
          <p:cNvSpPr>
            <a:spLocks noGrp="1"/>
          </p:cNvSpPr>
          <p:nvPr>
            <p:ph type="body" sz="quarter" idx="80" hasCustomPrompt="1"/>
          </p:nvPr>
        </p:nvSpPr>
        <p:spPr>
          <a:xfrm>
            <a:off x="1046587" y="129600"/>
            <a:ext cx="9994900" cy="320400"/>
          </a:xfrm>
          <a:prstGeom prst="rect">
            <a:avLst/>
          </a:prstGeom>
        </p:spPr>
        <p:txBody>
          <a:bodyPr lIns="0" tIns="36000" bIns="36000" anchor="ctr"/>
          <a:lstStyle>
            <a:lvl1pPr marL="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13" name="Slide Number Placeholder 26">
            <a:extLst>
              <a:ext uri="{FF2B5EF4-FFF2-40B4-BE49-F238E27FC236}">
                <a16:creationId xmlns:a16="http://schemas.microsoft.com/office/drawing/2014/main" id="{CAC15EC8-DEEF-2954-C1B7-B39B8D82ED1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22" name="Text Placeholder 19">
            <a:extLst>
              <a:ext uri="{FF2B5EF4-FFF2-40B4-BE49-F238E27FC236}">
                <a16:creationId xmlns:a16="http://schemas.microsoft.com/office/drawing/2014/main" id="{0DA68D76-309C-A9FE-D6C6-BE8D5DCA060E}"/>
              </a:ext>
            </a:extLst>
          </p:cNvPr>
          <p:cNvSpPr>
            <a:spLocks noGrp="1"/>
          </p:cNvSpPr>
          <p:nvPr>
            <p:ph type="body" sz="quarter" idx="82" hasCustomPrompt="1"/>
          </p:nvPr>
        </p:nvSpPr>
        <p:spPr>
          <a:xfrm>
            <a:off x="1152524" y="5150025"/>
            <a:ext cx="2047135" cy="23152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+49 176 XXXXXXXX</a:t>
            </a:r>
          </a:p>
        </p:txBody>
      </p:sp>
      <p:sp>
        <p:nvSpPr>
          <p:cNvPr id="24" name="Text Placeholder 19">
            <a:extLst>
              <a:ext uri="{FF2B5EF4-FFF2-40B4-BE49-F238E27FC236}">
                <a16:creationId xmlns:a16="http://schemas.microsoft.com/office/drawing/2014/main" id="{9197D531-8D61-56A6-3D00-F16B88246605}"/>
              </a:ext>
            </a:extLst>
          </p:cNvPr>
          <p:cNvSpPr>
            <a:spLocks noGrp="1"/>
          </p:cNvSpPr>
          <p:nvPr>
            <p:ph type="body" sz="quarter" idx="83" hasCustomPrompt="1"/>
          </p:nvPr>
        </p:nvSpPr>
        <p:spPr>
          <a:xfrm>
            <a:off x="1152524" y="5464635"/>
            <a:ext cx="2047135" cy="23152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loremipsum@x1F.one</a:t>
            </a:r>
          </a:p>
        </p:txBody>
      </p:sp>
      <p:sp>
        <p:nvSpPr>
          <p:cNvPr id="29" name="Text Placeholder 19">
            <a:extLst>
              <a:ext uri="{FF2B5EF4-FFF2-40B4-BE49-F238E27FC236}">
                <a16:creationId xmlns:a16="http://schemas.microsoft.com/office/drawing/2014/main" id="{D97BE32B-F2E1-6615-8D43-5C770FDA38C3}"/>
              </a:ext>
            </a:extLst>
          </p:cNvPr>
          <p:cNvSpPr>
            <a:spLocks noGrp="1"/>
          </p:cNvSpPr>
          <p:nvPr>
            <p:ph type="body" sz="quarter" idx="86" hasCustomPrompt="1"/>
          </p:nvPr>
        </p:nvSpPr>
        <p:spPr>
          <a:xfrm>
            <a:off x="5108409" y="5150025"/>
            <a:ext cx="2047135" cy="23152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+49 176 XXXXXXXX</a:t>
            </a:r>
          </a:p>
        </p:txBody>
      </p:sp>
      <p:sp>
        <p:nvSpPr>
          <p:cNvPr id="30" name="Text Placeholder 19">
            <a:extLst>
              <a:ext uri="{FF2B5EF4-FFF2-40B4-BE49-F238E27FC236}">
                <a16:creationId xmlns:a16="http://schemas.microsoft.com/office/drawing/2014/main" id="{79252792-AB24-DB88-9F69-AF4319AD4F0D}"/>
              </a:ext>
            </a:extLst>
          </p:cNvPr>
          <p:cNvSpPr>
            <a:spLocks noGrp="1"/>
          </p:cNvSpPr>
          <p:nvPr>
            <p:ph type="body" sz="quarter" idx="87" hasCustomPrompt="1"/>
          </p:nvPr>
        </p:nvSpPr>
        <p:spPr>
          <a:xfrm>
            <a:off x="5108409" y="5464635"/>
            <a:ext cx="2047135" cy="23152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loremipsum@x1F.one</a:t>
            </a:r>
          </a:p>
        </p:txBody>
      </p:sp>
      <p:sp>
        <p:nvSpPr>
          <p:cNvPr id="10" name="Footer Placeholder 1">
            <a:extLst>
              <a:ext uri="{FF2B5EF4-FFF2-40B4-BE49-F238E27FC236}">
                <a16:creationId xmlns:a16="http://schemas.microsoft.com/office/drawing/2014/main" id="{6E562273-1089-5F00-6D87-9BED12A669D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600074" y="6356350"/>
            <a:ext cx="10511355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pic>
        <p:nvPicPr>
          <p:cNvPr id="39" name="Grafik 38">
            <a:extLst>
              <a:ext uri="{FF2B5EF4-FFF2-40B4-BE49-F238E27FC236}">
                <a16:creationId xmlns:a16="http://schemas.microsoft.com/office/drawing/2014/main" id="{CFB9031D-1697-3B08-5628-7326D478CD0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24411" y="5179817"/>
            <a:ext cx="252000" cy="252000"/>
          </a:xfrm>
          <a:prstGeom prst="rect">
            <a:avLst/>
          </a:prstGeom>
        </p:spPr>
      </p:pic>
      <p:pic>
        <p:nvPicPr>
          <p:cNvPr id="40" name="Grafik 39">
            <a:extLst>
              <a:ext uri="{FF2B5EF4-FFF2-40B4-BE49-F238E27FC236}">
                <a16:creationId xmlns:a16="http://schemas.microsoft.com/office/drawing/2014/main" id="{B120505A-9F6D-7238-FD99-35F5CDBD2A0A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20627" y="5492013"/>
            <a:ext cx="252000" cy="252000"/>
          </a:xfrm>
          <a:prstGeom prst="rect">
            <a:avLst/>
          </a:prstGeom>
        </p:spPr>
      </p:pic>
      <p:pic>
        <p:nvPicPr>
          <p:cNvPr id="41" name="Grafik 40">
            <a:extLst>
              <a:ext uri="{FF2B5EF4-FFF2-40B4-BE49-F238E27FC236}">
                <a16:creationId xmlns:a16="http://schemas.microsoft.com/office/drawing/2014/main" id="{8E774A2B-F3AA-E133-E0C7-6849EC83B6E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779959" y="5179817"/>
            <a:ext cx="252000" cy="252000"/>
          </a:xfrm>
          <a:prstGeom prst="rect">
            <a:avLst/>
          </a:prstGeom>
        </p:spPr>
      </p:pic>
      <p:pic>
        <p:nvPicPr>
          <p:cNvPr id="42" name="Grafik 41">
            <a:extLst>
              <a:ext uri="{FF2B5EF4-FFF2-40B4-BE49-F238E27FC236}">
                <a16:creationId xmlns:a16="http://schemas.microsoft.com/office/drawing/2014/main" id="{A953ED10-C62F-AB18-39B2-83AAEB840F4A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4776175" y="5492013"/>
            <a:ext cx="252000" cy="252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53305284"/>
      </p:ext>
    </p:extLst>
  </p:cSld>
  <p:clrMapOvr>
    <a:masterClrMapping/>
  </p:clrMapOvr>
  <p:transition spd="med"/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Kapitelfolie_für_Unterkap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Rechteck 25">
            <a:extLst>
              <a:ext uri="{FF2B5EF4-FFF2-40B4-BE49-F238E27FC236}">
                <a16:creationId xmlns:a16="http://schemas.microsoft.com/office/drawing/2014/main" id="{E00E0E23-CEB8-0DB8-0F85-1C2861A56B28}"/>
              </a:ext>
            </a:extLst>
          </p:cNvPr>
          <p:cNvSpPr/>
          <p:nvPr userDrawn="1"/>
        </p:nvSpPr>
        <p:spPr>
          <a:xfrm>
            <a:off x="-12357" y="-7495"/>
            <a:ext cx="12241043" cy="6865495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Consolas"/>
              <a:buNone/>
              <a:tabLst/>
              <a:defRPr/>
            </a:pPr>
            <a:endParaRPr kumimoji="0" lang="de-DE" sz="3600" b="0" i="0" u="none" strike="noStrike" kern="0" cap="none" spc="0" normalizeH="0" baseline="0" noProof="0">
              <a:ln>
                <a:noFill/>
              </a:ln>
              <a:solidFill>
                <a:srgbClr val="161619"/>
              </a:solidFill>
              <a:effectLst/>
              <a:uLnTx/>
              <a:uFillTx/>
              <a:latin typeface="Consolas"/>
              <a:cs typeface="Consolas"/>
              <a:sym typeface="Consolas"/>
            </a:endParaRPr>
          </a:p>
        </p:txBody>
      </p:sp>
      <p:sp>
        <p:nvSpPr>
          <p:cNvPr id="12" name="Freihandform 11">
            <a:extLst>
              <a:ext uri="{FF2B5EF4-FFF2-40B4-BE49-F238E27FC236}">
                <a16:creationId xmlns:a16="http://schemas.microsoft.com/office/drawing/2014/main" id="{74754149-F31C-57EF-1D5C-03F39BC1BAFD}"/>
              </a:ext>
            </a:extLst>
          </p:cNvPr>
          <p:cNvSpPr/>
          <p:nvPr userDrawn="1"/>
        </p:nvSpPr>
        <p:spPr>
          <a:xfrm flipH="1">
            <a:off x="9652294" y="1594385"/>
            <a:ext cx="3386841" cy="3386841"/>
          </a:xfrm>
          <a:custGeom>
            <a:avLst/>
            <a:gdLst>
              <a:gd name="connsiteX0" fmla="*/ 33511 w 2027827"/>
              <a:gd name="connsiteY0" fmla="*/ 49397 h 2027827"/>
              <a:gd name="connsiteX1" fmla="*/ 16646 w 2027827"/>
              <a:gd name="connsiteY1" fmla="*/ 76163 h 2027827"/>
              <a:gd name="connsiteX2" fmla="*/ 0 w 2027827"/>
              <a:gd name="connsiteY2" fmla="*/ 76163 h 2027827"/>
              <a:gd name="connsiteX3" fmla="*/ 25242 w 2027827"/>
              <a:gd name="connsiteY3" fmla="*/ 36776 h 2027827"/>
              <a:gd name="connsiteX4" fmla="*/ 1632 w 2027827"/>
              <a:gd name="connsiteY4" fmla="*/ 0 h 2027827"/>
              <a:gd name="connsiteX5" fmla="*/ 18278 w 2027827"/>
              <a:gd name="connsiteY5" fmla="*/ 0 h 2027827"/>
              <a:gd name="connsiteX6" fmla="*/ 33511 w 2027827"/>
              <a:gd name="connsiteY6" fmla="*/ 23937 h 2027827"/>
              <a:gd name="connsiteX7" fmla="*/ 48744 w 2027827"/>
              <a:gd name="connsiteY7" fmla="*/ 0 h 2027827"/>
              <a:gd name="connsiteX8" fmla="*/ 65390 w 2027827"/>
              <a:gd name="connsiteY8" fmla="*/ 0 h 2027827"/>
              <a:gd name="connsiteX9" fmla="*/ 41780 w 2027827"/>
              <a:gd name="connsiteY9" fmla="*/ 36776 h 2027827"/>
              <a:gd name="connsiteX10" fmla="*/ 67022 w 2027827"/>
              <a:gd name="connsiteY10" fmla="*/ 76163 h 2027827"/>
              <a:gd name="connsiteX11" fmla="*/ 50376 w 2027827"/>
              <a:gd name="connsiteY11" fmla="*/ 76163 h 2027827"/>
              <a:gd name="connsiteX12" fmla="*/ 33511 w 2027827"/>
              <a:gd name="connsiteY12" fmla="*/ 49397 h 2027827"/>
              <a:gd name="connsiteX13" fmla="*/ 136711 w 2027827"/>
              <a:gd name="connsiteY13" fmla="*/ 49397 h 2027827"/>
              <a:gd name="connsiteX14" fmla="*/ 119846 w 2027827"/>
              <a:gd name="connsiteY14" fmla="*/ 76163 h 2027827"/>
              <a:gd name="connsiteX15" fmla="*/ 103200 w 2027827"/>
              <a:gd name="connsiteY15" fmla="*/ 76163 h 2027827"/>
              <a:gd name="connsiteX16" fmla="*/ 128442 w 2027827"/>
              <a:gd name="connsiteY16" fmla="*/ 36776 h 2027827"/>
              <a:gd name="connsiteX17" fmla="*/ 104833 w 2027827"/>
              <a:gd name="connsiteY17" fmla="*/ 0 h 2027827"/>
              <a:gd name="connsiteX18" fmla="*/ 121479 w 2027827"/>
              <a:gd name="connsiteY18" fmla="*/ 0 h 2027827"/>
              <a:gd name="connsiteX19" fmla="*/ 136711 w 2027827"/>
              <a:gd name="connsiteY19" fmla="*/ 23937 h 2027827"/>
              <a:gd name="connsiteX20" fmla="*/ 151944 w 2027827"/>
              <a:gd name="connsiteY20" fmla="*/ 0 h 2027827"/>
              <a:gd name="connsiteX21" fmla="*/ 168590 w 2027827"/>
              <a:gd name="connsiteY21" fmla="*/ 0 h 2027827"/>
              <a:gd name="connsiteX22" fmla="*/ 144981 w 2027827"/>
              <a:gd name="connsiteY22" fmla="*/ 36776 h 2027827"/>
              <a:gd name="connsiteX23" fmla="*/ 170222 w 2027827"/>
              <a:gd name="connsiteY23" fmla="*/ 76163 h 2027827"/>
              <a:gd name="connsiteX24" fmla="*/ 153576 w 2027827"/>
              <a:gd name="connsiteY24" fmla="*/ 76163 h 2027827"/>
              <a:gd name="connsiteX25" fmla="*/ 136711 w 2027827"/>
              <a:gd name="connsiteY25" fmla="*/ 49397 h 2027827"/>
              <a:gd name="connsiteX26" fmla="*/ 239911 w 2027827"/>
              <a:gd name="connsiteY26" fmla="*/ 49397 h 2027827"/>
              <a:gd name="connsiteX27" fmla="*/ 223047 w 2027827"/>
              <a:gd name="connsiteY27" fmla="*/ 76163 h 2027827"/>
              <a:gd name="connsiteX28" fmla="*/ 206401 w 2027827"/>
              <a:gd name="connsiteY28" fmla="*/ 76163 h 2027827"/>
              <a:gd name="connsiteX29" fmla="*/ 231642 w 2027827"/>
              <a:gd name="connsiteY29" fmla="*/ 36776 h 2027827"/>
              <a:gd name="connsiteX30" fmla="*/ 208033 w 2027827"/>
              <a:gd name="connsiteY30" fmla="*/ 0 h 2027827"/>
              <a:gd name="connsiteX31" fmla="*/ 224679 w 2027827"/>
              <a:gd name="connsiteY31" fmla="*/ 0 h 2027827"/>
              <a:gd name="connsiteX32" fmla="*/ 239911 w 2027827"/>
              <a:gd name="connsiteY32" fmla="*/ 23937 h 2027827"/>
              <a:gd name="connsiteX33" fmla="*/ 255144 w 2027827"/>
              <a:gd name="connsiteY33" fmla="*/ 0 h 2027827"/>
              <a:gd name="connsiteX34" fmla="*/ 271790 w 2027827"/>
              <a:gd name="connsiteY34" fmla="*/ 0 h 2027827"/>
              <a:gd name="connsiteX35" fmla="*/ 248181 w 2027827"/>
              <a:gd name="connsiteY35" fmla="*/ 36776 h 2027827"/>
              <a:gd name="connsiteX36" fmla="*/ 273423 w 2027827"/>
              <a:gd name="connsiteY36" fmla="*/ 76163 h 2027827"/>
              <a:gd name="connsiteX37" fmla="*/ 256777 w 2027827"/>
              <a:gd name="connsiteY37" fmla="*/ 76163 h 2027827"/>
              <a:gd name="connsiteX38" fmla="*/ 239911 w 2027827"/>
              <a:gd name="connsiteY38" fmla="*/ 49397 h 2027827"/>
              <a:gd name="connsiteX39" fmla="*/ 343111 w 2027827"/>
              <a:gd name="connsiteY39" fmla="*/ 49397 h 2027827"/>
              <a:gd name="connsiteX40" fmla="*/ 326247 w 2027827"/>
              <a:gd name="connsiteY40" fmla="*/ 76163 h 2027827"/>
              <a:gd name="connsiteX41" fmla="*/ 309601 w 2027827"/>
              <a:gd name="connsiteY41" fmla="*/ 76163 h 2027827"/>
              <a:gd name="connsiteX42" fmla="*/ 334843 w 2027827"/>
              <a:gd name="connsiteY42" fmla="*/ 36776 h 2027827"/>
              <a:gd name="connsiteX43" fmla="*/ 311233 w 2027827"/>
              <a:gd name="connsiteY43" fmla="*/ 0 h 2027827"/>
              <a:gd name="connsiteX44" fmla="*/ 327879 w 2027827"/>
              <a:gd name="connsiteY44" fmla="*/ 0 h 2027827"/>
              <a:gd name="connsiteX45" fmla="*/ 343111 w 2027827"/>
              <a:gd name="connsiteY45" fmla="*/ 23937 h 2027827"/>
              <a:gd name="connsiteX46" fmla="*/ 358345 w 2027827"/>
              <a:gd name="connsiteY46" fmla="*/ 0 h 2027827"/>
              <a:gd name="connsiteX47" fmla="*/ 374991 w 2027827"/>
              <a:gd name="connsiteY47" fmla="*/ 0 h 2027827"/>
              <a:gd name="connsiteX48" fmla="*/ 351381 w 2027827"/>
              <a:gd name="connsiteY48" fmla="*/ 36776 h 2027827"/>
              <a:gd name="connsiteX49" fmla="*/ 376623 w 2027827"/>
              <a:gd name="connsiteY49" fmla="*/ 76163 h 2027827"/>
              <a:gd name="connsiteX50" fmla="*/ 359977 w 2027827"/>
              <a:gd name="connsiteY50" fmla="*/ 76163 h 2027827"/>
              <a:gd name="connsiteX51" fmla="*/ 343111 w 2027827"/>
              <a:gd name="connsiteY51" fmla="*/ 49397 h 2027827"/>
              <a:gd name="connsiteX52" fmla="*/ 446312 w 2027827"/>
              <a:gd name="connsiteY52" fmla="*/ 49397 h 2027827"/>
              <a:gd name="connsiteX53" fmla="*/ 429447 w 2027827"/>
              <a:gd name="connsiteY53" fmla="*/ 76163 h 2027827"/>
              <a:gd name="connsiteX54" fmla="*/ 412801 w 2027827"/>
              <a:gd name="connsiteY54" fmla="*/ 76163 h 2027827"/>
              <a:gd name="connsiteX55" fmla="*/ 438043 w 2027827"/>
              <a:gd name="connsiteY55" fmla="*/ 36776 h 2027827"/>
              <a:gd name="connsiteX56" fmla="*/ 414433 w 2027827"/>
              <a:gd name="connsiteY56" fmla="*/ 0 h 2027827"/>
              <a:gd name="connsiteX57" fmla="*/ 431079 w 2027827"/>
              <a:gd name="connsiteY57" fmla="*/ 0 h 2027827"/>
              <a:gd name="connsiteX58" fmla="*/ 446312 w 2027827"/>
              <a:gd name="connsiteY58" fmla="*/ 23937 h 2027827"/>
              <a:gd name="connsiteX59" fmla="*/ 461545 w 2027827"/>
              <a:gd name="connsiteY59" fmla="*/ 0 h 2027827"/>
              <a:gd name="connsiteX60" fmla="*/ 478191 w 2027827"/>
              <a:gd name="connsiteY60" fmla="*/ 0 h 2027827"/>
              <a:gd name="connsiteX61" fmla="*/ 454582 w 2027827"/>
              <a:gd name="connsiteY61" fmla="*/ 36776 h 2027827"/>
              <a:gd name="connsiteX62" fmla="*/ 479823 w 2027827"/>
              <a:gd name="connsiteY62" fmla="*/ 76163 h 2027827"/>
              <a:gd name="connsiteX63" fmla="*/ 463177 w 2027827"/>
              <a:gd name="connsiteY63" fmla="*/ 76163 h 2027827"/>
              <a:gd name="connsiteX64" fmla="*/ 446312 w 2027827"/>
              <a:gd name="connsiteY64" fmla="*/ 49397 h 2027827"/>
              <a:gd name="connsiteX65" fmla="*/ 549512 w 2027827"/>
              <a:gd name="connsiteY65" fmla="*/ 49397 h 2027827"/>
              <a:gd name="connsiteX66" fmla="*/ 532648 w 2027827"/>
              <a:gd name="connsiteY66" fmla="*/ 76163 h 2027827"/>
              <a:gd name="connsiteX67" fmla="*/ 516002 w 2027827"/>
              <a:gd name="connsiteY67" fmla="*/ 76163 h 2027827"/>
              <a:gd name="connsiteX68" fmla="*/ 541243 w 2027827"/>
              <a:gd name="connsiteY68" fmla="*/ 36776 h 2027827"/>
              <a:gd name="connsiteX69" fmla="*/ 517634 w 2027827"/>
              <a:gd name="connsiteY69" fmla="*/ 0 h 2027827"/>
              <a:gd name="connsiteX70" fmla="*/ 534280 w 2027827"/>
              <a:gd name="connsiteY70" fmla="*/ 0 h 2027827"/>
              <a:gd name="connsiteX71" fmla="*/ 549512 w 2027827"/>
              <a:gd name="connsiteY71" fmla="*/ 23937 h 2027827"/>
              <a:gd name="connsiteX72" fmla="*/ 564745 w 2027827"/>
              <a:gd name="connsiteY72" fmla="*/ 0 h 2027827"/>
              <a:gd name="connsiteX73" fmla="*/ 581391 w 2027827"/>
              <a:gd name="connsiteY73" fmla="*/ 0 h 2027827"/>
              <a:gd name="connsiteX74" fmla="*/ 557782 w 2027827"/>
              <a:gd name="connsiteY74" fmla="*/ 36776 h 2027827"/>
              <a:gd name="connsiteX75" fmla="*/ 583023 w 2027827"/>
              <a:gd name="connsiteY75" fmla="*/ 76163 h 2027827"/>
              <a:gd name="connsiteX76" fmla="*/ 566378 w 2027827"/>
              <a:gd name="connsiteY76" fmla="*/ 76163 h 2027827"/>
              <a:gd name="connsiteX77" fmla="*/ 549512 w 2027827"/>
              <a:gd name="connsiteY77" fmla="*/ 49397 h 2027827"/>
              <a:gd name="connsiteX78" fmla="*/ 652712 w 2027827"/>
              <a:gd name="connsiteY78" fmla="*/ 49397 h 2027827"/>
              <a:gd name="connsiteX79" fmla="*/ 635848 w 2027827"/>
              <a:gd name="connsiteY79" fmla="*/ 76163 h 2027827"/>
              <a:gd name="connsiteX80" fmla="*/ 619202 w 2027827"/>
              <a:gd name="connsiteY80" fmla="*/ 76163 h 2027827"/>
              <a:gd name="connsiteX81" fmla="*/ 644443 w 2027827"/>
              <a:gd name="connsiteY81" fmla="*/ 36776 h 2027827"/>
              <a:gd name="connsiteX82" fmla="*/ 620834 w 2027827"/>
              <a:gd name="connsiteY82" fmla="*/ 0 h 2027827"/>
              <a:gd name="connsiteX83" fmla="*/ 637480 w 2027827"/>
              <a:gd name="connsiteY83" fmla="*/ 0 h 2027827"/>
              <a:gd name="connsiteX84" fmla="*/ 652712 w 2027827"/>
              <a:gd name="connsiteY84" fmla="*/ 23937 h 2027827"/>
              <a:gd name="connsiteX85" fmla="*/ 667945 w 2027827"/>
              <a:gd name="connsiteY85" fmla="*/ 0 h 2027827"/>
              <a:gd name="connsiteX86" fmla="*/ 684592 w 2027827"/>
              <a:gd name="connsiteY86" fmla="*/ 0 h 2027827"/>
              <a:gd name="connsiteX87" fmla="*/ 660982 w 2027827"/>
              <a:gd name="connsiteY87" fmla="*/ 36776 h 2027827"/>
              <a:gd name="connsiteX88" fmla="*/ 686224 w 2027827"/>
              <a:gd name="connsiteY88" fmla="*/ 76163 h 2027827"/>
              <a:gd name="connsiteX89" fmla="*/ 669578 w 2027827"/>
              <a:gd name="connsiteY89" fmla="*/ 76163 h 2027827"/>
              <a:gd name="connsiteX90" fmla="*/ 652712 w 2027827"/>
              <a:gd name="connsiteY90" fmla="*/ 49397 h 2027827"/>
              <a:gd name="connsiteX91" fmla="*/ 755913 w 2027827"/>
              <a:gd name="connsiteY91" fmla="*/ 49397 h 2027827"/>
              <a:gd name="connsiteX92" fmla="*/ 739048 w 2027827"/>
              <a:gd name="connsiteY92" fmla="*/ 76163 h 2027827"/>
              <a:gd name="connsiteX93" fmla="*/ 722402 w 2027827"/>
              <a:gd name="connsiteY93" fmla="*/ 76163 h 2027827"/>
              <a:gd name="connsiteX94" fmla="*/ 747644 w 2027827"/>
              <a:gd name="connsiteY94" fmla="*/ 36776 h 2027827"/>
              <a:gd name="connsiteX95" fmla="*/ 724034 w 2027827"/>
              <a:gd name="connsiteY95" fmla="*/ 0 h 2027827"/>
              <a:gd name="connsiteX96" fmla="*/ 740680 w 2027827"/>
              <a:gd name="connsiteY96" fmla="*/ 0 h 2027827"/>
              <a:gd name="connsiteX97" fmla="*/ 755913 w 2027827"/>
              <a:gd name="connsiteY97" fmla="*/ 23937 h 2027827"/>
              <a:gd name="connsiteX98" fmla="*/ 771146 w 2027827"/>
              <a:gd name="connsiteY98" fmla="*/ 0 h 2027827"/>
              <a:gd name="connsiteX99" fmla="*/ 787792 w 2027827"/>
              <a:gd name="connsiteY99" fmla="*/ 0 h 2027827"/>
              <a:gd name="connsiteX100" fmla="*/ 764182 w 2027827"/>
              <a:gd name="connsiteY100" fmla="*/ 36776 h 2027827"/>
              <a:gd name="connsiteX101" fmla="*/ 789424 w 2027827"/>
              <a:gd name="connsiteY101" fmla="*/ 76163 h 2027827"/>
              <a:gd name="connsiteX102" fmla="*/ 772778 w 2027827"/>
              <a:gd name="connsiteY102" fmla="*/ 76163 h 2027827"/>
              <a:gd name="connsiteX103" fmla="*/ 755913 w 2027827"/>
              <a:gd name="connsiteY103" fmla="*/ 49397 h 2027827"/>
              <a:gd name="connsiteX104" fmla="*/ 859113 w 2027827"/>
              <a:gd name="connsiteY104" fmla="*/ 49397 h 2027827"/>
              <a:gd name="connsiteX105" fmla="*/ 842248 w 2027827"/>
              <a:gd name="connsiteY105" fmla="*/ 76163 h 2027827"/>
              <a:gd name="connsiteX106" fmla="*/ 825602 w 2027827"/>
              <a:gd name="connsiteY106" fmla="*/ 76163 h 2027827"/>
              <a:gd name="connsiteX107" fmla="*/ 850844 w 2027827"/>
              <a:gd name="connsiteY107" fmla="*/ 36776 h 2027827"/>
              <a:gd name="connsiteX108" fmla="*/ 827235 w 2027827"/>
              <a:gd name="connsiteY108" fmla="*/ 0 h 2027827"/>
              <a:gd name="connsiteX109" fmla="*/ 843881 w 2027827"/>
              <a:gd name="connsiteY109" fmla="*/ 0 h 2027827"/>
              <a:gd name="connsiteX110" fmla="*/ 859113 w 2027827"/>
              <a:gd name="connsiteY110" fmla="*/ 23937 h 2027827"/>
              <a:gd name="connsiteX111" fmla="*/ 874346 w 2027827"/>
              <a:gd name="connsiteY111" fmla="*/ 0 h 2027827"/>
              <a:gd name="connsiteX112" fmla="*/ 890992 w 2027827"/>
              <a:gd name="connsiteY112" fmla="*/ 0 h 2027827"/>
              <a:gd name="connsiteX113" fmla="*/ 867383 w 2027827"/>
              <a:gd name="connsiteY113" fmla="*/ 36776 h 2027827"/>
              <a:gd name="connsiteX114" fmla="*/ 892624 w 2027827"/>
              <a:gd name="connsiteY114" fmla="*/ 76163 h 2027827"/>
              <a:gd name="connsiteX115" fmla="*/ 875978 w 2027827"/>
              <a:gd name="connsiteY115" fmla="*/ 76163 h 2027827"/>
              <a:gd name="connsiteX116" fmla="*/ 859113 w 2027827"/>
              <a:gd name="connsiteY116" fmla="*/ 49397 h 2027827"/>
              <a:gd name="connsiteX117" fmla="*/ 962313 w 2027827"/>
              <a:gd name="connsiteY117" fmla="*/ 49397 h 2027827"/>
              <a:gd name="connsiteX118" fmla="*/ 945449 w 2027827"/>
              <a:gd name="connsiteY118" fmla="*/ 76163 h 2027827"/>
              <a:gd name="connsiteX119" fmla="*/ 928803 w 2027827"/>
              <a:gd name="connsiteY119" fmla="*/ 76163 h 2027827"/>
              <a:gd name="connsiteX120" fmla="*/ 954044 w 2027827"/>
              <a:gd name="connsiteY120" fmla="*/ 36776 h 2027827"/>
              <a:gd name="connsiteX121" fmla="*/ 930435 w 2027827"/>
              <a:gd name="connsiteY121" fmla="*/ 0 h 2027827"/>
              <a:gd name="connsiteX122" fmla="*/ 947081 w 2027827"/>
              <a:gd name="connsiteY122" fmla="*/ 0 h 2027827"/>
              <a:gd name="connsiteX123" fmla="*/ 962313 w 2027827"/>
              <a:gd name="connsiteY123" fmla="*/ 23937 h 2027827"/>
              <a:gd name="connsiteX124" fmla="*/ 977546 w 2027827"/>
              <a:gd name="connsiteY124" fmla="*/ 0 h 2027827"/>
              <a:gd name="connsiteX125" fmla="*/ 994192 w 2027827"/>
              <a:gd name="connsiteY125" fmla="*/ 0 h 2027827"/>
              <a:gd name="connsiteX126" fmla="*/ 970583 w 2027827"/>
              <a:gd name="connsiteY126" fmla="*/ 36776 h 2027827"/>
              <a:gd name="connsiteX127" fmla="*/ 995824 w 2027827"/>
              <a:gd name="connsiteY127" fmla="*/ 76163 h 2027827"/>
              <a:gd name="connsiteX128" fmla="*/ 979179 w 2027827"/>
              <a:gd name="connsiteY128" fmla="*/ 76163 h 2027827"/>
              <a:gd name="connsiteX129" fmla="*/ 962313 w 2027827"/>
              <a:gd name="connsiteY129" fmla="*/ 49397 h 2027827"/>
              <a:gd name="connsiteX130" fmla="*/ 1065513 w 2027827"/>
              <a:gd name="connsiteY130" fmla="*/ 49397 h 2027827"/>
              <a:gd name="connsiteX131" fmla="*/ 1048649 w 2027827"/>
              <a:gd name="connsiteY131" fmla="*/ 76163 h 2027827"/>
              <a:gd name="connsiteX132" fmla="*/ 1032003 w 2027827"/>
              <a:gd name="connsiteY132" fmla="*/ 76163 h 2027827"/>
              <a:gd name="connsiteX133" fmla="*/ 1057244 w 2027827"/>
              <a:gd name="connsiteY133" fmla="*/ 36776 h 2027827"/>
              <a:gd name="connsiteX134" fmla="*/ 1033635 w 2027827"/>
              <a:gd name="connsiteY134" fmla="*/ 0 h 2027827"/>
              <a:gd name="connsiteX135" fmla="*/ 1050281 w 2027827"/>
              <a:gd name="connsiteY135" fmla="*/ 0 h 2027827"/>
              <a:gd name="connsiteX136" fmla="*/ 1065513 w 2027827"/>
              <a:gd name="connsiteY136" fmla="*/ 23937 h 2027827"/>
              <a:gd name="connsiteX137" fmla="*/ 1080747 w 2027827"/>
              <a:gd name="connsiteY137" fmla="*/ 0 h 2027827"/>
              <a:gd name="connsiteX138" fmla="*/ 1097393 w 2027827"/>
              <a:gd name="connsiteY138" fmla="*/ 0 h 2027827"/>
              <a:gd name="connsiteX139" fmla="*/ 1073783 w 2027827"/>
              <a:gd name="connsiteY139" fmla="*/ 36776 h 2027827"/>
              <a:gd name="connsiteX140" fmla="*/ 1099025 w 2027827"/>
              <a:gd name="connsiteY140" fmla="*/ 76163 h 2027827"/>
              <a:gd name="connsiteX141" fmla="*/ 1082379 w 2027827"/>
              <a:gd name="connsiteY141" fmla="*/ 76163 h 2027827"/>
              <a:gd name="connsiteX142" fmla="*/ 1065513 w 2027827"/>
              <a:gd name="connsiteY142" fmla="*/ 49397 h 2027827"/>
              <a:gd name="connsiteX143" fmla="*/ 1168714 w 2027827"/>
              <a:gd name="connsiteY143" fmla="*/ 49397 h 2027827"/>
              <a:gd name="connsiteX144" fmla="*/ 1151849 w 2027827"/>
              <a:gd name="connsiteY144" fmla="*/ 76163 h 2027827"/>
              <a:gd name="connsiteX145" fmla="*/ 1135203 w 2027827"/>
              <a:gd name="connsiteY145" fmla="*/ 76163 h 2027827"/>
              <a:gd name="connsiteX146" fmla="*/ 1160445 w 2027827"/>
              <a:gd name="connsiteY146" fmla="*/ 36776 h 2027827"/>
              <a:gd name="connsiteX147" fmla="*/ 1136835 w 2027827"/>
              <a:gd name="connsiteY147" fmla="*/ 0 h 2027827"/>
              <a:gd name="connsiteX148" fmla="*/ 1153481 w 2027827"/>
              <a:gd name="connsiteY148" fmla="*/ 0 h 2027827"/>
              <a:gd name="connsiteX149" fmla="*/ 1168714 w 2027827"/>
              <a:gd name="connsiteY149" fmla="*/ 23937 h 2027827"/>
              <a:gd name="connsiteX150" fmla="*/ 1183947 w 2027827"/>
              <a:gd name="connsiteY150" fmla="*/ 0 h 2027827"/>
              <a:gd name="connsiteX151" fmla="*/ 1200593 w 2027827"/>
              <a:gd name="connsiteY151" fmla="*/ 0 h 2027827"/>
              <a:gd name="connsiteX152" fmla="*/ 1176984 w 2027827"/>
              <a:gd name="connsiteY152" fmla="*/ 36776 h 2027827"/>
              <a:gd name="connsiteX153" fmla="*/ 1202225 w 2027827"/>
              <a:gd name="connsiteY153" fmla="*/ 76163 h 2027827"/>
              <a:gd name="connsiteX154" fmla="*/ 1185579 w 2027827"/>
              <a:gd name="connsiteY154" fmla="*/ 76163 h 2027827"/>
              <a:gd name="connsiteX155" fmla="*/ 1168714 w 2027827"/>
              <a:gd name="connsiteY155" fmla="*/ 49397 h 2027827"/>
              <a:gd name="connsiteX156" fmla="*/ 1271914 w 2027827"/>
              <a:gd name="connsiteY156" fmla="*/ 49397 h 2027827"/>
              <a:gd name="connsiteX157" fmla="*/ 1255050 w 2027827"/>
              <a:gd name="connsiteY157" fmla="*/ 76163 h 2027827"/>
              <a:gd name="connsiteX158" fmla="*/ 1238404 w 2027827"/>
              <a:gd name="connsiteY158" fmla="*/ 76163 h 2027827"/>
              <a:gd name="connsiteX159" fmla="*/ 1263645 w 2027827"/>
              <a:gd name="connsiteY159" fmla="*/ 36776 h 2027827"/>
              <a:gd name="connsiteX160" fmla="*/ 1240036 w 2027827"/>
              <a:gd name="connsiteY160" fmla="*/ 0 h 2027827"/>
              <a:gd name="connsiteX161" fmla="*/ 1256682 w 2027827"/>
              <a:gd name="connsiteY161" fmla="*/ 0 h 2027827"/>
              <a:gd name="connsiteX162" fmla="*/ 1271914 w 2027827"/>
              <a:gd name="connsiteY162" fmla="*/ 23937 h 2027827"/>
              <a:gd name="connsiteX163" fmla="*/ 1287147 w 2027827"/>
              <a:gd name="connsiteY163" fmla="*/ 0 h 2027827"/>
              <a:gd name="connsiteX164" fmla="*/ 1303793 w 2027827"/>
              <a:gd name="connsiteY164" fmla="*/ 0 h 2027827"/>
              <a:gd name="connsiteX165" fmla="*/ 1280184 w 2027827"/>
              <a:gd name="connsiteY165" fmla="*/ 36776 h 2027827"/>
              <a:gd name="connsiteX166" fmla="*/ 1305426 w 2027827"/>
              <a:gd name="connsiteY166" fmla="*/ 76163 h 2027827"/>
              <a:gd name="connsiteX167" fmla="*/ 1288779 w 2027827"/>
              <a:gd name="connsiteY167" fmla="*/ 76163 h 2027827"/>
              <a:gd name="connsiteX168" fmla="*/ 1271914 w 2027827"/>
              <a:gd name="connsiteY168" fmla="*/ 49397 h 2027827"/>
              <a:gd name="connsiteX169" fmla="*/ 1375114 w 2027827"/>
              <a:gd name="connsiteY169" fmla="*/ 49397 h 2027827"/>
              <a:gd name="connsiteX170" fmla="*/ 1358250 w 2027827"/>
              <a:gd name="connsiteY170" fmla="*/ 76163 h 2027827"/>
              <a:gd name="connsiteX171" fmla="*/ 1341604 w 2027827"/>
              <a:gd name="connsiteY171" fmla="*/ 76163 h 2027827"/>
              <a:gd name="connsiteX172" fmla="*/ 1366845 w 2027827"/>
              <a:gd name="connsiteY172" fmla="*/ 36776 h 2027827"/>
              <a:gd name="connsiteX173" fmla="*/ 1343236 w 2027827"/>
              <a:gd name="connsiteY173" fmla="*/ 0 h 2027827"/>
              <a:gd name="connsiteX174" fmla="*/ 1359882 w 2027827"/>
              <a:gd name="connsiteY174" fmla="*/ 0 h 2027827"/>
              <a:gd name="connsiteX175" fmla="*/ 1375114 w 2027827"/>
              <a:gd name="connsiteY175" fmla="*/ 23937 h 2027827"/>
              <a:gd name="connsiteX176" fmla="*/ 1390348 w 2027827"/>
              <a:gd name="connsiteY176" fmla="*/ 0 h 2027827"/>
              <a:gd name="connsiteX177" fmla="*/ 1406993 w 2027827"/>
              <a:gd name="connsiteY177" fmla="*/ 0 h 2027827"/>
              <a:gd name="connsiteX178" fmla="*/ 1383384 w 2027827"/>
              <a:gd name="connsiteY178" fmla="*/ 36776 h 2027827"/>
              <a:gd name="connsiteX179" fmla="*/ 1408626 w 2027827"/>
              <a:gd name="connsiteY179" fmla="*/ 76163 h 2027827"/>
              <a:gd name="connsiteX180" fmla="*/ 1391980 w 2027827"/>
              <a:gd name="connsiteY180" fmla="*/ 76163 h 2027827"/>
              <a:gd name="connsiteX181" fmla="*/ 1375114 w 2027827"/>
              <a:gd name="connsiteY181" fmla="*/ 49397 h 2027827"/>
              <a:gd name="connsiteX182" fmla="*/ 1478315 w 2027827"/>
              <a:gd name="connsiteY182" fmla="*/ 49397 h 2027827"/>
              <a:gd name="connsiteX183" fmla="*/ 1461450 w 2027827"/>
              <a:gd name="connsiteY183" fmla="*/ 76163 h 2027827"/>
              <a:gd name="connsiteX184" fmla="*/ 1444804 w 2027827"/>
              <a:gd name="connsiteY184" fmla="*/ 76163 h 2027827"/>
              <a:gd name="connsiteX185" fmla="*/ 1470046 w 2027827"/>
              <a:gd name="connsiteY185" fmla="*/ 36776 h 2027827"/>
              <a:gd name="connsiteX186" fmla="*/ 1446436 w 2027827"/>
              <a:gd name="connsiteY186" fmla="*/ 0 h 2027827"/>
              <a:gd name="connsiteX187" fmla="*/ 1463083 w 2027827"/>
              <a:gd name="connsiteY187" fmla="*/ 0 h 2027827"/>
              <a:gd name="connsiteX188" fmla="*/ 1478315 w 2027827"/>
              <a:gd name="connsiteY188" fmla="*/ 23937 h 2027827"/>
              <a:gd name="connsiteX189" fmla="*/ 1493548 w 2027827"/>
              <a:gd name="connsiteY189" fmla="*/ 0 h 2027827"/>
              <a:gd name="connsiteX190" fmla="*/ 1510194 w 2027827"/>
              <a:gd name="connsiteY190" fmla="*/ 0 h 2027827"/>
              <a:gd name="connsiteX191" fmla="*/ 1486584 w 2027827"/>
              <a:gd name="connsiteY191" fmla="*/ 36776 h 2027827"/>
              <a:gd name="connsiteX192" fmla="*/ 1511826 w 2027827"/>
              <a:gd name="connsiteY192" fmla="*/ 76163 h 2027827"/>
              <a:gd name="connsiteX193" fmla="*/ 1495180 w 2027827"/>
              <a:gd name="connsiteY193" fmla="*/ 76163 h 2027827"/>
              <a:gd name="connsiteX194" fmla="*/ 1478315 w 2027827"/>
              <a:gd name="connsiteY194" fmla="*/ 49397 h 2027827"/>
              <a:gd name="connsiteX195" fmla="*/ 1581515 w 2027827"/>
              <a:gd name="connsiteY195" fmla="*/ 49397 h 2027827"/>
              <a:gd name="connsiteX196" fmla="*/ 1564650 w 2027827"/>
              <a:gd name="connsiteY196" fmla="*/ 76163 h 2027827"/>
              <a:gd name="connsiteX197" fmla="*/ 1548004 w 2027827"/>
              <a:gd name="connsiteY197" fmla="*/ 76163 h 2027827"/>
              <a:gd name="connsiteX198" fmla="*/ 1573246 w 2027827"/>
              <a:gd name="connsiteY198" fmla="*/ 36776 h 2027827"/>
              <a:gd name="connsiteX199" fmla="*/ 1549636 w 2027827"/>
              <a:gd name="connsiteY199" fmla="*/ 0 h 2027827"/>
              <a:gd name="connsiteX200" fmla="*/ 1566283 w 2027827"/>
              <a:gd name="connsiteY200" fmla="*/ 0 h 2027827"/>
              <a:gd name="connsiteX201" fmla="*/ 1581515 w 2027827"/>
              <a:gd name="connsiteY201" fmla="*/ 23937 h 2027827"/>
              <a:gd name="connsiteX202" fmla="*/ 1596748 w 2027827"/>
              <a:gd name="connsiteY202" fmla="*/ 0 h 2027827"/>
              <a:gd name="connsiteX203" fmla="*/ 1613394 w 2027827"/>
              <a:gd name="connsiteY203" fmla="*/ 0 h 2027827"/>
              <a:gd name="connsiteX204" fmla="*/ 1589785 w 2027827"/>
              <a:gd name="connsiteY204" fmla="*/ 36776 h 2027827"/>
              <a:gd name="connsiteX205" fmla="*/ 1615026 w 2027827"/>
              <a:gd name="connsiteY205" fmla="*/ 76163 h 2027827"/>
              <a:gd name="connsiteX206" fmla="*/ 1598380 w 2027827"/>
              <a:gd name="connsiteY206" fmla="*/ 76163 h 2027827"/>
              <a:gd name="connsiteX207" fmla="*/ 1581515 w 2027827"/>
              <a:gd name="connsiteY207" fmla="*/ 49397 h 2027827"/>
              <a:gd name="connsiteX208" fmla="*/ 1684715 w 2027827"/>
              <a:gd name="connsiteY208" fmla="*/ 49397 h 2027827"/>
              <a:gd name="connsiteX209" fmla="*/ 1667851 w 2027827"/>
              <a:gd name="connsiteY209" fmla="*/ 76163 h 2027827"/>
              <a:gd name="connsiteX210" fmla="*/ 1651205 w 2027827"/>
              <a:gd name="connsiteY210" fmla="*/ 76163 h 2027827"/>
              <a:gd name="connsiteX211" fmla="*/ 1676446 w 2027827"/>
              <a:gd name="connsiteY211" fmla="*/ 36776 h 2027827"/>
              <a:gd name="connsiteX212" fmla="*/ 1652837 w 2027827"/>
              <a:gd name="connsiteY212" fmla="*/ 0 h 2027827"/>
              <a:gd name="connsiteX213" fmla="*/ 1669483 w 2027827"/>
              <a:gd name="connsiteY213" fmla="*/ 0 h 2027827"/>
              <a:gd name="connsiteX214" fmla="*/ 1684715 w 2027827"/>
              <a:gd name="connsiteY214" fmla="*/ 23937 h 2027827"/>
              <a:gd name="connsiteX215" fmla="*/ 1699948 w 2027827"/>
              <a:gd name="connsiteY215" fmla="*/ 0 h 2027827"/>
              <a:gd name="connsiteX216" fmla="*/ 1716595 w 2027827"/>
              <a:gd name="connsiteY216" fmla="*/ 0 h 2027827"/>
              <a:gd name="connsiteX217" fmla="*/ 1692985 w 2027827"/>
              <a:gd name="connsiteY217" fmla="*/ 36776 h 2027827"/>
              <a:gd name="connsiteX218" fmla="*/ 1718227 w 2027827"/>
              <a:gd name="connsiteY218" fmla="*/ 76163 h 2027827"/>
              <a:gd name="connsiteX219" fmla="*/ 1701581 w 2027827"/>
              <a:gd name="connsiteY219" fmla="*/ 76163 h 2027827"/>
              <a:gd name="connsiteX220" fmla="*/ 1684715 w 2027827"/>
              <a:gd name="connsiteY220" fmla="*/ 49397 h 2027827"/>
              <a:gd name="connsiteX221" fmla="*/ 1787915 w 2027827"/>
              <a:gd name="connsiteY221" fmla="*/ 49397 h 2027827"/>
              <a:gd name="connsiteX222" fmla="*/ 1771051 w 2027827"/>
              <a:gd name="connsiteY222" fmla="*/ 76163 h 2027827"/>
              <a:gd name="connsiteX223" fmla="*/ 1754405 w 2027827"/>
              <a:gd name="connsiteY223" fmla="*/ 76163 h 2027827"/>
              <a:gd name="connsiteX224" fmla="*/ 1779647 w 2027827"/>
              <a:gd name="connsiteY224" fmla="*/ 36776 h 2027827"/>
              <a:gd name="connsiteX225" fmla="*/ 1756037 w 2027827"/>
              <a:gd name="connsiteY225" fmla="*/ 0 h 2027827"/>
              <a:gd name="connsiteX226" fmla="*/ 1772683 w 2027827"/>
              <a:gd name="connsiteY226" fmla="*/ 0 h 2027827"/>
              <a:gd name="connsiteX227" fmla="*/ 1787915 w 2027827"/>
              <a:gd name="connsiteY227" fmla="*/ 23937 h 2027827"/>
              <a:gd name="connsiteX228" fmla="*/ 1803149 w 2027827"/>
              <a:gd name="connsiteY228" fmla="*/ 0 h 2027827"/>
              <a:gd name="connsiteX229" fmla="*/ 1819795 w 2027827"/>
              <a:gd name="connsiteY229" fmla="*/ 0 h 2027827"/>
              <a:gd name="connsiteX230" fmla="*/ 1796185 w 2027827"/>
              <a:gd name="connsiteY230" fmla="*/ 36776 h 2027827"/>
              <a:gd name="connsiteX231" fmla="*/ 1821427 w 2027827"/>
              <a:gd name="connsiteY231" fmla="*/ 76163 h 2027827"/>
              <a:gd name="connsiteX232" fmla="*/ 1804781 w 2027827"/>
              <a:gd name="connsiteY232" fmla="*/ 76163 h 2027827"/>
              <a:gd name="connsiteX233" fmla="*/ 1787915 w 2027827"/>
              <a:gd name="connsiteY233" fmla="*/ 49397 h 2027827"/>
              <a:gd name="connsiteX234" fmla="*/ 1891116 w 2027827"/>
              <a:gd name="connsiteY234" fmla="*/ 49397 h 2027827"/>
              <a:gd name="connsiteX235" fmla="*/ 1874251 w 2027827"/>
              <a:gd name="connsiteY235" fmla="*/ 76163 h 2027827"/>
              <a:gd name="connsiteX236" fmla="*/ 1857605 w 2027827"/>
              <a:gd name="connsiteY236" fmla="*/ 76163 h 2027827"/>
              <a:gd name="connsiteX237" fmla="*/ 1882847 w 2027827"/>
              <a:gd name="connsiteY237" fmla="*/ 36776 h 2027827"/>
              <a:gd name="connsiteX238" fmla="*/ 1859237 w 2027827"/>
              <a:gd name="connsiteY238" fmla="*/ 0 h 2027827"/>
              <a:gd name="connsiteX239" fmla="*/ 1875884 w 2027827"/>
              <a:gd name="connsiteY239" fmla="*/ 0 h 2027827"/>
              <a:gd name="connsiteX240" fmla="*/ 1891116 w 2027827"/>
              <a:gd name="connsiteY240" fmla="*/ 23937 h 2027827"/>
              <a:gd name="connsiteX241" fmla="*/ 1906349 w 2027827"/>
              <a:gd name="connsiteY241" fmla="*/ 0 h 2027827"/>
              <a:gd name="connsiteX242" fmla="*/ 1922995 w 2027827"/>
              <a:gd name="connsiteY242" fmla="*/ 0 h 2027827"/>
              <a:gd name="connsiteX243" fmla="*/ 1899385 w 2027827"/>
              <a:gd name="connsiteY243" fmla="*/ 36776 h 2027827"/>
              <a:gd name="connsiteX244" fmla="*/ 1924627 w 2027827"/>
              <a:gd name="connsiteY244" fmla="*/ 76163 h 2027827"/>
              <a:gd name="connsiteX245" fmla="*/ 1907981 w 2027827"/>
              <a:gd name="connsiteY245" fmla="*/ 76163 h 2027827"/>
              <a:gd name="connsiteX246" fmla="*/ 1891116 w 2027827"/>
              <a:gd name="connsiteY246" fmla="*/ 49397 h 2027827"/>
              <a:gd name="connsiteX247" fmla="*/ 1994316 w 2027827"/>
              <a:gd name="connsiteY247" fmla="*/ 49397 h 2027827"/>
              <a:gd name="connsiteX248" fmla="*/ 1977452 w 2027827"/>
              <a:gd name="connsiteY248" fmla="*/ 76163 h 2027827"/>
              <a:gd name="connsiteX249" fmla="*/ 1960805 w 2027827"/>
              <a:gd name="connsiteY249" fmla="*/ 76163 h 2027827"/>
              <a:gd name="connsiteX250" fmla="*/ 1986047 w 2027827"/>
              <a:gd name="connsiteY250" fmla="*/ 36776 h 2027827"/>
              <a:gd name="connsiteX251" fmla="*/ 1962438 w 2027827"/>
              <a:gd name="connsiteY251" fmla="*/ 0 h 2027827"/>
              <a:gd name="connsiteX252" fmla="*/ 1979084 w 2027827"/>
              <a:gd name="connsiteY252" fmla="*/ 0 h 2027827"/>
              <a:gd name="connsiteX253" fmla="*/ 1994316 w 2027827"/>
              <a:gd name="connsiteY253" fmla="*/ 23937 h 2027827"/>
              <a:gd name="connsiteX254" fmla="*/ 2009549 w 2027827"/>
              <a:gd name="connsiteY254" fmla="*/ 0 h 2027827"/>
              <a:gd name="connsiteX255" fmla="*/ 2026195 w 2027827"/>
              <a:gd name="connsiteY255" fmla="*/ 0 h 2027827"/>
              <a:gd name="connsiteX256" fmla="*/ 2002586 w 2027827"/>
              <a:gd name="connsiteY256" fmla="*/ 36776 h 2027827"/>
              <a:gd name="connsiteX257" fmla="*/ 2027827 w 2027827"/>
              <a:gd name="connsiteY257" fmla="*/ 76163 h 2027827"/>
              <a:gd name="connsiteX258" fmla="*/ 2011182 w 2027827"/>
              <a:gd name="connsiteY258" fmla="*/ 76163 h 2027827"/>
              <a:gd name="connsiteX259" fmla="*/ 1994316 w 2027827"/>
              <a:gd name="connsiteY259" fmla="*/ 49397 h 2027827"/>
              <a:gd name="connsiteX260" fmla="*/ 33511 w 2027827"/>
              <a:gd name="connsiteY260" fmla="*/ 164201 h 2027827"/>
              <a:gd name="connsiteX261" fmla="*/ 16646 w 2027827"/>
              <a:gd name="connsiteY261" fmla="*/ 190966 h 2027827"/>
              <a:gd name="connsiteX262" fmla="*/ 0 w 2027827"/>
              <a:gd name="connsiteY262" fmla="*/ 190966 h 2027827"/>
              <a:gd name="connsiteX263" fmla="*/ 25242 w 2027827"/>
              <a:gd name="connsiteY263" fmla="*/ 151580 h 2027827"/>
              <a:gd name="connsiteX264" fmla="*/ 1632 w 2027827"/>
              <a:gd name="connsiteY264" fmla="*/ 114804 h 2027827"/>
              <a:gd name="connsiteX265" fmla="*/ 18278 w 2027827"/>
              <a:gd name="connsiteY265" fmla="*/ 114804 h 2027827"/>
              <a:gd name="connsiteX266" fmla="*/ 33511 w 2027827"/>
              <a:gd name="connsiteY266" fmla="*/ 138741 h 2027827"/>
              <a:gd name="connsiteX267" fmla="*/ 48744 w 2027827"/>
              <a:gd name="connsiteY267" fmla="*/ 114804 h 2027827"/>
              <a:gd name="connsiteX268" fmla="*/ 65390 w 2027827"/>
              <a:gd name="connsiteY268" fmla="*/ 114804 h 2027827"/>
              <a:gd name="connsiteX269" fmla="*/ 41780 w 2027827"/>
              <a:gd name="connsiteY269" fmla="*/ 151580 h 2027827"/>
              <a:gd name="connsiteX270" fmla="*/ 67022 w 2027827"/>
              <a:gd name="connsiteY270" fmla="*/ 190966 h 2027827"/>
              <a:gd name="connsiteX271" fmla="*/ 50376 w 2027827"/>
              <a:gd name="connsiteY271" fmla="*/ 190966 h 2027827"/>
              <a:gd name="connsiteX272" fmla="*/ 33511 w 2027827"/>
              <a:gd name="connsiteY272" fmla="*/ 164201 h 2027827"/>
              <a:gd name="connsiteX273" fmla="*/ 136711 w 2027827"/>
              <a:gd name="connsiteY273" fmla="*/ 164201 h 2027827"/>
              <a:gd name="connsiteX274" fmla="*/ 119846 w 2027827"/>
              <a:gd name="connsiteY274" fmla="*/ 190966 h 2027827"/>
              <a:gd name="connsiteX275" fmla="*/ 103200 w 2027827"/>
              <a:gd name="connsiteY275" fmla="*/ 190966 h 2027827"/>
              <a:gd name="connsiteX276" fmla="*/ 128442 w 2027827"/>
              <a:gd name="connsiteY276" fmla="*/ 151580 h 2027827"/>
              <a:gd name="connsiteX277" fmla="*/ 104833 w 2027827"/>
              <a:gd name="connsiteY277" fmla="*/ 114804 h 2027827"/>
              <a:gd name="connsiteX278" fmla="*/ 121479 w 2027827"/>
              <a:gd name="connsiteY278" fmla="*/ 114804 h 2027827"/>
              <a:gd name="connsiteX279" fmla="*/ 136711 w 2027827"/>
              <a:gd name="connsiteY279" fmla="*/ 138741 h 2027827"/>
              <a:gd name="connsiteX280" fmla="*/ 151944 w 2027827"/>
              <a:gd name="connsiteY280" fmla="*/ 114804 h 2027827"/>
              <a:gd name="connsiteX281" fmla="*/ 168590 w 2027827"/>
              <a:gd name="connsiteY281" fmla="*/ 114804 h 2027827"/>
              <a:gd name="connsiteX282" fmla="*/ 144981 w 2027827"/>
              <a:gd name="connsiteY282" fmla="*/ 151580 h 2027827"/>
              <a:gd name="connsiteX283" fmla="*/ 170222 w 2027827"/>
              <a:gd name="connsiteY283" fmla="*/ 190966 h 2027827"/>
              <a:gd name="connsiteX284" fmla="*/ 153576 w 2027827"/>
              <a:gd name="connsiteY284" fmla="*/ 190966 h 2027827"/>
              <a:gd name="connsiteX285" fmla="*/ 136711 w 2027827"/>
              <a:gd name="connsiteY285" fmla="*/ 164201 h 2027827"/>
              <a:gd name="connsiteX286" fmla="*/ 239911 w 2027827"/>
              <a:gd name="connsiteY286" fmla="*/ 164201 h 2027827"/>
              <a:gd name="connsiteX287" fmla="*/ 223047 w 2027827"/>
              <a:gd name="connsiteY287" fmla="*/ 190966 h 2027827"/>
              <a:gd name="connsiteX288" fmla="*/ 206401 w 2027827"/>
              <a:gd name="connsiteY288" fmla="*/ 190966 h 2027827"/>
              <a:gd name="connsiteX289" fmla="*/ 231642 w 2027827"/>
              <a:gd name="connsiteY289" fmla="*/ 151580 h 2027827"/>
              <a:gd name="connsiteX290" fmla="*/ 208033 w 2027827"/>
              <a:gd name="connsiteY290" fmla="*/ 114804 h 2027827"/>
              <a:gd name="connsiteX291" fmla="*/ 224679 w 2027827"/>
              <a:gd name="connsiteY291" fmla="*/ 114804 h 2027827"/>
              <a:gd name="connsiteX292" fmla="*/ 239911 w 2027827"/>
              <a:gd name="connsiteY292" fmla="*/ 138741 h 2027827"/>
              <a:gd name="connsiteX293" fmla="*/ 255144 w 2027827"/>
              <a:gd name="connsiteY293" fmla="*/ 114804 h 2027827"/>
              <a:gd name="connsiteX294" fmla="*/ 271790 w 2027827"/>
              <a:gd name="connsiteY294" fmla="*/ 114804 h 2027827"/>
              <a:gd name="connsiteX295" fmla="*/ 248181 w 2027827"/>
              <a:gd name="connsiteY295" fmla="*/ 151580 h 2027827"/>
              <a:gd name="connsiteX296" fmla="*/ 273423 w 2027827"/>
              <a:gd name="connsiteY296" fmla="*/ 190966 h 2027827"/>
              <a:gd name="connsiteX297" fmla="*/ 256777 w 2027827"/>
              <a:gd name="connsiteY297" fmla="*/ 190966 h 2027827"/>
              <a:gd name="connsiteX298" fmla="*/ 239911 w 2027827"/>
              <a:gd name="connsiteY298" fmla="*/ 164201 h 2027827"/>
              <a:gd name="connsiteX299" fmla="*/ 343111 w 2027827"/>
              <a:gd name="connsiteY299" fmla="*/ 164201 h 2027827"/>
              <a:gd name="connsiteX300" fmla="*/ 326247 w 2027827"/>
              <a:gd name="connsiteY300" fmla="*/ 190966 h 2027827"/>
              <a:gd name="connsiteX301" fmla="*/ 309601 w 2027827"/>
              <a:gd name="connsiteY301" fmla="*/ 190966 h 2027827"/>
              <a:gd name="connsiteX302" fmla="*/ 334843 w 2027827"/>
              <a:gd name="connsiteY302" fmla="*/ 151580 h 2027827"/>
              <a:gd name="connsiteX303" fmla="*/ 311233 w 2027827"/>
              <a:gd name="connsiteY303" fmla="*/ 114804 h 2027827"/>
              <a:gd name="connsiteX304" fmla="*/ 327879 w 2027827"/>
              <a:gd name="connsiteY304" fmla="*/ 114804 h 2027827"/>
              <a:gd name="connsiteX305" fmla="*/ 343111 w 2027827"/>
              <a:gd name="connsiteY305" fmla="*/ 138741 h 2027827"/>
              <a:gd name="connsiteX306" fmla="*/ 358345 w 2027827"/>
              <a:gd name="connsiteY306" fmla="*/ 114804 h 2027827"/>
              <a:gd name="connsiteX307" fmla="*/ 374991 w 2027827"/>
              <a:gd name="connsiteY307" fmla="*/ 114804 h 2027827"/>
              <a:gd name="connsiteX308" fmla="*/ 351381 w 2027827"/>
              <a:gd name="connsiteY308" fmla="*/ 151580 h 2027827"/>
              <a:gd name="connsiteX309" fmla="*/ 376623 w 2027827"/>
              <a:gd name="connsiteY309" fmla="*/ 190966 h 2027827"/>
              <a:gd name="connsiteX310" fmla="*/ 359977 w 2027827"/>
              <a:gd name="connsiteY310" fmla="*/ 190966 h 2027827"/>
              <a:gd name="connsiteX311" fmla="*/ 343111 w 2027827"/>
              <a:gd name="connsiteY311" fmla="*/ 164201 h 2027827"/>
              <a:gd name="connsiteX312" fmla="*/ 446312 w 2027827"/>
              <a:gd name="connsiteY312" fmla="*/ 164201 h 2027827"/>
              <a:gd name="connsiteX313" fmla="*/ 429447 w 2027827"/>
              <a:gd name="connsiteY313" fmla="*/ 190966 h 2027827"/>
              <a:gd name="connsiteX314" fmla="*/ 412801 w 2027827"/>
              <a:gd name="connsiteY314" fmla="*/ 190966 h 2027827"/>
              <a:gd name="connsiteX315" fmla="*/ 438043 w 2027827"/>
              <a:gd name="connsiteY315" fmla="*/ 151580 h 2027827"/>
              <a:gd name="connsiteX316" fmla="*/ 414433 w 2027827"/>
              <a:gd name="connsiteY316" fmla="*/ 114804 h 2027827"/>
              <a:gd name="connsiteX317" fmla="*/ 431079 w 2027827"/>
              <a:gd name="connsiteY317" fmla="*/ 114804 h 2027827"/>
              <a:gd name="connsiteX318" fmla="*/ 446312 w 2027827"/>
              <a:gd name="connsiteY318" fmla="*/ 138741 h 2027827"/>
              <a:gd name="connsiteX319" fmla="*/ 461545 w 2027827"/>
              <a:gd name="connsiteY319" fmla="*/ 114804 h 2027827"/>
              <a:gd name="connsiteX320" fmla="*/ 478191 w 2027827"/>
              <a:gd name="connsiteY320" fmla="*/ 114804 h 2027827"/>
              <a:gd name="connsiteX321" fmla="*/ 454582 w 2027827"/>
              <a:gd name="connsiteY321" fmla="*/ 151580 h 2027827"/>
              <a:gd name="connsiteX322" fmla="*/ 479823 w 2027827"/>
              <a:gd name="connsiteY322" fmla="*/ 190966 h 2027827"/>
              <a:gd name="connsiteX323" fmla="*/ 463177 w 2027827"/>
              <a:gd name="connsiteY323" fmla="*/ 190966 h 2027827"/>
              <a:gd name="connsiteX324" fmla="*/ 446312 w 2027827"/>
              <a:gd name="connsiteY324" fmla="*/ 164201 h 2027827"/>
              <a:gd name="connsiteX325" fmla="*/ 549512 w 2027827"/>
              <a:gd name="connsiteY325" fmla="*/ 164201 h 2027827"/>
              <a:gd name="connsiteX326" fmla="*/ 532648 w 2027827"/>
              <a:gd name="connsiteY326" fmla="*/ 190966 h 2027827"/>
              <a:gd name="connsiteX327" fmla="*/ 516002 w 2027827"/>
              <a:gd name="connsiteY327" fmla="*/ 190966 h 2027827"/>
              <a:gd name="connsiteX328" fmla="*/ 541243 w 2027827"/>
              <a:gd name="connsiteY328" fmla="*/ 151580 h 2027827"/>
              <a:gd name="connsiteX329" fmla="*/ 517634 w 2027827"/>
              <a:gd name="connsiteY329" fmla="*/ 114804 h 2027827"/>
              <a:gd name="connsiteX330" fmla="*/ 534280 w 2027827"/>
              <a:gd name="connsiteY330" fmla="*/ 114804 h 2027827"/>
              <a:gd name="connsiteX331" fmla="*/ 549512 w 2027827"/>
              <a:gd name="connsiteY331" fmla="*/ 138741 h 2027827"/>
              <a:gd name="connsiteX332" fmla="*/ 564745 w 2027827"/>
              <a:gd name="connsiteY332" fmla="*/ 114804 h 2027827"/>
              <a:gd name="connsiteX333" fmla="*/ 581391 w 2027827"/>
              <a:gd name="connsiteY333" fmla="*/ 114804 h 2027827"/>
              <a:gd name="connsiteX334" fmla="*/ 557782 w 2027827"/>
              <a:gd name="connsiteY334" fmla="*/ 151580 h 2027827"/>
              <a:gd name="connsiteX335" fmla="*/ 583023 w 2027827"/>
              <a:gd name="connsiteY335" fmla="*/ 190966 h 2027827"/>
              <a:gd name="connsiteX336" fmla="*/ 566378 w 2027827"/>
              <a:gd name="connsiteY336" fmla="*/ 190966 h 2027827"/>
              <a:gd name="connsiteX337" fmla="*/ 549512 w 2027827"/>
              <a:gd name="connsiteY337" fmla="*/ 164201 h 2027827"/>
              <a:gd name="connsiteX338" fmla="*/ 652712 w 2027827"/>
              <a:gd name="connsiteY338" fmla="*/ 164201 h 2027827"/>
              <a:gd name="connsiteX339" fmla="*/ 635848 w 2027827"/>
              <a:gd name="connsiteY339" fmla="*/ 190966 h 2027827"/>
              <a:gd name="connsiteX340" fmla="*/ 619202 w 2027827"/>
              <a:gd name="connsiteY340" fmla="*/ 190966 h 2027827"/>
              <a:gd name="connsiteX341" fmla="*/ 644443 w 2027827"/>
              <a:gd name="connsiteY341" fmla="*/ 151580 h 2027827"/>
              <a:gd name="connsiteX342" fmla="*/ 620834 w 2027827"/>
              <a:gd name="connsiteY342" fmla="*/ 114804 h 2027827"/>
              <a:gd name="connsiteX343" fmla="*/ 637480 w 2027827"/>
              <a:gd name="connsiteY343" fmla="*/ 114804 h 2027827"/>
              <a:gd name="connsiteX344" fmla="*/ 652712 w 2027827"/>
              <a:gd name="connsiteY344" fmla="*/ 138741 h 2027827"/>
              <a:gd name="connsiteX345" fmla="*/ 667945 w 2027827"/>
              <a:gd name="connsiteY345" fmla="*/ 114804 h 2027827"/>
              <a:gd name="connsiteX346" fmla="*/ 684592 w 2027827"/>
              <a:gd name="connsiteY346" fmla="*/ 114804 h 2027827"/>
              <a:gd name="connsiteX347" fmla="*/ 660982 w 2027827"/>
              <a:gd name="connsiteY347" fmla="*/ 151580 h 2027827"/>
              <a:gd name="connsiteX348" fmla="*/ 686224 w 2027827"/>
              <a:gd name="connsiteY348" fmla="*/ 190966 h 2027827"/>
              <a:gd name="connsiteX349" fmla="*/ 669578 w 2027827"/>
              <a:gd name="connsiteY349" fmla="*/ 190966 h 2027827"/>
              <a:gd name="connsiteX350" fmla="*/ 652712 w 2027827"/>
              <a:gd name="connsiteY350" fmla="*/ 164201 h 2027827"/>
              <a:gd name="connsiteX351" fmla="*/ 755913 w 2027827"/>
              <a:gd name="connsiteY351" fmla="*/ 164201 h 2027827"/>
              <a:gd name="connsiteX352" fmla="*/ 739048 w 2027827"/>
              <a:gd name="connsiteY352" fmla="*/ 190966 h 2027827"/>
              <a:gd name="connsiteX353" fmla="*/ 722402 w 2027827"/>
              <a:gd name="connsiteY353" fmla="*/ 190966 h 2027827"/>
              <a:gd name="connsiteX354" fmla="*/ 747644 w 2027827"/>
              <a:gd name="connsiteY354" fmla="*/ 151580 h 2027827"/>
              <a:gd name="connsiteX355" fmla="*/ 724034 w 2027827"/>
              <a:gd name="connsiteY355" fmla="*/ 114804 h 2027827"/>
              <a:gd name="connsiteX356" fmla="*/ 740680 w 2027827"/>
              <a:gd name="connsiteY356" fmla="*/ 114804 h 2027827"/>
              <a:gd name="connsiteX357" fmla="*/ 755913 w 2027827"/>
              <a:gd name="connsiteY357" fmla="*/ 138741 h 2027827"/>
              <a:gd name="connsiteX358" fmla="*/ 771146 w 2027827"/>
              <a:gd name="connsiteY358" fmla="*/ 114804 h 2027827"/>
              <a:gd name="connsiteX359" fmla="*/ 787792 w 2027827"/>
              <a:gd name="connsiteY359" fmla="*/ 114804 h 2027827"/>
              <a:gd name="connsiteX360" fmla="*/ 764182 w 2027827"/>
              <a:gd name="connsiteY360" fmla="*/ 151580 h 2027827"/>
              <a:gd name="connsiteX361" fmla="*/ 789424 w 2027827"/>
              <a:gd name="connsiteY361" fmla="*/ 190966 h 2027827"/>
              <a:gd name="connsiteX362" fmla="*/ 772778 w 2027827"/>
              <a:gd name="connsiteY362" fmla="*/ 190966 h 2027827"/>
              <a:gd name="connsiteX363" fmla="*/ 755913 w 2027827"/>
              <a:gd name="connsiteY363" fmla="*/ 164201 h 2027827"/>
              <a:gd name="connsiteX364" fmla="*/ 859113 w 2027827"/>
              <a:gd name="connsiteY364" fmla="*/ 164201 h 2027827"/>
              <a:gd name="connsiteX365" fmla="*/ 842248 w 2027827"/>
              <a:gd name="connsiteY365" fmla="*/ 190966 h 2027827"/>
              <a:gd name="connsiteX366" fmla="*/ 825602 w 2027827"/>
              <a:gd name="connsiteY366" fmla="*/ 190966 h 2027827"/>
              <a:gd name="connsiteX367" fmla="*/ 850844 w 2027827"/>
              <a:gd name="connsiteY367" fmla="*/ 151580 h 2027827"/>
              <a:gd name="connsiteX368" fmla="*/ 827235 w 2027827"/>
              <a:gd name="connsiteY368" fmla="*/ 114804 h 2027827"/>
              <a:gd name="connsiteX369" fmla="*/ 843881 w 2027827"/>
              <a:gd name="connsiteY369" fmla="*/ 114804 h 2027827"/>
              <a:gd name="connsiteX370" fmla="*/ 859113 w 2027827"/>
              <a:gd name="connsiteY370" fmla="*/ 138741 h 2027827"/>
              <a:gd name="connsiteX371" fmla="*/ 874346 w 2027827"/>
              <a:gd name="connsiteY371" fmla="*/ 114804 h 2027827"/>
              <a:gd name="connsiteX372" fmla="*/ 890992 w 2027827"/>
              <a:gd name="connsiteY372" fmla="*/ 114804 h 2027827"/>
              <a:gd name="connsiteX373" fmla="*/ 867383 w 2027827"/>
              <a:gd name="connsiteY373" fmla="*/ 151580 h 2027827"/>
              <a:gd name="connsiteX374" fmla="*/ 892624 w 2027827"/>
              <a:gd name="connsiteY374" fmla="*/ 190966 h 2027827"/>
              <a:gd name="connsiteX375" fmla="*/ 875978 w 2027827"/>
              <a:gd name="connsiteY375" fmla="*/ 190966 h 2027827"/>
              <a:gd name="connsiteX376" fmla="*/ 859113 w 2027827"/>
              <a:gd name="connsiteY376" fmla="*/ 164201 h 2027827"/>
              <a:gd name="connsiteX377" fmla="*/ 962313 w 2027827"/>
              <a:gd name="connsiteY377" fmla="*/ 164201 h 2027827"/>
              <a:gd name="connsiteX378" fmla="*/ 945449 w 2027827"/>
              <a:gd name="connsiteY378" fmla="*/ 190966 h 2027827"/>
              <a:gd name="connsiteX379" fmla="*/ 928803 w 2027827"/>
              <a:gd name="connsiteY379" fmla="*/ 190966 h 2027827"/>
              <a:gd name="connsiteX380" fmla="*/ 954044 w 2027827"/>
              <a:gd name="connsiteY380" fmla="*/ 151580 h 2027827"/>
              <a:gd name="connsiteX381" fmla="*/ 930435 w 2027827"/>
              <a:gd name="connsiteY381" fmla="*/ 114804 h 2027827"/>
              <a:gd name="connsiteX382" fmla="*/ 947081 w 2027827"/>
              <a:gd name="connsiteY382" fmla="*/ 114804 h 2027827"/>
              <a:gd name="connsiteX383" fmla="*/ 962313 w 2027827"/>
              <a:gd name="connsiteY383" fmla="*/ 138741 h 2027827"/>
              <a:gd name="connsiteX384" fmla="*/ 977546 w 2027827"/>
              <a:gd name="connsiteY384" fmla="*/ 114804 h 2027827"/>
              <a:gd name="connsiteX385" fmla="*/ 994192 w 2027827"/>
              <a:gd name="connsiteY385" fmla="*/ 114804 h 2027827"/>
              <a:gd name="connsiteX386" fmla="*/ 970583 w 2027827"/>
              <a:gd name="connsiteY386" fmla="*/ 151580 h 2027827"/>
              <a:gd name="connsiteX387" fmla="*/ 995824 w 2027827"/>
              <a:gd name="connsiteY387" fmla="*/ 190966 h 2027827"/>
              <a:gd name="connsiteX388" fmla="*/ 979179 w 2027827"/>
              <a:gd name="connsiteY388" fmla="*/ 190966 h 2027827"/>
              <a:gd name="connsiteX389" fmla="*/ 962313 w 2027827"/>
              <a:gd name="connsiteY389" fmla="*/ 164201 h 2027827"/>
              <a:gd name="connsiteX390" fmla="*/ 1065513 w 2027827"/>
              <a:gd name="connsiteY390" fmla="*/ 164201 h 2027827"/>
              <a:gd name="connsiteX391" fmla="*/ 1048649 w 2027827"/>
              <a:gd name="connsiteY391" fmla="*/ 190966 h 2027827"/>
              <a:gd name="connsiteX392" fmla="*/ 1032003 w 2027827"/>
              <a:gd name="connsiteY392" fmla="*/ 190966 h 2027827"/>
              <a:gd name="connsiteX393" fmla="*/ 1057244 w 2027827"/>
              <a:gd name="connsiteY393" fmla="*/ 151580 h 2027827"/>
              <a:gd name="connsiteX394" fmla="*/ 1033635 w 2027827"/>
              <a:gd name="connsiteY394" fmla="*/ 114804 h 2027827"/>
              <a:gd name="connsiteX395" fmla="*/ 1050281 w 2027827"/>
              <a:gd name="connsiteY395" fmla="*/ 114804 h 2027827"/>
              <a:gd name="connsiteX396" fmla="*/ 1065513 w 2027827"/>
              <a:gd name="connsiteY396" fmla="*/ 138741 h 2027827"/>
              <a:gd name="connsiteX397" fmla="*/ 1080747 w 2027827"/>
              <a:gd name="connsiteY397" fmla="*/ 114804 h 2027827"/>
              <a:gd name="connsiteX398" fmla="*/ 1097393 w 2027827"/>
              <a:gd name="connsiteY398" fmla="*/ 114804 h 2027827"/>
              <a:gd name="connsiteX399" fmla="*/ 1073783 w 2027827"/>
              <a:gd name="connsiteY399" fmla="*/ 151580 h 2027827"/>
              <a:gd name="connsiteX400" fmla="*/ 1099025 w 2027827"/>
              <a:gd name="connsiteY400" fmla="*/ 190966 h 2027827"/>
              <a:gd name="connsiteX401" fmla="*/ 1082379 w 2027827"/>
              <a:gd name="connsiteY401" fmla="*/ 190966 h 2027827"/>
              <a:gd name="connsiteX402" fmla="*/ 1065513 w 2027827"/>
              <a:gd name="connsiteY402" fmla="*/ 164201 h 2027827"/>
              <a:gd name="connsiteX403" fmla="*/ 1168714 w 2027827"/>
              <a:gd name="connsiteY403" fmla="*/ 164201 h 2027827"/>
              <a:gd name="connsiteX404" fmla="*/ 1151849 w 2027827"/>
              <a:gd name="connsiteY404" fmla="*/ 190966 h 2027827"/>
              <a:gd name="connsiteX405" fmla="*/ 1135203 w 2027827"/>
              <a:gd name="connsiteY405" fmla="*/ 190966 h 2027827"/>
              <a:gd name="connsiteX406" fmla="*/ 1160445 w 2027827"/>
              <a:gd name="connsiteY406" fmla="*/ 151580 h 2027827"/>
              <a:gd name="connsiteX407" fmla="*/ 1136835 w 2027827"/>
              <a:gd name="connsiteY407" fmla="*/ 114804 h 2027827"/>
              <a:gd name="connsiteX408" fmla="*/ 1153481 w 2027827"/>
              <a:gd name="connsiteY408" fmla="*/ 114804 h 2027827"/>
              <a:gd name="connsiteX409" fmla="*/ 1168714 w 2027827"/>
              <a:gd name="connsiteY409" fmla="*/ 138741 h 2027827"/>
              <a:gd name="connsiteX410" fmla="*/ 1183947 w 2027827"/>
              <a:gd name="connsiteY410" fmla="*/ 114804 h 2027827"/>
              <a:gd name="connsiteX411" fmla="*/ 1200593 w 2027827"/>
              <a:gd name="connsiteY411" fmla="*/ 114804 h 2027827"/>
              <a:gd name="connsiteX412" fmla="*/ 1176984 w 2027827"/>
              <a:gd name="connsiteY412" fmla="*/ 151580 h 2027827"/>
              <a:gd name="connsiteX413" fmla="*/ 1202225 w 2027827"/>
              <a:gd name="connsiteY413" fmla="*/ 190966 h 2027827"/>
              <a:gd name="connsiteX414" fmla="*/ 1185579 w 2027827"/>
              <a:gd name="connsiteY414" fmla="*/ 190966 h 2027827"/>
              <a:gd name="connsiteX415" fmla="*/ 1168714 w 2027827"/>
              <a:gd name="connsiteY415" fmla="*/ 164201 h 2027827"/>
              <a:gd name="connsiteX416" fmla="*/ 1271914 w 2027827"/>
              <a:gd name="connsiteY416" fmla="*/ 164201 h 2027827"/>
              <a:gd name="connsiteX417" fmla="*/ 1255050 w 2027827"/>
              <a:gd name="connsiteY417" fmla="*/ 190966 h 2027827"/>
              <a:gd name="connsiteX418" fmla="*/ 1238404 w 2027827"/>
              <a:gd name="connsiteY418" fmla="*/ 190966 h 2027827"/>
              <a:gd name="connsiteX419" fmla="*/ 1263645 w 2027827"/>
              <a:gd name="connsiteY419" fmla="*/ 151580 h 2027827"/>
              <a:gd name="connsiteX420" fmla="*/ 1240036 w 2027827"/>
              <a:gd name="connsiteY420" fmla="*/ 114804 h 2027827"/>
              <a:gd name="connsiteX421" fmla="*/ 1256682 w 2027827"/>
              <a:gd name="connsiteY421" fmla="*/ 114804 h 2027827"/>
              <a:gd name="connsiteX422" fmla="*/ 1271914 w 2027827"/>
              <a:gd name="connsiteY422" fmla="*/ 138741 h 2027827"/>
              <a:gd name="connsiteX423" fmla="*/ 1287147 w 2027827"/>
              <a:gd name="connsiteY423" fmla="*/ 114804 h 2027827"/>
              <a:gd name="connsiteX424" fmla="*/ 1303793 w 2027827"/>
              <a:gd name="connsiteY424" fmla="*/ 114804 h 2027827"/>
              <a:gd name="connsiteX425" fmla="*/ 1280184 w 2027827"/>
              <a:gd name="connsiteY425" fmla="*/ 151580 h 2027827"/>
              <a:gd name="connsiteX426" fmla="*/ 1305426 w 2027827"/>
              <a:gd name="connsiteY426" fmla="*/ 190966 h 2027827"/>
              <a:gd name="connsiteX427" fmla="*/ 1288779 w 2027827"/>
              <a:gd name="connsiteY427" fmla="*/ 190966 h 2027827"/>
              <a:gd name="connsiteX428" fmla="*/ 1271914 w 2027827"/>
              <a:gd name="connsiteY428" fmla="*/ 164201 h 2027827"/>
              <a:gd name="connsiteX429" fmla="*/ 1375114 w 2027827"/>
              <a:gd name="connsiteY429" fmla="*/ 164201 h 2027827"/>
              <a:gd name="connsiteX430" fmla="*/ 1358250 w 2027827"/>
              <a:gd name="connsiteY430" fmla="*/ 190966 h 2027827"/>
              <a:gd name="connsiteX431" fmla="*/ 1341604 w 2027827"/>
              <a:gd name="connsiteY431" fmla="*/ 190966 h 2027827"/>
              <a:gd name="connsiteX432" fmla="*/ 1366845 w 2027827"/>
              <a:gd name="connsiteY432" fmla="*/ 151580 h 2027827"/>
              <a:gd name="connsiteX433" fmla="*/ 1343236 w 2027827"/>
              <a:gd name="connsiteY433" fmla="*/ 114804 h 2027827"/>
              <a:gd name="connsiteX434" fmla="*/ 1359882 w 2027827"/>
              <a:gd name="connsiteY434" fmla="*/ 114804 h 2027827"/>
              <a:gd name="connsiteX435" fmla="*/ 1375114 w 2027827"/>
              <a:gd name="connsiteY435" fmla="*/ 138741 h 2027827"/>
              <a:gd name="connsiteX436" fmla="*/ 1390348 w 2027827"/>
              <a:gd name="connsiteY436" fmla="*/ 114804 h 2027827"/>
              <a:gd name="connsiteX437" fmla="*/ 1406993 w 2027827"/>
              <a:gd name="connsiteY437" fmla="*/ 114804 h 2027827"/>
              <a:gd name="connsiteX438" fmla="*/ 1383384 w 2027827"/>
              <a:gd name="connsiteY438" fmla="*/ 151580 h 2027827"/>
              <a:gd name="connsiteX439" fmla="*/ 1408626 w 2027827"/>
              <a:gd name="connsiteY439" fmla="*/ 190966 h 2027827"/>
              <a:gd name="connsiteX440" fmla="*/ 1391980 w 2027827"/>
              <a:gd name="connsiteY440" fmla="*/ 190966 h 2027827"/>
              <a:gd name="connsiteX441" fmla="*/ 1375114 w 2027827"/>
              <a:gd name="connsiteY441" fmla="*/ 164201 h 2027827"/>
              <a:gd name="connsiteX442" fmla="*/ 1478315 w 2027827"/>
              <a:gd name="connsiteY442" fmla="*/ 164201 h 2027827"/>
              <a:gd name="connsiteX443" fmla="*/ 1461450 w 2027827"/>
              <a:gd name="connsiteY443" fmla="*/ 190966 h 2027827"/>
              <a:gd name="connsiteX444" fmla="*/ 1444804 w 2027827"/>
              <a:gd name="connsiteY444" fmla="*/ 190966 h 2027827"/>
              <a:gd name="connsiteX445" fmla="*/ 1470046 w 2027827"/>
              <a:gd name="connsiteY445" fmla="*/ 151580 h 2027827"/>
              <a:gd name="connsiteX446" fmla="*/ 1446436 w 2027827"/>
              <a:gd name="connsiteY446" fmla="*/ 114804 h 2027827"/>
              <a:gd name="connsiteX447" fmla="*/ 1463083 w 2027827"/>
              <a:gd name="connsiteY447" fmla="*/ 114804 h 2027827"/>
              <a:gd name="connsiteX448" fmla="*/ 1478315 w 2027827"/>
              <a:gd name="connsiteY448" fmla="*/ 138741 h 2027827"/>
              <a:gd name="connsiteX449" fmla="*/ 1493548 w 2027827"/>
              <a:gd name="connsiteY449" fmla="*/ 114804 h 2027827"/>
              <a:gd name="connsiteX450" fmla="*/ 1510194 w 2027827"/>
              <a:gd name="connsiteY450" fmla="*/ 114804 h 2027827"/>
              <a:gd name="connsiteX451" fmla="*/ 1486584 w 2027827"/>
              <a:gd name="connsiteY451" fmla="*/ 151580 h 2027827"/>
              <a:gd name="connsiteX452" fmla="*/ 1511826 w 2027827"/>
              <a:gd name="connsiteY452" fmla="*/ 190966 h 2027827"/>
              <a:gd name="connsiteX453" fmla="*/ 1495180 w 2027827"/>
              <a:gd name="connsiteY453" fmla="*/ 190966 h 2027827"/>
              <a:gd name="connsiteX454" fmla="*/ 1478315 w 2027827"/>
              <a:gd name="connsiteY454" fmla="*/ 164201 h 2027827"/>
              <a:gd name="connsiteX455" fmla="*/ 1581515 w 2027827"/>
              <a:gd name="connsiteY455" fmla="*/ 164201 h 2027827"/>
              <a:gd name="connsiteX456" fmla="*/ 1564650 w 2027827"/>
              <a:gd name="connsiteY456" fmla="*/ 190966 h 2027827"/>
              <a:gd name="connsiteX457" fmla="*/ 1548004 w 2027827"/>
              <a:gd name="connsiteY457" fmla="*/ 190966 h 2027827"/>
              <a:gd name="connsiteX458" fmla="*/ 1573246 w 2027827"/>
              <a:gd name="connsiteY458" fmla="*/ 151580 h 2027827"/>
              <a:gd name="connsiteX459" fmla="*/ 1549636 w 2027827"/>
              <a:gd name="connsiteY459" fmla="*/ 114804 h 2027827"/>
              <a:gd name="connsiteX460" fmla="*/ 1566283 w 2027827"/>
              <a:gd name="connsiteY460" fmla="*/ 114804 h 2027827"/>
              <a:gd name="connsiteX461" fmla="*/ 1581515 w 2027827"/>
              <a:gd name="connsiteY461" fmla="*/ 138741 h 2027827"/>
              <a:gd name="connsiteX462" fmla="*/ 1596748 w 2027827"/>
              <a:gd name="connsiteY462" fmla="*/ 114804 h 2027827"/>
              <a:gd name="connsiteX463" fmla="*/ 1613394 w 2027827"/>
              <a:gd name="connsiteY463" fmla="*/ 114804 h 2027827"/>
              <a:gd name="connsiteX464" fmla="*/ 1589785 w 2027827"/>
              <a:gd name="connsiteY464" fmla="*/ 151580 h 2027827"/>
              <a:gd name="connsiteX465" fmla="*/ 1615026 w 2027827"/>
              <a:gd name="connsiteY465" fmla="*/ 190966 h 2027827"/>
              <a:gd name="connsiteX466" fmla="*/ 1598380 w 2027827"/>
              <a:gd name="connsiteY466" fmla="*/ 190966 h 2027827"/>
              <a:gd name="connsiteX467" fmla="*/ 1581515 w 2027827"/>
              <a:gd name="connsiteY467" fmla="*/ 164201 h 2027827"/>
              <a:gd name="connsiteX468" fmla="*/ 1684715 w 2027827"/>
              <a:gd name="connsiteY468" fmla="*/ 164201 h 2027827"/>
              <a:gd name="connsiteX469" fmla="*/ 1667851 w 2027827"/>
              <a:gd name="connsiteY469" fmla="*/ 190966 h 2027827"/>
              <a:gd name="connsiteX470" fmla="*/ 1651205 w 2027827"/>
              <a:gd name="connsiteY470" fmla="*/ 190966 h 2027827"/>
              <a:gd name="connsiteX471" fmla="*/ 1676446 w 2027827"/>
              <a:gd name="connsiteY471" fmla="*/ 151580 h 2027827"/>
              <a:gd name="connsiteX472" fmla="*/ 1652837 w 2027827"/>
              <a:gd name="connsiteY472" fmla="*/ 114804 h 2027827"/>
              <a:gd name="connsiteX473" fmla="*/ 1669483 w 2027827"/>
              <a:gd name="connsiteY473" fmla="*/ 114804 h 2027827"/>
              <a:gd name="connsiteX474" fmla="*/ 1684715 w 2027827"/>
              <a:gd name="connsiteY474" fmla="*/ 138741 h 2027827"/>
              <a:gd name="connsiteX475" fmla="*/ 1699948 w 2027827"/>
              <a:gd name="connsiteY475" fmla="*/ 114804 h 2027827"/>
              <a:gd name="connsiteX476" fmla="*/ 1716595 w 2027827"/>
              <a:gd name="connsiteY476" fmla="*/ 114804 h 2027827"/>
              <a:gd name="connsiteX477" fmla="*/ 1692985 w 2027827"/>
              <a:gd name="connsiteY477" fmla="*/ 151580 h 2027827"/>
              <a:gd name="connsiteX478" fmla="*/ 1718227 w 2027827"/>
              <a:gd name="connsiteY478" fmla="*/ 190966 h 2027827"/>
              <a:gd name="connsiteX479" fmla="*/ 1701581 w 2027827"/>
              <a:gd name="connsiteY479" fmla="*/ 190966 h 2027827"/>
              <a:gd name="connsiteX480" fmla="*/ 1684715 w 2027827"/>
              <a:gd name="connsiteY480" fmla="*/ 164201 h 2027827"/>
              <a:gd name="connsiteX481" fmla="*/ 1787915 w 2027827"/>
              <a:gd name="connsiteY481" fmla="*/ 164201 h 2027827"/>
              <a:gd name="connsiteX482" fmla="*/ 1771051 w 2027827"/>
              <a:gd name="connsiteY482" fmla="*/ 190966 h 2027827"/>
              <a:gd name="connsiteX483" fmla="*/ 1754405 w 2027827"/>
              <a:gd name="connsiteY483" fmla="*/ 190966 h 2027827"/>
              <a:gd name="connsiteX484" fmla="*/ 1779647 w 2027827"/>
              <a:gd name="connsiteY484" fmla="*/ 151580 h 2027827"/>
              <a:gd name="connsiteX485" fmla="*/ 1756037 w 2027827"/>
              <a:gd name="connsiteY485" fmla="*/ 114804 h 2027827"/>
              <a:gd name="connsiteX486" fmla="*/ 1772683 w 2027827"/>
              <a:gd name="connsiteY486" fmla="*/ 114804 h 2027827"/>
              <a:gd name="connsiteX487" fmla="*/ 1787915 w 2027827"/>
              <a:gd name="connsiteY487" fmla="*/ 138741 h 2027827"/>
              <a:gd name="connsiteX488" fmla="*/ 1803149 w 2027827"/>
              <a:gd name="connsiteY488" fmla="*/ 114804 h 2027827"/>
              <a:gd name="connsiteX489" fmla="*/ 1819795 w 2027827"/>
              <a:gd name="connsiteY489" fmla="*/ 114804 h 2027827"/>
              <a:gd name="connsiteX490" fmla="*/ 1796185 w 2027827"/>
              <a:gd name="connsiteY490" fmla="*/ 151580 h 2027827"/>
              <a:gd name="connsiteX491" fmla="*/ 1821427 w 2027827"/>
              <a:gd name="connsiteY491" fmla="*/ 190966 h 2027827"/>
              <a:gd name="connsiteX492" fmla="*/ 1804781 w 2027827"/>
              <a:gd name="connsiteY492" fmla="*/ 190966 h 2027827"/>
              <a:gd name="connsiteX493" fmla="*/ 1787915 w 2027827"/>
              <a:gd name="connsiteY493" fmla="*/ 164201 h 2027827"/>
              <a:gd name="connsiteX494" fmla="*/ 1891116 w 2027827"/>
              <a:gd name="connsiteY494" fmla="*/ 164201 h 2027827"/>
              <a:gd name="connsiteX495" fmla="*/ 1874251 w 2027827"/>
              <a:gd name="connsiteY495" fmla="*/ 190966 h 2027827"/>
              <a:gd name="connsiteX496" fmla="*/ 1857605 w 2027827"/>
              <a:gd name="connsiteY496" fmla="*/ 190966 h 2027827"/>
              <a:gd name="connsiteX497" fmla="*/ 1882847 w 2027827"/>
              <a:gd name="connsiteY497" fmla="*/ 151580 h 2027827"/>
              <a:gd name="connsiteX498" fmla="*/ 1859237 w 2027827"/>
              <a:gd name="connsiteY498" fmla="*/ 114804 h 2027827"/>
              <a:gd name="connsiteX499" fmla="*/ 1875884 w 2027827"/>
              <a:gd name="connsiteY499" fmla="*/ 114804 h 2027827"/>
              <a:gd name="connsiteX500" fmla="*/ 1891116 w 2027827"/>
              <a:gd name="connsiteY500" fmla="*/ 138741 h 2027827"/>
              <a:gd name="connsiteX501" fmla="*/ 1906349 w 2027827"/>
              <a:gd name="connsiteY501" fmla="*/ 114804 h 2027827"/>
              <a:gd name="connsiteX502" fmla="*/ 1922995 w 2027827"/>
              <a:gd name="connsiteY502" fmla="*/ 114804 h 2027827"/>
              <a:gd name="connsiteX503" fmla="*/ 1899385 w 2027827"/>
              <a:gd name="connsiteY503" fmla="*/ 151580 h 2027827"/>
              <a:gd name="connsiteX504" fmla="*/ 1924627 w 2027827"/>
              <a:gd name="connsiteY504" fmla="*/ 190966 h 2027827"/>
              <a:gd name="connsiteX505" fmla="*/ 1907981 w 2027827"/>
              <a:gd name="connsiteY505" fmla="*/ 190966 h 2027827"/>
              <a:gd name="connsiteX506" fmla="*/ 1891116 w 2027827"/>
              <a:gd name="connsiteY506" fmla="*/ 164201 h 2027827"/>
              <a:gd name="connsiteX507" fmla="*/ 1994316 w 2027827"/>
              <a:gd name="connsiteY507" fmla="*/ 164201 h 2027827"/>
              <a:gd name="connsiteX508" fmla="*/ 1977452 w 2027827"/>
              <a:gd name="connsiteY508" fmla="*/ 190966 h 2027827"/>
              <a:gd name="connsiteX509" fmla="*/ 1960805 w 2027827"/>
              <a:gd name="connsiteY509" fmla="*/ 190966 h 2027827"/>
              <a:gd name="connsiteX510" fmla="*/ 1986047 w 2027827"/>
              <a:gd name="connsiteY510" fmla="*/ 151580 h 2027827"/>
              <a:gd name="connsiteX511" fmla="*/ 1962438 w 2027827"/>
              <a:gd name="connsiteY511" fmla="*/ 114804 h 2027827"/>
              <a:gd name="connsiteX512" fmla="*/ 1979084 w 2027827"/>
              <a:gd name="connsiteY512" fmla="*/ 114804 h 2027827"/>
              <a:gd name="connsiteX513" fmla="*/ 1994316 w 2027827"/>
              <a:gd name="connsiteY513" fmla="*/ 138741 h 2027827"/>
              <a:gd name="connsiteX514" fmla="*/ 2009549 w 2027827"/>
              <a:gd name="connsiteY514" fmla="*/ 114804 h 2027827"/>
              <a:gd name="connsiteX515" fmla="*/ 2026195 w 2027827"/>
              <a:gd name="connsiteY515" fmla="*/ 114804 h 2027827"/>
              <a:gd name="connsiteX516" fmla="*/ 2002586 w 2027827"/>
              <a:gd name="connsiteY516" fmla="*/ 151580 h 2027827"/>
              <a:gd name="connsiteX517" fmla="*/ 2027827 w 2027827"/>
              <a:gd name="connsiteY517" fmla="*/ 190966 h 2027827"/>
              <a:gd name="connsiteX518" fmla="*/ 2011182 w 2027827"/>
              <a:gd name="connsiteY518" fmla="*/ 190966 h 2027827"/>
              <a:gd name="connsiteX519" fmla="*/ 1994316 w 2027827"/>
              <a:gd name="connsiteY519" fmla="*/ 164201 h 2027827"/>
              <a:gd name="connsiteX520" fmla="*/ 33511 w 2027827"/>
              <a:gd name="connsiteY520" fmla="*/ 279005 h 2027827"/>
              <a:gd name="connsiteX521" fmla="*/ 16646 w 2027827"/>
              <a:gd name="connsiteY521" fmla="*/ 305770 h 2027827"/>
              <a:gd name="connsiteX522" fmla="*/ 0 w 2027827"/>
              <a:gd name="connsiteY522" fmla="*/ 305770 h 2027827"/>
              <a:gd name="connsiteX523" fmla="*/ 25242 w 2027827"/>
              <a:gd name="connsiteY523" fmla="*/ 266384 h 2027827"/>
              <a:gd name="connsiteX524" fmla="*/ 1632 w 2027827"/>
              <a:gd name="connsiteY524" fmla="*/ 229608 h 2027827"/>
              <a:gd name="connsiteX525" fmla="*/ 18278 w 2027827"/>
              <a:gd name="connsiteY525" fmla="*/ 229608 h 2027827"/>
              <a:gd name="connsiteX526" fmla="*/ 33511 w 2027827"/>
              <a:gd name="connsiteY526" fmla="*/ 253545 h 2027827"/>
              <a:gd name="connsiteX527" fmla="*/ 48744 w 2027827"/>
              <a:gd name="connsiteY527" fmla="*/ 229608 h 2027827"/>
              <a:gd name="connsiteX528" fmla="*/ 65390 w 2027827"/>
              <a:gd name="connsiteY528" fmla="*/ 229608 h 2027827"/>
              <a:gd name="connsiteX529" fmla="*/ 41780 w 2027827"/>
              <a:gd name="connsiteY529" fmla="*/ 266384 h 2027827"/>
              <a:gd name="connsiteX530" fmla="*/ 67022 w 2027827"/>
              <a:gd name="connsiteY530" fmla="*/ 305770 h 2027827"/>
              <a:gd name="connsiteX531" fmla="*/ 50376 w 2027827"/>
              <a:gd name="connsiteY531" fmla="*/ 305770 h 2027827"/>
              <a:gd name="connsiteX532" fmla="*/ 33511 w 2027827"/>
              <a:gd name="connsiteY532" fmla="*/ 279005 h 2027827"/>
              <a:gd name="connsiteX533" fmla="*/ 136711 w 2027827"/>
              <a:gd name="connsiteY533" fmla="*/ 279005 h 2027827"/>
              <a:gd name="connsiteX534" fmla="*/ 119846 w 2027827"/>
              <a:gd name="connsiteY534" fmla="*/ 305770 h 2027827"/>
              <a:gd name="connsiteX535" fmla="*/ 103200 w 2027827"/>
              <a:gd name="connsiteY535" fmla="*/ 305770 h 2027827"/>
              <a:gd name="connsiteX536" fmla="*/ 128442 w 2027827"/>
              <a:gd name="connsiteY536" fmla="*/ 266384 h 2027827"/>
              <a:gd name="connsiteX537" fmla="*/ 104833 w 2027827"/>
              <a:gd name="connsiteY537" fmla="*/ 229608 h 2027827"/>
              <a:gd name="connsiteX538" fmla="*/ 121479 w 2027827"/>
              <a:gd name="connsiteY538" fmla="*/ 229608 h 2027827"/>
              <a:gd name="connsiteX539" fmla="*/ 136711 w 2027827"/>
              <a:gd name="connsiteY539" fmla="*/ 253545 h 2027827"/>
              <a:gd name="connsiteX540" fmla="*/ 151944 w 2027827"/>
              <a:gd name="connsiteY540" fmla="*/ 229608 h 2027827"/>
              <a:gd name="connsiteX541" fmla="*/ 168590 w 2027827"/>
              <a:gd name="connsiteY541" fmla="*/ 229608 h 2027827"/>
              <a:gd name="connsiteX542" fmla="*/ 144981 w 2027827"/>
              <a:gd name="connsiteY542" fmla="*/ 266384 h 2027827"/>
              <a:gd name="connsiteX543" fmla="*/ 170222 w 2027827"/>
              <a:gd name="connsiteY543" fmla="*/ 305770 h 2027827"/>
              <a:gd name="connsiteX544" fmla="*/ 153576 w 2027827"/>
              <a:gd name="connsiteY544" fmla="*/ 305770 h 2027827"/>
              <a:gd name="connsiteX545" fmla="*/ 136711 w 2027827"/>
              <a:gd name="connsiteY545" fmla="*/ 279005 h 2027827"/>
              <a:gd name="connsiteX546" fmla="*/ 239911 w 2027827"/>
              <a:gd name="connsiteY546" fmla="*/ 279005 h 2027827"/>
              <a:gd name="connsiteX547" fmla="*/ 223047 w 2027827"/>
              <a:gd name="connsiteY547" fmla="*/ 305770 h 2027827"/>
              <a:gd name="connsiteX548" fmla="*/ 206401 w 2027827"/>
              <a:gd name="connsiteY548" fmla="*/ 305770 h 2027827"/>
              <a:gd name="connsiteX549" fmla="*/ 231642 w 2027827"/>
              <a:gd name="connsiteY549" fmla="*/ 266384 h 2027827"/>
              <a:gd name="connsiteX550" fmla="*/ 208033 w 2027827"/>
              <a:gd name="connsiteY550" fmla="*/ 229608 h 2027827"/>
              <a:gd name="connsiteX551" fmla="*/ 224679 w 2027827"/>
              <a:gd name="connsiteY551" fmla="*/ 229608 h 2027827"/>
              <a:gd name="connsiteX552" fmla="*/ 239911 w 2027827"/>
              <a:gd name="connsiteY552" fmla="*/ 253545 h 2027827"/>
              <a:gd name="connsiteX553" fmla="*/ 255144 w 2027827"/>
              <a:gd name="connsiteY553" fmla="*/ 229608 h 2027827"/>
              <a:gd name="connsiteX554" fmla="*/ 271790 w 2027827"/>
              <a:gd name="connsiteY554" fmla="*/ 229608 h 2027827"/>
              <a:gd name="connsiteX555" fmla="*/ 248181 w 2027827"/>
              <a:gd name="connsiteY555" fmla="*/ 266384 h 2027827"/>
              <a:gd name="connsiteX556" fmla="*/ 273423 w 2027827"/>
              <a:gd name="connsiteY556" fmla="*/ 305770 h 2027827"/>
              <a:gd name="connsiteX557" fmla="*/ 256777 w 2027827"/>
              <a:gd name="connsiteY557" fmla="*/ 305770 h 2027827"/>
              <a:gd name="connsiteX558" fmla="*/ 239911 w 2027827"/>
              <a:gd name="connsiteY558" fmla="*/ 279005 h 2027827"/>
              <a:gd name="connsiteX559" fmla="*/ 343111 w 2027827"/>
              <a:gd name="connsiteY559" fmla="*/ 279005 h 2027827"/>
              <a:gd name="connsiteX560" fmla="*/ 326247 w 2027827"/>
              <a:gd name="connsiteY560" fmla="*/ 305770 h 2027827"/>
              <a:gd name="connsiteX561" fmla="*/ 309601 w 2027827"/>
              <a:gd name="connsiteY561" fmla="*/ 305770 h 2027827"/>
              <a:gd name="connsiteX562" fmla="*/ 334843 w 2027827"/>
              <a:gd name="connsiteY562" fmla="*/ 266384 h 2027827"/>
              <a:gd name="connsiteX563" fmla="*/ 311233 w 2027827"/>
              <a:gd name="connsiteY563" fmla="*/ 229608 h 2027827"/>
              <a:gd name="connsiteX564" fmla="*/ 327879 w 2027827"/>
              <a:gd name="connsiteY564" fmla="*/ 229608 h 2027827"/>
              <a:gd name="connsiteX565" fmla="*/ 343111 w 2027827"/>
              <a:gd name="connsiteY565" fmla="*/ 253545 h 2027827"/>
              <a:gd name="connsiteX566" fmla="*/ 358345 w 2027827"/>
              <a:gd name="connsiteY566" fmla="*/ 229608 h 2027827"/>
              <a:gd name="connsiteX567" fmla="*/ 374991 w 2027827"/>
              <a:gd name="connsiteY567" fmla="*/ 229608 h 2027827"/>
              <a:gd name="connsiteX568" fmla="*/ 351381 w 2027827"/>
              <a:gd name="connsiteY568" fmla="*/ 266384 h 2027827"/>
              <a:gd name="connsiteX569" fmla="*/ 376623 w 2027827"/>
              <a:gd name="connsiteY569" fmla="*/ 305770 h 2027827"/>
              <a:gd name="connsiteX570" fmla="*/ 359977 w 2027827"/>
              <a:gd name="connsiteY570" fmla="*/ 305770 h 2027827"/>
              <a:gd name="connsiteX571" fmla="*/ 343111 w 2027827"/>
              <a:gd name="connsiteY571" fmla="*/ 279005 h 2027827"/>
              <a:gd name="connsiteX572" fmla="*/ 446312 w 2027827"/>
              <a:gd name="connsiteY572" fmla="*/ 279005 h 2027827"/>
              <a:gd name="connsiteX573" fmla="*/ 429447 w 2027827"/>
              <a:gd name="connsiteY573" fmla="*/ 305770 h 2027827"/>
              <a:gd name="connsiteX574" fmla="*/ 412801 w 2027827"/>
              <a:gd name="connsiteY574" fmla="*/ 305770 h 2027827"/>
              <a:gd name="connsiteX575" fmla="*/ 438043 w 2027827"/>
              <a:gd name="connsiteY575" fmla="*/ 266384 h 2027827"/>
              <a:gd name="connsiteX576" fmla="*/ 414433 w 2027827"/>
              <a:gd name="connsiteY576" fmla="*/ 229608 h 2027827"/>
              <a:gd name="connsiteX577" fmla="*/ 431079 w 2027827"/>
              <a:gd name="connsiteY577" fmla="*/ 229608 h 2027827"/>
              <a:gd name="connsiteX578" fmla="*/ 446312 w 2027827"/>
              <a:gd name="connsiteY578" fmla="*/ 253545 h 2027827"/>
              <a:gd name="connsiteX579" fmla="*/ 461545 w 2027827"/>
              <a:gd name="connsiteY579" fmla="*/ 229608 h 2027827"/>
              <a:gd name="connsiteX580" fmla="*/ 478191 w 2027827"/>
              <a:gd name="connsiteY580" fmla="*/ 229608 h 2027827"/>
              <a:gd name="connsiteX581" fmla="*/ 454582 w 2027827"/>
              <a:gd name="connsiteY581" fmla="*/ 266384 h 2027827"/>
              <a:gd name="connsiteX582" fmla="*/ 479823 w 2027827"/>
              <a:gd name="connsiteY582" fmla="*/ 305770 h 2027827"/>
              <a:gd name="connsiteX583" fmla="*/ 463177 w 2027827"/>
              <a:gd name="connsiteY583" fmla="*/ 305770 h 2027827"/>
              <a:gd name="connsiteX584" fmla="*/ 446312 w 2027827"/>
              <a:gd name="connsiteY584" fmla="*/ 279005 h 2027827"/>
              <a:gd name="connsiteX585" fmla="*/ 549512 w 2027827"/>
              <a:gd name="connsiteY585" fmla="*/ 279005 h 2027827"/>
              <a:gd name="connsiteX586" fmla="*/ 532648 w 2027827"/>
              <a:gd name="connsiteY586" fmla="*/ 305770 h 2027827"/>
              <a:gd name="connsiteX587" fmla="*/ 516002 w 2027827"/>
              <a:gd name="connsiteY587" fmla="*/ 305770 h 2027827"/>
              <a:gd name="connsiteX588" fmla="*/ 541243 w 2027827"/>
              <a:gd name="connsiteY588" fmla="*/ 266384 h 2027827"/>
              <a:gd name="connsiteX589" fmla="*/ 517634 w 2027827"/>
              <a:gd name="connsiteY589" fmla="*/ 229608 h 2027827"/>
              <a:gd name="connsiteX590" fmla="*/ 534280 w 2027827"/>
              <a:gd name="connsiteY590" fmla="*/ 229608 h 2027827"/>
              <a:gd name="connsiteX591" fmla="*/ 549512 w 2027827"/>
              <a:gd name="connsiteY591" fmla="*/ 253545 h 2027827"/>
              <a:gd name="connsiteX592" fmla="*/ 564745 w 2027827"/>
              <a:gd name="connsiteY592" fmla="*/ 229608 h 2027827"/>
              <a:gd name="connsiteX593" fmla="*/ 581391 w 2027827"/>
              <a:gd name="connsiteY593" fmla="*/ 229608 h 2027827"/>
              <a:gd name="connsiteX594" fmla="*/ 557782 w 2027827"/>
              <a:gd name="connsiteY594" fmla="*/ 266384 h 2027827"/>
              <a:gd name="connsiteX595" fmla="*/ 583023 w 2027827"/>
              <a:gd name="connsiteY595" fmla="*/ 305770 h 2027827"/>
              <a:gd name="connsiteX596" fmla="*/ 566378 w 2027827"/>
              <a:gd name="connsiteY596" fmla="*/ 305770 h 2027827"/>
              <a:gd name="connsiteX597" fmla="*/ 549512 w 2027827"/>
              <a:gd name="connsiteY597" fmla="*/ 279005 h 2027827"/>
              <a:gd name="connsiteX598" fmla="*/ 652712 w 2027827"/>
              <a:gd name="connsiteY598" fmla="*/ 279005 h 2027827"/>
              <a:gd name="connsiteX599" fmla="*/ 635848 w 2027827"/>
              <a:gd name="connsiteY599" fmla="*/ 305770 h 2027827"/>
              <a:gd name="connsiteX600" fmla="*/ 619202 w 2027827"/>
              <a:gd name="connsiteY600" fmla="*/ 305770 h 2027827"/>
              <a:gd name="connsiteX601" fmla="*/ 644443 w 2027827"/>
              <a:gd name="connsiteY601" fmla="*/ 266384 h 2027827"/>
              <a:gd name="connsiteX602" fmla="*/ 620834 w 2027827"/>
              <a:gd name="connsiteY602" fmla="*/ 229608 h 2027827"/>
              <a:gd name="connsiteX603" fmla="*/ 637480 w 2027827"/>
              <a:gd name="connsiteY603" fmla="*/ 229608 h 2027827"/>
              <a:gd name="connsiteX604" fmla="*/ 652712 w 2027827"/>
              <a:gd name="connsiteY604" fmla="*/ 253545 h 2027827"/>
              <a:gd name="connsiteX605" fmla="*/ 667945 w 2027827"/>
              <a:gd name="connsiteY605" fmla="*/ 229608 h 2027827"/>
              <a:gd name="connsiteX606" fmla="*/ 684592 w 2027827"/>
              <a:gd name="connsiteY606" fmla="*/ 229608 h 2027827"/>
              <a:gd name="connsiteX607" fmla="*/ 660982 w 2027827"/>
              <a:gd name="connsiteY607" fmla="*/ 266384 h 2027827"/>
              <a:gd name="connsiteX608" fmla="*/ 686224 w 2027827"/>
              <a:gd name="connsiteY608" fmla="*/ 305770 h 2027827"/>
              <a:gd name="connsiteX609" fmla="*/ 669578 w 2027827"/>
              <a:gd name="connsiteY609" fmla="*/ 305770 h 2027827"/>
              <a:gd name="connsiteX610" fmla="*/ 652712 w 2027827"/>
              <a:gd name="connsiteY610" fmla="*/ 279005 h 2027827"/>
              <a:gd name="connsiteX611" fmla="*/ 755913 w 2027827"/>
              <a:gd name="connsiteY611" fmla="*/ 279005 h 2027827"/>
              <a:gd name="connsiteX612" fmla="*/ 739048 w 2027827"/>
              <a:gd name="connsiteY612" fmla="*/ 305770 h 2027827"/>
              <a:gd name="connsiteX613" fmla="*/ 722402 w 2027827"/>
              <a:gd name="connsiteY613" fmla="*/ 305770 h 2027827"/>
              <a:gd name="connsiteX614" fmla="*/ 747644 w 2027827"/>
              <a:gd name="connsiteY614" fmla="*/ 266384 h 2027827"/>
              <a:gd name="connsiteX615" fmla="*/ 724034 w 2027827"/>
              <a:gd name="connsiteY615" fmla="*/ 229608 h 2027827"/>
              <a:gd name="connsiteX616" fmla="*/ 740680 w 2027827"/>
              <a:gd name="connsiteY616" fmla="*/ 229608 h 2027827"/>
              <a:gd name="connsiteX617" fmla="*/ 755913 w 2027827"/>
              <a:gd name="connsiteY617" fmla="*/ 253545 h 2027827"/>
              <a:gd name="connsiteX618" fmla="*/ 771146 w 2027827"/>
              <a:gd name="connsiteY618" fmla="*/ 229608 h 2027827"/>
              <a:gd name="connsiteX619" fmla="*/ 787792 w 2027827"/>
              <a:gd name="connsiteY619" fmla="*/ 229608 h 2027827"/>
              <a:gd name="connsiteX620" fmla="*/ 764182 w 2027827"/>
              <a:gd name="connsiteY620" fmla="*/ 266384 h 2027827"/>
              <a:gd name="connsiteX621" fmla="*/ 789424 w 2027827"/>
              <a:gd name="connsiteY621" fmla="*/ 305770 h 2027827"/>
              <a:gd name="connsiteX622" fmla="*/ 772778 w 2027827"/>
              <a:gd name="connsiteY622" fmla="*/ 305770 h 2027827"/>
              <a:gd name="connsiteX623" fmla="*/ 755913 w 2027827"/>
              <a:gd name="connsiteY623" fmla="*/ 279005 h 2027827"/>
              <a:gd name="connsiteX624" fmla="*/ 859113 w 2027827"/>
              <a:gd name="connsiteY624" fmla="*/ 279005 h 2027827"/>
              <a:gd name="connsiteX625" fmla="*/ 842248 w 2027827"/>
              <a:gd name="connsiteY625" fmla="*/ 305770 h 2027827"/>
              <a:gd name="connsiteX626" fmla="*/ 825602 w 2027827"/>
              <a:gd name="connsiteY626" fmla="*/ 305770 h 2027827"/>
              <a:gd name="connsiteX627" fmla="*/ 850844 w 2027827"/>
              <a:gd name="connsiteY627" fmla="*/ 266384 h 2027827"/>
              <a:gd name="connsiteX628" fmla="*/ 827235 w 2027827"/>
              <a:gd name="connsiteY628" fmla="*/ 229608 h 2027827"/>
              <a:gd name="connsiteX629" fmla="*/ 843881 w 2027827"/>
              <a:gd name="connsiteY629" fmla="*/ 229608 h 2027827"/>
              <a:gd name="connsiteX630" fmla="*/ 859113 w 2027827"/>
              <a:gd name="connsiteY630" fmla="*/ 253545 h 2027827"/>
              <a:gd name="connsiteX631" fmla="*/ 874346 w 2027827"/>
              <a:gd name="connsiteY631" fmla="*/ 229608 h 2027827"/>
              <a:gd name="connsiteX632" fmla="*/ 890992 w 2027827"/>
              <a:gd name="connsiteY632" fmla="*/ 229608 h 2027827"/>
              <a:gd name="connsiteX633" fmla="*/ 867383 w 2027827"/>
              <a:gd name="connsiteY633" fmla="*/ 266384 h 2027827"/>
              <a:gd name="connsiteX634" fmla="*/ 892624 w 2027827"/>
              <a:gd name="connsiteY634" fmla="*/ 305770 h 2027827"/>
              <a:gd name="connsiteX635" fmla="*/ 875978 w 2027827"/>
              <a:gd name="connsiteY635" fmla="*/ 305770 h 2027827"/>
              <a:gd name="connsiteX636" fmla="*/ 859113 w 2027827"/>
              <a:gd name="connsiteY636" fmla="*/ 279005 h 2027827"/>
              <a:gd name="connsiteX637" fmla="*/ 962313 w 2027827"/>
              <a:gd name="connsiteY637" fmla="*/ 279005 h 2027827"/>
              <a:gd name="connsiteX638" fmla="*/ 945449 w 2027827"/>
              <a:gd name="connsiteY638" fmla="*/ 305770 h 2027827"/>
              <a:gd name="connsiteX639" fmla="*/ 928803 w 2027827"/>
              <a:gd name="connsiteY639" fmla="*/ 305770 h 2027827"/>
              <a:gd name="connsiteX640" fmla="*/ 954044 w 2027827"/>
              <a:gd name="connsiteY640" fmla="*/ 266384 h 2027827"/>
              <a:gd name="connsiteX641" fmla="*/ 930435 w 2027827"/>
              <a:gd name="connsiteY641" fmla="*/ 229608 h 2027827"/>
              <a:gd name="connsiteX642" fmla="*/ 947081 w 2027827"/>
              <a:gd name="connsiteY642" fmla="*/ 229608 h 2027827"/>
              <a:gd name="connsiteX643" fmla="*/ 962313 w 2027827"/>
              <a:gd name="connsiteY643" fmla="*/ 253545 h 2027827"/>
              <a:gd name="connsiteX644" fmla="*/ 977546 w 2027827"/>
              <a:gd name="connsiteY644" fmla="*/ 229608 h 2027827"/>
              <a:gd name="connsiteX645" fmla="*/ 994192 w 2027827"/>
              <a:gd name="connsiteY645" fmla="*/ 229608 h 2027827"/>
              <a:gd name="connsiteX646" fmla="*/ 970583 w 2027827"/>
              <a:gd name="connsiteY646" fmla="*/ 266384 h 2027827"/>
              <a:gd name="connsiteX647" fmla="*/ 995824 w 2027827"/>
              <a:gd name="connsiteY647" fmla="*/ 305770 h 2027827"/>
              <a:gd name="connsiteX648" fmla="*/ 979179 w 2027827"/>
              <a:gd name="connsiteY648" fmla="*/ 305770 h 2027827"/>
              <a:gd name="connsiteX649" fmla="*/ 962313 w 2027827"/>
              <a:gd name="connsiteY649" fmla="*/ 279005 h 2027827"/>
              <a:gd name="connsiteX650" fmla="*/ 1065513 w 2027827"/>
              <a:gd name="connsiteY650" fmla="*/ 279005 h 2027827"/>
              <a:gd name="connsiteX651" fmla="*/ 1048649 w 2027827"/>
              <a:gd name="connsiteY651" fmla="*/ 305770 h 2027827"/>
              <a:gd name="connsiteX652" fmla="*/ 1032003 w 2027827"/>
              <a:gd name="connsiteY652" fmla="*/ 305770 h 2027827"/>
              <a:gd name="connsiteX653" fmla="*/ 1057244 w 2027827"/>
              <a:gd name="connsiteY653" fmla="*/ 266384 h 2027827"/>
              <a:gd name="connsiteX654" fmla="*/ 1033635 w 2027827"/>
              <a:gd name="connsiteY654" fmla="*/ 229608 h 2027827"/>
              <a:gd name="connsiteX655" fmla="*/ 1050281 w 2027827"/>
              <a:gd name="connsiteY655" fmla="*/ 229608 h 2027827"/>
              <a:gd name="connsiteX656" fmla="*/ 1065513 w 2027827"/>
              <a:gd name="connsiteY656" fmla="*/ 253545 h 2027827"/>
              <a:gd name="connsiteX657" fmla="*/ 1080747 w 2027827"/>
              <a:gd name="connsiteY657" fmla="*/ 229608 h 2027827"/>
              <a:gd name="connsiteX658" fmla="*/ 1097393 w 2027827"/>
              <a:gd name="connsiteY658" fmla="*/ 229608 h 2027827"/>
              <a:gd name="connsiteX659" fmla="*/ 1073783 w 2027827"/>
              <a:gd name="connsiteY659" fmla="*/ 266384 h 2027827"/>
              <a:gd name="connsiteX660" fmla="*/ 1099025 w 2027827"/>
              <a:gd name="connsiteY660" fmla="*/ 305770 h 2027827"/>
              <a:gd name="connsiteX661" fmla="*/ 1082379 w 2027827"/>
              <a:gd name="connsiteY661" fmla="*/ 305770 h 2027827"/>
              <a:gd name="connsiteX662" fmla="*/ 1065513 w 2027827"/>
              <a:gd name="connsiteY662" fmla="*/ 279005 h 2027827"/>
              <a:gd name="connsiteX663" fmla="*/ 1168714 w 2027827"/>
              <a:gd name="connsiteY663" fmla="*/ 279005 h 2027827"/>
              <a:gd name="connsiteX664" fmla="*/ 1151849 w 2027827"/>
              <a:gd name="connsiteY664" fmla="*/ 305770 h 2027827"/>
              <a:gd name="connsiteX665" fmla="*/ 1135203 w 2027827"/>
              <a:gd name="connsiteY665" fmla="*/ 305770 h 2027827"/>
              <a:gd name="connsiteX666" fmla="*/ 1160445 w 2027827"/>
              <a:gd name="connsiteY666" fmla="*/ 266384 h 2027827"/>
              <a:gd name="connsiteX667" fmla="*/ 1136835 w 2027827"/>
              <a:gd name="connsiteY667" fmla="*/ 229608 h 2027827"/>
              <a:gd name="connsiteX668" fmla="*/ 1153481 w 2027827"/>
              <a:gd name="connsiteY668" fmla="*/ 229608 h 2027827"/>
              <a:gd name="connsiteX669" fmla="*/ 1168714 w 2027827"/>
              <a:gd name="connsiteY669" fmla="*/ 253545 h 2027827"/>
              <a:gd name="connsiteX670" fmla="*/ 1183947 w 2027827"/>
              <a:gd name="connsiteY670" fmla="*/ 229608 h 2027827"/>
              <a:gd name="connsiteX671" fmla="*/ 1200593 w 2027827"/>
              <a:gd name="connsiteY671" fmla="*/ 229608 h 2027827"/>
              <a:gd name="connsiteX672" fmla="*/ 1176984 w 2027827"/>
              <a:gd name="connsiteY672" fmla="*/ 266384 h 2027827"/>
              <a:gd name="connsiteX673" fmla="*/ 1202225 w 2027827"/>
              <a:gd name="connsiteY673" fmla="*/ 305770 h 2027827"/>
              <a:gd name="connsiteX674" fmla="*/ 1185579 w 2027827"/>
              <a:gd name="connsiteY674" fmla="*/ 305770 h 2027827"/>
              <a:gd name="connsiteX675" fmla="*/ 1168714 w 2027827"/>
              <a:gd name="connsiteY675" fmla="*/ 279005 h 2027827"/>
              <a:gd name="connsiteX676" fmla="*/ 1271914 w 2027827"/>
              <a:gd name="connsiteY676" fmla="*/ 279005 h 2027827"/>
              <a:gd name="connsiteX677" fmla="*/ 1255050 w 2027827"/>
              <a:gd name="connsiteY677" fmla="*/ 305770 h 2027827"/>
              <a:gd name="connsiteX678" fmla="*/ 1238404 w 2027827"/>
              <a:gd name="connsiteY678" fmla="*/ 305770 h 2027827"/>
              <a:gd name="connsiteX679" fmla="*/ 1263645 w 2027827"/>
              <a:gd name="connsiteY679" fmla="*/ 266384 h 2027827"/>
              <a:gd name="connsiteX680" fmla="*/ 1240036 w 2027827"/>
              <a:gd name="connsiteY680" fmla="*/ 229608 h 2027827"/>
              <a:gd name="connsiteX681" fmla="*/ 1256682 w 2027827"/>
              <a:gd name="connsiteY681" fmla="*/ 229608 h 2027827"/>
              <a:gd name="connsiteX682" fmla="*/ 1271914 w 2027827"/>
              <a:gd name="connsiteY682" fmla="*/ 253545 h 2027827"/>
              <a:gd name="connsiteX683" fmla="*/ 1287147 w 2027827"/>
              <a:gd name="connsiteY683" fmla="*/ 229608 h 2027827"/>
              <a:gd name="connsiteX684" fmla="*/ 1303793 w 2027827"/>
              <a:gd name="connsiteY684" fmla="*/ 229608 h 2027827"/>
              <a:gd name="connsiteX685" fmla="*/ 1280184 w 2027827"/>
              <a:gd name="connsiteY685" fmla="*/ 266384 h 2027827"/>
              <a:gd name="connsiteX686" fmla="*/ 1305426 w 2027827"/>
              <a:gd name="connsiteY686" fmla="*/ 305770 h 2027827"/>
              <a:gd name="connsiteX687" fmla="*/ 1288779 w 2027827"/>
              <a:gd name="connsiteY687" fmla="*/ 305770 h 2027827"/>
              <a:gd name="connsiteX688" fmla="*/ 1271914 w 2027827"/>
              <a:gd name="connsiteY688" fmla="*/ 279005 h 2027827"/>
              <a:gd name="connsiteX689" fmla="*/ 1375114 w 2027827"/>
              <a:gd name="connsiteY689" fmla="*/ 279005 h 2027827"/>
              <a:gd name="connsiteX690" fmla="*/ 1358250 w 2027827"/>
              <a:gd name="connsiteY690" fmla="*/ 305770 h 2027827"/>
              <a:gd name="connsiteX691" fmla="*/ 1341604 w 2027827"/>
              <a:gd name="connsiteY691" fmla="*/ 305770 h 2027827"/>
              <a:gd name="connsiteX692" fmla="*/ 1366845 w 2027827"/>
              <a:gd name="connsiteY692" fmla="*/ 266384 h 2027827"/>
              <a:gd name="connsiteX693" fmla="*/ 1343236 w 2027827"/>
              <a:gd name="connsiteY693" fmla="*/ 229608 h 2027827"/>
              <a:gd name="connsiteX694" fmla="*/ 1359882 w 2027827"/>
              <a:gd name="connsiteY694" fmla="*/ 229608 h 2027827"/>
              <a:gd name="connsiteX695" fmla="*/ 1375114 w 2027827"/>
              <a:gd name="connsiteY695" fmla="*/ 253545 h 2027827"/>
              <a:gd name="connsiteX696" fmla="*/ 1390348 w 2027827"/>
              <a:gd name="connsiteY696" fmla="*/ 229608 h 2027827"/>
              <a:gd name="connsiteX697" fmla="*/ 1406993 w 2027827"/>
              <a:gd name="connsiteY697" fmla="*/ 229608 h 2027827"/>
              <a:gd name="connsiteX698" fmla="*/ 1383384 w 2027827"/>
              <a:gd name="connsiteY698" fmla="*/ 266384 h 2027827"/>
              <a:gd name="connsiteX699" fmla="*/ 1408626 w 2027827"/>
              <a:gd name="connsiteY699" fmla="*/ 305770 h 2027827"/>
              <a:gd name="connsiteX700" fmla="*/ 1391980 w 2027827"/>
              <a:gd name="connsiteY700" fmla="*/ 305770 h 2027827"/>
              <a:gd name="connsiteX701" fmla="*/ 1375114 w 2027827"/>
              <a:gd name="connsiteY701" fmla="*/ 279005 h 2027827"/>
              <a:gd name="connsiteX702" fmla="*/ 1478315 w 2027827"/>
              <a:gd name="connsiteY702" fmla="*/ 279005 h 2027827"/>
              <a:gd name="connsiteX703" fmla="*/ 1461450 w 2027827"/>
              <a:gd name="connsiteY703" fmla="*/ 305770 h 2027827"/>
              <a:gd name="connsiteX704" fmla="*/ 1444804 w 2027827"/>
              <a:gd name="connsiteY704" fmla="*/ 305770 h 2027827"/>
              <a:gd name="connsiteX705" fmla="*/ 1470046 w 2027827"/>
              <a:gd name="connsiteY705" fmla="*/ 266384 h 2027827"/>
              <a:gd name="connsiteX706" fmla="*/ 1446436 w 2027827"/>
              <a:gd name="connsiteY706" fmla="*/ 229608 h 2027827"/>
              <a:gd name="connsiteX707" fmla="*/ 1463083 w 2027827"/>
              <a:gd name="connsiteY707" fmla="*/ 229608 h 2027827"/>
              <a:gd name="connsiteX708" fmla="*/ 1478315 w 2027827"/>
              <a:gd name="connsiteY708" fmla="*/ 253545 h 2027827"/>
              <a:gd name="connsiteX709" fmla="*/ 1493548 w 2027827"/>
              <a:gd name="connsiteY709" fmla="*/ 229608 h 2027827"/>
              <a:gd name="connsiteX710" fmla="*/ 1510194 w 2027827"/>
              <a:gd name="connsiteY710" fmla="*/ 229608 h 2027827"/>
              <a:gd name="connsiteX711" fmla="*/ 1486584 w 2027827"/>
              <a:gd name="connsiteY711" fmla="*/ 266384 h 2027827"/>
              <a:gd name="connsiteX712" fmla="*/ 1511826 w 2027827"/>
              <a:gd name="connsiteY712" fmla="*/ 305770 h 2027827"/>
              <a:gd name="connsiteX713" fmla="*/ 1495180 w 2027827"/>
              <a:gd name="connsiteY713" fmla="*/ 305770 h 2027827"/>
              <a:gd name="connsiteX714" fmla="*/ 1478315 w 2027827"/>
              <a:gd name="connsiteY714" fmla="*/ 279005 h 2027827"/>
              <a:gd name="connsiteX715" fmla="*/ 1581515 w 2027827"/>
              <a:gd name="connsiteY715" fmla="*/ 279005 h 2027827"/>
              <a:gd name="connsiteX716" fmla="*/ 1564650 w 2027827"/>
              <a:gd name="connsiteY716" fmla="*/ 305770 h 2027827"/>
              <a:gd name="connsiteX717" fmla="*/ 1548004 w 2027827"/>
              <a:gd name="connsiteY717" fmla="*/ 305770 h 2027827"/>
              <a:gd name="connsiteX718" fmla="*/ 1573246 w 2027827"/>
              <a:gd name="connsiteY718" fmla="*/ 266384 h 2027827"/>
              <a:gd name="connsiteX719" fmla="*/ 1549636 w 2027827"/>
              <a:gd name="connsiteY719" fmla="*/ 229608 h 2027827"/>
              <a:gd name="connsiteX720" fmla="*/ 1566283 w 2027827"/>
              <a:gd name="connsiteY720" fmla="*/ 229608 h 2027827"/>
              <a:gd name="connsiteX721" fmla="*/ 1581515 w 2027827"/>
              <a:gd name="connsiteY721" fmla="*/ 253545 h 2027827"/>
              <a:gd name="connsiteX722" fmla="*/ 1596748 w 2027827"/>
              <a:gd name="connsiteY722" fmla="*/ 229608 h 2027827"/>
              <a:gd name="connsiteX723" fmla="*/ 1613394 w 2027827"/>
              <a:gd name="connsiteY723" fmla="*/ 229608 h 2027827"/>
              <a:gd name="connsiteX724" fmla="*/ 1589785 w 2027827"/>
              <a:gd name="connsiteY724" fmla="*/ 266384 h 2027827"/>
              <a:gd name="connsiteX725" fmla="*/ 1615026 w 2027827"/>
              <a:gd name="connsiteY725" fmla="*/ 305770 h 2027827"/>
              <a:gd name="connsiteX726" fmla="*/ 1598380 w 2027827"/>
              <a:gd name="connsiteY726" fmla="*/ 305770 h 2027827"/>
              <a:gd name="connsiteX727" fmla="*/ 1581515 w 2027827"/>
              <a:gd name="connsiteY727" fmla="*/ 279005 h 2027827"/>
              <a:gd name="connsiteX728" fmla="*/ 1684715 w 2027827"/>
              <a:gd name="connsiteY728" fmla="*/ 279005 h 2027827"/>
              <a:gd name="connsiteX729" fmla="*/ 1667851 w 2027827"/>
              <a:gd name="connsiteY729" fmla="*/ 305770 h 2027827"/>
              <a:gd name="connsiteX730" fmla="*/ 1651205 w 2027827"/>
              <a:gd name="connsiteY730" fmla="*/ 305770 h 2027827"/>
              <a:gd name="connsiteX731" fmla="*/ 1676446 w 2027827"/>
              <a:gd name="connsiteY731" fmla="*/ 266384 h 2027827"/>
              <a:gd name="connsiteX732" fmla="*/ 1652837 w 2027827"/>
              <a:gd name="connsiteY732" fmla="*/ 229608 h 2027827"/>
              <a:gd name="connsiteX733" fmla="*/ 1669483 w 2027827"/>
              <a:gd name="connsiteY733" fmla="*/ 229608 h 2027827"/>
              <a:gd name="connsiteX734" fmla="*/ 1684715 w 2027827"/>
              <a:gd name="connsiteY734" fmla="*/ 253545 h 2027827"/>
              <a:gd name="connsiteX735" fmla="*/ 1699948 w 2027827"/>
              <a:gd name="connsiteY735" fmla="*/ 229608 h 2027827"/>
              <a:gd name="connsiteX736" fmla="*/ 1716595 w 2027827"/>
              <a:gd name="connsiteY736" fmla="*/ 229608 h 2027827"/>
              <a:gd name="connsiteX737" fmla="*/ 1692985 w 2027827"/>
              <a:gd name="connsiteY737" fmla="*/ 266384 h 2027827"/>
              <a:gd name="connsiteX738" fmla="*/ 1718227 w 2027827"/>
              <a:gd name="connsiteY738" fmla="*/ 305770 h 2027827"/>
              <a:gd name="connsiteX739" fmla="*/ 1701581 w 2027827"/>
              <a:gd name="connsiteY739" fmla="*/ 305770 h 2027827"/>
              <a:gd name="connsiteX740" fmla="*/ 1684715 w 2027827"/>
              <a:gd name="connsiteY740" fmla="*/ 279005 h 2027827"/>
              <a:gd name="connsiteX741" fmla="*/ 1787915 w 2027827"/>
              <a:gd name="connsiteY741" fmla="*/ 279005 h 2027827"/>
              <a:gd name="connsiteX742" fmla="*/ 1771051 w 2027827"/>
              <a:gd name="connsiteY742" fmla="*/ 305770 h 2027827"/>
              <a:gd name="connsiteX743" fmla="*/ 1754405 w 2027827"/>
              <a:gd name="connsiteY743" fmla="*/ 305770 h 2027827"/>
              <a:gd name="connsiteX744" fmla="*/ 1779647 w 2027827"/>
              <a:gd name="connsiteY744" fmla="*/ 266384 h 2027827"/>
              <a:gd name="connsiteX745" fmla="*/ 1756037 w 2027827"/>
              <a:gd name="connsiteY745" fmla="*/ 229608 h 2027827"/>
              <a:gd name="connsiteX746" fmla="*/ 1772683 w 2027827"/>
              <a:gd name="connsiteY746" fmla="*/ 229608 h 2027827"/>
              <a:gd name="connsiteX747" fmla="*/ 1787915 w 2027827"/>
              <a:gd name="connsiteY747" fmla="*/ 253545 h 2027827"/>
              <a:gd name="connsiteX748" fmla="*/ 1803149 w 2027827"/>
              <a:gd name="connsiteY748" fmla="*/ 229608 h 2027827"/>
              <a:gd name="connsiteX749" fmla="*/ 1819795 w 2027827"/>
              <a:gd name="connsiteY749" fmla="*/ 229608 h 2027827"/>
              <a:gd name="connsiteX750" fmla="*/ 1796185 w 2027827"/>
              <a:gd name="connsiteY750" fmla="*/ 266384 h 2027827"/>
              <a:gd name="connsiteX751" fmla="*/ 1821427 w 2027827"/>
              <a:gd name="connsiteY751" fmla="*/ 305770 h 2027827"/>
              <a:gd name="connsiteX752" fmla="*/ 1804781 w 2027827"/>
              <a:gd name="connsiteY752" fmla="*/ 305770 h 2027827"/>
              <a:gd name="connsiteX753" fmla="*/ 1787915 w 2027827"/>
              <a:gd name="connsiteY753" fmla="*/ 279005 h 2027827"/>
              <a:gd name="connsiteX754" fmla="*/ 1891116 w 2027827"/>
              <a:gd name="connsiteY754" fmla="*/ 279005 h 2027827"/>
              <a:gd name="connsiteX755" fmla="*/ 1874251 w 2027827"/>
              <a:gd name="connsiteY755" fmla="*/ 305770 h 2027827"/>
              <a:gd name="connsiteX756" fmla="*/ 1857605 w 2027827"/>
              <a:gd name="connsiteY756" fmla="*/ 305770 h 2027827"/>
              <a:gd name="connsiteX757" fmla="*/ 1882847 w 2027827"/>
              <a:gd name="connsiteY757" fmla="*/ 266384 h 2027827"/>
              <a:gd name="connsiteX758" fmla="*/ 1859237 w 2027827"/>
              <a:gd name="connsiteY758" fmla="*/ 229608 h 2027827"/>
              <a:gd name="connsiteX759" fmla="*/ 1875884 w 2027827"/>
              <a:gd name="connsiteY759" fmla="*/ 229608 h 2027827"/>
              <a:gd name="connsiteX760" fmla="*/ 1891116 w 2027827"/>
              <a:gd name="connsiteY760" fmla="*/ 253545 h 2027827"/>
              <a:gd name="connsiteX761" fmla="*/ 1906349 w 2027827"/>
              <a:gd name="connsiteY761" fmla="*/ 229608 h 2027827"/>
              <a:gd name="connsiteX762" fmla="*/ 1922995 w 2027827"/>
              <a:gd name="connsiteY762" fmla="*/ 229608 h 2027827"/>
              <a:gd name="connsiteX763" fmla="*/ 1899385 w 2027827"/>
              <a:gd name="connsiteY763" fmla="*/ 266384 h 2027827"/>
              <a:gd name="connsiteX764" fmla="*/ 1924627 w 2027827"/>
              <a:gd name="connsiteY764" fmla="*/ 305770 h 2027827"/>
              <a:gd name="connsiteX765" fmla="*/ 1907981 w 2027827"/>
              <a:gd name="connsiteY765" fmla="*/ 305770 h 2027827"/>
              <a:gd name="connsiteX766" fmla="*/ 1891116 w 2027827"/>
              <a:gd name="connsiteY766" fmla="*/ 279005 h 2027827"/>
              <a:gd name="connsiteX767" fmla="*/ 1994316 w 2027827"/>
              <a:gd name="connsiteY767" fmla="*/ 279005 h 2027827"/>
              <a:gd name="connsiteX768" fmla="*/ 1977452 w 2027827"/>
              <a:gd name="connsiteY768" fmla="*/ 305770 h 2027827"/>
              <a:gd name="connsiteX769" fmla="*/ 1960805 w 2027827"/>
              <a:gd name="connsiteY769" fmla="*/ 305770 h 2027827"/>
              <a:gd name="connsiteX770" fmla="*/ 1986047 w 2027827"/>
              <a:gd name="connsiteY770" fmla="*/ 266384 h 2027827"/>
              <a:gd name="connsiteX771" fmla="*/ 1962438 w 2027827"/>
              <a:gd name="connsiteY771" fmla="*/ 229608 h 2027827"/>
              <a:gd name="connsiteX772" fmla="*/ 1979084 w 2027827"/>
              <a:gd name="connsiteY772" fmla="*/ 229608 h 2027827"/>
              <a:gd name="connsiteX773" fmla="*/ 1994316 w 2027827"/>
              <a:gd name="connsiteY773" fmla="*/ 253545 h 2027827"/>
              <a:gd name="connsiteX774" fmla="*/ 2009549 w 2027827"/>
              <a:gd name="connsiteY774" fmla="*/ 229608 h 2027827"/>
              <a:gd name="connsiteX775" fmla="*/ 2026195 w 2027827"/>
              <a:gd name="connsiteY775" fmla="*/ 229608 h 2027827"/>
              <a:gd name="connsiteX776" fmla="*/ 2002586 w 2027827"/>
              <a:gd name="connsiteY776" fmla="*/ 266384 h 2027827"/>
              <a:gd name="connsiteX777" fmla="*/ 2027827 w 2027827"/>
              <a:gd name="connsiteY777" fmla="*/ 305770 h 2027827"/>
              <a:gd name="connsiteX778" fmla="*/ 2011182 w 2027827"/>
              <a:gd name="connsiteY778" fmla="*/ 305770 h 2027827"/>
              <a:gd name="connsiteX779" fmla="*/ 1994316 w 2027827"/>
              <a:gd name="connsiteY779" fmla="*/ 279005 h 2027827"/>
              <a:gd name="connsiteX780" fmla="*/ 33511 w 2027827"/>
              <a:gd name="connsiteY780" fmla="*/ 393809 h 2027827"/>
              <a:gd name="connsiteX781" fmla="*/ 16646 w 2027827"/>
              <a:gd name="connsiteY781" fmla="*/ 420574 h 2027827"/>
              <a:gd name="connsiteX782" fmla="*/ 0 w 2027827"/>
              <a:gd name="connsiteY782" fmla="*/ 420574 h 2027827"/>
              <a:gd name="connsiteX783" fmla="*/ 25242 w 2027827"/>
              <a:gd name="connsiteY783" fmla="*/ 381187 h 2027827"/>
              <a:gd name="connsiteX784" fmla="*/ 1632 w 2027827"/>
              <a:gd name="connsiteY784" fmla="*/ 344412 h 2027827"/>
              <a:gd name="connsiteX785" fmla="*/ 18278 w 2027827"/>
              <a:gd name="connsiteY785" fmla="*/ 344412 h 2027827"/>
              <a:gd name="connsiteX786" fmla="*/ 33511 w 2027827"/>
              <a:gd name="connsiteY786" fmla="*/ 368349 h 2027827"/>
              <a:gd name="connsiteX787" fmla="*/ 48744 w 2027827"/>
              <a:gd name="connsiteY787" fmla="*/ 344412 h 2027827"/>
              <a:gd name="connsiteX788" fmla="*/ 65390 w 2027827"/>
              <a:gd name="connsiteY788" fmla="*/ 344412 h 2027827"/>
              <a:gd name="connsiteX789" fmla="*/ 41780 w 2027827"/>
              <a:gd name="connsiteY789" fmla="*/ 381187 h 2027827"/>
              <a:gd name="connsiteX790" fmla="*/ 67022 w 2027827"/>
              <a:gd name="connsiteY790" fmla="*/ 420574 h 2027827"/>
              <a:gd name="connsiteX791" fmla="*/ 50376 w 2027827"/>
              <a:gd name="connsiteY791" fmla="*/ 420574 h 2027827"/>
              <a:gd name="connsiteX792" fmla="*/ 33511 w 2027827"/>
              <a:gd name="connsiteY792" fmla="*/ 393809 h 2027827"/>
              <a:gd name="connsiteX793" fmla="*/ 136711 w 2027827"/>
              <a:gd name="connsiteY793" fmla="*/ 393809 h 2027827"/>
              <a:gd name="connsiteX794" fmla="*/ 119846 w 2027827"/>
              <a:gd name="connsiteY794" fmla="*/ 420574 h 2027827"/>
              <a:gd name="connsiteX795" fmla="*/ 103200 w 2027827"/>
              <a:gd name="connsiteY795" fmla="*/ 420574 h 2027827"/>
              <a:gd name="connsiteX796" fmla="*/ 128442 w 2027827"/>
              <a:gd name="connsiteY796" fmla="*/ 381187 h 2027827"/>
              <a:gd name="connsiteX797" fmla="*/ 104833 w 2027827"/>
              <a:gd name="connsiteY797" fmla="*/ 344412 h 2027827"/>
              <a:gd name="connsiteX798" fmla="*/ 121479 w 2027827"/>
              <a:gd name="connsiteY798" fmla="*/ 344412 h 2027827"/>
              <a:gd name="connsiteX799" fmla="*/ 136711 w 2027827"/>
              <a:gd name="connsiteY799" fmla="*/ 368349 h 2027827"/>
              <a:gd name="connsiteX800" fmla="*/ 151944 w 2027827"/>
              <a:gd name="connsiteY800" fmla="*/ 344412 h 2027827"/>
              <a:gd name="connsiteX801" fmla="*/ 168590 w 2027827"/>
              <a:gd name="connsiteY801" fmla="*/ 344412 h 2027827"/>
              <a:gd name="connsiteX802" fmla="*/ 144981 w 2027827"/>
              <a:gd name="connsiteY802" fmla="*/ 381187 h 2027827"/>
              <a:gd name="connsiteX803" fmla="*/ 170222 w 2027827"/>
              <a:gd name="connsiteY803" fmla="*/ 420574 h 2027827"/>
              <a:gd name="connsiteX804" fmla="*/ 153576 w 2027827"/>
              <a:gd name="connsiteY804" fmla="*/ 420574 h 2027827"/>
              <a:gd name="connsiteX805" fmla="*/ 136711 w 2027827"/>
              <a:gd name="connsiteY805" fmla="*/ 393809 h 2027827"/>
              <a:gd name="connsiteX806" fmla="*/ 239911 w 2027827"/>
              <a:gd name="connsiteY806" fmla="*/ 393809 h 2027827"/>
              <a:gd name="connsiteX807" fmla="*/ 223047 w 2027827"/>
              <a:gd name="connsiteY807" fmla="*/ 420574 h 2027827"/>
              <a:gd name="connsiteX808" fmla="*/ 206401 w 2027827"/>
              <a:gd name="connsiteY808" fmla="*/ 420574 h 2027827"/>
              <a:gd name="connsiteX809" fmla="*/ 231642 w 2027827"/>
              <a:gd name="connsiteY809" fmla="*/ 381187 h 2027827"/>
              <a:gd name="connsiteX810" fmla="*/ 208033 w 2027827"/>
              <a:gd name="connsiteY810" fmla="*/ 344412 h 2027827"/>
              <a:gd name="connsiteX811" fmla="*/ 224679 w 2027827"/>
              <a:gd name="connsiteY811" fmla="*/ 344412 h 2027827"/>
              <a:gd name="connsiteX812" fmla="*/ 239911 w 2027827"/>
              <a:gd name="connsiteY812" fmla="*/ 368349 h 2027827"/>
              <a:gd name="connsiteX813" fmla="*/ 255144 w 2027827"/>
              <a:gd name="connsiteY813" fmla="*/ 344412 h 2027827"/>
              <a:gd name="connsiteX814" fmla="*/ 271790 w 2027827"/>
              <a:gd name="connsiteY814" fmla="*/ 344412 h 2027827"/>
              <a:gd name="connsiteX815" fmla="*/ 248181 w 2027827"/>
              <a:gd name="connsiteY815" fmla="*/ 381187 h 2027827"/>
              <a:gd name="connsiteX816" fmla="*/ 273423 w 2027827"/>
              <a:gd name="connsiteY816" fmla="*/ 420574 h 2027827"/>
              <a:gd name="connsiteX817" fmla="*/ 256777 w 2027827"/>
              <a:gd name="connsiteY817" fmla="*/ 420574 h 2027827"/>
              <a:gd name="connsiteX818" fmla="*/ 239911 w 2027827"/>
              <a:gd name="connsiteY818" fmla="*/ 393809 h 2027827"/>
              <a:gd name="connsiteX819" fmla="*/ 343111 w 2027827"/>
              <a:gd name="connsiteY819" fmla="*/ 393809 h 2027827"/>
              <a:gd name="connsiteX820" fmla="*/ 326247 w 2027827"/>
              <a:gd name="connsiteY820" fmla="*/ 420574 h 2027827"/>
              <a:gd name="connsiteX821" fmla="*/ 309601 w 2027827"/>
              <a:gd name="connsiteY821" fmla="*/ 420574 h 2027827"/>
              <a:gd name="connsiteX822" fmla="*/ 334843 w 2027827"/>
              <a:gd name="connsiteY822" fmla="*/ 381187 h 2027827"/>
              <a:gd name="connsiteX823" fmla="*/ 311233 w 2027827"/>
              <a:gd name="connsiteY823" fmla="*/ 344412 h 2027827"/>
              <a:gd name="connsiteX824" fmla="*/ 327879 w 2027827"/>
              <a:gd name="connsiteY824" fmla="*/ 344412 h 2027827"/>
              <a:gd name="connsiteX825" fmla="*/ 343111 w 2027827"/>
              <a:gd name="connsiteY825" fmla="*/ 368349 h 2027827"/>
              <a:gd name="connsiteX826" fmla="*/ 358345 w 2027827"/>
              <a:gd name="connsiteY826" fmla="*/ 344412 h 2027827"/>
              <a:gd name="connsiteX827" fmla="*/ 374991 w 2027827"/>
              <a:gd name="connsiteY827" fmla="*/ 344412 h 2027827"/>
              <a:gd name="connsiteX828" fmla="*/ 351381 w 2027827"/>
              <a:gd name="connsiteY828" fmla="*/ 381187 h 2027827"/>
              <a:gd name="connsiteX829" fmla="*/ 376623 w 2027827"/>
              <a:gd name="connsiteY829" fmla="*/ 420574 h 2027827"/>
              <a:gd name="connsiteX830" fmla="*/ 359977 w 2027827"/>
              <a:gd name="connsiteY830" fmla="*/ 420574 h 2027827"/>
              <a:gd name="connsiteX831" fmla="*/ 343111 w 2027827"/>
              <a:gd name="connsiteY831" fmla="*/ 393809 h 2027827"/>
              <a:gd name="connsiteX832" fmla="*/ 446312 w 2027827"/>
              <a:gd name="connsiteY832" fmla="*/ 393809 h 2027827"/>
              <a:gd name="connsiteX833" fmla="*/ 429447 w 2027827"/>
              <a:gd name="connsiteY833" fmla="*/ 420574 h 2027827"/>
              <a:gd name="connsiteX834" fmla="*/ 412801 w 2027827"/>
              <a:gd name="connsiteY834" fmla="*/ 420574 h 2027827"/>
              <a:gd name="connsiteX835" fmla="*/ 438043 w 2027827"/>
              <a:gd name="connsiteY835" fmla="*/ 381187 h 2027827"/>
              <a:gd name="connsiteX836" fmla="*/ 414433 w 2027827"/>
              <a:gd name="connsiteY836" fmla="*/ 344412 h 2027827"/>
              <a:gd name="connsiteX837" fmla="*/ 431079 w 2027827"/>
              <a:gd name="connsiteY837" fmla="*/ 344412 h 2027827"/>
              <a:gd name="connsiteX838" fmla="*/ 446312 w 2027827"/>
              <a:gd name="connsiteY838" fmla="*/ 368349 h 2027827"/>
              <a:gd name="connsiteX839" fmla="*/ 461545 w 2027827"/>
              <a:gd name="connsiteY839" fmla="*/ 344412 h 2027827"/>
              <a:gd name="connsiteX840" fmla="*/ 478191 w 2027827"/>
              <a:gd name="connsiteY840" fmla="*/ 344412 h 2027827"/>
              <a:gd name="connsiteX841" fmla="*/ 454582 w 2027827"/>
              <a:gd name="connsiteY841" fmla="*/ 381187 h 2027827"/>
              <a:gd name="connsiteX842" fmla="*/ 479823 w 2027827"/>
              <a:gd name="connsiteY842" fmla="*/ 420574 h 2027827"/>
              <a:gd name="connsiteX843" fmla="*/ 463177 w 2027827"/>
              <a:gd name="connsiteY843" fmla="*/ 420574 h 2027827"/>
              <a:gd name="connsiteX844" fmla="*/ 446312 w 2027827"/>
              <a:gd name="connsiteY844" fmla="*/ 393809 h 2027827"/>
              <a:gd name="connsiteX845" fmla="*/ 549512 w 2027827"/>
              <a:gd name="connsiteY845" fmla="*/ 393809 h 2027827"/>
              <a:gd name="connsiteX846" fmla="*/ 532648 w 2027827"/>
              <a:gd name="connsiteY846" fmla="*/ 420574 h 2027827"/>
              <a:gd name="connsiteX847" fmla="*/ 516002 w 2027827"/>
              <a:gd name="connsiteY847" fmla="*/ 420574 h 2027827"/>
              <a:gd name="connsiteX848" fmla="*/ 541243 w 2027827"/>
              <a:gd name="connsiteY848" fmla="*/ 381187 h 2027827"/>
              <a:gd name="connsiteX849" fmla="*/ 517634 w 2027827"/>
              <a:gd name="connsiteY849" fmla="*/ 344412 h 2027827"/>
              <a:gd name="connsiteX850" fmla="*/ 534280 w 2027827"/>
              <a:gd name="connsiteY850" fmla="*/ 344412 h 2027827"/>
              <a:gd name="connsiteX851" fmla="*/ 549512 w 2027827"/>
              <a:gd name="connsiteY851" fmla="*/ 368349 h 2027827"/>
              <a:gd name="connsiteX852" fmla="*/ 564745 w 2027827"/>
              <a:gd name="connsiteY852" fmla="*/ 344412 h 2027827"/>
              <a:gd name="connsiteX853" fmla="*/ 581391 w 2027827"/>
              <a:gd name="connsiteY853" fmla="*/ 344412 h 2027827"/>
              <a:gd name="connsiteX854" fmla="*/ 557782 w 2027827"/>
              <a:gd name="connsiteY854" fmla="*/ 381187 h 2027827"/>
              <a:gd name="connsiteX855" fmla="*/ 583023 w 2027827"/>
              <a:gd name="connsiteY855" fmla="*/ 420574 h 2027827"/>
              <a:gd name="connsiteX856" fmla="*/ 566378 w 2027827"/>
              <a:gd name="connsiteY856" fmla="*/ 420574 h 2027827"/>
              <a:gd name="connsiteX857" fmla="*/ 549512 w 2027827"/>
              <a:gd name="connsiteY857" fmla="*/ 393809 h 2027827"/>
              <a:gd name="connsiteX858" fmla="*/ 652712 w 2027827"/>
              <a:gd name="connsiteY858" fmla="*/ 393809 h 2027827"/>
              <a:gd name="connsiteX859" fmla="*/ 635848 w 2027827"/>
              <a:gd name="connsiteY859" fmla="*/ 420574 h 2027827"/>
              <a:gd name="connsiteX860" fmla="*/ 619202 w 2027827"/>
              <a:gd name="connsiteY860" fmla="*/ 420574 h 2027827"/>
              <a:gd name="connsiteX861" fmla="*/ 644443 w 2027827"/>
              <a:gd name="connsiteY861" fmla="*/ 381187 h 2027827"/>
              <a:gd name="connsiteX862" fmla="*/ 620834 w 2027827"/>
              <a:gd name="connsiteY862" fmla="*/ 344412 h 2027827"/>
              <a:gd name="connsiteX863" fmla="*/ 637480 w 2027827"/>
              <a:gd name="connsiteY863" fmla="*/ 344412 h 2027827"/>
              <a:gd name="connsiteX864" fmla="*/ 652712 w 2027827"/>
              <a:gd name="connsiteY864" fmla="*/ 368349 h 2027827"/>
              <a:gd name="connsiteX865" fmla="*/ 667945 w 2027827"/>
              <a:gd name="connsiteY865" fmla="*/ 344412 h 2027827"/>
              <a:gd name="connsiteX866" fmla="*/ 684592 w 2027827"/>
              <a:gd name="connsiteY866" fmla="*/ 344412 h 2027827"/>
              <a:gd name="connsiteX867" fmla="*/ 660982 w 2027827"/>
              <a:gd name="connsiteY867" fmla="*/ 381187 h 2027827"/>
              <a:gd name="connsiteX868" fmla="*/ 686224 w 2027827"/>
              <a:gd name="connsiteY868" fmla="*/ 420574 h 2027827"/>
              <a:gd name="connsiteX869" fmla="*/ 669578 w 2027827"/>
              <a:gd name="connsiteY869" fmla="*/ 420574 h 2027827"/>
              <a:gd name="connsiteX870" fmla="*/ 652712 w 2027827"/>
              <a:gd name="connsiteY870" fmla="*/ 393809 h 2027827"/>
              <a:gd name="connsiteX871" fmla="*/ 755913 w 2027827"/>
              <a:gd name="connsiteY871" fmla="*/ 393809 h 2027827"/>
              <a:gd name="connsiteX872" fmla="*/ 739048 w 2027827"/>
              <a:gd name="connsiteY872" fmla="*/ 420574 h 2027827"/>
              <a:gd name="connsiteX873" fmla="*/ 722402 w 2027827"/>
              <a:gd name="connsiteY873" fmla="*/ 420574 h 2027827"/>
              <a:gd name="connsiteX874" fmla="*/ 747644 w 2027827"/>
              <a:gd name="connsiteY874" fmla="*/ 381187 h 2027827"/>
              <a:gd name="connsiteX875" fmla="*/ 724034 w 2027827"/>
              <a:gd name="connsiteY875" fmla="*/ 344412 h 2027827"/>
              <a:gd name="connsiteX876" fmla="*/ 740680 w 2027827"/>
              <a:gd name="connsiteY876" fmla="*/ 344412 h 2027827"/>
              <a:gd name="connsiteX877" fmla="*/ 755913 w 2027827"/>
              <a:gd name="connsiteY877" fmla="*/ 368349 h 2027827"/>
              <a:gd name="connsiteX878" fmla="*/ 771146 w 2027827"/>
              <a:gd name="connsiteY878" fmla="*/ 344412 h 2027827"/>
              <a:gd name="connsiteX879" fmla="*/ 787792 w 2027827"/>
              <a:gd name="connsiteY879" fmla="*/ 344412 h 2027827"/>
              <a:gd name="connsiteX880" fmla="*/ 764182 w 2027827"/>
              <a:gd name="connsiteY880" fmla="*/ 381187 h 2027827"/>
              <a:gd name="connsiteX881" fmla="*/ 789424 w 2027827"/>
              <a:gd name="connsiteY881" fmla="*/ 420574 h 2027827"/>
              <a:gd name="connsiteX882" fmla="*/ 772778 w 2027827"/>
              <a:gd name="connsiteY882" fmla="*/ 420574 h 2027827"/>
              <a:gd name="connsiteX883" fmla="*/ 755913 w 2027827"/>
              <a:gd name="connsiteY883" fmla="*/ 393809 h 2027827"/>
              <a:gd name="connsiteX884" fmla="*/ 859113 w 2027827"/>
              <a:gd name="connsiteY884" fmla="*/ 393809 h 2027827"/>
              <a:gd name="connsiteX885" fmla="*/ 842248 w 2027827"/>
              <a:gd name="connsiteY885" fmla="*/ 420574 h 2027827"/>
              <a:gd name="connsiteX886" fmla="*/ 825602 w 2027827"/>
              <a:gd name="connsiteY886" fmla="*/ 420574 h 2027827"/>
              <a:gd name="connsiteX887" fmla="*/ 850844 w 2027827"/>
              <a:gd name="connsiteY887" fmla="*/ 381187 h 2027827"/>
              <a:gd name="connsiteX888" fmla="*/ 827235 w 2027827"/>
              <a:gd name="connsiteY888" fmla="*/ 344412 h 2027827"/>
              <a:gd name="connsiteX889" fmla="*/ 843881 w 2027827"/>
              <a:gd name="connsiteY889" fmla="*/ 344412 h 2027827"/>
              <a:gd name="connsiteX890" fmla="*/ 859113 w 2027827"/>
              <a:gd name="connsiteY890" fmla="*/ 368349 h 2027827"/>
              <a:gd name="connsiteX891" fmla="*/ 874346 w 2027827"/>
              <a:gd name="connsiteY891" fmla="*/ 344412 h 2027827"/>
              <a:gd name="connsiteX892" fmla="*/ 890992 w 2027827"/>
              <a:gd name="connsiteY892" fmla="*/ 344412 h 2027827"/>
              <a:gd name="connsiteX893" fmla="*/ 867383 w 2027827"/>
              <a:gd name="connsiteY893" fmla="*/ 381187 h 2027827"/>
              <a:gd name="connsiteX894" fmla="*/ 892624 w 2027827"/>
              <a:gd name="connsiteY894" fmla="*/ 420574 h 2027827"/>
              <a:gd name="connsiteX895" fmla="*/ 875978 w 2027827"/>
              <a:gd name="connsiteY895" fmla="*/ 420574 h 2027827"/>
              <a:gd name="connsiteX896" fmla="*/ 859113 w 2027827"/>
              <a:gd name="connsiteY896" fmla="*/ 393809 h 2027827"/>
              <a:gd name="connsiteX897" fmla="*/ 962313 w 2027827"/>
              <a:gd name="connsiteY897" fmla="*/ 393809 h 2027827"/>
              <a:gd name="connsiteX898" fmla="*/ 945449 w 2027827"/>
              <a:gd name="connsiteY898" fmla="*/ 420574 h 2027827"/>
              <a:gd name="connsiteX899" fmla="*/ 928803 w 2027827"/>
              <a:gd name="connsiteY899" fmla="*/ 420574 h 2027827"/>
              <a:gd name="connsiteX900" fmla="*/ 954044 w 2027827"/>
              <a:gd name="connsiteY900" fmla="*/ 381187 h 2027827"/>
              <a:gd name="connsiteX901" fmla="*/ 930435 w 2027827"/>
              <a:gd name="connsiteY901" fmla="*/ 344412 h 2027827"/>
              <a:gd name="connsiteX902" fmla="*/ 947081 w 2027827"/>
              <a:gd name="connsiteY902" fmla="*/ 344412 h 2027827"/>
              <a:gd name="connsiteX903" fmla="*/ 962313 w 2027827"/>
              <a:gd name="connsiteY903" fmla="*/ 368349 h 2027827"/>
              <a:gd name="connsiteX904" fmla="*/ 977546 w 2027827"/>
              <a:gd name="connsiteY904" fmla="*/ 344412 h 2027827"/>
              <a:gd name="connsiteX905" fmla="*/ 994192 w 2027827"/>
              <a:gd name="connsiteY905" fmla="*/ 344412 h 2027827"/>
              <a:gd name="connsiteX906" fmla="*/ 970583 w 2027827"/>
              <a:gd name="connsiteY906" fmla="*/ 381187 h 2027827"/>
              <a:gd name="connsiteX907" fmla="*/ 995824 w 2027827"/>
              <a:gd name="connsiteY907" fmla="*/ 420574 h 2027827"/>
              <a:gd name="connsiteX908" fmla="*/ 979179 w 2027827"/>
              <a:gd name="connsiteY908" fmla="*/ 420574 h 2027827"/>
              <a:gd name="connsiteX909" fmla="*/ 962313 w 2027827"/>
              <a:gd name="connsiteY909" fmla="*/ 393809 h 2027827"/>
              <a:gd name="connsiteX910" fmla="*/ 1065513 w 2027827"/>
              <a:gd name="connsiteY910" fmla="*/ 393809 h 2027827"/>
              <a:gd name="connsiteX911" fmla="*/ 1048649 w 2027827"/>
              <a:gd name="connsiteY911" fmla="*/ 420574 h 2027827"/>
              <a:gd name="connsiteX912" fmla="*/ 1032003 w 2027827"/>
              <a:gd name="connsiteY912" fmla="*/ 420574 h 2027827"/>
              <a:gd name="connsiteX913" fmla="*/ 1057244 w 2027827"/>
              <a:gd name="connsiteY913" fmla="*/ 381187 h 2027827"/>
              <a:gd name="connsiteX914" fmla="*/ 1033635 w 2027827"/>
              <a:gd name="connsiteY914" fmla="*/ 344412 h 2027827"/>
              <a:gd name="connsiteX915" fmla="*/ 1050281 w 2027827"/>
              <a:gd name="connsiteY915" fmla="*/ 344412 h 2027827"/>
              <a:gd name="connsiteX916" fmla="*/ 1065513 w 2027827"/>
              <a:gd name="connsiteY916" fmla="*/ 368349 h 2027827"/>
              <a:gd name="connsiteX917" fmla="*/ 1080747 w 2027827"/>
              <a:gd name="connsiteY917" fmla="*/ 344412 h 2027827"/>
              <a:gd name="connsiteX918" fmla="*/ 1097393 w 2027827"/>
              <a:gd name="connsiteY918" fmla="*/ 344412 h 2027827"/>
              <a:gd name="connsiteX919" fmla="*/ 1073783 w 2027827"/>
              <a:gd name="connsiteY919" fmla="*/ 381187 h 2027827"/>
              <a:gd name="connsiteX920" fmla="*/ 1099025 w 2027827"/>
              <a:gd name="connsiteY920" fmla="*/ 420574 h 2027827"/>
              <a:gd name="connsiteX921" fmla="*/ 1082379 w 2027827"/>
              <a:gd name="connsiteY921" fmla="*/ 420574 h 2027827"/>
              <a:gd name="connsiteX922" fmla="*/ 1065513 w 2027827"/>
              <a:gd name="connsiteY922" fmla="*/ 393809 h 2027827"/>
              <a:gd name="connsiteX923" fmla="*/ 1168714 w 2027827"/>
              <a:gd name="connsiteY923" fmla="*/ 393809 h 2027827"/>
              <a:gd name="connsiteX924" fmla="*/ 1151849 w 2027827"/>
              <a:gd name="connsiteY924" fmla="*/ 420574 h 2027827"/>
              <a:gd name="connsiteX925" fmla="*/ 1135203 w 2027827"/>
              <a:gd name="connsiteY925" fmla="*/ 420574 h 2027827"/>
              <a:gd name="connsiteX926" fmla="*/ 1160445 w 2027827"/>
              <a:gd name="connsiteY926" fmla="*/ 381187 h 2027827"/>
              <a:gd name="connsiteX927" fmla="*/ 1136835 w 2027827"/>
              <a:gd name="connsiteY927" fmla="*/ 344412 h 2027827"/>
              <a:gd name="connsiteX928" fmla="*/ 1153481 w 2027827"/>
              <a:gd name="connsiteY928" fmla="*/ 344412 h 2027827"/>
              <a:gd name="connsiteX929" fmla="*/ 1168714 w 2027827"/>
              <a:gd name="connsiteY929" fmla="*/ 368349 h 2027827"/>
              <a:gd name="connsiteX930" fmla="*/ 1183947 w 2027827"/>
              <a:gd name="connsiteY930" fmla="*/ 344412 h 2027827"/>
              <a:gd name="connsiteX931" fmla="*/ 1200593 w 2027827"/>
              <a:gd name="connsiteY931" fmla="*/ 344412 h 2027827"/>
              <a:gd name="connsiteX932" fmla="*/ 1176984 w 2027827"/>
              <a:gd name="connsiteY932" fmla="*/ 381187 h 2027827"/>
              <a:gd name="connsiteX933" fmla="*/ 1202225 w 2027827"/>
              <a:gd name="connsiteY933" fmla="*/ 420574 h 2027827"/>
              <a:gd name="connsiteX934" fmla="*/ 1185579 w 2027827"/>
              <a:gd name="connsiteY934" fmla="*/ 420574 h 2027827"/>
              <a:gd name="connsiteX935" fmla="*/ 1168714 w 2027827"/>
              <a:gd name="connsiteY935" fmla="*/ 393809 h 2027827"/>
              <a:gd name="connsiteX936" fmla="*/ 1271914 w 2027827"/>
              <a:gd name="connsiteY936" fmla="*/ 393809 h 2027827"/>
              <a:gd name="connsiteX937" fmla="*/ 1255050 w 2027827"/>
              <a:gd name="connsiteY937" fmla="*/ 420574 h 2027827"/>
              <a:gd name="connsiteX938" fmla="*/ 1238404 w 2027827"/>
              <a:gd name="connsiteY938" fmla="*/ 420574 h 2027827"/>
              <a:gd name="connsiteX939" fmla="*/ 1263645 w 2027827"/>
              <a:gd name="connsiteY939" fmla="*/ 381187 h 2027827"/>
              <a:gd name="connsiteX940" fmla="*/ 1240036 w 2027827"/>
              <a:gd name="connsiteY940" fmla="*/ 344412 h 2027827"/>
              <a:gd name="connsiteX941" fmla="*/ 1256682 w 2027827"/>
              <a:gd name="connsiteY941" fmla="*/ 344412 h 2027827"/>
              <a:gd name="connsiteX942" fmla="*/ 1271914 w 2027827"/>
              <a:gd name="connsiteY942" fmla="*/ 368349 h 2027827"/>
              <a:gd name="connsiteX943" fmla="*/ 1287147 w 2027827"/>
              <a:gd name="connsiteY943" fmla="*/ 344412 h 2027827"/>
              <a:gd name="connsiteX944" fmla="*/ 1303793 w 2027827"/>
              <a:gd name="connsiteY944" fmla="*/ 344412 h 2027827"/>
              <a:gd name="connsiteX945" fmla="*/ 1280184 w 2027827"/>
              <a:gd name="connsiteY945" fmla="*/ 381187 h 2027827"/>
              <a:gd name="connsiteX946" fmla="*/ 1305426 w 2027827"/>
              <a:gd name="connsiteY946" fmla="*/ 420574 h 2027827"/>
              <a:gd name="connsiteX947" fmla="*/ 1288779 w 2027827"/>
              <a:gd name="connsiteY947" fmla="*/ 420574 h 2027827"/>
              <a:gd name="connsiteX948" fmla="*/ 1271914 w 2027827"/>
              <a:gd name="connsiteY948" fmla="*/ 393809 h 2027827"/>
              <a:gd name="connsiteX949" fmla="*/ 1375114 w 2027827"/>
              <a:gd name="connsiteY949" fmla="*/ 393809 h 2027827"/>
              <a:gd name="connsiteX950" fmla="*/ 1358250 w 2027827"/>
              <a:gd name="connsiteY950" fmla="*/ 420574 h 2027827"/>
              <a:gd name="connsiteX951" fmla="*/ 1341604 w 2027827"/>
              <a:gd name="connsiteY951" fmla="*/ 420574 h 2027827"/>
              <a:gd name="connsiteX952" fmla="*/ 1366845 w 2027827"/>
              <a:gd name="connsiteY952" fmla="*/ 381187 h 2027827"/>
              <a:gd name="connsiteX953" fmla="*/ 1343236 w 2027827"/>
              <a:gd name="connsiteY953" fmla="*/ 344412 h 2027827"/>
              <a:gd name="connsiteX954" fmla="*/ 1359882 w 2027827"/>
              <a:gd name="connsiteY954" fmla="*/ 344412 h 2027827"/>
              <a:gd name="connsiteX955" fmla="*/ 1375114 w 2027827"/>
              <a:gd name="connsiteY955" fmla="*/ 368349 h 2027827"/>
              <a:gd name="connsiteX956" fmla="*/ 1390348 w 2027827"/>
              <a:gd name="connsiteY956" fmla="*/ 344412 h 2027827"/>
              <a:gd name="connsiteX957" fmla="*/ 1406993 w 2027827"/>
              <a:gd name="connsiteY957" fmla="*/ 344412 h 2027827"/>
              <a:gd name="connsiteX958" fmla="*/ 1383384 w 2027827"/>
              <a:gd name="connsiteY958" fmla="*/ 381187 h 2027827"/>
              <a:gd name="connsiteX959" fmla="*/ 1408626 w 2027827"/>
              <a:gd name="connsiteY959" fmla="*/ 420574 h 2027827"/>
              <a:gd name="connsiteX960" fmla="*/ 1391980 w 2027827"/>
              <a:gd name="connsiteY960" fmla="*/ 420574 h 2027827"/>
              <a:gd name="connsiteX961" fmla="*/ 1375114 w 2027827"/>
              <a:gd name="connsiteY961" fmla="*/ 393809 h 2027827"/>
              <a:gd name="connsiteX962" fmla="*/ 1478315 w 2027827"/>
              <a:gd name="connsiteY962" fmla="*/ 393809 h 2027827"/>
              <a:gd name="connsiteX963" fmla="*/ 1461450 w 2027827"/>
              <a:gd name="connsiteY963" fmla="*/ 420574 h 2027827"/>
              <a:gd name="connsiteX964" fmla="*/ 1444804 w 2027827"/>
              <a:gd name="connsiteY964" fmla="*/ 420574 h 2027827"/>
              <a:gd name="connsiteX965" fmla="*/ 1470046 w 2027827"/>
              <a:gd name="connsiteY965" fmla="*/ 381187 h 2027827"/>
              <a:gd name="connsiteX966" fmla="*/ 1446436 w 2027827"/>
              <a:gd name="connsiteY966" fmla="*/ 344412 h 2027827"/>
              <a:gd name="connsiteX967" fmla="*/ 1463083 w 2027827"/>
              <a:gd name="connsiteY967" fmla="*/ 344412 h 2027827"/>
              <a:gd name="connsiteX968" fmla="*/ 1478315 w 2027827"/>
              <a:gd name="connsiteY968" fmla="*/ 368349 h 2027827"/>
              <a:gd name="connsiteX969" fmla="*/ 1493548 w 2027827"/>
              <a:gd name="connsiteY969" fmla="*/ 344412 h 2027827"/>
              <a:gd name="connsiteX970" fmla="*/ 1510194 w 2027827"/>
              <a:gd name="connsiteY970" fmla="*/ 344412 h 2027827"/>
              <a:gd name="connsiteX971" fmla="*/ 1486584 w 2027827"/>
              <a:gd name="connsiteY971" fmla="*/ 381187 h 2027827"/>
              <a:gd name="connsiteX972" fmla="*/ 1511826 w 2027827"/>
              <a:gd name="connsiteY972" fmla="*/ 420574 h 2027827"/>
              <a:gd name="connsiteX973" fmla="*/ 1495180 w 2027827"/>
              <a:gd name="connsiteY973" fmla="*/ 420574 h 2027827"/>
              <a:gd name="connsiteX974" fmla="*/ 1478315 w 2027827"/>
              <a:gd name="connsiteY974" fmla="*/ 393809 h 2027827"/>
              <a:gd name="connsiteX975" fmla="*/ 1581515 w 2027827"/>
              <a:gd name="connsiteY975" fmla="*/ 393809 h 2027827"/>
              <a:gd name="connsiteX976" fmla="*/ 1564650 w 2027827"/>
              <a:gd name="connsiteY976" fmla="*/ 420574 h 2027827"/>
              <a:gd name="connsiteX977" fmla="*/ 1548004 w 2027827"/>
              <a:gd name="connsiteY977" fmla="*/ 420574 h 2027827"/>
              <a:gd name="connsiteX978" fmla="*/ 1573246 w 2027827"/>
              <a:gd name="connsiteY978" fmla="*/ 381187 h 2027827"/>
              <a:gd name="connsiteX979" fmla="*/ 1549636 w 2027827"/>
              <a:gd name="connsiteY979" fmla="*/ 344412 h 2027827"/>
              <a:gd name="connsiteX980" fmla="*/ 1566283 w 2027827"/>
              <a:gd name="connsiteY980" fmla="*/ 344412 h 2027827"/>
              <a:gd name="connsiteX981" fmla="*/ 1581515 w 2027827"/>
              <a:gd name="connsiteY981" fmla="*/ 368349 h 2027827"/>
              <a:gd name="connsiteX982" fmla="*/ 1596748 w 2027827"/>
              <a:gd name="connsiteY982" fmla="*/ 344412 h 2027827"/>
              <a:gd name="connsiteX983" fmla="*/ 1613394 w 2027827"/>
              <a:gd name="connsiteY983" fmla="*/ 344412 h 2027827"/>
              <a:gd name="connsiteX984" fmla="*/ 1589785 w 2027827"/>
              <a:gd name="connsiteY984" fmla="*/ 381187 h 2027827"/>
              <a:gd name="connsiteX985" fmla="*/ 1615026 w 2027827"/>
              <a:gd name="connsiteY985" fmla="*/ 420574 h 2027827"/>
              <a:gd name="connsiteX986" fmla="*/ 1598380 w 2027827"/>
              <a:gd name="connsiteY986" fmla="*/ 420574 h 2027827"/>
              <a:gd name="connsiteX987" fmla="*/ 1581515 w 2027827"/>
              <a:gd name="connsiteY987" fmla="*/ 393809 h 2027827"/>
              <a:gd name="connsiteX988" fmla="*/ 1684715 w 2027827"/>
              <a:gd name="connsiteY988" fmla="*/ 393809 h 2027827"/>
              <a:gd name="connsiteX989" fmla="*/ 1667851 w 2027827"/>
              <a:gd name="connsiteY989" fmla="*/ 420574 h 2027827"/>
              <a:gd name="connsiteX990" fmla="*/ 1651205 w 2027827"/>
              <a:gd name="connsiteY990" fmla="*/ 420574 h 2027827"/>
              <a:gd name="connsiteX991" fmla="*/ 1676446 w 2027827"/>
              <a:gd name="connsiteY991" fmla="*/ 381187 h 2027827"/>
              <a:gd name="connsiteX992" fmla="*/ 1652837 w 2027827"/>
              <a:gd name="connsiteY992" fmla="*/ 344412 h 2027827"/>
              <a:gd name="connsiteX993" fmla="*/ 1669483 w 2027827"/>
              <a:gd name="connsiteY993" fmla="*/ 344412 h 2027827"/>
              <a:gd name="connsiteX994" fmla="*/ 1684715 w 2027827"/>
              <a:gd name="connsiteY994" fmla="*/ 368349 h 2027827"/>
              <a:gd name="connsiteX995" fmla="*/ 1699948 w 2027827"/>
              <a:gd name="connsiteY995" fmla="*/ 344412 h 2027827"/>
              <a:gd name="connsiteX996" fmla="*/ 1716595 w 2027827"/>
              <a:gd name="connsiteY996" fmla="*/ 344412 h 2027827"/>
              <a:gd name="connsiteX997" fmla="*/ 1692985 w 2027827"/>
              <a:gd name="connsiteY997" fmla="*/ 381187 h 2027827"/>
              <a:gd name="connsiteX998" fmla="*/ 1718227 w 2027827"/>
              <a:gd name="connsiteY998" fmla="*/ 420574 h 2027827"/>
              <a:gd name="connsiteX999" fmla="*/ 1701581 w 2027827"/>
              <a:gd name="connsiteY999" fmla="*/ 420574 h 2027827"/>
              <a:gd name="connsiteX1000" fmla="*/ 1684715 w 2027827"/>
              <a:gd name="connsiteY1000" fmla="*/ 393809 h 2027827"/>
              <a:gd name="connsiteX1001" fmla="*/ 1787915 w 2027827"/>
              <a:gd name="connsiteY1001" fmla="*/ 393809 h 2027827"/>
              <a:gd name="connsiteX1002" fmla="*/ 1771051 w 2027827"/>
              <a:gd name="connsiteY1002" fmla="*/ 420574 h 2027827"/>
              <a:gd name="connsiteX1003" fmla="*/ 1754405 w 2027827"/>
              <a:gd name="connsiteY1003" fmla="*/ 420574 h 2027827"/>
              <a:gd name="connsiteX1004" fmla="*/ 1779647 w 2027827"/>
              <a:gd name="connsiteY1004" fmla="*/ 381187 h 2027827"/>
              <a:gd name="connsiteX1005" fmla="*/ 1756037 w 2027827"/>
              <a:gd name="connsiteY1005" fmla="*/ 344412 h 2027827"/>
              <a:gd name="connsiteX1006" fmla="*/ 1772683 w 2027827"/>
              <a:gd name="connsiteY1006" fmla="*/ 344412 h 2027827"/>
              <a:gd name="connsiteX1007" fmla="*/ 1787915 w 2027827"/>
              <a:gd name="connsiteY1007" fmla="*/ 368349 h 2027827"/>
              <a:gd name="connsiteX1008" fmla="*/ 1803149 w 2027827"/>
              <a:gd name="connsiteY1008" fmla="*/ 344412 h 2027827"/>
              <a:gd name="connsiteX1009" fmla="*/ 1819795 w 2027827"/>
              <a:gd name="connsiteY1009" fmla="*/ 344412 h 2027827"/>
              <a:gd name="connsiteX1010" fmla="*/ 1796185 w 2027827"/>
              <a:gd name="connsiteY1010" fmla="*/ 381187 h 2027827"/>
              <a:gd name="connsiteX1011" fmla="*/ 1821427 w 2027827"/>
              <a:gd name="connsiteY1011" fmla="*/ 420574 h 2027827"/>
              <a:gd name="connsiteX1012" fmla="*/ 1804781 w 2027827"/>
              <a:gd name="connsiteY1012" fmla="*/ 420574 h 2027827"/>
              <a:gd name="connsiteX1013" fmla="*/ 1787915 w 2027827"/>
              <a:gd name="connsiteY1013" fmla="*/ 393809 h 2027827"/>
              <a:gd name="connsiteX1014" fmla="*/ 1891116 w 2027827"/>
              <a:gd name="connsiteY1014" fmla="*/ 393809 h 2027827"/>
              <a:gd name="connsiteX1015" fmla="*/ 1874251 w 2027827"/>
              <a:gd name="connsiteY1015" fmla="*/ 420574 h 2027827"/>
              <a:gd name="connsiteX1016" fmla="*/ 1857605 w 2027827"/>
              <a:gd name="connsiteY1016" fmla="*/ 420574 h 2027827"/>
              <a:gd name="connsiteX1017" fmla="*/ 1882847 w 2027827"/>
              <a:gd name="connsiteY1017" fmla="*/ 381187 h 2027827"/>
              <a:gd name="connsiteX1018" fmla="*/ 1859237 w 2027827"/>
              <a:gd name="connsiteY1018" fmla="*/ 344412 h 2027827"/>
              <a:gd name="connsiteX1019" fmla="*/ 1875884 w 2027827"/>
              <a:gd name="connsiteY1019" fmla="*/ 344412 h 2027827"/>
              <a:gd name="connsiteX1020" fmla="*/ 1891116 w 2027827"/>
              <a:gd name="connsiteY1020" fmla="*/ 368349 h 2027827"/>
              <a:gd name="connsiteX1021" fmla="*/ 1906349 w 2027827"/>
              <a:gd name="connsiteY1021" fmla="*/ 344412 h 2027827"/>
              <a:gd name="connsiteX1022" fmla="*/ 1922995 w 2027827"/>
              <a:gd name="connsiteY1022" fmla="*/ 344412 h 2027827"/>
              <a:gd name="connsiteX1023" fmla="*/ 1899385 w 2027827"/>
              <a:gd name="connsiteY1023" fmla="*/ 381187 h 2027827"/>
              <a:gd name="connsiteX1024" fmla="*/ 1924627 w 2027827"/>
              <a:gd name="connsiteY1024" fmla="*/ 420574 h 2027827"/>
              <a:gd name="connsiteX1025" fmla="*/ 1907981 w 2027827"/>
              <a:gd name="connsiteY1025" fmla="*/ 420574 h 2027827"/>
              <a:gd name="connsiteX1026" fmla="*/ 1891116 w 2027827"/>
              <a:gd name="connsiteY1026" fmla="*/ 393809 h 2027827"/>
              <a:gd name="connsiteX1027" fmla="*/ 1994316 w 2027827"/>
              <a:gd name="connsiteY1027" fmla="*/ 393809 h 2027827"/>
              <a:gd name="connsiteX1028" fmla="*/ 1977452 w 2027827"/>
              <a:gd name="connsiteY1028" fmla="*/ 420574 h 2027827"/>
              <a:gd name="connsiteX1029" fmla="*/ 1960805 w 2027827"/>
              <a:gd name="connsiteY1029" fmla="*/ 420574 h 2027827"/>
              <a:gd name="connsiteX1030" fmla="*/ 1986047 w 2027827"/>
              <a:gd name="connsiteY1030" fmla="*/ 381187 h 2027827"/>
              <a:gd name="connsiteX1031" fmla="*/ 1962438 w 2027827"/>
              <a:gd name="connsiteY1031" fmla="*/ 344412 h 2027827"/>
              <a:gd name="connsiteX1032" fmla="*/ 1979084 w 2027827"/>
              <a:gd name="connsiteY1032" fmla="*/ 344412 h 2027827"/>
              <a:gd name="connsiteX1033" fmla="*/ 1994316 w 2027827"/>
              <a:gd name="connsiteY1033" fmla="*/ 368349 h 2027827"/>
              <a:gd name="connsiteX1034" fmla="*/ 2009549 w 2027827"/>
              <a:gd name="connsiteY1034" fmla="*/ 344412 h 2027827"/>
              <a:gd name="connsiteX1035" fmla="*/ 2026195 w 2027827"/>
              <a:gd name="connsiteY1035" fmla="*/ 344412 h 2027827"/>
              <a:gd name="connsiteX1036" fmla="*/ 2002586 w 2027827"/>
              <a:gd name="connsiteY1036" fmla="*/ 381187 h 2027827"/>
              <a:gd name="connsiteX1037" fmla="*/ 2027827 w 2027827"/>
              <a:gd name="connsiteY1037" fmla="*/ 420574 h 2027827"/>
              <a:gd name="connsiteX1038" fmla="*/ 2011182 w 2027827"/>
              <a:gd name="connsiteY1038" fmla="*/ 420574 h 2027827"/>
              <a:gd name="connsiteX1039" fmla="*/ 1994316 w 2027827"/>
              <a:gd name="connsiteY1039" fmla="*/ 393809 h 2027827"/>
              <a:gd name="connsiteX1040" fmla="*/ 33511 w 2027827"/>
              <a:gd name="connsiteY1040" fmla="*/ 508612 h 2027827"/>
              <a:gd name="connsiteX1041" fmla="*/ 16646 w 2027827"/>
              <a:gd name="connsiteY1041" fmla="*/ 535378 h 2027827"/>
              <a:gd name="connsiteX1042" fmla="*/ 0 w 2027827"/>
              <a:gd name="connsiteY1042" fmla="*/ 535378 h 2027827"/>
              <a:gd name="connsiteX1043" fmla="*/ 25242 w 2027827"/>
              <a:gd name="connsiteY1043" fmla="*/ 495991 h 2027827"/>
              <a:gd name="connsiteX1044" fmla="*/ 1632 w 2027827"/>
              <a:gd name="connsiteY1044" fmla="*/ 459215 h 2027827"/>
              <a:gd name="connsiteX1045" fmla="*/ 18278 w 2027827"/>
              <a:gd name="connsiteY1045" fmla="*/ 459215 h 2027827"/>
              <a:gd name="connsiteX1046" fmla="*/ 33511 w 2027827"/>
              <a:gd name="connsiteY1046" fmla="*/ 483152 h 2027827"/>
              <a:gd name="connsiteX1047" fmla="*/ 48744 w 2027827"/>
              <a:gd name="connsiteY1047" fmla="*/ 459215 h 2027827"/>
              <a:gd name="connsiteX1048" fmla="*/ 65390 w 2027827"/>
              <a:gd name="connsiteY1048" fmla="*/ 459215 h 2027827"/>
              <a:gd name="connsiteX1049" fmla="*/ 41780 w 2027827"/>
              <a:gd name="connsiteY1049" fmla="*/ 495991 h 2027827"/>
              <a:gd name="connsiteX1050" fmla="*/ 67022 w 2027827"/>
              <a:gd name="connsiteY1050" fmla="*/ 535378 h 2027827"/>
              <a:gd name="connsiteX1051" fmla="*/ 50376 w 2027827"/>
              <a:gd name="connsiteY1051" fmla="*/ 535378 h 2027827"/>
              <a:gd name="connsiteX1052" fmla="*/ 33511 w 2027827"/>
              <a:gd name="connsiteY1052" fmla="*/ 508612 h 2027827"/>
              <a:gd name="connsiteX1053" fmla="*/ 136711 w 2027827"/>
              <a:gd name="connsiteY1053" fmla="*/ 508612 h 2027827"/>
              <a:gd name="connsiteX1054" fmla="*/ 119846 w 2027827"/>
              <a:gd name="connsiteY1054" fmla="*/ 535378 h 2027827"/>
              <a:gd name="connsiteX1055" fmla="*/ 103200 w 2027827"/>
              <a:gd name="connsiteY1055" fmla="*/ 535378 h 2027827"/>
              <a:gd name="connsiteX1056" fmla="*/ 128442 w 2027827"/>
              <a:gd name="connsiteY1056" fmla="*/ 495991 h 2027827"/>
              <a:gd name="connsiteX1057" fmla="*/ 104833 w 2027827"/>
              <a:gd name="connsiteY1057" fmla="*/ 459215 h 2027827"/>
              <a:gd name="connsiteX1058" fmla="*/ 121479 w 2027827"/>
              <a:gd name="connsiteY1058" fmla="*/ 459215 h 2027827"/>
              <a:gd name="connsiteX1059" fmla="*/ 136711 w 2027827"/>
              <a:gd name="connsiteY1059" fmla="*/ 483152 h 2027827"/>
              <a:gd name="connsiteX1060" fmla="*/ 151944 w 2027827"/>
              <a:gd name="connsiteY1060" fmla="*/ 459215 h 2027827"/>
              <a:gd name="connsiteX1061" fmla="*/ 168590 w 2027827"/>
              <a:gd name="connsiteY1061" fmla="*/ 459215 h 2027827"/>
              <a:gd name="connsiteX1062" fmla="*/ 144981 w 2027827"/>
              <a:gd name="connsiteY1062" fmla="*/ 495991 h 2027827"/>
              <a:gd name="connsiteX1063" fmla="*/ 170222 w 2027827"/>
              <a:gd name="connsiteY1063" fmla="*/ 535378 h 2027827"/>
              <a:gd name="connsiteX1064" fmla="*/ 153576 w 2027827"/>
              <a:gd name="connsiteY1064" fmla="*/ 535378 h 2027827"/>
              <a:gd name="connsiteX1065" fmla="*/ 136711 w 2027827"/>
              <a:gd name="connsiteY1065" fmla="*/ 508612 h 2027827"/>
              <a:gd name="connsiteX1066" fmla="*/ 239911 w 2027827"/>
              <a:gd name="connsiteY1066" fmla="*/ 508612 h 2027827"/>
              <a:gd name="connsiteX1067" fmla="*/ 223047 w 2027827"/>
              <a:gd name="connsiteY1067" fmla="*/ 535378 h 2027827"/>
              <a:gd name="connsiteX1068" fmla="*/ 206401 w 2027827"/>
              <a:gd name="connsiteY1068" fmla="*/ 535378 h 2027827"/>
              <a:gd name="connsiteX1069" fmla="*/ 231642 w 2027827"/>
              <a:gd name="connsiteY1069" fmla="*/ 495991 h 2027827"/>
              <a:gd name="connsiteX1070" fmla="*/ 208033 w 2027827"/>
              <a:gd name="connsiteY1070" fmla="*/ 459215 h 2027827"/>
              <a:gd name="connsiteX1071" fmla="*/ 224679 w 2027827"/>
              <a:gd name="connsiteY1071" fmla="*/ 459215 h 2027827"/>
              <a:gd name="connsiteX1072" fmla="*/ 239911 w 2027827"/>
              <a:gd name="connsiteY1072" fmla="*/ 483152 h 2027827"/>
              <a:gd name="connsiteX1073" fmla="*/ 255144 w 2027827"/>
              <a:gd name="connsiteY1073" fmla="*/ 459215 h 2027827"/>
              <a:gd name="connsiteX1074" fmla="*/ 271790 w 2027827"/>
              <a:gd name="connsiteY1074" fmla="*/ 459215 h 2027827"/>
              <a:gd name="connsiteX1075" fmla="*/ 248181 w 2027827"/>
              <a:gd name="connsiteY1075" fmla="*/ 495991 h 2027827"/>
              <a:gd name="connsiteX1076" fmla="*/ 273423 w 2027827"/>
              <a:gd name="connsiteY1076" fmla="*/ 535378 h 2027827"/>
              <a:gd name="connsiteX1077" fmla="*/ 256777 w 2027827"/>
              <a:gd name="connsiteY1077" fmla="*/ 535378 h 2027827"/>
              <a:gd name="connsiteX1078" fmla="*/ 239911 w 2027827"/>
              <a:gd name="connsiteY1078" fmla="*/ 508612 h 2027827"/>
              <a:gd name="connsiteX1079" fmla="*/ 343111 w 2027827"/>
              <a:gd name="connsiteY1079" fmla="*/ 508612 h 2027827"/>
              <a:gd name="connsiteX1080" fmla="*/ 326247 w 2027827"/>
              <a:gd name="connsiteY1080" fmla="*/ 535378 h 2027827"/>
              <a:gd name="connsiteX1081" fmla="*/ 309601 w 2027827"/>
              <a:gd name="connsiteY1081" fmla="*/ 535378 h 2027827"/>
              <a:gd name="connsiteX1082" fmla="*/ 334843 w 2027827"/>
              <a:gd name="connsiteY1082" fmla="*/ 495991 h 2027827"/>
              <a:gd name="connsiteX1083" fmla="*/ 311233 w 2027827"/>
              <a:gd name="connsiteY1083" fmla="*/ 459215 h 2027827"/>
              <a:gd name="connsiteX1084" fmla="*/ 327879 w 2027827"/>
              <a:gd name="connsiteY1084" fmla="*/ 459215 h 2027827"/>
              <a:gd name="connsiteX1085" fmla="*/ 343111 w 2027827"/>
              <a:gd name="connsiteY1085" fmla="*/ 483152 h 2027827"/>
              <a:gd name="connsiteX1086" fmla="*/ 358345 w 2027827"/>
              <a:gd name="connsiteY1086" fmla="*/ 459215 h 2027827"/>
              <a:gd name="connsiteX1087" fmla="*/ 374991 w 2027827"/>
              <a:gd name="connsiteY1087" fmla="*/ 459215 h 2027827"/>
              <a:gd name="connsiteX1088" fmla="*/ 351381 w 2027827"/>
              <a:gd name="connsiteY1088" fmla="*/ 495991 h 2027827"/>
              <a:gd name="connsiteX1089" fmla="*/ 376623 w 2027827"/>
              <a:gd name="connsiteY1089" fmla="*/ 535378 h 2027827"/>
              <a:gd name="connsiteX1090" fmla="*/ 359977 w 2027827"/>
              <a:gd name="connsiteY1090" fmla="*/ 535378 h 2027827"/>
              <a:gd name="connsiteX1091" fmla="*/ 343111 w 2027827"/>
              <a:gd name="connsiteY1091" fmla="*/ 508612 h 2027827"/>
              <a:gd name="connsiteX1092" fmla="*/ 446312 w 2027827"/>
              <a:gd name="connsiteY1092" fmla="*/ 508612 h 2027827"/>
              <a:gd name="connsiteX1093" fmla="*/ 429447 w 2027827"/>
              <a:gd name="connsiteY1093" fmla="*/ 535378 h 2027827"/>
              <a:gd name="connsiteX1094" fmla="*/ 412801 w 2027827"/>
              <a:gd name="connsiteY1094" fmla="*/ 535378 h 2027827"/>
              <a:gd name="connsiteX1095" fmla="*/ 438043 w 2027827"/>
              <a:gd name="connsiteY1095" fmla="*/ 495991 h 2027827"/>
              <a:gd name="connsiteX1096" fmla="*/ 414433 w 2027827"/>
              <a:gd name="connsiteY1096" fmla="*/ 459215 h 2027827"/>
              <a:gd name="connsiteX1097" fmla="*/ 431079 w 2027827"/>
              <a:gd name="connsiteY1097" fmla="*/ 459215 h 2027827"/>
              <a:gd name="connsiteX1098" fmla="*/ 446312 w 2027827"/>
              <a:gd name="connsiteY1098" fmla="*/ 483152 h 2027827"/>
              <a:gd name="connsiteX1099" fmla="*/ 461545 w 2027827"/>
              <a:gd name="connsiteY1099" fmla="*/ 459215 h 2027827"/>
              <a:gd name="connsiteX1100" fmla="*/ 478191 w 2027827"/>
              <a:gd name="connsiteY1100" fmla="*/ 459215 h 2027827"/>
              <a:gd name="connsiteX1101" fmla="*/ 454582 w 2027827"/>
              <a:gd name="connsiteY1101" fmla="*/ 495991 h 2027827"/>
              <a:gd name="connsiteX1102" fmla="*/ 479823 w 2027827"/>
              <a:gd name="connsiteY1102" fmla="*/ 535378 h 2027827"/>
              <a:gd name="connsiteX1103" fmla="*/ 463177 w 2027827"/>
              <a:gd name="connsiteY1103" fmla="*/ 535378 h 2027827"/>
              <a:gd name="connsiteX1104" fmla="*/ 446312 w 2027827"/>
              <a:gd name="connsiteY1104" fmla="*/ 508612 h 2027827"/>
              <a:gd name="connsiteX1105" fmla="*/ 549512 w 2027827"/>
              <a:gd name="connsiteY1105" fmla="*/ 508612 h 2027827"/>
              <a:gd name="connsiteX1106" fmla="*/ 532648 w 2027827"/>
              <a:gd name="connsiteY1106" fmla="*/ 535378 h 2027827"/>
              <a:gd name="connsiteX1107" fmla="*/ 516002 w 2027827"/>
              <a:gd name="connsiteY1107" fmla="*/ 535378 h 2027827"/>
              <a:gd name="connsiteX1108" fmla="*/ 541243 w 2027827"/>
              <a:gd name="connsiteY1108" fmla="*/ 495991 h 2027827"/>
              <a:gd name="connsiteX1109" fmla="*/ 517634 w 2027827"/>
              <a:gd name="connsiteY1109" fmla="*/ 459215 h 2027827"/>
              <a:gd name="connsiteX1110" fmla="*/ 534280 w 2027827"/>
              <a:gd name="connsiteY1110" fmla="*/ 459215 h 2027827"/>
              <a:gd name="connsiteX1111" fmla="*/ 549512 w 2027827"/>
              <a:gd name="connsiteY1111" fmla="*/ 483152 h 2027827"/>
              <a:gd name="connsiteX1112" fmla="*/ 564745 w 2027827"/>
              <a:gd name="connsiteY1112" fmla="*/ 459215 h 2027827"/>
              <a:gd name="connsiteX1113" fmla="*/ 581391 w 2027827"/>
              <a:gd name="connsiteY1113" fmla="*/ 459215 h 2027827"/>
              <a:gd name="connsiteX1114" fmla="*/ 557782 w 2027827"/>
              <a:gd name="connsiteY1114" fmla="*/ 495991 h 2027827"/>
              <a:gd name="connsiteX1115" fmla="*/ 583023 w 2027827"/>
              <a:gd name="connsiteY1115" fmla="*/ 535378 h 2027827"/>
              <a:gd name="connsiteX1116" fmla="*/ 566378 w 2027827"/>
              <a:gd name="connsiteY1116" fmla="*/ 535378 h 2027827"/>
              <a:gd name="connsiteX1117" fmla="*/ 549512 w 2027827"/>
              <a:gd name="connsiteY1117" fmla="*/ 508612 h 2027827"/>
              <a:gd name="connsiteX1118" fmla="*/ 652712 w 2027827"/>
              <a:gd name="connsiteY1118" fmla="*/ 508612 h 2027827"/>
              <a:gd name="connsiteX1119" fmla="*/ 635848 w 2027827"/>
              <a:gd name="connsiteY1119" fmla="*/ 535378 h 2027827"/>
              <a:gd name="connsiteX1120" fmla="*/ 619202 w 2027827"/>
              <a:gd name="connsiteY1120" fmla="*/ 535378 h 2027827"/>
              <a:gd name="connsiteX1121" fmla="*/ 644443 w 2027827"/>
              <a:gd name="connsiteY1121" fmla="*/ 495991 h 2027827"/>
              <a:gd name="connsiteX1122" fmla="*/ 620834 w 2027827"/>
              <a:gd name="connsiteY1122" fmla="*/ 459215 h 2027827"/>
              <a:gd name="connsiteX1123" fmla="*/ 637480 w 2027827"/>
              <a:gd name="connsiteY1123" fmla="*/ 459215 h 2027827"/>
              <a:gd name="connsiteX1124" fmla="*/ 652712 w 2027827"/>
              <a:gd name="connsiteY1124" fmla="*/ 483152 h 2027827"/>
              <a:gd name="connsiteX1125" fmla="*/ 667945 w 2027827"/>
              <a:gd name="connsiteY1125" fmla="*/ 459215 h 2027827"/>
              <a:gd name="connsiteX1126" fmla="*/ 684592 w 2027827"/>
              <a:gd name="connsiteY1126" fmla="*/ 459215 h 2027827"/>
              <a:gd name="connsiteX1127" fmla="*/ 660982 w 2027827"/>
              <a:gd name="connsiteY1127" fmla="*/ 495991 h 2027827"/>
              <a:gd name="connsiteX1128" fmla="*/ 686224 w 2027827"/>
              <a:gd name="connsiteY1128" fmla="*/ 535378 h 2027827"/>
              <a:gd name="connsiteX1129" fmla="*/ 669578 w 2027827"/>
              <a:gd name="connsiteY1129" fmla="*/ 535378 h 2027827"/>
              <a:gd name="connsiteX1130" fmla="*/ 652712 w 2027827"/>
              <a:gd name="connsiteY1130" fmla="*/ 508612 h 2027827"/>
              <a:gd name="connsiteX1131" fmla="*/ 755913 w 2027827"/>
              <a:gd name="connsiteY1131" fmla="*/ 508612 h 2027827"/>
              <a:gd name="connsiteX1132" fmla="*/ 739048 w 2027827"/>
              <a:gd name="connsiteY1132" fmla="*/ 535378 h 2027827"/>
              <a:gd name="connsiteX1133" fmla="*/ 722402 w 2027827"/>
              <a:gd name="connsiteY1133" fmla="*/ 535378 h 2027827"/>
              <a:gd name="connsiteX1134" fmla="*/ 747644 w 2027827"/>
              <a:gd name="connsiteY1134" fmla="*/ 495991 h 2027827"/>
              <a:gd name="connsiteX1135" fmla="*/ 724034 w 2027827"/>
              <a:gd name="connsiteY1135" fmla="*/ 459215 h 2027827"/>
              <a:gd name="connsiteX1136" fmla="*/ 740680 w 2027827"/>
              <a:gd name="connsiteY1136" fmla="*/ 459215 h 2027827"/>
              <a:gd name="connsiteX1137" fmla="*/ 755913 w 2027827"/>
              <a:gd name="connsiteY1137" fmla="*/ 483152 h 2027827"/>
              <a:gd name="connsiteX1138" fmla="*/ 771146 w 2027827"/>
              <a:gd name="connsiteY1138" fmla="*/ 459215 h 2027827"/>
              <a:gd name="connsiteX1139" fmla="*/ 787792 w 2027827"/>
              <a:gd name="connsiteY1139" fmla="*/ 459215 h 2027827"/>
              <a:gd name="connsiteX1140" fmla="*/ 764182 w 2027827"/>
              <a:gd name="connsiteY1140" fmla="*/ 495991 h 2027827"/>
              <a:gd name="connsiteX1141" fmla="*/ 789424 w 2027827"/>
              <a:gd name="connsiteY1141" fmla="*/ 535378 h 2027827"/>
              <a:gd name="connsiteX1142" fmla="*/ 772778 w 2027827"/>
              <a:gd name="connsiteY1142" fmla="*/ 535378 h 2027827"/>
              <a:gd name="connsiteX1143" fmla="*/ 755913 w 2027827"/>
              <a:gd name="connsiteY1143" fmla="*/ 508612 h 2027827"/>
              <a:gd name="connsiteX1144" fmla="*/ 859113 w 2027827"/>
              <a:gd name="connsiteY1144" fmla="*/ 508612 h 2027827"/>
              <a:gd name="connsiteX1145" fmla="*/ 842248 w 2027827"/>
              <a:gd name="connsiteY1145" fmla="*/ 535378 h 2027827"/>
              <a:gd name="connsiteX1146" fmla="*/ 825602 w 2027827"/>
              <a:gd name="connsiteY1146" fmla="*/ 535378 h 2027827"/>
              <a:gd name="connsiteX1147" fmla="*/ 850844 w 2027827"/>
              <a:gd name="connsiteY1147" fmla="*/ 495991 h 2027827"/>
              <a:gd name="connsiteX1148" fmla="*/ 827235 w 2027827"/>
              <a:gd name="connsiteY1148" fmla="*/ 459215 h 2027827"/>
              <a:gd name="connsiteX1149" fmla="*/ 843881 w 2027827"/>
              <a:gd name="connsiteY1149" fmla="*/ 459215 h 2027827"/>
              <a:gd name="connsiteX1150" fmla="*/ 859113 w 2027827"/>
              <a:gd name="connsiteY1150" fmla="*/ 483152 h 2027827"/>
              <a:gd name="connsiteX1151" fmla="*/ 874346 w 2027827"/>
              <a:gd name="connsiteY1151" fmla="*/ 459215 h 2027827"/>
              <a:gd name="connsiteX1152" fmla="*/ 890992 w 2027827"/>
              <a:gd name="connsiteY1152" fmla="*/ 459215 h 2027827"/>
              <a:gd name="connsiteX1153" fmla="*/ 867383 w 2027827"/>
              <a:gd name="connsiteY1153" fmla="*/ 495991 h 2027827"/>
              <a:gd name="connsiteX1154" fmla="*/ 892624 w 2027827"/>
              <a:gd name="connsiteY1154" fmla="*/ 535378 h 2027827"/>
              <a:gd name="connsiteX1155" fmla="*/ 875978 w 2027827"/>
              <a:gd name="connsiteY1155" fmla="*/ 535378 h 2027827"/>
              <a:gd name="connsiteX1156" fmla="*/ 859113 w 2027827"/>
              <a:gd name="connsiteY1156" fmla="*/ 508612 h 2027827"/>
              <a:gd name="connsiteX1157" fmla="*/ 962313 w 2027827"/>
              <a:gd name="connsiteY1157" fmla="*/ 508612 h 2027827"/>
              <a:gd name="connsiteX1158" fmla="*/ 945449 w 2027827"/>
              <a:gd name="connsiteY1158" fmla="*/ 535378 h 2027827"/>
              <a:gd name="connsiteX1159" fmla="*/ 928803 w 2027827"/>
              <a:gd name="connsiteY1159" fmla="*/ 535378 h 2027827"/>
              <a:gd name="connsiteX1160" fmla="*/ 954044 w 2027827"/>
              <a:gd name="connsiteY1160" fmla="*/ 495991 h 2027827"/>
              <a:gd name="connsiteX1161" fmla="*/ 930435 w 2027827"/>
              <a:gd name="connsiteY1161" fmla="*/ 459215 h 2027827"/>
              <a:gd name="connsiteX1162" fmla="*/ 947081 w 2027827"/>
              <a:gd name="connsiteY1162" fmla="*/ 459215 h 2027827"/>
              <a:gd name="connsiteX1163" fmla="*/ 962313 w 2027827"/>
              <a:gd name="connsiteY1163" fmla="*/ 483152 h 2027827"/>
              <a:gd name="connsiteX1164" fmla="*/ 977546 w 2027827"/>
              <a:gd name="connsiteY1164" fmla="*/ 459215 h 2027827"/>
              <a:gd name="connsiteX1165" fmla="*/ 994192 w 2027827"/>
              <a:gd name="connsiteY1165" fmla="*/ 459215 h 2027827"/>
              <a:gd name="connsiteX1166" fmla="*/ 970583 w 2027827"/>
              <a:gd name="connsiteY1166" fmla="*/ 495991 h 2027827"/>
              <a:gd name="connsiteX1167" fmla="*/ 995824 w 2027827"/>
              <a:gd name="connsiteY1167" fmla="*/ 535378 h 2027827"/>
              <a:gd name="connsiteX1168" fmla="*/ 979179 w 2027827"/>
              <a:gd name="connsiteY1168" fmla="*/ 535378 h 2027827"/>
              <a:gd name="connsiteX1169" fmla="*/ 962313 w 2027827"/>
              <a:gd name="connsiteY1169" fmla="*/ 508612 h 2027827"/>
              <a:gd name="connsiteX1170" fmla="*/ 1065513 w 2027827"/>
              <a:gd name="connsiteY1170" fmla="*/ 508612 h 2027827"/>
              <a:gd name="connsiteX1171" fmla="*/ 1048649 w 2027827"/>
              <a:gd name="connsiteY1171" fmla="*/ 535378 h 2027827"/>
              <a:gd name="connsiteX1172" fmla="*/ 1032003 w 2027827"/>
              <a:gd name="connsiteY1172" fmla="*/ 535378 h 2027827"/>
              <a:gd name="connsiteX1173" fmla="*/ 1057244 w 2027827"/>
              <a:gd name="connsiteY1173" fmla="*/ 495991 h 2027827"/>
              <a:gd name="connsiteX1174" fmla="*/ 1033635 w 2027827"/>
              <a:gd name="connsiteY1174" fmla="*/ 459215 h 2027827"/>
              <a:gd name="connsiteX1175" fmla="*/ 1050281 w 2027827"/>
              <a:gd name="connsiteY1175" fmla="*/ 459215 h 2027827"/>
              <a:gd name="connsiteX1176" fmla="*/ 1065513 w 2027827"/>
              <a:gd name="connsiteY1176" fmla="*/ 483152 h 2027827"/>
              <a:gd name="connsiteX1177" fmla="*/ 1080747 w 2027827"/>
              <a:gd name="connsiteY1177" fmla="*/ 459215 h 2027827"/>
              <a:gd name="connsiteX1178" fmla="*/ 1097393 w 2027827"/>
              <a:gd name="connsiteY1178" fmla="*/ 459215 h 2027827"/>
              <a:gd name="connsiteX1179" fmla="*/ 1073783 w 2027827"/>
              <a:gd name="connsiteY1179" fmla="*/ 495991 h 2027827"/>
              <a:gd name="connsiteX1180" fmla="*/ 1099025 w 2027827"/>
              <a:gd name="connsiteY1180" fmla="*/ 535378 h 2027827"/>
              <a:gd name="connsiteX1181" fmla="*/ 1082379 w 2027827"/>
              <a:gd name="connsiteY1181" fmla="*/ 535378 h 2027827"/>
              <a:gd name="connsiteX1182" fmla="*/ 1065513 w 2027827"/>
              <a:gd name="connsiteY1182" fmla="*/ 508612 h 2027827"/>
              <a:gd name="connsiteX1183" fmla="*/ 1168714 w 2027827"/>
              <a:gd name="connsiteY1183" fmla="*/ 508612 h 2027827"/>
              <a:gd name="connsiteX1184" fmla="*/ 1151849 w 2027827"/>
              <a:gd name="connsiteY1184" fmla="*/ 535378 h 2027827"/>
              <a:gd name="connsiteX1185" fmla="*/ 1135203 w 2027827"/>
              <a:gd name="connsiteY1185" fmla="*/ 535378 h 2027827"/>
              <a:gd name="connsiteX1186" fmla="*/ 1160445 w 2027827"/>
              <a:gd name="connsiteY1186" fmla="*/ 495991 h 2027827"/>
              <a:gd name="connsiteX1187" fmla="*/ 1136835 w 2027827"/>
              <a:gd name="connsiteY1187" fmla="*/ 459215 h 2027827"/>
              <a:gd name="connsiteX1188" fmla="*/ 1153481 w 2027827"/>
              <a:gd name="connsiteY1188" fmla="*/ 459215 h 2027827"/>
              <a:gd name="connsiteX1189" fmla="*/ 1168714 w 2027827"/>
              <a:gd name="connsiteY1189" fmla="*/ 483152 h 2027827"/>
              <a:gd name="connsiteX1190" fmla="*/ 1183947 w 2027827"/>
              <a:gd name="connsiteY1190" fmla="*/ 459215 h 2027827"/>
              <a:gd name="connsiteX1191" fmla="*/ 1200593 w 2027827"/>
              <a:gd name="connsiteY1191" fmla="*/ 459215 h 2027827"/>
              <a:gd name="connsiteX1192" fmla="*/ 1176984 w 2027827"/>
              <a:gd name="connsiteY1192" fmla="*/ 495991 h 2027827"/>
              <a:gd name="connsiteX1193" fmla="*/ 1202225 w 2027827"/>
              <a:gd name="connsiteY1193" fmla="*/ 535378 h 2027827"/>
              <a:gd name="connsiteX1194" fmla="*/ 1185579 w 2027827"/>
              <a:gd name="connsiteY1194" fmla="*/ 535378 h 2027827"/>
              <a:gd name="connsiteX1195" fmla="*/ 1168714 w 2027827"/>
              <a:gd name="connsiteY1195" fmla="*/ 508612 h 2027827"/>
              <a:gd name="connsiteX1196" fmla="*/ 1271914 w 2027827"/>
              <a:gd name="connsiteY1196" fmla="*/ 508612 h 2027827"/>
              <a:gd name="connsiteX1197" fmla="*/ 1255050 w 2027827"/>
              <a:gd name="connsiteY1197" fmla="*/ 535378 h 2027827"/>
              <a:gd name="connsiteX1198" fmla="*/ 1238404 w 2027827"/>
              <a:gd name="connsiteY1198" fmla="*/ 535378 h 2027827"/>
              <a:gd name="connsiteX1199" fmla="*/ 1263645 w 2027827"/>
              <a:gd name="connsiteY1199" fmla="*/ 495991 h 2027827"/>
              <a:gd name="connsiteX1200" fmla="*/ 1240036 w 2027827"/>
              <a:gd name="connsiteY1200" fmla="*/ 459215 h 2027827"/>
              <a:gd name="connsiteX1201" fmla="*/ 1256682 w 2027827"/>
              <a:gd name="connsiteY1201" fmla="*/ 459215 h 2027827"/>
              <a:gd name="connsiteX1202" fmla="*/ 1271914 w 2027827"/>
              <a:gd name="connsiteY1202" fmla="*/ 483152 h 2027827"/>
              <a:gd name="connsiteX1203" fmla="*/ 1287147 w 2027827"/>
              <a:gd name="connsiteY1203" fmla="*/ 459215 h 2027827"/>
              <a:gd name="connsiteX1204" fmla="*/ 1303793 w 2027827"/>
              <a:gd name="connsiteY1204" fmla="*/ 459215 h 2027827"/>
              <a:gd name="connsiteX1205" fmla="*/ 1280184 w 2027827"/>
              <a:gd name="connsiteY1205" fmla="*/ 495991 h 2027827"/>
              <a:gd name="connsiteX1206" fmla="*/ 1305426 w 2027827"/>
              <a:gd name="connsiteY1206" fmla="*/ 535378 h 2027827"/>
              <a:gd name="connsiteX1207" fmla="*/ 1288779 w 2027827"/>
              <a:gd name="connsiteY1207" fmla="*/ 535378 h 2027827"/>
              <a:gd name="connsiteX1208" fmla="*/ 1271914 w 2027827"/>
              <a:gd name="connsiteY1208" fmla="*/ 508612 h 2027827"/>
              <a:gd name="connsiteX1209" fmla="*/ 1375114 w 2027827"/>
              <a:gd name="connsiteY1209" fmla="*/ 508612 h 2027827"/>
              <a:gd name="connsiteX1210" fmla="*/ 1358250 w 2027827"/>
              <a:gd name="connsiteY1210" fmla="*/ 535378 h 2027827"/>
              <a:gd name="connsiteX1211" fmla="*/ 1341604 w 2027827"/>
              <a:gd name="connsiteY1211" fmla="*/ 535378 h 2027827"/>
              <a:gd name="connsiteX1212" fmla="*/ 1366845 w 2027827"/>
              <a:gd name="connsiteY1212" fmla="*/ 495991 h 2027827"/>
              <a:gd name="connsiteX1213" fmla="*/ 1343236 w 2027827"/>
              <a:gd name="connsiteY1213" fmla="*/ 459215 h 2027827"/>
              <a:gd name="connsiteX1214" fmla="*/ 1359882 w 2027827"/>
              <a:gd name="connsiteY1214" fmla="*/ 459215 h 2027827"/>
              <a:gd name="connsiteX1215" fmla="*/ 1375114 w 2027827"/>
              <a:gd name="connsiteY1215" fmla="*/ 483152 h 2027827"/>
              <a:gd name="connsiteX1216" fmla="*/ 1390348 w 2027827"/>
              <a:gd name="connsiteY1216" fmla="*/ 459215 h 2027827"/>
              <a:gd name="connsiteX1217" fmla="*/ 1406993 w 2027827"/>
              <a:gd name="connsiteY1217" fmla="*/ 459215 h 2027827"/>
              <a:gd name="connsiteX1218" fmla="*/ 1383384 w 2027827"/>
              <a:gd name="connsiteY1218" fmla="*/ 495991 h 2027827"/>
              <a:gd name="connsiteX1219" fmla="*/ 1408626 w 2027827"/>
              <a:gd name="connsiteY1219" fmla="*/ 535378 h 2027827"/>
              <a:gd name="connsiteX1220" fmla="*/ 1391980 w 2027827"/>
              <a:gd name="connsiteY1220" fmla="*/ 535378 h 2027827"/>
              <a:gd name="connsiteX1221" fmla="*/ 1375114 w 2027827"/>
              <a:gd name="connsiteY1221" fmla="*/ 508612 h 2027827"/>
              <a:gd name="connsiteX1222" fmla="*/ 1478315 w 2027827"/>
              <a:gd name="connsiteY1222" fmla="*/ 508612 h 2027827"/>
              <a:gd name="connsiteX1223" fmla="*/ 1461450 w 2027827"/>
              <a:gd name="connsiteY1223" fmla="*/ 535378 h 2027827"/>
              <a:gd name="connsiteX1224" fmla="*/ 1444804 w 2027827"/>
              <a:gd name="connsiteY1224" fmla="*/ 535378 h 2027827"/>
              <a:gd name="connsiteX1225" fmla="*/ 1470046 w 2027827"/>
              <a:gd name="connsiteY1225" fmla="*/ 495991 h 2027827"/>
              <a:gd name="connsiteX1226" fmla="*/ 1446436 w 2027827"/>
              <a:gd name="connsiteY1226" fmla="*/ 459215 h 2027827"/>
              <a:gd name="connsiteX1227" fmla="*/ 1463083 w 2027827"/>
              <a:gd name="connsiteY1227" fmla="*/ 459215 h 2027827"/>
              <a:gd name="connsiteX1228" fmla="*/ 1478315 w 2027827"/>
              <a:gd name="connsiteY1228" fmla="*/ 483152 h 2027827"/>
              <a:gd name="connsiteX1229" fmla="*/ 1493548 w 2027827"/>
              <a:gd name="connsiteY1229" fmla="*/ 459215 h 2027827"/>
              <a:gd name="connsiteX1230" fmla="*/ 1510194 w 2027827"/>
              <a:gd name="connsiteY1230" fmla="*/ 459215 h 2027827"/>
              <a:gd name="connsiteX1231" fmla="*/ 1486584 w 2027827"/>
              <a:gd name="connsiteY1231" fmla="*/ 495991 h 2027827"/>
              <a:gd name="connsiteX1232" fmla="*/ 1511826 w 2027827"/>
              <a:gd name="connsiteY1232" fmla="*/ 535378 h 2027827"/>
              <a:gd name="connsiteX1233" fmla="*/ 1495180 w 2027827"/>
              <a:gd name="connsiteY1233" fmla="*/ 535378 h 2027827"/>
              <a:gd name="connsiteX1234" fmla="*/ 1478315 w 2027827"/>
              <a:gd name="connsiteY1234" fmla="*/ 508612 h 2027827"/>
              <a:gd name="connsiteX1235" fmla="*/ 1581515 w 2027827"/>
              <a:gd name="connsiteY1235" fmla="*/ 508612 h 2027827"/>
              <a:gd name="connsiteX1236" fmla="*/ 1564650 w 2027827"/>
              <a:gd name="connsiteY1236" fmla="*/ 535378 h 2027827"/>
              <a:gd name="connsiteX1237" fmla="*/ 1548004 w 2027827"/>
              <a:gd name="connsiteY1237" fmla="*/ 535378 h 2027827"/>
              <a:gd name="connsiteX1238" fmla="*/ 1573246 w 2027827"/>
              <a:gd name="connsiteY1238" fmla="*/ 495991 h 2027827"/>
              <a:gd name="connsiteX1239" fmla="*/ 1549636 w 2027827"/>
              <a:gd name="connsiteY1239" fmla="*/ 459215 h 2027827"/>
              <a:gd name="connsiteX1240" fmla="*/ 1566283 w 2027827"/>
              <a:gd name="connsiteY1240" fmla="*/ 459215 h 2027827"/>
              <a:gd name="connsiteX1241" fmla="*/ 1581515 w 2027827"/>
              <a:gd name="connsiteY1241" fmla="*/ 483152 h 2027827"/>
              <a:gd name="connsiteX1242" fmla="*/ 1596748 w 2027827"/>
              <a:gd name="connsiteY1242" fmla="*/ 459215 h 2027827"/>
              <a:gd name="connsiteX1243" fmla="*/ 1613394 w 2027827"/>
              <a:gd name="connsiteY1243" fmla="*/ 459215 h 2027827"/>
              <a:gd name="connsiteX1244" fmla="*/ 1589785 w 2027827"/>
              <a:gd name="connsiteY1244" fmla="*/ 495991 h 2027827"/>
              <a:gd name="connsiteX1245" fmla="*/ 1615026 w 2027827"/>
              <a:gd name="connsiteY1245" fmla="*/ 535378 h 2027827"/>
              <a:gd name="connsiteX1246" fmla="*/ 1598380 w 2027827"/>
              <a:gd name="connsiteY1246" fmla="*/ 535378 h 2027827"/>
              <a:gd name="connsiteX1247" fmla="*/ 1581515 w 2027827"/>
              <a:gd name="connsiteY1247" fmla="*/ 508612 h 2027827"/>
              <a:gd name="connsiteX1248" fmla="*/ 1684715 w 2027827"/>
              <a:gd name="connsiteY1248" fmla="*/ 508612 h 2027827"/>
              <a:gd name="connsiteX1249" fmla="*/ 1667851 w 2027827"/>
              <a:gd name="connsiteY1249" fmla="*/ 535378 h 2027827"/>
              <a:gd name="connsiteX1250" fmla="*/ 1651205 w 2027827"/>
              <a:gd name="connsiteY1250" fmla="*/ 535378 h 2027827"/>
              <a:gd name="connsiteX1251" fmla="*/ 1676446 w 2027827"/>
              <a:gd name="connsiteY1251" fmla="*/ 495991 h 2027827"/>
              <a:gd name="connsiteX1252" fmla="*/ 1652837 w 2027827"/>
              <a:gd name="connsiteY1252" fmla="*/ 459215 h 2027827"/>
              <a:gd name="connsiteX1253" fmla="*/ 1669483 w 2027827"/>
              <a:gd name="connsiteY1253" fmla="*/ 459215 h 2027827"/>
              <a:gd name="connsiteX1254" fmla="*/ 1684715 w 2027827"/>
              <a:gd name="connsiteY1254" fmla="*/ 483152 h 2027827"/>
              <a:gd name="connsiteX1255" fmla="*/ 1699948 w 2027827"/>
              <a:gd name="connsiteY1255" fmla="*/ 459215 h 2027827"/>
              <a:gd name="connsiteX1256" fmla="*/ 1716595 w 2027827"/>
              <a:gd name="connsiteY1256" fmla="*/ 459215 h 2027827"/>
              <a:gd name="connsiteX1257" fmla="*/ 1692985 w 2027827"/>
              <a:gd name="connsiteY1257" fmla="*/ 495991 h 2027827"/>
              <a:gd name="connsiteX1258" fmla="*/ 1718227 w 2027827"/>
              <a:gd name="connsiteY1258" fmla="*/ 535378 h 2027827"/>
              <a:gd name="connsiteX1259" fmla="*/ 1701581 w 2027827"/>
              <a:gd name="connsiteY1259" fmla="*/ 535378 h 2027827"/>
              <a:gd name="connsiteX1260" fmla="*/ 1684715 w 2027827"/>
              <a:gd name="connsiteY1260" fmla="*/ 508612 h 2027827"/>
              <a:gd name="connsiteX1261" fmla="*/ 1787915 w 2027827"/>
              <a:gd name="connsiteY1261" fmla="*/ 508612 h 2027827"/>
              <a:gd name="connsiteX1262" fmla="*/ 1771051 w 2027827"/>
              <a:gd name="connsiteY1262" fmla="*/ 535378 h 2027827"/>
              <a:gd name="connsiteX1263" fmla="*/ 1754405 w 2027827"/>
              <a:gd name="connsiteY1263" fmla="*/ 535378 h 2027827"/>
              <a:gd name="connsiteX1264" fmla="*/ 1779647 w 2027827"/>
              <a:gd name="connsiteY1264" fmla="*/ 495991 h 2027827"/>
              <a:gd name="connsiteX1265" fmla="*/ 1756037 w 2027827"/>
              <a:gd name="connsiteY1265" fmla="*/ 459215 h 2027827"/>
              <a:gd name="connsiteX1266" fmla="*/ 1772683 w 2027827"/>
              <a:gd name="connsiteY1266" fmla="*/ 459215 h 2027827"/>
              <a:gd name="connsiteX1267" fmla="*/ 1787915 w 2027827"/>
              <a:gd name="connsiteY1267" fmla="*/ 483152 h 2027827"/>
              <a:gd name="connsiteX1268" fmla="*/ 1803149 w 2027827"/>
              <a:gd name="connsiteY1268" fmla="*/ 459215 h 2027827"/>
              <a:gd name="connsiteX1269" fmla="*/ 1819795 w 2027827"/>
              <a:gd name="connsiteY1269" fmla="*/ 459215 h 2027827"/>
              <a:gd name="connsiteX1270" fmla="*/ 1796185 w 2027827"/>
              <a:gd name="connsiteY1270" fmla="*/ 495991 h 2027827"/>
              <a:gd name="connsiteX1271" fmla="*/ 1821427 w 2027827"/>
              <a:gd name="connsiteY1271" fmla="*/ 535378 h 2027827"/>
              <a:gd name="connsiteX1272" fmla="*/ 1804781 w 2027827"/>
              <a:gd name="connsiteY1272" fmla="*/ 535378 h 2027827"/>
              <a:gd name="connsiteX1273" fmla="*/ 1787915 w 2027827"/>
              <a:gd name="connsiteY1273" fmla="*/ 508612 h 2027827"/>
              <a:gd name="connsiteX1274" fmla="*/ 1891116 w 2027827"/>
              <a:gd name="connsiteY1274" fmla="*/ 508612 h 2027827"/>
              <a:gd name="connsiteX1275" fmla="*/ 1874251 w 2027827"/>
              <a:gd name="connsiteY1275" fmla="*/ 535378 h 2027827"/>
              <a:gd name="connsiteX1276" fmla="*/ 1857605 w 2027827"/>
              <a:gd name="connsiteY1276" fmla="*/ 535378 h 2027827"/>
              <a:gd name="connsiteX1277" fmla="*/ 1882847 w 2027827"/>
              <a:gd name="connsiteY1277" fmla="*/ 495991 h 2027827"/>
              <a:gd name="connsiteX1278" fmla="*/ 1859237 w 2027827"/>
              <a:gd name="connsiteY1278" fmla="*/ 459215 h 2027827"/>
              <a:gd name="connsiteX1279" fmla="*/ 1875884 w 2027827"/>
              <a:gd name="connsiteY1279" fmla="*/ 459215 h 2027827"/>
              <a:gd name="connsiteX1280" fmla="*/ 1891116 w 2027827"/>
              <a:gd name="connsiteY1280" fmla="*/ 483152 h 2027827"/>
              <a:gd name="connsiteX1281" fmla="*/ 1906349 w 2027827"/>
              <a:gd name="connsiteY1281" fmla="*/ 459215 h 2027827"/>
              <a:gd name="connsiteX1282" fmla="*/ 1922995 w 2027827"/>
              <a:gd name="connsiteY1282" fmla="*/ 459215 h 2027827"/>
              <a:gd name="connsiteX1283" fmla="*/ 1899385 w 2027827"/>
              <a:gd name="connsiteY1283" fmla="*/ 495991 h 2027827"/>
              <a:gd name="connsiteX1284" fmla="*/ 1924627 w 2027827"/>
              <a:gd name="connsiteY1284" fmla="*/ 535378 h 2027827"/>
              <a:gd name="connsiteX1285" fmla="*/ 1907981 w 2027827"/>
              <a:gd name="connsiteY1285" fmla="*/ 535378 h 2027827"/>
              <a:gd name="connsiteX1286" fmla="*/ 1891116 w 2027827"/>
              <a:gd name="connsiteY1286" fmla="*/ 508612 h 2027827"/>
              <a:gd name="connsiteX1287" fmla="*/ 1994316 w 2027827"/>
              <a:gd name="connsiteY1287" fmla="*/ 508612 h 2027827"/>
              <a:gd name="connsiteX1288" fmla="*/ 1977452 w 2027827"/>
              <a:gd name="connsiteY1288" fmla="*/ 535378 h 2027827"/>
              <a:gd name="connsiteX1289" fmla="*/ 1960805 w 2027827"/>
              <a:gd name="connsiteY1289" fmla="*/ 535378 h 2027827"/>
              <a:gd name="connsiteX1290" fmla="*/ 1986047 w 2027827"/>
              <a:gd name="connsiteY1290" fmla="*/ 495991 h 2027827"/>
              <a:gd name="connsiteX1291" fmla="*/ 1962438 w 2027827"/>
              <a:gd name="connsiteY1291" fmla="*/ 459215 h 2027827"/>
              <a:gd name="connsiteX1292" fmla="*/ 1979084 w 2027827"/>
              <a:gd name="connsiteY1292" fmla="*/ 459215 h 2027827"/>
              <a:gd name="connsiteX1293" fmla="*/ 1994316 w 2027827"/>
              <a:gd name="connsiteY1293" fmla="*/ 483152 h 2027827"/>
              <a:gd name="connsiteX1294" fmla="*/ 2009549 w 2027827"/>
              <a:gd name="connsiteY1294" fmla="*/ 459215 h 2027827"/>
              <a:gd name="connsiteX1295" fmla="*/ 2026195 w 2027827"/>
              <a:gd name="connsiteY1295" fmla="*/ 459215 h 2027827"/>
              <a:gd name="connsiteX1296" fmla="*/ 2002586 w 2027827"/>
              <a:gd name="connsiteY1296" fmla="*/ 495991 h 2027827"/>
              <a:gd name="connsiteX1297" fmla="*/ 2027827 w 2027827"/>
              <a:gd name="connsiteY1297" fmla="*/ 535378 h 2027827"/>
              <a:gd name="connsiteX1298" fmla="*/ 2011182 w 2027827"/>
              <a:gd name="connsiteY1298" fmla="*/ 535378 h 2027827"/>
              <a:gd name="connsiteX1299" fmla="*/ 1994316 w 2027827"/>
              <a:gd name="connsiteY1299" fmla="*/ 508612 h 2027827"/>
              <a:gd name="connsiteX1300" fmla="*/ 33511 w 2027827"/>
              <a:gd name="connsiteY1300" fmla="*/ 623416 h 2027827"/>
              <a:gd name="connsiteX1301" fmla="*/ 16646 w 2027827"/>
              <a:gd name="connsiteY1301" fmla="*/ 650182 h 2027827"/>
              <a:gd name="connsiteX1302" fmla="*/ 0 w 2027827"/>
              <a:gd name="connsiteY1302" fmla="*/ 650182 h 2027827"/>
              <a:gd name="connsiteX1303" fmla="*/ 25242 w 2027827"/>
              <a:gd name="connsiteY1303" fmla="*/ 610795 h 2027827"/>
              <a:gd name="connsiteX1304" fmla="*/ 1632 w 2027827"/>
              <a:gd name="connsiteY1304" fmla="*/ 574019 h 2027827"/>
              <a:gd name="connsiteX1305" fmla="*/ 18278 w 2027827"/>
              <a:gd name="connsiteY1305" fmla="*/ 574019 h 2027827"/>
              <a:gd name="connsiteX1306" fmla="*/ 33511 w 2027827"/>
              <a:gd name="connsiteY1306" fmla="*/ 597956 h 2027827"/>
              <a:gd name="connsiteX1307" fmla="*/ 48744 w 2027827"/>
              <a:gd name="connsiteY1307" fmla="*/ 574019 h 2027827"/>
              <a:gd name="connsiteX1308" fmla="*/ 65390 w 2027827"/>
              <a:gd name="connsiteY1308" fmla="*/ 574019 h 2027827"/>
              <a:gd name="connsiteX1309" fmla="*/ 41780 w 2027827"/>
              <a:gd name="connsiteY1309" fmla="*/ 610795 h 2027827"/>
              <a:gd name="connsiteX1310" fmla="*/ 67022 w 2027827"/>
              <a:gd name="connsiteY1310" fmla="*/ 650182 h 2027827"/>
              <a:gd name="connsiteX1311" fmla="*/ 50376 w 2027827"/>
              <a:gd name="connsiteY1311" fmla="*/ 650182 h 2027827"/>
              <a:gd name="connsiteX1312" fmla="*/ 33511 w 2027827"/>
              <a:gd name="connsiteY1312" fmla="*/ 623416 h 2027827"/>
              <a:gd name="connsiteX1313" fmla="*/ 136711 w 2027827"/>
              <a:gd name="connsiteY1313" fmla="*/ 623416 h 2027827"/>
              <a:gd name="connsiteX1314" fmla="*/ 119846 w 2027827"/>
              <a:gd name="connsiteY1314" fmla="*/ 650182 h 2027827"/>
              <a:gd name="connsiteX1315" fmla="*/ 103200 w 2027827"/>
              <a:gd name="connsiteY1315" fmla="*/ 650182 h 2027827"/>
              <a:gd name="connsiteX1316" fmla="*/ 128442 w 2027827"/>
              <a:gd name="connsiteY1316" fmla="*/ 610795 h 2027827"/>
              <a:gd name="connsiteX1317" fmla="*/ 104833 w 2027827"/>
              <a:gd name="connsiteY1317" fmla="*/ 574019 h 2027827"/>
              <a:gd name="connsiteX1318" fmla="*/ 121479 w 2027827"/>
              <a:gd name="connsiteY1318" fmla="*/ 574019 h 2027827"/>
              <a:gd name="connsiteX1319" fmla="*/ 136711 w 2027827"/>
              <a:gd name="connsiteY1319" fmla="*/ 597956 h 2027827"/>
              <a:gd name="connsiteX1320" fmla="*/ 151944 w 2027827"/>
              <a:gd name="connsiteY1320" fmla="*/ 574019 h 2027827"/>
              <a:gd name="connsiteX1321" fmla="*/ 168590 w 2027827"/>
              <a:gd name="connsiteY1321" fmla="*/ 574019 h 2027827"/>
              <a:gd name="connsiteX1322" fmla="*/ 144981 w 2027827"/>
              <a:gd name="connsiteY1322" fmla="*/ 610795 h 2027827"/>
              <a:gd name="connsiteX1323" fmla="*/ 170222 w 2027827"/>
              <a:gd name="connsiteY1323" fmla="*/ 650182 h 2027827"/>
              <a:gd name="connsiteX1324" fmla="*/ 153576 w 2027827"/>
              <a:gd name="connsiteY1324" fmla="*/ 650182 h 2027827"/>
              <a:gd name="connsiteX1325" fmla="*/ 136711 w 2027827"/>
              <a:gd name="connsiteY1325" fmla="*/ 623416 h 2027827"/>
              <a:gd name="connsiteX1326" fmla="*/ 239911 w 2027827"/>
              <a:gd name="connsiteY1326" fmla="*/ 623416 h 2027827"/>
              <a:gd name="connsiteX1327" fmla="*/ 223047 w 2027827"/>
              <a:gd name="connsiteY1327" fmla="*/ 650182 h 2027827"/>
              <a:gd name="connsiteX1328" fmla="*/ 206401 w 2027827"/>
              <a:gd name="connsiteY1328" fmla="*/ 650182 h 2027827"/>
              <a:gd name="connsiteX1329" fmla="*/ 231642 w 2027827"/>
              <a:gd name="connsiteY1329" fmla="*/ 610795 h 2027827"/>
              <a:gd name="connsiteX1330" fmla="*/ 208033 w 2027827"/>
              <a:gd name="connsiteY1330" fmla="*/ 574019 h 2027827"/>
              <a:gd name="connsiteX1331" fmla="*/ 224679 w 2027827"/>
              <a:gd name="connsiteY1331" fmla="*/ 574019 h 2027827"/>
              <a:gd name="connsiteX1332" fmla="*/ 239911 w 2027827"/>
              <a:gd name="connsiteY1332" fmla="*/ 597956 h 2027827"/>
              <a:gd name="connsiteX1333" fmla="*/ 255144 w 2027827"/>
              <a:gd name="connsiteY1333" fmla="*/ 574019 h 2027827"/>
              <a:gd name="connsiteX1334" fmla="*/ 271790 w 2027827"/>
              <a:gd name="connsiteY1334" fmla="*/ 574019 h 2027827"/>
              <a:gd name="connsiteX1335" fmla="*/ 248181 w 2027827"/>
              <a:gd name="connsiteY1335" fmla="*/ 610795 h 2027827"/>
              <a:gd name="connsiteX1336" fmla="*/ 273423 w 2027827"/>
              <a:gd name="connsiteY1336" fmla="*/ 650182 h 2027827"/>
              <a:gd name="connsiteX1337" fmla="*/ 256777 w 2027827"/>
              <a:gd name="connsiteY1337" fmla="*/ 650182 h 2027827"/>
              <a:gd name="connsiteX1338" fmla="*/ 239911 w 2027827"/>
              <a:gd name="connsiteY1338" fmla="*/ 623416 h 2027827"/>
              <a:gd name="connsiteX1339" fmla="*/ 343111 w 2027827"/>
              <a:gd name="connsiteY1339" fmla="*/ 623416 h 2027827"/>
              <a:gd name="connsiteX1340" fmla="*/ 326247 w 2027827"/>
              <a:gd name="connsiteY1340" fmla="*/ 650182 h 2027827"/>
              <a:gd name="connsiteX1341" fmla="*/ 309601 w 2027827"/>
              <a:gd name="connsiteY1341" fmla="*/ 650182 h 2027827"/>
              <a:gd name="connsiteX1342" fmla="*/ 334843 w 2027827"/>
              <a:gd name="connsiteY1342" fmla="*/ 610795 h 2027827"/>
              <a:gd name="connsiteX1343" fmla="*/ 311233 w 2027827"/>
              <a:gd name="connsiteY1343" fmla="*/ 574019 h 2027827"/>
              <a:gd name="connsiteX1344" fmla="*/ 327879 w 2027827"/>
              <a:gd name="connsiteY1344" fmla="*/ 574019 h 2027827"/>
              <a:gd name="connsiteX1345" fmla="*/ 343111 w 2027827"/>
              <a:gd name="connsiteY1345" fmla="*/ 597956 h 2027827"/>
              <a:gd name="connsiteX1346" fmla="*/ 358345 w 2027827"/>
              <a:gd name="connsiteY1346" fmla="*/ 574019 h 2027827"/>
              <a:gd name="connsiteX1347" fmla="*/ 374991 w 2027827"/>
              <a:gd name="connsiteY1347" fmla="*/ 574019 h 2027827"/>
              <a:gd name="connsiteX1348" fmla="*/ 351381 w 2027827"/>
              <a:gd name="connsiteY1348" fmla="*/ 610795 h 2027827"/>
              <a:gd name="connsiteX1349" fmla="*/ 376623 w 2027827"/>
              <a:gd name="connsiteY1349" fmla="*/ 650182 h 2027827"/>
              <a:gd name="connsiteX1350" fmla="*/ 359977 w 2027827"/>
              <a:gd name="connsiteY1350" fmla="*/ 650182 h 2027827"/>
              <a:gd name="connsiteX1351" fmla="*/ 343111 w 2027827"/>
              <a:gd name="connsiteY1351" fmla="*/ 623416 h 2027827"/>
              <a:gd name="connsiteX1352" fmla="*/ 446312 w 2027827"/>
              <a:gd name="connsiteY1352" fmla="*/ 623416 h 2027827"/>
              <a:gd name="connsiteX1353" fmla="*/ 429447 w 2027827"/>
              <a:gd name="connsiteY1353" fmla="*/ 650182 h 2027827"/>
              <a:gd name="connsiteX1354" fmla="*/ 412801 w 2027827"/>
              <a:gd name="connsiteY1354" fmla="*/ 650182 h 2027827"/>
              <a:gd name="connsiteX1355" fmla="*/ 438043 w 2027827"/>
              <a:gd name="connsiteY1355" fmla="*/ 610795 h 2027827"/>
              <a:gd name="connsiteX1356" fmla="*/ 414433 w 2027827"/>
              <a:gd name="connsiteY1356" fmla="*/ 574019 h 2027827"/>
              <a:gd name="connsiteX1357" fmla="*/ 431079 w 2027827"/>
              <a:gd name="connsiteY1357" fmla="*/ 574019 h 2027827"/>
              <a:gd name="connsiteX1358" fmla="*/ 446312 w 2027827"/>
              <a:gd name="connsiteY1358" fmla="*/ 597956 h 2027827"/>
              <a:gd name="connsiteX1359" fmla="*/ 461545 w 2027827"/>
              <a:gd name="connsiteY1359" fmla="*/ 574019 h 2027827"/>
              <a:gd name="connsiteX1360" fmla="*/ 478191 w 2027827"/>
              <a:gd name="connsiteY1360" fmla="*/ 574019 h 2027827"/>
              <a:gd name="connsiteX1361" fmla="*/ 454582 w 2027827"/>
              <a:gd name="connsiteY1361" fmla="*/ 610795 h 2027827"/>
              <a:gd name="connsiteX1362" fmla="*/ 479823 w 2027827"/>
              <a:gd name="connsiteY1362" fmla="*/ 650182 h 2027827"/>
              <a:gd name="connsiteX1363" fmla="*/ 463177 w 2027827"/>
              <a:gd name="connsiteY1363" fmla="*/ 650182 h 2027827"/>
              <a:gd name="connsiteX1364" fmla="*/ 446312 w 2027827"/>
              <a:gd name="connsiteY1364" fmla="*/ 623416 h 2027827"/>
              <a:gd name="connsiteX1365" fmla="*/ 549512 w 2027827"/>
              <a:gd name="connsiteY1365" fmla="*/ 623416 h 2027827"/>
              <a:gd name="connsiteX1366" fmla="*/ 532648 w 2027827"/>
              <a:gd name="connsiteY1366" fmla="*/ 650182 h 2027827"/>
              <a:gd name="connsiteX1367" fmla="*/ 516002 w 2027827"/>
              <a:gd name="connsiteY1367" fmla="*/ 650182 h 2027827"/>
              <a:gd name="connsiteX1368" fmla="*/ 541243 w 2027827"/>
              <a:gd name="connsiteY1368" fmla="*/ 610795 h 2027827"/>
              <a:gd name="connsiteX1369" fmla="*/ 517634 w 2027827"/>
              <a:gd name="connsiteY1369" fmla="*/ 574019 h 2027827"/>
              <a:gd name="connsiteX1370" fmla="*/ 534280 w 2027827"/>
              <a:gd name="connsiteY1370" fmla="*/ 574019 h 2027827"/>
              <a:gd name="connsiteX1371" fmla="*/ 549512 w 2027827"/>
              <a:gd name="connsiteY1371" fmla="*/ 597956 h 2027827"/>
              <a:gd name="connsiteX1372" fmla="*/ 564745 w 2027827"/>
              <a:gd name="connsiteY1372" fmla="*/ 574019 h 2027827"/>
              <a:gd name="connsiteX1373" fmla="*/ 581391 w 2027827"/>
              <a:gd name="connsiteY1373" fmla="*/ 574019 h 2027827"/>
              <a:gd name="connsiteX1374" fmla="*/ 557782 w 2027827"/>
              <a:gd name="connsiteY1374" fmla="*/ 610795 h 2027827"/>
              <a:gd name="connsiteX1375" fmla="*/ 583023 w 2027827"/>
              <a:gd name="connsiteY1375" fmla="*/ 650182 h 2027827"/>
              <a:gd name="connsiteX1376" fmla="*/ 566378 w 2027827"/>
              <a:gd name="connsiteY1376" fmla="*/ 650182 h 2027827"/>
              <a:gd name="connsiteX1377" fmla="*/ 549512 w 2027827"/>
              <a:gd name="connsiteY1377" fmla="*/ 623416 h 2027827"/>
              <a:gd name="connsiteX1378" fmla="*/ 652712 w 2027827"/>
              <a:gd name="connsiteY1378" fmla="*/ 623416 h 2027827"/>
              <a:gd name="connsiteX1379" fmla="*/ 635848 w 2027827"/>
              <a:gd name="connsiteY1379" fmla="*/ 650182 h 2027827"/>
              <a:gd name="connsiteX1380" fmla="*/ 619202 w 2027827"/>
              <a:gd name="connsiteY1380" fmla="*/ 650182 h 2027827"/>
              <a:gd name="connsiteX1381" fmla="*/ 644443 w 2027827"/>
              <a:gd name="connsiteY1381" fmla="*/ 610795 h 2027827"/>
              <a:gd name="connsiteX1382" fmla="*/ 620834 w 2027827"/>
              <a:gd name="connsiteY1382" fmla="*/ 574019 h 2027827"/>
              <a:gd name="connsiteX1383" fmla="*/ 637480 w 2027827"/>
              <a:gd name="connsiteY1383" fmla="*/ 574019 h 2027827"/>
              <a:gd name="connsiteX1384" fmla="*/ 652712 w 2027827"/>
              <a:gd name="connsiteY1384" fmla="*/ 597956 h 2027827"/>
              <a:gd name="connsiteX1385" fmla="*/ 667945 w 2027827"/>
              <a:gd name="connsiteY1385" fmla="*/ 574019 h 2027827"/>
              <a:gd name="connsiteX1386" fmla="*/ 684592 w 2027827"/>
              <a:gd name="connsiteY1386" fmla="*/ 574019 h 2027827"/>
              <a:gd name="connsiteX1387" fmla="*/ 660982 w 2027827"/>
              <a:gd name="connsiteY1387" fmla="*/ 610795 h 2027827"/>
              <a:gd name="connsiteX1388" fmla="*/ 686224 w 2027827"/>
              <a:gd name="connsiteY1388" fmla="*/ 650182 h 2027827"/>
              <a:gd name="connsiteX1389" fmla="*/ 669578 w 2027827"/>
              <a:gd name="connsiteY1389" fmla="*/ 650182 h 2027827"/>
              <a:gd name="connsiteX1390" fmla="*/ 652712 w 2027827"/>
              <a:gd name="connsiteY1390" fmla="*/ 623416 h 2027827"/>
              <a:gd name="connsiteX1391" fmla="*/ 755913 w 2027827"/>
              <a:gd name="connsiteY1391" fmla="*/ 623416 h 2027827"/>
              <a:gd name="connsiteX1392" fmla="*/ 739048 w 2027827"/>
              <a:gd name="connsiteY1392" fmla="*/ 650182 h 2027827"/>
              <a:gd name="connsiteX1393" fmla="*/ 722402 w 2027827"/>
              <a:gd name="connsiteY1393" fmla="*/ 650182 h 2027827"/>
              <a:gd name="connsiteX1394" fmla="*/ 747644 w 2027827"/>
              <a:gd name="connsiteY1394" fmla="*/ 610795 h 2027827"/>
              <a:gd name="connsiteX1395" fmla="*/ 724034 w 2027827"/>
              <a:gd name="connsiteY1395" fmla="*/ 574019 h 2027827"/>
              <a:gd name="connsiteX1396" fmla="*/ 740680 w 2027827"/>
              <a:gd name="connsiteY1396" fmla="*/ 574019 h 2027827"/>
              <a:gd name="connsiteX1397" fmla="*/ 755913 w 2027827"/>
              <a:gd name="connsiteY1397" fmla="*/ 597956 h 2027827"/>
              <a:gd name="connsiteX1398" fmla="*/ 771146 w 2027827"/>
              <a:gd name="connsiteY1398" fmla="*/ 574019 h 2027827"/>
              <a:gd name="connsiteX1399" fmla="*/ 787792 w 2027827"/>
              <a:gd name="connsiteY1399" fmla="*/ 574019 h 2027827"/>
              <a:gd name="connsiteX1400" fmla="*/ 764182 w 2027827"/>
              <a:gd name="connsiteY1400" fmla="*/ 610795 h 2027827"/>
              <a:gd name="connsiteX1401" fmla="*/ 789424 w 2027827"/>
              <a:gd name="connsiteY1401" fmla="*/ 650182 h 2027827"/>
              <a:gd name="connsiteX1402" fmla="*/ 772778 w 2027827"/>
              <a:gd name="connsiteY1402" fmla="*/ 650182 h 2027827"/>
              <a:gd name="connsiteX1403" fmla="*/ 755913 w 2027827"/>
              <a:gd name="connsiteY1403" fmla="*/ 623416 h 2027827"/>
              <a:gd name="connsiteX1404" fmla="*/ 859113 w 2027827"/>
              <a:gd name="connsiteY1404" fmla="*/ 623416 h 2027827"/>
              <a:gd name="connsiteX1405" fmla="*/ 842248 w 2027827"/>
              <a:gd name="connsiteY1405" fmla="*/ 650182 h 2027827"/>
              <a:gd name="connsiteX1406" fmla="*/ 825602 w 2027827"/>
              <a:gd name="connsiteY1406" fmla="*/ 650182 h 2027827"/>
              <a:gd name="connsiteX1407" fmla="*/ 850844 w 2027827"/>
              <a:gd name="connsiteY1407" fmla="*/ 610795 h 2027827"/>
              <a:gd name="connsiteX1408" fmla="*/ 827235 w 2027827"/>
              <a:gd name="connsiteY1408" fmla="*/ 574019 h 2027827"/>
              <a:gd name="connsiteX1409" fmla="*/ 843881 w 2027827"/>
              <a:gd name="connsiteY1409" fmla="*/ 574019 h 2027827"/>
              <a:gd name="connsiteX1410" fmla="*/ 859113 w 2027827"/>
              <a:gd name="connsiteY1410" fmla="*/ 597956 h 2027827"/>
              <a:gd name="connsiteX1411" fmla="*/ 874346 w 2027827"/>
              <a:gd name="connsiteY1411" fmla="*/ 574019 h 2027827"/>
              <a:gd name="connsiteX1412" fmla="*/ 890992 w 2027827"/>
              <a:gd name="connsiteY1412" fmla="*/ 574019 h 2027827"/>
              <a:gd name="connsiteX1413" fmla="*/ 867383 w 2027827"/>
              <a:gd name="connsiteY1413" fmla="*/ 610795 h 2027827"/>
              <a:gd name="connsiteX1414" fmla="*/ 892624 w 2027827"/>
              <a:gd name="connsiteY1414" fmla="*/ 650182 h 2027827"/>
              <a:gd name="connsiteX1415" fmla="*/ 875978 w 2027827"/>
              <a:gd name="connsiteY1415" fmla="*/ 650182 h 2027827"/>
              <a:gd name="connsiteX1416" fmla="*/ 859113 w 2027827"/>
              <a:gd name="connsiteY1416" fmla="*/ 623416 h 2027827"/>
              <a:gd name="connsiteX1417" fmla="*/ 962313 w 2027827"/>
              <a:gd name="connsiteY1417" fmla="*/ 623416 h 2027827"/>
              <a:gd name="connsiteX1418" fmla="*/ 945449 w 2027827"/>
              <a:gd name="connsiteY1418" fmla="*/ 650182 h 2027827"/>
              <a:gd name="connsiteX1419" fmla="*/ 928803 w 2027827"/>
              <a:gd name="connsiteY1419" fmla="*/ 650182 h 2027827"/>
              <a:gd name="connsiteX1420" fmla="*/ 954044 w 2027827"/>
              <a:gd name="connsiteY1420" fmla="*/ 610795 h 2027827"/>
              <a:gd name="connsiteX1421" fmla="*/ 930435 w 2027827"/>
              <a:gd name="connsiteY1421" fmla="*/ 574019 h 2027827"/>
              <a:gd name="connsiteX1422" fmla="*/ 947081 w 2027827"/>
              <a:gd name="connsiteY1422" fmla="*/ 574019 h 2027827"/>
              <a:gd name="connsiteX1423" fmla="*/ 962313 w 2027827"/>
              <a:gd name="connsiteY1423" fmla="*/ 597956 h 2027827"/>
              <a:gd name="connsiteX1424" fmla="*/ 977546 w 2027827"/>
              <a:gd name="connsiteY1424" fmla="*/ 574019 h 2027827"/>
              <a:gd name="connsiteX1425" fmla="*/ 994192 w 2027827"/>
              <a:gd name="connsiteY1425" fmla="*/ 574019 h 2027827"/>
              <a:gd name="connsiteX1426" fmla="*/ 970583 w 2027827"/>
              <a:gd name="connsiteY1426" fmla="*/ 610795 h 2027827"/>
              <a:gd name="connsiteX1427" fmla="*/ 995824 w 2027827"/>
              <a:gd name="connsiteY1427" fmla="*/ 650182 h 2027827"/>
              <a:gd name="connsiteX1428" fmla="*/ 979179 w 2027827"/>
              <a:gd name="connsiteY1428" fmla="*/ 650182 h 2027827"/>
              <a:gd name="connsiteX1429" fmla="*/ 962313 w 2027827"/>
              <a:gd name="connsiteY1429" fmla="*/ 623416 h 2027827"/>
              <a:gd name="connsiteX1430" fmla="*/ 1065513 w 2027827"/>
              <a:gd name="connsiteY1430" fmla="*/ 623416 h 2027827"/>
              <a:gd name="connsiteX1431" fmla="*/ 1048649 w 2027827"/>
              <a:gd name="connsiteY1431" fmla="*/ 650182 h 2027827"/>
              <a:gd name="connsiteX1432" fmla="*/ 1032003 w 2027827"/>
              <a:gd name="connsiteY1432" fmla="*/ 650182 h 2027827"/>
              <a:gd name="connsiteX1433" fmla="*/ 1057244 w 2027827"/>
              <a:gd name="connsiteY1433" fmla="*/ 610795 h 2027827"/>
              <a:gd name="connsiteX1434" fmla="*/ 1033635 w 2027827"/>
              <a:gd name="connsiteY1434" fmla="*/ 574019 h 2027827"/>
              <a:gd name="connsiteX1435" fmla="*/ 1050281 w 2027827"/>
              <a:gd name="connsiteY1435" fmla="*/ 574019 h 2027827"/>
              <a:gd name="connsiteX1436" fmla="*/ 1065513 w 2027827"/>
              <a:gd name="connsiteY1436" fmla="*/ 597956 h 2027827"/>
              <a:gd name="connsiteX1437" fmla="*/ 1080747 w 2027827"/>
              <a:gd name="connsiteY1437" fmla="*/ 574019 h 2027827"/>
              <a:gd name="connsiteX1438" fmla="*/ 1097393 w 2027827"/>
              <a:gd name="connsiteY1438" fmla="*/ 574019 h 2027827"/>
              <a:gd name="connsiteX1439" fmla="*/ 1073783 w 2027827"/>
              <a:gd name="connsiteY1439" fmla="*/ 610795 h 2027827"/>
              <a:gd name="connsiteX1440" fmla="*/ 1099025 w 2027827"/>
              <a:gd name="connsiteY1440" fmla="*/ 650182 h 2027827"/>
              <a:gd name="connsiteX1441" fmla="*/ 1082379 w 2027827"/>
              <a:gd name="connsiteY1441" fmla="*/ 650182 h 2027827"/>
              <a:gd name="connsiteX1442" fmla="*/ 1065513 w 2027827"/>
              <a:gd name="connsiteY1442" fmla="*/ 623416 h 2027827"/>
              <a:gd name="connsiteX1443" fmla="*/ 1168714 w 2027827"/>
              <a:gd name="connsiteY1443" fmla="*/ 623416 h 2027827"/>
              <a:gd name="connsiteX1444" fmla="*/ 1151849 w 2027827"/>
              <a:gd name="connsiteY1444" fmla="*/ 650182 h 2027827"/>
              <a:gd name="connsiteX1445" fmla="*/ 1135203 w 2027827"/>
              <a:gd name="connsiteY1445" fmla="*/ 650182 h 2027827"/>
              <a:gd name="connsiteX1446" fmla="*/ 1160445 w 2027827"/>
              <a:gd name="connsiteY1446" fmla="*/ 610795 h 2027827"/>
              <a:gd name="connsiteX1447" fmla="*/ 1136835 w 2027827"/>
              <a:gd name="connsiteY1447" fmla="*/ 574019 h 2027827"/>
              <a:gd name="connsiteX1448" fmla="*/ 1153481 w 2027827"/>
              <a:gd name="connsiteY1448" fmla="*/ 574019 h 2027827"/>
              <a:gd name="connsiteX1449" fmla="*/ 1168714 w 2027827"/>
              <a:gd name="connsiteY1449" fmla="*/ 597956 h 2027827"/>
              <a:gd name="connsiteX1450" fmla="*/ 1183947 w 2027827"/>
              <a:gd name="connsiteY1450" fmla="*/ 574019 h 2027827"/>
              <a:gd name="connsiteX1451" fmla="*/ 1200593 w 2027827"/>
              <a:gd name="connsiteY1451" fmla="*/ 574019 h 2027827"/>
              <a:gd name="connsiteX1452" fmla="*/ 1176984 w 2027827"/>
              <a:gd name="connsiteY1452" fmla="*/ 610795 h 2027827"/>
              <a:gd name="connsiteX1453" fmla="*/ 1202225 w 2027827"/>
              <a:gd name="connsiteY1453" fmla="*/ 650182 h 2027827"/>
              <a:gd name="connsiteX1454" fmla="*/ 1185579 w 2027827"/>
              <a:gd name="connsiteY1454" fmla="*/ 650182 h 2027827"/>
              <a:gd name="connsiteX1455" fmla="*/ 1168714 w 2027827"/>
              <a:gd name="connsiteY1455" fmla="*/ 623416 h 2027827"/>
              <a:gd name="connsiteX1456" fmla="*/ 1271914 w 2027827"/>
              <a:gd name="connsiteY1456" fmla="*/ 623416 h 2027827"/>
              <a:gd name="connsiteX1457" fmla="*/ 1255050 w 2027827"/>
              <a:gd name="connsiteY1457" fmla="*/ 650182 h 2027827"/>
              <a:gd name="connsiteX1458" fmla="*/ 1238404 w 2027827"/>
              <a:gd name="connsiteY1458" fmla="*/ 650182 h 2027827"/>
              <a:gd name="connsiteX1459" fmla="*/ 1263645 w 2027827"/>
              <a:gd name="connsiteY1459" fmla="*/ 610795 h 2027827"/>
              <a:gd name="connsiteX1460" fmla="*/ 1240036 w 2027827"/>
              <a:gd name="connsiteY1460" fmla="*/ 574019 h 2027827"/>
              <a:gd name="connsiteX1461" fmla="*/ 1256682 w 2027827"/>
              <a:gd name="connsiteY1461" fmla="*/ 574019 h 2027827"/>
              <a:gd name="connsiteX1462" fmla="*/ 1271914 w 2027827"/>
              <a:gd name="connsiteY1462" fmla="*/ 597956 h 2027827"/>
              <a:gd name="connsiteX1463" fmla="*/ 1287147 w 2027827"/>
              <a:gd name="connsiteY1463" fmla="*/ 574019 h 2027827"/>
              <a:gd name="connsiteX1464" fmla="*/ 1303793 w 2027827"/>
              <a:gd name="connsiteY1464" fmla="*/ 574019 h 2027827"/>
              <a:gd name="connsiteX1465" fmla="*/ 1280184 w 2027827"/>
              <a:gd name="connsiteY1465" fmla="*/ 610795 h 2027827"/>
              <a:gd name="connsiteX1466" fmla="*/ 1305426 w 2027827"/>
              <a:gd name="connsiteY1466" fmla="*/ 650182 h 2027827"/>
              <a:gd name="connsiteX1467" fmla="*/ 1288779 w 2027827"/>
              <a:gd name="connsiteY1467" fmla="*/ 650182 h 2027827"/>
              <a:gd name="connsiteX1468" fmla="*/ 1271914 w 2027827"/>
              <a:gd name="connsiteY1468" fmla="*/ 623416 h 2027827"/>
              <a:gd name="connsiteX1469" fmla="*/ 1375114 w 2027827"/>
              <a:gd name="connsiteY1469" fmla="*/ 623416 h 2027827"/>
              <a:gd name="connsiteX1470" fmla="*/ 1358250 w 2027827"/>
              <a:gd name="connsiteY1470" fmla="*/ 650182 h 2027827"/>
              <a:gd name="connsiteX1471" fmla="*/ 1341604 w 2027827"/>
              <a:gd name="connsiteY1471" fmla="*/ 650182 h 2027827"/>
              <a:gd name="connsiteX1472" fmla="*/ 1366845 w 2027827"/>
              <a:gd name="connsiteY1472" fmla="*/ 610795 h 2027827"/>
              <a:gd name="connsiteX1473" fmla="*/ 1343236 w 2027827"/>
              <a:gd name="connsiteY1473" fmla="*/ 574019 h 2027827"/>
              <a:gd name="connsiteX1474" fmla="*/ 1359882 w 2027827"/>
              <a:gd name="connsiteY1474" fmla="*/ 574019 h 2027827"/>
              <a:gd name="connsiteX1475" fmla="*/ 1375114 w 2027827"/>
              <a:gd name="connsiteY1475" fmla="*/ 597956 h 2027827"/>
              <a:gd name="connsiteX1476" fmla="*/ 1390348 w 2027827"/>
              <a:gd name="connsiteY1476" fmla="*/ 574019 h 2027827"/>
              <a:gd name="connsiteX1477" fmla="*/ 1406993 w 2027827"/>
              <a:gd name="connsiteY1477" fmla="*/ 574019 h 2027827"/>
              <a:gd name="connsiteX1478" fmla="*/ 1383384 w 2027827"/>
              <a:gd name="connsiteY1478" fmla="*/ 610795 h 2027827"/>
              <a:gd name="connsiteX1479" fmla="*/ 1408626 w 2027827"/>
              <a:gd name="connsiteY1479" fmla="*/ 650182 h 2027827"/>
              <a:gd name="connsiteX1480" fmla="*/ 1391980 w 2027827"/>
              <a:gd name="connsiteY1480" fmla="*/ 650182 h 2027827"/>
              <a:gd name="connsiteX1481" fmla="*/ 1375114 w 2027827"/>
              <a:gd name="connsiteY1481" fmla="*/ 623416 h 2027827"/>
              <a:gd name="connsiteX1482" fmla="*/ 1478315 w 2027827"/>
              <a:gd name="connsiteY1482" fmla="*/ 623416 h 2027827"/>
              <a:gd name="connsiteX1483" fmla="*/ 1461450 w 2027827"/>
              <a:gd name="connsiteY1483" fmla="*/ 650182 h 2027827"/>
              <a:gd name="connsiteX1484" fmla="*/ 1444804 w 2027827"/>
              <a:gd name="connsiteY1484" fmla="*/ 650182 h 2027827"/>
              <a:gd name="connsiteX1485" fmla="*/ 1470046 w 2027827"/>
              <a:gd name="connsiteY1485" fmla="*/ 610795 h 2027827"/>
              <a:gd name="connsiteX1486" fmla="*/ 1446436 w 2027827"/>
              <a:gd name="connsiteY1486" fmla="*/ 574019 h 2027827"/>
              <a:gd name="connsiteX1487" fmla="*/ 1463083 w 2027827"/>
              <a:gd name="connsiteY1487" fmla="*/ 574019 h 2027827"/>
              <a:gd name="connsiteX1488" fmla="*/ 1478315 w 2027827"/>
              <a:gd name="connsiteY1488" fmla="*/ 597956 h 2027827"/>
              <a:gd name="connsiteX1489" fmla="*/ 1493548 w 2027827"/>
              <a:gd name="connsiteY1489" fmla="*/ 574019 h 2027827"/>
              <a:gd name="connsiteX1490" fmla="*/ 1510194 w 2027827"/>
              <a:gd name="connsiteY1490" fmla="*/ 574019 h 2027827"/>
              <a:gd name="connsiteX1491" fmla="*/ 1486584 w 2027827"/>
              <a:gd name="connsiteY1491" fmla="*/ 610795 h 2027827"/>
              <a:gd name="connsiteX1492" fmla="*/ 1511826 w 2027827"/>
              <a:gd name="connsiteY1492" fmla="*/ 650182 h 2027827"/>
              <a:gd name="connsiteX1493" fmla="*/ 1495180 w 2027827"/>
              <a:gd name="connsiteY1493" fmla="*/ 650182 h 2027827"/>
              <a:gd name="connsiteX1494" fmla="*/ 1478315 w 2027827"/>
              <a:gd name="connsiteY1494" fmla="*/ 623416 h 2027827"/>
              <a:gd name="connsiteX1495" fmla="*/ 1581515 w 2027827"/>
              <a:gd name="connsiteY1495" fmla="*/ 623416 h 2027827"/>
              <a:gd name="connsiteX1496" fmla="*/ 1564650 w 2027827"/>
              <a:gd name="connsiteY1496" fmla="*/ 650182 h 2027827"/>
              <a:gd name="connsiteX1497" fmla="*/ 1548004 w 2027827"/>
              <a:gd name="connsiteY1497" fmla="*/ 650182 h 2027827"/>
              <a:gd name="connsiteX1498" fmla="*/ 1573246 w 2027827"/>
              <a:gd name="connsiteY1498" fmla="*/ 610795 h 2027827"/>
              <a:gd name="connsiteX1499" fmla="*/ 1549636 w 2027827"/>
              <a:gd name="connsiteY1499" fmla="*/ 574019 h 2027827"/>
              <a:gd name="connsiteX1500" fmla="*/ 1566283 w 2027827"/>
              <a:gd name="connsiteY1500" fmla="*/ 574019 h 2027827"/>
              <a:gd name="connsiteX1501" fmla="*/ 1581515 w 2027827"/>
              <a:gd name="connsiteY1501" fmla="*/ 597956 h 2027827"/>
              <a:gd name="connsiteX1502" fmla="*/ 1596748 w 2027827"/>
              <a:gd name="connsiteY1502" fmla="*/ 574019 h 2027827"/>
              <a:gd name="connsiteX1503" fmla="*/ 1613394 w 2027827"/>
              <a:gd name="connsiteY1503" fmla="*/ 574019 h 2027827"/>
              <a:gd name="connsiteX1504" fmla="*/ 1589785 w 2027827"/>
              <a:gd name="connsiteY1504" fmla="*/ 610795 h 2027827"/>
              <a:gd name="connsiteX1505" fmla="*/ 1615026 w 2027827"/>
              <a:gd name="connsiteY1505" fmla="*/ 650182 h 2027827"/>
              <a:gd name="connsiteX1506" fmla="*/ 1598380 w 2027827"/>
              <a:gd name="connsiteY1506" fmla="*/ 650182 h 2027827"/>
              <a:gd name="connsiteX1507" fmla="*/ 1581515 w 2027827"/>
              <a:gd name="connsiteY1507" fmla="*/ 623416 h 2027827"/>
              <a:gd name="connsiteX1508" fmla="*/ 1684715 w 2027827"/>
              <a:gd name="connsiteY1508" fmla="*/ 623416 h 2027827"/>
              <a:gd name="connsiteX1509" fmla="*/ 1667851 w 2027827"/>
              <a:gd name="connsiteY1509" fmla="*/ 650182 h 2027827"/>
              <a:gd name="connsiteX1510" fmla="*/ 1651205 w 2027827"/>
              <a:gd name="connsiteY1510" fmla="*/ 650182 h 2027827"/>
              <a:gd name="connsiteX1511" fmla="*/ 1676446 w 2027827"/>
              <a:gd name="connsiteY1511" fmla="*/ 610795 h 2027827"/>
              <a:gd name="connsiteX1512" fmla="*/ 1652837 w 2027827"/>
              <a:gd name="connsiteY1512" fmla="*/ 574019 h 2027827"/>
              <a:gd name="connsiteX1513" fmla="*/ 1669483 w 2027827"/>
              <a:gd name="connsiteY1513" fmla="*/ 574019 h 2027827"/>
              <a:gd name="connsiteX1514" fmla="*/ 1684715 w 2027827"/>
              <a:gd name="connsiteY1514" fmla="*/ 597956 h 2027827"/>
              <a:gd name="connsiteX1515" fmla="*/ 1699948 w 2027827"/>
              <a:gd name="connsiteY1515" fmla="*/ 574019 h 2027827"/>
              <a:gd name="connsiteX1516" fmla="*/ 1716595 w 2027827"/>
              <a:gd name="connsiteY1516" fmla="*/ 574019 h 2027827"/>
              <a:gd name="connsiteX1517" fmla="*/ 1692985 w 2027827"/>
              <a:gd name="connsiteY1517" fmla="*/ 610795 h 2027827"/>
              <a:gd name="connsiteX1518" fmla="*/ 1718227 w 2027827"/>
              <a:gd name="connsiteY1518" fmla="*/ 650182 h 2027827"/>
              <a:gd name="connsiteX1519" fmla="*/ 1701581 w 2027827"/>
              <a:gd name="connsiteY1519" fmla="*/ 650182 h 2027827"/>
              <a:gd name="connsiteX1520" fmla="*/ 1684715 w 2027827"/>
              <a:gd name="connsiteY1520" fmla="*/ 623416 h 2027827"/>
              <a:gd name="connsiteX1521" fmla="*/ 1787915 w 2027827"/>
              <a:gd name="connsiteY1521" fmla="*/ 623416 h 2027827"/>
              <a:gd name="connsiteX1522" fmla="*/ 1771051 w 2027827"/>
              <a:gd name="connsiteY1522" fmla="*/ 650182 h 2027827"/>
              <a:gd name="connsiteX1523" fmla="*/ 1754405 w 2027827"/>
              <a:gd name="connsiteY1523" fmla="*/ 650182 h 2027827"/>
              <a:gd name="connsiteX1524" fmla="*/ 1779647 w 2027827"/>
              <a:gd name="connsiteY1524" fmla="*/ 610795 h 2027827"/>
              <a:gd name="connsiteX1525" fmla="*/ 1756037 w 2027827"/>
              <a:gd name="connsiteY1525" fmla="*/ 574019 h 2027827"/>
              <a:gd name="connsiteX1526" fmla="*/ 1772683 w 2027827"/>
              <a:gd name="connsiteY1526" fmla="*/ 574019 h 2027827"/>
              <a:gd name="connsiteX1527" fmla="*/ 1787915 w 2027827"/>
              <a:gd name="connsiteY1527" fmla="*/ 597956 h 2027827"/>
              <a:gd name="connsiteX1528" fmla="*/ 1803149 w 2027827"/>
              <a:gd name="connsiteY1528" fmla="*/ 574019 h 2027827"/>
              <a:gd name="connsiteX1529" fmla="*/ 1819795 w 2027827"/>
              <a:gd name="connsiteY1529" fmla="*/ 574019 h 2027827"/>
              <a:gd name="connsiteX1530" fmla="*/ 1796185 w 2027827"/>
              <a:gd name="connsiteY1530" fmla="*/ 610795 h 2027827"/>
              <a:gd name="connsiteX1531" fmla="*/ 1821427 w 2027827"/>
              <a:gd name="connsiteY1531" fmla="*/ 650182 h 2027827"/>
              <a:gd name="connsiteX1532" fmla="*/ 1804781 w 2027827"/>
              <a:gd name="connsiteY1532" fmla="*/ 650182 h 2027827"/>
              <a:gd name="connsiteX1533" fmla="*/ 1787915 w 2027827"/>
              <a:gd name="connsiteY1533" fmla="*/ 623416 h 2027827"/>
              <a:gd name="connsiteX1534" fmla="*/ 1891116 w 2027827"/>
              <a:gd name="connsiteY1534" fmla="*/ 623416 h 2027827"/>
              <a:gd name="connsiteX1535" fmla="*/ 1874251 w 2027827"/>
              <a:gd name="connsiteY1535" fmla="*/ 650182 h 2027827"/>
              <a:gd name="connsiteX1536" fmla="*/ 1857605 w 2027827"/>
              <a:gd name="connsiteY1536" fmla="*/ 650182 h 2027827"/>
              <a:gd name="connsiteX1537" fmla="*/ 1882847 w 2027827"/>
              <a:gd name="connsiteY1537" fmla="*/ 610795 h 2027827"/>
              <a:gd name="connsiteX1538" fmla="*/ 1859237 w 2027827"/>
              <a:gd name="connsiteY1538" fmla="*/ 574019 h 2027827"/>
              <a:gd name="connsiteX1539" fmla="*/ 1875884 w 2027827"/>
              <a:gd name="connsiteY1539" fmla="*/ 574019 h 2027827"/>
              <a:gd name="connsiteX1540" fmla="*/ 1891116 w 2027827"/>
              <a:gd name="connsiteY1540" fmla="*/ 597956 h 2027827"/>
              <a:gd name="connsiteX1541" fmla="*/ 1906349 w 2027827"/>
              <a:gd name="connsiteY1541" fmla="*/ 574019 h 2027827"/>
              <a:gd name="connsiteX1542" fmla="*/ 1922995 w 2027827"/>
              <a:gd name="connsiteY1542" fmla="*/ 574019 h 2027827"/>
              <a:gd name="connsiteX1543" fmla="*/ 1899385 w 2027827"/>
              <a:gd name="connsiteY1543" fmla="*/ 610795 h 2027827"/>
              <a:gd name="connsiteX1544" fmla="*/ 1924627 w 2027827"/>
              <a:gd name="connsiteY1544" fmla="*/ 650182 h 2027827"/>
              <a:gd name="connsiteX1545" fmla="*/ 1907981 w 2027827"/>
              <a:gd name="connsiteY1545" fmla="*/ 650182 h 2027827"/>
              <a:gd name="connsiteX1546" fmla="*/ 1891116 w 2027827"/>
              <a:gd name="connsiteY1546" fmla="*/ 623416 h 2027827"/>
              <a:gd name="connsiteX1547" fmla="*/ 1994316 w 2027827"/>
              <a:gd name="connsiteY1547" fmla="*/ 623416 h 2027827"/>
              <a:gd name="connsiteX1548" fmla="*/ 1977452 w 2027827"/>
              <a:gd name="connsiteY1548" fmla="*/ 650182 h 2027827"/>
              <a:gd name="connsiteX1549" fmla="*/ 1960805 w 2027827"/>
              <a:gd name="connsiteY1549" fmla="*/ 650182 h 2027827"/>
              <a:gd name="connsiteX1550" fmla="*/ 1986047 w 2027827"/>
              <a:gd name="connsiteY1550" fmla="*/ 610795 h 2027827"/>
              <a:gd name="connsiteX1551" fmla="*/ 1962438 w 2027827"/>
              <a:gd name="connsiteY1551" fmla="*/ 574019 h 2027827"/>
              <a:gd name="connsiteX1552" fmla="*/ 1979084 w 2027827"/>
              <a:gd name="connsiteY1552" fmla="*/ 574019 h 2027827"/>
              <a:gd name="connsiteX1553" fmla="*/ 1994316 w 2027827"/>
              <a:gd name="connsiteY1553" fmla="*/ 597956 h 2027827"/>
              <a:gd name="connsiteX1554" fmla="*/ 2009549 w 2027827"/>
              <a:gd name="connsiteY1554" fmla="*/ 574019 h 2027827"/>
              <a:gd name="connsiteX1555" fmla="*/ 2026195 w 2027827"/>
              <a:gd name="connsiteY1555" fmla="*/ 574019 h 2027827"/>
              <a:gd name="connsiteX1556" fmla="*/ 2002586 w 2027827"/>
              <a:gd name="connsiteY1556" fmla="*/ 610795 h 2027827"/>
              <a:gd name="connsiteX1557" fmla="*/ 2027827 w 2027827"/>
              <a:gd name="connsiteY1557" fmla="*/ 650182 h 2027827"/>
              <a:gd name="connsiteX1558" fmla="*/ 2011182 w 2027827"/>
              <a:gd name="connsiteY1558" fmla="*/ 650182 h 2027827"/>
              <a:gd name="connsiteX1559" fmla="*/ 1994316 w 2027827"/>
              <a:gd name="connsiteY1559" fmla="*/ 623416 h 2027827"/>
              <a:gd name="connsiteX1560" fmla="*/ 33511 w 2027827"/>
              <a:gd name="connsiteY1560" fmla="*/ 738220 h 2027827"/>
              <a:gd name="connsiteX1561" fmla="*/ 16646 w 2027827"/>
              <a:gd name="connsiteY1561" fmla="*/ 764986 h 2027827"/>
              <a:gd name="connsiteX1562" fmla="*/ 0 w 2027827"/>
              <a:gd name="connsiteY1562" fmla="*/ 764986 h 2027827"/>
              <a:gd name="connsiteX1563" fmla="*/ 25242 w 2027827"/>
              <a:gd name="connsiteY1563" fmla="*/ 725599 h 2027827"/>
              <a:gd name="connsiteX1564" fmla="*/ 1632 w 2027827"/>
              <a:gd name="connsiteY1564" fmla="*/ 688823 h 2027827"/>
              <a:gd name="connsiteX1565" fmla="*/ 18278 w 2027827"/>
              <a:gd name="connsiteY1565" fmla="*/ 688823 h 2027827"/>
              <a:gd name="connsiteX1566" fmla="*/ 33511 w 2027827"/>
              <a:gd name="connsiteY1566" fmla="*/ 712760 h 2027827"/>
              <a:gd name="connsiteX1567" fmla="*/ 48744 w 2027827"/>
              <a:gd name="connsiteY1567" fmla="*/ 688823 h 2027827"/>
              <a:gd name="connsiteX1568" fmla="*/ 65390 w 2027827"/>
              <a:gd name="connsiteY1568" fmla="*/ 688823 h 2027827"/>
              <a:gd name="connsiteX1569" fmla="*/ 41780 w 2027827"/>
              <a:gd name="connsiteY1569" fmla="*/ 725599 h 2027827"/>
              <a:gd name="connsiteX1570" fmla="*/ 67022 w 2027827"/>
              <a:gd name="connsiteY1570" fmla="*/ 764986 h 2027827"/>
              <a:gd name="connsiteX1571" fmla="*/ 50376 w 2027827"/>
              <a:gd name="connsiteY1571" fmla="*/ 764986 h 2027827"/>
              <a:gd name="connsiteX1572" fmla="*/ 33511 w 2027827"/>
              <a:gd name="connsiteY1572" fmla="*/ 738220 h 2027827"/>
              <a:gd name="connsiteX1573" fmla="*/ 136711 w 2027827"/>
              <a:gd name="connsiteY1573" fmla="*/ 738220 h 2027827"/>
              <a:gd name="connsiteX1574" fmla="*/ 119846 w 2027827"/>
              <a:gd name="connsiteY1574" fmla="*/ 764986 h 2027827"/>
              <a:gd name="connsiteX1575" fmla="*/ 103200 w 2027827"/>
              <a:gd name="connsiteY1575" fmla="*/ 764986 h 2027827"/>
              <a:gd name="connsiteX1576" fmla="*/ 128442 w 2027827"/>
              <a:gd name="connsiteY1576" fmla="*/ 725599 h 2027827"/>
              <a:gd name="connsiteX1577" fmla="*/ 104833 w 2027827"/>
              <a:gd name="connsiteY1577" fmla="*/ 688823 h 2027827"/>
              <a:gd name="connsiteX1578" fmla="*/ 121479 w 2027827"/>
              <a:gd name="connsiteY1578" fmla="*/ 688823 h 2027827"/>
              <a:gd name="connsiteX1579" fmla="*/ 136711 w 2027827"/>
              <a:gd name="connsiteY1579" fmla="*/ 712760 h 2027827"/>
              <a:gd name="connsiteX1580" fmla="*/ 151944 w 2027827"/>
              <a:gd name="connsiteY1580" fmla="*/ 688823 h 2027827"/>
              <a:gd name="connsiteX1581" fmla="*/ 168590 w 2027827"/>
              <a:gd name="connsiteY1581" fmla="*/ 688823 h 2027827"/>
              <a:gd name="connsiteX1582" fmla="*/ 144981 w 2027827"/>
              <a:gd name="connsiteY1582" fmla="*/ 725599 h 2027827"/>
              <a:gd name="connsiteX1583" fmla="*/ 170222 w 2027827"/>
              <a:gd name="connsiteY1583" fmla="*/ 764986 h 2027827"/>
              <a:gd name="connsiteX1584" fmla="*/ 153576 w 2027827"/>
              <a:gd name="connsiteY1584" fmla="*/ 764986 h 2027827"/>
              <a:gd name="connsiteX1585" fmla="*/ 136711 w 2027827"/>
              <a:gd name="connsiteY1585" fmla="*/ 738220 h 2027827"/>
              <a:gd name="connsiteX1586" fmla="*/ 239911 w 2027827"/>
              <a:gd name="connsiteY1586" fmla="*/ 738220 h 2027827"/>
              <a:gd name="connsiteX1587" fmla="*/ 223047 w 2027827"/>
              <a:gd name="connsiteY1587" fmla="*/ 764986 h 2027827"/>
              <a:gd name="connsiteX1588" fmla="*/ 206401 w 2027827"/>
              <a:gd name="connsiteY1588" fmla="*/ 764986 h 2027827"/>
              <a:gd name="connsiteX1589" fmla="*/ 231642 w 2027827"/>
              <a:gd name="connsiteY1589" fmla="*/ 725599 h 2027827"/>
              <a:gd name="connsiteX1590" fmla="*/ 208033 w 2027827"/>
              <a:gd name="connsiteY1590" fmla="*/ 688823 h 2027827"/>
              <a:gd name="connsiteX1591" fmla="*/ 224679 w 2027827"/>
              <a:gd name="connsiteY1591" fmla="*/ 688823 h 2027827"/>
              <a:gd name="connsiteX1592" fmla="*/ 239911 w 2027827"/>
              <a:gd name="connsiteY1592" fmla="*/ 712760 h 2027827"/>
              <a:gd name="connsiteX1593" fmla="*/ 255144 w 2027827"/>
              <a:gd name="connsiteY1593" fmla="*/ 688823 h 2027827"/>
              <a:gd name="connsiteX1594" fmla="*/ 271790 w 2027827"/>
              <a:gd name="connsiteY1594" fmla="*/ 688823 h 2027827"/>
              <a:gd name="connsiteX1595" fmla="*/ 248181 w 2027827"/>
              <a:gd name="connsiteY1595" fmla="*/ 725599 h 2027827"/>
              <a:gd name="connsiteX1596" fmla="*/ 273423 w 2027827"/>
              <a:gd name="connsiteY1596" fmla="*/ 764986 h 2027827"/>
              <a:gd name="connsiteX1597" fmla="*/ 256777 w 2027827"/>
              <a:gd name="connsiteY1597" fmla="*/ 764986 h 2027827"/>
              <a:gd name="connsiteX1598" fmla="*/ 239911 w 2027827"/>
              <a:gd name="connsiteY1598" fmla="*/ 738220 h 2027827"/>
              <a:gd name="connsiteX1599" fmla="*/ 343111 w 2027827"/>
              <a:gd name="connsiteY1599" fmla="*/ 738220 h 2027827"/>
              <a:gd name="connsiteX1600" fmla="*/ 326247 w 2027827"/>
              <a:gd name="connsiteY1600" fmla="*/ 764986 h 2027827"/>
              <a:gd name="connsiteX1601" fmla="*/ 309601 w 2027827"/>
              <a:gd name="connsiteY1601" fmla="*/ 764986 h 2027827"/>
              <a:gd name="connsiteX1602" fmla="*/ 334843 w 2027827"/>
              <a:gd name="connsiteY1602" fmla="*/ 725599 h 2027827"/>
              <a:gd name="connsiteX1603" fmla="*/ 311233 w 2027827"/>
              <a:gd name="connsiteY1603" fmla="*/ 688823 h 2027827"/>
              <a:gd name="connsiteX1604" fmla="*/ 327879 w 2027827"/>
              <a:gd name="connsiteY1604" fmla="*/ 688823 h 2027827"/>
              <a:gd name="connsiteX1605" fmla="*/ 343111 w 2027827"/>
              <a:gd name="connsiteY1605" fmla="*/ 712760 h 2027827"/>
              <a:gd name="connsiteX1606" fmla="*/ 358345 w 2027827"/>
              <a:gd name="connsiteY1606" fmla="*/ 688823 h 2027827"/>
              <a:gd name="connsiteX1607" fmla="*/ 374991 w 2027827"/>
              <a:gd name="connsiteY1607" fmla="*/ 688823 h 2027827"/>
              <a:gd name="connsiteX1608" fmla="*/ 351381 w 2027827"/>
              <a:gd name="connsiteY1608" fmla="*/ 725599 h 2027827"/>
              <a:gd name="connsiteX1609" fmla="*/ 376623 w 2027827"/>
              <a:gd name="connsiteY1609" fmla="*/ 764986 h 2027827"/>
              <a:gd name="connsiteX1610" fmla="*/ 359977 w 2027827"/>
              <a:gd name="connsiteY1610" fmla="*/ 764986 h 2027827"/>
              <a:gd name="connsiteX1611" fmla="*/ 343111 w 2027827"/>
              <a:gd name="connsiteY1611" fmla="*/ 738220 h 2027827"/>
              <a:gd name="connsiteX1612" fmla="*/ 446312 w 2027827"/>
              <a:gd name="connsiteY1612" fmla="*/ 738220 h 2027827"/>
              <a:gd name="connsiteX1613" fmla="*/ 429447 w 2027827"/>
              <a:gd name="connsiteY1613" fmla="*/ 764986 h 2027827"/>
              <a:gd name="connsiteX1614" fmla="*/ 412801 w 2027827"/>
              <a:gd name="connsiteY1614" fmla="*/ 764986 h 2027827"/>
              <a:gd name="connsiteX1615" fmla="*/ 438043 w 2027827"/>
              <a:gd name="connsiteY1615" fmla="*/ 725599 h 2027827"/>
              <a:gd name="connsiteX1616" fmla="*/ 414433 w 2027827"/>
              <a:gd name="connsiteY1616" fmla="*/ 688823 h 2027827"/>
              <a:gd name="connsiteX1617" fmla="*/ 431079 w 2027827"/>
              <a:gd name="connsiteY1617" fmla="*/ 688823 h 2027827"/>
              <a:gd name="connsiteX1618" fmla="*/ 446312 w 2027827"/>
              <a:gd name="connsiteY1618" fmla="*/ 712760 h 2027827"/>
              <a:gd name="connsiteX1619" fmla="*/ 461545 w 2027827"/>
              <a:gd name="connsiteY1619" fmla="*/ 688823 h 2027827"/>
              <a:gd name="connsiteX1620" fmla="*/ 478191 w 2027827"/>
              <a:gd name="connsiteY1620" fmla="*/ 688823 h 2027827"/>
              <a:gd name="connsiteX1621" fmla="*/ 454582 w 2027827"/>
              <a:gd name="connsiteY1621" fmla="*/ 725599 h 2027827"/>
              <a:gd name="connsiteX1622" fmla="*/ 479823 w 2027827"/>
              <a:gd name="connsiteY1622" fmla="*/ 764986 h 2027827"/>
              <a:gd name="connsiteX1623" fmla="*/ 463177 w 2027827"/>
              <a:gd name="connsiteY1623" fmla="*/ 764986 h 2027827"/>
              <a:gd name="connsiteX1624" fmla="*/ 446312 w 2027827"/>
              <a:gd name="connsiteY1624" fmla="*/ 738220 h 2027827"/>
              <a:gd name="connsiteX1625" fmla="*/ 549512 w 2027827"/>
              <a:gd name="connsiteY1625" fmla="*/ 738220 h 2027827"/>
              <a:gd name="connsiteX1626" fmla="*/ 532648 w 2027827"/>
              <a:gd name="connsiteY1626" fmla="*/ 764986 h 2027827"/>
              <a:gd name="connsiteX1627" fmla="*/ 516002 w 2027827"/>
              <a:gd name="connsiteY1627" fmla="*/ 764986 h 2027827"/>
              <a:gd name="connsiteX1628" fmla="*/ 541243 w 2027827"/>
              <a:gd name="connsiteY1628" fmla="*/ 725599 h 2027827"/>
              <a:gd name="connsiteX1629" fmla="*/ 517634 w 2027827"/>
              <a:gd name="connsiteY1629" fmla="*/ 688823 h 2027827"/>
              <a:gd name="connsiteX1630" fmla="*/ 534280 w 2027827"/>
              <a:gd name="connsiteY1630" fmla="*/ 688823 h 2027827"/>
              <a:gd name="connsiteX1631" fmla="*/ 549512 w 2027827"/>
              <a:gd name="connsiteY1631" fmla="*/ 712760 h 2027827"/>
              <a:gd name="connsiteX1632" fmla="*/ 564745 w 2027827"/>
              <a:gd name="connsiteY1632" fmla="*/ 688823 h 2027827"/>
              <a:gd name="connsiteX1633" fmla="*/ 581391 w 2027827"/>
              <a:gd name="connsiteY1633" fmla="*/ 688823 h 2027827"/>
              <a:gd name="connsiteX1634" fmla="*/ 557782 w 2027827"/>
              <a:gd name="connsiteY1634" fmla="*/ 725599 h 2027827"/>
              <a:gd name="connsiteX1635" fmla="*/ 583023 w 2027827"/>
              <a:gd name="connsiteY1635" fmla="*/ 764986 h 2027827"/>
              <a:gd name="connsiteX1636" fmla="*/ 566378 w 2027827"/>
              <a:gd name="connsiteY1636" fmla="*/ 764986 h 2027827"/>
              <a:gd name="connsiteX1637" fmla="*/ 549512 w 2027827"/>
              <a:gd name="connsiteY1637" fmla="*/ 738220 h 2027827"/>
              <a:gd name="connsiteX1638" fmla="*/ 652712 w 2027827"/>
              <a:gd name="connsiteY1638" fmla="*/ 738220 h 2027827"/>
              <a:gd name="connsiteX1639" fmla="*/ 635848 w 2027827"/>
              <a:gd name="connsiteY1639" fmla="*/ 764986 h 2027827"/>
              <a:gd name="connsiteX1640" fmla="*/ 619202 w 2027827"/>
              <a:gd name="connsiteY1640" fmla="*/ 764986 h 2027827"/>
              <a:gd name="connsiteX1641" fmla="*/ 644443 w 2027827"/>
              <a:gd name="connsiteY1641" fmla="*/ 725599 h 2027827"/>
              <a:gd name="connsiteX1642" fmla="*/ 620834 w 2027827"/>
              <a:gd name="connsiteY1642" fmla="*/ 688823 h 2027827"/>
              <a:gd name="connsiteX1643" fmla="*/ 637480 w 2027827"/>
              <a:gd name="connsiteY1643" fmla="*/ 688823 h 2027827"/>
              <a:gd name="connsiteX1644" fmla="*/ 652712 w 2027827"/>
              <a:gd name="connsiteY1644" fmla="*/ 712760 h 2027827"/>
              <a:gd name="connsiteX1645" fmla="*/ 667945 w 2027827"/>
              <a:gd name="connsiteY1645" fmla="*/ 688823 h 2027827"/>
              <a:gd name="connsiteX1646" fmla="*/ 684592 w 2027827"/>
              <a:gd name="connsiteY1646" fmla="*/ 688823 h 2027827"/>
              <a:gd name="connsiteX1647" fmla="*/ 660982 w 2027827"/>
              <a:gd name="connsiteY1647" fmla="*/ 725599 h 2027827"/>
              <a:gd name="connsiteX1648" fmla="*/ 686224 w 2027827"/>
              <a:gd name="connsiteY1648" fmla="*/ 764986 h 2027827"/>
              <a:gd name="connsiteX1649" fmla="*/ 669578 w 2027827"/>
              <a:gd name="connsiteY1649" fmla="*/ 764986 h 2027827"/>
              <a:gd name="connsiteX1650" fmla="*/ 652712 w 2027827"/>
              <a:gd name="connsiteY1650" fmla="*/ 738220 h 2027827"/>
              <a:gd name="connsiteX1651" fmla="*/ 755913 w 2027827"/>
              <a:gd name="connsiteY1651" fmla="*/ 738220 h 2027827"/>
              <a:gd name="connsiteX1652" fmla="*/ 739048 w 2027827"/>
              <a:gd name="connsiteY1652" fmla="*/ 764986 h 2027827"/>
              <a:gd name="connsiteX1653" fmla="*/ 722402 w 2027827"/>
              <a:gd name="connsiteY1653" fmla="*/ 764986 h 2027827"/>
              <a:gd name="connsiteX1654" fmla="*/ 747644 w 2027827"/>
              <a:gd name="connsiteY1654" fmla="*/ 725599 h 2027827"/>
              <a:gd name="connsiteX1655" fmla="*/ 724034 w 2027827"/>
              <a:gd name="connsiteY1655" fmla="*/ 688823 h 2027827"/>
              <a:gd name="connsiteX1656" fmla="*/ 740680 w 2027827"/>
              <a:gd name="connsiteY1656" fmla="*/ 688823 h 2027827"/>
              <a:gd name="connsiteX1657" fmla="*/ 755913 w 2027827"/>
              <a:gd name="connsiteY1657" fmla="*/ 712760 h 2027827"/>
              <a:gd name="connsiteX1658" fmla="*/ 771146 w 2027827"/>
              <a:gd name="connsiteY1658" fmla="*/ 688823 h 2027827"/>
              <a:gd name="connsiteX1659" fmla="*/ 787792 w 2027827"/>
              <a:gd name="connsiteY1659" fmla="*/ 688823 h 2027827"/>
              <a:gd name="connsiteX1660" fmla="*/ 764182 w 2027827"/>
              <a:gd name="connsiteY1660" fmla="*/ 725599 h 2027827"/>
              <a:gd name="connsiteX1661" fmla="*/ 789424 w 2027827"/>
              <a:gd name="connsiteY1661" fmla="*/ 764986 h 2027827"/>
              <a:gd name="connsiteX1662" fmla="*/ 772778 w 2027827"/>
              <a:gd name="connsiteY1662" fmla="*/ 764986 h 2027827"/>
              <a:gd name="connsiteX1663" fmla="*/ 755913 w 2027827"/>
              <a:gd name="connsiteY1663" fmla="*/ 738220 h 2027827"/>
              <a:gd name="connsiteX1664" fmla="*/ 859113 w 2027827"/>
              <a:gd name="connsiteY1664" fmla="*/ 738220 h 2027827"/>
              <a:gd name="connsiteX1665" fmla="*/ 842248 w 2027827"/>
              <a:gd name="connsiteY1665" fmla="*/ 764986 h 2027827"/>
              <a:gd name="connsiteX1666" fmla="*/ 825602 w 2027827"/>
              <a:gd name="connsiteY1666" fmla="*/ 764986 h 2027827"/>
              <a:gd name="connsiteX1667" fmla="*/ 850844 w 2027827"/>
              <a:gd name="connsiteY1667" fmla="*/ 725599 h 2027827"/>
              <a:gd name="connsiteX1668" fmla="*/ 827235 w 2027827"/>
              <a:gd name="connsiteY1668" fmla="*/ 688823 h 2027827"/>
              <a:gd name="connsiteX1669" fmla="*/ 843881 w 2027827"/>
              <a:gd name="connsiteY1669" fmla="*/ 688823 h 2027827"/>
              <a:gd name="connsiteX1670" fmla="*/ 859113 w 2027827"/>
              <a:gd name="connsiteY1670" fmla="*/ 712760 h 2027827"/>
              <a:gd name="connsiteX1671" fmla="*/ 874346 w 2027827"/>
              <a:gd name="connsiteY1671" fmla="*/ 688823 h 2027827"/>
              <a:gd name="connsiteX1672" fmla="*/ 890992 w 2027827"/>
              <a:gd name="connsiteY1672" fmla="*/ 688823 h 2027827"/>
              <a:gd name="connsiteX1673" fmla="*/ 867383 w 2027827"/>
              <a:gd name="connsiteY1673" fmla="*/ 725599 h 2027827"/>
              <a:gd name="connsiteX1674" fmla="*/ 892624 w 2027827"/>
              <a:gd name="connsiteY1674" fmla="*/ 764986 h 2027827"/>
              <a:gd name="connsiteX1675" fmla="*/ 875978 w 2027827"/>
              <a:gd name="connsiteY1675" fmla="*/ 764986 h 2027827"/>
              <a:gd name="connsiteX1676" fmla="*/ 859113 w 2027827"/>
              <a:gd name="connsiteY1676" fmla="*/ 738220 h 2027827"/>
              <a:gd name="connsiteX1677" fmla="*/ 962313 w 2027827"/>
              <a:gd name="connsiteY1677" fmla="*/ 738220 h 2027827"/>
              <a:gd name="connsiteX1678" fmla="*/ 945449 w 2027827"/>
              <a:gd name="connsiteY1678" fmla="*/ 764986 h 2027827"/>
              <a:gd name="connsiteX1679" fmla="*/ 928803 w 2027827"/>
              <a:gd name="connsiteY1679" fmla="*/ 764986 h 2027827"/>
              <a:gd name="connsiteX1680" fmla="*/ 954044 w 2027827"/>
              <a:gd name="connsiteY1680" fmla="*/ 725599 h 2027827"/>
              <a:gd name="connsiteX1681" fmla="*/ 930435 w 2027827"/>
              <a:gd name="connsiteY1681" fmla="*/ 688823 h 2027827"/>
              <a:gd name="connsiteX1682" fmla="*/ 947081 w 2027827"/>
              <a:gd name="connsiteY1682" fmla="*/ 688823 h 2027827"/>
              <a:gd name="connsiteX1683" fmla="*/ 962313 w 2027827"/>
              <a:gd name="connsiteY1683" fmla="*/ 712760 h 2027827"/>
              <a:gd name="connsiteX1684" fmla="*/ 977546 w 2027827"/>
              <a:gd name="connsiteY1684" fmla="*/ 688823 h 2027827"/>
              <a:gd name="connsiteX1685" fmla="*/ 994192 w 2027827"/>
              <a:gd name="connsiteY1685" fmla="*/ 688823 h 2027827"/>
              <a:gd name="connsiteX1686" fmla="*/ 970583 w 2027827"/>
              <a:gd name="connsiteY1686" fmla="*/ 725599 h 2027827"/>
              <a:gd name="connsiteX1687" fmla="*/ 995824 w 2027827"/>
              <a:gd name="connsiteY1687" fmla="*/ 764986 h 2027827"/>
              <a:gd name="connsiteX1688" fmla="*/ 979179 w 2027827"/>
              <a:gd name="connsiteY1688" fmla="*/ 764986 h 2027827"/>
              <a:gd name="connsiteX1689" fmla="*/ 962313 w 2027827"/>
              <a:gd name="connsiteY1689" fmla="*/ 738220 h 2027827"/>
              <a:gd name="connsiteX1690" fmla="*/ 1065513 w 2027827"/>
              <a:gd name="connsiteY1690" fmla="*/ 738220 h 2027827"/>
              <a:gd name="connsiteX1691" fmla="*/ 1048649 w 2027827"/>
              <a:gd name="connsiteY1691" fmla="*/ 764986 h 2027827"/>
              <a:gd name="connsiteX1692" fmla="*/ 1032003 w 2027827"/>
              <a:gd name="connsiteY1692" fmla="*/ 764986 h 2027827"/>
              <a:gd name="connsiteX1693" fmla="*/ 1057244 w 2027827"/>
              <a:gd name="connsiteY1693" fmla="*/ 725599 h 2027827"/>
              <a:gd name="connsiteX1694" fmla="*/ 1033635 w 2027827"/>
              <a:gd name="connsiteY1694" fmla="*/ 688823 h 2027827"/>
              <a:gd name="connsiteX1695" fmla="*/ 1050281 w 2027827"/>
              <a:gd name="connsiteY1695" fmla="*/ 688823 h 2027827"/>
              <a:gd name="connsiteX1696" fmla="*/ 1065513 w 2027827"/>
              <a:gd name="connsiteY1696" fmla="*/ 712760 h 2027827"/>
              <a:gd name="connsiteX1697" fmla="*/ 1080747 w 2027827"/>
              <a:gd name="connsiteY1697" fmla="*/ 688823 h 2027827"/>
              <a:gd name="connsiteX1698" fmla="*/ 1097393 w 2027827"/>
              <a:gd name="connsiteY1698" fmla="*/ 688823 h 2027827"/>
              <a:gd name="connsiteX1699" fmla="*/ 1073783 w 2027827"/>
              <a:gd name="connsiteY1699" fmla="*/ 725599 h 2027827"/>
              <a:gd name="connsiteX1700" fmla="*/ 1099025 w 2027827"/>
              <a:gd name="connsiteY1700" fmla="*/ 764986 h 2027827"/>
              <a:gd name="connsiteX1701" fmla="*/ 1082379 w 2027827"/>
              <a:gd name="connsiteY1701" fmla="*/ 764986 h 2027827"/>
              <a:gd name="connsiteX1702" fmla="*/ 1065513 w 2027827"/>
              <a:gd name="connsiteY1702" fmla="*/ 738220 h 2027827"/>
              <a:gd name="connsiteX1703" fmla="*/ 1168714 w 2027827"/>
              <a:gd name="connsiteY1703" fmla="*/ 738220 h 2027827"/>
              <a:gd name="connsiteX1704" fmla="*/ 1151849 w 2027827"/>
              <a:gd name="connsiteY1704" fmla="*/ 764986 h 2027827"/>
              <a:gd name="connsiteX1705" fmla="*/ 1135203 w 2027827"/>
              <a:gd name="connsiteY1705" fmla="*/ 764986 h 2027827"/>
              <a:gd name="connsiteX1706" fmla="*/ 1160445 w 2027827"/>
              <a:gd name="connsiteY1706" fmla="*/ 725599 h 2027827"/>
              <a:gd name="connsiteX1707" fmla="*/ 1136835 w 2027827"/>
              <a:gd name="connsiteY1707" fmla="*/ 688823 h 2027827"/>
              <a:gd name="connsiteX1708" fmla="*/ 1153481 w 2027827"/>
              <a:gd name="connsiteY1708" fmla="*/ 688823 h 2027827"/>
              <a:gd name="connsiteX1709" fmla="*/ 1168714 w 2027827"/>
              <a:gd name="connsiteY1709" fmla="*/ 712760 h 2027827"/>
              <a:gd name="connsiteX1710" fmla="*/ 1183947 w 2027827"/>
              <a:gd name="connsiteY1710" fmla="*/ 688823 h 2027827"/>
              <a:gd name="connsiteX1711" fmla="*/ 1200593 w 2027827"/>
              <a:gd name="connsiteY1711" fmla="*/ 688823 h 2027827"/>
              <a:gd name="connsiteX1712" fmla="*/ 1176984 w 2027827"/>
              <a:gd name="connsiteY1712" fmla="*/ 725599 h 2027827"/>
              <a:gd name="connsiteX1713" fmla="*/ 1202225 w 2027827"/>
              <a:gd name="connsiteY1713" fmla="*/ 764986 h 2027827"/>
              <a:gd name="connsiteX1714" fmla="*/ 1185579 w 2027827"/>
              <a:gd name="connsiteY1714" fmla="*/ 764986 h 2027827"/>
              <a:gd name="connsiteX1715" fmla="*/ 1168714 w 2027827"/>
              <a:gd name="connsiteY1715" fmla="*/ 738220 h 2027827"/>
              <a:gd name="connsiteX1716" fmla="*/ 1271914 w 2027827"/>
              <a:gd name="connsiteY1716" fmla="*/ 738220 h 2027827"/>
              <a:gd name="connsiteX1717" fmla="*/ 1255050 w 2027827"/>
              <a:gd name="connsiteY1717" fmla="*/ 764986 h 2027827"/>
              <a:gd name="connsiteX1718" fmla="*/ 1238404 w 2027827"/>
              <a:gd name="connsiteY1718" fmla="*/ 764986 h 2027827"/>
              <a:gd name="connsiteX1719" fmla="*/ 1263645 w 2027827"/>
              <a:gd name="connsiteY1719" fmla="*/ 725599 h 2027827"/>
              <a:gd name="connsiteX1720" fmla="*/ 1240036 w 2027827"/>
              <a:gd name="connsiteY1720" fmla="*/ 688823 h 2027827"/>
              <a:gd name="connsiteX1721" fmla="*/ 1256682 w 2027827"/>
              <a:gd name="connsiteY1721" fmla="*/ 688823 h 2027827"/>
              <a:gd name="connsiteX1722" fmla="*/ 1271914 w 2027827"/>
              <a:gd name="connsiteY1722" fmla="*/ 712760 h 2027827"/>
              <a:gd name="connsiteX1723" fmla="*/ 1287147 w 2027827"/>
              <a:gd name="connsiteY1723" fmla="*/ 688823 h 2027827"/>
              <a:gd name="connsiteX1724" fmla="*/ 1303793 w 2027827"/>
              <a:gd name="connsiteY1724" fmla="*/ 688823 h 2027827"/>
              <a:gd name="connsiteX1725" fmla="*/ 1280184 w 2027827"/>
              <a:gd name="connsiteY1725" fmla="*/ 725599 h 2027827"/>
              <a:gd name="connsiteX1726" fmla="*/ 1305426 w 2027827"/>
              <a:gd name="connsiteY1726" fmla="*/ 764986 h 2027827"/>
              <a:gd name="connsiteX1727" fmla="*/ 1288779 w 2027827"/>
              <a:gd name="connsiteY1727" fmla="*/ 764986 h 2027827"/>
              <a:gd name="connsiteX1728" fmla="*/ 1271914 w 2027827"/>
              <a:gd name="connsiteY1728" fmla="*/ 738220 h 2027827"/>
              <a:gd name="connsiteX1729" fmla="*/ 1375114 w 2027827"/>
              <a:gd name="connsiteY1729" fmla="*/ 738220 h 2027827"/>
              <a:gd name="connsiteX1730" fmla="*/ 1358250 w 2027827"/>
              <a:gd name="connsiteY1730" fmla="*/ 764986 h 2027827"/>
              <a:gd name="connsiteX1731" fmla="*/ 1341604 w 2027827"/>
              <a:gd name="connsiteY1731" fmla="*/ 764986 h 2027827"/>
              <a:gd name="connsiteX1732" fmla="*/ 1366845 w 2027827"/>
              <a:gd name="connsiteY1732" fmla="*/ 725599 h 2027827"/>
              <a:gd name="connsiteX1733" fmla="*/ 1343236 w 2027827"/>
              <a:gd name="connsiteY1733" fmla="*/ 688823 h 2027827"/>
              <a:gd name="connsiteX1734" fmla="*/ 1359882 w 2027827"/>
              <a:gd name="connsiteY1734" fmla="*/ 688823 h 2027827"/>
              <a:gd name="connsiteX1735" fmla="*/ 1375114 w 2027827"/>
              <a:gd name="connsiteY1735" fmla="*/ 712760 h 2027827"/>
              <a:gd name="connsiteX1736" fmla="*/ 1390348 w 2027827"/>
              <a:gd name="connsiteY1736" fmla="*/ 688823 h 2027827"/>
              <a:gd name="connsiteX1737" fmla="*/ 1406993 w 2027827"/>
              <a:gd name="connsiteY1737" fmla="*/ 688823 h 2027827"/>
              <a:gd name="connsiteX1738" fmla="*/ 1383384 w 2027827"/>
              <a:gd name="connsiteY1738" fmla="*/ 725599 h 2027827"/>
              <a:gd name="connsiteX1739" fmla="*/ 1408626 w 2027827"/>
              <a:gd name="connsiteY1739" fmla="*/ 764986 h 2027827"/>
              <a:gd name="connsiteX1740" fmla="*/ 1391980 w 2027827"/>
              <a:gd name="connsiteY1740" fmla="*/ 764986 h 2027827"/>
              <a:gd name="connsiteX1741" fmla="*/ 1375114 w 2027827"/>
              <a:gd name="connsiteY1741" fmla="*/ 738220 h 2027827"/>
              <a:gd name="connsiteX1742" fmla="*/ 1478315 w 2027827"/>
              <a:gd name="connsiteY1742" fmla="*/ 738220 h 2027827"/>
              <a:gd name="connsiteX1743" fmla="*/ 1461450 w 2027827"/>
              <a:gd name="connsiteY1743" fmla="*/ 764986 h 2027827"/>
              <a:gd name="connsiteX1744" fmla="*/ 1444804 w 2027827"/>
              <a:gd name="connsiteY1744" fmla="*/ 764986 h 2027827"/>
              <a:gd name="connsiteX1745" fmla="*/ 1470046 w 2027827"/>
              <a:gd name="connsiteY1745" fmla="*/ 725599 h 2027827"/>
              <a:gd name="connsiteX1746" fmla="*/ 1446436 w 2027827"/>
              <a:gd name="connsiteY1746" fmla="*/ 688823 h 2027827"/>
              <a:gd name="connsiteX1747" fmla="*/ 1463083 w 2027827"/>
              <a:gd name="connsiteY1747" fmla="*/ 688823 h 2027827"/>
              <a:gd name="connsiteX1748" fmla="*/ 1478315 w 2027827"/>
              <a:gd name="connsiteY1748" fmla="*/ 712760 h 2027827"/>
              <a:gd name="connsiteX1749" fmla="*/ 1493548 w 2027827"/>
              <a:gd name="connsiteY1749" fmla="*/ 688823 h 2027827"/>
              <a:gd name="connsiteX1750" fmla="*/ 1510194 w 2027827"/>
              <a:gd name="connsiteY1750" fmla="*/ 688823 h 2027827"/>
              <a:gd name="connsiteX1751" fmla="*/ 1486584 w 2027827"/>
              <a:gd name="connsiteY1751" fmla="*/ 725599 h 2027827"/>
              <a:gd name="connsiteX1752" fmla="*/ 1511826 w 2027827"/>
              <a:gd name="connsiteY1752" fmla="*/ 764986 h 2027827"/>
              <a:gd name="connsiteX1753" fmla="*/ 1495180 w 2027827"/>
              <a:gd name="connsiteY1753" fmla="*/ 764986 h 2027827"/>
              <a:gd name="connsiteX1754" fmla="*/ 1478315 w 2027827"/>
              <a:gd name="connsiteY1754" fmla="*/ 738220 h 2027827"/>
              <a:gd name="connsiteX1755" fmla="*/ 1581515 w 2027827"/>
              <a:gd name="connsiteY1755" fmla="*/ 738220 h 2027827"/>
              <a:gd name="connsiteX1756" fmla="*/ 1564650 w 2027827"/>
              <a:gd name="connsiteY1756" fmla="*/ 764986 h 2027827"/>
              <a:gd name="connsiteX1757" fmla="*/ 1548004 w 2027827"/>
              <a:gd name="connsiteY1757" fmla="*/ 764986 h 2027827"/>
              <a:gd name="connsiteX1758" fmla="*/ 1573246 w 2027827"/>
              <a:gd name="connsiteY1758" fmla="*/ 725599 h 2027827"/>
              <a:gd name="connsiteX1759" fmla="*/ 1549636 w 2027827"/>
              <a:gd name="connsiteY1759" fmla="*/ 688823 h 2027827"/>
              <a:gd name="connsiteX1760" fmla="*/ 1566283 w 2027827"/>
              <a:gd name="connsiteY1760" fmla="*/ 688823 h 2027827"/>
              <a:gd name="connsiteX1761" fmla="*/ 1581515 w 2027827"/>
              <a:gd name="connsiteY1761" fmla="*/ 712760 h 2027827"/>
              <a:gd name="connsiteX1762" fmla="*/ 1596748 w 2027827"/>
              <a:gd name="connsiteY1762" fmla="*/ 688823 h 2027827"/>
              <a:gd name="connsiteX1763" fmla="*/ 1613394 w 2027827"/>
              <a:gd name="connsiteY1763" fmla="*/ 688823 h 2027827"/>
              <a:gd name="connsiteX1764" fmla="*/ 1589785 w 2027827"/>
              <a:gd name="connsiteY1764" fmla="*/ 725599 h 2027827"/>
              <a:gd name="connsiteX1765" fmla="*/ 1615026 w 2027827"/>
              <a:gd name="connsiteY1765" fmla="*/ 764986 h 2027827"/>
              <a:gd name="connsiteX1766" fmla="*/ 1598380 w 2027827"/>
              <a:gd name="connsiteY1766" fmla="*/ 764986 h 2027827"/>
              <a:gd name="connsiteX1767" fmla="*/ 1581515 w 2027827"/>
              <a:gd name="connsiteY1767" fmla="*/ 738220 h 2027827"/>
              <a:gd name="connsiteX1768" fmla="*/ 1684715 w 2027827"/>
              <a:gd name="connsiteY1768" fmla="*/ 738220 h 2027827"/>
              <a:gd name="connsiteX1769" fmla="*/ 1667851 w 2027827"/>
              <a:gd name="connsiteY1769" fmla="*/ 764986 h 2027827"/>
              <a:gd name="connsiteX1770" fmla="*/ 1651205 w 2027827"/>
              <a:gd name="connsiteY1770" fmla="*/ 764986 h 2027827"/>
              <a:gd name="connsiteX1771" fmla="*/ 1676446 w 2027827"/>
              <a:gd name="connsiteY1771" fmla="*/ 725599 h 2027827"/>
              <a:gd name="connsiteX1772" fmla="*/ 1652837 w 2027827"/>
              <a:gd name="connsiteY1772" fmla="*/ 688823 h 2027827"/>
              <a:gd name="connsiteX1773" fmla="*/ 1669483 w 2027827"/>
              <a:gd name="connsiteY1773" fmla="*/ 688823 h 2027827"/>
              <a:gd name="connsiteX1774" fmla="*/ 1684715 w 2027827"/>
              <a:gd name="connsiteY1774" fmla="*/ 712760 h 2027827"/>
              <a:gd name="connsiteX1775" fmla="*/ 1699948 w 2027827"/>
              <a:gd name="connsiteY1775" fmla="*/ 688823 h 2027827"/>
              <a:gd name="connsiteX1776" fmla="*/ 1716595 w 2027827"/>
              <a:gd name="connsiteY1776" fmla="*/ 688823 h 2027827"/>
              <a:gd name="connsiteX1777" fmla="*/ 1692985 w 2027827"/>
              <a:gd name="connsiteY1777" fmla="*/ 725599 h 2027827"/>
              <a:gd name="connsiteX1778" fmla="*/ 1718227 w 2027827"/>
              <a:gd name="connsiteY1778" fmla="*/ 764986 h 2027827"/>
              <a:gd name="connsiteX1779" fmla="*/ 1701581 w 2027827"/>
              <a:gd name="connsiteY1779" fmla="*/ 764986 h 2027827"/>
              <a:gd name="connsiteX1780" fmla="*/ 1684715 w 2027827"/>
              <a:gd name="connsiteY1780" fmla="*/ 738220 h 2027827"/>
              <a:gd name="connsiteX1781" fmla="*/ 1787915 w 2027827"/>
              <a:gd name="connsiteY1781" fmla="*/ 738220 h 2027827"/>
              <a:gd name="connsiteX1782" fmla="*/ 1771051 w 2027827"/>
              <a:gd name="connsiteY1782" fmla="*/ 764986 h 2027827"/>
              <a:gd name="connsiteX1783" fmla="*/ 1754405 w 2027827"/>
              <a:gd name="connsiteY1783" fmla="*/ 764986 h 2027827"/>
              <a:gd name="connsiteX1784" fmla="*/ 1779647 w 2027827"/>
              <a:gd name="connsiteY1784" fmla="*/ 725599 h 2027827"/>
              <a:gd name="connsiteX1785" fmla="*/ 1756037 w 2027827"/>
              <a:gd name="connsiteY1785" fmla="*/ 688823 h 2027827"/>
              <a:gd name="connsiteX1786" fmla="*/ 1772683 w 2027827"/>
              <a:gd name="connsiteY1786" fmla="*/ 688823 h 2027827"/>
              <a:gd name="connsiteX1787" fmla="*/ 1787915 w 2027827"/>
              <a:gd name="connsiteY1787" fmla="*/ 712760 h 2027827"/>
              <a:gd name="connsiteX1788" fmla="*/ 1803149 w 2027827"/>
              <a:gd name="connsiteY1788" fmla="*/ 688823 h 2027827"/>
              <a:gd name="connsiteX1789" fmla="*/ 1819795 w 2027827"/>
              <a:gd name="connsiteY1789" fmla="*/ 688823 h 2027827"/>
              <a:gd name="connsiteX1790" fmla="*/ 1796185 w 2027827"/>
              <a:gd name="connsiteY1790" fmla="*/ 725599 h 2027827"/>
              <a:gd name="connsiteX1791" fmla="*/ 1821427 w 2027827"/>
              <a:gd name="connsiteY1791" fmla="*/ 764986 h 2027827"/>
              <a:gd name="connsiteX1792" fmla="*/ 1804781 w 2027827"/>
              <a:gd name="connsiteY1792" fmla="*/ 764986 h 2027827"/>
              <a:gd name="connsiteX1793" fmla="*/ 1787915 w 2027827"/>
              <a:gd name="connsiteY1793" fmla="*/ 738220 h 2027827"/>
              <a:gd name="connsiteX1794" fmla="*/ 1891116 w 2027827"/>
              <a:gd name="connsiteY1794" fmla="*/ 738220 h 2027827"/>
              <a:gd name="connsiteX1795" fmla="*/ 1874251 w 2027827"/>
              <a:gd name="connsiteY1795" fmla="*/ 764986 h 2027827"/>
              <a:gd name="connsiteX1796" fmla="*/ 1857605 w 2027827"/>
              <a:gd name="connsiteY1796" fmla="*/ 764986 h 2027827"/>
              <a:gd name="connsiteX1797" fmla="*/ 1882847 w 2027827"/>
              <a:gd name="connsiteY1797" fmla="*/ 725599 h 2027827"/>
              <a:gd name="connsiteX1798" fmla="*/ 1859237 w 2027827"/>
              <a:gd name="connsiteY1798" fmla="*/ 688823 h 2027827"/>
              <a:gd name="connsiteX1799" fmla="*/ 1875884 w 2027827"/>
              <a:gd name="connsiteY1799" fmla="*/ 688823 h 2027827"/>
              <a:gd name="connsiteX1800" fmla="*/ 1891116 w 2027827"/>
              <a:gd name="connsiteY1800" fmla="*/ 712760 h 2027827"/>
              <a:gd name="connsiteX1801" fmla="*/ 1906349 w 2027827"/>
              <a:gd name="connsiteY1801" fmla="*/ 688823 h 2027827"/>
              <a:gd name="connsiteX1802" fmla="*/ 1922995 w 2027827"/>
              <a:gd name="connsiteY1802" fmla="*/ 688823 h 2027827"/>
              <a:gd name="connsiteX1803" fmla="*/ 1899385 w 2027827"/>
              <a:gd name="connsiteY1803" fmla="*/ 725599 h 2027827"/>
              <a:gd name="connsiteX1804" fmla="*/ 1924627 w 2027827"/>
              <a:gd name="connsiteY1804" fmla="*/ 764986 h 2027827"/>
              <a:gd name="connsiteX1805" fmla="*/ 1907981 w 2027827"/>
              <a:gd name="connsiteY1805" fmla="*/ 764986 h 2027827"/>
              <a:gd name="connsiteX1806" fmla="*/ 1891116 w 2027827"/>
              <a:gd name="connsiteY1806" fmla="*/ 738220 h 2027827"/>
              <a:gd name="connsiteX1807" fmla="*/ 1994316 w 2027827"/>
              <a:gd name="connsiteY1807" fmla="*/ 738220 h 2027827"/>
              <a:gd name="connsiteX1808" fmla="*/ 1977452 w 2027827"/>
              <a:gd name="connsiteY1808" fmla="*/ 764986 h 2027827"/>
              <a:gd name="connsiteX1809" fmla="*/ 1960805 w 2027827"/>
              <a:gd name="connsiteY1809" fmla="*/ 764986 h 2027827"/>
              <a:gd name="connsiteX1810" fmla="*/ 1986047 w 2027827"/>
              <a:gd name="connsiteY1810" fmla="*/ 725599 h 2027827"/>
              <a:gd name="connsiteX1811" fmla="*/ 1962438 w 2027827"/>
              <a:gd name="connsiteY1811" fmla="*/ 688823 h 2027827"/>
              <a:gd name="connsiteX1812" fmla="*/ 1979084 w 2027827"/>
              <a:gd name="connsiteY1812" fmla="*/ 688823 h 2027827"/>
              <a:gd name="connsiteX1813" fmla="*/ 1994316 w 2027827"/>
              <a:gd name="connsiteY1813" fmla="*/ 712760 h 2027827"/>
              <a:gd name="connsiteX1814" fmla="*/ 2009549 w 2027827"/>
              <a:gd name="connsiteY1814" fmla="*/ 688823 h 2027827"/>
              <a:gd name="connsiteX1815" fmla="*/ 2026195 w 2027827"/>
              <a:gd name="connsiteY1815" fmla="*/ 688823 h 2027827"/>
              <a:gd name="connsiteX1816" fmla="*/ 2002586 w 2027827"/>
              <a:gd name="connsiteY1816" fmla="*/ 725599 h 2027827"/>
              <a:gd name="connsiteX1817" fmla="*/ 2027827 w 2027827"/>
              <a:gd name="connsiteY1817" fmla="*/ 764986 h 2027827"/>
              <a:gd name="connsiteX1818" fmla="*/ 2011182 w 2027827"/>
              <a:gd name="connsiteY1818" fmla="*/ 764986 h 2027827"/>
              <a:gd name="connsiteX1819" fmla="*/ 1994316 w 2027827"/>
              <a:gd name="connsiteY1819" fmla="*/ 738220 h 2027827"/>
              <a:gd name="connsiteX1820" fmla="*/ 33511 w 2027827"/>
              <a:gd name="connsiteY1820" fmla="*/ 853024 h 2027827"/>
              <a:gd name="connsiteX1821" fmla="*/ 16646 w 2027827"/>
              <a:gd name="connsiteY1821" fmla="*/ 879789 h 2027827"/>
              <a:gd name="connsiteX1822" fmla="*/ 0 w 2027827"/>
              <a:gd name="connsiteY1822" fmla="*/ 879789 h 2027827"/>
              <a:gd name="connsiteX1823" fmla="*/ 25242 w 2027827"/>
              <a:gd name="connsiteY1823" fmla="*/ 840403 h 2027827"/>
              <a:gd name="connsiteX1824" fmla="*/ 1632 w 2027827"/>
              <a:gd name="connsiteY1824" fmla="*/ 803627 h 2027827"/>
              <a:gd name="connsiteX1825" fmla="*/ 18278 w 2027827"/>
              <a:gd name="connsiteY1825" fmla="*/ 803627 h 2027827"/>
              <a:gd name="connsiteX1826" fmla="*/ 33511 w 2027827"/>
              <a:gd name="connsiteY1826" fmla="*/ 827564 h 2027827"/>
              <a:gd name="connsiteX1827" fmla="*/ 48744 w 2027827"/>
              <a:gd name="connsiteY1827" fmla="*/ 803627 h 2027827"/>
              <a:gd name="connsiteX1828" fmla="*/ 65390 w 2027827"/>
              <a:gd name="connsiteY1828" fmla="*/ 803627 h 2027827"/>
              <a:gd name="connsiteX1829" fmla="*/ 41780 w 2027827"/>
              <a:gd name="connsiteY1829" fmla="*/ 840403 h 2027827"/>
              <a:gd name="connsiteX1830" fmla="*/ 67022 w 2027827"/>
              <a:gd name="connsiteY1830" fmla="*/ 879789 h 2027827"/>
              <a:gd name="connsiteX1831" fmla="*/ 50376 w 2027827"/>
              <a:gd name="connsiteY1831" fmla="*/ 879789 h 2027827"/>
              <a:gd name="connsiteX1832" fmla="*/ 33511 w 2027827"/>
              <a:gd name="connsiteY1832" fmla="*/ 853024 h 2027827"/>
              <a:gd name="connsiteX1833" fmla="*/ 136711 w 2027827"/>
              <a:gd name="connsiteY1833" fmla="*/ 853024 h 2027827"/>
              <a:gd name="connsiteX1834" fmla="*/ 119846 w 2027827"/>
              <a:gd name="connsiteY1834" fmla="*/ 879789 h 2027827"/>
              <a:gd name="connsiteX1835" fmla="*/ 103200 w 2027827"/>
              <a:gd name="connsiteY1835" fmla="*/ 879789 h 2027827"/>
              <a:gd name="connsiteX1836" fmla="*/ 128442 w 2027827"/>
              <a:gd name="connsiteY1836" fmla="*/ 840403 h 2027827"/>
              <a:gd name="connsiteX1837" fmla="*/ 104833 w 2027827"/>
              <a:gd name="connsiteY1837" fmla="*/ 803627 h 2027827"/>
              <a:gd name="connsiteX1838" fmla="*/ 121479 w 2027827"/>
              <a:gd name="connsiteY1838" fmla="*/ 803627 h 2027827"/>
              <a:gd name="connsiteX1839" fmla="*/ 136711 w 2027827"/>
              <a:gd name="connsiteY1839" fmla="*/ 827564 h 2027827"/>
              <a:gd name="connsiteX1840" fmla="*/ 151944 w 2027827"/>
              <a:gd name="connsiteY1840" fmla="*/ 803627 h 2027827"/>
              <a:gd name="connsiteX1841" fmla="*/ 168590 w 2027827"/>
              <a:gd name="connsiteY1841" fmla="*/ 803627 h 2027827"/>
              <a:gd name="connsiteX1842" fmla="*/ 144981 w 2027827"/>
              <a:gd name="connsiteY1842" fmla="*/ 840403 h 2027827"/>
              <a:gd name="connsiteX1843" fmla="*/ 170222 w 2027827"/>
              <a:gd name="connsiteY1843" fmla="*/ 879789 h 2027827"/>
              <a:gd name="connsiteX1844" fmla="*/ 153576 w 2027827"/>
              <a:gd name="connsiteY1844" fmla="*/ 879789 h 2027827"/>
              <a:gd name="connsiteX1845" fmla="*/ 136711 w 2027827"/>
              <a:gd name="connsiteY1845" fmla="*/ 853024 h 2027827"/>
              <a:gd name="connsiteX1846" fmla="*/ 239911 w 2027827"/>
              <a:gd name="connsiteY1846" fmla="*/ 853024 h 2027827"/>
              <a:gd name="connsiteX1847" fmla="*/ 223047 w 2027827"/>
              <a:gd name="connsiteY1847" fmla="*/ 879789 h 2027827"/>
              <a:gd name="connsiteX1848" fmla="*/ 206401 w 2027827"/>
              <a:gd name="connsiteY1848" fmla="*/ 879789 h 2027827"/>
              <a:gd name="connsiteX1849" fmla="*/ 231642 w 2027827"/>
              <a:gd name="connsiteY1849" fmla="*/ 840403 h 2027827"/>
              <a:gd name="connsiteX1850" fmla="*/ 208033 w 2027827"/>
              <a:gd name="connsiteY1850" fmla="*/ 803627 h 2027827"/>
              <a:gd name="connsiteX1851" fmla="*/ 224679 w 2027827"/>
              <a:gd name="connsiteY1851" fmla="*/ 803627 h 2027827"/>
              <a:gd name="connsiteX1852" fmla="*/ 239911 w 2027827"/>
              <a:gd name="connsiteY1852" fmla="*/ 827564 h 2027827"/>
              <a:gd name="connsiteX1853" fmla="*/ 255144 w 2027827"/>
              <a:gd name="connsiteY1853" fmla="*/ 803627 h 2027827"/>
              <a:gd name="connsiteX1854" fmla="*/ 271790 w 2027827"/>
              <a:gd name="connsiteY1854" fmla="*/ 803627 h 2027827"/>
              <a:gd name="connsiteX1855" fmla="*/ 248181 w 2027827"/>
              <a:gd name="connsiteY1855" fmla="*/ 840403 h 2027827"/>
              <a:gd name="connsiteX1856" fmla="*/ 273423 w 2027827"/>
              <a:gd name="connsiteY1856" fmla="*/ 879789 h 2027827"/>
              <a:gd name="connsiteX1857" fmla="*/ 256777 w 2027827"/>
              <a:gd name="connsiteY1857" fmla="*/ 879789 h 2027827"/>
              <a:gd name="connsiteX1858" fmla="*/ 239911 w 2027827"/>
              <a:gd name="connsiteY1858" fmla="*/ 853024 h 2027827"/>
              <a:gd name="connsiteX1859" fmla="*/ 343111 w 2027827"/>
              <a:gd name="connsiteY1859" fmla="*/ 853024 h 2027827"/>
              <a:gd name="connsiteX1860" fmla="*/ 326247 w 2027827"/>
              <a:gd name="connsiteY1860" fmla="*/ 879789 h 2027827"/>
              <a:gd name="connsiteX1861" fmla="*/ 309601 w 2027827"/>
              <a:gd name="connsiteY1861" fmla="*/ 879789 h 2027827"/>
              <a:gd name="connsiteX1862" fmla="*/ 334843 w 2027827"/>
              <a:gd name="connsiteY1862" fmla="*/ 840403 h 2027827"/>
              <a:gd name="connsiteX1863" fmla="*/ 311233 w 2027827"/>
              <a:gd name="connsiteY1863" fmla="*/ 803627 h 2027827"/>
              <a:gd name="connsiteX1864" fmla="*/ 327879 w 2027827"/>
              <a:gd name="connsiteY1864" fmla="*/ 803627 h 2027827"/>
              <a:gd name="connsiteX1865" fmla="*/ 343111 w 2027827"/>
              <a:gd name="connsiteY1865" fmla="*/ 827564 h 2027827"/>
              <a:gd name="connsiteX1866" fmla="*/ 358345 w 2027827"/>
              <a:gd name="connsiteY1866" fmla="*/ 803627 h 2027827"/>
              <a:gd name="connsiteX1867" fmla="*/ 374991 w 2027827"/>
              <a:gd name="connsiteY1867" fmla="*/ 803627 h 2027827"/>
              <a:gd name="connsiteX1868" fmla="*/ 351381 w 2027827"/>
              <a:gd name="connsiteY1868" fmla="*/ 840403 h 2027827"/>
              <a:gd name="connsiteX1869" fmla="*/ 376623 w 2027827"/>
              <a:gd name="connsiteY1869" fmla="*/ 879789 h 2027827"/>
              <a:gd name="connsiteX1870" fmla="*/ 359977 w 2027827"/>
              <a:gd name="connsiteY1870" fmla="*/ 879789 h 2027827"/>
              <a:gd name="connsiteX1871" fmla="*/ 343111 w 2027827"/>
              <a:gd name="connsiteY1871" fmla="*/ 853024 h 2027827"/>
              <a:gd name="connsiteX1872" fmla="*/ 446312 w 2027827"/>
              <a:gd name="connsiteY1872" fmla="*/ 853024 h 2027827"/>
              <a:gd name="connsiteX1873" fmla="*/ 429447 w 2027827"/>
              <a:gd name="connsiteY1873" fmla="*/ 879789 h 2027827"/>
              <a:gd name="connsiteX1874" fmla="*/ 412801 w 2027827"/>
              <a:gd name="connsiteY1874" fmla="*/ 879789 h 2027827"/>
              <a:gd name="connsiteX1875" fmla="*/ 438043 w 2027827"/>
              <a:gd name="connsiteY1875" fmla="*/ 840403 h 2027827"/>
              <a:gd name="connsiteX1876" fmla="*/ 414433 w 2027827"/>
              <a:gd name="connsiteY1876" fmla="*/ 803627 h 2027827"/>
              <a:gd name="connsiteX1877" fmla="*/ 431079 w 2027827"/>
              <a:gd name="connsiteY1877" fmla="*/ 803627 h 2027827"/>
              <a:gd name="connsiteX1878" fmla="*/ 446312 w 2027827"/>
              <a:gd name="connsiteY1878" fmla="*/ 827564 h 2027827"/>
              <a:gd name="connsiteX1879" fmla="*/ 461545 w 2027827"/>
              <a:gd name="connsiteY1879" fmla="*/ 803627 h 2027827"/>
              <a:gd name="connsiteX1880" fmla="*/ 478191 w 2027827"/>
              <a:gd name="connsiteY1880" fmla="*/ 803627 h 2027827"/>
              <a:gd name="connsiteX1881" fmla="*/ 454582 w 2027827"/>
              <a:gd name="connsiteY1881" fmla="*/ 840403 h 2027827"/>
              <a:gd name="connsiteX1882" fmla="*/ 479823 w 2027827"/>
              <a:gd name="connsiteY1882" fmla="*/ 879789 h 2027827"/>
              <a:gd name="connsiteX1883" fmla="*/ 463177 w 2027827"/>
              <a:gd name="connsiteY1883" fmla="*/ 879789 h 2027827"/>
              <a:gd name="connsiteX1884" fmla="*/ 446312 w 2027827"/>
              <a:gd name="connsiteY1884" fmla="*/ 853024 h 2027827"/>
              <a:gd name="connsiteX1885" fmla="*/ 549512 w 2027827"/>
              <a:gd name="connsiteY1885" fmla="*/ 853024 h 2027827"/>
              <a:gd name="connsiteX1886" fmla="*/ 532648 w 2027827"/>
              <a:gd name="connsiteY1886" fmla="*/ 879789 h 2027827"/>
              <a:gd name="connsiteX1887" fmla="*/ 516002 w 2027827"/>
              <a:gd name="connsiteY1887" fmla="*/ 879789 h 2027827"/>
              <a:gd name="connsiteX1888" fmla="*/ 541243 w 2027827"/>
              <a:gd name="connsiteY1888" fmla="*/ 840403 h 2027827"/>
              <a:gd name="connsiteX1889" fmla="*/ 517634 w 2027827"/>
              <a:gd name="connsiteY1889" fmla="*/ 803627 h 2027827"/>
              <a:gd name="connsiteX1890" fmla="*/ 534280 w 2027827"/>
              <a:gd name="connsiteY1890" fmla="*/ 803627 h 2027827"/>
              <a:gd name="connsiteX1891" fmla="*/ 549512 w 2027827"/>
              <a:gd name="connsiteY1891" fmla="*/ 827564 h 2027827"/>
              <a:gd name="connsiteX1892" fmla="*/ 564745 w 2027827"/>
              <a:gd name="connsiteY1892" fmla="*/ 803627 h 2027827"/>
              <a:gd name="connsiteX1893" fmla="*/ 581391 w 2027827"/>
              <a:gd name="connsiteY1893" fmla="*/ 803627 h 2027827"/>
              <a:gd name="connsiteX1894" fmla="*/ 557782 w 2027827"/>
              <a:gd name="connsiteY1894" fmla="*/ 840403 h 2027827"/>
              <a:gd name="connsiteX1895" fmla="*/ 583023 w 2027827"/>
              <a:gd name="connsiteY1895" fmla="*/ 879789 h 2027827"/>
              <a:gd name="connsiteX1896" fmla="*/ 566378 w 2027827"/>
              <a:gd name="connsiteY1896" fmla="*/ 879789 h 2027827"/>
              <a:gd name="connsiteX1897" fmla="*/ 549512 w 2027827"/>
              <a:gd name="connsiteY1897" fmla="*/ 853024 h 2027827"/>
              <a:gd name="connsiteX1898" fmla="*/ 652712 w 2027827"/>
              <a:gd name="connsiteY1898" fmla="*/ 853024 h 2027827"/>
              <a:gd name="connsiteX1899" fmla="*/ 635848 w 2027827"/>
              <a:gd name="connsiteY1899" fmla="*/ 879789 h 2027827"/>
              <a:gd name="connsiteX1900" fmla="*/ 619202 w 2027827"/>
              <a:gd name="connsiteY1900" fmla="*/ 879789 h 2027827"/>
              <a:gd name="connsiteX1901" fmla="*/ 644443 w 2027827"/>
              <a:gd name="connsiteY1901" fmla="*/ 840403 h 2027827"/>
              <a:gd name="connsiteX1902" fmla="*/ 620834 w 2027827"/>
              <a:gd name="connsiteY1902" fmla="*/ 803627 h 2027827"/>
              <a:gd name="connsiteX1903" fmla="*/ 637480 w 2027827"/>
              <a:gd name="connsiteY1903" fmla="*/ 803627 h 2027827"/>
              <a:gd name="connsiteX1904" fmla="*/ 652712 w 2027827"/>
              <a:gd name="connsiteY1904" fmla="*/ 827564 h 2027827"/>
              <a:gd name="connsiteX1905" fmla="*/ 667945 w 2027827"/>
              <a:gd name="connsiteY1905" fmla="*/ 803627 h 2027827"/>
              <a:gd name="connsiteX1906" fmla="*/ 684592 w 2027827"/>
              <a:gd name="connsiteY1906" fmla="*/ 803627 h 2027827"/>
              <a:gd name="connsiteX1907" fmla="*/ 660982 w 2027827"/>
              <a:gd name="connsiteY1907" fmla="*/ 840403 h 2027827"/>
              <a:gd name="connsiteX1908" fmla="*/ 686224 w 2027827"/>
              <a:gd name="connsiteY1908" fmla="*/ 879789 h 2027827"/>
              <a:gd name="connsiteX1909" fmla="*/ 669578 w 2027827"/>
              <a:gd name="connsiteY1909" fmla="*/ 879789 h 2027827"/>
              <a:gd name="connsiteX1910" fmla="*/ 652712 w 2027827"/>
              <a:gd name="connsiteY1910" fmla="*/ 853024 h 2027827"/>
              <a:gd name="connsiteX1911" fmla="*/ 755913 w 2027827"/>
              <a:gd name="connsiteY1911" fmla="*/ 853024 h 2027827"/>
              <a:gd name="connsiteX1912" fmla="*/ 739048 w 2027827"/>
              <a:gd name="connsiteY1912" fmla="*/ 879789 h 2027827"/>
              <a:gd name="connsiteX1913" fmla="*/ 722402 w 2027827"/>
              <a:gd name="connsiteY1913" fmla="*/ 879789 h 2027827"/>
              <a:gd name="connsiteX1914" fmla="*/ 747644 w 2027827"/>
              <a:gd name="connsiteY1914" fmla="*/ 840403 h 2027827"/>
              <a:gd name="connsiteX1915" fmla="*/ 724034 w 2027827"/>
              <a:gd name="connsiteY1915" fmla="*/ 803627 h 2027827"/>
              <a:gd name="connsiteX1916" fmla="*/ 740680 w 2027827"/>
              <a:gd name="connsiteY1916" fmla="*/ 803627 h 2027827"/>
              <a:gd name="connsiteX1917" fmla="*/ 755913 w 2027827"/>
              <a:gd name="connsiteY1917" fmla="*/ 827564 h 2027827"/>
              <a:gd name="connsiteX1918" fmla="*/ 771146 w 2027827"/>
              <a:gd name="connsiteY1918" fmla="*/ 803627 h 2027827"/>
              <a:gd name="connsiteX1919" fmla="*/ 787792 w 2027827"/>
              <a:gd name="connsiteY1919" fmla="*/ 803627 h 2027827"/>
              <a:gd name="connsiteX1920" fmla="*/ 764182 w 2027827"/>
              <a:gd name="connsiteY1920" fmla="*/ 840403 h 2027827"/>
              <a:gd name="connsiteX1921" fmla="*/ 789424 w 2027827"/>
              <a:gd name="connsiteY1921" fmla="*/ 879789 h 2027827"/>
              <a:gd name="connsiteX1922" fmla="*/ 772778 w 2027827"/>
              <a:gd name="connsiteY1922" fmla="*/ 879789 h 2027827"/>
              <a:gd name="connsiteX1923" fmla="*/ 755913 w 2027827"/>
              <a:gd name="connsiteY1923" fmla="*/ 853024 h 2027827"/>
              <a:gd name="connsiteX1924" fmla="*/ 859113 w 2027827"/>
              <a:gd name="connsiteY1924" fmla="*/ 853024 h 2027827"/>
              <a:gd name="connsiteX1925" fmla="*/ 842248 w 2027827"/>
              <a:gd name="connsiteY1925" fmla="*/ 879789 h 2027827"/>
              <a:gd name="connsiteX1926" fmla="*/ 825602 w 2027827"/>
              <a:gd name="connsiteY1926" fmla="*/ 879789 h 2027827"/>
              <a:gd name="connsiteX1927" fmla="*/ 850844 w 2027827"/>
              <a:gd name="connsiteY1927" fmla="*/ 840403 h 2027827"/>
              <a:gd name="connsiteX1928" fmla="*/ 827235 w 2027827"/>
              <a:gd name="connsiteY1928" fmla="*/ 803627 h 2027827"/>
              <a:gd name="connsiteX1929" fmla="*/ 843881 w 2027827"/>
              <a:gd name="connsiteY1929" fmla="*/ 803627 h 2027827"/>
              <a:gd name="connsiteX1930" fmla="*/ 859113 w 2027827"/>
              <a:gd name="connsiteY1930" fmla="*/ 827564 h 2027827"/>
              <a:gd name="connsiteX1931" fmla="*/ 874346 w 2027827"/>
              <a:gd name="connsiteY1931" fmla="*/ 803627 h 2027827"/>
              <a:gd name="connsiteX1932" fmla="*/ 890992 w 2027827"/>
              <a:gd name="connsiteY1932" fmla="*/ 803627 h 2027827"/>
              <a:gd name="connsiteX1933" fmla="*/ 867383 w 2027827"/>
              <a:gd name="connsiteY1933" fmla="*/ 840403 h 2027827"/>
              <a:gd name="connsiteX1934" fmla="*/ 892624 w 2027827"/>
              <a:gd name="connsiteY1934" fmla="*/ 879789 h 2027827"/>
              <a:gd name="connsiteX1935" fmla="*/ 875978 w 2027827"/>
              <a:gd name="connsiteY1935" fmla="*/ 879789 h 2027827"/>
              <a:gd name="connsiteX1936" fmla="*/ 859113 w 2027827"/>
              <a:gd name="connsiteY1936" fmla="*/ 853024 h 2027827"/>
              <a:gd name="connsiteX1937" fmla="*/ 962313 w 2027827"/>
              <a:gd name="connsiteY1937" fmla="*/ 853024 h 2027827"/>
              <a:gd name="connsiteX1938" fmla="*/ 945449 w 2027827"/>
              <a:gd name="connsiteY1938" fmla="*/ 879789 h 2027827"/>
              <a:gd name="connsiteX1939" fmla="*/ 928803 w 2027827"/>
              <a:gd name="connsiteY1939" fmla="*/ 879789 h 2027827"/>
              <a:gd name="connsiteX1940" fmla="*/ 954044 w 2027827"/>
              <a:gd name="connsiteY1940" fmla="*/ 840403 h 2027827"/>
              <a:gd name="connsiteX1941" fmla="*/ 930435 w 2027827"/>
              <a:gd name="connsiteY1941" fmla="*/ 803627 h 2027827"/>
              <a:gd name="connsiteX1942" fmla="*/ 947081 w 2027827"/>
              <a:gd name="connsiteY1942" fmla="*/ 803627 h 2027827"/>
              <a:gd name="connsiteX1943" fmla="*/ 962313 w 2027827"/>
              <a:gd name="connsiteY1943" fmla="*/ 827564 h 2027827"/>
              <a:gd name="connsiteX1944" fmla="*/ 977546 w 2027827"/>
              <a:gd name="connsiteY1944" fmla="*/ 803627 h 2027827"/>
              <a:gd name="connsiteX1945" fmla="*/ 994192 w 2027827"/>
              <a:gd name="connsiteY1945" fmla="*/ 803627 h 2027827"/>
              <a:gd name="connsiteX1946" fmla="*/ 970583 w 2027827"/>
              <a:gd name="connsiteY1946" fmla="*/ 840403 h 2027827"/>
              <a:gd name="connsiteX1947" fmla="*/ 995824 w 2027827"/>
              <a:gd name="connsiteY1947" fmla="*/ 879789 h 2027827"/>
              <a:gd name="connsiteX1948" fmla="*/ 979179 w 2027827"/>
              <a:gd name="connsiteY1948" fmla="*/ 879789 h 2027827"/>
              <a:gd name="connsiteX1949" fmla="*/ 962313 w 2027827"/>
              <a:gd name="connsiteY1949" fmla="*/ 853024 h 2027827"/>
              <a:gd name="connsiteX1950" fmla="*/ 1065513 w 2027827"/>
              <a:gd name="connsiteY1950" fmla="*/ 853024 h 2027827"/>
              <a:gd name="connsiteX1951" fmla="*/ 1048649 w 2027827"/>
              <a:gd name="connsiteY1951" fmla="*/ 879789 h 2027827"/>
              <a:gd name="connsiteX1952" fmla="*/ 1032003 w 2027827"/>
              <a:gd name="connsiteY1952" fmla="*/ 879789 h 2027827"/>
              <a:gd name="connsiteX1953" fmla="*/ 1057244 w 2027827"/>
              <a:gd name="connsiteY1953" fmla="*/ 840403 h 2027827"/>
              <a:gd name="connsiteX1954" fmla="*/ 1033635 w 2027827"/>
              <a:gd name="connsiteY1954" fmla="*/ 803627 h 2027827"/>
              <a:gd name="connsiteX1955" fmla="*/ 1050281 w 2027827"/>
              <a:gd name="connsiteY1955" fmla="*/ 803627 h 2027827"/>
              <a:gd name="connsiteX1956" fmla="*/ 1065513 w 2027827"/>
              <a:gd name="connsiteY1956" fmla="*/ 827564 h 2027827"/>
              <a:gd name="connsiteX1957" fmla="*/ 1080747 w 2027827"/>
              <a:gd name="connsiteY1957" fmla="*/ 803627 h 2027827"/>
              <a:gd name="connsiteX1958" fmla="*/ 1097393 w 2027827"/>
              <a:gd name="connsiteY1958" fmla="*/ 803627 h 2027827"/>
              <a:gd name="connsiteX1959" fmla="*/ 1073783 w 2027827"/>
              <a:gd name="connsiteY1959" fmla="*/ 840403 h 2027827"/>
              <a:gd name="connsiteX1960" fmla="*/ 1099025 w 2027827"/>
              <a:gd name="connsiteY1960" fmla="*/ 879789 h 2027827"/>
              <a:gd name="connsiteX1961" fmla="*/ 1082379 w 2027827"/>
              <a:gd name="connsiteY1961" fmla="*/ 879789 h 2027827"/>
              <a:gd name="connsiteX1962" fmla="*/ 1065513 w 2027827"/>
              <a:gd name="connsiteY1962" fmla="*/ 853024 h 2027827"/>
              <a:gd name="connsiteX1963" fmla="*/ 1168714 w 2027827"/>
              <a:gd name="connsiteY1963" fmla="*/ 853024 h 2027827"/>
              <a:gd name="connsiteX1964" fmla="*/ 1151849 w 2027827"/>
              <a:gd name="connsiteY1964" fmla="*/ 879789 h 2027827"/>
              <a:gd name="connsiteX1965" fmla="*/ 1135203 w 2027827"/>
              <a:gd name="connsiteY1965" fmla="*/ 879789 h 2027827"/>
              <a:gd name="connsiteX1966" fmla="*/ 1160445 w 2027827"/>
              <a:gd name="connsiteY1966" fmla="*/ 840403 h 2027827"/>
              <a:gd name="connsiteX1967" fmla="*/ 1136835 w 2027827"/>
              <a:gd name="connsiteY1967" fmla="*/ 803627 h 2027827"/>
              <a:gd name="connsiteX1968" fmla="*/ 1153481 w 2027827"/>
              <a:gd name="connsiteY1968" fmla="*/ 803627 h 2027827"/>
              <a:gd name="connsiteX1969" fmla="*/ 1168714 w 2027827"/>
              <a:gd name="connsiteY1969" fmla="*/ 827564 h 2027827"/>
              <a:gd name="connsiteX1970" fmla="*/ 1183947 w 2027827"/>
              <a:gd name="connsiteY1970" fmla="*/ 803627 h 2027827"/>
              <a:gd name="connsiteX1971" fmla="*/ 1200593 w 2027827"/>
              <a:gd name="connsiteY1971" fmla="*/ 803627 h 2027827"/>
              <a:gd name="connsiteX1972" fmla="*/ 1176984 w 2027827"/>
              <a:gd name="connsiteY1972" fmla="*/ 840403 h 2027827"/>
              <a:gd name="connsiteX1973" fmla="*/ 1202225 w 2027827"/>
              <a:gd name="connsiteY1973" fmla="*/ 879789 h 2027827"/>
              <a:gd name="connsiteX1974" fmla="*/ 1185579 w 2027827"/>
              <a:gd name="connsiteY1974" fmla="*/ 879789 h 2027827"/>
              <a:gd name="connsiteX1975" fmla="*/ 1168714 w 2027827"/>
              <a:gd name="connsiteY1975" fmla="*/ 853024 h 2027827"/>
              <a:gd name="connsiteX1976" fmla="*/ 1271914 w 2027827"/>
              <a:gd name="connsiteY1976" fmla="*/ 853024 h 2027827"/>
              <a:gd name="connsiteX1977" fmla="*/ 1255050 w 2027827"/>
              <a:gd name="connsiteY1977" fmla="*/ 879789 h 2027827"/>
              <a:gd name="connsiteX1978" fmla="*/ 1238404 w 2027827"/>
              <a:gd name="connsiteY1978" fmla="*/ 879789 h 2027827"/>
              <a:gd name="connsiteX1979" fmla="*/ 1263645 w 2027827"/>
              <a:gd name="connsiteY1979" fmla="*/ 840403 h 2027827"/>
              <a:gd name="connsiteX1980" fmla="*/ 1240036 w 2027827"/>
              <a:gd name="connsiteY1980" fmla="*/ 803627 h 2027827"/>
              <a:gd name="connsiteX1981" fmla="*/ 1256682 w 2027827"/>
              <a:gd name="connsiteY1981" fmla="*/ 803627 h 2027827"/>
              <a:gd name="connsiteX1982" fmla="*/ 1271914 w 2027827"/>
              <a:gd name="connsiteY1982" fmla="*/ 827564 h 2027827"/>
              <a:gd name="connsiteX1983" fmla="*/ 1287147 w 2027827"/>
              <a:gd name="connsiteY1983" fmla="*/ 803627 h 2027827"/>
              <a:gd name="connsiteX1984" fmla="*/ 1303793 w 2027827"/>
              <a:gd name="connsiteY1984" fmla="*/ 803627 h 2027827"/>
              <a:gd name="connsiteX1985" fmla="*/ 1280184 w 2027827"/>
              <a:gd name="connsiteY1985" fmla="*/ 840403 h 2027827"/>
              <a:gd name="connsiteX1986" fmla="*/ 1305426 w 2027827"/>
              <a:gd name="connsiteY1986" fmla="*/ 879789 h 2027827"/>
              <a:gd name="connsiteX1987" fmla="*/ 1288779 w 2027827"/>
              <a:gd name="connsiteY1987" fmla="*/ 879789 h 2027827"/>
              <a:gd name="connsiteX1988" fmla="*/ 1271914 w 2027827"/>
              <a:gd name="connsiteY1988" fmla="*/ 853024 h 2027827"/>
              <a:gd name="connsiteX1989" fmla="*/ 1375114 w 2027827"/>
              <a:gd name="connsiteY1989" fmla="*/ 853024 h 2027827"/>
              <a:gd name="connsiteX1990" fmla="*/ 1358250 w 2027827"/>
              <a:gd name="connsiteY1990" fmla="*/ 879789 h 2027827"/>
              <a:gd name="connsiteX1991" fmla="*/ 1341604 w 2027827"/>
              <a:gd name="connsiteY1991" fmla="*/ 879789 h 2027827"/>
              <a:gd name="connsiteX1992" fmla="*/ 1366845 w 2027827"/>
              <a:gd name="connsiteY1992" fmla="*/ 840403 h 2027827"/>
              <a:gd name="connsiteX1993" fmla="*/ 1343236 w 2027827"/>
              <a:gd name="connsiteY1993" fmla="*/ 803627 h 2027827"/>
              <a:gd name="connsiteX1994" fmla="*/ 1359882 w 2027827"/>
              <a:gd name="connsiteY1994" fmla="*/ 803627 h 2027827"/>
              <a:gd name="connsiteX1995" fmla="*/ 1375114 w 2027827"/>
              <a:gd name="connsiteY1995" fmla="*/ 827564 h 2027827"/>
              <a:gd name="connsiteX1996" fmla="*/ 1390348 w 2027827"/>
              <a:gd name="connsiteY1996" fmla="*/ 803627 h 2027827"/>
              <a:gd name="connsiteX1997" fmla="*/ 1406993 w 2027827"/>
              <a:gd name="connsiteY1997" fmla="*/ 803627 h 2027827"/>
              <a:gd name="connsiteX1998" fmla="*/ 1383384 w 2027827"/>
              <a:gd name="connsiteY1998" fmla="*/ 840403 h 2027827"/>
              <a:gd name="connsiteX1999" fmla="*/ 1408626 w 2027827"/>
              <a:gd name="connsiteY1999" fmla="*/ 879789 h 2027827"/>
              <a:gd name="connsiteX2000" fmla="*/ 1391980 w 2027827"/>
              <a:gd name="connsiteY2000" fmla="*/ 879789 h 2027827"/>
              <a:gd name="connsiteX2001" fmla="*/ 1375114 w 2027827"/>
              <a:gd name="connsiteY2001" fmla="*/ 853024 h 2027827"/>
              <a:gd name="connsiteX2002" fmla="*/ 1478315 w 2027827"/>
              <a:gd name="connsiteY2002" fmla="*/ 853024 h 2027827"/>
              <a:gd name="connsiteX2003" fmla="*/ 1461450 w 2027827"/>
              <a:gd name="connsiteY2003" fmla="*/ 879789 h 2027827"/>
              <a:gd name="connsiteX2004" fmla="*/ 1444804 w 2027827"/>
              <a:gd name="connsiteY2004" fmla="*/ 879789 h 2027827"/>
              <a:gd name="connsiteX2005" fmla="*/ 1470046 w 2027827"/>
              <a:gd name="connsiteY2005" fmla="*/ 840403 h 2027827"/>
              <a:gd name="connsiteX2006" fmla="*/ 1446436 w 2027827"/>
              <a:gd name="connsiteY2006" fmla="*/ 803627 h 2027827"/>
              <a:gd name="connsiteX2007" fmla="*/ 1463083 w 2027827"/>
              <a:gd name="connsiteY2007" fmla="*/ 803627 h 2027827"/>
              <a:gd name="connsiteX2008" fmla="*/ 1478315 w 2027827"/>
              <a:gd name="connsiteY2008" fmla="*/ 827564 h 2027827"/>
              <a:gd name="connsiteX2009" fmla="*/ 1493548 w 2027827"/>
              <a:gd name="connsiteY2009" fmla="*/ 803627 h 2027827"/>
              <a:gd name="connsiteX2010" fmla="*/ 1510194 w 2027827"/>
              <a:gd name="connsiteY2010" fmla="*/ 803627 h 2027827"/>
              <a:gd name="connsiteX2011" fmla="*/ 1486584 w 2027827"/>
              <a:gd name="connsiteY2011" fmla="*/ 840403 h 2027827"/>
              <a:gd name="connsiteX2012" fmla="*/ 1511826 w 2027827"/>
              <a:gd name="connsiteY2012" fmla="*/ 879789 h 2027827"/>
              <a:gd name="connsiteX2013" fmla="*/ 1495180 w 2027827"/>
              <a:gd name="connsiteY2013" fmla="*/ 879789 h 2027827"/>
              <a:gd name="connsiteX2014" fmla="*/ 1478315 w 2027827"/>
              <a:gd name="connsiteY2014" fmla="*/ 853024 h 2027827"/>
              <a:gd name="connsiteX2015" fmla="*/ 1581515 w 2027827"/>
              <a:gd name="connsiteY2015" fmla="*/ 853024 h 2027827"/>
              <a:gd name="connsiteX2016" fmla="*/ 1564650 w 2027827"/>
              <a:gd name="connsiteY2016" fmla="*/ 879789 h 2027827"/>
              <a:gd name="connsiteX2017" fmla="*/ 1548004 w 2027827"/>
              <a:gd name="connsiteY2017" fmla="*/ 879789 h 2027827"/>
              <a:gd name="connsiteX2018" fmla="*/ 1573246 w 2027827"/>
              <a:gd name="connsiteY2018" fmla="*/ 840403 h 2027827"/>
              <a:gd name="connsiteX2019" fmla="*/ 1549636 w 2027827"/>
              <a:gd name="connsiteY2019" fmla="*/ 803627 h 2027827"/>
              <a:gd name="connsiteX2020" fmla="*/ 1566283 w 2027827"/>
              <a:gd name="connsiteY2020" fmla="*/ 803627 h 2027827"/>
              <a:gd name="connsiteX2021" fmla="*/ 1581515 w 2027827"/>
              <a:gd name="connsiteY2021" fmla="*/ 827564 h 2027827"/>
              <a:gd name="connsiteX2022" fmla="*/ 1596748 w 2027827"/>
              <a:gd name="connsiteY2022" fmla="*/ 803627 h 2027827"/>
              <a:gd name="connsiteX2023" fmla="*/ 1613394 w 2027827"/>
              <a:gd name="connsiteY2023" fmla="*/ 803627 h 2027827"/>
              <a:gd name="connsiteX2024" fmla="*/ 1589785 w 2027827"/>
              <a:gd name="connsiteY2024" fmla="*/ 840403 h 2027827"/>
              <a:gd name="connsiteX2025" fmla="*/ 1615026 w 2027827"/>
              <a:gd name="connsiteY2025" fmla="*/ 879789 h 2027827"/>
              <a:gd name="connsiteX2026" fmla="*/ 1598380 w 2027827"/>
              <a:gd name="connsiteY2026" fmla="*/ 879789 h 2027827"/>
              <a:gd name="connsiteX2027" fmla="*/ 1581515 w 2027827"/>
              <a:gd name="connsiteY2027" fmla="*/ 853024 h 2027827"/>
              <a:gd name="connsiteX2028" fmla="*/ 1684715 w 2027827"/>
              <a:gd name="connsiteY2028" fmla="*/ 853024 h 2027827"/>
              <a:gd name="connsiteX2029" fmla="*/ 1667851 w 2027827"/>
              <a:gd name="connsiteY2029" fmla="*/ 879789 h 2027827"/>
              <a:gd name="connsiteX2030" fmla="*/ 1651205 w 2027827"/>
              <a:gd name="connsiteY2030" fmla="*/ 879789 h 2027827"/>
              <a:gd name="connsiteX2031" fmla="*/ 1676446 w 2027827"/>
              <a:gd name="connsiteY2031" fmla="*/ 840403 h 2027827"/>
              <a:gd name="connsiteX2032" fmla="*/ 1652837 w 2027827"/>
              <a:gd name="connsiteY2032" fmla="*/ 803627 h 2027827"/>
              <a:gd name="connsiteX2033" fmla="*/ 1669483 w 2027827"/>
              <a:gd name="connsiteY2033" fmla="*/ 803627 h 2027827"/>
              <a:gd name="connsiteX2034" fmla="*/ 1684715 w 2027827"/>
              <a:gd name="connsiteY2034" fmla="*/ 827564 h 2027827"/>
              <a:gd name="connsiteX2035" fmla="*/ 1699948 w 2027827"/>
              <a:gd name="connsiteY2035" fmla="*/ 803627 h 2027827"/>
              <a:gd name="connsiteX2036" fmla="*/ 1716595 w 2027827"/>
              <a:gd name="connsiteY2036" fmla="*/ 803627 h 2027827"/>
              <a:gd name="connsiteX2037" fmla="*/ 1692985 w 2027827"/>
              <a:gd name="connsiteY2037" fmla="*/ 840403 h 2027827"/>
              <a:gd name="connsiteX2038" fmla="*/ 1718227 w 2027827"/>
              <a:gd name="connsiteY2038" fmla="*/ 879789 h 2027827"/>
              <a:gd name="connsiteX2039" fmla="*/ 1701581 w 2027827"/>
              <a:gd name="connsiteY2039" fmla="*/ 879789 h 2027827"/>
              <a:gd name="connsiteX2040" fmla="*/ 1684715 w 2027827"/>
              <a:gd name="connsiteY2040" fmla="*/ 853024 h 2027827"/>
              <a:gd name="connsiteX2041" fmla="*/ 1787915 w 2027827"/>
              <a:gd name="connsiteY2041" fmla="*/ 853024 h 2027827"/>
              <a:gd name="connsiteX2042" fmla="*/ 1771051 w 2027827"/>
              <a:gd name="connsiteY2042" fmla="*/ 879789 h 2027827"/>
              <a:gd name="connsiteX2043" fmla="*/ 1754405 w 2027827"/>
              <a:gd name="connsiteY2043" fmla="*/ 879789 h 2027827"/>
              <a:gd name="connsiteX2044" fmla="*/ 1779647 w 2027827"/>
              <a:gd name="connsiteY2044" fmla="*/ 840403 h 2027827"/>
              <a:gd name="connsiteX2045" fmla="*/ 1756037 w 2027827"/>
              <a:gd name="connsiteY2045" fmla="*/ 803627 h 2027827"/>
              <a:gd name="connsiteX2046" fmla="*/ 1772683 w 2027827"/>
              <a:gd name="connsiteY2046" fmla="*/ 803627 h 2027827"/>
              <a:gd name="connsiteX2047" fmla="*/ 1787915 w 2027827"/>
              <a:gd name="connsiteY2047" fmla="*/ 827564 h 2027827"/>
              <a:gd name="connsiteX2048" fmla="*/ 1803149 w 2027827"/>
              <a:gd name="connsiteY2048" fmla="*/ 803627 h 2027827"/>
              <a:gd name="connsiteX2049" fmla="*/ 1819795 w 2027827"/>
              <a:gd name="connsiteY2049" fmla="*/ 803627 h 2027827"/>
              <a:gd name="connsiteX2050" fmla="*/ 1796185 w 2027827"/>
              <a:gd name="connsiteY2050" fmla="*/ 840403 h 2027827"/>
              <a:gd name="connsiteX2051" fmla="*/ 1821427 w 2027827"/>
              <a:gd name="connsiteY2051" fmla="*/ 879789 h 2027827"/>
              <a:gd name="connsiteX2052" fmla="*/ 1804781 w 2027827"/>
              <a:gd name="connsiteY2052" fmla="*/ 879789 h 2027827"/>
              <a:gd name="connsiteX2053" fmla="*/ 1787915 w 2027827"/>
              <a:gd name="connsiteY2053" fmla="*/ 853024 h 2027827"/>
              <a:gd name="connsiteX2054" fmla="*/ 1891116 w 2027827"/>
              <a:gd name="connsiteY2054" fmla="*/ 853024 h 2027827"/>
              <a:gd name="connsiteX2055" fmla="*/ 1874251 w 2027827"/>
              <a:gd name="connsiteY2055" fmla="*/ 879789 h 2027827"/>
              <a:gd name="connsiteX2056" fmla="*/ 1857605 w 2027827"/>
              <a:gd name="connsiteY2056" fmla="*/ 879789 h 2027827"/>
              <a:gd name="connsiteX2057" fmla="*/ 1882847 w 2027827"/>
              <a:gd name="connsiteY2057" fmla="*/ 840403 h 2027827"/>
              <a:gd name="connsiteX2058" fmla="*/ 1859237 w 2027827"/>
              <a:gd name="connsiteY2058" fmla="*/ 803627 h 2027827"/>
              <a:gd name="connsiteX2059" fmla="*/ 1875884 w 2027827"/>
              <a:gd name="connsiteY2059" fmla="*/ 803627 h 2027827"/>
              <a:gd name="connsiteX2060" fmla="*/ 1891116 w 2027827"/>
              <a:gd name="connsiteY2060" fmla="*/ 827564 h 2027827"/>
              <a:gd name="connsiteX2061" fmla="*/ 1906349 w 2027827"/>
              <a:gd name="connsiteY2061" fmla="*/ 803627 h 2027827"/>
              <a:gd name="connsiteX2062" fmla="*/ 1922995 w 2027827"/>
              <a:gd name="connsiteY2062" fmla="*/ 803627 h 2027827"/>
              <a:gd name="connsiteX2063" fmla="*/ 1899385 w 2027827"/>
              <a:gd name="connsiteY2063" fmla="*/ 840403 h 2027827"/>
              <a:gd name="connsiteX2064" fmla="*/ 1924627 w 2027827"/>
              <a:gd name="connsiteY2064" fmla="*/ 879789 h 2027827"/>
              <a:gd name="connsiteX2065" fmla="*/ 1907981 w 2027827"/>
              <a:gd name="connsiteY2065" fmla="*/ 879789 h 2027827"/>
              <a:gd name="connsiteX2066" fmla="*/ 1891116 w 2027827"/>
              <a:gd name="connsiteY2066" fmla="*/ 853024 h 2027827"/>
              <a:gd name="connsiteX2067" fmla="*/ 1994316 w 2027827"/>
              <a:gd name="connsiteY2067" fmla="*/ 853024 h 2027827"/>
              <a:gd name="connsiteX2068" fmla="*/ 1977452 w 2027827"/>
              <a:gd name="connsiteY2068" fmla="*/ 879789 h 2027827"/>
              <a:gd name="connsiteX2069" fmla="*/ 1960805 w 2027827"/>
              <a:gd name="connsiteY2069" fmla="*/ 879789 h 2027827"/>
              <a:gd name="connsiteX2070" fmla="*/ 1986047 w 2027827"/>
              <a:gd name="connsiteY2070" fmla="*/ 840403 h 2027827"/>
              <a:gd name="connsiteX2071" fmla="*/ 1962438 w 2027827"/>
              <a:gd name="connsiteY2071" fmla="*/ 803627 h 2027827"/>
              <a:gd name="connsiteX2072" fmla="*/ 1979084 w 2027827"/>
              <a:gd name="connsiteY2072" fmla="*/ 803627 h 2027827"/>
              <a:gd name="connsiteX2073" fmla="*/ 1994316 w 2027827"/>
              <a:gd name="connsiteY2073" fmla="*/ 827564 h 2027827"/>
              <a:gd name="connsiteX2074" fmla="*/ 2009549 w 2027827"/>
              <a:gd name="connsiteY2074" fmla="*/ 803627 h 2027827"/>
              <a:gd name="connsiteX2075" fmla="*/ 2026195 w 2027827"/>
              <a:gd name="connsiteY2075" fmla="*/ 803627 h 2027827"/>
              <a:gd name="connsiteX2076" fmla="*/ 2002586 w 2027827"/>
              <a:gd name="connsiteY2076" fmla="*/ 840403 h 2027827"/>
              <a:gd name="connsiteX2077" fmla="*/ 2027827 w 2027827"/>
              <a:gd name="connsiteY2077" fmla="*/ 879789 h 2027827"/>
              <a:gd name="connsiteX2078" fmla="*/ 2011182 w 2027827"/>
              <a:gd name="connsiteY2078" fmla="*/ 879789 h 2027827"/>
              <a:gd name="connsiteX2079" fmla="*/ 1994316 w 2027827"/>
              <a:gd name="connsiteY2079" fmla="*/ 853024 h 2027827"/>
              <a:gd name="connsiteX2080" fmla="*/ 33511 w 2027827"/>
              <a:gd name="connsiteY2080" fmla="*/ 967828 h 2027827"/>
              <a:gd name="connsiteX2081" fmla="*/ 16646 w 2027827"/>
              <a:gd name="connsiteY2081" fmla="*/ 994593 h 2027827"/>
              <a:gd name="connsiteX2082" fmla="*/ 0 w 2027827"/>
              <a:gd name="connsiteY2082" fmla="*/ 994593 h 2027827"/>
              <a:gd name="connsiteX2083" fmla="*/ 25242 w 2027827"/>
              <a:gd name="connsiteY2083" fmla="*/ 955206 h 2027827"/>
              <a:gd name="connsiteX2084" fmla="*/ 1632 w 2027827"/>
              <a:gd name="connsiteY2084" fmla="*/ 918430 h 2027827"/>
              <a:gd name="connsiteX2085" fmla="*/ 18278 w 2027827"/>
              <a:gd name="connsiteY2085" fmla="*/ 918430 h 2027827"/>
              <a:gd name="connsiteX2086" fmla="*/ 33511 w 2027827"/>
              <a:gd name="connsiteY2086" fmla="*/ 942368 h 2027827"/>
              <a:gd name="connsiteX2087" fmla="*/ 48744 w 2027827"/>
              <a:gd name="connsiteY2087" fmla="*/ 918430 h 2027827"/>
              <a:gd name="connsiteX2088" fmla="*/ 65390 w 2027827"/>
              <a:gd name="connsiteY2088" fmla="*/ 918430 h 2027827"/>
              <a:gd name="connsiteX2089" fmla="*/ 41780 w 2027827"/>
              <a:gd name="connsiteY2089" fmla="*/ 955206 h 2027827"/>
              <a:gd name="connsiteX2090" fmla="*/ 67022 w 2027827"/>
              <a:gd name="connsiteY2090" fmla="*/ 994593 h 2027827"/>
              <a:gd name="connsiteX2091" fmla="*/ 50376 w 2027827"/>
              <a:gd name="connsiteY2091" fmla="*/ 994593 h 2027827"/>
              <a:gd name="connsiteX2092" fmla="*/ 33511 w 2027827"/>
              <a:gd name="connsiteY2092" fmla="*/ 967828 h 2027827"/>
              <a:gd name="connsiteX2093" fmla="*/ 136711 w 2027827"/>
              <a:gd name="connsiteY2093" fmla="*/ 967828 h 2027827"/>
              <a:gd name="connsiteX2094" fmla="*/ 119846 w 2027827"/>
              <a:gd name="connsiteY2094" fmla="*/ 994593 h 2027827"/>
              <a:gd name="connsiteX2095" fmla="*/ 103200 w 2027827"/>
              <a:gd name="connsiteY2095" fmla="*/ 994593 h 2027827"/>
              <a:gd name="connsiteX2096" fmla="*/ 128442 w 2027827"/>
              <a:gd name="connsiteY2096" fmla="*/ 955206 h 2027827"/>
              <a:gd name="connsiteX2097" fmla="*/ 104833 w 2027827"/>
              <a:gd name="connsiteY2097" fmla="*/ 918430 h 2027827"/>
              <a:gd name="connsiteX2098" fmla="*/ 121479 w 2027827"/>
              <a:gd name="connsiteY2098" fmla="*/ 918430 h 2027827"/>
              <a:gd name="connsiteX2099" fmla="*/ 136711 w 2027827"/>
              <a:gd name="connsiteY2099" fmla="*/ 942368 h 2027827"/>
              <a:gd name="connsiteX2100" fmla="*/ 151944 w 2027827"/>
              <a:gd name="connsiteY2100" fmla="*/ 918430 h 2027827"/>
              <a:gd name="connsiteX2101" fmla="*/ 168590 w 2027827"/>
              <a:gd name="connsiteY2101" fmla="*/ 918430 h 2027827"/>
              <a:gd name="connsiteX2102" fmla="*/ 144981 w 2027827"/>
              <a:gd name="connsiteY2102" fmla="*/ 955206 h 2027827"/>
              <a:gd name="connsiteX2103" fmla="*/ 170222 w 2027827"/>
              <a:gd name="connsiteY2103" fmla="*/ 994593 h 2027827"/>
              <a:gd name="connsiteX2104" fmla="*/ 153576 w 2027827"/>
              <a:gd name="connsiteY2104" fmla="*/ 994593 h 2027827"/>
              <a:gd name="connsiteX2105" fmla="*/ 136711 w 2027827"/>
              <a:gd name="connsiteY2105" fmla="*/ 967828 h 2027827"/>
              <a:gd name="connsiteX2106" fmla="*/ 239911 w 2027827"/>
              <a:gd name="connsiteY2106" fmla="*/ 967828 h 2027827"/>
              <a:gd name="connsiteX2107" fmla="*/ 223047 w 2027827"/>
              <a:gd name="connsiteY2107" fmla="*/ 994593 h 2027827"/>
              <a:gd name="connsiteX2108" fmla="*/ 206401 w 2027827"/>
              <a:gd name="connsiteY2108" fmla="*/ 994593 h 2027827"/>
              <a:gd name="connsiteX2109" fmla="*/ 231642 w 2027827"/>
              <a:gd name="connsiteY2109" fmla="*/ 955206 h 2027827"/>
              <a:gd name="connsiteX2110" fmla="*/ 208033 w 2027827"/>
              <a:gd name="connsiteY2110" fmla="*/ 918430 h 2027827"/>
              <a:gd name="connsiteX2111" fmla="*/ 224679 w 2027827"/>
              <a:gd name="connsiteY2111" fmla="*/ 918430 h 2027827"/>
              <a:gd name="connsiteX2112" fmla="*/ 239911 w 2027827"/>
              <a:gd name="connsiteY2112" fmla="*/ 942368 h 2027827"/>
              <a:gd name="connsiteX2113" fmla="*/ 255144 w 2027827"/>
              <a:gd name="connsiteY2113" fmla="*/ 918430 h 2027827"/>
              <a:gd name="connsiteX2114" fmla="*/ 271790 w 2027827"/>
              <a:gd name="connsiteY2114" fmla="*/ 918430 h 2027827"/>
              <a:gd name="connsiteX2115" fmla="*/ 248181 w 2027827"/>
              <a:gd name="connsiteY2115" fmla="*/ 955206 h 2027827"/>
              <a:gd name="connsiteX2116" fmla="*/ 273423 w 2027827"/>
              <a:gd name="connsiteY2116" fmla="*/ 994593 h 2027827"/>
              <a:gd name="connsiteX2117" fmla="*/ 256777 w 2027827"/>
              <a:gd name="connsiteY2117" fmla="*/ 994593 h 2027827"/>
              <a:gd name="connsiteX2118" fmla="*/ 239911 w 2027827"/>
              <a:gd name="connsiteY2118" fmla="*/ 967828 h 2027827"/>
              <a:gd name="connsiteX2119" fmla="*/ 343111 w 2027827"/>
              <a:gd name="connsiteY2119" fmla="*/ 967828 h 2027827"/>
              <a:gd name="connsiteX2120" fmla="*/ 326247 w 2027827"/>
              <a:gd name="connsiteY2120" fmla="*/ 994593 h 2027827"/>
              <a:gd name="connsiteX2121" fmla="*/ 309601 w 2027827"/>
              <a:gd name="connsiteY2121" fmla="*/ 994593 h 2027827"/>
              <a:gd name="connsiteX2122" fmla="*/ 334843 w 2027827"/>
              <a:gd name="connsiteY2122" fmla="*/ 955206 h 2027827"/>
              <a:gd name="connsiteX2123" fmla="*/ 311233 w 2027827"/>
              <a:gd name="connsiteY2123" fmla="*/ 918430 h 2027827"/>
              <a:gd name="connsiteX2124" fmla="*/ 327879 w 2027827"/>
              <a:gd name="connsiteY2124" fmla="*/ 918430 h 2027827"/>
              <a:gd name="connsiteX2125" fmla="*/ 343111 w 2027827"/>
              <a:gd name="connsiteY2125" fmla="*/ 942368 h 2027827"/>
              <a:gd name="connsiteX2126" fmla="*/ 358345 w 2027827"/>
              <a:gd name="connsiteY2126" fmla="*/ 918430 h 2027827"/>
              <a:gd name="connsiteX2127" fmla="*/ 374991 w 2027827"/>
              <a:gd name="connsiteY2127" fmla="*/ 918430 h 2027827"/>
              <a:gd name="connsiteX2128" fmla="*/ 351381 w 2027827"/>
              <a:gd name="connsiteY2128" fmla="*/ 955206 h 2027827"/>
              <a:gd name="connsiteX2129" fmla="*/ 376623 w 2027827"/>
              <a:gd name="connsiteY2129" fmla="*/ 994593 h 2027827"/>
              <a:gd name="connsiteX2130" fmla="*/ 359977 w 2027827"/>
              <a:gd name="connsiteY2130" fmla="*/ 994593 h 2027827"/>
              <a:gd name="connsiteX2131" fmla="*/ 343111 w 2027827"/>
              <a:gd name="connsiteY2131" fmla="*/ 967828 h 2027827"/>
              <a:gd name="connsiteX2132" fmla="*/ 446312 w 2027827"/>
              <a:gd name="connsiteY2132" fmla="*/ 967828 h 2027827"/>
              <a:gd name="connsiteX2133" fmla="*/ 429447 w 2027827"/>
              <a:gd name="connsiteY2133" fmla="*/ 994593 h 2027827"/>
              <a:gd name="connsiteX2134" fmla="*/ 412801 w 2027827"/>
              <a:gd name="connsiteY2134" fmla="*/ 994593 h 2027827"/>
              <a:gd name="connsiteX2135" fmla="*/ 438043 w 2027827"/>
              <a:gd name="connsiteY2135" fmla="*/ 955206 h 2027827"/>
              <a:gd name="connsiteX2136" fmla="*/ 414433 w 2027827"/>
              <a:gd name="connsiteY2136" fmla="*/ 918430 h 2027827"/>
              <a:gd name="connsiteX2137" fmla="*/ 431079 w 2027827"/>
              <a:gd name="connsiteY2137" fmla="*/ 918430 h 2027827"/>
              <a:gd name="connsiteX2138" fmla="*/ 446312 w 2027827"/>
              <a:gd name="connsiteY2138" fmla="*/ 942368 h 2027827"/>
              <a:gd name="connsiteX2139" fmla="*/ 461545 w 2027827"/>
              <a:gd name="connsiteY2139" fmla="*/ 918430 h 2027827"/>
              <a:gd name="connsiteX2140" fmla="*/ 478191 w 2027827"/>
              <a:gd name="connsiteY2140" fmla="*/ 918430 h 2027827"/>
              <a:gd name="connsiteX2141" fmla="*/ 454582 w 2027827"/>
              <a:gd name="connsiteY2141" fmla="*/ 955206 h 2027827"/>
              <a:gd name="connsiteX2142" fmla="*/ 479823 w 2027827"/>
              <a:gd name="connsiteY2142" fmla="*/ 994593 h 2027827"/>
              <a:gd name="connsiteX2143" fmla="*/ 463177 w 2027827"/>
              <a:gd name="connsiteY2143" fmla="*/ 994593 h 2027827"/>
              <a:gd name="connsiteX2144" fmla="*/ 446312 w 2027827"/>
              <a:gd name="connsiteY2144" fmla="*/ 967828 h 2027827"/>
              <a:gd name="connsiteX2145" fmla="*/ 549512 w 2027827"/>
              <a:gd name="connsiteY2145" fmla="*/ 967828 h 2027827"/>
              <a:gd name="connsiteX2146" fmla="*/ 532648 w 2027827"/>
              <a:gd name="connsiteY2146" fmla="*/ 994593 h 2027827"/>
              <a:gd name="connsiteX2147" fmla="*/ 516002 w 2027827"/>
              <a:gd name="connsiteY2147" fmla="*/ 994593 h 2027827"/>
              <a:gd name="connsiteX2148" fmla="*/ 541243 w 2027827"/>
              <a:gd name="connsiteY2148" fmla="*/ 955206 h 2027827"/>
              <a:gd name="connsiteX2149" fmla="*/ 517634 w 2027827"/>
              <a:gd name="connsiteY2149" fmla="*/ 918430 h 2027827"/>
              <a:gd name="connsiteX2150" fmla="*/ 534280 w 2027827"/>
              <a:gd name="connsiteY2150" fmla="*/ 918430 h 2027827"/>
              <a:gd name="connsiteX2151" fmla="*/ 549512 w 2027827"/>
              <a:gd name="connsiteY2151" fmla="*/ 942368 h 2027827"/>
              <a:gd name="connsiteX2152" fmla="*/ 564745 w 2027827"/>
              <a:gd name="connsiteY2152" fmla="*/ 918430 h 2027827"/>
              <a:gd name="connsiteX2153" fmla="*/ 581391 w 2027827"/>
              <a:gd name="connsiteY2153" fmla="*/ 918430 h 2027827"/>
              <a:gd name="connsiteX2154" fmla="*/ 557782 w 2027827"/>
              <a:gd name="connsiteY2154" fmla="*/ 955206 h 2027827"/>
              <a:gd name="connsiteX2155" fmla="*/ 583023 w 2027827"/>
              <a:gd name="connsiteY2155" fmla="*/ 994593 h 2027827"/>
              <a:gd name="connsiteX2156" fmla="*/ 566378 w 2027827"/>
              <a:gd name="connsiteY2156" fmla="*/ 994593 h 2027827"/>
              <a:gd name="connsiteX2157" fmla="*/ 549512 w 2027827"/>
              <a:gd name="connsiteY2157" fmla="*/ 967828 h 2027827"/>
              <a:gd name="connsiteX2158" fmla="*/ 652712 w 2027827"/>
              <a:gd name="connsiteY2158" fmla="*/ 967828 h 2027827"/>
              <a:gd name="connsiteX2159" fmla="*/ 635848 w 2027827"/>
              <a:gd name="connsiteY2159" fmla="*/ 994593 h 2027827"/>
              <a:gd name="connsiteX2160" fmla="*/ 619202 w 2027827"/>
              <a:gd name="connsiteY2160" fmla="*/ 994593 h 2027827"/>
              <a:gd name="connsiteX2161" fmla="*/ 644443 w 2027827"/>
              <a:gd name="connsiteY2161" fmla="*/ 955206 h 2027827"/>
              <a:gd name="connsiteX2162" fmla="*/ 620834 w 2027827"/>
              <a:gd name="connsiteY2162" fmla="*/ 918430 h 2027827"/>
              <a:gd name="connsiteX2163" fmla="*/ 637480 w 2027827"/>
              <a:gd name="connsiteY2163" fmla="*/ 918430 h 2027827"/>
              <a:gd name="connsiteX2164" fmla="*/ 652712 w 2027827"/>
              <a:gd name="connsiteY2164" fmla="*/ 942368 h 2027827"/>
              <a:gd name="connsiteX2165" fmla="*/ 667945 w 2027827"/>
              <a:gd name="connsiteY2165" fmla="*/ 918430 h 2027827"/>
              <a:gd name="connsiteX2166" fmla="*/ 684592 w 2027827"/>
              <a:gd name="connsiteY2166" fmla="*/ 918430 h 2027827"/>
              <a:gd name="connsiteX2167" fmla="*/ 660982 w 2027827"/>
              <a:gd name="connsiteY2167" fmla="*/ 955206 h 2027827"/>
              <a:gd name="connsiteX2168" fmla="*/ 686224 w 2027827"/>
              <a:gd name="connsiteY2168" fmla="*/ 994593 h 2027827"/>
              <a:gd name="connsiteX2169" fmla="*/ 669578 w 2027827"/>
              <a:gd name="connsiteY2169" fmla="*/ 994593 h 2027827"/>
              <a:gd name="connsiteX2170" fmla="*/ 652712 w 2027827"/>
              <a:gd name="connsiteY2170" fmla="*/ 967828 h 2027827"/>
              <a:gd name="connsiteX2171" fmla="*/ 755913 w 2027827"/>
              <a:gd name="connsiteY2171" fmla="*/ 967828 h 2027827"/>
              <a:gd name="connsiteX2172" fmla="*/ 739048 w 2027827"/>
              <a:gd name="connsiteY2172" fmla="*/ 994593 h 2027827"/>
              <a:gd name="connsiteX2173" fmla="*/ 722402 w 2027827"/>
              <a:gd name="connsiteY2173" fmla="*/ 994593 h 2027827"/>
              <a:gd name="connsiteX2174" fmla="*/ 747644 w 2027827"/>
              <a:gd name="connsiteY2174" fmla="*/ 955206 h 2027827"/>
              <a:gd name="connsiteX2175" fmla="*/ 724034 w 2027827"/>
              <a:gd name="connsiteY2175" fmla="*/ 918430 h 2027827"/>
              <a:gd name="connsiteX2176" fmla="*/ 740680 w 2027827"/>
              <a:gd name="connsiteY2176" fmla="*/ 918430 h 2027827"/>
              <a:gd name="connsiteX2177" fmla="*/ 755913 w 2027827"/>
              <a:gd name="connsiteY2177" fmla="*/ 942368 h 2027827"/>
              <a:gd name="connsiteX2178" fmla="*/ 771146 w 2027827"/>
              <a:gd name="connsiteY2178" fmla="*/ 918430 h 2027827"/>
              <a:gd name="connsiteX2179" fmla="*/ 787792 w 2027827"/>
              <a:gd name="connsiteY2179" fmla="*/ 918430 h 2027827"/>
              <a:gd name="connsiteX2180" fmla="*/ 764182 w 2027827"/>
              <a:gd name="connsiteY2180" fmla="*/ 955206 h 2027827"/>
              <a:gd name="connsiteX2181" fmla="*/ 789424 w 2027827"/>
              <a:gd name="connsiteY2181" fmla="*/ 994593 h 2027827"/>
              <a:gd name="connsiteX2182" fmla="*/ 772778 w 2027827"/>
              <a:gd name="connsiteY2182" fmla="*/ 994593 h 2027827"/>
              <a:gd name="connsiteX2183" fmla="*/ 755913 w 2027827"/>
              <a:gd name="connsiteY2183" fmla="*/ 967828 h 2027827"/>
              <a:gd name="connsiteX2184" fmla="*/ 859113 w 2027827"/>
              <a:gd name="connsiteY2184" fmla="*/ 967828 h 2027827"/>
              <a:gd name="connsiteX2185" fmla="*/ 842248 w 2027827"/>
              <a:gd name="connsiteY2185" fmla="*/ 994593 h 2027827"/>
              <a:gd name="connsiteX2186" fmla="*/ 825602 w 2027827"/>
              <a:gd name="connsiteY2186" fmla="*/ 994593 h 2027827"/>
              <a:gd name="connsiteX2187" fmla="*/ 850844 w 2027827"/>
              <a:gd name="connsiteY2187" fmla="*/ 955206 h 2027827"/>
              <a:gd name="connsiteX2188" fmla="*/ 827235 w 2027827"/>
              <a:gd name="connsiteY2188" fmla="*/ 918430 h 2027827"/>
              <a:gd name="connsiteX2189" fmla="*/ 843881 w 2027827"/>
              <a:gd name="connsiteY2189" fmla="*/ 918430 h 2027827"/>
              <a:gd name="connsiteX2190" fmla="*/ 859113 w 2027827"/>
              <a:gd name="connsiteY2190" fmla="*/ 942368 h 2027827"/>
              <a:gd name="connsiteX2191" fmla="*/ 874346 w 2027827"/>
              <a:gd name="connsiteY2191" fmla="*/ 918430 h 2027827"/>
              <a:gd name="connsiteX2192" fmla="*/ 890992 w 2027827"/>
              <a:gd name="connsiteY2192" fmla="*/ 918430 h 2027827"/>
              <a:gd name="connsiteX2193" fmla="*/ 867383 w 2027827"/>
              <a:gd name="connsiteY2193" fmla="*/ 955206 h 2027827"/>
              <a:gd name="connsiteX2194" fmla="*/ 892624 w 2027827"/>
              <a:gd name="connsiteY2194" fmla="*/ 994593 h 2027827"/>
              <a:gd name="connsiteX2195" fmla="*/ 875978 w 2027827"/>
              <a:gd name="connsiteY2195" fmla="*/ 994593 h 2027827"/>
              <a:gd name="connsiteX2196" fmla="*/ 859113 w 2027827"/>
              <a:gd name="connsiteY2196" fmla="*/ 967828 h 2027827"/>
              <a:gd name="connsiteX2197" fmla="*/ 962313 w 2027827"/>
              <a:gd name="connsiteY2197" fmla="*/ 967828 h 2027827"/>
              <a:gd name="connsiteX2198" fmla="*/ 945449 w 2027827"/>
              <a:gd name="connsiteY2198" fmla="*/ 994593 h 2027827"/>
              <a:gd name="connsiteX2199" fmla="*/ 928803 w 2027827"/>
              <a:gd name="connsiteY2199" fmla="*/ 994593 h 2027827"/>
              <a:gd name="connsiteX2200" fmla="*/ 954044 w 2027827"/>
              <a:gd name="connsiteY2200" fmla="*/ 955206 h 2027827"/>
              <a:gd name="connsiteX2201" fmla="*/ 930435 w 2027827"/>
              <a:gd name="connsiteY2201" fmla="*/ 918430 h 2027827"/>
              <a:gd name="connsiteX2202" fmla="*/ 947081 w 2027827"/>
              <a:gd name="connsiteY2202" fmla="*/ 918430 h 2027827"/>
              <a:gd name="connsiteX2203" fmla="*/ 962313 w 2027827"/>
              <a:gd name="connsiteY2203" fmla="*/ 942368 h 2027827"/>
              <a:gd name="connsiteX2204" fmla="*/ 977546 w 2027827"/>
              <a:gd name="connsiteY2204" fmla="*/ 918430 h 2027827"/>
              <a:gd name="connsiteX2205" fmla="*/ 994192 w 2027827"/>
              <a:gd name="connsiteY2205" fmla="*/ 918430 h 2027827"/>
              <a:gd name="connsiteX2206" fmla="*/ 970583 w 2027827"/>
              <a:gd name="connsiteY2206" fmla="*/ 955206 h 2027827"/>
              <a:gd name="connsiteX2207" fmla="*/ 995824 w 2027827"/>
              <a:gd name="connsiteY2207" fmla="*/ 994593 h 2027827"/>
              <a:gd name="connsiteX2208" fmla="*/ 979179 w 2027827"/>
              <a:gd name="connsiteY2208" fmla="*/ 994593 h 2027827"/>
              <a:gd name="connsiteX2209" fmla="*/ 962313 w 2027827"/>
              <a:gd name="connsiteY2209" fmla="*/ 967828 h 2027827"/>
              <a:gd name="connsiteX2210" fmla="*/ 1065513 w 2027827"/>
              <a:gd name="connsiteY2210" fmla="*/ 967828 h 2027827"/>
              <a:gd name="connsiteX2211" fmla="*/ 1048649 w 2027827"/>
              <a:gd name="connsiteY2211" fmla="*/ 994593 h 2027827"/>
              <a:gd name="connsiteX2212" fmla="*/ 1032003 w 2027827"/>
              <a:gd name="connsiteY2212" fmla="*/ 994593 h 2027827"/>
              <a:gd name="connsiteX2213" fmla="*/ 1057244 w 2027827"/>
              <a:gd name="connsiteY2213" fmla="*/ 955206 h 2027827"/>
              <a:gd name="connsiteX2214" fmla="*/ 1033635 w 2027827"/>
              <a:gd name="connsiteY2214" fmla="*/ 918430 h 2027827"/>
              <a:gd name="connsiteX2215" fmla="*/ 1050281 w 2027827"/>
              <a:gd name="connsiteY2215" fmla="*/ 918430 h 2027827"/>
              <a:gd name="connsiteX2216" fmla="*/ 1065513 w 2027827"/>
              <a:gd name="connsiteY2216" fmla="*/ 942368 h 2027827"/>
              <a:gd name="connsiteX2217" fmla="*/ 1080747 w 2027827"/>
              <a:gd name="connsiteY2217" fmla="*/ 918430 h 2027827"/>
              <a:gd name="connsiteX2218" fmla="*/ 1097393 w 2027827"/>
              <a:gd name="connsiteY2218" fmla="*/ 918430 h 2027827"/>
              <a:gd name="connsiteX2219" fmla="*/ 1073783 w 2027827"/>
              <a:gd name="connsiteY2219" fmla="*/ 955206 h 2027827"/>
              <a:gd name="connsiteX2220" fmla="*/ 1099025 w 2027827"/>
              <a:gd name="connsiteY2220" fmla="*/ 994593 h 2027827"/>
              <a:gd name="connsiteX2221" fmla="*/ 1082379 w 2027827"/>
              <a:gd name="connsiteY2221" fmla="*/ 994593 h 2027827"/>
              <a:gd name="connsiteX2222" fmla="*/ 1065513 w 2027827"/>
              <a:gd name="connsiteY2222" fmla="*/ 967828 h 2027827"/>
              <a:gd name="connsiteX2223" fmla="*/ 1168714 w 2027827"/>
              <a:gd name="connsiteY2223" fmla="*/ 967828 h 2027827"/>
              <a:gd name="connsiteX2224" fmla="*/ 1151849 w 2027827"/>
              <a:gd name="connsiteY2224" fmla="*/ 994593 h 2027827"/>
              <a:gd name="connsiteX2225" fmla="*/ 1135203 w 2027827"/>
              <a:gd name="connsiteY2225" fmla="*/ 994593 h 2027827"/>
              <a:gd name="connsiteX2226" fmla="*/ 1160445 w 2027827"/>
              <a:gd name="connsiteY2226" fmla="*/ 955206 h 2027827"/>
              <a:gd name="connsiteX2227" fmla="*/ 1136835 w 2027827"/>
              <a:gd name="connsiteY2227" fmla="*/ 918430 h 2027827"/>
              <a:gd name="connsiteX2228" fmla="*/ 1153481 w 2027827"/>
              <a:gd name="connsiteY2228" fmla="*/ 918430 h 2027827"/>
              <a:gd name="connsiteX2229" fmla="*/ 1168714 w 2027827"/>
              <a:gd name="connsiteY2229" fmla="*/ 942368 h 2027827"/>
              <a:gd name="connsiteX2230" fmla="*/ 1183947 w 2027827"/>
              <a:gd name="connsiteY2230" fmla="*/ 918430 h 2027827"/>
              <a:gd name="connsiteX2231" fmla="*/ 1200593 w 2027827"/>
              <a:gd name="connsiteY2231" fmla="*/ 918430 h 2027827"/>
              <a:gd name="connsiteX2232" fmla="*/ 1176984 w 2027827"/>
              <a:gd name="connsiteY2232" fmla="*/ 955206 h 2027827"/>
              <a:gd name="connsiteX2233" fmla="*/ 1202225 w 2027827"/>
              <a:gd name="connsiteY2233" fmla="*/ 994593 h 2027827"/>
              <a:gd name="connsiteX2234" fmla="*/ 1185579 w 2027827"/>
              <a:gd name="connsiteY2234" fmla="*/ 994593 h 2027827"/>
              <a:gd name="connsiteX2235" fmla="*/ 1168714 w 2027827"/>
              <a:gd name="connsiteY2235" fmla="*/ 967828 h 2027827"/>
              <a:gd name="connsiteX2236" fmla="*/ 1271914 w 2027827"/>
              <a:gd name="connsiteY2236" fmla="*/ 967828 h 2027827"/>
              <a:gd name="connsiteX2237" fmla="*/ 1255050 w 2027827"/>
              <a:gd name="connsiteY2237" fmla="*/ 994593 h 2027827"/>
              <a:gd name="connsiteX2238" fmla="*/ 1238404 w 2027827"/>
              <a:gd name="connsiteY2238" fmla="*/ 994593 h 2027827"/>
              <a:gd name="connsiteX2239" fmla="*/ 1263645 w 2027827"/>
              <a:gd name="connsiteY2239" fmla="*/ 955206 h 2027827"/>
              <a:gd name="connsiteX2240" fmla="*/ 1240036 w 2027827"/>
              <a:gd name="connsiteY2240" fmla="*/ 918430 h 2027827"/>
              <a:gd name="connsiteX2241" fmla="*/ 1256682 w 2027827"/>
              <a:gd name="connsiteY2241" fmla="*/ 918430 h 2027827"/>
              <a:gd name="connsiteX2242" fmla="*/ 1271914 w 2027827"/>
              <a:gd name="connsiteY2242" fmla="*/ 942368 h 2027827"/>
              <a:gd name="connsiteX2243" fmla="*/ 1287147 w 2027827"/>
              <a:gd name="connsiteY2243" fmla="*/ 918430 h 2027827"/>
              <a:gd name="connsiteX2244" fmla="*/ 1303793 w 2027827"/>
              <a:gd name="connsiteY2244" fmla="*/ 918430 h 2027827"/>
              <a:gd name="connsiteX2245" fmla="*/ 1280184 w 2027827"/>
              <a:gd name="connsiteY2245" fmla="*/ 955206 h 2027827"/>
              <a:gd name="connsiteX2246" fmla="*/ 1305426 w 2027827"/>
              <a:gd name="connsiteY2246" fmla="*/ 994593 h 2027827"/>
              <a:gd name="connsiteX2247" fmla="*/ 1288779 w 2027827"/>
              <a:gd name="connsiteY2247" fmla="*/ 994593 h 2027827"/>
              <a:gd name="connsiteX2248" fmla="*/ 1271914 w 2027827"/>
              <a:gd name="connsiteY2248" fmla="*/ 967828 h 2027827"/>
              <a:gd name="connsiteX2249" fmla="*/ 1375114 w 2027827"/>
              <a:gd name="connsiteY2249" fmla="*/ 967828 h 2027827"/>
              <a:gd name="connsiteX2250" fmla="*/ 1358250 w 2027827"/>
              <a:gd name="connsiteY2250" fmla="*/ 994593 h 2027827"/>
              <a:gd name="connsiteX2251" fmla="*/ 1341604 w 2027827"/>
              <a:gd name="connsiteY2251" fmla="*/ 994593 h 2027827"/>
              <a:gd name="connsiteX2252" fmla="*/ 1366845 w 2027827"/>
              <a:gd name="connsiteY2252" fmla="*/ 955206 h 2027827"/>
              <a:gd name="connsiteX2253" fmla="*/ 1343236 w 2027827"/>
              <a:gd name="connsiteY2253" fmla="*/ 918430 h 2027827"/>
              <a:gd name="connsiteX2254" fmla="*/ 1359882 w 2027827"/>
              <a:gd name="connsiteY2254" fmla="*/ 918430 h 2027827"/>
              <a:gd name="connsiteX2255" fmla="*/ 1375114 w 2027827"/>
              <a:gd name="connsiteY2255" fmla="*/ 942368 h 2027827"/>
              <a:gd name="connsiteX2256" fmla="*/ 1390348 w 2027827"/>
              <a:gd name="connsiteY2256" fmla="*/ 918430 h 2027827"/>
              <a:gd name="connsiteX2257" fmla="*/ 1406993 w 2027827"/>
              <a:gd name="connsiteY2257" fmla="*/ 918430 h 2027827"/>
              <a:gd name="connsiteX2258" fmla="*/ 1383384 w 2027827"/>
              <a:gd name="connsiteY2258" fmla="*/ 955206 h 2027827"/>
              <a:gd name="connsiteX2259" fmla="*/ 1408626 w 2027827"/>
              <a:gd name="connsiteY2259" fmla="*/ 994593 h 2027827"/>
              <a:gd name="connsiteX2260" fmla="*/ 1391980 w 2027827"/>
              <a:gd name="connsiteY2260" fmla="*/ 994593 h 2027827"/>
              <a:gd name="connsiteX2261" fmla="*/ 1375114 w 2027827"/>
              <a:gd name="connsiteY2261" fmla="*/ 967828 h 2027827"/>
              <a:gd name="connsiteX2262" fmla="*/ 1478315 w 2027827"/>
              <a:gd name="connsiteY2262" fmla="*/ 967828 h 2027827"/>
              <a:gd name="connsiteX2263" fmla="*/ 1461450 w 2027827"/>
              <a:gd name="connsiteY2263" fmla="*/ 994593 h 2027827"/>
              <a:gd name="connsiteX2264" fmla="*/ 1444804 w 2027827"/>
              <a:gd name="connsiteY2264" fmla="*/ 994593 h 2027827"/>
              <a:gd name="connsiteX2265" fmla="*/ 1470046 w 2027827"/>
              <a:gd name="connsiteY2265" fmla="*/ 955206 h 2027827"/>
              <a:gd name="connsiteX2266" fmla="*/ 1446436 w 2027827"/>
              <a:gd name="connsiteY2266" fmla="*/ 918430 h 2027827"/>
              <a:gd name="connsiteX2267" fmla="*/ 1463083 w 2027827"/>
              <a:gd name="connsiteY2267" fmla="*/ 918430 h 2027827"/>
              <a:gd name="connsiteX2268" fmla="*/ 1478315 w 2027827"/>
              <a:gd name="connsiteY2268" fmla="*/ 942368 h 2027827"/>
              <a:gd name="connsiteX2269" fmla="*/ 1493548 w 2027827"/>
              <a:gd name="connsiteY2269" fmla="*/ 918430 h 2027827"/>
              <a:gd name="connsiteX2270" fmla="*/ 1510194 w 2027827"/>
              <a:gd name="connsiteY2270" fmla="*/ 918430 h 2027827"/>
              <a:gd name="connsiteX2271" fmla="*/ 1486584 w 2027827"/>
              <a:gd name="connsiteY2271" fmla="*/ 955206 h 2027827"/>
              <a:gd name="connsiteX2272" fmla="*/ 1511826 w 2027827"/>
              <a:gd name="connsiteY2272" fmla="*/ 994593 h 2027827"/>
              <a:gd name="connsiteX2273" fmla="*/ 1495180 w 2027827"/>
              <a:gd name="connsiteY2273" fmla="*/ 994593 h 2027827"/>
              <a:gd name="connsiteX2274" fmla="*/ 1478315 w 2027827"/>
              <a:gd name="connsiteY2274" fmla="*/ 967828 h 2027827"/>
              <a:gd name="connsiteX2275" fmla="*/ 1581515 w 2027827"/>
              <a:gd name="connsiteY2275" fmla="*/ 967828 h 2027827"/>
              <a:gd name="connsiteX2276" fmla="*/ 1564650 w 2027827"/>
              <a:gd name="connsiteY2276" fmla="*/ 994593 h 2027827"/>
              <a:gd name="connsiteX2277" fmla="*/ 1548004 w 2027827"/>
              <a:gd name="connsiteY2277" fmla="*/ 994593 h 2027827"/>
              <a:gd name="connsiteX2278" fmla="*/ 1573246 w 2027827"/>
              <a:gd name="connsiteY2278" fmla="*/ 955206 h 2027827"/>
              <a:gd name="connsiteX2279" fmla="*/ 1549636 w 2027827"/>
              <a:gd name="connsiteY2279" fmla="*/ 918430 h 2027827"/>
              <a:gd name="connsiteX2280" fmla="*/ 1566283 w 2027827"/>
              <a:gd name="connsiteY2280" fmla="*/ 918430 h 2027827"/>
              <a:gd name="connsiteX2281" fmla="*/ 1581515 w 2027827"/>
              <a:gd name="connsiteY2281" fmla="*/ 942368 h 2027827"/>
              <a:gd name="connsiteX2282" fmla="*/ 1596748 w 2027827"/>
              <a:gd name="connsiteY2282" fmla="*/ 918430 h 2027827"/>
              <a:gd name="connsiteX2283" fmla="*/ 1613394 w 2027827"/>
              <a:gd name="connsiteY2283" fmla="*/ 918430 h 2027827"/>
              <a:gd name="connsiteX2284" fmla="*/ 1589785 w 2027827"/>
              <a:gd name="connsiteY2284" fmla="*/ 955206 h 2027827"/>
              <a:gd name="connsiteX2285" fmla="*/ 1615026 w 2027827"/>
              <a:gd name="connsiteY2285" fmla="*/ 994593 h 2027827"/>
              <a:gd name="connsiteX2286" fmla="*/ 1598380 w 2027827"/>
              <a:gd name="connsiteY2286" fmla="*/ 994593 h 2027827"/>
              <a:gd name="connsiteX2287" fmla="*/ 1581515 w 2027827"/>
              <a:gd name="connsiteY2287" fmla="*/ 967828 h 2027827"/>
              <a:gd name="connsiteX2288" fmla="*/ 1684715 w 2027827"/>
              <a:gd name="connsiteY2288" fmla="*/ 967828 h 2027827"/>
              <a:gd name="connsiteX2289" fmla="*/ 1667851 w 2027827"/>
              <a:gd name="connsiteY2289" fmla="*/ 994593 h 2027827"/>
              <a:gd name="connsiteX2290" fmla="*/ 1651205 w 2027827"/>
              <a:gd name="connsiteY2290" fmla="*/ 994593 h 2027827"/>
              <a:gd name="connsiteX2291" fmla="*/ 1676446 w 2027827"/>
              <a:gd name="connsiteY2291" fmla="*/ 955206 h 2027827"/>
              <a:gd name="connsiteX2292" fmla="*/ 1652837 w 2027827"/>
              <a:gd name="connsiteY2292" fmla="*/ 918430 h 2027827"/>
              <a:gd name="connsiteX2293" fmla="*/ 1669483 w 2027827"/>
              <a:gd name="connsiteY2293" fmla="*/ 918430 h 2027827"/>
              <a:gd name="connsiteX2294" fmla="*/ 1684715 w 2027827"/>
              <a:gd name="connsiteY2294" fmla="*/ 942368 h 2027827"/>
              <a:gd name="connsiteX2295" fmla="*/ 1699948 w 2027827"/>
              <a:gd name="connsiteY2295" fmla="*/ 918430 h 2027827"/>
              <a:gd name="connsiteX2296" fmla="*/ 1716595 w 2027827"/>
              <a:gd name="connsiteY2296" fmla="*/ 918430 h 2027827"/>
              <a:gd name="connsiteX2297" fmla="*/ 1692985 w 2027827"/>
              <a:gd name="connsiteY2297" fmla="*/ 955206 h 2027827"/>
              <a:gd name="connsiteX2298" fmla="*/ 1718227 w 2027827"/>
              <a:gd name="connsiteY2298" fmla="*/ 994593 h 2027827"/>
              <a:gd name="connsiteX2299" fmla="*/ 1701581 w 2027827"/>
              <a:gd name="connsiteY2299" fmla="*/ 994593 h 2027827"/>
              <a:gd name="connsiteX2300" fmla="*/ 1684715 w 2027827"/>
              <a:gd name="connsiteY2300" fmla="*/ 967828 h 2027827"/>
              <a:gd name="connsiteX2301" fmla="*/ 1787915 w 2027827"/>
              <a:gd name="connsiteY2301" fmla="*/ 967828 h 2027827"/>
              <a:gd name="connsiteX2302" fmla="*/ 1771051 w 2027827"/>
              <a:gd name="connsiteY2302" fmla="*/ 994593 h 2027827"/>
              <a:gd name="connsiteX2303" fmla="*/ 1754405 w 2027827"/>
              <a:gd name="connsiteY2303" fmla="*/ 994593 h 2027827"/>
              <a:gd name="connsiteX2304" fmla="*/ 1779647 w 2027827"/>
              <a:gd name="connsiteY2304" fmla="*/ 955206 h 2027827"/>
              <a:gd name="connsiteX2305" fmla="*/ 1756037 w 2027827"/>
              <a:gd name="connsiteY2305" fmla="*/ 918430 h 2027827"/>
              <a:gd name="connsiteX2306" fmla="*/ 1772683 w 2027827"/>
              <a:gd name="connsiteY2306" fmla="*/ 918430 h 2027827"/>
              <a:gd name="connsiteX2307" fmla="*/ 1787915 w 2027827"/>
              <a:gd name="connsiteY2307" fmla="*/ 942368 h 2027827"/>
              <a:gd name="connsiteX2308" fmla="*/ 1803149 w 2027827"/>
              <a:gd name="connsiteY2308" fmla="*/ 918430 h 2027827"/>
              <a:gd name="connsiteX2309" fmla="*/ 1819795 w 2027827"/>
              <a:gd name="connsiteY2309" fmla="*/ 918430 h 2027827"/>
              <a:gd name="connsiteX2310" fmla="*/ 1796185 w 2027827"/>
              <a:gd name="connsiteY2310" fmla="*/ 955206 h 2027827"/>
              <a:gd name="connsiteX2311" fmla="*/ 1821427 w 2027827"/>
              <a:gd name="connsiteY2311" fmla="*/ 994593 h 2027827"/>
              <a:gd name="connsiteX2312" fmla="*/ 1804781 w 2027827"/>
              <a:gd name="connsiteY2312" fmla="*/ 994593 h 2027827"/>
              <a:gd name="connsiteX2313" fmla="*/ 1787915 w 2027827"/>
              <a:gd name="connsiteY2313" fmla="*/ 967828 h 2027827"/>
              <a:gd name="connsiteX2314" fmla="*/ 1891116 w 2027827"/>
              <a:gd name="connsiteY2314" fmla="*/ 967828 h 2027827"/>
              <a:gd name="connsiteX2315" fmla="*/ 1874251 w 2027827"/>
              <a:gd name="connsiteY2315" fmla="*/ 994593 h 2027827"/>
              <a:gd name="connsiteX2316" fmla="*/ 1857605 w 2027827"/>
              <a:gd name="connsiteY2316" fmla="*/ 994593 h 2027827"/>
              <a:gd name="connsiteX2317" fmla="*/ 1882847 w 2027827"/>
              <a:gd name="connsiteY2317" fmla="*/ 955206 h 2027827"/>
              <a:gd name="connsiteX2318" fmla="*/ 1859237 w 2027827"/>
              <a:gd name="connsiteY2318" fmla="*/ 918430 h 2027827"/>
              <a:gd name="connsiteX2319" fmla="*/ 1875884 w 2027827"/>
              <a:gd name="connsiteY2319" fmla="*/ 918430 h 2027827"/>
              <a:gd name="connsiteX2320" fmla="*/ 1891116 w 2027827"/>
              <a:gd name="connsiteY2320" fmla="*/ 942368 h 2027827"/>
              <a:gd name="connsiteX2321" fmla="*/ 1906349 w 2027827"/>
              <a:gd name="connsiteY2321" fmla="*/ 918430 h 2027827"/>
              <a:gd name="connsiteX2322" fmla="*/ 1922995 w 2027827"/>
              <a:gd name="connsiteY2322" fmla="*/ 918430 h 2027827"/>
              <a:gd name="connsiteX2323" fmla="*/ 1899385 w 2027827"/>
              <a:gd name="connsiteY2323" fmla="*/ 955206 h 2027827"/>
              <a:gd name="connsiteX2324" fmla="*/ 1924627 w 2027827"/>
              <a:gd name="connsiteY2324" fmla="*/ 994593 h 2027827"/>
              <a:gd name="connsiteX2325" fmla="*/ 1907981 w 2027827"/>
              <a:gd name="connsiteY2325" fmla="*/ 994593 h 2027827"/>
              <a:gd name="connsiteX2326" fmla="*/ 1891116 w 2027827"/>
              <a:gd name="connsiteY2326" fmla="*/ 967828 h 2027827"/>
              <a:gd name="connsiteX2327" fmla="*/ 1994316 w 2027827"/>
              <a:gd name="connsiteY2327" fmla="*/ 967828 h 2027827"/>
              <a:gd name="connsiteX2328" fmla="*/ 1977452 w 2027827"/>
              <a:gd name="connsiteY2328" fmla="*/ 994593 h 2027827"/>
              <a:gd name="connsiteX2329" fmla="*/ 1960805 w 2027827"/>
              <a:gd name="connsiteY2329" fmla="*/ 994593 h 2027827"/>
              <a:gd name="connsiteX2330" fmla="*/ 1986047 w 2027827"/>
              <a:gd name="connsiteY2330" fmla="*/ 955206 h 2027827"/>
              <a:gd name="connsiteX2331" fmla="*/ 1962438 w 2027827"/>
              <a:gd name="connsiteY2331" fmla="*/ 918430 h 2027827"/>
              <a:gd name="connsiteX2332" fmla="*/ 1979084 w 2027827"/>
              <a:gd name="connsiteY2332" fmla="*/ 918430 h 2027827"/>
              <a:gd name="connsiteX2333" fmla="*/ 1994316 w 2027827"/>
              <a:gd name="connsiteY2333" fmla="*/ 942368 h 2027827"/>
              <a:gd name="connsiteX2334" fmla="*/ 2009549 w 2027827"/>
              <a:gd name="connsiteY2334" fmla="*/ 918430 h 2027827"/>
              <a:gd name="connsiteX2335" fmla="*/ 2026195 w 2027827"/>
              <a:gd name="connsiteY2335" fmla="*/ 918430 h 2027827"/>
              <a:gd name="connsiteX2336" fmla="*/ 2002586 w 2027827"/>
              <a:gd name="connsiteY2336" fmla="*/ 955206 h 2027827"/>
              <a:gd name="connsiteX2337" fmla="*/ 2027827 w 2027827"/>
              <a:gd name="connsiteY2337" fmla="*/ 994593 h 2027827"/>
              <a:gd name="connsiteX2338" fmla="*/ 2011182 w 2027827"/>
              <a:gd name="connsiteY2338" fmla="*/ 994593 h 2027827"/>
              <a:gd name="connsiteX2339" fmla="*/ 1994316 w 2027827"/>
              <a:gd name="connsiteY2339" fmla="*/ 967828 h 2027827"/>
              <a:gd name="connsiteX2340" fmla="*/ 33511 w 2027827"/>
              <a:gd name="connsiteY2340" fmla="*/ 1082631 h 2027827"/>
              <a:gd name="connsiteX2341" fmla="*/ 16646 w 2027827"/>
              <a:gd name="connsiteY2341" fmla="*/ 1109397 h 2027827"/>
              <a:gd name="connsiteX2342" fmla="*/ 0 w 2027827"/>
              <a:gd name="connsiteY2342" fmla="*/ 1109397 h 2027827"/>
              <a:gd name="connsiteX2343" fmla="*/ 25242 w 2027827"/>
              <a:gd name="connsiteY2343" fmla="*/ 1070010 h 2027827"/>
              <a:gd name="connsiteX2344" fmla="*/ 1632 w 2027827"/>
              <a:gd name="connsiteY2344" fmla="*/ 1033234 h 2027827"/>
              <a:gd name="connsiteX2345" fmla="*/ 18278 w 2027827"/>
              <a:gd name="connsiteY2345" fmla="*/ 1033234 h 2027827"/>
              <a:gd name="connsiteX2346" fmla="*/ 33511 w 2027827"/>
              <a:gd name="connsiteY2346" fmla="*/ 1057171 h 2027827"/>
              <a:gd name="connsiteX2347" fmla="*/ 48744 w 2027827"/>
              <a:gd name="connsiteY2347" fmla="*/ 1033234 h 2027827"/>
              <a:gd name="connsiteX2348" fmla="*/ 65390 w 2027827"/>
              <a:gd name="connsiteY2348" fmla="*/ 1033234 h 2027827"/>
              <a:gd name="connsiteX2349" fmla="*/ 41780 w 2027827"/>
              <a:gd name="connsiteY2349" fmla="*/ 1070010 h 2027827"/>
              <a:gd name="connsiteX2350" fmla="*/ 67022 w 2027827"/>
              <a:gd name="connsiteY2350" fmla="*/ 1109397 h 2027827"/>
              <a:gd name="connsiteX2351" fmla="*/ 50376 w 2027827"/>
              <a:gd name="connsiteY2351" fmla="*/ 1109397 h 2027827"/>
              <a:gd name="connsiteX2352" fmla="*/ 33511 w 2027827"/>
              <a:gd name="connsiteY2352" fmla="*/ 1082631 h 2027827"/>
              <a:gd name="connsiteX2353" fmla="*/ 136711 w 2027827"/>
              <a:gd name="connsiteY2353" fmla="*/ 1082631 h 2027827"/>
              <a:gd name="connsiteX2354" fmla="*/ 119846 w 2027827"/>
              <a:gd name="connsiteY2354" fmla="*/ 1109397 h 2027827"/>
              <a:gd name="connsiteX2355" fmla="*/ 103200 w 2027827"/>
              <a:gd name="connsiteY2355" fmla="*/ 1109397 h 2027827"/>
              <a:gd name="connsiteX2356" fmla="*/ 128442 w 2027827"/>
              <a:gd name="connsiteY2356" fmla="*/ 1070010 h 2027827"/>
              <a:gd name="connsiteX2357" fmla="*/ 104833 w 2027827"/>
              <a:gd name="connsiteY2357" fmla="*/ 1033234 h 2027827"/>
              <a:gd name="connsiteX2358" fmla="*/ 121479 w 2027827"/>
              <a:gd name="connsiteY2358" fmla="*/ 1033234 h 2027827"/>
              <a:gd name="connsiteX2359" fmla="*/ 136711 w 2027827"/>
              <a:gd name="connsiteY2359" fmla="*/ 1057171 h 2027827"/>
              <a:gd name="connsiteX2360" fmla="*/ 151944 w 2027827"/>
              <a:gd name="connsiteY2360" fmla="*/ 1033234 h 2027827"/>
              <a:gd name="connsiteX2361" fmla="*/ 168590 w 2027827"/>
              <a:gd name="connsiteY2361" fmla="*/ 1033234 h 2027827"/>
              <a:gd name="connsiteX2362" fmla="*/ 144981 w 2027827"/>
              <a:gd name="connsiteY2362" fmla="*/ 1070010 h 2027827"/>
              <a:gd name="connsiteX2363" fmla="*/ 170222 w 2027827"/>
              <a:gd name="connsiteY2363" fmla="*/ 1109397 h 2027827"/>
              <a:gd name="connsiteX2364" fmla="*/ 153576 w 2027827"/>
              <a:gd name="connsiteY2364" fmla="*/ 1109397 h 2027827"/>
              <a:gd name="connsiteX2365" fmla="*/ 136711 w 2027827"/>
              <a:gd name="connsiteY2365" fmla="*/ 1082631 h 2027827"/>
              <a:gd name="connsiteX2366" fmla="*/ 239911 w 2027827"/>
              <a:gd name="connsiteY2366" fmla="*/ 1082631 h 2027827"/>
              <a:gd name="connsiteX2367" fmla="*/ 223047 w 2027827"/>
              <a:gd name="connsiteY2367" fmla="*/ 1109397 h 2027827"/>
              <a:gd name="connsiteX2368" fmla="*/ 206401 w 2027827"/>
              <a:gd name="connsiteY2368" fmla="*/ 1109397 h 2027827"/>
              <a:gd name="connsiteX2369" fmla="*/ 231642 w 2027827"/>
              <a:gd name="connsiteY2369" fmla="*/ 1070010 h 2027827"/>
              <a:gd name="connsiteX2370" fmla="*/ 208033 w 2027827"/>
              <a:gd name="connsiteY2370" fmla="*/ 1033234 h 2027827"/>
              <a:gd name="connsiteX2371" fmla="*/ 224679 w 2027827"/>
              <a:gd name="connsiteY2371" fmla="*/ 1033234 h 2027827"/>
              <a:gd name="connsiteX2372" fmla="*/ 239911 w 2027827"/>
              <a:gd name="connsiteY2372" fmla="*/ 1057171 h 2027827"/>
              <a:gd name="connsiteX2373" fmla="*/ 255144 w 2027827"/>
              <a:gd name="connsiteY2373" fmla="*/ 1033234 h 2027827"/>
              <a:gd name="connsiteX2374" fmla="*/ 271790 w 2027827"/>
              <a:gd name="connsiteY2374" fmla="*/ 1033234 h 2027827"/>
              <a:gd name="connsiteX2375" fmla="*/ 248181 w 2027827"/>
              <a:gd name="connsiteY2375" fmla="*/ 1070010 h 2027827"/>
              <a:gd name="connsiteX2376" fmla="*/ 273423 w 2027827"/>
              <a:gd name="connsiteY2376" fmla="*/ 1109397 h 2027827"/>
              <a:gd name="connsiteX2377" fmla="*/ 256777 w 2027827"/>
              <a:gd name="connsiteY2377" fmla="*/ 1109397 h 2027827"/>
              <a:gd name="connsiteX2378" fmla="*/ 239911 w 2027827"/>
              <a:gd name="connsiteY2378" fmla="*/ 1082631 h 2027827"/>
              <a:gd name="connsiteX2379" fmla="*/ 343111 w 2027827"/>
              <a:gd name="connsiteY2379" fmla="*/ 1082631 h 2027827"/>
              <a:gd name="connsiteX2380" fmla="*/ 326247 w 2027827"/>
              <a:gd name="connsiteY2380" fmla="*/ 1109397 h 2027827"/>
              <a:gd name="connsiteX2381" fmla="*/ 309601 w 2027827"/>
              <a:gd name="connsiteY2381" fmla="*/ 1109397 h 2027827"/>
              <a:gd name="connsiteX2382" fmla="*/ 334843 w 2027827"/>
              <a:gd name="connsiteY2382" fmla="*/ 1070010 h 2027827"/>
              <a:gd name="connsiteX2383" fmla="*/ 311233 w 2027827"/>
              <a:gd name="connsiteY2383" fmla="*/ 1033234 h 2027827"/>
              <a:gd name="connsiteX2384" fmla="*/ 327879 w 2027827"/>
              <a:gd name="connsiteY2384" fmla="*/ 1033234 h 2027827"/>
              <a:gd name="connsiteX2385" fmla="*/ 343111 w 2027827"/>
              <a:gd name="connsiteY2385" fmla="*/ 1057171 h 2027827"/>
              <a:gd name="connsiteX2386" fmla="*/ 358345 w 2027827"/>
              <a:gd name="connsiteY2386" fmla="*/ 1033234 h 2027827"/>
              <a:gd name="connsiteX2387" fmla="*/ 374991 w 2027827"/>
              <a:gd name="connsiteY2387" fmla="*/ 1033234 h 2027827"/>
              <a:gd name="connsiteX2388" fmla="*/ 351381 w 2027827"/>
              <a:gd name="connsiteY2388" fmla="*/ 1070010 h 2027827"/>
              <a:gd name="connsiteX2389" fmla="*/ 376623 w 2027827"/>
              <a:gd name="connsiteY2389" fmla="*/ 1109397 h 2027827"/>
              <a:gd name="connsiteX2390" fmla="*/ 359977 w 2027827"/>
              <a:gd name="connsiteY2390" fmla="*/ 1109397 h 2027827"/>
              <a:gd name="connsiteX2391" fmla="*/ 343111 w 2027827"/>
              <a:gd name="connsiteY2391" fmla="*/ 1082631 h 2027827"/>
              <a:gd name="connsiteX2392" fmla="*/ 446312 w 2027827"/>
              <a:gd name="connsiteY2392" fmla="*/ 1082631 h 2027827"/>
              <a:gd name="connsiteX2393" fmla="*/ 429447 w 2027827"/>
              <a:gd name="connsiteY2393" fmla="*/ 1109397 h 2027827"/>
              <a:gd name="connsiteX2394" fmla="*/ 412801 w 2027827"/>
              <a:gd name="connsiteY2394" fmla="*/ 1109397 h 2027827"/>
              <a:gd name="connsiteX2395" fmla="*/ 438043 w 2027827"/>
              <a:gd name="connsiteY2395" fmla="*/ 1070010 h 2027827"/>
              <a:gd name="connsiteX2396" fmla="*/ 414433 w 2027827"/>
              <a:gd name="connsiteY2396" fmla="*/ 1033234 h 2027827"/>
              <a:gd name="connsiteX2397" fmla="*/ 431079 w 2027827"/>
              <a:gd name="connsiteY2397" fmla="*/ 1033234 h 2027827"/>
              <a:gd name="connsiteX2398" fmla="*/ 446312 w 2027827"/>
              <a:gd name="connsiteY2398" fmla="*/ 1057171 h 2027827"/>
              <a:gd name="connsiteX2399" fmla="*/ 461545 w 2027827"/>
              <a:gd name="connsiteY2399" fmla="*/ 1033234 h 2027827"/>
              <a:gd name="connsiteX2400" fmla="*/ 478191 w 2027827"/>
              <a:gd name="connsiteY2400" fmla="*/ 1033234 h 2027827"/>
              <a:gd name="connsiteX2401" fmla="*/ 454582 w 2027827"/>
              <a:gd name="connsiteY2401" fmla="*/ 1070010 h 2027827"/>
              <a:gd name="connsiteX2402" fmla="*/ 479823 w 2027827"/>
              <a:gd name="connsiteY2402" fmla="*/ 1109397 h 2027827"/>
              <a:gd name="connsiteX2403" fmla="*/ 463177 w 2027827"/>
              <a:gd name="connsiteY2403" fmla="*/ 1109397 h 2027827"/>
              <a:gd name="connsiteX2404" fmla="*/ 446312 w 2027827"/>
              <a:gd name="connsiteY2404" fmla="*/ 1082631 h 2027827"/>
              <a:gd name="connsiteX2405" fmla="*/ 549512 w 2027827"/>
              <a:gd name="connsiteY2405" fmla="*/ 1082631 h 2027827"/>
              <a:gd name="connsiteX2406" fmla="*/ 532648 w 2027827"/>
              <a:gd name="connsiteY2406" fmla="*/ 1109397 h 2027827"/>
              <a:gd name="connsiteX2407" fmla="*/ 516002 w 2027827"/>
              <a:gd name="connsiteY2407" fmla="*/ 1109397 h 2027827"/>
              <a:gd name="connsiteX2408" fmla="*/ 541243 w 2027827"/>
              <a:gd name="connsiteY2408" fmla="*/ 1070010 h 2027827"/>
              <a:gd name="connsiteX2409" fmla="*/ 517634 w 2027827"/>
              <a:gd name="connsiteY2409" fmla="*/ 1033234 h 2027827"/>
              <a:gd name="connsiteX2410" fmla="*/ 534280 w 2027827"/>
              <a:gd name="connsiteY2410" fmla="*/ 1033234 h 2027827"/>
              <a:gd name="connsiteX2411" fmla="*/ 549512 w 2027827"/>
              <a:gd name="connsiteY2411" fmla="*/ 1057171 h 2027827"/>
              <a:gd name="connsiteX2412" fmla="*/ 564745 w 2027827"/>
              <a:gd name="connsiteY2412" fmla="*/ 1033234 h 2027827"/>
              <a:gd name="connsiteX2413" fmla="*/ 581391 w 2027827"/>
              <a:gd name="connsiteY2413" fmla="*/ 1033234 h 2027827"/>
              <a:gd name="connsiteX2414" fmla="*/ 557782 w 2027827"/>
              <a:gd name="connsiteY2414" fmla="*/ 1070010 h 2027827"/>
              <a:gd name="connsiteX2415" fmla="*/ 583023 w 2027827"/>
              <a:gd name="connsiteY2415" fmla="*/ 1109397 h 2027827"/>
              <a:gd name="connsiteX2416" fmla="*/ 566378 w 2027827"/>
              <a:gd name="connsiteY2416" fmla="*/ 1109397 h 2027827"/>
              <a:gd name="connsiteX2417" fmla="*/ 549512 w 2027827"/>
              <a:gd name="connsiteY2417" fmla="*/ 1082631 h 2027827"/>
              <a:gd name="connsiteX2418" fmla="*/ 652712 w 2027827"/>
              <a:gd name="connsiteY2418" fmla="*/ 1082631 h 2027827"/>
              <a:gd name="connsiteX2419" fmla="*/ 635848 w 2027827"/>
              <a:gd name="connsiteY2419" fmla="*/ 1109397 h 2027827"/>
              <a:gd name="connsiteX2420" fmla="*/ 619202 w 2027827"/>
              <a:gd name="connsiteY2420" fmla="*/ 1109397 h 2027827"/>
              <a:gd name="connsiteX2421" fmla="*/ 644443 w 2027827"/>
              <a:gd name="connsiteY2421" fmla="*/ 1070010 h 2027827"/>
              <a:gd name="connsiteX2422" fmla="*/ 620834 w 2027827"/>
              <a:gd name="connsiteY2422" fmla="*/ 1033234 h 2027827"/>
              <a:gd name="connsiteX2423" fmla="*/ 637480 w 2027827"/>
              <a:gd name="connsiteY2423" fmla="*/ 1033234 h 2027827"/>
              <a:gd name="connsiteX2424" fmla="*/ 652712 w 2027827"/>
              <a:gd name="connsiteY2424" fmla="*/ 1057171 h 2027827"/>
              <a:gd name="connsiteX2425" fmla="*/ 667945 w 2027827"/>
              <a:gd name="connsiteY2425" fmla="*/ 1033234 h 2027827"/>
              <a:gd name="connsiteX2426" fmla="*/ 684592 w 2027827"/>
              <a:gd name="connsiteY2426" fmla="*/ 1033234 h 2027827"/>
              <a:gd name="connsiteX2427" fmla="*/ 660982 w 2027827"/>
              <a:gd name="connsiteY2427" fmla="*/ 1070010 h 2027827"/>
              <a:gd name="connsiteX2428" fmla="*/ 686224 w 2027827"/>
              <a:gd name="connsiteY2428" fmla="*/ 1109397 h 2027827"/>
              <a:gd name="connsiteX2429" fmla="*/ 669578 w 2027827"/>
              <a:gd name="connsiteY2429" fmla="*/ 1109397 h 2027827"/>
              <a:gd name="connsiteX2430" fmla="*/ 652712 w 2027827"/>
              <a:gd name="connsiteY2430" fmla="*/ 1082631 h 2027827"/>
              <a:gd name="connsiteX2431" fmla="*/ 755913 w 2027827"/>
              <a:gd name="connsiteY2431" fmla="*/ 1082631 h 2027827"/>
              <a:gd name="connsiteX2432" fmla="*/ 739048 w 2027827"/>
              <a:gd name="connsiteY2432" fmla="*/ 1109397 h 2027827"/>
              <a:gd name="connsiteX2433" fmla="*/ 722402 w 2027827"/>
              <a:gd name="connsiteY2433" fmla="*/ 1109397 h 2027827"/>
              <a:gd name="connsiteX2434" fmla="*/ 747644 w 2027827"/>
              <a:gd name="connsiteY2434" fmla="*/ 1070010 h 2027827"/>
              <a:gd name="connsiteX2435" fmla="*/ 724034 w 2027827"/>
              <a:gd name="connsiteY2435" fmla="*/ 1033234 h 2027827"/>
              <a:gd name="connsiteX2436" fmla="*/ 740680 w 2027827"/>
              <a:gd name="connsiteY2436" fmla="*/ 1033234 h 2027827"/>
              <a:gd name="connsiteX2437" fmla="*/ 755913 w 2027827"/>
              <a:gd name="connsiteY2437" fmla="*/ 1057171 h 2027827"/>
              <a:gd name="connsiteX2438" fmla="*/ 771146 w 2027827"/>
              <a:gd name="connsiteY2438" fmla="*/ 1033234 h 2027827"/>
              <a:gd name="connsiteX2439" fmla="*/ 787792 w 2027827"/>
              <a:gd name="connsiteY2439" fmla="*/ 1033234 h 2027827"/>
              <a:gd name="connsiteX2440" fmla="*/ 764182 w 2027827"/>
              <a:gd name="connsiteY2440" fmla="*/ 1070010 h 2027827"/>
              <a:gd name="connsiteX2441" fmla="*/ 789424 w 2027827"/>
              <a:gd name="connsiteY2441" fmla="*/ 1109397 h 2027827"/>
              <a:gd name="connsiteX2442" fmla="*/ 772778 w 2027827"/>
              <a:gd name="connsiteY2442" fmla="*/ 1109397 h 2027827"/>
              <a:gd name="connsiteX2443" fmla="*/ 755913 w 2027827"/>
              <a:gd name="connsiteY2443" fmla="*/ 1082631 h 2027827"/>
              <a:gd name="connsiteX2444" fmla="*/ 859113 w 2027827"/>
              <a:gd name="connsiteY2444" fmla="*/ 1082631 h 2027827"/>
              <a:gd name="connsiteX2445" fmla="*/ 842248 w 2027827"/>
              <a:gd name="connsiteY2445" fmla="*/ 1109397 h 2027827"/>
              <a:gd name="connsiteX2446" fmla="*/ 825602 w 2027827"/>
              <a:gd name="connsiteY2446" fmla="*/ 1109397 h 2027827"/>
              <a:gd name="connsiteX2447" fmla="*/ 850844 w 2027827"/>
              <a:gd name="connsiteY2447" fmla="*/ 1070010 h 2027827"/>
              <a:gd name="connsiteX2448" fmla="*/ 827235 w 2027827"/>
              <a:gd name="connsiteY2448" fmla="*/ 1033234 h 2027827"/>
              <a:gd name="connsiteX2449" fmla="*/ 843881 w 2027827"/>
              <a:gd name="connsiteY2449" fmla="*/ 1033234 h 2027827"/>
              <a:gd name="connsiteX2450" fmla="*/ 859113 w 2027827"/>
              <a:gd name="connsiteY2450" fmla="*/ 1057171 h 2027827"/>
              <a:gd name="connsiteX2451" fmla="*/ 874346 w 2027827"/>
              <a:gd name="connsiteY2451" fmla="*/ 1033234 h 2027827"/>
              <a:gd name="connsiteX2452" fmla="*/ 890992 w 2027827"/>
              <a:gd name="connsiteY2452" fmla="*/ 1033234 h 2027827"/>
              <a:gd name="connsiteX2453" fmla="*/ 867383 w 2027827"/>
              <a:gd name="connsiteY2453" fmla="*/ 1070010 h 2027827"/>
              <a:gd name="connsiteX2454" fmla="*/ 892624 w 2027827"/>
              <a:gd name="connsiteY2454" fmla="*/ 1109397 h 2027827"/>
              <a:gd name="connsiteX2455" fmla="*/ 875978 w 2027827"/>
              <a:gd name="connsiteY2455" fmla="*/ 1109397 h 2027827"/>
              <a:gd name="connsiteX2456" fmla="*/ 859113 w 2027827"/>
              <a:gd name="connsiteY2456" fmla="*/ 1082631 h 2027827"/>
              <a:gd name="connsiteX2457" fmla="*/ 962313 w 2027827"/>
              <a:gd name="connsiteY2457" fmla="*/ 1082631 h 2027827"/>
              <a:gd name="connsiteX2458" fmla="*/ 945449 w 2027827"/>
              <a:gd name="connsiteY2458" fmla="*/ 1109397 h 2027827"/>
              <a:gd name="connsiteX2459" fmla="*/ 928803 w 2027827"/>
              <a:gd name="connsiteY2459" fmla="*/ 1109397 h 2027827"/>
              <a:gd name="connsiteX2460" fmla="*/ 954044 w 2027827"/>
              <a:gd name="connsiteY2460" fmla="*/ 1070010 h 2027827"/>
              <a:gd name="connsiteX2461" fmla="*/ 930435 w 2027827"/>
              <a:gd name="connsiteY2461" fmla="*/ 1033234 h 2027827"/>
              <a:gd name="connsiteX2462" fmla="*/ 947081 w 2027827"/>
              <a:gd name="connsiteY2462" fmla="*/ 1033234 h 2027827"/>
              <a:gd name="connsiteX2463" fmla="*/ 962313 w 2027827"/>
              <a:gd name="connsiteY2463" fmla="*/ 1057171 h 2027827"/>
              <a:gd name="connsiteX2464" fmla="*/ 977546 w 2027827"/>
              <a:gd name="connsiteY2464" fmla="*/ 1033234 h 2027827"/>
              <a:gd name="connsiteX2465" fmla="*/ 994192 w 2027827"/>
              <a:gd name="connsiteY2465" fmla="*/ 1033234 h 2027827"/>
              <a:gd name="connsiteX2466" fmla="*/ 970583 w 2027827"/>
              <a:gd name="connsiteY2466" fmla="*/ 1070010 h 2027827"/>
              <a:gd name="connsiteX2467" fmla="*/ 995824 w 2027827"/>
              <a:gd name="connsiteY2467" fmla="*/ 1109397 h 2027827"/>
              <a:gd name="connsiteX2468" fmla="*/ 979179 w 2027827"/>
              <a:gd name="connsiteY2468" fmla="*/ 1109397 h 2027827"/>
              <a:gd name="connsiteX2469" fmla="*/ 962313 w 2027827"/>
              <a:gd name="connsiteY2469" fmla="*/ 1082631 h 2027827"/>
              <a:gd name="connsiteX2470" fmla="*/ 1065513 w 2027827"/>
              <a:gd name="connsiteY2470" fmla="*/ 1082631 h 2027827"/>
              <a:gd name="connsiteX2471" fmla="*/ 1048649 w 2027827"/>
              <a:gd name="connsiteY2471" fmla="*/ 1109397 h 2027827"/>
              <a:gd name="connsiteX2472" fmla="*/ 1032003 w 2027827"/>
              <a:gd name="connsiteY2472" fmla="*/ 1109397 h 2027827"/>
              <a:gd name="connsiteX2473" fmla="*/ 1057244 w 2027827"/>
              <a:gd name="connsiteY2473" fmla="*/ 1070010 h 2027827"/>
              <a:gd name="connsiteX2474" fmla="*/ 1033635 w 2027827"/>
              <a:gd name="connsiteY2474" fmla="*/ 1033234 h 2027827"/>
              <a:gd name="connsiteX2475" fmla="*/ 1050281 w 2027827"/>
              <a:gd name="connsiteY2475" fmla="*/ 1033234 h 2027827"/>
              <a:gd name="connsiteX2476" fmla="*/ 1065513 w 2027827"/>
              <a:gd name="connsiteY2476" fmla="*/ 1057171 h 2027827"/>
              <a:gd name="connsiteX2477" fmla="*/ 1080747 w 2027827"/>
              <a:gd name="connsiteY2477" fmla="*/ 1033234 h 2027827"/>
              <a:gd name="connsiteX2478" fmla="*/ 1097393 w 2027827"/>
              <a:gd name="connsiteY2478" fmla="*/ 1033234 h 2027827"/>
              <a:gd name="connsiteX2479" fmla="*/ 1073783 w 2027827"/>
              <a:gd name="connsiteY2479" fmla="*/ 1070010 h 2027827"/>
              <a:gd name="connsiteX2480" fmla="*/ 1099025 w 2027827"/>
              <a:gd name="connsiteY2480" fmla="*/ 1109397 h 2027827"/>
              <a:gd name="connsiteX2481" fmla="*/ 1082379 w 2027827"/>
              <a:gd name="connsiteY2481" fmla="*/ 1109397 h 2027827"/>
              <a:gd name="connsiteX2482" fmla="*/ 1065513 w 2027827"/>
              <a:gd name="connsiteY2482" fmla="*/ 1082631 h 2027827"/>
              <a:gd name="connsiteX2483" fmla="*/ 1168714 w 2027827"/>
              <a:gd name="connsiteY2483" fmla="*/ 1082631 h 2027827"/>
              <a:gd name="connsiteX2484" fmla="*/ 1151849 w 2027827"/>
              <a:gd name="connsiteY2484" fmla="*/ 1109397 h 2027827"/>
              <a:gd name="connsiteX2485" fmla="*/ 1135203 w 2027827"/>
              <a:gd name="connsiteY2485" fmla="*/ 1109397 h 2027827"/>
              <a:gd name="connsiteX2486" fmla="*/ 1160445 w 2027827"/>
              <a:gd name="connsiteY2486" fmla="*/ 1070010 h 2027827"/>
              <a:gd name="connsiteX2487" fmla="*/ 1136835 w 2027827"/>
              <a:gd name="connsiteY2487" fmla="*/ 1033234 h 2027827"/>
              <a:gd name="connsiteX2488" fmla="*/ 1153481 w 2027827"/>
              <a:gd name="connsiteY2488" fmla="*/ 1033234 h 2027827"/>
              <a:gd name="connsiteX2489" fmla="*/ 1168714 w 2027827"/>
              <a:gd name="connsiteY2489" fmla="*/ 1057171 h 2027827"/>
              <a:gd name="connsiteX2490" fmla="*/ 1183947 w 2027827"/>
              <a:gd name="connsiteY2490" fmla="*/ 1033234 h 2027827"/>
              <a:gd name="connsiteX2491" fmla="*/ 1200593 w 2027827"/>
              <a:gd name="connsiteY2491" fmla="*/ 1033234 h 2027827"/>
              <a:gd name="connsiteX2492" fmla="*/ 1176984 w 2027827"/>
              <a:gd name="connsiteY2492" fmla="*/ 1070010 h 2027827"/>
              <a:gd name="connsiteX2493" fmla="*/ 1202225 w 2027827"/>
              <a:gd name="connsiteY2493" fmla="*/ 1109397 h 2027827"/>
              <a:gd name="connsiteX2494" fmla="*/ 1185579 w 2027827"/>
              <a:gd name="connsiteY2494" fmla="*/ 1109397 h 2027827"/>
              <a:gd name="connsiteX2495" fmla="*/ 1168714 w 2027827"/>
              <a:gd name="connsiteY2495" fmla="*/ 1082631 h 2027827"/>
              <a:gd name="connsiteX2496" fmla="*/ 1271914 w 2027827"/>
              <a:gd name="connsiteY2496" fmla="*/ 1082631 h 2027827"/>
              <a:gd name="connsiteX2497" fmla="*/ 1255050 w 2027827"/>
              <a:gd name="connsiteY2497" fmla="*/ 1109397 h 2027827"/>
              <a:gd name="connsiteX2498" fmla="*/ 1238404 w 2027827"/>
              <a:gd name="connsiteY2498" fmla="*/ 1109397 h 2027827"/>
              <a:gd name="connsiteX2499" fmla="*/ 1263645 w 2027827"/>
              <a:gd name="connsiteY2499" fmla="*/ 1070010 h 2027827"/>
              <a:gd name="connsiteX2500" fmla="*/ 1240036 w 2027827"/>
              <a:gd name="connsiteY2500" fmla="*/ 1033234 h 2027827"/>
              <a:gd name="connsiteX2501" fmla="*/ 1256682 w 2027827"/>
              <a:gd name="connsiteY2501" fmla="*/ 1033234 h 2027827"/>
              <a:gd name="connsiteX2502" fmla="*/ 1271914 w 2027827"/>
              <a:gd name="connsiteY2502" fmla="*/ 1057171 h 2027827"/>
              <a:gd name="connsiteX2503" fmla="*/ 1287147 w 2027827"/>
              <a:gd name="connsiteY2503" fmla="*/ 1033234 h 2027827"/>
              <a:gd name="connsiteX2504" fmla="*/ 1303793 w 2027827"/>
              <a:gd name="connsiteY2504" fmla="*/ 1033234 h 2027827"/>
              <a:gd name="connsiteX2505" fmla="*/ 1280184 w 2027827"/>
              <a:gd name="connsiteY2505" fmla="*/ 1070010 h 2027827"/>
              <a:gd name="connsiteX2506" fmla="*/ 1305426 w 2027827"/>
              <a:gd name="connsiteY2506" fmla="*/ 1109397 h 2027827"/>
              <a:gd name="connsiteX2507" fmla="*/ 1288779 w 2027827"/>
              <a:gd name="connsiteY2507" fmla="*/ 1109397 h 2027827"/>
              <a:gd name="connsiteX2508" fmla="*/ 1271914 w 2027827"/>
              <a:gd name="connsiteY2508" fmla="*/ 1082631 h 2027827"/>
              <a:gd name="connsiteX2509" fmla="*/ 1375114 w 2027827"/>
              <a:gd name="connsiteY2509" fmla="*/ 1082631 h 2027827"/>
              <a:gd name="connsiteX2510" fmla="*/ 1358250 w 2027827"/>
              <a:gd name="connsiteY2510" fmla="*/ 1109397 h 2027827"/>
              <a:gd name="connsiteX2511" fmla="*/ 1341604 w 2027827"/>
              <a:gd name="connsiteY2511" fmla="*/ 1109397 h 2027827"/>
              <a:gd name="connsiteX2512" fmla="*/ 1366845 w 2027827"/>
              <a:gd name="connsiteY2512" fmla="*/ 1070010 h 2027827"/>
              <a:gd name="connsiteX2513" fmla="*/ 1343236 w 2027827"/>
              <a:gd name="connsiteY2513" fmla="*/ 1033234 h 2027827"/>
              <a:gd name="connsiteX2514" fmla="*/ 1359882 w 2027827"/>
              <a:gd name="connsiteY2514" fmla="*/ 1033234 h 2027827"/>
              <a:gd name="connsiteX2515" fmla="*/ 1375114 w 2027827"/>
              <a:gd name="connsiteY2515" fmla="*/ 1057171 h 2027827"/>
              <a:gd name="connsiteX2516" fmla="*/ 1390348 w 2027827"/>
              <a:gd name="connsiteY2516" fmla="*/ 1033234 h 2027827"/>
              <a:gd name="connsiteX2517" fmla="*/ 1406993 w 2027827"/>
              <a:gd name="connsiteY2517" fmla="*/ 1033234 h 2027827"/>
              <a:gd name="connsiteX2518" fmla="*/ 1383384 w 2027827"/>
              <a:gd name="connsiteY2518" fmla="*/ 1070010 h 2027827"/>
              <a:gd name="connsiteX2519" fmla="*/ 1408626 w 2027827"/>
              <a:gd name="connsiteY2519" fmla="*/ 1109397 h 2027827"/>
              <a:gd name="connsiteX2520" fmla="*/ 1391980 w 2027827"/>
              <a:gd name="connsiteY2520" fmla="*/ 1109397 h 2027827"/>
              <a:gd name="connsiteX2521" fmla="*/ 1375114 w 2027827"/>
              <a:gd name="connsiteY2521" fmla="*/ 1082631 h 2027827"/>
              <a:gd name="connsiteX2522" fmla="*/ 1478315 w 2027827"/>
              <a:gd name="connsiteY2522" fmla="*/ 1082631 h 2027827"/>
              <a:gd name="connsiteX2523" fmla="*/ 1461450 w 2027827"/>
              <a:gd name="connsiteY2523" fmla="*/ 1109397 h 2027827"/>
              <a:gd name="connsiteX2524" fmla="*/ 1444804 w 2027827"/>
              <a:gd name="connsiteY2524" fmla="*/ 1109397 h 2027827"/>
              <a:gd name="connsiteX2525" fmla="*/ 1470046 w 2027827"/>
              <a:gd name="connsiteY2525" fmla="*/ 1070010 h 2027827"/>
              <a:gd name="connsiteX2526" fmla="*/ 1446436 w 2027827"/>
              <a:gd name="connsiteY2526" fmla="*/ 1033234 h 2027827"/>
              <a:gd name="connsiteX2527" fmla="*/ 1463083 w 2027827"/>
              <a:gd name="connsiteY2527" fmla="*/ 1033234 h 2027827"/>
              <a:gd name="connsiteX2528" fmla="*/ 1478315 w 2027827"/>
              <a:gd name="connsiteY2528" fmla="*/ 1057171 h 2027827"/>
              <a:gd name="connsiteX2529" fmla="*/ 1493548 w 2027827"/>
              <a:gd name="connsiteY2529" fmla="*/ 1033234 h 2027827"/>
              <a:gd name="connsiteX2530" fmla="*/ 1510194 w 2027827"/>
              <a:gd name="connsiteY2530" fmla="*/ 1033234 h 2027827"/>
              <a:gd name="connsiteX2531" fmla="*/ 1486584 w 2027827"/>
              <a:gd name="connsiteY2531" fmla="*/ 1070010 h 2027827"/>
              <a:gd name="connsiteX2532" fmla="*/ 1511826 w 2027827"/>
              <a:gd name="connsiteY2532" fmla="*/ 1109397 h 2027827"/>
              <a:gd name="connsiteX2533" fmla="*/ 1495180 w 2027827"/>
              <a:gd name="connsiteY2533" fmla="*/ 1109397 h 2027827"/>
              <a:gd name="connsiteX2534" fmla="*/ 1478315 w 2027827"/>
              <a:gd name="connsiteY2534" fmla="*/ 1082631 h 2027827"/>
              <a:gd name="connsiteX2535" fmla="*/ 1581515 w 2027827"/>
              <a:gd name="connsiteY2535" fmla="*/ 1082631 h 2027827"/>
              <a:gd name="connsiteX2536" fmla="*/ 1564650 w 2027827"/>
              <a:gd name="connsiteY2536" fmla="*/ 1109397 h 2027827"/>
              <a:gd name="connsiteX2537" fmla="*/ 1548004 w 2027827"/>
              <a:gd name="connsiteY2537" fmla="*/ 1109397 h 2027827"/>
              <a:gd name="connsiteX2538" fmla="*/ 1573246 w 2027827"/>
              <a:gd name="connsiteY2538" fmla="*/ 1070010 h 2027827"/>
              <a:gd name="connsiteX2539" fmla="*/ 1549636 w 2027827"/>
              <a:gd name="connsiteY2539" fmla="*/ 1033234 h 2027827"/>
              <a:gd name="connsiteX2540" fmla="*/ 1566283 w 2027827"/>
              <a:gd name="connsiteY2540" fmla="*/ 1033234 h 2027827"/>
              <a:gd name="connsiteX2541" fmla="*/ 1581515 w 2027827"/>
              <a:gd name="connsiteY2541" fmla="*/ 1057171 h 2027827"/>
              <a:gd name="connsiteX2542" fmla="*/ 1596748 w 2027827"/>
              <a:gd name="connsiteY2542" fmla="*/ 1033234 h 2027827"/>
              <a:gd name="connsiteX2543" fmla="*/ 1613394 w 2027827"/>
              <a:gd name="connsiteY2543" fmla="*/ 1033234 h 2027827"/>
              <a:gd name="connsiteX2544" fmla="*/ 1589785 w 2027827"/>
              <a:gd name="connsiteY2544" fmla="*/ 1070010 h 2027827"/>
              <a:gd name="connsiteX2545" fmla="*/ 1615026 w 2027827"/>
              <a:gd name="connsiteY2545" fmla="*/ 1109397 h 2027827"/>
              <a:gd name="connsiteX2546" fmla="*/ 1598380 w 2027827"/>
              <a:gd name="connsiteY2546" fmla="*/ 1109397 h 2027827"/>
              <a:gd name="connsiteX2547" fmla="*/ 1581515 w 2027827"/>
              <a:gd name="connsiteY2547" fmla="*/ 1082631 h 2027827"/>
              <a:gd name="connsiteX2548" fmla="*/ 1684715 w 2027827"/>
              <a:gd name="connsiteY2548" fmla="*/ 1082631 h 2027827"/>
              <a:gd name="connsiteX2549" fmla="*/ 1667851 w 2027827"/>
              <a:gd name="connsiteY2549" fmla="*/ 1109397 h 2027827"/>
              <a:gd name="connsiteX2550" fmla="*/ 1651205 w 2027827"/>
              <a:gd name="connsiteY2550" fmla="*/ 1109397 h 2027827"/>
              <a:gd name="connsiteX2551" fmla="*/ 1676446 w 2027827"/>
              <a:gd name="connsiteY2551" fmla="*/ 1070010 h 2027827"/>
              <a:gd name="connsiteX2552" fmla="*/ 1652837 w 2027827"/>
              <a:gd name="connsiteY2552" fmla="*/ 1033234 h 2027827"/>
              <a:gd name="connsiteX2553" fmla="*/ 1669483 w 2027827"/>
              <a:gd name="connsiteY2553" fmla="*/ 1033234 h 2027827"/>
              <a:gd name="connsiteX2554" fmla="*/ 1684715 w 2027827"/>
              <a:gd name="connsiteY2554" fmla="*/ 1057171 h 2027827"/>
              <a:gd name="connsiteX2555" fmla="*/ 1699948 w 2027827"/>
              <a:gd name="connsiteY2555" fmla="*/ 1033234 h 2027827"/>
              <a:gd name="connsiteX2556" fmla="*/ 1716595 w 2027827"/>
              <a:gd name="connsiteY2556" fmla="*/ 1033234 h 2027827"/>
              <a:gd name="connsiteX2557" fmla="*/ 1692985 w 2027827"/>
              <a:gd name="connsiteY2557" fmla="*/ 1070010 h 2027827"/>
              <a:gd name="connsiteX2558" fmla="*/ 1718227 w 2027827"/>
              <a:gd name="connsiteY2558" fmla="*/ 1109397 h 2027827"/>
              <a:gd name="connsiteX2559" fmla="*/ 1701581 w 2027827"/>
              <a:gd name="connsiteY2559" fmla="*/ 1109397 h 2027827"/>
              <a:gd name="connsiteX2560" fmla="*/ 1684715 w 2027827"/>
              <a:gd name="connsiteY2560" fmla="*/ 1082631 h 2027827"/>
              <a:gd name="connsiteX2561" fmla="*/ 1787915 w 2027827"/>
              <a:gd name="connsiteY2561" fmla="*/ 1082631 h 2027827"/>
              <a:gd name="connsiteX2562" fmla="*/ 1771051 w 2027827"/>
              <a:gd name="connsiteY2562" fmla="*/ 1109397 h 2027827"/>
              <a:gd name="connsiteX2563" fmla="*/ 1754405 w 2027827"/>
              <a:gd name="connsiteY2563" fmla="*/ 1109397 h 2027827"/>
              <a:gd name="connsiteX2564" fmla="*/ 1779647 w 2027827"/>
              <a:gd name="connsiteY2564" fmla="*/ 1070010 h 2027827"/>
              <a:gd name="connsiteX2565" fmla="*/ 1756037 w 2027827"/>
              <a:gd name="connsiteY2565" fmla="*/ 1033234 h 2027827"/>
              <a:gd name="connsiteX2566" fmla="*/ 1772683 w 2027827"/>
              <a:gd name="connsiteY2566" fmla="*/ 1033234 h 2027827"/>
              <a:gd name="connsiteX2567" fmla="*/ 1787915 w 2027827"/>
              <a:gd name="connsiteY2567" fmla="*/ 1057171 h 2027827"/>
              <a:gd name="connsiteX2568" fmla="*/ 1803149 w 2027827"/>
              <a:gd name="connsiteY2568" fmla="*/ 1033234 h 2027827"/>
              <a:gd name="connsiteX2569" fmla="*/ 1819795 w 2027827"/>
              <a:gd name="connsiteY2569" fmla="*/ 1033234 h 2027827"/>
              <a:gd name="connsiteX2570" fmla="*/ 1796185 w 2027827"/>
              <a:gd name="connsiteY2570" fmla="*/ 1070010 h 2027827"/>
              <a:gd name="connsiteX2571" fmla="*/ 1821427 w 2027827"/>
              <a:gd name="connsiteY2571" fmla="*/ 1109397 h 2027827"/>
              <a:gd name="connsiteX2572" fmla="*/ 1804781 w 2027827"/>
              <a:gd name="connsiteY2572" fmla="*/ 1109397 h 2027827"/>
              <a:gd name="connsiteX2573" fmla="*/ 1787915 w 2027827"/>
              <a:gd name="connsiteY2573" fmla="*/ 1082631 h 2027827"/>
              <a:gd name="connsiteX2574" fmla="*/ 1891116 w 2027827"/>
              <a:gd name="connsiteY2574" fmla="*/ 1082631 h 2027827"/>
              <a:gd name="connsiteX2575" fmla="*/ 1874251 w 2027827"/>
              <a:gd name="connsiteY2575" fmla="*/ 1109397 h 2027827"/>
              <a:gd name="connsiteX2576" fmla="*/ 1857605 w 2027827"/>
              <a:gd name="connsiteY2576" fmla="*/ 1109397 h 2027827"/>
              <a:gd name="connsiteX2577" fmla="*/ 1882847 w 2027827"/>
              <a:gd name="connsiteY2577" fmla="*/ 1070010 h 2027827"/>
              <a:gd name="connsiteX2578" fmla="*/ 1859237 w 2027827"/>
              <a:gd name="connsiteY2578" fmla="*/ 1033234 h 2027827"/>
              <a:gd name="connsiteX2579" fmla="*/ 1875884 w 2027827"/>
              <a:gd name="connsiteY2579" fmla="*/ 1033234 h 2027827"/>
              <a:gd name="connsiteX2580" fmla="*/ 1891116 w 2027827"/>
              <a:gd name="connsiteY2580" fmla="*/ 1057171 h 2027827"/>
              <a:gd name="connsiteX2581" fmla="*/ 1906349 w 2027827"/>
              <a:gd name="connsiteY2581" fmla="*/ 1033234 h 2027827"/>
              <a:gd name="connsiteX2582" fmla="*/ 1922995 w 2027827"/>
              <a:gd name="connsiteY2582" fmla="*/ 1033234 h 2027827"/>
              <a:gd name="connsiteX2583" fmla="*/ 1899385 w 2027827"/>
              <a:gd name="connsiteY2583" fmla="*/ 1070010 h 2027827"/>
              <a:gd name="connsiteX2584" fmla="*/ 1924627 w 2027827"/>
              <a:gd name="connsiteY2584" fmla="*/ 1109397 h 2027827"/>
              <a:gd name="connsiteX2585" fmla="*/ 1907981 w 2027827"/>
              <a:gd name="connsiteY2585" fmla="*/ 1109397 h 2027827"/>
              <a:gd name="connsiteX2586" fmla="*/ 1891116 w 2027827"/>
              <a:gd name="connsiteY2586" fmla="*/ 1082631 h 2027827"/>
              <a:gd name="connsiteX2587" fmla="*/ 1994316 w 2027827"/>
              <a:gd name="connsiteY2587" fmla="*/ 1082631 h 2027827"/>
              <a:gd name="connsiteX2588" fmla="*/ 1977452 w 2027827"/>
              <a:gd name="connsiteY2588" fmla="*/ 1109397 h 2027827"/>
              <a:gd name="connsiteX2589" fmla="*/ 1960805 w 2027827"/>
              <a:gd name="connsiteY2589" fmla="*/ 1109397 h 2027827"/>
              <a:gd name="connsiteX2590" fmla="*/ 1986047 w 2027827"/>
              <a:gd name="connsiteY2590" fmla="*/ 1070010 h 2027827"/>
              <a:gd name="connsiteX2591" fmla="*/ 1962438 w 2027827"/>
              <a:gd name="connsiteY2591" fmla="*/ 1033234 h 2027827"/>
              <a:gd name="connsiteX2592" fmla="*/ 1979084 w 2027827"/>
              <a:gd name="connsiteY2592" fmla="*/ 1033234 h 2027827"/>
              <a:gd name="connsiteX2593" fmla="*/ 1994316 w 2027827"/>
              <a:gd name="connsiteY2593" fmla="*/ 1057171 h 2027827"/>
              <a:gd name="connsiteX2594" fmla="*/ 2009549 w 2027827"/>
              <a:gd name="connsiteY2594" fmla="*/ 1033234 h 2027827"/>
              <a:gd name="connsiteX2595" fmla="*/ 2026195 w 2027827"/>
              <a:gd name="connsiteY2595" fmla="*/ 1033234 h 2027827"/>
              <a:gd name="connsiteX2596" fmla="*/ 2002586 w 2027827"/>
              <a:gd name="connsiteY2596" fmla="*/ 1070010 h 2027827"/>
              <a:gd name="connsiteX2597" fmla="*/ 2027827 w 2027827"/>
              <a:gd name="connsiteY2597" fmla="*/ 1109397 h 2027827"/>
              <a:gd name="connsiteX2598" fmla="*/ 2011182 w 2027827"/>
              <a:gd name="connsiteY2598" fmla="*/ 1109397 h 2027827"/>
              <a:gd name="connsiteX2599" fmla="*/ 1994316 w 2027827"/>
              <a:gd name="connsiteY2599" fmla="*/ 1082631 h 2027827"/>
              <a:gd name="connsiteX2600" fmla="*/ 33511 w 2027827"/>
              <a:gd name="connsiteY2600" fmla="*/ 1197435 h 2027827"/>
              <a:gd name="connsiteX2601" fmla="*/ 16646 w 2027827"/>
              <a:gd name="connsiteY2601" fmla="*/ 1224201 h 2027827"/>
              <a:gd name="connsiteX2602" fmla="*/ 0 w 2027827"/>
              <a:gd name="connsiteY2602" fmla="*/ 1224201 h 2027827"/>
              <a:gd name="connsiteX2603" fmla="*/ 25242 w 2027827"/>
              <a:gd name="connsiteY2603" fmla="*/ 1184814 h 2027827"/>
              <a:gd name="connsiteX2604" fmla="*/ 1632 w 2027827"/>
              <a:gd name="connsiteY2604" fmla="*/ 1148038 h 2027827"/>
              <a:gd name="connsiteX2605" fmla="*/ 18278 w 2027827"/>
              <a:gd name="connsiteY2605" fmla="*/ 1148038 h 2027827"/>
              <a:gd name="connsiteX2606" fmla="*/ 33511 w 2027827"/>
              <a:gd name="connsiteY2606" fmla="*/ 1171975 h 2027827"/>
              <a:gd name="connsiteX2607" fmla="*/ 48744 w 2027827"/>
              <a:gd name="connsiteY2607" fmla="*/ 1148038 h 2027827"/>
              <a:gd name="connsiteX2608" fmla="*/ 65390 w 2027827"/>
              <a:gd name="connsiteY2608" fmla="*/ 1148038 h 2027827"/>
              <a:gd name="connsiteX2609" fmla="*/ 41780 w 2027827"/>
              <a:gd name="connsiteY2609" fmla="*/ 1184814 h 2027827"/>
              <a:gd name="connsiteX2610" fmla="*/ 67022 w 2027827"/>
              <a:gd name="connsiteY2610" fmla="*/ 1224201 h 2027827"/>
              <a:gd name="connsiteX2611" fmla="*/ 50376 w 2027827"/>
              <a:gd name="connsiteY2611" fmla="*/ 1224201 h 2027827"/>
              <a:gd name="connsiteX2612" fmla="*/ 33511 w 2027827"/>
              <a:gd name="connsiteY2612" fmla="*/ 1197435 h 2027827"/>
              <a:gd name="connsiteX2613" fmla="*/ 136711 w 2027827"/>
              <a:gd name="connsiteY2613" fmla="*/ 1197435 h 2027827"/>
              <a:gd name="connsiteX2614" fmla="*/ 119846 w 2027827"/>
              <a:gd name="connsiteY2614" fmla="*/ 1224201 h 2027827"/>
              <a:gd name="connsiteX2615" fmla="*/ 103200 w 2027827"/>
              <a:gd name="connsiteY2615" fmla="*/ 1224201 h 2027827"/>
              <a:gd name="connsiteX2616" fmla="*/ 128442 w 2027827"/>
              <a:gd name="connsiteY2616" fmla="*/ 1184814 h 2027827"/>
              <a:gd name="connsiteX2617" fmla="*/ 104833 w 2027827"/>
              <a:gd name="connsiteY2617" fmla="*/ 1148038 h 2027827"/>
              <a:gd name="connsiteX2618" fmla="*/ 121479 w 2027827"/>
              <a:gd name="connsiteY2618" fmla="*/ 1148038 h 2027827"/>
              <a:gd name="connsiteX2619" fmla="*/ 136711 w 2027827"/>
              <a:gd name="connsiteY2619" fmla="*/ 1171975 h 2027827"/>
              <a:gd name="connsiteX2620" fmla="*/ 151944 w 2027827"/>
              <a:gd name="connsiteY2620" fmla="*/ 1148038 h 2027827"/>
              <a:gd name="connsiteX2621" fmla="*/ 168590 w 2027827"/>
              <a:gd name="connsiteY2621" fmla="*/ 1148038 h 2027827"/>
              <a:gd name="connsiteX2622" fmla="*/ 144981 w 2027827"/>
              <a:gd name="connsiteY2622" fmla="*/ 1184814 h 2027827"/>
              <a:gd name="connsiteX2623" fmla="*/ 170222 w 2027827"/>
              <a:gd name="connsiteY2623" fmla="*/ 1224201 h 2027827"/>
              <a:gd name="connsiteX2624" fmla="*/ 153576 w 2027827"/>
              <a:gd name="connsiteY2624" fmla="*/ 1224201 h 2027827"/>
              <a:gd name="connsiteX2625" fmla="*/ 136711 w 2027827"/>
              <a:gd name="connsiteY2625" fmla="*/ 1197435 h 2027827"/>
              <a:gd name="connsiteX2626" fmla="*/ 239911 w 2027827"/>
              <a:gd name="connsiteY2626" fmla="*/ 1197435 h 2027827"/>
              <a:gd name="connsiteX2627" fmla="*/ 223047 w 2027827"/>
              <a:gd name="connsiteY2627" fmla="*/ 1224201 h 2027827"/>
              <a:gd name="connsiteX2628" fmla="*/ 206401 w 2027827"/>
              <a:gd name="connsiteY2628" fmla="*/ 1224201 h 2027827"/>
              <a:gd name="connsiteX2629" fmla="*/ 231642 w 2027827"/>
              <a:gd name="connsiteY2629" fmla="*/ 1184814 h 2027827"/>
              <a:gd name="connsiteX2630" fmla="*/ 208033 w 2027827"/>
              <a:gd name="connsiteY2630" fmla="*/ 1148038 h 2027827"/>
              <a:gd name="connsiteX2631" fmla="*/ 224679 w 2027827"/>
              <a:gd name="connsiteY2631" fmla="*/ 1148038 h 2027827"/>
              <a:gd name="connsiteX2632" fmla="*/ 239911 w 2027827"/>
              <a:gd name="connsiteY2632" fmla="*/ 1171975 h 2027827"/>
              <a:gd name="connsiteX2633" fmla="*/ 255144 w 2027827"/>
              <a:gd name="connsiteY2633" fmla="*/ 1148038 h 2027827"/>
              <a:gd name="connsiteX2634" fmla="*/ 271790 w 2027827"/>
              <a:gd name="connsiteY2634" fmla="*/ 1148038 h 2027827"/>
              <a:gd name="connsiteX2635" fmla="*/ 248181 w 2027827"/>
              <a:gd name="connsiteY2635" fmla="*/ 1184814 h 2027827"/>
              <a:gd name="connsiteX2636" fmla="*/ 273423 w 2027827"/>
              <a:gd name="connsiteY2636" fmla="*/ 1224201 h 2027827"/>
              <a:gd name="connsiteX2637" fmla="*/ 256777 w 2027827"/>
              <a:gd name="connsiteY2637" fmla="*/ 1224201 h 2027827"/>
              <a:gd name="connsiteX2638" fmla="*/ 239911 w 2027827"/>
              <a:gd name="connsiteY2638" fmla="*/ 1197435 h 2027827"/>
              <a:gd name="connsiteX2639" fmla="*/ 343111 w 2027827"/>
              <a:gd name="connsiteY2639" fmla="*/ 1197435 h 2027827"/>
              <a:gd name="connsiteX2640" fmla="*/ 326247 w 2027827"/>
              <a:gd name="connsiteY2640" fmla="*/ 1224201 h 2027827"/>
              <a:gd name="connsiteX2641" fmla="*/ 309601 w 2027827"/>
              <a:gd name="connsiteY2641" fmla="*/ 1224201 h 2027827"/>
              <a:gd name="connsiteX2642" fmla="*/ 334843 w 2027827"/>
              <a:gd name="connsiteY2642" fmla="*/ 1184814 h 2027827"/>
              <a:gd name="connsiteX2643" fmla="*/ 311233 w 2027827"/>
              <a:gd name="connsiteY2643" fmla="*/ 1148038 h 2027827"/>
              <a:gd name="connsiteX2644" fmla="*/ 327879 w 2027827"/>
              <a:gd name="connsiteY2644" fmla="*/ 1148038 h 2027827"/>
              <a:gd name="connsiteX2645" fmla="*/ 343111 w 2027827"/>
              <a:gd name="connsiteY2645" fmla="*/ 1171975 h 2027827"/>
              <a:gd name="connsiteX2646" fmla="*/ 358345 w 2027827"/>
              <a:gd name="connsiteY2646" fmla="*/ 1148038 h 2027827"/>
              <a:gd name="connsiteX2647" fmla="*/ 374991 w 2027827"/>
              <a:gd name="connsiteY2647" fmla="*/ 1148038 h 2027827"/>
              <a:gd name="connsiteX2648" fmla="*/ 351381 w 2027827"/>
              <a:gd name="connsiteY2648" fmla="*/ 1184814 h 2027827"/>
              <a:gd name="connsiteX2649" fmla="*/ 376623 w 2027827"/>
              <a:gd name="connsiteY2649" fmla="*/ 1224201 h 2027827"/>
              <a:gd name="connsiteX2650" fmla="*/ 359977 w 2027827"/>
              <a:gd name="connsiteY2650" fmla="*/ 1224201 h 2027827"/>
              <a:gd name="connsiteX2651" fmla="*/ 343111 w 2027827"/>
              <a:gd name="connsiteY2651" fmla="*/ 1197435 h 2027827"/>
              <a:gd name="connsiteX2652" fmla="*/ 446312 w 2027827"/>
              <a:gd name="connsiteY2652" fmla="*/ 1197435 h 2027827"/>
              <a:gd name="connsiteX2653" fmla="*/ 429447 w 2027827"/>
              <a:gd name="connsiteY2653" fmla="*/ 1224201 h 2027827"/>
              <a:gd name="connsiteX2654" fmla="*/ 412801 w 2027827"/>
              <a:gd name="connsiteY2654" fmla="*/ 1224201 h 2027827"/>
              <a:gd name="connsiteX2655" fmla="*/ 438043 w 2027827"/>
              <a:gd name="connsiteY2655" fmla="*/ 1184814 h 2027827"/>
              <a:gd name="connsiteX2656" fmla="*/ 414433 w 2027827"/>
              <a:gd name="connsiteY2656" fmla="*/ 1148038 h 2027827"/>
              <a:gd name="connsiteX2657" fmla="*/ 431079 w 2027827"/>
              <a:gd name="connsiteY2657" fmla="*/ 1148038 h 2027827"/>
              <a:gd name="connsiteX2658" fmla="*/ 446312 w 2027827"/>
              <a:gd name="connsiteY2658" fmla="*/ 1171975 h 2027827"/>
              <a:gd name="connsiteX2659" fmla="*/ 461545 w 2027827"/>
              <a:gd name="connsiteY2659" fmla="*/ 1148038 h 2027827"/>
              <a:gd name="connsiteX2660" fmla="*/ 478191 w 2027827"/>
              <a:gd name="connsiteY2660" fmla="*/ 1148038 h 2027827"/>
              <a:gd name="connsiteX2661" fmla="*/ 454582 w 2027827"/>
              <a:gd name="connsiteY2661" fmla="*/ 1184814 h 2027827"/>
              <a:gd name="connsiteX2662" fmla="*/ 479823 w 2027827"/>
              <a:gd name="connsiteY2662" fmla="*/ 1224201 h 2027827"/>
              <a:gd name="connsiteX2663" fmla="*/ 463177 w 2027827"/>
              <a:gd name="connsiteY2663" fmla="*/ 1224201 h 2027827"/>
              <a:gd name="connsiteX2664" fmla="*/ 446312 w 2027827"/>
              <a:gd name="connsiteY2664" fmla="*/ 1197435 h 2027827"/>
              <a:gd name="connsiteX2665" fmla="*/ 549512 w 2027827"/>
              <a:gd name="connsiteY2665" fmla="*/ 1197435 h 2027827"/>
              <a:gd name="connsiteX2666" fmla="*/ 532648 w 2027827"/>
              <a:gd name="connsiteY2666" fmla="*/ 1224201 h 2027827"/>
              <a:gd name="connsiteX2667" fmla="*/ 516002 w 2027827"/>
              <a:gd name="connsiteY2667" fmla="*/ 1224201 h 2027827"/>
              <a:gd name="connsiteX2668" fmla="*/ 541243 w 2027827"/>
              <a:gd name="connsiteY2668" fmla="*/ 1184814 h 2027827"/>
              <a:gd name="connsiteX2669" fmla="*/ 517634 w 2027827"/>
              <a:gd name="connsiteY2669" fmla="*/ 1148038 h 2027827"/>
              <a:gd name="connsiteX2670" fmla="*/ 534280 w 2027827"/>
              <a:gd name="connsiteY2670" fmla="*/ 1148038 h 2027827"/>
              <a:gd name="connsiteX2671" fmla="*/ 549512 w 2027827"/>
              <a:gd name="connsiteY2671" fmla="*/ 1171975 h 2027827"/>
              <a:gd name="connsiteX2672" fmla="*/ 564745 w 2027827"/>
              <a:gd name="connsiteY2672" fmla="*/ 1148038 h 2027827"/>
              <a:gd name="connsiteX2673" fmla="*/ 581391 w 2027827"/>
              <a:gd name="connsiteY2673" fmla="*/ 1148038 h 2027827"/>
              <a:gd name="connsiteX2674" fmla="*/ 557782 w 2027827"/>
              <a:gd name="connsiteY2674" fmla="*/ 1184814 h 2027827"/>
              <a:gd name="connsiteX2675" fmla="*/ 583023 w 2027827"/>
              <a:gd name="connsiteY2675" fmla="*/ 1224201 h 2027827"/>
              <a:gd name="connsiteX2676" fmla="*/ 566378 w 2027827"/>
              <a:gd name="connsiteY2676" fmla="*/ 1224201 h 2027827"/>
              <a:gd name="connsiteX2677" fmla="*/ 549512 w 2027827"/>
              <a:gd name="connsiteY2677" fmla="*/ 1197435 h 2027827"/>
              <a:gd name="connsiteX2678" fmla="*/ 652712 w 2027827"/>
              <a:gd name="connsiteY2678" fmla="*/ 1197435 h 2027827"/>
              <a:gd name="connsiteX2679" fmla="*/ 635848 w 2027827"/>
              <a:gd name="connsiteY2679" fmla="*/ 1224201 h 2027827"/>
              <a:gd name="connsiteX2680" fmla="*/ 619202 w 2027827"/>
              <a:gd name="connsiteY2680" fmla="*/ 1224201 h 2027827"/>
              <a:gd name="connsiteX2681" fmla="*/ 644443 w 2027827"/>
              <a:gd name="connsiteY2681" fmla="*/ 1184814 h 2027827"/>
              <a:gd name="connsiteX2682" fmla="*/ 620834 w 2027827"/>
              <a:gd name="connsiteY2682" fmla="*/ 1148038 h 2027827"/>
              <a:gd name="connsiteX2683" fmla="*/ 637480 w 2027827"/>
              <a:gd name="connsiteY2683" fmla="*/ 1148038 h 2027827"/>
              <a:gd name="connsiteX2684" fmla="*/ 652712 w 2027827"/>
              <a:gd name="connsiteY2684" fmla="*/ 1171975 h 2027827"/>
              <a:gd name="connsiteX2685" fmla="*/ 667945 w 2027827"/>
              <a:gd name="connsiteY2685" fmla="*/ 1148038 h 2027827"/>
              <a:gd name="connsiteX2686" fmla="*/ 684592 w 2027827"/>
              <a:gd name="connsiteY2686" fmla="*/ 1148038 h 2027827"/>
              <a:gd name="connsiteX2687" fmla="*/ 660982 w 2027827"/>
              <a:gd name="connsiteY2687" fmla="*/ 1184814 h 2027827"/>
              <a:gd name="connsiteX2688" fmla="*/ 686224 w 2027827"/>
              <a:gd name="connsiteY2688" fmla="*/ 1224201 h 2027827"/>
              <a:gd name="connsiteX2689" fmla="*/ 669578 w 2027827"/>
              <a:gd name="connsiteY2689" fmla="*/ 1224201 h 2027827"/>
              <a:gd name="connsiteX2690" fmla="*/ 652712 w 2027827"/>
              <a:gd name="connsiteY2690" fmla="*/ 1197435 h 2027827"/>
              <a:gd name="connsiteX2691" fmla="*/ 755913 w 2027827"/>
              <a:gd name="connsiteY2691" fmla="*/ 1197435 h 2027827"/>
              <a:gd name="connsiteX2692" fmla="*/ 739048 w 2027827"/>
              <a:gd name="connsiteY2692" fmla="*/ 1224201 h 2027827"/>
              <a:gd name="connsiteX2693" fmla="*/ 722402 w 2027827"/>
              <a:gd name="connsiteY2693" fmla="*/ 1224201 h 2027827"/>
              <a:gd name="connsiteX2694" fmla="*/ 747644 w 2027827"/>
              <a:gd name="connsiteY2694" fmla="*/ 1184814 h 2027827"/>
              <a:gd name="connsiteX2695" fmla="*/ 724034 w 2027827"/>
              <a:gd name="connsiteY2695" fmla="*/ 1148038 h 2027827"/>
              <a:gd name="connsiteX2696" fmla="*/ 740680 w 2027827"/>
              <a:gd name="connsiteY2696" fmla="*/ 1148038 h 2027827"/>
              <a:gd name="connsiteX2697" fmla="*/ 755913 w 2027827"/>
              <a:gd name="connsiteY2697" fmla="*/ 1171975 h 2027827"/>
              <a:gd name="connsiteX2698" fmla="*/ 771146 w 2027827"/>
              <a:gd name="connsiteY2698" fmla="*/ 1148038 h 2027827"/>
              <a:gd name="connsiteX2699" fmla="*/ 787792 w 2027827"/>
              <a:gd name="connsiteY2699" fmla="*/ 1148038 h 2027827"/>
              <a:gd name="connsiteX2700" fmla="*/ 764182 w 2027827"/>
              <a:gd name="connsiteY2700" fmla="*/ 1184814 h 2027827"/>
              <a:gd name="connsiteX2701" fmla="*/ 789424 w 2027827"/>
              <a:gd name="connsiteY2701" fmla="*/ 1224201 h 2027827"/>
              <a:gd name="connsiteX2702" fmla="*/ 772778 w 2027827"/>
              <a:gd name="connsiteY2702" fmla="*/ 1224201 h 2027827"/>
              <a:gd name="connsiteX2703" fmla="*/ 755913 w 2027827"/>
              <a:gd name="connsiteY2703" fmla="*/ 1197435 h 2027827"/>
              <a:gd name="connsiteX2704" fmla="*/ 859113 w 2027827"/>
              <a:gd name="connsiteY2704" fmla="*/ 1197435 h 2027827"/>
              <a:gd name="connsiteX2705" fmla="*/ 842248 w 2027827"/>
              <a:gd name="connsiteY2705" fmla="*/ 1224201 h 2027827"/>
              <a:gd name="connsiteX2706" fmla="*/ 825602 w 2027827"/>
              <a:gd name="connsiteY2706" fmla="*/ 1224201 h 2027827"/>
              <a:gd name="connsiteX2707" fmla="*/ 850844 w 2027827"/>
              <a:gd name="connsiteY2707" fmla="*/ 1184814 h 2027827"/>
              <a:gd name="connsiteX2708" fmla="*/ 827235 w 2027827"/>
              <a:gd name="connsiteY2708" fmla="*/ 1148038 h 2027827"/>
              <a:gd name="connsiteX2709" fmla="*/ 843881 w 2027827"/>
              <a:gd name="connsiteY2709" fmla="*/ 1148038 h 2027827"/>
              <a:gd name="connsiteX2710" fmla="*/ 859113 w 2027827"/>
              <a:gd name="connsiteY2710" fmla="*/ 1171975 h 2027827"/>
              <a:gd name="connsiteX2711" fmla="*/ 874346 w 2027827"/>
              <a:gd name="connsiteY2711" fmla="*/ 1148038 h 2027827"/>
              <a:gd name="connsiteX2712" fmla="*/ 890992 w 2027827"/>
              <a:gd name="connsiteY2712" fmla="*/ 1148038 h 2027827"/>
              <a:gd name="connsiteX2713" fmla="*/ 867383 w 2027827"/>
              <a:gd name="connsiteY2713" fmla="*/ 1184814 h 2027827"/>
              <a:gd name="connsiteX2714" fmla="*/ 892624 w 2027827"/>
              <a:gd name="connsiteY2714" fmla="*/ 1224201 h 2027827"/>
              <a:gd name="connsiteX2715" fmla="*/ 875978 w 2027827"/>
              <a:gd name="connsiteY2715" fmla="*/ 1224201 h 2027827"/>
              <a:gd name="connsiteX2716" fmla="*/ 859113 w 2027827"/>
              <a:gd name="connsiteY2716" fmla="*/ 1197435 h 2027827"/>
              <a:gd name="connsiteX2717" fmla="*/ 962313 w 2027827"/>
              <a:gd name="connsiteY2717" fmla="*/ 1197435 h 2027827"/>
              <a:gd name="connsiteX2718" fmla="*/ 945449 w 2027827"/>
              <a:gd name="connsiteY2718" fmla="*/ 1224201 h 2027827"/>
              <a:gd name="connsiteX2719" fmla="*/ 928803 w 2027827"/>
              <a:gd name="connsiteY2719" fmla="*/ 1224201 h 2027827"/>
              <a:gd name="connsiteX2720" fmla="*/ 954044 w 2027827"/>
              <a:gd name="connsiteY2720" fmla="*/ 1184814 h 2027827"/>
              <a:gd name="connsiteX2721" fmla="*/ 930435 w 2027827"/>
              <a:gd name="connsiteY2721" fmla="*/ 1148038 h 2027827"/>
              <a:gd name="connsiteX2722" fmla="*/ 947081 w 2027827"/>
              <a:gd name="connsiteY2722" fmla="*/ 1148038 h 2027827"/>
              <a:gd name="connsiteX2723" fmla="*/ 962313 w 2027827"/>
              <a:gd name="connsiteY2723" fmla="*/ 1171975 h 2027827"/>
              <a:gd name="connsiteX2724" fmla="*/ 977546 w 2027827"/>
              <a:gd name="connsiteY2724" fmla="*/ 1148038 h 2027827"/>
              <a:gd name="connsiteX2725" fmla="*/ 994192 w 2027827"/>
              <a:gd name="connsiteY2725" fmla="*/ 1148038 h 2027827"/>
              <a:gd name="connsiteX2726" fmla="*/ 970583 w 2027827"/>
              <a:gd name="connsiteY2726" fmla="*/ 1184814 h 2027827"/>
              <a:gd name="connsiteX2727" fmla="*/ 995824 w 2027827"/>
              <a:gd name="connsiteY2727" fmla="*/ 1224201 h 2027827"/>
              <a:gd name="connsiteX2728" fmla="*/ 979179 w 2027827"/>
              <a:gd name="connsiteY2728" fmla="*/ 1224201 h 2027827"/>
              <a:gd name="connsiteX2729" fmla="*/ 962313 w 2027827"/>
              <a:gd name="connsiteY2729" fmla="*/ 1197435 h 2027827"/>
              <a:gd name="connsiteX2730" fmla="*/ 1065513 w 2027827"/>
              <a:gd name="connsiteY2730" fmla="*/ 1197435 h 2027827"/>
              <a:gd name="connsiteX2731" fmla="*/ 1048649 w 2027827"/>
              <a:gd name="connsiteY2731" fmla="*/ 1224201 h 2027827"/>
              <a:gd name="connsiteX2732" fmla="*/ 1032003 w 2027827"/>
              <a:gd name="connsiteY2732" fmla="*/ 1224201 h 2027827"/>
              <a:gd name="connsiteX2733" fmla="*/ 1057244 w 2027827"/>
              <a:gd name="connsiteY2733" fmla="*/ 1184814 h 2027827"/>
              <a:gd name="connsiteX2734" fmla="*/ 1033635 w 2027827"/>
              <a:gd name="connsiteY2734" fmla="*/ 1148038 h 2027827"/>
              <a:gd name="connsiteX2735" fmla="*/ 1050281 w 2027827"/>
              <a:gd name="connsiteY2735" fmla="*/ 1148038 h 2027827"/>
              <a:gd name="connsiteX2736" fmla="*/ 1065513 w 2027827"/>
              <a:gd name="connsiteY2736" fmla="*/ 1171975 h 2027827"/>
              <a:gd name="connsiteX2737" fmla="*/ 1080747 w 2027827"/>
              <a:gd name="connsiteY2737" fmla="*/ 1148038 h 2027827"/>
              <a:gd name="connsiteX2738" fmla="*/ 1097393 w 2027827"/>
              <a:gd name="connsiteY2738" fmla="*/ 1148038 h 2027827"/>
              <a:gd name="connsiteX2739" fmla="*/ 1073783 w 2027827"/>
              <a:gd name="connsiteY2739" fmla="*/ 1184814 h 2027827"/>
              <a:gd name="connsiteX2740" fmla="*/ 1099025 w 2027827"/>
              <a:gd name="connsiteY2740" fmla="*/ 1224201 h 2027827"/>
              <a:gd name="connsiteX2741" fmla="*/ 1082379 w 2027827"/>
              <a:gd name="connsiteY2741" fmla="*/ 1224201 h 2027827"/>
              <a:gd name="connsiteX2742" fmla="*/ 1065513 w 2027827"/>
              <a:gd name="connsiteY2742" fmla="*/ 1197435 h 2027827"/>
              <a:gd name="connsiteX2743" fmla="*/ 1168714 w 2027827"/>
              <a:gd name="connsiteY2743" fmla="*/ 1197435 h 2027827"/>
              <a:gd name="connsiteX2744" fmla="*/ 1151849 w 2027827"/>
              <a:gd name="connsiteY2744" fmla="*/ 1224201 h 2027827"/>
              <a:gd name="connsiteX2745" fmla="*/ 1135203 w 2027827"/>
              <a:gd name="connsiteY2745" fmla="*/ 1224201 h 2027827"/>
              <a:gd name="connsiteX2746" fmla="*/ 1160445 w 2027827"/>
              <a:gd name="connsiteY2746" fmla="*/ 1184814 h 2027827"/>
              <a:gd name="connsiteX2747" fmla="*/ 1136835 w 2027827"/>
              <a:gd name="connsiteY2747" fmla="*/ 1148038 h 2027827"/>
              <a:gd name="connsiteX2748" fmla="*/ 1153481 w 2027827"/>
              <a:gd name="connsiteY2748" fmla="*/ 1148038 h 2027827"/>
              <a:gd name="connsiteX2749" fmla="*/ 1168714 w 2027827"/>
              <a:gd name="connsiteY2749" fmla="*/ 1171975 h 2027827"/>
              <a:gd name="connsiteX2750" fmla="*/ 1183947 w 2027827"/>
              <a:gd name="connsiteY2750" fmla="*/ 1148038 h 2027827"/>
              <a:gd name="connsiteX2751" fmla="*/ 1200593 w 2027827"/>
              <a:gd name="connsiteY2751" fmla="*/ 1148038 h 2027827"/>
              <a:gd name="connsiteX2752" fmla="*/ 1176984 w 2027827"/>
              <a:gd name="connsiteY2752" fmla="*/ 1184814 h 2027827"/>
              <a:gd name="connsiteX2753" fmla="*/ 1202225 w 2027827"/>
              <a:gd name="connsiteY2753" fmla="*/ 1224201 h 2027827"/>
              <a:gd name="connsiteX2754" fmla="*/ 1185579 w 2027827"/>
              <a:gd name="connsiteY2754" fmla="*/ 1224201 h 2027827"/>
              <a:gd name="connsiteX2755" fmla="*/ 1168714 w 2027827"/>
              <a:gd name="connsiteY2755" fmla="*/ 1197435 h 2027827"/>
              <a:gd name="connsiteX2756" fmla="*/ 1271914 w 2027827"/>
              <a:gd name="connsiteY2756" fmla="*/ 1197435 h 2027827"/>
              <a:gd name="connsiteX2757" fmla="*/ 1255050 w 2027827"/>
              <a:gd name="connsiteY2757" fmla="*/ 1224201 h 2027827"/>
              <a:gd name="connsiteX2758" fmla="*/ 1238404 w 2027827"/>
              <a:gd name="connsiteY2758" fmla="*/ 1224201 h 2027827"/>
              <a:gd name="connsiteX2759" fmla="*/ 1263645 w 2027827"/>
              <a:gd name="connsiteY2759" fmla="*/ 1184814 h 2027827"/>
              <a:gd name="connsiteX2760" fmla="*/ 1240036 w 2027827"/>
              <a:gd name="connsiteY2760" fmla="*/ 1148038 h 2027827"/>
              <a:gd name="connsiteX2761" fmla="*/ 1256682 w 2027827"/>
              <a:gd name="connsiteY2761" fmla="*/ 1148038 h 2027827"/>
              <a:gd name="connsiteX2762" fmla="*/ 1271914 w 2027827"/>
              <a:gd name="connsiteY2762" fmla="*/ 1171975 h 2027827"/>
              <a:gd name="connsiteX2763" fmla="*/ 1287147 w 2027827"/>
              <a:gd name="connsiteY2763" fmla="*/ 1148038 h 2027827"/>
              <a:gd name="connsiteX2764" fmla="*/ 1303793 w 2027827"/>
              <a:gd name="connsiteY2764" fmla="*/ 1148038 h 2027827"/>
              <a:gd name="connsiteX2765" fmla="*/ 1280184 w 2027827"/>
              <a:gd name="connsiteY2765" fmla="*/ 1184814 h 2027827"/>
              <a:gd name="connsiteX2766" fmla="*/ 1305426 w 2027827"/>
              <a:gd name="connsiteY2766" fmla="*/ 1224201 h 2027827"/>
              <a:gd name="connsiteX2767" fmla="*/ 1288779 w 2027827"/>
              <a:gd name="connsiteY2767" fmla="*/ 1224201 h 2027827"/>
              <a:gd name="connsiteX2768" fmla="*/ 1271914 w 2027827"/>
              <a:gd name="connsiteY2768" fmla="*/ 1197435 h 2027827"/>
              <a:gd name="connsiteX2769" fmla="*/ 1375114 w 2027827"/>
              <a:gd name="connsiteY2769" fmla="*/ 1197435 h 2027827"/>
              <a:gd name="connsiteX2770" fmla="*/ 1358250 w 2027827"/>
              <a:gd name="connsiteY2770" fmla="*/ 1224201 h 2027827"/>
              <a:gd name="connsiteX2771" fmla="*/ 1341604 w 2027827"/>
              <a:gd name="connsiteY2771" fmla="*/ 1224201 h 2027827"/>
              <a:gd name="connsiteX2772" fmla="*/ 1366845 w 2027827"/>
              <a:gd name="connsiteY2772" fmla="*/ 1184814 h 2027827"/>
              <a:gd name="connsiteX2773" fmla="*/ 1343236 w 2027827"/>
              <a:gd name="connsiteY2773" fmla="*/ 1148038 h 2027827"/>
              <a:gd name="connsiteX2774" fmla="*/ 1359882 w 2027827"/>
              <a:gd name="connsiteY2774" fmla="*/ 1148038 h 2027827"/>
              <a:gd name="connsiteX2775" fmla="*/ 1375114 w 2027827"/>
              <a:gd name="connsiteY2775" fmla="*/ 1171975 h 2027827"/>
              <a:gd name="connsiteX2776" fmla="*/ 1390348 w 2027827"/>
              <a:gd name="connsiteY2776" fmla="*/ 1148038 h 2027827"/>
              <a:gd name="connsiteX2777" fmla="*/ 1406993 w 2027827"/>
              <a:gd name="connsiteY2777" fmla="*/ 1148038 h 2027827"/>
              <a:gd name="connsiteX2778" fmla="*/ 1383384 w 2027827"/>
              <a:gd name="connsiteY2778" fmla="*/ 1184814 h 2027827"/>
              <a:gd name="connsiteX2779" fmla="*/ 1408626 w 2027827"/>
              <a:gd name="connsiteY2779" fmla="*/ 1224201 h 2027827"/>
              <a:gd name="connsiteX2780" fmla="*/ 1391980 w 2027827"/>
              <a:gd name="connsiteY2780" fmla="*/ 1224201 h 2027827"/>
              <a:gd name="connsiteX2781" fmla="*/ 1375114 w 2027827"/>
              <a:gd name="connsiteY2781" fmla="*/ 1197435 h 2027827"/>
              <a:gd name="connsiteX2782" fmla="*/ 1478315 w 2027827"/>
              <a:gd name="connsiteY2782" fmla="*/ 1197435 h 2027827"/>
              <a:gd name="connsiteX2783" fmla="*/ 1461450 w 2027827"/>
              <a:gd name="connsiteY2783" fmla="*/ 1224201 h 2027827"/>
              <a:gd name="connsiteX2784" fmla="*/ 1444804 w 2027827"/>
              <a:gd name="connsiteY2784" fmla="*/ 1224201 h 2027827"/>
              <a:gd name="connsiteX2785" fmla="*/ 1470046 w 2027827"/>
              <a:gd name="connsiteY2785" fmla="*/ 1184814 h 2027827"/>
              <a:gd name="connsiteX2786" fmla="*/ 1446436 w 2027827"/>
              <a:gd name="connsiteY2786" fmla="*/ 1148038 h 2027827"/>
              <a:gd name="connsiteX2787" fmla="*/ 1463083 w 2027827"/>
              <a:gd name="connsiteY2787" fmla="*/ 1148038 h 2027827"/>
              <a:gd name="connsiteX2788" fmla="*/ 1478315 w 2027827"/>
              <a:gd name="connsiteY2788" fmla="*/ 1171975 h 2027827"/>
              <a:gd name="connsiteX2789" fmla="*/ 1493548 w 2027827"/>
              <a:gd name="connsiteY2789" fmla="*/ 1148038 h 2027827"/>
              <a:gd name="connsiteX2790" fmla="*/ 1510194 w 2027827"/>
              <a:gd name="connsiteY2790" fmla="*/ 1148038 h 2027827"/>
              <a:gd name="connsiteX2791" fmla="*/ 1486584 w 2027827"/>
              <a:gd name="connsiteY2791" fmla="*/ 1184814 h 2027827"/>
              <a:gd name="connsiteX2792" fmla="*/ 1511826 w 2027827"/>
              <a:gd name="connsiteY2792" fmla="*/ 1224201 h 2027827"/>
              <a:gd name="connsiteX2793" fmla="*/ 1495180 w 2027827"/>
              <a:gd name="connsiteY2793" fmla="*/ 1224201 h 2027827"/>
              <a:gd name="connsiteX2794" fmla="*/ 1478315 w 2027827"/>
              <a:gd name="connsiteY2794" fmla="*/ 1197435 h 2027827"/>
              <a:gd name="connsiteX2795" fmla="*/ 1581515 w 2027827"/>
              <a:gd name="connsiteY2795" fmla="*/ 1197435 h 2027827"/>
              <a:gd name="connsiteX2796" fmla="*/ 1564650 w 2027827"/>
              <a:gd name="connsiteY2796" fmla="*/ 1224201 h 2027827"/>
              <a:gd name="connsiteX2797" fmla="*/ 1548004 w 2027827"/>
              <a:gd name="connsiteY2797" fmla="*/ 1224201 h 2027827"/>
              <a:gd name="connsiteX2798" fmla="*/ 1573246 w 2027827"/>
              <a:gd name="connsiteY2798" fmla="*/ 1184814 h 2027827"/>
              <a:gd name="connsiteX2799" fmla="*/ 1549636 w 2027827"/>
              <a:gd name="connsiteY2799" fmla="*/ 1148038 h 2027827"/>
              <a:gd name="connsiteX2800" fmla="*/ 1566283 w 2027827"/>
              <a:gd name="connsiteY2800" fmla="*/ 1148038 h 2027827"/>
              <a:gd name="connsiteX2801" fmla="*/ 1581515 w 2027827"/>
              <a:gd name="connsiteY2801" fmla="*/ 1171975 h 2027827"/>
              <a:gd name="connsiteX2802" fmla="*/ 1596748 w 2027827"/>
              <a:gd name="connsiteY2802" fmla="*/ 1148038 h 2027827"/>
              <a:gd name="connsiteX2803" fmla="*/ 1613394 w 2027827"/>
              <a:gd name="connsiteY2803" fmla="*/ 1148038 h 2027827"/>
              <a:gd name="connsiteX2804" fmla="*/ 1589785 w 2027827"/>
              <a:gd name="connsiteY2804" fmla="*/ 1184814 h 2027827"/>
              <a:gd name="connsiteX2805" fmla="*/ 1615026 w 2027827"/>
              <a:gd name="connsiteY2805" fmla="*/ 1224201 h 2027827"/>
              <a:gd name="connsiteX2806" fmla="*/ 1598380 w 2027827"/>
              <a:gd name="connsiteY2806" fmla="*/ 1224201 h 2027827"/>
              <a:gd name="connsiteX2807" fmla="*/ 1581515 w 2027827"/>
              <a:gd name="connsiteY2807" fmla="*/ 1197435 h 2027827"/>
              <a:gd name="connsiteX2808" fmla="*/ 1684715 w 2027827"/>
              <a:gd name="connsiteY2808" fmla="*/ 1197435 h 2027827"/>
              <a:gd name="connsiteX2809" fmla="*/ 1667851 w 2027827"/>
              <a:gd name="connsiteY2809" fmla="*/ 1224201 h 2027827"/>
              <a:gd name="connsiteX2810" fmla="*/ 1651205 w 2027827"/>
              <a:gd name="connsiteY2810" fmla="*/ 1224201 h 2027827"/>
              <a:gd name="connsiteX2811" fmla="*/ 1676446 w 2027827"/>
              <a:gd name="connsiteY2811" fmla="*/ 1184814 h 2027827"/>
              <a:gd name="connsiteX2812" fmla="*/ 1652837 w 2027827"/>
              <a:gd name="connsiteY2812" fmla="*/ 1148038 h 2027827"/>
              <a:gd name="connsiteX2813" fmla="*/ 1669483 w 2027827"/>
              <a:gd name="connsiteY2813" fmla="*/ 1148038 h 2027827"/>
              <a:gd name="connsiteX2814" fmla="*/ 1684715 w 2027827"/>
              <a:gd name="connsiteY2814" fmla="*/ 1171975 h 2027827"/>
              <a:gd name="connsiteX2815" fmla="*/ 1699948 w 2027827"/>
              <a:gd name="connsiteY2815" fmla="*/ 1148038 h 2027827"/>
              <a:gd name="connsiteX2816" fmla="*/ 1716595 w 2027827"/>
              <a:gd name="connsiteY2816" fmla="*/ 1148038 h 2027827"/>
              <a:gd name="connsiteX2817" fmla="*/ 1692985 w 2027827"/>
              <a:gd name="connsiteY2817" fmla="*/ 1184814 h 2027827"/>
              <a:gd name="connsiteX2818" fmla="*/ 1718227 w 2027827"/>
              <a:gd name="connsiteY2818" fmla="*/ 1224201 h 2027827"/>
              <a:gd name="connsiteX2819" fmla="*/ 1701581 w 2027827"/>
              <a:gd name="connsiteY2819" fmla="*/ 1224201 h 2027827"/>
              <a:gd name="connsiteX2820" fmla="*/ 1684715 w 2027827"/>
              <a:gd name="connsiteY2820" fmla="*/ 1197435 h 2027827"/>
              <a:gd name="connsiteX2821" fmla="*/ 1787915 w 2027827"/>
              <a:gd name="connsiteY2821" fmla="*/ 1197435 h 2027827"/>
              <a:gd name="connsiteX2822" fmla="*/ 1771051 w 2027827"/>
              <a:gd name="connsiteY2822" fmla="*/ 1224201 h 2027827"/>
              <a:gd name="connsiteX2823" fmla="*/ 1754405 w 2027827"/>
              <a:gd name="connsiteY2823" fmla="*/ 1224201 h 2027827"/>
              <a:gd name="connsiteX2824" fmla="*/ 1779647 w 2027827"/>
              <a:gd name="connsiteY2824" fmla="*/ 1184814 h 2027827"/>
              <a:gd name="connsiteX2825" fmla="*/ 1756037 w 2027827"/>
              <a:gd name="connsiteY2825" fmla="*/ 1148038 h 2027827"/>
              <a:gd name="connsiteX2826" fmla="*/ 1772683 w 2027827"/>
              <a:gd name="connsiteY2826" fmla="*/ 1148038 h 2027827"/>
              <a:gd name="connsiteX2827" fmla="*/ 1787915 w 2027827"/>
              <a:gd name="connsiteY2827" fmla="*/ 1171975 h 2027827"/>
              <a:gd name="connsiteX2828" fmla="*/ 1803149 w 2027827"/>
              <a:gd name="connsiteY2828" fmla="*/ 1148038 h 2027827"/>
              <a:gd name="connsiteX2829" fmla="*/ 1819795 w 2027827"/>
              <a:gd name="connsiteY2829" fmla="*/ 1148038 h 2027827"/>
              <a:gd name="connsiteX2830" fmla="*/ 1796185 w 2027827"/>
              <a:gd name="connsiteY2830" fmla="*/ 1184814 h 2027827"/>
              <a:gd name="connsiteX2831" fmla="*/ 1821427 w 2027827"/>
              <a:gd name="connsiteY2831" fmla="*/ 1224201 h 2027827"/>
              <a:gd name="connsiteX2832" fmla="*/ 1804781 w 2027827"/>
              <a:gd name="connsiteY2832" fmla="*/ 1224201 h 2027827"/>
              <a:gd name="connsiteX2833" fmla="*/ 1787915 w 2027827"/>
              <a:gd name="connsiteY2833" fmla="*/ 1197435 h 2027827"/>
              <a:gd name="connsiteX2834" fmla="*/ 1891116 w 2027827"/>
              <a:gd name="connsiteY2834" fmla="*/ 1197435 h 2027827"/>
              <a:gd name="connsiteX2835" fmla="*/ 1874251 w 2027827"/>
              <a:gd name="connsiteY2835" fmla="*/ 1224201 h 2027827"/>
              <a:gd name="connsiteX2836" fmla="*/ 1857605 w 2027827"/>
              <a:gd name="connsiteY2836" fmla="*/ 1224201 h 2027827"/>
              <a:gd name="connsiteX2837" fmla="*/ 1882847 w 2027827"/>
              <a:gd name="connsiteY2837" fmla="*/ 1184814 h 2027827"/>
              <a:gd name="connsiteX2838" fmla="*/ 1859237 w 2027827"/>
              <a:gd name="connsiteY2838" fmla="*/ 1148038 h 2027827"/>
              <a:gd name="connsiteX2839" fmla="*/ 1875884 w 2027827"/>
              <a:gd name="connsiteY2839" fmla="*/ 1148038 h 2027827"/>
              <a:gd name="connsiteX2840" fmla="*/ 1891116 w 2027827"/>
              <a:gd name="connsiteY2840" fmla="*/ 1171975 h 2027827"/>
              <a:gd name="connsiteX2841" fmla="*/ 1906349 w 2027827"/>
              <a:gd name="connsiteY2841" fmla="*/ 1148038 h 2027827"/>
              <a:gd name="connsiteX2842" fmla="*/ 1922995 w 2027827"/>
              <a:gd name="connsiteY2842" fmla="*/ 1148038 h 2027827"/>
              <a:gd name="connsiteX2843" fmla="*/ 1899385 w 2027827"/>
              <a:gd name="connsiteY2843" fmla="*/ 1184814 h 2027827"/>
              <a:gd name="connsiteX2844" fmla="*/ 1924627 w 2027827"/>
              <a:gd name="connsiteY2844" fmla="*/ 1224201 h 2027827"/>
              <a:gd name="connsiteX2845" fmla="*/ 1907981 w 2027827"/>
              <a:gd name="connsiteY2845" fmla="*/ 1224201 h 2027827"/>
              <a:gd name="connsiteX2846" fmla="*/ 1891116 w 2027827"/>
              <a:gd name="connsiteY2846" fmla="*/ 1197435 h 2027827"/>
              <a:gd name="connsiteX2847" fmla="*/ 1994316 w 2027827"/>
              <a:gd name="connsiteY2847" fmla="*/ 1197435 h 2027827"/>
              <a:gd name="connsiteX2848" fmla="*/ 1977452 w 2027827"/>
              <a:gd name="connsiteY2848" fmla="*/ 1224201 h 2027827"/>
              <a:gd name="connsiteX2849" fmla="*/ 1960805 w 2027827"/>
              <a:gd name="connsiteY2849" fmla="*/ 1224201 h 2027827"/>
              <a:gd name="connsiteX2850" fmla="*/ 1986047 w 2027827"/>
              <a:gd name="connsiteY2850" fmla="*/ 1184814 h 2027827"/>
              <a:gd name="connsiteX2851" fmla="*/ 1962438 w 2027827"/>
              <a:gd name="connsiteY2851" fmla="*/ 1148038 h 2027827"/>
              <a:gd name="connsiteX2852" fmla="*/ 1979084 w 2027827"/>
              <a:gd name="connsiteY2852" fmla="*/ 1148038 h 2027827"/>
              <a:gd name="connsiteX2853" fmla="*/ 1994316 w 2027827"/>
              <a:gd name="connsiteY2853" fmla="*/ 1171975 h 2027827"/>
              <a:gd name="connsiteX2854" fmla="*/ 2009549 w 2027827"/>
              <a:gd name="connsiteY2854" fmla="*/ 1148038 h 2027827"/>
              <a:gd name="connsiteX2855" fmla="*/ 2026195 w 2027827"/>
              <a:gd name="connsiteY2855" fmla="*/ 1148038 h 2027827"/>
              <a:gd name="connsiteX2856" fmla="*/ 2002586 w 2027827"/>
              <a:gd name="connsiteY2856" fmla="*/ 1184814 h 2027827"/>
              <a:gd name="connsiteX2857" fmla="*/ 2027827 w 2027827"/>
              <a:gd name="connsiteY2857" fmla="*/ 1224201 h 2027827"/>
              <a:gd name="connsiteX2858" fmla="*/ 2011182 w 2027827"/>
              <a:gd name="connsiteY2858" fmla="*/ 1224201 h 2027827"/>
              <a:gd name="connsiteX2859" fmla="*/ 1994316 w 2027827"/>
              <a:gd name="connsiteY2859" fmla="*/ 1197435 h 2027827"/>
              <a:gd name="connsiteX2860" fmla="*/ 33511 w 2027827"/>
              <a:gd name="connsiteY2860" fmla="*/ 1312239 h 2027827"/>
              <a:gd name="connsiteX2861" fmla="*/ 16646 w 2027827"/>
              <a:gd name="connsiteY2861" fmla="*/ 1339005 h 2027827"/>
              <a:gd name="connsiteX2862" fmla="*/ 0 w 2027827"/>
              <a:gd name="connsiteY2862" fmla="*/ 1339005 h 2027827"/>
              <a:gd name="connsiteX2863" fmla="*/ 25242 w 2027827"/>
              <a:gd name="connsiteY2863" fmla="*/ 1299618 h 2027827"/>
              <a:gd name="connsiteX2864" fmla="*/ 1632 w 2027827"/>
              <a:gd name="connsiteY2864" fmla="*/ 1262842 h 2027827"/>
              <a:gd name="connsiteX2865" fmla="*/ 18278 w 2027827"/>
              <a:gd name="connsiteY2865" fmla="*/ 1262842 h 2027827"/>
              <a:gd name="connsiteX2866" fmla="*/ 33511 w 2027827"/>
              <a:gd name="connsiteY2866" fmla="*/ 1286779 h 2027827"/>
              <a:gd name="connsiteX2867" fmla="*/ 48744 w 2027827"/>
              <a:gd name="connsiteY2867" fmla="*/ 1262842 h 2027827"/>
              <a:gd name="connsiteX2868" fmla="*/ 65390 w 2027827"/>
              <a:gd name="connsiteY2868" fmla="*/ 1262842 h 2027827"/>
              <a:gd name="connsiteX2869" fmla="*/ 41780 w 2027827"/>
              <a:gd name="connsiteY2869" fmla="*/ 1299618 h 2027827"/>
              <a:gd name="connsiteX2870" fmla="*/ 67022 w 2027827"/>
              <a:gd name="connsiteY2870" fmla="*/ 1339005 h 2027827"/>
              <a:gd name="connsiteX2871" fmla="*/ 50376 w 2027827"/>
              <a:gd name="connsiteY2871" fmla="*/ 1339005 h 2027827"/>
              <a:gd name="connsiteX2872" fmla="*/ 33511 w 2027827"/>
              <a:gd name="connsiteY2872" fmla="*/ 1312239 h 2027827"/>
              <a:gd name="connsiteX2873" fmla="*/ 136711 w 2027827"/>
              <a:gd name="connsiteY2873" fmla="*/ 1312239 h 2027827"/>
              <a:gd name="connsiteX2874" fmla="*/ 119846 w 2027827"/>
              <a:gd name="connsiteY2874" fmla="*/ 1339005 h 2027827"/>
              <a:gd name="connsiteX2875" fmla="*/ 103200 w 2027827"/>
              <a:gd name="connsiteY2875" fmla="*/ 1339005 h 2027827"/>
              <a:gd name="connsiteX2876" fmla="*/ 128442 w 2027827"/>
              <a:gd name="connsiteY2876" fmla="*/ 1299618 h 2027827"/>
              <a:gd name="connsiteX2877" fmla="*/ 104833 w 2027827"/>
              <a:gd name="connsiteY2877" fmla="*/ 1262842 h 2027827"/>
              <a:gd name="connsiteX2878" fmla="*/ 121479 w 2027827"/>
              <a:gd name="connsiteY2878" fmla="*/ 1262842 h 2027827"/>
              <a:gd name="connsiteX2879" fmla="*/ 136711 w 2027827"/>
              <a:gd name="connsiteY2879" fmla="*/ 1286779 h 2027827"/>
              <a:gd name="connsiteX2880" fmla="*/ 151944 w 2027827"/>
              <a:gd name="connsiteY2880" fmla="*/ 1262842 h 2027827"/>
              <a:gd name="connsiteX2881" fmla="*/ 168590 w 2027827"/>
              <a:gd name="connsiteY2881" fmla="*/ 1262842 h 2027827"/>
              <a:gd name="connsiteX2882" fmla="*/ 144981 w 2027827"/>
              <a:gd name="connsiteY2882" fmla="*/ 1299618 h 2027827"/>
              <a:gd name="connsiteX2883" fmla="*/ 170222 w 2027827"/>
              <a:gd name="connsiteY2883" fmla="*/ 1339005 h 2027827"/>
              <a:gd name="connsiteX2884" fmla="*/ 153576 w 2027827"/>
              <a:gd name="connsiteY2884" fmla="*/ 1339005 h 2027827"/>
              <a:gd name="connsiteX2885" fmla="*/ 136711 w 2027827"/>
              <a:gd name="connsiteY2885" fmla="*/ 1312239 h 2027827"/>
              <a:gd name="connsiteX2886" fmla="*/ 239911 w 2027827"/>
              <a:gd name="connsiteY2886" fmla="*/ 1312239 h 2027827"/>
              <a:gd name="connsiteX2887" fmla="*/ 223047 w 2027827"/>
              <a:gd name="connsiteY2887" fmla="*/ 1339005 h 2027827"/>
              <a:gd name="connsiteX2888" fmla="*/ 206401 w 2027827"/>
              <a:gd name="connsiteY2888" fmla="*/ 1339005 h 2027827"/>
              <a:gd name="connsiteX2889" fmla="*/ 231642 w 2027827"/>
              <a:gd name="connsiteY2889" fmla="*/ 1299618 h 2027827"/>
              <a:gd name="connsiteX2890" fmla="*/ 208033 w 2027827"/>
              <a:gd name="connsiteY2890" fmla="*/ 1262842 h 2027827"/>
              <a:gd name="connsiteX2891" fmla="*/ 224679 w 2027827"/>
              <a:gd name="connsiteY2891" fmla="*/ 1262842 h 2027827"/>
              <a:gd name="connsiteX2892" fmla="*/ 239911 w 2027827"/>
              <a:gd name="connsiteY2892" fmla="*/ 1286779 h 2027827"/>
              <a:gd name="connsiteX2893" fmla="*/ 255144 w 2027827"/>
              <a:gd name="connsiteY2893" fmla="*/ 1262842 h 2027827"/>
              <a:gd name="connsiteX2894" fmla="*/ 271790 w 2027827"/>
              <a:gd name="connsiteY2894" fmla="*/ 1262842 h 2027827"/>
              <a:gd name="connsiteX2895" fmla="*/ 248181 w 2027827"/>
              <a:gd name="connsiteY2895" fmla="*/ 1299618 h 2027827"/>
              <a:gd name="connsiteX2896" fmla="*/ 273423 w 2027827"/>
              <a:gd name="connsiteY2896" fmla="*/ 1339005 h 2027827"/>
              <a:gd name="connsiteX2897" fmla="*/ 256777 w 2027827"/>
              <a:gd name="connsiteY2897" fmla="*/ 1339005 h 2027827"/>
              <a:gd name="connsiteX2898" fmla="*/ 239911 w 2027827"/>
              <a:gd name="connsiteY2898" fmla="*/ 1312239 h 2027827"/>
              <a:gd name="connsiteX2899" fmla="*/ 343111 w 2027827"/>
              <a:gd name="connsiteY2899" fmla="*/ 1312239 h 2027827"/>
              <a:gd name="connsiteX2900" fmla="*/ 326247 w 2027827"/>
              <a:gd name="connsiteY2900" fmla="*/ 1339005 h 2027827"/>
              <a:gd name="connsiteX2901" fmla="*/ 309601 w 2027827"/>
              <a:gd name="connsiteY2901" fmla="*/ 1339005 h 2027827"/>
              <a:gd name="connsiteX2902" fmla="*/ 334843 w 2027827"/>
              <a:gd name="connsiteY2902" fmla="*/ 1299618 h 2027827"/>
              <a:gd name="connsiteX2903" fmla="*/ 311233 w 2027827"/>
              <a:gd name="connsiteY2903" fmla="*/ 1262842 h 2027827"/>
              <a:gd name="connsiteX2904" fmla="*/ 327879 w 2027827"/>
              <a:gd name="connsiteY2904" fmla="*/ 1262842 h 2027827"/>
              <a:gd name="connsiteX2905" fmla="*/ 343111 w 2027827"/>
              <a:gd name="connsiteY2905" fmla="*/ 1286779 h 2027827"/>
              <a:gd name="connsiteX2906" fmla="*/ 358345 w 2027827"/>
              <a:gd name="connsiteY2906" fmla="*/ 1262842 h 2027827"/>
              <a:gd name="connsiteX2907" fmla="*/ 374991 w 2027827"/>
              <a:gd name="connsiteY2907" fmla="*/ 1262842 h 2027827"/>
              <a:gd name="connsiteX2908" fmla="*/ 351381 w 2027827"/>
              <a:gd name="connsiteY2908" fmla="*/ 1299618 h 2027827"/>
              <a:gd name="connsiteX2909" fmla="*/ 376623 w 2027827"/>
              <a:gd name="connsiteY2909" fmla="*/ 1339005 h 2027827"/>
              <a:gd name="connsiteX2910" fmla="*/ 359977 w 2027827"/>
              <a:gd name="connsiteY2910" fmla="*/ 1339005 h 2027827"/>
              <a:gd name="connsiteX2911" fmla="*/ 343111 w 2027827"/>
              <a:gd name="connsiteY2911" fmla="*/ 1312239 h 2027827"/>
              <a:gd name="connsiteX2912" fmla="*/ 446312 w 2027827"/>
              <a:gd name="connsiteY2912" fmla="*/ 1312239 h 2027827"/>
              <a:gd name="connsiteX2913" fmla="*/ 429447 w 2027827"/>
              <a:gd name="connsiteY2913" fmla="*/ 1339005 h 2027827"/>
              <a:gd name="connsiteX2914" fmla="*/ 412801 w 2027827"/>
              <a:gd name="connsiteY2914" fmla="*/ 1339005 h 2027827"/>
              <a:gd name="connsiteX2915" fmla="*/ 438043 w 2027827"/>
              <a:gd name="connsiteY2915" fmla="*/ 1299618 h 2027827"/>
              <a:gd name="connsiteX2916" fmla="*/ 414433 w 2027827"/>
              <a:gd name="connsiteY2916" fmla="*/ 1262842 h 2027827"/>
              <a:gd name="connsiteX2917" fmla="*/ 431079 w 2027827"/>
              <a:gd name="connsiteY2917" fmla="*/ 1262842 h 2027827"/>
              <a:gd name="connsiteX2918" fmla="*/ 446312 w 2027827"/>
              <a:gd name="connsiteY2918" fmla="*/ 1286779 h 2027827"/>
              <a:gd name="connsiteX2919" fmla="*/ 461545 w 2027827"/>
              <a:gd name="connsiteY2919" fmla="*/ 1262842 h 2027827"/>
              <a:gd name="connsiteX2920" fmla="*/ 478191 w 2027827"/>
              <a:gd name="connsiteY2920" fmla="*/ 1262842 h 2027827"/>
              <a:gd name="connsiteX2921" fmla="*/ 454582 w 2027827"/>
              <a:gd name="connsiteY2921" fmla="*/ 1299618 h 2027827"/>
              <a:gd name="connsiteX2922" fmla="*/ 479823 w 2027827"/>
              <a:gd name="connsiteY2922" fmla="*/ 1339005 h 2027827"/>
              <a:gd name="connsiteX2923" fmla="*/ 463177 w 2027827"/>
              <a:gd name="connsiteY2923" fmla="*/ 1339005 h 2027827"/>
              <a:gd name="connsiteX2924" fmla="*/ 446312 w 2027827"/>
              <a:gd name="connsiteY2924" fmla="*/ 1312239 h 2027827"/>
              <a:gd name="connsiteX2925" fmla="*/ 549512 w 2027827"/>
              <a:gd name="connsiteY2925" fmla="*/ 1312239 h 2027827"/>
              <a:gd name="connsiteX2926" fmla="*/ 532648 w 2027827"/>
              <a:gd name="connsiteY2926" fmla="*/ 1339005 h 2027827"/>
              <a:gd name="connsiteX2927" fmla="*/ 516002 w 2027827"/>
              <a:gd name="connsiteY2927" fmla="*/ 1339005 h 2027827"/>
              <a:gd name="connsiteX2928" fmla="*/ 541243 w 2027827"/>
              <a:gd name="connsiteY2928" fmla="*/ 1299618 h 2027827"/>
              <a:gd name="connsiteX2929" fmla="*/ 517634 w 2027827"/>
              <a:gd name="connsiteY2929" fmla="*/ 1262842 h 2027827"/>
              <a:gd name="connsiteX2930" fmla="*/ 534280 w 2027827"/>
              <a:gd name="connsiteY2930" fmla="*/ 1262842 h 2027827"/>
              <a:gd name="connsiteX2931" fmla="*/ 549512 w 2027827"/>
              <a:gd name="connsiteY2931" fmla="*/ 1286779 h 2027827"/>
              <a:gd name="connsiteX2932" fmla="*/ 564745 w 2027827"/>
              <a:gd name="connsiteY2932" fmla="*/ 1262842 h 2027827"/>
              <a:gd name="connsiteX2933" fmla="*/ 581391 w 2027827"/>
              <a:gd name="connsiteY2933" fmla="*/ 1262842 h 2027827"/>
              <a:gd name="connsiteX2934" fmla="*/ 557782 w 2027827"/>
              <a:gd name="connsiteY2934" fmla="*/ 1299618 h 2027827"/>
              <a:gd name="connsiteX2935" fmla="*/ 583023 w 2027827"/>
              <a:gd name="connsiteY2935" fmla="*/ 1339005 h 2027827"/>
              <a:gd name="connsiteX2936" fmla="*/ 566378 w 2027827"/>
              <a:gd name="connsiteY2936" fmla="*/ 1339005 h 2027827"/>
              <a:gd name="connsiteX2937" fmla="*/ 549512 w 2027827"/>
              <a:gd name="connsiteY2937" fmla="*/ 1312239 h 2027827"/>
              <a:gd name="connsiteX2938" fmla="*/ 652712 w 2027827"/>
              <a:gd name="connsiteY2938" fmla="*/ 1312239 h 2027827"/>
              <a:gd name="connsiteX2939" fmla="*/ 635848 w 2027827"/>
              <a:gd name="connsiteY2939" fmla="*/ 1339005 h 2027827"/>
              <a:gd name="connsiteX2940" fmla="*/ 619202 w 2027827"/>
              <a:gd name="connsiteY2940" fmla="*/ 1339005 h 2027827"/>
              <a:gd name="connsiteX2941" fmla="*/ 644443 w 2027827"/>
              <a:gd name="connsiteY2941" fmla="*/ 1299618 h 2027827"/>
              <a:gd name="connsiteX2942" fmla="*/ 620834 w 2027827"/>
              <a:gd name="connsiteY2942" fmla="*/ 1262842 h 2027827"/>
              <a:gd name="connsiteX2943" fmla="*/ 637480 w 2027827"/>
              <a:gd name="connsiteY2943" fmla="*/ 1262842 h 2027827"/>
              <a:gd name="connsiteX2944" fmla="*/ 652712 w 2027827"/>
              <a:gd name="connsiteY2944" fmla="*/ 1286779 h 2027827"/>
              <a:gd name="connsiteX2945" fmla="*/ 667945 w 2027827"/>
              <a:gd name="connsiteY2945" fmla="*/ 1262842 h 2027827"/>
              <a:gd name="connsiteX2946" fmla="*/ 684592 w 2027827"/>
              <a:gd name="connsiteY2946" fmla="*/ 1262842 h 2027827"/>
              <a:gd name="connsiteX2947" fmla="*/ 660982 w 2027827"/>
              <a:gd name="connsiteY2947" fmla="*/ 1299618 h 2027827"/>
              <a:gd name="connsiteX2948" fmla="*/ 686224 w 2027827"/>
              <a:gd name="connsiteY2948" fmla="*/ 1339005 h 2027827"/>
              <a:gd name="connsiteX2949" fmla="*/ 669578 w 2027827"/>
              <a:gd name="connsiteY2949" fmla="*/ 1339005 h 2027827"/>
              <a:gd name="connsiteX2950" fmla="*/ 652712 w 2027827"/>
              <a:gd name="connsiteY2950" fmla="*/ 1312239 h 2027827"/>
              <a:gd name="connsiteX2951" fmla="*/ 755913 w 2027827"/>
              <a:gd name="connsiteY2951" fmla="*/ 1312239 h 2027827"/>
              <a:gd name="connsiteX2952" fmla="*/ 739048 w 2027827"/>
              <a:gd name="connsiteY2952" fmla="*/ 1339005 h 2027827"/>
              <a:gd name="connsiteX2953" fmla="*/ 722402 w 2027827"/>
              <a:gd name="connsiteY2953" fmla="*/ 1339005 h 2027827"/>
              <a:gd name="connsiteX2954" fmla="*/ 747644 w 2027827"/>
              <a:gd name="connsiteY2954" fmla="*/ 1299618 h 2027827"/>
              <a:gd name="connsiteX2955" fmla="*/ 724034 w 2027827"/>
              <a:gd name="connsiteY2955" fmla="*/ 1262842 h 2027827"/>
              <a:gd name="connsiteX2956" fmla="*/ 740680 w 2027827"/>
              <a:gd name="connsiteY2956" fmla="*/ 1262842 h 2027827"/>
              <a:gd name="connsiteX2957" fmla="*/ 755913 w 2027827"/>
              <a:gd name="connsiteY2957" fmla="*/ 1286779 h 2027827"/>
              <a:gd name="connsiteX2958" fmla="*/ 771146 w 2027827"/>
              <a:gd name="connsiteY2958" fmla="*/ 1262842 h 2027827"/>
              <a:gd name="connsiteX2959" fmla="*/ 787792 w 2027827"/>
              <a:gd name="connsiteY2959" fmla="*/ 1262842 h 2027827"/>
              <a:gd name="connsiteX2960" fmla="*/ 764182 w 2027827"/>
              <a:gd name="connsiteY2960" fmla="*/ 1299618 h 2027827"/>
              <a:gd name="connsiteX2961" fmla="*/ 789424 w 2027827"/>
              <a:gd name="connsiteY2961" fmla="*/ 1339005 h 2027827"/>
              <a:gd name="connsiteX2962" fmla="*/ 772778 w 2027827"/>
              <a:gd name="connsiteY2962" fmla="*/ 1339005 h 2027827"/>
              <a:gd name="connsiteX2963" fmla="*/ 755913 w 2027827"/>
              <a:gd name="connsiteY2963" fmla="*/ 1312239 h 2027827"/>
              <a:gd name="connsiteX2964" fmla="*/ 859113 w 2027827"/>
              <a:gd name="connsiteY2964" fmla="*/ 1312239 h 2027827"/>
              <a:gd name="connsiteX2965" fmla="*/ 842248 w 2027827"/>
              <a:gd name="connsiteY2965" fmla="*/ 1339005 h 2027827"/>
              <a:gd name="connsiteX2966" fmla="*/ 825602 w 2027827"/>
              <a:gd name="connsiteY2966" fmla="*/ 1339005 h 2027827"/>
              <a:gd name="connsiteX2967" fmla="*/ 850844 w 2027827"/>
              <a:gd name="connsiteY2967" fmla="*/ 1299618 h 2027827"/>
              <a:gd name="connsiteX2968" fmla="*/ 827235 w 2027827"/>
              <a:gd name="connsiteY2968" fmla="*/ 1262842 h 2027827"/>
              <a:gd name="connsiteX2969" fmla="*/ 843881 w 2027827"/>
              <a:gd name="connsiteY2969" fmla="*/ 1262842 h 2027827"/>
              <a:gd name="connsiteX2970" fmla="*/ 859113 w 2027827"/>
              <a:gd name="connsiteY2970" fmla="*/ 1286779 h 2027827"/>
              <a:gd name="connsiteX2971" fmla="*/ 874346 w 2027827"/>
              <a:gd name="connsiteY2971" fmla="*/ 1262842 h 2027827"/>
              <a:gd name="connsiteX2972" fmla="*/ 890992 w 2027827"/>
              <a:gd name="connsiteY2972" fmla="*/ 1262842 h 2027827"/>
              <a:gd name="connsiteX2973" fmla="*/ 867383 w 2027827"/>
              <a:gd name="connsiteY2973" fmla="*/ 1299618 h 2027827"/>
              <a:gd name="connsiteX2974" fmla="*/ 892624 w 2027827"/>
              <a:gd name="connsiteY2974" fmla="*/ 1339005 h 2027827"/>
              <a:gd name="connsiteX2975" fmla="*/ 875978 w 2027827"/>
              <a:gd name="connsiteY2975" fmla="*/ 1339005 h 2027827"/>
              <a:gd name="connsiteX2976" fmla="*/ 859113 w 2027827"/>
              <a:gd name="connsiteY2976" fmla="*/ 1312239 h 2027827"/>
              <a:gd name="connsiteX2977" fmla="*/ 962313 w 2027827"/>
              <a:gd name="connsiteY2977" fmla="*/ 1312239 h 2027827"/>
              <a:gd name="connsiteX2978" fmla="*/ 945449 w 2027827"/>
              <a:gd name="connsiteY2978" fmla="*/ 1339005 h 2027827"/>
              <a:gd name="connsiteX2979" fmla="*/ 928803 w 2027827"/>
              <a:gd name="connsiteY2979" fmla="*/ 1339005 h 2027827"/>
              <a:gd name="connsiteX2980" fmla="*/ 954044 w 2027827"/>
              <a:gd name="connsiteY2980" fmla="*/ 1299618 h 2027827"/>
              <a:gd name="connsiteX2981" fmla="*/ 930435 w 2027827"/>
              <a:gd name="connsiteY2981" fmla="*/ 1262842 h 2027827"/>
              <a:gd name="connsiteX2982" fmla="*/ 947081 w 2027827"/>
              <a:gd name="connsiteY2982" fmla="*/ 1262842 h 2027827"/>
              <a:gd name="connsiteX2983" fmla="*/ 962313 w 2027827"/>
              <a:gd name="connsiteY2983" fmla="*/ 1286779 h 2027827"/>
              <a:gd name="connsiteX2984" fmla="*/ 977546 w 2027827"/>
              <a:gd name="connsiteY2984" fmla="*/ 1262842 h 2027827"/>
              <a:gd name="connsiteX2985" fmla="*/ 994192 w 2027827"/>
              <a:gd name="connsiteY2985" fmla="*/ 1262842 h 2027827"/>
              <a:gd name="connsiteX2986" fmla="*/ 970583 w 2027827"/>
              <a:gd name="connsiteY2986" fmla="*/ 1299618 h 2027827"/>
              <a:gd name="connsiteX2987" fmla="*/ 995824 w 2027827"/>
              <a:gd name="connsiteY2987" fmla="*/ 1339005 h 2027827"/>
              <a:gd name="connsiteX2988" fmla="*/ 979179 w 2027827"/>
              <a:gd name="connsiteY2988" fmla="*/ 1339005 h 2027827"/>
              <a:gd name="connsiteX2989" fmla="*/ 962313 w 2027827"/>
              <a:gd name="connsiteY2989" fmla="*/ 1312239 h 2027827"/>
              <a:gd name="connsiteX2990" fmla="*/ 1065513 w 2027827"/>
              <a:gd name="connsiteY2990" fmla="*/ 1312239 h 2027827"/>
              <a:gd name="connsiteX2991" fmla="*/ 1048649 w 2027827"/>
              <a:gd name="connsiteY2991" fmla="*/ 1339005 h 2027827"/>
              <a:gd name="connsiteX2992" fmla="*/ 1032003 w 2027827"/>
              <a:gd name="connsiteY2992" fmla="*/ 1339005 h 2027827"/>
              <a:gd name="connsiteX2993" fmla="*/ 1057244 w 2027827"/>
              <a:gd name="connsiteY2993" fmla="*/ 1299618 h 2027827"/>
              <a:gd name="connsiteX2994" fmla="*/ 1033635 w 2027827"/>
              <a:gd name="connsiteY2994" fmla="*/ 1262842 h 2027827"/>
              <a:gd name="connsiteX2995" fmla="*/ 1050281 w 2027827"/>
              <a:gd name="connsiteY2995" fmla="*/ 1262842 h 2027827"/>
              <a:gd name="connsiteX2996" fmla="*/ 1065513 w 2027827"/>
              <a:gd name="connsiteY2996" fmla="*/ 1286779 h 2027827"/>
              <a:gd name="connsiteX2997" fmla="*/ 1080747 w 2027827"/>
              <a:gd name="connsiteY2997" fmla="*/ 1262842 h 2027827"/>
              <a:gd name="connsiteX2998" fmla="*/ 1097393 w 2027827"/>
              <a:gd name="connsiteY2998" fmla="*/ 1262842 h 2027827"/>
              <a:gd name="connsiteX2999" fmla="*/ 1073783 w 2027827"/>
              <a:gd name="connsiteY2999" fmla="*/ 1299618 h 2027827"/>
              <a:gd name="connsiteX3000" fmla="*/ 1099025 w 2027827"/>
              <a:gd name="connsiteY3000" fmla="*/ 1339005 h 2027827"/>
              <a:gd name="connsiteX3001" fmla="*/ 1082379 w 2027827"/>
              <a:gd name="connsiteY3001" fmla="*/ 1339005 h 2027827"/>
              <a:gd name="connsiteX3002" fmla="*/ 1065513 w 2027827"/>
              <a:gd name="connsiteY3002" fmla="*/ 1312239 h 2027827"/>
              <a:gd name="connsiteX3003" fmla="*/ 1168714 w 2027827"/>
              <a:gd name="connsiteY3003" fmla="*/ 1312239 h 2027827"/>
              <a:gd name="connsiteX3004" fmla="*/ 1151849 w 2027827"/>
              <a:gd name="connsiteY3004" fmla="*/ 1339005 h 2027827"/>
              <a:gd name="connsiteX3005" fmla="*/ 1135203 w 2027827"/>
              <a:gd name="connsiteY3005" fmla="*/ 1339005 h 2027827"/>
              <a:gd name="connsiteX3006" fmla="*/ 1160445 w 2027827"/>
              <a:gd name="connsiteY3006" fmla="*/ 1299618 h 2027827"/>
              <a:gd name="connsiteX3007" fmla="*/ 1136835 w 2027827"/>
              <a:gd name="connsiteY3007" fmla="*/ 1262842 h 2027827"/>
              <a:gd name="connsiteX3008" fmla="*/ 1153481 w 2027827"/>
              <a:gd name="connsiteY3008" fmla="*/ 1262842 h 2027827"/>
              <a:gd name="connsiteX3009" fmla="*/ 1168714 w 2027827"/>
              <a:gd name="connsiteY3009" fmla="*/ 1286779 h 2027827"/>
              <a:gd name="connsiteX3010" fmla="*/ 1183947 w 2027827"/>
              <a:gd name="connsiteY3010" fmla="*/ 1262842 h 2027827"/>
              <a:gd name="connsiteX3011" fmla="*/ 1200593 w 2027827"/>
              <a:gd name="connsiteY3011" fmla="*/ 1262842 h 2027827"/>
              <a:gd name="connsiteX3012" fmla="*/ 1176984 w 2027827"/>
              <a:gd name="connsiteY3012" fmla="*/ 1299618 h 2027827"/>
              <a:gd name="connsiteX3013" fmla="*/ 1202225 w 2027827"/>
              <a:gd name="connsiteY3013" fmla="*/ 1339005 h 2027827"/>
              <a:gd name="connsiteX3014" fmla="*/ 1185579 w 2027827"/>
              <a:gd name="connsiteY3014" fmla="*/ 1339005 h 2027827"/>
              <a:gd name="connsiteX3015" fmla="*/ 1168714 w 2027827"/>
              <a:gd name="connsiteY3015" fmla="*/ 1312239 h 2027827"/>
              <a:gd name="connsiteX3016" fmla="*/ 1271914 w 2027827"/>
              <a:gd name="connsiteY3016" fmla="*/ 1312239 h 2027827"/>
              <a:gd name="connsiteX3017" fmla="*/ 1255050 w 2027827"/>
              <a:gd name="connsiteY3017" fmla="*/ 1339005 h 2027827"/>
              <a:gd name="connsiteX3018" fmla="*/ 1238404 w 2027827"/>
              <a:gd name="connsiteY3018" fmla="*/ 1339005 h 2027827"/>
              <a:gd name="connsiteX3019" fmla="*/ 1263645 w 2027827"/>
              <a:gd name="connsiteY3019" fmla="*/ 1299618 h 2027827"/>
              <a:gd name="connsiteX3020" fmla="*/ 1240036 w 2027827"/>
              <a:gd name="connsiteY3020" fmla="*/ 1262842 h 2027827"/>
              <a:gd name="connsiteX3021" fmla="*/ 1256682 w 2027827"/>
              <a:gd name="connsiteY3021" fmla="*/ 1262842 h 2027827"/>
              <a:gd name="connsiteX3022" fmla="*/ 1271914 w 2027827"/>
              <a:gd name="connsiteY3022" fmla="*/ 1286779 h 2027827"/>
              <a:gd name="connsiteX3023" fmla="*/ 1287147 w 2027827"/>
              <a:gd name="connsiteY3023" fmla="*/ 1262842 h 2027827"/>
              <a:gd name="connsiteX3024" fmla="*/ 1303793 w 2027827"/>
              <a:gd name="connsiteY3024" fmla="*/ 1262842 h 2027827"/>
              <a:gd name="connsiteX3025" fmla="*/ 1280184 w 2027827"/>
              <a:gd name="connsiteY3025" fmla="*/ 1299618 h 2027827"/>
              <a:gd name="connsiteX3026" fmla="*/ 1305426 w 2027827"/>
              <a:gd name="connsiteY3026" fmla="*/ 1339005 h 2027827"/>
              <a:gd name="connsiteX3027" fmla="*/ 1288779 w 2027827"/>
              <a:gd name="connsiteY3027" fmla="*/ 1339005 h 2027827"/>
              <a:gd name="connsiteX3028" fmla="*/ 1271914 w 2027827"/>
              <a:gd name="connsiteY3028" fmla="*/ 1312239 h 2027827"/>
              <a:gd name="connsiteX3029" fmla="*/ 1375114 w 2027827"/>
              <a:gd name="connsiteY3029" fmla="*/ 1312239 h 2027827"/>
              <a:gd name="connsiteX3030" fmla="*/ 1358250 w 2027827"/>
              <a:gd name="connsiteY3030" fmla="*/ 1339005 h 2027827"/>
              <a:gd name="connsiteX3031" fmla="*/ 1341604 w 2027827"/>
              <a:gd name="connsiteY3031" fmla="*/ 1339005 h 2027827"/>
              <a:gd name="connsiteX3032" fmla="*/ 1366845 w 2027827"/>
              <a:gd name="connsiteY3032" fmla="*/ 1299618 h 2027827"/>
              <a:gd name="connsiteX3033" fmla="*/ 1343236 w 2027827"/>
              <a:gd name="connsiteY3033" fmla="*/ 1262842 h 2027827"/>
              <a:gd name="connsiteX3034" fmla="*/ 1359882 w 2027827"/>
              <a:gd name="connsiteY3034" fmla="*/ 1262842 h 2027827"/>
              <a:gd name="connsiteX3035" fmla="*/ 1375114 w 2027827"/>
              <a:gd name="connsiteY3035" fmla="*/ 1286779 h 2027827"/>
              <a:gd name="connsiteX3036" fmla="*/ 1390348 w 2027827"/>
              <a:gd name="connsiteY3036" fmla="*/ 1262842 h 2027827"/>
              <a:gd name="connsiteX3037" fmla="*/ 1406993 w 2027827"/>
              <a:gd name="connsiteY3037" fmla="*/ 1262842 h 2027827"/>
              <a:gd name="connsiteX3038" fmla="*/ 1383384 w 2027827"/>
              <a:gd name="connsiteY3038" fmla="*/ 1299618 h 2027827"/>
              <a:gd name="connsiteX3039" fmla="*/ 1408626 w 2027827"/>
              <a:gd name="connsiteY3039" fmla="*/ 1339005 h 2027827"/>
              <a:gd name="connsiteX3040" fmla="*/ 1391980 w 2027827"/>
              <a:gd name="connsiteY3040" fmla="*/ 1339005 h 2027827"/>
              <a:gd name="connsiteX3041" fmla="*/ 1375114 w 2027827"/>
              <a:gd name="connsiteY3041" fmla="*/ 1312239 h 2027827"/>
              <a:gd name="connsiteX3042" fmla="*/ 1478315 w 2027827"/>
              <a:gd name="connsiteY3042" fmla="*/ 1312239 h 2027827"/>
              <a:gd name="connsiteX3043" fmla="*/ 1461450 w 2027827"/>
              <a:gd name="connsiteY3043" fmla="*/ 1339005 h 2027827"/>
              <a:gd name="connsiteX3044" fmla="*/ 1444804 w 2027827"/>
              <a:gd name="connsiteY3044" fmla="*/ 1339005 h 2027827"/>
              <a:gd name="connsiteX3045" fmla="*/ 1470046 w 2027827"/>
              <a:gd name="connsiteY3045" fmla="*/ 1299618 h 2027827"/>
              <a:gd name="connsiteX3046" fmla="*/ 1446436 w 2027827"/>
              <a:gd name="connsiteY3046" fmla="*/ 1262842 h 2027827"/>
              <a:gd name="connsiteX3047" fmla="*/ 1463083 w 2027827"/>
              <a:gd name="connsiteY3047" fmla="*/ 1262842 h 2027827"/>
              <a:gd name="connsiteX3048" fmla="*/ 1478315 w 2027827"/>
              <a:gd name="connsiteY3048" fmla="*/ 1286779 h 2027827"/>
              <a:gd name="connsiteX3049" fmla="*/ 1493548 w 2027827"/>
              <a:gd name="connsiteY3049" fmla="*/ 1262842 h 2027827"/>
              <a:gd name="connsiteX3050" fmla="*/ 1510194 w 2027827"/>
              <a:gd name="connsiteY3050" fmla="*/ 1262842 h 2027827"/>
              <a:gd name="connsiteX3051" fmla="*/ 1486584 w 2027827"/>
              <a:gd name="connsiteY3051" fmla="*/ 1299618 h 2027827"/>
              <a:gd name="connsiteX3052" fmla="*/ 1511826 w 2027827"/>
              <a:gd name="connsiteY3052" fmla="*/ 1339005 h 2027827"/>
              <a:gd name="connsiteX3053" fmla="*/ 1495180 w 2027827"/>
              <a:gd name="connsiteY3053" fmla="*/ 1339005 h 2027827"/>
              <a:gd name="connsiteX3054" fmla="*/ 1478315 w 2027827"/>
              <a:gd name="connsiteY3054" fmla="*/ 1312239 h 2027827"/>
              <a:gd name="connsiteX3055" fmla="*/ 1581515 w 2027827"/>
              <a:gd name="connsiteY3055" fmla="*/ 1312239 h 2027827"/>
              <a:gd name="connsiteX3056" fmla="*/ 1564650 w 2027827"/>
              <a:gd name="connsiteY3056" fmla="*/ 1339005 h 2027827"/>
              <a:gd name="connsiteX3057" fmla="*/ 1548004 w 2027827"/>
              <a:gd name="connsiteY3057" fmla="*/ 1339005 h 2027827"/>
              <a:gd name="connsiteX3058" fmla="*/ 1573246 w 2027827"/>
              <a:gd name="connsiteY3058" fmla="*/ 1299618 h 2027827"/>
              <a:gd name="connsiteX3059" fmla="*/ 1549636 w 2027827"/>
              <a:gd name="connsiteY3059" fmla="*/ 1262842 h 2027827"/>
              <a:gd name="connsiteX3060" fmla="*/ 1566283 w 2027827"/>
              <a:gd name="connsiteY3060" fmla="*/ 1262842 h 2027827"/>
              <a:gd name="connsiteX3061" fmla="*/ 1581515 w 2027827"/>
              <a:gd name="connsiteY3061" fmla="*/ 1286779 h 2027827"/>
              <a:gd name="connsiteX3062" fmla="*/ 1596748 w 2027827"/>
              <a:gd name="connsiteY3062" fmla="*/ 1262842 h 2027827"/>
              <a:gd name="connsiteX3063" fmla="*/ 1613394 w 2027827"/>
              <a:gd name="connsiteY3063" fmla="*/ 1262842 h 2027827"/>
              <a:gd name="connsiteX3064" fmla="*/ 1589785 w 2027827"/>
              <a:gd name="connsiteY3064" fmla="*/ 1299618 h 2027827"/>
              <a:gd name="connsiteX3065" fmla="*/ 1615026 w 2027827"/>
              <a:gd name="connsiteY3065" fmla="*/ 1339005 h 2027827"/>
              <a:gd name="connsiteX3066" fmla="*/ 1598380 w 2027827"/>
              <a:gd name="connsiteY3066" fmla="*/ 1339005 h 2027827"/>
              <a:gd name="connsiteX3067" fmla="*/ 1581515 w 2027827"/>
              <a:gd name="connsiteY3067" fmla="*/ 1312239 h 2027827"/>
              <a:gd name="connsiteX3068" fmla="*/ 1684715 w 2027827"/>
              <a:gd name="connsiteY3068" fmla="*/ 1312239 h 2027827"/>
              <a:gd name="connsiteX3069" fmla="*/ 1667851 w 2027827"/>
              <a:gd name="connsiteY3069" fmla="*/ 1339005 h 2027827"/>
              <a:gd name="connsiteX3070" fmla="*/ 1651205 w 2027827"/>
              <a:gd name="connsiteY3070" fmla="*/ 1339005 h 2027827"/>
              <a:gd name="connsiteX3071" fmla="*/ 1676446 w 2027827"/>
              <a:gd name="connsiteY3071" fmla="*/ 1299618 h 2027827"/>
              <a:gd name="connsiteX3072" fmla="*/ 1652837 w 2027827"/>
              <a:gd name="connsiteY3072" fmla="*/ 1262842 h 2027827"/>
              <a:gd name="connsiteX3073" fmla="*/ 1669483 w 2027827"/>
              <a:gd name="connsiteY3073" fmla="*/ 1262842 h 2027827"/>
              <a:gd name="connsiteX3074" fmla="*/ 1684715 w 2027827"/>
              <a:gd name="connsiteY3074" fmla="*/ 1286779 h 2027827"/>
              <a:gd name="connsiteX3075" fmla="*/ 1699948 w 2027827"/>
              <a:gd name="connsiteY3075" fmla="*/ 1262842 h 2027827"/>
              <a:gd name="connsiteX3076" fmla="*/ 1716595 w 2027827"/>
              <a:gd name="connsiteY3076" fmla="*/ 1262842 h 2027827"/>
              <a:gd name="connsiteX3077" fmla="*/ 1692985 w 2027827"/>
              <a:gd name="connsiteY3077" fmla="*/ 1299618 h 2027827"/>
              <a:gd name="connsiteX3078" fmla="*/ 1718227 w 2027827"/>
              <a:gd name="connsiteY3078" fmla="*/ 1339005 h 2027827"/>
              <a:gd name="connsiteX3079" fmla="*/ 1701581 w 2027827"/>
              <a:gd name="connsiteY3079" fmla="*/ 1339005 h 2027827"/>
              <a:gd name="connsiteX3080" fmla="*/ 1684715 w 2027827"/>
              <a:gd name="connsiteY3080" fmla="*/ 1312239 h 2027827"/>
              <a:gd name="connsiteX3081" fmla="*/ 1787915 w 2027827"/>
              <a:gd name="connsiteY3081" fmla="*/ 1312239 h 2027827"/>
              <a:gd name="connsiteX3082" fmla="*/ 1771051 w 2027827"/>
              <a:gd name="connsiteY3082" fmla="*/ 1339005 h 2027827"/>
              <a:gd name="connsiteX3083" fmla="*/ 1754405 w 2027827"/>
              <a:gd name="connsiteY3083" fmla="*/ 1339005 h 2027827"/>
              <a:gd name="connsiteX3084" fmla="*/ 1779647 w 2027827"/>
              <a:gd name="connsiteY3084" fmla="*/ 1299618 h 2027827"/>
              <a:gd name="connsiteX3085" fmla="*/ 1756037 w 2027827"/>
              <a:gd name="connsiteY3085" fmla="*/ 1262842 h 2027827"/>
              <a:gd name="connsiteX3086" fmla="*/ 1772683 w 2027827"/>
              <a:gd name="connsiteY3086" fmla="*/ 1262842 h 2027827"/>
              <a:gd name="connsiteX3087" fmla="*/ 1787915 w 2027827"/>
              <a:gd name="connsiteY3087" fmla="*/ 1286779 h 2027827"/>
              <a:gd name="connsiteX3088" fmla="*/ 1803149 w 2027827"/>
              <a:gd name="connsiteY3088" fmla="*/ 1262842 h 2027827"/>
              <a:gd name="connsiteX3089" fmla="*/ 1819795 w 2027827"/>
              <a:gd name="connsiteY3089" fmla="*/ 1262842 h 2027827"/>
              <a:gd name="connsiteX3090" fmla="*/ 1796185 w 2027827"/>
              <a:gd name="connsiteY3090" fmla="*/ 1299618 h 2027827"/>
              <a:gd name="connsiteX3091" fmla="*/ 1821427 w 2027827"/>
              <a:gd name="connsiteY3091" fmla="*/ 1339005 h 2027827"/>
              <a:gd name="connsiteX3092" fmla="*/ 1804781 w 2027827"/>
              <a:gd name="connsiteY3092" fmla="*/ 1339005 h 2027827"/>
              <a:gd name="connsiteX3093" fmla="*/ 1787915 w 2027827"/>
              <a:gd name="connsiteY3093" fmla="*/ 1312239 h 2027827"/>
              <a:gd name="connsiteX3094" fmla="*/ 1891116 w 2027827"/>
              <a:gd name="connsiteY3094" fmla="*/ 1312239 h 2027827"/>
              <a:gd name="connsiteX3095" fmla="*/ 1874251 w 2027827"/>
              <a:gd name="connsiteY3095" fmla="*/ 1339005 h 2027827"/>
              <a:gd name="connsiteX3096" fmla="*/ 1857605 w 2027827"/>
              <a:gd name="connsiteY3096" fmla="*/ 1339005 h 2027827"/>
              <a:gd name="connsiteX3097" fmla="*/ 1882847 w 2027827"/>
              <a:gd name="connsiteY3097" fmla="*/ 1299618 h 2027827"/>
              <a:gd name="connsiteX3098" fmla="*/ 1859237 w 2027827"/>
              <a:gd name="connsiteY3098" fmla="*/ 1262842 h 2027827"/>
              <a:gd name="connsiteX3099" fmla="*/ 1875884 w 2027827"/>
              <a:gd name="connsiteY3099" fmla="*/ 1262842 h 2027827"/>
              <a:gd name="connsiteX3100" fmla="*/ 1891116 w 2027827"/>
              <a:gd name="connsiteY3100" fmla="*/ 1286779 h 2027827"/>
              <a:gd name="connsiteX3101" fmla="*/ 1906349 w 2027827"/>
              <a:gd name="connsiteY3101" fmla="*/ 1262842 h 2027827"/>
              <a:gd name="connsiteX3102" fmla="*/ 1922995 w 2027827"/>
              <a:gd name="connsiteY3102" fmla="*/ 1262842 h 2027827"/>
              <a:gd name="connsiteX3103" fmla="*/ 1899385 w 2027827"/>
              <a:gd name="connsiteY3103" fmla="*/ 1299618 h 2027827"/>
              <a:gd name="connsiteX3104" fmla="*/ 1924627 w 2027827"/>
              <a:gd name="connsiteY3104" fmla="*/ 1339005 h 2027827"/>
              <a:gd name="connsiteX3105" fmla="*/ 1907981 w 2027827"/>
              <a:gd name="connsiteY3105" fmla="*/ 1339005 h 2027827"/>
              <a:gd name="connsiteX3106" fmla="*/ 1891116 w 2027827"/>
              <a:gd name="connsiteY3106" fmla="*/ 1312239 h 2027827"/>
              <a:gd name="connsiteX3107" fmla="*/ 1994316 w 2027827"/>
              <a:gd name="connsiteY3107" fmla="*/ 1312239 h 2027827"/>
              <a:gd name="connsiteX3108" fmla="*/ 1977452 w 2027827"/>
              <a:gd name="connsiteY3108" fmla="*/ 1339005 h 2027827"/>
              <a:gd name="connsiteX3109" fmla="*/ 1960805 w 2027827"/>
              <a:gd name="connsiteY3109" fmla="*/ 1339005 h 2027827"/>
              <a:gd name="connsiteX3110" fmla="*/ 1986047 w 2027827"/>
              <a:gd name="connsiteY3110" fmla="*/ 1299618 h 2027827"/>
              <a:gd name="connsiteX3111" fmla="*/ 1962438 w 2027827"/>
              <a:gd name="connsiteY3111" fmla="*/ 1262842 h 2027827"/>
              <a:gd name="connsiteX3112" fmla="*/ 1979084 w 2027827"/>
              <a:gd name="connsiteY3112" fmla="*/ 1262842 h 2027827"/>
              <a:gd name="connsiteX3113" fmla="*/ 1994316 w 2027827"/>
              <a:gd name="connsiteY3113" fmla="*/ 1286779 h 2027827"/>
              <a:gd name="connsiteX3114" fmla="*/ 2009549 w 2027827"/>
              <a:gd name="connsiteY3114" fmla="*/ 1262842 h 2027827"/>
              <a:gd name="connsiteX3115" fmla="*/ 2026195 w 2027827"/>
              <a:gd name="connsiteY3115" fmla="*/ 1262842 h 2027827"/>
              <a:gd name="connsiteX3116" fmla="*/ 2002586 w 2027827"/>
              <a:gd name="connsiteY3116" fmla="*/ 1299618 h 2027827"/>
              <a:gd name="connsiteX3117" fmla="*/ 2027827 w 2027827"/>
              <a:gd name="connsiteY3117" fmla="*/ 1339005 h 2027827"/>
              <a:gd name="connsiteX3118" fmla="*/ 2011182 w 2027827"/>
              <a:gd name="connsiteY3118" fmla="*/ 1339005 h 2027827"/>
              <a:gd name="connsiteX3119" fmla="*/ 1994316 w 2027827"/>
              <a:gd name="connsiteY3119" fmla="*/ 1312239 h 2027827"/>
              <a:gd name="connsiteX3120" fmla="*/ 33511 w 2027827"/>
              <a:gd name="connsiteY3120" fmla="*/ 1427043 h 2027827"/>
              <a:gd name="connsiteX3121" fmla="*/ 16646 w 2027827"/>
              <a:gd name="connsiteY3121" fmla="*/ 1453808 h 2027827"/>
              <a:gd name="connsiteX3122" fmla="*/ 0 w 2027827"/>
              <a:gd name="connsiteY3122" fmla="*/ 1453808 h 2027827"/>
              <a:gd name="connsiteX3123" fmla="*/ 25242 w 2027827"/>
              <a:gd name="connsiteY3123" fmla="*/ 1414422 h 2027827"/>
              <a:gd name="connsiteX3124" fmla="*/ 1632 w 2027827"/>
              <a:gd name="connsiteY3124" fmla="*/ 1377646 h 2027827"/>
              <a:gd name="connsiteX3125" fmla="*/ 18278 w 2027827"/>
              <a:gd name="connsiteY3125" fmla="*/ 1377646 h 2027827"/>
              <a:gd name="connsiteX3126" fmla="*/ 33511 w 2027827"/>
              <a:gd name="connsiteY3126" fmla="*/ 1401583 h 2027827"/>
              <a:gd name="connsiteX3127" fmla="*/ 48744 w 2027827"/>
              <a:gd name="connsiteY3127" fmla="*/ 1377646 h 2027827"/>
              <a:gd name="connsiteX3128" fmla="*/ 65390 w 2027827"/>
              <a:gd name="connsiteY3128" fmla="*/ 1377646 h 2027827"/>
              <a:gd name="connsiteX3129" fmla="*/ 41780 w 2027827"/>
              <a:gd name="connsiteY3129" fmla="*/ 1414422 h 2027827"/>
              <a:gd name="connsiteX3130" fmla="*/ 67022 w 2027827"/>
              <a:gd name="connsiteY3130" fmla="*/ 1453808 h 2027827"/>
              <a:gd name="connsiteX3131" fmla="*/ 50376 w 2027827"/>
              <a:gd name="connsiteY3131" fmla="*/ 1453808 h 2027827"/>
              <a:gd name="connsiteX3132" fmla="*/ 33511 w 2027827"/>
              <a:gd name="connsiteY3132" fmla="*/ 1427043 h 2027827"/>
              <a:gd name="connsiteX3133" fmla="*/ 136711 w 2027827"/>
              <a:gd name="connsiteY3133" fmla="*/ 1427043 h 2027827"/>
              <a:gd name="connsiteX3134" fmla="*/ 119846 w 2027827"/>
              <a:gd name="connsiteY3134" fmla="*/ 1453808 h 2027827"/>
              <a:gd name="connsiteX3135" fmla="*/ 103200 w 2027827"/>
              <a:gd name="connsiteY3135" fmla="*/ 1453808 h 2027827"/>
              <a:gd name="connsiteX3136" fmla="*/ 128442 w 2027827"/>
              <a:gd name="connsiteY3136" fmla="*/ 1414422 h 2027827"/>
              <a:gd name="connsiteX3137" fmla="*/ 104833 w 2027827"/>
              <a:gd name="connsiteY3137" fmla="*/ 1377646 h 2027827"/>
              <a:gd name="connsiteX3138" fmla="*/ 121479 w 2027827"/>
              <a:gd name="connsiteY3138" fmla="*/ 1377646 h 2027827"/>
              <a:gd name="connsiteX3139" fmla="*/ 136711 w 2027827"/>
              <a:gd name="connsiteY3139" fmla="*/ 1401583 h 2027827"/>
              <a:gd name="connsiteX3140" fmla="*/ 151944 w 2027827"/>
              <a:gd name="connsiteY3140" fmla="*/ 1377646 h 2027827"/>
              <a:gd name="connsiteX3141" fmla="*/ 168590 w 2027827"/>
              <a:gd name="connsiteY3141" fmla="*/ 1377646 h 2027827"/>
              <a:gd name="connsiteX3142" fmla="*/ 144981 w 2027827"/>
              <a:gd name="connsiteY3142" fmla="*/ 1414422 h 2027827"/>
              <a:gd name="connsiteX3143" fmla="*/ 170222 w 2027827"/>
              <a:gd name="connsiteY3143" fmla="*/ 1453808 h 2027827"/>
              <a:gd name="connsiteX3144" fmla="*/ 153576 w 2027827"/>
              <a:gd name="connsiteY3144" fmla="*/ 1453808 h 2027827"/>
              <a:gd name="connsiteX3145" fmla="*/ 136711 w 2027827"/>
              <a:gd name="connsiteY3145" fmla="*/ 1427043 h 2027827"/>
              <a:gd name="connsiteX3146" fmla="*/ 239911 w 2027827"/>
              <a:gd name="connsiteY3146" fmla="*/ 1427043 h 2027827"/>
              <a:gd name="connsiteX3147" fmla="*/ 223047 w 2027827"/>
              <a:gd name="connsiteY3147" fmla="*/ 1453808 h 2027827"/>
              <a:gd name="connsiteX3148" fmla="*/ 206401 w 2027827"/>
              <a:gd name="connsiteY3148" fmla="*/ 1453808 h 2027827"/>
              <a:gd name="connsiteX3149" fmla="*/ 231642 w 2027827"/>
              <a:gd name="connsiteY3149" fmla="*/ 1414422 h 2027827"/>
              <a:gd name="connsiteX3150" fmla="*/ 208033 w 2027827"/>
              <a:gd name="connsiteY3150" fmla="*/ 1377646 h 2027827"/>
              <a:gd name="connsiteX3151" fmla="*/ 224679 w 2027827"/>
              <a:gd name="connsiteY3151" fmla="*/ 1377646 h 2027827"/>
              <a:gd name="connsiteX3152" fmla="*/ 239911 w 2027827"/>
              <a:gd name="connsiteY3152" fmla="*/ 1401583 h 2027827"/>
              <a:gd name="connsiteX3153" fmla="*/ 255144 w 2027827"/>
              <a:gd name="connsiteY3153" fmla="*/ 1377646 h 2027827"/>
              <a:gd name="connsiteX3154" fmla="*/ 271790 w 2027827"/>
              <a:gd name="connsiteY3154" fmla="*/ 1377646 h 2027827"/>
              <a:gd name="connsiteX3155" fmla="*/ 248181 w 2027827"/>
              <a:gd name="connsiteY3155" fmla="*/ 1414422 h 2027827"/>
              <a:gd name="connsiteX3156" fmla="*/ 273423 w 2027827"/>
              <a:gd name="connsiteY3156" fmla="*/ 1453808 h 2027827"/>
              <a:gd name="connsiteX3157" fmla="*/ 256777 w 2027827"/>
              <a:gd name="connsiteY3157" fmla="*/ 1453808 h 2027827"/>
              <a:gd name="connsiteX3158" fmla="*/ 239911 w 2027827"/>
              <a:gd name="connsiteY3158" fmla="*/ 1427043 h 2027827"/>
              <a:gd name="connsiteX3159" fmla="*/ 343111 w 2027827"/>
              <a:gd name="connsiteY3159" fmla="*/ 1427043 h 2027827"/>
              <a:gd name="connsiteX3160" fmla="*/ 326247 w 2027827"/>
              <a:gd name="connsiteY3160" fmla="*/ 1453808 h 2027827"/>
              <a:gd name="connsiteX3161" fmla="*/ 309601 w 2027827"/>
              <a:gd name="connsiteY3161" fmla="*/ 1453808 h 2027827"/>
              <a:gd name="connsiteX3162" fmla="*/ 334843 w 2027827"/>
              <a:gd name="connsiteY3162" fmla="*/ 1414422 h 2027827"/>
              <a:gd name="connsiteX3163" fmla="*/ 311233 w 2027827"/>
              <a:gd name="connsiteY3163" fmla="*/ 1377646 h 2027827"/>
              <a:gd name="connsiteX3164" fmla="*/ 327879 w 2027827"/>
              <a:gd name="connsiteY3164" fmla="*/ 1377646 h 2027827"/>
              <a:gd name="connsiteX3165" fmla="*/ 343111 w 2027827"/>
              <a:gd name="connsiteY3165" fmla="*/ 1401583 h 2027827"/>
              <a:gd name="connsiteX3166" fmla="*/ 358345 w 2027827"/>
              <a:gd name="connsiteY3166" fmla="*/ 1377646 h 2027827"/>
              <a:gd name="connsiteX3167" fmla="*/ 374991 w 2027827"/>
              <a:gd name="connsiteY3167" fmla="*/ 1377646 h 2027827"/>
              <a:gd name="connsiteX3168" fmla="*/ 351381 w 2027827"/>
              <a:gd name="connsiteY3168" fmla="*/ 1414422 h 2027827"/>
              <a:gd name="connsiteX3169" fmla="*/ 376623 w 2027827"/>
              <a:gd name="connsiteY3169" fmla="*/ 1453808 h 2027827"/>
              <a:gd name="connsiteX3170" fmla="*/ 359977 w 2027827"/>
              <a:gd name="connsiteY3170" fmla="*/ 1453808 h 2027827"/>
              <a:gd name="connsiteX3171" fmla="*/ 343111 w 2027827"/>
              <a:gd name="connsiteY3171" fmla="*/ 1427043 h 2027827"/>
              <a:gd name="connsiteX3172" fmla="*/ 446312 w 2027827"/>
              <a:gd name="connsiteY3172" fmla="*/ 1427043 h 2027827"/>
              <a:gd name="connsiteX3173" fmla="*/ 429447 w 2027827"/>
              <a:gd name="connsiteY3173" fmla="*/ 1453808 h 2027827"/>
              <a:gd name="connsiteX3174" fmla="*/ 412801 w 2027827"/>
              <a:gd name="connsiteY3174" fmla="*/ 1453808 h 2027827"/>
              <a:gd name="connsiteX3175" fmla="*/ 438043 w 2027827"/>
              <a:gd name="connsiteY3175" fmla="*/ 1414422 h 2027827"/>
              <a:gd name="connsiteX3176" fmla="*/ 414433 w 2027827"/>
              <a:gd name="connsiteY3176" fmla="*/ 1377646 h 2027827"/>
              <a:gd name="connsiteX3177" fmla="*/ 431079 w 2027827"/>
              <a:gd name="connsiteY3177" fmla="*/ 1377646 h 2027827"/>
              <a:gd name="connsiteX3178" fmla="*/ 446312 w 2027827"/>
              <a:gd name="connsiteY3178" fmla="*/ 1401583 h 2027827"/>
              <a:gd name="connsiteX3179" fmla="*/ 461545 w 2027827"/>
              <a:gd name="connsiteY3179" fmla="*/ 1377646 h 2027827"/>
              <a:gd name="connsiteX3180" fmla="*/ 478191 w 2027827"/>
              <a:gd name="connsiteY3180" fmla="*/ 1377646 h 2027827"/>
              <a:gd name="connsiteX3181" fmla="*/ 454582 w 2027827"/>
              <a:gd name="connsiteY3181" fmla="*/ 1414422 h 2027827"/>
              <a:gd name="connsiteX3182" fmla="*/ 479823 w 2027827"/>
              <a:gd name="connsiteY3182" fmla="*/ 1453808 h 2027827"/>
              <a:gd name="connsiteX3183" fmla="*/ 463177 w 2027827"/>
              <a:gd name="connsiteY3183" fmla="*/ 1453808 h 2027827"/>
              <a:gd name="connsiteX3184" fmla="*/ 446312 w 2027827"/>
              <a:gd name="connsiteY3184" fmla="*/ 1427043 h 2027827"/>
              <a:gd name="connsiteX3185" fmla="*/ 549512 w 2027827"/>
              <a:gd name="connsiteY3185" fmla="*/ 1427043 h 2027827"/>
              <a:gd name="connsiteX3186" fmla="*/ 532648 w 2027827"/>
              <a:gd name="connsiteY3186" fmla="*/ 1453808 h 2027827"/>
              <a:gd name="connsiteX3187" fmla="*/ 516002 w 2027827"/>
              <a:gd name="connsiteY3187" fmla="*/ 1453808 h 2027827"/>
              <a:gd name="connsiteX3188" fmla="*/ 541243 w 2027827"/>
              <a:gd name="connsiteY3188" fmla="*/ 1414422 h 2027827"/>
              <a:gd name="connsiteX3189" fmla="*/ 517634 w 2027827"/>
              <a:gd name="connsiteY3189" fmla="*/ 1377646 h 2027827"/>
              <a:gd name="connsiteX3190" fmla="*/ 534280 w 2027827"/>
              <a:gd name="connsiteY3190" fmla="*/ 1377646 h 2027827"/>
              <a:gd name="connsiteX3191" fmla="*/ 549512 w 2027827"/>
              <a:gd name="connsiteY3191" fmla="*/ 1401583 h 2027827"/>
              <a:gd name="connsiteX3192" fmla="*/ 564745 w 2027827"/>
              <a:gd name="connsiteY3192" fmla="*/ 1377646 h 2027827"/>
              <a:gd name="connsiteX3193" fmla="*/ 581391 w 2027827"/>
              <a:gd name="connsiteY3193" fmla="*/ 1377646 h 2027827"/>
              <a:gd name="connsiteX3194" fmla="*/ 557782 w 2027827"/>
              <a:gd name="connsiteY3194" fmla="*/ 1414422 h 2027827"/>
              <a:gd name="connsiteX3195" fmla="*/ 583023 w 2027827"/>
              <a:gd name="connsiteY3195" fmla="*/ 1453808 h 2027827"/>
              <a:gd name="connsiteX3196" fmla="*/ 566378 w 2027827"/>
              <a:gd name="connsiteY3196" fmla="*/ 1453808 h 2027827"/>
              <a:gd name="connsiteX3197" fmla="*/ 549512 w 2027827"/>
              <a:gd name="connsiteY3197" fmla="*/ 1427043 h 2027827"/>
              <a:gd name="connsiteX3198" fmla="*/ 652712 w 2027827"/>
              <a:gd name="connsiteY3198" fmla="*/ 1427043 h 2027827"/>
              <a:gd name="connsiteX3199" fmla="*/ 635848 w 2027827"/>
              <a:gd name="connsiteY3199" fmla="*/ 1453808 h 2027827"/>
              <a:gd name="connsiteX3200" fmla="*/ 619202 w 2027827"/>
              <a:gd name="connsiteY3200" fmla="*/ 1453808 h 2027827"/>
              <a:gd name="connsiteX3201" fmla="*/ 644443 w 2027827"/>
              <a:gd name="connsiteY3201" fmla="*/ 1414422 h 2027827"/>
              <a:gd name="connsiteX3202" fmla="*/ 620834 w 2027827"/>
              <a:gd name="connsiteY3202" fmla="*/ 1377646 h 2027827"/>
              <a:gd name="connsiteX3203" fmla="*/ 637480 w 2027827"/>
              <a:gd name="connsiteY3203" fmla="*/ 1377646 h 2027827"/>
              <a:gd name="connsiteX3204" fmla="*/ 652712 w 2027827"/>
              <a:gd name="connsiteY3204" fmla="*/ 1401583 h 2027827"/>
              <a:gd name="connsiteX3205" fmla="*/ 667945 w 2027827"/>
              <a:gd name="connsiteY3205" fmla="*/ 1377646 h 2027827"/>
              <a:gd name="connsiteX3206" fmla="*/ 684592 w 2027827"/>
              <a:gd name="connsiteY3206" fmla="*/ 1377646 h 2027827"/>
              <a:gd name="connsiteX3207" fmla="*/ 660982 w 2027827"/>
              <a:gd name="connsiteY3207" fmla="*/ 1414422 h 2027827"/>
              <a:gd name="connsiteX3208" fmla="*/ 686224 w 2027827"/>
              <a:gd name="connsiteY3208" fmla="*/ 1453808 h 2027827"/>
              <a:gd name="connsiteX3209" fmla="*/ 669578 w 2027827"/>
              <a:gd name="connsiteY3209" fmla="*/ 1453808 h 2027827"/>
              <a:gd name="connsiteX3210" fmla="*/ 652712 w 2027827"/>
              <a:gd name="connsiteY3210" fmla="*/ 1427043 h 2027827"/>
              <a:gd name="connsiteX3211" fmla="*/ 755913 w 2027827"/>
              <a:gd name="connsiteY3211" fmla="*/ 1427043 h 2027827"/>
              <a:gd name="connsiteX3212" fmla="*/ 739048 w 2027827"/>
              <a:gd name="connsiteY3212" fmla="*/ 1453808 h 2027827"/>
              <a:gd name="connsiteX3213" fmla="*/ 722402 w 2027827"/>
              <a:gd name="connsiteY3213" fmla="*/ 1453808 h 2027827"/>
              <a:gd name="connsiteX3214" fmla="*/ 747644 w 2027827"/>
              <a:gd name="connsiteY3214" fmla="*/ 1414422 h 2027827"/>
              <a:gd name="connsiteX3215" fmla="*/ 724034 w 2027827"/>
              <a:gd name="connsiteY3215" fmla="*/ 1377646 h 2027827"/>
              <a:gd name="connsiteX3216" fmla="*/ 740680 w 2027827"/>
              <a:gd name="connsiteY3216" fmla="*/ 1377646 h 2027827"/>
              <a:gd name="connsiteX3217" fmla="*/ 755913 w 2027827"/>
              <a:gd name="connsiteY3217" fmla="*/ 1401583 h 2027827"/>
              <a:gd name="connsiteX3218" fmla="*/ 771146 w 2027827"/>
              <a:gd name="connsiteY3218" fmla="*/ 1377646 h 2027827"/>
              <a:gd name="connsiteX3219" fmla="*/ 787792 w 2027827"/>
              <a:gd name="connsiteY3219" fmla="*/ 1377646 h 2027827"/>
              <a:gd name="connsiteX3220" fmla="*/ 764182 w 2027827"/>
              <a:gd name="connsiteY3220" fmla="*/ 1414422 h 2027827"/>
              <a:gd name="connsiteX3221" fmla="*/ 789424 w 2027827"/>
              <a:gd name="connsiteY3221" fmla="*/ 1453808 h 2027827"/>
              <a:gd name="connsiteX3222" fmla="*/ 772778 w 2027827"/>
              <a:gd name="connsiteY3222" fmla="*/ 1453808 h 2027827"/>
              <a:gd name="connsiteX3223" fmla="*/ 755913 w 2027827"/>
              <a:gd name="connsiteY3223" fmla="*/ 1427043 h 2027827"/>
              <a:gd name="connsiteX3224" fmla="*/ 859113 w 2027827"/>
              <a:gd name="connsiteY3224" fmla="*/ 1427043 h 2027827"/>
              <a:gd name="connsiteX3225" fmla="*/ 842248 w 2027827"/>
              <a:gd name="connsiteY3225" fmla="*/ 1453808 h 2027827"/>
              <a:gd name="connsiteX3226" fmla="*/ 825602 w 2027827"/>
              <a:gd name="connsiteY3226" fmla="*/ 1453808 h 2027827"/>
              <a:gd name="connsiteX3227" fmla="*/ 850844 w 2027827"/>
              <a:gd name="connsiteY3227" fmla="*/ 1414422 h 2027827"/>
              <a:gd name="connsiteX3228" fmla="*/ 827235 w 2027827"/>
              <a:gd name="connsiteY3228" fmla="*/ 1377646 h 2027827"/>
              <a:gd name="connsiteX3229" fmla="*/ 843881 w 2027827"/>
              <a:gd name="connsiteY3229" fmla="*/ 1377646 h 2027827"/>
              <a:gd name="connsiteX3230" fmla="*/ 859113 w 2027827"/>
              <a:gd name="connsiteY3230" fmla="*/ 1401583 h 2027827"/>
              <a:gd name="connsiteX3231" fmla="*/ 874346 w 2027827"/>
              <a:gd name="connsiteY3231" fmla="*/ 1377646 h 2027827"/>
              <a:gd name="connsiteX3232" fmla="*/ 890992 w 2027827"/>
              <a:gd name="connsiteY3232" fmla="*/ 1377646 h 2027827"/>
              <a:gd name="connsiteX3233" fmla="*/ 867383 w 2027827"/>
              <a:gd name="connsiteY3233" fmla="*/ 1414422 h 2027827"/>
              <a:gd name="connsiteX3234" fmla="*/ 892624 w 2027827"/>
              <a:gd name="connsiteY3234" fmla="*/ 1453808 h 2027827"/>
              <a:gd name="connsiteX3235" fmla="*/ 875978 w 2027827"/>
              <a:gd name="connsiteY3235" fmla="*/ 1453808 h 2027827"/>
              <a:gd name="connsiteX3236" fmla="*/ 859113 w 2027827"/>
              <a:gd name="connsiteY3236" fmla="*/ 1427043 h 2027827"/>
              <a:gd name="connsiteX3237" fmla="*/ 962313 w 2027827"/>
              <a:gd name="connsiteY3237" fmla="*/ 1427043 h 2027827"/>
              <a:gd name="connsiteX3238" fmla="*/ 945449 w 2027827"/>
              <a:gd name="connsiteY3238" fmla="*/ 1453808 h 2027827"/>
              <a:gd name="connsiteX3239" fmla="*/ 928803 w 2027827"/>
              <a:gd name="connsiteY3239" fmla="*/ 1453808 h 2027827"/>
              <a:gd name="connsiteX3240" fmla="*/ 954044 w 2027827"/>
              <a:gd name="connsiteY3240" fmla="*/ 1414422 h 2027827"/>
              <a:gd name="connsiteX3241" fmla="*/ 930435 w 2027827"/>
              <a:gd name="connsiteY3241" fmla="*/ 1377646 h 2027827"/>
              <a:gd name="connsiteX3242" fmla="*/ 947081 w 2027827"/>
              <a:gd name="connsiteY3242" fmla="*/ 1377646 h 2027827"/>
              <a:gd name="connsiteX3243" fmla="*/ 962313 w 2027827"/>
              <a:gd name="connsiteY3243" fmla="*/ 1401583 h 2027827"/>
              <a:gd name="connsiteX3244" fmla="*/ 977546 w 2027827"/>
              <a:gd name="connsiteY3244" fmla="*/ 1377646 h 2027827"/>
              <a:gd name="connsiteX3245" fmla="*/ 994192 w 2027827"/>
              <a:gd name="connsiteY3245" fmla="*/ 1377646 h 2027827"/>
              <a:gd name="connsiteX3246" fmla="*/ 970583 w 2027827"/>
              <a:gd name="connsiteY3246" fmla="*/ 1414422 h 2027827"/>
              <a:gd name="connsiteX3247" fmla="*/ 995824 w 2027827"/>
              <a:gd name="connsiteY3247" fmla="*/ 1453808 h 2027827"/>
              <a:gd name="connsiteX3248" fmla="*/ 979179 w 2027827"/>
              <a:gd name="connsiteY3248" fmla="*/ 1453808 h 2027827"/>
              <a:gd name="connsiteX3249" fmla="*/ 962313 w 2027827"/>
              <a:gd name="connsiteY3249" fmla="*/ 1427043 h 2027827"/>
              <a:gd name="connsiteX3250" fmla="*/ 1065513 w 2027827"/>
              <a:gd name="connsiteY3250" fmla="*/ 1427043 h 2027827"/>
              <a:gd name="connsiteX3251" fmla="*/ 1048649 w 2027827"/>
              <a:gd name="connsiteY3251" fmla="*/ 1453808 h 2027827"/>
              <a:gd name="connsiteX3252" fmla="*/ 1032003 w 2027827"/>
              <a:gd name="connsiteY3252" fmla="*/ 1453808 h 2027827"/>
              <a:gd name="connsiteX3253" fmla="*/ 1057244 w 2027827"/>
              <a:gd name="connsiteY3253" fmla="*/ 1414422 h 2027827"/>
              <a:gd name="connsiteX3254" fmla="*/ 1033635 w 2027827"/>
              <a:gd name="connsiteY3254" fmla="*/ 1377646 h 2027827"/>
              <a:gd name="connsiteX3255" fmla="*/ 1050281 w 2027827"/>
              <a:gd name="connsiteY3255" fmla="*/ 1377646 h 2027827"/>
              <a:gd name="connsiteX3256" fmla="*/ 1065513 w 2027827"/>
              <a:gd name="connsiteY3256" fmla="*/ 1401583 h 2027827"/>
              <a:gd name="connsiteX3257" fmla="*/ 1080747 w 2027827"/>
              <a:gd name="connsiteY3257" fmla="*/ 1377646 h 2027827"/>
              <a:gd name="connsiteX3258" fmla="*/ 1097393 w 2027827"/>
              <a:gd name="connsiteY3258" fmla="*/ 1377646 h 2027827"/>
              <a:gd name="connsiteX3259" fmla="*/ 1073783 w 2027827"/>
              <a:gd name="connsiteY3259" fmla="*/ 1414422 h 2027827"/>
              <a:gd name="connsiteX3260" fmla="*/ 1099025 w 2027827"/>
              <a:gd name="connsiteY3260" fmla="*/ 1453808 h 2027827"/>
              <a:gd name="connsiteX3261" fmla="*/ 1082379 w 2027827"/>
              <a:gd name="connsiteY3261" fmla="*/ 1453808 h 2027827"/>
              <a:gd name="connsiteX3262" fmla="*/ 1065513 w 2027827"/>
              <a:gd name="connsiteY3262" fmla="*/ 1427043 h 2027827"/>
              <a:gd name="connsiteX3263" fmla="*/ 1168714 w 2027827"/>
              <a:gd name="connsiteY3263" fmla="*/ 1427043 h 2027827"/>
              <a:gd name="connsiteX3264" fmla="*/ 1151849 w 2027827"/>
              <a:gd name="connsiteY3264" fmla="*/ 1453808 h 2027827"/>
              <a:gd name="connsiteX3265" fmla="*/ 1135203 w 2027827"/>
              <a:gd name="connsiteY3265" fmla="*/ 1453808 h 2027827"/>
              <a:gd name="connsiteX3266" fmla="*/ 1160445 w 2027827"/>
              <a:gd name="connsiteY3266" fmla="*/ 1414422 h 2027827"/>
              <a:gd name="connsiteX3267" fmla="*/ 1136835 w 2027827"/>
              <a:gd name="connsiteY3267" fmla="*/ 1377646 h 2027827"/>
              <a:gd name="connsiteX3268" fmla="*/ 1153481 w 2027827"/>
              <a:gd name="connsiteY3268" fmla="*/ 1377646 h 2027827"/>
              <a:gd name="connsiteX3269" fmla="*/ 1168714 w 2027827"/>
              <a:gd name="connsiteY3269" fmla="*/ 1401583 h 2027827"/>
              <a:gd name="connsiteX3270" fmla="*/ 1183947 w 2027827"/>
              <a:gd name="connsiteY3270" fmla="*/ 1377646 h 2027827"/>
              <a:gd name="connsiteX3271" fmla="*/ 1200593 w 2027827"/>
              <a:gd name="connsiteY3271" fmla="*/ 1377646 h 2027827"/>
              <a:gd name="connsiteX3272" fmla="*/ 1176984 w 2027827"/>
              <a:gd name="connsiteY3272" fmla="*/ 1414422 h 2027827"/>
              <a:gd name="connsiteX3273" fmla="*/ 1202225 w 2027827"/>
              <a:gd name="connsiteY3273" fmla="*/ 1453808 h 2027827"/>
              <a:gd name="connsiteX3274" fmla="*/ 1185579 w 2027827"/>
              <a:gd name="connsiteY3274" fmla="*/ 1453808 h 2027827"/>
              <a:gd name="connsiteX3275" fmla="*/ 1168714 w 2027827"/>
              <a:gd name="connsiteY3275" fmla="*/ 1427043 h 2027827"/>
              <a:gd name="connsiteX3276" fmla="*/ 1271914 w 2027827"/>
              <a:gd name="connsiteY3276" fmla="*/ 1427043 h 2027827"/>
              <a:gd name="connsiteX3277" fmla="*/ 1255050 w 2027827"/>
              <a:gd name="connsiteY3277" fmla="*/ 1453808 h 2027827"/>
              <a:gd name="connsiteX3278" fmla="*/ 1238404 w 2027827"/>
              <a:gd name="connsiteY3278" fmla="*/ 1453808 h 2027827"/>
              <a:gd name="connsiteX3279" fmla="*/ 1263645 w 2027827"/>
              <a:gd name="connsiteY3279" fmla="*/ 1414422 h 2027827"/>
              <a:gd name="connsiteX3280" fmla="*/ 1240036 w 2027827"/>
              <a:gd name="connsiteY3280" fmla="*/ 1377646 h 2027827"/>
              <a:gd name="connsiteX3281" fmla="*/ 1256682 w 2027827"/>
              <a:gd name="connsiteY3281" fmla="*/ 1377646 h 2027827"/>
              <a:gd name="connsiteX3282" fmla="*/ 1271914 w 2027827"/>
              <a:gd name="connsiteY3282" fmla="*/ 1401583 h 2027827"/>
              <a:gd name="connsiteX3283" fmla="*/ 1287147 w 2027827"/>
              <a:gd name="connsiteY3283" fmla="*/ 1377646 h 2027827"/>
              <a:gd name="connsiteX3284" fmla="*/ 1303793 w 2027827"/>
              <a:gd name="connsiteY3284" fmla="*/ 1377646 h 2027827"/>
              <a:gd name="connsiteX3285" fmla="*/ 1280184 w 2027827"/>
              <a:gd name="connsiteY3285" fmla="*/ 1414422 h 2027827"/>
              <a:gd name="connsiteX3286" fmla="*/ 1305426 w 2027827"/>
              <a:gd name="connsiteY3286" fmla="*/ 1453808 h 2027827"/>
              <a:gd name="connsiteX3287" fmla="*/ 1288779 w 2027827"/>
              <a:gd name="connsiteY3287" fmla="*/ 1453808 h 2027827"/>
              <a:gd name="connsiteX3288" fmla="*/ 1271914 w 2027827"/>
              <a:gd name="connsiteY3288" fmla="*/ 1427043 h 2027827"/>
              <a:gd name="connsiteX3289" fmla="*/ 1375114 w 2027827"/>
              <a:gd name="connsiteY3289" fmla="*/ 1427043 h 2027827"/>
              <a:gd name="connsiteX3290" fmla="*/ 1358250 w 2027827"/>
              <a:gd name="connsiteY3290" fmla="*/ 1453808 h 2027827"/>
              <a:gd name="connsiteX3291" fmla="*/ 1341604 w 2027827"/>
              <a:gd name="connsiteY3291" fmla="*/ 1453808 h 2027827"/>
              <a:gd name="connsiteX3292" fmla="*/ 1366845 w 2027827"/>
              <a:gd name="connsiteY3292" fmla="*/ 1414422 h 2027827"/>
              <a:gd name="connsiteX3293" fmla="*/ 1343236 w 2027827"/>
              <a:gd name="connsiteY3293" fmla="*/ 1377646 h 2027827"/>
              <a:gd name="connsiteX3294" fmla="*/ 1359882 w 2027827"/>
              <a:gd name="connsiteY3294" fmla="*/ 1377646 h 2027827"/>
              <a:gd name="connsiteX3295" fmla="*/ 1375114 w 2027827"/>
              <a:gd name="connsiteY3295" fmla="*/ 1401583 h 2027827"/>
              <a:gd name="connsiteX3296" fmla="*/ 1390348 w 2027827"/>
              <a:gd name="connsiteY3296" fmla="*/ 1377646 h 2027827"/>
              <a:gd name="connsiteX3297" fmla="*/ 1406993 w 2027827"/>
              <a:gd name="connsiteY3297" fmla="*/ 1377646 h 2027827"/>
              <a:gd name="connsiteX3298" fmla="*/ 1383384 w 2027827"/>
              <a:gd name="connsiteY3298" fmla="*/ 1414422 h 2027827"/>
              <a:gd name="connsiteX3299" fmla="*/ 1408626 w 2027827"/>
              <a:gd name="connsiteY3299" fmla="*/ 1453808 h 2027827"/>
              <a:gd name="connsiteX3300" fmla="*/ 1391980 w 2027827"/>
              <a:gd name="connsiteY3300" fmla="*/ 1453808 h 2027827"/>
              <a:gd name="connsiteX3301" fmla="*/ 1375114 w 2027827"/>
              <a:gd name="connsiteY3301" fmla="*/ 1427043 h 2027827"/>
              <a:gd name="connsiteX3302" fmla="*/ 1478315 w 2027827"/>
              <a:gd name="connsiteY3302" fmla="*/ 1427043 h 2027827"/>
              <a:gd name="connsiteX3303" fmla="*/ 1461450 w 2027827"/>
              <a:gd name="connsiteY3303" fmla="*/ 1453808 h 2027827"/>
              <a:gd name="connsiteX3304" fmla="*/ 1444804 w 2027827"/>
              <a:gd name="connsiteY3304" fmla="*/ 1453808 h 2027827"/>
              <a:gd name="connsiteX3305" fmla="*/ 1470046 w 2027827"/>
              <a:gd name="connsiteY3305" fmla="*/ 1414422 h 2027827"/>
              <a:gd name="connsiteX3306" fmla="*/ 1446436 w 2027827"/>
              <a:gd name="connsiteY3306" fmla="*/ 1377646 h 2027827"/>
              <a:gd name="connsiteX3307" fmla="*/ 1463083 w 2027827"/>
              <a:gd name="connsiteY3307" fmla="*/ 1377646 h 2027827"/>
              <a:gd name="connsiteX3308" fmla="*/ 1478315 w 2027827"/>
              <a:gd name="connsiteY3308" fmla="*/ 1401583 h 2027827"/>
              <a:gd name="connsiteX3309" fmla="*/ 1493548 w 2027827"/>
              <a:gd name="connsiteY3309" fmla="*/ 1377646 h 2027827"/>
              <a:gd name="connsiteX3310" fmla="*/ 1510194 w 2027827"/>
              <a:gd name="connsiteY3310" fmla="*/ 1377646 h 2027827"/>
              <a:gd name="connsiteX3311" fmla="*/ 1486584 w 2027827"/>
              <a:gd name="connsiteY3311" fmla="*/ 1414422 h 2027827"/>
              <a:gd name="connsiteX3312" fmla="*/ 1511826 w 2027827"/>
              <a:gd name="connsiteY3312" fmla="*/ 1453808 h 2027827"/>
              <a:gd name="connsiteX3313" fmla="*/ 1495180 w 2027827"/>
              <a:gd name="connsiteY3313" fmla="*/ 1453808 h 2027827"/>
              <a:gd name="connsiteX3314" fmla="*/ 1478315 w 2027827"/>
              <a:gd name="connsiteY3314" fmla="*/ 1427043 h 2027827"/>
              <a:gd name="connsiteX3315" fmla="*/ 1581515 w 2027827"/>
              <a:gd name="connsiteY3315" fmla="*/ 1427043 h 2027827"/>
              <a:gd name="connsiteX3316" fmla="*/ 1564650 w 2027827"/>
              <a:gd name="connsiteY3316" fmla="*/ 1453808 h 2027827"/>
              <a:gd name="connsiteX3317" fmla="*/ 1548004 w 2027827"/>
              <a:gd name="connsiteY3317" fmla="*/ 1453808 h 2027827"/>
              <a:gd name="connsiteX3318" fmla="*/ 1573246 w 2027827"/>
              <a:gd name="connsiteY3318" fmla="*/ 1414422 h 2027827"/>
              <a:gd name="connsiteX3319" fmla="*/ 1549636 w 2027827"/>
              <a:gd name="connsiteY3319" fmla="*/ 1377646 h 2027827"/>
              <a:gd name="connsiteX3320" fmla="*/ 1566283 w 2027827"/>
              <a:gd name="connsiteY3320" fmla="*/ 1377646 h 2027827"/>
              <a:gd name="connsiteX3321" fmla="*/ 1581515 w 2027827"/>
              <a:gd name="connsiteY3321" fmla="*/ 1401583 h 2027827"/>
              <a:gd name="connsiteX3322" fmla="*/ 1596748 w 2027827"/>
              <a:gd name="connsiteY3322" fmla="*/ 1377646 h 2027827"/>
              <a:gd name="connsiteX3323" fmla="*/ 1613394 w 2027827"/>
              <a:gd name="connsiteY3323" fmla="*/ 1377646 h 2027827"/>
              <a:gd name="connsiteX3324" fmla="*/ 1589785 w 2027827"/>
              <a:gd name="connsiteY3324" fmla="*/ 1414422 h 2027827"/>
              <a:gd name="connsiteX3325" fmla="*/ 1615026 w 2027827"/>
              <a:gd name="connsiteY3325" fmla="*/ 1453808 h 2027827"/>
              <a:gd name="connsiteX3326" fmla="*/ 1598380 w 2027827"/>
              <a:gd name="connsiteY3326" fmla="*/ 1453808 h 2027827"/>
              <a:gd name="connsiteX3327" fmla="*/ 1581515 w 2027827"/>
              <a:gd name="connsiteY3327" fmla="*/ 1427043 h 2027827"/>
              <a:gd name="connsiteX3328" fmla="*/ 1684715 w 2027827"/>
              <a:gd name="connsiteY3328" fmla="*/ 1427043 h 2027827"/>
              <a:gd name="connsiteX3329" fmla="*/ 1667851 w 2027827"/>
              <a:gd name="connsiteY3329" fmla="*/ 1453808 h 2027827"/>
              <a:gd name="connsiteX3330" fmla="*/ 1651205 w 2027827"/>
              <a:gd name="connsiteY3330" fmla="*/ 1453808 h 2027827"/>
              <a:gd name="connsiteX3331" fmla="*/ 1676446 w 2027827"/>
              <a:gd name="connsiteY3331" fmla="*/ 1414422 h 2027827"/>
              <a:gd name="connsiteX3332" fmla="*/ 1652837 w 2027827"/>
              <a:gd name="connsiteY3332" fmla="*/ 1377646 h 2027827"/>
              <a:gd name="connsiteX3333" fmla="*/ 1669483 w 2027827"/>
              <a:gd name="connsiteY3333" fmla="*/ 1377646 h 2027827"/>
              <a:gd name="connsiteX3334" fmla="*/ 1684715 w 2027827"/>
              <a:gd name="connsiteY3334" fmla="*/ 1401583 h 2027827"/>
              <a:gd name="connsiteX3335" fmla="*/ 1699948 w 2027827"/>
              <a:gd name="connsiteY3335" fmla="*/ 1377646 h 2027827"/>
              <a:gd name="connsiteX3336" fmla="*/ 1716595 w 2027827"/>
              <a:gd name="connsiteY3336" fmla="*/ 1377646 h 2027827"/>
              <a:gd name="connsiteX3337" fmla="*/ 1692985 w 2027827"/>
              <a:gd name="connsiteY3337" fmla="*/ 1414422 h 2027827"/>
              <a:gd name="connsiteX3338" fmla="*/ 1718227 w 2027827"/>
              <a:gd name="connsiteY3338" fmla="*/ 1453808 h 2027827"/>
              <a:gd name="connsiteX3339" fmla="*/ 1701581 w 2027827"/>
              <a:gd name="connsiteY3339" fmla="*/ 1453808 h 2027827"/>
              <a:gd name="connsiteX3340" fmla="*/ 1684715 w 2027827"/>
              <a:gd name="connsiteY3340" fmla="*/ 1427043 h 2027827"/>
              <a:gd name="connsiteX3341" fmla="*/ 1787915 w 2027827"/>
              <a:gd name="connsiteY3341" fmla="*/ 1427043 h 2027827"/>
              <a:gd name="connsiteX3342" fmla="*/ 1771051 w 2027827"/>
              <a:gd name="connsiteY3342" fmla="*/ 1453808 h 2027827"/>
              <a:gd name="connsiteX3343" fmla="*/ 1754405 w 2027827"/>
              <a:gd name="connsiteY3343" fmla="*/ 1453808 h 2027827"/>
              <a:gd name="connsiteX3344" fmla="*/ 1779647 w 2027827"/>
              <a:gd name="connsiteY3344" fmla="*/ 1414422 h 2027827"/>
              <a:gd name="connsiteX3345" fmla="*/ 1756037 w 2027827"/>
              <a:gd name="connsiteY3345" fmla="*/ 1377646 h 2027827"/>
              <a:gd name="connsiteX3346" fmla="*/ 1772683 w 2027827"/>
              <a:gd name="connsiteY3346" fmla="*/ 1377646 h 2027827"/>
              <a:gd name="connsiteX3347" fmla="*/ 1787915 w 2027827"/>
              <a:gd name="connsiteY3347" fmla="*/ 1401583 h 2027827"/>
              <a:gd name="connsiteX3348" fmla="*/ 1803149 w 2027827"/>
              <a:gd name="connsiteY3348" fmla="*/ 1377646 h 2027827"/>
              <a:gd name="connsiteX3349" fmla="*/ 1819795 w 2027827"/>
              <a:gd name="connsiteY3349" fmla="*/ 1377646 h 2027827"/>
              <a:gd name="connsiteX3350" fmla="*/ 1796185 w 2027827"/>
              <a:gd name="connsiteY3350" fmla="*/ 1414422 h 2027827"/>
              <a:gd name="connsiteX3351" fmla="*/ 1821427 w 2027827"/>
              <a:gd name="connsiteY3351" fmla="*/ 1453808 h 2027827"/>
              <a:gd name="connsiteX3352" fmla="*/ 1804781 w 2027827"/>
              <a:gd name="connsiteY3352" fmla="*/ 1453808 h 2027827"/>
              <a:gd name="connsiteX3353" fmla="*/ 1787915 w 2027827"/>
              <a:gd name="connsiteY3353" fmla="*/ 1427043 h 2027827"/>
              <a:gd name="connsiteX3354" fmla="*/ 1891116 w 2027827"/>
              <a:gd name="connsiteY3354" fmla="*/ 1427043 h 2027827"/>
              <a:gd name="connsiteX3355" fmla="*/ 1874251 w 2027827"/>
              <a:gd name="connsiteY3355" fmla="*/ 1453808 h 2027827"/>
              <a:gd name="connsiteX3356" fmla="*/ 1857605 w 2027827"/>
              <a:gd name="connsiteY3356" fmla="*/ 1453808 h 2027827"/>
              <a:gd name="connsiteX3357" fmla="*/ 1882847 w 2027827"/>
              <a:gd name="connsiteY3357" fmla="*/ 1414422 h 2027827"/>
              <a:gd name="connsiteX3358" fmla="*/ 1859237 w 2027827"/>
              <a:gd name="connsiteY3358" fmla="*/ 1377646 h 2027827"/>
              <a:gd name="connsiteX3359" fmla="*/ 1875884 w 2027827"/>
              <a:gd name="connsiteY3359" fmla="*/ 1377646 h 2027827"/>
              <a:gd name="connsiteX3360" fmla="*/ 1891116 w 2027827"/>
              <a:gd name="connsiteY3360" fmla="*/ 1401583 h 2027827"/>
              <a:gd name="connsiteX3361" fmla="*/ 1906349 w 2027827"/>
              <a:gd name="connsiteY3361" fmla="*/ 1377646 h 2027827"/>
              <a:gd name="connsiteX3362" fmla="*/ 1922995 w 2027827"/>
              <a:gd name="connsiteY3362" fmla="*/ 1377646 h 2027827"/>
              <a:gd name="connsiteX3363" fmla="*/ 1899385 w 2027827"/>
              <a:gd name="connsiteY3363" fmla="*/ 1414422 h 2027827"/>
              <a:gd name="connsiteX3364" fmla="*/ 1924627 w 2027827"/>
              <a:gd name="connsiteY3364" fmla="*/ 1453808 h 2027827"/>
              <a:gd name="connsiteX3365" fmla="*/ 1907981 w 2027827"/>
              <a:gd name="connsiteY3365" fmla="*/ 1453808 h 2027827"/>
              <a:gd name="connsiteX3366" fmla="*/ 1891116 w 2027827"/>
              <a:gd name="connsiteY3366" fmla="*/ 1427043 h 2027827"/>
              <a:gd name="connsiteX3367" fmla="*/ 1994316 w 2027827"/>
              <a:gd name="connsiteY3367" fmla="*/ 1427043 h 2027827"/>
              <a:gd name="connsiteX3368" fmla="*/ 1977452 w 2027827"/>
              <a:gd name="connsiteY3368" fmla="*/ 1453808 h 2027827"/>
              <a:gd name="connsiteX3369" fmla="*/ 1960805 w 2027827"/>
              <a:gd name="connsiteY3369" fmla="*/ 1453808 h 2027827"/>
              <a:gd name="connsiteX3370" fmla="*/ 1986047 w 2027827"/>
              <a:gd name="connsiteY3370" fmla="*/ 1414422 h 2027827"/>
              <a:gd name="connsiteX3371" fmla="*/ 1962438 w 2027827"/>
              <a:gd name="connsiteY3371" fmla="*/ 1377646 h 2027827"/>
              <a:gd name="connsiteX3372" fmla="*/ 1979084 w 2027827"/>
              <a:gd name="connsiteY3372" fmla="*/ 1377646 h 2027827"/>
              <a:gd name="connsiteX3373" fmla="*/ 1994316 w 2027827"/>
              <a:gd name="connsiteY3373" fmla="*/ 1401583 h 2027827"/>
              <a:gd name="connsiteX3374" fmla="*/ 2009549 w 2027827"/>
              <a:gd name="connsiteY3374" fmla="*/ 1377646 h 2027827"/>
              <a:gd name="connsiteX3375" fmla="*/ 2026195 w 2027827"/>
              <a:gd name="connsiteY3375" fmla="*/ 1377646 h 2027827"/>
              <a:gd name="connsiteX3376" fmla="*/ 2002586 w 2027827"/>
              <a:gd name="connsiteY3376" fmla="*/ 1414422 h 2027827"/>
              <a:gd name="connsiteX3377" fmla="*/ 2027827 w 2027827"/>
              <a:gd name="connsiteY3377" fmla="*/ 1453808 h 2027827"/>
              <a:gd name="connsiteX3378" fmla="*/ 2011182 w 2027827"/>
              <a:gd name="connsiteY3378" fmla="*/ 1453808 h 2027827"/>
              <a:gd name="connsiteX3379" fmla="*/ 1994316 w 2027827"/>
              <a:gd name="connsiteY3379" fmla="*/ 1427043 h 2027827"/>
              <a:gd name="connsiteX3380" fmla="*/ 33511 w 2027827"/>
              <a:gd name="connsiteY3380" fmla="*/ 1541847 h 2027827"/>
              <a:gd name="connsiteX3381" fmla="*/ 16646 w 2027827"/>
              <a:gd name="connsiteY3381" fmla="*/ 1568612 h 2027827"/>
              <a:gd name="connsiteX3382" fmla="*/ 0 w 2027827"/>
              <a:gd name="connsiteY3382" fmla="*/ 1568612 h 2027827"/>
              <a:gd name="connsiteX3383" fmla="*/ 25242 w 2027827"/>
              <a:gd name="connsiteY3383" fmla="*/ 1529226 h 2027827"/>
              <a:gd name="connsiteX3384" fmla="*/ 1632 w 2027827"/>
              <a:gd name="connsiteY3384" fmla="*/ 1492450 h 2027827"/>
              <a:gd name="connsiteX3385" fmla="*/ 18278 w 2027827"/>
              <a:gd name="connsiteY3385" fmla="*/ 1492450 h 2027827"/>
              <a:gd name="connsiteX3386" fmla="*/ 33511 w 2027827"/>
              <a:gd name="connsiteY3386" fmla="*/ 1516387 h 2027827"/>
              <a:gd name="connsiteX3387" fmla="*/ 48744 w 2027827"/>
              <a:gd name="connsiteY3387" fmla="*/ 1492450 h 2027827"/>
              <a:gd name="connsiteX3388" fmla="*/ 65390 w 2027827"/>
              <a:gd name="connsiteY3388" fmla="*/ 1492450 h 2027827"/>
              <a:gd name="connsiteX3389" fmla="*/ 41780 w 2027827"/>
              <a:gd name="connsiteY3389" fmla="*/ 1529226 h 2027827"/>
              <a:gd name="connsiteX3390" fmla="*/ 67022 w 2027827"/>
              <a:gd name="connsiteY3390" fmla="*/ 1568612 h 2027827"/>
              <a:gd name="connsiteX3391" fmla="*/ 50376 w 2027827"/>
              <a:gd name="connsiteY3391" fmla="*/ 1568612 h 2027827"/>
              <a:gd name="connsiteX3392" fmla="*/ 33511 w 2027827"/>
              <a:gd name="connsiteY3392" fmla="*/ 1541847 h 2027827"/>
              <a:gd name="connsiteX3393" fmla="*/ 136711 w 2027827"/>
              <a:gd name="connsiteY3393" fmla="*/ 1541847 h 2027827"/>
              <a:gd name="connsiteX3394" fmla="*/ 119846 w 2027827"/>
              <a:gd name="connsiteY3394" fmla="*/ 1568612 h 2027827"/>
              <a:gd name="connsiteX3395" fmla="*/ 103200 w 2027827"/>
              <a:gd name="connsiteY3395" fmla="*/ 1568612 h 2027827"/>
              <a:gd name="connsiteX3396" fmla="*/ 128442 w 2027827"/>
              <a:gd name="connsiteY3396" fmla="*/ 1529226 h 2027827"/>
              <a:gd name="connsiteX3397" fmla="*/ 104833 w 2027827"/>
              <a:gd name="connsiteY3397" fmla="*/ 1492450 h 2027827"/>
              <a:gd name="connsiteX3398" fmla="*/ 121479 w 2027827"/>
              <a:gd name="connsiteY3398" fmla="*/ 1492450 h 2027827"/>
              <a:gd name="connsiteX3399" fmla="*/ 136711 w 2027827"/>
              <a:gd name="connsiteY3399" fmla="*/ 1516387 h 2027827"/>
              <a:gd name="connsiteX3400" fmla="*/ 151944 w 2027827"/>
              <a:gd name="connsiteY3400" fmla="*/ 1492450 h 2027827"/>
              <a:gd name="connsiteX3401" fmla="*/ 168590 w 2027827"/>
              <a:gd name="connsiteY3401" fmla="*/ 1492450 h 2027827"/>
              <a:gd name="connsiteX3402" fmla="*/ 144981 w 2027827"/>
              <a:gd name="connsiteY3402" fmla="*/ 1529226 h 2027827"/>
              <a:gd name="connsiteX3403" fmla="*/ 170222 w 2027827"/>
              <a:gd name="connsiteY3403" fmla="*/ 1568612 h 2027827"/>
              <a:gd name="connsiteX3404" fmla="*/ 153576 w 2027827"/>
              <a:gd name="connsiteY3404" fmla="*/ 1568612 h 2027827"/>
              <a:gd name="connsiteX3405" fmla="*/ 136711 w 2027827"/>
              <a:gd name="connsiteY3405" fmla="*/ 1541847 h 2027827"/>
              <a:gd name="connsiteX3406" fmla="*/ 239911 w 2027827"/>
              <a:gd name="connsiteY3406" fmla="*/ 1541847 h 2027827"/>
              <a:gd name="connsiteX3407" fmla="*/ 223047 w 2027827"/>
              <a:gd name="connsiteY3407" fmla="*/ 1568612 h 2027827"/>
              <a:gd name="connsiteX3408" fmla="*/ 206401 w 2027827"/>
              <a:gd name="connsiteY3408" fmla="*/ 1568612 h 2027827"/>
              <a:gd name="connsiteX3409" fmla="*/ 231642 w 2027827"/>
              <a:gd name="connsiteY3409" fmla="*/ 1529226 h 2027827"/>
              <a:gd name="connsiteX3410" fmla="*/ 208033 w 2027827"/>
              <a:gd name="connsiteY3410" fmla="*/ 1492450 h 2027827"/>
              <a:gd name="connsiteX3411" fmla="*/ 224679 w 2027827"/>
              <a:gd name="connsiteY3411" fmla="*/ 1492450 h 2027827"/>
              <a:gd name="connsiteX3412" fmla="*/ 239911 w 2027827"/>
              <a:gd name="connsiteY3412" fmla="*/ 1516387 h 2027827"/>
              <a:gd name="connsiteX3413" fmla="*/ 255144 w 2027827"/>
              <a:gd name="connsiteY3413" fmla="*/ 1492450 h 2027827"/>
              <a:gd name="connsiteX3414" fmla="*/ 271790 w 2027827"/>
              <a:gd name="connsiteY3414" fmla="*/ 1492450 h 2027827"/>
              <a:gd name="connsiteX3415" fmla="*/ 248181 w 2027827"/>
              <a:gd name="connsiteY3415" fmla="*/ 1529226 h 2027827"/>
              <a:gd name="connsiteX3416" fmla="*/ 273423 w 2027827"/>
              <a:gd name="connsiteY3416" fmla="*/ 1568612 h 2027827"/>
              <a:gd name="connsiteX3417" fmla="*/ 256777 w 2027827"/>
              <a:gd name="connsiteY3417" fmla="*/ 1568612 h 2027827"/>
              <a:gd name="connsiteX3418" fmla="*/ 239911 w 2027827"/>
              <a:gd name="connsiteY3418" fmla="*/ 1541847 h 2027827"/>
              <a:gd name="connsiteX3419" fmla="*/ 343111 w 2027827"/>
              <a:gd name="connsiteY3419" fmla="*/ 1541847 h 2027827"/>
              <a:gd name="connsiteX3420" fmla="*/ 326247 w 2027827"/>
              <a:gd name="connsiteY3420" fmla="*/ 1568612 h 2027827"/>
              <a:gd name="connsiteX3421" fmla="*/ 309601 w 2027827"/>
              <a:gd name="connsiteY3421" fmla="*/ 1568612 h 2027827"/>
              <a:gd name="connsiteX3422" fmla="*/ 334843 w 2027827"/>
              <a:gd name="connsiteY3422" fmla="*/ 1529226 h 2027827"/>
              <a:gd name="connsiteX3423" fmla="*/ 311233 w 2027827"/>
              <a:gd name="connsiteY3423" fmla="*/ 1492450 h 2027827"/>
              <a:gd name="connsiteX3424" fmla="*/ 327879 w 2027827"/>
              <a:gd name="connsiteY3424" fmla="*/ 1492450 h 2027827"/>
              <a:gd name="connsiteX3425" fmla="*/ 343111 w 2027827"/>
              <a:gd name="connsiteY3425" fmla="*/ 1516387 h 2027827"/>
              <a:gd name="connsiteX3426" fmla="*/ 358345 w 2027827"/>
              <a:gd name="connsiteY3426" fmla="*/ 1492450 h 2027827"/>
              <a:gd name="connsiteX3427" fmla="*/ 374991 w 2027827"/>
              <a:gd name="connsiteY3427" fmla="*/ 1492450 h 2027827"/>
              <a:gd name="connsiteX3428" fmla="*/ 351381 w 2027827"/>
              <a:gd name="connsiteY3428" fmla="*/ 1529226 h 2027827"/>
              <a:gd name="connsiteX3429" fmla="*/ 376623 w 2027827"/>
              <a:gd name="connsiteY3429" fmla="*/ 1568612 h 2027827"/>
              <a:gd name="connsiteX3430" fmla="*/ 359977 w 2027827"/>
              <a:gd name="connsiteY3430" fmla="*/ 1568612 h 2027827"/>
              <a:gd name="connsiteX3431" fmla="*/ 343111 w 2027827"/>
              <a:gd name="connsiteY3431" fmla="*/ 1541847 h 2027827"/>
              <a:gd name="connsiteX3432" fmla="*/ 446312 w 2027827"/>
              <a:gd name="connsiteY3432" fmla="*/ 1541847 h 2027827"/>
              <a:gd name="connsiteX3433" fmla="*/ 429447 w 2027827"/>
              <a:gd name="connsiteY3433" fmla="*/ 1568612 h 2027827"/>
              <a:gd name="connsiteX3434" fmla="*/ 412801 w 2027827"/>
              <a:gd name="connsiteY3434" fmla="*/ 1568612 h 2027827"/>
              <a:gd name="connsiteX3435" fmla="*/ 438043 w 2027827"/>
              <a:gd name="connsiteY3435" fmla="*/ 1529226 h 2027827"/>
              <a:gd name="connsiteX3436" fmla="*/ 414433 w 2027827"/>
              <a:gd name="connsiteY3436" fmla="*/ 1492450 h 2027827"/>
              <a:gd name="connsiteX3437" fmla="*/ 431079 w 2027827"/>
              <a:gd name="connsiteY3437" fmla="*/ 1492450 h 2027827"/>
              <a:gd name="connsiteX3438" fmla="*/ 446312 w 2027827"/>
              <a:gd name="connsiteY3438" fmla="*/ 1516387 h 2027827"/>
              <a:gd name="connsiteX3439" fmla="*/ 461545 w 2027827"/>
              <a:gd name="connsiteY3439" fmla="*/ 1492450 h 2027827"/>
              <a:gd name="connsiteX3440" fmla="*/ 478191 w 2027827"/>
              <a:gd name="connsiteY3440" fmla="*/ 1492450 h 2027827"/>
              <a:gd name="connsiteX3441" fmla="*/ 454582 w 2027827"/>
              <a:gd name="connsiteY3441" fmla="*/ 1529226 h 2027827"/>
              <a:gd name="connsiteX3442" fmla="*/ 479823 w 2027827"/>
              <a:gd name="connsiteY3442" fmla="*/ 1568612 h 2027827"/>
              <a:gd name="connsiteX3443" fmla="*/ 463177 w 2027827"/>
              <a:gd name="connsiteY3443" fmla="*/ 1568612 h 2027827"/>
              <a:gd name="connsiteX3444" fmla="*/ 446312 w 2027827"/>
              <a:gd name="connsiteY3444" fmla="*/ 1541847 h 2027827"/>
              <a:gd name="connsiteX3445" fmla="*/ 549512 w 2027827"/>
              <a:gd name="connsiteY3445" fmla="*/ 1541847 h 2027827"/>
              <a:gd name="connsiteX3446" fmla="*/ 532648 w 2027827"/>
              <a:gd name="connsiteY3446" fmla="*/ 1568612 h 2027827"/>
              <a:gd name="connsiteX3447" fmla="*/ 516002 w 2027827"/>
              <a:gd name="connsiteY3447" fmla="*/ 1568612 h 2027827"/>
              <a:gd name="connsiteX3448" fmla="*/ 541243 w 2027827"/>
              <a:gd name="connsiteY3448" fmla="*/ 1529226 h 2027827"/>
              <a:gd name="connsiteX3449" fmla="*/ 517634 w 2027827"/>
              <a:gd name="connsiteY3449" fmla="*/ 1492450 h 2027827"/>
              <a:gd name="connsiteX3450" fmla="*/ 534280 w 2027827"/>
              <a:gd name="connsiteY3450" fmla="*/ 1492450 h 2027827"/>
              <a:gd name="connsiteX3451" fmla="*/ 549512 w 2027827"/>
              <a:gd name="connsiteY3451" fmla="*/ 1516387 h 2027827"/>
              <a:gd name="connsiteX3452" fmla="*/ 564745 w 2027827"/>
              <a:gd name="connsiteY3452" fmla="*/ 1492450 h 2027827"/>
              <a:gd name="connsiteX3453" fmla="*/ 581391 w 2027827"/>
              <a:gd name="connsiteY3453" fmla="*/ 1492450 h 2027827"/>
              <a:gd name="connsiteX3454" fmla="*/ 557782 w 2027827"/>
              <a:gd name="connsiteY3454" fmla="*/ 1529226 h 2027827"/>
              <a:gd name="connsiteX3455" fmla="*/ 583023 w 2027827"/>
              <a:gd name="connsiteY3455" fmla="*/ 1568612 h 2027827"/>
              <a:gd name="connsiteX3456" fmla="*/ 566378 w 2027827"/>
              <a:gd name="connsiteY3456" fmla="*/ 1568612 h 2027827"/>
              <a:gd name="connsiteX3457" fmla="*/ 549512 w 2027827"/>
              <a:gd name="connsiteY3457" fmla="*/ 1541847 h 2027827"/>
              <a:gd name="connsiteX3458" fmla="*/ 652712 w 2027827"/>
              <a:gd name="connsiteY3458" fmla="*/ 1541847 h 2027827"/>
              <a:gd name="connsiteX3459" fmla="*/ 635848 w 2027827"/>
              <a:gd name="connsiteY3459" fmla="*/ 1568612 h 2027827"/>
              <a:gd name="connsiteX3460" fmla="*/ 619202 w 2027827"/>
              <a:gd name="connsiteY3460" fmla="*/ 1568612 h 2027827"/>
              <a:gd name="connsiteX3461" fmla="*/ 644443 w 2027827"/>
              <a:gd name="connsiteY3461" fmla="*/ 1529226 h 2027827"/>
              <a:gd name="connsiteX3462" fmla="*/ 620834 w 2027827"/>
              <a:gd name="connsiteY3462" fmla="*/ 1492450 h 2027827"/>
              <a:gd name="connsiteX3463" fmla="*/ 637480 w 2027827"/>
              <a:gd name="connsiteY3463" fmla="*/ 1492450 h 2027827"/>
              <a:gd name="connsiteX3464" fmla="*/ 652712 w 2027827"/>
              <a:gd name="connsiteY3464" fmla="*/ 1516387 h 2027827"/>
              <a:gd name="connsiteX3465" fmla="*/ 667945 w 2027827"/>
              <a:gd name="connsiteY3465" fmla="*/ 1492450 h 2027827"/>
              <a:gd name="connsiteX3466" fmla="*/ 684592 w 2027827"/>
              <a:gd name="connsiteY3466" fmla="*/ 1492450 h 2027827"/>
              <a:gd name="connsiteX3467" fmla="*/ 660982 w 2027827"/>
              <a:gd name="connsiteY3467" fmla="*/ 1529226 h 2027827"/>
              <a:gd name="connsiteX3468" fmla="*/ 686224 w 2027827"/>
              <a:gd name="connsiteY3468" fmla="*/ 1568612 h 2027827"/>
              <a:gd name="connsiteX3469" fmla="*/ 669578 w 2027827"/>
              <a:gd name="connsiteY3469" fmla="*/ 1568612 h 2027827"/>
              <a:gd name="connsiteX3470" fmla="*/ 652712 w 2027827"/>
              <a:gd name="connsiteY3470" fmla="*/ 1541847 h 2027827"/>
              <a:gd name="connsiteX3471" fmla="*/ 755913 w 2027827"/>
              <a:gd name="connsiteY3471" fmla="*/ 1541847 h 2027827"/>
              <a:gd name="connsiteX3472" fmla="*/ 739048 w 2027827"/>
              <a:gd name="connsiteY3472" fmla="*/ 1568612 h 2027827"/>
              <a:gd name="connsiteX3473" fmla="*/ 722402 w 2027827"/>
              <a:gd name="connsiteY3473" fmla="*/ 1568612 h 2027827"/>
              <a:gd name="connsiteX3474" fmla="*/ 747644 w 2027827"/>
              <a:gd name="connsiteY3474" fmla="*/ 1529226 h 2027827"/>
              <a:gd name="connsiteX3475" fmla="*/ 724034 w 2027827"/>
              <a:gd name="connsiteY3475" fmla="*/ 1492450 h 2027827"/>
              <a:gd name="connsiteX3476" fmla="*/ 740680 w 2027827"/>
              <a:gd name="connsiteY3476" fmla="*/ 1492450 h 2027827"/>
              <a:gd name="connsiteX3477" fmla="*/ 755913 w 2027827"/>
              <a:gd name="connsiteY3477" fmla="*/ 1516387 h 2027827"/>
              <a:gd name="connsiteX3478" fmla="*/ 771146 w 2027827"/>
              <a:gd name="connsiteY3478" fmla="*/ 1492450 h 2027827"/>
              <a:gd name="connsiteX3479" fmla="*/ 787792 w 2027827"/>
              <a:gd name="connsiteY3479" fmla="*/ 1492450 h 2027827"/>
              <a:gd name="connsiteX3480" fmla="*/ 764182 w 2027827"/>
              <a:gd name="connsiteY3480" fmla="*/ 1529226 h 2027827"/>
              <a:gd name="connsiteX3481" fmla="*/ 789424 w 2027827"/>
              <a:gd name="connsiteY3481" fmla="*/ 1568612 h 2027827"/>
              <a:gd name="connsiteX3482" fmla="*/ 772778 w 2027827"/>
              <a:gd name="connsiteY3482" fmla="*/ 1568612 h 2027827"/>
              <a:gd name="connsiteX3483" fmla="*/ 755913 w 2027827"/>
              <a:gd name="connsiteY3483" fmla="*/ 1541847 h 2027827"/>
              <a:gd name="connsiteX3484" fmla="*/ 859113 w 2027827"/>
              <a:gd name="connsiteY3484" fmla="*/ 1541847 h 2027827"/>
              <a:gd name="connsiteX3485" fmla="*/ 842248 w 2027827"/>
              <a:gd name="connsiteY3485" fmla="*/ 1568612 h 2027827"/>
              <a:gd name="connsiteX3486" fmla="*/ 825602 w 2027827"/>
              <a:gd name="connsiteY3486" fmla="*/ 1568612 h 2027827"/>
              <a:gd name="connsiteX3487" fmla="*/ 850844 w 2027827"/>
              <a:gd name="connsiteY3487" fmla="*/ 1529226 h 2027827"/>
              <a:gd name="connsiteX3488" fmla="*/ 827235 w 2027827"/>
              <a:gd name="connsiteY3488" fmla="*/ 1492450 h 2027827"/>
              <a:gd name="connsiteX3489" fmla="*/ 843881 w 2027827"/>
              <a:gd name="connsiteY3489" fmla="*/ 1492450 h 2027827"/>
              <a:gd name="connsiteX3490" fmla="*/ 859113 w 2027827"/>
              <a:gd name="connsiteY3490" fmla="*/ 1516387 h 2027827"/>
              <a:gd name="connsiteX3491" fmla="*/ 874346 w 2027827"/>
              <a:gd name="connsiteY3491" fmla="*/ 1492450 h 2027827"/>
              <a:gd name="connsiteX3492" fmla="*/ 890992 w 2027827"/>
              <a:gd name="connsiteY3492" fmla="*/ 1492450 h 2027827"/>
              <a:gd name="connsiteX3493" fmla="*/ 867383 w 2027827"/>
              <a:gd name="connsiteY3493" fmla="*/ 1529226 h 2027827"/>
              <a:gd name="connsiteX3494" fmla="*/ 892624 w 2027827"/>
              <a:gd name="connsiteY3494" fmla="*/ 1568612 h 2027827"/>
              <a:gd name="connsiteX3495" fmla="*/ 875978 w 2027827"/>
              <a:gd name="connsiteY3495" fmla="*/ 1568612 h 2027827"/>
              <a:gd name="connsiteX3496" fmla="*/ 859113 w 2027827"/>
              <a:gd name="connsiteY3496" fmla="*/ 1541847 h 2027827"/>
              <a:gd name="connsiteX3497" fmla="*/ 962313 w 2027827"/>
              <a:gd name="connsiteY3497" fmla="*/ 1541847 h 2027827"/>
              <a:gd name="connsiteX3498" fmla="*/ 945449 w 2027827"/>
              <a:gd name="connsiteY3498" fmla="*/ 1568612 h 2027827"/>
              <a:gd name="connsiteX3499" fmla="*/ 928803 w 2027827"/>
              <a:gd name="connsiteY3499" fmla="*/ 1568612 h 2027827"/>
              <a:gd name="connsiteX3500" fmla="*/ 954044 w 2027827"/>
              <a:gd name="connsiteY3500" fmla="*/ 1529226 h 2027827"/>
              <a:gd name="connsiteX3501" fmla="*/ 930435 w 2027827"/>
              <a:gd name="connsiteY3501" fmla="*/ 1492450 h 2027827"/>
              <a:gd name="connsiteX3502" fmla="*/ 947081 w 2027827"/>
              <a:gd name="connsiteY3502" fmla="*/ 1492450 h 2027827"/>
              <a:gd name="connsiteX3503" fmla="*/ 962313 w 2027827"/>
              <a:gd name="connsiteY3503" fmla="*/ 1516387 h 2027827"/>
              <a:gd name="connsiteX3504" fmla="*/ 977546 w 2027827"/>
              <a:gd name="connsiteY3504" fmla="*/ 1492450 h 2027827"/>
              <a:gd name="connsiteX3505" fmla="*/ 994192 w 2027827"/>
              <a:gd name="connsiteY3505" fmla="*/ 1492450 h 2027827"/>
              <a:gd name="connsiteX3506" fmla="*/ 970583 w 2027827"/>
              <a:gd name="connsiteY3506" fmla="*/ 1529226 h 2027827"/>
              <a:gd name="connsiteX3507" fmla="*/ 995824 w 2027827"/>
              <a:gd name="connsiteY3507" fmla="*/ 1568612 h 2027827"/>
              <a:gd name="connsiteX3508" fmla="*/ 979179 w 2027827"/>
              <a:gd name="connsiteY3508" fmla="*/ 1568612 h 2027827"/>
              <a:gd name="connsiteX3509" fmla="*/ 962313 w 2027827"/>
              <a:gd name="connsiteY3509" fmla="*/ 1541847 h 2027827"/>
              <a:gd name="connsiteX3510" fmla="*/ 1065513 w 2027827"/>
              <a:gd name="connsiteY3510" fmla="*/ 1541847 h 2027827"/>
              <a:gd name="connsiteX3511" fmla="*/ 1048649 w 2027827"/>
              <a:gd name="connsiteY3511" fmla="*/ 1568612 h 2027827"/>
              <a:gd name="connsiteX3512" fmla="*/ 1032003 w 2027827"/>
              <a:gd name="connsiteY3512" fmla="*/ 1568612 h 2027827"/>
              <a:gd name="connsiteX3513" fmla="*/ 1057244 w 2027827"/>
              <a:gd name="connsiteY3513" fmla="*/ 1529226 h 2027827"/>
              <a:gd name="connsiteX3514" fmla="*/ 1033635 w 2027827"/>
              <a:gd name="connsiteY3514" fmla="*/ 1492450 h 2027827"/>
              <a:gd name="connsiteX3515" fmla="*/ 1050281 w 2027827"/>
              <a:gd name="connsiteY3515" fmla="*/ 1492450 h 2027827"/>
              <a:gd name="connsiteX3516" fmla="*/ 1065513 w 2027827"/>
              <a:gd name="connsiteY3516" fmla="*/ 1516387 h 2027827"/>
              <a:gd name="connsiteX3517" fmla="*/ 1080747 w 2027827"/>
              <a:gd name="connsiteY3517" fmla="*/ 1492450 h 2027827"/>
              <a:gd name="connsiteX3518" fmla="*/ 1097393 w 2027827"/>
              <a:gd name="connsiteY3518" fmla="*/ 1492450 h 2027827"/>
              <a:gd name="connsiteX3519" fmla="*/ 1073783 w 2027827"/>
              <a:gd name="connsiteY3519" fmla="*/ 1529226 h 2027827"/>
              <a:gd name="connsiteX3520" fmla="*/ 1099025 w 2027827"/>
              <a:gd name="connsiteY3520" fmla="*/ 1568612 h 2027827"/>
              <a:gd name="connsiteX3521" fmla="*/ 1082379 w 2027827"/>
              <a:gd name="connsiteY3521" fmla="*/ 1568612 h 2027827"/>
              <a:gd name="connsiteX3522" fmla="*/ 1065513 w 2027827"/>
              <a:gd name="connsiteY3522" fmla="*/ 1541847 h 2027827"/>
              <a:gd name="connsiteX3523" fmla="*/ 1168714 w 2027827"/>
              <a:gd name="connsiteY3523" fmla="*/ 1541847 h 2027827"/>
              <a:gd name="connsiteX3524" fmla="*/ 1151849 w 2027827"/>
              <a:gd name="connsiteY3524" fmla="*/ 1568612 h 2027827"/>
              <a:gd name="connsiteX3525" fmla="*/ 1135203 w 2027827"/>
              <a:gd name="connsiteY3525" fmla="*/ 1568612 h 2027827"/>
              <a:gd name="connsiteX3526" fmla="*/ 1160445 w 2027827"/>
              <a:gd name="connsiteY3526" fmla="*/ 1529226 h 2027827"/>
              <a:gd name="connsiteX3527" fmla="*/ 1136835 w 2027827"/>
              <a:gd name="connsiteY3527" fmla="*/ 1492450 h 2027827"/>
              <a:gd name="connsiteX3528" fmla="*/ 1153481 w 2027827"/>
              <a:gd name="connsiteY3528" fmla="*/ 1492450 h 2027827"/>
              <a:gd name="connsiteX3529" fmla="*/ 1168714 w 2027827"/>
              <a:gd name="connsiteY3529" fmla="*/ 1516387 h 2027827"/>
              <a:gd name="connsiteX3530" fmla="*/ 1183947 w 2027827"/>
              <a:gd name="connsiteY3530" fmla="*/ 1492450 h 2027827"/>
              <a:gd name="connsiteX3531" fmla="*/ 1200593 w 2027827"/>
              <a:gd name="connsiteY3531" fmla="*/ 1492450 h 2027827"/>
              <a:gd name="connsiteX3532" fmla="*/ 1176984 w 2027827"/>
              <a:gd name="connsiteY3532" fmla="*/ 1529226 h 2027827"/>
              <a:gd name="connsiteX3533" fmla="*/ 1202225 w 2027827"/>
              <a:gd name="connsiteY3533" fmla="*/ 1568612 h 2027827"/>
              <a:gd name="connsiteX3534" fmla="*/ 1185579 w 2027827"/>
              <a:gd name="connsiteY3534" fmla="*/ 1568612 h 2027827"/>
              <a:gd name="connsiteX3535" fmla="*/ 1168714 w 2027827"/>
              <a:gd name="connsiteY3535" fmla="*/ 1541847 h 2027827"/>
              <a:gd name="connsiteX3536" fmla="*/ 1271914 w 2027827"/>
              <a:gd name="connsiteY3536" fmla="*/ 1541847 h 2027827"/>
              <a:gd name="connsiteX3537" fmla="*/ 1255050 w 2027827"/>
              <a:gd name="connsiteY3537" fmla="*/ 1568612 h 2027827"/>
              <a:gd name="connsiteX3538" fmla="*/ 1238404 w 2027827"/>
              <a:gd name="connsiteY3538" fmla="*/ 1568612 h 2027827"/>
              <a:gd name="connsiteX3539" fmla="*/ 1263645 w 2027827"/>
              <a:gd name="connsiteY3539" fmla="*/ 1529226 h 2027827"/>
              <a:gd name="connsiteX3540" fmla="*/ 1240036 w 2027827"/>
              <a:gd name="connsiteY3540" fmla="*/ 1492450 h 2027827"/>
              <a:gd name="connsiteX3541" fmla="*/ 1256682 w 2027827"/>
              <a:gd name="connsiteY3541" fmla="*/ 1492450 h 2027827"/>
              <a:gd name="connsiteX3542" fmla="*/ 1271914 w 2027827"/>
              <a:gd name="connsiteY3542" fmla="*/ 1516387 h 2027827"/>
              <a:gd name="connsiteX3543" fmla="*/ 1287147 w 2027827"/>
              <a:gd name="connsiteY3543" fmla="*/ 1492450 h 2027827"/>
              <a:gd name="connsiteX3544" fmla="*/ 1303793 w 2027827"/>
              <a:gd name="connsiteY3544" fmla="*/ 1492450 h 2027827"/>
              <a:gd name="connsiteX3545" fmla="*/ 1280184 w 2027827"/>
              <a:gd name="connsiteY3545" fmla="*/ 1529226 h 2027827"/>
              <a:gd name="connsiteX3546" fmla="*/ 1305426 w 2027827"/>
              <a:gd name="connsiteY3546" fmla="*/ 1568612 h 2027827"/>
              <a:gd name="connsiteX3547" fmla="*/ 1288779 w 2027827"/>
              <a:gd name="connsiteY3547" fmla="*/ 1568612 h 2027827"/>
              <a:gd name="connsiteX3548" fmla="*/ 1271914 w 2027827"/>
              <a:gd name="connsiteY3548" fmla="*/ 1541847 h 2027827"/>
              <a:gd name="connsiteX3549" fmla="*/ 1375114 w 2027827"/>
              <a:gd name="connsiteY3549" fmla="*/ 1541847 h 2027827"/>
              <a:gd name="connsiteX3550" fmla="*/ 1358250 w 2027827"/>
              <a:gd name="connsiteY3550" fmla="*/ 1568612 h 2027827"/>
              <a:gd name="connsiteX3551" fmla="*/ 1341604 w 2027827"/>
              <a:gd name="connsiteY3551" fmla="*/ 1568612 h 2027827"/>
              <a:gd name="connsiteX3552" fmla="*/ 1366845 w 2027827"/>
              <a:gd name="connsiteY3552" fmla="*/ 1529226 h 2027827"/>
              <a:gd name="connsiteX3553" fmla="*/ 1343236 w 2027827"/>
              <a:gd name="connsiteY3553" fmla="*/ 1492450 h 2027827"/>
              <a:gd name="connsiteX3554" fmla="*/ 1359882 w 2027827"/>
              <a:gd name="connsiteY3554" fmla="*/ 1492450 h 2027827"/>
              <a:gd name="connsiteX3555" fmla="*/ 1375114 w 2027827"/>
              <a:gd name="connsiteY3555" fmla="*/ 1516387 h 2027827"/>
              <a:gd name="connsiteX3556" fmla="*/ 1390348 w 2027827"/>
              <a:gd name="connsiteY3556" fmla="*/ 1492450 h 2027827"/>
              <a:gd name="connsiteX3557" fmla="*/ 1406993 w 2027827"/>
              <a:gd name="connsiteY3557" fmla="*/ 1492450 h 2027827"/>
              <a:gd name="connsiteX3558" fmla="*/ 1383384 w 2027827"/>
              <a:gd name="connsiteY3558" fmla="*/ 1529226 h 2027827"/>
              <a:gd name="connsiteX3559" fmla="*/ 1408626 w 2027827"/>
              <a:gd name="connsiteY3559" fmla="*/ 1568612 h 2027827"/>
              <a:gd name="connsiteX3560" fmla="*/ 1391980 w 2027827"/>
              <a:gd name="connsiteY3560" fmla="*/ 1568612 h 2027827"/>
              <a:gd name="connsiteX3561" fmla="*/ 1375114 w 2027827"/>
              <a:gd name="connsiteY3561" fmla="*/ 1541847 h 2027827"/>
              <a:gd name="connsiteX3562" fmla="*/ 1478315 w 2027827"/>
              <a:gd name="connsiteY3562" fmla="*/ 1541847 h 2027827"/>
              <a:gd name="connsiteX3563" fmla="*/ 1461450 w 2027827"/>
              <a:gd name="connsiteY3563" fmla="*/ 1568612 h 2027827"/>
              <a:gd name="connsiteX3564" fmla="*/ 1444804 w 2027827"/>
              <a:gd name="connsiteY3564" fmla="*/ 1568612 h 2027827"/>
              <a:gd name="connsiteX3565" fmla="*/ 1470046 w 2027827"/>
              <a:gd name="connsiteY3565" fmla="*/ 1529226 h 2027827"/>
              <a:gd name="connsiteX3566" fmla="*/ 1446436 w 2027827"/>
              <a:gd name="connsiteY3566" fmla="*/ 1492450 h 2027827"/>
              <a:gd name="connsiteX3567" fmla="*/ 1463083 w 2027827"/>
              <a:gd name="connsiteY3567" fmla="*/ 1492450 h 2027827"/>
              <a:gd name="connsiteX3568" fmla="*/ 1478315 w 2027827"/>
              <a:gd name="connsiteY3568" fmla="*/ 1516387 h 2027827"/>
              <a:gd name="connsiteX3569" fmla="*/ 1493548 w 2027827"/>
              <a:gd name="connsiteY3569" fmla="*/ 1492450 h 2027827"/>
              <a:gd name="connsiteX3570" fmla="*/ 1510194 w 2027827"/>
              <a:gd name="connsiteY3570" fmla="*/ 1492450 h 2027827"/>
              <a:gd name="connsiteX3571" fmla="*/ 1486584 w 2027827"/>
              <a:gd name="connsiteY3571" fmla="*/ 1529226 h 2027827"/>
              <a:gd name="connsiteX3572" fmla="*/ 1511826 w 2027827"/>
              <a:gd name="connsiteY3572" fmla="*/ 1568612 h 2027827"/>
              <a:gd name="connsiteX3573" fmla="*/ 1495180 w 2027827"/>
              <a:gd name="connsiteY3573" fmla="*/ 1568612 h 2027827"/>
              <a:gd name="connsiteX3574" fmla="*/ 1478315 w 2027827"/>
              <a:gd name="connsiteY3574" fmla="*/ 1541847 h 2027827"/>
              <a:gd name="connsiteX3575" fmla="*/ 1581515 w 2027827"/>
              <a:gd name="connsiteY3575" fmla="*/ 1541847 h 2027827"/>
              <a:gd name="connsiteX3576" fmla="*/ 1564650 w 2027827"/>
              <a:gd name="connsiteY3576" fmla="*/ 1568612 h 2027827"/>
              <a:gd name="connsiteX3577" fmla="*/ 1548004 w 2027827"/>
              <a:gd name="connsiteY3577" fmla="*/ 1568612 h 2027827"/>
              <a:gd name="connsiteX3578" fmla="*/ 1573246 w 2027827"/>
              <a:gd name="connsiteY3578" fmla="*/ 1529226 h 2027827"/>
              <a:gd name="connsiteX3579" fmla="*/ 1549636 w 2027827"/>
              <a:gd name="connsiteY3579" fmla="*/ 1492450 h 2027827"/>
              <a:gd name="connsiteX3580" fmla="*/ 1566283 w 2027827"/>
              <a:gd name="connsiteY3580" fmla="*/ 1492450 h 2027827"/>
              <a:gd name="connsiteX3581" fmla="*/ 1581515 w 2027827"/>
              <a:gd name="connsiteY3581" fmla="*/ 1516387 h 2027827"/>
              <a:gd name="connsiteX3582" fmla="*/ 1596748 w 2027827"/>
              <a:gd name="connsiteY3582" fmla="*/ 1492450 h 2027827"/>
              <a:gd name="connsiteX3583" fmla="*/ 1613394 w 2027827"/>
              <a:gd name="connsiteY3583" fmla="*/ 1492450 h 2027827"/>
              <a:gd name="connsiteX3584" fmla="*/ 1589785 w 2027827"/>
              <a:gd name="connsiteY3584" fmla="*/ 1529226 h 2027827"/>
              <a:gd name="connsiteX3585" fmla="*/ 1615026 w 2027827"/>
              <a:gd name="connsiteY3585" fmla="*/ 1568612 h 2027827"/>
              <a:gd name="connsiteX3586" fmla="*/ 1598380 w 2027827"/>
              <a:gd name="connsiteY3586" fmla="*/ 1568612 h 2027827"/>
              <a:gd name="connsiteX3587" fmla="*/ 1581515 w 2027827"/>
              <a:gd name="connsiteY3587" fmla="*/ 1541847 h 2027827"/>
              <a:gd name="connsiteX3588" fmla="*/ 1684715 w 2027827"/>
              <a:gd name="connsiteY3588" fmla="*/ 1541847 h 2027827"/>
              <a:gd name="connsiteX3589" fmla="*/ 1667851 w 2027827"/>
              <a:gd name="connsiteY3589" fmla="*/ 1568612 h 2027827"/>
              <a:gd name="connsiteX3590" fmla="*/ 1651205 w 2027827"/>
              <a:gd name="connsiteY3590" fmla="*/ 1568612 h 2027827"/>
              <a:gd name="connsiteX3591" fmla="*/ 1676446 w 2027827"/>
              <a:gd name="connsiteY3591" fmla="*/ 1529226 h 2027827"/>
              <a:gd name="connsiteX3592" fmla="*/ 1652837 w 2027827"/>
              <a:gd name="connsiteY3592" fmla="*/ 1492450 h 2027827"/>
              <a:gd name="connsiteX3593" fmla="*/ 1669483 w 2027827"/>
              <a:gd name="connsiteY3593" fmla="*/ 1492450 h 2027827"/>
              <a:gd name="connsiteX3594" fmla="*/ 1684715 w 2027827"/>
              <a:gd name="connsiteY3594" fmla="*/ 1516387 h 2027827"/>
              <a:gd name="connsiteX3595" fmla="*/ 1699948 w 2027827"/>
              <a:gd name="connsiteY3595" fmla="*/ 1492450 h 2027827"/>
              <a:gd name="connsiteX3596" fmla="*/ 1716595 w 2027827"/>
              <a:gd name="connsiteY3596" fmla="*/ 1492450 h 2027827"/>
              <a:gd name="connsiteX3597" fmla="*/ 1692985 w 2027827"/>
              <a:gd name="connsiteY3597" fmla="*/ 1529226 h 2027827"/>
              <a:gd name="connsiteX3598" fmla="*/ 1718227 w 2027827"/>
              <a:gd name="connsiteY3598" fmla="*/ 1568612 h 2027827"/>
              <a:gd name="connsiteX3599" fmla="*/ 1701581 w 2027827"/>
              <a:gd name="connsiteY3599" fmla="*/ 1568612 h 2027827"/>
              <a:gd name="connsiteX3600" fmla="*/ 1684715 w 2027827"/>
              <a:gd name="connsiteY3600" fmla="*/ 1541847 h 2027827"/>
              <a:gd name="connsiteX3601" fmla="*/ 1787915 w 2027827"/>
              <a:gd name="connsiteY3601" fmla="*/ 1541847 h 2027827"/>
              <a:gd name="connsiteX3602" fmla="*/ 1771051 w 2027827"/>
              <a:gd name="connsiteY3602" fmla="*/ 1568612 h 2027827"/>
              <a:gd name="connsiteX3603" fmla="*/ 1754405 w 2027827"/>
              <a:gd name="connsiteY3603" fmla="*/ 1568612 h 2027827"/>
              <a:gd name="connsiteX3604" fmla="*/ 1779647 w 2027827"/>
              <a:gd name="connsiteY3604" fmla="*/ 1529226 h 2027827"/>
              <a:gd name="connsiteX3605" fmla="*/ 1756037 w 2027827"/>
              <a:gd name="connsiteY3605" fmla="*/ 1492450 h 2027827"/>
              <a:gd name="connsiteX3606" fmla="*/ 1772683 w 2027827"/>
              <a:gd name="connsiteY3606" fmla="*/ 1492450 h 2027827"/>
              <a:gd name="connsiteX3607" fmla="*/ 1787915 w 2027827"/>
              <a:gd name="connsiteY3607" fmla="*/ 1516387 h 2027827"/>
              <a:gd name="connsiteX3608" fmla="*/ 1803149 w 2027827"/>
              <a:gd name="connsiteY3608" fmla="*/ 1492450 h 2027827"/>
              <a:gd name="connsiteX3609" fmla="*/ 1819795 w 2027827"/>
              <a:gd name="connsiteY3609" fmla="*/ 1492450 h 2027827"/>
              <a:gd name="connsiteX3610" fmla="*/ 1796185 w 2027827"/>
              <a:gd name="connsiteY3610" fmla="*/ 1529226 h 2027827"/>
              <a:gd name="connsiteX3611" fmla="*/ 1821427 w 2027827"/>
              <a:gd name="connsiteY3611" fmla="*/ 1568612 h 2027827"/>
              <a:gd name="connsiteX3612" fmla="*/ 1804781 w 2027827"/>
              <a:gd name="connsiteY3612" fmla="*/ 1568612 h 2027827"/>
              <a:gd name="connsiteX3613" fmla="*/ 1787915 w 2027827"/>
              <a:gd name="connsiteY3613" fmla="*/ 1541847 h 2027827"/>
              <a:gd name="connsiteX3614" fmla="*/ 1891116 w 2027827"/>
              <a:gd name="connsiteY3614" fmla="*/ 1541847 h 2027827"/>
              <a:gd name="connsiteX3615" fmla="*/ 1874251 w 2027827"/>
              <a:gd name="connsiteY3615" fmla="*/ 1568612 h 2027827"/>
              <a:gd name="connsiteX3616" fmla="*/ 1857605 w 2027827"/>
              <a:gd name="connsiteY3616" fmla="*/ 1568612 h 2027827"/>
              <a:gd name="connsiteX3617" fmla="*/ 1882847 w 2027827"/>
              <a:gd name="connsiteY3617" fmla="*/ 1529226 h 2027827"/>
              <a:gd name="connsiteX3618" fmla="*/ 1859237 w 2027827"/>
              <a:gd name="connsiteY3618" fmla="*/ 1492450 h 2027827"/>
              <a:gd name="connsiteX3619" fmla="*/ 1875884 w 2027827"/>
              <a:gd name="connsiteY3619" fmla="*/ 1492450 h 2027827"/>
              <a:gd name="connsiteX3620" fmla="*/ 1891116 w 2027827"/>
              <a:gd name="connsiteY3620" fmla="*/ 1516387 h 2027827"/>
              <a:gd name="connsiteX3621" fmla="*/ 1906349 w 2027827"/>
              <a:gd name="connsiteY3621" fmla="*/ 1492450 h 2027827"/>
              <a:gd name="connsiteX3622" fmla="*/ 1922995 w 2027827"/>
              <a:gd name="connsiteY3622" fmla="*/ 1492450 h 2027827"/>
              <a:gd name="connsiteX3623" fmla="*/ 1899385 w 2027827"/>
              <a:gd name="connsiteY3623" fmla="*/ 1529226 h 2027827"/>
              <a:gd name="connsiteX3624" fmla="*/ 1924627 w 2027827"/>
              <a:gd name="connsiteY3624" fmla="*/ 1568612 h 2027827"/>
              <a:gd name="connsiteX3625" fmla="*/ 1907981 w 2027827"/>
              <a:gd name="connsiteY3625" fmla="*/ 1568612 h 2027827"/>
              <a:gd name="connsiteX3626" fmla="*/ 1891116 w 2027827"/>
              <a:gd name="connsiteY3626" fmla="*/ 1541847 h 2027827"/>
              <a:gd name="connsiteX3627" fmla="*/ 1994316 w 2027827"/>
              <a:gd name="connsiteY3627" fmla="*/ 1541847 h 2027827"/>
              <a:gd name="connsiteX3628" fmla="*/ 1977452 w 2027827"/>
              <a:gd name="connsiteY3628" fmla="*/ 1568612 h 2027827"/>
              <a:gd name="connsiteX3629" fmla="*/ 1960805 w 2027827"/>
              <a:gd name="connsiteY3629" fmla="*/ 1568612 h 2027827"/>
              <a:gd name="connsiteX3630" fmla="*/ 1986047 w 2027827"/>
              <a:gd name="connsiteY3630" fmla="*/ 1529226 h 2027827"/>
              <a:gd name="connsiteX3631" fmla="*/ 1962438 w 2027827"/>
              <a:gd name="connsiteY3631" fmla="*/ 1492450 h 2027827"/>
              <a:gd name="connsiteX3632" fmla="*/ 1979084 w 2027827"/>
              <a:gd name="connsiteY3632" fmla="*/ 1492450 h 2027827"/>
              <a:gd name="connsiteX3633" fmla="*/ 1994316 w 2027827"/>
              <a:gd name="connsiteY3633" fmla="*/ 1516387 h 2027827"/>
              <a:gd name="connsiteX3634" fmla="*/ 2009549 w 2027827"/>
              <a:gd name="connsiteY3634" fmla="*/ 1492450 h 2027827"/>
              <a:gd name="connsiteX3635" fmla="*/ 2026195 w 2027827"/>
              <a:gd name="connsiteY3635" fmla="*/ 1492450 h 2027827"/>
              <a:gd name="connsiteX3636" fmla="*/ 2002586 w 2027827"/>
              <a:gd name="connsiteY3636" fmla="*/ 1529226 h 2027827"/>
              <a:gd name="connsiteX3637" fmla="*/ 2027827 w 2027827"/>
              <a:gd name="connsiteY3637" fmla="*/ 1568612 h 2027827"/>
              <a:gd name="connsiteX3638" fmla="*/ 2011182 w 2027827"/>
              <a:gd name="connsiteY3638" fmla="*/ 1568612 h 2027827"/>
              <a:gd name="connsiteX3639" fmla="*/ 1994316 w 2027827"/>
              <a:gd name="connsiteY3639" fmla="*/ 1541847 h 2027827"/>
              <a:gd name="connsiteX3640" fmla="*/ 33511 w 2027827"/>
              <a:gd name="connsiteY3640" fmla="*/ 1656651 h 2027827"/>
              <a:gd name="connsiteX3641" fmla="*/ 16646 w 2027827"/>
              <a:gd name="connsiteY3641" fmla="*/ 1683416 h 2027827"/>
              <a:gd name="connsiteX3642" fmla="*/ 0 w 2027827"/>
              <a:gd name="connsiteY3642" fmla="*/ 1683416 h 2027827"/>
              <a:gd name="connsiteX3643" fmla="*/ 25242 w 2027827"/>
              <a:gd name="connsiteY3643" fmla="*/ 1644029 h 2027827"/>
              <a:gd name="connsiteX3644" fmla="*/ 1632 w 2027827"/>
              <a:gd name="connsiteY3644" fmla="*/ 1607253 h 2027827"/>
              <a:gd name="connsiteX3645" fmla="*/ 18278 w 2027827"/>
              <a:gd name="connsiteY3645" fmla="*/ 1607253 h 2027827"/>
              <a:gd name="connsiteX3646" fmla="*/ 33511 w 2027827"/>
              <a:gd name="connsiteY3646" fmla="*/ 1631191 h 2027827"/>
              <a:gd name="connsiteX3647" fmla="*/ 48744 w 2027827"/>
              <a:gd name="connsiteY3647" fmla="*/ 1607253 h 2027827"/>
              <a:gd name="connsiteX3648" fmla="*/ 65390 w 2027827"/>
              <a:gd name="connsiteY3648" fmla="*/ 1607253 h 2027827"/>
              <a:gd name="connsiteX3649" fmla="*/ 41780 w 2027827"/>
              <a:gd name="connsiteY3649" fmla="*/ 1644029 h 2027827"/>
              <a:gd name="connsiteX3650" fmla="*/ 67022 w 2027827"/>
              <a:gd name="connsiteY3650" fmla="*/ 1683416 h 2027827"/>
              <a:gd name="connsiteX3651" fmla="*/ 50376 w 2027827"/>
              <a:gd name="connsiteY3651" fmla="*/ 1683416 h 2027827"/>
              <a:gd name="connsiteX3652" fmla="*/ 33511 w 2027827"/>
              <a:gd name="connsiteY3652" fmla="*/ 1656651 h 2027827"/>
              <a:gd name="connsiteX3653" fmla="*/ 136711 w 2027827"/>
              <a:gd name="connsiteY3653" fmla="*/ 1656651 h 2027827"/>
              <a:gd name="connsiteX3654" fmla="*/ 119846 w 2027827"/>
              <a:gd name="connsiteY3654" fmla="*/ 1683416 h 2027827"/>
              <a:gd name="connsiteX3655" fmla="*/ 103200 w 2027827"/>
              <a:gd name="connsiteY3655" fmla="*/ 1683416 h 2027827"/>
              <a:gd name="connsiteX3656" fmla="*/ 128442 w 2027827"/>
              <a:gd name="connsiteY3656" fmla="*/ 1644029 h 2027827"/>
              <a:gd name="connsiteX3657" fmla="*/ 104833 w 2027827"/>
              <a:gd name="connsiteY3657" fmla="*/ 1607253 h 2027827"/>
              <a:gd name="connsiteX3658" fmla="*/ 121479 w 2027827"/>
              <a:gd name="connsiteY3658" fmla="*/ 1607253 h 2027827"/>
              <a:gd name="connsiteX3659" fmla="*/ 136711 w 2027827"/>
              <a:gd name="connsiteY3659" fmla="*/ 1631191 h 2027827"/>
              <a:gd name="connsiteX3660" fmla="*/ 151944 w 2027827"/>
              <a:gd name="connsiteY3660" fmla="*/ 1607253 h 2027827"/>
              <a:gd name="connsiteX3661" fmla="*/ 168590 w 2027827"/>
              <a:gd name="connsiteY3661" fmla="*/ 1607253 h 2027827"/>
              <a:gd name="connsiteX3662" fmla="*/ 144981 w 2027827"/>
              <a:gd name="connsiteY3662" fmla="*/ 1644029 h 2027827"/>
              <a:gd name="connsiteX3663" fmla="*/ 170222 w 2027827"/>
              <a:gd name="connsiteY3663" fmla="*/ 1683416 h 2027827"/>
              <a:gd name="connsiteX3664" fmla="*/ 153576 w 2027827"/>
              <a:gd name="connsiteY3664" fmla="*/ 1683416 h 2027827"/>
              <a:gd name="connsiteX3665" fmla="*/ 136711 w 2027827"/>
              <a:gd name="connsiteY3665" fmla="*/ 1656651 h 2027827"/>
              <a:gd name="connsiteX3666" fmla="*/ 239911 w 2027827"/>
              <a:gd name="connsiteY3666" fmla="*/ 1656651 h 2027827"/>
              <a:gd name="connsiteX3667" fmla="*/ 223047 w 2027827"/>
              <a:gd name="connsiteY3667" fmla="*/ 1683416 h 2027827"/>
              <a:gd name="connsiteX3668" fmla="*/ 206401 w 2027827"/>
              <a:gd name="connsiteY3668" fmla="*/ 1683416 h 2027827"/>
              <a:gd name="connsiteX3669" fmla="*/ 231642 w 2027827"/>
              <a:gd name="connsiteY3669" fmla="*/ 1644029 h 2027827"/>
              <a:gd name="connsiteX3670" fmla="*/ 208033 w 2027827"/>
              <a:gd name="connsiteY3670" fmla="*/ 1607253 h 2027827"/>
              <a:gd name="connsiteX3671" fmla="*/ 224679 w 2027827"/>
              <a:gd name="connsiteY3671" fmla="*/ 1607253 h 2027827"/>
              <a:gd name="connsiteX3672" fmla="*/ 239911 w 2027827"/>
              <a:gd name="connsiteY3672" fmla="*/ 1631191 h 2027827"/>
              <a:gd name="connsiteX3673" fmla="*/ 255144 w 2027827"/>
              <a:gd name="connsiteY3673" fmla="*/ 1607253 h 2027827"/>
              <a:gd name="connsiteX3674" fmla="*/ 271790 w 2027827"/>
              <a:gd name="connsiteY3674" fmla="*/ 1607253 h 2027827"/>
              <a:gd name="connsiteX3675" fmla="*/ 248181 w 2027827"/>
              <a:gd name="connsiteY3675" fmla="*/ 1644029 h 2027827"/>
              <a:gd name="connsiteX3676" fmla="*/ 273423 w 2027827"/>
              <a:gd name="connsiteY3676" fmla="*/ 1683416 h 2027827"/>
              <a:gd name="connsiteX3677" fmla="*/ 256777 w 2027827"/>
              <a:gd name="connsiteY3677" fmla="*/ 1683416 h 2027827"/>
              <a:gd name="connsiteX3678" fmla="*/ 239911 w 2027827"/>
              <a:gd name="connsiteY3678" fmla="*/ 1656651 h 2027827"/>
              <a:gd name="connsiteX3679" fmla="*/ 343111 w 2027827"/>
              <a:gd name="connsiteY3679" fmla="*/ 1656651 h 2027827"/>
              <a:gd name="connsiteX3680" fmla="*/ 326247 w 2027827"/>
              <a:gd name="connsiteY3680" fmla="*/ 1683416 h 2027827"/>
              <a:gd name="connsiteX3681" fmla="*/ 309601 w 2027827"/>
              <a:gd name="connsiteY3681" fmla="*/ 1683416 h 2027827"/>
              <a:gd name="connsiteX3682" fmla="*/ 334843 w 2027827"/>
              <a:gd name="connsiteY3682" fmla="*/ 1644029 h 2027827"/>
              <a:gd name="connsiteX3683" fmla="*/ 311233 w 2027827"/>
              <a:gd name="connsiteY3683" fmla="*/ 1607253 h 2027827"/>
              <a:gd name="connsiteX3684" fmla="*/ 327879 w 2027827"/>
              <a:gd name="connsiteY3684" fmla="*/ 1607253 h 2027827"/>
              <a:gd name="connsiteX3685" fmla="*/ 343111 w 2027827"/>
              <a:gd name="connsiteY3685" fmla="*/ 1631191 h 2027827"/>
              <a:gd name="connsiteX3686" fmla="*/ 358345 w 2027827"/>
              <a:gd name="connsiteY3686" fmla="*/ 1607253 h 2027827"/>
              <a:gd name="connsiteX3687" fmla="*/ 374991 w 2027827"/>
              <a:gd name="connsiteY3687" fmla="*/ 1607253 h 2027827"/>
              <a:gd name="connsiteX3688" fmla="*/ 351381 w 2027827"/>
              <a:gd name="connsiteY3688" fmla="*/ 1644029 h 2027827"/>
              <a:gd name="connsiteX3689" fmla="*/ 376623 w 2027827"/>
              <a:gd name="connsiteY3689" fmla="*/ 1683416 h 2027827"/>
              <a:gd name="connsiteX3690" fmla="*/ 359977 w 2027827"/>
              <a:gd name="connsiteY3690" fmla="*/ 1683416 h 2027827"/>
              <a:gd name="connsiteX3691" fmla="*/ 343111 w 2027827"/>
              <a:gd name="connsiteY3691" fmla="*/ 1656651 h 2027827"/>
              <a:gd name="connsiteX3692" fmla="*/ 446312 w 2027827"/>
              <a:gd name="connsiteY3692" fmla="*/ 1656651 h 2027827"/>
              <a:gd name="connsiteX3693" fmla="*/ 429447 w 2027827"/>
              <a:gd name="connsiteY3693" fmla="*/ 1683416 h 2027827"/>
              <a:gd name="connsiteX3694" fmla="*/ 412801 w 2027827"/>
              <a:gd name="connsiteY3694" fmla="*/ 1683416 h 2027827"/>
              <a:gd name="connsiteX3695" fmla="*/ 438043 w 2027827"/>
              <a:gd name="connsiteY3695" fmla="*/ 1644029 h 2027827"/>
              <a:gd name="connsiteX3696" fmla="*/ 414433 w 2027827"/>
              <a:gd name="connsiteY3696" fmla="*/ 1607253 h 2027827"/>
              <a:gd name="connsiteX3697" fmla="*/ 431079 w 2027827"/>
              <a:gd name="connsiteY3697" fmla="*/ 1607253 h 2027827"/>
              <a:gd name="connsiteX3698" fmla="*/ 446312 w 2027827"/>
              <a:gd name="connsiteY3698" fmla="*/ 1631191 h 2027827"/>
              <a:gd name="connsiteX3699" fmla="*/ 461545 w 2027827"/>
              <a:gd name="connsiteY3699" fmla="*/ 1607253 h 2027827"/>
              <a:gd name="connsiteX3700" fmla="*/ 478191 w 2027827"/>
              <a:gd name="connsiteY3700" fmla="*/ 1607253 h 2027827"/>
              <a:gd name="connsiteX3701" fmla="*/ 454582 w 2027827"/>
              <a:gd name="connsiteY3701" fmla="*/ 1644029 h 2027827"/>
              <a:gd name="connsiteX3702" fmla="*/ 479823 w 2027827"/>
              <a:gd name="connsiteY3702" fmla="*/ 1683416 h 2027827"/>
              <a:gd name="connsiteX3703" fmla="*/ 463177 w 2027827"/>
              <a:gd name="connsiteY3703" fmla="*/ 1683416 h 2027827"/>
              <a:gd name="connsiteX3704" fmla="*/ 446312 w 2027827"/>
              <a:gd name="connsiteY3704" fmla="*/ 1656651 h 2027827"/>
              <a:gd name="connsiteX3705" fmla="*/ 549512 w 2027827"/>
              <a:gd name="connsiteY3705" fmla="*/ 1656651 h 2027827"/>
              <a:gd name="connsiteX3706" fmla="*/ 532648 w 2027827"/>
              <a:gd name="connsiteY3706" fmla="*/ 1683416 h 2027827"/>
              <a:gd name="connsiteX3707" fmla="*/ 516002 w 2027827"/>
              <a:gd name="connsiteY3707" fmla="*/ 1683416 h 2027827"/>
              <a:gd name="connsiteX3708" fmla="*/ 541243 w 2027827"/>
              <a:gd name="connsiteY3708" fmla="*/ 1644029 h 2027827"/>
              <a:gd name="connsiteX3709" fmla="*/ 517634 w 2027827"/>
              <a:gd name="connsiteY3709" fmla="*/ 1607253 h 2027827"/>
              <a:gd name="connsiteX3710" fmla="*/ 534280 w 2027827"/>
              <a:gd name="connsiteY3710" fmla="*/ 1607253 h 2027827"/>
              <a:gd name="connsiteX3711" fmla="*/ 549512 w 2027827"/>
              <a:gd name="connsiteY3711" fmla="*/ 1631191 h 2027827"/>
              <a:gd name="connsiteX3712" fmla="*/ 564745 w 2027827"/>
              <a:gd name="connsiteY3712" fmla="*/ 1607253 h 2027827"/>
              <a:gd name="connsiteX3713" fmla="*/ 581391 w 2027827"/>
              <a:gd name="connsiteY3713" fmla="*/ 1607253 h 2027827"/>
              <a:gd name="connsiteX3714" fmla="*/ 557782 w 2027827"/>
              <a:gd name="connsiteY3714" fmla="*/ 1644029 h 2027827"/>
              <a:gd name="connsiteX3715" fmla="*/ 583023 w 2027827"/>
              <a:gd name="connsiteY3715" fmla="*/ 1683416 h 2027827"/>
              <a:gd name="connsiteX3716" fmla="*/ 566378 w 2027827"/>
              <a:gd name="connsiteY3716" fmla="*/ 1683416 h 2027827"/>
              <a:gd name="connsiteX3717" fmla="*/ 549512 w 2027827"/>
              <a:gd name="connsiteY3717" fmla="*/ 1656651 h 2027827"/>
              <a:gd name="connsiteX3718" fmla="*/ 652712 w 2027827"/>
              <a:gd name="connsiteY3718" fmla="*/ 1656651 h 2027827"/>
              <a:gd name="connsiteX3719" fmla="*/ 635848 w 2027827"/>
              <a:gd name="connsiteY3719" fmla="*/ 1683416 h 2027827"/>
              <a:gd name="connsiteX3720" fmla="*/ 619202 w 2027827"/>
              <a:gd name="connsiteY3720" fmla="*/ 1683416 h 2027827"/>
              <a:gd name="connsiteX3721" fmla="*/ 644443 w 2027827"/>
              <a:gd name="connsiteY3721" fmla="*/ 1644029 h 2027827"/>
              <a:gd name="connsiteX3722" fmla="*/ 620834 w 2027827"/>
              <a:gd name="connsiteY3722" fmla="*/ 1607253 h 2027827"/>
              <a:gd name="connsiteX3723" fmla="*/ 637480 w 2027827"/>
              <a:gd name="connsiteY3723" fmla="*/ 1607253 h 2027827"/>
              <a:gd name="connsiteX3724" fmla="*/ 652712 w 2027827"/>
              <a:gd name="connsiteY3724" fmla="*/ 1631191 h 2027827"/>
              <a:gd name="connsiteX3725" fmla="*/ 667945 w 2027827"/>
              <a:gd name="connsiteY3725" fmla="*/ 1607253 h 2027827"/>
              <a:gd name="connsiteX3726" fmla="*/ 684592 w 2027827"/>
              <a:gd name="connsiteY3726" fmla="*/ 1607253 h 2027827"/>
              <a:gd name="connsiteX3727" fmla="*/ 660982 w 2027827"/>
              <a:gd name="connsiteY3727" fmla="*/ 1644029 h 2027827"/>
              <a:gd name="connsiteX3728" fmla="*/ 686224 w 2027827"/>
              <a:gd name="connsiteY3728" fmla="*/ 1683416 h 2027827"/>
              <a:gd name="connsiteX3729" fmla="*/ 669578 w 2027827"/>
              <a:gd name="connsiteY3729" fmla="*/ 1683416 h 2027827"/>
              <a:gd name="connsiteX3730" fmla="*/ 652712 w 2027827"/>
              <a:gd name="connsiteY3730" fmla="*/ 1656651 h 2027827"/>
              <a:gd name="connsiteX3731" fmla="*/ 755913 w 2027827"/>
              <a:gd name="connsiteY3731" fmla="*/ 1656651 h 2027827"/>
              <a:gd name="connsiteX3732" fmla="*/ 739048 w 2027827"/>
              <a:gd name="connsiteY3732" fmla="*/ 1683416 h 2027827"/>
              <a:gd name="connsiteX3733" fmla="*/ 722402 w 2027827"/>
              <a:gd name="connsiteY3733" fmla="*/ 1683416 h 2027827"/>
              <a:gd name="connsiteX3734" fmla="*/ 747644 w 2027827"/>
              <a:gd name="connsiteY3734" fmla="*/ 1644029 h 2027827"/>
              <a:gd name="connsiteX3735" fmla="*/ 724034 w 2027827"/>
              <a:gd name="connsiteY3735" fmla="*/ 1607253 h 2027827"/>
              <a:gd name="connsiteX3736" fmla="*/ 740680 w 2027827"/>
              <a:gd name="connsiteY3736" fmla="*/ 1607253 h 2027827"/>
              <a:gd name="connsiteX3737" fmla="*/ 755913 w 2027827"/>
              <a:gd name="connsiteY3737" fmla="*/ 1631191 h 2027827"/>
              <a:gd name="connsiteX3738" fmla="*/ 771146 w 2027827"/>
              <a:gd name="connsiteY3738" fmla="*/ 1607253 h 2027827"/>
              <a:gd name="connsiteX3739" fmla="*/ 787792 w 2027827"/>
              <a:gd name="connsiteY3739" fmla="*/ 1607253 h 2027827"/>
              <a:gd name="connsiteX3740" fmla="*/ 764182 w 2027827"/>
              <a:gd name="connsiteY3740" fmla="*/ 1644029 h 2027827"/>
              <a:gd name="connsiteX3741" fmla="*/ 789424 w 2027827"/>
              <a:gd name="connsiteY3741" fmla="*/ 1683416 h 2027827"/>
              <a:gd name="connsiteX3742" fmla="*/ 772778 w 2027827"/>
              <a:gd name="connsiteY3742" fmla="*/ 1683416 h 2027827"/>
              <a:gd name="connsiteX3743" fmla="*/ 755913 w 2027827"/>
              <a:gd name="connsiteY3743" fmla="*/ 1656651 h 2027827"/>
              <a:gd name="connsiteX3744" fmla="*/ 859113 w 2027827"/>
              <a:gd name="connsiteY3744" fmla="*/ 1656651 h 2027827"/>
              <a:gd name="connsiteX3745" fmla="*/ 842248 w 2027827"/>
              <a:gd name="connsiteY3745" fmla="*/ 1683416 h 2027827"/>
              <a:gd name="connsiteX3746" fmla="*/ 825602 w 2027827"/>
              <a:gd name="connsiteY3746" fmla="*/ 1683416 h 2027827"/>
              <a:gd name="connsiteX3747" fmla="*/ 850844 w 2027827"/>
              <a:gd name="connsiteY3747" fmla="*/ 1644029 h 2027827"/>
              <a:gd name="connsiteX3748" fmla="*/ 827235 w 2027827"/>
              <a:gd name="connsiteY3748" fmla="*/ 1607253 h 2027827"/>
              <a:gd name="connsiteX3749" fmla="*/ 843881 w 2027827"/>
              <a:gd name="connsiteY3749" fmla="*/ 1607253 h 2027827"/>
              <a:gd name="connsiteX3750" fmla="*/ 859113 w 2027827"/>
              <a:gd name="connsiteY3750" fmla="*/ 1631191 h 2027827"/>
              <a:gd name="connsiteX3751" fmla="*/ 874346 w 2027827"/>
              <a:gd name="connsiteY3751" fmla="*/ 1607253 h 2027827"/>
              <a:gd name="connsiteX3752" fmla="*/ 890992 w 2027827"/>
              <a:gd name="connsiteY3752" fmla="*/ 1607253 h 2027827"/>
              <a:gd name="connsiteX3753" fmla="*/ 867383 w 2027827"/>
              <a:gd name="connsiteY3753" fmla="*/ 1644029 h 2027827"/>
              <a:gd name="connsiteX3754" fmla="*/ 892624 w 2027827"/>
              <a:gd name="connsiteY3754" fmla="*/ 1683416 h 2027827"/>
              <a:gd name="connsiteX3755" fmla="*/ 875978 w 2027827"/>
              <a:gd name="connsiteY3755" fmla="*/ 1683416 h 2027827"/>
              <a:gd name="connsiteX3756" fmla="*/ 859113 w 2027827"/>
              <a:gd name="connsiteY3756" fmla="*/ 1656651 h 2027827"/>
              <a:gd name="connsiteX3757" fmla="*/ 962313 w 2027827"/>
              <a:gd name="connsiteY3757" fmla="*/ 1656651 h 2027827"/>
              <a:gd name="connsiteX3758" fmla="*/ 945449 w 2027827"/>
              <a:gd name="connsiteY3758" fmla="*/ 1683416 h 2027827"/>
              <a:gd name="connsiteX3759" fmla="*/ 928803 w 2027827"/>
              <a:gd name="connsiteY3759" fmla="*/ 1683416 h 2027827"/>
              <a:gd name="connsiteX3760" fmla="*/ 954044 w 2027827"/>
              <a:gd name="connsiteY3760" fmla="*/ 1644029 h 2027827"/>
              <a:gd name="connsiteX3761" fmla="*/ 930435 w 2027827"/>
              <a:gd name="connsiteY3761" fmla="*/ 1607253 h 2027827"/>
              <a:gd name="connsiteX3762" fmla="*/ 947081 w 2027827"/>
              <a:gd name="connsiteY3762" fmla="*/ 1607253 h 2027827"/>
              <a:gd name="connsiteX3763" fmla="*/ 962313 w 2027827"/>
              <a:gd name="connsiteY3763" fmla="*/ 1631191 h 2027827"/>
              <a:gd name="connsiteX3764" fmla="*/ 977546 w 2027827"/>
              <a:gd name="connsiteY3764" fmla="*/ 1607253 h 2027827"/>
              <a:gd name="connsiteX3765" fmla="*/ 994192 w 2027827"/>
              <a:gd name="connsiteY3765" fmla="*/ 1607253 h 2027827"/>
              <a:gd name="connsiteX3766" fmla="*/ 970583 w 2027827"/>
              <a:gd name="connsiteY3766" fmla="*/ 1644029 h 2027827"/>
              <a:gd name="connsiteX3767" fmla="*/ 995824 w 2027827"/>
              <a:gd name="connsiteY3767" fmla="*/ 1683416 h 2027827"/>
              <a:gd name="connsiteX3768" fmla="*/ 979179 w 2027827"/>
              <a:gd name="connsiteY3768" fmla="*/ 1683416 h 2027827"/>
              <a:gd name="connsiteX3769" fmla="*/ 962313 w 2027827"/>
              <a:gd name="connsiteY3769" fmla="*/ 1656651 h 2027827"/>
              <a:gd name="connsiteX3770" fmla="*/ 1065513 w 2027827"/>
              <a:gd name="connsiteY3770" fmla="*/ 1656651 h 2027827"/>
              <a:gd name="connsiteX3771" fmla="*/ 1048649 w 2027827"/>
              <a:gd name="connsiteY3771" fmla="*/ 1683416 h 2027827"/>
              <a:gd name="connsiteX3772" fmla="*/ 1032003 w 2027827"/>
              <a:gd name="connsiteY3772" fmla="*/ 1683416 h 2027827"/>
              <a:gd name="connsiteX3773" fmla="*/ 1057244 w 2027827"/>
              <a:gd name="connsiteY3773" fmla="*/ 1644029 h 2027827"/>
              <a:gd name="connsiteX3774" fmla="*/ 1033635 w 2027827"/>
              <a:gd name="connsiteY3774" fmla="*/ 1607253 h 2027827"/>
              <a:gd name="connsiteX3775" fmla="*/ 1050281 w 2027827"/>
              <a:gd name="connsiteY3775" fmla="*/ 1607253 h 2027827"/>
              <a:gd name="connsiteX3776" fmla="*/ 1065513 w 2027827"/>
              <a:gd name="connsiteY3776" fmla="*/ 1631191 h 2027827"/>
              <a:gd name="connsiteX3777" fmla="*/ 1080747 w 2027827"/>
              <a:gd name="connsiteY3777" fmla="*/ 1607253 h 2027827"/>
              <a:gd name="connsiteX3778" fmla="*/ 1097393 w 2027827"/>
              <a:gd name="connsiteY3778" fmla="*/ 1607253 h 2027827"/>
              <a:gd name="connsiteX3779" fmla="*/ 1073783 w 2027827"/>
              <a:gd name="connsiteY3779" fmla="*/ 1644029 h 2027827"/>
              <a:gd name="connsiteX3780" fmla="*/ 1099025 w 2027827"/>
              <a:gd name="connsiteY3780" fmla="*/ 1683416 h 2027827"/>
              <a:gd name="connsiteX3781" fmla="*/ 1082379 w 2027827"/>
              <a:gd name="connsiteY3781" fmla="*/ 1683416 h 2027827"/>
              <a:gd name="connsiteX3782" fmla="*/ 1065513 w 2027827"/>
              <a:gd name="connsiteY3782" fmla="*/ 1656651 h 2027827"/>
              <a:gd name="connsiteX3783" fmla="*/ 1168714 w 2027827"/>
              <a:gd name="connsiteY3783" fmla="*/ 1656651 h 2027827"/>
              <a:gd name="connsiteX3784" fmla="*/ 1151849 w 2027827"/>
              <a:gd name="connsiteY3784" fmla="*/ 1683416 h 2027827"/>
              <a:gd name="connsiteX3785" fmla="*/ 1135203 w 2027827"/>
              <a:gd name="connsiteY3785" fmla="*/ 1683416 h 2027827"/>
              <a:gd name="connsiteX3786" fmla="*/ 1160445 w 2027827"/>
              <a:gd name="connsiteY3786" fmla="*/ 1644029 h 2027827"/>
              <a:gd name="connsiteX3787" fmla="*/ 1136835 w 2027827"/>
              <a:gd name="connsiteY3787" fmla="*/ 1607253 h 2027827"/>
              <a:gd name="connsiteX3788" fmla="*/ 1153481 w 2027827"/>
              <a:gd name="connsiteY3788" fmla="*/ 1607253 h 2027827"/>
              <a:gd name="connsiteX3789" fmla="*/ 1168714 w 2027827"/>
              <a:gd name="connsiteY3789" fmla="*/ 1631191 h 2027827"/>
              <a:gd name="connsiteX3790" fmla="*/ 1183947 w 2027827"/>
              <a:gd name="connsiteY3790" fmla="*/ 1607253 h 2027827"/>
              <a:gd name="connsiteX3791" fmla="*/ 1200593 w 2027827"/>
              <a:gd name="connsiteY3791" fmla="*/ 1607253 h 2027827"/>
              <a:gd name="connsiteX3792" fmla="*/ 1176984 w 2027827"/>
              <a:gd name="connsiteY3792" fmla="*/ 1644029 h 2027827"/>
              <a:gd name="connsiteX3793" fmla="*/ 1202225 w 2027827"/>
              <a:gd name="connsiteY3793" fmla="*/ 1683416 h 2027827"/>
              <a:gd name="connsiteX3794" fmla="*/ 1185579 w 2027827"/>
              <a:gd name="connsiteY3794" fmla="*/ 1683416 h 2027827"/>
              <a:gd name="connsiteX3795" fmla="*/ 1168714 w 2027827"/>
              <a:gd name="connsiteY3795" fmla="*/ 1656651 h 2027827"/>
              <a:gd name="connsiteX3796" fmla="*/ 1271914 w 2027827"/>
              <a:gd name="connsiteY3796" fmla="*/ 1656651 h 2027827"/>
              <a:gd name="connsiteX3797" fmla="*/ 1255050 w 2027827"/>
              <a:gd name="connsiteY3797" fmla="*/ 1683416 h 2027827"/>
              <a:gd name="connsiteX3798" fmla="*/ 1238404 w 2027827"/>
              <a:gd name="connsiteY3798" fmla="*/ 1683416 h 2027827"/>
              <a:gd name="connsiteX3799" fmla="*/ 1263645 w 2027827"/>
              <a:gd name="connsiteY3799" fmla="*/ 1644029 h 2027827"/>
              <a:gd name="connsiteX3800" fmla="*/ 1240036 w 2027827"/>
              <a:gd name="connsiteY3800" fmla="*/ 1607253 h 2027827"/>
              <a:gd name="connsiteX3801" fmla="*/ 1256682 w 2027827"/>
              <a:gd name="connsiteY3801" fmla="*/ 1607253 h 2027827"/>
              <a:gd name="connsiteX3802" fmla="*/ 1271914 w 2027827"/>
              <a:gd name="connsiteY3802" fmla="*/ 1631191 h 2027827"/>
              <a:gd name="connsiteX3803" fmla="*/ 1287147 w 2027827"/>
              <a:gd name="connsiteY3803" fmla="*/ 1607253 h 2027827"/>
              <a:gd name="connsiteX3804" fmla="*/ 1303793 w 2027827"/>
              <a:gd name="connsiteY3804" fmla="*/ 1607253 h 2027827"/>
              <a:gd name="connsiteX3805" fmla="*/ 1280184 w 2027827"/>
              <a:gd name="connsiteY3805" fmla="*/ 1644029 h 2027827"/>
              <a:gd name="connsiteX3806" fmla="*/ 1305426 w 2027827"/>
              <a:gd name="connsiteY3806" fmla="*/ 1683416 h 2027827"/>
              <a:gd name="connsiteX3807" fmla="*/ 1288779 w 2027827"/>
              <a:gd name="connsiteY3807" fmla="*/ 1683416 h 2027827"/>
              <a:gd name="connsiteX3808" fmla="*/ 1271914 w 2027827"/>
              <a:gd name="connsiteY3808" fmla="*/ 1656651 h 2027827"/>
              <a:gd name="connsiteX3809" fmla="*/ 1375114 w 2027827"/>
              <a:gd name="connsiteY3809" fmla="*/ 1656651 h 2027827"/>
              <a:gd name="connsiteX3810" fmla="*/ 1358250 w 2027827"/>
              <a:gd name="connsiteY3810" fmla="*/ 1683416 h 2027827"/>
              <a:gd name="connsiteX3811" fmla="*/ 1341604 w 2027827"/>
              <a:gd name="connsiteY3811" fmla="*/ 1683416 h 2027827"/>
              <a:gd name="connsiteX3812" fmla="*/ 1366845 w 2027827"/>
              <a:gd name="connsiteY3812" fmla="*/ 1644029 h 2027827"/>
              <a:gd name="connsiteX3813" fmla="*/ 1343236 w 2027827"/>
              <a:gd name="connsiteY3813" fmla="*/ 1607253 h 2027827"/>
              <a:gd name="connsiteX3814" fmla="*/ 1359882 w 2027827"/>
              <a:gd name="connsiteY3814" fmla="*/ 1607253 h 2027827"/>
              <a:gd name="connsiteX3815" fmla="*/ 1375114 w 2027827"/>
              <a:gd name="connsiteY3815" fmla="*/ 1631191 h 2027827"/>
              <a:gd name="connsiteX3816" fmla="*/ 1390348 w 2027827"/>
              <a:gd name="connsiteY3816" fmla="*/ 1607253 h 2027827"/>
              <a:gd name="connsiteX3817" fmla="*/ 1406993 w 2027827"/>
              <a:gd name="connsiteY3817" fmla="*/ 1607253 h 2027827"/>
              <a:gd name="connsiteX3818" fmla="*/ 1383384 w 2027827"/>
              <a:gd name="connsiteY3818" fmla="*/ 1644029 h 2027827"/>
              <a:gd name="connsiteX3819" fmla="*/ 1408626 w 2027827"/>
              <a:gd name="connsiteY3819" fmla="*/ 1683416 h 2027827"/>
              <a:gd name="connsiteX3820" fmla="*/ 1391980 w 2027827"/>
              <a:gd name="connsiteY3820" fmla="*/ 1683416 h 2027827"/>
              <a:gd name="connsiteX3821" fmla="*/ 1375114 w 2027827"/>
              <a:gd name="connsiteY3821" fmla="*/ 1656651 h 2027827"/>
              <a:gd name="connsiteX3822" fmla="*/ 1478315 w 2027827"/>
              <a:gd name="connsiteY3822" fmla="*/ 1656651 h 2027827"/>
              <a:gd name="connsiteX3823" fmla="*/ 1461450 w 2027827"/>
              <a:gd name="connsiteY3823" fmla="*/ 1683416 h 2027827"/>
              <a:gd name="connsiteX3824" fmla="*/ 1444804 w 2027827"/>
              <a:gd name="connsiteY3824" fmla="*/ 1683416 h 2027827"/>
              <a:gd name="connsiteX3825" fmla="*/ 1470046 w 2027827"/>
              <a:gd name="connsiteY3825" fmla="*/ 1644029 h 2027827"/>
              <a:gd name="connsiteX3826" fmla="*/ 1446436 w 2027827"/>
              <a:gd name="connsiteY3826" fmla="*/ 1607253 h 2027827"/>
              <a:gd name="connsiteX3827" fmla="*/ 1463083 w 2027827"/>
              <a:gd name="connsiteY3827" fmla="*/ 1607253 h 2027827"/>
              <a:gd name="connsiteX3828" fmla="*/ 1478315 w 2027827"/>
              <a:gd name="connsiteY3828" fmla="*/ 1631191 h 2027827"/>
              <a:gd name="connsiteX3829" fmla="*/ 1493548 w 2027827"/>
              <a:gd name="connsiteY3829" fmla="*/ 1607253 h 2027827"/>
              <a:gd name="connsiteX3830" fmla="*/ 1510194 w 2027827"/>
              <a:gd name="connsiteY3830" fmla="*/ 1607253 h 2027827"/>
              <a:gd name="connsiteX3831" fmla="*/ 1486584 w 2027827"/>
              <a:gd name="connsiteY3831" fmla="*/ 1644029 h 2027827"/>
              <a:gd name="connsiteX3832" fmla="*/ 1511826 w 2027827"/>
              <a:gd name="connsiteY3832" fmla="*/ 1683416 h 2027827"/>
              <a:gd name="connsiteX3833" fmla="*/ 1495180 w 2027827"/>
              <a:gd name="connsiteY3833" fmla="*/ 1683416 h 2027827"/>
              <a:gd name="connsiteX3834" fmla="*/ 1478315 w 2027827"/>
              <a:gd name="connsiteY3834" fmla="*/ 1656651 h 2027827"/>
              <a:gd name="connsiteX3835" fmla="*/ 1581515 w 2027827"/>
              <a:gd name="connsiteY3835" fmla="*/ 1656651 h 2027827"/>
              <a:gd name="connsiteX3836" fmla="*/ 1564650 w 2027827"/>
              <a:gd name="connsiteY3836" fmla="*/ 1683416 h 2027827"/>
              <a:gd name="connsiteX3837" fmla="*/ 1548004 w 2027827"/>
              <a:gd name="connsiteY3837" fmla="*/ 1683416 h 2027827"/>
              <a:gd name="connsiteX3838" fmla="*/ 1573246 w 2027827"/>
              <a:gd name="connsiteY3838" fmla="*/ 1644029 h 2027827"/>
              <a:gd name="connsiteX3839" fmla="*/ 1549636 w 2027827"/>
              <a:gd name="connsiteY3839" fmla="*/ 1607253 h 2027827"/>
              <a:gd name="connsiteX3840" fmla="*/ 1566283 w 2027827"/>
              <a:gd name="connsiteY3840" fmla="*/ 1607253 h 2027827"/>
              <a:gd name="connsiteX3841" fmla="*/ 1581515 w 2027827"/>
              <a:gd name="connsiteY3841" fmla="*/ 1631191 h 2027827"/>
              <a:gd name="connsiteX3842" fmla="*/ 1596748 w 2027827"/>
              <a:gd name="connsiteY3842" fmla="*/ 1607253 h 2027827"/>
              <a:gd name="connsiteX3843" fmla="*/ 1613394 w 2027827"/>
              <a:gd name="connsiteY3843" fmla="*/ 1607253 h 2027827"/>
              <a:gd name="connsiteX3844" fmla="*/ 1589785 w 2027827"/>
              <a:gd name="connsiteY3844" fmla="*/ 1644029 h 2027827"/>
              <a:gd name="connsiteX3845" fmla="*/ 1615026 w 2027827"/>
              <a:gd name="connsiteY3845" fmla="*/ 1683416 h 2027827"/>
              <a:gd name="connsiteX3846" fmla="*/ 1598380 w 2027827"/>
              <a:gd name="connsiteY3846" fmla="*/ 1683416 h 2027827"/>
              <a:gd name="connsiteX3847" fmla="*/ 1581515 w 2027827"/>
              <a:gd name="connsiteY3847" fmla="*/ 1656651 h 2027827"/>
              <a:gd name="connsiteX3848" fmla="*/ 1684715 w 2027827"/>
              <a:gd name="connsiteY3848" fmla="*/ 1656651 h 2027827"/>
              <a:gd name="connsiteX3849" fmla="*/ 1667851 w 2027827"/>
              <a:gd name="connsiteY3849" fmla="*/ 1683416 h 2027827"/>
              <a:gd name="connsiteX3850" fmla="*/ 1651205 w 2027827"/>
              <a:gd name="connsiteY3850" fmla="*/ 1683416 h 2027827"/>
              <a:gd name="connsiteX3851" fmla="*/ 1676446 w 2027827"/>
              <a:gd name="connsiteY3851" fmla="*/ 1644029 h 2027827"/>
              <a:gd name="connsiteX3852" fmla="*/ 1652837 w 2027827"/>
              <a:gd name="connsiteY3852" fmla="*/ 1607253 h 2027827"/>
              <a:gd name="connsiteX3853" fmla="*/ 1669483 w 2027827"/>
              <a:gd name="connsiteY3853" fmla="*/ 1607253 h 2027827"/>
              <a:gd name="connsiteX3854" fmla="*/ 1684715 w 2027827"/>
              <a:gd name="connsiteY3854" fmla="*/ 1631191 h 2027827"/>
              <a:gd name="connsiteX3855" fmla="*/ 1699948 w 2027827"/>
              <a:gd name="connsiteY3855" fmla="*/ 1607253 h 2027827"/>
              <a:gd name="connsiteX3856" fmla="*/ 1716595 w 2027827"/>
              <a:gd name="connsiteY3856" fmla="*/ 1607253 h 2027827"/>
              <a:gd name="connsiteX3857" fmla="*/ 1692985 w 2027827"/>
              <a:gd name="connsiteY3857" fmla="*/ 1644029 h 2027827"/>
              <a:gd name="connsiteX3858" fmla="*/ 1718227 w 2027827"/>
              <a:gd name="connsiteY3858" fmla="*/ 1683416 h 2027827"/>
              <a:gd name="connsiteX3859" fmla="*/ 1701581 w 2027827"/>
              <a:gd name="connsiteY3859" fmla="*/ 1683416 h 2027827"/>
              <a:gd name="connsiteX3860" fmla="*/ 1684715 w 2027827"/>
              <a:gd name="connsiteY3860" fmla="*/ 1656651 h 2027827"/>
              <a:gd name="connsiteX3861" fmla="*/ 1787915 w 2027827"/>
              <a:gd name="connsiteY3861" fmla="*/ 1656651 h 2027827"/>
              <a:gd name="connsiteX3862" fmla="*/ 1771051 w 2027827"/>
              <a:gd name="connsiteY3862" fmla="*/ 1683416 h 2027827"/>
              <a:gd name="connsiteX3863" fmla="*/ 1754405 w 2027827"/>
              <a:gd name="connsiteY3863" fmla="*/ 1683416 h 2027827"/>
              <a:gd name="connsiteX3864" fmla="*/ 1779647 w 2027827"/>
              <a:gd name="connsiteY3864" fmla="*/ 1644029 h 2027827"/>
              <a:gd name="connsiteX3865" fmla="*/ 1756037 w 2027827"/>
              <a:gd name="connsiteY3865" fmla="*/ 1607253 h 2027827"/>
              <a:gd name="connsiteX3866" fmla="*/ 1772683 w 2027827"/>
              <a:gd name="connsiteY3866" fmla="*/ 1607253 h 2027827"/>
              <a:gd name="connsiteX3867" fmla="*/ 1787915 w 2027827"/>
              <a:gd name="connsiteY3867" fmla="*/ 1631191 h 2027827"/>
              <a:gd name="connsiteX3868" fmla="*/ 1803149 w 2027827"/>
              <a:gd name="connsiteY3868" fmla="*/ 1607253 h 2027827"/>
              <a:gd name="connsiteX3869" fmla="*/ 1819795 w 2027827"/>
              <a:gd name="connsiteY3869" fmla="*/ 1607253 h 2027827"/>
              <a:gd name="connsiteX3870" fmla="*/ 1796185 w 2027827"/>
              <a:gd name="connsiteY3870" fmla="*/ 1644029 h 2027827"/>
              <a:gd name="connsiteX3871" fmla="*/ 1821427 w 2027827"/>
              <a:gd name="connsiteY3871" fmla="*/ 1683416 h 2027827"/>
              <a:gd name="connsiteX3872" fmla="*/ 1804781 w 2027827"/>
              <a:gd name="connsiteY3872" fmla="*/ 1683416 h 2027827"/>
              <a:gd name="connsiteX3873" fmla="*/ 1787915 w 2027827"/>
              <a:gd name="connsiteY3873" fmla="*/ 1656651 h 2027827"/>
              <a:gd name="connsiteX3874" fmla="*/ 1891116 w 2027827"/>
              <a:gd name="connsiteY3874" fmla="*/ 1656651 h 2027827"/>
              <a:gd name="connsiteX3875" fmla="*/ 1874251 w 2027827"/>
              <a:gd name="connsiteY3875" fmla="*/ 1683416 h 2027827"/>
              <a:gd name="connsiteX3876" fmla="*/ 1857605 w 2027827"/>
              <a:gd name="connsiteY3876" fmla="*/ 1683416 h 2027827"/>
              <a:gd name="connsiteX3877" fmla="*/ 1882847 w 2027827"/>
              <a:gd name="connsiteY3877" fmla="*/ 1644029 h 2027827"/>
              <a:gd name="connsiteX3878" fmla="*/ 1859237 w 2027827"/>
              <a:gd name="connsiteY3878" fmla="*/ 1607253 h 2027827"/>
              <a:gd name="connsiteX3879" fmla="*/ 1875884 w 2027827"/>
              <a:gd name="connsiteY3879" fmla="*/ 1607253 h 2027827"/>
              <a:gd name="connsiteX3880" fmla="*/ 1891116 w 2027827"/>
              <a:gd name="connsiteY3880" fmla="*/ 1631191 h 2027827"/>
              <a:gd name="connsiteX3881" fmla="*/ 1906349 w 2027827"/>
              <a:gd name="connsiteY3881" fmla="*/ 1607253 h 2027827"/>
              <a:gd name="connsiteX3882" fmla="*/ 1922995 w 2027827"/>
              <a:gd name="connsiteY3882" fmla="*/ 1607253 h 2027827"/>
              <a:gd name="connsiteX3883" fmla="*/ 1899385 w 2027827"/>
              <a:gd name="connsiteY3883" fmla="*/ 1644029 h 2027827"/>
              <a:gd name="connsiteX3884" fmla="*/ 1924627 w 2027827"/>
              <a:gd name="connsiteY3884" fmla="*/ 1683416 h 2027827"/>
              <a:gd name="connsiteX3885" fmla="*/ 1907981 w 2027827"/>
              <a:gd name="connsiteY3885" fmla="*/ 1683416 h 2027827"/>
              <a:gd name="connsiteX3886" fmla="*/ 1891116 w 2027827"/>
              <a:gd name="connsiteY3886" fmla="*/ 1656651 h 2027827"/>
              <a:gd name="connsiteX3887" fmla="*/ 1994316 w 2027827"/>
              <a:gd name="connsiteY3887" fmla="*/ 1656651 h 2027827"/>
              <a:gd name="connsiteX3888" fmla="*/ 1977452 w 2027827"/>
              <a:gd name="connsiteY3888" fmla="*/ 1683416 h 2027827"/>
              <a:gd name="connsiteX3889" fmla="*/ 1960805 w 2027827"/>
              <a:gd name="connsiteY3889" fmla="*/ 1683416 h 2027827"/>
              <a:gd name="connsiteX3890" fmla="*/ 1986047 w 2027827"/>
              <a:gd name="connsiteY3890" fmla="*/ 1644029 h 2027827"/>
              <a:gd name="connsiteX3891" fmla="*/ 1962438 w 2027827"/>
              <a:gd name="connsiteY3891" fmla="*/ 1607253 h 2027827"/>
              <a:gd name="connsiteX3892" fmla="*/ 1979084 w 2027827"/>
              <a:gd name="connsiteY3892" fmla="*/ 1607253 h 2027827"/>
              <a:gd name="connsiteX3893" fmla="*/ 1994316 w 2027827"/>
              <a:gd name="connsiteY3893" fmla="*/ 1631191 h 2027827"/>
              <a:gd name="connsiteX3894" fmla="*/ 2009549 w 2027827"/>
              <a:gd name="connsiteY3894" fmla="*/ 1607253 h 2027827"/>
              <a:gd name="connsiteX3895" fmla="*/ 2026195 w 2027827"/>
              <a:gd name="connsiteY3895" fmla="*/ 1607253 h 2027827"/>
              <a:gd name="connsiteX3896" fmla="*/ 2002586 w 2027827"/>
              <a:gd name="connsiteY3896" fmla="*/ 1644029 h 2027827"/>
              <a:gd name="connsiteX3897" fmla="*/ 2027827 w 2027827"/>
              <a:gd name="connsiteY3897" fmla="*/ 1683416 h 2027827"/>
              <a:gd name="connsiteX3898" fmla="*/ 2011182 w 2027827"/>
              <a:gd name="connsiteY3898" fmla="*/ 1683416 h 2027827"/>
              <a:gd name="connsiteX3899" fmla="*/ 1994316 w 2027827"/>
              <a:gd name="connsiteY3899" fmla="*/ 1656651 h 2027827"/>
              <a:gd name="connsiteX3900" fmla="*/ 33511 w 2027827"/>
              <a:gd name="connsiteY3900" fmla="*/ 1771454 h 2027827"/>
              <a:gd name="connsiteX3901" fmla="*/ 16646 w 2027827"/>
              <a:gd name="connsiteY3901" fmla="*/ 1798220 h 2027827"/>
              <a:gd name="connsiteX3902" fmla="*/ 0 w 2027827"/>
              <a:gd name="connsiteY3902" fmla="*/ 1798220 h 2027827"/>
              <a:gd name="connsiteX3903" fmla="*/ 25242 w 2027827"/>
              <a:gd name="connsiteY3903" fmla="*/ 1758833 h 2027827"/>
              <a:gd name="connsiteX3904" fmla="*/ 1632 w 2027827"/>
              <a:gd name="connsiteY3904" fmla="*/ 1722057 h 2027827"/>
              <a:gd name="connsiteX3905" fmla="*/ 18278 w 2027827"/>
              <a:gd name="connsiteY3905" fmla="*/ 1722057 h 2027827"/>
              <a:gd name="connsiteX3906" fmla="*/ 33511 w 2027827"/>
              <a:gd name="connsiteY3906" fmla="*/ 1745994 h 2027827"/>
              <a:gd name="connsiteX3907" fmla="*/ 48744 w 2027827"/>
              <a:gd name="connsiteY3907" fmla="*/ 1722057 h 2027827"/>
              <a:gd name="connsiteX3908" fmla="*/ 65390 w 2027827"/>
              <a:gd name="connsiteY3908" fmla="*/ 1722057 h 2027827"/>
              <a:gd name="connsiteX3909" fmla="*/ 41780 w 2027827"/>
              <a:gd name="connsiteY3909" fmla="*/ 1758833 h 2027827"/>
              <a:gd name="connsiteX3910" fmla="*/ 67022 w 2027827"/>
              <a:gd name="connsiteY3910" fmla="*/ 1798220 h 2027827"/>
              <a:gd name="connsiteX3911" fmla="*/ 50376 w 2027827"/>
              <a:gd name="connsiteY3911" fmla="*/ 1798220 h 2027827"/>
              <a:gd name="connsiteX3912" fmla="*/ 33511 w 2027827"/>
              <a:gd name="connsiteY3912" fmla="*/ 1771454 h 2027827"/>
              <a:gd name="connsiteX3913" fmla="*/ 136711 w 2027827"/>
              <a:gd name="connsiteY3913" fmla="*/ 1771454 h 2027827"/>
              <a:gd name="connsiteX3914" fmla="*/ 119846 w 2027827"/>
              <a:gd name="connsiteY3914" fmla="*/ 1798220 h 2027827"/>
              <a:gd name="connsiteX3915" fmla="*/ 103200 w 2027827"/>
              <a:gd name="connsiteY3915" fmla="*/ 1798220 h 2027827"/>
              <a:gd name="connsiteX3916" fmla="*/ 128442 w 2027827"/>
              <a:gd name="connsiteY3916" fmla="*/ 1758833 h 2027827"/>
              <a:gd name="connsiteX3917" fmla="*/ 104833 w 2027827"/>
              <a:gd name="connsiteY3917" fmla="*/ 1722057 h 2027827"/>
              <a:gd name="connsiteX3918" fmla="*/ 121479 w 2027827"/>
              <a:gd name="connsiteY3918" fmla="*/ 1722057 h 2027827"/>
              <a:gd name="connsiteX3919" fmla="*/ 136711 w 2027827"/>
              <a:gd name="connsiteY3919" fmla="*/ 1745994 h 2027827"/>
              <a:gd name="connsiteX3920" fmla="*/ 151944 w 2027827"/>
              <a:gd name="connsiteY3920" fmla="*/ 1722057 h 2027827"/>
              <a:gd name="connsiteX3921" fmla="*/ 168590 w 2027827"/>
              <a:gd name="connsiteY3921" fmla="*/ 1722057 h 2027827"/>
              <a:gd name="connsiteX3922" fmla="*/ 144981 w 2027827"/>
              <a:gd name="connsiteY3922" fmla="*/ 1758833 h 2027827"/>
              <a:gd name="connsiteX3923" fmla="*/ 170222 w 2027827"/>
              <a:gd name="connsiteY3923" fmla="*/ 1798220 h 2027827"/>
              <a:gd name="connsiteX3924" fmla="*/ 153576 w 2027827"/>
              <a:gd name="connsiteY3924" fmla="*/ 1798220 h 2027827"/>
              <a:gd name="connsiteX3925" fmla="*/ 136711 w 2027827"/>
              <a:gd name="connsiteY3925" fmla="*/ 1771454 h 2027827"/>
              <a:gd name="connsiteX3926" fmla="*/ 239911 w 2027827"/>
              <a:gd name="connsiteY3926" fmla="*/ 1771454 h 2027827"/>
              <a:gd name="connsiteX3927" fmla="*/ 223047 w 2027827"/>
              <a:gd name="connsiteY3927" fmla="*/ 1798220 h 2027827"/>
              <a:gd name="connsiteX3928" fmla="*/ 206401 w 2027827"/>
              <a:gd name="connsiteY3928" fmla="*/ 1798220 h 2027827"/>
              <a:gd name="connsiteX3929" fmla="*/ 231642 w 2027827"/>
              <a:gd name="connsiteY3929" fmla="*/ 1758833 h 2027827"/>
              <a:gd name="connsiteX3930" fmla="*/ 208033 w 2027827"/>
              <a:gd name="connsiteY3930" fmla="*/ 1722057 h 2027827"/>
              <a:gd name="connsiteX3931" fmla="*/ 224679 w 2027827"/>
              <a:gd name="connsiteY3931" fmla="*/ 1722057 h 2027827"/>
              <a:gd name="connsiteX3932" fmla="*/ 239911 w 2027827"/>
              <a:gd name="connsiteY3932" fmla="*/ 1745994 h 2027827"/>
              <a:gd name="connsiteX3933" fmla="*/ 255144 w 2027827"/>
              <a:gd name="connsiteY3933" fmla="*/ 1722057 h 2027827"/>
              <a:gd name="connsiteX3934" fmla="*/ 271790 w 2027827"/>
              <a:gd name="connsiteY3934" fmla="*/ 1722057 h 2027827"/>
              <a:gd name="connsiteX3935" fmla="*/ 248181 w 2027827"/>
              <a:gd name="connsiteY3935" fmla="*/ 1758833 h 2027827"/>
              <a:gd name="connsiteX3936" fmla="*/ 273423 w 2027827"/>
              <a:gd name="connsiteY3936" fmla="*/ 1798220 h 2027827"/>
              <a:gd name="connsiteX3937" fmla="*/ 256777 w 2027827"/>
              <a:gd name="connsiteY3937" fmla="*/ 1798220 h 2027827"/>
              <a:gd name="connsiteX3938" fmla="*/ 239911 w 2027827"/>
              <a:gd name="connsiteY3938" fmla="*/ 1771454 h 2027827"/>
              <a:gd name="connsiteX3939" fmla="*/ 343111 w 2027827"/>
              <a:gd name="connsiteY3939" fmla="*/ 1771454 h 2027827"/>
              <a:gd name="connsiteX3940" fmla="*/ 326247 w 2027827"/>
              <a:gd name="connsiteY3940" fmla="*/ 1798220 h 2027827"/>
              <a:gd name="connsiteX3941" fmla="*/ 309601 w 2027827"/>
              <a:gd name="connsiteY3941" fmla="*/ 1798220 h 2027827"/>
              <a:gd name="connsiteX3942" fmla="*/ 334843 w 2027827"/>
              <a:gd name="connsiteY3942" fmla="*/ 1758833 h 2027827"/>
              <a:gd name="connsiteX3943" fmla="*/ 311233 w 2027827"/>
              <a:gd name="connsiteY3943" fmla="*/ 1722057 h 2027827"/>
              <a:gd name="connsiteX3944" fmla="*/ 327879 w 2027827"/>
              <a:gd name="connsiteY3944" fmla="*/ 1722057 h 2027827"/>
              <a:gd name="connsiteX3945" fmla="*/ 343111 w 2027827"/>
              <a:gd name="connsiteY3945" fmla="*/ 1745994 h 2027827"/>
              <a:gd name="connsiteX3946" fmla="*/ 358345 w 2027827"/>
              <a:gd name="connsiteY3946" fmla="*/ 1722057 h 2027827"/>
              <a:gd name="connsiteX3947" fmla="*/ 374991 w 2027827"/>
              <a:gd name="connsiteY3947" fmla="*/ 1722057 h 2027827"/>
              <a:gd name="connsiteX3948" fmla="*/ 351381 w 2027827"/>
              <a:gd name="connsiteY3948" fmla="*/ 1758833 h 2027827"/>
              <a:gd name="connsiteX3949" fmla="*/ 376623 w 2027827"/>
              <a:gd name="connsiteY3949" fmla="*/ 1798220 h 2027827"/>
              <a:gd name="connsiteX3950" fmla="*/ 359977 w 2027827"/>
              <a:gd name="connsiteY3950" fmla="*/ 1798220 h 2027827"/>
              <a:gd name="connsiteX3951" fmla="*/ 343111 w 2027827"/>
              <a:gd name="connsiteY3951" fmla="*/ 1771454 h 2027827"/>
              <a:gd name="connsiteX3952" fmla="*/ 446312 w 2027827"/>
              <a:gd name="connsiteY3952" fmla="*/ 1771454 h 2027827"/>
              <a:gd name="connsiteX3953" fmla="*/ 429447 w 2027827"/>
              <a:gd name="connsiteY3953" fmla="*/ 1798220 h 2027827"/>
              <a:gd name="connsiteX3954" fmla="*/ 412801 w 2027827"/>
              <a:gd name="connsiteY3954" fmla="*/ 1798220 h 2027827"/>
              <a:gd name="connsiteX3955" fmla="*/ 438043 w 2027827"/>
              <a:gd name="connsiteY3955" fmla="*/ 1758833 h 2027827"/>
              <a:gd name="connsiteX3956" fmla="*/ 414433 w 2027827"/>
              <a:gd name="connsiteY3956" fmla="*/ 1722057 h 2027827"/>
              <a:gd name="connsiteX3957" fmla="*/ 431079 w 2027827"/>
              <a:gd name="connsiteY3957" fmla="*/ 1722057 h 2027827"/>
              <a:gd name="connsiteX3958" fmla="*/ 446312 w 2027827"/>
              <a:gd name="connsiteY3958" fmla="*/ 1745994 h 2027827"/>
              <a:gd name="connsiteX3959" fmla="*/ 461545 w 2027827"/>
              <a:gd name="connsiteY3959" fmla="*/ 1722057 h 2027827"/>
              <a:gd name="connsiteX3960" fmla="*/ 478191 w 2027827"/>
              <a:gd name="connsiteY3960" fmla="*/ 1722057 h 2027827"/>
              <a:gd name="connsiteX3961" fmla="*/ 454582 w 2027827"/>
              <a:gd name="connsiteY3961" fmla="*/ 1758833 h 2027827"/>
              <a:gd name="connsiteX3962" fmla="*/ 479823 w 2027827"/>
              <a:gd name="connsiteY3962" fmla="*/ 1798220 h 2027827"/>
              <a:gd name="connsiteX3963" fmla="*/ 463177 w 2027827"/>
              <a:gd name="connsiteY3963" fmla="*/ 1798220 h 2027827"/>
              <a:gd name="connsiteX3964" fmla="*/ 446312 w 2027827"/>
              <a:gd name="connsiteY3964" fmla="*/ 1771454 h 2027827"/>
              <a:gd name="connsiteX3965" fmla="*/ 549512 w 2027827"/>
              <a:gd name="connsiteY3965" fmla="*/ 1771454 h 2027827"/>
              <a:gd name="connsiteX3966" fmla="*/ 532648 w 2027827"/>
              <a:gd name="connsiteY3966" fmla="*/ 1798220 h 2027827"/>
              <a:gd name="connsiteX3967" fmla="*/ 516002 w 2027827"/>
              <a:gd name="connsiteY3967" fmla="*/ 1798220 h 2027827"/>
              <a:gd name="connsiteX3968" fmla="*/ 541243 w 2027827"/>
              <a:gd name="connsiteY3968" fmla="*/ 1758833 h 2027827"/>
              <a:gd name="connsiteX3969" fmla="*/ 517634 w 2027827"/>
              <a:gd name="connsiteY3969" fmla="*/ 1722057 h 2027827"/>
              <a:gd name="connsiteX3970" fmla="*/ 534280 w 2027827"/>
              <a:gd name="connsiteY3970" fmla="*/ 1722057 h 2027827"/>
              <a:gd name="connsiteX3971" fmla="*/ 549512 w 2027827"/>
              <a:gd name="connsiteY3971" fmla="*/ 1745994 h 2027827"/>
              <a:gd name="connsiteX3972" fmla="*/ 564745 w 2027827"/>
              <a:gd name="connsiteY3972" fmla="*/ 1722057 h 2027827"/>
              <a:gd name="connsiteX3973" fmla="*/ 581391 w 2027827"/>
              <a:gd name="connsiteY3973" fmla="*/ 1722057 h 2027827"/>
              <a:gd name="connsiteX3974" fmla="*/ 557782 w 2027827"/>
              <a:gd name="connsiteY3974" fmla="*/ 1758833 h 2027827"/>
              <a:gd name="connsiteX3975" fmla="*/ 583023 w 2027827"/>
              <a:gd name="connsiteY3975" fmla="*/ 1798220 h 2027827"/>
              <a:gd name="connsiteX3976" fmla="*/ 566378 w 2027827"/>
              <a:gd name="connsiteY3976" fmla="*/ 1798220 h 2027827"/>
              <a:gd name="connsiteX3977" fmla="*/ 549512 w 2027827"/>
              <a:gd name="connsiteY3977" fmla="*/ 1771454 h 2027827"/>
              <a:gd name="connsiteX3978" fmla="*/ 652712 w 2027827"/>
              <a:gd name="connsiteY3978" fmla="*/ 1771454 h 2027827"/>
              <a:gd name="connsiteX3979" fmla="*/ 635848 w 2027827"/>
              <a:gd name="connsiteY3979" fmla="*/ 1798220 h 2027827"/>
              <a:gd name="connsiteX3980" fmla="*/ 619202 w 2027827"/>
              <a:gd name="connsiteY3980" fmla="*/ 1798220 h 2027827"/>
              <a:gd name="connsiteX3981" fmla="*/ 644443 w 2027827"/>
              <a:gd name="connsiteY3981" fmla="*/ 1758833 h 2027827"/>
              <a:gd name="connsiteX3982" fmla="*/ 620834 w 2027827"/>
              <a:gd name="connsiteY3982" fmla="*/ 1722057 h 2027827"/>
              <a:gd name="connsiteX3983" fmla="*/ 637480 w 2027827"/>
              <a:gd name="connsiteY3983" fmla="*/ 1722057 h 2027827"/>
              <a:gd name="connsiteX3984" fmla="*/ 652712 w 2027827"/>
              <a:gd name="connsiteY3984" fmla="*/ 1745994 h 2027827"/>
              <a:gd name="connsiteX3985" fmla="*/ 667945 w 2027827"/>
              <a:gd name="connsiteY3985" fmla="*/ 1722057 h 2027827"/>
              <a:gd name="connsiteX3986" fmla="*/ 684592 w 2027827"/>
              <a:gd name="connsiteY3986" fmla="*/ 1722057 h 2027827"/>
              <a:gd name="connsiteX3987" fmla="*/ 660982 w 2027827"/>
              <a:gd name="connsiteY3987" fmla="*/ 1758833 h 2027827"/>
              <a:gd name="connsiteX3988" fmla="*/ 686224 w 2027827"/>
              <a:gd name="connsiteY3988" fmla="*/ 1798220 h 2027827"/>
              <a:gd name="connsiteX3989" fmla="*/ 669578 w 2027827"/>
              <a:gd name="connsiteY3989" fmla="*/ 1798220 h 2027827"/>
              <a:gd name="connsiteX3990" fmla="*/ 652712 w 2027827"/>
              <a:gd name="connsiteY3990" fmla="*/ 1771454 h 2027827"/>
              <a:gd name="connsiteX3991" fmla="*/ 755913 w 2027827"/>
              <a:gd name="connsiteY3991" fmla="*/ 1771454 h 2027827"/>
              <a:gd name="connsiteX3992" fmla="*/ 739048 w 2027827"/>
              <a:gd name="connsiteY3992" fmla="*/ 1798220 h 2027827"/>
              <a:gd name="connsiteX3993" fmla="*/ 722402 w 2027827"/>
              <a:gd name="connsiteY3993" fmla="*/ 1798220 h 2027827"/>
              <a:gd name="connsiteX3994" fmla="*/ 747644 w 2027827"/>
              <a:gd name="connsiteY3994" fmla="*/ 1758833 h 2027827"/>
              <a:gd name="connsiteX3995" fmla="*/ 724034 w 2027827"/>
              <a:gd name="connsiteY3995" fmla="*/ 1722057 h 2027827"/>
              <a:gd name="connsiteX3996" fmla="*/ 740680 w 2027827"/>
              <a:gd name="connsiteY3996" fmla="*/ 1722057 h 2027827"/>
              <a:gd name="connsiteX3997" fmla="*/ 755913 w 2027827"/>
              <a:gd name="connsiteY3997" fmla="*/ 1745994 h 2027827"/>
              <a:gd name="connsiteX3998" fmla="*/ 771146 w 2027827"/>
              <a:gd name="connsiteY3998" fmla="*/ 1722057 h 2027827"/>
              <a:gd name="connsiteX3999" fmla="*/ 787792 w 2027827"/>
              <a:gd name="connsiteY3999" fmla="*/ 1722057 h 2027827"/>
              <a:gd name="connsiteX4000" fmla="*/ 764182 w 2027827"/>
              <a:gd name="connsiteY4000" fmla="*/ 1758833 h 2027827"/>
              <a:gd name="connsiteX4001" fmla="*/ 789424 w 2027827"/>
              <a:gd name="connsiteY4001" fmla="*/ 1798220 h 2027827"/>
              <a:gd name="connsiteX4002" fmla="*/ 772778 w 2027827"/>
              <a:gd name="connsiteY4002" fmla="*/ 1798220 h 2027827"/>
              <a:gd name="connsiteX4003" fmla="*/ 755913 w 2027827"/>
              <a:gd name="connsiteY4003" fmla="*/ 1771454 h 2027827"/>
              <a:gd name="connsiteX4004" fmla="*/ 859113 w 2027827"/>
              <a:gd name="connsiteY4004" fmla="*/ 1771454 h 2027827"/>
              <a:gd name="connsiteX4005" fmla="*/ 842248 w 2027827"/>
              <a:gd name="connsiteY4005" fmla="*/ 1798220 h 2027827"/>
              <a:gd name="connsiteX4006" fmla="*/ 825602 w 2027827"/>
              <a:gd name="connsiteY4006" fmla="*/ 1798220 h 2027827"/>
              <a:gd name="connsiteX4007" fmla="*/ 850844 w 2027827"/>
              <a:gd name="connsiteY4007" fmla="*/ 1758833 h 2027827"/>
              <a:gd name="connsiteX4008" fmla="*/ 827235 w 2027827"/>
              <a:gd name="connsiteY4008" fmla="*/ 1722057 h 2027827"/>
              <a:gd name="connsiteX4009" fmla="*/ 843881 w 2027827"/>
              <a:gd name="connsiteY4009" fmla="*/ 1722057 h 2027827"/>
              <a:gd name="connsiteX4010" fmla="*/ 859113 w 2027827"/>
              <a:gd name="connsiteY4010" fmla="*/ 1745994 h 2027827"/>
              <a:gd name="connsiteX4011" fmla="*/ 874346 w 2027827"/>
              <a:gd name="connsiteY4011" fmla="*/ 1722057 h 2027827"/>
              <a:gd name="connsiteX4012" fmla="*/ 890992 w 2027827"/>
              <a:gd name="connsiteY4012" fmla="*/ 1722057 h 2027827"/>
              <a:gd name="connsiteX4013" fmla="*/ 867383 w 2027827"/>
              <a:gd name="connsiteY4013" fmla="*/ 1758833 h 2027827"/>
              <a:gd name="connsiteX4014" fmla="*/ 892624 w 2027827"/>
              <a:gd name="connsiteY4014" fmla="*/ 1798220 h 2027827"/>
              <a:gd name="connsiteX4015" fmla="*/ 875978 w 2027827"/>
              <a:gd name="connsiteY4015" fmla="*/ 1798220 h 2027827"/>
              <a:gd name="connsiteX4016" fmla="*/ 859113 w 2027827"/>
              <a:gd name="connsiteY4016" fmla="*/ 1771454 h 2027827"/>
              <a:gd name="connsiteX4017" fmla="*/ 962313 w 2027827"/>
              <a:gd name="connsiteY4017" fmla="*/ 1771454 h 2027827"/>
              <a:gd name="connsiteX4018" fmla="*/ 945449 w 2027827"/>
              <a:gd name="connsiteY4018" fmla="*/ 1798220 h 2027827"/>
              <a:gd name="connsiteX4019" fmla="*/ 928803 w 2027827"/>
              <a:gd name="connsiteY4019" fmla="*/ 1798220 h 2027827"/>
              <a:gd name="connsiteX4020" fmla="*/ 954044 w 2027827"/>
              <a:gd name="connsiteY4020" fmla="*/ 1758833 h 2027827"/>
              <a:gd name="connsiteX4021" fmla="*/ 930435 w 2027827"/>
              <a:gd name="connsiteY4021" fmla="*/ 1722057 h 2027827"/>
              <a:gd name="connsiteX4022" fmla="*/ 947081 w 2027827"/>
              <a:gd name="connsiteY4022" fmla="*/ 1722057 h 2027827"/>
              <a:gd name="connsiteX4023" fmla="*/ 962313 w 2027827"/>
              <a:gd name="connsiteY4023" fmla="*/ 1745994 h 2027827"/>
              <a:gd name="connsiteX4024" fmla="*/ 977546 w 2027827"/>
              <a:gd name="connsiteY4024" fmla="*/ 1722057 h 2027827"/>
              <a:gd name="connsiteX4025" fmla="*/ 994192 w 2027827"/>
              <a:gd name="connsiteY4025" fmla="*/ 1722057 h 2027827"/>
              <a:gd name="connsiteX4026" fmla="*/ 970583 w 2027827"/>
              <a:gd name="connsiteY4026" fmla="*/ 1758833 h 2027827"/>
              <a:gd name="connsiteX4027" fmla="*/ 995824 w 2027827"/>
              <a:gd name="connsiteY4027" fmla="*/ 1798220 h 2027827"/>
              <a:gd name="connsiteX4028" fmla="*/ 979179 w 2027827"/>
              <a:gd name="connsiteY4028" fmla="*/ 1798220 h 2027827"/>
              <a:gd name="connsiteX4029" fmla="*/ 962313 w 2027827"/>
              <a:gd name="connsiteY4029" fmla="*/ 1771454 h 2027827"/>
              <a:gd name="connsiteX4030" fmla="*/ 1065513 w 2027827"/>
              <a:gd name="connsiteY4030" fmla="*/ 1771454 h 2027827"/>
              <a:gd name="connsiteX4031" fmla="*/ 1048649 w 2027827"/>
              <a:gd name="connsiteY4031" fmla="*/ 1798220 h 2027827"/>
              <a:gd name="connsiteX4032" fmla="*/ 1032003 w 2027827"/>
              <a:gd name="connsiteY4032" fmla="*/ 1798220 h 2027827"/>
              <a:gd name="connsiteX4033" fmla="*/ 1057244 w 2027827"/>
              <a:gd name="connsiteY4033" fmla="*/ 1758833 h 2027827"/>
              <a:gd name="connsiteX4034" fmla="*/ 1033635 w 2027827"/>
              <a:gd name="connsiteY4034" fmla="*/ 1722057 h 2027827"/>
              <a:gd name="connsiteX4035" fmla="*/ 1050281 w 2027827"/>
              <a:gd name="connsiteY4035" fmla="*/ 1722057 h 2027827"/>
              <a:gd name="connsiteX4036" fmla="*/ 1065513 w 2027827"/>
              <a:gd name="connsiteY4036" fmla="*/ 1745994 h 2027827"/>
              <a:gd name="connsiteX4037" fmla="*/ 1080747 w 2027827"/>
              <a:gd name="connsiteY4037" fmla="*/ 1722057 h 2027827"/>
              <a:gd name="connsiteX4038" fmla="*/ 1097393 w 2027827"/>
              <a:gd name="connsiteY4038" fmla="*/ 1722057 h 2027827"/>
              <a:gd name="connsiteX4039" fmla="*/ 1073783 w 2027827"/>
              <a:gd name="connsiteY4039" fmla="*/ 1758833 h 2027827"/>
              <a:gd name="connsiteX4040" fmla="*/ 1099025 w 2027827"/>
              <a:gd name="connsiteY4040" fmla="*/ 1798220 h 2027827"/>
              <a:gd name="connsiteX4041" fmla="*/ 1082379 w 2027827"/>
              <a:gd name="connsiteY4041" fmla="*/ 1798220 h 2027827"/>
              <a:gd name="connsiteX4042" fmla="*/ 1065513 w 2027827"/>
              <a:gd name="connsiteY4042" fmla="*/ 1771454 h 2027827"/>
              <a:gd name="connsiteX4043" fmla="*/ 1168714 w 2027827"/>
              <a:gd name="connsiteY4043" fmla="*/ 1771454 h 2027827"/>
              <a:gd name="connsiteX4044" fmla="*/ 1151849 w 2027827"/>
              <a:gd name="connsiteY4044" fmla="*/ 1798220 h 2027827"/>
              <a:gd name="connsiteX4045" fmla="*/ 1135203 w 2027827"/>
              <a:gd name="connsiteY4045" fmla="*/ 1798220 h 2027827"/>
              <a:gd name="connsiteX4046" fmla="*/ 1160445 w 2027827"/>
              <a:gd name="connsiteY4046" fmla="*/ 1758833 h 2027827"/>
              <a:gd name="connsiteX4047" fmla="*/ 1136835 w 2027827"/>
              <a:gd name="connsiteY4047" fmla="*/ 1722057 h 2027827"/>
              <a:gd name="connsiteX4048" fmla="*/ 1153481 w 2027827"/>
              <a:gd name="connsiteY4048" fmla="*/ 1722057 h 2027827"/>
              <a:gd name="connsiteX4049" fmla="*/ 1168714 w 2027827"/>
              <a:gd name="connsiteY4049" fmla="*/ 1745994 h 2027827"/>
              <a:gd name="connsiteX4050" fmla="*/ 1183947 w 2027827"/>
              <a:gd name="connsiteY4050" fmla="*/ 1722057 h 2027827"/>
              <a:gd name="connsiteX4051" fmla="*/ 1200593 w 2027827"/>
              <a:gd name="connsiteY4051" fmla="*/ 1722057 h 2027827"/>
              <a:gd name="connsiteX4052" fmla="*/ 1176984 w 2027827"/>
              <a:gd name="connsiteY4052" fmla="*/ 1758833 h 2027827"/>
              <a:gd name="connsiteX4053" fmla="*/ 1202225 w 2027827"/>
              <a:gd name="connsiteY4053" fmla="*/ 1798220 h 2027827"/>
              <a:gd name="connsiteX4054" fmla="*/ 1185579 w 2027827"/>
              <a:gd name="connsiteY4054" fmla="*/ 1798220 h 2027827"/>
              <a:gd name="connsiteX4055" fmla="*/ 1168714 w 2027827"/>
              <a:gd name="connsiteY4055" fmla="*/ 1771454 h 2027827"/>
              <a:gd name="connsiteX4056" fmla="*/ 1271914 w 2027827"/>
              <a:gd name="connsiteY4056" fmla="*/ 1771454 h 2027827"/>
              <a:gd name="connsiteX4057" fmla="*/ 1255050 w 2027827"/>
              <a:gd name="connsiteY4057" fmla="*/ 1798220 h 2027827"/>
              <a:gd name="connsiteX4058" fmla="*/ 1238404 w 2027827"/>
              <a:gd name="connsiteY4058" fmla="*/ 1798220 h 2027827"/>
              <a:gd name="connsiteX4059" fmla="*/ 1263645 w 2027827"/>
              <a:gd name="connsiteY4059" fmla="*/ 1758833 h 2027827"/>
              <a:gd name="connsiteX4060" fmla="*/ 1240036 w 2027827"/>
              <a:gd name="connsiteY4060" fmla="*/ 1722057 h 2027827"/>
              <a:gd name="connsiteX4061" fmla="*/ 1256682 w 2027827"/>
              <a:gd name="connsiteY4061" fmla="*/ 1722057 h 2027827"/>
              <a:gd name="connsiteX4062" fmla="*/ 1271914 w 2027827"/>
              <a:gd name="connsiteY4062" fmla="*/ 1745994 h 2027827"/>
              <a:gd name="connsiteX4063" fmla="*/ 1287147 w 2027827"/>
              <a:gd name="connsiteY4063" fmla="*/ 1722057 h 2027827"/>
              <a:gd name="connsiteX4064" fmla="*/ 1303793 w 2027827"/>
              <a:gd name="connsiteY4064" fmla="*/ 1722057 h 2027827"/>
              <a:gd name="connsiteX4065" fmla="*/ 1280184 w 2027827"/>
              <a:gd name="connsiteY4065" fmla="*/ 1758833 h 2027827"/>
              <a:gd name="connsiteX4066" fmla="*/ 1305426 w 2027827"/>
              <a:gd name="connsiteY4066" fmla="*/ 1798220 h 2027827"/>
              <a:gd name="connsiteX4067" fmla="*/ 1288779 w 2027827"/>
              <a:gd name="connsiteY4067" fmla="*/ 1798220 h 2027827"/>
              <a:gd name="connsiteX4068" fmla="*/ 1271914 w 2027827"/>
              <a:gd name="connsiteY4068" fmla="*/ 1771454 h 2027827"/>
              <a:gd name="connsiteX4069" fmla="*/ 1375114 w 2027827"/>
              <a:gd name="connsiteY4069" fmla="*/ 1771454 h 2027827"/>
              <a:gd name="connsiteX4070" fmla="*/ 1358250 w 2027827"/>
              <a:gd name="connsiteY4070" fmla="*/ 1798220 h 2027827"/>
              <a:gd name="connsiteX4071" fmla="*/ 1341604 w 2027827"/>
              <a:gd name="connsiteY4071" fmla="*/ 1798220 h 2027827"/>
              <a:gd name="connsiteX4072" fmla="*/ 1366845 w 2027827"/>
              <a:gd name="connsiteY4072" fmla="*/ 1758833 h 2027827"/>
              <a:gd name="connsiteX4073" fmla="*/ 1343236 w 2027827"/>
              <a:gd name="connsiteY4073" fmla="*/ 1722057 h 2027827"/>
              <a:gd name="connsiteX4074" fmla="*/ 1359882 w 2027827"/>
              <a:gd name="connsiteY4074" fmla="*/ 1722057 h 2027827"/>
              <a:gd name="connsiteX4075" fmla="*/ 1375114 w 2027827"/>
              <a:gd name="connsiteY4075" fmla="*/ 1745994 h 2027827"/>
              <a:gd name="connsiteX4076" fmla="*/ 1390348 w 2027827"/>
              <a:gd name="connsiteY4076" fmla="*/ 1722057 h 2027827"/>
              <a:gd name="connsiteX4077" fmla="*/ 1406993 w 2027827"/>
              <a:gd name="connsiteY4077" fmla="*/ 1722057 h 2027827"/>
              <a:gd name="connsiteX4078" fmla="*/ 1383384 w 2027827"/>
              <a:gd name="connsiteY4078" fmla="*/ 1758833 h 2027827"/>
              <a:gd name="connsiteX4079" fmla="*/ 1408626 w 2027827"/>
              <a:gd name="connsiteY4079" fmla="*/ 1798220 h 2027827"/>
              <a:gd name="connsiteX4080" fmla="*/ 1391980 w 2027827"/>
              <a:gd name="connsiteY4080" fmla="*/ 1798220 h 2027827"/>
              <a:gd name="connsiteX4081" fmla="*/ 1375114 w 2027827"/>
              <a:gd name="connsiteY4081" fmla="*/ 1771454 h 2027827"/>
              <a:gd name="connsiteX4082" fmla="*/ 1478315 w 2027827"/>
              <a:gd name="connsiteY4082" fmla="*/ 1771454 h 2027827"/>
              <a:gd name="connsiteX4083" fmla="*/ 1461450 w 2027827"/>
              <a:gd name="connsiteY4083" fmla="*/ 1798220 h 2027827"/>
              <a:gd name="connsiteX4084" fmla="*/ 1444804 w 2027827"/>
              <a:gd name="connsiteY4084" fmla="*/ 1798220 h 2027827"/>
              <a:gd name="connsiteX4085" fmla="*/ 1470046 w 2027827"/>
              <a:gd name="connsiteY4085" fmla="*/ 1758833 h 2027827"/>
              <a:gd name="connsiteX4086" fmla="*/ 1446436 w 2027827"/>
              <a:gd name="connsiteY4086" fmla="*/ 1722057 h 2027827"/>
              <a:gd name="connsiteX4087" fmla="*/ 1463083 w 2027827"/>
              <a:gd name="connsiteY4087" fmla="*/ 1722057 h 2027827"/>
              <a:gd name="connsiteX4088" fmla="*/ 1478315 w 2027827"/>
              <a:gd name="connsiteY4088" fmla="*/ 1745994 h 2027827"/>
              <a:gd name="connsiteX4089" fmla="*/ 1493548 w 2027827"/>
              <a:gd name="connsiteY4089" fmla="*/ 1722057 h 2027827"/>
              <a:gd name="connsiteX4090" fmla="*/ 1510194 w 2027827"/>
              <a:gd name="connsiteY4090" fmla="*/ 1722057 h 2027827"/>
              <a:gd name="connsiteX4091" fmla="*/ 1486584 w 2027827"/>
              <a:gd name="connsiteY4091" fmla="*/ 1758833 h 2027827"/>
              <a:gd name="connsiteX4092" fmla="*/ 1511826 w 2027827"/>
              <a:gd name="connsiteY4092" fmla="*/ 1798220 h 2027827"/>
              <a:gd name="connsiteX4093" fmla="*/ 1495180 w 2027827"/>
              <a:gd name="connsiteY4093" fmla="*/ 1798220 h 2027827"/>
              <a:gd name="connsiteX4094" fmla="*/ 1478315 w 2027827"/>
              <a:gd name="connsiteY4094" fmla="*/ 1771454 h 2027827"/>
              <a:gd name="connsiteX4095" fmla="*/ 1581515 w 2027827"/>
              <a:gd name="connsiteY4095" fmla="*/ 1771454 h 2027827"/>
              <a:gd name="connsiteX4096" fmla="*/ 1564650 w 2027827"/>
              <a:gd name="connsiteY4096" fmla="*/ 1798220 h 2027827"/>
              <a:gd name="connsiteX4097" fmla="*/ 1548004 w 2027827"/>
              <a:gd name="connsiteY4097" fmla="*/ 1798220 h 2027827"/>
              <a:gd name="connsiteX4098" fmla="*/ 1573246 w 2027827"/>
              <a:gd name="connsiteY4098" fmla="*/ 1758833 h 2027827"/>
              <a:gd name="connsiteX4099" fmla="*/ 1549636 w 2027827"/>
              <a:gd name="connsiteY4099" fmla="*/ 1722057 h 2027827"/>
              <a:gd name="connsiteX4100" fmla="*/ 1566283 w 2027827"/>
              <a:gd name="connsiteY4100" fmla="*/ 1722057 h 2027827"/>
              <a:gd name="connsiteX4101" fmla="*/ 1581515 w 2027827"/>
              <a:gd name="connsiteY4101" fmla="*/ 1745994 h 2027827"/>
              <a:gd name="connsiteX4102" fmla="*/ 1596748 w 2027827"/>
              <a:gd name="connsiteY4102" fmla="*/ 1722057 h 2027827"/>
              <a:gd name="connsiteX4103" fmla="*/ 1613394 w 2027827"/>
              <a:gd name="connsiteY4103" fmla="*/ 1722057 h 2027827"/>
              <a:gd name="connsiteX4104" fmla="*/ 1589785 w 2027827"/>
              <a:gd name="connsiteY4104" fmla="*/ 1758833 h 2027827"/>
              <a:gd name="connsiteX4105" fmla="*/ 1615026 w 2027827"/>
              <a:gd name="connsiteY4105" fmla="*/ 1798220 h 2027827"/>
              <a:gd name="connsiteX4106" fmla="*/ 1598380 w 2027827"/>
              <a:gd name="connsiteY4106" fmla="*/ 1798220 h 2027827"/>
              <a:gd name="connsiteX4107" fmla="*/ 1581515 w 2027827"/>
              <a:gd name="connsiteY4107" fmla="*/ 1771454 h 2027827"/>
              <a:gd name="connsiteX4108" fmla="*/ 1684715 w 2027827"/>
              <a:gd name="connsiteY4108" fmla="*/ 1771454 h 2027827"/>
              <a:gd name="connsiteX4109" fmla="*/ 1667851 w 2027827"/>
              <a:gd name="connsiteY4109" fmla="*/ 1798220 h 2027827"/>
              <a:gd name="connsiteX4110" fmla="*/ 1651205 w 2027827"/>
              <a:gd name="connsiteY4110" fmla="*/ 1798220 h 2027827"/>
              <a:gd name="connsiteX4111" fmla="*/ 1676446 w 2027827"/>
              <a:gd name="connsiteY4111" fmla="*/ 1758833 h 2027827"/>
              <a:gd name="connsiteX4112" fmla="*/ 1652837 w 2027827"/>
              <a:gd name="connsiteY4112" fmla="*/ 1722057 h 2027827"/>
              <a:gd name="connsiteX4113" fmla="*/ 1669483 w 2027827"/>
              <a:gd name="connsiteY4113" fmla="*/ 1722057 h 2027827"/>
              <a:gd name="connsiteX4114" fmla="*/ 1684715 w 2027827"/>
              <a:gd name="connsiteY4114" fmla="*/ 1745994 h 2027827"/>
              <a:gd name="connsiteX4115" fmla="*/ 1699948 w 2027827"/>
              <a:gd name="connsiteY4115" fmla="*/ 1722057 h 2027827"/>
              <a:gd name="connsiteX4116" fmla="*/ 1716595 w 2027827"/>
              <a:gd name="connsiteY4116" fmla="*/ 1722057 h 2027827"/>
              <a:gd name="connsiteX4117" fmla="*/ 1692985 w 2027827"/>
              <a:gd name="connsiteY4117" fmla="*/ 1758833 h 2027827"/>
              <a:gd name="connsiteX4118" fmla="*/ 1718227 w 2027827"/>
              <a:gd name="connsiteY4118" fmla="*/ 1798220 h 2027827"/>
              <a:gd name="connsiteX4119" fmla="*/ 1701581 w 2027827"/>
              <a:gd name="connsiteY4119" fmla="*/ 1798220 h 2027827"/>
              <a:gd name="connsiteX4120" fmla="*/ 1684715 w 2027827"/>
              <a:gd name="connsiteY4120" fmla="*/ 1771454 h 2027827"/>
              <a:gd name="connsiteX4121" fmla="*/ 1787915 w 2027827"/>
              <a:gd name="connsiteY4121" fmla="*/ 1771454 h 2027827"/>
              <a:gd name="connsiteX4122" fmla="*/ 1771051 w 2027827"/>
              <a:gd name="connsiteY4122" fmla="*/ 1798220 h 2027827"/>
              <a:gd name="connsiteX4123" fmla="*/ 1754405 w 2027827"/>
              <a:gd name="connsiteY4123" fmla="*/ 1798220 h 2027827"/>
              <a:gd name="connsiteX4124" fmla="*/ 1779647 w 2027827"/>
              <a:gd name="connsiteY4124" fmla="*/ 1758833 h 2027827"/>
              <a:gd name="connsiteX4125" fmla="*/ 1756037 w 2027827"/>
              <a:gd name="connsiteY4125" fmla="*/ 1722057 h 2027827"/>
              <a:gd name="connsiteX4126" fmla="*/ 1772683 w 2027827"/>
              <a:gd name="connsiteY4126" fmla="*/ 1722057 h 2027827"/>
              <a:gd name="connsiteX4127" fmla="*/ 1787915 w 2027827"/>
              <a:gd name="connsiteY4127" fmla="*/ 1745994 h 2027827"/>
              <a:gd name="connsiteX4128" fmla="*/ 1803149 w 2027827"/>
              <a:gd name="connsiteY4128" fmla="*/ 1722057 h 2027827"/>
              <a:gd name="connsiteX4129" fmla="*/ 1819795 w 2027827"/>
              <a:gd name="connsiteY4129" fmla="*/ 1722057 h 2027827"/>
              <a:gd name="connsiteX4130" fmla="*/ 1796185 w 2027827"/>
              <a:gd name="connsiteY4130" fmla="*/ 1758833 h 2027827"/>
              <a:gd name="connsiteX4131" fmla="*/ 1821427 w 2027827"/>
              <a:gd name="connsiteY4131" fmla="*/ 1798220 h 2027827"/>
              <a:gd name="connsiteX4132" fmla="*/ 1804781 w 2027827"/>
              <a:gd name="connsiteY4132" fmla="*/ 1798220 h 2027827"/>
              <a:gd name="connsiteX4133" fmla="*/ 1787915 w 2027827"/>
              <a:gd name="connsiteY4133" fmla="*/ 1771454 h 2027827"/>
              <a:gd name="connsiteX4134" fmla="*/ 1891116 w 2027827"/>
              <a:gd name="connsiteY4134" fmla="*/ 1771454 h 2027827"/>
              <a:gd name="connsiteX4135" fmla="*/ 1874251 w 2027827"/>
              <a:gd name="connsiteY4135" fmla="*/ 1798220 h 2027827"/>
              <a:gd name="connsiteX4136" fmla="*/ 1857605 w 2027827"/>
              <a:gd name="connsiteY4136" fmla="*/ 1798220 h 2027827"/>
              <a:gd name="connsiteX4137" fmla="*/ 1882847 w 2027827"/>
              <a:gd name="connsiteY4137" fmla="*/ 1758833 h 2027827"/>
              <a:gd name="connsiteX4138" fmla="*/ 1859237 w 2027827"/>
              <a:gd name="connsiteY4138" fmla="*/ 1722057 h 2027827"/>
              <a:gd name="connsiteX4139" fmla="*/ 1875884 w 2027827"/>
              <a:gd name="connsiteY4139" fmla="*/ 1722057 h 2027827"/>
              <a:gd name="connsiteX4140" fmla="*/ 1891116 w 2027827"/>
              <a:gd name="connsiteY4140" fmla="*/ 1745994 h 2027827"/>
              <a:gd name="connsiteX4141" fmla="*/ 1906349 w 2027827"/>
              <a:gd name="connsiteY4141" fmla="*/ 1722057 h 2027827"/>
              <a:gd name="connsiteX4142" fmla="*/ 1922995 w 2027827"/>
              <a:gd name="connsiteY4142" fmla="*/ 1722057 h 2027827"/>
              <a:gd name="connsiteX4143" fmla="*/ 1899385 w 2027827"/>
              <a:gd name="connsiteY4143" fmla="*/ 1758833 h 2027827"/>
              <a:gd name="connsiteX4144" fmla="*/ 1924627 w 2027827"/>
              <a:gd name="connsiteY4144" fmla="*/ 1798220 h 2027827"/>
              <a:gd name="connsiteX4145" fmla="*/ 1907981 w 2027827"/>
              <a:gd name="connsiteY4145" fmla="*/ 1798220 h 2027827"/>
              <a:gd name="connsiteX4146" fmla="*/ 1891116 w 2027827"/>
              <a:gd name="connsiteY4146" fmla="*/ 1771454 h 2027827"/>
              <a:gd name="connsiteX4147" fmla="*/ 1994316 w 2027827"/>
              <a:gd name="connsiteY4147" fmla="*/ 1771454 h 2027827"/>
              <a:gd name="connsiteX4148" fmla="*/ 1977452 w 2027827"/>
              <a:gd name="connsiteY4148" fmla="*/ 1798220 h 2027827"/>
              <a:gd name="connsiteX4149" fmla="*/ 1960805 w 2027827"/>
              <a:gd name="connsiteY4149" fmla="*/ 1798220 h 2027827"/>
              <a:gd name="connsiteX4150" fmla="*/ 1986047 w 2027827"/>
              <a:gd name="connsiteY4150" fmla="*/ 1758833 h 2027827"/>
              <a:gd name="connsiteX4151" fmla="*/ 1962438 w 2027827"/>
              <a:gd name="connsiteY4151" fmla="*/ 1722057 h 2027827"/>
              <a:gd name="connsiteX4152" fmla="*/ 1979084 w 2027827"/>
              <a:gd name="connsiteY4152" fmla="*/ 1722057 h 2027827"/>
              <a:gd name="connsiteX4153" fmla="*/ 1994316 w 2027827"/>
              <a:gd name="connsiteY4153" fmla="*/ 1745994 h 2027827"/>
              <a:gd name="connsiteX4154" fmla="*/ 2009549 w 2027827"/>
              <a:gd name="connsiteY4154" fmla="*/ 1722057 h 2027827"/>
              <a:gd name="connsiteX4155" fmla="*/ 2026195 w 2027827"/>
              <a:gd name="connsiteY4155" fmla="*/ 1722057 h 2027827"/>
              <a:gd name="connsiteX4156" fmla="*/ 2002586 w 2027827"/>
              <a:gd name="connsiteY4156" fmla="*/ 1758833 h 2027827"/>
              <a:gd name="connsiteX4157" fmla="*/ 2027827 w 2027827"/>
              <a:gd name="connsiteY4157" fmla="*/ 1798220 h 2027827"/>
              <a:gd name="connsiteX4158" fmla="*/ 2011182 w 2027827"/>
              <a:gd name="connsiteY4158" fmla="*/ 1798220 h 2027827"/>
              <a:gd name="connsiteX4159" fmla="*/ 1994316 w 2027827"/>
              <a:gd name="connsiteY4159" fmla="*/ 1771454 h 2027827"/>
              <a:gd name="connsiteX4160" fmla="*/ 33511 w 2027827"/>
              <a:gd name="connsiteY4160" fmla="*/ 1886258 h 2027827"/>
              <a:gd name="connsiteX4161" fmla="*/ 16646 w 2027827"/>
              <a:gd name="connsiteY4161" fmla="*/ 1913024 h 2027827"/>
              <a:gd name="connsiteX4162" fmla="*/ 0 w 2027827"/>
              <a:gd name="connsiteY4162" fmla="*/ 1913024 h 2027827"/>
              <a:gd name="connsiteX4163" fmla="*/ 25242 w 2027827"/>
              <a:gd name="connsiteY4163" fmla="*/ 1873637 h 2027827"/>
              <a:gd name="connsiteX4164" fmla="*/ 1632 w 2027827"/>
              <a:gd name="connsiteY4164" fmla="*/ 1836861 h 2027827"/>
              <a:gd name="connsiteX4165" fmla="*/ 18278 w 2027827"/>
              <a:gd name="connsiteY4165" fmla="*/ 1836861 h 2027827"/>
              <a:gd name="connsiteX4166" fmla="*/ 33511 w 2027827"/>
              <a:gd name="connsiteY4166" fmla="*/ 1860798 h 2027827"/>
              <a:gd name="connsiteX4167" fmla="*/ 48744 w 2027827"/>
              <a:gd name="connsiteY4167" fmla="*/ 1836861 h 2027827"/>
              <a:gd name="connsiteX4168" fmla="*/ 65390 w 2027827"/>
              <a:gd name="connsiteY4168" fmla="*/ 1836861 h 2027827"/>
              <a:gd name="connsiteX4169" fmla="*/ 41780 w 2027827"/>
              <a:gd name="connsiteY4169" fmla="*/ 1873637 h 2027827"/>
              <a:gd name="connsiteX4170" fmla="*/ 67022 w 2027827"/>
              <a:gd name="connsiteY4170" fmla="*/ 1913024 h 2027827"/>
              <a:gd name="connsiteX4171" fmla="*/ 50376 w 2027827"/>
              <a:gd name="connsiteY4171" fmla="*/ 1913024 h 2027827"/>
              <a:gd name="connsiteX4172" fmla="*/ 33511 w 2027827"/>
              <a:gd name="connsiteY4172" fmla="*/ 1886258 h 2027827"/>
              <a:gd name="connsiteX4173" fmla="*/ 136711 w 2027827"/>
              <a:gd name="connsiteY4173" fmla="*/ 1886258 h 2027827"/>
              <a:gd name="connsiteX4174" fmla="*/ 119846 w 2027827"/>
              <a:gd name="connsiteY4174" fmla="*/ 1913024 h 2027827"/>
              <a:gd name="connsiteX4175" fmla="*/ 103200 w 2027827"/>
              <a:gd name="connsiteY4175" fmla="*/ 1913024 h 2027827"/>
              <a:gd name="connsiteX4176" fmla="*/ 128442 w 2027827"/>
              <a:gd name="connsiteY4176" fmla="*/ 1873637 h 2027827"/>
              <a:gd name="connsiteX4177" fmla="*/ 104833 w 2027827"/>
              <a:gd name="connsiteY4177" fmla="*/ 1836861 h 2027827"/>
              <a:gd name="connsiteX4178" fmla="*/ 121479 w 2027827"/>
              <a:gd name="connsiteY4178" fmla="*/ 1836861 h 2027827"/>
              <a:gd name="connsiteX4179" fmla="*/ 136711 w 2027827"/>
              <a:gd name="connsiteY4179" fmla="*/ 1860798 h 2027827"/>
              <a:gd name="connsiteX4180" fmla="*/ 151944 w 2027827"/>
              <a:gd name="connsiteY4180" fmla="*/ 1836861 h 2027827"/>
              <a:gd name="connsiteX4181" fmla="*/ 168590 w 2027827"/>
              <a:gd name="connsiteY4181" fmla="*/ 1836861 h 2027827"/>
              <a:gd name="connsiteX4182" fmla="*/ 144981 w 2027827"/>
              <a:gd name="connsiteY4182" fmla="*/ 1873637 h 2027827"/>
              <a:gd name="connsiteX4183" fmla="*/ 170222 w 2027827"/>
              <a:gd name="connsiteY4183" fmla="*/ 1913024 h 2027827"/>
              <a:gd name="connsiteX4184" fmla="*/ 153576 w 2027827"/>
              <a:gd name="connsiteY4184" fmla="*/ 1913024 h 2027827"/>
              <a:gd name="connsiteX4185" fmla="*/ 136711 w 2027827"/>
              <a:gd name="connsiteY4185" fmla="*/ 1886258 h 2027827"/>
              <a:gd name="connsiteX4186" fmla="*/ 239911 w 2027827"/>
              <a:gd name="connsiteY4186" fmla="*/ 1886258 h 2027827"/>
              <a:gd name="connsiteX4187" fmla="*/ 223047 w 2027827"/>
              <a:gd name="connsiteY4187" fmla="*/ 1913024 h 2027827"/>
              <a:gd name="connsiteX4188" fmla="*/ 206401 w 2027827"/>
              <a:gd name="connsiteY4188" fmla="*/ 1913024 h 2027827"/>
              <a:gd name="connsiteX4189" fmla="*/ 231642 w 2027827"/>
              <a:gd name="connsiteY4189" fmla="*/ 1873637 h 2027827"/>
              <a:gd name="connsiteX4190" fmla="*/ 208033 w 2027827"/>
              <a:gd name="connsiteY4190" fmla="*/ 1836861 h 2027827"/>
              <a:gd name="connsiteX4191" fmla="*/ 224679 w 2027827"/>
              <a:gd name="connsiteY4191" fmla="*/ 1836861 h 2027827"/>
              <a:gd name="connsiteX4192" fmla="*/ 239911 w 2027827"/>
              <a:gd name="connsiteY4192" fmla="*/ 1860798 h 2027827"/>
              <a:gd name="connsiteX4193" fmla="*/ 255144 w 2027827"/>
              <a:gd name="connsiteY4193" fmla="*/ 1836861 h 2027827"/>
              <a:gd name="connsiteX4194" fmla="*/ 271790 w 2027827"/>
              <a:gd name="connsiteY4194" fmla="*/ 1836861 h 2027827"/>
              <a:gd name="connsiteX4195" fmla="*/ 248181 w 2027827"/>
              <a:gd name="connsiteY4195" fmla="*/ 1873637 h 2027827"/>
              <a:gd name="connsiteX4196" fmla="*/ 273423 w 2027827"/>
              <a:gd name="connsiteY4196" fmla="*/ 1913024 h 2027827"/>
              <a:gd name="connsiteX4197" fmla="*/ 256777 w 2027827"/>
              <a:gd name="connsiteY4197" fmla="*/ 1913024 h 2027827"/>
              <a:gd name="connsiteX4198" fmla="*/ 239911 w 2027827"/>
              <a:gd name="connsiteY4198" fmla="*/ 1886258 h 2027827"/>
              <a:gd name="connsiteX4199" fmla="*/ 343111 w 2027827"/>
              <a:gd name="connsiteY4199" fmla="*/ 1886258 h 2027827"/>
              <a:gd name="connsiteX4200" fmla="*/ 326247 w 2027827"/>
              <a:gd name="connsiteY4200" fmla="*/ 1913024 h 2027827"/>
              <a:gd name="connsiteX4201" fmla="*/ 309601 w 2027827"/>
              <a:gd name="connsiteY4201" fmla="*/ 1913024 h 2027827"/>
              <a:gd name="connsiteX4202" fmla="*/ 334843 w 2027827"/>
              <a:gd name="connsiteY4202" fmla="*/ 1873637 h 2027827"/>
              <a:gd name="connsiteX4203" fmla="*/ 311233 w 2027827"/>
              <a:gd name="connsiteY4203" fmla="*/ 1836861 h 2027827"/>
              <a:gd name="connsiteX4204" fmla="*/ 327879 w 2027827"/>
              <a:gd name="connsiteY4204" fmla="*/ 1836861 h 2027827"/>
              <a:gd name="connsiteX4205" fmla="*/ 343111 w 2027827"/>
              <a:gd name="connsiteY4205" fmla="*/ 1860798 h 2027827"/>
              <a:gd name="connsiteX4206" fmla="*/ 358345 w 2027827"/>
              <a:gd name="connsiteY4206" fmla="*/ 1836861 h 2027827"/>
              <a:gd name="connsiteX4207" fmla="*/ 374991 w 2027827"/>
              <a:gd name="connsiteY4207" fmla="*/ 1836861 h 2027827"/>
              <a:gd name="connsiteX4208" fmla="*/ 351381 w 2027827"/>
              <a:gd name="connsiteY4208" fmla="*/ 1873637 h 2027827"/>
              <a:gd name="connsiteX4209" fmla="*/ 376623 w 2027827"/>
              <a:gd name="connsiteY4209" fmla="*/ 1913024 h 2027827"/>
              <a:gd name="connsiteX4210" fmla="*/ 359977 w 2027827"/>
              <a:gd name="connsiteY4210" fmla="*/ 1913024 h 2027827"/>
              <a:gd name="connsiteX4211" fmla="*/ 343111 w 2027827"/>
              <a:gd name="connsiteY4211" fmla="*/ 1886258 h 2027827"/>
              <a:gd name="connsiteX4212" fmla="*/ 446312 w 2027827"/>
              <a:gd name="connsiteY4212" fmla="*/ 1886258 h 2027827"/>
              <a:gd name="connsiteX4213" fmla="*/ 429447 w 2027827"/>
              <a:gd name="connsiteY4213" fmla="*/ 1913024 h 2027827"/>
              <a:gd name="connsiteX4214" fmla="*/ 412801 w 2027827"/>
              <a:gd name="connsiteY4214" fmla="*/ 1913024 h 2027827"/>
              <a:gd name="connsiteX4215" fmla="*/ 438043 w 2027827"/>
              <a:gd name="connsiteY4215" fmla="*/ 1873637 h 2027827"/>
              <a:gd name="connsiteX4216" fmla="*/ 414433 w 2027827"/>
              <a:gd name="connsiteY4216" fmla="*/ 1836861 h 2027827"/>
              <a:gd name="connsiteX4217" fmla="*/ 431079 w 2027827"/>
              <a:gd name="connsiteY4217" fmla="*/ 1836861 h 2027827"/>
              <a:gd name="connsiteX4218" fmla="*/ 446312 w 2027827"/>
              <a:gd name="connsiteY4218" fmla="*/ 1860798 h 2027827"/>
              <a:gd name="connsiteX4219" fmla="*/ 461545 w 2027827"/>
              <a:gd name="connsiteY4219" fmla="*/ 1836861 h 2027827"/>
              <a:gd name="connsiteX4220" fmla="*/ 478191 w 2027827"/>
              <a:gd name="connsiteY4220" fmla="*/ 1836861 h 2027827"/>
              <a:gd name="connsiteX4221" fmla="*/ 454582 w 2027827"/>
              <a:gd name="connsiteY4221" fmla="*/ 1873637 h 2027827"/>
              <a:gd name="connsiteX4222" fmla="*/ 479823 w 2027827"/>
              <a:gd name="connsiteY4222" fmla="*/ 1913024 h 2027827"/>
              <a:gd name="connsiteX4223" fmla="*/ 463177 w 2027827"/>
              <a:gd name="connsiteY4223" fmla="*/ 1913024 h 2027827"/>
              <a:gd name="connsiteX4224" fmla="*/ 446312 w 2027827"/>
              <a:gd name="connsiteY4224" fmla="*/ 1886258 h 2027827"/>
              <a:gd name="connsiteX4225" fmla="*/ 549512 w 2027827"/>
              <a:gd name="connsiteY4225" fmla="*/ 1886258 h 2027827"/>
              <a:gd name="connsiteX4226" fmla="*/ 532648 w 2027827"/>
              <a:gd name="connsiteY4226" fmla="*/ 1913024 h 2027827"/>
              <a:gd name="connsiteX4227" fmla="*/ 516002 w 2027827"/>
              <a:gd name="connsiteY4227" fmla="*/ 1913024 h 2027827"/>
              <a:gd name="connsiteX4228" fmla="*/ 541243 w 2027827"/>
              <a:gd name="connsiteY4228" fmla="*/ 1873637 h 2027827"/>
              <a:gd name="connsiteX4229" fmla="*/ 517634 w 2027827"/>
              <a:gd name="connsiteY4229" fmla="*/ 1836861 h 2027827"/>
              <a:gd name="connsiteX4230" fmla="*/ 534280 w 2027827"/>
              <a:gd name="connsiteY4230" fmla="*/ 1836861 h 2027827"/>
              <a:gd name="connsiteX4231" fmla="*/ 549512 w 2027827"/>
              <a:gd name="connsiteY4231" fmla="*/ 1860798 h 2027827"/>
              <a:gd name="connsiteX4232" fmla="*/ 564745 w 2027827"/>
              <a:gd name="connsiteY4232" fmla="*/ 1836861 h 2027827"/>
              <a:gd name="connsiteX4233" fmla="*/ 581391 w 2027827"/>
              <a:gd name="connsiteY4233" fmla="*/ 1836861 h 2027827"/>
              <a:gd name="connsiteX4234" fmla="*/ 557782 w 2027827"/>
              <a:gd name="connsiteY4234" fmla="*/ 1873637 h 2027827"/>
              <a:gd name="connsiteX4235" fmla="*/ 583023 w 2027827"/>
              <a:gd name="connsiteY4235" fmla="*/ 1913024 h 2027827"/>
              <a:gd name="connsiteX4236" fmla="*/ 566378 w 2027827"/>
              <a:gd name="connsiteY4236" fmla="*/ 1913024 h 2027827"/>
              <a:gd name="connsiteX4237" fmla="*/ 549512 w 2027827"/>
              <a:gd name="connsiteY4237" fmla="*/ 1886258 h 2027827"/>
              <a:gd name="connsiteX4238" fmla="*/ 652712 w 2027827"/>
              <a:gd name="connsiteY4238" fmla="*/ 1886258 h 2027827"/>
              <a:gd name="connsiteX4239" fmla="*/ 635848 w 2027827"/>
              <a:gd name="connsiteY4239" fmla="*/ 1913024 h 2027827"/>
              <a:gd name="connsiteX4240" fmla="*/ 619202 w 2027827"/>
              <a:gd name="connsiteY4240" fmla="*/ 1913024 h 2027827"/>
              <a:gd name="connsiteX4241" fmla="*/ 644443 w 2027827"/>
              <a:gd name="connsiteY4241" fmla="*/ 1873637 h 2027827"/>
              <a:gd name="connsiteX4242" fmla="*/ 620834 w 2027827"/>
              <a:gd name="connsiteY4242" fmla="*/ 1836861 h 2027827"/>
              <a:gd name="connsiteX4243" fmla="*/ 637480 w 2027827"/>
              <a:gd name="connsiteY4243" fmla="*/ 1836861 h 2027827"/>
              <a:gd name="connsiteX4244" fmla="*/ 652712 w 2027827"/>
              <a:gd name="connsiteY4244" fmla="*/ 1860798 h 2027827"/>
              <a:gd name="connsiteX4245" fmla="*/ 667945 w 2027827"/>
              <a:gd name="connsiteY4245" fmla="*/ 1836861 h 2027827"/>
              <a:gd name="connsiteX4246" fmla="*/ 684592 w 2027827"/>
              <a:gd name="connsiteY4246" fmla="*/ 1836861 h 2027827"/>
              <a:gd name="connsiteX4247" fmla="*/ 660982 w 2027827"/>
              <a:gd name="connsiteY4247" fmla="*/ 1873637 h 2027827"/>
              <a:gd name="connsiteX4248" fmla="*/ 686224 w 2027827"/>
              <a:gd name="connsiteY4248" fmla="*/ 1913024 h 2027827"/>
              <a:gd name="connsiteX4249" fmla="*/ 669578 w 2027827"/>
              <a:gd name="connsiteY4249" fmla="*/ 1913024 h 2027827"/>
              <a:gd name="connsiteX4250" fmla="*/ 652712 w 2027827"/>
              <a:gd name="connsiteY4250" fmla="*/ 1886258 h 2027827"/>
              <a:gd name="connsiteX4251" fmla="*/ 755913 w 2027827"/>
              <a:gd name="connsiteY4251" fmla="*/ 1886258 h 2027827"/>
              <a:gd name="connsiteX4252" fmla="*/ 739048 w 2027827"/>
              <a:gd name="connsiteY4252" fmla="*/ 1913024 h 2027827"/>
              <a:gd name="connsiteX4253" fmla="*/ 722402 w 2027827"/>
              <a:gd name="connsiteY4253" fmla="*/ 1913024 h 2027827"/>
              <a:gd name="connsiteX4254" fmla="*/ 747644 w 2027827"/>
              <a:gd name="connsiteY4254" fmla="*/ 1873637 h 2027827"/>
              <a:gd name="connsiteX4255" fmla="*/ 724034 w 2027827"/>
              <a:gd name="connsiteY4255" fmla="*/ 1836861 h 2027827"/>
              <a:gd name="connsiteX4256" fmla="*/ 740680 w 2027827"/>
              <a:gd name="connsiteY4256" fmla="*/ 1836861 h 2027827"/>
              <a:gd name="connsiteX4257" fmla="*/ 755913 w 2027827"/>
              <a:gd name="connsiteY4257" fmla="*/ 1860798 h 2027827"/>
              <a:gd name="connsiteX4258" fmla="*/ 771146 w 2027827"/>
              <a:gd name="connsiteY4258" fmla="*/ 1836861 h 2027827"/>
              <a:gd name="connsiteX4259" fmla="*/ 787792 w 2027827"/>
              <a:gd name="connsiteY4259" fmla="*/ 1836861 h 2027827"/>
              <a:gd name="connsiteX4260" fmla="*/ 764182 w 2027827"/>
              <a:gd name="connsiteY4260" fmla="*/ 1873637 h 2027827"/>
              <a:gd name="connsiteX4261" fmla="*/ 789424 w 2027827"/>
              <a:gd name="connsiteY4261" fmla="*/ 1913024 h 2027827"/>
              <a:gd name="connsiteX4262" fmla="*/ 772778 w 2027827"/>
              <a:gd name="connsiteY4262" fmla="*/ 1913024 h 2027827"/>
              <a:gd name="connsiteX4263" fmla="*/ 755913 w 2027827"/>
              <a:gd name="connsiteY4263" fmla="*/ 1886258 h 2027827"/>
              <a:gd name="connsiteX4264" fmla="*/ 859113 w 2027827"/>
              <a:gd name="connsiteY4264" fmla="*/ 1886258 h 2027827"/>
              <a:gd name="connsiteX4265" fmla="*/ 842248 w 2027827"/>
              <a:gd name="connsiteY4265" fmla="*/ 1913024 h 2027827"/>
              <a:gd name="connsiteX4266" fmla="*/ 825602 w 2027827"/>
              <a:gd name="connsiteY4266" fmla="*/ 1913024 h 2027827"/>
              <a:gd name="connsiteX4267" fmla="*/ 850844 w 2027827"/>
              <a:gd name="connsiteY4267" fmla="*/ 1873637 h 2027827"/>
              <a:gd name="connsiteX4268" fmla="*/ 827235 w 2027827"/>
              <a:gd name="connsiteY4268" fmla="*/ 1836861 h 2027827"/>
              <a:gd name="connsiteX4269" fmla="*/ 843881 w 2027827"/>
              <a:gd name="connsiteY4269" fmla="*/ 1836861 h 2027827"/>
              <a:gd name="connsiteX4270" fmla="*/ 859113 w 2027827"/>
              <a:gd name="connsiteY4270" fmla="*/ 1860798 h 2027827"/>
              <a:gd name="connsiteX4271" fmla="*/ 874346 w 2027827"/>
              <a:gd name="connsiteY4271" fmla="*/ 1836861 h 2027827"/>
              <a:gd name="connsiteX4272" fmla="*/ 890992 w 2027827"/>
              <a:gd name="connsiteY4272" fmla="*/ 1836861 h 2027827"/>
              <a:gd name="connsiteX4273" fmla="*/ 867383 w 2027827"/>
              <a:gd name="connsiteY4273" fmla="*/ 1873637 h 2027827"/>
              <a:gd name="connsiteX4274" fmla="*/ 892624 w 2027827"/>
              <a:gd name="connsiteY4274" fmla="*/ 1913024 h 2027827"/>
              <a:gd name="connsiteX4275" fmla="*/ 875978 w 2027827"/>
              <a:gd name="connsiteY4275" fmla="*/ 1913024 h 2027827"/>
              <a:gd name="connsiteX4276" fmla="*/ 859113 w 2027827"/>
              <a:gd name="connsiteY4276" fmla="*/ 1886258 h 2027827"/>
              <a:gd name="connsiteX4277" fmla="*/ 962313 w 2027827"/>
              <a:gd name="connsiteY4277" fmla="*/ 1886258 h 2027827"/>
              <a:gd name="connsiteX4278" fmla="*/ 945449 w 2027827"/>
              <a:gd name="connsiteY4278" fmla="*/ 1913024 h 2027827"/>
              <a:gd name="connsiteX4279" fmla="*/ 928803 w 2027827"/>
              <a:gd name="connsiteY4279" fmla="*/ 1913024 h 2027827"/>
              <a:gd name="connsiteX4280" fmla="*/ 954044 w 2027827"/>
              <a:gd name="connsiteY4280" fmla="*/ 1873637 h 2027827"/>
              <a:gd name="connsiteX4281" fmla="*/ 930435 w 2027827"/>
              <a:gd name="connsiteY4281" fmla="*/ 1836861 h 2027827"/>
              <a:gd name="connsiteX4282" fmla="*/ 947081 w 2027827"/>
              <a:gd name="connsiteY4282" fmla="*/ 1836861 h 2027827"/>
              <a:gd name="connsiteX4283" fmla="*/ 962313 w 2027827"/>
              <a:gd name="connsiteY4283" fmla="*/ 1860798 h 2027827"/>
              <a:gd name="connsiteX4284" fmla="*/ 977546 w 2027827"/>
              <a:gd name="connsiteY4284" fmla="*/ 1836861 h 2027827"/>
              <a:gd name="connsiteX4285" fmla="*/ 994192 w 2027827"/>
              <a:gd name="connsiteY4285" fmla="*/ 1836861 h 2027827"/>
              <a:gd name="connsiteX4286" fmla="*/ 970583 w 2027827"/>
              <a:gd name="connsiteY4286" fmla="*/ 1873637 h 2027827"/>
              <a:gd name="connsiteX4287" fmla="*/ 995824 w 2027827"/>
              <a:gd name="connsiteY4287" fmla="*/ 1913024 h 2027827"/>
              <a:gd name="connsiteX4288" fmla="*/ 979179 w 2027827"/>
              <a:gd name="connsiteY4288" fmla="*/ 1913024 h 2027827"/>
              <a:gd name="connsiteX4289" fmla="*/ 962313 w 2027827"/>
              <a:gd name="connsiteY4289" fmla="*/ 1886258 h 2027827"/>
              <a:gd name="connsiteX4290" fmla="*/ 1065513 w 2027827"/>
              <a:gd name="connsiteY4290" fmla="*/ 1886258 h 2027827"/>
              <a:gd name="connsiteX4291" fmla="*/ 1048649 w 2027827"/>
              <a:gd name="connsiteY4291" fmla="*/ 1913024 h 2027827"/>
              <a:gd name="connsiteX4292" fmla="*/ 1032003 w 2027827"/>
              <a:gd name="connsiteY4292" fmla="*/ 1913024 h 2027827"/>
              <a:gd name="connsiteX4293" fmla="*/ 1057244 w 2027827"/>
              <a:gd name="connsiteY4293" fmla="*/ 1873637 h 2027827"/>
              <a:gd name="connsiteX4294" fmla="*/ 1033635 w 2027827"/>
              <a:gd name="connsiteY4294" fmla="*/ 1836861 h 2027827"/>
              <a:gd name="connsiteX4295" fmla="*/ 1050281 w 2027827"/>
              <a:gd name="connsiteY4295" fmla="*/ 1836861 h 2027827"/>
              <a:gd name="connsiteX4296" fmla="*/ 1065513 w 2027827"/>
              <a:gd name="connsiteY4296" fmla="*/ 1860798 h 2027827"/>
              <a:gd name="connsiteX4297" fmla="*/ 1080747 w 2027827"/>
              <a:gd name="connsiteY4297" fmla="*/ 1836861 h 2027827"/>
              <a:gd name="connsiteX4298" fmla="*/ 1097393 w 2027827"/>
              <a:gd name="connsiteY4298" fmla="*/ 1836861 h 2027827"/>
              <a:gd name="connsiteX4299" fmla="*/ 1073783 w 2027827"/>
              <a:gd name="connsiteY4299" fmla="*/ 1873637 h 2027827"/>
              <a:gd name="connsiteX4300" fmla="*/ 1099025 w 2027827"/>
              <a:gd name="connsiteY4300" fmla="*/ 1913024 h 2027827"/>
              <a:gd name="connsiteX4301" fmla="*/ 1082379 w 2027827"/>
              <a:gd name="connsiteY4301" fmla="*/ 1913024 h 2027827"/>
              <a:gd name="connsiteX4302" fmla="*/ 1065513 w 2027827"/>
              <a:gd name="connsiteY4302" fmla="*/ 1886258 h 2027827"/>
              <a:gd name="connsiteX4303" fmla="*/ 1168714 w 2027827"/>
              <a:gd name="connsiteY4303" fmla="*/ 1886258 h 2027827"/>
              <a:gd name="connsiteX4304" fmla="*/ 1151849 w 2027827"/>
              <a:gd name="connsiteY4304" fmla="*/ 1913024 h 2027827"/>
              <a:gd name="connsiteX4305" fmla="*/ 1135203 w 2027827"/>
              <a:gd name="connsiteY4305" fmla="*/ 1913024 h 2027827"/>
              <a:gd name="connsiteX4306" fmla="*/ 1160445 w 2027827"/>
              <a:gd name="connsiteY4306" fmla="*/ 1873637 h 2027827"/>
              <a:gd name="connsiteX4307" fmla="*/ 1136835 w 2027827"/>
              <a:gd name="connsiteY4307" fmla="*/ 1836861 h 2027827"/>
              <a:gd name="connsiteX4308" fmla="*/ 1153481 w 2027827"/>
              <a:gd name="connsiteY4308" fmla="*/ 1836861 h 2027827"/>
              <a:gd name="connsiteX4309" fmla="*/ 1168714 w 2027827"/>
              <a:gd name="connsiteY4309" fmla="*/ 1860798 h 2027827"/>
              <a:gd name="connsiteX4310" fmla="*/ 1183947 w 2027827"/>
              <a:gd name="connsiteY4310" fmla="*/ 1836861 h 2027827"/>
              <a:gd name="connsiteX4311" fmla="*/ 1200593 w 2027827"/>
              <a:gd name="connsiteY4311" fmla="*/ 1836861 h 2027827"/>
              <a:gd name="connsiteX4312" fmla="*/ 1176984 w 2027827"/>
              <a:gd name="connsiteY4312" fmla="*/ 1873637 h 2027827"/>
              <a:gd name="connsiteX4313" fmla="*/ 1202225 w 2027827"/>
              <a:gd name="connsiteY4313" fmla="*/ 1913024 h 2027827"/>
              <a:gd name="connsiteX4314" fmla="*/ 1185579 w 2027827"/>
              <a:gd name="connsiteY4314" fmla="*/ 1913024 h 2027827"/>
              <a:gd name="connsiteX4315" fmla="*/ 1168714 w 2027827"/>
              <a:gd name="connsiteY4315" fmla="*/ 1886258 h 2027827"/>
              <a:gd name="connsiteX4316" fmla="*/ 1271914 w 2027827"/>
              <a:gd name="connsiteY4316" fmla="*/ 1886258 h 2027827"/>
              <a:gd name="connsiteX4317" fmla="*/ 1255050 w 2027827"/>
              <a:gd name="connsiteY4317" fmla="*/ 1913024 h 2027827"/>
              <a:gd name="connsiteX4318" fmla="*/ 1238404 w 2027827"/>
              <a:gd name="connsiteY4318" fmla="*/ 1913024 h 2027827"/>
              <a:gd name="connsiteX4319" fmla="*/ 1263645 w 2027827"/>
              <a:gd name="connsiteY4319" fmla="*/ 1873637 h 2027827"/>
              <a:gd name="connsiteX4320" fmla="*/ 1240036 w 2027827"/>
              <a:gd name="connsiteY4320" fmla="*/ 1836861 h 2027827"/>
              <a:gd name="connsiteX4321" fmla="*/ 1256682 w 2027827"/>
              <a:gd name="connsiteY4321" fmla="*/ 1836861 h 2027827"/>
              <a:gd name="connsiteX4322" fmla="*/ 1271914 w 2027827"/>
              <a:gd name="connsiteY4322" fmla="*/ 1860798 h 2027827"/>
              <a:gd name="connsiteX4323" fmla="*/ 1287147 w 2027827"/>
              <a:gd name="connsiteY4323" fmla="*/ 1836861 h 2027827"/>
              <a:gd name="connsiteX4324" fmla="*/ 1303793 w 2027827"/>
              <a:gd name="connsiteY4324" fmla="*/ 1836861 h 2027827"/>
              <a:gd name="connsiteX4325" fmla="*/ 1280184 w 2027827"/>
              <a:gd name="connsiteY4325" fmla="*/ 1873637 h 2027827"/>
              <a:gd name="connsiteX4326" fmla="*/ 1305426 w 2027827"/>
              <a:gd name="connsiteY4326" fmla="*/ 1913024 h 2027827"/>
              <a:gd name="connsiteX4327" fmla="*/ 1288779 w 2027827"/>
              <a:gd name="connsiteY4327" fmla="*/ 1913024 h 2027827"/>
              <a:gd name="connsiteX4328" fmla="*/ 1271914 w 2027827"/>
              <a:gd name="connsiteY4328" fmla="*/ 1886258 h 2027827"/>
              <a:gd name="connsiteX4329" fmla="*/ 1375114 w 2027827"/>
              <a:gd name="connsiteY4329" fmla="*/ 1886258 h 2027827"/>
              <a:gd name="connsiteX4330" fmla="*/ 1358250 w 2027827"/>
              <a:gd name="connsiteY4330" fmla="*/ 1913024 h 2027827"/>
              <a:gd name="connsiteX4331" fmla="*/ 1341604 w 2027827"/>
              <a:gd name="connsiteY4331" fmla="*/ 1913024 h 2027827"/>
              <a:gd name="connsiteX4332" fmla="*/ 1366845 w 2027827"/>
              <a:gd name="connsiteY4332" fmla="*/ 1873637 h 2027827"/>
              <a:gd name="connsiteX4333" fmla="*/ 1343236 w 2027827"/>
              <a:gd name="connsiteY4333" fmla="*/ 1836861 h 2027827"/>
              <a:gd name="connsiteX4334" fmla="*/ 1359882 w 2027827"/>
              <a:gd name="connsiteY4334" fmla="*/ 1836861 h 2027827"/>
              <a:gd name="connsiteX4335" fmla="*/ 1375114 w 2027827"/>
              <a:gd name="connsiteY4335" fmla="*/ 1860798 h 2027827"/>
              <a:gd name="connsiteX4336" fmla="*/ 1390348 w 2027827"/>
              <a:gd name="connsiteY4336" fmla="*/ 1836861 h 2027827"/>
              <a:gd name="connsiteX4337" fmla="*/ 1406993 w 2027827"/>
              <a:gd name="connsiteY4337" fmla="*/ 1836861 h 2027827"/>
              <a:gd name="connsiteX4338" fmla="*/ 1383384 w 2027827"/>
              <a:gd name="connsiteY4338" fmla="*/ 1873637 h 2027827"/>
              <a:gd name="connsiteX4339" fmla="*/ 1408626 w 2027827"/>
              <a:gd name="connsiteY4339" fmla="*/ 1913024 h 2027827"/>
              <a:gd name="connsiteX4340" fmla="*/ 1391980 w 2027827"/>
              <a:gd name="connsiteY4340" fmla="*/ 1913024 h 2027827"/>
              <a:gd name="connsiteX4341" fmla="*/ 1375114 w 2027827"/>
              <a:gd name="connsiteY4341" fmla="*/ 1886258 h 2027827"/>
              <a:gd name="connsiteX4342" fmla="*/ 1478315 w 2027827"/>
              <a:gd name="connsiteY4342" fmla="*/ 1886258 h 2027827"/>
              <a:gd name="connsiteX4343" fmla="*/ 1461450 w 2027827"/>
              <a:gd name="connsiteY4343" fmla="*/ 1913024 h 2027827"/>
              <a:gd name="connsiteX4344" fmla="*/ 1444804 w 2027827"/>
              <a:gd name="connsiteY4344" fmla="*/ 1913024 h 2027827"/>
              <a:gd name="connsiteX4345" fmla="*/ 1470046 w 2027827"/>
              <a:gd name="connsiteY4345" fmla="*/ 1873637 h 2027827"/>
              <a:gd name="connsiteX4346" fmla="*/ 1446436 w 2027827"/>
              <a:gd name="connsiteY4346" fmla="*/ 1836861 h 2027827"/>
              <a:gd name="connsiteX4347" fmla="*/ 1463083 w 2027827"/>
              <a:gd name="connsiteY4347" fmla="*/ 1836861 h 2027827"/>
              <a:gd name="connsiteX4348" fmla="*/ 1478315 w 2027827"/>
              <a:gd name="connsiteY4348" fmla="*/ 1860798 h 2027827"/>
              <a:gd name="connsiteX4349" fmla="*/ 1493548 w 2027827"/>
              <a:gd name="connsiteY4349" fmla="*/ 1836861 h 2027827"/>
              <a:gd name="connsiteX4350" fmla="*/ 1510194 w 2027827"/>
              <a:gd name="connsiteY4350" fmla="*/ 1836861 h 2027827"/>
              <a:gd name="connsiteX4351" fmla="*/ 1486584 w 2027827"/>
              <a:gd name="connsiteY4351" fmla="*/ 1873637 h 2027827"/>
              <a:gd name="connsiteX4352" fmla="*/ 1511826 w 2027827"/>
              <a:gd name="connsiteY4352" fmla="*/ 1913024 h 2027827"/>
              <a:gd name="connsiteX4353" fmla="*/ 1495180 w 2027827"/>
              <a:gd name="connsiteY4353" fmla="*/ 1913024 h 2027827"/>
              <a:gd name="connsiteX4354" fmla="*/ 1478315 w 2027827"/>
              <a:gd name="connsiteY4354" fmla="*/ 1886258 h 2027827"/>
              <a:gd name="connsiteX4355" fmla="*/ 1581515 w 2027827"/>
              <a:gd name="connsiteY4355" fmla="*/ 1886258 h 2027827"/>
              <a:gd name="connsiteX4356" fmla="*/ 1564650 w 2027827"/>
              <a:gd name="connsiteY4356" fmla="*/ 1913024 h 2027827"/>
              <a:gd name="connsiteX4357" fmla="*/ 1548004 w 2027827"/>
              <a:gd name="connsiteY4357" fmla="*/ 1913024 h 2027827"/>
              <a:gd name="connsiteX4358" fmla="*/ 1573246 w 2027827"/>
              <a:gd name="connsiteY4358" fmla="*/ 1873637 h 2027827"/>
              <a:gd name="connsiteX4359" fmla="*/ 1549636 w 2027827"/>
              <a:gd name="connsiteY4359" fmla="*/ 1836861 h 2027827"/>
              <a:gd name="connsiteX4360" fmla="*/ 1566283 w 2027827"/>
              <a:gd name="connsiteY4360" fmla="*/ 1836861 h 2027827"/>
              <a:gd name="connsiteX4361" fmla="*/ 1581515 w 2027827"/>
              <a:gd name="connsiteY4361" fmla="*/ 1860798 h 2027827"/>
              <a:gd name="connsiteX4362" fmla="*/ 1596748 w 2027827"/>
              <a:gd name="connsiteY4362" fmla="*/ 1836861 h 2027827"/>
              <a:gd name="connsiteX4363" fmla="*/ 1613394 w 2027827"/>
              <a:gd name="connsiteY4363" fmla="*/ 1836861 h 2027827"/>
              <a:gd name="connsiteX4364" fmla="*/ 1589785 w 2027827"/>
              <a:gd name="connsiteY4364" fmla="*/ 1873637 h 2027827"/>
              <a:gd name="connsiteX4365" fmla="*/ 1615026 w 2027827"/>
              <a:gd name="connsiteY4365" fmla="*/ 1913024 h 2027827"/>
              <a:gd name="connsiteX4366" fmla="*/ 1598380 w 2027827"/>
              <a:gd name="connsiteY4366" fmla="*/ 1913024 h 2027827"/>
              <a:gd name="connsiteX4367" fmla="*/ 1581515 w 2027827"/>
              <a:gd name="connsiteY4367" fmla="*/ 1886258 h 2027827"/>
              <a:gd name="connsiteX4368" fmla="*/ 1684715 w 2027827"/>
              <a:gd name="connsiteY4368" fmla="*/ 1886258 h 2027827"/>
              <a:gd name="connsiteX4369" fmla="*/ 1667851 w 2027827"/>
              <a:gd name="connsiteY4369" fmla="*/ 1913024 h 2027827"/>
              <a:gd name="connsiteX4370" fmla="*/ 1651205 w 2027827"/>
              <a:gd name="connsiteY4370" fmla="*/ 1913024 h 2027827"/>
              <a:gd name="connsiteX4371" fmla="*/ 1676446 w 2027827"/>
              <a:gd name="connsiteY4371" fmla="*/ 1873637 h 2027827"/>
              <a:gd name="connsiteX4372" fmla="*/ 1652837 w 2027827"/>
              <a:gd name="connsiteY4372" fmla="*/ 1836861 h 2027827"/>
              <a:gd name="connsiteX4373" fmla="*/ 1669483 w 2027827"/>
              <a:gd name="connsiteY4373" fmla="*/ 1836861 h 2027827"/>
              <a:gd name="connsiteX4374" fmla="*/ 1684715 w 2027827"/>
              <a:gd name="connsiteY4374" fmla="*/ 1860798 h 2027827"/>
              <a:gd name="connsiteX4375" fmla="*/ 1699948 w 2027827"/>
              <a:gd name="connsiteY4375" fmla="*/ 1836861 h 2027827"/>
              <a:gd name="connsiteX4376" fmla="*/ 1716595 w 2027827"/>
              <a:gd name="connsiteY4376" fmla="*/ 1836861 h 2027827"/>
              <a:gd name="connsiteX4377" fmla="*/ 1692985 w 2027827"/>
              <a:gd name="connsiteY4377" fmla="*/ 1873637 h 2027827"/>
              <a:gd name="connsiteX4378" fmla="*/ 1718227 w 2027827"/>
              <a:gd name="connsiteY4378" fmla="*/ 1913024 h 2027827"/>
              <a:gd name="connsiteX4379" fmla="*/ 1701581 w 2027827"/>
              <a:gd name="connsiteY4379" fmla="*/ 1913024 h 2027827"/>
              <a:gd name="connsiteX4380" fmla="*/ 1684715 w 2027827"/>
              <a:gd name="connsiteY4380" fmla="*/ 1886258 h 2027827"/>
              <a:gd name="connsiteX4381" fmla="*/ 1787915 w 2027827"/>
              <a:gd name="connsiteY4381" fmla="*/ 1886258 h 2027827"/>
              <a:gd name="connsiteX4382" fmla="*/ 1771051 w 2027827"/>
              <a:gd name="connsiteY4382" fmla="*/ 1913024 h 2027827"/>
              <a:gd name="connsiteX4383" fmla="*/ 1754405 w 2027827"/>
              <a:gd name="connsiteY4383" fmla="*/ 1913024 h 2027827"/>
              <a:gd name="connsiteX4384" fmla="*/ 1779647 w 2027827"/>
              <a:gd name="connsiteY4384" fmla="*/ 1873637 h 2027827"/>
              <a:gd name="connsiteX4385" fmla="*/ 1756037 w 2027827"/>
              <a:gd name="connsiteY4385" fmla="*/ 1836861 h 2027827"/>
              <a:gd name="connsiteX4386" fmla="*/ 1772683 w 2027827"/>
              <a:gd name="connsiteY4386" fmla="*/ 1836861 h 2027827"/>
              <a:gd name="connsiteX4387" fmla="*/ 1787915 w 2027827"/>
              <a:gd name="connsiteY4387" fmla="*/ 1860798 h 2027827"/>
              <a:gd name="connsiteX4388" fmla="*/ 1803149 w 2027827"/>
              <a:gd name="connsiteY4388" fmla="*/ 1836861 h 2027827"/>
              <a:gd name="connsiteX4389" fmla="*/ 1819795 w 2027827"/>
              <a:gd name="connsiteY4389" fmla="*/ 1836861 h 2027827"/>
              <a:gd name="connsiteX4390" fmla="*/ 1796185 w 2027827"/>
              <a:gd name="connsiteY4390" fmla="*/ 1873637 h 2027827"/>
              <a:gd name="connsiteX4391" fmla="*/ 1821427 w 2027827"/>
              <a:gd name="connsiteY4391" fmla="*/ 1913024 h 2027827"/>
              <a:gd name="connsiteX4392" fmla="*/ 1804781 w 2027827"/>
              <a:gd name="connsiteY4392" fmla="*/ 1913024 h 2027827"/>
              <a:gd name="connsiteX4393" fmla="*/ 1787915 w 2027827"/>
              <a:gd name="connsiteY4393" fmla="*/ 1886258 h 2027827"/>
              <a:gd name="connsiteX4394" fmla="*/ 1891116 w 2027827"/>
              <a:gd name="connsiteY4394" fmla="*/ 1886258 h 2027827"/>
              <a:gd name="connsiteX4395" fmla="*/ 1874251 w 2027827"/>
              <a:gd name="connsiteY4395" fmla="*/ 1913024 h 2027827"/>
              <a:gd name="connsiteX4396" fmla="*/ 1857605 w 2027827"/>
              <a:gd name="connsiteY4396" fmla="*/ 1913024 h 2027827"/>
              <a:gd name="connsiteX4397" fmla="*/ 1882847 w 2027827"/>
              <a:gd name="connsiteY4397" fmla="*/ 1873637 h 2027827"/>
              <a:gd name="connsiteX4398" fmla="*/ 1859237 w 2027827"/>
              <a:gd name="connsiteY4398" fmla="*/ 1836861 h 2027827"/>
              <a:gd name="connsiteX4399" fmla="*/ 1875884 w 2027827"/>
              <a:gd name="connsiteY4399" fmla="*/ 1836861 h 2027827"/>
              <a:gd name="connsiteX4400" fmla="*/ 1891116 w 2027827"/>
              <a:gd name="connsiteY4400" fmla="*/ 1860798 h 2027827"/>
              <a:gd name="connsiteX4401" fmla="*/ 1906349 w 2027827"/>
              <a:gd name="connsiteY4401" fmla="*/ 1836861 h 2027827"/>
              <a:gd name="connsiteX4402" fmla="*/ 1922995 w 2027827"/>
              <a:gd name="connsiteY4402" fmla="*/ 1836861 h 2027827"/>
              <a:gd name="connsiteX4403" fmla="*/ 1899385 w 2027827"/>
              <a:gd name="connsiteY4403" fmla="*/ 1873637 h 2027827"/>
              <a:gd name="connsiteX4404" fmla="*/ 1924627 w 2027827"/>
              <a:gd name="connsiteY4404" fmla="*/ 1913024 h 2027827"/>
              <a:gd name="connsiteX4405" fmla="*/ 1907981 w 2027827"/>
              <a:gd name="connsiteY4405" fmla="*/ 1913024 h 2027827"/>
              <a:gd name="connsiteX4406" fmla="*/ 1891116 w 2027827"/>
              <a:gd name="connsiteY4406" fmla="*/ 1886258 h 2027827"/>
              <a:gd name="connsiteX4407" fmla="*/ 1994316 w 2027827"/>
              <a:gd name="connsiteY4407" fmla="*/ 1886258 h 2027827"/>
              <a:gd name="connsiteX4408" fmla="*/ 1977452 w 2027827"/>
              <a:gd name="connsiteY4408" fmla="*/ 1913024 h 2027827"/>
              <a:gd name="connsiteX4409" fmla="*/ 1960805 w 2027827"/>
              <a:gd name="connsiteY4409" fmla="*/ 1913024 h 2027827"/>
              <a:gd name="connsiteX4410" fmla="*/ 1986047 w 2027827"/>
              <a:gd name="connsiteY4410" fmla="*/ 1873637 h 2027827"/>
              <a:gd name="connsiteX4411" fmla="*/ 1962438 w 2027827"/>
              <a:gd name="connsiteY4411" fmla="*/ 1836861 h 2027827"/>
              <a:gd name="connsiteX4412" fmla="*/ 1979084 w 2027827"/>
              <a:gd name="connsiteY4412" fmla="*/ 1836861 h 2027827"/>
              <a:gd name="connsiteX4413" fmla="*/ 1994316 w 2027827"/>
              <a:gd name="connsiteY4413" fmla="*/ 1860798 h 2027827"/>
              <a:gd name="connsiteX4414" fmla="*/ 2009549 w 2027827"/>
              <a:gd name="connsiteY4414" fmla="*/ 1836861 h 2027827"/>
              <a:gd name="connsiteX4415" fmla="*/ 2026195 w 2027827"/>
              <a:gd name="connsiteY4415" fmla="*/ 1836861 h 2027827"/>
              <a:gd name="connsiteX4416" fmla="*/ 2002586 w 2027827"/>
              <a:gd name="connsiteY4416" fmla="*/ 1873637 h 2027827"/>
              <a:gd name="connsiteX4417" fmla="*/ 2027827 w 2027827"/>
              <a:gd name="connsiteY4417" fmla="*/ 1913024 h 2027827"/>
              <a:gd name="connsiteX4418" fmla="*/ 2011182 w 2027827"/>
              <a:gd name="connsiteY4418" fmla="*/ 1913024 h 2027827"/>
              <a:gd name="connsiteX4419" fmla="*/ 1994316 w 2027827"/>
              <a:gd name="connsiteY4419" fmla="*/ 1886258 h 2027827"/>
              <a:gd name="connsiteX4420" fmla="*/ 33511 w 2027827"/>
              <a:gd name="connsiteY4420" fmla="*/ 2001062 h 2027827"/>
              <a:gd name="connsiteX4421" fmla="*/ 16646 w 2027827"/>
              <a:gd name="connsiteY4421" fmla="*/ 2027827 h 2027827"/>
              <a:gd name="connsiteX4422" fmla="*/ 0 w 2027827"/>
              <a:gd name="connsiteY4422" fmla="*/ 2027827 h 2027827"/>
              <a:gd name="connsiteX4423" fmla="*/ 25242 w 2027827"/>
              <a:gd name="connsiteY4423" fmla="*/ 1988441 h 2027827"/>
              <a:gd name="connsiteX4424" fmla="*/ 1632 w 2027827"/>
              <a:gd name="connsiteY4424" fmla="*/ 1951665 h 2027827"/>
              <a:gd name="connsiteX4425" fmla="*/ 18278 w 2027827"/>
              <a:gd name="connsiteY4425" fmla="*/ 1951665 h 2027827"/>
              <a:gd name="connsiteX4426" fmla="*/ 33511 w 2027827"/>
              <a:gd name="connsiteY4426" fmla="*/ 1975602 h 2027827"/>
              <a:gd name="connsiteX4427" fmla="*/ 48744 w 2027827"/>
              <a:gd name="connsiteY4427" fmla="*/ 1951665 h 2027827"/>
              <a:gd name="connsiteX4428" fmla="*/ 65390 w 2027827"/>
              <a:gd name="connsiteY4428" fmla="*/ 1951665 h 2027827"/>
              <a:gd name="connsiteX4429" fmla="*/ 41780 w 2027827"/>
              <a:gd name="connsiteY4429" fmla="*/ 1988441 h 2027827"/>
              <a:gd name="connsiteX4430" fmla="*/ 67022 w 2027827"/>
              <a:gd name="connsiteY4430" fmla="*/ 2027827 h 2027827"/>
              <a:gd name="connsiteX4431" fmla="*/ 50376 w 2027827"/>
              <a:gd name="connsiteY4431" fmla="*/ 2027827 h 2027827"/>
              <a:gd name="connsiteX4432" fmla="*/ 33511 w 2027827"/>
              <a:gd name="connsiteY4432" fmla="*/ 2001062 h 2027827"/>
              <a:gd name="connsiteX4433" fmla="*/ 136711 w 2027827"/>
              <a:gd name="connsiteY4433" fmla="*/ 2001062 h 2027827"/>
              <a:gd name="connsiteX4434" fmla="*/ 119846 w 2027827"/>
              <a:gd name="connsiteY4434" fmla="*/ 2027827 h 2027827"/>
              <a:gd name="connsiteX4435" fmla="*/ 103200 w 2027827"/>
              <a:gd name="connsiteY4435" fmla="*/ 2027827 h 2027827"/>
              <a:gd name="connsiteX4436" fmla="*/ 128442 w 2027827"/>
              <a:gd name="connsiteY4436" fmla="*/ 1988441 h 2027827"/>
              <a:gd name="connsiteX4437" fmla="*/ 104833 w 2027827"/>
              <a:gd name="connsiteY4437" fmla="*/ 1951665 h 2027827"/>
              <a:gd name="connsiteX4438" fmla="*/ 121479 w 2027827"/>
              <a:gd name="connsiteY4438" fmla="*/ 1951665 h 2027827"/>
              <a:gd name="connsiteX4439" fmla="*/ 136711 w 2027827"/>
              <a:gd name="connsiteY4439" fmla="*/ 1975602 h 2027827"/>
              <a:gd name="connsiteX4440" fmla="*/ 151944 w 2027827"/>
              <a:gd name="connsiteY4440" fmla="*/ 1951665 h 2027827"/>
              <a:gd name="connsiteX4441" fmla="*/ 168590 w 2027827"/>
              <a:gd name="connsiteY4441" fmla="*/ 1951665 h 2027827"/>
              <a:gd name="connsiteX4442" fmla="*/ 144981 w 2027827"/>
              <a:gd name="connsiteY4442" fmla="*/ 1988441 h 2027827"/>
              <a:gd name="connsiteX4443" fmla="*/ 170222 w 2027827"/>
              <a:gd name="connsiteY4443" fmla="*/ 2027827 h 2027827"/>
              <a:gd name="connsiteX4444" fmla="*/ 153576 w 2027827"/>
              <a:gd name="connsiteY4444" fmla="*/ 2027827 h 2027827"/>
              <a:gd name="connsiteX4445" fmla="*/ 136711 w 2027827"/>
              <a:gd name="connsiteY4445" fmla="*/ 2001062 h 2027827"/>
              <a:gd name="connsiteX4446" fmla="*/ 239911 w 2027827"/>
              <a:gd name="connsiteY4446" fmla="*/ 2001062 h 2027827"/>
              <a:gd name="connsiteX4447" fmla="*/ 223047 w 2027827"/>
              <a:gd name="connsiteY4447" fmla="*/ 2027827 h 2027827"/>
              <a:gd name="connsiteX4448" fmla="*/ 206401 w 2027827"/>
              <a:gd name="connsiteY4448" fmla="*/ 2027827 h 2027827"/>
              <a:gd name="connsiteX4449" fmla="*/ 231642 w 2027827"/>
              <a:gd name="connsiteY4449" fmla="*/ 1988441 h 2027827"/>
              <a:gd name="connsiteX4450" fmla="*/ 208033 w 2027827"/>
              <a:gd name="connsiteY4450" fmla="*/ 1951665 h 2027827"/>
              <a:gd name="connsiteX4451" fmla="*/ 224679 w 2027827"/>
              <a:gd name="connsiteY4451" fmla="*/ 1951665 h 2027827"/>
              <a:gd name="connsiteX4452" fmla="*/ 239911 w 2027827"/>
              <a:gd name="connsiteY4452" fmla="*/ 1975602 h 2027827"/>
              <a:gd name="connsiteX4453" fmla="*/ 255144 w 2027827"/>
              <a:gd name="connsiteY4453" fmla="*/ 1951665 h 2027827"/>
              <a:gd name="connsiteX4454" fmla="*/ 271790 w 2027827"/>
              <a:gd name="connsiteY4454" fmla="*/ 1951665 h 2027827"/>
              <a:gd name="connsiteX4455" fmla="*/ 248181 w 2027827"/>
              <a:gd name="connsiteY4455" fmla="*/ 1988441 h 2027827"/>
              <a:gd name="connsiteX4456" fmla="*/ 273423 w 2027827"/>
              <a:gd name="connsiteY4456" fmla="*/ 2027827 h 2027827"/>
              <a:gd name="connsiteX4457" fmla="*/ 256777 w 2027827"/>
              <a:gd name="connsiteY4457" fmla="*/ 2027827 h 2027827"/>
              <a:gd name="connsiteX4458" fmla="*/ 239911 w 2027827"/>
              <a:gd name="connsiteY4458" fmla="*/ 2001062 h 2027827"/>
              <a:gd name="connsiteX4459" fmla="*/ 343111 w 2027827"/>
              <a:gd name="connsiteY4459" fmla="*/ 2001062 h 2027827"/>
              <a:gd name="connsiteX4460" fmla="*/ 326247 w 2027827"/>
              <a:gd name="connsiteY4460" fmla="*/ 2027827 h 2027827"/>
              <a:gd name="connsiteX4461" fmla="*/ 309601 w 2027827"/>
              <a:gd name="connsiteY4461" fmla="*/ 2027827 h 2027827"/>
              <a:gd name="connsiteX4462" fmla="*/ 334843 w 2027827"/>
              <a:gd name="connsiteY4462" fmla="*/ 1988441 h 2027827"/>
              <a:gd name="connsiteX4463" fmla="*/ 311233 w 2027827"/>
              <a:gd name="connsiteY4463" fmla="*/ 1951665 h 2027827"/>
              <a:gd name="connsiteX4464" fmla="*/ 327879 w 2027827"/>
              <a:gd name="connsiteY4464" fmla="*/ 1951665 h 2027827"/>
              <a:gd name="connsiteX4465" fmla="*/ 343111 w 2027827"/>
              <a:gd name="connsiteY4465" fmla="*/ 1975602 h 2027827"/>
              <a:gd name="connsiteX4466" fmla="*/ 358345 w 2027827"/>
              <a:gd name="connsiteY4466" fmla="*/ 1951665 h 2027827"/>
              <a:gd name="connsiteX4467" fmla="*/ 374991 w 2027827"/>
              <a:gd name="connsiteY4467" fmla="*/ 1951665 h 2027827"/>
              <a:gd name="connsiteX4468" fmla="*/ 351381 w 2027827"/>
              <a:gd name="connsiteY4468" fmla="*/ 1988441 h 2027827"/>
              <a:gd name="connsiteX4469" fmla="*/ 376623 w 2027827"/>
              <a:gd name="connsiteY4469" fmla="*/ 2027827 h 2027827"/>
              <a:gd name="connsiteX4470" fmla="*/ 359977 w 2027827"/>
              <a:gd name="connsiteY4470" fmla="*/ 2027827 h 2027827"/>
              <a:gd name="connsiteX4471" fmla="*/ 343111 w 2027827"/>
              <a:gd name="connsiteY4471" fmla="*/ 2001062 h 2027827"/>
              <a:gd name="connsiteX4472" fmla="*/ 446312 w 2027827"/>
              <a:gd name="connsiteY4472" fmla="*/ 2001062 h 2027827"/>
              <a:gd name="connsiteX4473" fmla="*/ 429447 w 2027827"/>
              <a:gd name="connsiteY4473" fmla="*/ 2027827 h 2027827"/>
              <a:gd name="connsiteX4474" fmla="*/ 412801 w 2027827"/>
              <a:gd name="connsiteY4474" fmla="*/ 2027827 h 2027827"/>
              <a:gd name="connsiteX4475" fmla="*/ 438043 w 2027827"/>
              <a:gd name="connsiteY4475" fmla="*/ 1988441 h 2027827"/>
              <a:gd name="connsiteX4476" fmla="*/ 414433 w 2027827"/>
              <a:gd name="connsiteY4476" fmla="*/ 1951665 h 2027827"/>
              <a:gd name="connsiteX4477" fmla="*/ 431079 w 2027827"/>
              <a:gd name="connsiteY4477" fmla="*/ 1951665 h 2027827"/>
              <a:gd name="connsiteX4478" fmla="*/ 446312 w 2027827"/>
              <a:gd name="connsiteY4478" fmla="*/ 1975602 h 2027827"/>
              <a:gd name="connsiteX4479" fmla="*/ 461545 w 2027827"/>
              <a:gd name="connsiteY4479" fmla="*/ 1951665 h 2027827"/>
              <a:gd name="connsiteX4480" fmla="*/ 478191 w 2027827"/>
              <a:gd name="connsiteY4480" fmla="*/ 1951665 h 2027827"/>
              <a:gd name="connsiteX4481" fmla="*/ 454582 w 2027827"/>
              <a:gd name="connsiteY4481" fmla="*/ 1988441 h 2027827"/>
              <a:gd name="connsiteX4482" fmla="*/ 479823 w 2027827"/>
              <a:gd name="connsiteY4482" fmla="*/ 2027827 h 2027827"/>
              <a:gd name="connsiteX4483" fmla="*/ 463177 w 2027827"/>
              <a:gd name="connsiteY4483" fmla="*/ 2027827 h 2027827"/>
              <a:gd name="connsiteX4484" fmla="*/ 446312 w 2027827"/>
              <a:gd name="connsiteY4484" fmla="*/ 2001062 h 2027827"/>
              <a:gd name="connsiteX4485" fmla="*/ 549512 w 2027827"/>
              <a:gd name="connsiteY4485" fmla="*/ 2001062 h 2027827"/>
              <a:gd name="connsiteX4486" fmla="*/ 532648 w 2027827"/>
              <a:gd name="connsiteY4486" fmla="*/ 2027827 h 2027827"/>
              <a:gd name="connsiteX4487" fmla="*/ 516002 w 2027827"/>
              <a:gd name="connsiteY4487" fmla="*/ 2027827 h 2027827"/>
              <a:gd name="connsiteX4488" fmla="*/ 541243 w 2027827"/>
              <a:gd name="connsiteY4488" fmla="*/ 1988441 h 2027827"/>
              <a:gd name="connsiteX4489" fmla="*/ 517634 w 2027827"/>
              <a:gd name="connsiteY4489" fmla="*/ 1951665 h 2027827"/>
              <a:gd name="connsiteX4490" fmla="*/ 534280 w 2027827"/>
              <a:gd name="connsiteY4490" fmla="*/ 1951665 h 2027827"/>
              <a:gd name="connsiteX4491" fmla="*/ 549512 w 2027827"/>
              <a:gd name="connsiteY4491" fmla="*/ 1975602 h 2027827"/>
              <a:gd name="connsiteX4492" fmla="*/ 564745 w 2027827"/>
              <a:gd name="connsiteY4492" fmla="*/ 1951665 h 2027827"/>
              <a:gd name="connsiteX4493" fmla="*/ 581391 w 2027827"/>
              <a:gd name="connsiteY4493" fmla="*/ 1951665 h 2027827"/>
              <a:gd name="connsiteX4494" fmla="*/ 557782 w 2027827"/>
              <a:gd name="connsiteY4494" fmla="*/ 1988441 h 2027827"/>
              <a:gd name="connsiteX4495" fmla="*/ 583023 w 2027827"/>
              <a:gd name="connsiteY4495" fmla="*/ 2027827 h 2027827"/>
              <a:gd name="connsiteX4496" fmla="*/ 566378 w 2027827"/>
              <a:gd name="connsiteY4496" fmla="*/ 2027827 h 2027827"/>
              <a:gd name="connsiteX4497" fmla="*/ 549512 w 2027827"/>
              <a:gd name="connsiteY4497" fmla="*/ 2001062 h 2027827"/>
              <a:gd name="connsiteX4498" fmla="*/ 652712 w 2027827"/>
              <a:gd name="connsiteY4498" fmla="*/ 2001062 h 2027827"/>
              <a:gd name="connsiteX4499" fmla="*/ 635848 w 2027827"/>
              <a:gd name="connsiteY4499" fmla="*/ 2027827 h 2027827"/>
              <a:gd name="connsiteX4500" fmla="*/ 619202 w 2027827"/>
              <a:gd name="connsiteY4500" fmla="*/ 2027827 h 2027827"/>
              <a:gd name="connsiteX4501" fmla="*/ 644443 w 2027827"/>
              <a:gd name="connsiteY4501" fmla="*/ 1988441 h 2027827"/>
              <a:gd name="connsiteX4502" fmla="*/ 620834 w 2027827"/>
              <a:gd name="connsiteY4502" fmla="*/ 1951665 h 2027827"/>
              <a:gd name="connsiteX4503" fmla="*/ 637480 w 2027827"/>
              <a:gd name="connsiteY4503" fmla="*/ 1951665 h 2027827"/>
              <a:gd name="connsiteX4504" fmla="*/ 652712 w 2027827"/>
              <a:gd name="connsiteY4504" fmla="*/ 1975602 h 2027827"/>
              <a:gd name="connsiteX4505" fmla="*/ 667945 w 2027827"/>
              <a:gd name="connsiteY4505" fmla="*/ 1951665 h 2027827"/>
              <a:gd name="connsiteX4506" fmla="*/ 684592 w 2027827"/>
              <a:gd name="connsiteY4506" fmla="*/ 1951665 h 2027827"/>
              <a:gd name="connsiteX4507" fmla="*/ 660982 w 2027827"/>
              <a:gd name="connsiteY4507" fmla="*/ 1988441 h 2027827"/>
              <a:gd name="connsiteX4508" fmla="*/ 686224 w 2027827"/>
              <a:gd name="connsiteY4508" fmla="*/ 2027827 h 2027827"/>
              <a:gd name="connsiteX4509" fmla="*/ 669578 w 2027827"/>
              <a:gd name="connsiteY4509" fmla="*/ 2027827 h 2027827"/>
              <a:gd name="connsiteX4510" fmla="*/ 652712 w 2027827"/>
              <a:gd name="connsiteY4510" fmla="*/ 2001062 h 2027827"/>
              <a:gd name="connsiteX4511" fmla="*/ 755913 w 2027827"/>
              <a:gd name="connsiteY4511" fmla="*/ 2001062 h 2027827"/>
              <a:gd name="connsiteX4512" fmla="*/ 739048 w 2027827"/>
              <a:gd name="connsiteY4512" fmla="*/ 2027827 h 2027827"/>
              <a:gd name="connsiteX4513" fmla="*/ 722402 w 2027827"/>
              <a:gd name="connsiteY4513" fmla="*/ 2027827 h 2027827"/>
              <a:gd name="connsiteX4514" fmla="*/ 747644 w 2027827"/>
              <a:gd name="connsiteY4514" fmla="*/ 1988441 h 2027827"/>
              <a:gd name="connsiteX4515" fmla="*/ 724034 w 2027827"/>
              <a:gd name="connsiteY4515" fmla="*/ 1951665 h 2027827"/>
              <a:gd name="connsiteX4516" fmla="*/ 740680 w 2027827"/>
              <a:gd name="connsiteY4516" fmla="*/ 1951665 h 2027827"/>
              <a:gd name="connsiteX4517" fmla="*/ 755913 w 2027827"/>
              <a:gd name="connsiteY4517" fmla="*/ 1975602 h 2027827"/>
              <a:gd name="connsiteX4518" fmla="*/ 771146 w 2027827"/>
              <a:gd name="connsiteY4518" fmla="*/ 1951665 h 2027827"/>
              <a:gd name="connsiteX4519" fmla="*/ 787792 w 2027827"/>
              <a:gd name="connsiteY4519" fmla="*/ 1951665 h 2027827"/>
              <a:gd name="connsiteX4520" fmla="*/ 764182 w 2027827"/>
              <a:gd name="connsiteY4520" fmla="*/ 1988441 h 2027827"/>
              <a:gd name="connsiteX4521" fmla="*/ 789424 w 2027827"/>
              <a:gd name="connsiteY4521" fmla="*/ 2027827 h 2027827"/>
              <a:gd name="connsiteX4522" fmla="*/ 772778 w 2027827"/>
              <a:gd name="connsiteY4522" fmla="*/ 2027827 h 2027827"/>
              <a:gd name="connsiteX4523" fmla="*/ 755913 w 2027827"/>
              <a:gd name="connsiteY4523" fmla="*/ 2001062 h 2027827"/>
              <a:gd name="connsiteX4524" fmla="*/ 859113 w 2027827"/>
              <a:gd name="connsiteY4524" fmla="*/ 2001062 h 2027827"/>
              <a:gd name="connsiteX4525" fmla="*/ 842248 w 2027827"/>
              <a:gd name="connsiteY4525" fmla="*/ 2027827 h 2027827"/>
              <a:gd name="connsiteX4526" fmla="*/ 825602 w 2027827"/>
              <a:gd name="connsiteY4526" fmla="*/ 2027827 h 2027827"/>
              <a:gd name="connsiteX4527" fmla="*/ 850844 w 2027827"/>
              <a:gd name="connsiteY4527" fmla="*/ 1988441 h 2027827"/>
              <a:gd name="connsiteX4528" fmla="*/ 827235 w 2027827"/>
              <a:gd name="connsiteY4528" fmla="*/ 1951665 h 2027827"/>
              <a:gd name="connsiteX4529" fmla="*/ 843881 w 2027827"/>
              <a:gd name="connsiteY4529" fmla="*/ 1951665 h 2027827"/>
              <a:gd name="connsiteX4530" fmla="*/ 859113 w 2027827"/>
              <a:gd name="connsiteY4530" fmla="*/ 1975602 h 2027827"/>
              <a:gd name="connsiteX4531" fmla="*/ 874346 w 2027827"/>
              <a:gd name="connsiteY4531" fmla="*/ 1951665 h 2027827"/>
              <a:gd name="connsiteX4532" fmla="*/ 890992 w 2027827"/>
              <a:gd name="connsiteY4532" fmla="*/ 1951665 h 2027827"/>
              <a:gd name="connsiteX4533" fmla="*/ 867383 w 2027827"/>
              <a:gd name="connsiteY4533" fmla="*/ 1988441 h 2027827"/>
              <a:gd name="connsiteX4534" fmla="*/ 892624 w 2027827"/>
              <a:gd name="connsiteY4534" fmla="*/ 2027827 h 2027827"/>
              <a:gd name="connsiteX4535" fmla="*/ 875978 w 2027827"/>
              <a:gd name="connsiteY4535" fmla="*/ 2027827 h 2027827"/>
              <a:gd name="connsiteX4536" fmla="*/ 859113 w 2027827"/>
              <a:gd name="connsiteY4536" fmla="*/ 2001062 h 2027827"/>
              <a:gd name="connsiteX4537" fmla="*/ 962313 w 2027827"/>
              <a:gd name="connsiteY4537" fmla="*/ 2001062 h 2027827"/>
              <a:gd name="connsiteX4538" fmla="*/ 945449 w 2027827"/>
              <a:gd name="connsiteY4538" fmla="*/ 2027827 h 2027827"/>
              <a:gd name="connsiteX4539" fmla="*/ 928803 w 2027827"/>
              <a:gd name="connsiteY4539" fmla="*/ 2027827 h 2027827"/>
              <a:gd name="connsiteX4540" fmla="*/ 954044 w 2027827"/>
              <a:gd name="connsiteY4540" fmla="*/ 1988441 h 2027827"/>
              <a:gd name="connsiteX4541" fmla="*/ 930435 w 2027827"/>
              <a:gd name="connsiteY4541" fmla="*/ 1951665 h 2027827"/>
              <a:gd name="connsiteX4542" fmla="*/ 947081 w 2027827"/>
              <a:gd name="connsiteY4542" fmla="*/ 1951665 h 2027827"/>
              <a:gd name="connsiteX4543" fmla="*/ 962313 w 2027827"/>
              <a:gd name="connsiteY4543" fmla="*/ 1975602 h 2027827"/>
              <a:gd name="connsiteX4544" fmla="*/ 977546 w 2027827"/>
              <a:gd name="connsiteY4544" fmla="*/ 1951665 h 2027827"/>
              <a:gd name="connsiteX4545" fmla="*/ 994192 w 2027827"/>
              <a:gd name="connsiteY4545" fmla="*/ 1951665 h 2027827"/>
              <a:gd name="connsiteX4546" fmla="*/ 970583 w 2027827"/>
              <a:gd name="connsiteY4546" fmla="*/ 1988441 h 2027827"/>
              <a:gd name="connsiteX4547" fmla="*/ 995824 w 2027827"/>
              <a:gd name="connsiteY4547" fmla="*/ 2027827 h 2027827"/>
              <a:gd name="connsiteX4548" fmla="*/ 979179 w 2027827"/>
              <a:gd name="connsiteY4548" fmla="*/ 2027827 h 2027827"/>
              <a:gd name="connsiteX4549" fmla="*/ 962313 w 2027827"/>
              <a:gd name="connsiteY4549" fmla="*/ 2001062 h 2027827"/>
              <a:gd name="connsiteX4550" fmla="*/ 1065513 w 2027827"/>
              <a:gd name="connsiteY4550" fmla="*/ 2001062 h 2027827"/>
              <a:gd name="connsiteX4551" fmla="*/ 1048649 w 2027827"/>
              <a:gd name="connsiteY4551" fmla="*/ 2027827 h 2027827"/>
              <a:gd name="connsiteX4552" fmla="*/ 1032003 w 2027827"/>
              <a:gd name="connsiteY4552" fmla="*/ 2027827 h 2027827"/>
              <a:gd name="connsiteX4553" fmla="*/ 1057244 w 2027827"/>
              <a:gd name="connsiteY4553" fmla="*/ 1988441 h 2027827"/>
              <a:gd name="connsiteX4554" fmla="*/ 1033635 w 2027827"/>
              <a:gd name="connsiteY4554" fmla="*/ 1951665 h 2027827"/>
              <a:gd name="connsiteX4555" fmla="*/ 1050281 w 2027827"/>
              <a:gd name="connsiteY4555" fmla="*/ 1951665 h 2027827"/>
              <a:gd name="connsiteX4556" fmla="*/ 1065513 w 2027827"/>
              <a:gd name="connsiteY4556" fmla="*/ 1975602 h 2027827"/>
              <a:gd name="connsiteX4557" fmla="*/ 1080747 w 2027827"/>
              <a:gd name="connsiteY4557" fmla="*/ 1951665 h 2027827"/>
              <a:gd name="connsiteX4558" fmla="*/ 1097393 w 2027827"/>
              <a:gd name="connsiteY4558" fmla="*/ 1951665 h 2027827"/>
              <a:gd name="connsiteX4559" fmla="*/ 1073783 w 2027827"/>
              <a:gd name="connsiteY4559" fmla="*/ 1988441 h 2027827"/>
              <a:gd name="connsiteX4560" fmla="*/ 1099025 w 2027827"/>
              <a:gd name="connsiteY4560" fmla="*/ 2027827 h 2027827"/>
              <a:gd name="connsiteX4561" fmla="*/ 1082379 w 2027827"/>
              <a:gd name="connsiteY4561" fmla="*/ 2027827 h 2027827"/>
              <a:gd name="connsiteX4562" fmla="*/ 1065513 w 2027827"/>
              <a:gd name="connsiteY4562" fmla="*/ 2001062 h 2027827"/>
              <a:gd name="connsiteX4563" fmla="*/ 1168714 w 2027827"/>
              <a:gd name="connsiteY4563" fmla="*/ 2001062 h 2027827"/>
              <a:gd name="connsiteX4564" fmla="*/ 1151849 w 2027827"/>
              <a:gd name="connsiteY4564" fmla="*/ 2027827 h 2027827"/>
              <a:gd name="connsiteX4565" fmla="*/ 1135203 w 2027827"/>
              <a:gd name="connsiteY4565" fmla="*/ 2027827 h 2027827"/>
              <a:gd name="connsiteX4566" fmla="*/ 1160445 w 2027827"/>
              <a:gd name="connsiteY4566" fmla="*/ 1988441 h 2027827"/>
              <a:gd name="connsiteX4567" fmla="*/ 1136835 w 2027827"/>
              <a:gd name="connsiteY4567" fmla="*/ 1951665 h 2027827"/>
              <a:gd name="connsiteX4568" fmla="*/ 1153481 w 2027827"/>
              <a:gd name="connsiteY4568" fmla="*/ 1951665 h 2027827"/>
              <a:gd name="connsiteX4569" fmla="*/ 1168714 w 2027827"/>
              <a:gd name="connsiteY4569" fmla="*/ 1975602 h 2027827"/>
              <a:gd name="connsiteX4570" fmla="*/ 1183947 w 2027827"/>
              <a:gd name="connsiteY4570" fmla="*/ 1951665 h 2027827"/>
              <a:gd name="connsiteX4571" fmla="*/ 1200593 w 2027827"/>
              <a:gd name="connsiteY4571" fmla="*/ 1951665 h 2027827"/>
              <a:gd name="connsiteX4572" fmla="*/ 1176984 w 2027827"/>
              <a:gd name="connsiteY4572" fmla="*/ 1988441 h 2027827"/>
              <a:gd name="connsiteX4573" fmla="*/ 1202225 w 2027827"/>
              <a:gd name="connsiteY4573" fmla="*/ 2027827 h 2027827"/>
              <a:gd name="connsiteX4574" fmla="*/ 1185579 w 2027827"/>
              <a:gd name="connsiteY4574" fmla="*/ 2027827 h 2027827"/>
              <a:gd name="connsiteX4575" fmla="*/ 1168714 w 2027827"/>
              <a:gd name="connsiteY4575" fmla="*/ 2001062 h 2027827"/>
              <a:gd name="connsiteX4576" fmla="*/ 1271914 w 2027827"/>
              <a:gd name="connsiteY4576" fmla="*/ 2001062 h 2027827"/>
              <a:gd name="connsiteX4577" fmla="*/ 1255050 w 2027827"/>
              <a:gd name="connsiteY4577" fmla="*/ 2027827 h 2027827"/>
              <a:gd name="connsiteX4578" fmla="*/ 1238404 w 2027827"/>
              <a:gd name="connsiteY4578" fmla="*/ 2027827 h 2027827"/>
              <a:gd name="connsiteX4579" fmla="*/ 1263645 w 2027827"/>
              <a:gd name="connsiteY4579" fmla="*/ 1988441 h 2027827"/>
              <a:gd name="connsiteX4580" fmla="*/ 1240036 w 2027827"/>
              <a:gd name="connsiteY4580" fmla="*/ 1951665 h 2027827"/>
              <a:gd name="connsiteX4581" fmla="*/ 1256682 w 2027827"/>
              <a:gd name="connsiteY4581" fmla="*/ 1951665 h 2027827"/>
              <a:gd name="connsiteX4582" fmla="*/ 1271914 w 2027827"/>
              <a:gd name="connsiteY4582" fmla="*/ 1975602 h 2027827"/>
              <a:gd name="connsiteX4583" fmla="*/ 1287147 w 2027827"/>
              <a:gd name="connsiteY4583" fmla="*/ 1951665 h 2027827"/>
              <a:gd name="connsiteX4584" fmla="*/ 1303793 w 2027827"/>
              <a:gd name="connsiteY4584" fmla="*/ 1951665 h 2027827"/>
              <a:gd name="connsiteX4585" fmla="*/ 1280184 w 2027827"/>
              <a:gd name="connsiteY4585" fmla="*/ 1988441 h 2027827"/>
              <a:gd name="connsiteX4586" fmla="*/ 1305426 w 2027827"/>
              <a:gd name="connsiteY4586" fmla="*/ 2027827 h 2027827"/>
              <a:gd name="connsiteX4587" fmla="*/ 1288779 w 2027827"/>
              <a:gd name="connsiteY4587" fmla="*/ 2027827 h 2027827"/>
              <a:gd name="connsiteX4588" fmla="*/ 1271914 w 2027827"/>
              <a:gd name="connsiteY4588" fmla="*/ 2001062 h 2027827"/>
              <a:gd name="connsiteX4589" fmla="*/ 1375114 w 2027827"/>
              <a:gd name="connsiteY4589" fmla="*/ 2001062 h 2027827"/>
              <a:gd name="connsiteX4590" fmla="*/ 1358250 w 2027827"/>
              <a:gd name="connsiteY4590" fmla="*/ 2027827 h 2027827"/>
              <a:gd name="connsiteX4591" fmla="*/ 1341604 w 2027827"/>
              <a:gd name="connsiteY4591" fmla="*/ 2027827 h 2027827"/>
              <a:gd name="connsiteX4592" fmla="*/ 1366845 w 2027827"/>
              <a:gd name="connsiteY4592" fmla="*/ 1988441 h 2027827"/>
              <a:gd name="connsiteX4593" fmla="*/ 1343236 w 2027827"/>
              <a:gd name="connsiteY4593" fmla="*/ 1951665 h 2027827"/>
              <a:gd name="connsiteX4594" fmla="*/ 1359882 w 2027827"/>
              <a:gd name="connsiteY4594" fmla="*/ 1951665 h 2027827"/>
              <a:gd name="connsiteX4595" fmla="*/ 1375114 w 2027827"/>
              <a:gd name="connsiteY4595" fmla="*/ 1975602 h 2027827"/>
              <a:gd name="connsiteX4596" fmla="*/ 1390348 w 2027827"/>
              <a:gd name="connsiteY4596" fmla="*/ 1951665 h 2027827"/>
              <a:gd name="connsiteX4597" fmla="*/ 1406993 w 2027827"/>
              <a:gd name="connsiteY4597" fmla="*/ 1951665 h 2027827"/>
              <a:gd name="connsiteX4598" fmla="*/ 1383384 w 2027827"/>
              <a:gd name="connsiteY4598" fmla="*/ 1988441 h 2027827"/>
              <a:gd name="connsiteX4599" fmla="*/ 1408626 w 2027827"/>
              <a:gd name="connsiteY4599" fmla="*/ 2027827 h 2027827"/>
              <a:gd name="connsiteX4600" fmla="*/ 1391980 w 2027827"/>
              <a:gd name="connsiteY4600" fmla="*/ 2027827 h 2027827"/>
              <a:gd name="connsiteX4601" fmla="*/ 1375114 w 2027827"/>
              <a:gd name="connsiteY4601" fmla="*/ 2001062 h 2027827"/>
              <a:gd name="connsiteX4602" fmla="*/ 1478315 w 2027827"/>
              <a:gd name="connsiteY4602" fmla="*/ 2001062 h 2027827"/>
              <a:gd name="connsiteX4603" fmla="*/ 1461450 w 2027827"/>
              <a:gd name="connsiteY4603" fmla="*/ 2027827 h 2027827"/>
              <a:gd name="connsiteX4604" fmla="*/ 1444804 w 2027827"/>
              <a:gd name="connsiteY4604" fmla="*/ 2027827 h 2027827"/>
              <a:gd name="connsiteX4605" fmla="*/ 1470046 w 2027827"/>
              <a:gd name="connsiteY4605" fmla="*/ 1988441 h 2027827"/>
              <a:gd name="connsiteX4606" fmla="*/ 1446436 w 2027827"/>
              <a:gd name="connsiteY4606" fmla="*/ 1951665 h 2027827"/>
              <a:gd name="connsiteX4607" fmla="*/ 1463083 w 2027827"/>
              <a:gd name="connsiteY4607" fmla="*/ 1951665 h 2027827"/>
              <a:gd name="connsiteX4608" fmla="*/ 1478315 w 2027827"/>
              <a:gd name="connsiteY4608" fmla="*/ 1975602 h 2027827"/>
              <a:gd name="connsiteX4609" fmla="*/ 1493548 w 2027827"/>
              <a:gd name="connsiteY4609" fmla="*/ 1951665 h 2027827"/>
              <a:gd name="connsiteX4610" fmla="*/ 1510194 w 2027827"/>
              <a:gd name="connsiteY4610" fmla="*/ 1951665 h 2027827"/>
              <a:gd name="connsiteX4611" fmla="*/ 1486584 w 2027827"/>
              <a:gd name="connsiteY4611" fmla="*/ 1988441 h 2027827"/>
              <a:gd name="connsiteX4612" fmla="*/ 1511826 w 2027827"/>
              <a:gd name="connsiteY4612" fmla="*/ 2027827 h 2027827"/>
              <a:gd name="connsiteX4613" fmla="*/ 1495180 w 2027827"/>
              <a:gd name="connsiteY4613" fmla="*/ 2027827 h 2027827"/>
              <a:gd name="connsiteX4614" fmla="*/ 1478315 w 2027827"/>
              <a:gd name="connsiteY4614" fmla="*/ 2001062 h 2027827"/>
              <a:gd name="connsiteX4615" fmla="*/ 1581515 w 2027827"/>
              <a:gd name="connsiteY4615" fmla="*/ 2001062 h 2027827"/>
              <a:gd name="connsiteX4616" fmla="*/ 1564650 w 2027827"/>
              <a:gd name="connsiteY4616" fmla="*/ 2027827 h 2027827"/>
              <a:gd name="connsiteX4617" fmla="*/ 1548004 w 2027827"/>
              <a:gd name="connsiteY4617" fmla="*/ 2027827 h 2027827"/>
              <a:gd name="connsiteX4618" fmla="*/ 1573246 w 2027827"/>
              <a:gd name="connsiteY4618" fmla="*/ 1988441 h 2027827"/>
              <a:gd name="connsiteX4619" fmla="*/ 1549636 w 2027827"/>
              <a:gd name="connsiteY4619" fmla="*/ 1951665 h 2027827"/>
              <a:gd name="connsiteX4620" fmla="*/ 1566283 w 2027827"/>
              <a:gd name="connsiteY4620" fmla="*/ 1951665 h 2027827"/>
              <a:gd name="connsiteX4621" fmla="*/ 1581515 w 2027827"/>
              <a:gd name="connsiteY4621" fmla="*/ 1975602 h 2027827"/>
              <a:gd name="connsiteX4622" fmla="*/ 1596748 w 2027827"/>
              <a:gd name="connsiteY4622" fmla="*/ 1951665 h 2027827"/>
              <a:gd name="connsiteX4623" fmla="*/ 1613394 w 2027827"/>
              <a:gd name="connsiteY4623" fmla="*/ 1951665 h 2027827"/>
              <a:gd name="connsiteX4624" fmla="*/ 1589785 w 2027827"/>
              <a:gd name="connsiteY4624" fmla="*/ 1988441 h 2027827"/>
              <a:gd name="connsiteX4625" fmla="*/ 1615026 w 2027827"/>
              <a:gd name="connsiteY4625" fmla="*/ 2027827 h 2027827"/>
              <a:gd name="connsiteX4626" fmla="*/ 1598380 w 2027827"/>
              <a:gd name="connsiteY4626" fmla="*/ 2027827 h 2027827"/>
              <a:gd name="connsiteX4627" fmla="*/ 1581515 w 2027827"/>
              <a:gd name="connsiteY4627" fmla="*/ 2001062 h 2027827"/>
              <a:gd name="connsiteX4628" fmla="*/ 1684715 w 2027827"/>
              <a:gd name="connsiteY4628" fmla="*/ 2001062 h 2027827"/>
              <a:gd name="connsiteX4629" fmla="*/ 1667851 w 2027827"/>
              <a:gd name="connsiteY4629" fmla="*/ 2027827 h 2027827"/>
              <a:gd name="connsiteX4630" fmla="*/ 1651205 w 2027827"/>
              <a:gd name="connsiteY4630" fmla="*/ 2027827 h 2027827"/>
              <a:gd name="connsiteX4631" fmla="*/ 1676446 w 2027827"/>
              <a:gd name="connsiteY4631" fmla="*/ 1988441 h 2027827"/>
              <a:gd name="connsiteX4632" fmla="*/ 1652837 w 2027827"/>
              <a:gd name="connsiteY4632" fmla="*/ 1951665 h 2027827"/>
              <a:gd name="connsiteX4633" fmla="*/ 1669483 w 2027827"/>
              <a:gd name="connsiteY4633" fmla="*/ 1951665 h 2027827"/>
              <a:gd name="connsiteX4634" fmla="*/ 1684715 w 2027827"/>
              <a:gd name="connsiteY4634" fmla="*/ 1975602 h 2027827"/>
              <a:gd name="connsiteX4635" fmla="*/ 1699948 w 2027827"/>
              <a:gd name="connsiteY4635" fmla="*/ 1951665 h 2027827"/>
              <a:gd name="connsiteX4636" fmla="*/ 1716595 w 2027827"/>
              <a:gd name="connsiteY4636" fmla="*/ 1951665 h 2027827"/>
              <a:gd name="connsiteX4637" fmla="*/ 1692985 w 2027827"/>
              <a:gd name="connsiteY4637" fmla="*/ 1988441 h 2027827"/>
              <a:gd name="connsiteX4638" fmla="*/ 1718227 w 2027827"/>
              <a:gd name="connsiteY4638" fmla="*/ 2027827 h 2027827"/>
              <a:gd name="connsiteX4639" fmla="*/ 1701581 w 2027827"/>
              <a:gd name="connsiteY4639" fmla="*/ 2027827 h 2027827"/>
              <a:gd name="connsiteX4640" fmla="*/ 1684715 w 2027827"/>
              <a:gd name="connsiteY4640" fmla="*/ 2001062 h 2027827"/>
              <a:gd name="connsiteX4641" fmla="*/ 1787915 w 2027827"/>
              <a:gd name="connsiteY4641" fmla="*/ 2001062 h 2027827"/>
              <a:gd name="connsiteX4642" fmla="*/ 1771051 w 2027827"/>
              <a:gd name="connsiteY4642" fmla="*/ 2027827 h 2027827"/>
              <a:gd name="connsiteX4643" fmla="*/ 1754405 w 2027827"/>
              <a:gd name="connsiteY4643" fmla="*/ 2027827 h 2027827"/>
              <a:gd name="connsiteX4644" fmla="*/ 1779647 w 2027827"/>
              <a:gd name="connsiteY4644" fmla="*/ 1988441 h 2027827"/>
              <a:gd name="connsiteX4645" fmla="*/ 1756037 w 2027827"/>
              <a:gd name="connsiteY4645" fmla="*/ 1951665 h 2027827"/>
              <a:gd name="connsiteX4646" fmla="*/ 1772683 w 2027827"/>
              <a:gd name="connsiteY4646" fmla="*/ 1951665 h 2027827"/>
              <a:gd name="connsiteX4647" fmla="*/ 1787915 w 2027827"/>
              <a:gd name="connsiteY4647" fmla="*/ 1975602 h 2027827"/>
              <a:gd name="connsiteX4648" fmla="*/ 1803149 w 2027827"/>
              <a:gd name="connsiteY4648" fmla="*/ 1951665 h 2027827"/>
              <a:gd name="connsiteX4649" fmla="*/ 1819795 w 2027827"/>
              <a:gd name="connsiteY4649" fmla="*/ 1951665 h 2027827"/>
              <a:gd name="connsiteX4650" fmla="*/ 1796185 w 2027827"/>
              <a:gd name="connsiteY4650" fmla="*/ 1988441 h 2027827"/>
              <a:gd name="connsiteX4651" fmla="*/ 1821427 w 2027827"/>
              <a:gd name="connsiteY4651" fmla="*/ 2027827 h 2027827"/>
              <a:gd name="connsiteX4652" fmla="*/ 1804781 w 2027827"/>
              <a:gd name="connsiteY4652" fmla="*/ 2027827 h 2027827"/>
              <a:gd name="connsiteX4653" fmla="*/ 1787915 w 2027827"/>
              <a:gd name="connsiteY4653" fmla="*/ 2001062 h 2027827"/>
              <a:gd name="connsiteX4654" fmla="*/ 1891116 w 2027827"/>
              <a:gd name="connsiteY4654" fmla="*/ 2001062 h 2027827"/>
              <a:gd name="connsiteX4655" fmla="*/ 1874251 w 2027827"/>
              <a:gd name="connsiteY4655" fmla="*/ 2027827 h 2027827"/>
              <a:gd name="connsiteX4656" fmla="*/ 1857605 w 2027827"/>
              <a:gd name="connsiteY4656" fmla="*/ 2027827 h 2027827"/>
              <a:gd name="connsiteX4657" fmla="*/ 1882847 w 2027827"/>
              <a:gd name="connsiteY4657" fmla="*/ 1988441 h 2027827"/>
              <a:gd name="connsiteX4658" fmla="*/ 1859237 w 2027827"/>
              <a:gd name="connsiteY4658" fmla="*/ 1951665 h 2027827"/>
              <a:gd name="connsiteX4659" fmla="*/ 1875884 w 2027827"/>
              <a:gd name="connsiteY4659" fmla="*/ 1951665 h 2027827"/>
              <a:gd name="connsiteX4660" fmla="*/ 1891116 w 2027827"/>
              <a:gd name="connsiteY4660" fmla="*/ 1975602 h 2027827"/>
              <a:gd name="connsiteX4661" fmla="*/ 1906349 w 2027827"/>
              <a:gd name="connsiteY4661" fmla="*/ 1951665 h 2027827"/>
              <a:gd name="connsiteX4662" fmla="*/ 1922995 w 2027827"/>
              <a:gd name="connsiteY4662" fmla="*/ 1951665 h 2027827"/>
              <a:gd name="connsiteX4663" fmla="*/ 1899385 w 2027827"/>
              <a:gd name="connsiteY4663" fmla="*/ 1988441 h 2027827"/>
              <a:gd name="connsiteX4664" fmla="*/ 1924627 w 2027827"/>
              <a:gd name="connsiteY4664" fmla="*/ 2027827 h 2027827"/>
              <a:gd name="connsiteX4665" fmla="*/ 1907981 w 2027827"/>
              <a:gd name="connsiteY4665" fmla="*/ 2027827 h 2027827"/>
              <a:gd name="connsiteX4666" fmla="*/ 1891116 w 2027827"/>
              <a:gd name="connsiteY4666" fmla="*/ 2001062 h 2027827"/>
              <a:gd name="connsiteX4667" fmla="*/ 1994316 w 2027827"/>
              <a:gd name="connsiteY4667" fmla="*/ 2001062 h 2027827"/>
              <a:gd name="connsiteX4668" fmla="*/ 1977452 w 2027827"/>
              <a:gd name="connsiteY4668" fmla="*/ 2027827 h 2027827"/>
              <a:gd name="connsiteX4669" fmla="*/ 1960805 w 2027827"/>
              <a:gd name="connsiteY4669" fmla="*/ 2027827 h 2027827"/>
              <a:gd name="connsiteX4670" fmla="*/ 1986047 w 2027827"/>
              <a:gd name="connsiteY4670" fmla="*/ 1988441 h 2027827"/>
              <a:gd name="connsiteX4671" fmla="*/ 1962438 w 2027827"/>
              <a:gd name="connsiteY4671" fmla="*/ 1951665 h 2027827"/>
              <a:gd name="connsiteX4672" fmla="*/ 1979084 w 2027827"/>
              <a:gd name="connsiteY4672" fmla="*/ 1951665 h 2027827"/>
              <a:gd name="connsiteX4673" fmla="*/ 1994316 w 2027827"/>
              <a:gd name="connsiteY4673" fmla="*/ 1975602 h 2027827"/>
              <a:gd name="connsiteX4674" fmla="*/ 2009549 w 2027827"/>
              <a:gd name="connsiteY4674" fmla="*/ 1951665 h 2027827"/>
              <a:gd name="connsiteX4675" fmla="*/ 2026195 w 2027827"/>
              <a:gd name="connsiteY4675" fmla="*/ 1951665 h 2027827"/>
              <a:gd name="connsiteX4676" fmla="*/ 2002586 w 2027827"/>
              <a:gd name="connsiteY4676" fmla="*/ 1988441 h 2027827"/>
              <a:gd name="connsiteX4677" fmla="*/ 2027827 w 2027827"/>
              <a:gd name="connsiteY4677" fmla="*/ 2027827 h 2027827"/>
              <a:gd name="connsiteX4678" fmla="*/ 2011182 w 2027827"/>
              <a:gd name="connsiteY4678" fmla="*/ 2027827 h 2027827"/>
              <a:gd name="connsiteX4679" fmla="*/ 1994316 w 2027827"/>
              <a:gd name="connsiteY4679" fmla="*/ 2001062 h 20278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</a:cxnLst>
            <a:rect l="l" t="t" r="r" b="b"/>
            <a:pathLst>
              <a:path w="2027827" h="2027827">
                <a:moveTo>
                  <a:pt x="33511" y="49397"/>
                </a:moveTo>
                <a:lnTo>
                  <a:pt x="16646" y="76163"/>
                </a:lnTo>
                <a:lnTo>
                  <a:pt x="0" y="76163"/>
                </a:lnTo>
                <a:lnTo>
                  <a:pt x="25242" y="36776"/>
                </a:lnTo>
                <a:lnTo>
                  <a:pt x="1632" y="0"/>
                </a:lnTo>
                <a:lnTo>
                  <a:pt x="18278" y="0"/>
                </a:lnTo>
                <a:lnTo>
                  <a:pt x="33511" y="23937"/>
                </a:lnTo>
                <a:lnTo>
                  <a:pt x="48744" y="0"/>
                </a:lnTo>
                <a:lnTo>
                  <a:pt x="65390" y="0"/>
                </a:lnTo>
                <a:lnTo>
                  <a:pt x="41780" y="36776"/>
                </a:lnTo>
                <a:lnTo>
                  <a:pt x="67022" y="76163"/>
                </a:lnTo>
                <a:lnTo>
                  <a:pt x="50376" y="76163"/>
                </a:lnTo>
                <a:lnTo>
                  <a:pt x="33511" y="49397"/>
                </a:lnTo>
                <a:close/>
                <a:moveTo>
                  <a:pt x="136711" y="49397"/>
                </a:moveTo>
                <a:lnTo>
                  <a:pt x="119846" y="76163"/>
                </a:lnTo>
                <a:lnTo>
                  <a:pt x="103200" y="76163"/>
                </a:lnTo>
                <a:lnTo>
                  <a:pt x="128442" y="36776"/>
                </a:lnTo>
                <a:lnTo>
                  <a:pt x="104833" y="0"/>
                </a:lnTo>
                <a:lnTo>
                  <a:pt x="121479" y="0"/>
                </a:lnTo>
                <a:lnTo>
                  <a:pt x="136711" y="23937"/>
                </a:lnTo>
                <a:lnTo>
                  <a:pt x="151944" y="0"/>
                </a:lnTo>
                <a:lnTo>
                  <a:pt x="168590" y="0"/>
                </a:lnTo>
                <a:lnTo>
                  <a:pt x="144981" y="36776"/>
                </a:lnTo>
                <a:lnTo>
                  <a:pt x="170222" y="76163"/>
                </a:lnTo>
                <a:lnTo>
                  <a:pt x="153576" y="76163"/>
                </a:lnTo>
                <a:lnTo>
                  <a:pt x="136711" y="49397"/>
                </a:lnTo>
                <a:close/>
                <a:moveTo>
                  <a:pt x="239911" y="49397"/>
                </a:moveTo>
                <a:lnTo>
                  <a:pt x="223047" y="76163"/>
                </a:lnTo>
                <a:lnTo>
                  <a:pt x="206401" y="76163"/>
                </a:lnTo>
                <a:lnTo>
                  <a:pt x="231642" y="36776"/>
                </a:lnTo>
                <a:lnTo>
                  <a:pt x="208033" y="0"/>
                </a:lnTo>
                <a:lnTo>
                  <a:pt x="224679" y="0"/>
                </a:lnTo>
                <a:lnTo>
                  <a:pt x="239911" y="23937"/>
                </a:lnTo>
                <a:lnTo>
                  <a:pt x="255144" y="0"/>
                </a:lnTo>
                <a:lnTo>
                  <a:pt x="271790" y="0"/>
                </a:lnTo>
                <a:lnTo>
                  <a:pt x="248181" y="36776"/>
                </a:lnTo>
                <a:lnTo>
                  <a:pt x="273423" y="76163"/>
                </a:lnTo>
                <a:lnTo>
                  <a:pt x="256777" y="76163"/>
                </a:lnTo>
                <a:lnTo>
                  <a:pt x="239911" y="49397"/>
                </a:lnTo>
                <a:close/>
                <a:moveTo>
                  <a:pt x="343111" y="49397"/>
                </a:moveTo>
                <a:lnTo>
                  <a:pt x="326247" y="76163"/>
                </a:lnTo>
                <a:lnTo>
                  <a:pt x="309601" y="76163"/>
                </a:lnTo>
                <a:lnTo>
                  <a:pt x="334843" y="36776"/>
                </a:lnTo>
                <a:lnTo>
                  <a:pt x="311233" y="0"/>
                </a:lnTo>
                <a:lnTo>
                  <a:pt x="327879" y="0"/>
                </a:lnTo>
                <a:lnTo>
                  <a:pt x="343111" y="23937"/>
                </a:lnTo>
                <a:lnTo>
                  <a:pt x="358345" y="0"/>
                </a:lnTo>
                <a:lnTo>
                  <a:pt x="374991" y="0"/>
                </a:lnTo>
                <a:lnTo>
                  <a:pt x="351381" y="36776"/>
                </a:lnTo>
                <a:lnTo>
                  <a:pt x="376623" y="76163"/>
                </a:lnTo>
                <a:lnTo>
                  <a:pt x="359977" y="76163"/>
                </a:lnTo>
                <a:lnTo>
                  <a:pt x="343111" y="49397"/>
                </a:lnTo>
                <a:close/>
                <a:moveTo>
                  <a:pt x="446312" y="49397"/>
                </a:moveTo>
                <a:lnTo>
                  <a:pt x="429447" y="76163"/>
                </a:lnTo>
                <a:lnTo>
                  <a:pt x="412801" y="76163"/>
                </a:lnTo>
                <a:lnTo>
                  <a:pt x="438043" y="36776"/>
                </a:lnTo>
                <a:lnTo>
                  <a:pt x="414433" y="0"/>
                </a:lnTo>
                <a:lnTo>
                  <a:pt x="431079" y="0"/>
                </a:lnTo>
                <a:lnTo>
                  <a:pt x="446312" y="23937"/>
                </a:lnTo>
                <a:lnTo>
                  <a:pt x="461545" y="0"/>
                </a:lnTo>
                <a:lnTo>
                  <a:pt x="478191" y="0"/>
                </a:lnTo>
                <a:lnTo>
                  <a:pt x="454582" y="36776"/>
                </a:lnTo>
                <a:lnTo>
                  <a:pt x="479823" y="76163"/>
                </a:lnTo>
                <a:lnTo>
                  <a:pt x="463177" y="76163"/>
                </a:lnTo>
                <a:lnTo>
                  <a:pt x="446312" y="49397"/>
                </a:lnTo>
                <a:close/>
                <a:moveTo>
                  <a:pt x="549512" y="49397"/>
                </a:moveTo>
                <a:lnTo>
                  <a:pt x="532648" y="76163"/>
                </a:lnTo>
                <a:lnTo>
                  <a:pt x="516002" y="76163"/>
                </a:lnTo>
                <a:lnTo>
                  <a:pt x="541243" y="36776"/>
                </a:lnTo>
                <a:lnTo>
                  <a:pt x="517634" y="0"/>
                </a:lnTo>
                <a:lnTo>
                  <a:pt x="534280" y="0"/>
                </a:lnTo>
                <a:lnTo>
                  <a:pt x="549512" y="23937"/>
                </a:lnTo>
                <a:lnTo>
                  <a:pt x="564745" y="0"/>
                </a:lnTo>
                <a:lnTo>
                  <a:pt x="581391" y="0"/>
                </a:lnTo>
                <a:lnTo>
                  <a:pt x="557782" y="36776"/>
                </a:lnTo>
                <a:lnTo>
                  <a:pt x="583023" y="76163"/>
                </a:lnTo>
                <a:lnTo>
                  <a:pt x="566378" y="76163"/>
                </a:lnTo>
                <a:lnTo>
                  <a:pt x="549512" y="49397"/>
                </a:lnTo>
                <a:close/>
                <a:moveTo>
                  <a:pt x="652712" y="49397"/>
                </a:moveTo>
                <a:lnTo>
                  <a:pt x="635848" y="76163"/>
                </a:lnTo>
                <a:lnTo>
                  <a:pt x="619202" y="76163"/>
                </a:lnTo>
                <a:lnTo>
                  <a:pt x="644443" y="36776"/>
                </a:lnTo>
                <a:lnTo>
                  <a:pt x="620834" y="0"/>
                </a:lnTo>
                <a:lnTo>
                  <a:pt x="637480" y="0"/>
                </a:lnTo>
                <a:lnTo>
                  <a:pt x="652712" y="23937"/>
                </a:lnTo>
                <a:lnTo>
                  <a:pt x="667945" y="0"/>
                </a:lnTo>
                <a:lnTo>
                  <a:pt x="684592" y="0"/>
                </a:lnTo>
                <a:lnTo>
                  <a:pt x="660982" y="36776"/>
                </a:lnTo>
                <a:lnTo>
                  <a:pt x="686224" y="76163"/>
                </a:lnTo>
                <a:lnTo>
                  <a:pt x="669578" y="76163"/>
                </a:lnTo>
                <a:lnTo>
                  <a:pt x="652712" y="49397"/>
                </a:lnTo>
                <a:close/>
                <a:moveTo>
                  <a:pt x="755913" y="49397"/>
                </a:moveTo>
                <a:lnTo>
                  <a:pt x="739048" y="76163"/>
                </a:lnTo>
                <a:lnTo>
                  <a:pt x="722402" y="76163"/>
                </a:lnTo>
                <a:lnTo>
                  <a:pt x="747644" y="36776"/>
                </a:lnTo>
                <a:lnTo>
                  <a:pt x="724034" y="0"/>
                </a:lnTo>
                <a:lnTo>
                  <a:pt x="740680" y="0"/>
                </a:lnTo>
                <a:lnTo>
                  <a:pt x="755913" y="23937"/>
                </a:lnTo>
                <a:lnTo>
                  <a:pt x="771146" y="0"/>
                </a:lnTo>
                <a:lnTo>
                  <a:pt x="787792" y="0"/>
                </a:lnTo>
                <a:lnTo>
                  <a:pt x="764182" y="36776"/>
                </a:lnTo>
                <a:lnTo>
                  <a:pt x="789424" y="76163"/>
                </a:lnTo>
                <a:lnTo>
                  <a:pt x="772778" y="76163"/>
                </a:lnTo>
                <a:lnTo>
                  <a:pt x="755913" y="49397"/>
                </a:lnTo>
                <a:close/>
                <a:moveTo>
                  <a:pt x="859113" y="49397"/>
                </a:moveTo>
                <a:lnTo>
                  <a:pt x="842248" y="76163"/>
                </a:lnTo>
                <a:lnTo>
                  <a:pt x="825602" y="76163"/>
                </a:lnTo>
                <a:lnTo>
                  <a:pt x="850844" y="36776"/>
                </a:lnTo>
                <a:lnTo>
                  <a:pt x="827235" y="0"/>
                </a:lnTo>
                <a:lnTo>
                  <a:pt x="843881" y="0"/>
                </a:lnTo>
                <a:lnTo>
                  <a:pt x="859113" y="23937"/>
                </a:lnTo>
                <a:lnTo>
                  <a:pt x="874346" y="0"/>
                </a:lnTo>
                <a:lnTo>
                  <a:pt x="890992" y="0"/>
                </a:lnTo>
                <a:lnTo>
                  <a:pt x="867383" y="36776"/>
                </a:lnTo>
                <a:lnTo>
                  <a:pt x="892624" y="76163"/>
                </a:lnTo>
                <a:lnTo>
                  <a:pt x="875978" y="76163"/>
                </a:lnTo>
                <a:lnTo>
                  <a:pt x="859113" y="49397"/>
                </a:lnTo>
                <a:close/>
                <a:moveTo>
                  <a:pt x="962313" y="49397"/>
                </a:moveTo>
                <a:lnTo>
                  <a:pt x="945449" y="76163"/>
                </a:lnTo>
                <a:lnTo>
                  <a:pt x="928803" y="76163"/>
                </a:lnTo>
                <a:lnTo>
                  <a:pt x="954044" y="36776"/>
                </a:lnTo>
                <a:lnTo>
                  <a:pt x="930435" y="0"/>
                </a:lnTo>
                <a:lnTo>
                  <a:pt x="947081" y="0"/>
                </a:lnTo>
                <a:lnTo>
                  <a:pt x="962313" y="23937"/>
                </a:lnTo>
                <a:lnTo>
                  <a:pt x="977546" y="0"/>
                </a:lnTo>
                <a:lnTo>
                  <a:pt x="994192" y="0"/>
                </a:lnTo>
                <a:lnTo>
                  <a:pt x="970583" y="36776"/>
                </a:lnTo>
                <a:lnTo>
                  <a:pt x="995824" y="76163"/>
                </a:lnTo>
                <a:lnTo>
                  <a:pt x="979179" y="76163"/>
                </a:lnTo>
                <a:lnTo>
                  <a:pt x="962313" y="49397"/>
                </a:lnTo>
                <a:close/>
                <a:moveTo>
                  <a:pt x="1065513" y="49397"/>
                </a:moveTo>
                <a:lnTo>
                  <a:pt x="1048649" y="76163"/>
                </a:lnTo>
                <a:lnTo>
                  <a:pt x="1032003" y="76163"/>
                </a:lnTo>
                <a:lnTo>
                  <a:pt x="1057244" y="36776"/>
                </a:lnTo>
                <a:lnTo>
                  <a:pt x="1033635" y="0"/>
                </a:lnTo>
                <a:lnTo>
                  <a:pt x="1050281" y="0"/>
                </a:lnTo>
                <a:lnTo>
                  <a:pt x="1065513" y="23937"/>
                </a:lnTo>
                <a:lnTo>
                  <a:pt x="1080747" y="0"/>
                </a:lnTo>
                <a:lnTo>
                  <a:pt x="1097393" y="0"/>
                </a:lnTo>
                <a:lnTo>
                  <a:pt x="1073783" y="36776"/>
                </a:lnTo>
                <a:lnTo>
                  <a:pt x="1099025" y="76163"/>
                </a:lnTo>
                <a:lnTo>
                  <a:pt x="1082379" y="76163"/>
                </a:lnTo>
                <a:lnTo>
                  <a:pt x="1065513" y="49397"/>
                </a:lnTo>
                <a:close/>
                <a:moveTo>
                  <a:pt x="1168714" y="49397"/>
                </a:moveTo>
                <a:lnTo>
                  <a:pt x="1151849" y="76163"/>
                </a:lnTo>
                <a:lnTo>
                  <a:pt x="1135203" y="76163"/>
                </a:lnTo>
                <a:lnTo>
                  <a:pt x="1160445" y="36776"/>
                </a:lnTo>
                <a:lnTo>
                  <a:pt x="1136835" y="0"/>
                </a:lnTo>
                <a:lnTo>
                  <a:pt x="1153481" y="0"/>
                </a:lnTo>
                <a:lnTo>
                  <a:pt x="1168714" y="23937"/>
                </a:lnTo>
                <a:lnTo>
                  <a:pt x="1183947" y="0"/>
                </a:lnTo>
                <a:lnTo>
                  <a:pt x="1200593" y="0"/>
                </a:lnTo>
                <a:lnTo>
                  <a:pt x="1176984" y="36776"/>
                </a:lnTo>
                <a:lnTo>
                  <a:pt x="1202225" y="76163"/>
                </a:lnTo>
                <a:lnTo>
                  <a:pt x="1185579" y="76163"/>
                </a:lnTo>
                <a:lnTo>
                  <a:pt x="1168714" y="49397"/>
                </a:lnTo>
                <a:close/>
                <a:moveTo>
                  <a:pt x="1271914" y="49397"/>
                </a:moveTo>
                <a:lnTo>
                  <a:pt x="1255050" y="76163"/>
                </a:lnTo>
                <a:lnTo>
                  <a:pt x="1238404" y="76163"/>
                </a:lnTo>
                <a:lnTo>
                  <a:pt x="1263645" y="36776"/>
                </a:lnTo>
                <a:lnTo>
                  <a:pt x="1240036" y="0"/>
                </a:lnTo>
                <a:lnTo>
                  <a:pt x="1256682" y="0"/>
                </a:lnTo>
                <a:lnTo>
                  <a:pt x="1271914" y="23937"/>
                </a:lnTo>
                <a:lnTo>
                  <a:pt x="1287147" y="0"/>
                </a:lnTo>
                <a:lnTo>
                  <a:pt x="1303793" y="0"/>
                </a:lnTo>
                <a:lnTo>
                  <a:pt x="1280184" y="36776"/>
                </a:lnTo>
                <a:lnTo>
                  <a:pt x="1305426" y="76163"/>
                </a:lnTo>
                <a:lnTo>
                  <a:pt x="1288779" y="76163"/>
                </a:lnTo>
                <a:lnTo>
                  <a:pt x="1271914" y="49397"/>
                </a:lnTo>
                <a:close/>
                <a:moveTo>
                  <a:pt x="1375114" y="49397"/>
                </a:moveTo>
                <a:lnTo>
                  <a:pt x="1358250" y="76163"/>
                </a:lnTo>
                <a:lnTo>
                  <a:pt x="1341604" y="76163"/>
                </a:lnTo>
                <a:lnTo>
                  <a:pt x="1366845" y="36776"/>
                </a:lnTo>
                <a:lnTo>
                  <a:pt x="1343236" y="0"/>
                </a:lnTo>
                <a:lnTo>
                  <a:pt x="1359882" y="0"/>
                </a:lnTo>
                <a:lnTo>
                  <a:pt x="1375114" y="23937"/>
                </a:lnTo>
                <a:lnTo>
                  <a:pt x="1390348" y="0"/>
                </a:lnTo>
                <a:lnTo>
                  <a:pt x="1406993" y="0"/>
                </a:lnTo>
                <a:lnTo>
                  <a:pt x="1383384" y="36776"/>
                </a:lnTo>
                <a:lnTo>
                  <a:pt x="1408626" y="76163"/>
                </a:lnTo>
                <a:lnTo>
                  <a:pt x="1391980" y="76163"/>
                </a:lnTo>
                <a:lnTo>
                  <a:pt x="1375114" y="49397"/>
                </a:lnTo>
                <a:close/>
                <a:moveTo>
                  <a:pt x="1478315" y="49397"/>
                </a:moveTo>
                <a:lnTo>
                  <a:pt x="1461450" y="76163"/>
                </a:lnTo>
                <a:lnTo>
                  <a:pt x="1444804" y="76163"/>
                </a:lnTo>
                <a:lnTo>
                  <a:pt x="1470046" y="36776"/>
                </a:lnTo>
                <a:lnTo>
                  <a:pt x="1446436" y="0"/>
                </a:lnTo>
                <a:lnTo>
                  <a:pt x="1463083" y="0"/>
                </a:lnTo>
                <a:lnTo>
                  <a:pt x="1478315" y="23937"/>
                </a:lnTo>
                <a:lnTo>
                  <a:pt x="1493548" y="0"/>
                </a:lnTo>
                <a:lnTo>
                  <a:pt x="1510194" y="0"/>
                </a:lnTo>
                <a:lnTo>
                  <a:pt x="1486584" y="36776"/>
                </a:lnTo>
                <a:lnTo>
                  <a:pt x="1511826" y="76163"/>
                </a:lnTo>
                <a:lnTo>
                  <a:pt x="1495180" y="76163"/>
                </a:lnTo>
                <a:lnTo>
                  <a:pt x="1478315" y="49397"/>
                </a:lnTo>
                <a:close/>
                <a:moveTo>
                  <a:pt x="1581515" y="49397"/>
                </a:moveTo>
                <a:lnTo>
                  <a:pt x="1564650" y="76163"/>
                </a:lnTo>
                <a:lnTo>
                  <a:pt x="1548004" y="76163"/>
                </a:lnTo>
                <a:lnTo>
                  <a:pt x="1573246" y="36776"/>
                </a:lnTo>
                <a:lnTo>
                  <a:pt x="1549636" y="0"/>
                </a:lnTo>
                <a:lnTo>
                  <a:pt x="1566283" y="0"/>
                </a:lnTo>
                <a:lnTo>
                  <a:pt x="1581515" y="23937"/>
                </a:lnTo>
                <a:lnTo>
                  <a:pt x="1596748" y="0"/>
                </a:lnTo>
                <a:lnTo>
                  <a:pt x="1613394" y="0"/>
                </a:lnTo>
                <a:lnTo>
                  <a:pt x="1589785" y="36776"/>
                </a:lnTo>
                <a:lnTo>
                  <a:pt x="1615026" y="76163"/>
                </a:lnTo>
                <a:lnTo>
                  <a:pt x="1598380" y="76163"/>
                </a:lnTo>
                <a:lnTo>
                  <a:pt x="1581515" y="49397"/>
                </a:lnTo>
                <a:close/>
                <a:moveTo>
                  <a:pt x="1684715" y="49397"/>
                </a:moveTo>
                <a:lnTo>
                  <a:pt x="1667851" y="76163"/>
                </a:lnTo>
                <a:lnTo>
                  <a:pt x="1651205" y="76163"/>
                </a:lnTo>
                <a:lnTo>
                  <a:pt x="1676446" y="36776"/>
                </a:lnTo>
                <a:lnTo>
                  <a:pt x="1652837" y="0"/>
                </a:lnTo>
                <a:lnTo>
                  <a:pt x="1669483" y="0"/>
                </a:lnTo>
                <a:lnTo>
                  <a:pt x="1684715" y="23937"/>
                </a:lnTo>
                <a:lnTo>
                  <a:pt x="1699948" y="0"/>
                </a:lnTo>
                <a:lnTo>
                  <a:pt x="1716595" y="0"/>
                </a:lnTo>
                <a:lnTo>
                  <a:pt x="1692985" y="36776"/>
                </a:lnTo>
                <a:lnTo>
                  <a:pt x="1718227" y="76163"/>
                </a:lnTo>
                <a:lnTo>
                  <a:pt x="1701581" y="76163"/>
                </a:lnTo>
                <a:lnTo>
                  <a:pt x="1684715" y="49397"/>
                </a:lnTo>
                <a:close/>
                <a:moveTo>
                  <a:pt x="1787915" y="49397"/>
                </a:moveTo>
                <a:lnTo>
                  <a:pt x="1771051" y="76163"/>
                </a:lnTo>
                <a:lnTo>
                  <a:pt x="1754405" y="76163"/>
                </a:lnTo>
                <a:lnTo>
                  <a:pt x="1779647" y="36776"/>
                </a:lnTo>
                <a:lnTo>
                  <a:pt x="1756037" y="0"/>
                </a:lnTo>
                <a:lnTo>
                  <a:pt x="1772683" y="0"/>
                </a:lnTo>
                <a:lnTo>
                  <a:pt x="1787915" y="23937"/>
                </a:lnTo>
                <a:lnTo>
                  <a:pt x="1803149" y="0"/>
                </a:lnTo>
                <a:lnTo>
                  <a:pt x="1819795" y="0"/>
                </a:lnTo>
                <a:lnTo>
                  <a:pt x="1796185" y="36776"/>
                </a:lnTo>
                <a:lnTo>
                  <a:pt x="1821427" y="76163"/>
                </a:lnTo>
                <a:lnTo>
                  <a:pt x="1804781" y="76163"/>
                </a:lnTo>
                <a:lnTo>
                  <a:pt x="1787915" y="49397"/>
                </a:lnTo>
                <a:close/>
                <a:moveTo>
                  <a:pt x="1891116" y="49397"/>
                </a:moveTo>
                <a:lnTo>
                  <a:pt x="1874251" y="76163"/>
                </a:lnTo>
                <a:lnTo>
                  <a:pt x="1857605" y="76163"/>
                </a:lnTo>
                <a:lnTo>
                  <a:pt x="1882847" y="36776"/>
                </a:lnTo>
                <a:lnTo>
                  <a:pt x="1859237" y="0"/>
                </a:lnTo>
                <a:lnTo>
                  <a:pt x="1875884" y="0"/>
                </a:lnTo>
                <a:lnTo>
                  <a:pt x="1891116" y="23937"/>
                </a:lnTo>
                <a:lnTo>
                  <a:pt x="1906349" y="0"/>
                </a:lnTo>
                <a:lnTo>
                  <a:pt x="1922995" y="0"/>
                </a:lnTo>
                <a:lnTo>
                  <a:pt x="1899385" y="36776"/>
                </a:lnTo>
                <a:lnTo>
                  <a:pt x="1924627" y="76163"/>
                </a:lnTo>
                <a:lnTo>
                  <a:pt x="1907981" y="76163"/>
                </a:lnTo>
                <a:lnTo>
                  <a:pt x="1891116" y="49397"/>
                </a:lnTo>
                <a:close/>
                <a:moveTo>
                  <a:pt x="1994316" y="49397"/>
                </a:moveTo>
                <a:lnTo>
                  <a:pt x="1977452" y="76163"/>
                </a:lnTo>
                <a:lnTo>
                  <a:pt x="1960805" y="76163"/>
                </a:lnTo>
                <a:lnTo>
                  <a:pt x="1986047" y="36776"/>
                </a:lnTo>
                <a:lnTo>
                  <a:pt x="1962438" y="0"/>
                </a:lnTo>
                <a:lnTo>
                  <a:pt x="1979084" y="0"/>
                </a:lnTo>
                <a:lnTo>
                  <a:pt x="1994316" y="23937"/>
                </a:lnTo>
                <a:lnTo>
                  <a:pt x="2009549" y="0"/>
                </a:lnTo>
                <a:lnTo>
                  <a:pt x="2026195" y="0"/>
                </a:lnTo>
                <a:lnTo>
                  <a:pt x="2002586" y="36776"/>
                </a:lnTo>
                <a:lnTo>
                  <a:pt x="2027827" y="76163"/>
                </a:lnTo>
                <a:lnTo>
                  <a:pt x="2011182" y="76163"/>
                </a:lnTo>
                <a:lnTo>
                  <a:pt x="1994316" y="49397"/>
                </a:lnTo>
                <a:close/>
                <a:moveTo>
                  <a:pt x="33511" y="164201"/>
                </a:moveTo>
                <a:lnTo>
                  <a:pt x="16646" y="190966"/>
                </a:lnTo>
                <a:lnTo>
                  <a:pt x="0" y="190966"/>
                </a:lnTo>
                <a:lnTo>
                  <a:pt x="25242" y="151580"/>
                </a:lnTo>
                <a:lnTo>
                  <a:pt x="1632" y="114804"/>
                </a:lnTo>
                <a:lnTo>
                  <a:pt x="18278" y="114804"/>
                </a:lnTo>
                <a:lnTo>
                  <a:pt x="33511" y="138741"/>
                </a:lnTo>
                <a:lnTo>
                  <a:pt x="48744" y="114804"/>
                </a:lnTo>
                <a:lnTo>
                  <a:pt x="65390" y="114804"/>
                </a:lnTo>
                <a:lnTo>
                  <a:pt x="41780" y="151580"/>
                </a:lnTo>
                <a:lnTo>
                  <a:pt x="67022" y="190966"/>
                </a:lnTo>
                <a:lnTo>
                  <a:pt x="50376" y="190966"/>
                </a:lnTo>
                <a:lnTo>
                  <a:pt x="33511" y="164201"/>
                </a:lnTo>
                <a:close/>
                <a:moveTo>
                  <a:pt x="136711" y="164201"/>
                </a:moveTo>
                <a:lnTo>
                  <a:pt x="119846" y="190966"/>
                </a:lnTo>
                <a:lnTo>
                  <a:pt x="103200" y="190966"/>
                </a:lnTo>
                <a:lnTo>
                  <a:pt x="128442" y="151580"/>
                </a:lnTo>
                <a:lnTo>
                  <a:pt x="104833" y="114804"/>
                </a:lnTo>
                <a:lnTo>
                  <a:pt x="121479" y="114804"/>
                </a:lnTo>
                <a:lnTo>
                  <a:pt x="136711" y="138741"/>
                </a:lnTo>
                <a:lnTo>
                  <a:pt x="151944" y="114804"/>
                </a:lnTo>
                <a:lnTo>
                  <a:pt x="168590" y="114804"/>
                </a:lnTo>
                <a:lnTo>
                  <a:pt x="144981" y="151580"/>
                </a:lnTo>
                <a:lnTo>
                  <a:pt x="170222" y="190966"/>
                </a:lnTo>
                <a:lnTo>
                  <a:pt x="153576" y="190966"/>
                </a:lnTo>
                <a:lnTo>
                  <a:pt x="136711" y="164201"/>
                </a:lnTo>
                <a:close/>
                <a:moveTo>
                  <a:pt x="239911" y="164201"/>
                </a:moveTo>
                <a:lnTo>
                  <a:pt x="223047" y="190966"/>
                </a:lnTo>
                <a:lnTo>
                  <a:pt x="206401" y="190966"/>
                </a:lnTo>
                <a:lnTo>
                  <a:pt x="231642" y="151580"/>
                </a:lnTo>
                <a:lnTo>
                  <a:pt x="208033" y="114804"/>
                </a:lnTo>
                <a:lnTo>
                  <a:pt x="224679" y="114804"/>
                </a:lnTo>
                <a:lnTo>
                  <a:pt x="239911" y="138741"/>
                </a:lnTo>
                <a:lnTo>
                  <a:pt x="255144" y="114804"/>
                </a:lnTo>
                <a:lnTo>
                  <a:pt x="271790" y="114804"/>
                </a:lnTo>
                <a:lnTo>
                  <a:pt x="248181" y="151580"/>
                </a:lnTo>
                <a:lnTo>
                  <a:pt x="273423" y="190966"/>
                </a:lnTo>
                <a:lnTo>
                  <a:pt x="256777" y="190966"/>
                </a:lnTo>
                <a:lnTo>
                  <a:pt x="239911" y="164201"/>
                </a:lnTo>
                <a:close/>
                <a:moveTo>
                  <a:pt x="343111" y="164201"/>
                </a:moveTo>
                <a:lnTo>
                  <a:pt x="326247" y="190966"/>
                </a:lnTo>
                <a:lnTo>
                  <a:pt x="309601" y="190966"/>
                </a:lnTo>
                <a:lnTo>
                  <a:pt x="334843" y="151580"/>
                </a:lnTo>
                <a:lnTo>
                  <a:pt x="311233" y="114804"/>
                </a:lnTo>
                <a:lnTo>
                  <a:pt x="327879" y="114804"/>
                </a:lnTo>
                <a:lnTo>
                  <a:pt x="343111" y="138741"/>
                </a:lnTo>
                <a:lnTo>
                  <a:pt x="358345" y="114804"/>
                </a:lnTo>
                <a:lnTo>
                  <a:pt x="374991" y="114804"/>
                </a:lnTo>
                <a:lnTo>
                  <a:pt x="351381" y="151580"/>
                </a:lnTo>
                <a:lnTo>
                  <a:pt x="376623" y="190966"/>
                </a:lnTo>
                <a:lnTo>
                  <a:pt x="359977" y="190966"/>
                </a:lnTo>
                <a:lnTo>
                  <a:pt x="343111" y="164201"/>
                </a:lnTo>
                <a:close/>
                <a:moveTo>
                  <a:pt x="446312" y="164201"/>
                </a:moveTo>
                <a:lnTo>
                  <a:pt x="429447" y="190966"/>
                </a:lnTo>
                <a:lnTo>
                  <a:pt x="412801" y="190966"/>
                </a:lnTo>
                <a:lnTo>
                  <a:pt x="438043" y="151580"/>
                </a:lnTo>
                <a:lnTo>
                  <a:pt x="414433" y="114804"/>
                </a:lnTo>
                <a:lnTo>
                  <a:pt x="431079" y="114804"/>
                </a:lnTo>
                <a:lnTo>
                  <a:pt x="446312" y="138741"/>
                </a:lnTo>
                <a:lnTo>
                  <a:pt x="461545" y="114804"/>
                </a:lnTo>
                <a:lnTo>
                  <a:pt x="478191" y="114804"/>
                </a:lnTo>
                <a:lnTo>
                  <a:pt x="454582" y="151580"/>
                </a:lnTo>
                <a:lnTo>
                  <a:pt x="479823" y="190966"/>
                </a:lnTo>
                <a:lnTo>
                  <a:pt x="463177" y="190966"/>
                </a:lnTo>
                <a:lnTo>
                  <a:pt x="446312" y="164201"/>
                </a:lnTo>
                <a:close/>
                <a:moveTo>
                  <a:pt x="549512" y="164201"/>
                </a:moveTo>
                <a:lnTo>
                  <a:pt x="532648" y="190966"/>
                </a:lnTo>
                <a:lnTo>
                  <a:pt x="516002" y="190966"/>
                </a:lnTo>
                <a:lnTo>
                  <a:pt x="541243" y="151580"/>
                </a:lnTo>
                <a:lnTo>
                  <a:pt x="517634" y="114804"/>
                </a:lnTo>
                <a:lnTo>
                  <a:pt x="534280" y="114804"/>
                </a:lnTo>
                <a:lnTo>
                  <a:pt x="549512" y="138741"/>
                </a:lnTo>
                <a:lnTo>
                  <a:pt x="564745" y="114804"/>
                </a:lnTo>
                <a:lnTo>
                  <a:pt x="581391" y="114804"/>
                </a:lnTo>
                <a:lnTo>
                  <a:pt x="557782" y="151580"/>
                </a:lnTo>
                <a:lnTo>
                  <a:pt x="583023" y="190966"/>
                </a:lnTo>
                <a:lnTo>
                  <a:pt x="566378" y="190966"/>
                </a:lnTo>
                <a:lnTo>
                  <a:pt x="549512" y="164201"/>
                </a:lnTo>
                <a:close/>
                <a:moveTo>
                  <a:pt x="652712" y="164201"/>
                </a:moveTo>
                <a:lnTo>
                  <a:pt x="635848" y="190966"/>
                </a:lnTo>
                <a:lnTo>
                  <a:pt x="619202" y="190966"/>
                </a:lnTo>
                <a:lnTo>
                  <a:pt x="644443" y="151580"/>
                </a:lnTo>
                <a:lnTo>
                  <a:pt x="620834" y="114804"/>
                </a:lnTo>
                <a:lnTo>
                  <a:pt x="637480" y="114804"/>
                </a:lnTo>
                <a:lnTo>
                  <a:pt x="652712" y="138741"/>
                </a:lnTo>
                <a:lnTo>
                  <a:pt x="667945" y="114804"/>
                </a:lnTo>
                <a:lnTo>
                  <a:pt x="684592" y="114804"/>
                </a:lnTo>
                <a:lnTo>
                  <a:pt x="660982" y="151580"/>
                </a:lnTo>
                <a:lnTo>
                  <a:pt x="686224" y="190966"/>
                </a:lnTo>
                <a:lnTo>
                  <a:pt x="669578" y="190966"/>
                </a:lnTo>
                <a:lnTo>
                  <a:pt x="652712" y="164201"/>
                </a:lnTo>
                <a:close/>
                <a:moveTo>
                  <a:pt x="755913" y="164201"/>
                </a:moveTo>
                <a:lnTo>
                  <a:pt x="739048" y="190966"/>
                </a:lnTo>
                <a:lnTo>
                  <a:pt x="722402" y="190966"/>
                </a:lnTo>
                <a:lnTo>
                  <a:pt x="747644" y="151580"/>
                </a:lnTo>
                <a:lnTo>
                  <a:pt x="724034" y="114804"/>
                </a:lnTo>
                <a:lnTo>
                  <a:pt x="740680" y="114804"/>
                </a:lnTo>
                <a:lnTo>
                  <a:pt x="755913" y="138741"/>
                </a:lnTo>
                <a:lnTo>
                  <a:pt x="771146" y="114804"/>
                </a:lnTo>
                <a:lnTo>
                  <a:pt x="787792" y="114804"/>
                </a:lnTo>
                <a:lnTo>
                  <a:pt x="764182" y="151580"/>
                </a:lnTo>
                <a:lnTo>
                  <a:pt x="789424" y="190966"/>
                </a:lnTo>
                <a:lnTo>
                  <a:pt x="772778" y="190966"/>
                </a:lnTo>
                <a:lnTo>
                  <a:pt x="755913" y="164201"/>
                </a:lnTo>
                <a:close/>
                <a:moveTo>
                  <a:pt x="859113" y="164201"/>
                </a:moveTo>
                <a:lnTo>
                  <a:pt x="842248" y="190966"/>
                </a:lnTo>
                <a:lnTo>
                  <a:pt x="825602" y="190966"/>
                </a:lnTo>
                <a:lnTo>
                  <a:pt x="850844" y="151580"/>
                </a:lnTo>
                <a:lnTo>
                  <a:pt x="827235" y="114804"/>
                </a:lnTo>
                <a:lnTo>
                  <a:pt x="843881" y="114804"/>
                </a:lnTo>
                <a:lnTo>
                  <a:pt x="859113" y="138741"/>
                </a:lnTo>
                <a:lnTo>
                  <a:pt x="874346" y="114804"/>
                </a:lnTo>
                <a:lnTo>
                  <a:pt x="890992" y="114804"/>
                </a:lnTo>
                <a:lnTo>
                  <a:pt x="867383" y="151580"/>
                </a:lnTo>
                <a:lnTo>
                  <a:pt x="892624" y="190966"/>
                </a:lnTo>
                <a:lnTo>
                  <a:pt x="875978" y="190966"/>
                </a:lnTo>
                <a:lnTo>
                  <a:pt x="859113" y="164201"/>
                </a:lnTo>
                <a:close/>
                <a:moveTo>
                  <a:pt x="962313" y="164201"/>
                </a:moveTo>
                <a:lnTo>
                  <a:pt x="945449" y="190966"/>
                </a:lnTo>
                <a:lnTo>
                  <a:pt x="928803" y="190966"/>
                </a:lnTo>
                <a:lnTo>
                  <a:pt x="954044" y="151580"/>
                </a:lnTo>
                <a:lnTo>
                  <a:pt x="930435" y="114804"/>
                </a:lnTo>
                <a:lnTo>
                  <a:pt x="947081" y="114804"/>
                </a:lnTo>
                <a:lnTo>
                  <a:pt x="962313" y="138741"/>
                </a:lnTo>
                <a:lnTo>
                  <a:pt x="977546" y="114804"/>
                </a:lnTo>
                <a:lnTo>
                  <a:pt x="994192" y="114804"/>
                </a:lnTo>
                <a:lnTo>
                  <a:pt x="970583" y="151580"/>
                </a:lnTo>
                <a:lnTo>
                  <a:pt x="995824" y="190966"/>
                </a:lnTo>
                <a:lnTo>
                  <a:pt x="979179" y="190966"/>
                </a:lnTo>
                <a:lnTo>
                  <a:pt x="962313" y="164201"/>
                </a:lnTo>
                <a:close/>
                <a:moveTo>
                  <a:pt x="1065513" y="164201"/>
                </a:moveTo>
                <a:lnTo>
                  <a:pt x="1048649" y="190966"/>
                </a:lnTo>
                <a:lnTo>
                  <a:pt x="1032003" y="190966"/>
                </a:lnTo>
                <a:lnTo>
                  <a:pt x="1057244" y="151580"/>
                </a:lnTo>
                <a:lnTo>
                  <a:pt x="1033635" y="114804"/>
                </a:lnTo>
                <a:lnTo>
                  <a:pt x="1050281" y="114804"/>
                </a:lnTo>
                <a:lnTo>
                  <a:pt x="1065513" y="138741"/>
                </a:lnTo>
                <a:lnTo>
                  <a:pt x="1080747" y="114804"/>
                </a:lnTo>
                <a:lnTo>
                  <a:pt x="1097393" y="114804"/>
                </a:lnTo>
                <a:lnTo>
                  <a:pt x="1073783" y="151580"/>
                </a:lnTo>
                <a:lnTo>
                  <a:pt x="1099025" y="190966"/>
                </a:lnTo>
                <a:lnTo>
                  <a:pt x="1082379" y="190966"/>
                </a:lnTo>
                <a:lnTo>
                  <a:pt x="1065513" y="164201"/>
                </a:lnTo>
                <a:close/>
                <a:moveTo>
                  <a:pt x="1168714" y="164201"/>
                </a:moveTo>
                <a:lnTo>
                  <a:pt x="1151849" y="190966"/>
                </a:lnTo>
                <a:lnTo>
                  <a:pt x="1135203" y="190966"/>
                </a:lnTo>
                <a:lnTo>
                  <a:pt x="1160445" y="151580"/>
                </a:lnTo>
                <a:lnTo>
                  <a:pt x="1136835" y="114804"/>
                </a:lnTo>
                <a:lnTo>
                  <a:pt x="1153481" y="114804"/>
                </a:lnTo>
                <a:lnTo>
                  <a:pt x="1168714" y="138741"/>
                </a:lnTo>
                <a:lnTo>
                  <a:pt x="1183947" y="114804"/>
                </a:lnTo>
                <a:lnTo>
                  <a:pt x="1200593" y="114804"/>
                </a:lnTo>
                <a:lnTo>
                  <a:pt x="1176984" y="151580"/>
                </a:lnTo>
                <a:lnTo>
                  <a:pt x="1202225" y="190966"/>
                </a:lnTo>
                <a:lnTo>
                  <a:pt x="1185579" y="190966"/>
                </a:lnTo>
                <a:lnTo>
                  <a:pt x="1168714" y="164201"/>
                </a:lnTo>
                <a:close/>
                <a:moveTo>
                  <a:pt x="1271914" y="164201"/>
                </a:moveTo>
                <a:lnTo>
                  <a:pt x="1255050" y="190966"/>
                </a:lnTo>
                <a:lnTo>
                  <a:pt x="1238404" y="190966"/>
                </a:lnTo>
                <a:lnTo>
                  <a:pt x="1263645" y="151580"/>
                </a:lnTo>
                <a:lnTo>
                  <a:pt x="1240036" y="114804"/>
                </a:lnTo>
                <a:lnTo>
                  <a:pt x="1256682" y="114804"/>
                </a:lnTo>
                <a:lnTo>
                  <a:pt x="1271914" y="138741"/>
                </a:lnTo>
                <a:lnTo>
                  <a:pt x="1287147" y="114804"/>
                </a:lnTo>
                <a:lnTo>
                  <a:pt x="1303793" y="114804"/>
                </a:lnTo>
                <a:lnTo>
                  <a:pt x="1280184" y="151580"/>
                </a:lnTo>
                <a:lnTo>
                  <a:pt x="1305426" y="190966"/>
                </a:lnTo>
                <a:lnTo>
                  <a:pt x="1288779" y="190966"/>
                </a:lnTo>
                <a:lnTo>
                  <a:pt x="1271914" y="164201"/>
                </a:lnTo>
                <a:close/>
                <a:moveTo>
                  <a:pt x="1375114" y="164201"/>
                </a:moveTo>
                <a:lnTo>
                  <a:pt x="1358250" y="190966"/>
                </a:lnTo>
                <a:lnTo>
                  <a:pt x="1341604" y="190966"/>
                </a:lnTo>
                <a:lnTo>
                  <a:pt x="1366845" y="151580"/>
                </a:lnTo>
                <a:lnTo>
                  <a:pt x="1343236" y="114804"/>
                </a:lnTo>
                <a:lnTo>
                  <a:pt x="1359882" y="114804"/>
                </a:lnTo>
                <a:lnTo>
                  <a:pt x="1375114" y="138741"/>
                </a:lnTo>
                <a:lnTo>
                  <a:pt x="1390348" y="114804"/>
                </a:lnTo>
                <a:lnTo>
                  <a:pt x="1406993" y="114804"/>
                </a:lnTo>
                <a:lnTo>
                  <a:pt x="1383384" y="151580"/>
                </a:lnTo>
                <a:lnTo>
                  <a:pt x="1408626" y="190966"/>
                </a:lnTo>
                <a:lnTo>
                  <a:pt x="1391980" y="190966"/>
                </a:lnTo>
                <a:lnTo>
                  <a:pt x="1375114" y="164201"/>
                </a:lnTo>
                <a:close/>
                <a:moveTo>
                  <a:pt x="1478315" y="164201"/>
                </a:moveTo>
                <a:lnTo>
                  <a:pt x="1461450" y="190966"/>
                </a:lnTo>
                <a:lnTo>
                  <a:pt x="1444804" y="190966"/>
                </a:lnTo>
                <a:lnTo>
                  <a:pt x="1470046" y="151580"/>
                </a:lnTo>
                <a:lnTo>
                  <a:pt x="1446436" y="114804"/>
                </a:lnTo>
                <a:lnTo>
                  <a:pt x="1463083" y="114804"/>
                </a:lnTo>
                <a:lnTo>
                  <a:pt x="1478315" y="138741"/>
                </a:lnTo>
                <a:lnTo>
                  <a:pt x="1493548" y="114804"/>
                </a:lnTo>
                <a:lnTo>
                  <a:pt x="1510194" y="114804"/>
                </a:lnTo>
                <a:lnTo>
                  <a:pt x="1486584" y="151580"/>
                </a:lnTo>
                <a:lnTo>
                  <a:pt x="1511826" y="190966"/>
                </a:lnTo>
                <a:lnTo>
                  <a:pt x="1495180" y="190966"/>
                </a:lnTo>
                <a:lnTo>
                  <a:pt x="1478315" y="164201"/>
                </a:lnTo>
                <a:close/>
                <a:moveTo>
                  <a:pt x="1581515" y="164201"/>
                </a:moveTo>
                <a:lnTo>
                  <a:pt x="1564650" y="190966"/>
                </a:lnTo>
                <a:lnTo>
                  <a:pt x="1548004" y="190966"/>
                </a:lnTo>
                <a:lnTo>
                  <a:pt x="1573246" y="151580"/>
                </a:lnTo>
                <a:lnTo>
                  <a:pt x="1549636" y="114804"/>
                </a:lnTo>
                <a:lnTo>
                  <a:pt x="1566283" y="114804"/>
                </a:lnTo>
                <a:lnTo>
                  <a:pt x="1581515" y="138741"/>
                </a:lnTo>
                <a:lnTo>
                  <a:pt x="1596748" y="114804"/>
                </a:lnTo>
                <a:lnTo>
                  <a:pt x="1613394" y="114804"/>
                </a:lnTo>
                <a:lnTo>
                  <a:pt x="1589785" y="151580"/>
                </a:lnTo>
                <a:lnTo>
                  <a:pt x="1615026" y="190966"/>
                </a:lnTo>
                <a:lnTo>
                  <a:pt x="1598380" y="190966"/>
                </a:lnTo>
                <a:lnTo>
                  <a:pt x="1581515" y="164201"/>
                </a:lnTo>
                <a:close/>
                <a:moveTo>
                  <a:pt x="1684715" y="164201"/>
                </a:moveTo>
                <a:lnTo>
                  <a:pt x="1667851" y="190966"/>
                </a:lnTo>
                <a:lnTo>
                  <a:pt x="1651205" y="190966"/>
                </a:lnTo>
                <a:lnTo>
                  <a:pt x="1676446" y="151580"/>
                </a:lnTo>
                <a:lnTo>
                  <a:pt x="1652837" y="114804"/>
                </a:lnTo>
                <a:lnTo>
                  <a:pt x="1669483" y="114804"/>
                </a:lnTo>
                <a:lnTo>
                  <a:pt x="1684715" y="138741"/>
                </a:lnTo>
                <a:lnTo>
                  <a:pt x="1699948" y="114804"/>
                </a:lnTo>
                <a:lnTo>
                  <a:pt x="1716595" y="114804"/>
                </a:lnTo>
                <a:lnTo>
                  <a:pt x="1692985" y="151580"/>
                </a:lnTo>
                <a:lnTo>
                  <a:pt x="1718227" y="190966"/>
                </a:lnTo>
                <a:lnTo>
                  <a:pt x="1701581" y="190966"/>
                </a:lnTo>
                <a:lnTo>
                  <a:pt x="1684715" y="164201"/>
                </a:lnTo>
                <a:close/>
                <a:moveTo>
                  <a:pt x="1787915" y="164201"/>
                </a:moveTo>
                <a:lnTo>
                  <a:pt x="1771051" y="190966"/>
                </a:lnTo>
                <a:lnTo>
                  <a:pt x="1754405" y="190966"/>
                </a:lnTo>
                <a:lnTo>
                  <a:pt x="1779647" y="151580"/>
                </a:lnTo>
                <a:lnTo>
                  <a:pt x="1756037" y="114804"/>
                </a:lnTo>
                <a:lnTo>
                  <a:pt x="1772683" y="114804"/>
                </a:lnTo>
                <a:lnTo>
                  <a:pt x="1787915" y="138741"/>
                </a:lnTo>
                <a:lnTo>
                  <a:pt x="1803149" y="114804"/>
                </a:lnTo>
                <a:lnTo>
                  <a:pt x="1819795" y="114804"/>
                </a:lnTo>
                <a:lnTo>
                  <a:pt x="1796185" y="151580"/>
                </a:lnTo>
                <a:lnTo>
                  <a:pt x="1821427" y="190966"/>
                </a:lnTo>
                <a:lnTo>
                  <a:pt x="1804781" y="190966"/>
                </a:lnTo>
                <a:lnTo>
                  <a:pt x="1787915" y="164201"/>
                </a:lnTo>
                <a:close/>
                <a:moveTo>
                  <a:pt x="1891116" y="164201"/>
                </a:moveTo>
                <a:lnTo>
                  <a:pt x="1874251" y="190966"/>
                </a:lnTo>
                <a:lnTo>
                  <a:pt x="1857605" y="190966"/>
                </a:lnTo>
                <a:lnTo>
                  <a:pt x="1882847" y="151580"/>
                </a:lnTo>
                <a:lnTo>
                  <a:pt x="1859237" y="114804"/>
                </a:lnTo>
                <a:lnTo>
                  <a:pt x="1875884" y="114804"/>
                </a:lnTo>
                <a:lnTo>
                  <a:pt x="1891116" y="138741"/>
                </a:lnTo>
                <a:lnTo>
                  <a:pt x="1906349" y="114804"/>
                </a:lnTo>
                <a:lnTo>
                  <a:pt x="1922995" y="114804"/>
                </a:lnTo>
                <a:lnTo>
                  <a:pt x="1899385" y="151580"/>
                </a:lnTo>
                <a:lnTo>
                  <a:pt x="1924627" y="190966"/>
                </a:lnTo>
                <a:lnTo>
                  <a:pt x="1907981" y="190966"/>
                </a:lnTo>
                <a:lnTo>
                  <a:pt x="1891116" y="164201"/>
                </a:lnTo>
                <a:close/>
                <a:moveTo>
                  <a:pt x="1994316" y="164201"/>
                </a:moveTo>
                <a:lnTo>
                  <a:pt x="1977452" y="190966"/>
                </a:lnTo>
                <a:lnTo>
                  <a:pt x="1960805" y="190966"/>
                </a:lnTo>
                <a:lnTo>
                  <a:pt x="1986047" y="151580"/>
                </a:lnTo>
                <a:lnTo>
                  <a:pt x="1962438" y="114804"/>
                </a:lnTo>
                <a:lnTo>
                  <a:pt x="1979084" y="114804"/>
                </a:lnTo>
                <a:lnTo>
                  <a:pt x="1994316" y="138741"/>
                </a:lnTo>
                <a:lnTo>
                  <a:pt x="2009549" y="114804"/>
                </a:lnTo>
                <a:lnTo>
                  <a:pt x="2026195" y="114804"/>
                </a:lnTo>
                <a:lnTo>
                  <a:pt x="2002586" y="151580"/>
                </a:lnTo>
                <a:lnTo>
                  <a:pt x="2027827" y="190966"/>
                </a:lnTo>
                <a:lnTo>
                  <a:pt x="2011182" y="190966"/>
                </a:lnTo>
                <a:lnTo>
                  <a:pt x="1994316" y="164201"/>
                </a:lnTo>
                <a:close/>
                <a:moveTo>
                  <a:pt x="33511" y="279005"/>
                </a:moveTo>
                <a:lnTo>
                  <a:pt x="16646" y="305770"/>
                </a:lnTo>
                <a:lnTo>
                  <a:pt x="0" y="305770"/>
                </a:lnTo>
                <a:lnTo>
                  <a:pt x="25242" y="266384"/>
                </a:lnTo>
                <a:lnTo>
                  <a:pt x="1632" y="229608"/>
                </a:lnTo>
                <a:lnTo>
                  <a:pt x="18278" y="229608"/>
                </a:lnTo>
                <a:lnTo>
                  <a:pt x="33511" y="253545"/>
                </a:lnTo>
                <a:lnTo>
                  <a:pt x="48744" y="229608"/>
                </a:lnTo>
                <a:lnTo>
                  <a:pt x="65390" y="229608"/>
                </a:lnTo>
                <a:lnTo>
                  <a:pt x="41780" y="266384"/>
                </a:lnTo>
                <a:lnTo>
                  <a:pt x="67022" y="305770"/>
                </a:lnTo>
                <a:lnTo>
                  <a:pt x="50376" y="305770"/>
                </a:lnTo>
                <a:lnTo>
                  <a:pt x="33511" y="279005"/>
                </a:lnTo>
                <a:close/>
                <a:moveTo>
                  <a:pt x="136711" y="279005"/>
                </a:moveTo>
                <a:lnTo>
                  <a:pt x="119846" y="305770"/>
                </a:lnTo>
                <a:lnTo>
                  <a:pt x="103200" y="305770"/>
                </a:lnTo>
                <a:lnTo>
                  <a:pt x="128442" y="266384"/>
                </a:lnTo>
                <a:lnTo>
                  <a:pt x="104833" y="229608"/>
                </a:lnTo>
                <a:lnTo>
                  <a:pt x="121479" y="229608"/>
                </a:lnTo>
                <a:lnTo>
                  <a:pt x="136711" y="253545"/>
                </a:lnTo>
                <a:lnTo>
                  <a:pt x="151944" y="229608"/>
                </a:lnTo>
                <a:lnTo>
                  <a:pt x="168590" y="229608"/>
                </a:lnTo>
                <a:lnTo>
                  <a:pt x="144981" y="266384"/>
                </a:lnTo>
                <a:lnTo>
                  <a:pt x="170222" y="305770"/>
                </a:lnTo>
                <a:lnTo>
                  <a:pt x="153576" y="305770"/>
                </a:lnTo>
                <a:lnTo>
                  <a:pt x="136711" y="279005"/>
                </a:lnTo>
                <a:close/>
                <a:moveTo>
                  <a:pt x="239911" y="279005"/>
                </a:moveTo>
                <a:lnTo>
                  <a:pt x="223047" y="305770"/>
                </a:lnTo>
                <a:lnTo>
                  <a:pt x="206401" y="305770"/>
                </a:lnTo>
                <a:lnTo>
                  <a:pt x="231642" y="266384"/>
                </a:lnTo>
                <a:lnTo>
                  <a:pt x="208033" y="229608"/>
                </a:lnTo>
                <a:lnTo>
                  <a:pt x="224679" y="229608"/>
                </a:lnTo>
                <a:lnTo>
                  <a:pt x="239911" y="253545"/>
                </a:lnTo>
                <a:lnTo>
                  <a:pt x="255144" y="229608"/>
                </a:lnTo>
                <a:lnTo>
                  <a:pt x="271790" y="229608"/>
                </a:lnTo>
                <a:lnTo>
                  <a:pt x="248181" y="266384"/>
                </a:lnTo>
                <a:lnTo>
                  <a:pt x="273423" y="305770"/>
                </a:lnTo>
                <a:lnTo>
                  <a:pt x="256777" y="305770"/>
                </a:lnTo>
                <a:lnTo>
                  <a:pt x="239911" y="279005"/>
                </a:lnTo>
                <a:close/>
                <a:moveTo>
                  <a:pt x="343111" y="279005"/>
                </a:moveTo>
                <a:lnTo>
                  <a:pt x="326247" y="305770"/>
                </a:lnTo>
                <a:lnTo>
                  <a:pt x="309601" y="305770"/>
                </a:lnTo>
                <a:lnTo>
                  <a:pt x="334843" y="266384"/>
                </a:lnTo>
                <a:lnTo>
                  <a:pt x="311233" y="229608"/>
                </a:lnTo>
                <a:lnTo>
                  <a:pt x="327879" y="229608"/>
                </a:lnTo>
                <a:lnTo>
                  <a:pt x="343111" y="253545"/>
                </a:lnTo>
                <a:lnTo>
                  <a:pt x="358345" y="229608"/>
                </a:lnTo>
                <a:lnTo>
                  <a:pt x="374991" y="229608"/>
                </a:lnTo>
                <a:lnTo>
                  <a:pt x="351381" y="266384"/>
                </a:lnTo>
                <a:lnTo>
                  <a:pt x="376623" y="305770"/>
                </a:lnTo>
                <a:lnTo>
                  <a:pt x="359977" y="305770"/>
                </a:lnTo>
                <a:lnTo>
                  <a:pt x="343111" y="279005"/>
                </a:lnTo>
                <a:close/>
                <a:moveTo>
                  <a:pt x="446312" y="279005"/>
                </a:moveTo>
                <a:lnTo>
                  <a:pt x="429447" y="305770"/>
                </a:lnTo>
                <a:lnTo>
                  <a:pt x="412801" y="305770"/>
                </a:lnTo>
                <a:lnTo>
                  <a:pt x="438043" y="266384"/>
                </a:lnTo>
                <a:lnTo>
                  <a:pt x="414433" y="229608"/>
                </a:lnTo>
                <a:lnTo>
                  <a:pt x="431079" y="229608"/>
                </a:lnTo>
                <a:lnTo>
                  <a:pt x="446312" y="253545"/>
                </a:lnTo>
                <a:lnTo>
                  <a:pt x="461545" y="229608"/>
                </a:lnTo>
                <a:lnTo>
                  <a:pt x="478191" y="229608"/>
                </a:lnTo>
                <a:lnTo>
                  <a:pt x="454582" y="266384"/>
                </a:lnTo>
                <a:lnTo>
                  <a:pt x="479823" y="305770"/>
                </a:lnTo>
                <a:lnTo>
                  <a:pt x="463177" y="305770"/>
                </a:lnTo>
                <a:lnTo>
                  <a:pt x="446312" y="279005"/>
                </a:lnTo>
                <a:close/>
                <a:moveTo>
                  <a:pt x="549512" y="279005"/>
                </a:moveTo>
                <a:lnTo>
                  <a:pt x="532648" y="305770"/>
                </a:lnTo>
                <a:lnTo>
                  <a:pt x="516002" y="305770"/>
                </a:lnTo>
                <a:lnTo>
                  <a:pt x="541243" y="266384"/>
                </a:lnTo>
                <a:lnTo>
                  <a:pt x="517634" y="229608"/>
                </a:lnTo>
                <a:lnTo>
                  <a:pt x="534280" y="229608"/>
                </a:lnTo>
                <a:lnTo>
                  <a:pt x="549512" y="253545"/>
                </a:lnTo>
                <a:lnTo>
                  <a:pt x="564745" y="229608"/>
                </a:lnTo>
                <a:lnTo>
                  <a:pt x="581391" y="229608"/>
                </a:lnTo>
                <a:lnTo>
                  <a:pt x="557782" y="266384"/>
                </a:lnTo>
                <a:lnTo>
                  <a:pt x="583023" y="305770"/>
                </a:lnTo>
                <a:lnTo>
                  <a:pt x="566378" y="305770"/>
                </a:lnTo>
                <a:lnTo>
                  <a:pt x="549512" y="279005"/>
                </a:lnTo>
                <a:close/>
                <a:moveTo>
                  <a:pt x="652712" y="279005"/>
                </a:moveTo>
                <a:lnTo>
                  <a:pt x="635848" y="305770"/>
                </a:lnTo>
                <a:lnTo>
                  <a:pt x="619202" y="305770"/>
                </a:lnTo>
                <a:lnTo>
                  <a:pt x="644443" y="266384"/>
                </a:lnTo>
                <a:lnTo>
                  <a:pt x="620834" y="229608"/>
                </a:lnTo>
                <a:lnTo>
                  <a:pt x="637480" y="229608"/>
                </a:lnTo>
                <a:lnTo>
                  <a:pt x="652712" y="253545"/>
                </a:lnTo>
                <a:lnTo>
                  <a:pt x="667945" y="229608"/>
                </a:lnTo>
                <a:lnTo>
                  <a:pt x="684592" y="229608"/>
                </a:lnTo>
                <a:lnTo>
                  <a:pt x="660982" y="266384"/>
                </a:lnTo>
                <a:lnTo>
                  <a:pt x="686224" y="305770"/>
                </a:lnTo>
                <a:lnTo>
                  <a:pt x="669578" y="305770"/>
                </a:lnTo>
                <a:lnTo>
                  <a:pt x="652712" y="279005"/>
                </a:lnTo>
                <a:close/>
                <a:moveTo>
                  <a:pt x="755913" y="279005"/>
                </a:moveTo>
                <a:lnTo>
                  <a:pt x="739048" y="305770"/>
                </a:lnTo>
                <a:lnTo>
                  <a:pt x="722402" y="305770"/>
                </a:lnTo>
                <a:lnTo>
                  <a:pt x="747644" y="266384"/>
                </a:lnTo>
                <a:lnTo>
                  <a:pt x="724034" y="229608"/>
                </a:lnTo>
                <a:lnTo>
                  <a:pt x="740680" y="229608"/>
                </a:lnTo>
                <a:lnTo>
                  <a:pt x="755913" y="253545"/>
                </a:lnTo>
                <a:lnTo>
                  <a:pt x="771146" y="229608"/>
                </a:lnTo>
                <a:lnTo>
                  <a:pt x="787792" y="229608"/>
                </a:lnTo>
                <a:lnTo>
                  <a:pt x="764182" y="266384"/>
                </a:lnTo>
                <a:lnTo>
                  <a:pt x="789424" y="305770"/>
                </a:lnTo>
                <a:lnTo>
                  <a:pt x="772778" y="305770"/>
                </a:lnTo>
                <a:lnTo>
                  <a:pt x="755913" y="279005"/>
                </a:lnTo>
                <a:close/>
                <a:moveTo>
                  <a:pt x="859113" y="279005"/>
                </a:moveTo>
                <a:lnTo>
                  <a:pt x="842248" y="305770"/>
                </a:lnTo>
                <a:lnTo>
                  <a:pt x="825602" y="305770"/>
                </a:lnTo>
                <a:lnTo>
                  <a:pt x="850844" y="266384"/>
                </a:lnTo>
                <a:lnTo>
                  <a:pt x="827235" y="229608"/>
                </a:lnTo>
                <a:lnTo>
                  <a:pt x="843881" y="229608"/>
                </a:lnTo>
                <a:lnTo>
                  <a:pt x="859113" y="253545"/>
                </a:lnTo>
                <a:lnTo>
                  <a:pt x="874346" y="229608"/>
                </a:lnTo>
                <a:lnTo>
                  <a:pt x="890992" y="229608"/>
                </a:lnTo>
                <a:lnTo>
                  <a:pt x="867383" y="266384"/>
                </a:lnTo>
                <a:lnTo>
                  <a:pt x="892624" y="305770"/>
                </a:lnTo>
                <a:lnTo>
                  <a:pt x="875978" y="305770"/>
                </a:lnTo>
                <a:lnTo>
                  <a:pt x="859113" y="279005"/>
                </a:lnTo>
                <a:close/>
                <a:moveTo>
                  <a:pt x="962313" y="279005"/>
                </a:moveTo>
                <a:lnTo>
                  <a:pt x="945449" y="305770"/>
                </a:lnTo>
                <a:lnTo>
                  <a:pt x="928803" y="305770"/>
                </a:lnTo>
                <a:lnTo>
                  <a:pt x="954044" y="266384"/>
                </a:lnTo>
                <a:lnTo>
                  <a:pt x="930435" y="229608"/>
                </a:lnTo>
                <a:lnTo>
                  <a:pt x="947081" y="229608"/>
                </a:lnTo>
                <a:lnTo>
                  <a:pt x="962313" y="253545"/>
                </a:lnTo>
                <a:lnTo>
                  <a:pt x="977546" y="229608"/>
                </a:lnTo>
                <a:lnTo>
                  <a:pt x="994192" y="229608"/>
                </a:lnTo>
                <a:lnTo>
                  <a:pt x="970583" y="266384"/>
                </a:lnTo>
                <a:lnTo>
                  <a:pt x="995824" y="305770"/>
                </a:lnTo>
                <a:lnTo>
                  <a:pt x="979179" y="305770"/>
                </a:lnTo>
                <a:lnTo>
                  <a:pt x="962313" y="279005"/>
                </a:lnTo>
                <a:close/>
                <a:moveTo>
                  <a:pt x="1065513" y="279005"/>
                </a:moveTo>
                <a:lnTo>
                  <a:pt x="1048649" y="305770"/>
                </a:lnTo>
                <a:lnTo>
                  <a:pt x="1032003" y="305770"/>
                </a:lnTo>
                <a:lnTo>
                  <a:pt x="1057244" y="266384"/>
                </a:lnTo>
                <a:lnTo>
                  <a:pt x="1033635" y="229608"/>
                </a:lnTo>
                <a:lnTo>
                  <a:pt x="1050281" y="229608"/>
                </a:lnTo>
                <a:lnTo>
                  <a:pt x="1065513" y="253545"/>
                </a:lnTo>
                <a:lnTo>
                  <a:pt x="1080747" y="229608"/>
                </a:lnTo>
                <a:lnTo>
                  <a:pt x="1097393" y="229608"/>
                </a:lnTo>
                <a:lnTo>
                  <a:pt x="1073783" y="266384"/>
                </a:lnTo>
                <a:lnTo>
                  <a:pt x="1099025" y="305770"/>
                </a:lnTo>
                <a:lnTo>
                  <a:pt x="1082379" y="305770"/>
                </a:lnTo>
                <a:lnTo>
                  <a:pt x="1065513" y="279005"/>
                </a:lnTo>
                <a:close/>
                <a:moveTo>
                  <a:pt x="1168714" y="279005"/>
                </a:moveTo>
                <a:lnTo>
                  <a:pt x="1151849" y="305770"/>
                </a:lnTo>
                <a:lnTo>
                  <a:pt x="1135203" y="305770"/>
                </a:lnTo>
                <a:lnTo>
                  <a:pt x="1160445" y="266384"/>
                </a:lnTo>
                <a:lnTo>
                  <a:pt x="1136835" y="229608"/>
                </a:lnTo>
                <a:lnTo>
                  <a:pt x="1153481" y="229608"/>
                </a:lnTo>
                <a:lnTo>
                  <a:pt x="1168714" y="253545"/>
                </a:lnTo>
                <a:lnTo>
                  <a:pt x="1183947" y="229608"/>
                </a:lnTo>
                <a:lnTo>
                  <a:pt x="1200593" y="229608"/>
                </a:lnTo>
                <a:lnTo>
                  <a:pt x="1176984" y="266384"/>
                </a:lnTo>
                <a:lnTo>
                  <a:pt x="1202225" y="305770"/>
                </a:lnTo>
                <a:lnTo>
                  <a:pt x="1185579" y="305770"/>
                </a:lnTo>
                <a:lnTo>
                  <a:pt x="1168714" y="279005"/>
                </a:lnTo>
                <a:close/>
                <a:moveTo>
                  <a:pt x="1271914" y="279005"/>
                </a:moveTo>
                <a:lnTo>
                  <a:pt x="1255050" y="305770"/>
                </a:lnTo>
                <a:lnTo>
                  <a:pt x="1238404" y="305770"/>
                </a:lnTo>
                <a:lnTo>
                  <a:pt x="1263645" y="266384"/>
                </a:lnTo>
                <a:lnTo>
                  <a:pt x="1240036" y="229608"/>
                </a:lnTo>
                <a:lnTo>
                  <a:pt x="1256682" y="229608"/>
                </a:lnTo>
                <a:lnTo>
                  <a:pt x="1271914" y="253545"/>
                </a:lnTo>
                <a:lnTo>
                  <a:pt x="1287147" y="229608"/>
                </a:lnTo>
                <a:lnTo>
                  <a:pt x="1303793" y="229608"/>
                </a:lnTo>
                <a:lnTo>
                  <a:pt x="1280184" y="266384"/>
                </a:lnTo>
                <a:lnTo>
                  <a:pt x="1305426" y="305770"/>
                </a:lnTo>
                <a:lnTo>
                  <a:pt x="1288779" y="305770"/>
                </a:lnTo>
                <a:lnTo>
                  <a:pt x="1271914" y="279005"/>
                </a:lnTo>
                <a:close/>
                <a:moveTo>
                  <a:pt x="1375114" y="279005"/>
                </a:moveTo>
                <a:lnTo>
                  <a:pt x="1358250" y="305770"/>
                </a:lnTo>
                <a:lnTo>
                  <a:pt x="1341604" y="305770"/>
                </a:lnTo>
                <a:lnTo>
                  <a:pt x="1366845" y="266384"/>
                </a:lnTo>
                <a:lnTo>
                  <a:pt x="1343236" y="229608"/>
                </a:lnTo>
                <a:lnTo>
                  <a:pt x="1359882" y="229608"/>
                </a:lnTo>
                <a:lnTo>
                  <a:pt x="1375114" y="253545"/>
                </a:lnTo>
                <a:lnTo>
                  <a:pt x="1390348" y="229608"/>
                </a:lnTo>
                <a:lnTo>
                  <a:pt x="1406993" y="229608"/>
                </a:lnTo>
                <a:lnTo>
                  <a:pt x="1383384" y="266384"/>
                </a:lnTo>
                <a:lnTo>
                  <a:pt x="1408626" y="305770"/>
                </a:lnTo>
                <a:lnTo>
                  <a:pt x="1391980" y="305770"/>
                </a:lnTo>
                <a:lnTo>
                  <a:pt x="1375114" y="279005"/>
                </a:lnTo>
                <a:close/>
                <a:moveTo>
                  <a:pt x="1478315" y="279005"/>
                </a:moveTo>
                <a:lnTo>
                  <a:pt x="1461450" y="305770"/>
                </a:lnTo>
                <a:lnTo>
                  <a:pt x="1444804" y="305770"/>
                </a:lnTo>
                <a:lnTo>
                  <a:pt x="1470046" y="266384"/>
                </a:lnTo>
                <a:lnTo>
                  <a:pt x="1446436" y="229608"/>
                </a:lnTo>
                <a:lnTo>
                  <a:pt x="1463083" y="229608"/>
                </a:lnTo>
                <a:lnTo>
                  <a:pt x="1478315" y="253545"/>
                </a:lnTo>
                <a:lnTo>
                  <a:pt x="1493548" y="229608"/>
                </a:lnTo>
                <a:lnTo>
                  <a:pt x="1510194" y="229608"/>
                </a:lnTo>
                <a:lnTo>
                  <a:pt x="1486584" y="266384"/>
                </a:lnTo>
                <a:lnTo>
                  <a:pt x="1511826" y="305770"/>
                </a:lnTo>
                <a:lnTo>
                  <a:pt x="1495180" y="305770"/>
                </a:lnTo>
                <a:lnTo>
                  <a:pt x="1478315" y="279005"/>
                </a:lnTo>
                <a:close/>
                <a:moveTo>
                  <a:pt x="1581515" y="279005"/>
                </a:moveTo>
                <a:lnTo>
                  <a:pt x="1564650" y="305770"/>
                </a:lnTo>
                <a:lnTo>
                  <a:pt x="1548004" y="305770"/>
                </a:lnTo>
                <a:lnTo>
                  <a:pt x="1573246" y="266384"/>
                </a:lnTo>
                <a:lnTo>
                  <a:pt x="1549636" y="229608"/>
                </a:lnTo>
                <a:lnTo>
                  <a:pt x="1566283" y="229608"/>
                </a:lnTo>
                <a:lnTo>
                  <a:pt x="1581515" y="253545"/>
                </a:lnTo>
                <a:lnTo>
                  <a:pt x="1596748" y="229608"/>
                </a:lnTo>
                <a:lnTo>
                  <a:pt x="1613394" y="229608"/>
                </a:lnTo>
                <a:lnTo>
                  <a:pt x="1589785" y="266384"/>
                </a:lnTo>
                <a:lnTo>
                  <a:pt x="1615026" y="305770"/>
                </a:lnTo>
                <a:lnTo>
                  <a:pt x="1598380" y="305770"/>
                </a:lnTo>
                <a:lnTo>
                  <a:pt x="1581515" y="279005"/>
                </a:lnTo>
                <a:close/>
                <a:moveTo>
                  <a:pt x="1684715" y="279005"/>
                </a:moveTo>
                <a:lnTo>
                  <a:pt x="1667851" y="305770"/>
                </a:lnTo>
                <a:lnTo>
                  <a:pt x="1651205" y="305770"/>
                </a:lnTo>
                <a:lnTo>
                  <a:pt x="1676446" y="266384"/>
                </a:lnTo>
                <a:lnTo>
                  <a:pt x="1652837" y="229608"/>
                </a:lnTo>
                <a:lnTo>
                  <a:pt x="1669483" y="229608"/>
                </a:lnTo>
                <a:lnTo>
                  <a:pt x="1684715" y="253545"/>
                </a:lnTo>
                <a:lnTo>
                  <a:pt x="1699948" y="229608"/>
                </a:lnTo>
                <a:lnTo>
                  <a:pt x="1716595" y="229608"/>
                </a:lnTo>
                <a:lnTo>
                  <a:pt x="1692985" y="266384"/>
                </a:lnTo>
                <a:lnTo>
                  <a:pt x="1718227" y="305770"/>
                </a:lnTo>
                <a:lnTo>
                  <a:pt x="1701581" y="305770"/>
                </a:lnTo>
                <a:lnTo>
                  <a:pt x="1684715" y="279005"/>
                </a:lnTo>
                <a:close/>
                <a:moveTo>
                  <a:pt x="1787915" y="279005"/>
                </a:moveTo>
                <a:lnTo>
                  <a:pt x="1771051" y="305770"/>
                </a:lnTo>
                <a:lnTo>
                  <a:pt x="1754405" y="305770"/>
                </a:lnTo>
                <a:lnTo>
                  <a:pt x="1779647" y="266384"/>
                </a:lnTo>
                <a:lnTo>
                  <a:pt x="1756037" y="229608"/>
                </a:lnTo>
                <a:lnTo>
                  <a:pt x="1772683" y="229608"/>
                </a:lnTo>
                <a:lnTo>
                  <a:pt x="1787915" y="253545"/>
                </a:lnTo>
                <a:lnTo>
                  <a:pt x="1803149" y="229608"/>
                </a:lnTo>
                <a:lnTo>
                  <a:pt x="1819795" y="229608"/>
                </a:lnTo>
                <a:lnTo>
                  <a:pt x="1796185" y="266384"/>
                </a:lnTo>
                <a:lnTo>
                  <a:pt x="1821427" y="305770"/>
                </a:lnTo>
                <a:lnTo>
                  <a:pt x="1804781" y="305770"/>
                </a:lnTo>
                <a:lnTo>
                  <a:pt x="1787915" y="279005"/>
                </a:lnTo>
                <a:close/>
                <a:moveTo>
                  <a:pt x="1891116" y="279005"/>
                </a:moveTo>
                <a:lnTo>
                  <a:pt x="1874251" y="305770"/>
                </a:lnTo>
                <a:lnTo>
                  <a:pt x="1857605" y="305770"/>
                </a:lnTo>
                <a:lnTo>
                  <a:pt x="1882847" y="266384"/>
                </a:lnTo>
                <a:lnTo>
                  <a:pt x="1859237" y="229608"/>
                </a:lnTo>
                <a:lnTo>
                  <a:pt x="1875884" y="229608"/>
                </a:lnTo>
                <a:lnTo>
                  <a:pt x="1891116" y="253545"/>
                </a:lnTo>
                <a:lnTo>
                  <a:pt x="1906349" y="229608"/>
                </a:lnTo>
                <a:lnTo>
                  <a:pt x="1922995" y="229608"/>
                </a:lnTo>
                <a:lnTo>
                  <a:pt x="1899385" y="266384"/>
                </a:lnTo>
                <a:lnTo>
                  <a:pt x="1924627" y="305770"/>
                </a:lnTo>
                <a:lnTo>
                  <a:pt x="1907981" y="305770"/>
                </a:lnTo>
                <a:lnTo>
                  <a:pt x="1891116" y="279005"/>
                </a:lnTo>
                <a:close/>
                <a:moveTo>
                  <a:pt x="1994316" y="279005"/>
                </a:moveTo>
                <a:lnTo>
                  <a:pt x="1977452" y="305770"/>
                </a:lnTo>
                <a:lnTo>
                  <a:pt x="1960805" y="305770"/>
                </a:lnTo>
                <a:lnTo>
                  <a:pt x="1986047" y="266384"/>
                </a:lnTo>
                <a:lnTo>
                  <a:pt x="1962438" y="229608"/>
                </a:lnTo>
                <a:lnTo>
                  <a:pt x="1979084" y="229608"/>
                </a:lnTo>
                <a:lnTo>
                  <a:pt x="1994316" y="253545"/>
                </a:lnTo>
                <a:lnTo>
                  <a:pt x="2009549" y="229608"/>
                </a:lnTo>
                <a:lnTo>
                  <a:pt x="2026195" y="229608"/>
                </a:lnTo>
                <a:lnTo>
                  <a:pt x="2002586" y="266384"/>
                </a:lnTo>
                <a:lnTo>
                  <a:pt x="2027827" y="305770"/>
                </a:lnTo>
                <a:lnTo>
                  <a:pt x="2011182" y="305770"/>
                </a:lnTo>
                <a:lnTo>
                  <a:pt x="1994316" y="279005"/>
                </a:lnTo>
                <a:close/>
                <a:moveTo>
                  <a:pt x="33511" y="393809"/>
                </a:moveTo>
                <a:lnTo>
                  <a:pt x="16646" y="420574"/>
                </a:lnTo>
                <a:lnTo>
                  <a:pt x="0" y="420574"/>
                </a:lnTo>
                <a:lnTo>
                  <a:pt x="25242" y="381187"/>
                </a:lnTo>
                <a:lnTo>
                  <a:pt x="1632" y="344412"/>
                </a:lnTo>
                <a:lnTo>
                  <a:pt x="18278" y="344412"/>
                </a:lnTo>
                <a:lnTo>
                  <a:pt x="33511" y="368349"/>
                </a:lnTo>
                <a:lnTo>
                  <a:pt x="48744" y="344412"/>
                </a:lnTo>
                <a:lnTo>
                  <a:pt x="65390" y="344412"/>
                </a:lnTo>
                <a:lnTo>
                  <a:pt x="41780" y="381187"/>
                </a:lnTo>
                <a:lnTo>
                  <a:pt x="67022" y="420574"/>
                </a:lnTo>
                <a:lnTo>
                  <a:pt x="50376" y="420574"/>
                </a:lnTo>
                <a:lnTo>
                  <a:pt x="33511" y="393809"/>
                </a:lnTo>
                <a:close/>
                <a:moveTo>
                  <a:pt x="136711" y="393809"/>
                </a:moveTo>
                <a:lnTo>
                  <a:pt x="119846" y="420574"/>
                </a:lnTo>
                <a:lnTo>
                  <a:pt x="103200" y="420574"/>
                </a:lnTo>
                <a:lnTo>
                  <a:pt x="128442" y="381187"/>
                </a:lnTo>
                <a:lnTo>
                  <a:pt x="104833" y="344412"/>
                </a:lnTo>
                <a:lnTo>
                  <a:pt x="121479" y="344412"/>
                </a:lnTo>
                <a:lnTo>
                  <a:pt x="136711" y="368349"/>
                </a:lnTo>
                <a:lnTo>
                  <a:pt x="151944" y="344412"/>
                </a:lnTo>
                <a:lnTo>
                  <a:pt x="168590" y="344412"/>
                </a:lnTo>
                <a:lnTo>
                  <a:pt x="144981" y="381187"/>
                </a:lnTo>
                <a:lnTo>
                  <a:pt x="170222" y="420574"/>
                </a:lnTo>
                <a:lnTo>
                  <a:pt x="153576" y="420574"/>
                </a:lnTo>
                <a:lnTo>
                  <a:pt x="136711" y="393809"/>
                </a:lnTo>
                <a:close/>
                <a:moveTo>
                  <a:pt x="239911" y="393809"/>
                </a:moveTo>
                <a:lnTo>
                  <a:pt x="223047" y="420574"/>
                </a:lnTo>
                <a:lnTo>
                  <a:pt x="206401" y="420574"/>
                </a:lnTo>
                <a:lnTo>
                  <a:pt x="231642" y="381187"/>
                </a:lnTo>
                <a:lnTo>
                  <a:pt x="208033" y="344412"/>
                </a:lnTo>
                <a:lnTo>
                  <a:pt x="224679" y="344412"/>
                </a:lnTo>
                <a:lnTo>
                  <a:pt x="239911" y="368349"/>
                </a:lnTo>
                <a:lnTo>
                  <a:pt x="255144" y="344412"/>
                </a:lnTo>
                <a:lnTo>
                  <a:pt x="271790" y="344412"/>
                </a:lnTo>
                <a:lnTo>
                  <a:pt x="248181" y="381187"/>
                </a:lnTo>
                <a:lnTo>
                  <a:pt x="273423" y="420574"/>
                </a:lnTo>
                <a:lnTo>
                  <a:pt x="256777" y="420574"/>
                </a:lnTo>
                <a:lnTo>
                  <a:pt x="239911" y="393809"/>
                </a:lnTo>
                <a:close/>
                <a:moveTo>
                  <a:pt x="343111" y="393809"/>
                </a:moveTo>
                <a:lnTo>
                  <a:pt x="326247" y="420574"/>
                </a:lnTo>
                <a:lnTo>
                  <a:pt x="309601" y="420574"/>
                </a:lnTo>
                <a:lnTo>
                  <a:pt x="334843" y="381187"/>
                </a:lnTo>
                <a:lnTo>
                  <a:pt x="311233" y="344412"/>
                </a:lnTo>
                <a:lnTo>
                  <a:pt x="327879" y="344412"/>
                </a:lnTo>
                <a:lnTo>
                  <a:pt x="343111" y="368349"/>
                </a:lnTo>
                <a:lnTo>
                  <a:pt x="358345" y="344412"/>
                </a:lnTo>
                <a:lnTo>
                  <a:pt x="374991" y="344412"/>
                </a:lnTo>
                <a:lnTo>
                  <a:pt x="351381" y="381187"/>
                </a:lnTo>
                <a:lnTo>
                  <a:pt x="376623" y="420574"/>
                </a:lnTo>
                <a:lnTo>
                  <a:pt x="359977" y="420574"/>
                </a:lnTo>
                <a:lnTo>
                  <a:pt x="343111" y="393809"/>
                </a:lnTo>
                <a:close/>
                <a:moveTo>
                  <a:pt x="446312" y="393809"/>
                </a:moveTo>
                <a:lnTo>
                  <a:pt x="429447" y="420574"/>
                </a:lnTo>
                <a:lnTo>
                  <a:pt x="412801" y="420574"/>
                </a:lnTo>
                <a:lnTo>
                  <a:pt x="438043" y="381187"/>
                </a:lnTo>
                <a:lnTo>
                  <a:pt x="414433" y="344412"/>
                </a:lnTo>
                <a:lnTo>
                  <a:pt x="431079" y="344412"/>
                </a:lnTo>
                <a:lnTo>
                  <a:pt x="446312" y="368349"/>
                </a:lnTo>
                <a:lnTo>
                  <a:pt x="461545" y="344412"/>
                </a:lnTo>
                <a:lnTo>
                  <a:pt x="478191" y="344412"/>
                </a:lnTo>
                <a:lnTo>
                  <a:pt x="454582" y="381187"/>
                </a:lnTo>
                <a:lnTo>
                  <a:pt x="479823" y="420574"/>
                </a:lnTo>
                <a:lnTo>
                  <a:pt x="463177" y="420574"/>
                </a:lnTo>
                <a:lnTo>
                  <a:pt x="446312" y="393809"/>
                </a:lnTo>
                <a:close/>
                <a:moveTo>
                  <a:pt x="549512" y="393809"/>
                </a:moveTo>
                <a:lnTo>
                  <a:pt x="532648" y="420574"/>
                </a:lnTo>
                <a:lnTo>
                  <a:pt x="516002" y="420574"/>
                </a:lnTo>
                <a:lnTo>
                  <a:pt x="541243" y="381187"/>
                </a:lnTo>
                <a:lnTo>
                  <a:pt x="517634" y="344412"/>
                </a:lnTo>
                <a:lnTo>
                  <a:pt x="534280" y="344412"/>
                </a:lnTo>
                <a:lnTo>
                  <a:pt x="549512" y="368349"/>
                </a:lnTo>
                <a:lnTo>
                  <a:pt x="564745" y="344412"/>
                </a:lnTo>
                <a:lnTo>
                  <a:pt x="581391" y="344412"/>
                </a:lnTo>
                <a:lnTo>
                  <a:pt x="557782" y="381187"/>
                </a:lnTo>
                <a:lnTo>
                  <a:pt x="583023" y="420574"/>
                </a:lnTo>
                <a:lnTo>
                  <a:pt x="566378" y="420574"/>
                </a:lnTo>
                <a:lnTo>
                  <a:pt x="549512" y="393809"/>
                </a:lnTo>
                <a:close/>
                <a:moveTo>
                  <a:pt x="652712" y="393809"/>
                </a:moveTo>
                <a:lnTo>
                  <a:pt x="635848" y="420574"/>
                </a:lnTo>
                <a:lnTo>
                  <a:pt x="619202" y="420574"/>
                </a:lnTo>
                <a:lnTo>
                  <a:pt x="644443" y="381187"/>
                </a:lnTo>
                <a:lnTo>
                  <a:pt x="620834" y="344412"/>
                </a:lnTo>
                <a:lnTo>
                  <a:pt x="637480" y="344412"/>
                </a:lnTo>
                <a:lnTo>
                  <a:pt x="652712" y="368349"/>
                </a:lnTo>
                <a:lnTo>
                  <a:pt x="667945" y="344412"/>
                </a:lnTo>
                <a:lnTo>
                  <a:pt x="684592" y="344412"/>
                </a:lnTo>
                <a:lnTo>
                  <a:pt x="660982" y="381187"/>
                </a:lnTo>
                <a:lnTo>
                  <a:pt x="686224" y="420574"/>
                </a:lnTo>
                <a:lnTo>
                  <a:pt x="669578" y="420574"/>
                </a:lnTo>
                <a:lnTo>
                  <a:pt x="652712" y="393809"/>
                </a:lnTo>
                <a:close/>
                <a:moveTo>
                  <a:pt x="755913" y="393809"/>
                </a:moveTo>
                <a:lnTo>
                  <a:pt x="739048" y="420574"/>
                </a:lnTo>
                <a:lnTo>
                  <a:pt x="722402" y="420574"/>
                </a:lnTo>
                <a:lnTo>
                  <a:pt x="747644" y="381187"/>
                </a:lnTo>
                <a:lnTo>
                  <a:pt x="724034" y="344412"/>
                </a:lnTo>
                <a:lnTo>
                  <a:pt x="740680" y="344412"/>
                </a:lnTo>
                <a:lnTo>
                  <a:pt x="755913" y="368349"/>
                </a:lnTo>
                <a:lnTo>
                  <a:pt x="771146" y="344412"/>
                </a:lnTo>
                <a:lnTo>
                  <a:pt x="787792" y="344412"/>
                </a:lnTo>
                <a:lnTo>
                  <a:pt x="764182" y="381187"/>
                </a:lnTo>
                <a:lnTo>
                  <a:pt x="789424" y="420574"/>
                </a:lnTo>
                <a:lnTo>
                  <a:pt x="772778" y="420574"/>
                </a:lnTo>
                <a:lnTo>
                  <a:pt x="755913" y="393809"/>
                </a:lnTo>
                <a:close/>
                <a:moveTo>
                  <a:pt x="859113" y="393809"/>
                </a:moveTo>
                <a:lnTo>
                  <a:pt x="842248" y="420574"/>
                </a:lnTo>
                <a:lnTo>
                  <a:pt x="825602" y="420574"/>
                </a:lnTo>
                <a:lnTo>
                  <a:pt x="850844" y="381187"/>
                </a:lnTo>
                <a:lnTo>
                  <a:pt x="827235" y="344412"/>
                </a:lnTo>
                <a:lnTo>
                  <a:pt x="843881" y="344412"/>
                </a:lnTo>
                <a:lnTo>
                  <a:pt x="859113" y="368349"/>
                </a:lnTo>
                <a:lnTo>
                  <a:pt x="874346" y="344412"/>
                </a:lnTo>
                <a:lnTo>
                  <a:pt x="890992" y="344412"/>
                </a:lnTo>
                <a:lnTo>
                  <a:pt x="867383" y="381187"/>
                </a:lnTo>
                <a:lnTo>
                  <a:pt x="892624" y="420574"/>
                </a:lnTo>
                <a:lnTo>
                  <a:pt x="875978" y="420574"/>
                </a:lnTo>
                <a:lnTo>
                  <a:pt x="859113" y="393809"/>
                </a:lnTo>
                <a:close/>
                <a:moveTo>
                  <a:pt x="962313" y="393809"/>
                </a:moveTo>
                <a:lnTo>
                  <a:pt x="945449" y="420574"/>
                </a:lnTo>
                <a:lnTo>
                  <a:pt x="928803" y="420574"/>
                </a:lnTo>
                <a:lnTo>
                  <a:pt x="954044" y="381187"/>
                </a:lnTo>
                <a:lnTo>
                  <a:pt x="930435" y="344412"/>
                </a:lnTo>
                <a:lnTo>
                  <a:pt x="947081" y="344412"/>
                </a:lnTo>
                <a:lnTo>
                  <a:pt x="962313" y="368349"/>
                </a:lnTo>
                <a:lnTo>
                  <a:pt x="977546" y="344412"/>
                </a:lnTo>
                <a:lnTo>
                  <a:pt x="994192" y="344412"/>
                </a:lnTo>
                <a:lnTo>
                  <a:pt x="970583" y="381187"/>
                </a:lnTo>
                <a:lnTo>
                  <a:pt x="995824" y="420574"/>
                </a:lnTo>
                <a:lnTo>
                  <a:pt x="979179" y="420574"/>
                </a:lnTo>
                <a:lnTo>
                  <a:pt x="962313" y="393809"/>
                </a:lnTo>
                <a:close/>
                <a:moveTo>
                  <a:pt x="1065513" y="393809"/>
                </a:moveTo>
                <a:lnTo>
                  <a:pt x="1048649" y="420574"/>
                </a:lnTo>
                <a:lnTo>
                  <a:pt x="1032003" y="420574"/>
                </a:lnTo>
                <a:lnTo>
                  <a:pt x="1057244" y="381187"/>
                </a:lnTo>
                <a:lnTo>
                  <a:pt x="1033635" y="344412"/>
                </a:lnTo>
                <a:lnTo>
                  <a:pt x="1050281" y="344412"/>
                </a:lnTo>
                <a:lnTo>
                  <a:pt x="1065513" y="368349"/>
                </a:lnTo>
                <a:lnTo>
                  <a:pt x="1080747" y="344412"/>
                </a:lnTo>
                <a:lnTo>
                  <a:pt x="1097393" y="344412"/>
                </a:lnTo>
                <a:lnTo>
                  <a:pt x="1073783" y="381187"/>
                </a:lnTo>
                <a:lnTo>
                  <a:pt x="1099025" y="420574"/>
                </a:lnTo>
                <a:lnTo>
                  <a:pt x="1082379" y="420574"/>
                </a:lnTo>
                <a:lnTo>
                  <a:pt x="1065513" y="393809"/>
                </a:lnTo>
                <a:close/>
                <a:moveTo>
                  <a:pt x="1168714" y="393809"/>
                </a:moveTo>
                <a:lnTo>
                  <a:pt x="1151849" y="420574"/>
                </a:lnTo>
                <a:lnTo>
                  <a:pt x="1135203" y="420574"/>
                </a:lnTo>
                <a:lnTo>
                  <a:pt x="1160445" y="381187"/>
                </a:lnTo>
                <a:lnTo>
                  <a:pt x="1136835" y="344412"/>
                </a:lnTo>
                <a:lnTo>
                  <a:pt x="1153481" y="344412"/>
                </a:lnTo>
                <a:lnTo>
                  <a:pt x="1168714" y="368349"/>
                </a:lnTo>
                <a:lnTo>
                  <a:pt x="1183947" y="344412"/>
                </a:lnTo>
                <a:lnTo>
                  <a:pt x="1200593" y="344412"/>
                </a:lnTo>
                <a:lnTo>
                  <a:pt x="1176984" y="381187"/>
                </a:lnTo>
                <a:lnTo>
                  <a:pt x="1202225" y="420574"/>
                </a:lnTo>
                <a:lnTo>
                  <a:pt x="1185579" y="420574"/>
                </a:lnTo>
                <a:lnTo>
                  <a:pt x="1168714" y="393809"/>
                </a:lnTo>
                <a:close/>
                <a:moveTo>
                  <a:pt x="1271914" y="393809"/>
                </a:moveTo>
                <a:lnTo>
                  <a:pt x="1255050" y="420574"/>
                </a:lnTo>
                <a:lnTo>
                  <a:pt x="1238404" y="420574"/>
                </a:lnTo>
                <a:lnTo>
                  <a:pt x="1263645" y="381187"/>
                </a:lnTo>
                <a:lnTo>
                  <a:pt x="1240036" y="344412"/>
                </a:lnTo>
                <a:lnTo>
                  <a:pt x="1256682" y="344412"/>
                </a:lnTo>
                <a:lnTo>
                  <a:pt x="1271914" y="368349"/>
                </a:lnTo>
                <a:lnTo>
                  <a:pt x="1287147" y="344412"/>
                </a:lnTo>
                <a:lnTo>
                  <a:pt x="1303793" y="344412"/>
                </a:lnTo>
                <a:lnTo>
                  <a:pt x="1280184" y="381187"/>
                </a:lnTo>
                <a:lnTo>
                  <a:pt x="1305426" y="420574"/>
                </a:lnTo>
                <a:lnTo>
                  <a:pt x="1288779" y="420574"/>
                </a:lnTo>
                <a:lnTo>
                  <a:pt x="1271914" y="393809"/>
                </a:lnTo>
                <a:close/>
                <a:moveTo>
                  <a:pt x="1375114" y="393809"/>
                </a:moveTo>
                <a:lnTo>
                  <a:pt x="1358250" y="420574"/>
                </a:lnTo>
                <a:lnTo>
                  <a:pt x="1341604" y="420574"/>
                </a:lnTo>
                <a:lnTo>
                  <a:pt x="1366845" y="381187"/>
                </a:lnTo>
                <a:lnTo>
                  <a:pt x="1343236" y="344412"/>
                </a:lnTo>
                <a:lnTo>
                  <a:pt x="1359882" y="344412"/>
                </a:lnTo>
                <a:lnTo>
                  <a:pt x="1375114" y="368349"/>
                </a:lnTo>
                <a:lnTo>
                  <a:pt x="1390348" y="344412"/>
                </a:lnTo>
                <a:lnTo>
                  <a:pt x="1406993" y="344412"/>
                </a:lnTo>
                <a:lnTo>
                  <a:pt x="1383384" y="381187"/>
                </a:lnTo>
                <a:lnTo>
                  <a:pt x="1408626" y="420574"/>
                </a:lnTo>
                <a:lnTo>
                  <a:pt x="1391980" y="420574"/>
                </a:lnTo>
                <a:lnTo>
                  <a:pt x="1375114" y="393809"/>
                </a:lnTo>
                <a:close/>
                <a:moveTo>
                  <a:pt x="1478315" y="393809"/>
                </a:moveTo>
                <a:lnTo>
                  <a:pt x="1461450" y="420574"/>
                </a:lnTo>
                <a:lnTo>
                  <a:pt x="1444804" y="420574"/>
                </a:lnTo>
                <a:lnTo>
                  <a:pt x="1470046" y="381187"/>
                </a:lnTo>
                <a:lnTo>
                  <a:pt x="1446436" y="344412"/>
                </a:lnTo>
                <a:lnTo>
                  <a:pt x="1463083" y="344412"/>
                </a:lnTo>
                <a:lnTo>
                  <a:pt x="1478315" y="368349"/>
                </a:lnTo>
                <a:lnTo>
                  <a:pt x="1493548" y="344412"/>
                </a:lnTo>
                <a:lnTo>
                  <a:pt x="1510194" y="344412"/>
                </a:lnTo>
                <a:lnTo>
                  <a:pt x="1486584" y="381187"/>
                </a:lnTo>
                <a:lnTo>
                  <a:pt x="1511826" y="420574"/>
                </a:lnTo>
                <a:lnTo>
                  <a:pt x="1495180" y="420574"/>
                </a:lnTo>
                <a:lnTo>
                  <a:pt x="1478315" y="393809"/>
                </a:lnTo>
                <a:close/>
                <a:moveTo>
                  <a:pt x="1581515" y="393809"/>
                </a:moveTo>
                <a:lnTo>
                  <a:pt x="1564650" y="420574"/>
                </a:lnTo>
                <a:lnTo>
                  <a:pt x="1548004" y="420574"/>
                </a:lnTo>
                <a:lnTo>
                  <a:pt x="1573246" y="381187"/>
                </a:lnTo>
                <a:lnTo>
                  <a:pt x="1549636" y="344412"/>
                </a:lnTo>
                <a:lnTo>
                  <a:pt x="1566283" y="344412"/>
                </a:lnTo>
                <a:lnTo>
                  <a:pt x="1581515" y="368349"/>
                </a:lnTo>
                <a:lnTo>
                  <a:pt x="1596748" y="344412"/>
                </a:lnTo>
                <a:lnTo>
                  <a:pt x="1613394" y="344412"/>
                </a:lnTo>
                <a:lnTo>
                  <a:pt x="1589785" y="381187"/>
                </a:lnTo>
                <a:lnTo>
                  <a:pt x="1615026" y="420574"/>
                </a:lnTo>
                <a:lnTo>
                  <a:pt x="1598380" y="420574"/>
                </a:lnTo>
                <a:lnTo>
                  <a:pt x="1581515" y="393809"/>
                </a:lnTo>
                <a:close/>
                <a:moveTo>
                  <a:pt x="1684715" y="393809"/>
                </a:moveTo>
                <a:lnTo>
                  <a:pt x="1667851" y="420574"/>
                </a:lnTo>
                <a:lnTo>
                  <a:pt x="1651205" y="420574"/>
                </a:lnTo>
                <a:lnTo>
                  <a:pt x="1676446" y="381187"/>
                </a:lnTo>
                <a:lnTo>
                  <a:pt x="1652837" y="344412"/>
                </a:lnTo>
                <a:lnTo>
                  <a:pt x="1669483" y="344412"/>
                </a:lnTo>
                <a:lnTo>
                  <a:pt x="1684715" y="368349"/>
                </a:lnTo>
                <a:lnTo>
                  <a:pt x="1699948" y="344412"/>
                </a:lnTo>
                <a:lnTo>
                  <a:pt x="1716595" y="344412"/>
                </a:lnTo>
                <a:lnTo>
                  <a:pt x="1692985" y="381187"/>
                </a:lnTo>
                <a:lnTo>
                  <a:pt x="1718227" y="420574"/>
                </a:lnTo>
                <a:lnTo>
                  <a:pt x="1701581" y="420574"/>
                </a:lnTo>
                <a:lnTo>
                  <a:pt x="1684715" y="393809"/>
                </a:lnTo>
                <a:close/>
                <a:moveTo>
                  <a:pt x="1787915" y="393809"/>
                </a:moveTo>
                <a:lnTo>
                  <a:pt x="1771051" y="420574"/>
                </a:lnTo>
                <a:lnTo>
                  <a:pt x="1754405" y="420574"/>
                </a:lnTo>
                <a:lnTo>
                  <a:pt x="1779647" y="381187"/>
                </a:lnTo>
                <a:lnTo>
                  <a:pt x="1756037" y="344412"/>
                </a:lnTo>
                <a:lnTo>
                  <a:pt x="1772683" y="344412"/>
                </a:lnTo>
                <a:lnTo>
                  <a:pt x="1787915" y="368349"/>
                </a:lnTo>
                <a:lnTo>
                  <a:pt x="1803149" y="344412"/>
                </a:lnTo>
                <a:lnTo>
                  <a:pt x="1819795" y="344412"/>
                </a:lnTo>
                <a:lnTo>
                  <a:pt x="1796185" y="381187"/>
                </a:lnTo>
                <a:lnTo>
                  <a:pt x="1821427" y="420574"/>
                </a:lnTo>
                <a:lnTo>
                  <a:pt x="1804781" y="420574"/>
                </a:lnTo>
                <a:lnTo>
                  <a:pt x="1787915" y="393809"/>
                </a:lnTo>
                <a:close/>
                <a:moveTo>
                  <a:pt x="1891116" y="393809"/>
                </a:moveTo>
                <a:lnTo>
                  <a:pt x="1874251" y="420574"/>
                </a:lnTo>
                <a:lnTo>
                  <a:pt x="1857605" y="420574"/>
                </a:lnTo>
                <a:lnTo>
                  <a:pt x="1882847" y="381187"/>
                </a:lnTo>
                <a:lnTo>
                  <a:pt x="1859237" y="344412"/>
                </a:lnTo>
                <a:lnTo>
                  <a:pt x="1875884" y="344412"/>
                </a:lnTo>
                <a:lnTo>
                  <a:pt x="1891116" y="368349"/>
                </a:lnTo>
                <a:lnTo>
                  <a:pt x="1906349" y="344412"/>
                </a:lnTo>
                <a:lnTo>
                  <a:pt x="1922995" y="344412"/>
                </a:lnTo>
                <a:lnTo>
                  <a:pt x="1899385" y="381187"/>
                </a:lnTo>
                <a:lnTo>
                  <a:pt x="1924627" y="420574"/>
                </a:lnTo>
                <a:lnTo>
                  <a:pt x="1907981" y="420574"/>
                </a:lnTo>
                <a:lnTo>
                  <a:pt x="1891116" y="393809"/>
                </a:lnTo>
                <a:close/>
                <a:moveTo>
                  <a:pt x="1994316" y="393809"/>
                </a:moveTo>
                <a:lnTo>
                  <a:pt x="1977452" y="420574"/>
                </a:lnTo>
                <a:lnTo>
                  <a:pt x="1960805" y="420574"/>
                </a:lnTo>
                <a:lnTo>
                  <a:pt x="1986047" y="381187"/>
                </a:lnTo>
                <a:lnTo>
                  <a:pt x="1962438" y="344412"/>
                </a:lnTo>
                <a:lnTo>
                  <a:pt x="1979084" y="344412"/>
                </a:lnTo>
                <a:lnTo>
                  <a:pt x="1994316" y="368349"/>
                </a:lnTo>
                <a:lnTo>
                  <a:pt x="2009549" y="344412"/>
                </a:lnTo>
                <a:lnTo>
                  <a:pt x="2026195" y="344412"/>
                </a:lnTo>
                <a:lnTo>
                  <a:pt x="2002586" y="381187"/>
                </a:lnTo>
                <a:lnTo>
                  <a:pt x="2027827" y="420574"/>
                </a:lnTo>
                <a:lnTo>
                  <a:pt x="2011182" y="420574"/>
                </a:lnTo>
                <a:lnTo>
                  <a:pt x="1994316" y="393809"/>
                </a:lnTo>
                <a:close/>
                <a:moveTo>
                  <a:pt x="33511" y="508612"/>
                </a:moveTo>
                <a:lnTo>
                  <a:pt x="16646" y="535378"/>
                </a:lnTo>
                <a:lnTo>
                  <a:pt x="0" y="535378"/>
                </a:lnTo>
                <a:lnTo>
                  <a:pt x="25242" y="495991"/>
                </a:lnTo>
                <a:lnTo>
                  <a:pt x="1632" y="459215"/>
                </a:lnTo>
                <a:lnTo>
                  <a:pt x="18278" y="459215"/>
                </a:lnTo>
                <a:lnTo>
                  <a:pt x="33511" y="483152"/>
                </a:lnTo>
                <a:lnTo>
                  <a:pt x="48744" y="459215"/>
                </a:lnTo>
                <a:lnTo>
                  <a:pt x="65390" y="459215"/>
                </a:lnTo>
                <a:lnTo>
                  <a:pt x="41780" y="495991"/>
                </a:lnTo>
                <a:lnTo>
                  <a:pt x="67022" y="535378"/>
                </a:lnTo>
                <a:lnTo>
                  <a:pt x="50376" y="535378"/>
                </a:lnTo>
                <a:lnTo>
                  <a:pt x="33511" y="508612"/>
                </a:lnTo>
                <a:close/>
                <a:moveTo>
                  <a:pt x="136711" y="508612"/>
                </a:moveTo>
                <a:lnTo>
                  <a:pt x="119846" y="535378"/>
                </a:lnTo>
                <a:lnTo>
                  <a:pt x="103200" y="535378"/>
                </a:lnTo>
                <a:lnTo>
                  <a:pt x="128442" y="495991"/>
                </a:lnTo>
                <a:lnTo>
                  <a:pt x="104833" y="459215"/>
                </a:lnTo>
                <a:lnTo>
                  <a:pt x="121479" y="459215"/>
                </a:lnTo>
                <a:lnTo>
                  <a:pt x="136711" y="483152"/>
                </a:lnTo>
                <a:lnTo>
                  <a:pt x="151944" y="459215"/>
                </a:lnTo>
                <a:lnTo>
                  <a:pt x="168590" y="459215"/>
                </a:lnTo>
                <a:lnTo>
                  <a:pt x="144981" y="495991"/>
                </a:lnTo>
                <a:lnTo>
                  <a:pt x="170222" y="535378"/>
                </a:lnTo>
                <a:lnTo>
                  <a:pt x="153576" y="535378"/>
                </a:lnTo>
                <a:lnTo>
                  <a:pt x="136711" y="508612"/>
                </a:lnTo>
                <a:close/>
                <a:moveTo>
                  <a:pt x="239911" y="508612"/>
                </a:moveTo>
                <a:lnTo>
                  <a:pt x="223047" y="535378"/>
                </a:lnTo>
                <a:lnTo>
                  <a:pt x="206401" y="535378"/>
                </a:lnTo>
                <a:lnTo>
                  <a:pt x="231642" y="495991"/>
                </a:lnTo>
                <a:lnTo>
                  <a:pt x="208033" y="459215"/>
                </a:lnTo>
                <a:lnTo>
                  <a:pt x="224679" y="459215"/>
                </a:lnTo>
                <a:lnTo>
                  <a:pt x="239911" y="483152"/>
                </a:lnTo>
                <a:lnTo>
                  <a:pt x="255144" y="459215"/>
                </a:lnTo>
                <a:lnTo>
                  <a:pt x="271790" y="459215"/>
                </a:lnTo>
                <a:lnTo>
                  <a:pt x="248181" y="495991"/>
                </a:lnTo>
                <a:lnTo>
                  <a:pt x="273423" y="535378"/>
                </a:lnTo>
                <a:lnTo>
                  <a:pt x="256777" y="535378"/>
                </a:lnTo>
                <a:lnTo>
                  <a:pt x="239911" y="508612"/>
                </a:lnTo>
                <a:close/>
                <a:moveTo>
                  <a:pt x="343111" y="508612"/>
                </a:moveTo>
                <a:lnTo>
                  <a:pt x="326247" y="535378"/>
                </a:lnTo>
                <a:lnTo>
                  <a:pt x="309601" y="535378"/>
                </a:lnTo>
                <a:lnTo>
                  <a:pt x="334843" y="495991"/>
                </a:lnTo>
                <a:lnTo>
                  <a:pt x="311233" y="459215"/>
                </a:lnTo>
                <a:lnTo>
                  <a:pt x="327879" y="459215"/>
                </a:lnTo>
                <a:lnTo>
                  <a:pt x="343111" y="483152"/>
                </a:lnTo>
                <a:lnTo>
                  <a:pt x="358345" y="459215"/>
                </a:lnTo>
                <a:lnTo>
                  <a:pt x="374991" y="459215"/>
                </a:lnTo>
                <a:lnTo>
                  <a:pt x="351381" y="495991"/>
                </a:lnTo>
                <a:lnTo>
                  <a:pt x="376623" y="535378"/>
                </a:lnTo>
                <a:lnTo>
                  <a:pt x="359977" y="535378"/>
                </a:lnTo>
                <a:lnTo>
                  <a:pt x="343111" y="508612"/>
                </a:lnTo>
                <a:close/>
                <a:moveTo>
                  <a:pt x="446312" y="508612"/>
                </a:moveTo>
                <a:lnTo>
                  <a:pt x="429447" y="535378"/>
                </a:lnTo>
                <a:lnTo>
                  <a:pt x="412801" y="535378"/>
                </a:lnTo>
                <a:lnTo>
                  <a:pt x="438043" y="495991"/>
                </a:lnTo>
                <a:lnTo>
                  <a:pt x="414433" y="459215"/>
                </a:lnTo>
                <a:lnTo>
                  <a:pt x="431079" y="459215"/>
                </a:lnTo>
                <a:lnTo>
                  <a:pt x="446312" y="483152"/>
                </a:lnTo>
                <a:lnTo>
                  <a:pt x="461545" y="459215"/>
                </a:lnTo>
                <a:lnTo>
                  <a:pt x="478191" y="459215"/>
                </a:lnTo>
                <a:lnTo>
                  <a:pt x="454582" y="495991"/>
                </a:lnTo>
                <a:lnTo>
                  <a:pt x="479823" y="535378"/>
                </a:lnTo>
                <a:lnTo>
                  <a:pt x="463177" y="535378"/>
                </a:lnTo>
                <a:lnTo>
                  <a:pt x="446312" y="508612"/>
                </a:lnTo>
                <a:close/>
                <a:moveTo>
                  <a:pt x="549512" y="508612"/>
                </a:moveTo>
                <a:lnTo>
                  <a:pt x="532648" y="535378"/>
                </a:lnTo>
                <a:lnTo>
                  <a:pt x="516002" y="535378"/>
                </a:lnTo>
                <a:lnTo>
                  <a:pt x="541243" y="495991"/>
                </a:lnTo>
                <a:lnTo>
                  <a:pt x="517634" y="459215"/>
                </a:lnTo>
                <a:lnTo>
                  <a:pt x="534280" y="459215"/>
                </a:lnTo>
                <a:lnTo>
                  <a:pt x="549512" y="483152"/>
                </a:lnTo>
                <a:lnTo>
                  <a:pt x="564745" y="459215"/>
                </a:lnTo>
                <a:lnTo>
                  <a:pt x="581391" y="459215"/>
                </a:lnTo>
                <a:lnTo>
                  <a:pt x="557782" y="495991"/>
                </a:lnTo>
                <a:lnTo>
                  <a:pt x="583023" y="535378"/>
                </a:lnTo>
                <a:lnTo>
                  <a:pt x="566378" y="535378"/>
                </a:lnTo>
                <a:lnTo>
                  <a:pt x="549512" y="508612"/>
                </a:lnTo>
                <a:close/>
                <a:moveTo>
                  <a:pt x="652712" y="508612"/>
                </a:moveTo>
                <a:lnTo>
                  <a:pt x="635848" y="535378"/>
                </a:lnTo>
                <a:lnTo>
                  <a:pt x="619202" y="535378"/>
                </a:lnTo>
                <a:lnTo>
                  <a:pt x="644443" y="495991"/>
                </a:lnTo>
                <a:lnTo>
                  <a:pt x="620834" y="459215"/>
                </a:lnTo>
                <a:lnTo>
                  <a:pt x="637480" y="459215"/>
                </a:lnTo>
                <a:lnTo>
                  <a:pt x="652712" y="483152"/>
                </a:lnTo>
                <a:lnTo>
                  <a:pt x="667945" y="459215"/>
                </a:lnTo>
                <a:lnTo>
                  <a:pt x="684592" y="459215"/>
                </a:lnTo>
                <a:lnTo>
                  <a:pt x="660982" y="495991"/>
                </a:lnTo>
                <a:lnTo>
                  <a:pt x="686224" y="535378"/>
                </a:lnTo>
                <a:lnTo>
                  <a:pt x="669578" y="535378"/>
                </a:lnTo>
                <a:lnTo>
                  <a:pt x="652712" y="508612"/>
                </a:lnTo>
                <a:close/>
                <a:moveTo>
                  <a:pt x="755913" y="508612"/>
                </a:moveTo>
                <a:lnTo>
                  <a:pt x="739048" y="535378"/>
                </a:lnTo>
                <a:lnTo>
                  <a:pt x="722402" y="535378"/>
                </a:lnTo>
                <a:lnTo>
                  <a:pt x="747644" y="495991"/>
                </a:lnTo>
                <a:lnTo>
                  <a:pt x="724034" y="459215"/>
                </a:lnTo>
                <a:lnTo>
                  <a:pt x="740680" y="459215"/>
                </a:lnTo>
                <a:lnTo>
                  <a:pt x="755913" y="483152"/>
                </a:lnTo>
                <a:lnTo>
                  <a:pt x="771146" y="459215"/>
                </a:lnTo>
                <a:lnTo>
                  <a:pt x="787792" y="459215"/>
                </a:lnTo>
                <a:lnTo>
                  <a:pt x="764182" y="495991"/>
                </a:lnTo>
                <a:lnTo>
                  <a:pt x="789424" y="535378"/>
                </a:lnTo>
                <a:lnTo>
                  <a:pt x="772778" y="535378"/>
                </a:lnTo>
                <a:lnTo>
                  <a:pt x="755913" y="508612"/>
                </a:lnTo>
                <a:close/>
                <a:moveTo>
                  <a:pt x="859113" y="508612"/>
                </a:moveTo>
                <a:lnTo>
                  <a:pt x="842248" y="535378"/>
                </a:lnTo>
                <a:lnTo>
                  <a:pt x="825602" y="535378"/>
                </a:lnTo>
                <a:lnTo>
                  <a:pt x="850844" y="495991"/>
                </a:lnTo>
                <a:lnTo>
                  <a:pt x="827235" y="459215"/>
                </a:lnTo>
                <a:lnTo>
                  <a:pt x="843881" y="459215"/>
                </a:lnTo>
                <a:lnTo>
                  <a:pt x="859113" y="483152"/>
                </a:lnTo>
                <a:lnTo>
                  <a:pt x="874346" y="459215"/>
                </a:lnTo>
                <a:lnTo>
                  <a:pt x="890992" y="459215"/>
                </a:lnTo>
                <a:lnTo>
                  <a:pt x="867383" y="495991"/>
                </a:lnTo>
                <a:lnTo>
                  <a:pt x="892624" y="535378"/>
                </a:lnTo>
                <a:lnTo>
                  <a:pt x="875978" y="535378"/>
                </a:lnTo>
                <a:lnTo>
                  <a:pt x="859113" y="508612"/>
                </a:lnTo>
                <a:close/>
                <a:moveTo>
                  <a:pt x="962313" y="508612"/>
                </a:moveTo>
                <a:lnTo>
                  <a:pt x="945449" y="535378"/>
                </a:lnTo>
                <a:lnTo>
                  <a:pt x="928803" y="535378"/>
                </a:lnTo>
                <a:lnTo>
                  <a:pt x="954044" y="495991"/>
                </a:lnTo>
                <a:lnTo>
                  <a:pt x="930435" y="459215"/>
                </a:lnTo>
                <a:lnTo>
                  <a:pt x="947081" y="459215"/>
                </a:lnTo>
                <a:lnTo>
                  <a:pt x="962313" y="483152"/>
                </a:lnTo>
                <a:lnTo>
                  <a:pt x="977546" y="459215"/>
                </a:lnTo>
                <a:lnTo>
                  <a:pt x="994192" y="459215"/>
                </a:lnTo>
                <a:lnTo>
                  <a:pt x="970583" y="495991"/>
                </a:lnTo>
                <a:lnTo>
                  <a:pt x="995824" y="535378"/>
                </a:lnTo>
                <a:lnTo>
                  <a:pt x="979179" y="535378"/>
                </a:lnTo>
                <a:lnTo>
                  <a:pt x="962313" y="508612"/>
                </a:lnTo>
                <a:close/>
                <a:moveTo>
                  <a:pt x="1065513" y="508612"/>
                </a:moveTo>
                <a:lnTo>
                  <a:pt x="1048649" y="535378"/>
                </a:lnTo>
                <a:lnTo>
                  <a:pt x="1032003" y="535378"/>
                </a:lnTo>
                <a:lnTo>
                  <a:pt x="1057244" y="495991"/>
                </a:lnTo>
                <a:lnTo>
                  <a:pt x="1033635" y="459215"/>
                </a:lnTo>
                <a:lnTo>
                  <a:pt x="1050281" y="459215"/>
                </a:lnTo>
                <a:lnTo>
                  <a:pt x="1065513" y="483152"/>
                </a:lnTo>
                <a:lnTo>
                  <a:pt x="1080747" y="459215"/>
                </a:lnTo>
                <a:lnTo>
                  <a:pt x="1097393" y="459215"/>
                </a:lnTo>
                <a:lnTo>
                  <a:pt x="1073783" y="495991"/>
                </a:lnTo>
                <a:lnTo>
                  <a:pt x="1099025" y="535378"/>
                </a:lnTo>
                <a:lnTo>
                  <a:pt x="1082379" y="535378"/>
                </a:lnTo>
                <a:lnTo>
                  <a:pt x="1065513" y="508612"/>
                </a:lnTo>
                <a:close/>
                <a:moveTo>
                  <a:pt x="1168714" y="508612"/>
                </a:moveTo>
                <a:lnTo>
                  <a:pt x="1151849" y="535378"/>
                </a:lnTo>
                <a:lnTo>
                  <a:pt x="1135203" y="535378"/>
                </a:lnTo>
                <a:lnTo>
                  <a:pt x="1160445" y="495991"/>
                </a:lnTo>
                <a:lnTo>
                  <a:pt x="1136835" y="459215"/>
                </a:lnTo>
                <a:lnTo>
                  <a:pt x="1153481" y="459215"/>
                </a:lnTo>
                <a:lnTo>
                  <a:pt x="1168714" y="483152"/>
                </a:lnTo>
                <a:lnTo>
                  <a:pt x="1183947" y="459215"/>
                </a:lnTo>
                <a:lnTo>
                  <a:pt x="1200593" y="459215"/>
                </a:lnTo>
                <a:lnTo>
                  <a:pt x="1176984" y="495991"/>
                </a:lnTo>
                <a:lnTo>
                  <a:pt x="1202225" y="535378"/>
                </a:lnTo>
                <a:lnTo>
                  <a:pt x="1185579" y="535378"/>
                </a:lnTo>
                <a:lnTo>
                  <a:pt x="1168714" y="508612"/>
                </a:lnTo>
                <a:close/>
                <a:moveTo>
                  <a:pt x="1271914" y="508612"/>
                </a:moveTo>
                <a:lnTo>
                  <a:pt x="1255050" y="535378"/>
                </a:lnTo>
                <a:lnTo>
                  <a:pt x="1238404" y="535378"/>
                </a:lnTo>
                <a:lnTo>
                  <a:pt x="1263645" y="495991"/>
                </a:lnTo>
                <a:lnTo>
                  <a:pt x="1240036" y="459215"/>
                </a:lnTo>
                <a:lnTo>
                  <a:pt x="1256682" y="459215"/>
                </a:lnTo>
                <a:lnTo>
                  <a:pt x="1271914" y="483152"/>
                </a:lnTo>
                <a:lnTo>
                  <a:pt x="1287147" y="459215"/>
                </a:lnTo>
                <a:lnTo>
                  <a:pt x="1303793" y="459215"/>
                </a:lnTo>
                <a:lnTo>
                  <a:pt x="1280184" y="495991"/>
                </a:lnTo>
                <a:lnTo>
                  <a:pt x="1305426" y="535378"/>
                </a:lnTo>
                <a:lnTo>
                  <a:pt x="1288779" y="535378"/>
                </a:lnTo>
                <a:lnTo>
                  <a:pt x="1271914" y="508612"/>
                </a:lnTo>
                <a:close/>
                <a:moveTo>
                  <a:pt x="1375114" y="508612"/>
                </a:moveTo>
                <a:lnTo>
                  <a:pt x="1358250" y="535378"/>
                </a:lnTo>
                <a:lnTo>
                  <a:pt x="1341604" y="535378"/>
                </a:lnTo>
                <a:lnTo>
                  <a:pt x="1366845" y="495991"/>
                </a:lnTo>
                <a:lnTo>
                  <a:pt x="1343236" y="459215"/>
                </a:lnTo>
                <a:lnTo>
                  <a:pt x="1359882" y="459215"/>
                </a:lnTo>
                <a:lnTo>
                  <a:pt x="1375114" y="483152"/>
                </a:lnTo>
                <a:lnTo>
                  <a:pt x="1390348" y="459215"/>
                </a:lnTo>
                <a:lnTo>
                  <a:pt x="1406993" y="459215"/>
                </a:lnTo>
                <a:lnTo>
                  <a:pt x="1383384" y="495991"/>
                </a:lnTo>
                <a:lnTo>
                  <a:pt x="1408626" y="535378"/>
                </a:lnTo>
                <a:lnTo>
                  <a:pt x="1391980" y="535378"/>
                </a:lnTo>
                <a:lnTo>
                  <a:pt x="1375114" y="508612"/>
                </a:lnTo>
                <a:close/>
                <a:moveTo>
                  <a:pt x="1478315" y="508612"/>
                </a:moveTo>
                <a:lnTo>
                  <a:pt x="1461450" y="535378"/>
                </a:lnTo>
                <a:lnTo>
                  <a:pt x="1444804" y="535378"/>
                </a:lnTo>
                <a:lnTo>
                  <a:pt x="1470046" y="495991"/>
                </a:lnTo>
                <a:lnTo>
                  <a:pt x="1446436" y="459215"/>
                </a:lnTo>
                <a:lnTo>
                  <a:pt x="1463083" y="459215"/>
                </a:lnTo>
                <a:lnTo>
                  <a:pt x="1478315" y="483152"/>
                </a:lnTo>
                <a:lnTo>
                  <a:pt x="1493548" y="459215"/>
                </a:lnTo>
                <a:lnTo>
                  <a:pt x="1510194" y="459215"/>
                </a:lnTo>
                <a:lnTo>
                  <a:pt x="1486584" y="495991"/>
                </a:lnTo>
                <a:lnTo>
                  <a:pt x="1511826" y="535378"/>
                </a:lnTo>
                <a:lnTo>
                  <a:pt x="1495180" y="535378"/>
                </a:lnTo>
                <a:lnTo>
                  <a:pt x="1478315" y="508612"/>
                </a:lnTo>
                <a:close/>
                <a:moveTo>
                  <a:pt x="1581515" y="508612"/>
                </a:moveTo>
                <a:lnTo>
                  <a:pt x="1564650" y="535378"/>
                </a:lnTo>
                <a:lnTo>
                  <a:pt x="1548004" y="535378"/>
                </a:lnTo>
                <a:lnTo>
                  <a:pt x="1573246" y="495991"/>
                </a:lnTo>
                <a:lnTo>
                  <a:pt x="1549636" y="459215"/>
                </a:lnTo>
                <a:lnTo>
                  <a:pt x="1566283" y="459215"/>
                </a:lnTo>
                <a:lnTo>
                  <a:pt x="1581515" y="483152"/>
                </a:lnTo>
                <a:lnTo>
                  <a:pt x="1596748" y="459215"/>
                </a:lnTo>
                <a:lnTo>
                  <a:pt x="1613394" y="459215"/>
                </a:lnTo>
                <a:lnTo>
                  <a:pt x="1589785" y="495991"/>
                </a:lnTo>
                <a:lnTo>
                  <a:pt x="1615026" y="535378"/>
                </a:lnTo>
                <a:lnTo>
                  <a:pt x="1598380" y="535378"/>
                </a:lnTo>
                <a:lnTo>
                  <a:pt x="1581515" y="508612"/>
                </a:lnTo>
                <a:close/>
                <a:moveTo>
                  <a:pt x="1684715" y="508612"/>
                </a:moveTo>
                <a:lnTo>
                  <a:pt x="1667851" y="535378"/>
                </a:lnTo>
                <a:lnTo>
                  <a:pt x="1651205" y="535378"/>
                </a:lnTo>
                <a:lnTo>
                  <a:pt x="1676446" y="495991"/>
                </a:lnTo>
                <a:lnTo>
                  <a:pt x="1652837" y="459215"/>
                </a:lnTo>
                <a:lnTo>
                  <a:pt x="1669483" y="459215"/>
                </a:lnTo>
                <a:lnTo>
                  <a:pt x="1684715" y="483152"/>
                </a:lnTo>
                <a:lnTo>
                  <a:pt x="1699948" y="459215"/>
                </a:lnTo>
                <a:lnTo>
                  <a:pt x="1716595" y="459215"/>
                </a:lnTo>
                <a:lnTo>
                  <a:pt x="1692985" y="495991"/>
                </a:lnTo>
                <a:lnTo>
                  <a:pt x="1718227" y="535378"/>
                </a:lnTo>
                <a:lnTo>
                  <a:pt x="1701581" y="535378"/>
                </a:lnTo>
                <a:lnTo>
                  <a:pt x="1684715" y="508612"/>
                </a:lnTo>
                <a:close/>
                <a:moveTo>
                  <a:pt x="1787915" y="508612"/>
                </a:moveTo>
                <a:lnTo>
                  <a:pt x="1771051" y="535378"/>
                </a:lnTo>
                <a:lnTo>
                  <a:pt x="1754405" y="535378"/>
                </a:lnTo>
                <a:lnTo>
                  <a:pt x="1779647" y="495991"/>
                </a:lnTo>
                <a:lnTo>
                  <a:pt x="1756037" y="459215"/>
                </a:lnTo>
                <a:lnTo>
                  <a:pt x="1772683" y="459215"/>
                </a:lnTo>
                <a:lnTo>
                  <a:pt x="1787915" y="483152"/>
                </a:lnTo>
                <a:lnTo>
                  <a:pt x="1803149" y="459215"/>
                </a:lnTo>
                <a:lnTo>
                  <a:pt x="1819795" y="459215"/>
                </a:lnTo>
                <a:lnTo>
                  <a:pt x="1796185" y="495991"/>
                </a:lnTo>
                <a:lnTo>
                  <a:pt x="1821427" y="535378"/>
                </a:lnTo>
                <a:lnTo>
                  <a:pt x="1804781" y="535378"/>
                </a:lnTo>
                <a:lnTo>
                  <a:pt x="1787915" y="508612"/>
                </a:lnTo>
                <a:close/>
                <a:moveTo>
                  <a:pt x="1891116" y="508612"/>
                </a:moveTo>
                <a:lnTo>
                  <a:pt x="1874251" y="535378"/>
                </a:lnTo>
                <a:lnTo>
                  <a:pt x="1857605" y="535378"/>
                </a:lnTo>
                <a:lnTo>
                  <a:pt x="1882847" y="495991"/>
                </a:lnTo>
                <a:lnTo>
                  <a:pt x="1859237" y="459215"/>
                </a:lnTo>
                <a:lnTo>
                  <a:pt x="1875884" y="459215"/>
                </a:lnTo>
                <a:lnTo>
                  <a:pt x="1891116" y="483152"/>
                </a:lnTo>
                <a:lnTo>
                  <a:pt x="1906349" y="459215"/>
                </a:lnTo>
                <a:lnTo>
                  <a:pt x="1922995" y="459215"/>
                </a:lnTo>
                <a:lnTo>
                  <a:pt x="1899385" y="495991"/>
                </a:lnTo>
                <a:lnTo>
                  <a:pt x="1924627" y="535378"/>
                </a:lnTo>
                <a:lnTo>
                  <a:pt x="1907981" y="535378"/>
                </a:lnTo>
                <a:lnTo>
                  <a:pt x="1891116" y="508612"/>
                </a:lnTo>
                <a:close/>
                <a:moveTo>
                  <a:pt x="1994316" y="508612"/>
                </a:moveTo>
                <a:lnTo>
                  <a:pt x="1977452" y="535378"/>
                </a:lnTo>
                <a:lnTo>
                  <a:pt x="1960805" y="535378"/>
                </a:lnTo>
                <a:lnTo>
                  <a:pt x="1986047" y="495991"/>
                </a:lnTo>
                <a:lnTo>
                  <a:pt x="1962438" y="459215"/>
                </a:lnTo>
                <a:lnTo>
                  <a:pt x="1979084" y="459215"/>
                </a:lnTo>
                <a:lnTo>
                  <a:pt x="1994316" y="483152"/>
                </a:lnTo>
                <a:lnTo>
                  <a:pt x="2009549" y="459215"/>
                </a:lnTo>
                <a:lnTo>
                  <a:pt x="2026195" y="459215"/>
                </a:lnTo>
                <a:lnTo>
                  <a:pt x="2002586" y="495991"/>
                </a:lnTo>
                <a:lnTo>
                  <a:pt x="2027827" y="535378"/>
                </a:lnTo>
                <a:lnTo>
                  <a:pt x="2011182" y="535378"/>
                </a:lnTo>
                <a:lnTo>
                  <a:pt x="1994316" y="508612"/>
                </a:lnTo>
                <a:close/>
                <a:moveTo>
                  <a:pt x="33511" y="623416"/>
                </a:moveTo>
                <a:lnTo>
                  <a:pt x="16646" y="650182"/>
                </a:lnTo>
                <a:lnTo>
                  <a:pt x="0" y="650182"/>
                </a:lnTo>
                <a:lnTo>
                  <a:pt x="25242" y="610795"/>
                </a:lnTo>
                <a:lnTo>
                  <a:pt x="1632" y="574019"/>
                </a:lnTo>
                <a:lnTo>
                  <a:pt x="18278" y="574019"/>
                </a:lnTo>
                <a:lnTo>
                  <a:pt x="33511" y="597956"/>
                </a:lnTo>
                <a:lnTo>
                  <a:pt x="48744" y="574019"/>
                </a:lnTo>
                <a:lnTo>
                  <a:pt x="65390" y="574019"/>
                </a:lnTo>
                <a:lnTo>
                  <a:pt x="41780" y="610795"/>
                </a:lnTo>
                <a:lnTo>
                  <a:pt x="67022" y="650182"/>
                </a:lnTo>
                <a:lnTo>
                  <a:pt x="50376" y="650182"/>
                </a:lnTo>
                <a:lnTo>
                  <a:pt x="33511" y="623416"/>
                </a:lnTo>
                <a:close/>
                <a:moveTo>
                  <a:pt x="136711" y="623416"/>
                </a:moveTo>
                <a:lnTo>
                  <a:pt x="119846" y="650182"/>
                </a:lnTo>
                <a:lnTo>
                  <a:pt x="103200" y="650182"/>
                </a:lnTo>
                <a:lnTo>
                  <a:pt x="128442" y="610795"/>
                </a:lnTo>
                <a:lnTo>
                  <a:pt x="104833" y="574019"/>
                </a:lnTo>
                <a:lnTo>
                  <a:pt x="121479" y="574019"/>
                </a:lnTo>
                <a:lnTo>
                  <a:pt x="136711" y="597956"/>
                </a:lnTo>
                <a:lnTo>
                  <a:pt x="151944" y="574019"/>
                </a:lnTo>
                <a:lnTo>
                  <a:pt x="168590" y="574019"/>
                </a:lnTo>
                <a:lnTo>
                  <a:pt x="144981" y="610795"/>
                </a:lnTo>
                <a:lnTo>
                  <a:pt x="170222" y="650182"/>
                </a:lnTo>
                <a:lnTo>
                  <a:pt x="153576" y="650182"/>
                </a:lnTo>
                <a:lnTo>
                  <a:pt x="136711" y="623416"/>
                </a:lnTo>
                <a:close/>
                <a:moveTo>
                  <a:pt x="239911" y="623416"/>
                </a:moveTo>
                <a:lnTo>
                  <a:pt x="223047" y="650182"/>
                </a:lnTo>
                <a:lnTo>
                  <a:pt x="206401" y="650182"/>
                </a:lnTo>
                <a:lnTo>
                  <a:pt x="231642" y="610795"/>
                </a:lnTo>
                <a:lnTo>
                  <a:pt x="208033" y="574019"/>
                </a:lnTo>
                <a:lnTo>
                  <a:pt x="224679" y="574019"/>
                </a:lnTo>
                <a:lnTo>
                  <a:pt x="239911" y="597956"/>
                </a:lnTo>
                <a:lnTo>
                  <a:pt x="255144" y="574019"/>
                </a:lnTo>
                <a:lnTo>
                  <a:pt x="271790" y="574019"/>
                </a:lnTo>
                <a:lnTo>
                  <a:pt x="248181" y="610795"/>
                </a:lnTo>
                <a:lnTo>
                  <a:pt x="273423" y="650182"/>
                </a:lnTo>
                <a:lnTo>
                  <a:pt x="256777" y="650182"/>
                </a:lnTo>
                <a:lnTo>
                  <a:pt x="239911" y="623416"/>
                </a:lnTo>
                <a:close/>
                <a:moveTo>
                  <a:pt x="343111" y="623416"/>
                </a:moveTo>
                <a:lnTo>
                  <a:pt x="326247" y="650182"/>
                </a:lnTo>
                <a:lnTo>
                  <a:pt x="309601" y="650182"/>
                </a:lnTo>
                <a:lnTo>
                  <a:pt x="334843" y="610795"/>
                </a:lnTo>
                <a:lnTo>
                  <a:pt x="311233" y="574019"/>
                </a:lnTo>
                <a:lnTo>
                  <a:pt x="327879" y="574019"/>
                </a:lnTo>
                <a:lnTo>
                  <a:pt x="343111" y="597956"/>
                </a:lnTo>
                <a:lnTo>
                  <a:pt x="358345" y="574019"/>
                </a:lnTo>
                <a:lnTo>
                  <a:pt x="374991" y="574019"/>
                </a:lnTo>
                <a:lnTo>
                  <a:pt x="351381" y="610795"/>
                </a:lnTo>
                <a:lnTo>
                  <a:pt x="376623" y="650182"/>
                </a:lnTo>
                <a:lnTo>
                  <a:pt x="359977" y="650182"/>
                </a:lnTo>
                <a:lnTo>
                  <a:pt x="343111" y="623416"/>
                </a:lnTo>
                <a:close/>
                <a:moveTo>
                  <a:pt x="446312" y="623416"/>
                </a:moveTo>
                <a:lnTo>
                  <a:pt x="429447" y="650182"/>
                </a:lnTo>
                <a:lnTo>
                  <a:pt x="412801" y="650182"/>
                </a:lnTo>
                <a:lnTo>
                  <a:pt x="438043" y="610795"/>
                </a:lnTo>
                <a:lnTo>
                  <a:pt x="414433" y="574019"/>
                </a:lnTo>
                <a:lnTo>
                  <a:pt x="431079" y="574019"/>
                </a:lnTo>
                <a:lnTo>
                  <a:pt x="446312" y="597956"/>
                </a:lnTo>
                <a:lnTo>
                  <a:pt x="461545" y="574019"/>
                </a:lnTo>
                <a:lnTo>
                  <a:pt x="478191" y="574019"/>
                </a:lnTo>
                <a:lnTo>
                  <a:pt x="454582" y="610795"/>
                </a:lnTo>
                <a:lnTo>
                  <a:pt x="479823" y="650182"/>
                </a:lnTo>
                <a:lnTo>
                  <a:pt x="463177" y="650182"/>
                </a:lnTo>
                <a:lnTo>
                  <a:pt x="446312" y="623416"/>
                </a:lnTo>
                <a:close/>
                <a:moveTo>
                  <a:pt x="549512" y="623416"/>
                </a:moveTo>
                <a:lnTo>
                  <a:pt x="532648" y="650182"/>
                </a:lnTo>
                <a:lnTo>
                  <a:pt x="516002" y="650182"/>
                </a:lnTo>
                <a:lnTo>
                  <a:pt x="541243" y="610795"/>
                </a:lnTo>
                <a:lnTo>
                  <a:pt x="517634" y="574019"/>
                </a:lnTo>
                <a:lnTo>
                  <a:pt x="534280" y="574019"/>
                </a:lnTo>
                <a:lnTo>
                  <a:pt x="549512" y="597956"/>
                </a:lnTo>
                <a:lnTo>
                  <a:pt x="564745" y="574019"/>
                </a:lnTo>
                <a:lnTo>
                  <a:pt x="581391" y="574019"/>
                </a:lnTo>
                <a:lnTo>
                  <a:pt x="557782" y="610795"/>
                </a:lnTo>
                <a:lnTo>
                  <a:pt x="583023" y="650182"/>
                </a:lnTo>
                <a:lnTo>
                  <a:pt x="566378" y="650182"/>
                </a:lnTo>
                <a:lnTo>
                  <a:pt x="549512" y="623416"/>
                </a:lnTo>
                <a:close/>
                <a:moveTo>
                  <a:pt x="652712" y="623416"/>
                </a:moveTo>
                <a:lnTo>
                  <a:pt x="635848" y="650182"/>
                </a:lnTo>
                <a:lnTo>
                  <a:pt x="619202" y="650182"/>
                </a:lnTo>
                <a:lnTo>
                  <a:pt x="644443" y="610795"/>
                </a:lnTo>
                <a:lnTo>
                  <a:pt x="620834" y="574019"/>
                </a:lnTo>
                <a:lnTo>
                  <a:pt x="637480" y="574019"/>
                </a:lnTo>
                <a:lnTo>
                  <a:pt x="652712" y="597956"/>
                </a:lnTo>
                <a:lnTo>
                  <a:pt x="667945" y="574019"/>
                </a:lnTo>
                <a:lnTo>
                  <a:pt x="684592" y="574019"/>
                </a:lnTo>
                <a:lnTo>
                  <a:pt x="660982" y="610795"/>
                </a:lnTo>
                <a:lnTo>
                  <a:pt x="686224" y="650182"/>
                </a:lnTo>
                <a:lnTo>
                  <a:pt x="669578" y="650182"/>
                </a:lnTo>
                <a:lnTo>
                  <a:pt x="652712" y="623416"/>
                </a:lnTo>
                <a:close/>
                <a:moveTo>
                  <a:pt x="755913" y="623416"/>
                </a:moveTo>
                <a:lnTo>
                  <a:pt x="739048" y="650182"/>
                </a:lnTo>
                <a:lnTo>
                  <a:pt x="722402" y="650182"/>
                </a:lnTo>
                <a:lnTo>
                  <a:pt x="747644" y="610795"/>
                </a:lnTo>
                <a:lnTo>
                  <a:pt x="724034" y="574019"/>
                </a:lnTo>
                <a:lnTo>
                  <a:pt x="740680" y="574019"/>
                </a:lnTo>
                <a:lnTo>
                  <a:pt x="755913" y="597956"/>
                </a:lnTo>
                <a:lnTo>
                  <a:pt x="771146" y="574019"/>
                </a:lnTo>
                <a:lnTo>
                  <a:pt x="787792" y="574019"/>
                </a:lnTo>
                <a:lnTo>
                  <a:pt x="764182" y="610795"/>
                </a:lnTo>
                <a:lnTo>
                  <a:pt x="789424" y="650182"/>
                </a:lnTo>
                <a:lnTo>
                  <a:pt x="772778" y="650182"/>
                </a:lnTo>
                <a:lnTo>
                  <a:pt x="755913" y="623416"/>
                </a:lnTo>
                <a:close/>
                <a:moveTo>
                  <a:pt x="859113" y="623416"/>
                </a:moveTo>
                <a:lnTo>
                  <a:pt x="842248" y="650182"/>
                </a:lnTo>
                <a:lnTo>
                  <a:pt x="825602" y="650182"/>
                </a:lnTo>
                <a:lnTo>
                  <a:pt x="850844" y="610795"/>
                </a:lnTo>
                <a:lnTo>
                  <a:pt x="827235" y="574019"/>
                </a:lnTo>
                <a:lnTo>
                  <a:pt x="843881" y="574019"/>
                </a:lnTo>
                <a:lnTo>
                  <a:pt x="859113" y="597956"/>
                </a:lnTo>
                <a:lnTo>
                  <a:pt x="874346" y="574019"/>
                </a:lnTo>
                <a:lnTo>
                  <a:pt x="890992" y="574019"/>
                </a:lnTo>
                <a:lnTo>
                  <a:pt x="867383" y="610795"/>
                </a:lnTo>
                <a:lnTo>
                  <a:pt x="892624" y="650182"/>
                </a:lnTo>
                <a:lnTo>
                  <a:pt x="875978" y="650182"/>
                </a:lnTo>
                <a:lnTo>
                  <a:pt x="859113" y="623416"/>
                </a:lnTo>
                <a:close/>
                <a:moveTo>
                  <a:pt x="962313" y="623416"/>
                </a:moveTo>
                <a:lnTo>
                  <a:pt x="945449" y="650182"/>
                </a:lnTo>
                <a:lnTo>
                  <a:pt x="928803" y="650182"/>
                </a:lnTo>
                <a:lnTo>
                  <a:pt x="954044" y="610795"/>
                </a:lnTo>
                <a:lnTo>
                  <a:pt x="930435" y="574019"/>
                </a:lnTo>
                <a:lnTo>
                  <a:pt x="947081" y="574019"/>
                </a:lnTo>
                <a:lnTo>
                  <a:pt x="962313" y="597956"/>
                </a:lnTo>
                <a:lnTo>
                  <a:pt x="977546" y="574019"/>
                </a:lnTo>
                <a:lnTo>
                  <a:pt x="994192" y="574019"/>
                </a:lnTo>
                <a:lnTo>
                  <a:pt x="970583" y="610795"/>
                </a:lnTo>
                <a:lnTo>
                  <a:pt x="995824" y="650182"/>
                </a:lnTo>
                <a:lnTo>
                  <a:pt x="979179" y="650182"/>
                </a:lnTo>
                <a:lnTo>
                  <a:pt x="962313" y="623416"/>
                </a:lnTo>
                <a:close/>
                <a:moveTo>
                  <a:pt x="1065513" y="623416"/>
                </a:moveTo>
                <a:lnTo>
                  <a:pt x="1048649" y="650182"/>
                </a:lnTo>
                <a:lnTo>
                  <a:pt x="1032003" y="650182"/>
                </a:lnTo>
                <a:lnTo>
                  <a:pt x="1057244" y="610795"/>
                </a:lnTo>
                <a:lnTo>
                  <a:pt x="1033635" y="574019"/>
                </a:lnTo>
                <a:lnTo>
                  <a:pt x="1050281" y="574019"/>
                </a:lnTo>
                <a:lnTo>
                  <a:pt x="1065513" y="597956"/>
                </a:lnTo>
                <a:lnTo>
                  <a:pt x="1080747" y="574019"/>
                </a:lnTo>
                <a:lnTo>
                  <a:pt x="1097393" y="574019"/>
                </a:lnTo>
                <a:lnTo>
                  <a:pt x="1073783" y="610795"/>
                </a:lnTo>
                <a:lnTo>
                  <a:pt x="1099025" y="650182"/>
                </a:lnTo>
                <a:lnTo>
                  <a:pt x="1082379" y="650182"/>
                </a:lnTo>
                <a:lnTo>
                  <a:pt x="1065513" y="623416"/>
                </a:lnTo>
                <a:close/>
                <a:moveTo>
                  <a:pt x="1168714" y="623416"/>
                </a:moveTo>
                <a:lnTo>
                  <a:pt x="1151849" y="650182"/>
                </a:lnTo>
                <a:lnTo>
                  <a:pt x="1135203" y="650182"/>
                </a:lnTo>
                <a:lnTo>
                  <a:pt x="1160445" y="610795"/>
                </a:lnTo>
                <a:lnTo>
                  <a:pt x="1136835" y="574019"/>
                </a:lnTo>
                <a:lnTo>
                  <a:pt x="1153481" y="574019"/>
                </a:lnTo>
                <a:lnTo>
                  <a:pt x="1168714" y="597956"/>
                </a:lnTo>
                <a:lnTo>
                  <a:pt x="1183947" y="574019"/>
                </a:lnTo>
                <a:lnTo>
                  <a:pt x="1200593" y="574019"/>
                </a:lnTo>
                <a:lnTo>
                  <a:pt x="1176984" y="610795"/>
                </a:lnTo>
                <a:lnTo>
                  <a:pt x="1202225" y="650182"/>
                </a:lnTo>
                <a:lnTo>
                  <a:pt x="1185579" y="650182"/>
                </a:lnTo>
                <a:lnTo>
                  <a:pt x="1168714" y="623416"/>
                </a:lnTo>
                <a:close/>
                <a:moveTo>
                  <a:pt x="1271914" y="623416"/>
                </a:moveTo>
                <a:lnTo>
                  <a:pt x="1255050" y="650182"/>
                </a:lnTo>
                <a:lnTo>
                  <a:pt x="1238404" y="650182"/>
                </a:lnTo>
                <a:lnTo>
                  <a:pt x="1263645" y="610795"/>
                </a:lnTo>
                <a:lnTo>
                  <a:pt x="1240036" y="574019"/>
                </a:lnTo>
                <a:lnTo>
                  <a:pt x="1256682" y="574019"/>
                </a:lnTo>
                <a:lnTo>
                  <a:pt x="1271914" y="597956"/>
                </a:lnTo>
                <a:lnTo>
                  <a:pt x="1287147" y="574019"/>
                </a:lnTo>
                <a:lnTo>
                  <a:pt x="1303793" y="574019"/>
                </a:lnTo>
                <a:lnTo>
                  <a:pt x="1280184" y="610795"/>
                </a:lnTo>
                <a:lnTo>
                  <a:pt x="1305426" y="650182"/>
                </a:lnTo>
                <a:lnTo>
                  <a:pt x="1288779" y="650182"/>
                </a:lnTo>
                <a:lnTo>
                  <a:pt x="1271914" y="623416"/>
                </a:lnTo>
                <a:close/>
                <a:moveTo>
                  <a:pt x="1375114" y="623416"/>
                </a:moveTo>
                <a:lnTo>
                  <a:pt x="1358250" y="650182"/>
                </a:lnTo>
                <a:lnTo>
                  <a:pt x="1341604" y="650182"/>
                </a:lnTo>
                <a:lnTo>
                  <a:pt x="1366845" y="610795"/>
                </a:lnTo>
                <a:lnTo>
                  <a:pt x="1343236" y="574019"/>
                </a:lnTo>
                <a:lnTo>
                  <a:pt x="1359882" y="574019"/>
                </a:lnTo>
                <a:lnTo>
                  <a:pt x="1375114" y="597956"/>
                </a:lnTo>
                <a:lnTo>
                  <a:pt x="1390348" y="574019"/>
                </a:lnTo>
                <a:lnTo>
                  <a:pt x="1406993" y="574019"/>
                </a:lnTo>
                <a:lnTo>
                  <a:pt x="1383384" y="610795"/>
                </a:lnTo>
                <a:lnTo>
                  <a:pt x="1408626" y="650182"/>
                </a:lnTo>
                <a:lnTo>
                  <a:pt x="1391980" y="650182"/>
                </a:lnTo>
                <a:lnTo>
                  <a:pt x="1375114" y="623416"/>
                </a:lnTo>
                <a:close/>
                <a:moveTo>
                  <a:pt x="1478315" y="623416"/>
                </a:moveTo>
                <a:lnTo>
                  <a:pt x="1461450" y="650182"/>
                </a:lnTo>
                <a:lnTo>
                  <a:pt x="1444804" y="650182"/>
                </a:lnTo>
                <a:lnTo>
                  <a:pt x="1470046" y="610795"/>
                </a:lnTo>
                <a:lnTo>
                  <a:pt x="1446436" y="574019"/>
                </a:lnTo>
                <a:lnTo>
                  <a:pt x="1463083" y="574019"/>
                </a:lnTo>
                <a:lnTo>
                  <a:pt x="1478315" y="597956"/>
                </a:lnTo>
                <a:lnTo>
                  <a:pt x="1493548" y="574019"/>
                </a:lnTo>
                <a:lnTo>
                  <a:pt x="1510194" y="574019"/>
                </a:lnTo>
                <a:lnTo>
                  <a:pt x="1486584" y="610795"/>
                </a:lnTo>
                <a:lnTo>
                  <a:pt x="1511826" y="650182"/>
                </a:lnTo>
                <a:lnTo>
                  <a:pt x="1495180" y="650182"/>
                </a:lnTo>
                <a:lnTo>
                  <a:pt x="1478315" y="623416"/>
                </a:lnTo>
                <a:close/>
                <a:moveTo>
                  <a:pt x="1581515" y="623416"/>
                </a:moveTo>
                <a:lnTo>
                  <a:pt x="1564650" y="650182"/>
                </a:lnTo>
                <a:lnTo>
                  <a:pt x="1548004" y="650182"/>
                </a:lnTo>
                <a:lnTo>
                  <a:pt x="1573246" y="610795"/>
                </a:lnTo>
                <a:lnTo>
                  <a:pt x="1549636" y="574019"/>
                </a:lnTo>
                <a:lnTo>
                  <a:pt x="1566283" y="574019"/>
                </a:lnTo>
                <a:lnTo>
                  <a:pt x="1581515" y="597956"/>
                </a:lnTo>
                <a:lnTo>
                  <a:pt x="1596748" y="574019"/>
                </a:lnTo>
                <a:lnTo>
                  <a:pt x="1613394" y="574019"/>
                </a:lnTo>
                <a:lnTo>
                  <a:pt x="1589785" y="610795"/>
                </a:lnTo>
                <a:lnTo>
                  <a:pt x="1615026" y="650182"/>
                </a:lnTo>
                <a:lnTo>
                  <a:pt x="1598380" y="650182"/>
                </a:lnTo>
                <a:lnTo>
                  <a:pt x="1581515" y="623416"/>
                </a:lnTo>
                <a:close/>
                <a:moveTo>
                  <a:pt x="1684715" y="623416"/>
                </a:moveTo>
                <a:lnTo>
                  <a:pt x="1667851" y="650182"/>
                </a:lnTo>
                <a:lnTo>
                  <a:pt x="1651205" y="650182"/>
                </a:lnTo>
                <a:lnTo>
                  <a:pt x="1676446" y="610795"/>
                </a:lnTo>
                <a:lnTo>
                  <a:pt x="1652837" y="574019"/>
                </a:lnTo>
                <a:lnTo>
                  <a:pt x="1669483" y="574019"/>
                </a:lnTo>
                <a:lnTo>
                  <a:pt x="1684715" y="597956"/>
                </a:lnTo>
                <a:lnTo>
                  <a:pt x="1699948" y="574019"/>
                </a:lnTo>
                <a:lnTo>
                  <a:pt x="1716595" y="574019"/>
                </a:lnTo>
                <a:lnTo>
                  <a:pt x="1692985" y="610795"/>
                </a:lnTo>
                <a:lnTo>
                  <a:pt x="1718227" y="650182"/>
                </a:lnTo>
                <a:lnTo>
                  <a:pt x="1701581" y="650182"/>
                </a:lnTo>
                <a:lnTo>
                  <a:pt x="1684715" y="623416"/>
                </a:lnTo>
                <a:close/>
                <a:moveTo>
                  <a:pt x="1787915" y="623416"/>
                </a:moveTo>
                <a:lnTo>
                  <a:pt x="1771051" y="650182"/>
                </a:lnTo>
                <a:lnTo>
                  <a:pt x="1754405" y="650182"/>
                </a:lnTo>
                <a:lnTo>
                  <a:pt x="1779647" y="610795"/>
                </a:lnTo>
                <a:lnTo>
                  <a:pt x="1756037" y="574019"/>
                </a:lnTo>
                <a:lnTo>
                  <a:pt x="1772683" y="574019"/>
                </a:lnTo>
                <a:lnTo>
                  <a:pt x="1787915" y="597956"/>
                </a:lnTo>
                <a:lnTo>
                  <a:pt x="1803149" y="574019"/>
                </a:lnTo>
                <a:lnTo>
                  <a:pt x="1819795" y="574019"/>
                </a:lnTo>
                <a:lnTo>
                  <a:pt x="1796185" y="610795"/>
                </a:lnTo>
                <a:lnTo>
                  <a:pt x="1821427" y="650182"/>
                </a:lnTo>
                <a:lnTo>
                  <a:pt x="1804781" y="650182"/>
                </a:lnTo>
                <a:lnTo>
                  <a:pt x="1787915" y="623416"/>
                </a:lnTo>
                <a:close/>
                <a:moveTo>
                  <a:pt x="1891116" y="623416"/>
                </a:moveTo>
                <a:lnTo>
                  <a:pt x="1874251" y="650182"/>
                </a:lnTo>
                <a:lnTo>
                  <a:pt x="1857605" y="650182"/>
                </a:lnTo>
                <a:lnTo>
                  <a:pt x="1882847" y="610795"/>
                </a:lnTo>
                <a:lnTo>
                  <a:pt x="1859237" y="574019"/>
                </a:lnTo>
                <a:lnTo>
                  <a:pt x="1875884" y="574019"/>
                </a:lnTo>
                <a:lnTo>
                  <a:pt x="1891116" y="597956"/>
                </a:lnTo>
                <a:lnTo>
                  <a:pt x="1906349" y="574019"/>
                </a:lnTo>
                <a:lnTo>
                  <a:pt x="1922995" y="574019"/>
                </a:lnTo>
                <a:lnTo>
                  <a:pt x="1899385" y="610795"/>
                </a:lnTo>
                <a:lnTo>
                  <a:pt x="1924627" y="650182"/>
                </a:lnTo>
                <a:lnTo>
                  <a:pt x="1907981" y="650182"/>
                </a:lnTo>
                <a:lnTo>
                  <a:pt x="1891116" y="623416"/>
                </a:lnTo>
                <a:close/>
                <a:moveTo>
                  <a:pt x="1994316" y="623416"/>
                </a:moveTo>
                <a:lnTo>
                  <a:pt x="1977452" y="650182"/>
                </a:lnTo>
                <a:lnTo>
                  <a:pt x="1960805" y="650182"/>
                </a:lnTo>
                <a:lnTo>
                  <a:pt x="1986047" y="610795"/>
                </a:lnTo>
                <a:lnTo>
                  <a:pt x="1962438" y="574019"/>
                </a:lnTo>
                <a:lnTo>
                  <a:pt x="1979084" y="574019"/>
                </a:lnTo>
                <a:lnTo>
                  <a:pt x="1994316" y="597956"/>
                </a:lnTo>
                <a:lnTo>
                  <a:pt x="2009549" y="574019"/>
                </a:lnTo>
                <a:lnTo>
                  <a:pt x="2026195" y="574019"/>
                </a:lnTo>
                <a:lnTo>
                  <a:pt x="2002586" y="610795"/>
                </a:lnTo>
                <a:lnTo>
                  <a:pt x="2027827" y="650182"/>
                </a:lnTo>
                <a:lnTo>
                  <a:pt x="2011182" y="650182"/>
                </a:lnTo>
                <a:lnTo>
                  <a:pt x="1994316" y="623416"/>
                </a:lnTo>
                <a:close/>
                <a:moveTo>
                  <a:pt x="33511" y="738220"/>
                </a:moveTo>
                <a:lnTo>
                  <a:pt x="16646" y="764986"/>
                </a:lnTo>
                <a:lnTo>
                  <a:pt x="0" y="764986"/>
                </a:lnTo>
                <a:lnTo>
                  <a:pt x="25242" y="725599"/>
                </a:lnTo>
                <a:lnTo>
                  <a:pt x="1632" y="688823"/>
                </a:lnTo>
                <a:lnTo>
                  <a:pt x="18278" y="688823"/>
                </a:lnTo>
                <a:lnTo>
                  <a:pt x="33511" y="712760"/>
                </a:lnTo>
                <a:lnTo>
                  <a:pt x="48744" y="688823"/>
                </a:lnTo>
                <a:lnTo>
                  <a:pt x="65390" y="688823"/>
                </a:lnTo>
                <a:lnTo>
                  <a:pt x="41780" y="725599"/>
                </a:lnTo>
                <a:lnTo>
                  <a:pt x="67022" y="764986"/>
                </a:lnTo>
                <a:lnTo>
                  <a:pt x="50376" y="764986"/>
                </a:lnTo>
                <a:lnTo>
                  <a:pt x="33511" y="738220"/>
                </a:lnTo>
                <a:close/>
                <a:moveTo>
                  <a:pt x="136711" y="738220"/>
                </a:moveTo>
                <a:lnTo>
                  <a:pt x="119846" y="764986"/>
                </a:lnTo>
                <a:lnTo>
                  <a:pt x="103200" y="764986"/>
                </a:lnTo>
                <a:lnTo>
                  <a:pt x="128442" y="725599"/>
                </a:lnTo>
                <a:lnTo>
                  <a:pt x="104833" y="688823"/>
                </a:lnTo>
                <a:lnTo>
                  <a:pt x="121479" y="688823"/>
                </a:lnTo>
                <a:lnTo>
                  <a:pt x="136711" y="712760"/>
                </a:lnTo>
                <a:lnTo>
                  <a:pt x="151944" y="688823"/>
                </a:lnTo>
                <a:lnTo>
                  <a:pt x="168590" y="688823"/>
                </a:lnTo>
                <a:lnTo>
                  <a:pt x="144981" y="725599"/>
                </a:lnTo>
                <a:lnTo>
                  <a:pt x="170222" y="764986"/>
                </a:lnTo>
                <a:lnTo>
                  <a:pt x="153576" y="764986"/>
                </a:lnTo>
                <a:lnTo>
                  <a:pt x="136711" y="738220"/>
                </a:lnTo>
                <a:close/>
                <a:moveTo>
                  <a:pt x="239911" y="738220"/>
                </a:moveTo>
                <a:lnTo>
                  <a:pt x="223047" y="764986"/>
                </a:lnTo>
                <a:lnTo>
                  <a:pt x="206401" y="764986"/>
                </a:lnTo>
                <a:lnTo>
                  <a:pt x="231642" y="725599"/>
                </a:lnTo>
                <a:lnTo>
                  <a:pt x="208033" y="688823"/>
                </a:lnTo>
                <a:lnTo>
                  <a:pt x="224679" y="688823"/>
                </a:lnTo>
                <a:lnTo>
                  <a:pt x="239911" y="712760"/>
                </a:lnTo>
                <a:lnTo>
                  <a:pt x="255144" y="688823"/>
                </a:lnTo>
                <a:lnTo>
                  <a:pt x="271790" y="688823"/>
                </a:lnTo>
                <a:lnTo>
                  <a:pt x="248181" y="725599"/>
                </a:lnTo>
                <a:lnTo>
                  <a:pt x="273423" y="764986"/>
                </a:lnTo>
                <a:lnTo>
                  <a:pt x="256777" y="764986"/>
                </a:lnTo>
                <a:lnTo>
                  <a:pt x="239911" y="738220"/>
                </a:lnTo>
                <a:close/>
                <a:moveTo>
                  <a:pt x="343111" y="738220"/>
                </a:moveTo>
                <a:lnTo>
                  <a:pt x="326247" y="764986"/>
                </a:lnTo>
                <a:lnTo>
                  <a:pt x="309601" y="764986"/>
                </a:lnTo>
                <a:lnTo>
                  <a:pt x="334843" y="725599"/>
                </a:lnTo>
                <a:lnTo>
                  <a:pt x="311233" y="688823"/>
                </a:lnTo>
                <a:lnTo>
                  <a:pt x="327879" y="688823"/>
                </a:lnTo>
                <a:lnTo>
                  <a:pt x="343111" y="712760"/>
                </a:lnTo>
                <a:lnTo>
                  <a:pt x="358345" y="688823"/>
                </a:lnTo>
                <a:lnTo>
                  <a:pt x="374991" y="688823"/>
                </a:lnTo>
                <a:lnTo>
                  <a:pt x="351381" y="725599"/>
                </a:lnTo>
                <a:lnTo>
                  <a:pt x="376623" y="764986"/>
                </a:lnTo>
                <a:lnTo>
                  <a:pt x="359977" y="764986"/>
                </a:lnTo>
                <a:lnTo>
                  <a:pt x="343111" y="738220"/>
                </a:lnTo>
                <a:close/>
                <a:moveTo>
                  <a:pt x="446312" y="738220"/>
                </a:moveTo>
                <a:lnTo>
                  <a:pt x="429447" y="764986"/>
                </a:lnTo>
                <a:lnTo>
                  <a:pt x="412801" y="764986"/>
                </a:lnTo>
                <a:lnTo>
                  <a:pt x="438043" y="725599"/>
                </a:lnTo>
                <a:lnTo>
                  <a:pt x="414433" y="688823"/>
                </a:lnTo>
                <a:lnTo>
                  <a:pt x="431079" y="688823"/>
                </a:lnTo>
                <a:lnTo>
                  <a:pt x="446312" y="712760"/>
                </a:lnTo>
                <a:lnTo>
                  <a:pt x="461545" y="688823"/>
                </a:lnTo>
                <a:lnTo>
                  <a:pt x="478191" y="688823"/>
                </a:lnTo>
                <a:lnTo>
                  <a:pt x="454582" y="725599"/>
                </a:lnTo>
                <a:lnTo>
                  <a:pt x="479823" y="764986"/>
                </a:lnTo>
                <a:lnTo>
                  <a:pt x="463177" y="764986"/>
                </a:lnTo>
                <a:lnTo>
                  <a:pt x="446312" y="738220"/>
                </a:lnTo>
                <a:close/>
                <a:moveTo>
                  <a:pt x="549512" y="738220"/>
                </a:moveTo>
                <a:lnTo>
                  <a:pt x="532648" y="764986"/>
                </a:lnTo>
                <a:lnTo>
                  <a:pt x="516002" y="764986"/>
                </a:lnTo>
                <a:lnTo>
                  <a:pt x="541243" y="725599"/>
                </a:lnTo>
                <a:lnTo>
                  <a:pt x="517634" y="688823"/>
                </a:lnTo>
                <a:lnTo>
                  <a:pt x="534280" y="688823"/>
                </a:lnTo>
                <a:lnTo>
                  <a:pt x="549512" y="712760"/>
                </a:lnTo>
                <a:lnTo>
                  <a:pt x="564745" y="688823"/>
                </a:lnTo>
                <a:lnTo>
                  <a:pt x="581391" y="688823"/>
                </a:lnTo>
                <a:lnTo>
                  <a:pt x="557782" y="725599"/>
                </a:lnTo>
                <a:lnTo>
                  <a:pt x="583023" y="764986"/>
                </a:lnTo>
                <a:lnTo>
                  <a:pt x="566378" y="764986"/>
                </a:lnTo>
                <a:lnTo>
                  <a:pt x="549512" y="738220"/>
                </a:lnTo>
                <a:close/>
                <a:moveTo>
                  <a:pt x="652712" y="738220"/>
                </a:moveTo>
                <a:lnTo>
                  <a:pt x="635848" y="764986"/>
                </a:lnTo>
                <a:lnTo>
                  <a:pt x="619202" y="764986"/>
                </a:lnTo>
                <a:lnTo>
                  <a:pt x="644443" y="725599"/>
                </a:lnTo>
                <a:lnTo>
                  <a:pt x="620834" y="688823"/>
                </a:lnTo>
                <a:lnTo>
                  <a:pt x="637480" y="688823"/>
                </a:lnTo>
                <a:lnTo>
                  <a:pt x="652712" y="712760"/>
                </a:lnTo>
                <a:lnTo>
                  <a:pt x="667945" y="688823"/>
                </a:lnTo>
                <a:lnTo>
                  <a:pt x="684592" y="688823"/>
                </a:lnTo>
                <a:lnTo>
                  <a:pt x="660982" y="725599"/>
                </a:lnTo>
                <a:lnTo>
                  <a:pt x="686224" y="764986"/>
                </a:lnTo>
                <a:lnTo>
                  <a:pt x="669578" y="764986"/>
                </a:lnTo>
                <a:lnTo>
                  <a:pt x="652712" y="738220"/>
                </a:lnTo>
                <a:close/>
                <a:moveTo>
                  <a:pt x="755913" y="738220"/>
                </a:moveTo>
                <a:lnTo>
                  <a:pt x="739048" y="764986"/>
                </a:lnTo>
                <a:lnTo>
                  <a:pt x="722402" y="764986"/>
                </a:lnTo>
                <a:lnTo>
                  <a:pt x="747644" y="725599"/>
                </a:lnTo>
                <a:lnTo>
                  <a:pt x="724034" y="688823"/>
                </a:lnTo>
                <a:lnTo>
                  <a:pt x="740680" y="688823"/>
                </a:lnTo>
                <a:lnTo>
                  <a:pt x="755913" y="712760"/>
                </a:lnTo>
                <a:lnTo>
                  <a:pt x="771146" y="688823"/>
                </a:lnTo>
                <a:lnTo>
                  <a:pt x="787792" y="688823"/>
                </a:lnTo>
                <a:lnTo>
                  <a:pt x="764182" y="725599"/>
                </a:lnTo>
                <a:lnTo>
                  <a:pt x="789424" y="764986"/>
                </a:lnTo>
                <a:lnTo>
                  <a:pt x="772778" y="764986"/>
                </a:lnTo>
                <a:lnTo>
                  <a:pt x="755913" y="738220"/>
                </a:lnTo>
                <a:close/>
                <a:moveTo>
                  <a:pt x="859113" y="738220"/>
                </a:moveTo>
                <a:lnTo>
                  <a:pt x="842248" y="764986"/>
                </a:lnTo>
                <a:lnTo>
                  <a:pt x="825602" y="764986"/>
                </a:lnTo>
                <a:lnTo>
                  <a:pt x="850844" y="725599"/>
                </a:lnTo>
                <a:lnTo>
                  <a:pt x="827235" y="688823"/>
                </a:lnTo>
                <a:lnTo>
                  <a:pt x="843881" y="688823"/>
                </a:lnTo>
                <a:lnTo>
                  <a:pt x="859113" y="712760"/>
                </a:lnTo>
                <a:lnTo>
                  <a:pt x="874346" y="688823"/>
                </a:lnTo>
                <a:lnTo>
                  <a:pt x="890992" y="688823"/>
                </a:lnTo>
                <a:lnTo>
                  <a:pt x="867383" y="725599"/>
                </a:lnTo>
                <a:lnTo>
                  <a:pt x="892624" y="764986"/>
                </a:lnTo>
                <a:lnTo>
                  <a:pt x="875978" y="764986"/>
                </a:lnTo>
                <a:lnTo>
                  <a:pt x="859113" y="738220"/>
                </a:lnTo>
                <a:close/>
                <a:moveTo>
                  <a:pt x="962313" y="738220"/>
                </a:moveTo>
                <a:lnTo>
                  <a:pt x="945449" y="764986"/>
                </a:lnTo>
                <a:lnTo>
                  <a:pt x="928803" y="764986"/>
                </a:lnTo>
                <a:lnTo>
                  <a:pt x="954044" y="725599"/>
                </a:lnTo>
                <a:lnTo>
                  <a:pt x="930435" y="688823"/>
                </a:lnTo>
                <a:lnTo>
                  <a:pt x="947081" y="688823"/>
                </a:lnTo>
                <a:lnTo>
                  <a:pt x="962313" y="712760"/>
                </a:lnTo>
                <a:lnTo>
                  <a:pt x="977546" y="688823"/>
                </a:lnTo>
                <a:lnTo>
                  <a:pt x="994192" y="688823"/>
                </a:lnTo>
                <a:lnTo>
                  <a:pt x="970583" y="725599"/>
                </a:lnTo>
                <a:lnTo>
                  <a:pt x="995824" y="764986"/>
                </a:lnTo>
                <a:lnTo>
                  <a:pt x="979179" y="764986"/>
                </a:lnTo>
                <a:lnTo>
                  <a:pt x="962313" y="738220"/>
                </a:lnTo>
                <a:close/>
                <a:moveTo>
                  <a:pt x="1065513" y="738220"/>
                </a:moveTo>
                <a:lnTo>
                  <a:pt x="1048649" y="764986"/>
                </a:lnTo>
                <a:lnTo>
                  <a:pt x="1032003" y="764986"/>
                </a:lnTo>
                <a:lnTo>
                  <a:pt x="1057244" y="725599"/>
                </a:lnTo>
                <a:lnTo>
                  <a:pt x="1033635" y="688823"/>
                </a:lnTo>
                <a:lnTo>
                  <a:pt x="1050281" y="688823"/>
                </a:lnTo>
                <a:lnTo>
                  <a:pt x="1065513" y="712760"/>
                </a:lnTo>
                <a:lnTo>
                  <a:pt x="1080747" y="688823"/>
                </a:lnTo>
                <a:lnTo>
                  <a:pt x="1097393" y="688823"/>
                </a:lnTo>
                <a:lnTo>
                  <a:pt x="1073783" y="725599"/>
                </a:lnTo>
                <a:lnTo>
                  <a:pt x="1099025" y="764986"/>
                </a:lnTo>
                <a:lnTo>
                  <a:pt x="1082379" y="764986"/>
                </a:lnTo>
                <a:lnTo>
                  <a:pt x="1065513" y="738220"/>
                </a:lnTo>
                <a:close/>
                <a:moveTo>
                  <a:pt x="1168714" y="738220"/>
                </a:moveTo>
                <a:lnTo>
                  <a:pt x="1151849" y="764986"/>
                </a:lnTo>
                <a:lnTo>
                  <a:pt x="1135203" y="764986"/>
                </a:lnTo>
                <a:lnTo>
                  <a:pt x="1160445" y="725599"/>
                </a:lnTo>
                <a:lnTo>
                  <a:pt x="1136835" y="688823"/>
                </a:lnTo>
                <a:lnTo>
                  <a:pt x="1153481" y="688823"/>
                </a:lnTo>
                <a:lnTo>
                  <a:pt x="1168714" y="712760"/>
                </a:lnTo>
                <a:lnTo>
                  <a:pt x="1183947" y="688823"/>
                </a:lnTo>
                <a:lnTo>
                  <a:pt x="1200593" y="688823"/>
                </a:lnTo>
                <a:lnTo>
                  <a:pt x="1176984" y="725599"/>
                </a:lnTo>
                <a:lnTo>
                  <a:pt x="1202225" y="764986"/>
                </a:lnTo>
                <a:lnTo>
                  <a:pt x="1185579" y="764986"/>
                </a:lnTo>
                <a:lnTo>
                  <a:pt x="1168714" y="738220"/>
                </a:lnTo>
                <a:close/>
                <a:moveTo>
                  <a:pt x="1271914" y="738220"/>
                </a:moveTo>
                <a:lnTo>
                  <a:pt x="1255050" y="764986"/>
                </a:lnTo>
                <a:lnTo>
                  <a:pt x="1238404" y="764986"/>
                </a:lnTo>
                <a:lnTo>
                  <a:pt x="1263645" y="725599"/>
                </a:lnTo>
                <a:lnTo>
                  <a:pt x="1240036" y="688823"/>
                </a:lnTo>
                <a:lnTo>
                  <a:pt x="1256682" y="688823"/>
                </a:lnTo>
                <a:lnTo>
                  <a:pt x="1271914" y="712760"/>
                </a:lnTo>
                <a:lnTo>
                  <a:pt x="1287147" y="688823"/>
                </a:lnTo>
                <a:lnTo>
                  <a:pt x="1303793" y="688823"/>
                </a:lnTo>
                <a:lnTo>
                  <a:pt x="1280184" y="725599"/>
                </a:lnTo>
                <a:lnTo>
                  <a:pt x="1305426" y="764986"/>
                </a:lnTo>
                <a:lnTo>
                  <a:pt x="1288779" y="764986"/>
                </a:lnTo>
                <a:lnTo>
                  <a:pt x="1271914" y="738220"/>
                </a:lnTo>
                <a:close/>
                <a:moveTo>
                  <a:pt x="1375114" y="738220"/>
                </a:moveTo>
                <a:lnTo>
                  <a:pt x="1358250" y="764986"/>
                </a:lnTo>
                <a:lnTo>
                  <a:pt x="1341604" y="764986"/>
                </a:lnTo>
                <a:lnTo>
                  <a:pt x="1366845" y="725599"/>
                </a:lnTo>
                <a:lnTo>
                  <a:pt x="1343236" y="688823"/>
                </a:lnTo>
                <a:lnTo>
                  <a:pt x="1359882" y="688823"/>
                </a:lnTo>
                <a:lnTo>
                  <a:pt x="1375114" y="712760"/>
                </a:lnTo>
                <a:lnTo>
                  <a:pt x="1390348" y="688823"/>
                </a:lnTo>
                <a:lnTo>
                  <a:pt x="1406993" y="688823"/>
                </a:lnTo>
                <a:lnTo>
                  <a:pt x="1383384" y="725599"/>
                </a:lnTo>
                <a:lnTo>
                  <a:pt x="1408626" y="764986"/>
                </a:lnTo>
                <a:lnTo>
                  <a:pt x="1391980" y="764986"/>
                </a:lnTo>
                <a:lnTo>
                  <a:pt x="1375114" y="738220"/>
                </a:lnTo>
                <a:close/>
                <a:moveTo>
                  <a:pt x="1478315" y="738220"/>
                </a:moveTo>
                <a:lnTo>
                  <a:pt x="1461450" y="764986"/>
                </a:lnTo>
                <a:lnTo>
                  <a:pt x="1444804" y="764986"/>
                </a:lnTo>
                <a:lnTo>
                  <a:pt x="1470046" y="725599"/>
                </a:lnTo>
                <a:lnTo>
                  <a:pt x="1446436" y="688823"/>
                </a:lnTo>
                <a:lnTo>
                  <a:pt x="1463083" y="688823"/>
                </a:lnTo>
                <a:lnTo>
                  <a:pt x="1478315" y="712760"/>
                </a:lnTo>
                <a:lnTo>
                  <a:pt x="1493548" y="688823"/>
                </a:lnTo>
                <a:lnTo>
                  <a:pt x="1510194" y="688823"/>
                </a:lnTo>
                <a:lnTo>
                  <a:pt x="1486584" y="725599"/>
                </a:lnTo>
                <a:lnTo>
                  <a:pt x="1511826" y="764986"/>
                </a:lnTo>
                <a:lnTo>
                  <a:pt x="1495180" y="764986"/>
                </a:lnTo>
                <a:lnTo>
                  <a:pt x="1478315" y="738220"/>
                </a:lnTo>
                <a:close/>
                <a:moveTo>
                  <a:pt x="1581515" y="738220"/>
                </a:moveTo>
                <a:lnTo>
                  <a:pt x="1564650" y="764986"/>
                </a:lnTo>
                <a:lnTo>
                  <a:pt x="1548004" y="764986"/>
                </a:lnTo>
                <a:lnTo>
                  <a:pt x="1573246" y="725599"/>
                </a:lnTo>
                <a:lnTo>
                  <a:pt x="1549636" y="688823"/>
                </a:lnTo>
                <a:lnTo>
                  <a:pt x="1566283" y="688823"/>
                </a:lnTo>
                <a:lnTo>
                  <a:pt x="1581515" y="712760"/>
                </a:lnTo>
                <a:lnTo>
                  <a:pt x="1596748" y="688823"/>
                </a:lnTo>
                <a:lnTo>
                  <a:pt x="1613394" y="688823"/>
                </a:lnTo>
                <a:lnTo>
                  <a:pt x="1589785" y="725599"/>
                </a:lnTo>
                <a:lnTo>
                  <a:pt x="1615026" y="764986"/>
                </a:lnTo>
                <a:lnTo>
                  <a:pt x="1598380" y="764986"/>
                </a:lnTo>
                <a:lnTo>
                  <a:pt x="1581515" y="738220"/>
                </a:lnTo>
                <a:close/>
                <a:moveTo>
                  <a:pt x="1684715" y="738220"/>
                </a:moveTo>
                <a:lnTo>
                  <a:pt x="1667851" y="764986"/>
                </a:lnTo>
                <a:lnTo>
                  <a:pt x="1651205" y="764986"/>
                </a:lnTo>
                <a:lnTo>
                  <a:pt x="1676446" y="725599"/>
                </a:lnTo>
                <a:lnTo>
                  <a:pt x="1652837" y="688823"/>
                </a:lnTo>
                <a:lnTo>
                  <a:pt x="1669483" y="688823"/>
                </a:lnTo>
                <a:lnTo>
                  <a:pt x="1684715" y="712760"/>
                </a:lnTo>
                <a:lnTo>
                  <a:pt x="1699948" y="688823"/>
                </a:lnTo>
                <a:lnTo>
                  <a:pt x="1716595" y="688823"/>
                </a:lnTo>
                <a:lnTo>
                  <a:pt x="1692985" y="725599"/>
                </a:lnTo>
                <a:lnTo>
                  <a:pt x="1718227" y="764986"/>
                </a:lnTo>
                <a:lnTo>
                  <a:pt x="1701581" y="764986"/>
                </a:lnTo>
                <a:lnTo>
                  <a:pt x="1684715" y="738220"/>
                </a:lnTo>
                <a:close/>
                <a:moveTo>
                  <a:pt x="1787915" y="738220"/>
                </a:moveTo>
                <a:lnTo>
                  <a:pt x="1771051" y="764986"/>
                </a:lnTo>
                <a:lnTo>
                  <a:pt x="1754405" y="764986"/>
                </a:lnTo>
                <a:lnTo>
                  <a:pt x="1779647" y="725599"/>
                </a:lnTo>
                <a:lnTo>
                  <a:pt x="1756037" y="688823"/>
                </a:lnTo>
                <a:lnTo>
                  <a:pt x="1772683" y="688823"/>
                </a:lnTo>
                <a:lnTo>
                  <a:pt x="1787915" y="712760"/>
                </a:lnTo>
                <a:lnTo>
                  <a:pt x="1803149" y="688823"/>
                </a:lnTo>
                <a:lnTo>
                  <a:pt x="1819795" y="688823"/>
                </a:lnTo>
                <a:lnTo>
                  <a:pt x="1796185" y="725599"/>
                </a:lnTo>
                <a:lnTo>
                  <a:pt x="1821427" y="764986"/>
                </a:lnTo>
                <a:lnTo>
                  <a:pt x="1804781" y="764986"/>
                </a:lnTo>
                <a:lnTo>
                  <a:pt x="1787915" y="738220"/>
                </a:lnTo>
                <a:close/>
                <a:moveTo>
                  <a:pt x="1891116" y="738220"/>
                </a:moveTo>
                <a:lnTo>
                  <a:pt x="1874251" y="764986"/>
                </a:lnTo>
                <a:lnTo>
                  <a:pt x="1857605" y="764986"/>
                </a:lnTo>
                <a:lnTo>
                  <a:pt x="1882847" y="725599"/>
                </a:lnTo>
                <a:lnTo>
                  <a:pt x="1859237" y="688823"/>
                </a:lnTo>
                <a:lnTo>
                  <a:pt x="1875884" y="688823"/>
                </a:lnTo>
                <a:lnTo>
                  <a:pt x="1891116" y="712760"/>
                </a:lnTo>
                <a:lnTo>
                  <a:pt x="1906349" y="688823"/>
                </a:lnTo>
                <a:lnTo>
                  <a:pt x="1922995" y="688823"/>
                </a:lnTo>
                <a:lnTo>
                  <a:pt x="1899385" y="725599"/>
                </a:lnTo>
                <a:lnTo>
                  <a:pt x="1924627" y="764986"/>
                </a:lnTo>
                <a:lnTo>
                  <a:pt x="1907981" y="764986"/>
                </a:lnTo>
                <a:lnTo>
                  <a:pt x="1891116" y="738220"/>
                </a:lnTo>
                <a:close/>
                <a:moveTo>
                  <a:pt x="1994316" y="738220"/>
                </a:moveTo>
                <a:lnTo>
                  <a:pt x="1977452" y="764986"/>
                </a:lnTo>
                <a:lnTo>
                  <a:pt x="1960805" y="764986"/>
                </a:lnTo>
                <a:lnTo>
                  <a:pt x="1986047" y="725599"/>
                </a:lnTo>
                <a:lnTo>
                  <a:pt x="1962438" y="688823"/>
                </a:lnTo>
                <a:lnTo>
                  <a:pt x="1979084" y="688823"/>
                </a:lnTo>
                <a:lnTo>
                  <a:pt x="1994316" y="712760"/>
                </a:lnTo>
                <a:lnTo>
                  <a:pt x="2009549" y="688823"/>
                </a:lnTo>
                <a:lnTo>
                  <a:pt x="2026195" y="688823"/>
                </a:lnTo>
                <a:lnTo>
                  <a:pt x="2002586" y="725599"/>
                </a:lnTo>
                <a:lnTo>
                  <a:pt x="2027827" y="764986"/>
                </a:lnTo>
                <a:lnTo>
                  <a:pt x="2011182" y="764986"/>
                </a:lnTo>
                <a:lnTo>
                  <a:pt x="1994316" y="738220"/>
                </a:lnTo>
                <a:close/>
                <a:moveTo>
                  <a:pt x="33511" y="853024"/>
                </a:moveTo>
                <a:lnTo>
                  <a:pt x="16646" y="879789"/>
                </a:lnTo>
                <a:lnTo>
                  <a:pt x="0" y="879789"/>
                </a:lnTo>
                <a:lnTo>
                  <a:pt x="25242" y="840403"/>
                </a:lnTo>
                <a:lnTo>
                  <a:pt x="1632" y="803627"/>
                </a:lnTo>
                <a:lnTo>
                  <a:pt x="18278" y="803627"/>
                </a:lnTo>
                <a:lnTo>
                  <a:pt x="33511" y="827564"/>
                </a:lnTo>
                <a:lnTo>
                  <a:pt x="48744" y="803627"/>
                </a:lnTo>
                <a:lnTo>
                  <a:pt x="65390" y="803627"/>
                </a:lnTo>
                <a:lnTo>
                  <a:pt x="41780" y="840403"/>
                </a:lnTo>
                <a:lnTo>
                  <a:pt x="67022" y="879789"/>
                </a:lnTo>
                <a:lnTo>
                  <a:pt x="50376" y="879789"/>
                </a:lnTo>
                <a:lnTo>
                  <a:pt x="33511" y="853024"/>
                </a:lnTo>
                <a:close/>
                <a:moveTo>
                  <a:pt x="136711" y="853024"/>
                </a:moveTo>
                <a:lnTo>
                  <a:pt x="119846" y="879789"/>
                </a:lnTo>
                <a:lnTo>
                  <a:pt x="103200" y="879789"/>
                </a:lnTo>
                <a:lnTo>
                  <a:pt x="128442" y="840403"/>
                </a:lnTo>
                <a:lnTo>
                  <a:pt x="104833" y="803627"/>
                </a:lnTo>
                <a:lnTo>
                  <a:pt x="121479" y="803627"/>
                </a:lnTo>
                <a:lnTo>
                  <a:pt x="136711" y="827564"/>
                </a:lnTo>
                <a:lnTo>
                  <a:pt x="151944" y="803627"/>
                </a:lnTo>
                <a:lnTo>
                  <a:pt x="168590" y="803627"/>
                </a:lnTo>
                <a:lnTo>
                  <a:pt x="144981" y="840403"/>
                </a:lnTo>
                <a:lnTo>
                  <a:pt x="170222" y="879789"/>
                </a:lnTo>
                <a:lnTo>
                  <a:pt x="153576" y="879789"/>
                </a:lnTo>
                <a:lnTo>
                  <a:pt x="136711" y="853024"/>
                </a:lnTo>
                <a:close/>
                <a:moveTo>
                  <a:pt x="239911" y="853024"/>
                </a:moveTo>
                <a:lnTo>
                  <a:pt x="223047" y="879789"/>
                </a:lnTo>
                <a:lnTo>
                  <a:pt x="206401" y="879789"/>
                </a:lnTo>
                <a:lnTo>
                  <a:pt x="231642" y="840403"/>
                </a:lnTo>
                <a:lnTo>
                  <a:pt x="208033" y="803627"/>
                </a:lnTo>
                <a:lnTo>
                  <a:pt x="224679" y="803627"/>
                </a:lnTo>
                <a:lnTo>
                  <a:pt x="239911" y="827564"/>
                </a:lnTo>
                <a:lnTo>
                  <a:pt x="255144" y="803627"/>
                </a:lnTo>
                <a:lnTo>
                  <a:pt x="271790" y="803627"/>
                </a:lnTo>
                <a:lnTo>
                  <a:pt x="248181" y="840403"/>
                </a:lnTo>
                <a:lnTo>
                  <a:pt x="273423" y="879789"/>
                </a:lnTo>
                <a:lnTo>
                  <a:pt x="256777" y="879789"/>
                </a:lnTo>
                <a:lnTo>
                  <a:pt x="239911" y="853024"/>
                </a:lnTo>
                <a:close/>
                <a:moveTo>
                  <a:pt x="343111" y="853024"/>
                </a:moveTo>
                <a:lnTo>
                  <a:pt x="326247" y="879789"/>
                </a:lnTo>
                <a:lnTo>
                  <a:pt x="309601" y="879789"/>
                </a:lnTo>
                <a:lnTo>
                  <a:pt x="334843" y="840403"/>
                </a:lnTo>
                <a:lnTo>
                  <a:pt x="311233" y="803627"/>
                </a:lnTo>
                <a:lnTo>
                  <a:pt x="327879" y="803627"/>
                </a:lnTo>
                <a:lnTo>
                  <a:pt x="343111" y="827564"/>
                </a:lnTo>
                <a:lnTo>
                  <a:pt x="358345" y="803627"/>
                </a:lnTo>
                <a:lnTo>
                  <a:pt x="374991" y="803627"/>
                </a:lnTo>
                <a:lnTo>
                  <a:pt x="351381" y="840403"/>
                </a:lnTo>
                <a:lnTo>
                  <a:pt x="376623" y="879789"/>
                </a:lnTo>
                <a:lnTo>
                  <a:pt x="359977" y="879789"/>
                </a:lnTo>
                <a:lnTo>
                  <a:pt x="343111" y="853024"/>
                </a:lnTo>
                <a:close/>
                <a:moveTo>
                  <a:pt x="446312" y="853024"/>
                </a:moveTo>
                <a:lnTo>
                  <a:pt x="429447" y="879789"/>
                </a:lnTo>
                <a:lnTo>
                  <a:pt x="412801" y="879789"/>
                </a:lnTo>
                <a:lnTo>
                  <a:pt x="438043" y="840403"/>
                </a:lnTo>
                <a:lnTo>
                  <a:pt x="414433" y="803627"/>
                </a:lnTo>
                <a:lnTo>
                  <a:pt x="431079" y="803627"/>
                </a:lnTo>
                <a:lnTo>
                  <a:pt x="446312" y="827564"/>
                </a:lnTo>
                <a:lnTo>
                  <a:pt x="461545" y="803627"/>
                </a:lnTo>
                <a:lnTo>
                  <a:pt x="478191" y="803627"/>
                </a:lnTo>
                <a:lnTo>
                  <a:pt x="454582" y="840403"/>
                </a:lnTo>
                <a:lnTo>
                  <a:pt x="479823" y="879789"/>
                </a:lnTo>
                <a:lnTo>
                  <a:pt x="463177" y="879789"/>
                </a:lnTo>
                <a:lnTo>
                  <a:pt x="446312" y="853024"/>
                </a:lnTo>
                <a:close/>
                <a:moveTo>
                  <a:pt x="549512" y="853024"/>
                </a:moveTo>
                <a:lnTo>
                  <a:pt x="532648" y="879789"/>
                </a:lnTo>
                <a:lnTo>
                  <a:pt x="516002" y="879789"/>
                </a:lnTo>
                <a:lnTo>
                  <a:pt x="541243" y="840403"/>
                </a:lnTo>
                <a:lnTo>
                  <a:pt x="517634" y="803627"/>
                </a:lnTo>
                <a:lnTo>
                  <a:pt x="534280" y="803627"/>
                </a:lnTo>
                <a:lnTo>
                  <a:pt x="549512" y="827564"/>
                </a:lnTo>
                <a:lnTo>
                  <a:pt x="564745" y="803627"/>
                </a:lnTo>
                <a:lnTo>
                  <a:pt x="581391" y="803627"/>
                </a:lnTo>
                <a:lnTo>
                  <a:pt x="557782" y="840403"/>
                </a:lnTo>
                <a:lnTo>
                  <a:pt x="583023" y="879789"/>
                </a:lnTo>
                <a:lnTo>
                  <a:pt x="566378" y="879789"/>
                </a:lnTo>
                <a:lnTo>
                  <a:pt x="549512" y="853024"/>
                </a:lnTo>
                <a:close/>
                <a:moveTo>
                  <a:pt x="652712" y="853024"/>
                </a:moveTo>
                <a:lnTo>
                  <a:pt x="635848" y="879789"/>
                </a:lnTo>
                <a:lnTo>
                  <a:pt x="619202" y="879789"/>
                </a:lnTo>
                <a:lnTo>
                  <a:pt x="644443" y="840403"/>
                </a:lnTo>
                <a:lnTo>
                  <a:pt x="620834" y="803627"/>
                </a:lnTo>
                <a:lnTo>
                  <a:pt x="637480" y="803627"/>
                </a:lnTo>
                <a:lnTo>
                  <a:pt x="652712" y="827564"/>
                </a:lnTo>
                <a:lnTo>
                  <a:pt x="667945" y="803627"/>
                </a:lnTo>
                <a:lnTo>
                  <a:pt x="684592" y="803627"/>
                </a:lnTo>
                <a:lnTo>
                  <a:pt x="660982" y="840403"/>
                </a:lnTo>
                <a:lnTo>
                  <a:pt x="686224" y="879789"/>
                </a:lnTo>
                <a:lnTo>
                  <a:pt x="669578" y="879789"/>
                </a:lnTo>
                <a:lnTo>
                  <a:pt x="652712" y="853024"/>
                </a:lnTo>
                <a:close/>
                <a:moveTo>
                  <a:pt x="755913" y="853024"/>
                </a:moveTo>
                <a:lnTo>
                  <a:pt x="739048" y="879789"/>
                </a:lnTo>
                <a:lnTo>
                  <a:pt x="722402" y="879789"/>
                </a:lnTo>
                <a:lnTo>
                  <a:pt x="747644" y="840403"/>
                </a:lnTo>
                <a:lnTo>
                  <a:pt x="724034" y="803627"/>
                </a:lnTo>
                <a:lnTo>
                  <a:pt x="740680" y="803627"/>
                </a:lnTo>
                <a:lnTo>
                  <a:pt x="755913" y="827564"/>
                </a:lnTo>
                <a:lnTo>
                  <a:pt x="771146" y="803627"/>
                </a:lnTo>
                <a:lnTo>
                  <a:pt x="787792" y="803627"/>
                </a:lnTo>
                <a:lnTo>
                  <a:pt x="764182" y="840403"/>
                </a:lnTo>
                <a:lnTo>
                  <a:pt x="789424" y="879789"/>
                </a:lnTo>
                <a:lnTo>
                  <a:pt x="772778" y="879789"/>
                </a:lnTo>
                <a:lnTo>
                  <a:pt x="755913" y="853024"/>
                </a:lnTo>
                <a:close/>
                <a:moveTo>
                  <a:pt x="859113" y="853024"/>
                </a:moveTo>
                <a:lnTo>
                  <a:pt x="842248" y="879789"/>
                </a:lnTo>
                <a:lnTo>
                  <a:pt x="825602" y="879789"/>
                </a:lnTo>
                <a:lnTo>
                  <a:pt x="850844" y="840403"/>
                </a:lnTo>
                <a:lnTo>
                  <a:pt x="827235" y="803627"/>
                </a:lnTo>
                <a:lnTo>
                  <a:pt x="843881" y="803627"/>
                </a:lnTo>
                <a:lnTo>
                  <a:pt x="859113" y="827564"/>
                </a:lnTo>
                <a:lnTo>
                  <a:pt x="874346" y="803627"/>
                </a:lnTo>
                <a:lnTo>
                  <a:pt x="890992" y="803627"/>
                </a:lnTo>
                <a:lnTo>
                  <a:pt x="867383" y="840403"/>
                </a:lnTo>
                <a:lnTo>
                  <a:pt x="892624" y="879789"/>
                </a:lnTo>
                <a:lnTo>
                  <a:pt x="875978" y="879789"/>
                </a:lnTo>
                <a:lnTo>
                  <a:pt x="859113" y="853024"/>
                </a:lnTo>
                <a:close/>
                <a:moveTo>
                  <a:pt x="962313" y="853024"/>
                </a:moveTo>
                <a:lnTo>
                  <a:pt x="945449" y="879789"/>
                </a:lnTo>
                <a:lnTo>
                  <a:pt x="928803" y="879789"/>
                </a:lnTo>
                <a:lnTo>
                  <a:pt x="954044" y="840403"/>
                </a:lnTo>
                <a:lnTo>
                  <a:pt x="930435" y="803627"/>
                </a:lnTo>
                <a:lnTo>
                  <a:pt x="947081" y="803627"/>
                </a:lnTo>
                <a:lnTo>
                  <a:pt x="962313" y="827564"/>
                </a:lnTo>
                <a:lnTo>
                  <a:pt x="977546" y="803627"/>
                </a:lnTo>
                <a:lnTo>
                  <a:pt x="994192" y="803627"/>
                </a:lnTo>
                <a:lnTo>
                  <a:pt x="970583" y="840403"/>
                </a:lnTo>
                <a:lnTo>
                  <a:pt x="995824" y="879789"/>
                </a:lnTo>
                <a:lnTo>
                  <a:pt x="979179" y="879789"/>
                </a:lnTo>
                <a:lnTo>
                  <a:pt x="962313" y="853024"/>
                </a:lnTo>
                <a:close/>
                <a:moveTo>
                  <a:pt x="1065513" y="853024"/>
                </a:moveTo>
                <a:lnTo>
                  <a:pt x="1048649" y="879789"/>
                </a:lnTo>
                <a:lnTo>
                  <a:pt x="1032003" y="879789"/>
                </a:lnTo>
                <a:lnTo>
                  <a:pt x="1057244" y="840403"/>
                </a:lnTo>
                <a:lnTo>
                  <a:pt x="1033635" y="803627"/>
                </a:lnTo>
                <a:lnTo>
                  <a:pt x="1050281" y="803627"/>
                </a:lnTo>
                <a:lnTo>
                  <a:pt x="1065513" y="827564"/>
                </a:lnTo>
                <a:lnTo>
                  <a:pt x="1080747" y="803627"/>
                </a:lnTo>
                <a:lnTo>
                  <a:pt x="1097393" y="803627"/>
                </a:lnTo>
                <a:lnTo>
                  <a:pt x="1073783" y="840403"/>
                </a:lnTo>
                <a:lnTo>
                  <a:pt x="1099025" y="879789"/>
                </a:lnTo>
                <a:lnTo>
                  <a:pt x="1082379" y="879789"/>
                </a:lnTo>
                <a:lnTo>
                  <a:pt x="1065513" y="853024"/>
                </a:lnTo>
                <a:close/>
                <a:moveTo>
                  <a:pt x="1168714" y="853024"/>
                </a:moveTo>
                <a:lnTo>
                  <a:pt x="1151849" y="879789"/>
                </a:lnTo>
                <a:lnTo>
                  <a:pt x="1135203" y="879789"/>
                </a:lnTo>
                <a:lnTo>
                  <a:pt x="1160445" y="840403"/>
                </a:lnTo>
                <a:lnTo>
                  <a:pt x="1136835" y="803627"/>
                </a:lnTo>
                <a:lnTo>
                  <a:pt x="1153481" y="803627"/>
                </a:lnTo>
                <a:lnTo>
                  <a:pt x="1168714" y="827564"/>
                </a:lnTo>
                <a:lnTo>
                  <a:pt x="1183947" y="803627"/>
                </a:lnTo>
                <a:lnTo>
                  <a:pt x="1200593" y="803627"/>
                </a:lnTo>
                <a:lnTo>
                  <a:pt x="1176984" y="840403"/>
                </a:lnTo>
                <a:lnTo>
                  <a:pt x="1202225" y="879789"/>
                </a:lnTo>
                <a:lnTo>
                  <a:pt x="1185579" y="879789"/>
                </a:lnTo>
                <a:lnTo>
                  <a:pt x="1168714" y="853024"/>
                </a:lnTo>
                <a:close/>
                <a:moveTo>
                  <a:pt x="1271914" y="853024"/>
                </a:moveTo>
                <a:lnTo>
                  <a:pt x="1255050" y="879789"/>
                </a:lnTo>
                <a:lnTo>
                  <a:pt x="1238404" y="879789"/>
                </a:lnTo>
                <a:lnTo>
                  <a:pt x="1263645" y="840403"/>
                </a:lnTo>
                <a:lnTo>
                  <a:pt x="1240036" y="803627"/>
                </a:lnTo>
                <a:lnTo>
                  <a:pt x="1256682" y="803627"/>
                </a:lnTo>
                <a:lnTo>
                  <a:pt x="1271914" y="827564"/>
                </a:lnTo>
                <a:lnTo>
                  <a:pt x="1287147" y="803627"/>
                </a:lnTo>
                <a:lnTo>
                  <a:pt x="1303793" y="803627"/>
                </a:lnTo>
                <a:lnTo>
                  <a:pt x="1280184" y="840403"/>
                </a:lnTo>
                <a:lnTo>
                  <a:pt x="1305426" y="879789"/>
                </a:lnTo>
                <a:lnTo>
                  <a:pt x="1288779" y="879789"/>
                </a:lnTo>
                <a:lnTo>
                  <a:pt x="1271914" y="853024"/>
                </a:lnTo>
                <a:close/>
                <a:moveTo>
                  <a:pt x="1375114" y="853024"/>
                </a:moveTo>
                <a:lnTo>
                  <a:pt x="1358250" y="879789"/>
                </a:lnTo>
                <a:lnTo>
                  <a:pt x="1341604" y="879789"/>
                </a:lnTo>
                <a:lnTo>
                  <a:pt x="1366845" y="840403"/>
                </a:lnTo>
                <a:lnTo>
                  <a:pt x="1343236" y="803627"/>
                </a:lnTo>
                <a:lnTo>
                  <a:pt x="1359882" y="803627"/>
                </a:lnTo>
                <a:lnTo>
                  <a:pt x="1375114" y="827564"/>
                </a:lnTo>
                <a:lnTo>
                  <a:pt x="1390348" y="803627"/>
                </a:lnTo>
                <a:lnTo>
                  <a:pt x="1406993" y="803627"/>
                </a:lnTo>
                <a:lnTo>
                  <a:pt x="1383384" y="840403"/>
                </a:lnTo>
                <a:lnTo>
                  <a:pt x="1408626" y="879789"/>
                </a:lnTo>
                <a:lnTo>
                  <a:pt x="1391980" y="879789"/>
                </a:lnTo>
                <a:lnTo>
                  <a:pt x="1375114" y="853024"/>
                </a:lnTo>
                <a:close/>
                <a:moveTo>
                  <a:pt x="1478315" y="853024"/>
                </a:moveTo>
                <a:lnTo>
                  <a:pt x="1461450" y="879789"/>
                </a:lnTo>
                <a:lnTo>
                  <a:pt x="1444804" y="879789"/>
                </a:lnTo>
                <a:lnTo>
                  <a:pt x="1470046" y="840403"/>
                </a:lnTo>
                <a:lnTo>
                  <a:pt x="1446436" y="803627"/>
                </a:lnTo>
                <a:lnTo>
                  <a:pt x="1463083" y="803627"/>
                </a:lnTo>
                <a:lnTo>
                  <a:pt x="1478315" y="827564"/>
                </a:lnTo>
                <a:lnTo>
                  <a:pt x="1493548" y="803627"/>
                </a:lnTo>
                <a:lnTo>
                  <a:pt x="1510194" y="803627"/>
                </a:lnTo>
                <a:lnTo>
                  <a:pt x="1486584" y="840403"/>
                </a:lnTo>
                <a:lnTo>
                  <a:pt x="1511826" y="879789"/>
                </a:lnTo>
                <a:lnTo>
                  <a:pt x="1495180" y="879789"/>
                </a:lnTo>
                <a:lnTo>
                  <a:pt x="1478315" y="853024"/>
                </a:lnTo>
                <a:close/>
                <a:moveTo>
                  <a:pt x="1581515" y="853024"/>
                </a:moveTo>
                <a:lnTo>
                  <a:pt x="1564650" y="879789"/>
                </a:lnTo>
                <a:lnTo>
                  <a:pt x="1548004" y="879789"/>
                </a:lnTo>
                <a:lnTo>
                  <a:pt x="1573246" y="840403"/>
                </a:lnTo>
                <a:lnTo>
                  <a:pt x="1549636" y="803627"/>
                </a:lnTo>
                <a:lnTo>
                  <a:pt x="1566283" y="803627"/>
                </a:lnTo>
                <a:lnTo>
                  <a:pt x="1581515" y="827564"/>
                </a:lnTo>
                <a:lnTo>
                  <a:pt x="1596748" y="803627"/>
                </a:lnTo>
                <a:lnTo>
                  <a:pt x="1613394" y="803627"/>
                </a:lnTo>
                <a:lnTo>
                  <a:pt x="1589785" y="840403"/>
                </a:lnTo>
                <a:lnTo>
                  <a:pt x="1615026" y="879789"/>
                </a:lnTo>
                <a:lnTo>
                  <a:pt x="1598380" y="879789"/>
                </a:lnTo>
                <a:lnTo>
                  <a:pt x="1581515" y="853024"/>
                </a:lnTo>
                <a:close/>
                <a:moveTo>
                  <a:pt x="1684715" y="853024"/>
                </a:moveTo>
                <a:lnTo>
                  <a:pt x="1667851" y="879789"/>
                </a:lnTo>
                <a:lnTo>
                  <a:pt x="1651205" y="879789"/>
                </a:lnTo>
                <a:lnTo>
                  <a:pt x="1676446" y="840403"/>
                </a:lnTo>
                <a:lnTo>
                  <a:pt x="1652837" y="803627"/>
                </a:lnTo>
                <a:lnTo>
                  <a:pt x="1669483" y="803627"/>
                </a:lnTo>
                <a:lnTo>
                  <a:pt x="1684715" y="827564"/>
                </a:lnTo>
                <a:lnTo>
                  <a:pt x="1699948" y="803627"/>
                </a:lnTo>
                <a:lnTo>
                  <a:pt x="1716595" y="803627"/>
                </a:lnTo>
                <a:lnTo>
                  <a:pt x="1692985" y="840403"/>
                </a:lnTo>
                <a:lnTo>
                  <a:pt x="1718227" y="879789"/>
                </a:lnTo>
                <a:lnTo>
                  <a:pt x="1701581" y="879789"/>
                </a:lnTo>
                <a:lnTo>
                  <a:pt x="1684715" y="853024"/>
                </a:lnTo>
                <a:close/>
                <a:moveTo>
                  <a:pt x="1787915" y="853024"/>
                </a:moveTo>
                <a:lnTo>
                  <a:pt x="1771051" y="879789"/>
                </a:lnTo>
                <a:lnTo>
                  <a:pt x="1754405" y="879789"/>
                </a:lnTo>
                <a:lnTo>
                  <a:pt x="1779647" y="840403"/>
                </a:lnTo>
                <a:lnTo>
                  <a:pt x="1756037" y="803627"/>
                </a:lnTo>
                <a:lnTo>
                  <a:pt x="1772683" y="803627"/>
                </a:lnTo>
                <a:lnTo>
                  <a:pt x="1787915" y="827564"/>
                </a:lnTo>
                <a:lnTo>
                  <a:pt x="1803149" y="803627"/>
                </a:lnTo>
                <a:lnTo>
                  <a:pt x="1819795" y="803627"/>
                </a:lnTo>
                <a:lnTo>
                  <a:pt x="1796185" y="840403"/>
                </a:lnTo>
                <a:lnTo>
                  <a:pt x="1821427" y="879789"/>
                </a:lnTo>
                <a:lnTo>
                  <a:pt x="1804781" y="879789"/>
                </a:lnTo>
                <a:lnTo>
                  <a:pt x="1787915" y="853024"/>
                </a:lnTo>
                <a:close/>
                <a:moveTo>
                  <a:pt x="1891116" y="853024"/>
                </a:moveTo>
                <a:lnTo>
                  <a:pt x="1874251" y="879789"/>
                </a:lnTo>
                <a:lnTo>
                  <a:pt x="1857605" y="879789"/>
                </a:lnTo>
                <a:lnTo>
                  <a:pt x="1882847" y="840403"/>
                </a:lnTo>
                <a:lnTo>
                  <a:pt x="1859237" y="803627"/>
                </a:lnTo>
                <a:lnTo>
                  <a:pt x="1875884" y="803627"/>
                </a:lnTo>
                <a:lnTo>
                  <a:pt x="1891116" y="827564"/>
                </a:lnTo>
                <a:lnTo>
                  <a:pt x="1906349" y="803627"/>
                </a:lnTo>
                <a:lnTo>
                  <a:pt x="1922995" y="803627"/>
                </a:lnTo>
                <a:lnTo>
                  <a:pt x="1899385" y="840403"/>
                </a:lnTo>
                <a:lnTo>
                  <a:pt x="1924627" y="879789"/>
                </a:lnTo>
                <a:lnTo>
                  <a:pt x="1907981" y="879789"/>
                </a:lnTo>
                <a:lnTo>
                  <a:pt x="1891116" y="853024"/>
                </a:lnTo>
                <a:close/>
                <a:moveTo>
                  <a:pt x="1994316" y="853024"/>
                </a:moveTo>
                <a:lnTo>
                  <a:pt x="1977452" y="879789"/>
                </a:lnTo>
                <a:lnTo>
                  <a:pt x="1960805" y="879789"/>
                </a:lnTo>
                <a:lnTo>
                  <a:pt x="1986047" y="840403"/>
                </a:lnTo>
                <a:lnTo>
                  <a:pt x="1962438" y="803627"/>
                </a:lnTo>
                <a:lnTo>
                  <a:pt x="1979084" y="803627"/>
                </a:lnTo>
                <a:lnTo>
                  <a:pt x="1994316" y="827564"/>
                </a:lnTo>
                <a:lnTo>
                  <a:pt x="2009549" y="803627"/>
                </a:lnTo>
                <a:lnTo>
                  <a:pt x="2026195" y="803627"/>
                </a:lnTo>
                <a:lnTo>
                  <a:pt x="2002586" y="840403"/>
                </a:lnTo>
                <a:lnTo>
                  <a:pt x="2027827" y="879789"/>
                </a:lnTo>
                <a:lnTo>
                  <a:pt x="2011182" y="879789"/>
                </a:lnTo>
                <a:lnTo>
                  <a:pt x="1994316" y="853024"/>
                </a:lnTo>
                <a:close/>
                <a:moveTo>
                  <a:pt x="33511" y="967828"/>
                </a:moveTo>
                <a:lnTo>
                  <a:pt x="16646" y="994593"/>
                </a:lnTo>
                <a:lnTo>
                  <a:pt x="0" y="994593"/>
                </a:lnTo>
                <a:lnTo>
                  <a:pt x="25242" y="955206"/>
                </a:lnTo>
                <a:lnTo>
                  <a:pt x="1632" y="918430"/>
                </a:lnTo>
                <a:lnTo>
                  <a:pt x="18278" y="918430"/>
                </a:lnTo>
                <a:lnTo>
                  <a:pt x="33511" y="942368"/>
                </a:lnTo>
                <a:lnTo>
                  <a:pt x="48744" y="918430"/>
                </a:lnTo>
                <a:lnTo>
                  <a:pt x="65390" y="918430"/>
                </a:lnTo>
                <a:lnTo>
                  <a:pt x="41780" y="955206"/>
                </a:lnTo>
                <a:lnTo>
                  <a:pt x="67022" y="994593"/>
                </a:lnTo>
                <a:lnTo>
                  <a:pt x="50376" y="994593"/>
                </a:lnTo>
                <a:lnTo>
                  <a:pt x="33511" y="967828"/>
                </a:lnTo>
                <a:close/>
                <a:moveTo>
                  <a:pt x="136711" y="967828"/>
                </a:moveTo>
                <a:lnTo>
                  <a:pt x="119846" y="994593"/>
                </a:lnTo>
                <a:lnTo>
                  <a:pt x="103200" y="994593"/>
                </a:lnTo>
                <a:lnTo>
                  <a:pt x="128442" y="955206"/>
                </a:lnTo>
                <a:lnTo>
                  <a:pt x="104833" y="918430"/>
                </a:lnTo>
                <a:lnTo>
                  <a:pt x="121479" y="918430"/>
                </a:lnTo>
                <a:lnTo>
                  <a:pt x="136711" y="942368"/>
                </a:lnTo>
                <a:lnTo>
                  <a:pt x="151944" y="918430"/>
                </a:lnTo>
                <a:lnTo>
                  <a:pt x="168590" y="918430"/>
                </a:lnTo>
                <a:lnTo>
                  <a:pt x="144981" y="955206"/>
                </a:lnTo>
                <a:lnTo>
                  <a:pt x="170222" y="994593"/>
                </a:lnTo>
                <a:lnTo>
                  <a:pt x="153576" y="994593"/>
                </a:lnTo>
                <a:lnTo>
                  <a:pt x="136711" y="967828"/>
                </a:lnTo>
                <a:close/>
                <a:moveTo>
                  <a:pt x="239911" y="967828"/>
                </a:moveTo>
                <a:lnTo>
                  <a:pt x="223047" y="994593"/>
                </a:lnTo>
                <a:lnTo>
                  <a:pt x="206401" y="994593"/>
                </a:lnTo>
                <a:lnTo>
                  <a:pt x="231642" y="955206"/>
                </a:lnTo>
                <a:lnTo>
                  <a:pt x="208033" y="918430"/>
                </a:lnTo>
                <a:lnTo>
                  <a:pt x="224679" y="918430"/>
                </a:lnTo>
                <a:lnTo>
                  <a:pt x="239911" y="942368"/>
                </a:lnTo>
                <a:lnTo>
                  <a:pt x="255144" y="918430"/>
                </a:lnTo>
                <a:lnTo>
                  <a:pt x="271790" y="918430"/>
                </a:lnTo>
                <a:lnTo>
                  <a:pt x="248181" y="955206"/>
                </a:lnTo>
                <a:lnTo>
                  <a:pt x="273423" y="994593"/>
                </a:lnTo>
                <a:lnTo>
                  <a:pt x="256777" y="994593"/>
                </a:lnTo>
                <a:lnTo>
                  <a:pt x="239911" y="967828"/>
                </a:lnTo>
                <a:close/>
                <a:moveTo>
                  <a:pt x="343111" y="967828"/>
                </a:moveTo>
                <a:lnTo>
                  <a:pt x="326247" y="994593"/>
                </a:lnTo>
                <a:lnTo>
                  <a:pt x="309601" y="994593"/>
                </a:lnTo>
                <a:lnTo>
                  <a:pt x="334843" y="955206"/>
                </a:lnTo>
                <a:lnTo>
                  <a:pt x="311233" y="918430"/>
                </a:lnTo>
                <a:lnTo>
                  <a:pt x="327879" y="918430"/>
                </a:lnTo>
                <a:lnTo>
                  <a:pt x="343111" y="942368"/>
                </a:lnTo>
                <a:lnTo>
                  <a:pt x="358345" y="918430"/>
                </a:lnTo>
                <a:lnTo>
                  <a:pt x="374991" y="918430"/>
                </a:lnTo>
                <a:lnTo>
                  <a:pt x="351381" y="955206"/>
                </a:lnTo>
                <a:lnTo>
                  <a:pt x="376623" y="994593"/>
                </a:lnTo>
                <a:lnTo>
                  <a:pt x="359977" y="994593"/>
                </a:lnTo>
                <a:lnTo>
                  <a:pt x="343111" y="967828"/>
                </a:lnTo>
                <a:close/>
                <a:moveTo>
                  <a:pt x="446312" y="967828"/>
                </a:moveTo>
                <a:lnTo>
                  <a:pt x="429447" y="994593"/>
                </a:lnTo>
                <a:lnTo>
                  <a:pt x="412801" y="994593"/>
                </a:lnTo>
                <a:lnTo>
                  <a:pt x="438043" y="955206"/>
                </a:lnTo>
                <a:lnTo>
                  <a:pt x="414433" y="918430"/>
                </a:lnTo>
                <a:lnTo>
                  <a:pt x="431079" y="918430"/>
                </a:lnTo>
                <a:lnTo>
                  <a:pt x="446312" y="942368"/>
                </a:lnTo>
                <a:lnTo>
                  <a:pt x="461545" y="918430"/>
                </a:lnTo>
                <a:lnTo>
                  <a:pt x="478191" y="918430"/>
                </a:lnTo>
                <a:lnTo>
                  <a:pt x="454582" y="955206"/>
                </a:lnTo>
                <a:lnTo>
                  <a:pt x="479823" y="994593"/>
                </a:lnTo>
                <a:lnTo>
                  <a:pt x="463177" y="994593"/>
                </a:lnTo>
                <a:lnTo>
                  <a:pt x="446312" y="967828"/>
                </a:lnTo>
                <a:close/>
                <a:moveTo>
                  <a:pt x="549512" y="967828"/>
                </a:moveTo>
                <a:lnTo>
                  <a:pt x="532648" y="994593"/>
                </a:lnTo>
                <a:lnTo>
                  <a:pt x="516002" y="994593"/>
                </a:lnTo>
                <a:lnTo>
                  <a:pt x="541243" y="955206"/>
                </a:lnTo>
                <a:lnTo>
                  <a:pt x="517634" y="918430"/>
                </a:lnTo>
                <a:lnTo>
                  <a:pt x="534280" y="918430"/>
                </a:lnTo>
                <a:lnTo>
                  <a:pt x="549512" y="942368"/>
                </a:lnTo>
                <a:lnTo>
                  <a:pt x="564745" y="918430"/>
                </a:lnTo>
                <a:lnTo>
                  <a:pt x="581391" y="918430"/>
                </a:lnTo>
                <a:lnTo>
                  <a:pt x="557782" y="955206"/>
                </a:lnTo>
                <a:lnTo>
                  <a:pt x="583023" y="994593"/>
                </a:lnTo>
                <a:lnTo>
                  <a:pt x="566378" y="994593"/>
                </a:lnTo>
                <a:lnTo>
                  <a:pt x="549512" y="967828"/>
                </a:lnTo>
                <a:close/>
                <a:moveTo>
                  <a:pt x="652712" y="967828"/>
                </a:moveTo>
                <a:lnTo>
                  <a:pt x="635848" y="994593"/>
                </a:lnTo>
                <a:lnTo>
                  <a:pt x="619202" y="994593"/>
                </a:lnTo>
                <a:lnTo>
                  <a:pt x="644443" y="955206"/>
                </a:lnTo>
                <a:lnTo>
                  <a:pt x="620834" y="918430"/>
                </a:lnTo>
                <a:lnTo>
                  <a:pt x="637480" y="918430"/>
                </a:lnTo>
                <a:lnTo>
                  <a:pt x="652712" y="942368"/>
                </a:lnTo>
                <a:lnTo>
                  <a:pt x="667945" y="918430"/>
                </a:lnTo>
                <a:lnTo>
                  <a:pt x="684592" y="918430"/>
                </a:lnTo>
                <a:lnTo>
                  <a:pt x="660982" y="955206"/>
                </a:lnTo>
                <a:lnTo>
                  <a:pt x="686224" y="994593"/>
                </a:lnTo>
                <a:lnTo>
                  <a:pt x="669578" y="994593"/>
                </a:lnTo>
                <a:lnTo>
                  <a:pt x="652712" y="967828"/>
                </a:lnTo>
                <a:close/>
                <a:moveTo>
                  <a:pt x="755913" y="967828"/>
                </a:moveTo>
                <a:lnTo>
                  <a:pt x="739048" y="994593"/>
                </a:lnTo>
                <a:lnTo>
                  <a:pt x="722402" y="994593"/>
                </a:lnTo>
                <a:lnTo>
                  <a:pt x="747644" y="955206"/>
                </a:lnTo>
                <a:lnTo>
                  <a:pt x="724034" y="918430"/>
                </a:lnTo>
                <a:lnTo>
                  <a:pt x="740680" y="918430"/>
                </a:lnTo>
                <a:lnTo>
                  <a:pt x="755913" y="942368"/>
                </a:lnTo>
                <a:lnTo>
                  <a:pt x="771146" y="918430"/>
                </a:lnTo>
                <a:lnTo>
                  <a:pt x="787792" y="918430"/>
                </a:lnTo>
                <a:lnTo>
                  <a:pt x="764182" y="955206"/>
                </a:lnTo>
                <a:lnTo>
                  <a:pt x="789424" y="994593"/>
                </a:lnTo>
                <a:lnTo>
                  <a:pt x="772778" y="994593"/>
                </a:lnTo>
                <a:lnTo>
                  <a:pt x="755913" y="967828"/>
                </a:lnTo>
                <a:close/>
                <a:moveTo>
                  <a:pt x="859113" y="967828"/>
                </a:moveTo>
                <a:lnTo>
                  <a:pt x="842248" y="994593"/>
                </a:lnTo>
                <a:lnTo>
                  <a:pt x="825602" y="994593"/>
                </a:lnTo>
                <a:lnTo>
                  <a:pt x="850844" y="955206"/>
                </a:lnTo>
                <a:lnTo>
                  <a:pt x="827235" y="918430"/>
                </a:lnTo>
                <a:lnTo>
                  <a:pt x="843881" y="918430"/>
                </a:lnTo>
                <a:lnTo>
                  <a:pt x="859113" y="942368"/>
                </a:lnTo>
                <a:lnTo>
                  <a:pt x="874346" y="918430"/>
                </a:lnTo>
                <a:lnTo>
                  <a:pt x="890992" y="918430"/>
                </a:lnTo>
                <a:lnTo>
                  <a:pt x="867383" y="955206"/>
                </a:lnTo>
                <a:lnTo>
                  <a:pt x="892624" y="994593"/>
                </a:lnTo>
                <a:lnTo>
                  <a:pt x="875978" y="994593"/>
                </a:lnTo>
                <a:lnTo>
                  <a:pt x="859113" y="967828"/>
                </a:lnTo>
                <a:close/>
                <a:moveTo>
                  <a:pt x="962313" y="967828"/>
                </a:moveTo>
                <a:lnTo>
                  <a:pt x="945449" y="994593"/>
                </a:lnTo>
                <a:lnTo>
                  <a:pt x="928803" y="994593"/>
                </a:lnTo>
                <a:lnTo>
                  <a:pt x="954044" y="955206"/>
                </a:lnTo>
                <a:lnTo>
                  <a:pt x="930435" y="918430"/>
                </a:lnTo>
                <a:lnTo>
                  <a:pt x="947081" y="918430"/>
                </a:lnTo>
                <a:lnTo>
                  <a:pt x="962313" y="942368"/>
                </a:lnTo>
                <a:lnTo>
                  <a:pt x="977546" y="918430"/>
                </a:lnTo>
                <a:lnTo>
                  <a:pt x="994192" y="918430"/>
                </a:lnTo>
                <a:lnTo>
                  <a:pt x="970583" y="955206"/>
                </a:lnTo>
                <a:lnTo>
                  <a:pt x="995824" y="994593"/>
                </a:lnTo>
                <a:lnTo>
                  <a:pt x="979179" y="994593"/>
                </a:lnTo>
                <a:lnTo>
                  <a:pt x="962313" y="967828"/>
                </a:lnTo>
                <a:close/>
                <a:moveTo>
                  <a:pt x="1065513" y="967828"/>
                </a:moveTo>
                <a:lnTo>
                  <a:pt x="1048649" y="994593"/>
                </a:lnTo>
                <a:lnTo>
                  <a:pt x="1032003" y="994593"/>
                </a:lnTo>
                <a:lnTo>
                  <a:pt x="1057244" y="955206"/>
                </a:lnTo>
                <a:lnTo>
                  <a:pt x="1033635" y="918430"/>
                </a:lnTo>
                <a:lnTo>
                  <a:pt x="1050281" y="918430"/>
                </a:lnTo>
                <a:lnTo>
                  <a:pt x="1065513" y="942368"/>
                </a:lnTo>
                <a:lnTo>
                  <a:pt x="1080747" y="918430"/>
                </a:lnTo>
                <a:lnTo>
                  <a:pt x="1097393" y="918430"/>
                </a:lnTo>
                <a:lnTo>
                  <a:pt x="1073783" y="955206"/>
                </a:lnTo>
                <a:lnTo>
                  <a:pt x="1099025" y="994593"/>
                </a:lnTo>
                <a:lnTo>
                  <a:pt x="1082379" y="994593"/>
                </a:lnTo>
                <a:lnTo>
                  <a:pt x="1065513" y="967828"/>
                </a:lnTo>
                <a:close/>
                <a:moveTo>
                  <a:pt x="1168714" y="967828"/>
                </a:moveTo>
                <a:lnTo>
                  <a:pt x="1151849" y="994593"/>
                </a:lnTo>
                <a:lnTo>
                  <a:pt x="1135203" y="994593"/>
                </a:lnTo>
                <a:lnTo>
                  <a:pt x="1160445" y="955206"/>
                </a:lnTo>
                <a:lnTo>
                  <a:pt x="1136835" y="918430"/>
                </a:lnTo>
                <a:lnTo>
                  <a:pt x="1153481" y="918430"/>
                </a:lnTo>
                <a:lnTo>
                  <a:pt x="1168714" y="942368"/>
                </a:lnTo>
                <a:lnTo>
                  <a:pt x="1183947" y="918430"/>
                </a:lnTo>
                <a:lnTo>
                  <a:pt x="1200593" y="918430"/>
                </a:lnTo>
                <a:lnTo>
                  <a:pt x="1176984" y="955206"/>
                </a:lnTo>
                <a:lnTo>
                  <a:pt x="1202225" y="994593"/>
                </a:lnTo>
                <a:lnTo>
                  <a:pt x="1185579" y="994593"/>
                </a:lnTo>
                <a:lnTo>
                  <a:pt x="1168714" y="967828"/>
                </a:lnTo>
                <a:close/>
                <a:moveTo>
                  <a:pt x="1271914" y="967828"/>
                </a:moveTo>
                <a:lnTo>
                  <a:pt x="1255050" y="994593"/>
                </a:lnTo>
                <a:lnTo>
                  <a:pt x="1238404" y="994593"/>
                </a:lnTo>
                <a:lnTo>
                  <a:pt x="1263645" y="955206"/>
                </a:lnTo>
                <a:lnTo>
                  <a:pt x="1240036" y="918430"/>
                </a:lnTo>
                <a:lnTo>
                  <a:pt x="1256682" y="918430"/>
                </a:lnTo>
                <a:lnTo>
                  <a:pt x="1271914" y="942368"/>
                </a:lnTo>
                <a:lnTo>
                  <a:pt x="1287147" y="918430"/>
                </a:lnTo>
                <a:lnTo>
                  <a:pt x="1303793" y="918430"/>
                </a:lnTo>
                <a:lnTo>
                  <a:pt x="1280184" y="955206"/>
                </a:lnTo>
                <a:lnTo>
                  <a:pt x="1305426" y="994593"/>
                </a:lnTo>
                <a:lnTo>
                  <a:pt x="1288779" y="994593"/>
                </a:lnTo>
                <a:lnTo>
                  <a:pt x="1271914" y="967828"/>
                </a:lnTo>
                <a:close/>
                <a:moveTo>
                  <a:pt x="1375114" y="967828"/>
                </a:moveTo>
                <a:lnTo>
                  <a:pt x="1358250" y="994593"/>
                </a:lnTo>
                <a:lnTo>
                  <a:pt x="1341604" y="994593"/>
                </a:lnTo>
                <a:lnTo>
                  <a:pt x="1366845" y="955206"/>
                </a:lnTo>
                <a:lnTo>
                  <a:pt x="1343236" y="918430"/>
                </a:lnTo>
                <a:lnTo>
                  <a:pt x="1359882" y="918430"/>
                </a:lnTo>
                <a:lnTo>
                  <a:pt x="1375114" y="942368"/>
                </a:lnTo>
                <a:lnTo>
                  <a:pt x="1390348" y="918430"/>
                </a:lnTo>
                <a:lnTo>
                  <a:pt x="1406993" y="918430"/>
                </a:lnTo>
                <a:lnTo>
                  <a:pt x="1383384" y="955206"/>
                </a:lnTo>
                <a:lnTo>
                  <a:pt x="1408626" y="994593"/>
                </a:lnTo>
                <a:lnTo>
                  <a:pt x="1391980" y="994593"/>
                </a:lnTo>
                <a:lnTo>
                  <a:pt x="1375114" y="967828"/>
                </a:lnTo>
                <a:close/>
                <a:moveTo>
                  <a:pt x="1478315" y="967828"/>
                </a:moveTo>
                <a:lnTo>
                  <a:pt x="1461450" y="994593"/>
                </a:lnTo>
                <a:lnTo>
                  <a:pt x="1444804" y="994593"/>
                </a:lnTo>
                <a:lnTo>
                  <a:pt x="1470046" y="955206"/>
                </a:lnTo>
                <a:lnTo>
                  <a:pt x="1446436" y="918430"/>
                </a:lnTo>
                <a:lnTo>
                  <a:pt x="1463083" y="918430"/>
                </a:lnTo>
                <a:lnTo>
                  <a:pt x="1478315" y="942368"/>
                </a:lnTo>
                <a:lnTo>
                  <a:pt x="1493548" y="918430"/>
                </a:lnTo>
                <a:lnTo>
                  <a:pt x="1510194" y="918430"/>
                </a:lnTo>
                <a:lnTo>
                  <a:pt x="1486584" y="955206"/>
                </a:lnTo>
                <a:lnTo>
                  <a:pt x="1511826" y="994593"/>
                </a:lnTo>
                <a:lnTo>
                  <a:pt x="1495180" y="994593"/>
                </a:lnTo>
                <a:lnTo>
                  <a:pt x="1478315" y="967828"/>
                </a:lnTo>
                <a:close/>
                <a:moveTo>
                  <a:pt x="1581515" y="967828"/>
                </a:moveTo>
                <a:lnTo>
                  <a:pt x="1564650" y="994593"/>
                </a:lnTo>
                <a:lnTo>
                  <a:pt x="1548004" y="994593"/>
                </a:lnTo>
                <a:lnTo>
                  <a:pt x="1573246" y="955206"/>
                </a:lnTo>
                <a:lnTo>
                  <a:pt x="1549636" y="918430"/>
                </a:lnTo>
                <a:lnTo>
                  <a:pt x="1566283" y="918430"/>
                </a:lnTo>
                <a:lnTo>
                  <a:pt x="1581515" y="942368"/>
                </a:lnTo>
                <a:lnTo>
                  <a:pt x="1596748" y="918430"/>
                </a:lnTo>
                <a:lnTo>
                  <a:pt x="1613394" y="918430"/>
                </a:lnTo>
                <a:lnTo>
                  <a:pt x="1589785" y="955206"/>
                </a:lnTo>
                <a:lnTo>
                  <a:pt x="1615026" y="994593"/>
                </a:lnTo>
                <a:lnTo>
                  <a:pt x="1598380" y="994593"/>
                </a:lnTo>
                <a:lnTo>
                  <a:pt x="1581515" y="967828"/>
                </a:lnTo>
                <a:close/>
                <a:moveTo>
                  <a:pt x="1684715" y="967828"/>
                </a:moveTo>
                <a:lnTo>
                  <a:pt x="1667851" y="994593"/>
                </a:lnTo>
                <a:lnTo>
                  <a:pt x="1651205" y="994593"/>
                </a:lnTo>
                <a:lnTo>
                  <a:pt x="1676446" y="955206"/>
                </a:lnTo>
                <a:lnTo>
                  <a:pt x="1652837" y="918430"/>
                </a:lnTo>
                <a:lnTo>
                  <a:pt x="1669483" y="918430"/>
                </a:lnTo>
                <a:lnTo>
                  <a:pt x="1684715" y="942368"/>
                </a:lnTo>
                <a:lnTo>
                  <a:pt x="1699948" y="918430"/>
                </a:lnTo>
                <a:lnTo>
                  <a:pt x="1716595" y="918430"/>
                </a:lnTo>
                <a:lnTo>
                  <a:pt x="1692985" y="955206"/>
                </a:lnTo>
                <a:lnTo>
                  <a:pt x="1718227" y="994593"/>
                </a:lnTo>
                <a:lnTo>
                  <a:pt x="1701581" y="994593"/>
                </a:lnTo>
                <a:lnTo>
                  <a:pt x="1684715" y="967828"/>
                </a:lnTo>
                <a:close/>
                <a:moveTo>
                  <a:pt x="1787915" y="967828"/>
                </a:moveTo>
                <a:lnTo>
                  <a:pt x="1771051" y="994593"/>
                </a:lnTo>
                <a:lnTo>
                  <a:pt x="1754405" y="994593"/>
                </a:lnTo>
                <a:lnTo>
                  <a:pt x="1779647" y="955206"/>
                </a:lnTo>
                <a:lnTo>
                  <a:pt x="1756037" y="918430"/>
                </a:lnTo>
                <a:lnTo>
                  <a:pt x="1772683" y="918430"/>
                </a:lnTo>
                <a:lnTo>
                  <a:pt x="1787915" y="942368"/>
                </a:lnTo>
                <a:lnTo>
                  <a:pt x="1803149" y="918430"/>
                </a:lnTo>
                <a:lnTo>
                  <a:pt x="1819795" y="918430"/>
                </a:lnTo>
                <a:lnTo>
                  <a:pt x="1796185" y="955206"/>
                </a:lnTo>
                <a:lnTo>
                  <a:pt x="1821427" y="994593"/>
                </a:lnTo>
                <a:lnTo>
                  <a:pt x="1804781" y="994593"/>
                </a:lnTo>
                <a:lnTo>
                  <a:pt x="1787915" y="967828"/>
                </a:lnTo>
                <a:close/>
                <a:moveTo>
                  <a:pt x="1891116" y="967828"/>
                </a:moveTo>
                <a:lnTo>
                  <a:pt x="1874251" y="994593"/>
                </a:lnTo>
                <a:lnTo>
                  <a:pt x="1857605" y="994593"/>
                </a:lnTo>
                <a:lnTo>
                  <a:pt x="1882847" y="955206"/>
                </a:lnTo>
                <a:lnTo>
                  <a:pt x="1859237" y="918430"/>
                </a:lnTo>
                <a:lnTo>
                  <a:pt x="1875884" y="918430"/>
                </a:lnTo>
                <a:lnTo>
                  <a:pt x="1891116" y="942368"/>
                </a:lnTo>
                <a:lnTo>
                  <a:pt x="1906349" y="918430"/>
                </a:lnTo>
                <a:lnTo>
                  <a:pt x="1922995" y="918430"/>
                </a:lnTo>
                <a:lnTo>
                  <a:pt x="1899385" y="955206"/>
                </a:lnTo>
                <a:lnTo>
                  <a:pt x="1924627" y="994593"/>
                </a:lnTo>
                <a:lnTo>
                  <a:pt x="1907981" y="994593"/>
                </a:lnTo>
                <a:lnTo>
                  <a:pt x="1891116" y="967828"/>
                </a:lnTo>
                <a:close/>
                <a:moveTo>
                  <a:pt x="1994316" y="967828"/>
                </a:moveTo>
                <a:lnTo>
                  <a:pt x="1977452" y="994593"/>
                </a:lnTo>
                <a:lnTo>
                  <a:pt x="1960805" y="994593"/>
                </a:lnTo>
                <a:lnTo>
                  <a:pt x="1986047" y="955206"/>
                </a:lnTo>
                <a:lnTo>
                  <a:pt x="1962438" y="918430"/>
                </a:lnTo>
                <a:lnTo>
                  <a:pt x="1979084" y="918430"/>
                </a:lnTo>
                <a:lnTo>
                  <a:pt x="1994316" y="942368"/>
                </a:lnTo>
                <a:lnTo>
                  <a:pt x="2009549" y="918430"/>
                </a:lnTo>
                <a:lnTo>
                  <a:pt x="2026195" y="918430"/>
                </a:lnTo>
                <a:lnTo>
                  <a:pt x="2002586" y="955206"/>
                </a:lnTo>
                <a:lnTo>
                  <a:pt x="2027827" y="994593"/>
                </a:lnTo>
                <a:lnTo>
                  <a:pt x="2011182" y="994593"/>
                </a:lnTo>
                <a:lnTo>
                  <a:pt x="1994316" y="967828"/>
                </a:lnTo>
                <a:close/>
                <a:moveTo>
                  <a:pt x="33511" y="1082631"/>
                </a:moveTo>
                <a:lnTo>
                  <a:pt x="16646" y="1109397"/>
                </a:lnTo>
                <a:lnTo>
                  <a:pt x="0" y="1109397"/>
                </a:lnTo>
                <a:lnTo>
                  <a:pt x="25242" y="1070010"/>
                </a:lnTo>
                <a:lnTo>
                  <a:pt x="1632" y="1033234"/>
                </a:lnTo>
                <a:lnTo>
                  <a:pt x="18278" y="1033234"/>
                </a:lnTo>
                <a:lnTo>
                  <a:pt x="33511" y="1057171"/>
                </a:lnTo>
                <a:lnTo>
                  <a:pt x="48744" y="1033234"/>
                </a:lnTo>
                <a:lnTo>
                  <a:pt x="65390" y="1033234"/>
                </a:lnTo>
                <a:lnTo>
                  <a:pt x="41780" y="1070010"/>
                </a:lnTo>
                <a:lnTo>
                  <a:pt x="67022" y="1109397"/>
                </a:lnTo>
                <a:lnTo>
                  <a:pt x="50376" y="1109397"/>
                </a:lnTo>
                <a:lnTo>
                  <a:pt x="33511" y="1082631"/>
                </a:lnTo>
                <a:close/>
                <a:moveTo>
                  <a:pt x="136711" y="1082631"/>
                </a:moveTo>
                <a:lnTo>
                  <a:pt x="119846" y="1109397"/>
                </a:lnTo>
                <a:lnTo>
                  <a:pt x="103200" y="1109397"/>
                </a:lnTo>
                <a:lnTo>
                  <a:pt x="128442" y="1070010"/>
                </a:lnTo>
                <a:lnTo>
                  <a:pt x="104833" y="1033234"/>
                </a:lnTo>
                <a:lnTo>
                  <a:pt x="121479" y="1033234"/>
                </a:lnTo>
                <a:lnTo>
                  <a:pt x="136711" y="1057171"/>
                </a:lnTo>
                <a:lnTo>
                  <a:pt x="151944" y="1033234"/>
                </a:lnTo>
                <a:lnTo>
                  <a:pt x="168590" y="1033234"/>
                </a:lnTo>
                <a:lnTo>
                  <a:pt x="144981" y="1070010"/>
                </a:lnTo>
                <a:lnTo>
                  <a:pt x="170222" y="1109397"/>
                </a:lnTo>
                <a:lnTo>
                  <a:pt x="153576" y="1109397"/>
                </a:lnTo>
                <a:lnTo>
                  <a:pt x="136711" y="1082631"/>
                </a:lnTo>
                <a:close/>
                <a:moveTo>
                  <a:pt x="239911" y="1082631"/>
                </a:moveTo>
                <a:lnTo>
                  <a:pt x="223047" y="1109397"/>
                </a:lnTo>
                <a:lnTo>
                  <a:pt x="206401" y="1109397"/>
                </a:lnTo>
                <a:lnTo>
                  <a:pt x="231642" y="1070010"/>
                </a:lnTo>
                <a:lnTo>
                  <a:pt x="208033" y="1033234"/>
                </a:lnTo>
                <a:lnTo>
                  <a:pt x="224679" y="1033234"/>
                </a:lnTo>
                <a:lnTo>
                  <a:pt x="239911" y="1057171"/>
                </a:lnTo>
                <a:lnTo>
                  <a:pt x="255144" y="1033234"/>
                </a:lnTo>
                <a:lnTo>
                  <a:pt x="271790" y="1033234"/>
                </a:lnTo>
                <a:lnTo>
                  <a:pt x="248181" y="1070010"/>
                </a:lnTo>
                <a:lnTo>
                  <a:pt x="273423" y="1109397"/>
                </a:lnTo>
                <a:lnTo>
                  <a:pt x="256777" y="1109397"/>
                </a:lnTo>
                <a:lnTo>
                  <a:pt x="239911" y="1082631"/>
                </a:lnTo>
                <a:close/>
                <a:moveTo>
                  <a:pt x="343111" y="1082631"/>
                </a:moveTo>
                <a:lnTo>
                  <a:pt x="326247" y="1109397"/>
                </a:lnTo>
                <a:lnTo>
                  <a:pt x="309601" y="1109397"/>
                </a:lnTo>
                <a:lnTo>
                  <a:pt x="334843" y="1070010"/>
                </a:lnTo>
                <a:lnTo>
                  <a:pt x="311233" y="1033234"/>
                </a:lnTo>
                <a:lnTo>
                  <a:pt x="327879" y="1033234"/>
                </a:lnTo>
                <a:lnTo>
                  <a:pt x="343111" y="1057171"/>
                </a:lnTo>
                <a:lnTo>
                  <a:pt x="358345" y="1033234"/>
                </a:lnTo>
                <a:lnTo>
                  <a:pt x="374991" y="1033234"/>
                </a:lnTo>
                <a:lnTo>
                  <a:pt x="351381" y="1070010"/>
                </a:lnTo>
                <a:lnTo>
                  <a:pt x="376623" y="1109397"/>
                </a:lnTo>
                <a:lnTo>
                  <a:pt x="359977" y="1109397"/>
                </a:lnTo>
                <a:lnTo>
                  <a:pt x="343111" y="1082631"/>
                </a:lnTo>
                <a:close/>
                <a:moveTo>
                  <a:pt x="446312" y="1082631"/>
                </a:moveTo>
                <a:lnTo>
                  <a:pt x="429447" y="1109397"/>
                </a:lnTo>
                <a:lnTo>
                  <a:pt x="412801" y="1109397"/>
                </a:lnTo>
                <a:lnTo>
                  <a:pt x="438043" y="1070010"/>
                </a:lnTo>
                <a:lnTo>
                  <a:pt x="414433" y="1033234"/>
                </a:lnTo>
                <a:lnTo>
                  <a:pt x="431079" y="1033234"/>
                </a:lnTo>
                <a:lnTo>
                  <a:pt x="446312" y="1057171"/>
                </a:lnTo>
                <a:lnTo>
                  <a:pt x="461545" y="1033234"/>
                </a:lnTo>
                <a:lnTo>
                  <a:pt x="478191" y="1033234"/>
                </a:lnTo>
                <a:lnTo>
                  <a:pt x="454582" y="1070010"/>
                </a:lnTo>
                <a:lnTo>
                  <a:pt x="479823" y="1109397"/>
                </a:lnTo>
                <a:lnTo>
                  <a:pt x="463177" y="1109397"/>
                </a:lnTo>
                <a:lnTo>
                  <a:pt x="446312" y="1082631"/>
                </a:lnTo>
                <a:close/>
                <a:moveTo>
                  <a:pt x="549512" y="1082631"/>
                </a:moveTo>
                <a:lnTo>
                  <a:pt x="532648" y="1109397"/>
                </a:lnTo>
                <a:lnTo>
                  <a:pt x="516002" y="1109397"/>
                </a:lnTo>
                <a:lnTo>
                  <a:pt x="541243" y="1070010"/>
                </a:lnTo>
                <a:lnTo>
                  <a:pt x="517634" y="1033234"/>
                </a:lnTo>
                <a:lnTo>
                  <a:pt x="534280" y="1033234"/>
                </a:lnTo>
                <a:lnTo>
                  <a:pt x="549512" y="1057171"/>
                </a:lnTo>
                <a:lnTo>
                  <a:pt x="564745" y="1033234"/>
                </a:lnTo>
                <a:lnTo>
                  <a:pt x="581391" y="1033234"/>
                </a:lnTo>
                <a:lnTo>
                  <a:pt x="557782" y="1070010"/>
                </a:lnTo>
                <a:lnTo>
                  <a:pt x="583023" y="1109397"/>
                </a:lnTo>
                <a:lnTo>
                  <a:pt x="566378" y="1109397"/>
                </a:lnTo>
                <a:lnTo>
                  <a:pt x="549512" y="1082631"/>
                </a:lnTo>
                <a:close/>
                <a:moveTo>
                  <a:pt x="652712" y="1082631"/>
                </a:moveTo>
                <a:lnTo>
                  <a:pt x="635848" y="1109397"/>
                </a:lnTo>
                <a:lnTo>
                  <a:pt x="619202" y="1109397"/>
                </a:lnTo>
                <a:lnTo>
                  <a:pt x="644443" y="1070010"/>
                </a:lnTo>
                <a:lnTo>
                  <a:pt x="620834" y="1033234"/>
                </a:lnTo>
                <a:lnTo>
                  <a:pt x="637480" y="1033234"/>
                </a:lnTo>
                <a:lnTo>
                  <a:pt x="652712" y="1057171"/>
                </a:lnTo>
                <a:lnTo>
                  <a:pt x="667945" y="1033234"/>
                </a:lnTo>
                <a:lnTo>
                  <a:pt x="684592" y="1033234"/>
                </a:lnTo>
                <a:lnTo>
                  <a:pt x="660982" y="1070010"/>
                </a:lnTo>
                <a:lnTo>
                  <a:pt x="686224" y="1109397"/>
                </a:lnTo>
                <a:lnTo>
                  <a:pt x="669578" y="1109397"/>
                </a:lnTo>
                <a:lnTo>
                  <a:pt x="652712" y="1082631"/>
                </a:lnTo>
                <a:close/>
                <a:moveTo>
                  <a:pt x="755913" y="1082631"/>
                </a:moveTo>
                <a:lnTo>
                  <a:pt x="739048" y="1109397"/>
                </a:lnTo>
                <a:lnTo>
                  <a:pt x="722402" y="1109397"/>
                </a:lnTo>
                <a:lnTo>
                  <a:pt x="747644" y="1070010"/>
                </a:lnTo>
                <a:lnTo>
                  <a:pt x="724034" y="1033234"/>
                </a:lnTo>
                <a:lnTo>
                  <a:pt x="740680" y="1033234"/>
                </a:lnTo>
                <a:lnTo>
                  <a:pt x="755913" y="1057171"/>
                </a:lnTo>
                <a:lnTo>
                  <a:pt x="771146" y="1033234"/>
                </a:lnTo>
                <a:lnTo>
                  <a:pt x="787792" y="1033234"/>
                </a:lnTo>
                <a:lnTo>
                  <a:pt x="764182" y="1070010"/>
                </a:lnTo>
                <a:lnTo>
                  <a:pt x="789424" y="1109397"/>
                </a:lnTo>
                <a:lnTo>
                  <a:pt x="772778" y="1109397"/>
                </a:lnTo>
                <a:lnTo>
                  <a:pt x="755913" y="1082631"/>
                </a:lnTo>
                <a:close/>
                <a:moveTo>
                  <a:pt x="859113" y="1082631"/>
                </a:moveTo>
                <a:lnTo>
                  <a:pt x="842248" y="1109397"/>
                </a:lnTo>
                <a:lnTo>
                  <a:pt x="825602" y="1109397"/>
                </a:lnTo>
                <a:lnTo>
                  <a:pt x="850844" y="1070010"/>
                </a:lnTo>
                <a:lnTo>
                  <a:pt x="827235" y="1033234"/>
                </a:lnTo>
                <a:lnTo>
                  <a:pt x="843881" y="1033234"/>
                </a:lnTo>
                <a:lnTo>
                  <a:pt x="859113" y="1057171"/>
                </a:lnTo>
                <a:lnTo>
                  <a:pt x="874346" y="1033234"/>
                </a:lnTo>
                <a:lnTo>
                  <a:pt x="890992" y="1033234"/>
                </a:lnTo>
                <a:lnTo>
                  <a:pt x="867383" y="1070010"/>
                </a:lnTo>
                <a:lnTo>
                  <a:pt x="892624" y="1109397"/>
                </a:lnTo>
                <a:lnTo>
                  <a:pt x="875978" y="1109397"/>
                </a:lnTo>
                <a:lnTo>
                  <a:pt x="859113" y="1082631"/>
                </a:lnTo>
                <a:close/>
                <a:moveTo>
                  <a:pt x="962313" y="1082631"/>
                </a:moveTo>
                <a:lnTo>
                  <a:pt x="945449" y="1109397"/>
                </a:lnTo>
                <a:lnTo>
                  <a:pt x="928803" y="1109397"/>
                </a:lnTo>
                <a:lnTo>
                  <a:pt x="954044" y="1070010"/>
                </a:lnTo>
                <a:lnTo>
                  <a:pt x="930435" y="1033234"/>
                </a:lnTo>
                <a:lnTo>
                  <a:pt x="947081" y="1033234"/>
                </a:lnTo>
                <a:lnTo>
                  <a:pt x="962313" y="1057171"/>
                </a:lnTo>
                <a:lnTo>
                  <a:pt x="977546" y="1033234"/>
                </a:lnTo>
                <a:lnTo>
                  <a:pt x="994192" y="1033234"/>
                </a:lnTo>
                <a:lnTo>
                  <a:pt x="970583" y="1070010"/>
                </a:lnTo>
                <a:lnTo>
                  <a:pt x="995824" y="1109397"/>
                </a:lnTo>
                <a:lnTo>
                  <a:pt x="979179" y="1109397"/>
                </a:lnTo>
                <a:lnTo>
                  <a:pt x="962313" y="1082631"/>
                </a:lnTo>
                <a:close/>
                <a:moveTo>
                  <a:pt x="1065513" y="1082631"/>
                </a:moveTo>
                <a:lnTo>
                  <a:pt x="1048649" y="1109397"/>
                </a:lnTo>
                <a:lnTo>
                  <a:pt x="1032003" y="1109397"/>
                </a:lnTo>
                <a:lnTo>
                  <a:pt x="1057244" y="1070010"/>
                </a:lnTo>
                <a:lnTo>
                  <a:pt x="1033635" y="1033234"/>
                </a:lnTo>
                <a:lnTo>
                  <a:pt x="1050281" y="1033234"/>
                </a:lnTo>
                <a:lnTo>
                  <a:pt x="1065513" y="1057171"/>
                </a:lnTo>
                <a:lnTo>
                  <a:pt x="1080747" y="1033234"/>
                </a:lnTo>
                <a:lnTo>
                  <a:pt x="1097393" y="1033234"/>
                </a:lnTo>
                <a:lnTo>
                  <a:pt x="1073783" y="1070010"/>
                </a:lnTo>
                <a:lnTo>
                  <a:pt x="1099025" y="1109397"/>
                </a:lnTo>
                <a:lnTo>
                  <a:pt x="1082379" y="1109397"/>
                </a:lnTo>
                <a:lnTo>
                  <a:pt x="1065513" y="1082631"/>
                </a:lnTo>
                <a:close/>
                <a:moveTo>
                  <a:pt x="1168714" y="1082631"/>
                </a:moveTo>
                <a:lnTo>
                  <a:pt x="1151849" y="1109397"/>
                </a:lnTo>
                <a:lnTo>
                  <a:pt x="1135203" y="1109397"/>
                </a:lnTo>
                <a:lnTo>
                  <a:pt x="1160445" y="1070010"/>
                </a:lnTo>
                <a:lnTo>
                  <a:pt x="1136835" y="1033234"/>
                </a:lnTo>
                <a:lnTo>
                  <a:pt x="1153481" y="1033234"/>
                </a:lnTo>
                <a:lnTo>
                  <a:pt x="1168714" y="1057171"/>
                </a:lnTo>
                <a:lnTo>
                  <a:pt x="1183947" y="1033234"/>
                </a:lnTo>
                <a:lnTo>
                  <a:pt x="1200593" y="1033234"/>
                </a:lnTo>
                <a:lnTo>
                  <a:pt x="1176984" y="1070010"/>
                </a:lnTo>
                <a:lnTo>
                  <a:pt x="1202225" y="1109397"/>
                </a:lnTo>
                <a:lnTo>
                  <a:pt x="1185579" y="1109397"/>
                </a:lnTo>
                <a:lnTo>
                  <a:pt x="1168714" y="1082631"/>
                </a:lnTo>
                <a:close/>
                <a:moveTo>
                  <a:pt x="1271914" y="1082631"/>
                </a:moveTo>
                <a:lnTo>
                  <a:pt x="1255050" y="1109397"/>
                </a:lnTo>
                <a:lnTo>
                  <a:pt x="1238404" y="1109397"/>
                </a:lnTo>
                <a:lnTo>
                  <a:pt x="1263645" y="1070010"/>
                </a:lnTo>
                <a:lnTo>
                  <a:pt x="1240036" y="1033234"/>
                </a:lnTo>
                <a:lnTo>
                  <a:pt x="1256682" y="1033234"/>
                </a:lnTo>
                <a:lnTo>
                  <a:pt x="1271914" y="1057171"/>
                </a:lnTo>
                <a:lnTo>
                  <a:pt x="1287147" y="1033234"/>
                </a:lnTo>
                <a:lnTo>
                  <a:pt x="1303793" y="1033234"/>
                </a:lnTo>
                <a:lnTo>
                  <a:pt x="1280184" y="1070010"/>
                </a:lnTo>
                <a:lnTo>
                  <a:pt x="1305426" y="1109397"/>
                </a:lnTo>
                <a:lnTo>
                  <a:pt x="1288779" y="1109397"/>
                </a:lnTo>
                <a:lnTo>
                  <a:pt x="1271914" y="1082631"/>
                </a:lnTo>
                <a:close/>
                <a:moveTo>
                  <a:pt x="1375114" y="1082631"/>
                </a:moveTo>
                <a:lnTo>
                  <a:pt x="1358250" y="1109397"/>
                </a:lnTo>
                <a:lnTo>
                  <a:pt x="1341604" y="1109397"/>
                </a:lnTo>
                <a:lnTo>
                  <a:pt x="1366845" y="1070010"/>
                </a:lnTo>
                <a:lnTo>
                  <a:pt x="1343236" y="1033234"/>
                </a:lnTo>
                <a:lnTo>
                  <a:pt x="1359882" y="1033234"/>
                </a:lnTo>
                <a:lnTo>
                  <a:pt x="1375114" y="1057171"/>
                </a:lnTo>
                <a:lnTo>
                  <a:pt x="1390348" y="1033234"/>
                </a:lnTo>
                <a:lnTo>
                  <a:pt x="1406993" y="1033234"/>
                </a:lnTo>
                <a:lnTo>
                  <a:pt x="1383384" y="1070010"/>
                </a:lnTo>
                <a:lnTo>
                  <a:pt x="1408626" y="1109397"/>
                </a:lnTo>
                <a:lnTo>
                  <a:pt x="1391980" y="1109397"/>
                </a:lnTo>
                <a:lnTo>
                  <a:pt x="1375114" y="1082631"/>
                </a:lnTo>
                <a:close/>
                <a:moveTo>
                  <a:pt x="1478315" y="1082631"/>
                </a:moveTo>
                <a:lnTo>
                  <a:pt x="1461450" y="1109397"/>
                </a:lnTo>
                <a:lnTo>
                  <a:pt x="1444804" y="1109397"/>
                </a:lnTo>
                <a:lnTo>
                  <a:pt x="1470046" y="1070010"/>
                </a:lnTo>
                <a:lnTo>
                  <a:pt x="1446436" y="1033234"/>
                </a:lnTo>
                <a:lnTo>
                  <a:pt x="1463083" y="1033234"/>
                </a:lnTo>
                <a:lnTo>
                  <a:pt x="1478315" y="1057171"/>
                </a:lnTo>
                <a:lnTo>
                  <a:pt x="1493548" y="1033234"/>
                </a:lnTo>
                <a:lnTo>
                  <a:pt x="1510194" y="1033234"/>
                </a:lnTo>
                <a:lnTo>
                  <a:pt x="1486584" y="1070010"/>
                </a:lnTo>
                <a:lnTo>
                  <a:pt x="1511826" y="1109397"/>
                </a:lnTo>
                <a:lnTo>
                  <a:pt x="1495180" y="1109397"/>
                </a:lnTo>
                <a:lnTo>
                  <a:pt x="1478315" y="1082631"/>
                </a:lnTo>
                <a:close/>
                <a:moveTo>
                  <a:pt x="1581515" y="1082631"/>
                </a:moveTo>
                <a:lnTo>
                  <a:pt x="1564650" y="1109397"/>
                </a:lnTo>
                <a:lnTo>
                  <a:pt x="1548004" y="1109397"/>
                </a:lnTo>
                <a:lnTo>
                  <a:pt x="1573246" y="1070010"/>
                </a:lnTo>
                <a:lnTo>
                  <a:pt x="1549636" y="1033234"/>
                </a:lnTo>
                <a:lnTo>
                  <a:pt x="1566283" y="1033234"/>
                </a:lnTo>
                <a:lnTo>
                  <a:pt x="1581515" y="1057171"/>
                </a:lnTo>
                <a:lnTo>
                  <a:pt x="1596748" y="1033234"/>
                </a:lnTo>
                <a:lnTo>
                  <a:pt x="1613394" y="1033234"/>
                </a:lnTo>
                <a:lnTo>
                  <a:pt x="1589785" y="1070010"/>
                </a:lnTo>
                <a:lnTo>
                  <a:pt x="1615026" y="1109397"/>
                </a:lnTo>
                <a:lnTo>
                  <a:pt x="1598380" y="1109397"/>
                </a:lnTo>
                <a:lnTo>
                  <a:pt x="1581515" y="1082631"/>
                </a:lnTo>
                <a:close/>
                <a:moveTo>
                  <a:pt x="1684715" y="1082631"/>
                </a:moveTo>
                <a:lnTo>
                  <a:pt x="1667851" y="1109397"/>
                </a:lnTo>
                <a:lnTo>
                  <a:pt x="1651205" y="1109397"/>
                </a:lnTo>
                <a:lnTo>
                  <a:pt x="1676446" y="1070010"/>
                </a:lnTo>
                <a:lnTo>
                  <a:pt x="1652837" y="1033234"/>
                </a:lnTo>
                <a:lnTo>
                  <a:pt x="1669483" y="1033234"/>
                </a:lnTo>
                <a:lnTo>
                  <a:pt x="1684715" y="1057171"/>
                </a:lnTo>
                <a:lnTo>
                  <a:pt x="1699948" y="1033234"/>
                </a:lnTo>
                <a:lnTo>
                  <a:pt x="1716595" y="1033234"/>
                </a:lnTo>
                <a:lnTo>
                  <a:pt x="1692985" y="1070010"/>
                </a:lnTo>
                <a:lnTo>
                  <a:pt x="1718227" y="1109397"/>
                </a:lnTo>
                <a:lnTo>
                  <a:pt x="1701581" y="1109397"/>
                </a:lnTo>
                <a:lnTo>
                  <a:pt x="1684715" y="1082631"/>
                </a:lnTo>
                <a:close/>
                <a:moveTo>
                  <a:pt x="1787915" y="1082631"/>
                </a:moveTo>
                <a:lnTo>
                  <a:pt x="1771051" y="1109397"/>
                </a:lnTo>
                <a:lnTo>
                  <a:pt x="1754405" y="1109397"/>
                </a:lnTo>
                <a:lnTo>
                  <a:pt x="1779647" y="1070010"/>
                </a:lnTo>
                <a:lnTo>
                  <a:pt x="1756037" y="1033234"/>
                </a:lnTo>
                <a:lnTo>
                  <a:pt x="1772683" y="1033234"/>
                </a:lnTo>
                <a:lnTo>
                  <a:pt x="1787915" y="1057171"/>
                </a:lnTo>
                <a:lnTo>
                  <a:pt x="1803149" y="1033234"/>
                </a:lnTo>
                <a:lnTo>
                  <a:pt x="1819795" y="1033234"/>
                </a:lnTo>
                <a:lnTo>
                  <a:pt x="1796185" y="1070010"/>
                </a:lnTo>
                <a:lnTo>
                  <a:pt x="1821427" y="1109397"/>
                </a:lnTo>
                <a:lnTo>
                  <a:pt x="1804781" y="1109397"/>
                </a:lnTo>
                <a:lnTo>
                  <a:pt x="1787915" y="1082631"/>
                </a:lnTo>
                <a:close/>
                <a:moveTo>
                  <a:pt x="1891116" y="1082631"/>
                </a:moveTo>
                <a:lnTo>
                  <a:pt x="1874251" y="1109397"/>
                </a:lnTo>
                <a:lnTo>
                  <a:pt x="1857605" y="1109397"/>
                </a:lnTo>
                <a:lnTo>
                  <a:pt x="1882847" y="1070010"/>
                </a:lnTo>
                <a:lnTo>
                  <a:pt x="1859237" y="1033234"/>
                </a:lnTo>
                <a:lnTo>
                  <a:pt x="1875884" y="1033234"/>
                </a:lnTo>
                <a:lnTo>
                  <a:pt x="1891116" y="1057171"/>
                </a:lnTo>
                <a:lnTo>
                  <a:pt x="1906349" y="1033234"/>
                </a:lnTo>
                <a:lnTo>
                  <a:pt x="1922995" y="1033234"/>
                </a:lnTo>
                <a:lnTo>
                  <a:pt x="1899385" y="1070010"/>
                </a:lnTo>
                <a:lnTo>
                  <a:pt x="1924627" y="1109397"/>
                </a:lnTo>
                <a:lnTo>
                  <a:pt x="1907981" y="1109397"/>
                </a:lnTo>
                <a:lnTo>
                  <a:pt x="1891116" y="1082631"/>
                </a:lnTo>
                <a:close/>
                <a:moveTo>
                  <a:pt x="1994316" y="1082631"/>
                </a:moveTo>
                <a:lnTo>
                  <a:pt x="1977452" y="1109397"/>
                </a:lnTo>
                <a:lnTo>
                  <a:pt x="1960805" y="1109397"/>
                </a:lnTo>
                <a:lnTo>
                  <a:pt x="1986047" y="1070010"/>
                </a:lnTo>
                <a:lnTo>
                  <a:pt x="1962438" y="1033234"/>
                </a:lnTo>
                <a:lnTo>
                  <a:pt x="1979084" y="1033234"/>
                </a:lnTo>
                <a:lnTo>
                  <a:pt x="1994316" y="1057171"/>
                </a:lnTo>
                <a:lnTo>
                  <a:pt x="2009549" y="1033234"/>
                </a:lnTo>
                <a:lnTo>
                  <a:pt x="2026195" y="1033234"/>
                </a:lnTo>
                <a:lnTo>
                  <a:pt x="2002586" y="1070010"/>
                </a:lnTo>
                <a:lnTo>
                  <a:pt x="2027827" y="1109397"/>
                </a:lnTo>
                <a:lnTo>
                  <a:pt x="2011182" y="1109397"/>
                </a:lnTo>
                <a:lnTo>
                  <a:pt x="1994316" y="1082631"/>
                </a:lnTo>
                <a:close/>
                <a:moveTo>
                  <a:pt x="33511" y="1197435"/>
                </a:moveTo>
                <a:lnTo>
                  <a:pt x="16646" y="1224201"/>
                </a:lnTo>
                <a:lnTo>
                  <a:pt x="0" y="1224201"/>
                </a:lnTo>
                <a:lnTo>
                  <a:pt x="25242" y="1184814"/>
                </a:lnTo>
                <a:lnTo>
                  <a:pt x="1632" y="1148038"/>
                </a:lnTo>
                <a:lnTo>
                  <a:pt x="18278" y="1148038"/>
                </a:lnTo>
                <a:lnTo>
                  <a:pt x="33511" y="1171975"/>
                </a:lnTo>
                <a:lnTo>
                  <a:pt x="48744" y="1148038"/>
                </a:lnTo>
                <a:lnTo>
                  <a:pt x="65390" y="1148038"/>
                </a:lnTo>
                <a:lnTo>
                  <a:pt x="41780" y="1184814"/>
                </a:lnTo>
                <a:lnTo>
                  <a:pt x="67022" y="1224201"/>
                </a:lnTo>
                <a:lnTo>
                  <a:pt x="50376" y="1224201"/>
                </a:lnTo>
                <a:lnTo>
                  <a:pt x="33511" y="1197435"/>
                </a:lnTo>
                <a:close/>
                <a:moveTo>
                  <a:pt x="136711" y="1197435"/>
                </a:moveTo>
                <a:lnTo>
                  <a:pt x="119846" y="1224201"/>
                </a:lnTo>
                <a:lnTo>
                  <a:pt x="103200" y="1224201"/>
                </a:lnTo>
                <a:lnTo>
                  <a:pt x="128442" y="1184814"/>
                </a:lnTo>
                <a:lnTo>
                  <a:pt x="104833" y="1148038"/>
                </a:lnTo>
                <a:lnTo>
                  <a:pt x="121479" y="1148038"/>
                </a:lnTo>
                <a:lnTo>
                  <a:pt x="136711" y="1171975"/>
                </a:lnTo>
                <a:lnTo>
                  <a:pt x="151944" y="1148038"/>
                </a:lnTo>
                <a:lnTo>
                  <a:pt x="168590" y="1148038"/>
                </a:lnTo>
                <a:lnTo>
                  <a:pt x="144981" y="1184814"/>
                </a:lnTo>
                <a:lnTo>
                  <a:pt x="170222" y="1224201"/>
                </a:lnTo>
                <a:lnTo>
                  <a:pt x="153576" y="1224201"/>
                </a:lnTo>
                <a:lnTo>
                  <a:pt x="136711" y="1197435"/>
                </a:lnTo>
                <a:close/>
                <a:moveTo>
                  <a:pt x="239911" y="1197435"/>
                </a:moveTo>
                <a:lnTo>
                  <a:pt x="223047" y="1224201"/>
                </a:lnTo>
                <a:lnTo>
                  <a:pt x="206401" y="1224201"/>
                </a:lnTo>
                <a:lnTo>
                  <a:pt x="231642" y="1184814"/>
                </a:lnTo>
                <a:lnTo>
                  <a:pt x="208033" y="1148038"/>
                </a:lnTo>
                <a:lnTo>
                  <a:pt x="224679" y="1148038"/>
                </a:lnTo>
                <a:lnTo>
                  <a:pt x="239911" y="1171975"/>
                </a:lnTo>
                <a:lnTo>
                  <a:pt x="255144" y="1148038"/>
                </a:lnTo>
                <a:lnTo>
                  <a:pt x="271790" y="1148038"/>
                </a:lnTo>
                <a:lnTo>
                  <a:pt x="248181" y="1184814"/>
                </a:lnTo>
                <a:lnTo>
                  <a:pt x="273423" y="1224201"/>
                </a:lnTo>
                <a:lnTo>
                  <a:pt x="256777" y="1224201"/>
                </a:lnTo>
                <a:lnTo>
                  <a:pt x="239911" y="1197435"/>
                </a:lnTo>
                <a:close/>
                <a:moveTo>
                  <a:pt x="343111" y="1197435"/>
                </a:moveTo>
                <a:lnTo>
                  <a:pt x="326247" y="1224201"/>
                </a:lnTo>
                <a:lnTo>
                  <a:pt x="309601" y="1224201"/>
                </a:lnTo>
                <a:lnTo>
                  <a:pt x="334843" y="1184814"/>
                </a:lnTo>
                <a:lnTo>
                  <a:pt x="311233" y="1148038"/>
                </a:lnTo>
                <a:lnTo>
                  <a:pt x="327879" y="1148038"/>
                </a:lnTo>
                <a:lnTo>
                  <a:pt x="343111" y="1171975"/>
                </a:lnTo>
                <a:lnTo>
                  <a:pt x="358345" y="1148038"/>
                </a:lnTo>
                <a:lnTo>
                  <a:pt x="374991" y="1148038"/>
                </a:lnTo>
                <a:lnTo>
                  <a:pt x="351381" y="1184814"/>
                </a:lnTo>
                <a:lnTo>
                  <a:pt x="376623" y="1224201"/>
                </a:lnTo>
                <a:lnTo>
                  <a:pt x="359977" y="1224201"/>
                </a:lnTo>
                <a:lnTo>
                  <a:pt x="343111" y="1197435"/>
                </a:lnTo>
                <a:close/>
                <a:moveTo>
                  <a:pt x="446312" y="1197435"/>
                </a:moveTo>
                <a:lnTo>
                  <a:pt x="429447" y="1224201"/>
                </a:lnTo>
                <a:lnTo>
                  <a:pt x="412801" y="1224201"/>
                </a:lnTo>
                <a:lnTo>
                  <a:pt x="438043" y="1184814"/>
                </a:lnTo>
                <a:lnTo>
                  <a:pt x="414433" y="1148038"/>
                </a:lnTo>
                <a:lnTo>
                  <a:pt x="431079" y="1148038"/>
                </a:lnTo>
                <a:lnTo>
                  <a:pt x="446312" y="1171975"/>
                </a:lnTo>
                <a:lnTo>
                  <a:pt x="461545" y="1148038"/>
                </a:lnTo>
                <a:lnTo>
                  <a:pt x="478191" y="1148038"/>
                </a:lnTo>
                <a:lnTo>
                  <a:pt x="454582" y="1184814"/>
                </a:lnTo>
                <a:lnTo>
                  <a:pt x="479823" y="1224201"/>
                </a:lnTo>
                <a:lnTo>
                  <a:pt x="463177" y="1224201"/>
                </a:lnTo>
                <a:lnTo>
                  <a:pt x="446312" y="1197435"/>
                </a:lnTo>
                <a:close/>
                <a:moveTo>
                  <a:pt x="549512" y="1197435"/>
                </a:moveTo>
                <a:lnTo>
                  <a:pt x="532648" y="1224201"/>
                </a:lnTo>
                <a:lnTo>
                  <a:pt x="516002" y="1224201"/>
                </a:lnTo>
                <a:lnTo>
                  <a:pt x="541243" y="1184814"/>
                </a:lnTo>
                <a:lnTo>
                  <a:pt x="517634" y="1148038"/>
                </a:lnTo>
                <a:lnTo>
                  <a:pt x="534280" y="1148038"/>
                </a:lnTo>
                <a:lnTo>
                  <a:pt x="549512" y="1171975"/>
                </a:lnTo>
                <a:lnTo>
                  <a:pt x="564745" y="1148038"/>
                </a:lnTo>
                <a:lnTo>
                  <a:pt x="581391" y="1148038"/>
                </a:lnTo>
                <a:lnTo>
                  <a:pt x="557782" y="1184814"/>
                </a:lnTo>
                <a:lnTo>
                  <a:pt x="583023" y="1224201"/>
                </a:lnTo>
                <a:lnTo>
                  <a:pt x="566378" y="1224201"/>
                </a:lnTo>
                <a:lnTo>
                  <a:pt x="549512" y="1197435"/>
                </a:lnTo>
                <a:close/>
                <a:moveTo>
                  <a:pt x="652712" y="1197435"/>
                </a:moveTo>
                <a:lnTo>
                  <a:pt x="635848" y="1224201"/>
                </a:lnTo>
                <a:lnTo>
                  <a:pt x="619202" y="1224201"/>
                </a:lnTo>
                <a:lnTo>
                  <a:pt x="644443" y="1184814"/>
                </a:lnTo>
                <a:lnTo>
                  <a:pt x="620834" y="1148038"/>
                </a:lnTo>
                <a:lnTo>
                  <a:pt x="637480" y="1148038"/>
                </a:lnTo>
                <a:lnTo>
                  <a:pt x="652712" y="1171975"/>
                </a:lnTo>
                <a:lnTo>
                  <a:pt x="667945" y="1148038"/>
                </a:lnTo>
                <a:lnTo>
                  <a:pt x="684592" y="1148038"/>
                </a:lnTo>
                <a:lnTo>
                  <a:pt x="660982" y="1184814"/>
                </a:lnTo>
                <a:lnTo>
                  <a:pt x="686224" y="1224201"/>
                </a:lnTo>
                <a:lnTo>
                  <a:pt x="669578" y="1224201"/>
                </a:lnTo>
                <a:lnTo>
                  <a:pt x="652712" y="1197435"/>
                </a:lnTo>
                <a:close/>
                <a:moveTo>
                  <a:pt x="755913" y="1197435"/>
                </a:moveTo>
                <a:lnTo>
                  <a:pt x="739048" y="1224201"/>
                </a:lnTo>
                <a:lnTo>
                  <a:pt x="722402" y="1224201"/>
                </a:lnTo>
                <a:lnTo>
                  <a:pt x="747644" y="1184814"/>
                </a:lnTo>
                <a:lnTo>
                  <a:pt x="724034" y="1148038"/>
                </a:lnTo>
                <a:lnTo>
                  <a:pt x="740680" y="1148038"/>
                </a:lnTo>
                <a:lnTo>
                  <a:pt x="755913" y="1171975"/>
                </a:lnTo>
                <a:lnTo>
                  <a:pt x="771146" y="1148038"/>
                </a:lnTo>
                <a:lnTo>
                  <a:pt x="787792" y="1148038"/>
                </a:lnTo>
                <a:lnTo>
                  <a:pt x="764182" y="1184814"/>
                </a:lnTo>
                <a:lnTo>
                  <a:pt x="789424" y="1224201"/>
                </a:lnTo>
                <a:lnTo>
                  <a:pt x="772778" y="1224201"/>
                </a:lnTo>
                <a:lnTo>
                  <a:pt x="755913" y="1197435"/>
                </a:lnTo>
                <a:close/>
                <a:moveTo>
                  <a:pt x="859113" y="1197435"/>
                </a:moveTo>
                <a:lnTo>
                  <a:pt x="842248" y="1224201"/>
                </a:lnTo>
                <a:lnTo>
                  <a:pt x="825602" y="1224201"/>
                </a:lnTo>
                <a:lnTo>
                  <a:pt x="850844" y="1184814"/>
                </a:lnTo>
                <a:lnTo>
                  <a:pt x="827235" y="1148038"/>
                </a:lnTo>
                <a:lnTo>
                  <a:pt x="843881" y="1148038"/>
                </a:lnTo>
                <a:lnTo>
                  <a:pt x="859113" y="1171975"/>
                </a:lnTo>
                <a:lnTo>
                  <a:pt x="874346" y="1148038"/>
                </a:lnTo>
                <a:lnTo>
                  <a:pt x="890992" y="1148038"/>
                </a:lnTo>
                <a:lnTo>
                  <a:pt x="867383" y="1184814"/>
                </a:lnTo>
                <a:lnTo>
                  <a:pt x="892624" y="1224201"/>
                </a:lnTo>
                <a:lnTo>
                  <a:pt x="875978" y="1224201"/>
                </a:lnTo>
                <a:lnTo>
                  <a:pt x="859113" y="1197435"/>
                </a:lnTo>
                <a:close/>
                <a:moveTo>
                  <a:pt x="962313" y="1197435"/>
                </a:moveTo>
                <a:lnTo>
                  <a:pt x="945449" y="1224201"/>
                </a:lnTo>
                <a:lnTo>
                  <a:pt x="928803" y="1224201"/>
                </a:lnTo>
                <a:lnTo>
                  <a:pt x="954044" y="1184814"/>
                </a:lnTo>
                <a:lnTo>
                  <a:pt x="930435" y="1148038"/>
                </a:lnTo>
                <a:lnTo>
                  <a:pt x="947081" y="1148038"/>
                </a:lnTo>
                <a:lnTo>
                  <a:pt x="962313" y="1171975"/>
                </a:lnTo>
                <a:lnTo>
                  <a:pt x="977546" y="1148038"/>
                </a:lnTo>
                <a:lnTo>
                  <a:pt x="994192" y="1148038"/>
                </a:lnTo>
                <a:lnTo>
                  <a:pt x="970583" y="1184814"/>
                </a:lnTo>
                <a:lnTo>
                  <a:pt x="995824" y="1224201"/>
                </a:lnTo>
                <a:lnTo>
                  <a:pt x="979179" y="1224201"/>
                </a:lnTo>
                <a:lnTo>
                  <a:pt x="962313" y="1197435"/>
                </a:lnTo>
                <a:close/>
                <a:moveTo>
                  <a:pt x="1065513" y="1197435"/>
                </a:moveTo>
                <a:lnTo>
                  <a:pt x="1048649" y="1224201"/>
                </a:lnTo>
                <a:lnTo>
                  <a:pt x="1032003" y="1224201"/>
                </a:lnTo>
                <a:lnTo>
                  <a:pt x="1057244" y="1184814"/>
                </a:lnTo>
                <a:lnTo>
                  <a:pt x="1033635" y="1148038"/>
                </a:lnTo>
                <a:lnTo>
                  <a:pt x="1050281" y="1148038"/>
                </a:lnTo>
                <a:lnTo>
                  <a:pt x="1065513" y="1171975"/>
                </a:lnTo>
                <a:lnTo>
                  <a:pt x="1080747" y="1148038"/>
                </a:lnTo>
                <a:lnTo>
                  <a:pt x="1097393" y="1148038"/>
                </a:lnTo>
                <a:lnTo>
                  <a:pt x="1073783" y="1184814"/>
                </a:lnTo>
                <a:lnTo>
                  <a:pt x="1099025" y="1224201"/>
                </a:lnTo>
                <a:lnTo>
                  <a:pt x="1082379" y="1224201"/>
                </a:lnTo>
                <a:lnTo>
                  <a:pt x="1065513" y="1197435"/>
                </a:lnTo>
                <a:close/>
                <a:moveTo>
                  <a:pt x="1168714" y="1197435"/>
                </a:moveTo>
                <a:lnTo>
                  <a:pt x="1151849" y="1224201"/>
                </a:lnTo>
                <a:lnTo>
                  <a:pt x="1135203" y="1224201"/>
                </a:lnTo>
                <a:lnTo>
                  <a:pt x="1160445" y="1184814"/>
                </a:lnTo>
                <a:lnTo>
                  <a:pt x="1136835" y="1148038"/>
                </a:lnTo>
                <a:lnTo>
                  <a:pt x="1153481" y="1148038"/>
                </a:lnTo>
                <a:lnTo>
                  <a:pt x="1168714" y="1171975"/>
                </a:lnTo>
                <a:lnTo>
                  <a:pt x="1183947" y="1148038"/>
                </a:lnTo>
                <a:lnTo>
                  <a:pt x="1200593" y="1148038"/>
                </a:lnTo>
                <a:lnTo>
                  <a:pt x="1176984" y="1184814"/>
                </a:lnTo>
                <a:lnTo>
                  <a:pt x="1202225" y="1224201"/>
                </a:lnTo>
                <a:lnTo>
                  <a:pt x="1185579" y="1224201"/>
                </a:lnTo>
                <a:lnTo>
                  <a:pt x="1168714" y="1197435"/>
                </a:lnTo>
                <a:close/>
                <a:moveTo>
                  <a:pt x="1271914" y="1197435"/>
                </a:moveTo>
                <a:lnTo>
                  <a:pt x="1255050" y="1224201"/>
                </a:lnTo>
                <a:lnTo>
                  <a:pt x="1238404" y="1224201"/>
                </a:lnTo>
                <a:lnTo>
                  <a:pt x="1263645" y="1184814"/>
                </a:lnTo>
                <a:lnTo>
                  <a:pt x="1240036" y="1148038"/>
                </a:lnTo>
                <a:lnTo>
                  <a:pt x="1256682" y="1148038"/>
                </a:lnTo>
                <a:lnTo>
                  <a:pt x="1271914" y="1171975"/>
                </a:lnTo>
                <a:lnTo>
                  <a:pt x="1287147" y="1148038"/>
                </a:lnTo>
                <a:lnTo>
                  <a:pt x="1303793" y="1148038"/>
                </a:lnTo>
                <a:lnTo>
                  <a:pt x="1280184" y="1184814"/>
                </a:lnTo>
                <a:lnTo>
                  <a:pt x="1305426" y="1224201"/>
                </a:lnTo>
                <a:lnTo>
                  <a:pt x="1288779" y="1224201"/>
                </a:lnTo>
                <a:lnTo>
                  <a:pt x="1271914" y="1197435"/>
                </a:lnTo>
                <a:close/>
                <a:moveTo>
                  <a:pt x="1375114" y="1197435"/>
                </a:moveTo>
                <a:lnTo>
                  <a:pt x="1358250" y="1224201"/>
                </a:lnTo>
                <a:lnTo>
                  <a:pt x="1341604" y="1224201"/>
                </a:lnTo>
                <a:lnTo>
                  <a:pt x="1366845" y="1184814"/>
                </a:lnTo>
                <a:lnTo>
                  <a:pt x="1343236" y="1148038"/>
                </a:lnTo>
                <a:lnTo>
                  <a:pt x="1359882" y="1148038"/>
                </a:lnTo>
                <a:lnTo>
                  <a:pt x="1375114" y="1171975"/>
                </a:lnTo>
                <a:lnTo>
                  <a:pt x="1390348" y="1148038"/>
                </a:lnTo>
                <a:lnTo>
                  <a:pt x="1406993" y="1148038"/>
                </a:lnTo>
                <a:lnTo>
                  <a:pt x="1383384" y="1184814"/>
                </a:lnTo>
                <a:lnTo>
                  <a:pt x="1408626" y="1224201"/>
                </a:lnTo>
                <a:lnTo>
                  <a:pt x="1391980" y="1224201"/>
                </a:lnTo>
                <a:lnTo>
                  <a:pt x="1375114" y="1197435"/>
                </a:lnTo>
                <a:close/>
                <a:moveTo>
                  <a:pt x="1478315" y="1197435"/>
                </a:moveTo>
                <a:lnTo>
                  <a:pt x="1461450" y="1224201"/>
                </a:lnTo>
                <a:lnTo>
                  <a:pt x="1444804" y="1224201"/>
                </a:lnTo>
                <a:lnTo>
                  <a:pt x="1470046" y="1184814"/>
                </a:lnTo>
                <a:lnTo>
                  <a:pt x="1446436" y="1148038"/>
                </a:lnTo>
                <a:lnTo>
                  <a:pt x="1463083" y="1148038"/>
                </a:lnTo>
                <a:lnTo>
                  <a:pt x="1478315" y="1171975"/>
                </a:lnTo>
                <a:lnTo>
                  <a:pt x="1493548" y="1148038"/>
                </a:lnTo>
                <a:lnTo>
                  <a:pt x="1510194" y="1148038"/>
                </a:lnTo>
                <a:lnTo>
                  <a:pt x="1486584" y="1184814"/>
                </a:lnTo>
                <a:lnTo>
                  <a:pt x="1511826" y="1224201"/>
                </a:lnTo>
                <a:lnTo>
                  <a:pt x="1495180" y="1224201"/>
                </a:lnTo>
                <a:lnTo>
                  <a:pt x="1478315" y="1197435"/>
                </a:lnTo>
                <a:close/>
                <a:moveTo>
                  <a:pt x="1581515" y="1197435"/>
                </a:moveTo>
                <a:lnTo>
                  <a:pt x="1564650" y="1224201"/>
                </a:lnTo>
                <a:lnTo>
                  <a:pt x="1548004" y="1224201"/>
                </a:lnTo>
                <a:lnTo>
                  <a:pt x="1573246" y="1184814"/>
                </a:lnTo>
                <a:lnTo>
                  <a:pt x="1549636" y="1148038"/>
                </a:lnTo>
                <a:lnTo>
                  <a:pt x="1566283" y="1148038"/>
                </a:lnTo>
                <a:lnTo>
                  <a:pt x="1581515" y="1171975"/>
                </a:lnTo>
                <a:lnTo>
                  <a:pt x="1596748" y="1148038"/>
                </a:lnTo>
                <a:lnTo>
                  <a:pt x="1613394" y="1148038"/>
                </a:lnTo>
                <a:lnTo>
                  <a:pt x="1589785" y="1184814"/>
                </a:lnTo>
                <a:lnTo>
                  <a:pt x="1615026" y="1224201"/>
                </a:lnTo>
                <a:lnTo>
                  <a:pt x="1598380" y="1224201"/>
                </a:lnTo>
                <a:lnTo>
                  <a:pt x="1581515" y="1197435"/>
                </a:lnTo>
                <a:close/>
                <a:moveTo>
                  <a:pt x="1684715" y="1197435"/>
                </a:moveTo>
                <a:lnTo>
                  <a:pt x="1667851" y="1224201"/>
                </a:lnTo>
                <a:lnTo>
                  <a:pt x="1651205" y="1224201"/>
                </a:lnTo>
                <a:lnTo>
                  <a:pt x="1676446" y="1184814"/>
                </a:lnTo>
                <a:lnTo>
                  <a:pt x="1652837" y="1148038"/>
                </a:lnTo>
                <a:lnTo>
                  <a:pt x="1669483" y="1148038"/>
                </a:lnTo>
                <a:lnTo>
                  <a:pt x="1684715" y="1171975"/>
                </a:lnTo>
                <a:lnTo>
                  <a:pt x="1699948" y="1148038"/>
                </a:lnTo>
                <a:lnTo>
                  <a:pt x="1716595" y="1148038"/>
                </a:lnTo>
                <a:lnTo>
                  <a:pt x="1692985" y="1184814"/>
                </a:lnTo>
                <a:lnTo>
                  <a:pt x="1718227" y="1224201"/>
                </a:lnTo>
                <a:lnTo>
                  <a:pt x="1701581" y="1224201"/>
                </a:lnTo>
                <a:lnTo>
                  <a:pt x="1684715" y="1197435"/>
                </a:lnTo>
                <a:close/>
                <a:moveTo>
                  <a:pt x="1787915" y="1197435"/>
                </a:moveTo>
                <a:lnTo>
                  <a:pt x="1771051" y="1224201"/>
                </a:lnTo>
                <a:lnTo>
                  <a:pt x="1754405" y="1224201"/>
                </a:lnTo>
                <a:lnTo>
                  <a:pt x="1779647" y="1184814"/>
                </a:lnTo>
                <a:lnTo>
                  <a:pt x="1756037" y="1148038"/>
                </a:lnTo>
                <a:lnTo>
                  <a:pt x="1772683" y="1148038"/>
                </a:lnTo>
                <a:lnTo>
                  <a:pt x="1787915" y="1171975"/>
                </a:lnTo>
                <a:lnTo>
                  <a:pt x="1803149" y="1148038"/>
                </a:lnTo>
                <a:lnTo>
                  <a:pt x="1819795" y="1148038"/>
                </a:lnTo>
                <a:lnTo>
                  <a:pt x="1796185" y="1184814"/>
                </a:lnTo>
                <a:lnTo>
                  <a:pt x="1821427" y="1224201"/>
                </a:lnTo>
                <a:lnTo>
                  <a:pt x="1804781" y="1224201"/>
                </a:lnTo>
                <a:lnTo>
                  <a:pt x="1787915" y="1197435"/>
                </a:lnTo>
                <a:close/>
                <a:moveTo>
                  <a:pt x="1891116" y="1197435"/>
                </a:moveTo>
                <a:lnTo>
                  <a:pt x="1874251" y="1224201"/>
                </a:lnTo>
                <a:lnTo>
                  <a:pt x="1857605" y="1224201"/>
                </a:lnTo>
                <a:lnTo>
                  <a:pt x="1882847" y="1184814"/>
                </a:lnTo>
                <a:lnTo>
                  <a:pt x="1859237" y="1148038"/>
                </a:lnTo>
                <a:lnTo>
                  <a:pt x="1875884" y="1148038"/>
                </a:lnTo>
                <a:lnTo>
                  <a:pt x="1891116" y="1171975"/>
                </a:lnTo>
                <a:lnTo>
                  <a:pt x="1906349" y="1148038"/>
                </a:lnTo>
                <a:lnTo>
                  <a:pt x="1922995" y="1148038"/>
                </a:lnTo>
                <a:lnTo>
                  <a:pt x="1899385" y="1184814"/>
                </a:lnTo>
                <a:lnTo>
                  <a:pt x="1924627" y="1224201"/>
                </a:lnTo>
                <a:lnTo>
                  <a:pt x="1907981" y="1224201"/>
                </a:lnTo>
                <a:lnTo>
                  <a:pt x="1891116" y="1197435"/>
                </a:lnTo>
                <a:close/>
                <a:moveTo>
                  <a:pt x="1994316" y="1197435"/>
                </a:moveTo>
                <a:lnTo>
                  <a:pt x="1977452" y="1224201"/>
                </a:lnTo>
                <a:lnTo>
                  <a:pt x="1960805" y="1224201"/>
                </a:lnTo>
                <a:lnTo>
                  <a:pt x="1986047" y="1184814"/>
                </a:lnTo>
                <a:lnTo>
                  <a:pt x="1962438" y="1148038"/>
                </a:lnTo>
                <a:lnTo>
                  <a:pt x="1979084" y="1148038"/>
                </a:lnTo>
                <a:lnTo>
                  <a:pt x="1994316" y="1171975"/>
                </a:lnTo>
                <a:lnTo>
                  <a:pt x="2009549" y="1148038"/>
                </a:lnTo>
                <a:lnTo>
                  <a:pt x="2026195" y="1148038"/>
                </a:lnTo>
                <a:lnTo>
                  <a:pt x="2002586" y="1184814"/>
                </a:lnTo>
                <a:lnTo>
                  <a:pt x="2027827" y="1224201"/>
                </a:lnTo>
                <a:lnTo>
                  <a:pt x="2011182" y="1224201"/>
                </a:lnTo>
                <a:lnTo>
                  <a:pt x="1994316" y="1197435"/>
                </a:lnTo>
                <a:close/>
                <a:moveTo>
                  <a:pt x="33511" y="1312239"/>
                </a:moveTo>
                <a:lnTo>
                  <a:pt x="16646" y="1339005"/>
                </a:lnTo>
                <a:lnTo>
                  <a:pt x="0" y="1339005"/>
                </a:lnTo>
                <a:lnTo>
                  <a:pt x="25242" y="1299618"/>
                </a:lnTo>
                <a:lnTo>
                  <a:pt x="1632" y="1262842"/>
                </a:lnTo>
                <a:lnTo>
                  <a:pt x="18278" y="1262842"/>
                </a:lnTo>
                <a:lnTo>
                  <a:pt x="33511" y="1286779"/>
                </a:lnTo>
                <a:lnTo>
                  <a:pt x="48744" y="1262842"/>
                </a:lnTo>
                <a:lnTo>
                  <a:pt x="65390" y="1262842"/>
                </a:lnTo>
                <a:lnTo>
                  <a:pt x="41780" y="1299618"/>
                </a:lnTo>
                <a:lnTo>
                  <a:pt x="67022" y="1339005"/>
                </a:lnTo>
                <a:lnTo>
                  <a:pt x="50376" y="1339005"/>
                </a:lnTo>
                <a:lnTo>
                  <a:pt x="33511" y="1312239"/>
                </a:lnTo>
                <a:close/>
                <a:moveTo>
                  <a:pt x="136711" y="1312239"/>
                </a:moveTo>
                <a:lnTo>
                  <a:pt x="119846" y="1339005"/>
                </a:lnTo>
                <a:lnTo>
                  <a:pt x="103200" y="1339005"/>
                </a:lnTo>
                <a:lnTo>
                  <a:pt x="128442" y="1299618"/>
                </a:lnTo>
                <a:lnTo>
                  <a:pt x="104833" y="1262842"/>
                </a:lnTo>
                <a:lnTo>
                  <a:pt x="121479" y="1262842"/>
                </a:lnTo>
                <a:lnTo>
                  <a:pt x="136711" y="1286779"/>
                </a:lnTo>
                <a:lnTo>
                  <a:pt x="151944" y="1262842"/>
                </a:lnTo>
                <a:lnTo>
                  <a:pt x="168590" y="1262842"/>
                </a:lnTo>
                <a:lnTo>
                  <a:pt x="144981" y="1299618"/>
                </a:lnTo>
                <a:lnTo>
                  <a:pt x="170222" y="1339005"/>
                </a:lnTo>
                <a:lnTo>
                  <a:pt x="153576" y="1339005"/>
                </a:lnTo>
                <a:lnTo>
                  <a:pt x="136711" y="1312239"/>
                </a:lnTo>
                <a:close/>
                <a:moveTo>
                  <a:pt x="239911" y="1312239"/>
                </a:moveTo>
                <a:lnTo>
                  <a:pt x="223047" y="1339005"/>
                </a:lnTo>
                <a:lnTo>
                  <a:pt x="206401" y="1339005"/>
                </a:lnTo>
                <a:lnTo>
                  <a:pt x="231642" y="1299618"/>
                </a:lnTo>
                <a:lnTo>
                  <a:pt x="208033" y="1262842"/>
                </a:lnTo>
                <a:lnTo>
                  <a:pt x="224679" y="1262842"/>
                </a:lnTo>
                <a:lnTo>
                  <a:pt x="239911" y="1286779"/>
                </a:lnTo>
                <a:lnTo>
                  <a:pt x="255144" y="1262842"/>
                </a:lnTo>
                <a:lnTo>
                  <a:pt x="271790" y="1262842"/>
                </a:lnTo>
                <a:lnTo>
                  <a:pt x="248181" y="1299618"/>
                </a:lnTo>
                <a:lnTo>
                  <a:pt x="273423" y="1339005"/>
                </a:lnTo>
                <a:lnTo>
                  <a:pt x="256777" y="1339005"/>
                </a:lnTo>
                <a:lnTo>
                  <a:pt x="239911" y="1312239"/>
                </a:lnTo>
                <a:close/>
                <a:moveTo>
                  <a:pt x="343111" y="1312239"/>
                </a:moveTo>
                <a:lnTo>
                  <a:pt x="326247" y="1339005"/>
                </a:lnTo>
                <a:lnTo>
                  <a:pt x="309601" y="1339005"/>
                </a:lnTo>
                <a:lnTo>
                  <a:pt x="334843" y="1299618"/>
                </a:lnTo>
                <a:lnTo>
                  <a:pt x="311233" y="1262842"/>
                </a:lnTo>
                <a:lnTo>
                  <a:pt x="327879" y="1262842"/>
                </a:lnTo>
                <a:lnTo>
                  <a:pt x="343111" y="1286779"/>
                </a:lnTo>
                <a:lnTo>
                  <a:pt x="358345" y="1262842"/>
                </a:lnTo>
                <a:lnTo>
                  <a:pt x="374991" y="1262842"/>
                </a:lnTo>
                <a:lnTo>
                  <a:pt x="351381" y="1299618"/>
                </a:lnTo>
                <a:lnTo>
                  <a:pt x="376623" y="1339005"/>
                </a:lnTo>
                <a:lnTo>
                  <a:pt x="359977" y="1339005"/>
                </a:lnTo>
                <a:lnTo>
                  <a:pt x="343111" y="1312239"/>
                </a:lnTo>
                <a:close/>
                <a:moveTo>
                  <a:pt x="446312" y="1312239"/>
                </a:moveTo>
                <a:lnTo>
                  <a:pt x="429447" y="1339005"/>
                </a:lnTo>
                <a:lnTo>
                  <a:pt x="412801" y="1339005"/>
                </a:lnTo>
                <a:lnTo>
                  <a:pt x="438043" y="1299618"/>
                </a:lnTo>
                <a:lnTo>
                  <a:pt x="414433" y="1262842"/>
                </a:lnTo>
                <a:lnTo>
                  <a:pt x="431079" y="1262842"/>
                </a:lnTo>
                <a:lnTo>
                  <a:pt x="446312" y="1286779"/>
                </a:lnTo>
                <a:lnTo>
                  <a:pt x="461545" y="1262842"/>
                </a:lnTo>
                <a:lnTo>
                  <a:pt x="478191" y="1262842"/>
                </a:lnTo>
                <a:lnTo>
                  <a:pt x="454582" y="1299618"/>
                </a:lnTo>
                <a:lnTo>
                  <a:pt x="479823" y="1339005"/>
                </a:lnTo>
                <a:lnTo>
                  <a:pt x="463177" y="1339005"/>
                </a:lnTo>
                <a:lnTo>
                  <a:pt x="446312" y="1312239"/>
                </a:lnTo>
                <a:close/>
                <a:moveTo>
                  <a:pt x="549512" y="1312239"/>
                </a:moveTo>
                <a:lnTo>
                  <a:pt x="532648" y="1339005"/>
                </a:lnTo>
                <a:lnTo>
                  <a:pt x="516002" y="1339005"/>
                </a:lnTo>
                <a:lnTo>
                  <a:pt x="541243" y="1299618"/>
                </a:lnTo>
                <a:lnTo>
                  <a:pt x="517634" y="1262842"/>
                </a:lnTo>
                <a:lnTo>
                  <a:pt x="534280" y="1262842"/>
                </a:lnTo>
                <a:lnTo>
                  <a:pt x="549512" y="1286779"/>
                </a:lnTo>
                <a:lnTo>
                  <a:pt x="564745" y="1262842"/>
                </a:lnTo>
                <a:lnTo>
                  <a:pt x="581391" y="1262842"/>
                </a:lnTo>
                <a:lnTo>
                  <a:pt x="557782" y="1299618"/>
                </a:lnTo>
                <a:lnTo>
                  <a:pt x="583023" y="1339005"/>
                </a:lnTo>
                <a:lnTo>
                  <a:pt x="566378" y="1339005"/>
                </a:lnTo>
                <a:lnTo>
                  <a:pt x="549512" y="1312239"/>
                </a:lnTo>
                <a:close/>
                <a:moveTo>
                  <a:pt x="652712" y="1312239"/>
                </a:moveTo>
                <a:lnTo>
                  <a:pt x="635848" y="1339005"/>
                </a:lnTo>
                <a:lnTo>
                  <a:pt x="619202" y="1339005"/>
                </a:lnTo>
                <a:lnTo>
                  <a:pt x="644443" y="1299618"/>
                </a:lnTo>
                <a:lnTo>
                  <a:pt x="620834" y="1262842"/>
                </a:lnTo>
                <a:lnTo>
                  <a:pt x="637480" y="1262842"/>
                </a:lnTo>
                <a:lnTo>
                  <a:pt x="652712" y="1286779"/>
                </a:lnTo>
                <a:lnTo>
                  <a:pt x="667945" y="1262842"/>
                </a:lnTo>
                <a:lnTo>
                  <a:pt x="684592" y="1262842"/>
                </a:lnTo>
                <a:lnTo>
                  <a:pt x="660982" y="1299618"/>
                </a:lnTo>
                <a:lnTo>
                  <a:pt x="686224" y="1339005"/>
                </a:lnTo>
                <a:lnTo>
                  <a:pt x="669578" y="1339005"/>
                </a:lnTo>
                <a:lnTo>
                  <a:pt x="652712" y="1312239"/>
                </a:lnTo>
                <a:close/>
                <a:moveTo>
                  <a:pt x="755913" y="1312239"/>
                </a:moveTo>
                <a:lnTo>
                  <a:pt x="739048" y="1339005"/>
                </a:lnTo>
                <a:lnTo>
                  <a:pt x="722402" y="1339005"/>
                </a:lnTo>
                <a:lnTo>
                  <a:pt x="747644" y="1299618"/>
                </a:lnTo>
                <a:lnTo>
                  <a:pt x="724034" y="1262842"/>
                </a:lnTo>
                <a:lnTo>
                  <a:pt x="740680" y="1262842"/>
                </a:lnTo>
                <a:lnTo>
                  <a:pt x="755913" y="1286779"/>
                </a:lnTo>
                <a:lnTo>
                  <a:pt x="771146" y="1262842"/>
                </a:lnTo>
                <a:lnTo>
                  <a:pt x="787792" y="1262842"/>
                </a:lnTo>
                <a:lnTo>
                  <a:pt x="764182" y="1299618"/>
                </a:lnTo>
                <a:lnTo>
                  <a:pt x="789424" y="1339005"/>
                </a:lnTo>
                <a:lnTo>
                  <a:pt x="772778" y="1339005"/>
                </a:lnTo>
                <a:lnTo>
                  <a:pt x="755913" y="1312239"/>
                </a:lnTo>
                <a:close/>
                <a:moveTo>
                  <a:pt x="859113" y="1312239"/>
                </a:moveTo>
                <a:lnTo>
                  <a:pt x="842248" y="1339005"/>
                </a:lnTo>
                <a:lnTo>
                  <a:pt x="825602" y="1339005"/>
                </a:lnTo>
                <a:lnTo>
                  <a:pt x="850844" y="1299618"/>
                </a:lnTo>
                <a:lnTo>
                  <a:pt x="827235" y="1262842"/>
                </a:lnTo>
                <a:lnTo>
                  <a:pt x="843881" y="1262842"/>
                </a:lnTo>
                <a:lnTo>
                  <a:pt x="859113" y="1286779"/>
                </a:lnTo>
                <a:lnTo>
                  <a:pt x="874346" y="1262842"/>
                </a:lnTo>
                <a:lnTo>
                  <a:pt x="890992" y="1262842"/>
                </a:lnTo>
                <a:lnTo>
                  <a:pt x="867383" y="1299618"/>
                </a:lnTo>
                <a:lnTo>
                  <a:pt x="892624" y="1339005"/>
                </a:lnTo>
                <a:lnTo>
                  <a:pt x="875978" y="1339005"/>
                </a:lnTo>
                <a:lnTo>
                  <a:pt x="859113" y="1312239"/>
                </a:lnTo>
                <a:close/>
                <a:moveTo>
                  <a:pt x="962313" y="1312239"/>
                </a:moveTo>
                <a:lnTo>
                  <a:pt x="945449" y="1339005"/>
                </a:lnTo>
                <a:lnTo>
                  <a:pt x="928803" y="1339005"/>
                </a:lnTo>
                <a:lnTo>
                  <a:pt x="954044" y="1299618"/>
                </a:lnTo>
                <a:lnTo>
                  <a:pt x="930435" y="1262842"/>
                </a:lnTo>
                <a:lnTo>
                  <a:pt x="947081" y="1262842"/>
                </a:lnTo>
                <a:lnTo>
                  <a:pt x="962313" y="1286779"/>
                </a:lnTo>
                <a:lnTo>
                  <a:pt x="977546" y="1262842"/>
                </a:lnTo>
                <a:lnTo>
                  <a:pt x="994192" y="1262842"/>
                </a:lnTo>
                <a:lnTo>
                  <a:pt x="970583" y="1299618"/>
                </a:lnTo>
                <a:lnTo>
                  <a:pt x="995824" y="1339005"/>
                </a:lnTo>
                <a:lnTo>
                  <a:pt x="979179" y="1339005"/>
                </a:lnTo>
                <a:lnTo>
                  <a:pt x="962313" y="1312239"/>
                </a:lnTo>
                <a:close/>
                <a:moveTo>
                  <a:pt x="1065513" y="1312239"/>
                </a:moveTo>
                <a:lnTo>
                  <a:pt x="1048649" y="1339005"/>
                </a:lnTo>
                <a:lnTo>
                  <a:pt x="1032003" y="1339005"/>
                </a:lnTo>
                <a:lnTo>
                  <a:pt x="1057244" y="1299618"/>
                </a:lnTo>
                <a:lnTo>
                  <a:pt x="1033635" y="1262842"/>
                </a:lnTo>
                <a:lnTo>
                  <a:pt x="1050281" y="1262842"/>
                </a:lnTo>
                <a:lnTo>
                  <a:pt x="1065513" y="1286779"/>
                </a:lnTo>
                <a:lnTo>
                  <a:pt x="1080747" y="1262842"/>
                </a:lnTo>
                <a:lnTo>
                  <a:pt x="1097393" y="1262842"/>
                </a:lnTo>
                <a:lnTo>
                  <a:pt x="1073783" y="1299618"/>
                </a:lnTo>
                <a:lnTo>
                  <a:pt x="1099025" y="1339005"/>
                </a:lnTo>
                <a:lnTo>
                  <a:pt x="1082379" y="1339005"/>
                </a:lnTo>
                <a:lnTo>
                  <a:pt x="1065513" y="1312239"/>
                </a:lnTo>
                <a:close/>
                <a:moveTo>
                  <a:pt x="1168714" y="1312239"/>
                </a:moveTo>
                <a:lnTo>
                  <a:pt x="1151849" y="1339005"/>
                </a:lnTo>
                <a:lnTo>
                  <a:pt x="1135203" y="1339005"/>
                </a:lnTo>
                <a:lnTo>
                  <a:pt x="1160445" y="1299618"/>
                </a:lnTo>
                <a:lnTo>
                  <a:pt x="1136835" y="1262842"/>
                </a:lnTo>
                <a:lnTo>
                  <a:pt x="1153481" y="1262842"/>
                </a:lnTo>
                <a:lnTo>
                  <a:pt x="1168714" y="1286779"/>
                </a:lnTo>
                <a:lnTo>
                  <a:pt x="1183947" y="1262842"/>
                </a:lnTo>
                <a:lnTo>
                  <a:pt x="1200593" y="1262842"/>
                </a:lnTo>
                <a:lnTo>
                  <a:pt x="1176984" y="1299618"/>
                </a:lnTo>
                <a:lnTo>
                  <a:pt x="1202225" y="1339005"/>
                </a:lnTo>
                <a:lnTo>
                  <a:pt x="1185579" y="1339005"/>
                </a:lnTo>
                <a:lnTo>
                  <a:pt x="1168714" y="1312239"/>
                </a:lnTo>
                <a:close/>
                <a:moveTo>
                  <a:pt x="1271914" y="1312239"/>
                </a:moveTo>
                <a:lnTo>
                  <a:pt x="1255050" y="1339005"/>
                </a:lnTo>
                <a:lnTo>
                  <a:pt x="1238404" y="1339005"/>
                </a:lnTo>
                <a:lnTo>
                  <a:pt x="1263645" y="1299618"/>
                </a:lnTo>
                <a:lnTo>
                  <a:pt x="1240036" y="1262842"/>
                </a:lnTo>
                <a:lnTo>
                  <a:pt x="1256682" y="1262842"/>
                </a:lnTo>
                <a:lnTo>
                  <a:pt x="1271914" y="1286779"/>
                </a:lnTo>
                <a:lnTo>
                  <a:pt x="1287147" y="1262842"/>
                </a:lnTo>
                <a:lnTo>
                  <a:pt x="1303793" y="1262842"/>
                </a:lnTo>
                <a:lnTo>
                  <a:pt x="1280184" y="1299618"/>
                </a:lnTo>
                <a:lnTo>
                  <a:pt x="1305426" y="1339005"/>
                </a:lnTo>
                <a:lnTo>
                  <a:pt x="1288779" y="1339005"/>
                </a:lnTo>
                <a:lnTo>
                  <a:pt x="1271914" y="1312239"/>
                </a:lnTo>
                <a:close/>
                <a:moveTo>
                  <a:pt x="1375114" y="1312239"/>
                </a:moveTo>
                <a:lnTo>
                  <a:pt x="1358250" y="1339005"/>
                </a:lnTo>
                <a:lnTo>
                  <a:pt x="1341604" y="1339005"/>
                </a:lnTo>
                <a:lnTo>
                  <a:pt x="1366845" y="1299618"/>
                </a:lnTo>
                <a:lnTo>
                  <a:pt x="1343236" y="1262842"/>
                </a:lnTo>
                <a:lnTo>
                  <a:pt x="1359882" y="1262842"/>
                </a:lnTo>
                <a:lnTo>
                  <a:pt x="1375114" y="1286779"/>
                </a:lnTo>
                <a:lnTo>
                  <a:pt x="1390348" y="1262842"/>
                </a:lnTo>
                <a:lnTo>
                  <a:pt x="1406993" y="1262842"/>
                </a:lnTo>
                <a:lnTo>
                  <a:pt x="1383384" y="1299618"/>
                </a:lnTo>
                <a:lnTo>
                  <a:pt x="1408626" y="1339005"/>
                </a:lnTo>
                <a:lnTo>
                  <a:pt x="1391980" y="1339005"/>
                </a:lnTo>
                <a:lnTo>
                  <a:pt x="1375114" y="1312239"/>
                </a:lnTo>
                <a:close/>
                <a:moveTo>
                  <a:pt x="1478315" y="1312239"/>
                </a:moveTo>
                <a:lnTo>
                  <a:pt x="1461450" y="1339005"/>
                </a:lnTo>
                <a:lnTo>
                  <a:pt x="1444804" y="1339005"/>
                </a:lnTo>
                <a:lnTo>
                  <a:pt x="1470046" y="1299618"/>
                </a:lnTo>
                <a:lnTo>
                  <a:pt x="1446436" y="1262842"/>
                </a:lnTo>
                <a:lnTo>
                  <a:pt x="1463083" y="1262842"/>
                </a:lnTo>
                <a:lnTo>
                  <a:pt x="1478315" y="1286779"/>
                </a:lnTo>
                <a:lnTo>
                  <a:pt x="1493548" y="1262842"/>
                </a:lnTo>
                <a:lnTo>
                  <a:pt x="1510194" y="1262842"/>
                </a:lnTo>
                <a:lnTo>
                  <a:pt x="1486584" y="1299618"/>
                </a:lnTo>
                <a:lnTo>
                  <a:pt x="1511826" y="1339005"/>
                </a:lnTo>
                <a:lnTo>
                  <a:pt x="1495180" y="1339005"/>
                </a:lnTo>
                <a:lnTo>
                  <a:pt x="1478315" y="1312239"/>
                </a:lnTo>
                <a:close/>
                <a:moveTo>
                  <a:pt x="1581515" y="1312239"/>
                </a:moveTo>
                <a:lnTo>
                  <a:pt x="1564650" y="1339005"/>
                </a:lnTo>
                <a:lnTo>
                  <a:pt x="1548004" y="1339005"/>
                </a:lnTo>
                <a:lnTo>
                  <a:pt x="1573246" y="1299618"/>
                </a:lnTo>
                <a:lnTo>
                  <a:pt x="1549636" y="1262842"/>
                </a:lnTo>
                <a:lnTo>
                  <a:pt x="1566283" y="1262842"/>
                </a:lnTo>
                <a:lnTo>
                  <a:pt x="1581515" y="1286779"/>
                </a:lnTo>
                <a:lnTo>
                  <a:pt x="1596748" y="1262842"/>
                </a:lnTo>
                <a:lnTo>
                  <a:pt x="1613394" y="1262842"/>
                </a:lnTo>
                <a:lnTo>
                  <a:pt x="1589785" y="1299618"/>
                </a:lnTo>
                <a:lnTo>
                  <a:pt x="1615026" y="1339005"/>
                </a:lnTo>
                <a:lnTo>
                  <a:pt x="1598380" y="1339005"/>
                </a:lnTo>
                <a:lnTo>
                  <a:pt x="1581515" y="1312239"/>
                </a:lnTo>
                <a:close/>
                <a:moveTo>
                  <a:pt x="1684715" y="1312239"/>
                </a:moveTo>
                <a:lnTo>
                  <a:pt x="1667851" y="1339005"/>
                </a:lnTo>
                <a:lnTo>
                  <a:pt x="1651205" y="1339005"/>
                </a:lnTo>
                <a:lnTo>
                  <a:pt x="1676446" y="1299618"/>
                </a:lnTo>
                <a:lnTo>
                  <a:pt x="1652837" y="1262842"/>
                </a:lnTo>
                <a:lnTo>
                  <a:pt x="1669483" y="1262842"/>
                </a:lnTo>
                <a:lnTo>
                  <a:pt x="1684715" y="1286779"/>
                </a:lnTo>
                <a:lnTo>
                  <a:pt x="1699948" y="1262842"/>
                </a:lnTo>
                <a:lnTo>
                  <a:pt x="1716595" y="1262842"/>
                </a:lnTo>
                <a:lnTo>
                  <a:pt x="1692985" y="1299618"/>
                </a:lnTo>
                <a:lnTo>
                  <a:pt x="1718227" y="1339005"/>
                </a:lnTo>
                <a:lnTo>
                  <a:pt x="1701581" y="1339005"/>
                </a:lnTo>
                <a:lnTo>
                  <a:pt x="1684715" y="1312239"/>
                </a:lnTo>
                <a:close/>
                <a:moveTo>
                  <a:pt x="1787915" y="1312239"/>
                </a:moveTo>
                <a:lnTo>
                  <a:pt x="1771051" y="1339005"/>
                </a:lnTo>
                <a:lnTo>
                  <a:pt x="1754405" y="1339005"/>
                </a:lnTo>
                <a:lnTo>
                  <a:pt x="1779647" y="1299618"/>
                </a:lnTo>
                <a:lnTo>
                  <a:pt x="1756037" y="1262842"/>
                </a:lnTo>
                <a:lnTo>
                  <a:pt x="1772683" y="1262842"/>
                </a:lnTo>
                <a:lnTo>
                  <a:pt x="1787915" y="1286779"/>
                </a:lnTo>
                <a:lnTo>
                  <a:pt x="1803149" y="1262842"/>
                </a:lnTo>
                <a:lnTo>
                  <a:pt x="1819795" y="1262842"/>
                </a:lnTo>
                <a:lnTo>
                  <a:pt x="1796185" y="1299618"/>
                </a:lnTo>
                <a:lnTo>
                  <a:pt x="1821427" y="1339005"/>
                </a:lnTo>
                <a:lnTo>
                  <a:pt x="1804781" y="1339005"/>
                </a:lnTo>
                <a:lnTo>
                  <a:pt x="1787915" y="1312239"/>
                </a:lnTo>
                <a:close/>
                <a:moveTo>
                  <a:pt x="1891116" y="1312239"/>
                </a:moveTo>
                <a:lnTo>
                  <a:pt x="1874251" y="1339005"/>
                </a:lnTo>
                <a:lnTo>
                  <a:pt x="1857605" y="1339005"/>
                </a:lnTo>
                <a:lnTo>
                  <a:pt x="1882847" y="1299618"/>
                </a:lnTo>
                <a:lnTo>
                  <a:pt x="1859237" y="1262842"/>
                </a:lnTo>
                <a:lnTo>
                  <a:pt x="1875884" y="1262842"/>
                </a:lnTo>
                <a:lnTo>
                  <a:pt x="1891116" y="1286779"/>
                </a:lnTo>
                <a:lnTo>
                  <a:pt x="1906349" y="1262842"/>
                </a:lnTo>
                <a:lnTo>
                  <a:pt x="1922995" y="1262842"/>
                </a:lnTo>
                <a:lnTo>
                  <a:pt x="1899385" y="1299618"/>
                </a:lnTo>
                <a:lnTo>
                  <a:pt x="1924627" y="1339005"/>
                </a:lnTo>
                <a:lnTo>
                  <a:pt x="1907981" y="1339005"/>
                </a:lnTo>
                <a:lnTo>
                  <a:pt x="1891116" y="1312239"/>
                </a:lnTo>
                <a:close/>
                <a:moveTo>
                  <a:pt x="1994316" y="1312239"/>
                </a:moveTo>
                <a:lnTo>
                  <a:pt x="1977452" y="1339005"/>
                </a:lnTo>
                <a:lnTo>
                  <a:pt x="1960805" y="1339005"/>
                </a:lnTo>
                <a:lnTo>
                  <a:pt x="1986047" y="1299618"/>
                </a:lnTo>
                <a:lnTo>
                  <a:pt x="1962438" y="1262842"/>
                </a:lnTo>
                <a:lnTo>
                  <a:pt x="1979084" y="1262842"/>
                </a:lnTo>
                <a:lnTo>
                  <a:pt x="1994316" y="1286779"/>
                </a:lnTo>
                <a:lnTo>
                  <a:pt x="2009549" y="1262842"/>
                </a:lnTo>
                <a:lnTo>
                  <a:pt x="2026195" y="1262842"/>
                </a:lnTo>
                <a:lnTo>
                  <a:pt x="2002586" y="1299618"/>
                </a:lnTo>
                <a:lnTo>
                  <a:pt x="2027827" y="1339005"/>
                </a:lnTo>
                <a:lnTo>
                  <a:pt x="2011182" y="1339005"/>
                </a:lnTo>
                <a:lnTo>
                  <a:pt x="1994316" y="1312239"/>
                </a:lnTo>
                <a:close/>
                <a:moveTo>
                  <a:pt x="33511" y="1427043"/>
                </a:moveTo>
                <a:lnTo>
                  <a:pt x="16646" y="1453808"/>
                </a:lnTo>
                <a:lnTo>
                  <a:pt x="0" y="1453808"/>
                </a:lnTo>
                <a:lnTo>
                  <a:pt x="25242" y="1414422"/>
                </a:lnTo>
                <a:lnTo>
                  <a:pt x="1632" y="1377646"/>
                </a:lnTo>
                <a:lnTo>
                  <a:pt x="18278" y="1377646"/>
                </a:lnTo>
                <a:lnTo>
                  <a:pt x="33511" y="1401583"/>
                </a:lnTo>
                <a:lnTo>
                  <a:pt x="48744" y="1377646"/>
                </a:lnTo>
                <a:lnTo>
                  <a:pt x="65390" y="1377646"/>
                </a:lnTo>
                <a:lnTo>
                  <a:pt x="41780" y="1414422"/>
                </a:lnTo>
                <a:lnTo>
                  <a:pt x="67022" y="1453808"/>
                </a:lnTo>
                <a:lnTo>
                  <a:pt x="50376" y="1453808"/>
                </a:lnTo>
                <a:lnTo>
                  <a:pt x="33511" y="1427043"/>
                </a:lnTo>
                <a:close/>
                <a:moveTo>
                  <a:pt x="136711" y="1427043"/>
                </a:moveTo>
                <a:lnTo>
                  <a:pt x="119846" y="1453808"/>
                </a:lnTo>
                <a:lnTo>
                  <a:pt x="103200" y="1453808"/>
                </a:lnTo>
                <a:lnTo>
                  <a:pt x="128442" y="1414422"/>
                </a:lnTo>
                <a:lnTo>
                  <a:pt x="104833" y="1377646"/>
                </a:lnTo>
                <a:lnTo>
                  <a:pt x="121479" y="1377646"/>
                </a:lnTo>
                <a:lnTo>
                  <a:pt x="136711" y="1401583"/>
                </a:lnTo>
                <a:lnTo>
                  <a:pt x="151944" y="1377646"/>
                </a:lnTo>
                <a:lnTo>
                  <a:pt x="168590" y="1377646"/>
                </a:lnTo>
                <a:lnTo>
                  <a:pt x="144981" y="1414422"/>
                </a:lnTo>
                <a:lnTo>
                  <a:pt x="170222" y="1453808"/>
                </a:lnTo>
                <a:lnTo>
                  <a:pt x="153576" y="1453808"/>
                </a:lnTo>
                <a:lnTo>
                  <a:pt x="136711" y="1427043"/>
                </a:lnTo>
                <a:close/>
                <a:moveTo>
                  <a:pt x="239911" y="1427043"/>
                </a:moveTo>
                <a:lnTo>
                  <a:pt x="223047" y="1453808"/>
                </a:lnTo>
                <a:lnTo>
                  <a:pt x="206401" y="1453808"/>
                </a:lnTo>
                <a:lnTo>
                  <a:pt x="231642" y="1414422"/>
                </a:lnTo>
                <a:lnTo>
                  <a:pt x="208033" y="1377646"/>
                </a:lnTo>
                <a:lnTo>
                  <a:pt x="224679" y="1377646"/>
                </a:lnTo>
                <a:lnTo>
                  <a:pt x="239911" y="1401583"/>
                </a:lnTo>
                <a:lnTo>
                  <a:pt x="255144" y="1377646"/>
                </a:lnTo>
                <a:lnTo>
                  <a:pt x="271790" y="1377646"/>
                </a:lnTo>
                <a:lnTo>
                  <a:pt x="248181" y="1414422"/>
                </a:lnTo>
                <a:lnTo>
                  <a:pt x="273423" y="1453808"/>
                </a:lnTo>
                <a:lnTo>
                  <a:pt x="256777" y="1453808"/>
                </a:lnTo>
                <a:lnTo>
                  <a:pt x="239911" y="1427043"/>
                </a:lnTo>
                <a:close/>
                <a:moveTo>
                  <a:pt x="343111" y="1427043"/>
                </a:moveTo>
                <a:lnTo>
                  <a:pt x="326247" y="1453808"/>
                </a:lnTo>
                <a:lnTo>
                  <a:pt x="309601" y="1453808"/>
                </a:lnTo>
                <a:lnTo>
                  <a:pt x="334843" y="1414422"/>
                </a:lnTo>
                <a:lnTo>
                  <a:pt x="311233" y="1377646"/>
                </a:lnTo>
                <a:lnTo>
                  <a:pt x="327879" y="1377646"/>
                </a:lnTo>
                <a:lnTo>
                  <a:pt x="343111" y="1401583"/>
                </a:lnTo>
                <a:lnTo>
                  <a:pt x="358345" y="1377646"/>
                </a:lnTo>
                <a:lnTo>
                  <a:pt x="374991" y="1377646"/>
                </a:lnTo>
                <a:lnTo>
                  <a:pt x="351381" y="1414422"/>
                </a:lnTo>
                <a:lnTo>
                  <a:pt x="376623" y="1453808"/>
                </a:lnTo>
                <a:lnTo>
                  <a:pt x="359977" y="1453808"/>
                </a:lnTo>
                <a:lnTo>
                  <a:pt x="343111" y="1427043"/>
                </a:lnTo>
                <a:close/>
                <a:moveTo>
                  <a:pt x="446312" y="1427043"/>
                </a:moveTo>
                <a:lnTo>
                  <a:pt x="429447" y="1453808"/>
                </a:lnTo>
                <a:lnTo>
                  <a:pt x="412801" y="1453808"/>
                </a:lnTo>
                <a:lnTo>
                  <a:pt x="438043" y="1414422"/>
                </a:lnTo>
                <a:lnTo>
                  <a:pt x="414433" y="1377646"/>
                </a:lnTo>
                <a:lnTo>
                  <a:pt x="431079" y="1377646"/>
                </a:lnTo>
                <a:lnTo>
                  <a:pt x="446312" y="1401583"/>
                </a:lnTo>
                <a:lnTo>
                  <a:pt x="461545" y="1377646"/>
                </a:lnTo>
                <a:lnTo>
                  <a:pt x="478191" y="1377646"/>
                </a:lnTo>
                <a:lnTo>
                  <a:pt x="454582" y="1414422"/>
                </a:lnTo>
                <a:lnTo>
                  <a:pt x="479823" y="1453808"/>
                </a:lnTo>
                <a:lnTo>
                  <a:pt x="463177" y="1453808"/>
                </a:lnTo>
                <a:lnTo>
                  <a:pt x="446312" y="1427043"/>
                </a:lnTo>
                <a:close/>
                <a:moveTo>
                  <a:pt x="549512" y="1427043"/>
                </a:moveTo>
                <a:lnTo>
                  <a:pt x="532648" y="1453808"/>
                </a:lnTo>
                <a:lnTo>
                  <a:pt x="516002" y="1453808"/>
                </a:lnTo>
                <a:lnTo>
                  <a:pt x="541243" y="1414422"/>
                </a:lnTo>
                <a:lnTo>
                  <a:pt x="517634" y="1377646"/>
                </a:lnTo>
                <a:lnTo>
                  <a:pt x="534280" y="1377646"/>
                </a:lnTo>
                <a:lnTo>
                  <a:pt x="549512" y="1401583"/>
                </a:lnTo>
                <a:lnTo>
                  <a:pt x="564745" y="1377646"/>
                </a:lnTo>
                <a:lnTo>
                  <a:pt x="581391" y="1377646"/>
                </a:lnTo>
                <a:lnTo>
                  <a:pt x="557782" y="1414422"/>
                </a:lnTo>
                <a:lnTo>
                  <a:pt x="583023" y="1453808"/>
                </a:lnTo>
                <a:lnTo>
                  <a:pt x="566378" y="1453808"/>
                </a:lnTo>
                <a:lnTo>
                  <a:pt x="549512" y="1427043"/>
                </a:lnTo>
                <a:close/>
                <a:moveTo>
                  <a:pt x="652712" y="1427043"/>
                </a:moveTo>
                <a:lnTo>
                  <a:pt x="635848" y="1453808"/>
                </a:lnTo>
                <a:lnTo>
                  <a:pt x="619202" y="1453808"/>
                </a:lnTo>
                <a:lnTo>
                  <a:pt x="644443" y="1414422"/>
                </a:lnTo>
                <a:lnTo>
                  <a:pt x="620834" y="1377646"/>
                </a:lnTo>
                <a:lnTo>
                  <a:pt x="637480" y="1377646"/>
                </a:lnTo>
                <a:lnTo>
                  <a:pt x="652712" y="1401583"/>
                </a:lnTo>
                <a:lnTo>
                  <a:pt x="667945" y="1377646"/>
                </a:lnTo>
                <a:lnTo>
                  <a:pt x="684592" y="1377646"/>
                </a:lnTo>
                <a:lnTo>
                  <a:pt x="660982" y="1414422"/>
                </a:lnTo>
                <a:lnTo>
                  <a:pt x="686224" y="1453808"/>
                </a:lnTo>
                <a:lnTo>
                  <a:pt x="669578" y="1453808"/>
                </a:lnTo>
                <a:lnTo>
                  <a:pt x="652712" y="1427043"/>
                </a:lnTo>
                <a:close/>
                <a:moveTo>
                  <a:pt x="755913" y="1427043"/>
                </a:moveTo>
                <a:lnTo>
                  <a:pt x="739048" y="1453808"/>
                </a:lnTo>
                <a:lnTo>
                  <a:pt x="722402" y="1453808"/>
                </a:lnTo>
                <a:lnTo>
                  <a:pt x="747644" y="1414422"/>
                </a:lnTo>
                <a:lnTo>
                  <a:pt x="724034" y="1377646"/>
                </a:lnTo>
                <a:lnTo>
                  <a:pt x="740680" y="1377646"/>
                </a:lnTo>
                <a:lnTo>
                  <a:pt x="755913" y="1401583"/>
                </a:lnTo>
                <a:lnTo>
                  <a:pt x="771146" y="1377646"/>
                </a:lnTo>
                <a:lnTo>
                  <a:pt x="787792" y="1377646"/>
                </a:lnTo>
                <a:lnTo>
                  <a:pt x="764182" y="1414422"/>
                </a:lnTo>
                <a:lnTo>
                  <a:pt x="789424" y="1453808"/>
                </a:lnTo>
                <a:lnTo>
                  <a:pt x="772778" y="1453808"/>
                </a:lnTo>
                <a:lnTo>
                  <a:pt x="755913" y="1427043"/>
                </a:lnTo>
                <a:close/>
                <a:moveTo>
                  <a:pt x="859113" y="1427043"/>
                </a:moveTo>
                <a:lnTo>
                  <a:pt x="842248" y="1453808"/>
                </a:lnTo>
                <a:lnTo>
                  <a:pt x="825602" y="1453808"/>
                </a:lnTo>
                <a:lnTo>
                  <a:pt x="850844" y="1414422"/>
                </a:lnTo>
                <a:lnTo>
                  <a:pt x="827235" y="1377646"/>
                </a:lnTo>
                <a:lnTo>
                  <a:pt x="843881" y="1377646"/>
                </a:lnTo>
                <a:lnTo>
                  <a:pt x="859113" y="1401583"/>
                </a:lnTo>
                <a:lnTo>
                  <a:pt x="874346" y="1377646"/>
                </a:lnTo>
                <a:lnTo>
                  <a:pt x="890992" y="1377646"/>
                </a:lnTo>
                <a:lnTo>
                  <a:pt x="867383" y="1414422"/>
                </a:lnTo>
                <a:lnTo>
                  <a:pt x="892624" y="1453808"/>
                </a:lnTo>
                <a:lnTo>
                  <a:pt x="875978" y="1453808"/>
                </a:lnTo>
                <a:lnTo>
                  <a:pt x="859113" y="1427043"/>
                </a:lnTo>
                <a:close/>
                <a:moveTo>
                  <a:pt x="962313" y="1427043"/>
                </a:moveTo>
                <a:lnTo>
                  <a:pt x="945449" y="1453808"/>
                </a:lnTo>
                <a:lnTo>
                  <a:pt x="928803" y="1453808"/>
                </a:lnTo>
                <a:lnTo>
                  <a:pt x="954044" y="1414422"/>
                </a:lnTo>
                <a:lnTo>
                  <a:pt x="930435" y="1377646"/>
                </a:lnTo>
                <a:lnTo>
                  <a:pt x="947081" y="1377646"/>
                </a:lnTo>
                <a:lnTo>
                  <a:pt x="962313" y="1401583"/>
                </a:lnTo>
                <a:lnTo>
                  <a:pt x="977546" y="1377646"/>
                </a:lnTo>
                <a:lnTo>
                  <a:pt x="994192" y="1377646"/>
                </a:lnTo>
                <a:lnTo>
                  <a:pt x="970583" y="1414422"/>
                </a:lnTo>
                <a:lnTo>
                  <a:pt x="995824" y="1453808"/>
                </a:lnTo>
                <a:lnTo>
                  <a:pt x="979179" y="1453808"/>
                </a:lnTo>
                <a:lnTo>
                  <a:pt x="962313" y="1427043"/>
                </a:lnTo>
                <a:close/>
                <a:moveTo>
                  <a:pt x="1065513" y="1427043"/>
                </a:moveTo>
                <a:lnTo>
                  <a:pt x="1048649" y="1453808"/>
                </a:lnTo>
                <a:lnTo>
                  <a:pt x="1032003" y="1453808"/>
                </a:lnTo>
                <a:lnTo>
                  <a:pt x="1057244" y="1414422"/>
                </a:lnTo>
                <a:lnTo>
                  <a:pt x="1033635" y="1377646"/>
                </a:lnTo>
                <a:lnTo>
                  <a:pt x="1050281" y="1377646"/>
                </a:lnTo>
                <a:lnTo>
                  <a:pt x="1065513" y="1401583"/>
                </a:lnTo>
                <a:lnTo>
                  <a:pt x="1080747" y="1377646"/>
                </a:lnTo>
                <a:lnTo>
                  <a:pt x="1097393" y="1377646"/>
                </a:lnTo>
                <a:lnTo>
                  <a:pt x="1073783" y="1414422"/>
                </a:lnTo>
                <a:lnTo>
                  <a:pt x="1099025" y="1453808"/>
                </a:lnTo>
                <a:lnTo>
                  <a:pt x="1082379" y="1453808"/>
                </a:lnTo>
                <a:lnTo>
                  <a:pt x="1065513" y="1427043"/>
                </a:lnTo>
                <a:close/>
                <a:moveTo>
                  <a:pt x="1168714" y="1427043"/>
                </a:moveTo>
                <a:lnTo>
                  <a:pt x="1151849" y="1453808"/>
                </a:lnTo>
                <a:lnTo>
                  <a:pt x="1135203" y="1453808"/>
                </a:lnTo>
                <a:lnTo>
                  <a:pt x="1160445" y="1414422"/>
                </a:lnTo>
                <a:lnTo>
                  <a:pt x="1136835" y="1377646"/>
                </a:lnTo>
                <a:lnTo>
                  <a:pt x="1153481" y="1377646"/>
                </a:lnTo>
                <a:lnTo>
                  <a:pt x="1168714" y="1401583"/>
                </a:lnTo>
                <a:lnTo>
                  <a:pt x="1183947" y="1377646"/>
                </a:lnTo>
                <a:lnTo>
                  <a:pt x="1200593" y="1377646"/>
                </a:lnTo>
                <a:lnTo>
                  <a:pt x="1176984" y="1414422"/>
                </a:lnTo>
                <a:lnTo>
                  <a:pt x="1202225" y="1453808"/>
                </a:lnTo>
                <a:lnTo>
                  <a:pt x="1185579" y="1453808"/>
                </a:lnTo>
                <a:lnTo>
                  <a:pt x="1168714" y="1427043"/>
                </a:lnTo>
                <a:close/>
                <a:moveTo>
                  <a:pt x="1271914" y="1427043"/>
                </a:moveTo>
                <a:lnTo>
                  <a:pt x="1255050" y="1453808"/>
                </a:lnTo>
                <a:lnTo>
                  <a:pt x="1238404" y="1453808"/>
                </a:lnTo>
                <a:lnTo>
                  <a:pt x="1263645" y="1414422"/>
                </a:lnTo>
                <a:lnTo>
                  <a:pt x="1240036" y="1377646"/>
                </a:lnTo>
                <a:lnTo>
                  <a:pt x="1256682" y="1377646"/>
                </a:lnTo>
                <a:lnTo>
                  <a:pt x="1271914" y="1401583"/>
                </a:lnTo>
                <a:lnTo>
                  <a:pt x="1287147" y="1377646"/>
                </a:lnTo>
                <a:lnTo>
                  <a:pt x="1303793" y="1377646"/>
                </a:lnTo>
                <a:lnTo>
                  <a:pt x="1280184" y="1414422"/>
                </a:lnTo>
                <a:lnTo>
                  <a:pt x="1305426" y="1453808"/>
                </a:lnTo>
                <a:lnTo>
                  <a:pt x="1288779" y="1453808"/>
                </a:lnTo>
                <a:lnTo>
                  <a:pt x="1271914" y="1427043"/>
                </a:lnTo>
                <a:close/>
                <a:moveTo>
                  <a:pt x="1375114" y="1427043"/>
                </a:moveTo>
                <a:lnTo>
                  <a:pt x="1358250" y="1453808"/>
                </a:lnTo>
                <a:lnTo>
                  <a:pt x="1341604" y="1453808"/>
                </a:lnTo>
                <a:lnTo>
                  <a:pt x="1366845" y="1414422"/>
                </a:lnTo>
                <a:lnTo>
                  <a:pt x="1343236" y="1377646"/>
                </a:lnTo>
                <a:lnTo>
                  <a:pt x="1359882" y="1377646"/>
                </a:lnTo>
                <a:lnTo>
                  <a:pt x="1375114" y="1401583"/>
                </a:lnTo>
                <a:lnTo>
                  <a:pt x="1390348" y="1377646"/>
                </a:lnTo>
                <a:lnTo>
                  <a:pt x="1406993" y="1377646"/>
                </a:lnTo>
                <a:lnTo>
                  <a:pt x="1383384" y="1414422"/>
                </a:lnTo>
                <a:lnTo>
                  <a:pt x="1408626" y="1453808"/>
                </a:lnTo>
                <a:lnTo>
                  <a:pt x="1391980" y="1453808"/>
                </a:lnTo>
                <a:lnTo>
                  <a:pt x="1375114" y="1427043"/>
                </a:lnTo>
                <a:close/>
                <a:moveTo>
                  <a:pt x="1478315" y="1427043"/>
                </a:moveTo>
                <a:lnTo>
                  <a:pt x="1461450" y="1453808"/>
                </a:lnTo>
                <a:lnTo>
                  <a:pt x="1444804" y="1453808"/>
                </a:lnTo>
                <a:lnTo>
                  <a:pt x="1470046" y="1414422"/>
                </a:lnTo>
                <a:lnTo>
                  <a:pt x="1446436" y="1377646"/>
                </a:lnTo>
                <a:lnTo>
                  <a:pt x="1463083" y="1377646"/>
                </a:lnTo>
                <a:lnTo>
                  <a:pt x="1478315" y="1401583"/>
                </a:lnTo>
                <a:lnTo>
                  <a:pt x="1493548" y="1377646"/>
                </a:lnTo>
                <a:lnTo>
                  <a:pt x="1510194" y="1377646"/>
                </a:lnTo>
                <a:lnTo>
                  <a:pt x="1486584" y="1414422"/>
                </a:lnTo>
                <a:lnTo>
                  <a:pt x="1511826" y="1453808"/>
                </a:lnTo>
                <a:lnTo>
                  <a:pt x="1495180" y="1453808"/>
                </a:lnTo>
                <a:lnTo>
                  <a:pt x="1478315" y="1427043"/>
                </a:lnTo>
                <a:close/>
                <a:moveTo>
                  <a:pt x="1581515" y="1427043"/>
                </a:moveTo>
                <a:lnTo>
                  <a:pt x="1564650" y="1453808"/>
                </a:lnTo>
                <a:lnTo>
                  <a:pt x="1548004" y="1453808"/>
                </a:lnTo>
                <a:lnTo>
                  <a:pt x="1573246" y="1414422"/>
                </a:lnTo>
                <a:lnTo>
                  <a:pt x="1549636" y="1377646"/>
                </a:lnTo>
                <a:lnTo>
                  <a:pt x="1566283" y="1377646"/>
                </a:lnTo>
                <a:lnTo>
                  <a:pt x="1581515" y="1401583"/>
                </a:lnTo>
                <a:lnTo>
                  <a:pt x="1596748" y="1377646"/>
                </a:lnTo>
                <a:lnTo>
                  <a:pt x="1613394" y="1377646"/>
                </a:lnTo>
                <a:lnTo>
                  <a:pt x="1589785" y="1414422"/>
                </a:lnTo>
                <a:lnTo>
                  <a:pt x="1615026" y="1453808"/>
                </a:lnTo>
                <a:lnTo>
                  <a:pt x="1598380" y="1453808"/>
                </a:lnTo>
                <a:lnTo>
                  <a:pt x="1581515" y="1427043"/>
                </a:lnTo>
                <a:close/>
                <a:moveTo>
                  <a:pt x="1684715" y="1427043"/>
                </a:moveTo>
                <a:lnTo>
                  <a:pt x="1667851" y="1453808"/>
                </a:lnTo>
                <a:lnTo>
                  <a:pt x="1651205" y="1453808"/>
                </a:lnTo>
                <a:lnTo>
                  <a:pt x="1676446" y="1414422"/>
                </a:lnTo>
                <a:lnTo>
                  <a:pt x="1652837" y="1377646"/>
                </a:lnTo>
                <a:lnTo>
                  <a:pt x="1669483" y="1377646"/>
                </a:lnTo>
                <a:lnTo>
                  <a:pt x="1684715" y="1401583"/>
                </a:lnTo>
                <a:lnTo>
                  <a:pt x="1699948" y="1377646"/>
                </a:lnTo>
                <a:lnTo>
                  <a:pt x="1716595" y="1377646"/>
                </a:lnTo>
                <a:lnTo>
                  <a:pt x="1692985" y="1414422"/>
                </a:lnTo>
                <a:lnTo>
                  <a:pt x="1718227" y="1453808"/>
                </a:lnTo>
                <a:lnTo>
                  <a:pt x="1701581" y="1453808"/>
                </a:lnTo>
                <a:lnTo>
                  <a:pt x="1684715" y="1427043"/>
                </a:lnTo>
                <a:close/>
                <a:moveTo>
                  <a:pt x="1787915" y="1427043"/>
                </a:moveTo>
                <a:lnTo>
                  <a:pt x="1771051" y="1453808"/>
                </a:lnTo>
                <a:lnTo>
                  <a:pt x="1754405" y="1453808"/>
                </a:lnTo>
                <a:lnTo>
                  <a:pt x="1779647" y="1414422"/>
                </a:lnTo>
                <a:lnTo>
                  <a:pt x="1756037" y="1377646"/>
                </a:lnTo>
                <a:lnTo>
                  <a:pt x="1772683" y="1377646"/>
                </a:lnTo>
                <a:lnTo>
                  <a:pt x="1787915" y="1401583"/>
                </a:lnTo>
                <a:lnTo>
                  <a:pt x="1803149" y="1377646"/>
                </a:lnTo>
                <a:lnTo>
                  <a:pt x="1819795" y="1377646"/>
                </a:lnTo>
                <a:lnTo>
                  <a:pt x="1796185" y="1414422"/>
                </a:lnTo>
                <a:lnTo>
                  <a:pt x="1821427" y="1453808"/>
                </a:lnTo>
                <a:lnTo>
                  <a:pt x="1804781" y="1453808"/>
                </a:lnTo>
                <a:lnTo>
                  <a:pt x="1787915" y="1427043"/>
                </a:lnTo>
                <a:close/>
                <a:moveTo>
                  <a:pt x="1891116" y="1427043"/>
                </a:moveTo>
                <a:lnTo>
                  <a:pt x="1874251" y="1453808"/>
                </a:lnTo>
                <a:lnTo>
                  <a:pt x="1857605" y="1453808"/>
                </a:lnTo>
                <a:lnTo>
                  <a:pt x="1882847" y="1414422"/>
                </a:lnTo>
                <a:lnTo>
                  <a:pt x="1859237" y="1377646"/>
                </a:lnTo>
                <a:lnTo>
                  <a:pt x="1875884" y="1377646"/>
                </a:lnTo>
                <a:lnTo>
                  <a:pt x="1891116" y="1401583"/>
                </a:lnTo>
                <a:lnTo>
                  <a:pt x="1906349" y="1377646"/>
                </a:lnTo>
                <a:lnTo>
                  <a:pt x="1922995" y="1377646"/>
                </a:lnTo>
                <a:lnTo>
                  <a:pt x="1899385" y="1414422"/>
                </a:lnTo>
                <a:lnTo>
                  <a:pt x="1924627" y="1453808"/>
                </a:lnTo>
                <a:lnTo>
                  <a:pt x="1907981" y="1453808"/>
                </a:lnTo>
                <a:lnTo>
                  <a:pt x="1891116" y="1427043"/>
                </a:lnTo>
                <a:close/>
                <a:moveTo>
                  <a:pt x="1994316" y="1427043"/>
                </a:moveTo>
                <a:lnTo>
                  <a:pt x="1977452" y="1453808"/>
                </a:lnTo>
                <a:lnTo>
                  <a:pt x="1960805" y="1453808"/>
                </a:lnTo>
                <a:lnTo>
                  <a:pt x="1986047" y="1414422"/>
                </a:lnTo>
                <a:lnTo>
                  <a:pt x="1962438" y="1377646"/>
                </a:lnTo>
                <a:lnTo>
                  <a:pt x="1979084" y="1377646"/>
                </a:lnTo>
                <a:lnTo>
                  <a:pt x="1994316" y="1401583"/>
                </a:lnTo>
                <a:lnTo>
                  <a:pt x="2009549" y="1377646"/>
                </a:lnTo>
                <a:lnTo>
                  <a:pt x="2026195" y="1377646"/>
                </a:lnTo>
                <a:lnTo>
                  <a:pt x="2002586" y="1414422"/>
                </a:lnTo>
                <a:lnTo>
                  <a:pt x="2027827" y="1453808"/>
                </a:lnTo>
                <a:lnTo>
                  <a:pt x="2011182" y="1453808"/>
                </a:lnTo>
                <a:lnTo>
                  <a:pt x="1994316" y="1427043"/>
                </a:lnTo>
                <a:close/>
                <a:moveTo>
                  <a:pt x="33511" y="1541847"/>
                </a:moveTo>
                <a:lnTo>
                  <a:pt x="16646" y="1568612"/>
                </a:lnTo>
                <a:lnTo>
                  <a:pt x="0" y="1568612"/>
                </a:lnTo>
                <a:lnTo>
                  <a:pt x="25242" y="1529226"/>
                </a:lnTo>
                <a:lnTo>
                  <a:pt x="1632" y="1492450"/>
                </a:lnTo>
                <a:lnTo>
                  <a:pt x="18278" y="1492450"/>
                </a:lnTo>
                <a:lnTo>
                  <a:pt x="33511" y="1516387"/>
                </a:lnTo>
                <a:lnTo>
                  <a:pt x="48744" y="1492450"/>
                </a:lnTo>
                <a:lnTo>
                  <a:pt x="65390" y="1492450"/>
                </a:lnTo>
                <a:lnTo>
                  <a:pt x="41780" y="1529226"/>
                </a:lnTo>
                <a:lnTo>
                  <a:pt x="67022" y="1568612"/>
                </a:lnTo>
                <a:lnTo>
                  <a:pt x="50376" y="1568612"/>
                </a:lnTo>
                <a:lnTo>
                  <a:pt x="33511" y="1541847"/>
                </a:lnTo>
                <a:close/>
                <a:moveTo>
                  <a:pt x="136711" y="1541847"/>
                </a:moveTo>
                <a:lnTo>
                  <a:pt x="119846" y="1568612"/>
                </a:lnTo>
                <a:lnTo>
                  <a:pt x="103200" y="1568612"/>
                </a:lnTo>
                <a:lnTo>
                  <a:pt x="128442" y="1529226"/>
                </a:lnTo>
                <a:lnTo>
                  <a:pt x="104833" y="1492450"/>
                </a:lnTo>
                <a:lnTo>
                  <a:pt x="121479" y="1492450"/>
                </a:lnTo>
                <a:lnTo>
                  <a:pt x="136711" y="1516387"/>
                </a:lnTo>
                <a:lnTo>
                  <a:pt x="151944" y="1492450"/>
                </a:lnTo>
                <a:lnTo>
                  <a:pt x="168590" y="1492450"/>
                </a:lnTo>
                <a:lnTo>
                  <a:pt x="144981" y="1529226"/>
                </a:lnTo>
                <a:lnTo>
                  <a:pt x="170222" y="1568612"/>
                </a:lnTo>
                <a:lnTo>
                  <a:pt x="153576" y="1568612"/>
                </a:lnTo>
                <a:lnTo>
                  <a:pt x="136711" y="1541847"/>
                </a:lnTo>
                <a:close/>
                <a:moveTo>
                  <a:pt x="239911" y="1541847"/>
                </a:moveTo>
                <a:lnTo>
                  <a:pt x="223047" y="1568612"/>
                </a:lnTo>
                <a:lnTo>
                  <a:pt x="206401" y="1568612"/>
                </a:lnTo>
                <a:lnTo>
                  <a:pt x="231642" y="1529226"/>
                </a:lnTo>
                <a:lnTo>
                  <a:pt x="208033" y="1492450"/>
                </a:lnTo>
                <a:lnTo>
                  <a:pt x="224679" y="1492450"/>
                </a:lnTo>
                <a:lnTo>
                  <a:pt x="239911" y="1516387"/>
                </a:lnTo>
                <a:lnTo>
                  <a:pt x="255144" y="1492450"/>
                </a:lnTo>
                <a:lnTo>
                  <a:pt x="271790" y="1492450"/>
                </a:lnTo>
                <a:lnTo>
                  <a:pt x="248181" y="1529226"/>
                </a:lnTo>
                <a:lnTo>
                  <a:pt x="273423" y="1568612"/>
                </a:lnTo>
                <a:lnTo>
                  <a:pt x="256777" y="1568612"/>
                </a:lnTo>
                <a:lnTo>
                  <a:pt x="239911" y="1541847"/>
                </a:lnTo>
                <a:close/>
                <a:moveTo>
                  <a:pt x="343111" y="1541847"/>
                </a:moveTo>
                <a:lnTo>
                  <a:pt x="326247" y="1568612"/>
                </a:lnTo>
                <a:lnTo>
                  <a:pt x="309601" y="1568612"/>
                </a:lnTo>
                <a:lnTo>
                  <a:pt x="334843" y="1529226"/>
                </a:lnTo>
                <a:lnTo>
                  <a:pt x="311233" y="1492450"/>
                </a:lnTo>
                <a:lnTo>
                  <a:pt x="327879" y="1492450"/>
                </a:lnTo>
                <a:lnTo>
                  <a:pt x="343111" y="1516387"/>
                </a:lnTo>
                <a:lnTo>
                  <a:pt x="358345" y="1492450"/>
                </a:lnTo>
                <a:lnTo>
                  <a:pt x="374991" y="1492450"/>
                </a:lnTo>
                <a:lnTo>
                  <a:pt x="351381" y="1529226"/>
                </a:lnTo>
                <a:lnTo>
                  <a:pt x="376623" y="1568612"/>
                </a:lnTo>
                <a:lnTo>
                  <a:pt x="359977" y="1568612"/>
                </a:lnTo>
                <a:lnTo>
                  <a:pt x="343111" y="1541847"/>
                </a:lnTo>
                <a:close/>
                <a:moveTo>
                  <a:pt x="446312" y="1541847"/>
                </a:moveTo>
                <a:lnTo>
                  <a:pt x="429447" y="1568612"/>
                </a:lnTo>
                <a:lnTo>
                  <a:pt x="412801" y="1568612"/>
                </a:lnTo>
                <a:lnTo>
                  <a:pt x="438043" y="1529226"/>
                </a:lnTo>
                <a:lnTo>
                  <a:pt x="414433" y="1492450"/>
                </a:lnTo>
                <a:lnTo>
                  <a:pt x="431079" y="1492450"/>
                </a:lnTo>
                <a:lnTo>
                  <a:pt x="446312" y="1516387"/>
                </a:lnTo>
                <a:lnTo>
                  <a:pt x="461545" y="1492450"/>
                </a:lnTo>
                <a:lnTo>
                  <a:pt x="478191" y="1492450"/>
                </a:lnTo>
                <a:lnTo>
                  <a:pt x="454582" y="1529226"/>
                </a:lnTo>
                <a:lnTo>
                  <a:pt x="479823" y="1568612"/>
                </a:lnTo>
                <a:lnTo>
                  <a:pt x="463177" y="1568612"/>
                </a:lnTo>
                <a:lnTo>
                  <a:pt x="446312" y="1541847"/>
                </a:lnTo>
                <a:close/>
                <a:moveTo>
                  <a:pt x="549512" y="1541847"/>
                </a:moveTo>
                <a:lnTo>
                  <a:pt x="532648" y="1568612"/>
                </a:lnTo>
                <a:lnTo>
                  <a:pt x="516002" y="1568612"/>
                </a:lnTo>
                <a:lnTo>
                  <a:pt x="541243" y="1529226"/>
                </a:lnTo>
                <a:lnTo>
                  <a:pt x="517634" y="1492450"/>
                </a:lnTo>
                <a:lnTo>
                  <a:pt x="534280" y="1492450"/>
                </a:lnTo>
                <a:lnTo>
                  <a:pt x="549512" y="1516387"/>
                </a:lnTo>
                <a:lnTo>
                  <a:pt x="564745" y="1492450"/>
                </a:lnTo>
                <a:lnTo>
                  <a:pt x="581391" y="1492450"/>
                </a:lnTo>
                <a:lnTo>
                  <a:pt x="557782" y="1529226"/>
                </a:lnTo>
                <a:lnTo>
                  <a:pt x="583023" y="1568612"/>
                </a:lnTo>
                <a:lnTo>
                  <a:pt x="566378" y="1568612"/>
                </a:lnTo>
                <a:lnTo>
                  <a:pt x="549512" y="1541847"/>
                </a:lnTo>
                <a:close/>
                <a:moveTo>
                  <a:pt x="652712" y="1541847"/>
                </a:moveTo>
                <a:lnTo>
                  <a:pt x="635848" y="1568612"/>
                </a:lnTo>
                <a:lnTo>
                  <a:pt x="619202" y="1568612"/>
                </a:lnTo>
                <a:lnTo>
                  <a:pt x="644443" y="1529226"/>
                </a:lnTo>
                <a:lnTo>
                  <a:pt x="620834" y="1492450"/>
                </a:lnTo>
                <a:lnTo>
                  <a:pt x="637480" y="1492450"/>
                </a:lnTo>
                <a:lnTo>
                  <a:pt x="652712" y="1516387"/>
                </a:lnTo>
                <a:lnTo>
                  <a:pt x="667945" y="1492450"/>
                </a:lnTo>
                <a:lnTo>
                  <a:pt x="684592" y="1492450"/>
                </a:lnTo>
                <a:lnTo>
                  <a:pt x="660982" y="1529226"/>
                </a:lnTo>
                <a:lnTo>
                  <a:pt x="686224" y="1568612"/>
                </a:lnTo>
                <a:lnTo>
                  <a:pt x="669578" y="1568612"/>
                </a:lnTo>
                <a:lnTo>
                  <a:pt x="652712" y="1541847"/>
                </a:lnTo>
                <a:close/>
                <a:moveTo>
                  <a:pt x="755913" y="1541847"/>
                </a:moveTo>
                <a:lnTo>
                  <a:pt x="739048" y="1568612"/>
                </a:lnTo>
                <a:lnTo>
                  <a:pt x="722402" y="1568612"/>
                </a:lnTo>
                <a:lnTo>
                  <a:pt x="747644" y="1529226"/>
                </a:lnTo>
                <a:lnTo>
                  <a:pt x="724034" y="1492450"/>
                </a:lnTo>
                <a:lnTo>
                  <a:pt x="740680" y="1492450"/>
                </a:lnTo>
                <a:lnTo>
                  <a:pt x="755913" y="1516387"/>
                </a:lnTo>
                <a:lnTo>
                  <a:pt x="771146" y="1492450"/>
                </a:lnTo>
                <a:lnTo>
                  <a:pt x="787792" y="1492450"/>
                </a:lnTo>
                <a:lnTo>
                  <a:pt x="764182" y="1529226"/>
                </a:lnTo>
                <a:lnTo>
                  <a:pt x="789424" y="1568612"/>
                </a:lnTo>
                <a:lnTo>
                  <a:pt x="772778" y="1568612"/>
                </a:lnTo>
                <a:lnTo>
                  <a:pt x="755913" y="1541847"/>
                </a:lnTo>
                <a:close/>
                <a:moveTo>
                  <a:pt x="859113" y="1541847"/>
                </a:moveTo>
                <a:lnTo>
                  <a:pt x="842248" y="1568612"/>
                </a:lnTo>
                <a:lnTo>
                  <a:pt x="825602" y="1568612"/>
                </a:lnTo>
                <a:lnTo>
                  <a:pt x="850844" y="1529226"/>
                </a:lnTo>
                <a:lnTo>
                  <a:pt x="827235" y="1492450"/>
                </a:lnTo>
                <a:lnTo>
                  <a:pt x="843881" y="1492450"/>
                </a:lnTo>
                <a:lnTo>
                  <a:pt x="859113" y="1516387"/>
                </a:lnTo>
                <a:lnTo>
                  <a:pt x="874346" y="1492450"/>
                </a:lnTo>
                <a:lnTo>
                  <a:pt x="890992" y="1492450"/>
                </a:lnTo>
                <a:lnTo>
                  <a:pt x="867383" y="1529226"/>
                </a:lnTo>
                <a:lnTo>
                  <a:pt x="892624" y="1568612"/>
                </a:lnTo>
                <a:lnTo>
                  <a:pt x="875978" y="1568612"/>
                </a:lnTo>
                <a:lnTo>
                  <a:pt x="859113" y="1541847"/>
                </a:lnTo>
                <a:close/>
                <a:moveTo>
                  <a:pt x="962313" y="1541847"/>
                </a:moveTo>
                <a:lnTo>
                  <a:pt x="945449" y="1568612"/>
                </a:lnTo>
                <a:lnTo>
                  <a:pt x="928803" y="1568612"/>
                </a:lnTo>
                <a:lnTo>
                  <a:pt x="954044" y="1529226"/>
                </a:lnTo>
                <a:lnTo>
                  <a:pt x="930435" y="1492450"/>
                </a:lnTo>
                <a:lnTo>
                  <a:pt x="947081" y="1492450"/>
                </a:lnTo>
                <a:lnTo>
                  <a:pt x="962313" y="1516387"/>
                </a:lnTo>
                <a:lnTo>
                  <a:pt x="977546" y="1492450"/>
                </a:lnTo>
                <a:lnTo>
                  <a:pt x="994192" y="1492450"/>
                </a:lnTo>
                <a:lnTo>
                  <a:pt x="970583" y="1529226"/>
                </a:lnTo>
                <a:lnTo>
                  <a:pt x="995824" y="1568612"/>
                </a:lnTo>
                <a:lnTo>
                  <a:pt x="979179" y="1568612"/>
                </a:lnTo>
                <a:lnTo>
                  <a:pt x="962313" y="1541847"/>
                </a:lnTo>
                <a:close/>
                <a:moveTo>
                  <a:pt x="1065513" y="1541847"/>
                </a:moveTo>
                <a:lnTo>
                  <a:pt x="1048649" y="1568612"/>
                </a:lnTo>
                <a:lnTo>
                  <a:pt x="1032003" y="1568612"/>
                </a:lnTo>
                <a:lnTo>
                  <a:pt x="1057244" y="1529226"/>
                </a:lnTo>
                <a:lnTo>
                  <a:pt x="1033635" y="1492450"/>
                </a:lnTo>
                <a:lnTo>
                  <a:pt x="1050281" y="1492450"/>
                </a:lnTo>
                <a:lnTo>
                  <a:pt x="1065513" y="1516387"/>
                </a:lnTo>
                <a:lnTo>
                  <a:pt x="1080747" y="1492450"/>
                </a:lnTo>
                <a:lnTo>
                  <a:pt x="1097393" y="1492450"/>
                </a:lnTo>
                <a:lnTo>
                  <a:pt x="1073783" y="1529226"/>
                </a:lnTo>
                <a:lnTo>
                  <a:pt x="1099025" y="1568612"/>
                </a:lnTo>
                <a:lnTo>
                  <a:pt x="1082379" y="1568612"/>
                </a:lnTo>
                <a:lnTo>
                  <a:pt x="1065513" y="1541847"/>
                </a:lnTo>
                <a:close/>
                <a:moveTo>
                  <a:pt x="1168714" y="1541847"/>
                </a:moveTo>
                <a:lnTo>
                  <a:pt x="1151849" y="1568612"/>
                </a:lnTo>
                <a:lnTo>
                  <a:pt x="1135203" y="1568612"/>
                </a:lnTo>
                <a:lnTo>
                  <a:pt x="1160445" y="1529226"/>
                </a:lnTo>
                <a:lnTo>
                  <a:pt x="1136835" y="1492450"/>
                </a:lnTo>
                <a:lnTo>
                  <a:pt x="1153481" y="1492450"/>
                </a:lnTo>
                <a:lnTo>
                  <a:pt x="1168714" y="1516387"/>
                </a:lnTo>
                <a:lnTo>
                  <a:pt x="1183947" y="1492450"/>
                </a:lnTo>
                <a:lnTo>
                  <a:pt x="1200593" y="1492450"/>
                </a:lnTo>
                <a:lnTo>
                  <a:pt x="1176984" y="1529226"/>
                </a:lnTo>
                <a:lnTo>
                  <a:pt x="1202225" y="1568612"/>
                </a:lnTo>
                <a:lnTo>
                  <a:pt x="1185579" y="1568612"/>
                </a:lnTo>
                <a:lnTo>
                  <a:pt x="1168714" y="1541847"/>
                </a:lnTo>
                <a:close/>
                <a:moveTo>
                  <a:pt x="1271914" y="1541847"/>
                </a:moveTo>
                <a:lnTo>
                  <a:pt x="1255050" y="1568612"/>
                </a:lnTo>
                <a:lnTo>
                  <a:pt x="1238404" y="1568612"/>
                </a:lnTo>
                <a:lnTo>
                  <a:pt x="1263645" y="1529226"/>
                </a:lnTo>
                <a:lnTo>
                  <a:pt x="1240036" y="1492450"/>
                </a:lnTo>
                <a:lnTo>
                  <a:pt x="1256682" y="1492450"/>
                </a:lnTo>
                <a:lnTo>
                  <a:pt x="1271914" y="1516387"/>
                </a:lnTo>
                <a:lnTo>
                  <a:pt x="1287147" y="1492450"/>
                </a:lnTo>
                <a:lnTo>
                  <a:pt x="1303793" y="1492450"/>
                </a:lnTo>
                <a:lnTo>
                  <a:pt x="1280184" y="1529226"/>
                </a:lnTo>
                <a:lnTo>
                  <a:pt x="1305426" y="1568612"/>
                </a:lnTo>
                <a:lnTo>
                  <a:pt x="1288779" y="1568612"/>
                </a:lnTo>
                <a:lnTo>
                  <a:pt x="1271914" y="1541847"/>
                </a:lnTo>
                <a:close/>
                <a:moveTo>
                  <a:pt x="1375114" y="1541847"/>
                </a:moveTo>
                <a:lnTo>
                  <a:pt x="1358250" y="1568612"/>
                </a:lnTo>
                <a:lnTo>
                  <a:pt x="1341604" y="1568612"/>
                </a:lnTo>
                <a:lnTo>
                  <a:pt x="1366845" y="1529226"/>
                </a:lnTo>
                <a:lnTo>
                  <a:pt x="1343236" y="1492450"/>
                </a:lnTo>
                <a:lnTo>
                  <a:pt x="1359882" y="1492450"/>
                </a:lnTo>
                <a:lnTo>
                  <a:pt x="1375114" y="1516387"/>
                </a:lnTo>
                <a:lnTo>
                  <a:pt x="1390348" y="1492450"/>
                </a:lnTo>
                <a:lnTo>
                  <a:pt x="1406993" y="1492450"/>
                </a:lnTo>
                <a:lnTo>
                  <a:pt x="1383384" y="1529226"/>
                </a:lnTo>
                <a:lnTo>
                  <a:pt x="1408626" y="1568612"/>
                </a:lnTo>
                <a:lnTo>
                  <a:pt x="1391980" y="1568612"/>
                </a:lnTo>
                <a:lnTo>
                  <a:pt x="1375114" y="1541847"/>
                </a:lnTo>
                <a:close/>
                <a:moveTo>
                  <a:pt x="1478315" y="1541847"/>
                </a:moveTo>
                <a:lnTo>
                  <a:pt x="1461450" y="1568612"/>
                </a:lnTo>
                <a:lnTo>
                  <a:pt x="1444804" y="1568612"/>
                </a:lnTo>
                <a:lnTo>
                  <a:pt x="1470046" y="1529226"/>
                </a:lnTo>
                <a:lnTo>
                  <a:pt x="1446436" y="1492450"/>
                </a:lnTo>
                <a:lnTo>
                  <a:pt x="1463083" y="1492450"/>
                </a:lnTo>
                <a:lnTo>
                  <a:pt x="1478315" y="1516387"/>
                </a:lnTo>
                <a:lnTo>
                  <a:pt x="1493548" y="1492450"/>
                </a:lnTo>
                <a:lnTo>
                  <a:pt x="1510194" y="1492450"/>
                </a:lnTo>
                <a:lnTo>
                  <a:pt x="1486584" y="1529226"/>
                </a:lnTo>
                <a:lnTo>
                  <a:pt x="1511826" y="1568612"/>
                </a:lnTo>
                <a:lnTo>
                  <a:pt x="1495180" y="1568612"/>
                </a:lnTo>
                <a:lnTo>
                  <a:pt x="1478315" y="1541847"/>
                </a:lnTo>
                <a:close/>
                <a:moveTo>
                  <a:pt x="1581515" y="1541847"/>
                </a:moveTo>
                <a:lnTo>
                  <a:pt x="1564650" y="1568612"/>
                </a:lnTo>
                <a:lnTo>
                  <a:pt x="1548004" y="1568612"/>
                </a:lnTo>
                <a:lnTo>
                  <a:pt x="1573246" y="1529226"/>
                </a:lnTo>
                <a:lnTo>
                  <a:pt x="1549636" y="1492450"/>
                </a:lnTo>
                <a:lnTo>
                  <a:pt x="1566283" y="1492450"/>
                </a:lnTo>
                <a:lnTo>
                  <a:pt x="1581515" y="1516387"/>
                </a:lnTo>
                <a:lnTo>
                  <a:pt x="1596748" y="1492450"/>
                </a:lnTo>
                <a:lnTo>
                  <a:pt x="1613394" y="1492450"/>
                </a:lnTo>
                <a:lnTo>
                  <a:pt x="1589785" y="1529226"/>
                </a:lnTo>
                <a:lnTo>
                  <a:pt x="1615026" y="1568612"/>
                </a:lnTo>
                <a:lnTo>
                  <a:pt x="1598380" y="1568612"/>
                </a:lnTo>
                <a:lnTo>
                  <a:pt x="1581515" y="1541847"/>
                </a:lnTo>
                <a:close/>
                <a:moveTo>
                  <a:pt x="1684715" y="1541847"/>
                </a:moveTo>
                <a:lnTo>
                  <a:pt x="1667851" y="1568612"/>
                </a:lnTo>
                <a:lnTo>
                  <a:pt x="1651205" y="1568612"/>
                </a:lnTo>
                <a:lnTo>
                  <a:pt x="1676446" y="1529226"/>
                </a:lnTo>
                <a:lnTo>
                  <a:pt x="1652837" y="1492450"/>
                </a:lnTo>
                <a:lnTo>
                  <a:pt x="1669483" y="1492450"/>
                </a:lnTo>
                <a:lnTo>
                  <a:pt x="1684715" y="1516387"/>
                </a:lnTo>
                <a:lnTo>
                  <a:pt x="1699948" y="1492450"/>
                </a:lnTo>
                <a:lnTo>
                  <a:pt x="1716595" y="1492450"/>
                </a:lnTo>
                <a:lnTo>
                  <a:pt x="1692985" y="1529226"/>
                </a:lnTo>
                <a:lnTo>
                  <a:pt x="1718227" y="1568612"/>
                </a:lnTo>
                <a:lnTo>
                  <a:pt x="1701581" y="1568612"/>
                </a:lnTo>
                <a:lnTo>
                  <a:pt x="1684715" y="1541847"/>
                </a:lnTo>
                <a:close/>
                <a:moveTo>
                  <a:pt x="1787915" y="1541847"/>
                </a:moveTo>
                <a:lnTo>
                  <a:pt x="1771051" y="1568612"/>
                </a:lnTo>
                <a:lnTo>
                  <a:pt x="1754405" y="1568612"/>
                </a:lnTo>
                <a:lnTo>
                  <a:pt x="1779647" y="1529226"/>
                </a:lnTo>
                <a:lnTo>
                  <a:pt x="1756037" y="1492450"/>
                </a:lnTo>
                <a:lnTo>
                  <a:pt x="1772683" y="1492450"/>
                </a:lnTo>
                <a:lnTo>
                  <a:pt x="1787915" y="1516387"/>
                </a:lnTo>
                <a:lnTo>
                  <a:pt x="1803149" y="1492450"/>
                </a:lnTo>
                <a:lnTo>
                  <a:pt x="1819795" y="1492450"/>
                </a:lnTo>
                <a:lnTo>
                  <a:pt x="1796185" y="1529226"/>
                </a:lnTo>
                <a:lnTo>
                  <a:pt x="1821427" y="1568612"/>
                </a:lnTo>
                <a:lnTo>
                  <a:pt x="1804781" y="1568612"/>
                </a:lnTo>
                <a:lnTo>
                  <a:pt x="1787915" y="1541847"/>
                </a:lnTo>
                <a:close/>
                <a:moveTo>
                  <a:pt x="1891116" y="1541847"/>
                </a:moveTo>
                <a:lnTo>
                  <a:pt x="1874251" y="1568612"/>
                </a:lnTo>
                <a:lnTo>
                  <a:pt x="1857605" y="1568612"/>
                </a:lnTo>
                <a:lnTo>
                  <a:pt x="1882847" y="1529226"/>
                </a:lnTo>
                <a:lnTo>
                  <a:pt x="1859237" y="1492450"/>
                </a:lnTo>
                <a:lnTo>
                  <a:pt x="1875884" y="1492450"/>
                </a:lnTo>
                <a:lnTo>
                  <a:pt x="1891116" y="1516387"/>
                </a:lnTo>
                <a:lnTo>
                  <a:pt x="1906349" y="1492450"/>
                </a:lnTo>
                <a:lnTo>
                  <a:pt x="1922995" y="1492450"/>
                </a:lnTo>
                <a:lnTo>
                  <a:pt x="1899385" y="1529226"/>
                </a:lnTo>
                <a:lnTo>
                  <a:pt x="1924627" y="1568612"/>
                </a:lnTo>
                <a:lnTo>
                  <a:pt x="1907981" y="1568612"/>
                </a:lnTo>
                <a:lnTo>
                  <a:pt x="1891116" y="1541847"/>
                </a:lnTo>
                <a:close/>
                <a:moveTo>
                  <a:pt x="1994316" y="1541847"/>
                </a:moveTo>
                <a:lnTo>
                  <a:pt x="1977452" y="1568612"/>
                </a:lnTo>
                <a:lnTo>
                  <a:pt x="1960805" y="1568612"/>
                </a:lnTo>
                <a:lnTo>
                  <a:pt x="1986047" y="1529226"/>
                </a:lnTo>
                <a:lnTo>
                  <a:pt x="1962438" y="1492450"/>
                </a:lnTo>
                <a:lnTo>
                  <a:pt x="1979084" y="1492450"/>
                </a:lnTo>
                <a:lnTo>
                  <a:pt x="1994316" y="1516387"/>
                </a:lnTo>
                <a:lnTo>
                  <a:pt x="2009549" y="1492450"/>
                </a:lnTo>
                <a:lnTo>
                  <a:pt x="2026195" y="1492450"/>
                </a:lnTo>
                <a:lnTo>
                  <a:pt x="2002586" y="1529226"/>
                </a:lnTo>
                <a:lnTo>
                  <a:pt x="2027827" y="1568612"/>
                </a:lnTo>
                <a:lnTo>
                  <a:pt x="2011182" y="1568612"/>
                </a:lnTo>
                <a:lnTo>
                  <a:pt x="1994316" y="1541847"/>
                </a:lnTo>
                <a:close/>
                <a:moveTo>
                  <a:pt x="33511" y="1656651"/>
                </a:moveTo>
                <a:lnTo>
                  <a:pt x="16646" y="1683416"/>
                </a:lnTo>
                <a:lnTo>
                  <a:pt x="0" y="1683416"/>
                </a:lnTo>
                <a:lnTo>
                  <a:pt x="25242" y="1644029"/>
                </a:lnTo>
                <a:lnTo>
                  <a:pt x="1632" y="1607253"/>
                </a:lnTo>
                <a:lnTo>
                  <a:pt x="18278" y="1607253"/>
                </a:lnTo>
                <a:lnTo>
                  <a:pt x="33511" y="1631191"/>
                </a:lnTo>
                <a:lnTo>
                  <a:pt x="48744" y="1607253"/>
                </a:lnTo>
                <a:lnTo>
                  <a:pt x="65390" y="1607253"/>
                </a:lnTo>
                <a:lnTo>
                  <a:pt x="41780" y="1644029"/>
                </a:lnTo>
                <a:lnTo>
                  <a:pt x="67022" y="1683416"/>
                </a:lnTo>
                <a:lnTo>
                  <a:pt x="50376" y="1683416"/>
                </a:lnTo>
                <a:lnTo>
                  <a:pt x="33511" y="1656651"/>
                </a:lnTo>
                <a:close/>
                <a:moveTo>
                  <a:pt x="136711" y="1656651"/>
                </a:moveTo>
                <a:lnTo>
                  <a:pt x="119846" y="1683416"/>
                </a:lnTo>
                <a:lnTo>
                  <a:pt x="103200" y="1683416"/>
                </a:lnTo>
                <a:lnTo>
                  <a:pt x="128442" y="1644029"/>
                </a:lnTo>
                <a:lnTo>
                  <a:pt x="104833" y="1607253"/>
                </a:lnTo>
                <a:lnTo>
                  <a:pt x="121479" y="1607253"/>
                </a:lnTo>
                <a:lnTo>
                  <a:pt x="136711" y="1631191"/>
                </a:lnTo>
                <a:lnTo>
                  <a:pt x="151944" y="1607253"/>
                </a:lnTo>
                <a:lnTo>
                  <a:pt x="168590" y="1607253"/>
                </a:lnTo>
                <a:lnTo>
                  <a:pt x="144981" y="1644029"/>
                </a:lnTo>
                <a:lnTo>
                  <a:pt x="170222" y="1683416"/>
                </a:lnTo>
                <a:lnTo>
                  <a:pt x="153576" y="1683416"/>
                </a:lnTo>
                <a:lnTo>
                  <a:pt x="136711" y="1656651"/>
                </a:lnTo>
                <a:close/>
                <a:moveTo>
                  <a:pt x="239911" y="1656651"/>
                </a:moveTo>
                <a:lnTo>
                  <a:pt x="223047" y="1683416"/>
                </a:lnTo>
                <a:lnTo>
                  <a:pt x="206401" y="1683416"/>
                </a:lnTo>
                <a:lnTo>
                  <a:pt x="231642" y="1644029"/>
                </a:lnTo>
                <a:lnTo>
                  <a:pt x="208033" y="1607253"/>
                </a:lnTo>
                <a:lnTo>
                  <a:pt x="224679" y="1607253"/>
                </a:lnTo>
                <a:lnTo>
                  <a:pt x="239911" y="1631191"/>
                </a:lnTo>
                <a:lnTo>
                  <a:pt x="255144" y="1607253"/>
                </a:lnTo>
                <a:lnTo>
                  <a:pt x="271790" y="1607253"/>
                </a:lnTo>
                <a:lnTo>
                  <a:pt x="248181" y="1644029"/>
                </a:lnTo>
                <a:lnTo>
                  <a:pt x="273423" y="1683416"/>
                </a:lnTo>
                <a:lnTo>
                  <a:pt x="256777" y="1683416"/>
                </a:lnTo>
                <a:lnTo>
                  <a:pt x="239911" y="1656651"/>
                </a:lnTo>
                <a:close/>
                <a:moveTo>
                  <a:pt x="343111" y="1656651"/>
                </a:moveTo>
                <a:lnTo>
                  <a:pt x="326247" y="1683416"/>
                </a:lnTo>
                <a:lnTo>
                  <a:pt x="309601" y="1683416"/>
                </a:lnTo>
                <a:lnTo>
                  <a:pt x="334843" y="1644029"/>
                </a:lnTo>
                <a:lnTo>
                  <a:pt x="311233" y="1607253"/>
                </a:lnTo>
                <a:lnTo>
                  <a:pt x="327879" y="1607253"/>
                </a:lnTo>
                <a:lnTo>
                  <a:pt x="343111" y="1631191"/>
                </a:lnTo>
                <a:lnTo>
                  <a:pt x="358345" y="1607253"/>
                </a:lnTo>
                <a:lnTo>
                  <a:pt x="374991" y="1607253"/>
                </a:lnTo>
                <a:lnTo>
                  <a:pt x="351381" y="1644029"/>
                </a:lnTo>
                <a:lnTo>
                  <a:pt x="376623" y="1683416"/>
                </a:lnTo>
                <a:lnTo>
                  <a:pt x="359977" y="1683416"/>
                </a:lnTo>
                <a:lnTo>
                  <a:pt x="343111" y="1656651"/>
                </a:lnTo>
                <a:close/>
                <a:moveTo>
                  <a:pt x="446312" y="1656651"/>
                </a:moveTo>
                <a:lnTo>
                  <a:pt x="429447" y="1683416"/>
                </a:lnTo>
                <a:lnTo>
                  <a:pt x="412801" y="1683416"/>
                </a:lnTo>
                <a:lnTo>
                  <a:pt x="438043" y="1644029"/>
                </a:lnTo>
                <a:lnTo>
                  <a:pt x="414433" y="1607253"/>
                </a:lnTo>
                <a:lnTo>
                  <a:pt x="431079" y="1607253"/>
                </a:lnTo>
                <a:lnTo>
                  <a:pt x="446312" y="1631191"/>
                </a:lnTo>
                <a:lnTo>
                  <a:pt x="461545" y="1607253"/>
                </a:lnTo>
                <a:lnTo>
                  <a:pt x="478191" y="1607253"/>
                </a:lnTo>
                <a:lnTo>
                  <a:pt x="454582" y="1644029"/>
                </a:lnTo>
                <a:lnTo>
                  <a:pt x="479823" y="1683416"/>
                </a:lnTo>
                <a:lnTo>
                  <a:pt x="463177" y="1683416"/>
                </a:lnTo>
                <a:lnTo>
                  <a:pt x="446312" y="1656651"/>
                </a:lnTo>
                <a:close/>
                <a:moveTo>
                  <a:pt x="549512" y="1656651"/>
                </a:moveTo>
                <a:lnTo>
                  <a:pt x="532648" y="1683416"/>
                </a:lnTo>
                <a:lnTo>
                  <a:pt x="516002" y="1683416"/>
                </a:lnTo>
                <a:lnTo>
                  <a:pt x="541243" y="1644029"/>
                </a:lnTo>
                <a:lnTo>
                  <a:pt x="517634" y="1607253"/>
                </a:lnTo>
                <a:lnTo>
                  <a:pt x="534280" y="1607253"/>
                </a:lnTo>
                <a:lnTo>
                  <a:pt x="549512" y="1631191"/>
                </a:lnTo>
                <a:lnTo>
                  <a:pt x="564745" y="1607253"/>
                </a:lnTo>
                <a:lnTo>
                  <a:pt x="581391" y="1607253"/>
                </a:lnTo>
                <a:lnTo>
                  <a:pt x="557782" y="1644029"/>
                </a:lnTo>
                <a:lnTo>
                  <a:pt x="583023" y="1683416"/>
                </a:lnTo>
                <a:lnTo>
                  <a:pt x="566378" y="1683416"/>
                </a:lnTo>
                <a:lnTo>
                  <a:pt x="549512" y="1656651"/>
                </a:lnTo>
                <a:close/>
                <a:moveTo>
                  <a:pt x="652712" y="1656651"/>
                </a:moveTo>
                <a:lnTo>
                  <a:pt x="635848" y="1683416"/>
                </a:lnTo>
                <a:lnTo>
                  <a:pt x="619202" y="1683416"/>
                </a:lnTo>
                <a:lnTo>
                  <a:pt x="644443" y="1644029"/>
                </a:lnTo>
                <a:lnTo>
                  <a:pt x="620834" y="1607253"/>
                </a:lnTo>
                <a:lnTo>
                  <a:pt x="637480" y="1607253"/>
                </a:lnTo>
                <a:lnTo>
                  <a:pt x="652712" y="1631191"/>
                </a:lnTo>
                <a:lnTo>
                  <a:pt x="667945" y="1607253"/>
                </a:lnTo>
                <a:lnTo>
                  <a:pt x="684592" y="1607253"/>
                </a:lnTo>
                <a:lnTo>
                  <a:pt x="660982" y="1644029"/>
                </a:lnTo>
                <a:lnTo>
                  <a:pt x="686224" y="1683416"/>
                </a:lnTo>
                <a:lnTo>
                  <a:pt x="669578" y="1683416"/>
                </a:lnTo>
                <a:lnTo>
                  <a:pt x="652712" y="1656651"/>
                </a:lnTo>
                <a:close/>
                <a:moveTo>
                  <a:pt x="755913" y="1656651"/>
                </a:moveTo>
                <a:lnTo>
                  <a:pt x="739048" y="1683416"/>
                </a:lnTo>
                <a:lnTo>
                  <a:pt x="722402" y="1683416"/>
                </a:lnTo>
                <a:lnTo>
                  <a:pt x="747644" y="1644029"/>
                </a:lnTo>
                <a:lnTo>
                  <a:pt x="724034" y="1607253"/>
                </a:lnTo>
                <a:lnTo>
                  <a:pt x="740680" y="1607253"/>
                </a:lnTo>
                <a:lnTo>
                  <a:pt x="755913" y="1631191"/>
                </a:lnTo>
                <a:lnTo>
                  <a:pt x="771146" y="1607253"/>
                </a:lnTo>
                <a:lnTo>
                  <a:pt x="787792" y="1607253"/>
                </a:lnTo>
                <a:lnTo>
                  <a:pt x="764182" y="1644029"/>
                </a:lnTo>
                <a:lnTo>
                  <a:pt x="789424" y="1683416"/>
                </a:lnTo>
                <a:lnTo>
                  <a:pt x="772778" y="1683416"/>
                </a:lnTo>
                <a:lnTo>
                  <a:pt x="755913" y="1656651"/>
                </a:lnTo>
                <a:close/>
                <a:moveTo>
                  <a:pt x="859113" y="1656651"/>
                </a:moveTo>
                <a:lnTo>
                  <a:pt x="842248" y="1683416"/>
                </a:lnTo>
                <a:lnTo>
                  <a:pt x="825602" y="1683416"/>
                </a:lnTo>
                <a:lnTo>
                  <a:pt x="850844" y="1644029"/>
                </a:lnTo>
                <a:lnTo>
                  <a:pt x="827235" y="1607253"/>
                </a:lnTo>
                <a:lnTo>
                  <a:pt x="843881" y="1607253"/>
                </a:lnTo>
                <a:lnTo>
                  <a:pt x="859113" y="1631191"/>
                </a:lnTo>
                <a:lnTo>
                  <a:pt x="874346" y="1607253"/>
                </a:lnTo>
                <a:lnTo>
                  <a:pt x="890992" y="1607253"/>
                </a:lnTo>
                <a:lnTo>
                  <a:pt x="867383" y="1644029"/>
                </a:lnTo>
                <a:lnTo>
                  <a:pt x="892624" y="1683416"/>
                </a:lnTo>
                <a:lnTo>
                  <a:pt x="875978" y="1683416"/>
                </a:lnTo>
                <a:lnTo>
                  <a:pt x="859113" y="1656651"/>
                </a:lnTo>
                <a:close/>
                <a:moveTo>
                  <a:pt x="962313" y="1656651"/>
                </a:moveTo>
                <a:lnTo>
                  <a:pt x="945449" y="1683416"/>
                </a:lnTo>
                <a:lnTo>
                  <a:pt x="928803" y="1683416"/>
                </a:lnTo>
                <a:lnTo>
                  <a:pt x="954044" y="1644029"/>
                </a:lnTo>
                <a:lnTo>
                  <a:pt x="930435" y="1607253"/>
                </a:lnTo>
                <a:lnTo>
                  <a:pt x="947081" y="1607253"/>
                </a:lnTo>
                <a:lnTo>
                  <a:pt x="962313" y="1631191"/>
                </a:lnTo>
                <a:lnTo>
                  <a:pt x="977546" y="1607253"/>
                </a:lnTo>
                <a:lnTo>
                  <a:pt x="994192" y="1607253"/>
                </a:lnTo>
                <a:lnTo>
                  <a:pt x="970583" y="1644029"/>
                </a:lnTo>
                <a:lnTo>
                  <a:pt x="995824" y="1683416"/>
                </a:lnTo>
                <a:lnTo>
                  <a:pt x="979179" y="1683416"/>
                </a:lnTo>
                <a:lnTo>
                  <a:pt x="962313" y="1656651"/>
                </a:lnTo>
                <a:close/>
                <a:moveTo>
                  <a:pt x="1065513" y="1656651"/>
                </a:moveTo>
                <a:lnTo>
                  <a:pt x="1048649" y="1683416"/>
                </a:lnTo>
                <a:lnTo>
                  <a:pt x="1032003" y="1683416"/>
                </a:lnTo>
                <a:lnTo>
                  <a:pt x="1057244" y="1644029"/>
                </a:lnTo>
                <a:lnTo>
                  <a:pt x="1033635" y="1607253"/>
                </a:lnTo>
                <a:lnTo>
                  <a:pt x="1050281" y="1607253"/>
                </a:lnTo>
                <a:lnTo>
                  <a:pt x="1065513" y="1631191"/>
                </a:lnTo>
                <a:lnTo>
                  <a:pt x="1080747" y="1607253"/>
                </a:lnTo>
                <a:lnTo>
                  <a:pt x="1097393" y="1607253"/>
                </a:lnTo>
                <a:lnTo>
                  <a:pt x="1073783" y="1644029"/>
                </a:lnTo>
                <a:lnTo>
                  <a:pt x="1099025" y="1683416"/>
                </a:lnTo>
                <a:lnTo>
                  <a:pt x="1082379" y="1683416"/>
                </a:lnTo>
                <a:lnTo>
                  <a:pt x="1065513" y="1656651"/>
                </a:lnTo>
                <a:close/>
                <a:moveTo>
                  <a:pt x="1168714" y="1656651"/>
                </a:moveTo>
                <a:lnTo>
                  <a:pt x="1151849" y="1683416"/>
                </a:lnTo>
                <a:lnTo>
                  <a:pt x="1135203" y="1683416"/>
                </a:lnTo>
                <a:lnTo>
                  <a:pt x="1160445" y="1644029"/>
                </a:lnTo>
                <a:lnTo>
                  <a:pt x="1136835" y="1607253"/>
                </a:lnTo>
                <a:lnTo>
                  <a:pt x="1153481" y="1607253"/>
                </a:lnTo>
                <a:lnTo>
                  <a:pt x="1168714" y="1631191"/>
                </a:lnTo>
                <a:lnTo>
                  <a:pt x="1183947" y="1607253"/>
                </a:lnTo>
                <a:lnTo>
                  <a:pt x="1200593" y="1607253"/>
                </a:lnTo>
                <a:lnTo>
                  <a:pt x="1176984" y="1644029"/>
                </a:lnTo>
                <a:lnTo>
                  <a:pt x="1202225" y="1683416"/>
                </a:lnTo>
                <a:lnTo>
                  <a:pt x="1185579" y="1683416"/>
                </a:lnTo>
                <a:lnTo>
                  <a:pt x="1168714" y="1656651"/>
                </a:lnTo>
                <a:close/>
                <a:moveTo>
                  <a:pt x="1271914" y="1656651"/>
                </a:moveTo>
                <a:lnTo>
                  <a:pt x="1255050" y="1683416"/>
                </a:lnTo>
                <a:lnTo>
                  <a:pt x="1238404" y="1683416"/>
                </a:lnTo>
                <a:lnTo>
                  <a:pt x="1263645" y="1644029"/>
                </a:lnTo>
                <a:lnTo>
                  <a:pt x="1240036" y="1607253"/>
                </a:lnTo>
                <a:lnTo>
                  <a:pt x="1256682" y="1607253"/>
                </a:lnTo>
                <a:lnTo>
                  <a:pt x="1271914" y="1631191"/>
                </a:lnTo>
                <a:lnTo>
                  <a:pt x="1287147" y="1607253"/>
                </a:lnTo>
                <a:lnTo>
                  <a:pt x="1303793" y="1607253"/>
                </a:lnTo>
                <a:lnTo>
                  <a:pt x="1280184" y="1644029"/>
                </a:lnTo>
                <a:lnTo>
                  <a:pt x="1305426" y="1683416"/>
                </a:lnTo>
                <a:lnTo>
                  <a:pt x="1288779" y="1683416"/>
                </a:lnTo>
                <a:lnTo>
                  <a:pt x="1271914" y="1656651"/>
                </a:lnTo>
                <a:close/>
                <a:moveTo>
                  <a:pt x="1375114" y="1656651"/>
                </a:moveTo>
                <a:lnTo>
                  <a:pt x="1358250" y="1683416"/>
                </a:lnTo>
                <a:lnTo>
                  <a:pt x="1341604" y="1683416"/>
                </a:lnTo>
                <a:lnTo>
                  <a:pt x="1366845" y="1644029"/>
                </a:lnTo>
                <a:lnTo>
                  <a:pt x="1343236" y="1607253"/>
                </a:lnTo>
                <a:lnTo>
                  <a:pt x="1359882" y="1607253"/>
                </a:lnTo>
                <a:lnTo>
                  <a:pt x="1375114" y="1631191"/>
                </a:lnTo>
                <a:lnTo>
                  <a:pt x="1390348" y="1607253"/>
                </a:lnTo>
                <a:lnTo>
                  <a:pt x="1406993" y="1607253"/>
                </a:lnTo>
                <a:lnTo>
                  <a:pt x="1383384" y="1644029"/>
                </a:lnTo>
                <a:lnTo>
                  <a:pt x="1408626" y="1683416"/>
                </a:lnTo>
                <a:lnTo>
                  <a:pt x="1391980" y="1683416"/>
                </a:lnTo>
                <a:lnTo>
                  <a:pt x="1375114" y="1656651"/>
                </a:lnTo>
                <a:close/>
                <a:moveTo>
                  <a:pt x="1478315" y="1656651"/>
                </a:moveTo>
                <a:lnTo>
                  <a:pt x="1461450" y="1683416"/>
                </a:lnTo>
                <a:lnTo>
                  <a:pt x="1444804" y="1683416"/>
                </a:lnTo>
                <a:lnTo>
                  <a:pt x="1470046" y="1644029"/>
                </a:lnTo>
                <a:lnTo>
                  <a:pt x="1446436" y="1607253"/>
                </a:lnTo>
                <a:lnTo>
                  <a:pt x="1463083" y="1607253"/>
                </a:lnTo>
                <a:lnTo>
                  <a:pt x="1478315" y="1631191"/>
                </a:lnTo>
                <a:lnTo>
                  <a:pt x="1493548" y="1607253"/>
                </a:lnTo>
                <a:lnTo>
                  <a:pt x="1510194" y="1607253"/>
                </a:lnTo>
                <a:lnTo>
                  <a:pt x="1486584" y="1644029"/>
                </a:lnTo>
                <a:lnTo>
                  <a:pt x="1511826" y="1683416"/>
                </a:lnTo>
                <a:lnTo>
                  <a:pt x="1495180" y="1683416"/>
                </a:lnTo>
                <a:lnTo>
                  <a:pt x="1478315" y="1656651"/>
                </a:lnTo>
                <a:close/>
                <a:moveTo>
                  <a:pt x="1581515" y="1656651"/>
                </a:moveTo>
                <a:lnTo>
                  <a:pt x="1564650" y="1683416"/>
                </a:lnTo>
                <a:lnTo>
                  <a:pt x="1548004" y="1683416"/>
                </a:lnTo>
                <a:lnTo>
                  <a:pt x="1573246" y="1644029"/>
                </a:lnTo>
                <a:lnTo>
                  <a:pt x="1549636" y="1607253"/>
                </a:lnTo>
                <a:lnTo>
                  <a:pt x="1566283" y="1607253"/>
                </a:lnTo>
                <a:lnTo>
                  <a:pt x="1581515" y="1631191"/>
                </a:lnTo>
                <a:lnTo>
                  <a:pt x="1596748" y="1607253"/>
                </a:lnTo>
                <a:lnTo>
                  <a:pt x="1613394" y="1607253"/>
                </a:lnTo>
                <a:lnTo>
                  <a:pt x="1589785" y="1644029"/>
                </a:lnTo>
                <a:lnTo>
                  <a:pt x="1615026" y="1683416"/>
                </a:lnTo>
                <a:lnTo>
                  <a:pt x="1598380" y="1683416"/>
                </a:lnTo>
                <a:lnTo>
                  <a:pt x="1581515" y="1656651"/>
                </a:lnTo>
                <a:close/>
                <a:moveTo>
                  <a:pt x="1684715" y="1656651"/>
                </a:moveTo>
                <a:lnTo>
                  <a:pt x="1667851" y="1683416"/>
                </a:lnTo>
                <a:lnTo>
                  <a:pt x="1651205" y="1683416"/>
                </a:lnTo>
                <a:lnTo>
                  <a:pt x="1676446" y="1644029"/>
                </a:lnTo>
                <a:lnTo>
                  <a:pt x="1652837" y="1607253"/>
                </a:lnTo>
                <a:lnTo>
                  <a:pt x="1669483" y="1607253"/>
                </a:lnTo>
                <a:lnTo>
                  <a:pt x="1684715" y="1631191"/>
                </a:lnTo>
                <a:lnTo>
                  <a:pt x="1699948" y="1607253"/>
                </a:lnTo>
                <a:lnTo>
                  <a:pt x="1716595" y="1607253"/>
                </a:lnTo>
                <a:lnTo>
                  <a:pt x="1692985" y="1644029"/>
                </a:lnTo>
                <a:lnTo>
                  <a:pt x="1718227" y="1683416"/>
                </a:lnTo>
                <a:lnTo>
                  <a:pt x="1701581" y="1683416"/>
                </a:lnTo>
                <a:lnTo>
                  <a:pt x="1684715" y="1656651"/>
                </a:lnTo>
                <a:close/>
                <a:moveTo>
                  <a:pt x="1787915" y="1656651"/>
                </a:moveTo>
                <a:lnTo>
                  <a:pt x="1771051" y="1683416"/>
                </a:lnTo>
                <a:lnTo>
                  <a:pt x="1754405" y="1683416"/>
                </a:lnTo>
                <a:lnTo>
                  <a:pt x="1779647" y="1644029"/>
                </a:lnTo>
                <a:lnTo>
                  <a:pt x="1756037" y="1607253"/>
                </a:lnTo>
                <a:lnTo>
                  <a:pt x="1772683" y="1607253"/>
                </a:lnTo>
                <a:lnTo>
                  <a:pt x="1787915" y="1631191"/>
                </a:lnTo>
                <a:lnTo>
                  <a:pt x="1803149" y="1607253"/>
                </a:lnTo>
                <a:lnTo>
                  <a:pt x="1819795" y="1607253"/>
                </a:lnTo>
                <a:lnTo>
                  <a:pt x="1796185" y="1644029"/>
                </a:lnTo>
                <a:lnTo>
                  <a:pt x="1821427" y="1683416"/>
                </a:lnTo>
                <a:lnTo>
                  <a:pt x="1804781" y="1683416"/>
                </a:lnTo>
                <a:lnTo>
                  <a:pt x="1787915" y="1656651"/>
                </a:lnTo>
                <a:close/>
                <a:moveTo>
                  <a:pt x="1891116" y="1656651"/>
                </a:moveTo>
                <a:lnTo>
                  <a:pt x="1874251" y="1683416"/>
                </a:lnTo>
                <a:lnTo>
                  <a:pt x="1857605" y="1683416"/>
                </a:lnTo>
                <a:lnTo>
                  <a:pt x="1882847" y="1644029"/>
                </a:lnTo>
                <a:lnTo>
                  <a:pt x="1859237" y="1607253"/>
                </a:lnTo>
                <a:lnTo>
                  <a:pt x="1875884" y="1607253"/>
                </a:lnTo>
                <a:lnTo>
                  <a:pt x="1891116" y="1631191"/>
                </a:lnTo>
                <a:lnTo>
                  <a:pt x="1906349" y="1607253"/>
                </a:lnTo>
                <a:lnTo>
                  <a:pt x="1922995" y="1607253"/>
                </a:lnTo>
                <a:lnTo>
                  <a:pt x="1899385" y="1644029"/>
                </a:lnTo>
                <a:lnTo>
                  <a:pt x="1924627" y="1683416"/>
                </a:lnTo>
                <a:lnTo>
                  <a:pt x="1907981" y="1683416"/>
                </a:lnTo>
                <a:lnTo>
                  <a:pt x="1891116" y="1656651"/>
                </a:lnTo>
                <a:close/>
                <a:moveTo>
                  <a:pt x="1994316" y="1656651"/>
                </a:moveTo>
                <a:lnTo>
                  <a:pt x="1977452" y="1683416"/>
                </a:lnTo>
                <a:lnTo>
                  <a:pt x="1960805" y="1683416"/>
                </a:lnTo>
                <a:lnTo>
                  <a:pt x="1986047" y="1644029"/>
                </a:lnTo>
                <a:lnTo>
                  <a:pt x="1962438" y="1607253"/>
                </a:lnTo>
                <a:lnTo>
                  <a:pt x="1979084" y="1607253"/>
                </a:lnTo>
                <a:lnTo>
                  <a:pt x="1994316" y="1631191"/>
                </a:lnTo>
                <a:lnTo>
                  <a:pt x="2009549" y="1607253"/>
                </a:lnTo>
                <a:lnTo>
                  <a:pt x="2026195" y="1607253"/>
                </a:lnTo>
                <a:lnTo>
                  <a:pt x="2002586" y="1644029"/>
                </a:lnTo>
                <a:lnTo>
                  <a:pt x="2027827" y="1683416"/>
                </a:lnTo>
                <a:lnTo>
                  <a:pt x="2011182" y="1683416"/>
                </a:lnTo>
                <a:lnTo>
                  <a:pt x="1994316" y="1656651"/>
                </a:lnTo>
                <a:close/>
                <a:moveTo>
                  <a:pt x="33511" y="1771454"/>
                </a:moveTo>
                <a:lnTo>
                  <a:pt x="16646" y="1798220"/>
                </a:lnTo>
                <a:lnTo>
                  <a:pt x="0" y="1798220"/>
                </a:lnTo>
                <a:lnTo>
                  <a:pt x="25242" y="1758833"/>
                </a:lnTo>
                <a:lnTo>
                  <a:pt x="1632" y="1722057"/>
                </a:lnTo>
                <a:lnTo>
                  <a:pt x="18278" y="1722057"/>
                </a:lnTo>
                <a:lnTo>
                  <a:pt x="33511" y="1745994"/>
                </a:lnTo>
                <a:lnTo>
                  <a:pt x="48744" y="1722057"/>
                </a:lnTo>
                <a:lnTo>
                  <a:pt x="65390" y="1722057"/>
                </a:lnTo>
                <a:lnTo>
                  <a:pt x="41780" y="1758833"/>
                </a:lnTo>
                <a:lnTo>
                  <a:pt x="67022" y="1798220"/>
                </a:lnTo>
                <a:lnTo>
                  <a:pt x="50376" y="1798220"/>
                </a:lnTo>
                <a:lnTo>
                  <a:pt x="33511" y="1771454"/>
                </a:lnTo>
                <a:close/>
                <a:moveTo>
                  <a:pt x="136711" y="1771454"/>
                </a:moveTo>
                <a:lnTo>
                  <a:pt x="119846" y="1798220"/>
                </a:lnTo>
                <a:lnTo>
                  <a:pt x="103200" y="1798220"/>
                </a:lnTo>
                <a:lnTo>
                  <a:pt x="128442" y="1758833"/>
                </a:lnTo>
                <a:lnTo>
                  <a:pt x="104833" y="1722057"/>
                </a:lnTo>
                <a:lnTo>
                  <a:pt x="121479" y="1722057"/>
                </a:lnTo>
                <a:lnTo>
                  <a:pt x="136711" y="1745994"/>
                </a:lnTo>
                <a:lnTo>
                  <a:pt x="151944" y="1722057"/>
                </a:lnTo>
                <a:lnTo>
                  <a:pt x="168590" y="1722057"/>
                </a:lnTo>
                <a:lnTo>
                  <a:pt x="144981" y="1758833"/>
                </a:lnTo>
                <a:lnTo>
                  <a:pt x="170222" y="1798220"/>
                </a:lnTo>
                <a:lnTo>
                  <a:pt x="153576" y="1798220"/>
                </a:lnTo>
                <a:lnTo>
                  <a:pt x="136711" y="1771454"/>
                </a:lnTo>
                <a:close/>
                <a:moveTo>
                  <a:pt x="239911" y="1771454"/>
                </a:moveTo>
                <a:lnTo>
                  <a:pt x="223047" y="1798220"/>
                </a:lnTo>
                <a:lnTo>
                  <a:pt x="206401" y="1798220"/>
                </a:lnTo>
                <a:lnTo>
                  <a:pt x="231642" y="1758833"/>
                </a:lnTo>
                <a:lnTo>
                  <a:pt x="208033" y="1722057"/>
                </a:lnTo>
                <a:lnTo>
                  <a:pt x="224679" y="1722057"/>
                </a:lnTo>
                <a:lnTo>
                  <a:pt x="239911" y="1745994"/>
                </a:lnTo>
                <a:lnTo>
                  <a:pt x="255144" y="1722057"/>
                </a:lnTo>
                <a:lnTo>
                  <a:pt x="271790" y="1722057"/>
                </a:lnTo>
                <a:lnTo>
                  <a:pt x="248181" y="1758833"/>
                </a:lnTo>
                <a:lnTo>
                  <a:pt x="273423" y="1798220"/>
                </a:lnTo>
                <a:lnTo>
                  <a:pt x="256777" y="1798220"/>
                </a:lnTo>
                <a:lnTo>
                  <a:pt x="239911" y="1771454"/>
                </a:lnTo>
                <a:close/>
                <a:moveTo>
                  <a:pt x="343111" y="1771454"/>
                </a:moveTo>
                <a:lnTo>
                  <a:pt x="326247" y="1798220"/>
                </a:lnTo>
                <a:lnTo>
                  <a:pt x="309601" y="1798220"/>
                </a:lnTo>
                <a:lnTo>
                  <a:pt x="334843" y="1758833"/>
                </a:lnTo>
                <a:lnTo>
                  <a:pt x="311233" y="1722057"/>
                </a:lnTo>
                <a:lnTo>
                  <a:pt x="327879" y="1722057"/>
                </a:lnTo>
                <a:lnTo>
                  <a:pt x="343111" y="1745994"/>
                </a:lnTo>
                <a:lnTo>
                  <a:pt x="358345" y="1722057"/>
                </a:lnTo>
                <a:lnTo>
                  <a:pt x="374991" y="1722057"/>
                </a:lnTo>
                <a:lnTo>
                  <a:pt x="351381" y="1758833"/>
                </a:lnTo>
                <a:lnTo>
                  <a:pt x="376623" y="1798220"/>
                </a:lnTo>
                <a:lnTo>
                  <a:pt x="359977" y="1798220"/>
                </a:lnTo>
                <a:lnTo>
                  <a:pt x="343111" y="1771454"/>
                </a:lnTo>
                <a:close/>
                <a:moveTo>
                  <a:pt x="446312" y="1771454"/>
                </a:moveTo>
                <a:lnTo>
                  <a:pt x="429447" y="1798220"/>
                </a:lnTo>
                <a:lnTo>
                  <a:pt x="412801" y="1798220"/>
                </a:lnTo>
                <a:lnTo>
                  <a:pt x="438043" y="1758833"/>
                </a:lnTo>
                <a:lnTo>
                  <a:pt x="414433" y="1722057"/>
                </a:lnTo>
                <a:lnTo>
                  <a:pt x="431079" y="1722057"/>
                </a:lnTo>
                <a:lnTo>
                  <a:pt x="446312" y="1745994"/>
                </a:lnTo>
                <a:lnTo>
                  <a:pt x="461545" y="1722057"/>
                </a:lnTo>
                <a:lnTo>
                  <a:pt x="478191" y="1722057"/>
                </a:lnTo>
                <a:lnTo>
                  <a:pt x="454582" y="1758833"/>
                </a:lnTo>
                <a:lnTo>
                  <a:pt x="479823" y="1798220"/>
                </a:lnTo>
                <a:lnTo>
                  <a:pt x="463177" y="1798220"/>
                </a:lnTo>
                <a:lnTo>
                  <a:pt x="446312" y="1771454"/>
                </a:lnTo>
                <a:close/>
                <a:moveTo>
                  <a:pt x="549512" y="1771454"/>
                </a:moveTo>
                <a:lnTo>
                  <a:pt x="532648" y="1798220"/>
                </a:lnTo>
                <a:lnTo>
                  <a:pt x="516002" y="1798220"/>
                </a:lnTo>
                <a:lnTo>
                  <a:pt x="541243" y="1758833"/>
                </a:lnTo>
                <a:lnTo>
                  <a:pt x="517634" y="1722057"/>
                </a:lnTo>
                <a:lnTo>
                  <a:pt x="534280" y="1722057"/>
                </a:lnTo>
                <a:lnTo>
                  <a:pt x="549512" y="1745994"/>
                </a:lnTo>
                <a:lnTo>
                  <a:pt x="564745" y="1722057"/>
                </a:lnTo>
                <a:lnTo>
                  <a:pt x="581391" y="1722057"/>
                </a:lnTo>
                <a:lnTo>
                  <a:pt x="557782" y="1758833"/>
                </a:lnTo>
                <a:lnTo>
                  <a:pt x="583023" y="1798220"/>
                </a:lnTo>
                <a:lnTo>
                  <a:pt x="566378" y="1798220"/>
                </a:lnTo>
                <a:lnTo>
                  <a:pt x="549512" y="1771454"/>
                </a:lnTo>
                <a:close/>
                <a:moveTo>
                  <a:pt x="652712" y="1771454"/>
                </a:moveTo>
                <a:lnTo>
                  <a:pt x="635848" y="1798220"/>
                </a:lnTo>
                <a:lnTo>
                  <a:pt x="619202" y="1798220"/>
                </a:lnTo>
                <a:lnTo>
                  <a:pt x="644443" y="1758833"/>
                </a:lnTo>
                <a:lnTo>
                  <a:pt x="620834" y="1722057"/>
                </a:lnTo>
                <a:lnTo>
                  <a:pt x="637480" y="1722057"/>
                </a:lnTo>
                <a:lnTo>
                  <a:pt x="652712" y="1745994"/>
                </a:lnTo>
                <a:lnTo>
                  <a:pt x="667945" y="1722057"/>
                </a:lnTo>
                <a:lnTo>
                  <a:pt x="684592" y="1722057"/>
                </a:lnTo>
                <a:lnTo>
                  <a:pt x="660982" y="1758833"/>
                </a:lnTo>
                <a:lnTo>
                  <a:pt x="686224" y="1798220"/>
                </a:lnTo>
                <a:lnTo>
                  <a:pt x="669578" y="1798220"/>
                </a:lnTo>
                <a:lnTo>
                  <a:pt x="652712" y="1771454"/>
                </a:lnTo>
                <a:close/>
                <a:moveTo>
                  <a:pt x="755913" y="1771454"/>
                </a:moveTo>
                <a:lnTo>
                  <a:pt x="739048" y="1798220"/>
                </a:lnTo>
                <a:lnTo>
                  <a:pt x="722402" y="1798220"/>
                </a:lnTo>
                <a:lnTo>
                  <a:pt x="747644" y="1758833"/>
                </a:lnTo>
                <a:lnTo>
                  <a:pt x="724034" y="1722057"/>
                </a:lnTo>
                <a:lnTo>
                  <a:pt x="740680" y="1722057"/>
                </a:lnTo>
                <a:lnTo>
                  <a:pt x="755913" y="1745994"/>
                </a:lnTo>
                <a:lnTo>
                  <a:pt x="771146" y="1722057"/>
                </a:lnTo>
                <a:lnTo>
                  <a:pt x="787792" y="1722057"/>
                </a:lnTo>
                <a:lnTo>
                  <a:pt x="764182" y="1758833"/>
                </a:lnTo>
                <a:lnTo>
                  <a:pt x="789424" y="1798220"/>
                </a:lnTo>
                <a:lnTo>
                  <a:pt x="772778" y="1798220"/>
                </a:lnTo>
                <a:lnTo>
                  <a:pt x="755913" y="1771454"/>
                </a:lnTo>
                <a:close/>
                <a:moveTo>
                  <a:pt x="859113" y="1771454"/>
                </a:moveTo>
                <a:lnTo>
                  <a:pt x="842248" y="1798220"/>
                </a:lnTo>
                <a:lnTo>
                  <a:pt x="825602" y="1798220"/>
                </a:lnTo>
                <a:lnTo>
                  <a:pt x="850844" y="1758833"/>
                </a:lnTo>
                <a:lnTo>
                  <a:pt x="827235" y="1722057"/>
                </a:lnTo>
                <a:lnTo>
                  <a:pt x="843881" y="1722057"/>
                </a:lnTo>
                <a:lnTo>
                  <a:pt x="859113" y="1745994"/>
                </a:lnTo>
                <a:lnTo>
                  <a:pt x="874346" y="1722057"/>
                </a:lnTo>
                <a:lnTo>
                  <a:pt x="890992" y="1722057"/>
                </a:lnTo>
                <a:lnTo>
                  <a:pt x="867383" y="1758833"/>
                </a:lnTo>
                <a:lnTo>
                  <a:pt x="892624" y="1798220"/>
                </a:lnTo>
                <a:lnTo>
                  <a:pt x="875978" y="1798220"/>
                </a:lnTo>
                <a:lnTo>
                  <a:pt x="859113" y="1771454"/>
                </a:lnTo>
                <a:close/>
                <a:moveTo>
                  <a:pt x="962313" y="1771454"/>
                </a:moveTo>
                <a:lnTo>
                  <a:pt x="945449" y="1798220"/>
                </a:lnTo>
                <a:lnTo>
                  <a:pt x="928803" y="1798220"/>
                </a:lnTo>
                <a:lnTo>
                  <a:pt x="954044" y="1758833"/>
                </a:lnTo>
                <a:lnTo>
                  <a:pt x="930435" y="1722057"/>
                </a:lnTo>
                <a:lnTo>
                  <a:pt x="947081" y="1722057"/>
                </a:lnTo>
                <a:lnTo>
                  <a:pt x="962313" y="1745994"/>
                </a:lnTo>
                <a:lnTo>
                  <a:pt x="977546" y="1722057"/>
                </a:lnTo>
                <a:lnTo>
                  <a:pt x="994192" y="1722057"/>
                </a:lnTo>
                <a:lnTo>
                  <a:pt x="970583" y="1758833"/>
                </a:lnTo>
                <a:lnTo>
                  <a:pt x="995824" y="1798220"/>
                </a:lnTo>
                <a:lnTo>
                  <a:pt x="979179" y="1798220"/>
                </a:lnTo>
                <a:lnTo>
                  <a:pt x="962313" y="1771454"/>
                </a:lnTo>
                <a:close/>
                <a:moveTo>
                  <a:pt x="1065513" y="1771454"/>
                </a:moveTo>
                <a:lnTo>
                  <a:pt x="1048649" y="1798220"/>
                </a:lnTo>
                <a:lnTo>
                  <a:pt x="1032003" y="1798220"/>
                </a:lnTo>
                <a:lnTo>
                  <a:pt x="1057244" y="1758833"/>
                </a:lnTo>
                <a:lnTo>
                  <a:pt x="1033635" y="1722057"/>
                </a:lnTo>
                <a:lnTo>
                  <a:pt x="1050281" y="1722057"/>
                </a:lnTo>
                <a:lnTo>
                  <a:pt x="1065513" y="1745994"/>
                </a:lnTo>
                <a:lnTo>
                  <a:pt x="1080747" y="1722057"/>
                </a:lnTo>
                <a:lnTo>
                  <a:pt x="1097393" y="1722057"/>
                </a:lnTo>
                <a:lnTo>
                  <a:pt x="1073783" y="1758833"/>
                </a:lnTo>
                <a:lnTo>
                  <a:pt x="1099025" y="1798220"/>
                </a:lnTo>
                <a:lnTo>
                  <a:pt x="1082379" y="1798220"/>
                </a:lnTo>
                <a:lnTo>
                  <a:pt x="1065513" y="1771454"/>
                </a:lnTo>
                <a:close/>
                <a:moveTo>
                  <a:pt x="1168714" y="1771454"/>
                </a:moveTo>
                <a:lnTo>
                  <a:pt x="1151849" y="1798220"/>
                </a:lnTo>
                <a:lnTo>
                  <a:pt x="1135203" y="1798220"/>
                </a:lnTo>
                <a:lnTo>
                  <a:pt x="1160445" y="1758833"/>
                </a:lnTo>
                <a:lnTo>
                  <a:pt x="1136835" y="1722057"/>
                </a:lnTo>
                <a:lnTo>
                  <a:pt x="1153481" y="1722057"/>
                </a:lnTo>
                <a:lnTo>
                  <a:pt x="1168714" y="1745994"/>
                </a:lnTo>
                <a:lnTo>
                  <a:pt x="1183947" y="1722057"/>
                </a:lnTo>
                <a:lnTo>
                  <a:pt x="1200593" y="1722057"/>
                </a:lnTo>
                <a:lnTo>
                  <a:pt x="1176984" y="1758833"/>
                </a:lnTo>
                <a:lnTo>
                  <a:pt x="1202225" y="1798220"/>
                </a:lnTo>
                <a:lnTo>
                  <a:pt x="1185579" y="1798220"/>
                </a:lnTo>
                <a:lnTo>
                  <a:pt x="1168714" y="1771454"/>
                </a:lnTo>
                <a:close/>
                <a:moveTo>
                  <a:pt x="1271914" y="1771454"/>
                </a:moveTo>
                <a:lnTo>
                  <a:pt x="1255050" y="1798220"/>
                </a:lnTo>
                <a:lnTo>
                  <a:pt x="1238404" y="1798220"/>
                </a:lnTo>
                <a:lnTo>
                  <a:pt x="1263645" y="1758833"/>
                </a:lnTo>
                <a:lnTo>
                  <a:pt x="1240036" y="1722057"/>
                </a:lnTo>
                <a:lnTo>
                  <a:pt x="1256682" y="1722057"/>
                </a:lnTo>
                <a:lnTo>
                  <a:pt x="1271914" y="1745994"/>
                </a:lnTo>
                <a:lnTo>
                  <a:pt x="1287147" y="1722057"/>
                </a:lnTo>
                <a:lnTo>
                  <a:pt x="1303793" y="1722057"/>
                </a:lnTo>
                <a:lnTo>
                  <a:pt x="1280184" y="1758833"/>
                </a:lnTo>
                <a:lnTo>
                  <a:pt x="1305426" y="1798220"/>
                </a:lnTo>
                <a:lnTo>
                  <a:pt x="1288779" y="1798220"/>
                </a:lnTo>
                <a:lnTo>
                  <a:pt x="1271914" y="1771454"/>
                </a:lnTo>
                <a:close/>
                <a:moveTo>
                  <a:pt x="1375114" y="1771454"/>
                </a:moveTo>
                <a:lnTo>
                  <a:pt x="1358250" y="1798220"/>
                </a:lnTo>
                <a:lnTo>
                  <a:pt x="1341604" y="1798220"/>
                </a:lnTo>
                <a:lnTo>
                  <a:pt x="1366845" y="1758833"/>
                </a:lnTo>
                <a:lnTo>
                  <a:pt x="1343236" y="1722057"/>
                </a:lnTo>
                <a:lnTo>
                  <a:pt x="1359882" y="1722057"/>
                </a:lnTo>
                <a:lnTo>
                  <a:pt x="1375114" y="1745994"/>
                </a:lnTo>
                <a:lnTo>
                  <a:pt x="1390348" y="1722057"/>
                </a:lnTo>
                <a:lnTo>
                  <a:pt x="1406993" y="1722057"/>
                </a:lnTo>
                <a:lnTo>
                  <a:pt x="1383384" y="1758833"/>
                </a:lnTo>
                <a:lnTo>
                  <a:pt x="1408626" y="1798220"/>
                </a:lnTo>
                <a:lnTo>
                  <a:pt x="1391980" y="1798220"/>
                </a:lnTo>
                <a:lnTo>
                  <a:pt x="1375114" y="1771454"/>
                </a:lnTo>
                <a:close/>
                <a:moveTo>
                  <a:pt x="1478315" y="1771454"/>
                </a:moveTo>
                <a:lnTo>
                  <a:pt x="1461450" y="1798220"/>
                </a:lnTo>
                <a:lnTo>
                  <a:pt x="1444804" y="1798220"/>
                </a:lnTo>
                <a:lnTo>
                  <a:pt x="1470046" y="1758833"/>
                </a:lnTo>
                <a:lnTo>
                  <a:pt x="1446436" y="1722057"/>
                </a:lnTo>
                <a:lnTo>
                  <a:pt x="1463083" y="1722057"/>
                </a:lnTo>
                <a:lnTo>
                  <a:pt x="1478315" y="1745994"/>
                </a:lnTo>
                <a:lnTo>
                  <a:pt x="1493548" y="1722057"/>
                </a:lnTo>
                <a:lnTo>
                  <a:pt x="1510194" y="1722057"/>
                </a:lnTo>
                <a:lnTo>
                  <a:pt x="1486584" y="1758833"/>
                </a:lnTo>
                <a:lnTo>
                  <a:pt x="1511826" y="1798220"/>
                </a:lnTo>
                <a:lnTo>
                  <a:pt x="1495180" y="1798220"/>
                </a:lnTo>
                <a:lnTo>
                  <a:pt x="1478315" y="1771454"/>
                </a:lnTo>
                <a:close/>
                <a:moveTo>
                  <a:pt x="1581515" y="1771454"/>
                </a:moveTo>
                <a:lnTo>
                  <a:pt x="1564650" y="1798220"/>
                </a:lnTo>
                <a:lnTo>
                  <a:pt x="1548004" y="1798220"/>
                </a:lnTo>
                <a:lnTo>
                  <a:pt x="1573246" y="1758833"/>
                </a:lnTo>
                <a:lnTo>
                  <a:pt x="1549636" y="1722057"/>
                </a:lnTo>
                <a:lnTo>
                  <a:pt x="1566283" y="1722057"/>
                </a:lnTo>
                <a:lnTo>
                  <a:pt x="1581515" y="1745994"/>
                </a:lnTo>
                <a:lnTo>
                  <a:pt x="1596748" y="1722057"/>
                </a:lnTo>
                <a:lnTo>
                  <a:pt x="1613394" y="1722057"/>
                </a:lnTo>
                <a:lnTo>
                  <a:pt x="1589785" y="1758833"/>
                </a:lnTo>
                <a:lnTo>
                  <a:pt x="1615026" y="1798220"/>
                </a:lnTo>
                <a:lnTo>
                  <a:pt x="1598380" y="1798220"/>
                </a:lnTo>
                <a:lnTo>
                  <a:pt x="1581515" y="1771454"/>
                </a:lnTo>
                <a:close/>
                <a:moveTo>
                  <a:pt x="1684715" y="1771454"/>
                </a:moveTo>
                <a:lnTo>
                  <a:pt x="1667851" y="1798220"/>
                </a:lnTo>
                <a:lnTo>
                  <a:pt x="1651205" y="1798220"/>
                </a:lnTo>
                <a:lnTo>
                  <a:pt x="1676446" y="1758833"/>
                </a:lnTo>
                <a:lnTo>
                  <a:pt x="1652837" y="1722057"/>
                </a:lnTo>
                <a:lnTo>
                  <a:pt x="1669483" y="1722057"/>
                </a:lnTo>
                <a:lnTo>
                  <a:pt x="1684715" y="1745994"/>
                </a:lnTo>
                <a:lnTo>
                  <a:pt x="1699948" y="1722057"/>
                </a:lnTo>
                <a:lnTo>
                  <a:pt x="1716595" y="1722057"/>
                </a:lnTo>
                <a:lnTo>
                  <a:pt x="1692985" y="1758833"/>
                </a:lnTo>
                <a:lnTo>
                  <a:pt x="1718227" y="1798220"/>
                </a:lnTo>
                <a:lnTo>
                  <a:pt x="1701581" y="1798220"/>
                </a:lnTo>
                <a:lnTo>
                  <a:pt x="1684715" y="1771454"/>
                </a:lnTo>
                <a:close/>
                <a:moveTo>
                  <a:pt x="1787915" y="1771454"/>
                </a:moveTo>
                <a:lnTo>
                  <a:pt x="1771051" y="1798220"/>
                </a:lnTo>
                <a:lnTo>
                  <a:pt x="1754405" y="1798220"/>
                </a:lnTo>
                <a:lnTo>
                  <a:pt x="1779647" y="1758833"/>
                </a:lnTo>
                <a:lnTo>
                  <a:pt x="1756037" y="1722057"/>
                </a:lnTo>
                <a:lnTo>
                  <a:pt x="1772683" y="1722057"/>
                </a:lnTo>
                <a:lnTo>
                  <a:pt x="1787915" y="1745994"/>
                </a:lnTo>
                <a:lnTo>
                  <a:pt x="1803149" y="1722057"/>
                </a:lnTo>
                <a:lnTo>
                  <a:pt x="1819795" y="1722057"/>
                </a:lnTo>
                <a:lnTo>
                  <a:pt x="1796185" y="1758833"/>
                </a:lnTo>
                <a:lnTo>
                  <a:pt x="1821427" y="1798220"/>
                </a:lnTo>
                <a:lnTo>
                  <a:pt x="1804781" y="1798220"/>
                </a:lnTo>
                <a:lnTo>
                  <a:pt x="1787915" y="1771454"/>
                </a:lnTo>
                <a:close/>
                <a:moveTo>
                  <a:pt x="1891116" y="1771454"/>
                </a:moveTo>
                <a:lnTo>
                  <a:pt x="1874251" y="1798220"/>
                </a:lnTo>
                <a:lnTo>
                  <a:pt x="1857605" y="1798220"/>
                </a:lnTo>
                <a:lnTo>
                  <a:pt x="1882847" y="1758833"/>
                </a:lnTo>
                <a:lnTo>
                  <a:pt x="1859237" y="1722057"/>
                </a:lnTo>
                <a:lnTo>
                  <a:pt x="1875884" y="1722057"/>
                </a:lnTo>
                <a:lnTo>
                  <a:pt x="1891116" y="1745994"/>
                </a:lnTo>
                <a:lnTo>
                  <a:pt x="1906349" y="1722057"/>
                </a:lnTo>
                <a:lnTo>
                  <a:pt x="1922995" y="1722057"/>
                </a:lnTo>
                <a:lnTo>
                  <a:pt x="1899385" y="1758833"/>
                </a:lnTo>
                <a:lnTo>
                  <a:pt x="1924627" y="1798220"/>
                </a:lnTo>
                <a:lnTo>
                  <a:pt x="1907981" y="1798220"/>
                </a:lnTo>
                <a:lnTo>
                  <a:pt x="1891116" y="1771454"/>
                </a:lnTo>
                <a:close/>
                <a:moveTo>
                  <a:pt x="1994316" y="1771454"/>
                </a:moveTo>
                <a:lnTo>
                  <a:pt x="1977452" y="1798220"/>
                </a:lnTo>
                <a:lnTo>
                  <a:pt x="1960805" y="1798220"/>
                </a:lnTo>
                <a:lnTo>
                  <a:pt x="1986047" y="1758833"/>
                </a:lnTo>
                <a:lnTo>
                  <a:pt x="1962438" y="1722057"/>
                </a:lnTo>
                <a:lnTo>
                  <a:pt x="1979084" y="1722057"/>
                </a:lnTo>
                <a:lnTo>
                  <a:pt x="1994316" y="1745994"/>
                </a:lnTo>
                <a:lnTo>
                  <a:pt x="2009549" y="1722057"/>
                </a:lnTo>
                <a:lnTo>
                  <a:pt x="2026195" y="1722057"/>
                </a:lnTo>
                <a:lnTo>
                  <a:pt x="2002586" y="1758833"/>
                </a:lnTo>
                <a:lnTo>
                  <a:pt x="2027827" y="1798220"/>
                </a:lnTo>
                <a:lnTo>
                  <a:pt x="2011182" y="1798220"/>
                </a:lnTo>
                <a:lnTo>
                  <a:pt x="1994316" y="1771454"/>
                </a:lnTo>
                <a:close/>
                <a:moveTo>
                  <a:pt x="33511" y="1886258"/>
                </a:moveTo>
                <a:lnTo>
                  <a:pt x="16646" y="1913024"/>
                </a:lnTo>
                <a:lnTo>
                  <a:pt x="0" y="1913024"/>
                </a:lnTo>
                <a:lnTo>
                  <a:pt x="25242" y="1873637"/>
                </a:lnTo>
                <a:lnTo>
                  <a:pt x="1632" y="1836861"/>
                </a:lnTo>
                <a:lnTo>
                  <a:pt x="18278" y="1836861"/>
                </a:lnTo>
                <a:lnTo>
                  <a:pt x="33511" y="1860798"/>
                </a:lnTo>
                <a:lnTo>
                  <a:pt x="48744" y="1836861"/>
                </a:lnTo>
                <a:lnTo>
                  <a:pt x="65390" y="1836861"/>
                </a:lnTo>
                <a:lnTo>
                  <a:pt x="41780" y="1873637"/>
                </a:lnTo>
                <a:lnTo>
                  <a:pt x="67022" y="1913024"/>
                </a:lnTo>
                <a:lnTo>
                  <a:pt x="50376" y="1913024"/>
                </a:lnTo>
                <a:lnTo>
                  <a:pt x="33511" y="1886258"/>
                </a:lnTo>
                <a:close/>
                <a:moveTo>
                  <a:pt x="136711" y="1886258"/>
                </a:moveTo>
                <a:lnTo>
                  <a:pt x="119846" y="1913024"/>
                </a:lnTo>
                <a:lnTo>
                  <a:pt x="103200" y="1913024"/>
                </a:lnTo>
                <a:lnTo>
                  <a:pt x="128442" y="1873637"/>
                </a:lnTo>
                <a:lnTo>
                  <a:pt x="104833" y="1836861"/>
                </a:lnTo>
                <a:lnTo>
                  <a:pt x="121479" y="1836861"/>
                </a:lnTo>
                <a:lnTo>
                  <a:pt x="136711" y="1860798"/>
                </a:lnTo>
                <a:lnTo>
                  <a:pt x="151944" y="1836861"/>
                </a:lnTo>
                <a:lnTo>
                  <a:pt x="168590" y="1836861"/>
                </a:lnTo>
                <a:lnTo>
                  <a:pt x="144981" y="1873637"/>
                </a:lnTo>
                <a:lnTo>
                  <a:pt x="170222" y="1913024"/>
                </a:lnTo>
                <a:lnTo>
                  <a:pt x="153576" y="1913024"/>
                </a:lnTo>
                <a:lnTo>
                  <a:pt x="136711" y="1886258"/>
                </a:lnTo>
                <a:close/>
                <a:moveTo>
                  <a:pt x="239911" y="1886258"/>
                </a:moveTo>
                <a:lnTo>
                  <a:pt x="223047" y="1913024"/>
                </a:lnTo>
                <a:lnTo>
                  <a:pt x="206401" y="1913024"/>
                </a:lnTo>
                <a:lnTo>
                  <a:pt x="231642" y="1873637"/>
                </a:lnTo>
                <a:lnTo>
                  <a:pt x="208033" y="1836861"/>
                </a:lnTo>
                <a:lnTo>
                  <a:pt x="224679" y="1836861"/>
                </a:lnTo>
                <a:lnTo>
                  <a:pt x="239911" y="1860798"/>
                </a:lnTo>
                <a:lnTo>
                  <a:pt x="255144" y="1836861"/>
                </a:lnTo>
                <a:lnTo>
                  <a:pt x="271790" y="1836861"/>
                </a:lnTo>
                <a:lnTo>
                  <a:pt x="248181" y="1873637"/>
                </a:lnTo>
                <a:lnTo>
                  <a:pt x="273423" y="1913024"/>
                </a:lnTo>
                <a:lnTo>
                  <a:pt x="256777" y="1913024"/>
                </a:lnTo>
                <a:lnTo>
                  <a:pt x="239911" y="1886258"/>
                </a:lnTo>
                <a:close/>
                <a:moveTo>
                  <a:pt x="343111" y="1886258"/>
                </a:moveTo>
                <a:lnTo>
                  <a:pt x="326247" y="1913024"/>
                </a:lnTo>
                <a:lnTo>
                  <a:pt x="309601" y="1913024"/>
                </a:lnTo>
                <a:lnTo>
                  <a:pt x="334843" y="1873637"/>
                </a:lnTo>
                <a:lnTo>
                  <a:pt x="311233" y="1836861"/>
                </a:lnTo>
                <a:lnTo>
                  <a:pt x="327879" y="1836861"/>
                </a:lnTo>
                <a:lnTo>
                  <a:pt x="343111" y="1860798"/>
                </a:lnTo>
                <a:lnTo>
                  <a:pt x="358345" y="1836861"/>
                </a:lnTo>
                <a:lnTo>
                  <a:pt x="374991" y="1836861"/>
                </a:lnTo>
                <a:lnTo>
                  <a:pt x="351381" y="1873637"/>
                </a:lnTo>
                <a:lnTo>
                  <a:pt x="376623" y="1913024"/>
                </a:lnTo>
                <a:lnTo>
                  <a:pt x="359977" y="1913024"/>
                </a:lnTo>
                <a:lnTo>
                  <a:pt x="343111" y="1886258"/>
                </a:lnTo>
                <a:close/>
                <a:moveTo>
                  <a:pt x="446312" y="1886258"/>
                </a:moveTo>
                <a:lnTo>
                  <a:pt x="429447" y="1913024"/>
                </a:lnTo>
                <a:lnTo>
                  <a:pt x="412801" y="1913024"/>
                </a:lnTo>
                <a:lnTo>
                  <a:pt x="438043" y="1873637"/>
                </a:lnTo>
                <a:lnTo>
                  <a:pt x="414433" y="1836861"/>
                </a:lnTo>
                <a:lnTo>
                  <a:pt x="431079" y="1836861"/>
                </a:lnTo>
                <a:lnTo>
                  <a:pt x="446312" y="1860798"/>
                </a:lnTo>
                <a:lnTo>
                  <a:pt x="461545" y="1836861"/>
                </a:lnTo>
                <a:lnTo>
                  <a:pt x="478191" y="1836861"/>
                </a:lnTo>
                <a:lnTo>
                  <a:pt x="454582" y="1873637"/>
                </a:lnTo>
                <a:lnTo>
                  <a:pt x="479823" y="1913024"/>
                </a:lnTo>
                <a:lnTo>
                  <a:pt x="463177" y="1913024"/>
                </a:lnTo>
                <a:lnTo>
                  <a:pt x="446312" y="1886258"/>
                </a:lnTo>
                <a:close/>
                <a:moveTo>
                  <a:pt x="549512" y="1886258"/>
                </a:moveTo>
                <a:lnTo>
                  <a:pt x="532648" y="1913024"/>
                </a:lnTo>
                <a:lnTo>
                  <a:pt x="516002" y="1913024"/>
                </a:lnTo>
                <a:lnTo>
                  <a:pt x="541243" y="1873637"/>
                </a:lnTo>
                <a:lnTo>
                  <a:pt x="517634" y="1836861"/>
                </a:lnTo>
                <a:lnTo>
                  <a:pt x="534280" y="1836861"/>
                </a:lnTo>
                <a:lnTo>
                  <a:pt x="549512" y="1860798"/>
                </a:lnTo>
                <a:lnTo>
                  <a:pt x="564745" y="1836861"/>
                </a:lnTo>
                <a:lnTo>
                  <a:pt x="581391" y="1836861"/>
                </a:lnTo>
                <a:lnTo>
                  <a:pt x="557782" y="1873637"/>
                </a:lnTo>
                <a:lnTo>
                  <a:pt x="583023" y="1913024"/>
                </a:lnTo>
                <a:lnTo>
                  <a:pt x="566378" y="1913024"/>
                </a:lnTo>
                <a:lnTo>
                  <a:pt x="549512" y="1886258"/>
                </a:lnTo>
                <a:close/>
                <a:moveTo>
                  <a:pt x="652712" y="1886258"/>
                </a:moveTo>
                <a:lnTo>
                  <a:pt x="635848" y="1913024"/>
                </a:lnTo>
                <a:lnTo>
                  <a:pt x="619202" y="1913024"/>
                </a:lnTo>
                <a:lnTo>
                  <a:pt x="644443" y="1873637"/>
                </a:lnTo>
                <a:lnTo>
                  <a:pt x="620834" y="1836861"/>
                </a:lnTo>
                <a:lnTo>
                  <a:pt x="637480" y="1836861"/>
                </a:lnTo>
                <a:lnTo>
                  <a:pt x="652712" y="1860798"/>
                </a:lnTo>
                <a:lnTo>
                  <a:pt x="667945" y="1836861"/>
                </a:lnTo>
                <a:lnTo>
                  <a:pt x="684592" y="1836861"/>
                </a:lnTo>
                <a:lnTo>
                  <a:pt x="660982" y="1873637"/>
                </a:lnTo>
                <a:lnTo>
                  <a:pt x="686224" y="1913024"/>
                </a:lnTo>
                <a:lnTo>
                  <a:pt x="669578" y="1913024"/>
                </a:lnTo>
                <a:lnTo>
                  <a:pt x="652712" y="1886258"/>
                </a:lnTo>
                <a:close/>
                <a:moveTo>
                  <a:pt x="755913" y="1886258"/>
                </a:moveTo>
                <a:lnTo>
                  <a:pt x="739048" y="1913024"/>
                </a:lnTo>
                <a:lnTo>
                  <a:pt x="722402" y="1913024"/>
                </a:lnTo>
                <a:lnTo>
                  <a:pt x="747644" y="1873637"/>
                </a:lnTo>
                <a:lnTo>
                  <a:pt x="724034" y="1836861"/>
                </a:lnTo>
                <a:lnTo>
                  <a:pt x="740680" y="1836861"/>
                </a:lnTo>
                <a:lnTo>
                  <a:pt x="755913" y="1860798"/>
                </a:lnTo>
                <a:lnTo>
                  <a:pt x="771146" y="1836861"/>
                </a:lnTo>
                <a:lnTo>
                  <a:pt x="787792" y="1836861"/>
                </a:lnTo>
                <a:lnTo>
                  <a:pt x="764182" y="1873637"/>
                </a:lnTo>
                <a:lnTo>
                  <a:pt x="789424" y="1913024"/>
                </a:lnTo>
                <a:lnTo>
                  <a:pt x="772778" y="1913024"/>
                </a:lnTo>
                <a:lnTo>
                  <a:pt x="755913" y="1886258"/>
                </a:lnTo>
                <a:close/>
                <a:moveTo>
                  <a:pt x="859113" y="1886258"/>
                </a:moveTo>
                <a:lnTo>
                  <a:pt x="842248" y="1913024"/>
                </a:lnTo>
                <a:lnTo>
                  <a:pt x="825602" y="1913024"/>
                </a:lnTo>
                <a:lnTo>
                  <a:pt x="850844" y="1873637"/>
                </a:lnTo>
                <a:lnTo>
                  <a:pt x="827235" y="1836861"/>
                </a:lnTo>
                <a:lnTo>
                  <a:pt x="843881" y="1836861"/>
                </a:lnTo>
                <a:lnTo>
                  <a:pt x="859113" y="1860798"/>
                </a:lnTo>
                <a:lnTo>
                  <a:pt x="874346" y="1836861"/>
                </a:lnTo>
                <a:lnTo>
                  <a:pt x="890992" y="1836861"/>
                </a:lnTo>
                <a:lnTo>
                  <a:pt x="867383" y="1873637"/>
                </a:lnTo>
                <a:lnTo>
                  <a:pt x="892624" y="1913024"/>
                </a:lnTo>
                <a:lnTo>
                  <a:pt x="875978" y="1913024"/>
                </a:lnTo>
                <a:lnTo>
                  <a:pt x="859113" y="1886258"/>
                </a:lnTo>
                <a:close/>
                <a:moveTo>
                  <a:pt x="962313" y="1886258"/>
                </a:moveTo>
                <a:lnTo>
                  <a:pt x="945449" y="1913024"/>
                </a:lnTo>
                <a:lnTo>
                  <a:pt x="928803" y="1913024"/>
                </a:lnTo>
                <a:lnTo>
                  <a:pt x="954044" y="1873637"/>
                </a:lnTo>
                <a:lnTo>
                  <a:pt x="930435" y="1836861"/>
                </a:lnTo>
                <a:lnTo>
                  <a:pt x="947081" y="1836861"/>
                </a:lnTo>
                <a:lnTo>
                  <a:pt x="962313" y="1860798"/>
                </a:lnTo>
                <a:lnTo>
                  <a:pt x="977546" y="1836861"/>
                </a:lnTo>
                <a:lnTo>
                  <a:pt x="994192" y="1836861"/>
                </a:lnTo>
                <a:lnTo>
                  <a:pt x="970583" y="1873637"/>
                </a:lnTo>
                <a:lnTo>
                  <a:pt x="995824" y="1913024"/>
                </a:lnTo>
                <a:lnTo>
                  <a:pt x="979179" y="1913024"/>
                </a:lnTo>
                <a:lnTo>
                  <a:pt x="962313" y="1886258"/>
                </a:lnTo>
                <a:close/>
                <a:moveTo>
                  <a:pt x="1065513" y="1886258"/>
                </a:moveTo>
                <a:lnTo>
                  <a:pt x="1048649" y="1913024"/>
                </a:lnTo>
                <a:lnTo>
                  <a:pt x="1032003" y="1913024"/>
                </a:lnTo>
                <a:lnTo>
                  <a:pt x="1057244" y="1873637"/>
                </a:lnTo>
                <a:lnTo>
                  <a:pt x="1033635" y="1836861"/>
                </a:lnTo>
                <a:lnTo>
                  <a:pt x="1050281" y="1836861"/>
                </a:lnTo>
                <a:lnTo>
                  <a:pt x="1065513" y="1860798"/>
                </a:lnTo>
                <a:lnTo>
                  <a:pt x="1080747" y="1836861"/>
                </a:lnTo>
                <a:lnTo>
                  <a:pt x="1097393" y="1836861"/>
                </a:lnTo>
                <a:lnTo>
                  <a:pt x="1073783" y="1873637"/>
                </a:lnTo>
                <a:lnTo>
                  <a:pt x="1099025" y="1913024"/>
                </a:lnTo>
                <a:lnTo>
                  <a:pt x="1082379" y="1913024"/>
                </a:lnTo>
                <a:lnTo>
                  <a:pt x="1065513" y="1886258"/>
                </a:lnTo>
                <a:close/>
                <a:moveTo>
                  <a:pt x="1168714" y="1886258"/>
                </a:moveTo>
                <a:lnTo>
                  <a:pt x="1151849" y="1913024"/>
                </a:lnTo>
                <a:lnTo>
                  <a:pt x="1135203" y="1913024"/>
                </a:lnTo>
                <a:lnTo>
                  <a:pt x="1160445" y="1873637"/>
                </a:lnTo>
                <a:lnTo>
                  <a:pt x="1136835" y="1836861"/>
                </a:lnTo>
                <a:lnTo>
                  <a:pt x="1153481" y="1836861"/>
                </a:lnTo>
                <a:lnTo>
                  <a:pt x="1168714" y="1860798"/>
                </a:lnTo>
                <a:lnTo>
                  <a:pt x="1183947" y="1836861"/>
                </a:lnTo>
                <a:lnTo>
                  <a:pt x="1200593" y="1836861"/>
                </a:lnTo>
                <a:lnTo>
                  <a:pt x="1176984" y="1873637"/>
                </a:lnTo>
                <a:lnTo>
                  <a:pt x="1202225" y="1913024"/>
                </a:lnTo>
                <a:lnTo>
                  <a:pt x="1185579" y="1913024"/>
                </a:lnTo>
                <a:lnTo>
                  <a:pt x="1168714" y="1886258"/>
                </a:lnTo>
                <a:close/>
                <a:moveTo>
                  <a:pt x="1271914" y="1886258"/>
                </a:moveTo>
                <a:lnTo>
                  <a:pt x="1255050" y="1913024"/>
                </a:lnTo>
                <a:lnTo>
                  <a:pt x="1238404" y="1913024"/>
                </a:lnTo>
                <a:lnTo>
                  <a:pt x="1263645" y="1873637"/>
                </a:lnTo>
                <a:lnTo>
                  <a:pt x="1240036" y="1836861"/>
                </a:lnTo>
                <a:lnTo>
                  <a:pt x="1256682" y="1836861"/>
                </a:lnTo>
                <a:lnTo>
                  <a:pt x="1271914" y="1860798"/>
                </a:lnTo>
                <a:lnTo>
                  <a:pt x="1287147" y="1836861"/>
                </a:lnTo>
                <a:lnTo>
                  <a:pt x="1303793" y="1836861"/>
                </a:lnTo>
                <a:lnTo>
                  <a:pt x="1280184" y="1873637"/>
                </a:lnTo>
                <a:lnTo>
                  <a:pt x="1305426" y="1913024"/>
                </a:lnTo>
                <a:lnTo>
                  <a:pt x="1288779" y="1913024"/>
                </a:lnTo>
                <a:lnTo>
                  <a:pt x="1271914" y="1886258"/>
                </a:lnTo>
                <a:close/>
                <a:moveTo>
                  <a:pt x="1375114" y="1886258"/>
                </a:moveTo>
                <a:lnTo>
                  <a:pt x="1358250" y="1913024"/>
                </a:lnTo>
                <a:lnTo>
                  <a:pt x="1341604" y="1913024"/>
                </a:lnTo>
                <a:lnTo>
                  <a:pt x="1366845" y="1873637"/>
                </a:lnTo>
                <a:lnTo>
                  <a:pt x="1343236" y="1836861"/>
                </a:lnTo>
                <a:lnTo>
                  <a:pt x="1359882" y="1836861"/>
                </a:lnTo>
                <a:lnTo>
                  <a:pt x="1375114" y="1860798"/>
                </a:lnTo>
                <a:lnTo>
                  <a:pt x="1390348" y="1836861"/>
                </a:lnTo>
                <a:lnTo>
                  <a:pt x="1406993" y="1836861"/>
                </a:lnTo>
                <a:lnTo>
                  <a:pt x="1383384" y="1873637"/>
                </a:lnTo>
                <a:lnTo>
                  <a:pt x="1408626" y="1913024"/>
                </a:lnTo>
                <a:lnTo>
                  <a:pt x="1391980" y="1913024"/>
                </a:lnTo>
                <a:lnTo>
                  <a:pt x="1375114" y="1886258"/>
                </a:lnTo>
                <a:close/>
                <a:moveTo>
                  <a:pt x="1478315" y="1886258"/>
                </a:moveTo>
                <a:lnTo>
                  <a:pt x="1461450" y="1913024"/>
                </a:lnTo>
                <a:lnTo>
                  <a:pt x="1444804" y="1913024"/>
                </a:lnTo>
                <a:lnTo>
                  <a:pt x="1470046" y="1873637"/>
                </a:lnTo>
                <a:lnTo>
                  <a:pt x="1446436" y="1836861"/>
                </a:lnTo>
                <a:lnTo>
                  <a:pt x="1463083" y="1836861"/>
                </a:lnTo>
                <a:lnTo>
                  <a:pt x="1478315" y="1860798"/>
                </a:lnTo>
                <a:lnTo>
                  <a:pt x="1493548" y="1836861"/>
                </a:lnTo>
                <a:lnTo>
                  <a:pt x="1510194" y="1836861"/>
                </a:lnTo>
                <a:lnTo>
                  <a:pt x="1486584" y="1873637"/>
                </a:lnTo>
                <a:lnTo>
                  <a:pt x="1511826" y="1913024"/>
                </a:lnTo>
                <a:lnTo>
                  <a:pt x="1495180" y="1913024"/>
                </a:lnTo>
                <a:lnTo>
                  <a:pt x="1478315" y="1886258"/>
                </a:lnTo>
                <a:close/>
                <a:moveTo>
                  <a:pt x="1581515" y="1886258"/>
                </a:moveTo>
                <a:lnTo>
                  <a:pt x="1564650" y="1913024"/>
                </a:lnTo>
                <a:lnTo>
                  <a:pt x="1548004" y="1913024"/>
                </a:lnTo>
                <a:lnTo>
                  <a:pt x="1573246" y="1873637"/>
                </a:lnTo>
                <a:lnTo>
                  <a:pt x="1549636" y="1836861"/>
                </a:lnTo>
                <a:lnTo>
                  <a:pt x="1566283" y="1836861"/>
                </a:lnTo>
                <a:lnTo>
                  <a:pt x="1581515" y="1860798"/>
                </a:lnTo>
                <a:lnTo>
                  <a:pt x="1596748" y="1836861"/>
                </a:lnTo>
                <a:lnTo>
                  <a:pt x="1613394" y="1836861"/>
                </a:lnTo>
                <a:lnTo>
                  <a:pt x="1589785" y="1873637"/>
                </a:lnTo>
                <a:lnTo>
                  <a:pt x="1615026" y="1913024"/>
                </a:lnTo>
                <a:lnTo>
                  <a:pt x="1598380" y="1913024"/>
                </a:lnTo>
                <a:lnTo>
                  <a:pt x="1581515" y="1886258"/>
                </a:lnTo>
                <a:close/>
                <a:moveTo>
                  <a:pt x="1684715" y="1886258"/>
                </a:moveTo>
                <a:lnTo>
                  <a:pt x="1667851" y="1913024"/>
                </a:lnTo>
                <a:lnTo>
                  <a:pt x="1651205" y="1913024"/>
                </a:lnTo>
                <a:lnTo>
                  <a:pt x="1676446" y="1873637"/>
                </a:lnTo>
                <a:lnTo>
                  <a:pt x="1652837" y="1836861"/>
                </a:lnTo>
                <a:lnTo>
                  <a:pt x="1669483" y="1836861"/>
                </a:lnTo>
                <a:lnTo>
                  <a:pt x="1684715" y="1860798"/>
                </a:lnTo>
                <a:lnTo>
                  <a:pt x="1699948" y="1836861"/>
                </a:lnTo>
                <a:lnTo>
                  <a:pt x="1716595" y="1836861"/>
                </a:lnTo>
                <a:lnTo>
                  <a:pt x="1692985" y="1873637"/>
                </a:lnTo>
                <a:lnTo>
                  <a:pt x="1718227" y="1913024"/>
                </a:lnTo>
                <a:lnTo>
                  <a:pt x="1701581" y="1913024"/>
                </a:lnTo>
                <a:lnTo>
                  <a:pt x="1684715" y="1886258"/>
                </a:lnTo>
                <a:close/>
                <a:moveTo>
                  <a:pt x="1787915" y="1886258"/>
                </a:moveTo>
                <a:lnTo>
                  <a:pt x="1771051" y="1913024"/>
                </a:lnTo>
                <a:lnTo>
                  <a:pt x="1754405" y="1913024"/>
                </a:lnTo>
                <a:lnTo>
                  <a:pt x="1779647" y="1873637"/>
                </a:lnTo>
                <a:lnTo>
                  <a:pt x="1756037" y="1836861"/>
                </a:lnTo>
                <a:lnTo>
                  <a:pt x="1772683" y="1836861"/>
                </a:lnTo>
                <a:lnTo>
                  <a:pt x="1787915" y="1860798"/>
                </a:lnTo>
                <a:lnTo>
                  <a:pt x="1803149" y="1836861"/>
                </a:lnTo>
                <a:lnTo>
                  <a:pt x="1819795" y="1836861"/>
                </a:lnTo>
                <a:lnTo>
                  <a:pt x="1796185" y="1873637"/>
                </a:lnTo>
                <a:lnTo>
                  <a:pt x="1821427" y="1913024"/>
                </a:lnTo>
                <a:lnTo>
                  <a:pt x="1804781" y="1913024"/>
                </a:lnTo>
                <a:lnTo>
                  <a:pt x="1787915" y="1886258"/>
                </a:lnTo>
                <a:close/>
                <a:moveTo>
                  <a:pt x="1891116" y="1886258"/>
                </a:moveTo>
                <a:lnTo>
                  <a:pt x="1874251" y="1913024"/>
                </a:lnTo>
                <a:lnTo>
                  <a:pt x="1857605" y="1913024"/>
                </a:lnTo>
                <a:lnTo>
                  <a:pt x="1882847" y="1873637"/>
                </a:lnTo>
                <a:lnTo>
                  <a:pt x="1859237" y="1836861"/>
                </a:lnTo>
                <a:lnTo>
                  <a:pt x="1875884" y="1836861"/>
                </a:lnTo>
                <a:lnTo>
                  <a:pt x="1891116" y="1860798"/>
                </a:lnTo>
                <a:lnTo>
                  <a:pt x="1906349" y="1836861"/>
                </a:lnTo>
                <a:lnTo>
                  <a:pt x="1922995" y="1836861"/>
                </a:lnTo>
                <a:lnTo>
                  <a:pt x="1899385" y="1873637"/>
                </a:lnTo>
                <a:lnTo>
                  <a:pt x="1924627" y="1913024"/>
                </a:lnTo>
                <a:lnTo>
                  <a:pt x="1907981" y="1913024"/>
                </a:lnTo>
                <a:lnTo>
                  <a:pt x="1891116" y="1886258"/>
                </a:lnTo>
                <a:close/>
                <a:moveTo>
                  <a:pt x="1994316" y="1886258"/>
                </a:moveTo>
                <a:lnTo>
                  <a:pt x="1977452" y="1913024"/>
                </a:lnTo>
                <a:lnTo>
                  <a:pt x="1960805" y="1913024"/>
                </a:lnTo>
                <a:lnTo>
                  <a:pt x="1986047" y="1873637"/>
                </a:lnTo>
                <a:lnTo>
                  <a:pt x="1962438" y="1836861"/>
                </a:lnTo>
                <a:lnTo>
                  <a:pt x="1979084" y="1836861"/>
                </a:lnTo>
                <a:lnTo>
                  <a:pt x="1994316" y="1860798"/>
                </a:lnTo>
                <a:lnTo>
                  <a:pt x="2009549" y="1836861"/>
                </a:lnTo>
                <a:lnTo>
                  <a:pt x="2026195" y="1836861"/>
                </a:lnTo>
                <a:lnTo>
                  <a:pt x="2002586" y="1873637"/>
                </a:lnTo>
                <a:lnTo>
                  <a:pt x="2027827" y="1913024"/>
                </a:lnTo>
                <a:lnTo>
                  <a:pt x="2011182" y="1913024"/>
                </a:lnTo>
                <a:lnTo>
                  <a:pt x="1994316" y="1886258"/>
                </a:lnTo>
                <a:close/>
                <a:moveTo>
                  <a:pt x="33511" y="2001062"/>
                </a:moveTo>
                <a:lnTo>
                  <a:pt x="16646" y="2027827"/>
                </a:lnTo>
                <a:lnTo>
                  <a:pt x="0" y="2027827"/>
                </a:lnTo>
                <a:lnTo>
                  <a:pt x="25242" y="1988441"/>
                </a:lnTo>
                <a:lnTo>
                  <a:pt x="1632" y="1951665"/>
                </a:lnTo>
                <a:lnTo>
                  <a:pt x="18278" y="1951665"/>
                </a:lnTo>
                <a:lnTo>
                  <a:pt x="33511" y="1975602"/>
                </a:lnTo>
                <a:lnTo>
                  <a:pt x="48744" y="1951665"/>
                </a:lnTo>
                <a:lnTo>
                  <a:pt x="65390" y="1951665"/>
                </a:lnTo>
                <a:lnTo>
                  <a:pt x="41780" y="1988441"/>
                </a:lnTo>
                <a:lnTo>
                  <a:pt x="67022" y="2027827"/>
                </a:lnTo>
                <a:lnTo>
                  <a:pt x="50376" y="2027827"/>
                </a:lnTo>
                <a:lnTo>
                  <a:pt x="33511" y="2001062"/>
                </a:lnTo>
                <a:close/>
                <a:moveTo>
                  <a:pt x="136711" y="2001062"/>
                </a:moveTo>
                <a:lnTo>
                  <a:pt x="119846" y="2027827"/>
                </a:lnTo>
                <a:lnTo>
                  <a:pt x="103200" y="2027827"/>
                </a:lnTo>
                <a:lnTo>
                  <a:pt x="128442" y="1988441"/>
                </a:lnTo>
                <a:lnTo>
                  <a:pt x="104833" y="1951665"/>
                </a:lnTo>
                <a:lnTo>
                  <a:pt x="121479" y="1951665"/>
                </a:lnTo>
                <a:lnTo>
                  <a:pt x="136711" y="1975602"/>
                </a:lnTo>
                <a:lnTo>
                  <a:pt x="151944" y="1951665"/>
                </a:lnTo>
                <a:lnTo>
                  <a:pt x="168590" y="1951665"/>
                </a:lnTo>
                <a:lnTo>
                  <a:pt x="144981" y="1988441"/>
                </a:lnTo>
                <a:lnTo>
                  <a:pt x="170222" y="2027827"/>
                </a:lnTo>
                <a:lnTo>
                  <a:pt x="153576" y="2027827"/>
                </a:lnTo>
                <a:lnTo>
                  <a:pt x="136711" y="2001062"/>
                </a:lnTo>
                <a:close/>
                <a:moveTo>
                  <a:pt x="239911" y="2001062"/>
                </a:moveTo>
                <a:lnTo>
                  <a:pt x="223047" y="2027827"/>
                </a:lnTo>
                <a:lnTo>
                  <a:pt x="206401" y="2027827"/>
                </a:lnTo>
                <a:lnTo>
                  <a:pt x="231642" y="1988441"/>
                </a:lnTo>
                <a:lnTo>
                  <a:pt x="208033" y="1951665"/>
                </a:lnTo>
                <a:lnTo>
                  <a:pt x="224679" y="1951665"/>
                </a:lnTo>
                <a:lnTo>
                  <a:pt x="239911" y="1975602"/>
                </a:lnTo>
                <a:lnTo>
                  <a:pt x="255144" y="1951665"/>
                </a:lnTo>
                <a:lnTo>
                  <a:pt x="271790" y="1951665"/>
                </a:lnTo>
                <a:lnTo>
                  <a:pt x="248181" y="1988441"/>
                </a:lnTo>
                <a:lnTo>
                  <a:pt x="273423" y="2027827"/>
                </a:lnTo>
                <a:lnTo>
                  <a:pt x="256777" y="2027827"/>
                </a:lnTo>
                <a:lnTo>
                  <a:pt x="239911" y="2001062"/>
                </a:lnTo>
                <a:close/>
                <a:moveTo>
                  <a:pt x="343111" y="2001062"/>
                </a:moveTo>
                <a:lnTo>
                  <a:pt x="326247" y="2027827"/>
                </a:lnTo>
                <a:lnTo>
                  <a:pt x="309601" y="2027827"/>
                </a:lnTo>
                <a:lnTo>
                  <a:pt x="334843" y="1988441"/>
                </a:lnTo>
                <a:lnTo>
                  <a:pt x="311233" y="1951665"/>
                </a:lnTo>
                <a:lnTo>
                  <a:pt x="327879" y="1951665"/>
                </a:lnTo>
                <a:lnTo>
                  <a:pt x="343111" y="1975602"/>
                </a:lnTo>
                <a:lnTo>
                  <a:pt x="358345" y="1951665"/>
                </a:lnTo>
                <a:lnTo>
                  <a:pt x="374991" y="1951665"/>
                </a:lnTo>
                <a:lnTo>
                  <a:pt x="351381" y="1988441"/>
                </a:lnTo>
                <a:lnTo>
                  <a:pt x="376623" y="2027827"/>
                </a:lnTo>
                <a:lnTo>
                  <a:pt x="359977" y="2027827"/>
                </a:lnTo>
                <a:lnTo>
                  <a:pt x="343111" y="2001062"/>
                </a:lnTo>
                <a:close/>
                <a:moveTo>
                  <a:pt x="446312" y="2001062"/>
                </a:moveTo>
                <a:lnTo>
                  <a:pt x="429447" y="2027827"/>
                </a:lnTo>
                <a:lnTo>
                  <a:pt x="412801" y="2027827"/>
                </a:lnTo>
                <a:lnTo>
                  <a:pt x="438043" y="1988441"/>
                </a:lnTo>
                <a:lnTo>
                  <a:pt x="414433" y="1951665"/>
                </a:lnTo>
                <a:lnTo>
                  <a:pt x="431079" y="1951665"/>
                </a:lnTo>
                <a:lnTo>
                  <a:pt x="446312" y="1975602"/>
                </a:lnTo>
                <a:lnTo>
                  <a:pt x="461545" y="1951665"/>
                </a:lnTo>
                <a:lnTo>
                  <a:pt x="478191" y="1951665"/>
                </a:lnTo>
                <a:lnTo>
                  <a:pt x="454582" y="1988441"/>
                </a:lnTo>
                <a:lnTo>
                  <a:pt x="479823" y="2027827"/>
                </a:lnTo>
                <a:lnTo>
                  <a:pt x="463177" y="2027827"/>
                </a:lnTo>
                <a:lnTo>
                  <a:pt x="446312" y="2001062"/>
                </a:lnTo>
                <a:close/>
                <a:moveTo>
                  <a:pt x="549512" y="2001062"/>
                </a:moveTo>
                <a:lnTo>
                  <a:pt x="532648" y="2027827"/>
                </a:lnTo>
                <a:lnTo>
                  <a:pt x="516002" y="2027827"/>
                </a:lnTo>
                <a:lnTo>
                  <a:pt x="541243" y="1988441"/>
                </a:lnTo>
                <a:lnTo>
                  <a:pt x="517634" y="1951665"/>
                </a:lnTo>
                <a:lnTo>
                  <a:pt x="534280" y="1951665"/>
                </a:lnTo>
                <a:lnTo>
                  <a:pt x="549512" y="1975602"/>
                </a:lnTo>
                <a:lnTo>
                  <a:pt x="564745" y="1951665"/>
                </a:lnTo>
                <a:lnTo>
                  <a:pt x="581391" y="1951665"/>
                </a:lnTo>
                <a:lnTo>
                  <a:pt x="557782" y="1988441"/>
                </a:lnTo>
                <a:lnTo>
                  <a:pt x="583023" y="2027827"/>
                </a:lnTo>
                <a:lnTo>
                  <a:pt x="566378" y="2027827"/>
                </a:lnTo>
                <a:lnTo>
                  <a:pt x="549512" y="2001062"/>
                </a:lnTo>
                <a:close/>
                <a:moveTo>
                  <a:pt x="652712" y="2001062"/>
                </a:moveTo>
                <a:lnTo>
                  <a:pt x="635848" y="2027827"/>
                </a:lnTo>
                <a:lnTo>
                  <a:pt x="619202" y="2027827"/>
                </a:lnTo>
                <a:lnTo>
                  <a:pt x="644443" y="1988441"/>
                </a:lnTo>
                <a:lnTo>
                  <a:pt x="620834" y="1951665"/>
                </a:lnTo>
                <a:lnTo>
                  <a:pt x="637480" y="1951665"/>
                </a:lnTo>
                <a:lnTo>
                  <a:pt x="652712" y="1975602"/>
                </a:lnTo>
                <a:lnTo>
                  <a:pt x="667945" y="1951665"/>
                </a:lnTo>
                <a:lnTo>
                  <a:pt x="684592" y="1951665"/>
                </a:lnTo>
                <a:lnTo>
                  <a:pt x="660982" y="1988441"/>
                </a:lnTo>
                <a:lnTo>
                  <a:pt x="686224" y="2027827"/>
                </a:lnTo>
                <a:lnTo>
                  <a:pt x="669578" y="2027827"/>
                </a:lnTo>
                <a:lnTo>
                  <a:pt x="652712" y="2001062"/>
                </a:lnTo>
                <a:close/>
                <a:moveTo>
                  <a:pt x="755913" y="2001062"/>
                </a:moveTo>
                <a:lnTo>
                  <a:pt x="739048" y="2027827"/>
                </a:lnTo>
                <a:lnTo>
                  <a:pt x="722402" y="2027827"/>
                </a:lnTo>
                <a:lnTo>
                  <a:pt x="747644" y="1988441"/>
                </a:lnTo>
                <a:lnTo>
                  <a:pt x="724034" y="1951665"/>
                </a:lnTo>
                <a:lnTo>
                  <a:pt x="740680" y="1951665"/>
                </a:lnTo>
                <a:lnTo>
                  <a:pt x="755913" y="1975602"/>
                </a:lnTo>
                <a:lnTo>
                  <a:pt x="771146" y="1951665"/>
                </a:lnTo>
                <a:lnTo>
                  <a:pt x="787792" y="1951665"/>
                </a:lnTo>
                <a:lnTo>
                  <a:pt x="764182" y="1988441"/>
                </a:lnTo>
                <a:lnTo>
                  <a:pt x="789424" y="2027827"/>
                </a:lnTo>
                <a:lnTo>
                  <a:pt x="772778" y="2027827"/>
                </a:lnTo>
                <a:lnTo>
                  <a:pt x="755913" y="2001062"/>
                </a:lnTo>
                <a:close/>
                <a:moveTo>
                  <a:pt x="859113" y="2001062"/>
                </a:moveTo>
                <a:lnTo>
                  <a:pt x="842248" y="2027827"/>
                </a:lnTo>
                <a:lnTo>
                  <a:pt x="825602" y="2027827"/>
                </a:lnTo>
                <a:lnTo>
                  <a:pt x="850844" y="1988441"/>
                </a:lnTo>
                <a:lnTo>
                  <a:pt x="827235" y="1951665"/>
                </a:lnTo>
                <a:lnTo>
                  <a:pt x="843881" y="1951665"/>
                </a:lnTo>
                <a:lnTo>
                  <a:pt x="859113" y="1975602"/>
                </a:lnTo>
                <a:lnTo>
                  <a:pt x="874346" y="1951665"/>
                </a:lnTo>
                <a:lnTo>
                  <a:pt x="890992" y="1951665"/>
                </a:lnTo>
                <a:lnTo>
                  <a:pt x="867383" y="1988441"/>
                </a:lnTo>
                <a:lnTo>
                  <a:pt x="892624" y="2027827"/>
                </a:lnTo>
                <a:lnTo>
                  <a:pt x="875978" y="2027827"/>
                </a:lnTo>
                <a:lnTo>
                  <a:pt x="859113" y="2001062"/>
                </a:lnTo>
                <a:close/>
                <a:moveTo>
                  <a:pt x="962313" y="2001062"/>
                </a:moveTo>
                <a:lnTo>
                  <a:pt x="945449" y="2027827"/>
                </a:lnTo>
                <a:lnTo>
                  <a:pt x="928803" y="2027827"/>
                </a:lnTo>
                <a:lnTo>
                  <a:pt x="954044" y="1988441"/>
                </a:lnTo>
                <a:lnTo>
                  <a:pt x="930435" y="1951665"/>
                </a:lnTo>
                <a:lnTo>
                  <a:pt x="947081" y="1951665"/>
                </a:lnTo>
                <a:lnTo>
                  <a:pt x="962313" y="1975602"/>
                </a:lnTo>
                <a:lnTo>
                  <a:pt x="977546" y="1951665"/>
                </a:lnTo>
                <a:lnTo>
                  <a:pt x="994192" y="1951665"/>
                </a:lnTo>
                <a:lnTo>
                  <a:pt x="970583" y="1988441"/>
                </a:lnTo>
                <a:lnTo>
                  <a:pt x="995824" y="2027827"/>
                </a:lnTo>
                <a:lnTo>
                  <a:pt x="979179" y="2027827"/>
                </a:lnTo>
                <a:lnTo>
                  <a:pt x="962313" y="2001062"/>
                </a:lnTo>
                <a:close/>
                <a:moveTo>
                  <a:pt x="1065513" y="2001062"/>
                </a:moveTo>
                <a:lnTo>
                  <a:pt x="1048649" y="2027827"/>
                </a:lnTo>
                <a:lnTo>
                  <a:pt x="1032003" y="2027827"/>
                </a:lnTo>
                <a:lnTo>
                  <a:pt x="1057244" y="1988441"/>
                </a:lnTo>
                <a:lnTo>
                  <a:pt x="1033635" y="1951665"/>
                </a:lnTo>
                <a:lnTo>
                  <a:pt x="1050281" y="1951665"/>
                </a:lnTo>
                <a:lnTo>
                  <a:pt x="1065513" y="1975602"/>
                </a:lnTo>
                <a:lnTo>
                  <a:pt x="1080747" y="1951665"/>
                </a:lnTo>
                <a:lnTo>
                  <a:pt x="1097393" y="1951665"/>
                </a:lnTo>
                <a:lnTo>
                  <a:pt x="1073783" y="1988441"/>
                </a:lnTo>
                <a:lnTo>
                  <a:pt x="1099025" y="2027827"/>
                </a:lnTo>
                <a:lnTo>
                  <a:pt x="1082379" y="2027827"/>
                </a:lnTo>
                <a:lnTo>
                  <a:pt x="1065513" y="2001062"/>
                </a:lnTo>
                <a:close/>
                <a:moveTo>
                  <a:pt x="1168714" y="2001062"/>
                </a:moveTo>
                <a:lnTo>
                  <a:pt x="1151849" y="2027827"/>
                </a:lnTo>
                <a:lnTo>
                  <a:pt x="1135203" y="2027827"/>
                </a:lnTo>
                <a:lnTo>
                  <a:pt x="1160445" y="1988441"/>
                </a:lnTo>
                <a:lnTo>
                  <a:pt x="1136835" y="1951665"/>
                </a:lnTo>
                <a:lnTo>
                  <a:pt x="1153481" y="1951665"/>
                </a:lnTo>
                <a:lnTo>
                  <a:pt x="1168714" y="1975602"/>
                </a:lnTo>
                <a:lnTo>
                  <a:pt x="1183947" y="1951665"/>
                </a:lnTo>
                <a:lnTo>
                  <a:pt x="1200593" y="1951665"/>
                </a:lnTo>
                <a:lnTo>
                  <a:pt x="1176984" y="1988441"/>
                </a:lnTo>
                <a:lnTo>
                  <a:pt x="1202225" y="2027827"/>
                </a:lnTo>
                <a:lnTo>
                  <a:pt x="1185579" y="2027827"/>
                </a:lnTo>
                <a:lnTo>
                  <a:pt x="1168714" y="2001062"/>
                </a:lnTo>
                <a:close/>
                <a:moveTo>
                  <a:pt x="1271914" y="2001062"/>
                </a:moveTo>
                <a:lnTo>
                  <a:pt x="1255050" y="2027827"/>
                </a:lnTo>
                <a:lnTo>
                  <a:pt x="1238404" y="2027827"/>
                </a:lnTo>
                <a:lnTo>
                  <a:pt x="1263645" y="1988441"/>
                </a:lnTo>
                <a:lnTo>
                  <a:pt x="1240036" y="1951665"/>
                </a:lnTo>
                <a:lnTo>
                  <a:pt x="1256682" y="1951665"/>
                </a:lnTo>
                <a:lnTo>
                  <a:pt x="1271914" y="1975602"/>
                </a:lnTo>
                <a:lnTo>
                  <a:pt x="1287147" y="1951665"/>
                </a:lnTo>
                <a:lnTo>
                  <a:pt x="1303793" y="1951665"/>
                </a:lnTo>
                <a:lnTo>
                  <a:pt x="1280184" y="1988441"/>
                </a:lnTo>
                <a:lnTo>
                  <a:pt x="1305426" y="2027827"/>
                </a:lnTo>
                <a:lnTo>
                  <a:pt x="1288779" y="2027827"/>
                </a:lnTo>
                <a:lnTo>
                  <a:pt x="1271914" y="2001062"/>
                </a:lnTo>
                <a:close/>
                <a:moveTo>
                  <a:pt x="1375114" y="2001062"/>
                </a:moveTo>
                <a:lnTo>
                  <a:pt x="1358250" y="2027827"/>
                </a:lnTo>
                <a:lnTo>
                  <a:pt x="1341604" y="2027827"/>
                </a:lnTo>
                <a:lnTo>
                  <a:pt x="1366845" y="1988441"/>
                </a:lnTo>
                <a:lnTo>
                  <a:pt x="1343236" y="1951665"/>
                </a:lnTo>
                <a:lnTo>
                  <a:pt x="1359882" y="1951665"/>
                </a:lnTo>
                <a:lnTo>
                  <a:pt x="1375114" y="1975602"/>
                </a:lnTo>
                <a:lnTo>
                  <a:pt x="1390348" y="1951665"/>
                </a:lnTo>
                <a:lnTo>
                  <a:pt x="1406993" y="1951665"/>
                </a:lnTo>
                <a:lnTo>
                  <a:pt x="1383384" y="1988441"/>
                </a:lnTo>
                <a:lnTo>
                  <a:pt x="1408626" y="2027827"/>
                </a:lnTo>
                <a:lnTo>
                  <a:pt x="1391980" y="2027827"/>
                </a:lnTo>
                <a:lnTo>
                  <a:pt x="1375114" y="2001062"/>
                </a:lnTo>
                <a:close/>
                <a:moveTo>
                  <a:pt x="1478315" y="2001062"/>
                </a:moveTo>
                <a:lnTo>
                  <a:pt x="1461450" y="2027827"/>
                </a:lnTo>
                <a:lnTo>
                  <a:pt x="1444804" y="2027827"/>
                </a:lnTo>
                <a:lnTo>
                  <a:pt x="1470046" y="1988441"/>
                </a:lnTo>
                <a:lnTo>
                  <a:pt x="1446436" y="1951665"/>
                </a:lnTo>
                <a:lnTo>
                  <a:pt x="1463083" y="1951665"/>
                </a:lnTo>
                <a:lnTo>
                  <a:pt x="1478315" y="1975602"/>
                </a:lnTo>
                <a:lnTo>
                  <a:pt x="1493548" y="1951665"/>
                </a:lnTo>
                <a:lnTo>
                  <a:pt x="1510194" y="1951665"/>
                </a:lnTo>
                <a:lnTo>
                  <a:pt x="1486584" y="1988441"/>
                </a:lnTo>
                <a:lnTo>
                  <a:pt x="1511826" y="2027827"/>
                </a:lnTo>
                <a:lnTo>
                  <a:pt x="1495180" y="2027827"/>
                </a:lnTo>
                <a:lnTo>
                  <a:pt x="1478315" y="2001062"/>
                </a:lnTo>
                <a:close/>
                <a:moveTo>
                  <a:pt x="1581515" y="2001062"/>
                </a:moveTo>
                <a:lnTo>
                  <a:pt x="1564650" y="2027827"/>
                </a:lnTo>
                <a:lnTo>
                  <a:pt x="1548004" y="2027827"/>
                </a:lnTo>
                <a:lnTo>
                  <a:pt x="1573246" y="1988441"/>
                </a:lnTo>
                <a:lnTo>
                  <a:pt x="1549636" y="1951665"/>
                </a:lnTo>
                <a:lnTo>
                  <a:pt x="1566283" y="1951665"/>
                </a:lnTo>
                <a:lnTo>
                  <a:pt x="1581515" y="1975602"/>
                </a:lnTo>
                <a:lnTo>
                  <a:pt x="1596748" y="1951665"/>
                </a:lnTo>
                <a:lnTo>
                  <a:pt x="1613394" y="1951665"/>
                </a:lnTo>
                <a:lnTo>
                  <a:pt x="1589785" y="1988441"/>
                </a:lnTo>
                <a:lnTo>
                  <a:pt x="1615026" y="2027827"/>
                </a:lnTo>
                <a:lnTo>
                  <a:pt x="1598380" y="2027827"/>
                </a:lnTo>
                <a:lnTo>
                  <a:pt x="1581515" y="2001062"/>
                </a:lnTo>
                <a:close/>
                <a:moveTo>
                  <a:pt x="1684715" y="2001062"/>
                </a:moveTo>
                <a:lnTo>
                  <a:pt x="1667851" y="2027827"/>
                </a:lnTo>
                <a:lnTo>
                  <a:pt x="1651205" y="2027827"/>
                </a:lnTo>
                <a:lnTo>
                  <a:pt x="1676446" y="1988441"/>
                </a:lnTo>
                <a:lnTo>
                  <a:pt x="1652837" y="1951665"/>
                </a:lnTo>
                <a:lnTo>
                  <a:pt x="1669483" y="1951665"/>
                </a:lnTo>
                <a:lnTo>
                  <a:pt x="1684715" y="1975602"/>
                </a:lnTo>
                <a:lnTo>
                  <a:pt x="1699948" y="1951665"/>
                </a:lnTo>
                <a:lnTo>
                  <a:pt x="1716595" y="1951665"/>
                </a:lnTo>
                <a:lnTo>
                  <a:pt x="1692985" y="1988441"/>
                </a:lnTo>
                <a:lnTo>
                  <a:pt x="1718227" y="2027827"/>
                </a:lnTo>
                <a:lnTo>
                  <a:pt x="1701581" y="2027827"/>
                </a:lnTo>
                <a:lnTo>
                  <a:pt x="1684715" y="2001062"/>
                </a:lnTo>
                <a:close/>
                <a:moveTo>
                  <a:pt x="1787915" y="2001062"/>
                </a:moveTo>
                <a:lnTo>
                  <a:pt x="1771051" y="2027827"/>
                </a:lnTo>
                <a:lnTo>
                  <a:pt x="1754405" y="2027827"/>
                </a:lnTo>
                <a:lnTo>
                  <a:pt x="1779647" y="1988441"/>
                </a:lnTo>
                <a:lnTo>
                  <a:pt x="1756037" y="1951665"/>
                </a:lnTo>
                <a:lnTo>
                  <a:pt x="1772683" y="1951665"/>
                </a:lnTo>
                <a:lnTo>
                  <a:pt x="1787915" y="1975602"/>
                </a:lnTo>
                <a:lnTo>
                  <a:pt x="1803149" y="1951665"/>
                </a:lnTo>
                <a:lnTo>
                  <a:pt x="1819795" y="1951665"/>
                </a:lnTo>
                <a:lnTo>
                  <a:pt x="1796185" y="1988441"/>
                </a:lnTo>
                <a:lnTo>
                  <a:pt x="1821427" y="2027827"/>
                </a:lnTo>
                <a:lnTo>
                  <a:pt x="1804781" y="2027827"/>
                </a:lnTo>
                <a:lnTo>
                  <a:pt x="1787915" y="2001062"/>
                </a:lnTo>
                <a:close/>
                <a:moveTo>
                  <a:pt x="1891116" y="2001062"/>
                </a:moveTo>
                <a:lnTo>
                  <a:pt x="1874251" y="2027827"/>
                </a:lnTo>
                <a:lnTo>
                  <a:pt x="1857605" y="2027827"/>
                </a:lnTo>
                <a:lnTo>
                  <a:pt x="1882847" y="1988441"/>
                </a:lnTo>
                <a:lnTo>
                  <a:pt x="1859237" y="1951665"/>
                </a:lnTo>
                <a:lnTo>
                  <a:pt x="1875884" y="1951665"/>
                </a:lnTo>
                <a:lnTo>
                  <a:pt x="1891116" y="1975602"/>
                </a:lnTo>
                <a:lnTo>
                  <a:pt x="1906349" y="1951665"/>
                </a:lnTo>
                <a:lnTo>
                  <a:pt x="1922995" y="1951665"/>
                </a:lnTo>
                <a:lnTo>
                  <a:pt x="1899385" y="1988441"/>
                </a:lnTo>
                <a:lnTo>
                  <a:pt x="1924627" y="2027827"/>
                </a:lnTo>
                <a:lnTo>
                  <a:pt x="1907981" y="2027827"/>
                </a:lnTo>
                <a:lnTo>
                  <a:pt x="1891116" y="2001062"/>
                </a:lnTo>
                <a:close/>
                <a:moveTo>
                  <a:pt x="1994316" y="2001062"/>
                </a:moveTo>
                <a:lnTo>
                  <a:pt x="1977452" y="2027827"/>
                </a:lnTo>
                <a:lnTo>
                  <a:pt x="1960805" y="2027827"/>
                </a:lnTo>
                <a:lnTo>
                  <a:pt x="1986047" y="1988441"/>
                </a:lnTo>
                <a:lnTo>
                  <a:pt x="1962438" y="1951665"/>
                </a:lnTo>
                <a:lnTo>
                  <a:pt x="1979084" y="1951665"/>
                </a:lnTo>
                <a:lnTo>
                  <a:pt x="1994316" y="1975602"/>
                </a:lnTo>
                <a:lnTo>
                  <a:pt x="2009549" y="1951665"/>
                </a:lnTo>
                <a:lnTo>
                  <a:pt x="2026195" y="1951665"/>
                </a:lnTo>
                <a:lnTo>
                  <a:pt x="2002586" y="1988441"/>
                </a:lnTo>
                <a:lnTo>
                  <a:pt x="2027827" y="2027827"/>
                </a:lnTo>
                <a:lnTo>
                  <a:pt x="2011182" y="2027827"/>
                </a:lnTo>
                <a:lnTo>
                  <a:pt x="1994316" y="2001062"/>
                </a:lnTo>
                <a:close/>
              </a:path>
            </a:pathLst>
          </a:custGeom>
          <a:solidFill>
            <a:schemeClr val="tx1"/>
          </a:solidFill>
          <a:ln w="2025" cap="flat">
            <a:noFill/>
            <a:prstDash val="solid"/>
            <a:miter/>
          </a:ln>
        </p:spPr>
        <p:txBody>
          <a:bodyPr rtlCol="0" anchor="ctr"/>
          <a:lstStyle/>
          <a:p>
            <a:endParaRPr lang="de-DE"/>
          </a:p>
        </p:txBody>
      </p:sp>
      <p:pic>
        <p:nvPicPr>
          <p:cNvPr id="2" name="Graphic 4">
            <a:extLst>
              <a:ext uri="{FF2B5EF4-FFF2-40B4-BE49-F238E27FC236}">
                <a16:creationId xmlns:a16="http://schemas.microsoft.com/office/drawing/2014/main" id="{C6FF7104-EA42-4CAC-9C0C-4601A57491BD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241416" y="247351"/>
            <a:ext cx="614033" cy="405262"/>
          </a:xfrm>
          <a:prstGeom prst="rect">
            <a:avLst/>
          </a:prstGeom>
        </p:spPr>
      </p:pic>
      <p:sp>
        <p:nvSpPr>
          <p:cNvPr id="6" name="Rechteck 5">
            <a:extLst>
              <a:ext uri="{FF2B5EF4-FFF2-40B4-BE49-F238E27FC236}">
                <a16:creationId xmlns:a16="http://schemas.microsoft.com/office/drawing/2014/main" id="{7217DE2D-5ED5-CFCD-ABD3-BEC2A8A5E510}"/>
              </a:ext>
            </a:extLst>
          </p:cNvPr>
          <p:cNvSpPr/>
          <p:nvPr userDrawn="1"/>
        </p:nvSpPr>
        <p:spPr>
          <a:xfrm>
            <a:off x="10816329" y="6416007"/>
            <a:ext cx="321010" cy="194632"/>
          </a:xfrm>
          <a:prstGeom prst="rect">
            <a:avLst/>
          </a:prstGeom>
          <a:solidFill>
            <a:schemeClr val="bg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5" name="Text Placeholder 6">
            <a:extLst>
              <a:ext uri="{FF2B5EF4-FFF2-40B4-BE49-F238E27FC236}">
                <a16:creationId xmlns:a16="http://schemas.microsoft.com/office/drawing/2014/main" id="{F5B04989-5052-B9F4-762B-6A6594DE2B12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81311" y="594463"/>
            <a:ext cx="1014101" cy="1009055"/>
          </a:xfrm>
          <a:prstGeom prst="rect">
            <a:avLst/>
          </a:prstGeom>
          <a:solidFill>
            <a:schemeClr val="tx1"/>
          </a:solidFill>
        </p:spPr>
        <p:txBody>
          <a:bodyPr anchor="ctr"/>
          <a:lstStyle>
            <a:lvl1pPr marL="0" indent="0" algn="ctr">
              <a:buNone/>
              <a:defRPr sz="40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01</a:t>
            </a:r>
          </a:p>
        </p:txBody>
      </p:sp>
      <p:sp>
        <p:nvSpPr>
          <p:cNvPr id="8" name="Text Placeholder 8">
            <a:extLst>
              <a:ext uri="{FF2B5EF4-FFF2-40B4-BE49-F238E27FC236}">
                <a16:creationId xmlns:a16="http://schemas.microsoft.com/office/drawing/2014/main" id="{E9B8F2D2-D936-4B5A-DA28-36F9D17F90D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81311" y="1603519"/>
            <a:ext cx="11429378" cy="723900"/>
          </a:xfrm>
          <a:prstGeom prst="rect">
            <a:avLst/>
          </a:prstGeom>
          <a:solidFill>
            <a:schemeClr val="accent1"/>
          </a:solidFill>
        </p:spPr>
        <p:txBody>
          <a:bodyPr lIns="252000" tIns="46800" anchor="ctr">
            <a:noAutofit/>
          </a:bodyPr>
          <a:lstStyle>
            <a:lvl1pPr marL="0" indent="0">
              <a:lnSpc>
                <a:spcPct val="100000"/>
              </a:lnSpc>
              <a:spcBef>
                <a:spcPts val="600"/>
              </a:spcBef>
              <a:buFont typeface="Wingdings" panose="05000000000000000000" pitchFamily="2" charset="2"/>
              <a:buNone/>
              <a:defRPr sz="240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lang="de-DE"/>
              <a:t>Status</a:t>
            </a:r>
          </a:p>
        </p:txBody>
      </p:sp>
      <p:sp>
        <p:nvSpPr>
          <p:cNvPr id="11" name="Text Placeholder 8">
            <a:extLst>
              <a:ext uri="{FF2B5EF4-FFF2-40B4-BE49-F238E27FC236}">
                <a16:creationId xmlns:a16="http://schemas.microsoft.com/office/drawing/2014/main" id="{5753E1EE-C683-D2BB-4D86-4A2D0BB1E27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81311" y="2327419"/>
            <a:ext cx="11429378" cy="1160247"/>
          </a:xfrm>
          <a:prstGeom prst="rect">
            <a:avLst/>
          </a:prstGeom>
          <a:solidFill>
            <a:schemeClr val="accent1"/>
          </a:solidFill>
        </p:spPr>
        <p:txBody>
          <a:bodyPr lIns="252000" tIns="180000" anchor="t">
            <a:noAutofit/>
          </a:bodyPr>
          <a:lstStyle>
            <a:lvl1pPr marL="0" indent="0">
              <a:lnSpc>
                <a:spcPct val="100000"/>
              </a:lnSpc>
              <a:spcBef>
                <a:spcPts val="600"/>
              </a:spcBef>
              <a:buFont typeface="Wingdings" panose="05000000000000000000" pitchFamily="2" charset="2"/>
              <a:buNone/>
              <a:defRPr sz="440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lang="de-DE"/>
              <a:t>Financial Performance</a:t>
            </a:r>
          </a:p>
        </p:txBody>
      </p:sp>
      <p:sp>
        <p:nvSpPr>
          <p:cNvPr id="13" name="Freihandform 1507">
            <a:extLst>
              <a:ext uri="{FF2B5EF4-FFF2-40B4-BE49-F238E27FC236}">
                <a16:creationId xmlns:a16="http://schemas.microsoft.com/office/drawing/2014/main" id="{12096F90-85BC-1C31-5790-7B2819E2F1AC}"/>
              </a:ext>
            </a:extLst>
          </p:cNvPr>
          <p:cNvSpPr/>
          <p:nvPr userDrawn="1"/>
        </p:nvSpPr>
        <p:spPr>
          <a:xfrm flipH="1">
            <a:off x="5176640" y="952935"/>
            <a:ext cx="650584" cy="650584"/>
          </a:xfrm>
          <a:custGeom>
            <a:avLst/>
            <a:gdLst>
              <a:gd name="connsiteX0" fmla="*/ 8378 w 506956"/>
              <a:gd name="connsiteY0" fmla="*/ 12349 h 506956"/>
              <a:gd name="connsiteX1" fmla="*/ 4162 w 506956"/>
              <a:gd name="connsiteY1" fmla="*/ 19041 h 506956"/>
              <a:gd name="connsiteX2" fmla="*/ 0 w 506956"/>
              <a:gd name="connsiteY2" fmla="*/ 19041 h 506956"/>
              <a:gd name="connsiteX3" fmla="*/ 6310 w 506956"/>
              <a:gd name="connsiteY3" fmla="*/ 9194 h 506956"/>
              <a:gd name="connsiteX4" fmla="*/ 408 w 506956"/>
              <a:gd name="connsiteY4" fmla="*/ 0 h 506956"/>
              <a:gd name="connsiteX5" fmla="*/ 4570 w 506956"/>
              <a:gd name="connsiteY5" fmla="*/ 0 h 506956"/>
              <a:gd name="connsiteX6" fmla="*/ 8378 w 506956"/>
              <a:gd name="connsiteY6" fmla="*/ 5984 h 506956"/>
              <a:gd name="connsiteX7" fmla="*/ 12186 w 506956"/>
              <a:gd name="connsiteY7" fmla="*/ 0 h 506956"/>
              <a:gd name="connsiteX8" fmla="*/ 16347 w 506956"/>
              <a:gd name="connsiteY8" fmla="*/ 0 h 506956"/>
              <a:gd name="connsiteX9" fmla="*/ 10445 w 506956"/>
              <a:gd name="connsiteY9" fmla="*/ 9194 h 506956"/>
              <a:gd name="connsiteX10" fmla="*/ 16755 w 506956"/>
              <a:gd name="connsiteY10" fmla="*/ 19041 h 506956"/>
              <a:gd name="connsiteX11" fmla="*/ 12594 w 506956"/>
              <a:gd name="connsiteY11" fmla="*/ 19041 h 506956"/>
              <a:gd name="connsiteX12" fmla="*/ 8378 w 506956"/>
              <a:gd name="connsiteY12" fmla="*/ 12349 h 506956"/>
              <a:gd name="connsiteX13" fmla="*/ 34178 w 506956"/>
              <a:gd name="connsiteY13" fmla="*/ 12349 h 506956"/>
              <a:gd name="connsiteX14" fmla="*/ 29962 w 506956"/>
              <a:gd name="connsiteY14" fmla="*/ 19041 h 506956"/>
              <a:gd name="connsiteX15" fmla="*/ 25800 w 506956"/>
              <a:gd name="connsiteY15" fmla="*/ 19041 h 506956"/>
              <a:gd name="connsiteX16" fmla="*/ 32110 w 506956"/>
              <a:gd name="connsiteY16" fmla="*/ 9194 h 506956"/>
              <a:gd name="connsiteX17" fmla="*/ 26208 w 506956"/>
              <a:gd name="connsiteY17" fmla="*/ 0 h 506956"/>
              <a:gd name="connsiteX18" fmla="*/ 30370 w 506956"/>
              <a:gd name="connsiteY18" fmla="*/ 0 h 506956"/>
              <a:gd name="connsiteX19" fmla="*/ 34178 w 506956"/>
              <a:gd name="connsiteY19" fmla="*/ 5984 h 506956"/>
              <a:gd name="connsiteX20" fmla="*/ 37986 w 506956"/>
              <a:gd name="connsiteY20" fmla="*/ 0 h 506956"/>
              <a:gd name="connsiteX21" fmla="*/ 42147 w 506956"/>
              <a:gd name="connsiteY21" fmla="*/ 0 h 506956"/>
              <a:gd name="connsiteX22" fmla="*/ 36245 w 506956"/>
              <a:gd name="connsiteY22" fmla="*/ 9194 h 506956"/>
              <a:gd name="connsiteX23" fmla="*/ 42555 w 506956"/>
              <a:gd name="connsiteY23" fmla="*/ 19041 h 506956"/>
              <a:gd name="connsiteX24" fmla="*/ 38394 w 506956"/>
              <a:gd name="connsiteY24" fmla="*/ 19041 h 506956"/>
              <a:gd name="connsiteX25" fmla="*/ 34178 w 506956"/>
              <a:gd name="connsiteY25" fmla="*/ 12349 h 506956"/>
              <a:gd name="connsiteX26" fmla="*/ 59978 w 506956"/>
              <a:gd name="connsiteY26" fmla="*/ 12349 h 506956"/>
              <a:gd name="connsiteX27" fmla="*/ 55762 w 506956"/>
              <a:gd name="connsiteY27" fmla="*/ 19041 h 506956"/>
              <a:gd name="connsiteX28" fmla="*/ 51600 w 506956"/>
              <a:gd name="connsiteY28" fmla="*/ 19041 h 506956"/>
              <a:gd name="connsiteX29" fmla="*/ 57911 w 506956"/>
              <a:gd name="connsiteY29" fmla="*/ 9194 h 506956"/>
              <a:gd name="connsiteX30" fmla="*/ 52008 w 506956"/>
              <a:gd name="connsiteY30" fmla="*/ 0 h 506956"/>
              <a:gd name="connsiteX31" fmla="*/ 56170 w 506956"/>
              <a:gd name="connsiteY31" fmla="*/ 0 h 506956"/>
              <a:gd name="connsiteX32" fmla="*/ 59978 w 506956"/>
              <a:gd name="connsiteY32" fmla="*/ 5984 h 506956"/>
              <a:gd name="connsiteX33" fmla="*/ 63786 w 506956"/>
              <a:gd name="connsiteY33" fmla="*/ 0 h 506956"/>
              <a:gd name="connsiteX34" fmla="*/ 67948 w 506956"/>
              <a:gd name="connsiteY34" fmla="*/ 0 h 506956"/>
              <a:gd name="connsiteX35" fmla="*/ 62045 w 506956"/>
              <a:gd name="connsiteY35" fmla="*/ 9194 h 506956"/>
              <a:gd name="connsiteX36" fmla="*/ 68356 w 506956"/>
              <a:gd name="connsiteY36" fmla="*/ 19041 h 506956"/>
              <a:gd name="connsiteX37" fmla="*/ 64194 w 506956"/>
              <a:gd name="connsiteY37" fmla="*/ 19041 h 506956"/>
              <a:gd name="connsiteX38" fmla="*/ 59978 w 506956"/>
              <a:gd name="connsiteY38" fmla="*/ 12349 h 506956"/>
              <a:gd name="connsiteX39" fmla="*/ 85778 w 506956"/>
              <a:gd name="connsiteY39" fmla="*/ 12349 h 506956"/>
              <a:gd name="connsiteX40" fmla="*/ 81562 w 506956"/>
              <a:gd name="connsiteY40" fmla="*/ 19041 h 506956"/>
              <a:gd name="connsiteX41" fmla="*/ 77400 w 506956"/>
              <a:gd name="connsiteY41" fmla="*/ 19041 h 506956"/>
              <a:gd name="connsiteX42" fmla="*/ 83711 w 506956"/>
              <a:gd name="connsiteY42" fmla="*/ 9194 h 506956"/>
              <a:gd name="connsiteX43" fmla="*/ 77808 w 506956"/>
              <a:gd name="connsiteY43" fmla="*/ 0 h 506956"/>
              <a:gd name="connsiteX44" fmla="*/ 81970 w 506956"/>
              <a:gd name="connsiteY44" fmla="*/ 0 h 506956"/>
              <a:gd name="connsiteX45" fmla="*/ 85778 w 506956"/>
              <a:gd name="connsiteY45" fmla="*/ 5984 h 506956"/>
              <a:gd name="connsiteX46" fmla="*/ 89586 w 506956"/>
              <a:gd name="connsiteY46" fmla="*/ 0 h 506956"/>
              <a:gd name="connsiteX47" fmla="*/ 93748 w 506956"/>
              <a:gd name="connsiteY47" fmla="*/ 0 h 506956"/>
              <a:gd name="connsiteX48" fmla="*/ 87845 w 506956"/>
              <a:gd name="connsiteY48" fmla="*/ 9194 h 506956"/>
              <a:gd name="connsiteX49" fmla="*/ 94156 w 506956"/>
              <a:gd name="connsiteY49" fmla="*/ 19041 h 506956"/>
              <a:gd name="connsiteX50" fmla="*/ 89994 w 506956"/>
              <a:gd name="connsiteY50" fmla="*/ 19041 h 506956"/>
              <a:gd name="connsiteX51" fmla="*/ 85778 w 506956"/>
              <a:gd name="connsiteY51" fmla="*/ 12349 h 506956"/>
              <a:gd name="connsiteX52" fmla="*/ 111578 w 506956"/>
              <a:gd name="connsiteY52" fmla="*/ 12349 h 506956"/>
              <a:gd name="connsiteX53" fmla="*/ 107362 w 506956"/>
              <a:gd name="connsiteY53" fmla="*/ 19041 h 506956"/>
              <a:gd name="connsiteX54" fmla="*/ 103200 w 506956"/>
              <a:gd name="connsiteY54" fmla="*/ 19041 h 506956"/>
              <a:gd name="connsiteX55" fmla="*/ 109511 w 506956"/>
              <a:gd name="connsiteY55" fmla="*/ 9194 h 506956"/>
              <a:gd name="connsiteX56" fmla="*/ 103608 w 506956"/>
              <a:gd name="connsiteY56" fmla="*/ 0 h 506956"/>
              <a:gd name="connsiteX57" fmla="*/ 107770 w 506956"/>
              <a:gd name="connsiteY57" fmla="*/ 0 h 506956"/>
              <a:gd name="connsiteX58" fmla="*/ 111578 w 506956"/>
              <a:gd name="connsiteY58" fmla="*/ 5984 h 506956"/>
              <a:gd name="connsiteX59" fmla="*/ 115386 w 506956"/>
              <a:gd name="connsiteY59" fmla="*/ 0 h 506956"/>
              <a:gd name="connsiteX60" fmla="*/ 119548 w 506956"/>
              <a:gd name="connsiteY60" fmla="*/ 0 h 506956"/>
              <a:gd name="connsiteX61" fmla="*/ 113645 w 506956"/>
              <a:gd name="connsiteY61" fmla="*/ 9194 h 506956"/>
              <a:gd name="connsiteX62" fmla="*/ 119956 w 506956"/>
              <a:gd name="connsiteY62" fmla="*/ 19041 h 506956"/>
              <a:gd name="connsiteX63" fmla="*/ 115794 w 506956"/>
              <a:gd name="connsiteY63" fmla="*/ 19041 h 506956"/>
              <a:gd name="connsiteX64" fmla="*/ 111578 w 506956"/>
              <a:gd name="connsiteY64" fmla="*/ 12349 h 506956"/>
              <a:gd name="connsiteX65" fmla="*/ 137378 w 506956"/>
              <a:gd name="connsiteY65" fmla="*/ 12349 h 506956"/>
              <a:gd name="connsiteX66" fmla="*/ 133162 w 506956"/>
              <a:gd name="connsiteY66" fmla="*/ 19041 h 506956"/>
              <a:gd name="connsiteX67" fmla="*/ 129000 w 506956"/>
              <a:gd name="connsiteY67" fmla="*/ 19041 h 506956"/>
              <a:gd name="connsiteX68" fmla="*/ 135311 w 506956"/>
              <a:gd name="connsiteY68" fmla="*/ 9194 h 506956"/>
              <a:gd name="connsiteX69" fmla="*/ 129408 w 506956"/>
              <a:gd name="connsiteY69" fmla="*/ 0 h 506956"/>
              <a:gd name="connsiteX70" fmla="*/ 133570 w 506956"/>
              <a:gd name="connsiteY70" fmla="*/ 0 h 506956"/>
              <a:gd name="connsiteX71" fmla="*/ 137378 w 506956"/>
              <a:gd name="connsiteY71" fmla="*/ 5984 h 506956"/>
              <a:gd name="connsiteX72" fmla="*/ 141186 w 506956"/>
              <a:gd name="connsiteY72" fmla="*/ 0 h 506956"/>
              <a:gd name="connsiteX73" fmla="*/ 145348 w 506956"/>
              <a:gd name="connsiteY73" fmla="*/ 0 h 506956"/>
              <a:gd name="connsiteX74" fmla="*/ 139445 w 506956"/>
              <a:gd name="connsiteY74" fmla="*/ 9194 h 506956"/>
              <a:gd name="connsiteX75" fmla="*/ 145756 w 506956"/>
              <a:gd name="connsiteY75" fmla="*/ 19041 h 506956"/>
              <a:gd name="connsiteX76" fmla="*/ 141594 w 506956"/>
              <a:gd name="connsiteY76" fmla="*/ 19041 h 506956"/>
              <a:gd name="connsiteX77" fmla="*/ 137378 w 506956"/>
              <a:gd name="connsiteY77" fmla="*/ 12349 h 506956"/>
              <a:gd name="connsiteX78" fmla="*/ 163178 w 506956"/>
              <a:gd name="connsiteY78" fmla="*/ 12349 h 506956"/>
              <a:gd name="connsiteX79" fmla="*/ 158962 w 506956"/>
              <a:gd name="connsiteY79" fmla="*/ 19041 h 506956"/>
              <a:gd name="connsiteX80" fmla="*/ 154800 w 506956"/>
              <a:gd name="connsiteY80" fmla="*/ 19041 h 506956"/>
              <a:gd name="connsiteX81" fmla="*/ 161111 w 506956"/>
              <a:gd name="connsiteY81" fmla="*/ 9194 h 506956"/>
              <a:gd name="connsiteX82" fmla="*/ 155208 w 506956"/>
              <a:gd name="connsiteY82" fmla="*/ 0 h 506956"/>
              <a:gd name="connsiteX83" fmla="*/ 159370 w 506956"/>
              <a:gd name="connsiteY83" fmla="*/ 0 h 506956"/>
              <a:gd name="connsiteX84" fmla="*/ 163178 w 506956"/>
              <a:gd name="connsiteY84" fmla="*/ 5984 h 506956"/>
              <a:gd name="connsiteX85" fmla="*/ 166986 w 506956"/>
              <a:gd name="connsiteY85" fmla="*/ 0 h 506956"/>
              <a:gd name="connsiteX86" fmla="*/ 171148 w 506956"/>
              <a:gd name="connsiteY86" fmla="*/ 0 h 506956"/>
              <a:gd name="connsiteX87" fmla="*/ 165245 w 506956"/>
              <a:gd name="connsiteY87" fmla="*/ 9194 h 506956"/>
              <a:gd name="connsiteX88" fmla="*/ 171556 w 506956"/>
              <a:gd name="connsiteY88" fmla="*/ 19041 h 506956"/>
              <a:gd name="connsiteX89" fmla="*/ 167394 w 506956"/>
              <a:gd name="connsiteY89" fmla="*/ 19041 h 506956"/>
              <a:gd name="connsiteX90" fmla="*/ 163178 w 506956"/>
              <a:gd name="connsiteY90" fmla="*/ 12349 h 506956"/>
              <a:gd name="connsiteX91" fmla="*/ 188978 w 506956"/>
              <a:gd name="connsiteY91" fmla="*/ 12349 h 506956"/>
              <a:gd name="connsiteX92" fmla="*/ 184762 w 506956"/>
              <a:gd name="connsiteY92" fmla="*/ 19041 h 506956"/>
              <a:gd name="connsiteX93" fmla="*/ 180601 w 506956"/>
              <a:gd name="connsiteY93" fmla="*/ 19041 h 506956"/>
              <a:gd name="connsiteX94" fmla="*/ 186911 w 506956"/>
              <a:gd name="connsiteY94" fmla="*/ 9194 h 506956"/>
              <a:gd name="connsiteX95" fmla="*/ 181009 w 506956"/>
              <a:gd name="connsiteY95" fmla="*/ 0 h 506956"/>
              <a:gd name="connsiteX96" fmla="*/ 185170 w 506956"/>
              <a:gd name="connsiteY96" fmla="*/ 0 h 506956"/>
              <a:gd name="connsiteX97" fmla="*/ 188978 w 506956"/>
              <a:gd name="connsiteY97" fmla="*/ 5984 h 506956"/>
              <a:gd name="connsiteX98" fmla="*/ 192786 w 506956"/>
              <a:gd name="connsiteY98" fmla="*/ 0 h 506956"/>
              <a:gd name="connsiteX99" fmla="*/ 196948 w 506956"/>
              <a:gd name="connsiteY99" fmla="*/ 0 h 506956"/>
              <a:gd name="connsiteX100" fmla="*/ 191045 w 506956"/>
              <a:gd name="connsiteY100" fmla="*/ 9194 h 506956"/>
              <a:gd name="connsiteX101" fmla="*/ 197356 w 506956"/>
              <a:gd name="connsiteY101" fmla="*/ 19041 h 506956"/>
              <a:gd name="connsiteX102" fmla="*/ 193194 w 506956"/>
              <a:gd name="connsiteY102" fmla="*/ 19041 h 506956"/>
              <a:gd name="connsiteX103" fmla="*/ 188978 w 506956"/>
              <a:gd name="connsiteY103" fmla="*/ 12349 h 506956"/>
              <a:gd name="connsiteX104" fmla="*/ 214778 w 506956"/>
              <a:gd name="connsiteY104" fmla="*/ 12349 h 506956"/>
              <a:gd name="connsiteX105" fmla="*/ 210562 w 506956"/>
              <a:gd name="connsiteY105" fmla="*/ 19041 h 506956"/>
              <a:gd name="connsiteX106" fmla="*/ 206401 w 506956"/>
              <a:gd name="connsiteY106" fmla="*/ 19041 h 506956"/>
              <a:gd name="connsiteX107" fmla="*/ 212711 w 506956"/>
              <a:gd name="connsiteY107" fmla="*/ 9194 h 506956"/>
              <a:gd name="connsiteX108" fmla="*/ 206809 w 506956"/>
              <a:gd name="connsiteY108" fmla="*/ 0 h 506956"/>
              <a:gd name="connsiteX109" fmla="*/ 210970 w 506956"/>
              <a:gd name="connsiteY109" fmla="*/ 0 h 506956"/>
              <a:gd name="connsiteX110" fmla="*/ 214778 w 506956"/>
              <a:gd name="connsiteY110" fmla="*/ 5984 h 506956"/>
              <a:gd name="connsiteX111" fmla="*/ 218586 w 506956"/>
              <a:gd name="connsiteY111" fmla="*/ 0 h 506956"/>
              <a:gd name="connsiteX112" fmla="*/ 222748 w 506956"/>
              <a:gd name="connsiteY112" fmla="*/ 0 h 506956"/>
              <a:gd name="connsiteX113" fmla="*/ 216846 w 506956"/>
              <a:gd name="connsiteY113" fmla="*/ 9194 h 506956"/>
              <a:gd name="connsiteX114" fmla="*/ 223156 w 506956"/>
              <a:gd name="connsiteY114" fmla="*/ 19041 h 506956"/>
              <a:gd name="connsiteX115" fmla="*/ 218994 w 506956"/>
              <a:gd name="connsiteY115" fmla="*/ 19041 h 506956"/>
              <a:gd name="connsiteX116" fmla="*/ 214778 w 506956"/>
              <a:gd name="connsiteY116" fmla="*/ 12349 h 506956"/>
              <a:gd name="connsiteX117" fmla="*/ 240578 w 506956"/>
              <a:gd name="connsiteY117" fmla="*/ 12349 h 506956"/>
              <a:gd name="connsiteX118" fmla="*/ 236362 w 506956"/>
              <a:gd name="connsiteY118" fmla="*/ 19041 h 506956"/>
              <a:gd name="connsiteX119" fmla="*/ 232201 w 506956"/>
              <a:gd name="connsiteY119" fmla="*/ 19041 h 506956"/>
              <a:gd name="connsiteX120" fmla="*/ 238511 w 506956"/>
              <a:gd name="connsiteY120" fmla="*/ 9194 h 506956"/>
              <a:gd name="connsiteX121" fmla="*/ 232609 w 506956"/>
              <a:gd name="connsiteY121" fmla="*/ 0 h 506956"/>
              <a:gd name="connsiteX122" fmla="*/ 236770 w 506956"/>
              <a:gd name="connsiteY122" fmla="*/ 0 h 506956"/>
              <a:gd name="connsiteX123" fmla="*/ 240578 w 506956"/>
              <a:gd name="connsiteY123" fmla="*/ 5984 h 506956"/>
              <a:gd name="connsiteX124" fmla="*/ 244386 w 506956"/>
              <a:gd name="connsiteY124" fmla="*/ 0 h 506956"/>
              <a:gd name="connsiteX125" fmla="*/ 248548 w 506956"/>
              <a:gd name="connsiteY125" fmla="*/ 0 h 506956"/>
              <a:gd name="connsiteX126" fmla="*/ 242646 w 506956"/>
              <a:gd name="connsiteY126" fmla="*/ 9194 h 506956"/>
              <a:gd name="connsiteX127" fmla="*/ 248956 w 506956"/>
              <a:gd name="connsiteY127" fmla="*/ 19041 h 506956"/>
              <a:gd name="connsiteX128" fmla="*/ 244794 w 506956"/>
              <a:gd name="connsiteY128" fmla="*/ 19041 h 506956"/>
              <a:gd name="connsiteX129" fmla="*/ 240578 w 506956"/>
              <a:gd name="connsiteY129" fmla="*/ 12349 h 506956"/>
              <a:gd name="connsiteX130" fmla="*/ 266378 w 506956"/>
              <a:gd name="connsiteY130" fmla="*/ 12349 h 506956"/>
              <a:gd name="connsiteX131" fmla="*/ 262162 w 506956"/>
              <a:gd name="connsiteY131" fmla="*/ 19041 h 506956"/>
              <a:gd name="connsiteX132" fmla="*/ 258001 w 506956"/>
              <a:gd name="connsiteY132" fmla="*/ 19041 h 506956"/>
              <a:gd name="connsiteX133" fmla="*/ 264311 w 506956"/>
              <a:gd name="connsiteY133" fmla="*/ 9194 h 506956"/>
              <a:gd name="connsiteX134" fmla="*/ 258409 w 506956"/>
              <a:gd name="connsiteY134" fmla="*/ 0 h 506956"/>
              <a:gd name="connsiteX135" fmla="*/ 262570 w 506956"/>
              <a:gd name="connsiteY135" fmla="*/ 0 h 506956"/>
              <a:gd name="connsiteX136" fmla="*/ 266378 w 506956"/>
              <a:gd name="connsiteY136" fmla="*/ 5984 h 506956"/>
              <a:gd name="connsiteX137" fmla="*/ 270187 w 506956"/>
              <a:gd name="connsiteY137" fmla="*/ 0 h 506956"/>
              <a:gd name="connsiteX138" fmla="*/ 274348 w 506956"/>
              <a:gd name="connsiteY138" fmla="*/ 0 h 506956"/>
              <a:gd name="connsiteX139" fmla="*/ 268446 w 506956"/>
              <a:gd name="connsiteY139" fmla="*/ 9194 h 506956"/>
              <a:gd name="connsiteX140" fmla="*/ 274756 w 506956"/>
              <a:gd name="connsiteY140" fmla="*/ 19041 h 506956"/>
              <a:gd name="connsiteX141" fmla="*/ 270595 w 506956"/>
              <a:gd name="connsiteY141" fmla="*/ 19041 h 506956"/>
              <a:gd name="connsiteX142" fmla="*/ 266378 w 506956"/>
              <a:gd name="connsiteY142" fmla="*/ 12349 h 506956"/>
              <a:gd name="connsiteX143" fmla="*/ 292179 w 506956"/>
              <a:gd name="connsiteY143" fmla="*/ 12349 h 506956"/>
              <a:gd name="connsiteX144" fmla="*/ 287962 w 506956"/>
              <a:gd name="connsiteY144" fmla="*/ 19041 h 506956"/>
              <a:gd name="connsiteX145" fmla="*/ 283801 w 506956"/>
              <a:gd name="connsiteY145" fmla="*/ 19041 h 506956"/>
              <a:gd name="connsiteX146" fmla="*/ 290111 w 506956"/>
              <a:gd name="connsiteY146" fmla="*/ 9194 h 506956"/>
              <a:gd name="connsiteX147" fmla="*/ 284209 w 506956"/>
              <a:gd name="connsiteY147" fmla="*/ 0 h 506956"/>
              <a:gd name="connsiteX148" fmla="*/ 288370 w 506956"/>
              <a:gd name="connsiteY148" fmla="*/ 0 h 506956"/>
              <a:gd name="connsiteX149" fmla="*/ 292179 w 506956"/>
              <a:gd name="connsiteY149" fmla="*/ 5984 h 506956"/>
              <a:gd name="connsiteX150" fmla="*/ 295987 w 506956"/>
              <a:gd name="connsiteY150" fmla="*/ 0 h 506956"/>
              <a:gd name="connsiteX151" fmla="*/ 300148 w 506956"/>
              <a:gd name="connsiteY151" fmla="*/ 0 h 506956"/>
              <a:gd name="connsiteX152" fmla="*/ 294246 w 506956"/>
              <a:gd name="connsiteY152" fmla="*/ 9194 h 506956"/>
              <a:gd name="connsiteX153" fmla="*/ 300556 w 506956"/>
              <a:gd name="connsiteY153" fmla="*/ 19041 h 506956"/>
              <a:gd name="connsiteX154" fmla="*/ 296395 w 506956"/>
              <a:gd name="connsiteY154" fmla="*/ 19041 h 506956"/>
              <a:gd name="connsiteX155" fmla="*/ 292179 w 506956"/>
              <a:gd name="connsiteY155" fmla="*/ 12349 h 506956"/>
              <a:gd name="connsiteX156" fmla="*/ 317979 w 506956"/>
              <a:gd name="connsiteY156" fmla="*/ 12349 h 506956"/>
              <a:gd name="connsiteX157" fmla="*/ 313762 w 506956"/>
              <a:gd name="connsiteY157" fmla="*/ 19041 h 506956"/>
              <a:gd name="connsiteX158" fmla="*/ 309601 w 506956"/>
              <a:gd name="connsiteY158" fmla="*/ 19041 h 506956"/>
              <a:gd name="connsiteX159" fmla="*/ 315911 w 506956"/>
              <a:gd name="connsiteY159" fmla="*/ 9194 h 506956"/>
              <a:gd name="connsiteX160" fmla="*/ 310009 w 506956"/>
              <a:gd name="connsiteY160" fmla="*/ 0 h 506956"/>
              <a:gd name="connsiteX161" fmla="*/ 314170 w 506956"/>
              <a:gd name="connsiteY161" fmla="*/ 0 h 506956"/>
              <a:gd name="connsiteX162" fmla="*/ 317979 w 506956"/>
              <a:gd name="connsiteY162" fmla="*/ 5984 h 506956"/>
              <a:gd name="connsiteX163" fmla="*/ 321787 w 506956"/>
              <a:gd name="connsiteY163" fmla="*/ 0 h 506956"/>
              <a:gd name="connsiteX164" fmla="*/ 325948 w 506956"/>
              <a:gd name="connsiteY164" fmla="*/ 0 h 506956"/>
              <a:gd name="connsiteX165" fmla="*/ 320046 w 506956"/>
              <a:gd name="connsiteY165" fmla="*/ 9194 h 506956"/>
              <a:gd name="connsiteX166" fmla="*/ 326356 w 506956"/>
              <a:gd name="connsiteY166" fmla="*/ 19041 h 506956"/>
              <a:gd name="connsiteX167" fmla="*/ 322195 w 506956"/>
              <a:gd name="connsiteY167" fmla="*/ 19041 h 506956"/>
              <a:gd name="connsiteX168" fmla="*/ 317979 w 506956"/>
              <a:gd name="connsiteY168" fmla="*/ 12349 h 506956"/>
              <a:gd name="connsiteX169" fmla="*/ 343779 w 506956"/>
              <a:gd name="connsiteY169" fmla="*/ 12349 h 506956"/>
              <a:gd name="connsiteX170" fmla="*/ 339563 w 506956"/>
              <a:gd name="connsiteY170" fmla="*/ 19041 h 506956"/>
              <a:gd name="connsiteX171" fmla="*/ 335401 w 506956"/>
              <a:gd name="connsiteY171" fmla="*/ 19041 h 506956"/>
              <a:gd name="connsiteX172" fmla="*/ 341711 w 506956"/>
              <a:gd name="connsiteY172" fmla="*/ 9194 h 506956"/>
              <a:gd name="connsiteX173" fmla="*/ 335809 w 506956"/>
              <a:gd name="connsiteY173" fmla="*/ 0 h 506956"/>
              <a:gd name="connsiteX174" fmla="*/ 339971 w 506956"/>
              <a:gd name="connsiteY174" fmla="*/ 0 h 506956"/>
              <a:gd name="connsiteX175" fmla="*/ 343779 w 506956"/>
              <a:gd name="connsiteY175" fmla="*/ 5984 h 506956"/>
              <a:gd name="connsiteX176" fmla="*/ 347587 w 506956"/>
              <a:gd name="connsiteY176" fmla="*/ 0 h 506956"/>
              <a:gd name="connsiteX177" fmla="*/ 351748 w 506956"/>
              <a:gd name="connsiteY177" fmla="*/ 0 h 506956"/>
              <a:gd name="connsiteX178" fmla="*/ 345846 w 506956"/>
              <a:gd name="connsiteY178" fmla="*/ 9194 h 506956"/>
              <a:gd name="connsiteX179" fmla="*/ 352156 w 506956"/>
              <a:gd name="connsiteY179" fmla="*/ 19041 h 506956"/>
              <a:gd name="connsiteX180" fmla="*/ 347995 w 506956"/>
              <a:gd name="connsiteY180" fmla="*/ 19041 h 506956"/>
              <a:gd name="connsiteX181" fmla="*/ 343779 w 506956"/>
              <a:gd name="connsiteY181" fmla="*/ 12349 h 506956"/>
              <a:gd name="connsiteX182" fmla="*/ 369579 w 506956"/>
              <a:gd name="connsiteY182" fmla="*/ 12349 h 506956"/>
              <a:gd name="connsiteX183" fmla="*/ 365363 w 506956"/>
              <a:gd name="connsiteY183" fmla="*/ 19041 h 506956"/>
              <a:gd name="connsiteX184" fmla="*/ 361201 w 506956"/>
              <a:gd name="connsiteY184" fmla="*/ 19041 h 506956"/>
              <a:gd name="connsiteX185" fmla="*/ 367511 w 506956"/>
              <a:gd name="connsiteY185" fmla="*/ 9194 h 506956"/>
              <a:gd name="connsiteX186" fmla="*/ 361609 w 506956"/>
              <a:gd name="connsiteY186" fmla="*/ 0 h 506956"/>
              <a:gd name="connsiteX187" fmla="*/ 365771 w 506956"/>
              <a:gd name="connsiteY187" fmla="*/ 0 h 506956"/>
              <a:gd name="connsiteX188" fmla="*/ 369579 w 506956"/>
              <a:gd name="connsiteY188" fmla="*/ 5984 h 506956"/>
              <a:gd name="connsiteX189" fmla="*/ 373387 w 506956"/>
              <a:gd name="connsiteY189" fmla="*/ 0 h 506956"/>
              <a:gd name="connsiteX190" fmla="*/ 377548 w 506956"/>
              <a:gd name="connsiteY190" fmla="*/ 0 h 506956"/>
              <a:gd name="connsiteX191" fmla="*/ 371646 w 506956"/>
              <a:gd name="connsiteY191" fmla="*/ 9194 h 506956"/>
              <a:gd name="connsiteX192" fmla="*/ 377956 w 506956"/>
              <a:gd name="connsiteY192" fmla="*/ 19041 h 506956"/>
              <a:gd name="connsiteX193" fmla="*/ 373795 w 506956"/>
              <a:gd name="connsiteY193" fmla="*/ 19041 h 506956"/>
              <a:gd name="connsiteX194" fmla="*/ 369579 w 506956"/>
              <a:gd name="connsiteY194" fmla="*/ 12349 h 506956"/>
              <a:gd name="connsiteX195" fmla="*/ 395379 w 506956"/>
              <a:gd name="connsiteY195" fmla="*/ 12349 h 506956"/>
              <a:gd name="connsiteX196" fmla="*/ 391163 w 506956"/>
              <a:gd name="connsiteY196" fmla="*/ 19041 h 506956"/>
              <a:gd name="connsiteX197" fmla="*/ 387001 w 506956"/>
              <a:gd name="connsiteY197" fmla="*/ 19041 h 506956"/>
              <a:gd name="connsiteX198" fmla="*/ 393312 w 506956"/>
              <a:gd name="connsiteY198" fmla="*/ 9194 h 506956"/>
              <a:gd name="connsiteX199" fmla="*/ 387409 w 506956"/>
              <a:gd name="connsiteY199" fmla="*/ 0 h 506956"/>
              <a:gd name="connsiteX200" fmla="*/ 391571 w 506956"/>
              <a:gd name="connsiteY200" fmla="*/ 0 h 506956"/>
              <a:gd name="connsiteX201" fmla="*/ 395379 w 506956"/>
              <a:gd name="connsiteY201" fmla="*/ 5984 h 506956"/>
              <a:gd name="connsiteX202" fmla="*/ 399187 w 506956"/>
              <a:gd name="connsiteY202" fmla="*/ 0 h 506956"/>
              <a:gd name="connsiteX203" fmla="*/ 403348 w 506956"/>
              <a:gd name="connsiteY203" fmla="*/ 0 h 506956"/>
              <a:gd name="connsiteX204" fmla="*/ 397446 w 506956"/>
              <a:gd name="connsiteY204" fmla="*/ 9194 h 506956"/>
              <a:gd name="connsiteX205" fmla="*/ 403756 w 506956"/>
              <a:gd name="connsiteY205" fmla="*/ 19041 h 506956"/>
              <a:gd name="connsiteX206" fmla="*/ 399595 w 506956"/>
              <a:gd name="connsiteY206" fmla="*/ 19041 h 506956"/>
              <a:gd name="connsiteX207" fmla="*/ 395379 w 506956"/>
              <a:gd name="connsiteY207" fmla="*/ 12349 h 506956"/>
              <a:gd name="connsiteX208" fmla="*/ 421179 w 506956"/>
              <a:gd name="connsiteY208" fmla="*/ 12349 h 506956"/>
              <a:gd name="connsiteX209" fmla="*/ 416963 w 506956"/>
              <a:gd name="connsiteY209" fmla="*/ 19041 h 506956"/>
              <a:gd name="connsiteX210" fmla="*/ 412801 w 506956"/>
              <a:gd name="connsiteY210" fmla="*/ 19041 h 506956"/>
              <a:gd name="connsiteX211" fmla="*/ 419112 w 506956"/>
              <a:gd name="connsiteY211" fmla="*/ 9194 h 506956"/>
              <a:gd name="connsiteX212" fmla="*/ 413209 w 506956"/>
              <a:gd name="connsiteY212" fmla="*/ 0 h 506956"/>
              <a:gd name="connsiteX213" fmla="*/ 417371 w 506956"/>
              <a:gd name="connsiteY213" fmla="*/ 0 h 506956"/>
              <a:gd name="connsiteX214" fmla="*/ 421179 w 506956"/>
              <a:gd name="connsiteY214" fmla="*/ 5984 h 506956"/>
              <a:gd name="connsiteX215" fmla="*/ 424987 w 506956"/>
              <a:gd name="connsiteY215" fmla="*/ 0 h 506956"/>
              <a:gd name="connsiteX216" fmla="*/ 429149 w 506956"/>
              <a:gd name="connsiteY216" fmla="*/ 0 h 506956"/>
              <a:gd name="connsiteX217" fmla="*/ 423246 w 506956"/>
              <a:gd name="connsiteY217" fmla="*/ 9194 h 506956"/>
              <a:gd name="connsiteX218" fmla="*/ 429557 w 506956"/>
              <a:gd name="connsiteY218" fmla="*/ 19041 h 506956"/>
              <a:gd name="connsiteX219" fmla="*/ 425395 w 506956"/>
              <a:gd name="connsiteY219" fmla="*/ 19041 h 506956"/>
              <a:gd name="connsiteX220" fmla="*/ 421179 w 506956"/>
              <a:gd name="connsiteY220" fmla="*/ 12349 h 506956"/>
              <a:gd name="connsiteX221" fmla="*/ 446979 w 506956"/>
              <a:gd name="connsiteY221" fmla="*/ 12349 h 506956"/>
              <a:gd name="connsiteX222" fmla="*/ 442763 w 506956"/>
              <a:gd name="connsiteY222" fmla="*/ 19041 h 506956"/>
              <a:gd name="connsiteX223" fmla="*/ 438601 w 506956"/>
              <a:gd name="connsiteY223" fmla="*/ 19041 h 506956"/>
              <a:gd name="connsiteX224" fmla="*/ 444912 w 506956"/>
              <a:gd name="connsiteY224" fmla="*/ 9194 h 506956"/>
              <a:gd name="connsiteX225" fmla="*/ 439009 w 506956"/>
              <a:gd name="connsiteY225" fmla="*/ 0 h 506956"/>
              <a:gd name="connsiteX226" fmla="*/ 443171 w 506956"/>
              <a:gd name="connsiteY226" fmla="*/ 0 h 506956"/>
              <a:gd name="connsiteX227" fmla="*/ 446979 w 506956"/>
              <a:gd name="connsiteY227" fmla="*/ 5984 h 506956"/>
              <a:gd name="connsiteX228" fmla="*/ 450787 w 506956"/>
              <a:gd name="connsiteY228" fmla="*/ 0 h 506956"/>
              <a:gd name="connsiteX229" fmla="*/ 454949 w 506956"/>
              <a:gd name="connsiteY229" fmla="*/ 0 h 506956"/>
              <a:gd name="connsiteX230" fmla="*/ 449046 w 506956"/>
              <a:gd name="connsiteY230" fmla="*/ 9194 h 506956"/>
              <a:gd name="connsiteX231" fmla="*/ 455357 w 506956"/>
              <a:gd name="connsiteY231" fmla="*/ 19041 h 506956"/>
              <a:gd name="connsiteX232" fmla="*/ 451195 w 506956"/>
              <a:gd name="connsiteY232" fmla="*/ 19041 h 506956"/>
              <a:gd name="connsiteX233" fmla="*/ 446979 w 506956"/>
              <a:gd name="connsiteY233" fmla="*/ 12349 h 506956"/>
              <a:gd name="connsiteX234" fmla="*/ 472779 w 506956"/>
              <a:gd name="connsiteY234" fmla="*/ 12349 h 506956"/>
              <a:gd name="connsiteX235" fmla="*/ 468563 w 506956"/>
              <a:gd name="connsiteY235" fmla="*/ 19041 h 506956"/>
              <a:gd name="connsiteX236" fmla="*/ 464401 w 506956"/>
              <a:gd name="connsiteY236" fmla="*/ 19041 h 506956"/>
              <a:gd name="connsiteX237" fmla="*/ 470712 w 506956"/>
              <a:gd name="connsiteY237" fmla="*/ 9194 h 506956"/>
              <a:gd name="connsiteX238" fmla="*/ 464809 w 506956"/>
              <a:gd name="connsiteY238" fmla="*/ 0 h 506956"/>
              <a:gd name="connsiteX239" fmla="*/ 468971 w 506956"/>
              <a:gd name="connsiteY239" fmla="*/ 0 h 506956"/>
              <a:gd name="connsiteX240" fmla="*/ 472779 w 506956"/>
              <a:gd name="connsiteY240" fmla="*/ 5984 h 506956"/>
              <a:gd name="connsiteX241" fmla="*/ 476587 w 506956"/>
              <a:gd name="connsiteY241" fmla="*/ 0 h 506956"/>
              <a:gd name="connsiteX242" fmla="*/ 480749 w 506956"/>
              <a:gd name="connsiteY242" fmla="*/ 0 h 506956"/>
              <a:gd name="connsiteX243" fmla="*/ 474846 w 506956"/>
              <a:gd name="connsiteY243" fmla="*/ 9194 h 506956"/>
              <a:gd name="connsiteX244" fmla="*/ 481157 w 506956"/>
              <a:gd name="connsiteY244" fmla="*/ 19041 h 506956"/>
              <a:gd name="connsiteX245" fmla="*/ 476995 w 506956"/>
              <a:gd name="connsiteY245" fmla="*/ 19041 h 506956"/>
              <a:gd name="connsiteX246" fmla="*/ 472779 w 506956"/>
              <a:gd name="connsiteY246" fmla="*/ 12349 h 506956"/>
              <a:gd name="connsiteX247" fmla="*/ 498579 w 506956"/>
              <a:gd name="connsiteY247" fmla="*/ 12349 h 506956"/>
              <a:gd name="connsiteX248" fmla="*/ 494363 w 506956"/>
              <a:gd name="connsiteY248" fmla="*/ 19041 h 506956"/>
              <a:gd name="connsiteX249" fmla="*/ 490201 w 506956"/>
              <a:gd name="connsiteY249" fmla="*/ 19041 h 506956"/>
              <a:gd name="connsiteX250" fmla="*/ 496512 w 506956"/>
              <a:gd name="connsiteY250" fmla="*/ 9194 h 506956"/>
              <a:gd name="connsiteX251" fmla="*/ 490609 w 506956"/>
              <a:gd name="connsiteY251" fmla="*/ 0 h 506956"/>
              <a:gd name="connsiteX252" fmla="*/ 494771 w 506956"/>
              <a:gd name="connsiteY252" fmla="*/ 0 h 506956"/>
              <a:gd name="connsiteX253" fmla="*/ 498579 w 506956"/>
              <a:gd name="connsiteY253" fmla="*/ 5984 h 506956"/>
              <a:gd name="connsiteX254" fmla="*/ 502387 w 506956"/>
              <a:gd name="connsiteY254" fmla="*/ 0 h 506956"/>
              <a:gd name="connsiteX255" fmla="*/ 506549 w 506956"/>
              <a:gd name="connsiteY255" fmla="*/ 0 h 506956"/>
              <a:gd name="connsiteX256" fmla="*/ 500646 w 506956"/>
              <a:gd name="connsiteY256" fmla="*/ 9194 h 506956"/>
              <a:gd name="connsiteX257" fmla="*/ 506957 w 506956"/>
              <a:gd name="connsiteY257" fmla="*/ 19041 h 506956"/>
              <a:gd name="connsiteX258" fmla="*/ 502795 w 506956"/>
              <a:gd name="connsiteY258" fmla="*/ 19041 h 506956"/>
              <a:gd name="connsiteX259" fmla="*/ 498579 w 506956"/>
              <a:gd name="connsiteY259" fmla="*/ 12349 h 506956"/>
              <a:gd name="connsiteX260" fmla="*/ 8378 w 506956"/>
              <a:gd name="connsiteY260" fmla="*/ 41050 h 506956"/>
              <a:gd name="connsiteX261" fmla="*/ 4162 w 506956"/>
              <a:gd name="connsiteY261" fmla="*/ 47742 h 506956"/>
              <a:gd name="connsiteX262" fmla="*/ 0 w 506956"/>
              <a:gd name="connsiteY262" fmla="*/ 47742 h 506956"/>
              <a:gd name="connsiteX263" fmla="*/ 6310 w 506956"/>
              <a:gd name="connsiteY263" fmla="*/ 37895 h 506956"/>
              <a:gd name="connsiteX264" fmla="*/ 408 w 506956"/>
              <a:gd name="connsiteY264" fmla="*/ 28701 h 506956"/>
              <a:gd name="connsiteX265" fmla="*/ 4570 w 506956"/>
              <a:gd name="connsiteY265" fmla="*/ 28701 h 506956"/>
              <a:gd name="connsiteX266" fmla="*/ 8378 w 506956"/>
              <a:gd name="connsiteY266" fmla="*/ 34685 h 506956"/>
              <a:gd name="connsiteX267" fmla="*/ 12186 w 506956"/>
              <a:gd name="connsiteY267" fmla="*/ 28701 h 506956"/>
              <a:gd name="connsiteX268" fmla="*/ 16347 w 506956"/>
              <a:gd name="connsiteY268" fmla="*/ 28701 h 506956"/>
              <a:gd name="connsiteX269" fmla="*/ 10445 w 506956"/>
              <a:gd name="connsiteY269" fmla="*/ 37895 h 506956"/>
              <a:gd name="connsiteX270" fmla="*/ 16755 w 506956"/>
              <a:gd name="connsiteY270" fmla="*/ 47742 h 506956"/>
              <a:gd name="connsiteX271" fmla="*/ 12594 w 506956"/>
              <a:gd name="connsiteY271" fmla="*/ 47742 h 506956"/>
              <a:gd name="connsiteX272" fmla="*/ 8378 w 506956"/>
              <a:gd name="connsiteY272" fmla="*/ 41050 h 506956"/>
              <a:gd name="connsiteX273" fmla="*/ 34178 w 506956"/>
              <a:gd name="connsiteY273" fmla="*/ 41050 h 506956"/>
              <a:gd name="connsiteX274" fmla="*/ 29962 w 506956"/>
              <a:gd name="connsiteY274" fmla="*/ 47742 h 506956"/>
              <a:gd name="connsiteX275" fmla="*/ 25800 w 506956"/>
              <a:gd name="connsiteY275" fmla="*/ 47742 h 506956"/>
              <a:gd name="connsiteX276" fmla="*/ 32110 w 506956"/>
              <a:gd name="connsiteY276" fmla="*/ 37895 h 506956"/>
              <a:gd name="connsiteX277" fmla="*/ 26208 w 506956"/>
              <a:gd name="connsiteY277" fmla="*/ 28701 h 506956"/>
              <a:gd name="connsiteX278" fmla="*/ 30370 w 506956"/>
              <a:gd name="connsiteY278" fmla="*/ 28701 h 506956"/>
              <a:gd name="connsiteX279" fmla="*/ 34178 w 506956"/>
              <a:gd name="connsiteY279" fmla="*/ 34685 h 506956"/>
              <a:gd name="connsiteX280" fmla="*/ 37986 w 506956"/>
              <a:gd name="connsiteY280" fmla="*/ 28701 h 506956"/>
              <a:gd name="connsiteX281" fmla="*/ 42147 w 506956"/>
              <a:gd name="connsiteY281" fmla="*/ 28701 h 506956"/>
              <a:gd name="connsiteX282" fmla="*/ 36245 w 506956"/>
              <a:gd name="connsiteY282" fmla="*/ 37895 h 506956"/>
              <a:gd name="connsiteX283" fmla="*/ 42555 w 506956"/>
              <a:gd name="connsiteY283" fmla="*/ 47742 h 506956"/>
              <a:gd name="connsiteX284" fmla="*/ 38394 w 506956"/>
              <a:gd name="connsiteY284" fmla="*/ 47742 h 506956"/>
              <a:gd name="connsiteX285" fmla="*/ 34178 w 506956"/>
              <a:gd name="connsiteY285" fmla="*/ 41050 h 506956"/>
              <a:gd name="connsiteX286" fmla="*/ 59978 w 506956"/>
              <a:gd name="connsiteY286" fmla="*/ 41050 h 506956"/>
              <a:gd name="connsiteX287" fmla="*/ 55762 w 506956"/>
              <a:gd name="connsiteY287" fmla="*/ 47742 h 506956"/>
              <a:gd name="connsiteX288" fmla="*/ 51600 w 506956"/>
              <a:gd name="connsiteY288" fmla="*/ 47742 h 506956"/>
              <a:gd name="connsiteX289" fmla="*/ 57911 w 506956"/>
              <a:gd name="connsiteY289" fmla="*/ 37895 h 506956"/>
              <a:gd name="connsiteX290" fmla="*/ 52008 w 506956"/>
              <a:gd name="connsiteY290" fmla="*/ 28701 h 506956"/>
              <a:gd name="connsiteX291" fmla="*/ 56170 w 506956"/>
              <a:gd name="connsiteY291" fmla="*/ 28701 h 506956"/>
              <a:gd name="connsiteX292" fmla="*/ 59978 w 506956"/>
              <a:gd name="connsiteY292" fmla="*/ 34685 h 506956"/>
              <a:gd name="connsiteX293" fmla="*/ 63786 w 506956"/>
              <a:gd name="connsiteY293" fmla="*/ 28701 h 506956"/>
              <a:gd name="connsiteX294" fmla="*/ 67948 w 506956"/>
              <a:gd name="connsiteY294" fmla="*/ 28701 h 506956"/>
              <a:gd name="connsiteX295" fmla="*/ 62045 w 506956"/>
              <a:gd name="connsiteY295" fmla="*/ 37895 h 506956"/>
              <a:gd name="connsiteX296" fmla="*/ 68356 w 506956"/>
              <a:gd name="connsiteY296" fmla="*/ 47742 h 506956"/>
              <a:gd name="connsiteX297" fmla="*/ 64194 w 506956"/>
              <a:gd name="connsiteY297" fmla="*/ 47742 h 506956"/>
              <a:gd name="connsiteX298" fmla="*/ 59978 w 506956"/>
              <a:gd name="connsiteY298" fmla="*/ 41050 h 506956"/>
              <a:gd name="connsiteX299" fmla="*/ 85778 w 506956"/>
              <a:gd name="connsiteY299" fmla="*/ 41050 h 506956"/>
              <a:gd name="connsiteX300" fmla="*/ 81562 w 506956"/>
              <a:gd name="connsiteY300" fmla="*/ 47742 h 506956"/>
              <a:gd name="connsiteX301" fmla="*/ 77400 w 506956"/>
              <a:gd name="connsiteY301" fmla="*/ 47742 h 506956"/>
              <a:gd name="connsiteX302" fmla="*/ 83711 w 506956"/>
              <a:gd name="connsiteY302" fmla="*/ 37895 h 506956"/>
              <a:gd name="connsiteX303" fmla="*/ 77808 w 506956"/>
              <a:gd name="connsiteY303" fmla="*/ 28701 h 506956"/>
              <a:gd name="connsiteX304" fmla="*/ 81970 w 506956"/>
              <a:gd name="connsiteY304" fmla="*/ 28701 h 506956"/>
              <a:gd name="connsiteX305" fmla="*/ 85778 w 506956"/>
              <a:gd name="connsiteY305" fmla="*/ 34685 h 506956"/>
              <a:gd name="connsiteX306" fmla="*/ 89586 w 506956"/>
              <a:gd name="connsiteY306" fmla="*/ 28701 h 506956"/>
              <a:gd name="connsiteX307" fmla="*/ 93748 w 506956"/>
              <a:gd name="connsiteY307" fmla="*/ 28701 h 506956"/>
              <a:gd name="connsiteX308" fmla="*/ 87845 w 506956"/>
              <a:gd name="connsiteY308" fmla="*/ 37895 h 506956"/>
              <a:gd name="connsiteX309" fmla="*/ 94156 w 506956"/>
              <a:gd name="connsiteY309" fmla="*/ 47742 h 506956"/>
              <a:gd name="connsiteX310" fmla="*/ 89994 w 506956"/>
              <a:gd name="connsiteY310" fmla="*/ 47742 h 506956"/>
              <a:gd name="connsiteX311" fmla="*/ 85778 w 506956"/>
              <a:gd name="connsiteY311" fmla="*/ 41050 h 506956"/>
              <a:gd name="connsiteX312" fmla="*/ 111578 w 506956"/>
              <a:gd name="connsiteY312" fmla="*/ 41050 h 506956"/>
              <a:gd name="connsiteX313" fmla="*/ 107362 w 506956"/>
              <a:gd name="connsiteY313" fmla="*/ 47742 h 506956"/>
              <a:gd name="connsiteX314" fmla="*/ 103200 w 506956"/>
              <a:gd name="connsiteY314" fmla="*/ 47742 h 506956"/>
              <a:gd name="connsiteX315" fmla="*/ 109511 w 506956"/>
              <a:gd name="connsiteY315" fmla="*/ 37895 h 506956"/>
              <a:gd name="connsiteX316" fmla="*/ 103608 w 506956"/>
              <a:gd name="connsiteY316" fmla="*/ 28701 h 506956"/>
              <a:gd name="connsiteX317" fmla="*/ 107770 w 506956"/>
              <a:gd name="connsiteY317" fmla="*/ 28701 h 506956"/>
              <a:gd name="connsiteX318" fmla="*/ 111578 w 506956"/>
              <a:gd name="connsiteY318" fmla="*/ 34685 h 506956"/>
              <a:gd name="connsiteX319" fmla="*/ 115386 w 506956"/>
              <a:gd name="connsiteY319" fmla="*/ 28701 h 506956"/>
              <a:gd name="connsiteX320" fmla="*/ 119548 w 506956"/>
              <a:gd name="connsiteY320" fmla="*/ 28701 h 506956"/>
              <a:gd name="connsiteX321" fmla="*/ 113645 w 506956"/>
              <a:gd name="connsiteY321" fmla="*/ 37895 h 506956"/>
              <a:gd name="connsiteX322" fmla="*/ 119956 w 506956"/>
              <a:gd name="connsiteY322" fmla="*/ 47742 h 506956"/>
              <a:gd name="connsiteX323" fmla="*/ 115794 w 506956"/>
              <a:gd name="connsiteY323" fmla="*/ 47742 h 506956"/>
              <a:gd name="connsiteX324" fmla="*/ 111578 w 506956"/>
              <a:gd name="connsiteY324" fmla="*/ 41050 h 506956"/>
              <a:gd name="connsiteX325" fmla="*/ 137378 w 506956"/>
              <a:gd name="connsiteY325" fmla="*/ 41050 h 506956"/>
              <a:gd name="connsiteX326" fmla="*/ 133162 w 506956"/>
              <a:gd name="connsiteY326" fmla="*/ 47742 h 506956"/>
              <a:gd name="connsiteX327" fmla="*/ 129000 w 506956"/>
              <a:gd name="connsiteY327" fmla="*/ 47742 h 506956"/>
              <a:gd name="connsiteX328" fmla="*/ 135311 w 506956"/>
              <a:gd name="connsiteY328" fmla="*/ 37895 h 506956"/>
              <a:gd name="connsiteX329" fmla="*/ 129408 w 506956"/>
              <a:gd name="connsiteY329" fmla="*/ 28701 h 506956"/>
              <a:gd name="connsiteX330" fmla="*/ 133570 w 506956"/>
              <a:gd name="connsiteY330" fmla="*/ 28701 h 506956"/>
              <a:gd name="connsiteX331" fmla="*/ 137378 w 506956"/>
              <a:gd name="connsiteY331" fmla="*/ 34685 h 506956"/>
              <a:gd name="connsiteX332" fmla="*/ 141186 w 506956"/>
              <a:gd name="connsiteY332" fmla="*/ 28701 h 506956"/>
              <a:gd name="connsiteX333" fmla="*/ 145348 w 506956"/>
              <a:gd name="connsiteY333" fmla="*/ 28701 h 506956"/>
              <a:gd name="connsiteX334" fmla="*/ 139445 w 506956"/>
              <a:gd name="connsiteY334" fmla="*/ 37895 h 506956"/>
              <a:gd name="connsiteX335" fmla="*/ 145756 w 506956"/>
              <a:gd name="connsiteY335" fmla="*/ 47742 h 506956"/>
              <a:gd name="connsiteX336" fmla="*/ 141594 w 506956"/>
              <a:gd name="connsiteY336" fmla="*/ 47742 h 506956"/>
              <a:gd name="connsiteX337" fmla="*/ 137378 w 506956"/>
              <a:gd name="connsiteY337" fmla="*/ 41050 h 506956"/>
              <a:gd name="connsiteX338" fmla="*/ 163178 w 506956"/>
              <a:gd name="connsiteY338" fmla="*/ 41050 h 506956"/>
              <a:gd name="connsiteX339" fmla="*/ 158962 w 506956"/>
              <a:gd name="connsiteY339" fmla="*/ 47742 h 506956"/>
              <a:gd name="connsiteX340" fmla="*/ 154800 w 506956"/>
              <a:gd name="connsiteY340" fmla="*/ 47742 h 506956"/>
              <a:gd name="connsiteX341" fmla="*/ 161111 w 506956"/>
              <a:gd name="connsiteY341" fmla="*/ 37895 h 506956"/>
              <a:gd name="connsiteX342" fmla="*/ 155208 w 506956"/>
              <a:gd name="connsiteY342" fmla="*/ 28701 h 506956"/>
              <a:gd name="connsiteX343" fmla="*/ 159370 w 506956"/>
              <a:gd name="connsiteY343" fmla="*/ 28701 h 506956"/>
              <a:gd name="connsiteX344" fmla="*/ 163178 w 506956"/>
              <a:gd name="connsiteY344" fmla="*/ 34685 h 506956"/>
              <a:gd name="connsiteX345" fmla="*/ 166986 w 506956"/>
              <a:gd name="connsiteY345" fmla="*/ 28701 h 506956"/>
              <a:gd name="connsiteX346" fmla="*/ 171148 w 506956"/>
              <a:gd name="connsiteY346" fmla="*/ 28701 h 506956"/>
              <a:gd name="connsiteX347" fmla="*/ 165245 w 506956"/>
              <a:gd name="connsiteY347" fmla="*/ 37895 h 506956"/>
              <a:gd name="connsiteX348" fmla="*/ 171556 w 506956"/>
              <a:gd name="connsiteY348" fmla="*/ 47742 h 506956"/>
              <a:gd name="connsiteX349" fmla="*/ 167394 w 506956"/>
              <a:gd name="connsiteY349" fmla="*/ 47742 h 506956"/>
              <a:gd name="connsiteX350" fmla="*/ 163178 w 506956"/>
              <a:gd name="connsiteY350" fmla="*/ 41050 h 506956"/>
              <a:gd name="connsiteX351" fmla="*/ 188978 w 506956"/>
              <a:gd name="connsiteY351" fmla="*/ 41050 h 506956"/>
              <a:gd name="connsiteX352" fmla="*/ 184762 w 506956"/>
              <a:gd name="connsiteY352" fmla="*/ 47742 h 506956"/>
              <a:gd name="connsiteX353" fmla="*/ 180601 w 506956"/>
              <a:gd name="connsiteY353" fmla="*/ 47742 h 506956"/>
              <a:gd name="connsiteX354" fmla="*/ 186911 w 506956"/>
              <a:gd name="connsiteY354" fmla="*/ 37895 h 506956"/>
              <a:gd name="connsiteX355" fmla="*/ 181009 w 506956"/>
              <a:gd name="connsiteY355" fmla="*/ 28701 h 506956"/>
              <a:gd name="connsiteX356" fmla="*/ 185170 w 506956"/>
              <a:gd name="connsiteY356" fmla="*/ 28701 h 506956"/>
              <a:gd name="connsiteX357" fmla="*/ 188978 w 506956"/>
              <a:gd name="connsiteY357" fmla="*/ 34685 h 506956"/>
              <a:gd name="connsiteX358" fmla="*/ 192786 w 506956"/>
              <a:gd name="connsiteY358" fmla="*/ 28701 h 506956"/>
              <a:gd name="connsiteX359" fmla="*/ 196948 w 506956"/>
              <a:gd name="connsiteY359" fmla="*/ 28701 h 506956"/>
              <a:gd name="connsiteX360" fmla="*/ 191045 w 506956"/>
              <a:gd name="connsiteY360" fmla="*/ 37895 h 506956"/>
              <a:gd name="connsiteX361" fmla="*/ 197356 w 506956"/>
              <a:gd name="connsiteY361" fmla="*/ 47742 h 506956"/>
              <a:gd name="connsiteX362" fmla="*/ 193194 w 506956"/>
              <a:gd name="connsiteY362" fmla="*/ 47742 h 506956"/>
              <a:gd name="connsiteX363" fmla="*/ 188978 w 506956"/>
              <a:gd name="connsiteY363" fmla="*/ 41050 h 506956"/>
              <a:gd name="connsiteX364" fmla="*/ 214778 w 506956"/>
              <a:gd name="connsiteY364" fmla="*/ 41050 h 506956"/>
              <a:gd name="connsiteX365" fmla="*/ 210562 w 506956"/>
              <a:gd name="connsiteY365" fmla="*/ 47742 h 506956"/>
              <a:gd name="connsiteX366" fmla="*/ 206401 w 506956"/>
              <a:gd name="connsiteY366" fmla="*/ 47742 h 506956"/>
              <a:gd name="connsiteX367" fmla="*/ 212711 w 506956"/>
              <a:gd name="connsiteY367" fmla="*/ 37895 h 506956"/>
              <a:gd name="connsiteX368" fmla="*/ 206809 w 506956"/>
              <a:gd name="connsiteY368" fmla="*/ 28701 h 506956"/>
              <a:gd name="connsiteX369" fmla="*/ 210970 w 506956"/>
              <a:gd name="connsiteY369" fmla="*/ 28701 h 506956"/>
              <a:gd name="connsiteX370" fmla="*/ 214778 w 506956"/>
              <a:gd name="connsiteY370" fmla="*/ 34685 h 506956"/>
              <a:gd name="connsiteX371" fmla="*/ 218586 w 506956"/>
              <a:gd name="connsiteY371" fmla="*/ 28701 h 506956"/>
              <a:gd name="connsiteX372" fmla="*/ 222748 w 506956"/>
              <a:gd name="connsiteY372" fmla="*/ 28701 h 506956"/>
              <a:gd name="connsiteX373" fmla="*/ 216846 w 506956"/>
              <a:gd name="connsiteY373" fmla="*/ 37895 h 506956"/>
              <a:gd name="connsiteX374" fmla="*/ 223156 w 506956"/>
              <a:gd name="connsiteY374" fmla="*/ 47742 h 506956"/>
              <a:gd name="connsiteX375" fmla="*/ 218994 w 506956"/>
              <a:gd name="connsiteY375" fmla="*/ 47742 h 506956"/>
              <a:gd name="connsiteX376" fmla="*/ 214778 w 506956"/>
              <a:gd name="connsiteY376" fmla="*/ 41050 h 506956"/>
              <a:gd name="connsiteX377" fmla="*/ 240578 w 506956"/>
              <a:gd name="connsiteY377" fmla="*/ 41050 h 506956"/>
              <a:gd name="connsiteX378" fmla="*/ 236362 w 506956"/>
              <a:gd name="connsiteY378" fmla="*/ 47742 h 506956"/>
              <a:gd name="connsiteX379" fmla="*/ 232201 w 506956"/>
              <a:gd name="connsiteY379" fmla="*/ 47742 h 506956"/>
              <a:gd name="connsiteX380" fmla="*/ 238511 w 506956"/>
              <a:gd name="connsiteY380" fmla="*/ 37895 h 506956"/>
              <a:gd name="connsiteX381" fmla="*/ 232609 w 506956"/>
              <a:gd name="connsiteY381" fmla="*/ 28701 h 506956"/>
              <a:gd name="connsiteX382" fmla="*/ 236770 w 506956"/>
              <a:gd name="connsiteY382" fmla="*/ 28701 h 506956"/>
              <a:gd name="connsiteX383" fmla="*/ 240578 w 506956"/>
              <a:gd name="connsiteY383" fmla="*/ 34685 h 506956"/>
              <a:gd name="connsiteX384" fmla="*/ 244386 w 506956"/>
              <a:gd name="connsiteY384" fmla="*/ 28701 h 506956"/>
              <a:gd name="connsiteX385" fmla="*/ 248548 w 506956"/>
              <a:gd name="connsiteY385" fmla="*/ 28701 h 506956"/>
              <a:gd name="connsiteX386" fmla="*/ 242646 w 506956"/>
              <a:gd name="connsiteY386" fmla="*/ 37895 h 506956"/>
              <a:gd name="connsiteX387" fmla="*/ 248956 w 506956"/>
              <a:gd name="connsiteY387" fmla="*/ 47742 h 506956"/>
              <a:gd name="connsiteX388" fmla="*/ 244794 w 506956"/>
              <a:gd name="connsiteY388" fmla="*/ 47742 h 506956"/>
              <a:gd name="connsiteX389" fmla="*/ 240578 w 506956"/>
              <a:gd name="connsiteY389" fmla="*/ 41050 h 506956"/>
              <a:gd name="connsiteX390" fmla="*/ 266378 w 506956"/>
              <a:gd name="connsiteY390" fmla="*/ 41050 h 506956"/>
              <a:gd name="connsiteX391" fmla="*/ 262162 w 506956"/>
              <a:gd name="connsiteY391" fmla="*/ 47742 h 506956"/>
              <a:gd name="connsiteX392" fmla="*/ 258001 w 506956"/>
              <a:gd name="connsiteY392" fmla="*/ 47742 h 506956"/>
              <a:gd name="connsiteX393" fmla="*/ 264311 w 506956"/>
              <a:gd name="connsiteY393" fmla="*/ 37895 h 506956"/>
              <a:gd name="connsiteX394" fmla="*/ 258409 w 506956"/>
              <a:gd name="connsiteY394" fmla="*/ 28701 h 506956"/>
              <a:gd name="connsiteX395" fmla="*/ 262570 w 506956"/>
              <a:gd name="connsiteY395" fmla="*/ 28701 h 506956"/>
              <a:gd name="connsiteX396" fmla="*/ 266378 w 506956"/>
              <a:gd name="connsiteY396" fmla="*/ 34685 h 506956"/>
              <a:gd name="connsiteX397" fmla="*/ 270187 w 506956"/>
              <a:gd name="connsiteY397" fmla="*/ 28701 h 506956"/>
              <a:gd name="connsiteX398" fmla="*/ 274348 w 506956"/>
              <a:gd name="connsiteY398" fmla="*/ 28701 h 506956"/>
              <a:gd name="connsiteX399" fmla="*/ 268446 w 506956"/>
              <a:gd name="connsiteY399" fmla="*/ 37895 h 506956"/>
              <a:gd name="connsiteX400" fmla="*/ 274756 w 506956"/>
              <a:gd name="connsiteY400" fmla="*/ 47742 h 506956"/>
              <a:gd name="connsiteX401" fmla="*/ 270595 w 506956"/>
              <a:gd name="connsiteY401" fmla="*/ 47742 h 506956"/>
              <a:gd name="connsiteX402" fmla="*/ 266378 w 506956"/>
              <a:gd name="connsiteY402" fmla="*/ 41050 h 506956"/>
              <a:gd name="connsiteX403" fmla="*/ 292179 w 506956"/>
              <a:gd name="connsiteY403" fmla="*/ 41050 h 506956"/>
              <a:gd name="connsiteX404" fmla="*/ 287962 w 506956"/>
              <a:gd name="connsiteY404" fmla="*/ 47742 h 506956"/>
              <a:gd name="connsiteX405" fmla="*/ 283801 w 506956"/>
              <a:gd name="connsiteY405" fmla="*/ 47742 h 506956"/>
              <a:gd name="connsiteX406" fmla="*/ 290111 w 506956"/>
              <a:gd name="connsiteY406" fmla="*/ 37895 h 506956"/>
              <a:gd name="connsiteX407" fmla="*/ 284209 w 506956"/>
              <a:gd name="connsiteY407" fmla="*/ 28701 h 506956"/>
              <a:gd name="connsiteX408" fmla="*/ 288370 w 506956"/>
              <a:gd name="connsiteY408" fmla="*/ 28701 h 506956"/>
              <a:gd name="connsiteX409" fmla="*/ 292179 w 506956"/>
              <a:gd name="connsiteY409" fmla="*/ 34685 h 506956"/>
              <a:gd name="connsiteX410" fmla="*/ 295987 w 506956"/>
              <a:gd name="connsiteY410" fmla="*/ 28701 h 506956"/>
              <a:gd name="connsiteX411" fmla="*/ 300148 w 506956"/>
              <a:gd name="connsiteY411" fmla="*/ 28701 h 506956"/>
              <a:gd name="connsiteX412" fmla="*/ 294246 w 506956"/>
              <a:gd name="connsiteY412" fmla="*/ 37895 h 506956"/>
              <a:gd name="connsiteX413" fmla="*/ 300556 w 506956"/>
              <a:gd name="connsiteY413" fmla="*/ 47742 h 506956"/>
              <a:gd name="connsiteX414" fmla="*/ 296395 w 506956"/>
              <a:gd name="connsiteY414" fmla="*/ 47742 h 506956"/>
              <a:gd name="connsiteX415" fmla="*/ 292179 w 506956"/>
              <a:gd name="connsiteY415" fmla="*/ 41050 h 506956"/>
              <a:gd name="connsiteX416" fmla="*/ 317979 w 506956"/>
              <a:gd name="connsiteY416" fmla="*/ 41050 h 506956"/>
              <a:gd name="connsiteX417" fmla="*/ 313762 w 506956"/>
              <a:gd name="connsiteY417" fmla="*/ 47742 h 506956"/>
              <a:gd name="connsiteX418" fmla="*/ 309601 w 506956"/>
              <a:gd name="connsiteY418" fmla="*/ 47742 h 506956"/>
              <a:gd name="connsiteX419" fmla="*/ 315911 w 506956"/>
              <a:gd name="connsiteY419" fmla="*/ 37895 h 506956"/>
              <a:gd name="connsiteX420" fmla="*/ 310009 w 506956"/>
              <a:gd name="connsiteY420" fmla="*/ 28701 h 506956"/>
              <a:gd name="connsiteX421" fmla="*/ 314170 w 506956"/>
              <a:gd name="connsiteY421" fmla="*/ 28701 h 506956"/>
              <a:gd name="connsiteX422" fmla="*/ 317979 w 506956"/>
              <a:gd name="connsiteY422" fmla="*/ 34685 h 506956"/>
              <a:gd name="connsiteX423" fmla="*/ 321787 w 506956"/>
              <a:gd name="connsiteY423" fmla="*/ 28701 h 506956"/>
              <a:gd name="connsiteX424" fmla="*/ 325948 w 506956"/>
              <a:gd name="connsiteY424" fmla="*/ 28701 h 506956"/>
              <a:gd name="connsiteX425" fmla="*/ 320046 w 506956"/>
              <a:gd name="connsiteY425" fmla="*/ 37895 h 506956"/>
              <a:gd name="connsiteX426" fmla="*/ 326356 w 506956"/>
              <a:gd name="connsiteY426" fmla="*/ 47742 h 506956"/>
              <a:gd name="connsiteX427" fmla="*/ 322195 w 506956"/>
              <a:gd name="connsiteY427" fmla="*/ 47742 h 506956"/>
              <a:gd name="connsiteX428" fmla="*/ 317979 w 506956"/>
              <a:gd name="connsiteY428" fmla="*/ 41050 h 506956"/>
              <a:gd name="connsiteX429" fmla="*/ 343779 w 506956"/>
              <a:gd name="connsiteY429" fmla="*/ 41050 h 506956"/>
              <a:gd name="connsiteX430" fmla="*/ 339563 w 506956"/>
              <a:gd name="connsiteY430" fmla="*/ 47742 h 506956"/>
              <a:gd name="connsiteX431" fmla="*/ 335401 w 506956"/>
              <a:gd name="connsiteY431" fmla="*/ 47742 h 506956"/>
              <a:gd name="connsiteX432" fmla="*/ 341711 w 506956"/>
              <a:gd name="connsiteY432" fmla="*/ 37895 h 506956"/>
              <a:gd name="connsiteX433" fmla="*/ 335809 w 506956"/>
              <a:gd name="connsiteY433" fmla="*/ 28701 h 506956"/>
              <a:gd name="connsiteX434" fmla="*/ 339971 w 506956"/>
              <a:gd name="connsiteY434" fmla="*/ 28701 h 506956"/>
              <a:gd name="connsiteX435" fmla="*/ 343779 w 506956"/>
              <a:gd name="connsiteY435" fmla="*/ 34685 h 506956"/>
              <a:gd name="connsiteX436" fmla="*/ 347587 w 506956"/>
              <a:gd name="connsiteY436" fmla="*/ 28701 h 506956"/>
              <a:gd name="connsiteX437" fmla="*/ 351748 w 506956"/>
              <a:gd name="connsiteY437" fmla="*/ 28701 h 506956"/>
              <a:gd name="connsiteX438" fmla="*/ 345846 w 506956"/>
              <a:gd name="connsiteY438" fmla="*/ 37895 h 506956"/>
              <a:gd name="connsiteX439" fmla="*/ 352156 w 506956"/>
              <a:gd name="connsiteY439" fmla="*/ 47742 h 506956"/>
              <a:gd name="connsiteX440" fmla="*/ 347995 w 506956"/>
              <a:gd name="connsiteY440" fmla="*/ 47742 h 506956"/>
              <a:gd name="connsiteX441" fmla="*/ 343779 w 506956"/>
              <a:gd name="connsiteY441" fmla="*/ 41050 h 506956"/>
              <a:gd name="connsiteX442" fmla="*/ 369579 w 506956"/>
              <a:gd name="connsiteY442" fmla="*/ 41050 h 506956"/>
              <a:gd name="connsiteX443" fmla="*/ 365363 w 506956"/>
              <a:gd name="connsiteY443" fmla="*/ 47742 h 506956"/>
              <a:gd name="connsiteX444" fmla="*/ 361201 w 506956"/>
              <a:gd name="connsiteY444" fmla="*/ 47742 h 506956"/>
              <a:gd name="connsiteX445" fmla="*/ 367511 w 506956"/>
              <a:gd name="connsiteY445" fmla="*/ 37895 h 506956"/>
              <a:gd name="connsiteX446" fmla="*/ 361609 w 506956"/>
              <a:gd name="connsiteY446" fmla="*/ 28701 h 506956"/>
              <a:gd name="connsiteX447" fmla="*/ 365771 w 506956"/>
              <a:gd name="connsiteY447" fmla="*/ 28701 h 506956"/>
              <a:gd name="connsiteX448" fmla="*/ 369579 w 506956"/>
              <a:gd name="connsiteY448" fmla="*/ 34685 h 506956"/>
              <a:gd name="connsiteX449" fmla="*/ 373387 w 506956"/>
              <a:gd name="connsiteY449" fmla="*/ 28701 h 506956"/>
              <a:gd name="connsiteX450" fmla="*/ 377548 w 506956"/>
              <a:gd name="connsiteY450" fmla="*/ 28701 h 506956"/>
              <a:gd name="connsiteX451" fmla="*/ 371646 w 506956"/>
              <a:gd name="connsiteY451" fmla="*/ 37895 h 506956"/>
              <a:gd name="connsiteX452" fmla="*/ 377956 w 506956"/>
              <a:gd name="connsiteY452" fmla="*/ 47742 h 506956"/>
              <a:gd name="connsiteX453" fmla="*/ 373795 w 506956"/>
              <a:gd name="connsiteY453" fmla="*/ 47742 h 506956"/>
              <a:gd name="connsiteX454" fmla="*/ 369579 w 506956"/>
              <a:gd name="connsiteY454" fmla="*/ 41050 h 506956"/>
              <a:gd name="connsiteX455" fmla="*/ 395379 w 506956"/>
              <a:gd name="connsiteY455" fmla="*/ 41050 h 506956"/>
              <a:gd name="connsiteX456" fmla="*/ 391163 w 506956"/>
              <a:gd name="connsiteY456" fmla="*/ 47742 h 506956"/>
              <a:gd name="connsiteX457" fmla="*/ 387001 w 506956"/>
              <a:gd name="connsiteY457" fmla="*/ 47742 h 506956"/>
              <a:gd name="connsiteX458" fmla="*/ 393312 w 506956"/>
              <a:gd name="connsiteY458" fmla="*/ 37895 h 506956"/>
              <a:gd name="connsiteX459" fmla="*/ 387409 w 506956"/>
              <a:gd name="connsiteY459" fmla="*/ 28701 h 506956"/>
              <a:gd name="connsiteX460" fmla="*/ 391571 w 506956"/>
              <a:gd name="connsiteY460" fmla="*/ 28701 h 506956"/>
              <a:gd name="connsiteX461" fmla="*/ 395379 w 506956"/>
              <a:gd name="connsiteY461" fmla="*/ 34685 h 506956"/>
              <a:gd name="connsiteX462" fmla="*/ 399187 w 506956"/>
              <a:gd name="connsiteY462" fmla="*/ 28701 h 506956"/>
              <a:gd name="connsiteX463" fmla="*/ 403348 w 506956"/>
              <a:gd name="connsiteY463" fmla="*/ 28701 h 506956"/>
              <a:gd name="connsiteX464" fmla="*/ 397446 w 506956"/>
              <a:gd name="connsiteY464" fmla="*/ 37895 h 506956"/>
              <a:gd name="connsiteX465" fmla="*/ 403756 w 506956"/>
              <a:gd name="connsiteY465" fmla="*/ 47742 h 506956"/>
              <a:gd name="connsiteX466" fmla="*/ 399595 w 506956"/>
              <a:gd name="connsiteY466" fmla="*/ 47742 h 506956"/>
              <a:gd name="connsiteX467" fmla="*/ 395379 w 506956"/>
              <a:gd name="connsiteY467" fmla="*/ 41050 h 506956"/>
              <a:gd name="connsiteX468" fmla="*/ 421179 w 506956"/>
              <a:gd name="connsiteY468" fmla="*/ 41050 h 506956"/>
              <a:gd name="connsiteX469" fmla="*/ 416963 w 506956"/>
              <a:gd name="connsiteY469" fmla="*/ 47742 h 506956"/>
              <a:gd name="connsiteX470" fmla="*/ 412801 w 506956"/>
              <a:gd name="connsiteY470" fmla="*/ 47742 h 506956"/>
              <a:gd name="connsiteX471" fmla="*/ 419112 w 506956"/>
              <a:gd name="connsiteY471" fmla="*/ 37895 h 506956"/>
              <a:gd name="connsiteX472" fmla="*/ 413209 w 506956"/>
              <a:gd name="connsiteY472" fmla="*/ 28701 h 506956"/>
              <a:gd name="connsiteX473" fmla="*/ 417371 w 506956"/>
              <a:gd name="connsiteY473" fmla="*/ 28701 h 506956"/>
              <a:gd name="connsiteX474" fmla="*/ 421179 w 506956"/>
              <a:gd name="connsiteY474" fmla="*/ 34685 h 506956"/>
              <a:gd name="connsiteX475" fmla="*/ 424987 w 506956"/>
              <a:gd name="connsiteY475" fmla="*/ 28701 h 506956"/>
              <a:gd name="connsiteX476" fmla="*/ 429149 w 506956"/>
              <a:gd name="connsiteY476" fmla="*/ 28701 h 506956"/>
              <a:gd name="connsiteX477" fmla="*/ 423246 w 506956"/>
              <a:gd name="connsiteY477" fmla="*/ 37895 h 506956"/>
              <a:gd name="connsiteX478" fmla="*/ 429557 w 506956"/>
              <a:gd name="connsiteY478" fmla="*/ 47742 h 506956"/>
              <a:gd name="connsiteX479" fmla="*/ 425395 w 506956"/>
              <a:gd name="connsiteY479" fmla="*/ 47742 h 506956"/>
              <a:gd name="connsiteX480" fmla="*/ 421179 w 506956"/>
              <a:gd name="connsiteY480" fmla="*/ 41050 h 506956"/>
              <a:gd name="connsiteX481" fmla="*/ 446979 w 506956"/>
              <a:gd name="connsiteY481" fmla="*/ 41050 h 506956"/>
              <a:gd name="connsiteX482" fmla="*/ 442763 w 506956"/>
              <a:gd name="connsiteY482" fmla="*/ 47742 h 506956"/>
              <a:gd name="connsiteX483" fmla="*/ 438601 w 506956"/>
              <a:gd name="connsiteY483" fmla="*/ 47742 h 506956"/>
              <a:gd name="connsiteX484" fmla="*/ 444912 w 506956"/>
              <a:gd name="connsiteY484" fmla="*/ 37895 h 506956"/>
              <a:gd name="connsiteX485" fmla="*/ 439009 w 506956"/>
              <a:gd name="connsiteY485" fmla="*/ 28701 h 506956"/>
              <a:gd name="connsiteX486" fmla="*/ 443171 w 506956"/>
              <a:gd name="connsiteY486" fmla="*/ 28701 h 506956"/>
              <a:gd name="connsiteX487" fmla="*/ 446979 w 506956"/>
              <a:gd name="connsiteY487" fmla="*/ 34685 h 506956"/>
              <a:gd name="connsiteX488" fmla="*/ 450787 w 506956"/>
              <a:gd name="connsiteY488" fmla="*/ 28701 h 506956"/>
              <a:gd name="connsiteX489" fmla="*/ 454949 w 506956"/>
              <a:gd name="connsiteY489" fmla="*/ 28701 h 506956"/>
              <a:gd name="connsiteX490" fmla="*/ 449046 w 506956"/>
              <a:gd name="connsiteY490" fmla="*/ 37895 h 506956"/>
              <a:gd name="connsiteX491" fmla="*/ 455357 w 506956"/>
              <a:gd name="connsiteY491" fmla="*/ 47742 h 506956"/>
              <a:gd name="connsiteX492" fmla="*/ 451195 w 506956"/>
              <a:gd name="connsiteY492" fmla="*/ 47742 h 506956"/>
              <a:gd name="connsiteX493" fmla="*/ 446979 w 506956"/>
              <a:gd name="connsiteY493" fmla="*/ 41050 h 506956"/>
              <a:gd name="connsiteX494" fmla="*/ 472779 w 506956"/>
              <a:gd name="connsiteY494" fmla="*/ 41050 h 506956"/>
              <a:gd name="connsiteX495" fmla="*/ 468563 w 506956"/>
              <a:gd name="connsiteY495" fmla="*/ 47742 h 506956"/>
              <a:gd name="connsiteX496" fmla="*/ 464401 w 506956"/>
              <a:gd name="connsiteY496" fmla="*/ 47742 h 506956"/>
              <a:gd name="connsiteX497" fmla="*/ 470712 w 506956"/>
              <a:gd name="connsiteY497" fmla="*/ 37895 h 506956"/>
              <a:gd name="connsiteX498" fmla="*/ 464809 w 506956"/>
              <a:gd name="connsiteY498" fmla="*/ 28701 h 506956"/>
              <a:gd name="connsiteX499" fmla="*/ 468971 w 506956"/>
              <a:gd name="connsiteY499" fmla="*/ 28701 h 506956"/>
              <a:gd name="connsiteX500" fmla="*/ 472779 w 506956"/>
              <a:gd name="connsiteY500" fmla="*/ 34685 h 506956"/>
              <a:gd name="connsiteX501" fmla="*/ 476587 w 506956"/>
              <a:gd name="connsiteY501" fmla="*/ 28701 h 506956"/>
              <a:gd name="connsiteX502" fmla="*/ 480749 w 506956"/>
              <a:gd name="connsiteY502" fmla="*/ 28701 h 506956"/>
              <a:gd name="connsiteX503" fmla="*/ 474846 w 506956"/>
              <a:gd name="connsiteY503" fmla="*/ 37895 h 506956"/>
              <a:gd name="connsiteX504" fmla="*/ 481157 w 506956"/>
              <a:gd name="connsiteY504" fmla="*/ 47742 h 506956"/>
              <a:gd name="connsiteX505" fmla="*/ 476995 w 506956"/>
              <a:gd name="connsiteY505" fmla="*/ 47742 h 506956"/>
              <a:gd name="connsiteX506" fmla="*/ 472779 w 506956"/>
              <a:gd name="connsiteY506" fmla="*/ 41050 h 506956"/>
              <a:gd name="connsiteX507" fmla="*/ 498579 w 506956"/>
              <a:gd name="connsiteY507" fmla="*/ 41050 h 506956"/>
              <a:gd name="connsiteX508" fmla="*/ 494363 w 506956"/>
              <a:gd name="connsiteY508" fmla="*/ 47742 h 506956"/>
              <a:gd name="connsiteX509" fmla="*/ 490201 w 506956"/>
              <a:gd name="connsiteY509" fmla="*/ 47742 h 506956"/>
              <a:gd name="connsiteX510" fmla="*/ 496512 w 506956"/>
              <a:gd name="connsiteY510" fmla="*/ 37895 h 506956"/>
              <a:gd name="connsiteX511" fmla="*/ 490609 w 506956"/>
              <a:gd name="connsiteY511" fmla="*/ 28701 h 506956"/>
              <a:gd name="connsiteX512" fmla="*/ 494771 w 506956"/>
              <a:gd name="connsiteY512" fmla="*/ 28701 h 506956"/>
              <a:gd name="connsiteX513" fmla="*/ 498579 w 506956"/>
              <a:gd name="connsiteY513" fmla="*/ 34685 h 506956"/>
              <a:gd name="connsiteX514" fmla="*/ 502387 w 506956"/>
              <a:gd name="connsiteY514" fmla="*/ 28701 h 506956"/>
              <a:gd name="connsiteX515" fmla="*/ 506549 w 506956"/>
              <a:gd name="connsiteY515" fmla="*/ 28701 h 506956"/>
              <a:gd name="connsiteX516" fmla="*/ 500646 w 506956"/>
              <a:gd name="connsiteY516" fmla="*/ 37895 h 506956"/>
              <a:gd name="connsiteX517" fmla="*/ 506957 w 506956"/>
              <a:gd name="connsiteY517" fmla="*/ 47742 h 506956"/>
              <a:gd name="connsiteX518" fmla="*/ 502795 w 506956"/>
              <a:gd name="connsiteY518" fmla="*/ 47742 h 506956"/>
              <a:gd name="connsiteX519" fmla="*/ 498579 w 506956"/>
              <a:gd name="connsiteY519" fmla="*/ 41050 h 506956"/>
              <a:gd name="connsiteX520" fmla="*/ 8378 w 506956"/>
              <a:gd name="connsiteY520" fmla="*/ 69751 h 506956"/>
              <a:gd name="connsiteX521" fmla="*/ 4162 w 506956"/>
              <a:gd name="connsiteY521" fmla="*/ 76443 h 506956"/>
              <a:gd name="connsiteX522" fmla="*/ 0 w 506956"/>
              <a:gd name="connsiteY522" fmla="*/ 76443 h 506956"/>
              <a:gd name="connsiteX523" fmla="*/ 6310 w 506956"/>
              <a:gd name="connsiteY523" fmla="*/ 66596 h 506956"/>
              <a:gd name="connsiteX524" fmla="*/ 408 w 506956"/>
              <a:gd name="connsiteY524" fmla="*/ 57402 h 506956"/>
              <a:gd name="connsiteX525" fmla="*/ 4570 w 506956"/>
              <a:gd name="connsiteY525" fmla="*/ 57402 h 506956"/>
              <a:gd name="connsiteX526" fmla="*/ 8378 w 506956"/>
              <a:gd name="connsiteY526" fmla="*/ 63386 h 506956"/>
              <a:gd name="connsiteX527" fmla="*/ 12186 w 506956"/>
              <a:gd name="connsiteY527" fmla="*/ 57402 h 506956"/>
              <a:gd name="connsiteX528" fmla="*/ 16347 w 506956"/>
              <a:gd name="connsiteY528" fmla="*/ 57402 h 506956"/>
              <a:gd name="connsiteX529" fmla="*/ 10445 w 506956"/>
              <a:gd name="connsiteY529" fmla="*/ 66596 h 506956"/>
              <a:gd name="connsiteX530" fmla="*/ 16755 w 506956"/>
              <a:gd name="connsiteY530" fmla="*/ 76443 h 506956"/>
              <a:gd name="connsiteX531" fmla="*/ 12594 w 506956"/>
              <a:gd name="connsiteY531" fmla="*/ 76443 h 506956"/>
              <a:gd name="connsiteX532" fmla="*/ 8378 w 506956"/>
              <a:gd name="connsiteY532" fmla="*/ 69751 h 506956"/>
              <a:gd name="connsiteX533" fmla="*/ 34178 w 506956"/>
              <a:gd name="connsiteY533" fmla="*/ 69751 h 506956"/>
              <a:gd name="connsiteX534" fmla="*/ 29962 w 506956"/>
              <a:gd name="connsiteY534" fmla="*/ 76443 h 506956"/>
              <a:gd name="connsiteX535" fmla="*/ 25800 w 506956"/>
              <a:gd name="connsiteY535" fmla="*/ 76443 h 506956"/>
              <a:gd name="connsiteX536" fmla="*/ 32110 w 506956"/>
              <a:gd name="connsiteY536" fmla="*/ 66596 h 506956"/>
              <a:gd name="connsiteX537" fmla="*/ 26208 w 506956"/>
              <a:gd name="connsiteY537" fmla="*/ 57402 h 506956"/>
              <a:gd name="connsiteX538" fmla="*/ 30370 w 506956"/>
              <a:gd name="connsiteY538" fmla="*/ 57402 h 506956"/>
              <a:gd name="connsiteX539" fmla="*/ 34178 w 506956"/>
              <a:gd name="connsiteY539" fmla="*/ 63386 h 506956"/>
              <a:gd name="connsiteX540" fmla="*/ 37986 w 506956"/>
              <a:gd name="connsiteY540" fmla="*/ 57402 h 506956"/>
              <a:gd name="connsiteX541" fmla="*/ 42147 w 506956"/>
              <a:gd name="connsiteY541" fmla="*/ 57402 h 506956"/>
              <a:gd name="connsiteX542" fmla="*/ 36245 w 506956"/>
              <a:gd name="connsiteY542" fmla="*/ 66596 h 506956"/>
              <a:gd name="connsiteX543" fmla="*/ 42555 w 506956"/>
              <a:gd name="connsiteY543" fmla="*/ 76443 h 506956"/>
              <a:gd name="connsiteX544" fmla="*/ 38394 w 506956"/>
              <a:gd name="connsiteY544" fmla="*/ 76443 h 506956"/>
              <a:gd name="connsiteX545" fmla="*/ 34178 w 506956"/>
              <a:gd name="connsiteY545" fmla="*/ 69751 h 506956"/>
              <a:gd name="connsiteX546" fmla="*/ 59978 w 506956"/>
              <a:gd name="connsiteY546" fmla="*/ 69751 h 506956"/>
              <a:gd name="connsiteX547" fmla="*/ 55762 w 506956"/>
              <a:gd name="connsiteY547" fmla="*/ 76443 h 506956"/>
              <a:gd name="connsiteX548" fmla="*/ 51600 w 506956"/>
              <a:gd name="connsiteY548" fmla="*/ 76443 h 506956"/>
              <a:gd name="connsiteX549" fmla="*/ 57911 w 506956"/>
              <a:gd name="connsiteY549" fmla="*/ 66596 h 506956"/>
              <a:gd name="connsiteX550" fmla="*/ 52008 w 506956"/>
              <a:gd name="connsiteY550" fmla="*/ 57402 h 506956"/>
              <a:gd name="connsiteX551" fmla="*/ 56170 w 506956"/>
              <a:gd name="connsiteY551" fmla="*/ 57402 h 506956"/>
              <a:gd name="connsiteX552" fmla="*/ 59978 w 506956"/>
              <a:gd name="connsiteY552" fmla="*/ 63386 h 506956"/>
              <a:gd name="connsiteX553" fmla="*/ 63786 w 506956"/>
              <a:gd name="connsiteY553" fmla="*/ 57402 h 506956"/>
              <a:gd name="connsiteX554" fmla="*/ 67948 w 506956"/>
              <a:gd name="connsiteY554" fmla="*/ 57402 h 506956"/>
              <a:gd name="connsiteX555" fmla="*/ 62045 w 506956"/>
              <a:gd name="connsiteY555" fmla="*/ 66596 h 506956"/>
              <a:gd name="connsiteX556" fmla="*/ 68356 w 506956"/>
              <a:gd name="connsiteY556" fmla="*/ 76443 h 506956"/>
              <a:gd name="connsiteX557" fmla="*/ 64194 w 506956"/>
              <a:gd name="connsiteY557" fmla="*/ 76443 h 506956"/>
              <a:gd name="connsiteX558" fmla="*/ 59978 w 506956"/>
              <a:gd name="connsiteY558" fmla="*/ 69751 h 506956"/>
              <a:gd name="connsiteX559" fmla="*/ 85778 w 506956"/>
              <a:gd name="connsiteY559" fmla="*/ 69751 h 506956"/>
              <a:gd name="connsiteX560" fmla="*/ 81562 w 506956"/>
              <a:gd name="connsiteY560" fmla="*/ 76443 h 506956"/>
              <a:gd name="connsiteX561" fmla="*/ 77400 w 506956"/>
              <a:gd name="connsiteY561" fmla="*/ 76443 h 506956"/>
              <a:gd name="connsiteX562" fmla="*/ 83711 w 506956"/>
              <a:gd name="connsiteY562" fmla="*/ 66596 h 506956"/>
              <a:gd name="connsiteX563" fmla="*/ 77808 w 506956"/>
              <a:gd name="connsiteY563" fmla="*/ 57402 h 506956"/>
              <a:gd name="connsiteX564" fmla="*/ 81970 w 506956"/>
              <a:gd name="connsiteY564" fmla="*/ 57402 h 506956"/>
              <a:gd name="connsiteX565" fmla="*/ 85778 w 506956"/>
              <a:gd name="connsiteY565" fmla="*/ 63386 h 506956"/>
              <a:gd name="connsiteX566" fmla="*/ 89586 w 506956"/>
              <a:gd name="connsiteY566" fmla="*/ 57402 h 506956"/>
              <a:gd name="connsiteX567" fmla="*/ 93748 w 506956"/>
              <a:gd name="connsiteY567" fmla="*/ 57402 h 506956"/>
              <a:gd name="connsiteX568" fmla="*/ 87845 w 506956"/>
              <a:gd name="connsiteY568" fmla="*/ 66596 h 506956"/>
              <a:gd name="connsiteX569" fmla="*/ 94156 w 506956"/>
              <a:gd name="connsiteY569" fmla="*/ 76443 h 506956"/>
              <a:gd name="connsiteX570" fmla="*/ 89994 w 506956"/>
              <a:gd name="connsiteY570" fmla="*/ 76443 h 506956"/>
              <a:gd name="connsiteX571" fmla="*/ 85778 w 506956"/>
              <a:gd name="connsiteY571" fmla="*/ 69751 h 506956"/>
              <a:gd name="connsiteX572" fmla="*/ 111578 w 506956"/>
              <a:gd name="connsiteY572" fmla="*/ 69751 h 506956"/>
              <a:gd name="connsiteX573" fmla="*/ 107362 w 506956"/>
              <a:gd name="connsiteY573" fmla="*/ 76443 h 506956"/>
              <a:gd name="connsiteX574" fmla="*/ 103200 w 506956"/>
              <a:gd name="connsiteY574" fmla="*/ 76443 h 506956"/>
              <a:gd name="connsiteX575" fmla="*/ 109511 w 506956"/>
              <a:gd name="connsiteY575" fmla="*/ 66596 h 506956"/>
              <a:gd name="connsiteX576" fmla="*/ 103608 w 506956"/>
              <a:gd name="connsiteY576" fmla="*/ 57402 h 506956"/>
              <a:gd name="connsiteX577" fmla="*/ 107770 w 506956"/>
              <a:gd name="connsiteY577" fmla="*/ 57402 h 506956"/>
              <a:gd name="connsiteX578" fmla="*/ 111578 w 506956"/>
              <a:gd name="connsiteY578" fmla="*/ 63386 h 506956"/>
              <a:gd name="connsiteX579" fmla="*/ 115386 w 506956"/>
              <a:gd name="connsiteY579" fmla="*/ 57402 h 506956"/>
              <a:gd name="connsiteX580" fmla="*/ 119548 w 506956"/>
              <a:gd name="connsiteY580" fmla="*/ 57402 h 506956"/>
              <a:gd name="connsiteX581" fmla="*/ 113645 w 506956"/>
              <a:gd name="connsiteY581" fmla="*/ 66596 h 506956"/>
              <a:gd name="connsiteX582" fmla="*/ 119956 w 506956"/>
              <a:gd name="connsiteY582" fmla="*/ 76443 h 506956"/>
              <a:gd name="connsiteX583" fmla="*/ 115794 w 506956"/>
              <a:gd name="connsiteY583" fmla="*/ 76443 h 506956"/>
              <a:gd name="connsiteX584" fmla="*/ 111578 w 506956"/>
              <a:gd name="connsiteY584" fmla="*/ 69751 h 506956"/>
              <a:gd name="connsiteX585" fmla="*/ 137378 w 506956"/>
              <a:gd name="connsiteY585" fmla="*/ 69751 h 506956"/>
              <a:gd name="connsiteX586" fmla="*/ 133162 w 506956"/>
              <a:gd name="connsiteY586" fmla="*/ 76443 h 506956"/>
              <a:gd name="connsiteX587" fmla="*/ 129000 w 506956"/>
              <a:gd name="connsiteY587" fmla="*/ 76443 h 506956"/>
              <a:gd name="connsiteX588" fmla="*/ 135311 w 506956"/>
              <a:gd name="connsiteY588" fmla="*/ 66596 h 506956"/>
              <a:gd name="connsiteX589" fmla="*/ 129408 w 506956"/>
              <a:gd name="connsiteY589" fmla="*/ 57402 h 506956"/>
              <a:gd name="connsiteX590" fmla="*/ 133570 w 506956"/>
              <a:gd name="connsiteY590" fmla="*/ 57402 h 506956"/>
              <a:gd name="connsiteX591" fmla="*/ 137378 w 506956"/>
              <a:gd name="connsiteY591" fmla="*/ 63386 h 506956"/>
              <a:gd name="connsiteX592" fmla="*/ 141186 w 506956"/>
              <a:gd name="connsiteY592" fmla="*/ 57402 h 506956"/>
              <a:gd name="connsiteX593" fmla="*/ 145348 w 506956"/>
              <a:gd name="connsiteY593" fmla="*/ 57402 h 506956"/>
              <a:gd name="connsiteX594" fmla="*/ 139445 w 506956"/>
              <a:gd name="connsiteY594" fmla="*/ 66596 h 506956"/>
              <a:gd name="connsiteX595" fmla="*/ 145756 w 506956"/>
              <a:gd name="connsiteY595" fmla="*/ 76443 h 506956"/>
              <a:gd name="connsiteX596" fmla="*/ 141594 w 506956"/>
              <a:gd name="connsiteY596" fmla="*/ 76443 h 506956"/>
              <a:gd name="connsiteX597" fmla="*/ 137378 w 506956"/>
              <a:gd name="connsiteY597" fmla="*/ 69751 h 506956"/>
              <a:gd name="connsiteX598" fmla="*/ 163178 w 506956"/>
              <a:gd name="connsiteY598" fmla="*/ 69751 h 506956"/>
              <a:gd name="connsiteX599" fmla="*/ 158962 w 506956"/>
              <a:gd name="connsiteY599" fmla="*/ 76443 h 506956"/>
              <a:gd name="connsiteX600" fmla="*/ 154800 w 506956"/>
              <a:gd name="connsiteY600" fmla="*/ 76443 h 506956"/>
              <a:gd name="connsiteX601" fmla="*/ 161111 w 506956"/>
              <a:gd name="connsiteY601" fmla="*/ 66596 h 506956"/>
              <a:gd name="connsiteX602" fmla="*/ 155208 w 506956"/>
              <a:gd name="connsiteY602" fmla="*/ 57402 h 506956"/>
              <a:gd name="connsiteX603" fmla="*/ 159370 w 506956"/>
              <a:gd name="connsiteY603" fmla="*/ 57402 h 506956"/>
              <a:gd name="connsiteX604" fmla="*/ 163178 w 506956"/>
              <a:gd name="connsiteY604" fmla="*/ 63386 h 506956"/>
              <a:gd name="connsiteX605" fmla="*/ 166986 w 506956"/>
              <a:gd name="connsiteY605" fmla="*/ 57402 h 506956"/>
              <a:gd name="connsiteX606" fmla="*/ 171148 w 506956"/>
              <a:gd name="connsiteY606" fmla="*/ 57402 h 506956"/>
              <a:gd name="connsiteX607" fmla="*/ 165245 w 506956"/>
              <a:gd name="connsiteY607" fmla="*/ 66596 h 506956"/>
              <a:gd name="connsiteX608" fmla="*/ 171556 w 506956"/>
              <a:gd name="connsiteY608" fmla="*/ 76443 h 506956"/>
              <a:gd name="connsiteX609" fmla="*/ 167394 w 506956"/>
              <a:gd name="connsiteY609" fmla="*/ 76443 h 506956"/>
              <a:gd name="connsiteX610" fmla="*/ 163178 w 506956"/>
              <a:gd name="connsiteY610" fmla="*/ 69751 h 506956"/>
              <a:gd name="connsiteX611" fmla="*/ 188978 w 506956"/>
              <a:gd name="connsiteY611" fmla="*/ 69751 h 506956"/>
              <a:gd name="connsiteX612" fmla="*/ 184762 w 506956"/>
              <a:gd name="connsiteY612" fmla="*/ 76443 h 506956"/>
              <a:gd name="connsiteX613" fmla="*/ 180601 w 506956"/>
              <a:gd name="connsiteY613" fmla="*/ 76443 h 506956"/>
              <a:gd name="connsiteX614" fmla="*/ 186911 w 506956"/>
              <a:gd name="connsiteY614" fmla="*/ 66596 h 506956"/>
              <a:gd name="connsiteX615" fmla="*/ 181009 w 506956"/>
              <a:gd name="connsiteY615" fmla="*/ 57402 h 506956"/>
              <a:gd name="connsiteX616" fmla="*/ 185170 w 506956"/>
              <a:gd name="connsiteY616" fmla="*/ 57402 h 506956"/>
              <a:gd name="connsiteX617" fmla="*/ 188978 w 506956"/>
              <a:gd name="connsiteY617" fmla="*/ 63386 h 506956"/>
              <a:gd name="connsiteX618" fmla="*/ 192786 w 506956"/>
              <a:gd name="connsiteY618" fmla="*/ 57402 h 506956"/>
              <a:gd name="connsiteX619" fmla="*/ 196948 w 506956"/>
              <a:gd name="connsiteY619" fmla="*/ 57402 h 506956"/>
              <a:gd name="connsiteX620" fmla="*/ 191045 w 506956"/>
              <a:gd name="connsiteY620" fmla="*/ 66596 h 506956"/>
              <a:gd name="connsiteX621" fmla="*/ 197356 w 506956"/>
              <a:gd name="connsiteY621" fmla="*/ 76443 h 506956"/>
              <a:gd name="connsiteX622" fmla="*/ 193194 w 506956"/>
              <a:gd name="connsiteY622" fmla="*/ 76443 h 506956"/>
              <a:gd name="connsiteX623" fmla="*/ 188978 w 506956"/>
              <a:gd name="connsiteY623" fmla="*/ 69751 h 506956"/>
              <a:gd name="connsiteX624" fmla="*/ 214778 w 506956"/>
              <a:gd name="connsiteY624" fmla="*/ 69751 h 506956"/>
              <a:gd name="connsiteX625" fmla="*/ 210562 w 506956"/>
              <a:gd name="connsiteY625" fmla="*/ 76443 h 506956"/>
              <a:gd name="connsiteX626" fmla="*/ 206401 w 506956"/>
              <a:gd name="connsiteY626" fmla="*/ 76443 h 506956"/>
              <a:gd name="connsiteX627" fmla="*/ 212711 w 506956"/>
              <a:gd name="connsiteY627" fmla="*/ 66596 h 506956"/>
              <a:gd name="connsiteX628" fmla="*/ 206809 w 506956"/>
              <a:gd name="connsiteY628" fmla="*/ 57402 h 506956"/>
              <a:gd name="connsiteX629" fmla="*/ 210970 w 506956"/>
              <a:gd name="connsiteY629" fmla="*/ 57402 h 506956"/>
              <a:gd name="connsiteX630" fmla="*/ 214778 w 506956"/>
              <a:gd name="connsiteY630" fmla="*/ 63386 h 506956"/>
              <a:gd name="connsiteX631" fmla="*/ 218586 w 506956"/>
              <a:gd name="connsiteY631" fmla="*/ 57402 h 506956"/>
              <a:gd name="connsiteX632" fmla="*/ 222748 w 506956"/>
              <a:gd name="connsiteY632" fmla="*/ 57402 h 506956"/>
              <a:gd name="connsiteX633" fmla="*/ 216846 w 506956"/>
              <a:gd name="connsiteY633" fmla="*/ 66596 h 506956"/>
              <a:gd name="connsiteX634" fmla="*/ 223156 w 506956"/>
              <a:gd name="connsiteY634" fmla="*/ 76443 h 506956"/>
              <a:gd name="connsiteX635" fmla="*/ 218994 w 506956"/>
              <a:gd name="connsiteY635" fmla="*/ 76443 h 506956"/>
              <a:gd name="connsiteX636" fmla="*/ 214778 w 506956"/>
              <a:gd name="connsiteY636" fmla="*/ 69751 h 506956"/>
              <a:gd name="connsiteX637" fmla="*/ 240578 w 506956"/>
              <a:gd name="connsiteY637" fmla="*/ 69751 h 506956"/>
              <a:gd name="connsiteX638" fmla="*/ 236362 w 506956"/>
              <a:gd name="connsiteY638" fmla="*/ 76443 h 506956"/>
              <a:gd name="connsiteX639" fmla="*/ 232201 w 506956"/>
              <a:gd name="connsiteY639" fmla="*/ 76443 h 506956"/>
              <a:gd name="connsiteX640" fmla="*/ 238511 w 506956"/>
              <a:gd name="connsiteY640" fmla="*/ 66596 h 506956"/>
              <a:gd name="connsiteX641" fmla="*/ 232609 w 506956"/>
              <a:gd name="connsiteY641" fmla="*/ 57402 h 506956"/>
              <a:gd name="connsiteX642" fmla="*/ 236770 w 506956"/>
              <a:gd name="connsiteY642" fmla="*/ 57402 h 506956"/>
              <a:gd name="connsiteX643" fmla="*/ 240578 w 506956"/>
              <a:gd name="connsiteY643" fmla="*/ 63386 h 506956"/>
              <a:gd name="connsiteX644" fmla="*/ 244386 w 506956"/>
              <a:gd name="connsiteY644" fmla="*/ 57402 h 506956"/>
              <a:gd name="connsiteX645" fmla="*/ 248548 w 506956"/>
              <a:gd name="connsiteY645" fmla="*/ 57402 h 506956"/>
              <a:gd name="connsiteX646" fmla="*/ 242646 w 506956"/>
              <a:gd name="connsiteY646" fmla="*/ 66596 h 506956"/>
              <a:gd name="connsiteX647" fmla="*/ 248956 w 506956"/>
              <a:gd name="connsiteY647" fmla="*/ 76443 h 506956"/>
              <a:gd name="connsiteX648" fmla="*/ 244794 w 506956"/>
              <a:gd name="connsiteY648" fmla="*/ 76443 h 506956"/>
              <a:gd name="connsiteX649" fmla="*/ 240578 w 506956"/>
              <a:gd name="connsiteY649" fmla="*/ 69751 h 506956"/>
              <a:gd name="connsiteX650" fmla="*/ 266378 w 506956"/>
              <a:gd name="connsiteY650" fmla="*/ 69751 h 506956"/>
              <a:gd name="connsiteX651" fmla="*/ 262162 w 506956"/>
              <a:gd name="connsiteY651" fmla="*/ 76443 h 506956"/>
              <a:gd name="connsiteX652" fmla="*/ 258001 w 506956"/>
              <a:gd name="connsiteY652" fmla="*/ 76443 h 506956"/>
              <a:gd name="connsiteX653" fmla="*/ 264311 w 506956"/>
              <a:gd name="connsiteY653" fmla="*/ 66596 h 506956"/>
              <a:gd name="connsiteX654" fmla="*/ 258409 w 506956"/>
              <a:gd name="connsiteY654" fmla="*/ 57402 h 506956"/>
              <a:gd name="connsiteX655" fmla="*/ 262570 w 506956"/>
              <a:gd name="connsiteY655" fmla="*/ 57402 h 506956"/>
              <a:gd name="connsiteX656" fmla="*/ 266378 w 506956"/>
              <a:gd name="connsiteY656" fmla="*/ 63386 h 506956"/>
              <a:gd name="connsiteX657" fmla="*/ 270187 w 506956"/>
              <a:gd name="connsiteY657" fmla="*/ 57402 h 506956"/>
              <a:gd name="connsiteX658" fmla="*/ 274348 w 506956"/>
              <a:gd name="connsiteY658" fmla="*/ 57402 h 506956"/>
              <a:gd name="connsiteX659" fmla="*/ 268446 w 506956"/>
              <a:gd name="connsiteY659" fmla="*/ 66596 h 506956"/>
              <a:gd name="connsiteX660" fmla="*/ 274756 w 506956"/>
              <a:gd name="connsiteY660" fmla="*/ 76443 h 506956"/>
              <a:gd name="connsiteX661" fmla="*/ 270595 w 506956"/>
              <a:gd name="connsiteY661" fmla="*/ 76443 h 506956"/>
              <a:gd name="connsiteX662" fmla="*/ 266378 w 506956"/>
              <a:gd name="connsiteY662" fmla="*/ 69751 h 506956"/>
              <a:gd name="connsiteX663" fmla="*/ 292179 w 506956"/>
              <a:gd name="connsiteY663" fmla="*/ 69751 h 506956"/>
              <a:gd name="connsiteX664" fmla="*/ 287962 w 506956"/>
              <a:gd name="connsiteY664" fmla="*/ 76443 h 506956"/>
              <a:gd name="connsiteX665" fmla="*/ 283801 w 506956"/>
              <a:gd name="connsiteY665" fmla="*/ 76443 h 506956"/>
              <a:gd name="connsiteX666" fmla="*/ 290111 w 506956"/>
              <a:gd name="connsiteY666" fmla="*/ 66596 h 506956"/>
              <a:gd name="connsiteX667" fmla="*/ 284209 w 506956"/>
              <a:gd name="connsiteY667" fmla="*/ 57402 h 506956"/>
              <a:gd name="connsiteX668" fmla="*/ 288370 w 506956"/>
              <a:gd name="connsiteY668" fmla="*/ 57402 h 506956"/>
              <a:gd name="connsiteX669" fmla="*/ 292179 w 506956"/>
              <a:gd name="connsiteY669" fmla="*/ 63386 h 506956"/>
              <a:gd name="connsiteX670" fmla="*/ 295987 w 506956"/>
              <a:gd name="connsiteY670" fmla="*/ 57402 h 506956"/>
              <a:gd name="connsiteX671" fmla="*/ 300148 w 506956"/>
              <a:gd name="connsiteY671" fmla="*/ 57402 h 506956"/>
              <a:gd name="connsiteX672" fmla="*/ 294246 w 506956"/>
              <a:gd name="connsiteY672" fmla="*/ 66596 h 506956"/>
              <a:gd name="connsiteX673" fmla="*/ 300556 w 506956"/>
              <a:gd name="connsiteY673" fmla="*/ 76443 h 506956"/>
              <a:gd name="connsiteX674" fmla="*/ 296395 w 506956"/>
              <a:gd name="connsiteY674" fmla="*/ 76443 h 506956"/>
              <a:gd name="connsiteX675" fmla="*/ 292179 w 506956"/>
              <a:gd name="connsiteY675" fmla="*/ 69751 h 506956"/>
              <a:gd name="connsiteX676" fmla="*/ 317979 w 506956"/>
              <a:gd name="connsiteY676" fmla="*/ 69751 h 506956"/>
              <a:gd name="connsiteX677" fmla="*/ 313762 w 506956"/>
              <a:gd name="connsiteY677" fmla="*/ 76443 h 506956"/>
              <a:gd name="connsiteX678" fmla="*/ 309601 w 506956"/>
              <a:gd name="connsiteY678" fmla="*/ 76443 h 506956"/>
              <a:gd name="connsiteX679" fmla="*/ 315911 w 506956"/>
              <a:gd name="connsiteY679" fmla="*/ 66596 h 506956"/>
              <a:gd name="connsiteX680" fmla="*/ 310009 w 506956"/>
              <a:gd name="connsiteY680" fmla="*/ 57402 h 506956"/>
              <a:gd name="connsiteX681" fmla="*/ 314170 w 506956"/>
              <a:gd name="connsiteY681" fmla="*/ 57402 h 506956"/>
              <a:gd name="connsiteX682" fmla="*/ 317979 w 506956"/>
              <a:gd name="connsiteY682" fmla="*/ 63386 h 506956"/>
              <a:gd name="connsiteX683" fmla="*/ 321787 w 506956"/>
              <a:gd name="connsiteY683" fmla="*/ 57402 h 506956"/>
              <a:gd name="connsiteX684" fmla="*/ 325948 w 506956"/>
              <a:gd name="connsiteY684" fmla="*/ 57402 h 506956"/>
              <a:gd name="connsiteX685" fmla="*/ 320046 w 506956"/>
              <a:gd name="connsiteY685" fmla="*/ 66596 h 506956"/>
              <a:gd name="connsiteX686" fmla="*/ 326356 w 506956"/>
              <a:gd name="connsiteY686" fmla="*/ 76443 h 506956"/>
              <a:gd name="connsiteX687" fmla="*/ 322195 w 506956"/>
              <a:gd name="connsiteY687" fmla="*/ 76443 h 506956"/>
              <a:gd name="connsiteX688" fmla="*/ 317979 w 506956"/>
              <a:gd name="connsiteY688" fmla="*/ 69751 h 506956"/>
              <a:gd name="connsiteX689" fmla="*/ 343779 w 506956"/>
              <a:gd name="connsiteY689" fmla="*/ 69751 h 506956"/>
              <a:gd name="connsiteX690" fmla="*/ 339563 w 506956"/>
              <a:gd name="connsiteY690" fmla="*/ 76443 h 506956"/>
              <a:gd name="connsiteX691" fmla="*/ 335401 w 506956"/>
              <a:gd name="connsiteY691" fmla="*/ 76443 h 506956"/>
              <a:gd name="connsiteX692" fmla="*/ 341711 w 506956"/>
              <a:gd name="connsiteY692" fmla="*/ 66596 h 506956"/>
              <a:gd name="connsiteX693" fmla="*/ 335809 w 506956"/>
              <a:gd name="connsiteY693" fmla="*/ 57402 h 506956"/>
              <a:gd name="connsiteX694" fmla="*/ 339971 w 506956"/>
              <a:gd name="connsiteY694" fmla="*/ 57402 h 506956"/>
              <a:gd name="connsiteX695" fmla="*/ 343779 w 506956"/>
              <a:gd name="connsiteY695" fmla="*/ 63386 h 506956"/>
              <a:gd name="connsiteX696" fmla="*/ 347587 w 506956"/>
              <a:gd name="connsiteY696" fmla="*/ 57402 h 506956"/>
              <a:gd name="connsiteX697" fmla="*/ 351748 w 506956"/>
              <a:gd name="connsiteY697" fmla="*/ 57402 h 506956"/>
              <a:gd name="connsiteX698" fmla="*/ 345846 w 506956"/>
              <a:gd name="connsiteY698" fmla="*/ 66596 h 506956"/>
              <a:gd name="connsiteX699" fmla="*/ 352156 w 506956"/>
              <a:gd name="connsiteY699" fmla="*/ 76443 h 506956"/>
              <a:gd name="connsiteX700" fmla="*/ 347995 w 506956"/>
              <a:gd name="connsiteY700" fmla="*/ 76443 h 506956"/>
              <a:gd name="connsiteX701" fmla="*/ 343779 w 506956"/>
              <a:gd name="connsiteY701" fmla="*/ 69751 h 506956"/>
              <a:gd name="connsiteX702" fmla="*/ 369579 w 506956"/>
              <a:gd name="connsiteY702" fmla="*/ 69751 h 506956"/>
              <a:gd name="connsiteX703" fmla="*/ 365363 w 506956"/>
              <a:gd name="connsiteY703" fmla="*/ 76443 h 506956"/>
              <a:gd name="connsiteX704" fmla="*/ 361201 w 506956"/>
              <a:gd name="connsiteY704" fmla="*/ 76443 h 506956"/>
              <a:gd name="connsiteX705" fmla="*/ 367511 w 506956"/>
              <a:gd name="connsiteY705" fmla="*/ 66596 h 506956"/>
              <a:gd name="connsiteX706" fmla="*/ 361609 w 506956"/>
              <a:gd name="connsiteY706" fmla="*/ 57402 h 506956"/>
              <a:gd name="connsiteX707" fmla="*/ 365771 w 506956"/>
              <a:gd name="connsiteY707" fmla="*/ 57402 h 506956"/>
              <a:gd name="connsiteX708" fmla="*/ 369579 w 506956"/>
              <a:gd name="connsiteY708" fmla="*/ 63386 h 506956"/>
              <a:gd name="connsiteX709" fmla="*/ 373387 w 506956"/>
              <a:gd name="connsiteY709" fmla="*/ 57402 h 506956"/>
              <a:gd name="connsiteX710" fmla="*/ 377548 w 506956"/>
              <a:gd name="connsiteY710" fmla="*/ 57402 h 506956"/>
              <a:gd name="connsiteX711" fmla="*/ 371646 w 506956"/>
              <a:gd name="connsiteY711" fmla="*/ 66596 h 506956"/>
              <a:gd name="connsiteX712" fmla="*/ 377956 w 506956"/>
              <a:gd name="connsiteY712" fmla="*/ 76443 h 506956"/>
              <a:gd name="connsiteX713" fmla="*/ 373795 w 506956"/>
              <a:gd name="connsiteY713" fmla="*/ 76443 h 506956"/>
              <a:gd name="connsiteX714" fmla="*/ 369579 w 506956"/>
              <a:gd name="connsiteY714" fmla="*/ 69751 h 506956"/>
              <a:gd name="connsiteX715" fmla="*/ 395379 w 506956"/>
              <a:gd name="connsiteY715" fmla="*/ 69751 h 506956"/>
              <a:gd name="connsiteX716" fmla="*/ 391163 w 506956"/>
              <a:gd name="connsiteY716" fmla="*/ 76443 h 506956"/>
              <a:gd name="connsiteX717" fmla="*/ 387001 w 506956"/>
              <a:gd name="connsiteY717" fmla="*/ 76443 h 506956"/>
              <a:gd name="connsiteX718" fmla="*/ 393312 w 506956"/>
              <a:gd name="connsiteY718" fmla="*/ 66596 h 506956"/>
              <a:gd name="connsiteX719" fmla="*/ 387409 w 506956"/>
              <a:gd name="connsiteY719" fmla="*/ 57402 h 506956"/>
              <a:gd name="connsiteX720" fmla="*/ 391571 w 506956"/>
              <a:gd name="connsiteY720" fmla="*/ 57402 h 506956"/>
              <a:gd name="connsiteX721" fmla="*/ 395379 w 506956"/>
              <a:gd name="connsiteY721" fmla="*/ 63386 h 506956"/>
              <a:gd name="connsiteX722" fmla="*/ 399187 w 506956"/>
              <a:gd name="connsiteY722" fmla="*/ 57402 h 506956"/>
              <a:gd name="connsiteX723" fmla="*/ 403348 w 506956"/>
              <a:gd name="connsiteY723" fmla="*/ 57402 h 506956"/>
              <a:gd name="connsiteX724" fmla="*/ 397446 w 506956"/>
              <a:gd name="connsiteY724" fmla="*/ 66596 h 506956"/>
              <a:gd name="connsiteX725" fmla="*/ 403756 w 506956"/>
              <a:gd name="connsiteY725" fmla="*/ 76443 h 506956"/>
              <a:gd name="connsiteX726" fmla="*/ 399595 w 506956"/>
              <a:gd name="connsiteY726" fmla="*/ 76443 h 506956"/>
              <a:gd name="connsiteX727" fmla="*/ 395379 w 506956"/>
              <a:gd name="connsiteY727" fmla="*/ 69751 h 506956"/>
              <a:gd name="connsiteX728" fmla="*/ 421179 w 506956"/>
              <a:gd name="connsiteY728" fmla="*/ 69751 h 506956"/>
              <a:gd name="connsiteX729" fmla="*/ 416963 w 506956"/>
              <a:gd name="connsiteY729" fmla="*/ 76443 h 506956"/>
              <a:gd name="connsiteX730" fmla="*/ 412801 w 506956"/>
              <a:gd name="connsiteY730" fmla="*/ 76443 h 506956"/>
              <a:gd name="connsiteX731" fmla="*/ 419112 w 506956"/>
              <a:gd name="connsiteY731" fmla="*/ 66596 h 506956"/>
              <a:gd name="connsiteX732" fmla="*/ 413209 w 506956"/>
              <a:gd name="connsiteY732" fmla="*/ 57402 h 506956"/>
              <a:gd name="connsiteX733" fmla="*/ 417371 w 506956"/>
              <a:gd name="connsiteY733" fmla="*/ 57402 h 506956"/>
              <a:gd name="connsiteX734" fmla="*/ 421179 w 506956"/>
              <a:gd name="connsiteY734" fmla="*/ 63386 h 506956"/>
              <a:gd name="connsiteX735" fmla="*/ 424987 w 506956"/>
              <a:gd name="connsiteY735" fmla="*/ 57402 h 506956"/>
              <a:gd name="connsiteX736" fmla="*/ 429149 w 506956"/>
              <a:gd name="connsiteY736" fmla="*/ 57402 h 506956"/>
              <a:gd name="connsiteX737" fmla="*/ 423246 w 506956"/>
              <a:gd name="connsiteY737" fmla="*/ 66596 h 506956"/>
              <a:gd name="connsiteX738" fmla="*/ 429557 w 506956"/>
              <a:gd name="connsiteY738" fmla="*/ 76443 h 506956"/>
              <a:gd name="connsiteX739" fmla="*/ 425395 w 506956"/>
              <a:gd name="connsiteY739" fmla="*/ 76443 h 506956"/>
              <a:gd name="connsiteX740" fmla="*/ 421179 w 506956"/>
              <a:gd name="connsiteY740" fmla="*/ 69751 h 506956"/>
              <a:gd name="connsiteX741" fmla="*/ 446979 w 506956"/>
              <a:gd name="connsiteY741" fmla="*/ 69751 h 506956"/>
              <a:gd name="connsiteX742" fmla="*/ 442763 w 506956"/>
              <a:gd name="connsiteY742" fmla="*/ 76443 h 506956"/>
              <a:gd name="connsiteX743" fmla="*/ 438601 w 506956"/>
              <a:gd name="connsiteY743" fmla="*/ 76443 h 506956"/>
              <a:gd name="connsiteX744" fmla="*/ 444912 w 506956"/>
              <a:gd name="connsiteY744" fmla="*/ 66596 h 506956"/>
              <a:gd name="connsiteX745" fmla="*/ 439009 w 506956"/>
              <a:gd name="connsiteY745" fmla="*/ 57402 h 506956"/>
              <a:gd name="connsiteX746" fmla="*/ 443171 w 506956"/>
              <a:gd name="connsiteY746" fmla="*/ 57402 h 506956"/>
              <a:gd name="connsiteX747" fmla="*/ 446979 w 506956"/>
              <a:gd name="connsiteY747" fmla="*/ 63386 h 506956"/>
              <a:gd name="connsiteX748" fmla="*/ 450787 w 506956"/>
              <a:gd name="connsiteY748" fmla="*/ 57402 h 506956"/>
              <a:gd name="connsiteX749" fmla="*/ 454949 w 506956"/>
              <a:gd name="connsiteY749" fmla="*/ 57402 h 506956"/>
              <a:gd name="connsiteX750" fmla="*/ 449046 w 506956"/>
              <a:gd name="connsiteY750" fmla="*/ 66596 h 506956"/>
              <a:gd name="connsiteX751" fmla="*/ 455357 w 506956"/>
              <a:gd name="connsiteY751" fmla="*/ 76443 h 506956"/>
              <a:gd name="connsiteX752" fmla="*/ 451195 w 506956"/>
              <a:gd name="connsiteY752" fmla="*/ 76443 h 506956"/>
              <a:gd name="connsiteX753" fmla="*/ 446979 w 506956"/>
              <a:gd name="connsiteY753" fmla="*/ 69751 h 506956"/>
              <a:gd name="connsiteX754" fmla="*/ 472779 w 506956"/>
              <a:gd name="connsiteY754" fmla="*/ 69751 h 506956"/>
              <a:gd name="connsiteX755" fmla="*/ 468563 w 506956"/>
              <a:gd name="connsiteY755" fmla="*/ 76443 h 506956"/>
              <a:gd name="connsiteX756" fmla="*/ 464401 w 506956"/>
              <a:gd name="connsiteY756" fmla="*/ 76443 h 506956"/>
              <a:gd name="connsiteX757" fmla="*/ 470712 w 506956"/>
              <a:gd name="connsiteY757" fmla="*/ 66596 h 506956"/>
              <a:gd name="connsiteX758" fmla="*/ 464809 w 506956"/>
              <a:gd name="connsiteY758" fmla="*/ 57402 h 506956"/>
              <a:gd name="connsiteX759" fmla="*/ 468971 w 506956"/>
              <a:gd name="connsiteY759" fmla="*/ 57402 h 506956"/>
              <a:gd name="connsiteX760" fmla="*/ 472779 w 506956"/>
              <a:gd name="connsiteY760" fmla="*/ 63386 h 506956"/>
              <a:gd name="connsiteX761" fmla="*/ 476587 w 506956"/>
              <a:gd name="connsiteY761" fmla="*/ 57402 h 506956"/>
              <a:gd name="connsiteX762" fmla="*/ 480749 w 506956"/>
              <a:gd name="connsiteY762" fmla="*/ 57402 h 506956"/>
              <a:gd name="connsiteX763" fmla="*/ 474846 w 506956"/>
              <a:gd name="connsiteY763" fmla="*/ 66596 h 506956"/>
              <a:gd name="connsiteX764" fmla="*/ 481157 w 506956"/>
              <a:gd name="connsiteY764" fmla="*/ 76443 h 506956"/>
              <a:gd name="connsiteX765" fmla="*/ 476995 w 506956"/>
              <a:gd name="connsiteY765" fmla="*/ 76443 h 506956"/>
              <a:gd name="connsiteX766" fmla="*/ 472779 w 506956"/>
              <a:gd name="connsiteY766" fmla="*/ 69751 h 506956"/>
              <a:gd name="connsiteX767" fmla="*/ 498579 w 506956"/>
              <a:gd name="connsiteY767" fmla="*/ 69751 h 506956"/>
              <a:gd name="connsiteX768" fmla="*/ 494363 w 506956"/>
              <a:gd name="connsiteY768" fmla="*/ 76443 h 506956"/>
              <a:gd name="connsiteX769" fmla="*/ 490201 w 506956"/>
              <a:gd name="connsiteY769" fmla="*/ 76443 h 506956"/>
              <a:gd name="connsiteX770" fmla="*/ 496512 w 506956"/>
              <a:gd name="connsiteY770" fmla="*/ 66596 h 506956"/>
              <a:gd name="connsiteX771" fmla="*/ 490609 w 506956"/>
              <a:gd name="connsiteY771" fmla="*/ 57402 h 506956"/>
              <a:gd name="connsiteX772" fmla="*/ 494771 w 506956"/>
              <a:gd name="connsiteY772" fmla="*/ 57402 h 506956"/>
              <a:gd name="connsiteX773" fmla="*/ 498579 w 506956"/>
              <a:gd name="connsiteY773" fmla="*/ 63386 h 506956"/>
              <a:gd name="connsiteX774" fmla="*/ 502387 w 506956"/>
              <a:gd name="connsiteY774" fmla="*/ 57402 h 506956"/>
              <a:gd name="connsiteX775" fmla="*/ 506549 w 506956"/>
              <a:gd name="connsiteY775" fmla="*/ 57402 h 506956"/>
              <a:gd name="connsiteX776" fmla="*/ 500646 w 506956"/>
              <a:gd name="connsiteY776" fmla="*/ 66596 h 506956"/>
              <a:gd name="connsiteX777" fmla="*/ 506957 w 506956"/>
              <a:gd name="connsiteY777" fmla="*/ 76443 h 506956"/>
              <a:gd name="connsiteX778" fmla="*/ 502795 w 506956"/>
              <a:gd name="connsiteY778" fmla="*/ 76443 h 506956"/>
              <a:gd name="connsiteX779" fmla="*/ 498579 w 506956"/>
              <a:gd name="connsiteY779" fmla="*/ 69751 h 506956"/>
              <a:gd name="connsiteX780" fmla="*/ 8378 w 506956"/>
              <a:gd name="connsiteY780" fmla="*/ 98452 h 506956"/>
              <a:gd name="connsiteX781" fmla="*/ 4162 w 506956"/>
              <a:gd name="connsiteY781" fmla="*/ 105144 h 506956"/>
              <a:gd name="connsiteX782" fmla="*/ 0 w 506956"/>
              <a:gd name="connsiteY782" fmla="*/ 105144 h 506956"/>
              <a:gd name="connsiteX783" fmla="*/ 6310 w 506956"/>
              <a:gd name="connsiteY783" fmla="*/ 95297 h 506956"/>
              <a:gd name="connsiteX784" fmla="*/ 408 w 506956"/>
              <a:gd name="connsiteY784" fmla="*/ 86103 h 506956"/>
              <a:gd name="connsiteX785" fmla="*/ 4570 w 506956"/>
              <a:gd name="connsiteY785" fmla="*/ 86103 h 506956"/>
              <a:gd name="connsiteX786" fmla="*/ 8378 w 506956"/>
              <a:gd name="connsiteY786" fmla="*/ 92087 h 506956"/>
              <a:gd name="connsiteX787" fmla="*/ 12186 w 506956"/>
              <a:gd name="connsiteY787" fmla="*/ 86103 h 506956"/>
              <a:gd name="connsiteX788" fmla="*/ 16347 w 506956"/>
              <a:gd name="connsiteY788" fmla="*/ 86103 h 506956"/>
              <a:gd name="connsiteX789" fmla="*/ 10445 w 506956"/>
              <a:gd name="connsiteY789" fmla="*/ 95297 h 506956"/>
              <a:gd name="connsiteX790" fmla="*/ 16755 w 506956"/>
              <a:gd name="connsiteY790" fmla="*/ 105144 h 506956"/>
              <a:gd name="connsiteX791" fmla="*/ 12594 w 506956"/>
              <a:gd name="connsiteY791" fmla="*/ 105144 h 506956"/>
              <a:gd name="connsiteX792" fmla="*/ 8378 w 506956"/>
              <a:gd name="connsiteY792" fmla="*/ 98452 h 506956"/>
              <a:gd name="connsiteX793" fmla="*/ 34178 w 506956"/>
              <a:gd name="connsiteY793" fmla="*/ 98452 h 506956"/>
              <a:gd name="connsiteX794" fmla="*/ 29962 w 506956"/>
              <a:gd name="connsiteY794" fmla="*/ 105144 h 506956"/>
              <a:gd name="connsiteX795" fmla="*/ 25800 w 506956"/>
              <a:gd name="connsiteY795" fmla="*/ 105144 h 506956"/>
              <a:gd name="connsiteX796" fmla="*/ 32110 w 506956"/>
              <a:gd name="connsiteY796" fmla="*/ 95297 h 506956"/>
              <a:gd name="connsiteX797" fmla="*/ 26208 w 506956"/>
              <a:gd name="connsiteY797" fmla="*/ 86103 h 506956"/>
              <a:gd name="connsiteX798" fmla="*/ 30370 w 506956"/>
              <a:gd name="connsiteY798" fmla="*/ 86103 h 506956"/>
              <a:gd name="connsiteX799" fmla="*/ 34178 w 506956"/>
              <a:gd name="connsiteY799" fmla="*/ 92087 h 506956"/>
              <a:gd name="connsiteX800" fmla="*/ 37986 w 506956"/>
              <a:gd name="connsiteY800" fmla="*/ 86103 h 506956"/>
              <a:gd name="connsiteX801" fmla="*/ 42147 w 506956"/>
              <a:gd name="connsiteY801" fmla="*/ 86103 h 506956"/>
              <a:gd name="connsiteX802" fmla="*/ 36245 w 506956"/>
              <a:gd name="connsiteY802" fmla="*/ 95297 h 506956"/>
              <a:gd name="connsiteX803" fmla="*/ 42555 w 506956"/>
              <a:gd name="connsiteY803" fmla="*/ 105144 h 506956"/>
              <a:gd name="connsiteX804" fmla="*/ 38394 w 506956"/>
              <a:gd name="connsiteY804" fmla="*/ 105144 h 506956"/>
              <a:gd name="connsiteX805" fmla="*/ 34178 w 506956"/>
              <a:gd name="connsiteY805" fmla="*/ 98452 h 506956"/>
              <a:gd name="connsiteX806" fmla="*/ 59978 w 506956"/>
              <a:gd name="connsiteY806" fmla="*/ 98452 h 506956"/>
              <a:gd name="connsiteX807" fmla="*/ 55762 w 506956"/>
              <a:gd name="connsiteY807" fmla="*/ 105144 h 506956"/>
              <a:gd name="connsiteX808" fmla="*/ 51600 w 506956"/>
              <a:gd name="connsiteY808" fmla="*/ 105144 h 506956"/>
              <a:gd name="connsiteX809" fmla="*/ 57911 w 506956"/>
              <a:gd name="connsiteY809" fmla="*/ 95297 h 506956"/>
              <a:gd name="connsiteX810" fmla="*/ 52008 w 506956"/>
              <a:gd name="connsiteY810" fmla="*/ 86103 h 506956"/>
              <a:gd name="connsiteX811" fmla="*/ 56170 w 506956"/>
              <a:gd name="connsiteY811" fmla="*/ 86103 h 506956"/>
              <a:gd name="connsiteX812" fmla="*/ 59978 w 506956"/>
              <a:gd name="connsiteY812" fmla="*/ 92087 h 506956"/>
              <a:gd name="connsiteX813" fmla="*/ 63786 w 506956"/>
              <a:gd name="connsiteY813" fmla="*/ 86103 h 506956"/>
              <a:gd name="connsiteX814" fmla="*/ 67948 w 506956"/>
              <a:gd name="connsiteY814" fmla="*/ 86103 h 506956"/>
              <a:gd name="connsiteX815" fmla="*/ 62045 w 506956"/>
              <a:gd name="connsiteY815" fmla="*/ 95297 h 506956"/>
              <a:gd name="connsiteX816" fmla="*/ 68356 w 506956"/>
              <a:gd name="connsiteY816" fmla="*/ 105144 h 506956"/>
              <a:gd name="connsiteX817" fmla="*/ 64194 w 506956"/>
              <a:gd name="connsiteY817" fmla="*/ 105144 h 506956"/>
              <a:gd name="connsiteX818" fmla="*/ 59978 w 506956"/>
              <a:gd name="connsiteY818" fmla="*/ 98452 h 506956"/>
              <a:gd name="connsiteX819" fmla="*/ 85778 w 506956"/>
              <a:gd name="connsiteY819" fmla="*/ 98452 h 506956"/>
              <a:gd name="connsiteX820" fmla="*/ 81562 w 506956"/>
              <a:gd name="connsiteY820" fmla="*/ 105144 h 506956"/>
              <a:gd name="connsiteX821" fmla="*/ 77400 w 506956"/>
              <a:gd name="connsiteY821" fmla="*/ 105144 h 506956"/>
              <a:gd name="connsiteX822" fmla="*/ 83711 w 506956"/>
              <a:gd name="connsiteY822" fmla="*/ 95297 h 506956"/>
              <a:gd name="connsiteX823" fmla="*/ 77808 w 506956"/>
              <a:gd name="connsiteY823" fmla="*/ 86103 h 506956"/>
              <a:gd name="connsiteX824" fmla="*/ 81970 w 506956"/>
              <a:gd name="connsiteY824" fmla="*/ 86103 h 506956"/>
              <a:gd name="connsiteX825" fmla="*/ 85778 w 506956"/>
              <a:gd name="connsiteY825" fmla="*/ 92087 h 506956"/>
              <a:gd name="connsiteX826" fmla="*/ 89586 w 506956"/>
              <a:gd name="connsiteY826" fmla="*/ 86103 h 506956"/>
              <a:gd name="connsiteX827" fmla="*/ 93748 w 506956"/>
              <a:gd name="connsiteY827" fmla="*/ 86103 h 506956"/>
              <a:gd name="connsiteX828" fmla="*/ 87845 w 506956"/>
              <a:gd name="connsiteY828" fmla="*/ 95297 h 506956"/>
              <a:gd name="connsiteX829" fmla="*/ 94156 w 506956"/>
              <a:gd name="connsiteY829" fmla="*/ 105144 h 506956"/>
              <a:gd name="connsiteX830" fmla="*/ 89994 w 506956"/>
              <a:gd name="connsiteY830" fmla="*/ 105144 h 506956"/>
              <a:gd name="connsiteX831" fmla="*/ 85778 w 506956"/>
              <a:gd name="connsiteY831" fmla="*/ 98452 h 506956"/>
              <a:gd name="connsiteX832" fmla="*/ 111578 w 506956"/>
              <a:gd name="connsiteY832" fmla="*/ 98452 h 506956"/>
              <a:gd name="connsiteX833" fmla="*/ 107362 w 506956"/>
              <a:gd name="connsiteY833" fmla="*/ 105144 h 506956"/>
              <a:gd name="connsiteX834" fmla="*/ 103200 w 506956"/>
              <a:gd name="connsiteY834" fmla="*/ 105144 h 506956"/>
              <a:gd name="connsiteX835" fmla="*/ 109511 w 506956"/>
              <a:gd name="connsiteY835" fmla="*/ 95297 h 506956"/>
              <a:gd name="connsiteX836" fmla="*/ 103608 w 506956"/>
              <a:gd name="connsiteY836" fmla="*/ 86103 h 506956"/>
              <a:gd name="connsiteX837" fmla="*/ 107770 w 506956"/>
              <a:gd name="connsiteY837" fmla="*/ 86103 h 506956"/>
              <a:gd name="connsiteX838" fmla="*/ 111578 w 506956"/>
              <a:gd name="connsiteY838" fmla="*/ 92087 h 506956"/>
              <a:gd name="connsiteX839" fmla="*/ 115386 w 506956"/>
              <a:gd name="connsiteY839" fmla="*/ 86103 h 506956"/>
              <a:gd name="connsiteX840" fmla="*/ 119548 w 506956"/>
              <a:gd name="connsiteY840" fmla="*/ 86103 h 506956"/>
              <a:gd name="connsiteX841" fmla="*/ 113645 w 506956"/>
              <a:gd name="connsiteY841" fmla="*/ 95297 h 506956"/>
              <a:gd name="connsiteX842" fmla="*/ 119956 w 506956"/>
              <a:gd name="connsiteY842" fmla="*/ 105144 h 506956"/>
              <a:gd name="connsiteX843" fmla="*/ 115794 w 506956"/>
              <a:gd name="connsiteY843" fmla="*/ 105144 h 506956"/>
              <a:gd name="connsiteX844" fmla="*/ 111578 w 506956"/>
              <a:gd name="connsiteY844" fmla="*/ 98452 h 506956"/>
              <a:gd name="connsiteX845" fmla="*/ 137378 w 506956"/>
              <a:gd name="connsiteY845" fmla="*/ 98452 h 506956"/>
              <a:gd name="connsiteX846" fmla="*/ 133162 w 506956"/>
              <a:gd name="connsiteY846" fmla="*/ 105144 h 506956"/>
              <a:gd name="connsiteX847" fmla="*/ 129000 w 506956"/>
              <a:gd name="connsiteY847" fmla="*/ 105144 h 506956"/>
              <a:gd name="connsiteX848" fmla="*/ 135311 w 506956"/>
              <a:gd name="connsiteY848" fmla="*/ 95297 h 506956"/>
              <a:gd name="connsiteX849" fmla="*/ 129408 w 506956"/>
              <a:gd name="connsiteY849" fmla="*/ 86103 h 506956"/>
              <a:gd name="connsiteX850" fmla="*/ 133570 w 506956"/>
              <a:gd name="connsiteY850" fmla="*/ 86103 h 506956"/>
              <a:gd name="connsiteX851" fmla="*/ 137378 w 506956"/>
              <a:gd name="connsiteY851" fmla="*/ 92087 h 506956"/>
              <a:gd name="connsiteX852" fmla="*/ 141186 w 506956"/>
              <a:gd name="connsiteY852" fmla="*/ 86103 h 506956"/>
              <a:gd name="connsiteX853" fmla="*/ 145348 w 506956"/>
              <a:gd name="connsiteY853" fmla="*/ 86103 h 506956"/>
              <a:gd name="connsiteX854" fmla="*/ 139445 w 506956"/>
              <a:gd name="connsiteY854" fmla="*/ 95297 h 506956"/>
              <a:gd name="connsiteX855" fmla="*/ 145756 w 506956"/>
              <a:gd name="connsiteY855" fmla="*/ 105144 h 506956"/>
              <a:gd name="connsiteX856" fmla="*/ 141594 w 506956"/>
              <a:gd name="connsiteY856" fmla="*/ 105144 h 506956"/>
              <a:gd name="connsiteX857" fmla="*/ 137378 w 506956"/>
              <a:gd name="connsiteY857" fmla="*/ 98452 h 506956"/>
              <a:gd name="connsiteX858" fmla="*/ 163178 w 506956"/>
              <a:gd name="connsiteY858" fmla="*/ 98452 h 506956"/>
              <a:gd name="connsiteX859" fmla="*/ 158962 w 506956"/>
              <a:gd name="connsiteY859" fmla="*/ 105144 h 506956"/>
              <a:gd name="connsiteX860" fmla="*/ 154800 w 506956"/>
              <a:gd name="connsiteY860" fmla="*/ 105144 h 506956"/>
              <a:gd name="connsiteX861" fmla="*/ 161111 w 506956"/>
              <a:gd name="connsiteY861" fmla="*/ 95297 h 506956"/>
              <a:gd name="connsiteX862" fmla="*/ 155208 w 506956"/>
              <a:gd name="connsiteY862" fmla="*/ 86103 h 506956"/>
              <a:gd name="connsiteX863" fmla="*/ 159370 w 506956"/>
              <a:gd name="connsiteY863" fmla="*/ 86103 h 506956"/>
              <a:gd name="connsiteX864" fmla="*/ 163178 w 506956"/>
              <a:gd name="connsiteY864" fmla="*/ 92087 h 506956"/>
              <a:gd name="connsiteX865" fmla="*/ 166986 w 506956"/>
              <a:gd name="connsiteY865" fmla="*/ 86103 h 506956"/>
              <a:gd name="connsiteX866" fmla="*/ 171148 w 506956"/>
              <a:gd name="connsiteY866" fmla="*/ 86103 h 506956"/>
              <a:gd name="connsiteX867" fmla="*/ 165245 w 506956"/>
              <a:gd name="connsiteY867" fmla="*/ 95297 h 506956"/>
              <a:gd name="connsiteX868" fmla="*/ 171556 w 506956"/>
              <a:gd name="connsiteY868" fmla="*/ 105144 h 506956"/>
              <a:gd name="connsiteX869" fmla="*/ 167394 w 506956"/>
              <a:gd name="connsiteY869" fmla="*/ 105144 h 506956"/>
              <a:gd name="connsiteX870" fmla="*/ 163178 w 506956"/>
              <a:gd name="connsiteY870" fmla="*/ 98452 h 506956"/>
              <a:gd name="connsiteX871" fmla="*/ 188978 w 506956"/>
              <a:gd name="connsiteY871" fmla="*/ 98452 h 506956"/>
              <a:gd name="connsiteX872" fmla="*/ 184762 w 506956"/>
              <a:gd name="connsiteY872" fmla="*/ 105144 h 506956"/>
              <a:gd name="connsiteX873" fmla="*/ 180601 w 506956"/>
              <a:gd name="connsiteY873" fmla="*/ 105144 h 506956"/>
              <a:gd name="connsiteX874" fmla="*/ 186911 w 506956"/>
              <a:gd name="connsiteY874" fmla="*/ 95297 h 506956"/>
              <a:gd name="connsiteX875" fmla="*/ 181009 w 506956"/>
              <a:gd name="connsiteY875" fmla="*/ 86103 h 506956"/>
              <a:gd name="connsiteX876" fmla="*/ 185170 w 506956"/>
              <a:gd name="connsiteY876" fmla="*/ 86103 h 506956"/>
              <a:gd name="connsiteX877" fmla="*/ 188978 w 506956"/>
              <a:gd name="connsiteY877" fmla="*/ 92087 h 506956"/>
              <a:gd name="connsiteX878" fmla="*/ 192786 w 506956"/>
              <a:gd name="connsiteY878" fmla="*/ 86103 h 506956"/>
              <a:gd name="connsiteX879" fmla="*/ 196948 w 506956"/>
              <a:gd name="connsiteY879" fmla="*/ 86103 h 506956"/>
              <a:gd name="connsiteX880" fmla="*/ 191045 w 506956"/>
              <a:gd name="connsiteY880" fmla="*/ 95297 h 506956"/>
              <a:gd name="connsiteX881" fmla="*/ 197356 w 506956"/>
              <a:gd name="connsiteY881" fmla="*/ 105144 h 506956"/>
              <a:gd name="connsiteX882" fmla="*/ 193194 w 506956"/>
              <a:gd name="connsiteY882" fmla="*/ 105144 h 506956"/>
              <a:gd name="connsiteX883" fmla="*/ 188978 w 506956"/>
              <a:gd name="connsiteY883" fmla="*/ 98452 h 506956"/>
              <a:gd name="connsiteX884" fmla="*/ 214778 w 506956"/>
              <a:gd name="connsiteY884" fmla="*/ 98452 h 506956"/>
              <a:gd name="connsiteX885" fmla="*/ 210562 w 506956"/>
              <a:gd name="connsiteY885" fmla="*/ 105144 h 506956"/>
              <a:gd name="connsiteX886" fmla="*/ 206401 w 506956"/>
              <a:gd name="connsiteY886" fmla="*/ 105144 h 506956"/>
              <a:gd name="connsiteX887" fmla="*/ 212711 w 506956"/>
              <a:gd name="connsiteY887" fmla="*/ 95297 h 506956"/>
              <a:gd name="connsiteX888" fmla="*/ 206809 w 506956"/>
              <a:gd name="connsiteY888" fmla="*/ 86103 h 506956"/>
              <a:gd name="connsiteX889" fmla="*/ 210970 w 506956"/>
              <a:gd name="connsiteY889" fmla="*/ 86103 h 506956"/>
              <a:gd name="connsiteX890" fmla="*/ 214778 w 506956"/>
              <a:gd name="connsiteY890" fmla="*/ 92087 h 506956"/>
              <a:gd name="connsiteX891" fmla="*/ 218586 w 506956"/>
              <a:gd name="connsiteY891" fmla="*/ 86103 h 506956"/>
              <a:gd name="connsiteX892" fmla="*/ 222748 w 506956"/>
              <a:gd name="connsiteY892" fmla="*/ 86103 h 506956"/>
              <a:gd name="connsiteX893" fmla="*/ 216846 w 506956"/>
              <a:gd name="connsiteY893" fmla="*/ 95297 h 506956"/>
              <a:gd name="connsiteX894" fmla="*/ 223156 w 506956"/>
              <a:gd name="connsiteY894" fmla="*/ 105144 h 506956"/>
              <a:gd name="connsiteX895" fmla="*/ 218994 w 506956"/>
              <a:gd name="connsiteY895" fmla="*/ 105144 h 506956"/>
              <a:gd name="connsiteX896" fmla="*/ 214778 w 506956"/>
              <a:gd name="connsiteY896" fmla="*/ 98452 h 506956"/>
              <a:gd name="connsiteX897" fmla="*/ 240578 w 506956"/>
              <a:gd name="connsiteY897" fmla="*/ 98452 h 506956"/>
              <a:gd name="connsiteX898" fmla="*/ 236362 w 506956"/>
              <a:gd name="connsiteY898" fmla="*/ 105144 h 506956"/>
              <a:gd name="connsiteX899" fmla="*/ 232201 w 506956"/>
              <a:gd name="connsiteY899" fmla="*/ 105144 h 506956"/>
              <a:gd name="connsiteX900" fmla="*/ 238511 w 506956"/>
              <a:gd name="connsiteY900" fmla="*/ 95297 h 506956"/>
              <a:gd name="connsiteX901" fmla="*/ 232609 w 506956"/>
              <a:gd name="connsiteY901" fmla="*/ 86103 h 506956"/>
              <a:gd name="connsiteX902" fmla="*/ 236770 w 506956"/>
              <a:gd name="connsiteY902" fmla="*/ 86103 h 506956"/>
              <a:gd name="connsiteX903" fmla="*/ 240578 w 506956"/>
              <a:gd name="connsiteY903" fmla="*/ 92087 h 506956"/>
              <a:gd name="connsiteX904" fmla="*/ 244386 w 506956"/>
              <a:gd name="connsiteY904" fmla="*/ 86103 h 506956"/>
              <a:gd name="connsiteX905" fmla="*/ 248548 w 506956"/>
              <a:gd name="connsiteY905" fmla="*/ 86103 h 506956"/>
              <a:gd name="connsiteX906" fmla="*/ 242646 w 506956"/>
              <a:gd name="connsiteY906" fmla="*/ 95297 h 506956"/>
              <a:gd name="connsiteX907" fmla="*/ 248956 w 506956"/>
              <a:gd name="connsiteY907" fmla="*/ 105144 h 506956"/>
              <a:gd name="connsiteX908" fmla="*/ 244794 w 506956"/>
              <a:gd name="connsiteY908" fmla="*/ 105144 h 506956"/>
              <a:gd name="connsiteX909" fmla="*/ 240578 w 506956"/>
              <a:gd name="connsiteY909" fmla="*/ 98452 h 506956"/>
              <a:gd name="connsiteX910" fmla="*/ 266378 w 506956"/>
              <a:gd name="connsiteY910" fmla="*/ 98452 h 506956"/>
              <a:gd name="connsiteX911" fmla="*/ 262162 w 506956"/>
              <a:gd name="connsiteY911" fmla="*/ 105144 h 506956"/>
              <a:gd name="connsiteX912" fmla="*/ 258001 w 506956"/>
              <a:gd name="connsiteY912" fmla="*/ 105144 h 506956"/>
              <a:gd name="connsiteX913" fmla="*/ 264311 w 506956"/>
              <a:gd name="connsiteY913" fmla="*/ 95297 h 506956"/>
              <a:gd name="connsiteX914" fmla="*/ 258409 w 506956"/>
              <a:gd name="connsiteY914" fmla="*/ 86103 h 506956"/>
              <a:gd name="connsiteX915" fmla="*/ 262570 w 506956"/>
              <a:gd name="connsiteY915" fmla="*/ 86103 h 506956"/>
              <a:gd name="connsiteX916" fmla="*/ 266378 w 506956"/>
              <a:gd name="connsiteY916" fmla="*/ 92087 h 506956"/>
              <a:gd name="connsiteX917" fmla="*/ 270187 w 506956"/>
              <a:gd name="connsiteY917" fmla="*/ 86103 h 506956"/>
              <a:gd name="connsiteX918" fmla="*/ 274348 w 506956"/>
              <a:gd name="connsiteY918" fmla="*/ 86103 h 506956"/>
              <a:gd name="connsiteX919" fmla="*/ 268446 w 506956"/>
              <a:gd name="connsiteY919" fmla="*/ 95297 h 506956"/>
              <a:gd name="connsiteX920" fmla="*/ 274756 w 506956"/>
              <a:gd name="connsiteY920" fmla="*/ 105144 h 506956"/>
              <a:gd name="connsiteX921" fmla="*/ 270595 w 506956"/>
              <a:gd name="connsiteY921" fmla="*/ 105144 h 506956"/>
              <a:gd name="connsiteX922" fmla="*/ 266378 w 506956"/>
              <a:gd name="connsiteY922" fmla="*/ 98452 h 506956"/>
              <a:gd name="connsiteX923" fmla="*/ 292179 w 506956"/>
              <a:gd name="connsiteY923" fmla="*/ 98452 h 506956"/>
              <a:gd name="connsiteX924" fmla="*/ 287962 w 506956"/>
              <a:gd name="connsiteY924" fmla="*/ 105144 h 506956"/>
              <a:gd name="connsiteX925" fmla="*/ 283801 w 506956"/>
              <a:gd name="connsiteY925" fmla="*/ 105144 h 506956"/>
              <a:gd name="connsiteX926" fmla="*/ 290111 w 506956"/>
              <a:gd name="connsiteY926" fmla="*/ 95297 h 506956"/>
              <a:gd name="connsiteX927" fmla="*/ 284209 w 506956"/>
              <a:gd name="connsiteY927" fmla="*/ 86103 h 506956"/>
              <a:gd name="connsiteX928" fmla="*/ 288370 w 506956"/>
              <a:gd name="connsiteY928" fmla="*/ 86103 h 506956"/>
              <a:gd name="connsiteX929" fmla="*/ 292179 w 506956"/>
              <a:gd name="connsiteY929" fmla="*/ 92087 h 506956"/>
              <a:gd name="connsiteX930" fmla="*/ 295987 w 506956"/>
              <a:gd name="connsiteY930" fmla="*/ 86103 h 506956"/>
              <a:gd name="connsiteX931" fmla="*/ 300148 w 506956"/>
              <a:gd name="connsiteY931" fmla="*/ 86103 h 506956"/>
              <a:gd name="connsiteX932" fmla="*/ 294246 w 506956"/>
              <a:gd name="connsiteY932" fmla="*/ 95297 h 506956"/>
              <a:gd name="connsiteX933" fmla="*/ 300556 w 506956"/>
              <a:gd name="connsiteY933" fmla="*/ 105144 h 506956"/>
              <a:gd name="connsiteX934" fmla="*/ 296395 w 506956"/>
              <a:gd name="connsiteY934" fmla="*/ 105144 h 506956"/>
              <a:gd name="connsiteX935" fmla="*/ 292179 w 506956"/>
              <a:gd name="connsiteY935" fmla="*/ 98452 h 506956"/>
              <a:gd name="connsiteX936" fmla="*/ 317979 w 506956"/>
              <a:gd name="connsiteY936" fmla="*/ 98452 h 506956"/>
              <a:gd name="connsiteX937" fmla="*/ 313762 w 506956"/>
              <a:gd name="connsiteY937" fmla="*/ 105144 h 506956"/>
              <a:gd name="connsiteX938" fmla="*/ 309601 w 506956"/>
              <a:gd name="connsiteY938" fmla="*/ 105144 h 506956"/>
              <a:gd name="connsiteX939" fmla="*/ 315911 w 506956"/>
              <a:gd name="connsiteY939" fmla="*/ 95297 h 506956"/>
              <a:gd name="connsiteX940" fmla="*/ 310009 w 506956"/>
              <a:gd name="connsiteY940" fmla="*/ 86103 h 506956"/>
              <a:gd name="connsiteX941" fmla="*/ 314170 w 506956"/>
              <a:gd name="connsiteY941" fmla="*/ 86103 h 506956"/>
              <a:gd name="connsiteX942" fmla="*/ 317979 w 506956"/>
              <a:gd name="connsiteY942" fmla="*/ 92087 h 506956"/>
              <a:gd name="connsiteX943" fmla="*/ 321787 w 506956"/>
              <a:gd name="connsiteY943" fmla="*/ 86103 h 506956"/>
              <a:gd name="connsiteX944" fmla="*/ 325948 w 506956"/>
              <a:gd name="connsiteY944" fmla="*/ 86103 h 506956"/>
              <a:gd name="connsiteX945" fmla="*/ 320046 w 506956"/>
              <a:gd name="connsiteY945" fmla="*/ 95297 h 506956"/>
              <a:gd name="connsiteX946" fmla="*/ 326356 w 506956"/>
              <a:gd name="connsiteY946" fmla="*/ 105144 h 506956"/>
              <a:gd name="connsiteX947" fmla="*/ 322195 w 506956"/>
              <a:gd name="connsiteY947" fmla="*/ 105144 h 506956"/>
              <a:gd name="connsiteX948" fmla="*/ 317979 w 506956"/>
              <a:gd name="connsiteY948" fmla="*/ 98452 h 506956"/>
              <a:gd name="connsiteX949" fmla="*/ 343779 w 506956"/>
              <a:gd name="connsiteY949" fmla="*/ 98452 h 506956"/>
              <a:gd name="connsiteX950" fmla="*/ 339563 w 506956"/>
              <a:gd name="connsiteY950" fmla="*/ 105144 h 506956"/>
              <a:gd name="connsiteX951" fmla="*/ 335401 w 506956"/>
              <a:gd name="connsiteY951" fmla="*/ 105144 h 506956"/>
              <a:gd name="connsiteX952" fmla="*/ 341711 w 506956"/>
              <a:gd name="connsiteY952" fmla="*/ 95297 h 506956"/>
              <a:gd name="connsiteX953" fmla="*/ 335809 w 506956"/>
              <a:gd name="connsiteY953" fmla="*/ 86103 h 506956"/>
              <a:gd name="connsiteX954" fmla="*/ 339971 w 506956"/>
              <a:gd name="connsiteY954" fmla="*/ 86103 h 506956"/>
              <a:gd name="connsiteX955" fmla="*/ 343779 w 506956"/>
              <a:gd name="connsiteY955" fmla="*/ 92087 h 506956"/>
              <a:gd name="connsiteX956" fmla="*/ 347587 w 506956"/>
              <a:gd name="connsiteY956" fmla="*/ 86103 h 506956"/>
              <a:gd name="connsiteX957" fmla="*/ 351748 w 506956"/>
              <a:gd name="connsiteY957" fmla="*/ 86103 h 506956"/>
              <a:gd name="connsiteX958" fmla="*/ 345846 w 506956"/>
              <a:gd name="connsiteY958" fmla="*/ 95297 h 506956"/>
              <a:gd name="connsiteX959" fmla="*/ 352156 w 506956"/>
              <a:gd name="connsiteY959" fmla="*/ 105144 h 506956"/>
              <a:gd name="connsiteX960" fmla="*/ 347995 w 506956"/>
              <a:gd name="connsiteY960" fmla="*/ 105144 h 506956"/>
              <a:gd name="connsiteX961" fmla="*/ 343779 w 506956"/>
              <a:gd name="connsiteY961" fmla="*/ 98452 h 506956"/>
              <a:gd name="connsiteX962" fmla="*/ 369579 w 506956"/>
              <a:gd name="connsiteY962" fmla="*/ 98452 h 506956"/>
              <a:gd name="connsiteX963" fmla="*/ 365363 w 506956"/>
              <a:gd name="connsiteY963" fmla="*/ 105144 h 506956"/>
              <a:gd name="connsiteX964" fmla="*/ 361201 w 506956"/>
              <a:gd name="connsiteY964" fmla="*/ 105144 h 506956"/>
              <a:gd name="connsiteX965" fmla="*/ 367511 w 506956"/>
              <a:gd name="connsiteY965" fmla="*/ 95297 h 506956"/>
              <a:gd name="connsiteX966" fmla="*/ 361609 w 506956"/>
              <a:gd name="connsiteY966" fmla="*/ 86103 h 506956"/>
              <a:gd name="connsiteX967" fmla="*/ 365771 w 506956"/>
              <a:gd name="connsiteY967" fmla="*/ 86103 h 506956"/>
              <a:gd name="connsiteX968" fmla="*/ 369579 w 506956"/>
              <a:gd name="connsiteY968" fmla="*/ 92087 h 506956"/>
              <a:gd name="connsiteX969" fmla="*/ 373387 w 506956"/>
              <a:gd name="connsiteY969" fmla="*/ 86103 h 506956"/>
              <a:gd name="connsiteX970" fmla="*/ 377548 w 506956"/>
              <a:gd name="connsiteY970" fmla="*/ 86103 h 506956"/>
              <a:gd name="connsiteX971" fmla="*/ 371646 w 506956"/>
              <a:gd name="connsiteY971" fmla="*/ 95297 h 506956"/>
              <a:gd name="connsiteX972" fmla="*/ 377956 w 506956"/>
              <a:gd name="connsiteY972" fmla="*/ 105144 h 506956"/>
              <a:gd name="connsiteX973" fmla="*/ 373795 w 506956"/>
              <a:gd name="connsiteY973" fmla="*/ 105144 h 506956"/>
              <a:gd name="connsiteX974" fmla="*/ 369579 w 506956"/>
              <a:gd name="connsiteY974" fmla="*/ 98452 h 506956"/>
              <a:gd name="connsiteX975" fmla="*/ 395379 w 506956"/>
              <a:gd name="connsiteY975" fmla="*/ 98452 h 506956"/>
              <a:gd name="connsiteX976" fmla="*/ 391163 w 506956"/>
              <a:gd name="connsiteY976" fmla="*/ 105144 h 506956"/>
              <a:gd name="connsiteX977" fmla="*/ 387001 w 506956"/>
              <a:gd name="connsiteY977" fmla="*/ 105144 h 506956"/>
              <a:gd name="connsiteX978" fmla="*/ 393312 w 506956"/>
              <a:gd name="connsiteY978" fmla="*/ 95297 h 506956"/>
              <a:gd name="connsiteX979" fmla="*/ 387409 w 506956"/>
              <a:gd name="connsiteY979" fmla="*/ 86103 h 506956"/>
              <a:gd name="connsiteX980" fmla="*/ 391571 w 506956"/>
              <a:gd name="connsiteY980" fmla="*/ 86103 h 506956"/>
              <a:gd name="connsiteX981" fmla="*/ 395379 w 506956"/>
              <a:gd name="connsiteY981" fmla="*/ 92087 h 506956"/>
              <a:gd name="connsiteX982" fmla="*/ 399187 w 506956"/>
              <a:gd name="connsiteY982" fmla="*/ 86103 h 506956"/>
              <a:gd name="connsiteX983" fmla="*/ 403348 w 506956"/>
              <a:gd name="connsiteY983" fmla="*/ 86103 h 506956"/>
              <a:gd name="connsiteX984" fmla="*/ 397446 w 506956"/>
              <a:gd name="connsiteY984" fmla="*/ 95297 h 506956"/>
              <a:gd name="connsiteX985" fmla="*/ 403756 w 506956"/>
              <a:gd name="connsiteY985" fmla="*/ 105144 h 506956"/>
              <a:gd name="connsiteX986" fmla="*/ 399595 w 506956"/>
              <a:gd name="connsiteY986" fmla="*/ 105144 h 506956"/>
              <a:gd name="connsiteX987" fmla="*/ 395379 w 506956"/>
              <a:gd name="connsiteY987" fmla="*/ 98452 h 506956"/>
              <a:gd name="connsiteX988" fmla="*/ 421179 w 506956"/>
              <a:gd name="connsiteY988" fmla="*/ 98452 h 506956"/>
              <a:gd name="connsiteX989" fmla="*/ 416963 w 506956"/>
              <a:gd name="connsiteY989" fmla="*/ 105144 h 506956"/>
              <a:gd name="connsiteX990" fmla="*/ 412801 w 506956"/>
              <a:gd name="connsiteY990" fmla="*/ 105144 h 506956"/>
              <a:gd name="connsiteX991" fmla="*/ 419112 w 506956"/>
              <a:gd name="connsiteY991" fmla="*/ 95297 h 506956"/>
              <a:gd name="connsiteX992" fmla="*/ 413209 w 506956"/>
              <a:gd name="connsiteY992" fmla="*/ 86103 h 506956"/>
              <a:gd name="connsiteX993" fmla="*/ 417371 w 506956"/>
              <a:gd name="connsiteY993" fmla="*/ 86103 h 506956"/>
              <a:gd name="connsiteX994" fmla="*/ 421179 w 506956"/>
              <a:gd name="connsiteY994" fmla="*/ 92087 h 506956"/>
              <a:gd name="connsiteX995" fmla="*/ 424987 w 506956"/>
              <a:gd name="connsiteY995" fmla="*/ 86103 h 506956"/>
              <a:gd name="connsiteX996" fmla="*/ 429149 w 506956"/>
              <a:gd name="connsiteY996" fmla="*/ 86103 h 506956"/>
              <a:gd name="connsiteX997" fmla="*/ 423246 w 506956"/>
              <a:gd name="connsiteY997" fmla="*/ 95297 h 506956"/>
              <a:gd name="connsiteX998" fmla="*/ 429557 w 506956"/>
              <a:gd name="connsiteY998" fmla="*/ 105144 h 506956"/>
              <a:gd name="connsiteX999" fmla="*/ 425395 w 506956"/>
              <a:gd name="connsiteY999" fmla="*/ 105144 h 506956"/>
              <a:gd name="connsiteX1000" fmla="*/ 421179 w 506956"/>
              <a:gd name="connsiteY1000" fmla="*/ 98452 h 506956"/>
              <a:gd name="connsiteX1001" fmla="*/ 446979 w 506956"/>
              <a:gd name="connsiteY1001" fmla="*/ 98452 h 506956"/>
              <a:gd name="connsiteX1002" fmla="*/ 442763 w 506956"/>
              <a:gd name="connsiteY1002" fmla="*/ 105144 h 506956"/>
              <a:gd name="connsiteX1003" fmla="*/ 438601 w 506956"/>
              <a:gd name="connsiteY1003" fmla="*/ 105144 h 506956"/>
              <a:gd name="connsiteX1004" fmla="*/ 444912 w 506956"/>
              <a:gd name="connsiteY1004" fmla="*/ 95297 h 506956"/>
              <a:gd name="connsiteX1005" fmla="*/ 439009 w 506956"/>
              <a:gd name="connsiteY1005" fmla="*/ 86103 h 506956"/>
              <a:gd name="connsiteX1006" fmla="*/ 443171 w 506956"/>
              <a:gd name="connsiteY1006" fmla="*/ 86103 h 506956"/>
              <a:gd name="connsiteX1007" fmla="*/ 446979 w 506956"/>
              <a:gd name="connsiteY1007" fmla="*/ 92087 h 506956"/>
              <a:gd name="connsiteX1008" fmla="*/ 450787 w 506956"/>
              <a:gd name="connsiteY1008" fmla="*/ 86103 h 506956"/>
              <a:gd name="connsiteX1009" fmla="*/ 454949 w 506956"/>
              <a:gd name="connsiteY1009" fmla="*/ 86103 h 506956"/>
              <a:gd name="connsiteX1010" fmla="*/ 449046 w 506956"/>
              <a:gd name="connsiteY1010" fmla="*/ 95297 h 506956"/>
              <a:gd name="connsiteX1011" fmla="*/ 455357 w 506956"/>
              <a:gd name="connsiteY1011" fmla="*/ 105144 h 506956"/>
              <a:gd name="connsiteX1012" fmla="*/ 451195 w 506956"/>
              <a:gd name="connsiteY1012" fmla="*/ 105144 h 506956"/>
              <a:gd name="connsiteX1013" fmla="*/ 446979 w 506956"/>
              <a:gd name="connsiteY1013" fmla="*/ 98452 h 506956"/>
              <a:gd name="connsiteX1014" fmla="*/ 472779 w 506956"/>
              <a:gd name="connsiteY1014" fmla="*/ 98452 h 506956"/>
              <a:gd name="connsiteX1015" fmla="*/ 468563 w 506956"/>
              <a:gd name="connsiteY1015" fmla="*/ 105144 h 506956"/>
              <a:gd name="connsiteX1016" fmla="*/ 464401 w 506956"/>
              <a:gd name="connsiteY1016" fmla="*/ 105144 h 506956"/>
              <a:gd name="connsiteX1017" fmla="*/ 470712 w 506956"/>
              <a:gd name="connsiteY1017" fmla="*/ 95297 h 506956"/>
              <a:gd name="connsiteX1018" fmla="*/ 464809 w 506956"/>
              <a:gd name="connsiteY1018" fmla="*/ 86103 h 506956"/>
              <a:gd name="connsiteX1019" fmla="*/ 468971 w 506956"/>
              <a:gd name="connsiteY1019" fmla="*/ 86103 h 506956"/>
              <a:gd name="connsiteX1020" fmla="*/ 472779 w 506956"/>
              <a:gd name="connsiteY1020" fmla="*/ 92087 h 506956"/>
              <a:gd name="connsiteX1021" fmla="*/ 476587 w 506956"/>
              <a:gd name="connsiteY1021" fmla="*/ 86103 h 506956"/>
              <a:gd name="connsiteX1022" fmla="*/ 480749 w 506956"/>
              <a:gd name="connsiteY1022" fmla="*/ 86103 h 506956"/>
              <a:gd name="connsiteX1023" fmla="*/ 474846 w 506956"/>
              <a:gd name="connsiteY1023" fmla="*/ 95297 h 506956"/>
              <a:gd name="connsiteX1024" fmla="*/ 481157 w 506956"/>
              <a:gd name="connsiteY1024" fmla="*/ 105144 h 506956"/>
              <a:gd name="connsiteX1025" fmla="*/ 476995 w 506956"/>
              <a:gd name="connsiteY1025" fmla="*/ 105144 h 506956"/>
              <a:gd name="connsiteX1026" fmla="*/ 472779 w 506956"/>
              <a:gd name="connsiteY1026" fmla="*/ 98452 h 506956"/>
              <a:gd name="connsiteX1027" fmla="*/ 498579 w 506956"/>
              <a:gd name="connsiteY1027" fmla="*/ 98452 h 506956"/>
              <a:gd name="connsiteX1028" fmla="*/ 494363 w 506956"/>
              <a:gd name="connsiteY1028" fmla="*/ 105144 h 506956"/>
              <a:gd name="connsiteX1029" fmla="*/ 490201 w 506956"/>
              <a:gd name="connsiteY1029" fmla="*/ 105144 h 506956"/>
              <a:gd name="connsiteX1030" fmla="*/ 496512 w 506956"/>
              <a:gd name="connsiteY1030" fmla="*/ 95297 h 506956"/>
              <a:gd name="connsiteX1031" fmla="*/ 490609 w 506956"/>
              <a:gd name="connsiteY1031" fmla="*/ 86103 h 506956"/>
              <a:gd name="connsiteX1032" fmla="*/ 494771 w 506956"/>
              <a:gd name="connsiteY1032" fmla="*/ 86103 h 506956"/>
              <a:gd name="connsiteX1033" fmla="*/ 498579 w 506956"/>
              <a:gd name="connsiteY1033" fmla="*/ 92087 h 506956"/>
              <a:gd name="connsiteX1034" fmla="*/ 502387 w 506956"/>
              <a:gd name="connsiteY1034" fmla="*/ 86103 h 506956"/>
              <a:gd name="connsiteX1035" fmla="*/ 506549 w 506956"/>
              <a:gd name="connsiteY1035" fmla="*/ 86103 h 506956"/>
              <a:gd name="connsiteX1036" fmla="*/ 500646 w 506956"/>
              <a:gd name="connsiteY1036" fmla="*/ 95297 h 506956"/>
              <a:gd name="connsiteX1037" fmla="*/ 506957 w 506956"/>
              <a:gd name="connsiteY1037" fmla="*/ 105144 h 506956"/>
              <a:gd name="connsiteX1038" fmla="*/ 502795 w 506956"/>
              <a:gd name="connsiteY1038" fmla="*/ 105144 h 506956"/>
              <a:gd name="connsiteX1039" fmla="*/ 498579 w 506956"/>
              <a:gd name="connsiteY1039" fmla="*/ 98452 h 506956"/>
              <a:gd name="connsiteX1040" fmla="*/ 8378 w 506956"/>
              <a:gd name="connsiteY1040" fmla="*/ 127153 h 506956"/>
              <a:gd name="connsiteX1041" fmla="*/ 4162 w 506956"/>
              <a:gd name="connsiteY1041" fmla="*/ 133845 h 506956"/>
              <a:gd name="connsiteX1042" fmla="*/ 0 w 506956"/>
              <a:gd name="connsiteY1042" fmla="*/ 133845 h 506956"/>
              <a:gd name="connsiteX1043" fmla="*/ 6310 w 506956"/>
              <a:gd name="connsiteY1043" fmla="*/ 123998 h 506956"/>
              <a:gd name="connsiteX1044" fmla="*/ 408 w 506956"/>
              <a:gd name="connsiteY1044" fmla="*/ 114804 h 506956"/>
              <a:gd name="connsiteX1045" fmla="*/ 4570 w 506956"/>
              <a:gd name="connsiteY1045" fmla="*/ 114804 h 506956"/>
              <a:gd name="connsiteX1046" fmla="*/ 8378 w 506956"/>
              <a:gd name="connsiteY1046" fmla="*/ 120788 h 506956"/>
              <a:gd name="connsiteX1047" fmla="*/ 12186 w 506956"/>
              <a:gd name="connsiteY1047" fmla="*/ 114804 h 506956"/>
              <a:gd name="connsiteX1048" fmla="*/ 16347 w 506956"/>
              <a:gd name="connsiteY1048" fmla="*/ 114804 h 506956"/>
              <a:gd name="connsiteX1049" fmla="*/ 10445 w 506956"/>
              <a:gd name="connsiteY1049" fmla="*/ 123998 h 506956"/>
              <a:gd name="connsiteX1050" fmla="*/ 16755 w 506956"/>
              <a:gd name="connsiteY1050" fmla="*/ 133845 h 506956"/>
              <a:gd name="connsiteX1051" fmla="*/ 12594 w 506956"/>
              <a:gd name="connsiteY1051" fmla="*/ 133845 h 506956"/>
              <a:gd name="connsiteX1052" fmla="*/ 8378 w 506956"/>
              <a:gd name="connsiteY1052" fmla="*/ 127153 h 506956"/>
              <a:gd name="connsiteX1053" fmla="*/ 34178 w 506956"/>
              <a:gd name="connsiteY1053" fmla="*/ 127153 h 506956"/>
              <a:gd name="connsiteX1054" fmla="*/ 29962 w 506956"/>
              <a:gd name="connsiteY1054" fmla="*/ 133845 h 506956"/>
              <a:gd name="connsiteX1055" fmla="*/ 25800 w 506956"/>
              <a:gd name="connsiteY1055" fmla="*/ 133845 h 506956"/>
              <a:gd name="connsiteX1056" fmla="*/ 32110 w 506956"/>
              <a:gd name="connsiteY1056" fmla="*/ 123998 h 506956"/>
              <a:gd name="connsiteX1057" fmla="*/ 26208 w 506956"/>
              <a:gd name="connsiteY1057" fmla="*/ 114804 h 506956"/>
              <a:gd name="connsiteX1058" fmla="*/ 30370 w 506956"/>
              <a:gd name="connsiteY1058" fmla="*/ 114804 h 506956"/>
              <a:gd name="connsiteX1059" fmla="*/ 34178 w 506956"/>
              <a:gd name="connsiteY1059" fmla="*/ 120788 h 506956"/>
              <a:gd name="connsiteX1060" fmla="*/ 37986 w 506956"/>
              <a:gd name="connsiteY1060" fmla="*/ 114804 h 506956"/>
              <a:gd name="connsiteX1061" fmla="*/ 42147 w 506956"/>
              <a:gd name="connsiteY1061" fmla="*/ 114804 h 506956"/>
              <a:gd name="connsiteX1062" fmla="*/ 36245 w 506956"/>
              <a:gd name="connsiteY1062" fmla="*/ 123998 h 506956"/>
              <a:gd name="connsiteX1063" fmla="*/ 42555 w 506956"/>
              <a:gd name="connsiteY1063" fmla="*/ 133845 h 506956"/>
              <a:gd name="connsiteX1064" fmla="*/ 38394 w 506956"/>
              <a:gd name="connsiteY1064" fmla="*/ 133845 h 506956"/>
              <a:gd name="connsiteX1065" fmla="*/ 34178 w 506956"/>
              <a:gd name="connsiteY1065" fmla="*/ 127153 h 506956"/>
              <a:gd name="connsiteX1066" fmla="*/ 59978 w 506956"/>
              <a:gd name="connsiteY1066" fmla="*/ 127153 h 506956"/>
              <a:gd name="connsiteX1067" fmla="*/ 55762 w 506956"/>
              <a:gd name="connsiteY1067" fmla="*/ 133845 h 506956"/>
              <a:gd name="connsiteX1068" fmla="*/ 51600 w 506956"/>
              <a:gd name="connsiteY1068" fmla="*/ 133845 h 506956"/>
              <a:gd name="connsiteX1069" fmla="*/ 57911 w 506956"/>
              <a:gd name="connsiteY1069" fmla="*/ 123998 h 506956"/>
              <a:gd name="connsiteX1070" fmla="*/ 52008 w 506956"/>
              <a:gd name="connsiteY1070" fmla="*/ 114804 h 506956"/>
              <a:gd name="connsiteX1071" fmla="*/ 56170 w 506956"/>
              <a:gd name="connsiteY1071" fmla="*/ 114804 h 506956"/>
              <a:gd name="connsiteX1072" fmla="*/ 59978 w 506956"/>
              <a:gd name="connsiteY1072" fmla="*/ 120788 h 506956"/>
              <a:gd name="connsiteX1073" fmla="*/ 63786 w 506956"/>
              <a:gd name="connsiteY1073" fmla="*/ 114804 h 506956"/>
              <a:gd name="connsiteX1074" fmla="*/ 67948 w 506956"/>
              <a:gd name="connsiteY1074" fmla="*/ 114804 h 506956"/>
              <a:gd name="connsiteX1075" fmla="*/ 62045 w 506956"/>
              <a:gd name="connsiteY1075" fmla="*/ 123998 h 506956"/>
              <a:gd name="connsiteX1076" fmla="*/ 68356 w 506956"/>
              <a:gd name="connsiteY1076" fmla="*/ 133845 h 506956"/>
              <a:gd name="connsiteX1077" fmla="*/ 64194 w 506956"/>
              <a:gd name="connsiteY1077" fmla="*/ 133845 h 506956"/>
              <a:gd name="connsiteX1078" fmla="*/ 59978 w 506956"/>
              <a:gd name="connsiteY1078" fmla="*/ 127153 h 506956"/>
              <a:gd name="connsiteX1079" fmla="*/ 85778 w 506956"/>
              <a:gd name="connsiteY1079" fmla="*/ 127153 h 506956"/>
              <a:gd name="connsiteX1080" fmla="*/ 81562 w 506956"/>
              <a:gd name="connsiteY1080" fmla="*/ 133845 h 506956"/>
              <a:gd name="connsiteX1081" fmla="*/ 77400 w 506956"/>
              <a:gd name="connsiteY1081" fmla="*/ 133845 h 506956"/>
              <a:gd name="connsiteX1082" fmla="*/ 83711 w 506956"/>
              <a:gd name="connsiteY1082" fmla="*/ 123998 h 506956"/>
              <a:gd name="connsiteX1083" fmla="*/ 77808 w 506956"/>
              <a:gd name="connsiteY1083" fmla="*/ 114804 h 506956"/>
              <a:gd name="connsiteX1084" fmla="*/ 81970 w 506956"/>
              <a:gd name="connsiteY1084" fmla="*/ 114804 h 506956"/>
              <a:gd name="connsiteX1085" fmla="*/ 85778 w 506956"/>
              <a:gd name="connsiteY1085" fmla="*/ 120788 h 506956"/>
              <a:gd name="connsiteX1086" fmla="*/ 89586 w 506956"/>
              <a:gd name="connsiteY1086" fmla="*/ 114804 h 506956"/>
              <a:gd name="connsiteX1087" fmla="*/ 93748 w 506956"/>
              <a:gd name="connsiteY1087" fmla="*/ 114804 h 506956"/>
              <a:gd name="connsiteX1088" fmla="*/ 87845 w 506956"/>
              <a:gd name="connsiteY1088" fmla="*/ 123998 h 506956"/>
              <a:gd name="connsiteX1089" fmla="*/ 94156 w 506956"/>
              <a:gd name="connsiteY1089" fmla="*/ 133845 h 506956"/>
              <a:gd name="connsiteX1090" fmla="*/ 89994 w 506956"/>
              <a:gd name="connsiteY1090" fmla="*/ 133845 h 506956"/>
              <a:gd name="connsiteX1091" fmla="*/ 85778 w 506956"/>
              <a:gd name="connsiteY1091" fmla="*/ 127153 h 506956"/>
              <a:gd name="connsiteX1092" fmla="*/ 111578 w 506956"/>
              <a:gd name="connsiteY1092" fmla="*/ 127153 h 506956"/>
              <a:gd name="connsiteX1093" fmla="*/ 107362 w 506956"/>
              <a:gd name="connsiteY1093" fmla="*/ 133845 h 506956"/>
              <a:gd name="connsiteX1094" fmla="*/ 103200 w 506956"/>
              <a:gd name="connsiteY1094" fmla="*/ 133845 h 506956"/>
              <a:gd name="connsiteX1095" fmla="*/ 109511 w 506956"/>
              <a:gd name="connsiteY1095" fmla="*/ 123998 h 506956"/>
              <a:gd name="connsiteX1096" fmla="*/ 103608 w 506956"/>
              <a:gd name="connsiteY1096" fmla="*/ 114804 h 506956"/>
              <a:gd name="connsiteX1097" fmla="*/ 107770 w 506956"/>
              <a:gd name="connsiteY1097" fmla="*/ 114804 h 506956"/>
              <a:gd name="connsiteX1098" fmla="*/ 111578 w 506956"/>
              <a:gd name="connsiteY1098" fmla="*/ 120788 h 506956"/>
              <a:gd name="connsiteX1099" fmla="*/ 115386 w 506956"/>
              <a:gd name="connsiteY1099" fmla="*/ 114804 h 506956"/>
              <a:gd name="connsiteX1100" fmla="*/ 119548 w 506956"/>
              <a:gd name="connsiteY1100" fmla="*/ 114804 h 506956"/>
              <a:gd name="connsiteX1101" fmla="*/ 113645 w 506956"/>
              <a:gd name="connsiteY1101" fmla="*/ 123998 h 506956"/>
              <a:gd name="connsiteX1102" fmla="*/ 119956 w 506956"/>
              <a:gd name="connsiteY1102" fmla="*/ 133845 h 506956"/>
              <a:gd name="connsiteX1103" fmla="*/ 115794 w 506956"/>
              <a:gd name="connsiteY1103" fmla="*/ 133845 h 506956"/>
              <a:gd name="connsiteX1104" fmla="*/ 111578 w 506956"/>
              <a:gd name="connsiteY1104" fmla="*/ 127153 h 506956"/>
              <a:gd name="connsiteX1105" fmla="*/ 137378 w 506956"/>
              <a:gd name="connsiteY1105" fmla="*/ 127153 h 506956"/>
              <a:gd name="connsiteX1106" fmla="*/ 133162 w 506956"/>
              <a:gd name="connsiteY1106" fmla="*/ 133845 h 506956"/>
              <a:gd name="connsiteX1107" fmla="*/ 129000 w 506956"/>
              <a:gd name="connsiteY1107" fmla="*/ 133845 h 506956"/>
              <a:gd name="connsiteX1108" fmla="*/ 135311 w 506956"/>
              <a:gd name="connsiteY1108" fmla="*/ 123998 h 506956"/>
              <a:gd name="connsiteX1109" fmla="*/ 129408 w 506956"/>
              <a:gd name="connsiteY1109" fmla="*/ 114804 h 506956"/>
              <a:gd name="connsiteX1110" fmla="*/ 133570 w 506956"/>
              <a:gd name="connsiteY1110" fmla="*/ 114804 h 506956"/>
              <a:gd name="connsiteX1111" fmla="*/ 137378 w 506956"/>
              <a:gd name="connsiteY1111" fmla="*/ 120788 h 506956"/>
              <a:gd name="connsiteX1112" fmla="*/ 141186 w 506956"/>
              <a:gd name="connsiteY1112" fmla="*/ 114804 h 506956"/>
              <a:gd name="connsiteX1113" fmla="*/ 145348 w 506956"/>
              <a:gd name="connsiteY1113" fmla="*/ 114804 h 506956"/>
              <a:gd name="connsiteX1114" fmla="*/ 139445 w 506956"/>
              <a:gd name="connsiteY1114" fmla="*/ 123998 h 506956"/>
              <a:gd name="connsiteX1115" fmla="*/ 145756 w 506956"/>
              <a:gd name="connsiteY1115" fmla="*/ 133845 h 506956"/>
              <a:gd name="connsiteX1116" fmla="*/ 141594 w 506956"/>
              <a:gd name="connsiteY1116" fmla="*/ 133845 h 506956"/>
              <a:gd name="connsiteX1117" fmla="*/ 137378 w 506956"/>
              <a:gd name="connsiteY1117" fmla="*/ 127153 h 506956"/>
              <a:gd name="connsiteX1118" fmla="*/ 163178 w 506956"/>
              <a:gd name="connsiteY1118" fmla="*/ 127153 h 506956"/>
              <a:gd name="connsiteX1119" fmla="*/ 158962 w 506956"/>
              <a:gd name="connsiteY1119" fmla="*/ 133845 h 506956"/>
              <a:gd name="connsiteX1120" fmla="*/ 154800 w 506956"/>
              <a:gd name="connsiteY1120" fmla="*/ 133845 h 506956"/>
              <a:gd name="connsiteX1121" fmla="*/ 161111 w 506956"/>
              <a:gd name="connsiteY1121" fmla="*/ 123998 h 506956"/>
              <a:gd name="connsiteX1122" fmla="*/ 155208 w 506956"/>
              <a:gd name="connsiteY1122" fmla="*/ 114804 h 506956"/>
              <a:gd name="connsiteX1123" fmla="*/ 159370 w 506956"/>
              <a:gd name="connsiteY1123" fmla="*/ 114804 h 506956"/>
              <a:gd name="connsiteX1124" fmla="*/ 163178 w 506956"/>
              <a:gd name="connsiteY1124" fmla="*/ 120788 h 506956"/>
              <a:gd name="connsiteX1125" fmla="*/ 166986 w 506956"/>
              <a:gd name="connsiteY1125" fmla="*/ 114804 h 506956"/>
              <a:gd name="connsiteX1126" fmla="*/ 171148 w 506956"/>
              <a:gd name="connsiteY1126" fmla="*/ 114804 h 506956"/>
              <a:gd name="connsiteX1127" fmla="*/ 165245 w 506956"/>
              <a:gd name="connsiteY1127" fmla="*/ 123998 h 506956"/>
              <a:gd name="connsiteX1128" fmla="*/ 171556 w 506956"/>
              <a:gd name="connsiteY1128" fmla="*/ 133845 h 506956"/>
              <a:gd name="connsiteX1129" fmla="*/ 167394 w 506956"/>
              <a:gd name="connsiteY1129" fmla="*/ 133845 h 506956"/>
              <a:gd name="connsiteX1130" fmla="*/ 163178 w 506956"/>
              <a:gd name="connsiteY1130" fmla="*/ 127153 h 506956"/>
              <a:gd name="connsiteX1131" fmla="*/ 188978 w 506956"/>
              <a:gd name="connsiteY1131" fmla="*/ 127153 h 506956"/>
              <a:gd name="connsiteX1132" fmla="*/ 184762 w 506956"/>
              <a:gd name="connsiteY1132" fmla="*/ 133845 h 506956"/>
              <a:gd name="connsiteX1133" fmla="*/ 180601 w 506956"/>
              <a:gd name="connsiteY1133" fmla="*/ 133845 h 506956"/>
              <a:gd name="connsiteX1134" fmla="*/ 186911 w 506956"/>
              <a:gd name="connsiteY1134" fmla="*/ 123998 h 506956"/>
              <a:gd name="connsiteX1135" fmla="*/ 181009 w 506956"/>
              <a:gd name="connsiteY1135" fmla="*/ 114804 h 506956"/>
              <a:gd name="connsiteX1136" fmla="*/ 185170 w 506956"/>
              <a:gd name="connsiteY1136" fmla="*/ 114804 h 506956"/>
              <a:gd name="connsiteX1137" fmla="*/ 188978 w 506956"/>
              <a:gd name="connsiteY1137" fmla="*/ 120788 h 506956"/>
              <a:gd name="connsiteX1138" fmla="*/ 192786 w 506956"/>
              <a:gd name="connsiteY1138" fmla="*/ 114804 h 506956"/>
              <a:gd name="connsiteX1139" fmla="*/ 196948 w 506956"/>
              <a:gd name="connsiteY1139" fmla="*/ 114804 h 506956"/>
              <a:gd name="connsiteX1140" fmla="*/ 191045 w 506956"/>
              <a:gd name="connsiteY1140" fmla="*/ 123998 h 506956"/>
              <a:gd name="connsiteX1141" fmla="*/ 197356 w 506956"/>
              <a:gd name="connsiteY1141" fmla="*/ 133845 h 506956"/>
              <a:gd name="connsiteX1142" fmla="*/ 193194 w 506956"/>
              <a:gd name="connsiteY1142" fmla="*/ 133845 h 506956"/>
              <a:gd name="connsiteX1143" fmla="*/ 188978 w 506956"/>
              <a:gd name="connsiteY1143" fmla="*/ 127153 h 506956"/>
              <a:gd name="connsiteX1144" fmla="*/ 214778 w 506956"/>
              <a:gd name="connsiteY1144" fmla="*/ 127153 h 506956"/>
              <a:gd name="connsiteX1145" fmla="*/ 210562 w 506956"/>
              <a:gd name="connsiteY1145" fmla="*/ 133845 h 506956"/>
              <a:gd name="connsiteX1146" fmla="*/ 206401 w 506956"/>
              <a:gd name="connsiteY1146" fmla="*/ 133845 h 506956"/>
              <a:gd name="connsiteX1147" fmla="*/ 212711 w 506956"/>
              <a:gd name="connsiteY1147" fmla="*/ 123998 h 506956"/>
              <a:gd name="connsiteX1148" fmla="*/ 206809 w 506956"/>
              <a:gd name="connsiteY1148" fmla="*/ 114804 h 506956"/>
              <a:gd name="connsiteX1149" fmla="*/ 210970 w 506956"/>
              <a:gd name="connsiteY1149" fmla="*/ 114804 h 506956"/>
              <a:gd name="connsiteX1150" fmla="*/ 214778 w 506956"/>
              <a:gd name="connsiteY1150" fmla="*/ 120788 h 506956"/>
              <a:gd name="connsiteX1151" fmla="*/ 218586 w 506956"/>
              <a:gd name="connsiteY1151" fmla="*/ 114804 h 506956"/>
              <a:gd name="connsiteX1152" fmla="*/ 222748 w 506956"/>
              <a:gd name="connsiteY1152" fmla="*/ 114804 h 506956"/>
              <a:gd name="connsiteX1153" fmla="*/ 216846 w 506956"/>
              <a:gd name="connsiteY1153" fmla="*/ 123998 h 506956"/>
              <a:gd name="connsiteX1154" fmla="*/ 223156 w 506956"/>
              <a:gd name="connsiteY1154" fmla="*/ 133845 h 506956"/>
              <a:gd name="connsiteX1155" fmla="*/ 218994 w 506956"/>
              <a:gd name="connsiteY1155" fmla="*/ 133845 h 506956"/>
              <a:gd name="connsiteX1156" fmla="*/ 214778 w 506956"/>
              <a:gd name="connsiteY1156" fmla="*/ 127153 h 506956"/>
              <a:gd name="connsiteX1157" fmla="*/ 240578 w 506956"/>
              <a:gd name="connsiteY1157" fmla="*/ 127153 h 506956"/>
              <a:gd name="connsiteX1158" fmla="*/ 236362 w 506956"/>
              <a:gd name="connsiteY1158" fmla="*/ 133845 h 506956"/>
              <a:gd name="connsiteX1159" fmla="*/ 232201 w 506956"/>
              <a:gd name="connsiteY1159" fmla="*/ 133845 h 506956"/>
              <a:gd name="connsiteX1160" fmla="*/ 238511 w 506956"/>
              <a:gd name="connsiteY1160" fmla="*/ 123998 h 506956"/>
              <a:gd name="connsiteX1161" fmla="*/ 232609 w 506956"/>
              <a:gd name="connsiteY1161" fmla="*/ 114804 h 506956"/>
              <a:gd name="connsiteX1162" fmla="*/ 236770 w 506956"/>
              <a:gd name="connsiteY1162" fmla="*/ 114804 h 506956"/>
              <a:gd name="connsiteX1163" fmla="*/ 240578 w 506956"/>
              <a:gd name="connsiteY1163" fmla="*/ 120788 h 506956"/>
              <a:gd name="connsiteX1164" fmla="*/ 244386 w 506956"/>
              <a:gd name="connsiteY1164" fmla="*/ 114804 h 506956"/>
              <a:gd name="connsiteX1165" fmla="*/ 248548 w 506956"/>
              <a:gd name="connsiteY1165" fmla="*/ 114804 h 506956"/>
              <a:gd name="connsiteX1166" fmla="*/ 242646 w 506956"/>
              <a:gd name="connsiteY1166" fmla="*/ 123998 h 506956"/>
              <a:gd name="connsiteX1167" fmla="*/ 248956 w 506956"/>
              <a:gd name="connsiteY1167" fmla="*/ 133845 h 506956"/>
              <a:gd name="connsiteX1168" fmla="*/ 244794 w 506956"/>
              <a:gd name="connsiteY1168" fmla="*/ 133845 h 506956"/>
              <a:gd name="connsiteX1169" fmla="*/ 240578 w 506956"/>
              <a:gd name="connsiteY1169" fmla="*/ 127153 h 506956"/>
              <a:gd name="connsiteX1170" fmla="*/ 266378 w 506956"/>
              <a:gd name="connsiteY1170" fmla="*/ 127153 h 506956"/>
              <a:gd name="connsiteX1171" fmla="*/ 262162 w 506956"/>
              <a:gd name="connsiteY1171" fmla="*/ 133845 h 506956"/>
              <a:gd name="connsiteX1172" fmla="*/ 258001 w 506956"/>
              <a:gd name="connsiteY1172" fmla="*/ 133845 h 506956"/>
              <a:gd name="connsiteX1173" fmla="*/ 264311 w 506956"/>
              <a:gd name="connsiteY1173" fmla="*/ 123998 h 506956"/>
              <a:gd name="connsiteX1174" fmla="*/ 258409 w 506956"/>
              <a:gd name="connsiteY1174" fmla="*/ 114804 h 506956"/>
              <a:gd name="connsiteX1175" fmla="*/ 262570 w 506956"/>
              <a:gd name="connsiteY1175" fmla="*/ 114804 h 506956"/>
              <a:gd name="connsiteX1176" fmla="*/ 266378 w 506956"/>
              <a:gd name="connsiteY1176" fmla="*/ 120788 h 506956"/>
              <a:gd name="connsiteX1177" fmla="*/ 270187 w 506956"/>
              <a:gd name="connsiteY1177" fmla="*/ 114804 h 506956"/>
              <a:gd name="connsiteX1178" fmla="*/ 274348 w 506956"/>
              <a:gd name="connsiteY1178" fmla="*/ 114804 h 506956"/>
              <a:gd name="connsiteX1179" fmla="*/ 268446 w 506956"/>
              <a:gd name="connsiteY1179" fmla="*/ 123998 h 506956"/>
              <a:gd name="connsiteX1180" fmla="*/ 274756 w 506956"/>
              <a:gd name="connsiteY1180" fmla="*/ 133845 h 506956"/>
              <a:gd name="connsiteX1181" fmla="*/ 270595 w 506956"/>
              <a:gd name="connsiteY1181" fmla="*/ 133845 h 506956"/>
              <a:gd name="connsiteX1182" fmla="*/ 266378 w 506956"/>
              <a:gd name="connsiteY1182" fmla="*/ 127153 h 506956"/>
              <a:gd name="connsiteX1183" fmla="*/ 292179 w 506956"/>
              <a:gd name="connsiteY1183" fmla="*/ 127153 h 506956"/>
              <a:gd name="connsiteX1184" fmla="*/ 287962 w 506956"/>
              <a:gd name="connsiteY1184" fmla="*/ 133845 h 506956"/>
              <a:gd name="connsiteX1185" fmla="*/ 283801 w 506956"/>
              <a:gd name="connsiteY1185" fmla="*/ 133845 h 506956"/>
              <a:gd name="connsiteX1186" fmla="*/ 290111 w 506956"/>
              <a:gd name="connsiteY1186" fmla="*/ 123998 h 506956"/>
              <a:gd name="connsiteX1187" fmla="*/ 284209 w 506956"/>
              <a:gd name="connsiteY1187" fmla="*/ 114804 h 506956"/>
              <a:gd name="connsiteX1188" fmla="*/ 288370 w 506956"/>
              <a:gd name="connsiteY1188" fmla="*/ 114804 h 506956"/>
              <a:gd name="connsiteX1189" fmla="*/ 292179 w 506956"/>
              <a:gd name="connsiteY1189" fmla="*/ 120788 h 506956"/>
              <a:gd name="connsiteX1190" fmla="*/ 295987 w 506956"/>
              <a:gd name="connsiteY1190" fmla="*/ 114804 h 506956"/>
              <a:gd name="connsiteX1191" fmla="*/ 300148 w 506956"/>
              <a:gd name="connsiteY1191" fmla="*/ 114804 h 506956"/>
              <a:gd name="connsiteX1192" fmla="*/ 294246 w 506956"/>
              <a:gd name="connsiteY1192" fmla="*/ 123998 h 506956"/>
              <a:gd name="connsiteX1193" fmla="*/ 300556 w 506956"/>
              <a:gd name="connsiteY1193" fmla="*/ 133845 h 506956"/>
              <a:gd name="connsiteX1194" fmla="*/ 296395 w 506956"/>
              <a:gd name="connsiteY1194" fmla="*/ 133845 h 506956"/>
              <a:gd name="connsiteX1195" fmla="*/ 292179 w 506956"/>
              <a:gd name="connsiteY1195" fmla="*/ 127153 h 506956"/>
              <a:gd name="connsiteX1196" fmla="*/ 317979 w 506956"/>
              <a:gd name="connsiteY1196" fmla="*/ 127153 h 506956"/>
              <a:gd name="connsiteX1197" fmla="*/ 313762 w 506956"/>
              <a:gd name="connsiteY1197" fmla="*/ 133845 h 506956"/>
              <a:gd name="connsiteX1198" fmla="*/ 309601 w 506956"/>
              <a:gd name="connsiteY1198" fmla="*/ 133845 h 506956"/>
              <a:gd name="connsiteX1199" fmla="*/ 315911 w 506956"/>
              <a:gd name="connsiteY1199" fmla="*/ 123998 h 506956"/>
              <a:gd name="connsiteX1200" fmla="*/ 310009 w 506956"/>
              <a:gd name="connsiteY1200" fmla="*/ 114804 h 506956"/>
              <a:gd name="connsiteX1201" fmla="*/ 314170 w 506956"/>
              <a:gd name="connsiteY1201" fmla="*/ 114804 h 506956"/>
              <a:gd name="connsiteX1202" fmla="*/ 317979 w 506956"/>
              <a:gd name="connsiteY1202" fmla="*/ 120788 h 506956"/>
              <a:gd name="connsiteX1203" fmla="*/ 321787 w 506956"/>
              <a:gd name="connsiteY1203" fmla="*/ 114804 h 506956"/>
              <a:gd name="connsiteX1204" fmla="*/ 325948 w 506956"/>
              <a:gd name="connsiteY1204" fmla="*/ 114804 h 506956"/>
              <a:gd name="connsiteX1205" fmla="*/ 320046 w 506956"/>
              <a:gd name="connsiteY1205" fmla="*/ 123998 h 506956"/>
              <a:gd name="connsiteX1206" fmla="*/ 326356 w 506956"/>
              <a:gd name="connsiteY1206" fmla="*/ 133845 h 506956"/>
              <a:gd name="connsiteX1207" fmla="*/ 322195 w 506956"/>
              <a:gd name="connsiteY1207" fmla="*/ 133845 h 506956"/>
              <a:gd name="connsiteX1208" fmla="*/ 317979 w 506956"/>
              <a:gd name="connsiteY1208" fmla="*/ 127153 h 506956"/>
              <a:gd name="connsiteX1209" fmla="*/ 343779 w 506956"/>
              <a:gd name="connsiteY1209" fmla="*/ 127153 h 506956"/>
              <a:gd name="connsiteX1210" fmla="*/ 339563 w 506956"/>
              <a:gd name="connsiteY1210" fmla="*/ 133845 h 506956"/>
              <a:gd name="connsiteX1211" fmla="*/ 335401 w 506956"/>
              <a:gd name="connsiteY1211" fmla="*/ 133845 h 506956"/>
              <a:gd name="connsiteX1212" fmla="*/ 341711 w 506956"/>
              <a:gd name="connsiteY1212" fmla="*/ 123998 h 506956"/>
              <a:gd name="connsiteX1213" fmla="*/ 335809 w 506956"/>
              <a:gd name="connsiteY1213" fmla="*/ 114804 h 506956"/>
              <a:gd name="connsiteX1214" fmla="*/ 339971 w 506956"/>
              <a:gd name="connsiteY1214" fmla="*/ 114804 h 506956"/>
              <a:gd name="connsiteX1215" fmla="*/ 343779 w 506956"/>
              <a:gd name="connsiteY1215" fmla="*/ 120788 h 506956"/>
              <a:gd name="connsiteX1216" fmla="*/ 347587 w 506956"/>
              <a:gd name="connsiteY1216" fmla="*/ 114804 h 506956"/>
              <a:gd name="connsiteX1217" fmla="*/ 351748 w 506956"/>
              <a:gd name="connsiteY1217" fmla="*/ 114804 h 506956"/>
              <a:gd name="connsiteX1218" fmla="*/ 345846 w 506956"/>
              <a:gd name="connsiteY1218" fmla="*/ 123998 h 506956"/>
              <a:gd name="connsiteX1219" fmla="*/ 352156 w 506956"/>
              <a:gd name="connsiteY1219" fmla="*/ 133845 h 506956"/>
              <a:gd name="connsiteX1220" fmla="*/ 347995 w 506956"/>
              <a:gd name="connsiteY1220" fmla="*/ 133845 h 506956"/>
              <a:gd name="connsiteX1221" fmla="*/ 343779 w 506956"/>
              <a:gd name="connsiteY1221" fmla="*/ 127153 h 506956"/>
              <a:gd name="connsiteX1222" fmla="*/ 369579 w 506956"/>
              <a:gd name="connsiteY1222" fmla="*/ 127153 h 506956"/>
              <a:gd name="connsiteX1223" fmla="*/ 365363 w 506956"/>
              <a:gd name="connsiteY1223" fmla="*/ 133845 h 506956"/>
              <a:gd name="connsiteX1224" fmla="*/ 361201 w 506956"/>
              <a:gd name="connsiteY1224" fmla="*/ 133845 h 506956"/>
              <a:gd name="connsiteX1225" fmla="*/ 367511 w 506956"/>
              <a:gd name="connsiteY1225" fmla="*/ 123998 h 506956"/>
              <a:gd name="connsiteX1226" fmla="*/ 361609 w 506956"/>
              <a:gd name="connsiteY1226" fmla="*/ 114804 h 506956"/>
              <a:gd name="connsiteX1227" fmla="*/ 365771 w 506956"/>
              <a:gd name="connsiteY1227" fmla="*/ 114804 h 506956"/>
              <a:gd name="connsiteX1228" fmla="*/ 369579 w 506956"/>
              <a:gd name="connsiteY1228" fmla="*/ 120788 h 506956"/>
              <a:gd name="connsiteX1229" fmla="*/ 373387 w 506956"/>
              <a:gd name="connsiteY1229" fmla="*/ 114804 h 506956"/>
              <a:gd name="connsiteX1230" fmla="*/ 377548 w 506956"/>
              <a:gd name="connsiteY1230" fmla="*/ 114804 h 506956"/>
              <a:gd name="connsiteX1231" fmla="*/ 371646 w 506956"/>
              <a:gd name="connsiteY1231" fmla="*/ 123998 h 506956"/>
              <a:gd name="connsiteX1232" fmla="*/ 377956 w 506956"/>
              <a:gd name="connsiteY1232" fmla="*/ 133845 h 506956"/>
              <a:gd name="connsiteX1233" fmla="*/ 373795 w 506956"/>
              <a:gd name="connsiteY1233" fmla="*/ 133845 h 506956"/>
              <a:gd name="connsiteX1234" fmla="*/ 369579 w 506956"/>
              <a:gd name="connsiteY1234" fmla="*/ 127153 h 506956"/>
              <a:gd name="connsiteX1235" fmla="*/ 395379 w 506956"/>
              <a:gd name="connsiteY1235" fmla="*/ 127153 h 506956"/>
              <a:gd name="connsiteX1236" fmla="*/ 391163 w 506956"/>
              <a:gd name="connsiteY1236" fmla="*/ 133845 h 506956"/>
              <a:gd name="connsiteX1237" fmla="*/ 387001 w 506956"/>
              <a:gd name="connsiteY1237" fmla="*/ 133845 h 506956"/>
              <a:gd name="connsiteX1238" fmla="*/ 393312 w 506956"/>
              <a:gd name="connsiteY1238" fmla="*/ 123998 h 506956"/>
              <a:gd name="connsiteX1239" fmla="*/ 387409 w 506956"/>
              <a:gd name="connsiteY1239" fmla="*/ 114804 h 506956"/>
              <a:gd name="connsiteX1240" fmla="*/ 391571 w 506956"/>
              <a:gd name="connsiteY1240" fmla="*/ 114804 h 506956"/>
              <a:gd name="connsiteX1241" fmla="*/ 395379 w 506956"/>
              <a:gd name="connsiteY1241" fmla="*/ 120788 h 506956"/>
              <a:gd name="connsiteX1242" fmla="*/ 399187 w 506956"/>
              <a:gd name="connsiteY1242" fmla="*/ 114804 h 506956"/>
              <a:gd name="connsiteX1243" fmla="*/ 403348 w 506956"/>
              <a:gd name="connsiteY1243" fmla="*/ 114804 h 506956"/>
              <a:gd name="connsiteX1244" fmla="*/ 397446 w 506956"/>
              <a:gd name="connsiteY1244" fmla="*/ 123998 h 506956"/>
              <a:gd name="connsiteX1245" fmla="*/ 403756 w 506956"/>
              <a:gd name="connsiteY1245" fmla="*/ 133845 h 506956"/>
              <a:gd name="connsiteX1246" fmla="*/ 399595 w 506956"/>
              <a:gd name="connsiteY1246" fmla="*/ 133845 h 506956"/>
              <a:gd name="connsiteX1247" fmla="*/ 395379 w 506956"/>
              <a:gd name="connsiteY1247" fmla="*/ 127153 h 506956"/>
              <a:gd name="connsiteX1248" fmla="*/ 421179 w 506956"/>
              <a:gd name="connsiteY1248" fmla="*/ 127153 h 506956"/>
              <a:gd name="connsiteX1249" fmla="*/ 416963 w 506956"/>
              <a:gd name="connsiteY1249" fmla="*/ 133845 h 506956"/>
              <a:gd name="connsiteX1250" fmla="*/ 412801 w 506956"/>
              <a:gd name="connsiteY1250" fmla="*/ 133845 h 506956"/>
              <a:gd name="connsiteX1251" fmla="*/ 419112 w 506956"/>
              <a:gd name="connsiteY1251" fmla="*/ 123998 h 506956"/>
              <a:gd name="connsiteX1252" fmla="*/ 413209 w 506956"/>
              <a:gd name="connsiteY1252" fmla="*/ 114804 h 506956"/>
              <a:gd name="connsiteX1253" fmla="*/ 417371 w 506956"/>
              <a:gd name="connsiteY1253" fmla="*/ 114804 h 506956"/>
              <a:gd name="connsiteX1254" fmla="*/ 421179 w 506956"/>
              <a:gd name="connsiteY1254" fmla="*/ 120788 h 506956"/>
              <a:gd name="connsiteX1255" fmla="*/ 424987 w 506956"/>
              <a:gd name="connsiteY1255" fmla="*/ 114804 h 506956"/>
              <a:gd name="connsiteX1256" fmla="*/ 429149 w 506956"/>
              <a:gd name="connsiteY1256" fmla="*/ 114804 h 506956"/>
              <a:gd name="connsiteX1257" fmla="*/ 423246 w 506956"/>
              <a:gd name="connsiteY1257" fmla="*/ 123998 h 506956"/>
              <a:gd name="connsiteX1258" fmla="*/ 429557 w 506956"/>
              <a:gd name="connsiteY1258" fmla="*/ 133845 h 506956"/>
              <a:gd name="connsiteX1259" fmla="*/ 425395 w 506956"/>
              <a:gd name="connsiteY1259" fmla="*/ 133845 h 506956"/>
              <a:gd name="connsiteX1260" fmla="*/ 421179 w 506956"/>
              <a:gd name="connsiteY1260" fmla="*/ 127153 h 506956"/>
              <a:gd name="connsiteX1261" fmla="*/ 446979 w 506956"/>
              <a:gd name="connsiteY1261" fmla="*/ 127153 h 506956"/>
              <a:gd name="connsiteX1262" fmla="*/ 442763 w 506956"/>
              <a:gd name="connsiteY1262" fmla="*/ 133845 h 506956"/>
              <a:gd name="connsiteX1263" fmla="*/ 438601 w 506956"/>
              <a:gd name="connsiteY1263" fmla="*/ 133845 h 506956"/>
              <a:gd name="connsiteX1264" fmla="*/ 444912 w 506956"/>
              <a:gd name="connsiteY1264" fmla="*/ 123998 h 506956"/>
              <a:gd name="connsiteX1265" fmla="*/ 439009 w 506956"/>
              <a:gd name="connsiteY1265" fmla="*/ 114804 h 506956"/>
              <a:gd name="connsiteX1266" fmla="*/ 443171 w 506956"/>
              <a:gd name="connsiteY1266" fmla="*/ 114804 h 506956"/>
              <a:gd name="connsiteX1267" fmla="*/ 446979 w 506956"/>
              <a:gd name="connsiteY1267" fmla="*/ 120788 h 506956"/>
              <a:gd name="connsiteX1268" fmla="*/ 450787 w 506956"/>
              <a:gd name="connsiteY1268" fmla="*/ 114804 h 506956"/>
              <a:gd name="connsiteX1269" fmla="*/ 454949 w 506956"/>
              <a:gd name="connsiteY1269" fmla="*/ 114804 h 506956"/>
              <a:gd name="connsiteX1270" fmla="*/ 449046 w 506956"/>
              <a:gd name="connsiteY1270" fmla="*/ 123998 h 506956"/>
              <a:gd name="connsiteX1271" fmla="*/ 455357 w 506956"/>
              <a:gd name="connsiteY1271" fmla="*/ 133845 h 506956"/>
              <a:gd name="connsiteX1272" fmla="*/ 451195 w 506956"/>
              <a:gd name="connsiteY1272" fmla="*/ 133845 h 506956"/>
              <a:gd name="connsiteX1273" fmla="*/ 446979 w 506956"/>
              <a:gd name="connsiteY1273" fmla="*/ 127153 h 506956"/>
              <a:gd name="connsiteX1274" fmla="*/ 472779 w 506956"/>
              <a:gd name="connsiteY1274" fmla="*/ 127153 h 506956"/>
              <a:gd name="connsiteX1275" fmla="*/ 468563 w 506956"/>
              <a:gd name="connsiteY1275" fmla="*/ 133845 h 506956"/>
              <a:gd name="connsiteX1276" fmla="*/ 464401 w 506956"/>
              <a:gd name="connsiteY1276" fmla="*/ 133845 h 506956"/>
              <a:gd name="connsiteX1277" fmla="*/ 470712 w 506956"/>
              <a:gd name="connsiteY1277" fmla="*/ 123998 h 506956"/>
              <a:gd name="connsiteX1278" fmla="*/ 464809 w 506956"/>
              <a:gd name="connsiteY1278" fmla="*/ 114804 h 506956"/>
              <a:gd name="connsiteX1279" fmla="*/ 468971 w 506956"/>
              <a:gd name="connsiteY1279" fmla="*/ 114804 h 506956"/>
              <a:gd name="connsiteX1280" fmla="*/ 472779 w 506956"/>
              <a:gd name="connsiteY1280" fmla="*/ 120788 h 506956"/>
              <a:gd name="connsiteX1281" fmla="*/ 476587 w 506956"/>
              <a:gd name="connsiteY1281" fmla="*/ 114804 h 506956"/>
              <a:gd name="connsiteX1282" fmla="*/ 480749 w 506956"/>
              <a:gd name="connsiteY1282" fmla="*/ 114804 h 506956"/>
              <a:gd name="connsiteX1283" fmla="*/ 474846 w 506956"/>
              <a:gd name="connsiteY1283" fmla="*/ 123998 h 506956"/>
              <a:gd name="connsiteX1284" fmla="*/ 481157 w 506956"/>
              <a:gd name="connsiteY1284" fmla="*/ 133845 h 506956"/>
              <a:gd name="connsiteX1285" fmla="*/ 476995 w 506956"/>
              <a:gd name="connsiteY1285" fmla="*/ 133845 h 506956"/>
              <a:gd name="connsiteX1286" fmla="*/ 472779 w 506956"/>
              <a:gd name="connsiteY1286" fmla="*/ 127153 h 506956"/>
              <a:gd name="connsiteX1287" fmla="*/ 498579 w 506956"/>
              <a:gd name="connsiteY1287" fmla="*/ 127153 h 506956"/>
              <a:gd name="connsiteX1288" fmla="*/ 494363 w 506956"/>
              <a:gd name="connsiteY1288" fmla="*/ 133845 h 506956"/>
              <a:gd name="connsiteX1289" fmla="*/ 490201 w 506956"/>
              <a:gd name="connsiteY1289" fmla="*/ 133845 h 506956"/>
              <a:gd name="connsiteX1290" fmla="*/ 496512 w 506956"/>
              <a:gd name="connsiteY1290" fmla="*/ 123998 h 506956"/>
              <a:gd name="connsiteX1291" fmla="*/ 490609 w 506956"/>
              <a:gd name="connsiteY1291" fmla="*/ 114804 h 506956"/>
              <a:gd name="connsiteX1292" fmla="*/ 494771 w 506956"/>
              <a:gd name="connsiteY1292" fmla="*/ 114804 h 506956"/>
              <a:gd name="connsiteX1293" fmla="*/ 498579 w 506956"/>
              <a:gd name="connsiteY1293" fmla="*/ 120788 h 506956"/>
              <a:gd name="connsiteX1294" fmla="*/ 502387 w 506956"/>
              <a:gd name="connsiteY1294" fmla="*/ 114804 h 506956"/>
              <a:gd name="connsiteX1295" fmla="*/ 506549 w 506956"/>
              <a:gd name="connsiteY1295" fmla="*/ 114804 h 506956"/>
              <a:gd name="connsiteX1296" fmla="*/ 500646 w 506956"/>
              <a:gd name="connsiteY1296" fmla="*/ 123998 h 506956"/>
              <a:gd name="connsiteX1297" fmla="*/ 506957 w 506956"/>
              <a:gd name="connsiteY1297" fmla="*/ 133845 h 506956"/>
              <a:gd name="connsiteX1298" fmla="*/ 502795 w 506956"/>
              <a:gd name="connsiteY1298" fmla="*/ 133845 h 506956"/>
              <a:gd name="connsiteX1299" fmla="*/ 498579 w 506956"/>
              <a:gd name="connsiteY1299" fmla="*/ 127153 h 506956"/>
              <a:gd name="connsiteX1300" fmla="*/ 8378 w 506956"/>
              <a:gd name="connsiteY1300" fmla="*/ 155854 h 506956"/>
              <a:gd name="connsiteX1301" fmla="*/ 4162 w 506956"/>
              <a:gd name="connsiteY1301" fmla="*/ 162545 h 506956"/>
              <a:gd name="connsiteX1302" fmla="*/ 0 w 506956"/>
              <a:gd name="connsiteY1302" fmla="*/ 162545 h 506956"/>
              <a:gd name="connsiteX1303" fmla="*/ 6310 w 506956"/>
              <a:gd name="connsiteY1303" fmla="*/ 152699 h 506956"/>
              <a:gd name="connsiteX1304" fmla="*/ 408 w 506956"/>
              <a:gd name="connsiteY1304" fmla="*/ 143505 h 506956"/>
              <a:gd name="connsiteX1305" fmla="*/ 4570 w 506956"/>
              <a:gd name="connsiteY1305" fmla="*/ 143505 h 506956"/>
              <a:gd name="connsiteX1306" fmla="*/ 8378 w 506956"/>
              <a:gd name="connsiteY1306" fmla="*/ 149489 h 506956"/>
              <a:gd name="connsiteX1307" fmla="*/ 12186 w 506956"/>
              <a:gd name="connsiteY1307" fmla="*/ 143505 h 506956"/>
              <a:gd name="connsiteX1308" fmla="*/ 16347 w 506956"/>
              <a:gd name="connsiteY1308" fmla="*/ 143505 h 506956"/>
              <a:gd name="connsiteX1309" fmla="*/ 10445 w 506956"/>
              <a:gd name="connsiteY1309" fmla="*/ 152699 h 506956"/>
              <a:gd name="connsiteX1310" fmla="*/ 16755 w 506956"/>
              <a:gd name="connsiteY1310" fmla="*/ 162545 h 506956"/>
              <a:gd name="connsiteX1311" fmla="*/ 12594 w 506956"/>
              <a:gd name="connsiteY1311" fmla="*/ 162545 h 506956"/>
              <a:gd name="connsiteX1312" fmla="*/ 8378 w 506956"/>
              <a:gd name="connsiteY1312" fmla="*/ 155854 h 506956"/>
              <a:gd name="connsiteX1313" fmla="*/ 34178 w 506956"/>
              <a:gd name="connsiteY1313" fmla="*/ 155854 h 506956"/>
              <a:gd name="connsiteX1314" fmla="*/ 29962 w 506956"/>
              <a:gd name="connsiteY1314" fmla="*/ 162545 h 506956"/>
              <a:gd name="connsiteX1315" fmla="*/ 25800 w 506956"/>
              <a:gd name="connsiteY1315" fmla="*/ 162545 h 506956"/>
              <a:gd name="connsiteX1316" fmla="*/ 32110 w 506956"/>
              <a:gd name="connsiteY1316" fmla="*/ 152699 h 506956"/>
              <a:gd name="connsiteX1317" fmla="*/ 26208 w 506956"/>
              <a:gd name="connsiteY1317" fmla="*/ 143505 h 506956"/>
              <a:gd name="connsiteX1318" fmla="*/ 30370 w 506956"/>
              <a:gd name="connsiteY1318" fmla="*/ 143505 h 506956"/>
              <a:gd name="connsiteX1319" fmla="*/ 34178 w 506956"/>
              <a:gd name="connsiteY1319" fmla="*/ 149489 h 506956"/>
              <a:gd name="connsiteX1320" fmla="*/ 37986 w 506956"/>
              <a:gd name="connsiteY1320" fmla="*/ 143505 h 506956"/>
              <a:gd name="connsiteX1321" fmla="*/ 42147 w 506956"/>
              <a:gd name="connsiteY1321" fmla="*/ 143505 h 506956"/>
              <a:gd name="connsiteX1322" fmla="*/ 36245 w 506956"/>
              <a:gd name="connsiteY1322" fmla="*/ 152699 h 506956"/>
              <a:gd name="connsiteX1323" fmla="*/ 42555 w 506956"/>
              <a:gd name="connsiteY1323" fmla="*/ 162545 h 506956"/>
              <a:gd name="connsiteX1324" fmla="*/ 38394 w 506956"/>
              <a:gd name="connsiteY1324" fmla="*/ 162545 h 506956"/>
              <a:gd name="connsiteX1325" fmla="*/ 34178 w 506956"/>
              <a:gd name="connsiteY1325" fmla="*/ 155854 h 506956"/>
              <a:gd name="connsiteX1326" fmla="*/ 59978 w 506956"/>
              <a:gd name="connsiteY1326" fmla="*/ 155854 h 506956"/>
              <a:gd name="connsiteX1327" fmla="*/ 55762 w 506956"/>
              <a:gd name="connsiteY1327" fmla="*/ 162545 h 506956"/>
              <a:gd name="connsiteX1328" fmla="*/ 51600 w 506956"/>
              <a:gd name="connsiteY1328" fmla="*/ 162545 h 506956"/>
              <a:gd name="connsiteX1329" fmla="*/ 57911 w 506956"/>
              <a:gd name="connsiteY1329" fmla="*/ 152699 h 506956"/>
              <a:gd name="connsiteX1330" fmla="*/ 52008 w 506956"/>
              <a:gd name="connsiteY1330" fmla="*/ 143505 h 506956"/>
              <a:gd name="connsiteX1331" fmla="*/ 56170 w 506956"/>
              <a:gd name="connsiteY1331" fmla="*/ 143505 h 506956"/>
              <a:gd name="connsiteX1332" fmla="*/ 59978 w 506956"/>
              <a:gd name="connsiteY1332" fmla="*/ 149489 h 506956"/>
              <a:gd name="connsiteX1333" fmla="*/ 63786 w 506956"/>
              <a:gd name="connsiteY1333" fmla="*/ 143505 h 506956"/>
              <a:gd name="connsiteX1334" fmla="*/ 67948 w 506956"/>
              <a:gd name="connsiteY1334" fmla="*/ 143505 h 506956"/>
              <a:gd name="connsiteX1335" fmla="*/ 62045 w 506956"/>
              <a:gd name="connsiteY1335" fmla="*/ 152699 h 506956"/>
              <a:gd name="connsiteX1336" fmla="*/ 68356 w 506956"/>
              <a:gd name="connsiteY1336" fmla="*/ 162545 h 506956"/>
              <a:gd name="connsiteX1337" fmla="*/ 64194 w 506956"/>
              <a:gd name="connsiteY1337" fmla="*/ 162545 h 506956"/>
              <a:gd name="connsiteX1338" fmla="*/ 59978 w 506956"/>
              <a:gd name="connsiteY1338" fmla="*/ 155854 h 506956"/>
              <a:gd name="connsiteX1339" fmla="*/ 85778 w 506956"/>
              <a:gd name="connsiteY1339" fmla="*/ 155854 h 506956"/>
              <a:gd name="connsiteX1340" fmla="*/ 81562 w 506956"/>
              <a:gd name="connsiteY1340" fmla="*/ 162545 h 506956"/>
              <a:gd name="connsiteX1341" fmla="*/ 77400 w 506956"/>
              <a:gd name="connsiteY1341" fmla="*/ 162545 h 506956"/>
              <a:gd name="connsiteX1342" fmla="*/ 83711 w 506956"/>
              <a:gd name="connsiteY1342" fmla="*/ 152699 h 506956"/>
              <a:gd name="connsiteX1343" fmla="*/ 77808 w 506956"/>
              <a:gd name="connsiteY1343" fmla="*/ 143505 h 506956"/>
              <a:gd name="connsiteX1344" fmla="*/ 81970 w 506956"/>
              <a:gd name="connsiteY1344" fmla="*/ 143505 h 506956"/>
              <a:gd name="connsiteX1345" fmla="*/ 85778 w 506956"/>
              <a:gd name="connsiteY1345" fmla="*/ 149489 h 506956"/>
              <a:gd name="connsiteX1346" fmla="*/ 89586 w 506956"/>
              <a:gd name="connsiteY1346" fmla="*/ 143505 h 506956"/>
              <a:gd name="connsiteX1347" fmla="*/ 93748 w 506956"/>
              <a:gd name="connsiteY1347" fmla="*/ 143505 h 506956"/>
              <a:gd name="connsiteX1348" fmla="*/ 87845 w 506956"/>
              <a:gd name="connsiteY1348" fmla="*/ 152699 h 506956"/>
              <a:gd name="connsiteX1349" fmla="*/ 94156 w 506956"/>
              <a:gd name="connsiteY1349" fmla="*/ 162545 h 506956"/>
              <a:gd name="connsiteX1350" fmla="*/ 89994 w 506956"/>
              <a:gd name="connsiteY1350" fmla="*/ 162545 h 506956"/>
              <a:gd name="connsiteX1351" fmla="*/ 85778 w 506956"/>
              <a:gd name="connsiteY1351" fmla="*/ 155854 h 506956"/>
              <a:gd name="connsiteX1352" fmla="*/ 111578 w 506956"/>
              <a:gd name="connsiteY1352" fmla="*/ 155854 h 506956"/>
              <a:gd name="connsiteX1353" fmla="*/ 107362 w 506956"/>
              <a:gd name="connsiteY1353" fmla="*/ 162545 h 506956"/>
              <a:gd name="connsiteX1354" fmla="*/ 103200 w 506956"/>
              <a:gd name="connsiteY1354" fmla="*/ 162545 h 506956"/>
              <a:gd name="connsiteX1355" fmla="*/ 109511 w 506956"/>
              <a:gd name="connsiteY1355" fmla="*/ 152699 h 506956"/>
              <a:gd name="connsiteX1356" fmla="*/ 103608 w 506956"/>
              <a:gd name="connsiteY1356" fmla="*/ 143505 h 506956"/>
              <a:gd name="connsiteX1357" fmla="*/ 107770 w 506956"/>
              <a:gd name="connsiteY1357" fmla="*/ 143505 h 506956"/>
              <a:gd name="connsiteX1358" fmla="*/ 111578 w 506956"/>
              <a:gd name="connsiteY1358" fmla="*/ 149489 h 506956"/>
              <a:gd name="connsiteX1359" fmla="*/ 115386 w 506956"/>
              <a:gd name="connsiteY1359" fmla="*/ 143505 h 506956"/>
              <a:gd name="connsiteX1360" fmla="*/ 119548 w 506956"/>
              <a:gd name="connsiteY1360" fmla="*/ 143505 h 506956"/>
              <a:gd name="connsiteX1361" fmla="*/ 113645 w 506956"/>
              <a:gd name="connsiteY1361" fmla="*/ 152699 h 506956"/>
              <a:gd name="connsiteX1362" fmla="*/ 119956 w 506956"/>
              <a:gd name="connsiteY1362" fmla="*/ 162545 h 506956"/>
              <a:gd name="connsiteX1363" fmla="*/ 115794 w 506956"/>
              <a:gd name="connsiteY1363" fmla="*/ 162545 h 506956"/>
              <a:gd name="connsiteX1364" fmla="*/ 111578 w 506956"/>
              <a:gd name="connsiteY1364" fmla="*/ 155854 h 506956"/>
              <a:gd name="connsiteX1365" fmla="*/ 137378 w 506956"/>
              <a:gd name="connsiteY1365" fmla="*/ 155854 h 506956"/>
              <a:gd name="connsiteX1366" fmla="*/ 133162 w 506956"/>
              <a:gd name="connsiteY1366" fmla="*/ 162545 h 506956"/>
              <a:gd name="connsiteX1367" fmla="*/ 129000 w 506956"/>
              <a:gd name="connsiteY1367" fmla="*/ 162545 h 506956"/>
              <a:gd name="connsiteX1368" fmla="*/ 135311 w 506956"/>
              <a:gd name="connsiteY1368" fmla="*/ 152699 h 506956"/>
              <a:gd name="connsiteX1369" fmla="*/ 129408 w 506956"/>
              <a:gd name="connsiteY1369" fmla="*/ 143505 h 506956"/>
              <a:gd name="connsiteX1370" fmla="*/ 133570 w 506956"/>
              <a:gd name="connsiteY1370" fmla="*/ 143505 h 506956"/>
              <a:gd name="connsiteX1371" fmla="*/ 137378 w 506956"/>
              <a:gd name="connsiteY1371" fmla="*/ 149489 h 506956"/>
              <a:gd name="connsiteX1372" fmla="*/ 141186 w 506956"/>
              <a:gd name="connsiteY1372" fmla="*/ 143505 h 506956"/>
              <a:gd name="connsiteX1373" fmla="*/ 145348 w 506956"/>
              <a:gd name="connsiteY1373" fmla="*/ 143505 h 506956"/>
              <a:gd name="connsiteX1374" fmla="*/ 139445 w 506956"/>
              <a:gd name="connsiteY1374" fmla="*/ 152699 h 506956"/>
              <a:gd name="connsiteX1375" fmla="*/ 145756 w 506956"/>
              <a:gd name="connsiteY1375" fmla="*/ 162545 h 506956"/>
              <a:gd name="connsiteX1376" fmla="*/ 141594 w 506956"/>
              <a:gd name="connsiteY1376" fmla="*/ 162545 h 506956"/>
              <a:gd name="connsiteX1377" fmla="*/ 137378 w 506956"/>
              <a:gd name="connsiteY1377" fmla="*/ 155854 h 506956"/>
              <a:gd name="connsiteX1378" fmla="*/ 163178 w 506956"/>
              <a:gd name="connsiteY1378" fmla="*/ 155854 h 506956"/>
              <a:gd name="connsiteX1379" fmla="*/ 158962 w 506956"/>
              <a:gd name="connsiteY1379" fmla="*/ 162545 h 506956"/>
              <a:gd name="connsiteX1380" fmla="*/ 154800 w 506956"/>
              <a:gd name="connsiteY1380" fmla="*/ 162545 h 506956"/>
              <a:gd name="connsiteX1381" fmla="*/ 161111 w 506956"/>
              <a:gd name="connsiteY1381" fmla="*/ 152699 h 506956"/>
              <a:gd name="connsiteX1382" fmla="*/ 155208 w 506956"/>
              <a:gd name="connsiteY1382" fmla="*/ 143505 h 506956"/>
              <a:gd name="connsiteX1383" fmla="*/ 159370 w 506956"/>
              <a:gd name="connsiteY1383" fmla="*/ 143505 h 506956"/>
              <a:gd name="connsiteX1384" fmla="*/ 163178 w 506956"/>
              <a:gd name="connsiteY1384" fmla="*/ 149489 h 506956"/>
              <a:gd name="connsiteX1385" fmla="*/ 166986 w 506956"/>
              <a:gd name="connsiteY1385" fmla="*/ 143505 h 506956"/>
              <a:gd name="connsiteX1386" fmla="*/ 171148 w 506956"/>
              <a:gd name="connsiteY1386" fmla="*/ 143505 h 506956"/>
              <a:gd name="connsiteX1387" fmla="*/ 165245 w 506956"/>
              <a:gd name="connsiteY1387" fmla="*/ 152699 h 506956"/>
              <a:gd name="connsiteX1388" fmla="*/ 171556 w 506956"/>
              <a:gd name="connsiteY1388" fmla="*/ 162545 h 506956"/>
              <a:gd name="connsiteX1389" fmla="*/ 167394 w 506956"/>
              <a:gd name="connsiteY1389" fmla="*/ 162545 h 506956"/>
              <a:gd name="connsiteX1390" fmla="*/ 163178 w 506956"/>
              <a:gd name="connsiteY1390" fmla="*/ 155854 h 506956"/>
              <a:gd name="connsiteX1391" fmla="*/ 188978 w 506956"/>
              <a:gd name="connsiteY1391" fmla="*/ 155854 h 506956"/>
              <a:gd name="connsiteX1392" fmla="*/ 184762 w 506956"/>
              <a:gd name="connsiteY1392" fmla="*/ 162545 h 506956"/>
              <a:gd name="connsiteX1393" fmla="*/ 180601 w 506956"/>
              <a:gd name="connsiteY1393" fmla="*/ 162545 h 506956"/>
              <a:gd name="connsiteX1394" fmla="*/ 186911 w 506956"/>
              <a:gd name="connsiteY1394" fmla="*/ 152699 h 506956"/>
              <a:gd name="connsiteX1395" fmla="*/ 181009 w 506956"/>
              <a:gd name="connsiteY1395" fmla="*/ 143505 h 506956"/>
              <a:gd name="connsiteX1396" fmla="*/ 185170 w 506956"/>
              <a:gd name="connsiteY1396" fmla="*/ 143505 h 506956"/>
              <a:gd name="connsiteX1397" fmla="*/ 188978 w 506956"/>
              <a:gd name="connsiteY1397" fmla="*/ 149489 h 506956"/>
              <a:gd name="connsiteX1398" fmla="*/ 192786 w 506956"/>
              <a:gd name="connsiteY1398" fmla="*/ 143505 h 506956"/>
              <a:gd name="connsiteX1399" fmla="*/ 196948 w 506956"/>
              <a:gd name="connsiteY1399" fmla="*/ 143505 h 506956"/>
              <a:gd name="connsiteX1400" fmla="*/ 191045 w 506956"/>
              <a:gd name="connsiteY1400" fmla="*/ 152699 h 506956"/>
              <a:gd name="connsiteX1401" fmla="*/ 197356 w 506956"/>
              <a:gd name="connsiteY1401" fmla="*/ 162545 h 506956"/>
              <a:gd name="connsiteX1402" fmla="*/ 193194 w 506956"/>
              <a:gd name="connsiteY1402" fmla="*/ 162545 h 506956"/>
              <a:gd name="connsiteX1403" fmla="*/ 188978 w 506956"/>
              <a:gd name="connsiteY1403" fmla="*/ 155854 h 506956"/>
              <a:gd name="connsiteX1404" fmla="*/ 214778 w 506956"/>
              <a:gd name="connsiteY1404" fmla="*/ 155854 h 506956"/>
              <a:gd name="connsiteX1405" fmla="*/ 210562 w 506956"/>
              <a:gd name="connsiteY1405" fmla="*/ 162545 h 506956"/>
              <a:gd name="connsiteX1406" fmla="*/ 206401 w 506956"/>
              <a:gd name="connsiteY1406" fmla="*/ 162545 h 506956"/>
              <a:gd name="connsiteX1407" fmla="*/ 212711 w 506956"/>
              <a:gd name="connsiteY1407" fmla="*/ 152699 h 506956"/>
              <a:gd name="connsiteX1408" fmla="*/ 206809 w 506956"/>
              <a:gd name="connsiteY1408" fmla="*/ 143505 h 506956"/>
              <a:gd name="connsiteX1409" fmla="*/ 210970 w 506956"/>
              <a:gd name="connsiteY1409" fmla="*/ 143505 h 506956"/>
              <a:gd name="connsiteX1410" fmla="*/ 214778 w 506956"/>
              <a:gd name="connsiteY1410" fmla="*/ 149489 h 506956"/>
              <a:gd name="connsiteX1411" fmla="*/ 218586 w 506956"/>
              <a:gd name="connsiteY1411" fmla="*/ 143505 h 506956"/>
              <a:gd name="connsiteX1412" fmla="*/ 222748 w 506956"/>
              <a:gd name="connsiteY1412" fmla="*/ 143505 h 506956"/>
              <a:gd name="connsiteX1413" fmla="*/ 216846 w 506956"/>
              <a:gd name="connsiteY1413" fmla="*/ 152699 h 506956"/>
              <a:gd name="connsiteX1414" fmla="*/ 223156 w 506956"/>
              <a:gd name="connsiteY1414" fmla="*/ 162545 h 506956"/>
              <a:gd name="connsiteX1415" fmla="*/ 218994 w 506956"/>
              <a:gd name="connsiteY1415" fmla="*/ 162545 h 506956"/>
              <a:gd name="connsiteX1416" fmla="*/ 214778 w 506956"/>
              <a:gd name="connsiteY1416" fmla="*/ 155854 h 506956"/>
              <a:gd name="connsiteX1417" fmla="*/ 240578 w 506956"/>
              <a:gd name="connsiteY1417" fmla="*/ 155854 h 506956"/>
              <a:gd name="connsiteX1418" fmla="*/ 236362 w 506956"/>
              <a:gd name="connsiteY1418" fmla="*/ 162545 h 506956"/>
              <a:gd name="connsiteX1419" fmla="*/ 232201 w 506956"/>
              <a:gd name="connsiteY1419" fmla="*/ 162545 h 506956"/>
              <a:gd name="connsiteX1420" fmla="*/ 238511 w 506956"/>
              <a:gd name="connsiteY1420" fmla="*/ 152699 h 506956"/>
              <a:gd name="connsiteX1421" fmla="*/ 232609 w 506956"/>
              <a:gd name="connsiteY1421" fmla="*/ 143505 h 506956"/>
              <a:gd name="connsiteX1422" fmla="*/ 236770 w 506956"/>
              <a:gd name="connsiteY1422" fmla="*/ 143505 h 506956"/>
              <a:gd name="connsiteX1423" fmla="*/ 240578 w 506956"/>
              <a:gd name="connsiteY1423" fmla="*/ 149489 h 506956"/>
              <a:gd name="connsiteX1424" fmla="*/ 244386 w 506956"/>
              <a:gd name="connsiteY1424" fmla="*/ 143505 h 506956"/>
              <a:gd name="connsiteX1425" fmla="*/ 248548 w 506956"/>
              <a:gd name="connsiteY1425" fmla="*/ 143505 h 506956"/>
              <a:gd name="connsiteX1426" fmla="*/ 242646 w 506956"/>
              <a:gd name="connsiteY1426" fmla="*/ 152699 h 506956"/>
              <a:gd name="connsiteX1427" fmla="*/ 248956 w 506956"/>
              <a:gd name="connsiteY1427" fmla="*/ 162545 h 506956"/>
              <a:gd name="connsiteX1428" fmla="*/ 244794 w 506956"/>
              <a:gd name="connsiteY1428" fmla="*/ 162545 h 506956"/>
              <a:gd name="connsiteX1429" fmla="*/ 240578 w 506956"/>
              <a:gd name="connsiteY1429" fmla="*/ 155854 h 506956"/>
              <a:gd name="connsiteX1430" fmla="*/ 266378 w 506956"/>
              <a:gd name="connsiteY1430" fmla="*/ 155854 h 506956"/>
              <a:gd name="connsiteX1431" fmla="*/ 262162 w 506956"/>
              <a:gd name="connsiteY1431" fmla="*/ 162545 h 506956"/>
              <a:gd name="connsiteX1432" fmla="*/ 258001 w 506956"/>
              <a:gd name="connsiteY1432" fmla="*/ 162545 h 506956"/>
              <a:gd name="connsiteX1433" fmla="*/ 264311 w 506956"/>
              <a:gd name="connsiteY1433" fmla="*/ 152699 h 506956"/>
              <a:gd name="connsiteX1434" fmla="*/ 258409 w 506956"/>
              <a:gd name="connsiteY1434" fmla="*/ 143505 h 506956"/>
              <a:gd name="connsiteX1435" fmla="*/ 262570 w 506956"/>
              <a:gd name="connsiteY1435" fmla="*/ 143505 h 506956"/>
              <a:gd name="connsiteX1436" fmla="*/ 266378 w 506956"/>
              <a:gd name="connsiteY1436" fmla="*/ 149489 h 506956"/>
              <a:gd name="connsiteX1437" fmla="*/ 270187 w 506956"/>
              <a:gd name="connsiteY1437" fmla="*/ 143505 h 506956"/>
              <a:gd name="connsiteX1438" fmla="*/ 274348 w 506956"/>
              <a:gd name="connsiteY1438" fmla="*/ 143505 h 506956"/>
              <a:gd name="connsiteX1439" fmla="*/ 268446 w 506956"/>
              <a:gd name="connsiteY1439" fmla="*/ 152699 h 506956"/>
              <a:gd name="connsiteX1440" fmla="*/ 274756 w 506956"/>
              <a:gd name="connsiteY1440" fmla="*/ 162545 h 506956"/>
              <a:gd name="connsiteX1441" fmla="*/ 270595 w 506956"/>
              <a:gd name="connsiteY1441" fmla="*/ 162545 h 506956"/>
              <a:gd name="connsiteX1442" fmla="*/ 266378 w 506956"/>
              <a:gd name="connsiteY1442" fmla="*/ 155854 h 506956"/>
              <a:gd name="connsiteX1443" fmla="*/ 292179 w 506956"/>
              <a:gd name="connsiteY1443" fmla="*/ 155854 h 506956"/>
              <a:gd name="connsiteX1444" fmla="*/ 287962 w 506956"/>
              <a:gd name="connsiteY1444" fmla="*/ 162545 h 506956"/>
              <a:gd name="connsiteX1445" fmla="*/ 283801 w 506956"/>
              <a:gd name="connsiteY1445" fmla="*/ 162545 h 506956"/>
              <a:gd name="connsiteX1446" fmla="*/ 290111 w 506956"/>
              <a:gd name="connsiteY1446" fmla="*/ 152699 h 506956"/>
              <a:gd name="connsiteX1447" fmla="*/ 284209 w 506956"/>
              <a:gd name="connsiteY1447" fmla="*/ 143505 h 506956"/>
              <a:gd name="connsiteX1448" fmla="*/ 288370 w 506956"/>
              <a:gd name="connsiteY1448" fmla="*/ 143505 h 506956"/>
              <a:gd name="connsiteX1449" fmla="*/ 292179 w 506956"/>
              <a:gd name="connsiteY1449" fmla="*/ 149489 h 506956"/>
              <a:gd name="connsiteX1450" fmla="*/ 295987 w 506956"/>
              <a:gd name="connsiteY1450" fmla="*/ 143505 h 506956"/>
              <a:gd name="connsiteX1451" fmla="*/ 300148 w 506956"/>
              <a:gd name="connsiteY1451" fmla="*/ 143505 h 506956"/>
              <a:gd name="connsiteX1452" fmla="*/ 294246 w 506956"/>
              <a:gd name="connsiteY1452" fmla="*/ 152699 h 506956"/>
              <a:gd name="connsiteX1453" fmla="*/ 300556 w 506956"/>
              <a:gd name="connsiteY1453" fmla="*/ 162545 h 506956"/>
              <a:gd name="connsiteX1454" fmla="*/ 296395 w 506956"/>
              <a:gd name="connsiteY1454" fmla="*/ 162545 h 506956"/>
              <a:gd name="connsiteX1455" fmla="*/ 292179 w 506956"/>
              <a:gd name="connsiteY1455" fmla="*/ 155854 h 506956"/>
              <a:gd name="connsiteX1456" fmla="*/ 317979 w 506956"/>
              <a:gd name="connsiteY1456" fmla="*/ 155854 h 506956"/>
              <a:gd name="connsiteX1457" fmla="*/ 313762 w 506956"/>
              <a:gd name="connsiteY1457" fmla="*/ 162545 h 506956"/>
              <a:gd name="connsiteX1458" fmla="*/ 309601 w 506956"/>
              <a:gd name="connsiteY1458" fmla="*/ 162545 h 506956"/>
              <a:gd name="connsiteX1459" fmla="*/ 315911 w 506956"/>
              <a:gd name="connsiteY1459" fmla="*/ 152699 h 506956"/>
              <a:gd name="connsiteX1460" fmla="*/ 310009 w 506956"/>
              <a:gd name="connsiteY1460" fmla="*/ 143505 h 506956"/>
              <a:gd name="connsiteX1461" fmla="*/ 314170 w 506956"/>
              <a:gd name="connsiteY1461" fmla="*/ 143505 h 506956"/>
              <a:gd name="connsiteX1462" fmla="*/ 317979 w 506956"/>
              <a:gd name="connsiteY1462" fmla="*/ 149489 h 506956"/>
              <a:gd name="connsiteX1463" fmla="*/ 321787 w 506956"/>
              <a:gd name="connsiteY1463" fmla="*/ 143505 h 506956"/>
              <a:gd name="connsiteX1464" fmla="*/ 325948 w 506956"/>
              <a:gd name="connsiteY1464" fmla="*/ 143505 h 506956"/>
              <a:gd name="connsiteX1465" fmla="*/ 320046 w 506956"/>
              <a:gd name="connsiteY1465" fmla="*/ 152699 h 506956"/>
              <a:gd name="connsiteX1466" fmla="*/ 326356 w 506956"/>
              <a:gd name="connsiteY1466" fmla="*/ 162545 h 506956"/>
              <a:gd name="connsiteX1467" fmla="*/ 322195 w 506956"/>
              <a:gd name="connsiteY1467" fmla="*/ 162545 h 506956"/>
              <a:gd name="connsiteX1468" fmla="*/ 317979 w 506956"/>
              <a:gd name="connsiteY1468" fmla="*/ 155854 h 506956"/>
              <a:gd name="connsiteX1469" fmla="*/ 343779 w 506956"/>
              <a:gd name="connsiteY1469" fmla="*/ 155854 h 506956"/>
              <a:gd name="connsiteX1470" fmla="*/ 339563 w 506956"/>
              <a:gd name="connsiteY1470" fmla="*/ 162545 h 506956"/>
              <a:gd name="connsiteX1471" fmla="*/ 335401 w 506956"/>
              <a:gd name="connsiteY1471" fmla="*/ 162545 h 506956"/>
              <a:gd name="connsiteX1472" fmla="*/ 341711 w 506956"/>
              <a:gd name="connsiteY1472" fmla="*/ 152699 h 506956"/>
              <a:gd name="connsiteX1473" fmla="*/ 335809 w 506956"/>
              <a:gd name="connsiteY1473" fmla="*/ 143505 h 506956"/>
              <a:gd name="connsiteX1474" fmla="*/ 339971 w 506956"/>
              <a:gd name="connsiteY1474" fmla="*/ 143505 h 506956"/>
              <a:gd name="connsiteX1475" fmla="*/ 343779 w 506956"/>
              <a:gd name="connsiteY1475" fmla="*/ 149489 h 506956"/>
              <a:gd name="connsiteX1476" fmla="*/ 347587 w 506956"/>
              <a:gd name="connsiteY1476" fmla="*/ 143505 h 506956"/>
              <a:gd name="connsiteX1477" fmla="*/ 351748 w 506956"/>
              <a:gd name="connsiteY1477" fmla="*/ 143505 h 506956"/>
              <a:gd name="connsiteX1478" fmla="*/ 345846 w 506956"/>
              <a:gd name="connsiteY1478" fmla="*/ 152699 h 506956"/>
              <a:gd name="connsiteX1479" fmla="*/ 352156 w 506956"/>
              <a:gd name="connsiteY1479" fmla="*/ 162545 h 506956"/>
              <a:gd name="connsiteX1480" fmla="*/ 347995 w 506956"/>
              <a:gd name="connsiteY1480" fmla="*/ 162545 h 506956"/>
              <a:gd name="connsiteX1481" fmla="*/ 343779 w 506956"/>
              <a:gd name="connsiteY1481" fmla="*/ 155854 h 506956"/>
              <a:gd name="connsiteX1482" fmla="*/ 369579 w 506956"/>
              <a:gd name="connsiteY1482" fmla="*/ 155854 h 506956"/>
              <a:gd name="connsiteX1483" fmla="*/ 365363 w 506956"/>
              <a:gd name="connsiteY1483" fmla="*/ 162545 h 506956"/>
              <a:gd name="connsiteX1484" fmla="*/ 361201 w 506956"/>
              <a:gd name="connsiteY1484" fmla="*/ 162545 h 506956"/>
              <a:gd name="connsiteX1485" fmla="*/ 367511 w 506956"/>
              <a:gd name="connsiteY1485" fmla="*/ 152699 h 506956"/>
              <a:gd name="connsiteX1486" fmla="*/ 361609 w 506956"/>
              <a:gd name="connsiteY1486" fmla="*/ 143505 h 506956"/>
              <a:gd name="connsiteX1487" fmla="*/ 365771 w 506956"/>
              <a:gd name="connsiteY1487" fmla="*/ 143505 h 506956"/>
              <a:gd name="connsiteX1488" fmla="*/ 369579 w 506956"/>
              <a:gd name="connsiteY1488" fmla="*/ 149489 h 506956"/>
              <a:gd name="connsiteX1489" fmla="*/ 373387 w 506956"/>
              <a:gd name="connsiteY1489" fmla="*/ 143505 h 506956"/>
              <a:gd name="connsiteX1490" fmla="*/ 377548 w 506956"/>
              <a:gd name="connsiteY1490" fmla="*/ 143505 h 506956"/>
              <a:gd name="connsiteX1491" fmla="*/ 371646 w 506956"/>
              <a:gd name="connsiteY1491" fmla="*/ 152699 h 506956"/>
              <a:gd name="connsiteX1492" fmla="*/ 377956 w 506956"/>
              <a:gd name="connsiteY1492" fmla="*/ 162545 h 506956"/>
              <a:gd name="connsiteX1493" fmla="*/ 373795 w 506956"/>
              <a:gd name="connsiteY1493" fmla="*/ 162545 h 506956"/>
              <a:gd name="connsiteX1494" fmla="*/ 369579 w 506956"/>
              <a:gd name="connsiteY1494" fmla="*/ 155854 h 506956"/>
              <a:gd name="connsiteX1495" fmla="*/ 395379 w 506956"/>
              <a:gd name="connsiteY1495" fmla="*/ 155854 h 506956"/>
              <a:gd name="connsiteX1496" fmla="*/ 391163 w 506956"/>
              <a:gd name="connsiteY1496" fmla="*/ 162545 h 506956"/>
              <a:gd name="connsiteX1497" fmla="*/ 387001 w 506956"/>
              <a:gd name="connsiteY1497" fmla="*/ 162545 h 506956"/>
              <a:gd name="connsiteX1498" fmla="*/ 393312 w 506956"/>
              <a:gd name="connsiteY1498" fmla="*/ 152699 h 506956"/>
              <a:gd name="connsiteX1499" fmla="*/ 387409 w 506956"/>
              <a:gd name="connsiteY1499" fmla="*/ 143505 h 506956"/>
              <a:gd name="connsiteX1500" fmla="*/ 391571 w 506956"/>
              <a:gd name="connsiteY1500" fmla="*/ 143505 h 506956"/>
              <a:gd name="connsiteX1501" fmla="*/ 395379 w 506956"/>
              <a:gd name="connsiteY1501" fmla="*/ 149489 h 506956"/>
              <a:gd name="connsiteX1502" fmla="*/ 399187 w 506956"/>
              <a:gd name="connsiteY1502" fmla="*/ 143505 h 506956"/>
              <a:gd name="connsiteX1503" fmla="*/ 403348 w 506956"/>
              <a:gd name="connsiteY1503" fmla="*/ 143505 h 506956"/>
              <a:gd name="connsiteX1504" fmla="*/ 397446 w 506956"/>
              <a:gd name="connsiteY1504" fmla="*/ 152699 h 506956"/>
              <a:gd name="connsiteX1505" fmla="*/ 403756 w 506956"/>
              <a:gd name="connsiteY1505" fmla="*/ 162545 h 506956"/>
              <a:gd name="connsiteX1506" fmla="*/ 399595 w 506956"/>
              <a:gd name="connsiteY1506" fmla="*/ 162545 h 506956"/>
              <a:gd name="connsiteX1507" fmla="*/ 395379 w 506956"/>
              <a:gd name="connsiteY1507" fmla="*/ 155854 h 506956"/>
              <a:gd name="connsiteX1508" fmla="*/ 421179 w 506956"/>
              <a:gd name="connsiteY1508" fmla="*/ 155854 h 506956"/>
              <a:gd name="connsiteX1509" fmla="*/ 416963 w 506956"/>
              <a:gd name="connsiteY1509" fmla="*/ 162545 h 506956"/>
              <a:gd name="connsiteX1510" fmla="*/ 412801 w 506956"/>
              <a:gd name="connsiteY1510" fmla="*/ 162545 h 506956"/>
              <a:gd name="connsiteX1511" fmla="*/ 419112 w 506956"/>
              <a:gd name="connsiteY1511" fmla="*/ 152699 h 506956"/>
              <a:gd name="connsiteX1512" fmla="*/ 413209 w 506956"/>
              <a:gd name="connsiteY1512" fmla="*/ 143505 h 506956"/>
              <a:gd name="connsiteX1513" fmla="*/ 417371 w 506956"/>
              <a:gd name="connsiteY1513" fmla="*/ 143505 h 506956"/>
              <a:gd name="connsiteX1514" fmla="*/ 421179 w 506956"/>
              <a:gd name="connsiteY1514" fmla="*/ 149489 h 506956"/>
              <a:gd name="connsiteX1515" fmla="*/ 424987 w 506956"/>
              <a:gd name="connsiteY1515" fmla="*/ 143505 h 506956"/>
              <a:gd name="connsiteX1516" fmla="*/ 429149 w 506956"/>
              <a:gd name="connsiteY1516" fmla="*/ 143505 h 506956"/>
              <a:gd name="connsiteX1517" fmla="*/ 423246 w 506956"/>
              <a:gd name="connsiteY1517" fmla="*/ 152699 h 506956"/>
              <a:gd name="connsiteX1518" fmla="*/ 429557 w 506956"/>
              <a:gd name="connsiteY1518" fmla="*/ 162545 h 506956"/>
              <a:gd name="connsiteX1519" fmla="*/ 425395 w 506956"/>
              <a:gd name="connsiteY1519" fmla="*/ 162545 h 506956"/>
              <a:gd name="connsiteX1520" fmla="*/ 421179 w 506956"/>
              <a:gd name="connsiteY1520" fmla="*/ 155854 h 506956"/>
              <a:gd name="connsiteX1521" fmla="*/ 446979 w 506956"/>
              <a:gd name="connsiteY1521" fmla="*/ 155854 h 506956"/>
              <a:gd name="connsiteX1522" fmla="*/ 442763 w 506956"/>
              <a:gd name="connsiteY1522" fmla="*/ 162545 h 506956"/>
              <a:gd name="connsiteX1523" fmla="*/ 438601 w 506956"/>
              <a:gd name="connsiteY1523" fmla="*/ 162545 h 506956"/>
              <a:gd name="connsiteX1524" fmla="*/ 444912 w 506956"/>
              <a:gd name="connsiteY1524" fmla="*/ 152699 h 506956"/>
              <a:gd name="connsiteX1525" fmla="*/ 439009 w 506956"/>
              <a:gd name="connsiteY1525" fmla="*/ 143505 h 506956"/>
              <a:gd name="connsiteX1526" fmla="*/ 443171 w 506956"/>
              <a:gd name="connsiteY1526" fmla="*/ 143505 h 506956"/>
              <a:gd name="connsiteX1527" fmla="*/ 446979 w 506956"/>
              <a:gd name="connsiteY1527" fmla="*/ 149489 h 506956"/>
              <a:gd name="connsiteX1528" fmla="*/ 450787 w 506956"/>
              <a:gd name="connsiteY1528" fmla="*/ 143505 h 506956"/>
              <a:gd name="connsiteX1529" fmla="*/ 454949 w 506956"/>
              <a:gd name="connsiteY1529" fmla="*/ 143505 h 506956"/>
              <a:gd name="connsiteX1530" fmla="*/ 449046 w 506956"/>
              <a:gd name="connsiteY1530" fmla="*/ 152699 h 506956"/>
              <a:gd name="connsiteX1531" fmla="*/ 455357 w 506956"/>
              <a:gd name="connsiteY1531" fmla="*/ 162545 h 506956"/>
              <a:gd name="connsiteX1532" fmla="*/ 451195 w 506956"/>
              <a:gd name="connsiteY1532" fmla="*/ 162545 h 506956"/>
              <a:gd name="connsiteX1533" fmla="*/ 446979 w 506956"/>
              <a:gd name="connsiteY1533" fmla="*/ 155854 h 506956"/>
              <a:gd name="connsiteX1534" fmla="*/ 472779 w 506956"/>
              <a:gd name="connsiteY1534" fmla="*/ 155854 h 506956"/>
              <a:gd name="connsiteX1535" fmla="*/ 468563 w 506956"/>
              <a:gd name="connsiteY1535" fmla="*/ 162545 h 506956"/>
              <a:gd name="connsiteX1536" fmla="*/ 464401 w 506956"/>
              <a:gd name="connsiteY1536" fmla="*/ 162545 h 506956"/>
              <a:gd name="connsiteX1537" fmla="*/ 470712 w 506956"/>
              <a:gd name="connsiteY1537" fmla="*/ 152699 h 506956"/>
              <a:gd name="connsiteX1538" fmla="*/ 464809 w 506956"/>
              <a:gd name="connsiteY1538" fmla="*/ 143505 h 506956"/>
              <a:gd name="connsiteX1539" fmla="*/ 468971 w 506956"/>
              <a:gd name="connsiteY1539" fmla="*/ 143505 h 506956"/>
              <a:gd name="connsiteX1540" fmla="*/ 472779 w 506956"/>
              <a:gd name="connsiteY1540" fmla="*/ 149489 h 506956"/>
              <a:gd name="connsiteX1541" fmla="*/ 476587 w 506956"/>
              <a:gd name="connsiteY1541" fmla="*/ 143505 h 506956"/>
              <a:gd name="connsiteX1542" fmla="*/ 480749 w 506956"/>
              <a:gd name="connsiteY1542" fmla="*/ 143505 h 506956"/>
              <a:gd name="connsiteX1543" fmla="*/ 474846 w 506956"/>
              <a:gd name="connsiteY1543" fmla="*/ 152699 h 506956"/>
              <a:gd name="connsiteX1544" fmla="*/ 481157 w 506956"/>
              <a:gd name="connsiteY1544" fmla="*/ 162545 h 506956"/>
              <a:gd name="connsiteX1545" fmla="*/ 476995 w 506956"/>
              <a:gd name="connsiteY1545" fmla="*/ 162545 h 506956"/>
              <a:gd name="connsiteX1546" fmla="*/ 472779 w 506956"/>
              <a:gd name="connsiteY1546" fmla="*/ 155854 h 506956"/>
              <a:gd name="connsiteX1547" fmla="*/ 498579 w 506956"/>
              <a:gd name="connsiteY1547" fmla="*/ 155854 h 506956"/>
              <a:gd name="connsiteX1548" fmla="*/ 494363 w 506956"/>
              <a:gd name="connsiteY1548" fmla="*/ 162545 h 506956"/>
              <a:gd name="connsiteX1549" fmla="*/ 490201 w 506956"/>
              <a:gd name="connsiteY1549" fmla="*/ 162545 h 506956"/>
              <a:gd name="connsiteX1550" fmla="*/ 496512 w 506956"/>
              <a:gd name="connsiteY1550" fmla="*/ 152699 h 506956"/>
              <a:gd name="connsiteX1551" fmla="*/ 490609 w 506956"/>
              <a:gd name="connsiteY1551" fmla="*/ 143505 h 506956"/>
              <a:gd name="connsiteX1552" fmla="*/ 494771 w 506956"/>
              <a:gd name="connsiteY1552" fmla="*/ 143505 h 506956"/>
              <a:gd name="connsiteX1553" fmla="*/ 498579 w 506956"/>
              <a:gd name="connsiteY1553" fmla="*/ 149489 h 506956"/>
              <a:gd name="connsiteX1554" fmla="*/ 502387 w 506956"/>
              <a:gd name="connsiteY1554" fmla="*/ 143505 h 506956"/>
              <a:gd name="connsiteX1555" fmla="*/ 506549 w 506956"/>
              <a:gd name="connsiteY1555" fmla="*/ 143505 h 506956"/>
              <a:gd name="connsiteX1556" fmla="*/ 500646 w 506956"/>
              <a:gd name="connsiteY1556" fmla="*/ 152699 h 506956"/>
              <a:gd name="connsiteX1557" fmla="*/ 506957 w 506956"/>
              <a:gd name="connsiteY1557" fmla="*/ 162545 h 506956"/>
              <a:gd name="connsiteX1558" fmla="*/ 502795 w 506956"/>
              <a:gd name="connsiteY1558" fmla="*/ 162545 h 506956"/>
              <a:gd name="connsiteX1559" fmla="*/ 498579 w 506956"/>
              <a:gd name="connsiteY1559" fmla="*/ 155854 h 506956"/>
              <a:gd name="connsiteX1560" fmla="*/ 8378 w 506956"/>
              <a:gd name="connsiteY1560" fmla="*/ 184555 h 506956"/>
              <a:gd name="connsiteX1561" fmla="*/ 4162 w 506956"/>
              <a:gd name="connsiteY1561" fmla="*/ 191247 h 506956"/>
              <a:gd name="connsiteX1562" fmla="*/ 0 w 506956"/>
              <a:gd name="connsiteY1562" fmla="*/ 191247 h 506956"/>
              <a:gd name="connsiteX1563" fmla="*/ 6310 w 506956"/>
              <a:gd name="connsiteY1563" fmla="*/ 181400 h 506956"/>
              <a:gd name="connsiteX1564" fmla="*/ 408 w 506956"/>
              <a:gd name="connsiteY1564" fmla="*/ 172206 h 506956"/>
              <a:gd name="connsiteX1565" fmla="*/ 4570 w 506956"/>
              <a:gd name="connsiteY1565" fmla="*/ 172206 h 506956"/>
              <a:gd name="connsiteX1566" fmla="*/ 8378 w 506956"/>
              <a:gd name="connsiteY1566" fmla="*/ 178190 h 506956"/>
              <a:gd name="connsiteX1567" fmla="*/ 12186 w 506956"/>
              <a:gd name="connsiteY1567" fmla="*/ 172206 h 506956"/>
              <a:gd name="connsiteX1568" fmla="*/ 16347 w 506956"/>
              <a:gd name="connsiteY1568" fmla="*/ 172206 h 506956"/>
              <a:gd name="connsiteX1569" fmla="*/ 10445 w 506956"/>
              <a:gd name="connsiteY1569" fmla="*/ 181400 h 506956"/>
              <a:gd name="connsiteX1570" fmla="*/ 16755 w 506956"/>
              <a:gd name="connsiteY1570" fmla="*/ 191247 h 506956"/>
              <a:gd name="connsiteX1571" fmla="*/ 12594 w 506956"/>
              <a:gd name="connsiteY1571" fmla="*/ 191247 h 506956"/>
              <a:gd name="connsiteX1572" fmla="*/ 8378 w 506956"/>
              <a:gd name="connsiteY1572" fmla="*/ 184555 h 506956"/>
              <a:gd name="connsiteX1573" fmla="*/ 34178 w 506956"/>
              <a:gd name="connsiteY1573" fmla="*/ 184555 h 506956"/>
              <a:gd name="connsiteX1574" fmla="*/ 29962 w 506956"/>
              <a:gd name="connsiteY1574" fmla="*/ 191247 h 506956"/>
              <a:gd name="connsiteX1575" fmla="*/ 25800 w 506956"/>
              <a:gd name="connsiteY1575" fmla="*/ 191247 h 506956"/>
              <a:gd name="connsiteX1576" fmla="*/ 32110 w 506956"/>
              <a:gd name="connsiteY1576" fmla="*/ 181400 h 506956"/>
              <a:gd name="connsiteX1577" fmla="*/ 26208 w 506956"/>
              <a:gd name="connsiteY1577" fmla="*/ 172206 h 506956"/>
              <a:gd name="connsiteX1578" fmla="*/ 30370 w 506956"/>
              <a:gd name="connsiteY1578" fmla="*/ 172206 h 506956"/>
              <a:gd name="connsiteX1579" fmla="*/ 34178 w 506956"/>
              <a:gd name="connsiteY1579" fmla="*/ 178190 h 506956"/>
              <a:gd name="connsiteX1580" fmla="*/ 37986 w 506956"/>
              <a:gd name="connsiteY1580" fmla="*/ 172206 h 506956"/>
              <a:gd name="connsiteX1581" fmla="*/ 42147 w 506956"/>
              <a:gd name="connsiteY1581" fmla="*/ 172206 h 506956"/>
              <a:gd name="connsiteX1582" fmla="*/ 36245 w 506956"/>
              <a:gd name="connsiteY1582" fmla="*/ 181400 h 506956"/>
              <a:gd name="connsiteX1583" fmla="*/ 42555 w 506956"/>
              <a:gd name="connsiteY1583" fmla="*/ 191247 h 506956"/>
              <a:gd name="connsiteX1584" fmla="*/ 38394 w 506956"/>
              <a:gd name="connsiteY1584" fmla="*/ 191247 h 506956"/>
              <a:gd name="connsiteX1585" fmla="*/ 34178 w 506956"/>
              <a:gd name="connsiteY1585" fmla="*/ 184555 h 506956"/>
              <a:gd name="connsiteX1586" fmla="*/ 59978 w 506956"/>
              <a:gd name="connsiteY1586" fmla="*/ 184555 h 506956"/>
              <a:gd name="connsiteX1587" fmla="*/ 55762 w 506956"/>
              <a:gd name="connsiteY1587" fmla="*/ 191247 h 506956"/>
              <a:gd name="connsiteX1588" fmla="*/ 51600 w 506956"/>
              <a:gd name="connsiteY1588" fmla="*/ 191247 h 506956"/>
              <a:gd name="connsiteX1589" fmla="*/ 57911 w 506956"/>
              <a:gd name="connsiteY1589" fmla="*/ 181400 h 506956"/>
              <a:gd name="connsiteX1590" fmla="*/ 52008 w 506956"/>
              <a:gd name="connsiteY1590" fmla="*/ 172206 h 506956"/>
              <a:gd name="connsiteX1591" fmla="*/ 56170 w 506956"/>
              <a:gd name="connsiteY1591" fmla="*/ 172206 h 506956"/>
              <a:gd name="connsiteX1592" fmla="*/ 59978 w 506956"/>
              <a:gd name="connsiteY1592" fmla="*/ 178190 h 506956"/>
              <a:gd name="connsiteX1593" fmla="*/ 63786 w 506956"/>
              <a:gd name="connsiteY1593" fmla="*/ 172206 h 506956"/>
              <a:gd name="connsiteX1594" fmla="*/ 67948 w 506956"/>
              <a:gd name="connsiteY1594" fmla="*/ 172206 h 506956"/>
              <a:gd name="connsiteX1595" fmla="*/ 62045 w 506956"/>
              <a:gd name="connsiteY1595" fmla="*/ 181400 h 506956"/>
              <a:gd name="connsiteX1596" fmla="*/ 68356 w 506956"/>
              <a:gd name="connsiteY1596" fmla="*/ 191247 h 506956"/>
              <a:gd name="connsiteX1597" fmla="*/ 64194 w 506956"/>
              <a:gd name="connsiteY1597" fmla="*/ 191247 h 506956"/>
              <a:gd name="connsiteX1598" fmla="*/ 59978 w 506956"/>
              <a:gd name="connsiteY1598" fmla="*/ 184555 h 506956"/>
              <a:gd name="connsiteX1599" fmla="*/ 85778 w 506956"/>
              <a:gd name="connsiteY1599" fmla="*/ 184555 h 506956"/>
              <a:gd name="connsiteX1600" fmla="*/ 81562 w 506956"/>
              <a:gd name="connsiteY1600" fmla="*/ 191247 h 506956"/>
              <a:gd name="connsiteX1601" fmla="*/ 77400 w 506956"/>
              <a:gd name="connsiteY1601" fmla="*/ 191247 h 506956"/>
              <a:gd name="connsiteX1602" fmla="*/ 83711 w 506956"/>
              <a:gd name="connsiteY1602" fmla="*/ 181400 h 506956"/>
              <a:gd name="connsiteX1603" fmla="*/ 77808 w 506956"/>
              <a:gd name="connsiteY1603" fmla="*/ 172206 h 506956"/>
              <a:gd name="connsiteX1604" fmla="*/ 81970 w 506956"/>
              <a:gd name="connsiteY1604" fmla="*/ 172206 h 506956"/>
              <a:gd name="connsiteX1605" fmla="*/ 85778 w 506956"/>
              <a:gd name="connsiteY1605" fmla="*/ 178190 h 506956"/>
              <a:gd name="connsiteX1606" fmla="*/ 89586 w 506956"/>
              <a:gd name="connsiteY1606" fmla="*/ 172206 h 506956"/>
              <a:gd name="connsiteX1607" fmla="*/ 93748 w 506956"/>
              <a:gd name="connsiteY1607" fmla="*/ 172206 h 506956"/>
              <a:gd name="connsiteX1608" fmla="*/ 87845 w 506956"/>
              <a:gd name="connsiteY1608" fmla="*/ 181400 h 506956"/>
              <a:gd name="connsiteX1609" fmla="*/ 94156 w 506956"/>
              <a:gd name="connsiteY1609" fmla="*/ 191247 h 506956"/>
              <a:gd name="connsiteX1610" fmla="*/ 89994 w 506956"/>
              <a:gd name="connsiteY1610" fmla="*/ 191247 h 506956"/>
              <a:gd name="connsiteX1611" fmla="*/ 85778 w 506956"/>
              <a:gd name="connsiteY1611" fmla="*/ 184555 h 506956"/>
              <a:gd name="connsiteX1612" fmla="*/ 111578 w 506956"/>
              <a:gd name="connsiteY1612" fmla="*/ 184555 h 506956"/>
              <a:gd name="connsiteX1613" fmla="*/ 107362 w 506956"/>
              <a:gd name="connsiteY1613" fmla="*/ 191247 h 506956"/>
              <a:gd name="connsiteX1614" fmla="*/ 103200 w 506956"/>
              <a:gd name="connsiteY1614" fmla="*/ 191247 h 506956"/>
              <a:gd name="connsiteX1615" fmla="*/ 109511 w 506956"/>
              <a:gd name="connsiteY1615" fmla="*/ 181400 h 506956"/>
              <a:gd name="connsiteX1616" fmla="*/ 103608 w 506956"/>
              <a:gd name="connsiteY1616" fmla="*/ 172206 h 506956"/>
              <a:gd name="connsiteX1617" fmla="*/ 107770 w 506956"/>
              <a:gd name="connsiteY1617" fmla="*/ 172206 h 506956"/>
              <a:gd name="connsiteX1618" fmla="*/ 111578 w 506956"/>
              <a:gd name="connsiteY1618" fmla="*/ 178190 h 506956"/>
              <a:gd name="connsiteX1619" fmla="*/ 115386 w 506956"/>
              <a:gd name="connsiteY1619" fmla="*/ 172206 h 506956"/>
              <a:gd name="connsiteX1620" fmla="*/ 119548 w 506956"/>
              <a:gd name="connsiteY1620" fmla="*/ 172206 h 506956"/>
              <a:gd name="connsiteX1621" fmla="*/ 113645 w 506956"/>
              <a:gd name="connsiteY1621" fmla="*/ 181400 h 506956"/>
              <a:gd name="connsiteX1622" fmla="*/ 119956 w 506956"/>
              <a:gd name="connsiteY1622" fmla="*/ 191247 h 506956"/>
              <a:gd name="connsiteX1623" fmla="*/ 115794 w 506956"/>
              <a:gd name="connsiteY1623" fmla="*/ 191247 h 506956"/>
              <a:gd name="connsiteX1624" fmla="*/ 111578 w 506956"/>
              <a:gd name="connsiteY1624" fmla="*/ 184555 h 506956"/>
              <a:gd name="connsiteX1625" fmla="*/ 137378 w 506956"/>
              <a:gd name="connsiteY1625" fmla="*/ 184555 h 506956"/>
              <a:gd name="connsiteX1626" fmla="*/ 133162 w 506956"/>
              <a:gd name="connsiteY1626" fmla="*/ 191247 h 506956"/>
              <a:gd name="connsiteX1627" fmla="*/ 129000 w 506956"/>
              <a:gd name="connsiteY1627" fmla="*/ 191247 h 506956"/>
              <a:gd name="connsiteX1628" fmla="*/ 135311 w 506956"/>
              <a:gd name="connsiteY1628" fmla="*/ 181400 h 506956"/>
              <a:gd name="connsiteX1629" fmla="*/ 129408 w 506956"/>
              <a:gd name="connsiteY1629" fmla="*/ 172206 h 506956"/>
              <a:gd name="connsiteX1630" fmla="*/ 133570 w 506956"/>
              <a:gd name="connsiteY1630" fmla="*/ 172206 h 506956"/>
              <a:gd name="connsiteX1631" fmla="*/ 137378 w 506956"/>
              <a:gd name="connsiteY1631" fmla="*/ 178190 h 506956"/>
              <a:gd name="connsiteX1632" fmla="*/ 141186 w 506956"/>
              <a:gd name="connsiteY1632" fmla="*/ 172206 h 506956"/>
              <a:gd name="connsiteX1633" fmla="*/ 145348 w 506956"/>
              <a:gd name="connsiteY1633" fmla="*/ 172206 h 506956"/>
              <a:gd name="connsiteX1634" fmla="*/ 139445 w 506956"/>
              <a:gd name="connsiteY1634" fmla="*/ 181400 h 506956"/>
              <a:gd name="connsiteX1635" fmla="*/ 145756 w 506956"/>
              <a:gd name="connsiteY1635" fmla="*/ 191247 h 506956"/>
              <a:gd name="connsiteX1636" fmla="*/ 141594 w 506956"/>
              <a:gd name="connsiteY1636" fmla="*/ 191247 h 506956"/>
              <a:gd name="connsiteX1637" fmla="*/ 137378 w 506956"/>
              <a:gd name="connsiteY1637" fmla="*/ 184555 h 506956"/>
              <a:gd name="connsiteX1638" fmla="*/ 163178 w 506956"/>
              <a:gd name="connsiteY1638" fmla="*/ 184555 h 506956"/>
              <a:gd name="connsiteX1639" fmla="*/ 158962 w 506956"/>
              <a:gd name="connsiteY1639" fmla="*/ 191247 h 506956"/>
              <a:gd name="connsiteX1640" fmla="*/ 154800 w 506956"/>
              <a:gd name="connsiteY1640" fmla="*/ 191247 h 506956"/>
              <a:gd name="connsiteX1641" fmla="*/ 161111 w 506956"/>
              <a:gd name="connsiteY1641" fmla="*/ 181400 h 506956"/>
              <a:gd name="connsiteX1642" fmla="*/ 155208 w 506956"/>
              <a:gd name="connsiteY1642" fmla="*/ 172206 h 506956"/>
              <a:gd name="connsiteX1643" fmla="*/ 159370 w 506956"/>
              <a:gd name="connsiteY1643" fmla="*/ 172206 h 506956"/>
              <a:gd name="connsiteX1644" fmla="*/ 163178 w 506956"/>
              <a:gd name="connsiteY1644" fmla="*/ 178190 h 506956"/>
              <a:gd name="connsiteX1645" fmla="*/ 166986 w 506956"/>
              <a:gd name="connsiteY1645" fmla="*/ 172206 h 506956"/>
              <a:gd name="connsiteX1646" fmla="*/ 171148 w 506956"/>
              <a:gd name="connsiteY1646" fmla="*/ 172206 h 506956"/>
              <a:gd name="connsiteX1647" fmla="*/ 165245 w 506956"/>
              <a:gd name="connsiteY1647" fmla="*/ 181400 h 506956"/>
              <a:gd name="connsiteX1648" fmla="*/ 171556 w 506956"/>
              <a:gd name="connsiteY1648" fmla="*/ 191247 h 506956"/>
              <a:gd name="connsiteX1649" fmla="*/ 167394 w 506956"/>
              <a:gd name="connsiteY1649" fmla="*/ 191247 h 506956"/>
              <a:gd name="connsiteX1650" fmla="*/ 163178 w 506956"/>
              <a:gd name="connsiteY1650" fmla="*/ 184555 h 506956"/>
              <a:gd name="connsiteX1651" fmla="*/ 188978 w 506956"/>
              <a:gd name="connsiteY1651" fmla="*/ 184555 h 506956"/>
              <a:gd name="connsiteX1652" fmla="*/ 184762 w 506956"/>
              <a:gd name="connsiteY1652" fmla="*/ 191247 h 506956"/>
              <a:gd name="connsiteX1653" fmla="*/ 180601 w 506956"/>
              <a:gd name="connsiteY1653" fmla="*/ 191247 h 506956"/>
              <a:gd name="connsiteX1654" fmla="*/ 186911 w 506956"/>
              <a:gd name="connsiteY1654" fmla="*/ 181400 h 506956"/>
              <a:gd name="connsiteX1655" fmla="*/ 181009 w 506956"/>
              <a:gd name="connsiteY1655" fmla="*/ 172206 h 506956"/>
              <a:gd name="connsiteX1656" fmla="*/ 185170 w 506956"/>
              <a:gd name="connsiteY1656" fmla="*/ 172206 h 506956"/>
              <a:gd name="connsiteX1657" fmla="*/ 188978 w 506956"/>
              <a:gd name="connsiteY1657" fmla="*/ 178190 h 506956"/>
              <a:gd name="connsiteX1658" fmla="*/ 192786 w 506956"/>
              <a:gd name="connsiteY1658" fmla="*/ 172206 h 506956"/>
              <a:gd name="connsiteX1659" fmla="*/ 196948 w 506956"/>
              <a:gd name="connsiteY1659" fmla="*/ 172206 h 506956"/>
              <a:gd name="connsiteX1660" fmla="*/ 191045 w 506956"/>
              <a:gd name="connsiteY1660" fmla="*/ 181400 h 506956"/>
              <a:gd name="connsiteX1661" fmla="*/ 197356 w 506956"/>
              <a:gd name="connsiteY1661" fmla="*/ 191247 h 506956"/>
              <a:gd name="connsiteX1662" fmla="*/ 193194 w 506956"/>
              <a:gd name="connsiteY1662" fmla="*/ 191247 h 506956"/>
              <a:gd name="connsiteX1663" fmla="*/ 188978 w 506956"/>
              <a:gd name="connsiteY1663" fmla="*/ 184555 h 506956"/>
              <a:gd name="connsiteX1664" fmla="*/ 214778 w 506956"/>
              <a:gd name="connsiteY1664" fmla="*/ 184555 h 506956"/>
              <a:gd name="connsiteX1665" fmla="*/ 210562 w 506956"/>
              <a:gd name="connsiteY1665" fmla="*/ 191247 h 506956"/>
              <a:gd name="connsiteX1666" fmla="*/ 206401 w 506956"/>
              <a:gd name="connsiteY1666" fmla="*/ 191247 h 506956"/>
              <a:gd name="connsiteX1667" fmla="*/ 212711 w 506956"/>
              <a:gd name="connsiteY1667" fmla="*/ 181400 h 506956"/>
              <a:gd name="connsiteX1668" fmla="*/ 206809 w 506956"/>
              <a:gd name="connsiteY1668" fmla="*/ 172206 h 506956"/>
              <a:gd name="connsiteX1669" fmla="*/ 210970 w 506956"/>
              <a:gd name="connsiteY1669" fmla="*/ 172206 h 506956"/>
              <a:gd name="connsiteX1670" fmla="*/ 214778 w 506956"/>
              <a:gd name="connsiteY1670" fmla="*/ 178190 h 506956"/>
              <a:gd name="connsiteX1671" fmla="*/ 218586 w 506956"/>
              <a:gd name="connsiteY1671" fmla="*/ 172206 h 506956"/>
              <a:gd name="connsiteX1672" fmla="*/ 222748 w 506956"/>
              <a:gd name="connsiteY1672" fmla="*/ 172206 h 506956"/>
              <a:gd name="connsiteX1673" fmla="*/ 216846 w 506956"/>
              <a:gd name="connsiteY1673" fmla="*/ 181400 h 506956"/>
              <a:gd name="connsiteX1674" fmla="*/ 223156 w 506956"/>
              <a:gd name="connsiteY1674" fmla="*/ 191247 h 506956"/>
              <a:gd name="connsiteX1675" fmla="*/ 218994 w 506956"/>
              <a:gd name="connsiteY1675" fmla="*/ 191247 h 506956"/>
              <a:gd name="connsiteX1676" fmla="*/ 214778 w 506956"/>
              <a:gd name="connsiteY1676" fmla="*/ 184555 h 506956"/>
              <a:gd name="connsiteX1677" fmla="*/ 240578 w 506956"/>
              <a:gd name="connsiteY1677" fmla="*/ 184555 h 506956"/>
              <a:gd name="connsiteX1678" fmla="*/ 236362 w 506956"/>
              <a:gd name="connsiteY1678" fmla="*/ 191247 h 506956"/>
              <a:gd name="connsiteX1679" fmla="*/ 232201 w 506956"/>
              <a:gd name="connsiteY1679" fmla="*/ 191247 h 506956"/>
              <a:gd name="connsiteX1680" fmla="*/ 238511 w 506956"/>
              <a:gd name="connsiteY1680" fmla="*/ 181400 h 506956"/>
              <a:gd name="connsiteX1681" fmla="*/ 232609 w 506956"/>
              <a:gd name="connsiteY1681" fmla="*/ 172206 h 506956"/>
              <a:gd name="connsiteX1682" fmla="*/ 236770 w 506956"/>
              <a:gd name="connsiteY1682" fmla="*/ 172206 h 506956"/>
              <a:gd name="connsiteX1683" fmla="*/ 240578 w 506956"/>
              <a:gd name="connsiteY1683" fmla="*/ 178190 h 506956"/>
              <a:gd name="connsiteX1684" fmla="*/ 244386 w 506956"/>
              <a:gd name="connsiteY1684" fmla="*/ 172206 h 506956"/>
              <a:gd name="connsiteX1685" fmla="*/ 248548 w 506956"/>
              <a:gd name="connsiteY1685" fmla="*/ 172206 h 506956"/>
              <a:gd name="connsiteX1686" fmla="*/ 242646 w 506956"/>
              <a:gd name="connsiteY1686" fmla="*/ 181400 h 506956"/>
              <a:gd name="connsiteX1687" fmla="*/ 248956 w 506956"/>
              <a:gd name="connsiteY1687" fmla="*/ 191247 h 506956"/>
              <a:gd name="connsiteX1688" fmla="*/ 244794 w 506956"/>
              <a:gd name="connsiteY1688" fmla="*/ 191247 h 506956"/>
              <a:gd name="connsiteX1689" fmla="*/ 240578 w 506956"/>
              <a:gd name="connsiteY1689" fmla="*/ 184555 h 506956"/>
              <a:gd name="connsiteX1690" fmla="*/ 266378 w 506956"/>
              <a:gd name="connsiteY1690" fmla="*/ 184555 h 506956"/>
              <a:gd name="connsiteX1691" fmla="*/ 262162 w 506956"/>
              <a:gd name="connsiteY1691" fmla="*/ 191247 h 506956"/>
              <a:gd name="connsiteX1692" fmla="*/ 258001 w 506956"/>
              <a:gd name="connsiteY1692" fmla="*/ 191247 h 506956"/>
              <a:gd name="connsiteX1693" fmla="*/ 264311 w 506956"/>
              <a:gd name="connsiteY1693" fmla="*/ 181400 h 506956"/>
              <a:gd name="connsiteX1694" fmla="*/ 258409 w 506956"/>
              <a:gd name="connsiteY1694" fmla="*/ 172206 h 506956"/>
              <a:gd name="connsiteX1695" fmla="*/ 262570 w 506956"/>
              <a:gd name="connsiteY1695" fmla="*/ 172206 h 506956"/>
              <a:gd name="connsiteX1696" fmla="*/ 266378 w 506956"/>
              <a:gd name="connsiteY1696" fmla="*/ 178190 h 506956"/>
              <a:gd name="connsiteX1697" fmla="*/ 270187 w 506956"/>
              <a:gd name="connsiteY1697" fmla="*/ 172206 h 506956"/>
              <a:gd name="connsiteX1698" fmla="*/ 274348 w 506956"/>
              <a:gd name="connsiteY1698" fmla="*/ 172206 h 506956"/>
              <a:gd name="connsiteX1699" fmla="*/ 268446 w 506956"/>
              <a:gd name="connsiteY1699" fmla="*/ 181400 h 506956"/>
              <a:gd name="connsiteX1700" fmla="*/ 274756 w 506956"/>
              <a:gd name="connsiteY1700" fmla="*/ 191247 h 506956"/>
              <a:gd name="connsiteX1701" fmla="*/ 270595 w 506956"/>
              <a:gd name="connsiteY1701" fmla="*/ 191247 h 506956"/>
              <a:gd name="connsiteX1702" fmla="*/ 266378 w 506956"/>
              <a:gd name="connsiteY1702" fmla="*/ 184555 h 506956"/>
              <a:gd name="connsiteX1703" fmla="*/ 292179 w 506956"/>
              <a:gd name="connsiteY1703" fmla="*/ 184555 h 506956"/>
              <a:gd name="connsiteX1704" fmla="*/ 287962 w 506956"/>
              <a:gd name="connsiteY1704" fmla="*/ 191247 h 506956"/>
              <a:gd name="connsiteX1705" fmla="*/ 283801 w 506956"/>
              <a:gd name="connsiteY1705" fmla="*/ 191247 h 506956"/>
              <a:gd name="connsiteX1706" fmla="*/ 290111 w 506956"/>
              <a:gd name="connsiteY1706" fmla="*/ 181400 h 506956"/>
              <a:gd name="connsiteX1707" fmla="*/ 284209 w 506956"/>
              <a:gd name="connsiteY1707" fmla="*/ 172206 h 506956"/>
              <a:gd name="connsiteX1708" fmla="*/ 288370 w 506956"/>
              <a:gd name="connsiteY1708" fmla="*/ 172206 h 506956"/>
              <a:gd name="connsiteX1709" fmla="*/ 292179 w 506956"/>
              <a:gd name="connsiteY1709" fmla="*/ 178190 h 506956"/>
              <a:gd name="connsiteX1710" fmla="*/ 295987 w 506956"/>
              <a:gd name="connsiteY1710" fmla="*/ 172206 h 506956"/>
              <a:gd name="connsiteX1711" fmla="*/ 300148 w 506956"/>
              <a:gd name="connsiteY1711" fmla="*/ 172206 h 506956"/>
              <a:gd name="connsiteX1712" fmla="*/ 294246 w 506956"/>
              <a:gd name="connsiteY1712" fmla="*/ 181400 h 506956"/>
              <a:gd name="connsiteX1713" fmla="*/ 300556 w 506956"/>
              <a:gd name="connsiteY1713" fmla="*/ 191247 h 506956"/>
              <a:gd name="connsiteX1714" fmla="*/ 296395 w 506956"/>
              <a:gd name="connsiteY1714" fmla="*/ 191247 h 506956"/>
              <a:gd name="connsiteX1715" fmla="*/ 292179 w 506956"/>
              <a:gd name="connsiteY1715" fmla="*/ 184555 h 506956"/>
              <a:gd name="connsiteX1716" fmla="*/ 317979 w 506956"/>
              <a:gd name="connsiteY1716" fmla="*/ 184555 h 506956"/>
              <a:gd name="connsiteX1717" fmla="*/ 313762 w 506956"/>
              <a:gd name="connsiteY1717" fmla="*/ 191247 h 506956"/>
              <a:gd name="connsiteX1718" fmla="*/ 309601 w 506956"/>
              <a:gd name="connsiteY1718" fmla="*/ 191247 h 506956"/>
              <a:gd name="connsiteX1719" fmla="*/ 315911 w 506956"/>
              <a:gd name="connsiteY1719" fmla="*/ 181400 h 506956"/>
              <a:gd name="connsiteX1720" fmla="*/ 310009 w 506956"/>
              <a:gd name="connsiteY1720" fmla="*/ 172206 h 506956"/>
              <a:gd name="connsiteX1721" fmla="*/ 314170 w 506956"/>
              <a:gd name="connsiteY1721" fmla="*/ 172206 h 506956"/>
              <a:gd name="connsiteX1722" fmla="*/ 317979 w 506956"/>
              <a:gd name="connsiteY1722" fmla="*/ 178190 h 506956"/>
              <a:gd name="connsiteX1723" fmla="*/ 321787 w 506956"/>
              <a:gd name="connsiteY1723" fmla="*/ 172206 h 506956"/>
              <a:gd name="connsiteX1724" fmla="*/ 325948 w 506956"/>
              <a:gd name="connsiteY1724" fmla="*/ 172206 h 506956"/>
              <a:gd name="connsiteX1725" fmla="*/ 320046 w 506956"/>
              <a:gd name="connsiteY1725" fmla="*/ 181400 h 506956"/>
              <a:gd name="connsiteX1726" fmla="*/ 326356 w 506956"/>
              <a:gd name="connsiteY1726" fmla="*/ 191247 h 506956"/>
              <a:gd name="connsiteX1727" fmla="*/ 322195 w 506956"/>
              <a:gd name="connsiteY1727" fmla="*/ 191247 h 506956"/>
              <a:gd name="connsiteX1728" fmla="*/ 317979 w 506956"/>
              <a:gd name="connsiteY1728" fmla="*/ 184555 h 506956"/>
              <a:gd name="connsiteX1729" fmla="*/ 343779 w 506956"/>
              <a:gd name="connsiteY1729" fmla="*/ 184555 h 506956"/>
              <a:gd name="connsiteX1730" fmla="*/ 339563 w 506956"/>
              <a:gd name="connsiteY1730" fmla="*/ 191247 h 506956"/>
              <a:gd name="connsiteX1731" fmla="*/ 335401 w 506956"/>
              <a:gd name="connsiteY1731" fmla="*/ 191247 h 506956"/>
              <a:gd name="connsiteX1732" fmla="*/ 341711 w 506956"/>
              <a:gd name="connsiteY1732" fmla="*/ 181400 h 506956"/>
              <a:gd name="connsiteX1733" fmla="*/ 335809 w 506956"/>
              <a:gd name="connsiteY1733" fmla="*/ 172206 h 506956"/>
              <a:gd name="connsiteX1734" fmla="*/ 339971 w 506956"/>
              <a:gd name="connsiteY1734" fmla="*/ 172206 h 506956"/>
              <a:gd name="connsiteX1735" fmla="*/ 343779 w 506956"/>
              <a:gd name="connsiteY1735" fmla="*/ 178190 h 506956"/>
              <a:gd name="connsiteX1736" fmla="*/ 347587 w 506956"/>
              <a:gd name="connsiteY1736" fmla="*/ 172206 h 506956"/>
              <a:gd name="connsiteX1737" fmla="*/ 351748 w 506956"/>
              <a:gd name="connsiteY1737" fmla="*/ 172206 h 506956"/>
              <a:gd name="connsiteX1738" fmla="*/ 345846 w 506956"/>
              <a:gd name="connsiteY1738" fmla="*/ 181400 h 506956"/>
              <a:gd name="connsiteX1739" fmla="*/ 352156 w 506956"/>
              <a:gd name="connsiteY1739" fmla="*/ 191247 h 506956"/>
              <a:gd name="connsiteX1740" fmla="*/ 347995 w 506956"/>
              <a:gd name="connsiteY1740" fmla="*/ 191247 h 506956"/>
              <a:gd name="connsiteX1741" fmla="*/ 343779 w 506956"/>
              <a:gd name="connsiteY1741" fmla="*/ 184555 h 506956"/>
              <a:gd name="connsiteX1742" fmla="*/ 369579 w 506956"/>
              <a:gd name="connsiteY1742" fmla="*/ 184555 h 506956"/>
              <a:gd name="connsiteX1743" fmla="*/ 365363 w 506956"/>
              <a:gd name="connsiteY1743" fmla="*/ 191247 h 506956"/>
              <a:gd name="connsiteX1744" fmla="*/ 361201 w 506956"/>
              <a:gd name="connsiteY1744" fmla="*/ 191247 h 506956"/>
              <a:gd name="connsiteX1745" fmla="*/ 367511 w 506956"/>
              <a:gd name="connsiteY1745" fmla="*/ 181400 h 506956"/>
              <a:gd name="connsiteX1746" fmla="*/ 361609 w 506956"/>
              <a:gd name="connsiteY1746" fmla="*/ 172206 h 506956"/>
              <a:gd name="connsiteX1747" fmla="*/ 365771 w 506956"/>
              <a:gd name="connsiteY1747" fmla="*/ 172206 h 506956"/>
              <a:gd name="connsiteX1748" fmla="*/ 369579 w 506956"/>
              <a:gd name="connsiteY1748" fmla="*/ 178190 h 506956"/>
              <a:gd name="connsiteX1749" fmla="*/ 373387 w 506956"/>
              <a:gd name="connsiteY1749" fmla="*/ 172206 h 506956"/>
              <a:gd name="connsiteX1750" fmla="*/ 377548 w 506956"/>
              <a:gd name="connsiteY1750" fmla="*/ 172206 h 506956"/>
              <a:gd name="connsiteX1751" fmla="*/ 371646 w 506956"/>
              <a:gd name="connsiteY1751" fmla="*/ 181400 h 506956"/>
              <a:gd name="connsiteX1752" fmla="*/ 377956 w 506956"/>
              <a:gd name="connsiteY1752" fmla="*/ 191247 h 506956"/>
              <a:gd name="connsiteX1753" fmla="*/ 373795 w 506956"/>
              <a:gd name="connsiteY1753" fmla="*/ 191247 h 506956"/>
              <a:gd name="connsiteX1754" fmla="*/ 369579 w 506956"/>
              <a:gd name="connsiteY1754" fmla="*/ 184555 h 506956"/>
              <a:gd name="connsiteX1755" fmla="*/ 395379 w 506956"/>
              <a:gd name="connsiteY1755" fmla="*/ 184555 h 506956"/>
              <a:gd name="connsiteX1756" fmla="*/ 391163 w 506956"/>
              <a:gd name="connsiteY1756" fmla="*/ 191247 h 506956"/>
              <a:gd name="connsiteX1757" fmla="*/ 387001 w 506956"/>
              <a:gd name="connsiteY1757" fmla="*/ 191247 h 506956"/>
              <a:gd name="connsiteX1758" fmla="*/ 393312 w 506956"/>
              <a:gd name="connsiteY1758" fmla="*/ 181400 h 506956"/>
              <a:gd name="connsiteX1759" fmla="*/ 387409 w 506956"/>
              <a:gd name="connsiteY1759" fmla="*/ 172206 h 506956"/>
              <a:gd name="connsiteX1760" fmla="*/ 391571 w 506956"/>
              <a:gd name="connsiteY1760" fmla="*/ 172206 h 506956"/>
              <a:gd name="connsiteX1761" fmla="*/ 395379 w 506956"/>
              <a:gd name="connsiteY1761" fmla="*/ 178190 h 506956"/>
              <a:gd name="connsiteX1762" fmla="*/ 399187 w 506956"/>
              <a:gd name="connsiteY1762" fmla="*/ 172206 h 506956"/>
              <a:gd name="connsiteX1763" fmla="*/ 403348 w 506956"/>
              <a:gd name="connsiteY1763" fmla="*/ 172206 h 506956"/>
              <a:gd name="connsiteX1764" fmla="*/ 397446 w 506956"/>
              <a:gd name="connsiteY1764" fmla="*/ 181400 h 506956"/>
              <a:gd name="connsiteX1765" fmla="*/ 403756 w 506956"/>
              <a:gd name="connsiteY1765" fmla="*/ 191247 h 506956"/>
              <a:gd name="connsiteX1766" fmla="*/ 399595 w 506956"/>
              <a:gd name="connsiteY1766" fmla="*/ 191247 h 506956"/>
              <a:gd name="connsiteX1767" fmla="*/ 395379 w 506956"/>
              <a:gd name="connsiteY1767" fmla="*/ 184555 h 506956"/>
              <a:gd name="connsiteX1768" fmla="*/ 421179 w 506956"/>
              <a:gd name="connsiteY1768" fmla="*/ 184555 h 506956"/>
              <a:gd name="connsiteX1769" fmla="*/ 416963 w 506956"/>
              <a:gd name="connsiteY1769" fmla="*/ 191247 h 506956"/>
              <a:gd name="connsiteX1770" fmla="*/ 412801 w 506956"/>
              <a:gd name="connsiteY1770" fmla="*/ 191247 h 506956"/>
              <a:gd name="connsiteX1771" fmla="*/ 419112 w 506956"/>
              <a:gd name="connsiteY1771" fmla="*/ 181400 h 506956"/>
              <a:gd name="connsiteX1772" fmla="*/ 413209 w 506956"/>
              <a:gd name="connsiteY1772" fmla="*/ 172206 h 506956"/>
              <a:gd name="connsiteX1773" fmla="*/ 417371 w 506956"/>
              <a:gd name="connsiteY1773" fmla="*/ 172206 h 506956"/>
              <a:gd name="connsiteX1774" fmla="*/ 421179 w 506956"/>
              <a:gd name="connsiteY1774" fmla="*/ 178190 h 506956"/>
              <a:gd name="connsiteX1775" fmla="*/ 424987 w 506956"/>
              <a:gd name="connsiteY1775" fmla="*/ 172206 h 506956"/>
              <a:gd name="connsiteX1776" fmla="*/ 429149 w 506956"/>
              <a:gd name="connsiteY1776" fmla="*/ 172206 h 506956"/>
              <a:gd name="connsiteX1777" fmla="*/ 423246 w 506956"/>
              <a:gd name="connsiteY1777" fmla="*/ 181400 h 506956"/>
              <a:gd name="connsiteX1778" fmla="*/ 429557 w 506956"/>
              <a:gd name="connsiteY1778" fmla="*/ 191247 h 506956"/>
              <a:gd name="connsiteX1779" fmla="*/ 425395 w 506956"/>
              <a:gd name="connsiteY1779" fmla="*/ 191247 h 506956"/>
              <a:gd name="connsiteX1780" fmla="*/ 421179 w 506956"/>
              <a:gd name="connsiteY1780" fmla="*/ 184555 h 506956"/>
              <a:gd name="connsiteX1781" fmla="*/ 446979 w 506956"/>
              <a:gd name="connsiteY1781" fmla="*/ 184555 h 506956"/>
              <a:gd name="connsiteX1782" fmla="*/ 442763 w 506956"/>
              <a:gd name="connsiteY1782" fmla="*/ 191247 h 506956"/>
              <a:gd name="connsiteX1783" fmla="*/ 438601 w 506956"/>
              <a:gd name="connsiteY1783" fmla="*/ 191247 h 506956"/>
              <a:gd name="connsiteX1784" fmla="*/ 444912 w 506956"/>
              <a:gd name="connsiteY1784" fmla="*/ 181400 h 506956"/>
              <a:gd name="connsiteX1785" fmla="*/ 439009 w 506956"/>
              <a:gd name="connsiteY1785" fmla="*/ 172206 h 506956"/>
              <a:gd name="connsiteX1786" fmla="*/ 443171 w 506956"/>
              <a:gd name="connsiteY1786" fmla="*/ 172206 h 506956"/>
              <a:gd name="connsiteX1787" fmla="*/ 446979 w 506956"/>
              <a:gd name="connsiteY1787" fmla="*/ 178190 h 506956"/>
              <a:gd name="connsiteX1788" fmla="*/ 450787 w 506956"/>
              <a:gd name="connsiteY1788" fmla="*/ 172206 h 506956"/>
              <a:gd name="connsiteX1789" fmla="*/ 454949 w 506956"/>
              <a:gd name="connsiteY1789" fmla="*/ 172206 h 506956"/>
              <a:gd name="connsiteX1790" fmla="*/ 449046 w 506956"/>
              <a:gd name="connsiteY1790" fmla="*/ 181400 h 506956"/>
              <a:gd name="connsiteX1791" fmla="*/ 455357 w 506956"/>
              <a:gd name="connsiteY1791" fmla="*/ 191247 h 506956"/>
              <a:gd name="connsiteX1792" fmla="*/ 451195 w 506956"/>
              <a:gd name="connsiteY1792" fmla="*/ 191247 h 506956"/>
              <a:gd name="connsiteX1793" fmla="*/ 446979 w 506956"/>
              <a:gd name="connsiteY1793" fmla="*/ 184555 h 506956"/>
              <a:gd name="connsiteX1794" fmla="*/ 472779 w 506956"/>
              <a:gd name="connsiteY1794" fmla="*/ 184555 h 506956"/>
              <a:gd name="connsiteX1795" fmla="*/ 468563 w 506956"/>
              <a:gd name="connsiteY1795" fmla="*/ 191247 h 506956"/>
              <a:gd name="connsiteX1796" fmla="*/ 464401 w 506956"/>
              <a:gd name="connsiteY1796" fmla="*/ 191247 h 506956"/>
              <a:gd name="connsiteX1797" fmla="*/ 470712 w 506956"/>
              <a:gd name="connsiteY1797" fmla="*/ 181400 h 506956"/>
              <a:gd name="connsiteX1798" fmla="*/ 464809 w 506956"/>
              <a:gd name="connsiteY1798" fmla="*/ 172206 h 506956"/>
              <a:gd name="connsiteX1799" fmla="*/ 468971 w 506956"/>
              <a:gd name="connsiteY1799" fmla="*/ 172206 h 506956"/>
              <a:gd name="connsiteX1800" fmla="*/ 472779 w 506956"/>
              <a:gd name="connsiteY1800" fmla="*/ 178190 h 506956"/>
              <a:gd name="connsiteX1801" fmla="*/ 476587 w 506956"/>
              <a:gd name="connsiteY1801" fmla="*/ 172206 h 506956"/>
              <a:gd name="connsiteX1802" fmla="*/ 480749 w 506956"/>
              <a:gd name="connsiteY1802" fmla="*/ 172206 h 506956"/>
              <a:gd name="connsiteX1803" fmla="*/ 474846 w 506956"/>
              <a:gd name="connsiteY1803" fmla="*/ 181400 h 506956"/>
              <a:gd name="connsiteX1804" fmla="*/ 481157 w 506956"/>
              <a:gd name="connsiteY1804" fmla="*/ 191247 h 506956"/>
              <a:gd name="connsiteX1805" fmla="*/ 476995 w 506956"/>
              <a:gd name="connsiteY1805" fmla="*/ 191247 h 506956"/>
              <a:gd name="connsiteX1806" fmla="*/ 472779 w 506956"/>
              <a:gd name="connsiteY1806" fmla="*/ 184555 h 506956"/>
              <a:gd name="connsiteX1807" fmla="*/ 498579 w 506956"/>
              <a:gd name="connsiteY1807" fmla="*/ 184555 h 506956"/>
              <a:gd name="connsiteX1808" fmla="*/ 494363 w 506956"/>
              <a:gd name="connsiteY1808" fmla="*/ 191247 h 506956"/>
              <a:gd name="connsiteX1809" fmla="*/ 490201 w 506956"/>
              <a:gd name="connsiteY1809" fmla="*/ 191247 h 506956"/>
              <a:gd name="connsiteX1810" fmla="*/ 496512 w 506956"/>
              <a:gd name="connsiteY1810" fmla="*/ 181400 h 506956"/>
              <a:gd name="connsiteX1811" fmla="*/ 490609 w 506956"/>
              <a:gd name="connsiteY1811" fmla="*/ 172206 h 506956"/>
              <a:gd name="connsiteX1812" fmla="*/ 494771 w 506956"/>
              <a:gd name="connsiteY1812" fmla="*/ 172206 h 506956"/>
              <a:gd name="connsiteX1813" fmla="*/ 498579 w 506956"/>
              <a:gd name="connsiteY1813" fmla="*/ 178190 h 506956"/>
              <a:gd name="connsiteX1814" fmla="*/ 502387 w 506956"/>
              <a:gd name="connsiteY1814" fmla="*/ 172206 h 506956"/>
              <a:gd name="connsiteX1815" fmla="*/ 506549 w 506956"/>
              <a:gd name="connsiteY1815" fmla="*/ 172206 h 506956"/>
              <a:gd name="connsiteX1816" fmla="*/ 500646 w 506956"/>
              <a:gd name="connsiteY1816" fmla="*/ 181400 h 506956"/>
              <a:gd name="connsiteX1817" fmla="*/ 506957 w 506956"/>
              <a:gd name="connsiteY1817" fmla="*/ 191247 h 506956"/>
              <a:gd name="connsiteX1818" fmla="*/ 502795 w 506956"/>
              <a:gd name="connsiteY1818" fmla="*/ 191247 h 506956"/>
              <a:gd name="connsiteX1819" fmla="*/ 498579 w 506956"/>
              <a:gd name="connsiteY1819" fmla="*/ 184555 h 506956"/>
              <a:gd name="connsiteX1820" fmla="*/ 8378 w 506956"/>
              <a:gd name="connsiteY1820" fmla="*/ 213256 h 506956"/>
              <a:gd name="connsiteX1821" fmla="*/ 4162 w 506956"/>
              <a:gd name="connsiteY1821" fmla="*/ 219947 h 506956"/>
              <a:gd name="connsiteX1822" fmla="*/ 0 w 506956"/>
              <a:gd name="connsiteY1822" fmla="*/ 219947 h 506956"/>
              <a:gd name="connsiteX1823" fmla="*/ 6310 w 506956"/>
              <a:gd name="connsiteY1823" fmla="*/ 210100 h 506956"/>
              <a:gd name="connsiteX1824" fmla="*/ 408 w 506956"/>
              <a:gd name="connsiteY1824" fmla="*/ 200907 h 506956"/>
              <a:gd name="connsiteX1825" fmla="*/ 4570 w 506956"/>
              <a:gd name="connsiteY1825" fmla="*/ 200907 h 506956"/>
              <a:gd name="connsiteX1826" fmla="*/ 8378 w 506956"/>
              <a:gd name="connsiteY1826" fmla="*/ 206891 h 506956"/>
              <a:gd name="connsiteX1827" fmla="*/ 12186 w 506956"/>
              <a:gd name="connsiteY1827" fmla="*/ 200907 h 506956"/>
              <a:gd name="connsiteX1828" fmla="*/ 16347 w 506956"/>
              <a:gd name="connsiteY1828" fmla="*/ 200907 h 506956"/>
              <a:gd name="connsiteX1829" fmla="*/ 10445 w 506956"/>
              <a:gd name="connsiteY1829" fmla="*/ 210100 h 506956"/>
              <a:gd name="connsiteX1830" fmla="*/ 16755 w 506956"/>
              <a:gd name="connsiteY1830" fmla="*/ 219947 h 506956"/>
              <a:gd name="connsiteX1831" fmla="*/ 12594 w 506956"/>
              <a:gd name="connsiteY1831" fmla="*/ 219947 h 506956"/>
              <a:gd name="connsiteX1832" fmla="*/ 8378 w 506956"/>
              <a:gd name="connsiteY1832" fmla="*/ 213256 h 506956"/>
              <a:gd name="connsiteX1833" fmla="*/ 34178 w 506956"/>
              <a:gd name="connsiteY1833" fmla="*/ 213256 h 506956"/>
              <a:gd name="connsiteX1834" fmla="*/ 29962 w 506956"/>
              <a:gd name="connsiteY1834" fmla="*/ 219947 h 506956"/>
              <a:gd name="connsiteX1835" fmla="*/ 25800 w 506956"/>
              <a:gd name="connsiteY1835" fmla="*/ 219947 h 506956"/>
              <a:gd name="connsiteX1836" fmla="*/ 32110 w 506956"/>
              <a:gd name="connsiteY1836" fmla="*/ 210100 h 506956"/>
              <a:gd name="connsiteX1837" fmla="*/ 26208 w 506956"/>
              <a:gd name="connsiteY1837" fmla="*/ 200907 h 506956"/>
              <a:gd name="connsiteX1838" fmla="*/ 30370 w 506956"/>
              <a:gd name="connsiteY1838" fmla="*/ 200907 h 506956"/>
              <a:gd name="connsiteX1839" fmla="*/ 34178 w 506956"/>
              <a:gd name="connsiteY1839" fmla="*/ 206891 h 506956"/>
              <a:gd name="connsiteX1840" fmla="*/ 37986 w 506956"/>
              <a:gd name="connsiteY1840" fmla="*/ 200907 h 506956"/>
              <a:gd name="connsiteX1841" fmla="*/ 42147 w 506956"/>
              <a:gd name="connsiteY1841" fmla="*/ 200907 h 506956"/>
              <a:gd name="connsiteX1842" fmla="*/ 36245 w 506956"/>
              <a:gd name="connsiteY1842" fmla="*/ 210100 h 506956"/>
              <a:gd name="connsiteX1843" fmla="*/ 42555 w 506956"/>
              <a:gd name="connsiteY1843" fmla="*/ 219947 h 506956"/>
              <a:gd name="connsiteX1844" fmla="*/ 38394 w 506956"/>
              <a:gd name="connsiteY1844" fmla="*/ 219947 h 506956"/>
              <a:gd name="connsiteX1845" fmla="*/ 34178 w 506956"/>
              <a:gd name="connsiteY1845" fmla="*/ 213256 h 506956"/>
              <a:gd name="connsiteX1846" fmla="*/ 59978 w 506956"/>
              <a:gd name="connsiteY1846" fmla="*/ 213256 h 506956"/>
              <a:gd name="connsiteX1847" fmla="*/ 55762 w 506956"/>
              <a:gd name="connsiteY1847" fmla="*/ 219947 h 506956"/>
              <a:gd name="connsiteX1848" fmla="*/ 51600 w 506956"/>
              <a:gd name="connsiteY1848" fmla="*/ 219947 h 506956"/>
              <a:gd name="connsiteX1849" fmla="*/ 57911 w 506956"/>
              <a:gd name="connsiteY1849" fmla="*/ 210100 h 506956"/>
              <a:gd name="connsiteX1850" fmla="*/ 52008 w 506956"/>
              <a:gd name="connsiteY1850" fmla="*/ 200907 h 506956"/>
              <a:gd name="connsiteX1851" fmla="*/ 56170 w 506956"/>
              <a:gd name="connsiteY1851" fmla="*/ 200907 h 506956"/>
              <a:gd name="connsiteX1852" fmla="*/ 59978 w 506956"/>
              <a:gd name="connsiteY1852" fmla="*/ 206891 h 506956"/>
              <a:gd name="connsiteX1853" fmla="*/ 63786 w 506956"/>
              <a:gd name="connsiteY1853" fmla="*/ 200907 h 506956"/>
              <a:gd name="connsiteX1854" fmla="*/ 67948 w 506956"/>
              <a:gd name="connsiteY1854" fmla="*/ 200907 h 506956"/>
              <a:gd name="connsiteX1855" fmla="*/ 62045 w 506956"/>
              <a:gd name="connsiteY1855" fmla="*/ 210100 h 506956"/>
              <a:gd name="connsiteX1856" fmla="*/ 68356 w 506956"/>
              <a:gd name="connsiteY1856" fmla="*/ 219947 h 506956"/>
              <a:gd name="connsiteX1857" fmla="*/ 64194 w 506956"/>
              <a:gd name="connsiteY1857" fmla="*/ 219947 h 506956"/>
              <a:gd name="connsiteX1858" fmla="*/ 59978 w 506956"/>
              <a:gd name="connsiteY1858" fmla="*/ 213256 h 506956"/>
              <a:gd name="connsiteX1859" fmla="*/ 85778 w 506956"/>
              <a:gd name="connsiteY1859" fmla="*/ 213256 h 506956"/>
              <a:gd name="connsiteX1860" fmla="*/ 81562 w 506956"/>
              <a:gd name="connsiteY1860" fmla="*/ 219947 h 506956"/>
              <a:gd name="connsiteX1861" fmla="*/ 77400 w 506956"/>
              <a:gd name="connsiteY1861" fmla="*/ 219947 h 506956"/>
              <a:gd name="connsiteX1862" fmla="*/ 83711 w 506956"/>
              <a:gd name="connsiteY1862" fmla="*/ 210100 h 506956"/>
              <a:gd name="connsiteX1863" fmla="*/ 77808 w 506956"/>
              <a:gd name="connsiteY1863" fmla="*/ 200907 h 506956"/>
              <a:gd name="connsiteX1864" fmla="*/ 81970 w 506956"/>
              <a:gd name="connsiteY1864" fmla="*/ 200907 h 506956"/>
              <a:gd name="connsiteX1865" fmla="*/ 85778 w 506956"/>
              <a:gd name="connsiteY1865" fmla="*/ 206891 h 506956"/>
              <a:gd name="connsiteX1866" fmla="*/ 89586 w 506956"/>
              <a:gd name="connsiteY1866" fmla="*/ 200907 h 506956"/>
              <a:gd name="connsiteX1867" fmla="*/ 93748 w 506956"/>
              <a:gd name="connsiteY1867" fmla="*/ 200907 h 506956"/>
              <a:gd name="connsiteX1868" fmla="*/ 87845 w 506956"/>
              <a:gd name="connsiteY1868" fmla="*/ 210100 h 506956"/>
              <a:gd name="connsiteX1869" fmla="*/ 94156 w 506956"/>
              <a:gd name="connsiteY1869" fmla="*/ 219947 h 506956"/>
              <a:gd name="connsiteX1870" fmla="*/ 89994 w 506956"/>
              <a:gd name="connsiteY1870" fmla="*/ 219947 h 506956"/>
              <a:gd name="connsiteX1871" fmla="*/ 85778 w 506956"/>
              <a:gd name="connsiteY1871" fmla="*/ 213256 h 506956"/>
              <a:gd name="connsiteX1872" fmla="*/ 111578 w 506956"/>
              <a:gd name="connsiteY1872" fmla="*/ 213256 h 506956"/>
              <a:gd name="connsiteX1873" fmla="*/ 107362 w 506956"/>
              <a:gd name="connsiteY1873" fmla="*/ 219947 h 506956"/>
              <a:gd name="connsiteX1874" fmla="*/ 103200 w 506956"/>
              <a:gd name="connsiteY1874" fmla="*/ 219947 h 506956"/>
              <a:gd name="connsiteX1875" fmla="*/ 109511 w 506956"/>
              <a:gd name="connsiteY1875" fmla="*/ 210100 h 506956"/>
              <a:gd name="connsiteX1876" fmla="*/ 103608 w 506956"/>
              <a:gd name="connsiteY1876" fmla="*/ 200907 h 506956"/>
              <a:gd name="connsiteX1877" fmla="*/ 107770 w 506956"/>
              <a:gd name="connsiteY1877" fmla="*/ 200907 h 506956"/>
              <a:gd name="connsiteX1878" fmla="*/ 111578 w 506956"/>
              <a:gd name="connsiteY1878" fmla="*/ 206891 h 506956"/>
              <a:gd name="connsiteX1879" fmla="*/ 115386 w 506956"/>
              <a:gd name="connsiteY1879" fmla="*/ 200907 h 506956"/>
              <a:gd name="connsiteX1880" fmla="*/ 119548 w 506956"/>
              <a:gd name="connsiteY1880" fmla="*/ 200907 h 506956"/>
              <a:gd name="connsiteX1881" fmla="*/ 113645 w 506956"/>
              <a:gd name="connsiteY1881" fmla="*/ 210100 h 506956"/>
              <a:gd name="connsiteX1882" fmla="*/ 119956 w 506956"/>
              <a:gd name="connsiteY1882" fmla="*/ 219947 h 506956"/>
              <a:gd name="connsiteX1883" fmla="*/ 115794 w 506956"/>
              <a:gd name="connsiteY1883" fmla="*/ 219947 h 506956"/>
              <a:gd name="connsiteX1884" fmla="*/ 111578 w 506956"/>
              <a:gd name="connsiteY1884" fmla="*/ 213256 h 506956"/>
              <a:gd name="connsiteX1885" fmla="*/ 137378 w 506956"/>
              <a:gd name="connsiteY1885" fmla="*/ 213256 h 506956"/>
              <a:gd name="connsiteX1886" fmla="*/ 133162 w 506956"/>
              <a:gd name="connsiteY1886" fmla="*/ 219947 h 506956"/>
              <a:gd name="connsiteX1887" fmla="*/ 129000 w 506956"/>
              <a:gd name="connsiteY1887" fmla="*/ 219947 h 506956"/>
              <a:gd name="connsiteX1888" fmla="*/ 135311 w 506956"/>
              <a:gd name="connsiteY1888" fmla="*/ 210100 h 506956"/>
              <a:gd name="connsiteX1889" fmla="*/ 129408 w 506956"/>
              <a:gd name="connsiteY1889" fmla="*/ 200907 h 506956"/>
              <a:gd name="connsiteX1890" fmla="*/ 133570 w 506956"/>
              <a:gd name="connsiteY1890" fmla="*/ 200907 h 506956"/>
              <a:gd name="connsiteX1891" fmla="*/ 137378 w 506956"/>
              <a:gd name="connsiteY1891" fmla="*/ 206891 h 506956"/>
              <a:gd name="connsiteX1892" fmla="*/ 141186 w 506956"/>
              <a:gd name="connsiteY1892" fmla="*/ 200907 h 506956"/>
              <a:gd name="connsiteX1893" fmla="*/ 145348 w 506956"/>
              <a:gd name="connsiteY1893" fmla="*/ 200907 h 506956"/>
              <a:gd name="connsiteX1894" fmla="*/ 139445 w 506956"/>
              <a:gd name="connsiteY1894" fmla="*/ 210100 h 506956"/>
              <a:gd name="connsiteX1895" fmla="*/ 145756 w 506956"/>
              <a:gd name="connsiteY1895" fmla="*/ 219947 h 506956"/>
              <a:gd name="connsiteX1896" fmla="*/ 141594 w 506956"/>
              <a:gd name="connsiteY1896" fmla="*/ 219947 h 506956"/>
              <a:gd name="connsiteX1897" fmla="*/ 137378 w 506956"/>
              <a:gd name="connsiteY1897" fmla="*/ 213256 h 506956"/>
              <a:gd name="connsiteX1898" fmla="*/ 163178 w 506956"/>
              <a:gd name="connsiteY1898" fmla="*/ 213256 h 506956"/>
              <a:gd name="connsiteX1899" fmla="*/ 158962 w 506956"/>
              <a:gd name="connsiteY1899" fmla="*/ 219947 h 506956"/>
              <a:gd name="connsiteX1900" fmla="*/ 154800 w 506956"/>
              <a:gd name="connsiteY1900" fmla="*/ 219947 h 506956"/>
              <a:gd name="connsiteX1901" fmla="*/ 161111 w 506956"/>
              <a:gd name="connsiteY1901" fmla="*/ 210100 h 506956"/>
              <a:gd name="connsiteX1902" fmla="*/ 155208 w 506956"/>
              <a:gd name="connsiteY1902" fmla="*/ 200907 h 506956"/>
              <a:gd name="connsiteX1903" fmla="*/ 159370 w 506956"/>
              <a:gd name="connsiteY1903" fmla="*/ 200907 h 506956"/>
              <a:gd name="connsiteX1904" fmla="*/ 163178 w 506956"/>
              <a:gd name="connsiteY1904" fmla="*/ 206891 h 506956"/>
              <a:gd name="connsiteX1905" fmla="*/ 166986 w 506956"/>
              <a:gd name="connsiteY1905" fmla="*/ 200907 h 506956"/>
              <a:gd name="connsiteX1906" fmla="*/ 171148 w 506956"/>
              <a:gd name="connsiteY1906" fmla="*/ 200907 h 506956"/>
              <a:gd name="connsiteX1907" fmla="*/ 165245 w 506956"/>
              <a:gd name="connsiteY1907" fmla="*/ 210100 h 506956"/>
              <a:gd name="connsiteX1908" fmla="*/ 171556 w 506956"/>
              <a:gd name="connsiteY1908" fmla="*/ 219947 h 506956"/>
              <a:gd name="connsiteX1909" fmla="*/ 167394 w 506956"/>
              <a:gd name="connsiteY1909" fmla="*/ 219947 h 506956"/>
              <a:gd name="connsiteX1910" fmla="*/ 163178 w 506956"/>
              <a:gd name="connsiteY1910" fmla="*/ 213256 h 506956"/>
              <a:gd name="connsiteX1911" fmla="*/ 188978 w 506956"/>
              <a:gd name="connsiteY1911" fmla="*/ 213256 h 506956"/>
              <a:gd name="connsiteX1912" fmla="*/ 184762 w 506956"/>
              <a:gd name="connsiteY1912" fmla="*/ 219947 h 506956"/>
              <a:gd name="connsiteX1913" fmla="*/ 180601 w 506956"/>
              <a:gd name="connsiteY1913" fmla="*/ 219947 h 506956"/>
              <a:gd name="connsiteX1914" fmla="*/ 186911 w 506956"/>
              <a:gd name="connsiteY1914" fmla="*/ 210100 h 506956"/>
              <a:gd name="connsiteX1915" fmla="*/ 181009 w 506956"/>
              <a:gd name="connsiteY1915" fmla="*/ 200907 h 506956"/>
              <a:gd name="connsiteX1916" fmla="*/ 185170 w 506956"/>
              <a:gd name="connsiteY1916" fmla="*/ 200907 h 506956"/>
              <a:gd name="connsiteX1917" fmla="*/ 188978 w 506956"/>
              <a:gd name="connsiteY1917" fmla="*/ 206891 h 506956"/>
              <a:gd name="connsiteX1918" fmla="*/ 192786 w 506956"/>
              <a:gd name="connsiteY1918" fmla="*/ 200907 h 506956"/>
              <a:gd name="connsiteX1919" fmla="*/ 196948 w 506956"/>
              <a:gd name="connsiteY1919" fmla="*/ 200907 h 506956"/>
              <a:gd name="connsiteX1920" fmla="*/ 191045 w 506956"/>
              <a:gd name="connsiteY1920" fmla="*/ 210100 h 506956"/>
              <a:gd name="connsiteX1921" fmla="*/ 197356 w 506956"/>
              <a:gd name="connsiteY1921" fmla="*/ 219947 h 506956"/>
              <a:gd name="connsiteX1922" fmla="*/ 193194 w 506956"/>
              <a:gd name="connsiteY1922" fmla="*/ 219947 h 506956"/>
              <a:gd name="connsiteX1923" fmla="*/ 188978 w 506956"/>
              <a:gd name="connsiteY1923" fmla="*/ 213256 h 506956"/>
              <a:gd name="connsiteX1924" fmla="*/ 214778 w 506956"/>
              <a:gd name="connsiteY1924" fmla="*/ 213256 h 506956"/>
              <a:gd name="connsiteX1925" fmla="*/ 210562 w 506956"/>
              <a:gd name="connsiteY1925" fmla="*/ 219947 h 506956"/>
              <a:gd name="connsiteX1926" fmla="*/ 206401 w 506956"/>
              <a:gd name="connsiteY1926" fmla="*/ 219947 h 506956"/>
              <a:gd name="connsiteX1927" fmla="*/ 212711 w 506956"/>
              <a:gd name="connsiteY1927" fmla="*/ 210100 h 506956"/>
              <a:gd name="connsiteX1928" fmla="*/ 206809 w 506956"/>
              <a:gd name="connsiteY1928" fmla="*/ 200907 h 506956"/>
              <a:gd name="connsiteX1929" fmla="*/ 210970 w 506956"/>
              <a:gd name="connsiteY1929" fmla="*/ 200907 h 506956"/>
              <a:gd name="connsiteX1930" fmla="*/ 214778 w 506956"/>
              <a:gd name="connsiteY1930" fmla="*/ 206891 h 506956"/>
              <a:gd name="connsiteX1931" fmla="*/ 218586 w 506956"/>
              <a:gd name="connsiteY1931" fmla="*/ 200907 h 506956"/>
              <a:gd name="connsiteX1932" fmla="*/ 222748 w 506956"/>
              <a:gd name="connsiteY1932" fmla="*/ 200907 h 506956"/>
              <a:gd name="connsiteX1933" fmla="*/ 216846 w 506956"/>
              <a:gd name="connsiteY1933" fmla="*/ 210100 h 506956"/>
              <a:gd name="connsiteX1934" fmla="*/ 223156 w 506956"/>
              <a:gd name="connsiteY1934" fmla="*/ 219947 h 506956"/>
              <a:gd name="connsiteX1935" fmla="*/ 218994 w 506956"/>
              <a:gd name="connsiteY1935" fmla="*/ 219947 h 506956"/>
              <a:gd name="connsiteX1936" fmla="*/ 214778 w 506956"/>
              <a:gd name="connsiteY1936" fmla="*/ 213256 h 506956"/>
              <a:gd name="connsiteX1937" fmla="*/ 240578 w 506956"/>
              <a:gd name="connsiteY1937" fmla="*/ 213256 h 506956"/>
              <a:gd name="connsiteX1938" fmla="*/ 236362 w 506956"/>
              <a:gd name="connsiteY1938" fmla="*/ 219947 h 506956"/>
              <a:gd name="connsiteX1939" fmla="*/ 232201 w 506956"/>
              <a:gd name="connsiteY1939" fmla="*/ 219947 h 506956"/>
              <a:gd name="connsiteX1940" fmla="*/ 238511 w 506956"/>
              <a:gd name="connsiteY1940" fmla="*/ 210100 h 506956"/>
              <a:gd name="connsiteX1941" fmla="*/ 232609 w 506956"/>
              <a:gd name="connsiteY1941" fmla="*/ 200907 h 506956"/>
              <a:gd name="connsiteX1942" fmla="*/ 236770 w 506956"/>
              <a:gd name="connsiteY1942" fmla="*/ 200907 h 506956"/>
              <a:gd name="connsiteX1943" fmla="*/ 240578 w 506956"/>
              <a:gd name="connsiteY1943" fmla="*/ 206891 h 506956"/>
              <a:gd name="connsiteX1944" fmla="*/ 244386 w 506956"/>
              <a:gd name="connsiteY1944" fmla="*/ 200907 h 506956"/>
              <a:gd name="connsiteX1945" fmla="*/ 248548 w 506956"/>
              <a:gd name="connsiteY1945" fmla="*/ 200907 h 506956"/>
              <a:gd name="connsiteX1946" fmla="*/ 242646 w 506956"/>
              <a:gd name="connsiteY1946" fmla="*/ 210100 h 506956"/>
              <a:gd name="connsiteX1947" fmla="*/ 248956 w 506956"/>
              <a:gd name="connsiteY1947" fmla="*/ 219947 h 506956"/>
              <a:gd name="connsiteX1948" fmla="*/ 244794 w 506956"/>
              <a:gd name="connsiteY1948" fmla="*/ 219947 h 506956"/>
              <a:gd name="connsiteX1949" fmla="*/ 240578 w 506956"/>
              <a:gd name="connsiteY1949" fmla="*/ 213256 h 506956"/>
              <a:gd name="connsiteX1950" fmla="*/ 266378 w 506956"/>
              <a:gd name="connsiteY1950" fmla="*/ 213256 h 506956"/>
              <a:gd name="connsiteX1951" fmla="*/ 262162 w 506956"/>
              <a:gd name="connsiteY1951" fmla="*/ 219947 h 506956"/>
              <a:gd name="connsiteX1952" fmla="*/ 258001 w 506956"/>
              <a:gd name="connsiteY1952" fmla="*/ 219947 h 506956"/>
              <a:gd name="connsiteX1953" fmla="*/ 264311 w 506956"/>
              <a:gd name="connsiteY1953" fmla="*/ 210100 h 506956"/>
              <a:gd name="connsiteX1954" fmla="*/ 258409 w 506956"/>
              <a:gd name="connsiteY1954" fmla="*/ 200907 h 506956"/>
              <a:gd name="connsiteX1955" fmla="*/ 262570 w 506956"/>
              <a:gd name="connsiteY1955" fmla="*/ 200907 h 506956"/>
              <a:gd name="connsiteX1956" fmla="*/ 266378 w 506956"/>
              <a:gd name="connsiteY1956" fmla="*/ 206891 h 506956"/>
              <a:gd name="connsiteX1957" fmla="*/ 270187 w 506956"/>
              <a:gd name="connsiteY1957" fmla="*/ 200907 h 506956"/>
              <a:gd name="connsiteX1958" fmla="*/ 274348 w 506956"/>
              <a:gd name="connsiteY1958" fmla="*/ 200907 h 506956"/>
              <a:gd name="connsiteX1959" fmla="*/ 268446 w 506956"/>
              <a:gd name="connsiteY1959" fmla="*/ 210100 h 506956"/>
              <a:gd name="connsiteX1960" fmla="*/ 274756 w 506956"/>
              <a:gd name="connsiteY1960" fmla="*/ 219947 h 506956"/>
              <a:gd name="connsiteX1961" fmla="*/ 270595 w 506956"/>
              <a:gd name="connsiteY1961" fmla="*/ 219947 h 506956"/>
              <a:gd name="connsiteX1962" fmla="*/ 266378 w 506956"/>
              <a:gd name="connsiteY1962" fmla="*/ 213256 h 506956"/>
              <a:gd name="connsiteX1963" fmla="*/ 292179 w 506956"/>
              <a:gd name="connsiteY1963" fmla="*/ 213256 h 506956"/>
              <a:gd name="connsiteX1964" fmla="*/ 287962 w 506956"/>
              <a:gd name="connsiteY1964" fmla="*/ 219947 h 506956"/>
              <a:gd name="connsiteX1965" fmla="*/ 283801 w 506956"/>
              <a:gd name="connsiteY1965" fmla="*/ 219947 h 506956"/>
              <a:gd name="connsiteX1966" fmla="*/ 290111 w 506956"/>
              <a:gd name="connsiteY1966" fmla="*/ 210100 h 506956"/>
              <a:gd name="connsiteX1967" fmla="*/ 284209 w 506956"/>
              <a:gd name="connsiteY1967" fmla="*/ 200907 h 506956"/>
              <a:gd name="connsiteX1968" fmla="*/ 288370 w 506956"/>
              <a:gd name="connsiteY1968" fmla="*/ 200907 h 506956"/>
              <a:gd name="connsiteX1969" fmla="*/ 292179 w 506956"/>
              <a:gd name="connsiteY1969" fmla="*/ 206891 h 506956"/>
              <a:gd name="connsiteX1970" fmla="*/ 295987 w 506956"/>
              <a:gd name="connsiteY1970" fmla="*/ 200907 h 506956"/>
              <a:gd name="connsiteX1971" fmla="*/ 300148 w 506956"/>
              <a:gd name="connsiteY1971" fmla="*/ 200907 h 506956"/>
              <a:gd name="connsiteX1972" fmla="*/ 294246 w 506956"/>
              <a:gd name="connsiteY1972" fmla="*/ 210100 h 506956"/>
              <a:gd name="connsiteX1973" fmla="*/ 300556 w 506956"/>
              <a:gd name="connsiteY1973" fmla="*/ 219947 h 506956"/>
              <a:gd name="connsiteX1974" fmla="*/ 296395 w 506956"/>
              <a:gd name="connsiteY1974" fmla="*/ 219947 h 506956"/>
              <a:gd name="connsiteX1975" fmla="*/ 292179 w 506956"/>
              <a:gd name="connsiteY1975" fmla="*/ 213256 h 506956"/>
              <a:gd name="connsiteX1976" fmla="*/ 317979 w 506956"/>
              <a:gd name="connsiteY1976" fmla="*/ 213256 h 506956"/>
              <a:gd name="connsiteX1977" fmla="*/ 313762 w 506956"/>
              <a:gd name="connsiteY1977" fmla="*/ 219947 h 506956"/>
              <a:gd name="connsiteX1978" fmla="*/ 309601 w 506956"/>
              <a:gd name="connsiteY1978" fmla="*/ 219947 h 506956"/>
              <a:gd name="connsiteX1979" fmla="*/ 315911 w 506956"/>
              <a:gd name="connsiteY1979" fmla="*/ 210100 h 506956"/>
              <a:gd name="connsiteX1980" fmla="*/ 310009 w 506956"/>
              <a:gd name="connsiteY1980" fmla="*/ 200907 h 506956"/>
              <a:gd name="connsiteX1981" fmla="*/ 314170 w 506956"/>
              <a:gd name="connsiteY1981" fmla="*/ 200907 h 506956"/>
              <a:gd name="connsiteX1982" fmla="*/ 317979 w 506956"/>
              <a:gd name="connsiteY1982" fmla="*/ 206891 h 506956"/>
              <a:gd name="connsiteX1983" fmla="*/ 321787 w 506956"/>
              <a:gd name="connsiteY1983" fmla="*/ 200907 h 506956"/>
              <a:gd name="connsiteX1984" fmla="*/ 325948 w 506956"/>
              <a:gd name="connsiteY1984" fmla="*/ 200907 h 506956"/>
              <a:gd name="connsiteX1985" fmla="*/ 320046 w 506956"/>
              <a:gd name="connsiteY1985" fmla="*/ 210100 h 506956"/>
              <a:gd name="connsiteX1986" fmla="*/ 326356 w 506956"/>
              <a:gd name="connsiteY1986" fmla="*/ 219947 h 506956"/>
              <a:gd name="connsiteX1987" fmla="*/ 322195 w 506956"/>
              <a:gd name="connsiteY1987" fmla="*/ 219947 h 506956"/>
              <a:gd name="connsiteX1988" fmla="*/ 317979 w 506956"/>
              <a:gd name="connsiteY1988" fmla="*/ 213256 h 506956"/>
              <a:gd name="connsiteX1989" fmla="*/ 343779 w 506956"/>
              <a:gd name="connsiteY1989" fmla="*/ 213256 h 506956"/>
              <a:gd name="connsiteX1990" fmla="*/ 339563 w 506956"/>
              <a:gd name="connsiteY1990" fmla="*/ 219947 h 506956"/>
              <a:gd name="connsiteX1991" fmla="*/ 335401 w 506956"/>
              <a:gd name="connsiteY1991" fmla="*/ 219947 h 506956"/>
              <a:gd name="connsiteX1992" fmla="*/ 341711 w 506956"/>
              <a:gd name="connsiteY1992" fmla="*/ 210100 h 506956"/>
              <a:gd name="connsiteX1993" fmla="*/ 335809 w 506956"/>
              <a:gd name="connsiteY1993" fmla="*/ 200907 h 506956"/>
              <a:gd name="connsiteX1994" fmla="*/ 339971 w 506956"/>
              <a:gd name="connsiteY1994" fmla="*/ 200907 h 506956"/>
              <a:gd name="connsiteX1995" fmla="*/ 343779 w 506956"/>
              <a:gd name="connsiteY1995" fmla="*/ 206891 h 506956"/>
              <a:gd name="connsiteX1996" fmla="*/ 347587 w 506956"/>
              <a:gd name="connsiteY1996" fmla="*/ 200907 h 506956"/>
              <a:gd name="connsiteX1997" fmla="*/ 351748 w 506956"/>
              <a:gd name="connsiteY1997" fmla="*/ 200907 h 506956"/>
              <a:gd name="connsiteX1998" fmla="*/ 345846 w 506956"/>
              <a:gd name="connsiteY1998" fmla="*/ 210100 h 506956"/>
              <a:gd name="connsiteX1999" fmla="*/ 352156 w 506956"/>
              <a:gd name="connsiteY1999" fmla="*/ 219947 h 506956"/>
              <a:gd name="connsiteX2000" fmla="*/ 347995 w 506956"/>
              <a:gd name="connsiteY2000" fmla="*/ 219947 h 506956"/>
              <a:gd name="connsiteX2001" fmla="*/ 343779 w 506956"/>
              <a:gd name="connsiteY2001" fmla="*/ 213256 h 506956"/>
              <a:gd name="connsiteX2002" fmla="*/ 369579 w 506956"/>
              <a:gd name="connsiteY2002" fmla="*/ 213256 h 506956"/>
              <a:gd name="connsiteX2003" fmla="*/ 365363 w 506956"/>
              <a:gd name="connsiteY2003" fmla="*/ 219947 h 506956"/>
              <a:gd name="connsiteX2004" fmla="*/ 361201 w 506956"/>
              <a:gd name="connsiteY2004" fmla="*/ 219947 h 506956"/>
              <a:gd name="connsiteX2005" fmla="*/ 367511 w 506956"/>
              <a:gd name="connsiteY2005" fmla="*/ 210100 h 506956"/>
              <a:gd name="connsiteX2006" fmla="*/ 361609 w 506956"/>
              <a:gd name="connsiteY2006" fmla="*/ 200907 h 506956"/>
              <a:gd name="connsiteX2007" fmla="*/ 365771 w 506956"/>
              <a:gd name="connsiteY2007" fmla="*/ 200907 h 506956"/>
              <a:gd name="connsiteX2008" fmla="*/ 369579 w 506956"/>
              <a:gd name="connsiteY2008" fmla="*/ 206891 h 506956"/>
              <a:gd name="connsiteX2009" fmla="*/ 373387 w 506956"/>
              <a:gd name="connsiteY2009" fmla="*/ 200907 h 506956"/>
              <a:gd name="connsiteX2010" fmla="*/ 377548 w 506956"/>
              <a:gd name="connsiteY2010" fmla="*/ 200907 h 506956"/>
              <a:gd name="connsiteX2011" fmla="*/ 371646 w 506956"/>
              <a:gd name="connsiteY2011" fmla="*/ 210100 h 506956"/>
              <a:gd name="connsiteX2012" fmla="*/ 377956 w 506956"/>
              <a:gd name="connsiteY2012" fmla="*/ 219947 h 506956"/>
              <a:gd name="connsiteX2013" fmla="*/ 373795 w 506956"/>
              <a:gd name="connsiteY2013" fmla="*/ 219947 h 506956"/>
              <a:gd name="connsiteX2014" fmla="*/ 369579 w 506956"/>
              <a:gd name="connsiteY2014" fmla="*/ 213256 h 506956"/>
              <a:gd name="connsiteX2015" fmla="*/ 395379 w 506956"/>
              <a:gd name="connsiteY2015" fmla="*/ 213256 h 506956"/>
              <a:gd name="connsiteX2016" fmla="*/ 391163 w 506956"/>
              <a:gd name="connsiteY2016" fmla="*/ 219947 h 506956"/>
              <a:gd name="connsiteX2017" fmla="*/ 387001 w 506956"/>
              <a:gd name="connsiteY2017" fmla="*/ 219947 h 506956"/>
              <a:gd name="connsiteX2018" fmla="*/ 393312 w 506956"/>
              <a:gd name="connsiteY2018" fmla="*/ 210100 h 506956"/>
              <a:gd name="connsiteX2019" fmla="*/ 387409 w 506956"/>
              <a:gd name="connsiteY2019" fmla="*/ 200907 h 506956"/>
              <a:gd name="connsiteX2020" fmla="*/ 391571 w 506956"/>
              <a:gd name="connsiteY2020" fmla="*/ 200907 h 506956"/>
              <a:gd name="connsiteX2021" fmla="*/ 395379 w 506956"/>
              <a:gd name="connsiteY2021" fmla="*/ 206891 h 506956"/>
              <a:gd name="connsiteX2022" fmla="*/ 399187 w 506956"/>
              <a:gd name="connsiteY2022" fmla="*/ 200907 h 506956"/>
              <a:gd name="connsiteX2023" fmla="*/ 403348 w 506956"/>
              <a:gd name="connsiteY2023" fmla="*/ 200907 h 506956"/>
              <a:gd name="connsiteX2024" fmla="*/ 397446 w 506956"/>
              <a:gd name="connsiteY2024" fmla="*/ 210100 h 506956"/>
              <a:gd name="connsiteX2025" fmla="*/ 403756 w 506956"/>
              <a:gd name="connsiteY2025" fmla="*/ 219947 h 506956"/>
              <a:gd name="connsiteX2026" fmla="*/ 399595 w 506956"/>
              <a:gd name="connsiteY2026" fmla="*/ 219947 h 506956"/>
              <a:gd name="connsiteX2027" fmla="*/ 395379 w 506956"/>
              <a:gd name="connsiteY2027" fmla="*/ 213256 h 506956"/>
              <a:gd name="connsiteX2028" fmla="*/ 421179 w 506956"/>
              <a:gd name="connsiteY2028" fmla="*/ 213256 h 506956"/>
              <a:gd name="connsiteX2029" fmla="*/ 416963 w 506956"/>
              <a:gd name="connsiteY2029" fmla="*/ 219947 h 506956"/>
              <a:gd name="connsiteX2030" fmla="*/ 412801 w 506956"/>
              <a:gd name="connsiteY2030" fmla="*/ 219947 h 506956"/>
              <a:gd name="connsiteX2031" fmla="*/ 419112 w 506956"/>
              <a:gd name="connsiteY2031" fmla="*/ 210100 h 506956"/>
              <a:gd name="connsiteX2032" fmla="*/ 413209 w 506956"/>
              <a:gd name="connsiteY2032" fmla="*/ 200907 h 506956"/>
              <a:gd name="connsiteX2033" fmla="*/ 417371 w 506956"/>
              <a:gd name="connsiteY2033" fmla="*/ 200907 h 506956"/>
              <a:gd name="connsiteX2034" fmla="*/ 421179 w 506956"/>
              <a:gd name="connsiteY2034" fmla="*/ 206891 h 506956"/>
              <a:gd name="connsiteX2035" fmla="*/ 424987 w 506956"/>
              <a:gd name="connsiteY2035" fmla="*/ 200907 h 506956"/>
              <a:gd name="connsiteX2036" fmla="*/ 429149 w 506956"/>
              <a:gd name="connsiteY2036" fmla="*/ 200907 h 506956"/>
              <a:gd name="connsiteX2037" fmla="*/ 423246 w 506956"/>
              <a:gd name="connsiteY2037" fmla="*/ 210100 h 506956"/>
              <a:gd name="connsiteX2038" fmla="*/ 429557 w 506956"/>
              <a:gd name="connsiteY2038" fmla="*/ 219947 h 506956"/>
              <a:gd name="connsiteX2039" fmla="*/ 425395 w 506956"/>
              <a:gd name="connsiteY2039" fmla="*/ 219947 h 506956"/>
              <a:gd name="connsiteX2040" fmla="*/ 421179 w 506956"/>
              <a:gd name="connsiteY2040" fmla="*/ 213256 h 506956"/>
              <a:gd name="connsiteX2041" fmla="*/ 446979 w 506956"/>
              <a:gd name="connsiteY2041" fmla="*/ 213256 h 506956"/>
              <a:gd name="connsiteX2042" fmla="*/ 442763 w 506956"/>
              <a:gd name="connsiteY2042" fmla="*/ 219947 h 506956"/>
              <a:gd name="connsiteX2043" fmla="*/ 438601 w 506956"/>
              <a:gd name="connsiteY2043" fmla="*/ 219947 h 506956"/>
              <a:gd name="connsiteX2044" fmla="*/ 444912 w 506956"/>
              <a:gd name="connsiteY2044" fmla="*/ 210100 h 506956"/>
              <a:gd name="connsiteX2045" fmla="*/ 439009 w 506956"/>
              <a:gd name="connsiteY2045" fmla="*/ 200907 h 506956"/>
              <a:gd name="connsiteX2046" fmla="*/ 443171 w 506956"/>
              <a:gd name="connsiteY2046" fmla="*/ 200907 h 506956"/>
              <a:gd name="connsiteX2047" fmla="*/ 446979 w 506956"/>
              <a:gd name="connsiteY2047" fmla="*/ 206891 h 506956"/>
              <a:gd name="connsiteX2048" fmla="*/ 450787 w 506956"/>
              <a:gd name="connsiteY2048" fmla="*/ 200907 h 506956"/>
              <a:gd name="connsiteX2049" fmla="*/ 454949 w 506956"/>
              <a:gd name="connsiteY2049" fmla="*/ 200907 h 506956"/>
              <a:gd name="connsiteX2050" fmla="*/ 449046 w 506956"/>
              <a:gd name="connsiteY2050" fmla="*/ 210100 h 506956"/>
              <a:gd name="connsiteX2051" fmla="*/ 455357 w 506956"/>
              <a:gd name="connsiteY2051" fmla="*/ 219947 h 506956"/>
              <a:gd name="connsiteX2052" fmla="*/ 451195 w 506956"/>
              <a:gd name="connsiteY2052" fmla="*/ 219947 h 506956"/>
              <a:gd name="connsiteX2053" fmla="*/ 446979 w 506956"/>
              <a:gd name="connsiteY2053" fmla="*/ 213256 h 506956"/>
              <a:gd name="connsiteX2054" fmla="*/ 472779 w 506956"/>
              <a:gd name="connsiteY2054" fmla="*/ 213256 h 506956"/>
              <a:gd name="connsiteX2055" fmla="*/ 468563 w 506956"/>
              <a:gd name="connsiteY2055" fmla="*/ 219947 h 506956"/>
              <a:gd name="connsiteX2056" fmla="*/ 464401 w 506956"/>
              <a:gd name="connsiteY2056" fmla="*/ 219947 h 506956"/>
              <a:gd name="connsiteX2057" fmla="*/ 470712 w 506956"/>
              <a:gd name="connsiteY2057" fmla="*/ 210100 h 506956"/>
              <a:gd name="connsiteX2058" fmla="*/ 464809 w 506956"/>
              <a:gd name="connsiteY2058" fmla="*/ 200907 h 506956"/>
              <a:gd name="connsiteX2059" fmla="*/ 468971 w 506956"/>
              <a:gd name="connsiteY2059" fmla="*/ 200907 h 506956"/>
              <a:gd name="connsiteX2060" fmla="*/ 472779 w 506956"/>
              <a:gd name="connsiteY2060" fmla="*/ 206891 h 506956"/>
              <a:gd name="connsiteX2061" fmla="*/ 476587 w 506956"/>
              <a:gd name="connsiteY2061" fmla="*/ 200907 h 506956"/>
              <a:gd name="connsiteX2062" fmla="*/ 480749 w 506956"/>
              <a:gd name="connsiteY2062" fmla="*/ 200907 h 506956"/>
              <a:gd name="connsiteX2063" fmla="*/ 474846 w 506956"/>
              <a:gd name="connsiteY2063" fmla="*/ 210100 h 506956"/>
              <a:gd name="connsiteX2064" fmla="*/ 481157 w 506956"/>
              <a:gd name="connsiteY2064" fmla="*/ 219947 h 506956"/>
              <a:gd name="connsiteX2065" fmla="*/ 476995 w 506956"/>
              <a:gd name="connsiteY2065" fmla="*/ 219947 h 506956"/>
              <a:gd name="connsiteX2066" fmla="*/ 472779 w 506956"/>
              <a:gd name="connsiteY2066" fmla="*/ 213256 h 506956"/>
              <a:gd name="connsiteX2067" fmla="*/ 498579 w 506956"/>
              <a:gd name="connsiteY2067" fmla="*/ 213256 h 506956"/>
              <a:gd name="connsiteX2068" fmla="*/ 494363 w 506956"/>
              <a:gd name="connsiteY2068" fmla="*/ 219947 h 506956"/>
              <a:gd name="connsiteX2069" fmla="*/ 490201 w 506956"/>
              <a:gd name="connsiteY2069" fmla="*/ 219947 h 506956"/>
              <a:gd name="connsiteX2070" fmla="*/ 496512 w 506956"/>
              <a:gd name="connsiteY2070" fmla="*/ 210100 h 506956"/>
              <a:gd name="connsiteX2071" fmla="*/ 490609 w 506956"/>
              <a:gd name="connsiteY2071" fmla="*/ 200907 h 506956"/>
              <a:gd name="connsiteX2072" fmla="*/ 494771 w 506956"/>
              <a:gd name="connsiteY2072" fmla="*/ 200907 h 506956"/>
              <a:gd name="connsiteX2073" fmla="*/ 498579 w 506956"/>
              <a:gd name="connsiteY2073" fmla="*/ 206891 h 506956"/>
              <a:gd name="connsiteX2074" fmla="*/ 502387 w 506956"/>
              <a:gd name="connsiteY2074" fmla="*/ 200907 h 506956"/>
              <a:gd name="connsiteX2075" fmla="*/ 506549 w 506956"/>
              <a:gd name="connsiteY2075" fmla="*/ 200907 h 506956"/>
              <a:gd name="connsiteX2076" fmla="*/ 500646 w 506956"/>
              <a:gd name="connsiteY2076" fmla="*/ 210100 h 506956"/>
              <a:gd name="connsiteX2077" fmla="*/ 506957 w 506956"/>
              <a:gd name="connsiteY2077" fmla="*/ 219947 h 506956"/>
              <a:gd name="connsiteX2078" fmla="*/ 502795 w 506956"/>
              <a:gd name="connsiteY2078" fmla="*/ 219947 h 506956"/>
              <a:gd name="connsiteX2079" fmla="*/ 498579 w 506956"/>
              <a:gd name="connsiteY2079" fmla="*/ 213256 h 506956"/>
              <a:gd name="connsiteX2080" fmla="*/ 8378 w 506956"/>
              <a:gd name="connsiteY2080" fmla="*/ 241957 h 506956"/>
              <a:gd name="connsiteX2081" fmla="*/ 4162 w 506956"/>
              <a:gd name="connsiteY2081" fmla="*/ 248648 h 506956"/>
              <a:gd name="connsiteX2082" fmla="*/ 0 w 506956"/>
              <a:gd name="connsiteY2082" fmla="*/ 248648 h 506956"/>
              <a:gd name="connsiteX2083" fmla="*/ 6310 w 506956"/>
              <a:gd name="connsiteY2083" fmla="*/ 238802 h 506956"/>
              <a:gd name="connsiteX2084" fmla="*/ 408 w 506956"/>
              <a:gd name="connsiteY2084" fmla="*/ 229608 h 506956"/>
              <a:gd name="connsiteX2085" fmla="*/ 4570 w 506956"/>
              <a:gd name="connsiteY2085" fmla="*/ 229608 h 506956"/>
              <a:gd name="connsiteX2086" fmla="*/ 8378 w 506956"/>
              <a:gd name="connsiteY2086" fmla="*/ 235592 h 506956"/>
              <a:gd name="connsiteX2087" fmla="*/ 12186 w 506956"/>
              <a:gd name="connsiteY2087" fmla="*/ 229608 h 506956"/>
              <a:gd name="connsiteX2088" fmla="*/ 16347 w 506956"/>
              <a:gd name="connsiteY2088" fmla="*/ 229608 h 506956"/>
              <a:gd name="connsiteX2089" fmla="*/ 10445 w 506956"/>
              <a:gd name="connsiteY2089" fmla="*/ 238802 h 506956"/>
              <a:gd name="connsiteX2090" fmla="*/ 16755 w 506956"/>
              <a:gd name="connsiteY2090" fmla="*/ 248648 h 506956"/>
              <a:gd name="connsiteX2091" fmla="*/ 12594 w 506956"/>
              <a:gd name="connsiteY2091" fmla="*/ 248648 h 506956"/>
              <a:gd name="connsiteX2092" fmla="*/ 8378 w 506956"/>
              <a:gd name="connsiteY2092" fmla="*/ 241957 h 506956"/>
              <a:gd name="connsiteX2093" fmla="*/ 34178 w 506956"/>
              <a:gd name="connsiteY2093" fmla="*/ 241957 h 506956"/>
              <a:gd name="connsiteX2094" fmla="*/ 29962 w 506956"/>
              <a:gd name="connsiteY2094" fmla="*/ 248648 h 506956"/>
              <a:gd name="connsiteX2095" fmla="*/ 25800 w 506956"/>
              <a:gd name="connsiteY2095" fmla="*/ 248648 h 506956"/>
              <a:gd name="connsiteX2096" fmla="*/ 32110 w 506956"/>
              <a:gd name="connsiteY2096" fmla="*/ 238802 h 506956"/>
              <a:gd name="connsiteX2097" fmla="*/ 26208 w 506956"/>
              <a:gd name="connsiteY2097" fmla="*/ 229608 h 506956"/>
              <a:gd name="connsiteX2098" fmla="*/ 30370 w 506956"/>
              <a:gd name="connsiteY2098" fmla="*/ 229608 h 506956"/>
              <a:gd name="connsiteX2099" fmla="*/ 34178 w 506956"/>
              <a:gd name="connsiteY2099" fmla="*/ 235592 h 506956"/>
              <a:gd name="connsiteX2100" fmla="*/ 37986 w 506956"/>
              <a:gd name="connsiteY2100" fmla="*/ 229608 h 506956"/>
              <a:gd name="connsiteX2101" fmla="*/ 42147 w 506956"/>
              <a:gd name="connsiteY2101" fmla="*/ 229608 h 506956"/>
              <a:gd name="connsiteX2102" fmla="*/ 36245 w 506956"/>
              <a:gd name="connsiteY2102" fmla="*/ 238802 h 506956"/>
              <a:gd name="connsiteX2103" fmla="*/ 42555 w 506956"/>
              <a:gd name="connsiteY2103" fmla="*/ 248648 h 506956"/>
              <a:gd name="connsiteX2104" fmla="*/ 38394 w 506956"/>
              <a:gd name="connsiteY2104" fmla="*/ 248648 h 506956"/>
              <a:gd name="connsiteX2105" fmla="*/ 34178 w 506956"/>
              <a:gd name="connsiteY2105" fmla="*/ 241957 h 506956"/>
              <a:gd name="connsiteX2106" fmla="*/ 59978 w 506956"/>
              <a:gd name="connsiteY2106" fmla="*/ 241957 h 506956"/>
              <a:gd name="connsiteX2107" fmla="*/ 55762 w 506956"/>
              <a:gd name="connsiteY2107" fmla="*/ 248648 h 506956"/>
              <a:gd name="connsiteX2108" fmla="*/ 51600 w 506956"/>
              <a:gd name="connsiteY2108" fmla="*/ 248648 h 506956"/>
              <a:gd name="connsiteX2109" fmla="*/ 57911 w 506956"/>
              <a:gd name="connsiteY2109" fmla="*/ 238802 h 506956"/>
              <a:gd name="connsiteX2110" fmla="*/ 52008 w 506956"/>
              <a:gd name="connsiteY2110" fmla="*/ 229608 h 506956"/>
              <a:gd name="connsiteX2111" fmla="*/ 56170 w 506956"/>
              <a:gd name="connsiteY2111" fmla="*/ 229608 h 506956"/>
              <a:gd name="connsiteX2112" fmla="*/ 59978 w 506956"/>
              <a:gd name="connsiteY2112" fmla="*/ 235592 h 506956"/>
              <a:gd name="connsiteX2113" fmla="*/ 63786 w 506956"/>
              <a:gd name="connsiteY2113" fmla="*/ 229608 h 506956"/>
              <a:gd name="connsiteX2114" fmla="*/ 67948 w 506956"/>
              <a:gd name="connsiteY2114" fmla="*/ 229608 h 506956"/>
              <a:gd name="connsiteX2115" fmla="*/ 62045 w 506956"/>
              <a:gd name="connsiteY2115" fmla="*/ 238802 h 506956"/>
              <a:gd name="connsiteX2116" fmla="*/ 68356 w 506956"/>
              <a:gd name="connsiteY2116" fmla="*/ 248648 h 506956"/>
              <a:gd name="connsiteX2117" fmla="*/ 64194 w 506956"/>
              <a:gd name="connsiteY2117" fmla="*/ 248648 h 506956"/>
              <a:gd name="connsiteX2118" fmla="*/ 59978 w 506956"/>
              <a:gd name="connsiteY2118" fmla="*/ 241957 h 506956"/>
              <a:gd name="connsiteX2119" fmla="*/ 85778 w 506956"/>
              <a:gd name="connsiteY2119" fmla="*/ 241957 h 506956"/>
              <a:gd name="connsiteX2120" fmla="*/ 81562 w 506956"/>
              <a:gd name="connsiteY2120" fmla="*/ 248648 h 506956"/>
              <a:gd name="connsiteX2121" fmla="*/ 77400 w 506956"/>
              <a:gd name="connsiteY2121" fmla="*/ 248648 h 506956"/>
              <a:gd name="connsiteX2122" fmla="*/ 83711 w 506956"/>
              <a:gd name="connsiteY2122" fmla="*/ 238802 h 506956"/>
              <a:gd name="connsiteX2123" fmla="*/ 77808 w 506956"/>
              <a:gd name="connsiteY2123" fmla="*/ 229608 h 506956"/>
              <a:gd name="connsiteX2124" fmla="*/ 81970 w 506956"/>
              <a:gd name="connsiteY2124" fmla="*/ 229608 h 506956"/>
              <a:gd name="connsiteX2125" fmla="*/ 85778 w 506956"/>
              <a:gd name="connsiteY2125" fmla="*/ 235592 h 506956"/>
              <a:gd name="connsiteX2126" fmla="*/ 89586 w 506956"/>
              <a:gd name="connsiteY2126" fmla="*/ 229608 h 506956"/>
              <a:gd name="connsiteX2127" fmla="*/ 93748 w 506956"/>
              <a:gd name="connsiteY2127" fmla="*/ 229608 h 506956"/>
              <a:gd name="connsiteX2128" fmla="*/ 87845 w 506956"/>
              <a:gd name="connsiteY2128" fmla="*/ 238802 h 506956"/>
              <a:gd name="connsiteX2129" fmla="*/ 94156 w 506956"/>
              <a:gd name="connsiteY2129" fmla="*/ 248648 h 506956"/>
              <a:gd name="connsiteX2130" fmla="*/ 89994 w 506956"/>
              <a:gd name="connsiteY2130" fmla="*/ 248648 h 506956"/>
              <a:gd name="connsiteX2131" fmla="*/ 85778 w 506956"/>
              <a:gd name="connsiteY2131" fmla="*/ 241957 h 506956"/>
              <a:gd name="connsiteX2132" fmla="*/ 111578 w 506956"/>
              <a:gd name="connsiteY2132" fmla="*/ 241957 h 506956"/>
              <a:gd name="connsiteX2133" fmla="*/ 107362 w 506956"/>
              <a:gd name="connsiteY2133" fmla="*/ 248648 h 506956"/>
              <a:gd name="connsiteX2134" fmla="*/ 103200 w 506956"/>
              <a:gd name="connsiteY2134" fmla="*/ 248648 h 506956"/>
              <a:gd name="connsiteX2135" fmla="*/ 109511 w 506956"/>
              <a:gd name="connsiteY2135" fmla="*/ 238802 h 506956"/>
              <a:gd name="connsiteX2136" fmla="*/ 103608 w 506956"/>
              <a:gd name="connsiteY2136" fmla="*/ 229608 h 506956"/>
              <a:gd name="connsiteX2137" fmla="*/ 107770 w 506956"/>
              <a:gd name="connsiteY2137" fmla="*/ 229608 h 506956"/>
              <a:gd name="connsiteX2138" fmla="*/ 111578 w 506956"/>
              <a:gd name="connsiteY2138" fmla="*/ 235592 h 506956"/>
              <a:gd name="connsiteX2139" fmla="*/ 115386 w 506956"/>
              <a:gd name="connsiteY2139" fmla="*/ 229608 h 506956"/>
              <a:gd name="connsiteX2140" fmla="*/ 119548 w 506956"/>
              <a:gd name="connsiteY2140" fmla="*/ 229608 h 506956"/>
              <a:gd name="connsiteX2141" fmla="*/ 113645 w 506956"/>
              <a:gd name="connsiteY2141" fmla="*/ 238802 h 506956"/>
              <a:gd name="connsiteX2142" fmla="*/ 119956 w 506956"/>
              <a:gd name="connsiteY2142" fmla="*/ 248648 h 506956"/>
              <a:gd name="connsiteX2143" fmla="*/ 115794 w 506956"/>
              <a:gd name="connsiteY2143" fmla="*/ 248648 h 506956"/>
              <a:gd name="connsiteX2144" fmla="*/ 111578 w 506956"/>
              <a:gd name="connsiteY2144" fmla="*/ 241957 h 506956"/>
              <a:gd name="connsiteX2145" fmla="*/ 137378 w 506956"/>
              <a:gd name="connsiteY2145" fmla="*/ 241957 h 506956"/>
              <a:gd name="connsiteX2146" fmla="*/ 133162 w 506956"/>
              <a:gd name="connsiteY2146" fmla="*/ 248648 h 506956"/>
              <a:gd name="connsiteX2147" fmla="*/ 129000 w 506956"/>
              <a:gd name="connsiteY2147" fmla="*/ 248648 h 506956"/>
              <a:gd name="connsiteX2148" fmla="*/ 135311 w 506956"/>
              <a:gd name="connsiteY2148" fmla="*/ 238802 h 506956"/>
              <a:gd name="connsiteX2149" fmla="*/ 129408 w 506956"/>
              <a:gd name="connsiteY2149" fmla="*/ 229608 h 506956"/>
              <a:gd name="connsiteX2150" fmla="*/ 133570 w 506956"/>
              <a:gd name="connsiteY2150" fmla="*/ 229608 h 506956"/>
              <a:gd name="connsiteX2151" fmla="*/ 137378 w 506956"/>
              <a:gd name="connsiteY2151" fmla="*/ 235592 h 506956"/>
              <a:gd name="connsiteX2152" fmla="*/ 141186 w 506956"/>
              <a:gd name="connsiteY2152" fmla="*/ 229608 h 506956"/>
              <a:gd name="connsiteX2153" fmla="*/ 145348 w 506956"/>
              <a:gd name="connsiteY2153" fmla="*/ 229608 h 506956"/>
              <a:gd name="connsiteX2154" fmla="*/ 139445 w 506956"/>
              <a:gd name="connsiteY2154" fmla="*/ 238802 h 506956"/>
              <a:gd name="connsiteX2155" fmla="*/ 145756 w 506956"/>
              <a:gd name="connsiteY2155" fmla="*/ 248648 h 506956"/>
              <a:gd name="connsiteX2156" fmla="*/ 141594 w 506956"/>
              <a:gd name="connsiteY2156" fmla="*/ 248648 h 506956"/>
              <a:gd name="connsiteX2157" fmla="*/ 137378 w 506956"/>
              <a:gd name="connsiteY2157" fmla="*/ 241957 h 506956"/>
              <a:gd name="connsiteX2158" fmla="*/ 163178 w 506956"/>
              <a:gd name="connsiteY2158" fmla="*/ 241957 h 506956"/>
              <a:gd name="connsiteX2159" fmla="*/ 158962 w 506956"/>
              <a:gd name="connsiteY2159" fmla="*/ 248648 h 506956"/>
              <a:gd name="connsiteX2160" fmla="*/ 154800 w 506956"/>
              <a:gd name="connsiteY2160" fmla="*/ 248648 h 506956"/>
              <a:gd name="connsiteX2161" fmla="*/ 161111 w 506956"/>
              <a:gd name="connsiteY2161" fmla="*/ 238802 h 506956"/>
              <a:gd name="connsiteX2162" fmla="*/ 155208 w 506956"/>
              <a:gd name="connsiteY2162" fmla="*/ 229608 h 506956"/>
              <a:gd name="connsiteX2163" fmla="*/ 159370 w 506956"/>
              <a:gd name="connsiteY2163" fmla="*/ 229608 h 506956"/>
              <a:gd name="connsiteX2164" fmla="*/ 163178 w 506956"/>
              <a:gd name="connsiteY2164" fmla="*/ 235592 h 506956"/>
              <a:gd name="connsiteX2165" fmla="*/ 166986 w 506956"/>
              <a:gd name="connsiteY2165" fmla="*/ 229608 h 506956"/>
              <a:gd name="connsiteX2166" fmla="*/ 171148 w 506956"/>
              <a:gd name="connsiteY2166" fmla="*/ 229608 h 506956"/>
              <a:gd name="connsiteX2167" fmla="*/ 165245 w 506956"/>
              <a:gd name="connsiteY2167" fmla="*/ 238802 h 506956"/>
              <a:gd name="connsiteX2168" fmla="*/ 171556 w 506956"/>
              <a:gd name="connsiteY2168" fmla="*/ 248648 h 506956"/>
              <a:gd name="connsiteX2169" fmla="*/ 167394 w 506956"/>
              <a:gd name="connsiteY2169" fmla="*/ 248648 h 506956"/>
              <a:gd name="connsiteX2170" fmla="*/ 163178 w 506956"/>
              <a:gd name="connsiteY2170" fmla="*/ 241957 h 506956"/>
              <a:gd name="connsiteX2171" fmla="*/ 188978 w 506956"/>
              <a:gd name="connsiteY2171" fmla="*/ 241957 h 506956"/>
              <a:gd name="connsiteX2172" fmla="*/ 184762 w 506956"/>
              <a:gd name="connsiteY2172" fmla="*/ 248648 h 506956"/>
              <a:gd name="connsiteX2173" fmla="*/ 180601 w 506956"/>
              <a:gd name="connsiteY2173" fmla="*/ 248648 h 506956"/>
              <a:gd name="connsiteX2174" fmla="*/ 186911 w 506956"/>
              <a:gd name="connsiteY2174" fmla="*/ 238802 h 506956"/>
              <a:gd name="connsiteX2175" fmla="*/ 181009 w 506956"/>
              <a:gd name="connsiteY2175" fmla="*/ 229608 h 506956"/>
              <a:gd name="connsiteX2176" fmla="*/ 185170 w 506956"/>
              <a:gd name="connsiteY2176" fmla="*/ 229608 h 506956"/>
              <a:gd name="connsiteX2177" fmla="*/ 188978 w 506956"/>
              <a:gd name="connsiteY2177" fmla="*/ 235592 h 506956"/>
              <a:gd name="connsiteX2178" fmla="*/ 192786 w 506956"/>
              <a:gd name="connsiteY2178" fmla="*/ 229608 h 506956"/>
              <a:gd name="connsiteX2179" fmla="*/ 196948 w 506956"/>
              <a:gd name="connsiteY2179" fmla="*/ 229608 h 506956"/>
              <a:gd name="connsiteX2180" fmla="*/ 191045 w 506956"/>
              <a:gd name="connsiteY2180" fmla="*/ 238802 h 506956"/>
              <a:gd name="connsiteX2181" fmla="*/ 197356 w 506956"/>
              <a:gd name="connsiteY2181" fmla="*/ 248648 h 506956"/>
              <a:gd name="connsiteX2182" fmla="*/ 193194 w 506956"/>
              <a:gd name="connsiteY2182" fmla="*/ 248648 h 506956"/>
              <a:gd name="connsiteX2183" fmla="*/ 188978 w 506956"/>
              <a:gd name="connsiteY2183" fmla="*/ 241957 h 506956"/>
              <a:gd name="connsiteX2184" fmla="*/ 214778 w 506956"/>
              <a:gd name="connsiteY2184" fmla="*/ 241957 h 506956"/>
              <a:gd name="connsiteX2185" fmla="*/ 210562 w 506956"/>
              <a:gd name="connsiteY2185" fmla="*/ 248648 h 506956"/>
              <a:gd name="connsiteX2186" fmla="*/ 206401 w 506956"/>
              <a:gd name="connsiteY2186" fmla="*/ 248648 h 506956"/>
              <a:gd name="connsiteX2187" fmla="*/ 212711 w 506956"/>
              <a:gd name="connsiteY2187" fmla="*/ 238802 h 506956"/>
              <a:gd name="connsiteX2188" fmla="*/ 206809 w 506956"/>
              <a:gd name="connsiteY2188" fmla="*/ 229608 h 506956"/>
              <a:gd name="connsiteX2189" fmla="*/ 210970 w 506956"/>
              <a:gd name="connsiteY2189" fmla="*/ 229608 h 506956"/>
              <a:gd name="connsiteX2190" fmla="*/ 214778 w 506956"/>
              <a:gd name="connsiteY2190" fmla="*/ 235592 h 506956"/>
              <a:gd name="connsiteX2191" fmla="*/ 218586 w 506956"/>
              <a:gd name="connsiteY2191" fmla="*/ 229608 h 506956"/>
              <a:gd name="connsiteX2192" fmla="*/ 222748 w 506956"/>
              <a:gd name="connsiteY2192" fmla="*/ 229608 h 506956"/>
              <a:gd name="connsiteX2193" fmla="*/ 216846 w 506956"/>
              <a:gd name="connsiteY2193" fmla="*/ 238802 h 506956"/>
              <a:gd name="connsiteX2194" fmla="*/ 223156 w 506956"/>
              <a:gd name="connsiteY2194" fmla="*/ 248648 h 506956"/>
              <a:gd name="connsiteX2195" fmla="*/ 218994 w 506956"/>
              <a:gd name="connsiteY2195" fmla="*/ 248648 h 506956"/>
              <a:gd name="connsiteX2196" fmla="*/ 214778 w 506956"/>
              <a:gd name="connsiteY2196" fmla="*/ 241957 h 506956"/>
              <a:gd name="connsiteX2197" fmla="*/ 240578 w 506956"/>
              <a:gd name="connsiteY2197" fmla="*/ 241957 h 506956"/>
              <a:gd name="connsiteX2198" fmla="*/ 236362 w 506956"/>
              <a:gd name="connsiteY2198" fmla="*/ 248648 h 506956"/>
              <a:gd name="connsiteX2199" fmla="*/ 232201 w 506956"/>
              <a:gd name="connsiteY2199" fmla="*/ 248648 h 506956"/>
              <a:gd name="connsiteX2200" fmla="*/ 238511 w 506956"/>
              <a:gd name="connsiteY2200" fmla="*/ 238802 h 506956"/>
              <a:gd name="connsiteX2201" fmla="*/ 232609 w 506956"/>
              <a:gd name="connsiteY2201" fmla="*/ 229608 h 506956"/>
              <a:gd name="connsiteX2202" fmla="*/ 236770 w 506956"/>
              <a:gd name="connsiteY2202" fmla="*/ 229608 h 506956"/>
              <a:gd name="connsiteX2203" fmla="*/ 240578 w 506956"/>
              <a:gd name="connsiteY2203" fmla="*/ 235592 h 506956"/>
              <a:gd name="connsiteX2204" fmla="*/ 244386 w 506956"/>
              <a:gd name="connsiteY2204" fmla="*/ 229608 h 506956"/>
              <a:gd name="connsiteX2205" fmla="*/ 248548 w 506956"/>
              <a:gd name="connsiteY2205" fmla="*/ 229608 h 506956"/>
              <a:gd name="connsiteX2206" fmla="*/ 242646 w 506956"/>
              <a:gd name="connsiteY2206" fmla="*/ 238802 h 506956"/>
              <a:gd name="connsiteX2207" fmla="*/ 248956 w 506956"/>
              <a:gd name="connsiteY2207" fmla="*/ 248648 h 506956"/>
              <a:gd name="connsiteX2208" fmla="*/ 244794 w 506956"/>
              <a:gd name="connsiteY2208" fmla="*/ 248648 h 506956"/>
              <a:gd name="connsiteX2209" fmla="*/ 240578 w 506956"/>
              <a:gd name="connsiteY2209" fmla="*/ 241957 h 506956"/>
              <a:gd name="connsiteX2210" fmla="*/ 266378 w 506956"/>
              <a:gd name="connsiteY2210" fmla="*/ 241957 h 506956"/>
              <a:gd name="connsiteX2211" fmla="*/ 262162 w 506956"/>
              <a:gd name="connsiteY2211" fmla="*/ 248648 h 506956"/>
              <a:gd name="connsiteX2212" fmla="*/ 258001 w 506956"/>
              <a:gd name="connsiteY2212" fmla="*/ 248648 h 506956"/>
              <a:gd name="connsiteX2213" fmla="*/ 264311 w 506956"/>
              <a:gd name="connsiteY2213" fmla="*/ 238802 h 506956"/>
              <a:gd name="connsiteX2214" fmla="*/ 258409 w 506956"/>
              <a:gd name="connsiteY2214" fmla="*/ 229608 h 506956"/>
              <a:gd name="connsiteX2215" fmla="*/ 262570 w 506956"/>
              <a:gd name="connsiteY2215" fmla="*/ 229608 h 506956"/>
              <a:gd name="connsiteX2216" fmla="*/ 266378 w 506956"/>
              <a:gd name="connsiteY2216" fmla="*/ 235592 h 506956"/>
              <a:gd name="connsiteX2217" fmla="*/ 270187 w 506956"/>
              <a:gd name="connsiteY2217" fmla="*/ 229608 h 506956"/>
              <a:gd name="connsiteX2218" fmla="*/ 274348 w 506956"/>
              <a:gd name="connsiteY2218" fmla="*/ 229608 h 506956"/>
              <a:gd name="connsiteX2219" fmla="*/ 268446 w 506956"/>
              <a:gd name="connsiteY2219" fmla="*/ 238802 h 506956"/>
              <a:gd name="connsiteX2220" fmla="*/ 274756 w 506956"/>
              <a:gd name="connsiteY2220" fmla="*/ 248648 h 506956"/>
              <a:gd name="connsiteX2221" fmla="*/ 270595 w 506956"/>
              <a:gd name="connsiteY2221" fmla="*/ 248648 h 506956"/>
              <a:gd name="connsiteX2222" fmla="*/ 266378 w 506956"/>
              <a:gd name="connsiteY2222" fmla="*/ 241957 h 506956"/>
              <a:gd name="connsiteX2223" fmla="*/ 292179 w 506956"/>
              <a:gd name="connsiteY2223" fmla="*/ 241957 h 506956"/>
              <a:gd name="connsiteX2224" fmla="*/ 287962 w 506956"/>
              <a:gd name="connsiteY2224" fmla="*/ 248648 h 506956"/>
              <a:gd name="connsiteX2225" fmla="*/ 283801 w 506956"/>
              <a:gd name="connsiteY2225" fmla="*/ 248648 h 506956"/>
              <a:gd name="connsiteX2226" fmla="*/ 290111 w 506956"/>
              <a:gd name="connsiteY2226" fmla="*/ 238802 h 506956"/>
              <a:gd name="connsiteX2227" fmla="*/ 284209 w 506956"/>
              <a:gd name="connsiteY2227" fmla="*/ 229608 h 506956"/>
              <a:gd name="connsiteX2228" fmla="*/ 288370 w 506956"/>
              <a:gd name="connsiteY2228" fmla="*/ 229608 h 506956"/>
              <a:gd name="connsiteX2229" fmla="*/ 292179 w 506956"/>
              <a:gd name="connsiteY2229" fmla="*/ 235592 h 506956"/>
              <a:gd name="connsiteX2230" fmla="*/ 295987 w 506956"/>
              <a:gd name="connsiteY2230" fmla="*/ 229608 h 506956"/>
              <a:gd name="connsiteX2231" fmla="*/ 300148 w 506956"/>
              <a:gd name="connsiteY2231" fmla="*/ 229608 h 506956"/>
              <a:gd name="connsiteX2232" fmla="*/ 294246 w 506956"/>
              <a:gd name="connsiteY2232" fmla="*/ 238802 h 506956"/>
              <a:gd name="connsiteX2233" fmla="*/ 300556 w 506956"/>
              <a:gd name="connsiteY2233" fmla="*/ 248648 h 506956"/>
              <a:gd name="connsiteX2234" fmla="*/ 296395 w 506956"/>
              <a:gd name="connsiteY2234" fmla="*/ 248648 h 506956"/>
              <a:gd name="connsiteX2235" fmla="*/ 292179 w 506956"/>
              <a:gd name="connsiteY2235" fmla="*/ 241957 h 506956"/>
              <a:gd name="connsiteX2236" fmla="*/ 317979 w 506956"/>
              <a:gd name="connsiteY2236" fmla="*/ 241957 h 506956"/>
              <a:gd name="connsiteX2237" fmla="*/ 313762 w 506956"/>
              <a:gd name="connsiteY2237" fmla="*/ 248648 h 506956"/>
              <a:gd name="connsiteX2238" fmla="*/ 309601 w 506956"/>
              <a:gd name="connsiteY2238" fmla="*/ 248648 h 506956"/>
              <a:gd name="connsiteX2239" fmla="*/ 315911 w 506956"/>
              <a:gd name="connsiteY2239" fmla="*/ 238802 h 506956"/>
              <a:gd name="connsiteX2240" fmla="*/ 310009 w 506956"/>
              <a:gd name="connsiteY2240" fmla="*/ 229608 h 506956"/>
              <a:gd name="connsiteX2241" fmla="*/ 314170 w 506956"/>
              <a:gd name="connsiteY2241" fmla="*/ 229608 h 506956"/>
              <a:gd name="connsiteX2242" fmla="*/ 317979 w 506956"/>
              <a:gd name="connsiteY2242" fmla="*/ 235592 h 506956"/>
              <a:gd name="connsiteX2243" fmla="*/ 321787 w 506956"/>
              <a:gd name="connsiteY2243" fmla="*/ 229608 h 506956"/>
              <a:gd name="connsiteX2244" fmla="*/ 325948 w 506956"/>
              <a:gd name="connsiteY2244" fmla="*/ 229608 h 506956"/>
              <a:gd name="connsiteX2245" fmla="*/ 320046 w 506956"/>
              <a:gd name="connsiteY2245" fmla="*/ 238802 h 506956"/>
              <a:gd name="connsiteX2246" fmla="*/ 326356 w 506956"/>
              <a:gd name="connsiteY2246" fmla="*/ 248648 h 506956"/>
              <a:gd name="connsiteX2247" fmla="*/ 322195 w 506956"/>
              <a:gd name="connsiteY2247" fmla="*/ 248648 h 506956"/>
              <a:gd name="connsiteX2248" fmla="*/ 317979 w 506956"/>
              <a:gd name="connsiteY2248" fmla="*/ 241957 h 506956"/>
              <a:gd name="connsiteX2249" fmla="*/ 343779 w 506956"/>
              <a:gd name="connsiteY2249" fmla="*/ 241957 h 506956"/>
              <a:gd name="connsiteX2250" fmla="*/ 339563 w 506956"/>
              <a:gd name="connsiteY2250" fmla="*/ 248648 h 506956"/>
              <a:gd name="connsiteX2251" fmla="*/ 335401 w 506956"/>
              <a:gd name="connsiteY2251" fmla="*/ 248648 h 506956"/>
              <a:gd name="connsiteX2252" fmla="*/ 341711 w 506956"/>
              <a:gd name="connsiteY2252" fmla="*/ 238802 h 506956"/>
              <a:gd name="connsiteX2253" fmla="*/ 335809 w 506956"/>
              <a:gd name="connsiteY2253" fmla="*/ 229608 h 506956"/>
              <a:gd name="connsiteX2254" fmla="*/ 339971 w 506956"/>
              <a:gd name="connsiteY2254" fmla="*/ 229608 h 506956"/>
              <a:gd name="connsiteX2255" fmla="*/ 343779 w 506956"/>
              <a:gd name="connsiteY2255" fmla="*/ 235592 h 506956"/>
              <a:gd name="connsiteX2256" fmla="*/ 347587 w 506956"/>
              <a:gd name="connsiteY2256" fmla="*/ 229608 h 506956"/>
              <a:gd name="connsiteX2257" fmla="*/ 351748 w 506956"/>
              <a:gd name="connsiteY2257" fmla="*/ 229608 h 506956"/>
              <a:gd name="connsiteX2258" fmla="*/ 345846 w 506956"/>
              <a:gd name="connsiteY2258" fmla="*/ 238802 h 506956"/>
              <a:gd name="connsiteX2259" fmla="*/ 352156 w 506956"/>
              <a:gd name="connsiteY2259" fmla="*/ 248648 h 506956"/>
              <a:gd name="connsiteX2260" fmla="*/ 347995 w 506956"/>
              <a:gd name="connsiteY2260" fmla="*/ 248648 h 506956"/>
              <a:gd name="connsiteX2261" fmla="*/ 343779 w 506956"/>
              <a:gd name="connsiteY2261" fmla="*/ 241957 h 506956"/>
              <a:gd name="connsiteX2262" fmla="*/ 369579 w 506956"/>
              <a:gd name="connsiteY2262" fmla="*/ 241957 h 506956"/>
              <a:gd name="connsiteX2263" fmla="*/ 365363 w 506956"/>
              <a:gd name="connsiteY2263" fmla="*/ 248648 h 506956"/>
              <a:gd name="connsiteX2264" fmla="*/ 361201 w 506956"/>
              <a:gd name="connsiteY2264" fmla="*/ 248648 h 506956"/>
              <a:gd name="connsiteX2265" fmla="*/ 367511 w 506956"/>
              <a:gd name="connsiteY2265" fmla="*/ 238802 h 506956"/>
              <a:gd name="connsiteX2266" fmla="*/ 361609 w 506956"/>
              <a:gd name="connsiteY2266" fmla="*/ 229608 h 506956"/>
              <a:gd name="connsiteX2267" fmla="*/ 365771 w 506956"/>
              <a:gd name="connsiteY2267" fmla="*/ 229608 h 506956"/>
              <a:gd name="connsiteX2268" fmla="*/ 369579 w 506956"/>
              <a:gd name="connsiteY2268" fmla="*/ 235592 h 506956"/>
              <a:gd name="connsiteX2269" fmla="*/ 373387 w 506956"/>
              <a:gd name="connsiteY2269" fmla="*/ 229608 h 506956"/>
              <a:gd name="connsiteX2270" fmla="*/ 377548 w 506956"/>
              <a:gd name="connsiteY2270" fmla="*/ 229608 h 506956"/>
              <a:gd name="connsiteX2271" fmla="*/ 371646 w 506956"/>
              <a:gd name="connsiteY2271" fmla="*/ 238802 h 506956"/>
              <a:gd name="connsiteX2272" fmla="*/ 377956 w 506956"/>
              <a:gd name="connsiteY2272" fmla="*/ 248648 h 506956"/>
              <a:gd name="connsiteX2273" fmla="*/ 373795 w 506956"/>
              <a:gd name="connsiteY2273" fmla="*/ 248648 h 506956"/>
              <a:gd name="connsiteX2274" fmla="*/ 369579 w 506956"/>
              <a:gd name="connsiteY2274" fmla="*/ 241957 h 506956"/>
              <a:gd name="connsiteX2275" fmla="*/ 395379 w 506956"/>
              <a:gd name="connsiteY2275" fmla="*/ 241957 h 506956"/>
              <a:gd name="connsiteX2276" fmla="*/ 391163 w 506956"/>
              <a:gd name="connsiteY2276" fmla="*/ 248648 h 506956"/>
              <a:gd name="connsiteX2277" fmla="*/ 387001 w 506956"/>
              <a:gd name="connsiteY2277" fmla="*/ 248648 h 506956"/>
              <a:gd name="connsiteX2278" fmla="*/ 393312 w 506956"/>
              <a:gd name="connsiteY2278" fmla="*/ 238802 h 506956"/>
              <a:gd name="connsiteX2279" fmla="*/ 387409 w 506956"/>
              <a:gd name="connsiteY2279" fmla="*/ 229608 h 506956"/>
              <a:gd name="connsiteX2280" fmla="*/ 391571 w 506956"/>
              <a:gd name="connsiteY2280" fmla="*/ 229608 h 506956"/>
              <a:gd name="connsiteX2281" fmla="*/ 395379 w 506956"/>
              <a:gd name="connsiteY2281" fmla="*/ 235592 h 506956"/>
              <a:gd name="connsiteX2282" fmla="*/ 399187 w 506956"/>
              <a:gd name="connsiteY2282" fmla="*/ 229608 h 506956"/>
              <a:gd name="connsiteX2283" fmla="*/ 403348 w 506956"/>
              <a:gd name="connsiteY2283" fmla="*/ 229608 h 506956"/>
              <a:gd name="connsiteX2284" fmla="*/ 397446 w 506956"/>
              <a:gd name="connsiteY2284" fmla="*/ 238802 h 506956"/>
              <a:gd name="connsiteX2285" fmla="*/ 403756 w 506956"/>
              <a:gd name="connsiteY2285" fmla="*/ 248648 h 506956"/>
              <a:gd name="connsiteX2286" fmla="*/ 399595 w 506956"/>
              <a:gd name="connsiteY2286" fmla="*/ 248648 h 506956"/>
              <a:gd name="connsiteX2287" fmla="*/ 395379 w 506956"/>
              <a:gd name="connsiteY2287" fmla="*/ 241957 h 506956"/>
              <a:gd name="connsiteX2288" fmla="*/ 421179 w 506956"/>
              <a:gd name="connsiteY2288" fmla="*/ 241957 h 506956"/>
              <a:gd name="connsiteX2289" fmla="*/ 416963 w 506956"/>
              <a:gd name="connsiteY2289" fmla="*/ 248648 h 506956"/>
              <a:gd name="connsiteX2290" fmla="*/ 412801 w 506956"/>
              <a:gd name="connsiteY2290" fmla="*/ 248648 h 506956"/>
              <a:gd name="connsiteX2291" fmla="*/ 419112 w 506956"/>
              <a:gd name="connsiteY2291" fmla="*/ 238802 h 506956"/>
              <a:gd name="connsiteX2292" fmla="*/ 413209 w 506956"/>
              <a:gd name="connsiteY2292" fmla="*/ 229608 h 506956"/>
              <a:gd name="connsiteX2293" fmla="*/ 417371 w 506956"/>
              <a:gd name="connsiteY2293" fmla="*/ 229608 h 506956"/>
              <a:gd name="connsiteX2294" fmla="*/ 421179 w 506956"/>
              <a:gd name="connsiteY2294" fmla="*/ 235592 h 506956"/>
              <a:gd name="connsiteX2295" fmla="*/ 424987 w 506956"/>
              <a:gd name="connsiteY2295" fmla="*/ 229608 h 506956"/>
              <a:gd name="connsiteX2296" fmla="*/ 429149 w 506956"/>
              <a:gd name="connsiteY2296" fmla="*/ 229608 h 506956"/>
              <a:gd name="connsiteX2297" fmla="*/ 423246 w 506956"/>
              <a:gd name="connsiteY2297" fmla="*/ 238802 h 506956"/>
              <a:gd name="connsiteX2298" fmla="*/ 429557 w 506956"/>
              <a:gd name="connsiteY2298" fmla="*/ 248648 h 506956"/>
              <a:gd name="connsiteX2299" fmla="*/ 425395 w 506956"/>
              <a:gd name="connsiteY2299" fmla="*/ 248648 h 506956"/>
              <a:gd name="connsiteX2300" fmla="*/ 421179 w 506956"/>
              <a:gd name="connsiteY2300" fmla="*/ 241957 h 506956"/>
              <a:gd name="connsiteX2301" fmla="*/ 446979 w 506956"/>
              <a:gd name="connsiteY2301" fmla="*/ 241957 h 506956"/>
              <a:gd name="connsiteX2302" fmla="*/ 442763 w 506956"/>
              <a:gd name="connsiteY2302" fmla="*/ 248648 h 506956"/>
              <a:gd name="connsiteX2303" fmla="*/ 438601 w 506956"/>
              <a:gd name="connsiteY2303" fmla="*/ 248648 h 506956"/>
              <a:gd name="connsiteX2304" fmla="*/ 444912 w 506956"/>
              <a:gd name="connsiteY2304" fmla="*/ 238802 h 506956"/>
              <a:gd name="connsiteX2305" fmla="*/ 439009 w 506956"/>
              <a:gd name="connsiteY2305" fmla="*/ 229608 h 506956"/>
              <a:gd name="connsiteX2306" fmla="*/ 443171 w 506956"/>
              <a:gd name="connsiteY2306" fmla="*/ 229608 h 506956"/>
              <a:gd name="connsiteX2307" fmla="*/ 446979 w 506956"/>
              <a:gd name="connsiteY2307" fmla="*/ 235592 h 506956"/>
              <a:gd name="connsiteX2308" fmla="*/ 450787 w 506956"/>
              <a:gd name="connsiteY2308" fmla="*/ 229608 h 506956"/>
              <a:gd name="connsiteX2309" fmla="*/ 454949 w 506956"/>
              <a:gd name="connsiteY2309" fmla="*/ 229608 h 506956"/>
              <a:gd name="connsiteX2310" fmla="*/ 449046 w 506956"/>
              <a:gd name="connsiteY2310" fmla="*/ 238802 h 506956"/>
              <a:gd name="connsiteX2311" fmla="*/ 455357 w 506956"/>
              <a:gd name="connsiteY2311" fmla="*/ 248648 h 506956"/>
              <a:gd name="connsiteX2312" fmla="*/ 451195 w 506956"/>
              <a:gd name="connsiteY2312" fmla="*/ 248648 h 506956"/>
              <a:gd name="connsiteX2313" fmla="*/ 446979 w 506956"/>
              <a:gd name="connsiteY2313" fmla="*/ 241957 h 506956"/>
              <a:gd name="connsiteX2314" fmla="*/ 472779 w 506956"/>
              <a:gd name="connsiteY2314" fmla="*/ 241957 h 506956"/>
              <a:gd name="connsiteX2315" fmla="*/ 468563 w 506956"/>
              <a:gd name="connsiteY2315" fmla="*/ 248648 h 506956"/>
              <a:gd name="connsiteX2316" fmla="*/ 464401 w 506956"/>
              <a:gd name="connsiteY2316" fmla="*/ 248648 h 506956"/>
              <a:gd name="connsiteX2317" fmla="*/ 470712 w 506956"/>
              <a:gd name="connsiteY2317" fmla="*/ 238802 h 506956"/>
              <a:gd name="connsiteX2318" fmla="*/ 464809 w 506956"/>
              <a:gd name="connsiteY2318" fmla="*/ 229608 h 506956"/>
              <a:gd name="connsiteX2319" fmla="*/ 468971 w 506956"/>
              <a:gd name="connsiteY2319" fmla="*/ 229608 h 506956"/>
              <a:gd name="connsiteX2320" fmla="*/ 472779 w 506956"/>
              <a:gd name="connsiteY2320" fmla="*/ 235592 h 506956"/>
              <a:gd name="connsiteX2321" fmla="*/ 476587 w 506956"/>
              <a:gd name="connsiteY2321" fmla="*/ 229608 h 506956"/>
              <a:gd name="connsiteX2322" fmla="*/ 480749 w 506956"/>
              <a:gd name="connsiteY2322" fmla="*/ 229608 h 506956"/>
              <a:gd name="connsiteX2323" fmla="*/ 474846 w 506956"/>
              <a:gd name="connsiteY2323" fmla="*/ 238802 h 506956"/>
              <a:gd name="connsiteX2324" fmla="*/ 481157 w 506956"/>
              <a:gd name="connsiteY2324" fmla="*/ 248648 h 506956"/>
              <a:gd name="connsiteX2325" fmla="*/ 476995 w 506956"/>
              <a:gd name="connsiteY2325" fmla="*/ 248648 h 506956"/>
              <a:gd name="connsiteX2326" fmla="*/ 472779 w 506956"/>
              <a:gd name="connsiteY2326" fmla="*/ 241957 h 506956"/>
              <a:gd name="connsiteX2327" fmla="*/ 498579 w 506956"/>
              <a:gd name="connsiteY2327" fmla="*/ 241957 h 506956"/>
              <a:gd name="connsiteX2328" fmla="*/ 494363 w 506956"/>
              <a:gd name="connsiteY2328" fmla="*/ 248648 h 506956"/>
              <a:gd name="connsiteX2329" fmla="*/ 490201 w 506956"/>
              <a:gd name="connsiteY2329" fmla="*/ 248648 h 506956"/>
              <a:gd name="connsiteX2330" fmla="*/ 496512 w 506956"/>
              <a:gd name="connsiteY2330" fmla="*/ 238802 h 506956"/>
              <a:gd name="connsiteX2331" fmla="*/ 490609 w 506956"/>
              <a:gd name="connsiteY2331" fmla="*/ 229608 h 506956"/>
              <a:gd name="connsiteX2332" fmla="*/ 494771 w 506956"/>
              <a:gd name="connsiteY2332" fmla="*/ 229608 h 506956"/>
              <a:gd name="connsiteX2333" fmla="*/ 498579 w 506956"/>
              <a:gd name="connsiteY2333" fmla="*/ 235592 h 506956"/>
              <a:gd name="connsiteX2334" fmla="*/ 502387 w 506956"/>
              <a:gd name="connsiteY2334" fmla="*/ 229608 h 506956"/>
              <a:gd name="connsiteX2335" fmla="*/ 506549 w 506956"/>
              <a:gd name="connsiteY2335" fmla="*/ 229608 h 506956"/>
              <a:gd name="connsiteX2336" fmla="*/ 500646 w 506956"/>
              <a:gd name="connsiteY2336" fmla="*/ 238802 h 506956"/>
              <a:gd name="connsiteX2337" fmla="*/ 506957 w 506956"/>
              <a:gd name="connsiteY2337" fmla="*/ 248648 h 506956"/>
              <a:gd name="connsiteX2338" fmla="*/ 502795 w 506956"/>
              <a:gd name="connsiteY2338" fmla="*/ 248648 h 506956"/>
              <a:gd name="connsiteX2339" fmla="*/ 498579 w 506956"/>
              <a:gd name="connsiteY2339" fmla="*/ 241957 h 506956"/>
              <a:gd name="connsiteX2340" fmla="*/ 8378 w 506956"/>
              <a:gd name="connsiteY2340" fmla="*/ 270658 h 506956"/>
              <a:gd name="connsiteX2341" fmla="*/ 4162 w 506956"/>
              <a:gd name="connsiteY2341" fmla="*/ 277349 h 506956"/>
              <a:gd name="connsiteX2342" fmla="*/ 0 w 506956"/>
              <a:gd name="connsiteY2342" fmla="*/ 277349 h 506956"/>
              <a:gd name="connsiteX2343" fmla="*/ 6310 w 506956"/>
              <a:gd name="connsiteY2343" fmla="*/ 267502 h 506956"/>
              <a:gd name="connsiteX2344" fmla="*/ 408 w 506956"/>
              <a:gd name="connsiteY2344" fmla="*/ 258309 h 506956"/>
              <a:gd name="connsiteX2345" fmla="*/ 4570 w 506956"/>
              <a:gd name="connsiteY2345" fmla="*/ 258309 h 506956"/>
              <a:gd name="connsiteX2346" fmla="*/ 8378 w 506956"/>
              <a:gd name="connsiteY2346" fmla="*/ 264293 h 506956"/>
              <a:gd name="connsiteX2347" fmla="*/ 12186 w 506956"/>
              <a:gd name="connsiteY2347" fmla="*/ 258309 h 506956"/>
              <a:gd name="connsiteX2348" fmla="*/ 16347 w 506956"/>
              <a:gd name="connsiteY2348" fmla="*/ 258309 h 506956"/>
              <a:gd name="connsiteX2349" fmla="*/ 10445 w 506956"/>
              <a:gd name="connsiteY2349" fmla="*/ 267502 h 506956"/>
              <a:gd name="connsiteX2350" fmla="*/ 16755 w 506956"/>
              <a:gd name="connsiteY2350" fmla="*/ 277349 h 506956"/>
              <a:gd name="connsiteX2351" fmla="*/ 12594 w 506956"/>
              <a:gd name="connsiteY2351" fmla="*/ 277349 h 506956"/>
              <a:gd name="connsiteX2352" fmla="*/ 8378 w 506956"/>
              <a:gd name="connsiteY2352" fmla="*/ 270658 h 506956"/>
              <a:gd name="connsiteX2353" fmla="*/ 34178 w 506956"/>
              <a:gd name="connsiteY2353" fmla="*/ 270658 h 506956"/>
              <a:gd name="connsiteX2354" fmla="*/ 29962 w 506956"/>
              <a:gd name="connsiteY2354" fmla="*/ 277349 h 506956"/>
              <a:gd name="connsiteX2355" fmla="*/ 25800 w 506956"/>
              <a:gd name="connsiteY2355" fmla="*/ 277349 h 506956"/>
              <a:gd name="connsiteX2356" fmla="*/ 32110 w 506956"/>
              <a:gd name="connsiteY2356" fmla="*/ 267502 h 506956"/>
              <a:gd name="connsiteX2357" fmla="*/ 26208 w 506956"/>
              <a:gd name="connsiteY2357" fmla="*/ 258309 h 506956"/>
              <a:gd name="connsiteX2358" fmla="*/ 30370 w 506956"/>
              <a:gd name="connsiteY2358" fmla="*/ 258309 h 506956"/>
              <a:gd name="connsiteX2359" fmla="*/ 34178 w 506956"/>
              <a:gd name="connsiteY2359" fmla="*/ 264293 h 506956"/>
              <a:gd name="connsiteX2360" fmla="*/ 37986 w 506956"/>
              <a:gd name="connsiteY2360" fmla="*/ 258309 h 506956"/>
              <a:gd name="connsiteX2361" fmla="*/ 42147 w 506956"/>
              <a:gd name="connsiteY2361" fmla="*/ 258309 h 506956"/>
              <a:gd name="connsiteX2362" fmla="*/ 36245 w 506956"/>
              <a:gd name="connsiteY2362" fmla="*/ 267502 h 506956"/>
              <a:gd name="connsiteX2363" fmla="*/ 42555 w 506956"/>
              <a:gd name="connsiteY2363" fmla="*/ 277349 h 506956"/>
              <a:gd name="connsiteX2364" fmla="*/ 38394 w 506956"/>
              <a:gd name="connsiteY2364" fmla="*/ 277349 h 506956"/>
              <a:gd name="connsiteX2365" fmla="*/ 34178 w 506956"/>
              <a:gd name="connsiteY2365" fmla="*/ 270658 h 506956"/>
              <a:gd name="connsiteX2366" fmla="*/ 59978 w 506956"/>
              <a:gd name="connsiteY2366" fmla="*/ 270658 h 506956"/>
              <a:gd name="connsiteX2367" fmla="*/ 55762 w 506956"/>
              <a:gd name="connsiteY2367" fmla="*/ 277349 h 506956"/>
              <a:gd name="connsiteX2368" fmla="*/ 51600 w 506956"/>
              <a:gd name="connsiteY2368" fmla="*/ 277349 h 506956"/>
              <a:gd name="connsiteX2369" fmla="*/ 57911 w 506956"/>
              <a:gd name="connsiteY2369" fmla="*/ 267502 h 506956"/>
              <a:gd name="connsiteX2370" fmla="*/ 52008 w 506956"/>
              <a:gd name="connsiteY2370" fmla="*/ 258309 h 506956"/>
              <a:gd name="connsiteX2371" fmla="*/ 56170 w 506956"/>
              <a:gd name="connsiteY2371" fmla="*/ 258309 h 506956"/>
              <a:gd name="connsiteX2372" fmla="*/ 59978 w 506956"/>
              <a:gd name="connsiteY2372" fmla="*/ 264293 h 506956"/>
              <a:gd name="connsiteX2373" fmla="*/ 63786 w 506956"/>
              <a:gd name="connsiteY2373" fmla="*/ 258309 h 506956"/>
              <a:gd name="connsiteX2374" fmla="*/ 67948 w 506956"/>
              <a:gd name="connsiteY2374" fmla="*/ 258309 h 506956"/>
              <a:gd name="connsiteX2375" fmla="*/ 62045 w 506956"/>
              <a:gd name="connsiteY2375" fmla="*/ 267502 h 506956"/>
              <a:gd name="connsiteX2376" fmla="*/ 68356 w 506956"/>
              <a:gd name="connsiteY2376" fmla="*/ 277349 h 506956"/>
              <a:gd name="connsiteX2377" fmla="*/ 64194 w 506956"/>
              <a:gd name="connsiteY2377" fmla="*/ 277349 h 506956"/>
              <a:gd name="connsiteX2378" fmla="*/ 59978 w 506956"/>
              <a:gd name="connsiteY2378" fmla="*/ 270658 h 506956"/>
              <a:gd name="connsiteX2379" fmla="*/ 85778 w 506956"/>
              <a:gd name="connsiteY2379" fmla="*/ 270658 h 506956"/>
              <a:gd name="connsiteX2380" fmla="*/ 81562 w 506956"/>
              <a:gd name="connsiteY2380" fmla="*/ 277349 h 506956"/>
              <a:gd name="connsiteX2381" fmla="*/ 77400 w 506956"/>
              <a:gd name="connsiteY2381" fmla="*/ 277349 h 506956"/>
              <a:gd name="connsiteX2382" fmla="*/ 83711 w 506956"/>
              <a:gd name="connsiteY2382" fmla="*/ 267502 h 506956"/>
              <a:gd name="connsiteX2383" fmla="*/ 77808 w 506956"/>
              <a:gd name="connsiteY2383" fmla="*/ 258309 h 506956"/>
              <a:gd name="connsiteX2384" fmla="*/ 81970 w 506956"/>
              <a:gd name="connsiteY2384" fmla="*/ 258309 h 506956"/>
              <a:gd name="connsiteX2385" fmla="*/ 85778 w 506956"/>
              <a:gd name="connsiteY2385" fmla="*/ 264293 h 506956"/>
              <a:gd name="connsiteX2386" fmla="*/ 89586 w 506956"/>
              <a:gd name="connsiteY2386" fmla="*/ 258309 h 506956"/>
              <a:gd name="connsiteX2387" fmla="*/ 93748 w 506956"/>
              <a:gd name="connsiteY2387" fmla="*/ 258309 h 506956"/>
              <a:gd name="connsiteX2388" fmla="*/ 87845 w 506956"/>
              <a:gd name="connsiteY2388" fmla="*/ 267502 h 506956"/>
              <a:gd name="connsiteX2389" fmla="*/ 94156 w 506956"/>
              <a:gd name="connsiteY2389" fmla="*/ 277349 h 506956"/>
              <a:gd name="connsiteX2390" fmla="*/ 89994 w 506956"/>
              <a:gd name="connsiteY2390" fmla="*/ 277349 h 506956"/>
              <a:gd name="connsiteX2391" fmla="*/ 85778 w 506956"/>
              <a:gd name="connsiteY2391" fmla="*/ 270658 h 506956"/>
              <a:gd name="connsiteX2392" fmla="*/ 111578 w 506956"/>
              <a:gd name="connsiteY2392" fmla="*/ 270658 h 506956"/>
              <a:gd name="connsiteX2393" fmla="*/ 107362 w 506956"/>
              <a:gd name="connsiteY2393" fmla="*/ 277349 h 506956"/>
              <a:gd name="connsiteX2394" fmla="*/ 103200 w 506956"/>
              <a:gd name="connsiteY2394" fmla="*/ 277349 h 506956"/>
              <a:gd name="connsiteX2395" fmla="*/ 109511 w 506956"/>
              <a:gd name="connsiteY2395" fmla="*/ 267502 h 506956"/>
              <a:gd name="connsiteX2396" fmla="*/ 103608 w 506956"/>
              <a:gd name="connsiteY2396" fmla="*/ 258309 h 506956"/>
              <a:gd name="connsiteX2397" fmla="*/ 107770 w 506956"/>
              <a:gd name="connsiteY2397" fmla="*/ 258309 h 506956"/>
              <a:gd name="connsiteX2398" fmla="*/ 111578 w 506956"/>
              <a:gd name="connsiteY2398" fmla="*/ 264293 h 506956"/>
              <a:gd name="connsiteX2399" fmla="*/ 115386 w 506956"/>
              <a:gd name="connsiteY2399" fmla="*/ 258309 h 506956"/>
              <a:gd name="connsiteX2400" fmla="*/ 119548 w 506956"/>
              <a:gd name="connsiteY2400" fmla="*/ 258309 h 506956"/>
              <a:gd name="connsiteX2401" fmla="*/ 113645 w 506956"/>
              <a:gd name="connsiteY2401" fmla="*/ 267502 h 506956"/>
              <a:gd name="connsiteX2402" fmla="*/ 119956 w 506956"/>
              <a:gd name="connsiteY2402" fmla="*/ 277349 h 506956"/>
              <a:gd name="connsiteX2403" fmla="*/ 115794 w 506956"/>
              <a:gd name="connsiteY2403" fmla="*/ 277349 h 506956"/>
              <a:gd name="connsiteX2404" fmla="*/ 111578 w 506956"/>
              <a:gd name="connsiteY2404" fmla="*/ 270658 h 506956"/>
              <a:gd name="connsiteX2405" fmla="*/ 137378 w 506956"/>
              <a:gd name="connsiteY2405" fmla="*/ 270658 h 506956"/>
              <a:gd name="connsiteX2406" fmla="*/ 133162 w 506956"/>
              <a:gd name="connsiteY2406" fmla="*/ 277349 h 506956"/>
              <a:gd name="connsiteX2407" fmla="*/ 129000 w 506956"/>
              <a:gd name="connsiteY2407" fmla="*/ 277349 h 506956"/>
              <a:gd name="connsiteX2408" fmla="*/ 135311 w 506956"/>
              <a:gd name="connsiteY2408" fmla="*/ 267502 h 506956"/>
              <a:gd name="connsiteX2409" fmla="*/ 129408 w 506956"/>
              <a:gd name="connsiteY2409" fmla="*/ 258309 h 506956"/>
              <a:gd name="connsiteX2410" fmla="*/ 133570 w 506956"/>
              <a:gd name="connsiteY2410" fmla="*/ 258309 h 506956"/>
              <a:gd name="connsiteX2411" fmla="*/ 137378 w 506956"/>
              <a:gd name="connsiteY2411" fmla="*/ 264293 h 506956"/>
              <a:gd name="connsiteX2412" fmla="*/ 141186 w 506956"/>
              <a:gd name="connsiteY2412" fmla="*/ 258309 h 506956"/>
              <a:gd name="connsiteX2413" fmla="*/ 145348 w 506956"/>
              <a:gd name="connsiteY2413" fmla="*/ 258309 h 506956"/>
              <a:gd name="connsiteX2414" fmla="*/ 139445 w 506956"/>
              <a:gd name="connsiteY2414" fmla="*/ 267502 h 506956"/>
              <a:gd name="connsiteX2415" fmla="*/ 145756 w 506956"/>
              <a:gd name="connsiteY2415" fmla="*/ 277349 h 506956"/>
              <a:gd name="connsiteX2416" fmla="*/ 141594 w 506956"/>
              <a:gd name="connsiteY2416" fmla="*/ 277349 h 506956"/>
              <a:gd name="connsiteX2417" fmla="*/ 137378 w 506956"/>
              <a:gd name="connsiteY2417" fmla="*/ 270658 h 506956"/>
              <a:gd name="connsiteX2418" fmla="*/ 163178 w 506956"/>
              <a:gd name="connsiteY2418" fmla="*/ 270658 h 506956"/>
              <a:gd name="connsiteX2419" fmla="*/ 158962 w 506956"/>
              <a:gd name="connsiteY2419" fmla="*/ 277349 h 506956"/>
              <a:gd name="connsiteX2420" fmla="*/ 154800 w 506956"/>
              <a:gd name="connsiteY2420" fmla="*/ 277349 h 506956"/>
              <a:gd name="connsiteX2421" fmla="*/ 161111 w 506956"/>
              <a:gd name="connsiteY2421" fmla="*/ 267502 h 506956"/>
              <a:gd name="connsiteX2422" fmla="*/ 155208 w 506956"/>
              <a:gd name="connsiteY2422" fmla="*/ 258309 h 506956"/>
              <a:gd name="connsiteX2423" fmla="*/ 159370 w 506956"/>
              <a:gd name="connsiteY2423" fmla="*/ 258309 h 506956"/>
              <a:gd name="connsiteX2424" fmla="*/ 163178 w 506956"/>
              <a:gd name="connsiteY2424" fmla="*/ 264293 h 506956"/>
              <a:gd name="connsiteX2425" fmla="*/ 166986 w 506956"/>
              <a:gd name="connsiteY2425" fmla="*/ 258309 h 506956"/>
              <a:gd name="connsiteX2426" fmla="*/ 171148 w 506956"/>
              <a:gd name="connsiteY2426" fmla="*/ 258309 h 506956"/>
              <a:gd name="connsiteX2427" fmla="*/ 165245 w 506956"/>
              <a:gd name="connsiteY2427" fmla="*/ 267502 h 506956"/>
              <a:gd name="connsiteX2428" fmla="*/ 171556 w 506956"/>
              <a:gd name="connsiteY2428" fmla="*/ 277349 h 506956"/>
              <a:gd name="connsiteX2429" fmla="*/ 167394 w 506956"/>
              <a:gd name="connsiteY2429" fmla="*/ 277349 h 506956"/>
              <a:gd name="connsiteX2430" fmla="*/ 163178 w 506956"/>
              <a:gd name="connsiteY2430" fmla="*/ 270658 h 506956"/>
              <a:gd name="connsiteX2431" fmla="*/ 188978 w 506956"/>
              <a:gd name="connsiteY2431" fmla="*/ 270658 h 506956"/>
              <a:gd name="connsiteX2432" fmla="*/ 184762 w 506956"/>
              <a:gd name="connsiteY2432" fmla="*/ 277349 h 506956"/>
              <a:gd name="connsiteX2433" fmla="*/ 180601 w 506956"/>
              <a:gd name="connsiteY2433" fmla="*/ 277349 h 506956"/>
              <a:gd name="connsiteX2434" fmla="*/ 186911 w 506956"/>
              <a:gd name="connsiteY2434" fmla="*/ 267502 h 506956"/>
              <a:gd name="connsiteX2435" fmla="*/ 181009 w 506956"/>
              <a:gd name="connsiteY2435" fmla="*/ 258309 h 506956"/>
              <a:gd name="connsiteX2436" fmla="*/ 185170 w 506956"/>
              <a:gd name="connsiteY2436" fmla="*/ 258309 h 506956"/>
              <a:gd name="connsiteX2437" fmla="*/ 188978 w 506956"/>
              <a:gd name="connsiteY2437" fmla="*/ 264293 h 506956"/>
              <a:gd name="connsiteX2438" fmla="*/ 192786 w 506956"/>
              <a:gd name="connsiteY2438" fmla="*/ 258309 h 506956"/>
              <a:gd name="connsiteX2439" fmla="*/ 196948 w 506956"/>
              <a:gd name="connsiteY2439" fmla="*/ 258309 h 506956"/>
              <a:gd name="connsiteX2440" fmla="*/ 191045 w 506956"/>
              <a:gd name="connsiteY2440" fmla="*/ 267502 h 506956"/>
              <a:gd name="connsiteX2441" fmla="*/ 197356 w 506956"/>
              <a:gd name="connsiteY2441" fmla="*/ 277349 h 506956"/>
              <a:gd name="connsiteX2442" fmla="*/ 193194 w 506956"/>
              <a:gd name="connsiteY2442" fmla="*/ 277349 h 506956"/>
              <a:gd name="connsiteX2443" fmla="*/ 188978 w 506956"/>
              <a:gd name="connsiteY2443" fmla="*/ 270658 h 506956"/>
              <a:gd name="connsiteX2444" fmla="*/ 214778 w 506956"/>
              <a:gd name="connsiteY2444" fmla="*/ 270658 h 506956"/>
              <a:gd name="connsiteX2445" fmla="*/ 210562 w 506956"/>
              <a:gd name="connsiteY2445" fmla="*/ 277349 h 506956"/>
              <a:gd name="connsiteX2446" fmla="*/ 206401 w 506956"/>
              <a:gd name="connsiteY2446" fmla="*/ 277349 h 506956"/>
              <a:gd name="connsiteX2447" fmla="*/ 212711 w 506956"/>
              <a:gd name="connsiteY2447" fmla="*/ 267502 h 506956"/>
              <a:gd name="connsiteX2448" fmla="*/ 206809 w 506956"/>
              <a:gd name="connsiteY2448" fmla="*/ 258309 h 506956"/>
              <a:gd name="connsiteX2449" fmla="*/ 210970 w 506956"/>
              <a:gd name="connsiteY2449" fmla="*/ 258309 h 506956"/>
              <a:gd name="connsiteX2450" fmla="*/ 214778 w 506956"/>
              <a:gd name="connsiteY2450" fmla="*/ 264293 h 506956"/>
              <a:gd name="connsiteX2451" fmla="*/ 218586 w 506956"/>
              <a:gd name="connsiteY2451" fmla="*/ 258309 h 506956"/>
              <a:gd name="connsiteX2452" fmla="*/ 222748 w 506956"/>
              <a:gd name="connsiteY2452" fmla="*/ 258309 h 506956"/>
              <a:gd name="connsiteX2453" fmla="*/ 216846 w 506956"/>
              <a:gd name="connsiteY2453" fmla="*/ 267502 h 506956"/>
              <a:gd name="connsiteX2454" fmla="*/ 223156 w 506956"/>
              <a:gd name="connsiteY2454" fmla="*/ 277349 h 506956"/>
              <a:gd name="connsiteX2455" fmla="*/ 218994 w 506956"/>
              <a:gd name="connsiteY2455" fmla="*/ 277349 h 506956"/>
              <a:gd name="connsiteX2456" fmla="*/ 214778 w 506956"/>
              <a:gd name="connsiteY2456" fmla="*/ 270658 h 506956"/>
              <a:gd name="connsiteX2457" fmla="*/ 240578 w 506956"/>
              <a:gd name="connsiteY2457" fmla="*/ 270658 h 506956"/>
              <a:gd name="connsiteX2458" fmla="*/ 236362 w 506956"/>
              <a:gd name="connsiteY2458" fmla="*/ 277349 h 506956"/>
              <a:gd name="connsiteX2459" fmla="*/ 232201 w 506956"/>
              <a:gd name="connsiteY2459" fmla="*/ 277349 h 506956"/>
              <a:gd name="connsiteX2460" fmla="*/ 238511 w 506956"/>
              <a:gd name="connsiteY2460" fmla="*/ 267502 h 506956"/>
              <a:gd name="connsiteX2461" fmla="*/ 232609 w 506956"/>
              <a:gd name="connsiteY2461" fmla="*/ 258309 h 506956"/>
              <a:gd name="connsiteX2462" fmla="*/ 236770 w 506956"/>
              <a:gd name="connsiteY2462" fmla="*/ 258309 h 506956"/>
              <a:gd name="connsiteX2463" fmla="*/ 240578 w 506956"/>
              <a:gd name="connsiteY2463" fmla="*/ 264293 h 506956"/>
              <a:gd name="connsiteX2464" fmla="*/ 244386 w 506956"/>
              <a:gd name="connsiteY2464" fmla="*/ 258309 h 506956"/>
              <a:gd name="connsiteX2465" fmla="*/ 248548 w 506956"/>
              <a:gd name="connsiteY2465" fmla="*/ 258309 h 506956"/>
              <a:gd name="connsiteX2466" fmla="*/ 242646 w 506956"/>
              <a:gd name="connsiteY2466" fmla="*/ 267502 h 506956"/>
              <a:gd name="connsiteX2467" fmla="*/ 248956 w 506956"/>
              <a:gd name="connsiteY2467" fmla="*/ 277349 h 506956"/>
              <a:gd name="connsiteX2468" fmla="*/ 244794 w 506956"/>
              <a:gd name="connsiteY2468" fmla="*/ 277349 h 506956"/>
              <a:gd name="connsiteX2469" fmla="*/ 240578 w 506956"/>
              <a:gd name="connsiteY2469" fmla="*/ 270658 h 506956"/>
              <a:gd name="connsiteX2470" fmla="*/ 266378 w 506956"/>
              <a:gd name="connsiteY2470" fmla="*/ 270658 h 506956"/>
              <a:gd name="connsiteX2471" fmla="*/ 262162 w 506956"/>
              <a:gd name="connsiteY2471" fmla="*/ 277349 h 506956"/>
              <a:gd name="connsiteX2472" fmla="*/ 258001 w 506956"/>
              <a:gd name="connsiteY2472" fmla="*/ 277349 h 506956"/>
              <a:gd name="connsiteX2473" fmla="*/ 264311 w 506956"/>
              <a:gd name="connsiteY2473" fmla="*/ 267502 h 506956"/>
              <a:gd name="connsiteX2474" fmla="*/ 258409 w 506956"/>
              <a:gd name="connsiteY2474" fmla="*/ 258309 h 506956"/>
              <a:gd name="connsiteX2475" fmla="*/ 262570 w 506956"/>
              <a:gd name="connsiteY2475" fmla="*/ 258309 h 506956"/>
              <a:gd name="connsiteX2476" fmla="*/ 266378 w 506956"/>
              <a:gd name="connsiteY2476" fmla="*/ 264293 h 506956"/>
              <a:gd name="connsiteX2477" fmla="*/ 270187 w 506956"/>
              <a:gd name="connsiteY2477" fmla="*/ 258309 h 506956"/>
              <a:gd name="connsiteX2478" fmla="*/ 274348 w 506956"/>
              <a:gd name="connsiteY2478" fmla="*/ 258309 h 506956"/>
              <a:gd name="connsiteX2479" fmla="*/ 268446 w 506956"/>
              <a:gd name="connsiteY2479" fmla="*/ 267502 h 506956"/>
              <a:gd name="connsiteX2480" fmla="*/ 274756 w 506956"/>
              <a:gd name="connsiteY2480" fmla="*/ 277349 h 506956"/>
              <a:gd name="connsiteX2481" fmla="*/ 270595 w 506956"/>
              <a:gd name="connsiteY2481" fmla="*/ 277349 h 506956"/>
              <a:gd name="connsiteX2482" fmla="*/ 266378 w 506956"/>
              <a:gd name="connsiteY2482" fmla="*/ 270658 h 506956"/>
              <a:gd name="connsiteX2483" fmla="*/ 292179 w 506956"/>
              <a:gd name="connsiteY2483" fmla="*/ 270658 h 506956"/>
              <a:gd name="connsiteX2484" fmla="*/ 287962 w 506956"/>
              <a:gd name="connsiteY2484" fmla="*/ 277349 h 506956"/>
              <a:gd name="connsiteX2485" fmla="*/ 283801 w 506956"/>
              <a:gd name="connsiteY2485" fmla="*/ 277349 h 506956"/>
              <a:gd name="connsiteX2486" fmla="*/ 290111 w 506956"/>
              <a:gd name="connsiteY2486" fmla="*/ 267502 h 506956"/>
              <a:gd name="connsiteX2487" fmla="*/ 284209 w 506956"/>
              <a:gd name="connsiteY2487" fmla="*/ 258309 h 506956"/>
              <a:gd name="connsiteX2488" fmla="*/ 288370 w 506956"/>
              <a:gd name="connsiteY2488" fmla="*/ 258309 h 506956"/>
              <a:gd name="connsiteX2489" fmla="*/ 292179 w 506956"/>
              <a:gd name="connsiteY2489" fmla="*/ 264293 h 506956"/>
              <a:gd name="connsiteX2490" fmla="*/ 295987 w 506956"/>
              <a:gd name="connsiteY2490" fmla="*/ 258309 h 506956"/>
              <a:gd name="connsiteX2491" fmla="*/ 300148 w 506956"/>
              <a:gd name="connsiteY2491" fmla="*/ 258309 h 506956"/>
              <a:gd name="connsiteX2492" fmla="*/ 294246 w 506956"/>
              <a:gd name="connsiteY2492" fmla="*/ 267502 h 506956"/>
              <a:gd name="connsiteX2493" fmla="*/ 300556 w 506956"/>
              <a:gd name="connsiteY2493" fmla="*/ 277349 h 506956"/>
              <a:gd name="connsiteX2494" fmla="*/ 296395 w 506956"/>
              <a:gd name="connsiteY2494" fmla="*/ 277349 h 506956"/>
              <a:gd name="connsiteX2495" fmla="*/ 292179 w 506956"/>
              <a:gd name="connsiteY2495" fmla="*/ 270658 h 506956"/>
              <a:gd name="connsiteX2496" fmla="*/ 317979 w 506956"/>
              <a:gd name="connsiteY2496" fmla="*/ 270658 h 506956"/>
              <a:gd name="connsiteX2497" fmla="*/ 313762 w 506956"/>
              <a:gd name="connsiteY2497" fmla="*/ 277349 h 506956"/>
              <a:gd name="connsiteX2498" fmla="*/ 309601 w 506956"/>
              <a:gd name="connsiteY2498" fmla="*/ 277349 h 506956"/>
              <a:gd name="connsiteX2499" fmla="*/ 315911 w 506956"/>
              <a:gd name="connsiteY2499" fmla="*/ 267502 h 506956"/>
              <a:gd name="connsiteX2500" fmla="*/ 310009 w 506956"/>
              <a:gd name="connsiteY2500" fmla="*/ 258309 h 506956"/>
              <a:gd name="connsiteX2501" fmla="*/ 314170 w 506956"/>
              <a:gd name="connsiteY2501" fmla="*/ 258309 h 506956"/>
              <a:gd name="connsiteX2502" fmla="*/ 317979 w 506956"/>
              <a:gd name="connsiteY2502" fmla="*/ 264293 h 506956"/>
              <a:gd name="connsiteX2503" fmla="*/ 321787 w 506956"/>
              <a:gd name="connsiteY2503" fmla="*/ 258309 h 506956"/>
              <a:gd name="connsiteX2504" fmla="*/ 325948 w 506956"/>
              <a:gd name="connsiteY2504" fmla="*/ 258309 h 506956"/>
              <a:gd name="connsiteX2505" fmla="*/ 320046 w 506956"/>
              <a:gd name="connsiteY2505" fmla="*/ 267502 h 506956"/>
              <a:gd name="connsiteX2506" fmla="*/ 326356 w 506956"/>
              <a:gd name="connsiteY2506" fmla="*/ 277349 h 506956"/>
              <a:gd name="connsiteX2507" fmla="*/ 322195 w 506956"/>
              <a:gd name="connsiteY2507" fmla="*/ 277349 h 506956"/>
              <a:gd name="connsiteX2508" fmla="*/ 317979 w 506956"/>
              <a:gd name="connsiteY2508" fmla="*/ 270658 h 506956"/>
              <a:gd name="connsiteX2509" fmla="*/ 343779 w 506956"/>
              <a:gd name="connsiteY2509" fmla="*/ 270658 h 506956"/>
              <a:gd name="connsiteX2510" fmla="*/ 339563 w 506956"/>
              <a:gd name="connsiteY2510" fmla="*/ 277349 h 506956"/>
              <a:gd name="connsiteX2511" fmla="*/ 335401 w 506956"/>
              <a:gd name="connsiteY2511" fmla="*/ 277349 h 506956"/>
              <a:gd name="connsiteX2512" fmla="*/ 341711 w 506956"/>
              <a:gd name="connsiteY2512" fmla="*/ 267502 h 506956"/>
              <a:gd name="connsiteX2513" fmla="*/ 335809 w 506956"/>
              <a:gd name="connsiteY2513" fmla="*/ 258309 h 506956"/>
              <a:gd name="connsiteX2514" fmla="*/ 339971 w 506956"/>
              <a:gd name="connsiteY2514" fmla="*/ 258309 h 506956"/>
              <a:gd name="connsiteX2515" fmla="*/ 343779 w 506956"/>
              <a:gd name="connsiteY2515" fmla="*/ 264293 h 506956"/>
              <a:gd name="connsiteX2516" fmla="*/ 347587 w 506956"/>
              <a:gd name="connsiteY2516" fmla="*/ 258309 h 506956"/>
              <a:gd name="connsiteX2517" fmla="*/ 351748 w 506956"/>
              <a:gd name="connsiteY2517" fmla="*/ 258309 h 506956"/>
              <a:gd name="connsiteX2518" fmla="*/ 345846 w 506956"/>
              <a:gd name="connsiteY2518" fmla="*/ 267502 h 506956"/>
              <a:gd name="connsiteX2519" fmla="*/ 352156 w 506956"/>
              <a:gd name="connsiteY2519" fmla="*/ 277349 h 506956"/>
              <a:gd name="connsiteX2520" fmla="*/ 347995 w 506956"/>
              <a:gd name="connsiteY2520" fmla="*/ 277349 h 506956"/>
              <a:gd name="connsiteX2521" fmla="*/ 343779 w 506956"/>
              <a:gd name="connsiteY2521" fmla="*/ 270658 h 506956"/>
              <a:gd name="connsiteX2522" fmla="*/ 369579 w 506956"/>
              <a:gd name="connsiteY2522" fmla="*/ 270658 h 506956"/>
              <a:gd name="connsiteX2523" fmla="*/ 365363 w 506956"/>
              <a:gd name="connsiteY2523" fmla="*/ 277349 h 506956"/>
              <a:gd name="connsiteX2524" fmla="*/ 361201 w 506956"/>
              <a:gd name="connsiteY2524" fmla="*/ 277349 h 506956"/>
              <a:gd name="connsiteX2525" fmla="*/ 367511 w 506956"/>
              <a:gd name="connsiteY2525" fmla="*/ 267502 h 506956"/>
              <a:gd name="connsiteX2526" fmla="*/ 361609 w 506956"/>
              <a:gd name="connsiteY2526" fmla="*/ 258309 h 506956"/>
              <a:gd name="connsiteX2527" fmla="*/ 365771 w 506956"/>
              <a:gd name="connsiteY2527" fmla="*/ 258309 h 506956"/>
              <a:gd name="connsiteX2528" fmla="*/ 369579 w 506956"/>
              <a:gd name="connsiteY2528" fmla="*/ 264293 h 506956"/>
              <a:gd name="connsiteX2529" fmla="*/ 373387 w 506956"/>
              <a:gd name="connsiteY2529" fmla="*/ 258309 h 506956"/>
              <a:gd name="connsiteX2530" fmla="*/ 377548 w 506956"/>
              <a:gd name="connsiteY2530" fmla="*/ 258309 h 506956"/>
              <a:gd name="connsiteX2531" fmla="*/ 371646 w 506956"/>
              <a:gd name="connsiteY2531" fmla="*/ 267502 h 506956"/>
              <a:gd name="connsiteX2532" fmla="*/ 377956 w 506956"/>
              <a:gd name="connsiteY2532" fmla="*/ 277349 h 506956"/>
              <a:gd name="connsiteX2533" fmla="*/ 373795 w 506956"/>
              <a:gd name="connsiteY2533" fmla="*/ 277349 h 506956"/>
              <a:gd name="connsiteX2534" fmla="*/ 369579 w 506956"/>
              <a:gd name="connsiteY2534" fmla="*/ 270658 h 506956"/>
              <a:gd name="connsiteX2535" fmla="*/ 395379 w 506956"/>
              <a:gd name="connsiteY2535" fmla="*/ 270658 h 506956"/>
              <a:gd name="connsiteX2536" fmla="*/ 391163 w 506956"/>
              <a:gd name="connsiteY2536" fmla="*/ 277349 h 506956"/>
              <a:gd name="connsiteX2537" fmla="*/ 387001 w 506956"/>
              <a:gd name="connsiteY2537" fmla="*/ 277349 h 506956"/>
              <a:gd name="connsiteX2538" fmla="*/ 393312 w 506956"/>
              <a:gd name="connsiteY2538" fmla="*/ 267502 h 506956"/>
              <a:gd name="connsiteX2539" fmla="*/ 387409 w 506956"/>
              <a:gd name="connsiteY2539" fmla="*/ 258309 h 506956"/>
              <a:gd name="connsiteX2540" fmla="*/ 391571 w 506956"/>
              <a:gd name="connsiteY2540" fmla="*/ 258309 h 506956"/>
              <a:gd name="connsiteX2541" fmla="*/ 395379 w 506956"/>
              <a:gd name="connsiteY2541" fmla="*/ 264293 h 506956"/>
              <a:gd name="connsiteX2542" fmla="*/ 399187 w 506956"/>
              <a:gd name="connsiteY2542" fmla="*/ 258309 h 506956"/>
              <a:gd name="connsiteX2543" fmla="*/ 403348 w 506956"/>
              <a:gd name="connsiteY2543" fmla="*/ 258309 h 506956"/>
              <a:gd name="connsiteX2544" fmla="*/ 397446 w 506956"/>
              <a:gd name="connsiteY2544" fmla="*/ 267502 h 506956"/>
              <a:gd name="connsiteX2545" fmla="*/ 403756 w 506956"/>
              <a:gd name="connsiteY2545" fmla="*/ 277349 h 506956"/>
              <a:gd name="connsiteX2546" fmla="*/ 399595 w 506956"/>
              <a:gd name="connsiteY2546" fmla="*/ 277349 h 506956"/>
              <a:gd name="connsiteX2547" fmla="*/ 395379 w 506956"/>
              <a:gd name="connsiteY2547" fmla="*/ 270658 h 506956"/>
              <a:gd name="connsiteX2548" fmla="*/ 421179 w 506956"/>
              <a:gd name="connsiteY2548" fmla="*/ 270658 h 506956"/>
              <a:gd name="connsiteX2549" fmla="*/ 416963 w 506956"/>
              <a:gd name="connsiteY2549" fmla="*/ 277349 h 506956"/>
              <a:gd name="connsiteX2550" fmla="*/ 412801 w 506956"/>
              <a:gd name="connsiteY2550" fmla="*/ 277349 h 506956"/>
              <a:gd name="connsiteX2551" fmla="*/ 419112 w 506956"/>
              <a:gd name="connsiteY2551" fmla="*/ 267502 h 506956"/>
              <a:gd name="connsiteX2552" fmla="*/ 413209 w 506956"/>
              <a:gd name="connsiteY2552" fmla="*/ 258309 h 506956"/>
              <a:gd name="connsiteX2553" fmla="*/ 417371 w 506956"/>
              <a:gd name="connsiteY2553" fmla="*/ 258309 h 506956"/>
              <a:gd name="connsiteX2554" fmla="*/ 421179 w 506956"/>
              <a:gd name="connsiteY2554" fmla="*/ 264293 h 506956"/>
              <a:gd name="connsiteX2555" fmla="*/ 424987 w 506956"/>
              <a:gd name="connsiteY2555" fmla="*/ 258309 h 506956"/>
              <a:gd name="connsiteX2556" fmla="*/ 429149 w 506956"/>
              <a:gd name="connsiteY2556" fmla="*/ 258309 h 506956"/>
              <a:gd name="connsiteX2557" fmla="*/ 423246 w 506956"/>
              <a:gd name="connsiteY2557" fmla="*/ 267502 h 506956"/>
              <a:gd name="connsiteX2558" fmla="*/ 429557 w 506956"/>
              <a:gd name="connsiteY2558" fmla="*/ 277349 h 506956"/>
              <a:gd name="connsiteX2559" fmla="*/ 425395 w 506956"/>
              <a:gd name="connsiteY2559" fmla="*/ 277349 h 506956"/>
              <a:gd name="connsiteX2560" fmla="*/ 421179 w 506956"/>
              <a:gd name="connsiteY2560" fmla="*/ 270658 h 506956"/>
              <a:gd name="connsiteX2561" fmla="*/ 446979 w 506956"/>
              <a:gd name="connsiteY2561" fmla="*/ 270658 h 506956"/>
              <a:gd name="connsiteX2562" fmla="*/ 442763 w 506956"/>
              <a:gd name="connsiteY2562" fmla="*/ 277349 h 506956"/>
              <a:gd name="connsiteX2563" fmla="*/ 438601 w 506956"/>
              <a:gd name="connsiteY2563" fmla="*/ 277349 h 506956"/>
              <a:gd name="connsiteX2564" fmla="*/ 444912 w 506956"/>
              <a:gd name="connsiteY2564" fmla="*/ 267502 h 506956"/>
              <a:gd name="connsiteX2565" fmla="*/ 439009 w 506956"/>
              <a:gd name="connsiteY2565" fmla="*/ 258309 h 506956"/>
              <a:gd name="connsiteX2566" fmla="*/ 443171 w 506956"/>
              <a:gd name="connsiteY2566" fmla="*/ 258309 h 506956"/>
              <a:gd name="connsiteX2567" fmla="*/ 446979 w 506956"/>
              <a:gd name="connsiteY2567" fmla="*/ 264293 h 506956"/>
              <a:gd name="connsiteX2568" fmla="*/ 450787 w 506956"/>
              <a:gd name="connsiteY2568" fmla="*/ 258309 h 506956"/>
              <a:gd name="connsiteX2569" fmla="*/ 454949 w 506956"/>
              <a:gd name="connsiteY2569" fmla="*/ 258309 h 506956"/>
              <a:gd name="connsiteX2570" fmla="*/ 449046 w 506956"/>
              <a:gd name="connsiteY2570" fmla="*/ 267502 h 506956"/>
              <a:gd name="connsiteX2571" fmla="*/ 455357 w 506956"/>
              <a:gd name="connsiteY2571" fmla="*/ 277349 h 506956"/>
              <a:gd name="connsiteX2572" fmla="*/ 451195 w 506956"/>
              <a:gd name="connsiteY2572" fmla="*/ 277349 h 506956"/>
              <a:gd name="connsiteX2573" fmla="*/ 446979 w 506956"/>
              <a:gd name="connsiteY2573" fmla="*/ 270658 h 506956"/>
              <a:gd name="connsiteX2574" fmla="*/ 472779 w 506956"/>
              <a:gd name="connsiteY2574" fmla="*/ 270658 h 506956"/>
              <a:gd name="connsiteX2575" fmla="*/ 468563 w 506956"/>
              <a:gd name="connsiteY2575" fmla="*/ 277349 h 506956"/>
              <a:gd name="connsiteX2576" fmla="*/ 464401 w 506956"/>
              <a:gd name="connsiteY2576" fmla="*/ 277349 h 506956"/>
              <a:gd name="connsiteX2577" fmla="*/ 470712 w 506956"/>
              <a:gd name="connsiteY2577" fmla="*/ 267502 h 506956"/>
              <a:gd name="connsiteX2578" fmla="*/ 464809 w 506956"/>
              <a:gd name="connsiteY2578" fmla="*/ 258309 h 506956"/>
              <a:gd name="connsiteX2579" fmla="*/ 468971 w 506956"/>
              <a:gd name="connsiteY2579" fmla="*/ 258309 h 506956"/>
              <a:gd name="connsiteX2580" fmla="*/ 472779 w 506956"/>
              <a:gd name="connsiteY2580" fmla="*/ 264293 h 506956"/>
              <a:gd name="connsiteX2581" fmla="*/ 476587 w 506956"/>
              <a:gd name="connsiteY2581" fmla="*/ 258309 h 506956"/>
              <a:gd name="connsiteX2582" fmla="*/ 480749 w 506956"/>
              <a:gd name="connsiteY2582" fmla="*/ 258309 h 506956"/>
              <a:gd name="connsiteX2583" fmla="*/ 474846 w 506956"/>
              <a:gd name="connsiteY2583" fmla="*/ 267502 h 506956"/>
              <a:gd name="connsiteX2584" fmla="*/ 481157 w 506956"/>
              <a:gd name="connsiteY2584" fmla="*/ 277349 h 506956"/>
              <a:gd name="connsiteX2585" fmla="*/ 476995 w 506956"/>
              <a:gd name="connsiteY2585" fmla="*/ 277349 h 506956"/>
              <a:gd name="connsiteX2586" fmla="*/ 472779 w 506956"/>
              <a:gd name="connsiteY2586" fmla="*/ 270658 h 506956"/>
              <a:gd name="connsiteX2587" fmla="*/ 498579 w 506956"/>
              <a:gd name="connsiteY2587" fmla="*/ 270658 h 506956"/>
              <a:gd name="connsiteX2588" fmla="*/ 494363 w 506956"/>
              <a:gd name="connsiteY2588" fmla="*/ 277349 h 506956"/>
              <a:gd name="connsiteX2589" fmla="*/ 490201 w 506956"/>
              <a:gd name="connsiteY2589" fmla="*/ 277349 h 506956"/>
              <a:gd name="connsiteX2590" fmla="*/ 496512 w 506956"/>
              <a:gd name="connsiteY2590" fmla="*/ 267502 h 506956"/>
              <a:gd name="connsiteX2591" fmla="*/ 490609 w 506956"/>
              <a:gd name="connsiteY2591" fmla="*/ 258309 h 506956"/>
              <a:gd name="connsiteX2592" fmla="*/ 494771 w 506956"/>
              <a:gd name="connsiteY2592" fmla="*/ 258309 h 506956"/>
              <a:gd name="connsiteX2593" fmla="*/ 498579 w 506956"/>
              <a:gd name="connsiteY2593" fmla="*/ 264293 h 506956"/>
              <a:gd name="connsiteX2594" fmla="*/ 502387 w 506956"/>
              <a:gd name="connsiteY2594" fmla="*/ 258309 h 506956"/>
              <a:gd name="connsiteX2595" fmla="*/ 506549 w 506956"/>
              <a:gd name="connsiteY2595" fmla="*/ 258309 h 506956"/>
              <a:gd name="connsiteX2596" fmla="*/ 500646 w 506956"/>
              <a:gd name="connsiteY2596" fmla="*/ 267502 h 506956"/>
              <a:gd name="connsiteX2597" fmla="*/ 506957 w 506956"/>
              <a:gd name="connsiteY2597" fmla="*/ 277349 h 506956"/>
              <a:gd name="connsiteX2598" fmla="*/ 502795 w 506956"/>
              <a:gd name="connsiteY2598" fmla="*/ 277349 h 506956"/>
              <a:gd name="connsiteX2599" fmla="*/ 498579 w 506956"/>
              <a:gd name="connsiteY2599" fmla="*/ 270658 h 506956"/>
              <a:gd name="connsiteX2600" fmla="*/ 8378 w 506956"/>
              <a:gd name="connsiteY2600" fmla="*/ 299359 h 506956"/>
              <a:gd name="connsiteX2601" fmla="*/ 4162 w 506956"/>
              <a:gd name="connsiteY2601" fmla="*/ 306050 h 506956"/>
              <a:gd name="connsiteX2602" fmla="*/ 0 w 506956"/>
              <a:gd name="connsiteY2602" fmla="*/ 306050 h 506956"/>
              <a:gd name="connsiteX2603" fmla="*/ 6310 w 506956"/>
              <a:gd name="connsiteY2603" fmla="*/ 296204 h 506956"/>
              <a:gd name="connsiteX2604" fmla="*/ 408 w 506956"/>
              <a:gd name="connsiteY2604" fmla="*/ 287010 h 506956"/>
              <a:gd name="connsiteX2605" fmla="*/ 4570 w 506956"/>
              <a:gd name="connsiteY2605" fmla="*/ 287010 h 506956"/>
              <a:gd name="connsiteX2606" fmla="*/ 8378 w 506956"/>
              <a:gd name="connsiteY2606" fmla="*/ 292994 h 506956"/>
              <a:gd name="connsiteX2607" fmla="*/ 12186 w 506956"/>
              <a:gd name="connsiteY2607" fmla="*/ 287010 h 506956"/>
              <a:gd name="connsiteX2608" fmla="*/ 16347 w 506956"/>
              <a:gd name="connsiteY2608" fmla="*/ 287010 h 506956"/>
              <a:gd name="connsiteX2609" fmla="*/ 10445 w 506956"/>
              <a:gd name="connsiteY2609" fmla="*/ 296204 h 506956"/>
              <a:gd name="connsiteX2610" fmla="*/ 16755 w 506956"/>
              <a:gd name="connsiteY2610" fmla="*/ 306050 h 506956"/>
              <a:gd name="connsiteX2611" fmla="*/ 12594 w 506956"/>
              <a:gd name="connsiteY2611" fmla="*/ 306050 h 506956"/>
              <a:gd name="connsiteX2612" fmla="*/ 8378 w 506956"/>
              <a:gd name="connsiteY2612" fmla="*/ 299359 h 506956"/>
              <a:gd name="connsiteX2613" fmla="*/ 34178 w 506956"/>
              <a:gd name="connsiteY2613" fmla="*/ 299359 h 506956"/>
              <a:gd name="connsiteX2614" fmla="*/ 29962 w 506956"/>
              <a:gd name="connsiteY2614" fmla="*/ 306050 h 506956"/>
              <a:gd name="connsiteX2615" fmla="*/ 25800 w 506956"/>
              <a:gd name="connsiteY2615" fmla="*/ 306050 h 506956"/>
              <a:gd name="connsiteX2616" fmla="*/ 32110 w 506956"/>
              <a:gd name="connsiteY2616" fmla="*/ 296204 h 506956"/>
              <a:gd name="connsiteX2617" fmla="*/ 26208 w 506956"/>
              <a:gd name="connsiteY2617" fmla="*/ 287010 h 506956"/>
              <a:gd name="connsiteX2618" fmla="*/ 30370 w 506956"/>
              <a:gd name="connsiteY2618" fmla="*/ 287010 h 506956"/>
              <a:gd name="connsiteX2619" fmla="*/ 34178 w 506956"/>
              <a:gd name="connsiteY2619" fmla="*/ 292994 h 506956"/>
              <a:gd name="connsiteX2620" fmla="*/ 37986 w 506956"/>
              <a:gd name="connsiteY2620" fmla="*/ 287010 h 506956"/>
              <a:gd name="connsiteX2621" fmla="*/ 42147 w 506956"/>
              <a:gd name="connsiteY2621" fmla="*/ 287010 h 506956"/>
              <a:gd name="connsiteX2622" fmla="*/ 36245 w 506956"/>
              <a:gd name="connsiteY2622" fmla="*/ 296204 h 506956"/>
              <a:gd name="connsiteX2623" fmla="*/ 42555 w 506956"/>
              <a:gd name="connsiteY2623" fmla="*/ 306050 h 506956"/>
              <a:gd name="connsiteX2624" fmla="*/ 38394 w 506956"/>
              <a:gd name="connsiteY2624" fmla="*/ 306050 h 506956"/>
              <a:gd name="connsiteX2625" fmla="*/ 34178 w 506956"/>
              <a:gd name="connsiteY2625" fmla="*/ 299359 h 506956"/>
              <a:gd name="connsiteX2626" fmla="*/ 59978 w 506956"/>
              <a:gd name="connsiteY2626" fmla="*/ 299359 h 506956"/>
              <a:gd name="connsiteX2627" fmla="*/ 55762 w 506956"/>
              <a:gd name="connsiteY2627" fmla="*/ 306050 h 506956"/>
              <a:gd name="connsiteX2628" fmla="*/ 51600 w 506956"/>
              <a:gd name="connsiteY2628" fmla="*/ 306050 h 506956"/>
              <a:gd name="connsiteX2629" fmla="*/ 57911 w 506956"/>
              <a:gd name="connsiteY2629" fmla="*/ 296204 h 506956"/>
              <a:gd name="connsiteX2630" fmla="*/ 52008 w 506956"/>
              <a:gd name="connsiteY2630" fmla="*/ 287010 h 506956"/>
              <a:gd name="connsiteX2631" fmla="*/ 56170 w 506956"/>
              <a:gd name="connsiteY2631" fmla="*/ 287010 h 506956"/>
              <a:gd name="connsiteX2632" fmla="*/ 59978 w 506956"/>
              <a:gd name="connsiteY2632" fmla="*/ 292994 h 506956"/>
              <a:gd name="connsiteX2633" fmla="*/ 63786 w 506956"/>
              <a:gd name="connsiteY2633" fmla="*/ 287010 h 506956"/>
              <a:gd name="connsiteX2634" fmla="*/ 67948 w 506956"/>
              <a:gd name="connsiteY2634" fmla="*/ 287010 h 506956"/>
              <a:gd name="connsiteX2635" fmla="*/ 62045 w 506956"/>
              <a:gd name="connsiteY2635" fmla="*/ 296204 h 506956"/>
              <a:gd name="connsiteX2636" fmla="*/ 68356 w 506956"/>
              <a:gd name="connsiteY2636" fmla="*/ 306050 h 506956"/>
              <a:gd name="connsiteX2637" fmla="*/ 64194 w 506956"/>
              <a:gd name="connsiteY2637" fmla="*/ 306050 h 506956"/>
              <a:gd name="connsiteX2638" fmla="*/ 59978 w 506956"/>
              <a:gd name="connsiteY2638" fmla="*/ 299359 h 506956"/>
              <a:gd name="connsiteX2639" fmla="*/ 85778 w 506956"/>
              <a:gd name="connsiteY2639" fmla="*/ 299359 h 506956"/>
              <a:gd name="connsiteX2640" fmla="*/ 81562 w 506956"/>
              <a:gd name="connsiteY2640" fmla="*/ 306050 h 506956"/>
              <a:gd name="connsiteX2641" fmla="*/ 77400 w 506956"/>
              <a:gd name="connsiteY2641" fmla="*/ 306050 h 506956"/>
              <a:gd name="connsiteX2642" fmla="*/ 83711 w 506956"/>
              <a:gd name="connsiteY2642" fmla="*/ 296204 h 506956"/>
              <a:gd name="connsiteX2643" fmla="*/ 77808 w 506956"/>
              <a:gd name="connsiteY2643" fmla="*/ 287010 h 506956"/>
              <a:gd name="connsiteX2644" fmla="*/ 81970 w 506956"/>
              <a:gd name="connsiteY2644" fmla="*/ 287010 h 506956"/>
              <a:gd name="connsiteX2645" fmla="*/ 85778 w 506956"/>
              <a:gd name="connsiteY2645" fmla="*/ 292994 h 506956"/>
              <a:gd name="connsiteX2646" fmla="*/ 89586 w 506956"/>
              <a:gd name="connsiteY2646" fmla="*/ 287010 h 506956"/>
              <a:gd name="connsiteX2647" fmla="*/ 93748 w 506956"/>
              <a:gd name="connsiteY2647" fmla="*/ 287010 h 506956"/>
              <a:gd name="connsiteX2648" fmla="*/ 87845 w 506956"/>
              <a:gd name="connsiteY2648" fmla="*/ 296204 h 506956"/>
              <a:gd name="connsiteX2649" fmla="*/ 94156 w 506956"/>
              <a:gd name="connsiteY2649" fmla="*/ 306050 h 506956"/>
              <a:gd name="connsiteX2650" fmla="*/ 89994 w 506956"/>
              <a:gd name="connsiteY2650" fmla="*/ 306050 h 506956"/>
              <a:gd name="connsiteX2651" fmla="*/ 85778 w 506956"/>
              <a:gd name="connsiteY2651" fmla="*/ 299359 h 506956"/>
              <a:gd name="connsiteX2652" fmla="*/ 111578 w 506956"/>
              <a:gd name="connsiteY2652" fmla="*/ 299359 h 506956"/>
              <a:gd name="connsiteX2653" fmla="*/ 107362 w 506956"/>
              <a:gd name="connsiteY2653" fmla="*/ 306050 h 506956"/>
              <a:gd name="connsiteX2654" fmla="*/ 103200 w 506956"/>
              <a:gd name="connsiteY2654" fmla="*/ 306050 h 506956"/>
              <a:gd name="connsiteX2655" fmla="*/ 109511 w 506956"/>
              <a:gd name="connsiteY2655" fmla="*/ 296204 h 506956"/>
              <a:gd name="connsiteX2656" fmla="*/ 103608 w 506956"/>
              <a:gd name="connsiteY2656" fmla="*/ 287010 h 506956"/>
              <a:gd name="connsiteX2657" fmla="*/ 107770 w 506956"/>
              <a:gd name="connsiteY2657" fmla="*/ 287010 h 506956"/>
              <a:gd name="connsiteX2658" fmla="*/ 111578 w 506956"/>
              <a:gd name="connsiteY2658" fmla="*/ 292994 h 506956"/>
              <a:gd name="connsiteX2659" fmla="*/ 115386 w 506956"/>
              <a:gd name="connsiteY2659" fmla="*/ 287010 h 506956"/>
              <a:gd name="connsiteX2660" fmla="*/ 119548 w 506956"/>
              <a:gd name="connsiteY2660" fmla="*/ 287010 h 506956"/>
              <a:gd name="connsiteX2661" fmla="*/ 113645 w 506956"/>
              <a:gd name="connsiteY2661" fmla="*/ 296204 h 506956"/>
              <a:gd name="connsiteX2662" fmla="*/ 119956 w 506956"/>
              <a:gd name="connsiteY2662" fmla="*/ 306050 h 506956"/>
              <a:gd name="connsiteX2663" fmla="*/ 115794 w 506956"/>
              <a:gd name="connsiteY2663" fmla="*/ 306050 h 506956"/>
              <a:gd name="connsiteX2664" fmla="*/ 111578 w 506956"/>
              <a:gd name="connsiteY2664" fmla="*/ 299359 h 506956"/>
              <a:gd name="connsiteX2665" fmla="*/ 137378 w 506956"/>
              <a:gd name="connsiteY2665" fmla="*/ 299359 h 506956"/>
              <a:gd name="connsiteX2666" fmla="*/ 133162 w 506956"/>
              <a:gd name="connsiteY2666" fmla="*/ 306050 h 506956"/>
              <a:gd name="connsiteX2667" fmla="*/ 129000 w 506956"/>
              <a:gd name="connsiteY2667" fmla="*/ 306050 h 506956"/>
              <a:gd name="connsiteX2668" fmla="*/ 135311 w 506956"/>
              <a:gd name="connsiteY2668" fmla="*/ 296204 h 506956"/>
              <a:gd name="connsiteX2669" fmla="*/ 129408 w 506956"/>
              <a:gd name="connsiteY2669" fmla="*/ 287010 h 506956"/>
              <a:gd name="connsiteX2670" fmla="*/ 133570 w 506956"/>
              <a:gd name="connsiteY2670" fmla="*/ 287010 h 506956"/>
              <a:gd name="connsiteX2671" fmla="*/ 137378 w 506956"/>
              <a:gd name="connsiteY2671" fmla="*/ 292994 h 506956"/>
              <a:gd name="connsiteX2672" fmla="*/ 141186 w 506956"/>
              <a:gd name="connsiteY2672" fmla="*/ 287010 h 506956"/>
              <a:gd name="connsiteX2673" fmla="*/ 145348 w 506956"/>
              <a:gd name="connsiteY2673" fmla="*/ 287010 h 506956"/>
              <a:gd name="connsiteX2674" fmla="*/ 139445 w 506956"/>
              <a:gd name="connsiteY2674" fmla="*/ 296204 h 506956"/>
              <a:gd name="connsiteX2675" fmla="*/ 145756 w 506956"/>
              <a:gd name="connsiteY2675" fmla="*/ 306050 h 506956"/>
              <a:gd name="connsiteX2676" fmla="*/ 141594 w 506956"/>
              <a:gd name="connsiteY2676" fmla="*/ 306050 h 506956"/>
              <a:gd name="connsiteX2677" fmla="*/ 137378 w 506956"/>
              <a:gd name="connsiteY2677" fmla="*/ 299359 h 506956"/>
              <a:gd name="connsiteX2678" fmla="*/ 163178 w 506956"/>
              <a:gd name="connsiteY2678" fmla="*/ 299359 h 506956"/>
              <a:gd name="connsiteX2679" fmla="*/ 158962 w 506956"/>
              <a:gd name="connsiteY2679" fmla="*/ 306050 h 506956"/>
              <a:gd name="connsiteX2680" fmla="*/ 154800 w 506956"/>
              <a:gd name="connsiteY2680" fmla="*/ 306050 h 506956"/>
              <a:gd name="connsiteX2681" fmla="*/ 161111 w 506956"/>
              <a:gd name="connsiteY2681" fmla="*/ 296204 h 506956"/>
              <a:gd name="connsiteX2682" fmla="*/ 155208 w 506956"/>
              <a:gd name="connsiteY2682" fmla="*/ 287010 h 506956"/>
              <a:gd name="connsiteX2683" fmla="*/ 159370 w 506956"/>
              <a:gd name="connsiteY2683" fmla="*/ 287010 h 506956"/>
              <a:gd name="connsiteX2684" fmla="*/ 163178 w 506956"/>
              <a:gd name="connsiteY2684" fmla="*/ 292994 h 506956"/>
              <a:gd name="connsiteX2685" fmla="*/ 166986 w 506956"/>
              <a:gd name="connsiteY2685" fmla="*/ 287010 h 506956"/>
              <a:gd name="connsiteX2686" fmla="*/ 171148 w 506956"/>
              <a:gd name="connsiteY2686" fmla="*/ 287010 h 506956"/>
              <a:gd name="connsiteX2687" fmla="*/ 165245 w 506956"/>
              <a:gd name="connsiteY2687" fmla="*/ 296204 h 506956"/>
              <a:gd name="connsiteX2688" fmla="*/ 171556 w 506956"/>
              <a:gd name="connsiteY2688" fmla="*/ 306050 h 506956"/>
              <a:gd name="connsiteX2689" fmla="*/ 167394 w 506956"/>
              <a:gd name="connsiteY2689" fmla="*/ 306050 h 506956"/>
              <a:gd name="connsiteX2690" fmla="*/ 163178 w 506956"/>
              <a:gd name="connsiteY2690" fmla="*/ 299359 h 506956"/>
              <a:gd name="connsiteX2691" fmla="*/ 188978 w 506956"/>
              <a:gd name="connsiteY2691" fmla="*/ 299359 h 506956"/>
              <a:gd name="connsiteX2692" fmla="*/ 184762 w 506956"/>
              <a:gd name="connsiteY2692" fmla="*/ 306050 h 506956"/>
              <a:gd name="connsiteX2693" fmla="*/ 180601 w 506956"/>
              <a:gd name="connsiteY2693" fmla="*/ 306050 h 506956"/>
              <a:gd name="connsiteX2694" fmla="*/ 186911 w 506956"/>
              <a:gd name="connsiteY2694" fmla="*/ 296204 h 506956"/>
              <a:gd name="connsiteX2695" fmla="*/ 181009 w 506956"/>
              <a:gd name="connsiteY2695" fmla="*/ 287010 h 506956"/>
              <a:gd name="connsiteX2696" fmla="*/ 185170 w 506956"/>
              <a:gd name="connsiteY2696" fmla="*/ 287010 h 506956"/>
              <a:gd name="connsiteX2697" fmla="*/ 188978 w 506956"/>
              <a:gd name="connsiteY2697" fmla="*/ 292994 h 506956"/>
              <a:gd name="connsiteX2698" fmla="*/ 192786 w 506956"/>
              <a:gd name="connsiteY2698" fmla="*/ 287010 h 506956"/>
              <a:gd name="connsiteX2699" fmla="*/ 196948 w 506956"/>
              <a:gd name="connsiteY2699" fmla="*/ 287010 h 506956"/>
              <a:gd name="connsiteX2700" fmla="*/ 191045 w 506956"/>
              <a:gd name="connsiteY2700" fmla="*/ 296204 h 506956"/>
              <a:gd name="connsiteX2701" fmla="*/ 197356 w 506956"/>
              <a:gd name="connsiteY2701" fmla="*/ 306050 h 506956"/>
              <a:gd name="connsiteX2702" fmla="*/ 193194 w 506956"/>
              <a:gd name="connsiteY2702" fmla="*/ 306050 h 506956"/>
              <a:gd name="connsiteX2703" fmla="*/ 188978 w 506956"/>
              <a:gd name="connsiteY2703" fmla="*/ 299359 h 506956"/>
              <a:gd name="connsiteX2704" fmla="*/ 214778 w 506956"/>
              <a:gd name="connsiteY2704" fmla="*/ 299359 h 506956"/>
              <a:gd name="connsiteX2705" fmla="*/ 210562 w 506956"/>
              <a:gd name="connsiteY2705" fmla="*/ 306050 h 506956"/>
              <a:gd name="connsiteX2706" fmla="*/ 206401 w 506956"/>
              <a:gd name="connsiteY2706" fmla="*/ 306050 h 506956"/>
              <a:gd name="connsiteX2707" fmla="*/ 212711 w 506956"/>
              <a:gd name="connsiteY2707" fmla="*/ 296204 h 506956"/>
              <a:gd name="connsiteX2708" fmla="*/ 206809 w 506956"/>
              <a:gd name="connsiteY2708" fmla="*/ 287010 h 506956"/>
              <a:gd name="connsiteX2709" fmla="*/ 210970 w 506956"/>
              <a:gd name="connsiteY2709" fmla="*/ 287010 h 506956"/>
              <a:gd name="connsiteX2710" fmla="*/ 214778 w 506956"/>
              <a:gd name="connsiteY2710" fmla="*/ 292994 h 506956"/>
              <a:gd name="connsiteX2711" fmla="*/ 218586 w 506956"/>
              <a:gd name="connsiteY2711" fmla="*/ 287010 h 506956"/>
              <a:gd name="connsiteX2712" fmla="*/ 222748 w 506956"/>
              <a:gd name="connsiteY2712" fmla="*/ 287010 h 506956"/>
              <a:gd name="connsiteX2713" fmla="*/ 216846 w 506956"/>
              <a:gd name="connsiteY2713" fmla="*/ 296204 h 506956"/>
              <a:gd name="connsiteX2714" fmla="*/ 223156 w 506956"/>
              <a:gd name="connsiteY2714" fmla="*/ 306050 h 506956"/>
              <a:gd name="connsiteX2715" fmla="*/ 218994 w 506956"/>
              <a:gd name="connsiteY2715" fmla="*/ 306050 h 506956"/>
              <a:gd name="connsiteX2716" fmla="*/ 214778 w 506956"/>
              <a:gd name="connsiteY2716" fmla="*/ 299359 h 506956"/>
              <a:gd name="connsiteX2717" fmla="*/ 240578 w 506956"/>
              <a:gd name="connsiteY2717" fmla="*/ 299359 h 506956"/>
              <a:gd name="connsiteX2718" fmla="*/ 236362 w 506956"/>
              <a:gd name="connsiteY2718" fmla="*/ 306050 h 506956"/>
              <a:gd name="connsiteX2719" fmla="*/ 232201 w 506956"/>
              <a:gd name="connsiteY2719" fmla="*/ 306050 h 506956"/>
              <a:gd name="connsiteX2720" fmla="*/ 238511 w 506956"/>
              <a:gd name="connsiteY2720" fmla="*/ 296204 h 506956"/>
              <a:gd name="connsiteX2721" fmla="*/ 232609 w 506956"/>
              <a:gd name="connsiteY2721" fmla="*/ 287010 h 506956"/>
              <a:gd name="connsiteX2722" fmla="*/ 236770 w 506956"/>
              <a:gd name="connsiteY2722" fmla="*/ 287010 h 506956"/>
              <a:gd name="connsiteX2723" fmla="*/ 240578 w 506956"/>
              <a:gd name="connsiteY2723" fmla="*/ 292994 h 506956"/>
              <a:gd name="connsiteX2724" fmla="*/ 244386 w 506956"/>
              <a:gd name="connsiteY2724" fmla="*/ 287010 h 506956"/>
              <a:gd name="connsiteX2725" fmla="*/ 248548 w 506956"/>
              <a:gd name="connsiteY2725" fmla="*/ 287010 h 506956"/>
              <a:gd name="connsiteX2726" fmla="*/ 242646 w 506956"/>
              <a:gd name="connsiteY2726" fmla="*/ 296204 h 506956"/>
              <a:gd name="connsiteX2727" fmla="*/ 248956 w 506956"/>
              <a:gd name="connsiteY2727" fmla="*/ 306050 h 506956"/>
              <a:gd name="connsiteX2728" fmla="*/ 244794 w 506956"/>
              <a:gd name="connsiteY2728" fmla="*/ 306050 h 506956"/>
              <a:gd name="connsiteX2729" fmla="*/ 240578 w 506956"/>
              <a:gd name="connsiteY2729" fmla="*/ 299359 h 506956"/>
              <a:gd name="connsiteX2730" fmla="*/ 266378 w 506956"/>
              <a:gd name="connsiteY2730" fmla="*/ 299359 h 506956"/>
              <a:gd name="connsiteX2731" fmla="*/ 262162 w 506956"/>
              <a:gd name="connsiteY2731" fmla="*/ 306050 h 506956"/>
              <a:gd name="connsiteX2732" fmla="*/ 258001 w 506956"/>
              <a:gd name="connsiteY2732" fmla="*/ 306050 h 506956"/>
              <a:gd name="connsiteX2733" fmla="*/ 264311 w 506956"/>
              <a:gd name="connsiteY2733" fmla="*/ 296204 h 506956"/>
              <a:gd name="connsiteX2734" fmla="*/ 258409 w 506956"/>
              <a:gd name="connsiteY2734" fmla="*/ 287010 h 506956"/>
              <a:gd name="connsiteX2735" fmla="*/ 262570 w 506956"/>
              <a:gd name="connsiteY2735" fmla="*/ 287010 h 506956"/>
              <a:gd name="connsiteX2736" fmla="*/ 266378 w 506956"/>
              <a:gd name="connsiteY2736" fmla="*/ 292994 h 506956"/>
              <a:gd name="connsiteX2737" fmla="*/ 270187 w 506956"/>
              <a:gd name="connsiteY2737" fmla="*/ 287010 h 506956"/>
              <a:gd name="connsiteX2738" fmla="*/ 274348 w 506956"/>
              <a:gd name="connsiteY2738" fmla="*/ 287010 h 506956"/>
              <a:gd name="connsiteX2739" fmla="*/ 268446 w 506956"/>
              <a:gd name="connsiteY2739" fmla="*/ 296204 h 506956"/>
              <a:gd name="connsiteX2740" fmla="*/ 274756 w 506956"/>
              <a:gd name="connsiteY2740" fmla="*/ 306050 h 506956"/>
              <a:gd name="connsiteX2741" fmla="*/ 270595 w 506956"/>
              <a:gd name="connsiteY2741" fmla="*/ 306050 h 506956"/>
              <a:gd name="connsiteX2742" fmla="*/ 266378 w 506956"/>
              <a:gd name="connsiteY2742" fmla="*/ 299359 h 506956"/>
              <a:gd name="connsiteX2743" fmla="*/ 292179 w 506956"/>
              <a:gd name="connsiteY2743" fmla="*/ 299359 h 506956"/>
              <a:gd name="connsiteX2744" fmla="*/ 287962 w 506956"/>
              <a:gd name="connsiteY2744" fmla="*/ 306050 h 506956"/>
              <a:gd name="connsiteX2745" fmla="*/ 283801 w 506956"/>
              <a:gd name="connsiteY2745" fmla="*/ 306050 h 506956"/>
              <a:gd name="connsiteX2746" fmla="*/ 290111 w 506956"/>
              <a:gd name="connsiteY2746" fmla="*/ 296204 h 506956"/>
              <a:gd name="connsiteX2747" fmla="*/ 284209 w 506956"/>
              <a:gd name="connsiteY2747" fmla="*/ 287010 h 506956"/>
              <a:gd name="connsiteX2748" fmla="*/ 288370 w 506956"/>
              <a:gd name="connsiteY2748" fmla="*/ 287010 h 506956"/>
              <a:gd name="connsiteX2749" fmla="*/ 292179 w 506956"/>
              <a:gd name="connsiteY2749" fmla="*/ 292994 h 506956"/>
              <a:gd name="connsiteX2750" fmla="*/ 295987 w 506956"/>
              <a:gd name="connsiteY2750" fmla="*/ 287010 h 506956"/>
              <a:gd name="connsiteX2751" fmla="*/ 300148 w 506956"/>
              <a:gd name="connsiteY2751" fmla="*/ 287010 h 506956"/>
              <a:gd name="connsiteX2752" fmla="*/ 294246 w 506956"/>
              <a:gd name="connsiteY2752" fmla="*/ 296204 h 506956"/>
              <a:gd name="connsiteX2753" fmla="*/ 300556 w 506956"/>
              <a:gd name="connsiteY2753" fmla="*/ 306050 h 506956"/>
              <a:gd name="connsiteX2754" fmla="*/ 296395 w 506956"/>
              <a:gd name="connsiteY2754" fmla="*/ 306050 h 506956"/>
              <a:gd name="connsiteX2755" fmla="*/ 292179 w 506956"/>
              <a:gd name="connsiteY2755" fmla="*/ 299359 h 506956"/>
              <a:gd name="connsiteX2756" fmla="*/ 317979 w 506956"/>
              <a:gd name="connsiteY2756" fmla="*/ 299359 h 506956"/>
              <a:gd name="connsiteX2757" fmla="*/ 313762 w 506956"/>
              <a:gd name="connsiteY2757" fmla="*/ 306050 h 506956"/>
              <a:gd name="connsiteX2758" fmla="*/ 309601 w 506956"/>
              <a:gd name="connsiteY2758" fmla="*/ 306050 h 506956"/>
              <a:gd name="connsiteX2759" fmla="*/ 315911 w 506956"/>
              <a:gd name="connsiteY2759" fmla="*/ 296204 h 506956"/>
              <a:gd name="connsiteX2760" fmla="*/ 310009 w 506956"/>
              <a:gd name="connsiteY2760" fmla="*/ 287010 h 506956"/>
              <a:gd name="connsiteX2761" fmla="*/ 314170 w 506956"/>
              <a:gd name="connsiteY2761" fmla="*/ 287010 h 506956"/>
              <a:gd name="connsiteX2762" fmla="*/ 317979 w 506956"/>
              <a:gd name="connsiteY2762" fmla="*/ 292994 h 506956"/>
              <a:gd name="connsiteX2763" fmla="*/ 321787 w 506956"/>
              <a:gd name="connsiteY2763" fmla="*/ 287010 h 506956"/>
              <a:gd name="connsiteX2764" fmla="*/ 325948 w 506956"/>
              <a:gd name="connsiteY2764" fmla="*/ 287010 h 506956"/>
              <a:gd name="connsiteX2765" fmla="*/ 320046 w 506956"/>
              <a:gd name="connsiteY2765" fmla="*/ 296204 h 506956"/>
              <a:gd name="connsiteX2766" fmla="*/ 326356 w 506956"/>
              <a:gd name="connsiteY2766" fmla="*/ 306050 h 506956"/>
              <a:gd name="connsiteX2767" fmla="*/ 322195 w 506956"/>
              <a:gd name="connsiteY2767" fmla="*/ 306050 h 506956"/>
              <a:gd name="connsiteX2768" fmla="*/ 317979 w 506956"/>
              <a:gd name="connsiteY2768" fmla="*/ 299359 h 506956"/>
              <a:gd name="connsiteX2769" fmla="*/ 343779 w 506956"/>
              <a:gd name="connsiteY2769" fmla="*/ 299359 h 506956"/>
              <a:gd name="connsiteX2770" fmla="*/ 339563 w 506956"/>
              <a:gd name="connsiteY2770" fmla="*/ 306050 h 506956"/>
              <a:gd name="connsiteX2771" fmla="*/ 335401 w 506956"/>
              <a:gd name="connsiteY2771" fmla="*/ 306050 h 506956"/>
              <a:gd name="connsiteX2772" fmla="*/ 341711 w 506956"/>
              <a:gd name="connsiteY2772" fmla="*/ 296204 h 506956"/>
              <a:gd name="connsiteX2773" fmla="*/ 335809 w 506956"/>
              <a:gd name="connsiteY2773" fmla="*/ 287010 h 506956"/>
              <a:gd name="connsiteX2774" fmla="*/ 339971 w 506956"/>
              <a:gd name="connsiteY2774" fmla="*/ 287010 h 506956"/>
              <a:gd name="connsiteX2775" fmla="*/ 343779 w 506956"/>
              <a:gd name="connsiteY2775" fmla="*/ 292994 h 506956"/>
              <a:gd name="connsiteX2776" fmla="*/ 347587 w 506956"/>
              <a:gd name="connsiteY2776" fmla="*/ 287010 h 506956"/>
              <a:gd name="connsiteX2777" fmla="*/ 351748 w 506956"/>
              <a:gd name="connsiteY2777" fmla="*/ 287010 h 506956"/>
              <a:gd name="connsiteX2778" fmla="*/ 345846 w 506956"/>
              <a:gd name="connsiteY2778" fmla="*/ 296204 h 506956"/>
              <a:gd name="connsiteX2779" fmla="*/ 352156 w 506956"/>
              <a:gd name="connsiteY2779" fmla="*/ 306050 h 506956"/>
              <a:gd name="connsiteX2780" fmla="*/ 347995 w 506956"/>
              <a:gd name="connsiteY2780" fmla="*/ 306050 h 506956"/>
              <a:gd name="connsiteX2781" fmla="*/ 343779 w 506956"/>
              <a:gd name="connsiteY2781" fmla="*/ 299359 h 506956"/>
              <a:gd name="connsiteX2782" fmla="*/ 369579 w 506956"/>
              <a:gd name="connsiteY2782" fmla="*/ 299359 h 506956"/>
              <a:gd name="connsiteX2783" fmla="*/ 365363 w 506956"/>
              <a:gd name="connsiteY2783" fmla="*/ 306050 h 506956"/>
              <a:gd name="connsiteX2784" fmla="*/ 361201 w 506956"/>
              <a:gd name="connsiteY2784" fmla="*/ 306050 h 506956"/>
              <a:gd name="connsiteX2785" fmla="*/ 367511 w 506956"/>
              <a:gd name="connsiteY2785" fmla="*/ 296204 h 506956"/>
              <a:gd name="connsiteX2786" fmla="*/ 361609 w 506956"/>
              <a:gd name="connsiteY2786" fmla="*/ 287010 h 506956"/>
              <a:gd name="connsiteX2787" fmla="*/ 365771 w 506956"/>
              <a:gd name="connsiteY2787" fmla="*/ 287010 h 506956"/>
              <a:gd name="connsiteX2788" fmla="*/ 369579 w 506956"/>
              <a:gd name="connsiteY2788" fmla="*/ 292994 h 506956"/>
              <a:gd name="connsiteX2789" fmla="*/ 373387 w 506956"/>
              <a:gd name="connsiteY2789" fmla="*/ 287010 h 506956"/>
              <a:gd name="connsiteX2790" fmla="*/ 377548 w 506956"/>
              <a:gd name="connsiteY2790" fmla="*/ 287010 h 506956"/>
              <a:gd name="connsiteX2791" fmla="*/ 371646 w 506956"/>
              <a:gd name="connsiteY2791" fmla="*/ 296204 h 506956"/>
              <a:gd name="connsiteX2792" fmla="*/ 377956 w 506956"/>
              <a:gd name="connsiteY2792" fmla="*/ 306050 h 506956"/>
              <a:gd name="connsiteX2793" fmla="*/ 373795 w 506956"/>
              <a:gd name="connsiteY2793" fmla="*/ 306050 h 506956"/>
              <a:gd name="connsiteX2794" fmla="*/ 369579 w 506956"/>
              <a:gd name="connsiteY2794" fmla="*/ 299359 h 506956"/>
              <a:gd name="connsiteX2795" fmla="*/ 395379 w 506956"/>
              <a:gd name="connsiteY2795" fmla="*/ 299359 h 506956"/>
              <a:gd name="connsiteX2796" fmla="*/ 391163 w 506956"/>
              <a:gd name="connsiteY2796" fmla="*/ 306050 h 506956"/>
              <a:gd name="connsiteX2797" fmla="*/ 387001 w 506956"/>
              <a:gd name="connsiteY2797" fmla="*/ 306050 h 506956"/>
              <a:gd name="connsiteX2798" fmla="*/ 393312 w 506956"/>
              <a:gd name="connsiteY2798" fmla="*/ 296204 h 506956"/>
              <a:gd name="connsiteX2799" fmla="*/ 387409 w 506956"/>
              <a:gd name="connsiteY2799" fmla="*/ 287010 h 506956"/>
              <a:gd name="connsiteX2800" fmla="*/ 391571 w 506956"/>
              <a:gd name="connsiteY2800" fmla="*/ 287010 h 506956"/>
              <a:gd name="connsiteX2801" fmla="*/ 395379 w 506956"/>
              <a:gd name="connsiteY2801" fmla="*/ 292994 h 506956"/>
              <a:gd name="connsiteX2802" fmla="*/ 399187 w 506956"/>
              <a:gd name="connsiteY2802" fmla="*/ 287010 h 506956"/>
              <a:gd name="connsiteX2803" fmla="*/ 403348 w 506956"/>
              <a:gd name="connsiteY2803" fmla="*/ 287010 h 506956"/>
              <a:gd name="connsiteX2804" fmla="*/ 397446 w 506956"/>
              <a:gd name="connsiteY2804" fmla="*/ 296204 h 506956"/>
              <a:gd name="connsiteX2805" fmla="*/ 403756 w 506956"/>
              <a:gd name="connsiteY2805" fmla="*/ 306050 h 506956"/>
              <a:gd name="connsiteX2806" fmla="*/ 399595 w 506956"/>
              <a:gd name="connsiteY2806" fmla="*/ 306050 h 506956"/>
              <a:gd name="connsiteX2807" fmla="*/ 395379 w 506956"/>
              <a:gd name="connsiteY2807" fmla="*/ 299359 h 506956"/>
              <a:gd name="connsiteX2808" fmla="*/ 421179 w 506956"/>
              <a:gd name="connsiteY2808" fmla="*/ 299359 h 506956"/>
              <a:gd name="connsiteX2809" fmla="*/ 416963 w 506956"/>
              <a:gd name="connsiteY2809" fmla="*/ 306050 h 506956"/>
              <a:gd name="connsiteX2810" fmla="*/ 412801 w 506956"/>
              <a:gd name="connsiteY2810" fmla="*/ 306050 h 506956"/>
              <a:gd name="connsiteX2811" fmla="*/ 419112 w 506956"/>
              <a:gd name="connsiteY2811" fmla="*/ 296204 h 506956"/>
              <a:gd name="connsiteX2812" fmla="*/ 413209 w 506956"/>
              <a:gd name="connsiteY2812" fmla="*/ 287010 h 506956"/>
              <a:gd name="connsiteX2813" fmla="*/ 417371 w 506956"/>
              <a:gd name="connsiteY2813" fmla="*/ 287010 h 506956"/>
              <a:gd name="connsiteX2814" fmla="*/ 421179 w 506956"/>
              <a:gd name="connsiteY2814" fmla="*/ 292994 h 506956"/>
              <a:gd name="connsiteX2815" fmla="*/ 424987 w 506956"/>
              <a:gd name="connsiteY2815" fmla="*/ 287010 h 506956"/>
              <a:gd name="connsiteX2816" fmla="*/ 429149 w 506956"/>
              <a:gd name="connsiteY2816" fmla="*/ 287010 h 506956"/>
              <a:gd name="connsiteX2817" fmla="*/ 423246 w 506956"/>
              <a:gd name="connsiteY2817" fmla="*/ 296204 h 506956"/>
              <a:gd name="connsiteX2818" fmla="*/ 429557 w 506956"/>
              <a:gd name="connsiteY2818" fmla="*/ 306050 h 506956"/>
              <a:gd name="connsiteX2819" fmla="*/ 425395 w 506956"/>
              <a:gd name="connsiteY2819" fmla="*/ 306050 h 506956"/>
              <a:gd name="connsiteX2820" fmla="*/ 421179 w 506956"/>
              <a:gd name="connsiteY2820" fmla="*/ 299359 h 506956"/>
              <a:gd name="connsiteX2821" fmla="*/ 446979 w 506956"/>
              <a:gd name="connsiteY2821" fmla="*/ 299359 h 506956"/>
              <a:gd name="connsiteX2822" fmla="*/ 442763 w 506956"/>
              <a:gd name="connsiteY2822" fmla="*/ 306050 h 506956"/>
              <a:gd name="connsiteX2823" fmla="*/ 438601 w 506956"/>
              <a:gd name="connsiteY2823" fmla="*/ 306050 h 506956"/>
              <a:gd name="connsiteX2824" fmla="*/ 444912 w 506956"/>
              <a:gd name="connsiteY2824" fmla="*/ 296204 h 506956"/>
              <a:gd name="connsiteX2825" fmla="*/ 439009 w 506956"/>
              <a:gd name="connsiteY2825" fmla="*/ 287010 h 506956"/>
              <a:gd name="connsiteX2826" fmla="*/ 443171 w 506956"/>
              <a:gd name="connsiteY2826" fmla="*/ 287010 h 506956"/>
              <a:gd name="connsiteX2827" fmla="*/ 446979 w 506956"/>
              <a:gd name="connsiteY2827" fmla="*/ 292994 h 506956"/>
              <a:gd name="connsiteX2828" fmla="*/ 450787 w 506956"/>
              <a:gd name="connsiteY2828" fmla="*/ 287010 h 506956"/>
              <a:gd name="connsiteX2829" fmla="*/ 454949 w 506956"/>
              <a:gd name="connsiteY2829" fmla="*/ 287010 h 506956"/>
              <a:gd name="connsiteX2830" fmla="*/ 449046 w 506956"/>
              <a:gd name="connsiteY2830" fmla="*/ 296204 h 506956"/>
              <a:gd name="connsiteX2831" fmla="*/ 455357 w 506956"/>
              <a:gd name="connsiteY2831" fmla="*/ 306050 h 506956"/>
              <a:gd name="connsiteX2832" fmla="*/ 451195 w 506956"/>
              <a:gd name="connsiteY2832" fmla="*/ 306050 h 506956"/>
              <a:gd name="connsiteX2833" fmla="*/ 446979 w 506956"/>
              <a:gd name="connsiteY2833" fmla="*/ 299359 h 506956"/>
              <a:gd name="connsiteX2834" fmla="*/ 472779 w 506956"/>
              <a:gd name="connsiteY2834" fmla="*/ 299359 h 506956"/>
              <a:gd name="connsiteX2835" fmla="*/ 468563 w 506956"/>
              <a:gd name="connsiteY2835" fmla="*/ 306050 h 506956"/>
              <a:gd name="connsiteX2836" fmla="*/ 464401 w 506956"/>
              <a:gd name="connsiteY2836" fmla="*/ 306050 h 506956"/>
              <a:gd name="connsiteX2837" fmla="*/ 470712 w 506956"/>
              <a:gd name="connsiteY2837" fmla="*/ 296204 h 506956"/>
              <a:gd name="connsiteX2838" fmla="*/ 464809 w 506956"/>
              <a:gd name="connsiteY2838" fmla="*/ 287010 h 506956"/>
              <a:gd name="connsiteX2839" fmla="*/ 468971 w 506956"/>
              <a:gd name="connsiteY2839" fmla="*/ 287010 h 506956"/>
              <a:gd name="connsiteX2840" fmla="*/ 472779 w 506956"/>
              <a:gd name="connsiteY2840" fmla="*/ 292994 h 506956"/>
              <a:gd name="connsiteX2841" fmla="*/ 476587 w 506956"/>
              <a:gd name="connsiteY2841" fmla="*/ 287010 h 506956"/>
              <a:gd name="connsiteX2842" fmla="*/ 480749 w 506956"/>
              <a:gd name="connsiteY2842" fmla="*/ 287010 h 506956"/>
              <a:gd name="connsiteX2843" fmla="*/ 474846 w 506956"/>
              <a:gd name="connsiteY2843" fmla="*/ 296204 h 506956"/>
              <a:gd name="connsiteX2844" fmla="*/ 481157 w 506956"/>
              <a:gd name="connsiteY2844" fmla="*/ 306050 h 506956"/>
              <a:gd name="connsiteX2845" fmla="*/ 476995 w 506956"/>
              <a:gd name="connsiteY2845" fmla="*/ 306050 h 506956"/>
              <a:gd name="connsiteX2846" fmla="*/ 472779 w 506956"/>
              <a:gd name="connsiteY2846" fmla="*/ 299359 h 506956"/>
              <a:gd name="connsiteX2847" fmla="*/ 498579 w 506956"/>
              <a:gd name="connsiteY2847" fmla="*/ 299359 h 506956"/>
              <a:gd name="connsiteX2848" fmla="*/ 494363 w 506956"/>
              <a:gd name="connsiteY2848" fmla="*/ 306050 h 506956"/>
              <a:gd name="connsiteX2849" fmla="*/ 490201 w 506956"/>
              <a:gd name="connsiteY2849" fmla="*/ 306050 h 506956"/>
              <a:gd name="connsiteX2850" fmla="*/ 496512 w 506956"/>
              <a:gd name="connsiteY2850" fmla="*/ 296204 h 506956"/>
              <a:gd name="connsiteX2851" fmla="*/ 490609 w 506956"/>
              <a:gd name="connsiteY2851" fmla="*/ 287010 h 506956"/>
              <a:gd name="connsiteX2852" fmla="*/ 494771 w 506956"/>
              <a:gd name="connsiteY2852" fmla="*/ 287010 h 506956"/>
              <a:gd name="connsiteX2853" fmla="*/ 498579 w 506956"/>
              <a:gd name="connsiteY2853" fmla="*/ 292994 h 506956"/>
              <a:gd name="connsiteX2854" fmla="*/ 502387 w 506956"/>
              <a:gd name="connsiteY2854" fmla="*/ 287010 h 506956"/>
              <a:gd name="connsiteX2855" fmla="*/ 506549 w 506956"/>
              <a:gd name="connsiteY2855" fmla="*/ 287010 h 506956"/>
              <a:gd name="connsiteX2856" fmla="*/ 500646 w 506956"/>
              <a:gd name="connsiteY2856" fmla="*/ 296204 h 506956"/>
              <a:gd name="connsiteX2857" fmla="*/ 506957 w 506956"/>
              <a:gd name="connsiteY2857" fmla="*/ 306050 h 506956"/>
              <a:gd name="connsiteX2858" fmla="*/ 502795 w 506956"/>
              <a:gd name="connsiteY2858" fmla="*/ 306050 h 506956"/>
              <a:gd name="connsiteX2859" fmla="*/ 498579 w 506956"/>
              <a:gd name="connsiteY2859" fmla="*/ 299359 h 506956"/>
              <a:gd name="connsiteX2860" fmla="*/ 8378 w 506956"/>
              <a:gd name="connsiteY2860" fmla="*/ 328060 h 506956"/>
              <a:gd name="connsiteX2861" fmla="*/ 4162 w 506956"/>
              <a:gd name="connsiteY2861" fmla="*/ 334751 h 506956"/>
              <a:gd name="connsiteX2862" fmla="*/ 0 w 506956"/>
              <a:gd name="connsiteY2862" fmla="*/ 334751 h 506956"/>
              <a:gd name="connsiteX2863" fmla="*/ 6310 w 506956"/>
              <a:gd name="connsiteY2863" fmla="*/ 324904 h 506956"/>
              <a:gd name="connsiteX2864" fmla="*/ 408 w 506956"/>
              <a:gd name="connsiteY2864" fmla="*/ 315710 h 506956"/>
              <a:gd name="connsiteX2865" fmla="*/ 4570 w 506956"/>
              <a:gd name="connsiteY2865" fmla="*/ 315710 h 506956"/>
              <a:gd name="connsiteX2866" fmla="*/ 8378 w 506956"/>
              <a:gd name="connsiteY2866" fmla="*/ 321695 h 506956"/>
              <a:gd name="connsiteX2867" fmla="*/ 12186 w 506956"/>
              <a:gd name="connsiteY2867" fmla="*/ 315710 h 506956"/>
              <a:gd name="connsiteX2868" fmla="*/ 16347 w 506956"/>
              <a:gd name="connsiteY2868" fmla="*/ 315710 h 506956"/>
              <a:gd name="connsiteX2869" fmla="*/ 10445 w 506956"/>
              <a:gd name="connsiteY2869" fmla="*/ 324904 h 506956"/>
              <a:gd name="connsiteX2870" fmla="*/ 16755 w 506956"/>
              <a:gd name="connsiteY2870" fmla="*/ 334751 h 506956"/>
              <a:gd name="connsiteX2871" fmla="*/ 12594 w 506956"/>
              <a:gd name="connsiteY2871" fmla="*/ 334751 h 506956"/>
              <a:gd name="connsiteX2872" fmla="*/ 8378 w 506956"/>
              <a:gd name="connsiteY2872" fmla="*/ 328060 h 506956"/>
              <a:gd name="connsiteX2873" fmla="*/ 34178 w 506956"/>
              <a:gd name="connsiteY2873" fmla="*/ 328060 h 506956"/>
              <a:gd name="connsiteX2874" fmla="*/ 29962 w 506956"/>
              <a:gd name="connsiteY2874" fmla="*/ 334751 h 506956"/>
              <a:gd name="connsiteX2875" fmla="*/ 25800 w 506956"/>
              <a:gd name="connsiteY2875" fmla="*/ 334751 h 506956"/>
              <a:gd name="connsiteX2876" fmla="*/ 32110 w 506956"/>
              <a:gd name="connsiteY2876" fmla="*/ 324904 h 506956"/>
              <a:gd name="connsiteX2877" fmla="*/ 26208 w 506956"/>
              <a:gd name="connsiteY2877" fmla="*/ 315710 h 506956"/>
              <a:gd name="connsiteX2878" fmla="*/ 30370 w 506956"/>
              <a:gd name="connsiteY2878" fmla="*/ 315710 h 506956"/>
              <a:gd name="connsiteX2879" fmla="*/ 34178 w 506956"/>
              <a:gd name="connsiteY2879" fmla="*/ 321695 h 506956"/>
              <a:gd name="connsiteX2880" fmla="*/ 37986 w 506956"/>
              <a:gd name="connsiteY2880" fmla="*/ 315710 h 506956"/>
              <a:gd name="connsiteX2881" fmla="*/ 42147 w 506956"/>
              <a:gd name="connsiteY2881" fmla="*/ 315710 h 506956"/>
              <a:gd name="connsiteX2882" fmla="*/ 36245 w 506956"/>
              <a:gd name="connsiteY2882" fmla="*/ 324904 h 506956"/>
              <a:gd name="connsiteX2883" fmla="*/ 42555 w 506956"/>
              <a:gd name="connsiteY2883" fmla="*/ 334751 h 506956"/>
              <a:gd name="connsiteX2884" fmla="*/ 38394 w 506956"/>
              <a:gd name="connsiteY2884" fmla="*/ 334751 h 506956"/>
              <a:gd name="connsiteX2885" fmla="*/ 34178 w 506956"/>
              <a:gd name="connsiteY2885" fmla="*/ 328060 h 506956"/>
              <a:gd name="connsiteX2886" fmla="*/ 59978 w 506956"/>
              <a:gd name="connsiteY2886" fmla="*/ 328060 h 506956"/>
              <a:gd name="connsiteX2887" fmla="*/ 55762 w 506956"/>
              <a:gd name="connsiteY2887" fmla="*/ 334751 h 506956"/>
              <a:gd name="connsiteX2888" fmla="*/ 51600 w 506956"/>
              <a:gd name="connsiteY2888" fmla="*/ 334751 h 506956"/>
              <a:gd name="connsiteX2889" fmla="*/ 57911 w 506956"/>
              <a:gd name="connsiteY2889" fmla="*/ 324904 h 506956"/>
              <a:gd name="connsiteX2890" fmla="*/ 52008 w 506956"/>
              <a:gd name="connsiteY2890" fmla="*/ 315710 h 506956"/>
              <a:gd name="connsiteX2891" fmla="*/ 56170 w 506956"/>
              <a:gd name="connsiteY2891" fmla="*/ 315710 h 506956"/>
              <a:gd name="connsiteX2892" fmla="*/ 59978 w 506956"/>
              <a:gd name="connsiteY2892" fmla="*/ 321695 h 506956"/>
              <a:gd name="connsiteX2893" fmla="*/ 63786 w 506956"/>
              <a:gd name="connsiteY2893" fmla="*/ 315710 h 506956"/>
              <a:gd name="connsiteX2894" fmla="*/ 67948 w 506956"/>
              <a:gd name="connsiteY2894" fmla="*/ 315710 h 506956"/>
              <a:gd name="connsiteX2895" fmla="*/ 62045 w 506956"/>
              <a:gd name="connsiteY2895" fmla="*/ 324904 h 506956"/>
              <a:gd name="connsiteX2896" fmla="*/ 68356 w 506956"/>
              <a:gd name="connsiteY2896" fmla="*/ 334751 h 506956"/>
              <a:gd name="connsiteX2897" fmla="*/ 64194 w 506956"/>
              <a:gd name="connsiteY2897" fmla="*/ 334751 h 506956"/>
              <a:gd name="connsiteX2898" fmla="*/ 59978 w 506956"/>
              <a:gd name="connsiteY2898" fmla="*/ 328060 h 506956"/>
              <a:gd name="connsiteX2899" fmla="*/ 85778 w 506956"/>
              <a:gd name="connsiteY2899" fmla="*/ 328060 h 506956"/>
              <a:gd name="connsiteX2900" fmla="*/ 81562 w 506956"/>
              <a:gd name="connsiteY2900" fmla="*/ 334751 h 506956"/>
              <a:gd name="connsiteX2901" fmla="*/ 77400 w 506956"/>
              <a:gd name="connsiteY2901" fmla="*/ 334751 h 506956"/>
              <a:gd name="connsiteX2902" fmla="*/ 83711 w 506956"/>
              <a:gd name="connsiteY2902" fmla="*/ 324904 h 506956"/>
              <a:gd name="connsiteX2903" fmla="*/ 77808 w 506956"/>
              <a:gd name="connsiteY2903" fmla="*/ 315710 h 506956"/>
              <a:gd name="connsiteX2904" fmla="*/ 81970 w 506956"/>
              <a:gd name="connsiteY2904" fmla="*/ 315710 h 506956"/>
              <a:gd name="connsiteX2905" fmla="*/ 85778 w 506956"/>
              <a:gd name="connsiteY2905" fmla="*/ 321695 h 506956"/>
              <a:gd name="connsiteX2906" fmla="*/ 89586 w 506956"/>
              <a:gd name="connsiteY2906" fmla="*/ 315710 h 506956"/>
              <a:gd name="connsiteX2907" fmla="*/ 93748 w 506956"/>
              <a:gd name="connsiteY2907" fmla="*/ 315710 h 506956"/>
              <a:gd name="connsiteX2908" fmla="*/ 87845 w 506956"/>
              <a:gd name="connsiteY2908" fmla="*/ 324904 h 506956"/>
              <a:gd name="connsiteX2909" fmla="*/ 94156 w 506956"/>
              <a:gd name="connsiteY2909" fmla="*/ 334751 h 506956"/>
              <a:gd name="connsiteX2910" fmla="*/ 89994 w 506956"/>
              <a:gd name="connsiteY2910" fmla="*/ 334751 h 506956"/>
              <a:gd name="connsiteX2911" fmla="*/ 85778 w 506956"/>
              <a:gd name="connsiteY2911" fmla="*/ 328060 h 506956"/>
              <a:gd name="connsiteX2912" fmla="*/ 111578 w 506956"/>
              <a:gd name="connsiteY2912" fmla="*/ 328060 h 506956"/>
              <a:gd name="connsiteX2913" fmla="*/ 107362 w 506956"/>
              <a:gd name="connsiteY2913" fmla="*/ 334751 h 506956"/>
              <a:gd name="connsiteX2914" fmla="*/ 103200 w 506956"/>
              <a:gd name="connsiteY2914" fmla="*/ 334751 h 506956"/>
              <a:gd name="connsiteX2915" fmla="*/ 109511 w 506956"/>
              <a:gd name="connsiteY2915" fmla="*/ 324904 h 506956"/>
              <a:gd name="connsiteX2916" fmla="*/ 103608 w 506956"/>
              <a:gd name="connsiteY2916" fmla="*/ 315710 h 506956"/>
              <a:gd name="connsiteX2917" fmla="*/ 107770 w 506956"/>
              <a:gd name="connsiteY2917" fmla="*/ 315710 h 506956"/>
              <a:gd name="connsiteX2918" fmla="*/ 111578 w 506956"/>
              <a:gd name="connsiteY2918" fmla="*/ 321695 h 506956"/>
              <a:gd name="connsiteX2919" fmla="*/ 115386 w 506956"/>
              <a:gd name="connsiteY2919" fmla="*/ 315710 h 506956"/>
              <a:gd name="connsiteX2920" fmla="*/ 119548 w 506956"/>
              <a:gd name="connsiteY2920" fmla="*/ 315710 h 506956"/>
              <a:gd name="connsiteX2921" fmla="*/ 113645 w 506956"/>
              <a:gd name="connsiteY2921" fmla="*/ 324904 h 506956"/>
              <a:gd name="connsiteX2922" fmla="*/ 119956 w 506956"/>
              <a:gd name="connsiteY2922" fmla="*/ 334751 h 506956"/>
              <a:gd name="connsiteX2923" fmla="*/ 115794 w 506956"/>
              <a:gd name="connsiteY2923" fmla="*/ 334751 h 506956"/>
              <a:gd name="connsiteX2924" fmla="*/ 111578 w 506956"/>
              <a:gd name="connsiteY2924" fmla="*/ 328060 h 506956"/>
              <a:gd name="connsiteX2925" fmla="*/ 137378 w 506956"/>
              <a:gd name="connsiteY2925" fmla="*/ 328060 h 506956"/>
              <a:gd name="connsiteX2926" fmla="*/ 133162 w 506956"/>
              <a:gd name="connsiteY2926" fmla="*/ 334751 h 506956"/>
              <a:gd name="connsiteX2927" fmla="*/ 129000 w 506956"/>
              <a:gd name="connsiteY2927" fmla="*/ 334751 h 506956"/>
              <a:gd name="connsiteX2928" fmla="*/ 135311 w 506956"/>
              <a:gd name="connsiteY2928" fmla="*/ 324904 h 506956"/>
              <a:gd name="connsiteX2929" fmla="*/ 129408 w 506956"/>
              <a:gd name="connsiteY2929" fmla="*/ 315710 h 506956"/>
              <a:gd name="connsiteX2930" fmla="*/ 133570 w 506956"/>
              <a:gd name="connsiteY2930" fmla="*/ 315710 h 506956"/>
              <a:gd name="connsiteX2931" fmla="*/ 137378 w 506956"/>
              <a:gd name="connsiteY2931" fmla="*/ 321695 h 506956"/>
              <a:gd name="connsiteX2932" fmla="*/ 141186 w 506956"/>
              <a:gd name="connsiteY2932" fmla="*/ 315710 h 506956"/>
              <a:gd name="connsiteX2933" fmla="*/ 145348 w 506956"/>
              <a:gd name="connsiteY2933" fmla="*/ 315710 h 506956"/>
              <a:gd name="connsiteX2934" fmla="*/ 139445 w 506956"/>
              <a:gd name="connsiteY2934" fmla="*/ 324904 h 506956"/>
              <a:gd name="connsiteX2935" fmla="*/ 145756 w 506956"/>
              <a:gd name="connsiteY2935" fmla="*/ 334751 h 506956"/>
              <a:gd name="connsiteX2936" fmla="*/ 141594 w 506956"/>
              <a:gd name="connsiteY2936" fmla="*/ 334751 h 506956"/>
              <a:gd name="connsiteX2937" fmla="*/ 137378 w 506956"/>
              <a:gd name="connsiteY2937" fmla="*/ 328060 h 506956"/>
              <a:gd name="connsiteX2938" fmla="*/ 163178 w 506956"/>
              <a:gd name="connsiteY2938" fmla="*/ 328060 h 506956"/>
              <a:gd name="connsiteX2939" fmla="*/ 158962 w 506956"/>
              <a:gd name="connsiteY2939" fmla="*/ 334751 h 506956"/>
              <a:gd name="connsiteX2940" fmla="*/ 154800 w 506956"/>
              <a:gd name="connsiteY2940" fmla="*/ 334751 h 506956"/>
              <a:gd name="connsiteX2941" fmla="*/ 161111 w 506956"/>
              <a:gd name="connsiteY2941" fmla="*/ 324904 h 506956"/>
              <a:gd name="connsiteX2942" fmla="*/ 155208 w 506956"/>
              <a:gd name="connsiteY2942" fmla="*/ 315710 h 506956"/>
              <a:gd name="connsiteX2943" fmla="*/ 159370 w 506956"/>
              <a:gd name="connsiteY2943" fmla="*/ 315710 h 506956"/>
              <a:gd name="connsiteX2944" fmla="*/ 163178 w 506956"/>
              <a:gd name="connsiteY2944" fmla="*/ 321695 h 506956"/>
              <a:gd name="connsiteX2945" fmla="*/ 166986 w 506956"/>
              <a:gd name="connsiteY2945" fmla="*/ 315710 h 506956"/>
              <a:gd name="connsiteX2946" fmla="*/ 171148 w 506956"/>
              <a:gd name="connsiteY2946" fmla="*/ 315710 h 506956"/>
              <a:gd name="connsiteX2947" fmla="*/ 165245 w 506956"/>
              <a:gd name="connsiteY2947" fmla="*/ 324904 h 506956"/>
              <a:gd name="connsiteX2948" fmla="*/ 171556 w 506956"/>
              <a:gd name="connsiteY2948" fmla="*/ 334751 h 506956"/>
              <a:gd name="connsiteX2949" fmla="*/ 167394 w 506956"/>
              <a:gd name="connsiteY2949" fmla="*/ 334751 h 506956"/>
              <a:gd name="connsiteX2950" fmla="*/ 163178 w 506956"/>
              <a:gd name="connsiteY2950" fmla="*/ 328060 h 506956"/>
              <a:gd name="connsiteX2951" fmla="*/ 188978 w 506956"/>
              <a:gd name="connsiteY2951" fmla="*/ 328060 h 506956"/>
              <a:gd name="connsiteX2952" fmla="*/ 184762 w 506956"/>
              <a:gd name="connsiteY2952" fmla="*/ 334751 h 506956"/>
              <a:gd name="connsiteX2953" fmla="*/ 180601 w 506956"/>
              <a:gd name="connsiteY2953" fmla="*/ 334751 h 506956"/>
              <a:gd name="connsiteX2954" fmla="*/ 186911 w 506956"/>
              <a:gd name="connsiteY2954" fmla="*/ 324904 h 506956"/>
              <a:gd name="connsiteX2955" fmla="*/ 181009 w 506956"/>
              <a:gd name="connsiteY2955" fmla="*/ 315710 h 506956"/>
              <a:gd name="connsiteX2956" fmla="*/ 185170 w 506956"/>
              <a:gd name="connsiteY2956" fmla="*/ 315710 h 506956"/>
              <a:gd name="connsiteX2957" fmla="*/ 188978 w 506956"/>
              <a:gd name="connsiteY2957" fmla="*/ 321695 h 506956"/>
              <a:gd name="connsiteX2958" fmla="*/ 192786 w 506956"/>
              <a:gd name="connsiteY2958" fmla="*/ 315710 h 506956"/>
              <a:gd name="connsiteX2959" fmla="*/ 196948 w 506956"/>
              <a:gd name="connsiteY2959" fmla="*/ 315710 h 506956"/>
              <a:gd name="connsiteX2960" fmla="*/ 191045 w 506956"/>
              <a:gd name="connsiteY2960" fmla="*/ 324904 h 506956"/>
              <a:gd name="connsiteX2961" fmla="*/ 197356 w 506956"/>
              <a:gd name="connsiteY2961" fmla="*/ 334751 h 506956"/>
              <a:gd name="connsiteX2962" fmla="*/ 193194 w 506956"/>
              <a:gd name="connsiteY2962" fmla="*/ 334751 h 506956"/>
              <a:gd name="connsiteX2963" fmla="*/ 188978 w 506956"/>
              <a:gd name="connsiteY2963" fmla="*/ 328060 h 506956"/>
              <a:gd name="connsiteX2964" fmla="*/ 214778 w 506956"/>
              <a:gd name="connsiteY2964" fmla="*/ 328060 h 506956"/>
              <a:gd name="connsiteX2965" fmla="*/ 210562 w 506956"/>
              <a:gd name="connsiteY2965" fmla="*/ 334751 h 506956"/>
              <a:gd name="connsiteX2966" fmla="*/ 206401 w 506956"/>
              <a:gd name="connsiteY2966" fmla="*/ 334751 h 506956"/>
              <a:gd name="connsiteX2967" fmla="*/ 212711 w 506956"/>
              <a:gd name="connsiteY2967" fmla="*/ 324904 h 506956"/>
              <a:gd name="connsiteX2968" fmla="*/ 206809 w 506956"/>
              <a:gd name="connsiteY2968" fmla="*/ 315710 h 506956"/>
              <a:gd name="connsiteX2969" fmla="*/ 210970 w 506956"/>
              <a:gd name="connsiteY2969" fmla="*/ 315710 h 506956"/>
              <a:gd name="connsiteX2970" fmla="*/ 214778 w 506956"/>
              <a:gd name="connsiteY2970" fmla="*/ 321695 h 506956"/>
              <a:gd name="connsiteX2971" fmla="*/ 218586 w 506956"/>
              <a:gd name="connsiteY2971" fmla="*/ 315710 h 506956"/>
              <a:gd name="connsiteX2972" fmla="*/ 222748 w 506956"/>
              <a:gd name="connsiteY2972" fmla="*/ 315710 h 506956"/>
              <a:gd name="connsiteX2973" fmla="*/ 216846 w 506956"/>
              <a:gd name="connsiteY2973" fmla="*/ 324904 h 506956"/>
              <a:gd name="connsiteX2974" fmla="*/ 223156 w 506956"/>
              <a:gd name="connsiteY2974" fmla="*/ 334751 h 506956"/>
              <a:gd name="connsiteX2975" fmla="*/ 218994 w 506956"/>
              <a:gd name="connsiteY2975" fmla="*/ 334751 h 506956"/>
              <a:gd name="connsiteX2976" fmla="*/ 214778 w 506956"/>
              <a:gd name="connsiteY2976" fmla="*/ 328060 h 506956"/>
              <a:gd name="connsiteX2977" fmla="*/ 240578 w 506956"/>
              <a:gd name="connsiteY2977" fmla="*/ 328060 h 506956"/>
              <a:gd name="connsiteX2978" fmla="*/ 236362 w 506956"/>
              <a:gd name="connsiteY2978" fmla="*/ 334751 h 506956"/>
              <a:gd name="connsiteX2979" fmla="*/ 232201 w 506956"/>
              <a:gd name="connsiteY2979" fmla="*/ 334751 h 506956"/>
              <a:gd name="connsiteX2980" fmla="*/ 238511 w 506956"/>
              <a:gd name="connsiteY2980" fmla="*/ 324904 h 506956"/>
              <a:gd name="connsiteX2981" fmla="*/ 232609 w 506956"/>
              <a:gd name="connsiteY2981" fmla="*/ 315710 h 506956"/>
              <a:gd name="connsiteX2982" fmla="*/ 236770 w 506956"/>
              <a:gd name="connsiteY2982" fmla="*/ 315710 h 506956"/>
              <a:gd name="connsiteX2983" fmla="*/ 240578 w 506956"/>
              <a:gd name="connsiteY2983" fmla="*/ 321695 h 506956"/>
              <a:gd name="connsiteX2984" fmla="*/ 244386 w 506956"/>
              <a:gd name="connsiteY2984" fmla="*/ 315710 h 506956"/>
              <a:gd name="connsiteX2985" fmla="*/ 248548 w 506956"/>
              <a:gd name="connsiteY2985" fmla="*/ 315710 h 506956"/>
              <a:gd name="connsiteX2986" fmla="*/ 242646 w 506956"/>
              <a:gd name="connsiteY2986" fmla="*/ 324904 h 506956"/>
              <a:gd name="connsiteX2987" fmla="*/ 248956 w 506956"/>
              <a:gd name="connsiteY2987" fmla="*/ 334751 h 506956"/>
              <a:gd name="connsiteX2988" fmla="*/ 244794 w 506956"/>
              <a:gd name="connsiteY2988" fmla="*/ 334751 h 506956"/>
              <a:gd name="connsiteX2989" fmla="*/ 240578 w 506956"/>
              <a:gd name="connsiteY2989" fmla="*/ 328060 h 506956"/>
              <a:gd name="connsiteX2990" fmla="*/ 266378 w 506956"/>
              <a:gd name="connsiteY2990" fmla="*/ 328060 h 506956"/>
              <a:gd name="connsiteX2991" fmla="*/ 262162 w 506956"/>
              <a:gd name="connsiteY2991" fmla="*/ 334751 h 506956"/>
              <a:gd name="connsiteX2992" fmla="*/ 258001 w 506956"/>
              <a:gd name="connsiteY2992" fmla="*/ 334751 h 506956"/>
              <a:gd name="connsiteX2993" fmla="*/ 264311 w 506956"/>
              <a:gd name="connsiteY2993" fmla="*/ 324904 h 506956"/>
              <a:gd name="connsiteX2994" fmla="*/ 258409 w 506956"/>
              <a:gd name="connsiteY2994" fmla="*/ 315710 h 506956"/>
              <a:gd name="connsiteX2995" fmla="*/ 262570 w 506956"/>
              <a:gd name="connsiteY2995" fmla="*/ 315710 h 506956"/>
              <a:gd name="connsiteX2996" fmla="*/ 266378 w 506956"/>
              <a:gd name="connsiteY2996" fmla="*/ 321695 h 506956"/>
              <a:gd name="connsiteX2997" fmla="*/ 270187 w 506956"/>
              <a:gd name="connsiteY2997" fmla="*/ 315710 h 506956"/>
              <a:gd name="connsiteX2998" fmla="*/ 274348 w 506956"/>
              <a:gd name="connsiteY2998" fmla="*/ 315710 h 506956"/>
              <a:gd name="connsiteX2999" fmla="*/ 268446 w 506956"/>
              <a:gd name="connsiteY2999" fmla="*/ 324904 h 506956"/>
              <a:gd name="connsiteX3000" fmla="*/ 274756 w 506956"/>
              <a:gd name="connsiteY3000" fmla="*/ 334751 h 506956"/>
              <a:gd name="connsiteX3001" fmla="*/ 270595 w 506956"/>
              <a:gd name="connsiteY3001" fmla="*/ 334751 h 506956"/>
              <a:gd name="connsiteX3002" fmla="*/ 266378 w 506956"/>
              <a:gd name="connsiteY3002" fmla="*/ 328060 h 506956"/>
              <a:gd name="connsiteX3003" fmla="*/ 292179 w 506956"/>
              <a:gd name="connsiteY3003" fmla="*/ 328060 h 506956"/>
              <a:gd name="connsiteX3004" fmla="*/ 287962 w 506956"/>
              <a:gd name="connsiteY3004" fmla="*/ 334751 h 506956"/>
              <a:gd name="connsiteX3005" fmla="*/ 283801 w 506956"/>
              <a:gd name="connsiteY3005" fmla="*/ 334751 h 506956"/>
              <a:gd name="connsiteX3006" fmla="*/ 290111 w 506956"/>
              <a:gd name="connsiteY3006" fmla="*/ 324904 h 506956"/>
              <a:gd name="connsiteX3007" fmla="*/ 284209 w 506956"/>
              <a:gd name="connsiteY3007" fmla="*/ 315710 h 506956"/>
              <a:gd name="connsiteX3008" fmla="*/ 288370 w 506956"/>
              <a:gd name="connsiteY3008" fmla="*/ 315710 h 506956"/>
              <a:gd name="connsiteX3009" fmla="*/ 292179 w 506956"/>
              <a:gd name="connsiteY3009" fmla="*/ 321695 h 506956"/>
              <a:gd name="connsiteX3010" fmla="*/ 295987 w 506956"/>
              <a:gd name="connsiteY3010" fmla="*/ 315710 h 506956"/>
              <a:gd name="connsiteX3011" fmla="*/ 300148 w 506956"/>
              <a:gd name="connsiteY3011" fmla="*/ 315710 h 506956"/>
              <a:gd name="connsiteX3012" fmla="*/ 294246 w 506956"/>
              <a:gd name="connsiteY3012" fmla="*/ 324904 h 506956"/>
              <a:gd name="connsiteX3013" fmla="*/ 300556 w 506956"/>
              <a:gd name="connsiteY3013" fmla="*/ 334751 h 506956"/>
              <a:gd name="connsiteX3014" fmla="*/ 296395 w 506956"/>
              <a:gd name="connsiteY3014" fmla="*/ 334751 h 506956"/>
              <a:gd name="connsiteX3015" fmla="*/ 292179 w 506956"/>
              <a:gd name="connsiteY3015" fmla="*/ 328060 h 506956"/>
              <a:gd name="connsiteX3016" fmla="*/ 317979 w 506956"/>
              <a:gd name="connsiteY3016" fmla="*/ 328060 h 506956"/>
              <a:gd name="connsiteX3017" fmla="*/ 313762 w 506956"/>
              <a:gd name="connsiteY3017" fmla="*/ 334751 h 506956"/>
              <a:gd name="connsiteX3018" fmla="*/ 309601 w 506956"/>
              <a:gd name="connsiteY3018" fmla="*/ 334751 h 506956"/>
              <a:gd name="connsiteX3019" fmla="*/ 315911 w 506956"/>
              <a:gd name="connsiteY3019" fmla="*/ 324904 h 506956"/>
              <a:gd name="connsiteX3020" fmla="*/ 310009 w 506956"/>
              <a:gd name="connsiteY3020" fmla="*/ 315710 h 506956"/>
              <a:gd name="connsiteX3021" fmla="*/ 314170 w 506956"/>
              <a:gd name="connsiteY3021" fmla="*/ 315710 h 506956"/>
              <a:gd name="connsiteX3022" fmla="*/ 317979 w 506956"/>
              <a:gd name="connsiteY3022" fmla="*/ 321695 h 506956"/>
              <a:gd name="connsiteX3023" fmla="*/ 321787 w 506956"/>
              <a:gd name="connsiteY3023" fmla="*/ 315710 h 506956"/>
              <a:gd name="connsiteX3024" fmla="*/ 325948 w 506956"/>
              <a:gd name="connsiteY3024" fmla="*/ 315710 h 506956"/>
              <a:gd name="connsiteX3025" fmla="*/ 320046 w 506956"/>
              <a:gd name="connsiteY3025" fmla="*/ 324904 h 506956"/>
              <a:gd name="connsiteX3026" fmla="*/ 326356 w 506956"/>
              <a:gd name="connsiteY3026" fmla="*/ 334751 h 506956"/>
              <a:gd name="connsiteX3027" fmla="*/ 322195 w 506956"/>
              <a:gd name="connsiteY3027" fmla="*/ 334751 h 506956"/>
              <a:gd name="connsiteX3028" fmla="*/ 317979 w 506956"/>
              <a:gd name="connsiteY3028" fmla="*/ 328060 h 506956"/>
              <a:gd name="connsiteX3029" fmla="*/ 343779 w 506956"/>
              <a:gd name="connsiteY3029" fmla="*/ 328060 h 506956"/>
              <a:gd name="connsiteX3030" fmla="*/ 339563 w 506956"/>
              <a:gd name="connsiteY3030" fmla="*/ 334751 h 506956"/>
              <a:gd name="connsiteX3031" fmla="*/ 335401 w 506956"/>
              <a:gd name="connsiteY3031" fmla="*/ 334751 h 506956"/>
              <a:gd name="connsiteX3032" fmla="*/ 341711 w 506956"/>
              <a:gd name="connsiteY3032" fmla="*/ 324904 h 506956"/>
              <a:gd name="connsiteX3033" fmla="*/ 335809 w 506956"/>
              <a:gd name="connsiteY3033" fmla="*/ 315710 h 506956"/>
              <a:gd name="connsiteX3034" fmla="*/ 339971 w 506956"/>
              <a:gd name="connsiteY3034" fmla="*/ 315710 h 506956"/>
              <a:gd name="connsiteX3035" fmla="*/ 343779 w 506956"/>
              <a:gd name="connsiteY3035" fmla="*/ 321695 h 506956"/>
              <a:gd name="connsiteX3036" fmla="*/ 347587 w 506956"/>
              <a:gd name="connsiteY3036" fmla="*/ 315710 h 506956"/>
              <a:gd name="connsiteX3037" fmla="*/ 351748 w 506956"/>
              <a:gd name="connsiteY3037" fmla="*/ 315710 h 506956"/>
              <a:gd name="connsiteX3038" fmla="*/ 345846 w 506956"/>
              <a:gd name="connsiteY3038" fmla="*/ 324904 h 506956"/>
              <a:gd name="connsiteX3039" fmla="*/ 352156 w 506956"/>
              <a:gd name="connsiteY3039" fmla="*/ 334751 h 506956"/>
              <a:gd name="connsiteX3040" fmla="*/ 347995 w 506956"/>
              <a:gd name="connsiteY3040" fmla="*/ 334751 h 506956"/>
              <a:gd name="connsiteX3041" fmla="*/ 343779 w 506956"/>
              <a:gd name="connsiteY3041" fmla="*/ 328060 h 506956"/>
              <a:gd name="connsiteX3042" fmla="*/ 369579 w 506956"/>
              <a:gd name="connsiteY3042" fmla="*/ 328060 h 506956"/>
              <a:gd name="connsiteX3043" fmla="*/ 365363 w 506956"/>
              <a:gd name="connsiteY3043" fmla="*/ 334751 h 506956"/>
              <a:gd name="connsiteX3044" fmla="*/ 361201 w 506956"/>
              <a:gd name="connsiteY3044" fmla="*/ 334751 h 506956"/>
              <a:gd name="connsiteX3045" fmla="*/ 367511 w 506956"/>
              <a:gd name="connsiteY3045" fmla="*/ 324904 h 506956"/>
              <a:gd name="connsiteX3046" fmla="*/ 361609 w 506956"/>
              <a:gd name="connsiteY3046" fmla="*/ 315710 h 506956"/>
              <a:gd name="connsiteX3047" fmla="*/ 365771 w 506956"/>
              <a:gd name="connsiteY3047" fmla="*/ 315710 h 506956"/>
              <a:gd name="connsiteX3048" fmla="*/ 369579 w 506956"/>
              <a:gd name="connsiteY3048" fmla="*/ 321695 h 506956"/>
              <a:gd name="connsiteX3049" fmla="*/ 373387 w 506956"/>
              <a:gd name="connsiteY3049" fmla="*/ 315710 h 506956"/>
              <a:gd name="connsiteX3050" fmla="*/ 377548 w 506956"/>
              <a:gd name="connsiteY3050" fmla="*/ 315710 h 506956"/>
              <a:gd name="connsiteX3051" fmla="*/ 371646 w 506956"/>
              <a:gd name="connsiteY3051" fmla="*/ 324904 h 506956"/>
              <a:gd name="connsiteX3052" fmla="*/ 377956 w 506956"/>
              <a:gd name="connsiteY3052" fmla="*/ 334751 h 506956"/>
              <a:gd name="connsiteX3053" fmla="*/ 373795 w 506956"/>
              <a:gd name="connsiteY3053" fmla="*/ 334751 h 506956"/>
              <a:gd name="connsiteX3054" fmla="*/ 369579 w 506956"/>
              <a:gd name="connsiteY3054" fmla="*/ 328060 h 506956"/>
              <a:gd name="connsiteX3055" fmla="*/ 395379 w 506956"/>
              <a:gd name="connsiteY3055" fmla="*/ 328060 h 506956"/>
              <a:gd name="connsiteX3056" fmla="*/ 391163 w 506956"/>
              <a:gd name="connsiteY3056" fmla="*/ 334751 h 506956"/>
              <a:gd name="connsiteX3057" fmla="*/ 387001 w 506956"/>
              <a:gd name="connsiteY3057" fmla="*/ 334751 h 506956"/>
              <a:gd name="connsiteX3058" fmla="*/ 393312 w 506956"/>
              <a:gd name="connsiteY3058" fmla="*/ 324904 h 506956"/>
              <a:gd name="connsiteX3059" fmla="*/ 387409 w 506956"/>
              <a:gd name="connsiteY3059" fmla="*/ 315710 h 506956"/>
              <a:gd name="connsiteX3060" fmla="*/ 391571 w 506956"/>
              <a:gd name="connsiteY3060" fmla="*/ 315710 h 506956"/>
              <a:gd name="connsiteX3061" fmla="*/ 395379 w 506956"/>
              <a:gd name="connsiteY3061" fmla="*/ 321695 h 506956"/>
              <a:gd name="connsiteX3062" fmla="*/ 399187 w 506956"/>
              <a:gd name="connsiteY3062" fmla="*/ 315710 h 506956"/>
              <a:gd name="connsiteX3063" fmla="*/ 403348 w 506956"/>
              <a:gd name="connsiteY3063" fmla="*/ 315710 h 506956"/>
              <a:gd name="connsiteX3064" fmla="*/ 397446 w 506956"/>
              <a:gd name="connsiteY3064" fmla="*/ 324904 h 506956"/>
              <a:gd name="connsiteX3065" fmla="*/ 403756 w 506956"/>
              <a:gd name="connsiteY3065" fmla="*/ 334751 h 506956"/>
              <a:gd name="connsiteX3066" fmla="*/ 399595 w 506956"/>
              <a:gd name="connsiteY3066" fmla="*/ 334751 h 506956"/>
              <a:gd name="connsiteX3067" fmla="*/ 395379 w 506956"/>
              <a:gd name="connsiteY3067" fmla="*/ 328060 h 506956"/>
              <a:gd name="connsiteX3068" fmla="*/ 421179 w 506956"/>
              <a:gd name="connsiteY3068" fmla="*/ 328060 h 506956"/>
              <a:gd name="connsiteX3069" fmla="*/ 416963 w 506956"/>
              <a:gd name="connsiteY3069" fmla="*/ 334751 h 506956"/>
              <a:gd name="connsiteX3070" fmla="*/ 412801 w 506956"/>
              <a:gd name="connsiteY3070" fmla="*/ 334751 h 506956"/>
              <a:gd name="connsiteX3071" fmla="*/ 419112 w 506956"/>
              <a:gd name="connsiteY3071" fmla="*/ 324904 h 506956"/>
              <a:gd name="connsiteX3072" fmla="*/ 413209 w 506956"/>
              <a:gd name="connsiteY3072" fmla="*/ 315710 h 506956"/>
              <a:gd name="connsiteX3073" fmla="*/ 417371 w 506956"/>
              <a:gd name="connsiteY3073" fmla="*/ 315710 h 506956"/>
              <a:gd name="connsiteX3074" fmla="*/ 421179 w 506956"/>
              <a:gd name="connsiteY3074" fmla="*/ 321695 h 506956"/>
              <a:gd name="connsiteX3075" fmla="*/ 424987 w 506956"/>
              <a:gd name="connsiteY3075" fmla="*/ 315710 h 506956"/>
              <a:gd name="connsiteX3076" fmla="*/ 429149 w 506956"/>
              <a:gd name="connsiteY3076" fmla="*/ 315710 h 506956"/>
              <a:gd name="connsiteX3077" fmla="*/ 423246 w 506956"/>
              <a:gd name="connsiteY3077" fmla="*/ 324904 h 506956"/>
              <a:gd name="connsiteX3078" fmla="*/ 429557 w 506956"/>
              <a:gd name="connsiteY3078" fmla="*/ 334751 h 506956"/>
              <a:gd name="connsiteX3079" fmla="*/ 425395 w 506956"/>
              <a:gd name="connsiteY3079" fmla="*/ 334751 h 506956"/>
              <a:gd name="connsiteX3080" fmla="*/ 421179 w 506956"/>
              <a:gd name="connsiteY3080" fmla="*/ 328060 h 506956"/>
              <a:gd name="connsiteX3081" fmla="*/ 446979 w 506956"/>
              <a:gd name="connsiteY3081" fmla="*/ 328060 h 506956"/>
              <a:gd name="connsiteX3082" fmla="*/ 442763 w 506956"/>
              <a:gd name="connsiteY3082" fmla="*/ 334751 h 506956"/>
              <a:gd name="connsiteX3083" fmla="*/ 438601 w 506956"/>
              <a:gd name="connsiteY3083" fmla="*/ 334751 h 506956"/>
              <a:gd name="connsiteX3084" fmla="*/ 444912 w 506956"/>
              <a:gd name="connsiteY3084" fmla="*/ 324904 h 506956"/>
              <a:gd name="connsiteX3085" fmla="*/ 439009 w 506956"/>
              <a:gd name="connsiteY3085" fmla="*/ 315710 h 506956"/>
              <a:gd name="connsiteX3086" fmla="*/ 443171 w 506956"/>
              <a:gd name="connsiteY3086" fmla="*/ 315710 h 506956"/>
              <a:gd name="connsiteX3087" fmla="*/ 446979 w 506956"/>
              <a:gd name="connsiteY3087" fmla="*/ 321695 h 506956"/>
              <a:gd name="connsiteX3088" fmla="*/ 450787 w 506956"/>
              <a:gd name="connsiteY3088" fmla="*/ 315710 h 506956"/>
              <a:gd name="connsiteX3089" fmla="*/ 454949 w 506956"/>
              <a:gd name="connsiteY3089" fmla="*/ 315710 h 506956"/>
              <a:gd name="connsiteX3090" fmla="*/ 449046 w 506956"/>
              <a:gd name="connsiteY3090" fmla="*/ 324904 h 506956"/>
              <a:gd name="connsiteX3091" fmla="*/ 455357 w 506956"/>
              <a:gd name="connsiteY3091" fmla="*/ 334751 h 506956"/>
              <a:gd name="connsiteX3092" fmla="*/ 451195 w 506956"/>
              <a:gd name="connsiteY3092" fmla="*/ 334751 h 506956"/>
              <a:gd name="connsiteX3093" fmla="*/ 446979 w 506956"/>
              <a:gd name="connsiteY3093" fmla="*/ 328060 h 506956"/>
              <a:gd name="connsiteX3094" fmla="*/ 472779 w 506956"/>
              <a:gd name="connsiteY3094" fmla="*/ 328060 h 506956"/>
              <a:gd name="connsiteX3095" fmla="*/ 468563 w 506956"/>
              <a:gd name="connsiteY3095" fmla="*/ 334751 h 506956"/>
              <a:gd name="connsiteX3096" fmla="*/ 464401 w 506956"/>
              <a:gd name="connsiteY3096" fmla="*/ 334751 h 506956"/>
              <a:gd name="connsiteX3097" fmla="*/ 470712 w 506956"/>
              <a:gd name="connsiteY3097" fmla="*/ 324904 h 506956"/>
              <a:gd name="connsiteX3098" fmla="*/ 464809 w 506956"/>
              <a:gd name="connsiteY3098" fmla="*/ 315710 h 506956"/>
              <a:gd name="connsiteX3099" fmla="*/ 468971 w 506956"/>
              <a:gd name="connsiteY3099" fmla="*/ 315710 h 506956"/>
              <a:gd name="connsiteX3100" fmla="*/ 472779 w 506956"/>
              <a:gd name="connsiteY3100" fmla="*/ 321695 h 506956"/>
              <a:gd name="connsiteX3101" fmla="*/ 476587 w 506956"/>
              <a:gd name="connsiteY3101" fmla="*/ 315710 h 506956"/>
              <a:gd name="connsiteX3102" fmla="*/ 480749 w 506956"/>
              <a:gd name="connsiteY3102" fmla="*/ 315710 h 506956"/>
              <a:gd name="connsiteX3103" fmla="*/ 474846 w 506956"/>
              <a:gd name="connsiteY3103" fmla="*/ 324904 h 506956"/>
              <a:gd name="connsiteX3104" fmla="*/ 481157 w 506956"/>
              <a:gd name="connsiteY3104" fmla="*/ 334751 h 506956"/>
              <a:gd name="connsiteX3105" fmla="*/ 476995 w 506956"/>
              <a:gd name="connsiteY3105" fmla="*/ 334751 h 506956"/>
              <a:gd name="connsiteX3106" fmla="*/ 472779 w 506956"/>
              <a:gd name="connsiteY3106" fmla="*/ 328060 h 506956"/>
              <a:gd name="connsiteX3107" fmla="*/ 498579 w 506956"/>
              <a:gd name="connsiteY3107" fmla="*/ 328060 h 506956"/>
              <a:gd name="connsiteX3108" fmla="*/ 494363 w 506956"/>
              <a:gd name="connsiteY3108" fmla="*/ 334751 h 506956"/>
              <a:gd name="connsiteX3109" fmla="*/ 490201 w 506956"/>
              <a:gd name="connsiteY3109" fmla="*/ 334751 h 506956"/>
              <a:gd name="connsiteX3110" fmla="*/ 496512 w 506956"/>
              <a:gd name="connsiteY3110" fmla="*/ 324904 h 506956"/>
              <a:gd name="connsiteX3111" fmla="*/ 490609 w 506956"/>
              <a:gd name="connsiteY3111" fmla="*/ 315710 h 506956"/>
              <a:gd name="connsiteX3112" fmla="*/ 494771 w 506956"/>
              <a:gd name="connsiteY3112" fmla="*/ 315710 h 506956"/>
              <a:gd name="connsiteX3113" fmla="*/ 498579 w 506956"/>
              <a:gd name="connsiteY3113" fmla="*/ 321695 h 506956"/>
              <a:gd name="connsiteX3114" fmla="*/ 502387 w 506956"/>
              <a:gd name="connsiteY3114" fmla="*/ 315710 h 506956"/>
              <a:gd name="connsiteX3115" fmla="*/ 506549 w 506956"/>
              <a:gd name="connsiteY3115" fmla="*/ 315710 h 506956"/>
              <a:gd name="connsiteX3116" fmla="*/ 500646 w 506956"/>
              <a:gd name="connsiteY3116" fmla="*/ 324904 h 506956"/>
              <a:gd name="connsiteX3117" fmla="*/ 506957 w 506956"/>
              <a:gd name="connsiteY3117" fmla="*/ 334751 h 506956"/>
              <a:gd name="connsiteX3118" fmla="*/ 502795 w 506956"/>
              <a:gd name="connsiteY3118" fmla="*/ 334751 h 506956"/>
              <a:gd name="connsiteX3119" fmla="*/ 498579 w 506956"/>
              <a:gd name="connsiteY3119" fmla="*/ 328060 h 506956"/>
              <a:gd name="connsiteX3120" fmla="*/ 8378 w 506956"/>
              <a:gd name="connsiteY3120" fmla="*/ 356761 h 506956"/>
              <a:gd name="connsiteX3121" fmla="*/ 4162 w 506956"/>
              <a:gd name="connsiteY3121" fmla="*/ 363452 h 506956"/>
              <a:gd name="connsiteX3122" fmla="*/ 0 w 506956"/>
              <a:gd name="connsiteY3122" fmla="*/ 363452 h 506956"/>
              <a:gd name="connsiteX3123" fmla="*/ 6310 w 506956"/>
              <a:gd name="connsiteY3123" fmla="*/ 353605 h 506956"/>
              <a:gd name="connsiteX3124" fmla="*/ 408 w 506956"/>
              <a:gd name="connsiteY3124" fmla="*/ 344412 h 506956"/>
              <a:gd name="connsiteX3125" fmla="*/ 4570 w 506956"/>
              <a:gd name="connsiteY3125" fmla="*/ 344412 h 506956"/>
              <a:gd name="connsiteX3126" fmla="*/ 8378 w 506956"/>
              <a:gd name="connsiteY3126" fmla="*/ 350396 h 506956"/>
              <a:gd name="connsiteX3127" fmla="*/ 12186 w 506956"/>
              <a:gd name="connsiteY3127" fmla="*/ 344412 h 506956"/>
              <a:gd name="connsiteX3128" fmla="*/ 16347 w 506956"/>
              <a:gd name="connsiteY3128" fmla="*/ 344412 h 506956"/>
              <a:gd name="connsiteX3129" fmla="*/ 10445 w 506956"/>
              <a:gd name="connsiteY3129" fmla="*/ 353605 h 506956"/>
              <a:gd name="connsiteX3130" fmla="*/ 16755 w 506956"/>
              <a:gd name="connsiteY3130" fmla="*/ 363452 h 506956"/>
              <a:gd name="connsiteX3131" fmla="*/ 12594 w 506956"/>
              <a:gd name="connsiteY3131" fmla="*/ 363452 h 506956"/>
              <a:gd name="connsiteX3132" fmla="*/ 8378 w 506956"/>
              <a:gd name="connsiteY3132" fmla="*/ 356761 h 506956"/>
              <a:gd name="connsiteX3133" fmla="*/ 34178 w 506956"/>
              <a:gd name="connsiteY3133" fmla="*/ 356761 h 506956"/>
              <a:gd name="connsiteX3134" fmla="*/ 29962 w 506956"/>
              <a:gd name="connsiteY3134" fmla="*/ 363452 h 506956"/>
              <a:gd name="connsiteX3135" fmla="*/ 25800 w 506956"/>
              <a:gd name="connsiteY3135" fmla="*/ 363452 h 506956"/>
              <a:gd name="connsiteX3136" fmla="*/ 32110 w 506956"/>
              <a:gd name="connsiteY3136" fmla="*/ 353605 h 506956"/>
              <a:gd name="connsiteX3137" fmla="*/ 26208 w 506956"/>
              <a:gd name="connsiteY3137" fmla="*/ 344412 h 506956"/>
              <a:gd name="connsiteX3138" fmla="*/ 30370 w 506956"/>
              <a:gd name="connsiteY3138" fmla="*/ 344412 h 506956"/>
              <a:gd name="connsiteX3139" fmla="*/ 34178 w 506956"/>
              <a:gd name="connsiteY3139" fmla="*/ 350396 h 506956"/>
              <a:gd name="connsiteX3140" fmla="*/ 37986 w 506956"/>
              <a:gd name="connsiteY3140" fmla="*/ 344412 h 506956"/>
              <a:gd name="connsiteX3141" fmla="*/ 42147 w 506956"/>
              <a:gd name="connsiteY3141" fmla="*/ 344412 h 506956"/>
              <a:gd name="connsiteX3142" fmla="*/ 36245 w 506956"/>
              <a:gd name="connsiteY3142" fmla="*/ 353605 h 506956"/>
              <a:gd name="connsiteX3143" fmla="*/ 42555 w 506956"/>
              <a:gd name="connsiteY3143" fmla="*/ 363452 h 506956"/>
              <a:gd name="connsiteX3144" fmla="*/ 38394 w 506956"/>
              <a:gd name="connsiteY3144" fmla="*/ 363452 h 506956"/>
              <a:gd name="connsiteX3145" fmla="*/ 34178 w 506956"/>
              <a:gd name="connsiteY3145" fmla="*/ 356761 h 506956"/>
              <a:gd name="connsiteX3146" fmla="*/ 59978 w 506956"/>
              <a:gd name="connsiteY3146" fmla="*/ 356761 h 506956"/>
              <a:gd name="connsiteX3147" fmla="*/ 55762 w 506956"/>
              <a:gd name="connsiteY3147" fmla="*/ 363452 h 506956"/>
              <a:gd name="connsiteX3148" fmla="*/ 51600 w 506956"/>
              <a:gd name="connsiteY3148" fmla="*/ 363452 h 506956"/>
              <a:gd name="connsiteX3149" fmla="*/ 57911 w 506956"/>
              <a:gd name="connsiteY3149" fmla="*/ 353605 h 506956"/>
              <a:gd name="connsiteX3150" fmla="*/ 52008 w 506956"/>
              <a:gd name="connsiteY3150" fmla="*/ 344412 h 506956"/>
              <a:gd name="connsiteX3151" fmla="*/ 56170 w 506956"/>
              <a:gd name="connsiteY3151" fmla="*/ 344412 h 506956"/>
              <a:gd name="connsiteX3152" fmla="*/ 59978 w 506956"/>
              <a:gd name="connsiteY3152" fmla="*/ 350396 h 506956"/>
              <a:gd name="connsiteX3153" fmla="*/ 63786 w 506956"/>
              <a:gd name="connsiteY3153" fmla="*/ 344412 h 506956"/>
              <a:gd name="connsiteX3154" fmla="*/ 67948 w 506956"/>
              <a:gd name="connsiteY3154" fmla="*/ 344412 h 506956"/>
              <a:gd name="connsiteX3155" fmla="*/ 62045 w 506956"/>
              <a:gd name="connsiteY3155" fmla="*/ 353605 h 506956"/>
              <a:gd name="connsiteX3156" fmla="*/ 68356 w 506956"/>
              <a:gd name="connsiteY3156" fmla="*/ 363452 h 506956"/>
              <a:gd name="connsiteX3157" fmla="*/ 64194 w 506956"/>
              <a:gd name="connsiteY3157" fmla="*/ 363452 h 506956"/>
              <a:gd name="connsiteX3158" fmla="*/ 59978 w 506956"/>
              <a:gd name="connsiteY3158" fmla="*/ 356761 h 506956"/>
              <a:gd name="connsiteX3159" fmla="*/ 85778 w 506956"/>
              <a:gd name="connsiteY3159" fmla="*/ 356761 h 506956"/>
              <a:gd name="connsiteX3160" fmla="*/ 81562 w 506956"/>
              <a:gd name="connsiteY3160" fmla="*/ 363452 h 506956"/>
              <a:gd name="connsiteX3161" fmla="*/ 77400 w 506956"/>
              <a:gd name="connsiteY3161" fmla="*/ 363452 h 506956"/>
              <a:gd name="connsiteX3162" fmla="*/ 83711 w 506956"/>
              <a:gd name="connsiteY3162" fmla="*/ 353605 h 506956"/>
              <a:gd name="connsiteX3163" fmla="*/ 77808 w 506956"/>
              <a:gd name="connsiteY3163" fmla="*/ 344412 h 506956"/>
              <a:gd name="connsiteX3164" fmla="*/ 81970 w 506956"/>
              <a:gd name="connsiteY3164" fmla="*/ 344412 h 506956"/>
              <a:gd name="connsiteX3165" fmla="*/ 85778 w 506956"/>
              <a:gd name="connsiteY3165" fmla="*/ 350396 h 506956"/>
              <a:gd name="connsiteX3166" fmla="*/ 89586 w 506956"/>
              <a:gd name="connsiteY3166" fmla="*/ 344412 h 506956"/>
              <a:gd name="connsiteX3167" fmla="*/ 93748 w 506956"/>
              <a:gd name="connsiteY3167" fmla="*/ 344412 h 506956"/>
              <a:gd name="connsiteX3168" fmla="*/ 87845 w 506956"/>
              <a:gd name="connsiteY3168" fmla="*/ 353605 h 506956"/>
              <a:gd name="connsiteX3169" fmla="*/ 94156 w 506956"/>
              <a:gd name="connsiteY3169" fmla="*/ 363452 h 506956"/>
              <a:gd name="connsiteX3170" fmla="*/ 89994 w 506956"/>
              <a:gd name="connsiteY3170" fmla="*/ 363452 h 506956"/>
              <a:gd name="connsiteX3171" fmla="*/ 85778 w 506956"/>
              <a:gd name="connsiteY3171" fmla="*/ 356761 h 506956"/>
              <a:gd name="connsiteX3172" fmla="*/ 111578 w 506956"/>
              <a:gd name="connsiteY3172" fmla="*/ 356761 h 506956"/>
              <a:gd name="connsiteX3173" fmla="*/ 107362 w 506956"/>
              <a:gd name="connsiteY3173" fmla="*/ 363452 h 506956"/>
              <a:gd name="connsiteX3174" fmla="*/ 103200 w 506956"/>
              <a:gd name="connsiteY3174" fmla="*/ 363452 h 506956"/>
              <a:gd name="connsiteX3175" fmla="*/ 109511 w 506956"/>
              <a:gd name="connsiteY3175" fmla="*/ 353605 h 506956"/>
              <a:gd name="connsiteX3176" fmla="*/ 103608 w 506956"/>
              <a:gd name="connsiteY3176" fmla="*/ 344412 h 506956"/>
              <a:gd name="connsiteX3177" fmla="*/ 107770 w 506956"/>
              <a:gd name="connsiteY3177" fmla="*/ 344412 h 506956"/>
              <a:gd name="connsiteX3178" fmla="*/ 111578 w 506956"/>
              <a:gd name="connsiteY3178" fmla="*/ 350396 h 506956"/>
              <a:gd name="connsiteX3179" fmla="*/ 115386 w 506956"/>
              <a:gd name="connsiteY3179" fmla="*/ 344412 h 506956"/>
              <a:gd name="connsiteX3180" fmla="*/ 119548 w 506956"/>
              <a:gd name="connsiteY3180" fmla="*/ 344412 h 506956"/>
              <a:gd name="connsiteX3181" fmla="*/ 113645 w 506956"/>
              <a:gd name="connsiteY3181" fmla="*/ 353605 h 506956"/>
              <a:gd name="connsiteX3182" fmla="*/ 119956 w 506956"/>
              <a:gd name="connsiteY3182" fmla="*/ 363452 h 506956"/>
              <a:gd name="connsiteX3183" fmla="*/ 115794 w 506956"/>
              <a:gd name="connsiteY3183" fmla="*/ 363452 h 506956"/>
              <a:gd name="connsiteX3184" fmla="*/ 111578 w 506956"/>
              <a:gd name="connsiteY3184" fmla="*/ 356761 h 506956"/>
              <a:gd name="connsiteX3185" fmla="*/ 137378 w 506956"/>
              <a:gd name="connsiteY3185" fmla="*/ 356761 h 506956"/>
              <a:gd name="connsiteX3186" fmla="*/ 133162 w 506956"/>
              <a:gd name="connsiteY3186" fmla="*/ 363452 h 506956"/>
              <a:gd name="connsiteX3187" fmla="*/ 129000 w 506956"/>
              <a:gd name="connsiteY3187" fmla="*/ 363452 h 506956"/>
              <a:gd name="connsiteX3188" fmla="*/ 135311 w 506956"/>
              <a:gd name="connsiteY3188" fmla="*/ 353605 h 506956"/>
              <a:gd name="connsiteX3189" fmla="*/ 129408 w 506956"/>
              <a:gd name="connsiteY3189" fmla="*/ 344412 h 506956"/>
              <a:gd name="connsiteX3190" fmla="*/ 133570 w 506956"/>
              <a:gd name="connsiteY3190" fmla="*/ 344412 h 506956"/>
              <a:gd name="connsiteX3191" fmla="*/ 137378 w 506956"/>
              <a:gd name="connsiteY3191" fmla="*/ 350396 h 506956"/>
              <a:gd name="connsiteX3192" fmla="*/ 141186 w 506956"/>
              <a:gd name="connsiteY3192" fmla="*/ 344412 h 506956"/>
              <a:gd name="connsiteX3193" fmla="*/ 145348 w 506956"/>
              <a:gd name="connsiteY3193" fmla="*/ 344412 h 506956"/>
              <a:gd name="connsiteX3194" fmla="*/ 139445 w 506956"/>
              <a:gd name="connsiteY3194" fmla="*/ 353605 h 506956"/>
              <a:gd name="connsiteX3195" fmla="*/ 145756 w 506956"/>
              <a:gd name="connsiteY3195" fmla="*/ 363452 h 506956"/>
              <a:gd name="connsiteX3196" fmla="*/ 141594 w 506956"/>
              <a:gd name="connsiteY3196" fmla="*/ 363452 h 506956"/>
              <a:gd name="connsiteX3197" fmla="*/ 137378 w 506956"/>
              <a:gd name="connsiteY3197" fmla="*/ 356761 h 506956"/>
              <a:gd name="connsiteX3198" fmla="*/ 163178 w 506956"/>
              <a:gd name="connsiteY3198" fmla="*/ 356761 h 506956"/>
              <a:gd name="connsiteX3199" fmla="*/ 158962 w 506956"/>
              <a:gd name="connsiteY3199" fmla="*/ 363452 h 506956"/>
              <a:gd name="connsiteX3200" fmla="*/ 154800 w 506956"/>
              <a:gd name="connsiteY3200" fmla="*/ 363452 h 506956"/>
              <a:gd name="connsiteX3201" fmla="*/ 161111 w 506956"/>
              <a:gd name="connsiteY3201" fmla="*/ 353605 h 506956"/>
              <a:gd name="connsiteX3202" fmla="*/ 155208 w 506956"/>
              <a:gd name="connsiteY3202" fmla="*/ 344412 h 506956"/>
              <a:gd name="connsiteX3203" fmla="*/ 159370 w 506956"/>
              <a:gd name="connsiteY3203" fmla="*/ 344412 h 506956"/>
              <a:gd name="connsiteX3204" fmla="*/ 163178 w 506956"/>
              <a:gd name="connsiteY3204" fmla="*/ 350396 h 506956"/>
              <a:gd name="connsiteX3205" fmla="*/ 166986 w 506956"/>
              <a:gd name="connsiteY3205" fmla="*/ 344412 h 506956"/>
              <a:gd name="connsiteX3206" fmla="*/ 171148 w 506956"/>
              <a:gd name="connsiteY3206" fmla="*/ 344412 h 506956"/>
              <a:gd name="connsiteX3207" fmla="*/ 165245 w 506956"/>
              <a:gd name="connsiteY3207" fmla="*/ 353605 h 506956"/>
              <a:gd name="connsiteX3208" fmla="*/ 171556 w 506956"/>
              <a:gd name="connsiteY3208" fmla="*/ 363452 h 506956"/>
              <a:gd name="connsiteX3209" fmla="*/ 167394 w 506956"/>
              <a:gd name="connsiteY3209" fmla="*/ 363452 h 506956"/>
              <a:gd name="connsiteX3210" fmla="*/ 163178 w 506956"/>
              <a:gd name="connsiteY3210" fmla="*/ 356761 h 506956"/>
              <a:gd name="connsiteX3211" fmla="*/ 188978 w 506956"/>
              <a:gd name="connsiteY3211" fmla="*/ 356761 h 506956"/>
              <a:gd name="connsiteX3212" fmla="*/ 184762 w 506956"/>
              <a:gd name="connsiteY3212" fmla="*/ 363452 h 506956"/>
              <a:gd name="connsiteX3213" fmla="*/ 180601 w 506956"/>
              <a:gd name="connsiteY3213" fmla="*/ 363452 h 506956"/>
              <a:gd name="connsiteX3214" fmla="*/ 186911 w 506956"/>
              <a:gd name="connsiteY3214" fmla="*/ 353605 h 506956"/>
              <a:gd name="connsiteX3215" fmla="*/ 181009 w 506956"/>
              <a:gd name="connsiteY3215" fmla="*/ 344412 h 506956"/>
              <a:gd name="connsiteX3216" fmla="*/ 185170 w 506956"/>
              <a:gd name="connsiteY3216" fmla="*/ 344412 h 506956"/>
              <a:gd name="connsiteX3217" fmla="*/ 188978 w 506956"/>
              <a:gd name="connsiteY3217" fmla="*/ 350396 h 506956"/>
              <a:gd name="connsiteX3218" fmla="*/ 192786 w 506956"/>
              <a:gd name="connsiteY3218" fmla="*/ 344412 h 506956"/>
              <a:gd name="connsiteX3219" fmla="*/ 196948 w 506956"/>
              <a:gd name="connsiteY3219" fmla="*/ 344412 h 506956"/>
              <a:gd name="connsiteX3220" fmla="*/ 191045 w 506956"/>
              <a:gd name="connsiteY3220" fmla="*/ 353605 h 506956"/>
              <a:gd name="connsiteX3221" fmla="*/ 197356 w 506956"/>
              <a:gd name="connsiteY3221" fmla="*/ 363452 h 506956"/>
              <a:gd name="connsiteX3222" fmla="*/ 193194 w 506956"/>
              <a:gd name="connsiteY3222" fmla="*/ 363452 h 506956"/>
              <a:gd name="connsiteX3223" fmla="*/ 188978 w 506956"/>
              <a:gd name="connsiteY3223" fmla="*/ 356761 h 506956"/>
              <a:gd name="connsiteX3224" fmla="*/ 214778 w 506956"/>
              <a:gd name="connsiteY3224" fmla="*/ 356761 h 506956"/>
              <a:gd name="connsiteX3225" fmla="*/ 210562 w 506956"/>
              <a:gd name="connsiteY3225" fmla="*/ 363452 h 506956"/>
              <a:gd name="connsiteX3226" fmla="*/ 206401 w 506956"/>
              <a:gd name="connsiteY3226" fmla="*/ 363452 h 506956"/>
              <a:gd name="connsiteX3227" fmla="*/ 212711 w 506956"/>
              <a:gd name="connsiteY3227" fmla="*/ 353605 h 506956"/>
              <a:gd name="connsiteX3228" fmla="*/ 206809 w 506956"/>
              <a:gd name="connsiteY3228" fmla="*/ 344412 h 506956"/>
              <a:gd name="connsiteX3229" fmla="*/ 210970 w 506956"/>
              <a:gd name="connsiteY3229" fmla="*/ 344412 h 506956"/>
              <a:gd name="connsiteX3230" fmla="*/ 214778 w 506956"/>
              <a:gd name="connsiteY3230" fmla="*/ 350396 h 506956"/>
              <a:gd name="connsiteX3231" fmla="*/ 218586 w 506956"/>
              <a:gd name="connsiteY3231" fmla="*/ 344412 h 506956"/>
              <a:gd name="connsiteX3232" fmla="*/ 222748 w 506956"/>
              <a:gd name="connsiteY3232" fmla="*/ 344412 h 506956"/>
              <a:gd name="connsiteX3233" fmla="*/ 216846 w 506956"/>
              <a:gd name="connsiteY3233" fmla="*/ 353605 h 506956"/>
              <a:gd name="connsiteX3234" fmla="*/ 223156 w 506956"/>
              <a:gd name="connsiteY3234" fmla="*/ 363452 h 506956"/>
              <a:gd name="connsiteX3235" fmla="*/ 218994 w 506956"/>
              <a:gd name="connsiteY3235" fmla="*/ 363452 h 506956"/>
              <a:gd name="connsiteX3236" fmla="*/ 214778 w 506956"/>
              <a:gd name="connsiteY3236" fmla="*/ 356761 h 506956"/>
              <a:gd name="connsiteX3237" fmla="*/ 240578 w 506956"/>
              <a:gd name="connsiteY3237" fmla="*/ 356761 h 506956"/>
              <a:gd name="connsiteX3238" fmla="*/ 236362 w 506956"/>
              <a:gd name="connsiteY3238" fmla="*/ 363452 h 506956"/>
              <a:gd name="connsiteX3239" fmla="*/ 232201 w 506956"/>
              <a:gd name="connsiteY3239" fmla="*/ 363452 h 506956"/>
              <a:gd name="connsiteX3240" fmla="*/ 238511 w 506956"/>
              <a:gd name="connsiteY3240" fmla="*/ 353605 h 506956"/>
              <a:gd name="connsiteX3241" fmla="*/ 232609 w 506956"/>
              <a:gd name="connsiteY3241" fmla="*/ 344412 h 506956"/>
              <a:gd name="connsiteX3242" fmla="*/ 236770 w 506956"/>
              <a:gd name="connsiteY3242" fmla="*/ 344412 h 506956"/>
              <a:gd name="connsiteX3243" fmla="*/ 240578 w 506956"/>
              <a:gd name="connsiteY3243" fmla="*/ 350396 h 506956"/>
              <a:gd name="connsiteX3244" fmla="*/ 244386 w 506956"/>
              <a:gd name="connsiteY3244" fmla="*/ 344412 h 506956"/>
              <a:gd name="connsiteX3245" fmla="*/ 248548 w 506956"/>
              <a:gd name="connsiteY3245" fmla="*/ 344412 h 506956"/>
              <a:gd name="connsiteX3246" fmla="*/ 242646 w 506956"/>
              <a:gd name="connsiteY3246" fmla="*/ 353605 h 506956"/>
              <a:gd name="connsiteX3247" fmla="*/ 248956 w 506956"/>
              <a:gd name="connsiteY3247" fmla="*/ 363452 h 506956"/>
              <a:gd name="connsiteX3248" fmla="*/ 244794 w 506956"/>
              <a:gd name="connsiteY3248" fmla="*/ 363452 h 506956"/>
              <a:gd name="connsiteX3249" fmla="*/ 240578 w 506956"/>
              <a:gd name="connsiteY3249" fmla="*/ 356761 h 506956"/>
              <a:gd name="connsiteX3250" fmla="*/ 266378 w 506956"/>
              <a:gd name="connsiteY3250" fmla="*/ 356761 h 506956"/>
              <a:gd name="connsiteX3251" fmla="*/ 262162 w 506956"/>
              <a:gd name="connsiteY3251" fmla="*/ 363452 h 506956"/>
              <a:gd name="connsiteX3252" fmla="*/ 258001 w 506956"/>
              <a:gd name="connsiteY3252" fmla="*/ 363452 h 506956"/>
              <a:gd name="connsiteX3253" fmla="*/ 264311 w 506956"/>
              <a:gd name="connsiteY3253" fmla="*/ 353605 h 506956"/>
              <a:gd name="connsiteX3254" fmla="*/ 258409 w 506956"/>
              <a:gd name="connsiteY3254" fmla="*/ 344412 h 506956"/>
              <a:gd name="connsiteX3255" fmla="*/ 262570 w 506956"/>
              <a:gd name="connsiteY3255" fmla="*/ 344412 h 506956"/>
              <a:gd name="connsiteX3256" fmla="*/ 266378 w 506956"/>
              <a:gd name="connsiteY3256" fmla="*/ 350396 h 506956"/>
              <a:gd name="connsiteX3257" fmla="*/ 270187 w 506956"/>
              <a:gd name="connsiteY3257" fmla="*/ 344412 h 506956"/>
              <a:gd name="connsiteX3258" fmla="*/ 274348 w 506956"/>
              <a:gd name="connsiteY3258" fmla="*/ 344412 h 506956"/>
              <a:gd name="connsiteX3259" fmla="*/ 268446 w 506956"/>
              <a:gd name="connsiteY3259" fmla="*/ 353605 h 506956"/>
              <a:gd name="connsiteX3260" fmla="*/ 274756 w 506956"/>
              <a:gd name="connsiteY3260" fmla="*/ 363452 h 506956"/>
              <a:gd name="connsiteX3261" fmla="*/ 270595 w 506956"/>
              <a:gd name="connsiteY3261" fmla="*/ 363452 h 506956"/>
              <a:gd name="connsiteX3262" fmla="*/ 266378 w 506956"/>
              <a:gd name="connsiteY3262" fmla="*/ 356761 h 506956"/>
              <a:gd name="connsiteX3263" fmla="*/ 292179 w 506956"/>
              <a:gd name="connsiteY3263" fmla="*/ 356761 h 506956"/>
              <a:gd name="connsiteX3264" fmla="*/ 287962 w 506956"/>
              <a:gd name="connsiteY3264" fmla="*/ 363452 h 506956"/>
              <a:gd name="connsiteX3265" fmla="*/ 283801 w 506956"/>
              <a:gd name="connsiteY3265" fmla="*/ 363452 h 506956"/>
              <a:gd name="connsiteX3266" fmla="*/ 290111 w 506956"/>
              <a:gd name="connsiteY3266" fmla="*/ 353605 h 506956"/>
              <a:gd name="connsiteX3267" fmla="*/ 284209 w 506956"/>
              <a:gd name="connsiteY3267" fmla="*/ 344412 h 506956"/>
              <a:gd name="connsiteX3268" fmla="*/ 288370 w 506956"/>
              <a:gd name="connsiteY3268" fmla="*/ 344412 h 506956"/>
              <a:gd name="connsiteX3269" fmla="*/ 292179 w 506956"/>
              <a:gd name="connsiteY3269" fmla="*/ 350396 h 506956"/>
              <a:gd name="connsiteX3270" fmla="*/ 295987 w 506956"/>
              <a:gd name="connsiteY3270" fmla="*/ 344412 h 506956"/>
              <a:gd name="connsiteX3271" fmla="*/ 300148 w 506956"/>
              <a:gd name="connsiteY3271" fmla="*/ 344412 h 506956"/>
              <a:gd name="connsiteX3272" fmla="*/ 294246 w 506956"/>
              <a:gd name="connsiteY3272" fmla="*/ 353605 h 506956"/>
              <a:gd name="connsiteX3273" fmla="*/ 300556 w 506956"/>
              <a:gd name="connsiteY3273" fmla="*/ 363452 h 506956"/>
              <a:gd name="connsiteX3274" fmla="*/ 296395 w 506956"/>
              <a:gd name="connsiteY3274" fmla="*/ 363452 h 506956"/>
              <a:gd name="connsiteX3275" fmla="*/ 292179 w 506956"/>
              <a:gd name="connsiteY3275" fmla="*/ 356761 h 506956"/>
              <a:gd name="connsiteX3276" fmla="*/ 317979 w 506956"/>
              <a:gd name="connsiteY3276" fmla="*/ 356761 h 506956"/>
              <a:gd name="connsiteX3277" fmla="*/ 313762 w 506956"/>
              <a:gd name="connsiteY3277" fmla="*/ 363452 h 506956"/>
              <a:gd name="connsiteX3278" fmla="*/ 309601 w 506956"/>
              <a:gd name="connsiteY3278" fmla="*/ 363452 h 506956"/>
              <a:gd name="connsiteX3279" fmla="*/ 315911 w 506956"/>
              <a:gd name="connsiteY3279" fmla="*/ 353605 h 506956"/>
              <a:gd name="connsiteX3280" fmla="*/ 310009 w 506956"/>
              <a:gd name="connsiteY3280" fmla="*/ 344412 h 506956"/>
              <a:gd name="connsiteX3281" fmla="*/ 314170 w 506956"/>
              <a:gd name="connsiteY3281" fmla="*/ 344412 h 506956"/>
              <a:gd name="connsiteX3282" fmla="*/ 317979 w 506956"/>
              <a:gd name="connsiteY3282" fmla="*/ 350396 h 506956"/>
              <a:gd name="connsiteX3283" fmla="*/ 321787 w 506956"/>
              <a:gd name="connsiteY3283" fmla="*/ 344412 h 506956"/>
              <a:gd name="connsiteX3284" fmla="*/ 325948 w 506956"/>
              <a:gd name="connsiteY3284" fmla="*/ 344412 h 506956"/>
              <a:gd name="connsiteX3285" fmla="*/ 320046 w 506956"/>
              <a:gd name="connsiteY3285" fmla="*/ 353605 h 506956"/>
              <a:gd name="connsiteX3286" fmla="*/ 326356 w 506956"/>
              <a:gd name="connsiteY3286" fmla="*/ 363452 h 506956"/>
              <a:gd name="connsiteX3287" fmla="*/ 322195 w 506956"/>
              <a:gd name="connsiteY3287" fmla="*/ 363452 h 506956"/>
              <a:gd name="connsiteX3288" fmla="*/ 317979 w 506956"/>
              <a:gd name="connsiteY3288" fmla="*/ 356761 h 506956"/>
              <a:gd name="connsiteX3289" fmla="*/ 343779 w 506956"/>
              <a:gd name="connsiteY3289" fmla="*/ 356761 h 506956"/>
              <a:gd name="connsiteX3290" fmla="*/ 339563 w 506956"/>
              <a:gd name="connsiteY3290" fmla="*/ 363452 h 506956"/>
              <a:gd name="connsiteX3291" fmla="*/ 335401 w 506956"/>
              <a:gd name="connsiteY3291" fmla="*/ 363452 h 506956"/>
              <a:gd name="connsiteX3292" fmla="*/ 341711 w 506956"/>
              <a:gd name="connsiteY3292" fmla="*/ 353605 h 506956"/>
              <a:gd name="connsiteX3293" fmla="*/ 335809 w 506956"/>
              <a:gd name="connsiteY3293" fmla="*/ 344412 h 506956"/>
              <a:gd name="connsiteX3294" fmla="*/ 339971 w 506956"/>
              <a:gd name="connsiteY3294" fmla="*/ 344412 h 506956"/>
              <a:gd name="connsiteX3295" fmla="*/ 343779 w 506956"/>
              <a:gd name="connsiteY3295" fmla="*/ 350396 h 506956"/>
              <a:gd name="connsiteX3296" fmla="*/ 347587 w 506956"/>
              <a:gd name="connsiteY3296" fmla="*/ 344412 h 506956"/>
              <a:gd name="connsiteX3297" fmla="*/ 351748 w 506956"/>
              <a:gd name="connsiteY3297" fmla="*/ 344412 h 506956"/>
              <a:gd name="connsiteX3298" fmla="*/ 345846 w 506956"/>
              <a:gd name="connsiteY3298" fmla="*/ 353605 h 506956"/>
              <a:gd name="connsiteX3299" fmla="*/ 352156 w 506956"/>
              <a:gd name="connsiteY3299" fmla="*/ 363452 h 506956"/>
              <a:gd name="connsiteX3300" fmla="*/ 347995 w 506956"/>
              <a:gd name="connsiteY3300" fmla="*/ 363452 h 506956"/>
              <a:gd name="connsiteX3301" fmla="*/ 343779 w 506956"/>
              <a:gd name="connsiteY3301" fmla="*/ 356761 h 506956"/>
              <a:gd name="connsiteX3302" fmla="*/ 369579 w 506956"/>
              <a:gd name="connsiteY3302" fmla="*/ 356761 h 506956"/>
              <a:gd name="connsiteX3303" fmla="*/ 365363 w 506956"/>
              <a:gd name="connsiteY3303" fmla="*/ 363452 h 506956"/>
              <a:gd name="connsiteX3304" fmla="*/ 361201 w 506956"/>
              <a:gd name="connsiteY3304" fmla="*/ 363452 h 506956"/>
              <a:gd name="connsiteX3305" fmla="*/ 367511 w 506956"/>
              <a:gd name="connsiteY3305" fmla="*/ 353605 h 506956"/>
              <a:gd name="connsiteX3306" fmla="*/ 361609 w 506956"/>
              <a:gd name="connsiteY3306" fmla="*/ 344412 h 506956"/>
              <a:gd name="connsiteX3307" fmla="*/ 365771 w 506956"/>
              <a:gd name="connsiteY3307" fmla="*/ 344412 h 506956"/>
              <a:gd name="connsiteX3308" fmla="*/ 369579 w 506956"/>
              <a:gd name="connsiteY3308" fmla="*/ 350396 h 506956"/>
              <a:gd name="connsiteX3309" fmla="*/ 373387 w 506956"/>
              <a:gd name="connsiteY3309" fmla="*/ 344412 h 506956"/>
              <a:gd name="connsiteX3310" fmla="*/ 377548 w 506956"/>
              <a:gd name="connsiteY3310" fmla="*/ 344412 h 506956"/>
              <a:gd name="connsiteX3311" fmla="*/ 371646 w 506956"/>
              <a:gd name="connsiteY3311" fmla="*/ 353605 h 506956"/>
              <a:gd name="connsiteX3312" fmla="*/ 377956 w 506956"/>
              <a:gd name="connsiteY3312" fmla="*/ 363452 h 506956"/>
              <a:gd name="connsiteX3313" fmla="*/ 373795 w 506956"/>
              <a:gd name="connsiteY3313" fmla="*/ 363452 h 506956"/>
              <a:gd name="connsiteX3314" fmla="*/ 369579 w 506956"/>
              <a:gd name="connsiteY3314" fmla="*/ 356761 h 506956"/>
              <a:gd name="connsiteX3315" fmla="*/ 395379 w 506956"/>
              <a:gd name="connsiteY3315" fmla="*/ 356761 h 506956"/>
              <a:gd name="connsiteX3316" fmla="*/ 391163 w 506956"/>
              <a:gd name="connsiteY3316" fmla="*/ 363452 h 506956"/>
              <a:gd name="connsiteX3317" fmla="*/ 387001 w 506956"/>
              <a:gd name="connsiteY3317" fmla="*/ 363452 h 506956"/>
              <a:gd name="connsiteX3318" fmla="*/ 393312 w 506956"/>
              <a:gd name="connsiteY3318" fmla="*/ 353605 h 506956"/>
              <a:gd name="connsiteX3319" fmla="*/ 387409 w 506956"/>
              <a:gd name="connsiteY3319" fmla="*/ 344412 h 506956"/>
              <a:gd name="connsiteX3320" fmla="*/ 391571 w 506956"/>
              <a:gd name="connsiteY3320" fmla="*/ 344412 h 506956"/>
              <a:gd name="connsiteX3321" fmla="*/ 395379 w 506956"/>
              <a:gd name="connsiteY3321" fmla="*/ 350396 h 506956"/>
              <a:gd name="connsiteX3322" fmla="*/ 399187 w 506956"/>
              <a:gd name="connsiteY3322" fmla="*/ 344412 h 506956"/>
              <a:gd name="connsiteX3323" fmla="*/ 403348 w 506956"/>
              <a:gd name="connsiteY3323" fmla="*/ 344412 h 506956"/>
              <a:gd name="connsiteX3324" fmla="*/ 397446 w 506956"/>
              <a:gd name="connsiteY3324" fmla="*/ 353605 h 506956"/>
              <a:gd name="connsiteX3325" fmla="*/ 403756 w 506956"/>
              <a:gd name="connsiteY3325" fmla="*/ 363452 h 506956"/>
              <a:gd name="connsiteX3326" fmla="*/ 399595 w 506956"/>
              <a:gd name="connsiteY3326" fmla="*/ 363452 h 506956"/>
              <a:gd name="connsiteX3327" fmla="*/ 395379 w 506956"/>
              <a:gd name="connsiteY3327" fmla="*/ 356761 h 506956"/>
              <a:gd name="connsiteX3328" fmla="*/ 421179 w 506956"/>
              <a:gd name="connsiteY3328" fmla="*/ 356761 h 506956"/>
              <a:gd name="connsiteX3329" fmla="*/ 416963 w 506956"/>
              <a:gd name="connsiteY3329" fmla="*/ 363452 h 506956"/>
              <a:gd name="connsiteX3330" fmla="*/ 412801 w 506956"/>
              <a:gd name="connsiteY3330" fmla="*/ 363452 h 506956"/>
              <a:gd name="connsiteX3331" fmla="*/ 419112 w 506956"/>
              <a:gd name="connsiteY3331" fmla="*/ 353605 h 506956"/>
              <a:gd name="connsiteX3332" fmla="*/ 413209 w 506956"/>
              <a:gd name="connsiteY3332" fmla="*/ 344412 h 506956"/>
              <a:gd name="connsiteX3333" fmla="*/ 417371 w 506956"/>
              <a:gd name="connsiteY3333" fmla="*/ 344412 h 506956"/>
              <a:gd name="connsiteX3334" fmla="*/ 421179 w 506956"/>
              <a:gd name="connsiteY3334" fmla="*/ 350396 h 506956"/>
              <a:gd name="connsiteX3335" fmla="*/ 424987 w 506956"/>
              <a:gd name="connsiteY3335" fmla="*/ 344412 h 506956"/>
              <a:gd name="connsiteX3336" fmla="*/ 429149 w 506956"/>
              <a:gd name="connsiteY3336" fmla="*/ 344412 h 506956"/>
              <a:gd name="connsiteX3337" fmla="*/ 423246 w 506956"/>
              <a:gd name="connsiteY3337" fmla="*/ 353605 h 506956"/>
              <a:gd name="connsiteX3338" fmla="*/ 429557 w 506956"/>
              <a:gd name="connsiteY3338" fmla="*/ 363452 h 506956"/>
              <a:gd name="connsiteX3339" fmla="*/ 425395 w 506956"/>
              <a:gd name="connsiteY3339" fmla="*/ 363452 h 506956"/>
              <a:gd name="connsiteX3340" fmla="*/ 421179 w 506956"/>
              <a:gd name="connsiteY3340" fmla="*/ 356761 h 506956"/>
              <a:gd name="connsiteX3341" fmla="*/ 446979 w 506956"/>
              <a:gd name="connsiteY3341" fmla="*/ 356761 h 506956"/>
              <a:gd name="connsiteX3342" fmla="*/ 442763 w 506956"/>
              <a:gd name="connsiteY3342" fmla="*/ 363452 h 506956"/>
              <a:gd name="connsiteX3343" fmla="*/ 438601 w 506956"/>
              <a:gd name="connsiteY3343" fmla="*/ 363452 h 506956"/>
              <a:gd name="connsiteX3344" fmla="*/ 444912 w 506956"/>
              <a:gd name="connsiteY3344" fmla="*/ 353605 h 506956"/>
              <a:gd name="connsiteX3345" fmla="*/ 439009 w 506956"/>
              <a:gd name="connsiteY3345" fmla="*/ 344412 h 506956"/>
              <a:gd name="connsiteX3346" fmla="*/ 443171 w 506956"/>
              <a:gd name="connsiteY3346" fmla="*/ 344412 h 506956"/>
              <a:gd name="connsiteX3347" fmla="*/ 446979 w 506956"/>
              <a:gd name="connsiteY3347" fmla="*/ 350396 h 506956"/>
              <a:gd name="connsiteX3348" fmla="*/ 450787 w 506956"/>
              <a:gd name="connsiteY3348" fmla="*/ 344412 h 506956"/>
              <a:gd name="connsiteX3349" fmla="*/ 454949 w 506956"/>
              <a:gd name="connsiteY3349" fmla="*/ 344412 h 506956"/>
              <a:gd name="connsiteX3350" fmla="*/ 449046 w 506956"/>
              <a:gd name="connsiteY3350" fmla="*/ 353605 h 506956"/>
              <a:gd name="connsiteX3351" fmla="*/ 455357 w 506956"/>
              <a:gd name="connsiteY3351" fmla="*/ 363452 h 506956"/>
              <a:gd name="connsiteX3352" fmla="*/ 451195 w 506956"/>
              <a:gd name="connsiteY3352" fmla="*/ 363452 h 506956"/>
              <a:gd name="connsiteX3353" fmla="*/ 446979 w 506956"/>
              <a:gd name="connsiteY3353" fmla="*/ 356761 h 506956"/>
              <a:gd name="connsiteX3354" fmla="*/ 472779 w 506956"/>
              <a:gd name="connsiteY3354" fmla="*/ 356761 h 506956"/>
              <a:gd name="connsiteX3355" fmla="*/ 468563 w 506956"/>
              <a:gd name="connsiteY3355" fmla="*/ 363452 h 506956"/>
              <a:gd name="connsiteX3356" fmla="*/ 464401 w 506956"/>
              <a:gd name="connsiteY3356" fmla="*/ 363452 h 506956"/>
              <a:gd name="connsiteX3357" fmla="*/ 470712 w 506956"/>
              <a:gd name="connsiteY3357" fmla="*/ 353605 h 506956"/>
              <a:gd name="connsiteX3358" fmla="*/ 464809 w 506956"/>
              <a:gd name="connsiteY3358" fmla="*/ 344412 h 506956"/>
              <a:gd name="connsiteX3359" fmla="*/ 468971 w 506956"/>
              <a:gd name="connsiteY3359" fmla="*/ 344412 h 506956"/>
              <a:gd name="connsiteX3360" fmla="*/ 472779 w 506956"/>
              <a:gd name="connsiteY3360" fmla="*/ 350396 h 506956"/>
              <a:gd name="connsiteX3361" fmla="*/ 476587 w 506956"/>
              <a:gd name="connsiteY3361" fmla="*/ 344412 h 506956"/>
              <a:gd name="connsiteX3362" fmla="*/ 480749 w 506956"/>
              <a:gd name="connsiteY3362" fmla="*/ 344412 h 506956"/>
              <a:gd name="connsiteX3363" fmla="*/ 474846 w 506956"/>
              <a:gd name="connsiteY3363" fmla="*/ 353605 h 506956"/>
              <a:gd name="connsiteX3364" fmla="*/ 481157 w 506956"/>
              <a:gd name="connsiteY3364" fmla="*/ 363452 h 506956"/>
              <a:gd name="connsiteX3365" fmla="*/ 476995 w 506956"/>
              <a:gd name="connsiteY3365" fmla="*/ 363452 h 506956"/>
              <a:gd name="connsiteX3366" fmla="*/ 472779 w 506956"/>
              <a:gd name="connsiteY3366" fmla="*/ 356761 h 506956"/>
              <a:gd name="connsiteX3367" fmla="*/ 498579 w 506956"/>
              <a:gd name="connsiteY3367" fmla="*/ 356761 h 506956"/>
              <a:gd name="connsiteX3368" fmla="*/ 494363 w 506956"/>
              <a:gd name="connsiteY3368" fmla="*/ 363452 h 506956"/>
              <a:gd name="connsiteX3369" fmla="*/ 490201 w 506956"/>
              <a:gd name="connsiteY3369" fmla="*/ 363452 h 506956"/>
              <a:gd name="connsiteX3370" fmla="*/ 496512 w 506956"/>
              <a:gd name="connsiteY3370" fmla="*/ 353605 h 506956"/>
              <a:gd name="connsiteX3371" fmla="*/ 490609 w 506956"/>
              <a:gd name="connsiteY3371" fmla="*/ 344412 h 506956"/>
              <a:gd name="connsiteX3372" fmla="*/ 494771 w 506956"/>
              <a:gd name="connsiteY3372" fmla="*/ 344412 h 506956"/>
              <a:gd name="connsiteX3373" fmla="*/ 498579 w 506956"/>
              <a:gd name="connsiteY3373" fmla="*/ 350396 h 506956"/>
              <a:gd name="connsiteX3374" fmla="*/ 502387 w 506956"/>
              <a:gd name="connsiteY3374" fmla="*/ 344412 h 506956"/>
              <a:gd name="connsiteX3375" fmla="*/ 506549 w 506956"/>
              <a:gd name="connsiteY3375" fmla="*/ 344412 h 506956"/>
              <a:gd name="connsiteX3376" fmla="*/ 500646 w 506956"/>
              <a:gd name="connsiteY3376" fmla="*/ 353605 h 506956"/>
              <a:gd name="connsiteX3377" fmla="*/ 506957 w 506956"/>
              <a:gd name="connsiteY3377" fmla="*/ 363452 h 506956"/>
              <a:gd name="connsiteX3378" fmla="*/ 502795 w 506956"/>
              <a:gd name="connsiteY3378" fmla="*/ 363452 h 506956"/>
              <a:gd name="connsiteX3379" fmla="*/ 498579 w 506956"/>
              <a:gd name="connsiteY3379" fmla="*/ 356761 h 506956"/>
              <a:gd name="connsiteX3380" fmla="*/ 8378 w 506956"/>
              <a:gd name="connsiteY3380" fmla="*/ 385462 h 506956"/>
              <a:gd name="connsiteX3381" fmla="*/ 4162 w 506956"/>
              <a:gd name="connsiteY3381" fmla="*/ 392153 h 506956"/>
              <a:gd name="connsiteX3382" fmla="*/ 0 w 506956"/>
              <a:gd name="connsiteY3382" fmla="*/ 392153 h 506956"/>
              <a:gd name="connsiteX3383" fmla="*/ 6310 w 506956"/>
              <a:gd name="connsiteY3383" fmla="*/ 382306 h 506956"/>
              <a:gd name="connsiteX3384" fmla="*/ 408 w 506956"/>
              <a:gd name="connsiteY3384" fmla="*/ 373112 h 506956"/>
              <a:gd name="connsiteX3385" fmla="*/ 4570 w 506956"/>
              <a:gd name="connsiteY3385" fmla="*/ 373112 h 506956"/>
              <a:gd name="connsiteX3386" fmla="*/ 8378 w 506956"/>
              <a:gd name="connsiteY3386" fmla="*/ 379097 h 506956"/>
              <a:gd name="connsiteX3387" fmla="*/ 12186 w 506956"/>
              <a:gd name="connsiteY3387" fmla="*/ 373112 h 506956"/>
              <a:gd name="connsiteX3388" fmla="*/ 16347 w 506956"/>
              <a:gd name="connsiteY3388" fmla="*/ 373112 h 506956"/>
              <a:gd name="connsiteX3389" fmla="*/ 10445 w 506956"/>
              <a:gd name="connsiteY3389" fmla="*/ 382306 h 506956"/>
              <a:gd name="connsiteX3390" fmla="*/ 16755 w 506956"/>
              <a:gd name="connsiteY3390" fmla="*/ 392153 h 506956"/>
              <a:gd name="connsiteX3391" fmla="*/ 12594 w 506956"/>
              <a:gd name="connsiteY3391" fmla="*/ 392153 h 506956"/>
              <a:gd name="connsiteX3392" fmla="*/ 8378 w 506956"/>
              <a:gd name="connsiteY3392" fmla="*/ 385462 h 506956"/>
              <a:gd name="connsiteX3393" fmla="*/ 34178 w 506956"/>
              <a:gd name="connsiteY3393" fmla="*/ 385462 h 506956"/>
              <a:gd name="connsiteX3394" fmla="*/ 29962 w 506956"/>
              <a:gd name="connsiteY3394" fmla="*/ 392153 h 506956"/>
              <a:gd name="connsiteX3395" fmla="*/ 25800 w 506956"/>
              <a:gd name="connsiteY3395" fmla="*/ 392153 h 506956"/>
              <a:gd name="connsiteX3396" fmla="*/ 32110 w 506956"/>
              <a:gd name="connsiteY3396" fmla="*/ 382306 h 506956"/>
              <a:gd name="connsiteX3397" fmla="*/ 26208 w 506956"/>
              <a:gd name="connsiteY3397" fmla="*/ 373112 h 506956"/>
              <a:gd name="connsiteX3398" fmla="*/ 30370 w 506956"/>
              <a:gd name="connsiteY3398" fmla="*/ 373112 h 506956"/>
              <a:gd name="connsiteX3399" fmla="*/ 34178 w 506956"/>
              <a:gd name="connsiteY3399" fmla="*/ 379097 h 506956"/>
              <a:gd name="connsiteX3400" fmla="*/ 37986 w 506956"/>
              <a:gd name="connsiteY3400" fmla="*/ 373112 h 506956"/>
              <a:gd name="connsiteX3401" fmla="*/ 42147 w 506956"/>
              <a:gd name="connsiteY3401" fmla="*/ 373112 h 506956"/>
              <a:gd name="connsiteX3402" fmla="*/ 36245 w 506956"/>
              <a:gd name="connsiteY3402" fmla="*/ 382306 h 506956"/>
              <a:gd name="connsiteX3403" fmla="*/ 42555 w 506956"/>
              <a:gd name="connsiteY3403" fmla="*/ 392153 h 506956"/>
              <a:gd name="connsiteX3404" fmla="*/ 38394 w 506956"/>
              <a:gd name="connsiteY3404" fmla="*/ 392153 h 506956"/>
              <a:gd name="connsiteX3405" fmla="*/ 34178 w 506956"/>
              <a:gd name="connsiteY3405" fmla="*/ 385462 h 506956"/>
              <a:gd name="connsiteX3406" fmla="*/ 59978 w 506956"/>
              <a:gd name="connsiteY3406" fmla="*/ 385462 h 506956"/>
              <a:gd name="connsiteX3407" fmla="*/ 55762 w 506956"/>
              <a:gd name="connsiteY3407" fmla="*/ 392153 h 506956"/>
              <a:gd name="connsiteX3408" fmla="*/ 51600 w 506956"/>
              <a:gd name="connsiteY3408" fmla="*/ 392153 h 506956"/>
              <a:gd name="connsiteX3409" fmla="*/ 57911 w 506956"/>
              <a:gd name="connsiteY3409" fmla="*/ 382306 h 506956"/>
              <a:gd name="connsiteX3410" fmla="*/ 52008 w 506956"/>
              <a:gd name="connsiteY3410" fmla="*/ 373112 h 506956"/>
              <a:gd name="connsiteX3411" fmla="*/ 56170 w 506956"/>
              <a:gd name="connsiteY3411" fmla="*/ 373112 h 506956"/>
              <a:gd name="connsiteX3412" fmla="*/ 59978 w 506956"/>
              <a:gd name="connsiteY3412" fmla="*/ 379097 h 506956"/>
              <a:gd name="connsiteX3413" fmla="*/ 63786 w 506956"/>
              <a:gd name="connsiteY3413" fmla="*/ 373112 h 506956"/>
              <a:gd name="connsiteX3414" fmla="*/ 67948 w 506956"/>
              <a:gd name="connsiteY3414" fmla="*/ 373112 h 506956"/>
              <a:gd name="connsiteX3415" fmla="*/ 62045 w 506956"/>
              <a:gd name="connsiteY3415" fmla="*/ 382306 h 506956"/>
              <a:gd name="connsiteX3416" fmla="*/ 68356 w 506956"/>
              <a:gd name="connsiteY3416" fmla="*/ 392153 h 506956"/>
              <a:gd name="connsiteX3417" fmla="*/ 64194 w 506956"/>
              <a:gd name="connsiteY3417" fmla="*/ 392153 h 506956"/>
              <a:gd name="connsiteX3418" fmla="*/ 59978 w 506956"/>
              <a:gd name="connsiteY3418" fmla="*/ 385462 h 506956"/>
              <a:gd name="connsiteX3419" fmla="*/ 85778 w 506956"/>
              <a:gd name="connsiteY3419" fmla="*/ 385462 h 506956"/>
              <a:gd name="connsiteX3420" fmla="*/ 81562 w 506956"/>
              <a:gd name="connsiteY3420" fmla="*/ 392153 h 506956"/>
              <a:gd name="connsiteX3421" fmla="*/ 77400 w 506956"/>
              <a:gd name="connsiteY3421" fmla="*/ 392153 h 506956"/>
              <a:gd name="connsiteX3422" fmla="*/ 83711 w 506956"/>
              <a:gd name="connsiteY3422" fmla="*/ 382306 h 506956"/>
              <a:gd name="connsiteX3423" fmla="*/ 77808 w 506956"/>
              <a:gd name="connsiteY3423" fmla="*/ 373112 h 506956"/>
              <a:gd name="connsiteX3424" fmla="*/ 81970 w 506956"/>
              <a:gd name="connsiteY3424" fmla="*/ 373112 h 506956"/>
              <a:gd name="connsiteX3425" fmla="*/ 85778 w 506956"/>
              <a:gd name="connsiteY3425" fmla="*/ 379097 h 506956"/>
              <a:gd name="connsiteX3426" fmla="*/ 89586 w 506956"/>
              <a:gd name="connsiteY3426" fmla="*/ 373112 h 506956"/>
              <a:gd name="connsiteX3427" fmla="*/ 93748 w 506956"/>
              <a:gd name="connsiteY3427" fmla="*/ 373112 h 506956"/>
              <a:gd name="connsiteX3428" fmla="*/ 87845 w 506956"/>
              <a:gd name="connsiteY3428" fmla="*/ 382306 h 506956"/>
              <a:gd name="connsiteX3429" fmla="*/ 94156 w 506956"/>
              <a:gd name="connsiteY3429" fmla="*/ 392153 h 506956"/>
              <a:gd name="connsiteX3430" fmla="*/ 89994 w 506956"/>
              <a:gd name="connsiteY3430" fmla="*/ 392153 h 506956"/>
              <a:gd name="connsiteX3431" fmla="*/ 85778 w 506956"/>
              <a:gd name="connsiteY3431" fmla="*/ 385462 h 506956"/>
              <a:gd name="connsiteX3432" fmla="*/ 111578 w 506956"/>
              <a:gd name="connsiteY3432" fmla="*/ 385462 h 506956"/>
              <a:gd name="connsiteX3433" fmla="*/ 107362 w 506956"/>
              <a:gd name="connsiteY3433" fmla="*/ 392153 h 506956"/>
              <a:gd name="connsiteX3434" fmla="*/ 103200 w 506956"/>
              <a:gd name="connsiteY3434" fmla="*/ 392153 h 506956"/>
              <a:gd name="connsiteX3435" fmla="*/ 109511 w 506956"/>
              <a:gd name="connsiteY3435" fmla="*/ 382306 h 506956"/>
              <a:gd name="connsiteX3436" fmla="*/ 103608 w 506956"/>
              <a:gd name="connsiteY3436" fmla="*/ 373112 h 506956"/>
              <a:gd name="connsiteX3437" fmla="*/ 107770 w 506956"/>
              <a:gd name="connsiteY3437" fmla="*/ 373112 h 506956"/>
              <a:gd name="connsiteX3438" fmla="*/ 111578 w 506956"/>
              <a:gd name="connsiteY3438" fmla="*/ 379097 h 506956"/>
              <a:gd name="connsiteX3439" fmla="*/ 115386 w 506956"/>
              <a:gd name="connsiteY3439" fmla="*/ 373112 h 506956"/>
              <a:gd name="connsiteX3440" fmla="*/ 119548 w 506956"/>
              <a:gd name="connsiteY3440" fmla="*/ 373112 h 506956"/>
              <a:gd name="connsiteX3441" fmla="*/ 113645 w 506956"/>
              <a:gd name="connsiteY3441" fmla="*/ 382306 h 506956"/>
              <a:gd name="connsiteX3442" fmla="*/ 119956 w 506956"/>
              <a:gd name="connsiteY3442" fmla="*/ 392153 h 506956"/>
              <a:gd name="connsiteX3443" fmla="*/ 115794 w 506956"/>
              <a:gd name="connsiteY3443" fmla="*/ 392153 h 506956"/>
              <a:gd name="connsiteX3444" fmla="*/ 111578 w 506956"/>
              <a:gd name="connsiteY3444" fmla="*/ 385462 h 506956"/>
              <a:gd name="connsiteX3445" fmla="*/ 137378 w 506956"/>
              <a:gd name="connsiteY3445" fmla="*/ 385462 h 506956"/>
              <a:gd name="connsiteX3446" fmla="*/ 133162 w 506956"/>
              <a:gd name="connsiteY3446" fmla="*/ 392153 h 506956"/>
              <a:gd name="connsiteX3447" fmla="*/ 129000 w 506956"/>
              <a:gd name="connsiteY3447" fmla="*/ 392153 h 506956"/>
              <a:gd name="connsiteX3448" fmla="*/ 135311 w 506956"/>
              <a:gd name="connsiteY3448" fmla="*/ 382306 h 506956"/>
              <a:gd name="connsiteX3449" fmla="*/ 129408 w 506956"/>
              <a:gd name="connsiteY3449" fmla="*/ 373112 h 506956"/>
              <a:gd name="connsiteX3450" fmla="*/ 133570 w 506956"/>
              <a:gd name="connsiteY3450" fmla="*/ 373112 h 506956"/>
              <a:gd name="connsiteX3451" fmla="*/ 137378 w 506956"/>
              <a:gd name="connsiteY3451" fmla="*/ 379097 h 506956"/>
              <a:gd name="connsiteX3452" fmla="*/ 141186 w 506956"/>
              <a:gd name="connsiteY3452" fmla="*/ 373112 h 506956"/>
              <a:gd name="connsiteX3453" fmla="*/ 145348 w 506956"/>
              <a:gd name="connsiteY3453" fmla="*/ 373112 h 506956"/>
              <a:gd name="connsiteX3454" fmla="*/ 139445 w 506956"/>
              <a:gd name="connsiteY3454" fmla="*/ 382306 h 506956"/>
              <a:gd name="connsiteX3455" fmla="*/ 145756 w 506956"/>
              <a:gd name="connsiteY3455" fmla="*/ 392153 h 506956"/>
              <a:gd name="connsiteX3456" fmla="*/ 141594 w 506956"/>
              <a:gd name="connsiteY3456" fmla="*/ 392153 h 506956"/>
              <a:gd name="connsiteX3457" fmla="*/ 137378 w 506956"/>
              <a:gd name="connsiteY3457" fmla="*/ 385462 h 506956"/>
              <a:gd name="connsiteX3458" fmla="*/ 163178 w 506956"/>
              <a:gd name="connsiteY3458" fmla="*/ 385462 h 506956"/>
              <a:gd name="connsiteX3459" fmla="*/ 158962 w 506956"/>
              <a:gd name="connsiteY3459" fmla="*/ 392153 h 506956"/>
              <a:gd name="connsiteX3460" fmla="*/ 154800 w 506956"/>
              <a:gd name="connsiteY3460" fmla="*/ 392153 h 506956"/>
              <a:gd name="connsiteX3461" fmla="*/ 161111 w 506956"/>
              <a:gd name="connsiteY3461" fmla="*/ 382306 h 506956"/>
              <a:gd name="connsiteX3462" fmla="*/ 155208 w 506956"/>
              <a:gd name="connsiteY3462" fmla="*/ 373112 h 506956"/>
              <a:gd name="connsiteX3463" fmla="*/ 159370 w 506956"/>
              <a:gd name="connsiteY3463" fmla="*/ 373112 h 506956"/>
              <a:gd name="connsiteX3464" fmla="*/ 163178 w 506956"/>
              <a:gd name="connsiteY3464" fmla="*/ 379097 h 506956"/>
              <a:gd name="connsiteX3465" fmla="*/ 166986 w 506956"/>
              <a:gd name="connsiteY3465" fmla="*/ 373112 h 506956"/>
              <a:gd name="connsiteX3466" fmla="*/ 171148 w 506956"/>
              <a:gd name="connsiteY3466" fmla="*/ 373112 h 506956"/>
              <a:gd name="connsiteX3467" fmla="*/ 165245 w 506956"/>
              <a:gd name="connsiteY3467" fmla="*/ 382306 h 506956"/>
              <a:gd name="connsiteX3468" fmla="*/ 171556 w 506956"/>
              <a:gd name="connsiteY3468" fmla="*/ 392153 h 506956"/>
              <a:gd name="connsiteX3469" fmla="*/ 167394 w 506956"/>
              <a:gd name="connsiteY3469" fmla="*/ 392153 h 506956"/>
              <a:gd name="connsiteX3470" fmla="*/ 163178 w 506956"/>
              <a:gd name="connsiteY3470" fmla="*/ 385462 h 506956"/>
              <a:gd name="connsiteX3471" fmla="*/ 188978 w 506956"/>
              <a:gd name="connsiteY3471" fmla="*/ 385462 h 506956"/>
              <a:gd name="connsiteX3472" fmla="*/ 184762 w 506956"/>
              <a:gd name="connsiteY3472" fmla="*/ 392153 h 506956"/>
              <a:gd name="connsiteX3473" fmla="*/ 180601 w 506956"/>
              <a:gd name="connsiteY3473" fmla="*/ 392153 h 506956"/>
              <a:gd name="connsiteX3474" fmla="*/ 186911 w 506956"/>
              <a:gd name="connsiteY3474" fmla="*/ 382306 h 506956"/>
              <a:gd name="connsiteX3475" fmla="*/ 181009 w 506956"/>
              <a:gd name="connsiteY3475" fmla="*/ 373112 h 506956"/>
              <a:gd name="connsiteX3476" fmla="*/ 185170 w 506956"/>
              <a:gd name="connsiteY3476" fmla="*/ 373112 h 506956"/>
              <a:gd name="connsiteX3477" fmla="*/ 188978 w 506956"/>
              <a:gd name="connsiteY3477" fmla="*/ 379097 h 506956"/>
              <a:gd name="connsiteX3478" fmla="*/ 192786 w 506956"/>
              <a:gd name="connsiteY3478" fmla="*/ 373112 h 506956"/>
              <a:gd name="connsiteX3479" fmla="*/ 196948 w 506956"/>
              <a:gd name="connsiteY3479" fmla="*/ 373112 h 506956"/>
              <a:gd name="connsiteX3480" fmla="*/ 191045 w 506956"/>
              <a:gd name="connsiteY3480" fmla="*/ 382306 h 506956"/>
              <a:gd name="connsiteX3481" fmla="*/ 197356 w 506956"/>
              <a:gd name="connsiteY3481" fmla="*/ 392153 h 506956"/>
              <a:gd name="connsiteX3482" fmla="*/ 193194 w 506956"/>
              <a:gd name="connsiteY3482" fmla="*/ 392153 h 506956"/>
              <a:gd name="connsiteX3483" fmla="*/ 188978 w 506956"/>
              <a:gd name="connsiteY3483" fmla="*/ 385462 h 506956"/>
              <a:gd name="connsiteX3484" fmla="*/ 214778 w 506956"/>
              <a:gd name="connsiteY3484" fmla="*/ 385462 h 506956"/>
              <a:gd name="connsiteX3485" fmla="*/ 210562 w 506956"/>
              <a:gd name="connsiteY3485" fmla="*/ 392153 h 506956"/>
              <a:gd name="connsiteX3486" fmla="*/ 206401 w 506956"/>
              <a:gd name="connsiteY3486" fmla="*/ 392153 h 506956"/>
              <a:gd name="connsiteX3487" fmla="*/ 212711 w 506956"/>
              <a:gd name="connsiteY3487" fmla="*/ 382306 h 506956"/>
              <a:gd name="connsiteX3488" fmla="*/ 206809 w 506956"/>
              <a:gd name="connsiteY3488" fmla="*/ 373112 h 506956"/>
              <a:gd name="connsiteX3489" fmla="*/ 210970 w 506956"/>
              <a:gd name="connsiteY3489" fmla="*/ 373112 h 506956"/>
              <a:gd name="connsiteX3490" fmla="*/ 214778 w 506956"/>
              <a:gd name="connsiteY3490" fmla="*/ 379097 h 506956"/>
              <a:gd name="connsiteX3491" fmla="*/ 218586 w 506956"/>
              <a:gd name="connsiteY3491" fmla="*/ 373112 h 506956"/>
              <a:gd name="connsiteX3492" fmla="*/ 222748 w 506956"/>
              <a:gd name="connsiteY3492" fmla="*/ 373112 h 506956"/>
              <a:gd name="connsiteX3493" fmla="*/ 216846 w 506956"/>
              <a:gd name="connsiteY3493" fmla="*/ 382306 h 506956"/>
              <a:gd name="connsiteX3494" fmla="*/ 223156 w 506956"/>
              <a:gd name="connsiteY3494" fmla="*/ 392153 h 506956"/>
              <a:gd name="connsiteX3495" fmla="*/ 218994 w 506956"/>
              <a:gd name="connsiteY3495" fmla="*/ 392153 h 506956"/>
              <a:gd name="connsiteX3496" fmla="*/ 214778 w 506956"/>
              <a:gd name="connsiteY3496" fmla="*/ 385462 h 506956"/>
              <a:gd name="connsiteX3497" fmla="*/ 240578 w 506956"/>
              <a:gd name="connsiteY3497" fmla="*/ 385462 h 506956"/>
              <a:gd name="connsiteX3498" fmla="*/ 236362 w 506956"/>
              <a:gd name="connsiteY3498" fmla="*/ 392153 h 506956"/>
              <a:gd name="connsiteX3499" fmla="*/ 232201 w 506956"/>
              <a:gd name="connsiteY3499" fmla="*/ 392153 h 506956"/>
              <a:gd name="connsiteX3500" fmla="*/ 238511 w 506956"/>
              <a:gd name="connsiteY3500" fmla="*/ 382306 h 506956"/>
              <a:gd name="connsiteX3501" fmla="*/ 232609 w 506956"/>
              <a:gd name="connsiteY3501" fmla="*/ 373112 h 506956"/>
              <a:gd name="connsiteX3502" fmla="*/ 236770 w 506956"/>
              <a:gd name="connsiteY3502" fmla="*/ 373112 h 506956"/>
              <a:gd name="connsiteX3503" fmla="*/ 240578 w 506956"/>
              <a:gd name="connsiteY3503" fmla="*/ 379097 h 506956"/>
              <a:gd name="connsiteX3504" fmla="*/ 244386 w 506956"/>
              <a:gd name="connsiteY3504" fmla="*/ 373112 h 506956"/>
              <a:gd name="connsiteX3505" fmla="*/ 248548 w 506956"/>
              <a:gd name="connsiteY3505" fmla="*/ 373112 h 506956"/>
              <a:gd name="connsiteX3506" fmla="*/ 242646 w 506956"/>
              <a:gd name="connsiteY3506" fmla="*/ 382306 h 506956"/>
              <a:gd name="connsiteX3507" fmla="*/ 248956 w 506956"/>
              <a:gd name="connsiteY3507" fmla="*/ 392153 h 506956"/>
              <a:gd name="connsiteX3508" fmla="*/ 244794 w 506956"/>
              <a:gd name="connsiteY3508" fmla="*/ 392153 h 506956"/>
              <a:gd name="connsiteX3509" fmla="*/ 240578 w 506956"/>
              <a:gd name="connsiteY3509" fmla="*/ 385462 h 506956"/>
              <a:gd name="connsiteX3510" fmla="*/ 266378 w 506956"/>
              <a:gd name="connsiteY3510" fmla="*/ 385462 h 506956"/>
              <a:gd name="connsiteX3511" fmla="*/ 262162 w 506956"/>
              <a:gd name="connsiteY3511" fmla="*/ 392153 h 506956"/>
              <a:gd name="connsiteX3512" fmla="*/ 258001 w 506956"/>
              <a:gd name="connsiteY3512" fmla="*/ 392153 h 506956"/>
              <a:gd name="connsiteX3513" fmla="*/ 264311 w 506956"/>
              <a:gd name="connsiteY3513" fmla="*/ 382306 h 506956"/>
              <a:gd name="connsiteX3514" fmla="*/ 258409 w 506956"/>
              <a:gd name="connsiteY3514" fmla="*/ 373112 h 506956"/>
              <a:gd name="connsiteX3515" fmla="*/ 262570 w 506956"/>
              <a:gd name="connsiteY3515" fmla="*/ 373112 h 506956"/>
              <a:gd name="connsiteX3516" fmla="*/ 266378 w 506956"/>
              <a:gd name="connsiteY3516" fmla="*/ 379097 h 506956"/>
              <a:gd name="connsiteX3517" fmla="*/ 270187 w 506956"/>
              <a:gd name="connsiteY3517" fmla="*/ 373112 h 506956"/>
              <a:gd name="connsiteX3518" fmla="*/ 274348 w 506956"/>
              <a:gd name="connsiteY3518" fmla="*/ 373112 h 506956"/>
              <a:gd name="connsiteX3519" fmla="*/ 268446 w 506956"/>
              <a:gd name="connsiteY3519" fmla="*/ 382306 h 506956"/>
              <a:gd name="connsiteX3520" fmla="*/ 274756 w 506956"/>
              <a:gd name="connsiteY3520" fmla="*/ 392153 h 506956"/>
              <a:gd name="connsiteX3521" fmla="*/ 270595 w 506956"/>
              <a:gd name="connsiteY3521" fmla="*/ 392153 h 506956"/>
              <a:gd name="connsiteX3522" fmla="*/ 266378 w 506956"/>
              <a:gd name="connsiteY3522" fmla="*/ 385462 h 506956"/>
              <a:gd name="connsiteX3523" fmla="*/ 292179 w 506956"/>
              <a:gd name="connsiteY3523" fmla="*/ 385462 h 506956"/>
              <a:gd name="connsiteX3524" fmla="*/ 287962 w 506956"/>
              <a:gd name="connsiteY3524" fmla="*/ 392153 h 506956"/>
              <a:gd name="connsiteX3525" fmla="*/ 283801 w 506956"/>
              <a:gd name="connsiteY3525" fmla="*/ 392153 h 506956"/>
              <a:gd name="connsiteX3526" fmla="*/ 290111 w 506956"/>
              <a:gd name="connsiteY3526" fmla="*/ 382306 h 506956"/>
              <a:gd name="connsiteX3527" fmla="*/ 284209 w 506956"/>
              <a:gd name="connsiteY3527" fmla="*/ 373112 h 506956"/>
              <a:gd name="connsiteX3528" fmla="*/ 288370 w 506956"/>
              <a:gd name="connsiteY3528" fmla="*/ 373112 h 506956"/>
              <a:gd name="connsiteX3529" fmla="*/ 292179 w 506956"/>
              <a:gd name="connsiteY3529" fmla="*/ 379097 h 506956"/>
              <a:gd name="connsiteX3530" fmla="*/ 295987 w 506956"/>
              <a:gd name="connsiteY3530" fmla="*/ 373112 h 506956"/>
              <a:gd name="connsiteX3531" fmla="*/ 300148 w 506956"/>
              <a:gd name="connsiteY3531" fmla="*/ 373112 h 506956"/>
              <a:gd name="connsiteX3532" fmla="*/ 294246 w 506956"/>
              <a:gd name="connsiteY3532" fmla="*/ 382306 h 506956"/>
              <a:gd name="connsiteX3533" fmla="*/ 300556 w 506956"/>
              <a:gd name="connsiteY3533" fmla="*/ 392153 h 506956"/>
              <a:gd name="connsiteX3534" fmla="*/ 296395 w 506956"/>
              <a:gd name="connsiteY3534" fmla="*/ 392153 h 506956"/>
              <a:gd name="connsiteX3535" fmla="*/ 292179 w 506956"/>
              <a:gd name="connsiteY3535" fmla="*/ 385462 h 506956"/>
              <a:gd name="connsiteX3536" fmla="*/ 317979 w 506956"/>
              <a:gd name="connsiteY3536" fmla="*/ 385462 h 506956"/>
              <a:gd name="connsiteX3537" fmla="*/ 313762 w 506956"/>
              <a:gd name="connsiteY3537" fmla="*/ 392153 h 506956"/>
              <a:gd name="connsiteX3538" fmla="*/ 309601 w 506956"/>
              <a:gd name="connsiteY3538" fmla="*/ 392153 h 506956"/>
              <a:gd name="connsiteX3539" fmla="*/ 315911 w 506956"/>
              <a:gd name="connsiteY3539" fmla="*/ 382306 h 506956"/>
              <a:gd name="connsiteX3540" fmla="*/ 310009 w 506956"/>
              <a:gd name="connsiteY3540" fmla="*/ 373112 h 506956"/>
              <a:gd name="connsiteX3541" fmla="*/ 314170 w 506956"/>
              <a:gd name="connsiteY3541" fmla="*/ 373112 h 506956"/>
              <a:gd name="connsiteX3542" fmla="*/ 317979 w 506956"/>
              <a:gd name="connsiteY3542" fmla="*/ 379097 h 506956"/>
              <a:gd name="connsiteX3543" fmla="*/ 321787 w 506956"/>
              <a:gd name="connsiteY3543" fmla="*/ 373112 h 506956"/>
              <a:gd name="connsiteX3544" fmla="*/ 325948 w 506956"/>
              <a:gd name="connsiteY3544" fmla="*/ 373112 h 506956"/>
              <a:gd name="connsiteX3545" fmla="*/ 320046 w 506956"/>
              <a:gd name="connsiteY3545" fmla="*/ 382306 h 506956"/>
              <a:gd name="connsiteX3546" fmla="*/ 326356 w 506956"/>
              <a:gd name="connsiteY3546" fmla="*/ 392153 h 506956"/>
              <a:gd name="connsiteX3547" fmla="*/ 322195 w 506956"/>
              <a:gd name="connsiteY3547" fmla="*/ 392153 h 506956"/>
              <a:gd name="connsiteX3548" fmla="*/ 317979 w 506956"/>
              <a:gd name="connsiteY3548" fmla="*/ 385462 h 506956"/>
              <a:gd name="connsiteX3549" fmla="*/ 343779 w 506956"/>
              <a:gd name="connsiteY3549" fmla="*/ 385462 h 506956"/>
              <a:gd name="connsiteX3550" fmla="*/ 339563 w 506956"/>
              <a:gd name="connsiteY3550" fmla="*/ 392153 h 506956"/>
              <a:gd name="connsiteX3551" fmla="*/ 335401 w 506956"/>
              <a:gd name="connsiteY3551" fmla="*/ 392153 h 506956"/>
              <a:gd name="connsiteX3552" fmla="*/ 341711 w 506956"/>
              <a:gd name="connsiteY3552" fmla="*/ 382306 h 506956"/>
              <a:gd name="connsiteX3553" fmla="*/ 335809 w 506956"/>
              <a:gd name="connsiteY3553" fmla="*/ 373112 h 506956"/>
              <a:gd name="connsiteX3554" fmla="*/ 339971 w 506956"/>
              <a:gd name="connsiteY3554" fmla="*/ 373112 h 506956"/>
              <a:gd name="connsiteX3555" fmla="*/ 343779 w 506956"/>
              <a:gd name="connsiteY3555" fmla="*/ 379097 h 506956"/>
              <a:gd name="connsiteX3556" fmla="*/ 347587 w 506956"/>
              <a:gd name="connsiteY3556" fmla="*/ 373112 h 506956"/>
              <a:gd name="connsiteX3557" fmla="*/ 351748 w 506956"/>
              <a:gd name="connsiteY3557" fmla="*/ 373112 h 506956"/>
              <a:gd name="connsiteX3558" fmla="*/ 345846 w 506956"/>
              <a:gd name="connsiteY3558" fmla="*/ 382306 h 506956"/>
              <a:gd name="connsiteX3559" fmla="*/ 352156 w 506956"/>
              <a:gd name="connsiteY3559" fmla="*/ 392153 h 506956"/>
              <a:gd name="connsiteX3560" fmla="*/ 347995 w 506956"/>
              <a:gd name="connsiteY3560" fmla="*/ 392153 h 506956"/>
              <a:gd name="connsiteX3561" fmla="*/ 343779 w 506956"/>
              <a:gd name="connsiteY3561" fmla="*/ 385462 h 506956"/>
              <a:gd name="connsiteX3562" fmla="*/ 369579 w 506956"/>
              <a:gd name="connsiteY3562" fmla="*/ 385462 h 506956"/>
              <a:gd name="connsiteX3563" fmla="*/ 365363 w 506956"/>
              <a:gd name="connsiteY3563" fmla="*/ 392153 h 506956"/>
              <a:gd name="connsiteX3564" fmla="*/ 361201 w 506956"/>
              <a:gd name="connsiteY3564" fmla="*/ 392153 h 506956"/>
              <a:gd name="connsiteX3565" fmla="*/ 367511 w 506956"/>
              <a:gd name="connsiteY3565" fmla="*/ 382306 h 506956"/>
              <a:gd name="connsiteX3566" fmla="*/ 361609 w 506956"/>
              <a:gd name="connsiteY3566" fmla="*/ 373112 h 506956"/>
              <a:gd name="connsiteX3567" fmla="*/ 365771 w 506956"/>
              <a:gd name="connsiteY3567" fmla="*/ 373112 h 506956"/>
              <a:gd name="connsiteX3568" fmla="*/ 369579 w 506956"/>
              <a:gd name="connsiteY3568" fmla="*/ 379097 h 506956"/>
              <a:gd name="connsiteX3569" fmla="*/ 373387 w 506956"/>
              <a:gd name="connsiteY3569" fmla="*/ 373112 h 506956"/>
              <a:gd name="connsiteX3570" fmla="*/ 377548 w 506956"/>
              <a:gd name="connsiteY3570" fmla="*/ 373112 h 506956"/>
              <a:gd name="connsiteX3571" fmla="*/ 371646 w 506956"/>
              <a:gd name="connsiteY3571" fmla="*/ 382306 h 506956"/>
              <a:gd name="connsiteX3572" fmla="*/ 377956 w 506956"/>
              <a:gd name="connsiteY3572" fmla="*/ 392153 h 506956"/>
              <a:gd name="connsiteX3573" fmla="*/ 373795 w 506956"/>
              <a:gd name="connsiteY3573" fmla="*/ 392153 h 506956"/>
              <a:gd name="connsiteX3574" fmla="*/ 369579 w 506956"/>
              <a:gd name="connsiteY3574" fmla="*/ 385462 h 506956"/>
              <a:gd name="connsiteX3575" fmla="*/ 395379 w 506956"/>
              <a:gd name="connsiteY3575" fmla="*/ 385462 h 506956"/>
              <a:gd name="connsiteX3576" fmla="*/ 391163 w 506956"/>
              <a:gd name="connsiteY3576" fmla="*/ 392153 h 506956"/>
              <a:gd name="connsiteX3577" fmla="*/ 387001 w 506956"/>
              <a:gd name="connsiteY3577" fmla="*/ 392153 h 506956"/>
              <a:gd name="connsiteX3578" fmla="*/ 393312 w 506956"/>
              <a:gd name="connsiteY3578" fmla="*/ 382306 h 506956"/>
              <a:gd name="connsiteX3579" fmla="*/ 387409 w 506956"/>
              <a:gd name="connsiteY3579" fmla="*/ 373112 h 506956"/>
              <a:gd name="connsiteX3580" fmla="*/ 391571 w 506956"/>
              <a:gd name="connsiteY3580" fmla="*/ 373112 h 506956"/>
              <a:gd name="connsiteX3581" fmla="*/ 395379 w 506956"/>
              <a:gd name="connsiteY3581" fmla="*/ 379097 h 506956"/>
              <a:gd name="connsiteX3582" fmla="*/ 399187 w 506956"/>
              <a:gd name="connsiteY3582" fmla="*/ 373112 h 506956"/>
              <a:gd name="connsiteX3583" fmla="*/ 403348 w 506956"/>
              <a:gd name="connsiteY3583" fmla="*/ 373112 h 506956"/>
              <a:gd name="connsiteX3584" fmla="*/ 397446 w 506956"/>
              <a:gd name="connsiteY3584" fmla="*/ 382306 h 506956"/>
              <a:gd name="connsiteX3585" fmla="*/ 403756 w 506956"/>
              <a:gd name="connsiteY3585" fmla="*/ 392153 h 506956"/>
              <a:gd name="connsiteX3586" fmla="*/ 399595 w 506956"/>
              <a:gd name="connsiteY3586" fmla="*/ 392153 h 506956"/>
              <a:gd name="connsiteX3587" fmla="*/ 395379 w 506956"/>
              <a:gd name="connsiteY3587" fmla="*/ 385462 h 506956"/>
              <a:gd name="connsiteX3588" fmla="*/ 421179 w 506956"/>
              <a:gd name="connsiteY3588" fmla="*/ 385462 h 506956"/>
              <a:gd name="connsiteX3589" fmla="*/ 416963 w 506956"/>
              <a:gd name="connsiteY3589" fmla="*/ 392153 h 506956"/>
              <a:gd name="connsiteX3590" fmla="*/ 412801 w 506956"/>
              <a:gd name="connsiteY3590" fmla="*/ 392153 h 506956"/>
              <a:gd name="connsiteX3591" fmla="*/ 419112 w 506956"/>
              <a:gd name="connsiteY3591" fmla="*/ 382306 h 506956"/>
              <a:gd name="connsiteX3592" fmla="*/ 413209 w 506956"/>
              <a:gd name="connsiteY3592" fmla="*/ 373112 h 506956"/>
              <a:gd name="connsiteX3593" fmla="*/ 417371 w 506956"/>
              <a:gd name="connsiteY3593" fmla="*/ 373112 h 506956"/>
              <a:gd name="connsiteX3594" fmla="*/ 421179 w 506956"/>
              <a:gd name="connsiteY3594" fmla="*/ 379097 h 506956"/>
              <a:gd name="connsiteX3595" fmla="*/ 424987 w 506956"/>
              <a:gd name="connsiteY3595" fmla="*/ 373112 h 506956"/>
              <a:gd name="connsiteX3596" fmla="*/ 429149 w 506956"/>
              <a:gd name="connsiteY3596" fmla="*/ 373112 h 506956"/>
              <a:gd name="connsiteX3597" fmla="*/ 423246 w 506956"/>
              <a:gd name="connsiteY3597" fmla="*/ 382306 h 506956"/>
              <a:gd name="connsiteX3598" fmla="*/ 429557 w 506956"/>
              <a:gd name="connsiteY3598" fmla="*/ 392153 h 506956"/>
              <a:gd name="connsiteX3599" fmla="*/ 425395 w 506956"/>
              <a:gd name="connsiteY3599" fmla="*/ 392153 h 506956"/>
              <a:gd name="connsiteX3600" fmla="*/ 421179 w 506956"/>
              <a:gd name="connsiteY3600" fmla="*/ 385462 h 506956"/>
              <a:gd name="connsiteX3601" fmla="*/ 446979 w 506956"/>
              <a:gd name="connsiteY3601" fmla="*/ 385462 h 506956"/>
              <a:gd name="connsiteX3602" fmla="*/ 442763 w 506956"/>
              <a:gd name="connsiteY3602" fmla="*/ 392153 h 506956"/>
              <a:gd name="connsiteX3603" fmla="*/ 438601 w 506956"/>
              <a:gd name="connsiteY3603" fmla="*/ 392153 h 506956"/>
              <a:gd name="connsiteX3604" fmla="*/ 444912 w 506956"/>
              <a:gd name="connsiteY3604" fmla="*/ 382306 h 506956"/>
              <a:gd name="connsiteX3605" fmla="*/ 439009 w 506956"/>
              <a:gd name="connsiteY3605" fmla="*/ 373112 h 506956"/>
              <a:gd name="connsiteX3606" fmla="*/ 443171 w 506956"/>
              <a:gd name="connsiteY3606" fmla="*/ 373112 h 506956"/>
              <a:gd name="connsiteX3607" fmla="*/ 446979 w 506956"/>
              <a:gd name="connsiteY3607" fmla="*/ 379097 h 506956"/>
              <a:gd name="connsiteX3608" fmla="*/ 450787 w 506956"/>
              <a:gd name="connsiteY3608" fmla="*/ 373112 h 506956"/>
              <a:gd name="connsiteX3609" fmla="*/ 454949 w 506956"/>
              <a:gd name="connsiteY3609" fmla="*/ 373112 h 506956"/>
              <a:gd name="connsiteX3610" fmla="*/ 449046 w 506956"/>
              <a:gd name="connsiteY3610" fmla="*/ 382306 h 506956"/>
              <a:gd name="connsiteX3611" fmla="*/ 455357 w 506956"/>
              <a:gd name="connsiteY3611" fmla="*/ 392153 h 506956"/>
              <a:gd name="connsiteX3612" fmla="*/ 451195 w 506956"/>
              <a:gd name="connsiteY3612" fmla="*/ 392153 h 506956"/>
              <a:gd name="connsiteX3613" fmla="*/ 446979 w 506956"/>
              <a:gd name="connsiteY3613" fmla="*/ 385462 h 506956"/>
              <a:gd name="connsiteX3614" fmla="*/ 472779 w 506956"/>
              <a:gd name="connsiteY3614" fmla="*/ 385462 h 506956"/>
              <a:gd name="connsiteX3615" fmla="*/ 468563 w 506956"/>
              <a:gd name="connsiteY3615" fmla="*/ 392153 h 506956"/>
              <a:gd name="connsiteX3616" fmla="*/ 464401 w 506956"/>
              <a:gd name="connsiteY3616" fmla="*/ 392153 h 506956"/>
              <a:gd name="connsiteX3617" fmla="*/ 470712 w 506956"/>
              <a:gd name="connsiteY3617" fmla="*/ 382306 h 506956"/>
              <a:gd name="connsiteX3618" fmla="*/ 464809 w 506956"/>
              <a:gd name="connsiteY3618" fmla="*/ 373112 h 506956"/>
              <a:gd name="connsiteX3619" fmla="*/ 468971 w 506956"/>
              <a:gd name="connsiteY3619" fmla="*/ 373112 h 506956"/>
              <a:gd name="connsiteX3620" fmla="*/ 472779 w 506956"/>
              <a:gd name="connsiteY3620" fmla="*/ 379097 h 506956"/>
              <a:gd name="connsiteX3621" fmla="*/ 476587 w 506956"/>
              <a:gd name="connsiteY3621" fmla="*/ 373112 h 506956"/>
              <a:gd name="connsiteX3622" fmla="*/ 480749 w 506956"/>
              <a:gd name="connsiteY3622" fmla="*/ 373112 h 506956"/>
              <a:gd name="connsiteX3623" fmla="*/ 474846 w 506956"/>
              <a:gd name="connsiteY3623" fmla="*/ 382306 h 506956"/>
              <a:gd name="connsiteX3624" fmla="*/ 481157 w 506956"/>
              <a:gd name="connsiteY3624" fmla="*/ 392153 h 506956"/>
              <a:gd name="connsiteX3625" fmla="*/ 476995 w 506956"/>
              <a:gd name="connsiteY3625" fmla="*/ 392153 h 506956"/>
              <a:gd name="connsiteX3626" fmla="*/ 472779 w 506956"/>
              <a:gd name="connsiteY3626" fmla="*/ 385462 h 506956"/>
              <a:gd name="connsiteX3627" fmla="*/ 498579 w 506956"/>
              <a:gd name="connsiteY3627" fmla="*/ 385462 h 506956"/>
              <a:gd name="connsiteX3628" fmla="*/ 494363 w 506956"/>
              <a:gd name="connsiteY3628" fmla="*/ 392153 h 506956"/>
              <a:gd name="connsiteX3629" fmla="*/ 490201 w 506956"/>
              <a:gd name="connsiteY3629" fmla="*/ 392153 h 506956"/>
              <a:gd name="connsiteX3630" fmla="*/ 496512 w 506956"/>
              <a:gd name="connsiteY3630" fmla="*/ 382306 h 506956"/>
              <a:gd name="connsiteX3631" fmla="*/ 490609 w 506956"/>
              <a:gd name="connsiteY3631" fmla="*/ 373112 h 506956"/>
              <a:gd name="connsiteX3632" fmla="*/ 494771 w 506956"/>
              <a:gd name="connsiteY3632" fmla="*/ 373112 h 506956"/>
              <a:gd name="connsiteX3633" fmla="*/ 498579 w 506956"/>
              <a:gd name="connsiteY3633" fmla="*/ 379097 h 506956"/>
              <a:gd name="connsiteX3634" fmla="*/ 502387 w 506956"/>
              <a:gd name="connsiteY3634" fmla="*/ 373112 h 506956"/>
              <a:gd name="connsiteX3635" fmla="*/ 506549 w 506956"/>
              <a:gd name="connsiteY3635" fmla="*/ 373112 h 506956"/>
              <a:gd name="connsiteX3636" fmla="*/ 500646 w 506956"/>
              <a:gd name="connsiteY3636" fmla="*/ 382306 h 506956"/>
              <a:gd name="connsiteX3637" fmla="*/ 506957 w 506956"/>
              <a:gd name="connsiteY3637" fmla="*/ 392153 h 506956"/>
              <a:gd name="connsiteX3638" fmla="*/ 502795 w 506956"/>
              <a:gd name="connsiteY3638" fmla="*/ 392153 h 506956"/>
              <a:gd name="connsiteX3639" fmla="*/ 498579 w 506956"/>
              <a:gd name="connsiteY3639" fmla="*/ 385462 h 506956"/>
              <a:gd name="connsiteX3640" fmla="*/ 8378 w 506956"/>
              <a:gd name="connsiteY3640" fmla="*/ 414163 h 506956"/>
              <a:gd name="connsiteX3641" fmla="*/ 4162 w 506956"/>
              <a:gd name="connsiteY3641" fmla="*/ 420854 h 506956"/>
              <a:gd name="connsiteX3642" fmla="*/ 0 w 506956"/>
              <a:gd name="connsiteY3642" fmla="*/ 420854 h 506956"/>
              <a:gd name="connsiteX3643" fmla="*/ 6310 w 506956"/>
              <a:gd name="connsiteY3643" fmla="*/ 411007 h 506956"/>
              <a:gd name="connsiteX3644" fmla="*/ 408 w 506956"/>
              <a:gd name="connsiteY3644" fmla="*/ 401813 h 506956"/>
              <a:gd name="connsiteX3645" fmla="*/ 4570 w 506956"/>
              <a:gd name="connsiteY3645" fmla="*/ 401813 h 506956"/>
              <a:gd name="connsiteX3646" fmla="*/ 8378 w 506956"/>
              <a:gd name="connsiteY3646" fmla="*/ 407798 h 506956"/>
              <a:gd name="connsiteX3647" fmla="*/ 12186 w 506956"/>
              <a:gd name="connsiteY3647" fmla="*/ 401813 h 506956"/>
              <a:gd name="connsiteX3648" fmla="*/ 16347 w 506956"/>
              <a:gd name="connsiteY3648" fmla="*/ 401813 h 506956"/>
              <a:gd name="connsiteX3649" fmla="*/ 10445 w 506956"/>
              <a:gd name="connsiteY3649" fmla="*/ 411007 h 506956"/>
              <a:gd name="connsiteX3650" fmla="*/ 16755 w 506956"/>
              <a:gd name="connsiteY3650" fmla="*/ 420854 h 506956"/>
              <a:gd name="connsiteX3651" fmla="*/ 12594 w 506956"/>
              <a:gd name="connsiteY3651" fmla="*/ 420854 h 506956"/>
              <a:gd name="connsiteX3652" fmla="*/ 8378 w 506956"/>
              <a:gd name="connsiteY3652" fmla="*/ 414163 h 506956"/>
              <a:gd name="connsiteX3653" fmla="*/ 34178 w 506956"/>
              <a:gd name="connsiteY3653" fmla="*/ 414163 h 506956"/>
              <a:gd name="connsiteX3654" fmla="*/ 29962 w 506956"/>
              <a:gd name="connsiteY3654" fmla="*/ 420854 h 506956"/>
              <a:gd name="connsiteX3655" fmla="*/ 25800 w 506956"/>
              <a:gd name="connsiteY3655" fmla="*/ 420854 h 506956"/>
              <a:gd name="connsiteX3656" fmla="*/ 32110 w 506956"/>
              <a:gd name="connsiteY3656" fmla="*/ 411007 h 506956"/>
              <a:gd name="connsiteX3657" fmla="*/ 26208 w 506956"/>
              <a:gd name="connsiteY3657" fmla="*/ 401813 h 506956"/>
              <a:gd name="connsiteX3658" fmla="*/ 30370 w 506956"/>
              <a:gd name="connsiteY3658" fmla="*/ 401813 h 506956"/>
              <a:gd name="connsiteX3659" fmla="*/ 34178 w 506956"/>
              <a:gd name="connsiteY3659" fmla="*/ 407798 h 506956"/>
              <a:gd name="connsiteX3660" fmla="*/ 37986 w 506956"/>
              <a:gd name="connsiteY3660" fmla="*/ 401813 h 506956"/>
              <a:gd name="connsiteX3661" fmla="*/ 42147 w 506956"/>
              <a:gd name="connsiteY3661" fmla="*/ 401813 h 506956"/>
              <a:gd name="connsiteX3662" fmla="*/ 36245 w 506956"/>
              <a:gd name="connsiteY3662" fmla="*/ 411007 h 506956"/>
              <a:gd name="connsiteX3663" fmla="*/ 42555 w 506956"/>
              <a:gd name="connsiteY3663" fmla="*/ 420854 h 506956"/>
              <a:gd name="connsiteX3664" fmla="*/ 38394 w 506956"/>
              <a:gd name="connsiteY3664" fmla="*/ 420854 h 506956"/>
              <a:gd name="connsiteX3665" fmla="*/ 34178 w 506956"/>
              <a:gd name="connsiteY3665" fmla="*/ 414163 h 506956"/>
              <a:gd name="connsiteX3666" fmla="*/ 59978 w 506956"/>
              <a:gd name="connsiteY3666" fmla="*/ 414163 h 506956"/>
              <a:gd name="connsiteX3667" fmla="*/ 55762 w 506956"/>
              <a:gd name="connsiteY3667" fmla="*/ 420854 h 506956"/>
              <a:gd name="connsiteX3668" fmla="*/ 51600 w 506956"/>
              <a:gd name="connsiteY3668" fmla="*/ 420854 h 506956"/>
              <a:gd name="connsiteX3669" fmla="*/ 57911 w 506956"/>
              <a:gd name="connsiteY3669" fmla="*/ 411007 h 506956"/>
              <a:gd name="connsiteX3670" fmla="*/ 52008 w 506956"/>
              <a:gd name="connsiteY3670" fmla="*/ 401813 h 506956"/>
              <a:gd name="connsiteX3671" fmla="*/ 56170 w 506956"/>
              <a:gd name="connsiteY3671" fmla="*/ 401813 h 506956"/>
              <a:gd name="connsiteX3672" fmla="*/ 59978 w 506956"/>
              <a:gd name="connsiteY3672" fmla="*/ 407798 h 506956"/>
              <a:gd name="connsiteX3673" fmla="*/ 63786 w 506956"/>
              <a:gd name="connsiteY3673" fmla="*/ 401813 h 506956"/>
              <a:gd name="connsiteX3674" fmla="*/ 67948 w 506956"/>
              <a:gd name="connsiteY3674" fmla="*/ 401813 h 506956"/>
              <a:gd name="connsiteX3675" fmla="*/ 62045 w 506956"/>
              <a:gd name="connsiteY3675" fmla="*/ 411007 h 506956"/>
              <a:gd name="connsiteX3676" fmla="*/ 68356 w 506956"/>
              <a:gd name="connsiteY3676" fmla="*/ 420854 h 506956"/>
              <a:gd name="connsiteX3677" fmla="*/ 64194 w 506956"/>
              <a:gd name="connsiteY3677" fmla="*/ 420854 h 506956"/>
              <a:gd name="connsiteX3678" fmla="*/ 59978 w 506956"/>
              <a:gd name="connsiteY3678" fmla="*/ 414163 h 506956"/>
              <a:gd name="connsiteX3679" fmla="*/ 85778 w 506956"/>
              <a:gd name="connsiteY3679" fmla="*/ 414163 h 506956"/>
              <a:gd name="connsiteX3680" fmla="*/ 81562 w 506956"/>
              <a:gd name="connsiteY3680" fmla="*/ 420854 h 506956"/>
              <a:gd name="connsiteX3681" fmla="*/ 77400 w 506956"/>
              <a:gd name="connsiteY3681" fmla="*/ 420854 h 506956"/>
              <a:gd name="connsiteX3682" fmla="*/ 83711 w 506956"/>
              <a:gd name="connsiteY3682" fmla="*/ 411007 h 506956"/>
              <a:gd name="connsiteX3683" fmla="*/ 77808 w 506956"/>
              <a:gd name="connsiteY3683" fmla="*/ 401813 h 506956"/>
              <a:gd name="connsiteX3684" fmla="*/ 81970 w 506956"/>
              <a:gd name="connsiteY3684" fmla="*/ 401813 h 506956"/>
              <a:gd name="connsiteX3685" fmla="*/ 85778 w 506956"/>
              <a:gd name="connsiteY3685" fmla="*/ 407798 h 506956"/>
              <a:gd name="connsiteX3686" fmla="*/ 89586 w 506956"/>
              <a:gd name="connsiteY3686" fmla="*/ 401813 h 506956"/>
              <a:gd name="connsiteX3687" fmla="*/ 93748 w 506956"/>
              <a:gd name="connsiteY3687" fmla="*/ 401813 h 506956"/>
              <a:gd name="connsiteX3688" fmla="*/ 87845 w 506956"/>
              <a:gd name="connsiteY3688" fmla="*/ 411007 h 506956"/>
              <a:gd name="connsiteX3689" fmla="*/ 94156 w 506956"/>
              <a:gd name="connsiteY3689" fmla="*/ 420854 h 506956"/>
              <a:gd name="connsiteX3690" fmla="*/ 89994 w 506956"/>
              <a:gd name="connsiteY3690" fmla="*/ 420854 h 506956"/>
              <a:gd name="connsiteX3691" fmla="*/ 85778 w 506956"/>
              <a:gd name="connsiteY3691" fmla="*/ 414163 h 506956"/>
              <a:gd name="connsiteX3692" fmla="*/ 111578 w 506956"/>
              <a:gd name="connsiteY3692" fmla="*/ 414163 h 506956"/>
              <a:gd name="connsiteX3693" fmla="*/ 107362 w 506956"/>
              <a:gd name="connsiteY3693" fmla="*/ 420854 h 506956"/>
              <a:gd name="connsiteX3694" fmla="*/ 103200 w 506956"/>
              <a:gd name="connsiteY3694" fmla="*/ 420854 h 506956"/>
              <a:gd name="connsiteX3695" fmla="*/ 109511 w 506956"/>
              <a:gd name="connsiteY3695" fmla="*/ 411007 h 506956"/>
              <a:gd name="connsiteX3696" fmla="*/ 103608 w 506956"/>
              <a:gd name="connsiteY3696" fmla="*/ 401813 h 506956"/>
              <a:gd name="connsiteX3697" fmla="*/ 107770 w 506956"/>
              <a:gd name="connsiteY3697" fmla="*/ 401813 h 506956"/>
              <a:gd name="connsiteX3698" fmla="*/ 111578 w 506956"/>
              <a:gd name="connsiteY3698" fmla="*/ 407798 h 506956"/>
              <a:gd name="connsiteX3699" fmla="*/ 115386 w 506956"/>
              <a:gd name="connsiteY3699" fmla="*/ 401813 h 506956"/>
              <a:gd name="connsiteX3700" fmla="*/ 119548 w 506956"/>
              <a:gd name="connsiteY3700" fmla="*/ 401813 h 506956"/>
              <a:gd name="connsiteX3701" fmla="*/ 113645 w 506956"/>
              <a:gd name="connsiteY3701" fmla="*/ 411007 h 506956"/>
              <a:gd name="connsiteX3702" fmla="*/ 119956 w 506956"/>
              <a:gd name="connsiteY3702" fmla="*/ 420854 h 506956"/>
              <a:gd name="connsiteX3703" fmla="*/ 115794 w 506956"/>
              <a:gd name="connsiteY3703" fmla="*/ 420854 h 506956"/>
              <a:gd name="connsiteX3704" fmla="*/ 111578 w 506956"/>
              <a:gd name="connsiteY3704" fmla="*/ 414163 h 506956"/>
              <a:gd name="connsiteX3705" fmla="*/ 137378 w 506956"/>
              <a:gd name="connsiteY3705" fmla="*/ 414163 h 506956"/>
              <a:gd name="connsiteX3706" fmla="*/ 133162 w 506956"/>
              <a:gd name="connsiteY3706" fmla="*/ 420854 h 506956"/>
              <a:gd name="connsiteX3707" fmla="*/ 129000 w 506956"/>
              <a:gd name="connsiteY3707" fmla="*/ 420854 h 506956"/>
              <a:gd name="connsiteX3708" fmla="*/ 135311 w 506956"/>
              <a:gd name="connsiteY3708" fmla="*/ 411007 h 506956"/>
              <a:gd name="connsiteX3709" fmla="*/ 129408 w 506956"/>
              <a:gd name="connsiteY3709" fmla="*/ 401813 h 506956"/>
              <a:gd name="connsiteX3710" fmla="*/ 133570 w 506956"/>
              <a:gd name="connsiteY3710" fmla="*/ 401813 h 506956"/>
              <a:gd name="connsiteX3711" fmla="*/ 137378 w 506956"/>
              <a:gd name="connsiteY3711" fmla="*/ 407798 h 506956"/>
              <a:gd name="connsiteX3712" fmla="*/ 141186 w 506956"/>
              <a:gd name="connsiteY3712" fmla="*/ 401813 h 506956"/>
              <a:gd name="connsiteX3713" fmla="*/ 145348 w 506956"/>
              <a:gd name="connsiteY3713" fmla="*/ 401813 h 506956"/>
              <a:gd name="connsiteX3714" fmla="*/ 139445 w 506956"/>
              <a:gd name="connsiteY3714" fmla="*/ 411007 h 506956"/>
              <a:gd name="connsiteX3715" fmla="*/ 145756 w 506956"/>
              <a:gd name="connsiteY3715" fmla="*/ 420854 h 506956"/>
              <a:gd name="connsiteX3716" fmla="*/ 141594 w 506956"/>
              <a:gd name="connsiteY3716" fmla="*/ 420854 h 506956"/>
              <a:gd name="connsiteX3717" fmla="*/ 137378 w 506956"/>
              <a:gd name="connsiteY3717" fmla="*/ 414163 h 506956"/>
              <a:gd name="connsiteX3718" fmla="*/ 163178 w 506956"/>
              <a:gd name="connsiteY3718" fmla="*/ 414163 h 506956"/>
              <a:gd name="connsiteX3719" fmla="*/ 158962 w 506956"/>
              <a:gd name="connsiteY3719" fmla="*/ 420854 h 506956"/>
              <a:gd name="connsiteX3720" fmla="*/ 154800 w 506956"/>
              <a:gd name="connsiteY3720" fmla="*/ 420854 h 506956"/>
              <a:gd name="connsiteX3721" fmla="*/ 161111 w 506956"/>
              <a:gd name="connsiteY3721" fmla="*/ 411007 h 506956"/>
              <a:gd name="connsiteX3722" fmla="*/ 155208 w 506956"/>
              <a:gd name="connsiteY3722" fmla="*/ 401813 h 506956"/>
              <a:gd name="connsiteX3723" fmla="*/ 159370 w 506956"/>
              <a:gd name="connsiteY3723" fmla="*/ 401813 h 506956"/>
              <a:gd name="connsiteX3724" fmla="*/ 163178 w 506956"/>
              <a:gd name="connsiteY3724" fmla="*/ 407798 h 506956"/>
              <a:gd name="connsiteX3725" fmla="*/ 166986 w 506956"/>
              <a:gd name="connsiteY3725" fmla="*/ 401813 h 506956"/>
              <a:gd name="connsiteX3726" fmla="*/ 171148 w 506956"/>
              <a:gd name="connsiteY3726" fmla="*/ 401813 h 506956"/>
              <a:gd name="connsiteX3727" fmla="*/ 165245 w 506956"/>
              <a:gd name="connsiteY3727" fmla="*/ 411007 h 506956"/>
              <a:gd name="connsiteX3728" fmla="*/ 171556 w 506956"/>
              <a:gd name="connsiteY3728" fmla="*/ 420854 h 506956"/>
              <a:gd name="connsiteX3729" fmla="*/ 167394 w 506956"/>
              <a:gd name="connsiteY3729" fmla="*/ 420854 h 506956"/>
              <a:gd name="connsiteX3730" fmla="*/ 163178 w 506956"/>
              <a:gd name="connsiteY3730" fmla="*/ 414163 h 506956"/>
              <a:gd name="connsiteX3731" fmla="*/ 188978 w 506956"/>
              <a:gd name="connsiteY3731" fmla="*/ 414163 h 506956"/>
              <a:gd name="connsiteX3732" fmla="*/ 184762 w 506956"/>
              <a:gd name="connsiteY3732" fmla="*/ 420854 h 506956"/>
              <a:gd name="connsiteX3733" fmla="*/ 180601 w 506956"/>
              <a:gd name="connsiteY3733" fmla="*/ 420854 h 506956"/>
              <a:gd name="connsiteX3734" fmla="*/ 186911 w 506956"/>
              <a:gd name="connsiteY3734" fmla="*/ 411007 h 506956"/>
              <a:gd name="connsiteX3735" fmla="*/ 181009 w 506956"/>
              <a:gd name="connsiteY3735" fmla="*/ 401813 h 506956"/>
              <a:gd name="connsiteX3736" fmla="*/ 185170 w 506956"/>
              <a:gd name="connsiteY3736" fmla="*/ 401813 h 506956"/>
              <a:gd name="connsiteX3737" fmla="*/ 188978 w 506956"/>
              <a:gd name="connsiteY3737" fmla="*/ 407798 h 506956"/>
              <a:gd name="connsiteX3738" fmla="*/ 192786 w 506956"/>
              <a:gd name="connsiteY3738" fmla="*/ 401813 h 506956"/>
              <a:gd name="connsiteX3739" fmla="*/ 196948 w 506956"/>
              <a:gd name="connsiteY3739" fmla="*/ 401813 h 506956"/>
              <a:gd name="connsiteX3740" fmla="*/ 191045 w 506956"/>
              <a:gd name="connsiteY3740" fmla="*/ 411007 h 506956"/>
              <a:gd name="connsiteX3741" fmla="*/ 197356 w 506956"/>
              <a:gd name="connsiteY3741" fmla="*/ 420854 h 506956"/>
              <a:gd name="connsiteX3742" fmla="*/ 193194 w 506956"/>
              <a:gd name="connsiteY3742" fmla="*/ 420854 h 506956"/>
              <a:gd name="connsiteX3743" fmla="*/ 188978 w 506956"/>
              <a:gd name="connsiteY3743" fmla="*/ 414163 h 506956"/>
              <a:gd name="connsiteX3744" fmla="*/ 214778 w 506956"/>
              <a:gd name="connsiteY3744" fmla="*/ 414163 h 506956"/>
              <a:gd name="connsiteX3745" fmla="*/ 210562 w 506956"/>
              <a:gd name="connsiteY3745" fmla="*/ 420854 h 506956"/>
              <a:gd name="connsiteX3746" fmla="*/ 206401 w 506956"/>
              <a:gd name="connsiteY3746" fmla="*/ 420854 h 506956"/>
              <a:gd name="connsiteX3747" fmla="*/ 212711 w 506956"/>
              <a:gd name="connsiteY3747" fmla="*/ 411007 h 506956"/>
              <a:gd name="connsiteX3748" fmla="*/ 206809 w 506956"/>
              <a:gd name="connsiteY3748" fmla="*/ 401813 h 506956"/>
              <a:gd name="connsiteX3749" fmla="*/ 210970 w 506956"/>
              <a:gd name="connsiteY3749" fmla="*/ 401813 h 506956"/>
              <a:gd name="connsiteX3750" fmla="*/ 214778 w 506956"/>
              <a:gd name="connsiteY3750" fmla="*/ 407798 h 506956"/>
              <a:gd name="connsiteX3751" fmla="*/ 218586 w 506956"/>
              <a:gd name="connsiteY3751" fmla="*/ 401813 h 506956"/>
              <a:gd name="connsiteX3752" fmla="*/ 222748 w 506956"/>
              <a:gd name="connsiteY3752" fmla="*/ 401813 h 506956"/>
              <a:gd name="connsiteX3753" fmla="*/ 216846 w 506956"/>
              <a:gd name="connsiteY3753" fmla="*/ 411007 h 506956"/>
              <a:gd name="connsiteX3754" fmla="*/ 223156 w 506956"/>
              <a:gd name="connsiteY3754" fmla="*/ 420854 h 506956"/>
              <a:gd name="connsiteX3755" fmla="*/ 218994 w 506956"/>
              <a:gd name="connsiteY3755" fmla="*/ 420854 h 506956"/>
              <a:gd name="connsiteX3756" fmla="*/ 214778 w 506956"/>
              <a:gd name="connsiteY3756" fmla="*/ 414163 h 506956"/>
              <a:gd name="connsiteX3757" fmla="*/ 240578 w 506956"/>
              <a:gd name="connsiteY3757" fmla="*/ 414163 h 506956"/>
              <a:gd name="connsiteX3758" fmla="*/ 236362 w 506956"/>
              <a:gd name="connsiteY3758" fmla="*/ 420854 h 506956"/>
              <a:gd name="connsiteX3759" fmla="*/ 232201 w 506956"/>
              <a:gd name="connsiteY3759" fmla="*/ 420854 h 506956"/>
              <a:gd name="connsiteX3760" fmla="*/ 238511 w 506956"/>
              <a:gd name="connsiteY3760" fmla="*/ 411007 h 506956"/>
              <a:gd name="connsiteX3761" fmla="*/ 232609 w 506956"/>
              <a:gd name="connsiteY3761" fmla="*/ 401813 h 506956"/>
              <a:gd name="connsiteX3762" fmla="*/ 236770 w 506956"/>
              <a:gd name="connsiteY3762" fmla="*/ 401813 h 506956"/>
              <a:gd name="connsiteX3763" fmla="*/ 240578 w 506956"/>
              <a:gd name="connsiteY3763" fmla="*/ 407798 h 506956"/>
              <a:gd name="connsiteX3764" fmla="*/ 244386 w 506956"/>
              <a:gd name="connsiteY3764" fmla="*/ 401813 h 506956"/>
              <a:gd name="connsiteX3765" fmla="*/ 248548 w 506956"/>
              <a:gd name="connsiteY3765" fmla="*/ 401813 h 506956"/>
              <a:gd name="connsiteX3766" fmla="*/ 242646 w 506956"/>
              <a:gd name="connsiteY3766" fmla="*/ 411007 h 506956"/>
              <a:gd name="connsiteX3767" fmla="*/ 248956 w 506956"/>
              <a:gd name="connsiteY3767" fmla="*/ 420854 h 506956"/>
              <a:gd name="connsiteX3768" fmla="*/ 244794 w 506956"/>
              <a:gd name="connsiteY3768" fmla="*/ 420854 h 506956"/>
              <a:gd name="connsiteX3769" fmla="*/ 240578 w 506956"/>
              <a:gd name="connsiteY3769" fmla="*/ 414163 h 506956"/>
              <a:gd name="connsiteX3770" fmla="*/ 266378 w 506956"/>
              <a:gd name="connsiteY3770" fmla="*/ 414163 h 506956"/>
              <a:gd name="connsiteX3771" fmla="*/ 262162 w 506956"/>
              <a:gd name="connsiteY3771" fmla="*/ 420854 h 506956"/>
              <a:gd name="connsiteX3772" fmla="*/ 258001 w 506956"/>
              <a:gd name="connsiteY3772" fmla="*/ 420854 h 506956"/>
              <a:gd name="connsiteX3773" fmla="*/ 264311 w 506956"/>
              <a:gd name="connsiteY3773" fmla="*/ 411007 h 506956"/>
              <a:gd name="connsiteX3774" fmla="*/ 258409 w 506956"/>
              <a:gd name="connsiteY3774" fmla="*/ 401813 h 506956"/>
              <a:gd name="connsiteX3775" fmla="*/ 262570 w 506956"/>
              <a:gd name="connsiteY3775" fmla="*/ 401813 h 506956"/>
              <a:gd name="connsiteX3776" fmla="*/ 266378 w 506956"/>
              <a:gd name="connsiteY3776" fmla="*/ 407798 h 506956"/>
              <a:gd name="connsiteX3777" fmla="*/ 270187 w 506956"/>
              <a:gd name="connsiteY3777" fmla="*/ 401813 h 506956"/>
              <a:gd name="connsiteX3778" fmla="*/ 274348 w 506956"/>
              <a:gd name="connsiteY3778" fmla="*/ 401813 h 506956"/>
              <a:gd name="connsiteX3779" fmla="*/ 268446 w 506956"/>
              <a:gd name="connsiteY3779" fmla="*/ 411007 h 506956"/>
              <a:gd name="connsiteX3780" fmla="*/ 274756 w 506956"/>
              <a:gd name="connsiteY3780" fmla="*/ 420854 h 506956"/>
              <a:gd name="connsiteX3781" fmla="*/ 270595 w 506956"/>
              <a:gd name="connsiteY3781" fmla="*/ 420854 h 506956"/>
              <a:gd name="connsiteX3782" fmla="*/ 266378 w 506956"/>
              <a:gd name="connsiteY3782" fmla="*/ 414163 h 506956"/>
              <a:gd name="connsiteX3783" fmla="*/ 292179 w 506956"/>
              <a:gd name="connsiteY3783" fmla="*/ 414163 h 506956"/>
              <a:gd name="connsiteX3784" fmla="*/ 287962 w 506956"/>
              <a:gd name="connsiteY3784" fmla="*/ 420854 h 506956"/>
              <a:gd name="connsiteX3785" fmla="*/ 283801 w 506956"/>
              <a:gd name="connsiteY3785" fmla="*/ 420854 h 506956"/>
              <a:gd name="connsiteX3786" fmla="*/ 290111 w 506956"/>
              <a:gd name="connsiteY3786" fmla="*/ 411007 h 506956"/>
              <a:gd name="connsiteX3787" fmla="*/ 284209 w 506956"/>
              <a:gd name="connsiteY3787" fmla="*/ 401813 h 506956"/>
              <a:gd name="connsiteX3788" fmla="*/ 288370 w 506956"/>
              <a:gd name="connsiteY3788" fmla="*/ 401813 h 506956"/>
              <a:gd name="connsiteX3789" fmla="*/ 292179 w 506956"/>
              <a:gd name="connsiteY3789" fmla="*/ 407798 h 506956"/>
              <a:gd name="connsiteX3790" fmla="*/ 295987 w 506956"/>
              <a:gd name="connsiteY3790" fmla="*/ 401813 h 506956"/>
              <a:gd name="connsiteX3791" fmla="*/ 300148 w 506956"/>
              <a:gd name="connsiteY3791" fmla="*/ 401813 h 506956"/>
              <a:gd name="connsiteX3792" fmla="*/ 294246 w 506956"/>
              <a:gd name="connsiteY3792" fmla="*/ 411007 h 506956"/>
              <a:gd name="connsiteX3793" fmla="*/ 300556 w 506956"/>
              <a:gd name="connsiteY3793" fmla="*/ 420854 h 506956"/>
              <a:gd name="connsiteX3794" fmla="*/ 296395 w 506956"/>
              <a:gd name="connsiteY3794" fmla="*/ 420854 h 506956"/>
              <a:gd name="connsiteX3795" fmla="*/ 292179 w 506956"/>
              <a:gd name="connsiteY3795" fmla="*/ 414163 h 506956"/>
              <a:gd name="connsiteX3796" fmla="*/ 317979 w 506956"/>
              <a:gd name="connsiteY3796" fmla="*/ 414163 h 506956"/>
              <a:gd name="connsiteX3797" fmla="*/ 313762 w 506956"/>
              <a:gd name="connsiteY3797" fmla="*/ 420854 h 506956"/>
              <a:gd name="connsiteX3798" fmla="*/ 309601 w 506956"/>
              <a:gd name="connsiteY3798" fmla="*/ 420854 h 506956"/>
              <a:gd name="connsiteX3799" fmla="*/ 315911 w 506956"/>
              <a:gd name="connsiteY3799" fmla="*/ 411007 h 506956"/>
              <a:gd name="connsiteX3800" fmla="*/ 310009 w 506956"/>
              <a:gd name="connsiteY3800" fmla="*/ 401813 h 506956"/>
              <a:gd name="connsiteX3801" fmla="*/ 314170 w 506956"/>
              <a:gd name="connsiteY3801" fmla="*/ 401813 h 506956"/>
              <a:gd name="connsiteX3802" fmla="*/ 317979 w 506956"/>
              <a:gd name="connsiteY3802" fmla="*/ 407798 h 506956"/>
              <a:gd name="connsiteX3803" fmla="*/ 321787 w 506956"/>
              <a:gd name="connsiteY3803" fmla="*/ 401813 h 506956"/>
              <a:gd name="connsiteX3804" fmla="*/ 325948 w 506956"/>
              <a:gd name="connsiteY3804" fmla="*/ 401813 h 506956"/>
              <a:gd name="connsiteX3805" fmla="*/ 320046 w 506956"/>
              <a:gd name="connsiteY3805" fmla="*/ 411007 h 506956"/>
              <a:gd name="connsiteX3806" fmla="*/ 326356 w 506956"/>
              <a:gd name="connsiteY3806" fmla="*/ 420854 h 506956"/>
              <a:gd name="connsiteX3807" fmla="*/ 322195 w 506956"/>
              <a:gd name="connsiteY3807" fmla="*/ 420854 h 506956"/>
              <a:gd name="connsiteX3808" fmla="*/ 317979 w 506956"/>
              <a:gd name="connsiteY3808" fmla="*/ 414163 h 506956"/>
              <a:gd name="connsiteX3809" fmla="*/ 343779 w 506956"/>
              <a:gd name="connsiteY3809" fmla="*/ 414163 h 506956"/>
              <a:gd name="connsiteX3810" fmla="*/ 339563 w 506956"/>
              <a:gd name="connsiteY3810" fmla="*/ 420854 h 506956"/>
              <a:gd name="connsiteX3811" fmla="*/ 335401 w 506956"/>
              <a:gd name="connsiteY3811" fmla="*/ 420854 h 506956"/>
              <a:gd name="connsiteX3812" fmla="*/ 341711 w 506956"/>
              <a:gd name="connsiteY3812" fmla="*/ 411007 h 506956"/>
              <a:gd name="connsiteX3813" fmla="*/ 335809 w 506956"/>
              <a:gd name="connsiteY3813" fmla="*/ 401813 h 506956"/>
              <a:gd name="connsiteX3814" fmla="*/ 339971 w 506956"/>
              <a:gd name="connsiteY3814" fmla="*/ 401813 h 506956"/>
              <a:gd name="connsiteX3815" fmla="*/ 343779 w 506956"/>
              <a:gd name="connsiteY3815" fmla="*/ 407798 h 506956"/>
              <a:gd name="connsiteX3816" fmla="*/ 347587 w 506956"/>
              <a:gd name="connsiteY3816" fmla="*/ 401813 h 506956"/>
              <a:gd name="connsiteX3817" fmla="*/ 351748 w 506956"/>
              <a:gd name="connsiteY3817" fmla="*/ 401813 h 506956"/>
              <a:gd name="connsiteX3818" fmla="*/ 345846 w 506956"/>
              <a:gd name="connsiteY3818" fmla="*/ 411007 h 506956"/>
              <a:gd name="connsiteX3819" fmla="*/ 352156 w 506956"/>
              <a:gd name="connsiteY3819" fmla="*/ 420854 h 506956"/>
              <a:gd name="connsiteX3820" fmla="*/ 347995 w 506956"/>
              <a:gd name="connsiteY3820" fmla="*/ 420854 h 506956"/>
              <a:gd name="connsiteX3821" fmla="*/ 343779 w 506956"/>
              <a:gd name="connsiteY3821" fmla="*/ 414163 h 506956"/>
              <a:gd name="connsiteX3822" fmla="*/ 369579 w 506956"/>
              <a:gd name="connsiteY3822" fmla="*/ 414163 h 506956"/>
              <a:gd name="connsiteX3823" fmla="*/ 365363 w 506956"/>
              <a:gd name="connsiteY3823" fmla="*/ 420854 h 506956"/>
              <a:gd name="connsiteX3824" fmla="*/ 361201 w 506956"/>
              <a:gd name="connsiteY3824" fmla="*/ 420854 h 506956"/>
              <a:gd name="connsiteX3825" fmla="*/ 367511 w 506956"/>
              <a:gd name="connsiteY3825" fmla="*/ 411007 h 506956"/>
              <a:gd name="connsiteX3826" fmla="*/ 361609 w 506956"/>
              <a:gd name="connsiteY3826" fmla="*/ 401813 h 506956"/>
              <a:gd name="connsiteX3827" fmla="*/ 365771 w 506956"/>
              <a:gd name="connsiteY3827" fmla="*/ 401813 h 506956"/>
              <a:gd name="connsiteX3828" fmla="*/ 369579 w 506956"/>
              <a:gd name="connsiteY3828" fmla="*/ 407798 h 506956"/>
              <a:gd name="connsiteX3829" fmla="*/ 373387 w 506956"/>
              <a:gd name="connsiteY3829" fmla="*/ 401813 h 506956"/>
              <a:gd name="connsiteX3830" fmla="*/ 377548 w 506956"/>
              <a:gd name="connsiteY3830" fmla="*/ 401813 h 506956"/>
              <a:gd name="connsiteX3831" fmla="*/ 371646 w 506956"/>
              <a:gd name="connsiteY3831" fmla="*/ 411007 h 506956"/>
              <a:gd name="connsiteX3832" fmla="*/ 377956 w 506956"/>
              <a:gd name="connsiteY3832" fmla="*/ 420854 h 506956"/>
              <a:gd name="connsiteX3833" fmla="*/ 373795 w 506956"/>
              <a:gd name="connsiteY3833" fmla="*/ 420854 h 506956"/>
              <a:gd name="connsiteX3834" fmla="*/ 369579 w 506956"/>
              <a:gd name="connsiteY3834" fmla="*/ 414163 h 506956"/>
              <a:gd name="connsiteX3835" fmla="*/ 395379 w 506956"/>
              <a:gd name="connsiteY3835" fmla="*/ 414163 h 506956"/>
              <a:gd name="connsiteX3836" fmla="*/ 391163 w 506956"/>
              <a:gd name="connsiteY3836" fmla="*/ 420854 h 506956"/>
              <a:gd name="connsiteX3837" fmla="*/ 387001 w 506956"/>
              <a:gd name="connsiteY3837" fmla="*/ 420854 h 506956"/>
              <a:gd name="connsiteX3838" fmla="*/ 393312 w 506956"/>
              <a:gd name="connsiteY3838" fmla="*/ 411007 h 506956"/>
              <a:gd name="connsiteX3839" fmla="*/ 387409 w 506956"/>
              <a:gd name="connsiteY3839" fmla="*/ 401813 h 506956"/>
              <a:gd name="connsiteX3840" fmla="*/ 391571 w 506956"/>
              <a:gd name="connsiteY3840" fmla="*/ 401813 h 506956"/>
              <a:gd name="connsiteX3841" fmla="*/ 395379 w 506956"/>
              <a:gd name="connsiteY3841" fmla="*/ 407798 h 506956"/>
              <a:gd name="connsiteX3842" fmla="*/ 399187 w 506956"/>
              <a:gd name="connsiteY3842" fmla="*/ 401813 h 506956"/>
              <a:gd name="connsiteX3843" fmla="*/ 403348 w 506956"/>
              <a:gd name="connsiteY3843" fmla="*/ 401813 h 506956"/>
              <a:gd name="connsiteX3844" fmla="*/ 397446 w 506956"/>
              <a:gd name="connsiteY3844" fmla="*/ 411007 h 506956"/>
              <a:gd name="connsiteX3845" fmla="*/ 403756 w 506956"/>
              <a:gd name="connsiteY3845" fmla="*/ 420854 h 506956"/>
              <a:gd name="connsiteX3846" fmla="*/ 399595 w 506956"/>
              <a:gd name="connsiteY3846" fmla="*/ 420854 h 506956"/>
              <a:gd name="connsiteX3847" fmla="*/ 395379 w 506956"/>
              <a:gd name="connsiteY3847" fmla="*/ 414163 h 506956"/>
              <a:gd name="connsiteX3848" fmla="*/ 421179 w 506956"/>
              <a:gd name="connsiteY3848" fmla="*/ 414163 h 506956"/>
              <a:gd name="connsiteX3849" fmla="*/ 416963 w 506956"/>
              <a:gd name="connsiteY3849" fmla="*/ 420854 h 506956"/>
              <a:gd name="connsiteX3850" fmla="*/ 412801 w 506956"/>
              <a:gd name="connsiteY3850" fmla="*/ 420854 h 506956"/>
              <a:gd name="connsiteX3851" fmla="*/ 419112 w 506956"/>
              <a:gd name="connsiteY3851" fmla="*/ 411007 h 506956"/>
              <a:gd name="connsiteX3852" fmla="*/ 413209 w 506956"/>
              <a:gd name="connsiteY3852" fmla="*/ 401813 h 506956"/>
              <a:gd name="connsiteX3853" fmla="*/ 417371 w 506956"/>
              <a:gd name="connsiteY3853" fmla="*/ 401813 h 506956"/>
              <a:gd name="connsiteX3854" fmla="*/ 421179 w 506956"/>
              <a:gd name="connsiteY3854" fmla="*/ 407798 h 506956"/>
              <a:gd name="connsiteX3855" fmla="*/ 424987 w 506956"/>
              <a:gd name="connsiteY3855" fmla="*/ 401813 h 506956"/>
              <a:gd name="connsiteX3856" fmla="*/ 429149 w 506956"/>
              <a:gd name="connsiteY3856" fmla="*/ 401813 h 506956"/>
              <a:gd name="connsiteX3857" fmla="*/ 423246 w 506956"/>
              <a:gd name="connsiteY3857" fmla="*/ 411007 h 506956"/>
              <a:gd name="connsiteX3858" fmla="*/ 429557 w 506956"/>
              <a:gd name="connsiteY3858" fmla="*/ 420854 h 506956"/>
              <a:gd name="connsiteX3859" fmla="*/ 425395 w 506956"/>
              <a:gd name="connsiteY3859" fmla="*/ 420854 h 506956"/>
              <a:gd name="connsiteX3860" fmla="*/ 421179 w 506956"/>
              <a:gd name="connsiteY3860" fmla="*/ 414163 h 506956"/>
              <a:gd name="connsiteX3861" fmla="*/ 446979 w 506956"/>
              <a:gd name="connsiteY3861" fmla="*/ 414163 h 506956"/>
              <a:gd name="connsiteX3862" fmla="*/ 442763 w 506956"/>
              <a:gd name="connsiteY3862" fmla="*/ 420854 h 506956"/>
              <a:gd name="connsiteX3863" fmla="*/ 438601 w 506956"/>
              <a:gd name="connsiteY3863" fmla="*/ 420854 h 506956"/>
              <a:gd name="connsiteX3864" fmla="*/ 444912 w 506956"/>
              <a:gd name="connsiteY3864" fmla="*/ 411007 h 506956"/>
              <a:gd name="connsiteX3865" fmla="*/ 439009 w 506956"/>
              <a:gd name="connsiteY3865" fmla="*/ 401813 h 506956"/>
              <a:gd name="connsiteX3866" fmla="*/ 443171 w 506956"/>
              <a:gd name="connsiteY3866" fmla="*/ 401813 h 506956"/>
              <a:gd name="connsiteX3867" fmla="*/ 446979 w 506956"/>
              <a:gd name="connsiteY3867" fmla="*/ 407798 h 506956"/>
              <a:gd name="connsiteX3868" fmla="*/ 450787 w 506956"/>
              <a:gd name="connsiteY3868" fmla="*/ 401813 h 506956"/>
              <a:gd name="connsiteX3869" fmla="*/ 454949 w 506956"/>
              <a:gd name="connsiteY3869" fmla="*/ 401813 h 506956"/>
              <a:gd name="connsiteX3870" fmla="*/ 449046 w 506956"/>
              <a:gd name="connsiteY3870" fmla="*/ 411007 h 506956"/>
              <a:gd name="connsiteX3871" fmla="*/ 455357 w 506956"/>
              <a:gd name="connsiteY3871" fmla="*/ 420854 h 506956"/>
              <a:gd name="connsiteX3872" fmla="*/ 451195 w 506956"/>
              <a:gd name="connsiteY3872" fmla="*/ 420854 h 506956"/>
              <a:gd name="connsiteX3873" fmla="*/ 446979 w 506956"/>
              <a:gd name="connsiteY3873" fmla="*/ 414163 h 506956"/>
              <a:gd name="connsiteX3874" fmla="*/ 472779 w 506956"/>
              <a:gd name="connsiteY3874" fmla="*/ 414163 h 506956"/>
              <a:gd name="connsiteX3875" fmla="*/ 468563 w 506956"/>
              <a:gd name="connsiteY3875" fmla="*/ 420854 h 506956"/>
              <a:gd name="connsiteX3876" fmla="*/ 464401 w 506956"/>
              <a:gd name="connsiteY3876" fmla="*/ 420854 h 506956"/>
              <a:gd name="connsiteX3877" fmla="*/ 470712 w 506956"/>
              <a:gd name="connsiteY3877" fmla="*/ 411007 h 506956"/>
              <a:gd name="connsiteX3878" fmla="*/ 464809 w 506956"/>
              <a:gd name="connsiteY3878" fmla="*/ 401813 h 506956"/>
              <a:gd name="connsiteX3879" fmla="*/ 468971 w 506956"/>
              <a:gd name="connsiteY3879" fmla="*/ 401813 h 506956"/>
              <a:gd name="connsiteX3880" fmla="*/ 472779 w 506956"/>
              <a:gd name="connsiteY3880" fmla="*/ 407798 h 506956"/>
              <a:gd name="connsiteX3881" fmla="*/ 476587 w 506956"/>
              <a:gd name="connsiteY3881" fmla="*/ 401813 h 506956"/>
              <a:gd name="connsiteX3882" fmla="*/ 480749 w 506956"/>
              <a:gd name="connsiteY3882" fmla="*/ 401813 h 506956"/>
              <a:gd name="connsiteX3883" fmla="*/ 474846 w 506956"/>
              <a:gd name="connsiteY3883" fmla="*/ 411007 h 506956"/>
              <a:gd name="connsiteX3884" fmla="*/ 481157 w 506956"/>
              <a:gd name="connsiteY3884" fmla="*/ 420854 h 506956"/>
              <a:gd name="connsiteX3885" fmla="*/ 476995 w 506956"/>
              <a:gd name="connsiteY3885" fmla="*/ 420854 h 506956"/>
              <a:gd name="connsiteX3886" fmla="*/ 472779 w 506956"/>
              <a:gd name="connsiteY3886" fmla="*/ 414163 h 506956"/>
              <a:gd name="connsiteX3887" fmla="*/ 498579 w 506956"/>
              <a:gd name="connsiteY3887" fmla="*/ 414163 h 506956"/>
              <a:gd name="connsiteX3888" fmla="*/ 494363 w 506956"/>
              <a:gd name="connsiteY3888" fmla="*/ 420854 h 506956"/>
              <a:gd name="connsiteX3889" fmla="*/ 490201 w 506956"/>
              <a:gd name="connsiteY3889" fmla="*/ 420854 h 506956"/>
              <a:gd name="connsiteX3890" fmla="*/ 496512 w 506956"/>
              <a:gd name="connsiteY3890" fmla="*/ 411007 h 506956"/>
              <a:gd name="connsiteX3891" fmla="*/ 490609 w 506956"/>
              <a:gd name="connsiteY3891" fmla="*/ 401813 h 506956"/>
              <a:gd name="connsiteX3892" fmla="*/ 494771 w 506956"/>
              <a:gd name="connsiteY3892" fmla="*/ 401813 h 506956"/>
              <a:gd name="connsiteX3893" fmla="*/ 498579 w 506956"/>
              <a:gd name="connsiteY3893" fmla="*/ 407798 h 506956"/>
              <a:gd name="connsiteX3894" fmla="*/ 502387 w 506956"/>
              <a:gd name="connsiteY3894" fmla="*/ 401813 h 506956"/>
              <a:gd name="connsiteX3895" fmla="*/ 506549 w 506956"/>
              <a:gd name="connsiteY3895" fmla="*/ 401813 h 506956"/>
              <a:gd name="connsiteX3896" fmla="*/ 500646 w 506956"/>
              <a:gd name="connsiteY3896" fmla="*/ 411007 h 506956"/>
              <a:gd name="connsiteX3897" fmla="*/ 506957 w 506956"/>
              <a:gd name="connsiteY3897" fmla="*/ 420854 h 506956"/>
              <a:gd name="connsiteX3898" fmla="*/ 502795 w 506956"/>
              <a:gd name="connsiteY3898" fmla="*/ 420854 h 506956"/>
              <a:gd name="connsiteX3899" fmla="*/ 498579 w 506956"/>
              <a:gd name="connsiteY3899" fmla="*/ 414163 h 506956"/>
              <a:gd name="connsiteX3900" fmla="*/ 8378 w 506956"/>
              <a:gd name="connsiteY3900" fmla="*/ 442863 h 506956"/>
              <a:gd name="connsiteX3901" fmla="*/ 4162 w 506956"/>
              <a:gd name="connsiteY3901" fmla="*/ 449555 h 506956"/>
              <a:gd name="connsiteX3902" fmla="*/ 0 w 506956"/>
              <a:gd name="connsiteY3902" fmla="*/ 449555 h 506956"/>
              <a:gd name="connsiteX3903" fmla="*/ 6310 w 506956"/>
              <a:gd name="connsiteY3903" fmla="*/ 439708 h 506956"/>
              <a:gd name="connsiteX3904" fmla="*/ 408 w 506956"/>
              <a:gd name="connsiteY3904" fmla="*/ 430514 h 506956"/>
              <a:gd name="connsiteX3905" fmla="*/ 4570 w 506956"/>
              <a:gd name="connsiteY3905" fmla="*/ 430514 h 506956"/>
              <a:gd name="connsiteX3906" fmla="*/ 8378 w 506956"/>
              <a:gd name="connsiteY3906" fmla="*/ 436499 h 506956"/>
              <a:gd name="connsiteX3907" fmla="*/ 12186 w 506956"/>
              <a:gd name="connsiteY3907" fmla="*/ 430514 h 506956"/>
              <a:gd name="connsiteX3908" fmla="*/ 16347 w 506956"/>
              <a:gd name="connsiteY3908" fmla="*/ 430514 h 506956"/>
              <a:gd name="connsiteX3909" fmla="*/ 10445 w 506956"/>
              <a:gd name="connsiteY3909" fmla="*/ 439708 h 506956"/>
              <a:gd name="connsiteX3910" fmla="*/ 16755 w 506956"/>
              <a:gd name="connsiteY3910" fmla="*/ 449555 h 506956"/>
              <a:gd name="connsiteX3911" fmla="*/ 12594 w 506956"/>
              <a:gd name="connsiteY3911" fmla="*/ 449555 h 506956"/>
              <a:gd name="connsiteX3912" fmla="*/ 8378 w 506956"/>
              <a:gd name="connsiteY3912" fmla="*/ 442863 h 506956"/>
              <a:gd name="connsiteX3913" fmla="*/ 34178 w 506956"/>
              <a:gd name="connsiteY3913" fmla="*/ 442863 h 506956"/>
              <a:gd name="connsiteX3914" fmla="*/ 29962 w 506956"/>
              <a:gd name="connsiteY3914" fmla="*/ 449555 h 506956"/>
              <a:gd name="connsiteX3915" fmla="*/ 25800 w 506956"/>
              <a:gd name="connsiteY3915" fmla="*/ 449555 h 506956"/>
              <a:gd name="connsiteX3916" fmla="*/ 32110 w 506956"/>
              <a:gd name="connsiteY3916" fmla="*/ 439708 h 506956"/>
              <a:gd name="connsiteX3917" fmla="*/ 26208 w 506956"/>
              <a:gd name="connsiteY3917" fmla="*/ 430514 h 506956"/>
              <a:gd name="connsiteX3918" fmla="*/ 30370 w 506956"/>
              <a:gd name="connsiteY3918" fmla="*/ 430514 h 506956"/>
              <a:gd name="connsiteX3919" fmla="*/ 34178 w 506956"/>
              <a:gd name="connsiteY3919" fmla="*/ 436499 h 506956"/>
              <a:gd name="connsiteX3920" fmla="*/ 37986 w 506956"/>
              <a:gd name="connsiteY3920" fmla="*/ 430514 h 506956"/>
              <a:gd name="connsiteX3921" fmla="*/ 42147 w 506956"/>
              <a:gd name="connsiteY3921" fmla="*/ 430514 h 506956"/>
              <a:gd name="connsiteX3922" fmla="*/ 36245 w 506956"/>
              <a:gd name="connsiteY3922" fmla="*/ 439708 h 506956"/>
              <a:gd name="connsiteX3923" fmla="*/ 42555 w 506956"/>
              <a:gd name="connsiteY3923" fmla="*/ 449555 h 506956"/>
              <a:gd name="connsiteX3924" fmla="*/ 38394 w 506956"/>
              <a:gd name="connsiteY3924" fmla="*/ 449555 h 506956"/>
              <a:gd name="connsiteX3925" fmla="*/ 34178 w 506956"/>
              <a:gd name="connsiteY3925" fmla="*/ 442863 h 506956"/>
              <a:gd name="connsiteX3926" fmla="*/ 59978 w 506956"/>
              <a:gd name="connsiteY3926" fmla="*/ 442863 h 506956"/>
              <a:gd name="connsiteX3927" fmla="*/ 55762 w 506956"/>
              <a:gd name="connsiteY3927" fmla="*/ 449555 h 506956"/>
              <a:gd name="connsiteX3928" fmla="*/ 51600 w 506956"/>
              <a:gd name="connsiteY3928" fmla="*/ 449555 h 506956"/>
              <a:gd name="connsiteX3929" fmla="*/ 57911 w 506956"/>
              <a:gd name="connsiteY3929" fmla="*/ 439708 h 506956"/>
              <a:gd name="connsiteX3930" fmla="*/ 52008 w 506956"/>
              <a:gd name="connsiteY3930" fmla="*/ 430514 h 506956"/>
              <a:gd name="connsiteX3931" fmla="*/ 56170 w 506956"/>
              <a:gd name="connsiteY3931" fmla="*/ 430514 h 506956"/>
              <a:gd name="connsiteX3932" fmla="*/ 59978 w 506956"/>
              <a:gd name="connsiteY3932" fmla="*/ 436499 h 506956"/>
              <a:gd name="connsiteX3933" fmla="*/ 63786 w 506956"/>
              <a:gd name="connsiteY3933" fmla="*/ 430514 h 506956"/>
              <a:gd name="connsiteX3934" fmla="*/ 67948 w 506956"/>
              <a:gd name="connsiteY3934" fmla="*/ 430514 h 506956"/>
              <a:gd name="connsiteX3935" fmla="*/ 62045 w 506956"/>
              <a:gd name="connsiteY3935" fmla="*/ 439708 h 506956"/>
              <a:gd name="connsiteX3936" fmla="*/ 68356 w 506956"/>
              <a:gd name="connsiteY3936" fmla="*/ 449555 h 506956"/>
              <a:gd name="connsiteX3937" fmla="*/ 64194 w 506956"/>
              <a:gd name="connsiteY3937" fmla="*/ 449555 h 506956"/>
              <a:gd name="connsiteX3938" fmla="*/ 59978 w 506956"/>
              <a:gd name="connsiteY3938" fmla="*/ 442863 h 506956"/>
              <a:gd name="connsiteX3939" fmla="*/ 85778 w 506956"/>
              <a:gd name="connsiteY3939" fmla="*/ 442863 h 506956"/>
              <a:gd name="connsiteX3940" fmla="*/ 81562 w 506956"/>
              <a:gd name="connsiteY3940" fmla="*/ 449555 h 506956"/>
              <a:gd name="connsiteX3941" fmla="*/ 77400 w 506956"/>
              <a:gd name="connsiteY3941" fmla="*/ 449555 h 506956"/>
              <a:gd name="connsiteX3942" fmla="*/ 83711 w 506956"/>
              <a:gd name="connsiteY3942" fmla="*/ 439708 h 506956"/>
              <a:gd name="connsiteX3943" fmla="*/ 77808 w 506956"/>
              <a:gd name="connsiteY3943" fmla="*/ 430514 h 506956"/>
              <a:gd name="connsiteX3944" fmla="*/ 81970 w 506956"/>
              <a:gd name="connsiteY3944" fmla="*/ 430514 h 506956"/>
              <a:gd name="connsiteX3945" fmla="*/ 85778 w 506956"/>
              <a:gd name="connsiteY3945" fmla="*/ 436499 h 506956"/>
              <a:gd name="connsiteX3946" fmla="*/ 89586 w 506956"/>
              <a:gd name="connsiteY3946" fmla="*/ 430514 h 506956"/>
              <a:gd name="connsiteX3947" fmla="*/ 93748 w 506956"/>
              <a:gd name="connsiteY3947" fmla="*/ 430514 h 506956"/>
              <a:gd name="connsiteX3948" fmla="*/ 87845 w 506956"/>
              <a:gd name="connsiteY3948" fmla="*/ 439708 h 506956"/>
              <a:gd name="connsiteX3949" fmla="*/ 94156 w 506956"/>
              <a:gd name="connsiteY3949" fmla="*/ 449555 h 506956"/>
              <a:gd name="connsiteX3950" fmla="*/ 89994 w 506956"/>
              <a:gd name="connsiteY3950" fmla="*/ 449555 h 506956"/>
              <a:gd name="connsiteX3951" fmla="*/ 85778 w 506956"/>
              <a:gd name="connsiteY3951" fmla="*/ 442863 h 506956"/>
              <a:gd name="connsiteX3952" fmla="*/ 111578 w 506956"/>
              <a:gd name="connsiteY3952" fmla="*/ 442863 h 506956"/>
              <a:gd name="connsiteX3953" fmla="*/ 107362 w 506956"/>
              <a:gd name="connsiteY3953" fmla="*/ 449555 h 506956"/>
              <a:gd name="connsiteX3954" fmla="*/ 103200 w 506956"/>
              <a:gd name="connsiteY3954" fmla="*/ 449555 h 506956"/>
              <a:gd name="connsiteX3955" fmla="*/ 109511 w 506956"/>
              <a:gd name="connsiteY3955" fmla="*/ 439708 h 506956"/>
              <a:gd name="connsiteX3956" fmla="*/ 103608 w 506956"/>
              <a:gd name="connsiteY3956" fmla="*/ 430514 h 506956"/>
              <a:gd name="connsiteX3957" fmla="*/ 107770 w 506956"/>
              <a:gd name="connsiteY3957" fmla="*/ 430514 h 506956"/>
              <a:gd name="connsiteX3958" fmla="*/ 111578 w 506956"/>
              <a:gd name="connsiteY3958" fmla="*/ 436499 h 506956"/>
              <a:gd name="connsiteX3959" fmla="*/ 115386 w 506956"/>
              <a:gd name="connsiteY3959" fmla="*/ 430514 h 506956"/>
              <a:gd name="connsiteX3960" fmla="*/ 119548 w 506956"/>
              <a:gd name="connsiteY3960" fmla="*/ 430514 h 506956"/>
              <a:gd name="connsiteX3961" fmla="*/ 113645 w 506956"/>
              <a:gd name="connsiteY3961" fmla="*/ 439708 h 506956"/>
              <a:gd name="connsiteX3962" fmla="*/ 119956 w 506956"/>
              <a:gd name="connsiteY3962" fmla="*/ 449555 h 506956"/>
              <a:gd name="connsiteX3963" fmla="*/ 115794 w 506956"/>
              <a:gd name="connsiteY3963" fmla="*/ 449555 h 506956"/>
              <a:gd name="connsiteX3964" fmla="*/ 111578 w 506956"/>
              <a:gd name="connsiteY3964" fmla="*/ 442863 h 506956"/>
              <a:gd name="connsiteX3965" fmla="*/ 137378 w 506956"/>
              <a:gd name="connsiteY3965" fmla="*/ 442863 h 506956"/>
              <a:gd name="connsiteX3966" fmla="*/ 133162 w 506956"/>
              <a:gd name="connsiteY3966" fmla="*/ 449555 h 506956"/>
              <a:gd name="connsiteX3967" fmla="*/ 129000 w 506956"/>
              <a:gd name="connsiteY3967" fmla="*/ 449555 h 506956"/>
              <a:gd name="connsiteX3968" fmla="*/ 135311 w 506956"/>
              <a:gd name="connsiteY3968" fmla="*/ 439708 h 506956"/>
              <a:gd name="connsiteX3969" fmla="*/ 129408 w 506956"/>
              <a:gd name="connsiteY3969" fmla="*/ 430514 h 506956"/>
              <a:gd name="connsiteX3970" fmla="*/ 133570 w 506956"/>
              <a:gd name="connsiteY3970" fmla="*/ 430514 h 506956"/>
              <a:gd name="connsiteX3971" fmla="*/ 137378 w 506956"/>
              <a:gd name="connsiteY3971" fmla="*/ 436499 h 506956"/>
              <a:gd name="connsiteX3972" fmla="*/ 141186 w 506956"/>
              <a:gd name="connsiteY3972" fmla="*/ 430514 h 506956"/>
              <a:gd name="connsiteX3973" fmla="*/ 145348 w 506956"/>
              <a:gd name="connsiteY3973" fmla="*/ 430514 h 506956"/>
              <a:gd name="connsiteX3974" fmla="*/ 139445 w 506956"/>
              <a:gd name="connsiteY3974" fmla="*/ 439708 h 506956"/>
              <a:gd name="connsiteX3975" fmla="*/ 145756 w 506956"/>
              <a:gd name="connsiteY3975" fmla="*/ 449555 h 506956"/>
              <a:gd name="connsiteX3976" fmla="*/ 141594 w 506956"/>
              <a:gd name="connsiteY3976" fmla="*/ 449555 h 506956"/>
              <a:gd name="connsiteX3977" fmla="*/ 137378 w 506956"/>
              <a:gd name="connsiteY3977" fmla="*/ 442863 h 506956"/>
              <a:gd name="connsiteX3978" fmla="*/ 163178 w 506956"/>
              <a:gd name="connsiteY3978" fmla="*/ 442863 h 506956"/>
              <a:gd name="connsiteX3979" fmla="*/ 158962 w 506956"/>
              <a:gd name="connsiteY3979" fmla="*/ 449555 h 506956"/>
              <a:gd name="connsiteX3980" fmla="*/ 154800 w 506956"/>
              <a:gd name="connsiteY3980" fmla="*/ 449555 h 506956"/>
              <a:gd name="connsiteX3981" fmla="*/ 161111 w 506956"/>
              <a:gd name="connsiteY3981" fmla="*/ 439708 h 506956"/>
              <a:gd name="connsiteX3982" fmla="*/ 155208 w 506956"/>
              <a:gd name="connsiteY3982" fmla="*/ 430514 h 506956"/>
              <a:gd name="connsiteX3983" fmla="*/ 159370 w 506956"/>
              <a:gd name="connsiteY3983" fmla="*/ 430514 h 506956"/>
              <a:gd name="connsiteX3984" fmla="*/ 163178 w 506956"/>
              <a:gd name="connsiteY3984" fmla="*/ 436499 h 506956"/>
              <a:gd name="connsiteX3985" fmla="*/ 166986 w 506956"/>
              <a:gd name="connsiteY3985" fmla="*/ 430514 h 506956"/>
              <a:gd name="connsiteX3986" fmla="*/ 171148 w 506956"/>
              <a:gd name="connsiteY3986" fmla="*/ 430514 h 506956"/>
              <a:gd name="connsiteX3987" fmla="*/ 165245 w 506956"/>
              <a:gd name="connsiteY3987" fmla="*/ 439708 h 506956"/>
              <a:gd name="connsiteX3988" fmla="*/ 171556 w 506956"/>
              <a:gd name="connsiteY3988" fmla="*/ 449555 h 506956"/>
              <a:gd name="connsiteX3989" fmla="*/ 167394 w 506956"/>
              <a:gd name="connsiteY3989" fmla="*/ 449555 h 506956"/>
              <a:gd name="connsiteX3990" fmla="*/ 163178 w 506956"/>
              <a:gd name="connsiteY3990" fmla="*/ 442863 h 506956"/>
              <a:gd name="connsiteX3991" fmla="*/ 188978 w 506956"/>
              <a:gd name="connsiteY3991" fmla="*/ 442863 h 506956"/>
              <a:gd name="connsiteX3992" fmla="*/ 184762 w 506956"/>
              <a:gd name="connsiteY3992" fmla="*/ 449555 h 506956"/>
              <a:gd name="connsiteX3993" fmla="*/ 180601 w 506956"/>
              <a:gd name="connsiteY3993" fmla="*/ 449555 h 506956"/>
              <a:gd name="connsiteX3994" fmla="*/ 186911 w 506956"/>
              <a:gd name="connsiteY3994" fmla="*/ 439708 h 506956"/>
              <a:gd name="connsiteX3995" fmla="*/ 181009 w 506956"/>
              <a:gd name="connsiteY3995" fmla="*/ 430514 h 506956"/>
              <a:gd name="connsiteX3996" fmla="*/ 185170 w 506956"/>
              <a:gd name="connsiteY3996" fmla="*/ 430514 h 506956"/>
              <a:gd name="connsiteX3997" fmla="*/ 188978 w 506956"/>
              <a:gd name="connsiteY3997" fmla="*/ 436499 h 506956"/>
              <a:gd name="connsiteX3998" fmla="*/ 192786 w 506956"/>
              <a:gd name="connsiteY3998" fmla="*/ 430514 h 506956"/>
              <a:gd name="connsiteX3999" fmla="*/ 196948 w 506956"/>
              <a:gd name="connsiteY3999" fmla="*/ 430514 h 506956"/>
              <a:gd name="connsiteX4000" fmla="*/ 191045 w 506956"/>
              <a:gd name="connsiteY4000" fmla="*/ 439708 h 506956"/>
              <a:gd name="connsiteX4001" fmla="*/ 197356 w 506956"/>
              <a:gd name="connsiteY4001" fmla="*/ 449555 h 506956"/>
              <a:gd name="connsiteX4002" fmla="*/ 193194 w 506956"/>
              <a:gd name="connsiteY4002" fmla="*/ 449555 h 506956"/>
              <a:gd name="connsiteX4003" fmla="*/ 188978 w 506956"/>
              <a:gd name="connsiteY4003" fmla="*/ 442863 h 506956"/>
              <a:gd name="connsiteX4004" fmla="*/ 214778 w 506956"/>
              <a:gd name="connsiteY4004" fmla="*/ 442863 h 506956"/>
              <a:gd name="connsiteX4005" fmla="*/ 210562 w 506956"/>
              <a:gd name="connsiteY4005" fmla="*/ 449555 h 506956"/>
              <a:gd name="connsiteX4006" fmla="*/ 206401 w 506956"/>
              <a:gd name="connsiteY4006" fmla="*/ 449555 h 506956"/>
              <a:gd name="connsiteX4007" fmla="*/ 212711 w 506956"/>
              <a:gd name="connsiteY4007" fmla="*/ 439708 h 506956"/>
              <a:gd name="connsiteX4008" fmla="*/ 206809 w 506956"/>
              <a:gd name="connsiteY4008" fmla="*/ 430514 h 506956"/>
              <a:gd name="connsiteX4009" fmla="*/ 210970 w 506956"/>
              <a:gd name="connsiteY4009" fmla="*/ 430514 h 506956"/>
              <a:gd name="connsiteX4010" fmla="*/ 214778 w 506956"/>
              <a:gd name="connsiteY4010" fmla="*/ 436499 h 506956"/>
              <a:gd name="connsiteX4011" fmla="*/ 218586 w 506956"/>
              <a:gd name="connsiteY4011" fmla="*/ 430514 h 506956"/>
              <a:gd name="connsiteX4012" fmla="*/ 222748 w 506956"/>
              <a:gd name="connsiteY4012" fmla="*/ 430514 h 506956"/>
              <a:gd name="connsiteX4013" fmla="*/ 216846 w 506956"/>
              <a:gd name="connsiteY4013" fmla="*/ 439708 h 506956"/>
              <a:gd name="connsiteX4014" fmla="*/ 223156 w 506956"/>
              <a:gd name="connsiteY4014" fmla="*/ 449555 h 506956"/>
              <a:gd name="connsiteX4015" fmla="*/ 218994 w 506956"/>
              <a:gd name="connsiteY4015" fmla="*/ 449555 h 506956"/>
              <a:gd name="connsiteX4016" fmla="*/ 214778 w 506956"/>
              <a:gd name="connsiteY4016" fmla="*/ 442863 h 506956"/>
              <a:gd name="connsiteX4017" fmla="*/ 240578 w 506956"/>
              <a:gd name="connsiteY4017" fmla="*/ 442863 h 506956"/>
              <a:gd name="connsiteX4018" fmla="*/ 236362 w 506956"/>
              <a:gd name="connsiteY4018" fmla="*/ 449555 h 506956"/>
              <a:gd name="connsiteX4019" fmla="*/ 232201 w 506956"/>
              <a:gd name="connsiteY4019" fmla="*/ 449555 h 506956"/>
              <a:gd name="connsiteX4020" fmla="*/ 238511 w 506956"/>
              <a:gd name="connsiteY4020" fmla="*/ 439708 h 506956"/>
              <a:gd name="connsiteX4021" fmla="*/ 232609 w 506956"/>
              <a:gd name="connsiteY4021" fmla="*/ 430514 h 506956"/>
              <a:gd name="connsiteX4022" fmla="*/ 236770 w 506956"/>
              <a:gd name="connsiteY4022" fmla="*/ 430514 h 506956"/>
              <a:gd name="connsiteX4023" fmla="*/ 240578 w 506956"/>
              <a:gd name="connsiteY4023" fmla="*/ 436499 h 506956"/>
              <a:gd name="connsiteX4024" fmla="*/ 244386 w 506956"/>
              <a:gd name="connsiteY4024" fmla="*/ 430514 h 506956"/>
              <a:gd name="connsiteX4025" fmla="*/ 248548 w 506956"/>
              <a:gd name="connsiteY4025" fmla="*/ 430514 h 506956"/>
              <a:gd name="connsiteX4026" fmla="*/ 242646 w 506956"/>
              <a:gd name="connsiteY4026" fmla="*/ 439708 h 506956"/>
              <a:gd name="connsiteX4027" fmla="*/ 248956 w 506956"/>
              <a:gd name="connsiteY4027" fmla="*/ 449555 h 506956"/>
              <a:gd name="connsiteX4028" fmla="*/ 244794 w 506956"/>
              <a:gd name="connsiteY4028" fmla="*/ 449555 h 506956"/>
              <a:gd name="connsiteX4029" fmla="*/ 240578 w 506956"/>
              <a:gd name="connsiteY4029" fmla="*/ 442863 h 506956"/>
              <a:gd name="connsiteX4030" fmla="*/ 266378 w 506956"/>
              <a:gd name="connsiteY4030" fmla="*/ 442863 h 506956"/>
              <a:gd name="connsiteX4031" fmla="*/ 262162 w 506956"/>
              <a:gd name="connsiteY4031" fmla="*/ 449555 h 506956"/>
              <a:gd name="connsiteX4032" fmla="*/ 258001 w 506956"/>
              <a:gd name="connsiteY4032" fmla="*/ 449555 h 506956"/>
              <a:gd name="connsiteX4033" fmla="*/ 264311 w 506956"/>
              <a:gd name="connsiteY4033" fmla="*/ 439708 h 506956"/>
              <a:gd name="connsiteX4034" fmla="*/ 258409 w 506956"/>
              <a:gd name="connsiteY4034" fmla="*/ 430514 h 506956"/>
              <a:gd name="connsiteX4035" fmla="*/ 262570 w 506956"/>
              <a:gd name="connsiteY4035" fmla="*/ 430514 h 506956"/>
              <a:gd name="connsiteX4036" fmla="*/ 266378 w 506956"/>
              <a:gd name="connsiteY4036" fmla="*/ 436499 h 506956"/>
              <a:gd name="connsiteX4037" fmla="*/ 270187 w 506956"/>
              <a:gd name="connsiteY4037" fmla="*/ 430514 h 506956"/>
              <a:gd name="connsiteX4038" fmla="*/ 274348 w 506956"/>
              <a:gd name="connsiteY4038" fmla="*/ 430514 h 506956"/>
              <a:gd name="connsiteX4039" fmla="*/ 268446 w 506956"/>
              <a:gd name="connsiteY4039" fmla="*/ 439708 h 506956"/>
              <a:gd name="connsiteX4040" fmla="*/ 274756 w 506956"/>
              <a:gd name="connsiteY4040" fmla="*/ 449555 h 506956"/>
              <a:gd name="connsiteX4041" fmla="*/ 270595 w 506956"/>
              <a:gd name="connsiteY4041" fmla="*/ 449555 h 506956"/>
              <a:gd name="connsiteX4042" fmla="*/ 266378 w 506956"/>
              <a:gd name="connsiteY4042" fmla="*/ 442863 h 506956"/>
              <a:gd name="connsiteX4043" fmla="*/ 292179 w 506956"/>
              <a:gd name="connsiteY4043" fmla="*/ 442863 h 506956"/>
              <a:gd name="connsiteX4044" fmla="*/ 287962 w 506956"/>
              <a:gd name="connsiteY4044" fmla="*/ 449555 h 506956"/>
              <a:gd name="connsiteX4045" fmla="*/ 283801 w 506956"/>
              <a:gd name="connsiteY4045" fmla="*/ 449555 h 506956"/>
              <a:gd name="connsiteX4046" fmla="*/ 290111 w 506956"/>
              <a:gd name="connsiteY4046" fmla="*/ 439708 h 506956"/>
              <a:gd name="connsiteX4047" fmla="*/ 284209 w 506956"/>
              <a:gd name="connsiteY4047" fmla="*/ 430514 h 506956"/>
              <a:gd name="connsiteX4048" fmla="*/ 288370 w 506956"/>
              <a:gd name="connsiteY4048" fmla="*/ 430514 h 506956"/>
              <a:gd name="connsiteX4049" fmla="*/ 292179 w 506956"/>
              <a:gd name="connsiteY4049" fmla="*/ 436499 h 506956"/>
              <a:gd name="connsiteX4050" fmla="*/ 295987 w 506956"/>
              <a:gd name="connsiteY4050" fmla="*/ 430514 h 506956"/>
              <a:gd name="connsiteX4051" fmla="*/ 300148 w 506956"/>
              <a:gd name="connsiteY4051" fmla="*/ 430514 h 506956"/>
              <a:gd name="connsiteX4052" fmla="*/ 294246 w 506956"/>
              <a:gd name="connsiteY4052" fmla="*/ 439708 h 506956"/>
              <a:gd name="connsiteX4053" fmla="*/ 300556 w 506956"/>
              <a:gd name="connsiteY4053" fmla="*/ 449555 h 506956"/>
              <a:gd name="connsiteX4054" fmla="*/ 296395 w 506956"/>
              <a:gd name="connsiteY4054" fmla="*/ 449555 h 506956"/>
              <a:gd name="connsiteX4055" fmla="*/ 292179 w 506956"/>
              <a:gd name="connsiteY4055" fmla="*/ 442863 h 506956"/>
              <a:gd name="connsiteX4056" fmla="*/ 317979 w 506956"/>
              <a:gd name="connsiteY4056" fmla="*/ 442863 h 506956"/>
              <a:gd name="connsiteX4057" fmla="*/ 313762 w 506956"/>
              <a:gd name="connsiteY4057" fmla="*/ 449555 h 506956"/>
              <a:gd name="connsiteX4058" fmla="*/ 309601 w 506956"/>
              <a:gd name="connsiteY4058" fmla="*/ 449555 h 506956"/>
              <a:gd name="connsiteX4059" fmla="*/ 315911 w 506956"/>
              <a:gd name="connsiteY4059" fmla="*/ 439708 h 506956"/>
              <a:gd name="connsiteX4060" fmla="*/ 310009 w 506956"/>
              <a:gd name="connsiteY4060" fmla="*/ 430514 h 506956"/>
              <a:gd name="connsiteX4061" fmla="*/ 314170 w 506956"/>
              <a:gd name="connsiteY4061" fmla="*/ 430514 h 506956"/>
              <a:gd name="connsiteX4062" fmla="*/ 317979 w 506956"/>
              <a:gd name="connsiteY4062" fmla="*/ 436499 h 506956"/>
              <a:gd name="connsiteX4063" fmla="*/ 321787 w 506956"/>
              <a:gd name="connsiteY4063" fmla="*/ 430514 h 506956"/>
              <a:gd name="connsiteX4064" fmla="*/ 325948 w 506956"/>
              <a:gd name="connsiteY4064" fmla="*/ 430514 h 506956"/>
              <a:gd name="connsiteX4065" fmla="*/ 320046 w 506956"/>
              <a:gd name="connsiteY4065" fmla="*/ 439708 h 506956"/>
              <a:gd name="connsiteX4066" fmla="*/ 326356 w 506956"/>
              <a:gd name="connsiteY4066" fmla="*/ 449555 h 506956"/>
              <a:gd name="connsiteX4067" fmla="*/ 322195 w 506956"/>
              <a:gd name="connsiteY4067" fmla="*/ 449555 h 506956"/>
              <a:gd name="connsiteX4068" fmla="*/ 317979 w 506956"/>
              <a:gd name="connsiteY4068" fmla="*/ 442863 h 506956"/>
              <a:gd name="connsiteX4069" fmla="*/ 343779 w 506956"/>
              <a:gd name="connsiteY4069" fmla="*/ 442863 h 506956"/>
              <a:gd name="connsiteX4070" fmla="*/ 339563 w 506956"/>
              <a:gd name="connsiteY4070" fmla="*/ 449555 h 506956"/>
              <a:gd name="connsiteX4071" fmla="*/ 335401 w 506956"/>
              <a:gd name="connsiteY4071" fmla="*/ 449555 h 506956"/>
              <a:gd name="connsiteX4072" fmla="*/ 341711 w 506956"/>
              <a:gd name="connsiteY4072" fmla="*/ 439708 h 506956"/>
              <a:gd name="connsiteX4073" fmla="*/ 335809 w 506956"/>
              <a:gd name="connsiteY4073" fmla="*/ 430514 h 506956"/>
              <a:gd name="connsiteX4074" fmla="*/ 339971 w 506956"/>
              <a:gd name="connsiteY4074" fmla="*/ 430514 h 506956"/>
              <a:gd name="connsiteX4075" fmla="*/ 343779 w 506956"/>
              <a:gd name="connsiteY4075" fmla="*/ 436499 h 506956"/>
              <a:gd name="connsiteX4076" fmla="*/ 347587 w 506956"/>
              <a:gd name="connsiteY4076" fmla="*/ 430514 h 506956"/>
              <a:gd name="connsiteX4077" fmla="*/ 351748 w 506956"/>
              <a:gd name="connsiteY4077" fmla="*/ 430514 h 506956"/>
              <a:gd name="connsiteX4078" fmla="*/ 345846 w 506956"/>
              <a:gd name="connsiteY4078" fmla="*/ 439708 h 506956"/>
              <a:gd name="connsiteX4079" fmla="*/ 352156 w 506956"/>
              <a:gd name="connsiteY4079" fmla="*/ 449555 h 506956"/>
              <a:gd name="connsiteX4080" fmla="*/ 347995 w 506956"/>
              <a:gd name="connsiteY4080" fmla="*/ 449555 h 506956"/>
              <a:gd name="connsiteX4081" fmla="*/ 343779 w 506956"/>
              <a:gd name="connsiteY4081" fmla="*/ 442863 h 506956"/>
              <a:gd name="connsiteX4082" fmla="*/ 369579 w 506956"/>
              <a:gd name="connsiteY4082" fmla="*/ 442863 h 506956"/>
              <a:gd name="connsiteX4083" fmla="*/ 365363 w 506956"/>
              <a:gd name="connsiteY4083" fmla="*/ 449555 h 506956"/>
              <a:gd name="connsiteX4084" fmla="*/ 361201 w 506956"/>
              <a:gd name="connsiteY4084" fmla="*/ 449555 h 506956"/>
              <a:gd name="connsiteX4085" fmla="*/ 367511 w 506956"/>
              <a:gd name="connsiteY4085" fmla="*/ 439708 h 506956"/>
              <a:gd name="connsiteX4086" fmla="*/ 361609 w 506956"/>
              <a:gd name="connsiteY4086" fmla="*/ 430514 h 506956"/>
              <a:gd name="connsiteX4087" fmla="*/ 365771 w 506956"/>
              <a:gd name="connsiteY4087" fmla="*/ 430514 h 506956"/>
              <a:gd name="connsiteX4088" fmla="*/ 369579 w 506956"/>
              <a:gd name="connsiteY4088" fmla="*/ 436499 h 506956"/>
              <a:gd name="connsiteX4089" fmla="*/ 373387 w 506956"/>
              <a:gd name="connsiteY4089" fmla="*/ 430514 h 506956"/>
              <a:gd name="connsiteX4090" fmla="*/ 377548 w 506956"/>
              <a:gd name="connsiteY4090" fmla="*/ 430514 h 506956"/>
              <a:gd name="connsiteX4091" fmla="*/ 371646 w 506956"/>
              <a:gd name="connsiteY4091" fmla="*/ 439708 h 506956"/>
              <a:gd name="connsiteX4092" fmla="*/ 377956 w 506956"/>
              <a:gd name="connsiteY4092" fmla="*/ 449555 h 506956"/>
              <a:gd name="connsiteX4093" fmla="*/ 373795 w 506956"/>
              <a:gd name="connsiteY4093" fmla="*/ 449555 h 506956"/>
              <a:gd name="connsiteX4094" fmla="*/ 369579 w 506956"/>
              <a:gd name="connsiteY4094" fmla="*/ 442863 h 506956"/>
              <a:gd name="connsiteX4095" fmla="*/ 395379 w 506956"/>
              <a:gd name="connsiteY4095" fmla="*/ 442863 h 506956"/>
              <a:gd name="connsiteX4096" fmla="*/ 391163 w 506956"/>
              <a:gd name="connsiteY4096" fmla="*/ 449555 h 506956"/>
              <a:gd name="connsiteX4097" fmla="*/ 387001 w 506956"/>
              <a:gd name="connsiteY4097" fmla="*/ 449555 h 506956"/>
              <a:gd name="connsiteX4098" fmla="*/ 393312 w 506956"/>
              <a:gd name="connsiteY4098" fmla="*/ 439708 h 506956"/>
              <a:gd name="connsiteX4099" fmla="*/ 387409 w 506956"/>
              <a:gd name="connsiteY4099" fmla="*/ 430514 h 506956"/>
              <a:gd name="connsiteX4100" fmla="*/ 391571 w 506956"/>
              <a:gd name="connsiteY4100" fmla="*/ 430514 h 506956"/>
              <a:gd name="connsiteX4101" fmla="*/ 395379 w 506956"/>
              <a:gd name="connsiteY4101" fmla="*/ 436499 h 506956"/>
              <a:gd name="connsiteX4102" fmla="*/ 399187 w 506956"/>
              <a:gd name="connsiteY4102" fmla="*/ 430514 h 506956"/>
              <a:gd name="connsiteX4103" fmla="*/ 403348 w 506956"/>
              <a:gd name="connsiteY4103" fmla="*/ 430514 h 506956"/>
              <a:gd name="connsiteX4104" fmla="*/ 397446 w 506956"/>
              <a:gd name="connsiteY4104" fmla="*/ 439708 h 506956"/>
              <a:gd name="connsiteX4105" fmla="*/ 403756 w 506956"/>
              <a:gd name="connsiteY4105" fmla="*/ 449555 h 506956"/>
              <a:gd name="connsiteX4106" fmla="*/ 399595 w 506956"/>
              <a:gd name="connsiteY4106" fmla="*/ 449555 h 506956"/>
              <a:gd name="connsiteX4107" fmla="*/ 395379 w 506956"/>
              <a:gd name="connsiteY4107" fmla="*/ 442863 h 506956"/>
              <a:gd name="connsiteX4108" fmla="*/ 421179 w 506956"/>
              <a:gd name="connsiteY4108" fmla="*/ 442863 h 506956"/>
              <a:gd name="connsiteX4109" fmla="*/ 416963 w 506956"/>
              <a:gd name="connsiteY4109" fmla="*/ 449555 h 506956"/>
              <a:gd name="connsiteX4110" fmla="*/ 412801 w 506956"/>
              <a:gd name="connsiteY4110" fmla="*/ 449555 h 506956"/>
              <a:gd name="connsiteX4111" fmla="*/ 419112 w 506956"/>
              <a:gd name="connsiteY4111" fmla="*/ 439708 h 506956"/>
              <a:gd name="connsiteX4112" fmla="*/ 413209 w 506956"/>
              <a:gd name="connsiteY4112" fmla="*/ 430514 h 506956"/>
              <a:gd name="connsiteX4113" fmla="*/ 417371 w 506956"/>
              <a:gd name="connsiteY4113" fmla="*/ 430514 h 506956"/>
              <a:gd name="connsiteX4114" fmla="*/ 421179 w 506956"/>
              <a:gd name="connsiteY4114" fmla="*/ 436499 h 506956"/>
              <a:gd name="connsiteX4115" fmla="*/ 424987 w 506956"/>
              <a:gd name="connsiteY4115" fmla="*/ 430514 h 506956"/>
              <a:gd name="connsiteX4116" fmla="*/ 429149 w 506956"/>
              <a:gd name="connsiteY4116" fmla="*/ 430514 h 506956"/>
              <a:gd name="connsiteX4117" fmla="*/ 423246 w 506956"/>
              <a:gd name="connsiteY4117" fmla="*/ 439708 h 506956"/>
              <a:gd name="connsiteX4118" fmla="*/ 429557 w 506956"/>
              <a:gd name="connsiteY4118" fmla="*/ 449555 h 506956"/>
              <a:gd name="connsiteX4119" fmla="*/ 425395 w 506956"/>
              <a:gd name="connsiteY4119" fmla="*/ 449555 h 506956"/>
              <a:gd name="connsiteX4120" fmla="*/ 421179 w 506956"/>
              <a:gd name="connsiteY4120" fmla="*/ 442863 h 506956"/>
              <a:gd name="connsiteX4121" fmla="*/ 446979 w 506956"/>
              <a:gd name="connsiteY4121" fmla="*/ 442863 h 506956"/>
              <a:gd name="connsiteX4122" fmla="*/ 442763 w 506956"/>
              <a:gd name="connsiteY4122" fmla="*/ 449555 h 506956"/>
              <a:gd name="connsiteX4123" fmla="*/ 438601 w 506956"/>
              <a:gd name="connsiteY4123" fmla="*/ 449555 h 506956"/>
              <a:gd name="connsiteX4124" fmla="*/ 444912 w 506956"/>
              <a:gd name="connsiteY4124" fmla="*/ 439708 h 506956"/>
              <a:gd name="connsiteX4125" fmla="*/ 439009 w 506956"/>
              <a:gd name="connsiteY4125" fmla="*/ 430514 h 506956"/>
              <a:gd name="connsiteX4126" fmla="*/ 443171 w 506956"/>
              <a:gd name="connsiteY4126" fmla="*/ 430514 h 506956"/>
              <a:gd name="connsiteX4127" fmla="*/ 446979 w 506956"/>
              <a:gd name="connsiteY4127" fmla="*/ 436499 h 506956"/>
              <a:gd name="connsiteX4128" fmla="*/ 450787 w 506956"/>
              <a:gd name="connsiteY4128" fmla="*/ 430514 h 506956"/>
              <a:gd name="connsiteX4129" fmla="*/ 454949 w 506956"/>
              <a:gd name="connsiteY4129" fmla="*/ 430514 h 506956"/>
              <a:gd name="connsiteX4130" fmla="*/ 449046 w 506956"/>
              <a:gd name="connsiteY4130" fmla="*/ 439708 h 506956"/>
              <a:gd name="connsiteX4131" fmla="*/ 455357 w 506956"/>
              <a:gd name="connsiteY4131" fmla="*/ 449555 h 506956"/>
              <a:gd name="connsiteX4132" fmla="*/ 451195 w 506956"/>
              <a:gd name="connsiteY4132" fmla="*/ 449555 h 506956"/>
              <a:gd name="connsiteX4133" fmla="*/ 446979 w 506956"/>
              <a:gd name="connsiteY4133" fmla="*/ 442863 h 506956"/>
              <a:gd name="connsiteX4134" fmla="*/ 472779 w 506956"/>
              <a:gd name="connsiteY4134" fmla="*/ 442863 h 506956"/>
              <a:gd name="connsiteX4135" fmla="*/ 468563 w 506956"/>
              <a:gd name="connsiteY4135" fmla="*/ 449555 h 506956"/>
              <a:gd name="connsiteX4136" fmla="*/ 464401 w 506956"/>
              <a:gd name="connsiteY4136" fmla="*/ 449555 h 506956"/>
              <a:gd name="connsiteX4137" fmla="*/ 470712 w 506956"/>
              <a:gd name="connsiteY4137" fmla="*/ 439708 h 506956"/>
              <a:gd name="connsiteX4138" fmla="*/ 464809 w 506956"/>
              <a:gd name="connsiteY4138" fmla="*/ 430514 h 506956"/>
              <a:gd name="connsiteX4139" fmla="*/ 468971 w 506956"/>
              <a:gd name="connsiteY4139" fmla="*/ 430514 h 506956"/>
              <a:gd name="connsiteX4140" fmla="*/ 472779 w 506956"/>
              <a:gd name="connsiteY4140" fmla="*/ 436499 h 506956"/>
              <a:gd name="connsiteX4141" fmla="*/ 476587 w 506956"/>
              <a:gd name="connsiteY4141" fmla="*/ 430514 h 506956"/>
              <a:gd name="connsiteX4142" fmla="*/ 480749 w 506956"/>
              <a:gd name="connsiteY4142" fmla="*/ 430514 h 506956"/>
              <a:gd name="connsiteX4143" fmla="*/ 474846 w 506956"/>
              <a:gd name="connsiteY4143" fmla="*/ 439708 h 506956"/>
              <a:gd name="connsiteX4144" fmla="*/ 481157 w 506956"/>
              <a:gd name="connsiteY4144" fmla="*/ 449555 h 506956"/>
              <a:gd name="connsiteX4145" fmla="*/ 476995 w 506956"/>
              <a:gd name="connsiteY4145" fmla="*/ 449555 h 506956"/>
              <a:gd name="connsiteX4146" fmla="*/ 472779 w 506956"/>
              <a:gd name="connsiteY4146" fmla="*/ 442863 h 506956"/>
              <a:gd name="connsiteX4147" fmla="*/ 498579 w 506956"/>
              <a:gd name="connsiteY4147" fmla="*/ 442863 h 506956"/>
              <a:gd name="connsiteX4148" fmla="*/ 494363 w 506956"/>
              <a:gd name="connsiteY4148" fmla="*/ 449555 h 506956"/>
              <a:gd name="connsiteX4149" fmla="*/ 490201 w 506956"/>
              <a:gd name="connsiteY4149" fmla="*/ 449555 h 506956"/>
              <a:gd name="connsiteX4150" fmla="*/ 496512 w 506956"/>
              <a:gd name="connsiteY4150" fmla="*/ 439708 h 506956"/>
              <a:gd name="connsiteX4151" fmla="*/ 490609 w 506956"/>
              <a:gd name="connsiteY4151" fmla="*/ 430514 h 506956"/>
              <a:gd name="connsiteX4152" fmla="*/ 494771 w 506956"/>
              <a:gd name="connsiteY4152" fmla="*/ 430514 h 506956"/>
              <a:gd name="connsiteX4153" fmla="*/ 498579 w 506956"/>
              <a:gd name="connsiteY4153" fmla="*/ 436499 h 506956"/>
              <a:gd name="connsiteX4154" fmla="*/ 502387 w 506956"/>
              <a:gd name="connsiteY4154" fmla="*/ 430514 h 506956"/>
              <a:gd name="connsiteX4155" fmla="*/ 506549 w 506956"/>
              <a:gd name="connsiteY4155" fmla="*/ 430514 h 506956"/>
              <a:gd name="connsiteX4156" fmla="*/ 500646 w 506956"/>
              <a:gd name="connsiteY4156" fmla="*/ 439708 h 506956"/>
              <a:gd name="connsiteX4157" fmla="*/ 506957 w 506956"/>
              <a:gd name="connsiteY4157" fmla="*/ 449555 h 506956"/>
              <a:gd name="connsiteX4158" fmla="*/ 502795 w 506956"/>
              <a:gd name="connsiteY4158" fmla="*/ 449555 h 506956"/>
              <a:gd name="connsiteX4159" fmla="*/ 498579 w 506956"/>
              <a:gd name="connsiteY4159" fmla="*/ 442863 h 506956"/>
              <a:gd name="connsiteX4160" fmla="*/ 8378 w 506956"/>
              <a:gd name="connsiteY4160" fmla="*/ 471565 h 506956"/>
              <a:gd name="connsiteX4161" fmla="*/ 4162 w 506956"/>
              <a:gd name="connsiteY4161" fmla="*/ 478256 h 506956"/>
              <a:gd name="connsiteX4162" fmla="*/ 0 w 506956"/>
              <a:gd name="connsiteY4162" fmla="*/ 478256 h 506956"/>
              <a:gd name="connsiteX4163" fmla="*/ 6310 w 506956"/>
              <a:gd name="connsiteY4163" fmla="*/ 468409 h 506956"/>
              <a:gd name="connsiteX4164" fmla="*/ 408 w 506956"/>
              <a:gd name="connsiteY4164" fmla="*/ 459215 h 506956"/>
              <a:gd name="connsiteX4165" fmla="*/ 4570 w 506956"/>
              <a:gd name="connsiteY4165" fmla="*/ 459215 h 506956"/>
              <a:gd name="connsiteX4166" fmla="*/ 8378 w 506956"/>
              <a:gd name="connsiteY4166" fmla="*/ 465200 h 506956"/>
              <a:gd name="connsiteX4167" fmla="*/ 12186 w 506956"/>
              <a:gd name="connsiteY4167" fmla="*/ 459215 h 506956"/>
              <a:gd name="connsiteX4168" fmla="*/ 16347 w 506956"/>
              <a:gd name="connsiteY4168" fmla="*/ 459215 h 506956"/>
              <a:gd name="connsiteX4169" fmla="*/ 10445 w 506956"/>
              <a:gd name="connsiteY4169" fmla="*/ 468409 h 506956"/>
              <a:gd name="connsiteX4170" fmla="*/ 16755 w 506956"/>
              <a:gd name="connsiteY4170" fmla="*/ 478256 h 506956"/>
              <a:gd name="connsiteX4171" fmla="*/ 12594 w 506956"/>
              <a:gd name="connsiteY4171" fmla="*/ 478256 h 506956"/>
              <a:gd name="connsiteX4172" fmla="*/ 8378 w 506956"/>
              <a:gd name="connsiteY4172" fmla="*/ 471565 h 506956"/>
              <a:gd name="connsiteX4173" fmla="*/ 34178 w 506956"/>
              <a:gd name="connsiteY4173" fmla="*/ 471565 h 506956"/>
              <a:gd name="connsiteX4174" fmla="*/ 29962 w 506956"/>
              <a:gd name="connsiteY4174" fmla="*/ 478256 h 506956"/>
              <a:gd name="connsiteX4175" fmla="*/ 25800 w 506956"/>
              <a:gd name="connsiteY4175" fmla="*/ 478256 h 506956"/>
              <a:gd name="connsiteX4176" fmla="*/ 32110 w 506956"/>
              <a:gd name="connsiteY4176" fmla="*/ 468409 h 506956"/>
              <a:gd name="connsiteX4177" fmla="*/ 26208 w 506956"/>
              <a:gd name="connsiteY4177" fmla="*/ 459215 h 506956"/>
              <a:gd name="connsiteX4178" fmla="*/ 30370 w 506956"/>
              <a:gd name="connsiteY4178" fmla="*/ 459215 h 506956"/>
              <a:gd name="connsiteX4179" fmla="*/ 34178 w 506956"/>
              <a:gd name="connsiteY4179" fmla="*/ 465200 h 506956"/>
              <a:gd name="connsiteX4180" fmla="*/ 37986 w 506956"/>
              <a:gd name="connsiteY4180" fmla="*/ 459215 h 506956"/>
              <a:gd name="connsiteX4181" fmla="*/ 42147 w 506956"/>
              <a:gd name="connsiteY4181" fmla="*/ 459215 h 506956"/>
              <a:gd name="connsiteX4182" fmla="*/ 36245 w 506956"/>
              <a:gd name="connsiteY4182" fmla="*/ 468409 h 506956"/>
              <a:gd name="connsiteX4183" fmla="*/ 42555 w 506956"/>
              <a:gd name="connsiteY4183" fmla="*/ 478256 h 506956"/>
              <a:gd name="connsiteX4184" fmla="*/ 38394 w 506956"/>
              <a:gd name="connsiteY4184" fmla="*/ 478256 h 506956"/>
              <a:gd name="connsiteX4185" fmla="*/ 34178 w 506956"/>
              <a:gd name="connsiteY4185" fmla="*/ 471565 h 506956"/>
              <a:gd name="connsiteX4186" fmla="*/ 59978 w 506956"/>
              <a:gd name="connsiteY4186" fmla="*/ 471565 h 506956"/>
              <a:gd name="connsiteX4187" fmla="*/ 55762 w 506956"/>
              <a:gd name="connsiteY4187" fmla="*/ 478256 h 506956"/>
              <a:gd name="connsiteX4188" fmla="*/ 51600 w 506956"/>
              <a:gd name="connsiteY4188" fmla="*/ 478256 h 506956"/>
              <a:gd name="connsiteX4189" fmla="*/ 57911 w 506956"/>
              <a:gd name="connsiteY4189" fmla="*/ 468409 h 506956"/>
              <a:gd name="connsiteX4190" fmla="*/ 52008 w 506956"/>
              <a:gd name="connsiteY4190" fmla="*/ 459215 h 506956"/>
              <a:gd name="connsiteX4191" fmla="*/ 56170 w 506956"/>
              <a:gd name="connsiteY4191" fmla="*/ 459215 h 506956"/>
              <a:gd name="connsiteX4192" fmla="*/ 59978 w 506956"/>
              <a:gd name="connsiteY4192" fmla="*/ 465200 h 506956"/>
              <a:gd name="connsiteX4193" fmla="*/ 63786 w 506956"/>
              <a:gd name="connsiteY4193" fmla="*/ 459215 h 506956"/>
              <a:gd name="connsiteX4194" fmla="*/ 67948 w 506956"/>
              <a:gd name="connsiteY4194" fmla="*/ 459215 h 506956"/>
              <a:gd name="connsiteX4195" fmla="*/ 62045 w 506956"/>
              <a:gd name="connsiteY4195" fmla="*/ 468409 h 506956"/>
              <a:gd name="connsiteX4196" fmla="*/ 68356 w 506956"/>
              <a:gd name="connsiteY4196" fmla="*/ 478256 h 506956"/>
              <a:gd name="connsiteX4197" fmla="*/ 64194 w 506956"/>
              <a:gd name="connsiteY4197" fmla="*/ 478256 h 506956"/>
              <a:gd name="connsiteX4198" fmla="*/ 59978 w 506956"/>
              <a:gd name="connsiteY4198" fmla="*/ 471565 h 506956"/>
              <a:gd name="connsiteX4199" fmla="*/ 85778 w 506956"/>
              <a:gd name="connsiteY4199" fmla="*/ 471565 h 506956"/>
              <a:gd name="connsiteX4200" fmla="*/ 81562 w 506956"/>
              <a:gd name="connsiteY4200" fmla="*/ 478256 h 506956"/>
              <a:gd name="connsiteX4201" fmla="*/ 77400 w 506956"/>
              <a:gd name="connsiteY4201" fmla="*/ 478256 h 506956"/>
              <a:gd name="connsiteX4202" fmla="*/ 83711 w 506956"/>
              <a:gd name="connsiteY4202" fmla="*/ 468409 h 506956"/>
              <a:gd name="connsiteX4203" fmla="*/ 77808 w 506956"/>
              <a:gd name="connsiteY4203" fmla="*/ 459215 h 506956"/>
              <a:gd name="connsiteX4204" fmla="*/ 81970 w 506956"/>
              <a:gd name="connsiteY4204" fmla="*/ 459215 h 506956"/>
              <a:gd name="connsiteX4205" fmla="*/ 85778 w 506956"/>
              <a:gd name="connsiteY4205" fmla="*/ 465200 h 506956"/>
              <a:gd name="connsiteX4206" fmla="*/ 89586 w 506956"/>
              <a:gd name="connsiteY4206" fmla="*/ 459215 h 506956"/>
              <a:gd name="connsiteX4207" fmla="*/ 93748 w 506956"/>
              <a:gd name="connsiteY4207" fmla="*/ 459215 h 506956"/>
              <a:gd name="connsiteX4208" fmla="*/ 87845 w 506956"/>
              <a:gd name="connsiteY4208" fmla="*/ 468409 h 506956"/>
              <a:gd name="connsiteX4209" fmla="*/ 94156 w 506956"/>
              <a:gd name="connsiteY4209" fmla="*/ 478256 h 506956"/>
              <a:gd name="connsiteX4210" fmla="*/ 89994 w 506956"/>
              <a:gd name="connsiteY4210" fmla="*/ 478256 h 506956"/>
              <a:gd name="connsiteX4211" fmla="*/ 85778 w 506956"/>
              <a:gd name="connsiteY4211" fmla="*/ 471565 h 506956"/>
              <a:gd name="connsiteX4212" fmla="*/ 111578 w 506956"/>
              <a:gd name="connsiteY4212" fmla="*/ 471565 h 506956"/>
              <a:gd name="connsiteX4213" fmla="*/ 107362 w 506956"/>
              <a:gd name="connsiteY4213" fmla="*/ 478256 h 506956"/>
              <a:gd name="connsiteX4214" fmla="*/ 103200 w 506956"/>
              <a:gd name="connsiteY4214" fmla="*/ 478256 h 506956"/>
              <a:gd name="connsiteX4215" fmla="*/ 109511 w 506956"/>
              <a:gd name="connsiteY4215" fmla="*/ 468409 h 506956"/>
              <a:gd name="connsiteX4216" fmla="*/ 103608 w 506956"/>
              <a:gd name="connsiteY4216" fmla="*/ 459215 h 506956"/>
              <a:gd name="connsiteX4217" fmla="*/ 107770 w 506956"/>
              <a:gd name="connsiteY4217" fmla="*/ 459215 h 506956"/>
              <a:gd name="connsiteX4218" fmla="*/ 111578 w 506956"/>
              <a:gd name="connsiteY4218" fmla="*/ 465200 h 506956"/>
              <a:gd name="connsiteX4219" fmla="*/ 115386 w 506956"/>
              <a:gd name="connsiteY4219" fmla="*/ 459215 h 506956"/>
              <a:gd name="connsiteX4220" fmla="*/ 119548 w 506956"/>
              <a:gd name="connsiteY4220" fmla="*/ 459215 h 506956"/>
              <a:gd name="connsiteX4221" fmla="*/ 113645 w 506956"/>
              <a:gd name="connsiteY4221" fmla="*/ 468409 h 506956"/>
              <a:gd name="connsiteX4222" fmla="*/ 119956 w 506956"/>
              <a:gd name="connsiteY4222" fmla="*/ 478256 h 506956"/>
              <a:gd name="connsiteX4223" fmla="*/ 115794 w 506956"/>
              <a:gd name="connsiteY4223" fmla="*/ 478256 h 506956"/>
              <a:gd name="connsiteX4224" fmla="*/ 111578 w 506956"/>
              <a:gd name="connsiteY4224" fmla="*/ 471565 h 506956"/>
              <a:gd name="connsiteX4225" fmla="*/ 137378 w 506956"/>
              <a:gd name="connsiteY4225" fmla="*/ 471565 h 506956"/>
              <a:gd name="connsiteX4226" fmla="*/ 133162 w 506956"/>
              <a:gd name="connsiteY4226" fmla="*/ 478256 h 506956"/>
              <a:gd name="connsiteX4227" fmla="*/ 129000 w 506956"/>
              <a:gd name="connsiteY4227" fmla="*/ 478256 h 506956"/>
              <a:gd name="connsiteX4228" fmla="*/ 135311 w 506956"/>
              <a:gd name="connsiteY4228" fmla="*/ 468409 h 506956"/>
              <a:gd name="connsiteX4229" fmla="*/ 129408 w 506956"/>
              <a:gd name="connsiteY4229" fmla="*/ 459215 h 506956"/>
              <a:gd name="connsiteX4230" fmla="*/ 133570 w 506956"/>
              <a:gd name="connsiteY4230" fmla="*/ 459215 h 506956"/>
              <a:gd name="connsiteX4231" fmla="*/ 137378 w 506956"/>
              <a:gd name="connsiteY4231" fmla="*/ 465200 h 506956"/>
              <a:gd name="connsiteX4232" fmla="*/ 141186 w 506956"/>
              <a:gd name="connsiteY4232" fmla="*/ 459215 h 506956"/>
              <a:gd name="connsiteX4233" fmla="*/ 145348 w 506956"/>
              <a:gd name="connsiteY4233" fmla="*/ 459215 h 506956"/>
              <a:gd name="connsiteX4234" fmla="*/ 139445 w 506956"/>
              <a:gd name="connsiteY4234" fmla="*/ 468409 h 506956"/>
              <a:gd name="connsiteX4235" fmla="*/ 145756 w 506956"/>
              <a:gd name="connsiteY4235" fmla="*/ 478256 h 506956"/>
              <a:gd name="connsiteX4236" fmla="*/ 141594 w 506956"/>
              <a:gd name="connsiteY4236" fmla="*/ 478256 h 506956"/>
              <a:gd name="connsiteX4237" fmla="*/ 137378 w 506956"/>
              <a:gd name="connsiteY4237" fmla="*/ 471565 h 506956"/>
              <a:gd name="connsiteX4238" fmla="*/ 163178 w 506956"/>
              <a:gd name="connsiteY4238" fmla="*/ 471565 h 506956"/>
              <a:gd name="connsiteX4239" fmla="*/ 158962 w 506956"/>
              <a:gd name="connsiteY4239" fmla="*/ 478256 h 506956"/>
              <a:gd name="connsiteX4240" fmla="*/ 154800 w 506956"/>
              <a:gd name="connsiteY4240" fmla="*/ 478256 h 506956"/>
              <a:gd name="connsiteX4241" fmla="*/ 161111 w 506956"/>
              <a:gd name="connsiteY4241" fmla="*/ 468409 h 506956"/>
              <a:gd name="connsiteX4242" fmla="*/ 155208 w 506956"/>
              <a:gd name="connsiteY4242" fmla="*/ 459215 h 506956"/>
              <a:gd name="connsiteX4243" fmla="*/ 159370 w 506956"/>
              <a:gd name="connsiteY4243" fmla="*/ 459215 h 506956"/>
              <a:gd name="connsiteX4244" fmla="*/ 163178 w 506956"/>
              <a:gd name="connsiteY4244" fmla="*/ 465200 h 506956"/>
              <a:gd name="connsiteX4245" fmla="*/ 166986 w 506956"/>
              <a:gd name="connsiteY4245" fmla="*/ 459215 h 506956"/>
              <a:gd name="connsiteX4246" fmla="*/ 171148 w 506956"/>
              <a:gd name="connsiteY4246" fmla="*/ 459215 h 506956"/>
              <a:gd name="connsiteX4247" fmla="*/ 165245 w 506956"/>
              <a:gd name="connsiteY4247" fmla="*/ 468409 h 506956"/>
              <a:gd name="connsiteX4248" fmla="*/ 171556 w 506956"/>
              <a:gd name="connsiteY4248" fmla="*/ 478256 h 506956"/>
              <a:gd name="connsiteX4249" fmla="*/ 167394 w 506956"/>
              <a:gd name="connsiteY4249" fmla="*/ 478256 h 506956"/>
              <a:gd name="connsiteX4250" fmla="*/ 163178 w 506956"/>
              <a:gd name="connsiteY4250" fmla="*/ 471565 h 506956"/>
              <a:gd name="connsiteX4251" fmla="*/ 188978 w 506956"/>
              <a:gd name="connsiteY4251" fmla="*/ 471565 h 506956"/>
              <a:gd name="connsiteX4252" fmla="*/ 184762 w 506956"/>
              <a:gd name="connsiteY4252" fmla="*/ 478256 h 506956"/>
              <a:gd name="connsiteX4253" fmla="*/ 180601 w 506956"/>
              <a:gd name="connsiteY4253" fmla="*/ 478256 h 506956"/>
              <a:gd name="connsiteX4254" fmla="*/ 186911 w 506956"/>
              <a:gd name="connsiteY4254" fmla="*/ 468409 h 506956"/>
              <a:gd name="connsiteX4255" fmla="*/ 181009 w 506956"/>
              <a:gd name="connsiteY4255" fmla="*/ 459215 h 506956"/>
              <a:gd name="connsiteX4256" fmla="*/ 185170 w 506956"/>
              <a:gd name="connsiteY4256" fmla="*/ 459215 h 506956"/>
              <a:gd name="connsiteX4257" fmla="*/ 188978 w 506956"/>
              <a:gd name="connsiteY4257" fmla="*/ 465200 h 506956"/>
              <a:gd name="connsiteX4258" fmla="*/ 192786 w 506956"/>
              <a:gd name="connsiteY4258" fmla="*/ 459215 h 506956"/>
              <a:gd name="connsiteX4259" fmla="*/ 196948 w 506956"/>
              <a:gd name="connsiteY4259" fmla="*/ 459215 h 506956"/>
              <a:gd name="connsiteX4260" fmla="*/ 191045 w 506956"/>
              <a:gd name="connsiteY4260" fmla="*/ 468409 h 506956"/>
              <a:gd name="connsiteX4261" fmla="*/ 197356 w 506956"/>
              <a:gd name="connsiteY4261" fmla="*/ 478256 h 506956"/>
              <a:gd name="connsiteX4262" fmla="*/ 193194 w 506956"/>
              <a:gd name="connsiteY4262" fmla="*/ 478256 h 506956"/>
              <a:gd name="connsiteX4263" fmla="*/ 188978 w 506956"/>
              <a:gd name="connsiteY4263" fmla="*/ 471565 h 506956"/>
              <a:gd name="connsiteX4264" fmla="*/ 214778 w 506956"/>
              <a:gd name="connsiteY4264" fmla="*/ 471565 h 506956"/>
              <a:gd name="connsiteX4265" fmla="*/ 210562 w 506956"/>
              <a:gd name="connsiteY4265" fmla="*/ 478256 h 506956"/>
              <a:gd name="connsiteX4266" fmla="*/ 206401 w 506956"/>
              <a:gd name="connsiteY4266" fmla="*/ 478256 h 506956"/>
              <a:gd name="connsiteX4267" fmla="*/ 212711 w 506956"/>
              <a:gd name="connsiteY4267" fmla="*/ 468409 h 506956"/>
              <a:gd name="connsiteX4268" fmla="*/ 206809 w 506956"/>
              <a:gd name="connsiteY4268" fmla="*/ 459215 h 506956"/>
              <a:gd name="connsiteX4269" fmla="*/ 210970 w 506956"/>
              <a:gd name="connsiteY4269" fmla="*/ 459215 h 506956"/>
              <a:gd name="connsiteX4270" fmla="*/ 214778 w 506956"/>
              <a:gd name="connsiteY4270" fmla="*/ 465200 h 506956"/>
              <a:gd name="connsiteX4271" fmla="*/ 218586 w 506956"/>
              <a:gd name="connsiteY4271" fmla="*/ 459215 h 506956"/>
              <a:gd name="connsiteX4272" fmla="*/ 222748 w 506956"/>
              <a:gd name="connsiteY4272" fmla="*/ 459215 h 506956"/>
              <a:gd name="connsiteX4273" fmla="*/ 216846 w 506956"/>
              <a:gd name="connsiteY4273" fmla="*/ 468409 h 506956"/>
              <a:gd name="connsiteX4274" fmla="*/ 223156 w 506956"/>
              <a:gd name="connsiteY4274" fmla="*/ 478256 h 506956"/>
              <a:gd name="connsiteX4275" fmla="*/ 218994 w 506956"/>
              <a:gd name="connsiteY4275" fmla="*/ 478256 h 506956"/>
              <a:gd name="connsiteX4276" fmla="*/ 214778 w 506956"/>
              <a:gd name="connsiteY4276" fmla="*/ 471565 h 506956"/>
              <a:gd name="connsiteX4277" fmla="*/ 240578 w 506956"/>
              <a:gd name="connsiteY4277" fmla="*/ 471565 h 506956"/>
              <a:gd name="connsiteX4278" fmla="*/ 236362 w 506956"/>
              <a:gd name="connsiteY4278" fmla="*/ 478256 h 506956"/>
              <a:gd name="connsiteX4279" fmla="*/ 232201 w 506956"/>
              <a:gd name="connsiteY4279" fmla="*/ 478256 h 506956"/>
              <a:gd name="connsiteX4280" fmla="*/ 238511 w 506956"/>
              <a:gd name="connsiteY4280" fmla="*/ 468409 h 506956"/>
              <a:gd name="connsiteX4281" fmla="*/ 232609 w 506956"/>
              <a:gd name="connsiteY4281" fmla="*/ 459215 h 506956"/>
              <a:gd name="connsiteX4282" fmla="*/ 236770 w 506956"/>
              <a:gd name="connsiteY4282" fmla="*/ 459215 h 506956"/>
              <a:gd name="connsiteX4283" fmla="*/ 240578 w 506956"/>
              <a:gd name="connsiteY4283" fmla="*/ 465200 h 506956"/>
              <a:gd name="connsiteX4284" fmla="*/ 244386 w 506956"/>
              <a:gd name="connsiteY4284" fmla="*/ 459215 h 506956"/>
              <a:gd name="connsiteX4285" fmla="*/ 248548 w 506956"/>
              <a:gd name="connsiteY4285" fmla="*/ 459215 h 506956"/>
              <a:gd name="connsiteX4286" fmla="*/ 242646 w 506956"/>
              <a:gd name="connsiteY4286" fmla="*/ 468409 h 506956"/>
              <a:gd name="connsiteX4287" fmla="*/ 248956 w 506956"/>
              <a:gd name="connsiteY4287" fmla="*/ 478256 h 506956"/>
              <a:gd name="connsiteX4288" fmla="*/ 244794 w 506956"/>
              <a:gd name="connsiteY4288" fmla="*/ 478256 h 506956"/>
              <a:gd name="connsiteX4289" fmla="*/ 240578 w 506956"/>
              <a:gd name="connsiteY4289" fmla="*/ 471565 h 506956"/>
              <a:gd name="connsiteX4290" fmla="*/ 266378 w 506956"/>
              <a:gd name="connsiteY4290" fmla="*/ 471565 h 506956"/>
              <a:gd name="connsiteX4291" fmla="*/ 262162 w 506956"/>
              <a:gd name="connsiteY4291" fmla="*/ 478256 h 506956"/>
              <a:gd name="connsiteX4292" fmla="*/ 258001 w 506956"/>
              <a:gd name="connsiteY4292" fmla="*/ 478256 h 506956"/>
              <a:gd name="connsiteX4293" fmla="*/ 264311 w 506956"/>
              <a:gd name="connsiteY4293" fmla="*/ 468409 h 506956"/>
              <a:gd name="connsiteX4294" fmla="*/ 258409 w 506956"/>
              <a:gd name="connsiteY4294" fmla="*/ 459215 h 506956"/>
              <a:gd name="connsiteX4295" fmla="*/ 262570 w 506956"/>
              <a:gd name="connsiteY4295" fmla="*/ 459215 h 506956"/>
              <a:gd name="connsiteX4296" fmla="*/ 266378 w 506956"/>
              <a:gd name="connsiteY4296" fmla="*/ 465200 h 506956"/>
              <a:gd name="connsiteX4297" fmla="*/ 270187 w 506956"/>
              <a:gd name="connsiteY4297" fmla="*/ 459215 h 506956"/>
              <a:gd name="connsiteX4298" fmla="*/ 274348 w 506956"/>
              <a:gd name="connsiteY4298" fmla="*/ 459215 h 506956"/>
              <a:gd name="connsiteX4299" fmla="*/ 268446 w 506956"/>
              <a:gd name="connsiteY4299" fmla="*/ 468409 h 506956"/>
              <a:gd name="connsiteX4300" fmla="*/ 274756 w 506956"/>
              <a:gd name="connsiteY4300" fmla="*/ 478256 h 506956"/>
              <a:gd name="connsiteX4301" fmla="*/ 270595 w 506956"/>
              <a:gd name="connsiteY4301" fmla="*/ 478256 h 506956"/>
              <a:gd name="connsiteX4302" fmla="*/ 266378 w 506956"/>
              <a:gd name="connsiteY4302" fmla="*/ 471565 h 506956"/>
              <a:gd name="connsiteX4303" fmla="*/ 292179 w 506956"/>
              <a:gd name="connsiteY4303" fmla="*/ 471565 h 506956"/>
              <a:gd name="connsiteX4304" fmla="*/ 287962 w 506956"/>
              <a:gd name="connsiteY4304" fmla="*/ 478256 h 506956"/>
              <a:gd name="connsiteX4305" fmla="*/ 283801 w 506956"/>
              <a:gd name="connsiteY4305" fmla="*/ 478256 h 506956"/>
              <a:gd name="connsiteX4306" fmla="*/ 290111 w 506956"/>
              <a:gd name="connsiteY4306" fmla="*/ 468409 h 506956"/>
              <a:gd name="connsiteX4307" fmla="*/ 284209 w 506956"/>
              <a:gd name="connsiteY4307" fmla="*/ 459215 h 506956"/>
              <a:gd name="connsiteX4308" fmla="*/ 288370 w 506956"/>
              <a:gd name="connsiteY4308" fmla="*/ 459215 h 506956"/>
              <a:gd name="connsiteX4309" fmla="*/ 292179 w 506956"/>
              <a:gd name="connsiteY4309" fmla="*/ 465200 h 506956"/>
              <a:gd name="connsiteX4310" fmla="*/ 295987 w 506956"/>
              <a:gd name="connsiteY4310" fmla="*/ 459215 h 506956"/>
              <a:gd name="connsiteX4311" fmla="*/ 300148 w 506956"/>
              <a:gd name="connsiteY4311" fmla="*/ 459215 h 506956"/>
              <a:gd name="connsiteX4312" fmla="*/ 294246 w 506956"/>
              <a:gd name="connsiteY4312" fmla="*/ 468409 h 506956"/>
              <a:gd name="connsiteX4313" fmla="*/ 300556 w 506956"/>
              <a:gd name="connsiteY4313" fmla="*/ 478256 h 506956"/>
              <a:gd name="connsiteX4314" fmla="*/ 296395 w 506956"/>
              <a:gd name="connsiteY4314" fmla="*/ 478256 h 506956"/>
              <a:gd name="connsiteX4315" fmla="*/ 292179 w 506956"/>
              <a:gd name="connsiteY4315" fmla="*/ 471565 h 506956"/>
              <a:gd name="connsiteX4316" fmla="*/ 317979 w 506956"/>
              <a:gd name="connsiteY4316" fmla="*/ 471565 h 506956"/>
              <a:gd name="connsiteX4317" fmla="*/ 313762 w 506956"/>
              <a:gd name="connsiteY4317" fmla="*/ 478256 h 506956"/>
              <a:gd name="connsiteX4318" fmla="*/ 309601 w 506956"/>
              <a:gd name="connsiteY4318" fmla="*/ 478256 h 506956"/>
              <a:gd name="connsiteX4319" fmla="*/ 315911 w 506956"/>
              <a:gd name="connsiteY4319" fmla="*/ 468409 h 506956"/>
              <a:gd name="connsiteX4320" fmla="*/ 310009 w 506956"/>
              <a:gd name="connsiteY4320" fmla="*/ 459215 h 506956"/>
              <a:gd name="connsiteX4321" fmla="*/ 314170 w 506956"/>
              <a:gd name="connsiteY4321" fmla="*/ 459215 h 506956"/>
              <a:gd name="connsiteX4322" fmla="*/ 317979 w 506956"/>
              <a:gd name="connsiteY4322" fmla="*/ 465200 h 506956"/>
              <a:gd name="connsiteX4323" fmla="*/ 321787 w 506956"/>
              <a:gd name="connsiteY4323" fmla="*/ 459215 h 506956"/>
              <a:gd name="connsiteX4324" fmla="*/ 325948 w 506956"/>
              <a:gd name="connsiteY4324" fmla="*/ 459215 h 506956"/>
              <a:gd name="connsiteX4325" fmla="*/ 320046 w 506956"/>
              <a:gd name="connsiteY4325" fmla="*/ 468409 h 506956"/>
              <a:gd name="connsiteX4326" fmla="*/ 326356 w 506956"/>
              <a:gd name="connsiteY4326" fmla="*/ 478256 h 506956"/>
              <a:gd name="connsiteX4327" fmla="*/ 322195 w 506956"/>
              <a:gd name="connsiteY4327" fmla="*/ 478256 h 506956"/>
              <a:gd name="connsiteX4328" fmla="*/ 317979 w 506956"/>
              <a:gd name="connsiteY4328" fmla="*/ 471565 h 506956"/>
              <a:gd name="connsiteX4329" fmla="*/ 343779 w 506956"/>
              <a:gd name="connsiteY4329" fmla="*/ 471565 h 506956"/>
              <a:gd name="connsiteX4330" fmla="*/ 339563 w 506956"/>
              <a:gd name="connsiteY4330" fmla="*/ 478256 h 506956"/>
              <a:gd name="connsiteX4331" fmla="*/ 335401 w 506956"/>
              <a:gd name="connsiteY4331" fmla="*/ 478256 h 506956"/>
              <a:gd name="connsiteX4332" fmla="*/ 341711 w 506956"/>
              <a:gd name="connsiteY4332" fmla="*/ 468409 h 506956"/>
              <a:gd name="connsiteX4333" fmla="*/ 335809 w 506956"/>
              <a:gd name="connsiteY4333" fmla="*/ 459215 h 506956"/>
              <a:gd name="connsiteX4334" fmla="*/ 339971 w 506956"/>
              <a:gd name="connsiteY4334" fmla="*/ 459215 h 506956"/>
              <a:gd name="connsiteX4335" fmla="*/ 343779 w 506956"/>
              <a:gd name="connsiteY4335" fmla="*/ 465200 h 506956"/>
              <a:gd name="connsiteX4336" fmla="*/ 347587 w 506956"/>
              <a:gd name="connsiteY4336" fmla="*/ 459215 h 506956"/>
              <a:gd name="connsiteX4337" fmla="*/ 351748 w 506956"/>
              <a:gd name="connsiteY4337" fmla="*/ 459215 h 506956"/>
              <a:gd name="connsiteX4338" fmla="*/ 345846 w 506956"/>
              <a:gd name="connsiteY4338" fmla="*/ 468409 h 506956"/>
              <a:gd name="connsiteX4339" fmla="*/ 352156 w 506956"/>
              <a:gd name="connsiteY4339" fmla="*/ 478256 h 506956"/>
              <a:gd name="connsiteX4340" fmla="*/ 347995 w 506956"/>
              <a:gd name="connsiteY4340" fmla="*/ 478256 h 506956"/>
              <a:gd name="connsiteX4341" fmla="*/ 343779 w 506956"/>
              <a:gd name="connsiteY4341" fmla="*/ 471565 h 506956"/>
              <a:gd name="connsiteX4342" fmla="*/ 369579 w 506956"/>
              <a:gd name="connsiteY4342" fmla="*/ 471565 h 506956"/>
              <a:gd name="connsiteX4343" fmla="*/ 365363 w 506956"/>
              <a:gd name="connsiteY4343" fmla="*/ 478256 h 506956"/>
              <a:gd name="connsiteX4344" fmla="*/ 361201 w 506956"/>
              <a:gd name="connsiteY4344" fmla="*/ 478256 h 506956"/>
              <a:gd name="connsiteX4345" fmla="*/ 367511 w 506956"/>
              <a:gd name="connsiteY4345" fmla="*/ 468409 h 506956"/>
              <a:gd name="connsiteX4346" fmla="*/ 361609 w 506956"/>
              <a:gd name="connsiteY4346" fmla="*/ 459215 h 506956"/>
              <a:gd name="connsiteX4347" fmla="*/ 365771 w 506956"/>
              <a:gd name="connsiteY4347" fmla="*/ 459215 h 506956"/>
              <a:gd name="connsiteX4348" fmla="*/ 369579 w 506956"/>
              <a:gd name="connsiteY4348" fmla="*/ 465200 h 506956"/>
              <a:gd name="connsiteX4349" fmla="*/ 373387 w 506956"/>
              <a:gd name="connsiteY4349" fmla="*/ 459215 h 506956"/>
              <a:gd name="connsiteX4350" fmla="*/ 377548 w 506956"/>
              <a:gd name="connsiteY4350" fmla="*/ 459215 h 506956"/>
              <a:gd name="connsiteX4351" fmla="*/ 371646 w 506956"/>
              <a:gd name="connsiteY4351" fmla="*/ 468409 h 506956"/>
              <a:gd name="connsiteX4352" fmla="*/ 377956 w 506956"/>
              <a:gd name="connsiteY4352" fmla="*/ 478256 h 506956"/>
              <a:gd name="connsiteX4353" fmla="*/ 373795 w 506956"/>
              <a:gd name="connsiteY4353" fmla="*/ 478256 h 506956"/>
              <a:gd name="connsiteX4354" fmla="*/ 369579 w 506956"/>
              <a:gd name="connsiteY4354" fmla="*/ 471565 h 506956"/>
              <a:gd name="connsiteX4355" fmla="*/ 395379 w 506956"/>
              <a:gd name="connsiteY4355" fmla="*/ 471565 h 506956"/>
              <a:gd name="connsiteX4356" fmla="*/ 391163 w 506956"/>
              <a:gd name="connsiteY4356" fmla="*/ 478256 h 506956"/>
              <a:gd name="connsiteX4357" fmla="*/ 387001 w 506956"/>
              <a:gd name="connsiteY4357" fmla="*/ 478256 h 506956"/>
              <a:gd name="connsiteX4358" fmla="*/ 393312 w 506956"/>
              <a:gd name="connsiteY4358" fmla="*/ 468409 h 506956"/>
              <a:gd name="connsiteX4359" fmla="*/ 387409 w 506956"/>
              <a:gd name="connsiteY4359" fmla="*/ 459215 h 506956"/>
              <a:gd name="connsiteX4360" fmla="*/ 391571 w 506956"/>
              <a:gd name="connsiteY4360" fmla="*/ 459215 h 506956"/>
              <a:gd name="connsiteX4361" fmla="*/ 395379 w 506956"/>
              <a:gd name="connsiteY4361" fmla="*/ 465200 h 506956"/>
              <a:gd name="connsiteX4362" fmla="*/ 399187 w 506956"/>
              <a:gd name="connsiteY4362" fmla="*/ 459215 h 506956"/>
              <a:gd name="connsiteX4363" fmla="*/ 403348 w 506956"/>
              <a:gd name="connsiteY4363" fmla="*/ 459215 h 506956"/>
              <a:gd name="connsiteX4364" fmla="*/ 397446 w 506956"/>
              <a:gd name="connsiteY4364" fmla="*/ 468409 h 506956"/>
              <a:gd name="connsiteX4365" fmla="*/ 403756 w 506956"/>
              <a:gd name="connsiteY4365" fmla="*/ 478256 h 506956"/>
              <a:gd name="connsiteX4366" fmla="*/ 399595 w 506956"/>
              <a:gd name="connsiteY4366" fmla="*/ 478256 h 506956"/>
              <a:gd name="connsiteX4367" fmla="*/ 395379 w 506956"/>
              <a:gd name="connsiteY4367" fmla="*/ 471565 h 506956"/>
              <a:gd name="connsiteX4368" fmla="*/ 421179 w 506956"/>
              <a:gd name="connsiteY4368" fmla="*/ 471565 h 506956"/>
              <a:gd name="connsiteX4369" fmla="*/ 416963 w 506956"/>
              <a:gd name="connsiteY4369" fmla="*/ 478256 h 506956"/>
              <a:gd name="connsiteX4370" fmla="*/ 412801 w 506956"/>
              <a:gd name="connsiteY4370" fmla="*/ 478256 h 506956"/>
              <a:gd name="connsiteX4371" fmla="*/ 419112 w 506956"/>
              <a:gd name="connsiteY4371" fmla="*/ 468409 h 506956"/>
              <a:gd name="connsiteX4372" fmla="*/ 413209 w 506956"/>
              <a:gd name="connsiteY4372" fmla="*/ 459215 h 506956"/>
              <a:gd name="connsiteX4373" fmla="*/ 417371 w 506956"/>
              <a:gd name="connsiteY4373" fmla="*/ 459215 h 506956"/>
              <a:gd name="connsiteX4374" fmla="*/ 421179 w 506956"/>
              <a:gd name="connsiteY4374" fmla="*/ 465200 h 506956"/>
              <a:gd name="connsiteX4375" fmla="*/ 424987 w 506956"/>
              <a:gd name="connsiteY4375" fmla="*/ 459215 h 506956"/>
              <a:gd name="connsiteX4376" fmla="*/ 429149 w 506956"/>
              <a:gd name="connsiteY4376" fmla="*/ 459215 h 506956"/>
              <a:gd name="connsiteX4377" fmla="*/ 423246 w 506956"/>
              <a:gd name="connsiteY4377" fmla="*/ 468409 h 506956"/>
              <a:gd name="connsiteX4378" fmla="*/ 429557 w 506956"/>
              <a:gd name="connsiteY4378" fmla="*/ 478256 h 506956"/>
              <a:gd name="connsiteX4379" fmla="*/ 425395 w 506956"/>
              <a:gd name="connsiteY4379" fmla="*/ 478256 h 506956"/>
              <a:gd name="connsiteX4380" fmla="*/ 421179 w 506956"/>
              <a:gd name="connsiteY4380" fmla="*/ 471565 h 506956"/>
              <a:gd name="connsiteX4381" fmla="*/ 446979 w 506956"/>
              <a:gd name="connsiteY4381" fmla="*/ 471565 h 506956"/>
              <a:gd name="connsiteX4382" fmla="*/ 442763 w 506956"/>
              <a:gd name="connsiteY4382" fmla="*/ 478256 h 506956"/>
              <a:gd name="connsiteX4383" fmla="*/ 438601 w 506956"/>
              <a:gd name="connsiteY4383" fmla="*/ 478256 h 506956"/>
              <a:gd name="connsiteX4384" fmla="*/ 444912 w 506956"/>
              <a:gd name="connsiteY4384" fmla="*/ 468409 h 506956"/>
              <a:gd name="connsiteX4385" fmla="*/ 439009 w 506956"/>
              <a:gd name="connsiteY4385" fmla="*/ 459215 h 506956"/>
              <a:gd name="connsiteX4386" fmla="*/ 443171 w 506956"/>
              <a:gd name="connsiteY4386" fmla="*/ 459215 h 506956"/>
              <a:gd name="connsiteX4387" fmla="*/ 446979 w 506956"/>
              <a:gd name="connsiteY4387" fmla="*/ 465200 h 506956"/>
              <a:gd name="connsiteX4388" fmla="*/ 450787 w 506956"/>
              <a:gd name="connsiteY4388" fmla="*/ 459215 h 506956"/>
              <a:gd name="connsiteX4389" fmla="*/ 454949 w 506956"/>
              <a:gd name="connsiteY4389" fmla="*/ 459215 h 506956"/>
              <a:gd name="connsiteX4390" fmla="*/ 449046 w 506956"/>
              <a:gd name="connsiteY4390" fmla="*/ 468409 h 506956"/>
              <a:gd name="connsiteX4391" fmla="*/ 455357 w 506956"/>
              <a:gd name="connsiteY4391" fmla="*/ 478256 h 506956"/>
              <a:gd name="connsiteX4392" fmla="*/ 451195 w 506956"/>
              <a:gd name="connsiteY4392" fmla="*/ 478256 h 506956"/>
              <a:gd name="connsiteX4393" fmla="*/ 446979 w 506956"/>
              <a:gd name="connsiteY4393" fmla="*/ 471565 h 506956"/>
              <a:gd name="connsiteX4394" fmla="*/ 472779 w 506956"/>
              <a:gd name="connsiteY4394" fmla="*/ 471565 h 506956"/>
              <a:gd name="connsiteX4395" fmla="*/ 468563 w 506956"/>
              <a:gd name="connsiteY4395" fmla="*/ 478256 h 506956"/>
              <a:gd name="connsiteX4396" fmla="*/ 464401 w 506956"/>
              <a:gd name="connsiteY4396" fmla="*/ 478256 h 506956"/>
              <a:gd name="connsiteX4397" fmla="*/ 470712 w 506956"/>
              <a:gd name="connsiteY4397" fmla="*/ 468409 h 506956"/>
              <a:gd name="connsiteX4398" fmla="*/ 464809 w 506956"/>
              <a:gd name="connsiteY4398" fmla="*/ 459215 h 506956"/>
              <a:gd name="connsiteX4399" fmla="*/ 468971 w 506956"/>
              <a:gd name="connsiteY4399" fmla="*/ 459215 h 506956"/>
              <a:gd name="connsiteX4400" fmla="*/ 472779 w 506956"/>
              <a:gd name="connsiteY4400" fmla="*/ 465200 h 506956"/>
              <a:gd name="connsiteX4401" fmla="*/ 476587 w 506956"/>
              <a:gd name="connsiteY4401" fmla="*/ 459215 h 506956"/>
              <a:gd name="connsiteX4402" fmla="*/ 480749 w 506956"/>
              <a:gd name="connsiteY4402" fmla="*/ 459215 h 506956"/>
              <a:gd name="connsiteX4403" fmla="*/ 474846 w 506956"/>
              <a:gd name="connsiteY4403" fmla="*/ 468409 h 506956"/>
              <a:gd name="connsiteX4404" fmla="*/ 481157 w 506956"/>
              <a:gd name="connsiteY4404" fmla="*/ 478256 h 506956"/>
              <a:gd name="connsiteX4405" fmla="*/ 476995 w 506956"/>
              <a:gd name="connsiteY4405" fmla="*/ 478256 h 506956"/>
              <a:gd name="connsiteX4406" fmla="*/ 472779 w 506956"/>
              <a:gd name="connsiteY4406" fmla="*/ 471565 h 506956"/>
              <a:gd name="connsiteX4407" fmla="*/ 498579 w 506956"/>
              <a:gd name="connsiteY4407" fmla="*/ 471565 h 506956"/>
              <a:gd name="connsiteX4408" fmla="*/ 494363 w 506956"/>
              <a:gd name="connsiteY4408" fmla="*/ 478256 h 506956"/>
              <a:gd name="connsiteX4409" fmla="*/ 490201 w 506956"/>
              <a:gd name="connsiteY4409" fmla="*/ 478256 h 506956"/>
              <a:gd name="connsiteX4410" fmla="*/ 496512 w 506956"/>
              <a:gd name="connsiteY4410" fmla="*/ 468409 h 506956"/>
              <a:gd name="connsiteX4411" fmla="*/ 490609 w 506956"/>
              <a:gd name="connsiteY4411" fmla="*/ 459215 h 506956"/>
              <a:gd name="connsiteX4412" fmla="*/ 494771 w 506956"/>
              <a:gd name="connsiteY4412" fmla="*/ 459215 h 506956"/>
              <a:gd name="connsiteX4413" fmla="*/ 498579 w 506956"/>
              <a:gd name="connsiteY4413" fmla="*/ 465200 h 506956"/>
              <a:gd name="connsiteX4414" fmla="*/ 502387 w 506956"/>
              <a:gd name="connsiteY4414" fmla="*/ 459215 h 506956"/>
              <a:gd name="connsiteX4415" fmla="*/ 506549 w 506956"/>
              <a:gd name="connsiteY4415" fmla="*/ 459215 h 506956"/>
              <a:gd name="connsiteX4416" fmla="*/ 500646 w 506956"/>
              <a:gd name="connsiteY4416" fmla="*/ 468409 h 506956"/>
              <a:gd name="connsiteX4417" fmla="*/ 506957 w 506956"/>
              <a:gd name="connsiteY4417" fmla="*/ 478256 h 506956"/>
              <a:gd name="connsiteX4418" fmla="*/ 502795 w 506956"/>
              <a:gd name="connsiteY4418" fmla="*/ 478256 h 506956"/>
              <a:gd name="connsiteX4419" fmla="*/ 498579 w 506956"/>
              <a:gd name="connsiteY4419" fmla="*/ 471565 h 506956"/>
              <a:gd name="connsiteX4420" fmla="*/ 8378 w 506956"/>
              <a:gd name="connsiteY4420" fmla="*/ 500265 h 506956"/>
              <a:gd name="connsiteX4421" fmla="*/ 4162 w 506956"/>
              <a:gd name="connsiteY4421" fmla="*/ 506957 h 506956"/>
              <a:gd name="connsiteX4422" fmla="*/ 0 w 506956"/>
              <a:gd name="connsiteY4422" fmla="*/ 506957 h 506956"/>
              <a:gd name="connsiteX4423" fmla="*/ 6310 w 506956"/>
              <a:gd name="connsiteY4423" fmla="*/ 497110 h 506956"/>
              <a:gd name="connsiteX4424" fmla="*/ 408 w 506956"/>
              <a:gd name="connsiteY4424" fmla="*/ 487916 h 506956"/>
              <a:gd name="connsiteX4425" fmla="*/ 4570 w 506956"/>
              <a:gd name="connsiteY4425" fmla="*/ 487916 h 506956"/>
              <a:gd name="connsiteX4426" fmla="*/ 8378 w 506956"/>
              <a:gd name="connsiteY4426" fmla="*/ 493901 h 506956"/>
              <a:gd name="connsiteX4427" fmla="*/ 12186 w 506956"/>
              <a:gd name="connsiteY4427" fmla="*/ 487916 h 506956"/>
              <a:gd name="connsiteX4428" fmla="*/ 16347 w 506956"/>
              <a:gd name="connsiteY4428" fmla="*/ 487916 h 506956"/>
              <a:gd name="connsiteX4429" fmla="*/ 10445 w 506956"/>
              <a:gd name="connsiteY4429" fmla="*/ 497110 h 506956"/>
              <a:gd name="connsiteX4430" fmla="*/ 16755 w 506956"/>
              <a:gd name="connsiteY4430" fmla="*/ 506957 h 506956"/>
              <a:gd name="connsiteX4431" fmla="*/ 12594 w 506956"/>
              <a:gd name="connsiteY4431" fmla="*/ 506957 h 506956"/>
              <a:gd name="connsiteX4432" fmla="*/ 8378 w 506956"/>
              <a:gd name="connsiteY4432" fmla="*/ 500265 h 506956"/>
              <a:gd name="connsiteX4433" fmla="*/ 34178 w 506956"/>
              <a:gd name="connsiteY4433" fmla="*/ 500265 h 506956"/>
              <a:gd name="connsiteX4434" fmla="*/ 29962 w 506956"/>
              <a:gd name="connsiteY4434" fmla="*/ 506957 h 506956"/>
              <a:gd name="connsiteX4435" fmla="*/ 25800 w 506956"/>
              <a:gd name="connsiteY4435" fmla="*/ 506957 h 506956"/>
              <a:gd name="connsiteX4436" fmla="*/ 32110 w 506956"/>
              <a:gd name="connsiteY4436" fmla="*/ 497110 h 506956"/>
              <a:gd name="connsiteX4437" fmla="*/ 26208 w 506956"/>
              <a:gd name="connsiteY4437" fmla="*/ 487916 h 506956"/>
              <a:gd name="connsiteX4438" fmla="*/ 30370 w 506956"/>
              <a:gd name="connsiteY4438" fmla="*/ 487916 h 506956"/>
              <a:gd name="connsiteX4439" fmla="*/ 34178 w 506956"/>
              <a:gd name="connsiteY4439" fmla="*/ 493901 h 506956"/>
              <a:gd name="connsiteX4440" fmla="*/ 37986 w 506956"/>
              <a:gd name="connsiteY4440" fmla="*/ 487916 h 506956"/>
              <a:gd name="connsiteX4441" fmla="*/ 42147 w 506956"/>
              <a:gd name="connsiteY4441" fmla="*/ 487916 h 506956"/>
              <a:gd name="connsiteX4442" fmla="*/ 36245 w 506956"/>
              <a:gd name="connsiteY4442" fmla="*/ 497110 h 506956"/>
              <a:gd name="connsiteX4443" fmla="*/ 42555 w 506956"/>
              <a:gd name="connsiteY4443" fmla="*/ 506957 h 506956"/>
              <a:gd name="connsiteX4444" fmla="*/ 38394 w 506956"/>
              <a:gd name="connsiteY4444" fmla="*/ 506957 h 506956"/>
              <a:gd name="connsiteX4445" fmla="*/ 34178 w 506956"/>
              <a:gd name="connsiteY4445" fmla="*/ 500265 h 506956"/>
              <a:gd name="connsiteX4446" fmla="*/ 59978 w 506956"/>
              <a:gd name="connsiteY4446" fmla="*/ 500265 h 506956"/>
              <a:gd name="connsiteX4447" fmla="*/ 55762 w 506956"/>
              <a:gd name="connsiteY4447" fmla="*/ 506957 h 506956"/>
              <a:gd name="connsiteX4448" fmla="*/ 51600 w 506956"/>
              <a:gd name="connsiteY4448" fmla="*/ 506957 h 506956"/>
              <a:gd name="connsiteX4449" fmla="*/ 57911 w 506956"/>
              <a:gd name="connsiteY4449" fmla="*/ 497110 h 506956"/>
              <a:gd name="connsiteX4450" fmla="*/ 52008 w 506956"/>
              <a:gd name="connsiteY4450" fmla="*/ 487916 h 506956"/>
              <a:gd name="connsiteX4451" fmla="*/ 56170 w 506956"/>
              <a:gd name="connsiteY4451" fmla="*/ 487916 h 506956"/>
              <a:gd name="connsiteX4452" fmla="*/ 59978 w 506956"/>
              <a:gd name="connsiteY4452" fmla="*/ 493901 h 506956"/>
              <a:gd name="connsiteX4453" fmla="*/ 63786 w 506956"/>
              <a:gd name="connsiteY4453" fmla="*/ 487916 h 506956"/>
              <a:gd name="connsiteX4454" fmla="*/ 67948 w 506956"/>
              <a:gd name="connsiteY4454" fmla="*/ 487916 h 506956"/>
              <a:gd name="connsiteX4455" fmla="*/ 62045 w 506956"/>
              <a:gd name="connsiteY4455" fmla="*/ 497110 h 506956"/>
              <a:gd name="connsiteX4456" fmla="*/ 68356 w 506956"/>
              <a:gd name="connsiteY4456" fmla="*/ 506957 h 506956"/>
              <a:gd name="connsiteX4457" fmla="*/ 64194 w 506956"/>
              <a:gd name="connsiteY4457" fmla="*/ 506957 h 506956"/>
              <a:gd name="connsiteX4458" fmla="*/ 59978 w 506956"/>
              <a:gd name="connsiteY4458" fmla="*/ 500265 h 506956"/>
              <a:gd name="connsiteX4459" fmla="*/ 85778 w 506956"/>
              <a:gd name="connsiteY4459" fmla="*/ 500265 h 506956"/>
              <a:gd name="connsiteX4460" fmla="*/ 81562 w 506956"/>
              <a:gd name="connsiteY4460" fmla="*/ 506957 h 506956"/>
              <a:gd name="connsiteX4461" fmla="*/ 77400 w 506956"/>
              <a:gd name="connsiteY4461" fmla="*/ 506957 h 506956"/>
              <a:gd name="connsiteX4462" fmla="*/ 83711 w 506956"/>
              <a:gd name="connsiteY4462" fmla="*/ 497110 h 506956"/>
              <a:gd name="connsiteX4463" fmla="*/ 77808 w 506956"/>
              <a:gd name="connsiteY4463" fmla="*/ 487916 h 506956"/>
              <a:gd name="connsiteX4464" fmla="*/ 81970 w 506956"/>
              <a:gd name="connsiteY4464" fmla="*/ 487916 h 506956"/>
              <a:gd name="connsiteX4465" fmla="*/ 85778 w 506956"/>
              <a:gd name="connsiteY4465" fmla="*/ 493901 h 506956"/>
              <a:gd name="connsiteX4466" fmla="*/ 89586 w 506956"/>
              <a:gd name="connsiteY4466" fmla="*/ 487916 h 506956"/>
              <a:gd name="connsiteX4467" fmla="*/ 93748 w 506956"/>
              <a:gd name="connsiteY4467" fmla="*/ 487916 h 506956"/>
              <a:gd name="connsiteX4468" fmla="*/ 87845 w 506956"/>
              <a:gd name="connsiteY4468" fmla="*/ 497110 h 506956"/>
              <a:gd name="connsiteX4469" fmla="*/ 94156 w 506956"/>
              <a:gd name="connsiteY4469" fmla="*/ 506957 h 506956"/>
              <a:gd name="connsiteX4470" fmla="*/ 89994 w 506956"/>
              <a:gd name="connsiteY4470" fmla="*/ 506957 h 506956"/>
              <a:gd name="connsiteX4471" fmla="*/ 85778 w 506956"/>
              <a:gd name="connsiteY4471" fmla="*/ 500265 h 506956"/>
              <a:gd name="connsiteX4472" fmla="*/ 111578 w 506956"/>
              <a:gd name="connsiteY4472" fmla="*/ 500265 h 506956"/>
              <a:gd name="connsiteX4473" fmla="*/ 107362 w 506956"/>
              <a:gd name="connsiteY4473" fmla="*/ 506957 h 506956"/>
              <a:gd name="connsiteX4474" fmla="*/ 103200 w 506956"/>
              <a:gd name="connsiteY4474" fmla="*/ 506957 h 506956"/>
              <a:gd name="connsiteX4475" fmla="*/ 109511 w 506956"/>
              <a:gd name="connsiteY4475" fmla="*/ 497110 h 506956"/>
              <a:gd name="connsiteX4476" fmla="*/ 103608 w 506956"/>
              <a:gd name="connsiteY4476" fmla="*/ 487916 h 506956"/>
              <a:gd name="connsiteX4477" fmla="*/ 107770 w 506956"/>
              <a:gd name="connsiteY4477" fmla="*/ 487916 h 506956"/>
              <a:gd name="connsiteX4478" fmla="*/ 111578 w 506956"/>
              <a:gd name="connsiteY4478" fmla="*/ 493901 h 506956"/>
              <a:gd name="connsiteX4479" fmla="*/ 115386 w 506956"/>
              <a:gd name="connsiteY4479" fmla="*/ 487916 h 506956"/>
              <a:gd name="connsiteX4480" fmla="*/ 119548 w 506956"/>
              <a:gd name="connsiteY4480" fmla="*/ 487916 h 506956"/>
              <a:gd name="connsiteX4481" fmla="*/ 113645 w 506956"/>
              <a:gd name="connsiteY4481" fmla="*/ 497110 h 506956"/>
              <a:gd name="connsiteX4482" fmla="*/ 119956 w 506956"/>
              <a:gd name="connsiteY4482" fmla="*/ 506957 h 506956"/>
              <a:gd name="connsiteX4483" fmla="*/ 115794 w 506956"/>
              <a:gd name="connsiteY4483" fmla="*/ 506957 h 506956"/>
              <a:gd name="connsiteX4484" fmla="*/ 111578 w 506956"/>
              <a:gd name="connsiteY4484" fmla="*/ 500265 h 506956"/>
              <a:gd name="connsiteX4485" fmla="*/ 137378 w 506956"/>
              <a:gd name="connsiteY4485" fmla="*/ 500265 h 506956"/>
              <a:gd name="connsiteX4486" fmla="*/ 133162 w 506956"/>
              <a:gd name="connsiteY4486" fmla="*/ 506957 h 506956"/>
              <a:gd name="connsiteX4487" fmla="*/ 129000 w 506956"/>
              <a:gd name="connsiteY4487" fmla="*/ 506957 h 506956"/>
              <a:gd name="connsiteX4488" fmla="*/ 135311 w 506956"/>
              <a:gd name="connsiteY4488" fmla="*/ 497110 h 506956"/>
              <a:gd name="connsiteX4489" fmla="*/ 129408 w 506956"/>
              <a:gd name="connsiteY4489" fmla="*/ 487916 h 506956"/>
              <a:gd name="connsiteX4490" fmla="*/ 133570 w 506956"/>
              <a:gd name="connsiteY4490" fmla="*/ 487916 h 506956"/>
              <a:gd name="connsiteX4491" fmla="*/ 137378 w 506956"/>
              <a:gd name="connsiteY4491" fmla="*/ 493901 h 506956"/>
              <a:gd name="connsiteX4492" fmla="*/ 141186 w 506956"/>
              <a:gd name="connsiteY4492" fmla="*/ 487916 h 506956"/>
              <a:gd name="connsiteX4493" fmla="*/ 145348 w 506956"/>
              <a:gd name="connsiteY4493" fmla="*/ 487916 h 506956"/>
              <a:gd name="connsiteX4494" fmla="*/ 139445 w 506956"/>
              <a:gd name="connsiteY4494" fmla="*/ 497110 h 506956"/>
              <a:gd name="connsiteX4495" fmla="*/ 145756 w 506956"/>
              <a:gd name="connsiteY4495" fmla="*/ 506957 h 506956"/>
              <a:gd name="connsiteX4496" fmla="*/ 141594 w 506956"/>
              <a:gd name="connsiteY4496" fmla="*/ 506957 h 506956"/>
              <a:gd name="connsiteX4497" fmla="*/ 137378 w 506956"/>
              <a:gd name="connsiteY4497" fmla="*/ 500265 h 506956"/>
              <a:gd name="connsiteX4498" fmla="*/ 163178 w 506956"/>
              <a:gd name="connsiteY4498" fmla="*/ 500265 h 506956"/>
              <a:gd name="connsiteX4499" fmla="*/ 158962 w 506956"/>
              <a:gd name="connsiteY4499" fmla="*/ 506957 h 506956"/>
              <a:gd name="connsiteX4500" fmla="*/ 154800 w 506956"/>
              <a:gd name="connsiteY4500" fmla="*/ 506957 h 506956"/>
              <a:gd name="connsiteX4501" fmla="*/ 161111 w 506956"/>
              <a:gd name="connsiteY4501" fmla="*/ 497110 h 506956"/>
              <a:gd name="connsiteX4502" fmla="*/ 155208 w 506956"/>
              <a:gd name="connsiteY4502" fmla="*/ 487916 h 506956"/>
              <a:gd name="connsiteX4503" fmla="*/ 159370 w 506956"/>
              <a:gd name="connsiteY4503" fmla="*/ 487916 h 506956"/>
              <a:gd name="connsiteX4504" fmla="*/ 163178 w 506956"/>
              <a:gd name="connsiteY4504" fmla="*/ 493901 h 506956"/>
              <a:gd name="connsiteX4505" fmla="*/ 166986 w 506956"/>
              <a:gd name="connsiteY4505" fmla="*/ 487916 h 506956"/>
              <a:gd name="connsiteX4506" fmla="*/ 171148 w 506956"/>
              <a:gd name="connsiteY4506" fmla="*/ 487916 h 506956"/>
              <a:gd name="connsiteX4507" fmla="*/ 165245 w 506956"/>
              <a:gd name="connsiteY4507" fmla="*/ 497110 h 506956"/>
              <a:gd name="connsiteX4508" fmla="*/ 171556 w 506956"/>
              <a:gd name="connsiteY4508" fmla="*/ 506957 h 506956"/>
              <a:gd name="connsiteX4509" fmla="*/ 167394 w 506956"/>
              <a:gd name="connsiteY4509" fmla="*/ 506957 h 506956"/>
              <a:gd name="connsiteX4510" fmla="*/ 163178 w 506956"/>
              <a:gd name="connsiteY4510" fmla="*/ 500265 h 506956"/>
              <a:gd name="connsiteX4511" fmla="*/ 188978 w 506956"/>
              <a:gd name="connsiteY4511" fmla="*/ 500265 h 506956"/>
              <a:gd name="connsiteX4512" fmla="*/ 184762 w 506956"/>
              <a:gd name="connsiteY4512" fmla="*/ 506957 h 506956"/>
              <a:gd name="connsiteX4513" fmla="*/ 180601 w 506956"/>
              <a:gd name="connsiteY4513" fmla="*/ 506957 h 506956"/>
              <a:gd name="connsiteX4514" fmla="*/ 186911 w 506956"/>
              <a:gd name="connsiteY4514" fmla="*/ 497110 h 506956"/>
              <a:gd name="connsiteX4515" fmla="*/ 181009 w 506956"/>
              <a:gd name="connsiteY4515" fmla="*/ 487916 h 506956"/>
              <a:gd name="connsiteX4516" fmla="*/ 185170 w 506956"/>
              <a:gd name="connsiteY4516" fmla="*/ 487916 h 506956"/>
              <a:gd name="connsiteX4517" fmla="*/ 188978 w 506956"/>
              <a:gd name="connsiteY4517" fmla="*/ 493901 h 506956"/>
              <a:gd name="connsiteX4518" fmla="*/ 192786 w 506956"/>
              <a:gd name="connsiteY4518" fmla="*/ 487916 h 506956"/>
              <a:gd name="connsiteX4519" fmla="*/ 196948 w 506956"/>
              <a:gd name="connsiteY4519" fmla="*/ 487916 h 506956"/>
              <a:gd name="connsiteX4520" fmla="*/ 191045 w 506956"/>
              <a:gd name="connsiteY4520" fmla="*/ 497110 h 506956"/>
              <a:gd name="connsiteX4521" fmla="*/ 197356 w 506956"/>
              <a:gd name="connsiteY4521" fmla="*/ 506957 h 506956"/>
              <a:gd name="connsiteX4522" fmla="*/ 193194 w 506956"/>
              <a:gd name="connsiteY4522" fmla="*/ 506957 h 506956"/>
              <a:gd name="connsiteX4523" fmla="*/ 188978 w 506956"/>
              <a:gd name="connsiteY4523" fmla="*/ 500265 h 506956"/>
              <a:gd name="connsiteX4524" fmla="*/ 214778 w 506956"/>
              <a:gd name="connsiteY4524" fmla="*/ 500265 h 506956"/>
              <a:gd name="connsiteX4525" fmla="*/ 210562 w 506956"/>
              <a:gd name="connsiteY4525" fmla="*/ 506957 h 506956"/>
              <a:gd name="connsiteX4526" fmla="*/ 206401 w 506956"/>
              <a:gd name="connsiteY4526" fmla="*/ 506957 h 506956"/>
              <a:gd name="connsiteX4527" fmla="*/ 212711 w 506956"/>
              <a:gd name="connsiteY4527" fmla="*/ 497110 h 506956"/>
              <a:gd name="connsiteX4528" fmla="*/ 206809 w 506956"/>
              <a:gd name="connsiteY4528" fmla="*/ 487916 h 506956"/>
              <a:gd name="connsiteX4529" fmla="*/ 210970 w 506956"/>
              <a:gd name="connsiteY4529" fmla="*/ 487916 h 506956"/>
              <a:gd name="connsiteX4530" fmla="*/ 214778 w 506956"/>
              <a:gd name="connsiteY4530" fmla="*/ 493901 h 506956"/>
              <a:gd name="connsiteX4531" fmla="*/ 218586 w 506956"/>
              <a:gd name="connsiteY4531" fmla="*/ 487916 h 506956"/>
              <a:gd name="connsiteX4532" fmla="*/ 222748 w 506956"/>
              <a:gd name="connsiteY4532" fmla="*/ 487916 h 506956"/>
              <a:gd name="connsiteX4533" fmla="*/ 216846 w 506956"/>
              <a:gd name="connsiteY4533" fmla="*/ 497110 h 506956"/>
              <a:gd name="connsiteX4534" fmla="*/ 223156 w 506956"/>
              <a:gd name="connsiteY4534" fmla="*/ 506957 h 506956"/>
              <a:gd name="connsiteX4535" fmla="*/ 218994 w 506956"/>
              <a:gd name="connsiteY4535" fmla="*/ 506957 h 506956"/>
              <a:gd name="connsiteX4536" fmla="*/ 214778 w 506956"/>
              <a:gd name="connsiteY4536" fmla="*/ 500265 h 506956"/>
              <a:gd name="connsiteX4537" fmla="*/ 240578 w 506956"/>
              <a:gd name="connsiteY4537" fmla="*/ 500265 h 506956"/>
              <a:gd name="connsiteX4538" fmla="*/ 236362 w 506956"/>
              <a:gd name="connsiteY4538" fmla="*/ 506957 h 506956"/>
              <a:gd name="connsiteX4539" fmla="*/ 232201 w 506956"/>
              <a:gd name="connsiteY4539" fmla="*/ 506957 h 506956"/>
              <a:gd name="connsiteX4540" fmla="*/ 238511 w 506956"/>
              <a:gd name="connsiteY4540" fmla="*/ 497110 h 506956"/>
              <a:gd name="connsiteX4541" fmla="*/ 232609 w 506956"/>
              <a:gd name="connsiteY4541" fmla="*/ 487916 h 506956"/>
              <a:gd name="connsiteX4542" fmla="*/ 236770 w 506956"/>
              <a:gd name="connsiteY4542" fmla="*/ 487916 h 506956"/>
              <a:gd name="connsiteX4543" fmla="*/ 240578 w 506956"/>
              <a:gd name="connsiteY4543" fmla="*/ 493901 h 506956"/>
              <a:gd name="connsiteX4544" fmla="*/ 244386 w 506956"/>
              <a:gd name="connsiteY4544" fmla="*/ 487916 h 506956"/>
              <a:gd name="connsiteX4545" fmla="*/ 248548 w 506956"/>
              <a:gd name="connsiteY4545" fmla="*/ 487916 h 506956"/>
              <a:gd name="connsiteX4546" fmla="*/ 242646 w 506956"/>
              <a:gd name="connsiteY4546" fmla="*/ 497110 h 506956"/>
              <a:gd name="connsiteX4547" fmla="*/ 248956 w 506956"/>
              <a:gd name="connsiteY4547" fmla="*/ 506957 h 506956"/>
              <a:gd name="connsiteX4548" fmla="*/ 244794 w 506956"/>
              <a:gd name="connsiteY4548" fmla="*/ 506957 h 506956"/>
              <a:gd name="connsiteX4549" fmla="*/ 240578 w 506956"/>
              <a:gd name="connsiteY4549" fmla="*/ 500265 h 506956"/>
              <a:gd name="connsiteX4550" fmla="*/ 266378 w 506956"/>
              <a:gd name="connsiteY4550" fmla="*/ 500265 h 506956"/>
              <a:gd name="connsiteX4551" fmla="*/ 262162 w 506956"/>
              <a:gd name="connsiteY4551" fmla="*/ 506957 h 506956"/>
              <a:gd name="connsiteX4552" fmla="*/ 258001 w 506956"/>
              <a:gd name="connsiteY4552" fmla="*/ 506957 h 506956"/>
              <a:gd name="connsiteX4553" fmla="*/ 264311 w 506956"/>
              <a:gd name="connsiteY4553" fmla="*/ 497110 h 506956"/>
              <a:gd name="connsiteX4554" fmla="*/ 258409 w 506956"/>
              <a:gd name="connsiteY4554" fmla="*/ 487916 h 506956"/>
              <a:gd name="connsiteX4555" fmla="*/ 262570 w 506956"/>
              <a:gd name="connsiteY4555" fmla="*/ 487916 h 506956"/>
              <a:gd name="connsiteX4556" fmla="*/ 266378 w 506956"/>
              <a:gd name="connsiteY4556" fmla="*/ 493901 h 506956"/>
              <a:gd name="connsiteX4557" fmla="*/ 270187 w 506956"/>
              <a:gd name="connsiteY4557" fmla="*/ 487916 h 506956"/>
              <a:gd name="connsiteX4558" fmla="*/ 274348 w 506956"/>
              <a:gd name="connsiteY4558" fmla="*/ 487916 h 506956"/>
              <a:gd name="connsiteX4559" fmla="*/ 268446 w 506956"/>
              <a:gd name="connsiteY4559" fmla="*/ 497110 h 506956"/>
              <a:gd name="connsiteX4560" fmla="*/ 274756 w 506956"/>
              <a:gd name="connsiteY4560" fmla="*/ 506957 h 506956"/>
              <a:gd name="connsiteX4561" fmla="*/ 270595 w 506956"/>
              <a:gd name="connsiteY4561" fmla="*/ 506957 h 506956"/>
              <a:gd name="connsiteX4562" fmla="*/ 266378 w 506956"/>
              <a:gd name="connsiteY4562" fmla="*/ 500265 h 506956"/>
              <a:gd name="connsiteX4563" fmla="*/ 292179 w 506956"/>
              <a:gd name="connsiteY4563" fmla="*/ 500265 h 506956"/>
              <a:gd name="connsiteX4564" fmla="*/ 287962 w 506956"/>
              <a:gd name="connsiteY4564" fmla="*/ 506957 h 506956"/>
              <a:gd name="connsiteX4565" fmla="*/ 283801 w 506956"/>
              <a:gd name="connsiteY4565" fmla="*/ 506957 h 506956"/>
              <a:gd name="connsiteX4566" fmla="*/ 290111 w 506956"/>
              <a:gd name="connsiteY4566" fmla="*/ 497110 h 506956"/>
              <a:gd name="connsiteX4567" fmla="*/ 284209 w 506956"/>
              <a:gd name="connsiteY4567" fmla="*/ 487916 h 506956"/>
              <a:gd name="connsiteX4568" fmla="*/ 288370 w 506956"/>
              <a:gd name="connsiteY4568" fmla="*/ 487916 h 506956"/>
              <a:gd name="connsiteX4569" fmla="*/ 292179 w 506956"/>
              <a:gd name="connsiteY4569" fmla="*/ 493901 h 506956"/>
              <a:gd name="connsiteX4570" fmla="*/ 295987 w 506956"/>
              <a:gd name="connsiteY4570" fmla="*/ 487916 h 506956"/>
              <a:gd name="connsiteX4571" fmla="*/ 300148 w 506956"/>
              <a:gd name="connsiteY4571" fmla="*/ 487916 h 506956"/>
              <a:gd name="connsiteX4572" fmla="*/ 294246 w 506956"/>
              <a:gd name="connsiteY4572" fmla="*/ 497110 h 506956"/>
              <a:gd name="connsiteX4573" fmla="*/ 300556 w 506956"/>
              <a:gd name="connsiteY4573" fmla="*/ 506957 h 506956"/>
              <a:gd name="connsiteX4574" fmla="*/ 296395 w 506956"/>
              <a:gd name="connsiteY4574" fmla="*/ 506957 h 506956"/>
              <a:gd name="connsiteX4575" fmla="*/ 292179 w 506956"/>
              <a:gd name="connsiteY4575" fmla="*/ 500265 h 506956"/>
              <a:gd name="connsiteX4576" fmla="*/ 317979 w 506956"/>
              <a:gd name="connsiteY4576" fmla="*/ 500265 h 506956"/>
              <a:gd name="connsiteX4577" fmla="*/ 313762 w 506956"/>
              <a:gd name="connsiteY4577" fmla="*/ 506957 h 506956"/>
              <a:gd name="connsiteX4578" fmla="*/ 309601 w 506956"/>
              <a:gd name="connsiteY4578" fmla="*/ 506957 h 506956"/>
              <a:gd name="connsiteX4579" fmla="*/ 315911 w 506956"/>
              <a:gd name="connsiteY4579" fmla="*/ 497110 h 506956"/>
              <a:gd name="connsiteX4580" fmla="*/ 310009 w 506956"/>
              <a:gd name="connsiteY4580" fmla="*/ 487916 h 506956"/>
              <a:gd name="connsiteX4581" fmla="*/ 314170 w 506956"/>
              <a:gd name="connsiteY4581" fmla="*/ 487916 h 506956"/>
              <a:gd name="connsiteX4582" fmla="*/ 317979 w 506956"/>
              <a:gd name="connsiteY4582" fmla="*/ 493901 h 506956"/>
              <a:gd name="connsiteX4583" fmla="*/ 321787 w 506956"/>
              <a:gd name="connsiteY4583" fmla="*/ 487916 h 506956"/>
              <a:gd name="connsiteX4584" fmla="*/ 325948 w 506956"/>
              <a:gd name="connsiteY4584" fmla="*/ 487916 h 506956"/>
              <a:gd name="connsiteX4585" fmla="*/ 320046 w 506956"/>
              <a:gd name="connsiteY4585" fmla="*/ 497110 h 506956"/>
              <a:gd name="connsiteX4586" fmla="*/ 326356 w 506956"/>
              <a:gd name="connsiteY4586" fmla="*/ 506957 h 506956"/>
              <a:gd name="connsiteX4587" fmla="*/ 322195 w 506956"/>
              <a:gd name="connsiteY4587" fmla="*/ 506957 h 506956"/>
              <a:gd name="connsiteX4588" fmla="*/ 317979 w 506956"/>
              <a:gd name="connsiteY4588" fmla="*/ 500265 h 506956"/>
              <a:gd name="connsiteX4589" fmla="*/ 343779 w 506956"/>
              <a:gd name="connsiteY4589" fmla="*/ 500265 h 506956"/>
              <a:gd name="connsiteX4590" fmla="*/ 339563 w 506956"/>
              <a:gd name="connsiteY4590" fmla="*/ 506957 h 506956"/>
              <a:gd name="connsiteX4591" fmla="*/ 335401 w 506956"/>
              <a:gd name="connsiteY4591" fmla="*/ 506957 h 506956"/>
              <a:gd name="connsiteX4592" fmla="*/ 341711 w 506956"/>
              <a:gd name="connsiteY4592" fmla="*/ 497110 h 506956"/>
              <a:gd name="connsiteX4593" fmla="*/ 335809 w 506956"/>
              <a:gd name="connsiteY4593" fmla="*/ 487916 h 506956"/>
              <a:gd name="connsiteX4594" fmla="*/ 339971 w 506956"/>
              <a:gd name="connsiteY4594" fmla="*/ 487916 h 506956"/>
              <a:gd name="connsiteX4595" fmla="*/ 343779 w 506956"/>
              <a:gd name="connsiteY4595" fmla="*/ 493901 h 506956"/>
              <a:gd name="connsiteX4596" fmla="*/ 347587 w 506956"/>
              <a:gd name="connsiteY4596" fmla="*/ 487916 h 506956"/>
              <a:gd name="connsiteX4597" fmla="*/ 351748 w 506956"/>
              <a:gd name="connsiteY4597" fmla="*/ 487916 h 506956"/>
              <a:gd name="connsiteX4598" fmla="*/ 345846 w 506956"/>
              <a:gd name="connsiteY4598" fmla="*/ 497110 h 506956"/>
              <a:gd name="connsiteX4599" fmla="*/ 352156 w 506956"/>
              <a:gd name="connsiteY4599" fmla="*/ 506957 h 506956"/>
              <a:gd name="connsiteX4600" fmla="*/ 347995 w 506956"/>
              <a:gd name="connsiteY4600" fmla="*/ 506957 h 506956"/>
              <a:gd name="connsiteX4601" fmla="*/ 343779 w 506956"/>
              <a:gd name="connsiteY4601" fmla="*/ 500265 h 506956"/>
              <a:gd name="connsiteX4602" fmla="*/ 369579 w 506956"/>
              <a:gd name="connsiteY4602" fmla="*/ 500265 h 506956"/>
              <a:gd name="connsiteX4603" fmla="*/ 365363 w 506956"/>
              <a:gd name="connsiteY4603" fmla="*/ 506957 h 506956"/>
              <a:gd name="connsiteX4604" fmla="*/ 361201 w 506956"/>
              <a:gd name="connsiteY4604" fmla="*/ 506957 h 506956"/>
              <a:gd name="connsiteX4605" fmla="*/ 367511 w 506956"/>
              <a:gd name="connsiteY4605" fmla="*/ 497110 h 506956"/>
              <a:gd name="connsiteX4606" fmla="*/ 361609 w 506956"/>
              <a:gd name="connsiteY4606" fmla="*/ 487916 h 506956"/>
              <a:gd name="connsiteX4607" fmla="*/ 365771 w 506956"/>
              <a:gd name="connsiteY4607" fmla="*/ 487916 h 506956"/>
              <a:gd name="connsiteX4608" fmla="*/ 369579 w 506956"/>
              <a:gd name="connsiteY4608" fmla="*/ 493901 h 506956"/>
              <a:gd name="connsiteX4609" fmla="*/ 373387 w 506956"/>
              <a:gd name="connsiteY4609" fmla="*/ 487916 h 506956"/>
              <a:gd name="connsiteX4610" fmla="*/ 377548 w 506956"/>
              <a:gd name="connsiteY4610" fmla="*/ 487916 h 506956"/>
              <a:gd name="connsiteX4611" fmla="*/ 371646 w 506956"/>
              <a:gd name="connsiteY4611" fmla="*/ 497110 h 506956"/>
              <a:gd name="connsiteX4612" fmla="*/ 377956 w 506956"/>
              <a:gd name="connsiteY4612" fmla="*/ 506957 h 506956"/>
              <a:gd name="connsiteX4613" fmla="*/ 373795 w 506956"/>
              <a:gd name="connsiteY4613" fmla="*/ 506957 h 506956"/>
              <a:gd name="connsiteX4614" fmla="*/ 369579 w 506956"/>
              <a:gd name="connsiteY4614" fmla="*/ 500265 h 506956"/>
              <a:gd name="connsiteX4615" fmla="*/ 395379 w 506956"/>
              <a:gd name="connsiteY4615" fmla="*/ 500265 h 506956"/>
              <a:gd name="connsiteX4616" fmla="*/ 391163 w 506956"/>
              <a:gd name="connsiteY4616" fmla="*/ 506957 h 506956"/>
              <a:gd name="connsiteX4617" fmla="*/ 387001 w 506956"/>
              <a:gd name="connsiteY4617" fmla="*/ 506957 h 506956"/>
              <a:gd name="connsiteX4618" fmla="*/ 393312 w 506956"/>
              <a:gd name="connsiteY4618" fmla="*/ 497110 h 506956"/>
              <a:gd name="connsiteX4619" fmla="*/ 387409 w 506956"/>
              <a:gd name="connsiteY4619" fmla="*/ 487916 h 506956"/>
              <a:gd name="connsiteX4620" fmla="*/ 391571 w 506956"/>
              <a:gd name="connsiteY4620" fmla="*/ 487916 h 506956"/>
              <a:gd name="connsiteX4621" fmla="*/ 395379 w 506956"/>
              <a:gd name="connsiteY4621" fmla="*/ 493901 h 506956"/>
              <a:gd name="connsiteX4622" fmla="*/ 399187 w 506956"/>
              <a:gd name="connsiteY4622" fmla="*/ 487916 h 506956"/>
              <a:gd name="connsiteX4623" fmla="*/ 403348 w 506956"/>
              <a:gd name="connsiteY4623" fmla="*/ 487916 h 506956"/>
              <a:gd name="connsiteX4624" fmla="*/ 397446 w 506956"/>
              <a:gd name="connsiteY4624" fmla="*/ 497110 h 506956"/>
              <a:gd name="connsiteX4625" fmla="*/ 403756 w 506956"/>
              <a:gd name="connsiteY4625" fmla="*/ 506957 h 506956"/>
              <a:gd name="connsiteX4626" fmla="*/ 399595 w 506956"/>
              <a:gd name="connsiteY4626" fmla="*/ 506957 h 506956"/>
              <a:gd name="connsiteX4627" fmla="*/ 395379 w 506956"/>
              <a:gd name="connsiteY4627" fmla="*/ 500265 h 506956"/>
              <a:gd name="connsiteX4628" fmla="*/ 421179 w 506956"/>
              <a:gd name="connsiteY4628" fmla="*/ 500265 h 506956"/>
              <a:gd name="connsiteX4629" fmla="*/ 416963 w 506956"/>
              <a:gd name="connsiteY4629" fmla="*/ 506957 h 506956"/>
              <a:gd name="connsiteX4630" fmla="*/ 412801 w 506956"/>
              <a:gd name="connsiteY4630" fmla="*/ 506957 h 506956"/>
              <a:gd name="connsiteX4631" fmla="*/ 419112 w 506956"/>
              <a:gd name="connsiteY4631" fmla="*/ 497110 h 506956"/>
              <a:gd name="connsiteX4632" fmla="*/ 413209 w 506956"/>
              <a:gd name="connsiteY4632" fmla="*/ 487916 h 506956"/>
              <a:gd name="connsiteX4633" fmla="*/ 417371 w 506956"/>
              <a:gd name="connsiteY4633" fmla="*/ 487916 h 506956"/>
              <a:gd name="connsiteX4634" fmla="*/ 421179 w 506956"/>
              <a:gd name="connsiteY4634" fmla="*/ 493901 h 506956"/>
              <a:gd name="connsiteX4635" fmla="*/ 424987 w 506956"/>
              <a:gd name="connsiteY4635" fmla="*/ 487916 h 506956"/>
              <a:gd name="connsiteX4636" fmla="*/ 429149 w 506956"/>
              <a:gd name="connsiteY4636" fmla="*/ 487916 h 506956"/>
              <a:gd name="connsiteX4637" fmla="*/ 423246 w 506956"/>
              <a:gd name="connsiteY4637" fmla="*/ 497110 h 506956"/>
              <a:gd name="connsiteX4638" fmla="*/ 429557 w 506956"/>
              <a:gd name="connsiteY4638" fmla="*/ 506957 h 506956"/>
              <a:gd name="connsiteX4639" fmla="*/ 425395 w 506956"/>
              <a:gd name="connsiteY4639" fmla="*/ 506957 h 506956"/>
              <a:gd name="connsiteX4640" fmla="*/ 421179 w 506956"/>
              <a:gd name="connsiteY4640" fmla="*/ 500265 h 506956"/>
              <a:gd name="connsiteX4641" fmla="*/ 446979 w 506956"/>
              <a:gd name="connsiteY4641" fmla="*/ 500265 h 506956"/>
              <a:gd name="connsiteX4642" fmla="*/ 442763 w 506956"/>
              <a:gd name="connsiteY4642" fmla="*/ 506957 h 506956"/>
              <a:gd name="connsiteX4643" fmla="*/ 438601 w 506956"/>
              <a:gd name="connsiteY4643" fmla="*/ 506957 h 506956"/>
              <a:gd name="connsiteX4644" fmla="*/ 444912 w 506956"/>
              <a:gd name="connsiteY4644" fmla="*/ 497110 h 506956"/>
              <a:gd name="connsiteX4645" fmla="*/ 439009 w 506956"/>
              <a:gd name="connsiteY4645" fmla="*/ 487916 h 506956"/>
              <a:gd name="connsiteX4646" fmla="*/ 443171 w 506956"/>
              <a:gd name="connsiteY4646" fmla="*/ 487916 h 506956"/>
              <a:gd name="connsiteX4647" fmla="*/ 446979 w 506956"/>
              <a:gd name="connsiteY4647" fmla="*/ 493901 h 506956"/>
              <a:gd name="connsiteX4648" fmla="*/ 450787 w 506956"/>
              <a:gd name="connsiteY4648" fmla="*/ 487916 h 506956"/>
              <a:gd name="connsiteX4649" fmla="*/ 454949 w 506956"/>
              <a:gd name="connsiteY4649" fmla="*/ 487916 h 506956"/>
              <a:gd name="connsiteX4650" fmla="*/ 449046 w 506956"/>
              <a:gd name="connsiteY4650" fmla="*/ 497110 h 506956"/>
              <a:gd name="connsiteX4651" fmla="*/ 455357 w 506956"/>
              <a:gd name="connsiteY4651" fmla="*/ 506957 h 506956"/>
              <a:gd name="connsiteX4652" fmla="*/ 451195 w 506956"/>
              <a:gd name="connsiteY4652" fmla="*/ 506957 h 506956"/>
              <a:gd name="connsiteX4653" fmla="*/ 446979 w 506956"/>
              <a:gd name="connsiteY4653" fmla="*/ 500265 h 506956"/>
              <a:gd name="connsiteX4654" fmla="*/ 472779 w 506956"/>
              <a:gd name="connsiteY4654" fmla="*/ 500265 h 506956"/>
              <a:gd name="connsiteX4655" fmla="*/ 468563 w 506956"/>
              <a:gd name="connsiteY4655" fmla="*/ 506957 h 506956"/>
              <a:gd name="connsiteX4656" fmla="*/ 464401 w 506956"/>
              <a:gd name="connsiteY4656" fmla="*/ 506957 h 506956"/>
              <a:gd name="connsiteX4657" fmla="*/ 470712 w 506956"/>
              <a:gd name="connsiteY4657" fmla="*/ 497110 h 506956"/>
              <a:gd name="connsiteX4658" fmla="*/ 464809 w 506956"/>
              <a:gd name="connsiteY4658" fmla="*/ 487916 h 506956"/>
              <a:gd name="connsiteX4659" fmla="*/ 468971 w 506956"/>
              <a:gd name="connsiteY4659" fmla="*/ 487916 h 506956"/>
              <a:gd name="connsiteX4660" fmla="*/ 472779 w 506956"/>
              <a:gd name="connsiteY4660" fmla="*/ 493901 h 506956"/>
              <a:gd name="connsiteX4661" fmla="*/ 476587 w 506956"/>
              <a:gd name="connsiteY4661" fmla="*/ 487916 h 506956"/>
              <a:gd name="connsiteX4662" fmla="*/ 480749 w 506956"/>
              <a:gd name="connsiteY4662" fmla="*/ 487916 h 506956"/>
              <a:gd name="connsiteX4663" fmla="*/ 474846 w 506956"/>
              <a:gd name="connsiteY4663" fmla="*/ 497110 h 506956"/>
              <a:gd name="connsiteX4664" fmla="*/ 481157 w 506956"/>
              <a:gd name="connsiteY4664" fmla="*/ 506957 h 506956"/>
              <a:gd name="connsiteX4665" fmla="*/ 476995 w 506956"/>
              <a:gd name="connsiteY4665" fmla="*/ 506957 h 506956"/>
              <a:gd name="connsiteX4666" fmla="*/ 472779 w 506956"/>
              <a:gd name="connsiteY4666" fmla="*/ 500265 h 506956"/>
              <a:gd name="connsiteX4667" fmla="*/ 498579 w 506956"/>
              <a:gd name="connsiteY4667" fmla="*/ 500265 h 506956"/>
              <a:gd name="connsiteX4668" fmla="*/ 494363 w 506956"/>
              <a:gd name="connsiteY4668" fmla="*/ 506957 h 506956"/>
              <a:gd name="connsiteX4669" fmla="*/ 490201 w 506956"/>
              <a:gd name="connsiteY4669" fmla="*/ 506957 h 506956"/>
              <a:gd name="connsiteX4670" fmla="*/ 496512 w 506956"/>
              <a:gd name="connsiteY4670" fmla="*/ 497110 h 506956"/>
              <a:gd name="connsiteX4671" fmla="*/ 490609 w 506956"/>
              <a:gd name="connsiteY4671" fmla="*/ 487916 h 506956"/>
              <a:gd name="connsiteX4672" fmla="*/ 494771 w 506956"/>
              <a:gd name="connsiteY4672" fmla="*/ 487916 h 506956"/>
              <a:gd name="connsiteX4673" fmla="*/ 498579 w 506956"/>
              <a:gd name="connsiteY4673" fmla="*/ 493901 h 506956"/>
              <a:gd name="connsiteX4674" fmla="*/ 502387 w 506956"/>
              <a:gd name="connsiteY4674" fmla="*/ 487916 h 506956"/>
              <a:gd name="connsiteX4675" fmla="*/ 506549 w 506956"/>
              <a:gd name="connsiteY4675" fmla="*/ 487916 h 506956"/>
              <a:gd name="connsiteX4676" fmla="*/ 500646 w 506956"/>
              <a:gd name="connsiteY4676" fmla="*/ 497110 h 506956"/>
              <a:gd name="connsiteX4677" fmla="*/ 506957 w 506956"/>
              <a:gd name="connsiteY4677" fmla="*/ 506957 h 506956"/>
              <a:gd name="connsiteX4678" fmla="*/ 502795 w 506956"/>
              <a:gd name="connsiteY4678" fmla="*/ 506957 h 506956"/>
              <a:gd name="connsiteX4679" fmla="*/ 498579 w 506956"/>
              <a:gd name="connsiteY4679" fmla="*/ 500265 h 506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</a:cxnLst>
            <a:rect l="l" t="t" r="r" b="b"/>
            <a:pathLst>
              <a:path w="506956" h="506956">
                <a:moveTo>
                  <a:pt x="8378" y="12349"/>
                </a:moveTo>
                <a:lnTo>
                  <a:pt x="4162" y="19041"/>
                </a:lnTo>
                <a:lnTo>
                  <a:pt x="0" y="19041"/>
                </a:lnTo>
                <a:lnTo>
                  <a:pt x="6310" y="9194"/>
                </a:lnTo>
                <a:lnTo>
                  <a:pt x="408" y="0"/>
                </a:lnTo>
                <a:lnTo>
                  <a:pt x="4570" y="0"/>
                </a:lnTo>
                <a:lnTo>
                  <a:pt x="8378" y="5984"/>
                </a:lnTo>
                <a:lnTo>
                  <a:pt x="12186" y="0"/>
                </a:lnTo>
                <a:lnTo>
                  <a:pt x="16347" y="0"/>
                </a:lnTo>
                <a:lnTo>
                  <a:pt x="10445" y="9194"/>
                </a:lnTo>
                <a:lnTo>
                  <a:pt x="16755" y="19041"/>
                </a:lnTo>
                <a:lnTo>
                  <a:pt x="12594" y="19041"/>
                </a:lnTo>
                <a:lnTo>
                  <a:pt x="8378" y="12349"/>
                </a:lnTo>
                <a:close/>
                <a:moveTo>
                  <a:pt x="34178" y="12349"/>
                </a:moveTo>
                <a:lnTo>
                  <a:pt x="29962" y="19041"/>
                </a:lnTo>
                <a:lnTo>
                  <a:pt x="25800" y="19041"/>
                </a:lnTo>
                <a:lnTo>
                  <a:pt x="32110" y="9194"/>
                </a:lnTo>
                <a:lnTo>
                  <a:pt x="26208" y="0"/>
                </a:lnTo>
                <a:lnTo>
                  <a:pt x="30370" y="0"/>
                </a:lnTo>
                <a:lnTo>
                  <a:pt x="34178" y="5984"/>
                </a:lnTo>
                <a:lnTo>
                  <a:pt x="37986" y="0"/>
                </a:lnTo>
                <a:lnTo>
                  <a:pt x="42147" y="0"/>
                </a:lnTo>
                <a:lnTo>
                  <a:pt x="36245" y="9194"/>
                </a:lnTo>
                <a:lnTo>
                  <a:pt x="42555" y="19041"/>
                </a:lnTo>
                <a:lnTo>
                  <a:pt x="38394" y="19041"/>
                </a:lnTo>
                <a:lnTo>
                  <a:pt x="34178" y="12349"/>
                </a:lnTo>
                <a:close/>
                <a:moveTo>
                  <a:pt x="59978" y="12349"/>
                </a:moveTo>
                <a:lnTo>
                  <a:pt x="55762" y="19041"/>
                </a:lnTo>
                <a:lnTo>
                  <a:pt x="51600" y="19041"/>
                </a:lnTo>
                <a:lnTo>
                  <a:pt x="57911" y="9194"/>
                </a:lnTo>
                <a:lnTo>
                  <a:pt x="52008" y="0"/>
                </a:lnTo>
                <a:lnTo>
                  <a:pt x="56170" y="0"/>
                </a:lnTo>
                <a:lnTo>
                  <a:pt x="59978" y="5984"/>
                </a:lnTo>
                <a:lnTo>
                  <a:pt x="63786" y="0"/>
                </a:lnTo>
                <a:lnTo>
                  <a:pt x="67948" y="0"/>
                </a:lnTo>
                <a:lnTo>
                  <a:pt x="62045" y="9194"/>
                </a:lnTo>
                <a:lnTo>
                  <a:pt x="68356" y="19041"/>
                </a:lnTo>
                <a:lnTo>
                  <a:pt x="64194" y="19041"/>
                </a:lnTo>
                <a:lnTo>
                  <a:pt x="59978" y="12349"/>
                </a:lnTo>
                <a:close/>
                <a:moveTo>
                  <a:pt x="85778" y="12349"/>
                </a:moveTo>
                <a:lnTo>
                  <a:pt x="81562" y="19041"/>
                </a:lnTo>
                <a:lnTo>
                  <a:pt x="77400" y="19041"/>
                </a:lnTo>
                <a:lnTo>
                  <a:pt x="83711" y="9194"/>
                </a:lnTo>
                <a:lnTo>
                  <a:pt x="77808" y="0"/>
                </a:lnTo>
                <a:lnTo>
                  <a:pt x="81970" y="0"/>
                </a:lnTo>
                <a:lnTo>
                  <a:pt x="85778" y="5984"/>
                </a:lnTo>
                <a:lnTo>
                  <a:pt x="89586" y="0"/>
                </a:lnTo>
                <a:lnTo>
                  <a:pt x="93748" y="0"/>
                </a:lnTo>
                <a:lnTo>
                  <a:pt x="87845" y="9194"/>
                </a:lnTo>
                <a:lnTo>
                  <a:pt x="94156" y="19041"/>
                </a:lnTo>
                <a:lnTo>
                  <a:pt x="89994" y="19041"/>
                </a:lnTo>
                <a:lnTo>
                  <a:pt x="85778" y="12349"/>
                </a:lnTo>
                <a:close/>
                <a:moveTo>
                  <a:pt x="111578" y="12349"/>
                </a:moveTo>
                <a:lnTo>
                  <a:pt x="107362" y="19041"/>
                </a:lnTo>
                <a:lnTo>
                  <a:pt x="103200" y="19041"/>
                </a:lnTo>
                <a:lnTo>
                  <a:pt x="109511" y="9194"/>
                </a:lnTo>
                <a:lnTo>
                  <a:pt x="103608" y="0"/>
                </a:lnTo>
                <a:lnTo>
                  <a:pt x="107770" y="0"/>
                </a:lnTo>
                <a:lnTo>
                  <a:pt x="111578" y="5984"/>
                </a:lnTo>
                <a:lnTo>
                  <a:pt x="115386" y="0"/>
                </a:lnTo>
                <a:lnTo>
                  <a:pt x="119548" y="0"/>
                </a:lnTo>
                <a:lnTo>
                  <a:pt x="113645" y="9194"/>
                </a:lnTo>
                <a:lnTo>
                  <a:pt x="119956" y="19041"/>
                </a:lnTo>
                <a:lnTo>
                  <a:pt x="115794" y="19041"/>
                </a:lnTo>
                <a:lnTo>
                  <a:pt x="111578" y="12349"/>
                </a:lnTo>
                <a:close/>
                <a:moveTo>
                  <a:pt x="137378" y="12349"/>
                </a:moveTo>
                <a:lnTo>
                  <a:pt x="133162" y="19041"/>
                </a:lnTo>
                <a:lnTo>
                  <a:pt x="129000" y="19041"/>
                </a:lnTo>
                <a:lnTo>
                  <a:pt x="135311" y="9194"/>
                </a:lnTo>
                <a:lnTo>
                  <a:pt x="129408" y="0"/>
                </a:lnTo>
                <a:lnTo>
                  <a:pt x="133570" y="0"/>
                </a:lnTo>
                <a:lnTo>
                  <a:pt x="137378" y="5984"/>
                </a:lnTo>
                <a:lnTo>
                  <a:pt x="141186" y="0"/>
                </a:lnTo>
                <a:lnTo>
                  <a:pt x="145348" y="0"/>
                </a:lnTo>
                <a:lnTo>
                  <a:pt x="139445" y="9194"/>
                </a:lnTo>
                <a:lnTo>
                  <a:pt x="145756" y="19041"/>
                </a:lnTo>
                <a:lnTo>
                  <a:pt x="141594" y="19041"/>
                </a:lnTo>
                <a:lnTo>
                  <a:pt x="137378" y="12349"/>
                </a:lnTo>
                <a:close/>
                <a:moveTo>
                  <a:pt x="163178" y="12349"/>
                </a:moveTo>
                <a:lnTo>
                  <a:pt x="158962" y="19041"/>
                </a:lnTo>
                <a:lnTo>
                  <a:pt x="154800" y="19041"/>
                </a:lnTo>
                <a:lnTo>
                  <a:pt x="161111" y="9194"/>
                </a:lnTo>
                <a:lnTo>
                  <a:pt x="155208" y="0"/>
                </a:lnTo>
                <a:lnTo>
                  <a:pt x="159370" y="0"/>
                </a:lnTo>
                <a:lnTo>
                  <a:pt x="163178" y="5984"/>
                </a:lnTo>
                <a:lnTo>
                  <a:pt x="166986" y="0"/>
                </a:lnTo>
                <a:lnTo>
                  <a:pt x="171148" y="0"/>
                </a:lnTo>
                <a:lnTo>
                  <a:pt x="165245" y="9194"/>
                </a:lnTo>
                <a:lnTo>
                  <a:pt x="171556" y="19041"/>
                </a:lnTo>
                <a:lnTo>
                  <a:pt x="167394" y="19041"/>
                </a:lnTo>
                <a:lnTo>
                  <a:pt x="163178" y="12349"/>
                </a:lnTo>
                <a:close/>
                <a:moveTo>
                  <a:pt x="188978" y="12349"/>
                </a:moveTo>
                <a:lnTo>
                  <a:pt x="184762" y="19041"/>
                </a:lnTo>
                <a:lnTo>
                  <a:pt x="180601" y="19041"/>
                </a:lnTo>
                <a:lnTo>
                  <a:pt x="186911" y="9194"/>
                </a:lnTo>
                <a:lnTo>
                  <a:pt x="181009" y="0"/>
                </a:lnTo>
                <a:lnTo>
                  <a:pt x="185170" y="0"/>
                </a:lnTo>
                <a:lnTo>
                  <a:pt x="188978" y="5984"/>
                </a:lnTo>
                <a:lnTo>
                  <a:pt x="192786" y="0"/>
                </a:lnTo>
                <a:lnTo>
                  <a:pt x="196948" y="0"/>
                </a:lnTo>
                <a:lnTo>
                  <a:pt x="191045" y="9194"/>
                </a:lnTo>
                <a:lnTo>
                  <a:pt x="197356" y="19041"/>
                </a:lnTo>
                <a:lnTo>
                  <a:pt x="193194" y="19041"/>
                </a:lnTo>
                <a:lnTo>
                  <a:pt x="188978" y="12349"/>
                </a:lnTo>
                <a:close/>
                <a:moveTo>
                  <a:pt x="214778" y="12349"/>
                </a:moveTo>
                <a:lnTo>
                  <a:pt x="210562" y="19041"/>
                </a:lnTo>
                <a:lnTo>
                  <a:pt x="206401" y="19041"/>
                </a:lnTo>
                <a:lnTo>
                  <a:pt x="212711" y="9194"/>
                </a:lnTo>
                <a:lnTo>
                  <a:pt x="206809" y="0"/>
                </a:lnTo>
                <a:lnTo>
                  <a:pt x="210970" y="0"/>
                </a:lnTo>
                <a:lnTo>
                  <a:pt x="214778" y="5984"/>
                </a:lnTo>
                <a:lnTo>
                  <a:pt x="218586" y="0"/>
                </a:lnTo>
                <a:lnTo>
                  <a:pt x="222748" y="0"/>
                </a:lnTo>
                <a:lnTo>
                  <a:pt x="216846" y="9194"/>
                </a:lnTo>
                <a:lnTo>
                  <a:pt x="223156" y="19041"/>
                </a:lnTo>
                <a:lnTo>
                  <a:pt x="218994" y="19041"/>
                </a:lnTo>
                <a:lnTo>
                  <a:pt x="214778" y="12349"/>
                </a:lnTo>
                <a:close/>
                <a:moveTo>
                  <a:pt x="240578" y="12349"/>
                </a:moveTo>
                <a:lnTo>
                  <a:pt x="236362" y="19041"/>
                </a:lnTo>
                <a:lnTo>
                  <a:pt x="232201" y="19041"/>
                </a:lnTo>
                <a:lnTo>
                  <a:pt x="238511" y="9194"/>
                </a:lnTo>
                <a:lnTo>
                  <a:pt x="232609" y="0"/>
                </a:lnTo>
                <a:lnTo>
                  <a:pt x="236770" y="0"/>
                </a:lnTo>
                <a:lnTo>
                  <a:pt x="240578" y="5984"/>
                </a:lnTo>
                <a:lnTo>
                  <a:pt x="244386" y="0"/>
                </a:lnTo>
                <a:lnTo>
                  <a:pt x="248548" y="0"/>
                </a:lnTo>
                <a:lnTo>
                  <a:pt x="242646" y="9194"/>
                </a:lnTo>
                <a:lnTo>
                  <a:pt x="248956" y="19041"/>
                </a:lnTo>
                <a:lnTo>
                  <a:pt x="244794" y="19041"/>
                </a:lnTo>
                <a:lnTo>
                  <a:pt x="240578" y="12349"/>
                </a:lnTo>
                <a:close/>
                <a:moveTo>
                  <a:pt x="266378" y="12349"/>
                </a:moveTo>
                <a:lnTo>
                  <a:pt x="262162" y="19041"/>
                </a:lnTo>
                <a:lnTo>
                  <a:pt x="258001" y="19041"/>
                </a:lnTo>
                <a:lnTo>
                  <a:pt x="264311" y="9194"/>
                </a:lnTo>
                <a:lnTo>
                  <a:pt x="258409" y="0"/>
                </a:lnTo>
                <a:lnTo>
                  <a:pt x="262570" y="0"/>
                </a:lnTo>
                <a:lnTo>
                  <a:pt x="266378" y="5984"/>
                </a:lnTo>
                <a:lnTo>
                  <a:pt x="270187" y="0"/>
                </a:lnTo>
                <a:lnTo>
                  <a:pt x="274348" y="0"/>
                </a:lnTo>
                <a:lnTo>
                  <a:pt x="268446" y="9194"/>
                </a:lnTo>
                <a:lnTo>
                  <a:pt x="274756" y="19041"/>
                </a:lnTo>
                <a:lnTo>
                  <a:pt x="270595" y="19041"/>
                </a:lnTo>
                <a:lnTo>
                  <a:pt x="266378" y="12349"/>
                </a:lnTo>
                <a:close/>
                <a:moveTo>
                  <a:pt x="292179" y="12349"/>
                </a:moveTo>
                <a:lnTo>
                  <a:pt x="287962" y="19041"/>
                </a:lnTo>
                <a:lnTo>
                  <a:pt x="283801" y="19041"/>
                </a:lnTo>
                <a:lnTo>
                  <a:pt x="290111" y="9194"/>
                </a:lnTo>
                <a:lnTo>
                  <a:pt x="284209" y="0"/>
                </a:lnTo>
                <a:lnTo>
                  <a:pt x="288370" y="0"/>
                </a:lnTo>
                <a:lnTo>
                  <a:pt x="292179" y="5984"/>
                </a:lnTo>
                <a:lnTo>
                  <a:pt x="295987" y="0"/>
                </a:lnTo>
                <a:lnTo>
                  <a:pt x="300148" y="0"/>
                </a:lnTo>
                <a:lnTo>
                  <a:pt x="294246" y="9194"/>
                </a:lnTo>
                <a:lnTo>
                  <a:pt x="300556" y="19041"/>
                </a:lnTo>
                <a:lnTo>
                  <a:pt x="296395" y="19041"/>
                </a:lnTo>
                <a:lnTo>
                  <a:pt x="292179" y="12349"/>
                </a:lnTo>
                <a:close/>
                <a:moveTo>
                  <a:pt x="317979" y="12349"/>
                </a:moveTo>
                <a:lnTo>
                  <a:pt x="313762" y="19041"/>
                </a:lnTo>
                <a:lnTo>
                  <a:pt x="309601" y="19041"/>
                </a:lnTo>
                <a:lnTo>
                  <a:pt x="315911" y="9194"/>
                </a:lnTo>
                <a:lnTo>
                  <a:pt x="310009" y="0"/>
                </a:lnTo>
                <a:lnTo>
                  <a:pt x="314170" y="0"/>
                </a:lnTo>
                <a:lnTo>
                  <a:pt x="317979" y="5984"/>
                </a:lnTo>
                <a:lnTo>
                  <a:pt x="321787" y="0"/>
                </a:lnTo>
                <a:lnTo>
                  <a:pt x="325948" y="0"/>
                </a:lnTo>
                <a:lnTo>
                  <a:pt x="320046" y="9194"/>
                </a:lnTo>
                <a:lnTo>
                  <a:pt x="326356" y="19041"/>
                </a:lnTo>
                <a:lnTo>
                  <a:pt x="322195" y="19041"/>
                </a:lnTo>
                <a:lnTo>
                  <a:pt x="317979" y="12349"/>
                </a:lnTo>
                <a:close/>
                <a:moveTo>
                  <a:pt x="343779" y="12349"/>
                </a:moveTo>
                <a:lnTo>
                  <a:pt x="339563" y="19041"/>
                </a:lnTo>
                <a:lnTo>
                  <a:pt x="335401" y="19041"/>
                </a:lnTo>
                <a:lnTo>
                  <a:pt x="341711" y="9194"/>
                </a:lnTo>
                <a:lnTo>
                  <a:pt x="335809" y="0"/>
                </a:lnTo>
                <a:lnTo>
                  <a:pt x="339971" y="0"/>
                </a:lnTo>
                <a:lnTo>
                  <a:pt x="343779" y="5984"/>
                </a:lnTo>
                <a:lnTo>
                  <a:pt x="347587" y="0"/>
                </a:lnTo>
                <a:lnTo>
                  <a:pt x="351748" y="0"/>
                </a:lnTo>
                <a:lnTo>
                  <a:pt x="345846" y="9194"/>
                </a:lnTo>
                <a:lnTo>
                  <a:pt x="352156" y="19041"/>
                </a:lnTo>
                <a:lnTo>
                  <a:pt x="347995" y="19041"/>
                </a:lnTo>
                <a:lnTo>
                  <a:pt x="343779" y="12349"/>
                </a:lnTo>
                <a:close/>
                <a:moveTo>
                  <a:pt x="369579" y="12349"/>
                </a:moveTo>
                <a:lnTo>
                  <a:pt x="365363" y="19041"/>
                </a:lnTo>
                <a:lnTo>
                  <a:pt x="361201" y="19041"/>
                </a:lnTo>
                <a:lnTo>
                  <a:pt x="367511" y="9194"/>
                </a:lnTo>
                <a:lnTo>
                  <a:pt x="361609" y="0"/>
                </a:lnTo>
                <a:lnTo>
                  <a:pt x="365771" y="0"/>
                </a:lnTo>
                <a:lnTo>
                  <a:pt x="369579" y="5984"/>
                </a:lnTo>
                <a:lnTo>
                  <a:pt x="373387" y="0"/>
                </a:lnTo>
                <a:lnTo>
                  <a:pt x="377548" y="0"/>
                </a:lnTo>
                <a:lnTo>
                  <a:pt x="371646" y="9194"/>
                </a:lnTo>
                <a:lnTo>
                  <a:pt x="377956" y="19041"/>
                </a:lnTo>
                <a:lnTo>
                  <a:pt x="373795" y="19041"/>
                </a:lnTo>
                <a:lnTo>
                  <a:pt x="369579" y="12349"/>
                </a:lnTo>
                <a:close/>
                <a:moveTo>
                  <a:pt x="395379" y="12349"/>
                </a:moveTo>
                <a:lnTo>
                  <a:pt x="391163" y="19041"/>
                </a:lnTo>
                <a:lnTo>
                  <a:pt x="387001" y="19041"/>
                </a:lnTo>
                <a:lnTo>
                  <a:pt x="393312" y="9194"/>
                </a:lnTo>
                <a:lnTo>
                  <a:pt x="387409" y="0"/>
                </a:lnTo>
                <a:lnTo>
                  <a:pt x="391571" y="0"/>
                </a:lnTo>
                <a:lnTo>
                  <a:pt x="395379" y="5984"/>
                </a:lnTo>
                <a:lnTo>
                  <a:pt x="399187" y="0"/>
                </a:lnTo>
                <a:lnTo>
                  <a:pt x="403348" y="0"/>
                </a:lnTo>
                <a:lnTo>
                  <a:pt x="397446" y="9194"/>
                </a:lnTo>
                <a:lnTo>
                  <a:pt x="403756" y="19041"/>
                </a:lnTo>
                <a:lnTo>
                  <a:pt x="399595" y="19041"/>
                </a:lnTo>
                <a:lnTo>
                  <a:pt x="395379" y="12349"/>
                </a:lnTo>
                <a:close/>
                <a:moveTo>
                  <a:pt x="421179" y="12349"/>
                </a:moveTo>
                <a:lnTo>
                  <a:pt x="416963" y="19041"/>
                </a:lnTo>
                <a:lnTo>
                  <a:pt x="412801" y="19041"/>
                </a:lnTo>
                <a:lnTo>
                  <a:pt x="419112" y="9194"/>
                </a:lnTo>
                <a:lnTo>
                  <a:pt x="413209" y="0"/>
                </a:lnTo>
                <a:lnTo>
                  <a:pt x="417371" y="0"/>
                </a:lnTo>
                <a:lnTo>
                  <a:pt x="421179" y="5984"/>
                </a:lnTo>
                <a:lnTo>
                  <a:pt x="424987" y="0"/>
                </a:lnTo>
                <a:lnTo>
                  <a:pt x="429149" y="0"/>
                </a:lnTo>
                <a:lnTo>
                  <a:pt x="423246" y="9194"/>
                </a:lnTo>
                <a:lnTo>
                  <a:pt x="429557" y="19041"/>
                </a:lnTo>
                <a:lnTo>
                  <a:pt x="425395" y="19041"/>
                </a:lnTo>
                <a:lnTo>
                  <a:pt x="421179" y="12349"/>
                </a:lnTo>
                <a:close/>
                <a:moveTo>
                  <a:pt x="446979" y="12349"/>
                </a:moveTo>
                <a:lnTo>
                  <a:pt x="442763" y="19041"/>
                </a:lnTo>
                <a:lnTo>
                  <a:pt x="438601" y="19041"/>
                </a:lnTo>
                <a:lnTo>
                  <a:pt x="444912" y="9194"/>
                </a:lnTo>
                <a:lnTo>
                  <a:pt x="439009" y="0"/>
                </a:lnTo>
                <a:lnTo>
                  <a:pt x="443171" y="0"/>
                </a:lnTo>
                <a:lnTo>
                  <a:pt x="446979" y="5984"/>
                </a:lnTo>
                <a:lnTo>
                  <a:pt x="450787" y="0"/>
                </a:lnTo>
                <a:lnTo>
                  <a:pt x="454949" y="0"/>
                </a:lnTo>
                <a:lnTo>
                  <a:pt x="449046" y="9194"/>
                </a:lnTo>
                <a:lnTo>
                  <a:pt x="455357" y="19041"/>
                </a:lnTo>
                <a:lnTo>
                  <a:pt x="451195" y="19041"/>
                </a:lnTo>
                <a:lnTo>
                  <a:pt x="446979" y="12349"/>
                </a:lnTo>
                <a:close/>
                <a:moveTo>
                  <a:pt x="472779" y="12349"/>
                </a:moveTo>
                <a:lnTo>
                  <a:pt x="468563" y="19041"/>
                </a:lnTo>
                <a:lnTo>
                  <a:pt x="464401" y="19041"/>
                </a:lnTo>
                <a:lnTo>
                  <a:pt x="470712" y="9194"/>
                </a:lnTo>
                <a:lnTo>
                  <a:pt x="464809" y="0"/>
                </a:lnTo>
                <a:lnTo>
                  <a:pt x="468971" y="0"/>
                </a:lnTo>
                <a:lnTo>
                  <a:pt x="472779" y="5984"/>
                </a:lnTo>
                <a:lnTo>
                  <a:pt x="476587" y="0"/>
                </a:lnTo>
                <a:lnTo>
                  <a:pt x="480749" y="0"/>
                </a:lnTo>
                <a:lnTo>
                  <a:pt x="474846" y="9194"/>
                </a:lnTo>
                <a:lnTo>
                  <a:pt x="481157" y="19041"/>
                </a:lnTo>
                <a:lnTo>
                  <a:pt x="476995" y="19041"/>
                </a:lnTo>
                <a:lnTo>
                  <a:pt x="472779" y="12349"/>
                </a:lnTo>
                <a:close/>
                <a:moveTo>
                  <a:pt x="498579" y="12349"/>
                </a:moveTo>
                <a:lnTo>
                  <a:pt x="494363" y="19041"/>
                </a:lnTo>
                <a:lnTo>
                  <a:pt x="490201" y="19041"/>
                </a:lnTo>
                <a:lnTo>
                  <a:pt x="496512" y="9194"/>
                </a:lnTo>
                <a:lnTo>
                  <a:pt x="490609" y="0"/>
                </a:lnTo>
                <a:lnTo>
                  <a:pt x="494771" y="0"/>
                </a:lnTo>
                <a:lnTo>
                  <a:pt x="498579" y="5984"/>
                </a:lnTo>
                <a:lnTo>
                  <a:pt x="502387" y="0"/>
                </a:lnTo>
                <a:lnTo>
                  <a:pt x="506549" y="0"/>
                </a:lnTo>
                <a:lnTo>
                  <a:pt x="500646" y="9194"/>
                </a:lnTo>
                <a:lnTo>
                  <a:pt x="506957" y="19041"/>
                </a:lnTo>
                <a:lnTo>
                  <a:pt x="502795" y="19041"/>
                </a:lnTo>
                <a:lnTo>
                  <a:pt x="498579" y="12349"/>
                </a:lnTo>
                <a:close/>
                <a:moveTo>
                  <a:pt x="8378" y="41050"/>
                </a:moveTo>
                <a:lnTo>
                  <a:pt x="4162" y="47742"/>
                </a:lnTo>
                <a:lnTo>
                  <a:pt x="0" y="47742"/>
                </a:lnTo>
                <a:lnTo>
                  <a:pt x="6310" y="37895"/>
                </a:lnTo>
                <a:lnTo>
                  <a:pt x="408" y="28701"/>
                </a:lnTo>
                <a:lnTo>
                  <a:pt x="4570" y="28701"/>
                </a:lnTo>
                <a:lnTo>
                  <a:pt x="8378" y="34685"/>
                </a:lnTo>
                <a:lnTo>
                  <a:pt x="12186" y="28701"/>
                </a:lnTo>
                <a:lnTo>
                  <a:pt x="16347" y="28701"/>
                </a:lnTo>
                <a:lnTo>
                  <a:pt x="10445" y="37895"/>
                </a:lnTo>
                <a:lnTo>
                  <a:pt x="16755" y="47742"/>
                </a:lnTo>
                <a:lnTo>
                  <a:pt x="12594" y="47742"/>
                </a:lnTo>
                <a:lnTo>
                  <a:pt x="8378" y="41050"/>
                </a:lnTo>
                <a:close/>
                <a:moveTo>
                  <a:pt x="34178" y="41050"/>
                </a:moveTo>
                <a:lnTo>
                  <a:pt x="29962" y="47742"/>
                </a:lnTo>
                <a:lnTo>
                  <a:pt x="25800" y="47742"/>
                </a:lnTo>
                <a:lnTo>
                  <a:pt x="32110" y="37895"/>
                </a:lnTo>
                <a:lnTo>
                  <a:pt x="26208" y="28701"/>
                </a:lnTo>
                <a:lnTo>
                  <a:pt x="30370" y="28701"/>
                </a:lnTo>
                <a:lnTo>
                  <a:pt x="34178" y="34685"/>
                </a:lnTo>
                <a:lnTo>
                  <a:pt x="37986" y="28701"/>
                </a:lnTo>
                <a:lnTo>
                  <a:pt x="42147" y="28701"/>
                </a:lnTo>
                <a:lnTo>
                  <a:pt x="36245" y="37895"/>
                </a:lnTo>
                <a:lnTo>
                  <a:pt x="42555" y="47742"/>
                </a:lnTo>
                <a:lnTo>
                  <a:pt x="38394" y="47742"/>
                </a:lnTo>
                <a:lnTo>
                  <a:pt x="34178" y="41050"/>
                </a:lnTo>
                <a:close/>
                <a:moveTo>
                  <a:pt x="59978" y="41050"/>
                </a:moveTo>
                <a:lnTo>
                  <a:pt x="55762" y="47742"/>
                </a:lnTo>
                <a:lnTo>
                  <a:pt x="51600" y="47742"/>
                </a:lnTo>
                <a:lnTo>
                  <a:pt x="57911" y="37895"/>
                </a:lnTo>
                <a:lnTo>
                  <a:pt x="52008" y="28701"/>
                </a:lnTo>
                <a:lnTo>
                  <a:pt x="56170" y="28701"/>
                </a:lnTo>
                <a:lnTo>
                  <a:pt x="59978" y="34685"/>
                </a:lnTo>
                <a:lnTo>
                  <a:pt x="63786" y="28701"/>
                </a:lnTo>
                <a:lnTo>
                  <a:pt x="67948" y="28701"/>
                </a:lnTo>
                <a:lnTo>
                  <a:pt x="62045" y="37895"/>
                </a:lnTo>
                <a:lnTo>
                  <a:pt x="68356" y="47742"/>
                </a:lnTo>
                <a:lnTo>
                  <a:pt x="64194" y="47742"/>
                </a:lnTo>
                <a:lnTo>
                  <a:pt x="59978" y="41050"/>
                </a:lnTo>
                <a:close/>
                <a:moveTo>
                  <a:pt x="85778" y="41050"/>
                </a:moveTo>
                <a:lnTo>
                  <a:pt x="81562" y="47742"/>
                </a:lnTo>
                <a:lnTo>
                  <a:pt x="77400" y="47742"/>
                </a:lnTo>
                <a:lnTo>
                  <a:pt x="83711" y="37895"/>
                </a:lnTo>
                <a:lnTo>
                  <a:pt x="77808" y="28701"/>
                </a:lnTo>
                <a:lnTo>
                  <a:pt x="81970" y="28701"/>
                </a:lnTo>
                <a:lnTo>
                  <a:pt x="85778" y="34685"/>
                </a:lnTo>
                <a:lnTo>
                  <a:pt x="89586" y="28701"/>
                </a:lnTo>
                <a:lnTo>
                  <a:pt x="93748" y="28701"/>
                </a:lnTo>
                <a:lnTo>
                  <a:pt x="87845" y="37895"/>
                </a:lnTo>
                <a:lnTo>
                  <a:pt x="94156" y="47742"/>
                </a:lnTo>
                <a:lnTo>
                  <a:pt x="89994" y="47742"/>
                </a:lnTo>
                <a:lnTo>
                  <a:pt x="85778" y="41050"/>
                </a:lnTo>
                <a:close/>
                <a:moveTo>
                  <a:pt x="111578" y="41050"/>
                </a:moveTo>
                <a:lnTo>
                  <a:pt x="107362" y="47742"/>
                </a:lnTo>
                <a:lnTo>
                  <a:pt x="103200" y="47742"/>
                </a:lnTo>
                <a:lnTo>
                  <a:pt x="109511" y="37895"/>
                </a:lnTo>
                <a:lnTo>
                  <a:pt x="103608" y="28701"/>
                </a:lnTo>
                <a:lnTo>
                  <a:pt x="107770" y="28701"/>
                </a:lnTo>
                <a:lnTo>
                  <a:pt x="111578" y="34685"/>
                </a:lnTo>
                <a:lnTo>
                  <a:pt x="115386" y="28701"/>
                </a:lnTo>
                <a:lnTo>
                  <a:pt x="119548" y="28701"/>
                </a:lnTo>
                <a:lnTo>
                  <a:pt x="113645" y="37895"/>
                </a:lnTo>
                <a:lnTo>
                  <a:pt x="119956" y="47742"/>
                </a:lnTo>
                <a:lnTo>
                  <a:pt x="115794" y="47742"/>
                </a:lnTo>
                <a:lnTo>
                  <a:pt x="111578" y="41050"/>
                </a:lnTo>
                <a:close/>
                <a:moveTo>
                  <a:pt x="137378" y="41050"/>
                </a:moveTo>
                <a:lnTo>
                  <a:pt x="133162" y="47742"/>
                </a:lnTo>
                <a:lnTo>
                  <a:pt x="129000" y="47742"/>
                </a:lnTo>
                <a:lnTo>
                  <a:pt x="135311" y="37895"/>
                </a:lnTo>
                <a:lnTo>
                  <a:pt x="129408" y="28701"/>
                </a:lnTo>
                <a:lnTo>
                  <a:pt x="133570" y="28701"/>
                </a:lnTo>
                <a:lnTo>
                  <a:pt x="137378" y="34685"/>
                </a:lnTo>
                <a:lnTo>
                  <a:pt x="141186" y="28701"/>
                </a:lnTo>
                <a:lnTo>
                  <a:pt x="145348" y="28701"/>
                </a:lnTo>
                <a:lnTo>
                  <a:pt x="139445" y="37895"/>
                </a:lnTo>
                <a:lnTo>
                  <a:pt x="145756" y="47742"/>
                </a:lnTo>
                <a:lnTo>
                  <a:pt x="141594" y="47742"/>
                </a:lnTo>
                <a:lnTo>
                  <a:pt x="137378" y="41050"/>
                </a:lnTo>
                <a:close/>
                <a:moveTo>
                  <a:pt x="163178" y="41050"/>
                </a:moveTo>
                <a:lnTo>
                  <a:pt x="158962" y="47742"/>
                </a:lnTo>
                <a:lnTo>
                  <a:pt x="154800" y="47742"/>
                </a:lnTo>
                <a:lnTo>
                  <a:pt x="161111" y="37895"/>
                </a:lnTo>
                <a:lnTo>
                  <a:pt x="155208" y="28701"/>
                </a:lnTo>
                <a:lnTo>
                  <a:pt x="159370" y="28701"/>
                </a:lnTo>
                <a:lnTo>
                  <a:pt x="163178" y="34685"/>
                </a:lnTo>
                <a:lnTo>
                  <a:pt x="166986" y="28701"/>
                </a:lnTo>
                <a:lnTo>
                  <a:pt x="171148" y="28701"/>
                </a:lnTo>
                <a:lnTo>
                  <a:pt x="165245" y="37895"/>
                </a:lnTo>
                <a:lnTo>
                  <a:pt x="171556" y="47742"/>
                </a:lnTo>
                <a:lnTo>
                  <a:pt x="167394" y="47742"/>
                </a:lnTo>
                <a:lnTo>
                  <a:pt x="163178" y="41050"/>
                </a:lnTo>
                <a:close/>
                <a:moveTo>
                  <a:pt x="188978" y="41050"/>
                </a:moveTo>
                <a:lnTo>
                  <a:pt x="184762" y="47742"/>
                </a:lnTo>
                <a:lnTo>
                  <a:pt x="180601" y="47742"/>
                </a:lnTo>
                <a:lnTo>
                  <a:pt x="186911" y="37895"/>
                </a:lnTo>
                <a:lnTo>
                  <a:pt x="181009" y="28701"/>
                </a:lnTo>
                <a:lnTo>
                  <a:pt x="185170" y="28701"/>
                </a:lnTo>
                <a:lnTo>
                  <a:pt x="188978" y="34685"/>
                </a:lnTo>
                <a:lnTo>
                  <a:pt x="192786" y="28701"/>
                </a:lnTo>
                <a:lnTo>
                  <a:pt x="196948" y="28701"/>
                </a:lnTo>
                <a:lnTo>
                  <a:pt x="191045" y="37895"/>
                </a:lnTo>
                <a:lnTo>
                  <a:pt x="197356" y="47742"/>
                </a:lnTo>
                <a:lnTo>
                  <a:pt x="193194" y="47742"/>
                </a:lnTo>
                <a:lnTo>
                  <a:pt x="188978" y="41050"/>
                </a:lnTo>
                <a:close/>
                <a:moveTo>
                  <a:pt x="214778" y="41050"/>
                </a:moveTo>
                <a:lnTo>
                  <a:pt x="210562" y="47742"/>
                </a:lnTo>
                <a:lnTo>
                  <a:pt x="206401" y="47742"/>
                </a:lnTo>
                <a:lnTo>
                  <a:pt x="212711" y="37895"/>
                </a:lnTo>
                <a:lnTo>
                  <a:pt x="206809" y="28701"/>
                </a:lnTo>
                <a:lnTo>
                  <a:pt x="210970" y="28701"/>
                </a:lnTo>
                <a:lnTo>
                  <a:pt x="214778" y="34685"/>
                </a:lnTo>
                <a:lnTo>
                  <a:pt x="218586" y="28701"/>
                </a:lnTo>
                <a:lnTo>
                  <a:pt x="222748" y="28701"/>
                </a:lnTo>
                <a:lnTo>
                  <a:pt x="216846" y="37895"/>
                </a:lnTo>
                <a:lnTo>
                  <a:pt x="223156" y="47742"/>
                </a:lnTo>
                <a:lnTo>
                  <a:pt x="218994" y="47742"/>
                </a:lnTo>
                <a:lnTo>
                  <a:pt x="214778" y="41050"/>
                </a:lnTo>
                <a:close/>
                <a:moveTo>
                  <a:pt x="240578" y="41050"/>
                </a:moveTo>
                <a:lnTo>
                  <a:pt x="236362" y="47742"/>
                </a:lnTo>
                <a:lnTo>
                  <a:pt x="232201" y="47742"/>
                </a:lnTo>
                <a:lnTo>
                  <a:pt x="238511" y="37895"/>
                </a:lnTo>
                <a:lnTo>
                  <a:pt x="232609" y="28701"/>
                </a:lnTo>
                <a:lnTo>
                  <a:pt x="236770" y="28701"/>
                </a:lnTo>
                <a:lnTo>
                  <a:pt x="240578" y="34685"/>
                </a:lnTo>
                <a:lnTo>
                  <a:pt x="244386" y="28701"/>
                </a:lnTo>
                <a:lnTo>
                  <a:pt x="248548" y="28701"/>
                </a:lnTo>
                <a:lnTo>
                  <a:pt x="242646" y="37895"/>
                </a:lnTo>
                <a:lnTo>
                  <a:pt x="248956" y="47742"/>
                </a:lnTo>
                <a:lnTo>
                  <a:pt x="244794" y="47742"/>
                </a:lnTo>
                <a:lnTo>
                  <a:pt x="240578" y="41050"/>
                </a:lnTo>
                <a:close/>
                <a:moveTo>
                  <a:pt x="266378" y="41050"/>
                </a:moveTo>
                <a:lnTo>
                  <a:pt x="262162" y="47742"/>
                </a:lnTo>
                <a:lnTo>
                  <a:pt x="258001" y="47742"/>
                </a:lnTo>
                <a:lnTo>
                  <a:pt x="264311" y="37895"/>
                </a:lnTo>
                <a:lnTo>
                  <a:pt x="258409" y="28701"/>
                </a:lnTo>
                <a:lnTo>
                  <a:pt x="262570" y="28701"/>
                </a:lnTo>
                <a:lnTo>
                  <a:pt x="266378" y="34685"/>
                </a:lnTo>
                <a:lnTo>
                  <a:pt x="270187" y="28701"/>
                </a:lnTo>
                <a:lnTo>
                  <a:pt x="274348" y="28701"/>
                </a:lnTo>
                <a:lnTo>
                  <a:pt x="268446" y="37895"/>
                </a:lnTo>
                <a:lnTo>
                  <a:pt x="274756" y="47742"/>
                </a:lnTo>
                <a:lnTo>
                  <a:pt x="270595" y="47742"/>
                </a:lnTo>
                <a:lnTo>
                  <a:pt x="266378" y="41050"/>
                </a:lnTo>
                <a:close/>
                <a:moveTo>
                  <a:pt x="292179" y="41050"/>
                </a:moveTo>
                <a:lnTo>
                  <a:pt x="287962" y="47742"/>
                </a:lnTo>
                <a:lnTo>
                  <a:pt x="283801" y="47742"/>
                </a:lnTo>
                <a:lnTo>
                  <a:pt x="290111" y="37895"/>
                </a:lnTo>
                <a:lnTo>
                  <a:pt x="284209" y="28701"/>
                </a:lnTo>
                <a:lnTo>
                  <a:pt x="288370" y="28701"/>
                </a:lnTo>
                <a:lnTo>
                  <a:pt x="292179" y="34685"/>
                </a:lnTo>
                <a:lnTo>
                  <a:pt x="295987" y="28701"/>
                </a:lnTo>
                <a:lnTo>
                  <a:pt x="300148" y="28701"/>
                </a:lnTo>
                <a:lnTo>
                  <a:pt x="294246" y="37895"/>
                </a:lnTo>
                <a:lnTo>
                  <a:pt x="300556" y="47742"/>
                </a:lnTo>
                <a:lnTo>
                  <a:pt x="296395" y="47742"/>
                </a:lnTo>
                <a:lnTo>
                  <a:pt x="292179" y="41050"/>
                </a:lnTo>
                <a:close/>
                <a:moveTo>
                  <a:pt x="317979" y="41050"/>
                </a:moveTo>
                <a:lnTo>
                  <a:pt x="313762" y="47742"/>
                </a:lnTo>
                <a:lnTo>
                  <a:pt x="309601" y="47742"/>
                </a:lnTo>
                <a:lnTo>
                  <a:pt x="315911" y="37895"/>
                </a:lnTo>
                <a:lnTo>
                  <a:pt x="310009" y="28701"/>
                </a:lnTo>
                <a:lnTo>
                  <a:pt x="314170" y="28701"/>
                </a:lnTo>
                <a:lnTo>
                  <a:pt x="317979" y="34685"/>
                </a:lnTo>
                <a:lnTo>
                  <a:pt x="321787" y="28701"/>
                </a:lnTo>
                <a:lnTo>
                  <a:pt x="325948" y="28701"/>
                </a:lnTo>
                <a:lnTo>
                  <a:pt x="320046" y="37895"/>
                </a:lnTo>
                <a:lnTo>
                  <a:pt x="326356" y="47742"/>
                </a:lnTo>
                <a:lnTo>
                  <a:pt x="322195" y="47742"/>
                </a:lnTo>
                <a:lnTo>
                  <a:pt x="317979" y="41050"/>
                </a:lnTo>
                <a:close/>
                <a:moveTo>
                  <a:pt x="343779" y="41050"/>
                </a:moveTo>
                <a:lnTo>
                  <a:pt x="339563" y="47742"/>
                </a:lnTo>
                <a:lnTo>
                  <a:pt x="335401" y="47742"/>
                </a:lnTo>
                <a:lnTo>
                  <a:pt x="341711" y="37895"/>
                </a:lnTo>
                <a:lnTo>
                  <a:pt x="335809" y="28701"/>
                </a:lnTo>
                <a:lnTo>
                  <a:pt x="339971" y="28701"/>
                </a:lnTo>
                <a:lnTo>
                  <a:pt x="343779" y="34685"/>
                </a:lnTo>
                <a:lnTo>
                  <a:pt x="347587" y="28701"/>
                </a:lnTo>
                <a:lnTo>
                  <a:pt x="351748" y="28701"/>
                </a:lnTo>
                <a:lnTo>
                  <a:pt x="345846" y="37895"/>
                </a:lnTo>
                <a:lnTo>
                  <a:pt x="352156" y="47742"/>
                </a:lnTo>
                <a:lnTo>
                  <a:pt x="347995" y="47742"/>
                </a:lnTo>
                <a:lnTo>
                  <a:pt x="343779" y="41050"/>
                </a:lnTo>
                <a:close/>
                <a:moveTo>
                  <a:pt x="369579" y="41050"/>
                </a:moveTo>
                <a:lnTo>
                  <a:pt x="365363" y="47742"/>
                </a:lnTo>
                <a:lnTo>
                  <a:pt x="361201" y="47742"/>
                </a:lnTo>
                <a:lnTo>
                  <a:pt x="367511" y="37895"/>
                </a:lnTo>
                <a:lnTo>
                  <a:pt x="361609" y="28701"/>
                </a:lnTo>
                <a:lnTo>
                  <a:pt x="365771" y="28701"/>
                </a:lnTo>
                <a:lnTo>
                  <a:pt x="369579" y="34685"/>
                </a:lnTo>
                <a:lnTo>
                  <a:pt x="373387" y="28701"/>
                </a:lnTo>
                <a:lnTo>
                  <a:pt x="377548" y="28701"/>
                </a:lnTo>
                <a:lnTo>
                  <a:pt x="371646" y="37895"/>
                </a:lnTo>
                <a:lnTo>
                  <a:pt x="377956" y="47742"/>
                </a:lnTo>
                <a:lnTo>
                  <a:pt x="373795" y="47742"/>
                </a:lnTo>
                <a:lnTo>
                  <a:pt x="369579" y="41050"/>
                </a:lnTo>
                <a:close/>
                <a:moveTo>
                  <a:pt x="395379" y="41050"/>
                </a:moveTo>
                <a:lnTo>
                  <a:pt x="391163" y="47742"/>
                </a:lnTo>
                <a:lnTo>
                  <a:pt x="387001" y="47742"/>
                </a:lnTo>
                <a:lnTo>
                  <a:pt x="393312" y="37895"/>
                </a:lnTo>
                <a:lnTo>
                  <a:pt x="387409" y="28701"/>
                </a:lnTo>
                <a:lnTo>
                  <a:pt x="391571" y="28701"/>
                </a:lnTo>
                <a:lnTo>
                  <a:pt x="395379" y="34685"/>
                </a:lnTo>
                <a:lnTo>
                  <a:pt x="399187" y="28701"/>
                </a:lnTo>
                <a:lnTo>
                  <a:pt x="403348" y="28701"/>
                </a:lnTo>
                <a:lnTo>
                  <a:pt x="397446" y="37895"/>
                </a:lnTo>
                <a:lnTo>
                  <a:pt x="403756" y="47742"/>
                </a:lnTo>
                <a:lnTo>
                  <a:pt x="399595" y="47742"/>
                </a:lnTo>
                <a:lnTo>
                  <a:pt x="395379" y="41050"/>
                </a:lnTo>
                <a:close/>
                <a:moveTo>
                  <a:pt x="421179" y="41050"/>
                </a:moveTo>
                <a:lnTo>
                  <a:pt x="416963" y="47742"/>
                </a:lnTo>
                <a:lnTo>
                  <a:pt x="412801" y="47742"/>
                </a:lnTo>
                <a:lnTo>
                  <a:pt x="419112" y="37895"/>
                </a:lnTo>
                <a:lnTo>
                  <a:pt x="413209" y="28701"/>
                </a:lnTo>
                <a:lnTo>
                  <a:pt x="417371" y="28701"/>
                </a:lnTo>
                <a:lnTo>
                  <a:pt x="421179" y="34685"/>
                </a:lnTo>
                <a:lnTo>
                  <a:pt x="424987" y="28701"/>
                </a:lnTo>
                <a:lnTo>
                  <a:pt x="429149" y="28701"/>
                </a:lnTo>
                <a:lnTo>
                  <a:pt x="423246" y="37895"/>
                </a:lnTo>
                <a:lnTo>
                  <a:pt x="429557" y="47742"/>
                </a:lnTo>
                <a:lnTo>
                  <a:pt x="425395" y="47742"/>
                </a:lnTo>
                <a:lnTo>
                  <a:pt x="421179" y="41050"/>
                </a:lnTo>
                <a:close/>
                <a:moveTo>
                  <a:pt x="446979" y="41050"/>
                </a:moveTo>
                <a:lnTo>
                  <a:pt x="442763" y="47742"/>
                </a:lnTo>
                <a:lnTo>
                  <a:pt x="438601" y="47742"/>
                </a:lnTo>
                <a:lnTo>
                  <a:pt x="444912" y="37895"/>
                </a:lnTo>
                <a:lnTo>
                  <a:pt x="439009" y="28701"/>
                </a:lnTo>
                <a:lnTo>
                  <a:pt x="443171" y="28701"/>
                </a:lnTo>
                <a:lnTo>
                  <a:pt x="446979" y="34685"/>
                </a:lnTo>
                <a:lnTo>
                  <a:pt x="450787" y="28701"/>
                </a:lnTo>
                <a:lnTo>
                  <a:pt x="454949" y="28701"/>
                </a:lnTo>
                <a:lnTo>
                  <a:pt x="449046" y="37895"/>
                </a:lnTo>
                <a:lnTo>
                  <a:pt x="455357" y="47742"/>
                </a:lnTo>
                <a:lnTo>
                  <a:pt x="451195" y="47742"/>
                </a:lnTo>
                <a:lnTo>
                  <a:pt x="446979" y="41050"/>
                </a:lnTo>
                <a:close/>
                <a:moveTo>
                  <a:pt x="472779" y="41050"/>
                </a:moveTo>
                <a:lnTo>
                  <a:pt x="468563" y="47742"/>
                </a:lnTo>
                <a:lnTo>
                  <a:pt x="464401" y="47742"/>
                </a:lnTo>
                <a:lnTo>
                  <a:pt x="470712" y="37895"/>
                </a:lnTo>
                <a:lnTo>
                  <a:pt x="464809" y="28701"/>
                </a:lnTo>
                <a:lnTo>
                  <a:pt x="468971" y="28701"/>
                </a:lnTo>
                <a:lnTo>
                  <a:pt x="472779" y="34685"/>
                </a:lnTo>
                <a:lnTo>
                  <a:pt x="476587" y="28701"/>
                </a:lnTo>
                <a:lnTo>
                  <a:pt x="480749" y="28701"/>
                </a:lnTo>
                <a:lnTo>
                  <a:pt x="474846" y="37895"/>
                </a:lnTo>
                <a:lnTo>
                  <a:pt x="481157" y="47742"/>
                </a:lnTo>
                <a:lnTo>
                  <a:pt x="476995" y="47742"/>
                </a:lnTo>
                <a:lnTo>
                  <a:pt x="472779" y="41050"/>
                </a:lnTo>
                <a:close/>
                <a:moveTo>
                  <a:pt x="498579" y="41050"/>
                </a:moveTo>
                <a:lnTo>
                  <a:pt x="494363" y="47742"/>
                </a:lnTo>
                <a:lnTo>
                  <a:pt x="490201" y="47742"/>
                </a:lnTo>
                <a:lnTo>
                  <a:pt x="496512" y="37895"/>
                </a:lnTo>
                <a:lnTo>
                  <a:pt x="490609" y="28701"/>
                </a:lnTo>
                <a:lnTo>
                  <a:pt x="494771" y="28701"/>
                </a:lnTo>
                <a:lnTo>
                  <a:pt x="498579" y="34685"/>
                </a:lnTo>
                <a:lnTo>
                  <a:pt x="502387" y="28701"/>
                </a:lnTo>
                <a:lnTo>
                  <a:pt x="506549" y="28701"/>
                </a:lnTo>
                <a:lnTo>
                  <a:pt x="500646" y="37895"/>
                </a:lnTo>
                <a:lnTo>
                  <a:pt x="506957" y="47742"/>
                </a:lnTo>
                <a:lnTo>
                  <a:pt x="502795" y="47742"/>
                </a:lnTo>
                <a:lnTo>
                  <a:pt x="498579" y="41050"/>
                </a:lnTo>
                <a:close/>
                <a:moveTo>
                  <a:pt x="8378" y="69751"/>
                </a:moveTo>
                <a:lnTo>
                  <a:pt x="4162" y="76443"/>
                </a:lnTo>
                <a:lnTo>
                  <a:pt x="0" y="76443"/>
                </a:lnTo>
                <a:lnTo>
                  <a:pt x="6310" y="66596"/>
                </a:lnTo>
                <a:lnTo>
                  <a:pt x="408" y="57402"/>
                </a:lnTo>
                <a:lnTo>
                  <a:pt x="4570" y="57402"/>
                </a:lnTo>
                <a:lnTo>
                  <a:pt x="8378" y="63386"/>
                </a:lnTo>
                <a:lnTo>
                  <a:pt x="12186" y="57402"/>
                </a:lnTo>
                <a:lnTo>
                  <a:pt x="16347" y="57402"/>
                </a:lnTo>
                <a:lnTo>
                  <a:pt x="10445" y="66596"/>
                </a:lnTo>
                <a:lnTo>
                  <a:pt x="16755" y="76443"/>
                </a:lnTo>
                <a:lnTo>
                  <a:pt x="12594" y="76443"/>
                </a:lnTo>
                <a:lnTo>
                  <a:pt x="8378" y="69751"/>
                </a:lnTo>
                <a:close/>
                <a:moveTo>
                  <a:pt x="34178" y="69751"/>
                </a:moveTo>
                <a:lnTo>
                  <a:pt x="29962" y="76443"/>
                </a:lnTo>
                <a:lnTo>
                  <a:pt x="25800" y="76443"/>
                </a:lnTo>
                <a:lnTo>
                  <a:pt x="32110" y="66596"/>
                </a:lnTo>
                <a:lnTo>
                  <a:pt x="26208" y="57402"/>
                </a:lnTo>
                <a:lnTo>
                  <a:pt x="30370" y="57402"/>
                </a:lnTo>
                <a:lnTo>
                  <a:pt x="34178" y="63386"/>
                </a:lnTo>
                <a:lnTo>
                  <a:pt x="37986" y="57402"/>
                </a:lnTo>
                <a:lnTo>
                  <a:pt x="42147" y="57402"/>
                </a:lnTo>
                <a:lnTo>
                  <a:pt x="36245" y="66596"/>
                </a:lnTo>
                <a:lnTo>
                  <a:pt x="42555" y="76443"/>
                </a:lnTo>
                <a:lnTo>
                  <a:pt x="38394" y="76443"/>
                </a:lnTo>
                <a:lnTo>
                  <a:pt x="34178" y="69751"/>
                </a:lnTo>
                <a:close/>
                <a:moveTo>
                  <a:pt x="59978" y="69751"/>
                </a:moveTo>
                <a:lnTo>
                  <a:pt x="55762" y="76443"/>
                </a:lnTo>
                <a:lnTo>
                  <a:pt x="51600" y="76443"/>
                </a:lnTo>
                <a:lnTo>
                  <a:pt x="57911" y="66596"/>
                </a:lnTo>
                <a:lnTo>
                  <a:pt x="52008" y="57402"/>
                </a:lnTo>
                <a:lnTo>
                  <a:pt x="56170" y="57402"/>
                </a:lnTo>
                <a:lnTo>
                  <a:pt x="59978" y="63386"/>
                </a:lnTo>
                <a:lnTo>
                  <a:pt x="63786" y="57402"/>
                </a:lnTo>
                <a:lnTo>
                  <a:pt x="67948" y="57402"/>
                </a:lnTo>
                <a:lnTo>
                  <a:pt x="62045" y="66596"/>
                </a:lnTo>
                <a:lnTo>
                  <a:pt x="68356" y="76443"/>
                </a:lnTo>
                <a:lnTo>
                  <a:pt x="64194" y="76443"/>
                </a:lnTo>
                <a:lnTo>
                  <a:pt x="59978" y="69751"/>
                </a:lnTo>
                <a:close/>
                <a:moveTo>
                  <a:pt x="85778" y="69751"/>
                </a:moveTo>
                <a:lnTo>
                  <a:pt x="81562" y="76443"/>
                </a:lnTo>
                <a:lnTo>
                  <a:pt x="77400" y="76443"/>
                </a:lnTo>
                <a:lnTo>
                  <a:pt x="83711" y="66596"/>
                </a:lnTo>
                <a:lnTo>
                  <a:pt x="77808" y="57402"/>
                </a:lnTo>
                <a:lnTo>
                  <a:pt x="81970" y="57402"/>
                </a:lnTo>
                <a:lnTo>
                  <a:pt x="85778" y="63386"/>
                </a:lnTo>
                <a:lnTo>
                  <a:pt x="89586" y="57402"/>
                </a:lnTo>
                <a:lnTo>
                  <a:pt x="93748" y="57402"/>
                </a:lnTo>
                <a:lnTo>
                  <a:pt x="87845" y="66596"/>
                </a:lnTo>
                <a:lnTo>
                  <a:pt x="94156" y="76443"/>
                </a:lnTo>
                <a:lnTo>
                  <a:pt x="89994" y="76443"/>
                </a:lnTo>
                <a:lnTo>
                  <a:pt x="85778" y="69751"/>
                </a:lnTo>
                <a:close/>
                <a:moveTo>
                  <a:pt x="111578" y="69751"/>
                </a:moveTo>
                <a:lnTo>
                  <a:pt x="107362" y="76443"/>
                </a:lnTo>
                <a:lnTo>
                  <a:pt x="103200" y="76443"/>
                </a:lnTo>
                <a:lnTo>
                  <a:pt x="109511" y="66596"/>
                </a:lnTo>
                <a:lnTo>
                  <a:pt x="103608" y="57402"/>
                </a:lnTo>
                <a:lnTo>
                  <a:pt x="107770" y="57402"/>
                </a:lnTo>
                <a:lnTo>
                  <a:pt x="111578" y="63386"/>
                </a:lnTo>
                <a:lnTo>
                  <a:pt x="115386" y="57402"/>
                </a:lnTo>
                <a:lnTo>
                  <a:pt x="119548" y="57402"/>
                </a:lnTo>
                <a:lnTo>
                  <a:pt x="113645" y="66596"/>
                </a:lnTo>
                <a:lnTo>
                  <a:pt x="119956" y="76443"/>
                </a:lnTo>
                <a:lnTo>
                  <a:pt x="115794" y="76443"/>
                </a:lnTo>
                <a:lnTo>
                  <a:pt x="111578" y="69751"/>
                </a:lnTo>
                <a:close/>
                <a:moveTo>
                  <a:pt x="137378" y="69751"/>
                </a:moveTo>
                <a:lnTo>
                  <a:pt x="133162" y="76443"/>
                </a:lnTo>
                <a:lnTo>
                  <a:pt x="129000" y="76443"/>
                </a:lnTo>
                <a:lnTo>
                  <a:pt x="135311" y="66596"/>
                </a:lnTo>
                <a:lnTo>
                  <a:pt x="129408" y="57402"/>
                </a:lnTo>
                <a:lnTo>
                  <a:pt x="133570" y="57402"/>
                </a:lnTo>
                <a:lnTo>
                  <a:pt x="137378" y="63386"/>
                </a:lnTo>
                <a:lnTo>
                  <a:pt x="141186" y="57402"/>
                </a:lnTo>
                <a:lnTo>
                  <a:pt x="145348" y="57402"/>
                </a:lnTo>
                <a:lnTo>
                  <a:pt x="139445" y="66596"/>
                </a:lnTo>
                <a:lnTo>
                  <a:pt x="145756" y="76443"/>
                </a:lnTo>
                <a:lnTo>
                  <a:pt x="141594" y="76443"/>
                </a:lnTo>
                <a:lnTo>
                  <a:pt x="137378" y="69751"/>
                </a:lnTo>
                <a:close/>
                <a:moveTo>
                  <a:pt x="163178" y="69751"/>
                </a:moveTo>
                <a:lnTo>
                  <a:pt x="158962" y="76443"/>
                </a:lnTo>
                <a:lnTo>
                  <a:pt x="154800" y="76443"/>
                </a:lnTo>
                <a:lnTo>
                  <a:pt x="161111" y="66596"/>
                </a:lnTo>
                <a:lnTo>
                  <a:pt x="155208" y="57402"/>
                </a:lnTo>
                <a:lnTo>
                  <a:pt x="159370" y="57402"/>
                </a:lnTo>
                <a:lnTo>
                  <a:pt x="163178" y="63386"/>
                </a:lnTo>
                <a:lnTo>
                  <a:pt x="166986" y="57402"/>
                </a:lnTo>
                <a:lnTo>
                  <a:pt x="171148" y="57402"/>
                </a:lnTo>
                <a:lnTo>
                  <a:pt x="165245" y="66596"/>
                </a:lnTo>
                <a:lnTo>
                  <a:pt x="171556" y="76443"/>
                </a:lnTo>
                <a:lnTo>
                  <a:pt x="167394" y="76443"/>
                </a:lnTo>
                <a:lnTo>
                  <a:pt x="163178" y="69751"/>
                </a:lnTo>
                <a:close/>
                <a:moveTo>
                  <a:pt x="188978" y="69751"/>
                </a:moveTo>
                <a:lnTo>
                  <a:pt x="184762" y="76443"/>
                </a:lnTo>
                <a:lnTo>
                  <a:pt x="180601" y="76443"/>
                </a:lnTo>
                <a:lnTo>
                  <a:pt x="186911" y="66596"/>
                </a:lnTo>
                <a:lnTo>
                  <a:pt x="181009" y="57402"/>
                </a:lnTo>
                <a:lnTo>
                  <a:pt x="185170" y="57402"/>
                </a:lnTo>
                <a:lnTo>
                  <a:pt x="188978" y="63386"/>
                </a:lnTo>
                <a:lnTo>
                  <a:pt x="192786" y="57402"/>
                </a:lnTo>
                <a:lnTo>
                  <a:pt x="196948" y="57402"/>
                </a:lnTo>
                <a:lnTo>
                  <a:pt x="191045" y="66596"/>
                </a:lnTo>
                <a:lnTo>
                  <a:pt x="197356" y="76443"/>
                </a:lnTo>
                <a:lnTo>
                  <a:pt x="193194" y="76443"/>
                </a:lnTo>
                <a:lnTo>
                  <a:pt x="188978" y="69751"/>
                </a:lnTo>
                <a:close/>
                <a:moveTo>
                  <a:pt x="214778" y="69751"/>
                </a:moveTo>
                <a:lnTo>
                  <a:pt x="210562" y="76443"/>
                </a:lnTo>
                <a:lnTo>
                  <a:pt x="206401" y="76443"/>
                </a:lnTo>
                <a:lnTo>
                  <a:pt x="212711" y="66596"/>
                </a:lnTo>
                <a:lnTo>
                  <a:pt x="206809" y="57402"/>
                </a:lnTo>
                <a:lnTo>
                  <a:pt x="210970" y="57402"/>
                </a:lnTo>
                <a:lnTo>
                  <a:pt x="214778" y="63386"/>
                </a:lnTo>
                <a:lnTo>
                  <a:pt x="218586" y="57402"/>
                </a:lnTo>
                <a:lnTo>
                  <a:pt x="222748" y="57402"/>
                </a:lnTo>
                <a:lnTo>
                  <a:pt x="216846" y="66596"/>
                </a:lnTo>
                <a:lnTo>
                  <a:pt x="223156" y="76443"/>
                </a:lnTo>
                <a:lnTo>
                  <a:pt x="218994" y="76443"/>
                </a:lnTo>
                <a:lnTo>
                  <a:pt x="214778" y="69751"/>
                </a:lnTo>
                <a:close/>
                <a:moveTo>
                  <a:pt x="240578" y="69751"/>
                </a:moveTo>
                <a:lnTo>
                  <a:pt x="236362" y="76443"/>
                </a:lnTo>
                <a:lnTo>
                  <a:pt x="232201" y="76443"/>
                </a:lnTo>
                <a:lnTo>
                  <a:pt x="238511" y="66596"/>
                </a:lnTo>
                <a:lnTo>
                  <a:pt x="232609" y="57402"/>
                </a:lnTo>
                <a:lnTo>
                  <a:pt x="236770" y="57402"/>
                </a:lnTo>
                <a:lnTo>
                  <a:pt x="240578" y="63386"/>
                </a:lnTo>
                <a:lnTo>
                  <a:pt x="244386" y="57402"/>
                </a:lnTo>
                <a:lnTo>
                  <a:pt x="248548" y="57402"/>
                </a:lnTo>
                <a:lnTo>
                  <a:pt x="242646" y="66596"/>
                </a:lnTo>
                <a:lnTo>
                  <a:pt x="248956" y="76443"/>
                </a:lnTo>
                <a:lnTo>
                  <a:pt x="244794" y="76443"/>
                </a:lnTo>
                <a:lnTo>
                  <a:pt x="240578" y="69751"/>
                </a:lnTo>
                <a:close/>
                <a:moveTo>
                  <a:pt x="266378" y="69751"/>
                </a:moveTo>
                <a:lnTo>
                  <a:pt x="262162" y="76443"/>
                </a:lnTo>
                <a:lnTo>
                  <a:pt x="258001" y="76443"/>
                </a:lnTo>
                <a:lnTo>
                  <a:pt x="264311" y="66596"/>
                </a:lnTo>
                <a:lnTo>
                  <a:pt x="258409" y="57402"/>
                </a:lnTo>
                <a:lnTo>
                  <a:pt x="262570" y="57402"/>
                </a:lnTo>
                <a:lnTo>
                  <a:pt x="266378" y="63386"/>
                </a:lnTo>
                <a:lnTo>
                  <a:pt x="270187" y="57402"/>
                </a:lnTo>
                <a:lnTo>
                  <a:pt x="274348" y="57402"/>
                </a:lnTo>
                <a:lnTo>
                  <a:pt x="268446" y="66596"/>
                </a:lnTo>
                <a:lnTo>
                  <a:pt x="274756" y="76443"/>
                </a:lnTo>
                <a:lnTo>
                  <a:pt x="270595" y="76443"/>
                </a:lnTo>
                <a:lnTo>
                  <a:pt x="266378" y="69751"/>
                </a:lnTo>
                <a:close/>
                <a:moveTo>
                  <a:pt x="292179" y="69751"/>
                </a:moveTo>
                <a:lnTo>
                  <a:pt x="287962" y="76443"/>
                </a:lnTo>
                <a:lnTo>
                  <a:pt x="283801" y="76443"/>
                </a:lnTo>
                <a:lnTo>
                  <a:pt x="290111" y="66596"/>
                </a:lnTo>
                <a:lnTo>
                  <a:pt x="284209" y="57402"/>
                </a:lnTo>
                <a:lnTo>
                  <a:pt x="288370" y="57402"/>
                </a:lnTo>
                <a:lnTo>
                  <a:pt x="292179" y="63386"/>
                </a:lnTo>
                <a:lnTo>
                  <a:pt x="295987" y="57402"/>
                </a:lnTo>
                <a:lnTo>
                  <a:pt x="300148" y="57402"/>
                </a:lnTo>
                <a:lnTo>
                  <a:pt x="294246" y="66596"/>
                </a:lnTo>
                <a:lnTo>
                  <a:pt x="300556" y="76443"/>
                </a:lnTo>
                <a:lnTo>
                  <a:pt x="296395" y="76443"/>
                </a:lnTo>
                <a:lnTo>
                  <a:pt x="292179" y="69751"/>
                </a:lnTo>
                <a:close/>
                <a:moveTo>
                  <a:pt x="317979" y="69751"/>
                </a:moveTo>
                <a:lnTo>
                  <a:pt x="313762" y="76443"/>
                </a:lnTo>
                <a:lnTo>
                  <a:pt x="309601" y="76443"/>
                </a:lnTo>
                <a:lnTo>
                  <a:pt x="315911" y="66596"/>
                </a:lnTo>
                <a:lnTo>
                  <a:pt x="310009" y="57402"/>
                </a:lnTo>
                <a:lnTo>
                  <a:pt x="314170" y="57402"/>
                </a:lnTo>
                <a:lnTo>
                  <a:pt x="317979" y="63386"/>
                </a:lnTo>
                <a:lnTo>
                  <a:pt x="321787" y="57402"/>
                </a:lnTo>
                <a:lnTo>
                  <a:pt x="325948" y="57402"/>
                </a:lnTo>
                <a:lnTo>
                  <a:pt x="320046" y="66596"/>
                </a:lnTo>
                <a:lnTo>
                  <a:pt x="326356" y="76443"/>
                </a:lnTo>
                <a:lnTo>
                  <a:pt x="322195" y="76443"/>
                </a:lnTo>
                <a:lnTo>
                  <a:pt x="317979" y="69751"/>
                </a:lnTo>
                <a:close/>
                <a:moveTo>
                  <a:pt x="343779" y="69751"/>
                </a:moveTo>
                <a:lnTo>
                  <a:pt x="339563" y="76443"/>
                </a:lnTo>
                <a:lnTo>
                  <a:pt x="335401" y="76443"/>
                </a:lnTo>
                <a:lnTo>
                  <a:pt x="341711" y="66596"/>
                </a:lnTo>
                <a:lnTo>
                  <a:pt x="335809" y="57402"/>
                </a:lnTo>
                <a:lnTo>
                  <a:pt x="339971" y="57402"/>
                </a:lnTo>
                <a:lnTo>
                  <a:pt x="343779" y="63386"/>
                </a:lnTo>
                <a:lnTo>
                  <a:pt x="347587" y="57402"/>
                </a:lnTo>
                <a:lnTo>
                  <a:pt x="351748" y="57402"/>
                </a:lnTo>
                <a:lnTo>
                  <a:pt x="345846" y="66596"/>
                </a:lnTo>
                <a:lnTo>
                  <a:pt x="352156" y="76443"/>
                </a:lnTo>
                <a:lnTo>
                  <a:pt x="347995" y="76443"/>
                </a:lnTo>
                <a:lnTo>
                  <a:pt x="343779" y="69751"/>
                </a:lnTo>
                <a:close/>
                <a:moveTo>
                  <a:pt x="369579" y="69751"/>
                </a:moveTo>
                <a:lnTo>
                  <a:pt x="365363" y="76443"/>
                </a:lnTo>
                <a:lnTo>
                  <a:pt x="361201" y="76443"/>
                </a:lnTo>
                <a:lnTo>
                  <a:pt x="367511" y="66596"/>
                </a:lnTo>
                <a:lnTo>
                  <a:pt x="361609" y="57402"/>
                </a:lnTo>
                <a:lnTo>
                  <a:pt x="365771" y="57402"/>
                </a:lnTo>
                <a:lnTo>
                  <a:pt x="369579" y="63386"/>
                </a:lnTo>
                <a:lnTo>
                  <a:pt x="373387" y="57402"/>
                </a:lnTo>
                <a:lnTo>
                  <a:pt x="377548" y="57402"/>
                </a:lnTo>
                <a:lnTo>
                  <a:pt x="371646" y="66596"/>
                </a:lnTo>
                <a:lnTo>
                  <a:pt x="377956" y="76443"/>
                </a:lnTo>
                <a:lnTo>
                  <a:pt x="373795" y="76443"/>
                </a:lnTo>
                <a:lnTo>
                  <a:pt x="369579" y="69751"/>
                </a:lnTo>
                <a:close/>
                <a:moveTo>
                  <a:pt x="395379" y="69751"/>
                </a:moveTo>
                <a:lnTo>
                  <a:pt x="391163" y="76443"/>
                </a:lnTo>
                <a:lnTo>
                  <a:pt x="387001" y="76443"/>
                </a:lnTo>
                <a:lnTo>
                  <a:pt x="393312" y="66596"/>
                </a:lnTo>
                <a:lnTo>
                  <a:pt x="387409" y="57402"/>
                </a:lnTo>
                <a:lnTo>
                  <a:pt x="391571" y="57402"/>
                </a:lnTo>
                <a:lnTo>
                  <a:pt x="395379" y="63386"/>
                </a:lnTo>
                <a:lnTo>
                  <a:pt x="399187" y="57402"/>
                </a:lnTo>
                <a:lnTo>
                  <a:pt x="403348" y="57402"/>
                </a:lnTo>
                <a:lnTo>
                  <a:pt x="397446" y="66596"/>
                </a:lnTo>
                <a:lnTo>
                  <a:pt x="403756" y="76443"/>
                </a:lnTo>
                <a:lnTo>
                  <a:pt x="399595" y="76443"/>
                </a:lnTo>
                <a:lnTo>
                  <a:pt x="395379" y="69751"/>
                </a:lnTo>
                <a:close/>
                <a:moveTo>
                  <a:pt x="421179" y="69751"/>
                </a:moveTo>
                <a:lnTo>
                  <a:pt x="416963" y="76443"/>
                </a:lnTo>
                <a:lnTo>
                  <a:pt x="412801" y="76443"/>
                </a:lnTo>
                <a:lnTo>
                  <a:pt x="419112" y="66596"/>
                </a:lnTo>
                <a:lnTo>
                  <a:pt x="413209" y="57402"/>
                </a:lnTo>
                <a:lnTo>
                  <a:pt x="417371" y="57402"/>
                </a:lnTo>
                <a:lnTo>
                  <a:pt x="421179" y="63386"/>
                </a:lnTo>
                <a:lnTo>
                  <a:pt x="424987" y="57402"/>
                </a:lnTo>
                <a:lnTo>
                  <a:pt x="429149" y="57402"/>
                </a:lnTo>
                <a:lnTo>
                  <a:pt x="423246" y="66596"/>
                </a:lnTo>
                <a:lnTo>
                  <a:pt x="429557" y="76443"/>
                </a:lnTo>
                <a:lnTo>
                  <a:pt x="425395" y="76443"/>
                </a:lnTo>
                <a:lnTo>
                  <a:pt x="421179" y="69751"/>
                </a:lnTo>
                <a:close/>
                <a:moveTo>
                  <a:pt x="446979" y="69751"/>
                </a:moveTo>
                <a:lnTo>
                  <a:pt x="442763" y="76443"/>
                </a:lnTo>
                <a:lnTo>
                  <a:pt x="438601" y="76443"/>
                </a:lnTo>
                <a:lnTo>
                  <a:pt x="444912" y="66596"/>
                </a:lnTo>
                <a:lnTo>
                  <a:pt x="439009" y="57402"/>
                </a:lnTo>
                <a:lnTo>
                  <a:pt x="443171" y="57402"/>
                </a:lnTo>
                <a:lnTo>
                  <a:pt x="446979" y="63386"/>
                </a:lnTo>
                <a:lnTo>
                  <a:pt x="450787" y="57402"/>
                </a:lnTo>
                <a:lnTo>
                  <a:pt x="454949" y="57402"/>
                </a:lnTo>
                <a:lnTo>
                  <a:pt x="449046" y="66596"/>
                </a:lnTo>
                <a:lnTo>
                  <a:pt x="455357" y="76443"/>
                </a:lnTo>
                <a:lnTo>
                  <a:pt x="451195" y="76443"/>
                </a:lnTo>
                <a:lnTo>
                  <a:pt x="446979" y="69751"/>
                </a:lnTo>
                <a:close/>
                <a:moveTo>
                  <a:pt x="472779" y="69751"/>
                </a:moveTo>
                <a:lnTo>
                  <a:pt x="468563" y="76443"/>
                </a:lnTo>
                <a:lnTo>
                  <a:pt x="464401" y="76443"/>
                </a:lnTo>
                <a:lnTo>
                  <a:pt x="470712" y="66596"/>
                </a:lnTo>
                <a:lnTo>
                  <a:pt x="464809" y="57402"/>
                </a:lnTo>
                <a:lnTo>
                  <a:pt x="468971" y="57402"/>
                </a:lnTo>
                <a:lnTo>
                  <a:pt x="472779" y="63386"/>
                </a:lnTo>
                <a:lnTo>
                  <a:pt x="476587" y="57402"/>
                </a:lnTo>
                <a:lnTo>
                  <a:pt x="480749" y="57402"/>
                </a:lnTo>
                <a:lnTo>
                  <a:pt x="474846" y="66596"/>
                </a:lnTo>
                <a:lnTo>
                  <a:pt x="481157" y="76443"/>
                </a:lnTo>
                <a:lnTo>
                  <a:pt x="476995" y="76443"/>
                </a:lnTo>
                <a:lnTo>
                  <a:pt x="472779" y="69751"/>
                </a:lnTo>
                <a:close/>
                <a:moveTo>
                  <a:pt x="498579" y="69751"/>
                </a:moveTo>
                <a:lnTo>
                  <a:pt x="494363" y="76443"/>
                </a:lnTo>
                <a:lnTo>
                  <a:pt x="490201" y="76443"/>
                </a:lnTo>
                <a:lnTo>
                  <a:pt x="496512" y="66596"/>
                </a:lnTo>
                <a:lnTo>
                  <a:pt x="490609" y="57402"/>
                </a:lnTo>
                <a:lnTo>
                  <a:pt x="494771" y="57402"/>
                </a:lnTo>
                <a:lnTo>
                  <a:pt x="498579" y="63386"/>
                </a:lnTo>
                <a:lnTo>
                  <a:pt x="502387" y="57402"/>
                </a:lnTo>
                <a:lnTo>
                  <a:pt x="506549" y="57402"/>
                </a:lnTo>
                <a:lnTo>
                  <a:pt x="500646" y="66596"/>
                </a:lnTo>
                <a:lnTo>
                  <a:pt x="506957" y="76443"/>
                </a:lnTo>
                <a:lnTo>
                  <a:pt x="502795" y="76443"/>
                </a:lnTo>
                <a:lnTo>
                  <a:pt x="498579" y="69751"/>
                </a:lnTo>
                <a:close/>
                <a:moveTo>
                  <a:pt x="8378" y="98452"/>
                </a:moveTo>
                <a:lnTo>
                  <a:pt x="4162" y="105144"/>
                </a:lnTo>
                <a:lnTo>
                  <a:pt x="0" y="105144"/>
                </a:lnTo>
                <a:lnTo>
                  <a:pt x="6310" y="95297"/>
                </a:lnTo>
                <a:lnTo>
                  <a:pt x="408" y="86103"/>
                </a:lnTo>
                <a:lnTo>
                  <a:pt x="4570" y="86103"/>
                </a:lnTo>
                <a:lnTo>
                  <a:pt x="8378" y="92087"/>
                </a:lnTo>
                <a:lnTo>
                  <a:pt x="12186" y="86103"/>
                </a:lnTo>
                <a:lnTo>
                  <a:pt x="16347" y="86103"/>
                </a:lnTo>
                <a:lnTo>
                  <a:pt x="10445" y="95297"/>
                </a:lnTo>
                <a:lnTo>
                  <a:pt x="16755" y="105144"/>
                </a:lnTo>
                <a:lnTo>
                  <a:pt x="12594" y="105144"/>
                </a:lnTo>
                <a:lnTo>
                  <a:pt x="8378" y="98452"/>
                </a:lnTo>
                <a:close/>
                <a:moveTo>
                  <a:pt x="34178" y="98452"/>
                </a:moveTo>
                <a:lnTo>
                  <a:pt x="29962" y="105144"/>
                </a:lnTo>
                <a:lnTo>
                  <a:pt x="25800" y="105144"/>
                </a:lnTo>
                <a:lnTo>
                  <a:pt x="32110" y="95297"/>
                </a:lnTo>
                <a:lnTo>
                  <a:pt x="26208" y="86103"/>
                </a:lnTo>
                <a:lnTo>
                  <a:pt x="30370" y="86103"/>
                </a:lnTo>
                <a:lnTo>
                  <a:pt x="34178" y="92087"/>
                </a:lnTo>
                <a:lnTo>
                  <a:pt x="37986" y="86103"/>
                </a:lnTo>
                <a:lnTo>
                  <a:pt x="42147" y="86103"/>
                </a:lnTo>
                <a:lnTo>
                  <a:pt x="36245" y="95297"/>
                </a:lnTo>
                <a:lnTo>
                  <a:pt x="42555" y="105144"/>
                </a:lnTo>
                <a:lnTo>
                  <a:pt x="38394" y="105144"/>
                </a:lnTo>
                <a:lnTo>
                  <a:pt x="34178" y="98452"/>
                </a:lnTo>
                <a:close/>
                <a:moveTo>
                  <a:pt x="59978" y="98452"/>
                </a:moveTo>
                <a:lnTo>
                  <a:pt x="55762" y="105144"/>
                </a:lnTo>
                <a:lnTo>
                  <a:pt x="51600" y="105144"/>
                </a:lnTo>
                <a:lnTo>
                  <a:pt x="57911" y="95297"/>
                </a:lnTo>
                <a:lnTo>
                  <a:pt x="52008" y="86103"/>
                </a:lnTo>
                <a:lnTo>
                  <a:pt x="56170" y="86103"/>
                </a:lnTo>
                <a:lnTo>
                  <a:pt x="59978" y="92087"/>
                </a:lnTo>
                <a:lnTo>
                  <a:pt x="63786" y="86103"/>
                </a:lnTo>
                <a:lnTo>
                  <a:pt x="67948" y="86103"/>
                </a:lnTo>
                <a:lnTo>
                  <a:pt x="62045" y="95297"/>
                </a:lnTo>
                <a:lnTo>
                  <a:pt x="68356" y="105144"/>
                </a:lnTo>
                <a:lnTo>
                  <a:pt x="64194" y="105144"/>
                </a:lnTo>
                <a:lnTo>
                  <a:pt x="59978" y="98452"/>
                </a:lnTo>
                <a:close/>
                <a:moveTo>
                  <a:pt x="85778" y="98452"/>
                </a:moveTo>
                <a:lnTo>
                  <a:pt x="81562" y="105144"/>
                </a:lnTo>
                <a:lnTo>
                  <a:pt x="77400" y="105144"/>
                </a:lnTo>
                <a:lnTo>
                  <a:pt x="83711" y="95297"/>
                </a:lnTo>
                <a:lnTo>
                  <a:pt x="77808" y="86103"/>
                </a:lnTo>
                <a:lnTo>
                  <a:pt x="81970" y="86103"/>
                </a:lnTo>
                <a:lnTo>
                  <a:pt x="85778" y="92087"/>
                </a:lnTo>
                <a:lnTo>
                  <a:pt x="89586" y="86103"/>
                </a:lnTo>
                <a:lnTo>
                  <a:pt x="93748" y="86103"/>
                </a:lnTo>
                <a:lnTo>
                  <a:pt x="87845" y="95297"/>
                </a:lnTo>
                <a:lnTo>
                  <a:pt x="94156" y="105144"/>
                </a:lnTo>
                <a:lnTo>
                  <a:pt x="89994" y="105144"/>
                </a:lnTo>
                <a:lnTo>
                  <a:pt x="85778" y="98452"/>
                </a:lnTo>
                <a:close/>
                <a:moveTo>
                  <a:pt x="111578" y="98452"/>
                </a:moveTo>
                <a:lnTo>
                  <a:pt x="107362" y="105144"/>
                </a:lnTo>
                <a:lnTo>
                  <a:pt x="103200" y="105144"/>
                </a:lnTo>
                <a:lnTo>
                  <a:pt x="109511" y="95297"/>
                </a:lnTo>
                <a:lnTo>
                  <a:pt x="103608" y="86103"/>
                </a:lnTo>
                <a:lnTo>
                  <a:pt x="107770" y="86103"/>
                </a:lnTo>
                <a:lnTo>
                  <a:pt x="111578" y="92087"/>
                </a:lnTo>
                <a:lnTo>
                  <a:pt x="115386" y="86103"/>
                </a:lnTo>
                <a:lnTo>
                  <a:pt x="119548" y="86103"/>
                </a:lnTo>
                <a:lnTo>
                  <a:pt x="113645" y="95297"/>
                </a:lnTo>
                <a:lnTo>
                  <a:pt x="119956" y="105144"/>
                </a:lnTo>
                <a:lnTo>
                  <a:pt x="115794" y="105144"/>
                </a:lnTo>
                <a:lnTo>
                  <a:pt x="111578" y="98452"/>
                </a:lnTo>
                <a:close/>
                <a:moveTo>
                  <a:pt x="137378" y="98452"/>
                </a:moveTo>
                <a:lnTo>
                  <a:pt x="133162" y="105144"/>
                </a:lnTo>
                <a:lnTo>
                  <a:pt x="129000" y="105144"/>
                </a:lnTo>
                <a:lnTo>
                  <a:pt x="135311" y="95297"/>
                </a:lnTo>
                <a:lnTo>
                  <a:pt x="129408" y="86103"/>
                </a:lnTo>
                <a:lnTo>
                  <a:pt x="133570" y="86103"/>
                </a:lnTo>
                <a:lnTo>
                  <a:pt x="137378" y="92087"/>
                </a:lnTo>
                <a:lnTo>
                  <a:pt x="141186" y="86103"/>
                </a:lnTo>
                <a:lnTo>
                  <a:pt x="145348" y="86103"/>
                </a:lnTo>
                <a:lnTo>
                  <a:pt x="139445" y="95297"/>
                </a:lnTo>
                <a:lnTo>
                  <a:pt x="145756" y="105144"/>
                </a:lnTo>
                <a:lnTo>
                  <a:pt x="141594" y="105144"/>
                </a:lnTo>
                <a:lnTo>
                  <a:pt x="137378" y="98452"/>
                </a:lnTo>
                <a:close/>
                <a:moveTo>
                  <a:pt x="163178" y="98452"/>
                </a:moveTo>
                <a:lnTo>
                  <a:pt x="158962" y="105144"/>
                </a:lnTo>
                <a:lnTo>
                  <a:pt x="154800" y="105144"/>
                </a:lnTo>
                <a:lnTo>
                  <a:pt x="161111" y="95297"/>
                </a:lnTo>
                <a:lnTo>
                  <a:pt x="155208" y="86103"/>
                </a:lnTo>
                <a:lnTo>
                  <a:pt x="159370" y="86103"/>
                </a:lnTo>
                <a:lnTo>
                  <a:pt x="163178" y="92087"/>
                </a:lnTo>
                <a:lnTo>
                  <a:pt x="166986" y="86103"/>
                </a:lnTo>
                <a:lnTo>
                  <a:pt x="171148" y="86103"/>
                </a:lnTo>
                <a:lnTo>
                  <a:pt x="165245" y="95297"/>
                </a:lnTo>
                <a:lnTo>
                  <a:pt x="171556" y="105144"/>
                </a:lnTo>
                <a:lnTo>
                  <a:pt x="167394" y="105144"/>
                </a:lnTo>
                <a:lnTo>
                  <a:pt x="163178" y="98452"/>
                </a:lnTo>
                <a:close/>
                <a:moveTo>
                  <a:pt x="188978" y="98452"/>
                </a:moveTo>
                <a:lnTo>
                  <a:pt x="184762" y="105144"/>
                </a:lnTo>
                <a:lnTo>
                  <a:pt x="180601" y="105144"/>
                </a:lnTo>
                <a:lnTo>
                  <a:pt x="186911" y="95297"/>
                </a:lnTo>
                <a:lnTo>
                  <a:pt x="181009" y="86103"/>
                </a:lnTo>
                <a:lnTo>
                  <a:pt x="185170" y="86103"/>
                </a:lnTo>
                <a:lnTo>
                  <a:pt x="188978" y="92087"/>
                </a:lnTo>
                <a:lnTo>
                  <a:pt x="192786" y="86103"/>
                </a:lnTo>
                <a:lnTo>
                  <a:pt x="196948" y="86103"/>
                </a:lnTo>
                <a:lnTo>
                  <a:pt x="191045" y="95297"/>
                </a:lnTo>
                <a:lnTo>
                  <a:pt x="197356" y="105144"/>
                </a:lnTo>
                <a:lnTo>
                  <a:pt x="193194" y="105144"/>
                </a:lnTo>
                <a:lnTo>
                  <a:pt x="188978" y="98452"/>
                </a:lnTo>
                <a:close/>
                <a:moveTo>
                  <a:pt x="214778" y="98452"/>
                </a:moveTo>
                <a:lnTo>
                  <a:pt x="210562" y="105144"/>
                </a:lnTo>
                <a:lnTo>
                  <a:pt x="206401" y="105144"/>
                </a:lnTo>
                <a:lnTo>
                  <a:pt x="212711" y="95297"/>
                </a:lnTo>
                <a:lnTo>
                  <a:pt x="206809" y="86103"/>
                </a:lnTo>
                <a:lnTo>
                  <a:pt x="210970" y="86103"/>
                </a:lnTo>
                <a:lnTo>
                  <a:pt x="214778" y="92087"/>
                </a:lnTo>
                <a:lnTo>
                  <a:pt x="218586" y="86103"/>
                </a:lnTo>
                <a:lnTo>
                  <a:pt x="222748" y="86103"/>
                </a:lnTo>
                <a:lnTo>
                  <a:pt x="216846" y="95297"/>
                </a:lnTo>
                <a:lnTo>
                  <a:pt x="223156" y="105144"/>
                </a:lnTo>
                <a:lnTo>
                  <a:pt x="218994" y="105144"/>
                </a:lnTo>
                <a:lnTo>
                  <a:pt x="214778" y="98452"/>
                </a:lnTo>
                <a:close/>
                <a:moveTo>
                  <a:pt x="240578" y="98452"/>
                </a:moveTo>
                <a:lnTo>
                  <a:pt x="236362" y="105144"/>
                </a:lnTo>
                <a:lnTo>
                  <a:pt x="232201" y="105144"/>
                </a:lnTo>
                <a:lnTo>
                  <a:pt x="238511" y="95297"/>
                </a:lnTo>
                <a:lnTo>
                  <a:pt x="232609" y="86103"/>
                </a:lnTo>
                <a:lnTo>
                  <a:pt x="236770" y="86103"/>
                </a:lnTo>
                <a:lnTo>
                  <a:pt x="240578" y="92087"/>
                </a:lnTo>
                <a:lnTo>
                  <a:pt x="244386" y="86103"/>
                </a:lnTo>
                <a:lnTo>
                  <a:pt x="248548" y="86103"/>
                </a:lnTo>
                <a:lnTo>
                  <a:pt x="242646" y="95297"/>
                </a:lnTo>
                <a:lnTo>
                  <a:pt x="248956" y="105144"/>
                </a:lnTo>
                <a:lnTo>
                  <a:pt x="244794" y="105144"/>
                </a:lnTo>
                <a:lnTo>
                  <a:pt x="240578" y="98452"/>
                </a:lnTo>
                <a:close/>
                <a:moveTo>
                  <a:pt x="266378" y="98452"/>
                </a:moveTo>
                <a:lnTo>
                  <a:pt x="262162" y="105144"/>
                </a:lnTo>
                <a:lnTo>
                  <a:pt x="258001" y="105144"/>
                </a:lnTo>
                <a:lnTo>
                  <a:pt x="264311" y="95297"/>
                </a:lnTo>
                <a:lnTo>
                  <a:pt x="258409" y="86103"/>
                </a:lnTo>
                <a:lnTo>
                  <a:pt x="262570" y="86103"/>
                </a:lnTo>
                <a:lnTo>
                  <a:pt x="266378" y="92087"/>
                </a:lnTo>
                <a:lnTo>
                  <a:pt x="270187" y="86103"/>
                </a:lnTo>
                <a:lnTo>
                  <a:pt x="274348" y="86103"/>
                </a:lnTo>
                <a:lnTo>
                  <a:pt x="268446" y="95297"/>
                </a:lnTo>
                <a:lnTo>
                  <a:pt x="274756" y="105144"/>
                </a:lnTo>
                <a:lnTo>
                  <a:pt x="270595" y="105144"/>
                </a:lnTo>
                <a:lnTo>
                  <a:pt x="266378" y="98452"/>
                </a:lnTo>
                <a:close/>
                <a:moveTo>
                  <a:pt x="292179" y="98452"/>
                </a:moveTo>
                <a:lnTo>
                  <a:pt x="287962" y="105144"/>
                </a:lnTo>
                <a:lnTo>
                  <a:pt x="283801" y="105144"/>
                </a:lnTo>
                <a:lnTo>
                  <a:pt x="290111" y="95297"/>
                </a:lnTo>
                <a:lnTo>
                  <a:pt x="284209" y="86103"/>
                </a:lnTo>
                <a:lnTo>
                  <a:pt x="288370" y="86103"/>
                </a:lnTo>
                <a:lnTo>
                  <a:pt x="292179" y="92087"/>
                </a:lnTo>
                <a:lnTo>
                  <a:pt x="295987" y="86103"/>
                </a:lnTo>
                <a:lnTo>
                  <a:pt x="300148" y="86103"/>
                </a:lnTo>
                <a:lnTo>
                  <a:pt x="294246" y="95297"/>
                </a:lnTo>
                <a:lnTo>
                  <a:pt x="300556" y="105144"/>
                </a:lnTo>
                <a:lnTo>
                  <a:pt x="296395" y="105144"/>
                </a:lnTo>
                <a:lnTo>
                  <a:pt x="292179" y="98452"/>
                </a:lnTo>
                <a:close/>
                <a:moveTo>
                  <a:pt x="317979" y="98452"/>
                </a:moveTo>
                <a:lnTo>
                  <a:pt x="313762" y="105144"/>
                </a:lnTo>
                <a:lnTo>
                  <a:pt x="309601" y="105144"/>
                </a:lnTo>
                <a:lnTo>
                  <a:pt x="315911" y="95297"/>
                </a:lnTo>
                <a:lnTo>
                  <a:pt x="310009" y="86103"/>
                </a:lnTo>
                <a:lnTo>
                  <a:pt x="314170" y="86103"/>
                </a:lnTo>
                <a:lnTo>
                  <a:pt x="317979" y="92087"/>
                </a:lnTo>
                <a:lnTo>
                  <a:pt x="321787" y="86103"/>
                </a:lnTo>
                <a:lnTo>
                  <a:pt x="325948" y="86103"/>
                </a:lnTo>
                <a:lnTo>
                  <a:pt x="320046" y="95297"/>
                </a:lnTo>
                <a:lnTo>
                  <a:pt x="326356" y="105144"/>
                </a:lnTo>
                <a:lnTo>
                  <a:pt x="322195" y="105144"/>
                </a:lnTo>
                <a:lnTo>
                  <a:pt x="317979" y="98452"/>
                </a:lnTo>
                <a:close/>
                <a:moveTo>
                  <a:pt x="343779" y="98452"/>
                </a:moveTo>
                <a:lnTo>
                  <a:pt x="339563" y="105144"/>
                </a:lnTo>
                <a:lnTo>
                  <a:pt x="335401" y="105144"/>
                </a:lnTo>
                <a:lnTo>
                  <a:pt x="341711" y="95297"/>
                </a:lnTo>
                <a:lnTo>
                  <a:pt x="335809" y="86103"/>
                </a:lnTo>
                <a:lnTo>
                  <a:pt x="339971" y="86103"/>
                </a:lnTo>
                <a:lnTo>
                  <a:pt x="343779" y="92087"/>
                </a:lnTo>
                <a:lnTo>
                  <a:pt x="347587" y="86103"/>
                </a:lnTo>
                <a:lnTo>
                  <a:pt x="351748" y="86103"/>
                </a:lnTo>
                <a:lnTo>
                  <a:pt x="345846" y="95297"/>
                </a:lnTo>
                <a:lnTo>
                  <a:pt x="352156" y="105144"/>
                </a:lnTo>
                <a:lnTo>
                  <a:pt x="347995" y="105144"/>
                </a:lnTo>
                <a:lnTo>
                  <a:pt x="343779" y="98452"/>
                </a:lnTo>
                <a:close/>
                <a:moveTo>
                  <a:pt x="369579" y="98452"/>
                </a:moveTo>
                <a:lnTo>
                  <a:pt x="365363" y="105144"/>
                </a:lnTo>
                <a:lnTo>
                  <a:pt x="361201" y="105144"/>
                </a:lnTo>
                <a:lnTo>
                  <a:pt x="367511" y="95297"/>
                </a:lnTo>
                <a:lnTo>
                  <a:pt x="361609" y="86103"/>
                </a:lnTo>
                <a:lnTo>
                  <a:pt x="365771" y="86103"/>
                </a:lnTo>
                <a:lnTo>
                  <a:pt x="369579" y="92087"/>
                </a:lnTo>
                <a:lnTo>
                  <a:pt x="373387" y="86103"/>
                </a:lnTo>
                <a:lnTo>
                  <a:pt x="377548" y="86103"/>
                </a:lnTo>
                <a:lnTo>
                  <a:pt x="371646" y="95297"/>
                </a:lnTo>
                <a:lnTo>
                  <a:pt x="377956" y="105144"/>
                </a:lnTo>
                <a:lnTo>
                  <a:pt x="373795" y="105144"/>
                </a:lnTo>
                <a:lnTo>
                  <a:pt x="369579" y="98452"/>
                </a:lnTo>
                <a:close/>
                <a:moveTo>
                  <a:pt x="395379" y="98452"/>
                </a:moveTo>
                <a:lnTo>
                  <a:pt x="391163" y="105144"/>
                </a:lnTo>
                <a:lnTo>
                  <a:pt x="387001" y="105144"/>
                </a:lnTo>
                <a:lnTo>
                  <a:pt x="393312" y="95297"/>
                </a:lnTo>
                <a:lnTo>
                  <a:pt x="387409" y="86103"/>
                </a:lnTo>
                <a:lnTo>
                  <a:pt x="391571" y="86103"/>
                </a:lnTo>
                <a:lnTo>
                  <a:pt x="395379" y="92087"/>
                </a:lnTo>
                <a:lnTo>
                  <a:pt x="399187" y="86103"/>
                </a:lnTo>
                <a:lnTo>
                  <a:pt x="403348" y="86103"/>
                </a:lnTo>
                <a:lnTo>
                  <a:pt x="397446" y="95297"/>
                </a:lnTo>
                <a:lnTo>
                  <a:pt x="403756" y="105144"/>
                </a:lnTo>
                <a:lnTo>
                  <a:pt x="399595" y="105144"/>
                </a:lnTo>
                <a:lnTo>
                  <a:pt x="395379" y="98452"/>
                </a:lnTo>
                <a:close/>
                <a:moveTo>
                  <a:pt x="421179" y="98452"/>
                </a:moveTo>
                <a:lnTo>
                  <a:pt x="416963" y="105144"/>
                </a:lnTo>
                <a:lnTo>
                  <a:pt x="412801" y="105144"/>
                </a:lnTo>
                <a:lnTo>
                  <a:pt x="419112" y="95297"/>
                </a:lnTo>
                <a:lnTo>
                  <a:pt x="413209" y="86103"/>
                </a:lnTo>
                <a:lnTo>
                  <a:pt x="417371" y="86103"/>
                </a:lnTo>
                <a:lnTo>
                  <a:pt x="421179" y="92087"/>
                </a:lnTo>
                <a:lnTo>
                  <a:pt x="424987" y="86103"/>
                </a:lnTo>
                <a:lnTo>
                  <a:pt x="429149" y="86103"/>
                </a:lnTo>
                <a:lnTo>
                  <a:pt x="423246" y="95297"/>
                </a:lnTo>
                <a:lnTo>
                  <a:pt x="429557" y="105144"/>
                </a:lnTo>
                <a:lnTo>
                  <a:pt x="425395" y="105144"/>
                </a:lnTo>
                <a:lnTo>
                  <a:pt x="421179" y="98452"/>
                </a:lnTo>
                <a:close/>
                <a:moveTo>
                  <a:pt x="446979" y="98452"/>
                </a:moveTo>
                <a:lnTo>
                  <a:pt x="442763" y="105144"/>
                </a:lnTo>
                <a:lnTo>
                  <a:pt x="438601" y="105144"/>
                </a:lnTo>
                <a:lnTo>
                  <a:pt x="444912" y="95297"/>
                </a:lnTo>
                <a:lnTo>
                  <a:pt x="439009" y="86103"/>
                </a:lnTo>
                <a:lnTo>
                  <a:pt x="443171" y="86103"/>
                </a:lnTo>
                <a:lnTo>
                  <a:pt x="446979" y="92087"/>
                </a:lnTo>
                <a:lnTo>
                  <a:pt x="450787" y="86103"/>
                </a:lnTo>
                <a:lnTo>
                  <a:pt x="454949" y="86103"/>
                </a:lnTo>
                <a:lnTo>
                  <a:pt x="449046" y="95297"/>
                </a:lnTo>
                <a:lnTo>
                  <a:pt x="455357" y="105144"/>
                </a:lnTo>
                <a:lnTo>
                  <a:pt x="451195" y="105144"/>
                </a:lnTo>
                <a:lnTo>
                  <a:pt x="446979" y="98452"/>
                </a:lnTo>
                <a:close/>
                <a:moveTo>
                  <a:pt x="472779" y="98452"/>
                </a:moveTo>
                <a:lnTo>
                  <a:pt x="468563" y="105144"/>
                </a:lnTo>
                <a:lnTo>
                  <a:pt x="464401" y="105144"/>
                </a:lnTo>
                <a:lnTo>
                  <a:pt x="470712" y="95297"/>
                </a:lnTo>
                <a:lnTo>
                  <a:pt x="464809" y="86103"/>
                </a:lnTo>
                <a:lnTo>
                  <a:pt x="468971" y="86103"/>
                </a:lnTo>
                <a:lnTo>
                  <a:pt x="472779" y="92087"/>
                </a:lnTo>
                <a:lnTo>
                  <a:pt x="476587" y="86103"/>
                </a:lnTo>
                <a:lnTo>
                  <a:pt x="480749" y="86103"/>
                </a:lnTo>
                <a:lnTo>
                  <a:pt x="474846" y="95297"/>
                </a:lnTo>
                <a:lnTo>
                  <a:pt x="481157" y="105144"/>
                </a:lnTo>
                <a:lnTo>
                  <a:pt x="476995" y="105144"/>
                </a:lnTo>
                <a:lnTo>
                  <a:pt x="472779" y="98452"/>
                </a:lnTo>
                <a:close/>
                <a:moveTo>
                  <a:pt x="498579" y="98452"/>
                </a:moveTo>
                <a:lnTo>
                  <a:pt x="494363" y="105144"/>
                </a:lnTo>
                <a:lnTo>
                  <a:pt x="490201" y="105144"/>
                </a:lnTo>
                <a:lnTo>
                  <a:pt x="496512" y="95297"/>
                </a:lnTo>
                <a:lnTo>
                  <a:pt x="490609" y="86103"/>
                </a:lnTo>
                <a:lnTo>
                  <a:pt x="494771" y="86103"/>
                </a:lnTo>
                <a:lnTo>
                  <a:pt x="498579" y="92087"/>
                </a:lnTo>
                <a:lnTo>
                  <a:pt x="502387" y="86103"/>
                </a:lnTo>
                <a:lnTo>
                  <a:pt x="506549" y="86103"/>
                </a:lnTo>
                <a:lnTo>
                  <a:pt x="500646" y="95297"/>
                </a:lnTo>
                <a:lnTo>
                  <a:pt x="506957" y="105144"/>
                </a:lnTo>
                <a:lnTo>
                  <a:pt x="502795" y="105144"/>
                </a:lnTo>
                <a:lnTo>
                  <a:pt x="498579" y="98452"/>
                </a:lnTo>
                <a:close/>
                <a:moveTo>
                  <a:pt x="8378" y="127153"/>
                </a:moveTo>
                <a:lnTo>
                  <a:pt x="4162" y="133845"/>
                </a:lnTo>
                <a:lnTo>
                  <a:pt x="0" y="133845"/>
                </a:lnTo>
                <a:lnTo>
                  <a:pt x="6310" y="123998"/>
                </a:lnTo>
                <a:lnTo>
                  <a:pt x="408" y="114804"/>
                </a:lnTo>
                <a:lnTo>
                  <a:pt x="4570" y="114804"/>
                </a:lnTo>
                <a:lnTo>
                  <a:pt x="8378" y="120788"/>
                </a:lnTo>
                <a:lnTo>
                  <a:pt x="12186" y="114804"/>
                </a:lnTo>
                <a:lnTo>
                  <a:pt x="16347" y="114804"/>
                </a:lnTo>
                <a:lnTo>
                  <a:pt x="10445" y="123998"/>
                </a:lnTo>
                <a:lnTo>
                  <a:pt x="16755" y="133845"/>
                </a:lnTo>
                <a:lnTo>
                  <a:pt x="12594" y="133845"/>
                </a:lnTo>
                <a:lnTo>
                  <a:pt x="8378" y="127153"/>
                </a:lnTo>
                <a:close/>
                <a:moveTo>
                  <a:pt x="34178" y="127153"/>
                </a:moveTo>
                <a:lnTo>
                  <a:pt x="29962" y="133845"/>
                </a:lnTo>
                <a:lnTo>
                  <a:pt x="25800" y="133845"/>
                </a:lnTo>
                <a:lnTo>
                  <a:pt x="32110" y="123998"/>
                </a:lnTo>
                <a:lnTo>
                  <a:pt x="26208" y="114804"/>
                </a:lnTo>
                <a:lnTo>
                  <a:pt x="30370" y="114804"/>
                </a:lnTo>
                <a:lnTo>
                  <a:pt x="34178" y="120788"/>
                </a:lnTo>
                <a:lnTo>
                  <a:pt x="37986" y="114804"/>
                </a:lnTo>
                <a:lnTo>
                  <a:pt x="42147" y="114804"/>
                </a:lnTo>
                <a:lnTo>
                  <a:pt x="36245" y="123998"/>
                </a:lnTo>
                <a:lnTo>
                  <a:pt x="42555" y="133845"/>
                </a:lnTo>
                <a:lnTo>
                  <a:pt x="38394" y="133845"/>
                </a:lnTo>
                <a:lnTo>
                  <a:pt x="34178" y="127153"/>
                </a:lnTo>
                <a:close/>
                <a:moveTo>
                  <a:pt x="59978" y="127153"/>
                </a:moveTo>
                <a:lnTo>
                  <a:pt x="55762" y="133845"/>
                </a:lnTo>
                <a:lnTo>
                  <a:pt x="51600" y="133845"/>
                </a:lnTo>
                <a:lnTo>
                  <a:pt x="57911" y="123998"/>
                </a:lnTo>
                <a:lnTo>
                  <a:pt x="52008" y="114804"/>
                </a:lnTo>
                <a:lnTo>
                  <a:pt x="56170" y="114804"/>
                </a:lnTo>
                <a:lnTo>
                  <a:pt x="59978" y="120788"/>
                </a:lnTo>
                <a:lnTo>
                  <a:pt x="63786" y="114804"/>
                </a:lnTo>
                <a:lnTo>
                  <a:pt x="67948" y="114804"/>
                </a:lnTo>
                <a:lnTo>
                  <a:pt x="62045" y="123998"/>
                </a:lnTo>
                <a:lnTo>
                  <a:pt x="68356" y="133845"/>
                </a:lnTo>
                <a:lnTo>
                  <a:pt x="64194" y="133845"/>
                </a:lnTo>
                <a:lnTo>
                  <a:pt x="59978" y="127153"/>
                </a:lnTo>
                <a:close/>
                <a:moveTo>
                  <a:pt x="85778" y="127153"/>
                </a:moveTo>
                <a:lnTo>
                  <a:pt x="81562" y="133845"/>
                </a:lnTo>
                <a:lnTo>
                  <a:pt x="77400" y="133845"/>
                </a:lnTo>
                <a:lnTo>
                  <a:pt x="83711" y="123998"/>
                </a:lnTo>
                <a:lnTo>
                  <a:pt x="77808" y="114804"/>
                </a:lnTo>
                <a:lnTo>
                  <a:pt x="81970" y="114804"/>
                </a:lnTo>
                <a:lnTo>
                  <a:pt x="85778" y="120788"/>
                </a:lnTo>
                <a:lnTo>
                  <a:pt x="89586" y="114804"/>
                </a:lnTo>
                <a:lnTo>
                  <a:pt x="93748" y="114804"/>
                </a:lnTo>
                <a:lnTo>
                  <a:pt x="87845" y="123998"/>
                </a:lnTo>
                <a:lnTo>
                  <a:pt x="94156" y="133845"/>
                </a:lnTo>
                <a:lnTo>
                  <a:pt x="89994" y="133845"/>
                </a:lnTo>
                <a:lnTo>
                  <a:pt x="85778" y="127153"/>
                </a:lnTo>
                <a:close/>
                <a:moveTo>
                  <a:pt x="111578" y="127153"/>
                </a:moveTo>
                <a:lnTo>
                  <a:pt x="107362" y="133845"/>
                </a:lnTo>
                <a:lnTo>
                  <a:pt x="103200" y="133845"/>
                </a:lnTo>
                <a:lnTo>
                  <a:pt x="109511" y="123998"/>
                </a:lnTo>
                <a:lnTo>
                  <a:pt x="103608" y="114804"/>
                </a:lnTo>
                <a:lnTo>
                  <a:pt x="107770" y="114804"/>
                </a:lnTo>
                <a:lnTo>
                  <a:pt x="111578" y="120788"/>
                </a:lnTo>
                <a:lnTo>
                  <a:pt x="115386" y="114804"/>
                </a:lnTo>
                <a:lnTo>
                  <a:pt x="119548" y="114804"/>
                </a:lnTo>
                <a:lnTo>
                  <a:pt x="113645" y="123998"/>
                </a:lnTo>
                <a:lnTo>
                  <a:pt x="119956" y="133845"/>
                </a:lnTo>
                <a:lnTo>
                  <a:pt x="115794" y="133845"/>
                </a:lnTo>
                <a:lnTo>
                  <a:pt x="111578" y="127153"/>
                </a:lnTo>
                <a:close/>
                <a:moveTo>
                  <a:pt x="137378" y="127153"/>
                </a:moveTo>
                <a:lnTo>
                  <a:pt x="133162" y="133845"/>
                </a:lnTo>
                <a:lnTo>
                  <a:pt x="129000" y="133845"/>
                </a:lnTo>
                <a:lnTo>
                  <a:pt x="135311" y="123998"/>
                </a:lnTo>
                <a:lnTo>
                  <a:pt x="129408" y="114804"/>
                </a:lnTo>
                <a:lnTo>
                  <a:pt x="133570" y="114804"/>
                </a:lnTo>
                <a:lnTo>
                  <a:pt x="137378" y="120788"/>
                </a:lnTo>
                <a:lnTo>
                  <a:pt x="141186" y="114804"/>
                </a:lnTo>
                <a:lnTo>
                  <a:pt x="145348" y="114804"/>
                </a:lnTo>
                <a:lnTo>
                  <a:pt x="139445" y="123998"/>
                </a:lnTo>
                <a:lnTo>
                  <a:pt x="145756" y="133845"/>
                </a:lnTo>
                <a:lnTo>
                  <a:pt x="141594" y="133845"/>
                </a:lnTo>
                <a:lnTo>
                  <a:pt x="137378" y="127153"/>
                </a:lnTo>
                <a:close/>
                <a:moveTo>
                  <a:pt x="163178" y="127153"/>
                </a:moveTo>
                <a:lnTo>
                  <a:pt x="158962" y="133845"/>
                </a:lnTo>
                <a:lnTo>
                  <a:pt x="154800" y="133845"/>
                </a:lnTo>
                <a:lnTo>
                  <a:pt x="161111" y="123998"/>
                </a:lnTo>
                <a:lnTo>
                  <a:pt x="155208" y="114804"/>
                </a:lnTo>
                <a:lnTo>
                  <a:pt x="159370" y="114804"/>
                </a:lnTo>
                <a:lnTo>
                  <a:pt x="163178" y="120788"/>
                </a:lnTo>
                <a:lnTo>
                  <a:pt x="166986" y="114804"/>
                </a:lnTo>
                <a:lnTo>
                  <a:pt x="171148" y="114804"/>
                </a:lnTo>
                <a:lnTo>
                  <a:pt x="165245" y="123998"/>
                </a:lnTo>
                <a:lnTo>
                  <a:pt x="171556" y="133845"/>
                </a:lnTo>
                <a:lnTo>
                  <a:pt x="167394" y="133845"/>
                </a:lnTo>
                <a:lnTo>
                  <a:pt x="163178" y="127153"/>
                </a:lnTo>
                <a:close/>
                <a:moveTo>
                  <a:pt x="188978" y="127153"/>
                </a:moveTo>
                <a:lnTo>
                  <a:pt x="184762" y="133845"/>
                </a:lnTo>
                <a:lnTo>
                  <a:pt x="180601" y="133845"/>
                </a:lnTo>
                <a:lnTo>
                  <a:pt x="186911" y="123998"/>
                </a:lnTo>
                <a:lnTo>
                  <a:pt x="181009" y="114804"/>
                </a:lnTo>
                <a:lnTo>
                  <a:pt x="185170" y="114804"/>
                </a:lnTo>
                <a:lnTo>
                  <a:pt x="188978" y="120788"/>
                </a:lnTo>
                <a:lnTo>
                  <a:pt x="192786" y="114804"/>
                </a:lnTo>
                <a:lnTo>
                  <a:pt x="196948" y="114804"/>
                </a:lnTo>
                <a:lnTo>
                  <a:pt x="191045" y="123998"/>
                </a:lnTo>
                <a:lnTo>
                  <a:pt x="197356" y="133845"/>
                </a:lnTo>
                <a:lnTo>
                  <a:pt x="193194" y="133845"/>
                </a:lnTo>
                <a:lnTo>
                  <a:pt x="188978" y="127153"/>
                </a:lnTo>
                <a:close/>
                <a:moveTo>
                  <a:pt x="214778" y="127153"/>
                </a:moveTo>
                <a:lnTo>
                  <a:pt x="210562" y="133845"/>
                </a:lnTo>
                <a:lnTo>
                  <a:pt x="206401" y="133845"/>
                </a:lnTo>
                <a:lnTo>
                  <a:pt x="212711" y="123998"/>
                </a:lnTo>
                <a:lnTo>
                  <a:pt x="206809" y="114804"/>
                </a:lnTo>
                <a:lnTo>
                  <a:pt x="210970" y="114804"/>
                </a:lnTo>
                <a:lnTo>
                  <a:pt x="214778" y="120788"/>
                </a:lnTo>
                <a:lnTo>
                  <a:pt x="218586" y="114804"/>
                </a:lnTo>
                <a:lnTo>
                  <a:pt x="222748" y="114804"/>
                </a:lnTo>
                <a:lnTo>
                  <a:pt x="216846" y="123998"/>
                </a:lnTo>
                <a:lnTo>
                  <a:pt x="223156" y="133845"/>
                </a:lnTo>
                <a:lnTo>
                  <a:pt x="218994" y="133845"/>
                </a:lnTo>
                <a:lnTo>
                  <a:pt x="214778" y="127153"/>
                </a:lnTo>
                <a:close/>
                <a:moveTo>
                  <a:pt x="240578" y="127153"/>
                </a:moveTo>
                <a:lnTo>
                  <a:pt x="236362" y="133845"/>
                </a:lnTo>
                <a:lnTo>
                  <a:pt x="232201" y="133845"/>
                </a:lnTo>
                <a:lnTo>
                  <a:pt x="238511" y="123998"/>
                </a:lnTo>
                <a:lnTo>
                  <a:pt x="232609" y="114804"/>
                </a:lnTo>
                <a:lnTo>
                  <a:pt x="236770" y="114804"/>
                </a:lnTo>
                <a:lnTo>
                  <a:pt x="240578" y="120788"/>
                </a:lnTo>
                <a:lnTo>
                  <a:pt x="244386" y="114804"/>
                </a:lnTo>
                <a:lnTo>
                  <a:pt x="248548" y="114804"/>
                </a:lnTo>
                <a:lnTo>
                  <a:pt x="242646" y="123998"/>
                </a:lnTo>
                <a:lnTo>
                  <a:pt x="248956" y="133845"/>
                </a:lnTo>
                <a:lnTo>
                  <a:pt x="244794" y="133845"/>
                </a:lnTo>
                <a:lnTo>
                  <a:pt x="240578" y="127153"/>
                </a:lnTo>
                <a:close/>
                <a:moveTo>
                  <a:pt x="266378" y="127153"/>
                </a:moveTo>
                <a:lnTo>
                  <a:pt x="262162" y="133845"/>
                </a:lnTo>
                <a:lnTo>
                  <a:pt x="258001" y="133845"/>
                </a:lnTo>
                <a:lnTo>
                  <a:pt x="264311" y="123998"/>
                </a:lnTo>
                <a:lnTo>
                  <a:pt x="258409" y="114804"/>
                </a:lnTo>
                <a:lnTo>
                  <a:pt x="262570" y="114804"/>
                </a:lnTo>
                <a:lnTo>
                  <a:pt x="266378" y="120788"/>
                </a:lnTo>
                <a:lnTo>
                  <a:pt x="270187" y="114804"/>
                </a:lnTo>
                <a:lnTo>
                  <a:pt x="274348" y="114804"/>
                </a:lnTo>
                <a:lnTo>
                  <a:pt x="268446" y="123998"/>
                </a:lnTo>
                <a:lnTo>
                  <a:pt x="274756" y="133845"/>
                </a:lnTo>
                <a:lnTo>
                  <a:pt x="270595" y="133845"/>
                </a:lnTo>
                <a:lnTo>
                  <a:pt x="266378" y="127153"/>
                </a:lnTo>
                <a:close/>
                <a:moveTo>
                  <a:pt x="292179" y="127153"/>
                </a:moveTo>
                <a:lnTo>
                  <a:pt x="287962" y="133845"/>
                </a:lnTo>
                <a:lnTo>
                  <a:pt x="283801" y="133845"/>
                </a:lnTo>
                <a:lnTo>
                  <a:pt x="290111" y="123998"/>
                </a:lnTo>
                <a:lnTo>
                  <a:pt x="284209" y="114804"/>
                </a:lnTo>
                <a:lnTo>
                  <a:pt x="288370" y="114804"/>
                </a:lnTo>
                <a:lnTo>
                  <a:pt x="292179" y="120788"/>
                </a:lnTo>
                <a:lnTo>
                  <a:pt x="295987" y="114804"/>
                </a:lnTo>
                <a:lnTo>
                  <a:pt x="300148" y="114804"/>
                </a:lnTo>
                <a:lnTo>
                  <a:pt x="294246" y="123998"/>
                </a:lnTo>
                <a:lnTo>
                  <a:pt x="300556" y="133845"/>
                </a:lnTo>
                <a:lnTo>
                  <a:pt x="296395" y="133845"/>
                </a:lnTo>
                <a:lnTo>
                  <a:pt x="292179" y="127153"/>
                </a:lnTo>
                <a:close/>
                <a:moveTo>
                  <a:pt x="317979" y="127153"/>
                </a:moveTo>
                <a:lnTo>
                  <a:pt x="313762" y="133845"/>
                </a:lnTo>
                <a:lnTo>
                  <a:pt x="309601" y="133845"/>
                </a:lnTo>
                <a:lnTo>
                  <a:pt x="315911" y="123998"/>
                </a:lnTo>
                <a:lnTo>
                  <a:pt x="310009" y="114804"/>
                </a:lnTo>
                <a:lnTo>
                  <a:pt x="314170" y="114804"/>
                </a:lnTo>
                <a:lnTo>
                  <a:pt x="317979" y="120788"/>
                </a:lnTo>
                <a:lnTo>
                  <a:pt x="321787" y="114804"/>
                </a:lnTo>
                <a:lnTo>
                  <a:pt x="325948" y="114804"/>
                </a:lnTo>
                <a:lnTo>
                  <a:pt x="320046" y="123998"/>
                </a:lnTo>
                <a:lnTo>
                  <a:pt x="326356" y="133845"/>
                </a:lnTo>
                <a:lnTo>
                  <a:pt x="322195" y="133845"/>
                </a:lnTo>
                <a:lnTo>
                  <a:pt x="317979" y="127153"/>
                </a:lnTo>
                <a:close/>
                <a:moveTo>
                  <a:pt x="343779" y="127153"/>
                </a:moveTo>
                <a:lnTo>
                  <a:pt x="339563" y="133845"/>
                </a:lnTo>
                <a:lnTo>
                  <a:pt x="335401" y="133845"/>
                </a:lnTo>
                <a:lnTo>
                  <a:pt x="341711" y="123998"/>
                </a:lnTo>
                <a:lnTo>
                  <a:pt x="335809" y="114804"/>
                </a:lnTo>
                <a:lnTo>
                  <a:pt x="339971" y="114804"/>
                </a:lnTo>
                <a:lnTo>
                  <a:pt x="343779" y="120788"/>
                </a:lnTo>
                <a:lnTo>
                  <a:pt x="347587" y="114804"/>
                </a:lnTo>
                <a:lnTo>
                  <a:pt x="351748" y="114804"/>
                </a:lnTo>
                <a:lnTo>
                  <a:pt x="345846" y="123998"/>
                </a:lnTo>
                <a:lnTo>
                  <a:pt x="352156" y="133845"/>
                </a:lnTo>
                <a:lnTo>
                  <a:pt x="347995" y="133845"/>
                </a:lnTo>
                <a:lnTo>
                  <a:pt x="343779" y="127153"/>
                </a:lnTo>
                <a:close/>
                <a:moveTo>
                  <a:pt x="369579" y="127153"/>
                </a:moveTo>
                <a:lnTo>
                  <a:pt x="365363" y="133845"/>
                </a:lnTo>
                <a:lnTo>
                  <a:pt x="361201" y="133845"/>
                </a:lnTo>
                <a:lnTo>
                  <a:pt x="367511" y="123998"/>
                </a:lnTo>
                <a:lnTo>
                  <a:pt x="361609" y="114804"/>
                </a:lnTo>
                <a:lnTo>
                  <a:pt x="365771" y="114804"/>
                </a:lnTo>
                <a:lnTo>
                  <a:pt x="369579" y="120788"/>
                </a:lnTo>
                <a:lnTo>
                  <a:pt x="373387" y="114804"/>
                </a:lnTo>
                <a:lnTo>
                  <a:pt x="377548" y="114804"/>
                </a:lnTo>
                <a:lnTo>
                  <a:pt x="371646" y="123998"/>
                </a:lnTo>
                <a:lnTo>
                  <a:pt x="377956" y="133845"/>
                </a:lnTo>
                <a:lnTo>
                  <a:pt x="373795" y="133845"/>
                </a:lnTo>
                <a:lnTo>
                  <a:pt x="369579" y="127153"/>
                </a:lnTo>
                <a:close/>
                <a:moveTo>
                  <a:pt x="395379" y="127153"/>
                </a:moveTo>
                <a:lnTo>
                  <a:pt x="391163" y="133845"/>
                </a:lnTo>
                <a:lnTo>
                  <a:pt x="387001" y="133845"/>
                </a:lnTo>
                <a:lnTo>
                  <a:pt x="393312" y="123998"/>
                </a:lnTo>
                <a:lnTo>
                  <a:pt x="387409" y="114804"/>
                </a:lnTo>
                <a:lnTo>
                  <a:pt x="391571" y="114804"/>
                </a:lnTo>
                <a:lnTo>
                  <a:pt x="395379" y="120788"/>
                </a:lnTo>
                <a:lnTo>
                  <a:pt x="399187" y="114804"/>
                </a:lnTo>
                <a:lnTo>
                  <a:pt x="403348" y="114804"/>
                </a:lnTo>
                <a:lnTo>
                  <a:pt x="397446" y="123998"/>
                </a:lnTo>
                <a:lnTo>
                  <a:pt x="403756" y="133845"/>
                </a:lnTo>
                <a:lnTo>
                  <a:pt x="399595" y="133845"/>
                </a:lnTo>
                <a:lnTo>
                  <a:pt x="395379" y="127153"/>
                </a:lnTo>
                <a:close/>
                <a:moveTo>
                  <a:pt x="421179" y="127153"/>
                </a:moveTo>
                <a:lnTo>
                  <a:pt x="416963" y="133845"/>
                </a:lnTo>
                <a:lnTo>
                  <a:pt x="412801" y="133845"/>
                </a:lnTo>
                <a:lnTo>
                  <a:pt x="419112" y="123998"/>
                </a:lnTo>
                <a:lnTo>
                  <a:pt x="413209" y="114804"/>
                </a:lnTo>
                <a:lnTo>
                  <a:pt x="417371" y="114804"/>
                </a:lnTo>
                <a:lnTo>
                  <a:pt x="421179" y="120788"/>
                </a:lnTo>
                <a:lnTo>
                  <a:pt x="424987" y="114804"/>
                </a:lnTo>
                <a:lnTo>
                  <a:pt x="429149" y="114804"/>
                </a:lnTo>
                <a:lnTo>
                  <a:pt x="423246" y="123998"/>
                </a:lnTo>
                <a:lnTo>
                  <a:pt x="429557" y="133845"/>
                </a:lnTo>
                <a:lnTo>
                  <a:pt x="425395" y="133845"/>
                </a:lnTo>
                <a:lnTo>
                  <a:pt x="421179" y="127153"/>
                </a:lnTo>
                <a:close/>
                <a:moveTo>
                  <a:pt x="446979" y="127153"/>
                </a:moveTo>
                <a:lnTo>
                  <a:pt x="442763" y="133845"/>
                </a:lnTo>
                <a:lnTo>
                  <a:pt x="438601" y="133845"/>
                </a:lnTo>
                <a:lnTo>
                  <a:pt x="444912" y="123998"/>
                </a:lnTo>
                <a:lnTo>
                  <a:pt x="439009" y="114804"/>
                </a:lnTo>
                <a:lnTo>
                  <a:pt x="443171" y="114804"/>
                </a:lnTo>
                <a:lnTo>
                  <a:pt x="446979" y="120788"/>
                </a:lnTo>
                <a:lnTo>
                  <a:pt x="450787" y="114804"/>
                </a:lnTo>
                <a:lnTo>
                  <a:pt x="454949" y="114804"/>
                </a:lnTo>
                <a:lnTo>
                  <a:pt x="449046" y="123998"/>
                </a:lnTo>
                <a:lnTo>
                  <a:pt x="455357" y="133845"/>
                </a:lnTo>
                <a:lnTo>
                  <a:pt x="451195" y="133845"/>
                </a:lnTo>
                <a:lnTo>
                  <a:pt x="446979" y="127153"/>
                </a:lnTo>
                <a:close/>
                <a:moveTo>
                  <a:pt x="472779" y="127153"/>
                </a:moveTo>
                <a:lnTo>
                  <a:pt x="468563" y="133845"/>
                </a:lnTo>
                <a:lnTo>
                  <a:pt x="464401" y="133845"/>
                </a:lnTo>
                <a:lnTo>
                  <a:pt x="470712" y="123998"/>
                </a:lnTo>
                <a:lnTo>
                  <a:pt x="464809" y="114804"/>
                </a:lnTo>
                <a:lnTo>
                  <a:pt x="468971" y="114804"/>
                </a:lnTo>
                <a:lnTo>
                  <a:pt x="472779" y="120788"/>
                </a:lnTo>
                <a:lnTo>
                  <a:pt x="476587" y="114804"/>
                </a:lnTo>
                <a:lnTo>
                  <a:pt x="480749" y="114804"/>
                </a:lnTo>
                <a:lnTo>
                  <a:pt x="474846" y="123998"/>
                </a:lnTo>
                <a:lnTo>
                  <a:pt x="481157" y="133845"/>
                </a:lnTo>
                <a:lnTo>
                  <a:pt x="476995" y="133845"/>
                </a:lnTo>
                <a:lnTo>
                  <a:pt x="472779" y="127153"/>
                </a:lnTo>
                <a:close/>
                <a:moveTo>
                  <a:pt x="498579" y="127153"/>
                </a:moveTo>
                <a:lnTo>
                  <a:pt x="494363" y="133845"/>
                </a:lnTo>
                <a:lnTo>
                  <a:pt x="490201" y="133845"/>
                </a:lnTo>
                <a:lnTo>
                  <a:pt x="496512" y="123998"/>
                </a:lnTo>
                <a:lnTo>
                  <a:pt x="490609" y="114804"/>
                </a:lnTo>
                <a:lnTo>
                  <a:pt x="494771" y="114804"/>
                </a:lnTo>
                <a:lnTo>
                  <a:pt x="498579" y="120788"/>
                </a:lnTo>
                <a:lnTo>
                  <a:pt x="502387" y="114804"/>
                </a:lnTo>
                <a:lnTo>
                  <a:pt x="506549" y="114804"/>
                </a:lnTo>
                <a:lnTo>
                  <a:pt x="500646" y="123998"/>
                </a:lnTo>
                <a:lnTo>
                  <a:pt x="506957" y="133845"/>
                </a:lnTo>
                <a:lnTo>
                  <a:pt x="502795" y="133845"/>
                </a:lnTo>
                <a:lnTo>
                  <a:pt x="498579" y="127153"/>
                </a:lnTo>
                <a:close/>
                <a:moveTo>
                  <a:pt x="8378" y="155854"/>
                </a:moveTo>
                <a:lnTo>
                  <a:pt x="4162" y="162545"/>
                </a:lnTo>
                <a:lnTo>
                  <a:pt x="0" y="162545"/>
                </a:lnTo>
                <a:lnTo>
                  <a:pt x="6310" y="152699"/>
                </a:lnTo>
                <a:lnTo>
                  <a:pt x="408" y="143505"/>
                </a:lnTo>
                <a:lnTo>
                  <a:pt x="4570" y="143505"/>
                </a:lnTo>
                <a:lnTo>
                  <a:pt x="8378" y="149489"/>
                </a:lnTo>
                <a:lnTo>
                  <a:pt x="12186" y="143505"/>
                </a:lnTo>
                <a:lnTo>
                  <a:pt x="16347" y="143505"/>
                </a:lnTo>
                <a:lnTo>
                  <a:pt x="10445" y="152699"/>
                </a:lnTo>
                <a:lnTo>
                  <a:pt x="16755" y="162545"/>
                </a:lnTo>
                <a:lnTo>
                  <a:pt x="12594" y="162545"/>
                </a:lnTo>
                <a:lnTo>
                  <a:pt x="8378" y="155854"/>
                </a:lnTo>
                <a:close/>
                <a:moveTo>
                  <a:pt x="34178" y="155854"/>
                </a:moveTo>
                <a:lnTo>
                  <a:pt x="29962" y="162545"/>
                </a:lnTo>
                <a:lnTo>
                  <a:pt x="25800" y="162545"/>
                </a:lnTo>
                <a:lnTo>
                  <a:pt x="32110" y="152699"/>
                </a:lnTo>
                <a:lnTo>
                  <a:pt x="26208" y="143505"/>
                </a:lnTo>
                <a:lnTo>
                  <a:pt x="30370" y="143505"/>
                </a:lnTo>
                <a:lnTo>
                  <a:pt x="34178" y="149489"/>
                </a:lnTo>
                <a:lnTo>
                  <a:pt x="37986" y="143505"/>
                </a:lnTo>
                <a:lnTo>
                  <a:pt x="42147" y="143505"/>
                </a:lnTo>
                <a:lnTo>
                  <a:pt x="36245" y="152699"/>
                </a:lnTo>
                <a:lnTo>
                  <a:pt x="42555" y="162545"/>
                </a:lnTo>
                <a:lnTo>
                  <a:pt x="38394" y="162545"/>
                </a:lnTo>
                <a:lnTo>
                  <a:pt x="34178" y="155854"/>
                </a:lnTo>
                <a:close/>
                <a:moveTo>
                  <a:pt x="59978" y="155854"/>
                </a:moveTo>
                <a:lnTo>
                  <a:pt x="55762" y="162545"/>
                </a:lnTo>
                <a:lnTo>
                  <a:pt x="51600" y="162545"/>
                </a:lnTo>
                <a:lnTo>
                  <a:pt x="57911" y="152699"/>
                </a:lnTo>
                <a:lnTo>
                  <a:pt x="52008" y="143505"/>
                </a:lnTo>
                <a:lnTo>
                  <a:pt x="56170" y="143505"/>
                </a:lnTo>
                <a:lnTo>
                  <a:pt x="59978" y="149489"/>
                </a:lnTo>
                <a:lnTo>
                  <a:pt x="63786" y="143505"/>
                </a:lnTo>
                <a:lnTo>
                  <a:pt x="67948" y="143505"/>
                </a:lnTo>
                <a:lnTo>
                  <a:pt x="62045" y="152699"/>
                </a:lnTo>
                <a:lnTo>
                  <a:pt x="68356" y="162545"/>
                </a:lnTo>
                <a:lnTo>
                  <a:pt x="64194" y="162545"/>
                </a:lnTo>
                <a:lnTo>
                  <a:pt x="59978" y="155854"/>
                </a:lnTo>
                <a:close/>
                <a:moveTo>
                  <a:pt x="85778" y="155854"/>
                </a:moveTo>
                <a:lnTo>
                  <a:pt x="81562" y="162545"/>
                </a:lnTo>
                <a:lnTo>
                  <a:pt x="77400" y="162545"/>
                </a:lnTo>
                <a:lnTo>
                  <a:pt x="83711" y="152699"/>
                </a:lnTo>
                <a:lnTo>
                  <a:pt x="77808" y="143505"/>
                </a:lnTo>
                <a:lnTo>
                  <a:pt x="81970" y="143505"/>
                </a:lnTo>
                <a:lnTo>
                  <a:pt x="85778" y="149489"/>
                </a:lnTo>
                <a:lnTo>
                  <a:pt x="89586" y="143505"/>
                </a:lnTo>
                <a:lnTo>
                  <a:pt x="93748" y="143505"/>
                </a:lnTo>
                <a:lnTo>
                  <a:pt x="87845" y="152699"/>
                </a:lnTo>
                <a:lnTo>
                  <a:pt x="94156" y="162545"/>
                </a:lnTo>
                <a:lnTo>
                  <a:pt x="89994" y="162545"/>
                </a:lnTo>
                <a:lnTo>
                  <a:pt x="85778" y="155854"/>
                </a:lnTo>
                <a:close/>
                <a:moveTo>
                  <a:pt x="111578" y="155854"/>
                </a:moveTo>
                <a:lnTo>
                  <a:pt x="107362" y="162545"/>
                </a:lnTo>
                <a:lnTo>
                  <a:pt x="103200" y="162545"/>
                </a:lnTo>
                <a:lnTo>
                  <a:pt x="109511" y="152699"/>
                </a:lnTo>
                <a:lnTo>
                  <a:pt x="103608" y="143505"/>
                </a:lnTo>
                <a:lnTo>
                  <a:pt x="107770" y="143505"/>
                </a:lnTo>
                <a:lnTo>
                  <a:pt x="111578" y="149489"/>
                </a:lnTo>
                <a:lnTo>
                  <a:pt x="115386" y="143505"/>
                </a:lnTo>
                <a:lnTo>
                  <a:pt x="119548" y="143505"/>
                </a:lnTo>
                <a:lnTo>
                  <a:pt x="113645" y="152699"/>
                </a:lnTo>
                <a:lnTo>
                  <a:pt x="119956" y="162545"/>
                </a:lnTo>
                <a:lnTo>
                  <a:pt x="115794" y="162545"/>
                </a:lnTo>
                <a:lnTo>
                  <a:pt x="111578" y="155854"/>
                </a:lnTo>
                <a:close/>
                <a:moveTo>
                  <a:pt x="137378" y="155854"/>
                </a:moveTo>
                <a:lnTo>
                  <a:pt x="133162" y="162545"/>
                </a:lnTo>
                <a:lnTo>
                  <a:pt x="129000" y="162545"/>
                </a:lnTo>
                <a:lnTo>
                  <a:pt x="135311" y="152699"/>
                </a:lnTo>
                <a:lnTo>
                  <a:pt x="129408" y="143505"/>
                </a:lnTo>
                <a:lnTo>
                  <a:pt x="133570" y="143505"/>
                </a:lnTo>
                <a:lnTo>
                  <a:pt x="137378" y="149489"/>
                </a:lnTo>
                <a:lnTo>
                  <a:pt x="141186" y="143505"/>
                </a:lnTo>
                <a:lnTo>
                  <a:pt x="145348" y="143505"/>
                </a:lnTo>
                <a:lnTo>
                  <a:pt x="139445" y="152699"/>
                </a:lnTo>
                <a:lnTo>
                  <a:pt x="145756" y="162545"/>
                </a:lnTo>
                <a:lnTo>
                  <a:pt x="141594" y="162545"/>
                </a:lnTo>
                <a:lnTo>
                  <a:pt x="137378" y="155854"/>
                </a:lnTo>
                <a:close/>
                <a:moveTo>
                  <a:pt x="163178" y="155854"/>
                </a:moveTo>
                <a:lnTo>
                  <a:pt x="158962" y="162545"/>
                </a:lnTo>
                <a:lnTo>
                  <a:pt x="154800" y="162545"/>
                </a:lnTo>
                <a:lnTo>
                  <a:pt x="161111" y="152699"/>
                </a:lnTo>
                <a:lnTo>
                  <a:pt x="155208" y="143505"/>
                </a:lnTo>
                <a:lnTo>
                  <a:pt x="159370" y="143505"/>
                </a:lnTo>
                <a:lnTo>
                  <a:pt x="163178" y="149489"/>
                </a:lnTo>
                <a:lnTo>
                  <a:pt x="166986" y="143505"/>
                </a:lnTo>
                <a:lnTo>
                  <a:pt x="171148" y="143505"/>
                </a:lnTo>
                <a:lnTo>
                  <a:pt x="165245" y="152699"/>
                </a:lnTo>
                <a:lnTo>
                  <a:pt x="171556" y="162545"/>
                </a:lnTo>
                <a:lnTo>
                  <a:pt x="167394" y="162545"/>
                </a:lnTo>
                <a:lnTo>
                  <a:pt x="163178" y="155854"/>
                </a:lnTo>
                <a:close/>
                <a:moveTo>
                  <a:pt x="188978" y="155854"/>
                </a:moveTo>
                <a:lnTo>
                  <a:pt x="184762" y="162545"/>
                </a:lnTo>
                <a:lnTo>
                  <a:pt x="180601" y="162545"/>
                </a:lnTo>
                <a:lnTo>
                  <a:pt x="186911" y="152699"/>
                </a:lnTo>
                <a:lnTo>
                  <a:pt x="181009" y="143505"/>
                </a:lnTo>
                <a:lnTo>
                  <a:pt x="185170" y="143505"/>
                </a:lnTo>
                <a:lnTo>
                  <a:pt x="188978" y="149489"/>
                </a:lnTo>
                <a:lnTo>
                  <a:pt x="192786" y="143505"/>
                </a:lnTo>
                <a:lnTo>
                  <a:pt x="196948" y="143505"/>
                </a:lnTo>
                <a:lnTo>
                  <a:pt x="191045" y="152699"/>
                </a:lnTo>
                <a:lnTo>
                  <a:pt x="197356" y="162545"/>
                </a:lnTo>
                <a:lnTo>
                  <a:pt x="193194" y="162545"/>
                </a:lnTo>
                <a:lnTo>
                  <a:pt x="188978" y="155854"/>
                </a:lnTo>
                <a:close/>
                <a:moveTo>
                  <a:pt x="214778" y="155854"/>
                </a:moveTo>
                <a:lnTo>
                  <a:pt x="210562" y="162545"/>
                </a:lnTo>
                <a:lnTo>
                  <a:pt x="206401" y="162545"/>
                </a:lnTo>
                <a:lnTo>
                  <a:pt x="212711" y="152699"/>
                </a:lnTo>
                <a:lnTo>
                  <a:pt x="206809" y="143505"/>
                </a:lnTo>
                <a:lnTo>
                  <a:pt x="210970" y="143505"/>
                </a:lnTo>
                <a:lnTo>
                  <a:pt x="214778" y="149489"/>
                </a:lnTo>
                <a:lnTo>
                  <a:pt x="218586" y="143505"/>
                </a:lnTo>
                <a:lnTo>
                  <a:pt x="222748" y="143505"/>
                </a:lnTo>
                <a:lnTo>
                  <a:pt x="216846" y="152699"/>
                </a:lnTo>
                <a:lnTo>
                  <a:pt x="223156" y="162545"/>
                </a:lnTo>
                <a:lnTo>
                  <a:pt x="218994" y="162545"/>
                </a:lnTo>
                <a:lnTo>
                  <a:pt x="214778" y="155854"/>
                </a:lnTo>
                <a:close/>
                <a:moveTo>
                  <a:pt x="240578" y="155854"/>
                </a:moveTo>
                <a:lnTo>
                  <a:pt x="236362" y="162545"/>
                </a:lnTo>
                <a:lnTo>
                  <a:pt x="232201" y="162545"/>
                </a:lnTo>
                <a:lnTo>
                  <a:pt x="238511" y="152699"/>
                </a:lnTo>
                <a:lnTo>
                  <a:pt x="232609" y="143505"/>
                </a:lnTo>
                <a:lnTo>
                  <a:pt x="236770" y="143505"/>
                </a:lnTo>
                <a:lnTo>
                  <a:pt x="240578" y="149489"/>
                </a:lnTo>
                <a:lnTo>
                  <a:pt x="244386" y="143505"/>
                </a:lnTo>
                <a:lnTo>
                  <a:pt x="248548" y="143505"/>
                </a:lnTo>
                <a:lnTo>
                  <a:pt x="242646" y="152699"/>
                </a:lnTo>
                <a:lnTo>
                  <a:pt x="248956" y="162545"/>
                </a:lnTo>
                <a:lnTo>
                  <a:pt x="244794" y="162545"/>
                </a:lnTo>
                <a:lnTo>
                  <a:pt x="240578" y="155854"/>
                </a:lnTo>
                <a:close/>
                <a:moveTo>
                  <a:pt x="266378" y="155854"/>
                </a:moveTo>
                <a:lnTo>
                  <a:pt x="262162" y="162545"/>
                </a:lnTo>
                <a:lnTo>
                  <a:pt x="258001" y="162545"/>
                </a:lnTo>
                <a:lnTo>
                  <a:pt x="264311" y="152699"/>
                </a:lnTo>
                <a:lnTo>
                  <a:pt x="258409" y="143505"/>
                </a:lnTo>
                <a:lnTo>
                  <a:pt x="262570" y="143505"/>
                </a:lnTo>
                <a:lnTo>
                  <a:pt x="266378" y="149489"/>
                </a:lnTo>
                <a:lnTo>
                  <a:pt x="270187" y="143505"/>
                </a:lnTo>
                <a:lnTo>
                  <a:pt x="274348" y="143505"/>
                </a:lnTo>
                <a:lnTo>
                  <a:pt x="268446" y="152699"/>
                </a:lnTo>
                <a:lnTo>
                  <a:pt x="274756" y="162545"/>
                </a:lnTo>
                <a:lnTo>
                  <a:pt x="270595" y="162545"/>
                </a:lnTo>
                <a:lnTo>
                  <a:pt x="266378" y="155854"/>
                </a:lnTo>
                <a:close/>
                <a:moveTo>
                  <a:pt x="292179" y="155854"/>
                </a:moveTo>
                <a:lnTo>
                  <a:pt x="287962" y="162545"/>
                </a:lnTo>
                <a:lnTo>
                  <a:pt x="283801" y="162545"/>
                </a:lnTo>
                <a:lnTo>
                  <a:pt x="290111" y="152699"/>
                </a:lnTo>
                <a:lnTo>
                  <a:pt x="284209" y="143505"/>
                </a:lnTo>
                <a:lnTo>
                  <a:pt x="288370" y="143505"/>
                </a:lnTo>
                <a:lnTo>
                  <a:pt x="292179" y="149489"/>
                </a:lnTo>
                <a:lnTo>
                  <a:pt x="295987" y="143505"/>
                </a:lnTo>
                <a:lnTo>
                  <a:pt x="300148" y="143505"/>
                </a:lnTo>
                <a:lnTo>
                  <a:pt x="294246" y="152699"/>
                </a:lnTo>
                <a:lnTo>
                  <a:pt x="300556" y="162545"/>
                </a:lnTo>
                <a:lnTo>
                  <a:pt x="296395" y="162545"/>
                </a:lnTo>
                <a:lnTo>
                  <a:pt x="292179" y="155854"/>
                </a:lnTo>
                <a:close/>
                <a:moveTo>
                  <a:pt x="317979" y="155854"/>
                </a:moveTo>
                <a:lnTo>
                  <a:pt x="313762" y="162545"/>
                </a:lnTo>
                <a:lnTo>
                  <a:pt x="309601" y="162545"/>
                </a:lnTo>
                <a:lnTo>
                  <a:pt x="315911" y="152699"/>
                </a:lnTo>
                <a:lnTo>
                  <a:pt x="310009" y="143505"/>
                </a:lnTo>
                <a:lnTo>
                  <a:pt x="314170" y="143505"/>
                </a:lnTo>
                <a:lnTo>
                  <a:pt x="317979" y="149489"/>
                </a:lnTo>
                <a:lnTo>
                  <a:pt x="321787" y="143505"/>
                </a:lnTo>
                <a:lnTo>
                  <a:pt x="325948" y="143505"/>
                </a:lnTo>
                <a:lnTo>
                  <a:pt x="320046" y="152699"/>
                </a:lnTo>
                <a:lnTo>
                  <a:pt x="326356" y="162545"/>
                </a:lnTo>
                <a:lnTo>
                  <a:pt x="322195" y="162545"/>
                </a:lnTo>
                <a:lnTo>
                  <a:pt x="317979" y="155854"/>
                </a:lnTo>
                <a:close/>
                <a:moveTo>
                  <a:pt x="343779" y="155854"/>
                </a:moveTo>
                <a:lnTo>
                  <a:pt x="339563" y="162545"/>
                </a:lnTo>
                <a:lnTo>
                  <a:pt x="335401" y="162545"/>
                </a:lnTo>
                <a:lnTo>
                  <a:pt x="341711" y="152699"/>
                </a:lnTo>
                <a:lnTo>
                  <a:pt x="335809" y="143505"/>
                </a:lnTo>
                <a:lnTo>
                  <a:pt x="339971" y="143505"/>
                </a:lnTo>
                <a:lnTo>
                  <a:pt x="343779" y="149489"/>
                </a:lnTo>
                <a:lnTo>
                  <a:pt x="347587" y="143505"/>
                </a:lnTo>
                <a:lnTo>
                  <a:pt x="351748" y="143505"/>
                </a:lnTo>
                <a:lnTo>
                  <a:pt x="345846" y="152699"/>
                </a:lnTo>
                <a:lnTo>
                  <a:pt x="352156" y="162545"/>
                </a:lnTo>
                <a:lnTo>
                  <a:pt x="347995" y="162545"/>
                </a:lnTo>
                <a:lnTo>
                  <a:pt x="343779" y="155854"/>
                </a:lnTo>
                <a:close/>
                <a:moveTo>
                  <a:pt x="369579" y="155854"/>
                </a:moveTo>
                <a:lnTo>
                  <a:pt x="365363" y="162545"/>
                </a:lnTo>
                <a:lnTo>
                  <a:pt x="361201" y="162545"/>
                </a:lnTo>
                <a:lnTo>
                  <a:pt x="367511" y="152699"/>
                </a:lnTo>
                <a:lnTo>
                  <a:pt x="361609" y="143505"/>
                </a:lnTo>
                <a:lnTo>
                  <a:pt x="365771" y="143505"/>
                </a:lnTo>
                <a:lnTo>
                  <a:pt x="369579" y="149489"/>
                </a:lnTo>
                <a:lnTo>
                  <a:pt x="373387" y="143505"/>
                </a:lnTo>
                <a:lnTo>
                  <a:pt x="377548" y="143505"/>
                </a:lnTo>
                <a:lnTo>
                  <a:pt x="371646" y="152699"/>
                </a:lnTo>
                <a:lnTo>
                  <a:pt x="377956" y="162545"/>
                </a:lnTo>
                <a:lnTo>
                  <a:pt x="373795" y="162545"/>
                </a:lnTo>
                <a:lnTo>
                  <a:pt x="369579" y="155854"/>
                </a:lnTo>
                <a:close/>
                <a:moveTo>
                  <a:pt x="395379" y="155854"/>
                </a:moveTo>
                <a:lnTo>
                  <a:pt x="391163" y="162545"/>
                </a:lnTo>
                <a:lnTo>
                  <a:pt x="387001" y="162545"/>
                </a:lnTo>
                <a:lnTo>
                  <a:pt x="393312" y="152699"/>
                </a:lnTo>
                <a:lnTo>
                  <a:pt x="387409" y="143505"/>
                </a:lnTo>
                <a:lnTo>
                  <a:pt x="391571" y="143505"/>
                </a:lnTo>
                <a:lnTo>
                  <a:pt x="395379" y="149489"/>
                </a:lnTo>
                <a:lnTo>
                  <a:pt x="399187" y="143505"/>
                </a:lnTo>
                <a:lnTo>
                  <a:pt x="403348" y="143505"/>
                </a:lnTo>
                <a:lnTo>
                  <a:pt x="397446" y="152699"/>
                </a:lnTo>
                <a:lnTo>
                  <a:pt x="403756" y="162545"/>
                </a:lnTo>
                <a:lnTo>
                  <a:pt x="399595" y="162545"/>
                </a:lnTo>
                <a:lnTo>
                  <a:pt x="395379" y="155854"/>
                </a:lnTo>
                <a:close/>
                <a:moveTo>
                  <a:pt x="421179" y="155854"/>
                </a:moveTo>
                <a:lnTo>
                  <a:pt x="416963" y="162545"/>
                </a:lnTo>
                <a:lnTo>
                  <a:pt x="412801" y="162545"/>
                </a:lnTo>
                <a:lnTo>
                  <a:pt x="419112" y="152699"/>
                </a:lnTo>
                <a:lnTo>
                  <a:pt x="413209" y="143505"/>
                </a:lnTo>
                <a:lnTo>
                  <a:pt x="417371" y="143505"/>
                </a:lnTo>
                <a:lnTo>
                  <a:pt x="421179" y="149489"/>
                </a:lnTo>
                <a:lnTo>
                  <a:pt x="424987" y="143505"/>
                </a:lnTo>
                <a:lnTo>
                  <a:pt x="429149" y="143505"/>
                </a:lnTo>
                <a:lnTo>
                  <a:pt x="423246" y="152699"/>
                </a:lnTo>
                <a:lnTo>
                  <a:pt x="429557" y="162545"/>
                </a:lnTo>
                <a:lnTo>
                  <a:pt x="425395" y="162545"/>
                </a:lnTo>
                <a:lnTo>
                  <a:pt x="421179" y="155854"/>
                </a:lnTo>
                <a:close/>
                <a:moveTo>
                  <a:pt x="446979" y="155854"/>
                </a:moveTo>
                <a:lnTo>
                  <a:pt x="442763" y="162545"/>
                </a:lnTo>
                <a:lnTo>
                  <a:pt x="438601" y="162545"/>
                </a:lnTo>
                <a:lnTo>
                  <a:pt x="444912" y="152699"/>
                </a:lnTo>
                <a:lnTo>
                  <a:pt x="439009" y="143505"/>
                </a:lnTo>
                <a:lnTo>
                  <a:pt x="443171" y="143505"/>
                </a:lnTo>
                <a:lnTo>
                  <a:pt x="446979" y="149489"/>
                </a:lnTo>
                <a:lnTo>
                  <a:pt x="450787" y="143505"/>
                </a:lnTo>
                <a:lnTo>
                  <a:pt x="454949" y="143505"/>
                </a:lnTo>
                <a:lnTo>
                  <a:pt x="449046" y="152699"/>
                </a:lnTo>
                <a:lnTo>
                  <a:pt x="455357" y="162545"/>
                </a:lnTo>
                <a:lnTo>
                  <a:pt x="451195" y="162545"/>
                </a:lnTo>
                <a:lnTo>
                  <a:pt x="446979" y="155854"/>
                </a:lnTo>
                <a:close/>
                <a:moveTo>
                  <a:pt x="472779" y="155854"/>
                </a:moveTo>
                <a:lnTo>
                  <a:pt x="468563" y="162545"/>
                </a:lnTo>
                <a:lnTo>
                  <a:pt x="464401" y="162545"/>
                </a:lnTo>
                <a:lnTo>
                  <a:pt x="470712" y="152699"/>
                </a:lnTo>
                <a:lnTo>
                  <a:pt x="464809" y="143505"/>
                </a:lnTo>
                <a:lnTo>
                  <a:pt x="468971" y="143505"/>
                </a:lnTo>
                <a:lnTo>
                  <a:pt x="472779" y="149489"/>
                </a:lnTo>
                <a:lnTo>
                  <a:pt x="476587" y="143505"/>
                </a:lnTo>
                <a:lnTo>
                  <a:pt x="480749" y="143505"/>
                </a:lnTo>
                <a:lnTo>
                  <a:pt x="474846" y="152699"/>
                </a:lnTo>
                <a:lnTo>
                  <a:pt x="481157" y="162545"/>
                </a:lnTo>
                <a:lnTo>
                  <a:pt x="476995" y="162545"/>
                </a:lnTo>
                <a:lnTo>
                  <a:pt x="472779" y="155854"/>
                </a:lnTo>
                <a:close/>
                <a:moveTo>
                  <a:pt x="498579" y="155854"/>
                </a:moveTo>
                <a:lnTo>
                  <a:pt x="494363" y="162545"/>
                </a:lnTo>
                <a:lnTo>
                  <a:pt x="490201" y="162545"/>
                </a:lnTo>
                <a:lnTo>
                  <a:pt x="496512" y="152699"/>
                </a:lnTo>
                <a:lnTo>
                  <a:pt x="490609" y="143505"/>
                </a:lnTo>
                <a:lnTo>
                  <a:pt x="494771" y="143505"/>
                </a:lnTo>
                <a:lnTo>
                  <a:pt x="498579" y="149489"/>
                </a:lnTo>
                <a:lnTo>
                  <a:pt x="502387" y="143505"/>
                </a:lnTo>
                <a:lnTo>
                  <a:pt x="506549" y="143505"/>
                </a:lnTo>
                <a:lnTo>
                  <a:pt x="500646" y="152699"/>
                </a:lnTo>
                <a:lnTo>
                  <a:pt x="506957" y="162545"/>
                </a:lnTo>
                <a:lnTo>
                  <a:pt x="502795" y="162545"/>
                </a:lnTo>
                <a:lnTo>
                  <a:pt x="498579" y="155854"/>
                </a:lnTo>
                <a:close/>
                <a:moveTo>
                  <a:pt x="8378" y="184555"/>
                </a:moveTo>
                <a:lnTo>
                  <a:pt x="4162" y="191247"/>
                </a:lnTo>
                <a:lnTo>
                  <a:pt x="0" y="191247"/>
                </a:lnTo>
                <a:lnTo>
                  <a:pt x="6310" y="181400"/>
                </a:lnTo>
                <a:lnTo>
                  <a:pt x="408" y="172206"/>
                </a:lnTo>
                <a:lnTo>
                  <a:pt x="4570" y="172206"/>
                </a:lnTo>
                <a:lnTo>
                  <a:pt x="8378" y="178190"/>
                </a:lnTo>
                <a:lnTo>
                  <a:pt x="12186" y="172206"/>
                </a:lnTo>
                <a:lnTo>
                  <a:pt x="16347" y="172206"/>
                </a:lnTo>
                <a:lnTo>
                  <a:pt x="10445" y="181400"/>
                </a:lnTo>
                <a:lnTo>
                  <a:pt x="16755" y="191247"/>
                </a:lnTo>
                <a:lnTo>
                  <a:pt x="12594" y="191247"/>
                </a:lnTo>
                <a:lnTo>
                  <a:pt x="8378" y="184555"/>
                </a:lnTo>
                <a:close/>
                <a:moveTo>
                  <a:pt x="34178" y="184555"/>
                </a:moveTo>
                <a:lnTo>
                  <a:pt x="29962" y="191247"/>
                </a:lnTo>
                <a:lnTo>
                  <a:pt x="25800" y="191247"/>
                </a:lnTo>
                <a:lnTo>
                  <a:pt x="32110" y="181400"/>
                </a:lnTo>
                <a:lnTo>
                  <a:pt x="26208" y="172206"/>
                </a:lnTo>
                <a:lnTo>
                  <a:pt x="30370" y="172206"/>
                </a:lnTo>
                <a:lnTo>
                  <a:pt x="34178" y="178190"/>
                </a:lnTo>
                <a:lnTo>
                  <a:pt x="37986" y="172206"/>
                </a:lnTo>
                <a:lnTo>
                  <a:pt x="42147" y="172206"/>
                </a:lnTo>
                <a:lnTo>
                  <a:pt x="36245" y="181400"/>
                </a:lnTo>
                <a:lnTo>
                  <a:pt x="42555" y="191247"/>
                </a:lnTo>
                <a:lnTo>
                  <a:pt x="38394" y="191247"/>
                </a:lnTo>
                <a:lnTo>
                  <a:pt x="34178" y="184555"/>
                </a:lnTo>
                <a:close/>
                <a:moveTo>
                  <a:pt x="59978" y="184555"/>
                </a:moveTo>
                <a:lnTo>
                  <a:pt x="55762" y="191247"/>
                </a:lnTo>
                <a:lnTo>
                  <a:pt x="51600" y="191247"/>
                </a:lnTo>
                <a:lnTo>
                  <a:pt x="57911" y="181400"/>
                </a:lnTo>
                <a:lnTo>
                  <a:pt x="52008" y="172206"/>
                </a:lnTo>
                <a:lnTo>
                  <a:pt x="56170" y="172206"/>
                </a:lnTo>
                <a:lnTo>
                  <a:pt x="59978" y="178190"/>
                </a:lnTo>
                <a:lnTo>
                  <a:pt x="63786" y="172206"/>
                </a:lnTo>
                <a:lnTo>
                  <a:pt x="67948" y="172206"/>
                </a:lnTo>
                <a:lnTo>
                  <a:pt x="62045" y="181400"/>
                </a:lnTo>
                <a:lnTo>
                  <a:pt x="68356" y="191247"/>
                </a:lnTo>
                <a:lnTo>
                  <a:pt x="64194" y="191247"/>
                </a:lnTo>
                <a:lnTo>
                  <a:pt x="59978" y="184555"/>
                </a:lnTo>
                <a:close/>
                <a:moveTo>
                  <a:pt x="85778" y="184555"/>
                </a:moveTo>
                <a:lnTo>
                  <a:pt x="81562" y="191247"/>
                </a:lnTo>
                <a:lnTo>
                  <a:pt x="77400" y="191247"/>
                </a:lnTo>
                <a:lnTo>
                  <a:pt x="83711" y="181400"/>
                </a:lnTo>
                <a:lnTo>
                  <a:pt x="77808" y="172206"/>
                </a:lnTo>
                <a:lnTo>
                  <a:pt x="81970" y="172206"/>
                </a:lnTo>
                <a:lnTo>
                  <a:pt x="85778" y="178190"/>
                </a:lnTo>
                <a:lnTo>
                  <a:pt x="89586" y="172206"/>
                </a:lnTo>
                <a:lnTo>
                  <a:pt x="93748" y="172206"/>
                </a:lnTo>
                <a:lnTo>
                  <a:pt x="87845" y="181400"/>
                </a:lnTo>
                <a:lnTo>
                  <a:pt x="94156" y="191247"/>
                </a:lnTo>
                <a:lnTo>
                  <a:pt x="89994" y="191247"/>
                </a:lnTo>
                <a:lnTo>
                  <a:pt x="85778" y="184555"/>
                </a:lnTo>
                <a:close/>
                <a:moveTo>
                  <a:pt x="111578" y="184555"/>
                </a:moveTo>
                <a:lnTo>
                  <a:pt x="107362" y="191247"/>
                </a:lnTo>
                <a:lnTo>
                  <a:pt x="103200" y="191247"/>
                </a:lnTo>
                <a:lnTo>
                  <a:pt x="109511" y="181400"/>
                </a:lnTo>
                <a:lnTo>
                  <a:pt x="103608" y="172206"/>
                </a:lnTo>
                <a:lnTo>
                  <a:pt x="107770" y="172206"/>
                </a:lnTo>
                <a:lnTo>
                  <a:pt x="111578" y="178190"/>
                </a:lnTo>
                <a:lnTo>
                  <a:pt x="115386" y="172206"/>
                </a:lnTo>
                <a:lnTo>
                  <a:pt x="119548" y="172206"/>
                </a:lnTo>
                <a:lnTo>
                  <a:pt x="113645" y="181400"/>
                </a:lnTo>
                <a:lnTo>
                  <a:pt x="119956" y="191247"/>
                </a:lnTo>
                <a:lnTo>
                  <a:pt x="115794" y="191247"/>
                </a:lnTo>
                <a:lnTo>
                  <a:pt x="111578" y="184555"/>
                </a:lnTo>
                <a:close/>
                <a:moveTo>
                  <a:pt x="137378" y="184555"/>
                </a:moveTo>
                <a:lnTo>
                  <a:pt x="133162" y="191247"/>
                </a:lnTo>
                <a:lnTo>
                  <a:pt x="129000" y="191247"/>
                </a:lnTo>
                <a:lnTo>
                  <a:pt x="135311" y="181400"/>
                </a:lnTo>
                <a:lnTo>
                  <a:pt x="129408" y="172206"/>
                </a:lnTo>
                <a:lnTo>
                  <a:pt x="133570" y="172206"/>
                </a:lnTo>
                <a:lnTo>
                  <a:pt x="137378" y="178190"/>
                </a:lnTo>
                <a:lnTo>
                  <a:pt x="141186" y="172206"/>
                </a:lnTo>
                <a:lnTo>
                  <a:pt x="145348" y="172206"/>
                </a:lnTo>
                <a:lnTo>
                  <a:pt x="139445" y="181400"/>
                </a:lnTo>
                <a:lnTo>
                  <a:pt x="145756" y="191247"/>
                </a:lnTo>
                <a:lnTo>
                  <a:pt x="141594" y="191247"/>
                </a:lnTo>
                <a:lnTo>
                  <a:pt x="137378" y="184555"/>
                </a:lnTo>
                <a:close/>
                <a:moveTo>
                  <a:pt x="163178" y="184555"/>
                </a:moveTo>
                <a:lnTo>
                  <a:pt x="158962" y="191247"/>
                </a:lnTo>
                <a:lnTo>
                  <a:pt x="154800" y="191247"/>
                </a:lnTo>
                <a:lnTo>
                  <a:pt x="161111" y="181400"/>
                </a:lnTo>
                <a:lnTo>
                  <a:pt x="155208" y="172206"/>
                </a:lnTo>
                <a:lnTo>
                  <a:pt x="159370" y="172206"/>
                </a:lnTo>
                <a:lnTo>
                  <a:pt x="163178" y="178190"/>
                </a:lnTo>
                <a:lnTo>
                  <a:pt x="166986" y="172206"/>
                </a:lnTo>
                <a:lnTo>
                  <a:pt x="171148" y="172206"/>
                </a:lnTo>
                <a:lnTo>
                  <a:pt x="165245" y="181400"/>
                </a:lnTo>
                <a:lnTo>
                  <a:pt x="171556" y="191247"/>
                </a:lnTo>
                <a:lnTo>
                  <a:pt x="167394" y="191247"/>
                </a:lnTo>
                <a:lnTo>
                  <a:pt x="163178" y="184555"/>
                </a:lnTo>
                <a:close/>
                <a:moveTo>
                  <a:pt x="188978" y="184555"/>
                </a:moveTo>
                <a:lnTo>
                  <a:pt x="184762" y="191247"/>
                </a:lnTo>
                <a:lnTo>
                  <a:pt x="180601" y="191247"/>
                </a:lnTo>
                <a:lnTo>
                  <a:pt x="186911" y="181400"/>
                </a:lnTo>
                <a:lnTo>
                  <a:pt x="181009" y="172206"/>
                </a:lnTo>
                <a:lnTo>
                  <a:pt x="185170" y="172206"/>
                </a:lnTo>
                <a:lnTo>
                  <a:pt x="188978" y="178190"/>
                </a:lnTo>
                <a:lnTo>
                  <a:pt x="192786" y="172206"/>
                </a:lnTo>
                <a:lnTo>
                  <a:pt x="196948" y="172206"/>
                </a:lnTo>
                <a:lnTo>
                  <a:pt x="191045" y="181400"/>
                </a:lnTo>
                <a:lnTo>
                  <a:pt x="197356" y="191247"/>
                </a:lnTo>
                <a:lnTo>
                  <a:pt x="193194" y="191247"/>
                </a:lnTo>
                <a:lnTo>
                  <a:pt x="188978" y="184555"/>
                </a:lnTo>
                <a:close/>
                <a:moveTo>
                  <a:pt x="214778" y="184555"/>
                </a:moveTo>
                <a:lnTo>
                  <a:pt x="210562" y="191247"/>
                </a:lnTo>
                <a:lnTo>
                  <a:pt x="206401" y="191247"/>
                </a:lnTo>
                <a:lnTo>
                  <a:pt x="212711" y="181400"/>
                </a:lnTo>
                <a:lnTo>
                  <a:pt x="206809" y="172206"/>
                </a:lnTo>
                <a:lnTo>
                  <a:pt x="210970" y="172206"/>
                </a:lnTo>
                <a:lnTo>
                  <a:pt x="214778" y="178190"/>
                </a:lnTo>
                <a:lnTo>
                  <a:pt x="218586" y="172206"/>
                </a:lnTo>
                <a:lnTo>
                  <a:pt x="222748" y="172206"/>
                </a:lnTo>
                <a:lnTo>
                  <a:pt x="216846" y="181400"/>
                </a:lnTo>
                <a:lnTo>
                  <a:pt x="223156" y="191247"/>
                </a:lnTo>
                <a:lnTo>
                  <a:pt x="218994" y="191247"/>
                </a:lnTo>
                <a:lnTo>
                  <a:pt x="214778" y="184555"/>
                </a:lnTo>
                <a:close/>
                <a:moveTo>
                  <a:pt x="240578" y="184555"/>
                </a:moveTo>
                <a:lnTo>
                  <a:pt x="236362" y="191247"/>
                </a:lnTo>
                <a:lnTo>
                  <a:pt x="232201" y="191247"/>
                </a:lnTo>
                <a:lnTo>
                  <a:pt x="238511" y="181400"/>
                </a:lnTo>
                <a:lnTo>
                  <a:pt x="232609" y="172206"/>
                </a:lnTo>
                <a:lnTo>
                  <a:pt x="236770" y="172206"/>
                </a:lnTo>
                <a:lnTo>
                  <a:pt x="240578" y="178190"/>
                </a:lnTo>
                <a:lnTo>
                  <a:pt x="244386" y="172206"/>
                </a:lnTo>
                <a:lnTo>
                  <a:pt x="248548" y="172206"/>
                </a:lnTo>
                <a:lnTo>
                  <a:pt x="242646" y="181400"/>
                </a:lnTo>
                <a:lnTo>
                  <a:pt x="248956" y="191247"/>
                </a:lnTo>
                <a:lnTo>
                  <a:pt x="244794" y="191247"/>
                </a:lnTo>
                <a:lnTo>
                  <a:pt x="240578" y="184555"/>
                </a:lnTo>
                <a:close/>
                <a:moveTo>
                  <a:pt x="266378" y="184555"/>
                </a:moveTo>
                <a:lnTo>
                  <a:pt x="262162" y="191247"/>
                </a:lnTo>
                <a:lnTo>
                  <a:pt x="258001" y="191247"/>
                </a:lnTo>
                <a:lnTo>
                  <a:pt x="264311" y="181400"/>
                </a:lnTo>
                <a:lnTo>
                  <a:pt x="258409" y="172206"/>
                </a:lnTo>
                <a:lnTo>
                  <a:pt x="262570" y="172206"/>
                </a:lnTo>
                <a:lnTo>
                  <a:pt x="266378" y="178190"/>
                </a:lnTo>
                <a:lnTo>
                  <a:pt x="270187" y="172206"/>
                </a:lnTo>
                <a:lnTo>
                  <a:pt x="274348" y="172206"/>
                </a:lnTo>
                <a:lnTo>
                  <a:pt x="268446" y="181400"/>
                </a:lnTo>
                <a:lnTo>
                  <a:pt x="274756" y="191247"/>
                </a:lnTo>
                <a:lnTo>
                  <a:pt x="270595" y="191247"/>
                </a:lnTo>
                <a:lnTo>
                  <a:pt x="266378" y="184555"/>
                </a:lnTo>
                <a:close/>
                <a:moveTo>
                  <a:pt x="292179" y="184555"/>
                </a:moveTo>
                <a:lnTo>
                  <a:pt x="287962" y="191247"/>
                </a:lnTo>
                <a:lnTo>
                  <a:pt x="283801" y="191247"/>
                </a:lnTo>
                <a:lnTo>
                  <a:pt x="290111" y="181400"/>
                </a:lnTo>
                <a:lnTo>
                  <a:pt x="284209" y="172206"/>
                </a:lnTo>
                <a:lnTo>
                  <a:pt x="288370" y="172206"/>
                </a:lnTo>
                <a:lnTo>
                  <a:pt x="292179" y="178190"/>
                </a:lnTo>
                <a:lnTo>
                  <a:pt x="295987" y="172206"/>
                </a:lnTo>
                <a:lnTo>
                  <a:pt x="300148" y="172206"/>
                </a:lnTo>
                <a:lnTo>
                  <a:pt x="294246" y="181400"/>
                </a:lnTo>
                <a:lnTo>
                  <a:pt x="300556" y="191247"/>
                </a:lnTo>
                <a:lnTo>
                  <a:pt x="296395" y="191247"/>
                </a:lnTo>
                <a:lnTo>
                  <a:pt x="292179" y="184555"/>
                </a:lnTo>
                <a:close/>
                <a:moveTo>
                  <a:pt x="317979" y="184555"/>
                </a:moveTo>
                <a:lnTo>
                  <a:pt x="313762" y="191247"/>
                </a:lnTo>
                <a:lnTo>
                  <a:pt x="309601" y="191247"/>
                </a:lnTo>
                <a:lnTo>
                  <a:pt x="315911" y="181400"/>
                </a:lnTo>
                <a:lnTo>
                  <a:pt x="310009" y="172206"/>
                </a:lnTo>
                <a:lnTo>
                  <a:pt x="314170" y="172206"/>
                </a:lnTo>
                <a:lnTo>
                  <a:pt x="317979" y="178190"/>
                </a:lnTo>
                <a:lnTo>
                  <a:pt x="321787" y="172206"/>
                </a:lnTo>
                <a:lnTo>
                  <a:pt x="325948" y="172206"/>
                </a:lnTo>
                <a:lnTo>
                  <a:pt x="320046" y="181400"/>
                </a:lnTo>
                <a:lnTo>
                  <a:pt x="326356" y="191247"/>
                </a:lnTo>
                <a:lnTo>
                  <a:pt x="322195" y="191247"/>
                </a:lnTo>
                <a:lnTo>
                  <a:pt x="317979" y="184555"/>
                </a:lnTo>
                <a:close/>
                <a:moveTo>
                  <a:pt x="343779" y="184555"/>
                </a:moveTo>
                <a:lnTo>
                  <a:pt x="339563" y="191247"/>
                </a:lnTo>
                <a:lnTo>
                  <a:pt x="335401" y="191247"/>
                </a:lnTo>
                <a:lnTo>
                  <a:pt x="341711" y="181400"/>
                </a:lnTo>
                <a:lnTo>
                  <a:pt x="335809" y="172206"/>
                </a:lnTo>
                <a:lnTo>
                  <a:pt x="339971" y="172206"/>
                </a:lnTo>
                <a:lnTo>
                  <a:pt x="343779" y="178190"/>
                </a:lnTo>
                <a:lnTo>
                  <a:pt x="347587" y="172206"/>
                </a:lnTo>
                <a:lnTo>
                  <a:pt x="351748" y="172206"/>
                </a:lnTo>
                <a:lnTo>
                  <a:pt x="345846" y="181400"/>
                </a:lnTo>
                <a:lnTo>
                  <a:pt x="352156" y="191247"/>
                </a:lnTo>
                <a:lnTo>
                  <a:pt x="347995" y="191247"/>
                </a:lnTo>
                <a:lnTo>
                  <a:pt x="343779" y="184555"/>
                </a:lnTo>
                <a:close/>
                <a:moveTo>
                  <a:pt x="369579" y="184555"/>
                </a:moveTo>
                <a:lnTo>
                  <a:pt x="365363" y="191247"/>
                </a:lnTo>
                <a:lnTo>
                  <a:pt x="361201" y="191247"/>
                </a:lnTo>
                <a:lnTo>
                  <a:pt x="367511" y="181400"/>
                </a:lnTo>
                <a:lnTo>
                  <a:pt x="361609" y="172206"/>
                </a:lnTo>
                <a:lnTo>
                  <a:pt x="365771" y="172206"/>
                </a:lnTo>
                <a:lnTo>
                  <a:pt x="369579" y="178190"/>
                </a:lnTo>
                <a:lnTo>
                  <a:pt x="373387" y="172206"/>
                </a:lnTo>
                <a:lnTo>
                  <a:pt x="377548" y="172206"/>
                </a:lnTo>
                <a:lnTo>
                  <a:pt x="371646" y="181400"/>
                </a:lnTo>
                <a:lnTo>
                  <a:pt x="377956" y="191247"/>
                </a:lnTo>
                <a:lnTo>
                  <a:pt x="373795" y="191247"/>
                </a:lnTo>
                <a:lnTo>
                  <a:pt x="369579" y="184555"/>
                </a:lnTo>
                <a:close/>
                <a:moveTo>
                  <a:pt x="395379" y="184555"/>
                </a:moveTo>
                <a:lnTo>
                  <a:pt x="391163" y="191247"/>
                </a:lnTo>
                <a:lnTo>
                  <a:pt x="387001" y="191247"/>
                </a:lnTo>
                <a:lnTo>
                  <a:pt x="393312" y="181400"/>
                </a:lnTo>
                <a:lnTo>
                  <a:pt x="387409" y="172206"/>
                </a:lnTo>
                <a:lnTo>
                  <a:pt x="391571" y="172206"/>
                </a:lnTo>
                <a:lnTo>
                  <a:pt x="395379" y="178190"/>
                </a:lnTo>
                <a:lnTo>
                  <a:pt x="399187" y="172206"/>
                </a:lnTo>
                <a:lnTo>
                  <a:pt x="403348" y="172206"/>
                </a:lnTo>
                <a:lnTo>
                  <a:pt x="397446" y="181400"/>
                </a:lnTo>
                <a:lnTo>
                  <a:pt x="403756" y="191247"/>
                </a:lnTo>
                <a:lnTo>
                  <a:pt x="399595" y="191247"/>
                </a:lnTo>
                <a:lnTo>
                  <a:pt x="395379" y="184555"/>
                </a:lnTo>
                <a:close/>
                <a:moveTo>
                  <a:pt x="421179" y="184555"/>
                </a:moveTo>
                <a:lnTo>
                  <a:pt x="416963" y="191247"/>
                </a:lnTo>
                <a:lnTo>
                  <a:pt x="412801" y="191247"/>
                </a:lnTo>
                <a:lnTo>
                  <a:pt x="419112" y="181400"/>
                </a:lnTo>
                <a:lnTo>
                  <a:pt x="413209" y="172206"/>
                </a:lnTo>
                <a:lnTo>
                  <a:pt x="417371" y="172206"/>
                </a:lnTo>
                <a:lnTo>
                  <a:pt x="421179" y="178190"/>
                </a:lnTo>
                <a:lnTo>
                  <a:pt x="424987" y="172206"/>
                </a:lnTo>
                <a:lnTo>
                  <a:pt x="429149" y="172206"/>
                </a:lnTo>
                <a:lnTo>
                  <a:pt x="423246" y="181400"/>
                </a:lnTo>
                <a:lnTo>
                  <a:pt x="429557" y="191247"/>
                </a:lnTo>
                <a:lnTo>
                  <a:pt x="425395" y="191247"/>
                </a:lnTo>
                <a:lnTo>
                  <a:pt x="421179" y="184555"/>
                </a:lnTo>
                <a:close/>
                <a:moveTo>
                  <a:pt x="446979" y="184555"/>
                </a:moveTo>
                <a:lnTo>
                  <a:pt x="442763" y="191247"/>
                </a:lnTo>
                <a:lnTo>
                  <a:pt x="438601" y="191247"/>
                </a:lnTo>
                <a:lnTo>
                  <a:pt x="444912" y="181400"/>
                </a:lnTo>
                <a:lnTo>
                  <a:pt x="439009" y="172206"/>
                </a:lnTo>
                <a:lnTo>
                  <a:pt x="443171" y="172206"/>
                </a:lnTo>
                <a:lnTo>
                  <a:pt x="446979" y="178190"/>
                </a:lnTo>
                <a:lnTo>
                  <a:pt x="450787" y="172206"/>
                </a:lnTo>
                <a:lnTo>
                  <a:pt x="454949" y="172206"/>
                </a:lnTo>
                <a:lnTo>
                  <a:pt x="449046" y="181400"/>
                </a:lnTo>
                <a:lnTo>
                  <a:pt x="455357" y="191247"/>
                </a:lnTo>
                <a:lnTo>
                  <a:pt x="451195" y="191247"/>
                </a:lnTo>
                <a:lnTo>
                  <a:pt x="446979" y="184555"/>
                </a:lnTo>
                <a:close/>
                <a:moveTo>
                  <a:pt x="472779" y="184555"/>
                </a:moveTo>
                <a:lnTo>
                  <a:pt x="468563" y="191247"/>
                </a:lnTo>
                <a:lnTo>
                  <a:pt x="464401" y="191247"/>
                </a:lnTo>
                <a:lnTo>
                  <a:pt x="470712" y="181400"/>
                </a:lnTo>
                <a:lnTo>
                  <a:pt x="464809" y="172206"/>
                </a:lnTo>
                <a:lnTo>
                  <a:pt x="468971" y="172206"/>
                </a:lnTo>
                <a:lnTo>
                  <a:pt x="472779" y="178190"/>
                </a:lnTo>
                <a:lnTo>
                  <a:pt x="476587" y="172206"/>
                </a:lnTo>
                <a:lnTo>
                  <a:pt x="480749" y="172206"/>
                </a:lnTo>
                <a:lnTo>
                  <a:pt x="474846" y="181400"/>
                </a:lnTo>
                <a:lnTo>
                  <a:pt x="481157" y="191247"/>
                </a:lnTo>
                <a:lnTo>
                  <a:pt x="476995" y="191247"/>
                </a:lnTo>
                <a:lnTo>
                  <a:pt x="472779" y="184555"/>
                </a:lnTo>
                <a:close/>
                <a:moveTo>
                  <a:pt x="498579" y="184555"/>
                </a:moveTo>
                <a:lnTo>
                  <a:pt x="494363" y="191247"/>
                </a:lnTo>
                <a:lnTo>
                  <a:pt x="490201" y="191247"/>
                </a:lnTo>
                <a:lnTo>
                  <a:pt x="496512" y="181400"/>
                </a:lnTo>
                <a:lnTo>
                  <a:pt x="490609" y="172206"/>
                </a:lnTo>
                <a:lnTo>
                  <a:pt x="494771" y="172206"/>
                </a:lnTo>
                <a:lnTo>
                  <a:pt x="498579" y="178190"/>
                </a:lnTo>
                <a:lnTo>
                  <a:pt x="502387" y="172206"/>
                </a:lnTo>
                <a:lnTo>
                  <a:pt x="506549" y="172206"/>
                </a:lnTo>
                <a:lnTo>
                  <a:pt x="500646" y="181400"/>
                </a:lnTo>
                <a:lnTo>
                  <a:pt x="506957" y="191247"/>
                </a:lnTo>
                <a:lnTo>
                  <a:pt x="502795" y="191247"/>
                </a:lnTo>
                <a:lnTo>
                  <a:pt x="498579" y="184555"/>
                </a:lnTo>
                <a:close/>
                <a:moveTo>
                  <a:pt x="8378" y="213256"/>
                </a:moveTo>
                <a:lnTo>
                  <a:pt x="4162" y="219947"/>
                </a:lnTo>
                <a:lnTo>
                  <a:pt x="0" y="219947"/>
                </a:lnTo>
                <a:lnTo>
                  <a:pt x="6310" y="210100"/>
                </a:lnTo>
                <a:lnTo>
                  <a:pt x="408" y="200907"/>
                </a:lnTo>
                <a:lnTo>
                  <a:pt x="4570" y="200907"/>
                </a:lnTo>
                <a:lnTo>
                  <a:pt x="8378" y="206891"/>
                </a:lnTo>
                <a:lnTo>
                  <a:pt x="12186" y="200907"/>
                </a:lnTo>
                <a:lnTo>
                  <a:pt x="16347" y="200907"/>
                </a:lnTo>
                <a:lnTo>
                  <a:pt x="10445" y="210100"/>
                </a:lnTo>
                <a:lnTo>
                  <a:pt x="16755" y="219947"/>
                </a:lnTo>
                <a:lnTo>
                  <a:pt x="12594" y="219947"/>
                </a:lnTo>
                <a:lnTo>
                  <a:pt x="8378" y="213256"/>
                </a:lnTo>
                <a:close/>
                <a:moveTo>
                  <a:pt x="34178" y="213256"/>
                </a:moveTo>
                <a:lnTo>
                  <a:pt x="29962" y="219947"/>
                </a:lnTo>
                <a:lnTo>
                  <a:pt x="25800" y="219947"/>
                </a:lnTo>
                <a:lnTo>
                  <a:pt x="32110" y="210100"/>
                </a:lnTo>
                <a:lnTo>
                  <a:pt x="26208" y="200907"/>
                </a:lnTo>
                <a:lnTo>
                  <a:pt x="30370" y="200907"/>
                </a:lnTo>
                <a:lnTo>
                  <a:pt x="34178" y="206891"/>
                </a:lnTo>
                <a:lnTo>
                  <a:pt x="37986" y="200907"/>
                </a:lnTo>
                <a:lnTo>
                  <a:pt x="42147" y="200907"/>
                </a:lnTo>
                <a:lnTo>
                  <a:pt x="36245" y="210100"/>
                </a:lnTo>
                <a:lnTo>
                  <a:pt x="42555" y="219947"/>
                </a:lnTo>
                <a:lnTo>
                  <a:pt x="38394" y="219947"/>
                </a:lnTo>
                <a:lnTo>
                  <a:pt x="34178" y="213256"/>
                </a:lnTo>
                <a:close/>
                <a:moveTo>
                  <a:pt x="59978" y="213256"/>
                </a:moveTo>
                <a:lnTo>
                  <a:pt x="55762" y="219947"/>
                </a:lnTo>
                <a:lnTo>
                  <a:pt x="51600" y="219947"/>
                </a:lnTo>
                <a:lnTo>
                  <a:pt x="57911" y="210100"/>
                </a:lnTo>
                <a:lnTo>
                  <a:pt x="52008" y="200907"/>
                </a:lnTo>
                <a:lnTo>
                  <a:pt x="56170" y="200907"/>
                </a:lnTo>
                <a:lnTo>
                  <a:pt x="59978" y="206891"/>
                </a:lnTo>
                <a:lnTo>
                  <a:pt x="63786" y="200907"/>
                </a:lnTo>
                <a:lnTo>
                  <a:pt x="67948" y="200907"/>
                </a:lnTo>
                <a:lnTo>
                  <a:pt x="62045" y="210100"/>
                </a:lnTo>
                <a:lnTo>
                  <a:pt x="68356" y="219947"/>
                </a:lnTo>
                <a:lnTo>
                  <a:pt x="64194" y="219947"/>
                </a:lnTo>
                <a:lnTo>
                  <a:pt x="59978" y="213256"/>
                </a:lnTo>
                <a:close/>
                <a:moveTo>
                  <a:pt x="85778" y="213256"/>
                </a:moveTo>
                <a:lnTo>
                  <a:pt x="81562" y="219947"/>
                </a:lnTo>
                <a:lnTo>
                  <a:pt x="77400" y="219947"/>
                </a:lnTo>
                <a:lnTo>
                  <a:pt x="83711" y="210100"/>
                </a:lnTo>
                <a:lnTo>
                  <a:pt x="77808" y="200907"/>
                </a:lnTo>
                <a:lnTo>
                  <a:pt x="81970" y="200907"/>
                </a:lnTo>
                <a:lnTo>
                  <a:pt x="85778" y="206891"/>
                </a:lnTo>
                <a:lnTo>
                  <a:pt x="89586" y="200907"/>
                </a:lnTo>
                <a:lnTo>
                  <a:pt x="93748" y="200907"/>
                </a:lnTo>
                <a:lnTo>
                  <a:pt x="87845" y="210100"/>
                </a:lnTo>
                <a:lnTo>
                  <a:pt x="94156" y="219947"/>
                </a:lnTo>
                <a:lnTo>
                  <a:pt x="89994" y="219947"/>
                </a:lnTo>
                <a:lnTo>
                  <a:pt x="85778" y="213256"/>
                </a:lnTo>
                <a:close/>
                <a:moveTo>
                  <a:pt x="111578" y="213256"/>
                </a:moveTo>
                <a:lnTo>
                  <a:pt x="107362" y="219947"/>
                </a:lnTo>
                <a:lnTo>
                  <a:pt x="103200" y="219947"/>
                </a:lnTo>
                <a:lnTo>
                  <a:pt x="109511" y="210100"/>
                </a:lnTo>
                <a:lnTo>
                  <a:pt x="103608" y="200907"/>
                </a:lnTo>
                <a:lnTo>
                  <a:pt x="107770" y="200907"/>
                </a:lnTo>
                <a:lnTo>
                  <a:pt x="111578" y="206891"/>
                </a:lnTo>
                <a:lnTo>
                  <a:pt x="115386" y="200907"/>
                </a:lnTo>
                <a:lnTo>
                  <a:pt x="119548" y="200907"/>
                </a:lnTo>
                <a:lnTo>
                  <a:pt x="113645" y="210100"/>
                </a:lnTo>
                <a:lnTo>
                  <a:pt x="119956" y="219947"/>
                </a:lnTo>
                <a:lnTo>
                  <a:pt x="115794" y="219947"/>
                </a:lnTo>
                <a:lnTo>
                  <a:pt x="111578" y="213256"/>
                </a:lnTo>
                <a:close/>
                <a:moveTo>
                  <a:pt x="137378" y="213256"/>
                </a:moveTo>
                <a:lnTo>
                  <a:pt x="133162" y="219947"/>
                </a:lnTo>
                <a:lnTo>
                  <a:pt x="129000" y="219947"/>
                </a:lnTo>
                <a:lnTo>
                  <a:pt x="135311" y="210100"/>
                </a:lnTo>
                <a:lnTo>
                  <a:pt x="129408" y="200907"/>
                </a:lnTo>
                <a:lnTo>
                  <a:pt x="133570" y="200907"/>
                </a:lnTo>
                <a:lnTo>
                  <a:pt x="137378" y="206891"/>
                </a:lnTo>
                <a:lnTo>
                  <a:pt x="141186" y="200907"/>
                </a:lnTo>
                <a:lnTo>
                  <a:pt x="145348" y="200907"/>
                </a:lnTo>
                <a:lnTo>
                  <a:pt x="139445" y="210100"/>
                </a:lnTo>
                <a:lnTo>
                  <a:pt x="145756" y="219947"/>
                </a:lnTo>
                <a:lnTo>
                  <a:pt x="141594" y="219947"/>
                </a:lnTo>
                <a:lnTo>
                  <a:pt x="137378" y="213256"/>
                </a:lnTo>
                <a:close/>
                <a:moveTo>
                  <a:pt x="163178" y="213256"/>
                </a:moveTo>
                <a:lnTo>
                  <a:pt x="158962" y="219947"/>
                </a:lnTo>
                <a:lnTo>
                  <a:pt x="154800" y="219947"/>
                </a:lnTo>
                <a:lnTo>
                  <a:pt x="161111" y="210100"/>
                </a:lnTo>
                <a:lnTo>
                  <a:pt x="155208" y="200907"/>
                </a:lnTo>
                <a:lnTo>
                  <a:pt x="159370" y="200907"/>
                </a:lnTo>
                <a:lnTo>
                  <a:pt x="163178" y="206891"/>
                </a:lnTo>
                <a:lnTo>
                  <a:pt x="166986" y="200907"/>
                </a:lnTo>
                <a:lnTo>
                  <a:pt x="171148" y="200907"/>
                </a:lnTo>
                <a:lnTo>
                  <a:pt x="165245" y="210100"/>
                </a:lnTo>
                <a:lnTo>
                  <a:pt x="171556" y="219947"/>
                </a:lnTo>
                <a:lnTo>
                  <a:pt x="167394" y="219947"/>
                </a:lnTo>
                <a:lnTo>
                  <a:pt x="163178" y="213256"/>
                </a:lnTo>
                <a:close/>
                <a:moveTo>
                  <a:pt x="188978" y="213256"/>
                </a:moveTo>
                <a:lnTo>
                  <a:pt x="184762" y="219947"/>
                </a:lnTo>
                <a:lnTo>
                  <a:pt x="180601" y="219947"/>
                </a:lnTo>
                <a:lnTo>
                  <a:pt x="186911" y="210100"/>
                </a:lnTo>
                <a:lnTo>
                  <a:pt x="181009" y="200907"/>
                </a:lnTo>
                <a:lnTo>
                  <a:pt x="185170" y="200907"/>
                </a:lnTo>
                <a:lnTo>
                  <a:pt x="188978" y="206891"/>
                </a:lnTo>
                <a:lnTo>
                  <a:pt x="192786" y="200907"/>
                </a:lnTo>
                <a:lnTo>
                  <a:pt x="196948" y="200907"/>
                </a:lnTo>
                <a:lnTo>
                  <a:pt x="191045" y="210100"/>
                </a:lnTo>
                <a:lnTo>
                  <a:pt x="197356" y="219947"/>
                </a:lnTo>
                <a:lnTo>
                  <a:pt x="193194" y="219947"/>
                </a:lnTo>
                <a:lnTo>
                  <a:pt x="188978" y="213256"/>
                </a:lnTo>
                <a:close/>
                <a:moveTo>
                  <a:pt x="214778" y="213256"/>
                </a:moveTo>
                <a:lnTo>
                  <a:pt x="210562" y="219947"/>
                </a:lnTo>
                <a:lnTo>
                  <a:pt x="206401" y="219947"/>
                </a:lnTo>
                <a:lnTo>
                  <a:pt x="212711" y="210100"/>
                </a:lnTo>
                <a:lnTo>
                  <a:pt x="206809" y="200907"/>
                </a:lnTo>
                <a:lnTo>
                  <a:pt x="210970" y="200907"/>
                </a:lnTo>
                <a:lnTo>
                  <a:pt x="214778" y="206891"/>
                </a:lnTo>
                <a:lnTo>
                  <a:pt x="218586" y="200907"/>
                </a:lnTo>
                <a:lnTo>
                  <a:pt x="222748" y="200907"/>
                </a:lnTo>
                <a:lnTo>
                  <a:pt x="216846" y="210100"/>
                </a:lnTo>
                <a:lnTo>
                  <a:pt x="223156" y="219947"/>
                </a:lnTo>
                <a:lnTo>
                  <a:pt x="218994" y="219947"/>
                </a:lnTo>
                <a:lnTo>
                  <a:pt x="214778" y="213256"/>
                </a:lnTo>
                <a:close/>
                <a:moveTo>
                  <a:pt x="240578" y="213256"/>
                </a:moveTo>
                <a:lnTo>
                  <a:pt x="236362" y="219947"/>
                </a:lnTo>
                <a:lnTo>
                  <a:pt x="232201" y="219947"/>
                </a:lnTo>
                <a:lnTo>
                  <a:pt x="238511" y="210100"/>
                </a:lnTo>
                <a:lnTo>
                  <a:pt x="232609" y="200907"/>
                </a:lnTo>
                <a:lnTo>
                  <a:pt x="236770" y="200907"/>
                </a:lnTo>
                <a:lnTo>
                  <a:pt x="240578" y="206891"/>
                </a:lnTo>
                <a:lnTo>
                  <a:pt x="244386" y="200907"/>
                </a:lnTo>
                <a:lnTo>
                  <a:pt x="248548" y="200907"/>
                </a:lnTo>
                <a:lnTo>
                  <a:pt x="242646" y="210100"/>
                </a:lnTo>
                <a:lnTo>
                  <a:pt x="248956" y="219947"/>
                </a:lnTo>
                <a:lnTo>
                  <a:pt x="244794" y="219947"/>
                </a:lnTo>
                <a:lnTo>
                  <a:pt x="240578" y="213256"/>
                </a:lnTo>
                <a:close/>
                <a:moveTo>
                  <a:pt x="266378" y="213256"/>
                </a:moveTo>
                <a:lnTo>
                  <a:pt x="262162" y="219947"/>
                </a:lnTo>
                <a:lnTo>
                  <a:pt x="258001" y="219947"/>
                </a:lnTo>
                <a:lnTo>
                  <a:pt x="264311" y="210100"/>
                </a:lnTo>
                <a:lnTo>
                  <a:pt x="258409" y="200907"/>
                </a:lnTo>
                <a:lnTo>
                  <a:pt x="262570" y="200907"/>
                </a:lnTo>
                <a:lnTo>
                  <a:pt x="266378" y="206891"/>
                </a:lnTo>
                <a:lnTo>
                  <a:pt x="270187" y="200907"/>
                </a:lnTo>
                <a:lnTo>
                  <a:pt x="274348" y="200907"/>
                </a:lnTo>
                <a:lnTo>
                  <a:pt x="268446" y="210100"/>
                </a:lnTo>
                <a:lnTo>
                  <a:pt x="274756" y="219947"/>
                </a:lnTo>
                <a:lnTo>
                  <a:pt x="270595" y="219947"/>
                </a:lnTo>
                <a:lnTo>
                  <a:pt x="266378" y="213256"/>
                </a:lnTo>
                <a:close/>
                <a:moveTo>
                  <a:pt x="292179" y="213256"/>
                </a:moveTo>
                <a:lnTo>
                  <a:pt x="287962" y="219947"/>
                </a:lnTo>
                <a:lnTo>
                  <a:pt x="283801" y="219947"/>
                </a:lnTo>
                <a:lnTo>
                  <a:pt x="290111" y="210100"/>
                </a:lnTo>
                <a:lnTo>
                  <a:pt x="284209" y="200907"/>
                </a:lnTo>
                <a:lnTo>
                  <a:pt x="288370" y="200907"/>
                </a:lnTo>
                <a:lnTo>
                  <a:pt x="292179" y="206891"/>
                </a:lnTo>
                <a:lnTo>
                  <a:pt x="295987" y="200907"/>
                </a:lnTo>
                <a:lnTo>
                  <a:pt x="300148" y="200907"/>
                </a:lnTo>
                <a:lnTo>
                  <a:pt x="294246" y="210100"/>
                </a:lnTo>
                <a:lnTo>
                  <a:pt x="300556" y="219947"/>
                </a:lnTo>
                <a:lnTo>
                  <a:pt x="296395" y="219947"/>
                </a:lnTo>
                <a:lnTo>
                  <a:pt x="292179" y="213256"/>
                </a:lnTo>
                <a:close/>
                <a:moveTo>
                  <a:pt x="317979" y="213256"/>
                </a:moveTo>
                <a:lnTo>
                  <a:pt x="313762" y="219947"/>
                </a:lnTo>
                <a:lnTo>
                  <a:pt x="309601" y="219947"/>
                </a:lnTo>
                <a:lnTo>
                  <a:pt x="315911" y="210100"/>
                </a:lnTo>
                <a:lnTo>
                  <a:pt x="310009" y="200907"/>
                </a:lnTo>
                <a:lnTo>
                  <a:pt x="314170" y="200907"/>
                </a:lnTo>
                <a:lnTo>
                  <a:pt x="317979" y="206891"/>
                </a:lnTo>
                <a:lnTo>
                  <a:pt x="321787" y="200907"/>
                </a:lnTo>
                <a:lnTo>
                  <a:pt x="325948" y="200907"/>
                </a:lnTo>
                <a:lnTo>
                  <a:pt x="320046" y="210100"/>
                </a:lnTo>
                <a:lnTo>
                  <a:pt x="326356" y="219947"/>
                </a:lnTo>
                <a:lnTo>
                  <a:pt x="322195" y="219947"/>
                </a:lnTo>
                <a:lnTo>
                  <a:pt x="317979" y="213256"/>
                </a:lnTo>
                <a:close/>
                <a:moveTo>
                  <a:pt x="343779" y="213256"/>
                </a:moveTo>
                <a:lnTo>
                  <a:pt x="339563" y="219947"/>
                </a:lnTo>
                <a:lnTo>
                  <a:pt x="335401" y="219947"/>
                </a:lnTo>
                <a:lnTo>
                  <a:pt x="341711" y="210100"/>
                </a:lnTo>
                <a:lnTo>
                  <a:pt x="335809" y="200907"/>
                </a:lnTo>
                <a:lnTo>
                  <a:pt x="339971" y="200907"/>
                </a:lnTo>
                <a:lnTo>
                  <a:pt x="343779" y="206891"/>
                </a:lnTo>
                <a:lnTo>
                  <a:pt x="347587" y="200907"/>
                </a:lnTo>
                <a:lnTo>
                  <a:pt x="351748" y="200907"/>
                </a:lnTo>
                <a:lnTo>
                  <a:pt x="345846" y="210100"/>
                </a:lnTo>
                <a:lnTo>
                  <a:pt x="352156" y="219947"/>
                </a:lnTo>
                <a:lnTo>
                  <a:pt x="347995" y="219947"/>
                </a:lnTo>
                <a:lnTo>
                  <a:pt x="343779" y="213256"/>
                </a:lnTo>
                <a:close/>
                <a:moveTo>
                  <a:pt x="369579" y="213256"/>
                </a:moveTo>
                <a:lnTo>
                  <a:pt x="365363" y="219947"/>
                </a:lnTo>
                <a:lnTo>
                  <a:pt x="361201" y="219947"/>
                </a:lnTo>
                <a:lnTo>
                  <a:pt x="367511" y="210100"/>
                </a:lnTo>
                <a:lnTo>
                  <a:pt x="361609" y="200907"/>
                </a:lnTo>
                <a:lnTo>
                  <a:pt x="365771" y="200907"/>
                </a:lnTo>
                <a:lnTo>
                  <a:pt x="369579" y="206891"/>
                </a:lnTo>
                <a:lnTo>
                  <a:pt x="373387" y="200907"/>
                </a:lnTo>
                <a:lnTo>
                  <a:pt x="377548" y="200907"/>
                </a:lnTo>
                <a:lnTo>
                  <a:pt x="371646" y="210100"/>
                </a:lnTo>
                <a:lnTo>
                  <a:pt x="377956" y="219947"/>
                </a:lnTo>
                <a:lnTo>
                  <a:pt x="373795" y="219947"/>
                </a:lnTo>
                <a:lnTo>
                  <a:pt x="369579" y="213256"/>
                </a:lnTo>
                <a:close/>
                <a:moveTo>
                  <a:pt x="395379" y="213256"/>
                </a:moveTo>
                <a:lnTo>
                  <a:pt x="391163" y="219947"/>
                </a:lnTo>
                <a:lnTo>
                  <a:pt x="387001" y="219947"/>
                </a:lnTo>
                <a:lnTo>
                  <a:pt x="393312" y="210100"/>
                </a:lnTo>
                <a:lnTo>
                  <a:pt x="387409" y="200907"/>
                </a:lnTo>
                <a:lnTo>
                  <a:pt x="391571" y="200907"/>
                </a:lnTo>
                <a:lnTo>
                  <a:pt x="395379" y="206891"/>
                </a:lnTo>
                <a:lnTo>
                  <a:pt x="399187" y="200907"/>
                </a:lnTo>
                <a:lnTo>
                  <a:pt x="403348" y="200907"/>
                </a:lnTo>
                <a:lnTo>
                  <a:pt x="397446" y="210100"/>
                </a:lnTo>
                <a:lnTo>
                  <a:pt x="403756" y="219947"/>
                </a:lnTo>
                <a:lnTo>
                  <a:pt x="399595" y="219947"/>
                </a:lnTo>
                <a:lnTo>
                  <a:pt x="395379" y="213256"/>
                </a:lnTo>
                <a:close/>
                <a:moveTo>
                  <a:pt x="421179" y="213256"/>
                </a:moveTo>
                <a:lnTo>
                  <a:pt x="416963" y="219947"/>
                </a:lnTo>
                <a:lnTo>
                  <a:pt x="412801" y="219947"/>
                </a:lnTo>
                <a:lnTo>
                  <a:pt x="419112" y="210100"/>
                </a:lnTo>
                <a:lnTo>
                  <a:pt x="413209" y="200907"/>
                </a:lnTo>
                <a:lnTo>
                  <a:pt x="417371" y="200907"/>
                </a:lnTo>
                <a:lnTo>
                  <a:pt x="421179" y="206891"/>
                </a:lnTo>
                <a:lnTo>
                  <a:pt x="424987" y="200907"/>
                </a:lnTo>
                <a:lnTo>
                  <a:pt x="429149" y="200907"/>
                </a:lnTo>
                <a:lnTo>
                  <a:pt x="423246" y="210100"/>
                </a:lnTo>
                <a:lnTo>
                  <a:pt x="429557" y="219947"/>
                </a:lnTo>
                <a:lnTo>
                  <a:pt x="425395" y="219947"/>
                </a:lnTo>
                <a:lnTo>
                  <a:pt x="421179" y="213256"/>
                </a:lnTo>
                <a:close/>
                <a:moveTo>
                  <a:pt x="446979" y="213256"/>
                </a:moveTo>
                <a:lnTo>
                  <a:pt x="442763" y="219947"/>
                </a:lnTo>
                <a:lnTo>
                  <a:pt x="438601" y="219947"/>
                </a:lnTo>
                <a:lnTo>
                  <a:pt x="444912" y="210100"/>
                </a:lnTo>
                <a:lnTo>
                  <a:pt x="439009" y="200907"/>
                </a:lnTo>
                <a:lnTo>
                  <a:pt x="443171" y="200907"/>
                </a:lnTo>
                <a:lnTo>
                  <a:pt x="446979" y="206891"/>
                </a:lnTo>
                <a:lnTo>
                  <a:pt x="450787" y="200907"/>
                </a:lnTo>
                <a:lnTo>
                  <a:pt x="454949" y="200907"/>
                </a:lnTo>
                <a:lnTo>
                  <a:pt x="449046" y="210100"/>
                </a:lnTo>
                <a:lnTo>
                  <a:pt x="455357" y="219947"/>
                </a:lnTo>
                <a:lnTo>
                  <a:pt x="451195" y="219947"/>
                </a:lnTo>
                <a:lnTo>
                  <a:pt x="446979" y="213256"/>
                </a:lnTo>
                <a:close/>
                <a:moveTo>
                  <a:pt x="472779" y="213256"/>
                </a:moveTo>
                <a:lnTo>
                  <a:pt x="468563" y="219947"/>
                </a:lnTo>
                <a:lnTo>
                  <a:pt x="464401" y="219947"/>
                </a:lnTo>
                <a:lnTo>
                  <a:pt x="470712" y="210100"/>
                </a:lnTo>
                <a:lnTo>
                  <a:pt x="464809" y="200907"/>
                </a:lnTo>
                <a:lnTo>
                  <a:pt x="468971" y="200907"/>
                </a:lnTo>
                <a:lnTo>
                  <a:pt x="472779" y="206891"/>
                </a:lnTo>
                <a:lnTo>
                  <a:pt x="476587" y="200907"/>
                </a:lnTo>
                <a:lnTo>
                  <a:pt x="480749" y="200907"/>
                </a:lnTo>
                <a:lnTo>
                  <a:pt x="474846" y="210100"/>
                </a:lnTo>
                <a:lnTo>
                  <a:pt x="481157" y="219947"/>
                </a:lnTo>
                <a:lnTo>
                  <a:pt x="476995" y="219947"/>
                </a:lnTo>
                <a:lnTo>
                  <a:pt x="472779" y="213256"/>
                </a:lnTo>
                <a:close/>
                <a:moveTo>
                  <a:pt x="498579" y="213256"/>
                </a:moveTo>
                <a:lnTo>
                  <a:pt x="494363" y="219947"/>
                </a:lnTo>
                <a:lnTo>
                  <a:pt x="490201" y="219947"/>
                </a:lnTo>
                <a:lnTo>
                  <a:pt x="496512" y="210100"/>
                </a:lnTo>
                <a:lnTo>
                  <a:pt x="490609" y="200907"/>
                </a:lnTo>
                <a:lnTo>
                  <a:pt x="494771" y="200907"/>
                </a:lnTo>
                <a:lnTo>
                  <a:pt x="498579" y="206891"/>
                </a:lnTo>
                <a:lnTo>
                  <a:pt x="502387" y="200907"/>
                </a:lnTo>
                <a:lnTo>
                  <a:pt x="506549" y="200907"/>
                </a:lnTo>
                <a:lnTo>
                  <a:pt x="500646" y="210100"/>
                </a:lnTo>
                <a:lnTo>
                  <a:pt x="506957" y="219947"/>
                </a:lnTo>
                <a:lnTo>
                  <a:pt x="502795" y="219947"/>
                </a:lnTo>
                <a:lnTo>
                  <a:pt x="498579" y="213256"/>
                </a:lnTo>
                <a:close/>
                <a:moveTo>
                  <a:pt x="8378" y="241957"/>
                </a:moveTo>
                <a:lnTo>
                  <a:pt x="4162" y="248648"/>
                </a:lnTo>
                <a:lnTo>
                  <a:pt x="0" y="248648"/>
                </a:lnTo>
                <a:lnTo>
                  <a:pt x="6310" y="238802"/>
                </a:lnTo>
                <a:lnTo>
                  <a:pt x="408" y="229608"/>
                </a:lnTo>
                <a:lnTo>
                  <a:pt x="4570" y="229608"/>
                </a:lnTo>
                <a:lnTo>
                  <a:pt x="8378" y="235592"/>
                </a:lnTo>
                <a:lnTo>
                  <a:pt x="12186" y="229608"/>
                </a:lnTo>
                <a:lnTo>
                  <a:pt x="16347" y="229608"/>
                </a:lnTo>
                <a:lnTo>
                  <a:pt x="10445" y="238802"/>
                </a:lnTo>
                <a:lnTo>
                  <a:pt x="16755" y="248648"/>
                </a:lnTo>
                <a:lnTo>
                  <a:pt x="12594" y="248648"/>
                </a:lnTo>
                <a:lnTo>
                  <a:pt x="8378" y="241957"/>
                </a:lnTo>
                <a:close/>
                <a:moveTo>
                  <a:pt x="34178" y="241957"/>
                </a:moveTo>
                <a:lnTo>
                  <a:pt x="29962" y="248648"/>
                </a:lnTo>
                <a:lnTo>
                  <a:pt x="25800" y="248648"/>
                </a:lnTo>
                <a:lnTo>
                  <a:pt x="32110" y="238802"/>
                </a:lnTo>
                <a:lnTo>
                  <a:pt x="26208" y="229608"/>
                </a:lnTo>
                <a:lnTo>
                  <a:pt x="30370" y="229608"/>
                </a:lnTo>
                <a:lnTo>
                  <a:pt x="34178" y="235592"/>
                </a:lnTo>
                <a:lnTo>
                  <a:pt x="37986" y="229608"/>
                </a:lnTo>
                <a:lnTo>
                  <a:pt x="42147" y="229608"/>
                </a:lnTo>
                <a:lnTo>
                  <a:pt x="36245" y="238802"/>
                </a:lnTo>
                <a:lnTo>
                  <a:pt x="42555" y="248648"/>
                </a:lnTo>
                <a:lnTo>
                  <a:pt x="38394" y="248648"/>
                </a:lnTo>
                <a:lnTo>
                  <a:pt x="34178" y="241957"/>
                </a:lnTo>
                <a:close/>
                <a:moveTo>
                  <a:pt x="59978" y="241957"/>
                </a:moveTo>
                <a:lnTo>
                  <a:pt x="55762" y="248648"/>
                </a:lnTo>
                <a:lnTo>
                  <a:pt x="51600" y="248648"/>
                </a:lnTo>
                <a:lnTo>
                  <a:pt x="57911" y="238802"/>
                </a:lnTo>
                <a:lnTo>
                  <a:pt x="52008" y="229608"/>
                </a:lnTo>
                <a:lnTo>
                  <a:pt x="56170" y="229608"/>
                </a:lnTo>
                <a:lnTo>
                  <a:pt x="59978" y="235592"/>
                </a:lnTo>
                <a:lnTo>
                  <a:pt x="63786" y="229608"/>
                </a:lnTo>
                <a:lnTo>
                  <a:pt x="67948" y="229608"/>
                </a:lnTo>
                <a:lnTo>
                  <a:pt x="62045" y="238802"/>
                </a:lnTo>
                <a:lnTo>
                  <a:pt x="68356" y="248648"/>
                </a:lnTo>
                <a:lnTo>
                  <a:pt x="64194" y="248648"/>
                </a:lnTo>
                <a:lnTo>
                  <a:pt x="59978" y="241957"/>
                </a:lnTo>
                <a:close/>
                <a:moveTo>
                  <a:pt x="85778" y="241957"/>
                </a:moveTo>
                <a:lnTo>
                  <a:pt x="81562" y="248648"/>
                </a:lnTo>
                <a:lnTo>
                  <a:pt x="77400" y="248648"/>
                </a:lnTo>
                <a:lnTo>
                  <a:pt x="83711" y="238802"/>
                </a:lnTo>
                <a:lnTo>
                  <a:pt x="77808" y="229608"/>
                </a:lnTo>
                <a:lnTo>
                  <a:pt x="81970" y="229608"/>
                </a:lnTo>
                <a:lnTo>
                  <a:pt x="85778" y="235592"/>
                </a:lnTo>
                <a:lnTo>
                  <a:pt x="89586" y="229608"/>
                </a:lnTo>
                <a:lnTo>
                  <a:pt x="93748" y="229608"/>
                </a:lnTo>
                <a:lnTo>
                  <a:pt x="87845" y="238802"/>
                </a:lnTo>
                <a:lnTo>
                  <a:pt x="94156" y="248648"/>
                </a:lnTo>
                <a:lnTo>
                  <a:pt x="89994" y="248648"/>
                </a:lnTo>
                <a:lnTo>
                  <a:pt x="85778" y="241957"/>
                </a:lnTo>
                <a:close/>
                <a:moveTo>
                  <a:pt x="111578" y="241957"/>
                </a:moveTo>
                <a:lnTo>
                  <a:pt x="107362" y="248648"/>
                </a:lnTo>
                <a:lnTo>
                  <a:pt x="103200" y="248648"/>
                </a:lnTo>
                <a:lnTo>
                  <a:pt x="109511" y="238802"/>
                </a:lnTo>
                <a:lnTo>
                  <a:pt x="103608" y="229608"/>
                </a:lnTo>
                <a:lnTo>
                  <a:pt x="107770" y="229608"/>
                </a:lnTo>
                <a:lnTo>
                  <a:pt x="111578" y="235592"/>
                </a:lnTo>
                <a:lnTo>
                  <a:pt x="115386" y="229608"/>
                </a:lnTo>
                <a:lnTo>
                  <a:pt x="119548" y="229608"/>
                </a:lnTo>
                <a:lnTo>
                  <a:pt x="113645" y="238802"/>
                </a:lnTo>
                <a:lnTo>
                  <a:pt x="119956" y="248648"/>
                </a:lnTo>
                <a:lnTo>
                  <a:pt x="115794" y="248648"/>
                </a:lnTo>
                <a:lnTo>
                  <a:pt x="111578" y="241957"/>
                </a:lnTo>
                <a:close/>
                <a:moveTo>
                  <a:pt x="137378" y="241957"/>
                </a:moveTo>
                <a:lnTo>
                  <a:pt x="133162" y="248648"/>
                </a:lnTo>
                <a:lnTo>
                  <a:pt x="129000" y="248648"/>
                </a:lnTo>
                <a:lnTo>
                  <a:pt x="135311" y="238802"/>
                </a:lnTo>
                <a:lnTo>
                  <a:pt x="129408" y="229608"/>
                </a:lnTo>
                <a:lnTo>
                  <a:pt x="133570" y="229608"/>
                </a:lnTo>
                <a:lnTo>
                  <a:pt x="137378" y="235592"/>
                </a:lnTo>
                <a:lnTo>
                  <a:pt x="141186" y="229608"/>
                </a:lnTo>
                <a:lnTo>
                  <a:pt x="145348" y="229608"/>
                </a:lnTo>
                <a:lnTo>
                  <a:pt x="139445" y="238802"/>
                </a:lnTo>
                <a:lnTo>
                  <a:pt x="145756" y="248648"/>
                </a:lnTo>
                <a:lnTo>
                  <a:pt x="141594" y="248648"/>
                </a:lnTo>
                <a:lnTo>
                  <a:pt x="137378" y="241957"/>
                </a:lnTo>
                <a:close/>
                <a:moveTo>
                  <a:pt x="163178" y="241957"/>
                </a:moveTo>
                <a:lnTo>
                  <a:pt x="158962" y="248648"/>
                </a:lnTo>
                <a:lnTo>
                  <a:pt x="154800" y="248648"/>
                </a:lnTo>
                <a:lnTo>
                  <a:pt x="161111" y="238802"/>
                </a:lnTo>
                <a:lnTo>
                  <a:pt x="155208" y="229608"/>
                </a:lnTo>
                <a:lnTo>
                  <a:pt x="159370" y="229608"/>
                </a:lnTo>
                <a:lnTo>
                  <a:pt x="163178" y="235592"/>
                </a:lnTo>
                <a:lnTo>
                  <a:pt x="166986" y="229608"/>
                </a:lnTo>
                <a:lnTo>
                  <a:pt x="171148" y="229608"/>
                </a:lnTo>
                <a:lnTo>
                  <a:pt x="165245" y="238802"/>
                </a:lnTo>
                <a:lnTo>
                  <a:pt x="171556" y="248648"/>
                </a:lnTo>
                <a:lnTo>
                  <a:pt x="167394" y="248648"/>
                </a:lnTo>
                <a:lnTo>
                  <a:pt x="163178" y="241957"/>
                </a:lnTo>
                <a:close/>
                <a:moveTo>
                  <a:pt x="188978" y="241957"/>
                </a:moveTo>
                <a:lnTo>
                  <a:pt x="184762" y="248648"/>
                </a:lnTo>
                <a:lnTo>
                  <a:pt x="180601" y="248648"/>
                </a:lnTo>
                <a:lnTo>
                  <a:pt x="186911" y="238802"/>
                </a:lnTo>
                <a:lnTo>
                  <a:pt x="181009" y="229608"/>
                </a:lnTo>
                <a:lnTo>
                  <a:pt x="185170" y="229608"/>
                </a:lnTo>
                <a:lnTo>
                  <a:pt x="188978" y="235592"/>
                </a:lnTo>
                <a:lnTo>
                  <a:pt x="192786" y="229608"/>
                </a:lnTo>
                <a:lnTo>
                  <a:pt x="196948" y="229608"/>
                </a:lnTo>
                <a:lnTo>
                  <a:pt x="191045" y="238802"/>
                </a:lnTo>
                <a:lnTo>
                  <a:pt x="197356" y="248648"/>
                </a:lnTo>
                <a:lnTo>
                  <a:pt x="193194" y="248648"/>
                </a:lnTo>
                <a:lnTo>
                  <a:pt x="188978" y="241957"/>
                </a:lnTo>
                <a:close/>
                <a:moveTo>
                  <a:pt x="214778" y="241957"/>
                </a:moveTo>
                <a:lnTo>
                  <a:pt x="210562" y="248648"/>
                </a:lnTo>
                <a:lnTo>
                  <a:pt x="206401" y="248648"/>
                </a:lnTo>
                <a:lnTo>
                  <a:pt x="212711" y="238802"/>
                </a:lnTo>
                <a:lnTo>
                  <a:pt x="206809" y="229608"/>
                </a:lnTo>
                <a:lnTo>
                  <a:pt x="210970" y="229608"/>
                </a:lnTo>
                <a:lnTo>
                  <a:pt x="214778" y="235592"/>
                </a:lnTo>
                <a:lnTo>
                  <a:pt x="218586" y="229608"/>
                </a:lnTo>
                <a:lnTo>
                  <a:pt x="222748" y="229608"/>
                </a:lnTo>
                <a:lnTo>
                  <a:pt x="216846" y="238802"/>
                </a:lnTo>
                <a:lnTo>
                  <a:pt x="223156" y="248648"/>
                </a:lnTo>
                <a:lnTo>
                  <a:pt x="218994" y="248648"/>
                </a:lnTo>
                <a:lnTo>
                  <a:pt x="214778" y="241957"/>
                </a:lnTo>
                <a:close/>
                <a:moveTo>
                  <a:pt x="240578" y="241957"/>
                </a:moveTo>
                <a:lnTo>
                  <a:pt x="236362" y="248648"/>
                </a:lnTo>
                <a:lnTo>
                  <a:pt x="232201" y="248648"/>
                </a:lnTo>
                <a:lnTo>
                  <a:pt x="238511" y="238802"/>
                </a:lnTo>
                <a:lnTo>
                  <a:pt x="232609" y="229608"/>
                </a:lnTo>
                <a:lnTo>
                  <a:pt x="236770" y="229608"/>
                </a:lnTo>
                <a:lnTo>
                  <a:pt x="240578" y="235592"/>
                </a:lnTo>
                <a:lnTo>
                  <a:pt x="244386" y="229608"/>
                </a:lnTo>
                <a:lnTo>
                  <a:pt x="248548" y="229608"/>
                </a:lnTo>
                <a:lnTo>
                  <a:pt x="242646" y="238802"/>
                </a:lnTo>
                <a:lnTo>
                  <a:pt x="248956" y="248648"/>
                </a:lnTo>
                <a:lnTo>
                  <a:pt x="244794" y="248648"/>
                </a:lnTo>
                <a:lnTo>
                  <a:pt x="240578" y="241957"/>
                </a:lnTo>
                <a:close/>
                <a:moveTo>
                  <a:pt x="266378" y="241957"/>
                </a:moveTo>
                <a:lnTo>
                  <a:pt x="262162" y="248648"/>
                </a:lnTo>
                <a:lnTo>
                  <a:pt x="258001" y="248648"/>
                </a:lnTo>
                <a:lnTo>
                  <a:pt x="264311" y="238802"/>
                </a:lnTo>
                <a:lnTo>
                  <a:pt x="258409" y="229608"/>
                </a:lnTo>
                <a:lnTo>
                  <a:pt x="262570" y="229608"/>
                </a:lnTo>
                <a:lnTo>
                  <a:pt x="266378" y="235592"/>
                </a:lnTo>
                <a:lnTo>
                  <a:pt x="270187" y="229608"/>
                </a:lnTo>
                <a:lnTo>
                  <a:pt x="274348" y="229608"/>
                </a:lnTo>
                <a:lnTo>
                  <a:pt x="268446" y="238802"/>
                </a:lnTo>
                <a:lnTo>
                  <a:pt x="274756" y="248648"/>
                </a:lnTo>
                <a:lnTo>
                  <a:pt x="270595" y="248648"/>
                </a:lnTo>
                <a:lnTo>
                  <a:pt x="266378" y="241957"/>
                </a:lnTo>
                <a:close/>
                <a:moveTo>
                  <a:pt x="292179" y="241957"/>
                </a:moveTo>
                <a:lnTo>
                  <a:pt x="287962" y="248648"/>
                </a:lnTo>
                <a:lnTo>
                  <a:pt x="283801" y="248648"/>
                </a:lnTo>
                <a:lnTo>
                  <a:pt x="290111" y="238802"/>
                </a:lnTo>
                <a:lnTo>
                  <a:pt x="284209" y="229608"/>
                </a:lnTo>
                <a:lnTo>
                  <a:pt x="288370" y="229608"/>
                </a:lnTo>
                <a:lnTo>
                  <a:pt x="292179" y="235592"/>
                </a:lnTo>
                <a:lnTo>
                  <a:pt x="295987" y="229608"/>
                </a:lnTo>
                <a:lnTo>
                  <a:pt x="300148" y="229608"/>
                </a:lnTo>
                <a:lnTo>
                  <a:pt x="294246" y="238802"/>
                </a:lnTo>
                <a:lnTo>
                  <a:pt x="300556" y="248648"/>
                </a:lnTo>
                <a:lnTo>
                  <a:pt x="296395" y="248648"/>
                </a:lnTo>
                <a:lnTo>
                  <a:pt x="292179" y="241957"/>
                </a:lnTo>
                <a:close/>
                <a:moveTo>
                  <a:pt x="317979" y="241957"/>
                </a:moveTo>
                <a:lnTo>
                  <a:pt x="313762" y="248648"/>
                </a:lnTo>
                <a:lnTo>
                  <a:pt x="309601" y="248648"/>
                </a:lnTo>
                <a:lnTo>
                  <a:pt x="315911" y="238802"/>
                </a:lnTo>
                <a:lnTo>
                  <a:pt x="310009" y="229608"/>
                </a:lnTo>
                <a:lnTo>
                  <a:pt x="314170" y="229608"/>
                </a:lnTo>
                <a:lnTo>
                  <a:pt x="317979" y="235592"/>
                </a:lnTo>
                <a:lnTo>
                  <a:pt x="321787" y="229608"/>
                </a:lnTo>
                <a:lnTo>
                  <a:pt x="325948" y="229608"/>
                </a:lnTo>
                <a:lnTo>
                  <a:pt x="320046" y="238802"/>
                </a:lnTo>
                <a:lnTo>
                  <a:pt x="326356" y="248648"/>
                </a:lnTo>
                <a:lnTo>
                  <a:pt x="322195" y="248648"/>
                </a:lnTo>
                <a:lnTo>
                  <a:pt x="317979" y="241957"/>
                </a:lnTo>
                <a:close/>
                <a:moveTo>
                  <a:pt x="343779" y="241957"/>
                </a:moveTo>
                <a:lnTo>
                  <a:pt x="339563" y="248648"/>
                </a:lnTo>
                <a:lnTo>
                  <a:pt x="335401" y="248648"/>
                </a:lnTo>
                <a:lnTo>
                  <a:pt x="341711" y="238802"/>
                </a:lnTo>
                <a:lnTo>
                  <a:pt x="335809" y="229608"/>
                </a:lnTo>
                <a:lnTo>
                  <a:pt x="339971" y="229608"/>
                </a:lnTo>
                <a:lnTo>
                  <a:pt x="343779" y="235592"/>
                </a:lnTo>
                <a:lnTo>
                  <a:pt x="347587" y="229608"/>
                </a:lnTo>
                <a:lnTo>
                  <a:pt x="351748" y="229608"/>
                </a:lnTo>
                <a:lnTo>
                  <a:pt x="345846" y="238802"/>
                </a:lnTo>
                <a:lnTo>
                  <a:pt x="352156" y="248648"/>
                </a:lnTo>
                <a:lnTo>
                  <a:pt x="347995" y="248648"/>
                </a:lnTo>
                <a:lnTo>
                  <a:pt x="343779" y="241957"/>
                </a:lnTo>
                <a:close/>
                <a:moveTo>
                  <a:pt x="369579" y="241957"/>
                </a:moveTo>
                <a:lnTo>
                  <a:pt x="365363" y="248648"/>
                </a:lnTo>
                <a:lnTo>
                  <a:pt x="361201" y="248648"/>
                </a:lnTo>
                <a:lnTo>
                  <a:pt x="367511" y="238802"/>
                </a:lnTo>
                <a:lnTo>
                  <a:pt x="361609" y="229608"/>
                </a:lnTo>
                <a:lnTo>
                  <a:pt x="365771" y="229608"/>
                </a:lnTo>
                <a:lnTo>
                  <a:pt x="369579" y="235592"/>
                </a:lnTo>
                <a:lnTo>
                  <a:pt x="373387" y="229608"/>
                </a:lnTo>
                <a:lnTo>
                  <a:pt x="377548" y="229608"/>
                </a:lnTo>
                <a:lnTo>
                  <a:pt x="371646" y="238802"/>
                </a:lnTo>
                <a:lnTo>
                  <a:pt x="377956" y="248648"/>
                </a:lnTo>
                <a:lnTo>
                  <a:pt x="373795" y="248648"/>
                </a:lnTo>
                <a:lnTo>
                  <a:pt x="369579" y="241957"/>
                </a:lnTo>
                <a:close/>
                <a:moveTo>
                  <a:pt x="395379" y="241957"/>
                </a:moveTo>
                <a:lnTo>
                  <a:pt x="391163" y="248648"/>
                </a:lnTo>
                <a:lnTo>
                  <a:pt x="387001" y="248648"/>
                </a:lnTo>
                <a:lnTo>
                  <a:pt x="393312" y="238802"/>
                </a:lnTo>
                <a:lnTo>
                  <a:pt x="387409" y="229608"/>
                </a:lnTo>
                <a:lnTo>
                  <a:pt x="391571" y="229608"/>
                </a:lnTo>
                <a:lnTo>
                  <a:pt x="395379" y="235592"/>
                </a:lnTo>
                <a:lnTo>
                  <a:pt x="399187" y="229608"/>
                </a:lnTo>
                <a:lnTo>
                  <a:pt x="403348" y="229608"/>
                </a:lnTo>
                <a:lnTo>
                  <a:pt x="397446" y="238802"/>
                </a:lnTo>
                <a:lnTo>
                  <a:pt x="403756" y="248648"/>
                </a:lnTo>
                <a:lnTo>
                  <a:pt x="399595" y="248648"/>
                </a:lnTo>
                <a:lnTo>
                  <a:pt x="395379" y="241957"/>
                </a:lnTo>
                <a:close/>
                <a:moveTo>
                  <a:pt x="421179" y="241957"/>
                </a:moveTo>
                <a:lnTo>
                  <a:pt x="416963" y="248648"/>
                </a:lnTo>
                <a:lnTo>
                  <a:pt x="412801" y="248648"/>
                </a:lnTo>
                <a:lnTo>
                  <a:pt x="419112" y="238802"/>
                </a:lnTo>
                <a:lnTo>
                  <a:pt x="413209" y="229608"/>
                </a:lnTo>
                <a:lnTo>
                  <a:pt x="417371" y="229608"/>
                </a:lnTo>
                <a:lnTo>
                  <a:pt x="421179" y="235592"/>
                </a:lnTo>
                <a:lnTo>
                  <a:pt x="424987" y="229608"/>
                </a:lnTo>
                <a:lnTo>
                  <a:pt x="429149" y="229608"/>
                </a:lnTo>
                <a:lnTo>
                  <a:pt x="423246" y="238802"/>
                </a:lnTo>
                <a:lnTo>
                  <a:pt x="429557" y="248648"/>
                </a:lnTo>
                <a:lnTo>
                  <a:pt x="425395" y="248648"/>
                </a:lnTo>
                <a:lnTo>
                  <a:pt x="421179" y="241957"/>
                </a:lnTo>
                <a:close/>
                <a:moveTo>
                  <a:pt x="446979" y="241957"/>
                </a:moveTo>
                <a:lnTo>
                  <a:pt x="442763" y="248648"/>
                </a:lnTo>
                <a:lnTo>
                  <a:pt x="438601" y="248648"/>
                </a:lnTo>
                <a:lnTo>
                  <a:pt x="444912" y="238802"/>
                </a:lnTo>
                <a:lnTo>
                  <a:pt x="439009" y="229608"/>
                </a:lnTo>
                <a:lnTo>
                  <a:pt x="443171" y="229608"/>
                </a:lnTo>
                <a:lnTo>
                  <a:pt x="446979" y="235592"/>
                </a:lnTo>
                <a:lnTo>
                  <a:pt x="450787" y="229608"/>
                </a:lnTo>
                <a:lnTo>
                  <a:pt x="454949" y="229608"/>
                </a:lnTo>
                <a:lnTo>
                  <a:pt x="449046" y="238802"/>
                </a:lnTo>
                <a:lnTo>
                  <a:pt x="455357" y="248648"/>
                </a:lnTo>
                <a:lnTo>
                  <a:pt x="451195" y="248648"/>
                </a:lnTo>
                <a:lnTo>
                  <a:pt x="446979" y="241957"/>
                </a:lnTo>
                <a:close/>
                <a:moveTo>
                  <a:pt x="472779" y="241957"/>
                </a:moveTo>
                <a:lnTo>
                  <a:pt x="468563" y="248648"/>
                </a:lnTo>
                <a:lnTo>
                  <a:pt x="464401" y="248648"/>
                </a:lnTo>
                <a:lnTo>
                  <a:pt x="470712" y="238802"/>
                </a:lnTo>
                <a:lnTo>
                  <a:pt x="464809" y="229608"/>
                </a:lnTo>
                <a:lnTo>
                  <a:pt x="468971" y="229608"/>
                </a:lnTo>
                <a:lnTo>
                  <a:pt x="472779" y="235592"/>
                </a:lnTo>
                <a:lnTo>
                  <a:pt x="476587" y="229608"/>
                </a:lnTo>
                <a:lnTo>
                  <a:pt x="480749" y="229608"/>
                </a:lnTo>
                <a:lnTo>
                  <a:pt x="474846" y="238802"/>
                </a:lnTo>
                <a:lnTo>
                  <a:pt x="481157" y="248648"/>
                </a:lnTo>
                <a:lnTo>
                  <a:pt x="476995" y="248648"/>
                </a:lnTo>
                <a:lnTo>
                  <a:pt x="472779" y="241957"/>
                </a:lnTo>
                <a:close/>
                <a:moveTo>
                  <a:pt x="498579" y="241957"/>
                </a:moveTo>
                <a:lnTo>
                  <a:pt x="494363" y="248648"/>
                </a:lnTo>
                <a:lnTo>
                  <a:pt x="490201" y="248648"/>
                </a:lnTo>
                <a:lnTo>
                  <a:pt x="496512" y="238802"/>
                </a:lnTo>
                <a:lnTo>
                  <a:pt x="490609" y="229608"/>
                </a:lnTo>
                <a:lnTo>
                  <a:pt x="494771" y="229608"/>
                </a:lnTo>
                <a:lnTo>
                  <a:pt x="498579" y="235592"/>
                </a:lnTo>
                <a:lnTo>
                  <a:pt x="502387" y="229608"/>
                </a:lnTo>
                <a:lnTo>
                  <a:pt x="506549" y="229608"/>
                </a:lnTo>
                <a:lnTo>
                  <a:pt x="500646" y="238802"/>
                </a:lnTo>
                <a:lnTo>
                  <a:pt x="506957" y="248648"/>
                </a:lnTo>
                <a:lnTo>
                  <a:pt x="502795" y="248648"/>
                </a:lnTo>
                <a:lnTo>
                  <a:pt x="498579" y="241957"/>
                </a:lnTo>
                <a:close/>
                <a:moveTo>
                  <a:pt x="8378" y="270658"/>
                </a:moveTo>
                <a:lnTo>
                  <a:pt x="4162" y="277349"/>
                </a:lnTo>
                <a:lnTo>
                  <a:pt x="0" y="277349"/>
                </a:lnTo>
                <a:lnTo>
                  <a:pt x="6310" y="267502"/>
                </a:lnTo>
                <a:lnTo>
                  <a:pt x="408" y="258309"/>
                </a:lnTo>
                <a:lnTo>
                  <a:pt x="4570" y="258309"/>
                </a:lnTo>
                <a:lnTo>
                  <a:pt x="8378" y="264293"/>
                </a:lnTo>
                <a:lnTo>
                  <a:pt x="12186" y="258309"/>
                </a:lnTo>
                <a:lnTo>
                  <a:pt x="16347" y="258309"/>
                </a:lnTo>
                <a:lnTo>
                  <a:pt x="10445" y="267502"/>
                </a:lnTo>
                <a:lnTo>
                  <a:pt x="16755" y="277349"/>
                </a:lnTo>
                <a:lnTo>
                  <a:pt x="12594" y="277349"/>
                </a:lnTo>
                <a:lnTo>
                  <a:pt x="8378" y="270658"/>
                </a:lnTo>
                <a:close/>
                <a:moveTo>
                  <a:pt x="34178" y="270658"/>
                </a:moveTo>
                <a:lnTo>
                  <a:pt x="29962" y="277349"/>
                </a:lnTo>
                <a:lnTo>
                  <a:pt x="25800" y="277349"/>
                </a:lnTo>
                <a:lnTo>
                  <a:pt x="32110" y="267502"/>
                </a:lnTo>
                <a:lnTo>
                  <a:pt x="26208" y="258309"/>
                </a:lnTo>
                <a:lnTo>
                  <a:pt x="30370" y="258309"/>
                </a:lnTo>
                <a:lnTo>
                  <a:pt x="34178" y="264293"/>
                </a:lnTo>
                <a:lnTo>
                  <a:pt x="37986" y="258309"/>
                </a:lnTo>
                <a:lnTo>
                  <a:pt x="42147" y="258309"/>
                </a:lnTo>
                <a:lnTo>
                  <a:pt x="36245" y="267502"/>
                </a:lnTo>
                <a:lnTo>
                  <a:pt x="42555" y="277349"/>
                </a:lnTo>
                <a:lnTo>
                  <a:pt x="38394" y="277349"/>
                </a:lnTo>
                <a:lnTo>
                  <a:pt x="34178" y="270658"/>
                </a:lnTo>
                <a:close/>
                <a:moveTo>
                  <a:pt x="59978" y="270658"/>
                </a:moveTo>
                <a:lnTo>
                  <a:pt x="55762" y="277349"/>
                </a:lnTo>
                <a:lnTo>
                  <a:pt x="51600" y="277349"/>
                </a:lnTo>
                <a:lnTo>
                  <a:pt x="57911" y="267502"/>
                </a:lnTo>
                <a:lnTo>
                  <a:pt x="52008" y="258309"/>
                </a:lnTo>
                <a:lnTo>
                  <a:pt x="56170" y="258309"/>
                </a:lnTo>
                <a:lnTo>
                  <a:pt x="59978" y="264293"/>
                </a:lnTo>
                <a:lnTo>
                  <a:pt x="63786" y="258309"/>
                </a:lnTo>
                <a:lnTo>
                  <a:pt x="67948" y="258309"/>
                </a:lnTo>
                <a:lnTo>
                  <a:pt x="62045" y="267502"/>
                </a:lnTo>
                <a:lnTo>
                  <a:pt x="68356" y="277349"/>
                </a:lnTo>
                <a:lnTo>
                  <a:pt x="64194" y="277349"/>
                </a:lnTo>
                <a:lnTo>
                  <a:pt x="59978" y="270658"/>
                </a:lnTo>
                <a:close/>
                <a:moveTo>
                  <a:pt x="85778" y="270658"/>
                </a:moveTo>
                <a:lnTo>
                  <a:pt x="81562" y="277349"/>
                </a:lnTo>
                <a:lnTo>
                  <a:pt x="77400" y="277349"/>
                </a:lnTo>
                <a:lnTo>
                  <a:pt x="83711" y="267502"/>
                </a:lnTo>
                <a:lnTo>
                  <a:pt x="77808" y="258309"/>
                </a:lnTo>
                <a:lnTo>
                  <a:pt x="81970" y="258309"/>
                </a:lnTo>
                <a:lnTo>
                  <a:pt x="85778" y="264293"/>
                </a:lnTo>
                <a:lnTo>
                  <a:pt x="89586" y="258309"/>
                </a:lnTo>
                <a:lnTo>
                  <a:pt x="93748" y="258309"/>
                </a:lnTo>
                <a:lnTo>
                  <a:pt x="87845" y="267502"/>
                </a:lnTo>
                <a:lnTo>
                  <a:pt x="94156" y="277349"/>
                </a:lnTo>
                <a:lnTo>
                  <a:pt x="89994" y="277349"/>
                </a:lnTo>
                <a:lnTo>
                  <a:pt x="85778" y="270658"/>
                </a:lnTo>
                <a:close/>
                <a:moveTo>
                  <a:pt x="111578" y="270658"/>
                </a:moveTo>
                <a:lnTo>
                  <a:pt x="107362" y="277349"/>
                </a:lnTo>
                <a:lnTo>
                  <a:pt x="103200" y="277349"/>
                </a:lnTo>
                <a:lnTo>
                  <a:pt x="109511" y="267502"/>
                </a:lnTo>
                <a:lnTo>
                  <a:pt x="103608" y="258309"/>
                </a:lnTo>
                <a:lnTo>
                  <a:pt x="107770" y="258309"/>
                </a:lnTo>
                <a:lnTo>
                  <a:pt x="111578" y="264293"/>
                </a:lnTo>
                <a:lnTo>
                  <a:pt x="115386" y="258309"/>
                </a:lnTo>
                <a:lnTo>
                  <a:pt x="119548" y="258309"/>
                </a:lnTo>
                <a:lnTo>
                  <a:pt x="113645" y="267502"/>
                </a:lnTo>
                <a:lnTo>
                  <a:pt x="119956" y="277349"/>
                </a:lnTo>
                <a:lnTo>
                  <a:pt x="115794" y="277349"/>
                </a:lnTo>
                <a:lnTo>
                  <a:pt x="111578" y="270658"/>
                </a:lnTo>
                <a:close/>
                <a:moveTo>
                  <a:pt x="137378" y="270658"/>
                </a:moveTo>
                <a:lnTo>
                  <a:pt x="133162" y="277349"/>
                </a:lnTo>
                <a:lnTo>
                  <a:pt x="129000" y="277349"/>
                </a:lnTo>
                <a:lnTo>
                  <a:pt x="135311" y="267502"/>
                </a:lnTo>
                <a:lnTo>
                  <a:pt x="129408" y="258309"/>
                </a:lnTo>
                <a:lnTo>
                  <a:pt x="133570" y="258309"/>
                </a:lnTo>
                <a:lnTo>
                  <a:pt x="137378" y="264293"/>
                </a:lnTo>
                <a:lnTo>
                  <a:pt x="141186" y="258309"/>
                </a:lnTo>
                <a:lnTo>
                  <a:pt x="145348" y="258309"/>
                </a:lnTo>
                <a:lnTo>
                  <a:pt x="139445" y="267502"/>
                </a:lnTo>
                <a:lnTo>
                  <a:pt x="145756" y="277349"/>
                </a:lnTo>
                <a:lnTo>
                  <a:pt x="141594" y="277349"/>
                </a:lnTo>
                <a:lnTo>
                  <a:pt x="137378" y="270658"/>
                </a:lnTo>
                <a:close/>
                <a:moveTo>
                  <a:pt x="163178" y="270658"/>
                </a:moveTo>
                <a:lnTo>
                  <a:pt x="158962" y="277349"/>
                </a:lnTo>
                <a:lnTo>
                  <a:pt x="154800" y="277349"/>
                </a:lnTo>
                <a:lnTo>
                  <a:pt x="161111" y="267502"/>
                </a:lnTo>
                <a:lnTo>
                  <a:pt x="155208" y="258309"/>
                </a:lnTo>
                <a:lnTo>
                  <a:pt x="159370" y="258309"/>
                </a:lnTo>
                <a:lnTo>
                  <a:pt x="163178" y="264293"/>
                </a:lnTo>
                <a:lnTo>
                  <a:pt x="166986" y="258309"/>
                </a:lnTo>
                <a:lnTo>
                  <a:pt x="171148" y="258309"/>
                </a:lnTo>
                <a:lnTo>
                  <a:pt x="165245" y="267502"/>
                </a:lnTo>
                <a:lnTo>
                  <a:pt x="171556" y="277349"/>
                </a:lnTo>
                <a:lnTo>
                  <a:pt x="167394" y="277349"/>
                </a:lnTo>
                <a:lnTo>
                  <a:pt x="163178" y="270658"/>
                </a:lnTo>
                <a:close/>
                <a:moveTo>
                  <a:pt x="188978" y="270658"/>
                </a:moveTo>
                <a:lnTo>
                  <a:pt x="184762" y="277349"/>
                </a:lnTo>
                <a:lnTo>
                  <a:pt x="180601" y="277349"/>
                </a:lnTo>
                <a:lnTo>
                  <a:pt x="186911" y="267502"/>
                </a:lnTo>
                <a:lnTo>
                  <a:pt x="181009" y="258309"/>
                </a:lnTo>
                <a:lnTo>
                  <a:pt x="185170" y="258309"/>
                </a:lnTo>
                <a:lnTo>
                  <a:pt x="188978" y="264293"/>
                </a:lnTo>
                <a:lnTo>
                  <a:pt x="192786" y="258309"/>
                </a:lnTo>
                <a:lnTo>
                  <a:pt x="196948" y="258309"/>
                </a:lnTo>
                <a:lnTo>
                  <a:pt x="191045" y="267502"/>
                </a:lnTo>
                <a:lnTo>
                  <a:pt x="197356" y="277349"/>
                </a:lnTo>
                <a:lnTo>
                  <a:pt x="193194" y="277349"/>
                </a:lnTo>
                <a:lnTo>
                  <a:pt x="188978" y="270658"/>
                </a:lnTo>
                <a:close/>
                <a:moveTo>
                  <a:pt x="214778" y="270658"/>
                </a:moveTo>
                <a:lnTo>
                  <a:pt x="210562" y="277349"/>
                </a:lnTo>
                <a:lnTo>
                  <a:pt x="206401" y="277349"/>
                </a:lnTo>
                <a:lnTo>
                  <a:pt x="212711" y="267502"/>
                </a:lnTo>
                <a:lnTo>
                  <a:pt x="206809" y="258309"/>
                </a:lnTo>
                <a:lnTo>
                  <a:pt x="210970" y="258309"/>
                </a:lnTo>
                <a:lnTo>
                  <a:pt x="214778" y="264293"/>
                </a:lnTo>
                <a:lnTo>
                  <a:pt x="218586" y="258309"/>
                </a:lnTo>
                <a:lnTo>
                  <a:pt x="222748" y="258309"/>
                </a:lnTo>
                <a:lnTo>
                  <a:pt x="216846" y="267502"/>
                </a:lnTo>
                <a:lnTo>
                  <a:pt x="223156" y="277349"/>
                </a:lnTo>
                <a:lnTo>
                  <a:pt x="218994" y="277349"/>
                </a:lnTo>
                <a:lnTo>
                  <a:pt x="214778" y="270658"/>
                </a:lnTo>
                <a:close/>
                <a:moveTo>
                  <a:pt x="240578" y="270658"/>
                </a:moveTo>
                <a:lnTo>
                  <a:pt x="236362" y="277349"/>
                </a:lnTo>
                <a:lnTo>
                  <a:pt x="232201" y="277349"/>
                </a:lnTo>
                <a:lnTo>
                  <a:pt x="238511" y="267502"/>
                </a:lnTo>
                <a:lnTo>
                  <a:pt x="232609" y="258309"/>
                </a:lnTo>
                <a:lnTo>
                  <a:pt x="236770" y="258309"/>
                </a:lnTo>
                <a:lnTo>
                  <a:pt x="240578" y="264293"/>
                </a:lnTo>
                <a:lnTo>
                  <a:pt x="244386" y="258309"/>
                </a:lnTo>
                <a:lnTo>
                  <a:pt x="248548" y="258309"/>
                </a:lnTo>
                <a:lnTo>
                  <a:pt x="242646" y="267502"/>
                </a:lnTo>
                <a:lnTo>
                  <a:pt x="248956" y="277349"/>
                </a:lnTo>
                <a:lnTo>
                  <a:pt x="244794" y="277349"/>
                </a:lnTo>
                <a:lnTo>
                  <a:pt x="240578" y="270658"/>
                </a:lnTo>
                <a:close/>
                <a:moveTo>
                  <a:pt x="266378" y="270658"/>
                </a:moveTo>
                <a:lnTo>
                  <a:pt x="262162" y="277349"/>
                </a:lnTo>
                <a:lnTo>
                  <a:pt x="258001" y="277349"/>
                </a:lnTo>
                <a:lnTo>
                  <a:pt x="264311" y="267502"/>
                </a:lnTo>
                <a:lnTo>
                  <a:pt x="258409" y="258309"/>
                </a:lnTo>
                <a:lnTo>
                  <a:pt x="262570" y="258309"/>
                </a:lnTo>
                <a:lnTo>
                  <a:pt x="266378" y="264293"/>
                </a:lnTo>
                <a:lnTo>
                  <a:pt x="270187" y="258309"/>
                </a:lnTo>
                <a:lnTo>
                  <a:pt x="274348" y="258309"/>
                </a:lnTo>
                <a:lnTo>
                  <a:pt x="268446" y="267502"/>
                </a:lnTo>
                <a:lnTo>
                  <a:pt x="274756" y="277349"/>
                </a:lnTo>
                <a:lnTo>
                  <a:pt x="270595" y="277349"/>
                </a:lnTo>
                <a:lnTo>
                  <a:pt x="266378" y="270658"/>
                </a:lnTo>
                <a:close/>
                <a:moveTo>
                  <a:pt x="292179" y="270658"/>
                </a:moveTo>
                <a:lnTo>
                  <a:pt x="287962" y="277349"/>
                </a:lnTo>
                <a:lnTo>
                  <a:pt x="283801" y="277349"/>
                </a:lnTo>
                <a:lnTo>
                  <a:pt x="290111" y="267502"/>
                </a:lnTo>
                <a:lnTo>
                  <a:pt x="284209" y="258309"/>
                </a:lnTo>
                <a:lnTo>
                  <a:pt x="288370" y="258309"/>
                </a:lnTo>
                <a:lnTo>
                  <a:pt x="292179" y="264293"/>
                </a:lnTo>
                <a:lnTo>
                  <a:pt x="295987" y="258309"/>
                </a:lnTo>
                <a:lnTo>
                  <a:pt x="300148" y="258309"/>
                </a:lnTo>
                <a:lnTo>
                  <a:pt x="294246" y="267502"/>
                </a:lnTo>
                <a:lnTo>
                  <a:pt x="300556" y="277349"/>
                </a:lnTo>
                <a:lnTo>
                  <a:pt x="296395" y="277349"/>
                </a:lnTo>
                <a:lnTo>
                  <a:pt x="292179" y="270658"/>
                </a:lnTo>
                <a:close/>
                <a:moveTo>
                  <a:pt x="317979" y="270658"/>
                </a:moveTo>
                <a:lnTo>
                  <a:pt x="313762" y="277349"/>
                </a:lnTo>
                <a:lnTo>
                  <a:pt x="309601" y="277349"/>
                </a:lnTo>
                <a:lnTo>
                  <a:pt x="315911" y="267502"/>
                </a:lnTo>
                <a:lnTo>
                  <a:pt x="310009" y="258309"/>
                </a:lnTo>
                <a:lnTo>
                  <a:pt x="314170" y="258309"/>
                </a:lnTo>
                <a:lnTo>
                  <a:pt x="317979" y="264293"/>
                </a:lnTo>
                <a:lnTo>
                  <a:pt x="321787" y="258309"/>
                </a:lnTo>
                <a:lnTo>
                  <a:pt x="325948" y="258309"/>
                </a:lnTo>
                <a:lnTo>
                  <a:pt x="320046" y="267502"/>
                </a:lnTo>
                <a:lnTo>
                  <a:pt x="326356" y="277349"/>
                </a:lnTo>
                <a:lnTo>
                  <a:pt x="322195" y="277349"/>
                </a:lnTo>
                <a:lnTo>
                  <a:pt x="317979" y="270658"/>
                </a:lnTo>
                <a:close/>
                <a:moveTo>
                  <a:pt x="343779" y="270658"/>
                </a:moveTo>
                <a:lnTo>
                  <a:pt x="339563" y="277349"/>
                </a:lnTo>
                <a:lnTo>
                  <a:pt x="335401" y="277349"/>
                </a:lnTo>
                <a:lnTo>
                  <a:pt x="341711" y="267502"/>
                </a:lnTo>
                <a:lnTo>
                  <a:pt x="335809" y="258309"/>
                </a:lnTo>
                <a:lnTo>
                  <a:pt x="339971" y="258309"/>
                </a:lnTo>
                <a:lnTo>
                  <a:pt x="343779" y="264293"/>
                </a:lnTo>
                <a:lnTo>
                  <a:pt x="347587" y="258309"/>
                </a:lnTo>
                <a:lnTo>
                  <a:pt x="351748" y="258309"/>
                </a:lnTo>
                <a:lnTo>
                  <a:pt x="345846" y="267502"/>
                </a:lnTo>
                <a:lnTo>
                  <a:pt x="352156" y="277349"/>
                </a:lnTo>
                <a:lnTo>
                  <a:pt x="347995" y="277349"/>
                </a:lnTo>
                <a:lnTo>
                  <a:pt x="343779" y="270658"/>
                </a:lnTo>
                <a:close/>
                <a:moveTo>
                  <a:pt x="369579" y="270658"/>
                </a:moveTo>
                <a:lnTo>
                  <a:pt x="365363" y="277349"/>
                </a:lnTo>
                <a:lnTo>
                  <a:pt x="361201" y="277349"/>
                </a:lnTo>
                <a:lnTo>
                  <a:pt x="367511" y="267502"/>
                </a:lnTo>
                <a:lnTo>
                  <a:pt x="361609" y="258309"/>
                </a:lnTo>
                <a:lnTo>
                  <a:pt x="365771" y="258309"/>
                </a:lnTo>
                <a:lnTo>
                  <a:pt x="369579" y="264293"/>
                </a:lnTo>
                <a:lnTo>
                  <a:pt x="373387" y="258309"/>
                </a:lnTo>
                <a:lnTo>
                  <a:pt x="377548" y="258309"/>
                </a:lnTo>
                <a:lnTo>
                  <a:pt x="371646" y="267502"/>
                </a:lnTo>
                <a:lnTo>
                  <a:pt x="377956" y="277349"/>
                </a:lnTo>
                <a:lnTo>
                  <a:pt x="373795" y="277349"/>
                </a:lnTo>
                <a:lnTo>
                  <a:pt x="369579" y="270658"/>
                </a:lnTo>
                <a:close/>
                <a:moveTo>
                  <a:pt x="395379" y="270658"/>
                </a:moveTo>
                <a:lnTo>
                  <a:pt x="391163" y="277349"/>
                </a:lnTo>
                <a:lnTo>
                  <a:pt x="387001" y="277349"/>
                </a:lnTo>
                <a:lnTo>
                  <a:pt x="393312" y="267502"/>
                </a:lnTo>
                <a:lnTo>
                  <a:pt x="387409" y="258309"/>
                </a:lnTo>
                <a:lnTo>
                  <a:pt x="391571" y="258309"/>
                </a:lnTo>
                <a:lnTo>
                  <a:pt x="395379" y="264293"/>
                </a:lnTo>
                <a:lnTo>
                  <a:pt x="399187" y="258309"/>
                </a:lnTo>
                <a:lnTo>
                  <a:pt x="403348" y="258309"/>
                </a:lnTo>
                <a:lnTo>
                  <a:pt x="397446" y="267502"/>
                </a:lnTo>
                <a:lnTo>
                  <a:pt x="403756" y="277349"/>
                </a:lnTo>
                <a:lnTo>
                  <a:pt x="399595" y="277349"/>
                </a:lnTo>
                <a:lnTo>
                  <a:pt x="395379" y="270658"/>
                </a:lnTo>
                <a:close/>
                <a:moveTo>
                  <a:pt x="421179" y="270658"/>
                </a:moveTo>
                <a:lnTo>
                  <a:pt x="416963" y="277349"/>
                </a:lnTo>
                <a:lnTo>
                  <a:pt x="412801" y="277349"/>
                </a:lnTo>
                <a:lnTo>
                  <a:pt x="419112" y="267502"/>
                </a:lnTo>
                <a:lnTo>
                  <a:pt x="413209" y="258309"/>
                </a:lnTo>
                <a:lnTo>
                  <a:pt x="417371" y="258309"/>
                </a:lnTo>
                <a:lnTo>
                  <a:pt x="421179" y="264293"/>
                </a:lnTo>
                <a:lnTo>
                  <a:pt x="424987" y="258309"/>
                </a:lnTo>
                <a:lnTo>
                  <a:pt x="429149" y="258309"/>
                </a:lnTo>
                <a:lnTo>
                  <a:pt x="423246" y="267502"/>
                </a:lnTo>
                <a:lnTo>
                  <a:pt x="429557" y="277349"/>
                </a:lnTo>
                <a:lnTo>
                  <a:pt x="425395" y="277349"/>
                </a:lnTo>
                <a:lnTo>
                  <a:pt x="421179" y="270658"/>
                </a:lnTo>
                <a:close/>
                <a:moveTo>
                  <a:pt x="446979" y="270658"/>
                </a:moveTo>
                <a:lnTo>
                  <a:pt x="442763" y="277349"/>
                </a:lnTo>
                <a:lnTo>
                  <a:pt x="438601" y="277349"/>
                </a:lnTo>
                <a:lnTo>
                  <a:pt x="444912" y="267502"/>
                </a:lnTo>
                <a:lnTo>
                  <a:pt x="439009" y="258309"/>
                </a:lnTo>
                <a:lnTo>
                  <a:pt x="443171" y="258309"/>
                </a:lnTo>
                <a:lnTo>
                  <a:pt x="446979" y="264293"/>
                </a:lnTo>
                <a:lnTo>
                  <a:pt x="450787" y="258309"/>
                </a:lnTo>
                <a:lnTo>
                  <a:pt x="454949" y="258309"/>
                </a:lnTo>
                <a:lnTo>
                  <a:pt x="449046" y="267502"/>
                </a:lnTo>
                <a:lnTo>
                  <a:pt x="455357" y="277349"/>
                </a:lnTo>
                <a:lnTo>
                  <a:pt x="451195" y="277349"/>
                </a:lnTo>
                <a:lnTo>
                  <a:pt x="446979" y="270658"/>
                </a:lnTo>
                <a:close/>
                <a:moveTo>
                  <a:pt x="472779" y="270658"/>
                </a:moveTo>
                <a:lnTo>
                  <a:pt x="468563" y="277349"/>
                </a:lnTo>
                <a:lnTo>
                  <a:pt x="464401" y="277349"/>
                </a:lnTo>
                <a:lnTo>
                  <a:pt x="470712" y="267502"/>
                </a:lnTo>
                <a:lnTo>
                  <a:pt x="464809" y="258309"/>
                </a:lnTo>
                <a:lnTo>
                  <a:pt x="468971" y="258309"/>
                </a:lnTo>
                <a:lnTo>
                  <a:pt x="472779" y="264293"/>
                </a:lnTo>
                <a:lnTo>
                  <a:pt x="476587" y="258309"/>
                </a:lnTo>
                <a:lnTo>
                  <a:pt x="480749" y="258309"/>
                </a:lnTo>
                <a:lnTo>
                  <a:pt x="474846" y="267502"/>
                </a:lnTo>
                <a:lnTo>
                  <a:pt x="481157" y="277349"/>
                </a:lnTo>
                <a:lnTo>
                  <a:pt x="476995" y="277349"/>
                </a:lnTo>
                <a:lnTo>
                  <a:pt x="472779" y="270658"/>
                </a:lnTo>
                <a:close/>
                <a:moveTo>
                  <a:pt x="498579" y="270658"/>
                </a:moveTo>
                <a:lnTo>
                  <a:pt x="494363" y="277349"/>
                </a:lnTo>
                <a:lnTo>
                  <a:pt x="490201" y="277349"/>
                </a:lnTo>
                <a:lnTo>
                  <a:pt x="496512" y="267502"/>
                </a:lnTo>
                <a:lnTo>
                  <a:pt x="490609" y="258309"/>
                </a:lnTo>
                <a:lnTo>
                  <a:pt x="494771" y="258309"/>
                </a:lnTo>
                <a:lnTo>
                  <a:pt x="498579" y="264293"/>
                </a:lnTo>
                <a:lnTo>
                  <a:pt x="502387" y="258309"/>
                </a:lnTo>
                <a:lnTo>
                  <a:pt x="506549" y="258309"/>
                </a:lnTo>
                <a:lnTo>
                  <a:pt x="500646" y="267502"/>
                </a:lnTo>
                <a:lnTo>
                  <a:pt x="506957" y="277349"/>
                </a:lnTo>
                <a:lnTo>
                  <a:pt x="502795" y="277349"/>
                </a:lnTo>
                <a:lnTo>
                  <a:pt x="498579" y="270658"/>
                </a:lnTo>
                <a:close/>
                <a:moveTo>
                  <a:pt x="8378" y="299359"/>
                </a:moveTo>
                <a:lnTo>
                  <a:pt x="4162" y="306050"/>
                </a:lnTo>
                <a:lnTo>
                  <a:pt x="0" y="306050"/>
                </a:lnTo>
                <a:lnTo>
                  <a:pt x="6310" y="296204"/>
                </a:lnTo>
                <a:lnTo>
                  <a:pt x="408" y="287010"/>
                </a:lnTo>
                <a:lnTo>
                  <a:pt x="4570" y="287010"/>
                </a:lnTo>
                <a:lnTo>
                  <a:pt x="8378" y="292994"/>
                </a:lnTo>
                <a:lnTo>
                  <a:pt x="12186" y="287010"/>
                </a:lnTo>
                <a:lnTo>
                  <a:pt x="16347" y="287010"/>
                </a:lnTo>
                <a:lnTo>
                  <a:pt x="10445" y="296204"/>
                </a:lnTo>
                <a:lnTo>
                  <a:pt x="16755" y="306050"/>
                </a:lnTo>
                <a:lnTo>
                  <a:pt x="12594" y="306050"/>
                </a:lnTo>
                <a:lnTo>
                  <a:pt x="8378" y="299359"/>
                </a:lnTo>
                <a:close/>
                <a:moveTo>
                  <a:pt x="34178" y="299359"/>
                </a:moveTo>
                <a:lnTo>
                  <a:pt x="29962" y="306050"/>
                </a:lnTo>
                <a:lnTo>
                  <a:pt x="25800" y="306050"/>
                </a:lnTo>
                <a:lnTo>
                  <a:pt x="32110" y="296204"/>
                </a:lnTo>
                <a:lnTo>
                  <a:pt x="26208" y="287010"/>
                </a:lnTo>
                <a:lnTo>
                  <a:pt x="30370" y="287010"/>
                </a:lnTo>
                <a:lnTo>
                  <a:pt x="34178" y="292994"/>
                </a:lnTo>
                <a:lnTo>
                  <a:pt x="37986" y="287010"/>
                </a:lnTo>
                <a:lnTo>
                  <a:pt x="42147" y="287010"/>
                </a:lnTo>
                <a:lnTo>
                  <a:pt x="36245" y="296204"/>
                </a:lnTo>
                <a:lnTo>
                  <a:pt x="42555" y="306050"/>
                </a:lnTo>
                <a:lnTo>
                  <a:pt x="38394" y="306050"/>
                </a:lnTo>
                <a:lnTo>
                  <a:pt x="34178" y="299359"/>
                </a:lnTo>
                <a:close/>
                <a:moveTo>
                  <a:pt x="59978" y="299359"/>
                </a:moveTo>
                <a:lnTo>
                  <a:pt x="55762" y="306050"/>
                </a:lnTo>
                <a:lnTo>
                  <a:pt x="51600" y="306050"/>
                </a:lnTo>
                <a:lnTo>
                  <a:pt x="57911" y="296204"/>
                </a:lnTo>
                <a:lnTo>
                  <a:pt x="52008" y="287010"/>
                </a:lnTo>
                <a:lnTo>
                  <a:pt x="56170" y="287010"/>
                </a:lnTo>
                <a:lnTo>
                  <a:pt x="59978" y="292994"/>
                </a:lnTo>
                <a:lnTo>
                  <a:pt x="63786" y="287010"/>
                </a:lnTo>
                <a:lnTo>
                  <a:pt x="67948" y="287010"/>
                </a:lnTo>
                <a:lnTo>
                  <a:pt x="62045" y="296204"/>
                </a:lnTo>
                <a:lnTo>
                  <a:pt x="68356" y="306050"/>
                </a:lnTo>
                <a:lnTo>
                  <a:pt x="64194" y="306050"/>
                </a:lnTo>
                <a:lnTo>
                  <a:pt x="59978" y="299359"/>
                </a:lnTo>
                <a:close/>
                <a:moveTo>
                  <a:pt x="85778" y="299359"/>
                </a:moveTo>
                <a:lnTo>
                  <a:pt x="81562" y="306050"/>
                </a:lnTo>
                <a:lnTo>
                  <a:pt x="77400" y="306050"/>
                </a:lnTo>
                <a:lnTo>
                  <a:pt x="83711" y="296204"/>
                </a:lnTo>
                <a:lnTo>
                  <a:pt x="77808" y="287010"/>
                </a:lnTo>
                <a:lnTo>
                  <a:pt x="81970" y="287010"/>
                </a:lnTo>
                <a:lnTo>
                  <a:pt x="85778" y="292994"/>
                </a:lnTo>
                <a:lnTo>
                  <a:pt x="89586" y="287010"/>
                </a:lnTo>
                <a:lnTo>
                  <a:pt x="93748" y="287010"/>
                </a:lnTo>
                <a:lnTo>
                  <a:pt x="87845" y="296204"/>
                </a:lnTo>
                <a:lnTo>
                  <a:pt x="94156" y="306050"/>
                </a:lnTo>
                <a:lnTo>
                  <a:pt x="89994" y="306050"/>
                </a:lnTo>
                <a:lnTo>
                  <a:pt x="85778" y="299359"/>
                </a:lnTo>
                <a:close/>
                <a:moveTo>
                  <a:pt x="111578" y="299359"/>
                </a:moveTo>
                <a:lnTo>
                  <a:pt x="107362" y="306050"/>
                </a:lnTo>
                <a:lnTo>
                  <a:pt x="103200" y="306050"/>
                </a:lnTo>
                <a:lnTo>
                  <a:pt x="109511" y="296204"/>
                </a:lnTo>
                <a:lnTo>
                  <a:pt x="103608" y="287010"/>
                </a:lnTo>
                <a:lnTo>
                  <a:pt x="107770" y="287010"/>
                </a:lnTo>
                <a:lnTo>
                  <a:pt x="111578" y="292994"/>
                </a:lnTo>
                <a:lnTo>
                  <a:pt x="115386" y="287010"/>
                </a:lnTo>
                <a:lnTo>
                  <a:pt x="119548" y="287010"/>
                </a:lnTo>
                <a:lnTo>
                  <a:pt x="113645" y="296204"/>
                </a:lnTo>
                <a:lnTo>
                  <a:pt x="119956" y="306050"/>
                </a:lnTo>
                <a:lnTo>
                  <a:pt x="115794" y="306050"/>
                </a:lnTo>
                <a:lnTo>
                  <a:pt x="111578" y="299359"/>
                </a:lnTo>
                <a:close/>
                <a:moveTo>
                  <a:pt x="137378" y="299359"/>
                </a:moveTo>
                <a:lnTo>
                  <a:pt x="133162" y="306050"/>
                </a:lnTo>
                <a:lnTo>
                  <a:pt x="129000" y="306050"/>
                </a:lnTo>
                <a:lnTo>
                  <a:pt x="135311" y="296204"/>
                </a:lnTo>
                <a:lnTo>
                  <a:pt x="129408" y="287010"/>
                </a:lnTo>
                <a:lnTo>
                  <a:pt x="133570" y="287010"/>
                </a:lnTo>
                <a:lnTo>
                  <a:pt x="137378" y="292994"/>
                </a:lnTo>
                <a:lnTo>
                  <a:pt x="141186" y="287010"/>
                </a:lnTo>
                <a:lnTo>
                  <a:pt x="145348" y="287010"/>
                </a:lnTo>
                <a:lnTo>
                  <a:pt x="139445" y="296204"/>
                </a:lnTo>
                <a:lnTo>
                  <a:pt x="145756" y="306050"/>
                </a:lnTo>
                <a:lnTo>
                  <a:pt x="141594" y="306050"/>
                </a:lnTo>
                <a:lnTo>
                  <a:pt x="137378" y="299359"/>
                </a:lnTo>
                <a:close/>
                <a:moveTo>
                  <a:pt x="163178" y="299359"/>
                </a:moveTo>
                <a:lnTo>
                  <a:pt x="158962" y="306050"/>
                </a:lnTo>
                <a:lnTo>
                  <a:pt x="154800" y="306050"/>
                </a:lnTo>
                <a:lnTo>
                  <a:pt x="161111" y="296204"/>
                </a:lnTo>
                <a:lnTo>
                  <a:pt x="155208" y="287010"/>
                </a:lnTo>
                <a:lnTo>
                  <a:pt x="159370" y="287010"/>
                </a:lnTo>
                <a:lnTo>
                  <a:pt x="163178" y="292994"/>
                </a:lnTo>
                <a:lnTo>
                  <a:pt x="166986" y="287010"/>
                </a:lnTo>
                <a:lnTo>
                  <a:pt x="171148" y="287010"/>
                </a:lnTo>
                <a:lnTo>
                  <a:pt x="165245" y="296204"/>
                </a:lnTo>
                <a:lnTo>
                  <a:pt x="171556" y="306050"/>
                </a:lnTo>
                <a:lnTo>
                  <a:pt x="167394" y="306050"/>
                </a:lnTo>
                <a:lnTo>
                  <a:pt x="163178" y="299359"/>
                </a:lnTo>
                <a:close/>
                <a:moveTo>
                  <a:pt x="188978" y="299359"/>
                </a:moveTo>
                <a:lnTo>
                  <a:pt x="184762" y="306050"/>
                </a:lnTo>
                <a:lnTo>
                  <a:pt x="180601" y="306050"/>
                </a:lnTo>
                <a:lnTo>
                  <a:pt x="186911" y="296204"/>
                </a:lnTo>
                <a:lnTo>
                  <a:pt x="181009" y="287010"/>
                </a:lnTo>
                <a:lnTo>
                  <a:pt x="185170" y="287010"/>
                </a:lnTo>
                <a:lnTo>
                  <a:pt x="188978" y="292994"/>
                </a:lnTo>
                <a:lnTo>
                  <a:pt x="192786" y="287010"/>
                </a:lnTo>
                <a:lnTo>
                  <a:pt x="196948" y="287010"/>
                </a:lnTo>
                <a:lnTo>
                  <a:pt x="191045" y="296204"/>
                </a:lnTo>
                <a:lnTo>
                  <a:pt x="197356" y="306050"/>
                </a:lnTo>
                <a:lnTo>
                  <a:pt x="193194" y="306050"/>
                </a:lnTo>
                <a:lnTo>
                  <a:pt x="188978" y="299359"/>
                </a:lnTo>
                <a:close/>
                <a:moveTo>
                  <a:pt x="214778" y="299359"/>
                </a:moveTo>
                <a:lnTo>
                  <a:pt x="210562" y="306050"/>
                </a:lnTo>
                <a:lnTo>
                  <a:pt x="206401" y="306050"/>
                </a:lnTo>
                <a:lnTo>
                  <a:pt x="212711" y="296204"/>
                </a:lnTo>
                <a:lnTo>
                  <a:pt x="206809" y="287010"/>
                </a:lnTo>
                <a:lnTo>
                  <a:pt x="210970" y="287010"/>
                </a:lnTo>
                <a:lnTo>
                  <a:pt x="214778" y="292994"/>
                </a:lnTo>
                <a:lnTo>
                  <a:pt x="218586" y="287010"/>
                </a:lnTo>
                <a:lnTo>
                  <a:pt x="222748" y="287010"/>
                </a:lnTo>
                <a:lnTo>
                  <a:pt x="216846" y="296204"/>
                </a:lnTo>
                <a:lnTo>
                  <a:pt x="223156" y="306050"/>
                </a:lnTo>
                <a:lnTo>
                  <a:pt x="218994" y="306050"/>
                </a:lnTo>
                <a:lnTo>
                  <a:pt x="214778" y="299359"/>
                </a:lnTo>
                <a:close/>
                <a:moveTo>
                  <a:pt x="240578" y="299359"/>
                </a:moveTo>
                <a:lnTo>
                  <a:pt x="236362" y="306050"/>
                </a:lnTo>
                <a:lnTo>
                  <a:pt x="232201" y="306050"/>
                </a:lnTo>
                <a:lnTo>
                  <a:pt x="238511" y="296204"/>
                </a:lnTo>
                <a:lnTo>
                  <a:pt x="232609" y="287010"/>
                </a:lnTo>
                <a:lnTo>
                  <a:pt x="236770" y="287010"/>
                </a:lnTo>
                <a:lnTo>
                  <a:pt x="240578" y="292994"/>
                </a:lnTo>
                <a:lnTo>
                  <a:pt x="244386" y="287010"/>
                </a:lnTo>
                <a:lnTo>
                  <a:pt x="248548" y="287010"/>
                </a:lnTo>
                <a:lnTo>
                  <a:pt x="242646" y="296204"/>
                </a:lnTo>
                <a:lnTo>
                  <a:pt x="248956" y="306050"/>
                </a:lnTo>
                <a:lnTo>
                  <a:pt x="244794" y="306050"/>
                </a:lnTo>
                <a:lnTo>
                  <a:pt x="240578" y="299359"/>
                </a:lnTo>
                <a:close/>
                <a:moveTo>
                  <a:pt x="266378" y="299359"/>
                </a:moveTo>
                <a:lnTo>
                  <a:pt x="262162" y="306050"/>
                </a:lnTo>
                <a:lnTo>
                  <a:pt x="258001" y="306050"/>
                </a:lnTo>
                <a:lnTo>
                  <a:pt x="264311" y="296204"/>
                </a:lnTo>
                <a:lnTo>
                  <a:pt x="258409" y="287010"/>
                </a:lnTo>
                <a:lnTo>
                  <a:pt x="262570" y="287010"/>
                </a:lnTo>
                <a:lnTo>
                  <a:pt x="266378" y="292994"/>
                </a:lnTo>
                <a:lnTo>
                  <a:pt x="270187" y="287010"/>
                </a:lnTo>
                <a:lnTo>
                  <a:pt x="274348" y="287010"/>
                </a:lnTo>
                <a:lnTo>
                  <a:pt x="268446" y="296204"/>
                </a:lnTo>
                <a:lnTo>
                  <a:pt x="274756" y="306050"/>
                </a:lnTo>
                <a:lnTo>
                  <a:pt x="270595" y="306050"/>
                </a:lnTo>
                <a:lnTo>
                  <a:pt x="266378" y="299359"/>
                </a:lnTo>
                <a:close/>
                <a:moveTo>
                  <a:pt x="292179" y="299359"/>
                </a:moveTo>
                <a:lnTo>
                  <a:pt x="287962" y="306050"/>
                </a:lnTo>
                <a:lnTo>
                  <a:pt x="283801" y="306050"/>
                </a:lnTo>
                <a:lnTo>
                  <a:pt x="290111" y="296204"/>
                </a:lnTo>
                <a:lnTo>
                  <a:pt x="284209" y="287010"/>
                </a:lnTo>
                <a:lnTo>
                  <a:pt x="288370" y="287010"/>
                </a:lnTo>
                <a:lnTo>
                  <a:pt x="292179" y="292994"/>
                </a:lnTo>
                <a:lnTo>
                  <a:pt x="295987" y="287010"/>
                </a:lnTo>
                <a:lnTo>
                  <a:pt x="300148" y="287010"/>
                </a:lnTo>
                <a:lnTo>
                  <a:pt x="294246" y="296204"/>
                </a:lnTo>
                <a:lnTo>
                  <a:pt x="300556" y="306050"/>
                </a:lnTo>
                <a:lnTo>
                  <a:pt x="296395" y="306050"/>
                </a:lnTo>
                <a:lnTo>
                  <a:pt x="292179" y="299359"/>
                </a:lnTo>
                <a:close/>
                <a:moveTo>
                  <a:pt x="317979" y="299359"/>
                </a:moveTo>
                <a:lnTo>
                  <a:pt x="313762" y="306050"/>
                </a:lnTo>
                <a:lnTo>
                  <a:pt x="309601" y="306050"/>
                </a:lnTo>
                <a:lnTo>
                  <a:pt x="315911" y="296204"/>
                </a:lnTo>
                <a:lnTo>
                  <a:pt x="310009" y="287010"/>
                </a:lnTo>
                <a:lnTo>
                  <a:pt x="314170" y="287010"/>
                </a:lnTo>
                <a:lnTo>
                  <a:pt x="317979" y="292994"/>
                </a:lnTo>
                <a:lnTo>
                  <a:pt x="321787" y="287010"/>
                </a:lnTo>
                <a:lnTo>
                  <a:pt x="325948" y="287010"/>
                </a:lnTo>
                <a:lnTo>
                  <a:pt x="320046" y="296204"/>
                </a:lnTo>
                <a:lnTo>
                  <a:pt x="326356" y="306050"/>
                </a:lnTo>
                <a:lnTo>
                  <a:pt x="322195" y="306050"/>
                </a:lnTo>
                <a:lnTo>
                  <a:pt x="317979" y="299359"/>
                </a:lnTo>
                <a:close/>
                <a:moveTo>
                  <a:pt x="343779" y="299359"/>
                </a:moveTo>
                <a:lnTo>
                  <a:pt x="339563" y="306050"/>
                </a:lnTo>
                <a:lnTo>
                  <a:pt x="335401" y="306050"/>
                </a:lnTo>
                <a:lnTo>
                  <a:pt x="341711" y="296204"/>
                </a:lnTo>
                <a:lnTo>
                  <a:pt x="335809" y="287010"/>
                </a:lnTo>
                <a:lnTo>
                  <a:pt x="339971" y="287010"/>
                </a:lnTo>
                <a:lnTo>
                  <a:pt x="343779" y="292994"/>
                </a:lnTo>
                <a:lnTo>
                  <a:pt x="347587" y="287010"/>
                </a:lnTo>
                <a:lnTo>
                  <a:pt x="351748" y="287010"/>
                </a:lnTo>
                <a:lnTo>
                  <a:pt x="345846" y="296204"/>
                </a:lnTo>
                <a:lnTo>
                  <a:pt x="352156" y="306050"/>
                </a:lnTo>
                <a:lnTo>
                  <a:pt x="347995" y="306050"/>
                </a:lnTo>
                <a:lnTo>
                  <a:pt x="343779" y="299359"/>
                </a:lnTo>
                <a:close/>
                <a:moveTo>
                  <a:pt x="369579" y="299359"/>
                </a:moveTo>
                <a:lnTo>
                  <a:pt x="365363" y="306050"/>
                </a:lnTo>
                <a:lnTo>
                  <a:pt x="361201" y="306050"/>
                </a:lnTo>
                <a:lnTo>
                  <a:pt x="367511" y="296204"/>
                </a:lnTo>
                <a:lnTo>
                  <a:pt x="361609" y="287010"/>
                </a:lnTo>
                <a:lnTo>
                  <a:pt x="365771" y="287010"/>
                </a:lnTo>
                <a:lnTo>
                  <a:pt x="369579" y="292994"/>
                </a:lnTo>
                <a:lnTo>
                  <a:pt x="373387" y="287010"/>
                </a:lnTo>
                <a:lnTo>
                  <a:pt x="377548" y="287010"/>
                </a:lnTo>
                <a:lnTo>
                  <a:pt x="371646" y="296204"/>
                </a:lnTo>
                <a:lnTo>
                  <a:pt x="377956" y="306050"/>
                </a:lnTo>
                <a:lnTo>
                  <a:pt x="373795" y="306050"/>
                </a:lnTo>
                <a:lnTo>
                  <a:pt x="369579" y="299359"/>
                </a:lnTo>
                <a:close/>
                <a:moveTo>
                  <a:pt x="395379" y="299359"/>
                </a:moveTo>
                <a:lnTo>
                  <a:pt x="391163" y="306050"/>
                </a:lnTo>
                <a:lnTo>
                  <a:pt x="387001" y="306050"/>
                </a:lnTo>
                <a:lnTo>
                  <a:pt x="393312" y="296204"/>
                </a:lnTo>
                <a:lnTo>
                  <a:pt x="387409" y="287010"/>
                </a:lnTo>
                <a:lnTo>
                  <a:pt x="391571" y="287010"/>
                </a:lnTo>
                <a:lnTo>
                  <a:pt x="395379" y="292994"/>
                </a:lnTo>
                <a:lnTo>
                  <a:pt x="399187" y="287010"/>
                </a:lnTo>
                <a:lnTo>
                  <a:pt x="403348" y="287010"/>
                </a:lnTo>
                <a:lnTo>
                  <a:pt x="397446" y="296204"/>
                </a:lnTo>
                <a:lnTo>
                  <a:pt x="403756" y="306050"/>
                </a:lnTo>
                <a:lnTo>
                  <a:pt x="399595" y="306050"/>
                </a:lnTo>
                <a:lnTo>
                  <a:pt x="395379" y="299359"/>
                </a:lnTo>
                <a:close/>
                <a:moveTo>
                  <a:pt x="421179" y="299359"/>
                </a:moveTo>
                <a:lnTo>
                  <a:pt x="416963" y="306050"/>
                </a:lnTo>
                <a:lnTo>
                  <a:pt x="412801" y="306050"/>
                </a:lnTo>
                <a:lnTo>
                  <a:pt x="419112" y="296204"/>
                </a:lnTo>
                <a:lnTo>
                  <a:pt x="413209" y="287010"/>
                </a:lnTo>
                <a:lnTo>
                  <a:pt x="417371" y="287010"/>
                </a:lnTo>
                <a:lnTo>
                  <a:pt x="421179" y="292994"/>
                </a:lnTo>
                <a:lnTo>
                  <a:pt x="424987" y="287010"/>
                </a:lnTo>
                <a:lnTo>
                  <a:pt x="429149" y="287010"/>
                </a:lnTo>
                <a:lnTo>
                  <a:pt x="423246" y="296204"/>
                </a:lnTo>
                <a:lnTo>
                  <a:pt x="429557" y="306050"/>
                </a:lnTo>
                <a:lnTo>
                  <a:pt x="425395" y="306050"/>
                </a:lnTo>
                <a:lnTo>
                  <a:pt x="421179" y="299359"/>
                </a:lnTo>
                <a:close/>
                <a:moveTo>
                  <a:pt x="446979" y="299359"/>
                </a:moveTo>
                <a:lnTo>
                  <a:pt x="442763" y="306050"/>
                </a:lnTo>
                <a:lnTo>
                  <a:pt x="438601" y="306050"/>
                </a:lnTo>
                <a:lnTo>
                  <a:pt x="444912" y="296204"/>
                </a:lnTo>
                <a:lnTo>
                  <a:pt x="439009" y="287010"/>
                </a:lnTo>
                <a:lnTo>
                  <a:pt x="443171" y="287010"/>
                </a:lnTo>
                <a:lnTo>
                  <a:pt x="446979" y="292994"/>
                </a:lnTo>
                <a:lnTo>
                  <a:pt x="450787" y="287010"/>
                </a:lnTo>
                <a:lnTo>
                  <a:pt x="454949" y="287010"/>
                </a:lnTo>
                <a:lnTo>
                  <a:pt x="449046" y="296204"/>
                </a:lnTo>
                <a:lnTo>
                  <a:pt x="455357" y="306050"/>
                </a:lnTo>
                <a:lnTo>
                  <a:pt x="451195" y="306050"/>
                </a:lnTo>
                <a:lnTo>
                  <a:pt x="446979" y="299359"/>
                </a:lnTo>
                <a:close/>
                <a:moveTo>
                  <a:pt x="472779" y="299359"/>
                </a:moveTo>
                <a:lnTo>
                  <a:pt x="468563" y="306050"/>
                </a:lnTo>
                <a:lnTo>
                  <a:pt x="464401" y="306050"/>
                </a:lnTo>
                <a:lnTo>
                  <a:pt x="470712" y="296204"/>
                </a:lnTo>
                <a:lnTo>
                  <a:pt x="464809" y="287010"/>
                </a:lnTo>
                <a:lnTo>
                  <a:pt x="468971" y="287010"/>
                </a:lnTo>
                <a:lnTo>
                  <a:pt x="472779" y="292994"/>
                </a:lnTo>
                <a:lnTo>
                  <a:pt x="476587" y="287010"/>
                </a:lnTo>
                <a:lnTo>
                  <a:pt x="480749" y="287010"/>
                </a:lnTo>
                <a:lnTo>
                  <a:pt x="474846" y="296204"/>
                </a:lnTo>
                <a:lnTo>
                  <a:pt x="481157" y="306050"/>
                </a:lnTo>
                <a:lnTo>
                  <a:pt x="476995" y="306050"/>
                </a:lnTo>
                <a:lnTo>
                  <a:pt x="472779" y="299359"/>
                </a:lnTo>
                <a:close/>
                <a:moveTo>
                  <a:pt x="498579" y="299359"/>
                </a:moveTo>
                <a:lnTo>
                  <a:pt x="494363" y="306050"/>
                </a:lnTo>
                <a:lnTo>
                  <a:pt x="490201" y="306050"/>
                </a:lnTo>
                <a:lnTo>
                  <a:pt x="496512" y="296204"/>
                </a:lnTo>
                <a:lnTo>
                  <a:pt x="490609" y="287010"/>
                </a:lnTo>
                <a:lnTo>
                  <a:pt x="494771" y="287010"/>
                </a:lnTo>
                <a:lnTo>
                  <a:pt x="498579" y="292994"/>
                </a:lnTo>
                <a:lnTo>
                  <a:pt x="502387" y="287010"/>
                </a:lnTo>
                <a:lnTo>
                  <a:pt x="506549" y="287010"/>
                </a:lnTo>
                <a:lnTo>
                  <a:pt x="500646" y="296204"/>
                </a:lnTo>
                <a:lnTo>
                  <a:pt x="506957" y="306050"/>
                </a:lnTo>
                <a:lnTo>
                  <a:pt x="502795" y="306050"/>
                </a:lnTo>
                <a:lnTo>
                  <a:pt x="498579" y="299359"/>
                </a:lnTo>
                <a:close/>
                <a:moveTo>
                  <a:pt x="8378" y="328060"/>
                </a:moveTo>
                <a:lnTo>
                  <a:pt x="4162" y="334751"/>
                </a:lnTo>
                <a:lnTo>
                  <a:pt x="0" y="334751"/>
                </a:lnTo>
                <a:lnTo>
                  <a:pt x="6310" y="324904"/>
                </a:lnTo>
                <a:lnTo>
                  <a:pt x="408" y="315710"/>
                </a:lnTo>
                <a:lnTo>
                  <a:pt x="4570" y="315710"/>
                </a:lnTo>
                <a:lnTo>
                  <a:pt x="8378" y="321695"/>
                </a:lnTo>
                <a:lnTo>
                  <a:pt x="12186" y="315710"/>
                </a:lnTo>
                <a:lnTo>
                  <a:pt x="16347" y="315710"/>
                </a:lnTo>
                <a:lnTo>
                  <a:pt x="10445" y="324904"/>
                </a:lnTo>
                <a:lnTo>
                  <a:pt x="16755" y="334751"/>
                </a:lnTo>
                <a:lnTo>
                  <a:pt x="12594" y="334751"/>
                </a:lnTo>
                <a:lnTo>
                  <a:pt x="8378" y="328060"/>
                </a:lnTo>
                <a:close/>
                <a:moveTo>
                  <a:pt x="34178" y="328060"/>
                </a:moveTo>
                <a:lnTo>
                  <a:pt x="29962" y="334751"/>
                </a:lnTo>
                <a:lnTo>
                  <a:pt x="25800" y="334751"/>
                </a:lnTo>
                <a:lnTo>
                  <a:pt x="32110" y="324904"/>
                </a:lnTo>
                <a:lnTo>
                  <a:pt x="26208" y="315710"/>
                </a:lnTo>
                <a:lnTo>
                  <a:pt x="30370" y="315710"/>
                </a:lnTo>
                <a:lnTo>
                  <a:pt x="34178" y="321695"/>
                </a:lnTo>
                <a:lnTo>
                  <a:pt x="37986" y="315710"/>
                </a:lnTo>
                <a:lnTo>
                  <a:pt x="42147" y="315710"/>
                </a:lnTo>
                <a:lnTo>
                  <a:pt x="36245" y="324904"/>
                </a:lnTo>
                <a:lnTo>
                  <a:pt x="42555" y="334751"/>
                </a:lnTo>
                <a:lnTo>
                  <a:pt x="38394" y="334751"/>
                </a:lnTo>
                <a:lnTo>
                  <a:pt x="34178" y="328060"/>
                </a:lnTo>
                <a:close/>
                <a:moveTo>
                  <a:pt x="59978" y="328060"/>
                </a:moveTo>
                <a:lnTo>
                  <a:pt x="55762" y="334751"/>
                </a:lnTo>
                <a:lnTo>
                  <a:pt x="51600" y="334751"/>
                </a:lnTo>
                <a:lnTo>
                  <a:pt x="57911" y="324904"/>
                </a:lnTo>
                <a:lnTo>
                  <a:pt x="52008" y="315710"/>
                </a:lnTo>
                <a:lnTo>
                  <a:pt x="56170" y="315710"/>
                </a:lnTo>
                <a:lnTo>
                  <a:pt x="59978" y="321695"/>
                </a:lnTo>
                <a:lnTo>
                  <a:pt x="63786" y="315710"/>
                </a:lnTo>
                <a:lnTo>
                  <a:pt x="67948" y="315710"/>
                </a:lnTo>
                <a:lnTo>
                  <a:pt x="62045" y="324904"/>
                </a:lnTo>
                <a:lnTo>
                  <a:pt x="68356" y="334751"/>
                </a:lnTo>
                <a:lnTo>
                  <a:pt x="64194" y="334751"/>
                </a:lnTo>
                <a:lnTo>
                  <a:pt x="59978" y="328060"/>
                </a:lnTo>
                <a:close/>
                <a:moveTo>
                  <a:pt x="85778" y="328060"/>
                </a:moveTo>
                <a:lnTo>
                  <a:pt x="81562" y="334751"/>
                </a:lnTo>
                <a:lnTo>
                  <a:pt x="77400" y="334751"/>
                </a:lnTo>
                <a:lnTo>
                  <a:pt x="83711" y="324904"/>
                </a:lnTo>
                <a:lnTo>
                  <a:pt x="77808" y="315710"/>
                </a:lnTo>
                <a:lnTo>
                  <a:pt x="81970" y="315710"/>
                </a:lnTo>
                <a:lnTo>
                  <a:pt x="85778" y="321695"/>
                </a:lnTo>
                <a:lnTo>
                  <a:pt x="89586" y="315710"/>
                </a:lnTo>
                <a:lnTo>
                  <a:pt x="93748" y="315710"/>
                </a:lnTo>
                <a:lnTo>
                  <a:pt x="87845" y="324904"/>
                </a:lnTo>
                <a:lnTo>
                  <a:pt x="94156" y="334751"/>
                </a:lnTo>
                <a:lnTo>
                  <a:pt x="89994" y="334751"/>
                </a:lnTo>
                <a:lnTo>
                  <a:pt x="85778" y="328060"/>
                </a:lnTo>
                <a:close/>
                <a:moveTo>
                  <a:pt x="111578" y="328060"/>
                </a:moveTo>
                <a:lnTo>
                  <a:pt x="107362" y="334751"/>
                </a:lnTo>
                <a:lnTo>
                  <a:pt x="103200" y="334751"/>
                </a:lnTo>
                <a:lnTo>
                  <a:pt x="109511" y="324904"/>
                </a:lnTo>
                <a:lnTo>
                  <a:pt x="103608" y="315710"/>
                </a:lnTo>
                <a:lnTo>
                  <a:pt x="107770" y="315710"/>
                </a:lnTo>
                <a:lnTo>
                  <a:pt x="111578" y="321695"/>
                </a:lnTo>
                <a:lnTo>
                  <a:pt x="115386" y="315710"/>
                </a:lnTo>
                <a:lnTo>
                  <a:pt x="119548" y="315710"/>
                </a:lnTo>
                <a:lnTo>
                  <a:pt x="113645" y="324904"/>
                </a:lnTo>
                <a:lnTo>
                  <a:pt x="119956" y="334751"/>
                </a:lnTo>
                <a:lnTo>
                  <a:pt x="115794" y="334751"/>
                </a:lnTo>
                <a:lnTo>
                  <a:pt x="111578" y="328060"/>
                </a:lnTo>
                <a:close/>
                <a:moveTo>
                  <a:pt x="137378" y="328060"/>
                </a:moveTo>
                <a:lnTo>
                  <a:pt x="133162" y="334751"/>
                </a:lnTo>
                <a:lnTo>
                  <a:pt x="129000" y="334751"/>
                </a:lnTo>
                <a:lnTo>
                  <a:pt x="135311" y="324904"/>
                </a:lnTo>
                <a:lnTo>
                  <a:pt x="129408" y="315710"/>
                </a:lnTo>
                <a:lnTo>
                  <a:pt x="133570" y="315710"/>
                </a:lnTo>
                <a:lnTo>
                  <a:pt x="137378" y="321695"/>
                </a:lnTo>
                <a:lnTo>
                  <a:pt x="141186" y="315710"/>
                </a:lnTo>
                <a:lnTo>
                  <a:pt x="145348" y="315710"/>
                </a:lnTo>
                <a:lnTo>
                  <a:pt x="139445" y="324904"/>
                </a:lnTo>
                <a:lnTo>
                  <a:pt x="145756" y="334751"/>
                </a:lnTo>
                <a:lnTo>
                  <a:pt x="141594" y="334751"/>
                </a:lnTo>
                <a:lnTo>
                  <a:pt x="137378" y="328060"/>
                </a:lnTo>
                <a:close/>
                <a:moveTo>
                  <a:pt x="163178" y="328060"/>
                </a:moveTo>
                <a:lnTo>
                  <a:pt x="158962" y="334751"/>
                </a:lnTo>
                <a:lnTo>
                  <a:pt x="154800" y="334751"/>
                </a:lnTo>
                <a:lnTo>
                  <a:pt x="161111" y="324904"/>
                </a:lnTo>
                <a:lnTo>
                  <a:pt x="155208" y="315710"/>
                </a:lnTo>
                <a:lnTo>
                  <a:pt x="159370" y="315710"/>
                </a:lnTo>
                <a:lnTo>
                  <a:pt x="163178" y="321695"/>
                </a:lnTo>
                <a:lnTo>
                  <a:pt x="166986" y="315710"/>
                </a:lnTo>
                <a:lnTo>
                  <a:pt x="171148" y="315710"/>
                </a:lnTo>
                <a:lnTo>
                  <a:pt x="165245" y="324904"/>
                </a:lnTo>
                <a:lnTo>
                  <a:pt x="171556" y="334751"/>
                </a:lnTo>
                <a:lnTo>
                  <a:pt x="167394" y="334751"/>
                </a:lnTo>
                <a:lnTo>
                  <a:pt x="163178" y="328060"/>
                </a:lnTo>
                <a:close/>
                <a:moveTo>
                  <a:pt x="188978" y="328060"/>
                </a:moveTo>
                <a:lnTo>
                  <a:pt x="184762" y="334751"/>
                </a:lnTo>
                <a:lnTo>
                  <a:pt x="180601" y="334751"/>
                </a:lnTo>
                <a:lnTo>
                  <a:pt x="186911" y="324904"/>
                </a:lnTo>
                <a:lnTo>
                  <a:pt x="181009" y="315710"/>
                </a:lnTo>
                <a:lnTo>
                  <a:pt x="185170" y="315710"/>
                </a:lnTo>
                <a:lnTo>
                  <a:pt x="188978" y="321695"/>
                </a:lnTo>
                <a:lnTo>
                  <a:pt x="192786" y="315710"/>
                </a:lnTo>
                <a:lnTo>
                  <a:pt x="196948" y="315710"/>
                </a:lnTo>
                <a:lnTo>
                  <a:pt x="191045" y="324904"/>
                </a:lnTo>
                <a:lnTo>
                  <a:pt x="197356" y="334751"/>
                </a:lnTo>
                <a:lnTo>
                  <a:pt x="193194" y="334751"/>
                </a:lnTo>
                <a:lnTo>
                  <a:pt x="188978" y="328060"/>
                </a:lnTo>
                <a:close/>
                <a:moveTo>
                  <a:pt x="214778" y="328060"/>
                </a:moveTo>
                <a:lnTo>
                  <a:pt x="210562" y="334751"/>
                </a:lnTo>
                <a:lnTo>
                  <a:pt x="206401" y="334751"/>
                </a:lnTo>
                <a:lnTo>
                  <a:pt x="212711" y="324904"/>
                </a:lnTo>
                <a:lnTo>
                  <a:pt x="206809" y="315710"/>
                </a:lnTo>
                <a:lnTo>
                  <a:pt x="210970" y="315710"/>
                </a:lnTo>
                <a:lnTo>
                  <a:pt x="214778" y="321695"/>
                </a:lnTo>
                <a:lnTo>
                  <a:pt x="218586" y="315710"/>
                </a:lnTo>
                <a:lnTo>
                  <a:pt x="222748" y="315710"/>
                </a:lnTo>
                <a:lnTo>
                  <a:pt x="216846" y="324904"/>
                </a:lnTo>
                <a:lnTo>
                  <a:pt x="223156" y="334751"/>
                </a:lnTo>
                <a:lnTo>
                  <a:pt x="218994" y="334751"/>
                </a:lnTo>
                <a:lnTo>
                  <a:pt x="214778" y="328060"/>
                </a:lnTo>
                <a:close/>
                <a:moveTo>
                  <a:pt x="240578" y="328060"/>
                </a:moveTo>
                <a:lnTo>
                  <a:pt x="236362" y="334751"/>
                </a:lnTo>
                <a:lnTo>
                  <a:pt x="232201" y="334751"/>
                </a:lnTo>
                <a:lnTo>
                  <a:pt x="238511" y="324904"/>
                </a:lnTo>
                <a:lnTo>
                  <a:pt x="232609" y="315710"/>
                </a:lnTo>
                <a:lnTo>
                  <a:pt x="236770" y="315710"/>
                </a:lnTo>
                <a:lnTo>
                  <a:pt x="240578" y="321695"/>
                </a:lnTo>
                <a:lnTo>
                  <a:pt x="244386" y="315710"/>
                </a:lnTo>
                <a:lnTo>
                  <a:pt x="248548" y="315710"/>
                </a:lnTo>
                <a:lnTo>
                  <a:pt x="242646" y="324904"/>
                </a:lnTo>
                <a:lnTo>
                  <a:pt x="248956" y="334751"/>
                </a:lnTo>
                <a:lnTo>
                  <a:pt x="244794" y="334751"/>
                </a:lnTo>
                <a:lnTo>
                  <a:pt x="240578" y="328060"/>
                </a:lnTo>
                <a:close/>
                <a:moveTo>
                  <a:pt x="266378" y="328060"/>
                </a:moveTo>
                <a:lnTo>
                  <a:pt x="262162" y="334751"/>
                </a:lnTo>
                <a:lnTo>
                  <a:pt x="258001" y="334751"/>
                </a:lnTo>
                <a:lnTo>
                  <a:pt x="264311" y="324904"/>
                </a:lnTo>
                <a:lnTo>
                  <a:pt x="258409" y="315710"/>
                </a:lnTo>
                <a:lnTo>
                  <a:pt x="262570" y="315710"/>
                </a:lnTo>
                <a:lnTo>
                  <a:pt x="266378" y="321695"/>
                </a:lnTo>
                <a:lnTo>
                  <a:pt x="270187" y="315710"/>
                </a:lnTo>
                <a:lnTo>
                  <a:pt x="274348" y="315710"/>
                </a:lnTo>
                <a:lnTo>
                  <a:pt x="268446" y="324904"/>
                </a:lnTo>
                <a:lnTo>
                  <a:pt x="274756" y="334751"/>
                </a:lnTo>
                <a:lnTo>
                  <a:pt x="270595" y="334751"/>
                </a:lnTo>
                <a:lnTo>
                  <a:pt x="266378" y="328060"/>
                </a:lnTo>
                <a:close/>
                <a:moveTo>
                  <a:pt x="292179" y="328060"/>
                </a:moveTo>
                <a:lnTo>
                  <a:pt x="287962" y="334751"/>
                </a:lnTo>
                <a:lnTo>
                  <a:pt x="283801" y="334751"/>
                </a:lnTo>
                <a:lnTo>
                  <a:pt x="290111" y="324904"/>
                </a:lnTo>
                <a:lnTo>
                  <a:pt x="284209" y="315710"/>
                </a:lnTo>
                <a:lnTo>
                  <a:pt x="288370" y="315710"/>
                </a:lnTo>
                <a:lnTo>
                  <a:pt x="292179" y="321695"/>
                </a:lnTo>
                <a:lnTo>
                  <a:pt x="295987" y="315710"/>
                </a:lnTo>
                <a:lnTo>
                  <a:pt x="300148" y="315710"/>
                </a:lnTo>
                <a:lnTo>
                  <a:pt x="294246" y="324904"/>
                </a:lnTo>
                <a:lnTo>
                  <a:pt x="300556" y="334751"/>
                </a:lnTo>
                <a:lnTo>
                  <a:pt x="296395" y="334751"/>
                </a:lnTo>
                <a:lnTo>
                  <a:pt x="292179" y="328060"/>
                </a:lnTo>
                <a:close/>
                <a:moveTo>
                  <a:pt x="317979" y="328060"/>
                </a:moveTo>
                <a:lnTo>
                  <a:pt x="313762" y="334751"/>
                </a:lnTo>
                <a:lnTo>
                  <a:pt x="309601" y="334751"/>
                </a:lnTo>
                <a:lnTo>
                  <a:pt x="315911" y="324904"/>
                </a:lnTo>
                <a:lnTo>
                  <a:pt x="310009" y="315710"/>
                </a:lnTo>
                <a:lnTo>
                  <a:pt x="314170" y="315710"/>
                </a:lnTo>
                <a:lnTo>
                  <a:pt x="317979" y="321695"/>
                </a:lnTo>
                <a:lnTo>
                  <a:pt x="321787" y="315710"/>
                </a:lnTo>
                <a:lnTo>
                  <a:pt x="325948" y="315710"/>
                </a:lnTo>
                <a:lnTo>
                  <a:pt x="320046" y="324904"/>
                </a:lnTo>
                <a:lnTo>
                  <a:pt x="326356" y="334751"/>
                </a:lnTo>
                <a:lnTo>
                  <a:pt x="322195" y="334751"/>
                </a:lnTo>
                <a:lnTo>
                  <a:pt x="317979" y="328060"/>
                </a:lnTo>
                <a:close/>
                <a:moveTo>
                  <a:pt x="343779" y="328060"/>
                </a:moveTo>
                <a:lnTo>
                  <a:pt x="339563" y="334751"/>
                </a:lnTo>
                <a:lnTo>
                  <a:pt x="335401" y="334751"/>
                </a:lnTo>
                <a:lnTo>
                  <a:pt x="341711" y="324904"/>
                </a:lnTo>
                <a:lnTo>
                  <a:pt x="335809" y="315710"/>
                </a:lnTo>
                <a:lnTo>
                  <a:pt x="339971" y="315710"/>
                </a:lnTo>
                <a:lnTo>
                  <a:pt x="343779" y="321695"/>
                </a:lnTo>
                <a:lnTo>
                  <a:pt x="347587" y="315710"/>
                </a:lnTo>
                <a:lnTo>
                  <a:pt x="351748" y="315710"/>
                </a:lnTo>
                <a:lnTo>
                  <a:pt x="345846" y="324904"/>
                </a:lnTo>
                <a:lnTo>
                  <a:pt x="352156" y="334751"/>
                </a:lnTo>
                <a:lnTo>
                  <a:pt x="347995" y="334751"/>
                </a:lnTo>
                <a:lnTo>
                  <a:pt x="343779" y="328060"/>
                </a:lnTo>
                <a:close/>
                <a:moveTo>
                  <a:pt x="369579" y="328060"/>
                </a:moveTo>
                <a:lnTo>
                  <a:pt x="365363" y="334751"/>
                </a:lnTo>
                <a:lnTo>
                  <a:pt x="361201" y="334751"/>
                </a:lnTo>
                <a:lnTo>
                  <a:pt x="367511" y="324904"/>
                </a:lnTo>
                <a:lnTo>
                  <a:pt x="361609" y="315710"/>
                </a:lnTo>
                <a:lnTo>
                  <a:pt x="365771" y="315710"/>
                </a:lnTo>
                <a:lnTo>
                  <a:pt x="369579" y="321695"/>
                </a:lnTo>
                <a:lnTo>
                  <a:pt x="373387" y="315710"/>
                </a:lnTo>
                <a:lnTo>
                  <a:pt x="377548" y="315710"/>
                </a:lnTo>
                <a:lnTo>
                  <a:pt x="371646" y="324904"/>
                </a:lnTo>
                <a:lnTo>
                  <a:pt x="377956" y="334751"/>
                </a:lnTo>
                <a:lnTo>
                  <a:pt x="373795" y="334751"/>
                </a:lnTo>
                <a:lnTo>
                  <a:pt x="369579" y="328060"/>
                </a:lnTo>
                <a:close/>
                <a:moveTo>
                  <a:pt x="395379" y="328060"/>
                </a:moveTo>
                <a:lnTo>
                  <a:pt x="391163" y="334751"/>
                </a:lnTo>
                <a:lnTo>
                  <a:pt x="387001" y="334751"/>
                </a:lnTo>
                <a:lnTo>
                  <a:pt x="393312" y="324904"/>
                </a:lnTo>
                <a:lnTo>
                  <a:pt x="387409" y="315710"/>
                </a:lnTo>
                <a:lnTo>
                  <a:pt x="391571" y="315710"/>
                </a:lnTo>
                <a:lnTo>
                  <a:pt x="395379" y="321695"/>
                </a:lnTo>
                <a:lnTo>
                  <a:pt x="399187" y="315710"/>
                </a:lnTo>
                <a:lnTo>
                  <a:pt x="403348" y="315710"/>
                </a:lnTo>
                <a:lnTo>
                  <a:pt x="397446" y="324904"/>
                </a:lnTo>
                <a:lnTo>
                  <a:pt x="403756" y="334751"/>
                </a:lnTo>
                <a:lnTo>
                  <a:pt x="399595" y="334751"/>
                </a:lnTo>
                <a:lnTo>
                  <a:pt x="395379" y="328060"/>
                </a:lnTo>
                <a:close/>
                <a:moveTo>
                  <a:pt x="421179" y="328060"/>
                </a:moveTo>
                <a:lnTo>
                  <a:pt x="416963" y="334751"/>
                </a:lnTo>
                <a:lnTo>
                  <a:pt x="412801" y="334751"/>
                </a:lnTo>
                <a:lnTo>
                  <a:pt x="419112" y="324904"/>
                </a:lnTo>
                <a:lnTo>
                  <a:pt x="413209" y="315710"/>
                </a:lnTo>
                <a:lnTo>
                  <a:pt x="417371" y="315710"/>
                </a:lnTo>
                <a:lnTo>
                  <a:pt x="421179" y="321695"/>
                </a:lnTo>
                <a:lnTo>
                  <a:pt x="424987" y="315710"/>
                </a:lnTo>
                <a:lnTo>
                  <a:pt x="429149" y="315710"/>
                </a:lnTo>
                <a:lnTo>
                  <a:pt x="423246" y="324904"/>
                </a:lnTo>
                <a:lnTo>
                  <a:pt x="429557" y="334751"/>
                </a:lnTo>
                <a:lnTo>
                  <a:pt x="425395" y="334751"/>
                </a:lnTo>
                <a:lnTo>
                  <a:pt x="421179" y="328060"/>
                </a:lnTo>
                <a:close/>
                <a:moveTo>
                  <a:pt x="446979" y="328060"/>
                </a:moveTo>
                <a:lnTo>
                  <a:pt x="442763" y="334751"/>
                </a:lnTo>
                <a:lnTo>
                  <a:pt x="438601" y="334751"/>
                </a:lnTo>
                <a:lnTo>
                  <a:pt x="444912" y="324904"/>
                </a:lnTo>
                <a:lnTo>
                  <a:pt x="439009" y="315710"/>
                </a:lnTo>
                <a:lnTo>
                  <a:pt x="443171" y="315710"/>
                </a:lnTo>
                <a:lnTo>
                  <a:pt x="446979" y="321695"/>
                </a:lnTo>
                <a:lnTo>
                  <a:pt x="450787" y="315710"/>
                </a:lnTo>
                <a:lnTo>
                  <a:pt x="454949" y="315710"/>
                </a:lnTo>
                <a:lnTo>
                  <a:pt x="449046" y="324904"/>
                </a:lnTo>
                <a:lnTo>
                  <a:pt x="455357" y="334751"/>
                </a:lnTo>
                <a:lnTo>
                  <a:pt x="451195" y="334751"/>
                </a:lnTo>
                <a:lnTo>
                  <a:pt x="446979" y="328060"/>
                </a:lnTo>
                <a:close/>
                <a:moveTo>
                  <a:pt x="472779" y="328060"/>
                </a:moveTo>
                <a:lnTo>
                  <a:pt x="468563" y="334751"/>
                </a:lnTo>
                <a:lnTo>
                  <a:pt x="464401" y="334751"/>
                </a:lnTo>
                <a:lnTo>
                  <a:pt x="470712" y="324904"/>
                </a:lnTo>
                <a:lnTo>
                  <a:pt x="464809" y="315710"/>
                </a:lnTo>
                <a:lnTo>
                  <a:pt x="468971" y="315710"/>
                </a:lnTo>
                <a:lnTo>
                  <a:pt x="472779" y="321695"/>
                </a:lnTo>
                <a:lnTo>
                  <a:pt x="476587" y="315710"/>
                </a:lnTo>
                <a:lnTo>
                  <a:pt x="480749" y="315710"/>
                </a:lnTo>
                <a:lnTo>
                  <a:pt x="474846" y="324904"/>
                </a:lnTo>
                <a:lnTo>
                  <a:pt x="481157" y="334751"/>
                </a:lnTo>
                <a:lnTo>
                  <a:pt x="476995" y="334751"/>
                </a:lnTo>
                <a:lnTo>
                  <a:pt x="472779" y="328060"/>
                </a:lnTo>
                <a:close/>
                <a:moveTo>
                  <a:pt x="498579" y="328060"/>
                </a:moveTo>
                <a:lnTo>
                  <a:pt x="494363" y="334751"/>
                </a:lnTo>
                <a:lnTo>
                  <a:pt x="490201" y="334751"/>
                </a:lnTo>
                <a:lnTo>
                  <a:pt x="496512" y="324904"/>
                </a:lnTo>
                <a:lnTo>
                  <a:pt x="490609" y="315710"/>
                </a:lnTo>
                <a:lnTo>
                  <a:pt x="494771" y="315710"/>
                </a:lnTo>
                <a:lnTo>
                  <a:pt x="498579" y="321695"/>
                </a:lnTo>
                <a:lnTo>
                  <a:pt x="502387" y="315710"/>
                </a:lnTo>
                <a:lnTo>
                  <a:pt x="506549" y="315710"/>
                </a:lnTo>
                <a:lnTo>
                  <a:pt x="500646" y="324904"/>
                </a:lnTo>
                <a:lnTo>
                  <a:pt x="506957" y="334751"/>
                </a:lnTo>
                <a:lnTo>
                  <a:pt x="502795" y="334751"/>
                </a:lnTo>
                <a:lnTo>
                  <a:pt x="498579" y="328060"/>
                </a:lnTo>
                <a:close/>
                <a:moveTo>
                  <a:pt x="8378" y="356761"/>
                </a:moveTo>
                <a:lnTo>
                  <a:pt x="4162" y="363452"/>
                </a:lnTo>
                <a:lnTo>
                  <a:pt x="0" y="363452"/>
                </a:lnTo>
                <a:lnTo>
                  <a:pt x="6310" y="353605"/>
                </a:lnTo>
                <a:lnTo>
                  <a:pt x="408" y="344412"/>
                </a:lnTo>
                <a:lnTo>
                  <a:pt x="4570" y="344412"/>
                </a:lnTo>
                <a:lnTo>
                  <a:pt x="8378" y="350396"/>
                </a:lnTo>
                <a:lnTo>
                  <a:pt x="12186" y="344412"/>
                </a:lnTo>
                <a:lnTo>
                  <a:pt x="16347" y="344412"/>
                </a:lnTo>
                <a:lnTo>
                  <a:pt x="10445" y="353605"/>
                </a:lnTo>
                <a:lnTo>
                  <a:pt x="16755" y="363452"/>
                </a:lnTo>
                <a:lnTo>
                  <a:pt x="12594" y="363452"/>
                </a:lnTo>
                <a:lnTo>
                  <a:pt x="8378" y="356761"/>
                </a:lnTo>
                <a:close/>
                <a:moveTo>
                  <a:pt x="34178" y="356761"/>
                </a:moveTo>
                <a:lnTo>
                  <a:pt x="29962" y="363452"/>
                </a:lnTo>
                <a:lnTo>
                  <a:pt x="25800" y="363452"/>
                </a:lnTo>
                <a:lnTo>
                  <a:pt x="32110" y="353605"/>
                </a:lnTo>
                <a:lnTo>
                  <a:pt x="26208" y="344412"/>
                </a:lnTo>
                <a:lnTo>
                  <a:pt x="30370" y="344412"/>
                </a:lnTo>
                <a:lnTo>
                  <a:pt x="34178" y="350396"/>
                </a:lnTo>
                <a:lnTo>
                  <a:pt x="37986" y="344412"/>
                </a:lnTo>
                <a:lnTo>
                  <a:pt x="42147" y="344412"/>
                </a:lnTo>
                <a:lnTo>
                  <a:pt x="36245" y="353605"/>
                </a:lnTo>
                <a:lnTo>
                  <a:pt x="42555" y="363452"/>
                </a:lnTo>
                <a:lnTo>
                  <a:pt x="38394" y="363452"/>
                </a:lnTo>
                <a:lnTo>
                  <a:pt x="34178" y="356761"/>
                </a:lnTo>
                <a:close/>
                <a:moveTo>
                  <a:pt x="59978" y="356761"/>
                </a:moveTo>
                <a:lnTo>
                  <a:pt x="55762" y="363452"/>
                </a:lnTo>
                <a:lnTo>
                  <a:pt x="51600" y="363452"/>
                </a:lnTo>
                <a:lnTo>
                  <a:pt x="57911" y="353605"/>
                </a:lnTo>
                <a:lnTo>
                  <a:pt x="52008" y="344412"/>
                </a:lnTo>
                <a:lnTo>
                  <a:pt x="56170" y="344412"/>
                </a:lnTo>
                <a:lnTo>
                  <a:pt x="59978" y="350396"/>
                </a:lnTo>
                <a:lnTo>
                  <a:pt x="63786" y="344412"/>
                </a:lnTo>
                <a:lnTo>
                  <a:pt x="67948" y="344412"/>
                </a:lnTo>
                <a:lnTo>
                  <a:pt x="62045" y="353605"/>
                </a:lnTo>
                <a:lnTo>
                  <a:pt x="68356" y="363452"/>
                </a:lnTo>
                <a:lnTo>
                  <a:pt x="64194" y="363452"/>
                </a:lnTo>
                <a:lnTo>
                  <a:pt x="59978" y="356761"/>
                </a:lnTo>
                <a:close/>
                <a:moveTo>
                  <a:pt x="85778" y="356761"/>
                </a:moveTo>
                <a:lnTo>
                  <a:pt x="81562" y="363452"/>
                </a:lnTo>
                <a:lnTo>
                  <a:pt x="77400" y="363452"/>
                </a:lnTo>
                <a:lnTo>
                  <a:pt x="83711" y="353605"/>
                </a:lnTo>
                <a:lnTo>
                  <a:pt x="77808" y="344412"/>
                </a:lnTo>
                <a:lnTo>
                  <a:pt x="81970" y="344412"/>
                </a:lnTo>
                <a:lnTo>
                  <a:pt x="85778" y="350396"/>
                </a:lnTo>
                <a:lnTo>
                  <a:pt x="89586" y="344412"/>
                </a:lnTo>
                <a:lnTo>
                  <a:pt x="93748" y="344412"/>
                </a:lnTo>
                <a:lnTo>
                  <a:pt x="87845" y="353605"/>
                </a:lnTo>
                <a:lnTo>
                  <a:pt x="94156" y="363452"/>
                </a:lnTo>
                <a:lnTo>
                  <a:pt x="89994" y="363452"/>
                </a:lnTo>
                <a:lnTo>
                  <a:pt x="85778" y="356761"/>
                </a:lnTo>
                <a:close/>
                <a:moveTo>
                  <a:pt x="111578" y="356761"/>
                </a:moveTo>
                <a:lnTo>
                  <a:pt x="107362" y="363452"/>
                </a:lnTo>
                <a:lnTo>
                  <a:pt x="103200" y="363452"/>
                </a:lnTo>
                <a:lnTo>
                  <a:pt x="109511" y="353605"/>
                </a:lnTo>
                <a:lnTo>
                  <a:pt x="103608" y="344412"/>
                </a:lnTo>
                <a:lnTo>
                  <a:pt x="107770" y="344412"/>
                </a:lnTo>
                <a:lnTo>
                  <a:pt x="111578" y="350396"/>
                </a:lnTo>
                <a:lnTo>
                  <a:pt x="115386" y="344412"/>
                </a:lnTo>
                <a:lnTo>
                  <a:pt x="119548" y="344412"/>
                </a:lnTo>
                <a:lnTo>
                  <a:pt x="113645" y="353605"/>
                </a:lnTo>
                <a:lnTo>
                  <a:pt x="119956" y="363452"/>
                </a:lnTo>
                <a:lnTo>
                  <a:pt x="115794" y="363452"/>
                </a:lnTo>
                <a:lnTo>
                  <a:pt x="111578" y="356761"/>
                </a:lnTo>
                <a:close/>
                <a:moveTo>
                  <a:pt x="137378" y="356761"/>
                </a:moveTo>
                <a:lnTo>
                  <a:pt x="133162" y="363452"/>
                </a:lnTo>
                <a:lnTo>
                  <a:pt x="129000" y="363452"/>
                </a:lnTo>
                <a:lnTo>
                  <a:pt x="135311" y="353605"/>
                </a:lnTo>
                <a:lnTo>
                  <a:pt x="129408" y="344412"/>
                </a:lnTo>
                <a:lnTo>
                  <a:pt x="133570" y="344412"/>
                </a:lnTo>
                <a:lnTo>
                  <a:pt x="137378" y="350396"/>
                </a:lnTo>
                <a:lnTo>
                  <a:pt x="141186" y="344412"/>
                </a:lnTo>
                <a:lnTo>
                  <a:pt x="145348" y="344412"/>
                </a:lnTo>
                <a:lnTo>
                  <a:pt x="139445" y="353605"/>
                </a:lnTo>
                <a:lnTo>
                  <a:pt x="145756" y="363452"/>
                </a:lnTo>
                <a:lnTo>
                  <a:pt x="141594" y="363452"/>
                </a:lnTo>
                <a:lnTo>
                  <a:pt x="137378" y="356761"/>
                </a:lnTo>
                <a:close/>
                <a:moveTo>
                  <a:pt x="163178" y="356761"/>
                </a:moveTo>
                <a:lnTo>
                  <a:pt x="158962" y="363452"/>
                </a:lnTo>
                <a:lnTo>
                  <a:pt x="154800" y="363452"/>
                </a:lnTo>
                <a:lnTo>
                  <a:pt x="161111" y="353605"/>
                </a:lnTo>
                <a:lnTo>
                  <a:pt x="155208" y="344412"/>
                </a:lnTo>
                <a:lnTo>
                  <a:pt x="159370" y="344412"/>
                </a:lnTo>
                <a:lnTo>
                  <a:pt x="163178" y="350396"/>
                </a:lnTo>
                <a:lnTo>
                  <a:pt x="166986" y="344412"/>
                </a:lnTo>
                <a:lnTo>
                  <a:pt x="171148" y="344412"/>
                </a:lnTo>
                <a:lnTo>
                  <a:pt x="165245" y="353605"/>
                </a:lnTo>
                <a:lnTo>
                  <a:pt x="171556" y="363452"/>
                </a:lnTo>
                <a:lnTo>
                  <a:pt x="167394" y="363452"/>
                </a:lnTo>
                <a:lnTo>
                  <a:pt x="163178" y="356761"/>
                </a:lnTo>
                <a:close/>
                <a:moveTo>
                  <a:pt x="188978" y="356761"/>
                </a:moveTo>
                <a:lnTo>
                  <a:pt x="184762" y="363452"/>
                </a:lnTo>
                <a:lnTo>
                  <a:pt x="180601" y="363452"/>
                </a:lnTo>
                <a:lnTo>
                  <a:pt x="186911" y="353605"/>
                </a:lnTo>
                <a:lnTo>
                  <a:pt x="181009" y="344412"/>
                </a:lnTo>
                <a:lnTo>
                  <a:pt x="185170" y="344412"/>
                </a:lnTo>
                <a:lnTo>
                  <a:pt x="188978" y="350396"/>
                </a:lnTo>
                <a:lnTo>
                  <a:pt x="192786" y="344412"/>
                </a:lnTo>
                <a:lnTo>
                  <a:pt x="196948" y="344412"/>
                </a:lnTo>
                <a:lnTo>
                  <a:pt x="191045" y="353605"/>
                </a:lnTo>
                <a:lnTo>
                  <a:pt x="197356" y="363452"/>
                </a:lnTo>
                <a:lnTo>
                  <a:pt x="193194" y="363452"/>
                </a:lnTo>
                <a:lnTo>
                  <a:pt x="188978" y="356761"/>
                </a:lnTo>
                <a:close/>
                <a:moveTo>
                  <a:pt x="214778" y="356761"/>
                </a:moveTo>
                <a:lnTo>
                  <a:pt x="210562" y="363452"/>
                </a:lnTo>
                <a:lnTo>
                  <a:pt x="206401" y="363452"/>
                </a:lnTo>
                <a:lnTo>
                  <a:pt x="212711" y="353605"/>
                </a:lnTo>
                <a:lnTo>
                  <a:pt x="206809" y="344412"/>
                </a:lnTo>
                <a:lnTo>
                  <a:pt x="210970" y="344412"/>
                </a:lnTo>
                <a:lnTo>
                  <a:pt x="214778" y="350396"/>
                </a:lnTo>
                <a:lnTo>
                  <a:pt x="218586" y="344412"/>
                </a:lnTo>
                <a:lnTo>
                  <a:pt x="222748" y="344412"/>
                </a:lnTo>
                <a:lnTo>
                  <a:pt x="216846" y="353605"/>
                </a:lnTo>
                <a:lnTo>
                  <a:pt x="223156" y="363452"/>
                </a:lnTo>
                <a:lnTo>
                  <a:pt x="218994" y="363452"/>
                </a:lnTo>
                <a:lnTo>
                  <a:pt x="214778" y="356761"/>
                </a:lnTo>
                <a:close/>
                <a:moveTo>
                  <a:pt x="240578" y="356761"/>
                </a:moveTo>
                <a:lnTo>
                  <a:pt x="236362" y="363452"/>
                </a:lnTo>
                <a:lnTo>
                  <a:pt x="232201" y="363452"/>
                </a:lnTo>
                <a:lnTo>
                  <a:pt x="238511" y="353605"/>
                </a:lnTo>
                <a:lnTo>
                  <a:pt x="232609" y="344412"/>
                </a:lnTo>
                <a:lnTo>
                  <a:pt x="236770" y="344412"/>
                </a:lnTo>
                <a:lnTo>
                  <a:pt x="240578" y="350396"/>
                </a:lnTo>
                <a:lnTo>
                  <a:pt x="244386" y="344412"/>
                </a:lnTo>
                <a:lnTo>
                  <a:pt x="248548" y="344412"/>
                </a:lnTo>
                <a:lnTo>
                  <a:pt x="242646" y="353605"/>
                </a:lnTo>
                <a:lnTo>
                  <a:pt x="248956" y="363452"/>
                </a:lnTo>
                <a:lnTo>
                  <a:pt x="244794" y="363452"/>
                </a:lnTo>
                <a:lnTo>
                  <a:pt x="240578" y="356761"/>
                </a:lnTo>
                <a:close/>
                <a:moveTo>
                  <a:pt x="266378" y="356761"/>
                </a:moveTo>
                <a:lnTo>
                  <a:pt x="262162" y="363452"/>
                </a:lnTo>
                <a:lnTo>
                  <a:pt x="258001" y="363452"/>
                </a:lnTo>
                <a:lnTo>
                  <a:pt x="264311" y="353605"/>
                </a:lnTo>
                <a:lnTo>
                  <a:pt x="258409" y="344412"/>
                </a:lnTo>
                <a:lnTo>
                  <a:pt x="262570" y="344412"/>
                </a:lnTo>
                <a:lnTo>
                  <a:pt x="266378" y="350396"/>
                </a:lnTo>
                <a:lnTo>
                  <a:pt x="270187" y="344412"/>
                </a:lnTo>
                <a:lnTo>
                  <a:pt x="274348" y="344412"/>
                </a:lnTo>
                <a:lnTo>
                  <a:pt x="268446" y="353605"/>
                </a:lnTo>
                <a:lnTo>
                  <a:pt x="274756" y="363452"/>
                </a:lnTo>
                <a:lnTo>
                  <a:pt x="270595" y="363452"/>
                </a:lnTo>
                <a:lnTo>
                  <a:pt x="266378" y="356761"/>
                </a:lnTo>
                <a:close/>
                <a:moveTo>
                  <a:pt x="292179" y="356761"/>
                </a:moveTo>
                <a:lnTo>
                  <a:pt x="287962" y="363452"/>
                </a:lnTo>
                <a:lnTo>
                  <a:pt x="283801" y="363452"/>
                </a:lnTo>
                <a:lnTo>
                  <a:pt x="290111" y="353605"/>
                </a:lnTo>
                <a:lnTo>
                  <a:pt x="284209" y="344412"/>
                </a:lnTo>
                <a:lnTo>
                  <a:pt x="288370" y="344412"/>
                </a:lnTo>
                <a:lnTo>
                  <a:pt x="292179" y="350396"/>
                </a:lnTo>
                <a:lnTo>
                  <a:pt x="295987" y="344412"/>
                </a:lnTo>
                <a:lnTo>
                  <a:pt x="300148" y="344412"/>
                </a:lnTo>
                <a:lnTo>
                  <a:pt x="294246" y="353605"/>
                </a:lnTo>
                <a:lnTo>
                  <a:pt x="300556" y="363452"/>
                </a:lnTo>
                <a:lnTo>
                  <a:pt x="296395" y="363452"/>
                </a:lnTo>
                <a:lnTo>
                  <a:pt x="292179" y="356761"/>
                </a:lnTo>
                <a:close/>
                <a:moveTo>
                  <a:pt x="317979" y="356761"/>
                </a:moveTo>
                <a:lnTo>
                  <a:pt x="313762" y="363452"/>
                </a:lnTo>
                <a:lnTo>
                  <a:pt x="309601" y="363452"/>
                </a:lnTo>
                <a:lnTo>
                  <a:pt x="315911" y="353605"/>
                </a:lnTo>
                <a:lnTo>
                  <a:pt x="310009" y="344412"/>
                </a:lnTo>
                <a:lnTo>
                  <a:pt x="314170" y="344412"/>
                </a:lnTo>
                <a:lnTo>
                  <a:pt x="317979" y="350396"/>
                </a:lnTo>
                <a:lnTo>
                  <a:pt x="321787" y="344412"/>
                </a:lnTo>
                <a:lnTo>
                  <a:pt x="325948" y="344412"/>
                </a:lnTo>
                <a:lnTo>
                  <a:pt x="320046" y="353605"/>
                </a:lnTo>
                <a:lnTo>
                  <a:pt x="326356" y="363452"/>
                </a:lnTo>
                <a:lnTo>
                  <a:pt x="322195" y="363452"/>
                </a:lnTo>
                <a:lnTo>
                  <a:pt x="317979" y="356761"/>
                </a:lnTo>
                <a:close/>
                <a:moveTo>
                  <a:pt x="343779" y="356761"/>
                </a:moveTo>
                <a:lnTo>
                  <a:pt x="339563" y="363452"/>
                </a:lnTo>
                <a:lnTo>
                  <a:pt x="335401" y="363452"/>
                </a:lnTo>
                <a:lnTo>
                  <a:pt x="341711" y="353605"/>
                </a:lnTo>
                <a:lnTo>
                  <a:pt x="335809" y="344412"/>
                </a:lnTo>
                <a:lnTo>
                  <a:pt x="339971" y="344412"/>
                </a:lnTo>
                <a:lnTo>
                  <a:pt x="343779" y="350396"/>
                </a:lnTo>
                <a:lnTo>
                  <a:pt x="347587" y="344412"/>
                </a:lnTo>
                <a:lnTo>
                  <a:pt x="351748" y="344412"/>
                </a:lnTo>
                <a:lnTo>
                  <a:pt x="345846" y="353605"/>
                </a:lnTo>
                <a:lnTo>
                  <a:pt x="352156" y="363452"/>
                </a:lnTo>
                <a:lnTo>
                  <a:pt x="347995" y="363452"/>
                </a:lnTo>
                <a:lnTo>
                  <a:pt x="343779" y="356761"/>
                </a:lnTo>
                <a:close/>
                <a:moveTo>
                  <a:pt x="369579" y="356761"/>
                </a:moveTo>
                <a:lnTo>
                  <a:pt x="365363" y="363452"/>
                </a:lnTo>
                <a:lnTo>
                  <a:pt x="361201" y="363452"/>
                </a:lnTo>
                <a:lnTo>
                  <a:pt x="367511" y="353605"/>
                </a:lnTo>
                <a:lnTo>
                  <a:pt x="361609" y="344412"/>
                </a:lnTo>
                <a:lnTo>
                  <a:pt x="365771" y="344412"/>
                </a:lnTo>
                <a:lnTo>
                  <a:pt x="369579" y="350396"/>
                </a:lnTo>
                <a:lnTo>
                  <a:pt x="373387" y="344412"/>
                </a:lnTo>
                <a:lnTo>
                  <a:pt x="377548" y="344412"/>
                </a:lnTo>
                <a:lnTo>
                  <a:pt x="371646" y="353605"/>
                </a:lnTo>
                <a:lnTo>
                  <a:pt x="377956" y="363452"/>
                </a:lnTo>
                <a:lnTo>
                  <a:pt x="373795" y="363452"/>
                </a:lnTo>
                <a:lnTo>
                  <a:pt x="369579" y="356761"/>
                </a:lnTo>
                <a:close/>
                <a:moveTo>
                  <a:pt x="395379" y="356761"/>
                </a:moveTo>
                <a:lnTo>
                  <a:pt x="391163" y="363452"/>
                </a:lnTo>
                <a:lnTo>
                  <a:pt x="387001" y="363452"/>
                </a:lnTo>
                <a:lnTo>
                  <a:pt x="393312" y="353605"/>
                </a:lnTo>
                <a:lnTo>
                  <a:pt x="387409" y="344412"/>
                </a:lnTo>
                <a:lnTo>
                  <a:pt x="391571" y="344412"/>
                </a:lnTo>
                <a:lnTo>
                  <a:pt x="395379" y="350396"/>
                </a:lnTo>
                <a:lnTo>
                  <a:pt x="399187" y="344412"/>
                </a:lnTo>
                <a:lnTo>
                  <a:pt x="403348" y="344412"/>
                </a:lnTo>
                <a:lnTo>
                  <a:pt x="397446" y="353605"/>
                </a:lnTo>
                <a:lnTo>
                  <a:pt x="403756" y="363452"/>
                </a:lnTo>
                <a:lnTo>
                  <a:pt x="399595" y="363452"/>
                </a:lnTo>
                <a:lnTo>
                  <a:pt x="395379" y="356761"/>
                </a:lnTo>
                <a:close/>
                <a:moveTo>
                  <a:pt x="421179" y="356761"/>
                </a:moveTo>
                <a:lnTo>
                  <a:pt x="416963" y="363452"/>
                </a:lnTo>
                <a:lnTo>
                  <a:pt x="412801" y="363452"/>
                </a:lnTo>
                <a:lnTo>
                  <a:pt x="419112" y="353605"/>
                </a:lnTo>
                <a:lnTo>
                  <a:pt x="413209" y="344412"/>
                </a:lnTo>
                <a:lnTo>
                  <a:pt x="417371" y="344412"/>
                </a:lnTo>
                <a:lnTo>
                  <a:pt x="421179" y="350396"/>
                </a:lnTo>
                <a:lnTo>
                  <a:pt x="424987" y="344412"/>
                </a:lnTo>
                <a:lnTo>
                  <a:pt x="429149" y="344412"/>
                </a:lnTo>
                <a:lnTo>
                  <a:pt x="423246" y="353605"/>
                </a:lnTo>
                <a:lnTo>
                  <a:pt x="429557" y="363452"/>
                </a:lnTo>
                <a:lnTo>
                  <a:pt x="425395" y="363452"/>
                </a:lnTo>
                <a:lnTo>
                  <a:pt x="421179" y="356761"/>
                </a:lnTo>
                <a:close/>
                <a:moveTo>
                  <a:pt x="446979" y="356761"/>
                </a:moveTo>
                <a:lnTo>
                  <a:pt x="442763" y="363452"/>
                </a:lnTo>
                <a:lnTo>
                  <a:pt x="438601" y="363452"/>
                </a:lnTo>
                <a:lnTo>
                  <a:pt x="444912" y="353605"/>
                </a:lnTo>
                <a:lnTo>
                  <a:pt x="439009" y="344412"/>
                </a:lnTo>
                <a:lnTo>
                  <a:pt x="443171" y="344412"/>
                </a:lnTo>
                <a:lnTo>
                  <a:pt x="446979" y="350396"/>
                </a:lnTo>
                <a:lnTo>
                  <a:pt x="450787" y="344412"/>
                </a:lnTo>
                <a:lnTo>
                  <a:pt x="454949" y="344412"/>
                </a:lnTo>
                <a:lnTo>
                  <a:pt x="449046" y="353605"/>
                </a:lnTo>
                <a:lnTo>
                  <a:pt x="455357" y="363452"/>
                </a:lnTo>
                <a:lnTo>
                  <a:pt x="451195" y="363452"/>
                </a:lnTo>
                <a:lnTo>
                  <a:pt x="446979" y="356761"/>
                </a:lnTo>
                <a:close/>
                <a:moveTo>
                  <a:pt x="472779" y="356761"/>
                </a:moveTo>
                <a:lnTo>
                  <a:pt x="468563" y="363452"/>
                </a:lnTo>
                <a:lnTo>
                  <a:pt x="464401" y="363452"/>
                </a:lnTo>
                <a:lnTo>
                  <a:pt x="470712" y="353605"/>
                </a:lnTo>
                <a:lnTo>
                  <a:pt x="464809" y="344412"/>
                </a:lnTo>
                <a:lnTo>
                  <a:pt x="468971" y="344412"/>
                </a:lnTo>
                <a:lnTo>
                  <a:pt x="472779" y="350396"/>
                </a:lnTo>
                <a:lnTo>
                  <a:pt x="476587" y="344412"/>
                </a:lnTo>
                <a:lnTo>
                  <a:pt x="480749" y="344412"/>
                </a:lnTo>
                <a:lnTo>
                  <a:pt x="474846" y="353605"/>
                </a:lnTo>
                <a:lnTo>
                  <a:pt x="481157" y="363452"/>
                </a:lnTo>
                <a:lnTo>
                  <a:pt x="476995" y="363452"/>
                </a:lnTo>
                <a:lnTo>
                  <a:pt x="472779" y="356761"/>
                </a:lnTo>
                <a:close/>
                <a:moveTo>
                  <a:pt x="498579" y="356761"/>
                </a:moveTo>
                <a:lnTo>
                  <a:pt x="494363" y="363452"/>
                </a:lnTo>
                <a:lnTo>
                  <a:pt x="490201" y="363452"/>
                </a:lnTo>
                <a:lnTo>
                  <a:pt x="496512" y="353605"/>
                </a:lnTo>
                <a:lnTo>
                  <a:pt x="490609" y="344412"/>
                </a:lnTo>
                <a:lnTo>
                  <a:pt x="494771" y="344412"/>
                </a:lnTo>
                <a:lnTo>
                  <a:pt x="498579" y="350396"/>
                </a:lnTo>
                <a:lnTo>
                  <a:pt x="502387" y="344412"/>
                </a:lnTo>
                <a:lnTo>
                  <a:pt x="506549" y="344412"/>
                </a:lnTo>
                <a:lnTo>
                  <a:pt x="500646" y="353605"/>
                </a:lnTo>
                <a:lnTo>
                  <a:pt x="506957" y="363452"/>
                </a:lnTo>
                <a:lnTo>
                  <a:pt x="502795" y="363452"/>
                </a:lnTo>
                <a:lnTo>
                  <a:pt x="498579" y="356761"/>
                </a:lnTo>
                <a:close/>
                <a:moveTo>
                  <a:pt x="8378" y="385462"/>
                </a:moveTo>
                <a:lnTo>
                  <a:pt x="4162" y="392153"/>
                </a:lnTo>
                <a:lnTo>
                  <a:pt x="0" y="392153"/>
                </a:lnTo>
                <a:lnTo>
                  <a:pt x="6310" y="382306"/>
                </a:lnTo>
                <a:lnTo>
                  <a:pt x="408" y="373112"/>
                </a:lnTo>
                <a:lnTo>
                  <a:pt x="4570" y="373112"/>
                </a:lnTo>
                <a:lnTo>
                  <a:pt x="8378" y="379097"/>
                </a:lnTo>
                <a:lnTo>
                  <a:pt x="12186" y="373112"/>
                </a:lnTo>
                <a:lnTo>
                  <a:pt x="16347" y="373112"/>
                </a:lnTo>
                <a:lnTo>
                  <a:pt x="10445" y="382306"/>
                </a:lnTo>
                <a:lnTo>
                  <a:pt x="16755" y="392153"/>
                </a:lnTo>
                <a:lnTo>
                  <a:pt x="12594" y="392153"/>
                </a:lnTo>
                <a:lnTo>
                  <a:pt x="8378" y="385462"/>
                </a:lnTo>
                <a:close/>
                <a:moveTo>
                  <a:pt x="34178" y="385462"/>
                </a:moveTo>
                <a:lnTo>
                  <a:pt x="29962" y="392153"/>
                </a:lnTo>
                <a:lnTo>
                  <a:pt x="25800" y="392153"/>
                </a:lnTo>
                <a:lnTo>
                  <a:pt x="32110" y="382306"/>
                </a:lnTo>
                <a:lnTo>
                  <a:pt x="26208" y="373112"/>
                </a:lnTo>
                <a:lnTo>
                  <a:pt x="30370" y="373112"/>
                </a:lnTo>
                <a:lnTo>
                  <a:pt x="34178" y="379097"/>
                </a:lnTo>
                <a:lnTo>
                  <a:pt x="37986" y="373112"/>
                </a:lnTo>
                <a:lnTo>
                  <a:pt x="42147" y="373112"/>
                </a:lnTo>
                <a:lnTo>
                  <a:pt x="36245" y="382306"/>
                </a:lnTo>
                <a:lnTo>
                  <a:pt x="42555" y="392153"/>
                </a:lnTo>
                <a:lnTo>
                  <a:pt x="38394" y="392153"/>
                </a:lnTo>
                <a:lnTo>
                  <a:pt x="34178" y="385462"/>
                </a:lnTo>
                <a:close/>
                <a:moveTo>
                  <a:pt x="59978" y="385462"/>
                </a:moveTo>
                <a:lnTo>
                  <a:pt x="55762" y="392153"/>
                </a:lnTo>
                <a:lnTo>
                  <a:pt x="51600" y="392153"/>
                </a:lnTo>
                <a:lnTo>
                  <a:pt x="57911" y="382306"/>
                </a:lnTo>
                <a:lnTo>
                  <a:pt x="52008" y="373112"/>
                </a:lnTo>
                <a:lnTo>
                  <a:pt x="56170" y="373112"/>
                </a:lnTo>
                <a:lnTo>
                  <a:pt x="59978" y="379097"/>
                </a:lnTo>
                <a:lnTo>
                  <a:pt x="63786" y="373112"/>
                </a:lnTo>
                <a:lnTo>
                  <a:pt x="67948" y="373112"/>
                </a:lnTo>
                <a:lnTo>
                  <a:pt x="62045" y="382306"/>
                </a:lnTo>
                <a:lnTo>
                  <a:pt x="68356" y="392153"/>
                </a:lnTo>
                <a:lnTo>
                  <a:pt x="64194" y="392153"/>
                </a:lnTo>
                <a:lnTo>
                  <a:pt x="59978" y="385462"/>
                </a:lnTo>
                <a:close/>
                <a:moveTo>
                  <a:pt x="85778" y="385462"/>
                </a:moveTo>
                <a:lnTo>
                  <a:pt x="81562" y="392153"/>
                </a:lnTo>
                <a:lnTo>
                  <a:pt x="77400" y="392153"/>
                </a:lnTo>
                <a:lnTo>
                  <a:pt x="83711" y="382306"/>
                </a:lnTo>
                <a:lnTo>
                  <a:pt x="77808" y="373112"/>
                </a:lnTo>
                <a:lnTo>
                  <a:pt x="81970" y="373112"/>
                </a:lnTo>
                <a:lnTo>
                  <a:pt x="85778" y="379097"/>
                </a:lnTo>
                <a:lnTo>
                  <a:pt x="89586" y="373112"/>
                </a:lnTo>
                <a:lnTo>
                  <a:pt x="93748" y="373112"/>
                </a:lnTo>
                <a:lnTo>
                  <a:pt x="87845" y="382306"/>
                </a:lnTo>
                <a:lnTo>
                  <a:pt x="94156" y="392153"/>
                </a:lnTo>
                <a:lnTo>
                  <a:pt x="89994" y="392153"/>
                </a:lnTo>
                <a:lnTo>
                  <a:pt x="85778" y="385462"/>
                </a:lnTo>
                <a:close/>
                <a:moveTo>
                  <a:pt x="111578" y="385462"/>
                </a:moveTo>
                <a:lnTo>
                  <a:pt x="107362" y="392153"/>
                </a:lnTo>
                <a:lnTo>
                  <a:pt x="103200" y="392153"/>
                </a:lnTo>
                <a:lnTo>
                  <a:pt x="109511" y="382306"/>
                </a:lnTo>
                <a:lnTo>
                  <a:pt x="103608" y="373112"/>
                </a:lnTo>
                <a:lnTo>
                  <a:pt x="107770" y="373112"/>
                </a:lnTo>
                <a:lnTo>
                  <a:pt x="111578" y="379097"/>
                </a:lnTo>
                <a:lnTo>
                  <a:pt x="115386" y="373112"/>
                </a:lnTo>
                <a:lnTo>
                  <a:pt x="119548" y="373112"/>
                </a:lnTo>
                <a:lnTo>
                  <a:pt x="113645" y="382306"/>
                </a:lnTo>
                <a:lnTo>
                  <a:pt x="119956" y="392153"/>
                </a:lnTo>
                <a:lnTo>
                  <a:pt x="115794" y="392153"/>
                </a:lnTo>
                <a:lnTo>
                  <a:pt x="111578" y="385462"/>
                </a:lnTo>
                <a:close/>
                <a:moveTo>
                  <a:pt x="137378" y="385462"/>
                </a:moveTo>
                <a:lnTo>
                  <a:pt x="133162" y="392153"/>
                </a:lnTo>
                <a:lnTo>
                  <a:pt x="129000" y="392153"/>
                </a:lnTo>
                <a:lnTo>
                  <a:pt x="135311" y="382306"/>
                </a:lnTo>
                <a:lnTo>
                  <a:pt x="129408" y="373112"/>
                </a:lnTo>
                <a:lnTo>
                  <a:pt x="133570" y="373112"/>
                </a:lnTo>
                <a:lnTo>
                  <a:pt x="137378" y="379097"/>
                </a:lnTo>
                <a:lnTo>
                  <a:pt x="141186" y="373112"/>
                </a:lnTo>
                <a:lnTo>
                  <a:pt x="145348" y="373112"/>
                </a:lnTo>
                <a:lnTo>
                  <a:pt x="139445" y="382306"/>
                </a:lnTo>
                <a:lnTo>
                  <a:pt x="145756" y="392153"/>
                </a:lnTo>
                <a:lnTo>
                  <a:pt x="141594" y="392153"/>
                </a:lnTo>
                <a:lnTo>
                  <a:pt x="137378" y="385462"/>
                </a:lnTo>
                <a:close/>
                <a:moveTo>
                  <a:pt x="163178" y="385462"/>
                </a:moveTo>
                <a:lnTo>
                  <a:pt x="158962" y="392153"/>
                </a:lnTo>
                <a:lnTo>
                  <a:pt x="154800" y="392153"/>
                </a:lnTo>
                <a:lnTo>
                  <a:pt x="161111" y="382306"/>
                </a:lnTo>
                <a:lnTo>
                  <a:pt x="155208" y="373112"/>
                </a:lnTo>
                <a:lnTo>
                  <a:pt x="159370" y="373112"/>
                </a:lnTo>
                <a:lnTo>
                  <a:pt x="163178" y="379097"/>
                </a:lnTo>
                <a:lnTo>
                  <a:pt x="166986" y="373112"/>
                </a:lnTo>
                <a:lnTo>
                  <a:pt x="171148" y="373112"/>
                </a:lnTo>
                <a:lnTo>
                  <a:pt x="165245" y="382306"/>
                </a:lnTo>
                <a:lnTo>
                  <a:pt x="171556" y="392153"/>
                </a:lnTo>
                <a:lnTo>
                  <a:pt x="167394" y="392153"/>
                </a:lnTo>
                <a:lnTo>
                  <a:pt x="163178" y="385462"/>
                </a:lnTo>
                <a:close/>
                <a:moveTo>
                  <a:pt x="188978" y="385462"/>
                </a:moveTo>
                <a:lnTo>
                  <a:pt x="184762" y="392153"/>
                </a:lnTo>
                <a:lnTo>
                  <a:pt x="180601" y="392153"/>
                </a:lnTo>
                <a:lnTo>
                  <a:pt x="186911" y="382306"/>
                </a:lnTo>
                <a:lnTo>
                  <a:pt x="181009" y="373112"/>
                </a:lnTo>
                <a:lnTo>
                  <a:pt x="185170" y="373112"/>
                </a:lnTo>
                <a:lnTo>
                  <a:pt x="188978" y="379097"/>
                </a:lnTo>
                <a:lnTo>
                  <a:pt x="192786" y="373112"/>
                </a:lnTo>
                <a:lnTo>
                  <a:pt x="196948" y="373112"/>
                </a:lnTo>
                <a:lnTo>
                  <a:pt x="191045" y="382306"/>
                </a:lnTo>
                <a:lnTo>
                  <a:pt x="197356" y="392153"/>
                </a:lnTo>
                <a:lnTo>
                  <a:pt x="193194" y="392153"/>
                </a:lnTo>
                <a:lnTo>
                  <a:pt x="188978" y="385462"/>
                </a:lnTo>
                <a:close/>
                <a:moveTo>
                  <a:pt x="214778" y="385462"/>
                </a:moveTo>
                <a:lnTo>
                  <a:pt x="210562" y="392153"/>
                </a:lnTo>
                <a:lnTo>
                  <a:pt x="206401" y="392153"/>
                </a:lnTo>
                <a:lnTo>
                  <a:pt x="212711" y="382306"/>
                </a:lnTo>
                <a:lnTo>
                  <a:pt x="206809" y="373112"/>
                </a:lnTo>
                <a:lnTo>
                  <a:pt x="210970" y="373112"/>
                </a:lnTo>
                <a:lnTo>
                  <a:pt x="214778" y="379097"/>
                </a:lnTo>
                <a:lnTo>
                  <a:pt x="218586" y="373112"/>
                </a:lnTo>
                <a:lnTo>
                  <a:pt x="222748" y="373112"/>
                </a:lnTo>
                <a:lnTo>
                  <a:pt x="216846" y="382306"/>
                </a:lnTo>
                <a:lnTo>
                  <a:pt x="223156" y="392153"/>
                </a:lnTo>
                <a:lnTo>
                  <a:pt x="218994" y="392153"/>
                </a:lnTo>
                <a:lnTo>
                  <a:pt x="214778" y="385462"/>
                </a:lnTo>
                <a:close/>
                <a:moveTo>
                  <a:pt x="240578" y="385462"/>
                </a:moveTo>
                <a:lnTo>
                  <a:pt x="236362" y="392153"/>
                </a:lnTo>
                <a:lnTo>
                  <a:pt x="232201" y="392153"/>
                </a:lnTo>
                <a:lnTo>
                  <a:pt x="238511" y="382306"/>
                </a:lnTo>
                <a:lnTo>
                  <a:pt x="232609" y="373112"/>
                </a:lnTo>
                <a:lnTo>
                  <a:pt x="236770" y="373112"/>
                </a:lnTo>
                <a:lnTo>
                  <a:pt x="240578" y="379097"/>
                </a:lnTo>
                <a:lnTo>
                  <a:pt x="244386" y="373112"/>
                </a:lnTo>
                <a:lnTo>
                  <a:pt x="248548" y="373112"/>
                </a:lnTo>
                <a:lnTo>
                  <a:pt x="242646" y="382306"/>
                </a:lnTo>
                <a:lnTo>
                  <a:pt x="248956" y="392153"/>
                </a:lnTo>
                <a:lnTo>
                  <a:pt x="244794" y="392153"/>
                </a:lnTo>
                <a:lnTo>
                  <a:pt x="240578" y="385462"/>
                </a:lnTo>
                <a:close/>
                <a:moveTo>
                  <a:pt x="266378" y="385462"/>
                </a:moveTo>
                <a:lnTo>
                  <a:pt x="262162" y="392153"/>
                </a:lnTo>
                <a:lnTo>
                  <a:pt x="258001" y="392153"/>
                </a:lnTo>
                <a:lnTo>
                  <a:pt x="264311" y="382306"/>
                </a:lnTo>
                <a:lnTo>
                  <a:pt x="258409" y="373112"/>
                </a:lnTo>
                <a:lnTo>
                  <a:pt x="262570" y="373112"/>
                </a:lnTo>
                <a:lnTo>
                  <a:pt x="266378" y="379097"/>
                </a:lnTo>
                <a:lnTo>
                  <a:pt x="270187" y="373112"/>
                </a:lnTo>
                <a:lnTo>
                  <a:pt x="274348" y="373112"/>
                </a:lnTo>
                <a:lnTo>
                  <a:pt x="268446" y="382306"/>
                </a:lnTo>
                <a:lnTo>
                  <a:pt x="274756" y="392153"/>
                </a:lnTo>
                <a:lnTo>
                  <a:pt x="270595" y="392153"/>
                </a:lnTo>
                <a:lnTo>
                  <a:pt x="266378" y="385462"/>
                </a:lnTo>
                <a:close/>
                <a:moveTo>
                  <a:pt x="292179" y="385462"/>
                </a:moveTo>
                <a:lnTo>
                  <a:pt x="287962" y="392153"/>
                </a:lnTo>
                <a:lnTo>
                  <a:pt x="283801" y="392153"/>
                </a:lnTo>
                <a:lnTo>
                  <a:pt x="290111" y="382306"/>
                </a:lnTo>
                <a:lnTo>
                  <a:pt x="284209" y="373112"/>
                </a:lnTo>
                <a:lnTo>
                  <a:pt x="288370" y="373112"/>
                </a:lnTo>
                <a:lnTo>
                  <a:pt x="292179" y="379097"/>
                </a:lnTo>
                <a:lnTo>
                  <a:pt x="295987" y="373112"/>
                </a:lnTo>
                <a:lnTo>
                  <a:pt x="300148" y="373112"/>
                </a:lnTo>
                <a:lnTo>
                  <a:pt x="294246" y="382306"/>
                </a:lnTo>
                <a:lnTo>
                  <a:pt x="300556" y="392153"/>
                </a:lnTo>
                <a:lnTo>
                  <a:pt x="296395" y="392153"/>
                </a:lnTo>
                <a:lnTo>
                  <a:pt x="292179" y="385462"/>
                </a:lnTo>
                <a:close/>
                <a:moveTo>
                  <a:pt x="317979" y="385462"/>
                </a:moveTo>
                <a:lnTo>
                  <a:pt x="313762" y="392153"/>
                </a:lnTo>
                <a:lnTo>
                  <a:pt x="309601" y="392153"/>
                </a:lnTo>
                <a:lnTo>
                  <a:pt x="315911" y="382306"/>
                </a:lnTo>
                <a:lnTo>
                  <a:pt x="310009" y="373112"/>
                </a:lnTo>
                <a:lnTo>
                  <a:pt x="314170" y="373112"/>
                </a:lnTo>
                <a:lnTo>
                  <a:pt x="317979" y="379097"/>
                </a:lnTo>
                <a:lnTo>
                  <a:pt x="321787" y="373112"/>
                </a:lnTo>
                <a:lnTo>
                  <a:pt x="325948" y="373112"/>
                </a:lnTo>
                <a:lnTo>
                  <a:pt x="320046" y="382306"/>
                </a:lnTo>
                <a:lnTo>
                  <a:pt x="326356" y="392153"/>
                </a:lnTo>
                <a:lnTo>
                  <a:pt x="322195" y="392153"/>
                </a:lnTo>
                <a:lnTo>
                  <a:pt x="317979" y="385462"/>
                </a:lnTo>
                <a:close/>
                <a:moveTo>
                  <a:pt x="343779" y="385462"/>
                </a:moveTo>
                <a:lnTo>
                  <a:pt x="339563" y="392153"/>
                </a:lnTo>
                <a:lnTo>
                  <a:pt x="335401" y="392153"/>
                </a:lnTo>
                <a:lnTo>
                  <a:pt x="341711" y="382306"/>
                </a:lnTo>
                <a:lnTo>
                  <a:pt x="335809" y="373112"/>
                </a:lnTo>
                <a:lnTo>
                  <a:pt x="339971" y="373112"/>
                </a:lnTo>
                <a:lnTo>
                  <a:pt x="343779" y="379097"/>
                </a:lnTo>
                <a:lnTo>
                  <a:pt x="347587" y="373112"/>
                </a:lnTo>
                <a:lnTo>
                  <a:pt x="351748" y="373112"/>
                </a:lnTo>
                <a:lnTo>
                  <a:pt x="345846" y="382306"/>
                </a:lnTo>
                <a:lnTo>
                  <a:pt x="352156" y="392153"/>
                </a:lnTo>
                <a:lnTo>
                  <a:pt x="347995" y="392153"/>
                </a:lnTo>
                <a:lnTo>
                  <a:pt x="343779" y="385462"/>
                </a:lnTo>
                <a:close/>
                <a:moveTo>
                  <a:pt x="369579" y="385462"/>
                </a:moveTo>
                <a:lnTo>
                  <a:pt x="365363" y="392153"/>
                </a:lnTo>
                <a:lnTo>
                  <a:pt x="361201" y="392153"/>
                </a:lnTo>
                <a:lnTo>
                  <a:pt x="367511" y="382306"/>
                </a:lnTo>
                <a:lnTo>
                  <a:pt x="361609" y="373112"/>
                </a:lnTo>
                <a:lnTo>
                  <a:pt x="365771" y="373112"/>
                </a:lnTo>
                <a:lnTo>
                  <a:pt x="369579" y="379097"/>
                </a:lnTo>
                <a:lnTo>
                  <a:pt x="373387" y="373112"/>
                </a:lnTo>
                <a:lnTo>
                  <a:pt x="377548" y="373112"/>
                </a:lnTo>
                <a:lnTo>
                  <a:pt x="371646" y="382306"/>
                </a:lnTo>
                <a:lnTo>
                  <a:pt x="377956" y="392153"/>
                </a:lnTo>
                <a:lnTo>
                  <a:pt x="373795" y="392153"/>
                </a:lnTo>
                <a:lnTo>
                  <a:pt x="369579" y="385462"/>
                </a:lnTo>
                <a:close/>
                <a:moveTo>
                  <a:pt x="395379" y="385462"/>
                </a:moveTo>
                <a:lnTo>
                  <a:pt x="391163" y="392153"/>
                </a:lnTo>
                <a:lnTo>
                  <a:pt x="387001" y="392153"/>
                </a:lnTo>
                <a:lnTo>
                  <a:pt x="393312" y="382306"/>
                </a:lnTo>
                <a:lnTo>
                  <a:pt x="387409" y="373112"/>
                </a:lnTo>
                <a:lnTo>
                  <a:pt x="391571" y="373112"/>
                </a:lnTo>
                <a:lnTo>
                  <a:pt x="395379" y="379097"/>
                </a:lnTo>
                <a:lnTo>
                  <a:pt x="399187" y="373112"/>
                </a:lnTo>
                <a:lnTo>
                  <a:pt x="403348" y="373112"/>
                </a:lnTo>
                <a:lnTo>
                  <a:pt x="397446" y="382306"/>
                </a:lnTo>
                <a:lnTo>
                  <a:pt x="403756" y="392153"/>
                </a:lnTo>
                <a:lnTo>
                  <a:pt x="399595" y="392153"/>
                </a:lnTo>
                <a:lnTo>
                  <a:pt x="395379" y="385462"/>
                </a:lnTo>
                <a:close/>
                <a:moveTo>
                  <a:pt x="421179" y="385462"/>
                </a:moveTo>
                <a:lnTo>
                  <a:pt x="416963" y="392153"/>
                </a:lnTo>
                <a:lnTo>
                  <a:pt x="412801" y="392153"/>
                </a:lnTo>
                <a:lnTo>
                  <a:pt x="419112" y="382306"/>
                </a:lnTo>
                <a:lnTo>
                  <a:pt x="413209" y="373112"/>
                </a:lnTo>
                <a:lnTo>
                  <a:pt x="417371" y="373112"/>
                </a:lnTo>
                <a:lnTo>
                  <a:pt x="421179" y="379097"/>
                </a:lnTo>
                <a:lnTo>
                  <a:pt x="424987" y="373112"/>
                </a:lnTo>
                <a:lnTo>
                  <a:pt x="429149" y="373112"/>
                </a:lnTo>
                <a:lnTo>
                  <a:pt x="423246" y="382306"/>
                </a:lnTo>
                <a:lnTo>
                  <a:pt x="429557" y="392153"/>
                </a:lnTo>
                <a:lnTo>
                  <a:pt x="425395" y="392153"/>
                </a:lnTo>
                <a:lnTo>
                  <a:pt x="421179" y="385462"/>
                </a:lnTo>
                <a:close/>
                <a:moveTo>
                  <a:pt x="446979" y="385462"/>
                </a:moveTo>
                <a:lnTo>
                  <a:pt x="442763" y="392153"/>
                </a:lnTo>
                <a:lnTo>
                  <a:pt x="438601" y="392153"/>
                </a:lnTo>
                <a:lnTo>
                  <a:pt x="444912" y="382306"/>
                </a:lnTo>
                <a:lnTo>
                  <a:pt x="439009" y="373112"/>
                </a:lnTo>
                <a:lnTo>
                  <a:pt x="443171" y="373112"/>
                </a:lnTo>
                <a:lnTo>
                  <a:pt x="446979" y="379097"/>
                </a:lnTo>
                <a:lnTo>
                  <a:pt x="450787" y="373112"/>
                </a:lnTo>
                <a:lnTo>
                  <a:pt x="454949" y="373112"/>
                </a:lnTo>
                <a:lnTo>
                  <a:pt x="449046" y="382306"/>
                </a:lnTo>
                <a:lnTo>
                  <a:pt x="455357" y="392153"/>
                </a:lnTo>
                <a:lnTo>
                  <a:pt x="451195" y="392153"/>
                </a:lnTo>
                <a:lnTo>
                  <a:pt x="446979" y="385462"/>
                </a:lnTo>
                <a:close/>
                <a:moveTo>
                  <a:pt x="472779" y="385462"/>
                </a:moveTo>
                <a:lnTo>
                  <a:pt x="468563" y="392153"/>
                </a:lnTo>
                <a:lnTo>
                  <a:pt x="464401" y="392153"/>
                </a:lnTo>
                <a:lnTo>
                  <a:pt x="470712" y="382306"/>
                </a:lnTo>
                <a:lnTo>
                  <a:pt x="464809" y="373112"/>
                </a:lnTo>
                <a:lnTo>
                  <a:pt x="468971" y="373112"/>
                </a:lnTo>
                <a:lnTo>
                  <a:pt x="472779" y="379097"/>
                </a:lnTo>
                <a:lnTo>
                  <a:pt x="476587" y="373112"/>
                </a:lnTo>
                <a:lnTo>
                  <a:pt x="480749" y="373112"/>
                </a:lnTo>
                <a:lnTo>
                  <a:pt x="474846" y="382306"/>
                </a:lnTo>
                <a:lnTo>
                  <a:pt x="481157" y="392153"/>
                </a:lnTo>
                <a:lnTo>
                  <a:pt x="476995" y="392153"/>
                </a:lnTo>
                <a:lnTo>
                  <a:pt x="472779" y="385462"/>
                </a:lnTo>
                <a:close/>
                <a:moveTo>
                  <a:pt x="498579" y="385462"/>
                </a:moveTo>
                <a:lnTo>
                  <a:pt x="494363" y="392153"/>
                </a:lnTo>
                <a:lnTo>
                  <a:pt x="490201" y="392153"/>
                </a:lnTo>
                <a:lnTo>
                  <a:pt x="496512" y="382306"/>
                </a:lnTo>
                <a:lnTo>
                  <a:pt x="490609" y="373112"/>
                </a:lnTo>
                <a:lnTo>
                  <a:pt x="494771" y="373112"/>
                </a:lnTo>
                <a:lnTo>
                  <a:pt x="498579" y="379097"/>
                </a:lnTo>
                <a:lnTo>
                  <a:pt x="502387" y="373112"/>
                </a:lnTo>
                <a:lnTo>
                  <a:pt x="506549" y="373112"/>
                </a:lnTo>
                <a:lnTo>
                  <a:pt x="500646" y="382306"/>
                </a:lnTo>
                <a:lnTo>
                  <a:pt x="506957" y="392153"/>
                </a:lnTo>
                <a:lnTo>
                  <a:pt x="502795" y="392153"/>
                </a:lnTo>
                <a:lnTo>
                  <a:pt x="498579" y="385462"/>
                </a:lnTo>
                <a:close/>
                <a:moveTo>
                  <a:pt x="8378" y="414163"/>
                </a:moveTo>
                <a:lnTo>
                  <a:pt x="4162" y="420854"/>
                </a:lnTo>
                <a:lnTo>
                  <a:pt x="0" y="420854"/>
                </a:lnTo>
                <a:lnTo>
                  <a:pt x="6310" y="411007"/>
                </a:lnTo>
                <a:lnTo>
                  <a:pt x="408" y="401813"/>
                </a:lnTo>
                <a:lnTo>
                  <a:pt x="4570" y="401813"/>
                </a:lnTo>
                <a:lnTo>
                  <a:pt x="8378" y="407798"/>
                </a:lnTo>
                <a:lnTo>
                  <a:pt x="12186" y="401813"/>
                </a:lnTo>
                <a:lnTo>
                  <a:pt x="16347" y="401813"/>
                </a:lnTo>
                <a:lnTo>
                  <a:pt x="10445" y="411007"/>
                </a:lnTo>
                <a:lnTo>
                  <a:pt x="16755" y="420854"/>
                </a:lnTo>
                <a:lnTo>
                  <a:pt x="12594" y="420854"/>
                </a:lnTo>
                <a:lnTo>
                  <a:pt x="8378" y="414163"/>
                </a:lnTo>
                <a:close/>
                <a:moveTo>
                  <a:pt x="34178" y="414163"/>
                </a:moveTo>
                <a:lnTo>
                  <a:pt x="29962" y="420854"/>
                </a:lnTo>
                <a:lnTo>
                  <a:pt x="25800" y="420854"/>
                </a:lnTo>
                <a:lnTo>
                  <a:pt x="32110" y="411007"/>
                </a:lnTo>
                <a:lnTo>
                  <a:pt x="26208" y="401813"/>
                </a:lnTo>
                <a:lnTo>
                  <a:pt x="30370" y="401813"/>
                </a:lnTo>
                <a:lnTo>
                  <a:pt x="34178" y="407798"/>
                </a:lnTo>
                <a:lnTo>
                  <a:pt x="37986" y="401813"/>
                </a:lnTo>
                <a:lnTo>
                  <a:pt x="42147" y="401813"/>
                </a:lnTo>
                <a:lnTo>
                  <a:pt x="36245" y="411007"/>
                </a:lnTo>
                <a:lnTo>
                  <a:pt x="42555" y="420854"/>
                </a:lnTo>
                <a:lnTo>
                  <a:pt x="38394" y="420854"/>
                </a:lnTo>
                <a:lnTo>
                  <a:pt x="34178" y="414163"/>
                </a:lnTo>
                <a:close/>
                <a:moveTo>
                  <a:pt x="59978" y="414163"/>
                </a:moveTo>
                <a:lnTo>
                  <a:pt x="55762" y="420854"/>
                </a:lnTo>
                <a:lnTo>
                  <a:pt x="51600" y="420854"/>
                </a:lnTo>
                <a:lnTo>
                  <a:pt x="57911" y="411007"/>
                </a:lnTo>
                <a:lnTo>
                  <a:pt x="52008" y="401813"/>
                </a:lnTo>
                <a:lnTo>
                  <a:pt x="56170" y="401813"/>
                </a:lnTo>
                <a:lnTo>
                  <a:pt x="59978" y="407798"/>
                </a:lnTo>
                <a:lnTo>
                  <a:pt x="63786" y="401813"/>
                </a:lnTo>
                <a:lnTo>
                  <a:pt x="67948" y="401813"/>
                </a:lnTo>
                <a:lnTo>
                  <a:pt x="62045" y="411007"/>
                </a:lnTo>
                <a:lnTo>
                  <a:pt x="68356" y="420854"/>
                </a:lnTo>
                <a:lnTo>
                  <a:pt x="64194" y="420854"/>
                </a:lnTo>
                <a:lnTo>
                  <a:pt x="59978" y="414163"/>
                </a:lnTo>
                <a:close/>
                <a:moveTo>
                  <a:pt x="85778" y="414163"/>
                </a:moveTo>
                <a:lnTo>
                  <a:pt x="81562" y="420854"/>
                </a:lnTo>
                <a:lnTo>
                  <a:pt x="77400" y="420854"/>
                </a:lnTo>
                <a:lnTo>
                  <a:pt x="83711" y="411007"/>
                </a:lnTo>
                <a:lnTo>
                  <a:pt x="77808" y="401813"/>
                </a:lnTo>
                <a:lnTo>
                  <a:pt x="81970" y="401813"/>
                </a:lnTo>
                <a:lnTo>
                  <a:pt x="85778" y="407798"/>
                </a:lnTo>
                <a:lnTo>
                  <a:pt x="89586" y="401813"/>
                </a:lnTo>
                <a:lnTo>
                  <a:pt x="93748" y="401813"/>
                </a:lnTo>
                <a:lnTo>
                  <a:pt x="87845" y="411007"/>
                </a:lnTo>
                <a:lnTo>
                  <a:pt x="94156" y="420854"/>
                </a:lnTo>
                <a:lnTo>
                  <a:pt x="89994" y="420854"/>
                </a:lnTo>
                <a:lnTo>
                  <a:pt x="85778" y="414163"/>
                </a:lnTo>
                <a:close/>
                <a:moveTo>
                  <a:pt x="111578" y="414163"/>
                </a:moveTo>
                <a:lnTo>
                  <a:pt x="107362" y="420854"/>
                </a:lnTo>
                <a:lnTo>
                  <a:pt x="103200" y="420854"/>
                </a:lnTo>
                <a:lnTo>
                  <a:pt x="109511" y="411007"/>
                </a:lnTo>
                <a:lnTo>
                  <a:pt x="103608" y="401813"/>
                </a:lnTo>
                <a:lnTo>
                  <a:pt x="107770" y="401813"/>
                </a:lnTo>
                <a:lnTo>
                  <a:pt x="111578" y="407798"/>
                </a:lnTo>
                <a:lnTo>
                  <a:pt x="115386" y="401813"/>
                </a:lnTo>
                <a:lnTo>
                  <a:pt x="119548" y="401813"/>
                </a:lnTo>
                <a:lnTo>
                  <a:pt x="113645" y="411007"/>
                </a:lnTo>
                <a:lnTo>
                  <a:pt x="119956" y="420854"/>
                </a:lnTo>
                <a:lnTo>
                  <a:pt x="115794" y="420854"/>
                </a:lnTo>
                <a:lnTo>
                  <a:pt x="111578" y="414163"/>
                </a:lnTo>
                <a:close/>
                <a:moveTo>
                  <a:pt x="137378" y="414163"/>
                </a:moveTo>
                <a:lnTo>
                  <a:pt x="133162" y="420854"/>
                </a:lnTo>
                <a:lnTo>
                  <a:pt x="129000" y="420854"/>
                </a:lnTo>
                <a:lnTo>
                  <a:pt x="135311" y="411007"/>
                </a:lnTo>
                <a:lnTo>
                  <a:pt x="129408" y="401813"/>
                </a:lnTo>
                <a:lnTo>
                  <a:pt x="133570" y="401813"/>
                </a:lnTo>
                <a:lnTo>
                  <a:pt x="137378" y="407798"/>
                </a:lnTo>
                <a:lnTo>
                  <a:pt x="141186" y="401813"/>
                </a:lnTo>
                <a:lnTo>
                  <a:pt x="145348" y="401813"/>
                </a:lnTo>
                <a:lnTo>
                  <a:pt x="139445" y="411007"/>
                </a:lnTo>
                <a:lnTo>
                  <a:pt x="145756" y="420854"/>
                </a:lnTo>
                <a:lnTo>
                  <a:pt x="141594" y="420854"/>
                </a:lnTo>
                <a:lnTo>
                  <a:pt x="137378" y="414163"/>
                </a:lnTo>
                <a:close/>
                <a:moveTo>
                  <a:pt x="163178" y="414163"/>
                </a:moveTo>
                <a:lnTo>
                  <a:pt x="158962" y="420854"/>
                </a:lnTo>
                <a:lnTo>
                  <a:pt x="154800" y="420854"/>
                </a:lnTo>
                <a:lnTo>
                  <a:pt x="161111" y="411007"/>
                </a:lnTo>
                <a:lnTo>
                  <a:pt x="155208" y="401813"/>
                </a:lnTo>
                <a:lnTo>
                  <a:pt x="159370" y="401813"/>
                </a:lnTo>
                <a:lnTo>
                  <a:pt x="163178" y="407798"/>
                </a:lnTo>
                <a:lnTo>
                  <a:pt x="166986" y="401813"/>
                </a:lnTo>
                <a:lnTo>
                  <a:pt x="171148" y="401813"/>
                </a:lnTo>
                <a:lnTo>
                  <a:pt x="165245" y="411007"/>
                </a:lnTo>
                <a:lnTo>
                  <a:pt x="171556" y="420854"/>
                </a:lnTo>
                <a:lnTo>
                  <a:pt x="167394" y="420854"/>
                </a:lnTo>
                <a:lnTo>
                  <a:pt x="163178" y="414163"/>
                </a:lnTo>
                <a:close/>
                <a:moveTo>
                  <a:pt x="188978" y="414163"/>
                </a:moveTo>
                <a:lnTo>
                  <a:pt x="184762" y="420854"/>
                </a:lnTo>
                <a:lnTo>
                  <a:pt x="180601" y="420854"/>
                </a:lnTo>
                <a:lnTo>
                  <a:pt x="186911" y="411007"/>
                </a:lnTo>
                <a:lnTo>
                  <a:pt x="181009" y="401813"/>
                </a:lnTo>
                <a:lnTo>
                  <a:pt x="185170" y="401813"/>
                </a:lnTo>
                <a:lnTo>
                  <a:pt x="188978" y="407798"/>
                </a:lnTo>
                <a:lnTo>
                  <a:pt x="192786" y="401813"/>
                </a:lnTo>
                <a:lnTo>
                  <a:pt x="196948" y="401813"/>
                </a:lnTo>
                <a:lnTo>
                  <a:pt x="191045" y="411007"/>
                </a:lnTo>
                <a:lnTo>
                  <a:pt x="197356" y="420854"/>
                </a:lnTo>
                <a:lnTo>
                  <a:pt x="193194" y="420854"/>
                </a:lnTo>
                <a:lnTo>
                  <a:pt x="188978" y="414163"/>
                </a:lnTo>
                <a:close/>
                <a:moveTo>
                  <a:pt x="214778" y="414163"/>
                </a:moveTo>
                <a:lnTo>
                  <a:pt x="210562" y="420854"/>
                </a:lnTo>
                <a:lnTo>
                  <a:pt x="206401" y="420854"/>
                </a:lnTo>
                <a:lnTo>
                  <a:pt x="212711" y="411007"/>
                </a:lnTo>
                <a:lnTo>
                  <a:pt x="206809" y="401813"/>
                </a:lnTo>
                <a:lnTo>
                  <a:pt x="210970" y="401813"/>
                </a:lnTo>
                <a:lnTo>
                  <a:pt x="214778" y="407798"/>
                </a:lnTo>
                <a:lnTo>
                  <a:pt x="218586" y="401813"/>
                </a:lnTo>
                <a:lnTo>
                  <a:pt x="222748" y="401813"/>
                </a:lnTo>
                <a:lnTo>
                  <a:pt x="216846" y="411007"/>
                </a:lnTo>
                <a:lnTo>
                  <a:pt x="223156" y="420854"/>
                </a:lnTo>
                <a:lnTo>
                  <a:pt x="218994" y="420854"/>
                </a:lnTo>
                <a:lnTo>
                  <a:pt x="214778" y="414163"/>
                </a:lnTo>
                <a:close/>
                <a:moveTo>
                  <a:pt x="240578" y="414163"/>
                </a:moveTo>
                <a:lnTo>
                  <a:pt x="236362" y="420854"/>
                </a:lnTo>
                <a:lnTo>
                  <a:pt x="232201" y="420854"/>
                </a:lnTo>
                <a:lnTo>
                  <a:pt x="238511" y="411007"/>
                </a:lnTo>
                <a:lnTo>
                  <a:pt x="232609" y="401813"/>
                </a:lnTo>
                <a:lnTo>
                  <a:pt x="236770" y="401813"/>
                </a:lnTo>
                <a:lnTo>
                  <a:pt x="240578" y="407798"/>
                </a:lnTo>
                <a:lnTo>
                  <a:pt x="244386" y="401813"/>
                </a:lnTo>
                <a:lnTo>
                  <a:pt x="248548" y="401813"/>
                </a:lnTo>
                <a:lnTo>
                  <a:pt x="242646" y="411007"/>
                </a:lnTo>
                <a:lnTo>
                  <a:pt x="248956" y="420854"/>
                </a:lnTo>
                <a:lnTo>
                  <a:pt x="244794" y="420854"/>
                </a:lnTo>
                <a:lnTo>
                  <a:pt x="240578" y="414163"/>
                </a:lnTo>
                <a:close/>
                <a:moveTo>
                  <a:pt x="266378" y="414163"/>
                </a:moveTo>
                <a:lnTo>
                  <a:pt x="262162" y="420854"/>
                </a:lnTo>
                <a:lnTo>
                  <a:pt x="258001" y="420854"/>
                </a:lnTo>
                <a:lnTo>
                  <a:pt x="264311" y="411007"/>
                </a:lnTo>
                <a:lnTo>
                  <a:pt x="258409" y="401813"/>
                </a:lnTo>
                <a:lnTo>
                  <a:pt x="262570" y="401813"/>
                </a:lnTo>
                <a:lnTo>
                  <a:pt x="266378" y="407798"/>
                </a:lnTo>
                <a:lnTo>
                  <a:pt x="270187" y="401813"/>
                </a:lnTo>
                <a:lnTo>
                  <a:pt x="274348" y="401813"/>
                </a:lnTo>
                <a:lnTo>
                  <a:pt x="268446" y="411007"/>
                </a:lnTo>
                <a:lnTo>
                  <a:pt x="274756" y="420854"/>
                </a:lnTo>
                <a:lnTo>
                  <a:pt x="270595" y="420854"/>
                </a:lnTo>
                <a:lnTo>
                  <a:pt x="266378" y="414163"/>
                </a:lnTo>
                <a:close/>
                <a:moveTo>
                  <a:pt x="292179" y="414163"/>
                </a:moveTo>
                <a:lnTo>
                  <a:pt x="287962" y="420854"/>
                </a:lnTo>
                <a:lnTo>
                  <a:pt x="283801" y="420854"/>
                </a:lnTo>
                <a:lnTo>
                  <a:pt x="290111" y="411007"/>
                </a:lnTo>
                <a:lnTo>
                  <a:pt x="284209" y="401813"/>
                </a:lnTo>
                <a:lnTo>
                  <a:pt x="288370" y="401813"/>
                </a:lnTo>
                <a:lnTo>
                  <a:pt x="292179" y="407798"/>
                </a:lnTo>
                <a:lnTo>
                  <a:pt x="295987" y="401813"/>
                </a:lnTo>
                <a:lnTo>
                  <a:pt x="300148" y="401813"/>
                </a:lnTo>
                <a:lnTo>
                  <a:pt x="294246" y="411007"/>
                </a:lnTo>
                <a:lnTo>
                  <a:pt x="300556" y="420854"/>
                </a:lnTo>
                <a:lnTo>
                  <a:pt x="296395" y="420854"/>
                </a:lnTo>
                <a:lnTo>
                  <a:pt x="292179" y="414163"/>
                </a:lnTo>
                <a:close/>
                <a:moveTo>
                  <a:pt x="317979" y="414163"/>
                </a:moveTo>
                <a:lnTo>
                  <a:pt x="313762" y="420854"/>
                </a:lnTo>
                <a:lnTo>
                  <a:pt x="309601" y="420854"/>
                </a:lnTo>
                <a:lnTo>
                  <a:pt x="315911" y="411007"/>
                </a:lnTo>
                <a:lnTo>
                  <a:pt x="310009" y="401813"/>
                </a:lnTo>
                <a:lnTo>
                  <a:pt x="314170" y="401813"/>
                </a:lnTo>
                <a:lnTo>
                  <a:pt x="317979" y="407798"/>
                </a:lnTo>
                <a:lnTo>
                  <a:pt x="321787" y="401813"/>
                </a:lnTo>
                <a:lnTo>
                  <a:pt x="325948" y="401813"/>
                </a:lnTo>
                <a:lnTo>
                  <a:pt x="320046" y="411007"/>
                </a:lnTo>
                <a:lnTo>
                  <a:pt x="326356" y="420854"/>
                </a:lnTo>
                <a:lnTo>
                  <a:pt x="322195" y="420854"/>
                </a:lnTo>
                <a:lnTo>
                  <a:pt x="317979" y="414163"/>
                </a:lnTo>
                <a:close/>
                <a:moveTo>
                  <a:pt x="343779" y="414163"/>
                </a:moveTo>
                <a:lnTo>
                  <a:pt x="339563" y="420854"/>
                </a:lnTo>
                <a:lnTo>
                  <a:pt x="335401" y="420854"/>
                </a:lnTo>
                <a:lnTo>
                  <a:pt x="341711" y="411007"/>
                </a:lnTo>
                <a:lnTo>
                  <a:pt x="335809" y="401813"/>
                </a:lnTo>
                <a:lnTo>
                  <a:pt x="339971" y="401813"/>
                </a:lnTo>
                <a:lnTo>
                  <a:pt x="343779" y="407798"/>
                </a:lnTo>
                <a:lnTo>
                  <a:pt x="347587" y="401813"/>
                </a:lnTo>
                <a:lnTo>
                  <a:pt x="351748" y="401813"/>
                </a:lnTo>
                <a:lnTo>
                  <a:pt x="345846" y="411007"/>
                </a:lnTo>
                <a:lnTo>
                  <a:pt x="352156" y="420854"/>
                </a:lnTo>
                <a:lnTo>
                  <a:pt x="347995" y="420854"/>
                </a:lnTo>
                <a:lnTo>
                  <a:pt x="343779" y="414163"/>
                </a:lnTo>
                <a:close/>
                <a:moveTo>
                  <a:pt x="369579" y="414163"/>
                </a:moveTo>
                <a:lnTo>
                  <a:pt x="365363" y="420854"/>
                </a:lnTo>
                <a:lnTo>
                  <a:pt x="361201" y="420854"/>
                </a:lnTo>
                <a:lnTo>
                  <a:pt x="367511" y="411007"/>
                </a:lnTo>
                <a:lnTo>
                  <a:pt x="361609" y="401813"/>
                </a:lnTo>
                <a:lnTo>
                  <a:pt x="365771" y="401813"/>
                </a:lnTo>
                <a:lnTo>
                  <a:pt x="369579" y="407798"/>
                </a:lnTo>
                <a:lnTo>
                  <a:pt x="373387" y="401813"/>
                </a:lnTo>
                <a:lnTo>
                  <a:pt x="377548" y="401813"/>
                </a:lnTo>
                <a:lnTo>
                  <a:pt x="371646" y="411007"/>
                </a:lnTo>
                <a:lnTo>
                  <a:pt x="377956" y="420854"/>
                </a:lnTo>
                <a:lnTo>
                  <a:pt x="373795" y="420854"/>
                </a:lnTo>
                <a:lnTo>
                  <a:pt x="369579" y="414163"/>
                </a:lnTo>
                <a:close/>
                <a:moveTo>
                  <a:pt x="395379" y="414163"/>
                </a:moveTo>
                <a:lnTo>
                  <a:pt x="391163" y="420854"/>
                </a:lnTo>
                <a:lnTo>
                  <a:pt x="387001" y="420854"/>
                </a:lnTo>
                <a:lnTo>
                  <a:pt x="393312" y="411007"/>
                </a:lnTo>
                <a:lnTo>
                  <a:pt x="387409" y="401813"/>
                </a:lnTo>
                <a:lnTo>
                  <a:pt x="391571" y="401813"/>
                </a:lnTo>
                <a:lnTo>
                  <a:pt x="395379" y="407798"/>
                </a:lnTo>
                <a:lnTo>
                  <a:pt x="399187" y="401813"/>
                </a:lnTo>
                <a:lnTo>
                  <a:pt x="403348" y="401813"/>
                </a:lnTo>
                <a:lnTo>
                  <a:pt x="397446" y="411007"/>
                </a:lnTo>
                <a:lnTo>
                  <a:pt x="403756" y="420854"/>
                </a:lnTo>
                <a:lnTo>
                  <a:pt x="399595" y="420854"/>
                </a:lnTo>
                <a:lnTo>
                  <a:pt x="395379" y="414163"/>
                </a:lnTo>
                <a:close/>
                <a:moveTo>
                  <a:pt x="421179" y="414163"/>
                </a:moveTo>
                <a:lnTo>
                  <a:pt x="416963" y="420854"/>
                </a:lnTo>
                <a:lnTo>
                  <a:pt x="412801" y="420854"/>
                </a:lnTo>
                <a:lnTo>
                  <a:pt x="419112" y="411007"/>
                </a:lnTo>
                <a:lnTo>
                  <a:pt x="413209" y="401813"/>
                </a:lnTo>
                <a:lnTo>
                  <a:pt x="417371" y="401813"/>
                </a:lnTo>
                <a:lnTo>
                  <a:pt x="421179" y="407798"/>
                </a:lnTo>
                <a:lnTo>
                  <a:pt x="424987" y="401813"/>
                </a:lnTo>
                <a:lnTo>
                  <a:pt x="429149" y="401813"/>
                </a:lnTo>
                <a:lnTo>
                  <a:pt x="423246" y="411007"/>
                </a:lnTo>
                <a:lnTo>
                  <a:pt x="429557" y="420854"/>
                </a:lnTo>
                <a:lnTo>
                  <a:pt x="425395" y="420854"/>
                </a:lnTo>
                <a:lnTo>
                  <a:pt x="421179" y="414163"/>
                </a:lnTo>
                <a:close/>
                <a:moveTo>
                  <a:pt x="446979" y="414163"/>
                </a:moveTo>
                <a:lnTo>
                  <a:pt x="442763" y="420854"/>
                </a:lnTo>
                <a:lnTo>
                  <a:pt x="438601" y="420854"/>
                </a:lnTo>
                <a:lnTo>
                  <a:pt x="444912" y="411007"/>
                </a:lnTo>
                <a:lnTo>
                  <a:pt x="439009" y="401813"/>
                </a:lnTo>
                <a:lnTo>
                  <a:pt x="443171" y="401813"/>
                </a:lnTo>
                <a:lnTo>
                  <a:pt x="446979" y="407798"/>
                </a:lnTo>
                <a:lnTo>
                  <a:pt x="450787" y="401813"/>
                </a:lnTo>
                <a:lnTo>
                  <a:pt x="454949" y="401813"/>
                </a:lnTo>
                <a:lnTo>
                  <a:pt x="449046" y="411007"/>
                </a:lnTo>
                <a:lnTo>
                  <a:pt x="455357" y="420854"/>
                </a:lnTo>
                <a:lnTo>
                  <a:pt x="451195" y="420854"/>
                </a:lnTo>
                <a:lnTo>
                  <a:pt x="446979" y="414163"/>
                </a:lnTo>
                <a:close/>
                <a:moveTo>
                  <a:pt x="472779" y="414163"/>
                </a:moveTo>
                <a:lnTo>
                  <a:pt x="468563" y="420854"/>
                </a:lnTo>
                <a:lnTo>
                  <a:pt x="464401" y="420854"/>
                </a:lnTo>
                <a:lnTo>
                  <a:pt x="470712" y="411007"/>
                </a:lnTo>
                <a:lnTo>
                  <a:pt x="464809" y="401813"/>
                </a:lnTo>
                <a:lnTo>
                  <a:pt x="468971" y="401813"/>
                </a:lnTo>
                <a:lnTo>
                  <a:pt x="472779" y="407798"/>
                </a:lnTo>
                <a:lnTo>
                  <a:pt x="476587" y="401813"/>
                </a:lnTo>
                <a:lnTo>
                  <a:pt x="480749" y="401813"/>
                </a:lnTo>
                <a:lnTo>
                  <a:pt x="474846" y="411007"/>
                </a:lnTo>
                <a:lnTo>
                  <a:pt x="481157" y="420854"/>
                </a:lnTo>
                <a:lnTo>
                  <a:pt x="476995" y="420854"/>
                </a:lnTo>
                <a:lnTo>
                  <a:pt x="472779" y="414163"/>
                </a:lnTo>
                <a:close/>
                <a:moveTo>
                  <a:pt x="498579" y="414163"/>
                </a:moveTo>
                <a:lnTo>
                  <a:pt x="494363" y="420854"/>
                </a:lnTo>
                <a:lnTo>
                  <a:pt x="490201" y="420854"/>
                </a:lnTo>
                <a:lnTo>
                  <a:pt x="496512" y="411007"/>
                </a:lnTo>
                <a:lnTo>
                  <a:pt x="490609" y="401813"/>
                </a:lnTo>
                <a:lnTo>
                  <a:pt x="494771" y="401813"/>
                </a:lnTo>
                <a:lnTo>
                  <a:pt x="498579" y="407798"/>
                </a:lnTo>
                <a:lnTo>
                  <a:pt x="502387" y="401813"/>
                </a:lnTo>
                <a:lnTo>
                  <a:pt x="506549" y="401813"/>
                </a:lnTo>
                <a:lnTo>
                  <a:pt x="500646" y="411007"/>
                </a:lnTo>
                <a:lnTo>
                  <a:pt x="506957" y="420854"/>
                </a:lnTo>
                <a:lnTo>
                  <a:pt x="502795" y="420854"/>
                </a:lnTo>
                <a:lnTo>
                  <a:pt x="498579" y="414163"/>
                </a:lnTo>
                <a:close/>
                <a:moveTo>
                  <a:pt x="8378" y="442863"/>
                </a:moveTo>
                <a:lnTo>
                  <a:pt x="4162" y="449555"/>
                </a:lnTo>
                <a:lnTo>
                  <a:pt x="0" y="449555"/>
                </a:lnTo>
                <a:lnTo>
                  <a:pt x="6310" y="439708"/>
                </a:lnTo>
                <a:lnTo>
                  <a:pt x="408" y="430514"/>
                </a:lnTo>
                <a:lnTo>
                  <a:pt x="4570" y="430514"/>
                </a:lnTo>
                <a:lnTo>
                  <a:pt x="8378" y="436499"/>
                </a:lnTo>
                <a:lnTo>
                  <a:pt x="12186" y="430514"/>
                </a:lnTo>
                <a:lnTo>
                  <a:pt x="16347" y="430514"/>
                </a:lnTo>
                <a:lnTo>
                  <a:pt x="10445" y="439708"/>
                </a:lnTo>
                <a:lnTo>
                  <a:pt x="16755" y="449555"/>
                </a:lnTo>
                <a:lnTo>
                  <a:pt x="12594" y="449555"/>
                </a:lnTo>
                <a:lnTo>
                  <a:pt x="8378" y="442863"/>
                </a:lnTo>
                <a:close/>
                <a:moveTo>
                  <a:pt x="34178" y="442863"/>
                </a:moveTo>
                <a:lnTo>
                  <a:pt x="29962" y="449555"/>
                </a:lnTo>
                <a:lnTo>
                  <a:pt x="25800" y="449555"/>
                </a:lnTo>
                <a:lnTo>
                  <a:pt x="32110" y="439708"/>
                </a:lnTo>
                <a:lnTo>
                  <a:pt x="26208" y="430514"/>
                </a:lnTo>
                <a:lnTo>
                  <a:pt x="30370" y="430514"/>
                </a:lnTo>
                <a:lnTo>
                  <a:pt x="34178" y="436499"/>
                </a:lnTo>
                <a:lnTo>
                  <a:pt x="37986" y="430514"/>
                </a:lnTo>
                <a:lnTo>
                  <a:pt x="42147" y="430514"/>
                </a:lnTo>
                <a:lnTo>
                  <a:pt x="36245" y="439708"/>
                </a:lnTo>
                <a:lnTo>
                  <a:pt x="42555" y="449555"/>
                </a:lnTo>
                <a:lnTo>
                  <a:pt x="38394" y="449555"/>
                </a:lnTo>
                <a:lnTo>
                  <a:pt x="34178" y="442863"/>
                </a:lnTo>
                <a:close/>
                <a:moveTo>
                  <a:pt x="59978" y="442863"/>
                </a:moveTo>
                <a:lnTo>
                  <a:pt x="55762" y="449555"/>
                </a:lnTo>
                <a:lnTo>
                  <a:pt x="51600" y="449555"/>
                </a:lnTo>
                <a:lnTo>
                  <a:pt x="57911" y="439708"/>
                </a:lnTo>
                <a:lnTo>
                  <a:pt x="52008" y="430514"/>
                </a:lnTo>
                <a:lnTo>
                  <a:pt x="56170" y="430514"/>
                </a:lnTo>
                <a:lnTo>
                  <a:pt x="59978" y="436499"/>
                </a:lnTo>
                <a:lnTo>
                  <a:pt x="63786" y="430514"/>
                </a:lnTo>
                <a:lnTo>
                  <a:pt x="67948" y="430514"/>
                </a:lnTo>
                <a:lnTo>
                  <a:pt x="62045" y="439708"/>
                </a:lnTo>
                <a:lnTo>
                  <a:pt x="68356" y="449555"/>
                </a:lnTo>
                <a:lnTo>
                  <a:pt x="64194" y="449555"/>
                </a:lnTo>
                <a:lnTo>
                  <a:pt x="59978" y="442863"/>
                </a:lnTo>
                <a:close/>
                <a:moveTo>
                  <a:pt x="85778" y="442863"/>
                </a:moveTo>
                <a:lnTo>
                  <a:pt x="81562" y="449555"/>
                </a:lnTo>
                <a:lnTo>
                  <a:pt x="77400" y="449555"/>
                </a:lnTo>
                <a:lnTo>
                  <a:pt x="83711" y="439708"/>
                </a:lnTo>
                <a:lnTo>
                  <a:pt x="77808" y="430514"/>
                </a:lnTo>
                <a:lnTo>
                  <a:pt x="81970" y="430514"/>
                </a:lnTo>
                <a:lnTo>
                  <a:pt x="85778" y="436499"/>
                </a:lnTo>
                <a:lnTo>
                  <a:pt x="89586" y="430514"/>
                </a:lnTo>
                <a:lnTo>
                  <a:pt x="93748" y="430514"/>
                </a:lnTo>
                <a:lnTo>
                  <a:pt x="87845" y="439708"/>
                </a:lnTo>
                <a:lnTo>
                  <a:pt x="94156" y="449555"/>
                </a:lnTo>
                <a:lnTo>
                  <a:pt x="89994" y="449555"/>
                </a:lnTo>
                <a:lnTo>
                  <a:pt x="85778" y="442863"/>
                </a:lnTo>
                <a:close/>
                <a:moveTo>
                  <a:pt x="111578" y="442863"/>
                </a:moveTo>
                <a:lnTo>
                  <a:pt x="107362" y="449555"/>
                </a:lnTo>
                <a:lnTo>
                  <a:pt x="103200" y="449555"/>
                </a:lnTo>
                <a:lnTo>
                  <a:pt x="109511" y="439708"/>
                </a:lnTo>
                <a:lnTo>
                  <a:pt x="103608" y="430514"/>
                </a:lnTo>
                <a:lnTo>
                  <a:pt x="107770" y="430514"/>
                </a:lnTo>
                <a:lnTo>
                  <a:pt x="111578" y="436499"/>
                </a:lnTo>
                <a:lnTo>
                  <a:pt x="115386" y="430514"/>
                </a:lnTo>
                <a:lnTo>
                  <a:pt x="119548" y="430514"/>
                </a:lnTo>
                <a:lnTo>
                  <a:pt x="113645" y="439708"/>
                </a:lnTo>
                <a:lnTo>
                  <a:pt x="119956" y="449555"/>
                </a:lnTo>
                <a:lnTo>
                  <a:pt x="115794" y="449555"/>
                </a:lnTo>
                <a:lnTo>
                  <a:pt x="111578" y="442863"/>
                </a:lnTo>
                <a:close/>
                <a:moveTo>
                  <a:pt x="137378" y="442863"/>
                </a:moveTo>
                <a:lnTo>
                  <a:pt x="133162" y="449555"/>
                </a:lnTo>
                <a:lnTo>
                  <a:pt x="129000" y="449555"/>
                </a:lnTo>
                <a:lnTo>
                  <a:pt x="135311" y="439708"/>
                </a:lnTo>
                <a:lnTo>
                  <a:pt x="129408" y="430514"/>
                </a:lnTo>
                <a:lnTo>
                  <a:pt x="133570" y="430514"/>
                </a:lnTo>
                <a:lnTo>
                  <a:pt x="137378" y="436499"/>
                </a:lnTo>
                <a:lnTo>
                  <a:pt x="141186" y="430514"/>
                </a:lnTo>
                <a:lnTo>
                  <a:pt x="145348" y="430514"/>
                </a:lnTo>
                <a:lnTo>
                  <a:pt x="139445" y="439708"/>
                </a:lnTo>
                <a:lnTo>
                  <a:pt x="145756" y="449555"/>
                </a:lnTo>
                <a:lnTo>
                  <a:pt x="141594" y="449555"/>
                </a:lnTo>
                <a:lnTo>
                  <a:pt x="137378" y="442863"/>
                </a:lnTo>
                <a:close/>
                <a:moveTo>
                  <a:pt x="163178" y="442863"/>
                </a:moveTo>
                <a:lnTo>
                  <a:pt x="158962" y="449555"/>
                </a:lnTo>
                <a:lnTo>
                  <a:pt x="154800" y="449555"/>
                </a:lnTo>
                <a:lnTo>
                  <a:pt x="161111" y="439708"/>
                </a:lnTo>
                <a:lnTo>
                  <a:pt x="155208" y="430514"/>
                </a:lnTo>
                <a:lnTo>
                  <a:pt x="159370" y="430514"/>
                </a:lnTo>
                <a:lnTo>
                  <a:pt x="163178" y="436499"/>
                </a:lnTo>
                <a:lnTo>
                  <a:pt x="166986" y="430514"/>
                </a:lnTo>
                <a:lnTo>
                  <a:pt x="171148" y="430514"/>
                </a:lnTo>
                <a:lnTo>
                  <a:pt x="165245" y="439708"/>
                </a:lnTo>
                <a:lnTo>
                  <a:pt x="171556" y="449555"/>
                </a:lnTo>
                <a:lnTo>
                  <a:pt x="167394" y="449555"/>
                </a:lnTo>
                <a:lnTo>
                  <a:pt x="163178" y="442863"/>
                </a:lnTo>
                <a:close/>
                <a:moveTo>
                  <a:pt x="188978" y="442863"/>
                </a:moveTo>
                <a:lnTo>
                  <a:pt x="184762" y="449555"/>
                </a:lnTo>
                <a:lnTo>
                  <a:pt x="180601" y="449555"/>
                </a:lnTo>
                <a:lnTo>
                  <a:pt x="186911" y="439708"/>
                </a:lnTo>
                <a:lnTo>
                  <a:pt x="181009" y="430514"/>
                </a:lnTo>
                <a:lnTo>
                  <a:pt x="185170" y="430514"/>
                </a:lnTo>
                <a:lnTo>
                  <a:pt x="188978" y="436499"/>
                </a:lnTo>
                <a:lnTo>
                  <a:pt x="192786" y="430514"/>
                </a:lnTo>
                <a:lnTo>
                  <a:pt x="196948" y="430514"/>
                </a:lnTo>
                <a:lnTo>
                  <a:pt x="191045" y="439708"/>
                </a:lnTo>
                <a:lnTo>
                  <a:pt x="197356" y="449555"/>
                </a:lnTo>
                <a:lnTo>
                  <a:pt x="193194" y="449555"/>
                </a:lnTo>
                <a:lnTo>
                  <a:pt x="188978" y="442863"/>
                </a:lnTo>
                <a:close/>
                <a:moveTo>
                  <a:pt x="214778" y="442863"/>
                </a:moveTo>
                <a:lnTo>
                  <a:pt x="210562" y="449555"/>
                </a:lnTo>
                <a:lnTo>
                  <a:pt x="206401" y="449555"/>
                </a:lnTo>
                <a:lnTo>
                  <a:pt x="212711" y="439708"/>
                </a:lnTo>
                <a:lnTo>
                  <a:pt x="206809" y="430514"/>
                </a:lnTo>
                <a:lnTo>
                  <a:pt x="210970" y="430514"/>
                </a:lnTo>
                <a:lnTo>
                  <a:pt x="214778" y="436499"/>
                </a:lnTo>
                <a:lnTo>
                  <a:pt x="218586" y="430514"/>
                </a:lnTo>
                <a:lnTo>
                  <a:pt x="222748" y="430514"/>
                </a:lnTo>
                <a:lnTo>
                  <a:pt x="216846" y="439708"/>
                </a:lnTo>
                <a:lnTo>
                  <a:pt x="223156" y="449555"/>
                </a:lnTo>
                <a:lnTo>
                  <a:pt x="218994" y="449555"/>
                </a:lnTo>
                <a:lnTo>
                  <a:pt x="214778" y="442863"/>
                </a:lnTo>
                <a:close/>
                <a:moveTo>
                  <a:pt x="240578" y="442863"/>
                </a:moveTo>
                <a:lnTo>
                  <a:pt x="236362" y="449555"/>
                </a:lnTo>
                <a:lnTo>
                  <a:pt x="232201" y="449555"/>
                </a:lnTo>
                <a:lnTo>
                  <a:pt x="238511" y="439708"/>
                </a:lnTo>
                <a:lnTo>
                  <a:pt x="232609" y="430514"/>
                </a:lnTo>
                <a:lnTo>
                  <a:pt x="236770" y="430514"/>
                </a:lnTo>
                <a:lnTo>
                  <a:pt x="240578" y="436499"/>
                </a:lnTo>
                <a:lnTo>
                  <a:pt x="244386" y="430514"/>
                </a:lnTo>
                <a:lnTo>
                  <a:pt x="248548" y="430514"/>
                </a:lnTo>
                <a:lnTo>
                  <a:pt x="242646" y="439708"/>
                </a:lnTo>
                <a:lnTo>
                  <a:pt x="248956" y="449555"/>
                </a:lnTo>
                <a:lnTo>
                  <a:pt x="244794" y="449555"/>
                </a:lnTo>
                <a:lnTo>
                  <a:pt x="240578" y="442863"/>
                </a:lnTo>
                <a:close/>
                <a:moveTo>
                  <a:pt x="266378" y="442863"/>
                </a:moveTo>
                <a:lnTo>
                  <a:pt x="262162" y="449555"/>
                </a:lnTo>
                <a:lnTo>
                  <a:pt x="258001" y="449555"/>
                </a:lnTo>
                <a:lnTo>
                  <a:pt x="264311" y="439708"/>
                </a:lnTo>
                <a:lnTo>
                  <a:pt x="258409" y="430514"/>
                </a:lnTo>
                <a:lnTo>
                  <a:pt x="262570" y="430514"/>
                </a:lnTo>
                <a:lnTo>
                  <a:pt x="266378" y="436499"/>
                </a:lnTo>
                <a:lnTo>
                  <a:pt x="270187" y="430514"/>
                </a:lnTo>
                <a:lnTo>
                  <a:pt x="274348" y="430514"/>
                </a:lnTo>
                <a:lnTo>
                  <a:pt x="268446" y="439708"/>
                </a:lnTo>
                <a:lnTo>
                  <a:pt x="274756" y="449555"/>
                </a:lnTo>
                <a:lnTo>
                  <a:pt x="270595" y="449555"/>
                </a:lnTo>
                <a:lnTo>
                  <a:pt x="266378" y="442863"/>
                </a:lnTo>
                <a:close/>
                <a:moveTo>
                  <a:pt x="292179" y="442863"/>
                </a:moveTo>
                <a:lnTo>
                  <a:pt x="287962" y="449555"/>
                </a:lnTo>
                <a:lnTo>
                  <a:pt x="283801" y="449555"/>
                </a:lnTo>
                <a:lnTo>
                  <a:pt x="290111" y="439708"/>
                </a:lnTo>
                <a:lnTo>
                  <a:pt x="284209" y="430514"/>
                </a:lnTo>
                <a:lnTo>
                  <a:pt x="288370" y="430514"/>
                </a:lnTo>
                <a:lnTo>
                  <a:pt x="292179" y="436499"/>
                </a:lnTo>
                <a:lnTo>
                  <a:pt x="295987" y="430514"/>
                </a:lnTo>
                <a:lnTo>
                  <a:pt x="300148" y="430514"/>
                </a:lnTo>
                <a:lnTo>
                  <a:pt x="294246" y="439708"/>
                </a:lnTo>
                <a:lnTo>
                  <a:pt x="300556" y="449555"/>
                </a:lnTo>
                <a:lnTo>
                  <a:pt x="296395" y="449555"/>
                </a:lnTo>
                <a:lnTo>
                  <a:pt x="292179" y="442863"/>
                </a:lnTo>
                <a:close/>
                <a:moveTo>
                  <a:pt x="317979" y="442863"/>
                </a:moveTo>
                <a:lnTo>
                  <a:pt x="313762" y="449555"/>
                </a:lnTo>
                <a:lnTo>
                  <a:pt x="309601" y="449555"/>
                </a:lnTo>
                <a:lnTo>
                  <a:pt x="315911" y="439708"/>
                </a:lnTo>
                <a:lnTo>
                  <a:pt x="310009" y="430514"/>
                </a:lnTo>
                <a:lnTo>
                  <a:pt x="314170" y="430514"/>
                </a:lnTo>
                <a:lnTo>
                  <a:pt x="317979" y="436499"/>
                </a:lnTo>
                <a:lnTo>
                  <a:pt x="321787" y="430514"/>
                </a:lnTo>
                <a:lnTo>
                  <a:pt x="325948" y="430514"/>
                </a:lnTo>
                <a:lnTo>
                  <a:pt x="320046" y="439708"/>
                </a:lnTo>
                <a:lnTo>
                  <a:pt x="326356" y="449555"/>
                </a:lnTo>
                <a:lnTo>
                  <a:pt x="322195" y="449555"/>
                </a:lnTo>
                <a:lnTo>
                  <a:pt x="317979" y="442863"/>
                </a:lnTo>
                <a:close/>
                <a:moveTo>
                  <a:pt x="343779" y="442863"/>
                </a:moveTo>
                <a:lnTo>
                  <a:pt x="339563" y="449555"/>
                </a:lnTo>
                <a:lnTo>
                  <a:pt x="335401" y="449555"/>
                </a:lnTo>
                <a:lnTo>
                  <a:pt x="341711" y="439708"/>
                </a:lnTo>
                <a:lnTo>
                  <a:pt x="335809" y="430514"/>
                </a:lnTo>
                <a:lnTo>
                  <a:pt x="339971" y="430514"/>
                </a:lnTo>
                <a:lnTo>
                  <a:pt x="343779" y="436499"/>
                </a:lnTo>
                <a:lnTo>
                  <a:pt x="347587" y="430514"/>
                </a:lnTo>
                <a:lnTo>
                  <a:pt x="351748" y="430514"/>
                </a:lnTo>
                <a:lnTo>
                  <a:pt x="345846" y="439708"/>
                </a:lnTo>
                <a:lnTo>
                  <a:pt x="352156" y="449555"/>
                </a:lnTo>
                <a:lnTo>
                  <a:pt x="347995" y="449555"/>
                </a:lnTo>
                <a:lnTo>
                  <a:pt x="343779" y="442863"/>
                </a:lnTo>
                <a:close/>
                <a:moveTo>
                  <a:pt x="369579" y="442863"/>
                </a:moveTo>
                <a:lnTo>
                  <a:pt x="365363" y="449555"/>
                </a:lnTo>
                <a:lnTo>
                  <a:pt x="361201" y="449555"/>
                </a:lnTo>
                <a:lnTo>
                  <a:pt x="367511" y="439708"/>
                </a:lnTo>
                <a:lnTo>
                  <a:pt x="361609" y="430514"/>
                </a:lnTo>
                <a:lnTo>
                  <a:pt x="365771" y="430514"/>
                </a:lnTo>
                <a:lnTo>
                  <a:pt x="369579" y="436499"/>
                </a:lnTo>
                <a:lnTo>
                  <a:pt x="373387" y="430514"/>
                </a:lnTo>
                <a:lnTo>
                  <a:pt x="377548" y="430514"/>
                </a:lnTo>
                <a:lnTo>
                  <a:pt x="371646" y="439708"/>
                </a:lnTo>
                <a:lnTo>
                  <a:pt x="377956" y="449555"/>
                </a:lnTo>
                <a:lnTo>
                  <a:pt x="373795" y="449555"/>
                </a:lnTo>
                <a:lnTo>
                  <a:pt x="369579" y="442863"/>
                </a:lnTo>
                <a:close/>
                <a:moveTo>
                  <a:pt x="395379" y="442863"/>
                </a:moveTo>
                <a:lnTo>
                  <a:pt x="391163" y="449555"/>
                </a:lnTo>
                <a:lnTo>
                  <a:pt x="387001" y="449555"/>
                </a:lnTo>
                <a:lnTo>
                  <a:pt x="393312" y="439708"/>
                </a:lnTo>
                <a:lnTo>
                  <a:pt x="387409" y="430514"/>
                </a:lnTo>
                <a:lnTo>
                  <a:pt x="391571" y="430514"/>
                </a:lnTo>
                <a:lnTo>
                  <a:pt x="395379" y="436499"/>
                </a:lnTo>
                <a:lnTo>
                  <a:pt x="399187" y="430514"/>
                </a:lnTo>
                <a:lnTo>
                  <a:pt x="403348" y="430514"/>
                </a:lnTo>
                <a:lnTo>
                  <a:pt x="397446" y="439708"/>
                </a:lnTo>
                <a:lnTo>
                  <a:pt x="403756" y="449555"/>
                </a:lnTo>
                <a:lnTo>
                  <a:pt x="399595" y="449555"/>
                </a:lnTo>
                <a:lnTo>
                  <a:pt x="395379" y="442863"/>
                </a:lnTo>
                <a:close/>
                <a:moveTo>
                  <a:pt x="421179" y="442863"/>
                </a:moveTo>
                <a:lnTo>
                  <a:pt x="416963" y="449555"/>
                </a:lnTo>
                <a:lnTo>
                  <a:pt x="412801" y="449555"/>
                </a:lnTo>
                <a:lnTo>
                  <a:pt x="419112" y="439708"/>
                </a:lnTo>
                <a:lnTo>
                  <a:pt x="413209" y="430514"/>
                </a:lnTo>
                <a:lnTo>
                  <a:pt x="417371" y="430514"/>
                </a:lnTo>
                <a:lnTo>
                  <a:pt x="421179" y="436499"/>
                </a:lnTo>
                <a:lnTo>
                  <a:pt x="424987" y="430514"/>
                </a:lnTo>
                <a:lnTo>
                  <a:pt x="429149" y="430514"/>
                </a:lnTo>
                <a:lnTo>
                  <a:pt x="423246" y="439708"/>
                </a:lnTo>
                <a:lnTo>
                  <a:pt x="429557" y="449555"/>
                </a:lnTo>
                <a:lnTo>
                  <a:pt x="425395" y="449555"/>
                </a:lnTo>
                <a:lnTo>
                  <a:pt x="421179" y="442863"/>
                </a:lnTo>
                <a:close/>
                <a:moveTo>
                  <a:pt x="446979" y="442863"/>
                </a:moveTo>
                <a:lnTo>
                  <a:pt x="442763" y="449555"/>
                </a:lnTo>
                <a:lnTo>
                  <a:pt x="438601" y="449555"/>
                </a:lnTo>
                <a:lnTo>
                  <a:pt x="444912" y="439708"/>
                </a:lnTo>
                <a:lnTo>
                  <a:pt x="439009" y="430514"/>
                </a:lnTo>
                <a:lnTo>
                  <a:pt x="443171" y="430514"/>
                </a:lnTo>
                <a:lnTo>
                  <a:pt x="446979" y="436499"/>
                </a:lnTo>
                <a:lnTo>
                  <a:pt x="450787" y="430514"/>
                </a:lnTo>
                <a:lnTo>
                  <a:pt x="454949" y="430514"/>
                </a:lnTo>
                <a:lnTo>
                  <a:pt x="449046" y="439708"/>
                </a:lnTo>
                <a:lnTo>
                  <a:pt x="455357" y="449555"/>
                </a:lnTo>
                <a:lnTo>
                  <a:pt x="451195" y="449555"/>
                </a:lnTo>
                <a:lnTo>
                  <a:pt x="446979" y="442863"/>
                </a:lnTo>
                <a:close/>
                <a:moveTo>
                  <a:pt x="472779" y="442863"/>
                </a:moveTo>
                <a:lnTo>
                  <a:pt x="468563" y="449555"/>
                </a:lnTo>
                <a:lnTo>
                  <a:pt x="464401" y="449555"/>
                </a:lnTo>
                <a:lnTo>
                  <a:pt x="470712" y="439708"/>
                </a:lnTo>
                <a:lnTo>
                  <a:pt x="464809" y="430514"/>
                </a:lnTo>
                <a:lnTo>
                  <a:pt x="468971" y="430514"/>
                </a:lnTo>
                <a:lnTo>
                  <a:pt x="472779" y="436499"/>
                </a:lnTo>
                <a:lnTo>
                  <a:pt x="476587" y="430514"/>
                </a:lnTo>
                <a:lnTo>
                  <a:pt x="480749" y="430514"/>
                </a:lnTo>
                <a:lnTo>
                  <a:pt x="474846" y="439708"/>
                </a:lnTo>
                <a:lnTo>
                  <a:pt x="481157" y="449555"/>
                </a:lnTo>
                <a:lnTo>
                  <a:pt x="476995" y="449555"/>
                </a:lnTo>
                <a:lnTo>
                  <a:pt x="472779" y="442863"/>
                </a:lnTo>
                <a:close/>
                <a:moveTo>
                  <a:pt x="498579" y="442863"/>
                </a:moveTo>
                <a:lnTo>
                  <a:pt x="494363" y="449555"/>
                </a:lnTo>
                <a:lnTo>
                  <a:pt x="490201" y="449555"/>
                </a:lnTo>
                <a:lnTo>
                  <a:pt x="496512" y="439708"/>
                </a:lnTo>
                <a:lnTo>
                  <a:pt x="490609" y="430514"/>
                </a:lnTo>
                <a:lnTo>
                  <a:pt x="494771" y="430514"/>
                </a:lnTo>
                <a:lnTo>
                  <a:pt x="498579" y="436499"/>
                </a:lnTo>
                <a:lnTo>
                  <a:pt x="502387" y="430514"/>
                </a:lnTo>
                <a:lnTo>
                  <a:pt x="506549" y="430514"/>
                </a:lnTo>
                <a:lnTo>
                  <a:pt x="500646" y="439708"/>
                </a:lnTo>
                <a:lnTo>
                  <a:pt x="506957" y="449555"/>
                </a:lnTo>
                <a:lnTo>
                  <a:pt x="502795" y="449555"/>
                </a:lnTo>
                <a:lnTo>
                  <a:pt x="498579" y="442863"/>
                </a:lnTo>
                <a:close/>
                <a:moveTo>
                  <a:pt x="8378" y="471565"/>
                </a:moveTo>
                <a:lnTo>
                  <a:pt x="4162" y="478256"/>
                </a:lnTo>
                <a:lnTo>
                  <a:pt x="0" y="478256"/>
                </a:lnTo>
                <a:lnTo>
                  <a:pt x="6310" y="468409"/>
                </a:lnTo>
                <a:lnTo>
                  <a:pt x="408" y="459215"/>
                </a:lnTo>
                <a:lnTo>
                  <a:pt x="4570" y="459215"/>
                </a:lnTo>
                <a:lnTo>
                  <a:pt x="8378" y="465200"/>
                </a:lnTo>
                <a:lnTo>
                  <a:pt x="12186" y="459215"/>
                </a:lnTo>
                <a:lnTo>
                  <a:pt x="16347" y="459215"/>
                </a:lnTo>
                <a:lnTo>
                  <a:pt x="10445" y="468409"/>
                </a:lnTo>
                <a:lnTo>
                  <a:pt x="16755" y="478256"/>
                </a:lnTo>
                <a:lnTo>
                  <a:pt x="12594" y="478256"/>
                </a:lnTo>
                <a:lnTo>
                  <a:pt x="8378" y="471565"/>
                </a:lnTo>
                <a:close/>
                <a:moveTo>
                  <a:pt x="34178" y="471565"/>
                </a:moveTo>
                <a:lnTo>
                  <a:pt x="29962" y="478256"/>
                </a:lnTo>
                <a:lnTo>
                  <a:pt x="25800" y="478256"/>
                </a:lnTo>
                <a:lnTo>
                  <a:pt x="32110" y="468409"/>
                </a:lnTo>
                <a:lnTo>
                  <a:pt x="26208" y="459215"/>
                </a:lnTo>
                <a:lnTo>
                  <a:pt x="30370" y="459215"/>
                </a:lnTo>
                <a:lnTo>
                  <a:pt x="34178" y="465200"/>
                </a:lnTo>
                <a:lnTo>
                  <a:pt x="37986" y="459215"/>
                </a:lnTo>
                <a:lnTo>
                  <a:pt x="42147" y="459215"/>
                </a:lnTo>
                <a:lnTo>
                  <a:pt x="36245" y="468409"/>
                </a:lnTo>
                <a:lnTo>
                  <a:pt x="42555" y="478256"/>
                </a:lnTo>
                <a:lnTo>
                  <a:pt x="38394" y="478256"/>
                </a:lnTo>
                <a:lnTo>
                  <a:pt x="34178" y="471565"/>
                </a:lnTo>
                <a:close/>
                <a:moveTo>
                  <a:pt x="59978" y="471565"/>
                </a:moveTo>
                <a:lnTo>
                  <a:pt x="55762" y="478256"/>
                </a:lnTo>
                <a:lnTo>
                  <a:pt x="51600" y="478256"/>
                </a:lnTo>
                <a:lnTo>
                  <a:pt x="57911" y="468409"/>
                </a:lnTo>
                <a:lnTo>
                  <a:pt x="52008" y="459215"/>
                </a:lnTo>
                <a:lnTo>
                  <a:pt x="56170" y="459215"/>
                </a:lnTo>
                <a:lnTo>
                  <a:pt x="59978" y="465200"/>
                </a:lnTo>
                <a:lnTo>
                  <a:pt x="63786" y="459215"/>
                </a:lnTo>
                <a:lnTo>
                  <a:pt x="67948" y="459215"/>
                </a:lnTo>
                <a:lnTo>
                  <a:pt x="62045" y="468409"/>
                </a:lnTo>
                <a:lnTo>
                  <a:pt x="68356" y="478256"/>
                </a:lnTo>
                <a:lnTo>
                  <a:pt x="64194" y="478256"/>
                </a:lnTo>
                <a:lnTo>
                  <a:pt x="59978" y="471565"/>
                </a:lnTo>
                <a:close/>
                <a:moveTo>
                  <a:pt x="85778" y="471565"/>
                </a:moveTo>
                <a:lnTo>
                  <a:pt x="81562" y="478256"/>
                </a:lnTo>
                <a:lnTo>
                  <a:pt x="77400" y="478256"/>
                </a:lnTo>
                <a:lnTo>
                  <a:pt x="83711" y="468409"/>
                </a:lnTo>
                <a:lnTo>
                  <a:pt x="77808" y="459215"/>
                </a:lnTo>
                <a:lnTo>
                  <a:pt x="81970" y="459215"/>
                </a:lnTo>
                <a:lnTo>
                  <a:pt x="85778" y="465200"/>
                </a:lnTo>
                <a:lnTo>
                  <a:pt x="89586" y="459215"/>
                </a:lnTo>
                <a:lnTo>
                  <a:pt x="93748" y="459215"/>
                </a:lnTo>
                <a:lnTo>
                  <a:pt x="87845" y="468409"/>
                </a:lnTo>
                <a:lnTo>
                  <a:pt x="94156" y="478256"/>
                </a:lnTo>
                <a:lnTo>
                  <a:pt x="89994" y="478256"/>
                </a:lnTo>
                <a:lnTo>
                  <a:pt x="85778" y="471565"/>
                </a:lnTo>
                <a:close/>
                <a:moveTo>
                  <a:pt x="111578" y="471565"/>
                </a:moveTo>
                <a:lnTo>
                  <a:pt x="107362" y="478256"/>
                </a:lnTo>
                <a:lnTo>
                  <a:pt x="103200" y="478256"/>
                </a:lnTo>
                <a:lnTo>
                  <a:pt x="109511" y="468409"/>
                </a:lnTo>
                <a:lnTo>
                  <a:pt x="103608" y="459215"/>
                </a:lnTo>
                <a:lnTo>
                  <a:pt x="107770" y="459215"/>
                </a:lnTo>
                <a:lnTo>
                  <a:pt x="111578" y="465200"/>
                </a:lnTo>
                <a:lnTo>
                  <a:pt x="115386" y="459215"/>
                </a:lnTo>
                <a:lnTo>
                  <a:pt x="119548" y="459215"/>
                </a:lnTo>
                <a:lnTo>
                  <a:pt x="113645" y="468409"/>
                </a:lnTo>
                <a:lnTo>
                  <a:pt x="119956" y="478256"/>
                </a:lnTo>
                <a:lnTo>
                  <a:pt x="115794" y="478256"/>
                </a:lnTo>
                <a:lnTo>
                  <a:pt x="111578" y="471565"/>
                </a:lnTo>
                <a:close/>
                <a:moveTo>
                  <a:pt x="137378" y="471565"/>
                </a:moveTo>
                <a:lnTo>
                  <a:pt x="133162" y="478256"/>
                </a:lnTo>
                <a:lnTo>
                  <a:pt x="129000" y="478256"/>
                </a:lnTo>
                <a:lnTo>
                  <a:pt x="135311" y="468409"/>
                </a:lnTo>
                <a:lnTo>
                  <a:pt x="129408" y="459215"/>
                </a:lnTo>
                <a:lnTo>
                  <a:pt x="133570" y="459215"/>
                </a:lnTo>
                <a:lnTo>
                  <a:pt x="137378" y="465200"/>
                </a:lnTo>
                <a:lnTo>
                  <a:pt x="141186" y="459215"/>
                </a:lnTo>
                <a:lnTo>
                  <a:pt x="145348" y="459215"/>
                </a:lnTo>
                <a:lnTo>
                  <a:pt x="139445" y="468409"/>
                </a:lnTo>
                <a:lnTo>
                  <a:pt x="145756" y="478256"/>
                </a:lnTo>
                <a:lnTo>
                  <a:pt x="141594" y="478256"/>
                </a:lnTo>
                <a:lnTo>
                  <a:pt x="137378" y="471565"/>
                </a:lnTo>
                <a:close/>
                <a:moveTo>
                  <a:pt x="163178" y="471565"/>
                </a:moveTo>
                <a:lnTo>
                  <a:pt x="158962" y="478256"/>
                </a:lnTo>
                <a:lnTo>
                  <a:pt x="154800" y="478256"/>
                </a:lnTo>
                <a:lnTo>
                  <a:pt x="161111" y="468409"/>
                </a:lnTo>
                <a:lnTo>
                  <a:pt x="155208" y="459215"/>
                </a:lnTo>
                <a:lnTo>
                  <a:pt x="159370" y="459215"/>
                </a:lnTo>
                <a:lnTo>
                  <a:pt x="163178" y="465200"/>
                </a:lnTo>
                <a:lnTo>
                  <a:pt x="166986" y="459215"/>
                </a:lnTo>
                <a:lnTo>
                  <a:pt x="171148" y="459215"/>
                </a:lnTo>
                <a:lnTo>
                  <a:pt x="165245" y="468409"/>
                </a:lnTo>
                <a:lnTo>
                  <a:pt x="171556" y="478256"/>
                </a:lnTo>
                <a:lnTo>
                  <a:pt x="167394" y="478256"/>
                </a:lnTo>
                <a:lnTo>
                  <a:pt x="163178" y="471565"/>
                </a:lnTo>
                <a:close/>
                <a:moveTo>
                  <a:pt x="188978" y="471565"/>
                </a:moveTo>
                <a:lnTo>
                  <a:pt x="184762" y="478256"/>
                </a:lnTo>
                <a:lnTo>
                  <a:pt x="180601" y="478256"/>
                </a:lnTo>
                <a:lnTo>
                  <a:pt x="186911" y="468409"/>
                </a:lnTo>
                <a:lnTo>
                  <a:pt x="181009" y="459215"/>
                </a:lnTo>
                <a:lnTo>
                  <a:pt x="185170" y="459215"/>
                </a:lnTo>
                <a:lnTo>
                  <a:pt x="188978" y="465200"/>
                </a:lnTo>
                <a:lnTo>
                  <a:pt x="192786" y="459215"/>
                </a:lnTo>
                <a:lnTo>
                  <a:pt x="196948" y="459215"/>
                </a:lnTo>
                <a:lnTo>
                  <a:pt x="191045" y="468409"/>
                </a:lnTo>
                <a:lnTo>
                  <a:pt x="197356" y="478256"/>
                </a:lnTo>
                <a:lnTo>
                  <a:pt x="193194" y="478256"/>
                </a:lnTo>
                <a:lnTo>
                  <a:pt x="188978" y="471565"/>
                </a:lnTo>
                <a:close/>
                <a:moveTo>
                  <a:pt x="214778" y="471565"/>
                </a:moveTo>
                <a:lnTo>
                  <a:pt x="210562" y="478256"/>
                </a:lnTo>
                <a:lnTo>
                  <a:pt x="206401" y="478256"/>
                </a:lnTo>
                <a:lnTo>
                  <a:pt x="212711" y="468409"/>
                </a:lnTo>
                <a:lnTo>
                  <a:pt x="206809" y="459215"/>
                </a:lnTo>
                <a:lnTo>
                  <a:pt x="210970" y="459215"/>
                </a:lnTo>
                <a:lnTo>
                  <a:pt x="214778" y="465200"/>
                </a:lnTo>
                <a:lnTo>
                  <a:pt x="218586" y="459215"/>
                </a:lnTo>
                <a:lnTo>
                  <a:pt x="222748" y="459215"/>
                </a:lnTo>
                <a:lnTo>
                  <a:pt x="216846" y="468409"/>
                </a:lnTo>
                <a:lnTo>
                  <a:pt x="223156" y="478256"/>
                </a:lnTo>
                <a:lnTo>
                  <a:pt x="218994" y="478256"/>
                </a:lnTo>
                <a:lnTo>
                  <a:pt x="214778" y="471565"/>
                </a:lnTo>
                <a:close/>
                <a:moveTo>
                  <a:pt x="240578" y="471565"/>
                </a:moveTo>
                <a:lnTo>
                  <a:pt x="236362" y="478256"/>
                </a:lnTo>
                <a:lnTo>
                  <a:pt x="232201" y="478256"/>
                </a:lnTo>
                <a:lnTo>
                  <a:pt x="238511" y="468409"/>
                </a:lnTo>
                <a:lnTo>
                  <a:pt x="232609" y="459215"/>
                </a:lnTo>
                <a:lnTo>
                  <a:pt x="236770" y="459215"/>
                </a:lnTo>
                <a:lnTo>
                  <a:pt x="240578" y="465200"/>
                </a:lnTo>
                <a:lnTo>
                  <a:pt x="244386" y="459215"/>
                </a:lnTo>
                <a:lnTo>
                  <a:pt x="248548" y="459215"/>
                </a:lnTo>
                <a:lnTo>
                  <a:pt x="242646" y="468409"/>
                </a:lnTo>
                <a:lnTo>
                  <a:pt x="248956" y="478256"/>
                </a:lnTo>
                <a:lnTo>
                  <a:pt x="244794" y="478256"/>
                </a:lnTo>
                <a:lnTo>
                  <a:pt x="240578" y="471565"/>
                </a:lnTo>
                <a:close/>
                <a:moveTo>
                  <a:pt x="266378" y="471565"/>
                </a:moveTo>
                <a:lnTo>
                  <a:pt x="262162" y="478256"/>
                </a:lnTo>
                <a:lnTo>
                  <a:pt x="258001" y="478256"/>
                </a:lnTo>
                <a:lnTo>
                  <a:pt x="264311" y="468409"/>
                </a:lnTo>
                <a:lnTo>
                  <a:pt x="258409" y="459215"/>
                </a:lnTo>
                <a:lnTo>
                  <a:pt x="262570" y="459215"/>
                </a:lnTo>
                <a:lnTo>
                  <a:pt x="266378" y="465200"/>
                </a:lnTo>
                <a:lnTo>
                  <a:pt x="270187" y="459215"/>
                </a:lnTo>
                <a:lnTo>
                  <a:pt x="274348" y="459215"/>
                </a:lnTo>
                <a:lnTo>
                  <a:pt x="268446" y="468409"/>
                </a:lnTo>
                <a:lnTo>
                  <a:pt x="274756" y="478256"/>
                </a:lnTo>
                <a:lnTo>
                  <a:pt x="270595" y="478256"/>
                </a:lnTo>
                <a:lnTo>
                  <a:pt x="266378" y="471565"/>
                </a:lnTo>
                <a:close/>
                <a:moveTo>
                  <a:pt x="292179" y="471565"/>
                </a:moveTo>
                <a:lnTo>
                  <a:pt x="287962" y="478256"/>
                </a:lnTo>
                <a:lnTo>
                  <a:pt x="283801" y="478256"/>
                </a:lnTo>
                <a:lnTo>
                  <a:pt x="290111" y="468409"/>
                </a:lnTo>
                <a:lnTo>
                  <a:pt x="284209" y="459215"/>
                </a:lnTo>
                <a:lnTo>
                  <a:pt x="288370" y="459215"/>
                </a:lnTo>
                <a:lnTo>
                  <a:pt x="292179" y="465200"/>
                </a:lnTo>
                <a:lnTo>
                  <a:pt x="295987" y="459215"/>
                </a:lnTo>
                <a:lnTo>
                  <a:pt x="300148" y="459215"/>
                </a:lnTo>
                <a:lnTo>
                  <a:pt x="294246" y="468409"/>
                </a:lnTo>
                <a:lnTo>
                  <a:pt x="300556" y="478256"/>
                </a:lnTo>
                <a:lnTo>
                  <a:pt x="296395" y="478256"/>
                </a:lnTo>
                <a:lnTo>
                  <a:pt x="292179" y="471565"/>
                </a:lnTo>
                <a:close/>
                <a:moveTo>
                  <a:pt x="317979" y="471565"/>
                </a:moveTo>
                <a:lnTo>
                  <a:pt x="313762" y="478256"/>
                </a:lnTo>
                <a:lnTo>
                  <a:pt x="309601" y="478256"/>
                </a:lnTo>
                <a:lnTo>
                  <a:pt x="315911" y="468409"/>
                </a:lnTo>
                <a:lnTo>
                  <a:pt x="310009" y="459215"/>
                </a:lnTo>
                <a:lnTo>
                  <a:pt x="314170" y="459215"/>
                </a:lnTo>
                <a:lnTo>
                  <a:pt x="317979" y="465200"/>
                </a:lnTo>
                <a:lnTo>
                  <a:pt x="321787" y="459215"/>
                </a:lnTo>
                <a:lnTo>
                  <a:pt x="325948" y="459215"/>
                </a:lnTo>
                <a:lnTo>
                  <a:pt x="320046" y="468409"/>
                </a:lnTo>
                <a:lnTo>
                  <a:pt x="326356" y="478256"/>
                </a:lnTo>
                <a:lnTo>
                  <a:pt x="322195" y="478256"/>
                </a:lnTo>
                <a:lnTo>
                  <a:pt x="317979" y="471565"/>
                </a:lnTo>
                <a:close/>
                <a:moveTo>
                  <a:pt x="343779" y="471565"/>
                </a:moveTo>
                <a:lnTo>
                  <a:pt x="339563" y="478256"/>
                </a:lnTo>
                <a:lnTo>
                  <a:pt x="335401" y="478256"/>
                </a:lnTo>
                <a:lnTo>
                  <a:pt x="341711" y="468409"/>
                </a:lnTo>
                <a:lnTo>
                  <a:pt x="335809" y="459215"/>
                </a:lnTo>
                <a:lnTo>
                  <a:pt x="339971" y="459215"/>
                </a:lnTo>
                <a:lnTo>
                  <a:pt x="343779" y="465200"/>
                </a:lnTo>
                <a:lnTo>
                  <a:pt x="347587" y="459215"/>
                </a:lnTo>
                <a:lnTo>
                  <a:pt x="351748" y="459215"/>
                </a:lnTo>
                <a:lnTo>
                  <a:pt x="345846" y="468409"/>
                </a:lnTo>
                <a:lnTo>
                  <a:pt x="352156" y="478256"/>
                </a:lnTo>
                <a:lnTo>
                  <a:pt x="347995" y="478256"/>
                </a:lnTo>
                <a:lnTo>
                  <a:pt x="343779" y="471565"/>
                </a:lnTo>
                <a:close/>
                <a:moveTo>
                  <a:pt x="369579" y="471565"/>
                </a:moveTo>
                <a:lnTo>
                  <a:pt x="365363" y="478256"/>
                </a:lnTo>
                <a:lnTo>
                  <a:pt x="361201" y="478256"/>
                </a:lnTo>
                <a:lnTo>
                  <a:pt x="367511" y="468409"/>
                </a:lnTo>
                <a:lnTo>
                  <a:pt x="361609" y="459215"/>
                </a:lnTo>
                <a:lnTo>
                  <a:pt x="365771" y="459215"/>
                </a:lnTo>
                <a:lnTo>
                  <a:pt x="369579" y="465200"/>
                </a:lnTo>
                <a:lnTo>
                  <a:pt x="373387" y="459215"/>
                </a:lnTo>
                <a:lnTo>
                  <a:pt x="377548" y="459215"/>
                </a:lnTo>
                <a:lnTo>
                  <a:pt x="371646" y="468409"/>
                </a:lnTo>
                <a:lnTo>
                  <a:pt x="377956" y="478256"/>
                </a:lnTo>
                <a:lnTo>
                  <a:pt x="373795" y="478256"/>
                </a:lnTo>
                <a:lnTo>
                  <a:pt x="369579" y="471565"/>
                </a:lnTo>
                <a:close/>
                <a:moveTo>
                  <a:pt x="395379" y="471565"/>
                </a:moveTo>
                <a:lnTo>
                  <a:pt x="391163" y="478256"/>
                </a:lnTo>
                <a:lnTo>
                  <a:pt x="387001" y="478256"/>
                </a:lnTo>
                <a:lnTo>
                  <a:pt x="393312" y="468409"/>
                </a:lnTo>
                <a:lnTo>
                  <a:pt x="387409" y="459215"/>
                </a:lnTo>
                <a:lnTo>
                  <a:pt x="391571" y="459215"/>
                </a:lnTo>
                <a:lnTo>
                  <a:pt x="395379" y="465200"/>
                </a:lnTo>
                <a:lnTo>
                  <a:pt x="399187" y="459215"/>
                </a:lnTo>
                <a:lnTo>
                  <a:pt x="403348" y="459215"/>
                </a:lnTo>
                <a:lnTo>
                  <a:pt x="397446" y="468409"/>
                </a:lnTo>
                <a:lnTo>
                  <a:pt x="403756" y="478256"/>
                </a:lnTo>
                <a:lnTo>
                  <a:pt x="399595" y="478256"/>
                </a:lnTo>
                <a:lnTo>
                  <a:pt x="395379" y="471565"/>
                </a:lnTo>
                <a:close/>
                <a:moveTo>
                  <a:pt x="421179" y="471565"/>
                </a:moveTo>
                <a:lnTo>
                  <a:pt x="416963" y="478256"/>
                </a:lnTo>
                <a:lnTo>
                  <a:pt x="412801" y="478256"/>
                </a:lnTo>
                <a:lnTo>
                  <a:pt x="419112" y="468409"/>
                </a:lnTo>
                <a:lnTo>
                  <a:pt x="413209" y="459215"/>
                </a:lnTo>
                <a:lnTo>
                  <a:pt x="417371" y="459215"/>
                </a:lnTo>
                <a:lnTo>
                  <a:pt x="421179" y="465200"/>
                </a:lnTo>
                <a:lnTo>
                  <a:pt x="424987" y="459215"/>
                </a:lnTo>
                <a:lnTo>
                  <a:pt x="429149" y="459215"/>
                </a:lnTo>
                <a:lnTo>
                  <a:pt x="423246" y="468409"/>
                </a:lnTo>
                <a:lnTo>
                  <a:pt x="429557" y="478256"/>
                </a:lnTo>
                <a:lnTo>
                  <a:pt x="425395" y="478256"/>
                </a:lnTo>
                <a:lnTo>
                  <a:pt x="421179" y="471565"/>
                </a:lnTo>
                <a:close/>
                <a:moveTo>
                  <a:pt x="446979" y="471565"/>
                </a:moveTo>
                <a:lnTo>
                  <a:pt x="442763" y="478256"/>
                </a:lnTo>
                <a:lnTo>
                  <a:pt x="438601" y="478256"/>
                </a:lnTo>
                <a:lnTo>
                  <a:pt x="444912" y="468409"/>
                </a:lnTo>
                <a:lnTo>
                  <a:pt x="439009" y="459215"/>
                </a:lnTo>
                <a:lnTo>
                  <a:pt x="443171" y="459215"/>
                </a:lnTo>
                <a:lnTo>
                  <a:pt x="446979" y="465200"/>
                </a:lnTo>
                <a:lnTo>
                  <a:pt x="450787" y="459215"/>
                </a:lnTo>
                <a:lnTo>
                  <a:pt x="454949" y="459215"/>
                </a:lnTo>
                <a:lnTo>
                  <a:pt x="449046" y="468409"/>
                </a:lnTo>
                <a:lnTo>
                  <a:pt x="455357" y="478256"/>
                </a:lnTo>
                <a:lnTo>
                  <a:pt x="451195" y="478256"/>
                </a:lnTo>
                <a:lnTo>
                  <a:pt x="446979" y="471565"/>
                </a:lnTo>
                <a:close/>
                <a:moveTo>
                  <a:pt x="472779" y="471565"/>
                </a:moveTo>
                <a:lnTo>
                  <a:pt x="468563" y="478256"/>
                </a:lnTo>
                <a:lnTo>
                  <a:pt x="464401" y="478256"/>
                </a:lnTo>
                <a:lnTo>
                  <a:pt x="470712" y="468409"/>
                </a:lnTo>
                <a:lnTo>
                  <a:pt x="464809" y="459215"/>
                </a:lnTo>
                <a:lnTo>
                  <a:pt x="468971" y="459215"/>
                </a:lnTo>
                <a:lnTo>
                  <a:pt x="472779" y="465200"/>
                </a:lnTo>
                <a:lnTo>
                  <a:pt x="476587" y="459215"/>
                </a:lnTo>
                <a:lnTo>
                  <a:pt x="480749" y="459215"/>
                </a:lnTo>
                <a:lnTo>
                  <a:pt x="474846" y="468409"/>
                </a:lnTo>
                <a:lnTo>
                  <a:pt x="481157" y="478256"/>
                </a:lnTo>
                <a:lnTo>
                  <a:pt x="476995" y="478256"/>
                </a:lnTo>
                <a:lnTo>
                  <a:pt x="472779" y="471565"/>
                </a:lnTo>
                <a:close/>
                <a:moveTo>
                  <a:pt x="498579" y="471565"/>
                </a:moveTo>
                <a:lnTo>
                  <a:pt x="494363" y="478256"/>
                </a:lnTo>
                <a:lnTo>
                  <a:pt x="490201" y="478256"/>
                </a:lnTo>
                <a:lnTo>
                  <a:pt x="496512" y="468409"/>
                </a:lnTo>
                <a:lnTo>
                  <a:pt x="490609" y="459215"/>
                </a:lnTo>
                <a:lnTo>
                  <a:pt x="494771" y="459215"/>
                </a:lnTo>
                <a:lnTo>
                  <a:pt x="498579" y="465200"/>
                </a:lnTo>
                <a:lnTo>
                  <a:pt x="502387" y="459215"/>
                </a:lnTo>
                <a:lnTo>
                  <a:pt x="506549" y="459215"/>
                </a:lnTo>
                <a:lnTo>
                  <a:pt x="500646" y="468409"/>
                </a:lnTo>
                <a:lnTo>
                  <a:pt x="506957" y="478256"/>
                </a:lnTo>
                <a:lnTo>
                  <a:pt x="502795" y="478256"/>
                </a:lnTo>
                <a:lnTo>
                  <a:pt x="498579" y="471565"/>
                </a:lnTo>
                <a:close/>
                <a:moveTo>
                  <a:pt x="8378" y="500265"/>
                </a:moveTo>
                <a:lnTo>
                  <a:pt x="4162" y="506957"/>
                </a:lnTo>
                <a:lnTo>
                  <a:pt x="0" y="506957"/>
                </a:lnTo>
                <a:lnTo>
                  <a:pt x="6310" y="497110"/>
                </a:lnTo>
                <a:lnTo>
                  <a:pt x="408" y="487916"/>
                </a:lnTo>
                <a:lnTo>
                  <a:pt x="4570" y="487916"/>
                </a:lnTo>
                <a:lnTo>
                  <a:pt x="8378" y="493901"/>
                </a:lnTo>
                <a:lnTo>
                  <a:pt x="12186" y="487916"/>
                </a:lnTo>
                <a:lnTo>
                  <a:pt x="16347" y="487916"/>
                </a:lnTo>
                <a:lnTo>
                  <a:pt x="10445" y="497110"/>
                </a:lnTo>
                <a:lnTo>
                  <a:pt x="16755" y="506957"/>
                </a:lnTo>
                <a:lnTo>
                  <a:pt x="12594" y="506957"/>
                </a:lnTo>
                <a:lnTo>
                  <a:pt x="8378" y="500265"/>
                </a:lnTo>
                <a:close/>
                <a:moveTo>
                  <a:pt x="34178" y="500265"/>
                </a:moveTo>
                <a:lnTo>
                  <a:pt x="29962" y="506957"/>
                </a:lnTo>
                <a:lnTo>
                  <a:pt x="25800" y="506957"/>
                </a:lnTo>
                <a:lnTo>
                  <a:pt x="32110" y="497110"/>
                </a:lnTo>
                <a:lnTo>
                  <a:pt x="26208" y="487916"/>
                </a:lnTo>
                <a:lnTo>
                  <a:pt x="30370" y="487916"/>
                </a:lnTo>
                <a:lnTo>
                  <a:pt x="34178" y="493901"/>
                </a:lnTo>
                <a:lnTo>
                  <a:pt x="37986" y="487916"/>
                </a:lnTo>
                <a:lnTo>
                  <a:pt x="42147" y="487916"/>
                </a:lnTo>
                <a:lnTo>
                  <a:pt x="36245" y="497110"/>
                </a:lnTo>
                <a:lnTo>
                  <a:pt x="42555" y="506957"/>
                </a:lnTo>
                <a:lnTo>
                  <a:pt x="38394" y="506957"/>
                </a:lnTo>
                <a:lnTo>
                  <a:pt x="34178" y="500265"/>
                </a:lnTo>
                <a:close/>
                <a:moveTo>
                  <a:pt x="59978" y="500265"/>
                </a:moveTo>
                <a:lnTo>
                  <a:pt x="55762" y="506957"/>
                </a:lnTo>
                <a:lnTo>
                  <a:pt x="51600" y="506957"/>
                </a:lnTo>
                <a:lnTo>
                  <a:pt x="57911" y="497110"/>
                </a:lnTo>
                <a:lnTo>
                  <a:pt x="52008" y="487916"/>
                </a:lnTo>
                <a:lnTo>
                  <a:pt x="56170" y="487916"/>
                </a:lnTo>
                <a:lnTo>
                  <a:pt x="59978" y="493901"/>
                </a:lnTo>
                <a:lnTo>
                  <a:pt x="63786" y="487916"/>
                </a:lnTo>
                <a:lnTo>
                  <a:pt x="67948" y="487916"/>
                </a:lnTo>
                <a:lnTo>
                  <a:pt x="62045" y="497110"/>
                </a:lnTo>
                <a:lnTo>
                  <a:pt x="68356" y="506957"/>
                </a:lnTo>
                <a:lnTo>
                  <a:pt x="64194" y="506957"/>
                </a:lnTo>
                <a:lnTo>
                  <a:pt x="59978" y="500265"/>
                </a:lnTo>
                <a:close/>
                <a:moveTo>
                  <a:pt x="85778" y="500265"/>
                </a:moveTo>
                <a:lnTo>
                  <a:pt x="81562" y="506957"/>
                </a:lnTo>
                <a:lnTo>
                  <a:pt x="77400" y="506957"/>
                </a:lnTo>
                <a:lnTo>
                  <a:pt x="83711" y="497110"/>
                </a:lnTo>
                <a:lnTo>
                  <a:pt x="77808" y="487916"/>
                </a:lnTo>
                <a:lnTo>
                  <a:pt x="81970" y="487916"/>
                </a:lnTo>
                <a:lnTo>
                  <a:pt x="85778" y="493901"/>
                </a:lnTo>
                <a:lnTo>
                  <a:pt x="89586" y="487916"/>
                </a:lnTo>
                <a:lnTo>
                  <a:pt x="93748" y="487916"/>
                </a:lnTo>
                <a:lnTo>
                  <a:pt x="87845" y="497110"/>
                </a:lnTo>
                <a:lnTo>
                  <a:pt x="94156" y="506957"/>
                </a:lnTo>
                <a:lnTo>
                  <a:pt x="89994" y="506957"/>
                </a:lnTo>
                <a:lnTo>
                  <a:pt x="85778" y="500265"/>
                </a:lnTo>
                <a:close/>
                <a:moveTo>
                  <a:pt x="111578" y="500265"/>
                </a:moveTo>
                <a:lnTo>
                  <a:pt x="107362" y="506957"/>
                </a:lnTo>
                <a:lnTo>
                  <a:pt x="103200" y="506957"/>
                </a:lnTo>
                <a:lnTo>
                  <a:pt x="109511" y="497110"/>
                </a:lnTo>
                <a:lnTo>
                  <a:pt x="103608" y="487916"/>
                </a:lnTo>
                <a:lnTo>
                  <a:pt x="107770" y="487916"/>
                </a:lnTo>
                <a:lnTo>
                  <a:pt x="111578" y="493901"/>
                </a:lnTo>
                <a:lnTo>
                  <a:pt x="115386" y="487916"/>
                </a:lnTo>
                <a:lnTo>
                  <a:pt x="119548" y="487916"/>
                </a:lnTo>
                <a:lnTo>
                  <a:pt x="113645" y="497110"/>
                </a:lnTo>
                <a:lnTo>
                  <a:pt x="119956" y="506957"/>
                </a:lnTo>
                <a:lnTo>
                  <a:pt x="115794" y="506957"/>
                </a:lnTo>
                <a:lnTo>
                  <a:pt x="111578" y="500265"/>
                </a:lnTo>
                <a:close/>
                <a:moveTo>
                  <a:pt x="137378" y="500265"/>
                </a:moveTo>
                <a:lnTo>
                  <a:pt x="133162" y="506957"/>
                </a:lnTo>
                <a:lnTo>
                  <a:pt x="129000" y="506957"/>
                </a:lnTo>
                <a:lnTo>
                  <a:pt x="135311" y="497110"/>
                </a:lnTo>
                <a:lnTo>
                  <a:pt x="129408" y="487916"/>
                </a:lnTo>
                <a:lnTo>
                  <a:pt x="133570" y="487916"/>
                </a:lnTo>
                <a:lnTo>
                  <a:pt x="137378" y="493901"/>
                </a:lnTo>
                <a:lnTo>
                  <a:pt x="141186" y="487916"/>
                </a:lnTo>
                <a:lnTo>
                  <a:pt x="145348" y="487916"/>
                </a:lnTo>
                <a:lnTo>
                  <a:pt x="139445" y="497110"/>
                </a:lnTo>
                <a:lnTo>
                  <a:pt x="145756" y="506957"/>
                </a:lnTo>
                <a:lnTo>
                  <a:pt x="141594" y="506957"/>
                </a:lnTo>
                <a:lnTo>
                  <a:pt x="137378" y="500265"/>
                </a:lnTo>
                <a:close/>
                <a:moveTo>
                  <a:pt x="163178" y="500265"/>
                </a:moveTo>
                <a:lnTo>
                  <a:pt x="158962" y="506957"/>
                </a:lnTo>
                <a:lnTo>
                  <a:pt x="154800" y="506957"/>
                </a:lnTo>
                <a:lnTo>
                  <a:pt x="161111" y="497110"/>
                </a:lnTo>
                <a:lnTo>
                  <a:pt x="155208" y="487916"/>
                </a:lnTo>
                <a:lnTo>
                  <a:pt x="159370" y="487916"/>
                </a:lnTo>
                <a:lnTo>
                  <a:pt x="163178" y="493901"/>
                </a:lnTo>
                <a:lnTo>
                  <a:pt x="166986" y="487916"/>
                </a:lnTo>
                <a:lnTo>
                  <a:pt x="171148" y="487916"/>
                </a:lnTo>
                <a:lnTo>
                  <a:pt x="165245" y="497110"/>
                </a:lnTo>
                <a:lnTo>
                  <a:pt x="171556" y="506957"/>
                </a:lnTo>
                <a:lnTo>
                  <a:pt x="167394" y="506957"/>
                </a:lnTo>
                <a:lnTo>
                  <a:pt x="163178" y="500265"/>
                </a:lnTo>
                <a:close/>
                <a:moveTo>
                  <a:pt x="188978" y="500265"/>
                </a:moveTo>
                <a:lnTo>
                  <a:pt x="184762" y="506957"/>
                </a:lnTo>
                <a:lnTo>
                  <a:pt x="180601" y="506957"/>
                </a:lnTo>
                <a:lnTo>
                  <a:pt x="186911" y="497110"/>
                </a:lnTo>
                <a:lnTo>
                  <a:pt x="181009" y="487916"/>
                </a:lnTo>
                <a:lnTo>
                  <a:pt x="185170" y="487916"/>
                </a:lnTo>
                <a:lnTo>
                  <a:pt x="188978" y="493901"/>
                </a:lnTo>
                <a:lnTo>
                  <a:pt x="192786" y="487916"/>
                </a:lnTo>
                <a:lnTo>
                  <a:pt x="196948" y="487916"/>
                </a:lnTo>
                <a:lnTo>
                  <a:pt x="191045" y="497110"/>
                </a:lnTo>
                <a:lnTo>
                  <a:pt x="197356" y="506957"/>
                </a:lnTo>
                <a:lnTo>
                  <a:pt x="193194" y="506957"/>
                </a:lnTo>
                <a:lnTo>
                  <a:pt x="188978" y="500265"/>
                </a:lnTo>
                <a:close/>
                <a:moveTo>
                  <a:pt x="214778" y="500265"/>
                </a:moveTo>
                <a:lnTo>
                  <a:pt x="210562" y="506957"/>
                </a:lnTo>
                <a:lnTo>
                  <a:pt x="206401" y="506957"/>
                </a:lnTo>
                <a:lnTo>
                  <a:pt x="212711" y="497110"/>
                </a:lnTo>
                <a:lnTo>
                  <a:pt x="206809" y="487916"/>
                </a:lnTo>
                <a:lnTo>
                  <a:pt x="210970" y="487916"/>
                </a:lnTo>
                <a:lnTo>
                  <a:pt x="214778" y="493901"/>
                </a:lnTo>
                <a:lnTo>
                  <a:pt x="218586" y="487916"/>
                </a:lnTo>
                <a:lnTo>
                  <a:pt x="222748" y="487916"/>
                </a:lnTo>
                <a:lnTo>
                  <a:pt x="216846" y="497110"/>
                </a:lnTo>
                <a:lnTo>
                  <a:pt x="223156" y="506957"/>
                </a:lnTo>
                <a:lnTo>
                  <a:pt x="218994" y="506957"/>
                </a:lnTo>
                <a:lnTo>
                  <a:pt x="214778" y="500265"/>
                </a:lnTo>
                <a:close/>
                <a:moveTo>
                  <a:pt x="240578" y="500265"/>
                </a:moveTo>
                <a:lnTo>
                  <a:pt x="236362" y="506957"/>
                </a:lnTo>
                <a:lnTo>
                  <a:pt x="232201" y="506957"/>
                </a:lnTo>
                <a:lnTo>
                  <a:pt x="238511" y="497110"/>
                </a:lnTo>
                <a:lnTo>
                  <a:pt x="232609" y="487916"/>
                </a:lnTo>
                <a:lnTo>
                  <a:pt x="236770" y="487916"/>
                </a:lnTo>
                <a:lnTo>
                  <a:pt x="240578" y="493901"/>
                </a:lnTo>
                <a:lnTo>
                  <a:pt x="244386" y="487916"/>
                </a:lnTo>
                <a:lnTo>
                  <a:pt x="248548" y="487916"/>
                </a:lnTo>
                <a:lnTo>
                  <a:pt x="242646" y="497110"/>
                </a:lnTo>
                <a:lnTo>
                  <a:pt x="248956" y="506957"/>
                </a:lnTo>
                <a:lnTo>
                  <a:pt x="244794" y="506957"/>
                </a:lnTo>
                <a:lnTo>
                  <a:pt x="240578" y="500265"/>
                </a:lnTo>
                <a:close/>
                <a:moveTo>
                  <a:pt x="266378" y="500265"/>
                </a:moveTo>
                <a:lnTo>
                  <a:pt x="262162" y="506957"/>
                </a:lnTo>
                <a:lnTo>
                  <a:pt x="258001" y="506957"/>
                </a:lnTo>
                <a:lnTo>
                  <a:pt x="264311" y="497110"/>
                </a:lnTo>
                <a:lnTo>
                  <a:pt x="258409" y="487916"/>
                </a:lnTo>
                <a:lnTo>
                  <a:pt x="262570" y="487916"/>
                </a:lnTo>
                <a:lnTo>
                  <a:pt x="266378" y="493901"/>
                </a:lnTo>
                <a:lnTo>
                  <a:pt x="270187" y="487916"/>
                </a:lnTo>
                <a:lnTo>
                  <a:pt x="274348" y="487916"/>
                </a:lnTo>
                <a:lnTo>
                  <a:pt x="268446" y="497110"/>
                </a:lnTo>
                <a:lnTo>
                  <a:pt x="274756" y="506957"/>
                </a:lnTo>
                <a:lnTo>
                  <a:pt x="270595" y="506957"/>
                </a:lnTo>
                <a:lnTo>
                  <a:pt x="266378" y="500265"/>
                </a:lnTo>
                <a:close/>
                <a:moveTo>
                  <a:pt x="292179" y="500265"/>
                </a:moveTo>
                <a:lnTo>
                  <a:pt x="287962" y="506957"/>
                </a:lnTo>
                <a:lnTo>
                  <a:pt x="283801" y="506957"/>
                </a:lnTo>
                <a:lnTo>
                  <a:pt x="290111" y="497110"/>
                </a:lnTo>
                <a:lnTo>
                  <a:pt x="284209" y="487916"/>
                </a:lnTo>
                <a:lnTo>
                  <a:pt x="288370" y="487916"/>
                </a:lnTo>
                <a:lnTo>
                  <a:pt x="292179" y="493901"/>
                </a:lnTo>
                <a:lnTo>
                  <a:pt x="295987" y="487916"/>
                </a:lnTo>
                <a:lnTo>
                  <a:pt x="300148" y="487916"/>
                </a:lnTo>
                <a:lnTo>
                  <a:pt x="294246" y="497110"/>
                </a:lnTo>
                <a:lnTo>
                  <a:pt x="300556" y="506957"/>
                </a:lnTo>
                <a:lnTo>
                  <a:pt x="296395" y="506957"/>
                </a:lnTo>
                <a:lnTo>
                  <a:pt x="292179" y="500265"/>
                </a:lnTo>
                <a:close/>
                <a:moveTo>
                  <a:pt x="317979" y="500265"/>
                </a:moveTo>
                <a:lnTo>
                  <a:pt x="313762" y="506957"/>
                </a:lnTo>
                <a:lnTo>
                  <a:pt x="309601" y="506957"/>
                </a:lnTo>
                <a:lnTo>
                  <a:pt x="315911" y="497110"/>
                </a:lnTo>
                <a:lnTo>
                  <a:pt x="310009" y="487916"/>
                </a:lnTo>
                <a:lnTo>
                  <a:pt x="314170" y="487916"/>
                </a:lnTo>
                <a:lnTo>
                  <a:pt x="317979" y="493901"/>
                </a:lnTo>
                <a:lnTo>
                  <a:pt x="321787" y="487916"/>
                </a:lnTo>
                <a:lnTo>
                  <a:pt x="325948" y="487916"/>
                </a:lnTo>
                <a:lnTo>
                  <a:pt x="320046" y="497110"/>
                </a:lnTo>
                <a:lnTo>
                  <a:pt x="326356" y="506957"/>
                </a:lnTo>
                <a:lnTo>
                  <a:pt x="322195" y="506957"/>
                </a:lnTo>
                <a:lnTo>
                  <a:pt x="317979" y="500265"/>
                </a:lnTo>
                <a:close/>
                <a:moveTo>
                  <a:pt x="343779" y="500265"/>
                </a:moveTo>
                <a:lnTo>
                  <a:pt x="339563" y="506957"/>
                </a:lnTo>
                <a:lnTo>
                  <a:pt x="335401" y="506957"/>
                </a:lnTo>
                <a:lnTo>
                  <a:pt x="341711" y="497110"/>
                </a:lnTo>
                <a:lnTo>
                  <a:pt x="335809" y="487916"/>
                </a:lnTo>
                <a:lnTo>
                  <a:pt x="339971" y="487916"/>
                </a:lnTo>
                <a:lnTo>
                  <a:pt x="343779" y="493901"/>
                </a:lnTo>
                <a:lnTo>
                  <a:pt x="347587" y="487916"/>
                </a:lnTo>
                <a:lnTo>
                  <a:pt x="351748" y="487916"/>
                </a:lnTo>
                <a:lnTo>
                  <a:pt x="345846" y="497110"/>
                </a:lnTo>
                <a:lnTo>
                  <a:pt x="352156" y="506957"/>
                </a:lnTo>
                <a:lnTo>
                  <a:pt x="347995" y="506957"/>
                </a:lnTo>
                <a:lnTo>
                  <a:pt x="343779" y="500265"/>
                </a:lnTo>
                <a:close/>
                <a:moveTo>
                  <a:pt x="369579" y="500265"/>
                </a:moveTo>
                <a:lnTo>
                  <a:pt x="365363" y="506957"/>
                </a:lnTo>
                <a:lnTo>
                  <a:pt x="361201" y="506957"/>
                </a:lnTo>
                <a:lnTo>
                  <a:pt x="367511" y="497110"/>
                </a:lnTo>
                <a:lnTo>
                  <a:pt x="361609" y="487916"/>
                </a:lnTo>
                <a:lnTo>
                  <a:pt x="365771" y="487916"/>
                </a:lnTo>
                <a:lnTo>
                  <a:pt x="369579" y="493901"/>
                </a:lnTo>
                <a:lnTo>
                  <a:pt x="373387" y="487916"/>
                </a:lnTo>
                <a:lnTo>
                  <a:pt x="377548" y="487916"/>
                </a:lnTo>
                <a:lnTo>
                  <a:pt x="371646" y="497110"/>
                </a:lnTo>
                <a:lnTo>
                  <a:pt x="377956" y="506957"/>
                </a:lnTo>
                <a:lnTo>
                  <a:pt x="373795" y="506957"/>
                </a:lnTo>
                <a:lnTo>
                  <a:pt x="369579" y="500265"/>
                </a:lnTo>
                <a:close/>
                <a:moveTo>
                  <a:pt x="395379" y="500265"/>
                </a:moveTo>
                <a:lnTo>
                  <a:pt x="391163" y="506957"/>
                </a:lnTo>
                <a:lnTo>
                  <a:pt x="387001" y="506957"/>
                </a:lnTo>
                <a:lnTo>
                  <a:pt x="393312" y="497110"/>
                </a:lnTo>
                <a:lnTo>
                  <a:pt x="387409" y="487916"/>
                </a:lnTo>
                <a:lnTo>
                  <a:pt x="391571" y="487916"/>
                </a:lnTo>
                <a:lnTo>
                  <a:pt x="395379" y="493901"/>
                </a:lnTo>
                <a:lnTo>
                  <a:pt x="399187" y="487916"/>
                </a:lnTo>
                <a:lnTo>
                  <a:pt x="403348" y="487916"/>
                </a:lnTo>
                <a:lnTo>
                  <a:pt x="397446" y="497110"/>
                </a:lnTo>
                <a:lnTo>
                  <a:pt x="403756" y="506957"/>
                </a:lnTo>
                <a:lnTo>
                  <a:pt x="399595" y="506957"/>
                </a:lnTo>
                <a:lnTo>
                  <a:pt x="395379" y="500265"/>
                </a:lnTo>
                <a:close/>
                <a:moveTo>
                  <a:pt x="421179" y="500265"/>
                </a:moveTo>
                <a:lnTo>
                  <a:pt x="416963" y="506957"/>
                </a:lnTo>
                <a:lnTo>
                  <a:pt x="412801" y="506957"/>
                </a:lnTo>
                <a:lnTo>
                  <a:pt x="419112" y="497110"/>
                </a:lnTo>
                <a:lnTo>
                  <a:pt x="413209" y="487916"/>
                </a:lnTo>
                <a:lnTo>
                  <a:pt x="417371" y="487916"/>
                </a:lnTo>
                <a:lnTo>
                  <a:pt x="421179" y="493901"/>
                </a:lnTo>
                <a:lnTo>
                  <a:pt x="424987" y="487916"/>
                </a:lnTo>
                <a:lnTo>
                  <a:pt x="429149" y="487916"/>
                </a:lnTo>
                <a:lnTo>
                  <a:pt x="423246" y="497110"/>
                </a:lnTo>
                <a:lnTo>
                  <a:pt x="429557" y="506957"/>
                </a:lnTo>
                <a:lnTo>
                  <a:pt x="425395" y="506957"/>
                </a:lnTo>
                <a:lnTo>
                  <a:pt x="421179" y="500265"/>
                </a:lnTo>
                <a:close/>
                <a:moveTo>
                  <a:pt x="446979" y="500265"/>
                </a:moveTo>
                <a:lnTo>
                  <a:pt x="442763" y="506957"/>
                </a:lnTo>
                <a:lnTo>
                  <a:pt x="438601" y="506957"/>
                </a:lnTo>
                <a:lnTo>
                  <a:pt x="444912" y="497110"/>
                </a:lnTo>
                <a:lnTo>
                  <a:pt x="439009" y="487916"/>
                </a:lnTo>
                <a:lnTo>
                  <a:pt x="443171" y="487916"/>
                </a:lnTo>
                <a:lnTo>
                  <a:pt x="446979" y="493901"/>
                </a:lnTo>
                <a:lnTo>
                  <a:pt x="450787" y="487916"/>
                </a:lnTo>
                <a:lnTo>
                  <a:pt x="454949" y="487916"/>
                </a:lnTo>
                <a:lnTo>
                  <a:pt x="449046" y="497110"/>
                </a:lnTo>
                <a:lnTo>
                  <a:pt x="455357" y="506957"/>
                </a:lnTo>
                <a:lnTo>
                  <a:pt x="451195" y="506957"/>
                </a:lnTo>
                <a:lnTo>
                  <a:pt x="446979" y="500265"/>
                </a:lnTo>
                <a:close/>
                <a:moveTo>
                  <a:pt x="472779" y="500265"/>
                </a:moveTo>
                <a:lnTo>
                  <a:pt x="468563" y="506957"/>
                </a:lnTo>
                <a:lnTo>
                  <a:pt x="464401" y="506957"/>
                </a:lnTo>
                <a:lnTo>
                  <a:pt x="470712" y="497110"/>
                </a:lnTo>
                <a:lnTo>
                  <a:pt x="464809" y="487916"/>
                </a:lnTo>
                <a:lnTo>
                  <a:pt x="468971" y="487916"/>
                </a:lnTo>
                <a:lnTo>
                  <a:pt x="472779" y="493901"/>
                </a:lnTo>
                <a:lnTo>
                  <a:pt x="476587" y="487916"/>
                </a:lnTo>
                <a:lnTo>
                  <a:pt x="480749" y="487916"/>
                </a:lnTo>
                <a:lnTo>
                  <a:pt x="474846" y="497110"/>
                </a:lnTo>
                <a:lnTo>
                  <a:pt x="481157" y="506957"/>
                </a:lnTo>
                <a:lnTo>
                  <a:pt x="476995" y="506957"/>
                </a:lnTo>
                <a:lnTo>
                  <a:pt x="472779" y="500265"/>
                </a:lnTo>
                <a:close/>
                <a:moveTo>
                  <a:pt x="498579" y="500265"/>
                </a:moveTo>
                <a:lnTo>
                  <a:pt x="494363" y="506957"/>
                </a:lnTo>
                <a:lnTo>
                  <a:pt x="490201" y="506957"/>
                </a:lnTo>
                <a:lnTo>
                  <a:pt x="496512" y="497110"/>
                </a:lnTo>
                <a:lnTo>
                  <a:pt x="490609" y="487916"/>
                </a:lnTo>
                <a:lnTo>
                  <a:pt x="494771" y="487916"/>
                </a:lnTo>
                <a:lnTo>
                  <a:pt x="498579" y="493901"/>
                </a:lnTo>
                <a:lnTo>
                  <a:pt x="502387" y="487916"/>
                </a:lnTo>
                <a:lnTo>
                  <a:pt x="506549" y="487916"/>
                </a:lnTo>
                <a:lnTo>
                  <a:pt x="500646" y="497110"/>
                </a:lnTo>
                <a:lnTo>
                  <a:pt x="506957" y="506957"/>
                </a:lnTo>
                <a:lnTo>
                  <a:pt x="502795" y="506957"/>
                </a:lnTo>
                <a:lnTo>
                  <a:pt x="498579" y="500265"/>
                </a:lnTo>
                <a:close/>
              </a:path>
            </a:pathLst>
          </a:custGeom>
          <a:solidFill>
            <a:schemeClr val="tx1"/>
          </a:solidFill>
          <a:ln w="2025" cap="flat">
            <a:noFill/>
            <a:prstDash val="solid"/>
            <a:miter/>
          </a:ln>
        </p:spPr>
        <p:txBody>
          <a:bodyPr rtlCol="0" anchor="ctr"/>
          <a:lstStyle/>
          <a:p>
            <a:endParaRPr lang="de-DE"/>
          </a:p>
        </p:txBody>
      </p:sp>
      <p:sp>
        <p:nvSpPr>
          <p:cNvPr id="14" name="Freihandform 1507">
            <a:extLst>
              <a:ext uri="{FF2B5EF4-FFF2-40B4-BE49-F238E27FC236}">
                <a16:creationId xmlns:a16="http://schemas.microsoft.com/office/drawing/2014/main" id="{1C59069D-6E0E-48B4-1178-4BA8482ADDAF}"/>
              </a:ext>
            </a:extLst>
          </p:cNvPr>
          <p:cNvSpPr/>
          <p:nvPr userDrawn="1"/>
        </p:nvSpPr>
        <p:spPr>
          <a:xfrm flipH="1">
            <a:off x="-828304" y="1822693"/>
            <a:ext cx="1307219" cy="1307219"/>
          </a:xfrm>
          <a:custGeom>
            <a:avLst/>
            <a:gdLst>
              <a:gd name="connsiteX0" fmla="*/ 8378 w 506956"/>
              <a:gd name="connsiteY0" fmla="*/ 12349 h 506956"/>
              <a:gd name="connsiteX1" fmla="*/ 4162 w 506956"/>
              <a:gd name="connsiteY1" fmla="*/ 19041 h 506956"/>
              <a:gd name="connsiteX2" fmla="*/ 0 w 506956"/>
              <a:gd name="connsiteY2" fmla="*/ 19041 h 506956"/>
              <a:gd name="connsiteX3" fmla="*/ 6310 w 506956"/>
              <a:gd name="connsiteY3" fmla="*/ 9194 h 506956"/>
              <a:gd name="connsiteX4" fmla="*/ 408 w 506956"/>
              <a:gd name="connsiteY4" fmla="*/ 0 h 506956"/>
              <a:gd name="connsiteX5" fmla="*/ 4570 w 506956"/>
              <a:gd name="connsiteY5" fmla="*/ 0 h 506956"/>
              <a:gd name="connsiteX6" fmla="*/ 8378 w 506956"/>
              <a:gd name="connsiteY6" fmla="*/ 5984 h 506956"/>
              <a:gd name="connsiteX7" fmla="*/ 12186 w 506956"/>
              <a:gd name="connsiteY7" fmla="*/ 0 h 506956"/>
              <a:gd name="connsiteX8" fmla="*/ 16347 w 506956"/>
              <a:gd name="connsiteY8" fmla="*/ 0 h 506956"/>
              <a:gd name="connsiteX9" fmla="*/ 10445 w 506956"/>
              <a:gd name="connsiteY9" fmla="*/ 9194 h 506956"/>
              <a:gd name="connsiteX10" fmla="*/ 16755 w 506956"/>
              <a:gd name="connsiteY10" fmla="*/ 19041 h 506956"/>
              <a:gd name="connsiteX11" fmla="*/ 12594 w 506956"/>
              <a:gd name="connsiteY11" fmla="*/ 19041 h 506956"/>
              <a:gd name="connsiteX12" fmla="*/ 8378 w 506956"/>
              <a:gd name="connsiteY12" fmla="*/ 12349 h 506956"/>
              <a:gd name="connsiteX13" fmla="*/ 34178 w 506956"/>
              <a:gd name="connsiteY13" fmla="*/ 12349 h 506956"/>
              <a:gd name="connsiteX14" fmla="*/ 29962 w 506956"/>
              <a:gd name="connsiteY14" fmla="*/ 19041 h 506956"/>
              <a:gd name="connsiteX15" fmla="*/ 25800 w 506956"/>
              <a:gd name="connsiteY15" fmla="*/ 19041 h 506956"/>
              <a:gd name="connsiteX16" fmla="*/ 32110 w 506956"/>
              <a:gd name="connsiteY16" fmla="*/ 9194 h 506956"/>
              <a:gd name="connsiteX17" fmla="*/ 26208 w 506956"/>
              <a:gd name="connsiteY17" fmla="*/ 0 h 506956"/>
              <a:gd name="connsiteX18" fmla="*/ 30370 w 506956"/>
              <a:gd name="connsiteY18" fmla="*/ 0 h 506956"/>
              <a:gd name="connsiteX19" fmla="*/ 34178 w 506956"/>
              <a:gd name="connsiteY19" fmla="*/ 5984 h 506956"/>
              <a:gd name="connsiteX20" fmla="*/ 37986 w 506956"/>
              <a:gd name="connsiteY20" fmla="*/ 0 h 506956"/>
              <a:gd name="connsiteX21" fmla="*/ 42147 w 506956"/>
              <a:gd name="connsiteY21" fmla="*/ 0 h 506956"/>
              <a:gd name="connsiteX22" fmla="*/ 36245 w 506956"/>
              <a:gd name="connsiteY22" fmla="*/ 9194 h 506956"/>
              <a:gd name="connsiteX23" fmla="*/ 42555 w 506956"/>
              <a:gd name="connsiteY23" fmla="*/ 19041 h 506956"/>
              <a:gd name="connsiteX24" fmla="*/ 38394 w 506956"/>
              <a:gd name="connsiteY24" fmla="*/ 19041 h 506956"/>
              <a:gd name="connsiteX25" fmla="*/ 34178 w 506956"/>
              <a:gd name="connsiteY25" fmla="*/ 12349 h 506956"/>
              <a:gd name="connsiteX26" fmla="*/ 59978 w 506956"/>
              <a:gd name="connsiteY26" fmla="*/ 12349 h 506956"/>
              <a:gd name="connsiteX27" fmla="*/ 55762 w 506956"/>
              <a:gd name="connsiteY27" fmla="*/ 19041 h 506956"/>
              <a:gd name="connsiteX28" fmla="*/ 51600 w 506956"/>
              <a:gd name="connsiteY28" fmla="*/ 19041 h 506956"/>
              <a:gd name="connsiteX29" fmla="*/ 57911 w 506956"/>
              <a:gd name="connsiteY29" fmla="*/ 9194 h 506956"/>
              <a:gd name="connsiteX30" fmla="*/ 52008 w 506956"/>
              <a:gd name="connsiteY30" fmla="*/ 0 h 506956"/>
              <a:gd name="connsiteX31" fmla="*/ 56170 w 506956"/>
              <a:gd name="connsiteY31" fmla="*/ 0 h 506956"/>
              <a:gd name="connsiteX32" fmla="*/ 59978 w 506956"/>
              <a:gd name="connsiteY32" fmla="*/ 5984 h 506956"/>
              <a:gd name="connsiteX33" fmla="*/ 63786 w 506956"/>
              <a:gd name="connsiteY33" fmla="*/ 0 h 506956"/>
              <a:gd name="connsiteX34" fmla="*/ 67948 w 506956"/>
              <a:gd name="connsiteY34" fmla="*/ 0 h 506956"/>
              <a:gd name="connsiteX35" fmla="*/ 62045 w 506956"/>
              <a:gd name="connsiteY35" fmla="*/ 9194 h 506956"/>
              <a:gd name="connsiteX36" fmla="*/ 68356 w 506956"/>
              <a:gd name="connsiteY36" fmla="*/ 19041 h 506956"/>
              <a:gd name="connsiteX37" fmla="*/ 64194 w 506956"/>
              <a:gd name="connsiteY37" fmla="*/ 19041 h 506956"/>
              <a:gd name="connsiteX38" fmla="*/ 59978 w 506956"/>
              <a:gd name="connsiteY38" fmla="*/ 12349 h 506956"/>
              <a:gd name="connsiteX39" fmla="*/ 85778 w 506956"/>
              <a:gd name="connsiteY39" fmla="*/ 12349 h 506956"/>
              <a:gd name="connsiteX40" fmla="*/ 81562 w 506956"/>
              <a:gd name="connsiteY40" fmla="*/ 19041 h 506956"/>
              <a:gd name="connsiteX41" fmla="*/ 77400 w 506956"/>
              <a:gd name="connsiteY41" fmla="*/ 19041 h 506956"/>
              <a:gd name="connsiteX42" fmla="*/ 83711 w 506956"/>
              <a:gd name="connsiteY42" fmla="*/ 9194 h 506956"/>
              <a:gd name="connsiteX43" fmla="*/ 77808 w 506956"/>
              <a:gd name="connsiteY43" fmla="*/ 0 h 506956"/>
              <a:gd name="connsiteX44" fmla="*/ 81970 w 506956"/>
              <a:gd name="connsiteY44" fmla="*/ 0 h 506956"/>
              <a:gd name="connsiteX45" fmla="*/ 85778 w 506956"/>
              <a:gd name="connsiteY45" fmla="*/ 5984 h 506956"/>
              <a:gd name="connsiteX46" fmla="*/ 89586 w 506956"/>
              <a:gd name="connsiteY46" fmla="*/ 0 h 506956"/>
              <a:gd name="connsiteX47" fmla="*/ 93748 w 506956"/>
              <a:gd name="connsiteY47" fmla="*/ 0 h 506956"/>
              <a:gd name="connsiteX48" fmla="*/ 87845 w 506956"/>
              <a:gd name="connsiteY48" fmla="*/ 9194 h 506956"/>
              <a:gd name="connsiteX49" fmla="*/ 94156 w 506956"/>
              <a:gd name="connsiteY49" fmla="*/ 19041 h 506956"/>
              <a:gd name="connsiteX50" fmla="*/ 89994 w 506956"/>
              <a:gd name="connsiteY50" fmla="*/ 19041 h 506956"/>
              <a:gd name="connsiteX51" fmla="*/ 85778 w 506956"/>
              <a:gd name="connsiteY51" fmla="*/ 12349 h 506956"/>
              <a:gd name="connsiteX52" fmla="*/ 111578 w 506956"/>
              <a:gd name="connsiteY52" fmla="*/ 12349 h 506956"/>
              <a:gd name="connsiteX53" fmla="*/ 107362 w 506956"/>
              <a:gd name="connsiteY53" fmla="*/ 19041 h 506956"/>
              <a:gd name="connsiteX54" fmla="*/ 103200 w 506956"/>
              <a:gd name="connsiteY54" fmla="*/ 19041 h 506956"/>
              <a:gd name="connsiteX55" fmla="*/ 109511 w 506956"/>
              <a:gd name="connsiteY55" fmla="*/ 9194 h 506956"/>
              <a:gd name="connsiteX56" fmla="*/ 103608 w 506956"/>
              <a:gd name="connsiteY56" fmla="*/ 0 h 506956"/>
              <a:gd name="connsiteX57" fmla="*/ 107770 w 506956"/>
              <a:gd name="connsiteY57" fmla="*/ 0 h 506956"/>
              <a:gd name="connsiteX58" fmla="*/ 111578 w 506956"/>
              <a:gd name="connsiteY58" fmla="*/ 5984 h 506956"/>
              <a:gd name="connsiteX59" fmla="*/ 115386 w 506956"/>
              <a:gd name="connsiteY59" fmla="*/ 0 h 506956"/>
              <a:gd name="connsiteX60" fmla="*/ 119548 w 506956"/>
              <a:gd name="connsiteY60" fmla="*/ 0 h 506956"/>
              <a:gd name="connsiteX61" fmla="*/ 113645 w 506956"/>
              <a:gd name="connsiteY61" fmla="*/ 9194 h 506956"/>
              <a:gd name="connsiteX62" fmla="*/ 119956 w 506956"/>
              <a:gd name="connsiteY62" fmla="*/ 19041 h 506956"/>
              <a:gd name="connsiteX63" fmla="*/ 115794 w 506956"/>
              <a:gd name="connsiteY63" fmla="*/ 19041 h 506956"/>
              <a:gd name="connsiteX64" fmla="*/ 111578 w 506956"/>
              <a:gd name="connsiteY64" fmla="*/ 12349 h 506956"/>
              <a:gd name="connsiteX65" fmla="*/ 137378 w 506956"/>
              <a:gd name="connsiteY65" fmla="*/ 12349 h 506956"/>
              <a:gd name="connsiteX66" fmla="*/ 133162 w 506956"/>
              <a:gd name="connsiteY66" fmla="*/ 19041 h 506956"/>
              <a:gd name="connsiteX67" fmla="*/ 129000 w 506956"/>
              <a:gd name="connsiteY67" fmla="*/ 19041 h 506956"/>
              <a:gd name="connsiteX68" fmla="*/ 135311 w 506956"/>
              <a:gd name="connsiteY68" fmla="*/ 9194 h 506956"/>
              <a:gd name="connsiteX69" fmla="*/ 129408 w 506956"/>
              <a:gd name="connsiteY69" fmla="*/ 0 h 506956"/>
              <a:gd name="connsiteX70" fmla="*/ 133570 w 506956"/>
              <a:gd name="connsiteY70" fmla="*/ 0 h 506956"/>
              <a:gd name="connsiteX71" fmla="*/ 137378 w 506956"/>
              <a:gd name="connsiteY71" fmla="*/ 5984 h 506956"/>
              <a:gd name="connsiteX72" fmla="*/ 141186 w 506956"/>
              <a:gd name="connsiteY72" fmla="*/ 0 h 506956"/>
              <a:gd name="connsiteX73" fmla="*/ 145348 w 506956"/>
              <a:gd name="connsiteY73" fmla="*/ 0 h 506956"/>
              <a:gd name="connsiteX74" fmla="*/ 139445 w 506956"/>
              <a:gd name="connsiteY74" fmla="*/ 9194 h 506956"/>
              <a:gd name="connsiteX75" fmla="*/ 145756 w 506956"/>
              <a:gd name="connsiteY75" fmla="*/ 19041 h 506956"/>
              <a:gd name="connsiteX76" fmla="*/ 141594 w 506956"/>
              <a:gd name="connsiteY76" fmla="*/ 19041 h 506956"/>
              <a:gd name="connsiteX77" fmla="*/ 137378 w 506956"/>
              <a:gd name="connsiteY77" fmla="*/ 12349 h 506956"/>
              <a:gd name="connsiteX78" fmla="*/ 163178 w 506956"/>
              <a:gd name="connsiteY78" fmla="*/ 12349 h 506956"/>
              <a:gd name="connsiteX79" fmla="*/ 158962 w 506956"/>
              <a:gd name="connsiteY79" fmla="*/ 19041 h 506956"/>
              <a:gd name="connsiteX80" fmla="*/ 154800 w 506956"/>
              <a:gd name="connsiteY80" fmla="*/ 19041 h 506956"/>
              <a:gd name="connsiteX81" fmla="*/ 161111 w 506956"/>
              <a:gd name="connsiteY81" fmla="*/ 9194 h 506956"/>
              <a:gd name="connsiteX82" fmla="*/ 155208 w 506956"/>
              <a:gd name="connsiteY82" fmla="*/ 0 h 506956"/>
              <a:gd name="connsiteX83" fmla="*/ 159370 w 506956"/>
              <a:gd name="connsiteY83" fmla="*/ 0 h 506956"/>
              <a:gd name="connsiteX84" fmla="*/ 163178 w 506956"/>
              <a:gd name="connsiteY84" fmla="*/ 5984 h 506956"/>
              <a:gd name="connsiteX85" fmla="*/ 166986 w 506956"/>
              <a:gd name="connsiteY85" fmla="*/ 0 h 506956"/>
              <a:gd name="connsiteX86" fmla="*/ 171148 w 506956"/>
              <a:gd name="connsiteY86" fmla="*/ 0 h 506956"/>
              <a:gd name="connsiteX87" fmla="*/ 165245 w 506956"/>
              <a:gd name="connsiteY87" fmla="*/ 9194 h 506956"/>
              <a:gd name="connsiteX88" fmla="*/ 171556 w 506956"/>
              <a:gd name="connsiteY88" fmla="*/ 19041 h 506956"/>
              <a:gd name="connsiteX89" fmla="*/ 167394 w 506956"/>
              <a:gd name="connsiteY89" fmla="*/ 19041 h 506956"/>
              <a:gd name="connsiteX90" fmla="*/ 163178 w 506956"/>
              <a:gd name="connsiteY90" fmla="*/ 12349 h 506956"/>
              <a:gd name="connsiteX91" fmla="*/ 188978 w 506956"/>
              <a:gd name="connsiteY91" fmla="*/ 12349 h 506956"/>
              <a:gd name="connsiteX92" fmla="*/ 184762 w 506956"/>
              <a:gd name="connsiteY92" fmla="*/ 19041 h 506956"/>
              <a:gd name="connsiteX93" fmla="*/ 180601 w 506956"/>
              <a:gd name="connsiteY93" fmla="*/ 19041 h 506956"/>
              <a:gd name="connsiteX94" fmla="*/ 186911 w 506956"/>
              <a:gd name="connsiteY94" fmla="*/ 9194 h 506956"/>
              <a:gd name="connsiteX95" fmla="*/ 181009 w 506956"/>
              <a:gd name="connsiteY95" fmla="*/ 0 h 506956"/>
              <a:gd name="connsiteX96" fmla="*/ 185170 w 506956"/>
              <a:gd name="connsiteY96" fmla="*/ 0 h 506956"/>
              <a:gd name="connsiteX97" fmla="*/ 188978 w 506956"/>
              <a:gd name="connsiteY97" fmla="*/ 5984 h 506956"/>
              <a:gd name="connsiteX98" fmla="*/ 192786 w 506956"/>
              <a:gd name="connsiteY98" fmla="*/ 0 h 506956"/>
              <a:gd name="connsiteX99" fmla="*/ 196948 w 506956"/>
              <a:gd name="connsiteY99" fmla="*/ 0 h 506956"/>
              <a:gd name="connsiteX100" fmla="*/ 191045 w 506956"/>
              <a:gd name="connsiteY100" fmla="*/ 9194 h 506956"/>
              <a:gd name="connsiteX101" fmla="*/ 197356 w 506956"/>
              <a:gd name="connsiteY101" fmla="*/ 19041 h 506956"/>
              <a:gd name="connsiteX102" fmla="*/ 193194 w 506956"/>
              <a:gd name="connsiteY102" fmla="*/ 19041 h 506956"/>
              <a:gd name="connsiteX103" fmla="*/ 188978 w 506956"/>
              <a:gd name="connsiteY103" fmla="*/ 12349 h 506956"/>
              <a:gd name="connsiteX104" fmla="*/ 214778 w 506956"/>
              <a:gd name="connsiteY104" fmla="*/ 12349 h 506956"/>
              <a:gd name="connsiteX105" fmla="*/ 210562 w 506956"/>
              <a:gd name="connsiteY105" fmla="*/ 19041 h 506956"/>
              <a:gd name="connsiteX106" fmla="*/ 206401 w 506956"/>
              <a:gd name="connsiteY106" fmla="*/ 19041 h 506956"/>
              <a:gd name="connsiteX107" fmla="*/ 212711 w 506956"/>
              <a:gd name="connsiteY107" fmla="*/ 9194 h 506956"/>
              <a:gd name="connsiteX108" fmla="*/ 206809 w 506956"/>
              <a:gd name="connsiteY108" fmla="*/ 0 h 506956"/>
              <a:gd name="connsiteX109" fmla="*/ 210970 w 506956"/>
              <a:gd name="connsiteY109" fmla="*/ 0 h 506956"/>
              <a:gd name="connsiteX110" fmla="*/ 214778 w 506956"/>
              <a:gd name="connsiteY110" fmla="*/ 5984 h 506956"/>
              <a:gd name="connsiteX111" fmla="*/ 218586 w 506956"/>
              <a:gd name="connsiteY111" fmla="*/ 0 h 506956"/>
              <a:gd name="connsiteX112" fmla="*/ 222748 w 506956"/>
              <a:gd name="connsiteY112" fmla="*/ 0 h 506956"/>
              <a:gd name="connsiteX113" fmla="*/ 216846 w 506956"/>
              <a:gd name="connsiteY113" fmla="*/ 9194 h 506956"/>
              <a:gd name="connsiteX114" fmla="*/ 223156 w 506956"/>
              <a:gd name="connsiteY114" fmla="*/ 19041 h 506956"/>
              <a:gd name="connsiteX115" fmla="*/ 218994 w 506956"/>
              <a:gd name="connsiteY115" fmla="*/ 19041 h 506956"/>
              <a:gd name="connsiteX116" fmla="*/ 214778 w 506956"/>
              <a:gd name="connsiteY116" fmla="*/ 12349 h 506956"/>
              <a:gd name="connsiteX117" fmla="*/ 240578 w 506956"/>
              <a:gd name="connsiteY117" fmla="*/ 12349 h 506956"/>
              <a:gd name="connsiteX118" fmla="*/ 236362 w 506956"/>
              <a:gd name="connsiteY118" fmla="*/ 19041 h 506956"/>
              <a:gd name="connsiteX119" fmla="*/ 232201 w 506956"/>
              <a:gd name="connsiteY119" fmla="*/ 19041 h 506956"/>
              <a:gd name="connsiteX120" fmla="*/ 238511 w 506956"/>
              <a:gd name="connsiteY120" fmla="*/ 9194 h 506956"/>
              <a:gd name="connsiteX121" fmla="*/ 232609 w 506956"/>
              <a:gd name="connsiteY121" fmla="*/ 0 h 506956"/>
              <a:gd name="connsiteX122" fmla="*/ 236770 w 506956"/>
              <a:gd name="connsiteY122" fmla="*/ 0 h 506956"/>
              <a:gd name="connsiteX123" fmla="*/ 240578 w 506956"/>
              <a:gd name="connsiteY123" fmla="*/ 5984 h 506956"/>
              <a:gd name="connsiteX124" fmla="*/ 244386 w 506956"/>
              <a:gd name="connsiteY124" fmla="*/ 0 h 506956"/>
              <a:gd name="connsiteX125" fmla="*/ 248548 w 506956"/>
              <a:gd name="connsiteY125" fmla="*/ 0 h 506956"/>
              <a:gd name="connsiteX126" fmla="*/ 242646 w 506956"/>
              <a:gd name="connsiteY126" fmla="*/ 9194 h 506956"/>
              <a:gd name="connsiteX127" fmla="*/ 248956 w 506956"/>
              <a:gd name="connsiteY127" fmla="*/ 19041 h 506956"/>
              <a:gd name="connsiteX128" fmla="*/ 244794 w 506956"/>
              <a:gd name="connsiteY128" fmla="*/ 19041 h 506956"/>
              <a:gd name="connsiteX129" fmla="*/ 240578 w 506956"/>
              <a:gd name="connsiteY129" fmla="*/ 12349 h 506956"/>
              <a:gd name="connsiteX130" fmla="*/ 266378 w 506956"/>
              <a:gd name="connsiteY130" fmla="*/ 12349 h 506956"/>
              <a:gd name="connsiteX131" fmla="*/ 262162 w 506956"/>
              <a:gd name="connsiteY131" fmla="*/ 19041 h 506956"/>
              <a:gd name="connsiteX132" fmla="*/ 258001 w 506956"/>
              <a:gd name="connsiteY132" fmla="*/ 19041 h 506956"/>
              <a:gd name="connsiteX133" fmla="*/ 264311 w 506956"/>
              <a:gd name="connsiteY133" fmla="*/ 9194 h 506956"/>
              <a:gd name="connsiteX134" fmla="*/ 258409 w 506956"/>
              <a:gd name="connsiteY134" fmla="*/ 0 h 506956"/>
              <a:gd name="connsiteX135" fmla="*/ 262570 w 506956"/>
              <a:gd name="connsiteY135" fmla="*/ 0 h 506956"/>
              <a:gd name="connsiteX136" fmla="*/ 266378 w 506956"/>
              <a:gd name="connsiteY136" fmla="*/ 5984 h 506956"/>
              <a:gd name="connsiteX137" fmla="*/ 270187 w 506956"/>
              <a:gd name="connsiteY137" fmla="*/ 0 h 506956"/>
              <a:gd name="connsiteX138" fmla="*/ 274348 w 506956"/>
              <a:gd name="connsiteY138" fmla="*/ 0 h 506956"/>
              <a:gd name="connsiteX139" fmla="*/ 268446 w 506956"/>
              <a:gd name="connsiteY139" fmla="*/ 9194 h 506956"/>
              <a:gd name="connsiteX140" fmla="*/ 274756 w 506956"/>
              <a:gd name="connsiteY140" fmla="*/ 19041 h 506956"/>
              <a:gd name="connsiteX141" fmla="*/ 270595 w 506956"/>
              <a:gd name="connsiteY141" fmla="*/ 19041 h 506956"/>
              <a:gd name="connsiteX142" fmla="*/ 266378 w 506956"/>
              <a:gd name="connsiteY142" fmla="*/ 12349 h 506956"/>
              <a:gd name="connsiteX143" fmla="*/ 292179 w 506956"/>
              <a:gd name="connsiteY143" fmla="*/ 12349 h 506956"/>
              <a:gd name="connsiteX144" fmla="*/ 287962 w 506956"/>
              <a:gd name="connsiteY144" fmla="*/ 19041 h 506956"/>
              <a:gd name="connsiteX145" fmla="*/ 283801 w 506956"/>
              <a:gd name="connsiteY145" fmla="*/ 19041 h 506956"/>
              <a:gd name="connsiteX146" fmla="*/ 290111 w 506956"/>
              <a:gd name="connsiteY146" fmla="*/ 9194 h 506956"/>
              <a:gd name="connsiteX147" fmla="*/ 284209 w 506956"/>
              <a:gd name="connsiteY147" fmla="*/ 0 h 506956"/>
              <a:gd name="connsiteX148" fmla="*/ 288370 w 506956"/>
              <a:gd name="connsiteY148" fmla="*/ 0 h 506956"/>
              <a:gd name="connsiteX149" fmla="*/ 292179 w 506956"/>
              <a:gd name="connsiteY149" fmla="*/ 5984 h 506956"/>
              <a:gd name="connsiteX150" fmla="*/ 295987 w 506956"/>
              <a:gd name="connsiteY150" fmla="*/ 0 h 506956"/>
              <a:gd name="connsiteX151" fmla="*/ 300148 w 506956"/>
              <a:gd name="connsiteY151" fmla="*/ 0 h 506956"/>
              <a:gd name="connsiteX152" fmla="*/ 294246 w 506956"/>
              <a:gd name="connsiteY152" fmla="*/ 9194 h 506956"/>
              <a:gd name="connsiteX153" fmla="*/ 300556 w 506956"/>
              <a:gd name="connsiteY153" fmla="*/ 19041 h 506956"/>
              <a:gd name="connsiteX154" fmla="*/ 296395 w 506956"/>
              <a:gd name="connsiteY154" fmla="*/ 19041 h 506956"/>
              <a:gd name="connsiteX155" fmla="*/ 292179 w 506956"/>
              <a:gd name="connsiteY155" fmla="*/ 12349 h 506956"/>
              <a:gd name="connsiteX156" fmla="*/ 317979 w 506956"/>
              <a:gd name="connsiteY156" fmla="*/ 12349 h 506956"/>
              <a:gd name="connsiteX157" fmla="*/ 313762 w 506956"/>
              <a:gd name="connsiteY157" fmla="*/ 19041 h 506956"/>
              <a:gd name="connsiteX158" fmla="*/ 309601 w 506956"/>
              <a:gd name="connsiteY158" fmla="*/ 19041 h 506956"/>
              <a:gd name="connsiteX159" fmla="*/ 315911 w 506956"/>
              <a:gd name="connsiteY159" fmla="*/ 9194 h 506956"/>
              <a:gd name="connsiteX160" fmla="*/ 310009 w 506956"/>
              <a:gd name="connsiteY160" fmla="*/ 0 h 506956"/>
              <a:gd name="connsiteX161" fmla="*/ 314170 w 506956"/>
              <a:gd name="connsiteY161" fmla="*/ 0 h 506956"/>
              <a:gd name="connsiteX162" fmla="*/ 317979 w 506956"/>
              <a:gd name="connsiteY162" fmla="*/ 5984 h 506956"/>
              <a:gd name="connsiteX163" fmla="*/ 321787 w 506956"/>
              <a:gd name="connsiteY163" fmla="*/ 0 h 506956"/>
              <a:gd name="connsiteX164" fmla="*/ 325948 w 506956"/>
              <a:gd name="connsiteY164" fmla="*/ 0 h 506956"/>
              <a:gd name="connsiteX165" fmla="*/ 320046 w 506956"/>
              <a:gd name="connsiteY165" fmla="*/ 9194 h 506956"/>
              <a:gd name="connsiteX166" fmla="*/ 326356 w 506956"/>
              <a:gd name="connsiteY166" fmla="*/ 19041 h 506956"/>
              <a:gd name="connsiteX167" fmla="*/ 322195 w 506956"/>
              <a:gd name="connsiteY167" fmla="*/ 19041 h 506956"/>
              <a:gd name="connsiteX168" fmla="*/ 317979 w 506956"/>
              <a:gd name="connsiteY168" fmla="*/ 12349 h 506956"/>
              <a:gd name="connsiteX169" fmla="*/ 343779 w 506956"/>
              <a:gd name="connsiteY169" fmla="*/ 12349 h 506956"/>
              <a:gd name="connsiteX170" fmla="*/ 339563 w 506956"/>
              <a:gd name="connsiteY170" fmla="*/ 19041 h 506956"/>
              <a:gd name="connsiteX171" fmla="*/ 335401 w 506956"/>
              <a:gd name="connsiteY171" fmla="*/ 19041 h 506956"/>
              <a:gd name="connsiteX172" fmla="*/ 341711 w 506956"/>
              <a:gd name="connsiteY172" fmla="*/ 9194 h 506956"/>
              <a:gd name="connsiteX173" fmla="*/ 335809 w 506956"/>
              <a:gd name="connsiteY173" fmla="*/ 0 h 506956"/>
              <a:gd name="connsiteX174" fmla="*/ 339971 w 506956"/>
              <a:gd name="connsiteY174" fmla="*/ 0 h 506956"/>
              <a:gd name="connsiteX175" fmla="*/ 343779 w 506956"/>
              <a:gd name="connsiteY175" fmla="*/ 5984 h 506956"/>
              <a:gd name="connsiteX176" fmla="*/ 347587 w 506956"/>
              <a:gd name="connsiteY176" fmla="*/ 0 h 506956"/>
              <a:gd name="connsiteX177" fmla="*/ 351748 w 506956"/>
              <a:gd name="connsiteY177" fmla="*/ 0 h 506956"/>
              <a:gd name="connsiteX178" fmla="*/ 345846 w 506956"/>
              <a:gd name="connsiteY178" fmla="*/ 9194 h 506956"/>
              <a:gd name="connsiteX179" fmla="*/ 352156 w 506956"/>
              <a:gd name="connsiteY179" fmla="*/ 19041 h 506956"/>
              <a:gd name="connsiteX180" fmla="*/ 347995 w 506956"/>
              <a:gd name="connsiteY180" fmla="*/ 19041 h 506956"/>
              <a:gd name="connsiteX181" fmla="*/ 343779 w 506956"/>
              <a:gd name="connsiteY181" fmla="*/ 12349 h 506956"/>
              <a:gd name="connsiteX182" fmla="*/ 369579 w 506956"/>
              <a:gd name="connsiteY182" fmla="*/ 12349 h 506956"/>
              <a:gd name="connsiteX183" fmla="*/ 365363 w 506956"/>
              <a:gd name="connsiteY183" fmla="*/ 19041 h 506956"/>
              <a:gd name="connsiteX184" fmla="*/ 361201 w 506956"/>
              <a:gd name="connsiteY184" fmla="*/ 19041 h 506956"/>
              <a:gd name="connsiteX185" fmla="*/ 367511 w 506956"/>
              <a:gd name="connsiteY185" fmla="*/ 9194 h 506956"/>
              <a:gd name="connsiteX186" fmla="*/ 361609 w 506956"/>
              <a:gd name="connsiteY186" fmla="*/ 0 h 506956"/>
              <a:gd name="connsiteX187" fmla="*/ 365771 w 506956"/>
              <a:gd name="connsiteY187" fmla="*/ 0 h 506956"/>
              <a:gd name="connsiteX188" fmla="*/ 369579 w 506956"/>
              <a:gd name="connsiteY188" fmla="*/ 5984 h 506956"/>
              <a:gd name="connsiteX189" fmla="*/ 373387 w 506956"/>
              <a:gd name="connsiteY189" fmla="*/ 0 h 506956"/>
              <a:gd name="connsiteX190" fmla="*/ 377548 w 506956"/>
              <a:gd name="connsiteY190" fmla="*/ 0 h 506956"/>
              <a:gd name="connsiteX191" fmla="*/ 371646 w 506956"/>
              <a:gd name="connsiteY191" fmla="*/ 9194 h 506956"/>
              <a:gd name="connsiteX192" fmla="*/ 377956 w 506956"/>
              <a:gd name="connsiteY192" fmla="*/ 19041 h 506956"/>
              <a:gd name="connsiteX193" fmla="*/ 373795 w 506956"/>
              <a:gd name="connsiteY193" fmla="*/ 19041 h 506956"/>
              <a:gd name="connsiteX194" fmla="*/ 369579 w 506956"/>
              <a:gd name="connsiteY194" fmla="*/ 12349 h 506956"/>
              <a:gd name="connsiteX195" fmla="*/ 395379 w 506956"/>
              <a:gd name="connsiteY195" fmla="*/ 12349 h 506956"/>
              <a:gd name="connsiteX196" fmla="*/ 391163 w 506956"/>
              <a:gd name="connsiteY196" fmla="*/ 19041 h 506956"/>
              <a:gd name="connsiteX197" fmla="*/ 387001 w 506956"/>
              <a:gd name="connsiteY197" fmla="*/ 19041 h 506956"/>
              <a:gd name="connsiteX198" fmla="*/ 393312 w 506956"/>
              <a:gd name="connsiteY198" fmla="*/ 9194 h 506956"/>
              <a:gd name="connsiteX199" fmla="*/ 387409 w 506956"/>
              <a:gd name="connsiteY199" fmla="*/ 0 h 506956"/>
              <a:gd name="connsiteX200" fmla="*/ 391571 w 506956"/>
              <a:gd name="connsiteY200" fmla="*/ 0 h 506956"/>
              <a:gd name="connsiteX201" fmla="*/ 395379 w 506956"/>
              <a:gd name="connsiteY201" fmla="*/ 5984 h 506956"/>
              <a:gd name="connsiteX202" fmla="*/ 399187 w 506956"/>
              <a:gd name="connsiteY202" fmla="*/ 0 h 506956"/>
              <a:gd name="connsiteX203" fmla="*/ 403348 w 506956"/>
              <a:gd name="connsiteY203" fmla="*/ 0 h 506956"/>
              <a:gd name="connsiteX204" fmla="*/ 397446 w 506956"/>
              <a:gd name="connsiteY204" fmla="*/ 9194 h 506956"/>
              <a:gd name="connsiteX205" fmla="*/ 403756 w 506956"/>
              <a:gd name="connsiteY205" fmla="*/ 19041 h 506956"/>
              <a:gd name="connsiteX206" fmla="*/ 399595 w 506956"/>
              <a:gd name="connsiteY206" fmla="*/ 19041 h 506956"/>
              <a:gd name="connsiteX207" fmla="*/ 395379 w 506956"/>
              <a:gd name="connsiteY207" fmla="*/ 12349 h 506956"/>
              <a:gd name="connsiteX208" fmla="*/ 421179 w 506956"/>
              <a:gd name="connsiteY208" fmla="*/ 12349 h 506956"/>
              <a:gd name="connsiteX209" fmla="*/ 416963 w 506956"/>
              <a:gd name="connsiteY209" fmla="*/ 19041 h 506956"/>
              <a:gd name="connsiteX210" fmla="*/ 412801 w 506956"/>
              <a:gd name="connsiteY210" fmla="*/ 19041 h 506956"/>
              <a:gd name="connsiteX211" fmla="*/ 419112 w 506956"/>
              <a:gd name="connsiteY211" fmla="*/ 9194 h 506956"/>
              <a:gd name="connsiteX212" fmla="*/ 413209 w 506956"/>
              <a:gd name="connsiteY212" fmla="*/ 0 h 506956"/>
              <a:gd name="connsiteX213" fmla="*/ 417371 w 506956"/>
              <a:gd name="connsiteY213" fmla="*/ 0 h 506956"/>
              <a:gd name="connsiteX214" fmla="*/ 421179 w 506956"/>
              <a:gd name="connsiteY214" fmla="*/ 5984 h 506956"/>
              <a:gd name="connsiteX215" fmla="*/ 424987 w 506956"/>
              <a:gd name="connsiteY215" fmla="*/ 0 h 506956"/>
              <a:gd name="connsiteX216" fmla="*/ 429149 w 506956"/>
              <a:gd name="connsiteY216" fmla="*/ 0 h 506956"/>
              <a:gd name="connsiteX217" fmla="*/ 423246 w 506956"/>
              <a:gd name="connsiteY217" fmla="*/ 9194 h 506956"/>
              <a:gd name="connsiteX218" fmla="*/ 429557 w 506956"/>
              <a:gd name="connsiteY218" fmla="*/ 19041 h 506956"/>
              <a:gd name="connsiteX219" fmla="*/ 425395 w 506956"/>
              <a:gd name="connsiteY219" fmla="*/ 19041 h 506956"/>
              <a:gd name="connsiteX220" fmla="*/ 421179 w 506956"/>
              <a:gd name="connsiteY220" fmla="*/ 12349 h 506956"/>
              <a:gd name="connsiteX221" fmla="*/ 446979 w 506956"/>
              <a:gd name="connsiteY221" fmla="*/ 12349 h 506956"/>
              <a:gd name="connsiteX222" fmla="*/ 442763 w 506956"/>
              <a:gd name="connsiteY222" fmla="*/ 19041 h 506956"/>
              <a:gd name="connsiteX223" fmla="*/ 438601 w 506956"/>
              <a:gd name="connsiteY223" fmla="*/ 19041 h 506956"/>
              <a:gd name="connsiteX224" fmla="*/ 444912 w 506956"/>
              <a:gd name="connsiteY224" fmla="*/ 9194 h 506956"/>
              <a:gd name="connsiteX225" fmla="*/ 439009 w 506956"/>
              <a:gd name="connsiteY225" fmla="*/ 0 h 506956"/>
              <a:gd name="connsiteX226" fmla="*/ 443171 w 506956"/>
              <a:gd name="connsiteY226" fmla="*/ 0 h 506956"/>
              <a:gd name="connsiteX227" fmla="*/ 446979 w 506956"/>
              <a:gd name="connsiteY227" fmla="*/ 5984 h 506956"/>
              <a:gd name="connsiteX228" fmla="*/ 450787 w 506956"/>
              <a:gd name="connsiteY228" fmla="*/ 0 h 506956"/>
              <a:gd name="connsiteX229" fmla="*/ 454949 w 506956"/>
              <a:gd name="connsiteY229" fmla="*/ 0 h 506956"/>
              <a:gd name="connsiteX230" fmla="*/ 449046 w 506956"/>
              <a:gd name="connsiteY230" fmla="*/ 9194 h 506956"/>
              <a:gd name="connsiteX231" fmla="*/ 455357 w 506956"/>
              <a:gd name="connsiteY231" fmla="*/ 19041 h 506956"/>
              <a:gd name="connsiteX232" fmla="*/ 451195 w 506956"/>
              <a:gd name="connsiteY232" fmla="*/ 19041 h 506956"/>
              <a:gd name="connsiteX233" fmla="*/ 446979 w 506956"/>
              <a:gd name="connsiteY233" fmla="*/ 12349 h 506956"/>
              <a:gd name="connsiteX234" fmla="*/ 472779 w 506956"/>
              <a:gd name="connsiteY234" fmla="*/ 12349 h 506956"/>
              <a:gd name="connsiteX235" fmla="*/ 468563 w 506956"/>
              <a:gd name="connsiteY235" fmla="*/ 19041 h 506956"/>
              <a:gd name="connsiteX236" fmla="*/ 464401 w 506956"/>
              <a:gd name="connsiteY236" fmla="*/ 19041 h 506956"/>
              <a:gd name="connsiteX237" fmla="*/ 470712 w 506956"/>
              <a:gd name="connsiteY237" fmla="*/ 9194 h 506956"/>
              <a:gd name="connsiteX238" fmla="*/ 464809 w 506956"/>
              <a:gd name="connsiteY238" fmla="*/ 0 h 506956"/>
              <a:gd name="connsiteX239" fmla="*/ 468971 w 506956"/>
              <a:gd name="connsiteY239" fmla="*/ 0 h 506956"/>
              <a:gd name="connsiteX240" fmla="*/ 472779 w 506956"/>
              <a:gd name="connsiteY240" fmla="*/ 5984 h 506956"/>
              <a:gd name="connsiteX241" fmla="*/ 476587 w 506956"/>
              <a:gd name="connsiteY241" fmla="*/ 0 h 506956"/>
              <a:gd name="connsiteX242" fmla="*/ 480749 w 506956"/>
              <a:gd name="connsiteY242" fmla="*/ 0 h 506956"/>
              <a:gd name="connsiteX243" fmla="*/ 474846 w 506956"/>
              <a:gd name="connsiteY243" fmla="*/ 9194 h 506956"/>
              <a:gd name="connsiteX244" fmla="*/ 481157 w 506956"/>
              <a:gd name="connsiteY244" fmla="*/ 19041 h 506956"/>
              <a:gd name="connsiteX245" fmla="*/ 476995 w 506956"/>
              <a:gd name="connsiteY245" fmla="*/ 19041 h 506956"/>
              <a:gd name="connsiteX246" fmla="*/ 472779 w 506956"/>
              <a:gd name="connsiteY246" fmla="*/ 12349 h 506956"/>
              <a:gd name="connsiteX247" fmla="*/ 498579 w 506956"/>
              <a:gd name="connsiteY247" fmla="*/ 12349 h 506956"/>
              <a:gd name="connsiteX248" fmla="*/ 494363 w 506956"/>
              <a:gd name="connsiteY248" fmla="*/ 19041 h 506956"/>
              <a:gd name="connsiteX249" fmla="*/ 490201 w 506956"/>
              <a:gd name="connsiteY249" fmla="*/ 19041 h 506956"/>
              <a:gd name="connsiteX250" fmla="*/ 496512 w 506956"/>
              <a:gd name="connsiteY250" fmla="*/ 9194 h 506956"/>
              <a:gd name="connsiteX251" fmla="*/ 490609 w 506956"/>
              <a:gd name="connsiteY251" fmla="*/ 0 h 506956"/>
              <a:gd name="connsiteX252" fmla="*/ 494771 w 506956"/>
              <a:gd name="connsiteY252" fmla="*/ 0 h 506956"/>
              <a:gd name="connsiteX253" fmla="*/ 498579 w 506956"/>
              <a:gd name="connsiteY253" fmla="*/ 5984 h 506956"/>
              <a:gd name="connsiteX254" fmla="*/ 502387 w 506956"/>
              <a:gd name="connsiteY254" fmla="*/ 0 h 506956"/>
              <a:gd name="connsiteX255" fmla="*/ 506549 w 506956"/>
              <a:gd name="connsiteY255" fmla="*/ 0 h 506956"/>
              <a:gd name="connsiteX256" fmla="*/ 500646 w 506956"/>
              <a:gd name="connsiteY256" fmla="*/ 9194 h 506956"/>
              <a:gd name="connsiteX257" fmla="*/ 506957 w 506956"/>
              <a:gd name="connsiteY257" fmla="*/ 19041 h 506956"/>
              <a:gd name="connsiteX258" fmla="*/ 502795 w 506956"/>
              <a:gd name="connsiteY258" fmla="*/ 19041 h 506956"/>
              <a:gd name="connsiteX259" fmla="*/ 498579 w 506956"/>
              <a:gd name="connsiteY259" fmla="*/ 12349 h 506956"/>
              <a:gd name="connsiteX260" fmla="*/ 8378 w 506956"/>
              <a:gd name="connsiteY260" fmla="*/ 41050 h 506956"/>
              <a:gd name="connsiteX261" fmla="*/ 4162 w 506956"/>
              <a:gd name="connsiteY261" fmla="*/ 47742 h 506956"/>
              <a:gd name="connsiteX262" fmla="*/ 0 w 506956"/>
              <a:gd name="connsiteY262" fmla="*/ 47742 h 506956"/>
              <a:gd name="connsiteX263" fmla="*/ 6310 w 506956"/>
              <a:gd name="connsiteY263" fmla="*/ 37895 h 506956"/>
              <a:gd name="connsiteX264" fmla="*/ 408 w 506956"/>
              <a:gd name="connsiteY264" fmla="*/ 28701 h 506956"/>
              <a:gd name="connsiteX265" fmla="*/ 4570 w 506956"/>
              <a:gd name="connsiteY265" fmla="*/ 28701 h 506956"/>
              <a:gd name="connsiteX266" fmla="*/ 8378 w 506956"/>
              <a:gd name="connsiteY266" fmla="*/ 34685 h 506956"/>
              <a:gd name="connsiteX267" fmla="*/ 12186 w 506956"/>
              <a:gd name="connsiteY267" fmla="*/ 28701 h 506956"/>
              <a:gd name="connsiteX268" fmla="*/ 16347 w 506956"/>
              <a:gd name="connsiteY268" fmla="*/ 28701 h 506956"/>
              <a:gd name="connsiteX269" fmla="*/ 10445 w 506956"/>
              <a:gd name="connsiteY269" fmla="*/ 37895 h 506956"/>
              <a:gd name="connsiteX270" fmla="*/ 16755 w 506956"/>
              <a:gd name="connsiteY270" fmla="*/ 47742 h 506956"/>
              <a:gd name="connsiteX271" fmla="*/ 12594 w 506956"/>
              <a:gd name="connsiteY271" fmla="*/ 47742 h 506956"/>
              <a:gd name="connsiteX272" fmla="*/ 8378 w 506956"/>
              <a:gd name="connsiteY272" fmla="*/ 41050 h 506956"/>
              <a:gd name="connsiteX273" fmla="*/ 34178 w 506956"/>
              <a:gd name="connsiteY273" fmla="*/ 41050 h 506956"/>
              <a:gd name="connsiteX274" fmla="*/ 29962 w 506956"/>
              <a:gd name="connsiteY274" fmla="*/ 47742 h 506956"/>
              <a:gd name="connsiteX275" fmla="*/ 25800 w 506956"/>
              <a:gd name="connsiteY275" fmla="*/ 47742 h 506956"/>
              <a:gd name="connsiteX276" fmla="*/ 32110 w 506956"/>
              <a:gd name="connsiteY276" fmla="*/ 37895 h 506956"/>
              <a:gd name="connsiteX277" fmla="*/ 26208 w 506956"/>
              <a:gd name="connsiteY277" fmla="*/ 28701 h 506956"/>
              <a:gd name="connsiteX278" fmla="*/ 30370 w 506956"/>
              <a:gd name="connsiteY278" fmla="*/ 28701 h 506956"/>
              <a:gd name="connsiteX279" fmla="*/ 34178 w 506956"/>
              <a:gd name="connsiteY279" fmla="*/ 34685 h 506956"/>
              <a:gd name="connsiteX280" fmla="*/ 37986 w 506956"/>
              <a:gd name="connsiteY280" fmla="*/ 28701 h 506956"/>
              <a:gd name="connsiteX281" fmla="*/ 42147 w 506956"/>
              <a:gd name="connsiteY281" fmla="*/ 28701 h 506956"/>
              <a:gd name="connsiteX282" fmla="*/ 36245 w 506956"/>
              <a:gd name="connsiteY282" fmla="*/ 37895 h 506956"/>
              <a:gd name="connsiteX283" fmla="*/ 42555 w 506956"/>
              <a:gd name="connsiteY283" fmla="*/ 47742 h 506956"/>
              <a:gd name="connsiteX284" fmla="*/ 38394 w 506956"/>
              <a:gd name="connsiteY284" fmla="*/ 47742 h 506956"/>
              <a:gd name="connsiteX285" fmla="*/ 34178 w 506956"/>
              <a:gd name="connsiteY285" fmla="*/ 41050 h 506956"/>
              <a:gd name="connsiteX286" fmla="*/ 59978 w 506956"/>
              <a:gd name="connsiteY286" fmla="*/ 41050 h 506956"/>
              <a:gd name="connsiteX287" fmla="*/ 55762 w 506956"/>
              <a:gd name="connsiteY287" fmla="*/ 47742 h 506956"/>
              <a:gd name="connsiteX288" fmla="*/ 51600 w 506956"/>
              <a:gd name="connsiteY288" fmla="*/ 47742 h 506956"/>
              <a:gd name="connsiteX289" fmla="*/ 57911 w 506956"/>
              <a:gd name="connsiteY289" fmla="*/ 37895 h 506956"/>
              <a:gd name="connsiteX290" fmla="*/ 52008 w 506956"/>
              <a:gd name="connsiteY290" fmla="*/ 28701 h 506956"/>
              <a:gd name="connsiteX291" fmla="*/ 56170 w 506956"/>
              <a:gd name="connsiteY291" fmla="*/ 28701 h 506956"/>
              <a:gd name="connsiteX292" fmla="*/ 59978 w 506956"/>
              <a:gd name="connsiteY292" fmla="*/ 34685 h 506956"/>
              <a:gd name="connsiteX293" fmla="*/ 63786 w 506956"/>
              <a:gd name="connsiteY293" fmla="*/ 28701 h 506956"/>
              <a:gd name="connsiteX294" fmla="*/ 67948 w 506956"/>
              <a:gd name="connsiteY294" fmla="*/ 28701 h 506956"/>
              <a:gd name="connsiteX295" fmla="*/ 62045 w 506956"/>
              <a:gd name="connsiteY295" fmla="*/ 37895 h 506956"/>
              <a:gd name="connsiteX296" fmla="*/ 68356 w 506956"/>
              <a:gd name="connsiteY296" fmla="*/ 47742 h 506956"/>
              <a:gd name="connsiteX297" fmla="*/ 64194 w 506956"/>
              <a:gd name="connsiteY297" fmla="*/ 47742 h 506956"/>
              <a:gd name="connsiteX298" fmla="*/ 59978 w 506956"/>
              <a:gd name="connsiteY298" fmla="*/ 41050 h 506956"/>
              <a:gd name="connsiteX299" fmla="*/ 85778 w 506956"/>
              <a:gd name="connsiteY299" fmla="*/ 41050 h 506956"/>
              <a:gd name="connsiteX300" fmla="*/ 81562 w 506956"/>
              <a:gd name="connsiteY300" fmla="*/ 47742 h 506956"/>
              <a:gd name="connsiteX301" fmla="*/ 77400 w 506956"/>
              <a:gd name="connsiteY301" fmla="*/ 47742 h 506956"/>
              <a:gd name="connsiteX302" fmla="*/ 83711 w 506956"/>
              <a:gd name="connsiteY302" fmla="*/ 37895 h 506956"/>
              <a:gd name="connsiteX303" fmla="*/ 77808 w 506956"/>
              <a:gd name="connsiteY303" fmla="*/ 28701 h 506956"/>
              <a:gd name="connsiteX304" fmla="*/ 81970 w 506956"/>
              <a:gd name="connsiteY304" fmla="*/ 28701 h 506956"/>
              <a:gd name="connsiteX305" fmla="*/ 85778 w 506956"/>
              <a:gd name="connsiteY305" fmla="*/ 34685 h 506956"/>
              <a:gd name="connsiteX306" fmla="*/ 89586 w 506956"/>
              <a:gd name="connsiteY306" fmla="*/ 28701 h 506956"/>
              <a:gd name="connsiteX307" fmla="*/ 93748 w 506956"/>
              <a:gd name="connsiteY307" fmla="*/ 28701 h 506956"/>
              <a:gd name="connsiteX308" fmla="*/ 87845 w 506956"/>
              <a:gd name="connsiteY308" fmla="*/ 37895 h 506956"/>
              <a:gd name="connsiteX309" fmla="*/ 94156 w 506956"/>
              <a:gd name="connsiteY309" fmla="*/ 47742 h 506956"/>
              <a:gd name="connsiteX310" fmla="*/ 89994 w 506956"/>
              <a:gd name="connsiteY310" fmla="*/ 47742 h 506956"/>
              <a:gd name="connsiteX311" fmla="*/ 85778 w 506956"/>
              <a:gd name="connsiteY311" fmla="*/ 41050 h 506956"/>
              <a:gd name="connsiteX312" fmla="*/ 111578 w 506956"/>
              <a:gd name="connsiteY312" fmla="*/ 41050 h 506956"/>
              <a:gd name="connsiteX313" fmla="*/ 107362 w 506956"/>
              <a:gd name="connsiteY313" fmla="*/ 47742 h 506956"/>
              <a:gd name="connsiteX314" fmla="*/ 103200 w 506956"/>
              <a:gd name="connsiteY314" fmla="*/ 47742 h 506956"/>
              <a:gd name="connsiteX315" fmla="*/ 109511 w 506956"/>
              <a:gd name="connsiteY315" fmla="*/ 37895 h 506956"/>
              <a:gd name="connsiteX316" fmla="*/ 103608 w 506956"/>
              <a:gd name="connsiteY316" fmla="*/ 28701 h 506956"/>
              <a:gd name="connsiteX317" fmla="*/ 107770 w 506956"/>
              <a:gd name="connsiteY317" fmla="*/ 28701 h 506956"/>
              <a:gd name="connsiteX318" fmla="*/ 111578 w 506956"/>
              <a:gd name="connsiteY318" fmla="*/ 34685 h 506956"/>
              <a:gd name="connsiteX319" fmla="*/ 115386 w 506956"/>
              <a:gd name="connsiteY319" fmla="*/ 28701 h 506956"/>
              <a:gd name="connsiteX320" fmla="*/ 119548 w 506956"/>
              <a:gd name="connsiteY320" fmla="*/ 28701 h 506956"/>
              <a:gd name="connsiteX321" fmla="*/ 113645 w 506956"/>
              <a:gd name="connsiteY321" fmla="*/ 37895 h 506956"/>
              <a:gd name="connsiteX322" fmla="*/ 119956 w 506956"/>
              <a:gd name="connsiteY322" fmla="*/ 47742 h 506956"/>
              <a:gd name="connsiteX323" fmla="*/ 115794 w 506956"/>
              <a:gd name="connsiteY323" fmla="*/ 47742 h 506956"/>
              <a:gd name="connsiteX324" fmla="*/ 111578 w 506956"/>
              <a:gd name="connsiteY324" fmla="*/ 41050 h 506956"/>
              <a:gd name="connsiteX325" fmla="*/ 137378 w 506956"/>
              <a:gd name="connsiteY325" fmla="*/ 41050 h 506956"/>
              <a:gd name="connsiteX326" fmla="*/ 133162 w 506956"/>
              <a:gd name="connsiteY326" fmla="*/ 47742 h 506956"/>
              <a:gd name="connsiteX327" fmla="*/ 129000 w 506956"/>
              <a:gd name="connsiteY327" fmla="*/ 47742 h 506956"/>
              <a:gd name="connsiteX328" fmla="*/ 135311 w 506956"/>
              <a:gd name="connsiteY328" fmla="*/ 37895 h 506956"/>
              <a:gd name="connsiteX329" fmla="*/ 129408 w 506956"/>
              <a:gd name="connsiteY329" fmla="*/ 28701 h 506956"/>
              <a:gd name="connsiteX330" fmla="*/ 133570 w 506956"/>
              <a:gd name="connsiteY330" fmla="*/ 28701 h 506956"/>
              <a:gd name="connsiteX331" fmla="*/ 137378 w 506956"/>
              <a:gd name="connsiteY331" fmla="*/ 34685 h 506956"/>
              <a:gd name="connsiteX332" fmla="*/ 141186 w 506956"/>
              <a:gd name="connsiteY332" fmla="*/ 28701 h 506956"/>
              <a:gd name="connsiteX333" fmla="*/ 145348 w 506956"/>
              <a:gd name="connsiteY333" fmla="*/ 28701 h 506956"/>
              <a:gd name="connsiteX334" fmla="*/ 139445 w 506956"/>
              <a:gd name="connsiteY334" fmla="*/ 37895 h 506956"/>
              <a:gd name="connsiteX335" fmla="*/ 145756 w 506956"/>
              <a:gd name="connsiteY335" fmla="*/ 47742 h 506956"/>
              <a:gd name="connsiteX336" fmla="*/ 141594 w 506956"/>
              <a:gd name="connsiteY336" fmla="*/ 47742 h 506956"/>
              <a:gd name="connsiteX337" fmla="*/ 137378 w 506956"/>
              <a:gd name="connsiteY337" fmla="*/ 41050 h 506956"/>
              <a:gd name="connsiteX338" fmla="*/ 163178 w 506956"/>
              <a:gd name="connsiteY338" fmla="*/ 41050 h 506956"/>
              <a:gd name="connsiteX339" fmla="*/ 158962 w 506956"/>
              <a:gd name="connsiteY339" fmla="*/ 47742 h 506956"/>
              <a:gd name="connsiteX340" fmla="*/ 154800 w 506956"/>
              <a:gd name="connsiteY340" fmla="*/ 47742 h 506956"/>
              <a:gd name="connsiteX341" fmla="*/ 161111 w 506956"/>
              <a:gd name="connsiteY341" fmla="*/ 37895 h 506956"/>
              <a:gd name="connsiteX342" fmla="*/ 155208 w 506956"/>
              <a:gd name="connsiteY342" fmla="*/ 28701 h 506956"/>
              <a:gd name="connsiteX343" fmla="*/ 159370 w 506956"/>
              <a:gd name="connsiteY343" fmla="*/ 28701 h 506956"/>
              <a:gd name="connsiteX344" fmla="*/ 163178 w 506956"/>
              <a:gd name="connsiteY344" fmla="*/ 34685 h 506956"/>
              <a:gd name="connsiteX345" fmla="*/ 166986 w 506956"/>
              <a:gd name="connsiteY345" fmla="*/ 28701 h 506956"/>
              <a:gd name="connsiteX346" fmla="*/ 171148 w 506956"/>
              <a:gd name="connsiteY346" fmla="*/ 28701 h 506956"/>
              <a:gd name="connsiteX347" fmla="*/ 165245 w 506956"/>
              <a:gd name="connsiteY347" fmla="*/ 37895 h 506956"/>
              <a:gd name="connsiteX348" fmla="*/ 171556 w 506956"/>
              <a:gd name="connsiteY348" fmla="*/ 47742 h 506956"/>
              <a:gd name="connsiteX349" fmla="*/ 167394 w 506956"/>
              <a:gd name="connsiteY349" fmla="*/ 47742 h 506956"/>
              <a:gd name="connsiteX350" fmla="*/ 163178 w 506956"/>
              <a:gd name="connsiteY350" fmla="*/ 41050 h 506956"/>
              <a:gd name="connsiteX351" fmla="*/ 188978 w 506956"/>
              <a:gd name="connsiteY351" fmla="*/ 41050 h 506956"/>
              <a:gd name="connsiteX352" fmla="*/ 184762 w 506956"/>
              <a:gd name="connsiteY352" fmla="*/ 47742 h 506956"/>
              <a:gd name="connsiteX353" fmla="*/ 180601 w 506956"/>
              <a:gd name="connsiteY353" fmla="*/ 47742 h 506956"/>
              <a:gd name="connsiteX354" fmla="*/ 186911 w 506956"/>
              <a:gd name="connsiteY354" fmla="*/ 37895 h 506956"/>
              <a:gd name="connsiteX355" fmla="*/ 181009 w 506956"/>
              <a:gd name="connsiteY355" fmla="*/ 28701 h 506956"/>
              <a:gd name="connsiteX356" fmla="*/ 185170 w 506956"/>
              <a:gd name="connsiteY356" fmla="*/ 28701 h 506956"/>
              <a:gd name="connsiteX357" fmla="*/ 188978 w 506956"/>
              <a:gd name="connsiteY357" fmla="*/ 34685 h 506956"/>
              <a:gd name="connsiteX358" fmla="*/ 192786 w 506956"/>
              <a:gd name="connsiteY358" fmla="*/ 28701 h 506956"/>
              <a:gd name="connsiteX359" fmla="*/ 196948 w 506956"/>
              <a:gd name="connsiteY359" fmla="*/ 28701 h 506956"/>
              <a:gd name="connsiteX360" fmla="*/ 191045 w 506956"/>
              <a:gd name="connsiteY360" fmla="*/ 37895 h 506956"/>
              <a:gd name="connsiteX361" fmla="*/ 197356 w 506956"/>
              <a:gd name="connsiteY361" fmla="*/ 47742 h 506956"/>
              <a:gd name="connsiteX362" fmla="*/ 193194 w 506956"/>
              <a:gd name="connsiteY362" fmla="*/ 47742 h 506956"/>
              <a:gd name="connsiteX363" fmla="*/ 188978 w 506956"/>
              <a:gd name="connsiteY363" fmla="*/ 41050 h 506956"/>
              <a:gd name="connsiteX364" fmla="*/ 214778 w 506956"/>
              <a:gd name="connsiteY364" fmla="*/ 41050 h 506956"/>
              <a:gd name="connsiteX365" fmla="*/ 210562 w 506956"/>
              <a:gd name="connsiteY365" fmla="*/ 47742 h 506956"/>
              <a:gd name="connsiteX366" fmla="*/ 206401 w 506956"/>
              <a:gd name="connsiteY366" fmla="*/ 47742 h 506956"/>
              <a:gd name="connsiteX367" fmla="*/ 212711 w 506956"/>
              <a:gd name="connsiteY367" fmla="*/ 37895 h 506956"/>
              <a:gd name="connsiteX368" fmla="*/ 206809 w 506956"/>
              <a:gd name="connsiteY368" fmla="*/ 28701 h 506956"/>
              <a:gd name="connsiteX369" fmla="*/ 210970 w 506956"/>
              <a:gd name="connsiteY369" fmla="*/ 28701 h 506956"/>
              <a:gd name="connsiteX370" fmla="*/ 214778 w 506956"/>
              <a:gd name="connsiteY370" fmla="*/ 34685 h 506956"/>
              <a:gd name="connsiteX371" fmla="*/ 218586 w 506956"/>
              <a:gd name="connsiteY371" fmla="*/ 28701 h 506956"/>
              <a:gd name="connsiteX372" fmla="*/ 222748 w 506956"/>
              <a:gd name="connsiteY372" fmla="*/ 28701 h 506956"/>
              <a:gd name="connsiteX373" fmla="*/ 216846 w 506956"/>
              <a:gd name="connsiteY373" fmla="*/ 37895 h 506956"/>
              <a:gd name="connsiteX374" fmla="*/ 223156 w 506956"/>
              <a:gd name="connsiteY374" fmla="*/ 47742 h 506956"/>
              <a:gd name="connsiteX375" fmla="*/ 218994 w 506956"/>
              <a:gd name="connsiteY375" fmla="*/ 47742 h 506956"/>
              <a:gd name="connsiteX376" fmla="*/ 214778 w 506956"/>
              <a:gd name="connsiteY376" fmla="*/ 41050 h 506956"/>
              <a:gd name="connsiteX377" fmla="*/ 240578 w 506956"/>
              <a:gd name="connsiteY377" fmla="*/ 41050 h 506956"/>
              <a:gd name="connsiteX378" fmla="*/ 236362 w 506956"/>
              <a:gd name="connsiteY378" fmla="*/ 47742 h 506956"/>
              <a:gd name="connsiteX379" fmla="*/ 232201 w 506956"/>
              <a:gd name="connsiteY379" fmla="*/ 47742 h 506956"/>
              <a:gd name="connsiteX380" fmla="*/ 238511 w 506956"/>
              <a:gd name="connsiteY380" fmla="*/ 37895 h 506956"/>
              <a:gd name="connsiteX381" fmla="*/ 232609 w 506956"/>
              <a:gd name="connsiteY381" fmla="*/ 28701 h 506956"/>
              <a:gd name="connsiteX382" fmla="*/ 236770 w 506956"/>
              <a:gd name="connsiteY382" fmla="*/ 28701 h 506956"/>
              <a:gd name="connsiteX383" fmla="*/ 240578 w 506956"/>
              <a:gd name="connsiteY383" fmla="*/ 34685 h 506956"/>
              <a:gd name="connsiteX384" fmla="*/ 244386 w 506956"/>
              <a:gd name="connsiteY384" fmla="*/ 28701 h 506956"/>
              <a:gd name="connsiteX385" fmla="*/ 248548 w 506956"/>
              <a:gd name="connsiteY385" fmla="*/ 28701 h 506956"/>
              <a:gd name="connsiteX386" fmla="*/ 242646 w 506956"/>
              <a:gd name="connsiteY386" fmla="*/ 37895 h 506956"/>
              <a:gd name="connsiteX387" fmla="*/ 248956 w 506956"/>
              <a:gd name="connsiteY387" fmla="*/ 47742 h 506956"/>
              <a:gd name="connsiteX388" fmla="*/ 244794 w 506956"/>
              <a:gd name="connsiteY388" fmla="*/ 47742 h 506956"/>
              <a:gd name="connsiteX389" fmla="*/ 240578 w 506956"/>
              <a:gd name="connsiteY389" fmla="*/ 41050 h 506956"/>
              <a:gd name="connsiteX390" fmla="*/ 266378 w 506956"/>
              <a:gd name="connsiteY390" fmla="*/ 41050 h 506956"/>
              <a:gd name="connsiteX391" fmla="*/ 262162 w 506956"/>
              <a:gd name="connsiteY391" fmla="*/ 47742 h 506956"/>
              <a:gd name="connsiteX392" fmla="*/ 258001 w 506956"/>
              <a:gd name="connsiteY392" fmla="*/ 47742 h 506956"/>
              <a:gd name="connsiteX393" fmla="*/ 264311 w 506956"/>
              <a:gd name="connsiteY393" fmla="*/ 37895 h 506956"/>
              <a:gd name="connsiteX394" fmla="*/ 258409 w 506956"/>
              <a:gd name="connsiteY394" fmla="*/ 28701 h 506956"/>
              <a:gd name="connsiteX395" fmla="*/ 262570 w 506956"/>
              <a:gd name="connsiteY395" fmla="*/ 28701 h 506956"/>
              <a:gd name="connsiteX396" fmla="*/ 266378 w 506956"/>
              <a:gd name="connsiteY396" fmla="*/ 34685 h 506956"/>
              <a:gd name="connsiteX397" fmla="*/ 270187 w 506956"/>
              <a:gd name="connsiteY397" fmla="*/ 28701 h 506956"/>
              <a:gd name="connsiteX398" fmla="*/ 274348 w 506956"/>
              <a:gd name="connsiteY398" fmla="*/ 28701 h 506956"/>
              <a:gd name="connsiteX399" fmla="*/ 268446 w 506956"/>
              <a:gd name="connsiteY399" fmla="*/ 37895 h 506956"/>
              <a:gd name="connsiteX400" fmla="*/ 274756 w 506956"/>
              <a:gd name="connsiteY400" fmla="*/ 47742 h 506956"/>
              <a:gd name="connsiteX401" fmla="*/ 270595 w 506956"/>
              <a:gd name="connsiteY401" fmla="*/ 47742 h 506956"/>
              <a:gd name="connsiteX402" fmla="*/ 266378 w 506956"/>
              <a:gd name="connsiteY402" fmla="*/ 41050 h 506956"/>
              <a:gd name="connsiteX403" fmla="*/ 292179 w 506956"/>
              <a:gd name="connsiteY403" fmla="*/ 41050 h 506956"/>
              <a:gd name="connsiteX404" fmla="*/ 287962 w 506956"/>
              <a:gd name="connsiteY404" fmla="*/ 47742 h 506956"/>
              <a:gd name="connsiteX405" fmla="*/ 283801 w 506956"/>
              <a:gd name="connsiteY405" fmla="*/ 47742 h 506956"/>
              <a:gd name="connsiteX406" fmla="*/ 290111 w 506956"/>
              <a:gd name="connsiteY406" fmla="*/ 37895 h 506956"/>
              <a:gd name="connsiteX407" fmla="*/ 284209 w 506956"/>
              <a:gd name="connsiteY407" fmla="*/ 28701 h 506956"/>
              <a:gd name="connsiteX408" fmla="*/ 288370 w 506956"/>
              <a:gd name="connsiteY408" fmla="*/ 28701 h 506956"/>
              <a:gd name="connsiteX409" fmla="*/ 292179 w 506956"/>
              <a:gd name="connsiteY409" fmla="*/ 34685 h 506956"/>
              <a:gd name="connsiteX410" fmla="*/ 295987 w 506956"/>
              <a:gd name="connsiteY410" fmla="*/ 28701 h 506956"/>
              <a:gd name="connsiteX411" fmla="*/ 300148 w 506956"/>
              <a:gd name="connsiteY411" fmla="*/ 28701 h 506956"/>
              <a:gd name="connsiteX412" fmla="*/ 294246 w 506956"/>
              <a:gd name="connsiteY412" fmla="*/ 37895 h 506956"/>
              <a:gd name="connsiteX413" fmla="*/ 300556 w 506956"/>
              <a:gd name="connsiteY413" fmla="*/ 47742 h 506956"/>
              <a:gd name="connsiteX414" fmla="*/ 296395 w 506956"/>
              <a:gd name="connsiteY414" fmla="*/ 47742 h 506956"/>
              <a:gd name="connsiteX415" fmla="*/ 292179 w 506956"/>
              <a:gd name="connsiteY415" fmla="*/ 41050 h 506956"/>
              <a:gd name="connsiteX416" fmla="*/ 317979 w 506956"/>
              <a:gd name="connsiteY416" fmla="*/ 41050 h 506956"/>
              <a:gd name="connsiteX417" fmla="*/ 313762 w 506956"/>
              <a:gd name="connsiteY417" fmla="*/ 47742 h 506956"/>
              <a:gd name="connsiteX418" fmla="*/ 309601 w 506956"/>
              <a:gd name="connsiteY418" fmla="*/ 47742 h 506956"/>
              <a:gd name="connsiteX419" fmla="*/ 315911 w 506956"/>
              <a:gd name="connsiteY419" fmla="*/ 37895 h 506956"/>
              <a:gd name="connsiteX420" fmla="*/ 310009 w 506956"/>
              <a:gd name="connsiteY420" fmla="*/ 28701 h 506956"/>
              <a:gd name="connsiteX421" fmla="*/ 314170 w 506956"/>
              <a:gd name="connsiteY421" fmla="*/ 28701 h 506956"/>
              <a:gd name="connsiteX422" fmla="*/ 317979 w 506956"/>
              <a:gd name="connsiteY422" fmla="*/ 34685 h 506956"/>
              <a:gd name="connsiteX423" fmla="*/ 321787 w 506956"/>
              <a:gd name="connsiteY423" fmla="*/ 28701 h 506956"/>
              <a:gd name="connsiteX424" fmla="*/ 325948 w 506956"/>
              <a:gd name="connsiteY424" fmla="*/ 28701 h 506956"/>
              <a:gd name="connsiteX425" fmla="*/ 320046 w 506956"/>
              <a:gd name="connsiteY425" fmla="*/ 37895 h 506956"/>
              <a:gd name="connsiteX426" fmla="*/ 326356 w 506956"/>
              <a:gd name="connsiteY426" fmla="*/ 47742 h 506956"/>
              <a:gd name="connsiteX427" fmla="*/ 322195 w 506956"/>
              <a:gd name="connsiteY427" fmla="*/ 47742 h 506956"/>
              <a:gd name="connsiteX428" fmla="*/ 317979 w 506956"/>
              <a:gd name="connsiteY428" fmla="*/ 41050 h 506956"/>
              <a:gd name="connsiteX429" fmla="*/ 343779 w 506956"/>
              <a:gd name="connsiteY429" fmla="*/ 41050 h 506956"/>
              <a:gd name="connsiteX430" fmla="*/ 339563 w 506956"/>
              <a:gd name="connsiteY430" fmla="*/ 47742 h 506956"/>
              <a:gd name="connsiteX431" fmla="*/ 335401 w 506956"/>
              <a:gd name="connsiteY431" fmla="*/ 47742 h 506956"/>
              <a:gd name="connsiteX432" fmla="*/ 341711 w 506956"/>
              <a:gd name="connsiteY432" fmla="*/ 37895 h 506956"/>
              <a:gd name="connsiteX433" fmla="*/ 335809 w 506956"/>
              <a:gd name="connsiteY433" fmla="*/ 28701 h 506956"/>
              <a:gd name="connsiteX434" fmla="*/ 339971 w 506956"/>
              <a:gd name="connsiteY434" fmla="*/ 28701 h 506956"/>
              <a:gd name="connsiteX435" fmla="*/ 343779 w 506956"/>
              <a:gd name="connsiteY435" fmla="*/ 34685 h 506956"/>
              <a:gd name="connsiteX436" fmla="*/ 347587 w 506956"/>
              <a:gd name="connsiteY436" fmla="*/ 28701 h 506956"/>
              <a:gd name="connsiteX437" fmla="*/ 351748 w 506956"/>
              <a:gd name="connsiteY437" fmla="*/ 28701 h 506956"/>
              <a:gd name="connsiteX438" fmla="*/ 345846 w 506956"/>
              <a:gd name="connsiteY438" fmla="*/ 37895 h 506956"/>
              <a:gd name="connsiteX439" fmla="*/ 352156 w 506956"/>
              <a:gd name="connsiteY439" fmla="*/ 47742 h 506956"/>
              <a:gd name="connsiteX440" fmla="*/ 347995 w 506956"/>
              <a:gd name="connsiteY440" fmla="*/ 47742 h 506956"/>
              <a:gd name="connsiteX441" fmla="*/ 343779 w 506956"/>
              <a:gd name="connsiteY441" fmla="*/ 41050 h 506956"/>
              <a:gd name="connsiteX442" fmla="*/ 369579 w 506956"/>
              <a:gd name="connsiteY442" fmla="*/ 41050 h 506956"/>
              <a:gd name="connsiteX443" fmla="*/ 365363 w 506956"/>
              <a:gd name="connsiteY443" fmla="*/ 47742 h 506956"/>
              <a:gd name="connsiteX444" fmla="*/ 361201 w 506956"/>
              <a:gd name="connsiteY444" fmla="*/ 47742 h 506956"/>
              <a:gd name="connsiteX445" fmla="*/ 367511 w 506956"/>
              <a:gd name="connsiteY445" fmla="*/ 37895 h 506956"/>
              <a:gd name="connsiteX446" fmla="*/ 361609 w 506956"/>
              <a:gd name="connsiteY446" fmla="*/ 28701 h 506956"/>
              <a:gd name="connsiteX447" fmla="*/ 365771 w 506956"/>
              <a:gd name="connsiteY447" fmla="*/ 28701 h 506956"/>
              <a:gd name="connsiteX448" fmla="*/ 369579 w 506956"/>
              <a:gd name="connsiteY448" fmla="*/ 34685 h 506956"/>
              <a:gd name="connsiteX449" fmla="*/ 373387 w 506956"/>
              <a:gd name="connsiteY449" fmla="*/ 28701 h 506956"/>
              <a:gd name="connsiteX450" fmla="*/ 377548 w 506956"/>
              <a:gd name="connsiteY450" fmla="*/ 28701 h 506956"/>
              <a:gd name="connsiteX451" fmla="*/ 371646 w 506956"/>
              <a:gd name="connsiteY451" fmla="*/ 37895 h 506956"/>
              <a:gd name="connsiteX452" fmla="*/ 377956 w 506956"/>
              <a:gd name="connsiteY452" fmla="*/ 47742 h 506956"/>
              <a:gd name="connsiteX453" fmla="*/ 373795 w 506956"/>
              <a:gd name="connsiteY453" fmla="*/ 47742 h 506956"/>
              <a:gd name="connsiteX454" fmla="*/ 369579 w 506956"/>
              <a:gd name="connsiteY454" fmla="*/ 41050 h 506956"/>
              <a:gd name="connsiteX455" fmla="*/ 395379 w 506956"/>
              <a:gd name="connsiteY455" fmla="*/ 41050 h 506956"/>
              <a:gd name="connsiteX456" fmla="*/ 391163 w 506956"/>
              <a:gd name="connsiteY456" fmla="*/ 47742 h 506956"/>
              <a:gd name="connsiteX457" fmla="*/ 387001 w 506956"/>
              <a:gd name="connsiteY457" fmla="*/ 47742 h 506956"/>
              <a:gd name="connsiteX458" fmla="*/ 393312 w 506956"/>
              <a:gd name="connsiteY458" fmla="*/ 37895 h 506956"/>
              <a:gd name="connsiteX459" fmla="*/ 387409 w 506956"/>
              <a:gd name="connsiteY459" fmla="*/ 28701 h 506956"/>
              <a:gd name="connsiteX460" fmla="*/ 391571 w 506956"/>
              <a:gd name="connsiteY460" fmla="*/ 28701 h 506956"/>
              <a:gd name="connsiteX461" fmla="*/ 395379 w 506956"/>
              <a:gd name="connsiteY461" fmla="*/ 34685 h 506956"/>
              <a:gd name="connsiteX462" fmla="*/ 399187 w 506956"/>
              <a:gd name="connsiteY462" fmla="*/ 28701 h 506956"/>
              <a:gd name="connsiteX463" fmla="*/ 403348 w 506956"/>
              <a:gd name="connsiteY463" fmla="*/ 28701 h 506956"/>
              <a:gd name="connsiteX464" fmla="*/ 397446 w 506956"/>
              <a:gd name="connsiteY464" fmla="*/ 37895 h 506956"/>
              <a:gd name="connsiteX465" fmla="*/ 403756 w 506956"/>
              <a:gd name="connsiteY465" fmla="*/ 47742 h 506956"/>
              <a:gd name="connsiteX466" fmla="*/ 399595 w 506956"/>
              <a:gd name="connsiteY466" fmla="*/ 47742 h 506956"/>
              <a:gd name="connsiteX467" fmla="*/ 395379 w 506956"/>
              <a:gd name="connsiteY467" fmla="*/ 41050 h 506956"/>
              <a:gd name="connsiteX468" fmla="*/ 421179 w 506956"/>
              <a:gd name="connsiteY468" fmla="*/ 41050 h 506956"/>
              <a:gd name="connsiteX469" fmla="*/ 416963 w 506956"/>
              <a:gd name="connsiteY469" fmla="*/ 47742 h 506956"/>
              <a:gd name="connsiteX470" fmla="*/ 412801 w 506956"/>
              <a:gd name="connsiteY470" fmla="*/ 47742 h 506956"/>
              <a:gd name="connsiteX471" fmla="*/ 419112 w 506956"/>
              <a:gd name="connsiteY471" fmla="*/ 37895 h 506956"/>
              <a:gd name="connsiteX472" fmla="*/ 413209 w 506956"/>
              <a:gd name="connsiteY472" fmla="*/ 28701 h 506956"/>
              <a:gd name="connsiteX473" fmla="*/ 417371 w 506956"/>
              <a:gd name="connsiteY473" fmla="*/ 28701 h 506956"/>
              <a:gd name="connsiteX474" fmla="*/ 421179 w 506956"/>
              <a:gd name="connsiteY474" fmla="*/ 34685 h 506956"/>
              <a:gd name="connsiteX475" fmla="*/ 424987 w 506956"/>
              <a:gd name="connsiteY475" fmla="*/ 28701 h 506956"/>
              <a:gd name="connsiteX476" fmla="*/ 429149 w 506956"/>
              <a:gd name="connsiteY476" fmla="*/ 28701 h 506956"/>
              <a:gd name="connsiteX477" fmla="*/ 423246 w 506956"/>
              <a:gd name="connsiteY477" fmla="*/ 37895 h 506956"/>
              <a:gd name="connsiteX478" fmla="*/ 429557 w 506956"/>
              <a:gd name="connsiteY478" fmla="*/ 47742 h 506956"/>
              <a:gd name="connsiteX479" fmla="*/ 425395 w 506956"/>
              <a:gd name="connsiteY479" fmla="*/ 47742 h 506956"/>
              <a:gd name="connsiteX480" fmla="*/ 421179 w 506956"/>
              <a:gd name="connsiteY480" fmla="*/ 41050 h 506956"/>
              <a:gd name="connsiteX481" fmla="*/ 446979 w 506956"/>
              <a:gd name="connsiteY481" fmla="*/ 41050 h 506956"/>
              <a:gd name="connsiteX482" fmla="*/ 442763 w 506956"/>
              <a:gd name="connsiteY482" fmla="*/ 47742 h 506956"/>
              <a:gd name="connsiteX483" fmla="*/ 438601 w 506956"/>
              <a:gd name="connsiteY483" fmla="*/ 47742 h 506956"/>
              <a:gd name="connsiteX484" fmla="*/ 444912 w 506956"/>
              <a:gd name="connsiteY484" fmla="*/ 37895 h 506956"/>
              <a:gd name="connsiteX485" fmla="*/ 439009 w 506956"/>
              <a:gd name="connsiteY485" fmla="*/ 28701 h 506956"/>
              <a:gd name="connsiteX486" fmla="*/ 443171 w 506956"/>
              <a:gd name="connsiteY486" fmla="*/ 28701 h 506956"/>
              <a:gd name="connsiteX487" fmla="*/ 446979 w 506956"/>
              <a:gd name="connsiteY487" fmla="*/ 34685 h 506956"/>
              <a:gd name="connsiteX488" fmla="*/ 450787 w 506956"/>
              <a:gd name="connsiteY488" fmla="*/ 28701 h 506956"/>
              <a:gd name="connsiteX489" fmla="*/ 454949 w 506956"/>
              <a:gd name="connsiteY489" fmla="*/ 28701 h 506956"/>
              <a:gd name="connsiteX490" fmla="*/ 449046 w 506956"/>
              <a:gd name="connsiteY490" fmla="*/ 37895 h 506956"/>
              <a:gd name="connsiteX491" fmla="*/ 455357 w 506956"/>
              <a:gd name="connsiteY491" fmla="*/ 47742 h 506956"/>
              <a:gd name="connsiteX492" fmla="*/ 451195 w 506956"/>
              <a:gd name="connsiteY492" fmla="*/ 47742 h 506956"/>
              <a:gd name="connsiteX493" fmla="*/ 446979 w 506956"/>
              <a:gd name="connsiteY493" fmla="*/ 41050 h 506956"/>
              <a:gd name="connsiteX494" fmla="*/ 472779 w 506956"/>
              <a:gd name="connsiteY494" fmla="*/ 41050 h 506956"/>
              <a:gd name="connsiteX495" fmla="*/ 468563 w 506956"/>
              <a:gd name="connsiteY495" fmla="*/ 47742 h 506956"/>
              <a:gd name="connsiteX496" fmla="*/ 464401 w 506956"/>
              <a:gd name="connsiteY496" fmla="*/ 47742 h 506956"/>
              <a:gd name="connsiteX497" fmla="*/ 470712 w 506956"/>
              <a:gd name="connsiteY497" fmla="*/ 37895 h 506956"/>
              <a:gd name="connsiteX498" fmla="*/ 464809 w 506956"/>
              <a:gd name="connsiteY498" fmla="*/ 28701 h 506956"/>
              <a:gd name="connsiteX499" fmla="*/ 468971 w 506956"/>
              <a:gd name="connsiteY499" fmla="*/ 28701 h 506956"/>
              <a:gd name="connsiteX500" fmla="*/ 472779 w 506956"/>
              <a:gd name="connsiteY500" fmla="*/ 34685 h 506956"/>
              <a:gd name="connsiteX501" fmla="*/ 476587 w 506956"/>
              <a:gd name="connsiteY501" fmla="*/ 28701 h 506956"/>
              <a:gd name="connsiteX502" fmla="*/ 480749 w 506956"/>
              <a:gd name="connsiteY502" fmla="*/ 28701 h 506956"/>
              <a:gd name="connsiteX503" fmla="*/ 474846 w 506956"/>
              <a:gd name="connsiteY503" fmla="*/ 37895 h 506956"/>
              <a:gd name="connsiteX504" fmla="*/ 481157 w 506956"/>
              <a:gd name="connsiteY504" fmla="*/ 47742 h 506956"/>
              <a:gd name="connsiteX505" fmla="*/ 476995 w 506956"/>
              <a:gd name="connsiteY505" fmla="*/ 47742 h 506956"/>
              <a:gd name="connsiteX506" fmla="*/ 472779 w 506956"/>
              <a:gd name="connsiteY506" fmla="*/ 41050 h 506956"/>
              <a:gd name="connsiteX507" fmla="*/ 498579 w 506956"/>
              <a:gd name="connsiteY507" fmla="*/ 41050 h 506956"/>
              <a:gd name="connsiteX508" fmla="*/ 494363 w 506956"/>
              <a:gd name="connsiteY508" fmla="*/ 47742 h 506956"/>
              <a:gd name="connsiteX509" fmla="*/ 490201 w 506956"/>
              <a:gd name="connsiteY509" fmla="*/ 47742 h 506956"/>
              <a:gd name="connsiteX510" fmla="*/ 496512 w 506956"/>
              <a:gd name="connsiteY510" fmla="*/ 37895 h 506956"/>
              <a:gd name="connsiteX511" fmla="*/ 490609 w 506956"/>
              <a:gd name="connsiteY511" fmla="*/ 28701 h 506956"/>
              <a:gd name="connsiteX512" fmla="*/ 494771 w 506956"/>
              <a:gd name="connsiteY512" fmla="*/ 28701 h 506956"/>
              <a:gd name="connsiteX513" fmla="*/ 498579 w 506956"/>
              <a:gd name="connsiteY513" fmla="*/ 34685 h 506956"/>
              <a:gd name="connsiteX514" fmla="*/ 502387 w 506956"/>
              <a:gd name="connsiteY514" fmla="*/ 28701 h 506956"/>
              <a:gd name="connsiteX515" fmla="*/ 506549 w 506956"/>
              <a:gd name="connsiteY515" fmla="*/ 28701 h 506956"/>
              <a:gd name="connsiteX516" fmla="*/ 500646 w 506956"/>
              <a:gd name="connsiteY516" fmla="*/ 37895 h 506956"/>
              <a:gd name="connsiteX517" fmla="*/ 506957 w 506956"/>
              <a:gd name="connsiteY517" fmla="*/ 47742 h 506956"/>
              <a:gd name="connsiteX518" fmla="*/ 502795 w 506956"/>
              <a:gd name="connsiteY518" fmla="*/ 47742 h 506956"/>
              <a:gd name="connsiteX519" fmla="*/ 498579 w 506956"/>
              <a:gd name="connsiteY519" fmla="*/ 41050 h 506956"/>
              <a:gd name="connsiteX520" fmla="*/ 8378 w 506956"/>
              <a:gd name="connsiteY520" fmla="*/ 69751 h 506956"/>
              <a:gd name="connsiteX521" fmla="*/ 4162 w 506956"/>
              <a:gd name="connsiteY521" fmla="*/ 76443 h 506956"/>
              <a:gd name="connsiteX522" fmla="*/ 0 w 506956"/>
              <a:gd name="connsiteY522" fmla="*/ 76443 h 506956"/>
              <a:gd name="connsiteX523" fmla="*/ 6310 w 506956"/>
              <a:gd name="connsiteY523" fmla="*/ 66596 h 506956"/>
              <a:gd name="connsiteX524" fmla="*/ 408 w 506956"/>
              <a:gd name="connsiteY524" fmla="*/ 57402 h 506956"/>
              <a:gd name="connsiteX525" fmla="*/ 4570 w 506956"/>
              <a:gd name="connsiteY525" fmla="*/ 57402 h 506956"/>
              <a:gd name="connsiteX526" fmla="*/ 8378 w 506956"/>
              <a:gd name="connsiteY526" fmla="*/ 63386 h 506956"/>
              <a:gd name="connsiteX527" fmla="*/ 12186 w 506956"/>
              <a:gd name="connsiteY527" fmla="*/ 57402 h 506956"/>
              <a:gd name="connsiteX528" fmla="*/ 16347 w 506956"/>
              <a:gd name="connsiteY528" fmla="*/ 57402 h 506956"/>
              <a:gd name="connsiteX529" fmla="*/ 10445 w 506956"/>
              <a:gd name="connsiteY529" fmla="*/ 66596 h 506956"/>
              <a:gd name="connsiteX530" fmla="*/ 16755 w 506956"/>
              <a:gd name="connsiteY530" fmla="*/ 76443 h 506956"/>
              <a:gd name="connsiteX531" fmla="*/ 12594 w 506956"/>
              <a:gd name="connsiteY531" fmla="*/ 76443 h 506956"/>
              <a:gd name="connsiteX532" fmla="*/ 8378 w 506956"/>
              <a:gd name="connsiteY532" fmla="*/ 69751 h 506956"/>
              <a:gd name="connsiteX533" fmla="*/ 34178 w 506956"/>
              <a:gd name="connsiteY533" fmla="*/ 69751 h 506956"/>
              <a:gd name="connsiteX534" fmla="*/ 29962 w 506956"/>
              <a:gd name="connsiteY534" fmla="*/ 76443 h 506956"/>
              <a:gd name="connsiteX535" fmla="*/ 25800 w 506956"/>
              <a:gd name="connsiteY535" fmla="*/ 76443 h 506956"/>
              <a:gd name="connsiteX536" fmla="*/ 32110 w 506956"/>
              <a:gd name="connsiteY536" fmla="*/ 66596 h 506956"/>
              <a:gd name="connsiteX537" fmla="*/ 26208 w 506956"/>
              <a:gd name="connsiteY537" fmla="*/ 57402 h 506956"/>
              <a:gd name="connsiteX538" fmla="*/ 30370 w 506956"/>
              <a:gd name="connsiteY538" fmla="*/ 57402 h 506956"/>
              <a:gd name="connsiteX539" fmla="*/ 34178 w 506956"/>
              <a:gd name="connsiteY539" fmla="*/ 63386 h 506956"/>
              <a:gd name="connsiteX540" fmla="*/ 37986 w 506956"/>
              <a:gd name="connsiteY540" fmla="*/ 57402 h 506956"/>
              <a:gd name="connsiteX541" fmla="*/ 42147 w 506956"/>
              <a:gd name="connsiteY541" fmla="*/ 57402 h 506956"/>
              <a:gd name="connsiteX542" fmla="*/ 36245 w 506956"/>
              <a:gd name="connsiteY542" fmla="*/ 66596 h 506956"/>
              <a:gd name="connsiteX543" fmla="*/ 42555 w 506956"/>
              <a:gd name="connsiteY543" fmla="*/ 76443 h 506956"/>
              <a:gd name="connsiteX544" fmla="*/ 38394 w 506956"/>
              <a:gd name="connsiteY544" fmla="*/ 76443 h 506956"/>
              <a:gd name="connsiteX545" fmla="*/ 34178 w 506956"/>
              <a:gd name="connsiteY545" fmla="*/ 69751 h 506956"/>
              <a:gd name="connsiteX546" fmla="*/ 59978 w 506956"/>
              <a:gd name="connsiteY546" fmla="*/ 69751 h 506956"/>
              <a:gd name="connsiteX547" fmla="*/ 55762 w 506956"/>
              <a:gd name="connsiteY547" fmla="*/ 76443 h 506956"/>
              <a:gd name="connsiteX548" fmla="*/ 51600 w 506956"/>
              <a:gd name="connsiteY548" fmla="*/ 76443 h 506956"/>
              <a:gd name="connsiteX549" fmla="*/ 57911 w 506956"/>
              <a:gd name="connsiteY549" fmla="*/ 66596 h 506956"/>
              <a:gd name="connsiteX550" fmla="*/ 52008 w 506956"/>
              <a:gd name="connsiteY550" fmla="*/ 57402 h 506956"/>
              <a:gd name="connsiteX551" fmla="*/ 56170 w 506956"/>
              <a:gd name="connsiteY551" fmla="*/ 57402 h 506956"/>
              <a:gd name="connsiteX552" fmla="*/ 59978 w 506956"/>
              <a:gd name="connsiteY552" fmla="*/ 63386 h 506956"/>
              <a:gd name="connsiteX553" fmla="*/ 63786 w 506956"/>
              <a:gd name="connsiteY553" fmla="*/ 57402 h 506956"/>
              <a:gd name="connsiteX554" fmla="*/ 67948 w 506956"/>
              <a:gd name="connsiteY554" fmla="*/ 57402 h 506956"/>
              <a:gd name="connsiteX555" fmla="*/ 62045 w 506956"/>
              <a:gd name="connsiteY555" fmla="*/ 66596 h 506956"/>
              <a:gd name="connsiteX556" fmla="*/ 68356 w 506956"/>
              <a:gd name="connsiteY556" fmla="*/ 76443 h 506956"/>
              <a:gd name="connsiteX557" fmla="*/ 64194 w 506956"/>
              <a:gd name="connsiteY557" fmla="*/ 76443 h 506956"/>
              <a:gd name="connsiteX558" fmla="*/ 59978 w 506956"/>
              <a:gd name="connsiteY558" fmla="*/ 69751 h 506956"/>
              <a:gd name="connsiteX559" fmla="*/ 85778 w 506956"/>
              <a:gd name="connsiteY559" fmla="*/ 69751 h 506956"/>
              <a:gd name="connsiteX560" fmla="*/ 81562 w 506956"/>
              <a:gd name="connsiteY560" fmla="*/ 76443 h 506956"/>
              <a:gd name="connsiteX561" fmla="*/ 77400 w 506956"/>
              <a:gd name="connsiteY561" fmla="*/ 76443 h 506956"/>
              <a:gd name="connsiteX562" fmla="*/ 83711 w 506956"/>
              <a:gd name="connsiteY562" fmla="*/ 66596 h 506956"/>
              <a:gd name="connsiteX563" fmla="*/ 77808 w 506956"/>
              <a:gd name="connsiteY563" fmla="*/ 57402 h 506956"/>
              <a:gd name="connsiteX564" fmla="*/ 81970 w 506956"/>
              <a:gd name="connsiteY564" fmla="*/ 57402 h 506956"/>
              <a:gd name="connsiteX565" fmla="*/ 85778 w 506956"/>
              <a:gd name="connsiteY565" fmla="*/ 63386 h 506956"/>
              <a:gd name="connsiteX566" fmla="*/ 89586 w 506956"/>
              <a:gd name="connsiteY566" fmla="*/ 57402 h 506956"/>
              <a:gd name="connsiteX567" fmla="*/ 93748 w 506956"/>
              <a:gd name="connsiteY567" fmla="*/ 57402 h 506956"/>
              <a:gd name="connsiteX568" fmla="*/ 87845 w 506956"/>
              <a:gd name="connsiteY568" fmla="*/ 66596 h 506956"/>
              <a:gd name="connsiteX569" fmla="*/ 94156 w 506956"/>
              <a:gd name="connsiteY569" fmla="*/ 76443 h 506956"/>
              <a:gd name="connsiteX570" fmla="*/ 89994 w 506956"/>
              <a:gd name="connsiteY570" fmla="*/ 76443 h 506956"/>
              <a:gd name="connsiteX571" fmla="*/ 85778 w 506956"/>
              <a:gd name="connsiteY571" fmla="*/ 69751 h 506956"/>
              <a:gd name="connsiteX572" fmla="*/ 111578 w 506956"/>
              <a:gd name="connsiteY572" fmla="*/ 69751 h 506956"/>
              <a:gd name="connsiteX573" fmla="*/ 107362 w 506956"/>
              <a:gd name="connsiteY573" fmla="*/ 76443 h 506956"/>
              <a:gd name="connsiteX574" fmla="*/ 103200 w 506956"/>
              <a:gd name="connsiteY574" fmla="*/ 76443 h 506956"/>
              <a:gd name="connsiteX575" fmla="*/ 109511 w 506956"/>
              <a:gd name="connsiteY575" fmla="*/ 66596 h 506956"/>
              <a:gd name="connsiteX576" fmla="*/ 103608 w 506956"/>
              <a:gd name="connsiteY576" fmla="*/ 57402 h 506956"/>
              <a:gd name="connsiteX577" fmla="*/ 107770 w 506956"/>
              <a:gd name="connsiteY577" fmla="*/ 57402 h 506956"/>
              <a:gd name="connsiteX578" fmla="*/ 111578 w 506956"/>
              <a:gd name="connsiteY578" fmla="*/ 63386 h 506956"/>
              <a:gd name="connsiteX579" fmla="*/ 115386 w 506956"/>
              <a:gd name="connsiteY579" fmla="*/ 57402 h 506956"/>
              <a:gd name="connsiteX580" fmla="*/ 119548 w 506956"/>
              <a:gd name="connsiteY580" fmla="*/ 57402 h 506956"/>
              <a:gd name="connsiteX581" fmla="*/ 113645 w 506956"/>
              <a:gd name="connsiteY581" fmla="*/ 66596 h 506956"/>
              <a:gd name="connsiteX582" fmla="*/ 119956 w 506956"/>
              <a:gd name="connsiteY582" fmla="*/ 76443 h 506956"/>
              <a:gd name="connsiteX583" fmla="*/ 115794 w 506956"/>
              <a:gd name="connsiteY583" fmla="*/ 76443 h 506956"/>
              <a:gd name="connsiteX584" fmla="*/ 111578 w 506956"/>
              <a:gd name="connsiteY584" fmla="*/ 69751 h 506956"/>
              <a:gd name="connsiteX585" fmla="*/ 137378 w 506956"/>
              <a:gd name="connsiteY585" fmla="*/ 69751 h 506956"/>
              <a:gd name="connsiteX586" fmla="*/ 133162 w 506956"/>
              <a:gd name="connsiteY586" fmla="*/ 76443 h 506956"/>
              <a:gd name="connsiteX587" fmla="*/ 129000 w 506956"/>
              <a:gd name="connsiteY587" fmla="*/ 76443 h 506956"/>
              <a:gd name="connsiteX588" fmla="*/ 135311 w 506956"/>
              <a:gd name="connsiteY588" fmla="*/ 66596 h 506956"/>
              <a:gd name="connsiteX589" fmla="*/ 129408 w 506956"/>
              <a:gd name="connsiteY589" fmla="*/ 57402 h 506956"/>
              <a:gd name="connsiteX590" fmla="*/ 133570 w 506956"/>
              <a:gd name="connsiteY590" fmla="*/ 57402 h 506956"/>
              <a:gd name="connsiteX591" fmla="*/ 137378 w 506956"/>
              <a:gd name="connsiteY591" fmla="*/ 63386 h 506956"/>
              <a:gd name="connsiteX592" fmla="*/ 141186 w 506956"/>
              <a:gd name="connsiteY592" fmla="*/ 57402 h 506956"/>
              <a:gd name="connsiteX593" fmla="*/ 145348 w 506956"/>
              <a:gd name="connsiteY593" fmla="*/ 57402 h 506956"/>
              <a:gd name="connsiteX594" fmla="*/ 139445 w 506956"/>
              <a:gd name="connsiteY594" fmla="*/ 66596 h 506956"/>
              <a:gd name="connsiteX595" fmla="*/ 145756 w 506956"/>
              <a:gd name="connsiteY595" fmla="*/ 76443 h 506956"/>
              <a:gd name="connsiteX596" fmla="*/ 141594 w 506956"/>
              <a:gd name="connsiteY596" fmla="*/ 76443 h 506956"/>
              <a:gd name="connsiteX597" fmla="*/ 137378 w 506956"/>
              <a:gd name="connsiteY597" fmla="*/ 69751 h 506956"/>
              <a:gd name="connsiteX598" fmla="*/ 163178 w 506956"/>
              <a:gd name="connsiteY598" fmla="*/ 69751 h 506956"/>
              <a:gd name="connsiteX599" fmla="*/ 158962 w 506956"/>
              <a:gd name="connsiteY599" fmla="*/ 76443 h 506956"/>
              <a:gd name="connsiteX600" fmla="*/ 154800 w 506956"/>
              <a:gd name="connsiteY600" fmla="*/ 76443 h 506956"/>
              <a:gd name="connsiteX601" fmla="*/ 161111 w 506956"/>
              <a:gd name="connsiteY601" fmla="*/ 66596 h 506956"/>
              <a:gd name="connsiteX602" fmla="*/ 155208 w 506956"/>
              <a:gd name="connsiteY602" fmla="*/ 57402 h 506956"/>
              <a:gd name="connsiteX603" fmla="*/ 159370 w 506956"/>
              <a:gd name="connsiteY603" fmla="*/ 57402 h 506956"/>
              <a:gd name="connsiteX604" fmla="*/ 163178 w 506956"/>
              <a:gd name="connsiteY604" fmla="*/ 63386 h 506956"/>
              <a:gd name="connsiteX605" fmla="*/ 166986 w 506956"/>
              <a:gd name="connsiteY605" fmla="*/ 57402 h 506956"/>
              <a:gd name="connsiteX606" fmla="*/ 171148 w 506956"/>
              <a:gd name="connsiteY606" fmla="*/ 57402 h 506956"/>
              <a:gd name="connsiteX607" fmla="*/ 165245 w 506956"/>
              <a:gd name="connsiteY607" fmla="*/ 66596 h 506956"/>
              <a:gd name="connsiteX608" fmla="*/ 171556 w 506956"/>
              <a:gd name="connsiteY608" fmla="*/ 76443 h 506956"/>
              <a:gd name="connsiteX609" fmla="*/ 167394 w 506956"/>
              <a:gd name="connsiteY609" fmla="*/ 76443 h 506956"/>
              <a:gd name="connsiteX610" fmla="*/ 163178 w 506956"/>
              <a:gd name="connsiteY610" fmla="*/ 69751 h 506956"/>
              <a:gd name="connsiteX611" fmla="*/ 188978 w 506956"/>
              <a:gd name="connsiteY611" fmla="*/ 69751 h 506956"/>
              <a:gd name="connsiteX612" fmla="*/ 184762 w 506956"/>
              <a:gd name="connsiteY612" fmla="*/ 76443 h 506956"/>
              <a:gd name="connsiteX613" fmla="*/ 180601 w 506956"/>
              <a:gd name="connsiteY613" fmla="*/ 76443 h 506956"/>
              <a:gd name="connsiteX614" fmla="*/ 186911 w 506956"/>
              <a:gd name="connsiteY614" fmla="*/ 66596 h 506956"/>
              <a:gd name="connsiteX615" fmla="*/ 181009 w 506956"/>
              <a:gd name="connsiteY615" fmla="*/ 57402 h 506956"/>
              <a:gd name="connsiteX616" fmla="*/ 185170 w 506956"/>
              <a:gd name="connsiteY616" fmla="*/ 57402 h 506956"/>
              <a:gd name="connsiteX617" fmla="*/ 188978 w 506956"/>
              <a:gd name="connsiteY617" fmla="*/ 63386 h 506956"/>
              <a:gd name="connsiteX618" fmla="*/ 192786 w 506956"/>
              <a:gd name="connsiteY618" fmla="*/ 57402 h 506956"/>
              <a:gd name="connsiteX619" fmla="*/ 196948 w 506956"/>
              <a:gd name="connsiteY619" fmla="*/ 57402 h 506956"/>
              <a:gd name="connsiteX620" fmla="*/ 191045 w 506956"/>
              <a:gd name="connsiteY620" fmla="*/ 66596 h 506956"/>
              <a:gd name="connsiteX621" fmla="*/ 197356 w 506956"/>
              <a:gd name="connsiteY621" fmla="*/ 76443 h 506956"/>
              <a:gd name="connsiteX622" fmla="*/ 193194 w 506956"/>
              <a:gd name="connsiteY622" fmla="*/ 76443 h 506956"/>
              <a:gd name="connsiteX623" fmla="*/ 188978 w 506956"/>
              <a:gd name="connsiteY623" fmla="*/ 69751 h 506956"/>
              <a:gd name="connsiteX624" fmla="*/ 214778 w 506956"/>
              <a:gd name="connsiteY624" fmla="*/ 69751 h 506956"/>
              <a:gd name="connsiteX625" fmla="*/ 210562 w 506956"/>
              <a:gd name="connsiteY625" fmla="*/ 76443 h 506956"/>
              <a:gd name="connsiteX626" fmla="*/ 206401 w 506956"/>
              <a:gd name="connsiteY626" fmla="*/ 76443 h 506956"/>
              <a:gd name="connsiteX627" fmla="*/ 212711 w 506956"/>
              <a:gd name="connsiteY627" fmla="*/ 66596 h 506956"/>
              <a:gd name="connsiteX628" fmla="*/ 206809 w 506956"/>
              <a:gd name="connsiteY628" fmla="*/ 57402 h 506956"/>
              <a:gd name="connsiteX629" fmla="*/ 210970 w 506956"/>
              <a:gd name="connsiteY629" fmla="*/ 57402 h 506956"/>
              <a:gd name="connsiteX630" fmla="*/ 214778 w 506956"/>
              <a:gd name="connsiteY630" fmla="*/ 63386 h 506956"/>
              <a:gd name="connsiteX631" fmla="*/ 218586 w 506956"/>
              <a:gd name="connsiteY631" fmla="*/ 57402 h 506956"/>
              <a:gd name="connsiteX632" fmla="*/ 222748 w 506956"/>
              <a:gd name="connsiteY632" fmla="*/ 57402 h 506956"/>
              <a:gd name="connsiteX633" fmla="*/ 216846 w 506956"/>
              <a:gd name="connsiteY633" fmla="*/ 66596 h 506956"/>
              <a:gd name="connsiteX634" fmla="*/ 223156 w 506956"/>
              <a:gd name="connsiteY634" fmla="*/ 76443 h 506956"/>
              <a:gd name="connsiteX635" fmla="*/ 218994 w 506956"/>
              <a:gd name="connsiteY635" fmla="*/ 76443 h 506956"/>
              <a:gd name="connsiteX636" fmla="*/ 214778 w 506956"/>
              <a:gd name="connsiteY636" fmla="*/ 69751 h 506956"/>
              <a:gd name="connsiteX637" fmla="*/ 240578 w 506956"/>
              <a:gd name="connsiteY637" fmla="*/ 69751 h 506956"/>
              <a:gd name="connsiteX638" fmla="*/ 236362 w 506956"/>
              <a:gd name="connsiteY638" fmla="*/ 76443 h 506956"/>
              <a:gd name="connsiteX639" fmla="*/ 232201 w 506956"/>
              <a:gd name="connsiteY639" fmla="*/ 76443 h 506956"/>
              <a:gd name="connsiteX640" fmla="*/ 238511 w 506956"/>
              <a:gd name="connsiteY640" fmla="*/ 66596 h 506956"/>
              <a:gd name="connsiteX641" fmla="*/ 232609 w 506956"/>
              <a:gd name="connsiteY641" fmla="*/ 57402 h 506956"/>
              <a:gd name="connsiteX642" fmla="*/ 236770 w 506956"/>
              <a:gd name="connsiteY642" fmla="*/ 57402 h 506956"/>
              <a:gd name="connsiteX643" fmla="*/ 240578 w 506956"/>
              <a:gd name="connsiteY643" fmla="*/ 63386 h 506956"/>
              <a:gd name="connsiteX644" fmla="*/ 244386 w 506956"/>
              <a:gd name="connsiteY644" fmla="*/ 57402 h 506956"/>
              <a:gd name="connsiteX645" fmla="*/ 248548 w 506956"/>
              <a:gd name="connsiteY645" fmla="*/ 57402 h 506956"/>
              <a:gd name="connsiteX646" fmla="*/ 242646 w 506956"/>
              <a:gd name="connsiteY646" fmla="*/ 66596 h 506956"/>
              <a:gd name="connsiteX647" fmla="*/ 248956 w 506956"/>
              <a:gd name="connsiteY647" fmla="*/ 76443 h 506956"/>
              <a:gd name="connsiteX648" fmla="*/ 244794 w 506956"/>
              <a:gd name="connsiteY648" fmla="*/ 76443 h 506956"/>
              <a:gd name="connsiteX649" fmla="*/ 240578 w 506956"/>
              <a:gd name="connsiteY649" fmla="*/ 69751 h 506956"/>
              <a:gd name="connsiteX650" fmla="*/ 266378 w 506956"/>
              <a:gd name="connsiteY650" fmla="*/ 69751 h 506956"/>
              <a:gd name="connsiteX651" fmla="*/ 262162 w 506956"/>
              <a:gd name="connsiteY651" fmla="*/ 76443 h 506956"/>
              <a:gd name="connsiteX652" fmla="*/ 258001 w 506956"/>
              <a:gd name="connsiteY652" fmla="*/ 76443 h 506956"/>
              <a:gd name="connsiteX653" fmla="*/ 264311 w 506956"/>
              <a:gd name="connsiteY653" fmla="*/ 66596 h 506956"/>
              <a:gd name="connsiteX654" fmla="*/ 258409 w 506956"/>
              <a:gd name="connsiteY654" fmla="*/ 57402 h 506956"/>
              <a:gd name="connsiteX655" fmla="*/ 262570 w 506956"/>
              <a:gd name="connsiteY655" fmla="*/ 57402 h 506956"/>
              <a:gd name="connsiteX656" fmla="*/ 266378 w 506956"/>
              <a:gd name="connsiteY656" fmla="*/ 63386 h 506956"/>
              <a:gd name="connsiteX657" fmla="*/ 270187 w 506956"/>
              <a:gd name="connsiteY657" fmla="*/ 57402 h 506956"/>
              <a:gd name="connsiteX658" fmla="*/ 274348 w 506956"/>
              <a:gd name="connsiteY658" fmla="*/ 57402 h 506956"/>
              <a:gd name="connsiteX659" fmla="*/ 268446 w 506956"/>
              <a:gd name="connsiteY659" fmla="*/ 66596 h 506956"/>
              <a:gd name="connsiteX660" fmla="*/ 274756 w 506956"/>
              <a:gd name="connsiteY660" fmla="*/ 76443 h 506956"/>
              <a:gd name="connsiteX661" fmla="*/ 270595 w 506956"/>
              <a:gd name="connsiteY661" fmla="*/ 76443 h 506956"/>
              <a:gd name="connsiteX662" fmla="*/ 266378 w 506956"/>
              <a:gd name="connsiteY662" fmla="*/ 69751 h 506956"/>
              <a:gd name="connsiteX663" fmla="*/ 292179 w 506956"/>
              <a:gd name="connsiteY663" fmla="*/ 69751 h 506956"/>
              <a:gd name="connsiteX664" fmla="*/ 287962 w 506956"/>
              <a:gd name="connsiteY664" fmla="*/ 76443 h 506956"/>
              <a:gd name="connsiteX665" fmla="*/ 283801 w 506956"/>
              <a:gd name="connsiteY665" fmla="*/ 76443 h 506956"/>
              <a:gd name="connsiteX666" fmla="*/ 290111 w 506956"/>
              <a:gd name="connsiteY666" fmla="*/ 66596 h 506956"/>
              <a:gd name="connsiteX667" fmla="*/ 284209 w 506956"/>
              <a:gd name="connsiteY667" fmla="*/ 57402 h 506956"/>
              <a:gd name="connsiteX668" fmla="*/ 288370 w 506956"/>
              <a:gd name="connsiteY668" fmla="*/ 57402 h 506956"/>
              <a:gd name="connsiteX669" fmla="*/ 292179 w 506956"/>
              <a:gd name="connsiteY669" fmla="*/ 63386 h 506956"/>
              <a:gd name="connsiteX670" fmla="*/ 295987 w 506956"/>
              <a:gd name="connsiteY670" fmla="*/ 57402 h 506956"/>
              <a:gd name="connsiteX671" fmla="*/ 300148 w 506956"/>
              <a:gd name="connsiteY671" fmla="*/ 57402 h 506956"/>
              <a:gd name="connsiteX672" fmla="*/ 294246 w 506956"/>
              <a:gd name="connsiteY672" fmla="*/ 66596 h 506956"/>
              <a:gd name="connsiteX673" fmla="*/ 300556 w 506956"/>
              <a:gd name="connsiteY673" fmla="*/ 76443 h 506956"/>
              <a:gd name="connsiteX674" fmla="*/ 296395 w 506956"/>
              <a:gd name="connsiteY674" fmla="*/ 76443 h 506956"/>
              <a:gd name="connsiteX675" fmla="*/ 292179 w 506956"/>
              <a:gd name="connsiteY675" fmla="*/ 69751 h 506956"/>
              <a:gd name="connsiteX676" fmla="*/ 317979 w 506956"/>
              <a:gd name="connsiteY676" fmla="*/ 69751 h 506956"/>
              <a:gd name="connsiteX677" fmla="*/ 313762 w 506956"/>
              <a:gd name="connsiteY677" fmla="*/ 76443 h 506956"/>
              <a:gd name="connsiteX678" fmla="*/ 309601 w 506956"/>
              <a:gd name="connsiteY678" fmla="*/ 76443 h 506956"/>
              <a:gd name="connsiteX679" fmla="*/ 315911 w 506956"/>
              <a:gd name="connsiteY679" fmla="*/ 66596 h 506956"/>
              <a:gd name="connsiteX680" fmla="*/ 310009 w 506956"/>
              <a:gd name="connsiteY680" fmla="*/ 57402 h 506956"/>
              <a:gd name="connsiteX681" fmla="*/ 314170 w 506956"/>
              <a:gd name="connsiteY681" fmla="*/ 57402 h 506956"/>
              <a:gd name="connsiteX682" fmla="*/ 317979 w 506956"/>
              <a:gd name="connsiteY682" fmla="*/ 63386 h 506956"/>
              <a:gd name="connsiteX683" fmla="*/ 321787 w 506956"/>
              <a:gd name="connsiteY683" fmla="*/ 57402 h 506956"/>
              <a:gd name="connsiteX684" fmla="*/ 325948 w 506956"/>
              <a:gd name="connsiteY684" fmla="*/ 57402 h 506956"/>
              <a:gd name="connsiteX685" fmla="*/ 320046 w 506956"/>
              <a:gd name="connsiteY685" fmla="*/ 66596 h 506956"/>
              <a:gd name="connsiteX686" fmla="*/ 326356 w 506956"/>
              <a:gd name="connsiteY686" fmla="*/ 76443 h 506956"/>
              <a:gd name="connsiteX687" fmla="*/ 322195 w 506956"/>
              <a:gd name="connsiteY687" fmla="*/ 76443 h 506956"/>
              <a:gd name="connsiteX688" fmla="*/ 317979 w 506956"/>
              <a:gd name="connsiteY688" fmla="*/ 69751 h 506956"/>
              <a:gd name="connsiteX689" fmla="*/ 343779 w 506956"/>
              <a:gd name="connsiteY689" fmla="*/ 69751 h 506956"/>
              <a:gd name="connsiteX690" fmla="*/ 339563 w 506956"/>
              <a:gd name="connsiteY690" fmla="*/ 76443 h 506956"/>
              <a:gd name="connsiteX691" fmla="*/ 335401 w 506956"/>
              <a:gd name="connsiteY691" fmla="*/ 76443 h 506956"/>
              <a:gd name="connsiteX692" fmla="*/ 341711 w 506956"/>
              <a:gd name="connsiteY692" fmla="*/ 66596 h 506956"/>
              <a:gd name="connsiteX693" fmla="*/ 335809 w 506956"/>
              <a:gd name="connsiteY693" fmla="*/ 57402 h 506956"/>
              <a:gd name="connsiteX694" fmla="*/ 339971 w 506956"/>
              <a:gd name="connsiteY694" fmla="*/ 57402 h 506956"/>
              <a:gd name="connsiteX695" fmla="*/ 343779 w 506956"/>
              <a:gd name="connsiteY695" fmla="*/ 63386 h 506956"/>
              <a:gd name="connsiteX696" fmla="*/ 347587 w 506956"/>
              <a:gd name="connsiteY696" fmla="*/ 57402 h 506956"/>
              <a:gd name="connsiteX697" fmla="*/ 351748 w 506956"/>
              <a:gd name="connsiteY697" fmla="*/ 57402 h 506956"/>
              <a:gd name="connsiteX698" fmla="*/ 345846 w 506956"/>
              <a:gd name="connsiteY698" fmla="*/ 66596 h 506956"/>
              <a:gd name="connsiteX699" fmla="*/ 352156 w 506956"/>
              <a:gd name="connsiteY699" fmla="*/ 76443 h 506956"/>
              <a:gd name="connsiteX700" fmla="*/ 347995 w 506956"/>
              <a:gd name="connsiteY700" fmla="*/ 76443 h 506956"/>
              <a:gd name="connsiteX701" fmla="*/ 343779 w 506956"/>
              <a:gd name="connsiteY701" fmla="*/ 69751 h 506956"/>
              <a:gd name="connsiteX702" fmla="*/ 369579 w 506956"/>
              <a:gd name="connsiteY702" fmla="*/ 69751 h 506956"/>
              <a:gd name="connsiteX703" fmla="*/ 365363 w 506956"/>
              <a:gd name="connsiteY703" fmla="*/ 76443 h 506956"/>
              <a:gd name="connsiteX704" fmla="*/ 361201 w 506956"/>
              <a:gd name="connsiteY704" fmla="*/ 76443 h 506956"/>
              <a:gd name="connsiteX705" fmla="*/ 367511 w 506956"/>
              <a:gd name="connsiteY705" fmla="*/ 66596 h 506956"/>
              <a:gd name="connsiteX706" fmla="*/ 361609 w 506956"/>
              <a:gd name="connsiteY706" fmla="*/ 57402 h 506956"/>
              <a:gd name="connsiteX707" fmla="*/ 365771 w 506956"/>
              <a:gd name="connsiteY707" fmla="*/ 57402 h 506956"/>
              <a:gd name="connsiteX708" fmla="*/ 369579 w 506956"/>
              <a:gd name="connsiteY708" fmla="*/ 63386 h 506956"/>
              <a:gd name="connsiteX709" fmla="*/ 373387 w 506956"/>
              <a:gd name="connsiteY709" fmla="*/ 57402 h 506956"/>
              <a:gd name="connsiteX710" fmla="*/ 377548 w 506956"/>
              <a:gd name="connsiteY710" fmla="*/ 57402 h 506956"/>
              <a:gd name="connsiteX711" fmla="*/ 371646 w 506956"/>
              <a:gd name="connsiteY711" fmla="*/ 66596 h 506956"/>
              <a:gd name="connsiteX712" fmla="*/ 377956 w 506956"/>
              <a:gd name="connsiteY712" fmla="*/ 76443 h 506956"/>
              <a:gd name="connsiteX713" fmla="*/ 373795 w 506956"/>
              <a:gd name="connsiteY713" fmla="*/ 76443 h 506956"/>
              <a:gd name="connsiteX714" fmla="*/ 369579 w 506956"/>
              <a:gd name="connsiteY714" fmla="*/ 69751 h 506956"/>
              <a:gd name="connsiteX715" fmla="*/ 395379 w 506956"/>
              <a:gd name="connsiteY715" fmla="*/ 69751 h 506956"/>
              <a:gd name="connsiteX716" fmla="*/ 391163 w 506956"/>
              <a:gd name="connsiteY716" fmla="*/ 76443 h 506956"/>
              <a:gd name="connsiteX717" fmla="*/ 387001 w 506956"/>
              <a:gd name="connsiteY717" fmla="*/ 76443 h 506956"/>
              <a:gd name="connsiteX718" fmla="*/ 393312 w 506956"/>
              <a:gd name="connsiteY718" fmla="*/ 66596 h 506956"/>
              <a:gd name="connsiteX719" fmla="*/ 387409 w 506956"/>
              <a:gd name="connsiteY719" fmla="*/ 57402 h 506956"/>
              <a:gd name="connsiteX720" fmla="*/ 391571 w 506956"/>
              <a:gd name="connsiteY720" fmla="*/ 57402 h 506956"/>
              <a:gd name="connsiteX721" fmla="*/ 395379 w 506956"/>
              <a:gd name="connsiteY721" fmla="*/ 63386 h 506956"/>
              <a:gd name="connsiteX722" fmla="*/ 399187 w 506956"/>
              <a:gd name="connsiteY722" fmla="*/ 57402 h 506956"/>
              <a:gd name="connsiteX723" fmla="*/ 403348 w 506956"/>
              <a:gd name="connsiteY723" fmla="*/ 57402 h 506956"/>
              <a:gd name="connsiteX724" fmla="*/ 397446 w 506956"/>
              <a:gd name="connsiteY724" fmla="*/ 66596 h 506956"/>
              <a:gd name="connsiteX725" fmla="*/ 403756 w 506956"/>
              <a:gd name="connsiteY725" fmla="*/ 76443 h 506956"/>
              <a:gd name="connsiteX726" fmla="*/ 399595 w 506956"/>
              <a:gd name="connsiteY726" fmla="*/ 76443 h 506956"/>
              <a:gd name="connsiteX727" fmla="*/ 395379 w 506956"/>
              <a:gd name="connsiteY727" fmla="*/ 69751 h 506956"/>
              <a:gd name="connsiteX728" fmla="*/ 421179 w 506956"/>
              <a:gd name="connsiteY728" fmla="*/ 69751 h 506956"/>
              <a:gd name="connsiteX729" fmla="*/ 416963 w 506956"/>
              <a:gd name="connsiteY729" fmla="*/ 76443 h 506956"/>
              <a:gd name="connsiteX730" fmla="*/ 412801 w 506956"/>
              <a:gd name="connsiteY730" fmla="*/ 76443 h 506956"/>
              <a:gd name="connsiteX731" fmla="*/ 419112 w 506956"/>
              <a:gd name="connsiteY731" fmla="*/ 66596 h 506956"/>
              <a:gd name="connsiteX732" fmla="*/ 413209 w 506956"/>
              <a:gd name="connsiteY732" fmla="*/ 57402 h 506956"/>
              <a:gd name="connsiteX733" fmla="*/ 417371 w 506956"/>
              <a:gd name="connsiteY733" fmla="*/ 57402 h 506956"/>
              <a:gd name="connsiteX734" fmla="*/ 421179 w 506956"/>
              <a:gd name="connsiteY734" fmla="*/ 63386 h 506956"/>
              <a:gd name="connsiteX735" fmla="*/ 424987 w 506956"/>
              <a:gd name="connsiteY735" fmla="*/ 57402 h 506956"/>
              <a:gd name="connsiteX736" fmla="*/ 429149 w 506956"/>
              <a:gd name="connsiteY736" fmla="*/ 57402 h 506956"/>
              <a:gd name="connsiteX737" fmla="*/ 423246 w 506956"/>
              <a:gd name="connsiteY737" fmla="*/ 66596 h 506956"/>
              <a:gd name="connsiteX738" fmla="*/ 429557 w 506956"/>
              <a:gd name="connsiteY738" fmla="*/ 76443 h 506956"/>
              <a:gd name="connsiteX739" fmla="*/ 425395 w 506956"/>
              <a:gd name="connsiteY739" fmla="*/ 76443 h 506956"/>
              <a:gd name="connsiteX740" fmla="*/ 421179 w 506956"/>
              <a:gd name="connsiteY740" fmla="*/ 69751 h 506956"/>
              <a:gd name="connsiteX741" fmla="*/ 446979 w 506956"/>
              <a:gd name="connsiteY741" fmla="*/ 69751 h 506956"/>
              <a:gd name="connsiteX742" fmla="*/ 442763 w 506956"/>
              <a:gd name="connsiteY742" fmla="*/ 76443 h 506956"/>
              <a:gd name="connsiteX743" fmla="*/ 438601 w 506956"/>
              <a:gd name="connsiteY743" fmla="*/ 76443 h 506956"/>
              <a:gd name="connsiteX744" fmla="*/ 444912 w 506956"/>
              <a:gd name="connsiteY744" fmla="*/ 66596 h 506956"/>
              <a:gd name="connsiteX745" fmla="*/ 439009 w 506956"/>
              <a:gd name="connsiteY745" fmla="*/ 57402 h 506956"/>
              <a:gd name="connsiteX746" fmla="*/ 443171 w 506956"/>
              <a:gd name="connsiteY746" fmla="*/ 57402 h 506956"/>
              <a:gd name="connsiteX747" fmla="*/ 446979 w 506956"/>
              <a:gd name="connsiteY747" fmla="*/ 63386 h 506956"/>
              <a:gd name="connsiteX748" fmla="*/ 450787 w 506956"/>
              <a:gd name="connsiteY748" fmla="*/ 57402 h 506956"/>
              <a:gd name="connsiteX749" fmla="*/ 454949 w 506956"/>
              <a:gd name="connsiteY749" fmla="*/ 57402 h 506956"/>
              <a:gd name="connsiteX750" fmla="*/ 449046 w 506956"/>
              <a:gd name="connsiteY750" fmla="*/ 66596 h 506956"/>
              <a:gd name="connsiteX751" fmla="*/ 455357 w 506956"/>
              <a:gd name="connsiteY751" fmla="*/ 76443 h 506956"/>
              <a:gd name="connsiteX752" fmla="*/ 451195 w 506956"/>
              <a:gd name="connsiteY752" fmla="*/ 76443 h 506956"/>
              <a:gd name="connsiteX753" fmla="*/ 446979 w 506956"/>
              <a:gd name="connsiteY753" fmla="*/ 69751 h 506956"/>
              <a:gd name="connsiteX754" fmla="*/ 472779 w 506956"/>
              <a:gd name="connsiteY754" fmla="*/ 69751 h 506956"/>
              <a:gd name="connsiteX755" fmla="*/ 468563 w 506956"/>
              <a:gd name="connsiteY755" fmla="*/ 76443 h 506956"/>
              <a:gd name="connsiteX756" fmla="*/ 464401 w 506956"/>
              <a:gd name="connsiteY756" fmla="*/ 76443 h 506956"/>
              <a:gd name="connsiteX757" fmla="*/ 470712 w 506956"/>
              <a:gd name="connsiteY757" fmla="*/ 66596 h 506956"/>
              <a:gd name="connsiteX758" fmla="*/ 464809 w 506956"/>
              <a:gd name="connsiteY758" fmla="*/ 57402 h 506956"/>
              <a:gd name="connsiteX759" fmla="*/ 468971 w 506956"/>
              <a:gd name="connsiteY759" fmla="*/ 57402 h 506956"/>
              <a:gd name="connsiteX760" fmla="*/ 472779 w 506956"/>
              <a:gd name="connsiteY760" fmla="*/ 63386 h 506956"/>
              <a:gd name="connsiteX761" fmla="*/ 476587 w 506956"/>
              <a:gd name="connsiteY761" fmla="*/ 57402 h 506956"/>
              <a:gd name="connsiteX762" fmla="*/ 480749 w 506956"/>
              <a:gd name="connsiteY762" fmla="*/ 57402 h 506956"/>
              <a:gd name="connsiteX763" fmla="*/ 474846 w 506956"/>
              <a:gd name="connsiteY763" fmla="*/ 66596 h 506956"/>
              <a:gd name="connsiteX764" fmla="*/ 481157 w 506956"/>
              <a:gd name="connsiteY764" fmla="*/ 76443 h 506956"/>
              <a:gd name="connsiteX765" fmla="*/ 476995 w 506956"/>
              <a:gd name="connsiteY765" fmla="*/ 76443 h 506956"/>
              <a:gd name="connsiteX766" fmla="*/ 472779 w 506956"/>
              <a:gd name="connsiteY766" fmla="*/ 69751 h 506956"/>
              <a:gd name="connsiteX767" fmla="*/ 498579 w 506956"/>
              <a:gd name="connsiteY767" fmla="*/ 69751 h 506956"/>
              <a:gd name="connsiteX768" fmla="*/ 494363 w 506956"/>
              <a:gd name="connsiteY768" fmla="*/ 76443 h 506956"/>
              <a:gd name="connsiteX769" fmla="*/ 490201 w 506956"/>
              <a:gd name="connsiteY769" fmla="*/ 76443 h 506956"/>
              <a:gd name="connsiteX770" fmla="*/ 496512 w 506956"/>
              <a:gd name="connsiteY770" fmla="*/ 66596 h 506956"/>
              <a:gd name="connsiteX771" fmla="*/ 490609 w 506956"/>
              <a:gd name="connsiteY771" fmla="*/ 57402 h 506956"/>
              <a:gd name="connsiteX772" fmla="*/ 494771 w 506956"/>
              <a:gd name="connsiteY772" fmla="*/ 57402 h 506956"/>
              <a:gd name="connsiteX773" fmla="*/ 498579 w 506956"/>
              <a:gd name="connsiteY773" fmla="*/ 63386 h 506956"/>
              <a:gd name="connsiteX774" fmla="*/ 502387 w 506956"/>
              <a:gd name="connsiteY774" fmla="*/ 57402 h 506956"/>
              <a:gd name="connsiteX775" fmla="*/ 506549 w 506956"/>
              <a:gd name="connsiteY775" fmla="*/ 57402 h 506956"/>
              <a:gd name="connsiteX776" fmla="*/ 500646 w 506956"/>
              <a:gd name="connsiteY776" fmla="*/ 66596 h 506956"/>
              <a:gd name="connsiteX777" fmla="*/ 506957 w 506956"/>
              <a:gd name="connsiteY777" fmla="*/ 76443 h 506956"/>
              <a:gd name="connsiteX778" fmla="*/ 502795 w 506956"/>
              <a:gd name="connsiteY778" fmla="*/ 76443 h 506956"/>
              <a:gd name="connsiteX779" fmla="*/ 498579 w 506956"/>
              <a:gd name="connsiteY779" fmla="*/ 69751 h 506956"/>
              <a:gd name="connsiteX780" fmla="*/ 8378 w 506956"/>
              <a:gd name="connsiteY780" fmla="*/ 98452 h 506956"/>
              <a:gd name="connsiteX781" fmla="*/ 4162 w 506956"/>
              <a:gd name="connsiteY781" fmla="*/ 105144 h 506956"/>
              <a:gd name="connsiteX782" fmla="*/ 0 w 506956"/>
              <a:gd name="connsiteY782" fmla="*/ 105144 h 506956"/>
              <a:gd name="connsiteX783" fmla="*/ 6310 w 506956"/>
              <a:gd name="connsiteY783" fmla="*/ 95297 h 506956"/>
              <a:gd name="connsiteX784" fmla="*/ 408 w 506956"/>
              <a:gd name="connsiteY784" fmla="*/ 86103 h 506956"/>
              <a:gd name="connsiteX785" fmla="*/ 4570 w 506956"/>
              <a:gd name="connsiteY785" fmla="*/ 86103 h 506956"/>
              <a:gd name="connsiteX786" fmla="*/ 8378 w 506956"/>
              <a:gd name="connsiteY786" fmla="*/ 92087 h 506956"/>
              <a:gd name="connsiteX787" fmla="*/ 12186 w 506956"/>
              <a:gd name="connsiteY787" fmla="*/ 86103 h 506956"/>
              <a:gd name="connsiteX788" fmla="*/ 16347 w 506956"/>
              <a:gd name="connsiteY788" fmla="*/ 86103 h 506956"/>
              <a:gd name="connsiteX789" fmla="*/ 10445 w 506956"/>
              <a:gd name="connsiteY789" fmla="*/ 95297 h 506956"/>
              <a:gd name="connsiteX790" fmla="*/ 16755 w 506956"/>
              <a:gd name="connsiteY790" fmla="*/ 105144 h 506956"/>
              <a:gd name="connsiteX791" fmla="*/ 12594 w 506956"/>
              <a:gd name="connsiteY791" fmla="*/ 105144 h 506956"/>
              <a:gd name="connsiteX792" fmla="*/ 8378 w 506956"/>
              <a:gd name="connsiteY792" fmla="*/ 98452 h 506956"/>
              <a:gd name="connsiteX793" fmla="*/ 34178 w 506956"/>
              <a:gd name="connsiteY793" fmla="*/ 98452 h 506956"/>
              <a:gd name="connsiteX794" fmla="*/ 29962 w 506956"/>
              <a:gd name="connsiteY794" fmla="*/ 105144 h 506956"/>
              <a:gd name="connsiteX795" fmla="*/ 25800 w 506956"/>
              <a:gd name="connsiteY795" fmla="*/ 105144 h 506956"/>
              <a:gd name="connsiteX796" fmla="*/ 32110 w 506956"/>
              <a:gd name="connsiteY796" fmla="*/ 95297 h 506956"/>
              <a:gd name="connsiteX797" fmla="*/ 26208 w 506956"/>
              <a:gd name="connsiteY797" fmla="*/ 86103 h 506956"/>
              <a:gd name="connsiteX798" fmla="*/ 30370 w 506956"/>
              <a:gd name="connsiteY798" fmla="*/ 86103 h 506956"/>
              <a:gd name="connsiteX799" fmla="*/ 34178 w 506956"/>
              <a:gd name="connsiteY799" fmla="*/ 92087 h 506956"/>
              <a:gd name="connsiteX800" fmla="*/ 37986 w 506956"/>
              <a:gd name="connsiteY800" fmla="*/ 86103 h 506956"/>
              <a:gd name="connsiteX801" fmla="*/ 42147 w 506956"/>
              <a:gd name="connsiteY801" fmla="*/ 86103 h 506956"/>
              <a:gd name="connsiteX802" fmla="*/ 36245 w 506956"/>
              <a:gd name="connsiteY802" fmla="*/ 95297 h 506956"/>
              <a:gd name="connsiteX803" fmla="*/ 42555 w 506956"/>
              <a:gd name="connsiteY803" fmla="*/ 105144 h 506956"/>
              <a:gd name="connsiteX804" fmla="*/ 38394 w 506956"/>
              <a:gd name="connsiteY804" fmla="*/ 105144 h 506956"/>
              <a:gd name="connsiteX805" fmla="*/ 34178 w 506956"/>
              <a:gd name="connsiteY805" fmla="*/ 98452 h 506956"/>
              <a:gd name="connsiteX806" fmla="*/ 59978 w 506956"/>
              <a:gd name="connsiteY806" fmla="*/ 98452 h 506956"/>
              <a:gd name="connsiteX807" fmla="*/ 55762 w 506956"/>
              <a:gd name="connsiteY807" fmla="*/ 105144 h 506956"/>
              <a:gd name="connsiteX808" fmla="*/ 51600 w 506956"/>
              <a:gd name="connsiteY808" fmla="*/ 105144 h 506956"/>
              <a:gd name="connsiteX809" fmla="*/ 57911 w 506956"/>
              <a:gd name="connsiteY809" fmla="*/ 95297 h 506956"/>
              <a:gd name="connsiteX810" fmla="*/ 52008 w 506956"/>
              <a:gd name="connsiteY810" fmla="*/ 86103 h 506956"/>
              <a:gd name="connsiteX811" fmla="*/ 56170 w 506956"/>
              <a:gd name="connsiteY811" fmla="*/ 86103 h 506956"/>
              <a:gd name="connsiteX812" fmla="*/ 59978 w 506956"/>
              <a:gd name="connsiteY812" fmla="*/ 92087 h 506956"/>
              <a:gd name="connsiteX813" fmla="*/ 63786 w 506956"/>
              <a:gd name="connsiteY813" fmla="*/ 86103 h 506956"/>
              <a:gd name="connsiteX814" fmla="*/ 67948 w 506956"/>
              <a:gd name="connsiteY814" fmla="*/ 86103 h 506956"/>
              <a:gd name="connsiteX815" fmla="*/ 62045 w 506956"/>
              <a:gd name="connsiteY815" fmla="*/ 95297 h 506956"/>
              <a:gd name="connsiteX816" fmla="*/ 68356 w 506956"/>
              <a:gd name="connsiteY816" fmla="*/ 105144 h 506956"/>
              <a:gd name="connsiteX817" fmla="*/ 64194 w 506956"/>
              <a:gd name="connsiteY817" fmla="*/ 105144 h 506956"/>
              <a:gd name="connsiteX818" fmla="*/ 59978 w 506956"/>
              <a:gd name="connsiteY818" fmla="*/ 98452 h 506956"/>
              <a:gd name="connsiteX819" fmla="*/ 85778 w 506956"/>
              <a:gd name="connsiteY819" fmla="*/ 98452 h 506956"/>
              <a:gd name="connsiteX820" fmla="*/ 81562 w 506956"/>
              <a:gd name="connsiteY820" fmla="*/ 105144 h 506956"/>
              <a:gd name="connsiteX821" fmla="*/ 77400 w 506956"/>
              <a:gd name="connsiteY821" fmla="*/ 105144 h 506956"/>
              <a:gd name="connsiteX822" fmla="*/ 83711 w 506956"/>
              <a:gd name="connsiteY822" fmla="*/ 95297 h 506956"/>
              <a:gd name="connsiteX823" fmla="*/ 77808 w 506956"/>
              <a:gd name="connsiteY823" fmla="*/ 86103 h 506956"/>
              <a:gd name="connsiteX824" fmla="*/ 81970 w 506956"/>
              <a:gd name="connsiteY824" fmla="*/ 86103 h 506956"/>
              <a:gd name="connsiteX825" fmla="*/ 85778 w 506956"/>
              <a:gd name="connsiteY825" fmla="*/ 92087 h 506956"/>
              <a:gd name="connsiteX826" fmla="*/ 89586 w 506956"/>
              <a:gd name="connsiteY826" fmla="*/ 86103 h 506956"/>
              <a:gd name="connsiteX827" fmla="*/ 93748 w 506956"/>
              <a:gd name="connsiteY827" fmla="*/ 86103 h 506956"/>
              <a:gd name="connsiteX828" fmla="*/ 87845 w 506956"/>
              <a:gd name="connsiteY828" fmla="*/ 95297 h 506956"/>
              <a:gd name="connsiteX829" fmla="*/ 94156 w 506956"/>
              <a:gd name="connsiteY829" fmla="*/ 105144 h 506956"/>
              <a:gd name="connsiteX830" fmla="*/ 89994 w 506956"/>
              <a:gd name="connsiteY830" fmla="*/ 105144 h 506956"/>
              <a:gd name="connsiteX831" fmla="*/ 85778 w 506956"/>
              <a:gd name="connsiteY831" fmla="*/ 98452 h 506956"/>
              <a:gd name="connsiteX832" fmla="*/ 111578 w 506956"/>
              <a:gd name="connsiteY832" fmla="*/ 98452 h 506956"/>
              <a:gd name="connsiteX833" fmla="*/ 107362 w 506956"/>
              <a:gd name="connsiteY833" fmla="*/ 105144 h 506956"/>
              <a:gd name="connsiteX834" fmla="*/ 103200 w 506956"/>
              <a:gd name="connsiteY834" fmla="*/ 105144 h 506956"/>
              <a:gd name="connsiteX835" fmla="*/ 109511 w 506956"/>
              <a:gd name="connsiteY835" fmla="*/ 95297 h 506956"/>
              <a:gd name="connsiteX836" fmla="*/ 103608 w 506956"/>
              <a:gd name="connsiteY836" fmla="*/ 86103 h 506956"/>
              <a:gd name="connsiteX837" fmla="*/ 107770 w 506956"/>
              <a:gd name="connsiteY837" fmla="*/ 86103 h 506956"/>
              <a:gd name="connsiteX838" fmla="*/ 111578 w 506956"/>
              <a:gd name="connsiteY838" fmla="*/ 92087 h 506956"/>
              <a:gd name="connsiteX839" fmla="*/ 115386 w 506956"/>
              <a:gd name="connsiteY839" fmla="*/ 86103 h 506956"/>
              <a:gd name="connsiteX840" fmla="*/ 119548 w 506956"/>
              <a:gd name="connsiteY840" fmla="*/ 86103 h 506956"/>
              <a:gd name="connsiteX841" fmla="*/ 113645 w 506956"/>
              <a:gd name="connsiteY841" fmla="*/ 95297 h 506956"/>
              <a:gd name="connsiteX842" fmla="*/ 119956 w 506956"/>
              <a:gd name="connsiteY842" fmla="*/ 105144 h 506956"/>
              <a:gd name="connsiteX843" fmla="*/ 115794 w 506956"/>
              <a:gd name="connsiteY843" fmla="*/ 105144 h 506956"/>
              <a:gd name="connsiteX844" fmla="*/ 111578 w 506956"/>
              <a:gd name="connsiteY844" fmla="*/ 98452 h 506956"/>
              <a:gd name="connsiteX845" fmla="*/ 137378 w 506956"/>
              <a:gd name="connsiteY845" fmla="*/ 98452 h 506956"/>
              <a:gd name="connsiteX846" fmla="*/ 133162 w 506956"/>
              <a:gd name="connsiteY846" fmla="*/ 105144 h 506956"/>
              <a:gd name="connsiteX847" fmla="*/ 129000 w 506956"/>
              <a:gd name="connsiteY847" fmla="*/ 105144 h 506956"/>
              <a:gd name="connsiteX848" fmla="*/ 135311 w 506956"/>
              <a:gd name="connsiteY848" fmla="*/ 95297 h 506956"/>
              <a:gd name="connsiteX849" fmla="*/ 129408 w 506956"/>
              <a:gd name="connsiteY849" fmla="*/ 86103 h 506956"/>
              <a:gd name="connsiteX850" fmla="*/ 133570 w 506956"/>
              <a:gd name="connsiteY850" fmla="*/ 86103 h 506956"/>
              <a:gd name="connsiteX851" fmla="*/ 137378 w 506956"/>
              <a:gd name="connsiteY851" fmla="*/ 92087 h 506956"/>
              <a:gd name="connsiteX852" fmla="*/ 141186 w 506956"/>
              <a:gd name="connsiteY852" fmla="*/ 86103 h 506956"/>
              <a:gd name="connsiteX853" fmla="*/ 145348 w 506956"/>
              <a:gd name="connsiteY853" fmla="*/ 86103 h 506956"/>
              <a:gd name="connsiteX854" fmla="*/ 139445 w 506956"/>
              <a:gd name="connsiteY854" fmla="*/ 95297 h 506956"/>
              <a:gd name="connsiteX855" fmla="*/ 145756 w 506956"/>
              <a:gd name="connsiteY855" fmla="*/ 105144 h 506956"/>
              <a:gd name="connsiteX856" fmla="*/ 141594 w 506956"/>
              <a:gd name="connsiteY856" fmla="*/ 105144 h 506956"/>
              <a:gd name="connsiteX857" fmla="*/ 137378 w 506956"/>
              <a:gd name="connsiteY857" fmla="*/ 98452 h 506956"/>
              <a:gd name="connsiteX858" fmla="*/ 163178 w 506956"/>
              <a:gd name="connsiteY858" fmla="*/ 98452 h 506956"/>
              <a:gd name="connsiteX859" fmla="*/ 158962 w 506956"/>
              <a:gd name="connsiteY859" fmla="*/ 105144 h 506956"/>
              <a:gd name="connsiteX860" fmla="*/ 154800 w 506956"/>
              <a:gd name="connsiteY860" fmla="*/ 105144 h 506956"/>
              <a:gd name="connsiteX861" fmla="*/ 161111 w 506956"/>
              <a:gd name="connsiteY861" fmla="*/ 95297 h 506956"/>
              <a:gd name="connsiteX862" fmla="*/ 155208 w 506956"/>
              <a:gd name="connsiteY862" fmla="*/ 86103 h 506956"/>
              <a:gd name="connsiteX863" fmla="*/ 159370 w 506956"/>
              <a:gd name="connsiteY863" fmla="*/ 86103 h 506956"/>
              <a:gd name="connsiteX864" fmla="*/ 163178 w 506956"/>
              <a:gd name="connsiteY864" fmla="*/ 92087 h 506956"/>
              <a:gd name="connsiteX865" fmla="*/ 166986 w 506956"/>
              <a:gd name="connsiteY865" fmla="*/ 86103 h 506956"/>
              <a:gd name="connsiteX866" fmla="*/ 171148 w 506956"/>
              <a:gd name="connsiteY866" fmla="*/ 86103 h 506956"/>
              <a:gd name="connsiteX867" fmla="*/ 165245 w 506956"/>
              <a:gd name="connsiteY867" fmla="*/ 95297 h 506956"/>
              <a:gd name="connsiteX868" fmla="*/ 171556 w 506956"/>
              <a:gd name="connsiteY868" fmla="*/ 105144 h 506956"/>
              <a:gd name="connsiteX869" fmla="*/ 167394 w 506956"/>
              <a:gd name="connsiteY869" fmla="*/ 105144 h 506956"/>
              <a:gd name="connsiteX870" fmla="*/ 163178 w 506956"/>
              <a:gd name="connsiteY870" fmla="*/ 98452 h 506956"/>
              <a:gd name="connsiteX871" fmla="*/ 188978 w 506956"/>
              <a:gd name="connsiteY871" fmla="*/ 98452 h 506956"/>
              <a:gd name="connsiteX872" fmla="*/ 184762 w 506956"/>
              <a:gd name="connsiteY872" fmla="*/ 105144 h 506956"/>
              <a:gd name="connsiteX873" fmla="*/ 180601 w 506956"/>
              <a:gd name="connsiteY873" fmla="*/ 105144 h 506956"/>
              <a:gd name="connsiteX874" fmla="*/ 186911 w 506956"/>
              <a:gd name="connsiteY874" fmla="*/ 95297 h 506956"/>
              <a:gd name="connsiteX875" fmla="*/ 181009 w 506956"/>
              <a:gd name="connsiteY875" fmla="*/ 86103 h 506956"/>
              <a:gd name="connsiteX876" fmla="*/ 185170 w 506956"/>
              <a:gd name="connsiteY876" fmla="*/ 86103 h 506956"/>
              <a:gd name="connsiteX877" fmla="*/ 188978 w 506956"/>
              <a:gd name="connsiteY877" fmla="*/ 92087 h 506956"/>
              <a:gd name="connsiteX878" fmla="*/ 192786 w 506956"/>
              <a:gd name="connsiteY878" fmla="*/ 86103 h 506956"/>
              <a:gd name="connsiteX879" fmla="*/ 196948 w 506956"/>
              <a:gd name="connsiteY879" fmla="*/ 86103 h 506956"/>
              <a:gd name="connsiteX880" fmla="*/ 191045 w 506956"/>
              <a:gd name="connsiteY880" fmla="*/ 95297 h 506956"/>
              <a:gd name="connsiteX881" fmla="*/ 197356 w 506956"/>
              <a:gd name="connsiteY881" fmla="*/ 105144 h 506956"/>
              <a:gd name="connsiteX882" fmla="*/ 193194 w 506956"/>
              <a:gd name="connsiteY882" fmla="*/ 105144 h 506956"/>
              <a:gd name="connsiteX883" fmla="*/ 188978 w 506956"/>
              <a:gd name="connsiteY883" fmla="*/ 98452 h 506956"/>
              <a:gd name="connsiteX884" fmla="*/ 214778 w 506956"/>
              <a:gd name="connsiteY884" fmla="*/ 98452 h 506956"/>
              <a:gd name="connsiteX885" fmla="*/ 210562 w 506956"/>
              <a:gd name="connsiteY885" fmla="*/ 105144 h 506956"/>
              <a:gd name="connsiteX886" fmla="*/ 206401 w 506956"/>
              <a:gd name="connsiteY886" fmla="*/ 105144 h 506956"/>
              <a:gd name="connsiteX887" fmla="*/ 212711 w 506956"/>
              <a:gd name="connsiteY887" fmla="*/ 95297 h 506956"/>
              <a:gd name="connsiteX888" fmla="*/ 206809 w 506956"/>
              <a:gd name="connsiteY888" fmla="*/ 86103 h 506956"/>
              <a:gd name="connsiteX889" fmla="*/ 210970 w 506956"/>
              <a:gd name="connsiteY889" fmla="*/ 86103 h 506956"/>
              <a:gd name="connsiteX890" fmla="*/ 214778 w 506956"/>
              <a:gd name="connsiteY890" fmla="*/ 92087 h 506956"/>
              <a:gd name="connsiteX891" fmla="*/ 218586 w 506956"/>
              <a:gd name="connsiteY891" fmla="*/ 86103 h 506956"/>
              <a:gd name="connsiteX892" fmla="*/ 222748 w 506956"/>
              <a:gd name="connsiteY892" fmla="*/ 86103 h 506956"/>
              <a:gd name="connsiteX893" fmla="*/ 216846 w 506956"/>
              <a:gd name="connsiteY893" fmla="*/ 95297 h 506956"/>
              <a:gd name="connsiteX894" fmla="*/ 223156 w 506956"/>
              <a:gd name="connsiteY894" fmla="*/ 105144 h 506956"/>
              <a:gd name="connsiteX895" fmla="*/ 218994 w 506956"/>
              <a:gd name="connsiteY895" fmla="*/ 105144 h 506956"/>
              <a:gd name="connsiteX896" fmla="*/ 214778 w 506956"/>
              <a:gd name="connsiteY896" fmla="*/ 98452 h 506956"/>
              <a:gd name="connsiteX897" fmla="*/ 240578 w 506956"/>
              <a:gd name="connsiteY897" fmla="*/ 98452 h 506956"/>
              <a:gd name="connsiteX898" fmla="*/ 236362 w 506956"/>
              <a:gd name="connsiteY898" fmla="*/ 105144 h 506956"/>
              <a:gd name="connsiteX899" fmla="*/ 232201 w 506956"/>
              <a:gd name="connsiteY899" fmla="*/ 105144 h 506956"/>
              <a:gd name="connsiteX900" fmla="*/ 238511 w 506956"/>
              <a:gd name="connsiteY900" fmla="*/ 95297 h 506956"/>
              <a:gd name="connsiteX901" fmla="*/ 232609 w 506956"/>
              <a:gd name="connsiteY901" fmla="*/ 86103 h 506956"/>
              <a:gd name="connsiteX902" fmla="*/ 236770 w 506956"/>
              <a:gd name="connsiteY902" fmla="*/ 86103 h 506956"/>
              <a:gd name="connsiteX903" fmla="*/ 240578 w 506956"/>
              <a:gd name="connsiteY903" fmla="*/ 92087 h 506956"/>
              <a:gd name="connsiteX904" fmla="*/ 244386 w 506956"/>
              <a:gd name="connsiteY904" fmla="*/ 86103 h 506956"/>
              <a:gd name="connsiteX905" fmla="*/ 248548 w 506956"/>
              <a:gd name="connsiteY905" fmla="*/ 86103 h 506956"/>
              <a:gd name="connsiteX906" fmla="*/ 242646 w 506956"/>
              <a:gd name="connsiteY906" fmla="*/ 95297 h 506956"/>
              <a:gd name="connsiteX907" fmla="*/ 248956 w 506956"/>
              <a:gd name="connsiteY907" fmla="*/ 105144 h 506956"/>
              <a:gd name="connsiteX908" fmla="*/ 244794 w 506956"/>
              <a:gd name="connsiteY908" fmla="*/ 105144 h 506956"/>
              <a:gd name="connsiteX909" fmla="*/ 240578 w 506956"/>
              <a:gd name="connsiteY909" fmla="*/ 98452 h 506956"/>
              <a:gd name="connsiteX910" fmla="*/ 266378 w 506956"/>
              <a:gd name="connsiteY910" fmla="*/ 98452 h 506956"/>
              <a:gd name="connsiteX911" fmla="*/ 262162 w 506956"/>
              <a:gd name="connsiteY911" fmla="*/ 105144 h 506956"/>
              <a:gd name="connsiteX912" fmla="*/ 258001 w 506956"/>
              <a:gd name="connsiteY912" fmla="*/ 105144 h 506956"/>
              <a:gd name="connsiteX913" fmla="*/ 264311 w 506956"/>
              <a:gd name="connsiteY913" fmla="*/ 95297 h 506956"/>
              <a:gd name="connsiteX914" fmla="*/ 258409 w 506956"/>
              <a:gd name="connsiteY914" fmla="*/ 86103 h 506956"/>
              <a:gd name="connsiteX915" fmla="*/ 262570 w 506956"/>
              <a:gd name="connsiteY915" fmla="*/ 86103 h 506956"/>
              <a:gd name="connsiteX916" fmla="*/ 266378 w 506956"/>
              <a:gd name="connsiteY916" fmla="*/ 92087 h 506956"/>
              <a:gd name="connsiteX917" fmla="*/ 270187 w 506956"/>
              <a:gd name="connsiteY917" fmla="*/ 86103 h 506956"/>
              <a:gd name="connsiteX918" fmla="*/ 274348 w 506956"/>
              <a:gd name="connsiteY918" fmla="*/ 86103 h 506956"/>
              <a:gd name="connsiteX919" fmla="*/ 268446 w 506956"/>
              <a:gd name="connsiteY919" fmla="*/ 95297 h 506956"/>
              <a:gd name="connsiteX920" fmla="*/ 274756 w 506956"/>
              <a:gd name="connsiteY920" fmla="*/ 105144 h 506956"/>
              <a:gd name="connsiteX921" fmla="*/ 270595 w 506956"/>
              <a:gd name="connsiteY921" fmla="*/ 105144 h 506956"/>
              <a:gd name="connsiteX922" fmla="*/ 266378 w 506956"/>
              <a:gd name="connsiteY922" fmla="*/ 98452 h 506956"/>
              <a:gd name="connsiteX923" fmla="*/ 292179 w 506956"/>
              <a:gd name="connsiteY923" fmla="*/ 98452 h 506956"/>
              <a:gd name="connsiteX924" fmla="*/ 287962 w 506956"/>
              <a:gd name="connsiteY924" fmla="*/ 105144 h 506956"/>
              <a:gd name="connsiteX925" fmla="*/ 283801 w 506956"/>
              <a:gd name="connsiteY925" fmla="*/ 105144 h 506956"/>
              <a:gd name="connsiteX926" fmla="*/ 290111 w 506956"/>
              <a:gd name="connsiteY926" fmla="*/ 95297 h 506956"/>
              <a:gd name="connsiteX927" fmla="*/ 284209 w 506956"/>
              <a:gd name="connsiteY927" fmla="*/ 86103 h 506956"/>
              <a:gd name="connsiteX928" fmla="*/ 288370 w 506956"/>
              <a:gd name="connsiteY928" fmla="*/ 86103 h 506956"/>
              <a:gd name="connsiteX929" fmla="*/ 292179 w 506956"/>
              <a:gd name="connsiteY929" fmla="*/ 92087 h 506956"/>
              <a:gd name="connsiteX930" fmla="*/ 295987 w 506956"/>
              <a:gd name="connsiteY930" fmla="*/ 86103 h 506956"/>
              <a:gd name="connsiteX931" fmla="*/ 300148 w 506956"/>
              <a:gd name="connsiteY931" fmla="*/ 86103 h 506956"/>
              <a:gd name="connsiteX932" fmla="*/ 294246 w 506956"/>
              <a:gd name="connsiteY932" fmla="*/ 95297 h 506956"/>
              <a:gd name="connsiteX933" fmla="*/ 300556 w 506956"/>
              <a:gd name="connsiteY933" fmla="*/ 105144 h 506956"/>
              <a:gd name="connsiteX934" fmla="*/ 296395 w 506956"/>
              <a:gd name="connsiteY934" fmla="*/ 105144 h 506956"/>
              <a:gd name="connsiteX935" fmla="*/ 292179 w 506956"/>
              <a:gd name="connsiteY935" fmla="*/ 98452 h 506956"/>
              <a:gd name="connsiteX936" fmla="*/ 317979 w 506956"/>
              <a:gd name="connsiteY936" fmla="*/ 98452 h 506956"/>
              <a:gd name="connsiteX937" fmla="*/ 313762 w 506956"/>
              <a:gd name="connsiteY937" fmla="*/ 105144 h 506956"/>
              <a:gd name="connsiteX938" fmla="*/ 309601 w 506956"/>
              <a:gd name="connsiteY938" fmla="*/ 105144 h 506956"/>
              <a:gd name="connsiteX939" fmla="*/ 315911 w 506956"/>
              <a:gd name="connsiteY939" fmla="*/ 95297 h 506956"/>
              <a:gd name="connsiteX940" fmla="*/ 310009 w 506956"/>
              <a:gd name="connsiteY940" fmla="*/ 86103 h 506956"/>
              <a:gd name="connsiteX941" fmla="*/ 314170 w 506956"/>
              <a:gd name="connsiteY941" fmla="*/ 86103 h 506956"/>
              <a:gd name="connsiteX942" fmla="*/ 317979 w 506956"/>
              <a:gd name="connsiteY942" fmla="*/ 92087 h 506956"/>
              <a:gd name="connsiteX943" fmla="*/ 321787 w 506956"/>
              <a:gd name="connsiteY943" fmla="*/ 86103 h 506956"/>
              <a:gd name="connsiteX944" fmla="*/ 325948 w 506956"/>
              <a:gd name="connsiteY944" fmla="*/ 86103 h 506956"/>
              <a:gd name="connsiteX945" fmla="*/ 320046 w 506956"/>
              <a:gd name="connsiteY945" fmla="*/ 95297 h 506956"/>
              <a:gd name="connsiteX946" fmla="*/ 326356 w 506956"/>
              <a:gd name="connsiteY946" fmla="*/ 105144 h 506956"/>
              <a:gd name="connsiteX947" fmla="*/ 322195 w 506956"/>
              <a:gd name="connsiteY947" fmla="*/ 105144 h 506956"/>
              <a:gd name="connsiteX948" fmla="*/ 317979 w 506956"/>
              <a:gd name="connsiteY948" fmla="*/ 98452 h 506956"/>
              <a:gd name="connsiteX949" fmla="*/ 343779 w 506956"/>
              <a:gd name="connsiteY949" fmla="*/ 98452 h 506956"/>
              <a:gd name="connsiteX950" fmla="*/ 339563 w 506956"/>
              <a:gd name="connsiteY950" fmla="*/ 105144 h 506956"/>
              <a:gd name="connsiteX951" fmla="*/ 335401 w 506956"/>
              <a:gd name="connsiteY951" fmla="*/ 105144 h 506956"/>
              <a:gd name="connsiteX952" fmla="*/ 341711 w 506956"/>
              <a:gd name="connsiteY952" fmla="*/ 95297 h 506956"/>
              <a:gd name="connsiteX953" fmla="*/ 335809 w 506956"/>
              <a:gd name="connsiteY953" fmla="*/ 86103 h 506956"/>
              <a:gd name="connsiteX954" fmla="*/ 339971 w 506956"/>
              <a:gd name="connsiteY954" fmla="*/ 86103 h 506956"/>
              <a:gd name="connsiteX955" fmla="*/ 343779 w 506956"/>
              <a:gd name="connsiteY955" fmla="*/ 92087 h 506956"/>
              <a:gd name="connsiteX956" fmla="*/ 347587 w 506956"/>
              <a:gd name="connsiteY956" fmla="*/ 86103 h 506956"/>
              <a:gd name="connsiteX957" fmla="*/ 351748 w 506956"/>
              <a:gd name="connsiteY957" fmla="*/ 86103 h 506956"/>
              <a:gd name="connsiteX958" fmla="*/ 345846 w 506956"/>
              <a:gd name="connsiteY958" fmla="*/ 95297 h 506956"/>
              <a:gd name="connsiteX959" fmla="*/ 352156 w 506956"/>
              <a:gd name="connsiteY959" fmla="*/ 105144 h 506956"/>
              <a:gd name="connsiteX960" fmla="*/ 347995 w 506956"/>
              <a:gd name="connsiteY960" fmla="*/ 105144 h 506956"/>
              <a:gd name="connsiteX961" fmla="*/ 343779 w 506956"/>
              <a:gd name="connsiteY961" fmla="*/ 98452 h 506956"/>
              <a:gd name="connsiteX962" fmla="*/ 369579 w 506956"/>
              <a:gd name="connsiteY962" fmla="*/ 98452 h 506956"/>
              <a:gd name="connsiteX963" fmla="*/ 365363 w 506956"/>
              <a:gd name="connsiteY963" fmla="*/ 105144 h 506956"/>
              <a:gd name="connsiteX964" fmla="*/ 361201 w 506956"/>
              <a:gd name="connsiteY964" fmla="*/ 105144 h 506956"/>
              <a:gd name="connsiteX965" fmla="*/ 367511 w 506956"/>
              <a:gd name="connsiteY965" fmla="*/ 95297 h 506956"/>
              <a:gd name="connsiteX966" fmla="*/ 361609 w 506956"/>
              <a:gd name="connsiteY966" fmla="*/ 86103 h 506956"/>
              <a:gd name="connsiteX967" fmla="*/ 365771 w 506956"/>
              <a:gd name="connsiteY967" fmla="*/ 86103 h 506956"/>
              <a:gd name="connsiteX968" fmla="*/ 369579 w 506956"/>
              <a:gd name="connsiteY968" fmla="*/ 92087 h 506956"/>
              <a:gd name="connsiteX969" fmla="*/ 373387 w 506956"/>
              <a:gd name="connsiteY969" fmla="*/ 86103 h 506956"/>
              <a:gd name="connsiteX970" fmla="*/ 377548 w 506956"/>
              <a:gd name="connsiteY970" fmla="*/ 86103 h 506956"/>
              <a:gd name="connsiteX971" fmla="*/ 371646 w 506956"/>
              <a:gd name="connsiteY971" fmla="*/ 95297 h 506956"/>
              <a:gd name="connsiteX972" fmla="*/ 377956 w 506956"/>
              <a:gd name="connsiteY972" fmla="*/ 105144 h 506956"/>
              <a:gd name="connsiteX973" fmla="*/ 373795 w 506956"/>
              <a:gd name="connsiteY973" fmla="*/ 105144 h 506956"/>
              <a:gd name="connsiteX974" fmla="*/ 369579 w 506956"/>
              <a:gd name="connsiteY974" fmla="*/ 98452 h 506956"/>
              <a:gd name="connsiteX975" fmla="*/ 395379 w 506956"/>
              <a:gd name="connsiteY975" fmla="*/ 98452 h 506956"/>
              <a:gd name="connsiteX976" fmla="*/ 391163 w 506956"/>
              <a:gd name="connsiteY976" fmla="*/ 105144 h 506956"/>
              <a:gd name="connsiteX977" fmla="*/ 387001 w 506956"/>
              <a:gd name="connsiteY977" fmla="*/ 105144 h 506956"/>
              <a:gd name="connsiteX978" fmla="*/ 393312 w 506956"/>
              <a:gd name="connsiteY978" fmla="*/ 95297 h 506956"/>
              <a:gd name="connsiteX979" fmla="*/ 387409 w 506956"/>
              <a:gd name="connsiteY979" fmla="*/ 86103 h 506956"/>
              <a:gd name="connsiteX980" fmla="*/ 391571 w 506956"/>
              <a:gd name="connsiteY980" fmla="*/ 86103 h 506956"/>
              <a:gd name="connsiteX981" fmla="*/ 395379 w 506956"/>
              <a:gd name="connsiteY981" fmla="*/ 92087 h 506956"/>
              <a:gd name="connsiteX982" fmla="*/ 399187 w 506956"/>
              <a:gd name="connsiteY982" fmla="*/ 86103 h 506956"/>
              <a:gd name="connsiteX983" fmla="*/ 403348 w 506956"/>
              <a:gd name="connsiteY983" fmla="*/ 86103 h 506956"/>
              <a:gd name="connsiteX984" fmla="*/ 397446 w 506956"/>
              <a:gd name="connsiteY984" fmla="*/ 95297 h 506956"/>
              <a:gd name="connsiteX985" fmla="*/ 403756 w 506956"/>
              <a:gd name="connsiteY985" fmla="*/ 105144 h 506956"/>
              <a:gd name="connsiteX986" fmla="*/ 399595 w 506956"/>
              <a:gd name="connsiteY986" fmla="*/ 105144 h 506956"/>
              <a:gd name="connsiteX987" fmla="*/ 395379 w 506956"/>
              <a:gd name="connsiteY987" fmla="*/ 98452 h 506956"/>
              <a:gd name="connsiteX988" fmla="*/ 421179 w 506956"/>
              <a:gd name="connsiteY988" fmla="*/ 98452 h 506956"/>
              <a:gd name="connsiteX989" fmla="*/ 416963 w 506956"/>
              <a:gd name="connsiteY989" fmla="*/ 105144 h 506956"/>
              <a:gd name="connsiteX990" fmla="*/ 412801 w 506956"/>
              <a:gd name="connsiteY990" fmla="*/ 105144 h 506956"/>
              <a:gd name="connsiteX991" fmla="*/ 419112 w 506956"/>
              <a:gd name="connsiteY991" fmla="*/ 95297 h 506956"/>
              <a:gd name="connsiteX992" fmla="*/ 413209 w 506956"/>
              <a:gd name="connsiteY992" fmla="*/ 86103 h 506956"/>
              <a:gd name="connsiteX993" fmla="*/ 417371 w 506956"/>
              <a:gd name="connsiteY993" fmla="*/ 86103 h 506956"/>
              <a:gd name="connsiteX994" fmla="*/ 421179 w 506956"/>
              <a:gd name="connsiteY994" fmla="*/ 92087 h 506956"/>
              <a:gd name="connsiteX995" fmla="*/ 424987 w 506956"/>
              <a:gd name="connsiteY995" fmla="*/ 86103 h 506956"/>
              <a:gd name="connsiteX996" fmla="*/ 429149 w 506956"/>
              <a:gd name="connsiteY996" fmla="*/ 86103 h 506956"/>
              <a:gd name="connsiteX997" fmla="*/ 423246 w 506956"/>
              <a:gd name="connsiteY997" fmla="*/ 95297 h 506956"/>
              <a:gd name="connsiteX998" fmla="*/ 429557 w 506956"/>
              <a:gd name="connsiteY998" fmla="*/ 105144 h 506956"/>
              <a:gd name="connsiteX999" fmla="*/ 425395 w 506956"/>
              <a:gd name="connsiteY999" fmla="*/ 105144 h 506956"/>
              <a:gd name="connsiteX1000" fmla="*/ 421179 w 506956"/>
              <a:gd name="connsiteY1000" fmla="*/ 98452 h 506956"/>
              <a:gd name="connsiteX1001" fmla="*/ 446979 w 506956"/>
              <a:gd name="connsiteY1001" fmla="*/ 98452 h 506956"/>
              <a:gd name="connsiteX1002" fmla="*/ 442763 w 506956"/>
              <a:gd name="connsiteY1002" fmla="*/ 105144 h 506956"/>
              <a:gd name="connsiteX1003" fmla="*/ 438601 w 506956"/>
              <a:gd name="connsiteY1003" fmla="*/ 105144 h 506956"/>
              <a:gd name="connsiteX1004" fmla="*/ 444912 w 506956"/>
              <a:gd name="connsiteY1004" fmla="*/ 95297 h 506956"/>
              <a:gd name="connsiteX1005" fmla="*/ 439009 w 506956"/>
              <a:gd name="connsiteY1005" fmla="*/ 86103 h 506956"/>
              <a:gd name="connsiteX1006" fmla="*/ 443171 w 506956"/>
              <a:gd name="connsiteY1006" fmla="*/ 86103 h 506956"/>
              <a:gd name="connsiteX1007" fmla="*/ 446979 w 506956"/>
              <a:gd name="connsiteY1007" fmla="*/ 92087 h 506956"/>
              <a:gd name="connsiteX1008" fmla="*/ 450787 w 506956"/>
              <a:gd name="connsiteY1008" fmla="*/ 86103 h 506956"/>
              <a:gd name="connsiteX1009" fmla="*/ 454949 w 506956"/>
              <a:gd name="connsiteY1009" fmla="*/ 86103 h 506956"/>
              <a:gd name="connsiteX1010" fmla="*/ 449046 w 506956"/>
              <a:gd name="connsiteY1010" fmla="*/ 95297 h 506956"/>
              <a:gd name="connsiteX1011" fmla="*/ 455357 w 506956"/>
              <a:gd name="connsiteY1011" fmla="*/ 105144 h 506956"/>
              <a:gd name="connsiteX1012" fmla="*/ 451195 w 506956"/>
              <a:gd name="connsiteY1012" fmla="*/ 105144 h 506956"/>
              <a:gd name="connsiteX1013" fmla="*/ 446979 w 506956"/>
              <a:gd name="connsiteY1013" fmla="*/ 98452 h 506956"/>
              <a:gd name="connsiteX1014" fmla="*/ 472779 w 506956"/>
              <a:gd name="connsiteY1014" fmla="*/ 98452 h 506956"/>
              <a:gd name="connsiteX1015" fmla="*/ 468563 w 506956"/>
              <a:gd name="connsiteY1015" fmla="*/ 105144 h 506956"/>
              <a:gd name="connsiteX1016" fmla="*/ 464401 w 506956"/>
              <a:gd name="connsiteY1016" fmla="*/ 105144 h 506956"/>
              <a:gd name="connsiteX1017" fmla="*/ 470712 w 506956"/>
              <a:gd name="connsiteY1017" fmla="*/ 95297 h 506956"/>
              <a:gd name="connsiteX1018" fmla="*/ 464809 w 506956"/>
              <a:gd name="connsiteY1018" fmla="*/ 86103 h 506956"/>
              <a:gd name="connsiteX1019" fmla="*/ 468971 w 506956"/>
              <a:gd name="connsiteY1019" fmla="*/ 86103 h 506956"/>
              <a:gd name="connsiteX1020" fmla="*/ 472779 w 506956"/>
              <a:gd name="connsiteY1020" fmla="*/ 92087 h 506956"/>
              <a:gd name="connsiteX1021" fmla="*/ 476587 w 506956"/>
              <a:gd name="connsiteY1021" fmla="*/ 86103 h 506956"/>
              <a:gd name="connsiteX1022" fmla="*/ 480749 w 506956"/>
              <a:gd name="connsiteY1022" fmla="*/ 86103 h 506956"/>
              <a:gd name="connsiteX1023" fmla="*/ 474846 w 506956"/>
              <a:gd name="connsiteY1023" fmla="*/ 95297 h 506956"/>
              <a:gd name="connsiteX1024" fmla="*/ 481157 w 506956"/>
              <a:gd name="connsiteY1024" fmla="*/ 105144 h 506956"/>
              <a:gd name="connsiteX1025" fmla="*/ 476995 w 506956"/>
              <a:gd name="connsiteY1025" fmla="*/ 105144 h 506956"/>
              <a:gd name="connsiteX1026" fmla="*/ 472779 w 506956"/>
              <a:gd name="connsiteY1026" fmla="*/ 98452 h 506956"/>
              <a:gd name="connsiteX1027" fmla="*/ 498579 w 506956"/>
              <a:gd name="connsiteY1027" fmla="*/ 98452 h 506956"/>
              <a:gd name="connsiteX1028" fmla="*/ 494363 w 506956"/>
              <a:gd name="connsiteY1028" fmla="*/ 105144 h 506956"/>
              <a:gd name="connsiteX1029" fmla="*/ 490201 w 506956"/>
              <a:gd name="connsiteY1029" fmla="*/ 105144 h 506956"/>
              <a:gd name="connsiteX1030" fmla="*/ 496512 w 506956"/>
              <a:gd name="connsiteY1030" fmla="*/ 95297 h 506956"/>
              <a:gd name="connsiteX1031" fmla="*/ 490609 w 506956"/>
              <a:gd name="connsiteY1031" fmla="*/ 86103 h 506956"/>
              <a:gd name="connsiteX1032" fmla="*/ 494771 w 506956"/>
              <a:gd name="connsiteY1032" fmla="*/ 86103 h 506956"/>
              <a:gd name="connsiteX1033" fmla="*/ 498579 w 506956"/>
              <a:gd name="connsiteY1033" fmla="*/ 92087 h 506956"/>
              <a:gd name="connsiteX1034" fmla="*/ 502387 w 506956"/>
              <a:gd name="connsiteY1034" fmla="*/ 86103 h 506956"/>
              <a:gd name="connsiteX1035" fmla="*/ 506549 w 506956"/>
              <a:gd name="connsiteY1035" fmla="*/ 86103 h 506956"/>
              <a:gd name="connsiteX1036" fmla="*/ 500646 w 506956"/>
              <a:gd name="connsiteY1036" fmla="*/ 95297 h 506956"/>
              <a:gd name="connsiteX1037" fmla="*/ 506957 w 506956"/>
              <a:gd name="connsiteY1037" fmla="*/ 105144 h 506956"/>
              <a:gd name="connsiteX1038" fmla="*/ 502795 w 506956"/>
              <a:gd name="connsiteY1038" fmla="*/ 105144 h 506956"/>
              <a:gd name="connsiteX1039" fmla="*/ 498579 w 506956"/>
              <a:gd name="connsiteY1039" fmla="*/ 98452 h 506956"/>
              <a:gd name="connsiteX1040" fmla="*/ 8378 w 506956"/>
              <a:gd name="connsiteY1040" fmla="*/ 127153 h 506956"/>
              <a:gd name="connsiteX1041" fmla="*/ 4162 w 506956"/>
              <a:gd name="connsiteY1041" fmla="*/ 133845 h 506956"/>
              <a:gd name="connsiteX1042" fmla="*/ 0 w 506956"/>
              <a:gd name="connsiteY1042" fmla="*/ 133845 h 506956"/>
              <a:gd name="connsiteX1043" fmla="*/ 6310 w 506956"/>
              <a:gd name="connsiteY1043" fmla="*/ 123998 h 506956"/>
              <a:gd name="connsiteX1044" fmla="*/ 408 w 506956"/>
              <a:gd name="connsiteY1044" fmla="*/ 114804 h 506956"/>
              <a:gd name="connsiteX1045" fmla="*/ 4570 w 506956"/>
              <a:gd name="connsiteY1045" fmla="*/ 114804 h 506956"/>
              <a:gd name="connsiteX1046" fmla="*/ 8378 w 506956"/>
              <a:gd name="connsiteY1046" fmla="*/ 120788 h 506956"/>
              <a:gd name="connsiteX1047" fmla="*/ 12186 w 506956"/>
              <a:gd name="connsiteY1047" fmla="*/ 114804 h 506956"/>
              <a:gd name="connsiteX1048" fmla="*/ 16347 w 506956"/>
              <a:gd name="connsiteY1048" fmla="*/ 114804 h 506956"/>
              <a:gd name="connsiteX1049" fmla="*/ 10445 w 506956"/>
              <a:gd name="connsiteY1049" fmla="*/ 123998 h 506956"/>
              <a:gd name="connsiteX1050" fmla="*/ 16755 w 506956"/>
              <a:gd name="connsiteY1050" fmla="*/ 133845 h 506956"/>
              <a:gd name="connsiteX1051" fmla="*/ 12594 w 506956"/>
              <a:gd name="connsiteY1051" fmla="*/ 133845 h 506956"/>
              <a:gd name="connsiteX1052" fmla="*/ 8378 w 506956"/>
              <a:gd name="connsiteY1052" fmla="*/ 127153 h 506956"/>
              <a:gd name="connsiteX1053" fmla="*/ 34178 w 506956"/>
              <a:gd name="connsiteY1053" fmla="*/ 127153 h 506956"/>
              <a:gd name="connsiteX1054" fmla="*/ 29962 w 506956"/>
              <a:gd name="connsiteY1054" fmla="*/ 133845 h 506956"/>
              <a:gd name="connsiteX1055" fmla="*/ 25800 w 506956"/>
              <a:gd name="connsiteY1055" fmla="*/ 133845 h 506956"/>
              <a:gd name="connsiteX1056" fmla="*/ 32110 w 506956"/>
              <a:gd name="connsiteY1056" fmla="*/ 123998 h 506956"/>
              <a:gd name="connsiteX1057" fmla="*/ 26208 w 506956"/>
              <a:gd name="connsiteY1057" fmla="*/ 114804 h 506956"/>
              <a:gd name="connsiteX1058" fmla="*/ 30370 w 506956"/>
              <a:gd name="connsiteY1058" fmla="*/ 114804 h 506956"/>
              <a:gd name="connsiteX1059" fmla="*/ 34178 w 506956"/>
              <a:gd name="connsiteY1059" fmla="*/ 120788 h 506956"/>
              <a:gd name="connsiteX1060" fmla="*/ 37986 w 506956"/>
              <a:gd name="connsiteY1060" fmla="*/ 114804 h 506956"/>
              <a:gd name="connsiteX1061" fmla="*/ 42147 w 506956"/>
              <a:gd name="connsiteY1061" fmla="*/ 114804 h 506956"/>
              <a:gd name="connsiteX1062" fmla="*/ 36245 w 506956"/>
              <a:gd name="connsiteY1062" fmla="*/ 123998 h 506956"/>
              <a:gd name="connsiteX1063" fmla="*/ 42555 w 506956"/>
              <a:gd name="connsiteY1063" fmla="*/ 133845 h 506956"/>
              <a:gd name="connsiteX1064" fmla="*/ 38394 w 506956"/>
              <a:gd name="connsiteY1064" fmla="*/ 133845 h 506956"/>
              <a:gd name="connsiteX1065" fmla="*/ 34178 w 506956"/>
              <a:gd name="connsiteY1065" fmla="*/ 127153 h 506956"/>
              <a:gd name="connsiteX1066" fmla="*/ 59978 w 506956"/>
              <a:gd name="connsiteY1066" fmla="*/ 127153 h 506956"/>
              <a:gd name="connsiteX1067" fmla="*/ 55762 w 506956"/>
              <a:gd name="connsiteY1067" fmla="*/ 133845 h 506956"/>
              <a:gd name="connsiteX1068" fmla="*/ 51600 w 506956"/>
              <a:gd name="connsiteY1068" fmla="*/ 133845 h 506956"/>
              <a:gd name="connsiteX1069" fmla="*/ 57911 w 506956"/>
              <a:gd name="connsiteY1069" fmla="*/ 123998 h 506956"/>
              <a:gd name="connsiteX1070" fmla="*/ 52008 w 506956"/>
              <a:gd name="connsiteY1070" fmla="*/ 114804 h 506956"/>
              <a:gd name="connsiteX1071" fmla="*/ 56170 w 506956"/>
              <a:gd name="connsiteY1071" fmla="*/ 114804 h 506956"/>
              <a:gd name="connsiteX1072" fmla="*/ 59978 w 506956"/>
              <a:gd name="connsiteY1072" fmla="*/ 120788 h 506956"/>
              <a:gd name="connsiteX1073" fmla="*/ 63786 w 506956"/>
              <a:gd name="connsiteY1073" fmla="*/ 114804 h 506956"/>
              <a:gd name="connsiteX1074" fmla="*/ 67948 w 506956"/>
              <a:gd name="connsiteY1074" fmla="*/ 114804 h 506956"/>
              <a:gd name="connsiteX1075" fmla="*/ 62045 w 506956"/>
              <a:gd name="connsiteY1075" fmla="*/ 123998 h 506956"/>
              <a:gd name="connsiteX1076" fmla="*/ 68356 w 506956"/>
              <a:gd name="connsiteY1076" fmla="*/ 133845 h 506956"/>
              <a:gd name="connsiteX1077" fmla="*/ 64194 w 506956"/>
              <a:gd name="connsiteY1077" fmla="*/ 133845 h 506956"/>
              <a:gd name="connsiteX1078" fmla="*/ 59978 w 506956"/>
              <a:gd name="connsiteY1078" fmla="*/ 127153 h 506956"/>
              <a:gd name="connsiteX1079" fmla="*/ 85778 w 506956"/>
              <a:gd name="connsiteY1079" fmla="*/ 127153 h 506956"/>
              <a:gd name="connsiteX1080" fmla="*/ 81562 w 506956"/>
              <a:gd name="connsiteY1080" fmla="*/ 133845 h 506956"/>
              <a:gd name="connsiteX1081" fmla="*/ 77400 w 506956"/>
              <a:gd name="connsiteY1081" fmla="*/ 133845 h 506956"/>
              <a:gd name="connsiteX1082" fmla="*/ 83711 w 506956"/>
              <a:gd name="connsiteY1082" fmla="*/ 123998 h 506956"/>
              <a:gd name="connsiteX1083" fmla="*/ 77808 w 506956"/>
              <a:gd name="connsiteY1083" fmla="*/ 114804 h 506956"/>
              <a:gd name="connsiteX1084" fmla="*/ 81970 w 506956"/>
              <a:gd name="connsiteY1084" fmla="*/ 114804 h 506956"/>
              <a:gd name="connsiteX1085" fmla="*/ 85778 w 506956"/>
              <a:gd name="connsiteY1085" fmla="*/ 120788 h 506956"/>
              <a:gd name="connsiteX1086" fmla="*/ 89586 w 506956"/>
              <a:gd name="connsiteY1086" fmla="*/ 114804 h 506956"/>
              <a:gd name="connsiteX1087" fmla="*/ 93748 w 506956"/>
              <a:gd name="connsiteY1087" fmla="*/ 114804 h 506956"/>
              <a:gd name="connsiteX1088" fmla="*/ 87845 w 506956"/>
              <a:gd name="connsiteY1088" fmla="*/ 123998 h 506956"/>
              <a:gd name="connsiteX1089" fmla="*/ 94156 w 506956"/>
              <a:gd name="connsiteY1089" fmla="*/ 133845 h 506956"/>
              <a:gd name="connsiteX1090" fmla="*/ 89994 w 506956"/>
              <a:gd name="connsiteY1090" fmla="*/ 133845 h 506956"/>
              <a:gd name="connsiteX1091" fmla="*/ 85778 w 506956"/>
              <a:gd name="connsiteY1091" fmla="*/ 127153 h 506956"/>
              <a:gd name="connsiteX1092" fmla="*/ 111578 w 506956"/>
              <a:gd name="connsiteY1092" fmla="*/ 127153 h 506956"/>
              <a:gd name="connsiteX1093" fmla="*/ 107362 w 506956"/>
              <a:gd name="connsiteY1093" fmla="*/ 133845 h 506956"/>
              <a:gd name="connsiteX1094" fmla="*/ 103200 w 506956"/>
              <a:gd name="connsiteY1094" fmla="*/ 133845 h 506956"/>
              <a:gd name="connsiteX1095" fmla="*/ 109511 w 506956"/>
              <a:gd name="connsiteY1095" fmla="*/ 123998 h 506956"/>
              <a:gd name="connsiteX1096" fmla="*/ 103608 w 506956"/>
              <a:gd name="connsiteY1096" fmla="*/ 114804 h 506956"/>
              <a:gd name="connsiteX1097" fmla="*/ 107770 w 506956"/>
              <a:gd name="connsiteY1097" fmla="*/ 114804 h 506956"/>
              <a:gd name="connsiteX1098" fmla="*/ 111578 w 506956"/>
              <a:gd name="connsiteY1098" fmla="*/ 120788 h 506956"/>
              <a:gd name="connsiteX1099" fmla="*/ 115386 w 506956"/>
              <a:gd name="connsiteY1099" fmla="*/ 114804 h 506956"/>
              <a:gd name="connsiteX1100" fmla="*/ 119548 w 506956"/>
              <a:gd name="connsiteY1100" fmla="*/ 114804 h 506956"/>
              <a:gd name="connsiteX1101" fmla="*/ 113645 w 506956"/>
              <a:gd name="connsiteY1101" fmla="*/ 123998 h 506956"/>
              <a:gd name="connsiteX1102" fmla="*/ 119956 w 506956"/>
              <a:gd name="connsiteY1102" fmla="*/ 133845 h 506956"/>
              <a:gd name="connsiteX1103" fmla="*/ 115794 w 506956"/>
              <a:gd name="connsiteY1103" fmla="*/ 133845 h 506956"/>
              <a:gd name="connsiteX1104" fmla="*/ 111578 w 506956"/>
              <a:gd name="connsiteY1104" fmla="*/ 127153 h 506956"/>
              <a:gd name="connsiteX1105" fmla="*/ 137378 w 506956"/>
              <a:gd name="connsiteY1105" fmla="*/ 127153 h 506956"/>
              <a:gd name="connsiteX1106" fmla="*/ 133162 w 506956"/>
              <a:gd name="connsiteY1106" fmla="*/ 133845 h 506956"/>
              <a:gd name="connsiteX1107" fmla="*/ 129000 w 506956"/>
              <a:gd name="connsiteY1107" fmla="*/ 133845 h 506956"/>
              <a:gd name="connsiteX1108" fmla="*/ 135311 w 506956"/>
              <a:gd name="connsiteY1108" fmla="*/ 123998 h 506956"/>
              <a:gd name="connsiteX1109" fmla="*/ 129408 w 506956"/>
              <a:gd name="connsiteY1109" fmla="*/ 114804 h 506956"/>
              <a:gd name="connsiteX1110" fmla="*/ 133570 w 506956"/>
              <a:gd name="connsiteY1110" fmla="*/ 114804 h 506956"/>
              <a:gd name="connsiteX1111" fmla="*/ 137378 w 506956"/>
              <a:gd name="connsiteY1111" fmla="*/ 120788 h 506956"/>
              <a:gd name="connsiteX1112" fmla="*/ 141186 w 506956"/>
              <a:gd name="connsiteY1112" fmla="*/ 114804 h 506956"/>
              <a:gd name="connsiteX1113" fmla="*/ 145348 w 506956"/>
              <a:gd name="connsiteY1113" fmla="*/ 114804 h 506956"/>
              <a:gd name="connsiteX1114" fmla="*/ 139445 w 506956"/>
              <a:gd name="connsiteY1114" fmla="*/ 123998 h 506956"/>
              <a:gd name="connsiteX1115" fmla="*/ 145756 w 506956"/>
              <a:gd name="connsiteY1115" fmla="*/ 133845 h 506956"/>
              <a:gd name="connsiteX1116" fmla="*/ 141594 w 506956"/>
              <a:gd name="connsiteY1116" fmla="*/ 133845 h 506956"/>
              <a:gd name="connsiteX1117" fmla="*/ 137378 w 506956"/>
              <a:gd name="connsiteY1117" fmla="*/ 127153 h 506956"/>
              <a:gd name="connsiteX1118" fmla="*/ 163178 w 506956"/>
              <a:gd name="connsiteY1118" fmla="*/ 127153 h 506956"/>
              <a:gd name="connsiteX1119" fmla="*/ 158962 w 506956"/>
              <a:gd name="connsiteY1119" fmla="*/ 133845 h 506956"/>
              <a:gd name="connsiteX1120" fmla="*/ 154800 w 506956"/>
              <a:gd name="connsiteY1120" fmla="*/ 133845 h 506956"/>
              <a:gd name="connsiteX1121" fmla="*/ 161111 w 506956"/>
              <a:gd name="connsiteY1121" fmla="*/ 123998 h 506956"/>
              <a:gd name="connsiteX1122" fmla="*/ 155208 w 506956"/>
              <a:gd name="connsiteY1122" fmla="*/ 114804 h 506956"/>
              <a:gd name="connsiteX1123" fmla="*/ 159370 w 506956"/>
              <a:gd name="connsiteY1123" fmla="*/ 114804 h 506956"/>
              <a:gd name="connsiteX1124" fmla="*/ 163178 w 506956"/>
              <a:gd name="connsiteY1124" fmla="*/ 120788 h 506956"/>
              <a:gd name="connsiteX1125" fmla="*/ 166986 w 506956"/>
              <a:gd name="connsiteY1125" fmla="*/ 114804 h 506956"/>
              <a:gd name="connsiteX1126" fmla="*/ 171148 w 506956"/>
              <a:gd name="connsiteY1126" fmla="*/ 114804 h 506956"/>
              <a:gd name="connsiteX1127" fmla="*/ 165245 w 506956"/>
              <a:gd name="connsiteY1127" fmla="*/ 123998 h 506956"/>
              <a:gd name="connsiteX1128" fmla="*/ 171556 w 506956"/>
              <a:gd name="connsiteY1128" fmla="*/ 133845 h 506956"/>
              <a:gd name="connsiteX1129" fmla="*/ 167394 w 506956"/>
              <a:gd name="connsiteY1129" fmla="*/ 133845 h 506956"/>
              <a:gd name="connsiteX1130" fmla="*/ 163178 w 506956"/>
              <a:gd name="connsiteY1130" fmla="*/ 127153 h 506956"/>
              <a:gd name="connsiteX1131" fmla="*/ 188978 w 506956"/>
              <a:gd name="connsiteY1131" fmla="*/ 127153 h 506956"/>
              <a:gd name="connsiteX1132" fmla="*/ 184762 w 506956"/>
              <a:gd name="connsiteY1132" fmla="*/ 133845 h 506956"/>
              <a:gd name="connsiteX1133" fmla="*/ 180601 w 506956"/>
              <a:gd name="connsiteY1133" fmla="*/ 133845 h 506956"/>
              <a:gd name="connsiteX1134" fmla="*/ 186911 w 506956"/>
              <a:gd name="connsiteY1134" fmla="*/ 123998 h 506956"/>
              <a:gd name="connsiteX1135" fmla="*/ 181009 w 506956"/>
              <a:gd name="connsiteY1135" fmla="*/ 114804 h 506956"/>
              <a:gd name="connsiteX1136" fmla="*/ 185170 w 506956"/>
              <a:gd name="connsiteY1136" fmla="*/ 114804 h 506956"/>
              <a:gd name="connsiteX1137" fmla="*/ 188978 w 506956"/>
              <a:gd name="connsiteY1137" fmla="*/ 120788 h 506956"/>
              <a:gd name="connsiteX1138" fmla="*/ 192786 w 506956"/>
              <a:gd name="connsiteY1138" fmla="*/ 114804 h 506956"/>
              <a:gd name="connsiteX1139" fmla="*/ 196948 w 506956"/>
              <a:gd name="connsiteY1139" fmla="*/ 114804 h 506956"/>
              <a:gd name="connsiteX1140" fmla="*/ 191045 w 506956"/>
              <a:gd name="connsiteY1140" fmla="*/ 123998 h 506956"/>
              <a:gd name="connsiteX1141" fmla="*/ 197356 w 506956"/>
              <a:gd name="connsiteY1141" fmla="*/ 133845 h 506956"/>
              <a:gd name="connsiteX1142" fmla="*/ 193194 w 506956"/>
              <a:gd name="connsiteY1142" fmla="*/ 133845 h 506956"/>
              <a:gd name="connsiteX1143" fmla="*/ 188978 w 506956"/>
              <a:gd name="connsiteY1143" fmla="*/ 127153 h 506956"/>
              <a:gd name="connsiteX1144" fmla="*/ 214778 w 506956"/>
              <a:gd name="connsiteY1144" fmla="*/ 127153 h 506956"/>
              <a:gd name="connsiteX1145" fmla="*/ 210562 w 506956"/>
              <a:gd name="connsiteY1145" fmla="*/ 133845 h 506956"/>
              <a:gd name="connsiteX1146" fmla="*/ 206401 w 506956"/>
              <a:gd name="connsiteY1146" fmla="*/ 133845 h 506956"/>
              <a:gd name="connsiteX1147" fmla="*/ 212711 w 506956"/>
              <a:gd name="connsiteY1147" fmla="*/ 123998 h 506956"/>
              <a:gd name="connsiteX1148" fmla="*/ 206809 w 506956"/>
              <a:gd name="connsiteY1148" fmla="*/ 114804 h 506956"/>
              <a:gd name="connsiteX1149" fmla="*/ 210970 w 506956"/>
              <a:gd name="connsiteY1149" fmla="*/ 114804 h 506956"/>
              <a:gd name="connsiteX1150" fmla="*/ 214778 w 506956"/>
              <a:gd name="connsiteY1150" fmla="*/ 120788 h 506956"/>
              <a:gd name="connsiteX1151" fmla="*/ 218586 w 506956"/>
              <a:gd name="connsiteY1151" fmla="*/ 114804 h 506956"/>
              <a:gd name="connsiteX1152" fmla="*/ 222748 w 506956"/>
              <a:gd name="connsiteY1152" fmla="*/ 114804 h 506956"/>
              <a:gd name="connsiteX1153" fmla="*/ 216846 w 506956"/>
              <a:gd name="connsiteY1153" fmla="*/ 123998 h 506956"/>
              <a:gd name="connsiteX1154" fmla="*/ 223156 w 506956"/>
              <a:gd name="connsiteY1154" fmla="*/ 133845 h 506956"/>
              <a:gd name="connsiteX1155" fmla="*/ 218994 w 506956"/>
              <a:gd name="connsiteY1155" fmla="*/ 133845 h 506956"/>
              <a:gd name="connsiteX1156" fmla="*/ 214778 w 506956"/>
              <a:gd name="connsiteY1156" fmla="*/ 127153 h 506956"/>
              <a:gd name="connsiteX1157" fmla="*/ 240578 w 506956"/>
              <a:gd name="connsiteY1157" fmla="*/ 127153 h 506956"/>
              <a:gd name="connsiteX1158" fmla="*/ 236362 w 506956"/>
              <a:gd name="connsiteY1158" fmla="*/ 133845 h 506956"/>
              <a:gd name="connsiteX1159" fmla="*/ 232201 w 506956"/>
              <a:gd name="connsiteY1159" fmla="*/ 133845 h 506956"/>
              <a:gd name="connsiteX1160" fmla="*/ 238511 w 506956"/>
              <a:gd name="connsiteY1160" fmla="*/ 123998 h 506956"/>
              <a:gd name="connsiteX1161" fmla="*/ 232609 w 506956"/>
              <a:gd name="connsiteY1161" fmla="*/ 114804 h 506956"/>
              <a:gd name="connsiteX1162" fmla="*/ 236770 w 506956"/>
              <a:gd name="connsiteY1162" fmla="*/ 114804 h 506956"/>
              <a:gd name="connsiteX1163" fmla="*/ 240578 w 506956"/>
              <a:gd name="connsiteY1163" fmla="*/ 120788 h 506956"/>
              <a:gd name="connsiteX1164" fmla="*/ 244386 w 506956"/>
              <a:gd name="connsiteY1164" fmla="*/ 114804 h 506956"/>
              <a:gd name="connsiteX1165" fmla="*/ 248548 w 506956"/>
              <a:gd name="connsiteY1165" fmla="*/ 114804 h 506956"/>
              <a:gd name="connsiteX1166" fmla="*/ 242646 w 506956"/>
              <a:gd name="connsiteY1166" fmla="*/ 123998 h 506956"/>
              <a:gd name="connsiteX1167" fmla="*/ 248956 w 506956"/>
              <a:gd name="connsiteY1167" fmla="*/ 133845 h 506956"/>
              <a:gd name="connsiteX1168" fmla="*/ 244794 w 506956"/>
              <a:gd name="connsiteY1168" fmla="*/ 133845 h 506956"/>
              <a:gd name="connsiteX1169" fmla="*/ 240578 w 506956"/>
              <a:gd name="connsiteY1169" fmla="*/ 127153 h 506956"/>
              <a:gd name="connsiteX1170" fmla="*/ 266378 w 506956"/>
              <a:gd name="connsiteY1170" fmla="*/ 127153 h 506956"/>
              <a:gd name="connsiteX1171" fmla="*/ 262162 w 506956"/>
              <a:gd name="connsiteY1171" fmla="*/ 133845 h 506956"/>
              <a:gd name="connsiteX1172" fmla="*/ 258001 w 506956"/>
              <a:gd name="connsiteY1172" fmla="*/ 133845 h 506956"/>
              <a:gd name="connsiteX1173" fmla="*/ 264311 w 506956"/>
              <a:gd name="connsiteY1173" fmla="*/ 123998 h 506956"/>
              <a:gd name="connsiteX1174" fmla="*/ 258409 w 506956"/>
              <a:gd name="connsiteY1174" fmla="*/ 114804 h 506956"/>
              <a:gd name="connsiteX1175" fmla="*/ 262570 w 506956"/>
              <a:gd name="connsiteY1175" fmla="*/ 114804 h 506956"/>
              <a:gd name="connsiteX1176" fmla="*/ 266378 w 506956"/>
              <a:gd name="connsiteY1176" fmla="*/ 120788 h 506956"/>
              <a:gd name="connsiteX1177" fmla="*/ 270187 w 506956"/>
              <a:gd name="connsiteY1177" fmla="*/ 114804 h 506956"/>
              <a:gd name="connsiteX1178" fmla="*/ 274348 w 506956"/>
              <a:gd name="connsiteY1178" fmla="*/ 114804 h 506956"/>
              <a:gd name="connsiteX1179" fmla="*/ 268446 w 506956"/>
              <a:gd name="connsiteY1179" fmla="*/ 123998 h 506956"/>
              <a:gd name="connsiteX1180" fmla="*/ 274756 w 506956"/>
              <a:gd name="connsiteY1180" fmla="*/ 133845 h 506956"/>
              <a:gd name="connsiteX1181" fmla="*/ 270595 w 506956"/>
              <a:gd name="connsiteY1181" fmla="*/ 133845 h 506956"/>
              <a:gd name="connsiteX1182" fmla="*/ 266378 w 506956"/>
              <a:gd name="connsiteY1182" fmla="*/ 127153 h 506956"/>
              <a:gd name="connsiteX1183" fmla="*/ 292179 w 506956"/>
              <a:gd name="connsiteY1183" fmla="*/ 127153 h 506956"/>
              <a:gd name="connsiteX1184" fmla="*/ 287962 w 506956"/>
              <a:gd name="connsiteY1184" fmla="*/ 133845 h 506956"/>
              <a:gd name="connsiteX1185" fmla="*/ 283801 w 506956"/>
              <a:gd name="connsiteY1185" fmla="*/ 133845 h 506956"/>
              <a:gd name="connsiteX1186" fmla="*/ 290111 w 506956"/>
              <a:gd name="connsiteY1186" fmla="*/ 123998 h 506956"/>
              <a:gd name="connsiteX1187" fmla="*/ 284209 w 506956"/>
              <a:gd name="connsiteY1187" fmla="*/ 114804 h 506956"/>
              <a:gd name="connsiteX1188" fmla="*/ 288370 w 506956"/>
              <a:gd name="connsiteY1188" fmla="*/ 114804 h 506956"/>
              <a:gd name="connsiteX1189" fmla="*/ 292179 w 506956"/>
              <a:gd name="connsiteY1189" fmla="*/ 120788 h 506956"/>
              <a:gd name="connsiteX1190" fmla="*/ 295987 w 506956"/>
              <a:gd name="connsiteY1190" fmla="*/ 114804 h 506956"/>
              <a:gd name="connsiteX1191" fmla="*/ 300148 w 506956"/>
              <a:gd name="connsiteY1191" fmla="*/ 114804 h 506956"/>
              <a:gd name="connsiteX1192" fmla="*/ 294246 w 506956"/>
              <a:gd name="connsiteY1192" fmla="*/ 123998 h 506956"/>
              <a:gd name="connsiteX1193" fmla="*/ 300556 w 506956"/>
              <a:gd name="connsiteY1193" fmla="*/ 133845 h 506956"/>
              <a:gd name="connsiteX1194" fmla="*/ 296395 w 506956"/>
              <a:gd name="connsiteY1194" fmla="*/ 133845 h 506956"/>
              <a:gd name="connsiteX1195" fmla="*/ 292179 w 506956"/>
              <a:gd name="connsiteY1195" fmla="*/ 127153 h 506956"/>
              <a:gd name="connsiteX1196" fmla="*/ 317979 w 506956"/>
              <a:gd name="connsiteY1196" fmla="*/ 127153 h 506956"/>
              <a:gd name="connsiteX1197" fmla="*/ 313762 w 506956"/>
              <a:gd name="connsiteY1197" fmla="*/ 133845 h 506956"/>
              <a:gd name="connsiteX1198" fmla="*/ 309601 w 506956"/>
              <a:gd name="connsiteY1198" fmla="*/ 133845 h 506956"/>
              <a:gd name="connsiteX1199" fmla="*/ 315911 w 506956"/>
              <a:gd name="connsiteY1199" fmla="*/ 123998 h 506956"/>
              <a:gd name="connsiteX1200" fmla="*/ 310009 w 506956"/>
              <a:gd name="connsiteY1200" fmla="*/ 114804 h 506956"/>
              <a:gd name="connsiteX1201" fmla="*/ 314170 w 506956"/>
              <a:gd name="connsiteY1201" fmla="*/ 114804 h 506956"/>
              <a:gd name="connsiteX1202" fmla="*/ 317979 w 506956"/>
              <a:gd name="connsiteY1202" fmla="*/ 120788 h 506956"/>
              <a:gd name="connsiteX1203" fmla="*/ 321787 w 506956"/>
              <a:gd name="connsiteY1203" fmla="*/ 114804 h 506956"/>
              <a:gd name="connsiteX1204" fmla="*/ 325948 w 506956"/>
              <a:gd name="connsiteY1204" fmla="*/ 114804 h 506956"/>
              <a:gd name="connsiteX1205" fmla="*/ 320046 w 506956"/>
              <a:gd name="connsiteY1205" fmla="*/ 123998 h 506956"/>
              <a:gd name="connsiteX1206" fmla="*/ 326356 w 506956"/>
              <a:gd name="connsiteY1206" fmla="*/ 133845 h 506956"/>
              <a:gd name="connsiteX1207" fmla="*/ 322195 w 506956"/>
              <a:gd name="connsiteY1207" fmla="*/ 133845 h 506956"/>
              <a:gd name="connsiteX1208" fmla="*/ 317979 w 506956"/>
              <a:gd name="connsiteY1208" fmla="*/ 127153 h 506956"/>
              <a:gd name="connsiteX1209" fmla="*/ 343779 w 506956"/>
              <a:gd name="connsiteY1209" fmla="*/ 127153 h 506956"/>
              <a:gd name="connsiteX1210" fmla="*/ 339563 w 506956"/>
              <a:gd name="connsiteY1210" fmla="*/ 133845 h 506956"/>
              <a:gd name="connsiteX1211" fmla="*/ 335401 w 506956"/>
              <a:gd name="connsiteY1211" fmla="*/ 133845 h 506956"/>
              <a:gd name="connsiteX1212" fmla="*/ 341711 w 506956"/>
              <a:gd name="connsiteY1212" fmla="*/ 123998 h 506956"/>
              <a:gd name="connsiteX1213" fmla="*/ 335809 w 506956"/>
              <a:gd name="connsiteY1213" fmla="*/ 114804 h 506956"/>
              <a:gd name="connsiteX1214" fmla="*/ 339971 w 506956"/>
              <a:gd name="connsiteY1214" fmla="*/ 114804 h 506956"/>
              <a:gd name="connsiteX1215" fmla="*/ 343779 w 506956"/>
              <a:gd name="connsiteY1215" fmla="*/ 120788 h 506956"/>
              <a:gd name="connsiteX1216" fmla="*/ 347587 w 506956"/>
              <a:gd name="connsiteY1216" fmla="*/ 114804 h 506956"/>
              <a:gd name="connsiteX1217" fmla="*/ 351748 w 506956"/>
              <a:gd name="connsiteY1217" fmla="*/ 114804 h 506956"/>
              <a:gd name="connsiteX1218" fmla="*/ 345846 w 506956"/>
              <a:gd name="connsiteY1218" fmla="*/ 123998 h 506956"/>
              <a:gd name="connsiteX1219" fmla="*/ 352156 w 506956"/>
              <a:gd name="connsiteY1219" fmla="*/ 133845 h 506956"/>
              <a:gd name="connsiteX1220" fmla="*/ 347995 w 506956"/>
              <a:gd name="connsiteY1220" fmla="*/ 133845 h 506956"/>
              <a:gd name="connsiteX1221" fmla="*/ 343779 w 506956"/>
              <a:gd name="connsiteY1221" fmla="*/ 127153 h 506956"/>
              <a:gd name="connsiteX1222" fmla="*/ 369579 w 506956"/>
              <a:gd name="connsiteY1222" fmla="*/ 127153 h 506956"/>
              <a:gd name="connsiteX1223" fmla="*/ 365363 w 506956"/>
              <a:gd name="connsiteY1223" fmla="*/ 133845 h 506956"/>
              <a:gd name="connsiteX1224" fmla="*/ 361201 w 506956"/>
              <a:gd name="connsiteY1224" fmla="*/ 133845 h 506956"/>
              <a:gd name="connsiteX1225" fmla="*/ 367511 w 506956"/>
              <a:gd name="connsiteY1225" fmla="*/ 123998 h 506956"/>
              <a:gd name="connsiteX1226" fmla="*/ 361609 w 506956"/>
              <a:gd name="connsiteY1226" fmla="*/ 114804 h 506956"/>
              <a:gd name="connsiteX1227" fmla="*/ 365771 w 506956"/>
              <a:gd name="connsiteY1227" fmla="*/ 114804 h 506956"/>
              <a:gd name="connsiteX1228" fmla="*/ 369579 w 506956"/>
              <a:gd name="connsiteY1228" fmla="*/ 120788 h 506956"/>
              <a:gd name="connsiteX1229" fmla="*/ 373387 w 506956"/>
              <a:gd name="connsiteY1229" fmla="*/ 114804 h 506956"/>
              <a:gd name="connsiteX1230" fmla="*/ 377548 w 506956"/>
              <a:gd name="connsiteY1230" fmla="*/ 114804 h 506956"/>
              <a:gd name="connsiteX1231" fmla="*/ 371646 w 506956"/>
              <a:gd name="connsiteY1231" fmla="*/ 123998 h 506956"/>
              <a:gd name="connsiteX1232" fmla="*/ 377956 w 506956"/>
              <a:gd name="connsiteY1232" fmla="*/ 133845 h 506956"/>
              <a:gd name="connsiteX1233" fmla="*/ 373795 w 506956"/>
              <a:gd name="connsiteY1233" fmla="*/ 133845 h 506956"/>
              <a:gd name="connsiteX1234" fmla="*/ 369579 w 506956"/>
              <a:gd name="connsiteY1234" fmla="*/ 127153 h 506956"/>
              <a:gd name="connsiteX1235" fmla="*/ 395379 w 506956"/>
              <a:gd name="connsiteY1235" fmla="*/ 127153 h 506956"/>
              <a:gd name="connsiteX1236" fmla="*/ 391163 w 506956"/>
              <a:gd name="connsiteY1236" fmla="*/ 133845 h 506956"/>
              <a:gd name="connsiteX1237" fmla="*/ 387001 w 506956"/>
              <a:gd name="connsiteY1237" fmla="*/ 133845 h 506956"/>
              <a:gd name="connsiteX1238" fmla="*/ 393312 w 506956"/>
              <a:gd name="connsiteY1238" fmla="*/ 123998 h 506956"/>
              <a:gd name="connsiteX1239" fmla="*/ 387409 w 506956"/>
              <a:gd name="connsiteY1239" fmla="*/ 114804 h 506956"/>
              <a:gd name="connsiteX1240" fmla="*/ 391571 w 506956"/>
              <a:gd name="connsiteY1240" fmla="*/ 114804 h 506956"/>
              <a:gd name="connsiteX1241" fmla="*/ 395379 w 506956"/>
              <a:gd name="connsiteY1241" fmla="*/ 120788 h 506956"/>
              <a:gd name="connsiteX1242" fmla="*/ 399187 w 506956"/>
              <a:gd name="connsiteY1242" fmla="*/ 114804 h 506956"/>
              <a:gd name="connsiteX1243" fmla="*/ 403348 w 506956"/>
              <a:gd name="connsiteY1243" fmla="*/ 114804 h 506956"/>
              <a:gd name="connsiteX1244" fmla="*/ 397446 w 506956"/>
              <a:gd name="connsiteY1244" fmla="*/ 123998 h 506956"/>
              <a:gd name="connsiteX1245" fmla="*/ 403756 w 506956"/>
              <a:gd name="connsiteY1245" fmla="*/ 133845 h 506956"/>
              <a:gd name="connsiteX1246" fmla="*/ 399595 w 506956"/>
              <a:gd name="connsiteY1246" fmla="*/ 133845 h 506956"/>
              <a:gd name="connsiteX1247" fmla="*/ 395379 w 506956"/>
              <a:gd name="connsiteY1247" fmla="*/ 127153 h 506956"/>
              <a:gd name="connsiteX1248" fmla="*/ 421179 w 506956"/>
              <a:gd name="connsiteY1248" fmla="*/ 127153 h 506956"/>
              <a:gd name="connsiteX1249" fmla="*/ 416963 w 506956"/>
              <a:gd name="connsiteY1249" fmla="*/ 133845 h 506956"/>
              <a:gd name="connsiteX1250" fmla="*/ 412801 w 506956"/>
              <a:gd name="connsiteY1250" fmla="*/ 133845 h 506956"/>
              <a:gd name="connsiteX1251" fmla="*/ 419112 w 506956"/>
              <a:gd name="connsiteY1251" fmla="*/ 123998 h 506956"/>
              <a:gd name="connsiteX1252" fmla="*/ 413209 w 506956"/>
              <a:gd name="connsiteY1252" fmla="*/ 114804 h 506956"/>
              <a:gd name="connsiteX1253" fmla="*/ 417371 w 506956"/>
              <a:gd name="connsiteY1253" fmla="*/ 114804 h 506956"/>
              <a:gd name="connsiteX1254" fmla="*/ 421179 w 506956"/>
              <a:gd name="connsiteY1254" fmla="*/ 120788 h 506956"/>
              <a:gd name="connsiteX1255" fmla="*/ 424987 w 506956"/>
              <a:gd name="connsiteY1255" fmla="*/ 114804 h 506956"/>
              <a:gd name="connsiteX1256" fmla="*/ 429149 w 506956"/>
              <a:gd name="connsiteY1256" fmla="*/ 114804 h 506956"/>
              <a:gd name="connsiteX1257" fmla="*/ 423246 w 506956"/>
              <a:gd name="connsiteY1257" fmla="*/ 123998 h 506956"/>
              <a:gd name="connsiteX1258" fmla="*/ 429557 w 506956"/>
              <a:gd name="connsiteY1258" fmla="*/ 133845 h 506956"/>
              <a:gd name="connsiteX1259" fmla="*/ 425395 w 506956"/>
              <a:gd name="connsiteY1259" fmla="*/ 133845 h 506956"/>
              <a:gd name="connsiteX1260" fmla="*/ 421179 w 506956"/>
              <a:gd name="connsiteY1260" fmla="*/ 127153 h 506956"/>
              <a:gd name="connsiteX1261" fmla="*/ 446979 w 506956"/>
              <a:gd name="connsiteY1261" fmla="*/ 127153 h 506956"/>
              <a:gd name="connsiteX1262" fmla="*/ 442763 w 506956"/>
              <a:gd name="connsiteY1262" fmla="*/ 133845 h 506956"/>
              <a:gd name="connsiteX1263" fmla="*/ 438601 w 506956"/>
              <a:gd name="connsiteY1263" fmla="*/ 133845 h 506956"/>
              <a:gd name="connsiteX1264" fmla="*/ 444912 w 506956"/>
              <a:gd name="connsiteY1264" fmla="*/ 123998 h 506956"/>
              <a:gd name="connsiteX1265" fmla="*/ 439009 w 506956"/>
              <a:gd name="connsiteY1265" fmla="*/ 114804 h 506956"/>
              <a:gd name="connsiteX1266" fmla="*/ 443171 w 506956"/>
              <a:gd name="connsiteY1266" fmla="*/ 114804 h 506956"/>
              <a:gd name="connsiteX1267" fmla="*/ 446979 w 506956"/>
              <a:gd name="connsiteY1267" fmla="*/ 120788 h 506956"/>
              <a:gd name="connsiteX1268" fmla="*/ 450787 w 506956"/>
              <a:gd name="connsiteY1268" fmla="*/ 114804 h 506956"/>
              <a:gd name="connsiteX1269" fmla="*/ 454949 w 506956"/>
              <a:gd name="connsiteY1269" fmla="*/ 114804 h 506956"/>
              <a:gd name="connsiteX1270" fmla="*/ 449046 w 506956"/>
              <a:gd name="connsiteY1270" fmla="*/ 123998 h 506956"/>
              <a:gd name="connsiteX1271" fmla="*/ 455357 w 506956"/>
              <a:gd name="connsiteY1271" fmla="*/ 133845 h 506956"/>
              <a:gd name="connsiteX1272" fmla="*/ 451195 w 506956"/>
              <a:gd name="connsiteY1272" fmla="*/ 133845 h 506956"/>
              <a:gd name="connsiteX1273" fmla="*/ 446979 w 506956"/>
              <a:gd name="connsiteY1273" fmla="*/ 127153 h 506956"/>
              <a:gd name="connsiteX1274" fmla="*/ 472779 w 506956"/>
              <a:gd name="connsiteY1274" fmla="*/ 127153 h 506956"/>
              <a:gd name="connsiteX1275" fmla="*/ 468563 w 506956"/>
              <a:gd name="connsiteY1275" fmla="*/ 133845 h 506956"/>
              <a:gd name="connsiteX1276" fmla="*/ 464401 w 506956"/>
              <a:gd name="connsiteY1276" fmla="*/ 133845 h 506956"/>
              <a:gd name="connsiteX1277" fmla="*/ 470712 w 506956"/>
              <a:gd name="connsiteY1277" fmla="*/ 123998 h 506956"/>
              <a:gd name="connsiteX1278" fmla="*/ 464809 w 506956"/>
              <a:gd name="connsiteY1278" fmla="*/ 114804 h 506956"/>
              <a:gd name="connsiteX1279" fmla="*/ 468971 w 506956"/>
              <a:gd name="connsiteY1279" fmla="*/ 114804 h 506956"/>
              <a:gd name="connsiteX1280" fmla="*/ 472779 w 506956"/>
              <a:gd name="connsiteY1280" fmla="*/ 120788 h 506956"/>
              <a:gd name="connsiteX1281" fmla="*/ 476587 w 506956"/>
              <a:gd name="connsiteY1281" fmla="*/ 114804 h 506956"/>
              <a:gd name="connsiteX1282" fmla="*/ 480749 w 506956"/>
              <a:gd name="connsiteY1282" fmla="*/ 114804 h 506956"/>
              <a:gd name="connsiteX1283" fmla="*/ 474846 w 506956"/>
              <a:gd name="connsiteY1283" fmla="*/ 123998 h 506956"/>
              <a:gd name="connsiteX1284" fmla="*/ 481157 w 506956"/>
              <a:gd name="connsiteY1284" fmla="*/ 133845 h 506956"/>
              <a:gd name="connsiteX1285" fmla="*/ 476995 w 506956"/>
              <a:gd name="connsiteY1285" fmla="*/ 133845 h 506956"/>
              <a:gd name="connsiteX1286" fmla="*/ 472779 w 506956"/>
              <a:gd name="connsiteY1286" fmla="*/ 127153 h 506956"/>
              <a:gd name="connsiteX1287" fmla="*/ 498579 w 506956"/>
              <a:gd name="connsiteY1287" fmla="*/ 127153 h 506956"/>
              <a:gd name="connsiteX1288" fmla="*/ 494363 w 506956"/>
              <a:gd name="connsiteY1288" fmla="*/ 133845 h 506956"/>
              <a:gd name="connsiteX1289" fmla="*/ 490201 w 506956"/>
              <a:gd name="connsiteY1289" fmla="*/ 133845 h 506956"/>
              <a:gd name="connsiteX1290" fmla="*/ 496512 w 506956"/>
              <a:gd name="connsiteY1290" fmla="*/ 123998 h 506956"/>
              <a:gd name="connsiteX1291" fmla="*/ 490609 w 506956"/>
              <a:gd name="connsiteY1291" fmla="*/ 114804 h 506956"/>
              <a:gd name="connsiteX1292" fmla="*/ 494771 w 506956"/>
              <a:gd name="connsiteY1292" fmla="*/ 114804 h 506956"/>
              <a:gd name="connsiteX1293" fmla="*/ 498579 w 506956"/>
              <a:gd name="connsiteY1293" fmla="*/ 120788 h 506956"/>
              <a:gd name="connsiteX1294" fmla="*/ 502387 w 506956"/>
              <a:gd name="connsiteY1294" fmla="*/ 114804 h 506956"/>
              <a:gd name="connsiteX1295" fmla="*/ 506549 w 506956"/>
              <a:gd name="connsiteY1295" fmla="*/ 114804 h 506956"/>
              <a:gd name="connsiteX1296" fmla="*/ 500646 w 506956"/>
              <a:gd name="connsiteY1296" fmla="*/ 123998 h 506956"/>
              <a:gd name="connsiteX1297" fmla="*/ 506957 w 506956"/>
              <a:gd name="connsiteY1297" fmla="*/ 133845 h 506956"/>
              <a:gd name="connsiteX1298" fmla="*/ 502795 w 506956"/>
              <a:gd name="connsiteY1298" fmla="*/ 133845 h 506956"/>
              <a:gd name="connsiteX1299" fmla="*/ 498579 w 506956"/>
              <a:gd name="connsiteY1299" fmla="*/ 127153 h 506956"/>
              <a:gd name="connsiteX1300" fmla="*/ 8378 w 506956"/>
              <a:gd name="connsiteY1300" fmla="*/ 155854 h 506956"/>
              <a:gd name="connsiteX1301" fmla="*/ 4162 w 506956"/>
              <a:gd name="connsiteY1301" fmla="*/ 162545 h 506956"/>
              <a:gd name="connsiteX1302" fmla="*/ 0 w 506956"/>
              <a:gd name="connsiteY1302" fmla="*/ 162545 h 506956"/>
              <a:gd name="connsiteX1303" fmla="*/ 6310 w 506956"/>
              <a:gd name="connsiteY1303" fmla="*/ 152699 h 506956"/>
              <a:gd name="connsiteX1304" fmla="*/ 408 w 506956"/>
              <a:gd name="connsiteY1304" fmla="*/ 143505 h 506956"/>
              <a:gd name="connsiteX1305" fmla="*/ 4570 w 506956"/>
              <a:gd name="connsiteY1305" fmla="*/ 143505 h 506956"/>
              <a:gd name="connsiteX1306" fmla="*/ 8378 w 506956"/>
              <a:gd name="connsiteY1306" fmla="*/ 149489 h 506956"/>
              <a:gd name="connsiteX1307" fmla="*/ 12186 w 506956"/>
              <a:gd name="connsiteY1307" fmla="*/ 143505 h 506956"/>
              <a:gd name="connsiteX1308" fmla="*/ 16347 w 506956"/>
              <a:gd name="connsiteY1308" fmla="*/ 143505 h 506956"/>
              <a:gd name="connsiteX1309" fmla="*/ 10445 w 506956"/>
              <a:gd name="connsiteY1309" fmla="*/ 152699 h 506956"/>
              <a:gd name="connsiteX1310" fmla="*/ 16755 w 506956"/>
              <a:gd name="connsiteY1310" fmla="*/ 162545 h 506956"/>
              <a:gd name="connsiteX1311" fmla="*/ 12594 w 506956"/>
              <a:gd name="connsiteY1311" fmla="*/ 162545 h 506956"/>
              <a:gd name="connsiteX1312" fmla="*/ 8378 w 506956"/>
              <a:gd name="connsiteY1312" fmla="*/ 155854 h 506956"/>
              <a:gd name="connsiteX1313" fmla="*/ 34178 w 506956"/>
              <a:gd name="connsiteY1313" fmla="*/ 155854 h 506956"/>
              <a:gd name="connsiteX1314" fmla="*/ 29962 w 506956"/>
              <a:gd name="connsiteY1314" fmla="*/ 162545 h 506956"/>
              <a:gd name="connsiteX1315" fmla="*/ 25800 w 506956"/>
              <a:gd name="connsiteY1315" fmla="*/ 162545 h 506956"/>
              <a:gd name="connsiteX1316" fmla="*/ 32110 w 506956"/>
              <a:gd name="connsiteY1316" fmla="*/ 152699 h 506956"/>
              <a:gd name="connsiteX1317" fmla="*/ 26208 w 506956"/>
              <a:gd name="connsiteY1317" fmla="*/ 143505 h 506956"/>
              <a:gd name="connsiteX1318" fmla="*/ 30370 w 506956"/>
              <a:gd name="connsiteY1318" fmla="*/ 143505 h 506956"/>
              <a:gd name="connsiteX1319" fmla="*/ 34178 w 506956"/>
              <a:gd name="connsiteY1319" fmla="*/ 149489 h 506956"/>
              <a:gd name="connsiteX1320" fmla="*/ 37986 w 506956"/>
              <a:gd name="connsiteY1320" fmla="*/ 143505 h 506956"/>
              <a:gd name="connsiteX1321" fmla="*/ 42147 w 506956"/>
              <a:gd name="connsiteY1321" fmla="*/ 143505 h 506956"/>
              <a:gd name="connsiteX1322" fmla="*/ 36245 w 506956"/>
              <a:gd name="connsiteY1322" fmla="*/ 152699 h 506956"/>
              <a:gd name="connsiteX1323" fmla="*/ 42555 w 506956"/>
              <a:gd name="connsiteY1323" fmla="*/ 162545 h 506956"/>
              <a:gd name="connsiteX1324" fmla="*/ 38394 w 506956"/>
              <a:gd name="connsiteY1324" fmla="*/ 162545 h 506956"/>
              <a:gd name="connsiteX1325" fmla="*/ 34178 w 506956"/>
              <a:gd name="connsiteY1325" fmla="*/ 155854 h 506956"/>
              <a:gd name="connsiteX1326" fmla="*/ 59978 w 506956"/>
              <a:gd name="connsiteY1326" fmla="*/ 155854 h 506956"/>
              <a:gd name="connsiteX1327" fmla="*/ 55762 w 506956"/>
              <a:gd name="connsiteY1327" fmla="*/ 162545 h 506956"/>
              <a:gd name="connsiteX1328" fmla="*/ 51600 w 506956"/>
              <a:gd name="connsiteY1328" fmla="*/ 162545 h 506956"/>
              <a:gd name="connsiteX1329" fmla="*/ 57911 w 506956"/>
              <a:gd name="connsiteY1329" fmla="*/ 152699 h 506956"/>
              <a:gd name="connsiteX1330" fmla="*/ 52008 w 506956"/>
              <a:gd name="connsiteY1330" fmla="*/ 143505 h 506956"/>
              <a:gd name="connsiteX1331" fmla="*/ 56170 w 506956"/>
              <a:gd name="connsiteY1331" fmla="*/ 143505 h 506956"/>
              <a:gd name="connsiteX1332" fmla="*/ 59978 w 506956"/>
              <a:gd name="connsiteY1332" fmla="*/ 149489 h 506956"/>
              <a:gd name="connsiteX1333" fmla="*/ 63786 w 506956"/>
              <a:gd name="connsiteY1333" fmla="*/ 143505 h 506956"/>
              <a:gd name="connsiteX1334" fmla="*/ 67948 w 506956"/>
              <a:gd name="connsiteY1334" fmla="*/ 143505 h 506956"/>
              <a:gd name="connsiteX1335" fmla="*/ 62045 w 506956"/>
              <a:gd name="connsiteY1335" fmla="*/ 152699 h 506956"/>
              <a:gd name="connsiteX1336" fmla="*/ 68356 w 506956"/>
              <a:gd name="connsiteY1336" fmla="*/ 162545 h 506956"/>
              <a:gd name="connsiteX1337" fmla="*/ 64194 w 506956"/>
              <a:gd name="connsiteY1337" fmla="*/ 162545 h 506956"/>
              <a:gd name="connsiteX1338" fmla="*/ 59978 w 506956"/>
              <a:gd name="connsiteY1338" fmla="*/ 155854 h 506956"/>
              <a:gd name="connsiteX1339" fmla="*/ 85778 w 506956"/>
              <a:gd name="connsiteY1339" fmla="*/ 155854 h 506956"/>
              <a:gd name="connsiteX1340" fmla="*/ 81562 w 506956"/>
              <a:gd name="connsiteY1340" fmla="*/ 162545 h 506956"/>
              <a:gd name="connsiteX1341" fmla="*/ 77400 w 506956"/>
              <a:gd name="connsiteY1341" fmla="*/ 162545 h 506956"/>
              <a:gd name="connsiteX1342" fmla="*/ 83711 w 506956"/>
              <a:gd name="connsiteY1342" fmla="*/ 152699 h 506956"/>
              <a:gd name="connsiteX1343" fmla="*/ 77808 w 506956"/>
              <a:gd name="connsiteY1343" fmla="*/ 143505 h 506956"/>
              <a:gd name="connsiteX1344" fmla="*/ 81970 w 506956"/>
              <a:gd name="connsiteY1344" fmla="*/ 143505 h 506956"/>
              <a:gd name="connsiteX1345" fmla="*/ 85778 w 506956"/>
              <a:gd name="connsiteY1345" fmla="*/ 149489 h 506956"/>
              <a:gd name="connsiteX1346" fmla="*/ 89586 w 506956"/>
              <a:gd name="connsiteY1346" fmla="*/ 143505 h 506956"/>
              <a:gd name="connsiteX1347" fmla="*/ 93748 w 506956"/>
              <a:gd name="connsiteY1347" fmla="*/ 143505 h 506956"/>
              <a:gd name="connsiteX1348" fmla="*/ 87845 w 506956"/>
              <a:gd name="connsiteY1348" fmla="*/ 152699 h 506956"/>
              <a:gd name="connsiteX1349" fmla="*/ 94156 w 506956"/>
              <a:gd name="connsiteY1349" fmla="*/ 162545 h 506956"/>
              <a:gd name="connsiteX1350" fmla="*/ 89994 w 506956"/>
              <a:gd name="connsiteY1350" fmla="*/ 162545 h 506956"/>
              <a:gd name="connsiteX1351" fmla="*/ 85778 w 506956"/>
              <a:gd name="connsiteY1351" fmla="*/ 155854 h 506956"/>
              <a:gd name="connsiteX1352" fmla="*/ 111578 w 506956"/>
              <a:gd name="connsiteY1352" fmla="*/ 155854 h 506956"/>
              <a:gd name="connsiteX1353" fmla="*/ 107362 w 506956"/>
              <a:gd name="connsiteY1353" fmla="*/ 162545 h 506956"/>
              <a:gd name="connsiteX1354" fmla="*/ 103200 w 506956"/>
              <a:gd name="connsiteY1354" fmla="*/ 162545 h 506956"/>
              <a:gd name="connsiteX1355" fmla="*/ 109511 w 506956"/>
              <a:gd name="connsiteY1355" fmla="*/ 152699 h 506956"/>
              <a:gd name="connsiteX1356" fmla="*/ 103608 w 506956"/>
              <a:gd name="connsiteY1356" fmla="*/ 143505 h 506956"/>
              <a:gd name="connsiteX1357" fmla="*/ 107770 w 506956"/>
              <a:gd name="connsiteY1357" fmla="*/ 143505 h 506956"/>
              <a:gd name="connsiteX1358" fmla="*/ 111578 w 506956"/>
              <a:gd name="connsiteY1358" fmla="*/ 149489 h 506956"/>
              <a:gd name="connsiteX1359" fmla="*/ 115386 w 506956"/>
              <a:gd name="connsiteY1359" fmla="*/ 143505 h 506956"/>
              <a:gd name="connsiteX1360" fmla="*/ 119548 w 506956"/>
              <a:gd name="connsiteY1360" fmla="*/ 143505 h 506956"/>
              <a:gd name="connsiteX1361" fmla="*/ 113645 w 506956"/>
              <a:gd name="connsiteY1361" fmla="*/ 152699 h 506956"/>
              <a:gd name="connsiteX1362" fmla="*/ 119956 w 506956"/>
              <a:gd name="connsiteY1362" fmla="*/ 162545 h 506956"/>
              <a:gd name="connsiteX1363" fmla="*/ 115794 w 506956"/>
              <a:gd name="connsiteY1363" fmla="*/ 162545 h 506956"/>
              <a:gd name="connsiteX1364" fmla="*/ 111578 w 506956"/>
              <a:gd name="connsiteY1364" fmla="*/ 155854 h 506956"/>
              <a:gd name="connsiteX1365" fmla="*/ 137378 w 506956"/>
              <a:gd name="connsiteY1365" fmla="*/ 155854 h 506956"/>
              <a:gd name="connsiteX1366" fmla="*/ 133162 w 506956"/>
              <a:gd name="connsiteY1366" fmla="*/ 162545 h 506956"/>
              <a:gd name="connsiteX1367" fmla="*/ 129000 w 506956"/>
              <a:gd name="connsiteY1367" fmla="*/ 162545 h 506956"/>
              <a:gd name="connsiteX1368" fmla="*/ 135311 w 506956"/>
              <a:gd name="connsiteY1368" fmla="*/ 152699 h 506956"/>
              <a:gd name="connsiteX1369" fmla="*/ 129408 w 506956"/>
              <a:gd name="connsiteY1369" fmla="*/ 143505 h 506956"/>
              <a:gd name="connsiteX1370" fmla="*/ 133570 w 506956"/>
              <a:gd name="connsiteY1370" fmla="*/ 143505 h 506956"/>
              <a:gd name="connsiteX1371" fmla="*/ 137378 w 506956"/>
              <a:gd name="connsiteY1371" fmla="*/ 149489 h 506956"/>
              <a:gd name="connsiteX1372" fmla="*/ 141186 w 506956"/>
              <a:gd name="connsiteY1372" fmla="*/ 143505 h 506956"/>
              <a:gd name="connsiteX1373" fmla="*/ 145348 w 506956"/>
              <a:gd name="connsiteY1373" fmla="*/ 143505 h 506956"/>
              <a:gd name="connsiteX1374" fmla="*/ 139445 w 506956"/>
              <a:gd name="connsiteY1374" fmla="*/ 152699 h 506956"/>
              <a:gd name="connsiteX1375" fmla="*/ 145756 w 506956"/>
              <a:gd name="connsiteY1375" fmla="*/ 162545 h 506956"/>
              <a:gd name="connsiteX1376" fmla="*/ 141594 w 506956"/>
              <a:gd name="connsiteY1376" fmla="*/ 162545 h 506956"/>
              <a:gd name="connsiteX1377" fmla="*/ 137378 w 506956"/>
              <a:gd name="connsiteY1377" fmla="*/ 155854 h 506956"/>
              <a:gd name="connsiteX1378" fmla="*/ 163178 w 506956"/>
              <a:gd name="connsiteY1378" fmla="*/ 155854 h 506956"/>
              <a:gd name="connsiteX1379" fmla="*/ 158962 w 506956"/>
              <a:gd name="connsiteY1379" fmla="*/ 162545 h 506956"/>
              <a:gd name="connsiteX1380" fmla="*/ 154800 w 506956"/>
              <a:gd name="connsiteY1380" fmla="*/ 162545 h 506956"/>
              <a:gd name="connsiteX1381" fmla="*/ 161111 w 506956"/>
              <a:gd name="connsiteY1381" fmla="*/ 152699 h 506956"/>
              <a:gd name="connsiteX1382" fmla="*/ 155208 w 506956"/>
              <a:gd name="connsiteY1382" fmla="*/ 143505 h 506956"/>
              <a:gd name="connsiteX1383" fmla="*/ 159370 w 506956"/>
              <a:gd name="connsiteY1383" fmla="*/ 143505 h 506956"/>
              <a:gd name="connsiteX1384" fmla="*/ 163178 w 506956"/>
              <a:gd name="connsiteY1384" fmla="*/ 149489 h 506956"/>
              <a:gd name="connsiteX1385" fmla="*/ 166986 w 506956"/>
              <a:gd name="connsiteY1385" fmla="*/ 143505 h 506956"/>
              <a:gd name="connsiteX1386" fmla="*/ 171148 w 506956"/>
              <a:gd name="connsiteY1386" fmla="*/ 143505 h 506956"/>
              <a:gd name="connsiteX1387" fmla="*/ 165245 w 506956"/>
              <a:gd name="connsiteY1387" fmla="*/ 152699 h 506956"/>
              <a:gd name="connsiteX1388" fmla="*/ 171556 w 506956"/>
              <a:gd name="connsiteY1388" fmla="*/ 162545 h 506956"/>
              <a:gd name="connsiteX1389" fmla="*/ 167394 w 506956"/>
              <a:gd name="connsiteY1389" fmla="*/ 162545 h 506956"/>
              <a:gd name="connsiteX1390" fmla="*/ 163178 w 506956"/>
              <a:gd name="connsiteY1390" fmla="*/ 155854 h 506956"/>
              <a:gd name="connsiteX1391" fmla="*/ 188978 w 506956"/>
              <a:gd name="connsiteY1391" fmla="*/ 155854 h 506956"/>
              <a:gd name="connsiteX1392" fmla="*/ 184762 w 506956"/>
              <a:gd name="connsiteY1392" fmla="*/ 162545 h 506956"/>
              <a:gd name="connsiteX1393" fmla="*/ 180601 w 506956"/>
              <a:gd name="connsiteY1393" fmla="*/ 162545 h 506956"/>
              <a:gd name="connsiteX1394" fmla="*/ 186911 w 506956"/>
              <a:gd name="connsiteY1394" fmla="*/ 152699 h 506956"/>
              <a:gd name="connsiteX1395" fmla="*/ 181009 w 506956"/>
              <a:gd name="connsiteY1395" fmla="*/ 143505 h 506956"/>
              <a:gd name="connsiteX1396" fmla="*/ 185170 w 506956"/>
              <a:gd name="connsiteY1396" fmla="*/ 143505 h 506956"/>
              <a:gd name="connsiteX1397" fmla="*/ 188978 w 506956"/>
              <a:gd name="connsiteY1397" fmla="*/ 149489 h 506956"/>
              <a:gd name="connsiteX1398" fmla="*/ 192786 w 506956"/>
              <a:gd name="connsiteY1398" fmla="*/ 143505 h 506956"/>
              <a:gd name="connsiteX1399" fmla="*/ 196948 w 506956"/>
              <a:gd name="connsiteY1399" fmla="*/ 143505 h 506956"/>
              <a:gd name="connsiteX1400" fmla="*/ 191045 w 506956"/>
              <a:gd name="connsiteY1400" fmla="*/ 152699 h 506956"/>
              <a:gd name="connsiteX1401" fmla="*/ 197356 w 506956"/>
              <a:gd name="connsiteY1401" fmla="*/ 162545 h 506956"/>
              <a:gd name="connsiteX1402" fmla="*/ 193194 w 506956"/>
              <a:gd name="connsiteY1402" fmla="*/ 162545 h 506956"/>
              <a:gd name="connsiteX1403" fmla="*/ 188978 w 506956"/>
              <a:gd name="connsiteY1403" fmla="*/ 155854 h 506956"/>
              <a:gd name="connsiteX1404" fmla="*/ 214778 w 506956"/>
              <a:gd name="connsiteY1404" fmla="*/ 155854 h 506956"/>
              <a:gd name="connsiteX1405" fmla="*/ 210562 w 506956"/>
              <a:gd name="connsiteY1405" fmla="*/ 162545 h 506956"/>
              <a:gd name="connsiteX1406" fmla="*/ 206401 w 506956"/>
              <a:gd name="connsiteY1406" fmla="*/ 162545 h 506956"/>
              <a:gd name="connsiteX1407" fmla="*/ 212711 w 506956"/>
              <a:gd name="connsiteY1407" fmla="*/ 152699 h 506956"/>
              <a:gd name="connsiteX1408" fmla="*/ 206809 w 506956"/>
              <a:gd name="connsiteY1408" fmla="*/ 143505 h 506956"/>
              <a:gd name="connsiteX1409" fmla="*/ 210970 w 506956"/>
              <a:gd name="connsiteY1409" fmla="*/ 143505 h 506956"/>
              <a:gd name="connsiteX1410" fmla="*/ 214778 w 506956"/>
              <a:gd name="connsiteY1410" fmla="*/ 149489 h 506956"/>
              <a:gd name="connsiteX1411" fmla="*/ 218586 w 506956"/>
              <a:gd name="connsiteY1411" fmla="*/ 143505 h 506956"/>
              <a:gd name="connsiteX1412" fmla="*/ 222748 w 506956"/>
              <a:gd name="connsiteY1412" fmla="*/ 143505 h 506956"/>
              <a:gd name="connsiteX1413" fmla="*/ 216846 w 506956"/>
              <a:gd name="connsiteY1413" fmla="*/ 152699 h 506956"/>
              <a:gd name="connsiteX1414" fmla="*/ 223156 w 506956"/>
              <a:gd name="connsiteY1414" fmla="*/ 162545 h 506956"/>
              <a:gd name="connsiteX1415" fmla="*/ 218994 w 506956"/>
              <a:gd name="connsiteY1415" fmla="*/ 162545 h 506956"/>
              <a:gd name="connsiteX1416" fmla="*/ 214778 w 506956"/>
              <a:gd name="connsiteY1416" fmla="*/ 155854 h 506956"/>
              <a:gd name="connsiteX1417" fmla="*/ 240578 w 506956"/>
              <a:gd name="connsiteY1417" fmla="*/ 155854 h 506956"/>
              <a:gd name="connsiteX1418" fmla="*/ 236362 w 506956"/>
              <a:gd name="connsiteY1418" fmla="*/ 162545 h 506956"/>
              <a:gd name="connsiteX1419" fmla="*/ 232201 w 506956"/>
              <a:gd name="connsiteY1419" fmla="*/ 162545 h 506956"/>
              <a:gd name="connsiteX1420" fmla="*/ 238511 w 506956"/>
              <a:gd name="connsiteY1420" fmla="*/ 152699 h 506956"/>
              <a:gd name="connsiteX1421" fmla="*/ 232609 w 506956"/>
              <a:gd name="connsiteY1421" fmla="*/ 143505 h 506956"/>
              <a:gd name="connsiteX1422" fmla="*/ 236770 w 506956"/>
              <a:gd name="connsiteY1422" fmla="*/ 143505 h 506956"/>
              <a:gd name="connsiteX1423" fmla="*/ 240578 w 506956"/>
              <a:gd name="connsiteY1423" fmla="*/ 149489 h 506956"/>
              <a:gd name="connsiteX1424" fmla="*/ 244386 w 506956"/>
              <a:gd name="connsiteY1424" fmla="*/ 143505 h 506956"/>
              <a:gd name="connsiteX1425" fmla="*/ 248548 w 506956"/>
              <a:gd name="connsiteY1425" fmla="*/ 143505 h 506956"/>
              <a:gd name="connsiteX1426" fmla="*/ 242646 w 506956"/>
              <a:gd name="connsiteY1426" fmla="*/ 152699 h 506956"/>
              <a:gd name="connsiteX1427" fmla="*/ 248956 w 506956"/>
              <a:gd name="connsiteY1427" fmla="*/ 162545 h 506956"/>
              <a:gd name="connsiteX1428" fmla="*/ 244794 w 506956"/>
              <a:gd name="connsiteY1428" fmla="*/ 162545 h 506956"/>
              <a:gd name="connsiteX1429" fmla="*/ 240578 w 506956"/>
              <a:gd name="connsiteY1429" fmla="*/ 155854 h 506956"/>
              <a:gd name="connsiteX1430" fmla="*/ 266378 w 506956"/>
              <a:gd name="connsiteY1430" fmla="*/ 155854 h 506956"/>
              <a:gd name="connsiteX1431" fmla="*/ 262162 w 506956"/>
              <a:gd name="connsiteY1431" fmla="*/ 162545 h 506956"/>
              <a:gd name="connsiteX1432" fmla="*/ 258001 w 506956"/>
              <a:gd name="connsiteY1432" fmla="*/ 162545 h 506956"/>
              <a:gd name="connsiteX1433" fmla="*/ 264311 w 506956"/>
              <a:gd name="connsiteY1433" fmla="*/ 152699 h 506956"/>
              <a:gd name="connsiteX1434" fmla="*/ 258409 w 506956"/>
              <a:gd name="connsiteY1434" fmla="*/ 143505 h 506956"/>
              <a:gd name="connsiteX1435" fmla="*/ 262570 w 506956"/>
              <a:gd name="connsiteY1435" fmla="*/ 143505 h 506956"/>
              <a:gd name="connsiteX1436" fmla="*/ 266378 w 506956"/>
              <a:gd name="connsiteY1436" fmla="*/ 149489 h 506956"/>
              <a:gd name="connsiteX1437" fmla="*/ 270187 w 506956"/>
              <a:gd name="connsiteY1437" fmla="*/ 143505 h 506956"/>
              <a:gd name="connsiteX1438" fmla="*/ 274348 w 506956"/>
              <a:gd name="connsiteY1438" fmla="*/ 143505 h 506956"/>
              <a:gd name="connsiteX1439" fmla="*/ 268446 w 506956"/>
              <a:gd name="connsiteY1439" fmla="*/ 152699 h 506956"/>
              <a:gd name="connsiteX1440" fmla="*/ 274756 w 506956"/>
              <a:gd name="connsiteY1440" fmla="*/ 162545 h 506956"/>
              <a:gd name="connsiteX1441" fmla="*/ 270595 w 506956"/>
              <a:gd name="connsiteY1441" fmla="*/ 162545 h 506956"/>
              <a:gd name="connsiteX1442" fmla="*/ 266378 w 506956"/>
              <a:gd name="connsiteY1442" fmla="*/ 155854 h 506956"/>
              <a:gd name="connsiteX1443" fmla="*/ 292179 w 506956"/>
              <a:gd name="connsiteY1443" fmla="*/ 155854 h 506956"/>
              <a:gd name="connsiteX1444" fmla="*/ 287962 w 506956"/>
              <a:gd name="connsiteY1444" fmla="*/ 162545 h 506956"/>
              <a:gd name="connsiteX1445" fmla="*/ 283801 w 506956"/>
              <a:gd name="connsiteY1445" fmla="*/ 162545 h 506956"/>
              <a:gd name="connsiteX1446" fmla="*/ 290111 w 506956"/>
              <a:gd name="connsiteY1446" fmla="*/ 152699 h 506956"/>
              <a:gd name="connsiteX1447" fmla="*/ 284209 w 506956"/>
              <a:gd name="connsiteY1447" fmla="*/ 143505 h 506956"/>
              <a:gd name="connsiteX1448" fmla="*/ 288370 w 506956"/>
              <a:gd name="connsiteY1448" fmla="*/ 143505 h 506956"/>
              <a:gd name="connsiteX1449" fmla="*/ 292179 w 506956"/>
              <a:gd name="connsiteY1449" fmla="*/ 149489 h 506956"/>
              <a:gd name="connsiteX1450" fmla="*/ 295987 w 506956"/>
              <a:gd name="connsiteY1450" fmla="*/ 143505 h 506956"/>
              <a:gd name="connsiteX1451" fmla="*/ 300148 w 506956"/>
              <a:gd name="connsiteY1451" fmla="*/ 143505 h 506956"/>
              <a:gd name="connsiteX1452" fmla="*/ 294246 w 506956"/>
              <a:gd name="connsiteY1452" fmla="*/ 152699 h 506956"/>
              <a:gd name="connsiteX1453" fmla="*/ 300556 w 506956"/>
              <a:gd name="connsiteY1453" fmla="*/ 162545 h 506956"/>
              <a:gd name="connsiteX1454" fmla="*/ 296395 w 506956"/>
              <a:gd name="connsiteY1454" fmla="*/ 162545 h 506956"/>
              <a:gd name="connsiteX1455" fmla="*/ 292179 w 506956"/>
              <a:gd name="connsiteY1455" fmla="*/ 155854 h 506956"/>
              <a:gd name="connsiteX1456" fmla="*/ 317979 w 506956"/>
              <a:gd name="connsiteY1456" fmla="*/ 155854 h 506956"/>
              <a:gd name="connsiteX1457" fmla="*/ 313762 w 506956"/>
              <a:gd name="connsiteY1457" fmla="*/ 162545 h 506956"/>
              <a:gd name="connsiteX1458" fmla="*/ 309601 w 506956"/>
              <a:gd name="connsiteY1458" fmla="*/ 162545 h 506956"/>
              <a:gd name="connsiteX1459" fmla="*/ 315911 w 506956"/>
              <a:gd name="connsiteY1459" fmla="*/ 152699 h 506956"/>
              <a:gd name="connsiteX1460" fmla="*/ 310009 w 506956"/>
              <a:gd name="connsiteY1460" fmla="*/ 143505 h 506956"/>
              <a:gd name="connsiteX1461" fmla="*/ 314170 w 506956"/>
              <a:gd name="connsiteY1461" fmla="*/ 143505 h 506956"/>
              <a:gd name="connsiteX1462" fmla="*/ 317979 w 506956"/>
              <a:gd name="connsiteY1462" fmla="*/ 149489 h 506956"/>
              <a:gd name="connsiteX1463" fmla="*/ 321787 w 506956"/>
              <a:gd name="connsiteY1463" fmla="*/ 143505 h 506956"/>
              <a:gd name="connsiteX1464" fmla="*/ 325948 w 506956"/>
              <a:gd name="connsiteY1464" fmla="*/ 143505 h 506956"/>
              <a:gd name="connsiteX1465" fmla="*/ 320046 w 506956"/>
              <a:gd name="connsiteY1465" fmla="*/ 152699 h 506956"/>
              <a:gd name="connsiteX1466" fmla="*/ 326356 w 506956"/>
              <a:gd name="connsiteY1466" fmla="*/ 162545 h 506956"/>
              <a:gd name="connsiteX1467" fmla="*/ 322195 w 506956"/>
              <a:gd name="connsiteY1467" fmla="*/ 162545 h 506956"/>
              <a:gd name="connsiteX1468" fmla="*/ 317979 w 506956"/>
              <a:gd name="connsiteY1468" fmla="*/ 155854 h 506956"/>
              <a:gd name="connsiteX1469" fmla="*/ 343779 w 506956"/>
              <a:gd name="connsiteY1469" fmla="*/ 155854 h 506956"/>
              <a:gd name="connsiteX1470" fmla="*/ 339563 w 506956"/>
              <a:gd name="connsiteY1470" fmla="*/ 162545 h 506956"/>
              <a:gd name="connsiteX1471" fmla="*/ 335401 w 506956"/>
              <a:gd name="connsiteY1471" fmla="*/ 162545 h 506956"/>
              <a:gd name="connsiteX1472" fmla="*/ 341711 w 506956"/>
              <a:gd name="connsiteY1472" fmla="*/ 152699 h 506956"/>
              <a:gd name="connsiteX1473" fmla="*/ 335809 w 506956"/>
              <a:gd name="connsiteY1473" fmla="*/ 143505 h 506956"/>
              <a:gd name="connsiteX1474" fmla="*/ 339971 w 506956"/>
              <a:gd name="connsiteY1474" fmla="*/ 143505 h 506956"/>
              <a:gd name="connsiteX1475" fmla="*/ 343779 w 506956"/>
              <a:gd name="connsiteY1475" fmla="*/ 149489 h 506956"/>
              <a:gd name="connsiteX1476" fmla="*/ 347587 w 506956"/>
              <a:gd name="connsiteY1476" fmla="*/ 143505 h 506956"/>
              <a:gd name="connsiteX1477" fmla="*/ 351748 w 506956"/>
              <a:gd name="connsiteY1477" fmla="*/ 143505 h 506956"/>
              <a:gd name="connsiteX1478" fmla="*/ 345846 w 506956"/>
              <a:gd name="connsiteY1478" fmla="*/ 152699 h 506956"/>
              <a:gd name="connsiteX1479" fmla="*/ 352156 w 506956"/>
              <a:gd name="connsiteY1479" fmla="*/ 162545 h 506956"/>
              <a:gd name="connsiteX1480" fmla="*/ 347995 w 506956"/>
              <a:gd name="connsiteY1480" fmla="*/ 162545 h 506956"/>
              <a:gd name="connsiteX1481" fmla="*/ 343779 w 506956"/>
              <a:gd name="connsiteY1481" fmla="*/ 155854 h 506956"/>
              <a:gd name="connsiteX1482" fmla="*/ 369579 w 506956"/>
              <a:gd name="connsiteY1482" fmla="*/ 155854 h 506956"/>
              <a:gd name="connsiteX1483" fmla="*/ 365363 w 506956"/>
              <a:gd name="connsiteY1483" fmla="*/ 162545 h 506956"/>
              <a:gd name="connsiteX1484" fmla="*/ 361201 w 506956"/>
              <a:gd name="connsiteY1484" fmla="*/ 162545 h 506956"/>
              <a:gd name="connsiteX1485" fmla="*/ 367511 w 506956"/>
              <a:gd name="connsiteY1485" fmla="*/ 152699 h 506956"/>
              <a:gd name="connsiteX1486" fmla="*/ 361609 w 506956"/>
              <a:gd name="connsiteY1486" fmla="*/ 143505 h 506956"/>
              <a:gd name="connsiteX1487" fmla="*/ 365771 w 506956"/>
              <a:gd name="connsiteY1487" fmla="*/ 143505 h 506956"/>
              <a:gd name="connsiteX1488" fmla="*/ 369579 w 506956"/>
              <a:gd name="connsiteY1488" fmla="*/ 149489 h 506956"/>
              <a:gd name="connsiteX1489" fmla="*/ 373387 w 506956"/>
              <a:gd name="connsiteY1489" fmla="*/ 143505 h 506956"/>
              <a:gd name="connsiteX1490" fmla="*/ 377548 w 506956"/>
              <a:gd name="connsiteY1490" fmla="*/ 143505 h 506956"/>
              <a:gd name="connsiteX1491" fmla="*/ 371646 w 506956"/>
              <a:gd name="connsiteY1491" fmla="*/ 152699 h 506956"/>
              <a:gd name="connsiteX1492" fmla="*/ 377956 w 506956"/>
              <a:gd name="connsiteY1492" fmla="*/ 162545 h 506956"/>
              <a:gd name="connsiteX1493" fmla="*/ 373795 w 506956"/>
              <a:gd name="connsiteY1493" fmla="*/ 162545 h 506956"/>
              <a:gd name="connsiteX1494" fmla="*/ 369579 w 506956"/>
              <a:gd name="connsiteY1494" fmla="*/ 155854 h 506956"/>
              <a:gd name="connsiteX1495" fmla="*/ 395379 w 506956"/>
              <a:gd name="connsiteY1495" fmla="*/ 155854 h 506956"/>
              <a:gd name="connsiteX1496" fmla="*/ 391163 w 506956"/>
              <a:gd name="connsiteY1496" fmla="*/ 162545 h 506956"/>
              <a:gd name="connsiteX1497" fmla="*/ 387001 w 506956"/>
              <a:gd name="connsiteY1497" fmla="*/ 162545 h 506956"/>
              <a:gd name="connsiteX1498" fmla="*/ 393312 w 506956"/>
              <a:gd name="connsiteY1498" fmla="*/ 152699 h 506956"/>
              <a:gd name="connsiteX1499" fmla="*/ 387409 w 506956"/>
              <a:gd name="connsiteY1499" fmla="*/ 143505 h 506956"/>
              <a:gd name="connsiteX1500" fmla="*/ 391571 w 506956"/>
              <a:gd name="connsiteY1500" fmla="*/ 143505 h 506956"/>
              <a:gd name="connsiteX1501" fmla="*/ 395379 w 506956"/>
              <a:gd name="connsiteY1501" fmla="*/ 149489 h 506956"/>
              <a:gd name="connsiteX1502" fmla="*/ 399187 w 506956"/>
              <a:gd name="connsiteY1502" fmla="*/ 143505 h 506956"/>
              <a:gd name="connsiteX1503" fmla="*/ 403348 w 506956"/>
              <a:gd name="connsiteY1503" fmla="*/ 143505 h 506956"/>
              <a:gd name="connsiteX1504" fmla="*/ 397446 w 506956"/>
              <a:gd name="connsiteY1504" fmla="*/ 152699 h 506956"/>
              <a:gd name="connsiteX1505" fmla="*/ 403756 w 506956"/>
              <a:gd name="connsiteY1505" fmla="*/ 162545 h 506956"/>
              <a:gd name="connsiteX1506" fmla="*/ 399595 w 506956"/>
              <a:gd name="connsiteY1506" fmla="*/ 162545 h 506956"/>
              <a:gd name="connsiteX1507" fmla="*/ 395379 w 506956"/>
              <a:gd name="connsiteY1507" fmla="*/ 155854 h 506956"/>
              <a:gd name="connsiteX1508" fmla="*/ 421179 w 506956"/>
              <a:gd name="connsiteY1508" fmla="*/ 155854 h 506956"/>
              <a:gd name="connsiteX1509" fmla="*/ 416963 w 506956"/>
              <a:gd name="connsiteY1509" fmla="*/ 162545 h 506956"/>
              <a:gd name="connsiteX1510" fmla="*/ 412801 w 506956"/>
              <a:gd name="connsiteY1510" fmla="*/ 162545 h 506956"/>
              <a:gd name="connsiteX1511" fmla="*/ 419112 w 506956"/>
              <a:gd name="connsiteY1511" fmla="*/ 152699 h 506956"/>
              <a:gd name="connsiteX1512" fmla="*/ 413209 w 506956"/>
              <a:gd name="connsiteY1512" fmla="*/ 143505 h 506956"/>
              <a:gd name="connsiteX1513" fmla="*/ 417371 w 506956"/>
              <a:gd name="connsiteY1513" fmla="*/ 143505 h 506956"/>
              <a:gd name="connsiteX1514" fmla="*/ 421179 w 506956"/>
              <a:gd name="connsiteY1514" fmla="*/ 149489 h 506956"/>
              <a:gd name="connsiteX1515" fmla="*/ 424987 w 506956"/>
              <a:gd name="connsiteY1515" fmla="*/ 143505 h 506956"/>
              <a:gd name="connsiteX1516" fmla="*/ 429149 w 506956"/>
              <a:gd name="connsiteY1516" fmla="*/ 143505 h 506956"/>
              <a:gd name="connsiteX1517" fmla="*/ 423246 w 506956"/>
              <a:gd name="connsiteY1517" fmla="*/ 152699 h 506956"/>
              <a:gd name="connsiteX1518" fmla="*/ 429557 w 506956"/>
              <a:gd name="connsiteY1518" fmla="*/ 162545 h 506956"/>
              <a:gd name="connsiteX1519" fmla="*/ 425395 w 506956"/>
              <a:gd name="connsiteY1519" fmla="*/ 162545 h 506956"/>
              <a:gd name="connsiteX1520" fmla="*/ 421179 w 506956"/>
              <a:gd name="connsiteY1520" fmla="*/ 155854 h 506956"/>
              <a:gd name="connsiteX1521" fmla="*/ 446979 w 506956"/>
              <a:gd name="connsiteY1521" fmla="*/ 155854 h 506956"/>
              <a:gd name="connsiteX1522" fmla="*/ 442763 w 506956"/>
              <a:gd name="connsiteY1522" fmla="*/ 162545 h 506956"/>
              <a:gd name="connsiteX1523" fmla="*/ 438601 w 506956"/>
              <a:gd name="connsiteY1523" fmla="*/ 162545 h 506956"/>
              <a:gd name="connsiteX1524" fmla="*/ 444912 w 506956"/>
              <a:gd name="connsiteY1524" fmla="*/ 152699 h 506956"/>
              <a:gd name="connsiteX1525" fmla="*/ 439009 w 506956"/>
              <a:gd name="connsiteY1525" fmla="*/ 143505 h 506956"/>
              <a:gd name="connsiteX1526" fmla="*/ 443171 w 506956"/>
              <a:gd name="connsiteY1526" fmla="*/ 143505 h 506956"/>
              <a:gd name="connsiteX1527" fmla="*/ 446979 w 506956"/>
              <a:gd name="connsiteY1527" fmla="*/ 149489 h 506956"/>
              <a:gd name="connsiteX1528" fmla="*/ 450787 w 506956"/>
              <a:gd name="connsiteY1528" fmla="*/ 143505 h 506956"/>
              <a:gd name="connsiteX1529" fmla="*/ 454949 w 506956"/>
              <a:gd name="connsiteY1529" fmla="*/ 143505 h 506956"/>
              <a:gd name="connsiteX1530" fmla="*/ 449046 w 506956"/>
              <a:gd name="connsiteY1530" fmla="*/ 152699 h 506956"/>
              <a:gd name="connsiteX1531" fmla="*/ 455357 w 506956"/>
              <a:gd name="connsiteY1531" fmla="*/ 162545 h 506956"/>
              <a:gd name="connsiteX1532" fmla="*/ 451195 w 506956"/>
              <a:gd name="connsiteY1532" fmla="*/ 162545 h 506956"/>
              <a:gd name="connsiteX1533" fmla="*/ 446979 w 506956"/>
              <a:gd name="connsiteY1533" fmla="*/ 155854 h 506956"/>
              <a:gd name="connsiteX1534" fmla="*/ 472779 w 506956"/>
              <a:gd name="connsiteY1534" fmla="*/ 155854 h 506956"/>
              <a:gd name="connsiteX1535" fmla="*/ 468563 w 506956"/>
              <a:gd name="connsiteY1535" fmla="*/ 162545 h 506956"/>
              <a:gd name="connsiteX1536" fmla="*/ 464401 w 506956"/>
              <a:gd name="connsiteY1536" fmla="*/ 162545 h 506956"/>
              <a:gd name="connsiteX1537" fmla="*/ 470712 w 506956"/>
              <a:gd name="connsiteY1537" fmla="*/ 152699 h 506956"/>
              <a:gd name="connsiteX1538" fmla="*/ 464809 w 506956"/>
              <a:gd name="connsiteY1538" fmla="*/ 143505 h 506956"/>
              <a:gd name="connsiteX1539" fmla="*/ 468971 w 506956"/>
              <a:gd name="connsiteY1539" fmla="*/ 143505 h 506956"/>
              <a:gd name="connsiteX1540" fmla="*/ 472779 w 506956"/>
              <a:gd name="connsiteY1540" fmla="*/ 149489 h 506956"/>
              <a:gd name="connsiteX1541" fmla="*/ 476587 w 506956"/>
              <a:gd name="connsiteY1541" fmla="*/ 143505 h 506956"/>
              <a:gd name="connsiteX1542" fmla="*/ 480749 w 506956"/>
              <a:gd name="connsiteY1542" fmla="*/ 143505 h 506956"/>
              <a:gd name="connsiteX1543" fmla="*/ 474846 w 506956"/>
              <a:gd name="connsiteY1543" fmla="*/ 152699 h 506956"/>
              <a:gd name="connsiteX1544" fmla="*/ 481157 w 506956"/>
              <a:gd name="connsiteY1544" fmla="*/ 162545 h 506956"/>
              <a:gd name="connsiteX1545" fmla="*/ 476995 w 506956"/>
              <a:gd name="connsiteY1545" fmla="*/ 162545 h 506956"/>
              <a:gd name="connsiteX1546" fmla="*/ 472779 w 506956"/>
              <a:gd name="connsiteY1546" fmla="*/ 155854 h 506956"/>
              <a:gd name="connsiteX1547" fmla="*/ 498579 w 506956"/>
              <a:gd name="connsiteY1547" fmla="*/ 155854 h 506956"/>
              <a:gd name="connsiteX1548" fmla="*/ 494363 w 506956"/>
              <a:gd name="connsiteY1548" fmla="*/ 162545 h 506956"/>
              <a:gd name="connsiteX1549" fmla="*/ 490201 w 506956"/>
              <a:gd name="connsiteY1549" fmla="*/ 162545 h 506956"/>
              <a:gd name="connsiteX1550" fmla="*/ 496512 w 506956"/>
              <a:gd name="connsiteY1550" fmla="*/ 152699 h 506956"/>
              <a:gd name="connsiteX1551" fmla="*/ 490609 w 506956"/>
              <a:gd name="connsiteY1551" fmla="*/ 143505 h 506956"/>
              <a:gd name="connsiteX1552" fmla="*/ 494771 w 506956"/>
              <a:gd name="connsiteY1552" fmla="*/ 143505 h 506956"/>
              <a:gd name="connsiteX1553" fmla="*/ 498579 w 506956"/>
              <a:gd name="connsiteY1553" fmla="*/ 149489 h 506956"/>
              <a:gd name="connsiteX1554" fmla="*/ 502387 w 506956"/>
              <a:gd name="connsiteY1554" fmla="*/ 143505 h 506956"/>
              <a:gd name="connsiteX1555" fmla="*/ 506549 w 506956"/>
              <a:gd name="connsiteY1555" fmla="*/ 143505 h 506956"/>
              <a:gd name="connsiteX1556" fmla="*/ 500646 w 506956"/>
              <a:gd name="connsiteY1556" fmla="*/ 152699 h 506956"/>
              <a:gd name="connsiteX1557" fmla="*/ 506957 w 506956"/>
              <a:gd name="connsiteY1557" fmla="*/ 162545 h 506956"/>
              <a:gd name="connsiteX1558" fmla="*/ 502795 w 506956"/>
              <a:gd name="connsiteY1558" fmla="*/ 162545 h 506956"/>
              <a:gd name="connsiteX1559" fmla="*/ 498579 w 506956"/>
              <a:gd name="connsiteY1559" fmla="*/ 155854 h 506956"/>
              <a:gd name="connsiteX1560" fmla="*/ 8378 w 506956"/>
              <a:gd name="connsiteY1560" fmla="*/ 184555 h 506956"/>
              <a:gd name="connsiteX1561" fmla="*/ 4162 w 506956"/>
              <a:gd name="connsiteY1561" fmla="*/ 191247 h 506956"/>
              <a:gd name="connsiteX1562" fmla="*/ 0 w 506956"/>
              <a:gd name="connsiteY1562" fmla="*/ 191247 h 506956"/>
              <a:gd name="connsiteX1563" fmla="*/ 6310 w 506956"/>
              <a:gd name="connsiteY1563" fmla="*/ 181400 h 506956"/>
              <a:gd name="connsiteX1564" fmla="*/ 408 w 506956"/>
              <a:gd name="connsiteY1564" fmla="*/ 172206 h 506956"/>
              <a:gd name="connsiteX1565" fmla="*/ 4570 w 506956"/>
              <a:gd name="connsiteY1565" fmla="*/ 172206 h 506956"/>
              <a:gd name="connsiteX1566" fmla="*/ 8378 w 506956"/>
              <a:gd name="connsiteY1566" fmla="*/ 178190 h 506956"/>
              <a:gd name="connsiteX1567" fmla="*/ 12186 w 506956"/>
              <a:gd name="connsiteY1567" fmla="*/ 172206 h 506956"/>
              <a:gd name="connsiteX1568" fmla="*/ 16347 w 506956"/>
              <a:gd name="connsiteY1568" fmla="*/ 172206 h 506956"/>
              <a:gd name="connsiteX1569" fmla="*/ 10445 w 506956"/>
              <a:gd name="connsiteY1569" fmla="*/ 181400 h 506956"/>
              <a:gd name="connsiteX1570" fmla="*/ 16755 w 506956"/>
              <a:gd name="connsiteY1570" fmla="*/ 191247 h 506956"/>
              <a:gd name="connsiteX1571" fmla="*/ 12594 w 506956"/>
              <a:gd name="connsiteY1571" fmla="*/ 191247 h 506956"/>
              <a:gd name="connsiteX1572" fmla="*/ 8378 w 506956"/>
              <a:gd name="connsiteY1572" fmla="*/ 184555 h 506956"/>
              <a:gd name="connsiteX1573" fmla="*/ 34178 w 506956"/>
              <a:gd name="connsiteY1573" fmla="*/ 184555 h 506956"/>
              <a:gd name="connsiteX1574" fmla="*/ 29962 w 506956"/>
              <a:gd name="connsiteY1574" fmla="*/ 191247 h 506956"/>
              <a:gd name="connsiteX1575" fmla="*/ 25800 w 506956"/>
              <a:gd name="connsiteY1575" fmla="*/ 191247 h 506956"/>
              <a:gd name="connsiteX1576" fmla="*/ 32110 w 506956"/>
              <a:gd name="connsiteY1576" fmla="*/ 181400 h 506956"/>
              <a:gd name="connsiteX1577" fmla="*/ 26208 w 506956"/>
              <a:gd name="connsiteY1577" fmla="*/ 172206 h 506956"/>
              <a:gd name="connsiteX1578" fmla="*/ 30370 w 506956"/>
              <a:gd name="connsiteY1578" fmla="*/ 172206 h 506956"/>
              <a:gd name="connsiteX1579" fmla="*/ 34178 w 506956"/>
              <a:gd name="connsiteY1579" fmla="*/ 178190 h 506956"/>
              <a:gd name="connsiteX1580" fmla="*/ 37986 w 506956"/>
              <a:gd name="connsiteY1580" fmla="*/ 172206 h 506956"/>
              <a:gd name="connsiteX1581" fmla="*/ 42147 w 506956"/>
              <a:gd name="connsiteY1581" fmla="*/ 172206 h 506956"/>
              <a:gd name="connsiteX1582" fmla="*/ 36245 w 506956"/>
              <a:gd name="connsiteY1582" fmla="*/ 181400 h 506956"/>
              <a:gd name="connsiteX1583" fmla="*/ 42555 w 506956"/>
              <a:gd name="connsiteY1583" fmla="*/ 191247 h 506956"/>
              <a:gd name="connsiteX1584" fmla="*/ 38394 w 506956"/>
              <a:gd name="connsiteY1584" fmla="*/ 191247 h 506956"/>
              <a:gd name="connsiteX1585" fmla="*/ 34178 w 506956"/>
              <a:gd name="connsiteY1585" fmla="*/ 184555 h 506956"/>
              <a:gd name="connsiteX1586" fmla="*/ 59978 w 506956"/>
              <a:gd name="connsiteY1586" fmla="*/ 184555 h 506956"/>
              <a:gd name="connsiteX1587" fmla="*/ 55762 w 506956"/>
              <a:gd name="connsiteY1587" fmla="*/ 191247 h 506956"/>
              <a:gd name="connsiteX1588" fmla="*/ 51600 w 506956"/>
              <a:gd name="connsiteY1588" fmla="*/ 191247 h 506956"/>
              <a:gd name="connsiteX1589" fmla="*/ 57911 w 506956"/>
              <a:gd name="connsiteY1589" fmla="*/ 181400 h 506956"/>
              <a:gd name="connsiteX1590" fmla="*/ 52008 w 506956"/>
              <a:gd name="connsiteY1590" fmla="*/ 172206 h 506956"/>
              <a:gd name="connsiteX1591" fmla="*/ 56170 w 506956"/>
              <a:gd name="connsiteY1591" fmla="*/ 172206 h 506956"/>
              <a:gd name="connsiteX1592" fmla="*/ 59978 w 506956"/>
              <a:gd name="connsiteY1592" fmla="*/ 178190 h 506956"/>
              <a:gd name="connsiteX1593" fmla="*/ 63786 w 506956"/>
              <a:gd name="connsiteY1593" fmla="*/ 172206 h 506956"/>
              <a:gd name="connsiteX1594" fmla="*/ 67948 w 506956"/>
              <a:gd name="connsiteY1594" fmla="*/ 172206 h 506956"/>
              <a:gd name="connsiteX1595" fmla="*/ 62045 w 506956"/>
              <a:gd name="connsiteY1595" fmla="*/ 181400 h 506956"/>
              <a:gd name="connsiteX1596" fmla="*/ 68356 w 506956"/>
              <a:gd name="connsiteY1596" fmla="*/ 191247 h 506956"/>
              <a:gd name="connsiteX1597" fmla="*/ 64194 w 506956"/>
              <a:gd name="connsiteY1597" fmla="*/ 191247 h 506956"/>
              <a:gd name="connsiteX1598" fmla="*/ 59978 w 506956"/>
              <a:gd name="connsiteY1598" fmla="*/ 184555 h 506956"/>
              <a:gd name="connsiteX1599" fmla="*/ 85778 w 506956"/>
              <a:gd name="connsiteY1599" fmla="*/ 184555 h 506956"/>
              <a:gd name="connsiteX1600" fmla="*/ 81562 w 506956"/>
              <a:gd name="connsiteY1600" fmla="*/ 191247 h 506956"/>
              <a:gd name="connsiteX1601" fmla="*/ 77400 w 506956"/>
              <a:gd name="connsiteY1601" fmla="*/ 191247 h 506956"/>
              <a:gd name="connsiteX1602" fmla="*/ 83711 w 506956"/>
              <a:gd name="connsiteY1602" fmla="*/ 181400 h 506956"/>
              <a:gd name="connsiteX1603" fmla="*/ 77808 w 506956"/>
              <a:gd name="connsiteY1603" fmla="*/ 172206 h 506956"/>
              <a:gd name="connsiteX1604" fmla="*/ 81970 w 506956"/>
              <a:gd name="connsiteY1604" fmla="*/ 172206 h 506956"/>
              <a:gd name="connsiteX1605" fmla="*/ 85778 w 506956"/>
              <a:gd name="connsiteY1605" fmla="*/ 178190 h 506956"/>
              <a:gd name="connsiteX1606" fmla="*/ 89586 w 506956"/>
              <a:gd name="connsiteY1606" fmla="*/ 172206 h 506956"/>
              <a:gd name="connsiteX1607" fmla="*/ 93748 w 506956"/>
              <a:gd name="connsiteY1607" fmla="*/ 172206 h 506956"/>
              <a:gd name="connsiteX1608" fmla="*/ 87845 w 506956"/>
              <a:gd name="connsiteY1608" fmla="*/ 181400 h 506956"/>
              <a:gd name="connsiteX1609" fmla="*/ 94156 w 506956"/>
              <a:gd name="connsiteY1609" fmla="*/ 191247 h 506956"/>
              <a:gd name="connsiteX1610" fmla="*/ 89994 w 506956"/>
              <a:gd name="connsiteY1610" fmla="*/ 191247 h 506956"/>
              <a:gd name="connsiteX1611" fmla="*/ 85778 w 506956"/>
              <a:gd name="connsiteY1611" fmla="*/ 184555 h 506956"/>
              <a:gd name="connsiteX1612" fmla="*/ 111578 w 506956"/>
              <a:gd name="connsiteY1612" fmla="*/ 184555 h 506956"/>
              <a:gd name="connsiteX1613" fmla="*/ 107362 w 506956"/>
              <a:gd name="connsiteY1613" fmla="*/ 191247 h 506956"/>
              <a:gd name="connsiteX1614" fmla="*/ 103200 w 506956"/>
              <a:gd name="connsiteY1614" fmla="*/ 191247 h 506956"/>
              <a:gd name="connsiteX1615" fmla="*/ 109511 w 506956"/>
              <a:gd name="connsiteY1615" fmla="*/ 181400 h 506956"/>
              <a:gd name="connsiteX1616" fmla="*/ 103608 w 506956"/>
              <a:gd name="connsiteY1616" fmla="*/ 172206 h 506956"/>
              <a:gd name="connsiteX1617" fmla="*/ 107770 w 506956"/>
              <a:gd name="connsiteY1617" fmla="*/ 172206 h 506956"/>
              <a:gd name="connsiteX1618" fmla="*/ 111578 w 506956"/>
              <a:gd name="connsiteY1618" fmla="*/ 178190 h 506956"/>
              <a:gd name="connsiteX1619" fmla="*/ 115386 w 506956"/>
              <a:gd name="connsiteY1619" fmla="*/ 172206 h 506956"/>
              <a:gd name="connsiteX1620" fmla="*/ 119548 w 506956"/>
              <a:gd name="connsiteY1620" fmla="*/ 172206 h 506956"/>
              <a:gd name="connsiteX1621" fmla="*/ 113645 w 506956"/>
              <a:gd name="connsiteY1621" fmla="*/ 181400 h 506956"/>
              <a:gd name="connsiteX1622" fmla="*/ 119956 w 506956"/>
              <a:gd name="connsiteY1622" fmla="*/ 191247 h 506956"/>
              <a:gd name="connsiteX1623" fmla="*/ 115794 w 506956"/>
              <a:gd name="connsiteY1623" fmla="*/ 191247 h 506956"/>
              <a:gd name="connsiteX1624" fmla="*/ 111578 w 506956"/>
              <a:gd name="connsiteY1624" fmla="*/ 184555 h 506956"/>
              <a:gd name="connsiteX1625" fmla="*/ 137378 w 506956"/>
              <a:gd name="connsiteY1625" fmla="*/ 184555 h 506956"/>
              <a:gd name="connsiteX1626" fmla="*/ 133162 w 506956"/>
              <a:gd name="connsiteY1626" fmla="*/ 191247 h 506956"/>
              <a:gd name="connsiteX1627" fmla="*/ 129000 w 506956"/>
              <a:gd name="connsiteY1627" fmla="*/ 191247 h 506956"/>
              <a:gd name="connsiteX1628" fmla="*/ 135311 w 506956"/>
              <a:gd name="connsiteY1628" fmla="*/ 181400 h 506956"/>
              <a:gd name="connsiteX1629" fmla="*/ 129408 w 506956"/>
              <a:gd name="connsiteY1629" fmla="*/ 172206 h 506956"/>
              <a:gd name="connsiteX1630" fmla="*/ 133570 w 506956"/>
              <a:gd name="connsiteY1630" fmla="*/ 172206 h 506956"/>
              <a:gd name="connsiteX1631" fmla="*/ 137378 w 506956"/>
              <a:gd name="connsiteY1631" fmla="*/ 178190 h 506956"/>
              <a:gd name="connsiteX1632" fmla="*/ 141186 w 506956"/>
              <a:gd name="connsiteY1632" fmla="*/ 172206 h 506956"/>
              <a:gd name="connsiteX1633" fmla="*/ 145348 w 506956"/>
              <a:gd name="connsiteY1633" fmla="*/ 172206 h 506956"/>
              <a:gd name="connsiteX1634" fmla="*/ 139445 w 506956"/>
              <a:gd name="connsiteY1634" fmla="*/ 181400 h 506956"/>
              <a:gd name="connsiteX1635" fmla="*/ 145756 w 506956"/>
              <a:gd name="connsiteY1635" fmla="*/ 191247 h 506956"/>
              <a:gd name="connsiteX1636" fmla="*/ 141594 w 506956"/>
              <a:gd name="connsiteY1636" fmla="*/ 191247 h 506956"/>
              <a:gd name="connsiteX1637" fmla="*/ 137378 w 506956"/>
              <a:gd name="connsiteY1637" fmla="*/ 184555 h 506956"/>
              <a:gd name="connsiteX1638" fmla="*/ 163178 w 506956"/>
              <a:gd name="connsiteY1638" fmla="*/ 184555 h 506956"/>
              <a:gd name="connsiteX1639" fmla="*/ 158962 w 506956"/>
              <a:gd name="connsiteY1639" fmla="*/ 191247 h 506956"/>
              <a:gd name="connsiteX1640" fmla="*/ 154800 w 506956"/>
              <a:gd name="connsiteY1640" fmla="*/ 191247 h 506956"/>
              <a:gd name="connsiteX1641" fmla="*/ 161111 w 506956"/>
              <a:gd name="connsiteY1641" fmla="*/ 181400 h 506956"/>
              <a:gd name="connsiteX1642" fmla="*/ 155208 w 506956"/>
              <a:gd name="connsiteY1642" fmla="*/ 172206 h 506956"/>
              <a:gd name="connsiteX1643" fmla="*/ 159370 w 506956"/>
              <a:gd name="connsiteY1643" fmla="*/ 172206 h 506956"/>
              <a:gd name="connsiteX1644" fmla="*/ 163178 w 506956"/>
              <a:gd name="connsiteY1644" fmla="*/ 178190 h 506956"/>
              <a:gd name="connsiteX1645" fmla="*/ 166986 w 506956"/>
              <a:gd name="connsiteY1645" fmla="*/ 172206 h 506956"/>
              <a:gd name="connsiteX1646" fmla="*/ 171148 w 506956"/>
              <a:gd name="connsiteY1646" fmla="*/ 172206 h 506956"/>
              <a:gd name="connsiteX1647" fmla="*/ 165245 w 506956"/>
              <a:gd name="connsiteY1647" fmla="*/ 181400 h 506956"/>
              <a:gd name="connsiteX1648" fmla="*/ 171556 w 506956"/>
              <a:gd name="connsiteY1648" fmla="*/ 191247 h 506956"/>
              <a:gd name="connsiteX1649" fmla="*/ 167394 w 506956"/>
              <a:gd name="connsiteY1649" fmla="*/ 191247 h 506956"/>
              <a:gd name="connsiteX1650" fmla="*/ 163178 w 506956"/>
              <a:gd name="connsiteY1650" fmla="*/ 184555 h 506956"/>
              <a:gd name="connsiteX1651" fmla="*/ 188978 w 506956"/>
              <a:gd name="connsiteY1651" fmla="*/ 184555 h 506956"/>
              <a:gd name="connsiteX1652" fmla="*/ 184762 w 506956"/>
              <a:gd name="connsiteY1652" fmla="*/ 191247 h 506956"/>
              <a:gd name="connsiteX1653" fmla="*/ 180601 w 506956"/>
              <a:gd name="connsiteY1653" fmla="*/ 191247 h 506956"/>
              <a:gd name="connsiteX1654" fmla="*/ 186911 w 506956"/>
              <a:gd name="connsiteY1654" fmla="*/ 181400 h 506956"/>
              <a:gd name="connsiteX1655" fmla="*/ 181009 w 506956"/>
              <a:gd name="connsiteY1655" fmla="*/ 172206 h 506956"/>
              <a:gd name="connsiteX1656" fmla="*/ 185170 w 506956"/>
              <a:gd name="connsiteY1656" fmla="*/ 172206 h 506956"/>
              <a:gd name="connsiteX1657" fmla="*/ 188978 w 506956"/>
              <a:gd name="connsiteY1657" fmla="*/ 178190 h 506956"/>
              <a:gd name="connsiteX1658" fmla="*/ 192786 w 506956"/>
              <a:gd name="connsiteY1658" fmla="*/ 172206 h 506956"/>
              <a:gd name="connsiteX1659" fmla="*/ 196948 w 506956"/>
              <a:gd name="connsiteY1659" fmla="*/ 172206 h 506956"/>
              <a:gd name="connsiteX1660" fmla="*/ 191045 w 506956"/>
              <a:gd name="connsiteY1660" fmla="*/ 181400 h 506956"/>
              <a:gd name="connsiteX1661" fmla="*/ 197356 w 506956"/>
              <a:gd name="connsiteY1661" fmla="*/ 191247 h 506956"/>
              <a:gd name="connsiteX1662" fmla="*/ 193194 w 506956"/>
              <a:gd name="connsiteY1662" fmla="*/ 191247 h 506956"/>
              <a:gd name="connsiteX1663" fmla="*/ 188978 w 506956"/>
              <a:gd name="connsiteY1663" fmla="*/ 184555 h 506956"/>
              <a:gd name="connsiteX1664" fmla="*/ 214778 w 506956"/>
              <a:gd name="connsiteY1664" fmla="*/ 184555 h 506956"/>
              <a:gd name="connsiteX1665" fmla="*/ 210562 w 506956"/>
              <a:gd name="connsiteY1665" fmla="*/ 191247 h 506956"/>
              <a:gd name="connsiteX1666" fmla="*/ 206401 w 506956"/>
              <a:gd name="connsiteY1666" fmla="*/ 191247 h 506956"/>
              <a:gd name="connsiteX1667" fmla="*/ 212711 w 506956"/>
              <a:gd name="connsiteY1667" fmla="*/ 181400 h 506956"/>
              <a:gd name="connsiteX1668" fmla="*/ 206809 w 506956"/>
              <a:gd name="connsiteY1668" fmla="*/ 172206 h 506956"/>
              <a:gd name="connsiteX1669" fmla="*/ 210970 w 506956"/>
              <a:gd name="connsiteY1669" fmla="*/ 172206 h 506956"/>
              <a:gd name="connsiteX1670" fmla="*/ 214778 w 506956"/>
              <a:gd name="connsiteY1670" fmla="*/ 178190 h 506956"/>
              <a:gd name="connsiteX1671" fmla="*/ 218586 w 506956"/>
              <a:gd name="connsiteY1671" fmla="*/ 172206 h 506956"/>
              <a:gd name="connsiteX1672" fmla="*/ 222748 w 506956"/>
              <a:gd name="connsiteY1672" fmla="*/ 172206 h 506956"/>
              <a:gd name="connsiteX1673" fmla="*/ 216846 w 506956"/>
              <a:gd name="connsiteY1673" fmla="*/ 181400 h 506956"/>
              <a:gd name="connsiteX1674" fmla="*/ 223156 w 506956"/>
              <a:gd name="connsiteY1674" fmla="*/ 191247 h 506956"/>
              <a:gd name="connsiteX1675" fmla="*/ 218994 w 506956"/>
              <a:gd name="connsiteY1675" fmla="*/ 191247 h 506956"/>
              <a:gd name="connsiteX1676" fmla="*/ 214778 w 506956"/>
              <a:gd name="connsiteY1676" fmla="*/ 184555 h 506956"/>
              <a:gd name="connsiteX1677" fmla="*/ 240578 w 506956"/>
              <a:gd name="connsiteY1677" fmla="*/ 184555 h 506956"/>
              <a:gd name="connsiteX1678" fmla="*/ 236362 w 506956"/>
              <a:gd name="connsiteY1678" fmla="*/ 191247 h 506956"/>
              <a:gd name="connsiteX1679" fmla="*/ 232201 w 506956"/>
              <a:gd name="connsiteY1679" fmla="*/ 191247 h 506956"/>
              <a:gd name="connsiteX1680" fmla="*/ 238511 w 506956"/>
              <a:gd name="connsiteY1680" fmla="*/ 181400 h 506956"/>
              <a:gd name="connsiteX1681" fmla="*/ 232609 w 506956"/>
              <a:gd name="connsiteY1681" fmla="*/ 172206 h 506956"/>
              <a:gd name="connsiteX1682" fmla="*/ 236770 w 506956"/>
              <a:gd name="connsiteY1682" fmla="*/ 172206 h 506956"/>
              <a:gd name="connsiteX1683" fmla="*/ 240578 w 506956"/>
              <a:gd name="connsiteY1683" fmla="*/ 178190 h 506956"/>
              <a:gd name="connsiteX1684" fmla="*/ 244386 w 506956"/>
              <a:gd name="connsiteY1684" fmla="*/ 172206 h 506956"/>
              <a:gd name="connsiteX1685" fmla="*/ 248548 w 506956"/>
              <a:gd name="connsiteY1685" fmla="*/ 172206 h 506956"/>
              <a:gd name="connsiteX1686" fmla="*/ 242646 w 506956"/>
              <a:gd name="connsiteY1686" fmla="*/ 181400 h 506956"/>
              <a:gd name="connsiteX1687" fmla="*/ 248956 w 506956"/>
              <a:gd name="connsiteY1687" fmla="*/ 191247 h 506956"/>
              <a:gd name="connsiteX1688" fmla="*/ 244794 w 506956"/>
              <a:gd name="connsiteY1688" fmla="*/ 191247 h 506956"/>
              <a:gd name="connsiteX1689" fmla="*/ 240578 w 506956"/>
              <a:gd name="connsiteY1689" fmla="*/ 184555 h 506956"/>
              <a:gd name="connsiteX1690" fmla="*/ 266378 w 506956"/>
              <a:gd name="connsiteY1690" fmla="*/ 184555 h 506956"/>
              <a:gd name="connsiteX1691" fmla="*/ 262162 w 506956"/>
              <a:gd name="connsiteY1691" fmla="*/ 191247 h 506956"/>
              <a:gd name="connsiteX1692" fmla="*/ 258001 w 506956"/>
              <a:gd name="connsiteY1692" fmla="*/ 191247 h 506956"/>
              <a:gd name="connsiteX1693" fmla="*/ 264311 w 506956"/>
              <a:gd name="connsiteY1693" fmla="*/ 181400 h 506956"/>
              <a:gd name="connsiteX1694" fmla="*/ 258409 w 506956"/>
              <a:gd name="connsiteY1694" fmla="*/ 172206 h 506956"/>
              <a:gd name="connsiteX1695" fmla="*/ 262570 w 506956"/>
              <a:gd name="connsiteY1695" fmla="*/ 172206 h 506956"/>
              <a:gd name="connsiteX1696" fmla="*/ 266378 w 506956"/>
              <a:gd name="connsiteY1696" fmla="*/ 178190 h 506956"/>
              <a:gd name="connsiteX1697" fmla="*/ 270187 w 506956"/>
              <a:gd name="connsiteY1697" fmla="*/ 172206 h 506956"/>
              <a:gd name="connsiteX1698" fmla="*/ 274348 w 506956"/>
              <a:gd name="connsiteY1698" fmla="*/ 172206 h 506956"/>
              <a:gd name="connsiteX1699" fmla="*/ 268446 w 506956"/>
              <a:gd name="connsiteY1699" fmla="*/ 181400 h 506956"/>
              <a:gd name="connsiteX1700" fmla="*/ 274756 w 506956"/>
              <a:gd name="connsiteY1700" fmla="*/ 191247 h 506956"/>
              <a:gd name="connsiteX1701" fmla="*/ 270595 w 506956"/>
              <a:gd name="connsiteY1701" fmla="*/ 191247 h 506956"/>
              <a:gd name="connsiteX1702" fmla="*/ 266378 w 506956"/>
              <a:gd name="connsiteY1702" fmla="*/ 184555 h 506956"/>
              <a:gd name="connsiteX1703" fmla="*/ 292179 w 506956"/>
              <a:gd name="connsiteY1703" fmla="*/ 184555 h 506956"/>
              <a:gd name="connsiteX1704" fmla="*/ 287962 w 506956"/>
              <a:gd name="connsiteY1704" fmla="*/ 191247 h 506956"/>
              <a:gd name="connsiteX1705" fmla="*/ 283801 w 506956"/>
              <a:gd name="connsiteY1705" fmla="*/ 191247 h 506956"/>
              <a:gd name="connsiteX1706" fmla="*/ 290111 w 506956"/>
              <a:gd name="connsiteY1706" fmla="*/ 181400 h 506956"/>
              <a:gd name="connsiteX1707" fmla="*/ 284209 w 506956"/>
              <a:gd name="connsiteY1707" fmla="*/ 172206 h 506956"/>
              <a:gd name="connsiteX1708" fmla="*/ 288370 w 506956"/>
              <a:gd name="connsiteY1708" fmla="*/ 172206 h 506956"/>
              <a:gd name="connsiteX1709" fmla="*/ 292179 w 506956"/>
              <a:gd name="connsiteY1709" fmla="*/ 178190 h 506956"/>
              <a:gd name="connsiteX1710" fmla="*/ 295987 w 506956"/>
              <a:gd name="connsiteY1710" fmla="*/ 172206 h 506956"/>
              <a:gd name="connsiteX1711" fmla="*/ 300148 w 506956"/>
              <a:gd name="connsiteY1711" fmla="*/ 172206 h 506956"/>
              <a:gd name="connsiteX1712" fmla="*/ 294246 w 506956"/>
              <a:gd name="connsiteY1712" fmla="*/ 181400 h 506956"/>
              <a:gd name="connsiteX1713" fmla="*/ 300556 w 506956"/>
              <a:gd name="connsiteY1713" fmla="*/ 191247 h 506956"/>
              <a:gd name="connsiteX1714" fmla="*/ 296395 w 506956"/>
              <a:gd name="connsiteY1714" fmla="*/ 191247 h 506956"/>
              <a:gd name="connsiteX1715" fmla="*/ 292179 w 506956"/>
              <a:gd name="connsiteY1715" fmla="*/ 184555 h 506956"/>
              <a:gd name="connsiteX1716" fmla="*/ 317979 w 506956"/>
              <a:gd name="connsiteY1716" fmla="*/ 184555 h 506956"/>
              <a:gd name="connsiteX1717" fmla="*/ 313762 w 506956"/>
              <a:gd name="connsiteY1717" fmla="*/ 191247 h 506956"/>
              <a:gd name="connsiteX1718" fmla="*/ 309601 w 506956"/>
              <a:gd name="connsiteY1718" fmla="*/ 191247 h 506956"/>
              <a:gd name="connsiteX1719" fmla="*/ 315911 w 506956"/>
              <a:gd name="connsiteY1719" fmla="*/ 181400 h 506956"/>
              <a:gd name="connsiteX1720" fmla="*/ 310009 w 506956"/>
              <a:gd name="connsiteY1720" fmla="*/ 172206 h 506956"/>
              <a:gd name="connsiteX1721" fmla="*/ 314170 w 506956"/>
              <a:gd name="connsiteY1721" fmla="*/ 172206 h 506956"/>
              <a:gd name="connsiteX1722" fmla="*/ 317979 w 506956"/>
              <a:gd name="connsiteY1722" fmla="*/ 178190 h 506956"/>
              <a:gd name="connsiteX1723" fmla="*/ 321787 w 506956"/>
              <a:gd name="connsiteY1723" fmla="*/ 172206 h 506956"/>
              <a:gd name="connsiteX1724" fmla="*/ 325948 w 506956"/>
              <a:gd name="connsiteY1724" fmla="*/ 172206 h 506956"/>
              <a:gd name="connsiteX1725" fmla="*/ 320046 w 506956"/>
              <a:gd name="connsiteY1725" fmla="*/ 181400 h 506956"/>
              <a:gd name="connsiteX1726" fmla="*/ 326356 w 506956"/>
              <a:gd name="connsiteY1726" fmla="*/ 191247 h 506956"/>
              <a:gd name="connsiteX1727" fmla="*/ 322195 w 506956"/>
              <a:gd name="connsiteY1727" fmla="*/ 191247 h 506956"/>
              <a:gd name="connsiteX1728" fmla="*/ 317979 w 506956"/>
              <a:gd name="connsiteY1728" fmla="*/ 184555 h 506956"/>
              <a:gd name="connsiteX1729" fmla="*/ 343779 w 506956"/>
              <a:gd name="connsiteY1729" fmla="*/ 184555 h 506956"/>
              <a:gd name="connsiteX1730" fmla="*/ 339563 w 506956"/>
              <a:gd name="connsiteY1730" fmla="*/ 191247 h 506956"/>
              <a:gd name="connsiteX1731" fmla="*/ 335401 w 506956"/>
              <a:gd name="connsiteY1731" fmla="*/ 191247 h 506956"/>
              <a:gd name="connsiteX1732" fmla="*/ 341711 w 506956"/>
              <a:gd name="connsiteY1732" fmla="*/ 181400 h 506956"/>
              <a:gd name="connsiteX1733" fmla="*/ 335809 w 506956"/>
              <a:gd name="connsiteY1733" fmla="*/ 172206 h 506956"/>
              <a:gd name="connsiteX1734" fmla="*/ 339971 w 506956"/>
              <a:gd name="connsiteY1734" fmla="*/ 172206 h 506956"/>
              <a:gd name="connsiteX1735" fmla="*/ 343779 w 506956"/>
              <a:gd name="connsiteY1735" fmla="*/ 178190 h 506956"/>
              <a:gd name="connsiteX1736" fmla="*/ 347587 w 506956"/>
              <a:gd name="connsiteY1736" fmla="*/ 172206 h 506956"/>
              <a:gd name="connsiteX1737" fmla="*/ 351748 w 506956"/>
              <a:gd name="connsiteY1737" fmla="*/ 172206 h 506956"/>
              <a:gd name="connsiteX1738" fmla="*/ 345846 w 506956"/>
              <a:gd name="connsiteY1738" fmla="*/ 181400 h 506956"/>
              <a:gd name="connsiteX1739" fmla="*/ 352156 w 506956"/>
              <a:gd name="connsiteY1739" fmla="*/ 191247 h 506956"/>
              <a:gd name="connsiteX1740" fmla="*/ 347995 w 506956"/>
              <a:gd name="connsiteY1740" fmla="*/ 191247 h 506956"/>
              <a:gd name="connsiteX1741" fmla="*/ 343779 w 506956"/>
              <a:gd name="connsiteY1741" fmla="*/ 184555 h 506956"/>
              <a:gd name="connsiteX1742" fmla="*/ 369579 w 506956"/>
              <a:gd name="connsiteY1742" fmla="*/ 184555 h 506956"/>
              <a:gd name="connsiteX1743" fmla="*/ 365363 w 506956"/>
              <a:gd name="connsiteY1743" fmla="*/ 191247 h 506956"/>
              <a:gd name="connsiteX1744" fmla="*/ 361201 w 506956"/>
              <a:gd name="connsiteY1744" fmla="*/ 191247 h 506956"/>
              <a:gd name="connsiteX1745" fmla="*/ 367511 w 506956"/>
              <a:gd name="connsiteY1745" fmla="*/ 181400 h 506956"/>
              <a:gd name="connsiteX1746" fmla="*/ 361609 w 506956"/>
              <a:gd name="connsiteY1746" fmla="*/ 172206 h 506956"/>
              <a:gd name="connsiteX1747" fmla="*/ 365771 w 506956"/>
              <a:gd name="connsiteY1747" fmla="*/ 172206 h 506956"/>
              <a:gd name="connsiteX1748" fmla="*/ 369579 w 506956"/>
              <a:gd name="connsiteY1748" fmla="*/ 178190 h 506956"/>
              <a:gd name="connsiteX1749" fmla="*/ 373387 w 506956"/>
              <a:gd name="connsiteY1749" fmla="*/ 172206 h 506956"/>
              <a:gd name="connsiteX1750" fmla="*/ 377548 w 506956"/>
              <a:gd name="connsiteY1750" fmla="*/ 172206 h 506956"/>
              <a:gd name="connsiteX1751" fmla="*/ 371646 w 506956"/>
              <a:gd name="connsiteY1751" fmla="*/ 181400 h 506956"/>
              <a:gd name="connsiteX1752" fmla="*/ 377956 w 506956"/>
              <a:gd name="connsiteY1752" fmla="*/ 191247 h 506956"/>
              <a:gd name="connsiteX1753" fmla="*/ 373795 w 506956"/>
              <a:gd name="connsiteY1753" fmla="*/ 191247 h 506956"/>
              <a:gd name="connsiteX1754" fmla="*/ 369579 w 506956"/>
              <a:gd name="connsiteY1754" fmla="*/ 184555 h 506956"/>
              <a:gd name="connsiteX1755" fmla="*/ 395379 w 506956"/>
              <a:gd name="connsiteY1755" fmla="*/ 184555 h 506956"/>
              <a:gd name="connsiteX1756" fmla="*/ 391163 w 506956"/>
              <a:gd name="connsiteY1756" fmla="*/ 191247 h 506956"/>
              <a:gd name="connsiteX1757" fmla="*/ 387001 w 506956"/>
              <a:gd name="connsiteY1757" fmla="*/ 191247 h 506956"/>
              <a:gd name="connsiteX1758" fmla="*/ 393312 w 506956"/>
              <a:gd name="connsiteY1758" fmla="*/ 181400 h 506956"/>
              <a:gd name="connsiteX1759" fmla="*/ 387409 w 506956"/>
              <a:gd name="connsiteY1759" fmla="*/ 172206 h 506956"/>
              <a:gd name="connsiteX1760" fmla="*/ 391571 w 506956"/>
              <a:gd name="connsiteY1760" fmla="*/ 172206 h 506956"/>
              <a:gd name="connsiteX1761" fmla="*/ 395379 w 506956"/>
              <a:gd name="connsiteY1761" fmla="*/ 178190 h 506956"/>
              <a:gd name="connsiteX1762" fmla="*/ 399187 w 506956"/>
              <a:gd name="connsiteY1762" fmla="*/ 172206 h 506956"/>
              <a:gd name="connsiteX1763" fmla="*/ 403348 w 506956"/>
              <a:gd name="connsiteY1763" fmla="*/ 172206 h 506956"/>
              <a:gd name="connsiteX1764" fmla="*/ 397446 w 506956"/>
              <a:gd name="connsiteY1764" fmla="*/ 181400 h 506956"/>
              <a:gd name="connsiteX1765" fmla="*/ 403756 w 506956"/>
              <a:gd name="connsiteY1765" fmla="*/ 191247 h 506956"/>
              <a:gd name="connsiteX1766" fmla="*/ 399595 w 506956"/>
              <a:gd name="connsiteY1766" fmla="*/ 191247 h 506956"/>
              <a:gd name="connsiteX1767" fmla="*/ 395379 w 506956"/>
              <a:gd name="connsiteY1767" fmla="*/ 184555 h 506956"/>
              <a:gd name="connsiteX1768" fmla="*/ 421179 w 506956"/>
              <a:gd name="connsiteY1768" fmla="*/ 184555 h 506956"/>
              <a:gd name="connsiteX1769" fmla="*/ 416963 w 506956"/>
              <a:gd name="connsiteY1769" fmla="*/ 191247 h 506956"/>
              <a:gd name="connsiteX1770" fmla="*/ 412801 w 506956"/>
              <a:gd name="connsiteY1770" fmla="*/ 191247 h 506956"/>
              <a:gd name="connsiteX1771" fmla="*/ 419112 w 506956"/>
              <a:gd name="connsiteY1771" fmla="*/ 181400 h 506956"/>
              <a:gd name="connsiteX1772" fmla="*/ 413209 w 506956"/>
              <a:gd name="connsiteY1772" fmla="*/ 172206 h 506956"/>
              <a:gd name="connsiteX1773" fmla="*/ 417371 w 506956"/>
              <a:gd name="connsiteY1773" fmla="*/ 172206 h 506956"/>
              <a:gd name="connsiteX1774" fmla="*/ 421179 w 506956"/>
              <a:gd name="connsiteY1774" fmla="*/ 178190 h 506956"/>
              <a:gd name="connsiteX1775" fmla="*/ 424987 w 506956"/>
              <a:gd name="connsiteY1775" fmla="*/ 172206 h 506956"/>
              <a:gd name="connsiteX1776" fmla="*/ 429149 w 506956"/>
              <a:gd name="connsiteY1776" fmla="*/ 172206 h 506956"/>
              <a:gd name="connsiteX1777" fmla="*/ 423246 w 506956"/>
              <a:gd name="connsiteY1777" fmla="*/ 181400 h 506956"/>
              <a:gd name="connsiteX1778" fmla="*/ 429557 w 506956"/>
              <a:gd name="connsiteY1778" fmla="*/ 191247 h 506956"/>
              <a:gd name="connsiteX1779" fmla="*/ 425395 w 506956"/>
              <a:gd name="connsiteY1779" fmla="*/ 191247 h 506956"/>
              <a:gd name="connsiteX1780" fmla="*/ 421179 w 506956"/>
              <a:gd name="connsiteY1780" fmla="*/ 184555 h 506956"/>
              <a:gd name="connsiteX1781" fmla="*/ 446979 w 506956"/>
              <a:gd name="connsiteY1781" fmla="*/ 184555 h 506956"/>
              <a:gd name="connsiteX1782" fmla="*/ 442763 w 506956"/>
              <a:gd name="connsiteY1782" fmla="*/ 191247 h 506956"/>
              <a:gd name="connsiteX1783" fmla="*/ 438601 w 506956"/>
              <a:gd name="connsiteY1783" fmla="*/ 191247 h 506956"/>
              <a:gd name="connsiteX1784" fmla="*/ 444912 w 506956"/>
              <a:gd name="connsiteY1784" fmla="*/ 181400 h 506956"/>
              <a:gd name="connsiteX1785" fmla="*/ 439009 w 506956"/>
              <a:gd name="connsiteY1785" fmla="*/ 172206 h 506956"/>
              <a:gd name="connsiteX1786" fmla="*/ 443171 w 506956"/>
              <a:gd name="connsiteY1786" fmla="*/ 172206 h 506956"/>
              <a:gd name="connsiteX1787" fmla="*/ 446979 w 506956"/>
              <a:gd name="connsiteY1787" fmla="*/ 178190 h 506956"/>
              <a:gd name="connsiteX1788" fmla="*/ 450787 w 506956"/>
              <a:gd name="connsiteY1788" fmla="*/ 172206 h 506956"/>
              <a:gd name="connsiteX1789" fmla="*/ 454949 w 506956"/>
              <a:gd name="connsiteY1789" fmla="*/ 172206 h 506956"/>
              <a:gd name="connsiteX1790" fmla="*/ 449046 w 506956"/>
              <a:gd name="connsiteY1790" fmla="*/ 181400 h 506956"/>
              <a:gd name="connsiteX1791" fmla="*/ 455357 w 506956"/>
              <a:gd name="connsiteY1791" fmla="*/ 191247 h 506956"/>
              <a:gd name="connsiteX1792" fmla="*/ 451195 w 506956"/>
              <a:gd name="connsiteY1792" fmla="*/ 191247 h 506956"/>
              <a:gd name="connsiteX1793" fmla="*/ 446979 w 506956"/>
              <a:gd name="connsiteY1793" fmla="*/ 184555 h 506956"/>
              <a:gd name="connsiteX1794" fmla="*/ 472779 w 506956"/>
              <a:gd name="connsiteY1794" fmla="*/ 184555 h 506956"/>
              <a:gd name="connsiteX1795" fmla="*/ 468563 w 506956"/>
              <a:gd name="connsiteY1795" fmla="*/ 191247 h 506956"/>
              <a:gd name="connsiteX1796" fmla="*/ 464401 w 506956"/>
              <a:gd name="connsiteY1796" fmla="*/ 191247 h 506956"/>
              <a:gd name="connsiteX1797" fmla="*/ 470712 w 506956"/>
              <a:gd name="connsiteY1797" fmla="*/ 181400 h 506956"/>
              <a:gd name="connsiteX1798" fmla="*/ 464809 w 506956"/>
              <a:gd name="connsiteY1798" fmla="*/ 172206 h 506956"/>
              <a:gd name="connsiteX1799" fmla="*/ 468971 w 506956"/>
              <a:gd name="connsiteY1799" fmla="*/ 172206 h 506956"/>
              <a:gd name="connsiteX1800" fmla="*/ 472779 w 506956"/>
              <a:gd name="connsiteY1800" fmla="*/ 178190 h 506956"/>
              <a:gd name="connsiteX1801" fmla="*/ 476587 w 506956"/>
              <a:gd name="connsiteY1801" fmla="*/ 172206 h 506956"/>
              <a:gd name="connsiteX1802" fmla="*/ 480749 w 506956"/>
              <a:gd name="connsiteY1802" fmla="*/ 172206 h 506956"/>
              <a:gd name="connsiteX1803" fmla="*/ 474846 w 506956"/>
              <a:gd name="connsiteY1803" fmla="*/ 181400 h 506956"/>
              <a:gd name="connsiteX1804" fmla="*/ 481157 w 506956"/>
              <a:gd name="connsiteY1804" fmla="*/ 191247 h 506956"/>
              <a:gd name="connsiteX1805" fmla="*/ 476995 w 506956"/>
              <a:gd name="connsiteY1805" fmla="*/ 191247 h 506956"/>
              <a:gd name="connsiteX1806" fmla="*/ 472779 w 506956"/>
              <a:gd name="connsiteY1806" fmla="*/ 184555 h 506956"/>
              <a:gd name="connsiteX1807" fmla="*/ 498579 w 506956"/>
              <a:gd name="connsiteY1807" fmla="*/ 184555 h 506956"/>
              <a:gd name="connsiteX1808" fmla="*/ 494363 w 506956"/>
              <a:gd name="connsiteY1808" fmla="*/ 191247 h 506956"/>
              <a:gd name="connsiteX1809" fmla="*/ 490201 w 506956"/>
              <a:gd name="connsiteY1809" fmla="*/ 191247 h 506956"/>
              <a:gd name="connsiteX1810" fmla="*/ 496512 w 506956"/>
              <a:gd name="connsiteY1810" fmla="*/ 181400 h 506956"/>
              <a:gd name="connsiteX1811" fmla="*/ 490609 w 506956"/>
              <a:gd name="connsiteY1811" fmla="*/ 172206 h 506956"/>
              <a:gd name="connsiteX1812" fmla="*/ 494771 w 506956"/>
              <a:gd name="connsiteY1812" fmla="*/ 172206 h 506956"/>
              <a:gd name="connsiteX1813" fmla="*/ 498579 w 506956"/>
              <a:gd name="connsiteY1813" fmla="*/ 178190 h 506956"/>
              <a:gd name="connsiteX1814" fmla="*/ 502387 w 506956"/>
              <a:gd name="connsiteY1814" fmla="*/ 172206 h 506956"/>
              <a:gd name="connsiteX1815" fmla="*/ 506549 w 506956"/>
              <a:gd name="connsiteY1815" fmla="*/ 172206 h 506956"/>
              <a:gd name="connsiteX1816" fmla="*/ 500646 w 506956"/>
              <a:gd name="connsiteY1816" fmla="*/ 181400 h 506956"/>
              <a:gd name="connsiteX1817" fmla="*/ 506957 w 506956"/>
              <a:gd name="connsiteY1817" fmla="*/ 191247 h 506956"/>
              <a:gd name="connsiteX1818" fmla="*/ 502795 w 506956"/>
              <a:gd name="connsiteY1818" fmla="*/ 191247 h 506956"/>
              <a:gd name="connsiteX1819" fmla="*/ 498579 w 506956"/>
              <a:gd name="connsiteY1819" fmla="*/ 184555 h 506956"/>
              <a:gd name="connsiteX1820" fmla="*/ 8378 w 506956"/>
              <a:gd name="connsiteY1820" fmla="*/ 213256 h 506956"/>
              <a:gd name="connsiteX1821" fmla="*/ 4162 w 506956"/>
              <a:gd name="connsiteY1821" fmla="*/ 219947 h 506956"/>
              <a:gd name="connsiteX1822" fmla="*/ 0 w 506956"/>
              <a:gd name="connsiteY1822" fmla="*/ 219947 h 506956"/>
              <a:gd name="connsiteX1823" fmla="*/ 6310 w 506956"/>
              <a:gd name="connsiteY1823" fmla="*/ 210100 h 506956"/>
              <a:gd name="connsiteX1824" fmla="*/ 408 w 506956"/>
              <a:gd name="connsiteY1824" fmla="*/ 200907 h 506956"/>
              <a:gd name="connsiteX1825" fmla="*/ 4570 w 506956"/>
              <a:gd name="connsiteY1825" fmla="*/ 200907 h 506956"/>
              <a:gd name="connsiteX1826" fmla="*/ 8378 w 506956"/>
              <a:gd name="connsiteY1826" fmla="*/ 206891 h 506956"/>
              <a:gd name="connsiteX1827" fmla="*/ 12186 w 506956"/>
              <a:gd name="connsiteY1827" fmla="*/ 200907 h 506956"/>
              <a:gd name="connsiteX1828" fmla="*/ 16347 w 506956"/>
              <a:gd name="connsiteY1828" fmla="*/ 200907 h 506956"/>
              <a:gd name="connsiteX1829" fmla="*/ 10445 w 506956"/>
              <a:gd name="connsiteY1829" fmla="*/ 210100 h 506956"/>
              <a:gd name="connsiteX1830" fmla="*/ 16755 w 506956"/>
              <a:gd name="connsiteY1830" fmla="*/ 219947 h 506956"/>
              <a:gd name="connsiteX1831" fmla="*/ 12594 w 506956"/>
              <a:gd name="connsiteY1831" fmla="*/ 219947 h 506956"/>
              <a:gd name="connsiteX1832" fmla="*/ 8378 w 506956"/>
              <a:gd name="connsiteY1832" fmla="*/ 213256 h 506956"/>
              <a:gd name="connsiteX1833" fmla="*/ 34178 w 506956"/>
              <a:gd name="connsiteY1833" fmla="*/ 213256 h 506956"/>
              <a:gd name="connsiteX1834" fmla="*/ 29962 w 506956"/>
              <a:gd name="connsiteY1834" fmla="*/ 219947 h 506956"/>
              <a:gd name="connsiteX1835" fmla="*/ 25800 w 506956"/>
              <a:gd name="connsiteY1835" fmla="*/ 219947 h 506956"/>
              <a:gd name="connsiteX1836" fmla="*/ 32110 w 506956"/>
              <a:gd name="connsiteY1836" fmla="*/ 210100 h 506956"/>
              <a:gd name="connsiteX1837" fmla="*/ 26208 w 506956"/>
              <a:gd name="connsiteY1837" fmla="*/ 200907 h 506956"/>
              <a:gd name="connsiteX1838" fmla="*/ 30370 w 506956"/>
              <a:gd name="connsiteY1838" fmla="*/ 200907 h 506956"/>
              <a:gd name="connsiteX1839" fmla="*/ 34178 w 506956"/>
              <a:gd name="connsiteY1839" fmla="*/ 206891 h 506956"/>
              <a:gd name="connsiteX1840" fmla="*/ 37986 w 506956"/>
              <a:gd name="connsiteY1840" fmla="*/ 200907 h 506956"/>
              <a:gd name="connsiteX1841" fmla="*/ 42147 w 506956"/>
              <a:gd name="connsiteY1841" fmla="*/ 200907 h 506956"/>
              <a:gd name="connsiteX1842" fmla="*/ 36245 w 506956"/>
              <a:gd name="connsiteY1842" fmla="*/ 210100 h 506956"/>
              <a:gd name="connsiteX1843" fmla="*/ 42555 w 506956"/>
              <a:gd name="connsiteY1843" fmla="*/ 219947 h 506956"/>
              <a:gd name="connsiteX1844" fmla="*/ 38394 w 506956"/>
              <a:gd name="connsiteY1844" fmla="*/ 219947 h 506956"/>
              <a:gd name="connsiteX1845" fmla="*/ 34178 w 506956"/>
              <a:gd name="connsiteY1845" fmla="*/ 213256 h 506956"/>
              <a:gd name="connsiteX1846" fmla="*/ 59978 w 506956"/>
              <a:gd name="connsiteY1846" fmla="*/ 213256 h 506956"/>
              <a:gd name="connsiteX1847" fmla="*/ 55762 w 506956"/>
              <a:gd name="connsiteY1847" fmla="*/ 219947 h 506956"/>
              <a:gd name="connsiteX1848" fmla="*/ 51600 w 506956"/>
              <a:gd name="connsiteY1848" fmla="*/ 219947 h 506956"/>
              <a:gd name="connsiteX1849" fmla="*/ 57911 w 506956"/>
              <a:gd name="connsiteY1849" fmla="*/ 210100 h 506956"/>
              <a:gd name="connsiteX1850" fmla="*/ 52008 w 506956"/>
              <a:gd name="connsiteY1850" fmla="*/ 200907 h 506956"/>
              <a:gd name="connsiteX1851" fmla="*/ 56170 w 506956"/>
              <a:gd name="connsiteY1851" fmla="*/ 200907 h 506956"/>
              <a:gd name="connsiteX1852" fmla="*/ 59978 w 506956"/>
              <a:gd name="connsiteY1852" fmla="*/ 206891 h 506956"/>
              <a:gd name="connsiteX1853" fmla="*/ 63786 w 506956"/>
              <a:gd name="connsiteY1853" fmla="*/ 200907 h 506956"/>
              <a:gd name="connsiteX1854" fmla="*/ 67948 w 506956"/>
              <a:gd name="connsiteY1854" fmla="*/ 200907 h 506956"/>
              <a:gd name="connsiteX1855" fmla="*/ 62045 w 506956"/>
              <a:gd name="connsiteY1855" fmla="*/ 210100 h 506956"/>
              <a:gd name="connsiteX1856" fmla="*/ 68356 w 506956"/>
              <a:gd name="connsiteY1856" fmla="*/ 219947 h 506956"/>
              <a:gd name="connsiteX1857" fmla="*/ 64194 w 506956"/>
              <a:gd name="connsiteY1857" fmla="*/ 219947 h 506956"/>
              <a:gd name="connsiteX1858" fmla="*/ 59978 w 506956"/>
              <a:gd name="connsiteY1858" fmla="*/ 213256 h 506956"/>
              <a:gd name="connsiteX1859" fmla="*/ 85778 w 506956"/>
              <a:gd name="connsiteY1859" fmla="*/ 213256 h 506956"/>
              <a:gd name="connsiteX1860" fmla="*/ 81562 w 506956"/>
              <a:gd name="connsiteY1860" fmla="*/ 219947 h 506956"/>
              <a:gd name="connsiteX1861" fmla="*/ 77400 w 506956"/>
              <a:gd name="connsiteY1861" fmla="*/ 219947 h 506956"/>
              <a:gd name="connsiteX1862" fmla="*/ 83711 w 506956"/>
              <a:gd name="connsiteY1862" fmla="*/ 210100 h 506956"/>
              <a:gd name="connsiteX1863" fmla="*/ 77808 w 506956"/>
              <a:gd name="connsiteY1863" fmla="*/ 200907 h 506956"/>
              <a:gd name="connsiteX1864" fmla="*/ 81970 w 506956"/>
              <a:gd name="connsiteY1864" fmla="*/ 200907 h 506956"/>
              <a:gd name="connsiteX1865" fmla="*/ 85778 w 506956"/>
              <a:gd name="connsiteY1865" fmla="*/ 206891 h 506956"/>
              <a:gd name="connsiteX1866" fmla="*/ 89586 w 506956"/>
              <a:gd name="connsiteY1866" fmla="*/ 200907 h 506956"/>
              <a:gd name="connsiteX1867" fmla="*/ 93748 w 506956"/>
              <a:gd name="connsiteY1867" fmla="*/ 200907 h 506956"/>
              <a:gd name="connsiteX1868" fmla="*/ 87845 w 506956"/>
              <a:gd name="connsiteY1868" fmla="*/ 210100 h 506956"/>
              <a:gd name="connsiteX1869" fmla="*/ 94156 w 506956"/>
              <a:gd name="connsiteY1869" fmla="*/ 219947 h 506956"/>
              <a:gd name="connsiteX1870" fmla="*/ 89994 w 506956"/>
              <a:gd name="connsiteY1870" fmla="*/ 219947 h 506956"/>
              <a:gd name="connsiteX1871" fmla="*/ 85778 w 506956"/>
              <a:gd name="connsiteY1871" fmla="*/ 213256 h 506956"/>
              <a:gd name="connsiteX1872" fmla="*/ 111578 w 506956"/>
              <a:gd name="connsiteY1872" fmla="*/ 213256 h 506956"/>
              <a:gd name="connsiteX1873" fmla="*/ 107362 w 506956"/>
              <a:gd name="connsiteY1873" fmla="*/ 219947 h 506956"/>
              <a:gd name="connsiteX1874" fmla="*/ 103200 w 506956"/>
              <a:gd name="connsiteY1874" fmla="*/ 219947 h 506956"/>
              <a:gd name="connsiteX1875" fmla="*/ 109511 w 506956"/>
              <a:gd name="connsiteY1875" fmla="*/ 210100 h 506956"/>
              <a:gd name="connsiteX1876" fmla="*/ 103608 w 506956"/>
              <a:gd name="connsiteY1876" fmla="*/ 200907 h 506956"/>
              <a:gd name="connsiteX1877" fmla="*/ 107770 w 506956"/>
              <a:gd name="connsiteY1877" fmla="*/ 200907 h 506956"/>
              <a:gd name="connsiteX1878" fmla="*/ 111578 w 506956"/>
              <a:gd name="connsiteY1878" fmla="*/ 206891 h 506956"/>
              <a:gd name="connsiteX1879" fmla="*/ 115386 w 506956"/>
              <a:gd name="connsiteY1879" fmla="*/ 200907 h 506956"/>
              <a:gd name="connsiteX1880" fmla="*/ 119548 w 506956"/>
              <a:gd name="connsiteY1880" fmla="*/ 200907 h 506956"/>
              <a:gd name="connsiteX1881" fmla="*/ 113645 w 506956"/>
              <a:gd name="connsiteY1881" fmla="*/ 210100 h 506956"/>
              <a:gd name="connsiteX1882" fmla="*/ 119956 w 506956"/>
              <a:gd name="connsiteY1882" fmla="*/ 219947 h 506956"/>
              <a:gd name="connsiteX1883" fmla="*/ 115794 w 506956"/>
              <a:gd name="connsiteY1883" fmla="*/ 219947 h 506956"/>
              <a:gd name="connsiteX1884" fmla="*/ 111578 w 506956"/>
              <a:gd name="connsiteY1884" fmla="*/ 213256 h 506956"/>
              <a:gd name="connsiteX1885" fmla="*/ 137378 w 506956"/>
              <a:gd name="connsiteY1885" fmla="*/ 213256 h 506956"/>
              <a:gd name="connsiteX1886" fmla="*/ 133162 w 506956"/>
              <a:gd name="connsiteY1886" fmla="*/ 219947 h 506956"/>
              <a:gd name="connsiteX1887" fmla="*/ 129000 w 506956"/>
              <a:gd name="connsiteY1887" fmla="*/ 219947 h 506956"/>
              <a:gd name="connsiteX1888" fmla="*/ 135311 w 506956"/>
              <a:gd name="connsiteY1888" fmla="*/ 210100 h 506956"/>
              <a:gd name="connsiteX1889" fmla="*/ 129408 w 506956"/>
              <a:gd name="connsiteY1889" fmla="*/ 200907 h 506956"/>
              <a:gd name="connsiteX1890" fmla="*/ 133570 w 506956"/>
              <a:gd name="connsiteY1890" fmla="*/ 200907 h 506956"/>
              <a:gd name="connsiteX1891" fmla="*/ 137378 w 506956"/>
              <a:gd name="connsiteY1891" fmla="*/ 206891 h 506956"/>
              <a:gd name="connsiteX1892" fmla="*/ 141186 w 506956"/>
              <a:gd name="connsiteY1892" fmla="*/ 200907 h 506956"/>
              <a:gd name="connsiteX1893" fmla="*/ 145348 w 506956"/>
              <a:gd name="connsiteY1893" fmla="*/ 200907 h 506956"/>
              <a:gd name="connsiteX1894" fmla="*/ 139445 w 506956"/>
              <a:gd name="connsiteY1894" fmla="*/ 210100 h 506956"/>
              <a:gd name="connsiteX1895" fmla="*/ 145756 w 506956"/>
              <a:gd name="connsiteY1895" fmla="*/ 219947 h 506956"/>
              <a:gd name="connsiteX1896" fmla="*/ 141594 w 506956"/>
              <a:gd name="connsiteY1896" fmla="*/ 219947 h 506956"/>
              <a:gd name="connsiteX1897" fmla="*/ 137378 w 506956"/>
              <a:gd name="connsiteY1897" fmla="*/ 213256 h 506956"/>
              <a:gd name="connsiteX1898" fmla="*/ 163178 w 506956"/>
              <a:gd name="connsiteY1898" fmla="*/ 213256 h 506956"/>
              <a:gd name="connsiteX1899" fmla="*/ 158962 w 506956"/>
              <a:gd name="connsiteY1899" fmla="*/ 219947 h 506956"/>
              <a:gd name="connsiteX1900" fmla="*/ 154800 w 506956"/>
              <a:gd name="connsiteY1900" fmla="*/ 219947 h 506956"/>
              <a:gd name="connsiteX1901" fmla="*/ 161111 w 506956"/>
              <a:gd name="connsiteY1901" fmla="*/ 210100 h 506956"/>
              <a:gd name="connsiteX1902" fmla="*/ 155208 w 506956"/>
              <a:gd name="connsiteY1902" fmla="*/ 200907 h 506956"/>
              <a:gd name="connsiteX1903" fmla="*/ 159370 w 506956"/>
              <a:gd name="connsiteY1903" fmla="*/ 200907 h 506956"/>
              <a:gd name="connsiteX1904" fmla="*/ 163178 w 506956"/>
              <a:gd name="connsiteY1904" fmla="*/ 206891 h 506956"/>
              <a:gd name="connsiteX1905" fmla="*/ 166986 w 506956"/>
              <a:gd name="connsiteY1905" fmla="*/ 200907 h 506956"/>
              <a:gd name="connsiteX1906" fmla="*/ 171148 w 506956"/>
              <a:gd name="connsiteY1906" fmla="*/ 200907 h 506956"/>
              <a:gd name="connsiteX1907" fmla="*/ 165245 w 506956"/>
              <a:gd name="connsiteY1907" fmla="*/ 210100 h 506956"/>
              <a:gd name="connsiteX1908" fmla="*/ 171556 w 506956"/>
              <a:gd name="connsiteY1908" fmla="*/ 219947 h 506956"/>
              <a:gd name="connsiteX1909" fmla="*/ 167394 w 506956"/>
              <a:gd name="connsiteY1909" fmla="*/ 219947 h 506956"/>
              <a:gd name="connsiteX1910" fmla="*/ 163178 w 506956"/>
              <a:gd name="connsiteY1910" fmla="*/ 213256 h 506956"/>
              <a:gd name="connsiteX1911" fmla="*/ 188978 w 506956"/>
              <a:gd name="connsiteY1911" fmla="*/ 213256 h 506956"/>
              <a:gd name="connsiteX1912" fmla="*/ 184762 w 506956"/>
              <a:gd name="connsiteY1912" fmla="*/ 219947 h 506956"/>
              <a:gd name="connsiteX1913" fmla="*/ 180601 w 506956"/>
              <a:gd name="connsiteY1913" fmla="*/ 219947 h 506956"/>
              <a:gd name="connsiteX1914" fmla="*/ 186911 w 506956"/>
              <a:gd name="connsiteY1914" fmla="*/ 210100 h 506956"/>
              <a:gd name="connsiteX1915" fmla="*/ 181009 w 506956"/>
              <a:gd name="connsiteY1915" fmla="*/ 200907 h 506956"/>
              <a:gd name="connsiteX1916" fmla="*/ 185170 w 506956"/>
              <a:gd name="connsiteY1916" fmla="*/ 200907 h 506956"/>
              <a:gd name="connsiteX1917" fmla="*/ 188978 w 506956"/>
              <a:gd name="connsiteY1917" fmla="*/ 206891 h 506956"/>
              <a:gd name="connsiteX1918" fmla="*/ 192786 w 506956"/>
              <a:gd name="connsiteY1918" fmla="*/ 200907 h 506956"/>
              <a:gd name="connsiteX1919" fmla="*/ 196948 w 506956"/>
              <a:gd name="connsiteY1919" fmla="*/ 200907 h 506956"/>
              <a:gd name="connsiteX1920" fmla="*/ 191045 w 506956"/>
              <a:gd name="connsiteY1920" fmla="*/ 210100 h 506956"/>
              <a:gd name="connsiteX1921" fmla="*/ 197356 w 506956"/>
              <a:gd name="connsiteY1921" fmla="*/ 219947 h 506956"/>
              <a:gd name="connsiteX1922" fmla="*/ 193194 w 506956"/>
              <a:gd name="connsiteY1922" fmla="*/ 219947 h 506956"/>
              <a:gd name="connsiteX1923" fmla="*/ 188978 w 506956"/>
              <a:gd name="connsiteY1923" fmla="*/ 213256 h 506956"/>
              <a:gd name="connsiteX1924" fmla="*/ 214778 w 506956"/>
              <a:gd name="connsiteY1924" fmla="*/ 213256 h 506956"/>
              <a:gd name="connsiteX1925" fmla="*/ 210562 w 506956"/>
              <a:gd name="connsiteY1925" fmla="*/ 219947 h 506956"/>
              <a:gd name="connsiteX1926" fmla="*/ 206401 w 506956"/>
              <a:gd name="connsiteY1926" fmla="*/ 219947 h 506956"/>
              <a:gd name="connsiteX1927" fmla="*/ 212711 w 506956"/>
              <a:gd name="connsiteY1927" fmla="*/ 210100 h 506956"/>
              <a:gd name="connsiteX1928" fmla="*/ 206809 w 506956"/>
              <a:gd name="connsiteY1928" fmla="*/ 200907 h 506956"/>
              <a:gd name="connsiteX1929" fmla="*/ 210970 w 506956"/>
              <a:gd name="connsiteY1929" fmla="*/ 200907 h 506956"/>
              <a:gd name="connsiteX1930" fmla="*/ 214778 w 506956"/>
              <a:gd name="connsiteY1930" fmla="*/ 206891 h 506956"/>
              <a:gd name="connsiteX1931" fmla="*/ 218586 w 506956"/>
              <a:gd name="connsiteY1931" fmla="*/ 200907 h 506956"/>
              <a:gd name="connsiteX1932" fmla="*/ 222748 w 506956"/>
              <a:gd name="connsiteY1932" fmla="*/ 200907 h 506956"/>
              <a:gd name="connsiteX1933" fmla="*/ 216846 w 506956"/>
              <a:gd name="connsiteY1933" fmla="*/ 210100 h 506956"/>
              <a:gd name="connsiteX1934" fmla="*/ 223156 w 506956"/>
              <a:gd name="connsiteY1934" fmla="*/ 219947 h 506956"/>
              <a:gd name="connsiteX1935" fmla="*/ 218994 w 506956"/>
              <a:gd name="connsiteY1935" fmla="*/ 219947 h 506956"/>
              <a:gd name="connsiteX1936" fmla="*/ 214778 w 506956"/>
              <a:gd name="connsiteY1936" fmla="*/ 213256 h 506956"/>
              <a:gd name="connsiteX1937" fmla="*/ 240578 w 506956"/>
              <a:gd name="connsiteY1937" fmla="*/ 213256 h 506956"/>
              <a:gd name="connsiteX1938" fmla="*/ 236362 w 506956"/>
              <a:gd name="connsiteY1938" fmla="*/ 219947 h 506956"/>
              <a:gd name="connsiteX1939" fmla="*/ 232201 w 506956"/>
              <a:gd name="connsiteY1939" fmla="*/ 219947 h 506956"/>
              <a:gd name="connsiteX1940" fmla="*/ 238511 w 506956"/>
              <a:gd name="connsiteY1940" fmla="*/ 210100 h 506956"/>
              <a:gd name="connsiteX1941" fmla="*/ 232609 w 506956"/>
              <a:gd name="connsiteY1941" fmla="*/ 200907 h 506956"/>
              <a:gd name="connsiteX1942" fmla="*/ 236770 w 506956"/>
              <a:gd name="connsiteY1942" fmla="*/ 200907 h 506956"/>
              <a:gd name="connsiteX1943" fmla="*/ 240578 w 506956"/>
              <a:gd name="connsiteY1943" fmla="*/ 206891 h 506956"/>
              <a:gd name="connsiteX1944" fmla="*/ 244386 w 506956"/>
              <a:gd name="connsiteY1944" fmla="*/ 200907 h 506956"/>
              <a:gd name="connsiteX1945" fmla="*/ 248548 w 506956"/>
              <a:gd name="connsiteY1945" fmla="*/ 200907 h 506956"/>
              <a:gd name="connsiteX1946" fmla="*/ 242646 w 506956"/>
              <a:gd name="connsiteY1946" fmla="*/ 210100 h 506956"/>
              <a:gd name="connsiteX1947" fmla="*/ 248956 w 506956"/>
              <a:gd name="connsiteY1947" fmla="*/ 219947 h 506956"/>
              <a:gd name="connsiteX1948" fmla="*/ 244794 w 506956"/>
              <a:gd name="connsiteY1948" fmla="*/ 219947 h 506956"/>
              <a:gd name="connsiteX1949" fmla="*/ 240578 w 506956"/>
              <a:gd name="connsiteY1949" fmla="*/ 213256 h 506956"/>
              <a:gd name="connsiteX1950" fmla="*/ 266378 w 506956"/>
              <a:gd name="connsiteY1950" fmla="*/ 213256 h 506956"/>
              <a:gd name="connsiteX1951" fmla="*/ 262162 w 506956"/>
              <a:gd name="connsiteY1951" fmla="*/ 219947 h 506956"/>
              <a:gd name="connsiteX1952" fmla="*/ 258001 w 506956"/>
              <a:gd name="connsiteY1952" fmla="*/ 219947 h 506956"/>
              <a:gd name="connsiteX1953" fmla="*/ 264311 w 506956"/>
              <a:gd name="connsiteY1953" fmla="*/ 210100 h 506956"/>
              <a:gd name="connsiteX1954" fmla="*/ 258409 w 506956"/>
              <a:gd name="connsiteY1954" fmla="*/ 200907 h 506956"/>
              <a:gd name="connsiteX1955" fmla="*/ 262570 w 506956"/>
              <a:gd name="connsiteY1955" fmla="*/ 200907 h 506956"/>
              <a:gd name="connsiteX1956" fmla="*/ 266378 w 506956"/>
              <a:gd name="connsiteY1956" fmla="*/ 206891 h 506956"/>
              <a:gd name="connsiteX1957" fmla="*/ 270187 w 506956"/>
              <a:gd name="connsiteY1957" fmla="*/ 200907 h 506956"/>
              <a:gd name="connsiteX1958" fmla="*/ 274348 w 506956"/>
              <a:gd name="connsiteY1958" fmla="*/ 200907 h 506956"/>
              <a:gd name="connsiteX1959" fmla="*/ 268446 w 506956"/>
              <a:gd name="connsiteY1959" fmla="*/ 210100 h 506956"/>
              <a:gd name="connsiteX1960" fmla="*/ 274756 w 506956"/>
              <a:gd name="connsiteY1960" fmla="*/ 219947 h 506956"/>
              <a:gd name="connsiteX1961" fmla="*/ 270595 w 506956"/>
              <a:gd name="connsiteY1961" fmla="*/ 219947 h 506956"/>
              <a:gd name="connsiteX1962" fmla="*/ 266378 w 506956"/>
              <a:gd name="connsiteY1962" fmla="*/ 213256 h 506956"/>
              <a:gd name="connsiteX1963" fmla="*/ 292179 w 506956"/>
              <a:gd name="connsiteY1963" fmla="*/ 213256 h 506956"/>
              <a:gd name="connsiteX1964" fmla="*/ 287962 w 506956"/>
              <a:gd name="connsiteY1964" fmla="*/ 219947 h 506956"/>
              <a:gd name="connsiteX1965" fmla="*/ 283801 w 506956"/>
              <a:gd name="connsiteY1965" fmla="*/ 219947 h 506956"/>
              <a:gd name="connsiteX1966" fmla="*/ 290111 w 506956"/>
              <a:gd name="connsiteY1966" fmla="*/ 210100 h 506956"/>
              <a:gd name="connsiteX1967" fmla="*/ 284209 w 506956"/>
              <a:gd name="connsiteY1967" fmla="*/ 200907 h 506956"/>
              <a:gd name="connsiteX1968" fmla="*/ 288370 w 506956"/>
              <a:gd name="connsiteY1968" fmla="*/ 200907 h 506956"/>
              <a:gd name="connsiteX1969" fmla="*/ 292179 w 506956"/>
              <a:gd name="connsiteY1969" fmla="*/ 206891 h 506956"/>
              <a:gd name="connsiteX1970" fmla="*/ 295987 w 506956"/>
              <a:gd name="connsiteY1970" fmla="*/ 200907 h 506956"/>
              <a:gd name="connsiteX1971" fmla="*/ 300148 w 506956"/>
              <a:gd name="connsiteY1971" fmla="*/ 200907 h 506956"/>
              <a:gd name="connsiteX1972" fmla="*/ 294246 w 506956"/>
              <a:gd name="connsiteY1972" fmla="*/ 210100 h 506956"/>
              <a:gd name="connsiteX1973" fmla="*/ 300556 w 506956"/>
              <a:gd name="connsiteY1973" fmla="*/ 219947 h 506956"/>
              <a:gd name="connsiteX1974" fmla="*/ 296395 w 506956"/>
              <a:gd name="connsiteY1974" fmla="*/ 219947 h 506956"/>
              <a:gd name="connsiteX1975" fmla="*/ 292179 w 506956"/>
              <a:gd name="connsiteY1975" fmla="*/ 213256 h 506956"/>
              <a:gd name="connsiteX1976" fmla="*/ 317979 w 506956"/>
              <a:gd name="connsiteY1976" fmla="*/ 213256 h 506956"/>
              <a:gd name="connsiteX1977" fmla="*/ 313762 w 506956"/>
              <a:gd name="connsiteY1977" fmla="*/ 219947 h 506956"/>
              <a:gd name="connsiteX1978" fmla="*/ 309601 w 506956"/>
              <a:gd name="connsiteY1978" fmla="*/ 219947 h 506956"/>
              <a:gd name="connsiteX1979" fmla="*/ 315911 w 506956"/>
              <a:gd name="connsiteY1979" fmla="*/ 210100 h 506956"/>
              <a:gd name="connsiteX1980" fmla="*/ 310009 w 506956"/>
              <a:gd name="connsiteY1980" fmla="*/ 200907 h 506956"/>
              <a:gd name="connsiteX1981" fmla="*/ 314170 w 506956"/>
              <a:gd name="connsiteY1981" fmla="*/ 200907 h 506956"/>
              <a:gd name="connsiteX1982" fmla="*/ 317979 w 506956"/>
              <a:gd name="connsiteY1982" fmla="*/ 206891 h 506956"/>
              <a:gd name="connsiteX1983" fmla="*/ 321787 w 506956"/>
              <a:gd name="connsiteY1983" fmla="*/ 200907 h 506956"/>
              <a:gd name="connsiteX1984" fmla="*/ 325948 w 506956"/>
              <a:gd name="connsiteY1984" fmla="*/ 200907 h 506956"/>
              <a:gd name="connsiteX1985" fmla="*/ 320046 w 506956"/>
              <a:gd name="connsiteY1985" fmla="*/ 210100 h 506956"/>
              <a:gd name="connsiteX1986" fmla="*/ 326356 w 506956"/>
              <a:gd name="connsiteY1986" fmla="*/ 219947 h 506956"/>
              <a:gd name="connsiteX1987" fmla="*/ 322195 w 506956"/>
              <a:gd name="connsiteY1987" fmla="*/ 219947 h 506956"/>
              <a:gd name="connsiteX1988" fmla="*/ 317979 w 506956"/>
              <a:gd name="connsiteY1988" fmla="*/ 213256 h 506956"/>
              <a:gd name="connsiteX1989" fmla="*/ 343779 w 506956"/>
              <a:gd name="connsiteY1989" fmla="*/ 213256 h 506956"/>
              <a:gd name="connsiteX1990" fmla="*/ 339563 w 506956"/>
              <a:gd name="connsiteY1990" fmla="*/ 219947 h 506956"/>
              <a:gd name="connsiteX1991" fmla="*/ 335401 w 506956"/>
              <a:gd name="connsiteY1991" fmla="*/ 219947 h 506956"/>
              <a:gd name="connsiteX1992" fmla="*/ 341711 w 506956"/>
              <a:gd name="connsiteY1992" fmla="*/ 210100 h 506956"/>
              <a:gd name="connsiteX1993" fmla="*/ 335809 w 506956"/>
              <a:gd name="connsiteY1993" fmla="*/ 200907 h 506956"/>
              <a:gd name="connsiteX1994" fmla="*/ 339971 w 506956"/>
              <a:gd name="connsiteY1994" fmla="*/ 200907 h 506956"/>
              <a:gd name="connsiteX1995" fmla="*/ 343779 w 506956"/>
              <a:gd name="connsiteY1995" fmla="*/ 206891 h 506956"/>
              <a:gd name="connsiteX1996" fmla="*/ 347587 w 506956"/>
              <a:gd name="connsiteY1996" fmla="*/ 200907 h 506956"/>
              <a:gd name="connsiteX1997" fmla="*/ 351748 w 506956"/>
              <a:gd name="connsiteY1997" fmla="*/ 200907 h 506956"/>
              <a:gd name="connsiteX1998" fmla="*/ 345846 w 506956"/>
              <a:gd name="connsiteY1998" fmla="*/ 210100 h 506956"/>
              <a:gd name="connsiteX1999" fmla="*/ 352156 w 506956"/>
              <a:gd name="connsiteY1999" fmla="*/ 219947 h 506956"/>
              <a:gd name="connsiteX2000" fmla="*/ 347995 w 506956"/>
              <a:gd name="connsiteY2000" fmla="*/ 219947 h 506956"/>
              <a:gd name="connsiteX2001" fmla="*/ 343779 w 506956"/>
              <a:gd name="connsiteY2001" fmla="*/ 213256 h 506956"/>
              <a:gd name="connsiteX2002" fmla="*/ 369579 w 506956"/>
              <a:gd name="connsiteY2002" fmla="*/ 213256 h 506956"/>
              <a:gd name="connsiteX2003" fmla="*/ 365363 w 506956"/>
              <a:gd name="connsiteY2003" fmla="*/ 219947 h 506956"/>
              <a:gd name="connsiteX2004" fmla="*/ 361201 w 506956"/>
              <a:gd name="connsiteY2004" fmla="*/ 219947 h 506956"/>
              <a:gd name="connsiteX2005" fmla="*/ 367511 w 506956"/>
              <a:gd name="connsiteY2005" fmla="*/ 210100 h 506956"/>
              <a:gd name="connsiteX2006" fmla="*/ 361609 w 506956"/>
              <a:gd name="connsiteY2006" fmla="*/ 200907 h 506956"/>
              <a:gd name="connsiteX2007" fmla="*/ 365771 w 506956"/>
              <a:gd name="connsiteY2007" fmla="*/ 200907 h 506956"/>
              <a:gd name="connsiteX2008" fmla="*/ 369579 w 506956"/>
              <a:gd name="connsiteY2008" fmla="*/ 206891 h 506956"/>
              <a:gd name="connsiteX2009" fmla="*/ 373387 w 506956"/>
              <a:gd name="connsiteY2009" fmla="*/ 200907 h 506956"/>
              <a:gd name="connsiteX2010" fmla="*/ 377548 w 506956"/>
              <a:gd name="connsiteY2010" fmla="*/ 200907 h 506956"/>
              <a:gd name="connsiteX2011" fmla="*/ 371646 w 506956"/>
              <a:gd name="connsiteY2011" fmla="*/ 210100 h 506956"/>
              <a:gd name="connsiteX2012" fmla="*/ 377956 w 506956"/>
              <a:gd name="connsiteY2012" fmla="*/ 219947 h 506956"/>
              <a:gd name="connsiteX2013" fmla="*/ 373795 w 506956"/>
              <a:gd name="connsiteY2013" fmla="*/ 219947 h 506956"/>
              <a:gd name="connsiteX2014" fmla="*/ 369579 w 506956"/>
              <a:gd name="connsiteY2014" fmla="*/ 213256 h 506956"/>
              <a:gd name="connsiteX2015" fmla="*/ 395379 w 506956"/>
              <a:gd name="connsiteY2015" fmla="*/ 213256 h 506956"/>
              <a:gd name="connsiteX2016" fmla="*/ 391163 w 506956"/>
              <a:gd name="connsiteY2016" fmla="*/ 219947 h 506956"/>
              <a:gd name="connsiteX2017" fmla="*/ 387001 w 506956"/>
              <a:gd name="connsiteY2017" fmla="*/ 219947 h 506956"/>
              <a:gd name="connsiteX2018" fmla="*/ 393312 w 506956"/>
              <a:gd name="connsiteY2018" fmla="*/ 210100 h 506956"/>
              <a:gd name="connsiteX2019" fmla="*/ 387409 w 506956"/>
              <a:gd name="connsiteY2019" fmla="*/ 200907 h 506956"/>
              <a:gd name="connsiteX2020" fmla="*/ 391571 w 506956"/>
              <a:gd name="connsiteY2020" fmla="*/ 200907 h 506956"/>
              <a:gd name="connsiteX2021" fmla="*/ 395379 w 506956"/>
              <a:gd name="connsiteY2021" fmla="*/ 206891 h 506956"/>
              <a:gd name="connsiteX2022" fmla="*/ 399187 w 506956"/>
              <a:gd name="connsiteY2022" fmla="*/ 200907 h 506956"/>
              <a:gd name="connsiteX2023" fmla="*/ 403348 w 506956"/>
              <a:gd name="connsiteY2023" fmla="*/ 200907 h 506956"/>
              <a:gd name="connsiteX2024" fmla="*/ 397446 w 506956"/>
              <a:gd name="connsiteY2024" fmla="*/ 210100 h 506956"/>
              <a:gd name="connsiteX2025" fmla="*/ 403756 w 506956"/>
              <a:gd name="connsiteY2025" fmla="*/ 219947 h 506956"/>
              <a:gd name="connsiteX2026" fmla="*/ 399595 w 506956"/>
              <a:gd name="connsiteY2026" fmla="*/ 219947 h 506956"/>
              <a:gd name="connsiteX2027" fmla="*/ 395379 w 506956"/>
              <a:gd name="connsiteY2027" fmla="*/ 213256 h 506956"/>
              <a:gd name="connsiteX2028" fmla="*/ 421179 w 506956"/>
              <a:gd name="connsiteY2028" fmla="*/ 213256 h 506956"/>
              <a:gd name="connsiteX2029" fmla="*/ 416963 w 506956"/>
              <a:gd name="connsiteY2029" fmla="*/ 219947 h 506956"/>
              <a:gd name="connsiteX2030" fmla="*/ 412801 w 506956"/>
              <a:gd name="connsiteY2030" fmla="*/ 219947 h 506956"/>
              <a:gd name="connsiteX2031" fmla="*/ 419112 w 506956"/>
              <a:gd name="connsiteY2031" fmla="*/ 210100 h 506956"/>
              <a:gd name="connsiteX2032" fmla="*/ 413209 w 506956"/>
              <a:gd name="connsiteY2032" fmla="*/ 200907 h 506956"/>
              <a:gd name="connsiteX2033" fmla="*/ 417371 w 506956"/>
              <a:gd name="connsiteY2033" fmla="*/ 200907 h 506956"/>
              <a:gd name="connsiteX2034" fmla="*/ 421179 w 506956"/>
              <a:gd name="connsiteY2034" fmla="*/ 206891 h 506956"/>
              <a:gd name="connsiteX2035" fmla="*/ 424987 w 506956"/>
              <a:gd name="connsiteY2035" fmla="*/ 200907 h 506956"/>
              <a:gd name="connsiteX2036" fmla="*/ 429149 w 506956"/>
              <a:gd name="connsiteY2036" fmla="*/ 200907 h 506956"/>
              <a:gd name="connsiteX2037" fmla="*/ 423246 w 506956"/>
              <a:gd name="connsiteY2037" fmla="*/ 210100 h 506956"/>
              <a:gd name="connsiteX2038" fmla="*/ 429557 w 506956"/>
              <a:gd name="connsiteY2038" fmla="*/ 219947 h 506956"/>
              <a:gd name="connsiteX2039" fmla="*/ 425395 w 506956"/>
              <a:gd name="connsiteY2039" fmla="*/ 219947 h 506956"/>
              <a:gd name="connsiteX2040" fmla="*/ 421179 w 506956"/>
              <a:gd name="connsiteY2040" fmla="*/ 213256 h 506956"/>
              <a:gd name="connsiteX2041" fmla="*/ 446979 w 506956"/>
              <a:gd name="connsiteY2041" fmla="*/ 213256 h 506956"/>
              <a:gd name="connsiteX2042" fmla="*/ 442763 w 506956"/>
              <a:gd name="connsiteY2042" fmla="*/ 219947 h 506956"/>
              <a:gd name="connsiteX2043" fmla="*/ 438601 w 506956"/>
              <a:gd name="connsiteY2043" fmla="*/ 219947 h 506956"/>
              <a:gd name="connsiteX2044" fmla="*/ 444912 w 506956"/>
              <a:gd name="connsiteY2044" fmla="*/ 210100 h 506956"/>
              <a:gd name="connsiteX2045" fmla="*/ 439009 w 506956"/>
              <a:gd name="connsiteY2045" fmla="*/ 200907 h 506956"/>
              <a:gd name="connsiteX2046" fmla="*/ 443171 w 506956"/>
              <a:gd name="connsiteY2046" fmla="*/ 200907 h 506956"/>
              <a:gd name="connsiteX2047" fmla="*/ 446979 w 506956"/>
              <a:gd name="connsiteY2047" fmla="*/ 206891 h 506956"/>
              <a:gd name="connsiteX2048" fmla="*/ 450787 w 506956"/>
              <a:gd name="connsiteY2048" fmla="*/ 200907 h 506956"/>
              <a:gd name="connsiteX2049" fmla="*/ 454949 w 506956"/>
              <a:gd name="connsiteY2049" fmla="*/ 200907 h 506956"/>
              <a:gd name="connsiteX2050" fmla="*/ 449046 w 506956"/>
              <a:gd name="connsiteY2050" fmla="*/ 210100 h 506956"/>
              <a:gd name="connsiteX2051" fmla="*/ 455357 w 506956"/>
              <a:gd name="connsiteY2051" fmla="*/ 219947 h 506956"/>
              <a:gd name="connsiteX2052" fmla="*/ 451195 w 506956"/>
              <a:gd name="connsiteY2052" fmla="*/ 219947 h 506956"/>
              <a:gd name="connsiteX2053" fmla="*/ 446979 w 506956"/>
              <a:gd name="connsiteY2053" fmla="*/ 213256 h 506956"/>
              <a:gd name="connsiteX2054" fmla="*/ 472779 w 506956"/>
              <a:gd name="connsiteY2054" fmla="*/ 213256 h 506956"/>
              <a:gd name="connsiteX2055" fmla="*/ 468563 w 506956"/>
              <a:gd name="connsiteY2055" fmla="*/ 219947 h 506956"/>
              <a:gd name="connsiteX2056" fmla="*/ 464401 w 506956"/>
              <a:gd name="connsiteY2056" fmla="*/ 219947 h 506956"/>
              <a:gd name="connsiteX2057" fmla="*/ 470712 w 506956"/>
              <a:gd name="connsiteY2057" fmla="*/ 210100 h 506956"/>
              <a:gd name="connsiteX2058" fmla="*/ 464809 w 506956"/>
              <a:gd name="connsiteY2058" fmla="*/ 200907 h 506956"/>
              <a:gd name="connsiteX2059" fmla="*/ 468971 w 506956"/>
              <a:gd name="connsiteY2059" fmla="*/ 200907 h 506956"/>
              <a:gd name="connsiteX2060" fmla="*/ 472779 w 506956"/>
              <a:gd name="connsiteY2060" fmla="*/ 206891 h 506956"/>
              <a:gd name="connsiteX2061" fmla="*/ 476587 w 506956"/>
              <a:gd name="connsiteY2061" fmla="*/ 200907 h 506956"/>
              <a:gd name="connsiteX2062" fmla="*/ 480749 w 506956"/>
              <a:gd name="connsiteY2062" fmla="*/ 200907 h 506956"/>
              <a:gd name="connsiteX2063" fmla="*/ 474846 w 506956"/>
              <a:gd name="connsiteY2063" fmla="*/ 210100 h 506956"/>
              <a:gd name="connsiteX2064" fmla="*/ 481157 w 506956"/>
              <a:gd name="connsiteY2064" fmla="*/ 219947 h 506956"/>
              <a:gd name="connsiteX2065" fmla="*/ 476995 w 506956"/>
              <a:gd name="connsiteY2065" fmla="*/ 219947 h 506956"/>
              <a:gd name="connsiteX2066" fmla="*/ 472779 w 506956"/>
              <a:gd name="connsiteY2066" fmla="*/ 213256 h 506956"/>
              <a:gd name="connsiteX2067" fmla="*/ 498579 w 506956"/>
              <a:gd name="connsiteY2067" fmla="*/ 213256 h 506956"/>
              <a:gd name="connsiteX2068" fmla="*/ 494363 w 506956"/>
              <a:gd name="connsiteY2068" fmla="*/ 219947 h 506956"/>
              <a:gd name="connsiteX2069" fmla="*/ 490201 w 506956"/>
              <a:gd name="connsiteY2069" fmla="*/ 219947 h 506956"/>
              <a:gd name="connsiteX2070" fmla="*/ 496512 w 506956"/>
              <a:gd name="connsiteY2070" fmla="*/ 210100 h 506956"/>
              <a:gd name="connsiteX2071" fmla="*/ 490609 w 506956"/>
              <a:gd name="connsiteY2071" fmla="*/ 200907 h 506956"/>
              <a:gd name="connsiteX2072" fmla="*/ 494771 w 506956"/>
              <a:gd name="connsiteY2072" fmla="*/ 200907 h 506956"/>
              <a:gd name="connsiteX2073" fmla="*/ 498579 w 506956"/>
              <a:gd name="connsiteY2073" fmla="*/ 206891 h 506956"/>
              <a:gd name="connsiteX2074" fmla="*/ 502387 w 506956"/>
              <a:gd name="connsiteY2074" fmla="*/ 200907 h 506956"/>
              <a:gd name="connsiteX2075" fmla="*/ 506549 w 506956"/>
              <a:gd name="connsiteY2075" fmla="*/ 200907 h 506956"/>
              <a:gd name="connsiteX2076" fmla="*/ 500646 w 506956"/>
              <a:gd name="connsiteY2076" fmla="*/ 210100 h 506956"/>
              <a:gd name="connsiteX2077" fmla="*/ 506957 w 506956"/>
              <a:gd name="connsiteY2077" fmla="*/ 219947 h 506956"/>
              <a:gd name="connsiteX2078" fmla="*/ 502795 w 506956"/>
              <a:gd name="connsiteY2078" fmla="*/ 219947 h 506956"/>
              <a:gd name="connsiteX2079" fmla="*/ 498579 w 506956"/>
              <a:gd name="connsiteY2079" fmla="*/ 213256 h 506956"/>
              <a:gd name="connsiteX2080" fmla="*/ 8378 w 506956"/>
              <a:gd name="connsiteY2080" fmla="*/ 241957 h 506956"/>
              <a:gd name="connsiteX2081" fmla="*/ 4162 w 506956"/>
              <a:gd name="connsiteY2081" fmla="*/ 248648 h 506956"/>
              <a:gd name="connsiteX2082" fmla="*/ 0 w 506956"/>
              <a:gd name="connsiteY2082" fmla="*/ 248648 h 506956"/>
              <a:gd name="connsiteX2083" fmla="*/ 6310 w 506956"/>
              <a:gd name="connsiteY2083" fmla="*/ 238802 h 506956"/>
              <a:gd name="connsiteX2084" fmla="*/ 408 w 506956"/>
              <a:gd name="connsiteY2084" fmla="*/ 229608 h 506956"/>
              <a:gd name="connsiteX2085" fmla="*/ 4570 w 506956"/>
              <a:gd name="connsiteY2085" fmla="*/ 229608 h 506956"/>
              <a:gd name="connsiteX2086" fmla="*/ 8378 w 506956"/>
              <a:gd name="connsiteY2086" fmla="*/ 235592 h 506956"/>
              <a:gd name="connsiteX2087" fmla="*/ 12186 w 506956"/>
              <a:gd name="connsiteY2087" fmla="*/ 229608 h 506956"/>
              <a:gd name="connsiteX2088" fmla="*/ 16347 w 506956"/>
              <a:gd name="connsiteY2088" fmla="*/ 229608 h 506956"/>
              <a:gd name="connsiteX2089" fmla="*/ 10445 w 506956"/>
              <a:gd name="connsiteY2089" fmla="*/ 238802 h 506956"/>
              <a:gd name="connsiteX2090" fmla="*/ 16755 w 506956"/>
              <a:gd name="connsiteY2090" fmla="*/ 248648 h 506956"/>
              <a:gd name="connsiteX2091" fmla="*/ 12594 w 506956"/>
              <a:gd name="connsiteY2091" fmla="*/ 248648 h 506956"/>
              <a:gd name="connsiteX2092" fmla="*/ 8378 w 506956"/>
              <a:gd name="connsiteY2092" fmla="*/ 241957 h 506956"/>
              <a:gd name="connsiteX2093" fmla="*/ 34178 w 506956"/>
              <a:gd name="connsiteY2093" fmla="*/ 241957 h 506956"/>
              <a:gd name="connsiteX2094" fmla="*/ 29962 w 506956"/>
              <a:gd name="connsiteY2094" fmla="*/ 248648 h 506956"/>
              <a:gd name="connsiteX2095" fmla="*/ 25800 w 506956"/>
              <a:gd name="connsiteY2095" fmla="*/ 248648 h 506956"/>
              <a:gd name="connsiteX2096" fmla="*/ 32110 w 506956"/>
              <a:gd name="connsiteY2096" fmla="*/ 238802 h 506956"/>
              <a:gd name="connsiteX2097" fmla="*/ 26208 w 506956"/>
              <a:gd name="connsiteY2097" fmla="*/ 229608 h 506956"/>
              <a:gd name="connsiteX2098" fmla="*/ 30370 w 506956"/>
              <a:gd name="connsiteY2098" fmla="*/ 229608 h 506956"/>
              <a:gd name="connsiteX2099" fmla="*/ 34178 w 506956"/>
              <a:gd name="connsiteY2099" fmla="*/ 235592 h 506956"/>
              <a:gd name="connsiteX2100" fmla="*/ 37986 w 506956"/>
              <a:gd name="connsiteY2100" fmla="*/ 229608 h 506956"/>
              <a:gd name="connsiteX2101" fmla="*/ 42147 w 506956"/>
              <a:gd name="connsiteY2101" fmla="*/ 229608 h 506956"/>
              <a:gd name="connsiteX2102" fmla="*/ 36245 w 506956"/>
              <a:gd name="connsiteY2102" fmla="*/ 238802 h 506956"/>
              <a:gd name="connsiteX2103" fmla="*/ 42555 w 506956"/>
              <a:gd name="connsiteY2103" fmla="*/ 248648 h 506956"/>
              <a:gd name="connsiteX2104" fmla="*/ 38394 w 506956"/>
              <a:gd name="connsiteY2104" fmla="*/ 248648 h 506956"/>
              <a:gd name="connsiteX2105" fmla="*/ 34178 w 506956"/>
              <a:gd name="connsiteY2105" fmla="*/ 241957 h 506956"/>
              <a:gd name="connsiteX2106" fmla="*/ 59978 w 506956"/>
              <a:gd name="connsiteY2106" fmla="*/ 241957 h 506956"/>
              <a:gd name="connsiteX2107" fmla="*/ 55762 w 506956"/>
              <a:gd name="connsiteY2107" fmla="*/ 248648 h 506956"/>
              <a:gd name="connsiteX2108" fmla="*/ 51600 w 506956"/>
              <a:gd name="connsiteY2108" fmla="*/ 248648 h 506956"/>
              <a:gd name="connsiteX2109" fmla="*/ 57911 w 506956"/>
              <a:gd name="connsiteY2109" fmla="*/ 238802 h 506956"/>
              <a:gd name="connsiteX2110" fmla="*/ 52008 w 506956"/>
              <a:gd name="connsiteY2110" fmla="*/ 229608 h 506956"/>
              <a:gd name="connsiteX2111" fmla="*/ 56170 w 506956"/>
              <a:gd name="connsiteY2111" fmla="*/ 229608 h 506956"/>
              <a:gd name="connsiteX2112" fmla="*/ 59978 w 506956"/>
              <a:gd name="connsiteY2112" fmla="*/ 235592 h 506956"/>
              <a:gd name="connsiteX2113" fmla="*/ 63786 w 506956"/>
              <a:gd name="connsiteY2113" fmla="*/ 229608 h 506956"/>
              <a:gd name="connsiteX2114" fmla="*/ 67948 w 506956"/>
              <a:gd name="connsiteY2114" fmla="*/ 229608 h 506956"/>
              <a:gd name="connsiteX2115" fmla="*/ 62045 w 506956"/>
              <a:gd name="connsiteY2115" fmla="*/ 238802 h 506956"/>
              <a:gd name="connsiteX2116" fmla="*/ 68356 w 506956"/>
              <a:gd name="connsiteY2116" fmla="*/ 248648 h 506956"/>
              <a:gd name="connsiteX2117" fmla="*/ 64194 w 506956"/>
              <a:gd name="connsiteY2117" fmla="*/ 248648 h 506956"/>
              <a:gd name="connsiteX2118" fmla="*/ 59978 w 506956"/>
              <a:gd name="connsiteY2118" fmla="*/ 241957 h 506956"/>
              <a:gd name="connsiteX2119" fmla="*/ 85778 w 506956"/>
              <a:gd name="connsiteY2119" fmla="*/ 241957 h 506956"/>
              <a:gd name="connsiteX2120" fmla="*/ 81562 w 506956"/>
              <a:gd name="connsiteY2120" fmla="*/ 248648 h 506956"/>
              <a:gd name="connsiteX2121" fmla="*/ 77400 w 506956"/>
              <a:gd name="connsiteY2121" fmla="*/ 248648 h 506956"/>
              <a:gd name="connsiteX2122" fmla="*/ 83711 w 506956"/>
              <a:gd name="connsiteY2122" fmla="*/ 238802 h 506956"/>
              <a:gd name="connsiteX2123" fmla="*/ 77808 w 506956"/>
              <a:gd name="connsiteY2123" fmla="*/ 229608 h 506956"/>
              <a:gd name="connsiteX2124" fmla="*/ 81970 w 506956"/>
              <a:gd name="connsiteY2124" fmla="*/ 229608 h 506956"/>
              <a:gd name="connsiteX2125" fmla="*/ 85778 w 506956"/>
              <a:gd name="connsiteY2125" fmla="*/ 235592 h 506956"/>
              <a:gd name="connsiteX2126" fmla="*/ 89586 w 506956"/>
              <a:gd name="connsiteY2126" fmla="*/ 229608 h 506956"/>
              <a:gd name="connsiteX2127" fmla="*/ 93748 w 506956"/>
              <a:gd name="connsiteY2127" fmla="*/ 229608 h 506956"/>
              <a:gd name="connsiteX2128" fmla="*/ 87845 w 506956"/>
              <a:gd name="connsiteY2128" fmla="*/ 238802 h 506956"/>
              <a:gd name="connsiteX2129" fmla="*/ 94156 w 506956"/>
              <a:gd name="connsiteY2129" fmla="*/ 248648 h 506956"/>
              <a:gd name="connsiteX2130" fmla="*/ 89994 w 506956"/>
              <a:gd name="connsiteY2130" fmla="*/ 248648 h 506956"/>
              <a:gd name="connsiteX2131" fmla="*/ 85778 w 506956"/>
              <a:gd name="connsiteY2131" fmla="*/ 241957 h 506956"/>
              <a:gd name="connsiteX2132" fmla="*/ 111578 w 506956"/>
              <a:gd name="connsiteY2132" fmla="*/ 241957 h 506956"/>
              <a:gd name="connsiteX2133" fmla="*/ 107362 w 506956"/>
              <a:gd name="connsiteY2133" fmla="*/ 248648 h 506956"/>
              <a:gd name="connsiteX2134" fmla="*/ 103200 w 506956"/>
              <a:gd name="connsiteY2134" fmla="*/ 248648 h 506956"/>
              <a:gd name="connsiteX2135" fmla="*/ 109511 w 506956"/>
              <a:gd name="connsiteY2135" fmla="*/ 238802 h 506956"/>
              <a:gd name="connsiteX2136" fmla="*/ 103608 w 506956"/>
              <a:gd name="connsiteY2136" fmla="*/ 229608 h 506956"/>
              <a:gd name="connsiteX2137" fmla="*/ 107770 w 506956"/>
              <a:gd name="connsiteY2137" fmla="*/ 229608 h 506956"/>
              <a:gd name="connsiteX2138" fmla="*/ 111578 w 506956"/>
              <a:gd name="connsiteY2138" fmla="*/ 235592 h 506956"/>
              <a:gd name="connsiteX2139" fmla="*/ 115386 w 506956"/>
              <a:gd name="connsiteY2139" fmla="*/ 229608 h 506956"/>
              <a:gd name="connsiteX2140" fmla="*/ 119548 w 506956"/>
              <a:gd name="connsiteY2140" fmla="*/ 229608 h 506956"/>
              <a:gd name="connsiteX2141" fmla="*/ 113645 w 506956"/>
              <a:gd name="connsiteY2141" fmla="*/ 238802 h 506956"/>
              <a:gd name="connsiteX2142" fmla="*/ 119956 w 506956"/>
              <a:gd name="connsiteY2142" fmla="*/ 248648 h 506956"/>
              <a:gd name="connsiteX2143" fmla="*/ 115794 w 506956"/>
              <a:gd name="connsiteY2143" fmla="*/ 248648 h 506956"/>
              <a:gd name="connsiteX2144" fmla="*/ 111578 w 506956"/>
              <a:gd name="connsiteY2144" fmla="*/ 241957 h 506956"/>
              <a:gd name="connsiteX2145" fmla="*/ 137378 w 506956"/>
              <a:gd name="connsiteY2145" fmla="*/ 241957 h 506956"/>
              <a:gd name="connsiteX2146" fmla="*/ 133162 w 506956"/>
              <a:gd name="connsiteY2146" fmla="*/ 248648 h 506956"/>
              <a:gd name="connsiteX2147" fmla="*/ 129000 w 506956"/>
              <a:gd name="connsiteY2147" fmla="*/ 248648 h 506956"/>
              <a:gd name="connsiteX2148" fmla="*/ 135311 w 506956"/>
              <a:gd name="connsiteY2148" fmla="*/ 238802 h 506956"/>
              <a:gd name="connsiteX2149" fmla="*/ 129408 w 506956"/>
              <a:gd name="connsiteY2149" fmla="*/ 229608 h 506956"/>
              <a:gd name="connsiteX2150" fmla="*/ 133570 w 506956"/>
              <a:gd name="connsiteY2150" fmla="*/ 229608 h 506956"/>
              <a:gd name="connsiteX2151" fmla="*/ 137378 w 506956"/>
              <a:gd name="connsiteY2151" fmla="*/ 235592 h 506956"/>
              <a:gd name="connsiteX2152" fmla="*/ 141186 w 506956"/>
              <a:gd name="connsiteY2152" fmla="*/ 229608 h 506956"/>
              <a:gd name="connsiteX2153" fmla="*/ 145348 w 506956"/>
              <a:gd name="connsiteY2153" fmla="*/ 229608 h 506956"/>
              <a:gd name="connsiteX2154" fmla="*/ 139445 w 506956"/>
              <a:gd name="connsiteY2154" fmla="*/ 238802 h 506956"/>
              <a:gd name="connsiteX2155" fmla="*/ 145756 w 506956"/>
              <a:gd name="connsiteY2155" fmla="*/ 248648 h 506956"/>
              <a:gd name="connsiteX2156" fmla="*/ 141594 w 506956"/>
              <a:gd name="connsiteY2156" fmla="*/ 248648 h 506956"/>
              <a:gd name="connsiteX2157" fmla="*/ 137378 w 506956"/>
              <a:gd name="connsiteY2157" fmla="*/ 241957 h 506956"/>
              <a:gd name="connsiteX2158" fmla="*/ 163178 w 506956"/>
              <a:gd name="connsiteY2158" fmla="*/ 241957 h 506956"/>
              <a:gd name="connsiteX2159" fmla="*/ 158962 w 506956"/>
              <a:gd name="connsiteY2159" fmla="*/ 248648 h 506956"/>
              <a:gd name="connsiteX2160" fmla="*/ 154800 w 506956"/>
              <a:gd name="connsiteY2160" fmla="*/ 248648 h 506956"/>
              <a:gd name="connsiteX2161" fmla="*/ 161111 w 506956"/>
              <a:gd name="connsiteY2161" fmla="*/ 238802 h 506956"/>
              <a:gd name="connsiteX2162" fmla="*/ 155208 w 506956"/>
              <a:gd name="connsiteY2162" fmla="*/ 229608 h 506956"/>
              <a:gd name="connsiteX2163" fmla="*/ 159370 w 506956"/>
              <a:gd name="connsiteY2163" fmla="*/ 229608 h 506956"/>
              <a:gd name="connsiteX2164" fmla="*/ 163178 w 506956"/>
              <a:gd name="connsiteY2164" fmla="*/ 235592 h 506956"/>
              <a:gd name="connsiteX2165" fmla="*/ 166986 w 506956"/>
              <a:gd name="connsiteY2165" fmla="*/ 229608 h 506956"/>
              <a:gd name="connsiteX2166" fmla="*/ 171148 w 506956"/>
              <a:gd name="connsiteY2166" fmla="*/ 229608 h 506956"/>
              <a:gd name="connsiteX2167" fmla="*/ 165245 w 506956"/>
              <a:gd name="connsiteY2167" fmla="*/ 238802 h 506956"/>
              <a:gd name="connsiteX2168" fmla="*/ 171556 w 506956"/>
              <a:gd name="connsiteY2168" fmla="*/ 248648 h 506956"/>
              <a:gd name="connsiteX2169" fmla="*/ 167394 w 506956"/>
              <a:gd name="connsiteY2169" fmla="*/ 248648 h 506956"/>
              <a:gd name="connsiteX2170" fmla="*/ 163178 w 506956"/>
              <a:gd name="connsiteY2170" fmla="*/ 241957 h 506956"/>
              <a:gd name="connsiteX2171" fmla="*/ 188978 w 506956"/>
              <a:gd name="connsiteY2171" fmla="*/ 241957 h 506956"/>
              <a:gd name="connsiteX2172" fmla="*/ 184762 w 506956"/>
              <a:gd name="connsiteY2172" fmla="*/ 248648 h 506956"/>
              <a:gd name="connsiteX2173" fmla="*/ 180601 w 506956"/>
              <a:gd name="connsiteY2173" fmla="*/ 248648 h 506956"/>
              <a:gd name="connsiteX2174" fmla="*/ 186911 w 506956"/>
              <a:gd name="connsiteY2174" fmla="*/ 238802 h 506956"/>
              <a:gd name="connsiteX2175" fmla="*/ 181009 w 506956"/>
              <a:gd name="connsiteY2175" fmla="*/ 229608 h 506956"/>
              <a:gd name="connsiteX2176" fmla="*/ 185170 w 506956"/>
              <a:gd name="connsiteY2176" fmla="*/ 229608 h 506956"/>
              <a:gd name="connsiteX2177" fmla="*/ 188978 w 506956"/>
              <a:gd name="connsiteY2177" fmla="*/ 235592 h 506956"/>
              <a:gd name="connsiteX2178" fmla="*/ 192786 w 506956"/>
              <a:gd name="connsiteY2178" fmla="*/ 229608 h 506956"/>
              <a:gd name="connsiteX2179" fmla="*/ 196948 w 506956"/>
              <a:gd name="connsiteY2179" fmla="*/ 229608 h 506956"/>
              <a:gd name="connsiteX2180" fmla="*/ 191045 w 506956"/>
              <a:gd name="connsiteY2180" fmla="*/ 238802 h 506956"/>
              <a:gd name="connsiteX2181" fmla="*/ 197356 w 506956"/>
              <a:gd name="connsiteY2181" fmla="*/ 248648 h 506956"/>
              <a:gd name="connsiteX2182" fmla="*/ 193194 w 506956"/>
              <a:gd name="connsiteY2182" fmla="*/ 248648 h 506956"/>
              <a:gd name="connsiteX2183" fmla="*/ 188978 w 506956"/>
              <a:gd name="connsiteY2183" fmla="*/ 241957 h 506956"/>
              <a:gd name="connsiteX2184" fmla="*/ 214778 w 506956"/>
              <a:gd name="connsiteY2184" fmla="*/ 241957 h 506956"/>
              <a:gd name="connsiteX2185" fmla="*/ 210562 w 506956"/>
              <a:gd name="connsiteY2185" fmla="*/ 248648 h 506956"/>
              <a:gd name="connsiteX2186" fmla="*/ 206401 w 506956"/>
              <a:gd name="connsiteY2186" fmla="*/ 248648 h 506956"/>
              <a:gd name="connsiteX2187" fmla="*/ 212711 w 506956"/>
              <a:gd name="connsiteY2187" fmla="*/ 238802 h 506956"/>
              <a:gd name="connsiteX2188" fmla="*/ 206809 w 506956"/>
              <a:gd name="connsiteY2188" fmla="*/ 229608 h 506956"/>
              <a:gd name="connsiteX2189" fmla="*/ 210970 w 506956"/>
              <a:gd name="connsiteY2189" fmla="*/ 229608 h 506956"/>
              <a:gd name="connsiteX2190" fmla="*/ 214778 w 506956"/>
              <a:gd name="connsiteY2190" fmla="*/ 235592 h 506956"/>
              <a:gd name="connsiteX2191" fmla="*/ 218586 w 506956"/>
              <a:gd name="connsiteY2191" fmla="*/ 229608 h 506956"/>
              <a:gd name="connsiteX2192" fmla="*/ 222748 w 506956"/>
              <a:gd name="connsiteY2192" fmla="*/ 229608 h 506956"/>
              <a:gd name="connsiteX2193" fmla="*/ 216846 w 506956"/>
              <a:gd name="connsiteY2193" fmla="*/ 238802 h 506956"/>
              <a:gd name="connsiteX2194" fmla="*/ 223156 w 506956"/>
              <a:gd name="connsiteY2194" fmla="*/ 248648 h 506956"/>
              <a:gd name="connsiteX2195" fmla="*/ 218994 w 506956"/>
              <a:gd name="connsiteY2195" fmla="*/ 248648 h 506956"/>
              <a:gd name="connsiteX2196" fmla="*/ 214778 w 506956"/>
              <a:gd name="connsiteY2196" fmla="*/ 241957 h 506956"/>
              <a:gd name="connsiteX2197" fmla="*/ 240578 w 506956"/>
              <a:gd name="connsiteY2197" fmla="*/ 241957 h 506956"/>
              <a:gd name="connsiteX2198" fmla="*/ 236362 w 506956"/>
              <a:gd name="connsiteY2198" fmla="*/ 248648 h 506956"/>
              <a:gd name="connsiteX2199" fmla="*/ 232201 w 506956"/>
              <a:gd name="connsiteY2199" fmla="*/ 248648 h 506956"/>
              <a:gd name="connsiteX2200" fmla="*/ 238511 w 506956"/>
              <a:gd name="connsiteY2200" fmla="*/ 238802 h 506956"/>
              <a:gd name="connsiteX2201" fmla="*/ 232609 w 506956"/>
              <a:gd name="connsiteY2201" fmla="*/ 229608 h 506956"/>
              <a:gd name="connsiteX2202" fmla="*/ 236770 w 506956"/>
              <a:gd name="connsiteY2202" fmla="*/ 229608 h 506956"/>
              <a:gd name="connsiteX2203" fmla="*/ 240578 w 506956"/>
              <a:gd name="connsiteY2203" fmla="*/ 235592 h 506956"/>
              <a:gd name="connsiteX2204" fmla="*/ 244386 w 506956"/>
              <a:gd name="connsiteY2204" fmla="*/ 229608 h 506956"/>
              <a:gd name="connsiteX2205" fmla="*/ 248548 w 506956"/>
              <a:gd name="connsiteY2205" fmla="*/ 229608 h 506956"/>
              <a:gd name="connsiteX2206" fmla="*/ 242646 w 506956"/>
              <a:gd name="connsiteY2206" fmla="*/ 238802 h 506956"/>
              <a:gd name="connsiteX2207" fmla="*/ 248956 w 506956"/>
              <a:gd name="connsiteY2207" fmla="*/ 248648 h 506956"/>
              <a:gd name="connsiteX2208" fmla="*/ 244794 w 506956"/>
              <a:gd name="connsiteY2208" fmla="*/ 248648 h 506956"/>
              <a:gd name="connsiteX2209" fmla="*/ 240578 w 506956"/>
              <a:gd name="connsiteY2209" fmla="*/ 241957 h 506956"/>
              <a:gd name="connsiteX2210" fmla="*/ 266378 w 506956"/>
              <a:gd name="connsiteY2210" fmla="*/ 241957 h 506956"/>
              <a:gd name="connsiteX2211" fmla="*/ 262162 w 506956"/>
              <a:gd name="connsiteY2211" fmla="*/ 248648 h 506956"/>
              <a:gd name="connsiteX2212" fmla="*/ 258001 w 506956"/>
              <a:gd name="connsiteY2212" fmla="*/ 248648 h 506956"/>
              <a:gd name="connsiteX2213" fmla="*/ 264311 w 506956"/>
              <a:gd name="connsiteY2213" fmla="*/ 238802 h 506956"/>
              <a:gd name="connsiteX2214" fmla="*/ 258409 w 506956"/>
              <a:gd name="connsiteY2214" fmla="*/ 229608 h 506956"/>
              <a:gd name="connsiteX2215" fmla="*/ 262570 w 506956"/>
              <a:gd name="connsiteY2215" fmla="*/ 229608 h 506956"/>
              <a:gd name="connsiteX2216" fmla="*/ 266378 w 506956"/>
              <a:gd name="connsiteY2216" fmla="*/ 235592 h 506956"/>
              <a:gd name="connsiteX2217" fmla="*/ 270187 w 506956"/>
              <a:gd name="connsiteY2217" fmla="*/ 229608 h 506956"/>
              <a:gd name="connsiteX2218" fmla="*/ 274348 w 506956"/>
              <a:gd name="connsiteY2218" fmla="*/ 229608 h 506956"/>
              <a:gd name="connsiteX2219" fmla="*/ 268446 w 506956"/>
              <a:gd name="connsiteY2219" fmla="*/ 238802 h 506956"/>
              <a:gd name="connsiteX2220" fmla="*/ 274756 w 506956"/>
              <a:gd name="connsiteY2220" fmla="*/ 248648 h 506956"/>
              <a:gd name="connsiteX2221" fmla="*/ 270595 w 506956"/>
              <a:gd name="connsiteY2221" fmla="*/ 248648 h 506956"/>
              <a:gd name="connsiteX2222" fmla="*/ 266378 w 506956"/>
              <a:gd name="connsiteY2222" fmla="*/ 241957 h 506956"/>
              <a:gd name="connsiteX2223" fmla="*/ 292179 w 506956"/>
              <a:gd name="connsiteY2223" fmla="*/ 241957 h 506956"/>
              <a:gd name="connsiteX2224" fmla="*/ 287962 w 506956"/>
              <a:gd name="connsiteY2224" fmla="*/ 248648 h 506956"/>
              <a:gd name="connsiteX2225" fmla="*/ 283801 w 506956"/>
              <a:gd name="connsiteY2225" fmla="*/ 248648 h 506956"/>
              <a:gd name="connsiteX2226" fmla="*/ 290111 w 506956"/>
              <a:gd name="connsiteY2226" fmla="*/ 238802 h 506956"/>
              <a:gd name="connsiteX2227" fmla="*/ 284209 w 506956"/>
              <a:gd name="connsiteY2227" fmla="*/ 229608 h 506956"/>
              <a:gd name="connsiteX2228" fmla="*/ 288370 w 506956"/>
              <a:gd name="connsiteY2228" fmla="*/ 229608 h 506956"/>
              <a:gd name="connsiteX2229" fmla="*/ 292179 w 506956"/>
              <a:gd name="connsiteY2229" fmla="*/ 235592 h 506956"/>
              <a:gd name="connsiteX2230" fmla="*/ 295987 w 506956"/>
              <a:gd name="connsiteY2230" fmla="*/ 229608 h 506956"/>
              <a:gd name="connsiteX2231" fmla="*/ 300148 w 506956"/>
              <a:gd name="connsiteY2231" fmla="*/ 229608 h 506956"/>
              <a:gd name="connsiteX2232" fmla="*/ 294246 w 506956"/>
              <a:gd name="connsiteY2232" fmla="*/ 238802 h 506956"/>
              <a:gd name="connsiteX2233" fmla="*/ 300556 w 506956"/>
              <a:gd name="connsiteY2233" fmla="*/ 248648 h 506956"/>
              <a:gd name="connsiteX2234" fmla="*/ 296395 w 506956"/>
              <a:gd name="connsiteY2234" fmla="*/ 248648 h 506956"/>
              <a:gd name="connsiteX2235" fmla="*/ 292179 w 506956"/>
              <a:gd name="connsiteY2235" fmla="*/ 241957 h 506956"/>
              <a:gd name="connsiteX2236" fmla="*/ 317979 w 506956"/>
              <a:gd name="connsiteY2236" fmla="*/ 241957 h 506956"/>
              <a:gd name="connsiteX2237" fmla="*/ 313762 w 506956"/>
              <a:gd name="connsiteY2237" fmla="*/ 248648 h 506956"/>
              <a:gd name="connsiteX2238" fmla="*/ 309601 w 506956"/>
              <a:gd name="connsiteY2238" fmla="*/ 248648 h 506956"/>
              <a:gd name="connsiteX2239" fmla="*/ 315911 w 506956"/>
              <a:gd name="connsiteY2239" fmla="*/ 238802 h 506956"/>
              <a:gd name="connsiteX2240" fmla="*/ 310009 w 506956"/>
              <a:gd name="connsiteY2240" fmla="*/ 229608 h 506956"/>
              <a:gd name="connsiteX2241" fmla="*/ 314170 w 506956"/>
              <a:gd name="connsiteY2241" fmla="*/ 229608 h 506956"/>
              <a:gd name="connsiteX2242" fmla="*/ 317979 w 506956"/>
              <a:gd name="connsiteY2242" fmla="*/ 235592 h 506956"/>
              <a:gd name="connsiteX2243" fmla="*/ 321787 w 506956"/>
              <a:gd name="connsiteY2243" fmla="*/ 229608 h 506956"/>
              <a:gd name="connsiteX2244" fmla="*/ 325948 w 506956"/>
              <a:gd name="connsiteY2244" fmla="*/ 229608 h 506956"/>
              <a:gd name="connsiteX2245" fmla="*/ 320046 w 506956"/>
              <a:gd name="connsiteY2245" fmla="*/ 238802 h 506956"/>
              <a:gd name="connsiteX2246" fmla="*/ 326356 w 506956"/>
              <a:gd name="connsiteY2246" fmla="*/ 248648 h 506956"/>
              <a:gd name="connsiteX2247" fmla="*/ 322195 w 506956"/>
              <a:gd name="connsiteY2247" fmla="*/ 248648 h 506956"/>
              <a:gd name="connsiteX2248" fmla="*/ 317979 w 506956"/>
              <a:gd name="connsiteY2248" fmla="*/ 241957 h 506956"/>
              <a:gd name="connsiteX2249" fmla="*/ 343779 w 506956"/>
              <a:gd name="connsiteY2249" fmla="*/ 241957 h 506956"/>
              <a:gd name="connsiteX2250" fmla="*/ 339563 w 506956"/>
              <a:gd name="connsiteY2250" fmla="*/ 248648 h 506956"/>
              <a:gd name="connsiteX2251" fmla="*/ 335401 w 506956"/>
              <a:gd name="connsiteY2251" fmla="*/ 248648 h 506956"/>
              <a:gd name="connsiteX2252" fmla="*/ 341711 w 506956"/>
              <a:gd name="connsiteY2252" fmla="*/ 238802 h 506956"/>
              <a:gd name="connsiteX2253" fmla="*/ 335809 w 506956"/>
              <a:gd name="connsiteY2253" fmla="*/ 229608 h 506956"/>
              <a:gd name="connsiteX2254" fmla="*/ 339971 w 506956"/>
              <a:gd name="connsiteY2254" fmla="*/ 229608 h 506956"/>
              <a:gd name="connsiteX2255" fmla="*/ 343779 w 506956"/>
              <a:gd name="connsiteY2255" fmla="*/ 235592 h 506956"/>
              <a:gd name="connsiteX2256" fmla="*/ 347587 w 506956"/>
              <a:gd name="connsiteY2256" fmla="*/ 229608 h 506956"/>
              <a:gd name="connsiteX2257" fmla="*/ 351748 w 506956"/>
              <a:gd name="connsiteY2257" fmla="*/ 229608 h 506956"/>
              <a:gd name="connsiteX2258" fmla="*/ 345846 w 506956"/>
              <a:gd name="connsiteY2258" fmla="*/ 238802 h 506956"/>
              <a:gd name="connsiteX2259" fmla="*/ 352156 w 506956"/>
              <a:gd name="connsiteY2259" fmla="*/ 248648 h 506956"/>
              <a:gd name="connsiteX2260" fmla="*/ 347995 w 506956"/>
              <a:gd name="connsiteY2260" fmla="*/ 248648 h 506956"/>
              <a:gd name="connsiteX2261" fmla="*/ 343779 w 506956"/>
              <a:gd name="connsiteY2261" fmla="*/ 241957 h 506956"/>
              <a:gd name="connsiteX2262" fmla="*/ 369579 w 506956"/>
              <a:gd name="connsiteY2262" fmla="*/ 241957 h 506956"/>
              <a:gd name="connsiteX2263" fmla="*/ 365363 w 506956"/>
              <a:gd name="connsiteY2263" fmla="*/ 248648 h 506956"/>
              <a:gd name="connsiteX2264" fmla="*/ 361201 w 506956"/>
              <a:gd name="connsiteY2264" fmla="*/ 248648 h 506956"/>
              <a:gd name="connsiteX2265" fmla="*/ 367511 w 506956"/>
              <a:gd name="connsiteY2265" fmla="*/ 238802 h 506956"/>
              <a:gd name="connsiteX2266" fmla="*/ 361609 w 506956"/>
              <a:gd name="connsiteY2266" fmla="*/ 229608 h 506956"/>
              <a:gd name="connsiteX2267" fmla="*/ 365771 w 506956"/>
              <a:gd name="connsiteY2267" fmla="*/ 229608 h 506956"/>
              <a:gd name="connsiteX2268" fmla="*/ 369579 w 506956"/>
              <a:gd name="connsiteY2268" fmla="*/ 235592 h 506956"/>
              <a:gd name="connsiteX2269" fmla="*/ 373387 w 506956"/>
              <a:gd name="connsiteY2269" fmla="*/ 229608 h 506956"/>
              <a:gd name="connsiteX2270" fmla="*/ 377548 w 506956"/>
              <a:gd name="connsiteY2270" fmla="*/ 229608 h 506956"/>
              <a:gd name="connsiteX2271" fmla="*/ 371646 w 506956"/>
              <a:gd name="connsiteY2271" fmla="*/ 238802 h 506956"/>
              <a:gd name="connsiteX2272" fmla="*/ 377956 w 506956"/>
              <a:gd name="connsiteY2272" fmla="*/ 248648 h 506956"/>
              <a:gd name="connsiteX2273" fmla="*/ 373795 w 506956"/>
              <a:gd name="connsiteY2273" fmla="*/ 248648 h 506956"/>
              <a:gd name="connsiteX2274" fmla="*/ 369579 w 506956"/>
              <a:gd name="connsiteY2274" fmla="*/ 241957 h 506956"/>
              <a:gd name="connsiteX2275" fmla="*/ 395379 w 506956"/>
              <a:gd name="connsiteY2275" fmla="*/ 241957 h 506956"/>
              <a:gd name="connsiteX2276" fmla="*/ 391163 w 506956"/>
              <a:gd name="connsiteY2276" fmla="*/ 248648 h 506956"/>
              <a:gd name="connsiteX2277" fmla="*/ 387001 w 506956"/>
              <a:gd name="connsiteY2277" fmla="*/ 248648 h 506956"/>
              <a:gd name="connsiteX2278" fmla="*/ 393312 w 506956"/>
              <a:gd name="connsiteY2278" fmla="*/ 238802 h 506956"/>
              <a:gd name="connsiteX2279" fmla="*/ 387409 w 506956"/>
              <a:gd name="connsiteY2279" fmla="*/ 229608 h 506956"/>
              <a:gd name="connsiteX2280" fmla="*/ 391571 w 506956"/>
              <a:gd name="connsiteY2280" fmla="*/ 229608 h 506956"/>
              <a:gd name="connsiteX2281" fmla="*/ 395379 w 506956"/>
              <a:gd name="connsiteY2281" fmla="*/ 235592 h 506956"/>
              <a:gd name="connsiteX2282" fmla="*/ 399187 w 506956"/>
              <a:gd name="connsiteY2282" fmla="*/ 229608 h 506956"/>
              <a:gd name="connsiteX2283" fmla="*/ 403348 w 506956"/>
              <a:gd name="connsiteY2283" fmla="*/ 229608 h 506956"/>
              <a:gd name="connsiteX2284" fmla="*/ 397446 w 506956"/>
              <a:gd name="connsiteY2284" fmla="*/ 238802 h 506956"/>
              <a:gd name="connsiteX2285" fmla="*/ 403756 w 506956"/>
              <a:gd name="connsiteY2285" fmla="*/ 248648 h 506956"/>
              <a:gd name="connsiteX2286" fmla="*/ 399595 w 506956"/>
              <a:gd name="connsiteY2286" fmla="*/ 248648 h 506956"/>
              <a:gd name="connsiteX2287" fmla="*/ 395379 w 506956"/>
              <a:gd name="connsiteY2287" fmla="*/ 241957 h 506956"/>
              <a:gd name="connsiteX2288" fmla="*/ 421179 w 506956"/>
              <a:gd name="connsiteY2288" fmla="*/ 241957 h 506956"/>
              <a:gd name="connsiteX2289" fmla="*/ 416963 w 506956"/>
              <a:gd name="connsiteY2289" fmla="*/ 248648 h 506956"/>
              <a:gd name="connsiteX2290" fmla="*/ 412801 w 506956"/>
              <a:gd name="connsiteY2290" fmla="*/ 248648 h 506956"/>
              <a:gd name="connsiteX2291" fmla="*/ 419112 w 506956"/>
              <a:gd name="connsiteY2291" fmla="*/ 238802 h 506956"/>
              <a:gd name="connsiteX2292" fmla="*/ 413209 w 506956"/>
              <a:gd name="connsiteY2292" fmla="*/ 229608 h 506956"/>
              <a:gd name="connsiteX2293" fmla="*/ 417371 w 506956"/>
              <a:gd name="connsiteY2293" fmla="*/ 229608 h 506956"/>
              <a:gd name="connsiteX2294" fmla="*/ 421179 w 506956"/>
              <a:gd name="connsiteY2294" fmla="*/ 235592 h 506956"/>
              <a:gd name="connsiteX2295" fmla="*/ 424987 w 506956"/>
              <a:gd name="connsiteY2295" fmla="*/ 229608 h 506956"/>
              <a:gd name="connsiteX2296" fmla="*/ 429149 w 506956"/>
              <a:gd name="connsiteY2296" fmla="*/ 229608 h 506956"/>
              <a:gd name="connsiteX2297" fmla="*/ 423246 w 506956"/>
              <a:gd name="connsiteY2297" fmla="*/ 238802 h 506956"/>
              <a:gd name="connsiteX2298" fmla="*/ 429557 w 506956"/>
              <a:gd name="connsiteY2298" fmla="*/ 248648 h 506956"/>
              <a:gd name="connsiteX2299" fmla="*/ 425395 w 506956"/>
              <a:gd name="connsiteY2299" fmla="*/ 248648 h 506956"/>
              <a:gd name="connsiteX2300" fmla="*/ 421179 w 506956"/>
              <a:gd name="connsiteY2300" fmla="*/ 241957 h 506956"/>
              <a:gd name="connsiteX2301" fmla="*/ 446979 w 506956"/>
              <a:gd name="connsiteY2301" fmla="*/ 241957 h 506956"/>
              <a:gd name="connsiteX2302" fmla="*/ 442763 w 506956"/>
              <a:gd name="connsiteY2302" fmla="*/ 248648 h 506956"/>
              <a:gd name="connsiteX2303" fmla="*/ 438601 w 506956"/>
              <a:gd name="connsiteY2303" fmla="*/ 248648 h 506956"/>
              <a:gd name="connsiteX2304" fmla="*/ 444912 w 506956"/>
              <a:gd name="connsiteY2304" fmla="*/ 238802 h 506956"/>
              <a:gd name="connsiteX2305" fmla="*/ 439009 w 506956"/>
              <a:gd name="connsiteY2305" fmla="*/ 229608 h 506956"/>
              <a:gd name="connsiteX2306" fmla="*/ 443171 w 506956"/>
              <a:gd name="connsiteY2306" fmla="*/ 229608 h 506956"/>
              <a:gd name="connsiteX2307" fmla="*/ 446979 w 506956"/>
              <a:gd name="connsiteY2307" fmla="*/ 235592 h 506956"/>
              <a:gd name="connsiteX2308" fmla="*/ 450787 w 506956"/>
              <a:gd name="connsiteY2308" fmla="*/ 229608 h 506956"/>
              <a:gd name="connsiteX2309" fmla="*/ 454949 w 506956"/>
              <a:gd name="connsiteY2309" fmla="*/ 229608 h 506956"/>
              <a:gd name="connsiteX2310" fmla="*/ 449046 w 506956"/>
              <a:gd name="connsiteY2310" fmla="*/ 238802 h 506956"/>
              <a:gd name="connsiteX2311" fmla="*/ 455357 w 506956"/>
              <a:gd name="connsiteY2311" fmla="*/ 248648 h 506956"/>
              <a:gd name="connsiteX2312" fmla="*/ 451195 w 506956"/>
              <a:gd name="connsiteY2312" fmla="*/ 248648 h 506956"/>
              <a:gd name="connsiteX2313" fmla="*/ 446979 w 506956"/>
              <a:gd name="connsiteY2313" fmla="*/ 241957 h 506956"/>
              <a:gd name="connsiteX2314" fmla="*/ 472779 w 506956"/>
              <a:gd name="connsiteY2314" fmla="*/ 241957 h 506956"/>
              <a:gd name="connsiteX2315" fmla="*/ 468563 w 506956"/>
              <a:gd name="connsiteY2315" fmla="*/ 248648 h 506956"/>
              <a:gd name="connsiteX2316" fmla="*/ 464401 w 506956"/>
              <a:gd name="connsiteY2316" fmla="*/ 248648 h 506956"/>
              <a:gd name="connsiteX2317" fmla="*/ 470712 w 506956"/>
              <a:gd name="connsiteY2317" fmla="*/ 238802 h 506956"/>
              <a:gd name="connsiteX2318" fmla="*/ 464809 w 506956"/>
              <a:gd name="connsiteY2318" fmla="*/ 229608 h 506956"/>
              <a:gd name="connsiteX2319" fmla="*/ 468971 w 506956"/>
              <a:gd name="connsiteY2319" fmla="*/ 229608 h 506956"/>
              <a:gd name="connsiteX2320" fmla="*/ 472779 w 506956"/>
              <a:gd name="connsiteY2320" fmla="*/ 235592 h 506956"/>
              <a:gd name="connsiteX2321" fmla="*/ 476587 w 506956"/>
              <a:gd name="connsiteY2321" fmla="*/ 229608 h 506956"/>
              <a:gd name="connsiteX2322" fmla="*/ 480749 w 506956"/>
              <a:gd name="connsiteY2322" fmla="*/ 229608 h 506956"/>
              <a:gd name="connsiteX2323" fmla="*/ 474846 w 506956"/>
              <a:gd name="connsiteY2323" fmla="*/ 238802 h 506956"/>
              <a:gd name="connsiteX2324" fmla="*/ 481157 w 506956"/>
              <a:gd name="connsiteY2324" fmla="*/ 248648 h 506956"/>
              <a:gd name="connsiteX2325" fmla="*/ 476995 w 506956"/>
              <a:gd name="connsiteY2325" fmla="*/ 248648 h 506956"/>
              <a:gd name="connsiteX2326" fmla="*/ 472779 w 506956"/>
              <a:gd name="connsiteY2326" fmla="*/ 241957 h 506956"/>
              <a:gd name="connsiteX2327" fmla="*/ 498579 w 506956"/>
              <a:gd name="connsiteY2327" fmla="*/ 241957 h 506956"/>
              <a:gd name="connsiteX2328" fmla="*/ 494363 w 506956"/>
              <a:gd name="connsiteY2328" fmla="*/ 248648 h 506956"/>
              <a:gd name="connsiteX2329" fmla="*/ 490201 w 506956"/>
              <a:gd name="connsiteY2329" fmla="*/ 248648 h 506956"/>
              <a:gd name="connsiteX2330" fmla="*/ 496512 w 506956"/>
              <a:gd name="connsiteY2330" fmla="*/ 238802 h 506956"/>
              <a:gd name="connsiteX2331" fmla="*/ 490609 w 506956"/>
              <a:gd name="connsiteY2331" fmla="*/ 229608 h 506956"/>
              <a:gd name="connsiteX2332" fmla="*/ 494771 w 506956"/>
              <a:gd name="connsiteY2332" fmla="*/ 229608 h 506956"/>
              <a:gd name="connsiteX2333" fmla="*/ 498579 w 506956"/>
              <a:gd name="connsiteY2333" fmla="*/ 235592 h 506956"/>
              <a:gd name="connsiteX2334" fmla="*/ 502387 w 506956"/>
              <a:gd name="connsiteY2334" fmla="*/ 229608 h 506956"/>
              <a:gd name="connsiteX2335" fmla="*/ 506549 w 506956"/>
              <a:gd name="connsiteY2335" fmla="*/ 229608 h 506956"/>
              <a:gd name="connsiteX2336" fmla="*/ 500646 w 506956"/>
              <a:gd name="connsiteY2336" fmla="*/ 238802 h 506956"/>
              <a:gd name="connsiteX2337" fmla="*/ 506957 w 506956"/>
              <a:gd name="connsiteY2337" fmla="*/ 248648 h 506956"/>
              <a:gd name="connsiteX2338" fmla="*/ 502795 w 506956"/>
              <a:gd name="connsiteY2338" fmla="*/ 248648 h 506956"/>
              <a:gd name="connsiteX2339" fmla="*/ 498579 w 506956"/>
              <a:gd name="connsiteY2339" fmla="*/ 241957 h 506956"/>
              <a:gd name="connsiteX2340" fmla="*/ 8378 w 506956"/>
              <a:gd name="connsiteY2340" fmla="*/ 270658 h 506956"/>
              <a:gd name="connsiteX2341" fmla="*/ 4162 w 506956"/>
              <a:gd name="connsiteY2341" fmla="*/ 277349 h 506956"/>
              <a:gd name="connsiteX2342" fmla="*/ 0 w 506956"/>
              <a:gd name="connsiteY2342" fmla="*/ 277349 h 506956"/>
              <a:gd name="connsiteX2343" fmla="*/ 6310 w 506956"/>
              <a:gd name="connsiteY2343" fmla="*/ 267502 h 506956"/>
              <a:gd name="connsiteX2344" fmla="*/ 408 w 506956"/>
              <a:gd name="connsiteY2344" fmla="*/ 258309 h 506956"/>
              <a:gd name="connsiteX2345" fmla="*/ 4570 w 506956"/>
              <a:gd name="connsiteY2345" fmla="*/ 258309 h 506956"/>
              <a:gd name="connsiteX2346" fmla="*/ 8378 w 506956"/>
              <a:gd name="connsiteY2346" fmla="*/ 264293 h 506956"/>
              <a:gd name="connsiteX2347" fmla="*/ 12186 w 506956"/>
              <a:gd name="connsiteY2347" fmla="*/ 258309 h 506956"/>
              <a:gd name="connsiteX2348" fmla="*/ 16347 w 506956"/>
              <a:gd name="connsiteY2348" fmla="*/ 258309 h 506956"/>
              <a:gd name="connsiteX2349" fmla="*/ 10445 w 506956"/>
              <a:gd name="connsiteY2349" fmla="*/ 267502 h 506956"/>
              <a:gd name="connsiteX2350" fmla="*/ 16755 w 506956"/>
              <a:gd name="connsiteY2350" fmla="*/ 277349 h 506956"/>
              <a:gd name="connsiteX2351" fmla="*/ 12594 w 506956"/>
              <a:gd name="connsiteY2351" fmla="*/ 277349 h 506956"/>
              <a:gd name="connsiteX2352" fmla="*/ 8378 w 506956"/>
              <a:gd name="connsiteY2352" fmla="*/ 270658 h 506956"/>
              <a:gd name="connsiteX2353" fmla="*/ 34178 w 506956"/>
              <a:gd name="connsiteY2353" fmla="*/ 270658 h 506956"/>
              <a:gd name="connsiteX2354" fmla="*/ 29962 w 506956"/>
              <a:gd name="connsiteY2354" fmla="*/ 277349 h 506956"/>
              <a:gd name="connsiteX2355" fmla="*/ 25800 w 506956"/>
              <a:gd name="connsiteY2355" fmla="*/ 277349 h 506956"/>
              <a:gd name="connsiteX2356" fmla="*/ 32110 w 506956"/>
              <a:gd name="connsiteY2356" fmla="*/ 267502 h 506956"/>
              <a:gd name="connsiteX2357" fmla="*/ 26208 w 506956"/>
              <a:gd name="connsiteY2357" fmla="*/ 258309 h 506956"/>
              <a:gd name="connsiteX2358" fmla="*/ 30370 w 506956"/>
              <a:gd name="connsiteY2358" fmla="*/ 258309 h 506956"/>
              <a:gd name="connsiteX2359" fmla="*/ 34178 w 506956"/>
              <a:gd name="connsiteY2359" fmla="*/ 264293 h 506956"/>
              <a:gd name="connsiteX2360" fmla="*/ 37986 w 506956"/>
              <a:gd name="connsiteY2360" fmla="*/ 258309 h 506956"/>
              <a:gd name="connsiteX2361" fmla="*/ 42147 w 506956"/>
              <a:gd name="connsiteY2361" fmla="*/ 258309 h 506956"/>
              <a:gd name="connsiteX2362" fmla="*/ 36245 w 506956"/>
              <a:gd name="connsiteY2362" fmla="*/ 267502 h 506956"/>
              <a:gd name="connsiteX2363" fmla="*/ 42555 w 506956"/>
              <a:gd name="connsiteY2363" fmla="*/ 277349 h 506956"/>
              <a:gd name="connsiteX2364" fmla="*/ 38394 w 506956"/>
              <a:gd name="connsiteY2364" fmla="*/ 277349 h 506956"/>
              <a:gd name="connsiteX2365" fmla="*/ 34178 w 506956"/>
              <a:gd name="connsiteY2365" fmla="*/ 270658 h 506956"/>
              <a:gd name="connsiteX2366" fmla="*/ 59978 w 506956"/>
              <a:gd name="connsiteY2366" fmla="*/ 270658 h 506956"/>
              <a:gd name="connsiteX2367" fmla="*/ 55762 w 506956"/>
              <a:gd name="connsiteY2367" fmla="*/ 277349 h 506956"/>
              <a:gd name="connsiteX2368" fmla="*/ 51600 w 506956"/>
              <a:gd name="connsiteY2368" fmla="*/ 277349 h 506956"/>
              <a:gd name="connsiteX2369" fmla="*/ 57911 w 506956"/>
              <a:gd name="connsiteY2369" fmla="*/ 267502 h 506956"/>
              <a:gd name="connsiteX2370" fmla="*/ 52008 w 506956"/>
              <a:gd name="connsiteY2370" fmla="*/ 258309 h 506956"/>
              <a:gd name="connsiteX2371" fmla="*/ 56170 w 506956"/>
              <a:gd name="connsiteY2371" fmla="*/ 258309 h 506956"/>
              <a:gd name="connsiteX2372" fmla="*/ 59978 w 506956"/>
              <a:gd name="connsiteY2372" fmla="*/ 264293 h 506956"/>
              <a:gd name="connsiteX2373" fmla="*/ 63786 w 506956"/>
              <a:gd name="connsiteY2373" fmla="*/ 258309 h 506956"/>
              <a:gd name="connsiteX2374" fmla="*/ 67948 w 506956"/>
              <a:gd name="connsiteY2374" fmla="*/ 258309 h 506956"/>
              <a:gd name="connsiteX2375" fmla="*/ 62045 w 506956"/>
              <a:gd name="connsiteY2375" fmla="*/ 267502 h 506956"/>
              <a:gd name="connsiteX2376" fmla="*/ 68356 w 506956"/>
              <a:gd name="connsiteY2376" fmla="*/ 277349 h 506956"/>
              <a:gd name="connsiteX2377" fmla="*/ 64194 w 506956"/>
              <a:gd name="connsiteY2377" fmla="*/ 277349 h 506956"/>
              <a:gd name="connsiteX2378" fmla="*/ 59978 w 506956"/>
              <a:gd name="connsiteY2378" fmla="*/ 270658 h 506956"/>
              <a:gd name="connsiteX2379" fmla="*/ 85778 w 506956"/>
              <a:gd name="connsiteY2379" fmla="*/ 270658 h 506956"/>
              <a:gd name="connsiteX2380" fmla="*/ 81562 w 506956"/>
              <a:gd name="connsiteY2380" fmla="*/ 277349 h 506956"/>
              <a:gd name="connsiteX2381" fmla="*/ 77400 w 506956"/>
              <a:gd name="connsiteY2381" fmla="*/ 277349 h 506956"/>
              <a:gd name="connsiteX2382" fmla="*/ 83711 w 506956"/>
              <a:gd name="connsiteY2382" fmla="*/ 267502 h 506956"/>
              <a:gd name="connsiteX2383" fmla="*/ 77808 w 506956"/>
              <a:gd name="connsiteY2383" fmla="*/ 258309 h 506956"/>
              <a:gd name="connsiteX2384" fmla="*/ 81970 w 506956"/>
              <a:gd name="connsiteY2384" fmla="*/ 258309 h 506956"/>
              <a:gd name="connsiteX2385" fmla="*/ 85778 w 506956"/>
              <a:gd name="connsiteY2385" fmla="*/ 264293 h 506956"/>
              <a:gd name="connsiteX2386" fmla="*/ 89586 w 506956"/>
              <a:gd name="connsiteY2386" fmla="*/ 258309 h 506956"/>
              <a:gd name="connsiteX2387" fmla="*/ 93748 w 506956"/>
              <a:gd name="connsiteY2387" fmla="*/ 258309 h 506956"/>
              <a:gd name="connsiteX2388" fmla="*/ 87845 w 506956"/>
              <a:gd name="connsiteY2388" fmla="*/ 267502 h 506956"/>
              <a:gd name="connsiteX2389" fmla="*/ 94156 w 506956"/>
              <a:gd name="connsiteY2389" fmla="*/ 277349 h 506956"/>
              <a:gd name="connsiteX2390" fmla="*/ 89994 w 506956"/>
              <a:gd name="connsiteY2390" fmla="*/ 277349 h 506956"/>
              <a:gd name="connsiteX2391" fmla="*/ 85778 w 506956"/>
              <a:gd name="connsiteY2391" fmla="*/ 270658 h 506956"/>
              <a:gd name="connsiteX2392" fmla="*/ 111578 w 506956"/>
              <a:gd name="connsiteY2392" fmla="*/ 270658 h 506956"/>
              <a:gd name="connsiteX2393" fmla="*/ 107362 w 506956"/>
              <a:gd name="connsiteY2393" fmla="*/ 277349 h 506956"/>
              <a:gd name="connsiteX2394" fmla="*/ 103200 w 506956"/>
              <a:gd name="connsiteY2394" fmla="*/ 277349 h 506956"/>
              <a:gd name="connsiteX2395" fmla="*/ 109511 w 506956"/>
              <a:gd name="connsiteY2395" fmla="*/ 267502 h 506956"/>
              <a:gd name="connsiteX2396" fmla="*/ 103608 w 506956"/>
              <a:gd name="connsiteY2396" fmla="*/ 258309 h 506956"/>
              <a:gd name="connsiteX2397" fmla="*/ 107770 w 506956"/>
              <a:gd name="connsiteY2397" fmla="*/ 258309 h 506956"/>
              <a:gd name="connsiteX2398" fmla="*/ 111578 w 506956"/>
              <a:gd name="connsiteY2398" fmla="*/ 264293 h 506956"/>
              <a:gd name="connsiteX2399" fmla="*/ 115386 w 506956"/>
              <a:gd name="connsiteY2399" fmla="*/ 258309 h 506956"/>
              <a:gd name="connsiteX2400" fmla="*/ 119548 w 506956"/>
              <a:gd name="connsiteY2400" fmla="*/ 258309 h 506956"/>
              <a:gd name="connsiteX2401" fmla="*/ 113645 w 506956"/>
              <a:gd name="connsiteY2401" fmla="*/ 267502 h 506956"/>
              <a:gd name="connsiteX2402" fmla="*/ 119956 w 506956"/>
              <a:gd name="connsiteY2402" fmla="*/ 277349 h 506956"/>
              <a:gd name="connsiteX2403" fmla="*/ 115794 w 506956"/>
              <a:gd name="connsiteY2403" fmla="*/ 277349 h 506956"/>
              <a:gd name="connsiteX2404" fmla="*/ 111578 w 506956"/>
              <a:gd name="connsiteY2404" fmla="*/ 270658 h 506956"/>
              <a:gd name="connsiteX2405" fmla="*/ 137378 w 506956"/>
              <a:gd name="connsiteY2405" fmla="*/ 270658 h 506956"/>
              <a:gd name="connsiteX2406" fmla="*/ 133162 w 506956"/>
              <a:gd name="connsiteY2406" fmla="*/ 277349 h 506956"/>
              <a:gd name="connsiteX2407" fmla="*/ 129000 w 506956"/>
              <a:gd name="connsiteY2407" fmla="*/ 277349 h 506956"/>
              <a:gd name="connsiteX2408" fmla="*/ 135311 w 506956"/>
              <a:gd name="connsiteY2408" fmla="*/ 267502 h 506956"/>
              <a:gd name="connsiteX2409" fmla="*/ 129408 w 506956"/>
              <a:gd name="connsiteY2409" fmla="*/ 258309 h 506956"/>
              <a:gd name="connsiteX2410" fmla="*/ 133570 w 506956"/>
              <a:gd name="connsiteY2410" fmla="*/ 258309 h 506956"/>
              <a:gd name="connsiteX2411" fmla="*/ 137378 w 506956"/>
              <a:gd name="connsiteY2411" fmla="*/ 264293 h 506956"/>
              <a:gd name="connsiteX2412" fmla="*/ 141186 w 506956"/>
              <a:gd name="connsiteY2412" fmla="*/ 258309 h 506956"/>
              <a:gd name="connsiteX2413" fmla="*/ 145348 w 506956"/>
              <a:gd name="connsiteY2413" fmla="*/ 258309 h 506956"/>
              <a:gd name="connsiteX2414" fmla="*/ 139445 w 506956"/>
              <a:gd name="connsiteY2414" fmla="*/ 267502 h 506956"/>
              <a:gd name="connsiteX2415" fmla="*/ 145756 w 506956"/>
              <a:gd name="connsiteY2415" fmla="*/ 277349 h 506956"/>
              <a:gd name="connsiteX2416" fmla="*/ 141594 w 506956"/>
              <a:gd name="connsiteY2416" fmla="*/ 277349 h 506956"/>
              <a:gd name="connsiteX2417" fmla="*/ 137378 w 506956"/>
              <a:gd name="connsiteY2417" fmla="*/ 270658 h 506956"/>
              <a:gd name="connsiteX2418" fmla="*/ 163178 w 506956"/>
              <a:gd name="connsiteY2418" fmla="*/ 270658 h 506956"/>
              <a:gd name="connsiteX2419" fmla="*/ 158962 w 506956"/>
              <a:gd name="connsiteY2419" fmla="*/ 277349 h 506956"/>
              <a:gd name="connsiteX2420" fmla="*/ 154800 w 506956"/>
              <a:gd name="connsiteY2420" fmla="*/ 277349 h 506956"/>
              <a:gd name="connsiteX2421" fmla="*/ 161111 w 506956"/>
              <a:gd name="connsiteY2421" fmla="*/ 267502 h 506956"/>
              <a:gd name="connsiteX2422" fmla="*/ 155208 w 506956"/>
              <a:gd name="connsiteY2422" fmla="*/ 258309 h 506956"/>
              <a:gd name="connsiteX2423" fmla="*/ 159370 w 506956"/>
              <a:gd name="connsiteY2423" fmla="*/ 258309 h 506956"/>
              <a:gd name="connsiteX2424" fmla="*/ 163178 w 506956"/>
              <a:gd name="connsiteY2424" fmla="*/ 264293 h 506956"/>
              <a:gd name="connsiteX2425" fmla="*/ 166986 w 506956"/>
              <a:gd name="connsiteY2425" fmla="*/ 258309 h 506956"/>
              <a:gd name="connsiteX2426" fmla="*/ 171148 w 506956"/>
              <a:gd name="connsiteY2426" fmla="*/ 258309 h 506956"/>
              <a:gd name="connsiteX2427" fmla="*/ 165245 w 506956"/>
              <a:gd name="connsiteY2427" fmla="*/ 267502 h 506956"/>
              <a:gd name="connsiteX2428" fmla="*/ 171556 w 506956"/>
              <a:gd name="connsiteY2428" fmla="*/ 277349 h 506956"/>
              <a:gd name="connsiteX2429" fmla="*/ 167394 w 506956"/>
              <a:gd name="connsiteY2429" fmla="*/ 277349 h 506956"/>
              <a:gd name="connsiteX2430" fmla="*/ 163178 w 506956"/>
              <a:gd name="connsiteY2430" fmla="*/ 270658 h 506956"/>
              <a:gd name="connsiteX2431" fmla="*/ 188978 w 506956"/>
              <a:gd name="connsiteY2431" fmla="*/ 270658 h 506956"/>
              <a:gd name="connsiteX2432" fmla="*/ 184762 w 506956"/>
              <a:gd name="connsiteY2432" fmla="*/ 277349 h 506956"/>
              <a:gd name="connsiteX2433" fmla="*/ 180601 w 506956"/>
              <a:gd name="connsiteY2433" fmla="*/ 277349 h 506956"/>
              <a:gd name="connsiteX2434" fmla="*/ 186911 w 506956"/>
              <a:gd name="connsiteY2434" fmla="*/ 267502 h 506956"/>
              <a:gd name="connsiteX2435" fmla="*/ 181009 w 506956"/>
              <a:gd name="connsiteY2435" fmla="*/ 258309 h 506956"/>
              <a:gd name="connsiteX2436" fmla="*/ 185170 w 506956"/>
              <a:gd name="connsiteY2436" fmla="*/ 258309 h 506956"/>
              <a:gd name="connsiteX2437" fmla="*/ 188978 w 506956"/>
              <a:gd name="connsiteY2437" fmla="*/ 264293 h 506956"/>
              <a:gd name="connsiteX2438" fmla="*/ 192786 w 506956"/>
              <a:gd name="connsiteY2438" fmla="*/ 258309 h 506956"/>
              <a:gd name="connsiteX2439" fmla="*/ 196948 w 506956"/>
              <a:gd name="connsiteY2439" fmla="*/ 258309 h 506956"/>
              <a:gd name="connsiteX2440" fmla="*/ 191045 w 506956"/>
              <a:gd name="connsiteY2440" fmla="*/ 267502 h 506956"/>
              <a:gd name="connsiteX2441" fmla="*/ 197356 w 506956"/>
              <a:gd name="connsiteY2441" fmla="*/ 277349 h 506956"/>
              <a:gd name="connsiteX2442" fmla="*/ 193194 w 506956"/>
              <a:gd name="connsiteY2442" fmla="*/ 277349 h 506956"/>
              <a:gd name="connsiteX2443" fmla="*/ 188978 w 506956"/>
              <a:gd name="connsiteY2443" fmla="*/ 270658 h 506956"/>
              <a:gd name="connsiteX2444" fmla="*/ 214778 w 506956"/>
              <a:gd name="connsiteY2444" fmla="*/ 270658 h 506956"/>
              <a:gd name="connsiteX2445" fmla="*/ 210562 w 506956"/>
              <a:gd name="connsiteY2445" fmla="*/ 277349 h 506956"/>
              <a:gd name="connsiteX2446" fmla="*/ 206401 w 506956"/>
              <a:gd name="connsiteY2446" fmla="*/ 277349 h 506956"/>
              <a:gd name="connsiteX2447" fmla="*/ 212711 w 506956"/>
              <a:gd name="connsiteY2447" fmla="*/ 267502 h 506956"/>
              <a:gd name="connsiteX2448" fmla="*/ 206809 w 506956"/>
              <a:gd name="connsiteY2448" fmla="*/ 258309 h 506956"/>
              <a:gd name="connsiteX2449" fmla="*/ 210970 w 506956"/>
              <a:gd name="connsiteY2449" fmla="*/ 258309 h 506956"/>
              <a:gd name="connsiteX2450" fmla="*/ 214778 w 506956"/>
              <a:gd name="connsiteY2450" fmla="*/ 264293 h 506956"/>
              <a:gd name="connsiteX2451" fmla="*/ 218586 w 506956"/>
              <a:gd name="connsiteY2451" fmla="*/ 258309 h 506956"/>
              <a:gd name="connsiteX2452" fmla="*/ 222748 w 506956"/>
              <a:gd name="connsiteY2452" fmla="*/ 258309 h 506956"/>
              <a:gd name="connsiteX2453" fmla="*/ 216846 w 506956"/>
              <a:gd name="connsiteY2453" fmla="*/ 267502 h 506956"/>
              <a:gd name="connsiteX2454" fmla="*/ 223156 w 506956"/>
              <a:gd name="connsiteY2454" fmla="*/ 277349 h 506956"/>
              <a:gd name="connsiteX2455" fmla="*/ 218994 w 506956"/>
              <a:gd name="connsiteY2455" fmla="*/ 277349 h 506956"/>
              <a:gd name="connsiteX2456" fmla="*/ 214778 w 506956"/>
              <a:gd name="connsiteY2456" fmla="*/ 270658 h 506956"/>
              <a:gd name="connsiteX2457" fmla="*/ 240578 w 506956"/>
              <a:gd name="connsiteY2457" fmla="*/ 270658 h 506956"/>
              <a:gd name="connsiteX2458" fmla="*/ 236362 w 506956"/>
              <a:gd name="connsiteY2458" fmla="*/ 277349 h 506956"/>
              <a:gd name="connsiteX2459" fmla="*/ 232201 w 506956"/>
              <a:gd name="connsiteY2459" fmla="*/ 277349 h 506956"/>
              <a:gd name="connsiteX2460" fmla="*/ 238511 w 506956"/>
              <a:gd name="connsiteY2460" fmla="*/ 267502 h 506956"/>
              <a:gd name="connsiteX2461" fmla="*/ 232609 w 506956"/>
              <a:gd name="connsiteY2461" fmla="*/ 258309 h 506956"/>
              <a:gd name="connsiteX2462" fmla="*/ 236770 w 506956"/>
              <a:gd name="connsiteY2462" fmla="*/ 258309 h 506956"/>
              <a:gd name="connsiteX2463" fmla="*/ 240578 w 506956"/>
              <a:gd name="connsiteY2463" fmla="*/ 264293 h 506956"/>
              <a:gd name="connsiteX2464" fmla="*/ 244386 w 506956"/>
              <a:gd name="connsiteY2464" fmla="*/ 258309 h 506956"/>
              <a:gd name="connsiteX2465" fmla="*/ 248548 w 506956"/>
              <a:gd name="connsiteY2465" fmla="*/ 258309 h 506956"/>
              <a:gd name="connsiteX2466" fmla="*/ 242646 w 506956"/>
              <a:gd name="connsiteY2466" fmla="*/ 267502 h 506956"/>
              <a:gd name="connsiteX2467" fmla="*/ 248956 w 506956"/>
              <a:gd name="connsiteY2467" fmla="*/ 277349 h 506956"/>
              <a:gd name="connsiteX2468" fmla="*/ 244794 w 506956"/>
              <a:gd name="connsiteY2468" fmla="*/ 277349 h 506956"/>
              <a:gd name="connsiteX2469" fmla="*/ 240578 w 506956"/>
              <a:gd name="connsiteY2469" fmla="*/ 270658 h 506956"/>
              <a:gd name="connsiteX2470" fmla="*/ 266378 w 506956"/>
              <a:gd name="connsiteY2470" fmla="*/ 270658 h 506956"/>
              <a:gd name="connsiteX2471" fmla="*/ 262162 w 506956"/>
              <a:gd name="connsiteY2471" fmla="*/ 277349 h 506956"/>
              <a:gd name="connsiteX2472" fmla="*/ 258001 w 506956"/>
              <a:gd name="connsiteY2472" fmla="*/ 277349 h 506956"/>
              <a:gd name="connsiteX2473" fmla="*/ 264311 w 506956"/>
              <a:gd name="connsiteY2473" fmla="*/ 267502 h 506956"/>
              <a:gd name="connsiteX2474" fmla="*/ 258409 w 506956"/>
              <a:gd name="connsiteY2474" fmla="*/ 258309 h 506956"/>
              <a:gd name="connsiteX2475" fmla="*/ 262570 w 506956"/>
              <a:gd name="connsiteY2475" fmla="*/ 258309 h 506956"/>
              <a:gd name="connsiteX2476" fmla="*/ 266378 w 506956"/>
              <a:gd name="connsiteY2476" fmla="*/ 264293 h 506956"/>
              <a:gd name="connsiteX2477" fmla="*/ 270187 w 506956"/>
              <a:gd name="connsiteY2477" fmla="*/ 258309 h 506956"/>
              <a:gd name="connsiteX2478" fmla="*/ 274348 w 506956"/>
              <a:gd name="connsiteY2478" fmla="*/ 258309 h 506956"/>
              <a:gd name="connsiteX2479" fmla="*/ 268446 w 506956"/>
              <a:gd name="connsiteY2479" fmla="*/ 267502 h 506956"/>
              <a:gd name="connsiteX2480" fmla="*/ 274756 w 506956"/>
              <a:gd name="connsiteY2480" fmla="*/ 277349 h 506956"/>
              <a:gd name="connsiteX2481" fmla="*/ 270595 w 506956"/>
              <a:gd name="connsiteY2481" fmla="*/ 277349 h 506956"/>
              <a:gd name="connsiteX2482" fmla="*/ 266378 w 506956"/>
              <a:gd name="connsiteY2482" fmla="*/ 270658 h 506956"/>
              <a:gd name="connsiteX2483" fmla="*/ 292179 w 506956"/>
              <a:gd name="connsiteY2483" fmla="*/ 270658 h 506956"/>
              <a:gd name="connsiteX2484" fmla="*/ 287962 w 506956"/>
              <a:gd name="connsiteY2484" fmla="*/ 277349 h 506956"/>
              <a:gd name="connsiteX2485" fmla="*/ 283801 w 506956"/>
              <a:gd name="connsiteY2485" fmla="*/ 277349 h 506956"/>
              <a:gd name="connsiteX2486" fmla="*/ 290111 w 506956"/>
              <a:gd name="connsiteY2486" fmla="*/ 267502 h 506956"/>
              <a:gd name="connsiteX2487" fmla="*/ 284209 w 506956"/>
              <a:gd name="connsiteY2487" fmla="*/ 258309 h 506956"/>
              <a:gd name="connsiteX2488" fmla="*/ 288370 w 506956"/>
              <a:gd name="connsiteY2488" fmla="*/ 258309 h 506956"/>
              <a:gd name="connsiteX2489" fmla="*/ 292179 w 506956"/>
              <a:gd name="connsiteY2489" fmla="*/ 264293 h 506956"/>
              <a:gd name="connsiteX2490" fmla="*/ 295987 w 506956"/>
              <a:gd name="connsiteY2490" fmla="*/ 258309 h 506956"/>
              <a:gd name="connsiteX2491" fmla="*/ 300148 w 506956"/>
              <a:gd name="connsiteY2491" fmla="*/ 258309 h 506956"/>
              <a:gd name="connsiteX2492" fmla="*/ 294246 w 506956"/>
              <a:gd name="connsiteY2492" fmla="*/ 267502 h 506956"/>
              <a:gd name="connsiteX2493" fmla="*/ 300556 w 506956"/>
              <a:gd name="connsiteY2493" fmla="*/ 277349 h 506956"/>
              <a:gd name="connsiteX2494" fmla="*/ 296395 w 506956"/>
              <a:gd name="connsiteY2494" fmla="*/ 277349 h 506956"/>
              <a:gd name="connsiteX2495" fmla="*/ 292179 w 506956"/>
              <a:gd name="connsiteY2495" fmla="*/ 270658 h 506956"/>
              <a:gd name="connsiteX2496" fmla="*/ 317979 w 506956"/>
              <a:gd name="connsiteY2496" fmla="*/ 270658 h 506956"/>
              <a:gd name="connsiteX2497" fmla="*/ 313762 w 506956"/>
              <a:gd name="connsiteY2497" fmla="*/ 277349 h 506956"/>
              <a:gd name="connsiteX2498" fmla="*/ 309601 w 506956"/>
              <a:gd name="connsiteY2498" fmla="*/ 277349 h 506956"/>
              <a:gd name="connsiteX2499" fmla="*/ 315911 w 506956"/>
              <a:gd name="connsiteY2499" fmla="*/ 267502 h 506956"/>
              <a:gd name="connsiteX2500" fmla="*/ 310009 w 506956"/>
              <a:gd name="connsiteY2500" fmla="*/ 258309 h 506956"/>
              <a:gd name="connsiteX2501" fmla="*/ 314170 w 506956"/>
              <a:gd name="connsiteY2501" fmla="*/ 258309 h 506956"/>
              <a:gd name="connsiteX2502" fmla="*/ 317979 w 506956"/>
              <a:gd name="connsiteY2502" fmla="*/ 264293 h 506956"/>
              <a:gd name="connsiteX2503" fmla="*/ 321787 w 506956"/>
              <a:gd name="connsiteY2503" fmla="*/ 258309 h 506956"/>
              <a:gd name="connsiteX2504" fmla="*/ 325948 w 506956"/>
              <a:gd name="connsiteY2504" fmla="*/ 258309 h 506956"/>
              <a:gd name="connsiteX2505" fmla="*/ 320046 w 506956"/>
              <a:gd name="connsiteY2505" fmla="*/ 267502 h 506956"/>
              <a:gd name="connsiteX2506" fmla="*/ 326356 w 506956"/>
              <a:gd name="connsiteY2506" fmla="*/ 277349 h 506956"/>
              <a:gd name="connsiteX2507" fmla="*/ 322195 w 506956"/>
              <a:gd name="connsiteY2507" fmla="*/ 277349 h 506956"/>
              <a:gd name="connsiteX2508" fmla="*/ 317979 w 506956"/>
              <a:gd name="connsiteY2508" fmla="*/ 270658 h 506956"/>
              <a:gd name="connsiteX2509" fmla="*/ 343779 w 506956"/>
              <a:gd name="connsiteY2509" fmla="*/ 270658 h 506956"/>
              <a:gd name="connsiteX2510" fmla="*/ 339563 w 506956"/>
              <a:gd name="connsiteY2510" fmla="*/ 277349 h 506956"/>
              <a:gd name="connsiteX2511" fmla="*/ 335401 w 506956"/>
              <a:gd name="connsiteY2511" fmla="*/ 277349 h 506956"/>
              <a:gd name="connsiteX2512" fmla="*/ 341711 w 506956"/>
              <a:gd name="connsiteY2512" fmla="*/ 267502 h 506956"/>
              <a:gd name="connsiteX2513" fmla="*/ 335809 w 506956"/>
              <a:gd name="connsiteY2513" fmla="*/ 258309 h 506956"/>
              <a:gd name="connsiteX2514" fmla="*/ 339971 w 506956"/>
              <a:gd name="connsiteY2514" fmla="*/ 258309 h 506956"/>
              <a:gd name="connsiteX2515" fmla="*/ 343779 w 506956"/>
              <a:gd name="connsiteY2515" fmla="*/ 264293 h 506956"/>
              <a:gd name="connsiteX2516" fmla="*/ 347587 w 506956"/>
              <a:gd name="connsiteY2516" fmla="*/ 258309 h 506956"/>
              <a:gd name="connsiteX2517" fmla="*/ 351748 w 506956"/>
              <a:gd name="connsiteY2517" fmla="*/ 258309 h 506956"/>
              <a:gd name="connsiteX2518" fmla="*/ 345846 w 506956"/>
              <a:gd name="connsiteY2518" fmla="*/ 267502 h 506956"/>
              <a:gd name="connsiteX2519" fmla="*/ 352156 w 506956"/>
              <a:gd name="connsiteY2519" fmla="*/ 277349 h 506956"/>
              <a:gd name="connsiteX2520" fmla="*/ 347995 w 506956"/>
              <a:gd name="connsiteY2520" fmla="*/ 277349 h 506956"/>
              <a:gd name="connsiteX2521" fmla="*/ 343779 w 506956"/>
              <a:gd name="connsiteY2521" fmla="*/ 270658 h 506956"/>
              <a:gd name="connsiteX2522" fmla="*/ 369579 w 506956"/>
              <a:gd name="connsiteY2522" fmla="*/ 270658 h 506956"/>
              <a:gd name="connsiteX2523" fmla="*/ 365363 w 506956"/>
              <a:gd name="connsiteY2523" fmla="*/ 277349 h 506956"/>
              <a:gd name="connsiteX2524" fmla="*/ 361201 w 506956"/>
              <a:gd name="connsiteY2524" fmla="*/ 277349 h 506956"/>
              <a:gd name="connsiteX2525" fmla="*/ 367511 w 506956"/>
              <a:gd name="connsiteY2525" fmla="*/ 267502 h 506956"/>
              <a:gd name="connsiteX2526" fmla="*/ 361609 w 506956"/>
              <a:gd name="connsiteY2526" fmla="*/ 258309 h 506956"/>
              <a:gd name="connsiteX2527" fmla="*/ 365771 w 506956"/>
              <a:gd name="connsiteY2527" fmla="*/ 258309 h 506956"/>
              <a:gd name="connsiteX2528" fmla="*/ 369579 w 506956"/>
              <a:gd name="connsiteY2528" fmla="*/ 264293 h 506956"/>
              <a:gd name="connsiteX2529" fmla="*/ 373387 w 506956"/>
              <a:gd name="connsiteY2529" fmla="*/ 258309 h 506956"/>
              <a:gd name="connsiteX2530" fmla="*/ 377548 w 506956"/>
              <a:gd name="connsiteY2530" fmla="*/ 258309 h 506956"/>
              <a:gd name="connsiteX2531" fmla="*/ 371646 w 506956"/>
              <a:gd name="connsiteY2531" fmla="*/ 267502 h 506956"/>
              <a:gd name="connsiteX2532" fmla="*/ 377956 w 506956"/>
              <a:gd name="connsiteY2532" fmla="*/ 277349 h 506956"/>
              <a:gd name="connsiteX2533" fmla="*/ 373795 w 506956"/>
              <a:gd name="connsiteY2533" fmla="*/ 277349 h 506956"/>
              <a:gd name="connsiteX2534" fmla="*/ 369579 w 506956"/>
              <a:gd name="connsiteY2534" fmla="*/ 270658 h 506956"/>
              <a:gd name="connsiteX2535" fmla="*/ 395379 w 506956"/>
              <a:gd name="connsiteY2535" fmla="*/ 270658 h 506956"/>
              <a:gd name="connsiteX2536" fmla="*/ 391163 w 506956"/>
              <a:gd name="connsiteY2536" fmla="*/ 277349 h 506956"/>
              <a:gd name="connsiteX2537" fmla="*/ 387001 w 506956"/>
              <a:gd name="connsiteY2537" fmla="*/ 277349 h 506956"/>
              <a:gd name="connsiteX2538" fmla="*/ 393312 w 506956"/>
              <a:gd name="connsiteY2538" fmla="*/ 267502 h 506956"/>
              <a:gd name="connsiteX2539" fmla="*/ 387409 w 506956"/>
              <a:gd name="connsiteY2539" fmla="*/ 258309 h 506956"/>
              <a:gd name="connsiteX2540" fmla="*/ 391571 w 506956"/>
              <a:gd name="connsiteY2540" fmla="*/ 258309 h 506956"/>
              <a:gd name="connsiteX2541" fmla="*/ 395379 w 506956"/>
              <a:gd name="connsiteY2541" fmla="*/ 264293 h 506956"/>
              <a:gd name="connsiteX2542" fmla="*/ 399187 w 506956"/>
              <a:gd name="connsiteY2542" fmla="*/ 258309 h 506956"/>
              <a:gd name="connsiteX2543" fmla="*/ 403348 w 506956"/>
              <a:gd name="connsiteY2543" fmla="*/ 258309 h 506956"/>
              <a:gd name="connsiteX2544" fmla="*/ 397446 w 506956"/>
              <a:gd name="connsiteY2544" fmla="*/ 267502 h 506956"/>
              <a:gd name="connsiteX2545" fmla="*/ 403756 w 506956"/>
              <a:gd name="connsiteY2545" fmla="*/ 277349 h 506956"/>
              <a:gd name="connsiteX2546" fmla="*/ 399595 w 506956"/>
              <a:gd name="connsiteY2546" fmla="*/ 277349 h 506956"/>
              <a:gd name="connsiteX2547" fmla="*/ 395379 w 506956"/>
              <a:gd name="connsiteY2547" fmla="*/ 270658 h 506956"/>
              <a:gd name="connsiteX2548" fmla="*/ 421179 w 506956"/>
              <a:gd name="connsiteY2548" fmla="*/ 270658 h 506956"/>
              <a:gd name="connsiteX2549" fmla="*/ 416963 w 506956"/>
              <a:gd name="connsiteY2549" fmla="*/ 277349 h 506956"/>
              <a:gd name="connsiteX2550" fmla="*/ 412801 w 506956"/>
              <a:gd name="connsiteY2550" fmla="*/ 277349 h 506956"/>
              <a:gd name="connsiteX2551" fmla="*/ 419112 w 506956"/>
              <a:gd name="connsiteY2551" fmla="*/ 267502 h 506956"/>
              <a:gd name="connsiteX2552" fmla="*/ 413209 w 506956"/>
              <a:gd name="connsiteY2552" fmla="*/ 258309 h 506956"/>
              <a:gd name="connsiteX2553" fmla="*/ 417371 w 506956"/>
              <a:gd name="connsiteY2553" fmla="*/ 258309 h 506956"/>
              <a:gd name="connsiteX2554" fmla="*/ 421179 w 506956"/>
              <a:gd name="connsiteY2554" fmla="*/ 264293 h 506956"/>
              <a:gd name="connsiteX2555" fmla="*/ 424987 w 506956"/>
              <a:gd name="connsiteY2555" fmla="*/ 258309 h 506956"/>
              <a:gd name="connsiteX2556" fmla="*/ 429149 w 506956"/>
              <a:gd name="connsiteY2556" fmla="*/ 258309 h 506956"/>
              <a:gd name="connsiteX2557" fmla="*/ 423246 w 506956"/>
              <a:gd name="connsiteY2557" fmla="*/ 267502 h 506956"/>
              <a:gd name="connsiteX2558" fmla="*/ 429557 w 506956"/>
              <a:gd name="connsiteY2558" fmla="*/ 277349 h 506956"/>
              <a:gd name="connsiteX2559" fmla="*/ 425395 w 506956"/>
              <a:gd name="connsiteY2559" fmla="*/ 277349 h 506956"/>
              <a:gd name="connsiteX2560" fmla="*/ 421179 w 506956"/>
              <a:gd name="connsiteY2560" fmla="*/ 270658 h 506956"/>
              <a:gd name="connsiteX2561" fmla="*/ 446979 w 506956"/>
              <a:gd name="connsiteY2561" fmla="*/ 270658 h 506956"/>
              <a:gd name="connsiteX2562" fmla="*/ 442763 w 506956"/>
              <a:gd name="connsiteY2562" fmla="*/ 277349 h 506956"/>
              <a:gd name="connsiteX2563" fmla="*/ 438601 w 506956"/>
              <a:gd name="connsiteY2563" fmla="*/ 277349 h 506956"/>
              <a:gd name="connsiteX2564" fmla="*/ 444912 w 506956"/>
              <a:gd name="connsiteY2564" fmla="*/ 267502 h 506956"/>
              <a:gd name="connsiteX2565" fmla="*/ 439009 w 506956"/>
              <a:gd name="connsiteY2565" fmla="*/ 258309 h 506956"/>
              <a:gd name="connsiteX2566" fmla="*/ 443171 w 506956"/>
              <a:gd name="connsiteY2566" fmla="*/ 258309 h 506956"/>
              <a:gd name="connsiteX2567" fmla="*/ 446979 w 506956"/>
              <a:gd name="connsiteY2567" fmla="*/ 264293 h 506956"/>
              <a:gd name="connsiteX2568" fmla="*/ 450787 w 506956"/>
              <a:gd name="connsiteY2568" fmla="*/ 258309 h 506956"/>
              <a:gd name="connsiteX2569" fmla="*/ 454949 w 506956"/>
              <a:gd name="connsiteY2569" fmla="*/ 258309 h 506956"/>
              <a:gd name="connsiteX2570" fmla="*/ 449046 w 506956"/>
              <a:gd name="connsiteY2570" fmla="*/ 267502 h 506956"/>
              <a:gd name="connsiteX2571" fmla="*/ 455357 w 506956"/>
              <a:gd name="connsiteY2571" fmla="*/ 277349 h 506956"/>
              <a:gd name="connsiteX2572" fmla="*/ 451195 w 506956"/>
              <a:gd name="connsiteY2572" fmla="*/ 277349 h 506956"/>
              <a:gd name="connsiteX2573" fmla="*/ 446979 w 506956"/>
              <a:gd name="connsiteY2573" fmla="*/ 270658 h 506956"/>
              <a:gd name="connsiteX2574" fmla="*/ 472779 w 506956"/>
              <a:gd name="connsiteY2574" fmla="*/ 270658 h 506956"/>
              <a:gd name="connsiteX2575" fmla="*/ 468563 w 506956"/>
              <a:gd name="connsiteY2575" fmla="*/ 277349 h 506956"/>
              <a:gd name="connsiteX2576" fmla="*/ 464401 w 506956"/>
              <a:gd name="connsiteY2576" fmla="*/ 277349 h 506956"/>
              <a:gd name="connsiteX2577" fmla="*/ 470712 w 506956"/>
              <a:gd name="connsiteY2577" fmla="*/ 267502 h 506956"/>
              <a:gd name="connsiteX2578" fmla="*/ 464809 w 506956"/>
              <a:gd name="connsiteY2578" fmla="*/ 258309 h 506956"/>
              <a:gd name="connsiteX2579" fmla="*/ 468971 w 506956"/>
              <a:gd name="connsiteY2579" fmla="*/ 258309 h 506956"/>
              <a:gd name="connsiteX2580" fmla="*/ 472779 w 506956"/>
              <a:gd name="connsiteY2580" fmla="*/ 264293 h 506956"/>
              <a:gd name="connsiteX2581" fmla="*/ 476587 w 506956"/>
              <a:gd name="connsiteY2581" fmla="*/ 258309 h 506956"/>
              <a:gd name="connsiteX2582" fmla="*/ 480749 w 506956"/>
              <a:gd name="connsiteY2582" fmla="*/ 258309 h 506956"/>
              <a:gd name="connsiteX2583" fmla="*/ 474846 w 506956"/>
              <a:gd name="connsiteY2583" fmla="*/ 267502 h 506956"/>
              <a:gd name="connsiteX2584" fmla="*/ 481157 w 506956"/>
              <a:gd name="connsiteY2584" fmla="*/ 277349 h 506956"/>
              <a:gd name="connsiteX2585" fmla="*/ 476995 w 506956"/>
              <a:gd name="connsiteY2585" fmla="*/ 277349 h 506956"/>
              <a:gd name="connsiteX2586" fmla="*/ 472779 w 506956"/>
              <a:gd name="connsiteY2586" fmla="*/ 270658 h 506956"/>
              <a:gd name="connsiteX2587" fmla="*/ 498579 w 506956"/>
              <a:gd name="connsiteY2587" fmla="*/ 270658 h 506956"/>
              <a:gd name="connsiteX2588" fmla="*/ 494363 w 506956"/>
              <a:gd name="connsiteY2588" fmla="*/ 277349 h 506956"/>
              <a:gd name="connsiteX2589" fmla="*/ 490201 w 506956"/>
              <a:gd name="connsiteY2589" fmla="*/ 277349 h 506956"/>
              <a:gd name="connsiteX2590" fmla="*/ 496512 w 506956"/>
              <a:gd name="connsiteY2590" fmla="*/ 267502 h 506956"/>
              <a:gd name="connsiteX2591" fmla="*/ 490609 w 506956"/>
              <a:gd name="connsiteY2591" fmla="*/ 258309 h 506956"/>
              <a:gd name="connsiteX2592" fmla="*/ 494771 w 506956"/>
              <a:gd name="connsiteY2592" fmla="*/ 258309 h 506956"/>
              <a:gd name="connsiteX2593" fmla="*/ 498579 w 506956"/>
              <a:gd name="connsiteY2593" fmla="*/ 264293 h 506956"/>
              <a:gd name="connsiteX2594" fmla="*/ 502387 w 506956"/>
              <a:gd name="connsiteY2594" fmla="*/ 258309 h 506956"/>
              <a:gd name="connsiteX2595" fmla="*/ 506549 w 506956"/>
              <a:gd name="connsiteY2595" fmla="*/ 258309 h 506956"/>
              <a:gd name="connsiteX2596" fmla="*/ 500646 w 506956"/>
              <a:gd name="connsiteY2596" fmla="*/ 267502 h 506956"/>
              <a:gd name="connsiteX2597" fmla="*/ 506957 w 506956"/>
              <a:gd name="connsiteY2597" fmla="*/ 277349 h 506956"/>
              <a:gd name="connsiteX2598" fmla="*/ 502795 w 506956"/>
              <a:gd name="connsiteY2598" fmla="*/ 277349 h 506956"/>
              <a:gd name="connsiteX2599" fmla="*/ 498579 w 506956"/>
              <a:gd name="connsiteY2599" fmla="*/ 270658 h 506956"/>
              <a:gd name="connsiteX2600" fmla="*/ 8378 w 506956"/>
              <a:gd name="connsiteY2600" fmla="*/ 299359 h 506956"/>
              <a:gd name="connsiteX2601" fmla="*/ 4162 w 506956"/>
              <a:gd name="connsiteY2601" fmla="*/ 306050 h 506956"/>
              <a:gd name="connsiteX2602" fmla="*/ 0 w 506956"/>
              <a:gd name="connsiteY2602" fmla="*/ 306050 h 506956"/>
              <a:gd name="connsiteX2603" fmla="*/ 6310 w 506956"/>
              <a:gd name="connsiteY2603" fmla="*/ 296204 h 506956"/>
              <a:gd name="connsiteX2604" fmla="*/ 408 w 506956"/>
              <a:gd name="connsiteY2604" fmla="*/ 287010 h 506956"/>
              <a:gd name="connsiteX2605" fmla="*/ 4570 w 506956"/>
              <a:gd name="connsiteY2605" fmla="*/ 287010 h 506956"/>
              <a:gd name="connsiteX2606" fmla="*/ 8378 w 506956"/>
              <a:gd name="connsiteY2606" fmla="*/ 292994 h 506956"/>
              <a:gd name="connsiteX2607" fmla="*/ 12186 w 506956"/>
              <a:gd name="connsiteY2607" fmla="*/ 287010 h 506956"/>
              <a:gd name="connsiteX2608" fmla="*/ 16347 w 506956"/>
              <a:gd name="connsiteY2608" fmla="*/ 287010 h 506956"/>
              <a:gd name="connsiteX2609" fmla="*/ 10445 w 506956"/>
              <a:gd name="connsiteY2609" fmla="*/ 296204 h 506956"/>
              <a:gd name="connsiteX2610" fmla="*/ 16755 w 506956"/>
              <a:gd name="connsiteY2610" fmla="*/ 306050 h 506956"/>
              <a:gd name="connsiteX2611" fmla="*/ 12594 w 506956"/>
              <a:gd name="connsiteY2611" fmla="*/ 306050 h 506956"/>
              <a:gd name="connsiteX2612" fmla="*/ 8378 w 506956"/>
              <a:gd name="connsiteY2612" fmla="*/ 299359 h 506956"/>
              <a:gd name="connsiteX2613" fmla="*/ 34178 w 506956"/>
              <a:gd name="connsiteY2613" fmla="*/ 299359 h 506956"/>
              <a:gd name="connsiteX2614" fmla="*/ 29962 w 506956"/>
              <a:gd name="connsiteY2614" fmla="*/ 306050 h 506956"/>
              <a:gd name="connsiteX2615" fmla="*/ 25800 w 506956"/>
              <a:gd name="connsiteY2615" fmla="*/ 306050 h 506956"/>
              <a:gd name="connsiteX2616" fmla="*/ 32110 w 506956"/>
              <a:gd name="connsiteY2616" fmla="*/ 296204 h 506956"/>
              <a:gd name="connsiteX2617" fmla="*/ 26208 w 506956"/>
              <a:gd name="connsiteY2617" fmla="*/ 287010 h 506956"/>
              <a:gd name="connsiteX2618" fmla="*/ 30370 w 506956"/>
              <a:gd name="connsiteY2618" fmla="*/ 287010 h 506956"/>
              <a:gd name="connsiteX2619" fmla="*/ 34178 w 506956"/>
              <a:gd name="connsiteY2619" fmla="*/ 292994 h 506956"/>
              <a:gd name="connsiteX2620" fmla="*/ 37986 w 506956"/>
              <a:gd name="connsiteY2620" fmla="*/ 287010 h 506956"/>
              <a:gd name="connsiteX2621" fmla="*/ 42147 w 506956"/>
              <a:gd name="connsiteY2621" fmla="*/ 287010 h 506956"/>
              <a:gd name="connsiteX2622" fmla="*/ 36245 w 506956"/>
              <a:gd name="connsiteY2622" fmla="*/ 296204 h 506956"/>
              <a:gd name="connsiteX2623" fmla="*/ 42555 w 506956"/>
              <a:gd name="connsiteY2623" fmla="*/ 306050 h 506956"/>
              <a:gd name="connsiteX2624" fmla="*/ 38394 w 506956"/>
              <a:gd name="connsiteY2624" fmla="*/ 306050 h 506956"/>
              <a:gd name="connsiteX2625" fmla="*/ 34178 w 506956"/>
              <a:gd name="connsiteY2625" fmla="*/ 299359 h 506956"/>
              <a:gd name="connsiteX2626" fmla="*/ 59978 w 506956"/>
              <a:gd name="connsiteY2626" fmla="*/ 299359 h 506956"/>
              <a:gd name="connsiteX2627" fmla="*/ 55762 w 506956"/>
              <a:gd name="connsiteY2627" fmla="*/ 306050 h 506956"/>
              <a:gd name="connsiteX2628" fmla="*/ 51600 w 506956"/>
              <a:gd name="connsiteY2628" fmla="*/ 306050 h 506956"/>
              <a:gd name="connsiteX2629" fmla="*/ 57911 w 506956"/>
              <a:gd name="connsiteY2629" fmla="*/ 296204 h 506956"/>
              <a:gd name="connsiteX2630" fmla="*/ 52008 w 506956"/>
              <a:gd name="connsiteY2630" fmla="*/ 287010 h 506956"/>
              <a:gd name="connsiteX2631" fmla="*/ 56170 w 506956"/>
              <a:gd name="connsiteY2631" fmla="*/ 287010 h 506956"/>
              <a:gd name="connsiteX2632" fmla="*/ 59978 w 506956"/>
              <a:gd name="connsiteY2632" fmla="*/ 292994 h 506956"/>
              <a:gd name="connsiteX2633" fmla="*/ 63786 w 506956"/>
              <a:gd name="connsiteY2633" fmla="*/ 287010 h 506956"/>
              <a:gd name="connsiteX2634" fmla="*/ 67948 w 506956"/>
              <a:gd name="connsiteY2634" fmla="*/ 287010 h 506956"/>
              <a:gd name="connsiteX2635" fmla="*/ 62045 w 506956"/>
              <a:gd name="connsiteY2635" fmla="*/ 296204 h 506956"/>
              <a:gd name="connsiteX2636" fmla="*/ 68356 w 506956"/>
              <a:gd name="connsiteY2636" fmla="*/ 306050 h 506956"/>
              <a:gd name="connsiteX2637" fmla="*/ 64194 w 506956"/>
              <a:gd name="connsiteY2637" fmla="*/ 306050 h 506956"/>
              <a:gd name="connsiteX2638" fmla="*/ 59978 w 506956"/>
              <a:gd name="connsiteY2638" fmla="*/ 299359 h 506956"/>
              <a:gd name="connsiteX2639" fmla="*/ 85778 w 506956"/>
              <a:gd name="connsiteY2639" fmla="*/ 299359 h 506956"/>
              <a:gd name="connsiteX2640" fmla="*/ 81562 w 506956"/>
              <a:gd name="connsiteY2640" fmla="*/ 306050 h 506956"/>
              <a:gd name="connsiteX2641" fmla="*/ 77400 w 506956"/>
              <a:gd name="connsiteY2641" fmla="*/ 306050 h 506956"/>
              <a:gd name="connsiteX2642" fmla="*/ 83711 w 506956"/>
              <a:gd name="connsiteY2642" fmla="*/ 296204 h 506956"/>
              <a:gd name="connsiteX2643" fmla="*/ 77808 w 506956"/>
              <a:gd name="connsiteY2643" fmla="*/ 287010 h 506956"/>
              <a:gd name="connsiteX2644" fmla="*/ 81970 w 506956"/>
              <a:gd name="connsiteY2644" fmla="*/ 287010 h 506956"/>
              <a:gd name="connsiteX2645" fmla="*/ 85778 w 506956"/>
              <a:gd name="connsiteY2645" fmla="*/ 292994 h 506956"/>
              <a:gd name="connsiteX2646" fmla="*/ 89586 w 506956"/>
              <a:gd name="connsiteY2646" fmla="*/ 287010 h 506956"/>
              <a:gd name="connsiteX2647" fmla="*/ 93748 w 506956"/>
              <a:gd name="connsiteY2647" fmla="*/ 287010 h 506956"/>
              <a:gd name="connsiteX2648" fmla="*/ 87845 w 506956"/>
              <a:gd name="connsiteY2648" fmla="*/ 296204 h 506956"/>
              <a:gd name="connsiteX2649" fmla="*/ 94156 w 506956"/>
              <a:gd name="connsiteY2649" fmla="*/ 306050 h 506956"/>
              <a:gd name="connsiteX2650" fmla="*/ 89994 w 506956"/>
              <a:gd name="connsiteY2650" fmla="*/ 306050 h 506956"/>
              <a:gd name="connsiteX2651" fmla="*/ 85778 w 506956"/>
              <a:gd name="connsiteY2651" fmla="*/ 299359 h 506956"/>
              <a:gd name="connsiteX2652" fmla="*/ 111578 w 506956"/>
              <a:gd name="connsiteY2652" fmla="*/ 299359 h 506956"/>
              <a:gd name="connsiteX2653" fmla="*/ 107362 w 506956"/>
              <a:gd name="connsiteY2653" fmla="*/ 306050 h 506956"/>
              <a:gd name="connsiteX2654" fmla="*/ 103200 w 506956"/>
              <a:gd name="connsiteY2654" fmla="*/ 306050 h 506956"/>
              <a:gd name="connsiteX2655" fmla="*/ 109511 w 506956"/>
              <a:gd name="connsiteY2655" fmla="*/ 296204 h 506956"/>
              <a:gd name="connsiteX2656" fmla="*/ 103608 w 506956"/>
              <a:gd name="connsiteY2656" fmla="*/ 287010 h 506956"/>
              <a:gd name="connsiteX2657" fmla="*/ 107770 w 506956"/>
              <a:gd name="connsiteY2657" fmla="*/ 287010 h 506956"/>
              <a:gd name="connsiteX2658" fmla="*/ 111578 w 506956"/>
              <a:gd name="connsiteY2658" fmla="*/ 292994 h 506956"/>
              <a:gd name="connsiteX2659" fmla="*/ 115386 w 506956"/>
              <a:gd name="connsiteY2659" fmla="*/ 287010 h 506956"/>
              <a:gd name="connsiteX2660" fmla="*/ 119548 w 506956"/>
              <a:gd name="connsiteY2660" fmla="*/ 287010 h 506956"/>
              <a:gd name="connsiteX2661" fmla="*/ 113645 w 506956"/>
              <a:gd name="connsiteY2661" fmla="*/ 296204 h 506956"/>
              <a:gd name="connsiteX2662" fmla="*/ 119956 w 506956"/>
              <a:gd name="connsiteY2662" fmla="*/ 306050 h 506956"/>
              <a:gd name="connsiteX2663" fmla="*/ 115794 w 506956"/>
              <a:gd name="connsiteY2663" fmla="*/ 306050 h 506956"/>
              <a:gd name="connsiteX2664" fmla="*/ 111578 w 506956"/>
              <a:gd name="connsiteY2664" fmla="*/ 299359 h 506956"/>
              <a:gd name="connsiteX2665" fmla="*/ 137378 w 506956"/>
              <a:gd name="connsiteY2665" fmla="*/ 299359 h 506956"/>
              <a:gd name="connsiteX2666" fmla="*/ 133162 w 506956"/>
              <a:gd name="connsiteY2666" fmla="*/ 306050 h 506956"/>
              <a:gd name="connsiteX2667" fmla="*/ 129000 w 506956"/>
              <a:gd name="connsiteY2667" fmla="*/ 306050 h 506956"/>
              <a:gd name="connsiteX2668" fmla="*/ 135311 w 506956"/>
              <a:gd name="connsiteY2668" fmla="*/ 296204 h 506956"/>
              <a:gd name="connsiteX2669" fmla="*/ 129408 w 506956"/>
              <a:gd name="connsiteY2669" fmla="*/ 287010 h 506956"/>
              <a:gd name="connsiteX2670" fmla="*/ 133570 w 506956"/>
              <a:gd name="connsiteY2670" fmla="*/ 287010 h 506956"/>
              <a:gd name="connsiteX2671" fmla="*/ 137378 w 506956"/>
              <a:gd name="connsiteY2671" fmla="*/ 292994 h 506956"/>
              <a:gd name="connsiteX2672" fmla="*/ 141186 w 506956"/>
              <a:gd name="connsiteY2672" fmla="*/ 287010 h 506956"/>
              <a:gd name="connsiteX2673" fmla="*/ 145348 w 506956"/>
              <a:gd name="connsiteY2673" fmla="*/ 287010 h 506956"/>
              <a:gd name="connsiteX2674" fmla="*/ 139445 w 506956"/>
              <a:gd name="connsiteY2674" fmla="*/ 296204 h 506956"/>
              <a:gd name="connsiteX2675" fmla="*/ 145756 w 506956"/>
              <a:gd name="connsiteY2675" fmla="*/ 306050 h 506956"/>
              <a:gd name="connsiteX2676" fmla="*/ 141594 w 506956"/>
              <a:gd name="connsiteY2676" fmla="*/ 306050 h 506956"/>
              <a:gd name="connsiteX2677" fmla="*/ 137378 w 506956"/>
              <a:gd name="connsiteY2677" fmla="*/ 299359 h 506956"/>
              <a:gd name="connsiteX2678" fmla="*/ 163178 w 506956"/>
              <a:gd name="connsiteY2678" fmla="*/ 299359 h 506956"/>
              <a:gd name="connsiteX2679" fmla="*/ 158962 w 506956"/>
              <a:gd name="connsiteY2679" fmla="*/ 306050 h 506956"/>
              <a:gd name="connsiteX2680" fmla="*/ 154800 w 506956"/>
              <a:gd name="connsiteY2680" fmla="*/ 306050 h 506956"/>
              <a:gd name="connsiteX2681" fmla="*/ 161111 w 506956"/>
              <a:gd name="connsiteY2681" fmla="*/ 296204 h 506956"/>
              <a:gd name="connsiteX2682" fmla="*/ 155208 w 506956"/>
              <a:gd name="connsiteY2682" fmla="*/ 287010 h 506956"/>
              <a:gd name="connsiteX2683" fmla="*/ 159370 w 506956"/>
              <a:gd name="connsiteY2683" fmla="*/ 287010 h 506956"/>
              <a:gd name="connsiteX2684" fmla="*/ 163178 w 506956"/>
              <a:gd name="connsiteY2684" fmla="*/ 292994 h 506956"/>
              <a:gd name="connsiteX2685" fmla="*/ 166986 w 506956"/>
              <a:gd name="connsiteY2685" fmla="*/ 287010 h 506956"/>
              <a:gd name="connsiteX2686" fmla="*/ 171148 w 506956"/>
              <a:gd name="connsiteY2686" fmla="*/ 287010 h 506956"/>
              <a:gd name="connsiteX2687" fmla="*/ 165245 w 506956"/>
              <a:gd name="connsiteY2687" fmla="*/ 296204 h 506956"/>
              <a:gd name="connsiteX2688" fmla="*/ 171556 w 506956"/>
              <a:gd name="connsiteY2688" fmla="*/ 306050 h 506956"/>
              <a:gd name="connsiteX2689" fmla="*/ 167394 w 506956"/>
              <a:gd name="connsiteY2689" fmla="*/ 306050 h 506956"/>
              <a:gd name="connsiteX2690" fmla="*/ 163178 w 506956"/>
              <a:gd name="connsiteY2690" fmla="*/ 299359 h 506956"/>
              <a:gd name="connsiteX2691" fmla="*/ 188978 w 506956"/>
              <a:gd name="connsiteY2691" fmla="*/ 299359 h 506956"/>
              <a:gd name="connsiteX2692" fmla="*/ 184762 w 506956"/>
              <a:gd name="connsiteY2692" fmla="*/ 306050 h 506956"/>
              <a:gd name="connsiteX2693" fmla="*/ 180601 w 506956"/>
              <a:gd name="connsiteY2693" fmla="*/ 306050 h 506956"/>
              <a:gd name="connsiteX2694" fmla="*/ 186911 w 506956"/>
              <a:gd name="connsiteY2694" fmla="*/ 296204 h 506956"/>
              <a:gd name="connsiteX2695" fmla="*/ 181009 w 506956"/>
              <a:gd name="connsiteY2695" fmla="*/ 287010 h 506956"/>
              <a:gd name="connsiteX2696" fmla="*/ 185170 w 506956"/>
              <a:gd name="connsiteY2696" fmla="*/ 287010 h 506956"/>
              <a:gd name="connsiteX2697" fmla="*/ 188978 w 506956"/>
              <a:gd name="connsiteY2697" fmla="*/ 292994 h 506956"/>
              <a:gd name="connsiteX2698" fmla="*/ 192786 w 506956"/>
              <a:gd name="connsiteY2698" fmla="*/ 287010 h 506956"/>
              <a:gd name="connsiteX2699" fmla="*/ 196948 w 506956"/>
              <a:gd name="connsiteY2699" fmla="*/ 287010 h 506956"/>
              <a:gd name="connsiteX2700" fmla="*/ 191045 w 506956"/>
              <a:gd name="connsiteY2700" fmla="*/ 296204 h 506956"/>
              <a:gd name="connsiteX2701" fmla="*/ 197356 w 506956"/>
              <a:gd name="connsiteY2701" fmla="*/ 306050 h 506956"/>
              <a:gd name="connsiteX2702" fmla="*/ 193194 w 506956"/>
              <a:gd name="connsiteY2702" fmla="*/ 306050 h 506956"/>
              <a:gd name="connsiteX2703" fmla="*/ 188978 w 506956"/>
              <a:gd name="connsiteY2703" fmla="*/ 299359 h 506956"/>
              <a:gd name="connsiteX2704" fmla="*/ 214778 w 506956"/>
              <a:gd name="connsiteY2704" fmla="*/ 299359 h 506956"/>
              <a:gd name="connsiteX2705" fmla="*/ 210562 w 506956"/>
              <a:gd name="connsiteY2705" fmla="*/ 306050 h 506956"/>
              <a:gd name="connsiteX2706" fmla="*/ 206401 w 506956"/>
              <a:gd name="connsiteY2706" fmla="*/ 306050 h 506956"/>
              <a:gd name="connsiteX2707" fmla="*/ 212711 w 506956"/>
              <a:gd name="connsiteY2707" fmla="*/ 296204 h 506956"/>
              <a:gd name="connsiteX2708" fmla="*/ 206809 w 506956"/>
              <a:gd name="connsiteY2708" fmla="*/ 287010 h 506956"/>
              <a:gd name="connsiteX2709" fmla="*/ 210970 w 506956"/>
              <a:gd name="connsiteY2709" fmla="*/ 287010 h 506956"/>
              <a:gd name="connsiteX2710" fmla="*/ 214778 w 506956"/>
              <a:gd name="connsiteY2710" fmla="*/ 292994 h 506956"/>
              <a:gd name="connsiteX2711" fmla="*/ 218586 w 506956"/>
              <a:gd name="connsiteY2711" fmla="*/ 287010 h 506956"/>
              <a:gd name="connsiteX2712" fmla="*/ 222748 w 506956"/>
              <a:gd name="connsiteY2712" fmla="*/ 287010 h 506956"/>
              <a:gd name="connsiteX2713" fmla="*/ 216846 w 506956"/>
              <a:gd name="connsiteY2713" fmla="*/ 296204 h 506956"/>
              <a:gd name="connsiteX2714" fmla="*/ 223156 w 506956"/>
              <a:gd name="connsiteY2714" fmla="*/ 306050 h 506956"/>
              <a:gd name="connsiteX2715" fmla="*/ 218994 w 506956"/>
              <a:gd name="connsiteY2715" fmla="*/ 306050 h 506956"/>
              <a:gd name="connsiteX2716" fmla="*/ 214778 w 506956"/>
              <a:gd name="connsiteY2716" fmla="*/ 299359 h 506956"/>
              <a:gd name="connsiteX2717" fmla="*/ 240578 w 506956"/>
              <a:gd name="connsiteY2717" fmla="*/ 299359 h 506956"/>
              <a:gd name="connsiteX2718" fmla="*/ 236362 w 506956"/>
              <a:gd name="connsiteY2718" fmla="*/ 306050 h 506956"/>
              <a:gd name="connsiteX2719" fmla="*/ 232201 w 506956"/>
              <a:gd name="connsiteY2719" fmla="*/ 306050 h 506956"/>
              <a:gd name="connsiteX2720" fmla="*/ 238511 w 506956"/>
              <a:gd name="connsiteY2720" fmla="*/ 296204 h 506956"/>
              <a:gd name="connsiteX2721" fmla="*/ 232609 w 506956"/>
              <a:gd name="connsiteY2721" fmla="*/ 287010 h 506956"/>
              <a:gd name="connsiteX2722" fmla="*/ 236770 w 506956"/>
              <a:gd name="connsiteY2722" fmla="*/ 287010 h 506956"/>
              <a:gd name="connsiteX2723" fmla="*/ 240578 w 506956"/>
              <a:gd name="connsiteY2723" fmla="*/ 292994 h 506956"/>
              <a:gd name="connsiteX2724" fmla="*/ 244386 w 506956"/>
              <a:gd name="connsiteY2724" fmla="*/ 287010 h 506956"/>
              <a:gd name="connsiteX2725" fmla="*/ 248548 w 506956"/>
              <a:gd name="connsiteY2725" fmla="*/ 287010 h 506956"/>
              <a:gd name="connsiteX2726" fmla="*/ 242646 w 506956"/>
              <a:gd name="connsiteY2726" fmla="*/ 296204 h 506956"/>
              <a:gd name="connsiteX2727" fmla="*/ 248956 w 506956"/>
              <a:gd name="connsiteY2727" fmla="*/ 306050 h 506956"/>
              <a:gd name="connsiteX2728" fmla="*/ 244794 w 506956"/>
              <a:gd name="connsiteY2728" fmla="*/ 306050 h 506956"/>
              <a:gd name="connsiteX2729" fmla="*/ 240578 w 506956"/>
              <a:gd name="connsiteY2729" fmla="*/ 299359 h 506956"/>
              <a:gd name="connsiteX2730" fmla="*/ 266378 w 506956"/>
              <a:gd name="connsiteY2730" fmla="*/ 299359 h 506956"/>
              <a:gd name="connsiteX2731" fmla="*/ 262162 w 506956"/>
              <a:gd name="connsiteY2731" fmla="*/ 306050 h 506956"/>
              <a:gd name="connsiteX2732" fmla="*/ 258001 w 506956"/>
              <a:gd name="connsiteY2732" fmla="*/ 306050 h 506956"/>
              <a:gd name="connsiteX2733" fmla="*/ 264311 w 506956"/>
              <a:gd name="connsiteY2733" fmla="*/ 296204 h 506956"/>
              <a:gd name="connsiteX2734" fmla="*/ 258409 w 506956"/>
              <a:gd name="connsiteY2734" fmla="*/ 287010 h 506956"/>
              <a:gd name="connsiteX2735" fmla="*/ 262570 w 506956"/>
              <a:gd name="connsiteY2735" fmla="*/ 287010 h 506956"/>
              <a:gd name="connsiteX2736" fmla="*/ 266378 w 506956"/>
              <a:gd name="connsiteY2736" fmla="*/ 292994 h 506956"/>
              <a:gd name="connsiteX2737" fmla="*/ 270187 w 506956"/>
              <a:gd name="connsiteY2737" fmla="*/ 287010 h 506956"/>
              <a:gd name="connsiteX2738" fmla="*/ 274348 w 506956"/>
              <a:gd name="connsiteY2738" fmla="*/ 287010 h 506956"/>
              <a:gd name="connsiteX2739" fmla="*/ 268446 w 506956"/>
              <a:gd name="connsiteY2739" fmla="*/ 296204 h 506956"/>
              <a:gd name="connsiteX2740" fmla="*/ 274756 w 506956"/>
              <a:gd name="connsiteY2740" fmla="*/ 306050 h 506956"/>
              <a:gd name="connsiteX2741" fmla="*/ 270595 w 506956"/>
              <a:gd name="connsiteY2741" fmla="*/ 306050 h 506956"/>
              <a:gd name="connsiteX2742" fmla="*/ 266378 w 506956"/>
              <a:gd name="connsiteY2742" fmla="*/ 299359 h 506956"/>
              <a:gd name="connsiteX2743" fmla="*/ 292179 w 506956"/>
              <a:gd name="connsiteY2743" fmla="*/ 299359 h 506956"/>
              <a:gd name="connsiteX2744" fmla="*/ 287962 w 506956"/>
              <a:gd name="connsiteY2744" fmla="*/ 306050 h 506956"/>
              <a:gd name="connsiteX2745" fmla="*/ 283801 w 506956"/>
              <a:gd name="connsiteY2745" fmla="*/ 306050 h 506956"/>
              <a:gd name="connsiteX2746" fmla="*/ 290111 w 506956"/>
              <a:gd name="connsiteY2746" fmla="*/ 296204 h 506956"/>
              <a:gd name="connsiteX2747" fmla="*/ 284209 w 506956"/>
              <a:gd name="connsiteY2747" fmla="*/ 287010 h 506956"/>
              <a:gd name="connsiteX2748" fmla="*/ 288370 w 506956"/>
              <a:gd name="connsiteY2748" fmla="*/ 287010 h 506956"/>
              <a:gd name="connsiteX2749" fmla="*/ 292179 w 506956"/>
              <a:gd name="connsiteY2749" fmla="*/ 292994 h 506956"/>
              <a:gd name="connsiteX2750" fmla="*/ 295987 w 506956"/>
              <a:gd name="connsiteY2750" fmla="*/ 287010 h 506956"/>
              <a:gd name="connsiteX2751" fmla="*/ 300148 w 506956"/>
              <a:gd name="connsiteY2751" fmla="*/ 287010 h 506956"/>
              <a:gd name="connsiteX2752" fmla="*/ 294246 w 506956"/>
              <a:gd name="connsiteY2752" fmla="*/ 296204 h 506956"/>
              <a:gd name="connsiteX2753" fmla="*/ 300556 w 506956"/>
              <a:gd name="connsiteY2753" fmla="*/ 306050 h 506956"/>
              <a:gd name="connsiteX2754" fmla="*/ 296395 w 506956"/>
              <a:gd name="connsiteY2754" fmla="*/ 306050 h 506956"/>
              <a:gd name="connsiteX2755" fmla="*/ 292179 w 506956"/>
              <a:gd name="connsiteY2755" fmla="*/ 299359 h 506956"/>
              <a:gd name="connsiteX2756" fmla="*/ 317979 w 506956"/>
              <a:gd name="connsiteY2756" fmla="*/ 299359 h 506956"/>
              <a:gd name="connsiteX2757" fmla="*/ 313762 w 506956"/>
              <a:gd name="connsiteY2757" fmla="*/ 306050 h 506956"/>
              <a:gd name="connsiteX2758" fmla="*/ 309601 w 506956"/>
              <a:gd name="connsiteY2758" fmla="*/ 306050 h 506956"/>
              <a:gd name="connsiteX2759" fmla="*/ 315911 w 506956"/>
              <a:gd name="connsiteY2759" fmla="*/ 296204 h 506956"/>
              <a:gd name="connsiteX2760" fmla="*/ 310009 w 506956"/>
              <a:gd name="connsiteY2760" fmla="*/ 287010 h 506956"/>
              <a:gd name="connsiteX2761" fmla="*/ 314170 w 506956"/>
              <a:gd name="connsiteY2761" fmla="*/ 287010 h 506956"/>
              <a:gd name="connsiteX2762" fmla="*/ 317979 w 506956"/>
              <a:gd name="connsiteY2762" fmla="*/ 292994 h 506956"/>
              <a:gd name="connsiteX2763" fmla="*/ 321787 w 506956"/>
              <a:gd name="connsiteY2763" fmla="*/ 287010 h 506956"/>
              <a:gd name="connsiteX2764" fmla="*/ 325948 w 506956"/>
              <a:gd name="connsiteY2764" fmla="*/ 287010 h 506956"/>
              <a:gd name="connsiteX2765" fmla="*/ 320046 w 506956"/>
              <a:gd name="connsiteY2765" fmla="*/ 296204 h 506956"/>
              <a:gd name="connsiteX2766" fmla="*/ 326356 w 506956"/>
              <a:gd name="connsiteY2766" fmla="*/ 306050 h 506956"/>
              <a:gd name="connsiteX2767" fmla="*/ 322195 w 506956"/>
              <a:gd name="connsiteY2767" fmla="*/ 306050 h 506956"/>
              <a:gd name="connsiteX2768" fmla="*/ 317979 w 506956"/>
              <a:gd name="connsiteY2768" fmla="*/ 299359 h 506956"/>
              <a:gd name="connsiteX2769" fmla="*/ 343779 w 506956"/>
              <a:gd name="connsiteY2769" fmla="*/ 299359 h 506956"/>
              <a:gd name="connsiteX2770" fmla="*/ 339563 w 506956"/>
              <a:gd name="connsiteY2770" fmla="*/ 306050 h 506956"/>
              <a:gd name="connsiteX2771" fmla="*/ 335401 w 506956"/>
              <a:gd name="connsiteY2771" fmla="*/ 306050 h 506956"/>
              <a:gd name="connsiteX2772" fmla="*/ 341711 w 506956"/>
              <a:gd name="connsiteY2772" fmla="*/ 296204 h 506956"/>
              <a:gd name="connsiteX2773" fmla="*/ 335809 w 506956"/>
              <a:gd name="connsiteY2773" fmla="*/ 287010 h 506956"/>
              <a:gd name="connsiteX2774" fmla="*/ 339971 w 506956"/>
              <a:gd name="connsiteY2774" fmla="*/ 287010 h 506956"/>
              <a:gd name="connsiteX2775" fmla="*/ 343779 w 506956"/>
              <a:gd name="connsiteY2775" fmla="*/ 292994 h 506956"/>
              <a:gd name="connsiteX2776" fmla="*/ 347587 w 506956"/>
              <a:gd name="connsiteY2776" fmla="*/ 287010 h 506956"/>
              <a:gd name="connsiteX2777" fmla="*/ 351748 w 506956"/>
              <a:gd name="connsiteY2777" fmla="*/ 287010 h 506956"/>
              <a:gd name="connsiteX2778" fmla="*/ 345846 w 506956"/>
              <a:gd name="connsiteY2778" fmla="*/ 296204 h 506956"/>
              <a:gd name="connsiteX2779" fmla="*/ 352156 w 506956"/>
              <a:gd name="connsiteY2779" fmla="*/ 306050 h 506956"/>
              <a:gd name="connsiteX2780" fmla="*/ 347995 w 506956"/>
              <a:gd name="connsiteY2780" fmla="*/ 306050 h 506956"/>
              <a:gd name="connsiteX2781" fmla="*/ 343779 w 506956"/>
              <a:gd name="connsiteY2781" fmla="*/ 299359 h 506956"/>
              <a:gd name="connsiteX2782" fmla="*/ 369579 w 506956"/>
              <a:gd name="connsiteY2782" fmla="*/ 299359 h 506956"/>
              <a:gd name="connsiteX2783" fmla="*/ 365363 w 506956"/>
              <a:gd name="connsiteY2783" fmla="*/ 306050 h 506956"/>
              <a:gd name="connsiteX2784" fmla="*/ 361201 w 506956"/>
              <a:gd name="connsiteY2784" fmla="*/ 306050 h 506956"/>
              <a:gd name="connsiteX2785" fmla="*/ 367511 w 506956"/>
              <a:gd name="connsiteY2785" fmla="*/ 296204 h 506956"/>
              <a:gd name="connsiteX2786" fmla="*/ 361609 w 506956"/>
              <a:gd name="connsiteY2786" fmla="*/ 287010 h 506956"/>
              <a:gd name="connsiteX2787" fmla="*/ 365771 w 506956"/>
              <a:gd name="connsiteY2787" fmla="*/ 287010 h 506956"/>
              <a:gd name="connsiteX2788" fmla="*/ 369579 w 506956"/>
              <a:gd name="connsiteY2788" fmla="*/ 292994 h 506956"/>
              <a:gd name="connsiteX2789" fmla="*/ 373387 w 506956"/>
              <a:gd name="connsiteY2789" fmla="*/ 287010 h 506956"/>
              <a:gd name="connsiteX2790" fmla="*/ 377548 w 506956"/>
              <a:gd name="connsiteY2790" fmla="*/ 287010 h 506956"/>
              <a:gd name="connsiteX2791" fmla="*/ 371646 w 506956"/>
              <a:gd name="connsiteY2791" fmla="*/ 296204 h 506956"/>
              <a:gd name="connsiteX2792" fmla="*/ 377956 w 506956"/>
              <a:gd name="connsiteY2792" fmla="*/ 306050 h 506956"/>
              <a:gd name="connsiteX2793" fmla="*/ 373795 w 506956"/>
              <a:gd name="connsiteY2793" fmla="*/ 306050 h 506956"/>
              <a:gd name="connsiteX2794" fmla="*/ 369579 w 506956"/>
              <a:gd name="connsiteY2794" fmla="*/ 299359 h 506956"/>
              <a:gd name="connsiteX2795" fmla="*/ 395379 w 506956"/>
              <a:gd name="connsiteY2795" fmla="*/ 299359 h 506956"/>
              <a:gd name="connsiteX2796" fmla="*/ 391163 w 506956"/>
              <a:gd name="connsiteY2796" fmla="*/ 306050 h 506956"/>
              <a:gd name="connsiteX2797" fmla="*/ 387001 w 506956"/>
              <a:gd name="connsiteY2797" fmla="*/ 306050 h 506956"/>
              <a:gd name="connsiteX2798" fmla="*/ 393312 w 506956"/>
              <a:gd name="connsiteY2798" fmla="*/ 296204 h 506956"/>
              <a:gd name="connsiteX2799" fmla="*/ 387409 w 506956"/>
              <a:gd name="connsiteY2799" fmla="*/ 287010 h 506956"/>
              <a:gd name="connsiteX2800" fmla="*/ 391571 w 506956"/>
              <a:gd name="connsiteY2800" fmla="*/ 287010 h 506956"/>
              <a:gd name="connsiteX2801" fmla="*/ 395379 w 506956"/>
              <a:gd name="connsiteY2801" fmla="*/ 292994 h 506956"/>
              <a:gd name="connsiteX2802" fmla="*/ 399187 w 506956"/>
              <a:gd name="connsiteY2802" fmla="*/ 287010 h 506956"/>
              <a:gd name="connsiteX2803" fmla="*/ 403348 w 506956"/>
              <a:gd name="connsiteY2803" fmla="*/ 287010 h 506956"/>
              <a:gd name="connsiteX2804" fmla="*/ 397446 w 506956"/>
              <a:gd name="connsiteY2804" fmla="*/ 296204 h 506956"/>
              <a:gd name="connsiteX2805" fmla="*/ 403756 w 506956"/>
              <a:gd name="connsiteY2805" fmla="*/ 306050 h 506956"/>
              <a:gd name="connsiteX2806" fmla="*/ 399595 w 506956"/>
              <a:gd name="connsiteY2806" fmla="*/ 306050 h 506956"/>
              <a:gd name="connsiteX2807" fmla="*/ 395379 w 506956"/>
              <a:gd name="connsiteY2807" fmla="*/ 299359 h 506956"/>
              <a:gd name="connsiteX2808" fmla="*/ 421179 w 506956"/>
              <a:gd name="connsiteY2808" fmla="*/ 299359 h 506956"/>
              <a:gd name="connsiteX2809" fmla="*/ 416963 w 506956"/>
              <a:gd name="connsiteY2809" fmla="*/ 306050 h 506956"/>
              <a:gd name="connsiteX2810" fmla="*/ 412801 w 506956"/>
              <a:gd name="connsiteY2810" fmla="*/ 306050 h 506956"/>
              <a:gd name="connsiteX2811" fmla="*/ 419112 w 506956"/>
              <a:gd name="connsiteY2811" fmla="*/ 296204 h 506956"/>
              <a:gd name="connsiteX2812" fmla="*/ 413209 w 506956"/>
              <a:gd name="connsiteY2812" fmla="*/ 287010 h 506956"/>
              <a:gd name="connsiteX2813" fmla="*/ 417371 w 506956"/>
              <a:gd name="connsiteY2813" fmla="*/ 287010 h 506956"/>
              <a:gd name="connsiteX2814" fmla="*/ 421179 w 506956"/>
              <a:gd name="connsiteY2814" fmla="*/ 292994 h 506956"/>
              <a:gd name="connsiteX2815" fmla="*/ 424987 w 506956"/>
              <a:gd name="connsiteY2815" fmla="*/ 287010 h 506956"/>
              <a:gd name="connsiteX2816" fmla="*/ 429149 w 506956"/>
              <a:gd name="connsiteY2816" fmla="*/ 287010 h 506956"/>
              <a:gd name="connsiteX2817" fmla="*/ 423246 w 506956"/>
              <a:gd name="connsiteY2817" fmla="*/ 296204 h 506956"/>
              <a:gd name="connsiteX2818" fmla="*/ 429557 w 506956"/>
              <a:gd name="connsiteY2818" fmla="*/ 306050 h 506956"/>
              <a:gd name="connsiteX2819" fmla="*/ 425395 w 506956"/>
              <a:gd name="connsiteY2819" fmla="*/ 306050 h 506956"/>
              <a:gd name="connsiteX2820" fmla="*/ 421179 w 506956"/>
              <a:gd name="connsiteY2820" fmla="*/ 299359 h 506956"/>
              <a:gd name="connsiteX2821" fmla="*/ 446979 w 506956"/>
              <a:gd name="connsiteY2821" fmla="*/ 299359 h 506956"/>
              <a:gd name="connsiteX2822" fmla="*/ 442763 w 506956"/>
              <a:gd name="connsiteY2822" fmla="*/ 306050 h 506956"/>
              <a:gd name="connsiteX2823" fmla="*/ 438601 w 506956"/>
              <a:gd name="connsiteY2823" fmla="*/ 306050 h 506956"/>
              <a:gd name="connsiteX2824" fmla="*/ 444912 w 506956"/>
              <a:gd name="connsiteY2824" fmla="*/ 296204 h 506956"/>
              <a:gd name="connsiteX2825" fmla="*/ 439009 w 506956"/>
              <a:gd name="connsiteY2825" fmla="*/ 287010 h 506956"/>
              <a:gd name="connsiteX2826" fmla="*/ 443171 w 506956"/>
              <a:gd name="connsiteY2826" fmla="*/ 287010 h 506956"/>
              <a:gd name="connsiteX2827" fmla="*/ 446979 w 506956"/>
              <a:gd name="connsiteY2827" fmla="*/ 292994 h 506956"/>
              <a:gd name="connsiteX2828" fmla="*/ 450787 w 506956"/>
              <a:gd name="connsiteY2828" fmla="*/ 287010 h 506956"/>
              <a:gd name="connsiteX2829" fmla="*/ 454949 w 506956"/>
              <a:gd name="connsiteY2829" fmla="*/ 287010 h 506956"/>
              <a:gd name="connsiteX2830" fmla="*/ 449046 w 506956"/>
              <a:gd name="connsiteY2830" fmla="*/ 296204 h 506956"/>
              <a:gd name="connsiteX2831" fmla="*/ 455357 w 506956"/>
              <a:gd name="connsiteY2831" fmla="*/ 306050 h 506956"/>
              <a:gd name="connsiteX2832" fmla="*/ 451195 w 506956"/>
              <a:gd name="connsiteY2832" fmla="*/ 306050 h 506956"/>
              <a:gd name="connsiteX2833" fmla="*/ 446979 w 506956"/>
              <a:gd name="connsiteY2833" fmla="*/ 299359 h 506956"/>
              <a:gd name="connsiteX2834" fmla="*/ 472779 w 506956"/>
              <a:gd name="connsiteY2834" fmla="*/ 299359 h 506956"/>
              <a:gd name="connsiteX2835" fmla="*/ 468563 w 506956"/>
              <a:gd name="connsiteY2835" fmla="*/ 306050 h 506956"/>
              <a:gd name="connsiteX2836" fmla="*/ 464401 w 506956"/>
              <a:gd name="connsiteY2836" fmla="*/ 306050 h 506956"/>
              <a:gd name="connsiteX2837" fmla="*/ 470712 w 506956"/>
              <a:gd name="connsiteY2837" fmla="*/ 296204 h 506956"/>
              <a:gd name="connsiteX2838" fmla="*/ 464809 w 506956"/>
              <a:gd name="connsiteY2838" fmla="*/ 287010 h 506956"/>
              <a:gd name="connsiteX2839" fmla="*/ 468971 w 506956"/>
              <a:gd name="connsiteY2839" fmla="*/ 287010 h 506956"/>
              <a:gd name="connsiteX2840" fmla="*/ 472779 w 506956"/>
              <a:gd name="connsiteY2840" fmla="*/ 292994 h 506956"/>
              <a:gd name="connsiteX2841" fmla="*/ 476587 w 506956"/>
              <a:gd name="connsiteY2841" fmla="*/ 287010 h 506956"/>
              <a:gd name="connsiteX2842" fmla="*/ 480749 w 506956"/>
              <a:gd name="connsiteY2842" fmla="*/ 287010 h 506956"/>
              <a:gd name="connsiteX2843" fmla="*/ 474846 w 506956"/>
              <a:gd name="connsiteY2843" fmla="*/ 296204 h 506956"/>
              <a:gd name="connsiteX2844" fmla="*/ 481157 w 506956"/>
              <a:gd name="connsiteY2844" fmla="*/ 306050 h 506956"/>
              <a:gd name="connsiteX2845" fmla="*/ 476995 w 506956"/>
              <a:gd name="connsiteY2845" fmla="*/ 306050 h 506956"/>
              <a:gd name="connsiteX2846" fmla="*/ 472779 w 506956"/>
              <a:gd name="connsiteY2846" fmla="*/ 299359 h 506956"/>
              <a:gd name="connsiteX2847" fmla="*/ 498579 w 506956"/>
              <a:gd name="connsiteY2847" fmla="*/ 299359 h 506956"/>
              <a:gd name="connsiteX2848" fmla="*/ 494363 w 506956"/>
              <a:gd name="connsiteY2848" fmla="*/ 306050 h 506956"/>
              <a:gd name="connsiteX2849" fmla="*/ 490201 w 506956"/>
              <a:gd name="connsiteY2849" fmla="*/ 306050 h 506956"/>
              <a:gd name="connsiteX2850" fmla="*/ 496512 w 506956"/>
              <a:gd name="connsiteY2850" fmla="*/ 296204 h 506956"/>
              <a:gd name="connsiteX2851" fmla="*/ 490609 w 506956"/>
              <a:gd name="connsiteY2851" fmla="*/ 287010 h 506956"/>
              <a:gd name="connsiteX2852" fmla="*/ 494771 w 506956"/>
              <a:gd name="connsiteY2852" fmla="*/ 287010 h 506956"/>
              <a:gd name="connsiteX2853" fmla="*/ 498579 w 506956"/>
              <a:gd name="connsiteY2853" fmla="*/ 292994 h 506956"/>
              <a:gd name="connsiteX2854" fmla="*/ 502387 w 506956"/>
              <a:gd name="connsiteY2854" fmla="*/ 287010 h 506956"/>
              <a:gd name="connsiteX2855" fmla="*/ 506549 w 506956"/>
              <a:gd name="connsiteY2855" fmla="*/ 287010 h 506956"/>
              <a:gd name="connsiteX2856" fmla="*/ 500646 w 506956"/>
              <a:gd name="connsiteY2856" fmla="*/ 296204 h 506956"/>
              <a:gd name="connsiteX2857" fmla="*/ 506957 w 506956"/>
              <a:gd name="connsiteY2857" fmla="*/ 306050 h 506956"/>
              <a:gd name="connsiteX2858" fmla="*/ 502795 w 506956"/>
              <a:gd name="connsiteY2858" fmla="*/ 306050 h 506956"/>
              <a:gd name="connsiteX2859" fmla="*/ 498579 w 506956"/>
              <a:gd name="connsiteY2859" fmla="*/ 299359 h 506956"/>
              <a:gd name="connsiteX2860" fmla="*/ 8378 w 506956"/>
              <a:gd name="connsiteY2860" fmla="*/ 328060 h 506956"/>
              <a:gd name="connsiteX2861" fmla="*/ 4162 w 506956"/>
              <a:gd name="connsiteY2861" fmla="*/ 334751 h 506956"/>
              <a:gd name="connsiteX2862" fmla="*/ 0 w 506956"/>
              <a:gd name="connsiteY2862" fmla="*/ 334751 h 506956"/>
              <a:gd name="connsiteX2863" fmla="*/ 6310 w 506956"/>
              <a:gd name="connsiteY2863" fmla="*/ 324904 h 506956"/>
              <a:gd name="connsiteX2864" fmla="*/ 408 w 506956"/>
              <a:gd name="connsiteY2864" fmla="*/ 315710 h 506956"/>
              <a:gd name="connsiteX2865" fmla="*/ 4570 w 506956"/>
              <a:gd name="connsiteY2865" fmla="*/ 315710 h 506956"/>
              <a:gd name="connsiteX2866" fmla="*/ 8378 w 506956"/>
              <a:gd name="connsiteY2866" fmla="*/ 321695 h 506956"/>
              <a:gd name="connsiteX2867" fmla="*/ 12186 w 506956"/>
              <a:gd name="connsiteY2867" fmla="*/ 315710 h 506956"/>
              <a:gd name="connsiteX2868" fmla="*/ 16347 w 506956"/>
              <a:gd name="connsiteY2868" fmla="*/ 315710 h 506956"/>
              <a:gd name="connsiteX2869" fmla="*/ 10445 w 506956"/>
              <a:gd name="connsiteY2869" fmla="*/ 324904 h 506956"/>
              <a:gd name="connsiteX2870" fmla="*/ 16755 w 506956"/>
              <a:gd name="connsiteY2870" fmla="*/ 334751 h 506956"/>
              <a:gd name="connsiteX2871" fmla="*/ 12594 w 506956"/>
              <a:gd name="connsiteY2871" fmla="*/ 334751 h 506956"/>
              <a:gd name="connsiteX2872" fmla="*/ 8378 w 506956"/>
              <a:gd name="connsiteY2872" fmla="*/ 328060 h 506956"/>
              <a:gd name="connsiteX2873" fmla="*/ 34178 w 506956"/>
              <a:gd name="connsiteY2873" fmla="*/ 328060 h 506956"/>
              <a:gd name="connsiteX2874" fmla="*/ 29962 w 506956"/>
              <a:gd name="connsiteY2874" fmla="*/ 334751 h 506956"/>
              <a:gd name="connsiteX2875" fmla="*/ 25800 w 506956"/>
              <a:gd name="connsiteY2875" fmla="*/ 334751 h 506956"/>
              <a:gd name="connsiteX2876" fmla="*/ 32110 w 506956"/>
              <a:gd name="connsiteY2876" fmla="*/ 324904 h 506956"/>
              <a:gd name="connsiteX2877" fmla="*/ 26208 w 506956"/>
              <a:gd name="connsiteY2877" fmla="*/ 315710 h 506956"/>
              <a:gd name="connsiteX2878" fmla="*/ 30370 w 506956"/>
              <a:gd name="connsiteY2878" fmla="*/ 315710 h 506956"/>
              <a:gd name="connsiteX2879" fmla="*/ 34178 w 506956"/>
              <a:gd name="connsiteY2879" fmla="*/ 321695 h 506956"/>
              <a:gd name="connsiteX2880" fmla="*/ 37986 w 506956"/>
              <a:gd name="connsiteY2880" fmla="*/ 315710 h 506956"/>
              <a:gd name="connsiteX2881" fmla="*/ 42147 w 506956"/>
              <a:gd name="connsiteY2881" fmla="*/ 315710 h 506956"/>
              <a:gd name="connsiteX2882" fmla="*/ 36245 w 506956"/>
              <a:gd name="connsiteY2882" fmla="*/ 324904 h 506956"/>
              <a:gd name="connsiteX2883" fmla="*/ 42555 w 506956"/>
              <a:gd name="connsiteY2883" fmla="*/ 334751 h 506956"/>
              <a:gd name="connsiteX2884" fmla="*/ 38394 w 506956"/>
              <a:gd name="connsiteY2884" fmla="*/ 334751 h 506956"/>
              <a:gd name="connsiteX2885" fmla="*/ 34178 w 506956"/>
              <a:gd name="connsiteY2885" fmla="*/ 328060 h 506956"/>
              <a:gd name="connsiteX2886" fmla="*/ 59978 w 506956"/>
              <a:gd name="connsiteY2886" fmla="*/ 328060 h 506956"/>
              <a:gd name="connsiteX2887" fmla="*/ 55762 w 506956"/>
              <a:gd name="connsiteY2887" fmla="*/ 334751 h 506956"/>
              <a:gd name="connsiteX2888" fmla="*/ 51600 w 506956"/>
              <a:gd name="connsiteY2888" fmla="*/ 334751 h 506956"/>
              <a:gd name="connsiteX2889" fmla="*/ 57911 w 506956"/>
              <a:gd name="connsiteY2889" fmla="*/ 324904 h 506956"/>
              <a:gd name="connsiteX2890" fmla="*/ 52008 w 506956"/>
              <a:gd name="connsiteY2890" fmla="*/ 315710 h 506956"/>
              <a:gd name="connsiteX2891" fmla="*/ 56170 w 506956"/>
              <a:gd name="connsiteY2891" fmla="*/ 315710 h 506956"/>
              <a:gd name="connsiteX2892" fmla="*/ 59978 w 506956"/>
              <a:gd name="connsiteY2892" fmla="*/ 321695 h 506956"/>
              <a:gd name="connsiteX2893" fmla="*/ 63786 w 506956"/>
              <a:gd name="connsiteY2893" fmla="*/ 315710 h 506956"/>
              <a:gd name="connsiteX2894" fmla="*/ 67948 w 506956"/>
              <a:gd name="connsiteY2894" fmla="*/ 315710 h 506956"/>
              <a:gd name="connsiteX2895" fmla="*/ 62045 w 506956"/>
              <a:gd name="connsiteY2895" fmla="*/ 324904 h 506956"/>
              <a:gd name="connsiteX2896" fmla="*/ 68356 w 506956"/>
              <a:gd name="connsiteY2896" fmla="*/ 334751 h 506956"/>
              <a:gd name="connsiteX2897" fmla="*/ 64194 w 506956"/>
              <a:gd name="connsiteY2897" fmla="*/ 334751 h 506956"/>
              <a:gd name="connsiteX2898" fmla="*/ 59978 w 506956"/>
              <a:gd name="connsiteY2898" fmla="*/ 328060 h 506956"/>
              <a:gd name="connsiteX2899" fmla="*/ 85778 w 506956"/>
              <a:gd name="connsiteY2899" fmla="*/ 328060 h 506956"/>
              <a:gd name="connsiteX2900" fmla="*/ 81562 w 506956"/>
              <a:gd name="connsiteY2900" fmla="*/ 334751 h 506956"/>
              <a:gd name="connsiteX2901" fmla="*/ 77400 w 506956"/>
              <a:gd name="connsiteY2901" fmla="*/ 334751 h 506956"/>
              <a:gd name="connsiteX2902" fmla="*/ 83711 w 506956"/>
              <a:gd name="connsiteY2902" fmla="*/ 324904 h 506956"/>
              <a:gd name="connsiteX2903" fmla="*/ 77808 w 506956"/>
              <a:gd name="connsiteY2903" fmla="*/ 315710 h 506956"/>
              <a:gd name="connsiteX2904" fmla="*/ 81970 w 506956"/>
              <a:gd name="connsiteY2904" fmla="*/ 315710 h 506956"/>
              <a:gd name="connsiteX2905" fmla="*/ 85778 w 506956"/>
              <a:gd name="connsiteY2905" fmla="*/ 321695 h 506956"/>
              <a:gd name="connsiteX2906" fmla="*/ 89586 w 506956"/>
              <a:gd name="connsiteY2906" fmla="*/ 315710 h 506956"/>
              <a:gd name="connsiteX2907" fmla="*/ 93748 w 506956"/>
              <a:gd name="connsiteY2907" fmla="*/ 315710 h 506956"/>
              <a:gd name="connsiteX2908" fmla="*/ 87845 w 506956"/>
              <a:gd name="connsiteY2908" fmla="*/ 324904 h 506956"/>
              <a:gd name="connsiteX2909" fmla="*/ 94156 w 506956"/>
              <a:gd name="connsiteY2909" fmla="*/ 334751 h 506956"/>
              <a:gd name="connsiteX2910" fmla="*/ 89994 w 506956"/>
              <a:gd name="connsiteY2910" fmla="*/ 334751 h 506956"/>
              <a:gd name="connsiteX2911" fmla="*/ 85778 w 506956"/>
              <a:gd name="connsiteY2911" fmla="*/ 328060 h 506956"/>
              <a:gd name="connsiteX2912" fmla="*/ 111578 w 506956"/>
              <a:gd name="connsiteY2912" fmla="*/ 328060 h 506956"/>
              <a:gd name="connsiteX2913" fmla="*/ 107362 w 506956"/>
              <a:gd name="connsiteY2913" fmla="*/ 334751 h 506956"/>
              <a:gd name="connsiteX2914" fmla="*/ 103200 w 506956"/>
              <a:gd name="connsiteY2914" fmla="*/ 334751 h 506956"/>
              <a:gd name="connsiteX2915" fmla="*/ 109511 w 506956"/>
              <a:gd name="connsiteY2915" fmla="*/ 324904 h 506956"/>
              <a:gd name="connsiteX2916" fmla="*/ 103608 w 506956"/>
              <a:gd name="connsiteY2916" fmla="*/ 315710 h 506956"/>
              <a:gd name="connsiteX2917" fmla="*/ 107770 w 506956"/>
              <a:gd name="connsiteY2917" fmla="*/ 315710 h 506956"/>
              <a:gd name="connsiteX2918" fmla="*/ 111578 w 506956"/>
              <a:gd name="connsiteY2918" fmla="*/ 321695 h 506956"/>
              <a:gd name="connsiteX2919" fmla="*/ 115386 w 506956"/>
              <a:gd name="connsiteY2919" fmla="*/ 315710 h 506956"/>
              <a:gd name="connsiteX2920" fmla="*/ 119548 w 506956"/>
              <a:gd name="connsiteY2920" fmla="*/ 315710 h 506956"/>
              <a:gd name="connsiteX2921" fmla="*/ 113645 w 506956"/>
              <a:gd name="connsiteY2921" fmla="*/ 324904 h 506956"/>
              <a:gd name="connsiteX2922" fmla="*/ 119956 w 506956"/>
              <a:gd name="connsiteY2922" fmla="*/ 334751 h 506956"/>
              <a:gd name="connsiteX2923" fmla="*/ 115794 w 506956"/>
              <a:gd name="connsiteY2923" fmla="*/ 334751 h 506956"/>
              <a:gd name="connsiteX2924" fmla="*/ 111578 w 506956"/>
              <a:gd name="connsiteY2924" fmla="*/ 328060 h 506956"/>
              <a:gd name="connsiteX2925" fmla="*/ 137378 w 506956"/>
              <a:gd name="connsiteY2925" fmla="*/ 328060 h 506956"/>
              <a:gd name="connsiteX2926" fmla="*/ 133162 w 506956"/>
              <a:gd name="connsiteY2926" fmla="*/ 334751 h 506956"/>
              <a:gd name="connsiteX2927" fmla="*/ 129000 w 506956"/>
              <a:gd name="connsiteY2927" fmla="*/ 334751 h 506956"/>
              <a:gd name="connsiteX2928" fmla="*/ 135311 w 506956"/>
              <a:gd name="connsiteY2928" fmla="*/ 324904 h 506956"/>
              <a:gd name="connsiteX2929" fmla="*/ 129408 w 506956"/>
              <a:gd name="connsiteY2929" fmla="*/ 315710 h 506956"/>
              <a:gd name="connsiteX2930" fmla="*/ 133570 w 506956"/>
              <a:gd name="connsiteY2930" fmla="*/ 315710 h 506956"/>
              <a:gd name="connsiteX2931" fmla="*/ 137378 w 506956"/>
              <a:gd name="connsiteY2931" fmla="*/ 321695 h 506956"/>
              <a:gd name="connsiteX2932" fmla="*/ 141186 w 506956"/>
              <a:gd name="connsiteY2932" fmla="*/ 315710 h 506956"/>
              <a:gd name="connsiteX2933" fmla="*/ 145348 w 506956"/>
              <a:gd name="connsiteY2933" fmla="*/ 315710 h 506956"/>
              <a:gd name="connsiteX2934" fmla="*/ 139445 w 506956"/>
              <a:gd name="connsiteY2934" fmla="*/ 324904 h 506956"/>
              <a:gd name="connsiteX2935" fmla="*/ 145756 w 506956"/>
              <a:gd name="connsiteY2935" fmla="*/ 334751 h 506956"/>
              <a:gd name="connsiteX2936" fmla="*/ 141594 w 506956"/>
              <a:gd name="connsiteY2936" fmla="*/ 334751 h 506956"/>
              <a:gd name="connsiteX2937" fmla="*/ 137378 w 506956"/>
              <a:gd name="connsiteY2937" fmla="*/ 328060 h 506956"/>
              <a:gd name="connsiteX2938" fmla="*/ 163178 w 506956"/>
              <a:gd name="connsiteY2938" fmla="*/ 328060 h 506956"/>
              <a:gd name="connsiteX2939" fmla="*/ 158962 w 506956"/>
              <a:gd name="connsiteY2939" fmla="*/ 334751 h 506956"/>
              <a:gd name="connsiteX2940" fmla="*/ 154800 w 506956"/>
              <a:gd name="connsiteY2940" fmla="*/ 334751 h 506956"/>
              <a:gd name="connsiteX2941" fmla="*/ 161111 w 506956"/>
              <a:gd name="connsiteY2941" fmla="*/ 324904 h 506956"/>
              <a:gd name="connsiteX2942" fmla="*/ 155208 w 506956"/>
              <a:gd name="connsiteY2942" fmla="*/ 315710 h 506956"/>
              <a:gd name="connsiteX2943" fmla="*/ 159370 w 506956"/>
              <a:gd name="connsiteY2943" fmla="*/ 315710 h 506956"/>
              <a:gd name="connsiteX2944" fmla="*/ 163178 w 506956"/>
              <a:gd name="connsiteY2944" fmla="*/ 321695 h 506956"/>
              <a:gd name="connsiteX2945" fmla="*/ 166986 w 506956"/>
              <a:gd name="connsiteY2945" fmla="*/ 315710 h 506956"/>
              <a:gd name="connsiteX2946" fmla="*/ 171148 w 506956"/>
              <a:gd name="connsiteY2946" fmla="*/ 315710 h 506956"/>
              <a:gd name="connsiteX2947" fmla="*/ 165245 w 506956"/>
              <a:gd name="connsiteY2947" fmla="*/ 324904 h 506956"/>
              <a:gd name="connsiteX2948" fmla="*/ 171556 w 506956"/>
              <a:gd name="connsiteY2948" fmla="*/ 334751 h 506956"/>
              <a:gd name="connsiteX2949" fmla="*/ 167394 w 506956"/>
              <a:gd name="connsiteY2949" fmla="*/ 334751 h 506956"/>
              <a:gd name="connsiteX2950" fmla="*/ 163178 w 506956"/>
              <a:gd name="connsiteY2950" fmla="*/ 328060 h 506956"/>
              <a:gd name="connsiteX2951" fmla="*/ 188978 w 506956"/>
              <a:gd name="connsiteY2951" fmla="*/ 328060 h 506956"/>
              <a:gd name="connsiteX2952" fmla="*/ 184762 w 506956"/>
              <a:gd name="connsiteY2952" fmla="*/ 334751 h 506956"/>
              <a:gd name="connsiteX2953" fmla="*/ 180601 w 506956"/>
              <a:gd name="connsiteY2953" fmla="*/ 334751 h 506956"/>
              <a:gd name="connsiteX2954" fmla="*/ 186911 w 506956"/>
              <a:gd name="connsiteY2954" fmla="*/ 324904 h 506956"/>
              <a:gd name="connsiteX2955" fmla="*/ 181009 w 506956"/>
              <a:gd name="connsiteY2955" fmla="*/ 315710 h 506956"/>
              <a:gd name="connsiteX2956" fmla="*/ 185170 w 506956"/>
              <a:gd name="connsiteY2956" fmla="*/ 315710 h 506956"/>
              <a:gd name="connsiteX2957" fmla="*/ 188978 w 506956"/>
              <a:gd name="connsiteY2957" fmla="*/ 321695 h 506956"/>
              <a:gd name="connsiteX2958" fmla="*/ 192786 w 506956"/>
              <a:gd name="connsiteY2958" fmla="*/ 315710 h 506956"/>
              <a:gd name="connsiteX2959" fmla="*/ 196948 w 506956"/>
              <a:gd name="connsiteY2959" fmla="*/ 315710 h 506956"/>
              <a:gd name="connsiteX2960" fmla="*/ 191045 w 506956"/>
              <a:gd name="connsiteY2960" fmla="*/ 324904 h 506956"/>
              <a:gd name="connsiteX2961" fmla="*/ 197356 w 506956"/>
              <a:gd name="connsiteY2961" fmla="*/ 334751 h 506956"/>
              <a:gd name="connsiteX2962" fmla="*/ 193194 w 506956"/>
              <a:gd name="connsiteY2962" fmla="*/ 334751 h 506956"/>
              <a:gd name="connsiteX2963" fmla="*/ 188978 w 506956"/>
              <a:gd name="connsiteY2963" fmla="*/ 328060 h 506956"/>
              <a:gd name="connsiteX2964" fmla="*/ 214778 w 506956"/>
              <a:gd name="connsiteY2964" fmla="*/ 328060 h 506956"/>
              <a:gd name="connsiteX2965" fmla="*/ 210562 w 506956"/>
              <a:gd name="connsiteY2965" fmla="*/ 334751 h 506956"/>
              <a:gd name="connsiteX2966" fmla="*/ 206401 w 506956"/>
              <a:gd name="connsiteY2966" fmla="*/ 334751 h 506956"/>
              <a:gd name="connsiteX2967" fmla="*/ 212711 w 506956"/>
              <a:gd name="connsiteY2967" fmla="*/ 324904 h 506956"/>
              <a:gd name="connsiteX2968" fmla="*/ 206809 w 506956"/>
              <a:gd name="connsiteY2968" fmla="*/ 315710 h 506956"/>
              <a:gd name="connsiteX2969" fmla="*/ 210970 w 506956"/>
              <a:gd name="connsiteY2969" fmla="*/ 315710 h 506956"/>
              <a:gd name="connsiteX2970" fmla="*/ 214778 w 506956"/>
              <a:gd name="connsiteY2970" fmla="*/ 321695 h 506956"/>
              <a:gd name="connsiteX2971" fmla="*/ 218586 w 506956"/>
              <a:gd name="connsiteY2971" fmla="*/ 315710 h 506956"/>
              <a:gd name="connsiteX2972" fmla="*/ 222748 w 506956"/>
              <a:gd name="connsiteY2972" fmla="*/ 315710 h 506956"/>
              <a:gd name="connsiteX2973" fmla="*/ 216846 w 506956"/>
              <a:gd name="connsiteY2973" fmla="*/ 324904 h 506956"/>
              <a:gd name="connsiteX2974" fmla="*/ 223156 w 506956"/>
              <a:gd name="connsiteY2974" fmla="*/ 334751 h 506956"/>
              <a:gd name="connsiteX2975" fmla="*/ 218994 w 506956"/>
              <a:gd name="connsiteY2975" fmla="*/ 334751 h 506956"/>
              <a:gd name="connsiteX2976" fmla="*/ 214778 w 506956"/>
              <a:gd name="connsiteY2976" fmla="*/ 328060 h 506956"/>
              <a:gd name="connsiteX2977" fmla="*/ 240578 w 506956"/>
              <a:gd name="connsiteY2977" fmla="*/ 328060 h 506956"/>
              <a:gd name="connsiteX2978" fmla="*/ 236362 w 506956"/>
              <a:gd name="connsiteY2978" fmla="*/ 334751 h 506956"/>
              <a:gd name="connsiteX2979" fmla="*/ 232201 w 506956"/>
              <a:gd name="connsiteY2979" fmla="*/ 334751 h 506956"/>
              <a:gd name="connsiteX2980" fmla="*/ 238511 w 506956"/>
              <a:gd name="connsiteY2980" fmla="*/ 324904 h 506956"/>
              <a:gd name="connsiteX2981" fmla="*/ 232609 w 506956"/>
              <a:gd name="connsiteY2981" fmla="*/ 315710 h 506956"/>
              <a:gd name="connsiteX2982" fmla="*/ 236770 w 506956"/>
              <a:gd name="connsiteY2982" fmla="*/ 315710 h 506956"/>
              <a:gd name="connsiteX2983" fmla="*/ 240578 w 506956"/>
              <a:gd name="connsiteY2983" fmla="*/ 321695 h 506956"/>
              <a:gd name="connsiteX2984" fmla="*/ 244386 w 506956"/>
              <a:gd name="connsiteY2984" fmla="*/ 315710 h 506956"/>
              <a:gd name="connsiteX2985" fmla="*/ 248548 w 506956"/>
              <a:gd name="connsiteY2985" fmla="*/ 315710 h 506956"/>
              <a:gd name="connsiteX2986" fmla="*/ 242646 w 506956"/>
              <a:gd name="connsiteY2986" fmla="*/ 324904 h 506956"/>
              <a:gd name="connsiteX2987" fmla="*/ 248956 w 506956"/>
              <a:gd name="connsiteY2987" fmla="*/ 334751 h 506956"/>
              <a:gd name="connsiteX2988" fmla="*/ 244794 w 506956"/>
              <a:gd name="connsiteY2988" fmla="*/ 334751 h 506956"/>
              <a:gd name="connsiteX2989" fmla="*/ 240578 w 506956"/>
              <a:gd name="connsiteY2989" fmla="*/ 328060 h 506956"/>
              <a:gd name="connsiteX2990" fmla="*/ 266378 w 506956"/>
              <a:gd name="connsiteY2990" fmla="*/ 328060 h 506956"/>
              <a:gd name="connsiteX2991" fmla="*/ 262162 w 506956"/>
              <a:gd name="connsiteY2991" fmla="*/ 334751 h 506956"/>
              <a:gd name="connsiteX2992" fmla="*/ 258001 w 506956"/>
              <a:gd name="connsiteY2992" fmla="*/ 334751 h 506956"/>
              <a:gd name="connsiteX2993" fmla="*/ 264311 w 506956"/>
              <a:gd name="connsiteY2993" fmla="*/ 324904 h 506956"/>
              <a:gd name="connsiteX2994" fmla="*/ 258409 w 506956"/>
              <a:gd name="connsiteY2994" fmla="*/ 315710 h 506956"/>
              <a:gd name="connsiteX2995" fmla="*/ 262570 w 506956"/>
              <a:gd name="connsiteY2995" fmla="*/ 315710 h 506956"/>
              <a:gd name="connsiteX2996" fmla="*/ 266378 w 506956"/>
              <a:gd name="connsiteY2996" fmla="*/ 321695 h 506956"/>
              <a:gd name="connsiteX2997" fmla="*/ 270187 w 506956"/>
              <a:gd name="connsiteY2997" fmla="*/ 315710 h 506956"/>
              <a:gd name="connsiteX2998" fmla="*/ 274348 w 506956"/>
              <a:gd name="connsiteY2998" fmla="*/ 315710 h 506956"/>
              <a:gd name="connsiteX2999" fmla="*/ 268446 w 506956"/>
              <a:gd name="connsiteY2999" fmla="*/ 324904 h 506956"/>
              <a:gd name="connsiteX3000" fmla="*/ 274756 w 506956"/>
              <a:gd name="connsiteY3000" fmla="*/ 334751 h 506956"/>
              <a:gd name="connsiteX3001" fmla="*/ 270595 w 506956"/>
              <a:gd name="connsiteY3001" fmla="*/ 334751 h 506956"/>
              <a:gd name="connsiteX3002" fmla="*/ 266378 w 506956"/>
              <a:gd name="connsiteY3002" fmla="*/ 328060 h 506956"/>
              <a:gd name="connsiteX3003" fmla="*/ 292179 w 506956"/>
              <a:gd name="connsiteY3003" fmla="*/ 328060 h 506956"/>
              <a:gd name="connsiteX3004" fmla="*/ 287962 w 506956"/>
              <a:gd name="connsiteY3004" fmla="*/ 334751 h 506956"/>
              <a:gd name="connsiteX3005" fmla="*/ 283801 w 506956"/>
              <a:gd name="connsiteY3005" fmla="*/ 334751 h 506956"/>
              <a:gd name="connsiteX3006" fmla="*/ 290111 w 506956"/>
              <a:gd name="connsiteY3006" fmla="*/ 324904 h 506956"/>
              <a:gd name="connsiteX3007" fmla="*/ 284209 w 506956"/>
              <a:gd name="connsiteY3007" fmla="*/ 315710 h 506956"/>
              <a:gd name="connsiteX3008" fmla="*/ 288370 w 506956"/>
              <a:gd name="connsiteY3008" fmla="*/ 315710 h 506956"/>
              <a:gd name="connsiteX3009" fmla="*/ 292179 w 506956"/>
              <a:gd name="connsiteY3009" fmla="*/ 321695 h 506956"/>
              <a:gd name="connsiteX3010" fmla="*/ 295987 w 506956"/>
              <a:gd name="connsiteY3010" fmla="*/ 315710 h 506956"/>
              <a:gd name="connsiteX3011" fmla="*/ 300148 w 506956"/>
              <a:gd name="connsiteY3011" fmla="*/ 315710 h 506956"/>
              <a:gd name="connsiteX3012" fmla="*/ 294246 w 506956"/>
              <a:gd name="connsiteY3012" fmla="*/ 324904 h 506956"/>
              <a:gd name="connsiteX3013" fmla="*/ 300556 w 506956"/>
              <a:gd name="connsiteY3013" fmla="*/ 334751 h 506956"/>
              <a:gd name="connsiteX3014" fmla="*/ 296395 w 506956"/>
              <a:gd name="connsiteY3014" fmla="*/ 334751 h 506956"/>
              <a:gd name="connsiteX3015" fmla="*/ 292179 w 506956"/>
              <a:gd name="connsiteY3015" fmla="*/ 328060 h 506956"/>
              <a:gd name="connsiteX3016" fmla="*/ 317979 w 506956"/>
              <a:gd name="connsiteY3016" fmla="*/ 328060 h 506956"/>
              <a:gd name="connsiteX3017" fmla="*/ 313762 w 506956"/>
              <a:gd name="connsiteY3017" fmla="*/ 334751 h 506956"/>
              <a:gd name="connsiteX3018" fmla="*/ 309601 w 506956"/>
              <a:gd name="connsiteY3018" fmla="*/ 334751 h 506956"/>
              <a:gd name="connsiteX3019" fmla="*/ 315911 w 506956"/>
              <a:gd name="connsiteY3019" fmla="*/ 324904 h 506956"/>
              <a:gd name="connsiteX3020" fmla="*/ 310009 w 506956"/>
              <a:gd name="connsiteY3020" fmla="*/ 315710 h 506956"/>
              <a:gd name="connsiteX3021" fmla="*/ 314170 w 506956"/>
              <a:gd name="connsiteY3021" fmla="*/ 315710 h 506956"/>
              <a:gd name="connsiteX3022" fmla="*/ 317979 w 506956"/>
              <a:gd name="connsiteY3022" fmla="*/ 321695 h 506956"/>
              <a:gd name="connsiteX3023" fmla="*/ 321787 w 506956"/>
              <a:gd name="connsiteY3023" fmla="*/ 315710 h 506956"/>
              <a:gd name="connsiteX3024" fmla="*/ 325948 w 506956"/>
              <a:gd name="connsiteY3024" fmla="*/ 315710 h 506956"/>
              <a:gd name="connsiteX3025" fmla="*/ 320046 w 506956"/>
              <a:gd name="connsiteY3025" fmla="*/ 324904 h 506956"/>
              <a:gd name="connsiteX3026" fmla="*/ 326356 w 506956"/>
              <a:gd name="connsiteY3026" fmla="*/ 334751 h 506956"/>
              <a:gd name="connsiteX3027" fmla="*/ 322195 w 506956"/>
              <a:gd name="connsiteY3027" fmla="*/ 334751 h 506956"/>
              <a:gd name="connsiteX3028" fmla="*/ 317979 w 506956"/>
              <a:gd name="connsiteY3028" fmla="*/ 328060 h 506956"/>
              <a:gd name="connsiteX3029" fmla="*/ 343779 w 506956"/>
              <a:gd name="connsiteY3029" fmla="*/ 328060 h 506956"/>
              <a:gd name="connsiteX3030" fmla="*/ 339563 w 506956"/>
              <a:gd name="connsiteY3030" fmla="*/ 334751 h 506956"/>
              <a:gd name="connsiteX3031" fmla="*/ 335401 w 506956"/>
              <a:gd name="connsiteY3031" fmla="*/ 334751 h 506956"/>
              <a:gd name="connsiteX3032" fmla="*/ 341711 w 506956"/>
              <a:gd name="connsiteY3032" fmla="*/ 324904 h 506956"/>
              <a:gd name="connsiteX3033" fmla="*/ 335809 w 506956"/>
              <a:gd name="connsiteY3033" fmla="*/ 315710 h 506956"/>
              <a:gd name="connsiteX3034" fmla="*/ 339971 w 506956"/>
              <a:gd name="connsiteY3034" fmla="*/ 315710 h 506956"/>
              <a:gd name="connsiteX3035" fmla="*/ 343779 w 506956"/>
              <a:gd name="connsiteY3035" fmla="*/ 321695 h 506956"/>
              <a:gd name="connsiteX3036" fmla="*/ 347587 w 506956"/>
              <a:gd name="connsiteY3036" fmla="*/ 315710 h 506956"/>
              <a:gd name="connsiteX3037" fmla="*/ 351748 w 506956"/>
              <a:gd name="connsiteY3037" fmla="*/ 315710 h 506956"/>
              <a:gd name="connsiteX3038" fmla="*/ 345846 w 506956"/>
              <a:gd name="connsiteY3038" fmla="*/ 324904 h 506956"/>
              <a:gd name="connsiteX3039" fmla="*/ 352156 w 506956"/>
              <a:gd name="connsiteY3039" fmla="*/ 334751 h 506956"/>
              <a:gd name="connsiteX3040" fmla="*/ 347995 w 506956"/>
              <a:gd name="connsiteY3040" fmla="*/ 334751 h 506956"/>
              <a:gd name="connsiteX3041" fmla="*/ 343779 w 506956"/>
              <a:gd name="connsiteY3041" fmla="*/ 328060 h 506956"/>
              <a:gd name="connsiteX3042" fmla="*/ 369579 w 506956"/>
              <a:gd name="connsiteY3042" fmla="*/ 328060 h 506956"/>
              <a:gd name="connsiteX3043" fmla="*/ 365363 w 506956"/>
              <a:gd name="connsiteY3043" fmla="*/ 334751 h 506956"/>
              <a:gd name="connsiteX3044" fmla="*/ 361201 w 506956"/>
              <a:gd name="connsiteY3044" fmla="*/ 334751 h 506956"/>
              <a:gd name="connsiteX3045" fmla="*/ 367511 w 506956"/>
              <a:gd name="connsiteY3045" fmla="*/ 324904 h 506956"/>
              <a:gd name="connsiteX3046" fmla="*/ 361609 w 506956"/>
              <a:gd name="connsiteY3046" fmla="*/ 315710 h 506956"/>
              <a:gd name="connsiteX3047" fmla="*/ 365771 w 506956"/>
              <a:gd name="connsiteY3047" fmla="*/ 315710 h 506956"/>
              <a:gd name="connsiteX3048" fmla="*/ 369579 w 506956"/>
              <a:gd name="connsiteY3048" fmla="*/ 321695 h 506956"/>
              <a:gd name="connsiteX3049" fmla="*/ 373387 w 506956"/>
              <a:gd name="connsiteY3049" fmla="*/ 315710 h 506956"/>
              <a:gd name="connsiteX3050" fmla="*/ 377548 w 506956"/>
              <a:gd name="connsiteY3050" fmla="*/ 315710 h 506956"/>
              <a:gd name="connsiteX3051" fmla="*/ 371646 w 506956"/>
              <a:gd name="connsiteY3051" fmla="*/ 324904 h 506956"/>
              <a:gd name="connsiteX3052" fmla="*/ 377956 w 506956"/>
              <a:gd name="connsiteY3052" fmla="*/ 334751 h 506956"/>
              <a:gd name="connsiteX3053" fmla="*/ 373795 w 506956"/>
              <a:gd name="connsiteY3053" fmla="*/ 334751 h 506956"/>
              <a:gd name="connsiteX3054" fmla="*/ 369579 w 506956"/>
              <a:gd name="connsiteY3054" fmla="*/ 328060 h 506956"/>
              <a:gd name="connsiteX3055" fmla="*/ 395379 w 506956"/>
              <a:gd name="connsiteY3055" fmla="*/ 328060 h 506956"/>
              <a:gd name="connsiteX3056" fmla="*/ 391163 w 506956"/>
              <a:gd name="connsiteY3056" fmla="*/ 334751 h 506956"/>
              <a:gd name="connsiteX3057" fmla="*/ 387001 w 506956"/>
              <a:gd name="connsiteY3057" fmla="*/ 334751 h 506956"/>
              <a:gd name="connsiteX3058" fmla="*/ 393312 w 506956"/>
              <a:gd name="connsiteY3058" fmla="*/ 324904 h 506956"/>
              <a:gd name="connsiteX3059" fmla="*/ 387409 w 506956"/>
              <a:gd name="connsiteY3059" fmla="*/ 315710 h 506956"/>
              <a:gd name="connsiteX3060" fmla="*/ 391571 w 506956"/>
              <a:gd name="connsiteY3060" fmla="*/ 315710 h 506956"/>
              <a:gd name="connsiteX3061" fmla="*/ 395379 w 506956"/>
              <a:gd name="connsiteY3061" fmla="*/ 321695 h 506956"/>
              <a:gd name="connsiteX3062" fmla="*/ 399187 w 506956"/>
              <a:gd name="connsiteY3062" fmla="*/ 315710 h 506956"/>
              <a:gd name="connsiteX3063" fmla="*/ 403348 w 506956"/>
              <a:gd name="connsiteY3063" fmla="*/ 315710 h 506956"/>
              <a:gd name="connsiteX3064" fmla="*/ 397446 w 506956"/>
              <a:gd name="connsiteY3064" fmla="*/ 324904 h 506956"/>
              <a:gd name="connsiteX3065" fmla="*/ 403756 w 506956"/>
              <a:gd name="connsiteY3065" fmla="*/ 334751 h 506956"/>
              <a:gd name="connsiteX3066" fmla="*/ 399595 w 506956"/>
              <a:gd name="connsiteY3066" fmla="*/ 334751 h 506956"/>
              <a:gd name="connsiteX3067" fmla="*/ 395379 w 506956"/>
              <a:gd name="connsiteY3067" fmla="*/ 328060 h 506956"/>
              <a:gd name="connsiteX3068" fmla="*/ 421179 w 506956"/>
              <a:gd name="connsiteY3068" fmla="*/ 328060 h 506956"/>
              <a:gd name="connsiteX3069" fmla="*/ 416963 w 506956"/>
              <a:gd name="connsiteY3069" fmla="*/ 334751 h 506956"/>
              <a:gd name="connsiteX3070" fmla="*/ 412801 w 506956"/>
              <a:gd name="connsiteY3070" fmla="*/ 334751 h 506956"/>
              <a:gd name="connsiteX3071" fmla="*/ 419112 w 506956"/>
              <a:gd name="connsiteY3071" fmla="*/ 324904 h 506956"/>
              <a:gd name="connsiteX3072" fmla="*/ 413209 w 506956"/>
              <a:gd name="connsiteY3072" fmla="*/ 315710 h 506956"/>
              <a:gd name="connsiteX3073" fmla="*/ 417371 w 506956"/>
              <a:gd name="connsiteY3073" fmla="*/ 315710 h 506956"/>
              <a:gd name="connsiteX3074" fmla="*/ 421179 w 506956"/>
              <a:gd name="connsiteY3074" fmla="*/ 321695 h 506956"/>
              <a:gd name="connsiteX3075" fmla="*/ 424987 w 506956"/>
              <a:gd name="connsiteY3075" fmla="*/ 315710 h 506956"/>
              <a:gd name="connsiteX3076" fmla="*/ 429149 w 506956"/>
              <a:gd name="connsiteY3076" fmla="*/ 315710 h 506956"/>
              <a:gd name="connsiteX3077" fmla="*/ 423246 w 506956"/>
              <a:gd name="connsiteY3077" fmla="*/ 324904 h 506956"/>
              <a:gd name="connsiteX3078" fmla="*/ 429557 w 506956"/>
              <a:gd name="connsiteY3078" fmla="*/ 334751 h 506956"/>
              <a:gd name="connsiteX3079" fmla="*/ 425395 w 506956"/>
              <a:gd name="connsiteY3079" fmla="*/ 334751 h 506956"/>
              <a:gd name="connsiteX3080" fmla="*/ 421179 w 506956"/>
              <a:gd name="connsiteY3080" fmla="*/ 328060 h 506956"/>
              <a:gd name="connsiteX3081" fmla="*/ 446979 w 506956"/>
              <a:gd name="connsiteY3081" fmla="*/ 328060 h 506956"/>
              <a:gd name="connsiteX3082" fmla="*/ 442763 w 506956"/>
              <a:gd name="connsiteY3082" fmla="*/ 334751 h 506956"/>
              <a:gd name="connsiteX3083" fmla="*/ 438601 w 506956"/>
              <a:gd name="connsiteY3083" fmla="*/ 334751 h 506956"/>
              <a:gd name="connsiteX3084" fmla="*/ 444912 w 506956"/>
              <a:gd name="connsiteY3084" fmla="*/ 324904 h 506956"/>
              <a:gd name="connsiteX3085" fmla="*/ 439009 w 506956"/>
              <a:gd name="connsiteY3085" fmla="*/ 315710 h 506956"/>
              <a:gd name="connsiteX3086" fmla="*/ 443171 w 506956"/>
              <a:gd name="connsiteY3086" fmla="*/ 315710 h 506956"/>
              <a:gd name="connsiteX3087" fmla="*/ 446979 w 506956"/>
              <a:gd name="connsiteY3087" fmla="*/ 321695 h 506956"/>
              <a:gd name="connsiteX3088" fmla="*/ 450787 w 506956"/>
              <a:gd name="connsiteY3088" fmla="*/ 315710 h 506956"/>
              <a:gd name="connsiteX3089" fmla="*/ 454949 w 506956"/>
              <a:gd name="connsiteY3089" fmla="*/ 315710 h 506956"/>
              <a:gd name="connsiteX3090" fmla="*/ 449046 w 506956"/>
              <a:gd name="connsiteY3090" fmla="*/ 324904 h 506956"/>
              <a:gd name="connsiteX3091" fmla="*/ 455357 w 506956"/>
              <a:gd name="connsiteY3091" fmla="*/ 334751 h 506956"/>
              <a:gd name="connsiteX3092" fmla="*/ 451195 w 506956"/>
              <a:gd name="connsiteY3092" fmla="*/ 334751 h 506956"/>
              <a:gd name="connsiteX3093" fmla="*/ 446979 w 506956"/>
              <a:gd name="connsiteY3093" fmla="*/ 328060 h 506956"/>
              <a:gd name="connsiteX3094" fmla="*/ 472779 w 506956"/>
              <a:gd name="connsiteY3094" fmla="*/ 328060 h 506956"/>
              <a:gd name="connsiteX3095" fmla="*/ 468563 w 506956"/>
              <a:gd name="connsiteY3095" fmla="*/ 334751 h 506956"/>
              <a:gd name="connsiteX3096" fmla="*/ 464401 w 506956"/>
              <a:gd name="connsiteY3096" fmla="*/ 334751 h 506956"/>
              <a:gd name="connsiteX3097" fmla="*/ 470712 w 506956"/>
              <a:gd name="connsiteY3097" fmla="*/ 324904 h 506956"/>
              <a:gd name="connsiteX3098" fmla="*/ 464809 w 506956"/>
              <a:gd name="connsiteY3098" fmla="*/ 315710 h 506956"/>
              <a:gd name="connsiteX3099" fmla="*/ 468971 w 506956"/>
              <a:gd name="connsiteY3099" fmla="*/ 315710 h 506956"/>
              <a:gd name="connsiteX3100" fmla="*/ 472779 w 506956"/>
              <a:gd name="connsiteY3100" fmla="*/ 321695 h 506956"/>
              <a:gd name="connsiteX3101" fmla="*/ 476587 w 506956"/>
              <a:gd name="connsiteY3101" fmla="*/ 315710 h 506956"/>
              <a:gd name="connsiteX3102" fmla="*/ 480749 w 506956"/>
              <a:gd name="connsiteY3102" fmla="*/ 315710 h 506956"/>
              <a:gd name="connsiteX3103" fmla="*/ 474846 w 506956"/>
              <a:gd name="connsiteY3103" fmla="*/ 324904 h 506956"/>
              <a:gd name="connsiteX3104" fmla="*/ 481157 w 506956"/>
              <a:gd name="connsiteY3104" fmla="*/ 334751 h 506956"/>
              <a:gd name="connsiteX3105" fmla="*/ 476995 w 506956"/>
              <a:gd name="connsiteY3105" fmla="*/ 334751 h 506956"/>
              <a:gd name="connsiteX3106" fmla="*/ 472779 w 506956"/>
              <a:gd name="connsiteY3106" fmla="*/ 328060 h 506956"/>
              <a:gd name="connsiteX3107" fmla="*/ 498579 w 506956"/>
              <a:gd name="connsiteY3107" fmla="*/ 328060 h 506956"/>
              <a:gd name="connsiteX3108" fmla="*/ 494363 w 506956"/>
              <a:gd name="connsiteY3108" fmla="*/ 334751 h 506956"/>
              <a:gd name="connsiteX3109" fmla="*/ 490201 w 506956"/>
              <a:gd name="connsiteY3109" fmla="*/ 334751 h 506956"/>
              <a:gd name="connsiteX3110" fmla="*/ 496512 w 506956"/>
              <a:gd name="connsiteY3110" fmla="*/ 324904 h 506956"/>
              <a:gd name="connsiteX3111" fmla="*/ 490609 w 506956"/>
              <a:gd name="connsiteY3111" fmla="*/ 315710 h 506956"/>
              <a:gd name="connsiteX3112" fmla="*/ 494771 w 506956"/>
              <a:gd name="connsiteY3112" fmla="*/ 315710 h 506956"/>
              <a:gd name="connsiteX3113" fmla="*/ 498579 w 506956"/>
              <a:gd name="connsiteY3113" fmla="*/ 321695 h 506956"/>
              <a:gd name="connsiteX3114" fmla="*/ 502387 w 506956"/>
              <a:gd name="connsiteY3114" fmla="*/ 315710 h 506956"/>
              <a:gd name="connsiteX3115" fmla="*/ 506549 w 506956"/>
              <a:gd name="connsiteY3115" fmla="*/ 315710 h 506956"/>
              <a:gd name="connsiteX3116" fmla="*/ 500646 w 506956"/>
              <a:gd name="connsiteY3116" fmla="*/ 324904 h 506956"/>
              <a:gd name="connsiteX3117" fmla="*/ 506957 w 506956"/>
              <a:gd name="connsiteY3117" fmla="*/ 334751 h 506956"/>
              <a:gd name="connsiteX3118" fmla="*/ 502795 w 506956"/>
              <a:gd name="connsiteY3118" fmla="*/ 334751 h 506956"/>
              <a:gd name="connsiteX3119" fmla="*/ 498579 w 506956"/>
              <a:gd name="connsiteY3119" fmla="*/ 328060 h 506956"/>
              <a:gd name="connsiteX3120" fmla="*/ 8378 w 506956"/>
              <a:gd name="connsiteY3120" fmla="*/ 356761 h 506956"/>
              <a:gd name="connsiteX3121" fmla="*/ 4162 w 506956"/>
              <a:gd name="connsiteY3121" fmla="*/ 363452 h 506956"/>
              <a:gd name="connsiteX3122" fmla="*/ 0 w 506956"/>
              <a:gd name="connsiteY3122" fmla="*/ 363452 h 506956"/>
              <a:gd name="connsiteX3123" fmla="*/ 6310 w 506956"/>
              <a:gd name="connsiteY3123" fmla="*/ 353605 h 506956"/>
              <a:gd name="connsiteX3124" fmla="*/ 408 w 506956"/>
              <a:gd name="connsiteY3124" fmla="*/ 344412 h 506956"/>
              <a:gd name="connsiteX3125" fmla="*/ 4570 w 506956"/>
              <a:gd name="connsiteY3125" fmla="*/ 344412 h 506956"/>
              <a:gd name="connsiteX3126" fmla="*/ 8378 w 506956"/>
              <a:gd name="connsiteY3126" fmla="*/ 350396 h 506956"/>
              <a:gd name="connsiteX3127" fmla="*/ 12186 w 506956"/>
              <a:gd name="connsiteY3127" fmla="*/ 344412 h 506956"/>
              <a:gd name="connsiteX3128" fmla="*/ 16347 w 506956"/>
              <a:gd name="connsiteY3128" fmla="*/ 344412 h 506956"/>
              <a:gd name="connsiteX3129" fmla="*/ 10445 w 506956"/>
              <a:gd name="connsiteY3129" fmla="*/ 353605 h 506956"/>
              <a:gd name="connsiteX3130" fmla="*/ 16755 w 506956"/>
              <a:gd name="connsiteY3130" fmla="*/ 363452 h 506956"/>
              <a:gd name="connsiteX3131" fmla="*/ 12594 w 506956"/>
              <a:gd name="connsiteY3131" fmla="*/ 363452 h 506956"/>
              <a:gd name="connsiteX3132" fmla="*/ 8378 w 506956"/>
              <a:gd name="connsiteY3132" fmla="*/ 356761 h 506956"/>
              <a:gd name="connsiteX3133" fmla="*/ 34178 w 506956"/>
              <a:gd name="connsiteY3133" fmla="*/ 356761 h 506956"/>
              <a:gd name="connsiteX3134" fmla="*/ 29962 w 506956"/>
              <a:gd name="connsiteY3134" fmla="*/ 363452 h 506956"/>
              <a:gd name="connsiteX3135" fmla="*/ 25800 w 506956"/>
              <a:gd name="connsiteY3135" fmla="*/ 363452 h 506956"/>
              <a:gd name="connsiteX3136" fmla="*/ 32110 w 506956"/>
              <a:gd name="connsiteY3136" fmla="*/ 353605 h 506956"/>
              <a:gd name="connsiteX3137" fmla="*/ 26208 w 506956"/>
              <a:gd name="connsiteY3137" fmla="*/ 344412 h 506956"/>
              <a:gd name="connsiteX3138" fmla="*/ 30370 w 506956"/>
              <a:gd name="connsiteY3138" fmla="*/ 344412 h 506956"/>
              <a:gd name="connsiteX3139" fmla="*/ 34178 w 506956"/>
              <a:gd name="connsiteY3139" fmla="*/ 350396 h 506956"/>
              <a:gd name="connsiteX3140" fmla="*/ 37986 w 506956"/>
              <a:gd name="connsiteY3140" fmla="*/ 344412 h 506956"/>
              <a:gd name="connsiteX3141" fmla="*/ 42147 w 506956"/>
              <a:gd name="connsiteY3141" fmla="*/ 344412 h 506956"/>
              <a:gd name="connsiteX3142" fmla="*/ 36245 w 506956"/>
              <a:gd name="connsiteY3142" fmla="*/ 353605 h 506956"/>
              <a:gd name="connsiteX3143" fmla="*/ 42555 w 506956"/>
              <a:gd name="connsiteY3143" fmla="*/ 363452 h 506956"/>
              <a:gd name="connsiteX3144" fmla="*/ 38394 w 506956"/>
              <a:gd name="connsiteY3144" fmla="*/ 363452 h 506956"/>
              <a:gd name="connsiteX3145" fmla="*/ 34178 w 506956"/>
              <a:gd name="connsiteY3145" fmla="*/ 356761 h 506956"/>
              <a:gd name="connsiteX3146" fmla="*/ 59978 w 506956"/>
              <a:gd name="connsiteY3146" fmla="*/ 356761 h 506956"/>
              <a:gd name="connsiteX3147" fmla="*/ 55762 w 506956"/>
              <a:gd name="connsiteY3147" fmla="*/ 363452 h 506956"/>
              <a:gd name="connsiteX3148" fmla="*/ 51600 w 506956"/>
              <a:gd name="connsiteY3148" fmla="*/ 363452 h 506956"/>
              <a:gd name="connsiteX3149" fmla="*/ 57911 w 506956"/>
              <a:gd name="connsiteY3149" fmla="*/ 353605 h 506956"/>
              <a:gd name="connsiteX3150" fmla="*/ 52008 w 506956"/>
              <a:gd name="connsiteY3150" fmla="*/ 344412 h 506956"/>
              <a:gd name="connsiteX3151" fmla="*/ 56170 w 506956"/>
              <a:gd name="connsiteY3151" fmla="*/ 344412 h 506956"/>
              <a:gd name="connsiteX3152" fmla="*/ 59978 w 506956"/>
              <a:gd name="connsiteY3152" fmla="*/ 350396 h 506956"/>
              <a:gd name="connsiteX3153" fmla="*/ 63786 w 506956"/>
              <a:gd name="connsiteY3153" fmla="*/ 344412 h 506956"/>
              <a:gd name="connsiteX3154" fmla="*/ 67948 w 506956"/>
              <a:gd name="connsiteY3154" fmla="*/ 344412 h 506956"/>
              <a:gd name="connsiteX3155" fmla="*/ 62045 w 506956"/>
              <a:gd name="connsiteY3155" fmla="*/ 353605 h 506956"/>
              <a:gd name="connsiteX3156" fmla="*/ 68356 w 506956"/>
              <a:gd name="connsiteY3156" fmla="*/ 363452 h 506956"/>
              <a:gd name="connsiteX3157" fmla="*/ 64194 w 506956"/>
              <a:gd name="connsiteY3157" fmla="*/ 363452 h 506956"/>
              <a:gd name="connsiteX3158" fmla="*/ 59978 w 506956"/>
              <a:gd name="connsiteY3158" fmla="*/ 356761 h 506956"/>
              <a:gd name="connsiteX3159" fmla="*/ 85778 w 506956"/>
              <a:gd name="connsiteY3159" fmla="*/ 356761 h 506956"/>
              <a:gd name="connsiteX3160" fmla="*/ 81562 w 506956"/>
              <a:gd name="connsiteY3160" fmla="*/ 363452 h 506956"/>
              <a:gd name="connsiteX3161" fmla="*/ 77400 w 506956"/>
              <a:gd name="connsiteY3161" fmla="*/ 363452 h 506956"/>
              <a:gd name="connsiteX3162" fmla="*/ 83711 w 506956"/>
              <a:gd name="connsiteY3162" fmla="*/ 353605 h 506956"/>
              <a:gd name="connsiteX3163" fmla="*/ 77808 w 506956"/>
              <a:gd name="connsiteY3163" fmla="*/ 344412 h 506956"/>
              <a:gd name="connsiteX3164" fmla="*/ 81970 w 506956"/>
              <a:gd name="connsiteY3164" fmla="*/ 344412 h 506956"/>
              <a:gd name="connsiteX3165" fmla="*/ 85778 w 506956"/>
              <a:gd name="connsiteY3165" fmla="*/ 350396 h 506956"/>
              <a:gd name="connsiteX3166" fmla="*/ 89586 w 506956"/>
              <a:gd name="connsiteY3166" fmla="*/ 344412 h 506956"/>
              <a:gd name="connsiteX3167" fmla="*/ 93748 w 506956"/>
              <a:gd name="connsiteY3167" fmla="*/ 344412 h 506956"/>
              <a:gd name="connsiteX3168" fmla="*/ 87845 w 506956"/>
              <a:gd name="connsiteY3168" fmla="*/ 353605 h 506956"/>
              <a:gd name="connsiteX3169" fmla="*/ 94156 w 506956"/>
              <a:gd name="connsiteY3169" fmla="*/ 363452 h 506956"/>
              <a:gd name="connsiteX3170" fmla="*/ 89994 w 506956"/>
              <a:gd name="connsiteY3170" fmla="*/ 363452 h 506956"/>
              <a:gd name="connsiteX3171" fmla="*/ 85778 w 506956"/>
              <a:gd name="connsiteY3171" fmla="*/ 356761 h 506956"/>
              <a:gd name="connsiteX3172" fmla="*/ 111578 w 506956"/>
              <a:gd name="connsiteY3172" fmla="*/ 356761 h 506956"/>
              <a:gd name="connsiteX3173" fmla="*/ 107362 w 506956"/>
              <a:gd name="connsiteY3173" fmla="*/ 363452 h 506956"/>
              <a:gd name="connsiteX3174" fmla="*/ 103200 w 506956"/>
              <a:gd name="connsiteY3174" fmla="*/ 363452 h 506956"/>
              <a:gd name="connsiteX3175" fmla="*/ 109511 w 506956"/>
              <a:gd name="connsiteY3175" fmla="*/ 353605 h 506956"/>
              <a:gd name="connsiteX3176" fmla="*/ 103608 w 506956"/>
              <a:gd name="connsiteY3176" fmla="*/ 344412 h 506956"/>
              <a:gd name="connsiteX3177" fmla="*/ 107770 w 506956"/>
              <a:gd name="connsiteY3177" fmla="*/ 344412 h 506956"/>
              <a:gd name="connsiteX3178" fmla="*/ 111578 w 506956"/>
              <a:gd name="connsiteY3178" fmla="*/ 350396 h 506956"/>
              <a:gd name="connsiteX3179" fmla="*/ 115386 w 506956"/>
              <a:gd name="connsiteY3179" fmla="*/ 344412 h 506956"/>
              <a:gd name="connsiteX3180" fmla="*/ 119548 w 506956"/>
              <a:gd name="connsiteY3180" fmla="*/ 344412 h 506956"/>
              <a:gd name="connsiteX3181" fmla="*/ 113645 w 506956"/>
              <a:gd name="connsiteY3181" fmla="*/ 353605 h 506956"/>
              <a:gd name="connsiteX3182" fmla="*/ 119956 w 506956"/>
              <a:gd name="connsiteY3182" fmla="*/ 363452 h 506956"/>
              <a:gd name="connsiteX3183" fmla="*/ 115794 w 506956"/>
              <a:gd name="connsiteY3183" fmla="*/ 363452 h 506956"/>
              <a:gd name="connsiteX3184" fmla="*/ 111578 w 506956"/>
              <a:gd name="connsiteY3184" fmla="*/ 356761 h 506956"/>
              <a:gd name="connsiteX3185" fmla="*/ 137378 w 506956"/>
              <a:gd name="connsiteY3185" fmla="*/ 356761 h 506956"/>
              <a:gd name="connsiteX3186" fmla="*/ 133162 w 506956"/>
              <a:gd name="connsiteY3186" fmla="*/ 363452 h 506956"/>
              <a:gd name="connsiteX3187" fmla="*/ 129000 w 506956"/>
              <a:gd name="connsiteY3187" fmla="*/ 363452 h 506956"/>
              <a:gd name="connsiteX3188" fmla="*/ 135311 w 506956"/>
              <a:gd name="connsiteY3188" fmla="*/ 353605 h 506956"/>
              <a:gd name="connsiteX3189" fmla="*/ 129408 w 506956"/>
              <a:gd name="connsiteY3189" fmla="*/ 344412 h 506956"/>
              <a:gd name="connsiteX3190" fmla="*/ 133570 w 506956"/>
              <a:gd name="connsiteY3190" fmla="*/ 344412 h 506956"/>
              <a:gd name="connsiteX3191" fmla="*/ 137378 w 506956"/>
              <a:gd name="connsiteY3191" fmla="*/ 350396 h 506956"/>
              <a:gd name="connsiteX3192" fmla="*/ 141186 w 506956"/>
              <a:gd name="connsiteY3192" fmla="*/ 344412 h 506956"/>
              <a:gd name="connsiteX3193" fmla="*/ 145348 w 506956"/>
              <a:gd name="connsiteY3193" fmla="*/ 344412 h 506956"/>
              <a:gd name="connsiteX3194" fmla="*/ 139445 w 506956"/>
              <a:gd name="connsiteY3194" fmla="*/ 353605 h 506956"/>
              <a:gd name="connsiteX3195" fmla="*/ 145756 w 506956"/>
              <a:gd name="connsiteY3195" fmla="*/ 363452 h 506956"/>
              <a:gd name="connsiteX3196" fmla="*/ 141594 w 506956"/>
              <a:gd name="connsiteY3196" fmla="*/ 363452 h 506956"/>
              <a:gd name="connsiteX3197" fmla="*/ 137378 w 506956"/>
              <a:gd name="connsiteY3197" fmla="*/ 356761 h 506956"/>
              <a:gd name="connsiteX3198" fmla="*/ 163178 w 506956"/>
              <a:gd name="connsiteY3198" fmla="*/ 356761 h 506956"/>
              <a:gd name="connsiteX3199" fmla="*/ 158962 w 506956"/>
              <a:gd name="connsiteY3199" fmla="*/ 363452 h 506956"/>
              <a:gd name="connsiteX3200" fmla="*/ 154800 w 506956"/>
              <a:gd name="connsiteY3200" fmla="*/ 363452 h 506956"/>
              <a:gd name="connsiteX3201" fmla="*/ 161111 w 506956"/>
              <a:gd name="connsiteY3201" fmla="*/ 353605 h 506956"/>
              <a:gd name="connsiteX3202" fmla="*/ 155208 w 506956"/>
              <a:gd name="connsiteY3202" fmla="*/ 344412 h 506956"/>
              <a:gd name="connsiteX3203" fmla="*/ 159370 w 506956"/>
              <a:gd name="connsiteY3203" fmla="*/ 344412 h 506956"/>
              <a:gd name="connsiteX3204" fmla="*/ 163178 w 506956"/>
              <a:gd name="connsiteY3204" fmla="*/ 350396 h 506956"/>
              <a:gd name="connsiteX3205" fmla="*/ 166986 w 506956"/>
              <a:gd name="connsiteY3205" fmla="*/ 344412 h 506956"/>
              <a:gd name="connsiteX3206" fmla="*/ 171148 w 506956"/>
              <a:gd name="connsiteY3206" fmla="*/ 344412 h 506956"/>
              <a:gd name="connsiteX3207" fmla="*/ 165245 w 506956"/>
              <a:gd name="connsiteY3207" fmla="*/ 353605 h 506956"/>
              <a:gd name="connsiteX3208" fmla="*/ 171556 w 506956"/>
              <a:gd name="connsiteY3208" fmla="*/ 363452 h 506956"/>
              <a:gd name="connsiteX3209" fmla="*/ 167394 w 506956"/>
              <a:gd name="connsiteY3209" fmla="*/ 363452 h 506956"/>
              <a:gd name="connsiteX3210" fmla="*/ 163178 w 506956"/>
              <a:gd name="connsiteY3210" fmla="*/ 356761 h 506956"/>
              <a:gd name="connsiteX3211" fmla="*/ 188978 w 506956"/>
              <a:gd name="connsiteY3211" fmla="*/ 356761 h 506956"/>
              <a:gd name="connsiteX3212" fmla="*/ 184762 w 506956"/>
              <a:gd name="connsiteY3212" fmla="*/ 363452 h 506956"/>
              <a:gd name="connsiteX3213" fmla="*/ 180601 w 506956"/>
              <a:gd name="connsiteY3213" fmla="*/ 363452 h 506956"/>
              <a:gd name="connsiteX3214" fmla="*/ 186911 w 506956"/>
              <a:gd name="connsiteY3214" fmla="*/ 353605 h 506956"/>
              <a:gd name="connsiteX3215" fmla="*/ 181009 w 506956"/>
              <a:gd name="connsiteY3215" fmla="*/ 344412 h 506956"/>
              <a:gd name="connsiteX3216" fmla="*/ 185170 w 506956"/>
              <a:gd name="connsiteY3216" fmla="*/ 344412 h 506956"/>
              <a:gd name="connsiteX3217" fmla="*/ 188978 w 506956"/>
              <a:gd name="connsiteY3217" fmla="*/ 350396 h 506956"/>
              <a:gd name="connsiteX3218" fmla="*/ 192786 w 506956"/>
              <a:gd name="connsiteY3218" fmla="*/ 344412 h 506956"/>
              <a:gd name="connsiteX3219" fmla="*/ 196948 w 506956"/>
              <a:gd name="connsiteY3219" fmla="*/ 344412 h 506956"/>
              <a:gd name="connsiteX3220" fmla="*/ 191045 w 506956"/>
              <a:gd name="connsiteY3220" fmla="*/ 353605 h 506956"/>
              <a:gd name="connsiteX3221" fmla="*/ 197356 w 506956"/>
              <a:gd name="connsiteY3221" fmla="*/ 363452 h 506956"/>
              <a:gd name="connsiteX3222" fmla="*/ 193194 w 506956"/>
              <a:gd name="connsiteY3222" fmla="*/ 363452 h 506956"/>
              <a:gd name="connsiteX3223" fmla="*/ 188978 w 506956"/>
              <a:gd name="connsiteY3223" fmla="*/ 356761 h 506956"/>
              <a:gd name="connsiteX3224" fmla="*/ 214778 w 506956"/>
              <a:gd name="connsiteY3224" fmla="*/ 356761 h 506956"/>
              <a:gd name="connsiteX3225" fmla="*/ 210562 w 506956"/>
              <a:gd name="connsiteY3225" fmla="*/ 363452 h 506956"/>
              <a:gd name="connsiteX3226" fmla="*/ 206401 w 506956"/>
              <a:gd name="connsiteY3226" fmla="*/ 363452 h 506956"/>
              <a:gd name="connsiteX3227" fmla="*/ 212711 w 506956"/>
              <a:gd name="connsiteY3227" fmla="*/ 353605 h 506956"/>
              <a:gd name="connsiteX3228" fmla="*/ 206809 w 506956"/>
              <a:gd name="connsiteY3228" fmla="*/ 344412 h 506956"/>
              <a:gd name="connsiteX3229" fmla="*/ 210970 w 506956"/>
              <a:gd name="connsiteY3229" fmla="*/ 344412 h 506956"/>
              <a:gd name="connsiteX3230" fmla="*/ 214778 w 506956"/>
              <a:gd name="connsiteY3230" fmla="*/ 350396 h 506956"/>
              <a:gd name="connsiteX3231" fmla="*/ 218586 w 506956"/>
              <a:gd name="connsiteY3231" fmla="*/ 344412 h 506956"/>
              <a:gd name="connsiteX3232" fmla="*/ 222748 w 506956"/>
              <a:gd name="connsiteY3232" fmla="*/ 344412 h 506956"/>
              <a:gd name="connsiteX3233" fmla="*/ 216846 w 506956"/>
              <a:gd name="connsiteY3233" fmla="*/ 353605 h 506956"/>
              <a:gd name="connsiteX3234" fmla="*/ 223156 w 506956"/>
              <a:gd name="connsiteY3234" fmla="*/ 363452 h 506956"/>
              <a:gd name="connsiteX3235" fmla="*/ 218994 w 506956"/>
              <a:gd name="connsiteY3235" fmla="*/ 363452 h 506956"/>
              <a:gd name="connsiteX3236" fmla="*/ 214778 w 506956"/>
              <a:gd name="connsiteY3236" fmla="*/ 356761 h 506956"/>
              <a:gd name="connsiteX3237" fmla="*/ 240578 w 506956"/>
              <a:gd name="connsiteY3237" fmla="*/ 356761 h 506956"/>
              <a:gd name="connsiteX3238" fmla="*/ 236362 w 506956"/>
              <a:gd name="connsiteY3238" fmla="*/ 363452 h 506956"/>
              <a:gd name="connsiteX3239" fmla="*/ 232201 w 506956"/>
              <a:gd name="connsiteY3239" fmla="*/ 363452 h 506956"/>
              <a:gd name="connsiteX3240" fmla="*/ 238511 w 506956"/>
              <a:gd name="connsiteY3240" fmla="*/ 353605 h 506956"/>
              <a:gd name="connsiteX3241" fmla="*/ 232609 w 506956"/>
              <a:gd name="connsiteY3241" fmla="*/ 344412 h 506956"/>
              <a:gd name="connsiteX3242" fmla="*/ 236770 w 506956"/>
              <a:gd name="connsiteY3242" fmla="*/ 344412 h 506956"/>
              <a:gd name="connsiteX3243" fmla="*/ 240578 w 506956"/>
              <a:gd name="connsiteY3243" fmla="*/ 350396 h 506956"/>
              <a:gd name="connsiteX3244" fmla="*/ 244386 w 506956"/>
              <a:gd name="connsiteY3244" fmla="*/ 344412 h 506956"/>
              <a:gd name="connsiteX3245" fmla="*/ 248548 w 506956"/>
              <a:gd name="connsiteY3245" fmla="*/ 344412 h 506956"/>
              <a:gd name="connsiteX3246" fmla="*/ 242646 w 506956"/>
              <a:gd name="connsiteY3246" fmla="*/ 353605 h 506956"/>
              <a:gd name="connsiteX3247" fmla="*/ 248956 w 506956"/>
              <a:gd name="connsiteY3247" fmla="*/ 363452 h 506956"/>
              <a:gd name="connsiteX3248" fmla="*/ 244794 w 506956"/>
              <a:gd name="connsiteY3248" fmla="*/ 363452 h 506956"/>
              <a:gd name="connsiteX3249" fmla="*/ 240578 w 506956"/>
              <a:gd name="connsiteY3249" fmla="*/ 356761 h 506956"/>
              <a:gd name="connsiteX3250" fmla="*/ 266378 w 506956"/>
              <a:gd name="connsiteY3250" fmla="*/ 356761 h 506956"/>
              <a:gd name="connsiteX3251" fmla="*/ 262162 w 506956"/>
              <a:gd name="connsiteY3251" fmla="*/ 363452 h 506956"/>
              <a:gd name="connsiteX3252" fmla="*/ 258001 w 506956"/>
              <a:gd name="connsiteY3252" fmla="*/ 363452 h 506956"/>
              <a:gd name="connsiteX3253" fmla="*/ 264311 w 506956"/>
              <a:gd name="connsiteY3253" fmla="*/ 353605 h 506956"/>
              <a:gd name="connsiteX3254" fmla="*/ 258409 w 506956"/>
              <a:gd name="connsiteY3254" fmla="*/ 344412 h 506956"/>
              <a:gd name="connsiteX3255" fmla="*/ 262570 w 506956"/>
              <a:gd name="connsiteY3255" fmla="*/ 344412 h 506956"/>
              <a:gd name="connsiteX3256" fmla="*/ 266378 w 506956"/>
              <a:gd name="connsiteY3256" fmla="*/ 350396 h 506956"/>
              <a:gd name="connsiteX3257" fmla="*/ 270187 w 506956"/>
              <a:gd name="connsiteY3257" fmla="*/ 344412 h 506956"/>
              <a:gd name="connsiteX3258" fmla="*/ 274348 w 506956"/>
              <a:gd name="connsiteY3258" fmla="*/ 344412 h 506956"/>
              <a:gd name="connsiteX3259" fmla="*/ 268446 w 506956"/>
              <a:gd name="connsiteY3259" fmla="*/ 353605 h 506956"/>
              <a:gd name="connsiteX3260" fmla="*/ 274756 w 506956"/>
              <a:gd name="connsiteY3260" fmla="*/ 363452 h 506956"/>
              <a:gd name="connsiteX3261" fmla="*/ 270595 w 506956"/>
              <a:gd name="connsiteY3261" fmla="*/ 363452 h 506956"/>
              <a:gd name="connsiteX3262" fmla="*/ 266378 w 506956"/>
              <a:gd name="connsiteY3262" fmla="*/ 356761 h 506956"/>
              <a:gd name="connsiteX3263" fmla="*/ 292179 w 506956"/>
              <a:gd name="connsiteY3263" fmla="*/ 356761 h 506956"/>
              <a:gd name="connsiteX3264" fmla="*/ 287962 w 506956"/>
              <a:gd name="connsiteY3264" fmla="*/ 363452 h 506956"/>
              <a:gd name="connsiteX3265" fmla="*/ 283801 w 506956"/>
              <a:gd name="connsiteY3265" fmla="*/ 363452 h 506956"/>
              <a:gd name="connsiteX3266" fmla="*/ 290111 w 506956"/>
              <a:gd name="connsiteY3266" fmla="*/ 353605 h 506956"/>
              <a:gd name="connsiteX3267" fmla="*/ 284209 w 506956"/>
              <a:gd name="connsiteY3267" fmla="*/ 344412 h 506956"/>
              <a:gd name="connsiteX3268" fmla="*/ 288370 w 506956"/>
              <a:gd name="connsiteY3268" fmla="*/ 344412 h 506956"/>
              <a:gd name="connsiteX3269" fmla="*/ 292179 w 506956"/>
              <a:gd name="connsiteY3269" fmla="*/ 350396 h 506956"/>
              <a:gd name="connsiteX3270" fmla="*/ 295987 w 506956"/>
              <a:gd name="connsiteY3270" fmla="*/ 344412 h 506956"/>
              <a:gd name="connsiteX3271" fmla="*/ 300148 w 506956"/>
              <a:gd name="connsiteY3271" fmla="*/ 344412 h 506956"/>
              <a:gd name="connsiteX3272" fmla="*/ 294246 w 506956"/>
              <a:gd name="connsiteY3272" fmla="*/ 353605 h 506956"/>
              <a:gd name="connsiteX3273" fmla="*/ 300556 w 506956"/>
              <a:gd name="connsiteY3273" fmla="*/ 363452 h 506956"/>
              <a:gd name="connsiteX3274" fmla="*/ 296395 w 506956"/>
              <a:gd name="connsiteY3274" fmla="*/ 363452 h 506956"/>
              <a:gd name="connsiteX3275" fmla="*/ 292179 w 506956"/>
              <a:gd name="connsiteY3275" fmla="*/ 356761 h 506956"/>
              <a:gd name="connsiteX3276" fmla="*/ 317979 w 506956"/>
              <a:gd name="connsiteY3276" fmla="*/ 356761 h 506956"/>
              <a:gd name="connsiteX3277" fmla="*/ 313762 w 506956"/>
              <a:gd name="connsiteY3277" fmla="*/ 363452 h 506956"/>
              <a:gd name="connsiteX3278" fmla="*/ 309601 w 506956"/>
              <a:gd name="connsiteY3278" fmla="*/ 363452 h 506956"/>
              <a:gd name="connsiteX3279" fmla="*/ 315911 w 506956"/>
              <a:gd name="connsiteY3279" fmla="*/ 353605 h 506956"/>
              <a:gd name="connsiteX3280" fmla="*/ 310009 w 506956"/>
              <a:gd name="connsiteY3280" fmla="*/ 344412 h 506956"/>
              <a:gd name="connsiteX3281" fmla="*/ 314170 w 506956"/>
              <a:gd name="connsiteY3281" fmla="*/ 344412 h 506956"/>
              <a:gd name="connsiteX3282" fmla="*/ 317979 w 506956"/>
              <a:gd name="connsiteY3282" fmla="*/ 350396 h 506956"/>
              <a:gd name="connsiteX3283" fmla="*/ 321787 w 506956"/>
              <a:gd name="connsiteY3283" fmla="*/ 344412 h 506956"/>
              <a:gd name="connsiteX3284" fmla="*/ 325948 w 506956"/>
              <a:gd name="connsiteY3284" fmla="*/ 344412 h 506956"/>
              <a:gd name="connsiteX3285" fmla="*/ 320046 w 506956"/>
              <a:gd name="connsiteY3285" fmla="*/ 353605 h 506956"/>
              <a:gd name="connsiteX3286" fmla="*/ 326356 w 506956"/>
              <a:gd name="connsiteY3286" fmla="*/ 363452 h 506956"/>
              <a:gd name="connsiteX3287" fmla="*/ 322195 w 506956"/>
              <a:gd name="connsiteY3287" fmla="*/ 363452 h 506956"/>
              <a:gd name="connsiteX3288" fmla="*/ 317979 w 506956"/>
              <a:gd name="connsiteY3288" fmla="*/ 356761 h 506956"/>
              <a:gd name="connsiteX3289" fmla="*/ 343779 w 506956"/>
              <a:gd name="connsiteY3289" fmla="*/ 356761 h 506956"/>
              <a:gd name="connsiteX3290" fmla="*/ 339563 w 506956"/>
              <a:gd name="connsiteY3290" fmla="*/ 363452 h 506956"/>
              <a:gd name="connsiteX3291" fmla="*/ 335401 w 506956"/>
              <a:gd name="connsiteY3291" fmla="*/ 363452 h 506956"/>
              <a:gd name="connsiteX3292" fmla="*/ 341711 w 506956"/>
              <a:gd name="connsiteY3292" fmla="*/ 353605 h 506956"/>
              <a:gd name="connsiteX3293" fmla="*/ 335809 w 506956"/>
              <a:gd name="connsiteY3293" fmla="*/ 344412 h 506956"/>
              <a:gd name="connsiteX3294" fmla="*/ 339971 w 506956"/>
              <a:gd name="connsiteY3294" fmla="*/ 344412 h 506956"/>
              <a:gd name="connsiteX3295" fmla="*/ 343779 w 506956"/>
              <a:gd name="connsiteY3295" fmla="*/ 350396 h 506956"/>
              <a:gd name="connsiteX3296" fmla="*/ 347587 w 506956"/>
              <a:gd name="connsiteY3296" fmla="*/ 344412 h 506956"/>
              <a:gd name="connsiteX3297" fmla="*/ 351748 w 506956"/>
              <a:gd name="connsiteY3297" fmla="*/ 344412 h 506956"/>
              <a:gd name="connsiteX3298" fmla="*/ 345846 w 506956"/>
              <a:gd name="connsiteY3298" fmla="*/ 353605 h 506956"/>
              <a:gd name="connsiteX3299" fmla="*/ 352156 w 506956"/>
              <a:gd name="connsiteY3299" fmla="*/ 363452 h 506956"/>
              <a:gd name="connsiteX3300" fmla="*/ 347995 w 506956"/>
              <a:gd name="connsiteY3300" fmla="*/ 363452 h 506956"/>
              <a:gd name="connsiteX3301" fmla="*/ 343779 w 506956"/>
              <a:gd name="connsiteY3301" fmla="*/ 356761 h 506956"/>
              <a:gd name="connsiteX3302" fmla="*/ 369579 w 506956"/>
              <a:gd name="connsiteY3302" fmla="*/ 356761 h 506956"/>
              <a:gd name="connsiteX3303" fmla="*/ 365363 w 506956"/>
              <a:gd name="connsiteY3303" fmla="*/ 363452 h 506956"/>
              <a:gd name="connsiteX3304" fmla="*/ 361201 w 506956"/>
              <a:gd name="connsiteY3304" fmla="*/ 363452 h 506956"/>
              <a:gd name="connsiteX3305" fmla="*/ 367511 w 506956"/>
              <a:gd name="connsiteY3305" fmla="*/ 353605 h 506956"/>
              <a:gd name="connsiteX3306" fmla="*/ 361609 w 506956"/>
              <a:gd name="connsiteY3306" fmla="*/ 344412 h 506956"/>
              <a:gd name="connsiteX3307" fmla="*/ 365771 w 506956"/>
              <a:gd name="connsiteY3307" fmla="*/ 344412 h 506956"/>
              <a:gd name="connsiteX3308" fmla="*/ 369579 w 506956"/>
              <a:gd name="connsiteY3308" fmla="*/ 350396 h 506956"/>
              <a:gd name="connsiteX3309" fmla="*/ 373387 w 506956"/>
              <a:gd name="connsiteY3309" fmla="*/ 344412 h 506956"/>
              <a:gd name="connsiteX3310" fmla="*/ 377548 w 506956"/>
              <a:gd name="connsiteY3310" fmla="*/ 344412 h 506956"/>
              <a:gd name="connsiteX3311" fmla="*/ 371646 w 506956"/>
              <a:gd name="connsiteY3311" fmla="*/ 353605 h 506956"/>
              <a:gd name="connsiteX3312" fmla="*/ 377956 w 506956"/>
              <a:gd name="connsiteY3312" fmla="*/ 363452 h 506956"/>
              <a:gd name="connsiteX3313" fmla="*/ 373795 w 506956"/>
              <a:gd name="connsiteY3313" fmla="*/ 363452 h 506956"/>
              <a:gd name="connsiteX3314" fmla="*/ 369579 w 506956"/>
              <a:gd name="connsiteY3314" fmla="*/ 356761 h 506956"/>
              <a:gd name="connsiteX3315" fmla="*/ 395379 w 506956"/>
              <a:gd name="connsiteY3315" fmla="*/ 356761 h 506956"/>
              <a:gd name="connsiteX3316" fmla="*/ 391163 w 506956"/>
              <a:gd name="connsiteY3316" fmla="*/ 363452 h 506956"/>
              <a:gd name="connsiteX3317" fmla="*/ 387001 w 506956"/>
              <a:gd name="connsiteY3317" fmla="*/ 363452 h 506956"/>
              <a:gd name="connsiteX3318" fmla="*/ 393312 w 506956"/>
              <a:gd name="connsiteY3318" fmla="*/ 353605 h 506956"/>
              <a:gd name="connsiteX3319" fmla="*/ 387409 w 506956"/>
              <a:gd name="connsiteY3319" fmla="*/ 344412 h 506956"/>
              <a:gd name="connsiteX3320" fmla="*/ 391571 w 506956"/>
              <a:gd name="connsiteY3320" fmla="*/ 344412 h 506956"/>
              <a:gd name="connsiteX3321" fmla="*/ 395379 w 506956"/>
              <a:gd name="connsiteY3321" fmla="*/ 350396 h 506956"/>
              <a:gd name="connsiteX3322" fmla="*/ 399187 w 506956"/>
              <a:gd name="connsiteY3322" fmla="*/ 344412 h 506956"/>
              <a:gd name="connsiteX3323" fmla="*/ 403348 w 506956"/>
              <a:gd name="connsiteY3323" fmla="*/ 344412 h 506956"/>
              <a:gd name="connsiteX3324" fmla="*/ 397446 w 506956"/>
              <a:gd name="connsiteY3324" fmla="*/ 353605 h 506956"/>
              <a:gd name="connsiteX3325" fmla="*/ 403756 w 506956"/>
              <a:gd name="connsiteY3325" fmla="*/ 363452 h 506956"/>
              <a:gd name="connsiteX3326" fmla="*/ 399595 w 506956"/>
              <a:gd name="connsiteY3326" fmla="*/ 363452 h 506956"/>
              <a:gd name="connsiteX3327" fmla="*/ 395379 w 506956"/>
              <a:gd name="connsiteY3327" fmla="*/ 356761 h 506956"/>
              <a:gd name="connsiteX3328" fmla="*/ 421179 w 506956"/>
              <a:gd name="connsiteY3328" fmla="*/ 356761 h 506956"/>
              <a:gd name="connsiteX3329" fmla="*/ 416963 w 506956"/>
              <a:gd name="connsiteY3329" fmla="*/ 363452 h 506956"/>
              <a:gd name="connsiteX3330" fmla="*/ 412801 w 506956"/>
              <a:gd name="connsiteY3330" fmla="*/ 363452 h 506956"/>
              <a:gd name="connsiteX3331" fmla="*/ 419112 w 506956"/>
              <a:gd name="connsiteY3331" fmla="*/ 353605 h 506956"/>
              <a:gd name="connsiteX3332" fmla="*/ 413209 w 506956"/>
              <a:gd name="connsiteY3332" fmla="*/ 344412 h 506956"/>
              <a:gd name="connsiteX3333" fmla="*/ 417371 w 506956"/>
              <a:gd name="connsiteY3333" fmla="*/ 344412 h 506956"/>
              <a:gd name="connsiteX3334" fmla="*/ 421179 w 506956"/>
              <a:gd name="connsiteY3334" fmla="*/ 350396 h 506956"/>
              <a:gd name="connsiteX3335" fmla="*/ 424987 w 506956"/>
              <a:gd name="connsiteY3335" fmla="*/ 344412 h 506956"/>
              <a:gd name="connsiteX3336" fmla="*/ 429149 w 506956"/>
              <a:gd name="connsiteY3336" fmla="*/ 344412 h 506956"/>
              <a:gd name="connsiteX3337" fmla="*/ 423246 w 506956"/>
              <a:gd name="connsiteY3337" fmla="*/ 353605 h 506956"/>
              <a:gd name="connsiteX3338" fmla="*/ 429557 w 506956"/>
              <a:gd name="connsiteY3338" fmla="*/ 363452 h 506956"/>
              <a:gd name="connsiteX3339" fmla="*/ 425395 w 506956"/>
              <a:gd name="connsiteY3339" fmla="*/ 363452 h 506956"/>
              <a:gd name="connsiteX3340" fmla="*/ 421179 w 506956"/>
              <a:gd name="connsiteY3340" fmla="*/ 356761 h 506956"/>
              <a:gd name="connsiteX3341" fmla="*/ 446979 w 506956"/>
              <a:gd name="connsiteY3341" fmla="*/ 356761 h 506956"/>
              <a:gd name="connsiteX3342" fmla="*/ 442763 w 506956"/>
              <a:gd name="connsiteY3342" fmla="*/ 363452 h 506956"/>
              <a:gd name="connsiteX3343" fmla="*/ 438601 w 506956"/>
              <a:gd name="connsiteY3343" fmla="*/ 363452 h 506956"/>
              <a:gd name="connsiteX3344" fmla="*/ 444912 w 506956"/>
              <a:gd name="connsiteY3344" fmla="*/ 353605 h 506956"/>
              <a:gd name="connsiteX3345" fmla="*/ 439009 w 506956"/>
              <a:gd name="connsiteY3345" fmla="*/ 344412 h 506956"/>
              <a:gd name="connsiteX3346" fmla="*/ 443171 w 506956"/>
              <a:gd name="connsiteY3346" fmla="*/ 344412 h 506956"/>
              <a:gd name="connsiteX3347" fmla="*/ 446979 w 506956"/>
              <a:gd name="connsiteY3347" fmla="*/ 350396 h 506956"/>
              <a:gd name="connsiteX3348" fmla="*/ 450787 w 506956"/>
              <a:gd name="connsiteY3348" fmla="*/ 344412 h 506956"/>
              <a:gd name="connsiteX3349" fmla="*/ 454949 w 506956"/>
              <a:gd name="connsiteY3349" fmla="*/ 344412 h 506956"/>
              <a:gd name="connsiteX3350" fmla="*/ 449046 w 506956"/>
              <a:gd name="connsiteY3350" fmla="*/ 353605 h 506956"/>
              <a:gd name="connsiteX3351" fmla="*/ 455357 w 506956"/>
              <a:gd name="connsiteY3351" fmla="*/ 363452 h 506956"/>
              <a:gd name="connsiteX3352" fmla="*/ 451195 w 506956"/>
              <a:gd name="connsiteY3352" fmla="*/ 363452 h 506956"/>
              <a:gd name="connsiteX3353" fmla="*/ 446979 w 506956"/>
              <a:gd name="connsiteY3353" fmla="*/ 356761 h 506956"/>
              <a:gd name="connsiteX3354" fmla="*/ 472779 w 506956"/>
              <a:gd name="connsiteY3354" fmla="*/ 356761 h 506956"/>
              <a:gd name="connsiteX3355" fmla="*/ 468563 w 506956"/>
              <a:gd name="connsiteY3355" fmla="*/ 363452 h 506956"/>
              <a:gd name="connsiteX3356" fmla="*/ 464401 w 506956"/>
              <a:gd name="connsiteY3356" fmla="*/ 363452 h 506956"/>
              <a:gd name="connsiteX3357" fmla="*/ 470712 w 506956"/>
              <a:gd name="connsiteY3357" fmla="*/ 353605 h 506956"/>
              <a:gd name="connsiteX3358" fmla="*/ 464809 w 506956"/>
              <a:gd name="connsiteY3358" fmla="*/ 344412 h 506956"/>
              <a:gd name="connsiteX3359" fmla="*/ 468971 w 506956"/>
              <a:gd name="connsiteY3359" fmla="*/ 344412 h 506956"/>
              <a:gd name="connsiteX3360" fmla="*/ 472779 w 506956"/>
              <a:gd name="connsiteY3360" fmla="*/ 350396 h 506956"/>
              <a:gd name="connsiteX3361" fmla="*/ 476587 w 506956"/>
              <a:gd name="connsiteY3361" fmla="*/ 344412 h 506956"/>
              <a:gd name="connsiteX3362" fmla="*/ 480749 w 506956"/>
              <a:gd name="connsiteY3362" fmla="*/ 344412 h 506956"/>
              <a:gd name="connsiteX3363" fmla="*/ 474846 w 506956"/>
              <a:gd name="connsiteY3363" fmla="*/ 353605 h 506956"/>
              <a:gd name="connsiteX3364" fmla="*/ 481157 w 506956"/>
              <a:gd name="connsiteY3364" fmla="*/ 363452 h 506956"/>
              <a:gd name="connsiteX3365" fmla="*/ 476995 w 506956"/>
              <a:gd name="connsiteY3365" fmla="*/ 363452 h 506956"/>
              <a:gd name="connsiteX3366" fmla="*/ 472779 w 506956"/>
              <a:gd name="connsiteY3366" fmla="*/ 356761 h 506956"/>
              <a:gd name="connsiteX3367" fmla="*/ 498579 w 506956"/>
              <a:gd name="connsiteY3367" fmla="*/ 356761 h 506956"/>
              <a:gd name="connsiteX3368" fmla="*/ 494363 w 506956"/>
              <a:gd name="connsiteY3368" fmla="*/ 363452 h 506956"/>
              <a:gd name="connsiteX3369" fmla="*/ 490201 w 506956"/>
              <a:gd name="connsiteY3369" fmla="*/ 363452 h 506956"/>
              <a:gd name="connsiteX3370" fmla="*/ 496512 w 506956"/>
              <a:gd name="connsiteY3370" fmla="*/ 353605 h 506956"/>
              <a:gd name="connsiteX3371" fmla="*/ 490609 w 506956"/>
              <a:gd name="connsiteY3371" fmla="*/ 344412 h 506956"/>
              <a:gd name="connsiteX3372" fmla="*/ 494771 w 506956"/>
              <a:gd name="connsiteY3372" fmla="*/ 344412 h 506956"/>
              <a:gd name="connsiteX3373" fmla="*/ 498579 w 506956"/>
              <a:gd name="connsiteY3373" fmla="*/ 350396 h 506956"/>
              <a:gd name="connsiteX3374" fmla="*/ 502387 w 506956"/>
              <a:gd name="connsiteY3374" fmla="*/ 344412 h 506956"/>
              <a:gd name="connsiteX3375" fmla="*/ 506549 w 506956"/>
              <a:gd name="connsiteY3375" fmla="*/ 344412 h 506956"/>
              <a:gd name="connsiteX3376" fmla="*/ 500646 w 506956"/>
              <a:gd name="connsiteY3376" fmla="*/ 353605 h 506956"/>
              <a:gd name="connsiteX3377" fmla="*/ 506957 w 506956"/>
              <a:gd name="connsiteY3377" fmla="*/ 363452 h 506956"/>
              <a:gd name="connsiteX3378" fmla="*/ 502795 w 506956"/>
              <a:gd name="connsiteY3378" fmla="*/ 363452 h 506956"/>
              <a:gd name="connsiteX3379" fmla="*/ 498579 w 506956"/>
              <a:gd name="connsiteY3379" fmla="*/ 356761 h 506956"/>
              <a:gd name="connsiteX3380" fmla="*/ 8378 w 506956"/>
              <a:gd name="connsiteY3380" fmla="*/ 385462 h 506956"/>
              <a:gd name="connsiteX3381" fmla="*/ 4162 w 506956"/>
              <a:gd name="connsiteY3381" fmla="*/ 392153 h 506956"/>
              <a:gd name="connsiteX3382" fmla="*/ 0 w 506956"/>
              <a:gd name="connsiteY3382" fmla="*/ 392153 h 506956"/>
              <a:gd name="connsiteX3383" fmla="*/ 6310 w 506956"/>
              <a:gd name="connsiteY3383" fmla="*/ 382306 h 506956"/>
              <a:gd name="connsiteX3384" fmla="*/ 408 w 506956"/>
              <a:gd name="connsiteY3384" fmla="*/ 373112 h 506956"/>
              <a:gd name="connsiteX3385" fmla="*/ 4570 w 506956"/>
              <a:gd name="connsiteY3385" fmla="*/ 373112 h 506956"/>
              <a:gd name="connsiteX3386" fmla="*/ 8378 w 506956"/>
              <a:gd name="connsiteY3386" fmla="*/ 379097 h 506956"/>
              <a:gd name="connsiteX3387" fmla="*/ 12186 w 506956"/>
              <a:gd name="connsiteY3387" fmla="*/ 373112 h 506956"/>
              <a:gd name="connsiteX3388" fmla="*/ 16347 w 506956"/>
              <a:gd name="connsiteY3388" fmla="*/ 373112 h 506956"/>
              <a:gd name="connsiteX3389" fmla="*/ 10445 w 506956"/>
              <a:gd name="connsiteY3389" fmla="*/ 382306 h 506956"/>
              <a:gd name="connsiteX3390" fmla="*/ 16755 w 506956"/>
              <a:gd name="connsiteY3390" fmla="*/ 392153 h 506956"/>
              <a:gd name="connsiteX3391" fmla="*/ 12594 w 506956"/>
              <a:gd name="connsiteY3391" fmla="*/ 392153 h 506956"/>
              <a:gd name="connsiteX3392" fmla="*/ 8378 w 506956"/>
              <a:gd name="connsiteY3392" fmla="*/ 385462 h 506956"/>
              <a:gd name="connsiteX3393" fmla="*/ 34178 w 506956"/>
              <a:gd name="connsiteY3393" fmla="*/ 385462 h 506956"/>
              <a:gd name="connsiteX3394" fmla="*/ 29962 w 506956"/>
              <a:gd name="connsiteY3394" fmla="*/ 392153 h 506956"/>
              <a:gd name="connsiteX3395" fmla="*/ 25800 w 506956"/>
              <a:gd name="connsiteY3395" fmla="*/ 392153 h 506956"/>
              <a:gd name="connsiteX3396" fmla="*/ 32110 w 506956"/>
              <a:gd name="connsiteY3396" fmla="*/ 382306 h 506956"/>
              <a:gd name="connsiteX3397" fmla="*/ 26208 w 506956"/>
              <a:gd name="connsiteY3397" fmla="*/ 373112 h 506956"/>
              <a:gd name="connsiteX3398" fmla="*/ 30370 w 506956"/>
              <a:gd name="connsiteY3398" fmla="*/ 373112 h 506956"/>
              <a:gd name="connsiteX3399" fmla="*/ 34178 w 506956"/>
              <a:gd name="connsiteY3399" fmla="*/ 379097 h 506956"/>
              <a:gd name="connsiteX3400" fmla="*/ 37986 w 506956"/>
              <a:gd name="connsiteY3400" fmla="*/ 373112 h 506956"/>
              <a:gd name="connsiteX3401" fmla="*/ 42147 w 506956"/>
              <a:gd name="connsiteY3401" fmla="*/ 373112 h 506956"/>
              <a:gd name="connsiteX3402" fmla="*/ 36245 w 506956"/>
              <a:gd name="connsiteY3402" fmla="*/ 382306 h 506956"/>
              <a:gd name="connsiteX3403" fmla="*/ 42555 w 506956"/>
              <a:gd name="connsiteY3403" fmla="*/ 392153 h 506956"/>
              <a:gd name="connsiteX3404" fmla="*/ 38394 w 506956"/>
              <a:gd name="connsiteY3404" fmla="*/ 392153 h 506956"/>
              <a:gd name="connsiteX3405" fmla="*/ 34178 w 506956"/>
              <a:gd name="connsiteY3405" fmla="*/ 385462 h 506956"/>
              <a:gd name="connsiteX3406" fmla="*/ 59978 w 506956"/>
              <a:gd name="connsiteY3406" fmla="*/ 385462 h 506956"/>
              <a:gd name="connsiteX3407" fmla="*/ 55762 w 506956"/>
              <a:gd name="connsiteY3407" fmla="*/ 392153 h 506956"/>
              <a:gd name="connsiteX3408" fmla="*/ 51600 w 506956"/>
              <a:gd name="connsiteY3408" fmla="*/ 392153 h 506956"/>
              <a:gd name="connsiteX3409" fmla="*/ 57911 w 506956"/>
              <a:gd name="connsiteY3409" fmla="*/ 382306 h 506956"/>
              <a:gd name="connsiteX3410" fmla="*/ 52008 w 506956"/>
              <a:gd name="connsiteY3410" fmla="*/ 373112 h 506956"/>
              <a:gd name="connsiteX3411" fmla="*/ 56170 w 506956"/>
              <a:gd name="connsiteY3411" fmla="*/ 373112 h 506956"/>
              <a:gd name="connsiteX3412" fmla="*/ 59978 w 506956"/>
              <a:gd name="connsiteY3412" fmla="*/ 379097 h 506956"/>
              <a:gd name="connsiteX3413" fmla="*/ 63786 w 506956"/>
              <a:gd name="connsiteY3413" fmla="*/ 373112 h 506956"/>
              <a:gd name="connsiteX3414" fmla="*/ 67948 w 506956"/>
              <a:gd name="connsiteY3414" fmla="*/ 373112 h 506956"/>
              <a:gd name="connsiteX3415" fmla="*/ 62045 w 506956"/>
              <a:gd name="connsiteY3415" fmla="*/ 382306 h 506956"/>
              <a:gd name="connsiteX3416" fmla="*/ 68356 w 506956"/>
              <a:gd name="connsiteY3416" fmla="*/ 392153 h 506956"/>
              <a:gd name="connsiteX3417" fmla="*/ 64194 w 506956"/>
              <a:gd name="connsiteY3417" fmla="*/ 392153 h 506956"/>
              <a:gd name="connsiteX3418" fmla="*/ 59978 w 506956"/>
              <a:gd name="connsiteY3418" fmla="*/ 385462 h 506956"/>
              <a:gd name="connsiteX3419" fmla="*/ 85778 w 506956"/>
              <a:gd name="connsiteY3419" fmla="*/ 385462 h 506956"/>
              <a:gd name="connsiteX3420" fmla="*/ 81562 w 506956"/>
              <a:gd name="connsiteY3420" fmla="*/ 392153 h 506956"/>
              <a:gd name="connsiteX3421" fmla="*/ 77400 w 506956"/>
              <a:gd name="connsiteY3421" fmla="*/ 392153 h 506956"/>
              <a:gd name="connsiteX3422" fmla="*/ 83711 w 506956"/>
              <a:gd name="connsiteY3422" fmla="*/ 382306 h 506956"/>
              <a:gd name="connsiteX3423" fmla="*/ 77808 w 506956"/>
              <a:gd name="connsiteY3423" fmla="*/ 373112 h 506956"/>
              <a:gd name="connsiteX3424" fmla="*/ 81970 w 506956"/>
              <a:gd name="connsiteY3424" fmla="*/ 373112 h 506956"/>
              <a:gd name="connsiteX3425" fmla="*/ 85778 w 506956"/>
              <a:gd name="connsiteY3425" fmla="*/ 379097 h 506956"/>
              <a:gd name="connsiteX3426" fmla="*/ 89586 w 506956"/>
              <a:gd name="connsiteY3426" fmla="*/ 373112 h 506956"/>
              <a:gd name="connsiteX3427" fmla="*/ 93748 w 506956"/>
              <a:gd name="connsiteY3427" fmla="*/ 373112 h 506956"/>
              <a:gd name="connsiteX3428" fmla="*/ 87845 w 506956"/>
              <a:gd name="connsiteY3428" fmla="*/ 382306 h 506956"/>
              <a:gd name="connsiteX3429" fmla="*/ 94156 w 506956"/>
              <a:gd name="connsiteY3429" fmla="*/ 392153 h 506956"/>
              <a:gd name="connsiteX3430" fmla="*/ 89994 w 506956"/>
              <a:gd name="connsiteY3430" fmla="*/ 392153 h 506956"/>
              <a:gd name="connsiteX3431" fmla="*/ 85778 w 506956"/>
              <a:gd name="connsiteY3431" fmla="*/ 385462 h 506956"/>
              <a:gd name="connsiteX3432" fmla="*/ 111578 w 506956"/>
              <a:gd name="connsiteY3432" fmla="*/ 385462 h 506956"/>
              <a:gd name="connsiteX3433" fmla="*/ 107362 w 506956"/>
              <a:gd name="connsiteY3433" fmla="*/ 392153 h 506956"/>
              <a:gd name="connsiteX3434" fmla="*/ 103200 w 506956"/>
              <a:gd name="connsiteY3434" fmla="*/ 392153 h 506956"/>
              <a:gd name="connsiteX3435" fmla="*/ 109511 w 506956"/>
              <a:gd name="connsiteY3435" fmla="*/ 382306 h 506956"/>
              <a:gd name="connsiteX3436" fmla="*/ 103608 w 506956"/>
              <a:gd name="connsiteY3436" fmla="*/ 373112 h 506956"/>
              <a:gd name="connsiteX3437" fmla="*/ 107770 w 506956"/>
              <a:gd name="connsiteY3437" fmla="*/ 373112 h 506956"/>
              <a:gd name="connsiteX3438" fmla="*/ 111578 w 506956"/>
              <a:gd name="connsiteY3438" fmla="*/ 379097 h 506956"/>
              <a:gd name="connsiteX3439" fmla="*/ 115386 w 506956"/>
              <a:gd name="connsiteY3439" fmla="*/ 373112 h 506956"/>
              <a:gd name="connsiteX3440" fmla="*/ 119548 w 506956"/>
              <a:gd name="connsiteY3440" fmla="*/ 373112 h 506956"/>
              <a:gd name="connsiteX3441" fmla="*/ 113645 w 506956"/>
              <a:gd name="connsiteY3441" fmla="*/ 382306 h 506956"/>
              <a:gd name="connsiteX3442" fmla="*/ 119956 w 506956"/>
              <a:gd name="connsiteY3442" fmla="*/ 392153 h 506956"/>
              <a:gd name="connsiteX3443" fmla="*/ 115794 w 506956"/>
              <a:gd name="connsiteY3443" fmla="*/ 392153 h 506956"/>
              <a:gd name="connsiteX3444" fmla="*/ 111578 w 506956"/>
              <a:gd name="connsiteY3444" fmla="*/ 385462 h 506956"/>
              <a:gd name="connsiteX3445" fmla="*/ 137378 w 506956"/>
              <a:gd name="connsiteY3445" fmla="*/ 385462 h 506956"/>
              <a:gd name="connsiteX3446" fmla="*/ 133162 w 506956"/>
              <a:gd name="connsiteY3446" fmla="*/ 392153 h 506956"/>
              <a:gd name="connsiteX3447" fmla="*/ 129000 w 506956"/>
              <a:gd name="connsiteY3447" fmla="*/ 392153 h 506956"/>
              <a:gd name="connsiteX3448" fmla="*/ 135311 w 506956"/>
              <a:gd name="connsiteY3448" fmla="*/ 382306 h 506956"/>
              <a:gd name="connsiteX3449" fmla="*/ 129408 w 506956"/>
              <a:gd name="connsiteY3449" fmla="*/ 373112 h 506956"/>
              <a:gd name="connsiteX3450" fmla="*/ 133570 w 506956"/>
              <a:gd name="connsiteY3450" fmla="*/ 373112 h 506956"/>
              <a:gd name="connsiteX3451" fmla="*/ 137378 w 506956"/>
              <a:gd name="connsiteY3451" fmla="*/ 379097 h 506956"/>
              <a:gd name="connsiteX3452" fmla="*/ 141186 w 506956"/>
              <a:gd name="connsiteY3452" fmla="*/ 373112 h 506956"/>
              <a:gd name="connsiteX3453" fmla="*/ 145348 w 506956"/>
              <a:gd name="connsiteY3453" fmla="*/ 373112 h 506956"/>
              <a:gd name="connsiteX3454" fmla="*/ 139445 w 506956"/>
              <a:gd name="connsiteY3454" fmla="*/ 382306 h 506956"/>
              <a:gd name="connsiteX3455" fmla="*/ 145756 w 506956"/>
              <a:gd name="connsiteY3455" fmla="*/ 392153 h 506956"/>
              <a:gd name="connsiteX3456" fmla="*/ 141594 w 506956"/>
              <a:gd name="connsiteY3456" fmla="*/ 392153 h 506956"/>
              <a:gd name="connsiteX3457" fmla="*/ 137378 w 506956"/>
              <a:gd name="connsiteY3457" fmla="*/ 385462 h 506956"/>
              <a:gd name="connsiteX3458" fmla="*/ 163178 w 506956"/>
              <a:gd name="connsiteY3458" fmla="*/ 385462 h 506956"/>
              <a:gd name="connsiteX3459" fmla="*/ 158962 w 506956"/>
              <a:gd name="connsiteY3459" fmla="*/ 392153 h 506956"/>
              <a:gd name="connsiteX3460" fmla="*/ 154800 w 506956"/>
              <a:gd name="connsiteY3460" fmla="*/ 392153 h 506956"/>
              <a:gd name="connsiteX3461" fmla="*/ 161111 w 506956"/>
              <a:gd name="connsiteY3461" fmla="*/ 382306 h 506956"/>
              <a:gd name="connsiteX3462" fmla="*/ 155208 w 506956"/>
              <a:gd name="connsiteY3462" fmla="*/ 373112 h 506956"/>
              <a:gd name="connsiteX3463" fmla="*/ 159370 w 506956"/>
              <a:gd name="connsiteY3463" fmla="*/ 373112 h 506956"/>
              <a:gd name="connsiteX3464" fmla="*/ 163178 w 506956"/>
              <a:gd name="connsiteY3464" fmla="*/ 379097 h 506956"/>
              <a:gd name="connsiteX3465" fmla="*/ 166986 w 506956"/>
              <a:gd name="connsiteY3465" fmla="*/ 373112 h 506956"/>
              <a:gd name="connsiteX3466" fmla="*/ 171148 w 506956"/>
              <a:gd name="connsiteY3466" fmla="*/ 373112 h 506956"/>
              <a:gd name="connsiteX3467" fmla="*/ 165245 w 506956"/>
              <a:gd name="connsiteY3467" fmla="*/ 382306 h 506956"/>
              <a:gd name="connsiteX3468" fmla="*/ 171556 w 506956"/>
              <a:gd name="connsiteY3468" fmla="*/ 392153 h 506956"/>
              <a:gd name="connsiteX3469" fmla="*/ 167394 w 506956"/>
              <a:gd name="connsiteY3469" fmla="*/ 392153 h 506956"/>
              <a:gd name="connsiteX3470" fmla="*/ 163178 w 506956"/>
              <a:gd name="connsiteY3470" fmla="*/ 385462 h 506956"/>
              <a:gd name="connsiteX3471" fmla="*/ 188978 w 506956"/>
              <a:gd name="connsiteY3471" fmla="*/ 385462 h 506956"/>
              <a:gd name="connsiteX3472" fmla="*/ 184762 w 506956"/>
              <a:gd name="connsiteY3472" fmla="*/ 392153 h 506956"/>
              <a:gd name="connsiteX3473" fmla="*/ 180601 w 506956"/>
              <a:gd name="connsiteY3473" fmla="*/ 392153 h 506956"/>
              <a:gd name="connsiteX3474" fmla="*/ 186911 w 506956"/>
              <a:gd name="connsiteY3474" fmla="*/ 382306 h 506956"/>
              <a:gd name="connsiteX3475" fmla="*/ 181009 w 506956"/>
              <a:gd name="connsiteY3475" fmla="*/ 373112 h 506956"/>
              <a:gd name="connsiteX3476" fmla="*/ 185170 w 506956"/>
              <a:gd name="connsiteY3476" fmla="*/ 373112 h 506956"/>
              <a:gd name="connsiteX3477" fmla="*/ 188978 w 506956"/>
              <a:gd name="connsiteY3477" fmla="*/ 379097 h 506956"/>
              <a:gd name="connsiteX3478" fmla="*/ 192786 w 506956"/>
              <a:gd name="connsiteY3478" fmla="*/ 373112 h 506956"/>
              <a:gd name="connsiteX3479" fmla="*/ 196948 w 506956"/>
              <a:gd name="connsiteY3479" fmla="*/ 373112 h 506956"/>
              <a:gd name="connsiteX3480" fmla="*/ 191045 w 506956"/>
              <a:gd name="connsiteY3480" fmla="*/ 382306 h 506956"/>
              <a:gd name="connsiteX3481" fmla="*/ 197356 w 506956"/>
              <a:gd name="connsiteY3481" fmla="*/ 392153 h 506956"/>
              <a:gd name="connsiteX3482" fmla="*/ 193194 w 506956"/>
              <a:gd name="connsiteY3482" fmla="*/ 392153 h 506956"/>
              <a:gd name="connsiteX3483" fmla="*/ 188978 w 506956"/>
              <a:gd name="connsiteY3483" fmla="*/ 385462 h 506956"/>
              <a:gd name="connsiteX3484" fmla="*/ 214778 w 506956"/>
              <a:gd name="connsiteY3484" fmla="*/ 385462 h 506956"/>
              <a:gd name="connsiteX3485" fmla="*/ 210562 w 506956"/>
              <a:gd name="connsiteY3485" fmla="*/ 392153 h 506956"/>
              <a:gd name="connsiteX3486" fmla="*/ 206401 w 506956"/>
              <a:gd name="connsiteY3486" fmla="*/ 392153 h 506956"/>
              <a:gd name="connsiteX3487" fmla="*/ 212711 w 506956"/>
              <a:gd name="connsiteY3487" fmla="*/ 382306 h 506956"/>
              <a:gd name="connsiteX3488" fmla="*/ 206809 w 506956"/>
              <a:gd name="connsiteY3488" fmla="*/ 373112 h 506956"/>
              <a:gd name="connsiteX3489" fmla="*/ 210970 w 506956"/>
              <a:gd name="connsiteY3489" fmla="*/ 373112 h 506956"/>
              <a:gd name="connsiteX3490" fmla="*/ 214778 w 506956"/>
              <a:gd name="connsiteY3490" fmla="*/ 379097 h 506956"/>
              <a:gd name="connsiteX3491" fmla="*/ 218586 w 506956"/>
              <a:gd name="connsiteY3491" fmla="*/ 373112 h 506956"/>
              <a:gd name="connsiteX3492" fmla="*/ 222748 w 506956"/>
              <a:gd name="connsiteY3492" fmla="*/ 373112 h 506956"/>
              <a:gd name="connsiteX3493" fmla="*/ 216846 w 506956"/>
              <a:gd name="connsiteY3493" fmla="*/ 382306 h 506956"/>
              <a:gd name="connsiteX3494" fmla="*/ 223156 w 506956"/>
              <a:gd name="connsiteY3494" fmla="*/ 392153 h 506956"/>
              <a:gd name="connsiteX3495" fmla="*/ 218994 w 506956"/>
              <a:gd name="connsiteY3495" fmla="*/ 392153 h 506956"/>
              <a:gd name="connsiteX3496" fmla="*/ 214778 w 506956"/>
              <a:gd name="connsiteY3496" fmla="*/ 385462 h 506956"/>
              <a:gd name="connsiteX3497" fmla="*/ 240578 w 506956"/>
              <a:gd name="connsiteY3497" fmla="*/ 385462 h 506956"/>
              <a:gd name="connsiteX3498" fmla="*/ 236362 w 506956"/>
              <a:gd name="connsiteY3498" fmla="*/ 392153 h 506956"/>
              <a:gd name="connsiteX3499" fmla="*/ 232201 w 506956"/>
              <a:gd name="connsiteY3499" fmla="*/ 392153 h 506956"/>
              <a:gd name="connsiteX3500" fmla="*/ 238511 w 506956"/>
              <a:gd name="connsiteY3500" fmla="*/ 382306 h 506956"/>
              <a:gd name="connsiteX3501" fmla="*/ 232609 w 506956"/>
              <a:gd name="connsiteY3501" fmla="*/ 373112 h 506956"/>
              <a:gd name="connsiteX3502" fmla="*/ 236770 w 506956"/>
              <a:gd name="connsiteY3502" fmla="*/ 373112 h 506956"/>
              <a:gd name="connsiteX3503" fmla="*/ 240578 w 506956"/>
              <a:gd name="connsiteY3503" fmla="*/ 379097 h 506956"/>
              <a:gd name="connsiteX3504" fmla="*/ 244386 w 506956"/>
              <a:gd name="connsiteY3504" fmla="*/ 373112 h 506956"/>
              <a:gd name="connsiteX3505" fmla="*/ 248548 w 506956"/>
              <a:gd name="connsiteY3505" fmla="*/ 373112 h 506956"/>
              <a:gd name="connsiteX3506" fmla="*/ 242646 w 506956"/>
              <a:gd name="connsiteY3506" fmla="*/ 382306 h 506956"/>
              <a:gd name="connsiteX3507" fmla="*/ 248956 w 506956"/>
              <a:gd name="connsiteY3507" fmla="*/ 392153 h 506956"/>
              <a:gd name="connsiteX3508" fmla="*/ 244794 w 506956"/>
              <a:gd name="connsiteY3508" fmla="*/ 392153 h 506956"/>
              <a:gd name="connsiteX3509" fmla="*/ 240578 w 506956"/>
              <a:gd name="connsiteY3509" fmla="*/ 385462 h 506956"/>
              <a:gd name="connsiteX3510" fmla="*/ 266378 w 506956"/>
              <a:gd name="connsiteY3510" fmla="*/ 385462 h 506956"/>
              <a:gd name="connsiteX3511" fmla="*/ 262162 w 506956"/>
              <a:gd name="connsiteY3511" fmla="*/ 392153 h 506956"/>
              <a:gd name="connsiteX3512" fmla="*/ 258001 w 506956"/>
              <a:gd name="connsiteY3512" fmla="*/ 392153 h 506956"/>
              <a:gd name="connsiteX3513" fmla="*/ 264311 w 506956"/>
              <a:gd name="connsiteY3513" fmla="*/ 382306 h 506956"/>
              <a:gd name="connsiteX3514" fmla="*/ 258409 w 506956"/>
              <a:gd name="connsiteY3514" fmla="*/ 373112 h 506956"/>
              <a:gd name="connsiteX3515" fmla="*/ 262570 w 506956"/>
              <a:gd name="connsiteY3515" fmla="*/ 373112 h 506956"/>
              <a:gd name="connsiteX3516" fmla="*/ 266378 w 506956"/>
              <a:gd name="connsiteY3516" fmla="*/ 379097 h 506956"/>
              <a:gd name="connsiteX3517" fmla="*/ 270187 w 506956"/>
              <a:gd name="connsiteY3517" fmla="*/ 373112 h 506956"/>
              <a:gd name="connsiteX3518" fmla="*/ 274348 w 506956"/>
              <a:gd name="connsiteY3518" fmla="*/ 373112 h 506956"/>
              <a:gd name="connsiteX3519" fmla="*/ 268446 w 506956"/>
              <a:gd name="connsiteY3519" fmla="*/ 382306 h 506956"/>
              <a:gd name="connsiteX3520" fmla="*/ 274756 w 506956"/>
              <a:gd name="connsiteY3520" fmla="*/ 392153 h 506956"/>
              <a:gd name="connsiteX3521" fmla="*/ 270595 w 506956"/>
              <a:gd name="connsiteY3521" fmla="*/ 392153 h 506956"/>
              <a:gd name="connsiteX3522" fmla="*/ 266378 w 506956"/>
              <a:gd name="connsiteY3522" fmla="*/ 385462 h 506956"/>
              <a:gd name="connsiteX3523" fmla="*/ 292179 w 506956"/>
              <a:gd name="connsiteY3523" fmla="*/ 385462 h 506956"/>
              <a:gd name="connsiteX3524" fmla="*/ 287962 w 506956"/>
              <a:gd name="connsiteY3524" fmla="*/ 392153 h 506956"/>
              <a:gd name="connsiteX3525" fmla="*/ 283801 w 506956"/>
              <a:gd name="connsiteY3525" fmla="*/ 392153 h 506956"/>
              <a:gd name="connsiteX3526" fmla="*/ 290111 w 506956"/>
              <a:gd name="connsiteY3526" fmla="*/ 382306 h 506956"/>
              <a:gd name="connsiteX3527" fmla="*/ 284209 w 506956"/>
              <a:gd name="connsiteY3527" fmla="*/ 373112 h 506956"/>
              <a:gd name="connsiteX3528" fmla="*/ 288370 w 506956"/>
              <a:gd name="connsiteY3528" fmla="*/ 373112 h 506956"/>
              <a:gd name="connsiteX3529" fmla="*/ 292179 w 506956"/>
              <a:gd name="connsiteY3529" fmla="*/ 379097 h 506956"/>
              <a:gd name="connsiteX3530" fmla="*/ 295987 w 506956"/>
              <a:gd name="connsiteY3530" fmla="*/ 373112 h 506956"/>
              <a:gd name="connsiteX3531" fmla="*/ 300148 w 506956"/>
              <a:gd name="connsiteY3531" fmla="*/ 373112 h 506956"/>
              <a:gd name="connsiteX3532" fmla="*/ 294246 w 506956"/>
              <a:gd name="connsiteY3532" fmla="*/ 382306 h 506956"/>
              <a:gd name="connsiteX3533" fmla="*/ 300556 w 506956"/>
              <a:gd name="connsiteY3533" fmla="*/ 392153 h 506956"/>
              <a:gd name="connsiteX3534" fmla="*/ 296395 w 506956"/>
              <a:gd name="connsiteY3534" fmla="*/ 392153 h 506956"/>
              <a:gd name="connsiteX3535" fmla="*/ 292179 w 506956"/>
              <a:gd name="connsiteY3535" fmla="*/ 385462 h 506956"/>
              <a:gd name="connsiteX3536" fmla="*/ 317979 w 506956"/>
              <a:gd name="connsiteY3536" fmla="*/ 385462 h 506956"/>
              <a:gd name="connsiteX3537" fmla="*/ 313762 w 506956"/>
              <a:gd name="connsiteY3537" fmla="*/ 392153 h 506956"/>
              <a:gd name="connsiteX3538" fmla="*/ 309601 w 506956"/>
              <a:gd name="connsiteY3538" fmla="*/ 392153 h 506956"/>
              <a:gd name="connsiteX3539" fmla="*/ 315911 w 506956"/>
              <a:gd name="connsiteY3539" fmla="*/ 382306 h 506956"/>
              <a:gd name="connsiteX3540" fmla="*/ 310009 w 506956"/>
              <a:gd name="connsiteY3540" fmla="*/ 373112 h 506956"/>
              <a:gd name="connsiteX3541" fmla="*/ 314170 w 506956"/>
              <a:gd name="connsiteY3541" fmla="*/ 373112 h 506956"/>
              <a:gd name="connsiteX3542" fmla="*/ 317979 w 506956"/>
              <a:gd name="connsiteY3542" fmla="*/ 379097 h 506956"/>
              <a:gd name="connsiteX3543" fmla="*/ 321787 w 506956"/>
              <a:gd name="connsiteY3543" fmla="*/ 373112 h 506956"/>
              <a:gd name="connsiteX3544" fmla="*/ 325948 w 506956"/>
              <a:gd name="connsiteY3544" fmla="*/ 373112 h 506956"/>
              <a:gd name="connsiteX3545" fmla="*/ 320046 w 506956"/>
              <a:gd name="connsiteY3545" fmla="*/ 382306 h 506956"/>
              <a:gd name="connsiteX3546" fmla="*/ 326356 w 506956"/>
              <a:gd name="connsiteY3546" fmla="*/ 392153 h 506956"/>
              <a:gd name="connsiteX3547" fmla="*/ 322195 w 506956"/>
              <a:gd name="connsiteY3547" fmla="*/ 392153 h 506956"/>
              <a:gd name="connsiteX3548" fmla="*/ 317979 w 506956"/>
              <a:gd name="connsiteY3548" fmla="*/ 385462 h 506956"/>
              <a:gd name="connsiteX3549" fmla="*/ 343779 w 506956"/>
              <a:gd name="connsiteY3549" fmla="*/ 385462 h 506956"/>
              <a:gd name="connsiteX3550" fmla="*/ 339563 w 506956"/>
              <a:gd name="connsiteY3550" fmla="*/ 392153 h 506956"/>
              <a:gd name="connsiteX3551" fmla="*/ 335401 w 506956"/>
              <a:gd name="connsiteY3551" fmla="*/ 392153 h 506956"/>
              <a:gd name="connsiteX3552" fmla="*/ 341711 w 506956"/>
              <a:gd name="connsiteY3552" fmla="*/ 382306 h 506956"/>
              <a:gd name="connsiteX3553" fmla="*/ 335809 w 506956"/>
              <a:gd name="connsiteY3553" fmla="*/ 373112 h 506956"/>
              <a:gd name="connsiteX3554" fmla="*/ 339971 w 506956"/>
              <a:gd name="connsiteY3554" fmla="*/ 373112 h 506956"/>
              <a:gd name="connsiteX3555" fmla="*/ 343779 w 506956"/>
              <a:gd name="connsiteY3555" fmla="*/ 379097 h 506956"/>
              <a:gd name="connsiteX3556" fmla="*/ 347587 w 506956"/>
              <a:gd name="connsiteY3556" fmla="*/ 373112 h 506956"/>
              <a:gd name="connsiteX3557" fmla="*/ 351748 w 506956"/>
              <a:gd name="connsiteY3557" fmla="*/ 373112 h 506956"/>
              <a:gd name="connsiteX3558" fmla="*/ 345846 w 506956"/>
              <a:gd name="connsiteY3558" fmla="*/ 382306 h 506956"/>
              <a:gd name="connsiteX3559" fmla="*/ 352156 w 506956"/>
              <a:gd name="connsiteY3559" fmla="*/ 392153 h 506956"/>
              <a:gd name="connsiteX3560" fmla="*/ 347995 w 506956"/>
              <a:gd name="connsiteY3560" fmla="*/ 392153 h 506956"/>
              <a:gd name="connsiteX3561" fmla="*/ 343779 w 506956"/>
              <a:gd name="connsiteY3561" fmla="*/ 385462 h 506956"/>
              <a:gd name="connsiteX3562" fmla="*/ 369579 w 506956"/>
              <a:gd name="connsiteY3562" fmla="*/ 385462 h 506956"/>
              <a:gd name="connsiteX3563" fmla="*/ 365363 w 506956"/>
              <a:gd name="connsiteY3563" fmla="*/ 392153 h 506956"/>
              <a:gd name="connsiteX3564" fmla="*/ 361201 w 506956"/>
              <a:gd name="connsiteY3564" fmla="*/ 392153 h 506956"/>
              <a:gd name="connsiteX3565" fmla="*/ 367511 w 506956"/>
              <a:gd name="connsiteY3565" fmla="*/ 382306 h 506956"/>
              <a:gd name="connsiteX3566" fmla="*/ 361609 w 506956"/>
              <a:gd name="connsiteY3566" fmla="*/ 373112 h 506956"/>
              <a:gd name="connsiteX3567" fmla="*/ 365771 w 506956"/>
              <a:gd name="connsiteY3567" fmla="*/ 373112 h 506956"/>
              <a:gd name="connsiteX3568" fmla="*/ 369579 w 506956"/>
              <a:gd name="connsiteY3568" fmla="*/ 379097 h 506956"/>
              <a:gd name="connsiteX3569" fmla="*/ 373387 w 506956"/>
              <a:gd name="connsiteY3569" fmla="*/ 373112 h 506956"/>
              <a:gd name="connsiteX3570" fmla="*/ 377548 w 506956"/>
              <a:gd name="connsiteY3570" fmla="*/ 373112 h 506956"/>
              <a:gd name="connsiteX3571" fmla="*/ 371646 w 506956"/>
              <a:gd name="connsiteY3571" fmla="*/ 382306 h 506956"/>
              <a:gd name="connsiteX3572" fmla="*/ 377956 w 506956"/>
              <a:gd name="connsiteY3572" fmla="*/ 392153 h 506956"/>
              <a:gd name="connsiteX3573" fmla="*/ 373795 w 506956"/>
              <a:gd name="connsiteY3573" fmla="*/ 392153 h 506956"/>
              <a:gd name="connsiteX3574" fmla="*/ 369579 w 506956"/>
              <a:gd name="connsiteY3574" fmla="*/ 385462 h 506956"/>
              <a:gd name="connsiteX3575" fmla="*/ 395379 w 506956"/>
              <a:gd name="connsiteY3575" fmla="*/ 385462 h 506956"/>
              <a:gd name="connsiteX3576" fmla="*/ 391163 w 506956"/>
              <a:gd name="connsiteY3576" fmla="*/ 392153 h 506956"/>
              <a:gd name="connsiteX3577" fmla="*/ 387001 w 506956"/>
              <a:gd name="connsiteY3577" fmla="*/ 392153 h 506956"/>
              <a:gd name="connsiteX3578" fmla="*/ 393312 w 506956"/>
              <a:gd name="connsiteY3578" fmla="*/ 382306 h 506956"/>
              <a:gd name="connsiteX3579" fmla="*/ 387409 w 506956"/>
              <a:gd name="connsiteY3579" fmla="*/ 373112 h 506956"/>
              <a:gd name="connsiteX3580" fmla="*/ 391571 w 506956"/>
              <a:gd name="connsiteY3580" fmla="*/ 373112 h 506956"/>
              <a:gd name="connsiteX3581" fmla="*/ 395379 w 506956"/>
              <a:gd name="connsiteY3581" fmla="*/ 379097 h 506956"/>
              <a:gd name="connsiteX3582" fmla="*/ 399187 w 506956"/>
              <a:gd name="connsiteY3582" fmla="*/ 373112 h 506956"/>
              <a:gd name="connsiteX3583" fmla="*/ 403348 w 506956"/>
              <a:gd name="connsiteY3583" fmla="*/ 373112 h 506956"/>
              <a:gd name="connsiteX3584" fmla="*/ 397446 w 506956"/>
              <a:gd name="connsiteY3584" fmla="*/ 382306 h 506956"/>
              <a:gd name="connsiteX3585" fmla="*/ 403756 w 506956"/>
              <a:gd name="connsiteY3585" fmla="*/ 392153 h 506956"/>
              <a:gd name="connsiteX3586" fmla="*/ 399595 w 506956"/>
              <a:gd name="connsiteY3586" fmla="*/ 392153 h 506956"/>
              <a:gd name="connsiteX3587" fmla="*/ 395379 w 506956"/>
              <a:gd name="connsiteY3587" fmla="*/ 385462 h 506956"/>
              <a:gd name="connsiteX3588" fmla="*/ 421179 w 506956"/>
              <a:gd name="connsiteY3588" fmla="*/ 385462 h 506956"/>
              <a:gd name="connsiteX3589" fmla="*/ 416963 w 506956"/>
              <a:gd name="connsiteY3589" fmla="*/ 392153 h 506956"/>
              <a:gd name="connsiteX3590" fmla="*/ 412801 w 506956"/>
              <a:gd name="connsiteY3590" fmla="*/ 392153 h 506956"/>
              <a:gd name="connsiteX3591" fmla="*/ 419112 w 506956"/>
              <a:gd name="connsiteY3591" fmla="*/ 382306 h 506956"/>
              <a:gd name="connsiteX3592" fmla="*/ 413209 w 506956"/>
              <a:gd name="connsiteY3592" fmla="*/ 373112 h 506956"/>
              <a:gd name="connsiteX3593" fmla="*/ 417371 w 506956"/>
              <a:gd name="connsiteY3593" fmla="*/ 373112 h 506956"/>
              <a:gd name="connsiteX3594" fmla="*/ 421179 w 506956"/>
              <a:gd name="connsiteY3594" fmla="*/ 379097 h 506956"/>
              <a:gd name="connsiteX3595" fmla="*/ 424987 w 506956"/>
              <a:gd name="connsiteY3595" fmla="*/ 373112 h 506956"/>
              <a:gd name="connsiteX3596" fmla="*/ 429149 w 506956"/>
              <a:gd name="connsiteY3596" fmla="*/ 373112 h 506956"/>
              <a:gd name="connsiteX3597" fmla="*/ 423246 w 506956"/>
              <a:gd name="connsiteY3597" fmla="*/ 382306 h 506956"/>
              <a:gd name="connsiteX3598" fmla="*/ 429557 w 506956"/>
              <a:gd name="connsiteY3598" fmla="*/ 392153 h 506956"/>
              <a:gd name="connsiteX3599" fmla="*/ 425395 w 506956"/>
              <a:gd name="connsiteY3599" fmla="*/ 392153 h 506956"/>
              <a:gd name="connsiteX3600" fmla="*/ 421179 w 506956"/>
              <a:gd name="connsiteY3600" fmla="*/ 385462 h 506956"/>
              <a:gd name="connsiteX3601" fmla="*/ 446979 w 506956"/>
              <a:gd name="connsiteY3601" fmla="*/ 385462 h 506956"/>
              <a:gd name="connsiteX3602" fmla="*/ 442763 w 506956"/>
              <a:gd name="connsiteY3602" fmla="*/ 392153 h 506956"/>
              <a:gd name="connsiteX3603" fmla="*/ 438601 w 506956"/>
              <a:gd name="connsiteY3603" fmla="*/ 392153 h 506956"/>
              <a:gd name="connsiteX3604" fmla="*/ 444912 w 506956"/>
              <a:gd name="connsiteY3604" fmla="*/ 382306 h 506956"/>
              <a:gd name="connsiteX3605" fmla="*/ 439009 w 506956"/>
              <a:gd name="connsiteY3605" fmla="*/ 373112 h 506956"/>
              <a:gd name="connsiteX3606" fmla="*/ 443171 w 506956"/>
              <a:gd name="connsiteY3606" fmla="*/ 373112 h 506956"/>
              <a:gd name="connsiteX3607" fmla="*/ 446979 w 506956"/>
              <a:gd name="connsiteY3607" fmla="*/ 379097 h 506956"/>
              <a:gd name="connsiteX3608" fmla="*/ 450787 w 506956"/>
              <a:gd name="connsiteY3608" fmla="*/ 373112 h 506956"/>
              <a:gd name="connsiteX3609" fmla="*/ 454949 w 506956"/>
              <a:gd name="connsiteY3609" fmla="*/ 373112 h 506956"/>
              <a:gd name="connsiteX3610" fmla="*/ 449046 w 506956"/>
              <a:gd name="connsiteY3610" fmla="*/ 382306 h 506956"/>
              <a:gd name="connsiteX3611" fmla="*/ 455357 w 506956"/>
              <a:gd name="connsiteY3611" fmla="*/ 392153 h 506956"/>
              <a:gd name="connsiteX3612" fmla="*/ 451195 w 506956"/>
              <a:gd name="connsiteY3612" fmla="*/ 392153 h 506956"/>
              <a:gd name="connsiteX3613" fmla="*/ 446979 w 506956"/>
              <a:gd name="connsiteY3613" fmla="*/ 385462 h 506956"/>
              <a:gd name="connsiteX3614" fmla="*/ 472779 w 506956"/>
              <a:gd name="connsiteY3614" fmla="*/ 385462 h 506956"/>
              <a:gd name="connsiteX3615" fmla="*/ 468563 w 506956"/>
              <a:gd name="connsiteY3615" fmla="*/ 392153 h 506956"/>
              <a:gd name="connsiteX3616" fmla="*/ 464401 w 506956"/>
              <a:gd name="connsiteY3616" fmla="*/ 392153 h 506956"/>
              <a:gd name="connsiteX3617" fmla="*/ 470712 w 506956"/>
              <a:gd name="connsiteY3617" fmla="*/ 382306 h 506956"/>
              <a:gd name="connsiteX3618" fmla="*/ 464809 w 506956"/>
              <a:gd name="connsiteY3618" fmla="*/ 373112 h 506956"/>
              <a:gd name="connsiteX3619" fmla="*/ 468971 w 506956"/>
              <a:gd name="connsiteY3619" fmla="*/ 373112 h 506956"/>
              <a:gd name="connsiteX3620" fmla="*/ 472779 w 506956"/>
              <a:gd name="connsiteY3620" fmla="*/ 379097 h 506956"/>
              <a:gd name="connsiteX3621" fmla="*/ 476587 w 506956"/>
              <a:gd name="connsiteY3621" fmla="*/ 373112 h 506956"/>
              <a:gd name="connsiteX3622" fmla="*/ 480749 w 506956"/>
              <a:gd name="connsiteY3622" fmla="*/ 373112 h 506956"/>
              <a:gd name="connsiteX3623" fmla="*/ 474846 w 506956"/>
              <a:gd name="connsiteY3623" fmla="*/ 382306 h 506956"/>
              <a:gd name="connsiteX3624" fmla="*/ 481157 w 506956"/>
              <a:gd name="connsiteY3624" fmla="*/ 392153 h 506956"/>
              <a:gd name="connsiteX3625" fmla="*/ 476995 w 506956"/>
              <a:gd name="connsiteY3625" fmla="*/ 392153 h 506956"/>
              <a:gd name="connsiteX3626" fmla="*/ 472779 w 506956"/>
              <a:gd name="connsiteY3626" fmla="*/ 385462 h 506956"/>
              <a:gd name="connsiteX3627" fmla="*/ 498579 w 506956"/>
              <a:gd name="connsiteY3627" fmla="*/ 385462 h 506956"/>
              <a:gd name="connsiteX3628" fmla="*/ 494363 w 506956"/>
              <a:gd name="connsiteY3628" fmla="*/ 392153 h 506956"/>
              <a:gd name="connsiteX3629" fmla="*/ 490201 w 506956"/>
              <a:gd name="connsiteY3629" fmla="*/ 392153 h 506956"/>
              <a:gd name="connsiteX3630" fmla="*/ 496512 w 506956"/>
              <a:gd name="connsiteY3630" fmla="*/ 382306 h 506956"/>
              <a:gd name="connsiteX3631" fmla="*/ 490609 w 506956"/>
              <a:gd name="connsiteY3631" fmla="*/ 373112 h 506956"/>
              <a:gd name="connsiteX3632" fmla="*/ 494771 w 506956"/>
              <a:gd name="connsiteY3632" fmla="*/ 373112 h 506956"/>
              <a:gd name="connsiteX3633" fmla="*/ 498579 w 506956"/>
              <a:gd name="connsiteY3633" fmla="*/ 379097 h 506956"/>
              <a:gd name="connsiteX3634" fmla="*/ 502387 w 506956"/>
              <a:gd name="connsiteY3634" fmla="*/ 373112 h 506956"/>
              <a:gd name="connsiteX3635" fmla="*/ 506549 w 506956"/>
              <a:gd name="connsiteY3635" fmla="*/ 373112 h 506956"/>
              <a:gd name="connsiteX3636" fmla="*/ 500646 w 506956"/>
              <a:gd name="connsiteY3636" fmla="*/ 382306 h 506956"/>
              <a:gd name="connsiteX3637" fmla="*/ 506957 w 506956"/>
              <a:gd name="connsiteY3637" fmla="*/ 392153 h 506956"/>
              <a:gd name="connsiteX3638" fmla="*/ 502795 w 506956"/>
              <a:gd name="connsiteY3638" fmla="*/ 392153 h 506956"/>
              <a:gd name="connsiteX3639" fmla="*/ 498579 w 506956"/>
              <a:gd name="connsiteY3639" fmla="*/ 385462 h 506956"/>
              <a:gd name="connsiteX3640" fmla="*/ 8378 w 506956"/>
              <a:gd name="connsiteY3640" fmla="*/ 414163 h 506956"/>
              <a:gd name="connsiteX3641" fmla="*/ 4162 w 506956"/>
              <a:gd name="connsiteY3641" fmla="*/ 420854 h 506956"/>
              <a:gd name="connsiteX3642" fmla="*/ 0 w 506956"/>
              <a:gd name="connsiteY3642" fmla="*/ 420854 h 506956"/>
              <a:gd name="connsiteX3643" fmla="*/ 6310 w 506956"/>
              <a:gd name="connsiteY3643" fmla="*/ 411007 h 506956"/>
              <a:gd name="connsiteX3644" fmla="*/ 408 w 506956"/>
              <a:gd name="connsiteY3644" fmla="*/ 401813 h 506956"/>
              <a:gd name="connsiteX3645" fmla="*/ 4570 w 506956"/>
              <a:gd name="connsiteY3645" fmla="*/ 401813 h 506956"/>
              <a:gd name="connsiteX3646" fmla="*/ 8378 w 506956"/>
              <a:gd name="connsiteY3646" fmla="*/ 407798 h 506956"/>
              <a:gd name="connsiteX3647" fmla="*/ 12186 w 506956"/>
              <a:gd name="connsiteY3647" fmla="*/ 401813 h 506956"/>
              <a:gd name="connsiteX3648" fmla="*/ 16347 w 506956"/>
              <a:gd name="connsiteY3648" fmla="*/ 401813 h 506956"/>
              <a:gd name="connsiteX3649" fmla="*/ 10445 w 506956"/>
              <a:gd name="connsiteY3649" fmla="*/ 411007 h 506956"/>
              <a:gd name="connsiteX3650" fmla="*/ 16755 w 506956"/>
              <a:gd name="connsiteY3650" fmla="*/ 420854 h 506956"/>
              <a:gd name="connsiteX3651" fmla="*/ 12594 w 506956"/>
              <a:gd name="connsiteY3651" fmla="*/ 420854 h 506956"/>
              <a:gd name="connsiteX3652" fmla="*/ 8378 w 506956"/>
              <a:gd name="connsiteY3652" fmla="*/ 414163 h 506956"/>
              <a:gd name="connsiteX3653" fmla="*/ 34178 w 506956"/>
              <a:gd name="connsiteY3653" fmla="*/ 414163 h 506956"/>
              <a:gd name="connsiteX3654" fmla="*/ 29962 w 506956"/>
              <a:gd name="connsiteY3654" fmla="*/ 420854 h 506956"/>
              <a:gd name="connsiteX3655" fmla="*/ 25800 w 506956"/>
              <a:gd name="connsiteY3655" fmla="*/ 420854 h 506956"/>
              <a:gd name="connsiteX3656" fmla="*/ 32110 w 506956"/>
              <a:gd name="connsiteY3656" fmla="*/ 411007 h 506956"/>
              <a:gd name="connsiteX3657" fmla="*/ 26208 w 506956"/>
              <a:gd name="connsiteY3657" fmla="*/ 401813 h 506956"/>
              <a:gd name="connsiteX3658" fmla="*/ 30370 w 506956"/>
              <a:gd name="connsiteY3658" fmla="*/ 401813 h 506956"/>
              <a:gd name="connsiteX3659" fmla="*/ 34178 w 506956"/>
              <a:gd name="connsiteY3659" fmla="*/ 407798 h 506956"/>
              <a:gd name="connsiteX3660" fmla="*/ 37986 w 506956"/>
              <a:gd name="connsiteY3660" fmla="*/ 401813 h 506956"/>
              <a:gd name="connsiteX3661" fmla="*/ 42147 w 506956"/>
              <a:gd name="connsiteY3661" fmla="*/ 401813 h 506956"/>
              <a:gd name="connsiteX3662" fmla="*/ 36245 w 506956"/>
              <a:gd name="connsiteY3662" fmla="*/ 411007 h 506956"/>
              <a:gd name="connsiteX3663" fmla="*/ 42555 w 506956"/>
              <a:gd name="connsiteY3663" fmla="*/ 420854 h 506956"/>
              <a:gd name="connsiteX3664" fmla="*/ 38394 w 506956"/>
              <a:gd name="connsiteY3664" fmla="*/ 420854 h 506956"/>
              <a:gd name="connsiteX3665" fmla="*/ 34178 w 506956"/>
              <a:gd name="connsiteY3665" fmla="*/ 414163 h 506956"/>
              <a:gd name="connsiteX3666" fmla="*/ 59978 w 506956"/>
              <a:gd name="connsiteY3666" fmla="*/ 414163 h 506956"/>
              <a:gd name="connsiteX3667" fmla="*/ 55762 w 506956"/>
              <a:gd name="connsiteY3667" fmla="*/ 420854 h 506956"/>
              <a:gd name="connsiteX3668" fmla="*/ 51600 w 506956"/>
              <a:gd name="connsiteY3668" fmla="*/ 420854 h 506956"/>
              <a:gd name="connsiteX3669" fmla="*/ 57911 w 506956"/>
              <a:gd name="connsiteY3669" fmla="*/ 411007 h 506956"/>
              <a:gd name="connsiteX3670" fmla="*/ 52008 w 506956"/>
              <a:gd name="connsiteY3670" fmla="*/ 401813 h 506956"/>
              <a:gd name="connsiteX3671" fmla="*/ 56170 w 506956"/>
              <a:gd name="connsiteY3671" fmla="*/ 401813 h 506956"/>
              <a:gd name="connsiteX3672" fmla="*/ 59978 w 506956"/>
              <a:gd name="connsiteY3672" fmla="*/ 407798 h 506956"/>
              <a:gd name="connsiteX3673" fmla="*/ 63786 w 506956"/>
              <a:gd name="connsiteY3673" fmla="*/ 401813 h 506956"/>
              <a:gd name="connsiteX3674" fmla="*/ 67948 w 506956"/>
              <a:gd name="connsiteY3674" fmla="*/ 401813 h 506956"/>
              <a:gd name="connsiteX3675" fmla="*/ 62045 w 506956"/>
              <a:gd name="connsiteY3675" fmla="*/ 411007 h 506956"/>
              <a:gd name="connsiteX3676" fmla="*/ 68356 w 506956"/>
              <a:gd name="connsiteY3676" fmla="*/ 420854 h 506956"/>
              <a:gd name="connsiteX3677" fmla="*/ 64194 w 506956"/>
              <a:gd name="connsiteY3677" fmla="*/ 420854 h 506956"/>
              <a:gd name="connsiteX3678" fmla="*/ 59978 w 506956"/>
              <a:gd name="connsiteY3678" fmla="*/ 414163 h 506956"/>
              <a:gd name="connsiteX3679" fmla="*/ 85778 w 506956"/>
              <a:gd name="connsiteY3679" fmla="*/ 414163 h 506956"/>
              <a:gd name="connsiteX3680" fmla="*/ 81562 w 506956"/>
              <a:gd name="connsiteY3680" fmla="*/ 420854 h 506956"/>
              <a:gd name="connsiteX3681" fmla="*/ 77400 w 506956"/>
              <a:gd name="connsiteY3681" fmla="*/ 420854 h 506956"/>
              <a:gd name="connsiteX3682" fmla="*/ 83711 w 506956"/>
              <a:gd name="connsiteY3682" fmla="*/ 411007 h 506956"/>
              <a:gd name="connsiteX3683" fmla="*/ 77808 w 506956"/>
              <a:gd name="connsiteY3683" fmla="*/ 401813 h 506956"/>
              <a:gd name="connsiteX3684" fmla="*/ 81970 w 506956"/>
              <a:gd name="connsiteY3684" fmla="*/ 401813 h 506956"/>
              <a:gd name="connsiteX3685" fmla="*/ 85778 w 506956"/>
              <a:gd name="connsiteY3685" fmla="*/ 407798 h 506956"/>
              <a:gd name="connsiteX3686" fmla="*/ 89586 w 506956"/>
              <a:gd name="connsiteY3686" fmla="*/ 401813 h 506956"/>
              <a:gd name="connsiteX3687" fmla="*/ 93748 w 506956"/>
              <a:gd name="connsiteY3687" fmla="*/ 401813 h 506956"/>
              <a:gd name="connsiteX3688" fmla="*/ 87845 w 506956"/>
              <a:gd name="connsiteY3688" fmla="*/ 411007 h 506956"/>
              <a:gd name="connsiteX3689" fmla="*/ 94156 w 506956"/>
              <a:gd name="connsiteY3689" fmla="*/ 420854 h 506956"/>
              <a:gd name="connsiteX3690" fmla="*/ 89994 w 506956"/>
              <a:gd name="connsiteY3690" fmla="*/ 420854 h 506956"/>
              <a:gd name="connsiteX3691" fmla="*/ 85778 w 506956"/>
              <a:gd name="connsiteY3691" fmla="*/ 414163 h 506956"/>
              <a:gd name="connsiteX3692" fmla="*/ 111578 w 506956"/>
              <a:gd name="connsiteY3692" fmla="*/ 414163 h 506956"/>
              <a:gd name="connsiteX3693" fmla="*/ 107362 w 506956"/>
              <a:gd name="connsiteY3693" fmla="*/ 420854 h 506956"/>
              <a:gd name="connsiteX3694" fmla="*/ 103200 w 506956"/>
              <a:gd name="connsiteY3694" fmla="*/ 420854 h 506956"/>
              <a:gd name="connsiteX3695" fmla="*/ 109511 w 506956"/>
              <a:gd name="connsiteY3695" fmla="*/ 411007 h 506956"/>
              <a:gd name="connsiteX3696" fmla="*/ 103608 w 506956"/>
              <a:gd name="connsiteY3696" fmla="*/ 401813 h 506956"/>
              <a:gd name="connsiteX3697" fmla="*/ 107770 w 506956"/>
              <a:gd name="connsiteY3697" fmla="*/ 401813 h 506956"/>
              <a:gd name="connsiteX3698" fmla="*/ 111578 w 506956"/>
              <a:gd name="connsiteY3698" fmla="*/ 407798 h 506956"/>
              <a:gd name="connsiteX3699" fmla="*/ 115386 w 506956"/>
              <a:gd name="connsiteY3699" fmla="*/ 401813 h 506956"/>
              <a:gd name="connsiteX3700" fmla="*/ 119548 w 506956"/>
              <a:gd name="connsiteY3700" fmla="*/ 401813 h 506956"/>
              <a:gd name="connsiteX3701" fmla="*/ 113645 w 506956"/>
              <a:gd name="connsiteY3701" fmla="*/ 411007 h 506956"/>
              <a:gd name="connsiteX3702" fmla="*/ 119956 w 506956"/>
              <a:gd name="connsiteY3702" fmla="*/ 420854 h 506956"/>
              <a:gd name="connsiteX3703" fmla="*/ 115794 w 506956"/>
              <a:gd name="connsiteY3703" fmla="*/ 420854 h 506956"/>
              <a:gd name="connsiteX3704" fmla="*/ 111578 w 506956"/>
              <a:gd name="connsiteY3704" fmla="*/ 414163 h 506956"/>
              <a:gd name="connsiteX3705" fmla="*/ 137378 w 506956"/>
              <a:gd name="connsiteY3705" fmla="*/ 414163 h 506956"/>
              <a:gd name="connsiteX3706" fmla="*/ 133162 w 506956"/>
              <a:gd name="connsiteY3706" fmla="*/ 420854 h 506956"/>
              <a:gd name="connsiteX3707" fmla="*/ 129000 w 506956"/>
              <a:gd name="connsiteY3707" fmla="*/ 420854 h 506956"/>
              <a:gd name="connsiteX3708" fmla="*/ 135311 w 506956"/>
              <a:gd name="connsiteY3708" fmla="*/ 411007 h 506956"/>
              <a:gd name="connsiteX3709" fmla="*/ 129408 w 506956"/>
              <a:gd name="connsiteY3709" fmla="*/ 401813 h 506956"/>
              <a:gd name="connsiteX3710" fmla="*/ 133570 w 506956"/>
              <a:gd name="connsiteY3710" fmla="*/ 401813 h 506956"/>
              <a:gd name="connsiteX3711" fmla="*/ 137378 w 506956"/>
              <a:gd name="connsiteY3711" fmla="*/ 407798 h 506956"/>
              <a:gd name="connsiteX3712" fmla="*/ 141186 w 506956"/>
              <a:gd name="connsiteY3712" fmla="*/ 401813 h 506956"/>
              <a:gd name="connsiteX3713" fmla="*/ 145348 w 506956"/>
              <a:gd name="connsiteY3713" fmla="*/ 401813 h 506956"/>
              <a:gd name="connsiteX3714" fmla="*/ 139445 w 506956"/>
              <a:gd name="connsiteY3714" fmla="*/ 411007 h 506956"/>
              <a:gd name="connsiteX3715" fmla="*/ 145756 w 506956"/>
              <a:gd name="connsiteY3715" fmla="*/ 420854 h 506956"/>
              <a:gd name="connsiteX3716" fmla="*/ 141594 w 506956"/>
              <a:gd name="connsiteY3716" fmla="*/ 420854 h 506956"/>
              <a:gd name="connsiteX3717" fmla="*/ 137378 w 506956"/>
              <a:gd name="connsiteY3717" fmla="*/ 414163 h 506956"/>
              <a:gd name="connsiteX3718" fmla="*/ 163178 w 506956"/>
              <a:gd name="connsiteY3718" fmla="*/ 414163 h 506956"/>
              <a:gd name="connsiteX3719" fmla="*/ 158962 w 506956"/>
              <a:gd name="connsiteY3719" fmla="*/ 420854 h 506956"/>
              <a:gd name="connsiteX3720" fmla="*/ 154800 w 506956"/>
              <a:gd name="connsiteY3720" fmla="*/ 420854 h 506956"/>
              <a:gd name="connsiteX3721" fmla="*/ 161111 w 506956"/>
              <a:gd name="connsiteY3721" fmla="*/ 411007 h 506956"/>
              <a:gd name="connsiteX3722" fmla="*/ 155208 w 506956"/>
              <a:gd name="connsiteY3722" fmla="*/ 401813 h 506956"/>
              <a:gd name="connsiteX3723" fmla="*/ 159370 w 506956"/>
              <a:gd name="connsiteY3723" fmla="*/ 401813 h 506956"/>
              <a:gd name="connsiteX3724" fmla="*/ 163178 w 506956"/>
              <a:gd name="connsiteY3724" fmla="*/ 407798 h 506956"/>
              <a:gd name="connsiteX3725" fmla="*/ 166986 w 506956"/>
              <a:gd name="connsiteY3725" fmla="*/ 401813 h 506956"/>
              <a:gd name="connsiteX3726" fmla="*/ 171148 w 506956"/>
              <a:gd name="connsiteY3726" fmla="*/ 401813 h 506956"/>
              <a:gd name="connsiteX3727" fmla="*/ 165245 w 506956"/>
              <a:gd name="connsiteY3727" fmla="*/ 411007 h 506956"/>
              <a:gd name="connsiteX3728" fmla="*/ 171556 w 506956"/>
              <a:gd name="connsiteY3728" fmla="*/ 420854 h 506956"/>
              <a:gd name="connsiteX3729" fmla="*/ 167394 w 506956"/>
              <a:gd name="connsiteY3729" fmla="*/ 420854 h 506956"/>
              <a:gd name="connsiteX3730" fmla="*/ 163178 w 506956"/>
              <a:gd name="connsiteY3730" fmla="*/ 414163 h 506956"/>
              <a:gd name="connsiteX3731" fmla="*/ 188978 w 506956"/>
              <a:gd name="connsiteY3731" fmla="*/ 414163 h 506956"/>
              <a:gd name="connsiteX3732" fmla="*/ 184762 w 506956"/>
              <a:gd name="connsiteY3732" fmla="*/ 420854 h 506956"/>
              <a:gd name="connsiteX3733" fmla="*/ 180601 w 506956"/>
              <a:gd name="connsiteY3733" fmla="*/ 420854 h 506956"/>
              <a:gd name="connsiteX3734" fmla="*/ 186911 w 506956"/>
              <a:gd name="connsiteY3734" fmla="*/ 411007 h 506956"/>
              <a:gd name="connsiteX3735" fmla="*/ 181009 w 506956"/>
              <a:gd name="connsiteY3735" fmla="*/ 401813 h 506956"/>
              <a:gd name="connsiteX3736" fmla="*/ 185170 w 506956"/>
              <a:gd name="connsiteY3736" fmla="*/ 401813 h 506956"/>
              <a:gd name="connsiteX3737" fmla="*/ 188978 w 506956"/>
              <a:gd name="connsiteY3737" fmla="*/ 407798 h 506956"/>
              <a:gd name="connsiteX3738" fmla="*/ 192786 w 506956"/>
              <a:gd name="connsiteY3738" fmla="*/ 401813 h 506956"/>
              <a:gd name="connsiteX3739" fmla="*/ 196948 w 506956"/>
              <a:gd name="connsiteY3739" fmla="*/ 401813 h 506956"/>
              <a:gd name="connsiteX3740" fmla="*/ 191045 w 506956"/>
              <a:gd name="connsiteY3740" fmla="*/ 411007 h 506956"/>
              <a:gd name="connsiteX3741" fmla="*/ 197356 w 506956"/>
              <a:gd name="connsiteY3741" fmla="*/ 420854 h 506956"/>
              <a:gd name="connsiteX3742" fmla="*/ 193194 w 506956"/>
              <a:gd name="connsiteY3742" fmla="*/ 420854 h 506956"/>
              <a:gd name="connsiteX3743" fmla="*/ 188978 w 506956"/>
              <a:gd name="connsiteY3743" fmla="*/ 414163 h 506956"/>
              <a:gd name="connsiteX3744" fmla="*/ 214778 w 506956"/>
              <a:gd name="connsiteY3744" fmla="*/ 414163 h 506956"/>
              <a:gd name="connsiteX3745" fmla="*/ 210562 w 506956"/>
              <a:gd name="connsiteY3745" fmla="*/ 420854 h 506956"/>
              <a:gd name="connsiteX3746" fmla="*/ 206401 w 506956"/>
              <a:gd name="connsiteY3746" fmla="*/ 420854 h 506956"/>
              <a:gd name="connsiteX3747" fmla="*/ 212711 w 506956"/>
              <a:gd name="connsiteY3747" fmla="*/ 411007 h 506956"/>
              <a:gd name="connsiteX3748" fmla="*/ 206809 w 506956"/>
              <a:gd name="connsiteY3748" fmla="*/ 401813 h 506956"/>
              <a:gd name="connsiteX3749" fmla="*/ 210970 w 506956"/>
              <a:gd name="connsiteY3749" fmla="*/ 401813 h 506956"/>
              <a:gd name="connsiteX3750" fmla="*/ 214778 w 506956"/>
              <a:gd name="connsiteY3750" fmla="*/ 407798 h 506956"/>
              <a:gd name="connsiteX3751" fmla="*/ 218586 w 506956"/>
              <a:gd name="connsiteY3751" fmla="*/ 401813 h 506956"/>
              <a:gd name="connsiteX3752" fmla="*/ 222748 w 506956"/>
              <a:gd name="connsiteY3752" fmla="*/ 401813 h 506956"/>
              <a:gd name="connsiteX3753" fmla="*/ 216846 w 506956"/>
              <a:gd name="connsiteY3753" fmla="*/ 411007 h 506956"/>
              <a:gd name="connsiteX3754" fmla="*/ 223156 w 506956"/>
              <a:gd name="connsiteY3754" fmla="*/ 420854 h 506956"/>
              <a:gd name="connsiteX3755" fmla="*/ 218994 w 506956"/>
              <a:gd name="connsiteY3755" fmla="*/ 420854 h 506956"/>
              <a:gd name="connsiteX3756" fmla="*/ 214778 w 506956"/>
              <a:gd name="connsiteY3756" fmla="*/ 414163 h 506956"/>
              <a:gd name="connsiteX3757" fmla="*/ 240578 w 506956"/>
              <a:gd name="connsiteY3757" fmla="*/ 414163 h 506956"/>
              <a:gd name="connsiteX3758" fmla="*/ 236362 w 506956"/>
              <a:gd name="connsiteY3758" fmla="*/ 420854 h 506956"/>
              <a:gd name="connsiteX3759" fmla="*/ 232201 w 506956"/>
              <a:gd name="connsiteY3759" fmla="*/ 420854 h 506956"/>
              <a:gd name="connsiteX3760" fmla="*/ 238511 w 506956"/>
              <a:gd name="connsiteY3760" fmla="*/ 411007 h 506956"/>
              <a:gd name="connsiteX3761" fmla="*/ 232609 w 506956"/>
              <a:gd name="connsiteY3761" fmla="*/ 401813 h 506956"/>
              <a:gd name="connsiteX3762" fmla="*/ 236770 w 506956"/>
              <a:gd name="connsiteY3762" fmla="*/ 401813 h 506956"/>
              <a:gd name="connsiteX3763" fmla="*/ 240578 w 506956"/>
              <a:gd name="connsiteY3763" fmla="*/ 407798 h 506956"/>
              <a:gd name="connsiteX3764" fmla="*/ 244386 w 506956"/>
              <a:gd name="connsiteY3764" fmla="*/ 401813 h 506956"/>
              <a:gd name="connsiteX3765" fmla="*/ 248548 w 506956"/>
              <a:gd name="connsiteY3765" fmla="*/ 401813 h 506956"/>
              <a:gd name="connsiteX3766" fmla="*/ 242646 w 506956"/>
              <a:gd name="connsiteY3766" fmla="*/ 411007 h 506956"/>
              <a:gd name="connsiteX3767" fmla="*/ 248956 w 506956"/>
              <a:gd name="connsiteY3767" fmla="*/ 420854 h 506956"/>
              <a:gd name="connsiteX3768" fmla="*/ 244794 w 506956"/>
              <a:gd name="connsiteY3768" fmla="*/ 420854 h 506956"/>
              <a:gd name="connsiteX3769" fmla="*/ 240578 w 506956"/>
              <a:gd name="connsiteY3769" fmla="*/ 414163 h 506956"/>
              <a:gd name="connsiteX3770" fmla="*/ 266378 w 506956"/>
              <a:gd name="connsiteY3770" fmla="*/ 414163 h 506956"/>
              <a:gd name="connsiteX3771" fmla="*/ 262162 w 506956"/>
              <a:gd name="connsiteY3771" fmla="*/ 420854 h 506956"/>
              <a:gd name="connsiteX3772" fmla="*/ 258001 w 506956"/>
              <a:gd name="connsiteY3772" fmla="*/ 420854 h 506956"/>
              <a:gd name="connsiteX3773" fmla="*/ 264311 w 506956"/>
              <a:gd name="connsiteY3773" fmla="*/ 411007 h 506956"/>
              <a:gd name="connsiteX3774" fmla="*/ 258409 w 506956"/>
              <a:gd name="connsiteY3774" fmla="*/ 401813 h 506956"/>
              <a:gd name="connsiteX3775" fmla="*/ 262570 w 506956"/>
              <a:gd name="connsiteY3775" fmla="*/ 401813 h 506956"/>
              <a:gd name="connsiteX3776" fmla="*/ 266378 w 506956"/>
              <a:gd name="connsiteY3776" fmla="*/ 407798 h 506956"/>
              <a:gd name="connsiteX3777" fmla="*/ 270187 w 506956"/>
              <a:gd name="connsiteY3777" fmla="*/ 401813 h 506956"/>
              <a:gd name="connsiteX3778" fmla="*/ 274348 w 506956"/>
              <a:gd name="connsiteY3778" fmla="*/ 401813 h 506956"/>
              <a:gd name="connsiteX3779" fmla="*/ 268446 w 506956"/>
              <a:gd name="connsiteY3779" fmla="*/ 411007 h 506956"/>
              <a:gd name="connsiteX3780" fmla="*/ 274756 w 506956"/>
              <a:gd name="connsiteY3780" fmla="*/ 420854 h 506956"/>
              <a:gd name="connsiteX3781" fmla="*/ 270595 w 506956"/>
              <a:gd name="connsiteY3781" fmla="*/ 420854 h 506956"/>
              <a:gd name="connsiteX3782" fmla="*/ 266378 w 506956"/>
              <a:gd name="connsiteY3782" fmla="*/ 414163 h 506956"/>
              <a:gd name="connsiteX3783" fmla="*/ 292179 w 506956"/>
              <a:gd name="connsiteY3783" fmla="*/ 414163 h 506956"/>
              <a:gd name="connsiteX3784" fmla="*/ 287962 w 506956"/>
              <a:gd name="connsiteY3784" fmla="*/ 420854 h 506956"/>
              <a:gd name="connsiteX3785" fmla="*/ 283801 w 506956"/>
              <a:gd name="connsiteY3785" fmla="*/ 420854 h 506956"/>
              <a:gd name="connsiteX3786" fmla="*/ 290111 w 506956"/>
              <a:gd name="connsiteY3786" fmla="*/ 411007 h 506956"/>
              <a:gd name="connsiteX3787" fmla="*/ 284209 w 506956"/>
              <a:gd name="connsiteY3787" fmla="*/ 401813 h 506956"/>
              <a:gd name="connsiteX3788" fmla="*/ 288370 w 506956"/>
              <a:gd name="connsiteY3788" fmla="*/ 401813 h 506956"/>
              <a:gd name="connsiteX3789" fmla="*/ 292179 w 506956"/>
              <a:gd name="connsiteY3789" fmla="*/ 407798 h 506956"/>
              <a:gd name="connsiteX3790" fmla="*/ 295987 w 506956"/>
              <a:gd name="connsiteY3790" fmla="*/ 401813 h 506956"/>
              <a:gd name="connsiteX3791" fmla="*/ 300148 w 506956"/>
              <a:gd name="connsiteY3791" fmla="*/ 401813 h 506956"/>
              <a:gd name="connsiteX3792" fmla="*/ 294246 w 506956"/>
              <a:gd name="connsiteY3792" fmla="*/ 411007 h 506956"/>
              <a:gd name="connsiteX3793" fmla="*/ 300556 w 506956"/>
              <a:gd name="connsiteY3793" fmla="*/ 420854 h 506956"/>
              <a:gd name="connsiteX3794" fmla="*/ 296395 w 506956"/>
              <a:gd name="connsiteY3794" fmla="*/ 420854 h 506956"/>
              <a:gd name="connsiteX3795" fmla="*/ 292179 w 506956"/>
              <a:gd name="connsiteY3795" fmla="*/ 414163 h 506956"/>
              <a:gd name="connsiteX3796" fmla="*/ 317979 w 506956"/>
              <a:gd name="connsiteY3796" fmla="*/ 414163 h 506956"/>
              <a:gd name="connsiteX3797" fmla="*/ 313762 w 506956"/>
              <a:gd name="connsiteY3797" fmla="*/ 420854 h 506956"/>
              <a:gd name="connsiteX3798" fmla="*/ 309601 w 506956"/>
              <a:gd name="connsiteY3798" fmla="*/ 420854 h 506956"/>
              <a:gd name="connsiteX3799" fmla="*/ 315911 w 506956"/>
              <a:gd name="connsiteY3799" fmla="*/ 411007 h 506956"/>
              <a:gd name="connsiteX3800" fmla="*/ 310009 w 506956"/>
              <a:gd name="connsiteY3800" fmla="*/ 401813 h 506956"/>
              <a:gd name="connsiteX3801" fmla="*/ 314170 w 506956"/>
              <a:gd name="connsiteY3801" fmla="*/ 401813 h 506956"/>
              <a:gd name="connsiteX3802" fmla="*/ 317979 w 506956"/>
              <a:gd name="connsiteY3802" fmla="*/ 407798 h 506956"/>
              <a:gd name="connsiteX3803" fmla="*/ 321787 w 506956"/>
              <a:gd name="connsiteY3803" fmla="*/ 401813 h 506956"/>
              <a:gd name="connsiteX3804" fmla="*/ 325948 w 506956"/>
              <a:gd name="connsiteY3804" fmla="*/ 401813 h 506956"/>
              <a:gd name="connsiteX3805" fmla="*/ 320046 w 506956"/>
              <a:gd name="connsiteY3805" fmla="*/ 411007 h 506956"/>
              <a:gd name="connsiteX3806" fmla="*/ 326356 w 506956"/>
              <a:gd name="connsiteY3806" fmla="*/ 420854 h 506956"/>
              <a:gd name="connsiteX3807" fmla="*/ 322195 w 506956"/>
              <a:gd name="connsiteY3807" fmla="*/ 420854 h 506956"/>
              <a:gd name="connsiteX3808" fmla="*/ 317979 w 506956"/>
              <a:gd name="connsiteY3808" fmla="*/ 414163 h 506956"/>
              <a:gd name="connsiteX3809" fmla="*/ 343779 w 506956"/>
              <a:gd name="connsiteY3809" fmla="*/ 414163 h 506956"/>
              <a:gd name="connsiteX3810" fmla="*/ 339563 w 506956"/>
              <a:gd name="connsiteY3810" fmla="*/ 420854 h 506956"/>
              <a:gd name="connsiteX3811" fmla="*/ 335401 w 506956"/>
              <a:gd name="connsiteY3811" fmla="*/ 420854 h 506956"/>
              <a:gd name="connsiteX3812" fmla="*/ 341711 w 506956"/>
              <a:gd name="connsiteY3812" fmla="*/ 411007 h 506956"/>
              <a:gd name="connsiteX3813" fmla="*/ 335809 w 506956"/>
              <a:gd name="connsiteY3813" fmla="*/ 401813 h 506956"/>
              <a:gd name="connsiteX3814" fmla="*/ 339971 w 506956"/>
              <a:gd name="connsiteY3814" fmla="*/ 401813 h 506956"/>
              <a:gd name="connsiteX3815" fmla="*/ 343779 w 506956"/>
              <a:gd name="connsiteY3815" fmla="*/ 407798 h 506956"/>
              <a:gd name="connsiteX3816" fmla="*/ 347587 w 506956"/>
              <a:gd name="connsiteY3816" fmla="*/ 401813 h 506956"/>
              <a:gd name="connsiteX3817" fmla="*/ 351748 w 506956"/>
              <a:gd name="connsiteY3817" fmla="*/ 401813 h 506956"/>
              <a:gd name="connsiteX3818" fmla="*/ 345846 w 506956"/>
              <a:gd name="connsiteY3818" fmla="*/ 411007 h 506956"/>
              <a:gd name="connsiteX3819" fmla="*/ 352156 w 506956"/>
              <a:gd name="connsiteY3819" fmla="*/ 420854 h 506956"/>
              <a:gd name="connsiteX3820" fmla="*/ 347995 w 506956"/>
              <a:gd name="connsiteY3820" fmla="*/ 420854 h 506956"/>
              <a:gd name="connsiteX3821" fmla="*/ 343779 w 506956"/>
              <a:gd name="connsiteY3821" fmla="*/ 414163 h 506956"/>
              <a:gd name="connsiteX3822" fmla="*/ 369579 w 506956"/>
              <a:gd name="connsiteY3822" fmla="*/ 414163 h 506956"/>
              <a:gd name="connsiteX3823" fmla="*/ 365363 w 506956"/>
              <a:gd name="connsiteY3823" fmla="*/ 420854 h 506956"/>
              <a:gd name="connsiteX3824" fmla="*/ 361201 w 506956"/>
              <a:gd name="connsiteY3824" fmla="*/ 420854 h 506956"/>
              <a:gd name="connsiteX3825" fmla="*/ 367511 w 506956"/>
              <a:gd name="connsiteY3825" fmla="*/ 411007 h 506956"/>
              <a:gd name="connsiteX3826" fmla="*/ 361609 w 506956"/>
              <a:gd name="connsiteY3826" fmla="*/ 401813 h 506956"/>
              <a:gd name="connsiteX3827" fmla="*/ 365771 w 506956"/>
              <a:gd name="connsiteY3827" fmla="*/ 401813 h 506956"/>
              <a:gd name="connsiteX3828" fmla="*/ 369579 w 506956"/>
              <a:gd name="connsiteY3828" fmla="*/ 407798 h 506956"/>
              <a:gd name="connsiteX3829" fmla="*/ 373387 w 506956"/>
              <a:gd name="connsiteY3829" fmla="*/ 401813 h 506956"/>
              <a:gd name="connsiteX3830" fmla="*/ 377548 w 506956"/>
              <a:gd name="connsiteY3830" fmla="*/ 401813 h 506956"/>
              <a:gd name="connsiteX3831" fmla="*/ 371646 w 506956"/>
              <a:gd name="connsiteY3831" fmla="*/ 411007 h 506956"/>
              <a:gd name="connsiteX3832" fmla="*/ 377956 w 506956"/>
              <a:gd name="connsiteY3832" fmla="*/ 420854 h 506956"/>
              <a:gd name="connsiteX3833" fmla="*/ 373795 w 506956"/>
              <a:gd name="connsiteY3833" fmla="*/ 420854 h 506956"/>
              <a:gd name="connsiteX3834" fmla="*/ 369579 w 506956"/>
              <a:gd name="connsiteY3834" fmla="*/ 414163 h 506956"/>
              <a:gd name="connsiteX3835" fmla="*/ 395379 w 506956"/>
              <a:gd name="connsiteY3835" fmla="*/ 414163 h 506956"/>
              <a:gd name="connsiteX3836" fmla="*/ 391163 w 506956"/>
              <a:gd name="connsiteY3836" fmla="*/ 420854 h 506956"/>
              <a:gd name="connsiteX3837" fmla="*/ 387001 w 506956"/>
              <a:gd name="connsiteY3837" fmla="*/ 420854 h 506956"/>
              <a:gd name="connsiteX3838" fmla="*/ 393312 w 506956"/>
              <a:gd name="connsiteY3838" fmla="*/ 411007 h 506956"/>
              <a:gd name="connsiteX3839" fmla="*/ 387409 w 506956"/>
              <a:gd name="connsiteY3839" fmla="*/ 401813 h 506956"/>
              <a:gd name="connsiteX3840" fmla="*/ 391571 w 506956"/>
              <a:gd name="connsiteY3840" fmla="*/ 401813 h 506956"/>
              <a:gd name="connsiteX3841" fmla="*/ 395379 w 506956"/>
              <a:gd name="connsiteY3841" fmla="*/ 407798 h 506956"/>
              <a:gd name="connsiteX3842" fmla="*/ 399187 w 506956"/>
              <a:gd name="connsiteY3842" fmla="*/ 401813 h 506956"/>
              <a:gd name="connsiteX3843" fmla="*/ 403348 w 506956"/>
              <a:gd name="connsiteY3843" fmla="*/ 401813 h 506956"/>
              <a:gd name="connsiteX3844" fmla="*/ 397446 w 506956"/>
              <a:gd name="connsiteY3844" fmla="*/ 411007 h 506956"/>
              <a:gd name="connsiteX3845" fmla="*/ 403756 w 506956"/>
              <a:gd name="connsiteY3845" fmla="*/ 420854 h 506956"/>
              <a:gd name="connsiteX3846" fmla="*/ 399595 w 506956"/>
              <a:gd name="connsiteY3846" fmla="*/ 420854 h 506956"/>
              <a:gd name="connsiteX3847" fmla="*/ 395379 w 506956"/>
              <a:gd name="connsiteY3847" fmla="*/ 414163 h 506956"/>
              <a:gd name="connsiteX3848" fmla="*/ 421179 w 506956"/>
              <a:gd name="connsiteY3848" fmla="*/ 414163 h 506956"/>
              <a:gd name="connsiteX3849" fmla="*/ 416963 w 506956"/>
              <a:gd name="connsiteY3849" fmla="*/ 420854 h 506956"/>
              <a:gd name="connsiteX3850" fmla="*/ 412801 w 506956"/>
              <a:gd name="connsiteY3850" fmla="*/ 420854 h 506956"/>
              <a:gd name="connsiteX3851" fmla="*/ 419112 w 506956"/>
              <a:gd name="connsiteY3851" fmla="*/ 411007 h 506956"/>
              <a:gd name="connsiteX3852" fmla="*/ 413209 w 506956"/>
              <a:gd name="connsiteY3852" fmla="*/ 401813 h 506956"/>
              <a:gd name="connsiteX3853" fmla="*/ 417371 w 506956"/>
              <a:gd name="connsiteY3853" fmla="*/ 401813 h 506956"/>
              <a:gd name="connsiteX3854" fmla="*/ 421179 w 506956"/>
              <a:gd name="connsiteY3854" fmla="*/ 407798 h 506956"/>
              <a:gd name="connsiteX3855" fmla="*/ 424987 w 506956"/>
              <a:gd name="connsiteY3855" fmla="*/ 401813 h 506956"/>
              <a:gd name="connsiteX3856" fmla="*/ 429149 w 506956"/>
              <a:gd name="connsiteY3856" fmla="*/ 401813 h 506956"/>
              <a:gd name="connsiteX3857" fmla="*/ 423246 w 506956"/>
              <a:gd name="connsiteY3857" fmla="*/ 411007 h 506956"/>
              <a:gd name="connsiteX3858" fmla="*/ 429557 w 506956"/>
              <a:gd name="connsiteY3858" fmla="*/ 420854 h 506956"/>
              <a:gd name="connsiteX3859" fmla="*/ 425395 w 506956"/>
              <a:gd name="connsiteY3859" fmla="*/ 420854 h 506956"/>
              <a:gd name="connsiteX3860" fmla="*/ 421179 w 506956"/>
              <a:gd name="connsiteY3860" fmla="*/ 414163 h 506956"/>
              <a:gd name="connsiteX3861" fmla="*/ 446979 w 506956"/>
              <a:gd name="connsiteY3861" fmla="*/ 414163 h 506956"/>
              <a:gd name="connsiteX3862" fmla="*/ 442763 w 506956"/>
              <a:gd name="connsiteY3862" fmla="*/ 420854 h 506956"/>
              <a:gd name="connsiteX3863" fmla="*/ 438601 w 506956"/>
              <a:gd name="connsiteY3863" fmla="*/ 420854 h 506956"/>
              <a:gd name="connsiteX3864" fmla="*/ 444912 w 506956"/>
              <a:gd name="connsiteY3864" fmla="*/ 411007 h 506956"/>
              <a:gd name="connsiteX3865" fmla="*/ 439009 w 506956"/>
              <a:gd name="connsiteY3865" fmla="*/ 401813 h 506956"/>
              <a:gd name="connsiteX3866" fmla="*/ 443171 w 506956"/>
              <a:gd name="connsiteY3866" fmla="*/ 401813 h 506956"/>
              <a:gd name="connsiteX3867" fmla="*/ 446979 w 506956"/>
              <a:gd name="connsiteY3867" fmla="*/ 407798 h 506956"/>
              <a:gd name="connsiteX3868" fmla="*/ 450787 w 506956"/>
              <a:gd name="connsiteY3868" fmla="*/ 401813 h 506956"/>
              <a:gd name="connsiteX3869" fmla="*/ 454949 w 506956"/>
              <a:gd name="connsiteY3869" fmla="*/ 401813 h 506956"/>
              <a:gd name="connsiteX3870" fmla="*/ 449046 w 506956"/>
              <a:gd name="connsiteY3870" fmla="*/ 411007 h 506956"/>
              <a:gd name="connsiteX3871" fmla="*/ 455357 w 506956"/>
              <a:gd name="connsiteY3871" fmla="*/ 420854 h 506956"/>
              <a:gd name="connsiteX3872" fmla="*/ 451195 w 506956"/>
              <a:gd name="connsiteY3872" fmla="*/ 420854 h 506956"/>
              <a:gd name="connsiteX3873" fmla="*/ 446979 w 506956"/>
              <a:gd name="connsiteY3873" fmla="*/ 414163 h 506956"/>
              <a:gd name="connsiteX3874" fmla="*/ 472779 w 506956"/>
              <a:gd name="connsiteY3874" fmla="*/ 414163 h 506956"/>
              <a:gd name="connsiteX3875" fmla="*/ 468563 w 506956"/>
              <a:gd name="connsiteY3875" fmla="*/ 420854 h 506956"/>
              <a:gd name="connsiteX3876" fmla="*/ 464401 w 506956"/>
              <a:gd name="connsiteY3876" fmla="*/ 420854 h 506956"/>
              <a:gd name="connsiteX3877" fmla="*/ 470712 w 506956"/>
              <a:gd name="connsiteY3877" fmla="*/ 411007 h 506956"/>
              <a:gd name="connsiteX3878" fmla="*/ 464809 w 506956"/>
              <a:gd name="connsiteY3878" fmla="*/ 401813 h 506956"/>
              <a:gd name="connsiteX3879" fmla="*/ 468971 w 506956"/>
              <a:gd name="connsiteY3879" fmla="*/ 401813 h 506956"/>
              <a:gd name="connsiteX3880" fmla="*/ 472779 w 506956"/>
              <a:gd name="connsiteY3880" fmla="*/ 407798 h 506956"/>
              <a:gd name="connsiteX3881" fmla="*/ 476587 w 506956"/>
              <a:gd name="connsiteY3881" fmla="*/ 401813 h 506956"/>
              <a:gd name="connsiteX3882" fmla="*/ 480749 w 506956"/>
              <a:gd name="connsiteY3882" fmla="*/ 401813 h 506956"/>
              <a:gd name="connsiteX3883" fmla="*/ 474846 w 506956"/>
              <a:gd name="connsiteY3883" fmla="*/ 411007 h 506956"/>
              <a:gd name="connsiteX3884" fmla="*/ 481157 w 506956"/>
              <a:gd name="connsiteY3884" fmla="*/ 420854 h 506956"/>
              <a:gd name="connsiteX3885" fmla="*/ 476995 w 506956"/>
              <a:gd name="connsiteY3885" fmla="*/ 420854 h 506956"/>
              <a:gd name="connsiteX3886" fmla="*/ 472779 w 506956"/>
              <a:gd name="connsiteY3886" fmla="*/ 414163 h 506956"/>
              <a:gd name="connsiteX3887" fmla="*/ 498579 w 506956"/>
              <a:gd name="connsiteY3887" fmla="*/ 414163 h 506956"/>
              <a:gd name="connsiteX3888" fmla="*/ 494363 w 506956"/>
              <a:gd name="connsiteY3888" fmla="*/ 420854 h 506956"/>
              <a:gd name="connsiteX3889" fmla="*/ 490201 w 506956"/>
              <a:gd name="connsiteY3889" fmla="*/ 420854 h 506956"/>
              <a:gd name="connsiteX3890" fmla="*/ 496512 w 506956"/>
              <a:gd name="connsiteY3890" fmla="*/ 411007 h 506956"/>
              <a:gd name="connsiteX3891" fmla="*/ 490609 w 506956"/>
              <a:gd name="connsiteY3891" fmla="*/ 401813 h 506956"/>
              <a:gd name="connsiteX3892" fmla="*/ 494771 w 506956"/>
              <a:gd name="connsiteY3892" fmla="*/ 401813 h 506956"/>
              <a:gd name="connsiteX3893" fmla="*/ 498579 w 506956"/>
              <a:gd name="connsiteY3893" fmla="*/ 407798 h 506956"/>
              <a:gd name="connsiteX3894" fmla="*/ 502387 w 506956"/>
              <a:gd name="connsiteY3894" fmla="*/ 401813 h 506956"/>
              <a:gd name="connsiteX3895" fmla="*/ 506549 w 506956"/>
              <a:gd name="connsiteY3895" fmla="*/ 401813 h 506956"/>
              <a:gd name="connsiteX3896" fmla="*/ 500646 w 506956"/>
              <a:gd name="connsiteY3896" fmla="*/ 411007 h 506956"/>
              <a:gd name="connsiteX3897" fmla="*/ 506957 w 506956"/>
              <a:gd name="connsiteY3897" fmla="*/ 420854 h 506956"/>
              <a:gd name="connsiteX3898" fmla="*/ 502795 w 506956"/>
              <a:gd name="connsiteY3898" fmla="*/ 420854 h 506956"/>
              <a:gd name="connsiteX3899" fmla="*/ 498579 w 506956"/>
              <a:gd name="connsiteY3899" fmla="*/ 414163 h 506956"/>
              <a:gd name="connsiteX3900" fmla="*/ 8378 w 506956"/>
              <a:gd name="connsiteY3900" fmla="*/ 442863 h 506956"/>
              <a:gd name="connsiteX3901" fmla="*/ 4162 w 506956"/>
              <a:gd name="connsiteY3901" fmla="*/ 449555 h 506956"/>
              <a:gd name="connsiteX3902" fmla="*/ 0 w 506956"/>
              <a:gd name="connsiteY3902" fmla="*/ 449555 h 506956"/>
              <a:gd name="connsiteX3903" fmla="*/ 6310 w 506956"/>
              <a:gd name="connsiteY3903" fmla="*/ 439708 h 506956"/>
              <a:gd name="connsiteX3904" fmla="*/ 408 w 506956"/>
              <a:gd name="connsiteY3904" fmla="*/ 430514 h 506956"/>
              <a:gd name="connsiteX3905" fmla="*/ 4570 w 506956"/>
              <a:gd name="connsiteY3905" fmla="*/ 430514 h 506956"/>
              <a:gd name="connsiteX3906" fmla="*/ 8378 w 506956"/>
              <a:gd name="connsiteY3906" fmla="*/ 436499 h 506956"/>
              <a:gd name="connsiteX3907" fmla="*/ 12186 w 506956"/>
              <a:gd name="connsiteY3907" fmla="*/ 430514 h 506956"/>
              <a:gd name="connsiteX3908" fmla="*/ 16347 w 506956"/>
              <a:gd name="connsiteY3908" fmla="*/ 430514 h 506956"/>
              <a:gd name="connsiteX3909" fmla="*/ 10445 w 506956"/>
              <a:gd name="connsiteY3909" fmla="*/ 439708 h 506956"/>
              <a:gd name="connsiteX3910" fmla="*/ 16755 w 506956"/>
              <a:gd name="connsiteY3910" fmla="*/ 449555 h 506956"/>
              <a:gd name="connsiteX3911" fmla="*/ 12594 w 506956"/>
              <a:gd name="connsiteY3911" fmla="*/ 449555 h 506956"/>
              <a:gd name="connsiteX3912" fmla="*/ 8378 w 506956"/>
              <a:gd name="connsiteY3912" fmla="*/ 442863 h 506956"/>
              <a:gd name="connsiteX3913" fmla="*/ 34178 w 506956"/>
              <a:gd name="connsiteY3913" fmla="*/ 442863 h 506956"/>
              <a:gd name="connsiteX3914" fmla="*/ 29962 w 506956"/>
              <a:gd name="connsiteY3914" fmla="*/ 449555 h 506956"/>
              <a:gd name="connsiteX3915" fmla="*/ 25800 w 506956"/>
              <a:gd name="connsiteY3915" fmla="*/ 449555 h 506956"/>
              <a:gd name="connsiteX3916" fmla="*/ 32110 w 506956"/>
              <a:gd name="connsiteY3916" fmla="*/ 439708 h 506956"/>
              <a:gd name="connsiteX3917" fmla="*/ 26208 w 506956"/>
              <a:gd name="connsiteY3917" fmla="*/ 430514 h 506956"/>
              <a:gd name="connsiteX3918" fmla="*/ 30370 w 506956"/>
              <a:gd name="connsiteY3918" fmla="*/ 430514 h 506956"/>
              <a:gd name="connsiteX3919" fmla="*/ 34178 w 506956"/>
              <a:gd name="connsiteY3919" fmla="*/ 436499 h 506956"/>
              <a:gd name="connsiteX3920" fmla="*/ 37986 w 506956"/>
              <a:gd name="connsiteY3920" fmla="*/ 430514 h 506956"/>
              <a:gd name="connsiteX3921" fmla="*/ 42147 w 506956"/>
              <a:gd name="connsiteY3921" fmla="*/ 430514 h 506956"/>
              <a:gd name="connsiteX3922" fmla="*/ 36245 w 506956"/>
              <a:gd name="connsiteY3922" fmla="*/ 439708 h 506956"/>
              <a:gd name="connsiteX3923" fmla="*/ 42555 w 506956"/>
              <a:gd name="connsiteY3923" fmla="*/ 449555 h 506956"/>
              <a:gd name="connsiteX3924" fmla="*/ 38394 w 506956"/>
              <a:gd name="connsiteY3924" fmla="*/ 449555 h 506956"/>
              <a:gd name="connsiteX3925" fmla="*/ 34178 w 506956"/>
              <a:gd name="connsiteY3925" fmla="*/ 442863 h 506956"/>
              <a:gd name="connsiteX3926" fmla="*/ 59978 w 506956"/>
              <a:gd name="connsiteY3926" fmla="*/ 442863 h 506956"/>
              <a:gd name="connsiteX3927" fmla="*/ 55762 w 506956"/>
              <a:gd name="connsiteY3927" fmla="*/ 449555 h 506956"/>
              <a:gd name="connsiteX3928" fmla="*/ 51600 w 506956"/>
              <a:gd name="connsiteY3928" fmla="*/ 449555 h 506956"/>
              <a:gd name="connsiteX3929" fmla="*/ 57911 w 506956"/>
              <a:gd name="connsiteY3929" fmla="*/ 439708 h 506956"/>
              <a:gd name="connsiteX3930" fmla="*/ 52008 w 506956"/>
              <a:gd name="connsiteY3930" fmla="*/ 430514 h 506956"/>
              <a:gd name="connsiteX3931" fmla="*/ 56170 w 506956"/>
              <a:gd name="connsiteY3931" fmla="*/ 430514 h 506956"/>
              <a:gd name="connsiteX3932" fmla="*/ 59978 w 506956"/>
              <a:gd name="connsiteY3932" fmla="*/ 436499 h 506956"/>
              <a:gd name="connsiteX3933" fmla="*/ 63786 w 506956"/>
              <a:gd name="connsiteY3933" fmla="*/ 430514 h 506956"/>
              <a:gd name="connsiteX3934" fmla="*/ 67948 w 506956"/>
              <a:gd name="connsiteY3934" fmla="*/ 430514 h 506956"/>
              <a:gd name="connsiteX3935" fmla="*/ 62045 w 506956"/>
              <a:gd name="connsiteY3935" fmla="*/ 439708 h 506956"/>
              <a:gd name="connsiteX3936" fmla="*/ 68356 w 506956"/>
              <a:gd name="connsiteY3936" fmla="*/ 449555 h 506956"/>
              <a:gd name="connsiteX3937" fmla="*/ 64194 w 506956"/>
              <a:gd name="connsiteY3937" fmla="*/ 449555 h 506956"/>
              <a:gd name="connsiteX3938" fmla="*/ 59978 w 506956"/>
              <a:gd name="connsiteY3938" fmla="*/ 442863 h 506956"/>
              <a:gd name="connsiteX3939" fmla="*/ 85778 w 506956"/>
              <a:gd name="connsiteY3939" fmla="*/ 442863 h 506956"/>
              <a:gd name="connsiteX3940" fmla="*/ 81562 w 506956"/>
              <a:gd name="connsiteY3940" fmla="*/ 449555 h 506956"/>
              <a:gd name="connsiteX3941" fmla="*/ 77400 w 506956"/>
              <a:gd name="connsiteY3941" fmla="*/ 449555 h 506956"/>
              <a:gd name="connsiteX3942" fmla="*/ 83711 w 506956"/>
              <a:gd name="connsiteY3942" fmla="*/ 439708 h 506956"/>
              <a:gd name="connsiteX3943" fmla="*/ 77808 w 506956"/>
              <a:gd name="connsiteY3943" fmla="*/ 430514 h 506956"/>
              <a:gd name="connsiteX3944" fmla="*/ 81970 w 506956"/>
              <a:gd name="connsiteY3944" fmla="*/ 430514 h 506956"/>
              <a:gd name="connsiteX3945" fmla="*/ 85778 w 506956"/>
              <a:gd name="connsiteY3945" fmla="*/ 436499 h 506956"/>
              <a:gd name="connsiteX3946" fmla="*/ 89586 w 506956"/>
              <a:gd name="connsiteY3946" fmla="*/ 430514 h 506956"/>
              <a:gd name="connsiteX3947" fmla="*/ 93748 w 506956"/>
              <a:gd name="connsiteY3947" fmla="*/ 430514 h 506956"/>
              <a:gd name="connsiteX3948" fmla="*/ 87845 w 506956"/>
              <a:gd name="connsiteY3948" fmla="*/ 439708 h 506956"/>
              <a:gd name="connsiteX3949" fmla="*/ 94156 w 506956"/>
              <a:gd name="connsiteY3949" fmla="*/ 449555 h 506956"/>
              <a:gd name="connsiteX3950" fmla="*/ 89994 w 506956"/>
              <a:gd name="connsiteY3950" fmla="*/ 449555 h 506956"/>
              <a:gd name="connsiteX3951" fmla="*/ 85778 w 506956"/>
              <a:gd name="connsiteY3951" fmla="*/ 442863 h 506956"/>
              <a:gd name="connsiteX3952" fmla="*/ 111578 w 506956"/>
              <a:gd name="connsiteY3952" fmla="*/ 442863 h 506956"/>
              <a:gd name="connsiteX3953" fmla="*/ 107362 w 506956"/>
              <a:gd name="connsiteY3953" fmla="*/ 449555 h 506956"/>
              <a:gd name="connsiteX3954" fmla="*/ 103200 w 506956"/>
              <a:gd name="connsiteY3954" fmla="*/ 449555 h 506956"/>
              <a:gd name="connsiteX3955" fmla="*/ 109511 w 506956"/>
              <a:gd name="connsiteY3955" fmla="*/ 439708 h 506956"/>
              <a:gd name="connsiteX3956" fmla="*/ 103608 w 506956"/>
              <a:gd name="connsiteY3956" fmla="*/ 430514 h 506956"/>
              <a:gd name="connsiteX3957" fmla="*/ 107770 w 506956"/>
              <a:gd name="connsiteY3957" fmla="*/ 430514 h 506956"/>
              <a:gd name="connsiteX3958" fmla="*/ 111578 w 506956"/>
              <a:gd name="connsiteY3958" fmla="*/ 436499 h 506956"/>
              <a:gd name="connsiteX3959" fmla="*/ 115386 w 506956"/>
              <a:gd name="connsiteY3959" fmla="*/ 430514 h 506956"/>
              <a:gd name="connsiteX3960" fmla="*/ 119548 w 506956"/>
              <a:gd name="connsiteY3960" fmla="*/ 430514 h 506956"/>
              <a:gd name="connsiteX3961" fmla="*/ 113645 w 506956"/>
              <a:gd name="connsiteY3961" fmla="*/ 439708 h 506956"/>
              <a:gd name="connsiteX3962" fmla="*/ 119956 w 506956"/>
              <a:gd name="connsiteY3962" fmla="*/ 449555 h 506956"/>
              <a:gd name="connsiteX3963" fmla="*/ 115794 w 506956"/>
              <a:gd name="connsiteY3963" fmla="*/ 449555 h 506956"/>
              <a:gd name="connsiteX3964" fmla="*/ 111578 w 506956"/>
              <a:gd name="connsiteY3964" fmla="*/ 442863 h 506956"/>
              <a:gd name="connsiteX3965" fmla="*/ 137378 w 506956"/>
              <a:gd name="connsiteY3965" fmla="*/ 442863 h 506956"/>
              <a:gd name="connsiteX3966" fmla="*/ 133162 w 506956"/>
              <a:gd name="connsiteY3966" fmla="*/ 449555 h 506956"/>
              <a:gd name="connsiteX3967" fmla="*/ 129000 w 506956"/>
              <a:gd name="connsiteY3967" fmla="*/ 449555 h 506956"/>
              <a:gd name="connsiteX3968" fmla="*/ 135311 w 506956"/>
              <a:gd name="connsiteY3968" fmla="*/ 439708 h 506956"/>
              <a:gd name="connsiteX3969" fmla="*/ 129408 w 506956"/>
              <a:gd name="connsiteY3969" fmla="*/ 430514 h 506956"/>
              <a:gd name="connsiteX3970" fmla="*/ 133570 w 506956"/>
              <a:gd name="connsiteY3970" fmla="*/ 430514 h 506956"/>
              <a:gd name="connsiteX3971" fmla="*/ 137378 w 506956"/>
              <a:gd name="connsiteY3971" fmla="*/ 436499 h 506956"/>
              <a:gd name="connsiteX3972" fmla="*/ 141186 w 506956"/>
              <a:gd name="connsiteY3972" fmla="*/ 430514 h 506956"/>
              <a:gd name="connsiteX3973" fmla="*/ 145348 w 506956"/>
              <a:gd name="connsiteY3973" fmla="*/ 430514 h 506956"/>
              <a:gd name="connsiteX3974" fmla="*/ 139445 w 506956"/>
              <a:gd name="connsiteY3974" fmla="*/ 439708 h 506956"/>
              <a:gd name="connsiteX3975" fmla="*/ 145756 w 506956"/>
              <a:gd name="connsiteY3975" fmla="*/ 449555 h 506956"/>
              <a:gd name="connsiteX3976" fmla="*/ 141594 w 506956"/>
              <a:gd name="connsiteY3976" fmla="*/ 449555 h 506956"/>
              <a:gd name="connsiteX3977" fmla="*/ 137378 w 506956"/>
              <a:gd name="connsiteY3977" fmla="*/ 442863 h 506956"/>
              <a:gd name="connsiteX3978" fmla="*/ 163178 w 506956"/>
              <a:gd name="connsiteY3978" fmla="*/ 442863 h 506956"/>
              <a:gd name="connsiteX3979" fmla="*/ 158962 w 506956"/>
              <a:gd name="connsiteY3979" fmla="*/ 449555 h 506956"/>
              <a:gd name="connsiteX3980" fmla="*/ 154800 w 506956"/>
              <a:gd name="connsiteY3980" fmla="*/ 449555 h 506956"/>
              <a:gd name="connsiteX3981" fmla="*/ 161111 w 506956"/>
              <a:gd name="connsiteY3981" fmla="*/ 439708 h 506956"/>
              <a:gd name="connsiteX3982" fmla="*/ 155208 w 506956"/>
              <a:gd name="connsiteY3982" fmla="*/ 430514 h 506956"/>
              <a:gd name="connsiteX3983" fmla="*/ 159370 w 506956"/>
              <a:gd name="connsiteY3983" fmla="*/ 430514 h 506956"/>
              <a:gd name="connsiteX3984" fmla="*/ 163178 w 506956"/>
              <a:gd name="connsiteY3984" fmla="*/ 436499 h 506956"/>
              <a:gd name="connsiteX3985" fmla="*/ 166986 w 506956"/>
              <a:gd name="connsiteY3985" fmla="*/ 430514 h 506956"/>
              <a:gd name="connsiteX3986" fmla="*/ 171148 w 506956"/>
              <a:gd name="connsiteY3986" fmla="*/ 430514 h 506956"/>
              <a:gd name="connsiteX3987" fmla="*/ 165245 w 506956"/>
              <a:gd name="connsiteY3987" fmla="*/ 439708 h 506956"/>
              <a:gd name="connsiteX3988" fmla="*/ 171556 w 506956"/>
              <a:gd name="connsiteY3988" fmla="*/ 449555 h 506956"/>
              <a:gd name="connsiteX3989" fmla="*/ 167394 w 506956"/>
              <a:gd name="connsiteY3989" fmla="*/ 449555 h 506956"/>
              <a:gd name="connsiteX3990" fmla="*/ 163178 w 506956"/>
              <a:gd name="connsiteY3990" fmla="*/ 442863 h 506956"/>
              <a:gd name="connsiteX3991" fmla="*/ 188978 w 506956"/>
              <a:gd name="connsiteY3991" fmla="*/ 442863 h 506956"/>
              <a:gd name="connsiteX3992" fmla="*/ 184762 w 506956"/>
              <a:gd name="connsiteY3992" fmla="*/ 449555 h 506956"/>
              <a:gd name="connsiteX3993" fmla="*/ 180601 w 506956"/>
              <a:gd name="connsiteY3993" fmla="*/ 449555 h 506956"/>
              <a:gd name="connsiteX3994" fmla="*/ 186911 w 506956"/>
              <a:gd name="connsiteY3994" fmla="*/ 439708 h 506956"/>
              <a:gd name="connsiteX3995" fmla="*/ 181009 w 506956"/>
              <a:gd name="connsiteY3995" fmla="*/ 430514 h 506956"/>
              <a:gd name="connsiteX3996" fmla="*/ 185170 w 506956"/>
              <a:gd name="connsiteY3996" fmla="*/ 430514 h 506956"/>
              <a:gd name="connsiteX3997" fmla="*/ 188978 w 506956"/>
              <a:gd name="connsiteY3997" fmla="*/ 436499 h 506956"/>
              <a:gd name="connsiteX3998" fmla="*/ 192786 w 506956"/>
              <a:gd name="connsiteY3998" fmla="*/ 430514 h 506956"/>
              <a:gd name="connsiteX3999" fmla="*/ 196948 w 506956"/>
              <a:gd name="connsiteY3999" fmla="*/ 430514 h 506956"/>
              <a:gd name="connsiteX4000" fmla="*/ 191045 w 506956"/>
              <a:gd name="connsiteY4000" fmla="*/ 439708 h 506956"/>
              <a:gd name="connsiteX4001" fmla="*/ 197356 w 506956"/>
              <a:gd name="connsiteY4001" fmla="*/ 449555 h 506956"/>
              <a:gd name="connsiteX4002" fmla="*/ 193194 w 506956"/>
              <a:gd name="connsiteY4002" fmla="*/ 449555 h 506956"/>
              <a:gd name="connsiteX4003" fmla="*/ 188978 w 506956"/>
              <a:gd name="connsiteY4003" fmla="*/ 442863 h 506956"/>
              <a:gd name="connsiteX4004" fmla="*/ 214778 w 506956"/>
              <a:gd name="connsiteY4004" fmla="*/ 442863 h 506956"/>
              <a:gd name="connsiteX4005" fmla="*/ 210562 w 506956"/>
              <a:gd name="connsiteY4005" fmla="*/ 449555 h 506956"/>
              <a:gd name="connsiteX4006" fmla="*/ 206401 w 506956"/>
              <a:gd name="connsiteY4006" fmla="*/ 449555 h 506956"/>
              <a:gd name="connsiteX4007" fmla="*/ 212711 w 506956"/>
              <a:gd name="connsiteY4007" fmla="*/ 439708 h 506956"/>
              <a:gd name="connsiteX4008" fmla="*/ 206809 w 506956"/>
              <a:gd name="connsiteY4008" fmla="*/ 430514 h 506956"/>
              <a:gd name="connsiteX4009" fmla="*/ 210970 w 506956"/>
              <a:gd name="connsiteY4009" fmla="*/ 430514 h 506956"/>
              <a:gd name="connsiteX4010" fmla="*/ 214778 w 506956"/>
              <a:gd name="connsiteY4010" fmla="*/ 436499 h 506956"/>
              <a:gd name="connsiteX4011" fmla="*/ 218586 w 506956"/>
              <a:gd name="connsiteY4011" fmla="*/ 430514 h 506956"/>
              <a:gd name="connsiteX4012" fmla="*/ 222748 w 506956"/>
              <a:gd name="connsiteY4012" fmla="*/ 430514 h 506956"/>
              <a:gd name="connsiteX4013" fmla="*/ 216846 w 506956"/>
              <a:gd name="connsiteY4013" fmla="*/ 439708 h 506956"/>
              <a:gd name="connsiteX4014" fmla="*/ 223156 w 506956"/>
              <a:gd name="connsiteY4014" fmla="*/ 449555 h 506956"/>
              <a:gd name="connsiteX4015" fmla="*/ 218994 w 506956"/>
              <a:gd name="connsiteY4015" fmla="*/ 449555 h 506956"/>
              <a:gd name="connsiteX4016" fmla="*/ 214778 w 506956"/>
              <a:gd name="connsiteY4016" fmla="*/ 442863 h 506956"/>
              <a:gd name="connsiteX4017" fmla="*/ 240578 w 506956"/>
              <a:gd name="connsiteY4017" fmla="*/ 442863 h 506956"/>
              <a:gd name="connsiteX4018" fmla="*/ 236362 w 506956"/>
              <a:gd name="connsiteY4018" fmla="*/ 449555 h 506956"/>
              <a:gd name="connsiteX4019" fmla="*/ 232201 w 506956"/>
              <a:gd name="connsiteY4019" fmla="*/ 449555 h 506956"/>
              <a:gd name="connsiteX4020" fmla="*/ 238511 w 506956"/>
              <a:gd name="connsiteY4020" fmla="*/ 439708 h 506956"/>
              <a:gd name="connsiteX4021" fmla="*/ 232609 w 506956"/>
              <a:gd name="connsiteY4021" fmla="*/ 430514 h 506956"/>
              <a:gd name="connsiteX4022" fmla="*/ 236770 w 506956"/>
              <a:gd name="connsiteY4022" fmla="*/ 430514 h 506956"/>
              <a:gd name="connsiteX4023" fmla="*/ 240578 w 506956"/>
              <a:gd name="connsiteY4023" fmla="*/ 436499 h 506956"/>
              <a:gd name="connsiteX4024" fmla="*/ 244386 w 506956"/>
              <a:gd name="connsiteY4024" fmla="*/ 430514 h 506956"/>
              <a:gd name="connsiteX4025" fmla="*/ 248548 w 506956"/>
              <a:gd name="connsiteY4025" fmla="*/ 430514 h 506956"/>
              <a:gd name="connsiteX4026" fmla="*/ 242646 w 506956"/>
              <a:gd name="connsiteY4026" fmla="*/ 439708 h 506956"/>
              <a:gd name="connsiteX4027" fmla="*/ 248956 w 506956"/>
              <a:gd name="connsiteY4027" fmla="*/ 449555 h 506956"/>
              <a:gd name="connsiteX4028" fmla="*/ 244794 w 506956"/>
              <a:gd name="connsiteY4028" fmla="*/ 449555 h 506956"/>
              <a:gd name="connsiteX4029" fmla="*/ 240578 w 506956"/>
              <a:gd name="connsiteY4029" fmla="*/ 442863 h 506956"/>
              <a:gd name="connsiteX4030" fmla="*/ 266378 w 506956"/>
              <a:gd name="connsiteY4030" fmla="*/ 442863 h 506956"/>
              <a:gd name="connsiteX4031" fmla="*/ 262162 w 506956"/>
              <a:gd name="connsiteY4031" fmla="*/ 449555 h 506956"/>
              <a:gd name="connsiteX4032" fmla="*/ 258001 w 506956"/>
              <a:gd name="connsiteY4032" fmla="*/ 449555 h 506956"/>
              <a:gd name="connsiteX4033" fmla="*/ 264311 w 506956"/>
              <a:gd name="connsiteY4033" fmla="*/ 439708 h 506956"/>
              <a:gd name="connsiteX4034" fmla="*/ 258409 w 506956"/>
              <a:gd name="connsiteY4034" fmla="*/ 430514 h 506956"/>
              <a:gd name="connsiteX4035" fmla="*/ 262570 w 506956"/>
              <a:gd name="connsiteY4035" fmla="*/ 430514 h 506956"/>
              <a:gd name="connsiteX4036" fmla="*/ 266378 w 506956"/>
              <a:gd name="connsiteY4036" fmla="*/ 436499 h 506956"/>
              <a:gd name="connsiteX4037" fmla="*/ 270187 w 506956"/>
              <a:gd name="connsiteY4037" fmla="*/ 430514 h 506956"/>
              <a:gd name="connsiteX4038" fmla="*/ 274348 w 506956"/>
              <a:gd name="connsiteY4038" fmla="*/ 430514 h 506956"/>
              <a:gd name="connsiteX4039" fmla="*/ 268446 w 506956"/>
              <a:gd name="connsiteY4039" fmla="*/ 439708 h 506956"/>
              <a:gd name="connsiteX4040" fmla="*/ 274756 w 506956"/>
              <a:gd name="connsiteY4040" fmla="*/ 449555 h 506956"/>
              <a:gd name="connsiteX4041" fmla="*/ 270595 w 506956"/>
              <a:gd name="connsiteY4041" fmla="*/ 449555 h 506956"/>
              <a:gd name="connsiteX4042" fmla="*/ 266378 w 506956"/>
              <a:gd name="connsiteY4042" fmla="*/ 442863 h 506956"/>
              <a:gd name="connsiteX4043" fmla="*/ 292179 w 506956"/>
              <a:gd name="connsiteY4043" fmla="*/ 442863 h 506956"/>
              <a:gd name="connsiteX4044" fmla="*/ 287962 w 506956"/>
              <a:gd name="connsiteY4044" fmla="*/ 449555 h 506956"/>
              <a:gd name="connsiteX4045" fmla="*/ 283801 w 506956"/>
              <a:gd name="connsiteY4045" fmla="*/ 449555 h 506956"/>
              <a:gd name="connsiteX4046" fmla="*/ 290111 w 506956"/>
              <a:gd name="connsiteY4046" fmla="*/ 439708 h 506956"/>
              <a:gd name="connsiteX4047" fmla="*/ 284209 w 506956"/>
              <a:gd name="connsiteY4047" fmla="*/ 430514 h 506956"/>
              <a:gd name="connsiteX4048" fmla="*/ 288370 w 506956"/>
              <a:gd name="connsiteY4048" fmla="*/ 430514 h 506956"/>
              <a:gd name="connsiteX4049" fmla="*/ 292179 w 506956"/>
              <a:gd name="connsiteY4049" fmla="*/ 436499 h 506956"/>
              <a:gd name="connsiteX4050" fmla="*/ 295987 w 506956"/>
              <a:gd name="connsiteY4050" fmla="*/ 430514 h 506956"/>
              <a:gd name="connsiteX4051" fmla="*/ 300148 w 506956"/>
              <a:gd name="connsiteY4051" fmla="*/ 430514 h 506956"/>
              <a:gd name="connsiteX4052" fmla="*/ 294246 w 506956"/>
              <a:gd name="connsiteY4052" fmla="*/ 439708 h 506956"/>
              <a:gd name="connsiteX4053" fmla="*/ 300556 w 506956"/>
              <a:gd name="connsiteY4053" fmla="*/ 449555 h 506956"/>
              <a:gd name="connsiteX4054" fmla="*/ 296395 w 506956"/>
              <a:gd name="connsiteY4054" fmla="*/ 449555 h 506956"/>
              <a:gd name="connsiteX4055" fmla="*/ 292179 w 506956"/>
              <a:gd name="connsiteY4055" fmla="*/ 442863 h 506956"/>
              <a:gd name="connsiteX4056" fmla="*/ 317979 w 506956"/>
              <a:gd name="connsiteY4056" fmla="*/ 442863 h 506956"/>
              <a:gd name="connsiteX4057" fmla="*/ 313762 w 506956"/>
              <a:gd name="connsiteY4057" fmla="*/ 449555 h 506956"/>
              <a:gd name="connsiteX4058" fmla="*/ 309601 w 506956"/>
              <a:gd name="connsiteY4058" fmla="*/ 449555 h 506956"/>
              <a:gd name="connsiteX4059" fmla="*/ 315911 w 506956"/>
              <a:gd name="connsiteY4059" fmla="*/ 439708 h 506956"/>
              <a:gd name="connsiteX4060" fmla="*/ 310009 w 506956"/>
              <a:gd name="connsiteY4060" fmla="*/ 430514 h 506956"/>
              <a:gd name="connsiteX4061" fmla="*/ 314170 w 506956"/>
              <a:gd name="connsiteY4061" fmla="*/ 430514 h 506956"/>
              <a:gd name="connsiteX4062" fmla="*/ 317979 w 506956"/>
              <a:gd name="connsiteY4062" fmla="*/ 436499 h 506956"/>
              <a:gd name="connsiteX4063" fmla="*/ 321787 w 506956"/>
              <a:gd name="connsiteY4063" fmla="*/ 430514 h 506956"/>
              <a:gd name="connsiteX4064" fmla="*/ 325948 w 506956"/>
              <a:gd name="connsiteY4064" fmla="*/ 430514 h 506956"/>
              <a:gd name="connsiteX4065" fmla="*/ 320046 w 506956"/>
              <a:gd name="connsiteY4065" fmla="*/ 439708 h 506956"/>
              <a:gd name="connsiteX4066" fmla="*/ 326356 w 506956"/>
              <a:gd name="connsiteY4066" fmla="*/ 449555 h 506956"/>
              <a:gd name="connsiteX4067" fmla="*/ 322195 w 506956"/>
              <a:gd name="connsiteY4067" fmla="*/ 449555 h 506956"/>
              <a:gd name="connsiteX4068" fmla="*/ 317979 w 506956"/>
              <a:gd name="connsiteY4068" fmla="*/ 442863 h 506956"/>
              <a:gd name="connsiteX4069" fmla="*/ 343779 w 506956"/>
              <a:gd name="connsiteY4069" fmla="*/ 442863 h 506956"/>
              <a:gd name="connsiteX4070" fmla="*/ 339563 w 506956"/>
              <a:gd name="connsiteY4070" fmla="*/ 449555 h 506956"/>
              <a:gd name="connsiteX4071" fmla="*/ 335401 w 506956"/>
              <a:gd name="connsiteY4071" fmla="*/ 449555 h 506956"/>
              <a:gd name="connsiteX4072" fmla="*/ 341711 w 506956"/>
              <a:gd name="connsiteY4072" fmla="*/ 439708 h 506956"/>
              <a:gd name="connsiteX4073" fmla="*/ 335809 w 506956"/>
              <a:gd name="connsiteY4073" fmla="*/ 430514 h 506956"/>
              <a:gd name="connsiteX4074" fmla="*/ 339971 w 506956"/>
              <a:gd name="connsiteY4074" fmla="*/ 430514 h 506956"/>
              <a:gd name="connsiteX4075" fmla="*/ 343779 w 506956"/>
              <a:gd name="connsiteY4075" fmla="*/ 436499 h 506956"/>
              <a:gd name="connsiteX4076" fmla="*/ 347587 w 506956"/>
              <a:gd name="connsiteY4076" fmla="*/ 430514 h 506956"/>
              <a:gd name="connsiteX4077" fmla="*/ 351748 w 506956"/>
              <a:gd name="connsiteY4077" fmla="*/ 430514 h 506956"/>
              <a:gd name="connsiteX4078" fmla="*/ 345846 w 506956"/>
              <a:gd name="connsiteY4078" fmla="*/ 439708 h 506956"/>
              <a:gd name="connsiteX4079" fmla="*/ 352156 w 506956"/>
              <a:gd name="connsiteY4079" fmla="*/ 449555 h 506956"/>
              <a:gd name="connsiteX4080" fmla="*/ 347995 w 506956"/>
              <a:gd name="connsiteY4080" fmla="*/ 449555 h 506956"/>
              <a:gd name="connsiteX4081" fmla="*/ 343779 w 506956"/>
              <a:gd name="connsiteY4081" fmla="*/ 442863 h 506956"/>
              <a:gd name="connsiteX4082" fmla="*/ 369579 w 506956"/>
              <a:gd name="connsiteY4082" fmla="*/ 442863 h 506956"/>
              <a:gd name="connsiteX4083" fmla="*/ 365363 w 506956"/>
              <a:gd name="connsiteY4083" fmla="*/ 449555 h 506956"/>
              <a:gd name="connsiteX4084" fmla="*/ 361201 w 506956"/>
              <a:gd name="connsiteY4084" fmla="*/ 449555 h 506956"/>
              <a:gd name="connsiteX4085" fmla="*/ 367511 w 506956"/>
              <a:gd name="connsiteY4085" fmla="*/ 439708 h 506956"/>
              <a:gd name="connsiteX4086" fmla="*/ 361609 w 506956"/>
              <a:gd name="connsiteY4086" fmla="*/ 430514 h 506956"/>
              <a:gd name="connsiteX4087" fmla="*/ 365771 w 506956"/>
              <a:gd name="connsiteY4087" fmla="*/ 430514 h 506956"/>
              <a:gd name="connsiteX4088" fmla="*/ 369579 w 506956"/>
              <a:gd name="connsiteY4088" fmla="*/ 436499 h 506956"/>
              <a:gd name="connsiteX4089" fmla="*/ 373387 w 506956"/>
              <a:gd name="connsiteY4089" fmla="*/ 430514 h 506956"/>
              <a:gd name="connsiteX4090" fmla="*/ 377548 w 506956"/>
              <a:gd name="connsiteY4090" fmla="*/ 430514 h 506956"/>
              <a:gd name="connsiteX4091" fmla="*/ 371646 w 506956"/>
              <a:gd name="connsiteY4091" fmla="*/ 439708 h 506956"/>
              <a:gd name="connsiteX4092" fmla="*/ 377956 w 506956"/>
              <a:gd name="connsiteY4092" fmla="*/ 449555 h 506956"/>
              <a:gd name="connsiteX4093" fmla="*/ 373795 w 506956"/>
              <a:gd name="connsiteY4093" fmla="*/ 449555 h 506956"/>
              <a:gd name="connsiteX4094" fmla="*/ 369579 w 506956"/>
              <a:gd name="connsiteY4094" fmla="*/ 442863 h 506956"/>
              <a:gd name="connsiteX4095" fmla="*/ 395379 w 506956"/>
              <a:gd name="connsiteY4095" fmla="*/ 442863 h 506956"/>
              <a:gd name="connsiteX4096" fmla="*/ 391163 w 506956"/>
              <a:gd name="connsiteY4096" fmla="*/ 449555 h 506956"/>
              <a:gd name="connsiteX4097" fmla="*/ 387001 w 506956"/>
              <a:gd name="connsiteY4097" fmla="*/ 449555 h 506956"/>
              <a:gd name="connsiteX4098" fmla="*/ 393312 w 506956"/>
              <a:gd name="connsiteY4098" fmla="*/ 439708 h 506956"/>
              <a:gd name="connsiteX4099" fmla="*/ 387409 w 506956"/>
              <a:gd name="connsiteY4099" fmla="*/ 430514 h 506956"/>
              <a:gd name="connsiteX4100" fmla="*/ 391571 w 506956"/>
              <a:gd name="connsiteY4100" fmla="*/ 430514 h 506956"/>
              <a:gd name="connsiteX4101" fmla="*/ 395379 w 506956"/>
              <a:gd name="connsiteY4101" fmla="*/ 436499 h 506956"/>
              <a:gd name="connsiteX4102" fmla="*/ 399187 w 506956"/>
              <a:gd name="connsiteY4102" fmla="*/ 430514 h 506956"/>
              <a:gd name="connsiteX4103" fmla="*/ 403348 w 506956"/>
              <a:gd name="connsiteY4103" fmla="*/ 430514 h 506956"/>
              <a:gd name="connsiteX4104" fmla="*/ 397446 w 506956"/>
              <a:gd name="connsiteY4104" fmla="*/ 439708 h 506956"/>
              <a:gd name="connsiteX4105" fmla="*/ 403756 w 506956"/>
              <a:gd name="connsiteY4105" fmla="*/ 449555 h 506956"/>
              <a:gd name="connsiteX4106" fmla="*/ 399595 w 506956"/>
              <a:gd name="connsiteY4106" fmla="*/ 449555 h 506956"/>
              <a:gd name="connsiteX4107" fmla="*/ 395379 w 506956"/>
              <a:gd name="connsiteY4107" fmla="*/ 442863 h 506956"/>
              <a:gd name="connsiteX4108" fmla="*/ 421179 w 506956"/>
              <a:gd name="connsiteY4108" fmla="*/ 442863 h 506956"/>
              <a:gd name="connsiteX4109" fmla="*/ 416963 w 506956"/>
              <a:gd name="connsiteY4109" fmla="*/ 449555 h 506956"/>
              <a:gd name="connsiteX4110" fmla="*/ 412801 w 506956"/>
              <a:gd name="connsiteY4110" fmla="*/ 449555 h 506956"/>
              <a:gd name="connsiteX4111" fmla="*/ 419112 w 506956"/>
              <a:gd name="connsiteY4111" fmla="*/ 439708 h 506956"/>
              <a:gd name="connsiteX4112" fmla="*/ 413209 w 506956"/>
              <a:gd name="connsiteY4112" fmla="*/ 430514 h 506956"/>
              <a:gd name="connsiteX4113" fmla="*/ 417371 w 506956"/>
              <a:gd name="connsiteY4113" fmla="*/ 430514 h 506956"/>
              <a:gd name="connsiteX4114" fmla="*/ 421179 w 506956"/>
              <a:gd name="connsiteY4114" fmla="*/ 436499 h 506956"/>
              <a:gd name="connsiteX4115" fmla="*/ 424987 w 506956"/>
              <a:gd name="connsiteY4115" fmla="*/ 430514 h 506956"/>
              <a:gd name="connsiteX4116" fmla="*/ 429149 w 506956"/>
              <a:gd name="connsiteY4116" fmla="*/ 430514 h 506956"/>
              <a:gd name="connsiteX4117" fmla="*/ 423246 w 506956"/>
              <a:gd name="connsiteY4117" fmla="*/ 439708 h 506956"/>
              <a:gd name="connsiteX4118" fmla="*/ 429557 w 506956"/>
              <a:gd name="connsiteY4118" fmla="*/ 449555 h 506956"/>
              <a:gd name="connsiteX4119" fmla="*/ 425395 w 506956"/>
              <a:gd name="connsiteY4119" fmla="*/ 449555 h 506956"/>
              <a:gd name="connsiteX4120" fmla="*/ 421179 w 506956"/>
              <a:gd name="connsiteY4120" fmla="*/ 442863 h 506956"/>
              <a:gd name="connsiteX4121" fmla="*/ 446979 w 506956"/>
              <a:gd name="connsiteY4121" fmla="*/ 442863 h 506956"/>
              <a:gd name="connsiteX4122" fmla="*/ 442763 w 506956"/>
              <a:gd name="connsiteY4122" fmla="*/ 449555 h 506956"/>
              <a:gd name="connsiteX4123" fmla="*/ 438601 w 506956"/>
              <a:gd name="connsiteY4123" fmla="*/ 449555 h 506956"/>
              <a:gd name="connsiteX4124" fmla="*/ 444912 w 506956"/>
              <a:gd name="connsiteY4124" fmla="*/ 439708 h 506956"/>
              <a:gd name="connsiteX4125" fmla="*/ 439009 w 506956"/>
              <a:gd name="connsiteY4125" fmla="*/ 430514 h 506956"/>
              <a:gd name="connsiteX4126" fmla="*/ 443171 w 506956"/>
              <a:gd name="connsiteY4126" fmla="*/ 430514 h 506956"/>
              <a:gd name="connsiteX4127" fmla="*/ 446979 w 506956"/>
              <a:gd name="connsiteY4127" fmla="*/ 436499 h 506956"/>
              <a:gd name="connsiteX4128" fmla="*/ 450787 w 506956"/>
              <a:gd name="connsiteY4128" fmla="*/ 430514 h 506956"/>
              <a:gd name="connsiteX4129" fmla="*/ 454949 w 506956"/>
              <a:gd name="connsiteY4129" fmla="*/ 430514 h 506956"/>
              <a:gd name="connsiteX4130" fmla="*/ 449046 w 506956"/>
              <a:gd name="connsiteY4130" fmla="*/ 439708 h 506956"/>
              <a:gd name="connsiteX4131" fmla="*/ 455357 w 506956"/>
              <a:gd name="connsiteY4131" fmla="*/ 449555 h 506956"/>
              <a:gd name="connsiteX4132" fmla="*/ 451195 w 506956"/>
              <a:gd name="connsiteY4132" fmla="*/ 449555 h 506956"/>
              <a:gd name="connsiteX4133" fmla="*/ 446979 w 506956"/>
              <a:gd name="connsiteY4133" fmla="*/ 442863 h 506956"/>
              <a:gd name="connsiteX4134" fmla="*/ 472779 w 506956"/>
              <a:gd name="connsiteY4134" fmla="*/ 442863 h 506956"/>
              <a:gd name="connsiteX4135" fmla="*/ 468563 w 506956"/>
              <a:gd name="connsiteY4135" fmla="*/ 449555 h 506956"/>
              <a:gd name="connsiteX4136" fmla="*/ 464401 w 506956"/>
              <a:gd name="connsiteY4136" fmla="*/ 449555 h 506956"/>
              <a:gd name="connsiteX4137" fmla="*/ 470712 w 506956"/>
              <a:gd name="connsiteY4137" fmla="*/ 439708 h 506956"/>
              <a:gd name="connsiteX4138" fmla="*/ 464809 w 506956"/>
              <a:gd name="connsiteY4138" fmla="*/ 430514 h 506956"/>
              <a:gd name="connsiteX4139" fmla="*/ 468971 w 506956"/>
              <a:gd name="connsiteY4139" fmla="*/ 430514 h 506956"/>
              <a:gd name="connsiteX4140" fmla="*/ 472779 w 506956"/>
              <a:gd name="connsiteY4140" fmla="*/ 436499 h 506956"/>
              <a:gd name="connsiteX4141" fmla="*/ 476587 w 506956"/>
              <a:gd name="connsiteY4141" fmla="*/ 430514 h 506956"/>
              <a:gd name="connsiteX4142" fmla="*/ 480749 w 506956"/>
              <a:gd name="connsiteY4142" fmla="*/ 430514 h 506956"/>
              <a:gd name="connsiteX4143" fmla="*/ 474846 w 506956"/>
              <a:gd name="connsiteY4143" fmla="*/ 439708 h 506956"/>
              <a:gd name="connsiteX4144" fmla="*/ 481157 w 506956"/>
              <a:gd name="connsiteY4144" fmla="*/ 449555 h 506956"/>
              <a:gd name="connsiteX4145" fmla="*/ 476995 w 506956"/>
              <a:gd name="connsiteY4145" fmla="*/ 449555 h 506956"/>
              <a:gd name="connsiteX4146" fmla="*/ 472779 w 506956"/>
              <a:gd name="connsiteY4146" fmla="*/ 442863 h 506956"/>
              <a:gd name="connsiteX4147" fmla="*/ 498579 w 506956"/>
              <a:gd name="connsiteY4147" fmla="*/ 442863 h 506956"/>
              <a:gd name="connsiteX4148" fmla="*/ 494363 w 506956"/>
              <a:gd name="connsiteY4148" fmla="*/ 449555 h 506956"/>
              <a:gd name="connsiteX4149" fmla="*/ 490201 w 506956"/>
              <a:gd name="connsiteY4149" fmla="*/ 449555 h 506956"/>
              <a:gd name="connsiteX4150" fmla="*/ 496512 w 506956"/>
              <a:gd name="connsiteY4150" fmla="*/ 439708 h 506956"/>
              <a:gd name="connsiteX4151" fmla="*/ 490609 w 506956"/>
              <a:gd name="connsiteY4151" fmla="*/ 430514 h 506956"/>
              <a:gd name="connsiteX4152" fmla="*/ 494771 w 506956"/>
              <a:gd name="connsiteY4152" fmla="*/ 430514 h 506956"/>
              <a:gd name="connsiteX4153" fmla="*/ 498579 w 506956"/>
              <a:gd name="connsiteY4153" fmla="*/ 436499 h 506956"/>
              <a:gd name="connsiteX4154" fmla="*/ 502387 w 506956"/>
              <a:gd name="connsiteY4154" fmla="*/ 430514 h 506956"/>
              <a:gd name="connsiteX4155" fmla="*/ 506549 w 506956"/>
              <a:gd name="connsiteY4155" fmla="*/ 430514 h 506956"/>
              <a:gd name="connsiteX4156" fmla="*/ 500646 w 506956"/>
              <a:gd name="connsiteY4156" fmla="*/ 439708 h 506956"/>
              <a:gd name="connsiteX4157" fmla="*/ 506957 w 506956"/>
              <a:gd name="connsiteY4157" fmla="*/ 449555 h 506956"/>
              <a:gd name="connsiteX4158" fmla="*/ 502795 w 506956"/>
              <a:gd name="connsiteY4158" fmla="*/ 449555 h 506956"/>
              <a:gd name="connsiteX4159" fmla="*/ 498579 w 506956"/>
              <a:gd name="connsiteY4159" fmla="*/ 442863 h 506956"/>
              <a:gd name="connsiteX4160" fmla="*/ 8378 w 506956"/>
              <a:gd name="connsiteY4160" fmla="*/ 471565 h 506956"/>
              <a:gd name="connsiteX4161" fmla="*/ 4162 w 506956"/>
              <a:gd name="connsiteY4161" fmla="*/ 478256 h 506956"/>
              <a:gd name="connsiteX4162" fmla="*/ 0 w 506956"/>
              <a:gd name="connsiteY4162" fmla="*/ 478256 h 506956"/>
              <a:gd name="connsiteX4163" fmla="*/ 6310 w 506956"/>
              <a:gd name="connsiteY4163" fmla="*/ 468409 h 506956"/>
              <a:gd name="connsiteX4164" fmla="*/ 408 w 506956"/>
              <a:gd name="connsiteY4164" fmla="*/ 459215 h 506956"/>
              <a:gd name="connsiteX4165" fmla="*/ 4570 w 506956"/>
              <a:gd name="connsiteY4165" fmla="*/ 459215 h 506956"/>
              <a:gd name="connsiteX4166" fmla="*/ 8378 w 506956"/>
              <a:gd name="connsiteY4166" fmla="*/ 465200 h 506956"/>
              <a:gd name="connsiteX4167" fmla="*/ 12186 w 506956"/>
              <a:gd name="connsiteY4167" fmla="*/ 459215 h 506956"/>
              <a:gd name="connsiteX4168" fmla="*/ 16347 w 506956"/>
              <a:gd name="connsiteY4168" fmla="*/ 459215 h 506956"/>
              <a:gd name="connsiteX4169" fmla="*/ 10445 w 506956"/>
              <a:gd name="connsiteY4169" fmla="*/ 468409 h 506956"/>
              <a:gd name="connsiteX4170" fmla="*/ 16755 w 506956"/>
              <a:gd name="connsiteY4170" fmla="*/ 478256 h 506956"/>
              <a:gd name="connsiteX4171" fmla="*/ 12594 w 506956"/>
              <a:gd name="connsiteY4171" fmla="*/ 478256 h 506956"/>
              <a:gd name="connsiteX4172" fmla="*/ 8378 w 506956"/>
              <a:gd name="connsiteY4172" fmla="*/ 471565 h 506956"/>
              <a:gd name="connsiteX4173" fmla="*/ 34178 w 506956"/>
              <a:gd name="connsiteY4173" fmla="*/ 471565 h 506956"/>
              <a:gd name="connsiteX4174" fmla="*/ 29962 w 506956"/>
              <a:gd name="connsiteY4174" fmla="*/ 478256 h 506956"/>
              <a:gd name="connsiteX4175" fmla="*/ 25800 w 506956"/>
              <a:gd name="connsiteY4175" fmla="*/ 478256 h 506956"/>
              <a:gd name="connsiteX4176" fmla="*/ 32110 w 506956"/>
              <a:gd name="connsiteY4176" fmla="*/ 468409 h 506956"/>
              <a:gd name="connsiteX4177" fmla="*/ 26208 w 506956"/>
              <a:gd name="connsiteY4177" fmla="*/ 459215 h 506956"/>
              <a:gd name="connsiteX4178" fmla="*/ 30370 w 506956"/>
              <a:gd name="connsiteY4178" fmla="*/ 459215 h 506956"/>
              <a:gd name="connsiteX4179" fmla="*/ 34178 w 506956"/>
              <a:gd name="connsiteY4179" fmla="*/ 465200 h 506956"/>
              <a:gd name="connsiteX4180" fmla="*/ 37986 w 506956"/>
              <a:gd name="connsiteY4180" fmla="*/ 459215 h 506956"/>
              <a:gd name="connsiteX4181" fmla="*/ 42147 w 506956"/>
              <a:gd name="connsiteY4181" fmla="*/ 459215 h 506956"/>
              <a:gd name="connsiteX4182" fmla="*/ 36245 w 506956"/>
              <a:gd name="connsiteY4182" fmla="*/ 468409 h 506956"/>
              <a:gd name="connsiteX4183" fmla="*/ 42555 w 506956"/>
              <a:gd name="connsiteY4183" fmla="*/ 478256 h 506956"/>
              <a:gd name="connsiteX4184" fmla="*/ 38394 w 506956"/>
              <a:gd name="connsiteY4184" fmla="*/ 478256 h 506956"/>
              <a:gd name="connsiteX4185" fmla="*/ 34178 w 506956"/>
              <a:gd name="connsiteY4185" fmla="*/ 471565 h 506956"/>
              <a:gd name="connsiteX4186" fmla="*/ 59978 w 506956"/>
              <a:gd name="connsiteY4186" fmla="*/ 471565 h 506956"/>
              <a:gd name="connsiteX4187" fmla="*/ 55762 w 506956"/>
              <a:gd name="connsiteY4187" fmla="*/ 478256 h 506956"/>
              <a:gd name="connsiteX4188" fmla="*/ 51600 w 506956"/>
              <a:gd name="connsiteY4188" fmla="*/ 478256 h 506956"/>
              <a:gd name="connsiteX4189" fmla="*/ 57911 w 506956"/>
              <a:gd name="connsiteY4189" fmla="*/ 468409 h 506956"/>
              <a:gd name="connsiteX4190" fmla="*/ 52008 w 506956"/>
              <a:gd name="connsiteY4190" fmla="*/ 459215 h 506956"/>
              <a:gd name="connsiteX4191" fmla="*/ 56170 w 506956"/>
              <a:gd name="connsiteY4191" fmla="*/ 459215 h 506956"/>
              <a:gd name="connsiteX4192" fmla="*/ 59978 w 506956"/>
              <a:gd name="connsiteY4192" fmla="*/ 465200 h 506956"/>
              <a:gd name="connsiteX4193" fmla="*/ 63786 w 506956"/>
              <a:gd name="connsiteY4193" fmla="*/ 459215 h 506956"/>
              <a:gd name="connsiteX4194" fmla="*/ 67948 w 506956"/>
              <a:gd name="connsiteY4194" fmla="*/ 459215 h 506956"/>
              <a:gd name="connsiteX4195" fmla="*/ 62045 w 506956"/>
              <a:gd name="connsiteY4195" fmla="*/ 468409 h 506956"/>
              <a:gd name="connsiteX4196" fmla="*/ 68356 w 506956"/>
              <a:gd name="connsiteY4196" fmla="*/ 478256 h 506956"/>
              <a:gd name="connsiteX4197" fmla="*/ 64194 w 506956"/>
              <a:gd name="connsiteY4197" fmla="*/ 478256 h 506956"/>
              <a:gd name="connsiteX4198" fmla="*/ 59978 w 506956"/>
              <a:gd name="connsiteY4198" fmla="*/ 471565 h 506956"/>
              <a:gd name="connsiteX4199" fmla="*/ 85778 w 506956"/>
              <a:gd name="connsiteY4199" fmla="*/ 471565 h 506956"/>
              <a:gd name="connsiteX4200" fmla="*/ 81562 w 506956"/>
              <a:gd name="connsiteY4200" fmla="*/ 478256 h 506956"/>
              <a:gd name="connsiteX4201" fmla="*/ 77400 w 506956"/>
              <a:gd name="connsiteY4201" fmla="*/ 478256 h 506956"/>
              <a:gd name="connsiteX4202" fmla="*/ 83711 w 506956"/>
              <a:gd name="connsiteY4202" fmla="*/ 468409 h 506956"/>
              <a:gd name="connsiteX4203" fmla="*/ 77808 w 506956"/>
              <a:gd name="connsiteY4203" fmla="*/ 459215 h 506956"/>
              <a:gd name="connsiteX4204" fmla="*/ 81970 w 506956"/>
              <a:gd name="connsiteY4204" fmla="*/ 459215 h 506956"/>
              <a:gd name="connsiteX4205" fmla="*/ 85778 w 506956"/>
              <a:gd name="connsiteY4205" fmla="*/ 465200 h 506956"/>
              <a:gd name="connsiteX4206" fmla="*/ 89586 w 506956"/>
              <a:gd name="connsiteY4206" fmla="*/ 459215 h 506956"/>
              <a:gd name="connsiteX4207" fmla="*/ 93748 w 506956"/>
              <a:gd name="connsiteY4207" fmla="*/ 459215 h 506956"/>
              <a:gd name="connsiteX4208" fmla="*/ 87845 w 506956"/>
              <a:gd name="connsiteY4208" fmla="*/ 468409 h 506956"/>
              <a:gd name="connsiteX4209" fmla="*/ 94156 w 506956"/>
              <a:gd name="connsiteY4209" fmla="*/ 478256 h 506956"/>
              <a:gd name="connsiteX4210" fmla="*/ 89994 w 506956"/>
              <a:gd name="connsiteY4210" fmla="*/ 478256 h 506956"/>
              <a:gd name="connsiteX4211" fmla="*/ 85778 w 506956"/>
              <a:gd name="connsiteY4211" fmla="*/ 471565 h 506956"/>
              <a:gd name="connsiteX4212" fmla="*/ 111578 w 506956"/>
              <a:gd name="connsiteY4212" fmla="*/ 471565 h 506956"/>
              <a:gd name="connsiteX4213" fmla="*/ 107362 w 506956"/>
              <a:gd name="connsiteY4213" fmla="*/ 478256 h 506956"/>
              <a:gd name="connsiteX4214" fmla="*/ 103200 w 506956"/>
              <a:gd name="connsiteY4214" fmla="*/ 478256 h 506956"/>
              <a:gd name="connsiteX4215" fmla="*/ 109511 w 506956"/>
              <a:gd name="connsiteY4215" fmla="*/ 468409 h 506956"/>
              <a:gd name="connsiteX4216" fmla="*/ 103608 w 506956"/>
              <a:gd name="connsiteY4216" fmla="*/ 459215 h 506956"/>
              <a:gd name="connsiteX4217" fmla="*/ 107770 w 506956"/>
              <a:gd name="connsiteY4217" fmla="*/ 459215 h 506956"/>
              <a:gd name="connsiteX4218" fmla="*/ 111578 w 506956"/>
              <a:gd name="connsiteY4218" fmla="*/ 465200 h 506956"/>
              <a:gd name="connsiteX4219" fmla="*/ 115386 w 506956"/>
              <a:gd name="connsiteY4219" fmla="*/ 459215 h 506956"/>
              <a:gd name="connsiteX4220" fmla="*/ 119548 w 506956"/>
              <a:gd name="connsiteY4220" fmla="*/ 459215 h 506956"/>
              <a:gd name="connsiteX4221" fmla="*/ 113645 w 506956"/>
              <a:gd name="connsiteY4221" fmla="*/ 468409 h 506956"/>
              <a:gd name="connsiteX4222" fmla="*/ 119956 w 506956"/>
              <a:gd name="connsiteY4222" fmla="*/ 478256 h 506956"/>
              <a:gd name="connsiteX4223" fmla="*/ 115794 w 506956"/>
              <a:gd name="connsiteY4223" fmla="*/ 478256 h 506956"/>
              <a:gd name="connsiteX4224" fmla="*/ 111578 w 506956"/>
              <a:gd name="connsiteY4224" fmla="*/ 471565 h 506956"/>
              <a:gd name="connsiteX4225" fmla="*/ 137378 w 506956"/>
              <a:gd name="connsiteY4225" fmla="*/ 471565 h 506956"/>
              <a:gd name="connsiteX4226" fmla="*/ 133162 w 506956"/>
              <a:gd name="connsiteY4226" fmla="*/ 478256 h 506956"/>
              <a:gd name="connsiteX4227" fmla="*/ 129000 w 506956"/>
              <a:gd name="connsiteY4227" fmla="*/ 478256 h 506956"/>
              <a:gd name="connsiteX4228" fmla="*/ 135311 w 506956"/>
              <a:gd name="connsiteY4228" fmla="*/ 468409 h 506956"/>
              <a:gd name="connsiteX4229" fmla="*/ 129408 w 506956"/>
              <a:gd name="connsiteY4229" fmla="*/ 459215 h 506956"/>
              <a:gd name="connsiteX4230" fmla="*/ 133570 w 506956"/>
              <a:gd name="connsiteY4230" fmla="*/ 459215 h 506956"/>
              <a:gd name="connsiteX4231" fmla="*/ 137378 w 506956"/>
              <a:gd name="connsiteY4231" fmla="*/ 465200 h 506956"/>
              <a:gd name="connsiteX4232" fmla="*/ 141186 w 506956"/>
              <a:gd name="connsiteY4232" fmla="*/ 459215 h 506956"/>
              <a:gd name="connsiteX4233" fmla="*/ 145348 w 506956"/>
              <a:gd name="connsiteY4233" fmla="*/ 459215 h 506956"/>
              <a:gd name="connsiteX4234" fmla="*/ 139445 w 506956"/>
              <a:gd name="connsiteY4234" fmla="*/ 468409 h 506956"/>
              <a:gd name="connsiteX4235" fmla="*/ 145756 w 506956"/>
              <a:gd name="connsiteY4235" fmla="*/ 478256 h 506956"/>
              <a:gd name="connsiteX4236" fmla="*/ 141594 w 506956"/>
              <a:gd name="connsiteY4236" fmla="*/ 478256 h 506956"/>
              <a:gd name="connsiteX4237" fmla="*/ 137378 w 506956"/>
              <a:gd name="connsiteY4237" fmla="*/ 471565 h 506956"/>
              <a:gd name="connsiteX4238" fmla="*/ 163178 w 506956"/>
              <a:gd name="connsiteY4238" fmla="*/ 471565 h 506956"/>
              <a:gd name="connsiteX4239" fmla="*/ 158962 w 506956"/>
              <a:gd name="connsiteY4239" fmla="*/ 478256 h 506956"/>
              <a:gd name="connsiteX4240" fmla="*/ 154800 w 506956"/>
              <a:gd name="connsiteY4240" fmla="*/ 478256 h 506956"/>
              <a:gd name="connsiteX4241" fmla="*/ 161111 w 506956"/>
              <a:gd name="connsiteY4241" fmla="*/ 468409 h 506956"/>
              <a:gd name="connsiteX4242" fmla="*/ 155208 w 506956"/>
              <a:gd name="connsiteY4242" fmla="*/ 459215 h 506956"/>
              <a:gd name="connsiteX4243" fmla="*/ 159370 w 506956"/>
              <a:gd name="connsiteY4243" fmla="*/ 459215 h 506956"/>
              <a:gd name="connsiteX4244" fmla="*/ 163178 w 506956"/>
              <a:gd name="connsiteY4244" fmla="*/ 465200 h 506956"/>
              <a:gd name="connsiteX4245" fmla="*/ 166986 w 506956"/>
              <a:gd name="connsiteY4245" fmla="*/ 459215 h 506956"/>
              <a:gd name="connsiteX4246" fmla="*/ 171148 w 506956"/>
              <a:gd name="connsiteY4246" fmla="*/ 459215 h 506956"/>
              <a:gd name="connsiteX4247" fmla="*/ 165245 w 506956"/>
              <a:gd name="connsiteY4247" fmla="*/ 468409 h 506956"/>
              <a:gd name="connsiteX4248" fmla="*/ 171556 w 506956"/>
              <a:gd name="connsiteY4248" fmla="*/ 478256 h 506956"/>
              <a:gd name="connsiteX4249" fmla="*/ 167394 w 506956"/>
              <a:gd name="connsiteY4249" fmla="*/ 478256 h 506956"/>
              <a:gd name="connsiteX4250" fmla="*/ 163178 w 506956"/>
              <a:gd name="connsiteY4250" fmla="*/ 471565 h 506956"/>
              <a:gd name="connsiteX4251" fmla="*/ 188978 w 506956"/>
              <a:gd name="connsiteY4251" fmla="*/ 471565 h 506956"/>
              <a:gd name="connsiteX4252" fmla="*/ 184762 w 506956"/>
              <a:gd name="connsiteY4252" fmla="*/ 478256 h 506956"/>
              <a:gd name="connsiteX4253" fmla="*/ 180601 w 506956"/>
              <a:gd name="connsiteY4253" fmla="*/ 478256 h 506956"/>
              <a:gd name="connsiteX4254" fmla="*/ 186911 w 506956"/>
              <a:gd name="connsiteY4254" fmla="*/ 468409 h 506956"/>
              <a:gd name="connsiteX4255" fmla="*/ 181009 w 506956"/>
              <a:gd name="connsiteY4255" fmla="*/ 459215 h 506956"/>
              <a:gd name="connsiteX4256" fmla="*/ 185170 w 506956"/>
              <a:gd name="connsiteY4256" fmla="*/ 459215 h 506956"/>
              <a:gd name="connsiteX4257" fmla="*/ 188978 w 506956"/>
              <a:gd name="connsiteY4257" fmla="*/ 465200 h 506956"/>
              <a:gd name="connsiteX4258" fmla="*/ 192786 w 506956"/>
              <a:gd name="connsiteY4258" fmla="*/ 459215 h 506956"/>
              <a:gd name="connsiteX4259" fmla="*/ 196948 w 506956"/>
              <a:gd name="connsiteY4259" fmla="*/ 459215 h 506956"/>
              <a:gd name="connsiteX4260" fmla="*/ 191045 w 506956"/>
              <a:gd name="connsiteY4260" fmla="*/ 468409 h 506956"/>
              <a:gd name="connsiteX4261" fmla="*/ 197356 w 506956"/>
              <a:gd name="connsiteY4261" fmla="*/ 478256 h 506956"/>
              <a:gd name="connsiteX4262" fmla="*/ 193194 w 506956"/>
              <a:gd name="connsiteY4262" fmla="*/ 478256 h 506956"/>
              <a:gd name="connsiteX4263" fmla="*/ 188978 w 506956"/>
              <a:gd name="connsiteY4263" fmla="*/ 471565 h 506956"/>
              <a:gd name="connsiteX4264" fmla="*/ 214778 w 506956"/>
              <a:gd name="connsiteY4264" fmla="*/ 471565 h 506956"/>
              <a:gd name="connsiteX4265" fmla="*/ 210562 w 506956"/>
              <a:gd name="connsiteY4265" fmla="*/ 478256 h 506956"/>
              <a:gd name="connsiteX4266" fmla="*/ 206401 w 506956"/>
              <a:gd name="connsiteY4266" fmla="*/ 478256 h 506956"/>
              <a:gd name="connsiteX4267" fmla="*/ 212711 w 506956"/>
              <a:gd name="connsiteY4267" fmla="*/ 468409 h 506956"/>
              <a:gd name="connsiteX4268" fmla="*/ 206809 w 506956"/>
              <a:gd name="connsiteY4268" fmla="*/ 459215 h 506956"/>
              <a:gd name="connsiteX4269" fmla="*/ 210970 w 506956"/>
              <a:gd name="connsiteY4269" fmla="*/ 459215 h 506956"/>
              <a:gd name="connsiteX4270" fmla="*/ 214778 w 506956"/>
              <a:gd name="connsiteY4270" fmla="*/ 465200 h 506956"/>
              <a:gd name="connsiteX4271" fmla="*/ 218586 w 506956"/>
              <a:gd name="connsiteY4271" fmla="*/ 459215 h 506956"/>
              <a:gd name="connsiteX4272" fmla="*/ 222748 w 506956"/>
              <a:gd name="connsiteY4272" fmla="*/ 459215 h 506956"/>
              <a:gd name="connsiteX4273" fmla="*/ 216846 w 506956"/>
              <a:gd name="connsiteY4273" fmla="*/ 468409 h 506956"/>
              <a:gd name="connsiteX4274" fmla="*/ 223156 w 506956"/>
              <a:gd name="connsiteY4274" fmla="*/ 478256 h 506956"/>
              <a:gd name="connsiteX4275" fmla="*/ 218994 w 506956"/>
              <a:gd name="connsiteY4275" fmla="*/ 478256 h 506956"/>
              <a:gd name="connsiteX4276" fmla="*/ 214778 w 506956"/>
              <a:gd name="connsiteY4276" fmla="*/ 471565 h 506956"/>
              <a:gd name="connsiteX4277" fmla="*/ 240578 w 506956"/>
              <a:gd name="connsiteY4277" fmla="*/ 471565 h 506956"/>
              <a:gd name="connsiteX4278" fmla="*/ 236362 w 506956"/>
              <a:gd name="connsiteY4278" fmla="*/ 478256 h 506956"/>
              <a:gd name="connsiteX4279" fmla="*/ 232201 w 506956"/>
              <a:gd name="connsiteY4279" fmla="*/ 478256 h 506956"/>
              <a:gd name="connsiteX4280" fmla="*/ 238511 w 506956"/>
              <a:gd name="connsiteY4280" fmla="*/ 468409 h 506956"/>
              <a:gd name="connsiteX4281" fmla="*/ 232609 w 506956"/>
              <a:gd name="connsiteY4281" fmla="*/ 459215 h 506956"/>
              <a:gd name="connsiteX4282" fmla="*/ 236770 w 506956"/>
              <a:gd name="connsiteY4282" fmla="*/ 459215 h 506956"/>
              <a:gd name="connsiteX4283" fmla="*/ 240578 w 506956"/>
              <a:gd name="connsiteY4283" fmla="*/ 465200 h 506956"/>
              <a:gd name="connsiteX4284" fmla="*/ 244386 w 506956"/>
              <a:gd name="connsiteY4284" fmla="*/ 459215 h 506956"/>
              <a:gd name="connsiteX4285" fmla="*/ 248548 w 506956"/>
              <a:gd name="connsiteY4285" fmla="*/ 459215 h 506956"/>
              <a:gd name="connsiteX4286" fmla="*/ 242646 w 506956"/>
              <a:gd name="connsiteY4286" fmla="*/ 468409 h 506956"/>
              <a:gd name="connsiteX4287" fmla="*/ 248956 w 506956"/>
              <a:gd name="connsiteY4287" fmla="*/ 478256 h 506956"/>
              <a:gd name="connsiteX4288" fmla="*/ 244794 w 506956"/>
              <a:gd name="connsiteY4288" fmla="*/ 478256 h 506956"/>
              <a:gd name="connsiteX4289" fmla="*/ 240578 w 506956"/>
              <a:gd name="connsiteY4289" fmla="*/ 471565 h 506956"/>
              <a:gd name="connsiteX4290" fmla="*/ 266378 w 506956"/>
              <a:gd name="connsiteY4290" fmla="*/ 471565 h 506956"/>
              <a:gd name="connsiteX4291" fmla="*/ 262162 w 506956"/>
              <a:gd name="connsiteY4291" fmla="*/ 478256 h 506956"/>
              <a:gd name="connsiteX4292" fmla="*/ 258001 w 506956"/>
              <a:gd name="connsiteY4292" fmla="*/ 478256 h 506956"/>
              <a:gd name="connsiteX4293" fmla="*/ 264311 w 506956"/>
              <a:gd name="connsiteY4293" fmla="*/ 468409 h 506956"/>
              <a:gd name="connsiteX4294" fmla="*/ 258409 w 506956"/>
              <a:gd name="connsiteY4294" fmla="*/ 459215 h 506956"/>
              <a:gd name="connsiteX4295" fmla="*/ 262570 w 506956"/>
              <a:gd name="connsiteY4295" fmla="*/ 459215 h 506956"/>
              <a:gd name="connsiteX4296" fmla="*/ 266378 w 506956"/>
              <a:gd name="connsiteY4296" fmla="*/ 465200 h 506956"/>
              <a:gd name="connsiteX4297" fmla="*/ 270187 w 506956"/>
              <a:gd name="connsiteY4297" fmla="*/ 459215 h 506956"/>
              <a:gd name="connsiteX4298" fmla="*/ 274348 w 506956"/>
              <a:gd name="connsiteY4298" fmla="*/ 459215 h 506956"/>
              <a:gd name="connsiteX4299" fmla="*/ 268446 w 506956"/>
              <a:gd name="connsiteY4299" fmla="*/ 468409 h 506956"/>
              <a:gd name="connsiteX4300" fmla="*/ 274756 w 506956"/>
              <a:gd name="connsiteY4300" fmla="*/ 478256 h 506956"/>
              <a:gd name="connsiteX4301" fmla="*/ 270595 w 506956"/>
              <a:gd name="connsiteY4301" fmla="*/ 478256 h 506956"/>
              <a:gd name="connsiteX4302" fmla="*/ 266378 w 506956"/>
              <a:gd name="connsiteY4302" fmla="*/ 471565 h 506956"/>
              <a:gd name="connsiteX4303" fmla="*/ 292179 w 506956"/>
              <a:gd name="connsiteY4303" fmla="*/ 471565 h 506956"/>
              <a:gd name="connsiteX4304" fmla="*/ 287962 w 506956"/>
              <a:gd name="connsiteY4304" fmla="*/ 478256 h 506956"/>
              <a:gd name="connsiteX4305" fmla="*/ 283801 w 506956"/>
              <a:gd name="connsiteY4305" fmla="*/ 478256 h 506956"/>
              <a:gd name="connsiteX4306" fmla="*/ 290111 w 506956"/>
              <a:gd name="connsiteY4306" fmla="*/ 468409 h 506956"/>
              <a:gd name="connsiteX4307" fmla="*/ 284209 w 506956"/>
              <a:gd name="connsiteY4307" fmla="*/ 459215 h 506956"/>
              <a:gd name="connsiteX4308" fmla="*/ 288370 w 506956"/>
              <a:gd name="connsiteY4308" fmla="*/ 459215 h 506956"/>
              <a:gd name="connsiteX4309" fmla="*/ 292179 w 506956"/>
              <a:gd name="connsiteY4309" fmla="*/ 465200 h 506956"/>
              <a:gd name="connsiteX4310" fmla="*/ 295987 w 506956"/>
              <a:gd name="connsiteY4310" fmla="*/ 459215 h 506956"/>
              <a:gd name="connsiteX4311" fmla="*/ 300148 w 506956"/>
              <a:gd name="connsiteY4311" fmla="*/ 459215 h 506956"/>
              <a:gd name="connsiteX4312" fmla="*/ 294246 w 506956"/>
              <a:gd name="connsiteY4312" fmla="*/ 468409 h 506956"/>
              <a:gd name="connsiteX4313" fmla="*/ 300556 w 506956"/>
              <a:gd name="connsiteY4313" fmla="*/ 478256 h 506956"/>
              <a:gd name="connsiteX4314" fmla="*/ 296395 w 506956"/>
              <a:gd name="connsiteY4314" fmla="*/ 478256 h 506956"/>
              <a:gd name="connsiteX4315" fmla="*/ 292179 w 506956"/>
              <a:gd name="connsiteY4315" fmla="*/ 471565 h 506956"/>
              <a:gd name="connsiteX4316" fmla="*/ 317979 w 506956"/>
              <a:gd name="connsiteY4316" fmla="*/ 471565 h 506956"/>
              <a:gd name="connsiteX4317" fmla="*/ 313762 w 506956"/>
              <a:gd name="connsiteY4317" fmla="*/ 478256 h 506956"/>
              <a:gd name="connsiteX4318" fmla="*/ 309601 w 506956"/>
              <a:gd name="connsiteY4318" fmla="*/ 478256 h 506956"/>
              <a:gd name="connsiteX4319" fmla="*/ 315911 w 506956"/>
              <a:gd name="connsiteY4319" fmla="*/ 468409 h 506956"/>
              <a:gd name="connsiteX4320" fmla="*/ 310009 w 506956"/>
              <a:gd name="connsiteY4320" fmla="*/ 459215 h 506956"/>
              <a:gd name="connsiteX4321" fmla="*/ 314170 w 506956"/>
              <a:gd name="connsiteY4321" fmla="*/ 459215 h 506956"/>
              <a:gd name="connsiteX4322" fmla="*/ 317979 w 506956"/>
              <a:gd name="connsiteY4322" fmla="*/ 465200 h 506956"/>
              <a:gd name="connsiteX4323" fmla="*/ 321787 w 506956"/>
              <a:gd name="connsiteY4323" fmla="*/ 459215 h 506956"/>
              <a:gd name="connsiteX4324" fmla="*/ 325948 w 506956"/>
              <a:gd name="connsiteY4324" fmla="*/ 459215 h 506956"/>
              <a:gd name="connsiteX4325" fmla="*/ 320046 w 506956"/>
              <a:gd name="connsiteY4325" fmla="*/ 468409 h 506956"/>
              <a:gd name="connsiteX4326" fmla="*/ 326356 w 506956"/>
              <a:gd name="connsiteY4326" fmla="*/ 478256 h 506956"/>
              <a:gd name="connsiteX4327" fmla="*/ 322195 w 506956"/>
              <a:gd name="connsiteY4327" fmla="*/ 478256 h 506956"/>
              <a:gd name="connsiteX4328" fmla="*/ 317979 w 506956"/>
              <a:gd name="connsiteY4328" fmla="*/ 471565 h 506956"/>
              <a:gd name="connsiteX4329" fmla="*/ 343779 w 506956"/>
              <a:gd name="connsiteY4329" fmla="*/ 471565 h 506956"/>
              <a:gd name="connsiteX4330" fmla="*/ 339563 w 506956"/>
              <a:gd name="connsiteY4330" fmla="*/ 478256 h 506956"/>
              <a:gd name="connsiteX4331" fmla="*/ 335401 w 506956"/>
              <a:gd name="connsiteY4331" fmla="*/ 478256 h 506956"/>
              <a:gd name="connsiteX4332" fmla="*/ 341711 w 506956"/>
              <a:gd name="connsiteY4332" fmla="*/ 468409 h 506956"/>
              <a:gd name="connsiteX4333" fmla="*/ 335809 w 506956"/>
              <a:gd name="connsiteY4333" fmla="*/ 459215 h 506956"/>
              <a:gd name="connsiteX4334" fmla="*/ 339971 w 506956"/>
              <a:gd name="connsiteY4334" fmla="*/ 459215 h 506956"/>
              <a:gd name="connsiteX4335" fmla="*/ 343779 w 506956"/>
              <a:gd name="connsiteY4335" fmla="*/ 465200 h 506956"/>
              <a:gd name="connsiteX4336" fmla="*/ 347587 w 506956"/>
              <a:gd name="connsiteY4336" fmla="*/ 459215 h 506956"/>
              <a:gd name="connsiteX4337" fmla="*/ 351748 w 506956"/>
              <a:gd name="connsiteY4337" fmla="*/ 459215 h 506956"/>
              <a:gd name="connsiteX4338" fmla="*/ 345846 w 506956"/>
              <a:gd name="connsiteY4338" fmla="*/ 468409 h 506956"/>
              <a:gd name="connsiteX4339" fmla="*/ 352156 w 506956"/>
              <a:gd name="connsiteY4339" fmla="*/ 478256 h 506956"/>
              <a:gd name="connsiteX4340" fmla="*/ 347995 w 506956"/>
              <a:gd name="connsiteY4340" fmla="*/ 478256 h 506956"/>
              <a:gd name="connsiteX4341" fmla="*/ 343779 w 506956"/>
              <a:gd name="connsiteY4341" fmla="*/ 471565 h 506956"/>
              <a:gd name="connsiteX4342" fmla="*/ 369579 w 506956"/>
              <a:gd name="connsiteY4342" fmla="*/ 471565 h 506956"/>
              <a:gd name="connsiteX4343" fmla="*/ 365363 w 506956"/>
              <a:gd name="connsiteY4343" fmla="*/ 478256 h 506956"/>
              <a:gd name="connsiteX4344" fmla="*/ 361201 w 506956"/>
              <a:gd name="connsiteY4344" fmla="*/ 478256 h 506956"/>
              <a:gd name="connsiteX4345" fmla="*/ 367511 w 506956"/>
              <a:gd name="connsiteY4345" fmla="*/ 468409 h 506956"/>
              <a:gd name="connsiteX4346" fmla="*/ 361609 w 506956"/>
              <a:gd name="connsiteY4346" fmla="*/ 459215 h 506956"/>
              <a:gd name="connsiteX4347" fmla="*/ 365771 w 506956"/>
              <a:gd name="connsiteY4347" fmla="*/ 459215 h 506956"/>
              <a:gd name="connsiteX4348" fmla="*/ 369579 w 506956"/>
              <a:gd name="connsiteY4348" fmla="*/ 465200 h 506956"/>
              <a:gd name="connsiteX4349" fmla="*/ 373387 w 506956"/>
              <a:gd name="connsiteY4349" fmla="*/ 459215 h 506956"/>
              <a:gd name="connsiteX4350" fmla="*/ 377548 w 506956"/>
              <a:gd name="connsiteY4350" fmla="*/ 459215 h 506956"/>
              <a:gd name="connsiteX4351" fmla="*/ 371646 w 506956"/>
              <a:gd name="connsiteY4351" fmla="*/ 468409 h 506956"/>
              <a:gd name="connsiteX4352" fmla="*/ 377956 w 506956"/>
              <a:gd name="connsiteY4352" fmla="*/ 478256 h 506956"/>
              <a:gd name="connsiteX4353" fmla="*/ 373795 w 506956"/>
              <a:gd name="connsiteY4353" fmla="*/ 478256 h 506956"/>
              <a:gd name="connsiteX4354" fmla="*/ 369579 w 506956"/>
              <a:gd name="connsiteY4354" fmla="*/ 471565 h 506956"/>
              <a:gd name="connsiteX4355" fmla="*/ 395379 w 506956"/>
              <a:gd name="connsiteY4355" fmla="*/ 471565 h 506956"/>
              <a:gd name="connsiteX4356" fmla="*/ 391163 w 506956"/>
              <a:gd name="connsiteY4356" fmla="*/ 478256 h 506956"/>
              <a:gd name="connsiteX4357" fmla="*/ 387001 w 506956"/>
              <a:gd name="connsiteY4357" fmla="*/ 478256 h 506956"/>
              <a:gd name="connsiteX4358" fmla="*/ 393312 w 506956"/>
              <a:gd name="connsiteY4358" fmla="*/ 468409 h 506956"/>
              <a:gd name="connsiteX4359" fmla="*/ 387409 w 506956"/>
              <a:gd name="connsiteY4359" fmla="*/ 459215 h 506956"/>
              <a:gd name="connsiteX4360" fmla="*/ 391571 w 506956"/>
              <a:gd name="connsiteY4360" fmla="*/ 459215 h 506956"/>
              <a:gd name="connsiteX4361" fmla="*/ 395379 w 506956"/>
              <a:gd name="connsiteY4361" fmla="*/ 465200 h 506956"/>
              <a:gd name="connsiteX4362" fmla="*/ 399187 w 506956"/>
              <a:gd name="connsiteY4362" fmla="*/ 459215 h 506956"/>
              <a:gd name="connsiteX4363" fmla="*/ 403348 w 506956"/>
              <a:gd name="connsiteY4363" fmla="*/ 459215 h 506956"/>
              <a:gd name="connsiteX4364" fmla="*/ 397446 w 506956"/>
              <a:gd name="connsiteY4364" fmla="*/ 468409 h 506956"/>
              <a:gd name="connsiteX4365" fmla="*/ 403756 w 506956"/>
              <a:gd name="connsiteY4365" fmla="*/ 478256 h 506956"/>
              <a:gd name="connsiteX4366" fmla="*/ 399595 w 506956"/>
              <a:gd name="connsiteY4366" fmla="*/ 478256 h 506956"/>
              <a:gd name="connsiteX4367" fmla="*/ 395379 w 506956"/>
              <a:gd name="connsiteY4367" fmla="*/ 471565 h 506956"/>
              <a:gd name="connsiteX4368" fmla="*/ 421179 w 506956"/>
              <a:gd name="connsiteY4368" fmla="*/ 471565 h 506956"/>
              <a:gd name="connsiteX4369" fmla="*/ 416963 w 506956"/>
              <a:gd name="connsiteY4369" fmla="*/ 478256 h 506956"/>
              <a:gd name="connsiteX4370" fmla="*/ 412801 w 506956"/>
              <a:gd name="connsiteY4370" fmla="*/ 478256 h 506956"/>
              <a:gd name="connsiteX4371" fmla="*/ 419112 w 506956"/>
              <a:gd name="connsiteY4371" fmla="*/ 468409 h 506956"/>
              <a:gd name="connsiteX4372" fmla="*/ 413209 w 506956"/>
              <a:gd name="connsiteY4372" fmla="*/ 459215 h 506956"/>
              <a:gd name="connsiteX4373" fmla="*/ 417371 w 506956"/>
              <a:gd name="connsiteY4373" fmla="*/ 459215 h 506956"/>
              <a:gd name="connsiteX4374" fmla="*/ 421179 w 506956"/>
              <a:gd name="connsiteY4374" fmla="*/ 465200 h 506956"/>
              <a:gd name="connsiteX4375" fmla="*/ 424987 w 506956"/>
              <a:gd name="connsiteY4375" fmla="*/ 459215 h 506956"/>
              <a:gd name="connsiteX4376" fmla="*/ 429149 w 506956"/>
              <a:gd name="connsiteY4376" fmla="*/ 459215 h 506956"/>
              <a:gd name="connsiteX4377" fmla="*/ 423246 w 506956"/>
              <a:gd name="connsiteY4377" fmla="*/ 468409 h 506956"/>
              <a:gd name="connsiteX4378" fmla="*/ 429557 w 506956"/>
              <a:gd name="connsiteY4378" fmla="*/ 478256 h 506956"/>
              <a:gd name="connsiteX4379" fmla="*/ 425395 w 506956"/>
              <a:gd name="connsiteY4379" fmla="*/ 478256 h 506956"/>
              <a:gd name="connsiteX4380" fmla="*/ 421179 w 506956"/>
              <a:gd name="connsiteY4380" fmla="*/ 471565 h 506956"/>
              <a:gd name="connsiteX4381" fmla="*/ 446979 w 506956"/>
              <a:gd name="connsiteY4381" fmla="*/ 471565 h 506956"/>
              <a:gd name="connsiteX4382" fmla="*/ 442763 w 506956"/>
              <a:gd name="connsiteY4382" fmla="*/ 478256 h 506956"/>
              <a:gd name="connsiteX4383" fmla="*/ 438601 w 506956"/>
              <a:gd name="connsiteY4383" fmla="*/ 478256 h 506956"/>
              <a:gd name="connsiteX4384" fmla="*/ 444912 w 506956"/>
              <a:gd name="connsiteY4384" fmla="*/ 468409 h 506956"/>
              <a:gd name="connsiteX4385" fmla="*/ 439009 w 506956"/>
              <a:gd name="connsiteY4385" fmla="*/ 459215 h 506956"/>
              <a:gd name="connsiteX4386" fmla="*/ 443171 w 506956"/>
              <a:gd name="connsiteY4386" fmla="*/ 459215 h 506956"/>
              <a:gd name="connsiteX4387" fmla="*/ 446979 w 506956"/>
              <a:gd name="connsiteY4387" fmla="*/ 465200 h 506956"/>
              <a:gd name="connsiteX4388" fmla="*/ 450787 w 506956"/>
              <a:gd name="connsiteY4388" fmla="*/ 459215 h 506956"/>
              <a:gd name="connsiteX4389" fmla="*/ 454949 w 506956"/>
              <a:gd name="connsiteY4389" fmla="*/ 459215 h 506956"/>
              <a:gd name="connsiteX4390" fmla="*/ 449046 w 506956"/>
              <a:gd name="connsiteY4390" fmla="*/ 468409 h 506956"/>
              <a:gd name="connsiteX4391" fmla="*/ 455357 w 506956"/>
              <a:gd name="connsiteY4391" fmla="*/ 478256 h 506956"/>
              <a:gd name="connsiteX4392" fmla="*/ 451195 w 506956"/>
              <a:gd name="connsiteY4392" fmla="*/ 478256 h 506956"/>
              <a:gd name="connsiteX4393" fmla="*/ 446979 w 506956"/>
              <a:gd name="connsiteY4393" fmla="*/ 471565 h 506956"/>
              <a:gd name="connsiteX4394" fmla="*/ 472779 w 506956"/>
              <a:gd name="connsiteY4394" fmla="*/ 471565 h 506956"/>
              <a:gd name="connsiteX4395" fmla="*/ 468563 w 506956"/>
              <a:gd name="connsiteY4395" fmla="*/ 478256 h 506956"/>
              <a:gd name="connsiteX4396" fmla="*/ 464401 w 506956"/>
              <a:gd name="connsiteY4396" fmla="*/ 478256 h 506956"/>
              <a:gd name="connsiteX4397" fmla="*/ 470712 w 506956"/>
              <a:gd name="connsiteY4397" fmla="*/ 468409 h 506956"/>
              <a:gd name="connsiteX4398" fmla="*/ 464809 w 506956"/>
              <a:gd name="connsiteY4398" fmla="*/ 459215 h 506956"/>
              <a:gd name="connsiteX4399" fmla="*/ 468971 w 506956"/>
              <a:gd name="connsiteY4399" fmla="*/ 459215 h 506956"/>
              <a:gd name="connsiteX4400" fmla="*/ 472779 w 506956"/>
              <a:gd name="connsiteY4400" fmla="*/ 465200 h 506956"/>
              <a:gd name="connsiteX4401" fmla="*/ 476587 w 506956"/>
              <a:gd name="connsiteY4401" fmla="*/ 459215 h 506956"/>
              <a:gd name="connsiteX4402" fmla="*/ 480749 w 506956"/>
              <a:gd name="connsiteY4402" fmla="*/ 459215 h 506956"/>
              <a:gd name="connsiteX4403" fmla="*/ 474846 w 506956"/>
              <a:gd name="connsiteY4403" fmla="*/ 468409 h 506956"/>
              <a:gd name="connsiteX4404" fmla="*/ 481157 w 506956"/>
              <a:gd name="connsiteY4404" fmla="*/ 478256 h 506956"/>
              <a:gd name="connsiteX4405" fmla="*/ 476995 w 506956"/>
              <a:gd name="connsiteY4405" fmla="*/ 478256 h 506956"/>
              <a:gd name="connsiteX4406" fmla="*/ 472779 w 506956"/>
              <a:gd name="connsiteY4406" fmla="*/ 471565 h 506956"/>
              <a:gd name="connsiteX4407" fmla="*/ 498579 w 506956"/>
              <a:gd name="connsiteY4407" fmla="*/ 471565 h 506956"/>
              <a:gd name="connsiteX4408" fmla="*/ 494363 w 506956"/>
              <a:gd name="connsiteY4408" fmla="*/ 478256 h 506956"/>
              <a:gd name="connsiteX4409" fmla="*/ 490201 w 506956"/>
              <a:gd name="connsiteY4409" fmla="*/ 478256 h 506956"/>
              <a:gd name="connsiteX4410" fmla="*/ 496512 w 506956"/>
              <a:gd name="connsiteY4410" fmla="*/ 468409 h 506956"/>
              <a:gd name="connsiteX4411" fmla="*/ 490609 w 506956"/>
              <a:gd name="connsiteY4411" fmla="*/ 459215 h 506956"/>
              <a:gd name="connsiteX4412" fmla="*/ 494771 w 506956"/>
              <a:gd name="connsiteY4412" fmla="*/ 459215 h 506956"/>
              <a:gd name="connsiteX4413" fmla="*/ 498579 w 506956"/>
              <a:gd name="connsiteY4413" fmla="*/ 465200 h 506956"/>
              <a:gd name="connsiteX4414" fmla="*/ 502387 w 506956"/>
              <a:gd name="connsiteY4414" fmla="*/ 459215 h 506956"/>
              <a:gd name="connsiteX4415" fmla="*/ 506549 w 506956"/>
              <a:gd name="connsiteY4415" fmla="*/ 459215 h 506956"/>
              <a:gd name="connsiteX4416" fmla="*/ 500646 w 506956"/>
              <a:gd name="connsiteY4416" fmla="*/ 468409 h 506956"/>
              <a:gd name="connsiteX4417" fmla="*/ 506957 w 506956"/>
              <a:gd name="connsiteY4417" fmla="*/ 478256 h 506956"/>
              <a:gd name="connsiteX4418" fmla="*/ 502795 w 506956"/>
              <a:gd name="connsiteY4418" fmla="*/ 478256 h 506956"/>
              <a:gd name="connsiteX4419" fmla="*/ 498579 w 506956"/>
              <a:gd name="connsiteY4419" fmla="*/ 471565 h 506956"/>
              <a:gd name="connsiteX4420" fmla="*/ 8378 w 506956"/>
              <a:gd name="connsiteY4420" fmla="*/ 500265 h 506956"/>
              <a:gd name="connsiteX4421" fmla="*/ 4162 w 506956"/>
              <a:gd name="connsiteY4421" fmla="*/ 506957 h 506956"/>
              <a:gd name="connsiteX4422" fmla="*/ 0 w 506956"/>
              <a:gd name="connsiteY4422" fmla="*/ 506957 h 506956"/>
              <a:gd name="connsiteX4423" fmla="*/ 6310 w 506956"/>
              <a:gd name="connsiteY4423" fmla="*/ 497110 h 506956"/>
              <a:gd name="connsiteX4424" fmla="*/ 408 w 506956"/>
              <a:gd name="connsiteY4424" fmla="*/ 487916 h 506956"/>
              <a:gd name="connsiteX4425" fmla="*/ 4570 w 506956"/>
              <a:gd name="connsiteY4425" fmla="*/ 487916 h 506956"/>
              <a:gd name="connsiteX4426" fmla="*/ 8378 w 506956"/>
              <a:gd name="connsiteY4426" fmla="*/ 493901 h 506956"/>
              <a:gd name="connsiteX4427" fmla="*/ 12186 w 506956"/>
              <a:gd name="connsiteY4427" fmla="*/ 487916 h 506956"/>
              <a:gd name="connsiteX4428" fmla="*/ 16347 w 506956"/>
              <a:gd name="connsiteY4428" fmla="*/ 487916 h 506956"/>
              <a:gd name="connsiteX4429" fmla="*/ 10445 w 506956"/>
              <a:gd name="connsiteY4429" fmla="*/ 497110 h 506956"/>
              <a:gd name="connsiteX4430" fmla="*/ 16755 w 506956"/>
              <a:gd name="connsiteY4430" fmla="*/ 506957 h 506956"/>
              <a:gd name="connsiteX4431" fmla="*/ 12594 w 506956"/>
              <a:gd name="connsiteY4431" fmla="*/ 506957 h 506956"/>
              <a:gd name="connsiteX4432" fmla="*/ 8378 w 506956"/>
              <a:gd name="connsiteY4432" fmla="*/ 500265 h 506956"/>
              <a:gd name="connsiteX4433" fmla="*/ 34178 w 506956"/>
              <a:gd name="connsiteY4433" fmla="*/ 500265 h 506956"/>
              <a:gd name="connsiteX4434" fmla="*/ 29962 w 506956"/>
              <a:gd name="connsiteY4434" fmla="*/ 506957 h 506956"/>
              <a:gd name="connsiteX4435" fmla="*/ 25800 w 506956"/>
              <a:gd name="connsiteY4435" fmla="*/ 506957 h 506956"/>
              <a:gd name="connsiteX4436" fmla="*/ 32110 w 506956"/>
              <a:gd name="connsiteY4436" fmla="*/ 497110 h 506956"/>
              <a:gd name="connsiteX4437" fmla="*/ 26208 w 506956"/>
              <a:gd name="connsiteY4437" fmla="*/ 487916 h 506956"/>
              <a:gd name="connsiteX4438" fmla="*/ 30370 w 506956"/>
              <a:gd name="connsiteY4438" fmla="*/ 487916 h 506956"/>
              <a:gd name="connsiteX4439" fmla="*/ 34178 w 506956"/>
              <a:gd name="connsiteY4439" fmla="*/ 493901 h 506956"/>
              <a:gd name="connsiteX4440" fmla="*/ 37986 w 506956"/>
              <a:gd name="connsiteY4440" fmla="*/ 487916 h 506956"/>
              <a:gd name="connsiteX4441" fmla="*/ 42147 w 506956"/>
              <a:gd name="connsiteY4441" fmla="*/ 487916 h 506956"/>
              <a:gd name="connsiteX4442" fmla="*/ 36245 w 506956"/>
              <a:gd name="connsiteY4442" fmla="*/ 497110 h 506956"/>
              <a:gd name="connsiteX4443" fmla="*/ 42555 w 506956"/>
              <a:gd name="connsiteY4443" fmla="*/ 506957 h 506956"/>
              <a:gd name="connsiteX4444" fmla="*/ 38394 w 506956"/>
              <a:gd name="connsiteY4444" fmla="*/ 506957 h 506956"/>
              <a:gd name="connsiteX4445" fmla="*/ 34178 w 506956"/>
              <a:gd name="connsiteY4445" fmla="*/ 500265 h 506956"/>
              <a:gd name="connsiteX4446" fmla="*/ 59978 w 506956"/>
              <a:gd name="connsiteY4446" fmla="*/ 500265 h 506956"/>
              <a:gd name="connsiteX4447" fmla="*/ 55762 w 506956"/>
              <a:gd name="connsiteY4447" fmla="*/ 506957 h 506956"/>
              <a:gd name="connsiteX4448" fmla="*/ 51600 w 506956"/>
              <a:gd name="connsiteY4448" fmla="*/ 506957 h 506956"/>
              <a:gd name="connsiteX4449" fmla="*/ 57911 w 506956"/>
              <a:gd name="connsiteY4449" fmla="*/ 497110 h 506956"/>
              <a:gd name="connsiteX4450" fmla="*/ 52008 w 506956"/>
              <a:gd name="connsiteY4450" fmla="*/ 487916 h 506956"/>
              <a:gd name="connsiteX4451" fmla="*/ 56170 w 506956"/>
              <a:gd name="connsiteY4451" fmla="*/ 487916 h 506956"/>
              <a:gd name="connsiteX4452" fmla="*/ 59978 w 506956"/>
              <a:gd name="connsiteY4452" fmla="*/ 493901 h 506956"/>
              <a:gd name="connsiteX4453" fmla="*/ 63786 w 506956"/>
              <a:gd name="connsiteY4453" fmla="*/ 487916 h 506956"/>
              <a:gd name="connsiteX4454" fmla="*/ 67948 w 506956"/>
              <a:gd name="connsiteY4454" fmla="*/ 487916 h 506956"/>
              <a:gd name="connsiteX4455" fmla="*/ 62045 w 506956"/>
              <a:gd name="connsiteY4455" fmla="*/ 497110 h 506956"/>
              <a:gd name="connsiteX4456" fmla="*/ 68356 w 506956"/>
              <a:gd name="connsiteY4456" fmla="*/ 506957 h 506956"/>
              <a:gd name="connsiteX4457" fmla="*/ 64194 w 506956"/>
              <a:gd name="connsiteY4457" fmla="*/ 506957 h 506956"/>
              <a:gd name="connsiteX4458" fmla="*/ 59978 w 506956"/>
              <a:gd name="connsiteY4458" fmla="*/ 500265 h 506956"/>
              <a:gd name="connsiteX4459" fmla="*/ 85778 w 506956"/>
              <a:gd name="connsiteY4459" fmla="*/ 500265 h 506956"/>
              <a:gd name="connsiteX4460" fmla="*/ 81562 w 506956"/>
              <a:gd name="connsiteY4460" fmla="*/ 506957 h 506956"/>
              <a:gd name="connsiteX4461" fmla="*/ 77400 w 506956"/>
              <a:gd name="connsiteY4461" fmla="*/ 506957 h 506956"/>
              <a:gd name="connsiteX4462" fmla="*/ 83711 w 506956"/>
              <a:gd name="connsiteY4462" fmla="*/ 497110 h 506956"/>
              <a:gd name="connsiteX4463" fmla="*/ 77808 w 506956"/>
              <a:gd name="connsiteY4463" fmla="*/ 487916 h 506956"/>
              <a:gd name="connsiteX4464" fmla="*/ 81970 w 506956"/>
              <a:gd name="connsiteY4464" fmla="*/ 487916 h 506956"/>
              <a:gd name="connsiteX4465" fmla="*/ 85778 w 506956"/>
              <a:gd name="connsiteY4465" fmla="*/ 493901 h 506956"/>
              <a:gd name="connsiteX4466" fmla="*/ 89586 w 506956"/>
              <a:gd name="connsiteY4466" fmla="*/ 487916 h 506956"/>
              <a:gd name="connsiteX4467" fmla="*/ 93748 w 506956"/>
              <a:gd name="connsiteY4467" fmla="*/ 487916 h 506956"/>
              <a:gd name="connsiteX4468" fmla="*/ 87845 w 506956"/>
              <a:gd name="connsiteY4468" fmla="*/ 497110 h 506956"/>
              <a:gd name="connsiteX4469" fmla="*/ 94156 w 506956"/>
              <a:gd name="connsiteY4469" fmla="*/ 506957 h 506956"/>
              <a:gd name="connsiteX4470" fmla="*/ 89994 w 506956"/>
              <a:gd name="connsiteY4470" fmla="*/ 506957 h 506956"/>
              <a:gd name="connsiteX4471" fmla="*/ 85778 w 506956"/>
              <a:gd name="connsiteY4471" fmla="*/ 500265 h 506956"/>
              <a:gd name="connsiteX4472" fmla="*/ 111578 w 506956"/>
              <a:gd name="connsiteY4472" fmla="*/ 500265 h 506956"/>
              <a:gd name="connsiteX4473" fmla="*/ 107362 w 506956"/>
              <a:gd name="connsiteY4473" fmla="*/ 506957 h 506956"/>
              <a:gd name="connsiteX4474" fmla="*/ 103200 w 506956"/>
              <a:gd name="connsiteY4474" fmla="*/ 506957 h 506956"/>
              <a:gd name="connsiteX4475" fmla="*/ 109511 w 506956"/>
              <a:gd name="connsiteY4475" fmla="*/ 497110 h 506956"/>
              <a:gd name="connsiteX4476" fmla="*/ 103608 w 506956"/>
              <a:gd name="connsiteY4476" fmla="*/ 487916 h 506956"/>
              <a:gd name="connsiteX4477" fmla="*/ 107770 w 506956"/>
              <a:gd name="connsiteY4477" fmla="*/ 487916 h 506956"/>
              <a:gd name="connsiteX4478" fmla="*/ 111578 w 506956"/>
              <a:gd name="connsiteY4478" fmla="*/ 493901 h 506956"/>
              <a:gd name="connsiteX4479" fmla="*/ 115386 w 506956"/>
              <a:gd name="connsiteY4479" fmla="*/ 487916 h 506956"/>
              <a:gd name="connsiteX4480" fmla="*/ 119548 w 506956"/>
              <a:gd name="connsiteY4480" fmla="*/ 487916 h 506956"/>
              <a:gd name="connsiteX4481" fmla="*/ 113645 w 506956"/>
              <a:gd name="connsiteY4481" fmla="*/ 497110 h 506956"/>
              <a:gd name="connsiteX4482" fmla="*/ 119956 w 506956"/>
              <a:gd name="connsiteY4482" fmla="*/ 506957 h 506956"/>
              <a:gd name="connsiteX4483" fmla="*/ 115794 w 506956"/>
              <a:gd name="connsiteY4483" fmla="*/ 506957 h 506956"/>
              <a:gd name="connsiteX4484" fmla="*/ 111578 w 506956"/>
              <a:gd name="connsiteY4484" fmla="*/ 500265 h 506956"/>
              <a:gd name="connsiteX4485" fmla="*/ 137378 w 506956"/>
              <a:gd name="connsiteY4485" fmla="*/ 500265 h 506956"/>
              <a:gd name="connsiteX4486" fmla="*/ 133162 w 506956"/>
              <a:gd name="connsiteY4486" fmla="*/ 506957 h 506956"/>
              <a:gd name="connsiteX4487" fmla="*/ 129000 w 506956"/>
              <a:gd name="connsiteY4487" fmla="*/ 506957 h 506956"/>
              <a:gd name="connsiteX4488" fmla="*/ 135311 w 506956"/>
              <a:gd name="connsiteY4488" fmla="*/ 497110 h 506956"/>
              <a:gd name="connsiteX4489" fmla="*/ 129408 w 506956"/>
              <a:gd name="connsiteY4489" fmla="*/ 487916 h 506956"/>
              <a:gd name="connsiteX4490" fmla="*/ 133570 w 506956"/>
              <a:gd name="connsiteY4490" fmla="*/ 487916 h 506956"/>
              <a:gd name="connsiteX4491" fmla="*/ 137378 w 506956"/>
              <a:gd name="connsiteY4491" fmla="*/ 493901 h 506956"/>
              <a:gd name="connsiteX4492" fmla="*/ 141186 w 506956"/>
              <a:gd name="connsiteY4492" fmla="*/ 487916 h 506956"/>
              <a:gd name="connsiteX4493" fmla="*/ 145348 w 506956"/>
              <a:gd name="connsiteY4493" fmla="*/ 487916 h 506956"/>
              <a:gd name="connsiteX4494" fmla="*/ 139445 w 506956"/>
              <a:gd name="connsiteY4494" fmla="*/ 497110 h 506956"/>
              <a:gd name="connsiteX4495" fmla="*/ 145756 w 506956"/>
              <a:gd name="connsiteY4495" fmla="*/ 506957 h 506956"/>
              <a:gd name="connsiteX4496" fmla="*/ 141594 w 506956"/>
              <a:gd name="connsiteY4496" fmla="*/ 506957 h 506956"/>
              <a:gd name="connsiteX4497" fmla="*/ 137378 w 506956"/>
              <a:gd name="connsiteY4497" fmla="*/ 500265 h 506956"/>
              <a:gd name="connsiteX4498" fmla="*/ 163178 w 506956"/>
              <a:gd name="connsiteY4498" fmla="*/ 500265 h 506956"/>
              <a:gd name="connsiteX4499" fmla="*/ 158962 w 506956"/>
              <a:gd name="connsiteY4499" fmla="*/ 506957 h 506956"/>
              <a:gd name="connsiteX4500" fmla="*/ 154800 w 506956"/>
              <a:gd name="connsiteY4500" fmla="*/ 506957 h 506956"/>
              <a:gd name="connsiteX4501" fmla="*/ 161111 w 506956"/>
              <a:gd name="connsiteY4501" fmla="*/ 497110 h 506956"/>
              <a:gd name="connsiteX4502" fmla="*/ 155208 w 506956"/>
              <a:gd name="connsiteY4502" fmla="*/ 487916 h 506956"/>
              <a:gd name="connsiteX4503" fmla="*/ 159370 w 506956"/>
              <a:gd name="connsiteY4503" fmla="*/ 487916 h 506956"/>
              <a:gd name="connsiteX4504" fmla="*/ 163178 w 506956"/>
              <a:gd name="connsiteY4504" fmla="*/ 493901 h 506956"/>
              <a:gd name="connsiteX4505" fmla="*/ 166986 w 506956"/>
              <a:gd name="connsiteY4505" fmla="*/ 487916 h 506956"/>
              <a:gd name="connsiteX4506" fmla="*/ 171148 w 506956"/>
              <a:gd name="connsiteY4506" fmla="*/ 487916 h 506956"/>
              <a:gd name="connsiteX4507" fmla="*/ 165245 w 506956"/>
              <a:gd name="connsiteY4507" fmla="*/ 497110 h 506956"/>
              <a:gd name="connsiteX4508" fmla="*/ 171556 w 506956"/>
              <a:gd name="connsiteY4508" fmla="*/ 506957 h 506956"/>
              <a:gd name="connsiteX4509" fmla="*/ 167394 w 506956"/>
              <a:gd name="connsiteY4509" fmla="*/ 506957 h 506956"/>
              <a:gd name="connsiteX4510" fmla="*/ 163178 w 506956"/>
              <a:gd name="connsiteY4510" fmla="*/ 500265 h 506956"/>
              <a:gd name="connsiteX4511" fmla="*/ 188978 w 506956"/>
              <a:gd name="connsiteY4511" fmla="*/ 500265 h 506956"/>
              <a:gd name="connsiteX4512" fmla="*/ 184762 w 506956"/>
              <a:gd name="connsiteY4512" fmla="*/ 506957 h 506956"/>
              <a:gd name="connsiteX4513" fmla="*/ 180601 w 506956"/>
              <a:gd name="connsiteY4513" fmla="*/ 506957 h 506956"/>
              <a:gd name="connsiteX4514" fmla="*/ 186911 w 506956"/>
              <a:gd name="connsiteY4514" fmla="*/ 497110 h 506956"/>
              <a:gd name="connsiteX4515" fmla="*/ 181009 w 506956"/>
              <a:gd name="connsiteY4515" fmla="*/ 487916 h 506956"/>
              <a:gd name="connsiteX4516" fmla="*/ 185170 w 506956"/>
              <a:gd name="connsiteY4516" fmla="*/ 487916 h 506956"/>
              <a:gd name="connsiteX4517" fmla="*/ 188978 w 506956"/>
              <a:gd name="connsiteY4517" fmla="*/ 493901 h 506956"/>
              <a:gd name="connsiteX4518" fmla="*/ 192786 w 506956"/>
              <a:gd name="connsiteY4518" fmla="*/ 487916 h 506956"/>
              <a:gd name="connsiteX4519" fmla="*/ 196948 w 506956"/>
              <a:gd name="connsiteY4519" fmla="*/ 487916 h 506956"/>
              <a:gd name="connsiteX4520" fmla="*/ 191045 w 506956"/>
              <a:gd name="connsiteY4520" fmla="*/ 497110 h 506956"/>
              <a:gd name="connsiteX4521" fmla="*/ 197356 w 506956"/>
              <a:gd name="connsiteY4521" fmla="*/ 506957 h 506956"/>
              <a:gd name="connsiteX4522" fmla="*/ 193194 w 506956"/>
              <a:gd name="connsiteY4522" fmla="*/ 506957 h 506956"/>
              <a:gd name="connsiteX4523" fmla="*/ 188978 w 506956"/>
              <a:gd name="connsiteY4523" fmla="*/ 500265 h 506956"/>
              <a:gd name="connsiteX4524" fmla="*/ 214778 w 506956"/>
              <a:gd name="connsiteY4524" fmla="*/ 500265 h 506956"/>
              <a:gd name="connsiteX4525" fmla="*/ 210562 w 506956"/>
              <a:gd name="connsiteY4525" fmla="*/ 506957 h 506956"/>
              <a:gd name="connsiteX4526" fmla="*/ 206401 w 506956"/>
              <a:gd name="connsiteY4526" fmla="*/ 506957 h 506956"/>
              <a:gd name="connsiteX4527" fmla="*/ 212711 w 506956"/>
              <a:gd name="connsiteY4527" fmla="*/ 497110 h 506956"/>
              <a:gd name="connsiteX4528" fmla="*/ 206809 w 506956"/>
              <a:gd name="connsiteY4528" fmla="*/ 487916 h 506956"/>
              <a:gd name="connsiteX4529" fmla="*/ 210970 w 506956"/>
              <a:gd name="connsiteY4529" fmla="*/ 487916 h 506956"/>
              <a:gd name="connsiteX4530" fmla="*/ 214778 w 506956"/>
              <a:gd name="connsiteY4530" fmla="*/ 493901 h 506956"/>
              <a:gd name="connsiteX4531" fmla="*/ 218586 w 506956"/>
              <a:gd name="connsiteY4531" fmla="*/ 487916 h 506956"/>
              <a:gd name="connsiteX4532" fmla="*/ 222748 w 506956"/>
              <a:gd name="connsiteY4532" fmla="*/ 487916 h 506956"/>
              <a:gd name="connsiteX4533" fmla="*/ 216846 w 506956"/>
              <a:gd name="connsiteY4533" fmla="*/ 497110 h 506956"/>
              <a:gd name="connsiteX4534" fmla="*/ 223156 w 506956"/>
              <a:gd name="connsiteY4534" fmla="*/ 506957 h 506956"/>
              <a:gd name="connsiteX4535" fmla="*/ 218994 w 506956"/>
              <a:gd name="connsiteY4535" fmla="*/ 506957 h 506956"/>
              <a:gd name="connsiteX4536" fmla="*/ 214778 w 506956"/>
              <a:gd name="connsiteY4536" fmla="*/ 500265 h 506956"/>
              <a:gd name="connsiteX4537" fmla="*/ 240578 w 506956"/>
              <a:gd name="connsiteY4537" fmla="*/ 500265 h 506956"/>
              <a:gd name="connsiteX4538" fmla="*/ 236362 w 506956"/>
              <a:gd name="connsiteY4538" fmla="*/ 506957 h 506956"/>
              <a:gd name="connsiteX4539" fmla="*/ 232201 w 506956"/>
              <a:gd name="connsiteY4539" fmla="*/ 506957 h 506956"/>
              <a:gd name="connsiteX4540" fmla="*/ 238511 w 506956"/>
              <a:gd name="connsiteY4540" fmla="*/ 497110 h 506956"/>
              <a:gd name="connsiteX4541" fmla="*/ 232609 w 506956"/>
              <a:gd name="connsiteY4541" fmla="*/ 487916 h 506956"/>
              <a:gd name="connsiteX4542" fmla="*/ 236770 w 506956"/>
              <a:gd name="connsiteY4542" fmla="*/ 487916 h 506956"/>
              <a:gd name="connsiteX4543" fmla="*/ 240578 w 506956"/>
              <a:gd name="connsiteY4543" fmla="*/ 493901 h 506956"/>
              <a:gd name="connsiteX4544" fmla="*/ 244386 w 506956"/>
              <a:gd name="connsiteY4544" fmla="*/ 487916 h 506956"/>
              <a:gd name="connsiteX4545" fmla="*/ 248548 w 506956"/>
              <a:gd name="connsiteY4545" fmla="*/ 487916 h 506956"/>
              <a:gd name="connsiteX4546" fmla="*/ 242646 w 506956"/>
              <a:gd name="connsiteY4546" fmla="*/ 497110 h 506956"/>
              <a:gd name="connsiteX4547" fmla="*/ 248956 w 506956"/>
              <a:gd name="connsiteY4547" fmla="*/ 506957 h 506956"/>
              <a:gd name="connsiteX4548" fmla="*/ 244794 w 506956"/>
              <a:gd name="connsiteY4548" fmla="*/ 506957 h 506956"/>
              <a:gd name="connsiteX4549" fmla="*/ 240578 w 506956"/>
              <a:gd name="connsiteY4549" fmla="*/ 500265 h 506956"/>
              <a:gd name="connsiteX4550" fmla="*/ 266378 w 506956"/>
              <a:gd name="connsiteY4550" fmla="*/ 500265 h 506956"/>
              <a:gd name="connsiteX4551" fmla="*/ 262162 w 506956"/>
              <a:gd name="connsiteY4551" fmla="*/ 506957 h 506956"/>
              <a:gd name="connsiteX4552" fmla="*/ 258001 w 506956"/>
              <a:gd name="connsiteY4552" fmla="*/ 506957 h 506956"/>
              <a:gd name="connsiteX4553" fmla="*/ 264311 w 506956"/>
              <a:gd name="connsiteY4553" fmla="*/ 497110 h 506956"/>
              <a:gd name="connsiteX4554" fmla="*/ 258409 w 506956"/>
              <a:gd name="connsiteY4554" fmla="*/ 487916 h 506956"/>
              <a:gd name="connsiteX4555" fmla="*/ 262570 w 506956"/>
              <a:gd name="connsiteY4555" fmla="*/ 487916 h 506956"/>
              <a:gd name="connsiteX4556" fmla="*/ 266378 w 506956"/>
              <a:gd name="connsiteY4556" fmla="*/ 493901 h 506956"/>
              <a:gd name="connsiteX4557" fmla="*/ 270187 w 506956"/>
              <a:gd name="connsiteY4557" fmla="*/ 487916 h 506956"/>
              <a:gd name="connsiteX4558" fmla="*/ 274348 w 506956"/>
              <a:gd name="connsiteY4558" fmla="*/ 487916 h 506956"/>
              <a:gd name="connsiteX4559" fmla="*/ 268446 w 506956"/>
              <a:gd name="connsiteY4559" fmla="*/ 497110 h 506956"/>
              <a:gd name="connsiteX4560" fmla="*/ 274756 w 506956"/>
              <a:gd name="connsiteY4560" fmla="*/ 506957 h 506956"/>
              <a:gd name="connsiteX4561" fmla="*/ 270595 w 506956"/>
              <a:gd name="connsiteY4561" fmla="*/ 506957 h 506956"/>
              <a:gd name="connsiteX4562" fmla="*/ 266378 w 506956"/>
              <a:gd name="connsiteY4562" fmla="*/ 500265 h 506956"/>
              <a:gd name="connsiteX4563" fmla="*/ 292179 w 506956"/>
              <a:gd name="connsiteY4563" fmla="*/ 500265 h 506956"/>
              <a:gd name="connsiteX4564" fmla="*/ 287962 w 506956"/>
              <a:gd name="connsiteY4564" fmla="*/ 506957 h 506956"/>
              <a:gd name="connsiteX4565" fmla="*/ 283801 w 506956"/>
              <a:gd name="connsiteY4565" fmla="*/ 506957 h 506956"/>
              <a:gd name="connsiteX4566" fmla="*/ 290111 w 506956"/>
              <a:gd name="connsiteY4566" fmla="*/ 497110 h 506956"/>
              <a:gd name="connsiteX4567" fmla="*/ 284209 w 506956"/>
              <a:gd name="connsiteY4567" fmla="*/ 487916 h 506956"/>
              <a:gd name="connsiteX4568" fmla="*/ 288370 w 506956"/>
              <a:gd name="connsiteY4568" fmla="*/ 487916 h 506956"/>
              <a:gd name="connsiteX4569" fmla="*/ 292179 w 506956"/>
              <a:gd name="connsiteY4569" fmla="*/ 493901 h 506956"/>
              <a:gd name="connsiteX4570" fmla="*/ 295987 w 506956"/>
              <a:gd name="connsiteY4570" fmla="*/ 487916 h 506956"/>
              <a:gd name="connsiteX4571" fmla="*/ 300148 w 506956"/>
              <a:gd name="connsiteY4571" fmla="*/ 487916 h 506956"/>
              <a:gd name="connsiteX4572" fmla="*/ 294246 w 506956"/>
              <a:gd name="connsiteY4572" fmla="*/ 497110 h 506956"/>
              <a:gd name="connsiteX4573" fmla="*/ 300556 w 506956"/>
              <a:gd name="connsiteY4573" fmla="*/ 506957 h 506956"/>
              <a:gd name="connsiteX4574" fmla="*/ 296395 w 506956"/>
              <a:gd name="connsiteY4574" fmla="*/ 506957 h 506956"/>
              <a:gd name="connsiteX4575" fmla="*/ 292179 w 506956"/>
              <a:gd name="connsiteY4575" fmla="*/ 500265 h 506956"/>
              <a:gd name="connsiteX4576" fmla="*/ 317979 w 506956"/>
              <a:gd name="connsiteY4576" fmla="*/ 500265 h 506956"/>
              <a:gd name="connsiteX4577" fmla="*/ 313762 w 506956"/>
              <a:gd name="connsiteY4577" fmla="*/ 506957 h 506956"/>
              <a:gd name="connsiteX4578" fmla="*/ 309601 w 506956"/>
              <a:gd name="connsiteY4578" fmla="*/ 506957 h 506956"/>
              <a:gd name="connsiteX4579" fmla="*/ 315911 w 506956"/>
              <a:gd name="connsiteY4579" fmla="*/ 497110 h 506956"/>
              <a:gd name="connsiteX4580" fmla="*/ 310009 w 506956"/>
              <a:gd name="connsiteY4580" fmla="*/ 487916 h 506956"/>
              <a:gd name="connsiteX4581" fmla="*/ 314170 w 506956"/>
              <a:gd name="connsiteY4581" fmla="*/ 487916 h 506956"/>
              <a:gd name="connsiteX4582" fmla="*/ 317979 w 506956"/>
              <a:gd name="connsiteY4582" fmla="*/ 493901 h 506956"/>
              <a:gd name="connsiteX4583" fmla="*/ 321787 w 506956"/>
              <a:gd name="connsiteY4583" fmla="*/ 487916 h 506956"/>
              <a:gd name="connsiteX4584" fmla="*/ 325948 w 506956"/>
              <a:gd name="connsiteY4584" fmla="*/ 487916 h 506956"/>
              <a:gd name="connsiteX4585" fmla="*/ 320046 w 506956"/>
              <a:gd name="connsiteY4585" fmla="*/ 497110 h 506956"/>
              <a:gd name="connsiteX4586" fmla="*/ 326356 w 506956"/>
              <a:gd name="connsiteY4586" fmla="*/ 506957 h 506956"/>
              <a:gd name="connsiteX4587" fmla="*/ 322195 w 506956"/>
              <a:gd name="connsiteY4587" fmla="*/ 506957 h 506956"/>
              <a:gd name="connsiteX4588" fmla="*/ 317979 w 506956"/>
              <a:gd name="connsiteY4588" fmla="*/ 500265 h 506956"/>
              <a:gd name="connsiteX4589" fmla="*/ 343779 w 506956"/>
              <a:gd name="connsiteY4589" fmla="*/ 500265 h 506956"/>
              <a:gd name="connsiteX4590" fmla="*/ 339563 w 506956"/>
              <a:gd name="connsiteY4590" fmla="*/ 506957 h 506956"/>
              <a:gd name="connsiteX4591" fmla="*/ 335401 w 506956"/>
              <a:gd name="connsiteY4591" fmla="*/ 506957 h 506956"/>
              <a:gd name="connsiteX4592" fmla="*/ 341711 w 506956"/>
              <a:gd name="connsiteY4592" fmla="*/ 497110 h 506956"/>
              <a:gd name="connsiteX4593" fmla="*/ 335809 w 506956"/>
              <a:gd name="connsiteY4593" fmla="*/ 487916 h 506956"/>
              <a:gd name="connsiteX4594" fmla="*/ 339971 w 506956"/>
              <a:gd name="connsiteY4594" fmla="*/ 487916 h 506956"/>
              <a:gd name="connsiteX4595" fmla="*/ 343779 w 506956"/>
              <a:gd name="connsiteY4595" fmla="*/ 493901 h 506956"/>
              <a:gd name="connsiteX4596" fmla="*/ 347587 w 506956"/>
              <a:gd name="connsiteY4596" fmla="*/ 487916 h 506956"/>
              <a:gd name="connsiteX4597" fmla="*/ 351748 w 506956"/>
              <a:gd name="connsiteY4597" fmla="*/ 487916 h 506956"/>
              <a:gd name="connsiteX4598" fmla="*/ 345846 w 506956"/>
              <a:gd name="connsiteY4598" fmla="*/ 497110 h 506956"/>
              <a:gd name="connsiteX4599" fmla="*/ 352156 w 506956"/>
              <a:gd name="connsiteY4599" fmla="*/ 506957 h 506956"/>
              <a:gd name="connsiteX4600" fmla="*/ 347995 w 506956"/>
              <a:gd name="connsiteY4600" fmla="*/ 506957 h 506956"/>
              <a:gd name="connsiteX4601" fmla="*/ 343779 w 506956"/>
              <a:gd name="connsiteY4601" fmla="*/ 500265 h 506956"/>
              <a:gd name="connsiteX4602" fmla="*/ 369579 w 506956"/>
              <a:gd name="connsiteY4602" fmla="*/ 500265 h 506956"/>
              <a:gd name="connsiteX4603" fmla="*/ 365363 w 506956"/>
              <a:gd name="connsiteY4603" fmla="*/ 506957 h 506956"/>
              <a:gd name="connsiteX4604" fmla="*/ 361201 w 506956"/>
              <a:gd name="connsiteY4604" fmla="*/ 506957 h 506956"/>
              <a:gd name="connsiteX4605" fmla="*/ 367511 w 506956"/>
              <a:gd name="connsiteY4605" fmla="*/ 497110 h 506956"/>
              <a:gd name="connsiteX4606" fmla="*/ 361609 w 506956"/>
              <a:gd name="connsiteY4606" fmla="*/ 487916 h 506956"/>
              <a:gd name="connsiteX4607" fmla="*/ 365771 w 506956"/>
              <a:gd name="connsiteY4607" fmla="*/ 487916 h 506956"/>
              <a:gd name="connsiteX4608" fmla="*/ 369579 w 506956"/>
              <a:gd name="connsiteY4608" fmla="*/ 493901 h 506956"/>
              <a:gd name="connsiteX4609" fmla="*/ 373387 w 506956"/>
              <a:gd name="connsiteY4609" fmla="*/ 487916 h 506956"/>
              <a:gd name="connsiteX4610" fmla="*/ 377548 w 506956"/>
              <a:gd name="connsiteY4610" fmla="*/ 487916 h 506956"/>
              <a:gd name="connsiteX4611" fmla="*/ 371646 w 506956"/>
              <a:gd name="connsiteY4611" fmla="*/ 497110 h 506956"/>
              <a:gd name="connsiteX4612" fmla="*/ 377956 w 506956"/>
              <a:gd name="connsiteY4612" fmla="*/ 506957 h 506956"/>
              <a:gd name="connsiteX4613" fmla="*/ 373795 w 506956"/>
              <a:gd name="connsiteY4613" fmla="*/ 506957 h 506956"/>
              <a:gd name="connsiteX4614" fmla="*/ 369579 w 506956"/>
              <a:gd name="connsiteY4614" fmla="*/ 500265 h 506956"/>
              <a:gd name="connsiteX4615" fmla="*/ 395379 w 506956"/>
              <a:gd name="connsiteY4615" fmla="*/ 500265 h 506956"/>
              <a:gd name="connsiteX4616" fmla="*/ 391163 w 506956"/>
              <a:gd name="connsiteY4616" fmla="*/ 506957 h 506956"/>
              <a:gd name="connsiteX4617" fmla="*/ 387001 w 506956"/>
              <a:gd name="connsiteY4617" fmla="*/ 506957 h 506956"/>
              <a:gd name="connsiteX4618" fmla="*/ 393312 w 506956"/>
              <a:gd name="connsiteY4618" fmla="*/ 497110 h 506956"/>
              <a:gd name="connsiteX4619" fmla="*/ 387409 w 506956"/>
              <a:gd name="connsiteY4619" fmla="*/ 487916 h 506956"/>
              <a:gd name="connsiteX4620" fmla="*/ 391571 w 506956"/>
              <a:gd name="connsiteY4620" fmla="*/ 487916 h 506956"/>
              <a:gd name="connsiteX4621" fmla="*/ 395379 w 506956"/>
              <a:gd name="connsiteY4621" fmla="*/ 493901 h 506956"/>
              <a:gd name="connsiteX4622" fmla="*/ 399187 w 506956"/>
              <a:gd name="connsiteY4622" fmla="*/ 487916 h 506956"/>
              <a:gd name="connsiteX4623" fmla="*/ 403348 w 506956"/>
              <a:gd name="connsiteY4623" fmla="*/ 487916 h 506956"/>
              <a:gd name="connsiteX4624" fmla="*/ 397446 w 506956"/>
              <a:gd name="connsiteY4624" fmla="*/ 497110 h 506956"/>
              <a:gd name="connsiteX4625" fmla="*/ 403756 w 506956"/>
              <a:gd name="connsiteY4625" fmla="*/ 506957 h 506956"/>
              <a:gd name="connsiteX4626" fmla="*/ 399595 w 506956"/>
              <a:gd name="connsiteY4626" fmla="*/ 506957 h 506956"/>
              <a:gd name="connsiteX4627" fmla="*/ 395379 w 506956"/>
              <a:gd name="connsiteY4627" fmla="*/ 500265 h 506956"/>
              <a:gd name="connsiteX4628" fmla="*/ 421179 w 506956"/>
              <a:gd name="connsiteY4628" fmla="*/ 500265 h 506956"/>
              <a:gd name="connsiteX4629" fmla="*/ 416963 w 506956"/>
              <a:gd name="connsiteY4629" fmla="*/ 506957 h 506956"/>
              <a:gd name="connsiteX4630" fmla="*/ 412801 w 506956"/>
              <a:gd name="connsiteY4630" fmla="*/ 506957 h 506956"/>
              <a:gd name="connsiteX4631" fmla="*/ 419112 w 506956"/>
              <a:gd name="connsiteY4631" fmla="*/ 497110 h 506956"/>
              <a:gd name="connsiteX4632" fmla="*/ 413209 w 506956"/>
              <a:gd name="connsiteY4632" fmla="*/ 487916 h 506956"/>
              <a:gd name="connsiteX4633" fmla="*/ 417371 w 506956"/>
              <a:gd name="connsiteY4633" fmla="*/ 487916 h 506956"/>
              <a:gd name="connsiteX4634" fmla="*/ 421179 w 506956"/>
              <a:gd name="connsiteY4634" fmla="*/ 493901 h 506956"/>
              <a:gd name="connsiteX4635" fmla="*/ 424987 w 506956"/>
              <a:gd name="connsiteY4635" fmla="*/ 487916 h 506956"/>
              <a:gd name="connsiteX4636" fmla="*/ 429149 w 506956"/>
              <a:gd name="connsiteY4636" fmla="*/ 487916 h 506956"/>
              <a:gd name="connsiteX4637" fmla="*/ 423246 w 506956"/>
              <a:gd name="connsiteY4637" fmla="*/ 497110 h 506956"/>
              <a:gd name="connsiteX4638" fmla="*/ 429557 w 506956"/>
              <a:gd name="connsiteY4638" fmla="*/ 506957 h 506956"/>
              <a:gd name="connsiteX4639" fmla="*/ 425395 w 506956"/>
              <a:gd name="connsiteY4639" fmla="*/ 506957 h 506956"/>
              <a:gd name="connsiteX4640" fmla="*/ 421179 w 506956"/>
              <a:gd name="connsiteY4640" fmla="*/ 500265 h 506956"/>
              <a:gd name="connsiteX4641" fmla="*/ 446979 w 506956"/>
              <a:gd name="connsiteY4641" fmla="*/ 500265 h 506956"/>
              <a:gd name="connsiteX4642" fmla="*/ 442763 w 506956"/>
              <a:gd name="connsiteY4642" fmla="*/ 506957 h 506956"/>
              <a:gd name="connsiteX4643" fmla="*/ 438601 w 506956"/>
              <a:gd name="connsiteY4643" fmla="*/ 506957 h 506956"/>
              <a:gd name="connsiteX4644" fmla="*/ 444912 w 506956"/>
              <a:gd name="connsiteY4644" fmla="*/ 497110 h 506956"/>
              <a:gd name="connsiteX4645" fmla="*/ 439009 w 506956"/>
              <a:gd name="connsiteY4645" fmla="*/ 487916 h 506956"/>
              <a:gd name="connsiteX4646" fmla="*/ 443171 w 506956"/>
              <a:gd name="connsiteY4646" fmla="*/ 487916 h 506956"/>
              <a:gd name="connsiteX4647" fmla="*/ 446979 w 506956"/>
              <a:gd name="connsiteY4647" fmla="*/ 493901 h 506956"/>
              <a:gd name="connsiteX4648" fmla="*/ 450787 w 506956"/>
              <a:gd name="connsiteY4648" fmla="*/ 487916 h 506956"/>
              <a:gd name="connsiteX4649" fmla="*/ 454949 w 506956"/>
              <a:gd name="connsiteY4649" fmla="*/ 487916 h 506956"/>
              <a:gd name="connsiteX4650" fmla="*/ 449046 w 506956"/>
              <a:gd name="connsiteY4650" fmla="*/ 497110 h 506956"/>
              <a:gd name="connsiteX4651" fmla="*/ 455357 w 506956"/>
              <a:gd name="connsiteY4651" fmla="*/ 506957 h 506956"/>
              <a:gd name="connsiteX4652" fmla="*/ 451195 w 506956"/>
              <a:gd name="connsiteY4652" fmla="*/ 506957 h 506956"/>
              <a:gd name="connsiteX4653" fmla="*/ 446979 w 506956"/>
              <a:gd name="connsiteY4653" fmla="*/ 500265 h 506956"/>
              <a:gd name="connsiteX4654" fmla="*/ 472779 w 506956"/>
              <a:gd name="connsiteY4654" fmla="*/ 500265 h 506956"/>
              <a:gd name="connsiteX4655" fmla="*/ 468563 w 506956"/>
              <a:gd name="connsiteY4655" fmla="*/ 506957 h 506956"/>
              <a:gd name="connsiteX4656" fmla="*/ 464401 w 506956"/>
              <a:gd name="connsiteY4656" fmla="*/ 506957 h 506956"/>
              <a:gd name="connsiteX4657" fmla="*/ 470712 w 506956"/>
              <a:gd name="connsiteY4657" fmla="*/ 497110 h 506956"/>
              <a:gd name="connsiteX4658" fmla="*/ 464809 w 506956"/>
              <a:gd name="connsiteY4658" fmla="*/ 487916 h 506956"/>
              <a:gd name="connsiteX4659" fmla="*/ 468971 w 506956"/>
              <a:gd name="connsiteY4659" fmla="*/ 487916 h 506956"/>
              <a:gd name="connsiteX4660" fmla="*/ 472779 w 506956"/>
              <a:gd name="connsiteY4660" fmla="*/ 493901 h 506956"/>
              <a:gd name="connsiteX4661" fmla="*/ 476587 w 506956"/>
              <a:gd name="connsiteY4661" fmla="*/ 487916 h 506956"/>
              <a:gd name="connsiteX4662" fmla="*/ 480749 w 506956"/>
              <a:gd name="connsiteY4662" fmla="*/ 487916 h 506956"/>
              <a:gd name="connsiteX4663" fmla="*/ 474846 w 506956"/>
              <a:gd name="connsiteY4663" fmla="*/ 497110 h 506956"/>
              <a:gd name="connsiteX4664" fmla="*/ 481157 w 506956"/>
              <a:gd name="connsiteY4664" fmla="*/ 506957 h 506956"/>
              <a:gd name="connsiteX4665" fmla="*/ 476995 w 506956"/>
              <a:gd name="connsiteY4665" fmla="*/ 506957 h 506956"/>
              <a:gd name="connsiteX4666" fmla="*/ 472779 w 506956"/>
              <a:gd name="connsiteY4666" fmla="*/ 500265 h 506956"/>
              <a:gd name="connsiteX4667" fmla="*/ 498579 w 506956"/>
              <a:gd name="connsiteY4667" fmla="*/ 500265 h 506956"/>
              <a:gd name="connsiteX4668" fmla="*/ 494363 w 506956"/>
              <a:gd name="connsiteY4668" fmla="*/ 506957 h 506956"/>
              <a:gd name="connsiteX4669" fmla="*/ 490201 w 506956"/>
              <a:gd name="connsiteY4669" fmla="*/ 506957 h 506956"/>
              <a:gd name="connsiteX4670" fmla="*/ 496512 w 506956"/>
              <a:gd name="connsiteY4670" fmla="*/ 497110 h 506956"/>
              <a:gd name="connsiteX4671" fmla="*/ 490609 w 506956"/>
              <a:gd name="connsiteY4671" fmla="*/ 487916 h 506956"/>
              <a:gd name="connsiteX4672" fmla="*/ 494771 w 506956"/>
              <a:gd name="connsiteY4672" fmla="*/ 487916 h 506956"/>
              <a:gd name="connsiteX4673" fmla="*/ 498579 w 506956"/>
              <a:gd name="connsiteY4673" fmla="*/ 493901 h 506956"/>
              <a:gd name="connsiteX4674" fmla="*/ 502387 w 506956"/>
              <a:gd name="connsiteY4674" fmla="*/ 487916 h 506956"/>
              <a:gd name="connsiteX4675" fmla="*/ 506549 w 506956"/>
              <a:gd name="connsiteY4675" fmla="*/ 487916 h 506956"/>
              <a:gd name="connsiteX4676" fmla="*/ 500646 w 506956"/>
              <a:gd name="connsiteY4676" fmla="*/ 497110 h 506956"/>
              <a:gd name="connsiteX4677" fmla="*/ 506957 w 506956"/>
              <a:gd name="connsiteY4677" fmla="*/ 506957 h 506956"/>
              <a:gd name="connsiteX4678" fmla="*/ 502795 w 506956"/>
              <a:gd name="connsiteY4678" fmla="*/ 506957 h 506956"/>
              <a:gd name="connsiteX4679" fmla="*/ 498579 w 506956"/>
              <a:gd name="connsiteY4679" fmla="*/ 500265 h 506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</a:cxnLst>
            <a:rect l="l" t="t" r="r" b="b"/>
            <a:pathLst>
              <a:path w="506956" h="506956">
                <a:moveTo>
                  <a:pt x="8378" y="12349"/>
                </a:moveTo>
                <a:lnTo>
                  <a:pt x="4162" y="19041"/>
                </a:lnTo>
                <a:lnTo>
                  <a:pt x="0" y="19041"/>
                </a:lnTo>
                <a:lnTo>
                  <a:pt x="6310" y="9194"/>
                </a:lnTo>
                <a:lnTo>
                  <a:pt x="408" y="0"/>
                </a:lnTo>
                <a:lnTo>
                  <a:pt x="4570" y="0"/>
                </a:lnTo>
                <a:lnTo>
                  <a:pt x="8378" y="5984"/>
                </a:lnTo>
                <a:lnTo>
                  <a:pt x="12186" y="0"/>
                </a:lnTo>
                <a:lnTo>
                  <a:pt x="16347" y="0"/>
                </a:lnTo>
                <a:lnTo>
                  <a:pt x="10445" y="9194"/>
                </a:lnTo>
                <a:lnTo>
                  <a:pt x="16755" y="19041"/>
                </a:lnTo>
                <a:lnTo>
                  <a:pt x="12594" y="19041"/>
                </a:lnTo>
                <a:lnTo>
                  <a:pt x="8378" y="12349"/>
                </a:lnTo>
                <a:close/>
                <a:moveTo>
                  <a:pt x="34178" y="12349"/>
                </a:moveTo>
                <a:lnTo>
                  <a:pt x="29962" y="19041"/>
                </a:lnTo>
                <a:lnTo>
                  <a:pt x="25800" y="19041"/>
                </a:lnTo>
                <a:lnTo>
                  <a:pt x="32110" y="9194"/>
                </a:lnTo>
                <a:lnTo>
                  <a:pt x="26208" y="0"/>
                </a:lnTo>
                <a:lnTo>
                  <a:pt x="30370" y="0"/>
                </a:lnTo>
                <a:lnTo>
                  <a:pt x="34178" y="5984"/>
                </a:lnTo>
                <a:lnTo>
                  <a:pt x="37986" y="0"/>
                </a:lnTo>
                <a:lnTo>
                  <a:pt x="42147" y="0"/>
                </a:lnTo>
                <a:lnTo>
                  <a:pt x="36245" y="9194"/>
                </a:lnTo>
                <a:lnTo>
                  <a:pt x="42555" y="19041"/>
                </a:lnTo>
                <a:lnTo>
                  <a:pt x="38394" y="19041"/>
                </a:lnTo>
                <a:lnTo>
                  <a:pt x="34178" y="12349"/>
                </a:lnTo>
                <a:close/>
                <a:moveTo>
                  <a:pt x="59978" y="12349"/>
                </a:moveTo>
                <a:lnTo>
                  <a:pt x="55762" y="19041"/>
                </a:lnTo>
                <a:lnTo>
                  <a:pt x="51600" y="19041"/>
                </a:lnTo>
                <a:lnTo>
                  <a:pt x="57911" y="9194"/>
                </a:lnTo>
                <a:lnTo>
                  <a:pt x="52008" y="0"/>
                </a:lnTo>
                <a:lnTo>
                  <a:pt x="56170" y="0"/>
                </a:lnTo>
                <a:lnTo>
                  <a:pt x="59978" y="5984"/>
                </a:lnTo>
                <a:lnTo>
                  <a:pt x="63786" y="0"/>
                </a:lnTo>
                <a:lnTo>
                  <a:pt x="67948" y="0"/>
                </a:lnTo>
                <a:lnTo>
                  <a:pt x="62045" y="9194"/>
                </a:lnTo>
                <a:lnTo>
                  <a:pt x="68356" y="19041"/>
                </a:lnTo>
                <a:lnTo>
                  <a:pt x="64194" y="19041"/>
                </a:lnTo>
                <a:lnTo>
                  <a:pt x="59978" y="12349"/>
                </a:lnTo>
                <a:close/>
                <a:moveTo>
                  <a:pt x="85778" y="12349"/>
                </a:moveTo>
                <a:lnTo>
                  <a:pt x="81562" y="19041"/>
                </a:lnTo>
                <a:lnTo>
                  <a:pt x="77400" y="19041"/>
                </a:lnTo>
                <a:lnTo>
                  <a:pt x="83711" y="9194"/>
                </a:lnTo>
                <a:lnTo>
                  <a:pt x="77808" y="0"/>
                </a:lnTo>
                <a:lnTo>
                  <a:pt x="81970" y="0"/>
                </a:lnTo>
                <a:lnTo>
                  <a:pt x="85778" y="5984"/>
                </a:lnTo>
                <a:lnTo>
                  <a:pt x="89586" y="0"/>
                </a:lnTo>
                <a:lnTo>
                  <a:pt x="93748" y="0"/>
                </a:lnTo>
                <a:lnTo>
                  <a:pt x="87845" y="9194"/>
                </a:lnTo>
                <a:lnTo>
                  <a:pt x="94156" y="19041"/>
                </a:lnTo>
                <a:lnTo>
                  <a:pt x="89994" y="19041"/>
                </a:lnTo>
                <a:lnTo>
                  <a:pt x="85778" y="12349"/>
                </a:lnTo>
                <a:close/>
                <a:moveTo>
                  <a:pt x="111578" y="12349"/>
                </a:moveTo>
                <a:lnTo>
                  <a:pt x="107362" y="19041"/>
                </a:lnTo>
                <a:lnTo>
                  <a:pt x="103200" y="19041"/>
                </a:lnTo>
                <a:lnTo>
                  <a:pt x="109511" y="9194"/>
                </a:lnTo>
                <a:lnTo>
                  <a:pt x="103608" y="0"/>
                </a:lnTo>
                <a:lnTo>
                  <a:pt x="107770" y="0"/>
                </a:lnTo>
                <a:lnTo>
                  <a:pt x="111578" y="5984"/>
                </a:lnTo>
                <a:lnTo>
                  <a:pt x="115386" y="0"/>
                </a:lnTo>
                <a:lnTo>
                  <a:pt x="119548" y="0"/>
                </a:lnTo>
                <a:lnTo>
                  <a:pt x="113645" y="9194"/>
                </a:lnTo>
                <a:lnTo>
                  <a:pt x="119956" y="19041"/>
                </a:lnTo>
                <a:lnTo>
                  <a:pt x="115794" y="19041"/>
                </a:lnTo>
                <a:lnTo>
                  <a:pt x="111578" y="12349"/>
                </a:lnTo>
                <a:close/>
                <a:moveTo>
                  <a:pt x="137378" y="12349"/>
                </a:moveTo>
                <a:lnTo>
                  <a:pt x="133162" y="19041"/>
                </a:lnTo>
                <a:lnTo>
                  <a:pt x="129000" y="19041"/>
                </a:lnTo>
                <a:lnTo>
                  <a:pt x="135311" y="9194"/>
                </a:lnTo>
                <a:lnTo>
                  <a:pt x="129408" y="0"/>
                </a:lnTo>
                <a:lnTo>
                  <a:pt x="133570" y="0"/>
                </a:lnTo>
                <a:lnTo>
                  <a:pt x="137378" y="5984"/>
                </a:lnTo>
                <a:lnTo>
                  <a:pt x="141186" y="0"/>
                </a:lnTo>
                <a:lnTo>
                  <a:pt x="145348" y="0"/>
                </a:lnTo>
                <a:lnTo>
                  <a:pt x="139445" y="9194"/>
                </a:lnTo>
                <a:lnTo>
                  <a:pt x="145756" y="19041"/>
                </a:lnTo>
                <a:lnTo>
                  <a:pt x="141594" y="19041"/>
                </a:lnTo>
                <a:lnTo>
                  <a:pt x="137378" y="12349"/>
                </a:lnTo>
                <a:close/>
                <a:moveTo>
                  <a:pt x="163178" y="12349"/>
                </a:moveTo>
                <a:lnTo>
                  <a:pt x="158962" y="19041"/>
                </a:lnTo>
                <a:lnTo>
                  <a:pt x="154800" y="19041"/>
                </a:lnTo>
                <a:lnTo>
                  <a:pt x="161111" y="9194"/>
                </a:lnTo>
                <a:lnTo>
                  <a:pt x="155208" y="0"/>
                </a:lnTo>
                <a:lnTo>
                  <a:pt x="159370" y="0"/>
                </a:lnTo>
                <a:lnTo>
                  <a:pt x="163178" y="5984"/>
                </a:lnTo>
                <a:lnTo>
                  <a:pt x="166986" y="0"/>
                </a:lnTo>
                <a:lnTo>
                  <a:pt x="171148" y="0"/>
                </a:lnTo>
                <a:lnTo>
                  <a:pt x="165245" y="9194"/>
                </a:lnTo>
                <a:lnTo>
                  <a:pt x="171556" y="19041"/>
                </a:lnTo>
                <a:lnTo>
                  <a:pt x="167394" y="19041"/>
                </a:lnTo>
                <a:lnTo>
                  <a:pt x="163178" y="12349"/>
                </a:lnTo>
                <a:close/>
                <a:moveTo>
                  <a:pt x="188978" y="12349"/>
                </a:moveTo>
                <a:lnTo>
                  <a:pt x="184762" y="19041"/>
                </a:lnTo>
                <a:lnTo>
                  <a:pt x="180601" y="19041"/>
                </a:lnTo>
                <a:lnTo>
                  <a:pt x="186911" y="9194"/>
                </a:lnTo>
                <a:lnTo>
                  <a:pt x="181009" y="0"/>
                </a:lnTo>
                <a:lnTo>
                  <a:pt x="185170" y="0"/>
                </a:lnTo>
                <a:lnTo>
                  <a:pt x="188978" y="5984"/>
                </a:lnTo>
                <a:lnTo>
                  <a:pt x="192786" y="0"/>
                </a:lnTo>
                <a:lnTo>
                  <a:pt x="196948" y="0"/>
                </a:lnTo>
                <a:lnTo>
                  <a:pt x="191045" y="9194"/>
                </a:lnTo>
                <a:lnTo>
                  <a:pt x="197356" y="19041"/>
                </a:lnTo>
                <a:lnTo>
                  <a:pt x="193194" y="19041"/>
                </a:lnTo>
                <a:lnTo>
                  <a:pt x="188978" y="12349"/>
                </a:lnTo>
                <a:close/>
                <a:moveTo>
                  <a:pt x="214778" y="12349"/>
                </a:moveTo>
                <a:lnTo>
                  <a:pt x="210562" y="19041"/>
                </a:lnTo>
                <a:lnTo>
                  <a:pt x="206401" y="19041"/>
                </a:lnTo>
                <a:lnTo>
                  <a:pt x="212711" y="9194"/>
                </a:lnTo>
                <a:lnTo>
                  <a:pt x="206809" y="0"/>
                </a:lnTo>
                <a:lnTo>
                  <a:pt x="210970" y="0"/>
                </a:lnTo>
                <a:lnTo>
                  <a:pt x="214778" y="5984"/>
                </a:lnTo>
                <a:lnTo>
                  <a:pt x="218586" y="0"/>
                </a:lnTo>
                <a:lnTo>
                  <a:pt x="222748" y="0"/>
                </a:lnTo>
                <a:lnTo>
                  <a:pt x="216846" y="9194"/>
                </a:lnTo>
                <a:lnTo>
                  <a:pt x="223156" y="19041"/>
                </a:lnTo>
                <a:lnTo>
                  <a:pt x="218994" y="19041"/>
                </a:lnTo>
                <a:lnTo>
                  <a:pt x="214778" y="12349"/>
                </a:lnTo>
                <a:close/>
                <a:moveTo>
                  <a:pt x="240578" y="12349"/>
                </a:moveTo>
                <a:lnTo>
                  <a:pt x="236362" y="19041"/>
                </a:lnTo>
                <a:lnTo>
                  <a:pt x="232201" y="19041"/>
                </a:lnTo>
                <a:lnTo>
                  <a:pt x="238511" y="9194"/>
                </a:lnTo>
                <a:lnTo>
                  <a:pt x="232609" y="0"/>
                </a:lnTo>
                <a:lnTo>
                  <a:pt x="236770" y="0"/>
                </a:lnTo>
                <a:lnTo>
                  <a:pt x="240578" y="5984"/>
                </a:lnTo>
                <a:lnTo>
                  <a:pt x="244386" y="0"/>
                </a:lnTo>
                <a:lnTo>
                  <a:pt x="248548" y="0"/>
                </a:lnTo>
                <a:lnTo>
                  <a:pt x="242646" y="9194"/>
                </a:lnTo>
                <a:lnTo>
                  <a:pt x="248956" y="19041"/>
                </a:lnTo>
                <a:lnTo>
                  <a:pt x="244794" y="19041"/>
                </a:lnTo>
                <a:lnTo>
                  <a:pt x="240578" y="12349"/>
                </a:lnTo>
                <a:close/>
                <a:moveTo>
                  <a:pt x="266378" y="12349"/>
                </a:moveTo>
                <a:lnTo>
                  <a:pt x="262162" y="19041"/>
                </a:lnTo>
                <a:lnTo>
                  <a:pt x="258001" y="19041"/>
                </a:lnTo>
                <a:lnTo>
                  <a:pt x="264311" y="9194"/>
                </a:lnTo>
                <a:lnTo>
                  <a:pt x="258409" y="0"/>
                </a:lnTo>
                <a:lnTo>
                  <a:pt x="262570" y="0"/>
                </a:lnTo>
                <a:lnTo>
                  <a:pt x="266378" y="5984"/>
                </a:lnTo>
                <a:lnTo>
                  <a:pt x="270187" y="0"/>
                </a:lnTo>
                <a:lnTo>
                  <a:pt x="274348" y="0"/>
                </a:lnTo>
                <a:lnTo>
                  <a:pt x="268446" y="9194"/>
                </a:lnTo>
                <a:lnTo>
                  <a:pt x="274756" y="19041"/>
                </a:lnTo>
                <a:lnTo>
                  <a:pt x="270595" y="19041"/>
                </a:lnTo>
                <a:lnTo>
                  <a:pt x="266378" y="12349"/>
                </a:lnTo>
                <a:close/>
                <a:moveTo>
                  <a:pt x="292179" y="12349"/>
                </a:moveTo>
                <a:lnTo>
                  <a:pt x="287962" y="19041"/>
                </a:lnTo>
                <a:lnTo>
                  <a:pt x="283801" y="19041"/>
                </a:lnTo>
                <a:lnTo>
                  <a:pt x="290111" y="9194"/>
                </a:lnTo>
                <a:lnTo>
                  <a:pt x="284209" y="0"/>
                </a:lnTo>
                <a:lnTo>
                  <a:pt x="288370" y="0"/>
                </a:lnTo>
                <a:lnTo>
                  <a:pt x="292179" y="5984"/>
                </a:lnTo>
                <a:lnTo>
                  <a:pt x="295987" y="0"/>
                </a:lnTo>
                <a:lnTo>
                  <a:pt x="300148" y="0"/>
                </a:lnTo>
                <a:lnTo>
                  <a:pt x="294246" y="9194"/>
                </a:lnTo>
                <a:lnTo>
                  <a:pt x="300556" y="19041"/>
                </a:lnTo>
                <a:lnTo>
                  <a:pt x="296395" y="19041"/>
                </a:lnTo>
                <a:lnTo>
                  <a:pt x="292179" y="12349"/>
                </a:lnTo>
                <a:close/>
                <a:moveTo>
                  <a:pt x="317979" y="12349"/>
                </a:moveTo>
                <a:lnTo>
                  <a:pt x="313762" y="19041"/>
                </a:lnTo>
                <a:lnTo>
                  <a:pt x="309601" y="19041"/>
                </a:lnTo>
                <a:lnTo>
                  <a:pt x="315911" y="9194"/>
                </a:lnTo>
                <a:lnTo>
                  <a:pt x="310009" y="0"/>
                </a:lnTo>
                <a:lnTo>
                  <a:pt x="314170" y="0"/>
                </a:lnTo>
                <a:lnTo>
                  <a:pt x="317979" y="5984"/>
                </a:lnTo>
                <a:lnTo>
                  <a:pt x="321787" y="0"/>
                </a:lnTo>
                <a:lnTo>
                  <a:pt x="325948" y="0"/>
                </a:lnTo>
                <a:lnTo>
                  <a:pt x="320046" y="9194"/>
                </a:lnTo>
                <a:lnTo>
                  <a:pt x="326356" y="19041"/>
                </a:lnTo>
                <a:lnTo>
                  <a:pt x="322195" y="19041"/>
                </a:lnTo>
                <a:lnTo>
                  <a:pt x="317979" y="12349"/>
                </a:lnTo>
                <a:close/>
                <a:moveTo>
                  <a:pt x="343779" y="12349"/>
                </a:moveTo>
                <a:lnTo>
                  <a:pt x="339563" y="19041"/>
                </a:lnTo>
                <a:lnTo>
                  <a:pt x="335401" y="19041"/>
                </a:lnTo>
                <a:lnTo>
                  <a:pt x="341711" y="9194"/>
                </a:lnTo>
                <a:lnTo>
                  <a:pt x="335809" y="0"/>
                </a:lnTo>
                <a:lnTo>
                  <a:pt x="339971" y="0"/>
                </a:lnTo>
                <a:lnTo>
                  <a:pt x="343779" y="5984"/>
                </a:lnTo>
                <a:lnTo>
                  <a:pt x="347587" y="0"/>
                </a:lnTo>
                <a:lnTo>
                  <a:pt x="351748" y="0"/>
                </a:lnTo>
                <a:lnTo>
                  <a:pt x="345846" y="9194"/>
                </a:lnTo>
                <a:lnTo>
                  <a:pt x="352156" y="19041"/>
                </a:lnTo>
                <a:lnTo>
                  <a:pt x="347995" y="19041"/>
                </a:lnTo>
                <a:lnTo>
                  <a:pt x="343779" y="12349"/>
                </a:lnTo>
                <a:close/>
                <a:moveTo>
                  <a:pt x="369579" y="12349"/>
                </a:moveTo>
                <a:lnTo>
                  <a:pt x="365363" y="19041"/>
                </a:lnTo>
                <a:lnTo>
                  <a:pt x="361201" y="19041"/>
                </a:lnTo>
                <a:lnTo>
                  <a:pt x="367511" y="9194"/>
                </a:lnTo>
                <a:lnTo>
                  <a:pt x="361609" y="0"/>
                </a:lnTo>
                <a:lnTo>
                  <a:pt x="365771" y="0"/>
                </a:lnTo>
                <a:lnTo>
                  <a:pt x="369579" y="5984"/>
                </a:lnTo>
                <a:lnTo>
                  <a:pt x="373387" y="0"/>
                </a:lnTo>
                <a:lnTo>
                  <a:pt x="377548" y="0"/>
                </a:lnTo>
                <a:lnTo>
                  <a:pt x="371646" y="9194"/>
                </a:lnTo>
                <a:lnTo>
                  <a:pt x="377956" y="19041"/>
                </a:lnTo>
                <a:lnTo>
                  <a:pt x="373795" y="19041"/>
                </a:lnTo>
                <a:lnTo>
                  <a:pt x="369579" y="12349"/>
                </a:lnTo>
                <a:close/>
                <a:moveTo>
                  <a:pt x="395379" y="12349"/>
                </a:moveTo>
                <a:lnTo>
                  <a:pt x="391163" y="19041"/>
                </a:lnTo>
                <a:lnTo>
                  <a:pt x="387001" y="19041"/>
                </a:lnTo>
                <a:lnTo>
                  <a:pt x="393312" y="9194"/>
                </a:lnTo>
                <a:lnTo>
                  <a:pt x="387409" y="0"/>
                </a:lnTo>
                <a:lnTo>
                  <a:pt x="391571" y="0"/>
                </a:lnTo>
                <a:lnTo>
                  <a:pt x="395379" y="5984"/>
                </a:lnTo>
                <a:lnTo>
                  <a:pt x="399187" y="0"/>
                </a:lnTo>
                <a:lnTo>
                  <a:pt x="403348" y="0"/>
                </a:lnTo>
                <a:lnTo>
                  <a:pt x="397446" y="9194"/>
                </a:lnTo>
                <a:lnTo>
                  <a:pt x="403756" y="19041"/>
                </a:lnTo>
                <a:lnTo>
                  <a:pt x="399595" y="19041"/>
                </a:lnTo>
                <a:lnTo>
                  <a:pt x="395379" y="12349"/>
                </a:lnTo>
                <a:close/>
                <a:moveTo>
                  <a:pt x="421179" y="12349"/>
                </a:moveTo>
                <a:lnTo>
                  <a:pt x="416963" y="19041"/>
                </a:lnTo>
                <a:lnTo>
                  <a:pt x="412801" y="19041"/>
                </a:lnTo>
                <a:lnTo>
                  <a:pt x="419112" y="9194"/>
                </a:lnTo>
                <a:lnTo>
                  <a:pt x="413209" y="0"/>
                </a:lnTo>
                <a:lnTo>
                  <a:pt x="417371" y="0"/>
                </a:lnTo>
                <a:lnTo>
                  <a:pt x="421179" y="5984"/>
                </a:lnTo>
                <a:lnTo>
                  <a:pt x="424987" y="0"/>
                </a:lnTo>
                <a:lnTo>
                  <a:pt x="429149" y="0"/>
                </a:lnTo>
                <a:lnTo>
                  <a:pt x="423246" y="9194"/>
                </a:lnTo>
                <a:lnTo>
                  <a:pt x="429557" y="19041"/>
                </a:lnTo>
                <a:lnTo>
                  <a:pt x="425395" y="19041"/>
                </a:lnTo>
                <a:lnTo>
                  <a:pt x="421179" y="12349"/>
                </a:lnTo>
                <a:close/>
                <a:moveTo>
                  <a:pt x="446979" y="12349"/>
                </a:moveTo>
                <a:lnTo>
                  <a:pt x="442763" y="19041"/>
                </a:lnTo>
                <a:lnTo>
                  <a:pt x="438601" y="19041"/>
                </a:lnTo>
                <a:lnTo>
                  <a:pt x="444912" y="9194"/>
                </a:lnTo>
                <a:lnTo>
                  <a:pt x="439009" y="0"/>
                </a:lnTo>
                <a:lnTo>
                  <a:pt x="443171" y="0"/>
                </a:lnTo>
                <a:lnTo>
                  <a:pt x="446979" y="5984"/>
                </a:lnTo>
                <a:lnTo>
                  <a:pt x="450787" y="0"/>
                </a:lnTo>
                <a:lnTo>
                  <a:pt x="454949" y="0"/>
                </a:lnTo>
                <a:lnTo>
                  <a:pt x="449046" y="9194"/>
                </a:lnTo>
                <a:lnTo>
                  <a:pt x="455357" y="19041"/>
                </a:lnTo>
                <a:lnTo>
                  <a:pt x="451195" y="19041"/>
                </a:lnTo>
                <a:lnTo>
                  <a:pt x="446979" y="12349"/>
                </a:lnTo>
                <a:close/>
                <a:moveTo>
                  <a:pt x="472779" y="12349"/>
                </a:moveTo>
                <a:lnTo>
                  <a:pt x="468563" y="19041"/>
                </a:lnTo>
                <a:lnTo>
                  <a:pt x="464401" y="19041"/>
                </a:lnTo>
                <a:lnTo>
                  <a:pt x="470712" y="9194"/>
                </a:lnTo>
                <a:lnTo>
                  <a:pt x="464809" y="0"/>
                </a:lnTo>
                <a:lnTo>
                  <a:pt x="468971" y="0"/>
                </a:lnTo>
                <a:lnTo>
                  <a:pt x="472779" y="5984"/>
                </a:lnTo>
                <a:lnTo>
                  <a:pt x="476587" y="0"/>
                </a:lnTo>
                <a:lnTo>
                  <a:pt x="480749" y="0"/>
                </a:lnTo>
                <a:lnTo>
                  <a:pt x="474846" y="9194"/>
                </a:lnTo>
                <a:lnTo>
                  <a:pt x="481157" y="19041"/>
                </a:lnTo>
                <a:lnTo>
                  <a:pt x="476995" y="19041"/>
                </a:lnTo>
                <a:lnTo>
                  <a:pt x="472779" y="12349"/>
                </a:lnTo>
                <a:close/>
                <a:moveTo>
                  <a:pt x="498579" y="12349"/>
                </a:moveTo>
                <a:lnTo>
                  <a:pt x="494363" y="19041"/>
                </a:lnTo>
                <a:lnTo>
                  <a:pt x="490201" y="19041"/>
                </a:lnTo>
                <a:lnTo>
                  <a:pt x="496512" y="9194"/>
                </a:lnTo>
                <a:lnTo>
                  <a:pt x="490609" y="0"/>
                </a:lnTo>
                <a:lnTo>
                  <a:pt x="494771" y="0"/>
                </a:lnTo>
                <a:lnTo>
                  <a:pt x="498579" y="5984"/>
                </a:lnTo>
                <a:lnTo>
                  <a:pt x="502387" y="0"/>
                </a:lnTo>
                <a:lnTo>
                  <a:pt x="506549" y="0"/>
                </a:lnTo>
                <a:lnTo>
                  <a:pt x="500646" y="9194"/>
                </a:lnTo>
                <a:lnTo>
                  <a:pt x="506957" y="19041"/>
                </a:lnTo>
                <a:lnTo>
                  <a:pt x="502795" y="19041"/>
                </a:lnTo>
                <a:lnTo>
                  <a:pt x="498579" y="12349"/>
                </a:lnTo>
                <a:close/>
                <a:moveTo>
                  <a:pt x="8378" y="41050"/>
                </a:moveTo>
                <a:lnTo>
                  <a:pt x="4162" y="47742"/>
                </a:lnTo>
                <a:lnTo>
                  <a:pt x="0" y="47742"/>
                </a:lnTo>
                <a:lnTo>
                  <a:pt x="6310" y="37895"/>
                </a:lnTo>
                <a:lnTo>
                  <a:pt x="408" y="28701"/>
                </a:lnTo>
                <a:lnTo>
                  <a:pt x="4570" y="28701"/>
                </a:lnTo>
                <a:lnTo>
                  <a:pt x="8378" y="34685"/>
                </a:lnTo>
                <a:lnTo>
                  <a:pt x="12186" y="28701"/>
                </a:lnTo>
                <a:lnTo>
                  <a:pt x="16347" y="28701"/>
                </a:lnTo>
                <a:lnTo>
                  <a:pt x="10445" y="37895"/>
                </a:lnTo>
                <a:lnTo>
                  <a:pt x="16755" y="47742"/>
                </a:lnTo>
                <a:lnTo>
                  <a:pt x="12594" y="47742"/>
                </a:lnTo>
                <a:lnTo>
                  <a:pt x="8378" y="41050"/>
                </a:lnTo>
                <a:close/>
                <a:moveTo>
                  <a:pt x="34178" y="41050"/>
                </a:moveTo>
                <a:lnTo>
                  <a:pt x="29962" y="47742"/>
                </a:lnTo>
                <a:lnTo>
                  <a:pt x="25800" y="47742"/>
                </a:lnTo>
                <a:lnTo>
                  <a:pt x="32110" y="37895"/>
                </a:lnTo>
                <a:lnTo>
                  <a:pt x="26208" y="28701"/>
                </a:lnTo>
                <a:lnTo>
                  <a:pt x="30370" y="28701"/>
                </a:lnTo>
                <a:lnTo>
                  <a:pt x="34178" y="34685"/>
                </a:lnTo>
                <a:lnTo>
                  <a:pt x="37986" y="28701"/>
                </a:lnTo>
                <a:lnTo>
                  <a:pt x="42147" y="28701"/>
                </a:lnTo>
                <a:lnTo>
                  <a:pt x="36245" y="37895"/>
                </a:lnTo>
                <a:lnTo>
                  <a:pt x="42555" y="47742"/>
                </a:lnTo>
                <a:lnTo>
                  <a:pt x="38394" y="47742"/>
                </a:lnTo>
                <a:lnTo>
                  <a:pt x="34178" y="41050"/>
                </a:lnTo>
                <a:close/>
                <a:moveTo>
                  <a:pt x="59978" y="41050"/>
                </a:moveTo>
                <a:lnTo>
                  <a:pt x="55762" y="47742"/>
                </a:lnTo>
                <a:lnTo>
                  <a:pt x="51600" y="47742"/>
                </a:lnTo>
                <a:lnTo>
                  <a:pt x="57911" y="37895"/>
                </a:lnTo>
                <a:lnTo>
                  <a:pt x="52008" y="28701"/>
                </a:lnTo>
                <a:lnTo>
                  <a:pt x="56170" y="28701"/>
                </a:lnTo>
                <a:lnTo>
                  <a:pt x="59978" y="34685"/>
                </a:lnTo>
                <a:lnTo>
                  <a:pt x="63786" y="28701"/>
                </a:lnTo>
                <a:lnTo>
                  <a:pt x="67948" y="28701"/>
                </a:lnTo>
                <a:lnTo>
                  <a:pt x="62045" y="37895"/>
                </a:lnTo>
                <a:lnTo>
                  <a:pt x="68356" y="47742"/>
                </a:lnTo>
                <a:lnTo>
                  <a:pt x="64194" y="47742"/>
                </a:lnTo>
                <a:lnTo>
                  <a:pt x="59978" y="41050"/>
                </a:lnTo>
                <a:close/>
                <a:moveTo>
                  <a:pt x="85778" y="41050"/>
                </a:moveTo>
                <a:lnTo>
                  <a:pt x="81562" y="47742"/>
                </a:lnTo>
                <a:lnTo>
                  <a:pt x="77400" y="47742"/>
                </a:lnTo>
                <a:lnTo>
                  <a:pt x="83711" y="37895"/>
                </a:lnTo>
                <a:lnTo>
                  <a:pt x="77808" y="28701"/>
                </a:lnTo>
                <a:lnTo>
                  <a:pt x="81970" y="28701"/>
                </a:lnTo>
                <a:lnTo>
                  <a:pt x="85778" y="34685"/>
                </a:lnTo>
                <a:lnTo>
                  <a:pt x="89586" y="28701"/>
                </a:lnTo>
                <a:lnTo>
                  <a:pt x="93748" y="28701"/>
                </a:lnTo>
                <a:lnTo>
                  <a:pt x="87845" y="37895"/>
                </a:lnTo>
                <a:lnTo>
                  <a:pt x="94156" y="47742"/>
                </a:lnTo>
                <a:lnTo>
                  <a:pt x="89994" y="47742"/>
                </a:lnTo>
                <a:lnTo>
                  <a:pt x="85778" y="41050"/>
                </a:lnTo>
                <a:close/>
                <a:moveTo>
                  <a:pt x="111578" y="41050"/>
                </a:moveTo>
                <a:lnTo>
                  <a:pt x="107362" y="47742"/>
                </a:lnTo>
                <a:lnTo>
                  <a:pt x="103200" y="47742"/>
                </a:lnTo>
                <a:lnTo>
                  <a:pt x="109511" y="37895"/>
                </a:lnTo>
                <a:lnTo>
                  <a:pt x="103608" y="28701"/>
                </a:lnTo>
                <a:lnTo>
                  <a:pt x="107770" y="28701"/>
                </a:lnTo>
                <a:lnTo>
                  <a:pt x="111578" y="34685"/>
                </a:lnTo>
                <a:lnTo>
                  <a:pt x="115386" y="28701"/>
                </a:lnTo>
                <a:lnTo>
                  <a:pt x="119548" y="28701"/>
                </a:lnTo>
                <a:lnTo>
                  <a:pt x="113645" y="37895"/>
                </a:lnTo>
                <a:lnTo>
                  <a:pt x="119956" y="47742"/>
                </a:lnTo>
                <a:lnTo>
                  <a:pt x="115794" y="47742"/>
                </a:lnTo>
                <a:lnTo>
                  <a:pt x="111578" y="41050"/>
                </a:lnTo>
                <a:close/>
                <a:moveTo>
                  <a:pt x="137378" y="41050"/>
                </a:moveTo>
                <a:lnTo>
                  <a:pt x="133162" y="47742"/>
                </a:lnTo>
                <a:lnTo>
                  <a:pt x="129000" y="47742"/>
                </a:lnTo>
                <a:lnTo>
                  <a:pt x="135311" y="37895"/>
                </a:lnTo>
                <a:lnTo>
                  <a:pt x="129408" y="28701"/>
                </a:lnTo>
                <a:lnTo>
                  <a:pt x="133570" y="28701"/>
                </a:lnTo>
                <a:lnTo>
                  <a:pt x="137378" y="34685"/>
                </a:lnTo>
                <a:lnTo>
                  <a:pt x="141186" y="28701"/>
                </a:lnTo>
                <a:lnTo>
                  <a:pt x="145348" y="28701"/>
                </a:lnTo>
                <a:lnTo>
                  <a:pt x="139445" y="37895"/>
                </a:lnTo>
                <a:lnTo>
                  <a:pt x="145756" y="47742"/>
                </a:lnTo>
                <a:lnTo>
                  <a:pt x="141594" y="47742"/>
                </a:lnTo>
                <a:lnTo>
                  <a:pt x="137378" y="41050"/>
                </a:lnTo>
                <a:close/>
                <a:moveTo>
                  <a:pt x="163178" y="41050"/>
                </a:moveTo>
                <a:lnTo>
                  <a:pt x="158962" y="47742"/>
                </a:lnTo>
                <a:lnTo>
                  <a:pt x="154800" y="47742"/>
                </a:lnTo>
                <a:lnTo>
                  <a:pt x="161111" y="37895"/>
                </a:lnTo>
                <a:lnTo>
                  <a:pt x="155208" y="28701"/>
                </a:lnTo>
                <a:lnTo>
                  <a:pt x="159370" y="28701"/>
                </a:lnTo>
                <a:lnTo>
                  <a:pt x="163178" y="34685"/>
                </a:lnTo>
                <a:lnTo>
                  <a:pt x="166986" y="28701"/>
                </a:lnTo>
                <a:lnTo>
                  <a:pt x="171148" y="28701"/>
                </a:lnTo>
                <a:lnTo>
                  <a:pt x="165245" y="37895"/>
                </a:lnTo>
                <a:lnTo>
                  <a:pt x="171556" y="47742"/>
                </a:lnTo>
                <a:lnTo>
                  <a:pt x="167394" y="47742"/>
                </a:lnTo>
                <a:lnTo>
                  <a:pt x="163178" y="41050"/>
                </a:lnTo>
                <a:close/>
                <a:moveTo>
                  <a:pt x="188978" y="41050"/>
                </a:moveTo>
                <a:lnTo>
                  <a:pt x="184762" y="47742"/>
                </a:lnTo>
                <a:lnTo>
                  <a:pt x="180601" y="47742"/>
                </a:lnTo>
                <a:lnTo>
                  <a:pt x="186911" y="37895"/>
                </a:lnTo>
                <a:lnTo>
                  <a:pt x="181009" y="28701"/>
                </a:lnTo>
                <a:lnTo>
                  <a:pt x="185170" y="28701"/>
                </a:lnTo>
                <a:lnTo>
                  <a:pt x="188978" y="34685"/>
                </a:lnTo>
                <a:lnTo>
                  <a:pt x="192786" y="28701"/>
                </a:lnTo>
                <a:lnTo>
                  <a:pt x="196948" y="28701"/>
                </a:lnTo>
                <a:lnTo>
                  <a:pt x="191045" y="37895"/>
                </a:lnTo>
                <a:lnTo>
                  <a:pt x="197356" y="47742"/>
                </a:lnTo>
                <a:lnTo>
                  <a:pt x="193194" y="47742"/>
                </a:lnTo>
                <a:lnTo>
                  <a:pt x="188978" y="41050"/>
                </a:lnTo>
                <a:close/>
                <a:moveTo>
                  <a:pt x="214778" y="41050"/>
                </a:moveTo>
                <a:lnTo>
                  <a:pt x="210562" y="47742"/>
                </a:lnTo>
                <a:lnTo>
                  <a:pt x="206401" y="47742"/>
                </a:lnTo>
                <a:lnTo>
                  <a:pt x="212711" y="37895"/>
                </a:lnTo>
                <a:lnTo>
                  <a:pt x="206809" y="28701"/>
                </a:lnTo>
                <a:lnTo>
                  <a:pt x="210970" y="28701"/>
                </a:lnTo>
                <a:lnTo>
                  <a:pt x="214778" y="34685"/>
                </a:lnTo>
                <a:lnTo>
                  <a:pt x="218586" y="28701"/>
                </a:lnTo>
                <a:lnTo>
                  <a:pt x="222748" y="28701"/>
                </a:lnTo>
                <a:lnTo>
                  <a:pt x="216846" y="37895"/>
                </a:lnTo>
                <a:lnTo>
                  <a:pt x="223156" y="47742"/>
                </a:lnTo>
                <a:lnTo>
                  <a:pt x="218994" y="47742"/>
                </a:lnTo>
                <a:lnTo>
                  <a:pt x="214778" y="41050"/>
                </a:lnTo>
                <a:close/>
                <a:moveTo>
                  <a:pt x="240578" y="41050"/>
                </a:moveTo>
                <a:lnTo>
                  <a:pt x="236362" y="47742"/>
                </a:lnTo>
                <a:lnTo>
                  <a:pt x="232201" y="47742"/>
                </a:lnTo>
                <a:lnTo>
                  <a:pt x="238511" y="37895"/>
                </a:lnTo>
                <a:lnTo>
                  <a:pt x="232609" y="28701"/>
                </a:lnTo>
                <a:lnTo>
                  <a:pt x="236770" y="28701"/>
                </a:lnTo>
                <a:lnTo>
                  <a:pt x="240578" y="34685"/>
                </a:lnTo>
                <a:lnTo>
                  <a:pt x="244386" y="28701"/>
                </a:lnTo>
                <a:lnTo>
                  <a:pt x="248548" y="28701"/>
                </a:lnTo>
                <a:lnTo>
                  <a:pt x="242646" y="37895"/>
                </a:lnTo>
                <a:lnTo>
                  <a:pt x="248956" y="47742"/>
                </a:lnTo>
                <a:lnTo>
                  <a:pt x="244794" y="47742"/>
                </a:lnTo>
                <a:lnTo>
                  <a:pt x="240578" y="41050"/>
                </a:lnTo>
                <a:close/>
                <a:moveTo>
                  <a:pt x="266378" y="41050"/>
                </a:moveTo>
                <a:lnTo>
                  <a:pt x="262162" y="47742"/>
                </a:lnTo>
                <a:lnTo>
                  <a:pt x="258001" y="47742"/>
                </a:lnTo>
                <a:lnTo>
                  <a:pt x="264311" y="37895"/>
                </a:lnTo>
                <a:lnTo>
                  <a:pt x="258409" y="28701"/>
                </a:lnTo>
                <a:lnTo>
                  <a:pt x="262570" y="28701"/>
                </a:lnTo>
                <a:lnTo>
                  <a:pt x="266378" y="34685"/>
                </a:lnTo>
                <a:lnTo>
                  <a:pt x="270187" y="28701"/>
                </a:lnTo>
                <a:lnTo>
                  <a:pt x="274348" y="28701"/>
                </a:lnTo>
                <a:lnTo>
                  <a:pt x="268446" y="37895"/>
                </a:lnTo>
                <a:lnTo>
                  <a:pt x="274756" y="47742"/>
                </a:lnTo>
                <a:lnTo>
                  <a:pt x="270595" y="47742"/>
                </a:lnTo>
                <a:lnTo>
                  <a:pt x="266378" y="41050"/>
                </a:lnTo>
                <a:close/>
                <a:moveTo>
                  <a:pt x="292179" y="41050"/>
                </a:moveTo>
                <a:lnTo>
                  <a:pt x="287962" y="47742"/>
                </a:lnTo>
                <a:lnTo>
                  <a:pt x="283801" y="47742"/>
                </a:lnTo>
                <a:lnTo>
                  <a:pt x="290111" y="37895"/>
                </a:lnTo>
                <a:lnTo>
                  <a:pt x="284209" y="28701"/>
                </a:lnTo>
                <a:lnTo>
                  <a:pt x="288370" y="28701"/>
                </a:lnTo>
                <a:lnTo>
                  <a:pt x="292179" y="34685"/>
                </a:lnTo>
                <a:lnTo>
                  <a:pt x="295987" y="28701"/>
                </a:lnTo>
                <a:lnTo>
                  <a:pt x="300148" y="28701"/>
                </a:lnTo>
                <a:lnTo>
                  <a:pt x="294246" y="37895"/>
                </a:lnTo>
                <a:lnTo>
                  <a:pt x="300556" y="47742"/>
                </a:lnTo>
                <a:lnTo>
                  <a:pt x="296395" y="47742"/>
                </a:lnTo>
                <a:lnTo>
                  <a:pt x="292179" y="41050"/>
                </a:lnTo>
                <a:close/>
                <a:moveTo>
                  <a:pt x="317979" y="41050"/>
                </a:moveTo>
                <a:lnTo>
                  <a:pt x="313762" y="47742"/>
                </a:lnTo>
                <a:lnTo>
                  <a:pt x="309601" y="47742"/>
                </a:lnTo>
                <a:lnTo>
                  <a:pt x="315911" y="37895"/>
                </a:lnTo>
                <a:lnTo>
                  <a:pt x="310009" y="28701"/>
                </a:lnTo>
                <a:lnTo>
                  <a:pt x="314170" y="28701"/>
                </a:lnTo>
                <a:lnTo>
                  <a:pt x="317979" y="34685"/>
                </a:lnTo>
                <a:lnTo>
                  <a:pt x="321787" y="28701"/>
                </a:lnTo>
                <a:lnTo>
                  <a:pt x="325948" y="28701"/>
                </a:lnTo>
                <a:lnTo>
                  <a:pt x="320046" y="37895"/>
                </a:lnTo>
                <a:lnTo>
                  <a:pt x="326356" y="47742"/>
                </a:lnTo>
                <a:lnTo>
                  <a:pt x="322195" y="47742"/>
                </a:lnTo>
                <a:lnTo>
                  <a:pt x="317979" y="41050"/>
                </a:lnTo>
                <a:close/>
                <a:moveTo>
                  <a:pt x="343779" y="41050"/>
                </a:moveTo>
                <a:lnTo>
                  <a:pt x="339563" y="47742"/>
                </a:lnTo>
                <a:lnTo>
                  <a:pt x="335401" y="47742"/>
                </a:lnTo>
                <a:lnTo>
                  <a:pt x="341711" y="37895"/>
                </a:lnTo>
                <a:lnTo>
                  <a:pt x="335809" y="28701"/>
                </a:lnTo>
                <a:lnTo>
                  <a:pt x="339971" y="28701"/>
                </a:lnTo>
                <a:lnTo>
                  <a:pt x="343779" y="34685"/>
                </a:lnTo>
                <a:lnTo>
                  <a:pt x="347587" y="28701"/>
                </a:lnTo>
                <a:lnTo>
                  <a:pt x="351748" y="28701"/>
                </a:lnTo>
                <a:lnTo>
                  <a:pt x="345846" y="37895"/>
                </a:lnTo>
                <a:lnTo>
                  <a:pt x="352156" y="47742"/>
                </a:lnTo>
                <a:lnTo>
                  <a:pt x="347995" y="47742"/>
                </a:lnTo>
                <a:lnTo>
                  <a:pt x="343779" y="41050"/>
                </a:lnTo>
                <a:close/>
                <a:moveTo>
                  <a:pt x="369579" y="41050"/>
                </a:moveTo>
                <a:lnTo>
                  <a:pt x="365363" y="47742"/>
                </a:lnTo>
                <a:lnTo>
                  <a:pt x="361201" y="47742"/>
                </a:lnTo>
                <a:lnTo>
                  <a:pt x="367511" y="37895"/>
                </a:lnTo>
                <a:lnTo>
                  <a:pt x="361609" y="28701"/>
                </a:lnTo>
                <a:lnTo>
                  <a:pt x="365771" y="28701"/>
                </a:lnTo>
                <a:lnTo>
                  <a:pt x="369579" y="34685"/>
                </a:lnTo>
                <a:lnTo>
                  <a:pt x="373387" y="28701"/>
                </a:lnTo>
                <a:lnTo>
                  <a:pt x="377548" y="28701"/>
                </a:lnTo>
                <a:lnTo>
                  <a:pt x="371646" y="37895"/>
                </a:lnTo>
                <a:lnTo>
                  <a:pt x="377956" y="47742"/>
                </a:lnTo>
                <a:lnTo>
                  <a:pt x="373795" y="47742"/>
                </a:lnTo>
                <a:lnTo>
                  <a:pt x="369579" y="41050"/>
                </a:lnTo>
                <a:close/>
                <a:moveTo>
                  <a:pt x="395379" y="41050"/>
                </a:moveTo>
                <a:lnTo>
                  <a:pt x="391163" y="47742"/>
                </a:lnTo>
                <a:lnTo>
                  <a:pt x="387001" y="47742"/>
                </a:lnTo>
                <a:lnTo>
                  <a:pt x="393312" y="37895"/>
                </a:lnTo>
                <a:lnTo>
                  <a:pt x="387409" y="28701"/>
                </a:lnTo>
                <a:lnTo>
                  <a:pt x="391571" y="28701"/>
                </a:lnTo>
                <a:lnTo>
                  <a:pt x="395379" y="34685"/>
                </a:lnTo>
                <a:lnTo>
                  <a:pt x="399187" y="28701"/>
                </a:lnTo>
                <a:lnTo>
                  <a:pt x="403348" y="28701"/>
                </a:lnTo>
                <a:lnTo>
                  <a:pt x="397446" y="37895"/>
                </a:lnTo>
                <a:lnTo>
                  <a:pt x="403756" y="47742"/>
                </a:lnTo>
                <a:lnTo>
                  <a:pt x="399595" y="47742"/>
                </a:lnTo>
                <a:lnTo>
                  <a:pt x="395379" y="41050"/>
                </a:lnTo>
                <a:close/>
                <a:moveTo>
                  <a:pt x="421179" y="41050"/>
                </a:moveTo>
                <a:lnTo>
                  <a:pt x="416963" y="47742"/>
                </a:lnTo>
                <a:lnTo>
                  <a:pt x="412801" y="47742"/>
                </a:lnTo>
                <a:lnTo>
                  <a:pt x="419112" y="37895"/>
                </a:lnTo>
                <a:lnTo>
                  <a:pt x="413209" y="28701"/>
                </a:lnTo>
                <a:lnTo>
                  <a:pt x="417371" y="28701"/>
                </a:lnTo>
                <a:lnTo>
                  <a:pt x="421179" y="34685"/>
                </a:lnTo>
                <a:lnTo>
                  <a:pt x="424987" y="28701"/>
                </a:lnTo>
                <a:lnTo>
                  <a:pt x="429149" y="28701"/>
                </a:lnTo>
                <a:lnTo>
                  <a:pt x="423246" y="37895"/>
                </a:lnTo>
                <a:lnTo>
                  <a:pt x="429557" y="47742"/>
                </a:lnTo>
                <a:lnTo>
                  <a:pt x="425395" y="47742"/>
                </a:lnTo>
                <a:lnTo>
                  <a:pt x="421179" y="41050"/>
                </a:lnTo>
                <a:close/>
                <a:moveTo>
                  <a:pt x="446979" y="41050"/>
                </a:moveTo>
                <a:lnTo>
                  <a:pt x="442763" y="47742"/>
                </a:lnTo>
                <a:lnTo>
                  <a:pt x="438601" y="47742"/>
                </a:lnTo>
                <a:lnTo>
                  <a:pt x="444912" y="37895"/>
                </a:lnTo>
                <a:lnTo>
                  <a:pt x="439009" y="28701"/>
                </a:lnTo>
                <a:lnTo>
                  <a:pt x="443171" y="28701"/>
                </a:lnTo>
                <a:lnTo>
                  <a:pt x="446979" y="34685"/>
                </a:lnTo>
                <a:lnTo>
                  <a:pt x="450787" y="28701"/>
                </a:lnTo>
                <a:lnTo>
                  <a:pt x="454949" y="28701"/>
                </a:lnTo>
                <a:lnTo>
                  <a:pt x="449046" y="37895"/>
                </a:lnTo>
                <a:lnTo>
                  <a:pt x="455357" y="47742"/>
                </a:lnTo>
                <a:lnTo>
                  <a:pt x="451195" y="47742"/>
                </a:lnTo>
                <a:lnTo>
                  <a:pt x="446979" y="41050"/>
                </a:lnTo>
                <a:close/>
                <a:moveTo>
                  <a:pt x="472779" y="41050"/>
                </a:moveTo>
                <a:lnTo>
                  <a:pt x="468563" y="47742"/>
                </a:lnTo>
                <a:lnTo>
                  <a:pt x="464401" y="47742"/>
                </a:lnTo>
                <a:lnTo>
                  <a:pt x="470712" y="37895"/>
                </a:lnTo>
                <a:lnTo>
                  <a:pt x="464809" y="28701"/>
                </a:lnTo>
                <a:lnTo>
                  <a:pt x="468971" y="28701"/>
                </a:lnTo>
                <a:lnTo>
                  <a:pt x="472779" y="34685"/>
                </a:lnTo>
                <a:lnTo>
                  <a:pt x="476587" y="28701"/>
                </a:lnTo>
                <a:lnTo>
                  <a:pt x="480749" y="28701"/>
                </a:lnTo>
                <a:lnTo>
                  <a:pt x="474846" y="37895"/>
                </a:lnTo>
                <a:lnTo>
                  <a:pt x="481157" y="47742"/>
                </a:lnTo>
                <a:lnTo>
                  <a:pt x="476995" y="47742"/>
                </a:lnTo>
                <a:lnTo>
                  <a:pt x="472779" y="41050"/>
                </a:lnTo>
                <a:close/>
                <a:moveTo>
                  <a:pt x="498579" y="41050"/>
                </a:moveTo>
                <a:lnTo>
                  <a:pt x="494363" y="47742"/>
                </a:lnTo>
                <a:lnTo>
                  <a:pt x="490201" y="47742"/>
                </a:lnTo>
                <a:lnTo>
                  <a:pt x="496512" y="37895"/>
                </a:lnTo>
                <a:lnTo>
                  <a:pt x="490609" y="28701"/>
                </a:lnTo>
                <a:lnTo>
                  <a:pt x="494771" y="28701"/>
                </a:lnTo>
                <a:lnTo>
                  <a:pt x="498579" y="34685"/>
                </a:lnTo>
                <a:lnTo>
                  <a:pt x="502387" y="28701"/>
                </a:lnTo>
                <a:lnTo>
                  <a:pt x="506549" y="28701"/>
                </a:lnTo>
                <a:lnTo>
                  <a:pt x="500646" y="37895"/>
                </a:lnTo>
                <a:lnTo>
                  <a:pt x="506957" y="47742"/>
                </a:lnTo>
                <a:lnTo>
                  <a:pt x="502795" y="47742"/>
                </a:lnTo>
                <a:lnTo>
                  <a:pt x="498579" y="41050"/>
                </a:lnTo>
                <a:close/>
                <a:moveTo>
                  <a:pt x="8378" y="69751"/>
                </a:moveTo>
                <a:lnTo>
                  <a:pt x="4162" y="76443"/>
                </a:lnTo>
                <a:lnTo>
                  <a:pt x="0" y="76443"/>
                </a:lnTo>
                <a:lnTo>
                  <a:pt x="6310" y="66596"/>
                </a:lnTo>
                <a:lnTo>
                  <a:pt x="408" y="57402"/>
                </a:lnTo>
                <a:lnTo>
                  <a:pt x="4570" y="57402"/>
                </a:lnTo>
                <a:lnTo>
                  <a:pt x="8378" y="63386"/>
                </a:lnTo>
                <a:lnTo>
                  <a:pt x="12186" y="57402"/>
                </a:lnTo>
                <a:lnTo>
                  <a:pt x="16347" y="57402"/>
                </a:lnTo>
                <a:lnTo>
                  <a:pt x="10445" y="66596"/>
                </a:lnTo>
                <a:lnTo>
                  <a:pt x="16755" y="76443"/>
                </a:lnTo>
                <a:lnTo>
                  <a:pt x="12594" y="76443"/>
                </a:lnTo>
                <a:lnTo>
                  <a:pt x="8378" y="69751"/>
                </a:lnTo>
                <a:close/>
                <a:moveTo>
                  <a:pt x="34178" y="69751"/>
                </a:moveTo>
                <a:lnTo>
                  <a:pt x="29962" y="76443"/>
                </a:lnTo>
                <a:lnTo>
                  <a:pt x="25800" y="76443"/>
                </a:lnTo>
                <a:lnTo>
                  <a:pt x="32110" y="66596"/>
                </a:lnTo>
                <a:lnTo>
                  <a:pt x="26208" y="57402"/>
                </a:lnTo>
                <a:lnTo>
                  <a:pt x="30370" y="57402"/>
                </a:lnTo>
                <a:lnTo>
                  <a:pt x="34178" y="63386"/>
                </a:lnTo>
                <a:lnTo>
                  <a:pt x="37986" y="57402"/>
                </a:lnTo>
                <a:lnTo>
                  <a:pt x="42147" y="57402"/>
                </a:lnTo>
                <a:lnTo>
                  <a:pt x="36245" y="66596"/>
                </a:lnTo>
                <a:lnTo>
                  <a:pt x="42555" y="76443"/>
                </a:lnTo>
                <a:lnTo>
                  <a:pt x="38394" y="76443"/>
                </a:lnTo>
                <a:lnTo>
                  <a:pt x="34178" y="69751"/>
                </a:lnTo>
                <a:close/>
                <a:moveTo>
                  <a:pt x="59978" y="69751"/>
                </a:moveTo>
                <a:lnTo>
                  <a:pt x="55762" y="76443"/>
                </a:lnTo>
                <a:lnTo>
                  <a:pt x="51600" y="76443"/>
                </a:lnTo>
                <a:lnTo>
                  <a:pt x="57911" y="66596"/>
                </a:lnTo>
                <a:lnTo>
                  <a:pt x="52008" y="57402"/>
                </a:lnTo>
                <a:lnTo>
                  <a:pt x="56170" y="57402"/>
                </a:lnTo>
                <a:lnTo>
                  <a:pt x="59978" y="63386"/>
                </a:lnTo>
                <a:lnTo>
                  <a:pt x="63786" y="57402"/>
                </a:lnTo>
                <a:lnTo>
                  <a:pt x="67948" y="57402"/>
                </a:lnTo>
                <a:lnTo>
                  <a:pt x="62045" y="66596"/>
                </a:lnTo>
                <a:lnTo>
                  <a:pt x="68356" y="76443"/>
                </a:lnTo>
                <a:lnTo>
                  <a:pt x="64194" y="76443"/>
                </a:lnTo>
                <a:lnTo>
                  <a:pt x="59978" y="69751"/>
                </a:lnTo>
                <a:close/>
                <a:moveTo>
                  <a:pt x="85778" y="69751"/>
                </a:moveTo>
                <a:lnTo>
                  <a:pt x="81562" y="76443"/>
                </a:lnTo>
                <a:lnTo>
                  <a:pt x="77400" y="76443"/>
                </a:lnTo>
                <a:lnTo>
                  <a:pt x="83711" y="66596"/>
                </a:lnTo>
                <a:lnTo>
                  <a:pt x="77808" y="57402"/>
                </a:lnTo>
                <a:lnTo>
                  <a:pt x="81970" y="57402"/>
                </a:lnTo>
                <a:lnTo>
                  <a:pt x="85778" y="63386"/>
                </a:lnTo>
                <a:lnTo>
                  <a:pt x="89586" y="57402"/>
                </a:lnTo>
                <a:lnTo>
                  <a:pt x="93748" y="57402"/>
                </a:lnTo>
                <a:lnTo>
                  <a:pt x="87845" y="66596"/>
                </a:lnTo>
                <a:lnTo>
                  <a:pt x="94156" y="76443"/>
                </a:lnTo>
                <a:lnTo>
                  <a:pt x="89994" y="76443"/>
                </a:lnTo>
                <a:lnTo>
                  <a:pt x="85778" y="69751"/>
                </a:lnTo>
                <a:close/>
                <a:moveTo>
                  <a:pt x="111578" y="69751"/>
                </a:moveTo>
                <a:lnTo>
                  <a:pt x="107362" y="76443"/>
                </a:lnTo>
                <a:lnTo>
                  <a:pt x="103200" y="76443"/>
                </a:lnTo>
                <a:lnTo>
                  <a:pt x="109511" y="66596"/>
                </a:lnTo>
                <a:lnTo>
                  <a:pt x="103608" y="57402"/>
                </a:lnTo>
                <a:lnTo>
                  <a:pt x="107770" y="57402"/>
                </a:lnTo>
                <a:lnTo>
                  <a:pt x="111578" y="63386"/>
                </a:lnTo>
                <a:lnTo>
                  <a:pt x="115386" y="57402"/>
                </a:lnTo>
                <a:lnTo>
                  <a:pt x="119548" y="57402"/>
                </a:lnTo>
                <a:lnTo>
                  <a:pt x="113645" y="66596"/>
                </a:lnTo>
                <a:lnTo>
                  <a:pt x="119956" y="76443"/>
                </a:lnTo>
                <a:lnTo>
                  <a:pt x="115794" y="76443"/>
                </a:lnTo>
                <a:lnTo>
                  <a:pt x="111578" y="69751"/>
                </a:lnTo>
                <a:close/>
                <a:moveTo>
                  <a:pt x="137378" y="69751"/>
                </a:moveTo>
                <a:lnTo>
                  <a:pt x="133162" y="76443"/>
                </a:lnTo>
                <a:lnTo>
                  <a:pt x="129000" y="76443"/>
                </a:lnTo>
                <a:lnTo>
                  <a:pt x="135311" y="66596"/>
                </a:lnTo>
                <a:lnTo>
                  <a:pt x="129408" y="57402"/>
                </a:lnTo>
                <a:lnTo>
                  <a:pt x="133570" y="57402"/>
                </a:lnTo>
                <a:lnTo>
                  <a:pt x="137378" y="63386"/>
                </a:lnTo>
                <a:lnTo>
                  <a:pt x="141186" y="57402"/>
                </a:lnTo>
                <a:lnTo>
                  <a:pt x="145348" y="57402"/>
                </a:lnTo>
                <a:lnTo>
                  <a:pt x="139445" y="66596"/>
                </a:lnTo>
                <a:lnTo>
                  <a:pt x="145756" y="76443"/>
                </a:lnTo>
                <a:lnTo>
                  <a:pt x="141594" y="76443"/>
                </a:lnTo>
                <a:lnTo>
                  <a:pt x="137378" y="69751"/>
                </a:lnTo>
                <a:close/>
                <a:moveTo>
                  <a:pt x="163178" y="69751"/>
                </a:moveTo>
                <a:lnTo>
                  <a:pt x="158962" y="76443"/>
                </a:lnTo>
                <a:lnTo>
                  <a:pt x="154800" y="76443"/>
                </a:lnTo>
                <a:lnTo>
                  <a:pt x="161111" y="66596"/>
                </a:lnTo>
                <a:lnTo>
                  <a:pt x="155208" y="57402"/>
                </a:lnTo>
                <a:lnTo>
                  <a:pt x="159370" y="57402"/>
                </a:lnTo>
                <a:lnTo>
                  <a:pt x="163178" y="63386"/>
                </a:lnTo>
                <a:lnTo>
                  <a:pt x="166986" y="57402"/>
                </a:lnTo>
                <a:lnTo>
                  <a:pt x="171148" y="57402"/>
                </a:lnTo>
                <a:lnTo>
                  <a:pt x="165245" y="66596"/>
                </a:lnTo>
                <a:lnTo>
                  <a:pt x="171556" y="76443"/>
                </a:lnTo>
                <a:lnTo>
                  <a:pt x="167394" y="76443"/>
                </a:lnTo>
                <a:lnTo>
                  <a:pt x="163178" y="69751"/>
                </a:lnTo>
                <a:close/>
                <a:moveTo>
                  <a:pt x="188978" y="69751"/>
                </a:moveTo>
                <a:lnTo>
                  <a:pt x="184762" y="76443"/>
                </a:lnTo>
                <a:lnTo>
                  <a:pt x="180601" y="76443"/>
                </a:lnTo>
                <a:lnTo>
                  <a:pt x="186911" y="66596"/>
                </a:lnTo>
                <a:lnTo>
                  <a:pt x="181009" y="57402"/>
                </a:lnTo>
                <a:lnTo>
                  <a:pt x="185170" y="57402"/>
                </a:lnTo>
                <a:lnTo>
                  <a:pt x="188978" y="63386"/>
                </a:lnTo>
                <a:lnTo>
                  <a:pt x="192786" y="57402"/>
                </a:lnTo>
                <a:lnTo>
                  <a:pt x="196948" y="57402"/>
                </a:lnTo>
                <a:lnTo>
                  <a:pt x="191045" y="66596"/>
                </a:lnTo>
                <a:lnTo>
                  <a:pt x="197356" y="76443"/>
                </a:lnTo>
                <a:lnTo>
                  <a:pt x="193194" y="76443"/>
                </a:lnTo>
                <a:lnTo>
                  <a:pt x="188978" y="69751"/>
                </a:lnTo>
                <a:close/>
                <a:moveTo>
                  <a:pt x="214778" y="69751"/>
                </a:moveTo>
                <a:lnTo>
                  <a:pt x="210562" y="76443"/>
                </a:lnTo>
                <a:lnTo>
                  <a:pt x="206401" y="76443"/>
                </a:lnTo>
                <a:lnTo>
                  <a:pt x="212711" y="66596"/>
                </a:lnTo>
                <a:lnTo>
                  <a:pt x="206809" y="57402"/>
                </a:lnTo>
                <a:lnTo>
                  <a:pt x="210970" y="57402"/>
                </a:lnTo>
                <a:lnTo>
                  <a:pt x="214778" y="63386"/>
                </a:lnTo>
                <a:lnTo>
                  <a:pt x="218586" y="57402"/>
                </a:lnTo>
                <a:lnTo>
                  <a:pt x="222748" y="57402"/>
                </a:lnTo>
                <a:lnTo>
                  <a:pt x="216846" y="66596"/>
                </a:lnTo>
                <a:lnTo>
                  <a:pt x="223156" y="76443"/>
                </a:lnTo>
                <a:lnTo>
                  <a:pt x="218994" y="76443"/>
                </a:lnTo>
                <a:lnTo>
                  <a:pt x="214778" y="69751"/>
                </a:lnTo>
                <a:close/>
                <a:moveTo>
                  <a:pt x="240578" y="69751"/>
                </a:moveTo>
                <a:lnTo>
                  <a:pt x="236362" y="76443"/>
                </a:lnTo>
                <a:lnTo>
                  <a:pt x="232201" y="76443"/>
                </a:lnTo>
                <a:lnTo>
                  <a:pt x="238511" y="66596"/>
                </a:lnTo>
                <a:lnTo>
                  <a:pt x="232609" y="57402"/>
                </a:lnTo>
                <a:lnTo>
                  <a:pt x="236770" y="57402"/>
                </a:lnTo>
                <a:lnTo>
                  <a:pt x="240578" y="63386"/>
                </a:lnTo>
                <a:lnTo>
                  <a:pt x="244386" y="57402"/>
                </a:lnTo>
                <a:lnTo>
                  <a:pt x="248548" y="57402"/>
                </a:lnTo>
                <a:lnTo>
                  <a:pt x="242646" y="66596"/>
                </a:lnTo>
                <a:lnTo>
                  <a:pt x="248956" y="76443"/>
                </a:lnTo>
                <a:lnTo>
                  <a:pt x="244794" y="76443"/>
                </a:lnTo>
                <a:lnTo>
                  <a:pt x="240578" y="69751"/>
                </a:lnTo>
                <a:close/>
                <a:moveTo>
                  <a:pt x="266378" y="69751"/>
                </a:moveTo>
                <a:lnTo>
                  <a:pt x="262162" y="76443"/>
                </a:lnTo>
                <a:lnTo>
                  <a:pt x="258001" y="76443"/>
                </a:lnTo>
                <a:lnTo>
                  <a:pt x="264311" y="66596"/>
                </a:lnTo>
                <a:lnTo>
                  <a:pt x="258409" y="57402"/>
                </a:lnTo>
                <a:lnTo>
                  <a:pt x="262570" y="57402"/>
                </a:lnTo>
                <a:lnTo>
                  <a:pt x="266378" y="63386"/>
                </a:lnTo>
                <a:lnTo>
                  <a:pt x="270187" y="57402"/>
                </a:lnTo>
                <a:lnTo>
                  <a:pt x="274348" y="57402"/>
                </a:lnTo>
                <a:lnTo>
                  <a:pt x="268446" y="66596"/>
                </a:lnTo>
                <a:lnTo>
                  <a:pt x="274756" y="76443"/>
                </a:lnTo>
                <a:lnTo>
                  <a:pt x="270595" y="76443"/>
                </a:lnTo>
                <a:lnTo>
                  <a:pt x="266378" y="69751"/>
                </a:lnTo>
                <a:close/>
                <a:moveTo>
                  <a:pt x="292179" y="69751"/>
                </a:moveTo>
                <a:lnTo>
                  <a:pt x="287962" y="76443"/>
                </a:lnTo>
                <a:lnTo>
                  <a:pt x="283801" y="76443"/>
                </a:lnTo>
                <a:lnTo>
                  <a:pt x="290111" y="66596"/>
                </a:lnTo>
                <a:lnTo>
                  <a:pt x="284209" y="57402"/>
                </a:lnTo>
                <a:lnTo>
                  <a:pt x="288370" y="57402"/>
                </a:lnTo>
                <a:lnTo>
                  <a:pt x="292179" y="63386"/>
                </a:lnTo>
                <a:lnTo>
                  <a:pt x="295987" y="57402"/>
                </a:lnTo>
                <a:lnTo>
                  <a:pt x="300148" y="57402"/>
                </a:lnTo>
                <a:lnTo>
                  <a:pt x="294246" y="66596"/>
                </a:lnTo>
                <a:lnTo>
                  <a:pt x="300556" y="76443"/>
                </a:lnTo>
                <a:lnTo>
                  <a:pt x="296395" y="76443"/>
                </a:lnTo>
                <a:lnTo>
                  <a:pt x="292179" y="69751"/>
                </a:lnTo>
                <a:close/>
                <a:moveTo>
                  <a:pt x="317979" y="69751"/>
                </a:moveTo>
                <a:lnTo>
                  <a:pt x="313762" y="76443"/>
                </a:lnTo>
                <a:lnTo>
                  <a:pt x="309601" y="76443"/>
                </a:lnTo>
                <a:lnTo>
                  <a:pt x="315911" y="66596"/>
                </a:lnTo>
                <a:lnTo>
                  <a:pt x="310009" y="57402"/>
                </a:lnTo>
                <a:lnTo>
                  <a:pt x="314170" y="57402"/>
                </a:lnTo>
                <a:lnTo>
                  <a:pt x="317979" y="63386"/>
                </a:lnTo>
                <a:lnTo>
                  <a:pt x="321787" y="57402"/>
                </a:lnTo>
                <a:lnTo>
                  <a:pt x="325948" y="57402"/>
                </a:lnTo>
                <a:lnTo>
                  <a:pt x="320046" y="66596"/>
                </a:lnTo>
                <a:lnTo>
                  <a:pt x="326356" y="76443"/>
                </a:lnTo>
                <a:lnTo>
                  <a:pt x="322195" y="76443"/>
                </a:lnTo>
                <a:lnTo>
                  <a:pt x="317979" y="69751"/>
                </a:lnTo>
                <a:close/>
                <a:moveTo>
                  <a:pt x="343779" y="69751"/>
                </a:moveTo>
                <a:lnTo>
                  <a:pt x="339563" y="76443"/>
                </a:lnTo>
                <a:lnTo>
                  <a:pt x="335401" y="76443"/>
                </a:lnTo>
                <a:lnTo>
                  <a:pt x="341711" y="66596"/>
                </a:lnTo>
                <a:lnTo>
                  <a:pt x="335809" y="57402"/>
                </a:lnTo>
                <a:lnTo>
                  <a:pt x="339971" y="57402"/>
                </a:lnTo>
                <a:lnTo>
                  <a:pt x="343779" y="63386"/>
                </a:lnTo>
                <a:lnTo>
                  <a:pt x="347587" y="57402"/>
                </a:lnTo>
                <a:lnTo>
                  <a:pt x="351748" y="57402"/>
                </a:lnTo>
                <a:lnTo>
                  <a:pt x="345846" y="66596"/>
                </a:lnTo>
                <a:lnTo>
                  <a:pt x="352156" y="76443"/>
                </a:lnTo>
                <a:lnTo>
                  <a:pt x="347995" y="76443"/>
                </a:lnTo>
                <a:lnTo>
                  <a:pt x="343779" y="69751"/>
                </a:lnTo>
                <a:close/>
                <a:moveTo>
                  <a:pt x="369579" y="69751"/>
                </a:moveTo>
                <a:lnTo>
                  <a:pt x="365363" y="76443"/>
                </a:lnTo>
                <a:lnTo>
                  <a:pt x="361201" y="76443"/>
                </a:lnTo>
                <a:lnTo>
                  <a:pt x="367511" y="66596"/>
                </a:lnTo>
                <a:lnTo>
                  <a:pt x="361609" y="57402"/>
                </a:lnTo>
                <a:lnTo>
                  <a:pt x="365771" y="57402"/>
                </a:lnTo>
                <a:lnTo>
                  <a:pt x="369579" y="63386"/>
                </a:lnTo>
                <a:lnTo>
                  <a:pt x="373387" y="57402"/>
                </a:lnTo>
                <a:lnTo>
                  <a:pt x="377548" y="57402"/>
                </a:lnTo>
                <a:lnTo>
                  <a:pt x="371646" y="66596"/>
                </a:lnTo>
                <a:lnTo>
                  <a:pt x="377956" y="76443"/>
                </a:lnTo>
                <a:lnTo>
                  <a:pt x="373795" y="76443"/>
                </a:lnTo>
                <a:lnTo>
                  <a:pt x="369579" y="69751"/>
                </a:lnTo>
                <a:close/>
                <a:moveTo>
                  <a:pt x="395379" y="69751"/>
                </a:moveTo>
                <a:lnTo>
                  <a:pt x="391163" y="76443"/>
                </a:lnTo>
                <a:lnTo>
                  <a:pt x="387001" y="76443"/>
                </a:lnTo>
                <a:lnTo>
                  <a:pt x="393312" y="66596"/>
                </a:lnTo>
                <a:lnTo>
                  <a:pt x="387409" y="57402"/>
                </a:lnTo>
                <a:lnTo>
                  <a:pt x="391571" y="57402"/>
                </a:lnTo>
                <a:lnTo>
                  <a:pt x="395379" y="63386"/>
                </a:lnTo>
                <a:lnTo>
                  <a:pt x="399187" y="57402"/>
                </a:lnTo>
                <a:lnTo>
                  <a:pt x="403348" y="57402"/>
                </a:lnTo>
                <a:lnTo>
                  <a:pt x="397446" y="66596"/>
                </a:lnTo>
                <a:lnTo>
                  <a:pt x="403756" y="76443"/>
                </a:lnTo>
                <a:lnTo>
                  <a:pt x="399595" y="76443"/>
                </a:lnTo>
                <a:lnTo>
                  <a:pt x="395379" y="69751"/>
                </a:lnTo>
                <a:close/>
                <a:moveTo>
                  <a:pt x="421179" y="69751"/>
                </a:moveTo>
                <a:lnTo>
                  <a:pt x="416963" y="76443"/>
                </a:lnTo>
                <a:lnTo>
                  <a:pt x="412801" y="76443"/>
                </a:lnTo>
                <a:lnTo>
                  <a:pt x="419112" y="66596"/>
                </a:lnTo>
                <a:lnTo>
                  <a:pt x="413209" y="57402"/>
                </a:lnTo>
                <a:lnTo>
                  <a:pt x="417371" y="57402"/>
                </a:lnTo>
                <a:lnTo>
                  <a:pt x="421179" y="63386"/>
                </a:lnTo>
                <a:lnTo>
                  <a:pt x="424987" y="57402"/>
                </a:lnTo>
                <a:lnTo>
                  <a:pt x="429149" y="57402"/>
                </a:lnTo>
                <a:lnTo>
                  <a:pt x="423246" y="66596"/>
                </a:lnTo>
                <a:lnTo>
                  <a:pt x="429557" y="76443"/>
                </a:lnTo>
                <a:lnTo>
                  <a:pt x="425395" y="76443"/>
                </a:lnTo>
                <a:lnTo>
                  <a:pt x="421179" y="69751"/>
                </a:lnTo>
                <a:close/>
                <a:moveTo>
                  <a:pt x="446979" y="69751"/>
                </a:moveTo>
                <a:lnTo>
                  <a:pt x="442763" y="76443"/>
                </a:lnTo>
                <a:lnTo>
                  <a:pt x="438601" y="76443"/>
                </a:lnTo>
                <a:lnTo>
                  <a:pt x="444912" y="66596"/>
                </a:lnTo>
                <a:lnTo>
                  <a:pt x="439009" y="57402"/>
                </a:lnTo>
                <a:lnTo>
                  <a:pt x="443171" y="57402"/>
                </a:lnTo>
                <a:lnTo>
                  <a:pt x="446979" y="63386"/>
                </a:lnTo>
                <a:lnTo>
                  <a:pt x="450787" y="57402"/>
                </a:lnTo>
                <a:lnTo>
                  <a:pt x="454949" y="57402"/>
                </a:lnTo>
                <a:lnTo>
                  <a:pt x="449046" y="66596"/>
                </a:lnTo>
                <a:lnTo>
                  <a:pt x="455357" y="76443"/>
                </a:lnTo>
                <a:lnTo>
                  <a:pt x="451195" y="76443"/>
                </a:lnTo>
                <a:lnTo>
                  <a:pt x="446979" y="69751"/>
                </a:lnTo>
                <a:close/>
                <a:moveTo>
                  <a:pt x="472779" y="69751"/>
                </a:moveTo>
                <a:lnTo>
                  <a:pt x="468563" y="76443"/>
                </a:lnTo>
                <a:lnTo>
                  <a:pt x="464401" y="76443"/>
                </a:lnTo>
                <a:lnTo>
                  <a:pt x="470712" y="66596"/>
                </a:lnTo>
                <a:lnTo>
                  <a:pt x="464809" y="57402"/>
                </a:lnTo>
                <a:lnTo>
                  <a:pt x="468971" y="57402"/>
                </a:lnTo>
                <a:lnTo>
                  <a:pt x="472779" y="63386"/>
                </a:lnTo>
                <a:lnTo>
                  <a:pt x="476587" y="57402"/>
                </a:lnTo>
                <a:lnTo>
                  <a:pt x="480749" y="57402"/>
                </a:lnTo>
                <a:lnTo>
                  <a:pt x="474846" y="66596"/>
                </a:lnTo>
                <a:lnTo>
                  <a:pt x="481157" y="76443"/>
                </a:lnTo>
                <a:lnTo>
                  <a:pt x="476995" y="76443"/>
                </a:lnTo>
                <a:lnTo>
                  <a:pt x="472779" y="69751"/>
                </a:lnTo>
                <a:close/>
                <a:moveTo>
                  <a:pt x="498579" y="69751"/>
                </a:moveTo>
                <a:lnTo>
                  <a:pt x="494363" y="76443"/>
                </a:lnTo>
                <a:lnTo>
                  <a:pt x="490201" y="76443"/>
                </a:lnTo>
                <a:lnTo>
                  <a:pt x="496512" y="66596"/>
                </a:lnTo>
                <a:lnTo>
                  <a:pt x="490609" y="57402"/>
                </a:lnTo>
                <a:lnTo>
                  <a:pt x="494771" y="57402"/>
                </a:lnTo>
                <a:lnTo>
                  <a:pt x="498579" y="63386"/>
                </a:lnTo>
                <a:lnTo>
                  <a:pt x="502387" y="57402"/>
                </a:lnTo>
                <a:lnTo>
                  <a:pt x="506549" y="57402"/>
                </a:lnTo>
                <a:lnTo>
                  <a:pt x="500646" y="66596"/>
                </a:lnTo>
                <a:lnTo>
                  <a:pt x="506957" y="76443"/>
                </a:lnTo>
                <a:lnTo>
                  <a:pt x="502795" y="76443"/>
                </a:lnTo>
                <a:lnTo>
                  <a:pt x="498579" y="69751"/>
                </a:lnTo>
                <a:close/>
                <a:moveTo>
                  <a:pt x="8378" y="98452"/>
                </a:moveTo>
                <a:lnTo>
                  <a:pt x="4162" y="105144"/>
                </a:lnTo>
                <a:lnTo>
                  <a:pt x="0" y="105144"/>
                </a:lnTo>
                <a:lnTo>
                  <a:pt x="6310" y="95297"/>
                </a:lnTo>
                <a:lnTo>
                  <a:pt x="408" y="86103"/>
                </a:lnTo>
                <a:lnTo>
                  <a:pt x="4570" y="86103"/>
                </a:lnTo>
                <a:lnTo>
                  <a:pt x="8378" y="92087"/>
                </a:lnTo>
                <a:lnTo>
                  <a:pt x="12186" y="86103"/>
                </a:lnTo>
                <a:lnTo>
                  <a:pt x="16347" y="86103"/>
                </a:lnTo>
                <a:lnTo>
                  <a:pt x="10445" y="95297"/>
                </a:lnTo>
                <a:lnTo>
                  <a:pt x="16755" y="105144"/>
                </a:lnTo>
                <a:lnTo>
                  <a:pt x="12594" y="105144"/>
                </a:lnTo>
                <a:lnTo>
                  <a:pt x="8378" y="98452"/>
                </a:lnTo>
                <a:close/>
                <a:moveTo>
                  <a:pt x="34178" y="98452"/>
                </a:moveTo>
                <a:lnTo>
                  <a:pt x="29962" y="105144"/>
                </a:lnTo>
                <a:lnTo>
                  <a:pt x="25800" y="105144"/>
                </a:lnTo>
                <a:lnTo>
                  <a:pt x="32110" y="95297"/>
                </a:lnTo>
                <a:lnTo>
                  <a:pt x="26208" y="86103"/>
                </a:lnTo>
                <a:lnTo>
                  <a:pt x="30370" y="86103"/>
                </a:lnTo>
                <a:lnTo>
                  <a:pt x="34178" y="92087"/>
                </a:lnTo>
                <a:lnTo>
                  <a:pt x="37986" y="86103"/>
                </a:lnTo>
                <a:lnTo>
                  <a:pt x="42147" y="86103"/>
                </a:lnTo>
                <a:lnTo>
                  <a:pt x="36245" y="95297"/>
                </a:lnTo>
                <a:lnTo>
                  <a:pt x="42555" y="105144"/>
                </a:lnTo>
                <a:lnTo>
                  <a:pt x="38394" y="105144"/>
                </a:lnTo>
                <a:lnTo>
                  <a:pt x="34178" y="98452"/>
                </a:lnTo>
                <a:close/>
                <a:moveTo>
                  <a:pt x="59978" y="98452"/>
                </a:moveTo>
                <a:lnTo>
                  <a:pt x="55762" y="105144"/>
                </a:lnTo>
                <a:lnTo>
                  <a:pt x="51600" y="105144"/>
                </a:lnTo>
                <a:lnTo>
                  <a:pt x="57911" y="95297"/>
                </a:lnTo>
                <a:lnTo>
                  <a:pt x="52008" y="86103"/>
                </a:lnTo>
                <a:lnTo>
                  <a:pt x="56170" y="86103"/>
                </a:lnTo>
                <a:lnTo>
                  <a:pt x="59978" y="92087"/>
                </a:lnTo>
                <a:lnTo>
                  <a:pt x="63786" y="86103"/>
                </a:lnTo>
                <a:lnTo>
                  <a:pt x="67948" y="86103"/>
                </a:lnTo>
                <a:lnTo>
                  <a:pt x="62045" y="95297"/>
                </a:lnTo>
                <a:lnTo>
                  <a:pt x="68356" y="105144"/>
                </a:lnTo>
                <a:lnTo>
                  <a:pt x="64194" y="105144"/>
                </a:lnTo>
                <a:lnTo>
                  <a:pt x="59978" y="98452"/>
                </a:lnTo>
                <a:close/>
                <a:moveTo>
                  <a:pt x="85778" y="98452"/>
                </a:moveTo>
                <a:lnTo>
                  <a:pt x="81562" y="105144"/>
                </a:lnTo>
                <a:lnTo>
                  <a:pt x="77400" y="105144"/>
                </a:lnTo>
                <a:lnTo>
                  <a:pt x="83711" y="95297"/>
                </a:lnTo>
                <a:lnTo>
                  <a:pt x="77808" y="86103"/>
                </a:lnTo>
                <a:lnTo>
                  <a:pt x="81970" y="86103"/>
                </a:lnTo>
                <a:lnTo>
                  <a:pt x="85778" y="92087"/>
                </a:lnTo>
                <a:lnTo>
                  <a:pt x="89586" y="86103"/>
                </a:lnTo>
                <a:lnTo>
                  <a:pt x="93748" y="86103"/>
                </a:lnTo>
                <a:lnTo>
                  <a:pt x="87845" y="95297"/>
                </a:lnTo>
                <a:lnTo>
                  <a:pt x="94156" y="105144"/>
                </a:lnTo>
                <a:lnTo>
                  <a:pt x="89994" y="105144"/>
                </a:lnTo>
                <a:lnTo>
                  <a:pt x="85778" y="98452"/>
                </a:lnTo>
                <a:close/>
                <a:moveTo>
                  <a:pt x="111578" y="98452"/>
                </a:moveTo>
                <a:lnTo>
                  <a:pt x="107362" y="105144"/>
                </a:lnTo>
                <a:lnTo>
                  <a:pt x="103200" y="105144"/>
                </a:lnTo>
                <a:lnTo>
                  <a:pt x="109511" y="95297"/>
                </a:lnTo>
                <a:lnTo>
                  <a:pt x="103608" y="86103"/>
                </a:lnTo>
                <a:lnTo>
                  <a:pt x="107770" y="86103"/>
                </a:lnTo>
                <a:lnTo>
                  <a:pt x="111578" y="92087"/>
                </a:lnTo>
                <a:lnTo>
                  <a:pt x="115386" y="86103"/>
                </a:lnTo>
                <a:lnTo>
                  <a:pt x="119548" y="86103"/>
                </a:lnTo>
                <a:lnTo>
                  <a:pt x="113645" y="95297"/>
                </a:lnTo>
                <a:lnTo>
                  <a:pt x="119956" y="105144"/>
                </a:lnTo>
                <a:lnTo>
                  <a:pt x="115794" y="105144"/>
                </a:lnTo>
                <a:lnTo>
                  <a:pt x="111578" y="98452"/>
                </a:lnTo>
                <a:close/>
                <a:moveTo>
                  <a:pt x="137378" y="98452"/>
                </a:moveTo>
                <a:lnTo>
                  <a:pt x="133162" y="105144"/>
                </a:lnTo>
                <a:lnTo>
                  <a:pt x="129000" y="105144"/>
                </a:lnTo>
                <a:lnTo>
                  <a:pt x="135311" y="95297"/>
                </a:lnTo>
                <a:lnTo>
                  <a:pt x="129408" y="86103"/>
                </a:lnTo>
                <a:lnTo>
                  <a:pt x="133570" y="86103"/>
                </a:lnTo>
                <a:lnTo>
                  <a:pt x="137378" y="92087"/>
                </a:lnTo>
                <a:lnTo>
                  <a:pt x="141186" y="86103"/>
                </a:lnTo>
                <a:lnTo>
                  <a:pt x="145348" y="86103"/>
                </a:lnTo>
                <a:lnTo>
                  <a:pt x="139445" y="95297"/>
                </a:lnTo>
                <a:lnTo>
                  <a:pt x="145756" y="105144"/>
                </a:lnTo>
                <a:lnTo>
                  <a:pt x="141594" y="105144"/>
                </a:lnTo>
                <a:lnTo>
                  <a:pt x="137378" y="98452"/>
                </a:lnTo>
                <a:close/>
                <a:moveTo>
                  <a:pt x="163178" y="98452"/>
                </a:moveTo>
                <a:lnTo>
                  <a:pt x="158962" y="105144"/>
                </a:lnTo>
                <a:lnTo>
                  <a:pt x="154800" y="105144"/>
                </a:lnTo>
                <a:lnTo>
                  <a:pt x="161111" y="95297"/>
                </a:lnTo>
                <a:lnTo>
                  <a:pt x="155208" y="86103"/>
                </a:lnTo>
                <a:lnTo>
                  <a:pt x="159370" y="86103"/>
                </a:lnTo>
                <a:lnTo>
                  <a:pt x="163178" y="92087"/>
                </a:lnTo>
                <a:lnTo>
                  <a:pt x="166986" y="86103"/>
                </a:lnTo>
                <a:lnTo>
                  <a:pt x="171148" y="86103"/>
                </a:lnTo>
                <a:lnTo>
                  <a:pt x="165245" y="95297"/>
                </a:lnTo>
                <a:lnTo>
                  <a:pt x="171556" y="105144"/>
                </a:lnTo>
                <a:lnTo>
                  <a:pt x="167394" y="105144"/>
                </a:lnTo>
                <a:lnTo>
                  <a:pt x="163178" y="98452"/>
                </a:lnTo>
                <a:close/>
                <a:moveTo>
                  <a:pt x="188978" y="98452"/>
                </a:moveTo>
                <a:lnTo>
                  <a:pt x="184762" y="105144"/>
                </a:lnTo>
                <a:lnTo>
                  <a:pt x="180601" y="105144"/>
                </a:lnTo>
                <a:lnTo>
                  <a:pt x="186911" y="95297"/>
                </a:lnTo>
                <a:lnTo>
                  <a:pt x="181009" y="86103"/>
                </a:lnTo>
                <a:lnTo>
                  <a:pt x="185170" y="86103"/>
                </a:lnTo>
                <a:lnTo>
                  <a:pt x="188978" y="92087"/>
                </a:lnTo>
                <a:lnTo>
                  <a:pt x="192786" y="86103"/>
                </a:lnTo>
                <a:lnTo>
                  <a:pt x="196948" y="86103"/>
                </a:lnTo>
                <a:lnTo>
                  <a:pt x="191045" y="95297"/>
                </a:lnTo>
                <a:lnTo>
                  <a:pt x="197356" y="105144"/>
                </a:lnTo>
                <a:lnTo>
                  <a:pt x="193194" y="105144"/>
                </a:lnTo>
                <a:lnTo>
                  <a:pt x="188978" y="98452"/>
                </a:lnTo>
                <a:close/>
                <a:moveTo>
                  <a:pt x="214778" y="98452"/>
                </a:moveTo>
                <a:lnTo>
                  <a:pt x="210562" y="105144"/>
                </a:lnTo>
                <a:lnTo>
                  <a:pt x="206401" y="105144"/>
                </a:lnTo>
                <a:lnTo>
                  <a:pt x="212711" y="95297"/>
                </a:lnTo>
                <a:lnTo>
                  <a:pt x="206809" y="86103"/>
                </a:lnTo>
                <a:lnTo>
                  <a:pt x="210970" y="86103"/>
                </a:lnTo>
                <a:lnTo>
                  <a:pt x="214778" y="92087"/>
                </a:lnTo>
                <a:lnTo>
                  <a:pt x="218586" y="86103"/>
                </a:lnTo>
                <a:lnTo>
                  <a:pt x="222748" y="86103"/>
                </a:lnTo>
                <a:lnTo>
                  <a:pt x="216846" y="95297"/>
                </a:lnTo>
                <a:lnTo>
                  <a:pt x="223156" y="105144"/>
                </a:lnTo>
                <a:lnTo>
                  <a:pt x="218994" y="105144"/>
                </a:lnTo>
                <a:lnTo>
                  <a:pt x="214778" y="98452"/>
                </a:lnTo>
                <a:close/>
                <a:moveTo>
                  <a:pt x="240578" y="98452"/>
                </a:moveTo>
                <a:lnTo>
                  <a:pt x="236362" y="105144"/>
                </a:lnTo>
                <a:lnTo>
                  <a:pt x="232201" y="105144"/>
                </a:lnTo>
                <a:lnTo>
                  <a:pt x="238511" y="95297"/>
                </a:lnTo>
                <a:lnTo>
                  <a:pt x="232609" y="86103"/>
                </a:lnTo>
                <a:lnTo>
                  <a:pt x="236770" y="86103"/>
                </a:lnTo>
                <a:lnTo>
                  <a:pt x="240578" y="92087"/>
                </a:lnTo>
                <a:lnTo>
                  <a:pt x="244386" y="86103"/>
                </a:lnTo>
                <a:lnTo>
                  <a:pt x="248548" y="86103"/>
                </a:lnTo>
                <a:lnTo>
                  <a:pt x="242646" y="95297"/>
                </a:lnTo>
                <a:lnTo>
                  <a:pt x="248956" y="105144"/>
                </a:lnTo>
                <a:lnTo>
                  <a:pt x="244794" y="105144"/>
                </a:lnTo>
                <a:lnTo>
                  <a:pt x="240578" y="98452"/>
                </a:lnTo>
                <a:close/>
                <a:moveTo>
                  <a:pt x="266378" y="98452"/>
                </a:moveTo>
                <a:lnTo>
                  <a:pt x="262162" y="105144"/>
                </a:lnTo>
                <a:lnTo>
                  <a:pt x="258001" y="105144"/>
                </a:lnTo>
                <a:lnTo>
                  <a:pt x="264311" y="95297"/>
                </a:lnTo>
                <a:lnTo>
                  <a:pt x="258409" y="86103"/>
                </a:lnTo>
                <a:lnTo>
                  <a:pt x="262570" y="86103"/>
                </a:lnTo>
                <a:lnTo>
                  <a:pt x="266378" y="92087"/>
                </a:lnTo>
                <a:lnTo>
                  <a:pt x="270187" y="86103"/>
                </a:lnTo>
                <a:lnTo>
                  <a:pt x="274348" y="86103"/>
                </a:lnTo>
                <a:lnTo>
                  <a:pt x="268446" y="95297"/>
                </a:lnTo>
                <a:lnTo>
                  <a:pt x="274756" y="105144"/>
                </a:lnTo>
                <a:lnTo>
                  <a:pt x="270595" y="105144"/>
                </a:lnTo>
                <a:lnTo>
                  <a:pt x="266378" y="98452"/>
                </a:lnTo>
                <a:close/>
                <a:moveTo>
                  <a:pt x="292179" y="98452"/>
                </a:moveTo>
                <a:lnTo>
                  <a:pt x="287962" y="105144"/>
                </a:lnTo>
                <a:lnTo>
                  <a:pt x="283801" y="105144"/>
                </a:lnTo>
                <a:lnTo>
                  <a:pt x="290111" y="95297"/>
                </a:lnTo>
                <a:lnTo>
                  <a:pt x="284209" y="86103"/>
                </a:lnTo>
                <a:lnTo>
                  <a:pt x="288370" y="86103"/>
                </a:lnTo>
                <a:lnTo>
                  <a:pt x="292179" y="92087"/>
                </a:lnTo>
                <a:lnTo>
                  <a:pt x="295987" y="86103"/>
                </a:lnTo>
                <a:lnTo>
                  <a:pt x="300148" y="86103"/>
                </a:lnTo>
                <a:lnTo>
                  <a:pt x="294246" y="95297"/>
                </a:lnTo>
                <a:lnTo>
                  <a:pt x="300556" y="105144"/>
                </a:lnTo>
                <a:lnTo>
                  <a:pt x="296395" y="105144"/>
                </a:lnTo>
                <a:lnTo>
                  <a:pt x="292179" y="98452"/>
                </a:lnTo>
                <a:close/>
                <a:moveTo>
                  <a:pt x="317979" y="98452"/>
                </a:moveTo>
                <a:lnTo>
                  <a:pt x="313762" y="105144"/>
                </a:lnTo>
                <a:lnTo>
                  <a:pt x="309601" y="105144"/>
                </a:lnTo>
                <a:lnTo>
                  <a:pt x="315911" y="95297"/>
                </a:lnTo>
                <a:lnTo>
                  <a:pt x="310009" y="86103"/>
                </a:lnTo>
                <a:lnTo>
                  <a:pt x="314170" y="86103"/>
                </a:lnTo>
                <a:lnTo>
                  <a:pt x="317979" y="92087"/>
                </a:lnTo>
                <a:lnTo>
                  <a:pt x="321787" y="86103"/>
                </a:lnTo>
                <a:lnTo>
                  <a:pt x="325948" y="86103"/>
                </a:lnTo>
                <a:lnTo>
                  <a:pt x="320046" y="95297"/>
                </a:lnTo>
                <a:lnTo>
                  <a:pt x="326356" y="105144"/>
                </a:lnTo>
                <a:lnTo>
                  <a:pt x="322195" y="105144"/>
                </a:lnTo>
                <a:lnTo>
                  <a:pt x="317979" y="98452"/>
                </a:lnTo>
                <a:close/>
                <a:moveTo>
                  <a:pt x="343779" y="98452"/>
                </a:moveTo>
                <a:lnTo>
                  <a:pt x="339563" y="105144"/>
                </a:lnTo>
                <a:lnTo>
                  <a:pt x="335401" y="105144"/>
                </a:lnTo>
                <a:lnTo>
                  <a:pt x="341711" y="95297"/>
                </a:lnTo>
                <a:lnTo>
                  <a:pt x="335809" y="86103"/>
                </a:lnTo>
                <a:lnTo>
                  <a:pt x="339971" y="86103"/>
                </a:lnTo>
                <a:lnTo>
                  <a:pt x="343779" y="92087"/>
                </a:lnTo>
                <a:lnTo>
                  <a:pt x="347587" y="86103"/>
                </a:lnTo>
                <a:lnTo>
                  <a:pt x="351748" y="86103"/>
                </a:lnTo>
                <a:lnTo>
                  <a:pt x="345846" y="95297"/>
                </a:lnTo>
                <a:lnTo>
                  <a:pt x="352156" y="105144"/>
                </a:lnTo>
                <a:lnTo>
                  <a:pt x="347995" y="105144"/>
                </a:lnTo>
                <a:lnTo>
                  <a:pt x="343779" y="98452"/>
                </a:lnTo>
                <a:close/>
                <a:moveTo>
                  <a:pt x="369579" y="98452"/>
                </a:moveTo>
                <a:lnTo>
                  <a:pt x="365363" y="105144"/>
                </a:lnTo>
                <a:lnTo>
                  <a:pt x="361201" y="105144"/>
                </a:lnTo>
                <a:lnTo>
                  <a:pt x="367511" y="95297"/>
                </a:lnTo>
                <a:lnTo>
                  <a:pt x="361609" y="86103"/>
                </a:lnTo>
                <a:lnTo>
                  <a:pt x="365771" y="86103"/>
                </a:lnTo>
                <a:lnTo>
                  <a:pt x="369579" y="92087"/>
                </a:lnTo>
                <a:lnTo>
                  <a:pt x="373387" y="86103"/>
                </a:lnTo>
                <a:lnTo>
                  <a:pt x="377548" y="86103"/>
                </a:lnTo>
                <a:lnTo>
                  <a:pt x="371646" y="95297"/>
                </a:lnTo>
                <a:lnTo>
                  <a:pt x="377956" y="105144"/>
                </a:lnTo>
                <a:lnTo>
                  <a:pt x="373795" y="105144"/>
                </a:lnTo>
                <a:lnTo>
                  <a:pt x="369579" y="98452"/>
                </a:lnTo>
                <a:close/>
                <a:moveTo>
                  <a:pt x="395379" y="98452"/>
                </a:moveTo>
                <a:lnTo>
                  <a:pt x="391163" y="105144"/>
                </a:lnTo>
                <a:lnTo>
                  <a:pt x="387001" y="105144"/>
                </a:lnTo>
                <a:lnTo>
                  <a:pt x="393312" y="95297"/>
                </a:lnTo>
                <a:lnTo>
                  <a:pt x="387409" y="86103"/>
                </a:lnTo>
                <a:lnTo>
                  <a:pt x="391571" y="86103"/>
                </a:lnTo>
                <a:lnTo>
                  <a:pt x="395379" y="92087"/>
                </a:lnTo>
                <a:lnTo>
                  <a:pt x="399187" y="86103"/>
                </a:lnTo>
                <a:lnTo>
                  <a:pt x="403348" y="86103"/>
                </a:lnTo>
                <a:lnTo>
                  <a:pt x="397446" y="95297"/>
                </a:lnTo>
                <a:lnTo>
                  <a:pt x="403756" y="105144"/>
                </a:lnTo>
                <a:lnTo>
                  <a:pt x="399595" y="105144"/>
                </a:lnTo>
                <a:lnTo>
                  <a:pt x="395379" y="98452"/>
                </a:lnTo>
                <a:close/>
                <a:moveTo>
                  <a:pt x="421179" y="98452"/>
                </a:moveTo>
                <a:lnTo>
                  <a:pt x="416963" y="105144"/>
                </a:lnTo>
                <a:lnTo>
                  <a:pt x="412801" y="105144"/>
                </a:lnTo>
                <a:lnTo>
                  <a:pt x="419112" y="95297"/>
                </a:lnTo>
                <a:lnTo>
                  <a:pt x="413209" y="86103"/>
                </a:lnTo>
                <a:lnTo>
                  <a:pt x="417371" y="86103"/>
                </a:lnTo>
                <a:lnTo>
                  <a:pt x="421179" y="92087"/>
                </a:lnTo>
                <a:lnTo>
                  <a:pt x="424987" y="86103"/>
                </a:lnTo>
                <a:lnTo>
                  <a:pt x="429149" y="86103"/>
                </a:lnTo>
                <a:lnTo>
                  <a:pt x="423246" y="95297"/>
                </a:lnTo>
                <a:lnTo>
                  <a:pt x="429557" y="105144"/>
                </a:lnTo>
                <a:lnTo>
                  <a:pt x="425395" y="105144"/>
                </a:lnTo>
                <a:lnTo>
                  <a:pt x="421179" y="98452"/>
                </a:lnTo>
                <a:close/>
                <a:moveTo>
                  <a:pt x="446979" y="98452"/>
                </a:moveTo>
                <a:lnTo>
                  <a:pt x="442763" y="105144"/>
                </a:lnTo>
                <a:lnTo>
                  <a:pt x="438601" y="105144"/>
                </a:lnTo>
                <a:lnTo>
                  <a:pt x="444912" y="95297"/>
                </a:lnTo>
                <a:lnTo>
                  <a:pt x="439009" y="86103"/>
                </a:lnTo>
                <a:lnTo>
                  <a:pt x="443171" y="86103"/>
                </a:lnTo>
                <a:lnTo>
                  <a:pt x="446979" y="92087"/>
                </a:lnTo>
                <a:lnTo>
                  <a:pt x="450787" y="86103"/>
                </a:lnTo>
                <a:lnTo>
                  <a:pt x="454949" y="86103"/>
                </a:lnTo>
                <a:lnTo>
                  <a:pt x="449046" y="95297"/>
                </a:lnTo>
                <a:lnTo>
                  <a:pt x="455357" y="105144"/>
                </a:lnTo>
                <a:lnTo>
                  <a:pt x="451195" y="105144"/>
                </a:lnTo>
                <a:lnTo>
                  <a:pt x="446979" y="98452"/>
                </a:lnTo>
                <a:close/>
                <a:moveTo>
                  <a:pt x="472779" y="98452"/>
                </a:moveTo>
                <a:lnTo>
                  <a:pt x="468563" y="105144"/>
                </a:lnTo>
                <a:lnTo>
                  <a:pt x="464401" y="105144"/>
                </a:lnTo>
                <a:lnTo>
                  <a:pt x="470712" y="95297"/>
                </a:lnTo>
                <a:lnTo>
                  <a:pt x="464809" y="86103"/>
                </a:lnTo>
                <a:lnTo>
                  <a:pt x="468971" y="86103"/>
                </a:lnTo>
                <a:lnTo>
                  <a:pt x="472779" y="92087"/>
                </a:lnTo>
                <a:lnTo>
                  <a:pt x="476587" y="86103"/>
                </a:lnTo>
                <a:lnTo>
                  <a:pt x="480749" y="86103"/>
                </a:lnTo>
                <a:lnTo>
                  <a:pt x="474846" y="95297"/>
                </a:lnTo>
                <a:lnTo>
                  <a:pt x="481157" y="105144"/>
                </a:lnTo>
                <a:lnTo>
                  <a:pt x="476995" y="105144"/>
                </a:lnTo>
                <a:lnTo>
                  <a:pt x="472779" y="98452"/>
                </a:lnTo>
                <a:close/>
                <a:moveTo>
                  <a:pt x="498579" y="98452"/>
                </a:moveTo>
                <a:lnTo>
                  <a:pt x="494363" y="105144"/>
                </a:lnTo>
                <a:lnTo>
                  <a:pt x="490201" y="105144"/>
                </a:lnTo>
                <a:lnTo>
                  <a:pt x="496512" y="95297"/>
                </a:lnTo>
                <a:lnTo>
                  <a:pt x="490609" y="86103"/>
                </a:lnTo>
                <a:lnTo>
                  <a:pt x="494771" y="86103"/>
                </a:lnTo>
                <a:lnTo>
                  <a:pt x="498579" y="92087"/>
                </a:lnTo>
                <a:lnTo>
                  <a:pt x="502387" y="86103"/>
                </a:lnTo>
                <a:lnTo>
                  <a:pt x="506549" y="86103"/>
                </a:lnTo>
                <a:lnTo>
                  <a:pt x="500646" y="95297"/>
                </a:lnTo>
                <a:lnTo>
                  <a:pt x="506957" y="105144"/>
                </a:lnTo>
                <a:lnTo>
                  <a:pt x="502795" y="105144"/>
                </a:lnTo>
                <a:lnTo>
                  <a:pt x="498579" y="98452"/>
                </a:lnTo>
                <a:close/>
                <a:moveTo>
                  <a:pt x="8378" y="127153"/>
                </a:moveTo>
                <a:lnTo>
                  <a:pt x="4162" y="133845"/>
                </a:lnTo>
                <a:lnTo>
                  <a:pt x="0" y="133845"/>
                </a:lnTo>
                <a:lnTo>
                  <a:pt x="6310" y="123998"/>
                </a:lnTo>
                <a:lnTo>
                  <a:pt x="408" y="114804"/>
                </a:lnTo>
                <a:lnTo>
                  <a:pt x="4570" y="114804"/>
                </a:lnTo>
                <a:lnTo>
                  <a:pt x="8378" y="120788"/>
                </a:lnTo>
                <a:lnTo>
                  <a:pt x="12186" y="114804"/>
                </a:lnTo>
                <a:lnTo>
                  <a:pt x="16347" y="114804"/>
                </a:lnTo>
                <a:lnTo>
                  <a:pt x="10445" y="123998"/>
                </a:lnTo>
                <a:lnTo>
                  <a:pt x="16755" y="133845"/>
                </a:lnTo>
                <a:lnTo>
                  <a:pt x="12594" y="133845"/>
                </a:lnTo>
                <a:lnTo>
                  <a:pt x="8378" y="127153"/>
                </a:lnTo>
                <a:close/>
                <a:moveTo>
                  <a:pt x="34178" y="127153"/>
                </a:moveTo>
                <a:lnTo>
                  <a:pt x="29962" y="133845"/>
                </a:lnTo>
                <a:lnTo>
                  <a:pt x="25800" y="133845"/>
                </a:lnTo>
                <a:lnTo>
                  <a:pt x="32110" y="123998"/>
                </a:lnTo>
                <a:lnTo>
                  <a:pt x="26208" y="114804"/>
                </a:lnTo>
                <a:lnTo>
                  <a:pt x="30370" y="114804"/>
                </a:lnTo>
                <a:lnTo>
                  <a:pt x="34178" y="120788"/>
                </a:lnTo>
                <a:lnTo>
                  <a:pt x="37986" y="114804"/>
                </a:lnTo>
                <a:lnTo>
                  <a:pt x="42147" y="114804"/>
                </a:lnTo>
                <a:lnTo>
                  <a:pt x="36245" y="123998"/>
                </a:lnTo>
                <a:lnTo>
                  <a:pt x="42555" y="133845"/>
                </a:lnTo>
                <a:lnTo>
                  <a:pt x="38394" y="133845"/>
                </a:lnTo>
                <a:lnTo>
                  <a:pt x="34178" y="127153"/>
                </a:lnTo>
                <a:close/>
                <a:moveTo>
                  <a:pt x="59978" y="127153"/>
                </a:moveTo>
                <a:lnTo>
                  <a:pt x="55762" y="133845"/>
                </a:lnTo>
                <a:lnTo>
                  <a:pt x="51600" y="133845"/>
                </a:lnTo>
                <a:lnTo>
                  <a:pt x="57911" y="123998"/>
                </a:lnTo>
                <a:lnTo>
                  <a:pt x="52008" y="114804"/>
                </a:lnTo>
                <a:lnTo>
                  <a:pt x="56170" y="114804"/>
                </a:lnTo>
                <a:lnTo>
                  <a:pt x="59978" y="120788"/>
                </a:lnTo>
                <a:lnTo>
                  <a:pt x="63786" y="114804"/>
                </a:lnTo>
                <a:lnTo>
                  <a:pt x="67948" y="114804"/>
                </a:lnTo>
                <a:lnTo>
                  <a:pt x="62045" y="123998"/>
                </a:lnTo>
                <a:lnTo>
                  <a:pt x="68356" y="133845"/>
                </a:lnTo>
                <a:lnTo>
                  <a:pt x="64194" y="133845"/>
                </a:lnTo>
                <a:lnTo>
                  <a:pt x="59978" y="127153"/>
                </a:lnTo>
                <a:close/>
                <a:moveTo>
                  <a:pt x="85778" y="127153"/>
                </a:moveTo>
                <a:lnTo>
                  <a:pt x="81562" y="133845"/>
                </a:lnTo>
                <a:lnTo>
                  <a:pt x="77400" y="133845"/>
                </a:lnTo>
                <a:lnTo>
                  <a:pt x="83711" y="123998"/>
                </a:lnTo>
                <a:lnTo>
                  <a:pt x="77808" y="114804"/>
                </a:lnTo>
                <a:lnTo>
                  <a:pt x="81970" y="114804"/>
                </a:lnTo>
                <a:lnTo>
                  <a:pt x="85778" y="120788"/>
                </a:lnTo>
                <a:lnTo>
                  <a:pt x="89586" y="114804"/>
                </a:lnTo>
                <a:lnTo>
                  <a:pt x="93748" y="114804"/>
                </a:lnTo>
                <a:lnTo>
                  <a:pt x="87845" y="123998"/>
                </a:lnTo>
                <a:lnTo>
                  <a:pt x="94156" y="133845"/>
                </a:lnTo>
                <a:lnTo>
                  <a:pt x="89994" y="133845"/>
                </a:lnTo>
                <a:lnTo>
                  <a:pt x="85778" y="127153"/>
                </a:lnTo>
                <a:close/>
                <a:moveTo>
                  <a:pt x="111578" y="127153"/>
                </a:moveTo>
                <a:lnTo>
                  <a:pt x="107362" y="133845"/>
                </a:lnTo>
                <a:lnTo>
                  <a:pt x="103200" y="133845"/>
                </a:lnTo>
                <a:lnTo>
                  <a:pt x="109511" y="123998"/>
                </a:lnTo>
                <a:lnTo>
                  <a:pt x="103608" y="114804"/>
                </a:lnTo>
                <a:lnTo>
                  <a:pt x="107770" y="114804"/>
                </a:lnTo>
                <a:lnTo>
                  <a:pt x="111578" y="120788"/>
                </a:lnTo>
                <a:lnTo>
                  <a:pt x="115386" y="114804"/>
                </a:lnTo>
                <a:lnTo>
                  <a:pt x="119548" y="114804"/>
                </a:lnTo>
                <a:lnTo>
                  <a:pt x="113645" y="123998"/>
                </a:lnTo>
                <a:lnTo>
                  <a:pt x="119956" y="133845"/>
                </a:lnTo>
                <a:lnTo>
                  <a:pt x="115794" y="133845"/>
                </a:lnTo>
                <a:lnTo>
                  <a:pt x="111578" y="127153"/>
                </a:lnTo>
                <a:close/>
                <a:moveTo>
                  <a:pt x="137378" y="127153"/>
                </a:moveTo>
                <a:lnTo>
                  <a:pt x="133162" y="133845"/>
                </a:lnTo>
                <a:lnTo>
                  <a:pt x="129000" y="133845"/>
                </a:lnTo>
                <a:lnTo>
                  <a:pt x="135311" y="123998"/>
                </a:lnTo>
                <a:lnTo>
                  <a:pt x="129408" y="114804"/>
                </a:lnTo>
                <a:lnTo>
                  <a:pt x="133570" y="114804"/>
                </a:lnTo>
                <a:lnTo>
                  <a:pt x="137378" y="120788"/>
                </a:lnTo>
                <a:lnTo>
                  <a:pt x="141186" y="114804"/>
                </a:lnTo>
                <a:lnTo>
                  <a:pt x="145348" y="114804"/>
                </a:lnTo>
                <a:lnTo>
                  <a:pt x="139445" y="123998"/>
                </a:lnTo>
                <a:lnTo>
                  <a:pt x="145756" y="133845"/>
                </a:lnTo>
                <a:lnTo>
                  <a:pt x="141594" y="133845"/>
                </a:lnTo>
                <a:lnTo>
                  <a:pt x="137378" y="127153"/>
                </a:lnTo>
                <a:close/>
                <a:moveTo>
                  <a:pt x="163178" y="127153"/>
                </a:moveTo>
                <a:lnTo>
                  <a:pt x="158962" y="133845"/>
                </a:lnTo>
                <a:lnTo>
                  <a:pt x="154800" y="133845"/>
                </a:lnTo>
                <a:lnTo>
                  <a:pt x="161111" y="123998"/>
                </a:lnTo>
                <a:lnTo>
                  <a:pt x="155208" y="114804"/>
                </a:lnTo>
                <a:lnTo>
                  <a:pt x="159370" y="114804"/>
                </a:lnTo>
                <a:lnTo>
                  <a:pt x="163178" y="120788"/>
                </a:lnTo>
                <a:lnTo>
                  <a:pt x="166986" y="114804"/>
                </a:lnTo>
                <a:lnTo>
                  <a:pt x="171148" y="114804"/>
                </a:lnTo>
                <a:lnTo>
                  <a:pt x="165245" y="123998"/>
                </a:lnTo>
                <a:lnTo>
                  <a:pt x="171556" y="133845"/>
                </a:lnTo>
                <a:lnTo>
                  <a:pt x="167394" y="133845"/>
                </a:lnTo>
                <a:lnTo>
                  <a:pt x="163178" y="127153"/>
                </a:lnTo>
                <a:close/>
                <a:moveTo>
                  <a:pt x="188978" y="127153"/>
                </a:moveTo>
                <a:lnTo>
                  <a:pt x="184762" y="133845"/>
                </a:lnTo>
                <a:lnTo>
                  <a:pt x="180601" y="133845"/>
                </a:lnTo>
                <a:lnTo>
                  <a:pt x="186911" y="123998"/>
                </a:lnTo>
                <a:lnTo>
                  <a:pt x="181009" y="114804"/>
                </a:lnTo>
                <a:lnTo>
                  <a:pt x="185170" y="114804"/>
                </a:lnTo>
                <a:lnTo>
                  <a:pt x="188978" y="120788"/>
                </a:lnTo>
                <a:lnTo>
                  <a:pt x="192786" y="114804"/>
                </a:lnTo>
                <a:lnTo>
                  <a:pt x="196948" y="114804"/>
                </a:lnTo>
                <a:lnTo>
                  <a:pt x="191045" y="123998"/>
                </a:lnTo>
                <a:lnTo>
                  <a:pt x="197356" y="133845"/>
                </a:lnTo>
                <a:lnTo>
                  <a:pt x="193194" y="133845"/>
                </a:lnTo>
                <a:lnTo>
                  <a:pt x="188978" y="127153"/>
                </a:lnTo>
                <a:close/>
                <a:moveTo>
                  <a:pt x="214778" y="127153"/>
                </a:moveTo>
                <a:lnTo>
                  <a:pt x="210562" y="133845"/>
                </a:lnTo>
                <a:lnTo>
                  <a:pt x="206401" y="133845"/>
                </a:lnTo>
                <a:lnTo>
                  <a:pt x="212711" y="123998"/>
                </a:lnTo>
                <a:lnTo>
                  <a:pt x="206809" y="114804"/>
                </a:lnTo>
                <a:lnTo>
                  <a:pt x="210970" y="114804"/>
                </a:lnTo>
                <a:lnTo>
                  <a:pt x="214778" y="120788"/>
                </a:lnTo>
                <a:lnTo>
                  <a:pt x="218586" y="114804"/>
                </a:lnTo>
                <a:lnTo>
                  <a:pt x="222748" y="114804"/>
                </a:lnTo>
                <a:lnTo>
                  <a:pt x="216846" y="123998"/>
                </a:lnTo>
                <a:lnTo>
                  <a:pt x="223156" y="133845"/>
                </a:lnTo>
                <a:lnTo>
                  <a:pt x="218994" y="133845"/>
                </a:lnTo>
                <a:lnTo>
                  <a:pt x="214778" y="127153"/>
                </a:lnTo>
                <a:close/>
                <a:moveTo>
                  <a:pt x="240578" y="127153"/>
                </a:moveTo>
                <a:lnTo>
                  <a:pt x="236362" y="133845"/>
                </a:lnTo>
                <a:lnTo>
                  <a:pt x="232201" y="133845"/>
                </a:lnTo>
                <a:lnTo>
                  <a:pt x="238511" y="123998"/>
                </a:lnTo>
                <a:lnTo>
                  <a:pt x="232609" y="114804"/>
                </a:lnTo>
                <a:lnTo>
                  <a:pt x="236770" y="114804"/>
                </a:lnTo>
                <a:lnTo>
                  <a:pt x="240578" y="120788"/>
                </a:lnTo>
                <a:lnTo>
                  <a:pt x="244386" y="114804"/>
                </a:lnTo>
                <a:lnTo>
                  <a:pt x="248548" y="114804"/>
                </a:lnTo>
                <a:lnTo>
                  <a:pt x="242646" y="123998"/>
                </a:lnTo>
                <a:lnTo>
                  <a:pt x="248956" y="133845"/>
                </a:lnTo>
                <a:lnTo>
                  <a:pt x="244794" y="133845"/>
                </a:lnTo>
                <a:lnTo>
                  <a:pt x="240578" y="127153"/>
                </a:lnTo>
                <a:close/>
                <a:moveTo>
                  <a:pt x="266378" y="127153"/>
                </a:moveTo>
                <a:lnTo>
                  <a:pt x="262162" y="133845"/>
                </a:lnTo>
                <a:lnTo>
                  <a:pt x="258001" y="133845"/>
                </a:lnTo>
                <a:lnTo>
                  <a:pt x="264311" y="123998"/>
                </a:lnTo>
                <a:lnTo>
                  <a:pt x="258409" y="114804"/>
                </a:lnTo>
                <a:lnTo>
                  <a:pt x="262570" y="114804"/>
                </a:lnTo>
                <a:lnTo>
                  <a:pt x="266378" y="120788"/>
                </a:lnTo>
                <a:lnTo>
                  <a:pt x="270187" y="114804"/>
                </a:lnTo>
                <a:lnTo>
                  <a:pt x="274348" y="114804"/>
                </a:lnTo>
                <a:lnTo>
                  <a:pt x="268446" y="123998"/>
                </a:lnTo>
                <a:lnTo>
                  <a:pt x="274756" y="133845"/>
                </a:lnTo>
                <a:lnTo>
                  <a:pt x="270595" y="133845"/>
                </a:lnTo>
                <a:lnTo>
                  <a:pt x="266378" y="127153"/>
                </a:lnTo>
                <a:close/>
                <a:moveTo>
                  <a:pt x="292179" y="127153"/>
                </a:moveTo>
                <a:lnTo>
                  <a:pt x="287962" y="133845"/>
                </a:lnTo>
                <a:lnTo>
                  <a:pt x="283801" y="133845"/>
                </a:lnTo>
                <a:lnTo>
                  <a:pt x="290111" y="123998"/>
                </a:lnTo>
                <a:lnTo>
                  <a:pt x="284209" y="114804"/>
                </a:lnTo>
                <a:lnTo>
                  <a:pt x="288370" y="114804"/>
                </a:lnTo>
                <a:lnTo>
                  <a:pt x="292179" y="120788"/>
                </a:lnTo>
                <a:lnTo>
                  <a:pt x="295987" y="114804"/>
                </a:lnTo>
                <a:lnTo>
                  <a:pt x="300148" y="114804"/>
                </a:lnTo>
                <a:lnTo>
                  <a:pt x="294246" y="123998"/>
                </a:lnTo>
                <a:lnTo>
                  <a:pt x="300556" y="133845"/>
                </a:lnTo>
                <a:lnTo>
                  <a:pt x="296395" y="133845"/>
                </a:lnTo>
                <a:lnTo>
                  <a:pt x="292179" y="127153"/>
                </a:lnTo>
                <a:close/>
                <a:moveTo>
                  <a:pt x="317979" y="127153"/>
                </a:moveTo>
                <a:lnTo>
                  <a:pt x="313762" y="133845"/>
                </a:lnTo>
                <a:lnTo>
                  <a:pt x="309601" y="133845"/>
                </a:lnTo>
                <a:lnTo>
                  <a:pt x="315911" y="123998"/>
                </a:lnTo>
                <a:lnTo>
                  <a:pt x="310009" y="114804"/>
                </a:lnTo>
                <a:lnTo>
                  <a:pt x="314170" y="114804"/>
                </a:lnTo>
                <a:lnTo>
                  <a:pt x="317979" y="120788"/>
                </a:lnTo>
                <a:lnTo>
                  <a:pt x="321787" y="114804"/>
                </a:lnTo>
                <a:lnTo>
                  <a:pt x="325948" y="114804"/>
                </a:lnTo>
                <a:lnTo>
                  <a:pt x="320046" y="123998"/>
                </a:lnTo>
                <a:lnTo>
                  <a:pt x="326356" y="133845"/>
                </a:lnTo>
                <a:lnTo>
                  <a:pt x="322195" y="133845"/>
                </a:lnTo>
                <a:lnTo>
                  <a:pt x="317979" y="127153"/>
                </a:lnTo>
                <a:close/>
                <a:moveTo>
                  <a:pt x="343779" y="127153"/>
                </a:moveTo>
                <a:lnTo>
                  <a:pt x="339563" y="133845"/>
                </a:lnTo>
                <a:lnTo>
                  <a:pt x="335401" y="133845"/>
                </a:lnTo>
                <a:lnTo>
                  <a:pt x="341711" y="123998"/>
                </a:lnTo>
                <a:lnTo>
                  <a:pt x="335809" y="114804"/>
                </a:lnTo>
                <a:lnTo>
                  <a:pt x="339971" y="114804"/>
                </a:lnTo>
                <a:lnTo>
                  <a:pt x="343779" y="120788"/>
                </a:lnTo>
                <a:lnTo>
                  <a:pt x="347587" y="114804"/>
                </a:lnTo>
                <a:lnTo>
                  <a:pt x="351748" y="114804"/>
                </a:lnTo>
                <a:lnTo>
                  <a:pt x="345846" y="123998"/>
                </a:lnTo>
                <a:lnTo>
                  <a:pt x="352156" y="133845"/>
                </a:lnTo>
                <a:lnTo>
                  <a:pt x="347995" y="133845"/>
                </a:lnTo>
                <a:lnTo>
                  <a:pt x="343779" y="127153"/>
                </a:lnTo>
                <a:close/>
                <a:moveTo>
                  <a:pt x="369579" y="127153"/>
                </a:moveTo>
                <a:lnTo>
                  <a:pt x="365363" y="133845"/>
                </a:lnTo>
                <a:lnTo>
                  <a:pt x="361201" y="133845"/>
                </a:lnTo>
                <a:lnTo>
                  <a:pt x="367511" y="123998"/>
                </a:lnTo>
                <a:lnTo>
                  <a:pt x="361609" y="114804"/>
                </a:lnTo>
                <a:lnTo>
                  <a:pt x="365771" y="114804"/>
                </a:lnTo>
                <a:lnTo>
                  <a:pt x="369579" y="120788"/>
                </a:lnTo>
                <a:lnTo>
                  <a:pt x="373387" y="114804"/>
                </a:lnTo>
                <a:lnTo>
                  <a:pt x="377548" y="114804"/>
                </a:lnTo>
                <a:lnTo>
                  <a:pt x="371646" y="123998"/>
                </a:lnTo>
                <a:lnTo>
                  <a:pt x="377956" y="133845"/>
                </a:lnTo>
                <a:lnTo>
                  <a:pt x="373795" y="133845"/>
                </a:lnTo>
                <a:lnTo>
                  <a:pt x="369579" y="127153"/>
                </a:lnTo>
                <a:close/>
                <a:moveTo>
                  <a:pt x="395379" y="127153"/>
                </a:moveTo>
                <a:lnTo>
                  <a:pt x="391163" y="133845"/>
                </a:lnTo>
                <a:lnTo>
                  <a:pt x="387001" y="133845"/>
                </a:lnTo>
                <a:lnTo>
                  <a:pt x="393312" y="123998"/>
                </a:lnTo>
                <a:lnTo>
                  <a:pt x="387409" y="114804"/>
                </a:lnTo>
                <a:lnTo>
                  <a:pt x="391571" y="114804"/>
                </a:lnTo>
                <a:lnTo>
                  <a:pt x="395379" y="120788"/>
                </a:lnTo>
                <a:lnTo>
                  <a:pt x="399187" y="114804"/>
                </a:lnTo>
                <a:lnTo>
                  <a:pt x="403348" y="114804"/>
                </a:lnTo>
                <a:lnTo>
                  <a:pt x="397446" y="123998"/>
                </a:lnTo>
                <a:lnTo>
                  <a:pt x="403756" y="133845"/>
                </a:lnTo>
                <a:lnTo>
                  <a:pt x="399595" y="133845"/>
                </a:lnTo>
                <a:lnTo>
                  <a:pt x="395379" y="127153"/>
                </a:lnTo>
                <a:close/>
                <a:moveTo>
                  <a:pt x="421179" y="127153"/>
                </a:moveTo>
                <a:lnTo>
                  <a:pt x="416963" y="133845"/>
                </a:lnTo>
                <a:lnTo>
                  <a:pt x="412801" y="133845"/>
                </a:lnTo>
                <a:lnTo>
                  <a:pt x="419112" y="123998"/>
                </a:lnTo>
                <a:lnTo>
                  <a:pt x="413209" y="114804"/>
                </a:lnTo>
                <a:lnTo>
                  <a:pt x="417371" y="114804"/>
                </a:lnTo>
                <a:lnTo>
                  <a:pt x="421179" y="120788"/>
                </a:lnTo>
                <a:lnTo>
                  <a:pt x="424987" y="114804"/>
                </a:lnTo>
                <a:lnTo>
                  <a:pt x="429149" y="114804"/>
                </a:lnTo>
                <a:lnTo>
                  <a:pt x="423246" y="123998"/>
                </a:lnTo>
                <a:lnTo>
                  <a:pt x="429557" y="133845"/>
                </a:lnTo>
                <a:lnTo>
                  <a:pt x="425395" y="133845"/>
                </a:lnTo>
                <a:lnTo>
                  <a:pt x="421179" y="127153"/>
                </a:lnTo>
                <a:close/>
                <a:moveTo>
                  <a:pt x="446979" y="127153"/>
                </a:moveTo>
                <a:lnTo>
                  <a:pt x="442763" y="133845"/>
                </a:lnTo>
                <a:lnTo>
                  <a:pt x="438601" y="133845"/>
                </a:lnTo>
                <a:lnTo>
                  <a:pt x="444912" y="123998"/>
                </a:lnTo>
                <a:lnTo>
                  <a:pt x="439009" y="114804"/>
                </a:lnTo>
                <a:lnTo>
                  <a:pt x="443171" y="114804"/>
                </a:lnTo>
                <a:lnTo>
                  <a:pt x="446979" y="120788"/>
                </a:lnTo>
                <a:lnTo>
                  <a:pt x="450787" y="114804"/>
                </a:lnTo>
                <a:lnTo>
                  <a:pt x="454949" y="114804"/>
                </a:lnTo>
                <a:lnTo>
                  <a:pt x="449046" y="123998"/>
                </a:lnTo>
                <a:lnTo>
                  <a:pt x="455357" y="133845"/>
                </a:lnTo>
                <a:lnTo>
                  <a:pt x="451195" y="133845"/>
                </a:lnTo>
                <a:lnTo>
                  <a:pt x="446979" y="127153"/>
                </a:lnTo>
                <a:close/>
                <a:moveTo>
                  <a:pt x="472779" y="127153"/>
                </a:moveTo>
                <a:lnTo>
                  <a:pt x="468563" y="133845"/>
                </a:lnTo>
                <a:lnTo>
                  <a:pt x="464401" y="133845"/>
                </a:lnTo>
                <a:lnTo>
                  <a:pt x="470712" y="123998"/>
                </a:lnTo>
                <a:lnTo>
                  <a:pt x="464809" y="114804"/>
                </a:lnTo>
                <a:lnTo>
                  <a:pt x="468971" y="114804"/>
                </a:lnTo>
                <a:lnTo>
                  <a:pt x="472779" y="120788"/>
                </a:lnTo>
                <a:lnTo>
                  <a:pt x="476587" y="114804"/>
                </a:lnTo>
                <a:lnTo>
                  <a:pt x="480749" y="114804"/>
                </a:lnTo>
                <a:lnTo>
                  <a:pt x="474846" y="123998"/>
                </a:lnTo>
                <a:lnTo>
                  <a:pt x="481157" y="133845"/>
                </a:lnTo>
                <a:lnTo>
                  <a:pt x="476995" y="133845"/>
                </a:lnTo>
                <a:lnTo>
                  <a:pt x="472779" y="127153"/>
                </a:lnTo>
                <a:close/>
                <a:moveTo>
                  <a:pt x="498579" y="127153"/>
                </a:moveTo>
                <a:lnTo>
                  <a:pt x="494363" y="133845"/>
                </a:lnTo>
                <a:lnTo>
                  <a:pt x="490201" y="133845"/>
                </a:lnTo>
                <a:lnTo>
                  <a:pt x="496512" y="123998"/>
                </a:lnTo>
                <a:lnTo>
                  <a:pt x="490609" y="114804"/>
                </a:lnTo>
                <a:lnTo>
                  <a:pt x="494771" y="114804"/>
                </a:lnTo>
                <a:lnTo>
                  <a:pt x="498579" y="120788"/>
                </a:lnTo>
                <a:lnTo>
                  <a:pt x="502387" y="114804"/>
                </a:lnTo>
                <a:lnTo>
                  <a:pt x="506549" y="114804"/>
                </a:lnTo>
                <a:lnTo>
                  <a:pt x="500646" y="123998"/>
                </a:lnTo>
                <a:lnTo>
                  <a:pt x="506957" y="133845"/>
                </a:lnTo>
                <a:lnTo>
                  <a:pt x="502795" y="133845"/>
                </a:lnTo>
                <a:lnTo>
                  <a:pt x="498579" y="127153"/>
                </a:lnTo>
                <a:close/>
                <a:moveTo>
                  <a:pt x="8378" y="155854"/>
                </a:moveTo>
                <a:lnTo>
                  <a:pt x="4162" y="162545"/>
                </a:lnTo>
                <a:lnTo>
                  <a:pt x="0" y="162545"/>
                </a:lnTo>
                <a:lnTo>
                  <a:pt x="6310" y="152699"/>
                </a:lnTo>
                <a:lnTo>
                  <a:pt x="408" y="143505"/>
                </a:lnTo>
                <a:lnTo>
                  <a:pt x="4570" y="143505"/>
                </a:lnTo>
                <a:lnTo>
                  <a:pt x="8378" y="149489"/>
                </a:lnTo>
                <a:lnTo>
                  <a:pt x="12186" y="143505"/>
                </a:lnTo>
                <a:lnTo>
                  <a:pt x="16347" y="143505"/>
                </a:lnTo>
                <a:lnTo>
                  <a:pt x="10445" y="152699"/>
                </a:lnTo>
                <a:lnTo>
                  <a:pt x="16755" y="162545"/>
                </a:lnTo>
                <a:lnTo>
                  <a:pt x="12594" y="162545"/>
                </a:lnTo>
                <a:lnTo>
                  <a:pt x="8378" y="155854"/>
                </a:lnTo>
                <a:close/>
                <a:moveTo>
                  <a:pt x="34178" y="155854"/>
                </a:moveTo>
                <a:lnTo>
                  <a:pt x="29962" y="162545"/>
                </a:lnTo>
                <a:lnTo>
                  <a:pt x="25800" y="162545"/>
                </a:lnTo>
                <a:lnTo>
                  <a:pt x="32110" y="152699"/>
                </a:lnTo>
                <a:lnTo>
                  <a:pt x="26208" y="143505"/>
                </a:lnTo>
                <a:lnTo>
                  <a:pt x="30370" y="143505"/>
                </a:lnTo>
                <a:lnTo>
                  <a:pt x="34178" y="149489"/>
                </a:lnTo>
                <a:lnTo>
                  <a:pt x="37986" y="143505"/>
                </a:lnTo>
                <a:lnTo>
                  <a:pt x="42147" y="143505"/>
                </a:lnTo>
                <a:lnTo>
                  <a:pt x="36245" y="152699"/>
                </a:lnTo>
                <a:lnTo>
                  <a:pt x="42555" y="162545"/>
                </a:lnTo>
                <a:lnTo>
                  <a:pt x="38394" y="162545"/>
                </a:lnTo>
                <a:lnTo>
                  <a:pt x="34178" y="155854"/>
                </a:lnTo>
                <a:close/>
                <a:moveTo>
                  <a:pt x="59978" y="155854"/>
                </a:moveTo>
                <a:lnTo>
                  <a:pt x="55762" y="162545"/>
                </a:lnTo>
                <a:lnTo>
                  <a:pt x="51600" y="162545"/>
                </a:lnTo>
                <a:lnTo>
                  <a:pt x="57911" y="152699"/>
                </a:lnTo>
                <a:lnTo>
                  <a:pt x="52008" y="143505"/>
                </a:lnTo>
                <a:lnTo>
                  <a:pt x="56170" y="143505"/>
                </a:lnTo>
                <a:lnTo>
                  <a:pt x="59978" y="149489"/>
                </a:lnTo>
                <a:lnTo>
                  <a:pt x="63786" y="143505"/>
                </a:lnTo>
                <a:lnTo>
                  <a:pt x="67948" y="143505"/>
                </a:lnTo>
                <a:lnTo>
                  <a:pt x="62045" y="152699"/>
                </a:lnTo>
                <a:lnTo>
                  <a:pt x="68356" y="162545"/>
                </a:lnTo>
                <a:lnTo>
                  <a:pt x="64194" y="162545"/>
                </a:lnTo>
                <a:lnTo>
                  <a:pt x="59978" y="155854"/>
                </a:lnTo>
                <a:close/>
                <a:moveTo>
                  <a:pt x="85778" y="155854"/>
                </a:moveTo>
                <a:lnTo>
                  <a:pt x="81562" y="162545"/>
                </a:lnTo>
                <a:lnTo>
                  <a:pt x="77400" y="162545"/>
                </a:lnTo>
                <a:lnTo>
                  <a:pt x="83711" y="152699"/>
                </a:lnTo>
                <a:lnTo>
                  <a:pt x="77808" y="143505"/>
                </a:lnTo>
                <a:lnTo>
                  <a:pt x="81970" y="143505"/>
                </a:lnTo>
                <a:lnTo>
                  <a:pt x="85778" y="149489"/>
                </a:lnTo>
                <a:lnTo>
                  <a:pt x="89586" y="143505"/>
                </a:lnTo>
                <a:lnTo>
                  <a:pt x="93748" y="143505"/>
                </a:lnTo>
                <a:lnTo>
                  <a:pt x="87845" y="152699"/>
                </a:lnTo>
                <a:lnTo>
                  <a:pt x="94156" y="162545"/>
                </a:lnTo>
                <a:lnTo>
                  <a:pt x="89994" y="162545"/>
                </a:lnTo>
                <a:lnTo>
                  <a:pt x="85778" y="155854"/>
                </a:lnTo>
                <a:close/>
                <a:moveTo>
                  <a:pt x="111578" y="155854"/>
                </a:moveTo>
                <a:lnTo>
                  <a:pt x="107362" y="162545"/>
                </a:lnTo>
                <a:lnTo>
                  <a:pt x="103200" y="162545"/>
                </a:lnTo>
                <a:lnTo>
                  <a:pt x="109511" y="152699"/>
                </a:lnTo>
                <a:lnTo>
                  <a:pt x="103608" y="143505"/>
                </a:lnTo>
                <a:lnTo>
                  <a:pt x="107770" y="143505"/>
                </a:lnTo>
                <a:lnTo>
                  <a:pt x="111578" y="149489"/>
                </a:lnTo>
                <a:lnTo>
                  <a:pt x="115386" y="143505"/>
                </a:lnTo>
                <a:lnTo>
                  <a:pt x="119548" y="143505"/>
                </a:lnTo>
                <a:lnTo>
                  <a:pt x="113645" y="152699"/>
                </a:lnTo>
                <a:lnTo>
                  <a:pt x="119956" y="162545"/>
                </a:lnTo>
                <a:lnTo>
                  <a:pt x="115794" y="162545"/>
                </a:lnTo>
                <a:lnTo>
                  <a:pt x="111578" y="155854"/>
                </a:lnTo>
                <a:close/>
                <a:moveTo>
                  <a:pt x="137378" y="155854"/>
                </a:moveTo>
                <a:lnTo>
                  <a:pt x="133162" y="162545"/>
                </a:lnTo>
                <a:lnTo>
                  <a:pt x="129000" y="162545"/>
                </a:lnTo>
                <a:lnTo>
                  <a:pt x="135311" y="152699"/>
                </a:lnTo>
                <a:lnTo>
                  <a:pt x="129408" y="143505"/>
                </a:lnTo>
                <a:lnTo>
                  <a:pt x="133570" y="143505"/>
                </a:lnTo>
                <a:lnTo>
                  <a:pt x="137378" y="149489"/>
                </a:lnTo>
                <a:lnTo>
                  <a:pt x="141186" y="143505"/>
                </a:lnTo>
                <a:lnTo>
                  <a:pt x="145348" y="143505"/>
                </a:lnTo>
                <a:lnTo>
                  <a:pt x="139445" y="152699"/>
                </a:lnTo>
                <a:lnTo>
                  <a:pt x="145756" y="162545"/>
                </a:lnTo>
                <a:lnTo>
                  <a:pt x="141594" y="162545"/>
                </a:lnTo>
                <a:lnTo>
                  <a:pt x="137378" y="155854"/>
                </a:lnTo>
                <a:close/>
                <a:moveTo>
                  <a:pt x="163178" y="155854"/>
                </a:moveTo>
                <a:lnTo>
                  <a:pt x="158962" y="162545"/>
                </a:lnTo>
                <a:lnTo>
                  <a:pt x="154800" y="162545"/>
                </a:lnTo>
                <a:lnTo>
                  <a:pt x="161111" y="152699"/>
                </a:lnTo>
                <a:lnTo>
                  <a:pt x="155208" y="143505"/>
                </a:lnTo>
                <a:lnTo>
                  <a:pt x="159370" y="143505"/>
                </a:lnTo>
                <a:lnTo>
                  <a:pt x="163178" y="149489"/>
                </a:lnTo>
                <a:lnTo>
                  <a:pt x="166986" y="143505"/>
                </a:lnTo>
                <a:lnTo>
                  <a:pt x="171148" y="143505"/>
                </a:lnTo>
                <a:lnTo>
                  <a:pt x="165245" y="152699"/>
                </a:lnTo>
                <a:lnTo>
                  <a:pt x="171556" y="162545"/>
                </a:lnTo>
                <a:lnTo>
                  <a:pt x="167394" y="162545"/>
                </a:lnTo>
                <a:lnTo>
                  <a:pt x="163178" y="155854"/>
                </a:lnTo>
                <a:close/>
                <a:moveTo>
                  <a:pt x="188978" y="155854"/>
                </a:moveTo>
                <a:lnTo>
                  <a:pt x="184762" y="162545"/>
                </a:lnTo>
                <a:lnTo>
                  <a:pt x="180601" y="162545"/>
                </a:lnTo>
                <a:lnTo>
                  <a:pt x="186911" y="152699"/>
                </a:lnTo>
                <a:lnTo>
                  <a:pt x="181009" y="143505"/>
                </a:lnTo>
                <a:lnTo>
                  <a:pt x="185170" y="143505"/>
                </a:lnTo>
                <a:lnTo>
                  <a:pt x="188978" y="149489"/>
                </a:lnTo>
                <a:lnTo>
                  <a:pt x="192786" y="143505"/>
                </a:lnTo>
                <a:lnTo>
                  <a:pt x="196948" y="143505"/>
                </a:lnTo>
                <a:lnTo>
                  <a:pt x="191045" y="152699"/>
                </a:lnTo>
                <a:lnTo>
                  <a:pt x="197356" y="162545"/>
                </a:lnTo>
                <a:lnTo>
                  <a:pt x="193194" y="162545"/>
                </a:lnTo>
                <a:lnTo>
                  <a:pt x="188978" y="155854"/>
                </a:lnTo>
                <a:close/>
                <a:moveTo>
                  <a:pt x="214778" y="155854"/>
                </a:moveTo>
                <a:lnTo>
                  <a:pt x="210562" y="162545"/>
                </a:lnTo>
                <a:lnTo>
                  <a:pt x="206401" y="162545"/>
                </a:lnTo>
                <a:lnTo>
                  <a:pt x="212711" y="152699"/>
                </a:lnTo>
                <a:lnTo>
                  <a:pt x="206809" y="143505"/>
                </a:lnTo>
                <a:lnTo>
                  <a:pt x="210970" y="143505"/>
                </a:lnTo>
                <a:lnTo>
                  <a:pt x="214778" y="149489"/>
                </a:lnTo>
                <a:lnTo>
                  <a:pt x="218586" y="143505"/>
                </a:lnTo>
                <a:lnTo>
                  <a:pt x="222748" y="143505"/>
                </a:lnTo>
                <a:lnTo>
                  <a:pt x="216846" y="152699"/>
                </a:lnTo>
                <a:lnTo>
                  <a:pt x="223156" y="162545"/>
                </a:lnTo>
                <a:lnTo>
                  <a:pt x="218994" y="162545"/>
                </a:lnTo>
                <a:lnTo>
                  <a:pt x="214778" y="155854"/>
                </a:lnTo>
                <a:close/>
                <a:moveTo>
                  <a:pt x="240578" y="155854"/>
                </a:moveTo>
                <a:lnTo>
                  <a:pt x="236362" y="162545"/>
                </a:lnTo>
                <a:lnTo>
                  <a:pt x="232201" y="162545"/>
                </a:lnTo>
                <a:lnTo>
                  <a:pt x="238511" y="152699"/>
                </a:lnTo>
                <a:lnTo>
                  <a:pt x="232609" y="143505"/>
                </a:lnTo>
                <a:lnTo>
                  <a:pt x="236770" y="143505"/>
                </a:lnTo>
                <a:lnTo>
                  <a:pt x="240578" y="149489"/>
                </a:lnTo>
                <a:lnTo>
                  <a:pt x="244386" y="143505"/>
                </a:lnTo>
                <a:lnTo>
                  <a:pt x="248548" y="143505"/>
                </a:lnTo>
                <a:lnTo>
                  <a:pt x="242646" y="152699"/>
                </a:lnTo>
                <a:lnTo>
                  <a:pt x="248956" y="162545"/>
                </a:lnTo>
                <a:lnTo>
                  <a:pt x="244794" y="162545"/>
                </a:lnTo>
                <a:lnTo>
                  <a:pt x="240578" y="155854"/>
                </a:lnTo>
                <a:close/>
                <a:moveTo>
                  <a:pt x="266378" y="155854"/>
                </a:moveTo>
                <a:lnTo>
                  <a:pt x="262162" y="162545"/>
                </a:lnTo>
                <a:lnTo>
                  <a:pt x="258001" y="162545"/>
                </a:lnTo>
                <a:lnTo>
                  <a:pt x="264311" y="152699"/>
                </a:lnTo>
                <a:lnTo>
                  <a:pt x="258409" y="143505"/>
                </a:lnTo>
                <a:lnTo>
                  <a:pt x="262570" y="143505"/>
                </a:lnTo>
                <a:lnTo>
                  <a:pt x="266378" y="149489"/>
                </a:lnTo>
                <a:lnTo>
                  <a:pt x="270187" y="143505"/>
                </a:lnTo>
                <a:lnTo>
                  <a:pt x="274348" y="143505"/>
                </a:lnTo>
                <a:lnTo>
                  <a:pt x="268446" y="152699"/>
                </a:lnTo>
                <a:lnTo>
                  <a:pt x="274756" y="162545"/>
                </a:lnTo>
                <a:lnTo>
                  <a:pt x="270595" y="162545"/>
                </a:lnTo>
                <a:lnTo>
                  <a:pt x="266378" y="155854"/>
                </a:lnTo>
                <a:close/>
                <a:moveTo>
                  <a:pt x="292179" y="155854"/>
                </a:moveTo>
                <a:lnTo>
                  <a:pt x="287962" y="162545"/>
                </a:lnTo>
                <a:lnTo>
                  <a:pt x="283801" y="162545"/>
                </a:lnTo>
                <a:lnTo>
                  <a:pt x="290111" y="152699"/>
                </a:lnTo>
                <a:lnTo>
                  <a:pt x="284209" y="143505"/>
                </a:lnTo>
                <a:lnTo>
                  <a:pt x="288370" y="143505"/>
                </a:lnTo>
                <a:lnTo>
                  <a:pt x="292179" y="149489"/>
                </a:lnTo>
                <a:lnTo>
                  <a:pt x="295987" y="143505"/>
                </a:lnTo>
                <a:lnTo>
                  <a:pt x="300148" y="143505"/>
                </a:lnTo>
                <a:lnTo>
                  <a:pt x="294246" y="152699"/>
                </a:lnTo>
                <a:lnTo>
                  <a:pt x="300556" y="162545"/>
                </a:lnTo>
                <a:lnTo>
                  <a:pt x="296395" y="162545"/>
                </a:lnTo>
                <a:lnTo>
                  <a:pt x="292179" y="155854"/>
                </a:lnTo>
                <a:close/>
                <a:moveTo>
                  <a:pt x="317979" y="155854"/>
                </a:moveTo>
                <a:lnTo>
                  <a:pt x="313762" y="162545"/>
                </a:lnTo>
                <a:lnTo>
                  <a:pt x="309601" y="162545"/>
                </a:lnTo>
                <a:lnTo>
                  <a:pt x="315911" y="152699"/>
                </a:lnTo>
                <a:lnTo>
                  <a:pt x="310009" y="143505"/>
                </a:lnTo>
                <a:lnTo>
                  <a:pt x="314170" y="143505"/>
                </a:lnTo>
                <a:lnTo>
                  <a:pt x="317979" y="149489"/>
                </a:lnTo>
                <a:lnTo>
                  <a:pt x="321787" y="143505"/>
                </a:lnTo>
                <a:lnTo>
                  <a:pt x="325948" y="143505"/>
                </a:lnTo>
                <a:lnTo>
                  <a:pt x="320046" y="152699"/>
                </a:lnTo>
                <a:lnTo>
                  <a:pt x="326356" y="162545"/>
                </a:lnTo>
                <a:lnTo>
                  <a:pt x="322195" y="162545"/>
                </a:lnTo>
                <a:lnTo>
                  <a:pt x="317979" y="155854"/>
                </a:lnTo>
                <a:close/>
                <a:moveTo>
                  <a:pt x="343779" y="155854"/>
                </a:moveTo>
                <a:lnTo>
                  <a:pt x="339563" y="162545"/>
                </a:lnTo>
                <a:lnTo>
                  <a:pt x="335401" y="162545"/>
                </a:lnTo>
                <a:lnTo>
                  <a:pt x="341711" y="152699"/>
                </a:lnTo>
                <a:lnTo>
                  <a:pt x="335809" y="143505"/>
                </a:lnTo>
                <a:lnTo>
                  <a:pt x="339971" y="143505"/>
                </a:lnTo>
                <a:lnTo>
                  <a:pt x="343779" y="149489"/>
                </a:lnTo>
                <a:lnTo>
                  <a:pt x="347587" y="143505"/>
                </a:lnTo>
                <a:lnTo>
                  <a:pt x="351748" y="143505"/>
                </a:lnTo>
                <a:lnTo>
                  <a:pt x="345846" y="152699"/>
                </a:lnTo>
                <a:lnTo>
                  <a:pt x="352156" y="162545"/>
                </a:lnTo>
                <a:lnTo>
                  <a:pt x="347995" y="162545"/>
                </a:lnTo>
                <a:lnTo>
                  <a:pt x="343779" y="155854"/>
                </a:lnTo>
                <a:close/>
                <a:moveTo>
                  <a:pt x="369579" y="155854"/>
                </a:moveTo>
                <a:lnTo>
                  <a:pt x="365363" y="162545"/>
                </a:lnTo>
                <a:lnTo>
                  <a:pt x="361201" y="162545"/>
                </a:lnTo>
                <a:lnTo>
                  <a:pt x="367511" y="152699"/>
                </a:lnTo>
                <a:lnTo>
                  <a:pt x="361609" y="143505"/>
                </a:lnTo>
                <a:lnTo>
                  <a:pt x="365771" y="143505"/>
                </a:lnTo>
                <a:lnTo>
                  <a:pt x="369579" y="149489"/>
                </a:lnTo>
                <a:lnTo>
                  <a:pt x="373387" y="143505"/>
                </a:lnTo>
                <a:lnTo>
                  <a:pt x="377548" y="143505"/>
                </a:lnTo>
                <a:lnTo>
                  <a:pt x="371646" y="152699"/>
                </a:lnTo>
                <a:lnTo>
                  <a:pt x="377956" y="162545"/>
                </a:lnTo>
                <a:lnTo>
                  <a:pt x="373795" y="162545"/>
                </a:lnTo>
                <a:lnTo>
                  <a:pt x="369579" y="155854"/>
                </a:lnTo>
                <a:close/>
                <a:moveTo>
                  <a:pt x="395379" y="155854"/>
                </a:moveTo>
                <a:lnTo>
                  <a:pt x="391163" y="162545"/>
                </a:lnTo>
                <a:lnTo>
                  <a:pt x="387001" y="162545"/>
                </a:lnTo>
                <a:lnTo>
                  <a:pt x="393312" y="152699"/>
                </a:lnTo>
                <a:lnTo>
                  <a:pt x="387409" y="143505"/>
                </a:lnTo>
                <a:lnTo>
                  <a:pt x="391571" y="143505"/>
                </a:lnTo>
                <a:lnTo>
                  <a:pt x="395379" y="149489"/>
                </a:lnTo>
                <a:lnTo>
                  <a:pt x="399187" y="143505"/>
                </a:lnTo>
                <a:lnTo>
                  <a:pt x="403348" y="143505"/>
                </a:lnTo>
                <a:lnTo>
                  <a:pt x="397446" y="152699"/>
                </a:lnTo>
                <a:lnTo>
                  <a:pt x="403756" y="162545"/>
                </a:lnTo>
                <a:lnTo>
                  <a:pt x="399595" y="162545"/>
                </a:lnTo>
                <a:lnTo>
                  <a:pt x="395379" y="155854"/>
                </a:lnTo>
                <a:close/>
                <a:moveTo>
                  <a:pt x="421179" y="155854"/>
                </a:moveTo>
                <a:lnTo>
                  <a:pt x="416963" y="162545"/>
                </a:lnTo>
                <a:lnTo>
                  <a:pt x="412801" y="162545"/>
                </a:lnTo>
                <a:lnTo>
                  <a:pt x="419112" y="152699"/>
                </a:lnTo>
                <a:lnTo>
                  <a:pt x="413209" y="143505"/>
                </a:lnTo>
                <a:lnTo>
                  <a:pt x="417371" y="143505"/>
                </a:lnTo>
                <a:lnTo>
                  <a:pt x="421179" y="149489"/>
                </a:lnTo>
                <a:lnTo>
                  <a:pt x="424987" y="143505"/>
                </a:lnTo>
                <a:lnTo>
                  <a:pt x="429149" y="143505"/>
                </a:lnTo>
                <a:lnTo>
                  <a:pt x="423246" y="152699"/>
                </a:lnTo>
                <a:lnTo>
                  <a:pt x="429557" y="162545"/>
                </a:lnTo>
                <a:lnTo>
                  <a:pt x="425395" y="162545"/>
                </a:lnTo>
                <a:lnTo>
                  <a:pt x="421179" y="155854"/>
                </a:lnTo>
                <a:close/>
                <a:moveTo>
                  <a:pt x="446979" y="155854"/>
                </a:moveTo>
                <a:lnTo>
                  <a:pt x="442763" y="162545"/>
                </a:lnTo>
                <a:lnTo>
                  <a:pt x="438601" y="162545"/>
                </a:lnTo>
                <a:lnTo>
                  <a:pt x="444912" y="152699"/>
                </a:lnTo>
                <a:lnTo>
                  <a:pt x="439009" y="143505"/>
                </a:lnTo>
                <a:lnTo>
                  <a:pt x="443171" y="143505"/>
                </a:lnTo>
                <a:lnTo>
                  <a:pt x="446979" y="149489"/>
                </a:lnTo>
                <a:lnTo>
                  <a:pt x="450787" y="143505"/>
                </a:lnTo>
                <a:lnTo>
                  <a:pt x="454949" y="143505"/>
                </a:lnTo>
                <a:lnTo>
                  <a:pt x="449046" y="152699"/>
                </a:lnTo>
                <a:lnTo>
                  <a:pt x="455357" y="162545"/>
                </a:lnTo>
                <a:lnTo>
                  <a:pt x="451195" y="162545"/>
                </a:lnTo>
                <a:lnTo>
                  <a:pt x="446979" y="155854"/>
                </a:lnTo>
                <a:close/>
                <a:moveTo>
                  <a:pt x="472779" y="155854"/>
                </a:moveTo>
                <a:lnTo>
                  <a:pt x="468563" y="162545"/>
                </a:lnTo>
                <a:lnTo>
                  <a:pt x="464401" y="162545"/>
                </a:lnTo>
                <a:lnTo>
                  <a:pt x="470712" y="152699"/>
                </a:lnTo>
                <a:lnTo>
                  <a:pt x="464809" y="143505"/>
                </a:lnTo>
                <a:lnTo>
                  <a:pt x="468971" y="143505"/>
                </a:lnTo>
                <a:lnTo>
                  <a:pt x="472779" y="149489"/>
                </a:lnTo>
                <a:lnTo>
                  <a:pt x="476587" y="143505"/>
                </a:lnTo>
                <a:lnTo>
                  <a:pt x="480749" y="143505"/>
                </a:lnTo>
                <a:lnTo>
                  <a:pt x="474846" y="152699"/>
                </a:lnTo>
                <a:lnTo>
                  <a:pt x="481157" y="162545"/>
                </a:lnTo>
                <a:lnTo>
                  <a:pt x="476995" y="162545"/>
                </a:lnTo>
                <a:lnTo>
                  <a:pt x="472779" y="155854"/>
                </a:lnTo>
                <a:close/>
                <a:moveTo>
                  <a:pt x="498579" y="155854"/>
                </a:moveTo>
                <a:lnTo>
                  <a:pt x="494363" y="162545"/>
                </a:lnTo>
                <a:lnTo>
                  <a:pt x="490201" y="162545"/>
                </a:lnTo>
                <a:lnTo>
                  <a:pt x="496512" y="152699"/>
                </a:lnTo>
                <a:lnTo>
                  <a:pt x="490609" y="143505"/>
                </a:lnTo>
                <a:lnTo>
                  <a:pt x="494771" y="143505"/>
                </a:lnTo>
                <a:lnTo>
                  <a:pt x="498579" y="149489"/>
                </a:lnTo>
                <a:lnTo>
                  <a:pt x="502387" y="143505"/>
                </a:lnTo>
                <a:lnTo>
                  <a:pt x="506549" y="143505"/>
                </a:lnTo>
                <a:lnTo>
                  <a:pt x="500646" y="152699"/>
                </a:lnTo>
                <a:lnTo>
                  <a:pt x="506957" y="162545"/>
                </a:lnTo>
                <a:lnTo>
                  <a:pt x="502795" y="162545"/>
                </a:lnTo>
                <a:lnTo>
                  <a:pt x="498579" y="155854"/>
                </a:lnTo>
                <a:close/>
                <a:moveTo>
                  <a:pt x="8378" y="184555"/>
                </a:moveTo>
                <a:lnTo>
                  <a:pt x="4162" y="191247"/>
                </a:lnTo>
                <a:lnTo>
                  <a:pt x="0" y="191247"/>
                </a:lnTo>
                <a:lnTo>
                  <a:pt x="6310" y="181400"/>
                </a:lnTo>
                <a:lnTo>
                  <a:pt x="408" y="172206"/>
                </a:lnTo>
                <a:lnTo>
                  <a:pt x="4570" y="172206"/>
                </a:lnTo>
                <a:lnTo>
                  <a:pt x="8378" y="178190"/>
                </a:lnTo>
                <a:lnTo>
                  <a:pt x="12186" y="172206"/>
                </a:lnTo>
                <a:lnTo>
                  <a:pt x="16347" y="172206"/>
                </a:lnTo>
                <a:lnTo>
                  <a:pt x="10445" y="181400"/>
                </a:lnTo>
                <a:lnTo>
                  <a:pt x="16755" y="191247"/>
                </a:lnTo>
                <a:lnTo>
                  <a:pt x="12594" y="191247"/>
                </a:lnTo>
                <a:lnTo>
                  <a:pt x="8378" y="184555"/>
                </a:lnTo>
                <a:close/>
                <a:moveTo>
                  <a:pt x="34178" y="184555"/>
                </a:moveTo>
                <a:lnTo>
                  <a:pt x="29962" y="191247"/>
                </a:lnTo>
                <a:lnTo>
                  <a:pt x="25800" y="191247"/>
                </a:lnTo>
                <a:lnTo>
                  <a:pt x="32110" y="181400"/>
                </a:lnTo>
                <a:lnTo>
                  <a:pt x="26208" y="172206"/>
                </a:lnTo>
                <a:lnTo>
                  <a:pt x="30370" y="172206"/>
                </a:lnTo>
                <a:lnTo>
                  <a:pt x="34178" y="178190"/>
                </a:lnTo>
                <a:lnTo>
                  <a:pt x="37986" y="172206"/>
                </a:lnTo>
                <a:lnTo>
                  <a:pt x="42147" y="172206"/>
                </a:lnTo>
                <a:lnTo>
                  <a:pt x="36245" y="181400"/>
                </a:lnTo>
                <a:lnTo>
                  <a:pt x="42555" y="191247"/>
                </a:lnTo>
                <a:lnTo>
                  <a:pt x="38394" y="191247"/>
                </a:lnTo>
                <a:lnTo>
                  <a:pt x="34178" y="184555"/>
                </a:lnTo>
                <a:close/>
                <a:moveTo>
                  <a:pt x="59978" y="184555"/>
                </a:moveTo>
                <a:lnTo>
                  <a:pt x="55762" y="191247"/>
                </a:lnTo>
                <a:lnTo>
                  <a:pt x="51600" y="191247"/>
                </a:lnTo>
                <a:lnTo>
                  <a:pt x="57911" y="181400"/>
                </a:lnTo>
                <a:lnTo>
                  <a:pt x="52008" y="172206"/>
                </a:lnTo>
                <a:lnTo>
                  <a:pt x="56170" y="172206"/>
                </a:lnTo>
                <a:lnTo>
                  <a:pt x="59978" y="178190"/>
                </a:lnTo>
                <a:lnTo>
                  <a:pt x="63786" y="172206"/>
                </a:lnTo>
                <a:lnTo>
                  <a:pt x="67948" y="172206"/>
                </a:lnTo>
                <a:lnTo>
                  <a:pt x="62045" y="181400"/>
                </a:lnTo>
                <a:lnTo>
                  <a:pt x="68356" y="191247"/>
                </a:lnTo>
                <a:lnTo>
                  <a:pt x="64194" y="191247"/>
                </a:lnTo>
                <a:lnTo>
                  <a:pt x="59978" y="184555"/>
                </a:lnTo>
                <a:close/>
                <a:moveTo>
                  <a:pt x="85778" y="184555"/>
                </a:moveTo>
                <a:lnTo>
                  <a:pt x="81562" y="191247"/>
                </a:lnTo>
                <a:lnTo>
                  <a:pt x="77400" y="191247"/>
                </a:lnTo>
                <a:lnTo>
                  <a:pt x="83711" y="181400"/>
                </a:lnTo>
                <a:lnTo>
                  <a:pt x="77808" y="172206"/>
                </a:lnTo>
                <a:lnTo>
                  <a:pt x="81970" y="172206"/>
                </a:lnTo>
                <a:lnTo>
                  <a:pt x="85778" y="178190"/>
                </a:lnTo>
                <a:lnTo>
                  <a:pt x="89586" y="172206"/>
                </a:lnTo>
                <a:lnTo>
                  <a:pt x="93748" y="172206"/>
                </a:lnTo>
                <a:lnTo>
                  <a:pt x="87845" y="181400"/>
                </a:lnTo>
                <a:lnTo>
                  <a:pt x="94156" y="191247"/>
                </a:lnTo>
                <a:lnTo>
                  <a:pt x="89994" y="191247"/>
                </a:lnTo>
                <a:lnTo>
                  <a:pt x="85778" y="184555"/>
                </a:lnTo>
                <a:close/>
                <a:moveTo>
                  <a:pt x="111578" y="184555"/>
                </a:moveTo>
                <a:lnTo>
                  <a:pt x="107362" y="191247"/>
                </a:lnTo>
                <a:lnTo>
                  <a:pt x="103200" y="191247"/>
                </a:lnTo>
                <a:lnTo>
                  <a:pt x="109511" y="181400"/>
                </a:lnTo>
                <a:lnTo>
                  <a:pt x="103608" y="172206"/>
                </a:lnTo>
                <a:lnTo>
                  <a:pt x="107770" y="172206"/>
                </a:lnTo>
                <a:lnTo>
                  <a:pt x="111578" y="178190"/>
                </a:lnTo>
                <a:lnTo>
                  <a:pt x="115386" y="172206"/>
                </a:lnTo>
                <a:lnTo>
                  <a:pt x="119548" y="172206"/>
                </a:lnTo>
                <a:lnTo>
                  <a:pt x="113645" y="181400"/>
                </a:lnTo>
                <a:lnTo>
                  <a:pt x="119956" y="191247"/>
                </a:lnTo>
                <a:lnTo>
                  <a:pt x="115794" y="191247"/>
                </a:lnTo>
                <a:lnTo>
                  <a:pt x="111578" y="184555"/>
                </a:lnTo>
                <a:close/>
                <a:moveTo>
                  <a:pt x="137378" y="184555"/>
                </a:moveTo>
                <a:lnTo>
                  <a:pt x="133162" y="191247"/>
                </a:lnTo>
                <a:lnTo>
                  <a:pt x="129000" y="191247"/>
                </a:lnTo>
                <a:lnTo>
                  <a:pt x="135311" y="181400"/>
                </a:lnTo>
                <a:lnTo>
                  <a:pt x="129408" y="172206"/>
                </a:lnTo>
                <a:lnTo>
                  <a:pt x="133570" y="172206"/>
                </a:lnTo>
                <a:lnTo>
                  <a:pt x="137378" y="178190"/>
                </a:lnTo>
                <a:lnTo>
                  <a:pt x="141186" y="172206"/>
                </a:lnTo>
                <a:lnTo>
                  <a:pt x="145348" y="172206"/>
                </a:lnTo>
                <a:lnTo>
                  <a:pt x="139445" y="181400"/>
                </a:lnTo>
                <a:lnTo>
                  <a:pt x="145756" y="191247"/>
                </a:lnTo>
                <a:lnTo>
                  <a:pt x="141594" y="191247"/>
                </a:lnTo>
                <a:lnTo>
                  <a:pt x="137378" y="184555"/>
                </a:lnTo>
                <a:close/>
                <a:moveTo>
                  <a:pt x="163178" y="184555"/>
                </a:moveTo>
                <a:lnTo>
                  <a:pt x="158962" y="191247"/>
                </a:lnTo>
                <a:lnTo>
                  <a:pt x="154800" y="191247"/>
                </a:lnTo>
                <a:lnTo>
                  <a:pt x="161111" y="181400"/>
                </a:lnTo>
                <a:lnTo>
                  <a:pt x="155208" y="172206"/>
                </a:lnTo>
                <a:lnTo>
                  <a:pt x="159370" y="172206"/>
                </a:lnTo>
                <a:lnTo>
                  <a:pt x="163178" y="178190"/>
                </a:lnTo>
                <a:lnTo>
                  <a:pt x="166986" y="172206"/>
                </a:lnTo>
                <a:lnTo>
                  <a:pt x="171148" y="172206"/>
                </a:lnTo>
                <a:lnTo>
                  <a:pt x="165245" y="181400"/>
                </a:lnTo>
                <a:lnTo>
                  <a:pt x="171556" y="191247"/>
                </a:lnTo>
                <a:lnTo>
                  <a:pt x="167394" y="191247"/>
                </a:lnTo>
                <a:lnTo>
                  <a:pt x="163178" y="184555"/>
                </a:lnTo>
                <a:close/>
                <a:moveTo>
                  <a:pt x="188978" y="184555"/>
                </a:moveTo>
                <a:lnTo>
                  <a:pt x="184762" y="191247"/>
                </a:lnTo>
                <a:lnTo>
                  <a:pt x="180601" y="191247"/>
                </a:lnTo>
                <a:lnTo>
                  <a:pt x="186911" y="181400"/>
                </a:lnTo>
                <a:lnTo>
                  <a:pt x="181009" y="172206"/>
                </a:lnTo>
                <a:lnTo>
                  <a:pt x="185170" y="172206"/>
                </a:lnTo>
                <a:lnTo>
                  <a:pt x="188978" y="178190"/>
                </a:lnTo>
                <a:lnTo>
                  <a:pt x="192786" y="172206"/>
                </a:lnTo>
                <a:lnTo>
                  <a:pt x="196948" y="172206"/>
                </a:lnTo>
                <a:lnTo>
                  <a:pt x="191045" y="181400"/>
                </a:lnTo>
                <a:lnTo>
                  <a:pt x="197356" y="191247"/>
                </a:lnTo>
                <a:lnTo>
                  <a:pt x="193194" y="191247"/>
                </a:lnTo>
                <a:lnTo>
                  <a:pt x="188978" y="184555"/>
                </a:lnTo>
                <a:close/>
                <a:moveTo>
                  <a:pt x="214778" y="184555"/>
                </a:moveTo>
                <a:lnTo>
                  <a:pt x="210562" y="191247"/>
                </a:lnTo>
                <a:lnTo>
                  <a:pt x="206401" y="191247"/>
                </a:lnTo>
                <a:lnTo>
                  <a:pt x="212711" y="181400"/>
                </a:lnTo>
                <a:lnTo>
                  <a:pt x="206809" y="172206"/>
                </a:lnTo>
                <a:lnTo>
                  <a:pt x="210970" y="172206"/>
                </a:lnTo>
                <a:lnTo>
                  <a:pt x="214778" y="178190"/>
                </a:lnTo>
                <a:lnTo>
                  <a:pt x="218586" y="172206"/>
                </a:lnTo>
                <a:lnTo>
                  <a:pt x="222748" y="172206"/>
                </a:lnTo>
                <a:lnTo>
                  <a:pt x="216846" y="181400"/>
                </a:lnTo>
                <a:lnTo>
                  <a:pt x="223156" y="191247"/>
                </a:lnTo>
                <a:lnTo>
                  <a:pt x="218994" y="191247"/>
                </a:lnTo>
                <a:lnTo>
                  <a:pt x="214778" y="184555"/>
                </a:lnTo>
                <a:close/>
                <a:moveTo>
                  <a:pt x="240578" y="184555"/>
                </a:moveTo>
                <a:lnTo>
                  <a:pt x="236362" y="191247"/>
                </a:lnTo>
                <a:lnTo>
                  <a:pt x="232201" y="191247"/>
                </a:lnTo>
                <a:lnTo>
                  <a:pt x="238511" y="181400"/>
                </a:lnTo>
                <a:lnTo>
                  <a:pt x="232609" y="172206"/>
                </a:lnTo>
                <a:lnTo>
                  <a:pt x="236770" y="172206"/>
                </a:lnTo>
                <a:lnTo>
                  <a:pt x="240578" y="178190"/>
                </a:lnTo>
                <a:lnTo>
                  <a:pt x="244386" y="172206"/>
                </a:lnTo>
                <a:lnTo>
                  <a:pt x="248548" y="172206"/>
                </a:lnTo>
                <a:lnTo>
                  <a:pt x="242646" y="181400"/>
                </a:lnTo>
                <a:lnTo>
                  <a:pt x="248956" y="191247"/>
                </a:lnTo>
                <a:lnTo>
                  <a:pt x="244794" y="191247"/>
                </a:lnTo>
                <a:lnTo>
                  <a:pt x="240578" y="184555"/>
                </a:lnTo>
                <a:close/>
                <a:moveTo>
                  <a:pt x="266378" y="184555"/>
                </a:moveTo>
                <a:lnTo>
                  <a:pt x="262162" y="191247"/>
                </a:lnTo>
                <a:lnTo>
                  <a:pt x="258001" y="191247"/>
                </a:lnTo>
                <a:lnTo>
                  <a:pt x="264311" y="181400"/>
                </a:lnTo>
                <a:lnTo>
                  <a:pt x="258409" y="172206"/>
                </a:lnTo>
                <a:lnTo>
                  <a:pt x="262570" y="172206"/>
                </a:lnTo>
                <a:lnTo>
                  <a:pt x="266378" y="178190"/>
                </a:lnTo>
                <a:lnTo>
                  <a:pt x="270187" y="172206"/>
                </a:lnTo>
                <a:lnTo>
                  <a:pt x="274348" y="172206"/>
                </a:lnTo>
                <a:lnTo>
                  <a:pt x="268446" y="181400"/>
                </a:lnTo>
                <a:lnTo>
                  <a:pt x="274756" y="191247"/>
                </a:lnTo>
                <a:lnTo>
                  <a:pt x="270595" y="191247"/>
                </a:lnTo>
                <a:lnTo>
                  <a:pt x="266378" y="184555"/>
                </a:lnTo>
                <a:close/>
                <a:moveTo>
                  <a:pt x="292179" y="184555"/>
                </a:moveTo>
                <a:lnTo>
                  <a:pt x="287962" y="191247"/>
                </a:lnTo>
                <a:lnTo>
                  <a:pt x="283801" y="191247"/>
                </a:lnTo>
                <a:lnTo>
                  <a:pt x="290111" y="181400"/>
                </a:lnTo>
                <a:lnTo>
                  <a:pt x="284209" y="172206"/>
                </a:lnTo>
                <a:lnTo>
                  <a:pt x="288370" y="172206"/>
                </a:lnTo>
                <a:lnTo>
                  <a:pt x="292179" y="178190"/>
                </a:lnTo>
                <a:lnTo>
                  <a:pt x="295987" y="172206"/>
                </a:lnTo>
                <a:lnTo>
                  <a:pt x="300148" y="172206"/>
                </a:lnTo>
                <a:lnTo>
                  <a:pt x="294246" y="181400"/>
                </a:lnTo>
                <a:lnTo>
                  <a:pt x="300556" y="191247"/>
                </a:lnTo>
                <a:lnTo>
                  <a:pt x="296395" y="191247"/>
                </a:lnTo>
                <a:lnTo>
                  <a:pt x="292179" y="184555"/>
                </a:lnTo>
                <a:close/>
                <a:moveTo>
                  <a:pt x="317979" y="184555"/>
                </a:moveTo>
                <a:lnTo>
                  <a:pt x="313762" y="191247"/>
                </a:lnTo>
                <a:lnTo>
                  <a:pt x="309601" y="191247"/>
                </a:lnTo>
                <a:lnTo>
                  <a:pt x="315911" y="181400"/>
                </a:lnTo>
                <a:lnTo>
                  <a:pt x="310009" y="172206"/>
                </a:lnTo>
                <a:lnTo>
                  <a:pt x="314170" y="172206"/>
                </a:lnTo>
                <a:lnTo>
                  <a:pt x="317979" y="178190"/>
                </a:lnTo>
                <a:lnTo>
                  <a:pt x="321787" y="172206"/>
                </a:lnTo>
                <a:lnTo>
                  <a:pt x="325948" y="172206"/>
                </a:lnTo>
                <a:lnTo>
                  <a:pt x="320046" y="181400"/>
                </a:lnTo>
                <a:lnTo>
                  <a:pt x="326356" y="191247"/>
                </a:lnTo>
                <a:lnTo>
                  <a:pt x="322195" y="191247"/>
                </a:lnTo>
                <a:lnTo>
                  <a:pt x="317979" y="184555"/>
                </a:lnTo>
                <a:close/>
                <a:moveTo>
                  <a:pt x="343779" y="184555"/>
                </a:moveTo>
                <a:lnTo>
                  <a:pt x="339563" y="191247"/>
                </a:lnTo>
                <a:lnTo>
                  <a:pt x="335401" y="191247"/>
                </a:lnTo>
                <a:lnTo>
                  <a:pt x="341711" y="181400"/>
                </a:lnTo>
                <a:lnTo>
                  <a:pt x="335809" y="172206"/>
                </a:lnTo>
                <a:lnTo>
                  <a:pt x="339971" y="172206"/>
                </a:lnTo>
                <a:lnTo>
                  <a:pt x="343779" y="178190"/>
                </a:lnTo>
                <a:lnTo>
                  <a:pt x="347587" y="172206"/>
                </a:lnTo>
                <a:lnTo>
                  <a:pt x="351748" y="172206"/>
                </a:lnTo>
                <a:lnTo>
                  <a:pt x="345846" y="181400"/>
                </a:lnTo>
                <a:lnTo>
                  <a:pt x="352156" y="191247"/>
                </a:lnTo>
                <a:lnTo>
                  <a:pt x="347995" y="191247"/>
                </a:lnTo>
                <a:lnTo>
                  <a:pt x="343779" y="184555"/>
                </a:lnTo>
                <a:close/>
                <a:moveTo>
                  <a:pt x="369579" y="184555"/>
                </a:moveTo>
                <a:lnTo>
                  <a:pt x="365363" y="191247"/>
                </a:lnTo>
                <a:lnTo>
                  <a:pt x="361201" y="191247"/>
                </a:lnTo>
                <a:lnTo>
                  <a:pt x="367511" y="181400"/>
                </a:lnTo>
                <a:lnTo>
                  <a:pt x="361609" y="172206"/>
                </a:lnTo>
                <a:lnTo>
                  <a:pt x="365771" y="172206"/>
                </a:lnTo>
                <a:lnTo>
                  <a:pt x="369579" y="178190"/>
                </a:lnTo>
                <a:lnTo>
                  <a:pt x="373387" y="172206"/>
                </a:lnTo>
                <a:lnTo>
                  <a:pt x="377548" y="172206"/>
                </a:lnTo>
                <a:lnTo>
                  <a:pt x="371646" y="181400"/>
                </a:lnTo>
                <a:lnTo>
                  <a:pt x="377956" y="191247"/>
                </a:lnTo>
                <a:lnTo>
                  <a:pt x="373795" y="191247"/>
                </a:lnTo>
                <a:lnTo>
                  <a:pt x="369579" y="184555"/>
                </a:lnTo>
                <a:close/>
                <a:moveTo>
                  <a:pt x="395379" y="184555"/>
                </a:moveTo>
                <a:lnTo>
                  <a:pt x="391163" y="191247"/>
                </a:lnTo>
                <a:lnTo>
                  <a:pt x="387001" y="191247"/>
                </a:lnTo>
                <a:lnTo>
                  <a:pt x="393312" y="181400"/>
                </a:lnTo>
                <a:lnTo>
                  <a:pt x="387409" y="172206"/>
                </a:lnTo>
                <a:lnTo>
                  <a:pt x="391571" y="172206"/>
                </a:lnTo>
                <a:lnTo>
                  <a:pt x="395379" y="178190"/>
                </a:lnTo>
                <a:lnTo>
                  <a:pt x="399187" y="172206"/>
                </a:lnTo>
                <a:lnTo>
                  <a:pt x="403348" y="172206"/>
                </a:lnTo>
                <a:lnTo>
                  <a:pt x="397446" y="181400"/>
                </a:lnTo>
                <a:lnTo>
                  <a:pt x="403756" y="191247"/>
                </a:lnTo>
                <a:lnTo>
                  <a:pt x="399595" y="191247"/>
                </a:lnTo>
                <a:lnTo>
                  <a:pt x="395379" y="184555"/>
                </a:lnTo>
                <a:close/>
                <a:moveTo>
                  <a:pt x="421179" y="184555"/>
                </a:moveTo>
                <a:lnTo>
                  <a:pt x="416963" y="191247"/>
                </a:lnTo>
                <a:lnTo>
                  <a:pt x="412801" y="191247"/>
                </a:lnTo>
                <a:lnTo>
                  <a:pt x="419112" y="181400"/>
                </a:lnTo>
                <a:lnTo>
                  <a:pt x="413209" y="172206"/>
                </a:lnTo>
                <a:lnTo>
                  <a:pt x="417371" y="172206"/>
                </a:lnTo>
                <a:lnTo>
                  <a:pt x="421179" y="178190"/>
                </a:lnTo>
                <a:lnTo>
                  <a:pt x="424987" y="172206"/>
                </a:lnTo>
                <a:lnTo>
                  <a:pt x="429149" y="172206"/>
                </a:lnTo>
                <a:lnTo>
                  <a:pt x="423246" y="181400"/>
                </a:lnTo>
                <a:lnTo>
                  <a:pt x="429557" y="191247"/>
                </a:lnTo>
                <a:lnTo>
                  <a:pt x="425395" y="191247"/>
                </a:lnTo>
                <a:lnTo>
                  <a:pt x="421179" y="184555"/>
                </a:lnTo>
                <a:close/>
                <a:moveTo>
                  <a:pt x="446979" y="184555"/>
                </a:moveTo>
                <a:lnTo>
                  <a:pt x="442763" y="191247"/>
                </a:lnTo>
                <a:lnTo>
                  <a:pt x="438601" y="191247"/>
                </a:lnTo>
                <a:lnTo>
                  <a:pt x="444912" y="181400"/>
                </a:lnTo>
                <a:lnTo>
                  <a:pt x="439009" y="172206"/>
                </a:lnTo>
                <a:lnTo>
                  <a:pt x="443171" y="172206"/>
                </a:lnTo>
                <a:lnTo>
                  <a:pt x="446979" y="178190"/>
                </a:lnTo>
                <a:lnTo>
                  <a:pt x="450787" y="172206"/>
                </a:lnTo>
                <a:lnTo>
                  <a:pt x="454949" y="172206"/>
                </a:lnTo>
                <a:lnTo>
                  <a:pt x="449046" y="181400"/>
                </a:lnTo>
                <a:lnTo>
                  <a:pt x="455357" y="191247"/>
                </a:lnTo>
                <a:lnTo>
                  <a:pt x="451195" y="191247"/>
                </a:lnTo>
                <a:lnTo>
                  <a:pt x="446979" y="184555"/>
                </a:lnTo>
                <a:close/>
                <a:moveTo>
                  <a:pt x="472779" y="184555"/>
                </a:moveTo>
                <a:lnTo>
                  <a:pt x="468563" y="191247"/>
                </a:lnTo>
                <a:lnTo>
                  <a:pt x="464401" y="191247"/>
                </a:lnTo>
                <a:lnTo>
                  <a:pt x="470712" y="181400"/>
                </a:lnTo>
                <a:lnTo>
                  <a:pt x="464809" y="172206"/>
                </a:lnTo>
                <a:lnTo>
                  <a:pt x="468971" y="172206"/>
                </a:lnTo>
                <a:lnTo>
                  <a:pt x="472779" y="178190"/>
                </a:lnTo>
                <a:lnTo>
                  <a:pt x="476587" y="172206"/>
                </a:lnTo>
                <a:lnTo>
                  <a:pt x="480749" y="172206"/>
                </a:lnTo>
                <a:lnTo>
                  <a:pt x="474846" y="181400"/>
                </a:lnTo>
                <a:lnTo>
                  <a:pt x="481157" y="191247"/>
                </a:lnTo>
                <a:lnTo>
                  <a:pt x="476995" y="191247"/>
                </a:lnTo>
                <a:lnTo>
                  <a:pt x="472779" y="184555"/>
                </a:lnTo>
                <a:close/>
                <a:moveTo>
                  <a:pt x="498579" y="184555"/>
                </a:moveTo>
                <a:lnTo>
                  <a:pt x="494363" y="191247"/>
                </a:lnTo>
                <a:lnTo>
                  <a:pt x="490201" y="191247"/>
                </a:lnTo>
                <a:lnTo>
                  <a:pt x="496512" y="181400"/>
                </a:lnTo>
                <a:lnTo>
                  <a:pt x="490609" y="172206"/>
                </a:lnTo>
                <a:lnTo>
                  <a:pt x="494771" y="172206"/>
                </a:lnTo>
                <a:lnTo>
                  <a:pt x="498579" y="178190"/>
                </a:lnTo>
                <a:lnTo>
                  <a:pt x="502387" y="172206"/>
                </a:lnTo>
                <a:lnTo>
                  <a:pt x="506549" y="172206"/>
                </a:lnTo>
                <a:lnTo>
                  <a:pt x="500646" y="181400"/>
                </a:lnTo>
                <a:lnTo>
                  <a:pt x="506957" y="191247"/>
                </a:lnTo>
                <a:lnTo>
                  <a:pt x="502795" y="191247"/>
                </a:lnTo>
                <a:lnTo>
                  <a:pt x="498579" y="184555"/>
                </a:lnTo>
                <a:close/>
                <a:moveTo>
                  <a:pt x="8378" y="213256"/>
                </a:moveTo>
                <a:lnTo>
                  <a:pt x="4162" y="219947"/>
                </a:lnTo>
                <a:lnTo>
                  <a:pt x="0" y="219947"/>
                </a:lnTo>
                <a:lnTo>
                  <a:pt x="6310" y="210100"/>
                </a:lnTo>
                <a:lnTo>
                  <a:pt x="408" y="200907"/>
                </a:lnTo>
                <a:lnTo>
                  <a:pt x="4570" y="200907"/>
                </a:lnTo>
                <a:lnTo>
                  <a:pt x="8378" y="206891"/>
                </a:lnTo>
                <a:lnTo>
                  <a:pt x="12186" y="200907"/>
                </a:lnTo>
                <a:lnTo>
                  <a:pt x="16347" y="200907"/>
                </a:lnTo>
                <a:lnTo>
                  <a:pt x="10445" y="210100"/>
                </a:lnTo>
                <a:lnTo>
                  <a:pt x="16755" y="219947"/>
                </a:lnTo>
                <a:lnTo>
                  <a:pt x="12594" y="219947"/>
                </a:lnTo>
                <a:lnTo>
                  <a:pt x="8378" y="213256"/>
                </a:lnTo>
                <a:close/>
                <a:moveTo>
                  <a:pt x="34178" y="213256"/>
                </a:moveTo>
                <a:lnTo>
                  <a:pt x="29962" y="219947"/>
                </a:lnTo>
                <a:lnTo>
                  <a:pt x="25800" y="219947"/>
                </a:lnTo>
                <a:lnTo>
                  <a:pt x="32110" y="210100"/>
                </a:lnTo>
                <a:lnTo>
                  <a:pt x="26208" y="200907"/>
                </a:lnTo>
                <a:lnTo>
                  <a:pt x="30370" y="200907"/>
                </a:lnTo>
                <a:lnTo>
                  <a:pt x="34178" y="206891"/>
                </a:lnTo>
                <a:lnTo>
                  <a:pt x="37986" y="200907"/>
                </a:lnTo>
                <a:lnTo>
                  <a:pt x="42147" y="200907"/>
                </a:lnTo>
                <a:lnTo>
                  <a:pt x="36245" y="210100"/>
                </a:lnTo>
                <a:lnTo>
                  <a:pt x="42555" y="219947"/>
                </a:lnTo>
                <a:lnTo>
                  <a:pt x="38394" y="219947"/>
                </a:lnTo>
                <a:lnTo>
                  <a:pt x="34178" y="213256"/>
                </a:lnTo>
                <a:close/>
                <a:moveTo>
                  <a:pt x="59978" y="213256"/>
                </a:moveTo>
                <a:lnTo>
                  <a:pt x="55762" y="219947"/>
                </a:lnTo>
                <a:lnTo>
                  <a:pt x="51600" y="219947"/>
                </a:lnTo>
                <a:lnTo>
                  <a:pt x="57911" y="210100"/>
                </a:lnTo>
                <a:lnTo>
                  <a:pt x="52008" y="200907"/>
                </a:lnTo>
                <a:lnTo>
                  <a:pt x="56170" y="200907"/>
                </a:lnTo>
                <a:lnTo>
                  <a:pt x="59978" y="206891"/>
                </a:lnTo>
                <a:lnTo>
                  <a:pt x="63786" y="200907"/>
                </a:lnTo>
                <a:lnTo>
                  <a:pt x="67948" y="200907"/>
                </a:lnTo>
                <a:lnTo>
                  <a:pt x="62045" y="210100"/>
                </a:lnTo>
                <a:lnTo>
                  <a:pt x="68356" y="219947"/>
                </a:lnTo>
                <a:lnTo>
                  <a:pt x="64194" y="219947"/>
                </a:lnTo>
                <a:lnTo>
                  <a:pt x="59978" y="213256"/>
                </a:lnTo>
                <a:close/>
                <a:moveTo>
                  <a:pt x="85778" y="213256"/>
                </a:moveTo>
                <a:lnTo>
                  <a:pt x="81562" y="219947"/>
                </a:lnTo>
                <a:lnTo>
                  <a:pt x="77400" y="219947"/>
                </a:lnTo>
                <a:lnTo>
                  <a:pt x="83711" y="210100"/>
                </a:lnTo>
                <a:lnTo>
                  <a:pt x="77808" y="200907"/>
                </a:lnTo>
                <a:lnTo>
                  <a:pt x="81970" y="200907"/>
                </a:lnTo>
                <a:lnTo>
                  <a:pt x="85778" y="206891"/>
                </a:lnTo>
                <a:lnTo>
                  <a:pt x="89586" y="200907"/>
                </a:lnTo>
                <a:lnTo>
                  <a:pt x="93748" y="200907"/>
                </a:lnTo>
                <a:lnTo>
                  <a:pt x="87845" y="210100"/>
                </a:lnTo>
                <a:lnTo>
                  <a:pt x="94156" y="219947"/>
                </a:lnTo>
                <a:lnTo>
                  <a:pt x="89994" y="219947"/>
                </a:lnTo>
                <a:lnTo>
                  <a:pt x="85778" y="213256"/>
                </a:lnTo>
                <a:close/>
                <a:moveTo>
                  <a:pt x="111578" y="213256"/>
                </a:moveTo>
                <a:lnTo>
                  <a:pt x="107362" y="219947"/>
                </a:lnTo>
                <a:lnTo>
                  <a:pt x="103200" y="219947"/>
                </a:lnTo>
                <a:lnTo>
                  <a:pt x="109511" y="210100"/>
                </a:lnTo>
                <a:lnTo>
                  <a:pt x="103608" y="200907"/>
                </a:lnTo>
                <a:lnTo>
                  <a:pt x="107770" y="200907"/>
                </a:lnTo>
                <a:lnTo>
                  <a:pt x="111578" y="206891"/>
                </a:lnTo>
                <a:lnTo>
                  <a:pt x="115386" y="200907"/>
                </a:lnTo>
                <a:lnTo>
                  <a:pt x="119548" y="200907"/>
                </a:lnTo>
                <a:lnTo>
                  <a:pt x="113645" y="210100"/>
                </a:lnTo>
                <a:lnTo>
                  <a:pt x="119956" y="219947"/>
                </a:lnTo>
                <a:lnTo>
                  <a:pt x="115794" y="219947"/>
                </a:lnTo>
                <a:lnTo>
                  <a:pt x="111578" y="213256"/>
                </a:lnTo>
                <a:close/>
                <a:moveTo>
                  <a:pt x="137378" y="213256"/>
                </a:moveTo>
                <a:lnTo>
                  <a:pt x="133162" y="219947"/>
                </a:lnTo>
                <a:lnTo>
                  <a:pt x="129000" y="219947"/>
                </a:lnTo>
                <a:lnTo>
                  <a:pt x="135311" y="210100"/>
                </a:lnTo>
                <a:lnTo>
                  <a:pt x="129408" y="200907"/>
                </a:lnTo>
                <a:lnTo>
                  <a:pt x="133570" y="200907"/>
                </a:lnTo>
                <a:lnTo>
                  <a:pt x="137378" y="206891"/>
                </a:lnTo>
                <a:lnTo>
                  <a:pt x="141186" y="200907"/>
                </a:lnTo>
                <a:lnTo>
                  <a:pt x="145348" y="200907"/>
                </a:lnTo>
                <a:lnTo>
                  <a:pt x="139445" y="210100"/>
                </a:lnTo>
                <a:lnTo>
                  <a:pt x="145756" y="219947"/>
                </a:lnTo>
                <a:lnTo>
                  <a:pt x="141594" y="219947"/>
                </a:lnTo>
                <a:lnTo>
                  <a:pt x="137378" y="213256"/>
                </a:lnTo>
                <a:close/>
                <a:moveTo>
                  <a:pt x="163178" y="213256"/>
                </a:moveTo>
                <a:lnTo>
                  <a:pt x="158962" y="219947"/>
                </a:lnTo>
                <a:lnTo>
                  <a:pt x="154800" y="219947"/>
                </a:lnTo>
                <a:lnTo>
                  <a:pt x="161111" y="210100"/>
                </a:lnTo>
                <a:lnTo>
                  <a:pt x="155208" y="200907"/>
                </a:lnTo>
                <a:lnTo>
                  <a:pt x="159370" y="200907"/>
                </a:lnTo>
                <a:lnTo>
                  <a:pt x="163178" y="206891"/>
                </a:lnTo>
                <a:lnTo>
                  <a:pt x="166986" y="200907"/>
                </a:lnTo>
                <a:lnTo>
                  <a:pt x="171148" y="200907"/>
                </a:lnTo>
                <a:lnTo>
                  <a:pt x="165245" y="210100"/>
                </a:lnTo>
                <a:lnTo>
                  <a:pt x="171556" y="219947"/>
                </a:lnTo>
                <a:lnTo>
                  <a:pt x="167394" y="219947"/>
                </a:lnTo>
                <a:lnTo>
                  <a:pt x="163178" y="213256"/>
                </a:lnTo>
                <a:close/>
                <a:moveTo>
                  <a:pt x="188978" y="213256"/>
                </a:moveTo>
                <a:lnTo>
                  <a:pt x="184762" y="219947"/>
                </a:lnTo>
                <a:lnTo>
                  <a:pt x="180601" y="219947"/>
                </a:lnTo>
                <a:lnTo>
                  <a:pt x="186911" y="210100"/>
                </a:lnTo>
                <a:lnTo>
                  <a:pt x="181009" y="200907"/>
                </a:lnTo>
                <a:lnTo>
                  <a:pt x="185170" y="200907"/>
                </a:lnTo>
                <a:lnTo>
                  <a:pt x="188978" y="206891"/>
                </a:lnTo>
                <a:lnTo>
                  <a:pt x="192786" y="200907"/>
                </a:lnTo>
                <a:lnTo>
                  <a:pt x="196948" y="200907"/>
                </a:lnTo>
                <a:lnTo>
                  <a:pt x="191045" y="210100"/>
                </a:lnTo>
                <a:lnTo>
                  <a:pt x="197356" y="219947"/>
                </a:lnTo>
                <a:lnTo>
                  <a:pt x="193194" y="219947"/>
                </a:lnTo>
                <a:lnTo>
                  <a:pt x="188978" y="213256"/>
                </a:lnTo>
                <a:close/>
                <a:moveTo>
                  <a:pt x="214778" y="213256"/>
                </a:moveTo>
                <a:lnTo>
                  <a:pt x="210562" y="219947"/>
                </a:lnTo>
                <a:lnTo>
                  <a:pt x="206401" y="219947"/>
                </a:lnTo>
                <a:lnTo>
                  <a:pt x="212711" y="210100"/>
                </a:lnTo>
                <a:lnTo>
                  <a:pt x="206809" y="200907"/>
                </a:lnTo>
                <a:lnTo>
                  <a:pt x="210970" y="200907"/>
                </a:lnTo>
                <a:lnTo>
                  <a:pt x="214778" y="206891"/>
                </a:lnTo>
                <a:lnTo>
                  <a:pt x="218586" y="200907"/>
                </a:lnTo>
                <a:lnTo>
                  <a:pt x="222748" y="200907"/>
                </a:lnTo>
                <a:lnTo>
                  <a:pt x="216846" y="210100"/>
                </a:lnTo>
                <a:lnTo>
                  <a:pt x="223156" y="219947"/>
                </a:lnTo>
                <a:lnTo>
                  <a:pt x="218994" y="219947"/>
                </a:lnTo>
                <a:lnTo>
                  <a:pt x="214778" y="213256"/>
                </a:lnTo>
                <a:close/>
                <a:moveTo>
                  <a:pt x="240578" y="213256"/>
                </a:moveTo>
                <a:lnTo>
                  <a:pt x="236362" y="219947"/>
                </a:lnTo>
                <a:lnTo>
                  <a:pt x="232201" y="219947"/>
                </a:lnTo>
                <a:lnTo>
                  <a:pt x="238511" y="210100"/>
                </a:lnTo>
                <a:lnTo>
                  <a:pt x="232609" y="200907"/>
                </a:lnTo>
                <a:lnTo>
                  <a:pt x="236770" y="200907"/>
                </a:lnTo>
                <a:lnTo>
                  <a:pt x="240578" y="206891"/>
                </a:lnTo>
                <a:lnTo>
                  <a:pt x="244386" y="200907"/>
                </a:lnTo>
                <a:lnTo>
                  <a:pt x="248548" y="200907"/>
                </a:lnTo>
                <a:lnTo>
                  <a:pt x="242646" y="210100"/>
                </a:lnTo>
                <a:lnTo>
                  <a:pt x="248956" y="219947"/>
                </a:lnTo>
                <a:lnTo>
                  <a:pt x="244794" y="219947"/>
                </a:lnTo>
                <a:lnTo>
                  <a:pt x="240578" y="213256"/>
                </a:lnTo>
                <a:close/>
                <a:moveTo>
                  <a:pt x="266378" y="213256"/>
                </a:moveTo>
                <a:lnTo>
                  <a:pt x="262162" y="219947"/>
                </a:lnTo>
                <a:lnTo>
                  <a:pt x="258001" y="219947"/>
                </a:lnTo>
                <a:lnTo>
                  <a:pt x="264311" y="210100"/>
                </a:lnTo>
                <a:lnTo>
                  <a:pt x="258409" y="200907"/>
                </a:lnTo>
                <a:lnTo>
                  <a:pt x="262570" y="200907"/>
                </a:lnTo>
                <a:lnTo>
                  <a:pt x="266378" y="206891"/>
                </a:lnTo>
                <a:lnTo>
                  <a:pt x="270187" y="200907"/>
                </a:lnTo>
                <a:lnTo>
                  <a:pt x="274348" y="200907"/>
                </a:lnTo>
                <a:lnTo>
                  <a:pt x="268446" y="210100"/>
                </a:lnTo>
                <a:lnTo>
                  <a:pt x="274756" y="219947"/>
                </a:lnTo>
                <a:lnTo>
                  <a:pt x="270595" y="219947"/>
                </a:lnTo>
                <a:lnTo>
                  <a:pt x="266378" y="213256"/>
                </a:lnTo>
                <a:close/>
                <a:moveTo>
                  <a:pt x="292179" y="213256"/>
                </a:moveTo>
                <a:lnTo>
                  <a:pt x="287962" y="219947"/>
                </a:lnTo>
                <a:lnTo>
                  <a:pt x="283801" y="219947"/>
                </a:lnTo>
                <a:lnTo>
                  <a:pt x="290111" y="210100"/>
                </a:lnTo>
                <a:lnTo>
                  <a:pt x="284209" y="200907"/>
                </a:lnTo>
                <a:lnTo>
                  <a:pt x="288370" y="200907"/>
                </a:lnTo>
                <a:lnTo>
                  <a:pt x="292179" y="206891"/>
                </a:lnTo>
                <a:lnTo>
                  <a:pt x="295987" y="200907"/>
                </a:lnTo>
                <a:lnTo>
                  <a:pt x="300148" y="200907"/>
                </a:lnTo>
                <a:lnTo>
                  <a:pt x="294246" y="210100"/>
                </a:lnTo>
                <a:lnTo>
                  <a:pt x="300556" y="219947"/>
                </a:lnTo>
                <a:lnTo>
                  <a:pt x="296395" y="219947"/>
                </a:lnTo>
                <a:lnTo>
                  <a:pt x="292179" y="213256"/>
                </a:lnTo>
                <a:close/>
                <a:moveTo>
                  <a:pt x="317979" y="213256"/>
                </a:moveTo>
                <a:lnTo>
                  <a:pt x="313762" y="219947"/>
                </a:lnTo>
                <a:lnTo>
                  <a:pt x="309601" y="219947"/>
                </a:lnTo>
                <a:lnTo>
                  <a:pt x="315911" y="210100"/>
                </a:lnTo>
                <a:lnTo>
                  <a:pt x="310009" y="200907"/>
                </a:lnTo>
                <a:lnTo>
                  <a:pt x="314170" y="200907"/>
                </a:lnTo>
                <a:lnTo>
                  <a:pt x="317979" y="206891"/>
                </a:lnTo>
                <a:lnTo>
                  <a:pt x="321787" y="200907"/>
                </a:lnTo>
                <a:lnTo>
                  <a:pt x="325948" y="200907"/>
                </a:lnTo>
                <a:lnTo>
                  <a:pt x="320046" y="210100"/>
                </a:lnTo>
                <a:lnTo>
                  <a:pt x="326356" y="219947"/>
                </a:lnTo>
                <a:lnTo>
                  <a:pt x="322195" y="219947"/>
                </a:lnTo>
                <a:lnTo>
                  <a:pt x="317979" y="213256"/>
                </a:lnTo>
                <a:close/>
                <a:moveTo>
                  <a:pt x="343779" y="213256"/>
                </a:moveTo>
                <a:lnTo>
                  <a:pt x="339563" y="219947"/>
                </a:lnTo>
                <a:lnTo>
                  <a:pt x="335401" y="219947"/>
                </a:lnTo>
                <a:lnTo>
                  <a:pt x="341711" y="210100"/>
                </a:lnTo>
                <a:lnTo>
                  <a:pt x="335809" y="200907"/>
                </a:lnTo>
                <a:lnTo>
                  <a:pt x="339971" y="200907"/>
                </a:lnTo>
                <a:lnTo>
                  <a:pt x="343779" y="206891"/>
                </a:lnTo>
                <a:lnTo>
                  <a:pt x="347587" y="200907"/>
                </a:lnTo>
                <a:lnTo>
                  <a:pt x="351748" y="200907"/>
                </a:lnTo>
                <a:lnTo>
                  <a:pt x="345846" y="210100"/>
                </a:lnTo>
                <a:lnTo>
                  <a:pt x="352156" y="219947"/>
                </a:lnTo>
                <a:lnTo>
                  <a:pt x="347995" y="219947"/>
                </a:lnTo>
                <a:lnTo>
                  <a:pt x="343779" y="213256"/>
                </a:lnTo>
                <a:close/>
                <a:moveTo>
                  <a:pt x="369579" y="213256"/>
                </a:moveTo>
                <a:lnTo>
                  <a:pt x="365363" y="219947"/>
                </a:lnTo>
                <a:lnTo>
                  <a:pt x="361201" y="219947"/>
                </a:lnTo>
                <a:lnTo>
                  <a:pt x="367511" y="210100"/>
                </a:lnTo>
                <a:lnTo>
                  <a:pt x="361609" y="200907"/>
                </a:lnTo>
                <a:lnTo>
                  <a:pt x="365771" y="200907"/>
                </a:lnTo>
                <a:lnTo>
                  <a:pt x="369579" y="206891"/>
                </a:lnTo>
                <a:lnTo>
                  <a:pt x="373387" y="200907"/>
                </a:lnTo>
                <a:lnTo>
                  <a:pt x="377548" y="200907"/>
                </a:lnTo>
                <a:lnTo>
                  <a:pt x="371646" y="210100"/>
                </a:lnTo>
                <a:lnTo>
                  <a:pt x="377956" y="219947"/>
                </a:lnTo>
                <a:lnTo>
                  <a:pt x="373795" y="219947"/>
                </a:lnTo>
                <a:lnTo>
                  <a:pt x="369579" y="213256"/>
                </a:lnTo>
                <a:close/>
                <a:moveTo>
                  <a:pt x="395379" y="213256"/>
                </a:moveTo>
                <a:lnTo>
                  <a:pt x="391163" y="219947"/>
                </a:lnTo>
                <a:lnTo>
                  <a:pt x="387001" y="219947"/>
                </a:lnTo>
                <a:lnTo>
                  <a:pt x="393312" y="210100"/>
                </a:lnTo>
                <a:lnTo>
                  <a:pt x="387409" y="200907"/>
                </a:lnTo>
                <a:lnTo>
                  <a:pt x="391571" y="200907"/>
                </a:lnTo>
                <a:lnTo>
                  <a:pt x="395379" y="206891"/>
                </a:lnTo>
                <a:lnTo>
                  <a:pt x="399187" y="200907"/>
                </a:lnTo>
                <a:lnTo>
                  <a:pt x="403348" y="200907"/>
                </a:lnTo>
                <a:lnTo>
                  <a:pt x="397446" y="210100"/>
                </a:lnTo>
                <a:lnTo>
                  <a:pt x="403756" y="219947"/>
                </a:lnTo>
                <a:lnTo>
                  <a:pt x="399595" y="219947"/>
                </a:lnTo>
                <a:lnTo>
                  <a:pt x="395379" y="213256"/>
                </a:lnTo>
                <a:close/>
                <a:moveTo>
                  <a:pt x="421179" y="213256"/>
                </a:moveTo>
                <a:lnTo>
                  <a:pt x="416963" y="219947"/>
                </a:lnTo>
                <a:lnTo>
                  <a:pt x="412801" y="219947"/>
                </a:lnTo>
                <a:lnTo>
                  <a:pt x="419112" y="210100"/>
                </a:lnTo>
                <a:lnTo>
                  <a:pt x="413209" y="200907"/>
                </a:lnTo>
                <a:lnTo>
                  <a:pt x="417371" y="200907"/>
                </a:lnTo>
                <a:lnTo>
                  <a:pt x="421179" y="206891"/>
                </a:lnTo>
                <a:lnTo>
                  <a:pt x="424987" y="200907"/>
                </a:lnTo>
                <a:lnTo>
                  <a:pt x="429149" y="200907"/>
                </a:lnTo>
                <a:lnTo>
                  <a:pt x="423246" y="210100"/>
                </a:lnTo>
                <a:lnTo>
                  <a:pt x="429557" y="219947"/>
                </a:lnTo>
                <a:lnTo>
                  <a:pt x="425395" y="219947"/>
                </a:lnTo>
                <a:lnTo>
                  <a:pt x="421179" y="213256"/>
                </a:lnTo>
                <a:close/>
                <a:moveTo>
                  <a:pt x="446979" y="213256"/>
                </a:moveTo>
                <a:lnTo>
                  <a:pt x="442763" y="219947"/>
                </a:lnTo>
                <a:lnTo>
                  <a:pt x="438601" y="219947"/>
                </a:lnTo>
                <a:lnTo>
                  <a:pt x="444912" y="210100"/>
                </a:lnTo>
                <a:lnTo>
                  <a:pt x="439009" y="200907"/>
                </a:lnTo>
                <a:lnTo>
                  <a:pt x="443171" y="200907"/>
                </a:lnTo>
                <a:lnTo>
                  <a:pt x="446979" y="206891"/>
                </a:lnTo>
                <a:lnTo>
                  <a:pt x="450787" y="200907"/>
                </a:lnTo>
                <a:lnTo>
                  <a:pt x="454949" y="200907"/>
                </a:lnTo>
                <a:lnTo>
                  <a:pt x="449046" y="210100"/>
                </a:lnTo>
                <a:lnTo>
                  <a:pt x="455357" y="219947"/>
                </a:lnTo>
                <a:lnTo>
                  <a:pt x="451195" y="219947"/>
                </a:lnTo>
                <a:lnTo>
                  <a:pt x="446979" y="213256"/>
                </a:lnTo>
                <a:close/>
                <a:moveTo>
                  <a:pt x="472779" y="213256"/>
                </a:moveTo>
                <a:lnTo>
                  <a:pt x="468563" y="219947"/>
                </a:lnTo>
                <a:lnTo>
                  <a:pt x="464401" y="219947"/>
                </a:lnTo>
                <a:lnTo>
                  <a:pt x="470712" y="210100"/>
                </a:lnTo>
                <a:lnTo>
                  <a:pt x="464809" y="200907"/>
                </a:lnTo>
                <a:lnTo>
                  <a:pt x="468971" y="200907"/>
                </a:lnTo>
                <a:lnTo>
                  <a:pt x="472779" y="206891"/>
                </a:lnTo>
                <a:lnTo>
                  <a:pt x="476587" y="200907"/>
                </a:lnTo>
                <a:lnTo>
                  <a:pt x="480749" y="200907"/>
                </a:lnTo>
                <a:lnTo>
                  <a:pt x="474846" y="210100"/>
                </a:lnTo>
                <a:lnTo>
                  <a:pt x="481157" y="219947"/>
                </a:lnTo>
                <a:lnTo>
                  <a:pt x="476995" y="219947"/>
                </a:lnTo>
                <a:lnTo>
                  <a:pt x="472779" y="213256"/>
                </a:lnTo>
                <a:close/>
                <a:moveTo>
                  <a:pt x="498579" y="213256"/>
                </a:moveTo>
                <a:lnTo>
                  <a:pt x="494363" y="219947"/>
                </a:lnTo>
                <a:lnTo>
                  <a:pt x="490201" y="219947"/>
                </a:lnTo>
                <a:lnTo>
                  <a:pt x="496512" y="210100"/>
                </a:lnTo>
                <a:lnTo>
                  <a:pt x="490609" y="200907"/>
                </a:lnTo>
                <a:lnTo>
                  <a:pt x="494771" y="200907"/>
                </a:lnTo>
                <a:lnTo>
                  <a:pt x="498579" y="206891"/>
                </a:lnTo>
                <a:lnTo>
                  <a:pt x="502387" y="200907"/>
                </a:lnTo>
                <a:lnTo>
                  <a:pt x="506549" y="200907"/>
                </a:lnTo>
                <a:lnTo>
                  <a:pt x="500646" y="210100"/>
                </a:lnTo>
                <a:lnTo>
                  <a:pt x="506957" y="219947"/>
                </a:lnTo>
                <a:lnTo>
                  <a:pt x="502795" y="219947"/>
                </a:lnTo>
                <a:lnTo>
                  <a:pt x="498579" y="213256"/>
                </a:lnTo>
                <a:close/>
                <a:moveTo>
                  <a:pt x="8378" y="241957"/>
                </a:moveTo>
                <a:lnTo>
                  <a:pt x="4162" y="248648"/>
                </a:lnTo>
                <a:lnTo>
                  <a:pt x="0" y="248648"/>
                </a:lnTo>
                <a:lnTo>
                  <a:pt x="6310" y="238802"/>
                </a:lnTo>
                <a:lnTo>
                  <a:pt x="408" y="229608"/>
                </a:lnTo>
                <a:lnTo>
                  <a:pt x="4570" y="229608"/>
                </a:lnTo>
                <a:lnTo>
                  <a:pt x="8378" y="235592"/>
                </a:lnTo>
                <a:lnTo>
                  <a:pt x="12186" y="229608"/>
                </a:lnTo>
                <a:lnTo>
                  <a:pt x="16347" y="229608"/>
                </a:lnTo>
                <a:lnTo>
                  <a:pt x="10445" y="238802"/>
                </a:lnTo>
                <a:lnTo>
                  <a:pt x="16755" y="248648"/>
                </a:lnTo>
                <a:lnTo>
                  <a:pt x="12594" y="248648"/>
                </a:lnTo>
                <a:lnTo>
                  <a:pt x="8378" y="241957"/>
                </a:lnTo>
                <a:close/>
                <a:moveTo>
                  <a:pt x="34178" y="241957"/>
                </a:moveTo>
                <a:lnTo>
                  <a:pt x="29962" y="248648"/>
                </a:lnTo>
                <a:lnTo>
                  <a:pt x="25800" y="248648"/>
                </a:lnTo>
                <a:lnTo>
                  <a:pt x="32110" y="238802"/>
                </a:lnTo>
                <a:lnTo>
                  <a:pt x="26208" y="229608"/>
                </a:lnTo>
                <a:lnTo>
                  <a:pt x="30370" y="229608"/>
                </a:lnTo>
                <a:lnTo>
                  <a:pt x="34178" y="235592"/>
                </a:lnTo>
                <a:lnTo>
                  <a:pt x="37986" y="229608"/>
                </a:lnTo>
                <a:lnTo>
                  <a:pt x="42147" y="229608"/>
                </a:lnTo>
                <a:lnTo>
                  <a:pt x="36245" y="238802"/>
                </a:lnTo>
                <a:lnTo>
                  <a:pt x="42555" y="248648"/>
                </a:lnTo>
                <a:lnTo>
                  <a:pt x="38394" y="248648"/>
                </a:lnTo>
                <a:lnTo>
                  <a:pt x="34178" y="241957"/>
                </a:lnTo>
                <a:close/>
                <a:moveTo>
                  <a:pt x="59978" y="241957"/>
                </a:moveTo>
                <a:lnTo>
                  <a:pt x="55762" y="248648"/>
                </a:lnTo>
                <a:lnTo>
                  <a:pt x="51600" y="248648"/>
                </a:lnTo>
                <a:lnTo>
                  <a:pt x="57911" y="238802"/>
                </a:lnTo>
                <a:lnTo>
                  <a:pt x="52008" y="229608"/>
                </a:lnTo>
                <a:lnTo>
                  <a:pt x="56170" y="229608"/>
                </a:lnTo>
                <a:lnTo>
                  <a:pt x="59978" y="235592"/>
                </a:lnTo>
                <a:lnTo>
                  <a:pt x="63786" y="229608"/>
                </a:lnTo>
                <a:lnTo>
                  <a:pt x="67948" y="229608"/>
                </a:lnTo>
                <a:lnTo>
                  <a:pt x="62045" y="238802"/>
                </a:lnTo>
                <a:lnTo>
                  <a:pt x="68356" y="248648"/>
                </a:lnTo>
                <a:lnTo>
                  <a:pt x="64194" y="248648"/>
                </a:lnTo>
                <a:lnTo>
                  <a:pt x="59978" y="241957"/>
                </a:lnTo>
                <a:close/>
                <a:moveTo>
                  <a:pt x="85778" y="241957"/>
                </a:moveTo>
                <a:lnTo>
                  <a:pt x="81562" y="248648"/>
                </a:lnTo>
                <a:lnTo>
                  <a:pt x="77400" y="248648"/>
                </a:lnTo>
                <a:lnTo>
                  <a:pt x="83711" y="238802"/>
                </a:lnTo>
                <a:lnTo>
                  <a:pt x="77808" y="229608"/>
                </a:lnTo>
                <a:lnTo>
                  <a:pt x="81970" y="229608"/>
                </a:lnTo>
                <a:lnTo>
                  <a:pt x="85778" y="235592"/>
                </a:lnTo>
                <a:lnTo>
                  <a:pt x="89586" y="229608"/>
                </a:lnTo>
                <a:lnTo>
                  <a:pt x="93748" y="229608"/>
                </a:lnTo>
                <a:lnTo>
                  <a:pt x="87845" y="238802"/>
                </a:lnTo>
                <a:lnTo>
                  <a:pt x="94156" y="248648"/>
                </a:lnTo>
                <a:lnTo>
                  <a:pt x="89994" y="248648"/>
                </a:lnTo>
                <a:lnTo>
                  <a:pt x="85778" y="241957"/>
                </a:lnTo>
                <a:close/>
                <a:moveTo>
                  <a:pt x="111578" y="241957"/>
                </a:moveTo>
                <a:lnTo>
                  <a:pt x="107362" y="248648"/>
                </a:lnTo>
                <a:lnTo>
                  <a:pt x="103200" y="248648"/>
                </a:lnTo>
                <a:lnTo>
                  <a:pt x="109511" y="238802"/>
                </a:lnTo>
                <a:lnTo>
                  <a:pt x="103608" y="229608"/>
                </a:lnTo>
                <a:lnTo>
                  <a:pt x="107770" y="229608"/>
                </a:lnTo>
                <a:lnTo>
                  <a:pt x="111578" y="235592"/>
                </a:lnTo>
                <a:lnTo>
                  <a:pt x="115386" y="229608"/>
                </a:lnTo>
                <a:lnTo>
                  <a:pt x="119548" y="229608"/>
                </a:lnTo>
                <a:lnTo>
                  <a:pt x="113645" y="238802"/>
                </a:lnTo>
                <a:lnTo>
                  <a:pt x="119956" y="248648"/>
                </a:lnTo>
                <a:lnTo>
                  <a:pt x="115794" y="248648"/>
                </a:lnTo>
                <a:lnTo>
                  <a:pt x="111578" y="241957"/>
                </a:lnTo>
                <a:close/>
                <a:moveTo>
                  <a:pt x="137378" y="241957"/>
                </a:moveTo>
                <a:lnTo>
                  <a:pt x="133162" y="248648"/>
                </a:lnTo>
                <a:lnTo>
                  <a:pt x="129000" y="248648"/>
                </a:lnTo>
                <a:lnTo>
                  <a:pt x="135311" y="238802"/>
                </a:lnTo>
                <a:lnTo>
                  <a:pt x="129408" y="229608"/>
                </a:lnTo>
                <a:lnTo>
                  <a:pt x="133570" y="229608"/>
                </a:lnTo>
                <a:lnTo>
                  <a:pt x="137378" y="235592"/>
                </a:lnTo>
                <a:lnTo>
                  <a:pt x="141186" y="229608"/>
                </a:lnTo>
                <a:lnTo>
                  <a:pt x="145348" y="229608"/>
                </a:lnTo>
                <a:lnTo>
                  <a:pt x="139445" y="238802"/>
                </a:lnTo>
                <a:lnTo>
                  <a:pt x="145756" y="248648"/>
                </a:lnTo>
                <a:lnTo>
                  <a:pt x="141594" y="248648"/>
                </a:lnTo>
                <a:lnTo>
                  <a:pt x="137378" y="241957"/>
                </a:lnTo>
                <a:close/>
                <a:moveTo>
                  <a:pt x="163178" y="241957"/>
                </a:moveTo>
                <a:lnTo>
                  <a:pt x="158962" y="248648"/>
                </a:lnTo>
                <a:lnTo>
                  <a:pt x="154800" y="248648"/>
                </a:lnTo>
                <a:lnTo>
                  <a:pt x="161111" y="238802"/>
                </a:lnTo>
                <a:lnTo>
                  <a:pt x="155208" y="229608"/>
                </a:lnTo>
                <a:lnTo>
                  <a:pt x="159370" y="229608"/>
                </a:lnTo>
                <a:lnTo>
                  <a:pt x="163178" y="235592"/>
                </a:lnTo>
                <a:lnTo>
                  <a:pt x="166986" y="229608"/>
                </a:lnTo>
                <a:lnTo>
                  <a:pt x="171148" y="229608"/>
                </a:lnTo>
                <a:lnTo>
                  <a:pt x="165245" y="238802"/>
                </a:lnTo>
                <a:lnTo>
                  <a:pt x="171556" y="248648"/>
                </a:lnTo>
                <a:lnTo>
                  <a:pt x="167394" y="248648"/>
                </a:lnTo>
                <a:lnTo>
                  <a:pt x="163178" y="241957"/>
                </a:lnTo>
                <a:close/>
                <a:moveTo>
                  <a:pt x="188978" y="241957"/>
                </a:moveTo>
                <a:lnTo>
                  <a:pt x="184762" y="248648"/>
                </a:lnTo>
                <a:lnTo>
                  <a:pt x="180601" y="248648"/>
                </a:lnTo>
                <a:lnTo>
                  <a:pt x="186911" y="238802"/>
                </a:lnTo>
                <a:lnTo>
                  <a:pt x="181009" y="229608"/>
                </a:lnTo>
                <a:lnTo>
                  <a:pt x="185170" y="229608"/>
                </a:lnTo>
                <a:lnTo>
                  <a:pt x="188978" y="235592"/>
                </a:lnTo>
                <a:lnTo>
                  <a:pt x="192786" y="229608"/>
                </a:lnTo>
                <a:lnTo>
                  <a:pt x="196948" y="229608"/>
                </a:lnTo>
                <a:lnTo>
                  <a:pt x="191045" y="238802"/>
                </a:lnTo>
                <a:lnTo>
                  <a:pt x="197356" y="248648"/>
                </a:lnTo>
                <a:lnTo>
                  <a:pt x="193194" y="248648"/>
                </a:lnTo>
                <a:lnTo>
                  <a:pt x="188978" y="241957"/>
                </a:lnTo>
                <a:close/>
                <a:moveTo>
                  <a:pt x="214778" y="241957"/>
                </a:moveTo>
                <a:lnTo>
                  <a:pt x="210562" y="248648"/>
                </a:lnTo>
                <a:lnTo>
                  <a:pt x="206401" y="248648"/>
                </a:lnTo>
                <a:lnTo>
                  <a:pt x="212711" y="238802"/>
                </a:lnTo>
                <a:lnTo>
                  <a:pt x="206809" y="229608"/>
                </a:lnTo>
                <a:lnTo>
                  <a:pt x="210970" y="229608"/>
                </a:lnTo>
                <a:lnTo>
                  <a:pt x="214778" y="235592"/>
                </a:lnTo>
                <a:lnTo>
                  <a:pt x="218586" y="229608"/>
                </a:lnTo>
                <a:lnTo>
                  <a:pt x="222748" y="229608"/>
                </a:lnTo>
                <a:lnTo>
                  <a:pt x="216846" y="238802"/>
                </a:lnTo>
                <a:lnTo>
                  <a:pt x="223156" y="248648"/>
                </a:lnTo>
                <a:lnTo>
                  <a:pt x="218994" y="248648"/>
                </a:lnTo>
                <a:lnTo>
                  <a:pt x="214778" y="241957"/>
                </a:lnTo>
                <a:close/>
                <a:moveTo>
                  <a:pt x="240578" y="241957"/>
                </a:moveTo>
                <a:lnTo>
                  <a:pt x="236362" y="248648"/>
                </a:lnTo>
                <a:lnTo>
                  <a:pt x="232201" y="248648"/>
                </a:lnTo>
                <a:lnTo>
                  <a:pt x="238511" y="238802"/>
                </a:lnTo>
                <a:lnTo>
                  <a:pt x="232609" y="229608"/>
                </a:lnTo>
                <a:lnTo>
                  <a:pt x="236770" y="229608"/>
                </a:lnTo>
                <a:lnTo>
                  <a:pt x="240578" y="235592"/>
                </a:lnTo>
                <a:lnTo>
                  <a:pt x="244386" y="229608"/>
                </a:lnTo>
                <a:lnTo>
                  <a:pt x="248548" y="229608"/>
                </a:lnTo>
                <a:lnTo>
                  <a:pt x="242646" y="238802"/>
                </a:lnTo>
                <a:lnTo>
                  <a:pt x="248956" y="248648"/>
                </a:lnTo>
                <a:lnTo>
                  <a:pt x="244794" y="248648"/>
                </a:lnTo>
                <a:lnTo>
                  <a:pt x="240578" y="241957"/>
                </a:lnTo>
                <a:close/>
                <a:moveTo>
                  <a:pt x="266378" y="241957"/>
                </a:moveTo>
                <a:lnTo>
                  <a:pt x="262162" y="248648"/>
                </a:lnTo>
                <a:lnTo>
                  <a:pt x="258001" y="248648"/>
                </a:lnTo>
                <a:lnTo>
                  <a:pt x="264311" y="238802"/>
                </a:lnTo>
                <a:lnTo>
                  <a:pt x="258409" y="229608"/>
                </a:lnTo>
                <a:lnTo>
                  <a:pt x="262570" y="229608"/>
                </a:lnTo>
                <a:lnTo>
                  <a:pt x="266378" y="235592"/>
                </a:lnTo>
                <a:lnTo>
                  <a:pt x="270187" y="229608"/>
                </a:lnTo>
                <a:lnTo>
                  <a:pt x="274348" y="229608"/>
                </a:lnTo>
                <a:lnTo>
                  <a:pt x="268446" y="238802"/>
                </a:lnTo>
                <a:lnTo>
                  <a:pt x="274756" y="248648"/>
                </a:lnTo>
                <a:lnTo>
                  <a:pt x="270595" y="248648"/>
                </a:lnTo>
                <a:lnTo>
                  <a:pt x="266378" y="241957"/>
                </a:lnTo>
                <a:close/>
                <a:moveTo>
                  <a:pt x="292179" y="241957"/>
                </a:moveTo>
                <a:lnTo>
                  <a:pt x="287962" y="248648"/>
                </a:lnTo>
                <a:lnTo>
                  <a:pt x="283801" y="248648"/>
                </a:lnTo>
                <a:lnTo>
                  <a:pt x="290111" y="238802"/>
                </a:lnTo>
                <a:lnTo>
                  <a:pt x="284209" y="229608"/>
                </a:lnTo>
                <a:lnTo>
                  <a:pt x="288370" y="229608"/>
                </a:lnTo>
                <a:lnTo>
                  <a:pt x="292179" y="235592"/>
                </a:lnTo>
                <a:lnTo>
                  <a:pt x="295987" y="229608"/>
                </a:lnTo>
                <a:lnTo>
                  <a:pt x="300148" y="229608"/>
                </a:lnTo>
                <a:lnTo>
                  <a:pt x="294246" y="238802"/>
                </a:lnTo>
                <a:lnTo>
                  <a:pt x="300556" y="248648"/>
                </a:lnTo>
                <a:lnTo>
                  <a:pt x="296395" y="248648"/>
                </a:lnTo>
                <a:lnTo>
                  <a:pt x="292179" y="241957"/>
                </a:lnTo>
                <a:close/>
                <a:moveTo>
                  <a:pt x="317979" y="241957"/>
                </a:moveTo>
                <a:lnTo>
                  <a:pt x="313762" y="248648"/>
                </a:lnTo>
                <a:lnTo>
                  <a:pt x="309601" y="248648"/>
                </a:lnTo>
                <a:lnTo>
                  <a:pt x="315911" y="238802"/>
                </a:lnTo>
                <a:lnTo>
                  <a:pt x="310009" y="229608"/>
                </a:lnTo>
                <a:lnTo>
                  <a:pt x="314170" y="229608"/>
                </a:lnTo>
                <a:lnTo>
                  <a:pt x="317979" y="235592"/>
                </a:lnTo>
                <a:lnTo>
                  <a:pt x="321787" y="229608"/>
                </a:lnTo>
                <a:lnTo>
                  <a:pt x="325948" y="229608"/>
                </a:lnTo>
                <a:lnTo>
                  <a:pt x="320046" y="238802"/>
                </a:lnTo>
                <a:lnTo>
                  <a:pt x="326356" y="248648"/>
                </a:lnTo>
                <a:lnTo>
                  <a:pt x="322195" y="248648"/>
                </a:lnTo>
                <a:lnTo>
                  <a:pt x="317979" y="241957"/>
                </a:lnTo>
                <a:close/>
                <a:moveTo>
                  <a:pt x="343779" y="241957"/>
                </a:moveTo>
                <a:lnTo>
                  <a:pt x="339563" y="248648"/>
                </a:lnTo>
                <a:lnTo>
                  <a:pt x="335401" y="248648"/>
                </a:lnTo>
                <a:lnTo>
                  <a:pt x="341711" y="238802"/>
                </a:lnTo>
                <a:lnTo>
                  <a:pt x="335809" y="229608"/>
                </a:lnTo>
                <a:lnTo>
                  <a:pt x="339971" y="229608"/>
                </a:lnTo>
                <a:lnTo>
                  <a:pt x="343779" y="235592"/>
                </a:lnTo>
                <a:lnTo>
                  <a:pt x="347587" y="229608"/>
                </a:lnTo>
                <a:lnTo>
                  <a:pt x="351748" y="229608"/>
                </a:lnTo>
                <a:lnTo>
                  <a:pt x="345846" y="238802"/>
                </a:lnTo>
                <a:lnTo>
                  <a:pt x="352156" y="248648"/>
                </a:lnTo>
                <a:lnTo>
                  <a:pt x="347995" y="248648"/>
                </a:lnTo>
                <a:lnTo>
                  <a:pt x="343779" y="241957"/>
                </a:lnTo>
                <a:close/>
                <a:moveTo>
                  <a:pt x="369579" y="241957"/>
                </a:moveTo>
                <a:lnTo>
                  <a:pt x="365363" y="248648"/>
                </a:lnTo>
                <a:lnTo>
                  <a:pt x="361201" y="248648"/>
                </a:lnTo>
                <a:lnTo>
                  <a:pt x="367511" y="238802"/>
                </a:lnTo>
                <a:lnTo>
                  <a:pt x="361609" y="229608"/>
                </a:lnTo>
                <a:lnTo>
                  <a:pt x="365771" y="229608"/>
                </a:lnTo>
                <a:lnTo>
                  <a:pt x="369579" y="235592"/>
                </a:lnTo>
                <a:lnTo>
                  <a:pt x="373387" y="229608"/>
                </a:lnTo>
                <a:lnTo>
                  <a:pt x="377548" y="229608"/>
                </a:lnTo>
                <a:lnTo>
                  <a:pt x="371646" y="238802"/>
                </a:lnTo>
                <a:lnTo>
                  <a:pt x="377956" y="248648"/>
                </a:lnTo>
                <a:lnTo>
                  <a:pt x="373795" y="248648"/>
                </a:lnTo>
                <a:lnTo>
                  <a:pt x="369579" y="241957"/>
                </a:lnTo>
                <a:close/>
                <a:moveTo>
                  <a:pt x="395379" y="241957"/>
                </a:moveTo>
                <a:lnTo>
                  <a:pt x="391163" y="248648"/>
                </a:lnTo>
                <a:lnTo>
                  <a:pt x="387001" y="248648"/>
                </a:lnTo>
                <a:lnTo>
                  <a:pt x="393312" y="238802"/>
                </a:lnTo>
                <a:lnTo>
                  <a:pt x="387409" y="229608"/>
                </a:lnTo>
                <a:lnTo>
                  <a:pt x="391571" y="229608"/>
                </a:lnTo>
                <a:lnTo>
                  <a:pt x="395379" y="235592"/>
                </a:lnTo>
                <a:lnTo>
                  <a:pt x="399187" y="229608"/>
                </a:lnTo>
                <a:lnTo>
                  <a:pt x="403348" y="229608"/>
                </a:lnTo>
                <a:lnTo>
                  <a:pt x="397446" y="238802"/>
                </a:lnTo>
                <a:lnTo>
                  <a:pt x="403756" y="248648"/>
                </a:lnTo>
                <a:lnTo>
                  <a:pt x="399595" y="248648"/>
                </a:lnTo>
                <a:lnTo>
                  <a:pt x="395379" y="241957"/>
                </a:lnTo>
                <a:close/>
                <a:moveTo>
                  <a:pt x="421179" y="241957"/>
                </a:moveTo>
                <a:lnTo>
                  <a:pt x="416963" y="248648"/>
                </a:lnTo>
                <a:lnTo>
                  <a:pt x="412801" y="248648"/>
                </a:lnTo>
                <a:lnTo>
                  <a:pt x="419112" y="238802"/>
                </a:lnTo>
                <a:lnTo>
                  <a:pt x="413209" y="229608"/>
                </a:lnTo>
                <a:lnTo>
                  <a:pt x="417371" y="229608"/>
                </a:lnTo>
                <a:lnTo>
                  <a:pt x="421179" y="235592"/>
                </a:lnTo>
                <a:lnTo>
                  <a:pt x="424987" y="229608"/>
                </a:lnTo>
                <a:lnTo>
                  <a:pt x="429149" y="229608"/>
                </a:lnTo>
                <a:lnTo>
                  <a:pt x="423246" y="238802"/>
                </a:lnTo>
                <a:lnTo>
                  <a:pt x="429557" y="248648"/>
                </a:lnTo>
                <a:lnTo>
                  <a:pt x="425395" y="248648"/>
                </a:lnTo>
                <a:lnTo>
                  <a:pt x="421179" y="241957"/>
                </a:lnTo>
                <a:close/>
                <a:moveTo>
                  <a:pt x="446979" y="241957"/>
                </a:moveTo>
                <a:lnTo>
                  <a:pt x="442763" y="248648"/>
                </a:lnTo>
                <a:lnTo>
                  <a:pt x="438601" y="248648"/>
                </a:lnTo>
                <a:lnTo>
                  <a:pt x="444912" y="238802"/>
                </a:lnTo>
                <a:lnTo>
                  <a:pt x="439009" y="229608"/>
                </a:lnTo>
                <a:lnTo>
                  <a:pt x="443171" y="229608"/>
                </a:lnTo>
                <a:lnTo>
                  <a:pt x="446979" y="235592"/>
                </a:lnTo>
                <a:lnTo>
                  <a:pt x="450787" y="229608"/>
                </a:lnTo>
                <a:lnTo>
                  <a:pt x="454949" y="229608"/>
                </a:lnTo>
                <a:lnTo>
                  <a:pt x="449046" y="238802"/>
                </a:lnTo>
                <a:lnTo>
                  <a:pt x="455357" y="248648"/>
                </a:lnTo>
                <a:lnTo>
                  <a:pt x="451195" y="248648"/>
                </a:lnTo>
                <a:lnTo>
                  <a:pt x="446979" y="241957"/>
                </a:lnTo>
                <a:close/>
                <a:moveTo>
                  <a:pt x="472779" y="241957"/>
                </a:moveTo>
                <a:lnTo>
                  <a:pt x="468563" y="248648"/>
                </a:lnTo>
                <a:lnTo>
                  <a:pt x="464401" y="248648"/>
                </a:lnTo>
                <a:lnTo>
                  <a:pt x="470712" y="238802"/>
                </a:lnTo>
                <a:lnTo>
                  <a:pt x="464809" y="229608"/>
                </a:lnTo>
                <a:lnTo>
                  <a:pt x="468971" y="229608"/>
                </a:lnTo>
                <a:lnTo>
                  <a:pt x="472779" y="235592"/>
                </a:lnTo>
                <a:lnTo>
                  <a:pt x="476587" y="229608"/>
                </a:lnTo>
                <a:lnTo>
                  <a:pt x="480749" y="229608"/>
                </a:lnTo>
                <a:lnTo>
                  <a:pt x="474846" y="238802"/>
                </a:lnTo>
                <a:lnTo>
                  <a:pt x="481157" y="248648"/>
                </a:lnTo>
                <a:lnTo>
                  <a:pt x="476995" y="248648"/>
                </a:lnTo>
                <a:lnTo>
                  <a:pt x="472779" y="241957"/>
                </a:lnTo>
                <a:close/>
                <a:moveTo>
                  <a:pt x="498579" y="241957"/>
                </a:moveTo>
                <a:lnTo>
                  <a:pt x="494363" y="248648"/>
                </a:lnTo>
                <a:lnTo>
                  <a:pt x="490201" y="248648"/>
                </a:lnTo>
                <a:lnTo>
                  <a:pt x="496512" y="238802"/>
                </a:lnTo>
                <a:lnTo>
                  <a:pt x="490609" y="229608"/>
                </a:lnTo>
                <a:lnTo>
                  <a:pt x="494771" y="229608"/>
                </a:lnTo>
                <a:lnTo>
                  <a:pt x="498579" y="235592"/>
                </a:lnTo>
                <a:lnTo>
                  <a:pt x="502387" y="229608"/>
                </a:lnTo>
                <a:lnTo>
                  <a:pt x="506549" y="229608"/>
                </a:lnTo>
                <a:lnTo>
                  <a:pt x="500646" y="238802"/>
                </a:lnTo>
                <a:lnTo>
                  <a:pt x="506957" y="248648"/>
                </a:lnTo>
                <a:lnTo>
                  <a:pt x="502795" y="248648"/>
                </a:lnTo>
                <a:lnTo>
                  <a:pt x="498579" y="241957"/>
                </a:lnTo>
                <a:close/>
                <a:moveTo>
                  <a:pt x="8378" y="270658"/>
                </a:moveTo>
                <a:lnTo>
                  <a:pt x="4162" y="277349"/>
                </a:lnTo>
                <a:lnTo>
                  <a:pt x="0" y="277349"/>
                </a:lnTo>
                <a:lnTo>
                  <a:pt x="6310" y="267502"/>
                </a:lnTo>
                <a:lnTo>
                  <a:pt x="408" y="258309"/>
                </a:lnTo>
                <a:lnTo>
                  <a:pt x="4570" y="258309"/>
                </a:lnTo>
                <a:lnTo>
                  <a:pt x="8378" y="264293"/>
                </a:lnTo>
                <a:lnTo>
                  <a:pt x="12186" y="258309"/>
                </a:lnTo>
                <a:lnTo>
                  <a:pt x="16347" y="258309"/>
                </a:lnTo>
                <a:lnTo>
                  <a:pt x="10445" y="267502"/>
                </a:lnTo>
                <a:lnTo>
                  <a:pt x="16755" y="277349"/>
                </a:lnTo>
                <a:lnTo>
                  <a:pt x="12594" y="277349"/>
                </a:lnTo>
                <a:lnTo>
                  <a:pt x="8378" y="270658"/>
                </a:lnTo>
                <a:close/>
                <a:moveTo>
                  <a:pt x="34178" y="270658"/>
                </a:moveTo>
                <a:lnTo>
                  <a:pt x="29962" y="277349"/>
                </a:lnTo>
                <a:lnTo>
                  <a:pt x="25800" y="277349"/>
                </a:lnTo>
                <a:lnTo>
                  <a:pt x="32110" y="267502"/>
                </a:lnTo>
                <a:lnTo>
                  <a:pt x="26208" y="258309"/>
                </a:lnTo>
                <a:lnTo>
                  <a:pt x="30370" y="258309"/>
                </a:lnTo>
                <a:lnTo>
                  <a:pt x="34178" y="264293"/>
                </a:lnTo>
                <a:lnTo>
                  <a:pt x="37986" y="258309"/>
                </a:lnTo>
                <a:lnTo>
                  <a:pt x="42147" y="258309"/>
                </a:lnTo>
                <a:lnTo>
                  <a:pt x="36245" y="267502"/>
                </a:lnTo>
                <a:lnTo>
                  <a:pt x="42555" y="277349"/>
                </a:lnTo>
                <a:lnTo>
                  <a:pt x="38394" y="277349"/>
                </a:lnTo>
                <a:lnTo>
                  <a:pt x="34178" y="270658"/>
                </a:lnTo>
                <a:close/>
                <a:moveTo>
                  <a:pt x="59978" y="270658"/>
                </a:moveTo>
                <a:lnTo>
                  <a:pt x="55762" y="277349"/>
                </a:lnTo>
                <a:lnTo>
                  <a:pt x="51600" y="277349"/>
                </a:lnTo>
                <a:lnTo>
                  <a:pt x="57911" y="267502"/>
                </a:lnTo>
                <a:lnTo>
                  <a:pt x="52008" y="258309"/>
                </a:lnTo>
                <a:lnTo>
                  <a:pt x="56170" y="258309"/>
                </a:lnTo>
                <a:lnTo>
                  <a:pt x="59978" y="264293"/>
                </a:lnTo>
                <a:lnTo>
                  <a:pt x="63786" y="258309"/>
                </a:lnTo>
                <a:lnTo>
                  <a:pt x="67948" y="258309"/>
                </a:lnTo>
                <a:lnTo>
                  <a:pt x="62045" y="267502"/>
                </a:lnTo>
                <a:lnTo>
                  <a:pt x="68356" y="277349"/>
                </a:lnTo>
                <a:lnTo>
                  <a:pt x="64194" y="277349"/>
                </a:lnTo>
                <a:lnTo>
                  <a:pt x="59978" y="270658"/>
                </a:lnTo>
                <a:close/>
                <a:moveTo>
                  <a:pt x="85778" y="270658"/>
                </a:moveTo>
                <a:lnTo>
                  <a:pt x="81562" y="277349"/>
                </a:lnTo>
                <a:lnTo>
                  <a:pt x="77400" y="277349"/>
                </a:lnTo>
                <a:lnTo>
                  <a:pt x="83711" y="267502"/>
                </a:lnTo>
                <a:lnTo>
                  <a:pt x="77808" y="258309"/>
                </a:lnTo>
                <a:lnTo>
                  <a:pt x="81970" y="258309"/>
                </a:lnTo>
                <a:lnTo>
                  <a:pt x="85778" y="264293"/>
                </a:lnTo>
                <a:lnTo>
                  <a:pt x="89586" y="258309"/>
                </a:lnTo>
                <a:lnTo>
                  <a:pt x="93748" y="258309"/>
                </a:lnTo>
                <a:lnTo>
                  <a:pt x="87845" y="267502"/>
                </a:lnTo>
                <a:lnTo>
                  <a:pt x="94156" y="277349"/>
                </a:lnTo>
                <a:lnTo>
                  <a:pt x="89994" y="277349"/>
                </a:lnTo>
                <a:lnTo>
                  <a:pt x="85778" y="270658"/>
                </a:lnTo>
                <a:close/>
                <a:moveTo>
                  <a:pt x="111578" y="270658"/>
                </a:moveTo>
                <a:lnTo>
                  <a:pt x="107362" y="277349"/>
                </a:lnTo>
                <a:lnTo>
                  <a:pt x="103200" y="277349"/>
                </a:lnTo>
                <a:lnTo>
                  <a:pt x="109511" y="267502"/>
                </a:lnTo>
                <a:lnTo>
                  <a:pt x="103608" y="258309"/>
                </a:lnTo>
                <a:lnTo>
                  <a:pt x="107770" y="258309"/>
                </a:lnTo>
                <a:lnTo>
                  <a:pt x="111578" y="264293"/>
                </a:lnTo>
                <a:lnTo>
                  <a:pt x="115386" y="258309"/>
                </a:lnTo>
                <a:lnTo>
                  <a:pt x="119548" y="258309"/>
                </a:lnTo>
                <a:lnTo>
                  <a:pt x="113645" y="267502"/>
                </a:lnTo>
                <a:lnTo>
                  <a:pt x="119956" y="277349"/>
                </a:lnTo>
                <a:lnTo>
                  <a:pt x="115794" y="277349"/>
                </a:lnTo>
                <a:lnTo>
                  <a:pt x="111578" y="270658"/>
                </a:lnTo>
                <a:close/>
                <a:moveTo>
                  <a:pt x="137378" y="270658"/>
                </a:moveTo>
                <a:lnTo>
                  <a:pt x="133162" y="277349"/>
                </a:lnTo>
                <a:lnTo>
                  <a:pt x="129000" y="277349"/>
                </a:lnTo>
                <a:lnTo>
                  <a:pt x="135311" y="267502"/>
                </a:lnTo>
                <a:lnTo>
                  <a:pt x="129408" y="258309"/>
                </a:lnTo>
                <a:lnTo>
                  <a:pt x="133570" y="258309"/>
                </a:lnTo>
                <a:lnTo>
                  <a:pt x="137378" y="264293"/>
                </a:lnTo>
                <a:lnTo>
                  <a:pt x="141186" y="258309"/>
                </a:lnTo>
                <a:lnTo>
                  <a:pt x="145348" y="258309"/>
                </a:lnTo>
                <a:lnTo>
                  <a:pt x="139445" y="267502"/>
                </a:lnTo>
                <a:lnTo>
                  <a:pt x="145756" y="277349"/>
                </a:lnTo>
                <a:lnTo>
                  <a:pt x="141594" y="277349"/>
                </a:lnTo>
                <a:lnTo>
                  <a:pt x="137378" y="270658"/>
                </a:lnTo>
                <a:close/>
                <a:moveTo>
                  <a:pt x="163178" y="270658"/>
                </a:moveTo>
                <a:lnTo>
                  <a:pt x="158962" y="277349"/>
                </a:lnTo>
                <a:lnTo>
                  <a:pt x="154800" y="277349"/>
                </a:lnTo>
                <a:lnTo>
                  <a:pt x="161111" y="267502"/>
                </a:lnTo>
                <a:lnTo>
                  <a:pt x="155208" y="258309"/>
                </a:lnTo>
                <a:lnTo>
                  <a:pt x="159370" y="258309"/>
                </a:lnTo>
                <a:lnTo>
                  <a:pt x="163178" y="264293"/>
                </a:lnTo>
                <a:lnTo>
                  <a:pt x="166986" y="258309"/>
                </a:lnTo>
                <a:lnTo>
                  <a:pt x="171148" y="258309"/>
                </a:lnTo>
                <a:lnTo>
                  <a:pt x="165245" y="267502"/>
                </a:lnTo>
                <a:lnTo>
                  <a:pt x="171556" y="277349"/>
                </a:lnTo>
                <a:lnTo>
                  <a:pt x="167394" y="277349"/>
                </a:lnTo>
                <a:lnTo>
                  <a:pt x="163178" y="270658"/>
                </a:lnTo>
                <a:close/>
                <a:moveTo>
                  <a:pt x="188978" y="270658"/>
                </a:moveTo>
                <a:lnTo>
                  <a:pt x="184762" y="277349"/>
                </a:lnTo>
                <a:lnTo>
                  <a:pt x="180601" y="277349"/>
                </a:lnTo>
                <a:lnTo>
                  <a:pt x="186911" y="267502"/>
                </a:lnTo>
                <a:lnTo>
                  <a:pt x="181009" y="258309"/>
                </a:lnTo>
                <a:lnTo>
                  <a:pt x="185170" y="258309"/>
                </a:lnTo>
                <a:lnTo>
                  <a:pt x="188978" y="264293"/>
                </a:lnTo>
                <a:lnTo>
                  <a:pt x="192786" y="258309"/>
                </a:lnTo>
                <a:lnTo>
                  <a:pt x="196948" y="258309"/>
                </a:lnTo>
                <a:lnTo>
                  <a:pt x="191045" y="267502"/>
                </a:lnTo>
                <a:lnTo>
                  <a:pt x="197356" y="277349"/>
                </a:lnTo>
                <a:lnTo>
                  <a:pt x="193194" y="277349"/>
                </a:lnTo>
                <a:lnTo>
                  <a:pt x="188978" y="270658"/>
                </a:lnTo>
                <a:close/>
                <a:moveTo>
                  <a:pt x="214778" y="270658"/>
                </a:moveTo>
                <a:lnTo>
                  <a:pt x="210562" y="277349"/>
                </a:lnTo>
                <a:lnTo>
                  <a:pt x="206401" y="277349"/>
                </a:lnTo>
                <a:lnTo>
                  <a:pt x="212711" y="267502"/>
                </a:lnTo>
                <a:lnTo>
                  <a:pt x="206809" y="258309"/>
                </a:lnTo>
                <a:lnTo>
                  <a:pt x="210970" y="258309"/>
                </a:lnTo>
                <a:lnTo>
                  <a:pt x="214778" y="264293"/>
                </a:lnTo>
                <a:lnTo>
                  <a:pt x="218586" y="258309"/>
                </a:lnTo>
                <a:lnTo>
                  <a:pt x="222748" y="258309"/>
                </a:lnTo>
                <a:lnTo>
                  <a:pt x="216846" y="267502"/>
                </a:lnTo>
                <a:lnTo>
                  <a:pt x="223156" y="277349"/>
                </a:lnTo>
                <a:lnTo>
                  <a:pt x="218994" y="277349"/>
                </a:lnTo>
                <a:lnTo>
                  <a:pt x="214778" y="270658"/>
                </a:lnTo>
                <a:close/>
                <a:moveTo>
                  <a:pt x="240578" y="270658"/>
                </a:moveTo>
                <a:lnTo>
                  <a:pt x="236362" y="277349"/>
                </a:lnTo>
                <a:lnTo>
                  <a:pt x="232201" y="277349"/>
                </a:lnTo>
                <a:lnTo>
                  <a:pt x="238511" y="267502"/>
                </a:lnTo>
                <a:lnTo>
                  <a:pt x="232609" y="258309"/>
                </a:lnTo>
                <a:lnTo>
                  <a:pt x="236770" y="258309"/>
                </a:lnTo>
                <a:lnTo>
                  <a:pt x="240578" y="264293"/>
                </a:lnTo>
                <a:lnTo>
                  <a:pt x="244386" y="258309"/>
                </a:lnTo>
                <a:lnTo>
                  <a:pt x="248548" y="258309"/>
                </a:lnTo>
                <a:lnTo>
                  <a:pt x="242646" y="267502"/>
                </a:lnTo>
                <a:lnTo>
                  <a:pt x="248956" y="277349"/>
                </a:lnTo>
                <a:lnTo>
                  <a:pt x="244794" y="277349"/>
                </a:lnTo>
                <a:lnTo>
                  <a:pt x="240578" y="270658"/>
                </a:lnTo>
                <a:close/>
                <a:moveTo>
                  <a:pt x="266378" y="270658"/>
                </a:moveTo>
                <a:lnTo>
                  <a:pt x="262162" y="277349"/>
                </a:lnTo>
                <a:lnTo>
                  <a:pt x="258001" y="277349"/>
                </a:lnTo>
                <a:lnTo>
                  <a:pt x="264311" y="267502"/>
                </a:lnTo>
                <a:lnTo>
                  <a:pt x="258409" y="258309"/>
                </a:lnTo>
                <a:lnTo>
                  <a:pt x="262570" y="258309"/>
                </a:lnTo>
                <a:lnTo>
                  <a:pt x="266378" y="264293"/>
                </a:lnTo>
                <a:lnTo>
                  <a:pt x="270187" y="258309"/>
                </a:lnTo>
                <a:lnTo>
                  <a:pt x="274348" y="258309"/>
                </a:lnTo>
                <a:lnTo>
                  <a:pt x="268446" y="267502"/>
                </a:lnTo>
                <a:lnTo>
                  <a:pt x="274756" y="277349"/>
                </a:lnTo>
                <a:lnTo>
                  <a:pt x="270595" y="277349"/>
                </a:lnTo>
                <a:lnTo>
                  <a:pt x="266378" y="270658"/>
                </a:lnTo>
                <a:close/>
                <a:moveTo>
                  <a:pt x="292179" y="270658"/>
                </a:moveTo>
                <a:lnTo>
                  <a:pt x="287962" y="277349"/>
                </a:lnTo>
                <a:lnTo>
                  <a:pt x="283801" y="277349"/>
                </a:lnTo>
                <a:lnTo>
                  <a:pt x="290111" y="267502"/>
                </a:lnTo>
                <a:lnTo>
                  <a:pt x="284209" y="258309"/>
                </a:lnTo>
                <a:lnTo>
                  <a:pt x="288370" y="258309"/>
                </a:lnTo>
                <a:lnTo>
                  <a:pt x="292179" y="264293"/>
                </a:lnTo>
                <a:lnTo>
                  <a:pt x="295987" y="258309"/>
                </a:lnTo>
                <a:lnTo>
                  <a:pt x="300148" y="258309"/>
                </a:lnTo>
                <a:lnTo>
                  <a:pt x="294246" y="267502"/>
                </a:lnTo>
                <a:lnTo>
                  <a:pt x="300556" y="277349"/>
                </a:lnTo>
                <a:lnTo>
                  <a:pt x="296395" y="277349"/>
                </a:lnTo>
                <a:lnTo>
                  <a:pt x="292179" y="270658"/>
                </a:lnTo>
                <a:close/>
                <a:moveTo>
                  <a:pt x="317979" y="270658"/>
                </a:moveTo>
                <a:lnTo>
                  <a:pt x="313762" y="277349"/>
                </a:lnTo>
                <a:lnTo>
                  <a:pt x="309601" y="277349"/>
                </a:lnTo>
                <a:lnTo>
                  <a:pt x="315911" y="267502"/>
                </a:lnTo>
                <a:lnTo>
                  <a:pt x="310009" y="258309"/>
                </a:lnTo>
                <a:lnTo>
                  <a:pt x="314170" y="258309"/>
                </a:lnTo>
                <a:lnTo>
                  <a:pt x="317979" y="264293"/>
                </a:lnTo>
                <a:lnTo>
                  <a:pt x="321787" y="258309"/>
                </a:lnTo>
                <a:lnTo>
                  <a:pt x="325948" y="258309"/>
                </a:lnTo>
                <a:lnTo>
                  <a:pt x="320046" y="267502"/>
                </a:lnTo>
                <a:lnTo>
                  <a:pt x="326356" y="277349"/>
                </a:lnTo>
                <a:lnTo>
                  <a:pt x="322195" y="277349"/>
                </a:lnTo>
                <a:lnTo>
                  <a:pt x="317979" y="270658"/>
                </a:lnTo>
                <a:close/>
                <a:moveTo>
                  <a:pt x="343779" y="270658"/>
                </a:moveTo>
                <a:lnTo>
                  <a:pt x="339563" y="277349"/>
                </a:lnTo>
                <a:lnTo>
                  <a:pt x="335401" y="277349"/>
                </a:lnTo>
                <a:lnTo>
                  <a:pt x="341711" y="267502"/>
                </a:lnTo>
                <a:lnTo>
                  <a:pt x="335809" y="258309"/>
                </a:lnTo>
                <a:lnTo>
                  <a:pt x="339971" y="258309"/>
                </a:lnTo>
                <a:lnTo>
                  <a:pt x="343779" y="264293"/>
                </a:lnTo>
                <a:lnTo>
                  <a:pt x="347587" y="258309"/>
                </a:lnTo>
                <a:lnTo>
                  <a:pt x="351748" y="258309"/>
                </a:lnTo>
                <a:lnTo>
                  <a:pt x="345846" y="267502"/>
                </a:lnTo>
                <a:lnTo>
                  <a:pt x="352156" y="277349"/>
                </a:lnTo>
                <a:lnTo>
                  <a:pt x="347995" y="277349"/>
                </a:lnTo>
                <a:lnTo>
                  <a:pt x="343779" y="270658"/>
                </a:lnTo>
                <a:close/>
                <a:moveTo>
                  <a:pt x="369579" y="270658"/>
                </a:moveTo>
                <a:lnTo>
                  <a:pt x="365363" y="277349"/>
                </a:lnTo>
                <a:lnTo>
                  <a:pt x="361201" y="277349"/>
                </a:lnTo>
                <a:lnTo>
                  <a:pt x="367511" y="267502"/>
                </a:lnTo>
                <a:lnTo>
                  <a:pt x="361609" y="258309"/>
                </a:lnTo>
                <a:lnTo>
                  <a:pt x="365771" y="258309"/>
                </a:lnTo>
                <a:lnTo>
                  <a:pt x="369579" y="264293"/>
                </a:lnTo>
                <a:lnTo>
                  <a:pt x="373387" y="258309"/>
                </a:lnTo>
                <a:lnTo>
                  <a:pt x="377548" y="258309"/>
                </a:lnTo>
                <a:lnTo>
                  <a:pt x="371646" y="267502"/>
                </a:lnTo>
                <a:lnTo>
                  <a:pt x="377956" y="277349"/>
                </a:lnTo>
                <a:lnTo>
                  <a:pt x="373795" y="277349"/>
                </a:lnTo>
                <a:lnTo>
                  <a:pt x="369579" y="270658"/>
                </a:lnTo>
                <a:close/>
                <a:moveTo>
                  <a:pt x="395379" y="270658"/>
                </a:moveTo>
                <a:lnTo>
                  <a:pt x="391163" y="277349"/>
                </a:lnTo>
                <a:lnTo>
                  <a:pt x="387001" y="277349"/>
                </a:lnTo>
                <a:lnTo>
                  <a:pt x="393312" y="267502"/>
                </a:lnTo>
                <a:lnTo>
                  <a:pt x="387409" y="258309"/>
                </a:lnTo>
                <a:lnTo>
                  <a:pt x="391571" y="258309"/>
                </a:lnTo>
                <a:lnTo>
                  <a:pt x="395379" y="264293"/>
                </a:lnTo>
                <a:lnTo>
                  <a:pt x="399187" y="258309"/>
                </a:lnTo>
                <a:lnTo>
                  <a:pt x="403348" y="258309"/>
                </a:lnTo>
                <a:lnTo>
                  <a:pt x="397446" y="267502"/>
                </a:lnTo>
                <a:lnTo>
                  <a:pt x="403756" y="277349"/>
                </a:lnTo>
                <a:lnTo>
                  <a:pt x="399595" y="277349"/>
                </a:lnTo>
                <a:lnTo>
                  <a:pt x="395379" y="270658"/>
                </a:lnTo>
                <a:close/>
                <a:moveTo>
                  <a:pt x="421179" y="270658"/>
                </a:moveTo>
                <a:lnTo>
                  <a:pt x="416963" y="277349"/>
                </a:lnTo>
                <a:lnTo>
                  <a:pt x="412801" y="277349"/>
                </a:lnTo>
                <a:lnTo>
                  <a:pt x="419112" y="267502"/>
                </a:lnTo>
                <a:lnTo>
                  <a:pt x="413209" y="258309"/>
                </a:lnTo>
                <a:lnTo>
                  <a:pt x="417371" y="258309"/>
                </a:lnTo>
                <a:lnTo>
                  <a:pt x="421179" y="264293"/>
                </a:lnTo>
                <a:lnTo>
                  <a:pt x="424987" y="258309"/>
                </a:lnTo>
                <a:lnTo>
                  <a:pt x="429149" y="258309"/>
                </a:lnTo>
                <a:lnTo>
                  <a:pt x="423246" y="267502"/>
                </a:lnTo>
                <a:lnTo>
                  <a:pt x="429557" y="277349"/>
                </a:lnTo>
                <a:lnTo>
                  <a:pt x="425395" y="277349"/>
                </a:lnTo>
                <a:lnTo>
                  <a:pt x="421179" y="270658"/>
                </a:lnTo>
                <a:close/>
                <a:moveTo>
                  <a:pt x="446979" y="270658"/>
                </a:moveTo>
                <a:lnTo>
                  <a:pt x="442763" y="277349"/>
                </a:lnTo>
                <a:lnTo>
                  <a:pt x="438601" y="277349"/>
                </a:lnTo>
                <a:lnTo>
                  <a:pt x="444912" y="267502"/>
                </a:lnTo>
                <a:lnTo>
                  <a:pt x="439009" y="258309"/>
                </a:lnTo>
                <a:lnTo>
                  <a:pt x="443171" y="258309"/>
                </a:lnTo>
                <a:lnTo>
                  <a:pt x="446979" y="264293"/>
                </a:lnTo>
                <a:lnTo>
                  <a:pt x="450787" y="258309"/>
                </a:lnTo>
                <a:lnTo>
                  <a:pt x="454949" y="258309"/>
                </a:lnTo>
                <a:lnTo>
                  <a:pt x="449046" y="267502"/>
                </a:lnTo>
                <a:lnTo>
                  <a:pt x="455357" y="277349"/>
                </a:lnTo>
                <a:lnTo>
                  <a:pt x="451195" y="277349"/>
                </a:lnTo>
                <a:lnTo>
                  <a:pt x="446979" y="270658"/>
                </a:lnTo>
                <a:close/>
                <a:moveTo>
                  <a:pt x="472779" y="270658"/>
                </a:moveTo>
                <a:lnTo>
                  <a:pt x="468563" y="277349"/>
                </a:lnTo>
                <a:lnTo>
                  <a:pt x="464401" y="277349"/>
                </a:lnTo>
                <a:lnTo>
                  <a:pt x="470712" y="267502"/>
                </a:lnTo>
                <a:lnTo>
                  <a:pt x="464809" y="258309"/>
                </a:lnTo>
                <a:lnTo>
                  <a:pt x="468971" y="258309"/>
                </a:lnTo>
                <a:lnTo>
                  <a:pt x="472779" y="264293"/>
                </a:lnTo>
                <a:lnTo>
                  <a:pt x="476587" y="258309"/>
                </a:lnTo>
                <a:lnTo>
                  <a:pt x="480749" y="258309"/>
                </a:lnTo>
                <a:lnTo>
                  <a:pt x="474846" y="267502"/>
                </a:lnTo>
                <a:lnTo>
                  <a:pt x="481157" y="277349"/>
                </a:lnTo>
                <a:lnTo>
                  <a:pt x="476995" y="277349"/>
                </a:lnTo>
                <a:lnTo>
                  <a:pt x="472779" y="270658"/>
                </a:lnTo>
                <a:close/>
                <a:moveTo>
                  <a:pt x="498579" y="270658"/>
                </a:moveTo>
                <a:lnTo>
                  <a:pt x="494363" y="277349"/>
                </a:lnTo>
                <a:lnTo>
                  <a:pt x="490201" y="277349"/>
                </a:lnTo>
                <a:lnTo>
                  <a:pt x="496512" y="267502"/>
                </a:lnTo>
                <a:lnTo>
                  <a:pt x="490609" y="258309"/>
                </a:lnTo>
                <a:lnTo>
                  <a:pt x="494771" y="258309"/>
                </a:lnTo>
                <a:lnTo>
                  <a:pt x="498579" y="264293"/>
                </a:lnTo>
                <a:lnTo>
                  <a:pt x="502387" y="258309"/>
                </a:lnTo>
                <a:lnTo>
                  <a:pt x="506549" y="258309"/>
                </a:lnTo>
                <a:lnTo>
                  <a:pt x="500646" y="267502"/>
                </a:lnTo>
                <a:lnTo>
                  <a:pt x="506957" y="277349"/>
                </a:lnTo>
                <a:lnTo>
                  <a:pt x="502795" y="277349"/>
                </a:lnTo>
                <a:lnTo>
                  <a:pt x="498579" y="270658"/>
                </a:lnTo>
                <a:close/>
                <a:moveTo>
                  <a:pt x="8378" y="299359"/>
                </a:moveTo>
                <a:lnTo>
                  <a:pt x="4162" y="306050"/>
                </a:lnTo>
                <a:lnTo>
                  <a:pt x="0" y="306050"/>
                </a:lnTo>
                <a:lnTo>
                  <a:pt x="6310" y="296204"/>
                </a:lnTo>
                <a:lnTo>
                  <a:pt x="408" y="287010"/>
                </a:lnTo>
                <a:lnTo>
                  <a:pt x="4570" y="287010"/>
                </a:lnTo>
                <a:lnTo>
                  <a:pt x="8378" y="292994"/>
                </a:lnTo>
                <a:lnTo>
                  <a:pt x="12186" y="287010"/>
                </a:lnTo>
                <a:lnTo>
                  <a:pt x="16347" y="287010"/>
                </a:lnTo>
                <a:lnTo>
                  <a:pt x="10445" y="296204"/>
                </a:lnTo>
                <a:lnTo>
                  <a:pt x="16755" y="306050"/>
                </a:lnTo>
                <a:lnTo>
                  <a:pt x="12594" y="306050"/>
                </a:lnTo>
                <a:lnTo>
                  <a:pt x="8378" y="299359"/>
                </a:lnTo>
                <a:close/>
                <a:moveTo>
                  <a:pt x="34178" y="299359"/>
                </a:moveTo>
                <a:lnTo>
                  <a:pt x="29962" y="306050"/>
                </a:lnTo>
                <a:lnTo>
                  <a:pt x="25800" y="306050"/>
                </a:lnTo>
                <a:lnTo>
                  <a:pt x="32110" y="296204"/>
                </a:lnTo>
                <a:lnTo>
                  <a:pt x="26208" y="287010"/>
                </a:lnTo>
                <a:lnTo>
                  <a:pt x="30370" y="287010"/>
                </a:lnTo>
                <a:lnTo>
                  <a:pt x="34178" y="292994"/>
                </a:lnTo>
                <a:lnTo>
                  <a:pt x="37986" y="287010"/>
                </a:lnTo>
                <a:lnTo>
                  <a:pt x="42147" y="287010"/>
                </a:lnTo>
                <a:lnTo>
                  <a:pt x="36245" y="296204"/>
                </a:lnTo>
                <a:lnTo>
                  <a:pt x="42555" y="306050"/>
                </a:lnTo>
                <a:lnTo>
                  <a:pt x="38394" y="306050"/>
                </a:lnTo>
                <a:lnTo>
                  <a:pt x="34178" y="299359"/>
                </a:lnTo>
                <a:close/>
                <a:moveTo>
                  <a:pt x="59978" y="299359"/>
                </a:moveTo>
                <a:lnTo>
                  <a:pt x="55762" y="306050"/>
                </a:lnTo>
                <a:lnTo>
                  <a:pt x="51600" y="306050"/>
                </a:lnTo>
                <a:lnTo>
                  <a:pt x="57911" y="296204"/>
                </a:lnTo>
                <a:lnTo>
                  <a:pt x="52008" y="287010"/>
                </a:lnTo>
                <a:lnTo>
                  <a:pt x="56170" y="287010"/>
                </a:lnTo>
                <a:lnTo>
                  <a:pt x="59978" y="292994"/>
                </a:lnTo>
                <a:lnTo>
                  <a:pt x="63786" y="287010"/>
                </a:lnTo>
                <a:lnTo>
                  <a:pt x="67948" y="287010"/>
                </a:lnTo>
                <a:lnTo>
                  <a:pt x="62045" y="296204"/>
                </a:lnTo>
                <a:lnTo>
                  <a:pt x="68356" y="306050"/>
                </a:lnTo>
                <a:lnTo>
                  <a:pt x="64194" y="306050"/>
                </a:lnTo>
                <a:lnTo>
                  <a:pt x="59978" y="299359"/>
                </a:lnTo>
                <a:close/>
                <a:moveTo>
                  <a:pt x="85778" y="299359"/>
                </a:moveTo>
                <a:lnTo>
                  <a:pt x="81562" y="306050"/>
                </a:lnTo>
                <a:lnTo>
                  <a:pt x="77400" y="306050"/>
                </a:lnTo>
                <a:lnTo>
                  <a:pt x="83711" y="296204"/>
                </a:lnTo>
                <a:lnTo>
                  <a:pt x="77808" y="287010"/>
                </a:lnTo>
                <a:lnTo>
                  <a:pt x="81970" y="287010"/>
                </a:lnTo>
                <a:lnTo>
                  <a:pt x="85778" y="292994"/>
                </a:lnTo>
                <a:lnTo>
                  <a:pt x="89586" y="287010"/>
                </a:lnTo>
                <a:lnTo>
                  <a:pt x="93748" y="287010"/>
                </a:lnTo>
                <a:lnTo>
                  <a:pt x="87845" y="296204"/>
                </a:lnTo>
                <a:lnTo>
                  <a:pt x="94156" y="306050"/>
                </a:lnTo>
                <a:lnTo>
                  <a:pt x="89994" y="306050"/>
                </a:lnTo>
                <a:lnTo>
                  <a:pt x="85778" y="299359"/>
                </a:lnTo>
                <a:close/>
                <a:moveTo>
                  <a:pt x="111578" y="299359"/>
                </a:moveTo>
                <a:lnTo>
                  <a:pt x="107362" y="306050"/>
                </a:lnTo>
                <a:lnTo>
                  <a:pt x="103200" y="306050"/>
                </a:lnTo>
                <a:lnTo>
                  <a:pt x="109511" y="296204"/>
                </a:lnTo>
                <a:lnTo>
                  <a:pt x="103608" y="287010"/>
                </a:lnTo>
                <a:lnTo>
                  <a:pt x="107770" y="287010"/>
                </a:lnTo>
                <a:lnTo>
                  <a:pt x="111578" y="292994"/>
                </a:lnTo>
                <a:lnTo>
                  <a:pt x="115386" y="287010"/>
                </a:lnTo>
                <a:lnTo>
                  <a:pt x="119548" y="287010"/>
                </a:lnTo>
                <a:lnTo>
                  <a:pt x="113645" y="296204"/>
                </a:lnTo>
                <a:lnTo>
                  <a:pt x="119956" y="306050"/>
                </a:lnTo>
                <a:lnTo>
                  <a:pt x="115794" y="306050"/>
                </a:lnTo>
                <a:lnTo>
                  <a:pt x="111578" y="299359"/>
                </a:lnTo>
                <a:close/>
                <a:moveTo>
                  <a:pt x="137378" y="299359"/>
                </a:moveTo>
                <a:lnTo>
                  <a:pt x="133162" y="306050"/>
                </a:lnTo>
                <a:lnTo>
                  <a:pt x="129000" y="306050"/>
                </a:lnTo>
                <a:lnTo>
                  <a:pt x="135311" y="296204"/>
                </a:lnTo>
                <a:lnTo>
                  <a:pt x="129408" y="287010"/>
                </a:lnTo>
                <a:lnTo>
                  <a:pt x="133570" y="287010"/>
                </a:lnTo>
                <a:lnTo>
                  <a:pt x="137378" y="292994"/>
                </a:lnTo>
                <a:lnTo>
                  <a:pt x="141186" y="287010"/>
                </a:lnTo>
                <a:lnTo>
                  <a:pt x="145348" y="287010"/>
                </a:lnTo>
                <a:lnTo>
                  <a:pt x="139445" y="296204"/>
                </a:lnTo>
                <a:lnTo>
                  <a:pt x="145756" y="306050"/>
                </a:lnTo>
                <a:lnTo>
                  <a:pt x="141594" y="306050"/>
                </a:lnTo>
                <a:lnTo>
                  <a:pt x="137378" y="299359"/>
                </a:lnTo>
                <a:close/>
                <a:moveTo>
                  <a:pt x="163178" y="299359"/>
                </a:moveTo>
                <a:lnTo>
                  <a:pt x="158962" y="306050"/>
                </a:lnTo>
                <a:lnTo>
                  <a:pt x="154800" y="306050"/>
                </a:lnTo>
                <a:lnTo>
                  <a:pt x="161111" y="296204"/>
                </a:lnTo>
                <a:lnTo>
                  <a:pt x="155208" y="287010"/>
                </a:lnTo>
                <a:lnTo>
                  <a:pt x="159370" y="287010"/>
                </a:lnTo>
                <a:lnTo>
                  <a:pt x="163178" y="292994"/>
                </a:lnTo>
                <a:lnTo>
                  <a:pt x="166986" y="287010"/>
                </a:lnTo>
                <a:lnTo>
                  <a:pt x="171148" y="287010"/>
                </a:lnTo>
                <a:lnTo>
                  <a:pt x="165245" y="296204"/>
                </a:lnTo>
                <a:lnTo>
                  <a:pt x="171556" y="306050"/>
                </a:lnTo>
                <a:lnTo>
                  <a:pt x="167394" y="306050"/>
                </a:lnTo>
                <a:lnTo>
                  <a:pt x="163178" y="299359"/>
                </a:lnTo>
                <a:close/>
                <a:moveTo>
                  <a:pt x="188978" y="299359"/>
                </a:moveTo>
                <a:lnTo>
                  <a:pt x="184762" y="306050"/>
                </a:lnTo>
                <a:lnTo>
                  <a:pt x="180601" y="306050"/>
                </a:lnTo>
                <a:lnTo>
                  <a:pt x="186911" y="296204"/>
                </a:lnTo>
                <a:lnTo>
                  <a:pt x="181009" y="287010"/>
                </a:lnTo>
                <a:lnTo>
                  <a:pt x="185170" y="287010"/>
                </a:lnTo>
                <a:lnTo>
                  <a:pt x="188978" y="292994"/>
                </a:lnTo>
                <a:lnTo>
                  <a:pt x="192786" y="287010"/>
                </a:lnTo>
                <a:lnTo>
                  <a:pt x="196948" y="287010"/>
                </a:lnTo>
                <a:lnTo>
                  <a:pt x="191045" y="296204"/>
                </a:lnTo>
                <a:lnTo>
                  <a:pt x="197356" y="306050"/>
                </a:lnTo>
                <a:lnTo>
                  <a:pt x="193194" y="306050"/>
                </a:lnTo>
                <a:lnTo>
                  <a:pt x="188978" y="299359"/>
                </a:lnTo>
                <a:close/>
                <a:moveTo>
                  <a:pt x="214778" y="299359"/>
                </a:moveTo>
                <a:lnTo>
                  <a:pt x="210562" y="306050"/>
                </a:lnTo>
                <a:lnTo>
                  <a:pt x="206401" y="306050"/>
                </a:lnTo>
                <a:lnTo>
                  <a:pt x="212711" y="296204"/>
                </a:lnTo>
                <a:lnTo>
                  <a:pt x="206809" y="287010"/>
                </a:lnTo>
                <a:lnTo>
                  <a:pt x="210970" y="287010"/>
                </a:lnTo>
                <a:lnTo>
                  <a:pt x="214778" y="292994"/>
                </a:lnTo>
                <a:lnTo>
                  <a:pt x="218586" y="287010"/>
                </a:lnTo>
                <a:lnTo>
                  <a:pt x="222748" y="287010"/>
                </a:lnTo>
                <a:lnTo>
                  <a:pt x="216846" y="296204"/>
                </a:lnTo>
                <a:lnTo>
                  <a:pt x="223156" y="306050"/>
                </a:lnTo>
                <a:lnTo>
                  <a:pt x="218994" y="306050"/>
                </a:lnTo>
                <a:lnTo>
                  <a:pt x="214778" y="299359"/>
                </a:lnTo>
                <a:close/>
                <a:moveTo>
                  <a:pt x="240578" y="299359"/>
                </a:moveTo>
                <a:lnTo>
                  <a:pt x="236362" y="306050"/>
                </a:lnTo>
                <a:lnTo>
                  <a:pt x="232201" y="306050"/>
                </a:lnTo>
                <a:lnTo>
                  <a:pt x="238511" y="296204"/>
                </a:lnTo>
                <a:lnTo>
                  <a:pt x="232609" y="287010"/>
                </a:lnTo>
                <a:lnTo>
                  <a:pt x="236770" y="287010"/>
                </a:lnTo>
                <a:lnTo>
                  <a:pt x="240578" y="292994"/>
                </a:lnTo>
                <a:lnTo>
                  <a:pt x="244386" y="287010"/>
                </a:lnTo>
                <a:lnTo>
                  <a:pt x="248548" y="287010"/>
                </a:lnTo>
                <a:lnTo>
                  <a:pt x="242646" y="296204"/>
                </a:lnTo>
                <a:lnTo>
                  <a:pt x="248956" y="306050"/>
                </a:lnTo>
                <a:lnTo>
                  <a:pt x="244794" y="306050"/>
                </a:lnTo>
                <a:lnTo>
                  <a:pt x="240578" y="299359"/>
                </a:lnTo>
                <a:close/>
                <a:moveTo>
                  <a:pt x="266378" y="299359"/>
                </a:moveTo>
                <a:lnTo>
                  <a:pt x="262162" y="306050"/>
                </a:lnTo>
                <a:lnTo>
                  <a:pt x="258001" y="306050"/>
                </a:lnTo>
                <a:lnTo>
                  <a:pt x="264311" y="296204"/>
                </a:lnTo>
                <a:lnTo>
                  <a:pt x="258409" y="287010"/>
                </a:lnTo>
                <a:lnTo>
                  <a:pt x="262570" y="287010"/>
                </a:lnTo>
                <a:lnTo>
                  <a:pt x="266378" y="292994"/>
                </a:lnTo>
                <a:lnTo>
                  <a:pt x="270187" y="287010"/>
                </a:lnTo>
                <a:lnTo>
                  <a:pt x="274348" y="287010"/>
                </a:lnTo>
                <a:lnTo>
                  <a:pt x="268446" y="296204"/>
                </a:lnTo>
                <a:lnTo>
                  <a:pt x="274756" y="306050"/>
                </a:lnTo>
                <a:lnTo>
                  <a:pt x="270595" y="306050"/>
                </a:lnTo>
                <a:lnTo>
                  <a:pt x="266378" y="299359"/>
                </a:lnTo>
                <a:close/>
                <a:moveTo>
                  <a:pt x="292179" y="299359"/>
                </a:moveTo>
                <a:lnTo>
                  <a:pt x="287962" y="306050"/>
                </a:lnTo>
                <a:lnTo>
                  <a:pt x="283801" y="306050"/>
                </a:lnTo>
                <a:lnTo>
                  <a:pt x="290111" y="296204"/>
                </a:lnTo>
                <a:lnTo>
                  <a:pt x="284209" y="287010"/>
                </a:lnTo>
                <a:lnTo>
                  <a:pt x="288370" y="287010"/>
                </a:lnTo>
                <a:lnTo>
                  <a:pt x="292179" y="292994"/>
                </a:lnTo>
                <a:lnTo>
                  <a:pt x="295987" y="287010"/>
                </a:lnTo>
                <a:lnTo>
                  <a:pt x="300148" y="287010"/>
                </a:lnTo>
                <a:lnTo>
                  <a:pt x="294246" y="296204"/>
                </a:lnTo>
                <a:lnTo>
                  <a:pt x="300556" y="306050"/>
                </a:lnTo>
                <a:lnTo>
                  <a:pt x="296395" y="306050"/>
                </a:lnTo>
                <a:lnTo>
                  <a:pt x="292179" y="299359"/>
                </a:lnTo>
                <a:close/>
                <a:moveTo>
                  <a:pt x="317979" y="299359"/>
                </a:moveTo>
                <a:lnTo>
                  <a:pt x="313762" y="306050"/>
                </a:lnTo>
                <a:lnTo>
                  <a:pt x="309601" y="306050"/>
                </a:lnTo>
                <a:lnTo>
                  <a:pt x="315911" y="296204"/>
                </a:lnTo>
                <a:lnTo>
                  <a:pt x="310009" y="287010"/>
                </a:lnTo>
                <a:lnTo>
                  <a:pt x="314170" y="287010"/>
                </a:lnTo>
                <a:lnTo>
                  <a:pt x="317979" y="292994"/>
                </a:lnTo>
                <a:lnTo>
                  <a:pt x="321787" y="287010"/>
                </a:lnTo>
                <a:lnTo>
                  <a:pt x="325948" y="287010"/>
                </a:lnTo>
                <a:lnTo>
                  <a:pt x="320046" y="296204"/>
                </a:lnTo>
                <a:lnTo>
                  <a:pt x="326356" y="306050"/>
                </a:lnTo>
                <a:lnTo>
                  <a:pt x="322195" y="306050"/>
                </a:lnTo>
                <a:lnTo>
                  <a:pt x="317979" y="299359"/>
                </a:lnTo>
                <a:close/>
                <a:moveTo>
                  <a:pt x="343779" y="299359"/>
                </a:moveTo>
                <a:lnTo>
                  <a:pt x="339563" y="306050"/>
                </a:lnTo>
                <a:lnTo>
                  <a:pt x="335401" y="306050"/>
                </a:lnTo>
                <a:lnTo>
                  <a:pt x="341711" y="296204"/>
                </a:lnTo>
                <a:lnTo>
                  <a:pt x="335809" y="287010"/>
                </a:lnTo>
                <a:lnTo>
                  <a:pt x="339971" y="287010"/>
                </a:lnTo>
                <a:lnTo>
                  <a:pt x="343779" y="292994"/>
                </a:lnTo>
                <a:lnTo>
                  <a:pt x="347587" y="287010"/>
                </a:lnTo>
                <a:lnTo>
                  <a:pt x="351748" y="287010"/>
                </a:lnTo>
                <a:lnTo>
                  <a:pt x="345846" y="296204"/>
                </a:lnTo>
                <a:lnTo>
                  <a:pt x="352156" y="306050"/>
                </a:lnTo>
                <a:lnTo>
                  <a:pt x="347995" y="306050"/>
                </a:lnTo>
                <a:lnTo>
                  <a:pt x="343779" y="299359"/>
                </a:lnTo>
                <a:close/>
                <a:moveTo>
                  <a:pt x="369579" y="299359"/>
                </a:moveTo>
                <a:lnTo>
                  <a:pt x="365363" y="306050"/>
                </a:lnTo>
                <a:lnTo>
                  <a:pt x="361201" y="306050"/>
                </a:lnTo>
                <a:lnTo>
                  <a:pt x="367511" y="296204"/>
                </a:lnTo>
                <a:lnTo>
                  <a:pt x="361609" y="287010"/>
                </a:lnTo>
                <a:lnTo>
                  <a:pt x="365771" y="287010"/>
                </a:lnTo>
                <a:lnTo>
                  <a:pt x="369579" y="292994"/>
                </a:lnTo>
                <a:lnTo>
                  <a:pt x="373387" y="287010"/>
                </a:lnTo>
                <a:lnTo>
                  <a:pt x="377548" y="287010"/>
                </a:lnTo>
                <a:lnTo>
                  <a:pt x="371646" y="296204"/>
                </a:lnTo>
                <a:lnTo>
                  <a:pt x="377956" y="306050"/>
                </a:lnTo>
                <a:lnTo>
                  <a:pt x="373795" y="306050"/>
                </a:lnTo>
                <a:lnTo>
                  <a:pt x="369579" y="299359"/>
                </a:lnTo>
                <a:close/>
                <a:moveTo>
                  <a:pt x="395379" y="299359"/>
                </a:moveTo>
                <a:lnTo>
                  <a:pt x="391163" y="306050"/>
                </a:lnTo>
                <a:lnTo>
                  <a:pt x="387001" y="306050"/>
                </a:lnTo>
                <a:lnTo>
                  <a:pt x="393312" y="296204"/>
                </a:lnTo>
                <a:lnTo>
                  <a:pt x="387409" y="287010"/>
                </a:lnTo>
                <a:lnTo>
                  <a:pt x="391571" y="287010"/>
                </a:lnTo>
                <a:lnTo>
                  <a:pt x="395379" y="292994"/>
                </a:lnTo>
                <a:lnTo>
                  <a:pt x="399187" y="287010"/>
                </a:lnTo>
                <a:lnTo>
                  <a:pt x="403348" y="287010"/>
                </a:lnTo>
                <a:lnTo>
                  <a:pt x="397446" y="296204"/>
                </a:lnTo>
                <a:lnTo>
                  <a:pt x="403756" y="306050"/>
                </a:lnTo>
                <a:lnTo>
                  <a:pt x="399595" y="306050"/>
                </a:lnTo>
                <a:lnTo>
                  <a:pt x="395379" y="299359"/>
                </a:lnTo>
                <a:close/>
                <a:moveTo>
                  <a:pt x="421179" y="299359"/>
                </a:moveTo>
                <a:lnTo>
                  <a:pt x="416963" y="306050"/>
                </a:lnTo>
                <a:lnTo>
                  <a:pt x="412801" y="306050"/>
                </a:lnTo>
                <a:lnTo>
                  <a:pt x="419112" y="296204"/>
                </a:lnTo>
                <a:lnTo>
                  <a:pt x="413209" y="287010"/>
                </a:lnTo>
                <a:lnTo>
                  <a:pt x="417371" y="287010"/>
                </a:lnTo>
                <a:lnTo>
                  <a:pt x="421179" y="292994"/>
                </a:lnTo>
                <a:lnTo>
                  <a:pt x="424987" y="287010"/>
                </a:lnTo>
                <a:lnTo>
                  <a:pt x="429149" y="287010"/>
                </a:lnTo>
                <a:lnTo>
                  <a:pt x="423246" y="296204"/>
                </a:lnTo>
                <a:lnTo>
                  <a:pt x="429557" y="306050"/>
                </a:lnTo>
                <a:lnTo>
                  <a:pt x="425395" y="306050"/>
                </a:lnTo>
                <a:lnTo>
                  <a:pt x="421179" y="299359"/>
                </a:lnTo>
                <a:close/>
                <a:moveTo>
                  <a:pt x="446979" y="299359"/>
                </a:moveTo>
                <a:lnTo>
                  <a:pt x="442763" y="306050"/>
                </a:lnTo>
                <a:lnTo>
                  <a:pt x="438601" y="306050"/>
                </a:lnTo>
                <a:lnTo>
                  <a:pt x="444912" y="296204"/>
                </a:lnTo>
                <a:lnTo>
                  <a:pt x="439009" y="287010"/>
                </a:lnTo>
                <a:lnTo>
                  <a:pt x="443171" y="287010"/>
                </a:lnTo>
                <a:lnTo>
                  <a:pt x="446979" y="292994"/>
                </a:lnTo>
                <a:lnTo>
                  <a:pt x="450787" y="287010"/>
                </a:lnTo>
                <a:lnTo>
                  <a:pt x="454949" y="287010"/>
                </a:lnTo>
                <a:lnTo>
                  <a:pt x="449046" y="296204"/>
                </a:lnTo>
                <a:lnTo>
                  <a:pt x="455357" y="306050"/>
                </a:lnTo>
                <a:lnTo>
                  <a:pt x="451195" y="306050"/>
                </a:lnTo>
                <a:lnTo>
                  <a:pt x="446979" y="299359"/>
                </a:lnTo>
                <a:close/>
                <a:moveTo>
                  <a:pt x="472779" y="299359"/>
                </a:moveTo>
                <a:lnTo>
                  <a:pt x="468563" y="306050"/>
                </a:lnTo>
                <a:lnTo>
                  <a:pt x="464401" y="306050"/>
                </a:lnTo>
                <a:lnTo>
                  <a:pt x="470712" y="296204"/>
                </a:lnTo>
                <a:lnTo>
                  <a:pt x="464809" y="287010"/>
                </a:lnTo>
                <a:lnTo>
                  <a:pt x="468971" y="287010"/>
                </a:lnTo>
                <a:lnTo>
                  <a:pt x="472779" y="292994"/>
                </a:lnTo>
                <a:lnTo>
                  <a:pt x="476587" y="287010"/>
                </a:lnTo>
                <a:lnTo>
                  <a:pt x="480749" y="287010"/>
                </a:lnTo>
                <a:lnTo>
                  <a:pt x="474846" y="296204"/>
                </a:lnTo>
                <a:lnTo>
                  <a:pt x="481157" y="306050"/>
                </a:lnTo>
                <a:lnTo>
                  <a:pt x="476995" y="306050"/>
                </a:lnTo>
                <a:lnTo>
                  <a:pt x="472779" y="299359"/>
                </a:lnTo>
                <a:close/>
                <a:moveTo>
                  <a:pt x="498579" y="299359"/>
                </a:moveTo>
                <a:lnTo>
                  <a:pt x="494363" y="306050"/>
                </a:lnTo>
                <a:lnTo>
                  <a:pt x="490201" y="306050"/>
                </a:lnTo>
                <a:lnTo>
                  <a:pt x="496512" y="296204"/>
                </a:lnTo>
                <a:lnTo>
                  <a:pt x="490609" y="287010"/>
                </a:lnTo>
                <a:lnTo>
                  <a:pt x="494771" y="287010"/>
                </a:lnTo>
                <a:lnTo>
                  <a:pt x="498579" y="292994"/>
                </a:lnTo>
                <a:lnTo>
                  <a:pt x="502387" y="287010"/>
                </a:lnTo>
                <a:lnTo>
                  <a:pt x="506549" y="287010"/>
                </a:lnTo>
                <a:lnTo>
                  <a:pt x="500646" y="296204"/>
                </a:lnTo>
                <a:lnTo>
                  <a:pt x="506957" y="306050"/>
                </a:lnTo>
                <a:lnTo>
                  <a:pt x="502795" y="306050"/>
                </a:lnTo>
                <a:lnTo>
                  <a:pt x="498579" y="299359"/>
                </a:lnTo>
                <a:close/>
                <a:moveTo>
                  <a:pt x="8378" y="328060"/>
                </a:moveTo>
                <a:lnTo>
                  <a:pt x="4162" y="334751"/>
                </a:lnTo>
                <a:lnTo>
                  <a:pt x="0" y="334751"/>
                </a:lnTo>
                <a:lnTo>
                  <a:pt x="6310" y="324904"/>
                </a:lnTo>
                <a:lnTo>
                  <a:pt x="408" y="315710"/>
                </a:lnTo>
                <a:lnTo>
                  <a:pt x="4570" y="315710"/>
                </a:lnTo>
                <a:lnTo>
                  <a:pt x="8378" y="321695"/>
                </a:lnTo>
                <a:lnTo>
                  <a:pt x="12186" y="315710"/>
                </a:lnTo>
                <a:lnTo>
                  <a:pt x="16347" y="315710"/>
                </a:lnTo>
                <a:lnTo>
                  <a:pt x="10445" y="324904"/>
                </a:lnTo>
                <a:lnTo>
                  <a:pt x="16755" y="334751"/>
                </a:lnTo>
                <a:lnTo>
                  <a:pt x="12594" y="334751"/>
                </a:lnTo>
                <a:lnTo>
                  <a:pt x="8378" y="328060"/>
                </a:lnTo>
                <a:close/>
                <a:moveTo>
                  <a:pt x="34178" y="328060"/>
                </a:moveTo>
                <a:lnTo>
                  <a:pt x="29962" y="334751"/>
                </a:lnTo>
                <a:lnTo>
                  <a:pt x="25800" y="334751"/>
                </a:lnTo>
                <a:lnTo>
                  <a:pt x="32110" y="324904"/>
                </a:lnTo>
                <a:lnTo>
                  <a:pt x="26208" y="315710"/>
                </a:lnTo>
                <a:lnTo>
                  <a:pt x="30370" y="315710"/>
                </a:lnTo>
                <a:lnTo>
                  <a:pt x="34178" y="321695"/>
                </a:lnTo>
                <a:lnTo>
                  <a:pt x="37986" y="315710"/>
                </a:lnTo>
                <a:lnTo>
                  <a:pt x="42147" y="315710"/>
                </a:lnTo>
                <a:lnTo>
                  <a:pt x="36245" y="324904"/>
                </a:lnTo>
                <a:lnTo>
                  <a:pt x="42555" y="334751"/>
                </a:lnTo>
                <a:lnTo>
                  <a:pt x="38394" y="334751"/>
                </a:lnTo>
                <a:lnTo>
                  <a:pt x="34178" y="328060"/>
                </a:lnTo>
                <a:close/>
                <a:moveTo>
                  <a:pt x="59978" y="328060"/>
                </a:moveTo>
                <a:lnTo>
                  <a:pt x="55762" y="334751"/>
                </a:lnTo>
                <a:lnTo>
                  <a:pt x="51600" y="334751"/>
                </a:lnTo>
                <a:lnTo>
                  <a:pt x="57911" y="324904"/>
                </a:lnTo>
                <a:lnTo>
                  <a:pt x="52008" y="315710"/>
                </a:lnTo>
                <a:lnTo>
                  <a:pt x="56170" y="315710"/>
                </a:lnTo>
                <a:lnTo>
                  <a:pt x="59978" y="321695"/>
                </a:lnTo>
                <a:lnTo>
                  <a:pt x="63786" y="315710"/>
                </a:lnTo>
                <a:lnTo>
                  <a:pt x="67948" y="315710"/>
                </a:lnTo>
                <a:lnTo>
                  <a:pt x="62045" y="324904"/>
                </a:lnTo>
                <a:lnTo>
                  <a:pt x="68356" y="334751"/>
                </a:lnTo>
                <a:lnTo>
                  <a:pt x="64194" y="334751"/>
                </a:lnTo>
                <a:lnTo>
                  <a:pt x="59978" y="328060"/>
                </a:lnTo>
                <a:close/>
                <a:moveTo>
                  <a:pt x="85778" y="328060"/>
                </a:moveTo>
                <a:lnTo>
                  <a:pt x="81562" y="334751"/>
                </a:lnTo>
                <a:lnTo>
                  <a:pt x="77400" y="334751"/>
                </a:lnTo>
                <a:lnTo>
                  <a:pt x="83711" y="324904"/>
                </a:lnTo>
                <a:lnTo>
                  <a:pt x="77808" y="315710"/>
                </a:lnTo>
                <a:lnTo>
                  <a:pt x="81970" y="315710"/>
                </a:lnTo>
                <a:lnTo>
                  <a:pt x="85778" y="321695"/>
                </a:lnTo>
                <a:lnTo>
                  <a:pt x="89586" y="315710"/>
                </a:lnTo>
                <a:lnTo>
                  <a:pt x="93748" y="315710"/>
                </a:lnTo>
                <a:lnTo>
                  <a:pt x="87845" y="324904"/>
                </a:lnTo>
                <a:lnTo>
                  <a:pt x="94156" y="334751"/>
                </a:lnTo>
                <a:lnTo>
                  <a:pt x="89994" y="334751"/>
                </a:lnTo>
                <a:lnTo>
                  <a:pt x="85778" y="328060"/>
                </a:lnTo>
                <a:close/>
                <a:moveTo>
                  <a:pt x="111578" y="328060"/>
                </a:moveTo>
                <a:lnTo>
                  <a:pt x="107362" y="334751"/>
                </a:lnTo>
                <a:lnTo>
                  <a:pt x="103200" y="334751"/>
                </a:lnTo>
                <a:lnTo>
                  <a:pt x="109511" y="324904"/>
                </a:lnTo>
                <a:lnTo>
                  <a:pt x="103608" y="315710"/>
                </a:lnTo>
                <a:lnTo>
                  <a:pt x="107770" y="315710"/>
                </a:lnTo>
                <a:lnTo>
                  <a:pt x="111578" y="321695"/>
                </a:lnTo>
                <a:lnTo>
                  <a:pt x="115386" y="315710"/>
                </a:lnTo>
                <a:lnTo>
                  <a:pt x="119548" y="315710"/>
                </a:lnTo>
                <a:lnTo>
                  <a:pt x="113645" y="324904"/>
                </a:lnTo>
                <a:lnTo>
                  <a:pt x="119956" y="334751"/>
                </a:lnTo>
                <a:lnTo>
                  <a:pt x="115794" y="334751"/>
                </a:lnTo>
                <a:lnTo>
                  <a:pt x="111578" y="328060"/>
                </a:lnTo>
                <a:close/>
                <a:moveTo>
                  <a:pt x="137378" y="328060"/>
                </a:moveTo>
                <a:lnTo>
                  <a:pt x="133162" y="334751"/>
                </a:lnTo>
                <a:lnTo>
                  <a:pt x="129000" y="334751"/>
                </a:lnTo>
                <a:lnTo>
                  <a:pt x="135311" y="324904"/>
                </a:lnTo>
                <a:lnTo>
                  <a:pt x="129408" y="315710"/>
                </a:lnTo>
                <a:lnTo>
                  <a:pt x="133570" y="315710"/>
                </a:lnTo>
                <a:lnTo>
                  <a:pt x="137378" y="321695"/>
                </a:lnTo>
                <a:lnTo>
                  <a:pt x="141186" y="315710"/>
                </a:lnTo>
                <a:lnTo>
                  <a:pt x="145348" y="315710"/>
                </a:lnTo>
                <a:lnTo>
                  <a:pt x="139445" y="324904"/>
                </a:lnTo>
                <a:lnTo>
                  <a:pt x="145756" y="334751"/>
                </a:lnTo>
                <a:lnTo>
                  <a:pt x="141594" y="334751"/>
                </a:lnTo>
                <a:lnTo>
                  <a:pt x="137378" y="328060"/>
                </a:lnTo>
                <a:close/>
                <a:moveTo>
                  <a:pt x="163178" y="328060"/>
                </a:moveTo>
                <a:lnTo>
                  <a:pt x="158962" y="334751"/>
                </a:lnTo>
                <a:lnTo>
                  <a:pt x="154800" y="334751"/>
                </a:lnTo>
                <a:lnTo>
                  <a:pt x="161111" y="324904"/>
                </a:lnTo>
                <a:lnTo>
                  <a:pt x="155208" y="315710"/>
                </a:lnTo>
                <a:lnTo>
                  <a:pt x="159370" y="315710"/>
                </a:lnTo>
                <a:lnTo>
                  <a:pt x="163178" y="321695"/>
                </a:lnTo>
                <a:lnTo>
                  <a:pt x="166986" y="315710"/>
                </a:lnTo>
                <a:lnTo>
                  <a:pt x="171148" y="315710"/>
                </a:lnTo>
                <a:lnTo>
                  <a:pt x="165245" y="324904"/>
                </a:lnTo>
                <a:lnTo>
                  <a:pt x="171556" y="334751"/>
                </a:lnTo>
                <a:lnTo>
                  <a:pt x="167394" y="334751"/>
                </a:lnTo>
                <a:lnTo>
                  <a:pt x="163178" y="328060"/>
                </a:lnTo>
                <a:close/>
                <a:moveTo>
                  <a:pt x="188978" y="328060"/>
                </a:moveTo>
                <a:lnTo>
                  <a:pt x="184762" y="334751"/>
                </a:lnTo>
                <a:lnTo>
                  <a:pt x="180601" y="334751"/>
                </a:lnTo>
                <a:lnTo>
                  <a:pt x="186911" y="324904"/>
                </a:lnTo>
                <a:lnTo>
                  <a:pt x="181009" y="315710"/>
                </a:lnTo>
                <a:lnTo>
                  <a:pt x="185170" y="315710"/>
                </a:lnTo>
                <a:lnTo>
                  <a:pt x="188978" y="321695"/>
                </a:lnTo>
                <a:lnTo>
                  <a:pt x="192786" y="315710"/>
                </a:lnTo>
                <a:lnTo>
                  <a:pt x="196948" y="315710"/>
                </a:lnTo>
                <a:lnTo>
                  <a:pt x="191045" y="324904"/>
                </a:lnTo>
                <a:lnTo>
                  <a:pt x="197356" y="334751"/>
                </a:lnTo>
                <a:lnTo>
                  <a:pt x="193194" y="334751"/>
                </a:lnTo>
                <a:lnTo>
                  <a:pt x="188978" y="328060"/>
                </a:lnTo>
                <a:close/>
                <a:moveTo>
                  <a:pt x="214778" y="328060"/>
                </a:moveTo>
                <a:lnTo>
                  <a:pt x="210562" y="334751"/>
                </a:lnTo>
                <a:lnTo>
                  <a:pt x="206401" y="334751"/>
                </a:lnTo>
                <a:lnTo>
                  <a:pt x="212711" y="324904"/>
                </a:lnTo>
                <a:lnTo>
                  <a:pt x="206809" y="315710"/>
                </a:lnTo>
                <a:lnTo>
                  <a:pt x="210970" y="315710"/>
                </a:lnTo>
                <a:lnTo>
                  <a:pt x="214778" y="321695"/>
                </a:lnTo>
                <a:lnTo>
                  <a:pt x="218586" y="315710"/>
                </a:lnTo>
                <a:lnTo>
                  <a:pt x="222748" y="315710"/>
                </a:lnTo>
                <a:lnTo>
                  <a:pt x="216846" y="324904"/>
                </a:lnTo>
                <a:lnTo>
                  <a:pt x="223156" y="334751"/>
                </a:lnTo>
                <a:lnTo>
                  <a:pt x="218994" y="334751"/>
                </a:lnTo>
                <a:lnTo>
                  <a:pt x="214778" y="328060"/>
                </a:lnTo>
                <a:close/>
                <a:moveTo>
                  <a:pt x="240578" y="328060"/>
                </a:moveTo>
                <a:lnTo>
                  <a:pt x="236362" y="334751"/>
                </a:lnTo>
                <a:lnTo>
                  <a:pt x="232201" y="334751"/>
                </a:lnTo>
                <a:lnTo>
                  <a:pt x="238511" y="324904"/>
                </a:lnTo>
                <a:lnTo>
                  <a:pt x="232609" y="315710"/>
                </a:lnTo>
                <a:lnTo>
                  <a:pt x="236770" y="315710"/>
                </a:lnTo>
                <a:lnTo>
                  <a:pt x="240578" y="321695"/>
                </a:lnTo>
                <a:lnTo>
                  <a:pt x="244386" y="315710"/>
                </a:lnTo>
                <a:lnTo>
                  <a:pt x="248548" y="315710"/>
                </a:lnTo>
                <a:lnTo>
                  <a:pt x="242646" y="324904"/>
                </a:lnTo>
                <a:lnTo>
                  <a:pt x="248956" y="334751"/>
                </a:lnTo>
                <a:lnTo>
                  <a:pt x="244794" y="334751"/>
                </a:lnTo>
                <a:lnTo>
                  <a:pt x="240578" y="328060"/>
                </a:lnTo>
                <a:close/>
                <a:moveTo>
                  <a:pt x="266378" y="328060"/>
                </a:moveTo>
                <a:lnTo>
                  <a:pt x="262162" y="334751"/>
                </a:lnTo>
                <a:lnTo>
                  <a:pt x="258001" y="334751"/>
                </a:lnTo>
                <a:lnTo>
                  <a:pt x="264311" y="324904"/>
                </a:lnTo>
                <a:lnTo>
                  <a:pt x="258409" y="315710"/>
                </a:lnTo>
                <a:lnTo>
                  <a:pt x="262570" y="315710"/>
                </a:lnTo>
                <a:lnTo>
                  <a:pt x="266378" y="321695"/>
                </a:lnTo>
                <a:lnTo>
                  <a:pt x="270187" y="315710"/>
                </a:lnTo>
                <a:lnTo>
                  <a:pt x="274348" y="315710"/>
                </a:lnTo>
                <a:lnTo>
                  <a:pt x="268446" y="324904"/>
                </a:lnTo>
                <a:lnTo>
                  <a:pt x="274756" y="334751"/>
                </a:lnTo>
                <a:lnTo>
                  <a:pt x="270595" y="334751"/>
                </a:lnTo>
                <a:lnTo>
                  <a:pt x="266378" y="328060"/>
                </a:lnTo>
                <a:close/>
                <a:moveTo>
                  <a:pt x="292179" y="328060"/>
                </a:moveTo>
                <a:lnTo>
                  <a:pt x="287962" y="334751"/>
                </a:lnTo>
                <a:lnTo>
                  <a:pt x="283801" y="334751"/>
                </a:lnTo>
                <a:lnTo>
                  <a:pt x="290111" y="324904"/>
                </a:lnTo>
                <a:lnTo>
                  <a:pt x="284209" y="315710"/>
                </a:lnTo>
                <a:lnTo>
                  <a:pt x="288370" y="315710"/>
                </a:lnTo>
                <a:lnTo>
                  <a:pt x="292179" y="321695"/>
                </a:lnTo>
                <a:lnTo>
                  <a:pt x="295987" y="315710"/>
                </a:lnTo>
                <a:lnTo>
                  <a:pt x="300148" y="315710"/>
                </a:lnTo>
                <a:lnTo>
                  <a:pt x="294246" y="324904"/>
                </a:lnTo>
                <a:lnTo>
                  <a:pt x="300556" y="334751"/>
                </a:lnTo>
                <a:lnTo>
                  <a:pt x="296395" y="334751"/>
                </a:lnTo>
                <a:lnTo>
                  <a:pt x="292179" y="328060"/>
                </a:lnTo>
                <a:close/>
                <a:moveTo>
                  <a:pt x="317979" y="328060"/>
                </a:moveTo>
                <a:lnTo>
                  <a:pt x="313762" y="334751"/>
                </a:lnTo>
                <a:lnTo>
                  <a:pt x="309601" y="334751"/>
                </a:lnTo>
                <a:lnTo>
                  <a:pt x="315911" y="324904"/>
                </a:lnTo>
                <a:lnTo>
                  <a:pt x="310009" y="315710"/>
                </a:lnTo>
                <a:lnTo>
                  <a:pt x="314170" y="315710"/>
                </a:lnTo>
                <a:lnTo>
                  <a:pt x="317979" y="321695"/>
                </a:lnTo>
                <a:lnTo>
                  <a:pt x="321787" y="315710"/>
                </a:lnTo>
                <a:lnTo>
                  <a:pt x="325948" y="315710"/>
                </a:lnTo>
                <a:lnTo>
                  <a:pt x="320046" y="324904"/>
                </a:lnTo>
                <a:lnTo>
                  <a:pt x="326356" y="334751"/>
                </a:lnTo>
                <a:lnTo>
                  <a:pt x="322195" y="334751"/>
                </a:lnTo>
                <a:lnTo>
                  <a:pt x="317979" y="328060"/>
                </a:lnTo>
                <a:close/>
                <a:moveTo>
                  <a:pt x="343779" y="328060"/>
                </a:moveTo>
                <a:lnTo>
                  <a:pt x="339563" y="334751"/>
                </a:lnTo>
                <a:lnTo>
                  <a:pt x="335401" y="334751"/>
                </a:lnTo>
                <a:lnTo>
                  <a:pt x="341711" y="324904"/>
                </a:lnTo>
                <a:lnTo>
                  <a:pt x="335809" y="315710"/>
                </a:lnTo>
                <a:lnTo>
                  <a:pt x="339971" y="315710"/>
                </a:lnTo>
                <a:lnTo>
                  <a:pt x="343779" y="321695"/>
                </a:lnTo>
                <a:lnTo>
                  <a:pt x="347587" y="315710"/>
                </a:lnTo>
                <a:lnTo>
                  <a:pt x="351748" y="315710"/>
                </a:lnTo>
                <a:lnTo>
                  <a:pt x="345846" y="324904"/>
                </a:lnTo>
                <a:lnTo>
                  <a:pt x="352156" y="334751"/>
                </a:lnTo>
                <a:lnTo>
                  <a:pt x="347995" y="334751"/>
                </a:lnTo>
                <a:lnTo>
                  <a:pt x="343779" y="328060"/>
                </a:lnTo>
                <a:close/>
                <a:moveTo>
                  <a:pt x="369579" y="328060"/>
                </a:moveTo>
                <a:lnTo>
                  <a:pt x="365363" y="334751"/>
                </a:lnTo>
                <a:lnTo>
                  <a:pt x="361201" y="334751"/>
                </a:lnTo>
                <a:lnTo>
                  <a:pt x="367511" y="324904"/>
                </a:lnTo>
                <a:lnTo>
                  <a:pt x="361609" y="315710"/>
                </a:lnTo>
                <a:lnTo>
                  <a:pt x="365771" y="315710"/>
                </a:lnTo>
                <a:lnTo>
                  <a:pt x="369579" y="321695"/>
                </a:lnTo>
                <a:lnTo>
                  <a:pt x="373387" y="315710"/>
                </a:lnTo>
                <a:lnTo>
                  <a:pt x="377548" y="315710"/>
                </a:lnTo>
                <a:lnTo>
                  <a:pt x="371646" y="324904"/>
                </a:lnTo>
                <a:lnTo>
                  <a:pt x="377956" y="334751"/>
                </a:lnTo>
                <a:lnTo>
                  <a:pt x="373795" y="334751"/>
                </a:lnTo>
                <a:lnTo>
                  <a:pt x="369579" y="328060"/>
                </a:lnTo>
                <a:close/>
                <a:moveTo>
                  <a:pt x="395379" y="328060"/>
                </a:moveTo>
                <a:lnTo>
                  <a:pt x="391163" y="334751"/>
                </a:lnTo>
                <a:lnTo>
                  <a:pt x="387001" y="334751"/>
                </a:lnTo>
                <a:lnTo>
                  <a:pt x="393312" y="324904"/>
                </a:lnTo>
                <a:lnTo>
                  <a:pt x="387409" y="315710"/>
                </a:lnTo>
                <a:lnTo>
                  <a:pt x="391571" y="315710"/>
                </a:lnTo>
                <a:lnTo>
                  <a:pt x="395379" y="321695"/>
                </a:lnTo>
                <a:lnTo>
                  <a:pt x="399187" y="315710"/>
                </a:lnTo>
                <a:lnTo>
                  <a:pt x="403348" y="315710"/>
                </a:lnTo>
                <a:lnTo>
                  <a:pt x="397446" y="324904"/>
                </a:lnTo>
                <a:lnTo>
                  <a:pt x="403756" y="334751"/>
                </a:lnTo>
                <a:lnTo>
                  <a:pt x="399595" y="334751"/>
                </a:lnTo>
                <a:lnTo>
                  <a:pt x="395379" y="328060"/>
                </a:lnTo>
                <a:close/>
                <a:moveTo>
                  <a:pt x="421179" y="328060"/>
                </a:moveTo>
                <a:lnTo>
                  <a:pt x="416963" y="334751"/>
                </a:lnTo>
                <a:lnTo>
                  <a:pt x="412801" y="334751"/>
                </a:lnTo>
                <a:lnTo>
                  <a:pt x="419112" y="324904"/>
                </a:lnTo>
                <a:lnTo>
                  <a:pt x="413209" y="315710"/>
                </a:lnTo>
                <a:lnTo>
                  <a:pt x="417371" y="315710"/>
                </a:lnTo>
                <a:lnTo>
                  <a:pt x="421179" y="321695"/>
                </a:lnTo>
                <a:lnTo>
                  <a:pt x="424987" y="315710"/>
                </a:lnTo>
                <a:lnTo>
                  <a:pt x="429149" y="315710"/>
                </a:lnTo>
                <a:lnTo>
                  <a:pt x="423246" y="324904"/>
                </a:lnTo>
                <a:lnTo>
                  <a:pt x="429557" y="334751"/>
                </a:lnTo>
                <a:lnTo>
                  <a:pt x="425395" y="334751"/>
                </a:lnTo>
                <a:lnTo>
                  <a:pt x="421179" y="328060"/>
                </a:lnTo>
                <a:close/>
                <a:moveTo>
                  <a:pt x="446979" y="328060"/>
                </a:moveTo>
                <a:lnTo>
                  <a:pt x="442763" y="334751"/>
                </a:lnTo>
                <a:lnTo>
                  <a:pt x="438601" y="334751"/>
                </a:lnTo>
                <a:lnTo>
                  <a:pt x="444912" y="324904"/>
                </a:lnTo>
                <a:lnTo>
                  <a:pt x="439009" y="315710"/>
                </a:lnTo>
                <a:lnTo>
                  <a:pt x="443171" y="315710"/>
                </a:lnTo>
                <a:lnTo>
                  <a:pt x="446979" y="321695"/>
                </a:lnTo>
                <a:lnTo>
                  <a:pt x="450787" y="315710"/>
                </a:lnTo>
                <a:lnTo>
                  <a:pt x="454949" y="315710"/>
                </a:lnTo>
                <a:lnTo>
                  <a:pt x="449046" y="324904"/>
                </a:lnTo>
                <a:lnTo>
                  <a:pt x="455357" y="334751"/>
                </a:lnTo>
                <a:lnTo>
                  <a:pt x="451195" y="334751"/>
                </a:lnTo>
                <a:lnTo>
                  <a:pt x="446979" y="328060"/>
                </a:lnTo>
                <a:close/>
                <a:moveTo>
                  <a:pt x="472779" y="328060"/>
                </a:moveTo>
                <a:lnTo>
                  <a:pt x="468563" y="334751"/>
                </a:lnTo>
                <a:lnTo>
                  <a:pt x="464401" y="334751"/>
                </a:lnTo>
                <a:lnTo>
                  <a:pt x="470712" y="324904"/>
                </a:lnTo>
                <a:lnTo>
                  <a:pt x="464809" y="315710"/>
                </a:lnTo>
                <a:lnTo>
                  <a:pt x="468971" y="315710"/>
                </a:lnTo>
                <a:lnTo>
                  <a:pt x="472779" y="321695"/>
                </a:lnTo>
                <a:lnTo>
                  <a:pt x="476587" y="315710"/>
                </a:lnTo>
                <a:lnTo>
                  <a:pt x="480749" y="315710"/>
                </a:lnTo>
                <a:lnTo>
                  <a:pt x="474846" y="324904"/>
                </a:lnTo>
                <a:lnTo>
                  <a:pt x="481157" y="334751"/>
                </a:lnTo>
                <a:lnTo>
                  <a:pt x="476995" y="334751"/>
                </a:lnTo>
                <a:lnTo>
                  <a:pt x="472779" y="328060"/>
                </a:lnTo>
                <a:close/>
                <a:moveTo>
                  <a:pt x="498579" y="328060"/>
                </a:moveTo>
                <a:lnTo>
                  <a:pt x="494363" y="334751"/>
                </a:lnTo>
                <a:lnTo>
                  <a:pt x="490201" y="334751"/>
                </a:lnTo>
                <a:lnTo>
                  <a:pt x="496512" y="324904"/>
                </a:lnTo>
                <a:lnTo>
                  <a:pt x="490609" y="315710"/>
                </a:lnTo>
                <a:lnTo>
                  <a:pt x="494771" y="315710"/>
                </a:lnTo>
                <a:lnTo>
                  <a:pt x="498579" y="321695"/>
                </a:lnTo>
                <a:lnTo>
                  <a:pt x="502387" y="315710"/>
                </a:lnTo>
                <a:lnTo>
                  <a:pt x="506549" y="315710"/>
                </a:lnTo>
                <a:lnTo>
                  <a:pt x="500646" y="324904"/>
                </a:lnTo>
                <a:lnTo>
                  <a:pt x="506957" y="334751"/>
                </a:lnTo>
                <a:lnTo>
                  <a:pt x="502795" y="334751"/>
                </a:lnTo>
                <a:lnTo>
                  <a:pt x="498579" y="328060"/>
                </a:lnTo>
                <a:close/>
                <a:moveTo>
                  <a:pt x="8378" y="356761"/>
                </a:moveTo>
                <a:lnTo>
                  <a:pt x="4162" y="363452"/>
                </a:lnTo>
                <a:lnTo>
                  <a:pt x="0" y="363452"/>
                </a:lnTo>
                <a:lnTo>
                  <a:pt x="6310" y="353605"/>
                </a:lnTo>
                <a:lnTo>
                  <a:pt x="408" y="344412"/>
                </a:lnTo>
                <a:lnTo>
                  <a:pt x="4570" y="344412"/>
                </a:lnTo>
                <a:lnTo>
                  <a:pt x="8378" y="350396"/>
                </a:lnTo>
                <a:lnTo>
                  <a:pt x="12186" y="344412"/>
                </a:lnTo>
                <a:lnTo>
                  <a:pt x="16347" y="344412"/>
                </a:lnTo>
                <a:lnTo>
                  <a:pt x="10445" y="353605"/>
                </a:lnTo>
                <a:lnTo>
                  <a:pt x="16755" y="363452"/>
                </a:lnTo>
                <a:lnTo>
                  <a:pt x="12594" y="363452"/>
                </a:lnTo>
                <a:lnTo>
                  <a:pt x="8378" y="356761"/>
                </a:lnTo>
                <a:close/>
                <a:moveTo>
                  <a:pt x="34178" y="356761"/>
                </a:moveTo>
                <a:lnTo>
                  <a:pt x="29962" y="363452"/>
                </a:lnTo>
                <a:lnTo>
                  <a:pt x="25800" y="363452"/>
                </a:lnTo>
                <a:lnTo>
                  <a:pt x="32110" y="353605"/>
                </a:lnTo>
                <a:lnTo>
                  <a:pt x="26208" y="344412"/>
                </a:lnTo>
                <a:lnTo>
                  <a:pt x="30370" y="344412"/>
                </a:lnTo>
                <a:lnTo>
                  <a:pt x="34178" y="350396"/>
                </a:lnTo>
                <a:lnTo>
                  <a:pt x="37986" y="344412"/>
                </a:lnTo>
                <a:lnTo>
                  <a:pt x="42147" y="344412"/>
                </a:lnTo>
                <a:lnTo>
                  <a:pt x="36245" y="353605"/>
                </a:lnTo>
                <a:lnTo>
                  <a:pt x="42555" y="363452"/>
                </a:lnTo>
                <a:lnTo>
                  <a:pt x="38394" y="363452"/>
                </a:lnTo>
                <a:lnTo>
                  <a:pt x="34178" y="356761"/>
                </a:lnTo>
                <a:close/>
                <a:moveTo>
                  <a:pt x="59978" y="356761"/>
                </a:moveTo>
                <a:lnTo>
                  <a:pt x="55762" y="363452"/>
                </a:lnTo>
                <a:lnTo>
                  <a:pt x="51600" y="363452"/>
                </a:lnTo>
                <a:lnTo>
                  <a:pt x="57911" y="353605"/>
                </a:lnTo>
                <a:lnTo>
                  <a:pt x="52008" y="344412"/>
                </a:lnTo>
                <a:lnTo>
                  <a:pt x="56170" y="344412"/>
                </a:lnTo>
                <a:lnTo>
                  <a:pt x="59978" y="350396"/>
                </a:lnTo>
                <a:lnTo>
                  <a:pt x="63786" y="344412"/>
                </a:lnTo>
                <a:lnTo>
                  <a:pt x="67948" y="344412"/>
                </a:lnTo>
                <a:lnTo>
                  <a:pt x="62045" y="353605"/>
                </a:lnTo>
                <a:lnTo>
                  <a:pt x="68356" y="363452"/>
                </a:lnTo>
                <a:lnTo>
                  <a:pt x="64194" y="363452"/>
                </a:lnTo>
                <a:lnTo>
                  <a:pt x="59978" y="356761"/>
                </a:lnTo>
                <a:close/>
                <a:moveTo>
                  <a:pt x="85778" y="356761"/>
                </a:moveTo>
                <a:lnTo>
                  <a:pt x="81562" y="363452"/>
                </a:lnTo>
                <a:lnTo>
                  <a:pt x="77400" y="363452"/>
                </a:lnTo>
                <a:lnTo>
                  <a:pt x="83711" y="353605"/>
                </a:lnTo>
                <a:lnTo>
                  <a:pt x="77808" y="344412"/>
                </a:lnTo>
                <a:lnTo>
                  <a:pt x="81970" y="344412"/>
                </a:lnTo>
                <a:lnTo>
                  <a:pt x="85778" y="350396"/>
                </a:lnTo>
                <a:lnTo>
                  <a:pt x="89586" y="344412"/>
                </a:lnTo>
                <a:lnTo>
                  <a:pt x="93748" y="344412"/>
                </a:lnTo>
                <a:lnTo>
                  <a:pt x="87845" y="353605"/>
                </a:lnTo>
                <a:lnTo>
                  <a:pt x="94156" y="363452"/>
                </a:lnTo>
                <a:lnTo>
                  <a:pt x="89994" y="363452"/>
                </a:lnTo>
                <a:lnTo>
                  <a:pt x="85778" y="356761"/>
                </a:lnTo>
                <a:close/>
                <a:moveTo>
                  <a:pt x="111578" y="356761"/>
                </a:moveTo>
                <a:lnTo>
                  <a:pt x="107362" y="363452"/>
                </a:lnTo>
                <a:lnTo>
                  <a:pt x="103200" y="363452"/>
                </a:lnTo>
                <a:lnTo>
                  <a:pt x="109511" y="353605"/>
                </a:lnTo>
                <a:lnTo>
                  <a:pt x="103608" y="344412"/>
                </a:lnTo>
                <a:lnTo>
                  <a:pt x="107770" y="344412"/>
                </a:lnTo>
                <a:lnTo>
                  <a:pt x="111578" y="350396"/>
                </a:lnTo>
                <a:lnTo>
                  <a:pt x="115386" y="344412"/>
                </a:lnTo>
                <a:lnTo>
                  <a:pt x="119548" y="344412"/>
                </a:lnTo>
                <a:lnTo>
                  <a:pt x="113645" y="353605"/>
                </a:lnTo>
                <a:lnTo>
                  <a:pt x="119956" y="363452"/>
                </a:lnTo>
                <a:lnTo>
                  <a:pt x="115794" y="363452"/>
                </a:lnTo>
                <a:lnTo>
                  <a:pt x="111578" y="356761"/>
                </a:lnTo>
                <a:close/>
                <a:moveTo>
                  <a:pt x="137378" y="356761"/>
                </a:moveTo>
                <a:lnTo>
                  <a:pt x="133162" y="363452"/>
                </a:lnTo>
                <a:lnTo>
                  <a:pt x="129000" y="363452"/>
                </a:lnTo>
                <a:lnTo>
                  <a:pt x="135311" y="353605"/>
                </a:lnTo>
                <a:lnTo>
                  <a:pt x="129408" y="344412"/>
                </a:lnTo>
                <a:lnTo>
                  <a:pt x="133570" y="344412"/>
                </a:lnTo>
                <a:lnTo>
                  <a:pt x="137378" y="350396"/>
                </a:lnTo>
                <a:lnTo>
                  <a:pt x="141186" y="344412"/>
                </a:lnTo>
                <a:lnTo>
                  <a:pt x="145348" y="344412"/>
                </a:lnTo>
                <a:lnTo>
                  <a:pt x="139445" y="353605"/>
                </a:lnTo>
                <a:lnTo>
                  <a:pt x="145756" y="363452"/>
                </a:lnTo>
                <a:lnTo>
                  <a:pt x="141594" y="363452"/>
                </a:lnTo>
                <a:lnTo>
                  <a:pt x="137378" y="356761"/>
                </a:lnTo>
                <a:close/>
                <a:moveTo>
                  <a:pt x="163178" y="356761"/>
                </a:moveTo>
                <a:lnTo>
                  <a:pt x="158962" y="363452"/>
                </a:lnTo>
                <a:lnTo>
                  <a:pt x="154800" y="363452"/>
                </a:lnTo>
                <a:lnTo>
                  <a:pt x="161111" y="353605"/>
                </a:lnTo>
                <a:lnTo>
                  <a:pt x="155208" y="344412"/>
                </a:lnTo>
                <a:lnTo>
                  <a:pt x="159370" y="344412"/>
                </a:lnTo>
                <a:lnTo>
                  <a:pt x="163178" y="350396"/>
                </a:lnTo>
                <a:lnTo>
                  <a:pt x="166986" y="344412"/>
                </a:lnTo>
                <a:lnTo>
                  <a:pt x="171148" y="344412"/>
                </a:lnTo>
                <a:lnTo>
                  <a:pt x="165245" y="353605"/>
                </a:lnTo>
                <a:lnTo>
                  <a:pt x="171556" y="363452"/>
                </a:lnTo>
                <a:lnTo>
                  <a:pt x="167394" y="363452"/>
                </a:lnTo>
                <a:lnTo>
                  <a:pt x="163178" y="356761"/>
                </a:lnTo>
                <a:close/>
                <a:moveTo>
                  <a:pt x="188978" y="356761"/>
                </a:moveTo>
                <a:lnTo>
                  <a:pt x="184762" y="363452"/>
                </a:lnTo>
                <a:lnTo>
                  <a:pt x="180601" y="363452"/>
                </a:lnTo>
                <a:lnTo>
                  <a:pt x="186911" y="353605"/>
                </a:lnTo>
                <a:lnTo>
                  <a:pt x="181009" y="344412"/>
                </a:lnTo>
                <a:lnTo>
                  <a:pt x="185170" y="344412"/>
                </a:lnTo>
                <a:lnTo>
                  <a:pt x="188978" y="350396"/>
                </a:lnTo>
                <a:lnTo>
                  <a:pt x="192786" y="344412"/>
                </a:lnTo>
                <a:lnTo>
                  <a:pt x="196948" y="344412"/>
                </a:lnTo>
                <a:lnTo>
                  <a:pt x="191045" y="353605"/>
                </a:lnTo>
                <a:lnTo>
                  <a:pt x="197356" y="363452"/>
                </a:lnTo>
                <a:lnTo>
                  <a:pt x="193194" y="363452"/>
                </a:lnTo>
                <a:lnTo>
                  <a:pt x="188978" y="356761"/>
                </a:lnTo>
                <a:close/>
                <a:moveTo>
                  <a:pt x="214778" y="356761"/>
                </a:moveTo>
                <a:lnTo>
                  <a:pt x="210562" y="363452"/>
                </a:lnTo>
                <a:lnTo>
                  <a:pt x="206401" y="363452"/>
                </a:lnTo>
                <a:lnTo>
                  <a:pt x="212711" y="353605"/>
                </a:lnTo>
                <a:lnTo>
                  <a:pt x="206809" y="344412"/>
                </a:lnTo>
                <a:lnTo>
                  <a:pt x="210970" y="344412"/>
                </a:lnTo>
                <a:lnTo>
                  <a:pt x="214778" y="350396"/>
                </a:lnTo>
                <a:lnTo>
                  <a:pt x="218586" y="344412"/>
                </a:lnTo>
                <a:lnTo>
                  <a:pt x="222748" y="344412"/>
                </a:lnTo>
                <a:lnTo>
                  <a:pt x="216846" y="353605"/>
                </a:lnTo>
                <a:lnTo>
                  <a:pt x="223156" y="363452"/>
                </a:lnTo>
                <a:lnTo>
                  <a:pt x="218994" y="363452"/>
                </a:lnTo>
                <a:lnTo>
                  <a:pt x="214778" y="356761"/>
                </a:lnTo>
                <a:close/>
                <a:moveTo>
                  <a:pt x="240578" y="356761"/>
                </a:moveTo>
                <a:lnTo>
                  <a:pt x="236362" y="363452"/>
                </a:lnTo>
                <a:lnTo>
                  <a:pt x="232201" y="363452"/>
                </a:lnTo>
                <a:lnTo>
                  <a:pt x="238511" y="353605"/>
                </a:lnTo>
                <a:lnTo>
                  <a:pt x="232609" y="344412"/>
                </a:lnTo>
                <a:lnTo>
                  <a:pt x="236770" y="344412"/>
                </a:lnTo>
                <a:lnTo>
                  <a:pt x="240578" y="350396"/>
                </a:lnTo>
                <a:lnTo>
                  <a:pt x="244386" y="344412"/>
                </a:lnTo>
                <a:lnTo>
                  <a:pt x="248548" y="344412"/>
                </a:lnTo>
                <a:lnTo>
                  <a:pt x="242646" y="353605"/>
                </a:lnTo>
                <a:lnTo>
                  <a:pt x="248956" y="363452"/>
                </a:lnTo>
                <a:lnTo>
                  <a:pt x="244794" y="363452"/>
                </a:lnTo>
                <a:lnTo>
                  <a:pt x="240578" y="356761"/>
                </a:lnTo>
                <a:close/>
                <a:moveTo>
                  <a:pt x="266378" y="356761"/>
                </a:moveTo>
                <a:lnTo>
                  <a:pt x="262162" y="363452"/>
                </a:lnTo>
                <a:lnTo>
                  <a:pt x="258001" y="363452"/>
                </a:lnTo>
                <a:lnTo>
                  <a:pt x="264311" y="353605"/>
                </a:lnTo>
                <a:lnTo>
                  <a:pt x="258409" y="344412"/>
                </a:lnTo>
                <a:lnTo>
                  <a:pt x="262570" y="344412"/>
                </a:lnTo>
                <a:lnTo>
                  <a:pt x="266378" y="350396"/>
                </a:lnTo>
                <a:lnTo>
                  <a:pt x="270187" y="344412"/>
                </a:lnTo>
                <a:lnTo>
                  <a:pt x="274348" y="344412"/>
                </a:lnTo>
                <a:lnTo>
                  <a:pt x="268446" y="353605"/>
                </a:lnTo>
                <a:lnTo>
                  <a:pt x="274756" y="363452"/>
                </a:lnTo>
                <a:lnTo>
                  <a:pt x="270595" y="363452"/>
                </a:lnTo>
                <a:lnTo>
                  <a:pt x="266378" y="356761"/>
                </a:lnTo>
                <a:close/>
                <a:moveTo>
                  <a:pt x="292179" y="356761"/>
                </a:moveTo>
                <a:lnTo>
                  <a:pt x="287962" y="363452"/>
                </a:lnTo>
                <a:lnTo>
                  <a:pt x="283801" y="363452"/>
                </a:lnTo>
                <a:lnTo>
                  <a:pt x="290111" y="353605"/>
                </a:lnTo>
                <a:lnTo>
                  <a:pt x="284209" y="344412"/>
                </a:lnTo>
                <a:lnTo>
                  <a:pt x="288370" y="344412"/>
                </a:lnTo>
                <a:lnTo>
                  <a:pt x="292179" y="350396"/>
                </a:lnTo>
                <a:lnTo>
                  <a:pt x="295987" y="344412"/>
                </a:lnTo>
                <a:lnTo>
                  <a:pt x="300148" y="344412"/>
                </a:lnTo>
                <a:lnTo>
                  <a:pt x="294246" y="353605"/>
                </a:lnTo>
                <a:lnTo>
                  <a:pt x="300556" y="363452"/>
                </a:lnTo>
                <a:lnTo>
                  <a:pt x="296395" y="363452"/>
                </a:lnTo>
                <a:lnTo>
                  <a:pt x="292179" y="356761"/>
                </a:lnTo>
                <a:close/>
                <a:moveTo>
                  <a:pt x="317979" y="356761"/>
                </a:moveTo>
                <a:lnTo>
                  <a:pt x="313762" y="363452"/>
                </a:lnTo>
                <a:lnTo>
                  <a:pt x="309601" y="363452"/>
                </a:lnTo>
                <a:lnTo>
                  <a:pt x="315911" y="353605"/>
                </a:lnTo>
                <a:lnTo>
                  <a:pt x="310009" y="344412"/>
                </a:lnTo>
                <a:lnTo>
                  <a:pt x="314170" y="344412"/>
                </a:lnTo>
                <a:lnTo>
                  <a:pt x="317979" y="350396"/>
                </a:lnTo>
                <a:lnTo>
                  <a:pt x="321787" y="344412"/>
                </a:lnTo>
                <a:lnTo>
                  <a:pt x="325948" y="344412"/>
                </a:lnTo>
                <a:lnTo>
                  <a:pt x="320046" y="353605"/>
                </a:lnTo>
                <a:lnTo>
                  <a:pt x="326356" y="363452"/>
                </a:lnTo>
                <a:lnTo>
                  <a:pt x="322195" y="363452"/>
                </a:lnTo>
                <a:lnTo>
                  <a:pt x="317979" y="356761"/>
                </a:lnTo>
                <a:close/>
                <a:moveTo>
                  <a:pt x="343779" y="356761"/>
                </a:moveTo>
                <a:lnTo>
                  <a:pt x="339563" y="363452"/>
                </a:lnTo>
                <a:lnTo>
                  <a:pt x="335401" y="363452"/>
                </a:lnTo>
                <a:lnTo>
                  <a:pt x="341711" y="353605"/>
                </a:lnTo>
                <a:lnTo>
                  <a:pt x="335809" y="344412"/>
                </a:lnTo>
                <a:lnTo>
                  <a:pt x="339971" y="344412"/>
                </a:lnTo>
                <a:lnTo>
                  <a:pt x="343779" y="350396"/>
                </a:lnTo>
                <a:lnTo>
                  <a:pt x="347587" y="344412"/>
                </a:lnTo>
                <a:lnTo>
                  <a:pt x="351748" y="344412"/>
                </a:lnTo>
                <a:lnTo>
                  <a:pt x="345846" y="353605"/>
                </a:lnTo>
                <a:lnTo>
                  <a:pt x="352156" y="363452"/>
                </a:lnTo>
                <a:lnTo>
                  <a:pt x="347995" y="363452"/>
                </a:lnTo>
                <a:lnTo>
                  <a:pt x="343779" y="356761"/>
                </a:lnTo>
                <a:close/>
                <a:moveTo>
                  <a:pt x="369579" y="356761"/>
                </a:moveTo>
                <a:lnTo>
                  <a:pt x="365363" y="363452"/>
                </a:lnTo>
                <a:lnTo>
                  <a:pt x="361201" y="363452"/>
                </a:lnTo>
                <a:lnTo>
                  <a:pt x="367511" y="353605"/>
                </a:lnTo>
                <a:lnTo>
                  <a:pt x="361609" y="344412"/>
                </a:lnTo>
                <a:lnTo>
                  <a:pt x="365771" y="344412"/>
                </a:lnTo>
                <a:lnTo>
                  <a:pt x="369579" y="350396"/>
                </a:lnTo>
                <a:lnTo>
                  <a:pt x="373387" y="344412"/>
                </a:lnTo>
                <a:lnTo>
                  <a:pt x="377548" y="344412"/>
                </a:lnTo>
                <a:lnTo>
                  <a:pt x="371646" y="353605"/>
                </a:lnTo>
                <a:lnTo>
                  <a:pt x="377956" y="363452"/>
                </a:lnTo>
                <a:lnTo>
                  <a:pt x="373795" y="363452"/>
                </a:lnTo>
                <a:lnTo>
                  <a:pt x="369579" y="356761"/>
                </a:lnTo>
                <a:close/>
                <a:moveTo>
                  <a:pt x="395379" y="356761"/>
                </a:moveTo>
                <a:lnTo>
                  <a:pt x="391163" y="363452"/>
                </a:lnTo>
                <a:lnTo>
                  <a:pt x="387001" y="363452"/>
                </a:lnTo>
                <a:lnTo>
                  <a:pt x="393312" y="353605"/>
                </a:lnTo>
                <a:lnTo>
                  <a:pt x="387409" y="344412"/>
                </a:lnTo>
                <a:lnTo>
                  <a:pt x="391571" y="344412"/>
                </a:lnTo>
                <a:lnTo>
                  <a:pt x="395379" y="350396"/>
                </a:lnTo>
                <a:lnTo>
                  <a:pt x="399187" y="344412"/>
                </a:lnTo>
                <a:lnTo>
                  <a:pt x="403348" y="344412"/>
                </a:lnTo>
                <a:lnTo>
                  <a:pt x="397446" y="353605"/>
                </a:lnTo>
                <a:lnTo>
                  <a:pt x="403756" y="363452"/>
                </a:lnTo>
                <a:lnTo>
                  <a:pt x="399595" y="363452"/>
                </a:lnTo>
                <a:lnTo>
                  <a:pt x="395379" y="356761"/>
                </a:lnTo>
                <a:close/>
                <a:moveTo>
                  <a:pt x="421179" y="356761"/>
                </a:moveTo>
                <a:lnTo>
                  <a:pt x="416963" y="363452"/>
                </a:lnTo>
                <a:lnTo>
                  <a:pt x="412801" y="363452"/>
                </a:lnTo>
                <a:lnTo>
                  <a:pt x="419112" y="353605"/>
                </a:lnTo>
                <a:lnTo>
                  <a:pt x="413209" y="344412"/>
                </a:lnTo>
                <a:lnTo>
                  <a:pt x="417371" y="344412"/>
                </a:lnTo>
                <a:lnTo>
                  <a:pt x="421179" y="350396"/>
                </a:lnTo>
                <a:lnTo>
                  <a:pt x="424987" y="344412"/>
                </a:lnTo>
                <a:lnTo>
                  <a:pt x="429149" y="344412"/>
                </a:lnTo>
                <a:lnTo>
                  <a:pt x="423246" y="353605"/>
                </a:lnTo>
                <a:lnTo>
                  <a:pt x="429557" y="363452"/>
                </a:lnTo>
                <a:lnTo>
                  <a:pt x="425395" y="363452"/>
                </a:lnTo>
                <a:lnTo>
                  <a:pt x="421179" y="356761"/>
                </a:lnTo>
                <a:close/>
                <a:moveTo>
                  <a:pt x="446979" y="356761"/>
                </a:moveTo>
                <a:lnTo>
                  <a:pt x="442763" y="363452"/>
                </a:lnTo>
                <a:lnTo>
                  <a:pt x="438601" y="363452"/>
                </a:lnTo>
                <a:lnTo>
                  <a:pt x="444912" y="353605"/>
                </a:lnTo>
                <a:lnTo>
                  <a:pt x="439009" y="344412"/>
                </a:lnTo>
                <a:lnTo>
                  <a:pt x="443171" y="344412"/>
                </a:lnTo>
                <a:lnTo>
                  <a:pt x="446979" y="350396"/>
                </a:lnTo>
                <a:lnTo>
                  <a:pt x="450787" y="344412"/>
                </a:lnTo>
                <a:lnTo>
                  <a:pt x="454949" y="344412"/>
                </a:lnTo>
                <a:lnTo>
                  <a:pt x="449046" y="353605"/>
                </a:lnTo>
                <a:lnTo>
                  <a:pt x="455357" y="363452"/>
                </a:lnTo>
                <a:lnTo>
                  <a:pt x="451195" y="363452"/>
                </a:lnTo>
                <a:lnTo>
                  <a:pt x="446979" y="356761"/>
                </a:lnTo>
                <a:close/>
                <a:moveTo>
                  <a:pt x="472779" y="356761"/>
                </a:moveTo>
                <a:lnTo>
                  <a:pt x="468563" y="363452"/>
                </a:lnTo>
                <a:lnTo>
                  <a:pt x="464401" y="363452"/>
                </a:lnTo>
                <a:lnTo>
                  <a:pt x="470712" y="353605"/>
                </a:lnTo>
                <a:lnTo>
                  <a:pt x="464809" y="344412"/>
                </a:lnTo>
                <a:lnTo>
                  <a:pt x="468971" y="344412"/>
                </a:lnTo>
                <a:lnTo>
                  <a:pt x="472779" y="350396"/>
                </a:lnTo>
                <a:lnTo>
                  <a:pt x="476587" y="344412"/>
                </a:lnTo>
                <a:lnTo>
                  <a:pt x="480749" y="344412"/>
                </a:lnTo>
                <a:lnTo>
                  <a:pt x="474846" y="353605"/>
                </a:lnTo>
                <a:lnTo>
                  <a:pt x="481157" y="363452"/>
                </a:lnTo>
                <a:lnTo>
                  <a:pt x="476995" y="363452"/>
                </a:lnTo>
                <a:lnTo>
                  <a:pt x="472779" y="356761"/>
                </a:lnTo>
                <a:close/>
                <a:moveTo>
                  <a:pt x="498579" y="356761"/>
                </a:moveTo>
                <a:lnTo>
                  <a:pt x="494363" y="363452"/>
                </a:lnTo>
                <a:lnTo>
                  <a:pt x="490201" y="363452"/>
                </a:lnTo>
                <a:lnTo>
                  <a:pt x="496512" y="353605"/>
                </a:lnTo>
                <a:lnTo>
                  <a:pt x="490609" y="344412"/>
                </a:lnTo>
                <a:lnTo>
                  <a:pt x="494771" y="344412"/>
                </a:lnTo>
                <a:lnTo>
                  <a:pt x="498579" y="350396"/>
                </a:lnTo>
                <a:lnTo>
                  <a:pt x="502387" y="344412"/>
                </a:lnTo>
                <a:lnTo>
                  <a:pt x="506549" y="344412"/>
                </a:lnTo>
                <a:lnTo>
                  <a:pt x="500646" y="353605"/>
                </a:lnTo>
                <a:lnTo>
                  <a:pt x="506957" y="363452"/>
                </a:lnTo>
                <a:lnTo>
                  <a:pt x="502795" y="363452"/>
                </a:lnTo>
                <a:lnTo>
                  <a:pt x="498579" y="356761"/>
                </a:lnTo>
                <a:close/>
                <a:moveTo>
                  <a:pt x="8378" y="385462"/>
                </a:moveTo>
                <a:lnTo>
                  <a:pt x="4162" y="392153"/>
                </a:lnTo>
                <a:lnTo>
                  <a:pt x="0" y="392153"/>
                </a:lnTo>
                <a:lnTo>
                  <a:pt x="6310" y="382306"/>
                </a:lnTo>
                <a:lnTo>
                  <a:pt x="408" y="373112"/>
                </a:lnTo>
                <a:lnTo>
                  <a:pt x="4570" y="373112"/>
                </a:lnTo>
                <a:lnTo>
                  <a:pt x="8378" y="379097"/>
                </a:lnTo>
                <a:lnTo>
                  <a:pt x="12186" y="373112"/>
                </a:lnTo>
                <a:lnTo>
                  <a:pt x="16347" y="373112"/>
                </a:lnTo>
                <a:lnTo>
                  <a:pt x="10445" y="382306"/>
                </a:lnTo>
                <a:lnTo>
                  <a:pt x="16755" y="392153"/>
                </a:lnTo>
                <a:lnTo>
                  <a:pt x="12594" y="392153"/>
                </a:lnTo>
                <a:lnTo>
                  <a:pt x="8378" y="385462"/>
                </a:lnTo>
                <a:close/>
                <a:moveTo>
                  <a:pt x="34178" y="385462"/>
                </a:moveTo>
                <a:lnTo>
                  <a:pt x="29962" y="392153"/>
                </a:lnTo>
                <a:lnTo>
                  <a:pt x="25800" y="392153"/>
                </a:lnTo>
                <a:lnTo>
                  <a:pt x="32110" y="382306"/>
                </a:lnTo>
                <a:lnTo>
                  <a:pt x="26208" y="373112"/>
                </a:lnTo>
                <a:lnTo>
                  <a:pt x="30370" y="373112"/>
                </a:lnTo>
                <a:lnTo>
                  <a:pt x="34178" y="379097"/>
                </a:lnTo>
                <a:lnTo>
                  <a:pt x="37986" y="373112"/>
                </a:lnTo>
                <a:lnTo>
                  <a:pt x="42147" y="373112"/>
                </a:lnTo>
                <a:lnTo>
                  <a:pt x="36245" y="382306"/>
                </a:lnTo>
                <a:lnTo>
                  <a:pt x="42555" y="392153"/>
                </a:lnTo>
                <a:lnTo>
                  <a:pt x="38394" y="392153"/>
                </a:lnTo>
                <a:lnTo>
                  <a:pt x="34178" y="385462"/>
                </a:lnTo>
                <a:close/>
                <a:moveTo>
                  <a:pt x="59978" y="385462"/>
                </a:moveTo>
                <a:lnTo>
                  <a:pt x="55762" y="392153"/>
                </a:lnTo>
                <a:lnTo>
                  <a:pt x="51600" y="392153"/>
                </a:lnTo>
                <a:lnTo>
                  <a:pt x="57911" y="382306"/>
                </a:lnTo>
                <a:lnTo>
                  <a:pt x="52008" y="373112"/>
                </a:lnTo>
                <a:lnTo>
                  <a:pt x="56170" y="373112"/>
                </a:lnTo>
                <a:lnTo>
                  <a:pt x="59978" y="379097"/>
                </a:lnTo>
                <a:lnTo>
                  <a:pt x="63786" y="373112"/>
                </a:lnTo>
                <a:lnTo>
                  <a:pt x="67948" y="373112"/>
                </a:lnTo>
                <a:lnTo>
                  <a:pt x="62045" y="382306"/>
                </a:lnTo>
                <a:lnTo>
                  <a:pt x="68356" y="392153"/>
                </a:lnTo>
                <a:lnTo>
                  <a:pt x="64194" y="392153"/>
                </a:lnTo>
                <a:lnTo>
                  <a:pt x="59978" y="385462"/>
                </a:lnTo>
                <a:close/>
                <a:moveTo>
                  <a:pt x="85778" y="385462"/>
                </a:moveTo>
                <a:lnTo>
                  <a:pt x="81562" y="392153"/>
                </a:lnTo>
                <a:lnTo>
                  <a:pt x="77400" y="392153"/>
                </a:lnTo>
                <a:lnTo>
                  <a:pt x="83711" y="382306"/>
                </a:lnTo>
                <a:lnTo>
                  <a:pt x="77808" y="373112"/>
                </a:lnTo>
                <a:lnTo>
                  <a:pt x="81970" y="373112"/>
                </a:lnTo>
                <a:lnTo>
                  <a:pt x="85778" y="379097"/>
                </a:lnTo>
                <a:lnTo>
                  <a:pt x="89586" y="373112"/>
                </a:lnTo>
                <a:lnTo>
                  <a:pt x="93748" y="373112"/>
                </a:lnTo>
                <a:lnTo>
                  <a:pt x="87845" y="382306"/>
                </a:lnTo>
                <a:lnTo>
                  <a:pt x="94156" y="392153"/>
                </a:lnTo>
                <a:lnTo>
                  <a:pt x="89994" y="392153"/>
                </a:lnTo>
                <a:lnTo>
                  <a:pt x="85778" y="385462"/>
                </a:lnTo>
                <a:close/>
                <a:moveTo>
                  <a:pt x="111578" y="385462"/>
                </a:moveTo>
                <a:lnTo>
                  <a:pt x="107362" y="392153"/>
                </a:lnTo>
                <a:lnTo>
                  <a:pt x="103200" y="392153"/>
                </a:lnTo>
                <a:lnTo>
                  <a:pt x="109511" y="382306"/>
                </a:lnTo>
                <a:lnTo>
                  <a:pt x="103608" y="373112"/>
                </a:lnTo>
                <a:lnTo>
                  <a:pt x="107770" y="373112"/>
                </a:lnTo>
                <a:lnTo>
                  <a:pt x="111578" y="379097"/>
                </a:lnTo>
                <a:lnTo>
                  <a:pt x="115386" y="373112"/>
                </a:lnTo>
                <a:lnTo>
                  <a:pt x="119548" y="373112"/>
                </a:lnTo>
                <a:lnTo>
                  <a:pt x="113645" y="382306"/>
                </a:lnTo>
                <a:lnTo>
                  <a:pt x="119956" y="392153"/>
                </a:lnTo>
                <a:lnTo>
                  <a:pt x="115794" y="392153"/>
                </a:lnTo>
                <a:lnTo>
                  <a:pt x="111578" y="385462"/>
                </a:lnTo>
                <a:close/>
                <a:moveTo>
                  <a:pt x="137378" y="385462"/>
                </a:moveTo>
                <a:lnTo>
                  <a:pt x="133162" y="392153"/>
                </a:lnTo>
                <a:lnTo>
                  <a:pt x="129000" y="392153"/>
                </a:lnTo>
                <a:lnTo>
                  <a:pt x="135311" y="382306"/>
                </a:lnTo>
                <a:lnTo>
                  <a:pt x="129408" y="373112"/>
                </a:lnTo>
                <a:lnTo>
                  <a:pt x="133570" y="373112"/>
                </a:lnTo>
                <a:lnTo>
                  <a:pt x="137378" y="379097"/>
                </a:lnTo>
                <a:lnTo>
                  <a:pt x="141186" y="373112"/>
                </a:lnTo>
                <a:lnTo>
                  <a:pt x="145348" y="373112"/>
                </a:lnTo>
                <a:lnTo>
                  <a:pt x="139445" y="382306"/>
                </a:lnTo>
                <a:lnTo>
                  <a:pt x="145756" y="392153"/>
                </a:lnTo>
                <a:lnTo>
                  <a:pt x="141594" y="392153"/>
                </a:lnTo>
                <a:lnTo>
                  <a:pt x="137378" y="385462"/>
                </a:lnTo>
                <a:close/>
                <a:moveTo>
                  <a:pt x="163178" y="385462"/>
                </a:moveTo>
                <a:lnTo>
                  <a:pt x="158962" y="392153"/>
                </a:lnTo>
                <a:lnTo>
                  <a:pt x="154800" y="392153"/>
                </a:lnTo>
                <a:lnTo>
                  <a:pt x="161111" y="382306"/>
                </a:lnTo>
                <a:lnTo>
                  <a:pt x="155208" y="373112"/>
                </a:lnTo>
                <a:lnTo>
                  <a:pt x="159370" y="373112"/>
                </a:lnTo>
                <a:lnTo>
                  <a:pt x="163178" y="379097"/>
                </a:lnTo>
                <a:lnTo>
                  <a:pt x="166986" y="373112"/>
                </a:lnTo>
                <a:lnTo>
                  <a:pt x="171148" y="373112"/>
                </a:lnTo>
                <a:lnTo>
                  <a:pt x="165245" y="382306"/>
                </a:lnTo>
                <a:lnTo>
                  <a:pt x="171556" y="392153"/>
                </a:lnTo>
                <a:lnTo>
                  <a:pt x="167394" y="392153"/>
                </a:lnTo>
                <a:lnTo>
                  <a:pt x="163178" y="385462"/>
                </a:lnTo>
                <a:close/>
                <a:moveTo>
                  <a:pt x="188978" y="385462"/>
                </a:moveTo>
                <a:lnTo>
                  <a:pt x="184762" y="392153"/>
                </a:lnTo>
                <a:lnTo>
                  <a:pt x="180601" y="392153"/>
                </a:lnTo>
                <a:lnTo>
                  <a:pt x="186911" y="382306"/>
                </a:lnTo>
                <a:lnTo>
                  <a:pt x="181009" y="373112"/>
                </a:lnTo>
                <a:lnTo>
                  <a:pt x="185170" y="373112"/>
                </a:lnTo>
                <a:lnTo>
                  <a:pt x="188978" y="379097"/>
                </a:lnTo>
                <a:lnTo>
                  <a:pt x="192786" y="373112"/>
                </a:lnTo>
                <a:lnTo>
                  <a:pt x="196948" y="373112"/>
                </a:lnTo>
                <a:lnTo>
                  <a:pt x="191045" y="382306"/>
                </a:lnTo>
                <a:lnTo>
                  <a:pt x="197356" y="392153"/>
                </a:lnTo>
                <a:lnTo>
                  <a:pt x="193194" y="392153"/>
                </a:lnTo>
                <a:lnTo>
                  <a:pt x="188978" y="385462"/>
                </a:lnTo>
                <a:close/>
                <a:moveTo>
                  <a:pt x="214778" y="385462"/>
                </a:moveTo>
                <a:lnTo>
                  <a:pt x="210562" y="392153"/>
                </a:lnTo>
                <a:lnTo>
                  <a:pt x="206401" y="392153"/>
                </a:lnTo>
                <a:lnTo>
                  <a:pt x="212711" y="382306"/>
                </a:lnTo>
                <a:lnTo>
                  <a:pt x="206809" y="373112"/>
                </a:lnTo>
                <a:lnTo>
                  <a:pt x="210970" y="373112"/>
                </a:lnTo>
                <a:lnTo>
                  <a:pt x="214778" y="379097"/>
                </a:lnTo>
                <a:lnTo>
                  <a:pt x="218586" y="373112"/>
                </a:lnTo>
                <a:lnTo>
                  <a:pt x="222748" y="373112"/>
                </a:lnTo>
                <a:lnTo>
                  <a:pt x="216846" y="382306"/>
                </a:lnTo>
                <a:lnTo>
                  <a:pt x="223156" y="392153"/>
                </a:lnTo>
                <a:lnTo>
                  <a:pt x="218994" y="392153"/>
                </a:lnTo>
                <a:lnTo>
                  <a:pt x="214778" y="385462"/>
                </a:lnTo>
                <a:close/>
                <a:moveTo>
                  <a:pt x="240578" y="385462"/>
                </a:moveTo>
                <a:lnTo>
                  <a:pt x="236362" y="392153"/>
                </a:lnTo>
                <a:lnTo>
                  <a:pt x="232201" y="392153"/>
                </a:lnTo>
                <a:lnTo>
                  <a:pt x="238511" y="382306"/>
                </a:lnTo>
                <a:lnTo>
                  <a:pt x="232609" y="373112"/>
                </a:lnTo>
                <a:lnTo>
                  <a:pt x="236770" y="373112"/>
                </a:lnTo>
                <a:lnTo>
                  <a:pt x="240578" y="379097"/>
                </a:lnTo>
                <a:lnTo>
                  <a:pt x="244386" y="373112"/>
                </a:lnTo>
                <a:lnTo>
                  <a:pt x="248548" y="373112"/>
                </a:lnTo>
                <a:lnTo>
                  <a:pt x="242646" y="382306"/>
                </a:lnTo>
                <a:lnTo>
                  <a:pt x="248956" y="392153"/>
                </a:lnTo>
                <a:lnTo>
                  <a:pt x="244794" y="392153"/>
                </a:lnTo>
                <a:lnTo>
                  <a:pt x="240578" y="385462"/>
                </a:lnTo>
                <a:close/>
                <a:moveTo>
                  <a:pt x="266378" y="385462"/>
                </a:moveTo>
                <a:lnTo>
                  <a:pt x="262162" y="392153"/>
                </a:lnTo>
                <a:lnTo>
                  <a:pt x="258001" y="392153"/>
                </a:lnTo>
                <a:lnTo>
                  <a:pt x="264311" y="382306"/>
                </a:lnTo>
                <a:lnTo>
                  <a:pt x="258409" y="373112"/>
                </a:lnTo>
                <a:lnTo>
                  <a:pt x="262570" y="373112"/>
                </a:lnTo>
                <a:lnTo>
                  <a:pt x="266378" y="379097"/>
                </a:lnTo>
                <a:lnTo>
                  <a:pt x="270187" y="373112"/>
                </a:lnTo>
                <a:lnTo>
                  <a:pt x="274348" y="373112"/>
                </a:lnTo>
                <a:lnTo>
                  <a:pt x="268446" y="382306"/>
                </a:lnTo>
                <a:lnTo>
                  <a:pt x="274756" y="392153"/>
                </a:lnTo>
                <a:lnTo>
                  <a:pt x="270595" y="392153"/>
                </a:lnTo>
                <a:lnTo>
                  <a:pt x="266378" y="385462"/>
                </a:lnTo>
                <a:close/>
                <a:moveTo>
                  <a:pt x="292179" y="385462"/>
                </a:moveTo>
                <a:lnTo>
                  <a:pt x="287962" y="392153"/>
                </a:lnTo>
                <a:lnTo>
                  <a:pt x="283801" y="392153"/>
                </a:lnTo>
                <a:lnTo>
                  <a:pt x="290111" y="382306"/>
                </a:lnTo>
                <a:lnTo>
                  <a:pt x="284209" y="373112"/>
                </a:lnTo>
                <a:lnTo>
                  <a:pt x="288370" y="373112"/>
                </a:lnTo>
                <a:lnTo>
                  <a:pt x="292179" y="379097"/>
                </a:lnTo>
                <a:lnTo>
                  <a:pt x="295987" y="373112"/>
                </a:lnTo>
                <a:lnTo>
                  <a:pt x="300148" y="373112"/>
                </a:lnTo>
                <a:lnTo>
                  <a:pt x="294246" y="382306"/>
                </a:lnTo>
                <a:lnTo>
                  <a:pt x="300556" y="392153"/>
                </a:lnTo>
                <a:lnTo>
                  <a:pt x="296395" y="392153"/>
                </a:lnTo>
                <a:lnTo>
                  <a:pt x="292179" y="385462"/>
                </a:lnTo>
                <a:close/>
                <a:moveTo>
                  <a:pt x="317979" y="385462"/>
                </a:moveTo>
                <a:lnTo>
                  <a:pt x="313762" y="392153"/>
                </a:lnTo>
                <a:lnTo>
                  <a:pt x="309601" y="392153"/>
                </a:lnTo>
                <a:lnTo>
                  <a:pt x="315911" y="382306"/>
                </a:lnTo>
                <a:lnTo>
                  <a:pt x="310009" y="373112"/>
                </a:lnTo>
                <a:lnTo>
                  <a:pt x="314170" y="373112"/>
                </a:lnTo>
                <a:lnTo>
                  <a:pt x="317979" y="379097"/>
                </a:lnTo>
                <a:lnTo>
                  <a:pt x="321787" y="373112"/>
                </a:lnTo>
                <a:lnTo>
                  <a:pt x="325948" y="373112"/>
                </a:lnTo>
                <a:lnTo>
                  <a:pt x="320046" y="382306"/>
                </a:lnTo>
                <a:lnTo>
                  <a:pt x="326356" y="392153"/>
                </a:lnTo>
                <a:lnTo>
                  <a:pt x="322195" y="392153"/>
                </a:lnTo>
                <a:lnTo>
                  <a:pt x="317979" y="385462"/>
                </a:lnTo>
                <a:close/>
                <a:moveTo>
                  <a:pt x="343779" y="385462"/>
                </a:moveTo>
                <a:lnTo>
                  <a:pt x="339563" y="392153"/>
                </a:lnTo>
                <a:lnTo>
                  <a:pt x="335401" y="392153"/>
                </a:lnTo>
                <a:lnTo>
                  <a:pt x="341711" y="382306"/>
                </a:lnTo>
                <a:lnTo>
                  <a:pt x="335809" y="373112"/>
                </a:lnTo>
                <a:lnTo>
                  <a:pt x="339971" y="373112"/>
                </a:lnTo>
                <a:lnTo>
                  <a:pt x="343779" y="379097"/>
                </a:lnTo>
                <a:lnTo>
                  <a:pt x="347587" y="373112"/>
                </a:lnTo>
                <a:lnTo>
                  <a:pt x="351748" y="373112"/>
                </a:lnTo>
                <a:lnTo>
                  <a:pt x="345846" y="382306"/>
                </a:lnTo>
                <a:lnTo>
                  <a:pt x="352156" y="392153"/>
                </a:lnTo>
                <a:lnTo>
                  <a:pt x="347995" y="392153"/>
                </a:lnTo>
                <a:lnTo>
                  <a:pt x="343779" y="385462"/>
                </a:lnTo>
                <a:close/>
                <a:moveTo>
                  <a:pt x="369579" y="385462"/>
                </a:moveTo>
                <a:lnTo>
                  <a:pt x="365363" y="392153"/>
                </a:lnTo>
                <a:lnTo>
                  <a:pt x="361201" y="392153"/>
                </a:lnTo>
                <a:lnTo>
                  <a:pt x="367511" y="382306"/>
                </a:lnTo>
                <a:lnTo>
                  <a:pt x="361609" y="373112"/>
                </a:lnTo>
                <a:lnTo>
                  <a:pt x="365771" y="373112"/>
                </a:lnTo>
                <a:lnTo>
                  <a:pt x="369579" y="379097"/>
                </a:lnTo>
                <a:lnTo>
                  <a:pt x="373387" y="373112"/>
                </a:lnTo>
                <a:lnTo>
                  <a:pt x="377548" y="373112"/>
                </a:lnTo>
                <a:lnTo>
                  <a:pt x="371646" y="382306"/>
                </a:lnTo>
                <a:lnTo>
                  <a:pt x="377956" y="392153"/>
                </a:lnTo>
                <a:lnTo>
                  <a:pt x="373795" y="392153"/>
                </a:lnTo>
                <a:lnTo>
                  <a:pt x="369579" y="385462"/>
                </a:lnTo>
                <a:close/>
                <a:moveTo>
                  <a:pt x="395379" y="385462"/>
                </a:moveTo>
                <a:lnTo>
                  <a:pt x="391163" y="392153"/>
                </a:lnTo>
                <a:lnTo>
                  <a:pt x="387001" y="392153"/>
                </a:lnTo>
                <a:lnTo>
                  <a:pt x="393312" y="382306"/>
                </a:lnTo>
                <a:lnTo>
                  <a:pt x="387409" y="373112"/>
                </a:lnTo>
                <a:lnTo>
                  <a:pt x="391571" y="373112"/>
                </a:lnTo>
                <a:lnTo>
                  <a:pt x="395379" y="379097"/>
                </a:lnTo>
                <a:lnTo>
                  <a:pt x="399187" y="373112"/>
                </a:lnTo>
                <a:lnTo>
                  <a:pt x="403348" y="373112"/>
                </a:lnTo>
                <a:lnTo>
                  <a:pt x="397446" y="382306"/>
                </a:lnTo>
                <a:lnTo>
                  <a:pt x="403756" y="392153"/>
                </a:lnTo>
                <a:lnTo>
                  <a:pt x="399595" y="392153"/>
                </a:lnTo>
                <a:lnTo>
                  <a:pt x="395379" y="385462"/>
                </a:lnTo>
                <a:close/>
                <a:moveTo>
                  <a:pt x="421179" y="385462"/>
                </a:moveTo>
                <a:lnTo>
                  <a:pt x="416963" y="392153"/>
                </a:lnTo>
                <a:lnTo>
                  <a:pt x="412801" y="392153"/>
                </a:lnTo>
                <a:lnTo>
                  <a:pt x="419112" y="382306"/>
                </a:lnTo>
                <a:lnTo>
                  <a:pt x="413209" y="373112"/>
                </a:lnTo>
                <a:lnTo>
                  <a:pt x="417371" y="373112"/>
                </a:lnTo>
                <a:lnTo>
                  <a:pt x="421179" y="379097"/>
                </a:lnTo>
                <a:lnTo>
                  <a:pt x="424987" y="373112"/>
                </a:lnTo>
                <a:lnTo>
                  <a:pt x="429149" y="373112"/>
                </a:lnTo>
                <a:lnTo>
                  <a:pt x="423246" y="382306"/>
                </a:lnTo>
                <a:lnTo>
                  <a:pt x="429557" y="392153"/>
                </a:lnTo>
                <a:lnTo>
                  <a:pt x="425395" y="392153"/>
                </a:lnTo>
                <a:lnTo>
                  <a:pt x="421179" y="385462"/>
                </a:lnTo>
                <a:close/>
                <a:moveTo>
                  <a:pt x="446979" y="385462"/>
                </a:moveTo>
                <a:lnTo>
                  <a:pt x="442763" y="392153"/>
                </a:lnTo>
                <a:lnTo>
                  <a:pt x="438601" y="392153"/>
                </a:lnTo>
                <a:lnTo>
                  <a:pt x="444912" y="382306"/>
                </a:lnTo>
                <a:lnTo>
                  <a:pt x="439009" y="373112"/>
                </a:lnTo>
                <a:lnTo>
                  <a:pt x="443171" y="373112"/>
                </a:lnTo>
                <a:lnTo>
                  <a:pt x="446979" y="379097"/>
                </a:lnTo>
                <a:lnTo>
                  <a:pt x="450787" y="373112"/>
                </a:lnTo>
                <a:lnTo>
                  <a:pt x="454949" y="373112"/>
                </a:lnTo>
                <a:lnTo>
                  <a:pt x="449046" y="382306"/>
                </a:lnTo>
                <a:lnTo>
                  <a:pt x="455357" y="392153"/>
                </a:lnTo>
                <a:lnTo>
                  <a:pt x="451195" y="392153"/>
                </a:lnTo>
                <a:lnTo>
                  <a:pt x="446979" y="385462"/>
                </a:lnTo>
                <a:close/>
                <a:moveTo>
                  <a:pt x="472779" y="385462"/>
                </a:moveTo>
                <a:lnTo>
                  <a:pt x="468563" y="392153"/>
                </a:lnTo>
                <a:lnTo>
                  <a:pt x="464401" y="392153"/>
                </a:lnTo>
                <a:lnTo>
                  <a:pt x="470712" y="382306"/>
                </a:lnTo>
                <a:lnTo>
                  <a:pt x="464809" y="373112"/>
                </a:lnTo>
                <a:lnTo>
                  <a:pt x="468971" y="373112"/>
                </a:lnTo>
                <a:lnTo>
                  <a:pt x="472779" y="379097"/>
                </a:lnTo>
                <a:lnTo>
                  <a:pt x="476587" y="373112"/>
                </a:lnTo>
                <a:lnTo>
                  <a:pt x="480749" y="373112"/>
                </a:lnTo>
                <a:lnTo>
                  <a:pt x="474846" y="382306"/>
                </a:lnTo>
                <a:lnTo>
                  <a:pt x="481157" y="392153"/>
                </a:lnTo>
                <a:lnTo>
                  <a:pt x="476995" y="392153"/>
                </a:lnTo>
                <a:lnTo>
                  <a:pt x="472779" y="385462"/>
                </a:lnTo>
                <a:close/>
                <a:moveTo>
                  <a:pt x="498579" y="385462"/>
                </a:moveTo>
                <a:lnTo>
                  <a:pt x="494363" y="392153"/>
                </a:lnTo>
                <a:lnTo>
                  <a:pt x="490201" y="392153"/>
                </a:lnTo>
                <a:lnTo>
                  <a:pt x="496512" y="382306"/>
                </a:lnTo>
                <a:lnTo>
                  <a:pt x="490609" y="373112"/>
                </a:lnTo>
                <a:lnTo>
                  <a:pt x="494771" y="373112"/>
                </a:lnTo>
                <a:lnTo>
                  <a:pt x="498579" y="379097"/>
                </a:lnTo>
                <a:lnTo>
                  <a:pt x="502387" y="373112"/>
                </a:lnTo>
                <a:lnTo>
                  <a:pt x="506549" y="373112"/>
                </a:lnTo>
                <a:lnTo>
                  <a:pt x="500646" y="382306"/>
                </a:lnTo>
                <a:lnTo>
                  <a:pt x="506957" y="392153"/>
                </a:lnTo>
                <a:lnTo>
                  <a:pt x="502795" y="392153"/>
                </a:lnTo>
                <a:lnTo>
                  <a:pt x="498579" y="385462"/>
                </a:lnTo>
                <a:close/>
                <a:moveTo>
                  <a:pt x="8378" y="414163"/>
                </a:moveTo>
                <a:lnTo>
                  <a:pt x="4162" y="420854"/>
                </a:lnTo>
                <a:lnTo>
                  <a:pt x="0" y="420854"/>
                </a:lnTo>
                <a:lnTo>
                  <a:pt x="6310" y="411007"/>
                </a:lnTo>
                <a:lnTo>
                  <a:pt x="408" y="401813"/>
                </a:lnTo>
                <a:lnTo>
                  <a:pt x="4570" y="401813"/>
                </a:lnTo>
                <a:lnTo>
                  <a:pt x="8378" y="407798"/>
                </a:lnTo>
                <a:lnTo>
                  <a:pt x="12186" y="401813"/>
                </a:lnTo>
                <a:lnTo>
                  <a:pt x="16347" y="401813"/>
                </a:lnTo>
                <a:lnTo>
                  <a:pt x="10445" y="411007"/>
                </a:lnTo>
                <a:lnTo>
                  <a:pt x="16755" y="420854"/>
                </a:lnTo>
                <a:lnTo>
                  <a:pt x="12594" y="420854"/>
                </a:lnTo>
                <a:lnTo>
                  <a:pt x="8378" y="414163"/>
                </a:lnTo>
                <a:close/>
                <a:moveTo>
                  <a:pt x="34178" y="414163"/>
                </a:moveTo>
                <a:lnTo>
                  <a:pt x="29962" y="420854"/>
                </a:lnTo>
                <a:lnTo>
                  <a:pt x="25800" y="420854"/>
                </a:lnTo>
                <a:lnTo>
                  <a:pt x="32110" y="411007"/>
                </a:lnTo>
                <a:lnTo>
                  <a:pt x="26208" y="401813"/>
                </a:lnTo>
                <a:lnTo>
                  <a:pt x="30370" y="401813"/>
                </a:lnTo>
                <a:lnTo>
                  <a:pt x="34178" y="407798"/>
                </a:lnTo>
                <a:lnTo>
                  <a:pt x="37986" y="401813"/>
                </a:lnTo>
                <a:lnTo>
                  <a:pt x="42147" y="401813"/>
                </a:lnTo>
                <a:lnTo>
                  <a:pt x="36245" y="411007"/>
                </a:lnTo>
                <a:lnTo>
                  <a:pt x="42555" y="420854"/>
                </a:lnTo>
                <a:lnTo>
                  <a:pt x="38394" y="420854"/>
                </a:lnTo>
                <a:lnTo>
                  <a:pt x="34178" y="414163"/>
                </a:lnTo>
                <a:close/>
                <a:moveTo>
                  <a:pt x="59978" y="414163"/>
                </a:moveTo>
                <a:lnTo>
                  <a:pt x="55762" y="420854"/>
                </a:lnTo>
                <a:lnTo>
                  <a:pt x="51600" y="420854"/>
                </a:lnTo>
                <a:lnTo>
                  <a:pt x="57911" y="411007"/>
                </a:lnTo>
                <a:lnTo>
                  <a:pt x="52008" y="401813"/>
                </a:lnTo>
                <a:lnTo>
                  <a:pt x="56170" y="401813"/>
                </a:lnTo>
                <a:lnTo>
                  <a:pt x="59978" y="407798"/>
                </a:lnTo>
                <a:lnTo>
                  <a:pt x="63786" y="401813"/>
                </a:lnTo>
                <a:lnTo>
                  <a:pt x="67948" y="401813"/>
                </a:lnTo>
                <a:lnTo>
                  <a:pt x="62045" y="411007"/>
                </a:lnTo>
                <a:lnTo>
                  <a:pt x="68356" y="420854"/>
                </a:lnTo>
                <a:lnTo>
                  <a:pt x="64194" y="420854"/>
                </a:lnTo>
                <a:lnTo>
                  <a:pt x="59978" y="414163"/>
                </a:lnTo>
                <a:close/>
                <a:moveTo>
                  <a:pt x="85778" y="414163"/>
                </a:moveTo>
                <a:lnTo>
                  <a:pt x="81562" y="420854"/>
                </a:lnTo>
                <a:lnTo>
                  <a:pt x="77400" y="420854"/>
                </a:lnTo>
                <a:lnTo>
                  <a:pt x="83711" y="411007"/>
                </a:lnTo>
                <a:lnTo>
                  <a:pt x="77808" y="401813"/>
                </a:lnTo>
                <a:lnTo>
                  <a:pt x="81970" y="401813"/>
                </a:lnTo>
                <a:lnTo>
                  <a:pt x="85778" y="407798"/>
                </a:lnTo>
                <a:lnTo>
                  <a:pt x="89586" y="401813"/>
                </a:lnTo>
                <a:lnTo>
                  <a:pt x="93748" y="401813"/>
                </a:lnTo>
                <a:lnTo>
                  <a:pt x="87845" y="411007"/>
                </a:lnTo>
                <a:lnTo>
                  <a:pt x="94156" y="420854"/>
                </a:lnTo>
                <a:lnTo>
                  <a:pt x="89994" y="420854"/>
                </a:lnTo>
                <a:lnTo>
                  <a:pt x="85778" y="414163"/>
                </a:lnTo>
                <a:close/>
                <a:moveTo>
                  <a:pt x="111578" y="414163"/>
                </a:moveTo>
                <a:lnTo>
                  <a:pt x="107362" y="420854"/>
                </a:lnTo>
                <a:lnTo>
                  <a:pt x="103200" y="420854"/>
                </a:lnTo>
                <a:lnTo>
                  <a:pt x="109511" y="411007"/>
                </a:lnTo>
                <a:lnTo>
                  <a:pt x="103608" y="401813"/>
                </a:lnTo>
                <a:lnTo>
                  <a:pt x="107770" y="401813"/>
                </a:lnTo>
                <a:lnTo>
                  <a:pt x="111578" y="407798"/>
                </a:lnTo>
                <a:lnTo>
                  <a:pt x="115386" y="401813"/>
                </a:lnTo>
                <a:lnTo>
                  <a:pt x="119548" y="401813"/>
                </a:lnTo>
                <a:lnTo>
                  <a:pt x="113645" y="411007"/>
                </a:lnTo>
                <a:lnTo>
                  <a:pt x="119956" y="420854"/>
                </a:lnTo>
                <a:lnTo>
                  <a:pt x="115794" y="420854"/>
                </a:lnTo>
                <a:lnTo>
                  <a:pt x="111578" y="414163"/>
                </a:lnTo>
                <a:close/>
                <a:moveTo>
                  <a:pt x="137378" y="414163"/>
                </a:moveTo>
                <a:lnTo>
                  <a:pt x="133162" y="420854"/>
                </a:lnTo>
                <a:lnTo>
                  <a:pt x="129000" y="420854"/>
                </a:lnTo>
                <a:lnTo>
                  <a:pt x="135311" y="411007"/>
                </a:lnTo>
                <a:lnTo>
                  <a:pt x="129408" y="401813"/>
                </a:lnTo>
                <a:lnTo>
                  <a:pt x="133570" y="401813"/>
                </a:lnTo>
                <a:lnTo>
                  <a:pt x="137378" y="407798"/>
                </a:lnTo>
                <a:lnTo>
                  <a:pt x="141186" y="401813"/>
                </a:lnTo>
                <a:lnTo>
                  <a:pt x="145348" y="401813"/>
                </a:lnTo>
                <a:lnTo>
                  <a:pt x="139445" y="411007"/>
                </a:lnTo>
                <a:lnTo>
                  <a:pt x="145756" y="420854"/>
                </a:lnTo>
                <a:lnTo>
                  <a:pt x="141594" y="420854"/>
                </a:lnTo>
                <a:lnTo>
                  <a:pt x="137378" y="414163"/>
                </a:lnTo>
                <a:close/>
                <a:moveTo>
                  <a:pt x="163178" y="414163"/>
                </a:moveTo>
                <a:lnTo>
                  <a:pt x="158962" y="420854"/>
                </a:lnTo>
                <a:lnTo>
                  <a:pt x="154800" y="420854"/>
                </a:lnTo>
                <a:lnTo>
                  <a:pt x="161111" y="411007"/>
                </a:lnTo>
                <a:lnTo>
                  <a:pt x="155208" y="401813"/>
                </a:lnTo>
                <a:lnTo>
                  <a:pt x="159370" y="401813"/>
                </a:lnTo>
                <a:lnTo>
                  <a:pt x="163178" y="407798"/>
                </a:lnTo>
                <a:lnTo>
                  <a:pt x="166986" y="401813"/>
                </a:lnTo>
                <a:lnTo>
                  <a:pt x="171148" y="401813"/>
                </a:lnTo>
                <a:lnTo>
                  <a:pt x="165245" y="411007"/>
                </a:lnTo>
                <a:lnTo>
                  <a:pt x="171556" y="420854"/>
                </a:lnTo>
                <a:lnTo>
                  <a:pt x="167394" y="420854"/>
                </a:lnTo>
                <a:lnTo>
                  <a:pt x="163178" y="414163"/>
                </a:lnTo>
                <a:close/>
                <a:moveTo>
                  <a:pt x="188978" y="414163"/>
                </a:moveTo>
                <a:lnTo>
                  <a:pt x="184762" y="420854"/>
                </a:lnTo>
                <a:lnTo>
                  <a:pt x="180601" y="420854"/>
                </a:lnTo>
                <a:lnTo>
                  <a:pt x="186911" y="411007"/>
                </a:lnTo>
                <a:lnTo>
                  <a:pt x="181009" y="401813"/>
                </a:lnTo>
                <a:lnTo>
                  <a:pt x="185170" y="401813"/>
                </a:lnTo>
                <a:lnTo>
                  <a:pt x="188978" y="407798"/>
                </a:lnTo>
                <a:lnTo>
                  <a:pt x="192786" y="401813"/>
                </a:lnTo>
                <a:lnTo>
                  <a:pt x="196948" y="401813"/>
                </a:lnTo>
                <a:lnTo>
                  <a:pt x="191045" y="411007"/>
                </a:lnTo>
                <a:lnTo>
                  <a:pt x="197356" y="420854"/>
                </a:lnTo>
                <a:lnTo>
                  <a:pt x="193194" y="420854"/>
                </a:lnTo>
                <a:lnTo>
                  <a:pt x="188978" y="414163"/>
                </a:lnTo>
                <a:close/>
                <a:moveTo>
                  <a:pt x="214778" y="414163"/>
                </a:moveTo>
                <a:lnTo>
                  <a:pt x="210562" y="420854"/>
                </a:lnTo>
                <a:lnTo>
                  <a:pt x="206401" y="420854"/>
                </a:lnTo>
                <a:lnTo>
                  <a:pt x="212711" y="411007"/>
                </a:lnTo>
                <a:lnTo>
                  <a:pt x="206809" y="401813"/>
                </a:lnTo>
                <a:lnTo>
                  <a:pt x="210970" y="401813"/>
                </a:lnTo>
                <a:lnTo>
                  <a:pt x="214778" y="407798"/>
                </a:lnTo>
                <a:lnTo>
                  <a:pt x="218586" y="401813"/>
                </a:lnTo>
                <a:lnTo>
                  <a:pt x="222748" y="401813"/>
                </a:lnTo>
                <a:lnTo>
                  <a:pt x="216846" y="411007"/>
                </a:lnTo>
                <a:lnTo>
                  <a:pt x="223156" y="420854"/>
                </a:lnTo>
                <a:lnTo>
                  <a:pt x="218994" y="420854"/>
                </a:lnTo>
                <a:lnTo>
                  <a:pt x="214778" y="414163"/>
                </a:lnTo>
                <a:close/>
                <a:moveTo>
                  <a:pt x="240578" y="414163"/>
                </a:moveTo>
                <a:lnTo>
                  <a:pt x="236362" y="420854"/>
                </a:lnTo>
                <a:lnTo>
                  <a:pt x="232201" y="420854"/>
                </a:lnTo>
                <a:lnTo>
                  <a:pt x="238511" y="411007"/>
                </a:lnTo>
                <a:lnTo>
                  <a:pt x="232609" y="401813"/>
                </a:lnTo>
                <a:lnTo>
                  <a:pt x="236770" y="401813"/>
                </a:lnTo>
                <a:lnTo>
                  <a:pt x="240578" y="407798"/>
                </a:lnTo>
                <a:lnTo>
                  <a:pt x="244386" y="401813"/>
                </a:lnTo>
                <a:lnTo>
                  <a:pt x="248548" y="401813"/>
                </a:lnTo>
                <a:lnTo>
                  <a:pt x="242646" y="411007"/>
                </a:lnTo>
                <a:lnTo>
                  <a:pt x="248956" y="420854"/>
                </a:lnTo>
                <a:lnTo>
                  <a:pt x="244794" y="420854"/>
                </a:lnTo>
                <a:lnTo>
                  <a:pt x="240578" y="414163"/>
                </a:lnTo>
                <a:close/>
                <a:moveTo>
                  <a:pt x="266378" y="414163"/>
                </a:moveTo>
                <a:lnTo>
                  <a:pt x="262162" y="420854"/>
                </a:lnTo>
                <a:lnTo>
                  <a:pt x="258001" y="420854"/>
                </a:lnTo>
                <a:lnTo>
                  <a:pt x="264311" y="411007"/>
                </a:lnTo>
                <a:lnTo>
                  <a:pt x="258409" y="401813"/>
                </a:lnTo>
                <a:lnTo>
                  <a:pt x="262570" y="401813"/>
                </a:lnTo>
                <a:lnTo>
                  <a:pt x="266378" y="407798"/>
                </a:lnTo>
                <a:lnTo>
                  <a:pt x="270187" y="401813"/>
                </a:lnTo>
                <a:lnTo>
                  <a:pt x="274348" y="401813"/>
                </a:lnTo>
                <a:lnTo>
                  <a:pt x="268446" y="411007"/>
                </a:lnTo>
                <a:lnTo>
                  <a:pt x="274756" y="420854"/>
                </a:lnTo>
                <a:lnTo>
                  <a:pt x="270595" y="420854"/>
                </a:lnTo>
                <a:lnTo>
                  <a:pt x="266378" y="414163"/>
                </a:lnTo>
                <a:close/>
                <a:moveTo>
                  <a:pt x="292179" y="414163"/>
                </a:moveTo>
                <a:lnTo>
                  <a:pt x="287962" y="420854"/>
                </a:lnTo>
                <a:lnTo>
                  <a:pt x="283801" y="420854"/>
                </a:lnTo>
                <a:lnTo>
                  <a:pt x="290111" y="411007"/>
                </a:lnTo>
                <a:lnTo>
                  <a:pt x="284209" y="401813"/>
                </a:lnTo>
                <a:lnTo>
                  <a:pt x="288370" y="401813"/>
                </a:lnTo>
                <a:lnTo>
                  <a:pt x="292179" y="407798"/>
                </a:lnTo>
                <a:lnTo>
                  <a:pt x="295987" y="401813"/>
                </a:lnTo>
                <a:lnTo>
                  <a:pt x="300148" y="401813"/>
                </a:lnTo>
                <a:lnTo>
                  <a:pt x="294246" y="411007"/>
                </a:lnTo>
                <a:lnTo>
                  <a:pt x="300556" y="420854"/>
                </a:lnTo>
                <a:lnTo>
                  <a:pt x="296395" y="420854"/>
                </a:lnTo>
                <a:lnTo>
                  <a:pt x="292179" y="414163"/>
                </a:lnTo>
                <a:close/>
                <a:moveTo>
                  <a:pt x="317979" y="414163"/>
                </a:moveTo>
                <a:lnTo>
                  <a:pt x="313762" y="420854"/>
                </a:lnTo>
                <a:lnTo>
                  <a:pt x="309601" y="420854"/>
                </a:lnTo>
                <a:lnTo>
                  <a:pt x="315911" y="411007"/>
                </a:lnTo>
                <a:lnTo>
                  <a:pt x="310009" y="401813"/>
                </a:lnTo>
                <a:lnTo>
                  <a:pt x="314170" y="401813"/>
                </a:lnTo>
                <a:lnTo>
                  <a:pt x="317979" y="407798"/>
                </a:lnTo>
                <a:lnTo>
                  <a:pt x="321787" y="401813"/>
                </a:lnTo>
                <a:lnTo>
                  <a:pt x="325948" y="401813"/>
                </a:lnTo>
                <a:lnTo>
                  <a:pt x="320046" y="411007"/>
                </a:lnTo>
                <a:lnTo>
                  <a:pt x="326356" y="420854"/>
                </a:lnTo>
                <a:lnTo>
                  <a:pt x="322195" y="420854"/>
                </a:lnTo>
                <a:lnTo>
                  <a:pt x="317979" y="414163"/>
                </a:lnTo>
                <a:close/>
                <a:moveTo>
                  <a:pt x="343779" y="414163"/>
                </a:moveTo>
                <a:lnTo>
                  <a:pt x="339563" y="420854"/>
                </a:lnTo>
                <a:lnTo>
                  <a:pt x="335401" y="420854"/>
                </a:lnTo>
                <a:lnTo>
                  <a:pt x="341711" y="411007"/>
                </a:lnTo>
                <a:lnTo>
                  <a:pt x="335809" y="401813"/>
                </a:lnTo>
                <a:lnTo>
                  <a:pt x="339971" y="401813"/>
                </a:lnTo>
                <a:lnTo>
                  <a:pt x="343779" y="407798"/>
                </a:lnTo>
                <a:lnTo>
                  <a:pt x="347587" y="401813"/>
                </a:lnTo>
                <a:lnTo>
                  <a:pt x="351748" y="401813"/>
                </a:lnTo>
                <a:lnTo>
                  <a:pt x="345846" y="411007"/>
                </a:lnTo>
                <a:lnTo>
                  <a:pt x="352156" y="420854"/>
                </a:lnTo>
                <a:lnTo>
                  <a:pt x="347995" y="420854"/>
                </a:lnTo>
                <a:lnTo>
                  <a:pt x="343779" y="414163"/>
                </a:lnTo>
                <a:close/>
                <a:moveTo>
                  <a:pt x="369579" y="414163"/>
                </a:moveTo>
                <a:lnTo>
                  <a:pt x="365363" y="420854"/>
                </a:lnTo>
                <a:lnTo>
                  <a:pt x="361201" y="420854"/>
                </a:lnTo>
                <a:lnTo>
                  <a:pt x="367511" y="411007"/>
                </a:lnTo>
                <a:lnTo>
                  <a:pt x="361609" y="401813"/>
                </a:lnTo>
                <a:lnTo>
                  <a:pt x="365771" y="401813"/>
                </a:lnTo>
                <a:lnTo>
                  <a:pt x="369579" y="407798"/>
                </a:lnTo>
                <a:lnTo>
                  <a:pt x="373387" y="401813"/>
                </a:lnTo>
                <a:lnTo>
                  <a:pt x="377548" y="401813"/>
                </a:lnTo>
                <a:lnTo>
                  <a:pt x="371646" y="411007"/>
                </a:lnTo>
                <a:lnTo>
                  <a:pt x="377956" y="420854"/>
                </a:lnTo>
                <a:lnTo>
                  <a:pt x="373795" y="420854"/>
                </a:lnTo>
                <a:lnTo>
                  <a:pt x="369579" y="414163"/>
                </a:lnTo>
                <a:close/>
                <a:moveTo>
                  <a:pt x="395379" y="414163"/>
                </a:moveTo>
                <a:lnTo>
                  <a:pt x="391163" y="420854"/>
                </a:lnTo>
                <a:lnTo>
                  <a:pt x="387001" y="420854"/>
                </a:lnTo>
                <a:lnTo>
                  <a:pt x="393312" y="411007"/>
                </a:lnTo>
                <a:lnTo>
                  <a:pt x="387409" y="401813"/>
                </a:lnTo>
                <a:lnTo>
                  <a:pt x="391571" y="401813"/>
                </a:lnTo>
                <a:lnTo>
                  <a:pt x="395379" y="407798"/>
                </a:lnTo>
                <a:lnTo>
                  <a:pt x="399187" y="401813"/>
                </a:lnTo>
                <a:lnTo>
                  <a:pt x="403348" y="401813"/>
                </a:lnTo>
                <a:lnTo>
                  <a:pt x="397446" y="411007"/>
                </a:lnTo>
                <a:lnTo>
                  <a:pt x="403756" y="420854"/>
                </a:lnTo>
                <a:lnTo>
                  <a:pt x="399595" y="420854"/>
                </a:lnTo>
                <a:lnTo>
                  <a:pt x="395379" y="414163"/>
                </a:lnTo>
                <a:close/>
                <a:moveTo>
                  <a:pt x="421179" y="414163"/>
                </a:moveTo>
                <a:lnTo>
                  <a:pt x="416963" y="420854"/>
                </a:lnTo>
                <a:lnTo>
                  <a:pt x="412801" y="420854"/>
                </a:lnTo>
                <a:lnTo>
                  <a:pt x="419112" y="411007"/>
                </a:lnTo>
                <a:lnTo>
                  <a:pt x="413209" y="401813"/>
                </a:lnTo>
                <a:lnTo>
                  <a:pt x="417371" y="401813"/>
                </a:lnTo>
                <a:lnTo>
                  <a:pt x="421179" y="407798"/>
                </a:lnTo>
                <a:lnTo>
                  <a:pt x="424987" y="401813"/>
                </a:lnTo>
                <a:lnTo>
                  <a:pt x="429149" y="401813"/>
                </a:lnTo>
                <a:lnTo>
                  <a:pt x="423246" y="411007"/>
                </a:lnTo>
                <a:lnTo>
                  <a:pt x="429557" y="420854"/>
                </a:lnTo>
                <a:lnTo>
                  <a:pt x="425395" y="420854"/>
                </a:lnTo>
                <a:lnTo>
                  <a:pt x="421179" y="414163"/>
                </a:lnTo>
                <a:close/>
                <a:moveTo>
                  <a:pt x="446979" y="414163"/>
                </a:moveTo>
                <a:lnTo>
                  <a:pt x="442763" y="420854"/>
                </a:lnTo>
                <a:lnTo>
                  <a:pt x="438601" y="420854"/>
                </a:lnTo>
                <a:lnTo>
                  <a:pt x="444912" y="411007"/>
                </a:lnTo>
                <a:lnTo>
                  <a:pt x="439009" y="401813"/>
                </a:lnTo>
                <a:lnTo>
                  <a:pt x="443171" y="401813"/>
                </a:lnTo>
                <a:lnTo>
                  <a:pt x="446979" y="407798"/>
                </a:lnTo>
                <a:lnTo>
                  <a:pt x="450787" y="401813"/>
                </a:lnTo>
                <a:lnTo>
                  <a:pt x="454949" y="401813"/>
                </a:lnTo>
                <a:lnTo>
                  <a:pt x="449046" y="411007"/>
                </a:lnTo>
                <a:lnTo>
                  <a:pt x="455357" y="420854"/>
                </a:lnTo>
                <a:lnTo>
                  <a:pt x="451195" y="420854"/>
                </a:lnTo>
                <a:lnTo>
                  <a:pt x="446979" y="414163"/>
                </a:lnTo>
                <a:close/>
                <a:moveTo>
                  <a:pt x="472779" y="414163"/>
                </a:moveTo>
                <a:lnTo>
                  <a:pt x="468563" y="420854"/>
                </a:lnTo>
                <a:lnTo>
                  <a:pt x="464401" y="420854"/>
                </a:lnTo>
                <a:lnTo>
                  <a:pt x="470712" y="411007"/>
                </a:lnTo>
                <a:lnTo>
                  <a:pt x="464809" y="401813"/>
                </a:lnTo>
                <a:lnTo>
                  <a:pt x="468971" y="401813"/>
                </a:lnTo>
                <a:lnTo>
                  <a:pt x="472779" y="407798"/>
                </a:lnTo>
                <a:lnTo>
                  <a:pt x="476587" y="401813"/>
                </a:lnTo>
                <a:lnTo>
                  <a:pt x="480749" y="401813"/>
                </a:lnTo>
                <a:lnTo>
                  <a:pt x="474846" y="411007"/>
                </a:lnTo>
                <a:lnTo>
                  <a:pt x="481157" y="420854"/>
                </a:lnTo>
                <a:lnTo>
                  <a:pt x="476995" y="420854"/>
                </a:lnTo>
                <a:lnTo>
                  <a:pt x="472779" y="414163"/>
                </a:lnTo>
                <a:close/>
                <a:moveTo>
                  <a:pt x="498579" y="414163"/>
                </a:moveTo>
                <a:lnTo>
                  <a:pt x="494363" y="420854"/>
                </a:lnTo>
                <a:lnTo>
                  <a:pt x="490201" y="420854"/>
                </a:lnTo>
                <a:lnTo>
                  <a:pt x="496512" y="411007"/>
                </a:lnTo>
                <a:lnTo>
                  <a:pt x="490609" y="401813"/>
                </a:lnTo>
                <a:lnTo>
                  <a:pt x="494771" y="401813"/>
                </a:lnTo>
                <a:lnTo>
                  <a:pt x="498579" y="407798"/>
                </a:lnTo>
                <a:lnTo>
                  <a:pt x="502387" y="401813"/>
                </a:lnTo>
                <a:lnTo>
                  <a:pt x="506549" y="401813"/>
                </a:lnTo>
                <a:lnTo>
                  <a:pt x="500646" y="411007"/>
                </a:lnTo>
                <a:lnTo>
                  <a:pt x="506957" y="420854"/>
                </a:lnTo>
                <a:lnTo>
                  <a:pt x="502795" y="420854"/>
                </a:lnTo>
                <a:lnTo>
                  <a:pt x="498579" y="414163"/>
                </a:lnTo>
                <a:close/>
                <a:moveTo>
                  <a:pt x="8378" y="442863"/>
                </a:moveTo>
                <a:lnTo>
                  <a:pt x="4162" y="449555"/>
                </a:lnTo>
                <a:lnTo>
                  <a:pt x="0" y="449555"/>
                </a:lnTo>
                <a:lnTo>
                  <a:pt x="6310" y="439708"/>
                </a:lnTo>
                <a:lnTo>
                  <a:pt x="408" y="430514"/>
                </a:lnTo>
                <a:lnTo>
                  <a:pt x="4570" y="430514"/>
                </a:lnTo>
                <a:lnTo>
                  <a:pt x="8378" y="436499"/>
                </a:lnTo>
                <a:lnTo>
                  <a:pt x="12186" y="430514"/>
                </a:lnTo>
                <a:lnTo>
                  <a:pt x="16347" y="430514"/>
                </a:lnTo>
                <a:lnTo>
                  <a:pt x="10445" y="439708"/>
                </a:lnTo>
                <a:lnTo>
                  <a:pt x="16755" y="449555"/>
                </a:lnTo>
                <a:lnTo>
                  <a:pt x="12594" y="449555"/>
                </a:lnTo>
                <a:lnTo>
                  <a:pt x="8378" y="442863"/>
                </a:lnTo>
                <a:close/>
                <a:moveTo>
                  <a:pt x="34178" y="442863"/>
                </a:moveTo>
                <a:lnTo>
                  <a:pt x="29962" y="449555"/>
                </a:lnTo>
                <a:lnTo>
                  <a:pt x="25800" y="449555"/>
                </a:lnTo>
                <a:lnTo>
                  <a:pt x="32110" y="439708"/>
                </a:lnTo>
                <a:lnTo>
                  <a:pt x="26208" y="430514"/>
                </a:lnTo>
                <a:lnTo>
                  <a:pt x="30370" y="430514"/>
                </a:lnTo>
                <a:lnTo>
                  <a:pt x="34178" y="436499"/>
                </a:lnTo>
                <a:lnTo>
                  <a:pt x="37986" y="430514"/>
                </a:lnTo>
                <a:lnTo>
                  <a:pt x="42147" y="430514"/>
                </a:lnTo>
                <a:lnTo>
                  <a:pt x="36245" y="439708"/>
                </a:lnTo>
                <a:lnTo>
                  <a:pt x="42555" y="449555"/>
                </a:lnTo>
                <a:lnTo>
                  <a:pt x="38394" y="449555"/>
                </a:lnTo>
                <a:lnTo>
                  <a:pt x="34178" y="442863"/>
                </a:lnTo>
                <a:close/>
                <a:moveTo>
                  <a:pt x="59978" y="442863"/>
                </a:moveTo>
                <a:lnTo>
                  <a:pt x="55762" y="449555"/>
                </a:lnTo>
                <a:lnTo>
                  <a:pt x="51600" y="449555"/>
                </a:lnTo>
                <a:lnTo>
                  <a:pt x="57911" y="439708"/>
                </a:lnTo>
                <a:lnTo>
                  <a:pt x="52008" y="430514"/>
                </a:lnTo>
                <a:lnTo>
                  <a:pt x="56170" y="430514"/>
                </a:lnTo>
                <a:lnTo>
                  <a:pt x="59978" y="436499"/>
                </a:lnTo>
                <a:lnTo>
                  <a:pt x="63786" y="430514"/>
                </a:lnTo>
                <a:lnTo>
                  <a:pt x="67948" y="430514"/>
                </a:lnTo>
                <a:lnTo>
                  <a:pt x="62045" y="439708"/>
                </a:lnTo>
                <a:lnTo>
                  <a:pt x="68356" y="449555"/>
                </a:lnTo>
                <a:lnTo>
                  <a:pt x="64194" y="449555"/>
                </a:lnTo>
                <a:lnTo>
                  <a:pt x="59978" y="442863"/>
                </a:lnTo>
                <a:close/>
                <a:moveTo>
                  <a:pt x="85778" y="442863"/>
                </a:moveTo>
                <a:lnTo>
                  <a:pt x="81562" y="449555"/>
                </a:lnTo>
                <a:lnTo>
                  <a:pt x="77400" y="449555"/>
                </a:lnTo>
                <a:lnTo>
                  <a:pt x="83711" y="439708"/>
                </a:lnTo>
                <a:lnTo>
                  <a:pt x="77808" y="430514"/>
                </a:lnTo>
                <a:lnTo>
                  <a:pt x="81970" y="430514"/>
                </a:lnTo>
                <a:lnTo>
                  <a:pt x="85778" y="436499"/>
                </a:lnTo>
                <a:lnTo>
                  <a:pt x="89586" y="430514"/>
                </a:lnTo>
                <a:lnTo>
                  <a:pt x="93748" y="430514"/>
                </a:lnTo>
                <a:lnTo>
                  <a:pt x="87845" y="439708"/>
                </a:lnTo>
                <a:lnTo>
                  <a:pt x="94156" y="449555"/>
                </a:lnTo>
                <a:lnTo>
                  <a:pt x="89994" y="449555"/>
                </a:lnTo>
                <a:lnTo>
                  <a:pt x="85778" y="442863"/>
                </a:lnTo>
                <a:close/>
                <a:moveTo>
                  <a:pt x="111578" y="442863"/>
                </a:moveTo>
                <a:lnTo>
                  <a:pt x="107362" y="449555"/>
                </a:lnTo>
                <a:lnTo>
                  <a:pt x="103200" y="449555"/>
                </a:lnTo>
                <a:lnTo>
                  <a:pt x="109511" y="439708"/>
                </a:lnTo>
                <a:lnTo>
                  <a:pt x="103608" y="430514"/>
                </a:lnTo>
                <a:lnTo>
                  <a:pt x="107770" y="430514"/>
                </a:lnTo>
                <a:lnTo>
                  <a:pt x="111578" y="436499"/>
                </a:lnTo>
                <a:lnTo>
                  <a:pt x="115386" y="430514"/>
                </a:lnTo>
                <a:lnTo>
                  <a:pt x="119548" y="430514"/>
                </a:lnTo>
                <a:lnTo>
                  <a:pt x="113645" y="439708"/>
                </a:lnTo>
                <a:lnTo>
                  <a:pt x="119956" y="449555"/>
                </a:lnTo>
                <a:lnTo>
                  <a:pt x="115794" y="449555"/>
                </a:lnTo>
                <a:lnTo>
                  <a:pt x="111578" y="442863"/>
                </a:lnTo>
                <a:close/>
                <a:moveTo>
                  <a:pt x="137378" y="442863"/>
                </a:moveTo>
                <a:lnTo>
                  <a:pt x="133162" y="449555"/>
                </a:lnTo>
                <a:lnTo>
                  <a:pt x="129000" y="449555"/>
                </a:lnTo>
                <a:lnTo>
                  <a:pt x="135311" y="439708"/>
                </a:lnTo>
                <a:lnTo>
                  <a:pt x="129408" y="430514"/>
                </a:lnTo>
                <a:lnTo>
                  <a:pt x="133570" y="430514"/>
                </a:lnTo>
                <a:lnTo>
                  <a:pt x="137378" y="436499"/>
                </a:lnTo>
                <a:lnTo>
                  <a:pt x="141186" y="430514"/>
                </a:lnTo>
                <a:lnTo>
                  <a:pt x="145348" y="430514"/>
                </a:lnTo>
                <a:lnTo>
                  <a:pt x="139445" y="439708"/>
                </a:lnTo>
                <a:lnTo>
                  <a:pt x="145756" y="449555"/>
                </a:lnTo>
                <a:lnTo>
                  <a:pt x="141594" y="449555"/>
                </a:lnTo>
                <a:lnTo>
                  <a:pt x="137378" y="442863"/>
                </a:lnTo>
                <a:close/>
                <a:moveTo>
                  <a:pt x="163178" y="442863"/>
                </a:moveTo>
                <a:lnTo>
                  <a:pt x="158962" y="449555"/>
                </a:lnTo>
                <a:lnTo>
                  <a:pt x="154800" y="449555"/>
                </a:lnTo>
                <a:lnTo>
                  <a:pt x="161111" y="439708"/>
                </a:lnTo>
                <a:lnTo>
                  <a:pt x="155208" y="430514"/>
                </a:lnTo>
                <a:lnTo>
                  <a:pt x="159370" y="430514"/>
                </a:lnTo>
                <a:lnTo>
                  <a:pt x="163178" y="436499"/>
                </a:lnTo>
                <a:lnTo>
                  <a:pt x="166986" y="430514"/>
                </a:lnTo>
                <a:lnTo>
                  <a:pt x="171148" y="430514"/>
                </a:lnTo>
                <a:lnTo>
                  <a:pt x="165245" y="439708"/>
                </a:lnTo>
                <a:lnTo>
                  <a:pt x="171556" y="449555"/>
                </a:lnTo>
                <a:lnTo>
                  <a:pt x="167394" y="449555"/>
                </a:lnTo>
                <a:lnTo>
                  <a:pt x="163178" y="442863"/>
                </a:lnTo>
                <a:close/>
                <a:moveTo>
                  <a:pt x="188978" y="442863"/>
                </a:moveTo>
                <a:lnTo>
                  <a:pt x="184762" y="449555"/>
                </a:lnTo>
                <a:lnTo>
                  <a:pt x="180601" y="449555"/>
                </a:lnTo>
                <a:lnTo>
                  <a:pt x="186911" y="439708"/>
                </a:lnTo>
                <a:lnTo>
                  <a:pt x="181009" y="430514"/>
                </a:lnTo>
                <a:lnTo>
                  <a:pt x="185170" y="430514"/>
                </a:lnTo>
                <a:lnTo>
                  <a:pt x="188978" y="436499"/>
                </a:lnTo>
                <a:lnTo>
                  <a:pt x="192786" y="430514"/>
                </a:lnTo>
                <a:lnTo>
                  <a:pt x="196948" y="430514"/>
                </a:lnTo>
                <a:lnTo>
                  <a:pt x="191045" y="439708"/>
                </a:lnTo>
                <a:lnTo>
                  <a:pt x="197356" y="449555"/>
                </a:lnTo>
                <a:lnTo>
                  <a:pt x="193194" y="449555"/>
                </a:lnTo>
                <a:lnTo>
                  <a:pt x="188978" y="442863"/>
                </a:lnTo>
                <a:close/>
                <a:moveTo>
                  <a:pt x="214778" y="442863"/>
                </a:moveTo>
                <a:lnTo>
                  <a:pt x="210562" y="449555"/>
                </a:lnTo>
                <a:lnTo>
                  <a:pt x="206401" y="449555"/>
                </a:lnTo>
                <a:lnTo>
                  <a:pt x="212711" y="439708"/>
                </a:lnTo>
                <a:lnTo>
                  <a:pt x="206809" y="430514"/>
                </a:lnTo>
                <a:lnTo>
                  <a:pt x="210970" y="430514"/>
                </a:lnTo>
                <a:lnTo>
                  <a:pt x="214778" y="436499"/>
                </a:lnTo>
                <a:lnTo>
                  <a:pt x="218586" y="430514"/>
                </a:lnTo>
                <a:lnTo>
                  <a:pt x="222748" y="430514"/>
                </a:lnTo>
                <a:lnTo>
                  <a:pt x="216846" y="439708"/>
                </a:lnTo>
                <a:lnTo>
                  <a:pt x="223156" y="449555"/>
                </a:lnTo>
                <a:lnTo>
                  <a:pt x="218994" y="449555"/>
                </a:lnTo>
                <a:lnTo>
                  <a:pt x="214778" y="442863"/>
                </a:lnTo>
                <a:close/>
                <a:moveTo>
                  <a:pt x="240578" y="442863"/>
                </a:moveTo>
                <a:lnTo>
                  <a:pt x="236362" y="449555"/>
                </a:lnTo>
                <a:lnTo>
                  <a:pt x="232201" y="449555"/>
                </a:lnTo>
                <a:lnTo>
                  <a:pt x="238511" y="439708"/>
                </a:lnTo>
                <a:lnTo>
                  <a:pt x="232609" y="430514"/>
                </a:lnTo>
                <a:lnTo>
                  <a:pt x="236770" y="430514"/>
                </a:lnTo>
                <a:lnTo>
                  <a:pt x="240578" y="436499"/>
                </a:lnTo>
                <a:lnTo>
                  <a:pt x="244386" y="430514"/>
                </a:lnTo>
                <a:lnTo>
                  <a:pt x="248548" y="430514"/>
                </a:lnTo>
                <a:lnTo>
                  <a:pt x="242646" y="439708"/>
                </a:lnTo>
                <a:lnTo>
                  <a:pt x="248956" y="449555"/>
                </a:lnTo>
                <a:lnTo>
                  <a:pt x="244794" y="449555"/>
                </a:lnTo>
                <a:lnTo>
                  <a:pt x="240578" y="442863"/>
                </a:lnTo>
                <a:close/>
                <a:moveTo>
                  <a:pt x="266378" y="442863"/>
                </a:moveTo>
                <a:lnTo>
                  <a:pt x="262162" y="449555"/>
                </a:lnTo>
                <a:lnTo>
                  <a:pt x="258001" y="449555"/>
                </a:lnTo>
                <a:lnTo>
                  <a:pt x="264311" y="439708"/>
                </a:lnTo>
                <a:lnTo>
                  <a:pt x="258409" y="430514"/>
                </a:lnTo>
                <a:lnTo>
                  <a:pt x="262570" y="430514"/>
                </a:lnTo>
                <a:lnTo>
                  <a:pt x="266378" y="436499"/>
                </a:lnTo>
                <a:lnTo>
                  <a:pt x="270187" y="430514"/>
                </a:lnTo>
                <a:lnTo>
                  <a:pt x="274348" y="430514"/>
                </a:lnTo>
                <a:lnTo>
                  <a:pt x="268446" y="439708"/>
                </a:lnTo>
                <a:lnTo>
                  <a:pt x="274756" y="449555"/>
                </a:lnTo>
                <a:lnTo>
                  <a:pt x="270595" y="449555"/>
                </a:lnTo>
                <a:lnTo>
                  <a:pt x="266378" y="442863"/>
                </a:lnTo>
                <a:close/>
                <a:moveTo>
                  <a:pt x="292179" y="442863"/>
                </a:moveTo>
                <a:lnTo>
                  <a:pt x="287962" y="449555"/>
                </a:lnTo>
                <a:lnTo>
                  <a:pt x="283801" y="449555"/>
                </a:lnTo>
                <a:lnTo>
                  <a:pt x="290111" y="439708"/>
                </a:lnTo>
                <a:lnTo>
                  <a:pt x="284209" y="430514"/>
                </a:lnTo>
                <a:lnTo>
                  <a:pt x="288370" y="430514"/>
                </a:lnTo>
                <a:lnTo>
                  <a:pt x="292179" y="436499"/>
                </a:lnTo>
                <a:lnTo>
                  <a:pt x="295987" y="430514"/>
                </a:lnTo>
                <a:lnTo>
                  <a:pt x="300148" y="430514"/>
                </a:lnTo>
                <a:lnTo>
                  <a:pt x="294246" y="439708"/>
                </a:lnTo>
                <a:lnTo>
                  <a:pt x="300556" y="449555"/>
                </a:lnTo>
                <a:lnTo>
                  <a:pt x="296395" y="449555"/>
                </a:lnTo>
                <a:lnTo>
                  <a:pt x="292179" y="442863"/>
                </a:lnTo>
                <a:close/>
                <a:moveTo>
                  <a:pt x="317979" y="442863"/>
                </a:moveTo>
                <a:lnTo>
                  <a:pt x="313762" y="449555"/>
                </a:lnTo>
                <a:lnTo>
                  <a:pt x="309601" y="449555"/>
                </a:lnTo>
                <a:lnTo>
                  <a:pt x="315911" y="439708"/>
                </a:lnTo>
                <a:lnTo>
                  <a:pt x="310009" y="430514"/>
                </a:lnTo>
                <a:lnTo>
                  <a:pt x="314170" y="430514"/>
                </a:lnTo>
                <a:lnTo>
                  <a:pt x="317979" y="436499"/>
                </a:lnTo>
                <a:lnTo>
                  <a:pt x="321787" y="430514"/>
                </a:lnTo>
                <a:lnTo>
                  <a:pt x="325948" y="430514"/>
                </a:lnTo>
                <a:lnTo>
                  <a:pt x="320046" y="439708"/>
                </a:lnTo>
                <a:lnTo>
                  <a:pt x="326356" y="449555"/>
                </a:lnTo>
                <a:lnTo>
                  <a:pt x="322195" y="449555"/>
                </a:lnTo>
                <a:lnTo>
                  <a:pt x="317979" y="442863"/>
                </a:lnTo>
                <a:close/>
                <a:moveTo>
                  <a:pt x="343779" y="442863"/>
                </a:moveTo>
                <a:lnTo>
                  <a:pt x="339563" y="449555"/>
                </a:lnTo>
                <a:lnTo>
                  <a:pt x="335401" y="449555"/>
                </a:lnTo>
                <a:lnTo>
                  <a:pt x="341711" y="439708"/>
                </a:lnTo>
                <a:lnTo>
                  <a:pt x="335809" y="430514"/>
                </a:lnTo>
                <a:lnTo>
                  <a:pt x="339971" y="430514"/>
                </a:lnTo>
                <a:lnTo>
                  <a:pt x="343779" y="436499"/>
                </a:lnTo>
                <a:lnTo>
                  <a:pt x="347587" y="430514"/>
                </a:lnTo>
                <a:lnTo>
                  <a:pt x="351748" y="430514"/>
                </a:lnTo>
                <a:lnTo>
                  <a:pt x="345846" y="439708"/>
                </a:lnTo>
                <a:lnTo>
                  <a:pt x="352156" y="449555"/>
                </a:lnTo>
                <a:lnTo>
                  <a:pt x="347995" y="449555"/>
                </a:lnTo>
                <a:lnTo>
                  <a:pt x="343779" y="442863"/>
                </a:lnTo>
                <a:close/>
                <a:moveTo>
                  <a:pt x="369579" y="442863"/>
                </a:moveTo>
                <a:lnTo>
                  <a:pt x="365363" y="449555"/>
                </a:lnTo>
                <a:lnTo>
                  <a:pt x="361201" y="449555"/>
                </a:lnTo>
                <a:lnTo>
                  <a:pt x="367511" y="439708"/>
                </a:lnTo>
                <a:lnTo>
                  <a:pt x="361609" y="430514"/>
                </a:lnTo>
                <a:lnTo>
                  <a:pt x="365771" y="430514"/>
                </a:lnTo>
                <a:lnTo>
                  <a:pt x="369579" y="436499"/>
                </a:lnTo>
                <a:lnTo>
                  <a:pt x="373387" y="430514"/>
                </a:lnTo>
                <a:lnTo>
                  <a:pt x="377548" y="430514"/>
                </a:lnTo>
                <a:lnTo>
                  <a:pt x="371646" y="439708"/>
                </a:lnTo>
                <a:lnTo>
                  <a:pt x="377956" y="449555"/>
                </a:lnTo>
                <a:lnTo>
                  <a:pt x="373795" y="449555"/>
                </a:lnTo>
                <a:lnTo>
                  <a:pt x="369579" y="442863"/>
                </a:lnTo>
                <a:close/>
                <a:moveTo>
                  <a:pt x="395379" y="442863"/>
                </a:moveTo>
                <a:lnTo>
                  <a:pt x="391163" y="449555"/>
                </a:lnTo>
                <a:lnTo>
                  <a:pt x="387001" y="449555"/>
                </a:lnTo>
                <a:lnTo>
                  <a:pt x="393312" y="439708"/>
                </a:lnTo>
                <a:lnTo>
                  <a:pt x="387409" y="430514"/>
                </a:lnTo>
                <a:lnTo>
                  <a:pt x="391571" y="430514"/>
                </a:lnTo>
                <a:lnTo>
                  <a:pt x="395379" y="436499"/>
                </a:lnTo>
                <a:lnTo>
                  <a:pt x="399187" y="430514"/>
                </a:lnTo>
                <a:lnTo>
                  <a:pt x="403348" y="430514"/>
                </a:lnTo>
                <a:lnTo>
                  <a:pt x="397446" y="439708"/>
                </a:lnTo>
                <a:lnTo>
                  <a:pt x="403756" y="449555"/>
                </a:lnTo>
                <a:lnTo>
                  <a:pt x="399595" y="449555"/>
                </a:lnTo>
                <a:lnTo>
                  <a:pt x="395379" y="442863"/>
                </a:lnTo>
                <a:close/>
                <a:moveTo>
                  <a:pt x="421179" y="442863"/>
                </a:moveTo>
                <a:lnTo>
                  <a:pt x="416963" y="449555"/>
                </a:lnTo>
                <a:lnTo>
                  <a:pt x="412801" y="449555"/>
                </a:lnTo>
                <a:lnTo>
                  <a:pt x="419112" y="439708"/>
                </a:lnTo>
                <a:lnTo>
                  <a:pt x="413209" y="430514"/>
                </a:lnTo>
                <a:lnTo>
                  <a:pt x="417371" y="430514"/>
                </a:lnTo>
                <a:lnTo>
                  <a:pt x="421179" y="436499"/>
                </a:lnTo>
                <a:lnTo>
                  <a:pt x="424987" y="430514"/>
                </a:lnTo>
                <a:lnTo>
                  <a:pt x="429149" y="430514"/>
                </a:lnTo>
                <a:lnTo>
                  <a:pt x="423246" y="439708"/>
                </a:lnTo>
                <a:lnTo>
                  <a:pt x="429557" y="449555"/>
                </a:lnTo>
                <a:lnTo>
                  <a:pt x="425395" y="449555"/>
                </a:lnTo>
                <a:lnTo>
                  <a:pt x="421179" y="442863"/>
                </a:lnTo>
                <a:close/>
                <a:moveTo>
                  <a:pt x="446979" y="442863"/>
                </a:moveTo>
                <a:lnTo>
                  <a:pt x="442763" y="449555"/>
                </a:lnTo>
                <a:lnTo>
                  <a:pt x="438601" y="449555"/>
                </a:lnTo>
                <a:lnTo>
                  <a:pt x="444912" y="439708"/>
                </a:lnTo>
                <a:lnTo>
                  <a:pt x="439009" y="430514"/>
                </a:lnTo>
                <a:lnTo>
                  <a:pt x="443171" y="430514"/>
                </a:lnTo>
                <a:lnTo>
                  <a:pt x="446979" y="436499"/>
                </a:lnTo>
                <a:lnTo>
                  <a:pt x="450787" y="430514"/>
                </a:lnTo>
                <a:lnTo>
                  <a:pt x="454949" y="430514"/>
                </a:lnTo>
                <a:lnTo>
                  <a:pt x="449046" y="439708"/>
                </a:lnTo>
                <a:lnTo>
                  <a:pt x="455357" y="449555"/>
                </a:lnTo>
                <a:lnTo>
                  <a:pt x="451195" y="449555"/>
                </a:lnTo>
                <a:lnTo>
                  <a:pt x="446979" y="442863"/>
                </a:lnTo>
                <a:close/>
                <a:moveTo>
                  <a:pt x="472779" y="442863"/>
                </a:moveTo>
                <a:lnTo>
                  <a:pt x="468563" y="449555"/>
                </a:lnTo>
                <a:lnTo>
                  <a:pt x="464401" y="449555"/>
                </a:lnTo>
                <a:lnTo>
                  <a:pt x="470712" y="439708"/>
                </a:lnTo>
                <a:lnTo>
                  <a:pt x="464809" y="430514"/>
                </a:lnTo>
                <a:lnTo>
                  <a:pt x="468971" y="430514"/>
                </a:lnTo>
                <a:lnTo>
                  <a:pt x="472779" y="436499"/>
                </a:lnTo>
                <a:lnTo>
                  <a:pt x="476587" y="430514"/>
                </a:lnTo>
                <a:lnTo>
                  <a:pt x="480749" y="430514"/>
                </a:lnTo>
                <a:lnTo>
                  <a:pt x="474846" y="439708"/>
                </a:lnTo>
                <a:lnTo>
                  <a:pt x="481157" y="449555"/>
                </a:lnTo>
                <a:lnTo>
                  <a:pt x="476995" y="449555"/>
                </a:lnTo>
                <a:lnTo>
                  <a:pt x="472779" y="442863"/>
                </a:lnTo>
                <a:close/>
                <a:moveTo>
                  <a:pt x="498579" y="442863"/>
                </a:moveTo>
                <a:lnTo>
                  <a:pt x="494363" y="449555"/>
                </a:lnTo>
                <a:lnTo>
                  <a:pt x="490201" y="449555"/>
                </a:lnTo>
                <a:lnTo>
                  <a:pt x="496512" y="439708"/>
                </a:lnTo>
                <a:lnTo>
                  <a:pt x="490609" y="430514"/>
                </a:lnTo>
                <a:lnTo>
                  <a:pt x="494771" y="430514"/>
                </a:lnTo>
                <a:lnTo>
                  <a:pt x="498579" y="436499"/>
                </a:lnTo>
                <a:lnTo>
                  <a:pt x="502387" y="430514"/>
                </a:lnTo>
                <a:lnTo>
                  <a:pt x="506549" y="430514"/>
                </a:lnTo>
                <a:lnTo>
                  <a:pt x="500646" y="439708"/>
                </a:lnTo>
                <a:lnTo>
                  <a:pt x="506957" y="449555"/>
                </a:lnTo>
                <a:lnTo>
                  <a:pt x="502795" y="449555"/>
                </a:lnTo>
                <a:lnTo>
                  <a:pt x="498579" y="442863"/>
                </a:lnTo>
                <a:close/>
                <a:moveTo>
                  <a:pt x="8378" y="471565"/>
                </a:moveTo>
                <a:lnTo>
                  <a:pt x="4162" y="478256"/>
                </a:lnTo>
                <a:lnTo>
                  <a:pt x="0" y="478256"/>
                </a:lnTo>
                <a:lnTo>
                  <a:pt x="6310" y="468409"/>
                </a:lnTo>
                <a:lnTo>
                  <a:pt x="408" y="459215"/>
                </a:lnTo>
                <a:lnTo>
                  <a:pt x="4570" y="459215"/>
                </a:lnTo>
                <a:lnTo>
                  <a:pt x="8378" y="465200"/>
                </a:lnTo>
                <a:lnTo>
                  <a:pt x="12186" y="459215"/>
                </a:lnTo>
                <a:lnTo>
                  <a:pt x="16347" y="459215"/>
                </a:lnTo>
                <a:lnTo>
                  <a:pt x="10445" y="468409"/>
                </a:lnTo>
                <a:lnTo>
                  <a:pt x="16755" y="478256"/>
                </a:lnTo>
                <a:lnTo>
                  <a:pt x="12594" y="478256"/>
                </a:lnTo>
                <a:lnTo>
                  <a:pt x="8378" y="471565"/>
                </a:lnTo>
                <a:close/>
                <a:moveTo>
                  <a:pt x="34178" y="471565"/>
                </a:moveTo>
                <a:lnTo>
                  <a:pt x="29962" y="478256"/>
                </a:lnTo>
                <a:lnTo>
                  <a:pt x="25800" y="478256"/>
                </a:lnTo>
                <a:lnTo>
                  <a:pt x="32110" y="468409"/>
                </a:lnTo>
                <a:lnTo>
                  <a:pt x="26208" y="459215"/>
                </a:lnTo>
                <a:lnTo>
                  <a:pt x="30370" y="459215"/>
                </a:lnTo>
                <a:lnTo>
                  <a:pt x="34178" y="465200"/>
                </a:lnTo>
                <a:lnTo>
                  <a:pt x="37986" y="459215"/>
                </a:lnTo>
                <a:lnTo>
                  <a:pt x="42147" y="459215"/>
                </a:lnTo>
                <a:lnTo>
                  <a:pt x="36245" y="468409"/>
                </a:lnTo>
                <a:lnTo>
                  <a:pt x="42555" y="478256"/>
                </a:lnTo>
                <a:lnTo>
                  <a:pt x="38394" y="478256"/>
                </a:lnTo>
                <a:lnTo>
                  <a:pt x="34178" y="471565"/>
                </a:lnTo>
                <a:close/>
                <a:moveTo>
                  <a:pt x="59978" y="471565"/>
                </a:moveTo>
                <a:lnTo>
                  <a:pt x="55762" y="478256"/>
                </a:lnTo>
                <a:lnTo>
                  <a:pt x="51600" y="478256"/>
                </a:lnTo>
                <a:lnTo>
                  <a:pt x="57911" y="468409"/>
                </a:lnTo>
                <a:lnTo>
                  <a:pt x="52008" y="459215"/>
                </a:lnTo>
                <a:lnTo>
                  <a:pt x="56170" y="459215"/>
                </a:lnTo>
                <a:lnTo>
                  <a:pt x="59978" y="465200"/>
                </a:lnTo>
                <a:lnTo>
                  <a:pt x="63786" y="459215"/>
                </a:lnTo>
                <a:lnTo>
                  <a:pt x="67948" y="459215"/>
                </a:lnTo>
                <a:lnTo>
                  <a:pt x="62045" y="468409"/>
                </a:lnTo>
                <a:lnTo>
                  <a:pt x="68356" y="478256"/>
                </a:lnTo>
                <a:lnTo>
                  <a:pt x="64194" y="478256"/>
                </a:lnTo>
                <a:lnTo>
                  <a:pt x="59978" y="471565"/>
                </a:lnTo>
                <a:close/>
                <a:moveTo>
                  <a:pt x="85778" y="471565"/>
                </a:moveTo>
                <a:lnTo>
                  <a:pt x="81562" y="478256"/>
                </a:lnTo>
                <a:lnTo>
                  <a:pt x="77400" y="478256"/>
                </a:lnTo>
                <a:lnTo>
                  <a:pt x="83711" y="468409"/>
                </a:lnTo>
                <a:lnTo>
                  <a:pt x="77808" y="459215"/>
                </a:lnTo>
                <a:lnTo>
                  <a:pt x="81970" y="459215"/>
                </a:lnTo>
                <a:lnTo>
                  <a:pt x="85778" y="465200"/>
                </a:lnTo>
                <a:lnTo>
                  <a:pt x="89586" y="459215"/>
                </a:lnTo>
                <a:lnTo>
                  <a:pt x="93748" y="459215"/>
                </a:lnTo>
                <a:lnTo>
                  <a:pt x="87845" y="468409"/>
                </a:lnTo>
                <a:lnTo>
                  <a:pt x="94156" y="478256"/>
                </a:lnTo>
                <a:lnTo>
                  <a:pt x="89994" y="478256"/>
                </a:lnTo>
                <a:lnTo>
                  <a:pt x="85778" y="471565"/>
                </a:lnTo>
                <a:close/>
                <a:moveTo>
                  <a:pt x="111578" y="471565"/>
                </a:moveTo>
                <a:lnTo>
                  <a:pt x="107362" y="478256"/>
                </a:lnTo>
                <a:lnTo>
                  <a:pt x="103200" y="478256"/>
                </a:lnTo>
                <a:lnTo>
                  <a:pt x="109511" y="468409"/>
                </a:lnTo>
                <a:lnTo>
                  <a:pt x="103608" y="459215"/>
                </a:lnTo>
                <a:lnTo>
                  <a:pt x="107770" y="459215"/>
                </a:lnTo>
                <a:lnTo>
                  <a:pt x="111578" y="465200"/>
                </a:lnTo>
                <a:lnTo>
                  <a:pt x="115386" y="459215"/>
                </a:lnTo>
                <a:lnTo>
                  <a:pt x="119548" y="459215"/>
                </a:lnTo>
                <a:lnTo>
                  <a:pt x="113645" y="468409"/>
                </a:lnTo>
                <a:lnTo>
                  <a:pt x="119956" y="478256"/>
                </a:lnTo>
                <a:lnTo>
                  <a:pt x="115794" y="478256"/>
                </a:lnTo>
                <a:lnTo>
                  <a:pt x="111578" y="471565"/>
                </a:lnTo>
                <a:close/>
                <a:moveTo>
                  <a:pt x="137378" y="471565"/>
                </a:moveTo>
                <a:lnTo>
                  <a:pt x="133162" y="478256"/>
                </a:lnTo>
                <a:lnTo>
                  <a:pt x="129000" y="478256"/>
                </a:lnTo>
                <a:lnTo>
                  <a:pt x="135311" y="468409"/>
                </a:lnTo>
                <a:lnTo>
                  <a:pt x="129408" y="459215"/>
                </a:lnTo>
                <a:lnTo>
                  <a:pt x="133570" y="459215"/>
                </a:lnTo>
                <a:lnTo>
                  <a:pt x="137378" y="465200"/>
                </a:lnTo>
                <a:lnTo>
                  <a:pt x="141186" y="459215"/>
                </a:lnTo>
                <a:lnTo>
                  <a:pt x="145348" y="459215"/>
                </a:lnTo>
                <a:lnTo>
                  <a:pt x="139445" y="468409"/>
                </a:lnTo>
                <a:lnTo>
                  <a:pt x="145756" y="478256"/>
                </a:lnTo>
                <a:lnTo>
                  <a:pt x="141594" y="478256"/>
                </a:lnTo>
                <a:lnTo>
                  <a:pt x="137378" y="471565"/>
                </a:lnTo>
                <a:close/>
                <a:moveTo>
                  <a:pt x="163178" y="471565"/>
                </a:moveTo>
                <a:lnTo>
                  <a:pt x="158962" y="478256"/>
                </a:lnTo>
                <a:lnTo>
                  <a:pt x="154800" y="478256"/>
                </a:lnTo>
                <a:lnTo>
                  <a:pt x="161111" y="468409"/>
                </a:lnTo>
                <a:lnTo>
                  <a:pt x="155208" y="459215"/>
                </a:lnTo>
                <a:lnTo>
                  <a:pt x="159370" y="459215"/>
                </a:lnTo>
                <a:lnTo>
                  <a:pt x="163178" y="465200"/>
                </a:lnTo>
                <a:lnTo>
                  <a:pt x="166986" y="459215"/>
                </a:lnTo>
                <a:lnTo>
                  <a:pt x="171148" y="459215"/>
                </a:lnTo>
                <a:lnTo>
                  <a:pt x="165245" y="468409"/>
                </a:lnTo>
                <a:lnTo>
                  <a:pt x="171556" y="478256"/>
                </a:lnTo>
                <a:lnTo>
                  <a:pt x="167394" y="478256"/>
                </a:lnTo>
                <a:lnTo>
                  <a:pt x="163178" y="471565"/>
                </a:lnTo>
                <a:close/>
                <a:moveTo>
                  <a:pt x="188978" y="471565"/>
                </a:moveTo>
                <a:lnTo>
                  <a:pt x="184762" y="478256"/>
                </a:lnTo>
                <a:lnTo>
                  <a:pt x="180601" y="478256"/>
                </a:lnTo>
                <a:lnTo>
                  <a:pt x="186911" y="468409"/>
                </a:lnTo>
                <a:lnTo>
                  <a:pt x="181009" y="459215"/>
                </a:lnTo>
                <a:lnTo>
                  <a:pt x="185170" y="459215"/>
                </a:lnTo>
                <a:lnTo>
                  <a:pt x="188978" y="465200"/>
                </a:lnTo>
                <a:lnTo>
                  <a:pt x="192786" y="459215"/>
                </a:lnTo>
                <a:lnTo>
                  <a:pt x="196948" y="459215"/>
                </a:lnTo>
                <a:lnTo>
                  <a:pt x="191045" y="468409"/>
                </a:lnTo>
                <a:lnTo>
                  <a:pt x="197356" y="478256"/>
                </a:lnTo>
                <a:lnTo>
                  <a:pt x="193194" y="478256"/>
                </a:lnTo>
                <a:lnTo>
                  <a:pt x="188978" y="471565"/>
                </a:lnTo>
                <a:close/>
                <a:moveTo>
                  <a:pt x="214778" y="471565"/>
                </a:moveTo>
                <a:lnTo>
                  <a:pt x="210562" y="478256"/>
                </a:lnTo>
                <a:lnTo>
                  <a:pt x="206401" y="478256"/>
                </a:lnTo>
                <a:lnTo>
                  <a:pt x="212711" y="468409"/>
                </a:lnTo>
                <a:lnTo>
                  <a:pt x="206809" y="459215"/>
                </a:lnTo>
                <a:lnTo>
                  <a:pt x="210970" y="459215"/>
                </a:lnTo>
                <a:lnTo>
                  <a:pt x="214778" y="465200"/>
                </a:lnTo>
                <a:lnTo>
                  <a:pt x="218586" y="459215"/>
                </a:lnTo>
                <a:lnTo>
                  <a:pt x="222748" y="459215"/>
                </a:lnTo>
                <a:lnTo>
                  <a:pt x="216846" y="468409"/>
                </a:lnTo>
                <a:lnTo>
                  <a:pt x="223156" y="478256"/>
                </a:lnTo>
                <a:lnTo>
                  <a:pt x="218994" y="478256"/>
                </a:lnTo>
                <a:lnTo>
                  <a:pt x="214778" y="471565"/>
                </a:lnTo>
                <a:close/>
                <a:moveTo>
                  <a:pt x="240578" y="471565"/>
                </a:moveTo>
                <a:lnTo>
                  <a:pt x="236362" y="478256"/>
                </a:lnTo>
                <a:lnTo>
                  <a:pt x="232201" y="478256"/>
                </a:lnTo>
                <a:lnTo>
                  <a:pt x="238511" y="468409"/>
                </a:lnTo>
                <a:lnTo>
                  <a:pt x="232609" y="459215"/>
                </a:lnTo>
                <a:lnTo>
                  <a:pt x="236770" y="459215"/>
                </a:lnTo>
                <a:lnTo>
                  <a:pt x="240578" y="465200"/>
                </a:lnTo>
                <a:lnTo>
                  <a:pt x="244386" y="459215"/>
                </a:lnTo>
                <a:lnTo>
                  <a:pt x="248548" y="459215"/>
                </a:lnTo>
                <a:lnTo>
                  <a:pt x="242646" y="468409"/>
                </a:lnTo>
                <a:lnTo>
                  <a:pt x="248956" y="478256"/>
                </a:lnTo>
                <a:lnTo>
                  <a:pt x="244794" y="478256"/>
                </a:lnTo>
                <a:lnTo>
                  <a:pt x="240578" y="471565"/>
                </a:lnTo>
                <a:close/>
                <a:moveTo>
                  <a:pt x="266378" y="471565"/>
                </a:moveTo>
                <a:lnTo>
                  <a:pt x="262162" y="478256"/>
                </a:lnTo>
                <a:lnTo>
                  <a:pt x="258001" y="478256"/>
                </a:lnTo>
                <a:lnTo>
                  <a:pt x="264311" y="468409"/>
                </a:lnTo>
                <a:lnTo>
                  <a:pt x="258409" y="459215"/>
                </a:lnTo>
                <a:lnTo>
                  <a:pt x="262570" y="459215"/>
                </a:lnTo>
                <a:lnTo>
                  <a:pt x="266378" y="465200"/>
                </a:lnTo>
                <a:lnTo>
                  <a:pt x="270187" y="459215"/>
                </a:lnTo>
                <a:lnTo>
                  <a:pt x="274348" y="459215"/>
                </a:lnTo>
                <a:lnTo>
                  <a:pt x="268446" y="468409"/>
                </a:lnTo>
                <a:lnTo>
                  <a:pt x="274756" y="478256"/>
                </a:lnTo>
                <a:lnTo>
                  <a:pt x="270595" y="478256"/>
                </a:lnTo>
                <a:lnTo>
                  <a:pt x="266378" y="471565"/>
                </a:lnTo>
                <a:close/>
                <a:moveTo>
                  <a:pt x="292179" y="471565"/>
                </a:moveTo>
                <a:lnTo>
                  <a:pt x="287962" y="478256"/>
                </a:lnTo>
                <a:lnTo>
                  <a:pt x="283801" y="478256"/>
                </a:lnTo>
                <a:lnTo>
                  <a:pt x="290111" y="468409"/>
                </a:lnTo>
                <a:lnTo>
                  <a:pt x="284209" y="459215"/>
                </a:lnTo>
                <a:lnTo>
                  <a:pt x="288370" y="459215"/>
                </a:lnTo>
                <a:lnTo>
                  <a:pt x="292179" y="465200"/>
                </a:lnTo>
                <a:lnTo>
                  <a:pt x="295987" y="459215"/>
                </a:lnTo>
                <a:lnTo>
                  <a:pt x="300148" y="459215"/>
                </a:lnTo>
                <a:lnTo>
                  <a:pt x="294246" y="468409"/>
                </a:lnTo>
                <a:lnTo>
                  <a:pt x="300556" y="478256"/>
                </a:lnTo>
                <a:lnTo>
                  <a:pt x="296395" y="478256"/>
                </a:lnTo>
                <a:lnTo>
                  <a:pt x="292179" y="471565"/>
                </a:lnTo>
                <a:close/>
                <a:moveTo>
                  <a:pt x="317979" y="471565"/>
                </a:moveTo>
                <a:lnTo>
                  <a:pt x="313762" y="478256"/>
                </a:lnTo>
                <a:lnTo>
                  <a:pt x="309601" y="478256"/>
                </a:lnTo>
                <a:lnTo>
                  <a:pt x="315911" y="468409"/>
                </a:lnTo>
                <a:lnTo>
                  <a:pt x="310009" y="459215"/>
                </a:lnTo>
                <a:lnTo>
                  <a:pt x="314170" y="459215"/>
                </a:lnTo>
                <a:lnTo>
                  <a:pt x="317979" y="465200"/>
                </a:lnTo>
                <a:lnTo>
                  <a:pt x="321787" y="459215"/>
                </a:lnTo>
                <a:lnTo>
                  <a:pt x="325948" y="459215"/>
                </a:lnTo>
                <a:lnTo>
                  <a:pt x="320046" y="468409"/>
                </a:lnTo>
                <a:lnTo>
                  <a:pt x="326356" y="478256"/>
                </a:lnTo>
                <a:lnTo>
                  <a:pt x="322195" y="478256"/>
                </a:lnTo>
                <a:lnTo>
                  <a:pt x="317979" y="471565"/>
                </a:lnTo>
                <a:close/>
                <a:moveTo>
                  <a:pt x="343779" y="471565"/>
                </a:moveTo>
                <a:lnTo>
                  <a:pt x="339563" y="478256"/>
                </a:lnTo>
                <a:lnTo>
                  <a:pt x="335401" y="478256"/>
                </a:lnTo>
                <a:lnTo>
                  <a:pt x="341711" y="468409"/>
                </a:lnTo>
                <a:lnTo>
                  <a:pt x="335809" y="459215"/>
                </a:lnTo>
                <a:lnTo>
                  <a:pt x="339971" y="459215"/>
                </a:lnTo>
                <a:lnTo>
                  <a:pt x="343779" y="465200"/>
                </a:lnTo>
                <a:lnTo>
                  <a:pt x="347587" y="459215"/>
                </a:lnTo>
                <a:lnTo>
                  <a:pt x="351748" y="459215"/>
                </a:lnTo>
                <a:lnTo>
                  <a:pt x="345846" y="468409"/>
                </a:lnTo>
                <a:lnTo>
                  <a:pt x="352156" y="478256"/>
                </a:lnTo>
                <a:lnTo>
                  <a:pt x="347995" y="478256"/>
                </a:lnTo>
                <a:lnTo>
                  <a:pt x="343779" y="471565"/>
                </a:lnTo>
                <a:close/>
                <a:moveTo>
                  <a:pt x="369579" y="471565"/>
                </a:moveTo>
                <a:lnTo>
                  <a:pt x="365363" y="478256"/>
                </a:lnTo>
                <a:lnTo>
                  <a:pt x="361201" y="478256"/>
                </a:lnTo>
                <a:lnTo>
                  <a:pt x="367511" y="468409"/>
                </a:lnTo>
                <a:lnTo>
                  <a:pt x="361609" y="459215"/>
                </a:lnTo>
                <a:lnTo>
                  <a:pt x="365771" y="459215"/>
                </a:lnTo>
                <a:lnTo>
                  <a:pt x="369579" y="465200"/>
                </a:lnTo>
                <a:lnTo>
                  <a:pt x="373387" y="459215"/>
                </a:lnTo>
                <a:lnTo>
                  <a:pt x="377548" y="459215"/>
                </a:lnTo>
                <a:lnTo>
                  <a:pt x="371646" y="468409"/>
                </a:lnTo>
                <a:lnTo>
                  <a:pt x="377956" y="478256"/>
                </a:lnTo>
                <a:lnTo>
                  <a:pt x="373795" y="478256"/>
                </a:lnTo>
                <a:lnTo>
                  <a:pt x="369579" y="471565"/>
                </a:lnTo>
                <a:close/>
                <a:moveTo>
                  <a:pt x="395379" y="471565"/>
                </a:moveTo>
                <a:lnTo>
                  <a:pt x="391163" y="478256"/>
                </a:lnTo>
                <a:lnTo>
                  <a:pt x="387001" y="478256"/>
                </a:lnTo>
                <a:lnTo>
                  <a:pt x="393312" y="468409"/>
                </a:lnTo>
                <a:lnTo>
                  <a:pt x="387409" y="459215"/>
                </a:lnTo>
                <a:lnTo>
                  <a:pt x="391571" y="459215"/>
                </a:lnTo>
                <a:lnTo>
                  <a:pt x="395379" y="465200"/>
                </a:lnTo>
                <a:lnTo>
                  <a:pt x="399187" y="459215"/>
                </a:lnTo>
                <a:lnTo>
                  <a:pt x="403348" y="459215"/>
                </a:lnTo>
                <a:lnTo>
                  <a:pt x="397446" y="468409"/>
                </a:lnTo>
                <a:lnTo>
                  <a:pt x="403756" y="478256"/>
                </a:lnTo>
                <a:lnTo>
                  <a:pt x="399595" y="478256"/>
                </a:lnTo>
                <a:lnTo>
                  <a:pt x="395379" y="471565"/>
                </a:lnTo>
                <a:close/>
                <a:moveTo>
                  <a:pt x="421179" y="471565"/>
                </a:moveTo>
                <a:lnTo>
                  <a:pt x="416963" y="478256"/>
                </a:lnTo>
                <a:lnTo>
                  <a:pt x="412801" y="478256"/>
                </a:lnTo>
                <a:lnTo>
                  <a:pt x="419112" y="468409"/>
                </a:lnTo>
                <a:lnTo>
                  <a:pt x="413209" y="459215"/>
                </a:lnTo>
                <a:lnTo>
                  <a:pt x="417371" y="459215"/>
                </a:lnTo>
                <a:lnTo>
                  <a:pt x="421179" y="465200"/>
                </a:lnTo>
                <a:lnTo>
                  <a:pt x="424987" y="459215"/>
                </a:lnTo>
                <a:lnTo>
                  <a:pt x="429149" y="459215"/>
                </a:lnTo>
                <a:lnTo>
                  <a:pt x="423246" y="468409"/>
                </a:lnTo>
                <a:lnTo>
                  <a:pt x="429557" y="478256"/>
                </a:lnTo>
                <a:lnTo>
                  <a:pt x="425395" y="478256"/>
                </a:lnTo>
                <a:lnTo>
                  <a:pt x="421179" y="471565"/>
                </a:lnTo>
                <a:close/>
                <a:moveTo>
                  <a:pt x="446979" y="471565"/>
                </a:moveTo>
                <a:lnTo>
                  <a:pt x="442763" y="478256"/>
                </a:lnTo>
                <a:lnTo>
                  <a:pt x="438601" y="478256"/>
                </a:lnTo>
                <a:lnTo>
                  <a:pt x="444912" y="468409"/>
                </a:lnTo>
                <a:lnTo>
                  <a:pt x="439009" y="459215"/>
                </a:lnTo>
                <a:lnTo>
                  <a:pt x="443171" y="459215"/>
                </a:lnTo>
                <a:lnTo>
                  <a:pt x="446979" y="465200"/>
                </a:lnTo>
                <a:lnTo>
                  <a:pt x="450787" y="459215"/>
                </a:lnTo>
                <a:lnTo>
                  <a:pt x="454949" y="459215"/>
                </a:lnTo>
                <a:lnTo>
                  <a:pt x="449046" y="468409"/>
                </a:lnTo>
                <a:lnTo>
                  <a:pt x="455357" y="478256"/>
                </a:lnTo>
                <a:lnTo>
                  <a:pt x="451195" y="478256"/>
                </a:lnTo>
                <a:lnTo>
                  <a:pt x="446979" y="471565"/>
                </a:lnTo>
                <a:close/>
                <a:moveTo>
                  <a:pt x="472779" y="471565"/>
                </a:moveTo>
                <a:lnTo>
                  <a:pt x="468563" y="478256"/>
                </a:lnTo>
                <a:lnTo>
                  <a:pt x="464401" y="478256"/>
                </a:lnTo>
                <a:lnTo>
                  <a:pt x="470712" y="468409"/>
                </a:lnTo>
                <a:lnTo>
                  <a:pt x="464809" y="459215"/>
                </a:lnTo>
                <a:lnTo>
                  <a:pt x="468971" y="459215"/>
                </a:lnTo>
                <a:lnTo>
                  <a:pt x="472779" y="465200"/>
                </a:lnTo>
                <a:lnTo>
                  <a:pt x="476587" y="459215"/>
                </a:lnTo>
                <a:lnTo>
                  <a:pt x="480749" y="459215"/>
                </a:lnTo>
                <a:lnTo>
                  <a:pt x="474846" y="468409"/>
                </a:lnTo>
                <a:lnTo>
                  <a:pt x="481157" y="478256"/>
                </a:lnTo>
                <a:lnTo>
                  <a:pt x="476995" y="478256"/>
                </a:lnTo>
                <a:lnTo>
                  <a:pt x="472779" y="471565"/>
                </a:lnTo>
                <a:close/>
                <a:moveTo>
                  <a:pt x="498579" y="471565"/>
                </a:moveTo>
                <a:lnTo>
                  <a:pt x="494363" y="478256"/>
                </a:lnTo>
                <a:lnTo>
                  <a:pt x="490201" y="478256"/>
                </a:lnTo>
                <a:lnTo>
                  <a:pt x="496512" y="468409"/>
                </a:lnTo>
                <a:lnTo>
                  <a:pt x="490609" y="459215"/>
                </a:lnTo>
                <a:lnTo>
                  <a:pt x="494771" y="459215"/>
                </a:lnTo>
                <a:lnTo>
                  <a:pt x="498579" y="465200"/>
                </a:lnTo>
                <a:lnTo>
                  <a:pt x="502387" y="459215"/>
                </a:lnTo>
                <a:lnTo>
                  <a:pt x="506549" y="459215"/>
                </a:lnTo>
                <a:lnTo>
                  <a:pt x="500646" y="468409"/>
                </a:lnTo>
                <a:lnTo>
                  <a:pt x="506957" y="478256"/>
                </a:lnTo>
                <a:lnTo>
                  <a:pt x="502795" y="478256"/>
                </a:lnTo>
                <a:lnTo>
                  <a:pt x="498579" y="471565"/>
                </a:lnTo>
                <a:close/>
                <a:moveTo>
                  <a:pt x="8378" y="500265"/>
                </a:moveTo>
                <a:lnTo>
                  <a:pt x="4162" y="506957"/>
                </a:lnTo>
                <a:lnTo>
                  <a:pt x="0" y="506957"/>
                </a:lnTo>
                <a:lnTo>
                  <a:pt x="6310" y="497110"/>
                </a:lnTo>
                <a:lnTo>
                  <a:pt x="408" y="487916"/>
                </a:lnTo>
                <a:lnTo>
                  <a:pt x="4570" y="487916"/>
                </a:lnTo>
                <a:lnTo>
                  <a:pt x="8378" y="493901"/>
                </a:lnTo>
                <a:lnTo>
                  <a:pt x="12186" y="487916"/>
                </a:lnTo>
                <a:lnTo>
                  <a:pt x="16347" y="487916"/>
                </a:lnTo>
                <a:lnTo>
                  <a:pt x="10445" y="497110"/>
                </a:lnTo>
                <a:lnTo>
                  <a:pt x="16755" y="506957"/>
                </a:lnTo>
                <a:lnTo>
                  <a:pt x="12594" y="506957"/>
                </a:lnTo>
                <a:lnTo>
                  <a:pt x="8378" y="500265"/>
                </a:lnTo>
                <a:close/>
                <a:moveTo>
                  <a:pt x="34178" y="500265"/>
                </a:moveTo>
                <a:lnTo>
                  <a:pt x="29962" y="506957"/>
                </a:lnTo>
                <a:lnTo>
                  <a:pt x="25800" y="506957"/>
                </a:lnTo>
                <a:lnTo>
                  <a:pt x="32110" y="497110"/>
                </a:lnTo>
                <a:lnTo>
                  <a:pt x="26208" y="487916"/>
                </a:lnTo>
                <a:lnTo>
                  <a:pt x="30370" y="487916"/>
                </a:lnTo>
                <a:lnTo>
                  <a:pt x="34178" y="493901"/>
                </a:lnTo>
                <a:lnTo>
                  <a:pt x="37986" y="487916"/>
                </a:lnTo>
                <a:lnTo>
                  <a:pt x="42147" y="487916"/>
                </a:lnTo>
                <a:lnTo>
                  <a:pt x="36245" y="497110"/>
                </a:lnTo>
                <a:lnTo>
                  <a:pt x="42555" y="506957"/>
                </a:lnTo>
                <a:lnTo>
                  <a:pt x="38394" y="506957"/>
                </a:lnTo>
                <a:lnTo>
                  <a:pt x="34178" y="500265"/>
                </a:lnTo>
                <a:close/>
                <a:moveTo>
                  <a:pt x="59978" y="500265"/>
                </a:moveTo>
                <a:lnTo>
                  <a:pt x="55762" y="506957"/>
                </a:lnTo>
                <a:lnTo>
                  <a:pt x="51600" y="506957"/>
                </a:lnTo>
                <a:lnTo>
                  <a:pt x="57911" y="497110"/>
                </a:lnTo>
                <a:lnTo>
                  <a:pt x="52008" y="487916"/>
                </a:lnTo>
                <a:lnTo>
                  <a:pt x="56170" y="487916"/>
                </a:lnTo>
                <a:lnTo>
                  <a:pt x="59978" y="493901"/>
                </a:lnTo>
                <a:lnTo>
                  <a:pt x="63786" y="487916"/>
                </a:lnTo>
                <a:lnTo>
                  <a:pt x="67948" y="487916"/>
                </a:lnTo>
                <a:lnTo>
                  <a:pt x="62045" y="497110"/>
                </a:lnTo>
                <a:lnTo>
                  <a:pt x="68356" y="506957"/>
                </a:lnTo>
                <a:lnTo>
                  <a:pt x="64194" y="506957"/>
                </a:lnTo>
                <a:lnTo>
                  <a:pt x="59978" y="500265"/>
                </a:lnTo>
                <a:close/>
                <a:moveTo>
                  <a:pt x="85778" y="500265"/>
                </a:moveTo>
                <a:lnTo>
                  <a:pt x="81562" y="506957"/>
                </a:lnTo>
                <a:lnTo>
                  <a:pt x="77400" y="506957"/>
                </a:lnTo>
                <a:lnTo>
                  <a:pt x="83711" y="497110"/>
                </a:lnTo>
                <a:lnTo>
                  <a:pt x="77808" y="487916"/>
                </a:lnTo>
                <a:lnTo>
                  <a:pt x="81970" y="487916"/>
                </a:lnTo>
                <a:lnTo>
                  <a:pt x="85778" y="493901"/>
                </a:lnTo>
                <a:lnTo>
                  <a:pt x="89586" y="487916"/>
                </a:lnTo>
                <a:lnTo>
                  <a:pt x="93748" y="487916"/>
                </a:lnTo>
                <a:lnTo>
                  <a:pt x="87845" y="497110"/>
                </a:lnTo>
                <a:lnTo>
                  <a:pt x="94156" y="506957"/>
                </a:lnTo>
                <a:lnTo>
                  <a:pt x="89994" y="506957"/>
                </a:lnTo>
                <a:lnTo>
                  <a:pt x="85778" y="500265"/>
                </a:lnTo>
                <a:close/>
                <a:moveTo>
                  <a:pt x="111578" y="500265"/>
                </a:moveTo>
                <a:lnTo>
                  <a:pt x="107362" y="506957"/>
                </a:lnTo>
                <a:lnTo>
                  <a:pt x="103200" y="506957"/>
                </a:lnTo>
                <a:lnTo>
                  <a:pt x="109511" y="497110"/>
                </a:lnTo>
                <a:lnTo>
                  <a:pt x="103608" y="487916"/>
                </a:lnTo>
                <a:lnTo>
                  <a:pt x="107770" y="487916"/>
                </a:lnTo>
                <a:lnTo>
                  <a:pt x="111578" y="493901"/>
                </a:lnTo>
                <a:lnTo>
                  <a:pt x="115386" y="487916"/>
                </a:lnTo>
                <a:lnTo>
                  <a:pt x="119548" y="487916"/>
                </a:lnTo>
                <a:lnTo>
                  <a:pt x="113645" y="497110"/>
                </a:lnTo>
                <a:lnTo>
                  <a:pt x="119956" y="506957"/>
                </a:lnTo>
                <a:lnTo>
                  <a:pt x="115794" y="506957"/>
                </a:lnTo>
                <a:lnTo>
                  <a:pt x="111578" y="500265"/>
                </a:lnTo>
                <a:close/>
                <a:moveTo>
                  <a:pt x="137378" y="500265"/>
                </a:moveTo>
                <a:lnTo>
                  <a:pt x="133162" y="506957"/>
                </a:lnTo>
                <a:lnTo>
                  <a:pt x="129000" y="506957"/>
                </a:lnTo>
                <a:lnTo>
                  <a:pt x="135311" y="497110"/>
                </a:lnTo>
                <a:lnTo>
                  <a:pt x="129408" y="487916"/>
                </a:lnTo>
                <a:lnTo>
                  <a:pt x="133570" y="487916"/>
                </a:lnTo>
                <a:lnTo>
                  <a:pt x="137378" y="493901"/>
                </a:lnTo>
                <a:lnTo>
                  <a:pt x="141186" y="487916"/>
                </a:lnTo>
                <a:lnTo>
                  <a:pt x="145348" y="487916"/>
                </a:lnTo>
                <a:lnTo>
                  <a:pt x="139445" y="497110"/>
                </a:lnTo>
                <a:lnTo>
                  <a:pt x="145756" y="506957"/>
                </a:lnTo>
                <a:lnTo>
                  <a:pt x="141594" y="506957"/>
                </a:lnTo>
                <a:lnTo>
                  <a:pt x="137378" y="500265"/>
                </a:lnTo>
                <a:close/>
                <a:moveTo>
                  <a:pt x="163178" y="500265"/>
                </a:moveTo>
                <a:lnTo>
                  <a:pt x="158962" y="506957"/>
                </a:lnTo>
                <a:lnTo>
                  <a:pt x="154800" y="506957"/>
                </a:lnTo>
                <a:lnTo>
                  <a:pt x="161111" y="497110"/>
                </a:lnTo>
                <a:lnTo>
                  <a:pt x="155208" y="487916"/>
                </a:lnTo>
                <a:lnTo>
                  <a:pt x="159370" y="487916"/>
                </a:lnTo>
                <a:lnTo>
                  <a:pt x="163178" y="493901"/>
                </a:lnTo>
                <a:lnTo>
                  <a:pt x="166986" y="487916"/>
                </a:lnTo>
                <a:lnTo>
                  <a:pt x="171148" y="487916"/>
                </a:lnTo>
                <a:lnTo>
                  <a:pt x="165245" y="497110"/>
                </a:lnTo>
                <a:lnTo>
                  <a:pt x="171556" y="506957"/>
                </a:lnTo>
                <a:lnTo>
                  <a:pt x="167394" y="506957"/>
                </a:lnTo>
                <a:lnTo>
                  <a:pt x="163178" y="500265"/>
                </a:lnTo>
                <a:close/>
                <a:moveTo>
                  <a:pt x="188978" y="500265"/>
                </a:moveTo>
                <a:lnTo>
                  <a:pt x="184762" y="506957"/>
                </a:lnTo>
                <a:lnTo>
                  <a:pt x="180601" y="506957"/>
                </a:lnTo>
                <a:lnTo>
                  <a:pt x="186911" y="497110"/>
                </a:lnTo>
                <a:lnTo>
                  <a:pt x="181009" y="487916"/>
                </a:lnTo>
                <a:lnTo>
                  <a:pt x="185170" y="487916"/>
                </a:lnTo>
                <a:lnTo>
                  <a:pt x="188978" y="493901"/>
                </a:lnTo>
                <a:lnTo>
                  <a:pt x="192786" y="487916"/>
                </a:lnTo>
                <a:lnTo>
                  <a:pt x="196948" y="487916"/>
                </a:lnTo>
                <a:lnTo>
                  <a:pt x="191045" y="497110"/>
                </a:lnTo>
                <a:lnTo>
                  <a:pt x="197356" y="506957"/>
                </a:lnTo>
                <a:lnTo>
                  <a:pt x="193194" y="506957"/>
                </a:lnTo>
                <a:lnTo>
                  <a:pt x="188978" y="500265"/>
                </a:lnTo>
                <a:close/>
                <a:moveTo>
                  <a:pt x="214778" y="500265"/>
                </a:moveTo>
                <a:lnTo>
                  <a:pt x="210562" y="506957"/>
                </a:lnTo>
                <a:lnTo>
                  <a:pt x="206401" y="506957"/>
                </a:lnTo>
                <a:lnTo>
                  <a:pt x="212711" y="497110"/>
                </a:lnTo>
                <a:lnTo>
                  <a:pt x="206809" y="487916"/>
                </a:lnTo>
                <a:lnTo>
                  <a:pt x="210970" y="487916"/>
                </a:lnTo>
                <a:lnTo>
                  <a:pt x="214778" y="493901"/>
                </a:lnTo>
                <a:lnTo>
                  <a:pt x="218586" y="487916"/>
                </a:lnTo>
                <a:lnTo>
                  <a:pt x="222748" y="487916"/>
                </a:lnTo>
                <a:lnTo>
                  <a:pt x="216846" y="497110"/>
                </a:lnTo>
                <a:lnTo>
                  <a:pt x="223156" y="506957"/>
                </a:lnTo>
                <a:lnTo>
                  <a:pt x="218994" y="506957"/>
                </a:lnTo>
                <a:lnTo>
                  <a:pt x="214778" y="500265"/>
                </a:lnTo>
                <a:close/>
                <a:moveTo>
                  <a:pt x="240578" y="500265"/>
                </a:moveTo>
                <a:lnTo>
                  <a:pt x="236362" y="506957"/>
                </a:lnTo>
                <a:lnTo>
                  <a:pt x="232201" y="506957"/>
                </a:lnTo>
                <a:lnTo>
                  <a:pt x="238511" y="497110"/>
                </a:lnTo>
                <a:lnTo>
                  <a:pt x="232609" y="487916"/>
                </a:lnTo>
                <a:lnTo>
                  <a:pt x="236770" y="487916"/>
                </a:lnTo>
                <a:lnTo>
                  <a:pt x="240578" y="493901"/>
                </a:lnTo>
                <a:lnTo>
                  <a:pt x="244386" y="487916"/>
                </a:lnTo>
                <a:lnTo>
                  <a:pt x="248548" y="487916"/>
                </a:lnTo>
                <a:lnTo>
                  <a:pt x="242646" y="497110"/>
                </a:lnTo>
                <a:lnTo>
                  <a:pt x="248956" y="506957"/>
                </a:lnTo>
                <a:lnTo>
                  <a:pt x="244794" y="506957"/>
                </a:lnTo>
                <a:lnTo>
                  <a:pt x="240578" y="500265"/>
                </a:lnTo>
                <a:close/>
                <a:moveTo>
                  <a:pt x="266378" y="500265"/>
                </a:moveTo>
                <a:lnTo>
                  <a:pt x="262162" y="506957"/>
                </a:lnTo>
                <a:lnTo>
                  <a:pt x="258001" y="506957"/>
                </a:lnTo>
                <a:lnTo>
                  <a:pt x="264311" y="497110"/>
                </a:lnTo>
                <a:lnTo>
                  <a:pt x="258409" y="487916"/>
                </a:lnTo>
                <a:lnTo>
                  <a:pt x="262570" y="487916"/>
                </a:lnTo>
                <a:lnTo>
                  <a:pt x="266378" y="493901"/>
                </a:lnTo>
                <a:lnTo>
                  <a:pt x="270187" y="487916"/>
                </a:lnTo>
                <a:lnTo>
                  <a:pt x="274348" y="487916"/>
                </a:lnTo>
                <a:lnTo>
                  <a:pt x="268446" y="497110"/>
                </a:lnTo>
                <a:lnTo>
                  <a:pt x="274756" y="506957"/>
                </a:lnTo>
                <a:lnTo>
                  <a:pt x="270595" y="506957"/>
                </a:lnTo>
                <a:lnTo>
                  <a:pt x="266378" y="500265"/>
                </a:lnTo>
                <a:close/>
                <a:moveTo>
                  <a:pt x="292179" y="500265"/>
                </a:moveTo>
                <a:lnTo>
                  <a:pt x="287962" y="506957"/>
                </a:lnTo>
                <a:lnTo>
                  <a:pt x="283801" y="506957"/>
                </a:lnTo>
                <a:lnTo>
                  <a:pt x="290111" y="497110"/>
                </a:lnTo>
                <a:lnTo>
                  <a:pt x="284209" y="487916"/>
                </a:lnTo>
                <a:lnTo>
                  <a:pt x="288370" y="487916"/>
                </a:lnTo>
                <a:lnTo>
                  <a:pt x="292179" y="493901"/>
                </a:lnTo>
                <a:lnTo>
                  <a:pt x="295987" y="487916"/>
                </a:lnTo>
                <a:lnTo>
                  <a:pt x="300148" y="487916"/>
                </a:lnTo>
                <a:lnTo>
                  <a:pt x="294246" y="497110"/>
                </a:lnTo>
                <a:lnTo>
                  <a:pt x="300556" y="506957"/>
                </a:lnTo>
                <a:lnTo>
                  <a:pt x="296395" y="506957"/>
                </a:lnTo>
                <a:lnTo>
                  <a:pt x="292179" y="500265"/>
                </a:lnTo>
                <a:close/>
                <a:moveTo>
                  <a:pt x="317979" y="500265"/>
                </a:moveTo>
                <a:lnTo>
                  <a:pt x="313762" y="506957"/>
                </a:lnTo>
                <a:lnTo>
                  <a:pt x="309601" y="506957"/>
                </a:lnTo>
                <a:lnTo>
                  <a:pt x="315911" y="497110"/>
                </a:lnTo>
                <a:lnTo>
                  <a:pt x="310009" y="487916"/>
                </a:lnTo>
                <a:lnTo>
                  <a:pt x="314170" y="487916"/>
                </a:lnTo>
                <a:lnTo>
                  <a:pt x="317979" y="493901"/>
                </a:lnTo>
                <a:lnTo>
                  <a:pt x="321787" y="487916"/>
                </a:lnTo>
                <a:lnTo>
                  <a:pt x="325948" y="487916"/>
                </a:lnTo>
                <a:lnTo>
                  <a:pt x="320046" y="497110"/>
                </a:lnTo>
                <a:lnTo>
                  <a:pt x="326356" y="506957"/>
                </a:lnTo>
                <a:lnTo>
                  <a:pt x="322195" y="506957"/>
                </a:lnTo>
                <a:lnTo>
                  <a:pt x="317979" y="500265"/>
                </a:lnTo>
                <a:close/>
                <a:moveTo>
                  <a:pt x="343779" y="500265"/>
                </a:moveTo>
                <a:lnTo>
                  <a:pt x="339563" y="506957"/>
                </a:lnTo>
                <a:lnTo>
                  <a:pt x="335401" y="506957"/>
                </a:lnTo>
                <a:lnTo>
                  <a:pt x="341711" y="497110"/>
                </a:lnTo>
                <a:lnTo>
                  <a:pt x="335809" y="487916"/>
                </a:lnTo>
                <a:lnTo>
                  <a:pt x="339971" y="487916"/>
                </a:lnTo>
                <a:lnTo>
                  <a:pt x="343779" y="493901"/>
                </a:lnTo>
                <a:lnTo>
                  <a:pt x="347587" y="487916"/>
                </a:lnTo>
                <a:lnTo>
                  <a:pt x="351748" y="487916"/>
                </a:lnTo>
                <a:lnTo>
                  <a:pt x="345846" y="497110"/>
                </a:lnTo>
                <a:lnTo>
                  <a:pt x="352156" y="506957"/>
                </a:lnTo>
                <a:lnTo>
                  <a:pt x="347995" y="506957"/>
                </a:lnTo>
                <a:lnTo>
                  <a:pt x="343779" y="500265"/>
                </a:lnTo>
                <a:close/>
                <a:moveTo>
                  <a:pt x="369579" y="500265"/>
                </a:moveTo>
                <a:lnTo>
                  <a:pt x="365363" y="506957"/>
                </a:lnTo>
                <a:lnTo>
                  <a:pt x="361201" y="506957"/>
                </a:lnTo>
                <a:lnTo>
                  <a:pt x="367511" y="497110"/>
                </a:lnTo>
                <a:lnTo>
                  <a:pt x="361609" y="487916"/>
                </a:lnTo>
                <a:lnTo>
                  <a:pt x="365771" y="487916"/>
                </a:lnTo>
                <a:lnTo>
                  <a:pt x="369579" y="493901"/>
                </a:lnTo>
                <a:lnTo>
                  <a:pt x="373387" y="487916"/>
                </a:lnTo>
                <a:lnTo>
                  <a:pt x="377548" y="487916"/>
                </a:lnTo>
                <a:lnTo>
                  <a:pt x="371646" y="497110"/>
                </a:lnTo>
                <a:lnTo>
                  <a:pt x="377956" y="506957"/>
                </a:lnTo>
                <a:lnTo>
                  <a:pt x="373795" y="506957"/>
                </a:lnTo>
                <a:lnTo>
                  <a:pt x="369579" y="500265"/>
                </a:lnTo>
                <a:close/>
                <a:moveTo>
                  <a:pt x="395379" y="500265"/>
                </a:moveTo>
                <a:lnTo>
                  <a:pt x="391163" y="506957"/>
                </a:lnTo>
                <a:lnTo>
                  <a:pt x="387001" y="506957"/>
                </a:lnTo>
                <a:lnTo>
                  <a:pt x="393312" y="497110"/>
                </a:lnTo>
                <a:lnTo>
                  <a:pt x="387409" y="487916"/>
                </a:lnTo>
                <a:lnTo>
                  <a:pt x="391571" y="487916"/>
                </a:lnTo>
                <a:lnTo>
                  <a:pt x="395379" y="493901"/>
                </a:lnTo>
                <a:lnTo>
                  <a:pt x="399187" y="487916"/>
                </a:lnTo>
                <a:lnTo>
                  <a:pt x="403348" y="487916"/>
                </a:lnTo>
                <a:lnTo>
                  <a:pt x="397446" y="497110"/>
                </a:lnTo>
                <a:lnTo>
                  <a:pt x="403756" y="506957"/>
                </a:lnTo>
                <a:lnTo>
                  <a:pt x="399595" y="506957"/>
                </a:lnTo>
                <a:lnTo>
                  <a:pt x="395379" y="500265"/>
                </a:lnTo>
                <a:close/>
                <a:moveTo>
                  <a:pt x="421179" y="500265"/>
                </a:moveTo>
                <a:lnTo>
                  <a:pt x="416963" y="506957"/>
                </a:lnTo>
                <a:lnTo>
                  <a:pt x="412801" y="506957"/>
                </a:lnTo>
                <a:lnTo>
                  <a:pt x="419112" y="497110"/>
                </a:lnTo>
                <a:lnTo>
                  <a:pt x="413209" y="487916"/>
                </a:lnTo>
                <a:lnTo>
                  <a:pt x="417371" y="487916"/>
                </a:lnTo>
                <a:lnTo>
                  <a:pt x="421179" y="493901"/>
                </a:lnTo>
                <a:lnTo>
                  <a:pt x="424987" y="487916"/>
                </a:lnTo>
                <a:lnTo>
                  <a:pt x="429149" y="487916"/>
                </a:lnTo>
                <a:lnTo>
                  <a:pt x="423246" y="497110"/>
                </a:lnTo>
                <a:lnTo>
                  <a:pt x="429557" y="506957"/>
                </a:lnTo>
                <a:lnTo>
                  <a:pt x="425395" y="506957"/>
                </a:lnTo>
                <a:lnTo>
                  <a:pt x="421179" y="500265"/>
                </a:lnTo>
                <a:close/>
                <a:moveTo>
                  <a:pt x="446979" y="500265"/>
                </a:moveTo>
                <a:lnTo>
                  <a:pt x="442763" y="506957"/>
                </a:lnTo>
                <a:lnTo>
                  <a:pt x="438601" y="506957"/>
                </a:lnTo>
                <a:lnTo>
                  <a:pt x="444912" y="497110"/>
                </a:lnTo>
                <a:lnTo>
                  <a:pt x="439009" y="487916"/>
                </a:lnTo>
                <a:lnTo>
                  <a:pt x="443171" y="487916"/>
                </a:lnTo>
                <a:lnTo>
                  <a:pt x="446979" y="493901"/>
                </a:lnTo>
                <a:lnTo>
                  <a:pt x="450787" y="487916"/>
                </a:lnTo>
                <a:lnTo>
                  <a:pt x="454949" y="487916"/>
                </a:lnTo>
                <a:lnTo>
                  <a:pt x="449046" y="497110"/>
                </a:lnTo>
                <a:lnTo>
                  <a:pt x="455357" y="506957"/>
                </a:lnTo>
                <a:lnTo>
                  <a:pt x="451195" y="506957"/>
                </a:lnTo>
                <a:lnTo>
                  <a:pt x="446979" y="500265"/>
                </a:lnTo>
                <a:close/>
                <a:moveTo>
                  <a:pt x="472779" y="500265"/>
                </a:moveTo>
                <a:lnTo>
                  <a:pt x="468563" y="506957"/>
                </a:lnTo>
                <a:lnTo>
                  <a:pt x="464401" y="506957"/>
                </a:lnTo>
                <a:lnTo>
                  <a:pt x="470712" y="497110"/>
                </a:lnTo>
                <a:lnTo>
                  <a:pt x="464809" y="487916"/>
                </a:lnTo>
                <a:lnTo>
                  <a:pt x="468971" y="487916"/>
                </a:lnTo>
                <a:lnTo>
                  <a:pt x="472779" y="493901"/>
                </a:lnTo>
                <a:lnTo>
                  <a:pt x="476587" y="487916"/>
                </a:lnTo>
                <a:lnTo>
                  <a:pt x="480749" y="487916"/>
                </a:lnTo>
                <a:lnTo>
                  <a:pt x="474846" y="497110"/>
                </a:lnTo>
                <a:lnTo>
                  <a:pt x="481157" y="506957"/>
                </a:lnTo>
                <a:lnTo>
                  <a:pt x="476995" y="506957"/>
                </a:lnTo>
                <a:lnTo>
                  <a:pt x="472779" y="500265"/>
                </a:lnTo>
                <a:close/>
                <a:moveTo>
                  <a:pt x="498579" y="500265"/>
                </a:moveTo>
                <a:lnTo>
                  <a:pt x="494363" y="506957"/>
                </a:lnTo>
                <a:lnTo>
                  <a:pt x="490201" y="506957"/>
                </a:lnTo>
                <a:lnTo>
                  <a:pt x="496512" y="497110"/>
                </a:lnTo>
                <a:lnTo>
                  <a:pt x="490609" y="487916"/>
                </a:lnTo>
                <a:lnTo>
                  <a:pt x="494771" y="487916"/>
                </a:lnTo>
                <a:lnTo>
                  <a:pt x="498579" y="493901"/>
                </a:lnTo>
                <a:lnTo>
                  <a:pt x="502387" y="487916"/>
                </a:lnTo>
                <a:lnTo>
                  <a:pt x="506549" y="487916"/>
                </a:lnTo>
                <a:lnTo>
                  <a:pt x="500646" y="497110"/>
                </a:lnTo>
                <a:lnTo>
                  <a:pt x="506957" y="506957"/>
                </a:lnTo>
                <a:lnTo>
                  <a:pt x="502795" y="506957"/>
                </a:lnTo>
                <a:lnTo>
                  <a:pt x="498579" y="500265"/>
                </a:lnTo>
                <a:close/>
              </a:path>
            </a:pathLst>
          </a:custGeom>
          <a:solidFill>
            <a:schemeClr val="tx1"/>
          </a:solidFill>
          <a:ln w="2025" cap="flat">
            <a:noFill/>
            <a:prstDash val="solid"/>
            <a:miter/>
          </a:ln>
        </p:spPr>
        <p:txBody>
          <a:bodyPr rtlCol="0" anchor="ctr"/>
          <a:lstStyle/>
          <a:p>
            <a:endParaRPr lang="de-DE"/>
          </a:p>
        </p:txBody>
      </p:sp>
      <p:sp>
        <p:nvSpPr>
          <p:cNvPr id="15" name="Freihandform 1507">
            <a:extLst>
              <a:ext uri="{FF2B5EF4-FFF2-40B4-BE49-F238E27FC236}">
                <a16:creationId xmlns:a16="http://schemas.microsoft.com/office/drawing/2014/main" id="{33FFDD8C-051E-31E1-3159-A3308487F39E}"/>
              </a:ext>
            </a:extLst>
          </p:cNvPr>
          <p:cNvSpPr/>
          <p:nvPr userDrawn="1"/>
        </p:nvSpPr>
        <p:spPr>
          <a:xfrm flipH="1">
            <a:off x="5827224" y="-360335"/>
            <a:ext cx="1307219" cy="1307219"/>
          </a:xfrm>
          <a:custGeom>
            <a:avLst/>
            <a:gdLst>
              <a:gd name="connsiteX0" fmla="*/ 8378 w 506956"/>
              <a:gd name="connsiteY0" fmla="*/ 12349 h 506956"/>
              <a:gd name="connsiteX1" fmla="*/ 4162 w 506956"/>
              <a:gd name="connsiteY1" fmla="*/ 19041 h 506956"/>
              <a:gd name="connsiteX2" fmla="*/ 0 w 506956"/>
              <a:gd name="connsiteY2" fmla="*/ 19041 h 506956"/>
              <a:gd name="connsiteX3" fmla="*/ 6310 w 506956"/>
              <a:gd name="connsiteY3" fmla="*/ 9194 h 506956"/>
              <a:gd name="connsiteX4" fmla="*/ 408 w 506956"/>
              <a:gd name="connsiteY4" fmla="*/ 0 h 506956"/>
              <a:gd name="connsiteX5" fmla="*/ 4570 w 506956"/>
              <a:gd name="connsiteY5" fmla="*/ 0 h 506956"/>
              <a:gd name="connsiteX6" fmla="*/ 8378 w 506956"/>
              <a:gd name="connsiteY6" fmla="*/ 5984 h 506956"/>
              <a:gd name="connsiteX7" fmla="*/ 12186 w 506956"/>
              <a:gd name="connsiteY7" fmla="*/ 0 h 506956"/>
              <a:gd name="connsiteX8" fmla="*/ 16347 w 506956"/>
              <a:gd name="connsiteY8" fmla="*/ 0 h 506956"/>
              <a:gd name="connsiteX9" fmla="*/ 10445 w 506956"/>
              <a:gd name="connsiteY9" fmla="*/ 9194 h 506956"/>
              <a:gd name="connsiteX10" fmla="*/ 16755 w 506956"/>
              <a:gd name="connsiteY10" fmla="*/ 19041 h 506956"/>
              <a:gd name="connsiteX11" fmla="*/ 12594 w 506956"/>
              <a:gd name="connsiteY11" fmla="*/ 19041 h 506956"/>
              <a:gd name="connsiteX12" fmla="*/ 8378 w 506956"/>
              <a:gd name="connsiteY12" fmla="*/ 12349 h 506956"/>
              <a:gd name="connsiteX13" fmla="*/ 34178 w 506956"/>
              <a:gd name="connsiteY13" fmla="*/ 12349 h 506956"/>
              <a:gd name="connsiteX14" fmla="*/ 29962 w 506956"/>
              <a:gd name="connsiteY14" fmla="*/ 19041 h 506956"/>
              <a:gd name="connsiteX15" fmla="*/ 25800 w 506956"/>
              <a:gd name="connsiteY15" fmla="*/ 19041 h 506956"/>
              <a:gd name="connsiteX16" fmla="*/ 32110 w 506956"/>
              <a:gd name="connsiteY16" fmla="*/ 9194 h 506956"/>
              <a:gd name="connsiteX17" fmla="*/ 26208 w 506956"/>
              <a:gd name="connsiteY17" fmla="*/ 0 h 506956"/>
              <a:gd name="connsiteX18" fmla="*/ 30370 w 506956"/>
              <a:gd name="connsiteY18" fmla="*/ 0 h 506956"/>
              <a:gd name="connsiteX19" fmla="*/ 34178 w 506956"/>
              <a:gd name="connsiteY19" fmla="*/ 5984 h 506956"/>
              <a:gd name="connsiteX20" fmla="*/ 37986 w 506956"/>
              <a:gd name="connsiteY20" fmla="*/ 0 h 506956"/>
              <a:gd name="connsiteX21" fmla="*/ 42147 w 506956"/>
              <a:gd name="connsiteY21" fmla="*/ 0 h 506956"/>
              <a:gd name="connsiteX22" fmla="*/ 36245 w 506956"/>
              <a:gd name="connsiteY22" fmla="*/ 9194 h 506956"/>
              <a:gd name="connsiteX23" fmla="*/ 42555 w 506956"/>
              <a:gd name="connsiteY23" fmla="*/ 19041 h 506956"/>
              <a:gd name="connsiteX24" fmla="*/ 38394 w 506956"/>
              <a:gd name="connsiteY24" fmla="*/ 19041 h 506956"/>
              <a:gd name="connsiteX25" fmla="*/ 34178 w 506956"/>
              <a:gd name="connsiteY25" fmla="*/ 12349 h 506956"/>
              <a:gd name="connsiteX26" fmla="*/ 59978 w 506956"/>
              <a:gd name="connsiteY26" fmla="*/ 12349 h 506956"/>
              <a:gd name="connsiteX27" fmla="*/ 55762 w 506956"/>
              <a:gd name="connsiteY27" fmla="*/ 19041 h 506956"/>
              <a:gd name="connsiteX28" fmla="*/ 51600 w 506956"/>
              <a:gd name="connsiteY28" fmla="*/ 19041 h 506956"/>
              <a:gd name="connsiteX29" fmla="*/ 57911 w 506956"/>
              <a:gd name="connsiteY29" fmla="*/ 9194 h 506956"/>
              <a:gd name="connsiteX30" fmla="*/ 52008 w 506956"/>
              <a:gd name="connsiteY30" fmla="*/ 0 h 506956"/>
              <a:gd name="connsiteX31" fmla="*/ 56170 w 506956"/>
              <a:gd name="connsiteY31" fmla="*/ 0 h 506956"/>
              <a:gd name="connsiteX32" fmla="*/ 59978 w 506956"/>
              <a:gd name="connsiteY32" fmla="*/ 5984 h 506956"/>
              <a:gd name="connsiteX33" fmla="*/ 63786 w 506956"/>
              <a:gd name="connsiteY33" fmla="*/ 0 h 506956"/>
              <a:gd name="connsiteX34" fmla="*/ 67948 w 506956"/>
              <a:gd name="connsiteY34" fmla="*/ 0 h 506956"/>
              <a:gd name="connsiteX35" fmla="*/ 62045 w 506956"/>
              <a:gd name="connsiteY35" fmla="*/ 9194 h 506956"/>
              <a:gd name="connsiteX36" fmla="*/ 68356 w 506956"/>
              <a:gd name="connsiteY36" fmla="*/ 19041 h 506956"/>
              <a:gd name="connsiteX37" fmla="*/ 64194 w 506956"/>
              <a:gd name="connsiteY37" fmla="*/ 19041 h 506956"/>
              <a:gd name="connsiteX38" fmla="*/ 59978 w 506956"/>
              <a:gd name="connsiteY38" fmla="*/ 12349 h 506956"/>
              <a:gd name="connsiteX39" fmla="*/ 85778 w 506956"/>
              <a:gd name="connsiteY39" fmla="*/ 12349 h 506956"/>
              <a:gd name="connsiteX40" fmla="*/ 81562 w 506956"/>
              <a:gd name="connsiteY40" fmla="*/ 19041 h 506956"/>
              <a:gd name="connsiteX41" fmla="*/ 77400 w 506956"/>
              <a:gd name="connsiteY41" fmla="*/ 19041 h 506956"/>
              <a:gd name="connsiteX42" fmla="*/ 83711 w 506956"/>
              <a:gd name="connsiteY42" fmla="*/ 9194 h 506956"/>
              <a:gd name="connsiteX43" fmla="*/ 77808 w 506956"/>
              <a:gd name="connsiteY43" fmla="*/ 0 h 506956"/>
              <a:gd name="connsiteX44" fmla="*/ 81970 w 506956"/>
              <a:gd name="connsiteY44" fmla="*/ 0 h 506956"/>
              <a:gd name="connsiteX45" fmla="*/ 85778 w 506956"/>
              <a:gd name="connsiteY45" fmla="*/ 5984 h 506956"/>
              <a:gd name="connsiteX46" fmla="*/ 89586 w 506956"/>
              <a:gd name="connsiteY46" fmla="*/ 0 h 506956"/>
              <a:gd name="connsiteX47" fmla="*/ 93748 w 506956"/>
              <a:gd name="connsiteY47" fmla="*/ 0 h 506956"/>
              <a:gd name="connsiteX48" fmla="*/ 87845 w 506956"/>
              <a:gd name="connsiteY48" fmla="*/ 9194 h 506956"/>
              <a:gd name="connsiteX49" fmla="*/ 94156 w 506956"/>
              <a:gd name="connsiteY49" fmla="*/ 19041 h 506956"/>
              <a:gd name="connsiteX50" fmla="*/ 89994 w 506956"/>
              <a:gd name="connsiteY50" fmla="*/ 19041 h 506956"/>
              <a:gd name="connsiteX51" fmla="*/ 85778 w 506956"/>
              <a:gd name="connsiteY51" fmla="*/ 12349 h 506956"/>
              <a:gd name="connsiteX52" fmla="*/ 111578 w 506956"/>
              <a:gd name="connsiteY52" fmla="*/ 12349 h 506956"/>
              <a:gd name="connsiteX53" fmla="*/ 107362 w 506956"/>
              <a:gd name="connsiteY53" fmla="*/ 19041 h 506956"/>
              <a:gd name="connsiteX54" fmla="*/ 103200 w 506956"/>
              <a:gd name="connsiteY54" fmla="*/ 19041 h 506956"/>
              <a:gd name="connsiteX55" fmla="*/ 109511 w 506956"/>
              <a:gd name="connsiteY55" fmla="*/ 9194 h 506956"/>
              <a:gd name="connsiteX56" fmla="*/ 103608 w 506956"/>
              <a:gd name="connsiteY56" fmla="*/ 0 h 506956"/>
              <a:gd name="connsiteX57" fmla="*/ 107770 w 506956"/>
              <a:gd name="connsiteY57" fmla="*/ 0 h 506956"/>
              <a:gd name="connsiteX58" fmla="*/ 111578 w 506956"/>
              <a:gd name="connsiteY58" fmla="*/ 5984 h 506956"/>
              <a:gd name="connsiteX59" fmla="*/ 115386 w 506956"/>
              <a:gd name="connsiteY59" fmla="*/ 0 h 506956"/>
              <a:gd name="connsiteX60" fmla="*/ 119548 w 506956"/>
              <a:gd name="connsiteY60" fmla="*/ 0 h 506956"/>
              <a:gd name="connsiteX61" fmla="*/ 113645 w 506956"/>
              <a:gd name="connsiteY61" fmla="*/ 9194 h 506956"/>
              <a:gd name="connsiteX62" fmla="*/ 119956 w 506956"/>
              <a:gd name="connsiteY62" fmla="*/ 19041 h 506956"/>
              <a:gd name="connsiteX63" fmla="*/ 115794 w 506956"/>
              <a:gd name="connsiteY63" fmla="*/ 19041 h 506956"/>
              <a:gd name="connsiteX64" fmla="*/ 111578 w 506956"/>
              <a:gd name="connsiteY64" fmla="*/ 12349 h 506956"/>
              <a:gd name="connsiteX65" fmla="*/ 137378 w 506956"/>
              <a:gd name="connsiteY65" fmla="*/ 12349 h 506956"/>
              <a:gd name="connsiteX66" fmla="*/ 133162 w 506956"/>
              <a:gd name="connsiteY66" fmla="*/ 19041 h 506956"/>
              <a:gd name="connsiteX67" fmla="*/ 129000 w 506956"/>
              <a:gd name="connsiteY67" fmla="*/ 19041 h 506956"/>
              <a:gd name="connsiteX68" fmla="*/ 135311 w 506956"/>
              <a:gd name="connsiteY68" fmla="*/ 9194 h 506956"/>
              <a:gd name="connsiteX69" fmla="*/ 129408 w 506956"/>
              <a:gd name="connsiteY69" fmla="*/ 0 h 506956"/>
              <a:gd name="connsiteX70" fmla="*/ 133570 w 506956"/>
              <a:gd name="connsiteY70" fmla="*/ 0 h 506956"/>
              <a:gd name="connsiteX71" fmla="*/ 137378 w 506956"/>
              <a:gd name="connsiteY71" fmla="*/ 5984 h 506956"/>
              <a:gd name="connsiteX72" fmla="*/ 141186 w 506956"/>
              <a:gd name="connsiteY72" fmla="*/ 0 h 506956"/>
              <a:gd name="connsiteX73" fmla="*/ 145348 w 506956"/>
              <a:gd name="connsiteY73" fmla="*/ 0 h 506956"/>
              <a:gd name="connsiteX74" fmla="*/ 139445 w 506956"/>
              <a:gd name="connsiteY74" fmla="*/ 9194 h 506956"/>
              <a:gd name="connsiteX75" fmla="*/ 145756 w 506956"/>
              <a:gd name="connsiteY75" fmla="*/ 19041 h 506956"/>
              <a:gd name="connsiteX76" fmla="*/ 141594 w 506956"/>
              <a:gd name="connsiteY76" fmla="*/ 19041 h 506956"/>
              <a:gd name="connsiteX77" fmla="*/ 137378 w 506956"/>
              <a:gd name="connsiteY77" fmla="*/ 12349 h 506956"/>
              <a:gd name="connsiteX78" fmla="*/ 163178 w 506956"/>
              <a:gd name="connsiteY78" fmla="*/ 12349 h 506956"/>
              <a:gd name="connsiteX79" fmla="*/ 158962 w 506956"/>
              <a:gd name="connsiteY79" fmla="*/ 19041 h 506956"/>
              <a:gd name="connsiteX80" fmla="*/ 154800 w 506956"/>
              <a:gd name="connsiteY80" fmla="*/ 19041 h 506956"/>
              <a:gd name="connsiteX81" fmla="*/ 161111 w 506956"/>
              <a:gd name="connsiteY81" fmla="*/ 9194 h 506956"/>
              <a:gd name="connsiteX82" fmla="*/ 155208 w 506956"/>
              <a:gd name="connsiteY82" fmla="*/ 0 h 506956"/>
              <a:gd name="connsiteX83" fmla="*/ 159370 w 506956"/>
              <a:gd name="connsiteY83" fmla="*/ 0 h 506956"/>
              <a:gd name="connsiteX84" fmla="*/ 163178 w 506956"/>
              <a:gd name="connsiteY84" fmla="*/ 5984 h 506956"/>
              <a:gd name="connsiteX85" fmla="*/ 166986 w 506956"/>
              <a:gd name="connsiteY85" fmla="*/ 0 h 506956"/>
              <a:gd name="connsiteX86" fmla="*/ 171148 w 506956"/>
              <a:gd name="connsiteY86" fmla="*/ 0 h 506956"/>
              <a:gd name="connsiteX87" fmla="*/ 165245 w 506956"/>
              <a:gd name="connsiteY87" fmla="*/ 9194 h 506956"/>
              <a:gd name="connsiteX88" fmla="*/ 171556 w 506956"/>
              <a:gd name="connsiteY88" fmla="*/ 19041 h 506956"/>
              <a:gd name="connsiteX89" fmla="*/ 167394 w 506956"/>
              <a:gd name="connsiteY89" fmla="*/ 19041 h 506956"/>
              <a:gd name="connsiteX90" fmla="*/ 163178 w 506956"/>
              <a:gd name="connsiteY90" fmla="*/ 12349 h 506956"/>
              <a:gd name="connsiteX91" fmla="*/ 188978 w 506956"/>
              <a:gd name="connsiteY91" fmla="*/ 12349 h 506956"/>
              <a:gd name="connsiteX92" fmla="*/ 184762 w 506956"/>
              <a:gd name="connsiteY92" fmla="*/ 19041 h 506956"/>
              <a:gd name="connsiteX93" fmla="*/ 180601 w 506956"/>
              <a:gd name="connsiteY93" fmla="*/ 19041 h 506956"/>
              <a:gd name="connsiteX94" fmla="*/ 186911 w 506956"/>
              <a:gd name="connsiteY94" fmla="*/ 9194 h 506956"/>
              <a:gd name="connsiteX95" fmla="*/ 181009 w 506956"/>
              <a:gd name="connsiteY95" fmla="*/ 0 h 506956"/>
              <a:gd name="connsiteX96" fmla="*/ 185170 w 506956"/>
              <a:gd name="connsiteY96" fmla="*/ 0 h 506956"/>
              <a:gd name="connsiteX97" fmla="*/ 188978 w 506956"/>
              <a:gd name="connsiteY97" fmla="*/ 5984 h 506956"/>
              <a:gd name="connsiteX98" fmla="*/ 192786 w 506956"/>
              <a:gd name="connsiteY98" fmla="*/ 0 h 506956"/>
              <a:gd name="connsiteX99" fmla="*/ 196948 w 506956"/>
              <a:gd name="connsiteY99" fmla="*/ 0 h 506956"/>
              <a:gd name="connsiteX100" fmla="*/ 191045 w 506956"/>
              <a:gd name="connsiteY100" fmla="*/ 9194 h 506956"/>
              <a:gd name="connsiteX101" fmla="*/ 197356 w 506956"/>
              <a:gd name="connsiteY101" fmla="*/ 19041 h 506956"/>
              <a:gd name="connsiteX102" fmla="*/ 193194 w 506956"/>
              <a:gd name="connsiteY102" fmla="*/ 19041 h 506956"/>
              <a:gd name="connsiteX103" fmla="*/ 188978 w 506956"/>
              <a:gd name="connsiteY103" fmla="*/ 12349 h 506956"/>
              <a:gd name="connsiteX104" fmla="*/ 214778 w 506956"/>
              <a:gd name="connsiteY104" fmla="*/ 12349 h 506956"/>
              <a:gd name="connsiteX105" fmla="*/ 210562 w 506956"/>
              <a:gd name="connsiteY105" fmla="*/ 19041 h 506956"/>
              <a:gd name="connsiteX106" fmla="*/ 206401 w 506956"/>
              <a:gd name="connsiteY106" fmla="*/ 19041 h 506956"/>
              <a:gd name="connsiteX107" fmla="*/ 212711 w 506956"/>
              <a:gd name="connsiteY107" fmla="*/ 9194 h 506956"/>
              <a:gd name="connsiteX108" fmla="*/ 206809 w 506956"/>
              <a:gd name="connsiteY108" fmla="*/ 0 h 506956"/>
              <a:gd name="connsiteX109" fmla="*/ 210970 w 506956"/>
              <a:gd name="connsiteY109" fmla="*/ 0 h 506956"/>
              <a:gd name="connsiteX110" fmla="*/ 214778 w 506956"/>
              <a:gd name="connsiteY110" fmla="*/ 5984 h 506956"/>
              <a:gd name="connsiteX111" fmla="*/ 218586 w 506956"/>
              <a:gd name="connsiteY111" fmla="*/ 0 h 506956"/>
              <a:gd name="connsiteX112" fmla="*/ 222748 w 506956"/>
              <a:gd name="connsiteY112" fmla="*/ 0 h 506956"/>
              <a:gd name="connsiteX113" fmla="*/ 216846 w 506956"/>
              <a:gd name="connsiteY113" fmla="*/ 9194 h 506956"/>
              <a:gd name="connsiteX114" fmla="*/ 223156 w 506956"/>
              <a:gd name="connsiteY114" fmla="*/ 19041 h 506956"/>
              <a:gd name="connsiteX115" fmla="*/ 218994 w 506956"/>
              <a:gd name="connsiteY115" fmla="*/ 19041 h 506956"/>
              <a:gd name="connsiteX116" fmla="*/ 214778 w 506956"/>
              <a:gd name="connsiteY116" fmla="*/ 12349 h 506956"/>
              <a:gd name="connsiteX117" fmla="*/ 240578 w 506956"/>
              <a:gd name="connsiteY117" fmla="*/ 12349 h 506956"/>
              <a:gd name="connsiteX118" fmla="*/ 236362 w 506956"/>
              <a:gd name="connsiteY118" fmla="*/ 19041 h 506956"/>
              <a:gd name="connsiteX119" fmla="*/ 232201 w 506956"/>
              <a:gd name="connsiteY119" fmla="*/ 19041 h 506956"/>
              <a:gd name="connsiteX120" fmla="*/ 238511 w 506956"/>
              <a:gd name="connsiteY120" fmla="*/ 9194 h 506956"/>
              <a:gd name="connsiteX121" fmla="*/ 232609 w 506956"/>
              <a:gd name="connsiteY121" fmla="*/ 0 h 506956"/>
              <a:gd name="connsiteX122" fmla="*/ 236770 w 506956"/>
              <a:gd name="connsiteY122" fmla="*/ 0 h 506956"/>
              <a:gd name="connsiteX123" fmla="*/ 240578 w 506956"/>
              <a:gd name="connsiteY123" fmla="*/ 5984 h 506956"/>
              <a:gd name="connsiteX124" fmla="*/ 244386 w 506956"/>
              <a:gd name="connsiteY124" fmla="*/ 0 h 506956"/>
              <a:gd name="connsiteX125" fmla="*/ 248548 w 506956"/>
              <a:gd name="connsiteY125" fmla="*/ 0 h 506956"/>
              <a:gd name="connsiteX126" fmla="*/ 242646 w 506956"/>
              <a:gd name="connsiteY126" fmla="*/ 9194 h 506956"/>
              <a:gd name="connsiteX127" fmla="*/ 248956 w 506956"/>
              <a:gd name="connsiteY127" fmla="*/ 19041 h 506956"/>
              <a:gd name="connsiteX128" fmla="*/ 244794 w 506956"/>
              <a:gd name="connsiteY128" fmla="*/ 19041 h 506956"/>
              <a:gd name="connsiteX129" fmla="*/ 240578 w 506956"/>
              <a:gd name="connsiteY129" fmla="*/ 12349 h 506956"/>
              <a:gd name="connsiteX130" fmla="*/ 266378 w 506956"/>
              <a:gd name="connsiteY130" fmla="*/ 12349 h 506956"/>
              <a:gd name="connsiteX131" fmla="*/ 262162 w 506956"/>
              <a:gd name="connsiteY131" fmla="*/ 19041 h 506956"/>
              <a:gd name="connsiteX132" fmla="*/ 258001 w 506956"/>
              <a:gd name="connsiteY132" fmla="*/ 19041 h 506956"/>
              <a:gd name="connsiteX133" fmla="*/ 264311 w 506956"/>
              <a:gd name="connsiteY133" fmla="*/ 9194 h 506956"/>
              <a:gd name="connsiteX134" fmla="*/ 258409 w 506956"/>
              <a:gd name="connsiteY134" fmla="*/ 0 h 506956"/>
              <a:gd name="connsiteX135" fmla="*/ 262570 w 506956"/>
              <a:gd name="connsiteY135" fmla="*/ 0 h 506956"/>
              <a:gd name="connsiteX136" fmla="*/ 266378 w 506956"/>
              <a:gd name="connsiteY136" fmla="*/ 5984 h 506956"/>
              <a:gd name="connsiteX137" fmla="*/ 270187 w 506956"/>
              <a:gd name="connsiteY137" fmla="*/ 0 h 506956"/>
              <a:gd name="connsiteX138" fmla="*/ 274348 w 506956"/>
              <a:gd name="connsiteY138" fmla="*/ 0 h 506956"/>
              <a:gd name="connsiteX139" fmla="*/ 268446 w 506956"/>
              <a:gd name="connsiteY139" fmla="*/ 9194 h 506956"/>
              <a:gd name="connsiteX140" fmla="*/ 274756 w 506956"/>
              <a:gd name="connsiteY140" fmla="*/ 19041 h 506956"/>
              <a:gd name="connsiteX141" fmla="*/ 270595 w 506956"/>
              <a:gd name="connsiteY141" fmla="*/ 19041 h 506956"/>
              <a:gd name="connsiteX142" fmla="*/ 266378 w 506956"/>
              <a:gd name="connsiteY142" fmla="*/ 12349 h 506956"/>
              <a:gd name="connsiteX143" fmla="*/ 292179 w 506956"/>
              <a:gd name="connsiteY143" fmla="*/ 12349 h 506956"/>
              <a:gd name="connsiteX144" fmla="*/ 287962 w 506956"/>
              <a:gd name="connsiteY144" fmla="*/ 19041 h 506956"/>
              <a:gd name="connsiteX145" fmla="*/ 283801 w 506956"/>
              <a:gd name="connsiteY145" fmla="*/ 19041 h 506956"/>
              <a:gd name="connsiteX146" fmla="*/ 290111 w 506956"/>
              <a:gd name="connsiteY146" fmla="*/ 9194 h 506956"/>
              <a:gd name="connsiteX147" fmla="*/ 284209 w 506956"/>
              <a:gd name="connsiteY147" fmla="*/ 0 h 506956"/>
              <a:gd name="connsiteX148" fmla="*/ 288370 w 506956"/>
              <a:gd name="connsiteY148" fmla="*/ 0 h 506956"/>
              <a:gd name="connsiteX149" fmla="*/ 292179 w 506956"/>
              <a:gd name="connsiteY149" fmla="*/ 5984 h 506956"/>
              <a:gd name="connsiteX150" fmla="*/ 295987 w 506956"/>
              <a:gd name="connsiteY150" fmla="*/ 0 h 506956"/>
              <a:gd name="connsiteX151" fmla="*/ 300148 w 506956"/>
              <a:gd name="connsiteY151" fmla="*/ 0 h 506956"/>
              <a:gd name="connsiteX152" fmla="*/ 294246 w 506956"/>
              <a:gd name="connsiteY152" fmla="*/ 9194 h 506956"/>
              <a:gd name="connsiteX153" fmla="*/ 300556 w 506956"/>
              <a:gd name="connsiteY153" fmla="*/ 19041 h 506956"/>
              <a:gd name="connsiteX154" fmla="*/ 296395 w 506956"/>
              <a:gd name="connsiteY154" fmla="*/ 19041 h 506956"/>
              <a:gd name="connsiteX155" fmla="*/ 292179 w 506956"/>
              <a:gd name="connsiteY155" fmla="*/ 12349 h 506956"/>
              <a:gd name="connsiteX156" fmla="*/ 317979 w 506956"/>
              <a:gd name="connsiteY156" fmla="*/ 12349 h 506956"/>
              <a:gd name="connsiteX157" fmla="*/ 313762 w 506956"/>
              <a:gd name="connsiteY157" fmla="*/ 19041 h 506956"/>
              <a:gd name="connsiteX158" fmla="*/ 309601 w 506956"/>
              <a:gd name="connsiteY158" fmla="*/ 19041 h 506956"/>
              <a:gd name="connsiteX159" fmla="*/ 315911 w 506956"/>
              <a:gd name="connsiteY159" fmla="*/ 9194 h 506956"/>
              <a:gd name="connsiteX160" fmla="*/ 310009 w 506956"/>
              <a:gd name="connsiteY160" fmla="*/ 0 h 506956"/>
              <a:gd name="connsiteX161" fmla="*/ 314170 w 506956"/>
              <a:gd name="connsiteY161" fmla="*/ 0 h 506956"/>
              <a:gd name="connsiteX162" fmla="*/ 317979 w 506956"/>
              <a:gd name="connsiteY162" fmla="*/ 5984 h 506956"/>
              <a:gd name="connsiteX163" fmla="*/ 321787 w 506956"/>
              <a:gd name="connsiteY163" fmla="*/ 0 h 506956"/>
              <a:gd name="connsiteX164" fmla="*/ 325948 w 506956"/>
              <a:gd name="connsiteY164" fmla="*/ 0 h 506956"/>
              <a:gd name="connsiteX165" fmla="*/ 320046 w 506956"/>
              <a:gd name="connsiteY165" fmla="*/ 9194 h 506956"/>
              <a:gd name="connsiteX166" fmla="*/ 326356 w 506956"/>
              <a:gd name="connsiteY166" fmla="*/ 19041 h 506956"/>
              <a:gd name="connsiteX167" fmla="*/ 322195 w 506956"/>
              <a:gd name="connsiteY167" fmla="*/ 19041 h 506956"/>
              <a:gd name="connsiteX168" fmla="*/ 317979 w 506956"/>
              <a:gd name="connsiteY168" fmla="*/ 12349 h 506956"/>
              <a:gd name="connsiteX169" fmla="*/ 343779 w 506956"/>
              <a:gd name="connsiteY169" fmla="*/ 12349 h 506956"/>
              <a:gd name="connsiteX170" fmla="*/ 339563 w 506956"/>
              <a:gd name="connsiteY170" fmla="*/ 19041 h 506956"/>
              <a:gd name="connsiteX171" fmla="*/ 335401 w 506956"/>
              <a:gd name="connsiteY171" fmla="*/ 19041 h 506956"/>
              <a:gd name="connsiteX172" fmla="*/ 341711 w 506956"/>
              <a:gd name="connsiteY172" fmla="*/ 9194 h 506956"/>
              <a:gd name="connsiteX173" fmla="*/ 335809 w 506956"/>
              <a:gd name="connsiteY173" fmla="*/ 0 h 506956"/>
              <a:gd name="connsiteX174" fmla="*/ 339971 w 506956"/>
              <a:gd name="connsiteY174" fmla="*/ 0 h 506956"/>
              <a:gd name="connsiteX175" fmla="*/ 343779 w 506956"/>
              <a:gd name="connsiteY175" fmla="*/ 5984 h 506956"/>
              <a:gd name="connsiteX176" fmla="*/ 347587 w 506956"/>
              <a:gd name="connsiteY176" fmla="*/ 0 h 506956"/>
              <a:gd name="connsiteX177" fmla="*/ 351748 w 506956"/>
              <a:gd name="connsiteY177" fmla="*/ 0 h 506956"/>
              <a:gd name="connsiteX178" fmla="*/ 345846 w 506956"/>
              <a:gd name="connsiteY178" fmla="*/ 9194 h 506956"/>
              <a:gd name="connsiteX179" fmla="*/ 352156 w 506956"/>
              <a:gd name="connsiteY179" fmla="*/ 19041 h 506956"/>
              <a:gd name="connsiteX180" fmla="*/ 347995 w 506956"/>
              <a:gd name="connsiteY180" fmla="*/ 19041 h 506956"/>
              <a:gd name="connsiteX181" fmla="*/ 343779 w 506956"/>
              <a:gd name="connsiteY181" fmla="*/ 12349 h 506956"/>
              <a:gd name="connsiteX182" fmla="*/ 369579 w 506956"/>
              <a:gd name="connsiteY182" fmla="*/ 12349 h 506956"/>
              <a:gd name="connsiteX183" fmla="*/ 365363 w 506956"/>
              <a:gd name="connsiteY183" fmla="*/ 19041 h 506956"/>
              <a:gd name="connsiteX184" fmla="*/ 361201 w 506956"/>
              <a:gd name="connsiteY184" fmla="*/ 19041 h 506956"/>
              <a:gd name="connsiteX185" fmla="*/ 367511 w 506956"/>
              <a:gd name="connsiteY185" fmla="*/ 9194 h 506956"/>
              <a:gd name="connsiteX186" fmla="*/ 361609 w 506956"/>
              <a:gd name="connsiteY186" fmla="*/ 0 h 506956"/>
              <a:gd name="connsiteX187" fmla="*/ 365771 w 506956"/>
              <a:gd name="connsiteY187" fmla="*/ 0 h 506956"/>
              <a:gd name="connsiteX188" fmla="*/ 369579 w 506956"/>
              <a:gd name="connsiteY188" fmla="*/ 5984 h 506956"/>
              <a:gd name="connsiteX189" fmla="*/ 373387 w 506956"/>
              <a:gd name="connsiteY189" fmla="*/ 0 h 506956"/>
              <a:gd name="connsiteX190" fmla="*/ 377548 w 506956"/>
              <a:gd name="connsiteY190" fmla="*/ 0 h 506956"/>
              <a:gd name="connsiteX191" fmla="*/ 371646 w 506956"/>
              <a:gd name="connsiteY191" fmla="*/ 9194 h 506956"/>
              <a:gd name="connsiteX192" fmla="*/ 377956 w 506956"/>
              <a:gd name="connsiteY192" fmla="*/ 19041 h 506956"/>
              <a:gd name="connsiteX193" fmla="*/ 373795 w 506956"/>
              <a:gd name="connsiteY193" fmla="*/ 19041 h 506956"/>
              <a:gd name="connsiteX194" fmla="*/ 369579 w 506956"/>
              <a:gd name="connsiteY194" fmla="*/ 12349 h 506956"/>
              <a:gd name="connsiteX195" fmla="*/ 395379 w 506956"/>
              <a:gd name="connsiteY195" fmla="*/ 12349 h 506956"/>
              <a:gd name="connsiteX196" fmla="*/ 391163 w 506956"/>
              <a:gd name="connsiteY196" fmla="*/ 19041 h 506956"/>
              <a:gd name="connsiteX197" fmla="*/ 387001 w 506956"/>
              <a:gd name="connsiteY197" fmla="*/ 19041 h 506956"/>
              <a:gd name="connsiteX198" fmla="*/ 393312 w 506956"/>
              <a:gd name="connsiteY198" fmla="*/ 9194 h 506956"/>
              <a:gd name="connsiteX199" fmla="*/ 387409 w 506956"/>
              <a:gd name="connsiteY199" fmla="*/ 0 h 506956"/>
              <a:gd name="connsiteX200" fmla="*/ 391571 w 506956"/>
              <a:gd name="connsiteY200" fmla="*/ 0 h 506956"/>
              <a:gd name="connsiteX201" fmla="*/ 395379 w 506956"/>
              <a:gd name="connsiteY201" fmla="*/ 5984 h 506956"/>
              <a:gd name="connsiteX202" fmla="*/ 399187 w 506956"/>
              <a:gd name="connsiteY202" fmla="*/ 0 h 506956"/>
              <a:gd name="connsiteX203" fmla="*/ 403348 w 506956"/>
              <a:gd name="connsiteY203" fmla="*/ 0 h 506956"/>
              <a:gd name="connsiteX204" fmla="*/ 397446 w 506956"/>
              <a:gd name="connsiteY204" fmla="*/ 9194 h 506956"/>
              <a:gd name="connsiteX205" fmla="*/ 403756 w 506956"/>
              <a:gd name="connsiteY205" fmla="*/ 19041 h 506956"/>
              <a:gd name="connsiteX206" fmla="*/ 399595 w 506956"/>
              <a:gd name="connsiteY206" fmla="*/ 19041 h 506956"/>
              <a:gd name="connsiteX207" fmla="*/ 395379 w 506956"/>
              <a:gd name="connsiteY207" fmla="*/ 12349 h 506956"/>
              <a:gd name="connsiteX208" fmla="*/ 421179 w 506956"/>
              <a:gd name="connsiteY208" fmla="*/ 12349 h 506956"/>
              <a:gd name="connsiteX209" fmla="*/ 416963 w 506956"/>
              <a:gd name="connsiteY209" fmla="*/ 19041 h 506956"/>
              <a:gd name="connsiteX210" fmla="*/ 412801 w 506956"/>
              <a:gd name="connsiteY210" fmla="*/ 19041 h 506956"/>
              <a:gd name="connsiteX211" fmla="*/ 419112 w 506956"/>
              <a:gd name="connsiteY211" fmla="*/ 9194 h 506956"/>
              <a:gd name="connsiteX212" fmla="*/ 413209 w 506956"/>
              <a:gd name="connsiteY212" fmla="*/ 0 h 506956"/>
              <a:gd name="connsiteX213" fmla="*/ 417371 w 506956"/>
              <a:gd name="connsiteY213" fmla="*/ 0 h 506956"/>
              <a:gd name="connsiteX214" fmla="*/ 421179 w 506956"/>
              <a:gd name="connsiteY214" fmla="*/ 5984 h 506956"/>
              <a:gd name="connsiteX215" fmla="*/ 424987 w 506956"/>
              <a:gd name="connsiteY215" fmla="*/ 0 h 506956"/>
              <a:gd name="connsiteX216" fmla="*/ 429149 w 506956"/>
              <a:gd name="connsiteY216" fmla="*/ 0 h 506956"/>
              <a:gd name="connsiteX217" fmla="*/ 423246 w 506956"/>
              <a:gd name="connsiteY217" fmla="*/ 9194 h 506956"/>
              <a:gd name="connsiteX218" fmla="*/ 429557 w 506956"/>
              <a:gd name="connsiteY218" fmla="*/ 19041 h 506956"/>
              <a:gd name="connsiteX219" fmla="*/ 425395 w 506956"/>
              <a:gd name="connsiteY219" fmla="*/ 19041 h 506956"/>
              <a:gd name="connsiteX220" fmla="*/ 421179 w 506956"/>
              <a:gd name="connsiteY220" fmla="*/ 12349 h 506956"/>
              <a:gd name="connsiteX221" fmla="*/ 446979 w 506956"/>
              <a:gd name="connsiteY221" fmla="*/ 12349 h 506956"/>
              <a:gd name="connsiteX222" fmla="*/ 442763 w 506956"/>
              <a:gd name="connsiteY222" fmla="*/ 19041 h 506956"/>
              <a:gd name="connsiteX223" fmla="*/ 438601 w 506956"/>
              <a:gd name="connsiteY223" fmla="*/ 19041 h 506956"/>
              <a:gd name="connsiteX224" fmla="*/ 444912 w 506956"/>
              <a:gd name="connsiteY224" fmla="*/ 9194 h 506956"/>
              <a:gd name="connsiteX225" fmla="*/ 439009 w 506956"/>
              <a:gd name="connsiteY225" fmla="*/ 0 h 506956"/>
              <a:gd name="connsiteX226" fmla="*/ 443171 w 506956"/>
              <a:gd name="connsiteY226" fmla="*/ 0 h 506956"/>
              <a:gd name="connsiteX227" fmla="*/ 446979 w 506956"/>
              <a:gd name="connsiteY227" fmla="*/ 5984 h 506956"/>
              <a:gd name="connsiteX228" fmla="*/ 450787 w 506956"/>
              <a:gd name="connsiteY228" fmla="*/ 0 h 506956"/>
              <a:gd name="connsiteX229" fmla="*/ 454949 w 506956"/>
              <a:gd name="connsiteY229" fmla="*/ 0 h 506956"/>
              <a:gd name="connsiteX230" fmla="*/ 449046 w 506956"/>
              <a:gd name="connsiteY230" fmla="*/ 9194 h 506956"/>
              <a:gd name="connsiteX231" fmla="*/ 455357 w 506956"/>
              <a:gd name="connsiteY231" fmla="*/ 19041 h 506956"/>
              <a:gd name="connsiteX232" fmla="*/ 451195 w 506956"/>
              <a:gd name="connsiteY232" fmla="*/ 19041 h 506956"/>
              <a:gd name="connsiteX233" fmla="*/ 446979 w 506956"/>
              <a:gd name="connsiteY233" fmla="*/ 12349 h 506956"/>
              <a:gd name="connsiteX234" fmla="*/ 472779 w 506956"/>
              <a:gd name="connsiteY234" fmla="*/ 12349 h 506956"/>
              <a:gd name="connsiteX235" fmla="*/ 468563 w 506956"/>
              <a:gd name="connsiteY235" fmla="*/ 19041 h 506956"/>
              <a:gd name="connsiteX236" fmla="*/ 464401 w 506956"/>
              <a:gd name="connsiteY236" fmla="*/ 19041 h 506956"/>
              <a:gd name="connsiteX237" fmla="*/ 470712 w 506956"/>
              <a:gd name="connsiteY237" fmla="*/ 9194 h 506956"/>
              <a:gd name="connsiteX238" fmla="*/ 464809 w 506956"/>
              <a:gd name="connsiteY238" fmla="*/ 0 h 506956"/>
              <a:gd name="connsiteX239" fmla="*/ 468971 w 506956"/>
              <a:gd name="connsiteY239" fmla="*/ 0 h 506956"/>
              <a:gd name="connsiteX240" fmla="*/ 472779 w 506956"/>
              <a:gd name="connsiteY240" fmla="*/ 5984 h 506956"/>
              <a:gd name="connsiteX241" fmla="*/ 476587 w 506956"/>
              <a:gd name="connsiteY241" fmla="*/ 0 h 506956"/>
              <a:gd name="connsiteX242" fmla="*/ 480749 w 506956"/>
              <a:gd name="connsiteY242" fmla="*/ 0 h 506956"/>
              <a:gd name="connsiteX243" fmla="*/ 474846 w 506956"/>
              <a:gd name="connsiteY243" fmla="*/ 9194 h 506956"/>
              <a:gd name="connsiteX244" fmla="*/ 481157 w 506956"/>
              <a:gd name="connsiteY244" fmla="*/ 19041 h 506956"/>
              <a:gd name="connsiteX245" fmla="*/ 476995 w 506956"/>
              <a:gd name="connsiteY245" fmla="*/ 19041 h 506956"/>
              <a:gd name="connsiteX246" fmla="*/ 472779 w 506956"/>
              <a:gd name="connsiteY246" fmla="*/ 12349 h 506956"/>
              <a:gd name="connsiteX247" fmla="*/ 498579 w 506956"/>
              <a:gd name="connsiteY247" fmla="*/ 12349 h 506956"/>
              <a:gd name="connsiteX248" fmla="*/ 494363 w 506956"/>
              <a:gd name="connsiteY248" fmla="*/ 19041 h 506956"/>
              <a:gd name="connsiteX249" fmla="*/ 490201 w 506956"/>
              <a:gd name="connsiteY249" fmla="*/ 19041 h 506956"/>
              <a:gd name="connsiteX250" fmla="*/ 496512 w 506956"/>
              <a:gd name="connsiteY250" fmla="*/ 9194 h 506956"/>
              <a:gd name="connsiteX251" fmla="*/ 490609 w 506956"/>
              <a:gd name="connsiteY251" fmla="*/ 0 h 506956"/>
              <a:gd name="connsiteX252" fmla="*/ 494771 w 506956"/>
              <a:gd name="connsiteY252" fmla="*/ 0 h 506956"/>
              <a:gd name="connsiteX253" fmla="*/ 498579 w 506956"/>
              <a:gd name="connsiteY253" fmla="*/ 5984 h 506956"/>
              <a:gd name="connsiteX254" fmla="*/ 502387 w 506956"/>
              <a:gd name="connsiteY254" fmla="*/ 0 h 506956"/>
              <a:gd name="connsiteX255" fmla="*/ 506549 w 506956"/>
              <a:gd name="connsiteY255" fmla="*/ 0 h 506956"/>
              <a:gd name="connsiteX256" fmla="*/ 500646 w 506956"/>
              <a:gd name="connsiteY256" fmla="*/ 9194 h 506956"/>
              <a:gd name="connsiteX257" fmla="*/ 506957 w 506956"/>
              <a:gd name="connsiteY257" fmla="*/ 19041 h 506956"/>
              <a:gd name="connsiteX258" fmla="*/ 502795 w 506956"/>
              <a:gd name="connsiteY258" fmla="*/ 19041 h 506956"/>
              <a:gd name="connsiteX259" fmla="*/ 498579 w 506956"/>
              <a:gd name="connsiteY259" fmla="*/ 12349 h 506956"/>
              <a:gd name="connsiteX260" fmla="*/ 8378 w 506956"/>
              <a:gd name="connsiteY260" fmla="*/ 41050 h 506956"/>
              <a:gd name="connsiteX261" fmla="*/ 4162 w 506956"/>
              <a:gd name="connsiteY261" fmla="*/ 47742 h 506956"/>
              <a:gd name="connsiteX262" fmla="*/ 0 w 506956"/>
              <a:gd name="connsiteY262" fmla="*/ 47742 h 506956"/>
              <a:gd name="connsiteX263" fmla="*/ 6310 w 506956"/>
              <a:gd name="connsiteY263" fmla="*/ 37895 h 506956"/>
              <a:gd name="connsiteX264" fmla="*/ 408 w 506956"/>
              <a:gd name="connsiteY264" fmla="*/ 28701 h 506956"/>
              <a:gd name="connsiteX265" fmla="*/ 4570 w 506956"/>
              <a:gd name="connsiteY265" fmla="*/ 28701 h 506956"/>
              <a:gd name="connsiteX266" fmla="*/ 8378 w 506956"/>
              <a:gd name="connsiteY266" fmla="*/ 34685 h 506956"/>
              <a:gd name="connsiteX267" fmla="*/ 12186 w 506956"/>
              <a:gd name="connsiteY267" fmla="*/ 28701 h 506956"/>
              <a:gd name="connsiteX268" fmla="*/ 16347 w 506956"/>
              <a:gd name="connsiteY268" fmla="*/ 28701 h 506956"/>
              <a:gd name="connsiteX269" fmla="*/ 10445 w 506956"/>
              <a:gd name="connsiteY269" fmla="*/ 37895 h 506956"/>
              <a:gd name="connsiteX270" fmla="*/ 16755 w 506956"/>
              <a:gd name="connsiteY270" fmla="*/ 47742 h 506956"/>
              <a:gd name="connsiteX271" fmla="*/ 12594 w 506956"/>
              <a:gd name="connsiteY271" fmla="*/ 47742 h 506956"/>
              <a:gd name="connsiteX272" fmla="*/ 8378 w 506956"/>
              <a:gd name="connsiteY272" fmla="*/ 41050 h 506956"/>
              <a:gd name="connsiteX273" fmla="*/ 34178 w 506956"/>
              <a:gd name="connsiteY273" fmla="*/ 41050 h 506956"/>
              <a:gd name="connsiteX274" fmla="*/ 29962 w 506956"/>
              <a:gd name="connsiteY274" fmla="*/ 47742 h 506956"/>
              <a:gd name="connsiteX275" fmla="*/ 25800 w 506956"/>
              <a:gd name="connsiteY275" fmla="*/ 47742 h 506956"/>
              <a:gd name="connsiteX276" fmla="*/ 32110 w 506956"/>
              <a:gd name="connsiteY276" fmla="*/ 37895 h 506956"/>
              <a:gd name="connsiteX277" fmla="*/ 26208 w 506956"/>
              <a:gd name="connsiteY277" fmla="*/ 28701 h 506956"/>
              <a:gd name="connsiteX278" fmla="*/ 30370 w 506956"/>
              <a:gd name="connsiteY278" fmla="*/ 28701 h 506956"/>
              <a:gd name="connsiteX279" fmla="*/ 34178 w 506956"/>
              <a:gd name="connsiteY279" fmla="*/ 34685 h 506956"/>
              <a:gd name="connsiteX280" fmla="*/ 37986 w 506956"/>
              <a:gd name="connsiteY280" fmla="*/ 28701 h 506956"/>
              <a:gd name="connsiteX281" fmla="*/ 42147 w 506956"/>
              <a:gd name="connsiteY281" fmla="*/ 28701 h 506956"/>
              <a:gd name="connsiteX282" fmla="*/ 36245 w 506956"/>
              <a:gd name="connsiteY282" fmla="*/ 37895 h 506956"/>
              <a:gd name="connsiteX283" fmla="*/ 42555 w 506956"/>
              <a:gd name="connsiteY283" fmla="*/ 47742 h 506956"/>
              <a:gd name="connsiteX284" fmla="*/ 38394 w 506956"/>
              <a:gd name="connsiteY284" fmla="*/ 47742 h 506956"/>
              <a:gd name="connsiteX285" fmla="*/ 34178 w 506956"/>
              <a:gd name="connsiteY285" fmla="*/ 41050 h 506956"/>
              <a:gd name="connsiteX286" fmla="*/ 59978 w 506956"/>
              <a:gd name="connsiteY286" fmla="*/ 41050 h 506956"/>
              <a:gd name="connsiteX287" fmla="*/ 55762 w 506956"/>
              <a:gd name="connsiteY287" fmla="*/ 47742 h 506956"/>
              <a:gd name="connsiteX288" fmla="*/ 51600 w 506956"/>
              <a:gd name="connsiteY288" fmla="*/ 47742 h 506956"/>
              <a:gd name="connsiteX289" fmla="*/ 57911 w 506956"/>
              <a:gd name="connsiteY289" fmla="*/ 37895 h 506956"/>
              <a:gd name="connsiteX290" fmla="*/ 52008 w 506956"/>
              <a:gd name="connsiteY290" fmla="*/ 28701 h 506956"/>
              <a:gd name="connsiteX291" fmla="*/ 56170 w 506956"/>
              <a:gd name="connsiteY291" fmla="*/ 28701 h 506956"/>
              <a:gd name="connsiteX292" fmla="*/ 59978 w 506956"/>
              <a:gd name="connsiteY292" fmla="*/ 34685 h 506956"/>
              <a:gd name="connsiteX293" fmla="*/ 63786 w 506956"/>
              <a:gd name="connsiteY293" fmla="*/ 28701 h 506956"/>
              <a:gd name="connsiteX294" fmla="*/ 67948 w 506956"/>
              <a:gd name="connsiteY294" fmla="*/ 28701 h 506956"/>
              <a:gd name="connsiteX295" fmla="*/ 62045 w 506956"/>
              <a:gd name="connsiteY295" fmla="*/ 37895 h 506956"/>
              <a:gd name="connsiteX296" fmla="*/ 68356 w 506956"/>
              <a:gd name="connsiteY296" fmla="*/ 47742 h 506956"/>
              <a:gd name="connsiteX297" fmla="*/ 64194 w 506956"/>
              <a:gd name="connsiteY297" fmla="*/ 47742 h 506956"/>
              <a:gd name="connsiteX298" fmla="*/ 59978 w 506956"/>
              <a:gd name="connsiteY298" fmla="*/ 41050 h 506956"/>
              <a:gd name="connsiteX299" fmla="*/ 85778 w 506956"/>
              <a:gd name="connsiteY299" fmla="*/ 41050 h 506956"/>
              <a:gd name="connsiteX300" fmla="*/ 81562 w 506956"/>
              <a:gd name="connsiteY300" fmla="*/ 47742 h 506956"/>
              <a:gd name="connsiteX301" fmla="*/ 77400 w 506956"/>
              <a:gd name="connsiteY301" fmla="*/ 47742 h 506956"/>
              <a:gd name="connsiteX302" fmla="*/ 83711 w 506956"/>
              <a:gd name="connsiteY302" fmla="*/ 37895 h 506956"/>
              <a:gd name="connsiteX303" fmla="*/ 77808 w 506956"/>
              <a:gd name="connsiteY303" fmla="*/ 28701 h 506956"/>
              <a:gd name="connsiteX304" fmla="*/ 81970 w 506956"/>
              <a:gd name="connsiteY304" fmla="*/ 28701 h 506956"/>
              <a:gd name="connsiteX305" fmla="*/ 85778 w 506956"/>
              <a:gd name="connsiteY305" fmla="*/ 34685 h 506956"/>
              <a:gd name="connsiteX306" fmla="*/ 89586 w 506956"/>
              <a:gd name="connsiteY306" fmla="*/ 28701 h 506956"/>
              <a:gd name="connsiteX307" fmla="*/ 93748 w 506956"/>
              <a:gd name="connsiteY307" fmla="*/ 28701 h 506956"/>
              <a:gd name="connsiteX308" fmla="*/ 87845 w 506956"/>
              <a:gd name="connsiteY308" fmla="*/ 37895 h 506956"/>
              <a:gd name="connsiteX309" fmla="*/ 94156 w 506956"/>
              <a:gd name="connsiteY309" fmla="*/ 47742 h 506956"/>
              <a:gd name="connsiteX310" fmla="*/ 89994 w 506956"/>
              <a:gd name="connsiteY310" fmla="*/ 47742 h 506956"/>
              <a:gd name="connsiteX311" fmla="*/ 85778 w 506956"/>
              <a:gd name="connsiteY311" fmla="*/ 41050 h 506956"/>
              <a:gd name="connsiteX312" fmla="*/ 111578 w 506956"/>
              <a:gd name="connsiteY312" fmla="*/ 41050 h 506956"/>
              <a:gd name="connsiteX313" fmla="*/ 107362 w 506956"/>
              <a:gd name="connsiteY313" fmla="*/ 47742 h 506956"/>
              <a:gd name="connsiteX314" fmla="*/ 103200 w 506956"/>
              <a:gd name="connsiteY314" fmla="*/ 47742 h 506956"/>
              <a:gd name="connsiteX315" fmla="*/ 109511 w 506956"/>
              <a:gd name="connsiteY315" fmla="*/ 37895 h 506956"/>
              <a:gd name="connsiteX316" fmla="*/ 103608 w 506956"/>
              <a:gd name="connsiteY316" fmla="*/ 28701 h 506956"/>
              <a:gd name="connsiteX317" fmla="*/ 107770 w 506956"/>
              <a:gd name="connsiteY317" fmla="*/ 28701 h 506956"/>
              <a:gd name="connsiteX318" fmla="*/ 111578 w 506956"/>
              <a:gd name="connsiteY318" fmla="*/ 34685 h 506956"/>
              <a:gd name="connsiteX319" fmla="*/ 115386 w 506956"/>
              <a:gd name="connsiteY319" fmla="*/ 28701 h 506956"/>
              <a:gd name="connsiteX320" fmla="*/ 119548 w 506956"/>
              <a:gd name="connsiteY320" fmla="*/ 28701 h 506956"/>
              <a:gd name="connsiteX321" fmla="*/ 113645 w 506956"/>
              <a:gd name="connsiteY321" fmla="*/ 37895 h 506956"/>
              <a:gd name="connsiteX322" fmla="*/ 119956 w 506956"/>
              <a:gd name="connsiteY322" fmla="*/ 47742 h 506956"/>
              <a:gd name="connsiteX323" fmla="*/ 115794 w 506956"/>
              <a:gd name="connsiteY323" fmla="*/ 47742 h 506956"/>
              <a:gd name="connsiteX324" fmla="*/ 111578 w 506956"/>
              <a:gd name="connsiteY324" fmla="*/ 41050 h 506956"/>
              <a:gd name="connsiteX325" fmla="*/ 137378 w 506956"/>
              <a:gd name="connsiteY325" fmla="*/ 41050 h 506956"/>
              <a:gd name="connsiteX326" fmla="*/ 133162 w 506956"/>
              <a:gd name="connsiteY326" fmla="*/ 47742 h 506956"/>
              <a:gd name="connsiteX327" fmla="*/ 129000 w 506956"/>
              <a:gd name="connsiteY327" fmla="*/ 47742 h 506956"/>
              <a:gd name="connsiteX328" fmla="*/ 135311 w 506956"/>
              <a:gd name="connsiteY328" fmla="*/ 37895 h 506956"/>
              <a:gd name="connsiteX329" fmla="*/ 129408 w 506956"/>
              <a:gd name="connsiteY329" fmla="*/ 28701 h 506956"/>
              <a:gd name="connsiteX330" fmla="*/ 133570 w 506956"/>
              <a:gd name="connsiteY330" fmla="*/ 28701 h 506956"/>
              <a:gd name="connsiteX331" fmla="*/ 137378 w 506956"/>
              <a:gd name="connsiteY331" fmla="*/ 34685 h 506956"/>
              <a:gd name="connsiteX332" fmla="*/ 141186 w 506956"/>
              <a:gd name="connsiteY332" fmla="*/ 28701 h 506956"/>
              <a:gd name="connsiteX333" fmla="*/ 145348 w 506956"/>
              <a:gd name="connsiteY333" fmla="*/ 28701 h 506956"/>
              <a:gd name="connsiteX334" fmla="*/ 139445 w 506956"/>
              <a:gd name="connsiteY334" fmla="*/ 37895 h 506956"/>
              <a:gd name="connsiteX335" fmla="*/ 145756 w 506956"/>
              <a:gd name="connsiteY335" fmla="*/ 47742 h 506956"/>
              <a:gd name="connsiteX336" fmla="*/ 141594 w 506956"/>
              <a:gd name="connsiteY336" fmla="*/ 47742 h 506956"/>
              <a:gd name="connsiteX337" fmla="*/ 137378 w 506956"/>
              <a:gd name="connsiteY337" fmla="*/ 41050 h 506956"/>
              <a:gd name="connsiteX338" fmla="*/ 163178 w 506956"/>
              <a:gd name="connsiteY338" fmla="*/ 41050 h 506956"/>
              <a:gd name="connsiteX339" fmla="*/ 158962 w 506956"/>
              <a:gd name="connsiteY339" fmla="*/ 47742 h 506956"/>
              <a:gd name="connsiteX340" fmla="*/ 154800 w 506956"/>
              <a:gd name="connsiteY340" fmla="*/ 47742 h 506956"/>
              <a:gd name="connsiteX341" fmla="*/ 161111 w 506956"/>
              <a:gd name="connsiteY341" fmla="*/ 37895 h 506956"/>
              <a:gd name="connsiteX342" fmla="*/ 155208 w 506956"/>
              <a:gd name="connsiteY342" fmla="*/ 28701 h 506956"/>
              <a:gd name="connsiteX343" fmla="*/ 159370 w 506956"/>
              <a:gd name="connsiteY343" fmla="*/ 28701 h 506956"/>
              <a:gd name="connsiteX344" fmla="*/ 163178 w 506956"/>
              <a:gd name="connsiteY344" fmla="*/ 34685 h 506956"/>
              <a:gd name="connsiteX345" fmla="*/ 166986 w 506956"/>
              <a:gd name="connsiteY345" fmla="*/ 28701 h 506956"/>
              <a:gd name="connsiteX346" fmla="*/ 171148 w 506956"/>
              <a:gd name="connsiteY346" fmla="*/ 28701 h 506956"/>
              <a:gd name="connsiteX347" fmla="*/ 165245 w 506956"/>
              <a:gd name="connsiteY347" fmla="*/ 37895 h 506956"/>
              <a:gd name="connsiteX348" fmla="*/ 171556 w 506956"/>
              <a:gd name="connsiteY348" fmla="*/ 47742 h 506956"/>
              <a:gd name="connsiteX349" fmla="*/ 167394 w 506956"/>
              <a:gd name="connsiteY349" fmla="*/ 47742 h 506956"/>
              <a:gd name="connsiteX350" fmla="*/ 163178 w 506956"/>
              <a:gd name="connsiteY350" fmla="*/ 41050 h 506956"/>
              <a:gd name="connsiteX351" fmla="*/ 188978 w 506956"/>
              <a:gd name="connsiteY351" fmla="*/ 41050 h 506956"/>
              <a:gd name="connsiteX352" fmla="*/ 184762 w 506956"/>
              <a:gd name="connsiteY352" fmla="*/ 47742 h 506956"/>
              <a:gd name="connsiteX353" fmla="*/ 180601 w 506956"/>
              <a:gd name="connsiteY353" fmla="*/ 47742 h 506956"/>
              <a:gd name="connsiteX354" fmla="*/ 186911 w 506956"/>
              <a:gd name="connsiteY354" fmla="*/ 37895 h 506956"/>
              <a:gd name="connsiteX355" fmla="*/ 181009 w 506956"/>
              <a:gd name="connsiteY355" fmla="*/ 28701 h 506956"/>
              <a:gd name="connsiteX356" fmla="*/ 185170 w 506956"/>
              <a:gd name="connsiteY356" fmla="*/ 28701 h 506956"/>
              <a:gd name="connsiteX357" fmla="*/ 188978 w 506956"/>
              <a:gd name="connsiteY357" fmla="*/ 34685 h 506956"/>
              <a:gd name="connsiteX358" fmla="*/ 192786 w 506956"/>
              <a:gd name="connsiteY358" fmla="*/ 28701 h 506956"/>
              <a:gd name="connsiteX359" fmla="*/ 196948 w 506956"/>
              <a:gd name="connsiteY359" fmla="*/ 28701 h 506956"/>
              <a:gd name="connsiteX360" fmla="*/ 191045 w 506956"/>
              <a:gd name="connsiteY360" fmla="*/ 37895 h 506956"/>
              <a:gd name="connsiteX361" fmla="*/ 197356 w 506956"/>
              <a:gd name="connsiteY361" fmla="*/ 47742 h 506956"/>
              <a:gd name="connsiteX362" fmla="*/ 193194 w 506956"/>
              <a:gd name="connsiteY362" fmla="*/ 47742 h 506956"/>
              <a:gd name="connsiteX363" fmla="*/ 188978 w 506956"/>
              <a:gd name="connsiteY363" fmla="*/ 41050 h 506956"/>
              <a:gd name="connsiteX364" fmla="*/ 214778 w 506956"/>
              <a:gd name="connsiteY364" fmla="*/ 41050 h 506956"/>
              <a:gd name="connsiteX365" fmla="*/ 210562 w 506956"/>
              <a:gd name="connsiteY365" fmla="*/ 47742 h 506956"/>
              <a:gd name="connsiteX366" fmla="*/ 206401 w 506956"/>
              <a:gd name="connsiteY366" fmla="*/ 47742 h 506956"/>
              <a:gd name="connsiteX367" fmla="*/ 212711 w 506956"/>
              <a:gd name="connsiteY367" fmla="*/ 37895 h 506956"/>
              <a:gd name="connsiteX368" fmla="*/ 206809 w 506956"/>
              <a:gd name="connsiteY368" fmla="*/ 28701 h 506956"/>
              <a:gd name="connsiteX369" fmla="*/ 210970 w 506956"/>
              <a:gd name="connsiteY369" fmla="*/ 28701 h 506956"/>
              <a:gd name="connsiteX370" fmla="*/ 214778 w 506956"/>
              <a:gd name="connsiteY370" fmla="*/ 34685 h 506956"/>
              <a:gd name="connsiteX371" fmla="*/ 218586 w 506956"/>
              <a:gd name="connsiteY371" fmla="*/ 28701 h 506956"/>
              <a:gd name="connsiteX372" fmla="*/ 222748 w 506956"/>
              <a:gd name="connsiteY372" fmla="*/ 28701 h 506956"/>
              <a:gd name="connsiteX373" fmla="*/ 216846 w 506956"/>
              <a:gd name="connsiteY373" fmla="*/ 37895 h 506956"/>
              <a:gd name="connsiteX374" fmla="*/ 223156 w 506956"/>
              <a:gd name="connsiteY374" fmla="*/ 47742 h 506956"/>
              <a:gd name="connsiteX375" fmla="*/ 218994 w 506956"/>
              <a:gd name="connsiteY375" fmla="*/ 47742 h 506956"/>
              <a:gd name="connsiteX376" fmla="*/ 214778 w 506956"/>
              <a:gd name="connsiteY376" fmla="*/ 41050 h 506956"/>
              <a:gd name="connsiteX377" fmla="*/ 240578 w 506956"/>
              <a:gd name="connsiteY377" fmla="*/ 41050 h 506956"/>
              <a:gd name="connsiteX378" fmla="*/ 236362 w 506956"/>
              <a:gd name="connsiteY378" fmla="*/ 47742 h 506956"/>
              <a:gd name="connsiteX379" fmla="*/ 232201 w 506956"/>
              <a:gd name="connsiteY379" fmla="*/ 47742 h 506956"/>
              <a:gd name="connsiteX380" fmla="*/ 238511 w 506956"/>
              <a:gd name="connsiteY380" fmla="*/ 37895 h 506956"/>
              <a:gd name="connsiteX381" fmla="*/ 232609 w 506956"/>
              <a:gd name="connsiteY381" fmla="*/ 28701 h 506956"/>
              <a:gd name="connsiteX382" fmla="*/ 236770 w 506956"/>
              <a:gd name="connsiteY382" fmla="*/ 28701 h 506956"/>
              <a:gd name="connsiteX383" fmla="*/ 240578 w 506956"/>
              <a:gd name="connsiteY383" fmla="*/ 34685 h 506956"/>
              <a:gd name="connsiteX384" fmla="*/ 244386 w 506956"/>
              <a:gd name="connsiteY384" fmla="*/ 28701 h 506956"/>
              <a:gd name="connsiteX385" fmla="*/ 248548 w 506956"/>
              <a:gd name="connsiteY385" fmla="*/ 28701 h 506956"/>
              <a:gd name="connsiteX386" fmla="*/ 242646 w 506956"/>
              <a:gd name="connsiteY386" fmla="*/ 37895 h 506956"/>
              <a:gd name="connsiteX387" fmla="*/ 248956 w 506956"/>
              <a:gd name="connsiteY387" fmla="*/ 47742 h 506956"/>
              <a:gd name="connsiteX388" fmla="*/ 244794 w 506956"/>
              <a:gd name="connsiteY388" fmla="*/ 47742 h 506956"/>
              <a:gd name="connsiteX389" fmla="*/ 240578 w 506956"/>
              <a:gd name="connsiteY389" fmla="*/ 41050 h 506956"/>
              <a:gd name="connsiteX390" fmla="*/ 266378 w 506956"/>
              <a:gd name="connsiteY390" fmla="*/ 41050 h 506956"/>
              <a:gd name="connsiteX391" fmla="*/ 262162 w 506956"/>
              <a:gd name="connsiteY391" fmla="*/ 47742 h 506956"/>
              <a:gd name="connsiteX392" fmla="*/ 258001 w 506956"/>
              <a:gd name="connsiteY392" fmla="*/ 47742 h 506956"/>
              <a:gd name="connsiteX393" fmla="*/ 264311 w 506956"/>
              <a:gd name="connsiteY393" fmla="*/ 37895 h 506956"/>
              <a:gd name="connsiteX394" fmla="*/ 258409 w 506956"/>
              <a:gd name="connsiteY394" fmla="*/ 28701 h 506956"/>
              <a:gd name="connsiteX395" fmla="*/ 262570 w 506956"/>
              <a:gd name="connsiteY395" fmla="*/ 28701 h 506956"/>
              <a:gd name="connsiteX396" fmla="*/ 266378 w 506956"/>
              <a:gd name="connsiteY396" fmla="*/ 34685 h 506956"/>
              <a:gd name="connsiteX397" fmla="*/ 270187 w 506956"/>
              <a:gd name="connsiteY397" fmla="*/ 28701 h 506956"/>
              <a:gd name="connsiteX398" fmla="*/ 274348 w 506956"/>
              <a:gd name="connsiteY398" fmla="*/ 28701 h 506956"/>
              <a:gd name="connsiteX399" fmla="*/ 268446 w 506956"/>
              <a:gd name="connsiteY399" fmla="*/ 37895 h 506956"/>
              <a:gd name="connsiteX400" fmla="*/ 274756 w 506956"/>
              <a:gd name="connsiteY400" fmla="*/ 47742 h 506956"/>
              <a:gd name="connsiteX401" fmla="*/ 270595 w 506956"/>
              <a:gd name="connsiteY401" fmla="*/ 47742 h 506956"/>
              <a:gd name="connsiteX402" fmla="*/ 266378 w 506956"/>
              <a:gd name="connsiteY402" fmla="*/ 41050 h 506956"/>
              <a:gd name="connsiteX403" fmla="*/ 292179 w 506956"/>
              <a:gd name="connsiteY403" fmla="*/ 41050 h 506956"/>
              <a:gd name="connsiteX404" fmla="*/ 287962 w 506956"/>
              <a:gd name="connsiteY404" fmla="*/ 47742 h 506956"/>
              <a:gd name="connsiteX405" fmla="*/ 283801 w 506956"/>
              <a:gd name="connsiteY405" fmla="*/ 47742 h 506956"/>
              <a:gd name="connsiteX406" fmla="*/ 290111 w 506956"/>
              <a:gd name="connsiteY406" fmla="*/ 37895 h 506956"/>
              <a:gd name="connsiteX407" fmla="*/ 284209 w 506956"/>
              <a:gd name="connsiteY407" fmla="*/ 28701 h 506956"/>
              <a:gd name="connsiteX408" fmla="*/ 288370 w 506956"/>
              <a:gd name="connsiteY408" fmla="*/ 28701 h 506956"/>
              <a:gd name="connsiteX409" fmla="*/ 292179 w 506956"/>
              <a:gd name="connsiteY409" fmla="*/ 34685 h 506956"/>
              <a:gd name="connsiteX410" fmla="*/ 295987 w 506956"/>
              <a:gd name="connsiteY410" fmla="*/ 28701 h 506956"/>
              <a:gd name="connsiteX411" fmla="*/ 300148 w 506956"/>
              <a:gd name="connsiteY411" fmla="*/ 28701 h 506956"/>
              <a:gd name="connsiteX412" fmla="*/ 294246 w 506956"/>
              <a:gd name="connsiteY412" fmla="*/ 37895 h 506956"/>
              <a:gd name="connsiteX413" fmla="*/ 300556 w 506956"/>
              <a:gd name="connsiteY413" fmla="*/ 47742 h 506956"/>
              <a:gd name="connsiteX414" fmla="*/ 296395 w 506956"/>
              <a:gd name="connsiteY414" fmla="*/ 47742 h 506956"/>
              <a:gd name="connsiteX415" fmla="*/ 292179 w 506956"/>
              <a:gd name="connsiteY415" fmla="*/ 41050 h 506956"/>
              <a:gd name="connsiteX416" fmla="*/ 317979 w 506956"/>
              <a:gd name="connsiteY416" fmla="*/ 41050 h 506956"/>
              <a:gd name="connsiteX417" fmla="*/ 313762 w 506956"/>
              <a:gd name="connsiteY417" fmla="*/ 47742 h 506956"/>
              <a:gd name="connsiteX418" fmla="*/ 309601 w 506956"/>
              <a:gd name="connsiteY418" fmla="*/ 47742 h 506956"/>
              <a:gd name="connsiteX419" fmla="*/ 315911 w 506956"/>
              <a:gd name="connsiteY419" fmla="*/ 37895 h 506956"/>
              <a:gd name="connsiteX420" fmla="*/ 310009 w 506956"/>
              <a:gd name="connsiteY420" fmla="*/ 28701 h 506956"/>
              <a:gd name="connsiteX421" fmla="*/ 314170 w 506956"/>
              <a:gd name="connsiteY421" fmla="*/ 28701 h 506956"/>
              <a:gd name="connsiteX422" fmla="*/ 317979 w 506956"/>
              <a:gd name="connsiteY422" fmla="*/ 34685 h 506956"/>
              <a:gd name="connsiteX423" fmla="*/ 321787 w 506956"/>
              <a:gd name="connsiteY423" fmla="*/ 28701 h 506956"/>
              <a:gd name="connsiteX424" fmla="*/ 325948 w 506956"/>
              <a:gd name="connsiteY424" fmla="*/ 28701 h 506956"/>
              <a:gd name="connsiteX425" fmla="*/ 320046 w 506956"/>
              <a:gd name="connsiteY425" fmla="*/ 37895 h 506956"/>
              <a:gd name="connsiteX426" fmla="*/ 326356 w 506956"/>
              <a:gd name="connsiteY426" fmla="*/ 47742 h 506956"/>
              <a:gd name="connsiteX427" fmla="*/ 322195 w 506956"/>
              <a:gd name="connsiteY427" fmla="*/ 47742 h 506956"/>
              <a:gd name="connsiteX428" fmla="*/ 317979 w 506956"/>
              <a:gd name="connsiteY428" fmla="*/ 41050 h 506956"/>
              <a:gd name="connsiteX429" fmla="*/ 343779 w 506956"/>
              <a:gd name="connsiteY429" fmla="*/ 41050 h 506956"/>
              <a:gd name="connsiteX430" fmla="*/ 339563 w 506956"/>
              <a:gd name="connsiteY430" fmla="*/ 47742 h 506956"/>
              <a:gd name="connsiteX431" fmla="*/ 335401 w 506956"/>
              <a:gd name="connsiteY431" fmla="*/ 47742 h 506956"/>
              <a:gd name="connsiteX432" fmla="*/ 341711 w 506956"/>
              <a:gd name="connsiteY432" fmla="*/ 37895 h 506956"/>
              <a:gd name="connsiteX433" fmla="*/ 335809 w 506956"/>
              <a:gd name="connsiteY433" fmla="*/ 28701 h 506956"/>
              <a:gd name="connsiteX434" fmla="*/ 339971 w 506956"/>
              <a:gd name="connsiteY434" fmla="*/ 28701 h 506956"/>
              <a:gd name="connsiteX435" fmla="*/ 343779 w 506956"/>
              <a:gd name="connsiteY435" fmla="*/ 34685 h 506956"/>
              <a:gd name="connsiteX436" fmla="*/ 347587 w 506956"/>
              <a:gd name="connsiteY436" fmla="*/ 28701 h 506956"/>
              <a:gd name="connsiteX437" fmla="*/ 351748 w 506956"/>
              <a:gd name="connsiteY437" fmla="*/ 28701 h 506956"/>
              <a:gd name="connsiteX438" fmla="*/ 345846 w 506956"/>
              <a:gd name="connsiteY438" fmla="*/ 37895 h 506956"/>
              <a:gd name="connsiteX439" fmla="*/ 352156 w 506956"/>
              <a:gd name="connsiteY439" fmla="*/ 47742 h 506956"/>
              <a:gd name="connsiteX440" fmla="*/ 347995 w 506956"/>
              <a:gd name="connsiteY440" fmla="*/ 47742 h 506956"/>
              <a:gd name="connsiteX441" fmla="*/ 343779 w 506956"/>
              <a:gd name="connsiteY441" fmla="*/ 41050 h 506956"/>
              <a:gd name="connsiteX442" fmla="*/ 369579 w 506956"/>
              <a:gd name="connsiteY442" fmla="*/ 41050 h 506956"/>
              <a:gd name="connsiteX443" fmla="*/ 365363 w 506956"/>
              <a:gd name="connsiteY443" fmla="*/ 47742 h 506956"/>
              <a:gd name="connsiteX444" fmla="*/ 361201 w 506956"/>
              <a:gd name="connsiteY444" fmla="*/ 47742 h 506956"/>
              <a:gd name="connsiteX445" fmla="*/ 367511 w 506956"/>
              <a:gd name="connsiteY445" fmla="*/ 37895 h 506956"/>
              <a:gd name="connsiteX446" fmla="*/ 361609 w 506956"/>
              <a:gd name="connsiteY446" fmla="*/ 28701 h 506956"/>
              <a:gd name="connsiteX447" fmla="*/ 365771 w 506956"/>
              <a:gd name="connsiteY447" fmla="*/ 28701 h 506956"/>
              <a:gd name="connsiteX448" fmla="*/ 369579 w 506956"/>
              <a:gd name="connsiteY448" fmla="*/ 34685 h 506956"/>
              <a:gd name="connsiteX449" fmla="*/ 373387 w 506956"/>
              <a:gd name="connsiteY449" fmla="*/ 28701 h 506956"/>
              <a:gd name="connsiteX450" fmla="*/ 377548 w 506956"/>
              <a:gd name="connsiteY450" fmla="*/ 28701 h 506956"/>
              <a:gd name="connsiteX451" fmla="*/ 371646 w 506956"/>
              <a:gd name="connsiteY451" fmla="*/ 37895 h 506956"/>
              <a:gd name="connsiteX452" fmla="*/ 377956 w 506956"/>
              <a:gd name="connsiteY452" fmla="*/ 47742 h 506956"/>
              <a:gd name="connsiteX453" fmla="*/ 373795 w 506956"/>
              <a:gd name="connsiteY453" fmla="*/ 47742 h 506956"/>
              <a:gd name="connsiteX454" fmla="*/ 369579 w 506956"/>
              <a:gd name="connsiteY454" fmla="*/ 41050 h 506956"/>
              <a:gd name="connsiteX455" fmla="*/ 395379 w 506956"/>
              <a:gd name="connsiteY455" fmla="*/ 41050 h 506956"/>
              <a:gd name="connsiteX456" fmla="*/ 391163 w 506956"/>
              <a:gd name="connsiteY456" fmla="*/ 47742 h 506956"/>
              <a:gd name="connsiteX457" fmla="*/ 387001 w 506956"/>
              <a:gd name="connsiteY457" fmla="*/ 47742 h 506956"/>
              <a:gd name="connsiteX458" fmla="*/ 393312 w 506956"/>
              <a:gd name="connsiteY458" fmla="*/ 37895 h 506956"/>
              <a:gd name="connsiteX459" fmla="*/ 387409 w 506956"/>
              <a:gd name="connsiteY459" fmla="*/ 28701 h 506956"/>
              <a:gd name="connsiteX460" fmla="*/ 391571 w 506956"/>
              <a:gd name="connsiteY460" fmla="*/ 28701 h 506956"/>
              <a:gd name="connsiteX461" fmla="*/ 395379 w 506956"/>
              <a:gd name="connsiteY461" fmla="*/ 34685 h 506956"/>
              <a:gd name="connsiteX462" fmla="*/ 399187 w 506956"/>
              <a:gd name="connsiteY462" fmla="*/ 28701 h 506956"/>
              <a:gd name="connsiteX463" fmla="*/ 403348 w 506956"/>
              <a:gd name="connsiteY463" fmla="*/ 28701 h 506956"/>
              <a:gd name="connsiteX464" fmla="*/ 397446 w 506956"/>
              <a:gd name="connsiteY464" fmla="*/ 37895 h 506956"/>
              <a:gd name="connsiteX465" fmla="*/ 403756 w 506956"/>
              <a:gd name="connsiteY465" fmla="*/ 47742 h 506956"/>
              <a:gd name="connsiteX466" fmla="*/ 399595 w 506956"/>
              <a:gd name="connsiteY466" fmla="*/ 47742 h 506956"/>
              <a:gd name="connsiteX467" fmla="*/ 395379 w 506956"/>
              <a:gd name="connsiteY467" fmla="*/ 41050 h 506956"/>
              <a:gd name="connsiteX468" fmla="*/ 421179 w 506956"/>
              <a:gd name="connsiteY468" fmla="*/ 41050 h 506956"/>
              <a:gd name="connsiteX469" fmla="*/ 416963 w 506956"/>
              <a:gd name="connsiteY469" fmla="*/ 47742 h 506956"/>
              <a:gd name="connsiteX470" fmla="*/ 412801 w 506956"/>
              <a:gd name="connsiteY470" fmla="*/ 47742 h 506956"/>
              <a:gd name="connsiteX471" fmla="*/ 419112 w 506956"/>
              <a:gd name="connsiteY471" fmla="*/ 37895 h 506956"/>
              <a:gd name="connsiteX472" fmla="*/ 413209 w 506956"/>
              <a:gd name="connsiteY472" fmla="*/ 28701 h 506956"/>
              <a:gd name="connsiteX473" fmla="*/ 417371 w 506956"/>
              <a:gd name="connsiteY473" fmla="*/ 28701 h 506956"/>
              <a:gd name="connsiteX474" fmla="*/ 421179 w 506956"/>
              <a:gd name="connsiteY474" fmla="*/ 34685 h 506956"/>
              <a:gd name="connsiteX475" fmla="*/ 424987 w 506956"/>
              <a:gd name="connsiteY475" fmla="*/ 28701 h 506956"/>
              <a:gd name="connsiteX476" fmla="*/ 429149 w 506956"/>
              <a:gd name="connsiteY476" fmla="*/ 28701 h 506956"/>
              <a:gd name="connsiteX477" fmla="*/ 423246 w 506956"/>
              <a:gd name="connsiteY477" fmla="*/ 37895 h 506956"/>
              <a:gd name="connsiteX478" fmla="*/ 429557 w 506956"/>
              <a:gd name="connsiteY478" fmla="*/ 47742 h 506956"/>
              <a:gd name="connsiteX479" fmla="*/ 425395 w 506956"/>
              <a:gd name="connsiteY479" fmla="*/ 47742 h 506956"/>
              <a:gd name="connsiteX480" fmla="*/ 421179 w 506956"/>
              <a:gd name="connsiteY480" fmla="*/ 41050 h 506956"/>
              <a:gd name="connsiteX481" fmla="*/ 446979 w 506956"/>
              <a:gd name="connsiteY481" fmla="*/ 41050 h 506956"/>
              <a:gd name="connsiteX482" fmla="*/ 442763 w 506956"/>
              <a:gd name="connsiteY482" fmla="*/ 47742 h 506956"/>
              <a:gd name="connsiteX483" fmla="*/ 438601 w 506956"/>
              <a:gd name="connsiteY483" fmla="*/ 47742 h 506956"/>
              <a:gd name="connsiteX484" fmla="*/ 444912 w 506956"/>
              <a:gd name="connsiteY484" fmla="*/ 37895 h 506956"/>
              <a:gd name="connsiteX485" fmla="*/ 439009 w 506956"/>
              <a:gd name="connsiteY485" fmla="*/ 28701 h 506956"/>
              <a:gd name="connsiteX486" fmla="*/ 443171 w 506956"/>
              <a:gd name="connsiteY486" fmla="*/ 28701 h 506956"/>
              <a:gd name="connsiteX487" fmla="*/ 446979 w 506956"/>
              <a:gd name="connsiteY487" fmla="*/ 34685 h 506956"/>
              <a:gd name="connsiteX488" fmla="*/ 450787 w 506956"/>
              <a:gd name="connsiteY488" fmla="*/ 28701 h 506956"/>
              <a:gd name="connsiteX489" fmla="*/ 454949 w 506956"/>
              <a:gd name="connsiteY489" fmla="*/ 28701 h 506956"/>
              <a:gd name="connsiteX490" fmla="*/ 449046 w 506956"/>
              <a:gd name="connsiteY490" fmla="*/ 37895 h 506956"/>
              <a:gd name="connsiteX491" fmla="*/ 455357 w 506956"/>
              <a:gd name="connsiteY491" fmla="*/ 47742 h 506956"/>
              <a:gd name="connsiteX492" fmla="*/ 451195 w 506956"/>
              <a:gd name="connsiteY492" fmla="*/ 47742 h 506956"/>
              <a:gd name="connsiteX493" fmla="*/ 446979 w 506956"/>
              <a:gd name="connsiteY493" fmla="*/ 41050 h 506956"/>
              <a:gd name="connsiteX494" fmla="*/ 472779 w 506956"/>
              <a:gd name="connsiteY494" fmla="*/ 41050 h 506956"/>
              <a:gd name="connsiteX495" fmla="*/ 468563 w 506956"/>
              <a:gd name="connsiteY495" fmla="*/ 47742 h 506956"/>
              <a:gd name="connsiteX496" fmla="*/ 464401 w 506956"/>
              <a:gd name="connsiteY496" fmla="*/ 47742 h 506956"/>
              <a:gd name="connsiteX497" fmla="*/ 470712 w 506956"/>
              <a:gd name="connsiteY497" fmla="*/ 37895 h 506956"/>
              <a:gd name="connsiteX498" fmla="*/ 464809 w 506956"/>
              <a:gd name="connsiteY498" fmla="*/ 28701 h 506956"/>
              <a:gd name="connsiteX499" fmla="*/ 468971 w 506956"/>
              <a:gd name="connsiteY499" fmla="*/ 28701 h 506956"/>
              <a:gd name="connsiteX500" fmla="*/ 472779 w 506956"/>
              <a:gd name="connsiteY500" fmla="*/ 34685 h 506956"/>
              <a:gd name="connsiteX501" fmla="*/ 476587 w 506956"/>
              <a:gd name="connsiteY501" fmla="*/ 28701 h 506956"/>
              <a:gd name="connsiteX502" fmla="*/ 480749 w 506956"/>
              <a:gd name="connsiteY502" fmla="*/ 28701 h 506956"/>
              <a:gd name="connsiteX503" fmla="*/ 474846 w 506956"/>
              <a:gd name="connsiteY503" fmla="*/ 37895 h 506956"/>
              <a:gd name="connsiteX504" fmla="*/ 481157 w 506956"/>
              <a:gd name="connsiteY504" fmla="*/ 47742 h 506956"/>
              <a:gd name="connsiteX505" fmla="*/ 476995 w 506956"/>
              <a:gd name="connsiteY505" fmla="*/ 47742 h 506956"/>
              <a:gd name="connsiteX506" fmla="*/ 472779 w 506956"/>
              <a:gd name="connsiteY506" fmla="*/ 41050 h 506956"/>
              <a:gd name="connsiteX507" fmla="*/ 498579 w 506956"/>
              <a:gd name="connsiteY507" fmla="*/ 41050 h 506956"/>
              <a:gd name="connsiteX508" fmla="*/ 494363 w 506956"/>
              <a:gd name="connsiteY508" fmla="*/ 47742 h 506956"/>
              <a:gd name="connsiteX509" fmla="*/ 490201 w 506956"/>
              <a:gd name="connsiteY509" fmla="*/ 47742 h 506956"/>
              <a:gd name="connsiteX510" fmla="*/ 496512 w 506956"/>
              <a:gd name="connsiteY510" fmla="*/ 37895 h 506956"/>
              <a:gd name="connsiteX511" fmla="*/ 490609 w 506956"/>
              <a:gd name="connsiteY511" fmla="*/ 28701 h 506956"/>
              <a:gd name="connsiteX512" fmla="*/ 494771 w 506956"/>
              <a:gd name="connsiteY512" fmla="*/ 28701 h 506956"/>
              <a:gd name="connsiteX513" fmla="*/ 498579 w 506956"/>
              <a:gd name="connsiteY513" fmla="*/ 34685 h 506956"/>
              <a:gd name="connsiteX514" fmla="*/ 502387 w 506956"/>
              <a:gd name="connsiteY514" fmla="*/ 28701 h 506956"/>
              <a:gd name="connsiteX515" fmla="*/ 506549 w 506956"/>
              <a:gd name="connsiteY515" fmla="*/ 28701 h 506956"/>
              <a:gd name="connsiteX516" fmla="*/ 500646 w 506956"/>
              <a:gd name="connsiteY516" fmla="*/ 37895 h 506956"/>
              <a:gd name="connsiteX517" fmla="*/ 506957 w 506956"/>
              <a:gd name="connsiteY517" fmla="*/ 47742 h 506956"/>
              <a:gd name="connsiteX518" fmla="*/ 502795 w 506956"/>
              <a:gd name="connsiteY518" fmla="*/ 47742 h 506956"/>
              <a:gd name="connsiteX519" fmla="*/ 498579 w 506956"/>
              <a:gd name="connsiteY519" fmla="*/ 41050 h 506956"/>
              <a:gd name="connsiteX520" fmla="*/ 8378 w 506956"/>
              <a:gd name="connsiteY520" fmla="*/ 69751 h 506956"/>
              <a:gd name="connsiteX521" fmla="*/ 4162 w 506956"/>
              <a:gd name="connsiteY521" fmla="*/ 76443 h 506956"/>
              <a:gd name="connsiteX522" fmla="*/ 0 w 506956"/>
              <a:gd name="connsiteY522" fmla="*/ 76443 h 506956"/>
              <a:gd name="connsiteX523" fmla="*/ 6310 w 506956"/>
              <a:gd name="connsiteY523" fmla="*/ 66596 h 506956"/>
              <a:gd name="connsiteX524" fmla="*/ 408 w 506956"/>
              <a:gd name="connsiteY524" fmla="*/ 57402 h 506956"/>
              <a:gd name="connsiteX525" fmla="*/ 4570 w 506956"/>
              <a:gd name="connsiteY525" fmla="*/ 57402 h 506956"/>
              <a:gd name="connsiteX526" fmla="*/ 8378 w 506956"/>
              <a:gd name="connsiteY526" fmla="*/ 63386 h 506956"/>
              <a:gd name="connsiteX527" fmla="*/ 12186 w 506956"/>
              <a:gd name="connsiteY527" fmla="*/ 57402 h 506956"/>
              <a:gd name="connsiteX528" fmla="*/ 16347 w 506956"/>
              <a:gd name="connsiteY528" fmla="*/ 57402 h 506956"/>
              <a:gd name="connsiteX529" fmla="*/ 10445 w 506956"/>
              <a:gd name="connsiteY529" fmla="*/ 66596 h 506956"/>
              <a:gd name="connsiteX530" fmla="*/ 16755 w 506956"/>
              <a:gd name="connsiteY530" fmla="*/ 76443 h 506956"/>
              <a:gd name="connsiteX531" fmla="*/ 12594 w 506956"/>
              <a:gd name="connsiteY531" fmla="*/ 76443 h 506956"/>
              <a:gd name="connsiteX532" fmla="*/ 8378 w 506956"/>
              <a:gd name="connsiteY532" fmla="*/ 69751 h 506956"/>
              <a:gd name="connsiteX533" fmla="*/ 34178 w 506956"/>
              <a:gd name="connsiteY533" fmla="*/ 69751 h 506956"/>
              <a:gd name="connsiteX534" fmla="*/ 29962 w 506956"/>
              <a:gd name="connsiteY534" fmla="*/ 76443 h 506956"/>
              <a:gd name="connsiteX535" fmla="*/ 25800 w 506956"/>
              <a:gd name="connsiteY535" fmla="*/ 76443 h 506956"/>
              <a:gd name="connsiteX536" fmla="*/ 32110 w 506956"/>
              <a:gd name="connsiteY536" fmla="*/ 66596 h 506956"/>
              <a:gd name="connsiteX537" fmla="*/ 26208 w 506956"/>
              <a:gd name="connsiteY537" fmla="*/ 57402 h 506956"/>
              <a:gd name="connsiteX538" fmla="*/ 30370 w 506956"/>
              <a:gd name="connsiteY538" fmla="*/ 57402 h 506956"/>
              <a:gd name="connsiteX539" fmla="*/ 34178 w 506956"/>
              <a:gd name="connsiteY539" fmla="*/ 63386 h 506956"/>
              <a:gd name="connsiteX540" fmla="*/ 37986 w 506956"/>
              <a:gd name="connsiteY540" fmla="*/ 57402 h 506956"/>
              <a:gd name="connsiteX541" fmla="*/ 42147 w 506956"/>
              <a:gd name="connsiteY541" fmla="*/ 57402 h 506956"/>
              <a:gd name="connsiteX542" fmla="*/ 36245 w 506956"/>
              <a:gd name="connsiteY542" fmla="*/ 66596 h 506956"/>
              <a:gd name="connsiteX543" fmla="*/ 42555 w 506956"/>
              <a:gd name="connsiteY543" fmla="*/ 76443 h 506956"/>
              <a:gd name="connsiteX544" fmla="*/ 38394 w 506956"/>
              <a:gd name="connsiteY544" fmla="*/ 76443 h 506956"/>
              <a:gd name="connsiteX545" fmla="*/ 34178 w 506956"/>
              <a:gd name="connsiteY545" fmla="*/ 69751 h 506956"/>
              <a:gd name="connsiteX546" fmla="*/ 59978 w 506956"/>
              <a:gd name="connsiteY546" fmla="*/ 69751 h 506956"/>
              <a:gd name="connsiteX547" fmla="*/ 55762 w 506956"/>
              <a:gd name="connsiteY547" fmla="*/ 76443 h 506956"/>
              <a:gd name="connsiteX548" fmla="*/ 51600 w 506956"/>
              <a:gd name="connsiteY548" fmla="*/ 76443 h 506956"/>
              <a:gd name="connsiteX549" fmla="*/ 57911 w 506956"/>
              <a:gd name="connsiteY549" fmla="*/ 66596 h 506956"/>
              <a:gd name="connsiteX550" fmla="*/ 52008 w 506956"/>
              <a:gd name="connsiteY550" fmla="*/ 57402 h 506956"/>
              <a:gd name="connsiteX551" fmla="*/ 56170 w 506956"/>
              <a:gd name="connsiteY551" fmla="*/ 57402 h 506956"/>
              <a:gd name="connsiteX552" fmla="*/ 59978 w 506956"/>
              <a:gd name="connsiteY552" fmla="*/ 63386 h 506956"/>
              <a:gd name="connsiteX553" fmla="*/ 63786 w 506956"/>
              <a:gd name="connsiteY553" fmla="*/ 57402 h 506956"/>
              <a:gd name="connsiteX554" fmla="*/ 67948 w 506956"/>
              <a:gd name="connsiteY554" fmla="*/ 57402 h 506956"/>
              <a:gd name="connsiteX555" fmla="*/ 62045 w 506956"/>
              <a:gd name="connsiteY555" fmla="*/ 66596 h 506956"/>
              <a:gd name="connsiteX556" fmla="*/ 68356 w 506956"/>
              <a:gd name="connsiteY556" fmla="*/ 76443 h 506956"/>
              <a:gd name="connsiteX557" fmla="*/ 64194 w 506956"/>
              <a:gd name="connsiteY557" fmla="*/ 76443 h 506956"/>
              <a:gd name="connsiteX558" fmla="*/ 59978 w 506956"/>
              <a:gd name="connsiteY558" fmla="*/ 69751 h 506956"/>
              <a:gd name="connsiteX559" fmla="*/ 85778 w 506956"/>
              <a:gd name="connsiteY559" fmla="*/ 69751 h 506956"/>
              <a:gd name="connsiteX560" fmla="*/ 81562 w 506956"/>
              <a:gd name="connsiteY560" fmla="*/ 76443 h 506956"/>
              <a:gd name="connsiteX561" fmla="*/ 77400 w 506956"/>
              <a:gd name="connsiteY561" fmla="*/ 76443 h 506956"/>
              <a:gd name="connsiteX562" fmla="*/ 83711 w 506956"/>
              <a:gd name="connsiteY562" fmla="*/ 66596 h 506956"/>
              <a:gd name="connsiteX563" fmla="*/ 77808 w 506956"/>
              <a:gd name="connsiteY563" fmla="*/ 57402 h 506956"/>
              <a:gd name="connsiteX564" fmla="*/ 81970 w 506956"/>
              <a:gd name="connsiteY564" fmla="*/ 57402 h 506956"/>
              <a:gd name="connsiteX565" fmla="*/ 85778 w 506956"/>
              <a:gd name="connsiteY565" fmla="*/ 63386 h 506956"/>
              <a:gd name="connsiteX566" fmla="*/ 89586 w 506956"/>
              <a:gd name="connsiteY566" fmla="*/ 57402 h 506956"/>
              <a:gd name="connsiteX567" fmla="*/ 93748 w 506956"/>
              <a:gd name="connsiteY567" fmla="*/ 57402 h 506956"/>
              <a:gd name="connsiteX568" fmla="*/ 87845 w 506956"/>
              <a:gd name="connsiteY568" fmla="*/ 66596 h 506956"/>
              <a:gd name="connsiteX569" fmla="*/ 94156 w 506956"/>
              <a:gd name="connsiteY569" fmla="*/ 76443 h 506956"/>
              <a:gd name="connsiteX570" fmla="*/ 89994 w 506956"/>
              <a:gd name="connsiteY570" fmla="*/ 76443 h 506956"/>
              <a:gd name="connsiteX571" fmla="*/ 85778 w 506956"/>
              <a:gd name="connsiteY571" fmla="*/ 69751 h 506956"/>
              <a:gd name="connsiteX572" fmla="*/ 111578 w 506956"/>
              <a:gd name="connsiteY572" fmla="*/ 69751 h 506956"/>
              <a:gd name="connsiteX573" fmla="*/ 107362 w 506956"/>
              <a:gd name="connsiteY573" fmla="*/ 76443 h 506956"/>
              <a:gd name="connsiteX574" fmla="*/ 103200 w 506956"/>
              <a:gd name="connsiteY574" fmla="*/ 76443 h 506956"/>
              <a:gd name="connsiteX575" fmla="*/ 109511 w 506956"/>
              <a:gd name="connsiteY575" fmla="*/ 66596 h 506956"/>
              <a:gd name="connsiteX576" fmla="*/ 103608 w 506956"/>
              <a:gd name="connsiteY576" fmla="*/ 57402 h 506956"/>
              <a:gd name="connsiteX577" fmla="*/ 107770 w 506956"/>
              <a:gd name="connsiteY577" fmla="*/ 57402 h 506956"/>
              <a:gd name="connsiteX578" fmla="*/ 111578 w 506956"/>
              <a:gd name="connsiteY578" fmla="*/ 63386 h 506956"/>
              <a:gd name="connsiteX579" fmla="*/ 115386 w 506956"/>
              <a:gd name="connsiteY579" fmla="*/ 57402 h 506956"/>
              <a:gd name="connsiteX580" fmla="*/ 119548 w 506956"/>
              <a:gd name="connsiteY580" fmla="*/ 57402 h 506956"/>
              <a:gd name="connsiteX581" fmla="*/ 113645 w 506956"/>
              <a:gd name="connsiteY581" fmla="*/ 66596 h 506956"/>
              <a:gd name="connsiteX582" fmla="*/ 119956 w 506956"/>
              <a:gd name="connsiteY582" fmla="*/ 76443 h 506956"/>
              <a:gd name="connsiteX583" fmla="*/ 115794 w 506956"/>
              <a:gd name="connsiteY583" fmla="*/ 76443 h 506956"/>
              <a:gd name="connsiteX584" fmla="*/ 111578 w 506956"/>
              <a:gd name="connsiteY584" fmla="*/ 69751 h 506956"/>
              <a:gd name="connsiteX585" fmla="*/ 137378 w 506956"/>
              <a:gd name="connsiteY585" fmla="*/ 69751 h 506956"/>
              <a:gd name="connsiteX586" fmla="*/ 133162 w 506956"/>
              <a:gd name="connsiteY586" fmla="*/ 76443 h 506956"/>
              <a:gd name="connsiteX587" fmla="*/ 129000 w 506956"/>
              <a:gd name="connsiteY587" fmla="*/ 76443 h 506956"/>
              <a:gd name="connsiteX588" fmla="*/ 135311 w 506956"/>
              <a:gd name="connsiteY588" fmla="*/ 66596 h 506956"/>
              <a:gd name="connsiteX589" fmla="*/ 129408 w 506956"/>
              <a:gd name="connsiteY589" fmla="*/ 57402 h 506956"/>
              <a:gd name="connsiteX590" fmla="*/ 133570 w 506956"/>
              <a:gd name="connsiteY590" fmla="*/ 57402 h 506956"/>
              <a:gd name="connsiteX591" fmla="*/ 137378 w 506956"/>
              <a:gd name="connsiteY591" fmla="*/ 63386 h 506956"/>
              <a:gd name="connsiteX592" fmla="*/ 141186 w 506956"/>
              <a:gd name="connsiteY592" fmla="*/ 57402 h 506956"/>
              <a:gd name="connsiteX593" fmla="*/ 145348 w 506956"/>
              <a:gd name="connsiteY593" fmla="*/ 57402 h 506956"/>
              <a:gd name="connsiteX594" fmla="*/ 139445 w 506956"/>
              <a:gd name="connsiteY594" fmla="*/ 66596 h 506956"/>
              <a:gd name="connsiteX595" fmla="*/ 145756 w 506956"/>
              <a:gd name="connsiteY595" fmla="*/ 76443 h 506956"/>
              <a:gd name="connsiteX596" fmla="*/ 141594 w 506956"/>
              <a:gd name="connsiteY596" fmla="*/ 76443 h 506956"/>
              <a:gd name="connsiteX597" fmla="*/ 137378 w 506956"/>
              <a:gd name="connsiteY597" fmla="*/ 69751 h 506956"/>
              <a:gd name="connsiteX598" fmla="*/ 163178 w 506956"/>
              <a:gd name="connsiteY598" fmla="*/ 69751 h 506956"/>
              <a:gd name="connsiteX599" fmla="*/ 158962 w 506956"/>
              <a:gd name="connsiteY599" fmla="*/ 76443 h 506956"/>
              <a:gd name="connsiteX600" fmla="*/ 154800 w 506956"/>
              <a:gd name="connsiteY600" fmla="*/ 76443 h 506956"/>
              <a:gd name="connsiteX601" fmla="*/ 161111 w 506956"/>
              <a:gd name="connsiteY601" fmla="*/ 66596 h 506956"/>
              <a:gd name="connsiteX602" fmla="*/ 155208 w 506956"/>
              <a:gd name="connsiteY602" fmla="*/ 57402 h 506956"/>
              <a:gd name="connsiteX603" fmla="*/ 159370 w 506956"/>
              <a:gd name="connsiteY603" fmla="*/ 57402 h 506956"/>
              <a:gd name="connsiteX604" fmla="*/ 163178 w 506956"/>
              <a:gd name="connsiteY604" fmla="*/ 63386 h 506956"/>
              <a:gd name="connsiteX605" fmla="*/ 166986 w 506956"/>
              <a:gd name="connsiteY605" fmla="*/ 57402 h 506956"/>
              <a:gd name="connsiteX606" fmla="*/ 171148 w 506956"/>
              <a:gd name="connsiteY606" fmla="*/ 57402 h 506956"/>
              <a:gd name="connsiteX607" fmla="*/ 165245 w 506956"/>
              <a:gd name="connsiteY607" fmla="*/ 66596 h 506956"/>
              <a:gd name="connsiteX608" fmla="*/ 171556 w 506956"/>
              <a:gd name="connsiteY608" fmla="*/ 76443 h 506956"/>
              <a:gd name="connsiteX609" fmla="*/ 167394 w 506956"/>
              <a:gd name="connsiteY609" fmla="*/ 76443 h 506956"/>
              <a:gd name="connsiteX610" fmla="*/ 163178 w 506956"/>
              <a:gd name="connsiteY610" fmla="*/ 69751 h 506956"/>
              <a:gd name="connsiteX611" fmla="*/ 188978 w 506956"/>
              <a:gd name="connsiteY611" fmla="*/ 69751 h 506956"/>
              <a:gd name="connsiteX612" fmla="*/ 184762 w 506956"/>
              <a:gd name="connsiteY612" fmla="*/ 76443 h 506956"/>
              <a:gd name="connsiteX613" fmla="*/ 180601 w 506956"/>
              <a:gd name="connsiteY613" fmla="*/ 76443 h 506956"/>
              <a:gd name="connsiteX614" fmla="*/ 186911 w 506956"/>
              <a:gd name="connsiteY614" fmla="*/ 66596 h 506956"/>
              <a:gd name="connsiteX615" fmla="*/ 181009 w 506956"/>
              <a:gd name="connsiteY615" fmla="*/ 57402 h 506956"/>
              <a:gd name="connsiteX616" fmla="*/ 185170 w 506956"/>
              <a:gd name="connsiteY616" fmla="*/ 57402 h 506956"/>
              <a:gd name="connsiteX617" fmla="*/ 188978 w 506956"/>
              <a:gd name="connsiteY617" fmla="*/ 63386 h 506956"/>
              <a:gd name="connsiteX618" fmla="*/ 192786 w 506956"/>
              <a:gd name="connsiteY618" fmla="*/ 57402 h 506956"/>
              <a:gd name="connsiteX619" fmla="*/ 196948 w 506956"/>
              <a:gd name="connsiteY619" fmla="*/ 57402 h 506956"/>
              <a:gd name="connsiteX620" fmla="*/ 191045 w 506956"/>
              <a:gd name="connsiteY620" fmla="*/ 66596 h 506956"/>
              <a:gd name="connsiteX621" fmla="*/ 197356 w 506956"/>
              <a:gd name="connsiteY621" fmla="*/ 76443 h 506956"/>
              <a:gd name="connsiteX622" fmla="*/ 193194 w 506956"/>
              <a:gd name="connsiteY622" fmla="*/ 76443 h 506956"/>
              <a:gd name="connsiteX623" fmla="*/ 188978 w 506956"/>
              <a:gd name="connsiteY623" fmla="*/ 69751 h 506956"/>
              <a:gd name="connsiteX624" fmla="*/ 214778 w 506956"/>
              <a:gd name="connsiteY624" fmla="*/ 69751 h 506956"/>
              <a:gd name="connsiteX625" fmla="*/ 210562 w 506956"/>
              <a:gd name="connsiteY625" fmla="*/ 76443 h 506956"/>
              <a:gd name="connsiteX626" fmla="*/ 206401 w 506956"/>
              <a:gd name="connsiteY626" fmla="*/ 76443 h 506956"/>
              <a:gd name="connsiteX627" fmla="*/ 212711 w 506956"/>
              <a:gd name="connsiteY627" fmla="*/ 66596 h 506956"/>
              <a:gd name="connsiteX628" fmla="*/ 206809 w 506956"/>
              <a:gd name="connsiteY628" fmla="*/ 57402 h 506956"/>
              <a:gd name="connsiteX629" fmla="*/ 210970 w 506956"/>
              <a:gd name="connsiteY629" fmla="*/ 57402 h 506956"/>
              <a:gd name="connsiteX630" fmla="*/ 214778 w 506956"/>
              <a:gd name="connsiteY630" fmla="*/ 63386 h 506956"/>
              <a:gd name="connsiteX631" fmla="*/ 218586 w 506956"/>
              <a:gd name="connsiteY631" fmla="*/ 57402 h 506956"/>
              <a:gd name="connsiteX632" fmla="*/ 222748 w 506956"/>
              <a:gd name="connsiteY632" fmla="*/ 57402 h 506956"/>
              <a:gd name="connsiteX633" fmla="*/ 216846 w 506956"/>
              <a:gd name="connsiteY633" fmla="*/ 66596 h 506956"/>
              <a:gd name="connsiteX634" fmla="*/ 223156 w 506956"/>
              <a:gd name="connsiteY634" fmla="*/ 76443 h 506956"/>
              <a:gd name="connsiteX635" fmla="*/ 218994 w 506956"/>
              <a:gd name="connsiteY635" fmla="*/ 76443 h 506956"/>
              <a:gd name="connsiteX636" fmla="*/ 214778 w 506956"/>
              <a:gd name="connsiteY636" fmla="*/ 69751 h 506956"/>
              <a:gd name="connsiteX637" fmla="*/ 240578 w 506956"/>
              <a:gd name="connsiteY637" fmla="*/ 69751 h 506956"/>
              <a:gd name="connsiteX638" fmla="*/ 236362 w 506956"/>
              <a:gd name="connsiteY638" fmla="*/ 76443 h 506956"/>
              <a:gd name="connsiteX639" fmla="*/ 232201 w 506956"/>
              <a:gd name="connsiteY639" fmla="*/ 76443 h 506956"/>
              <a:gd name="connsiteX640" fmla="*/ 238511 w 506956"/>
              <a:gd name="connsiteY640" fmla="*/ 66596 h 506956"/>
              <a:gd name="connsiteX641" fmla="*/ 232609 w 506956"/>
              <a:gd name="connsiteY641" fmla="*/ 57402 h 506956"/>
              <a:gd name="connsiteX642" fmla="*/ 236770 w 506956"/>
              <a:gd name="connsiteY642" fmla="*/ 57402 h 506956"/>
              <a:gd name="connsiteX643" fmla="*/ 240578 w 506956"/>
              <a:gd name="connsiteY643" fmla="*/ 63386 h 506956"/>
              <a:gd name="connsiteX644" fmla="*/ 244386 w 506956"/>
              <a:gd name="connsiteY644" fmla="*/ 57402 h 506956"/>
              <a:gd name="connsiteX645" fmla="*/ 248548 w 506956"/>
              <a:gd name="connsiteY645" fmla="*/ 57402 h 506956"/>
              <a:gd name="connsiteX646" fmla="*/ 242646 w 506956"/>
              <a:gd name="connsiteY646" fmla="*/ 66596 h 506956"/>
              <a:gd name="connsiteX647" fmla="*/ 248956 w 506956"/>
              <a:gd name="connsiteY647" fmla="*/ 76443 h 506956"/>
              <a:gd name="connsiteX648" fmla="*/ 244794 w 506956"/>
              <a:gd name="connsiteY648" fmla="*/ 76443 h 506956"/>
              <a:gd name="connsiteX649" fmla="*/ 240578 w 506956"/>
              <a:gd name="connsiteY649" fmla="*/ 69751 h 506956"/>
              <a:gd name="connsiteX650" fmla="*/ 266378 w 506956"/>
              <a:gd name="connsiteY650" fmla="*/ 69751 h 506956"/>
              <a:gd name="connsiteX651" fmla="*/ 262162 w 506956"/>
              <a:gd name="connsiteY651" fmla="*/ 76443 h 506956"/>
              <a:gd name="connsiteX652" fmla="*/ 258001 w 506956"/>
              <a:gd name="connsiteY652" fmla="*/ 76443 h 506956"/>
              <a:gd name="connsiteX653" fmla="*/ 264311 w 506956"/>
              <a:gd name="connsiteY653" fmla="*/ 66596 h 506956"/>
              <a:gd name="connsiteX654" fmla="*/ 258409 w 506956"/>
              <a:gd name="connsiteY654" fmla="*/ 57402 h 506956"/>
              <a:gd name="connsiteX655" fmla="*/ 262570 w 506956"/>
              <a:gd name="connsiteY655" fmla="*/ 57402 h 506956"/>
              <a:gd name="connsiteX656" fmla="*/ 266378 w 506956"/>
              <a:gd name="connsiteY656" fmla="*/ 63386 h 506956"/>
              <a:gd name="connsiteX657" fmla="*/ 270187 w 506956"/>
              <a:gd name="connsiteY657" fmla="*/ 57402 h 506956"/>
              <a:gd name="connsiteX658" fmla="*/ 274348 w 506956"/>
              <a:gd name="connsiteY658" fmla="*/ 57402 h 506956"/>
              <a:gd name="connsiteX659" fmla="*/ 268446 w 506956"/>
              <a:gd name="connsiteY659" fmla="*/ 66596 h 506956"/>
              <a:gd name="connsiteX660" fmla="*/ 274756 w 506956"/>
              <a:gd name="connsiteY660" fmla="*/ 76443 h 506956"/>
              <a:gd name="connsiteX661" fmla="*/ 270595 w 506956"/>
              <a:gd name="connsiteY661" fmla="*/ 76443 h 506956"/>
              <a:gd name="connsiteX662" fmla="*/ 266378 w 506956"/>
              <a:gd name="connsiteY662" fmla="*/ 69751 h 506956"/>
              <a:gd name="connsiteX663" fmla="*/ 292179 w 506956"/>
              <a:gd name="connsiteY663" fmla="*/ 69751 h 506956"/>
              <a:gd name="connsiteX664" fmla="*/ 287962 w 506956"/>
              <a:gd name="connsiteY664" fmla="*/ 76443 h 506956"/>
              <a:gd name="connsiteX665" fmla="*/ 283801 w 506956"/>
              <a:gd name="connsiteY665" fmla="*/ 76443 h 506956"/>
              <a:gd name="connsiteX666" fmla="*/ 290111 w 506956"/>
              <a:gd name="connsiteY666" fmla="*/ 66596 h 506956"/>
              <a:gd name="connsiteX667" fmla="*/ 284209 w 506956"/>
              <a:gd name="connsiteY667" fmla="*/ 57402 h 506956"/>
              <a:gd name="connsiteX668" fmla="*/ 288370 w 506956"/>
              <a:gd name="connsiteY668" fmla="*/ 57402 h 506956"/>
              <a:gd name="connsiteX669" fmla="*/ 292179 w 506956"/>
              <a:gd name="connsiteY669" fmla="*/ 63386 h 506956"/>
              <a:gd name="connsiteX670" fmla="*/ 295987 w 506956"/>
              <a:gd name="connsiteY670" fmla="*/ 57402 h 506956"/>
              <a:gd name="connsiteX671" fmla="*/ 300148 w 506956"/>
              <a:gd name="connsiteY671" fmla="*/ 57402 h 506956"/>
              <a:gd name="connsiteX672" fmla="*/ 294246 w 506956"/>
              <a:gd name="connsiteY672" fmla="*/ 66596 h 506956"/>
              <a:gd name="connsiteX673" fmla="*/ 300556 w 506956"/>
              <a:gd name="connsiteY673" fmla="*/ 76443 h 506956"/>
              <a:gd name="connsiteX674" fmla="*/ 296395 w 506956"/>
              <a:gd name="connsiteY674" fmla="*/ 76443 h 506956"/>
              <a:gd name="connsiteX675" fmla="*/ 292179 w 506956"/>
              <a:gd name="connsiteY675" fmla="*/ 69751 h 506956"/>
              <a:gd name="connsiteX676" fmla="*/ 317979 w 506956"/>
              <a:gd name="connsiteY676" fmla="*/ 69751 h 506956"/>
              <a:gd name="connsiteX677" fmla="*/ 313762 w 506956"/>
              <a:gd name="connsiteY677" fmla="*/ 76443 h 506956"/>
              <a:gd name="connsiteX678" fmla="*/ 309601 w 506956"/>
              <a:gd name="connsiteY678" fmla="*/ 76443 h 506956"/>
              <a:gd name="connsiteX679" fmla="*/ 315911 w 506956"/>
              <a:gd name="connsiteY679" fmla="*/ 66596 h 506956"/>
              <a:gd name="connsiteX680" fmla="*/ 310009 w 506956"/>
              <a:gd name="connsiteY680" fmla="*/ 57402 h 506956"/>
              <a:gd name="connsiteX681" fmla="*/ 314170 w 506956"/>
              <a:gd name="connsiteY681" fmla="*/ 57402 h 506956"/>
              <a:gd name="connsiteX682" fmla="*/ 317979 w 506956"/>
              <a:gd name="connsiteY682" fmla="*/ 63386 h 506956"/>
              <a:gd name="connsiteX683" fmla="*/ 321787 w 506956"/>
              <a:gd name="connsiteY683" fmla="*/ 57402 h 506956"/>
              <a:gd name="connsiteX684" fmla="*/ 325948 w 506956"/>
              <a:gd name="connsiteY684" fmla="*/ 57402 h 506956"/>
              <a:gd name="connsiteX685" fmla="*/ 320046 w 506956"/>
              <a:gd name="connsiteY685" fmla="*/ 66596 h 506956"/>
              <a:gd name="connsiteX686" fmla="*/ 326356 w 506956"/>
              <a:gd name="connsiteY686" fmla="*/ 76443 h 506956"/>
              <a:gd name="connsiteX687" fmla="*/ 322195 w 506956"/>
              <a:gd name="connsiteY687" fmla="*/ 76443 h 506956"/>
              <a:gd name="connsiteX688" fmla="*/ 317979 w 506956"/>
              <a:gd name="connsiteY688" fmla="*/ 69751 h 506956"/>
              <a:gd name="connsiteX689" fmla="*/ 343779 w 506956"/>
              <a:gd name="connsiteY689" fmla="*/ 69751 h 506956"/>
              <a:gd name="connsiteX690" fmla="*/ 339563 w 506956"/>
              <a:gd name="connsiteY690" fmla="*/ 76443 h 506956"/>
              <a:gd name="connsiteX691" fmla="*/ 335401 w 506956"/>
              <a:gd name="connsiteY691" fmla="*/ 76443 h 506956"/>
              <a:gd name="connsiteX692" fmla="*/ 341711 w 506956"/>
              <a:gd name="connsiteY692" fmla="*/ 66596 h 506956"/>
              <a:gd name="connsiteX693" fmla="*/ 335809 w 506956"/>
              <a:gd name="connsiteY693" fmla="*/ 57402 h 506956"/>
              <a:gd name="connsiteX694" fmla="*/ 339971 w 506956"/>
              <a:gd name="connsiteY694" fmla="*/ 57402 h 506956"/>
              <a:gd name="connsiteX695" fmla="*/ 343779 w 506956"/>
              <a:gd name="connsiteY695" fmla="*/ 63386 h 506956"/>
              <a:gd name="connsiteX696" fmla="*/ 347587 w 506956"/>
              <a:gd name="connsiteY696" fmla="*/ 57402 h 506956"/>
              <a:gd name="connsiteX697" fmla="*/ 351748 w 506956"/>
              <a:gd name="connsiteY697" fmla="*/ 57402 h 506956"/>
              <a:gd name="connsiteX698" fmla="*/ 345846 w 506956"/>
              <a:gd name="connsiteY698" fmla="*/ 66596 h 506956"/>
              <a:gd name="connsiteX699" fmla="*/ 352156 w 506956"/>
              <a:gd name="connsiteY699" fmla="*/ 76443 h 506956"/>
              <a:gd name="connsiteX700" fmla="*/ 347995 w 506956"/>
              <a:gd name="connsiteY700" fmla="*/ 76443 h 506956"/>
              <a:gd name="connsiteX701" fmla="*/ 343779 w 506956"/>
              <a:gd name="connsiteY701" fmla="*/ 69751 h 506956"/>
              <a:gd name="connsiteX702" fmla="*/ 369579 w 506956"/>
              <a:gd name="connsiteY702" fmla="*/ 69751 h 506956"/>
              <a:gd name="connsiteX703" fmla="*/ 365363 w 506956"/>
              <a:gd name="connsiteY703" fmla="*/ 76443 h 506956"/>
              <a:gd name="connsiteX704" fmla="*/ 361201 w 506956"/>
              <a:gd name="connsiteY704" fmla="*/ 76443 h 506956"/>
              <a:gd name="connsiteX705" fmla="*/ 367511 w 506956"/>
              <a:gd name="connsiteY705" fmla="*/ 66596 h 506956"/>
              <a:gd name="connsiteX706" fmla="*/ 361609 w 506956"/>
              <a:gd name="connsiteY706" fmla="*/ 57402 h 506956"/>
              <a:gd name="connsiteX707" fmla="*/ 365771 w 506956"/>
              <a:gd name="connsiteY707" fmla="*/ 57402 h 506956"/>
              <a:gd name="connsiteX708" fmla="*/ 369579 w 506956"/>
              <a:gd name="connsiteY708" fmla="*/ 63386 h 506956"/>
              <a:gd name="connsiteX709" fmla="*/ 373387 w 506956"/>
              <a:gd name="connsiteY709" fmla="*/ 57402 h 506956"/>
              <a:gd name="connsiteX710" fmla="*/ 377548 w 506956"/>
              <a:gd name="connsiteY710" fmla="*/ 57402 h 506956"/>
              <a:gd name="connsiteX711" fmla="*/ 371646 w 506956"/>
              <a:gd name="connsiteY711" fmla="*/ 66596 h 506956"/>
              <a:gd name="connsiteX712" fmla="*/ 377956 w 506956"/>
              <a:gd name="connsiteY712" fmla="*/ 76443 h 506956"/>
              <a:gd name="connsiteX713" fmla="*/ 373795 w 506956"/>
              <a:gd name="connsiteY713" fmla="*/ 76443 h 506956"/>
              <a:gd name="connsiteX714" fmla="*/ 369579 w 506956"/>
              <a:gd name="connsiteY714" fmla="*/ 69751 h 506956"/>
              <a:gd name="connsiteX715" fmla="*/ 395379 w 506956"/>
              <a:gd name="connsiteY715" fmla="*/ 69751 h 506956"/>
              <a:gd name="connsiteX716" fmla="*/ 391163 w 506956"/>
              <a:gd name="connsiteY716" fmla="*/ 76443 h 506956"/>
              <a:gd name="connsiteX717" fmla="*/ 387001 w 506956"/>
              <a:gd name="connsiteY717" fmla="*/ 76443 h 506956"/>
              <a:gd name="connsiteX718" fmla="*/ 393312 w 506956"/>
              <a:gd name="connsiteY718" fmla="*/ 66596 h 506956"/>
              <a:gd name="connsiteX719" fmla="*/ 387409 w 506956"/>
              <a:gd name="connsiteY719" fmla="*/ 57402 h 506956"/>
              <a:gd name="connsiteX720" fmla="*/ 391571 w 506956"/>
              <a:gd name="connsiteY720" fmla="*/ 57402 h 506956"/>
              <a:gd name="connsiteX721" fmla="*/ 395379 w 506956"/>
              <a:gd name="connsiteY721" fmla="*/ 63386 h 506956"/>
              <a:gd name="connsiteX722" fmla="*/ 399187 w 506956"/>
              <a:gd name="connsiteY722" fmla="*/ 57402 h 506956"/>
              <a:gd name="connsiteX723" fmla="*/ 403348 w 506956"/>
              <a:gd name="connsiteY723" fmla="*/ 57402 h 506956"/>
              <a:gd name="connsiteX724" fmla="*/ 397446 w 506956"/>
              <a:gd name="connsiteY724" fmla="*/ 66596 h 506956"/>
              <a:gd name="connsiteX725" fmla="*/ 403756 w 506956"/>
              <a:gd name="connsiteY725" fmla="*/ 76443 h 506956"/>
              <a:gd name="connsiteX726" fmla="*/ 399595 w 506956"/>
              <a:gd name="connsiteY726" fmla="*/ 76443 h 506956"/>
              <a:gd name="connsiteX727" fmla="*/ 395379 w 506956"/>
              <a:gd name="connsiteY727" fmla="*/ 69751 h 506956"/>
              <a:gd name="connsiteX728" fmla="*/ 421179 w 506956"/>
              <a:gd name="connsiteY728" fmla="*/ 69751 h 506956"/>
              <a:gd name="connsiteX729" fmla="*/ 416963 w 506956"/>
              <a:gd name="connsiteY729" fmla="*/ 76443 h 506956"/>
              <a:gd name="connsiteX730" fmla="*/ 412801 w 506956"/>
              <a:gd name="connsiteY730" fmla="*/ 76443 h 506956"/>
              <a:gd name="connsiteX731" fmla="*/ 419112 w 506956"/>
              <a:gd name="connsiteY731" fmla="*/ 66596 h 506956"/>
              <a:gd name="connsiteX732" fmla="*/ 413209 w 506956"/>
              <a:gd name="connsiteY732" fmla="*/ 57402 h 506956"/>
              <a:gd name="connsiteX733" fmla="*/ 417371 w 506956"/>
              <a:gd name="connsiteY733" fmla="*/ 57402 h 506956"/>
              <a:gd name="connsiteX734" fmla="*/ 421179 w 506956"/>
              <a:gd name="connsiteY734" fmla="*/ 63386 h 506956"/>
              <a:gd name="connsiteX735" fmla="*/ 424987 w 506956"/>
              <a:gd name="connsiteY735" fmla="*/ 57402 h 506956"/>
              <a:gd name="connsiteX736" fmla="*/ 429149 w 506956"/>
              <a:gd name="connsiteY736" fmla="*/ 57402 h 506956"/>
              <a:gd name="connsiteX737" fmla="*/ 423246 w 506956"/>
              <a:gd name="connsiteY737" fmla="*/ 66596 h 506956"/>
              <a:gd name="connsiteX738" fmla="*/ 429557 w 506956"/>
              <a:gd name="connsiteY738" fmla="*/ 76443 h 506956"/>
              <a:gd name="connsiteX739" fmla="*/ 425395 w 506956"/>
              <a:gd name="connsiteY739" fmla="*/ 76443 h 506956"/>
              <a:gd name="connsiteX740" fmla="*/ 421179 w 506956"/>
              <a:gd name="connsiteY740" fmla="*/ 69751 h 506956"/>
              <a:gd name="connsiteX741" fmla="*/ 446979 w 506956"/>
              <a:gd name="connsiteY741" fmla="*/ 69751 h 506956"/>
              <a:gd name="connsiteX742" fmla="*/ 442763 w 506956"/>
              <a:gd name="connsiteY742" fmla="*/ 76443 h 506956"/>
              <a:gd name="connsiteX743" fmla="*/ 438601 w 506956"/>
              <a:gd name="connsiteY743" fmla="*/ 76443 h 506956"/>
              <a:gd name="connsiteX744" fmla="*/ 444912 w 506956"/>
              <a:gd name="connsiteY744" fmla="*/ 66596 h 506956"/>
              <a:gd name="connsiteX745" fmla="*/ 439009 w 506956"/>
              <a:gd name="connsiteY745" fmla="*/ 57402 h 506956"/>
              <a:gd name="connsiteX746" fmla="*/ 443171 w 506956"/>
              <a:gd name="connsiteY746" fmla="*/ 57402 h 506956"/>
              <a:gd name="connsiteX747" fmla="*/ 446979 w 506956"/>
              <a:gd name="connsiteY747" fmla="*/ 63386 h 506956"/>
              <a:gd name="connsiteX748" fmla="*/ 450787 w 506956"/>
              <a:gd name="connsiteY748" fmla="*/ 57402 h 506956"/>
              <a:gd name="connsiteX749" fmla="*/ 454949 w 506956"/>
              <a:gd name="connsiteY749" fmla="*/ 57402 h 506956"/>
              <a:gd name="connsiteX750" fmla="*/ 449046 w 506956"/>
              <a:gd name="connsiteY750" fmla="*/ 66596 h 506956"/>
              <a:gd name="connsiteX751" fmla="*/ 455357 w 506956"/>
              <a:gd name="connsiteY751" fmla="*/ 76443 h 506956"/>
              <a:gd name="connsiteX752" fmla="*/ 451195 w 506956"/>
              <a:gd name="connsiteY752" fmla="*/ 76443 h 506956"/>
              <a:gd name="connsiteX753" fmla="*/ 446979 w 506956"/>
              <a:gd name="connsiteY753" fmla="*/ 69751 h 506956"/>
              <a:gd name="connsiteX754" fmla="*/ 472779 w 506956"/>
              <a:gd name="connsiteY754" fmla="*/ 69751 h 506956"/>
              <a:gd name="connsiteX755" fmla="*/ 468563 w 506956"/>
              <a:gd name="connsiteY755" fmla="*/ 76443 h 506956"/>
              <a:gd name="connsiteX756" fmla="*/ 464401 w 506956"/>
              <a:gd name="connsiteY756" fmla="*/ 76443 h 506956"/>
              <a:gd name="connsiteX757" fmla="*/ 470712 w 506956"/>
              <a:gd name="connsiteY757" fmla="*/ 66596 h 506956"/>
              <a:gd name="connsiteX758" fmla="*/ 464809 w 506956"/>
              <a:gd name="connsiteY758" fmla="*/ 57402 h 506956"/>
              <a:gd name="connsiteX759" fmla="*/ 468971 w 506956"/>
              <a:gd name="connsiteY759" fmla="*/ 57402 h 506956"/>
              <a:gd name="connsiteX760" fmla="*/ 472779 w 506956"/>
              <a:gd name="connsiteY760" fmla="*/ 63386 h 506956"/>
              <a:gd name="connsiteX761" fmla="*/ 476587 w 506956"/>
              <a:gd name="connsiteY761" fmla="*/ 57402 h 506956"/>
              <a:gd name="connsiteX762" fmla="*/ 480749 w 506956"/>
              <a:gd name="connsiteY762" fmla="*/ 57402 h 506956"/>
              <a:gd name="connsiteX763" fmla="*/ 474846 w 506956"/>
              <a:gd name="connsiteY763" fmla="*/ 66596 h 506956"/>
              <a:gd name="connsiteX764" fmla="*/ 481157 w 506956"/>
              <a:gd name="connsiteY764" fmla="*/ 76443 h 506956"/>
              <a:gd name="connsiteX765" fmla="*/ 476995 w 506956"/>
              <a:gd name="connsiteY765" fmla="*/ 76443 h 506956"/>
              <a:gd name="connsiteX766" fmla="*/ 472779 w 506956"/>
              <a:gd name="connsiteY766" fmla="*/ 69751 h 506956"/>
              <a:gd name="connsiteX767" fmla="*/ 498579 w 506956"/>
              <a:gd name="connsiteY767" fmla="*/ 69751 h 506956"/>
              <a:gd name="connsiteX768" fmla="*/ 494363 w 506956"/>
              <a:gd name="connsiteY768" fmla="*/ 76443 h 506956"/>
              <a:gd name="connsiteX769" fmla="*/ 490201 w 506956"/>
              <a:gd name="connsiteY769" fmla="*/ 76443 h 506956"/>
              <a:gd name="connsiteX770" fmla="*/ 496512 w 506956"/>
              <a:gd name="connsiteY770" fmla="*/ 66596 h 506956"/>
              <a:gd name="connsiteX771" fmla="*/ 490609 w 506956"/>
              <a:gd name="connsiteY771" fmla="*/ 57402 h 506956"/>
              <a:gd name="connsiteX772" fmla="*/ 494771 w 506956"/>
              <a:gd name="connsiteY772" fmla="*/ 57402 h 506956"/>
              <a:gd name="connsiteX773" fmla="*/ 498579 w 506956"/>
              <a:gd name="connsiteY773" fmla="*/ 63386 h 506956"/>
              <a:gd name="connsiteX774" fmla="*/ 502387 w 506956"/>
              <a:gd name="connsiteY774" fmla="*/ 57402 h 506956"/>
              <a:gd name="connsiteX775" fmla="*/ 506549 w 506956"/>
              <a:gd name="connsiteY775" fmla="*/ 57402 h 506956"/>
              <a:gd name="connsiteX776" fmla="*/ 500646 w 506956"/>
              <a:gd name="connsiteY776" fmla="*/ 66596 h 506956"/>
              <a:gd name="connsiteX777" fmla="*/ 506957 w 506956"/>
              <a:gd name="connsiteY777" fmla="*/ 76443 h 506956"/>
              <a:gd name="connsiteX778" fmla="*/ 502795 w 506956"/>
              <a:gd name="connsiteY778" fmla="*/ 76443 h 506956"/>
              <a:gd name="connsiteX779" fmla="*/ 498579 w 506956"/>
              <a:gd name="connsiteY779" fmla="*/ 69751 h 506956"/>
              <a:gd name="connsiteX780" fmla="*/ 8378 w 506956"/>
              <a:gd name="connsiteY780" fmla="*/ 98452 h 506956"/>
              <a:gd name="connsiteX781" fmla="*/ 4162 w 506956"/>
              <a:gd name="connsiteY781" fmla="*/ 105144 h 506956"/>
              <a:gd name="connsiteX782" fmla="*/ 0 w 506956"/>
              <a:gd name="connsiteY782" fmla="*/ 105144 h 506956"/>
              <a:gd name="connsiteX783" fmla="*/ 6310 w 506956"/>
              <a:gd name="connsiteY783" fmla="*/ 95297 h 506956"/>
              <a:gd name="connsiteX784" fmla="*/ 408 w 506956"/>
              <a:gd name="connsiteY784" fmla="*/ 86103 h 506956"/>
              <a:gd name="connsiteX785" fmla="*/ 4570 w 506956"/>
              <a:gd name="connsiteY785" fmla="*/ 86103 h 506956"/>
              <a:gd name="connsiteX786" fmla="*/ 8378 w 506956"/>
              <a:gd name="connsiteY786" fmla="*/ 92087 h 506956"/>
              <a:gd name="connsiteX787" fmla="*/ 12186 w 506956"/>
              <a:gd name="connsiteY787" fmla="*/ 86103 h 506956"/>
              <a:gd name="connsiteX788" fmla="*/ 16347 w 506956"/>
              <a:gd name="connsiteY788" fmla="*/ 86103 h 506956"/>
              <a:gd name="connsiteX789" fmla="*/ 10445 w 506956"/>
              <a:gd name="connsiteY789" fmla="*/ 95297 h 506956"/>
              <a:gd name="connsiteX790" fmla="*/ 16755 w 506956"/>
              <a:gd name="connsiteY790" fmla="*/ 105144 h 506956"/>
              <a:gd name="connsiteX791" fmla="*/ 12594 w 506956"/>
              <a:gd name="connsiteY791" fmla="*/ 105144 h 506956"/>
              <a:gd name="connsiteX792" fmla="*/ 8378 w 506956"/>
              <a:gd name="connsiteY792" fmla="*/ 98452 h 506956"/>
              <a:gd name="connsiteX793" fmla="*/ 34178 w 506956"/>
              <a:gd name="connsiteY793" fmla="*/ 98452 h 506956"/>
              <a:gd name="connsiteX794" fmla="*/ 29962 w 506956"/>
              <a:gd name="connsiteY794" fmla="*/ 105144 h 506956"/>
              <a:gd name="connsiteX795" fmla="*/ 25800 w 506956"/>
              <a:gd name="connsiteY795" fmla="*/ 105144 h 506956"/>
              <a:gd name="connsiteX796" fmla="*/ 32110 w 506956"/>
              <a:gd name="connsiteY796" fmla="*/ 95297 h 506956"/>
              <a:gd name="connsiteX797" fmla="*/ 26208 w 506956"/>
              <a:gd name="connsiteY797" fmla="*/ 86103 h 506956"/>
              <a:gd name="connsiteX798" fmla="*/ 30370 w 506956"/>
              <a:gd name="connsiteY798" fmla="*/ 86103 h 506956"/>
              <a:gd name="connsiteX799" fmla="*/ 34178 w 506956"/>
              <a:gd name="connsiteY799" fmla="*/ 92087 h 506956"/>
              <a:gd name="connsiteX800" fmla="*/ 37986 w 506956"/>
              <a:gd name="connsiteY800" fmla="*/ 86103 h 506956"/>
              <a:gd name="connsiteX801" fmla="*/ 42147 w 506956"/>
              <a:gd name="connsiteY801" fmla="*/ 86103 h 506956"/>
              <a:gd name="connsiteX802" fmla="*/ 36245 w 506956"/>
              <a:gd name="connsiteY802" fmla="*/ 95297 h 506956"/>
              <a:gd name="connsiteX803" fmla="*/ 42555 w 506956"/>
              <a:gd name="connsiteY803" fmla="*/ 105144 h 506956"/>
              <a:gd name="connsiteX804" fmla="*/ 38394 w 506956"/>
              <a:gd name="connsiteY804" fmla="*/ 105144 h 506956"/>
              <a:gd name="connsiteX805" fmla="*/ 34178 w 506956"/>
              <a:gd name="connsiteY805" fmla="*/ 98452 h 506956"/>
              <a:gd name="connsiteX806" fmla="*/ 59978 w 506956"/>
              <a:gd name="connsiteY806" fmla="*/ 98452 h 506956"/>
              <a:gd name="connsiteX807" fmla="*/ 55762 w 506956"/>
              <a:gd name="connsiteY807" fmla="*/ 105144 h 506956"/>
              <a:gd name="connsiteX808" fmla="*/ 51600 w 506956"/>
              <a:gd name="connsiteY808" fmla="*/ 105144 h 506956"/>
              <a:gd name="connsiteX809" fmla="*/ 57911 w 506956"/>
              <a:gd name="connsiteY809" fmla="*/ 95297 h 506956"/>
              <a:gd name="connsiteX810" fmla="*/ 52008 w 506956"/>
              <a:gd name="connsiteY810" fmla="*/ 86103 h 506956"/>
              <a:gd name="connsiteX811" fmla="*/ 56170 w 506956"/>
              <a:gd name="connsiteY811" fmla="*/ 86103 h 506956"/>
              <a:gd name="connsiteX812" fmla="*/ 59978 w 506956"/>
              <a:gd name="connsiteY812" fmla="*/ 92087 h 506956"/>
              <a:gd name="connsiteX813" fmla="*/ 63786 w 506956"/>
              <a:gd name="connsiteY813" fmla="*/ 86103 h 506956"/>
              <a:gd name="connsiteX814" fmla="*/ 67948 w 506956"/>
              <a:gd name="connsiteY814" fmla="*/ 86103 h 506956"/>
              <a:gd name="connsiteX815" fmla="*/ 62045 w 506956"/>
              <a:gd name="connsiteY815" fmla="*/ 95297 h 506956"/>
              <a:gd name="connsiteX816" fmla="*/ 68356 w 506956"/>
              <a:gd name="connsiteY816" fmla="*/ 105144 h 506956"/>
              <a:gd name="connsiteX817" fmla="*/ 64194 w 506956"/>
              <a:gd name="connsiteY817" fmla="*/ 105144 h 506956"/>
              <a:gd name="connsiteX818" fmla="*/ 59978 w 506956"/>
              <a:gd name="connsiteY818" fmla="*/ 98452 h 506956"/>
              <a:gd name="connsiteX819" fmla="*/ 85778 w 506956"/>
              <a:gd name="connsiteY819" fmla="*/ 98452 h 506956"/>
              <a:gd name="connsiteX820" fmla="*/ 81562 w 506956"/>
              <a:gd name="connsiteY820" fmla="*/ 105144 h 506956"/>
              <a:gd name="connsiteX821" fmla="*/ 77400 w 506956"/>
              <a:gd name="connsiteY821" fmla="*/ 105144 h 506956"/>
              <a:gd name="connsiteX822" fmla="*/ 83711 w 506956"/>
              <a:gd name="connsiteY822" fmla="*/ 95297 h 506956"/>
              <a:gd name="connsiteX823" fmla="*/ 77808 w 506956"/>
              <a:gd name="connsiteY823" fmla="*/ 86103 h 506956"/>
              <a:gd name="connsiteX824" fmla="*/ 81970 w 506956"/>
              <a:gd name="connsiteY824" fmla="*/ 86103 h 506956"/>
              <a:gd name="connsiteX825" fmla="*/ 85778 w 506956"/>
              <a:gd name="connsiteY825" fmla="*/ 92087 h 506956"/>
              <a:gd name="connsiteX826" fmla="*/ 89586 w 506956"/>
              <a:gd name="connsiteY826" fmla="*/ 86103 h 506956"/>
              <a:gd name="connsiteX827" fmla="*/ 93748 w 506956"/>
              <a:gd name="connsiteY827" fmla="*/ 86103 h 506956"/>
              <a:gd name="connsiteX828" fmla="*/ 87845 w 506956"/>
              <a:gd name="connsiteY828" fmla="*/ 95297 h 506956"/>
              <a:gd name="connsiteX829" fmla="*/ 94156 w 506956"/>
              <a:gd name="connsiteY829" fmla="*/ 105144 h 506956"/>
              <a:gd name="connsiteX830" fmla="*/ 89994 w 506956"/>
              <a:gd name="connsiteY830" fmla="*/ 105144 h 506956"/>
              <a:gd name="connsiteX831" fmla="*/ 85778 w 506956"/>
              <a:gd name="connsiteY831" fmla="*/ 98452 h 506956"/>
              <a:gd name="connsiteX832" fmla="*/ 111578 w 506956"/>
              <a:gd name="connsiteY832" fmla="*/ 98452 h 506956"/>
              <a:gd name="connsiteX833" fmla="*/ 107362 w 506956"/>
              <a:gd name="connsiteY833" fmla="*/ 105144 h 506956"/>
              <a:gd name="connsiteX834" fmla="*/ 103200 w 506956"/>
              <a:gd name="connsiteY834" fmla="*/ 105144 h 506956"/>
              <a:gd name="connsiteX835" fmla="*/ 109511 w 506956"/>
              <a:gd name="connsiteY835" fmla="*/ 95297 h 506956"/>
              <a:gd name="connsiteX836" fmla="*/ 103608 w 506956"/>
              <a:gd name="connsiteY836" fmla="*/ 86103 h 506956"/>
              <a:gd name="connsiteX837" fmla="*/ 107770 w 506956"/>
              <a:gd name="connsiteY837" fmla="*/ 86103 h 506956"/>
              <a:gd name="connsiteX838" fmla="*/ 111578 w 506956"/>
              <a:gd name="connsiteY838" fmla="*/ 92087 h 506956"/>
              <a:gd name="connsiteX839" fmla="*/ 115386 w 506956"/>
              <a:gd name="connsiteY839" fmla="*/ 86103 h 506956"/>
              <a:gd name="connsiteX840" fmla="*/ 119548 w 506956"/>
              <a:gd name="connsiteY840" fmla="*/ 86103 h 506956"/>
              <a:gd name="connsiteX841" fmla="*/ 113645 w 506956"/>
              <a:gd name="connsiteY841" fmla="*/ 95297 h 506956"/>
              <a:gd name="connsiteX842" fmla="*/ 119956 w 506956"/>
              <a:gd name="connsiteY842" fmla="*/ 105144 h 506956"/>
              <a:gd name="connsiteX843" fmla="*/ 115794 w 506956"/>
              <a:gd name="connsiteY843" fmla="*/ 105144 h 506956"/>
              <a:gd name="connsiteX844" fmla="*/ 111578 w 506956"/>
              <a:gd name="connsiteY844" fmla="*/ 98452 h 506956"/>
              <a:gd name="connsiteX845" fmla="*/ 137378 w 506956"/>
              <a:gd name="connsiteY845" fmla="*/ 98452 h 506956"/>
              <a:gd name="connsiteX846" fmla="*/ 133162 w 506956"/>
              <a:gd name="connsiteY846" fmla="*/ 105144 h 506956"/>
              <a:gd name="connsiteX847" fmla="*/ 129000 w 506956"/>
              <a:gd name="connsiteY847" fmla="*/ 105144 h 506956"/>
              <a:gd name="connsiteX848" fmla="*/ 135311 w 506956"/>
              <a:gd name="connsiteY848" fmla="*/ 95297 h 506956"/>
              <a:gd name="connsiteX849" fmla="*/ 129408 w 506956"/>
              <a:gd name="connsiteY849" fmla="*/ 86103 h 506956"/>
              <a:gd name="connsiteX850" fmla="*/ 133570 w 506956"/>
              <a:gd name="connsiteY850" fmla="*/ 86103 h 506956"/>
              <a:gd name="connsiteX851" fmla="*/ 137378 w 506956"/>
              <a:gd name="connsiteY851" fmla="*/ 92087 h 506956"/>
              <a:gd name="connsiteX852" fmla="*/ 141186 w 506956"/>
              <a:gd name="connsiteY852" fmla="*/ 86103 h 506956"/>
              <a:gd name="connsiteX853" fmla="*/ 145348 w 506956"/>
              <a:gd name="connsiteY853" fmla="*/ 86103 h 506956"/>
              <a:gd name="connsiteX854" fmla="*/ 139445 w 506956"/>
              <a:gd name="connsiteY854" fmla="*/ 95297 h 506956"/>
              <a:gd name="connsiteX855" fmla="*/ 145756 w 506956"/>
              <a:gd name="connsiteY855" fmla="*/ 105144 h 506956"/>
              <a:gd name="connsiteX856" fmla="*/ 141594 w 506956"/>
              <a:gd name="connsiteY856" fmla="*/ 105144 h 506956"/>
              <a:gd name="connsiteX857" fmla="*/ 137378 w 506956"/>
              <a:gd name="connsiteY857" fmla="*/ 98452 h 506956"/>
              <a:gd name="connsiteX858" fmla="*/ 163178 w 506956"/>
              <a:gd name="connsiteY858" fmla="*/ 98452 h 506956"/>
              <a:gd name="connsiteX859" fmla="*/ 158962 w 506956"/>
              <a:gd name="connsiteY859" fmla="*/ 105144 h 506956"/>
              <a:gd name="connsiteX860" fmla="*/ 154800 w 506956"/>
              <a:gd name="connsiteY860" fmla="*/ 105144 h 506956"/>
              <a:gd name="connsiteX861" fmla="*/ 161111 w 506956"/>
              <a:gd name="connsiteY861" fmla="*/ 95297 h 506956"/>
              <a:gd name="connsiteX862" fmla="*/ 155208 w 506956"/>
              <a:gd name="connsiteY862" fmla="*/ 86103 h 506956"/>
              <a:gd name="connsiteX863" fmla="*/ 159370 w 506956"/>
              <a:gd name="connsiteY863" fmla="*/ 86103 h 506956"/>
              <a:gd name="connsiteX864" fmla="*/ 163178 w 506956"/>
              <a:gd name="connsiteY864" fmla="*/ 92087 h 506956"/>
              <a:gd name="connsiteX865" fmla="*/ 166986 w 506956"/>
              <a:gd name="connsiteY865" fmla="*/ 86103 h 506956"/>
              <a:gd name="connsiteX866" fmla="*/ 171148 w 506956"/>
              <a:gd name="connsiteY866" fmla="*/ 86103 h 506956"/>
              <a:gd name="connsiteX867" fmla="*/ 165245 w 506956"/>
              <a:gd name="connsiteY867" fmla="*/ 95297 h 506956"/>
              <a:gd name="connsiteX868" fmla="*/ 171556 w 506956"/>
              <a:gd name="connsiteY868" fmla="*/ 105144 h 506956"/>
              <a:gd name="connsiteX869" fmla="*/ 167394 w 506956"/>
              <a:gd name="connsiteY869" fmla="*/ 105144 h 506956"/>
              <a:gd name="connsiteX870" fmla="*/ 163178 w 506956"/>
              <a:gd name="connsiteY870" fmla="*/ 98452 h 506956"/>
              <a:gd name="connsiteX871" fmla="*/ 188978 w 506956"/>
              <a:gd name="connsiteY871" fmla="*/ 98452 h 506956"/>
              <a:gd name="connsiteX872" fmla="*/ 184762 w 506956"/>
              <a:gd name="connsiteY872" fmla="*/ 105144 h 506956"/>
              <a:gd name="connsiteX873" fmla="*/ 180601 w 506956"/>
              <a:gd name="connsiteY873" fmla="*/ 105144 h 506956"/>
              <a:gd name="connsiteX874" fmla="*/ 186911 w 506956"/>
              <a:gd name="connsiteY874" fmla="*/ 95297 h 506956"/>
              <a:gd name="connsiteX875" fmla="*/ 181009 w 506956"/>
              <a:gd name="connsiteY875" fmla="*/ 86103 h 506956"/>
              <a:gd name="connsiteX876" fmla="*/ 185170 w 506956"/>
              <a:gd name="connsiteY876" fmla="*/ 86103 h 506956"/>
              <a:gd name="connsiteX877" fmla="*/ 188978 w 506956"/>
              <a:gd name="connsiteY877" fmla="*/ 92087 h 506956"/>
              <a:gd name="connsiteX878" fmla="*/ 192786 w 506956"/>
              <a:gd name="connsiteY878" fmla="*/ 86103 h 506956"/>
              <a:gd name="connsiteX879" fmla="*/ 196948 w 506956"/>
              <a:gd name="connsiteY879" fmla="*/ 86103 h 506956"/>
              <a:gd name="connsiteX880" fmla="*/ 191045 w 506956"/>
              <a:gd name="connsiteY880" fmla="*/ 95297 h 506956"/>
              <a:gd name="connsiteX881" fmla="*/ 197356 w 506956"/>
              <a:gd name="connsiteY881" fmla="*/ 105144 h 506956"/>
              <a:gd name="connsiteX882" fmla="*/ 193194 w 506956"/>
              <a:gd name="connsiteY882" fmla="*/ 105144 h 506956"/>
              <a:gd name="connsiteX883" fmla="*/ 188978 w 506956"/>
              <a:gd name="connsiteY883" fmla="*/ 98452 h 506956"/>
              <a:gd name="connsiteX884" fmla="*/ 214778 w 506956"/>
              <a:gd name="connsiteY884" fmla="*/ 98452 h 506956"/>
              <a:gd name="connsiteX885" fmla="*/ 210562 w 506956"/>
              <a:gd name="connsiteY885" fmla="*/ 105144 h 506956"/>
              <a:gd name="connsiteX886" fmla="*/ 206401 w 506956"/>
              <a:gd name="connsiteY886" fmla="*/ 105144 h 506956"/>
              <a:gd name="connsiteX887" fmla="*/ 212711 w 506956"/>
              <a:gd name="connsiteY887" fmla="*/ 95297 h 506956"/>
              <a:gd name="connsiteX888" fmla="*/ 206809 w 506956"/>
              <a:gd name="connsiteY888" fmla="*/ 86103 h 506956"/>
              <a:gd name="connsiteX889" fmla="*/ 210970 w 506956"/>
              <a:gd name="connsiteY889" fmla="*/ 86103 h 506956"/>
              <a:gd name="connsiteX890" fmla="*/ 214778 w 506956"/>
              <a:gd name="connsiteY890" fmla="*/ 92087 h 506956"/>
              <a:gd name="connsiteX891" fmla="*/ 218586 w 506956"/>
              <a:gd name="connsiteY891" fmla="*/ 86103 h 506956"/>
              <a:gd name="connsiteX892" fmla="*/ 222748 w 506956"/>
              <a:gd name="connsiteY892" fmla="*/ 86103 h 506956"/>
              <a:gd name="connsiteX893" fmla="*/ 216846 w 506956"/>
              <a:gd name="connsiteY893" fmla="*/ 95297 h 506956"/>
              <a:gd name="connsiteX894" fmla="*/ 223156 w 506956"/>
              <a:gd name="connsiteY894" fmla="*/ 105144 h 506956"/>
              <a:gd name="connsiteX895" fmla="*/ 218994 w 506956"/>
              <a:gd name="connsiteY895" fmla="*/ 105144 h 506956"/>
              <a:gd name="connsiteX896" fmla="*/ 214778 w 506956"/>
              <a:gd name="connsiteY896" fmla="*/ 98452 h 506956"/>
              <a:gd name="connsiteX897" fmla="*/ 240578 w 506956"/>
              <a:gd name="connsiteY897" fmla="*/ 98452 h 506956"/>
              <a:gd name="connsiteX898" fmla="*/ 236362 w 506956"/>
              <a:gd name="connsiteY898" fmla="*/ 105144 h 506956"/>
              <a:gd name="connsiteX899" fmla="*/ 232201 w 506956"/>
              <a:gd name="connsiteY899" fmla="*/ 105144 h 506956"/>
              <a:gd name="connsiteX900" fmla="*/ 238511 w 506956"/>
              <a:gd name="connsiteY900" fmla="*/ 95297 h 506956"/>
              <a:gd name="connsiteX901" fmla="*/ 232609 w 506956"/>
              <a:gd name="connsiteY901" fmla="*/ 86103 h 506956"/>
              <a:gd name="connsiteX902" fmla="*/ 236770 w 506956"/>
              <a:gd name="connsiteY902" fmla="*/ 86103 h 506956"/>
              <a:gd name="connsiteX903" fmla="*/ 240578 w 506956"/>
              <a:gd name="connsiteY903" fmla="*/ 92087 h 506956"/>
              <a:gd name="connsiteX904" fmla="*/ 244386 w 506956"/>
              <a:gd name="connsiteY904" fmla="*/ 86103 h 506956"/>
              <a:gd name="connsiteX905" fmla="*/ 248548 w 506956"/>
              <a:gd name="connsiteY905" fmla="*/ 86103 h 506956"/>
              <a:gd name="connsiteX906" fmla="*/ 242646 w 506956"/>
              <a:gd name="connsiteY906" fmla="*/ 95297 h 506956"/>
              <a:gd name="connsiteX907" fmla="*/ 248956 w 506956"/>
              <a:gd name="connsiteY907" fmla="*/ 105144 h 506956"/>
              <a:gd name="connsiteX908" fmla="*/ 244794 w 506956"/>
              <a:gd name="connsiteY908" fmla="*/ 105144 h 506956"/>
              <a:gd name="connsiteX909" fmla="*/ 240578 w 506956"/>
              <a:gd name="connsiteY909" fmla="*/ 98452 h 506956"/>
              <a:gd name="connsiteX910" fmla="*/ 266378 w 506956"/>
              <a:gd name="connsiteY910" fmla="*/ 98452 h 506956"/>
              <a:gd name="connsiteX911" fmla="*/ 262162 w 506956"/>
              <a:gd name="connsiteY911" fmla="*/ 105144 h 506956"/>
              <a:gd name="connsiteX912" fmla="*/ 258001 w 506956"/>
              <a:gd name="connsiteY912" fmla="*/ 105144 h 506956"/>
              <a:gd name="connsiteX913" fmla="*/ 264311 w 506956"/>
              <a:gd name="connsiteY913" fmla="*/ 95297 h 506956"/>
              <a:gd name="connsiteX914" fmla="*/ 258409 w 506956"/>
              <a:gd name="connsiteY914" fmla="*/ 86103 h 506956"/>
              <a:gd name="connsiteX915" fmla="*/ 262570 w 506956"/>
              <a:gd name="connsiteY915" fmla="*/ 86103 h 506956"/>
              <a:gd name="connsiteX916" fmla="*/ 266378 w 506956"/>
              <a:gd name="connsiteY916" fmla="*/ 92087 h 506956"/>
              <a:gd name="connsiteX917" fmla="*/ 270187 w 506956"/>
              <a:gd name="connsiteY917" fmla="*/ 86103 h 506956"/>
              <a:gd name="connsiteX918" fmla="*/ 274348 w 506956"/>
              <a:gd name="connsiteY918" fmla="*/ 86103 h 506956"/>
              <a:gd name="connsiteX919" fmla="*/ 268446 w 506956"/>
              <a:gd name="connsiteY919" fmla="*/ 95297 h 506956"/>
              <a:gd name="connsiteX920" fmla="*/ 274756 w 506956"/>
              <a:gd name="connsiteY920" fmla="*/ 105144 h 506956"/>
              <a:gd name="connsiteX921" fmla="*/ 270595 w 506956"/>
              <a:gd name="connsiteY921" fmla="*/ 105144 h 506956"/>
              <a:gd name="connsiteX922" fmla="*/ 266378 w 506956"/>
              <a:gd name="connsiteY922" fmla="*/ 98452 h 506956"/>
              <a:gd name="connsiteX923" fmla="*/ 292179 w 506956"/>
              <a:gd name="connsiteY923" fmla="*/ 98452 h 506956"/>
              <a:gd name="connsiteX924" fmla="*/ 287962 w 506956"/>
              <a:gd name="connsiteY924" fmla="*/ 105144 h 506956"/>
              <a:gd name="connsiteX925" fmla="*/ 283801 w 506956"/>
              <a:gd name="connsiteY925" fmla="*/ 105144 h 506956"/>
              <a:gd name="connsiteX926" fmla="*/ 290111 w 506956"/>
              <a:gd name="connsiteY926" fmla="*/ 95297 h 506956"/>
              <a:gd name="connsiteX927" fmla="*/ 284209 w 506956"/>
              <a:gd name="connsiteY927" fmla="*/ 86103 h 506956"/>
              <a:gd name="connsiteX928" fmla="*/ 288370 w 506956"/>
              <a:gd name="connsiteY928" fmla="*/ 86103 h 506956"/>
              <a:gd name="connsiteX929" fmla="*/ 292179 w 506956"/>
              <a:gd name="connsiteY929" fmla="*/ 92087 h 506956"/>
              <a:gd name="connsiteX930" fmla="*/ 295987 w 506956"/>
              <a:gd name="connsiteY930" fmla="*/ 86103 h 506956"/>
              <a:gd name="connsiteX931" fmla="*/ 300148 w 506956"/>
              <a:gd name="connsiteY931" fmla="*/ 86103 h 506956"/>
              <a:gd name="connsiteX932" fmla="*/ 294246 w 506956"/>
              <a:gd name="connsiteY932" fmla="*/ 95297 h 506956"/>
              <a:gd name="connsiteX933" fmla="*/ 300556 w 506956"/>
              <a:gd name="connsiteY933" fmla="*/ 105144 h 506956"/>
              <a:gd name="connsiteX934" fmla="*/ 296395 w 506956"/>
              <a:gd name="connsiteY934" fmla="*/ 105144 h 506956"/>
              <a:gd name="connsiteX935" fmla="*/ 292179 w 506956"/>
              <a:gd name="connsiteY935" fmla="*/ 98452 h 506956"/>
              <a:gd name="connsiteX936" fmla="*/ 317979 w 506956"/>
              <a:gd name="connsiteY936" fmla="*/ 98452 h 506956"/>
              <a:gd name="connsiteX937" fmla="*/ 313762 w 506956"/>
              <a:gd name="connsiteY937" fmla="*/ 105144 h 506956"/>
              <a:gd name="connsiteX938" fmla="*/ 309601 w 506956"/>
              <a:gd name="connsiteY938" fmla="*/ 105144 h 506956"/>
              <a:gd name="connsiteX939" fmla="*/ 315911 w 506956"/>
              <a:gd name="connsiteY939" fmla="*/ 95297 h 506956"/>
              <a:gd name="connsiteX940" fmla="*/ 310009 w 506956"/>
              <a:gd name="connsiteY940" fmla="*/ 86103 h 506956"/>
              <a:gd name="connsiteX941" fmla="*/ 314170 w 506956"/>
              <a:gd name="connsiteY941" fmla="*/ 86103 h 506956"/>
              <a:gd name="connsiteX942" fmla="*/ 317979 w 506956"/>
              <a:gd name="connsiteY942" fmla="*/ 92087 h 506956"/>
              <a:gd name="connsiteX943" fmla="*/ 321787 w 506956"/>
              <a:gd name="connsiteY943" fmla="*/ 86103 h 506956"/>
              <a:gd name="connsiteX944" fmla="*/ 325948 w 506956"/>
              <a:gd name="connsiteY944" fmla="*/ 86103 h 506956"/>
              <a:gd name="connsiteX945" fmla="*/ 320046 w 506956"/>
              <a:gd name="connsiteY945" fmla="*/ 95297 h 506956"/>
              <a:gd name="connsiteX946" fmla="*/ 326356 w 506956"/>
              <a:gd name="connsiteY946" fmla="*/ 105144 h 506956"/>
              <a:gd name="connsiteX947" fmla="*/ 322195 w 506956"/>
              <a:gd name="connsiteY947" fmla="*/ 105144 h 506956"/>
              <a:gd name="connsiteX948" fmla="*/ 317979 w 506956"/>
              <a:gd name="connsiteY948" fmla="*/ 98452 h 506956"/>
              <a:gd name="connsiteX949" fmla="*/ 343779 w 506956"/>
              <a:gd name="connsiteY949" fmla="*/ 98452 h 506956"/>
              <a:gd name="connsiteX950" fmla="*/ 339563 w 506956"/>
              <a:gd name="connsiteY950" fmla="*/ 105144 h 506956"/>
              <a:gd name="connsiteX951" fmla="*/ 335401 w 506956"/>
              <a:gd name="connsiteY951" fmla="*/ 105144 h 506956"/>
              <a:gd name="connsiteX952" fmla="*/ 341711 w 506956"/>
              <a:gd name="connsiteY952" fmla="*/ 95297 h 506956"/>
              <a:gd name="connsiteX953" fmla="*/ 335809 w 506956"/>
              <a:gd name="connsiteY953" fmla="*/ 86103 h 506956"/>
              <a:gd name="connsiteX954" fmla="*/ 339971 w 506956"/>
              <a:gd name="connsiteY954" fmla="*/ 86103 h 506956"/>
              <a:gd name="connsiteX955" fmla="*/ 343779 w 506956"/>
              <a:gd name="connsiteY955" fmla="*/ 92087 h 506956"/>
              <a:gd name="connsiteX956" fmla="*/ 347587 w 506956"/>
              <a:gd name="connsiteY956" fmla="*/ 86103 h 506956"/>
              <a:gd name="connsiteX957" fmla="*/ 351748 w 506956"/>
              <a:gd name="connsiteY957" fmla="*/ 86103 h 506956"/>
              <a:gd name="connsiteX958" fmla="*/ 345846 w 506956"/>
              <a:gd name="connsiteY958" fmla="*/ 95297 h 506956"/>
              <a:gd name="connsiteX959" fmla="*/ 352156 w 506956"/>
              <a:gd name="connsiteY959" fmla="*/ 105144 h 506956"/>
              <a:gd name="connsiteX960" fmla="*/ 347995 w 506956"/>
              <a:gd name="connsiteY960" fmla="*/ 105144 h 506956"/>
              <a:gd name="connsiteX961" fmla="*/ 343779 w 506956"/>
              <a:gd name="connsiteY961" fmla="*/ 98452 h 506956"/>
              <a:gd name="connsiteX962" fmla="*/ 369579 w 506956"/>
              <a:gd name="connsiteY962" fmla="*/ 98452 h 506956"/>
              <a:gd name="connsiteX963" fmla="*/ 365363 w 506956"/>
              <a:gd name="connsiteY963" fmla="*/ 105144 h 506956"/>
              <a:gd name="connsiteX964" fmla="*/ 361201 w 506956"/>
              <a:gd name="connsiteY964" fmla="*/ 105144 h 506956"/>
              <a:gd name="connsiteX965" fmla="*/ 367511 w 506956"/>
              <a:gd name="connsiteY965" fmla="*/ 95297 h 506956"/>
              <a:gd name="connsiteX966" fmla="*/ 361609 w 506956"/>
              <a:gd name="connsiteY966" fmla="*/ 86103 h 506956"/>
              <a:gd name="connsiteX967" fmla="*/ 365771 w 506956"/>
              <a:gd name="connsiteY967" fmla="*/ 86103 h 506956"/>
              <a:gd name="connsiteX968" fmla="*/ 369579 w 506956"/>
              <a:gd name="connsiteY968" fmla="*/ 92087 h 506956"/>
              <a:gd name="connsiteX969" fmla="*/ 373387 w 506956"/>
              <a:gd name="connsiteY969" fmla="*/ 86103 h 506956"/>
              <a:gd name="connsiteX970" fmla="*/ 377548 w 506956"/>
              <a:gd name="connsiteY970" fmla="*/ 86103 h 506956"/>
              <a:gd name="connsiteX971" fmla="*/ 371646 w 506956"/>
              <a:gd name="connsiteY971" fmla="*/ 95297 h 506956"/>
              <a:gd name="connsiteX972" fmla="*/ 377956 w 506956"/>
              <a:gd name="connsiteY972" fmla="*/ 105144 h 506956"/>
              <a:gd name="connsiteX973" fmla="*/ 373795 w 506956"/>
              <a:gd name="connsiteY973" fmla="*/ 105144 h 506956"/>
              <a:gd name="connsiteX974" fmla="*/ 369579 w 506956"/>
              <a:gd name="connsiteY974" fmla="*/ 98452 h 506956"/>
              <a:gd name="connsiteX975" fmla="*/ 395379 w 506956"/>
              <a:gd name="connsiteY975" fmla="*/ 98452 h 506956"/>
              <a:gd name="connsiteX976" fmla="*/ 391163 w 506956"/>
              <a:gd name="connsiteY976" fmla="*/ 105144 h 506956"/>
              <a:gd name="connsiteX977" fmla="*/ 387001 w 506956"/>
              <a:gd name="connsiteY977" fmla="*/ 105144 h 506956"/>
              <a:gd name="connsiteX978" fmla="*/ 393312 w 506956"/>
              <a:gd name="connsiteY978" fmla="*/ 95297 h 506956"/>
              <a:gd name="connsiteX979" fmla="*/ 387409 w 506956"/>
              <a:gd name="connsiteY979" fmla="*/ 86103 h 506956"/>
              <a:gd name="connsiteX980" fmla="*/ 391571 w 506956"/>
              <a:gd name="connsiteY980" fmla="*/ 86103 h 506956"/>
              <a:gd name="connsiteX981" fmla="*/ 395379 w 506956"/>
              <a:gd name="connsiteY981" fmla="*/ 92087 h 506956"/>
              <a:gd name="connsiteX982" fmla="*/ 399187 w 506956"/>
              <a:gd name="connsiteY982" fmla="*/ 86103 h 506956"/>
              <a:gd name="connsiteX983" fmla="*/ 403348 w 506956"/>
              <a:gd name="connsiteY983" fmla="*/ 86103 h 506956"/>
              <a:gd name="connsiteX984" fmla="*/ 397446 w 506956"/>
              <a:gd name="connsiteY984" fmla="*/ 95297 h 506956"/>
              <a:gd name="connsiteX985" fmla="*/ 403756 w 506956"/>
              <a:gd name="connsiteY985" fmla="*/ 105144 h 506956"/>
              <a:gd name="connsiteX986" fmla="*/ 399595 w 506956"/>
              <a:gd name="connsiteY986" fmla="*/ 105144 h 506956"/>
              <a:gd name="connsiteX987" fmla="*/ 395379 w 506956"/>
              <a:gd name="connsiteY987" fmla="*/ 98452 h 506956"/>
              <a:gd name="connsiteX988" fmla="*/ 421179 w 506956"/>
              <a:gd name="connsiteY988" fmla="*/ 98452 h 506956"/>
              <a:gd name="connsiteX989" fmla="*/ 416963 w 506956"/>
              <a:gd name="connsiteY989" fmla="*/ 105144 h 506956"/>
              <a:gd name="connsiteX990" fmla="*/ 412801 w 506956"/>
              <a:gd name="connsiteY990" fmla="*/ 105144 h 506956"/>
              <a:gd name="connsiteX991" fmla="*/ 419112 w 506956"/>
              <a:gd name="connsiteY991" fmla="*/ 95297 h 506956"/>
              <a:gd name="connsiteX992" fmla="*/ 413209 w 506956"/>
              <a:gd name="connsiteY992" fmla="*/ 86103 h 506956"/>
              <a:gd name="connsiteX993" fmla="*/ 417371 w 506956"/>
              <a:gd name="connsiteY993" fmla="*/ 86103 h 506956"/>
              <a:gd name="connsiteX994" fmla="*/ 421179 w 506956"/>
              <a:gd name="connsiteY994" fmla="*/ 92087 h 506956"/>
              <a:gd name="connsiteX995" fmla="*/ 424987 w 506956"/>
              <a:gd name="connsiteY995" fmla="*/ 86103 h 506956"/>
              <a:gd name="connsiteX996" fmla="*/ 429149 w 506956"/>
              <a:gd name="connsiteY996" fmla="*/ 86103 h 506956"/>
              <a:gd name="connsiteX997" fmla="*/ 423246 w 506956"/>
              <a:gd name="connsiteY997" fmla="*/ 95297 h 506956"/>
              <a:gd name="connsiteX998" fmla="*/ 429557 w 506956"/>
              <a:gd name="connsiteY998" fmla="*/ 105144 h 506956"/>
              <a:gd name="connsiteX999" fmla="*/ 425395 w 506956"/>
              <a:gd name="connsiteY999" fmla="*/ 105144 h 506956"/>
              <a:gd name="connsiteX1000" fmla="*/ 421179 w 506956"/>
              <a:gd name="connsiteY1000" fmla="*/ 98452 h 506956"/>
              <a:gd name="connsiteX1001" fmla="*/ 446979 w 506956"/>
              <a:gd name="connsiteY1001" fmla="*/ 98452 h 506956"/>
              <a:gd name="connsiteX1002" fmla="*/ 442763 w 506956"/>
              <a:gd name="connsiteY1002" fmla="*/ 105144 h 506956"/>
              <a:gd name="connsiteX1003" fmla="*/ 438601 w 506956"/>
              <a:gd name="connsiteY1003" fmla="*/ 105144 h 506956"/>
              <a:gd name="connsiteX1004" fmla="*/ 444912 w 506956"/>
              <a:gd name="connsiteY1004" fmla="*/ 95297 h 506956"/>
              <a:gd name="connsiteX1005" fmla="*/ 439009 w 506956"/>
              <a:gd name="connsiteY1005" fmla="*/ 86103 h 506956"/>
              <a:gd name="connsiteX1006" fmla="*/ 443171 w 506956"/>
              <a:gd name="connsiteY1006" fmla="*/ 86103 h 506956"/>
              <a:gd name="connsiteX1007" fmla="*/ 446979 w 506956"/>
              <a:gd name="connsiteY1007" fmla="*/ 92087 h 506956"/>
              <a:gd name="connsiteX1008" fmla="*/ 450787 w 506956"/>
              <a:gd name="connsiteY1008" fmla="*/ 86103 h 506956"/>
              <a:gd name="connsiteX1009" fmla="*/ 454949 w 506956"/>
              <a:gd name="connsiteY1009" fmla="*/ 86103 h 506956"/>
              <a:gd name="connsiteX1010" fmla="*/ 449046 w 506956"/>
              <a:gd name="connsiteY1010" fmla="*/ 95297 h 506956"/>
              <a:gd name="connsiteX1011" fmla="*/ 455357 w 506956"/>
              <a:gd name="connsiteY1011" fmla="*/ 105144 h 506956"/>
              <a:gd name="connsiteX1012" fmla="*/ 451195 w 506956"/>
              <a:gd name="connsiteY1012" fmla="*/ 105144 h 506956"/>
              <a:gd name="connsiteX1013" fmla="*/ 446979 w 506956"/>
              <a:gd name="connsiteY1013" fmla="*/ 98452 h 506956"/>
              <a:gd name="connsiteX1014" fmla="*/ 472779 w 506956"/>
              <a:gd name="connsiteY1014" fmla="*/ 98452 h 506956"/>
              <a:gd name="connsiteX1015" fmla="*/ 468563 w 506956"/>
              <a:gd name="connsiteY1015" fmla="*/ 105144 h 506956"/>
              <a:gd name="connsiteX1016" fmla="*/ 464401 w 506956"/>
              <a:gd name="connsiteY1016" fmla="*/ 105144 h 506956"/>
              <a:gd name="connsiteX1017" fmla="*/ 470712 w 506956"/>
              <a:gd name="connsiteY1017" fmla="*/ 95297 h 506956"/>
              <a:gd name="connsiteX1018" fmla="*/ 464809 w 506956"/>
              <a:gd name="connsiteY1018" fmla="*/ 86103 h 506956"/>
              <a:gd name="connsiteX1019" fmla="*/ 468971 w 506956"/>
              <a:gd name="connsiteY1019" fmla="*/ 86103 h 506956"/>
              <a:gd name="connsiteX1020" fmla="*/ 472779 w 506956"/>
              <a:gd name="connsiteY1020" fmla="*/ 92087 h 506956"/>
              <a:gd name="connsiteX1021" fmla="*/ 476587 w 506956"/>
              <a:gd name="connsiteY1021" fmla="*/ 86103 h 506956"/>
              <a:gd name="connsiteX1022" fmla="*/ 480749 w 506956"/>
              <a:gd name="connsiteY1022" fmla="*/ 86103 h 506956"/>
              <a:gd name="connsiteX1023" fmla="*/ 474846 w 506956"/>
              <a:gd name="connsiteY1023" fmla="*/ 95297 h 506956"/>
              <a:gd name="connsiteX1024" fmla="*/ 481157 w 506956"/>
              <a:gd name="connsiteY1024" fmla="*/ 105144 h 506956"/>
              <a:gd name="connsiteX1025" fmla="*/ 476995 w 506956"/>
              <a:gd name="connsiteY1025" fmla="*/ 105144 h 506956"/>
              <a:gd name="connsiteX1026" fmla="*/ 472779 w 506956"/>
              <a:gd name="connsiteY1026" fmla="*/ 98452 h 506956"/>
              <a:gd name="connsiteX1027" fmla="*/ 498579 w 506956"/>
              <a:gd name="connsiteY1027" fmla="*/ 98452 h 506956"/>
              <a:gd name="connsiteX1028" fmla="*/ 494363 w 506956"/>
              <a:gd name="connsiteY1028" fmla="*/ 105144 h 506956"/>
              <a:gd name="connsiteX1029" fmla="*/ 490201 w 506956"/>
              <a:gd name="connsiteY1029" fmla="*/ 105144 h 506956"/>
              <a:gd name="connsiteX1030" fmla="*/ 496512 w 506956"/>
              <a:gd name="connsiteY1030" fmla="*/ 95297 h 506956"/>
              <a:gd name="connsiteX1031" fmla="*/ 490609 w 506956"/>
              <a:gd name="connsiteY1031" fmla="*/ 86103 h 506956"/>
              <a:gd name="connsiteX1032" fmla="*/ 494771 w 506956"/>
              <a:gd name="connsiteY1032" fmla="*/ 86103 h 506956"/>
              <a:gd name="connsiteX1033" fmla="*/ 498579 w 506956"/>
              <a:gd name="connsiteY1033" fmla="*/ 92087 h 506956"/>
              <a:gd name="connsiteX1034" fmla="*/ 502387 w 506956"/>
              <a:gd name="connsiteY1034" fmla="*/ 86103 h 506956"/>
              <a:gd name="connsiteX1035" fmla="*/ 506549 w 506956"/>
              <a:gd name="connsiteY1035" fmla="*/ 86103 h 506956"/>
              <a:gd name="connsiteX1036" fmla="*/ 500646 w 506956"/>
              <a:gd name="connsiteY1036" fmla="*/ 95297 h 506956"/>
              <a:gd name="connsiteX1037" fmla="*/ 506957 w 506956"/>
              <a:gd name="connsiteY1037" fmla="*/ 105144 h 506956"/>
              <a:gd name="connsiteX1038" fmla="*/ 502795 w 506956"/>
              <a:gd name="connsiteY1038" fmla="*/ 105144 h 506956"/>
              <a:gd name="connsiteX1039" fmla="*/ 498579 w 506956"/>
              <a:gd name="connsiteY1039" fmla="*/ 98452 h 506956"/>
              <a:gd name="connsiteX1040" fmla="*/ 8378 w 506956"/>
              <a:gd name="connsiteY1040" fmla="*/ 127153 h 506956"/>
              <a:gd name="connsiteX1041" fmla="*/ 4162 w 506956"/>
              <a:gd name="connsiteY1041" fmla="*/ 133845 h 506956"/>
              <a:gd name="connsiteX1042" fmla="*/ 0 w 506956"/>
              <a:gd name="connsiteY1042" fmla="*/ 133845 h 506956"/>
              <a:gd name="connsiteX1043" fmla="*/ 6310 w 506956"/>
              <a:gd name="connsiteY1043" fmla="*/ 123998 h 506956"/>
              <a:gd name="connsiteX1044" fmla="*/ 408 w 506956"/>
              <a:gd name="connsiteY1044" fmla="*/ 114804 h 506956"/>
              <a:gd name="connsiteX1045" fmla="*/ 4570 w 506956"/>
              <a:gd name="connsiteY1045" fmla="*/ 114804 h 506956"/>
              <a:gd name="connsiteX1046" fmla="*/ 8378 w 506956"/>
              <a:gd name="connsiteY1046" fmla="*/ 120788 h 506956"/>
              <a:gd name="connsiteX1047" fmla="*/ 12186 w 506956"/>
              <a:gd name="connsiteY1047" fmla="*/ 114804 h 506956"/>
              <a:gd name="connsiteX1048" fmla="*/ 16347 w 506956"/>
              <a:gd name="connsiteY1048" fmla="*/ 114804 h 506956"/>
              <a:gd name="connsiteX1049" fmla="*/ 10445 w 506956"/>
              <a:gd name="connsiteY1049" fmla="*/ 123998 h 506956"/>
              <a:gd name="connsiteX1050" fmla="*/ 16755 w 506956"/>
              <a:gd name="connsiteY1050" fmla="*/ 133845 h 506956"/>
              <a:gd name="connsiteX1051" fmla="*/ 12594 w 506956"/>
              <a:gd name="connsiteY1051" fmla="*/ 133845 h 506956"/>
              <a:gd name="connsiteX1052" fmla="*/ 8378 w 506956"/>
              <a:gd name="connsiteY1052" fmla="*/ 127153 h 506956"/>
              <a:gd name="connsiteX1053" fmla="*/ 34178 w 506956"/>
              <a:gd name="connsiteY1053" fmla="*/ 127153 h 506956"/>
              <a:gd name="connsiteX1054" fmla="*/ 29962 w 506956"/>
              <a:gd name="connsiteY1054" fmla="*/ 133845 h 506956"/>
              <a:gd name="connsiteX1055" fmla="*/ 25800 w 506956"/>
              <a:gd name="connsiteY1055" fmla="*/ 133845 h 506956"/>
              <a:gd name="connsiteX1056" fmla="*/ 32110 w 506956"/>
              <a:gd name="connsiteY1056" fmla="*/ 123998 h 506956"/>
              <a:gd name="connsiteX1057" fmla="*/ 26208 w 506956"/>
              <a:gd name="connsiteY1057" fmla="*/ 114804 h 506956"/>
              <a:gd name="connsiteX1058" fmla="*/ 30370 w 506956"/>
              <a:gd name="connsiteY1058" fmla="*/ 114804 h 506956"/>
              <a:gd name="connsiteX1059" fmla="*/ 34178 w 506956"/>
              <a:gd name="connsiteY1059" fmla="*/ 120788 h 506956"/>
              <a:gd name="connsiteX1060" fmla="*/ 37986 w 506956"/>
              <a:gd name="connsiteY1060" fmla="*/ 114804 h 506956"/>
              <a:gd name="connsiteX1061" fmla="*/ 42147 w 506956"/>
              <a:gd name="connsiteY1061" fmla="*/ 114804 h 506956"/>
              <a:gd name="connsiteX1062" fmla="*/ 36245 w 506956"/>
              <a:gd name="connsiteY1062" fmla="*/ 123998 h 506956"/>
              <a:gd name="connsiteX1063" fmla="*/ 42555 w 506956"/>
              <a:gd name="connsiteY1063" fmla="*/ 133845 h 506956"/>
              <a:gd name="connsiteX1064" fmla="*/ 38394 w 506956"/>
              <a:gd name="connsiteY1064" fmla="*/ 133845 h 506956"/>
              <a:gd name="connsiteX1065" fmla="*/ 34178 w 506956"/>
              <a:gd name="connsiteY1065" fmla="*/ 127153 h 506956"/>
              <a:gd name="connsiteX1066" fmla="*/ 59978 w 506956"/>
              <a:gd name="connsiteY1066" fmla="*/ 127153 h 506956"/>
              <a:gd name="connsiteX1067" fmla="*/ 55762 w 506956"/>
              <a:gd name="connsiteY1067" fmla="*/ 133845 h 506956"/>
              <a:gd name="connsiteX1068" fmla="*/ 51600 w 506956"/>
              <a:gd name="connsiteY1068" fmla="*/ 133845 h 506956"/>
              <a:gd name="connsiteX1069" fmla="*/ 57911 w 506956"/>
              <a:gd name="connsiteY1069" fmla="*/ 123998 h 506956"/>
              <a:gd name="connsiteX1070" fmla="*/ 52008 w 506956"/>
              <a:gd name="connsiteY1070" fmla="*/ 114804 h 506956"/>
              <a:gd name="connsiteX1071" fmla="*/ 56170 w 506956"/>
              <a:gd name="connsiteY1071" fmla="*/ 114804 h 506956"/>
              <a:gd name="connsiteX1072" fmla="*/ 59978 w 506956"/>
              <a:gd name="connsiteY1072" fmla="*/ 120788 h 506956"/>
              <a:gd name="connsiteX1073" fmla="*/ 63786 w 506956"/>
              <a:gd name="connsiteY1073" fmla="*/ 114804 h 506956"/>
              <a:gd name="connsiteX1074" fmla="*/ 67948 w 506956"/>
              <a:gd name="connsiteY1074" fmla="*/ 114804 h 506956"/>
              <a:gd name="connsiteX1075" fmla="*/ 62045 w 506956"/>
              <a:gd name="connsiteY1075" fmla="*/ 123998 h 506956"/>
              <a:gd name="connsiteX1076" fmla="*/ 68356 w 506956"/>
              <a:gd name="connsiteY1076" fmla="*/ 133845 h 506956"/>
              <a:gd name="connsiteX1077" fmla="*/ 64194 w 506956"/>
              <a:gd name="connsiteY1077" fmla="*/ 133845 h 506956"/>
              <a:gd name="connsiteX1078" fmla="*/ 59978 w 506956"/>
              <a:gd name="connsiteY1078" fmla="*/ 127153 h 506956"/>
              <a:gd name="connsiteX1079" fmla="*/ 85778 w 506956"/>
              <a:gd name="connsiteY1079" fmla="*/ 127153 h 506956"/>
              <a:gd name="connsiteX1080" fmla="*/ 81562 w 506956"/>
              <a:gd name="connsiteY1080" fmla="*/ 133845 h 506956"/>
              <a:gd name="connsiteX1081" fmla="*/ 77400 w 506956"/>
              <a:gd name="connsiteY1081" fmla="*/ 133845 h 506956"/>
              <a:gd name="connsiteX1082" fmla="*/ 83711 w 506956"/>
              <a:gd name="connsiteY1082" fmla="*/ 123998 h 506956"/>
              <a:gd name="connsiteX1083" fmla="*/ 77808 w 506956"/>
              <a:gd name="connsiteY1083" fmla="*/ 114804 h 506956"/>
              <a:gd name="connsiteX1084" fmla="*/ 81970 w 506956"/>
              <a:gd name="connsiteY1084" fmla="*/ 114804 h 506956"/>
              <a:gd name="connsiteX1085" fmla="*/ 85778 w 506956"/>
              <a:gd name="connsiteY1085" fmla="*/ 120788 h 506956"/>
              <a:gd name="connsiteX1086" fmla="*/ 89586 w 506956"/>
              <a:gd name="connsiteY1086" fmla="*/ 114804 h 506956"/>
              <a:gd name="connsiteX1087" fmla="*/ 93748 w 506956"/>
              <a:gd name="connsiteY1087" fmla="*/ 114804 h 506956"/>
              <a:gd name="connsiteX1088" fmla="*/ 87845 w 506956"/>
              <a:gd name="connsiteY1088" fmla="*/ 123998 h 506956"/>
              <a:gd name="connsiteX1089" fmla="*/ 94156 w 506956"/>
              <a:gd name="connsiteY1089" fmla="*/ 133845 h 506956"/>
              <a:gd name="connsiteX1090" fmla="*/ 89994 w 506956"/>
              <a:gd name="connsiteY1090" fmla="*/ 133845 h 506956"/>
              <a:gd name="connsiteX1091" fmla="*/ 85778 w 506956"/>
              <a:gd name="connsiteY1091" fmla="*/ 127153 h 506956"/>
              <a:gd name="connsiteX1092" fmla="*/ 111578 w 506956"/>
              <a:gd name="connsiteY1092" fmla="*/ 127153 h 506956"/>
              <a:gd name="connsiteX1093" fmla="*/ 107362 w 506956"/>
              <a:gd name="connsiteY1093" fmla="*/ 133845 h 506956"/>
              <a:gd name="connsiteX1094" fmla="*/ 103200 w 506956"/>
              <a:gd name="connsiteY1094" fmla="*/ 133845 h 506956"/>
              <a:gd name="connsiteX1095" fmla="*/ 109511 w 506956"/>
              <a:gd name="connsiteY1095" fmla="*/ 123998 h 506956"/>
              <a:gd name="connsiteX1096" fmla="*/ 103608 w 506956"/>
              <a:gd name="connsiteY1096" fmla="*/ 114804 h 506956"/>
              <a:gd name="connsiteX1097" fmla="*/ 107770 w 506956"/>
              <a:gd name="connsiteY1097" fmla="*/ 114804 h 506956"/>
              <a:gd name="connsiteX1098" fmla="*/ 111578 w 506956"/>
              <a:gd name="connsiteY1098" fmla="*/ 120788 h 506956"/>
              <a:gd name="connsiteX1099" fmla="*/ 115386 w 506956"/>
              <a:gd name="connsiteY1099" fmla="*/ 114804 h 506956"/>
              <a:gd name="connsiteX1100" fmla="*/ 119548 w 506956"/>
              <a:gd name="connsiteY1100" fmla="*/ 114804 h 506956"/>
              <a:gd name="connsiteX1101" fmla="*/ 113645 w 506956"/>
              <a:gd name="connsiteY1101" fmla="*/ 123998 h 506956"/>
              <a:gd name="connsiteX1102" fmla="*/ 119956 w 506956"/>
              <a:gd name="connsiteY1102" fmla="*/ 133845 h 506956"/>
              <a:gd name="connsiteX1103" fmla="*/ 115794 w 506956"/>
              <a:gd name="connsiteY1103" fmla="*/ 133845 h 506956"/>
              <a:gd name="connsiteX1104" fmla="*/ 111578 w 506956"/>
              <a:gd name="connsiteY1104" fmla="*/ 127153 h 506956"/>
              <a:gd name="connsiteX1105" fmla="*/ 137378 w 506956"/>
              <a:gd name="connsiteY1105" fmla="*/ 127153 h 506956"/>
              <a:gd name="connsiteX1106" fmla="*/ 133162 w 506956"/>
              <a:gd name="connsiteY1106" fmla="*/ 133845 h 506956"/>
              <a:gd name="connsiteX1107" fmla="*/ 129000 w 506956"/>
              <a:gd name="connsiteY1107" fmla="*/ 133845 h 506956"/>
              <a:gd name="connsiteX1108" fmla="*/ 135311 w 506956"/>
              <a:gd name="connsiteY1108" fmla="*/ 123998 h 506956"/>
              <a:gd name="connsiteX1109" fmla="*/ 129408 w 506956"/>
              <a:gd name="connsiteY1109" fmla="*/ 114804 h 506956"/>
              <a:gd name="connsiteX1110" fmla="*/ 133570 w 506956"/>
              <a:gd name="connsiteY1110" fmla="*/ 114804 h 506956"/>
              <a:gd name="connsiteX1111" fmla="*/ 137378 w 506956"/>
              <a:gd name="connsiteY1111" fmla="*/ 120788 h 506956"/>
              <a:gd name="connsiteX1112" fmla="*/ 141186 w 506956"/>
              <a:gd name="connsiteY1112" fmla="*/ 114804 h 506956"/>
              <a:gd name="connsiteX1113" fmla="*/ 145348 w 506956"/>
              <a:gd name="connsiteY1113" fmla="*/ 114804 h 506956"/>
              <a:gd name="connsiteX1114" fmla="*/ 139445 w 506956"/>
              <a:gd name="connsiteY1114" fmla="*/ 123998 h 506956"/>
              <a:gd name="connsiteX1115" fmla="*/ 145756 w 506956"/>
              <a:gd name="connsiteY1115" fmla="*/ 133845 h 506956"/>
              <a:gd name="connsiteX1116" fmla="*/ 141594 w 506956"/>
              <a:gd name="connsiteY1116" fmla="*/ 133845 h 506956"/>
              <a:gd name="connsiteX1117" fmla="*/ 137378 w 506956"/>
              <a:gd name="connsiteY1117" fmla="*/ 127153 h 506956"/>
              <a:gd name="connsiteX1118" fmla="*/ 163178 w 506956"/>
              <a:gd name="connsiteY1118" fmla="*/ 127153 h 506956"/>
              <a:gd name="connsiteX1119" fmla="*/ 158962 w 506956"/>
              <a:gd name="connsiteY1119" fmla="*/ 133845 h 506956"/>
              <a:gd name="connsiteX1120" fmla="*/ 154800 w 506956"/>
              <a:gd name="connsiteY1120" fmla="*/ 133845 h 506956"/>
              <a:gd name="connsiteX1121" fmla="*/ 161111 w 506956"/>
              <a:gd name="connsiteY1121" fmla="*/ 123998 h 506956"/>
              <a:gd name="connsiteX1122" fmla="*/ 155208 w 506956"/>
              <a:gd name="connsiteY1122" fmla="*/ 114804 h 506956"/>
              <a:gd name="connsiteX1123" fmla="*/ 159370 w 506956"/>
              <a:gd name="connsiteY1123" fmla="*/ 114804 h 506956"/>
              <a:gd name="connsiteX1124" fmla="*/ 163178 w 506956"/>
              <a:gd name="connsiteY1124" fmla="*/ 120788 h 506956"/>
              <a:gd name="connsiteX1125" fmla="*/ 166986 w 506956"/>
              <a:gd name="connsiteY1125" fmla="*/ 114804 h 506956"/>
              <a:gd name="connsiteX1126" fmla="*/ 171148 w 506956"/>
              <a:gd name="connsiteY1126" fmla="*/ 114804 h 506956"/>
              <a:gd name="connsiteX1127" fmla="*/ 165245 w 506956"/>
              <a:gd name="connsiteY1127" fmla="*/ 123998 h 506956"/>
              <a:gd name="connsiteX1128" fmla="*/ 171556 w 506956"/>
              <a:gd name="connsiteY1128" fmla="*/ 133845 h 506956"/>
              <a:gd name="connsiteX1129" fmla="*/ 167394 w 506956"/>
              <a:gd name="connsiteY1129" fmla="*/ 133845 h 506956"/>
              <a:gd name="connsiteX1130" fmla="*/ 163178 w 506956"/>
              <a:gd name="connsiteY1130" fmla="*/ 127153 h 506956"/>
              <a:gd name="connsiteX1131" fmla="*/ 188978 w 506956"/>
              <a:gd name="connsiteY1131" fmla="*/ 127153 h 506956"/>
              <a:gd name="connsiteX1132" fmla="*/ 184762 w 506956"/>
              <a:gd name="connsiteY1132" fmla="*/ 133845 h 506956"/>
              <a:gd name="connsiteX1133" fmla="*/ 180601 w 506956"/>
              <a:gd name="connsiteY1133" fmla="*/ 133845 h 506956"/>
              <a:gd name="connsiteX1134" fmla="*/ 186911 w 506956"/>
              <a:gd name="connsiteY1134" fmla="*/ 123998 h 506956"/>
              <a:gd name="connsiteX1135" fmla="*/ 181009 w 506956"/>
              <a:gd name="connsiteY1135" fmla="*/ 114804 h 506956"/>
              <a:gd name="connsiteX1136" fmla="*/ 185170 w 506956"/>
              <a:gd name="connsiteY1136" fmla="*/ 114804 h 506956"/>
              <a:gd name="connsiteX1137" fmla="*/ 188978 w 506956"/>
              <a:gd name="connsiteY1137" fmla="*/ 120788 h 506956"/>
              <a:gd name="connsiteX1138" fmla="*/ 192786 w 506956"/>
              <a:gd name="connsiteY1138" fmla="*/ 114804 h 506956"/>
              <a:gd name="connsiteX1139" fmla="*/ 196948 w 506956"/>
              <a:gd name="connsiteY1139" fmla="*/ 114804 h 506956"/>
              <a:gd name="connsiteX1140" fmla="*/ 191045 w 506956"/>
              <a:gd name="connsiteY1140" fmla="*/ 123998 h 506956"/>
              <a:gd name="connsiteX1141" fmla="*/ 197356 w 506956"/>
              <a:gd name="connsiteY1141" fmla="*/ 133845 h 506956"/>
              <a:gd name="connsiteX1142" fmla="*/ 193194 w 506956"/>
              <a:gd name="connsiteY1142" fmla="*/ 133845 h 506956"/>
              <a:gd name="connsiteX1143" fmla="*/ 188978 w 506956"/>
              <a:gd name="connsiteY1143" fmla="*/ 127153 h 506956"/>
              <a:gd name="connsiteX1144" fmla="*/ 214778 w 506956"/>
              <a:gd name="connsiteY1144" fmla="*/ 127153 h 506956"/>
              <a:gd name="connsiteX1145" fmla="*/ 210562 w 506956"/>
              <a:gd name="connsiteY1145" fmla="*/ 133845 h 506956"/>
              <a:gd name="connsiteX1146" fmla="*/ 206401 w 506956"/>
              <a:gd name="connsiteY1146" fmla="*/ 133845 h 506956"/>
              <a:gd name="connsiteX1147" fmla="*/ 212711 w 506956"/>
              <a:gd name="connsiteY1147" fmla="*/ 123998 h 506956"/>
              <a:gd name="connsiteX1148" fmla="*/ 206809 w 506956"/>
              <a:gd name="connsiteY1148" fmla="*/ 114804 h 506956"/>
              <a:gd name="connsiteX1149" fmla="*/ 210970 w 506956"/>
              <a:gd name="connsiteY1149" fmla="*/ 114804 h 506956"/>
              <a:gd name="connsiteX1150" fmla="*/ 214778 w 506956"/>
              <a:gd name="connsiteY1150" fmla="*/ 120788 h 506956"/>
              <a:gd name="connsiteX1151" fmla="*/ 218586 w 506956"/>
              <a:gd name="connsiteY1151" fmla="*/ 114804 h 506956"/>
              <a:gd name="connsiteX1152" fmla="*/ 222748 w 506956"/>
              <a:gd name="connsiteY1152" fmla="*/ 114804 h 506956"/>
              <a:gd name="connsiteX1153" fmla="*/ 216846 w 506956"/>
              <a:gd name="connsiteY1153" fmla="*/ 123998 h 506956"/>
              <a:gd name="connsiteX1154" fmla="*/ 223156 w 506956"/>
              <a:gd name="connsiteY1154" fmla="*/ 133845 h 506956"/>
              <a:gd name="connsiteX1155" fmla="*/ 218994 w 506956"/>
              <a:gd name="connsiteY1155" fmla="*/ 133845 h 506956"/>
              <a:gd name="connsiteX1156" fmla="*/ 214778 w 506956"/>
              <a:gd name="connsiteY1156" fmla="*/ 127153 h 506956"/>
              <a:gd name="connsiteX1157" fmla="*/ 240578 w 506956"/>
              <a:gd name="connsiteY1157" fmla="*/ 127153 h 506956"/>
              <a:gd name="connsiteX1158" fmla="*/ 236362 w 506956"/>
              <a:gd name="connsiteY1158" fmla="*/ 133845 h 506956"/>
              <a:gd name="connsiteX1159" fmla="*/ 232201 w 506956"/>
              <a:gd name="connsiteY1159" fmla="*/ 133845 h 506956"/>
              <a:gd name="connsiteX1160" fmla="*/ 238511 w 506956"/>
              <a:gd name="connsiteY1160" fmla="*/ 123998 h 506956"/>
              <a:gd name="connsiteX1161" fmla="*/ 232609 w 506956"/>
              <a:gd name="connsiteY1161" fmla="*/ 114804 h 506956"/>
              <a:gd name="connsiteX1162" fmla="*/ 236770 w 506956"/>
              <a:gd name="connsiteY1162" fmla="*/ 114804 h 506956"/>
              <a:gd name="connsiteX1163" fmla="*/ 240578 w 506956"/>
              <a:gd name="connsiteY1163" fmla="*/ 120788 h 506956"/>
              <a:gd name="connsiteX1164" fmla="*/ 244386 w 506956"/>
              <a:gd name="connsiteY1164" fmla="*/ 114804 h 506956"/>
              <a:gd name="connsiteX1165" fmla="*/ 248548 w 506956"/>
              <a:gd name="connsiteY1165" fmla="*/ 114804 h 506956"/>
              <a:gd name="connsiteX1166" fmla="*/ 242646 w 506956"/>
              <a:gd name="connsiteY1166" fmla="*/ 123998 h 506956"/>
              <a:gd name="connsiteX1167" fmla="*/ 248956 w 506956"/>
              <a:gd name="connsiteY1167" fmla="*/ 133845 h 506956"/>
              <a:gd name="connsiteX1168" fmla="*/ 244794 w 506956"/>
              <a:gd name="connsiteY1168" fmla="*/ 133845 h 506956"/>
              <a:gd name="connsiteX1169" fmla="*/ 240578 w 506956"/>
              <a:gd name="connsiteY1169" fmla="*/ 127153 h 506956"/>
              <a:gd name="connsiteX1170" fmla="*/ 266378 w 506956"/>
              <a:gd name="connsiteY1170" fmla="*/ 127153 h 506956"/>
              <a:gd name="connsiteX1171" fmla="*/ 262162 w 506956"/>
              <a:gd name="connsiteY1171" fmla="*/ 133845 h 506956"/>
              <a:gd name="connsiteX1172" fmla="*/ 258001 w 506956"/>
              <a:gd name="connsiteY1172" fmla="*/ 133845 h 506956"/>
              <a:gd name="connsiteX1173" fmla="*/ 264311 w 506956"/>
              <a:gd name="connsiteY1173" fmla="*/ 123998 h 506956"/>
              <a:gd name="connsiteX1174" fmla="*/ 258409 w 506956"/>
              <a:gd name="connsiteY1174" fmla="*/ 114804 h 506956"/>
              <a:gd name="connsiteX1175" fmla="*/ 262570 w 506956"/>
              <a:gd name="connsiteY1175" fmla="*/ 114804 h 506956"/>
              <a:gd name="connsiteX1176" fmla="*/ 266378 w 506956"/>
              <a:gd name="connsiteY1176" fmla="*/ 120788 h 506956"/>
              <a:gd name="connsiteX1177" fmla="*/ 270187 w 506956"/>
              <a:gd name="connsiteY1177" fmla="*/ 114804 h 506956"/>
              <a:gd name="connsiteX1178" fmla="*/ 274348 w 506956"/>
              <a:gd name="connsiteY1178" fmla="*/ 114804 h 506956"/>
              <a:gd name="connsiteX1179" fmla="*/ 268446 w 506956"/>
              <a:gd name="connsiteY1179" fmla="*/ 123998 h 506956"/>
              <a:gd name="connsiteX1180" fmla="*/ 274756 w 506956"/>
              <a:gd name="connsiteY1180" fmla="*/ 133845 h 506956"/>
              <a:gd name="connsiteX1181" fmla="*/ 270595 w 506956"/>
              <a:gd name="connsiteY1181" fmla="*/ 133845 h 506956"/>
              <a:gd name="connsiteX1182" fmla="*/ 266378 w 506956"/>
              <a:gd name="connsiteY1182" fmla="*/ 127153 h 506956"/>
              <a:gd name="connsiteX1183" fmla="*/ 292179 w 506956"/>
              <a:gd name="connsiteY1183" fmla="*/ 127153 h 506956"/>
              <a:gd name="connsiteX1184" fmla="*/ 287962 w 506956"/>
              <a:gd name="connsiteY1184" fmla="*/ 133845 h 506956"/>
              <a:gd name="connsiteX1185" fmla="*/ 283801 w 506956"/>
              <a:gd name="connsiteY1185" fmla="*/ 133845 h 506956"/>
              <a:gd name="connsiteX1186" fmla="*/ 290111 w 506956"/>
              <a:gd name="connsiteY1186" fmla="*/ 123998 h 506956"/>
              <a:gd name="connsiteX1187" fmla="*/ 284209 w 506956"/>
              <a:gd name="connsiteY1187" fmla="*/ 114804 h 506956"/>
              <a:gd name="connsiteX1188" fmla="*/ 288370 w 506956"/>
              <a:gd name="connsiteY1188" fmla="*/ 114804 h 506956"/>
              <a:gd name="connsiteX1189" fmla="*/ 292179 w 506956"/>
              <a:gd name="connsiteY1189" fmla="*/ 120788 h 506956"/>
              <a:gd name="connsiteX1190" fmla="*/ 295987 w 506956"/>
              <a:gd name="connsiteY1190" fmla="*/ 114804 h 506956"/>
              <a:gd name="connsiteX1191" fmla="*/ 300148 w 506956"/>
              <a:gd name="connsiteY1191" fmla="*/ 114804 h 506956"/>
              <a:gd name="connsiteX1192" fmla="*/ 294246 w 506956"/>
              <a:gd name="connsiteY1192" fmla="*/ 123998 h 506956"/>
              <a:gd name="connsiteX1193" fmla="*/ 300556 w 506956"/>
              <a:gd name="connsiteY1193" fmla="*/ 133845 h 506956"/>
              <a:gd name="connsiteX1194" fmla="*/ 296395 w 506956"/>
              <a:gd name="connsiteY1194" fmla="*/ 133845 h 506956"/>
              <a:gd name="connsiteX1195" fmla="*/ 292179 w 506956"/>
              <a:gd name="connsiteY1195" fmla="*/ 127153 h 506956"/>
              <a:gd name="connsiteX1196" fmla="*/ 317979 w 506956"/>
              <a:gd name="connsiteY1196" fmla="*/ 127153 h 506956"/>
              <a:gd name="connsiteX1197" fmla="*/ 313762 w 506956"/>
              <a:gd name="connsiteY1197" fmla="*/ 133845 h 506956"/>
              <a:gd name="connsiteX1198" fmla="*/ 309601 w 506956"/>
              <a:gd name="connsiteY1198" fmla="*/ 133845 h 506956"/>
              <a:gd name="connsiteX1199" fmla="*/ 315911 w 506956"/>
              <a:gd name="connsiteY1199" fmla="*/ 123998 h 506956"/>
              <a:gd name="connsiteX1200" fmla="*/ 310009 w 506956"/>
              <a:gd name="connsiteY1200" fmla="*/ 114804 h 506956"/>
              <a:gd name="connsiteX1201" fmla="*/ 314170 w 506956"/>
              <a:gd name="connsiteY1201" fmla="*/ 114804 h 506956"/>
              <a:gd name="connsiteX1202" fmla="*/ 317979 w 506956"/>
              <a:gd name="connsiteY1202" fmla="*/ 120788 h 506956"/>
              <a:gd name="connsiteX1203" fmla="*/ 321787 w 506956"/>
              <a:gd name="connsiteY1203" fmla="*/ 114804 h 506956"/>
              <a:gd name="connsiteX1204" fmla="*/ 325948 w 506956"/>
              <a:gd name="connsiteY1204" fmla="*/ 114804 h 506956"/>
              <a:gd name="connsiteX1205" fmla="*/ 320046 w 506956"/>
              <a:gd name="connsiteY1205" fmla="*/ 123998 h 506956"/>
              <a:gd name="connsiteX1206" fmla="*/ 326356 w 506956"/>
              <a:gd name="connsiteY1206" fmla="*/ 133845 h 506956"/>
              <a:gd name="connsiteX1207" fmla="*/ 322195 w 506956"/>
              <a:gd name="connsiteY1207" fmla="*/ 133845 h 506956"/>
              <a:gd name="connsiteX1208" fmla="*/ 317979 w 506956"/>
              <a:gd name="connsiteY1208" fmla="*/ 127153 h 506956"/>
              <a:gd name="connsiteX1209" fmla="*/ 343779 w 506956"/>
              <a:gd name="connsiteY1209" fmla="*/ 127153 h 506956"/>
              <a:gd name="connsiteX1210" fmla="*/ 339563 w 506956"/>
              <a:gd name="connsiteY1210" fmla="*/ 133845 h 506956"/>
              <a:gd name="connsiteX1211" fmla="*/ 335401 w 506956"/>
              <a:gd name="connsiteY1211" fmla="*/ 133845 h 506956"/>
              <a:gd name="connsiteX1212" fmla="*/ 341711 w 506956"/>
              <a:gd name="connsiteY1212" fmla="*/ 123998 h 506956"/>
              <a:gd name="connsiteX1213" fmla="*/ 335809 w 506956"/>
              <a:gd name="connsiteY1213" fmla="*/ 114804 h 506956"/>
              <a:gd name="connsiteX1214" fmla="*/ 339971 w 506956"/>
              <a:gd name="connsiteY1214" fmla="*/ 114804 h 506956"/>
              <a:gd name="connsiteX1215" fmla="*/ 343779 w 506956"/>
              <a:gd name="connsiteY1215" fmla="*/ 120788 h 506956"/>
              <a:gd name="connsiteX1216" fmla="*/ 347587 w 506956"/>
              <a:gd name="connsiteY1216" fmla="*/ 114804 h 506956"/>
              <a:gd name="connsiteX1217" fmla="*/ 351748 w 506956"/>
              <a:gd name="connsiteY1217" fmla="*/ 114804 h 506956"/>
              <a:gd name="connsiteX1218" fmla="*/ 345846 w 506956"/>
              <a:gd name="connsiteY1218" fmla="*/ 123998 h 506956"/>
              <a:gd name="connsiteX1219" fmla="*/ 352156 w 506956"/>
              <a:gd name="connsiteY1219" fmla="*/ 133845 h 506956"/>
              <a:gd name="connsiteX1220" fmla="*/ 347995 w 506956"/>
              <a:gd name="connsiteY1220" fmla="*/ 133845 h 506956"/>
              <a:gd name="connsiteX1221" fmla="*/ 343779 w 506956"/>
              <a:gd name="connsiteY1221" fmla="*/ 127153 h 506956"/>
              <a:gd name="connsiteX1222" fmla="*/ 369579 w 506956"/>
              <a:gd name="connsiteY1222" fmla="*/ 127153 h 506956"/>
              <a:gd name="connsiteX1223" fmla="*/ 365363 w 506956"/>
              <a:gd name="connsiteY1223" fmla="*/ 133845 h 506956"/>
              <a:gd name="connsiteX1224" fmla="*/ 361201 w 506956"/>
              <a:gd name="connsiteY1224" fmla="*/ 133845 h 506956"/>
              <a:gd name="connsiteX1225" fmla="*/ 367511 w 506956"/>
              <a:gd name="connsiteY1225" fmla="*/ 123998 h 506956"/>
              <a:gd name="connsiteX1226" fmla="*/ 361609 w 506956"/>
              <a:gd name="connsiteY1226" fmla="*/ 114804 h 506956"/>
              <a:gd name="connsiteX1227" fmla="*/ 365771 w 506956"/>
              <a:gd name="connsiteY1227" fmla="*/ 114804 h 506956"/>
              <a:gd name="connsiteX1228" fmla="*/ 369579 w 506956"/>
              <a:gd name="connsiteY1228" fmla="*/ 120788 h 506956"/>
              <a:gd name="connsiteX1229" fmla="*/ 373387 w 506956"/>
              <a:gd name="connsiteY1229" fmla="*/ 114804 h 506956"/>
              <a:gd name="connsiteX1230" fmla="*/ 377548 w 506956"/>
              <a:gd name="connsiteY1230" fmla="*/ 114804 h 506956"/>
              <a:gd name="connsiteX1231" fmla="*/ 371646 w 506956"/>
              <a:gd name="connsiteY1231" fmla="*/ 123998 h 506956"/>
              <a:gd name="connsiteX1232" fmla="*/ 377956 w 506956"/>
              <a:gd name="connsiteY1232" fmla="*/ 133845 h 506956"/>
              <a:gd name="connsiteX1233" fmla="*/ 373795 w 506956"/>
              <a:gd name="connsiteY1233" fmla="*/ 133845 h 506956"/>
              <a:gd name="connsiteX1234" fmla="*/ 369579 w 506956"/>
              <a:gd name="connsiteY1234" fmla="*/ 127153 h 506956"/>
              <a:gd name="connsiteX1235" fmla="*/ 395379 w 506956"/>
              <a:gd name="connsiteY1235" fmla="*/ 127153 h 506956"/>
              <a:gd name="connsiteX1236" fmla="*/ 391163 w 506956"/>
              <a:gd name="connsiteY1236" fmla="*/ 133845 h 506956"/>
              <a:gd name="connsiteX1237" fmla="*/ 387001 w 506956"/>
              <a:gd name="connsiteY1237" fmla="*/ 133845 h 506956"/>
              <a:gd name="connsiteX1238" fmla="*/ 393312 w 506956"/>
              <a:gd name="connsiteY1238" fmla="*/ 123998 h 506956"/>
              <a:gd name="connsiteX1239" fmla="*/ 387409 w 506956"/>
              <a:gd name="connsiteY1239" fmla="*/ 114804 h 506956"/>
              <a:gd name="connsiteX1240" fmla="*/ 391571 w 506956"/>
              <a:gd name="connsiteY1240" fmla="*/ 114804 h 506956"/>
              <a:gd name="connsiteX1241" fmla="*/ 395379 w 506956"/>
              <a:gd name="connsiteY1241" fmla="*/ 120788 h 506956"/>
              <a:gd name="connsiteX1242" fmla="*/ 399187 w 506956"/>
              <a:gd name="connsiteY1242" fmla="*/ 114804 h 506956"/>
              <a:gd name="connsiteX1243" fmla="*/ 403348 w 506956"/>
              <a:gd name="connsiteY1243" fmla="*/ 114804 h 506956"/>
              <a:gd name="connsiteX1244" fmla="*/ 397446 w 506956"/>
              <a:gd name="connsiteY1244" fmla="*/ 123998 h 506956"/>
              <a:gd name="connsiteX1245" fmla="*/ 403756 w 506956"/>
              <a:gd name="connsiteY1245" fmla="*/ 133845 h 506956"/>
              <a:gd name="connsiteX1246" fmla="*/ 399595 w 506956"/>
              <a:gd name="connsiteY1246" fmla="*/ 133845 h 506956"/>
              <a:gd name="connsiteX1247" fmla="*/ 395379 w 506956"/>
              <a:gd name="connsiteY1247" fmla="*/ 127153 h 506956"/>
              <a:gd name="connsiteX1248" fmla="*/ 421179 w 506956"/>
              <a:gd name="connsiteY1248" fmla="*/ 127153 h 506956"/>
              <a:gd name="connsiteX1249" fmla="*/ 416963 w 506956"/>
              <a:gd name="connsiteY1249" fmla="*/ 133845 h 506956"/>
              <a:gd name="connsiteX1250" fmla="*/ 412801 w 506956"/>
              <a:gd name="connsiteY1250" fmla="*/ 133845 h 506956"/>
              <a:gd name="connsiteX1251" fmla="*/ 419112 w 506956"/>
              <a:gd name="connsiteY1251" fmla="*/ 123998 h 506956"/>
              <a:gd name="connsiteX1252" fmla="*/ 413209 w 506956"/>
              <a:gd name="connsiteY1252" fmla="*/ 114804 h 506956"/>
              <a:gd name="connsiteX1253" fmla="*/ 417371 w 506956"/>
              <a:gd name="connsiteY1253" fmla="*/ 114804 h 506956"/>
              <a:gd name="connsiteX1254" fmla="*/ 421179 w 506956"/>
              <a:gd name="connsiteY1254" fmla="*/ 120788 h 506956"/>
              <a:gd name="connsiteX1255" fmla="*/ 424987 w 506956"/>
              <a:gd name="connsiteY1255" fmla="*/ 114804 h 506956"/>
              <a:gd name="connsiteX1256" fmla="*/ 429149 w 506956"/>
              <a:gd name="connsiteY1256" fmla="*/ 114804 h 506956"/>
              <a:gd name="connsiteX1257" fmla="*/ 423246 w 506956"/>
              <a:gd name="connsiteY1257" fmla="*/ 123998 h 506956"/>
              <a:gd name="connsiteX1258" fmla="*/ 429557 w 506956"/>
              <a:gd name="connsiteY1258" fmla="*/ 133845 h 506956"/>
              <a:gd name="connsiteX1259" fmla="*/ 425395 w 506956"/>
              <a:gd name="connsiteY1259" fmla="*/ 133845 h 506956"/>
              <a:gd name="connsiteX1260" fmla="*/ 421179 w 506956"/>
              <a:gd name="connsiteY1260" fmla="*/ 127153 h 506956"/>
              <a:gd name="connsiteX1261" fmla="*/ 446979 w 506956"/>
              <a:gd name="connsiteY1261" fmla="*/ 127153 h 506956"/>
              <a:gd name="connsiteX1262" fmla="*/ 442763 w 506956"/>
              <a:gd name="connsiteY1262" fmla="*/ 133845 h 506956"/>
              <a:gd name="connsiteX1263" fmla="*/ 438601 w 506956"/>
              <a:gd name="connsiteY1263" fmla="*/ 133845 h 506956"/>
              <a:gd name="connsiteX1264" fmla="*/ 444912 w 506956"/>
              <a:gd name="connsiteY1264" fmla="*/ 123998 h 506956"/>
              <a:gd name="connsiteX1265" fmla="*/ 439009 w 506956"/>
              <a:gd name="connsiteY1265" fmla="*/ 114804 h 506956"/>
              <a:gd name="connsiteX1266" fmla="*/ 443171 w 506956"/>
              <a:gd name="connsiteY1266" fmla="*/ 114804 h 506956"/>
              <a:gd name="connsiteX1267" fmla="*/ 446979 w 506956"/>
              <a:gd name="connsiteY1267" fmla="*/ 120788 h 506956"/>
              <a:gd name="connsiteX1268" fmla="*/ 450787 w 506956"/>
              <a:gd name="connsiteY1268" fmla="*/ 114804 h 506956"/>
              <a:gd name="connsiteX1269" fmla="*/ 454949 w 506956"/>
              <a:gd name="connsiteY1269" fmla="*/ 114804 h 506956"/>
              <a:gd name="connsiteX1270" fmla="*/ 449046 w 506956"/>
              <a:gd name="connsiteY1270" fmla="*/ 123998 h 506956"/>
              <a:gd name="connsiteX1271" fmla="*/ 455357 w 506956"/>
              <a:gd name="connsiteY1271" fmla="*/ 133845 h 506956"/>
              <a:gd name="connsiteX1272" fmla="*/ 451195 w 506956"/>
              <a:gd name="connsiteY1272" fmla="*/ 133845 h 506956"/>
              <a:gd name="connsiteX1273" fmla="*/ 446979 w 506956"/>
              <a:gd name="connsiteY1273" fmla="*/ 127153 h 506956"/>
              <a:gd name="connsiteX1274" fmla="*/ 472779 w 506956"/>
              <a:gd name="connsiteY1274" fmla="*/ 127153 h 506956"/>
              <a:gd name="connsiteX1275" fmla="*/ 468563 w 506956"/>
              <a:gd name="connsiteY1275" fmla="*/ 133845 h 506956"/>
              <a:gd name="connsiteX1276" fmla="*/ 464401 w 506956"/>
              <a:gd name="connsiteY1276" fmla="*/ 133845 h 506956"/>
              <a:gd name="connsiteX1277" fmla="*/ 470712 w 506956"/>
              <a:gd name="connsiteY1277" fmla="*/ 123998 h 506956"/>
              <a:gd name="connsiteX1278" fmla="*/ 464809 w 506956"/>
              <a:gd name="connsiteY1278" fmla="*/ 114804 h 506956"/>
              <a:gd name="connsiteX1279" fmla="*/ 468971 w 506956"/>
              <a:gd name="connsiteY1279" fmla="*/ 114804 h 506956"/>
              <a:gd name="connsiteX1280" fmla="*/ 472779 w 506956"/>
              <a:gd name="connsiteY1280" fmla="*/ 120788 h 506956"/>
              <a:gd name="connsiteX1281" fmla="*/ 476587 w 506956"/>
              <a:gd name="connsiteY1281" fmla="*/ 114804 h 506956"/>
              <a:gd name="connsiteX1282" fmla="*/ 480749 w 506956"/>
              <a:gd name="connsiteY1282" fmla="*/ 114804 h 506956"/>
              <a:gd name="connsiteX1283" fmla="*/ 474846 w 506956"/>
              <a:gd name="connsiteY1283" fmla="*/ 123998 h 506956"/>
              <a:gd name="connsiteX1284" fmla="*/ 481157 w 506956"/>
              <a:gd name="connsiteY1284" fmla="*/ 133845 h 506956"/>
              <a:gd name="connsiteX1285" fmla="*/ 476995 w 506956"/>
              <a:gd name="connsiteY1285" fmla="*/ 133845 h 506956"/>
              <a:gd name="connsiteX1286" fmla="*/ 472779 w 506956"/>
              <a:gd name="connsiteY1286" fmla="*/ 127153 h 506956"/>
              <a:gd name="connsiteX1287" fmla="*/ 498579 w 506956"/>
              <a:gd name="connsiteY1287" fmla="*/ 127153 h 506956"/>
              <a:gd name="connsiteX1288" fmla="*/ 494363 w 506956"/>
              <a:gd name="connsiteY1288" fmla="*/ 133845 h 506956"/>
              <a:gd name="connsiteX1289" fmla="*/ 490201 w 506956"/>
              <a:gd name="connsiteY1289" fmla="*/ 133845 h 506956"/>
              <a:gd name="connsiteX1290" fmla="*/ 496512 w 506956"/>
              <a:gd name="connsiteY1290" fmla="*/ 123998 h 506956"/>
              <a:gd name="connsiteX1291" fmla="*/ 490609 w 506956"/>
              <a:gd name="connsiteY1291" fmla="*/ 114804 h 506956"/>
              <a:gd name="connsiteX1292" fmla="*/ 494771 w 506956"/>
              <a:gd name="connsiteY1292" fmla="*/ 114804 h 506956"/>
              <a:gd name="connsiteX1293" fmla="*/ 498579 w 506956"/>
              <a:gd name="connsiteY1293" fmla="*/ 120788 h 506956"/>
              <a:gd name="connsiteX1294" fmla="*/ 502387 w 506956"/>
              <a:gd name="connsiteY1294" fmla="*/ 114804 h 506956"/>
              <a:gd name="connsiteX1295" fmla="*/ 506549 w 506956"/>
              <a:gd name="connsiteY1295" fmla="*/ 114804 h 506956"/>
              <a:gd name="connsiteX1296" fmla="*/ 500646 w 506956"/>
              <a:gd name="connsiteY1296" fmla="*/ 123998 h 506956"/>
              <a:gd name="connsiteX1297" fmla="*/ 506957 w 506956"/>
              <a:gd name="connsiteY1297" fmla="*/ 133845 h 506956"/>
              <a:gd name="connsiteX1298" fmla="*/ 502795 w 506956"/>
              <a:gd name="connsiteY1298" fmla="*/ 133845 h 506956"/>
              <a:gd name="connsiteX1299" fmla="*/ 498579 w 506956"/>
              <a:gd name="connsiteY1299" fmla="*/ 127153 h 506956"/>
              <a:gd name="connsiteX1300" fmla="*/ 8378 w 506956"/>
              <a:gd name="connsiteY1300" fmla="*/ 155854 h 506956"/>
              <a:gd name="connsiteX1301" fmla="*/ 4162 w 506956"/>
              <a:gd name="connsiteY1301" fmla="*/ 162545 h 506956"/>
              <a:gd name="connsiteX1302" fmla="*/ 0 w 506956"/>
              <a:gd name="connsiteY1302" fmla="*/ 162545 h 506956"/>
              <a:gd name="connsiteX1303" fmla="*/ 6310 w 506956"/>
              <a:gd name="connsiteY1303" fmla="*/ 152699 h 506956"/>
              <a:gd name="connsiteX1304" fmla="*/ 408 w 506956"/>
              <a:gd name="connsiteY1304" fmla="*/ 143505 h 506956"/>
              <a:gd name="connsiteX1305" fmla="*/ 4570 w 506956"/>
              <a:gd name="connsiteY1305" fmla="*/ 143505 h 506956"/>
              <a:gd name="connsiteX1306" fmla="*/ 8378 w 506956"/>
              <a:gd name="connsiteY1306" fmla="*/ 149489 h 506956"/>
              <a:gd name="connsiteX1307" fmla="*/ 12186 w 506956"/>
              <a:gd name="connsiteY1307" fmla="*/ 143505 h 506956"/>
              <a:gd name="connsiteX1308" fmla="*/ 16347 w 506956"/>
              <a:gd name="connsiteY1308" fmla="*/ 143505 h 506956"/>
              <a:gd name="connsiteX1309" fmla="*/ 10445 w 506956"/>
              <a:gd name="connsiteY1309" fmla="*/ 152699 h 506956"/>
              <a:gd name="connsiteX1310" fmla="*/ 16755 w 506956"/>
              <a:gd name="connsiteY1310" fmla="*/ 162545 h 506956"/>
              <a:gd name="connsiteX1311" fmla="*/ 12594 w 506956"/>
              <a:gd name="connsiteY1311" fmla="*/ 162545 h 506956"/>
              <a:gd name="connsiteX1312" fmla="*/ 8378 w 506956"/>
              <a:gd name="connsiteY1312" fmla="*/ 155854 h 506956"/>
              <a:gd name="connsiteX1313" fmla="*/ 34178 w 506956"/>
              <a:gd name="connsiteY1313" fmla="*/ 155854 h 506956"/>
              <a:gd name="connsiteX1314" fmla="*/ 29962 w 506956"/>
              <a:gd name="connsiteY1314" fmla="*/ 162545 h 506956"/>
              <a:gd name="connsiteX1315" fmla="*/ 25800 w 506956"/>
              <a:gd name="connsiteY1315" fmla="*/ 162545 h 506956"/>
              <a:gd name="connsiteX1316" fmla="*/ 32110 w 506956"/>
              <a:gd name="connsiteY1316" fmla="*/ 152699 h 506956"/>
              <a:gd name="connsiteX1317" fmla="*/ 26208 w 506956"/>
              <a:gd name="connsiteY1317" fmla="*/ 143505 h 506956"/>
              <a:gd name="connsiteX1318" fmla="*/ 30370 w 506956"/>
              <a:gd name="connsiteY1318" fmla="*/ 143505 h 506956"/>
              <a:gd name="connsiteX1319" fmla="*/ 34178 w 506956"/>
              <a:gd name="connsiteY1319" fmla="*/ 149489 h 506956"/>
              <a:gd name="connsiteX1320" fmla="*/ 37986 w 506956"/>
              <a:gd name="connsiteY1320" fmla="*/ 143505 h 506956"/>
              <a:gd name="connsiteX1321" fmla="*/ 42147 w 506956"/>
              <a:gd name="connsiteY1321" fmla="*/ 143505 h 506956"/>
              <a:gd name="connsiteX1322" fmla="*/ 36245 w 506956"/>
              <a:gd name="connsiteY1322" fmla="*/ 152699 h 506956"/>
              <a:gd name="connsiteX1323" fmla="*/ 42555 w 506956"/>
              <a:gd name="connsiteY1323" fmla="*/ 162545 h 506956"/>
              <a:gd name="connsiteX1324" fmla="*/ 38394 w 506956"/>
              <a:gd name="connsiteY1324" fmla="*/ 162545 h 506956"/>
              <a:gd name="connsiteX1325" fmla="*/ 34178 w 506956"/>
              <a:gd name="connsiteY1325" fmla="*/ 155854 h 506956"/>
              <a:gd name="connsiteX1326" fmla="*/ 59978 w 506956"/>
              <a:gd name="connsiteY1326" fmla="*/ 155854 h 506956"/>
              <a:gd name="connsiteX1327" fmla="*/ 55762 w 506956"/>
              <a:gd name="connsiteY1327" fmla="*/ 162545 h 506956"/>
              <a:gd name="connsiteX1328" fmla="*/ 51600 w 506956"/>
              <a:gd name="connsiteY1328" fmla="*/ 162545 h 506956"/>
              <a:gd name="connsiteX1329" fmla="*/ 57911 w 506956"/>
              <a:gd name="connsiteY1329" fmla="*/ 152699 h 506956"/>
              <a:gd name="connsiteX1330" fmla="*/ 52008 w 506956"/>
              <a:gd name="connsiteY1330" fmla="*/ 143505 h 506956"/>
              <a:gd name="connsiteX1331" fmla="*/ 56170 w 506956"/>
              <a:gd name="connsiteY1331" fmla="*/ 143505 h 506956"/>
              <a:gd name="connsiteX1332" fmla="*/ 59978 w 506956"/>
              <a:gd name="connsiteY1332" fmla="*/ 149489 h 506956"/>
              <a:gd name="connsiteX1333" fmla="*/ 63786 w 506956"/>
              <a:gd name="connsiteY1333" fmla="*/ 143505 h 506956"/>
              <a:gd name="connsiteX1334" fmla="*/ 67948 w 506956"/>
              <a:gd name="connsiteY1334" fmla="*/ 143505 h 506956"/>
              <a:gd name="connsiteX1335" fmla="*/ 62045 w 506956"/>
              <a:gd name="connsiteY1335" fmla="*/ 152699 h 506956"/>
              <a:gd name="connsiteX1336" fmla="*/ 68356 w 506956"/>
              <a:gd name="connsiteY1336" fmla="*/ 162545 h 506956"/>
              <a:gd name="connsiteX1337" fmla="*/ 64194 w 506956"/>
              <a:gd name="connsiteY1337" fmla="*/ 162545 h 506956"/>
              <a:gd name="connsiteX1338" fmla="*/ 59978 w 506956"/>
              <a:gd name="connsiteY1338" fmla="*/ 155854 h 506956"/>
              <a:gd name="connsiteX1339" fmla="*/ 85778 w 506956"/>
              <a:gd name="connsiteY1339" fmla="*/ 155854 h 506956"/>
              <a:gd name="connsiteX1340" fmla="*/ 81562 w 506956"/>
              <a:gd name="connsiteY1340" fmla="*/ 162545 h 506956"/>
              <a:gd name="connsiteX1341" fmla="*/ 77400 w 506956"/>
              <a:gd name="connsiteY1341" fmla="*/ 162545 h 506956"/>
              <a:gd name="connsiteX1342" fmla="*/ 83711 w 506956"/>
              <a:gd name="connsiteY1342" fmla="*/ 152699 h 506956"/>
              <a:gd name="connsiteX1343" fmla="*/ 77808 w 506956"/>
              <a:gd name="connsiteY1343" fmla="*/ 143505 h 506956"/>
              <a:gd name="connsiteX1344" fmla="*/ 81970 w 506956"/>
              <a:gd name="connsiteY1344" fmla="*/ 143505 h 506956"/>
              <a:gd name="connsiteX1345" fmla="*/ 85778 w 506956"/>
              <a:gd name="connsiteY1345" fmla="*/ 149489 h 506956"/>
              <a:gd name="connsiteX1346" fmla="*/ 89586 w 506956"/>
              <a:gd name="connsiteY1346" fmla="*/ 143505 h 506956"/>
              <a:gd name="connsiteX1347" fmla="*/ 93748 w 506956"/>
              <a:gd name="connsiteY1347" fmla="*/ 143505 h 506956"/>
              <a:gd name="connsiteX1348" fmla="*/ 87845 w 506956"/>
              <a:gd name="connsiteY1348" fmla="*/ 152699 h 506956"/>
              <a:gd name="connsiteX1349" fmla="*/ 94156 w 506956"/>
              <a:gd name="connsiteY1349" fmla="*/ 162545 h 506956"/>
              <a:gd name="connsiteX1350" fmla="*/ 89994 w 506956"/>
              <a:gd name="connsiteY1350" fmla="*/ 162545 h 506956"/>
              <a:gd name="connsiteX1351" fmla="*/ 85778 w 506956"/>
              <a:gd name="connsiteY1351" fmla="*/ 155854 h 506956"/>
              <a:gd name="connsiteX1352" fmla="*/ 111578 w 506956"/>
              <a:gd name="connsiteY1352" fmla="*/ 155854 h 506956"/>
              <a:gd name="connsiteX1353" fmla="*/ 107362 w 506956"/>
              <a:gd name="connsiteY1353" fmla="*/ 162545 h 506956"/>
              <a:gd name="connsiteX1354" fmla="*/ 103200 w 506956"/>
              <a:gd name="connsiteY1354" fmla="*/ 162545 h 506956"/>
              <a:gd name="connsiteX1355" fmla="*/ 109511 w 506956"/>
              <a:gd name="connsiteY1355" fmla="*/ 152699 h 506956"/>
              <a:gd name="connsiteX1356" fmla="*/ 103608 w 506956"/>
              <a:gd name="connsiteY1356" fmla="*/ 143505 h 506956"/>
              <a:gd name="connsiteX1357" fmla="*/ 107770 w 506956"/>
              <a:gd name="connsiteY1357" fmla="*/ 143505 h 506956"/>
              <a:gd name="connsiteX1358" fmla="*/ 111578 w 506956"/>
              <a:gd name="connsiteY1358" fmla="*/ 149489 h 506956"/>
              <a:gd name="connsiteX1359" fmla="*/ 115386 w 506956"/>
              <a:gd name="connsiteY1359" fmla="*/ 143505 h 506956"/>
              <a:gd name="connsiteX1360" fmla="*/ 119548 w 506956"/>
              <a:gd name="connsiteY1360" fmla="*/ 143505 h 506956"/>
              <a:gd name="connsiteX1361" fmla="*/ 113645 w 506956"/>
              <a:gd name="connsiteY1361" fmla="*/ 152699 h 506956"/>
              <a:gd name="connsiteX1362" fmla="*/ 119956 w 506956"/>
              <a:gd name="connsiteY1362" fmla="*/ 162545 h 506956"/>
              <a:gd name="connsiteX1363" fmla="*/ 115794 w 506956"/>
              <a:gd name="connsiteY1363" fmla="*/ 162545 h 506956"/>
              <a:gd name="connsiteX1364" fmla="*/ 111578 w 506956"/>
              <a:gd name="connsiteY1364" fmla="*/ 155854 h 506956"/>
              <a:gd name="connsiteX1365" fmla="*/ 137378 w 506956"/>
              <a:gd name="connsiteY1365" fmla="*/ 155854 h 506956"/>
              <a:gd name="connsiteX1366" fmla="*/ 133162 w 506956"/>
              <a:gd name="connsiteY1366" fmla="*/ 162545 h 506956"/>
              <a:gd name="connsiteX1367" fmla="*/ 129000 w 506956"/>
              <a:gd name="connsiteY1367" fmla="*/ 162545 h 506956"/>
              <a:gd name="connsiteX1368" fmla="*/ 135311 w 506956"/>
              <a:gd name="connsiteY1368" fmla="*/ 152699 h 506956"/>
              <a:gd name="connsiteX1369" fmla="*/ 129408 w 506956"/>
              <a:gd name="connsiteY1369" fmla="*/ 143505 h 506956"/>
              <a:gd name="connsiteX1370" fmla="*/ 133570 w 506956"/>
              <a:gd name="connsiteY1370" fmla="*/ 143505 h 506956"/>
              <a:gd name="connsiteX1371" fmla="*/ 137378 w 506956"/>
              <a:gd name="connsiteY1371" fmla="*/ 149489 h 506956"/>
              <a:gd name="connsiteX1372" fmla="*/ 141186 w 506956"/>
              <a:gd name="connsiteY1372" fmla="*/ 143505 h 506956"/>
              <a:gd name="connsiteX1373" fmla="*/ 145348 w 506956"/>
              <a:gd name="connsiteY1373" fmla="*/ 143505 h 506956"/>
              <a:gd name="connsiteX1374" fmla="*/ 139445 w 506956"/>
              <a:gd name="connsiteY1374" fmla="*/ 152699 h 506956"/>
              <a:gd name="connsiteX1375" fmla="*/ 145756 w 506956"/>
              <a:gd name="connsiteY1375" fmla="*/ 162545 h 506956"/>
              <a:gd name="connsiteX1376" fmla="*/ 141594 w 506956"/>
              <a:gd name="connsiteY1376" fmla="*/ 162545 h 506956"/>
              <a:gd name="connsiteX1377" fmla="*/ 137378 w 506956"/>
              <a:gd name="connsiteY1377" fmla="*/ 155854 h 506956"/>
              <a:gd name="connsiteX1378" fmla="*/ 163178 w 506956"/>
              <a:gd name="connsiteY1378" fmla="*/ 155854 h 506956"/>
              <a:gd name="connsiteX1379" fmla="*/ 158962 w 506956"/>
              <a:gd name="connsiteY1379" fmla="*/ 162545 h 506956"/>
              <a:gd name="connsiteX1380" fmla="*/ 154800 w 506956"/>
              <a:gd name="connsiteY1380" fmla="*/ 162545 h 506956"/>
              <a:gd name="connsiteX1381" fmla="*/ 161111 w 506956"/>
              <a:gd name="connsiteY1381" fmla="*/ 152699 h 506956"/>
              <a:gd name="connsiteX1382" fmla="*/ 155208 w 506956"/>
              <a:gd name="connsiteY1382" fmla="*/ 143505 h 506956"/>
              <a:gd name="connsiteX1383" fmla="*/ 159370 w 506956"/>
              <a:gd name="connsiteY1383" fmla="*/ 143505 h 506956"/>
              <a:gd name="connsiteX1384" fmla="*/ 163178 w 506956"/>
              <a:gd name="connsiteY1384" fmla="*/ 149489 h 506956"/>
              <a:gd name="connsiteX1385" fmla="*/ 166986 w 506956"/>
              <a:gd name="connsiteY1385" fmla="*/ 143505 h 506956"/>
              <a:gd name="connsiteX1386" fmla="*/ 171148 w 506956"/>
              <a:gd name="connsiteY1386" fmla="*/ 143505 h 506956"/>
              <a:gd name="connsiteX1387" fmla="*/ 165245 w 506956"/>
              <a:gd name="connsiteY1387" fmla="*/ 152699 h 506956"/>
              <a:gd name="connsiteX1388" fmla="*/ 171556 w 506956"/>
              <a:gd name="connsiteY1388" fmla="*/ 162545 h 506956"/>
              <a:gd name="connsiteX1389" fmla="*/ 167394 w 506956"/>
              <a:gd name="connsiteY1389" fmla="*/ 162545 h 506956"/>
              <a:gd name="connsiteX1390" fmla="*/ 163178 w 506956"/>
              <a:gd name="connsiteY1390" fmla="*/ 155854 h 506956"/>
              <a:gd name="connsiteX1391" fmla="*/ 188978 w 506956"/>
              <a:gd name="connsiteY1391" fmla="*/ 155854 h 506956"/>
              <a:gd name="connsiteX1392" fmla="*/ 184762 w 506956"/>
              <a:gd name="connsiteY1392" fmla="*/ 162545 h 506956"/>
              <a:gd name="connsiteX1393" fmla="*/ 180601 w 506956"/>
              <a:gd name="connsiteY1393" fmla="*/ 162545 h 506956"/>
              <a:gd name="connsiteX1394" fmla="*/ 186911 w 506956"/>
              <a:gd name="connsiteY1394" fmla="*/ 152699 h 506956"/>
              <a:gd name="connsiteX1395" fmla="*/ 181009 w 506956"/>
              <a:gd name="connsiteY1395" fmla="*/ 143505 h 506956"/>
              <a:gd name="connsiteX1396" fmla="*/ 185170 w 506956"/>
              <a:gd name="connsiteY1396" fmla="*/ 143505 h 506956"/>
              <a:gd name="connsiteX1397" fmla="*/ 188978 w 506956"/>
              <a:gd name="connsiteY1397" fmla="*/ 149489 h 506956"/>
              <a:gd name="connsiteX1398" fmla="*/ 192786 w 506956"/>
              <a:gd name="connsiteY1398" fmla="*/ 143505 h 506956"/>
              <a:gd name="connsiteX1399" fmla="*/ 196948 w 506956"/>
              <a:gd name="connsiteY1399" fmla="*/ 143505 h 506956"/>
              <a:gd name="connsiteX1400" fmla="*/ 191045 w 506956"/>
              <a:gd name="connsiteY1400" fmla="*/ 152699 h 506956"/>
              <a:gd name="connsiteX1401" fmla="*/ 197356 w 506956"/>
              <a:gd name="connsiteY1401" fmla="*/ 162545 h 506956"/>
              <a:gd name="connsiteX1402" fmla="*/ 193194 w 506956"/>
              <a:gd name="connsiteY1402" fmla="*/ 162545 h 506956"/>
              <a:gd name="connsiteX1403" fmla="*/ 188978 w 506956"/>
              <a:gd name="connsiteY1403" fmla="*/ 155854 h 506956"/>
              <a:gd name="connsiteX1404" fmla="*/ 214778 w 506956"/>
              <a:gd name="connsiteY1404" fmla="*/ 155854 h 506956"/>
              <a:gd name="connsiteX1405" fmla="*/ 210562 w 506956"/>
              <a:gd name="connsiteY1405" fmla="*/ 162545 h 506956"/>
              <a:gd name="connsiteX1406" fmla="*/ 206401 w 506956"/>
              <a:gd name="connsiteY1406" fmla="*/ 162545 h 506956"/>
              <a:gd name="connsiteX1407" fmla="*/ 212711 w 506956"/>
              <a:gd name="connsiteY1407" fmla="*/ 152699 h 506956"/>
              <a:gd name="connsiteX1408" fmla="*/ 206809 w 506956"/>
              <a:gd name="connsiteY1408" fmla="*/ 143505 h 506956"/>
              <a:gd name="connsiteX1409" fmla="*/ 210970 w 506956"/>
              <a:gd name="connsiteY1409" fmla="*/ 143505 h 506956"/>
              <a:gd name="connsiteX1410" fmla="*/ 214778 w 506956"/>
              <a:gd name="connsiteY1410" fmla="*/ 149489 h 506956"/>
              <a:gd name="connsiteX1411" fmla="*/ 218586 w 506956"/>
              <a:gd name="connsiteY1411" fmla="*/ 143505 h 506956"/>
              <a:gd name="connsiteX1412" fmla="*/ 222748 w 506956"/>
              <a:gd name="connsiteY1412" fmla="*/ 143505 h 506956"/>
              <a:gd name="connsiteX1413" fmla="*/ 216846 w 506956"/>
              <a:gd name="connsiteY1413" fmla="*/ 152699 h 506956"/>
              <a:gd name="connsiteX1414" fmla="*/ 223156 w 506956"/>
              <a:gd name="connsiteY1414" fmla="*/ 162545 h 506956"/>
              <a:gd name="connsiteX1415" fmla="*/ 218994 w 506956"/>
              <a:gd name="connsiteY1415" fmla="*/ 162545 h 506956"/>
              <a:gd name="connsiteX1416" fmla="*/ 214778 w 506956"/>
              <a:gd name="connsiteY1416" fmla="*/ 155854 h 506956"/>
              <a:gd name="connsiteX1417" fmla="*/ 240578 w 506956"/>
              <a:gd name="connsiteY1417" fmla="*/ 155854 h 506956"/>
              <a:gd name="connsiteX1418" fmla="*/ 236362 w 506956"/>
              <a:gd name="connsiteY1418" fmla="*/ 162545 h 506956"/>
              <a:gd name="connsiteX1419" fmla="*/ 232201 w 506956"/>
              <a:gd name="connsiteY1419" fmla="*/ 162545 h 506956"/>
              <a:gd name="connsiteX1420" fmla="*/ 238511 w 506956"/>
              <a:gd name="connsiteY1420" fmla="*/ 152699 h 506956"/>
              <a:gd name="connsiteX1421" fmla="*/ 232609 w 506956"/>
              <a:gd name="connsiteY1421" fmla="*/ 143505 h 506956"/>
              <a:gd name="connsiteX1422" fmla="*/ 236770 w 506956"/>
              <a:gd name="connsiteY1422" fmla="*/ 143505 h 506956"/>
              <a:gd name="connsiteX1423" fmla="*/ 240578 w 506956"/>
              <a:gd name="connsiteY1423" fmla="*/ 149489 h 506956"/>
              <a:gd name="connsiteX1424" fmla="*/ 244386 w 506956"/>
              <a:gd name="connsiteY1424" fmla="*/ 143505 h 506956"/>
              <a:gd name="connsiteX1425" fmla="*/ 248548 w 506956"/>
              <a:gd name="connsiteY1425" fmla="*/ 143505 h 506956"/>
              <a:gd name="connsiteX1426" fmla="*/ 242646 w 506956"/>
              <a:gd name="connsiteY1426" fmla="*/ 152699 h 506956"/>
              <a:gd name="connsiteX1427" fmla="*/ 248956 w 506956"/>
              <a:gd name="connsiteY1427" fmla="*/ 162545 h 506956"/>
              <a:gd name="connsiteX1428" fmla="*/ 244794 w 506956"/>
              <a:gd name="connsiteY1428" fmla="*/ 162545 h 506956"/>
              <a:gd name="connsiteX1429" fmla="*/ 240578 w 506956"/>
              <a:gd name="connsiteY1429" fmla="*/ 155854 h 506956"/>
              <a:gd name="connsiteX1430" fmla="*/ 266378 w 506956"/>
              <a:gd name="connsiteY1430" fmla="*/ 155854 h 506956"/>
              <a:gd name="connsiteX1431" fmla="*/ 262162 w 506956"/>
              <a:gd name="connsiteY1431" fmla="*/ 162545 h 506956"/>
              <a:gd name="connsiteX1432" fmla="*/ 258001 w 506956"/>
              <a:gd name="connsiteY1432" fmla="*/ 162545 h 506956"/>
              <a:gd name="connsiteX1433" fmla="*/ 264311 w 506956"/>
              <a:gd name="connsiteY1433" fmla="*/ 152699 h 506956"/>
              <a:gd name="connsiteX1434" fmla="*/ 258409 w 506956"/>
              <a:gd name="connsiteY1434" fmla="*/ 143505 h 506956"/>
              <a:gd name="connsiteX1435" fmla="*/ 262570 w 506956"/>
              <a:gd name="connsiteY1435" fmla="*/ 143505 h 506956"/>
              <a:gd name="connsiteX1436" fmla="*/ 266378 w 506956"/>
              <a:gd name="connsiteY1436" fmla="*/ 149489 h 506956"/>
              <a:gd name="connsiteX1437" fmla="*/ 270187 w 506956"/>
              <a:gd name="connsiteY1437" fmla="*/ 143505 h 506956"/>
              <a:gd name="connsiteX1438" fmla="*/ 274348 w 506956"/>
              <a:gd name="connsiteY1438" fmla="*/ 143505 h 506956"/>
              <a:gd name="connsiteX1439" fmla="*/ 268446 w 506956"/>
              <a:gd name="connsiteY1439" fmla="*/ 152699 h 506956"/>
              <a:gd name="connsiteX1440" fmla="*/ 274756 w 506956"/>
              <a:gd name="connsiteY1440" fmla="*/ 162545 h 506956"/>
              <a:gd name="connsiteX1441" fmla="*/ 270595 w 506956"/>
              <a:gd name="connsiteY1441" fmla="*/ 162545 h 506956"/>
              <a:gd name="connsiteX1442" fmla="*/ 266378 w 506956"/>
              <a:gd name="connsiteY1442" fmla="*/ 155854 h 506956"/>
              <a:gd name="connsiteX1443" fmla="*/ 292179 w 506956"/>
              <a:gd name="connsiteY1443" fmla="*/ 155854 h 506956"/>
              <a:gd name="connsiteX1444" fmla="*/ 287962 w 506956"/>
              <a:gd name="connsiteY1444" fmla="*/ 162545 h 506956"/>
              <a:gd name="connsiteX1445" fmla="*/ 283801 w 506956"/>
              <a:gd name="connsiteY1445" fmla="*/ 162545 h 506956"/>
              <a:gd name="connsiteX1446" fmla="*/ 290111 w 506956"/>
              <a:gd name="connsiteY1446" fmla="*/ 152699 h 506956"/>
              <a:gd name="connsiteX1447" fmla="*/ 284209 w 506956"/>
              <a:gd name="connsiteY1447" fmla="*/ 143505 h 506956"/>
              <a:gd name="connsiteX1448" fmla="*/ 288370 w 506956"/>
              <a:gd name="connsiteY1448" fmla="*/ 143505 h 506956"/>
              <a:gd name="connsiteX1449" fmla="*/ 292179 w 506956"/>
              <a:gd name="connsiteY1449" fmla="*/ 149489 h 506956"/>
              <a:gd name="connsiteX1450" fmla="*/ 295987 w 506956"/>
              <a:gd name="connsiteY1450" fmla="*/ 143505 h 506956"/>
              <a:gd name="connsiteX1451" fmla="*/ 300148 w 506956"/>
              <a:gd name="connsiteY1451" fmla="*/ 143505 h 506956"/>
              <a:gd name="connsiteX1452" fmla="*/ 294246 w 506956"/>
              <a:gd name="connsiteY1452" fmla="*/ 152699 h 506956"/>
              <a:gd name="connsiteX1453" fmla="*/ 300556 w 506956"/>
              <a:gd name="connsiteY1453" fmla="*/ 162545 h 506956"/>
              <a:gd name="connsiteX1454" fmla="*/ 296395 w 506956"/>
              <a:gd name="connsiteY1454" fmla="*/ 162545 h 506956"/>
              <a:gd name="connsiteX1455" fmla="*/ 292179 w 506956"/>
              <a:gd name="connsiteY1455" fmla="*/ 155854 h 506956"/>
              <a:gd name="connsiteX1456" fmla="*/ 317979 w 506956"/>
              <a:gd name="connsiteY1456" fmla="*/ 155854 h 506956"/>
              <a:gd name="connsiteX1457" fmla="*/ 313762 w 506956"/>
              <a:gd name="connsiteY1457" fmla="*/ 162545 h 506956"/>
              <a:gd name="connsiteX1458" fmla="*/ 309601 w 506956"/>
              <a:gd name="connsiteY1458" fmla="*/ 162545 h 506956"/>
              <a:gd name="connsiteX1459" fmla="*/ 315911 w 506956"/>
              <a:gd name="connsiteY1459" fmla="*/ 152699 h 506956"/>
              <a:gd name="connsiteX1460" fmla="*/ 310009 w 506956"/>
              <a:gd name="connsiteY1460" fmla="*/ 143505 h 506956"/>
              <a:gd name="connsiteX1461" fmla="*/ 314170 w 506956"/>
              <a:gd name="connsiteY1461" fmla="*/ 143505 h 506956"/>
              <a:gd name="connsiteX1462" fmla="*/ 317979 w 506956"/>
              <a:gd name="connsiteY1462" fmla="*/ 149489 h 506956"/>
              <a:gd name="connsiteX1463" fmla="*/ 321787 w 506956"/>
              <a:gd name="connsiteY1463" fmla="*/ 143505 h 506956"/>
              <a:gd name="connsiteX1464" fmla="*/ 325948 w 506956"/>
              <a:gd name="connsiteY1464" fmla="*/ 143505 h 506956"/>
              <a:gd name="connsiteX1465" fmla="*/ 320046 w 506956"/>
              <a:gd name="connsiteY1465" fmla="*/ 152699 h 506956"/>
              <a:gd name="connsiteX1466" fmla="*/ 326356 w 506956"/>
              <a:gd name="connsiteY1466" fmla="*/ 162545 h 506956"/>
              <a:gd name="connsiteX1467" fmla="*/ 322195 w 506956"/>
              <a:gd name="connsiteY1467" fmla="*/ 162545 h 506956"/>
              <a:gd name="connsiteX1468" fmla="*/ 317979 w 506956"/>
              <a:gd name="connsiteY1468" fmla="*/ 155854 h 506956"/>
              <a:gd name="connsiteX1469" fmla="*/ 343779 w 506956"/>
              <a:gd name="connsiteY1469" fmla="*/ 155854 h 506956"/>
              <a:gd name="connsiteX1470" fmla="*/ 339563 w 506956"/>
              <a:gd name="connsiteY1470" fmla="*/ 162545 h 506956"/>
              <a:gd name="connsiteX1471" fmla="*/ 335401 w 506956"/>
              <a:gd name="connsiteY1471" fmla="*/ 162545 h 506956"/>
              <a:gd name="connsiteX1472" fmla="*/ 341711 w 506956"/>
              <a:gd name="connsiteY1472" fmla="*/ 152699 h 506956"/>
              <a:gd name="connsiteX1473" fmla="*/ 335809 w 506956"/>
              <a:gd name="connsiteY1473" fmla="*/ 143505 h 506956"/>
              <a:gd name="connsiteX1474" fmla="*/ 339971 w 506956"/>
              <a:gd name="connsiteY1474" fmla="*/ 143505 h 506956"/>
              <a:gd name="connsiteX1475" fmla="*/ 343779 w 506956"/>
              <a:gd name="connsiteY1475" fmla="*/ 149489 h 506956"/>
              <a:gd name="connsiteX1476" fmla="*/ 347587 w 506956"/>
              <a:gd name="connsiteY1476" fmla="*/ 143505 h 506956"/>
              <a:gd name="connsiteX1477" fmla="*/ 351748 w 506956"/>
              <a:gd name="connsiteY1477" fmla="*/ 143505 h 506956"/>
              <a:gd name="connsiteX1478" fmla="*/ 345846 w 506956"/>
              <a:gd name="connsiteY1478" fmla="*/ 152699 h 506956"/>
              <a:gd name="connsiteX1479" fmla="*/ 352156 w 506956"/>
              <a:gd name="connsiteY1479" fmla="*/ 162545 h 506956"/>
              <a:gd name="connsiteX1480" fmla="*/ 347995 w 506956"/>
              <a:gd name="connsiteY1480" fmla="*/ 162545 h 506956"/>
              <a:gd name="connsiteX1481" fmla="*/ 343779 w 506956"/>
              <a:gd name="connsiteY1481" fmla="*/ 155854 h 506956"/>
              <a:gd name="connsiteX1482" fmla="*/ 369579 w 506956"/>
              <a:gd name="connsiteY1482" fmla="*/ 155854 h 506956"/>
              <a:gd name="connsiteX1483" fmla="*/ 365363 w 506956"/>
              <a:gd name="connsiteY1483" fmla="*/ 162545 h 506956"/>
              <a:gd name="connsiteX1484" fmla="*/ 361201 w 506956"/>
              <a:gd name="connsiteY1484" fmla="*/ 162545 h 506956"/>
              <a:gd name="connsiteX1485" fmla="*/ 367511 w 506956"/>
              <a:gd name="connsiteY1485" fmla="*/ 152699 h 506956"/>
              <a:gd name="connsiteX1486" fmla="*/ 361609 w 506956"/>
              <a:gd name="connsiteY1486" fmla="*/ 143505 h 506956"/>
              <a:gd name="connsiteX1487" fmla="*/ 365771 w 506956"/>
              <a:gd name="connsiteY1487" fmla="*/ 143505 h 506956"/>
              <a:gd name="connsiteX1488" fmla="*/ 369579 w 506956"/>
              <a:gd name="connsiteY1488" fmla="*/ 149489 h 506956"/>
              <a:gd name="connsiteX1489" fmla="*/ 373387 w 506956"/>
              <a:gd name="connsiteY1489" fmla="*/ 143505 h 506956"/>
              <a:gd name="connsiteX1490" fmla="*/ 377548 w 506956"/>
              <a:gd name="connsiteY1490" fmla="*/ 143505 h 506956"/>
              <a:gd name="connsiteX1491" fmla="*/ 371646 w 506956"/>
              <a:gd name="connsiteY1491" fmla="*/ 152699 h 506956"/>
              <a:gd name="connsiteX1492" fmla="*/ 377956 w 506956"/>
              <a:gd name="connsiteY1492" fmla="*/ 162545 h 506956"/>
              <a:gd name="connsiteX1493" fmla="*/ 373795 w 506956"/>
              <a:gd name="connsiteY1493" fmla="*/ 162545 h 506956"/>
              <a:gd name="connsiteX1494" fmla="*/ 369579 w 506956"/>
              <a:gd name="connsiteY1494" fmla="*/ 155854 h 506956"/>
              <a:gd name="connsiteX1495" fmla="*/ 395379 w 506956"/>
              <a:gd name="connsiteY1495" fmla="*/ 155854 h 506956"/>
              <a:gd name="connsiteX1496" fmla="*/ 391163 w 506956"/>
              <a:gd name="connsiteY1496" fmla="*/ 162545 h 506956"/>
              <a:gd name="connsiteX1497" fmla="*/ 387001 w 506956"/>
              <a:gd name="connsiteY1497" fmla="*/ 162545 h 506956"/>
              <a:gd name="connsiteX1498" fmla="*/ 393312 w 506956"/>
              <a:gd name="connsiteY1498" fmla="*/ 152699 h 506956"/>
              <a:gd name="connsiteX1499" fmla="*/ 387409 w 506956"/>
              <a:gd name="connsiteY1499" fmla="*/ 143505 h 506956"/>
              <a:gd name="connsiteX1500" fmla="*/ 391571 w 506956"/>
              <a:gd name="connsiteY1500" fmla="*/ 143505 h 506956"/>
              <a:gd name="connsiteX1501" fmla="*/ 395379 w 506956"/>
              <a:gd name="connsiteY1501" fmla="*/ 149489 h 506956"/>
              <a:gd name="connsiteX1502" fmla="*/ 399187 w 506956"/>
              <a:gd name="connsiteY1502" fmla="*/ 143505 h 506956"/>
              <a:gd name="connsiteX1503" fmla="*/ 403348 w 506956"/>
              <a:gd name="connsiteY1503" fmla="*/ 143505 h 506956"/>
              <a:gd name="connsiteX1504" fmla="*/ 397446 w 506956"/>
              <a:gd name="connsiteY1504" fmla="*/ 152699 h 506956"/>
              <a:gd name="connsiteX1505" fmla="*/ 403756 w 506956"/>
              <a:gd name="connsiteY1505" fmla="*/ 162545 h 506956"/>
              <a:gd name="connsiteX1506" fmla="*/ 399595 w 506956"/>
              <a:gd name="connsiteY1506" fmla="*/ 162545 h 506956"/>
              <a:gd name="connsiteX1507" fmla="*/ 395379 w 506956"/>
              <a:gd name="connsiteY1507" fmla="*/ 155854 h 506956"/>
              <a:gd name="connsiteX1508" fmla="*/ 421179 w 506956"/>
              <a:gd name="connsiteY1508" fmla="*/ 155854 h 506956"/>
              <a:gd name="connsiteX1509" fmla="*/ 416963 w 506956"/>
              <a:gd name="connsiteY1509" fmla="*/ 162545 h 506956"/>
              <a:gd name="connsiteX1510" fmla="*/ 412801 w 506956"/>
              <a:gd name="connsiteY1510" fmla="*/ 162545 h 506956"/>
              <a:gd name="connsiteX1511" fmla="*/ 419112 w 506956"/>
              <a:gd name="connsiteY1511" fmla="*/ 152699 h 506956"/>
              <a:gd name="connsiteX1512" fmla="*/ 413209 w 506956"/>
              <a:gd name="connsiteY1512" fmla="*/ 143505 h 506956"/>
              <a:gd name="connsiteX1513" fmla="*/ 417371 w 506956"/>
              <a:gd name="connsiteY1513" fmla="*/ 143505 h 506956"/>
              <a:gd name="connsiteX1514" fmla="*/ 421179 w 506956"/>
              <a:gd name="connsiteY1514" fmla="*/ 149489 h 506956"/>
              <a:gd name="connsiteX1515" fmla="*/ 424987 w 506956"/>
              <a:gd name="connsiteY1515" fmla="*/ 143505 h 506956"/>
              <a:gd name="connsiteX1516" fmla="*/ 429149 w 506956"/>
              <a:gd name="connsiteY1516" fmla="*/ 143505 h 506956"/>
              <a:gd name="connsiteX1517" fmla="*/ 423246 w 506956"/>
              <a:gd name="connsiteY1517" fmla="*/ 152699 h 506956"/>
              <a:gd name="connsiteX1518" fmla="*/ 429557 w 506956"/>
              <a:gd name="connsiteY1518" fmla="*/ 162545 h 506956"/>
              <a:gd name="connsiteX1519" fmla="*/ 425395 w 506956"/>
              <a:gd name="connsiteY1519" fmla="*/ 162545 h 506956"/>
              <a:gd name="connsiteX1520" fmla="*/ 421179 w 506956"/>
              <a:gd name="connsiteY1520" fmla="*/ 155854 h 506956"/>
              <a:gd name="connsiteX1521" fmla="*/ 446979 w 506956"/>
              <a:gd name="connsiteY1521" fmla="*/ 155854 h 506956"/>
              <a:gd name="connsiteX1522" fmla="*/ 442763 w 506956"/>
              <a:gd name="connsiteY1522" fmla="*/ 162545 h 506956"/>
              <a:gd name="connsiteX1523" fmla="*/ 438601 w 506956"/>
              <a:gd name="connsiteY1523" fmla="*/ 162545 h 506956"/>
              <a:gd name="connsiteX1524" fmla="*/ 444912 w 506956"/>
              <a:gd name="connsiteY1524" fmla="*/ 152699 h 506956"/>
              <a:gd name="connsiteX1525" fmla="*/ 439009 w 506956"/>
              <a:gd name="connsiteY1525" fmla="*/ 143505 h 506956"/>
              <a:gd name="connsiteX1526" fmla="*/ 443171 w 506956"/>
              <a:gd name="connsiteY1526" fmla="*/ 143505 h 506956"/>
              <a:gd name="connsiteX1527" fmla="*/ 446979 w 506956"/>
              <a:gd name="connsiteY1527" fmla="*/ 149489 h 506956"/>
              <a:gd name="connsiteX1528" fmla="*/ 450787 w 506956"/>
              <a:gd name="connsiteY1528" fmla="*/ 143505 h 506956"/>
              <a:gd name="connsiteX1529" fmla="*/ 454949 w 506956"/>
              <a:gd name="connsiteY1529" fmla="*/ 143505 h 506956"/>
              <a:gd name="connsiteX1530" fmla="*/ 449046 w 506956"/>
              <a:gd name="connsiteY1530" fmla="*/ 152699 h 506956"/>
              <a:gd name="connsiteX1531" fmla="*/ 455357 w 506956"/>
              <a:gd name="connsiteY1531" fmla="*/ 162545 h 506956"/>
              <a:gd name="connsiteX1532" fmla="*/ 451195 w 506956"/>
              <a:gd name="connsiteY1532" fmla="*/ 162545 h 506956"/>
              <a:gd name="connsiteX1533" fmla="*/ 446979 w 506956"/>
              <a:gd name="connsiteY1533" fmla="*/ 155854 h 506956"/>
              <a:gd name="connsiteX1534" fmla="*/ 472779 w 506956"/>
              <a:gd name="connsiteY1534" fmla="*/ 155854 h 506956"/>
              <a:gd name="connsiteX1535" fmla="*/ 468563 w 506956"/>
              <a:gd name="connsiteY1535" fmla="*/ 162545 h 506956"/>
              <a:gd name="connsiteX1536" fmla="*/ 464401 w 506956"/>
              <a:gd name="connsiteY1536" fmla="*/ 162545 h 506956"/>
              <a:gd name="connsiteX1537" fmla="*/ 470712 w 506956"/>
              <a:gd name="connsiteY1537" fmla="*/ 152699 h 506956"/>
              <a:gd name="connsiteX1538" fmla="*/ 464809 w 506956"/>
              <a:gd name="connsiteY1538" fmla="*/ 143505 h 506956"/>
              <a:gd name="connsiteX1539" fmla="*/ 468971 w 506956"/>
              <a:gd name="connsiteY1539" fmla="*/ 143505 h 506956"/>
              <a:gd name="connsiteX1540" fmla="*/ 472779 w 506956"/>
              <a:gd name="connsiteY1540" fmla="*/ 149489 h 506956"/>
              <a:gd name="connsiteX1541" fmla="*/ 476587 w 506956"/>
              <a:gd name="connsiteY1541" fmla="*/ 143505 h 506956"/>
              <a:gd name="connsiteX1542" fmla="*/ 480749 w 506956"/>
              <a:gd name="connsiteY1542" fmla="*/ 143505 h 506956"/>
              <a:gd name="connsiteX1543" fmla="*/ 474846 w 506956"/>
              <a:gd name="connsiteY1543" fmla="*/ 152699 h 506956"/>
              <a:gd name="connsiteX1544" fmla="*/ 481157 w 506956"/>
              <a:gd name="connsiteY1544" fmla="*/ 162545 h 506956"/>
              <a:gd name="connsiteX1545" fmla="*/ 476995 w 506956"/>
              <a:gd name="connsiteY1545" fmla="*/ 162545 h 506956"/>
              <a:gd name="connsiteX1546" fmla="*/ 472779 w 506956"/>
              <a:gd name="connsiteY1546" fmla="*/ 155854 h 506956"/>
              <a:gd name="connsiteX1547" fmla="*/ 498579 w 506956"/>
              <a:gd name="connsiteY1547" fmla="*/ 155854 h 506956"/>
              <a:gd name="connsiteX1548" fmla="*/ 494363 w 506956"/>
              <a:gd name="connsiteY1548" fmla="*/ 162545 h 506956"/>
              <a:gd name="connsiteX1549" fmla="*/ 490201 w 506956"/>
              <a:gd name="connsiteY1549" fmla="*/ 162545 h 506956"/>
              <a:gd name="connsiteX1550" fmla="*/ 496512 w 506956"/>
              <a:gd name="connsiteY1550" fmla="*/ 152699 h 506956"/>
              <a:gd name="connsiteX1551" fmla="*/ 490609 w 506956"/>
              <a:gd name="connsiteY1551" fmla="*/ 143505 h 506956"/>
              <a:gd name="connsiteX1552" fmla="*/ 494771 w 506956"/>
              <a:gd name="connsiteY1552" fmla="*/ 143505 h 506956"/>
              <a:gd name="connsiteX1553" fmla="*/ 498579 w 506956"/>
              <a:gd name="connsiteY1553" fmla="*/ 149489 h 506956"/>
              <a:gd name="connsiteX1554" fmla="*/ 502387 w 506956"/>
              <a:gd name="connsiteY1554" fmla="*/ 143505 h 506956"/>
              <a:gd name="connsiteX1555" fmla="*/ 506549 w 506956"/>
              <a:gd name="connsiteY1555" fmla="*/ 143505 h 506956"/>
              <a:gd name="connsiteX1556" fmla="*/ 500646 w 506956"/>
              <a:gd name="connsiteY1556" fmla="*/ 152699 h 506956"/>
              <a:gd name="connsiteX1557" fmla="*/ 506957 w 506956"/>
              <a:gd name="connsiteY1557" fmla="*/ 162545 h 506956"/>
              <a:gd name="connsiteX1558" fmla="*/ 502795 w 506956"/>
              <a:gd name="connsiteY1558" fmla="*/ 162545 h 506956"/>
              <a:gd name="connsiteX1559" fmla="*/ 498579 w 506956"/>
              <a:gd name="connsiteY1559" fmla="*/ 155854 h 506956"/>
              <a:gd name="connsiteX1560" fmla="*/ 8378 w 506956"/>
              <a:gd name="connsiteY1560" fmla="*/ 184555 h 506956"/>
              <a:gd name="connsiteX1561" fmla="*/ 4162 w 506956"/>
              <a:gd name="connsiteY1561" fmla="*/ 191247 h 506956"/>
              <a:gd name="connsiteX1562" fmla="*/ 0 w 506956"/>
              <a:gd name="connsiteY1562" fmla="*/ 191247 h 506956"/>
              <a:gd name="connsiteX1563" fmla="*/ 6310 w 506956"/>
              <a:gd name="connsiteY1563" fmla="*/ 181400 h 506956"/>
              <a:gd name="connsiteX1564" fmla="*/ 408 w 506956"/>
              <a:gd name="connsiteY1564" fmla="*/ 172206 h 506956"/>
              <a:gd name="connsiteX1565" fmla="*/ 4570 w 506956"/>
              <a:gd name="connsiteY1565" fmla="*/ 172206 h 506956"/>
              <a:gd name="connsiteX1566" fmla="*/ 8378 w 506956"/>
              <a:gd name="connsiteY1566" fmla="*/ 178190 h 506956"/>
              <a:gd name="connsiteX1567" fmla="*/ 12186 w 506956"/>
              <a:gd name="connsiteY1567" fmla="*/ 172206 h 506956"/>
              <a:gd name="connsiteX1568" fmla="*/ 16347 w 506956"/>
              <a:gd name="connsiteY1568" fmla="*/ 172206 h 506956"/>
              <a:gd name="connsiteX1569" fmla="*/ 10445 w 506956"/>
              <a:gd name="connsiteY1569" fmla="*/ 181400 h 506956"/>
              <a:gd name="connsiteX1570" fmla="*/ 16755 w 506956"/>
              <a:gd name="connsiteY1570" fmla="*/ 191247 h 506956"/>
              <a:gd name="connsiteX1571" fmla="*/ 12594 w 506956"/>
              <a:gd name="connsiteY1571" fmla="*/ 191247 h 506956"/>
              <a:gd name="connsiteX1572" fmla="*/ 8378 w 506956"/>
              <a:gd name="connsiteY1572" fmla="*/ 184555 h 506956"/>
              <a:gd name="connsiteX1573" fmla="*/ 34178 w 506956"/>
              <a:gd name="connsiteY1573" fmla="*/ 184555 h 506956"/>
              <a:gd name="connsiteX1574" fmla="*/ 29962 w 506956"/>
              <a:gd name="connsiteY1574" fmla="*/ 191247 h 506956"/>
              <a:gd name="connsiteX1575" fmla="*/ 25800 w 506956"/>
              <a:gd name="connsiteY1575" fmla="*/ 191247 h 506956"/>
              <a:gd name="connsiteX1576" fmla="*/ 32110 w 506956"/>
              <a:gd name="connsiteY1576" fmla="*/ 181400 h 506956"/>
              <a:gd name="connsiteX1577" fmla="*/ 26208 w 506956"/>
              <a:gd name="connsiteY1577" fmla="*/ 172206 h 506956"/>
              <a:gd name="connsiteX1578" fmla="*/ 30370 w 506956"/>
              <a:gd name="connsiteY1578" fmla="*/ 172206 h 506956"/>
              <a:gd name="connsiteX1579" fmla="*/ 34178 w 506956"/>
              <a:gd name="connsiteY1579" fmla="*/ 178190 h 506956"/>
              <a:gd name="connsiteX1580" fmla="*/ 37986 w 506956"/>
              <a:gd name="connsiteY1580" fmla="*/ 172206 h 506956"/>
              <a:gd name="connsiteX1581" fmla="*/ 42147 w 506956"/>
              <a:gd name="connsiteY1581" fmla="*/ 172206 h 506956"/>
              <a:gd name="connsiteX1582" fmla="*/ 36245 w 506956"/>
              <a:gd name="connsiteY1582" fmla="*/ 181400 h 506956"/>
              <a:gd name="connsiteX1583" fmla="*/ 42555 w 506956"/>
              <a:gd name="connsiteY1583" fmla="*/ 191247 h 506956"/>
              <a:gd name="connsiteX1584" fmla="*/ 38394 w 506956"/>
              <a:gd name="connsiteY1584" fmla="*/ 191247 h 506956"/>
              <a:gd name="connsiteX1585" fmla="*/ 34178 w 506956"/>
              <a:gd name="connsiteY1585" fmla="*/ 184555 h 506956"/>
              <a:gd name="connsiteX1586" fmla="*/ 59978 w 506956"/>
              <a:gd name="connsiteY1586" fmla="*/ 184555 h 506956"/>
              <a:gd name="connsiteX1587" fmla="*/ 55762 w 506956"/>
              <a:gd name="connsiteY1587" fmla="*/ 191247 h 506956"/>
              <a:gd name="connsiteX1588" fmla="*/ 51600 w 506956"/>
              <a:gd name="connsiteY1588" fmla="*/ 191247 h 506956"/>
              <a:gd name="connsiteX1589" fmla="*/ 57911 w 506956"/>
              <a:gd name="connsiteY1589" fmla="*/ 181400 h 506956"/>
              <a:gd name="connsiteX1590" fmla="*/ 52008 w 506956"/>
              <a:gd name="connsiteY1590" fmla="*/ 172206 h 506956"/>
              <a:gd name="connsiteX1591" fmla="*/ 56170 w 506956"/>
              <a:gd name="connsiteY1591" fmla="*/ 172206 h 506956"/>
              <a:gd name="connsiteX1592" fmla="*/ 59978 w 506956"/>
              <a:gd name="connsiteY1592" fmla="*/ 178190 h 506956"/>
              <a:gd name="connsiteX1593" fmla="*/ 63786 w 506956"/>
              <a:gd name="connsiteY1593" fmla="*/ 172206 h 506956"/>
              <a:gd name="connsiteX1594" fmla="*/ 67948 w 506956"/>
              <a:gd name="connsiteY1594" fmla="*/ 172206 h 506956"/>
              <a:gd name="connsiteX1595" fmla="*/ 62045 w 506956"/>
              <a:gd name="connsiteY1595" fmla="*/ 181400 h 506956"/>
              <a:gd name="connsiteX1596" fmla="*/ 68356 w 506956"/>
              <a:gd name="connsiteY1596" fmla="*/ 191247 h 506956"/>
              <a:gd name="connsiteX1597" fmla="*/ 64194 w 506956"/>
              <a:gd name="connsiteY1597" fmla="*/ 191247 h 506956"/>
              <a:gd name="connsiteX1598" fmla="*/ 59978 w 506956"/>
              <a:gd name="connsiteY1598" fmla="*/ 184555 h 506956"/>
              <a:gd name="connsiteX1599" fmla="*/ 85778 w 506956"/>
              <a:gd name="connsiteY1599" fmla="*/ 184555 h 506956"/>
              <a:gd name="connsiteX1600" fmla="*/ 81562 w 506956"/>
              <a:gd name="connsiteY1600" fmla="*/ 191247 h 506956"/>
              <a:gd name="connsiteX1601" fmla="*/ 77400 w 506956"/>
              <a:gd name="connsiteY1601" fmla="*/ 191247 h 506956"/>
              <a:gd name="connsiteX1602" fmla="*/ 83711 w 506956"/>
              <a:gd name="connsiteY1602" fmla="*/ 181400 h 506956"/>
              <a:gd name="connsiteX1603" fmla="*/ 77808 w 506956"/>
              <a:gd name="connsiteY1603" fmla="*/ 172206 h 506956"/>
              <a:gd name="connsiteX1604" fmla="*/ 81970 w 506956"/>
              <a:gd name="connsiteY1604" fmla="*/ 172206 h 506956"/>
              <a:gd name="connsiteX1605" fmla="*/ 85778 w 506956"/>
              <a:gd name="connsiteY1605" fmla="*/ 178190 h 506956"/>
              <a:gd name="connsiteX1606" fmla="*/ 89586 w 506956"/>
              <a:gd name="connsiteY1606" fmla="*/ 172206 h 506956"/>
              <a:gd name="connsiteX1607" fmla="*/ 93748 w 506956"/>
              <a:gd name="connsiteY1607" fmla="*/ 172206 h 506956"/>
              <a:gd name="connsiteX1608" fmla="*/ 87845 w 506956"/>
              <a:gd name="connsiteY1608" fmla="*/ 181400 h 506956"/>
              <a:gd name="connsiteX1609" fmla="*/ 94156 w 506956"/>
              <a:gd name="connsiteY1609" fmla="*/ 191247 h 506956"/>
              <a:gd name="connsiteX1610" fmla="*/ 89994 w 506956"/>
              <a:gd name="connsiteY1610" fmla="*/ 191247 h 506956"/>
              <a:gd name="connsiteX1611" fmla="*/ 85778 w 506956"/>
              <a:gd name="connsiteY1611" fmla="*/ 184555 h 506956"/>
              <a:gd name="connsiteX1612" fmla="*/ 111578 w 506956"/>
              <a:gd name="connsiteY1612" fmla="*/ 184555 h 506956"/>
              <a:gd name="connsiteX1613" fmla="*/ 107362 w 506956"/>
              <a:gd name="connsiteY1613" fmla="*/ 191247 h 506956"/>
              <a:gd name="connsiteX1614" fmla="*/ 103200 w 506956"/>
              <a:gd name="connsiteY1614" fmla="*/ 191247 h 506956"/>
              <a:gd name="connsiteX1615" fmla="*/ 109511 w 506956"/>
              <a:gd name="connsiteY1615" fmla="*/ 181400 h 506956"/>
              <a:gd name="connsiteX1616" fmla="*/ 103608 w 506956"/>
              <a:gd name="connsiteY1616" fmla="*/ 172206 h 506956"/>
              <a:gd name="connsiteX1617" fmla="*/ 107770 w 506956"/>
              <a:gd name="connsiteY1617" fmla="*/ 172206 h 506956"/>
              <a:gd name="connsiteX1618" fmla="*/ 111578 w 506956"/>
              <a:gd name="connsiteY1618" fmla="*/ 178190 h 506956"/>
              <a:gd name="connsiteX1619" fmla="*/ 115386 w 506956"/>
              <a:gd name="connsiteY1619" fmla="*/ 172206 h 506956"/>
              <a:gd name="connsiteX1620" fmla="*/ 119548 w 506956"/>
              <a:gd name="connsiteY1620" fmla="*/ 172206 h 506956"/>
              <a:gd name="connsiteX1621" fmla="*/ 113645 w 506956"/>
              <a:gd name="connsiteY1621" fmla="*/ 181400 h 506956"/>
              <a:gd name="connsiteX1622" fmla="*/ 119956 w 506956"/>
              <a:gd name="connsiteY1622" fmla="*/ 191247 h 506956"/>
              <a:gd name="connsiteX1623" fmla="*/ 115794 w 506956"/>
              <a:gd name="connsiteY1623" fmla="*/ 191247 h 506956"/>
              <a:gd name="connsiteX1624" fmla="*/ 111578 w 506956"/>
              <a:gd name="connsiteY1624" fmla="*/ 184555 h 506956"/>
              <a:gd name="connsiteX1625" fmla="*/ 137378 w 506956"/>
              <a:gd name="connsiteY1625" fmla="*/ 184555 h 506956"/>
              <a:gd name="connsiteX1626" fmla="*/ 133162 w 506956"/>
              <a:gd name="connsiteY1626" fmla="*/ 191247 h 506956"/>
              <a:gd name="connsiteX1627" fmla="*/ 129000 w 506956"/>
              <a:gd name="connsiteY1627" fmla="*/ 191247 h 506956"/>
              <a:gd name="connsiteX1628" fmla="*/ 135311 w 506956"/>
              <a:gd name="connsiteY1628" fmla="*/ 181400 h 506956"/>
              <a:gd name="connsiteX1629" fmla="*/ 129408 w 506956"/>
              <a:gd name="connsiteY1629" fmla="*/ 172206 h 506956"/>
              <a:gd name="connsiteX1630" fmla="*/ 133570 w 506956"/>
              <a:gd name="connsiteY1630" fmla="*/ 172206 h 506956"/>
              <a:gd name="connsiteX1631" fmla="*/ 137378 w 506956"/>
              <a:gd name="connsiteY1631" fmla="*/ 178190 h 506956"/>
              <a:gd name="connsiteX1632" fmla="*/ 141186 w 506956"/>
              <a:gd name="connsiteY1632" fmla="*/ 172206 h 506956"/>
              <a:gd name="connsiteX1633" fmla="*/ 145348 w 506956"/>
              <a:gd name="connsiteY1633" fmla="*/ 172206 h 506956"/>
              <a:gd name="connsiteX1634" fmla="*/ 139445 w 506956"/>
              <a:gd name="connsiteY1634" fmla="*/ 181400 h 506956"/>
              <a:gd name="connsiteX1635" fmla="*/ 145756 w 506956"/>
              <a:gd name="connsiteY1635" fmla="*/ 191247 h 506956"/>
              <a:gd name="connsiteX1636" fmla="*/ 141594 w 506956"/>
              <a:gd name="connsiteY1636" fmla="*/ 191247 h 506956"/>
              <a:gd name="connsiteX1637" fmla="*/ 137378 w 506956"/>
              <a:gd name="connsiteY1637" fmla="*/ 184555 h 506956"/>
              <a:gd name="connsiteX1638" fmla="*/ 163178 w 506956"/>
              <a:gd name="connsiteY1638" fmla="*/ 184555 h 506956"/>
              <a:gd name="connsiteX1639" fmla="*/ 158962 w 506956"/>
              <a:gd name="connsiteY1639" fmla="*/ 191247 h 506956"/>
              <a:gd name="connsiteX1640" fmla="*/ 154800 w 506956"/>
              <a:gd name="connsiteY1640" fmla="*/ 191247 h 506956"/>
              <a:gd name="connsiteX1641" fmla="*/ 161111 w 506956"/>
              <a:gd name="connsiteY1641" fmla="*/ 181400 h 506956"/>
              <a:gd name="connsiteX1642" fmla="*/ 155208 w 506956"/>
              <a:gd name="connsiteY1642" fmla="*/ 172206 h 506956"/>
              <a:gd name="connsiteX1643" fmla="*/ 159370 w 506956"/>
              <a:gd name="connsiteY1643" fmla="*/ 172206 h 506956"/>
              <a:gd name="connsiteX1644" fmla="*/ 163178 w 506956"/>
              <a:gd name="connsiteY1644" fmla="*/ 178190 h 506956"/>
              <a:gd name="connsiteX1645" fmla="*/ 166986 w 506956"/>
              <a:gd name="connsiteY1645" fmla="*/ 172206 h 506956"/>
              <a:gd name="connsiteX1646" fmla="*/ 171148 w 506956"/>
              <a:gd name="connsiteY1646" fmla="*/ 172206 h 506956"/>
              <a:gd name="connsiteX1647" fmla="*/ 165245 w 506956"/>
              <a:gd name="connsiteY1647" fmla="*/ 181400 h 506956"/>
              <a:gd name="connsiteX1648" fmla="*/ 171556 w 506956"/>
              <a:gd name="connsiteY1648" fmla="*/ 191247 h 506956"/>
              <a:gd name="connsiteX1649" fmla="*/ 167394 w 506956"/>
              <a:gd name="connsiteY1649" fmla="*/ 191247 h 506956"/>
              <a:gd name="connsiteX1650" fmla="*/ 163178 w 506956"/>
              <a:gd name="connsiteY1650" fmla="*/ 184555 h 506956"/>
              <a:gd name="connsiteX1651" fmla="*/ 188978 w 506956"/>
              <a:gd name="connsiteY1651" fmla="*/ 184555 h 506956"/>
              <a:gd name="connsiteX1652" fmla="*/ 184762 w 506956"/>
              <a:gd name="connsiteY1652" fmla="*/ 191247 h 506956"/>
              <a:gd name="connsiteX1653" fmla="*/ 180601 w 506956"/>
              <a:gd name="connsiteY1653" fmla="*/ 191247 h 506956"/>
              <a:gd name="connsiteX1654" fmla="*/ 186911 w 506956"/>
              <a:gd name="connsiteY1654" fmla="*/ 181400 h 506956"/>
              <a:gd name="connsiteX1655" fmla="*/ 181009 w 506956"/>
              <a:gd name="connsiteY1655" fmla="*/ 172206 h 506956"/>
              <a:gd name="connsiteX1656" fmla="*/ 185170 w 506956"/>
              <a:gd name="connsiteY1656" fmla="*/ 172206 h 506956"/>
              <a:gd name="connsiteX1657" fmla="*/ 188978 w 506956"/>
              <a:gd name="connsiteY1657" fmla="*/ 178190 h 506956"/>
              <a:gd name="connsiteX1658" fmla="*/ 192786 w 506956"/>
              <a:gd name="connsiteY1658" fmla="*/ 172206 h 506956"/>
              <a:gd name="connsiteX1659" fmla="*/ 196948 w 506956"/>
              <a:gd name="connsiteY1659" fmla="*/ 172206 h 506956"/>
              <a:gd name="connsiteX1660" fmla="*/ 191045 w 506956"/>
              <a:gd name="connsiteY1660" fmla="*/ 181400 h 506956"/>
              <a:gd name="connsiteX1661" fmla="*/ 197356 w 506956"/>
              <a:gd name="connsiteY1661" fmla="*/ 191247 h 506956"/>
              <a:gd name="connsiteX1662" fmla="*/ 193194 w 506956"/>
              <a:gd name="connsiteY1662" fmla="*/ 191247 h 506956"/>
              <a:gd name="connsiteX1663" fmla="*/ 188978 w 506956"/>
              <a:gd name="connsiteY1663" fmla="*/ 184555 h 506956"/>
              <a:gd name="connsiteX1664" fmla="*/ 214778 w 506956"/>
              <a:gd name="connsiteY1664" fmla="*/ 184555 h 506956"/>
              <a:gd name="connsiteX1665" fmla="*/ 210562 w 506956"/>
              <a:gd name="connsiteY1665" fmla="*/ 191247 h 506956"/>
              <a:gd name="connsiteX1666" fmla="*/ 206401 w 506956"/>
              <a:gd name="connsiteY1666" fmla="*/ 191247 h 506956"/>
              <a:gd name="connsiteX1667" fmla="*/ 212711 w 506956"/>
              <a:gd name="connsiteY1667" fmla="*/ 181400 h 506956"/>
              <a:gd name="connsiteX1668" fmla="*/ 206809 w 506956"/>
              <a:gd name="connsiteY1668" fmla="*/ 172206 h 506956"/>
              <a:gd name="connsiteX1669" fmla="*/ 210970 w 506956"/>
              <a:gd name="connsiteY1669" fmla="*/ 172206 h 506956"/>
              <a:gd name="connsiteX1670" fmla="*/ 214778 w 506956"/>
              <a:gd name="connsiteY1670" fmla="*/ 178190 h 506956"/>
              <a:gd name="connsiteX1671" fmla="*/ 218586 w 506956"/>
              <a:gd name="connsiteY1671" fmla="*/ 172206 h 506956"/>
              <a:gd name="connsiteX1672" fmla="*/ 222748 w 506956"/>
              <a:gd name="connsiteY1672" fmla="*/ 172206 h 506956"/>
              <a:gd name="connsiteX1673" fmla="*/ 216846 w 506956"/>
              <a:gd name="connsiteY1673" fmla="*/ 181400 h 506956"/>
              <a:gd name="connsiteX1674" fmla="*/ 223156 w 506956"/>
              <a:gd name="connsiteY1674" fmla="*/ 191247 h 506956"/>
              <a:gd name="connsiteX1675" fmla="*/ 218994 w 506956"/>
              <a:gd name="connsiteY1675" fmla="*/ 191247 h 506956"/>
              <a:gd name="connsiteX1676" fmla="*/ 214778 w 506956"/>
              <a:gd name="connsiteY1676" fmla="*/ 184555 h 506956"/>
              <a:gd name="connsiteX1677" fmla="*/ 240578 w 506956"/>
              <a:gd name="connsiteY1677" fmla="*/ 184555 h 506956"/>
              <a:gd name="connsiteX1678" fmla="*/ 236362 w 506956"/>
              <a:gd name="connsiteY1678" fmla="*/ 191247 h 506956"/>
              <a:gd name="connsiteX1679" fmla="*/ 232201 w 506956"/>
              <a:gd name="connsiteY1679" fmla="*/ 191247 h 506956"/>
              <a:gd name="connsiteX1680" fmla="*/ 238511 w 506956"/>
              <a:gd name="connsiteY1680" fmla="*/ 181400 h 506956"/>
              <a:gd name="connsiteX1681" fmla="*/ 232609 w 506956"/>
              <a:gd name="connsiteY1681" fmla="*/ 172206 h 506956"/>
              <a:gd name="connsiteX1682" fmla="*/ 236770 w 506956"/>
              <a:gd name="connsiteY1682" fmla="*/ 172206 h 506956"/>
              <a:gd name="connsiteX1683" fmla="*/ 240578 w 506956"/>
              <a:gd name="connsiteY1683" fmla="*/ 178190 h 506956"/>
              <a:gd name="connsiteX1684" fmla="*/ 244386 w 506956"/>
              <a:gd name="connsiteY1684" fmla="*/ 172206 h 506956"/>
              <a:gd name="connsiteX1685" fmla="*/ 248548 w 506956"/>
              <a:gd name="connsiteY1685" fmla="*/ 172206 h 506956"/>
              <a:gd name="connsiteX1686" fmla="*/ 242646 w 506956"/>
              <a:gd name="connsiteY1686" fmla="*/ 181400 h 506956"/>
              <a:gd name="connsiteX1687" fmla="*/ 248956 w 506956"/>
              <a:gd name="connsiteY1687" fmla="*/ 191247 h 506956"/>
              <a:gd name="connsiteX1688" fmla="*/ 244794 w 506956"/>
              <a:gd name="connsiteY1688" fmla="*/ 191247 h 506956"/>
              <a:gd name="connsiteX1689" fmla="*/ 240578 w 506956"/>
              <a:gd name="connsiteY1689" fmla="*/ 184555 h 506956"/>
              <a:gd name="connsiteX1690" fmla="*/ 266378 w 506956"/>
              <a:gd name="connsiteY1690" fmla="*/ 184555 h 506956"/>
              <a:gd name="connsiteX1691" fmla="*/ 262162 w 506956"/>
              <a:gd name="connsiteY1691" fmla="*/ 191247 h 506956"/>
              <a:gd name="connsiteX1692" fmla="*/ 258001 w 506956"/>
              <a:gd name="connsiteY1692" fmla="*/ 191247 h 506956"/>
              <a:gd name="connsiteX1693" fmla="*/ 264311 w 506956"/>
              <a:gd name="connsiteY1693" fmla="*/ 181400 h 506956"/>
              <a:gd name="connsiteX1694" fmla="*/ 258409 w 506956"/>
              <a:gd name="connsiteY1694" fmla="*/ 172206 h 506956"/>
              <a:gd name="connsiteX1695" fmla="*/ 262570 w 506956"/>
              <a:gd name="connsiteY1695" fmla="*/ 172206 h 506956"/>
              <a:gd name="connsiteX1696" fmla="*/ 266378 w 506956"/>
              <a:gd name="connsiteY1696" fmla="*/ 178190 h 506956"/>
              <a:gd name="connsiteX1697" fmla="*/ 270187 w 506956"/>
              <a:gd name="connsiteY1697" fmla="*/ 172206 h 506956"/>
              <a:gd name="connsiteX1698" fmla="*/ 274348 w 506956"/>
              <a:gd name="connsiteY1698" fmla="*/ 172206 h 506956"/>
              <a:gd name="connsiteX1699" fmla="*/ 268446 w 506956"/>
              <a:gd name="connsiteY1699" fmla="*/ 181400 h 506956"/>
              <a:gd name="connsiteX1700" fmla="*/ 274756 w 506956"/>
              <a:gd name="connsiteY1700" fmla="*/ 191247 h 506956"/>
              <a:gd name="connsiteX1701" fmla="*/ 270595 w 506956"/>
              <a:gd name="connsiteY1701" fmla="*/ 191247 h 506956"/>
              <a:gd name="connsiteX1702" fmla="*/ 266378 w 506956"/>
              <a:gd name="connsiteY1702" fmla="*/ 184555 h 506956"/>
              <a:gd name="connsiteX1703" fmla="*/ 292179 w 506956"/>
              <a:gd name="connsiteY1703" fmla="*/ 184555 h 506956"/>
              <a:gd name="connsiteX1704" fmla="*/ 287962 w 506956"/>
              <a:gd name="connsiteY1704" fmla="*/ 191247 h 506956"/>
              <a:gd name="connsiteX1705" fmla="*/ 283801 w 506956"/>
              <a:gd name="connsiteY1705" fmla="*/ 191247 h 506956"/>
              <a:gd name="connsiteX1706" fmla="*/ 290111 w 506956"/>
              <a:gd name="connsiteY1706" fmla="*/ 181400 h 506956"/>
              <a:gd name="connsiteX1707" fmla="*/ 284209 w 506956"/>
              <a:gd name="connsiteY1707" fmla="*/ 172206 h 506956"/>
              <a:gd name="connsiteX1708" fmla="*/ 288370 w 506956"/>
              <a:gd name="connsiteY1708" fmla="*/ 172206 h 506956"/>
              <a:gd name="connsiteX1709" fmla="*/ 292179 w 506956"/>
              <a:gd name="connsiteY1709" fmla="*/ 178190 h 506956"/>
              <a:gd name="connsiteX1710" fmla="*/ 295987 w 506956"/>
              <a:gd name="connsiteY1710" fmla="*/ 172206 h 506956"/>
              <a:gd name="connsiteX1711" fmla="*/ 300148 w 506956"/>
              <a:gd name="connsiteY1711" fmla="*/ 172206 h 506956"/>
              <a:gd name="connsiteX1712" fmla="*/ 294246 w 506956"/>
              <a:gd name="connsiteY1712" fmla="*/ 181400 h 506956"/>
              <a:gd name="connsiteX1713" fmla="*/ 300556 w 506956"/>
              <a:gd name="connsiteY1713" fmla="*/ 191247 h 506956"/>
              <a:gd name="connsiteX1714" fmla="*/ 296395 w 506956"/>
              <a:gd name="connsiteY1714" fmla="*/ 191247 h 506956"/>
              <a:gd name="connsiteX1715" fmla="*/ 292179 w 506956"/>
              <a:gd name="connsiteY1715" fmla="*/ 184555 h 506956"/>
              <a:gd name="connsiteX1716" fmla="*/ 317979 w 506956"/>
              <a:gd name="connsiteY1716" fmla="*/ 184555 h 506956"/>
              <a:gd name="connsiteX1717" fmla="*/ 313762 w 506956"/>
              <a:gd name="connsiteY1717" fmla="*/ 191247 h 506956"/>
              <a:gd name="connsiteX1718" fmla="*/ 309601 w 506956"/>
              <a:gd name="connsiteY1718" fmla="*/ 191247 h 506956"/>
              <a:gd name="connsiteX1719" fmla="*/ 315911 w 506956"/>
              <a:gd name="connsiteY1719" fmla="*/ 181400 h 506956"/>
              <a:gd name="connsiteX1720" fmla="*/ 310009 w 506956"/>
              <a:gd name="connsiteY1720" fmla="*/ 172206 h 506956"/>
              <a:gd name="connsiteX1721" fmla="*/ 314170 w 506956"/>
              <a:gd name="connsiteY1721" fmla="*/ 172206 h 506956"/>
              <a:gd name="connsiteX1722" fmla="*/ 317979 w 506956"/>
              <a:gd name="connsiteY1722" fmla="*/ 178190 h 506956"/>
              <a:gd name="connsiteX1723" fmla="*/ 321787 w 506956"/>
              <a:gd name="connsiteY1723" fmla="*/ 172206 h 506956"/>
              <a:gd name="connsiteX1724" fmla="*/ 325948 w 506956"/>
              <a:gd name="connsiteY1724" fmla="*/ 172206 h 506956"/>
              <a:gd name="connsiteX1725" fmla="*/ 320046 w 506956"/>
              <a:gd name="connsiteY1725" fmla="*/ 181400 h 506956"/>
              <a:gd name="connsiteX1726" fmla="*/ 326356 w 506956"/>
              <a:gd name="connsiteY1726" fmla="*/ 191247 h 506956"/>
              <a:gd name="connsiteX1727" fmla="*/ 322195 w 506956"/>
              <a:gd name="connsiteY1727" fmla="*/ 191247 h 506956"/>
              <a:gd name="connsiteX1728" fmla="*/ 317979 w 506956"/>
              <a:gd name="connsiteY1728" fmla="*/ 184555 h 506956"/>
              <a:gd name="connsiteX1729" fmla="*/ 343779 w 506956"/>
              <a:gd name="connsiteY1729" fmla="*/ 184555 h 506956"/>
              <a:gd name="connsiteX1730" fmla="*/ 339563 w 506956"/>
              <a:gd name="connsiteY1730" fmla="*/ 191247 h 506956"/>
              <a:gd name="connsiteX1731" fmla="*/ 335401 w 506956"/>
              <a:gd name="connsiteY1731" fmla="*/ 191247 h 506956"/>
              <a:gd name="connsiteX1732" fmla="*/ 341711 w 506956"/>
              <a:gd name="connsiteY1732" fmla="*/ 181400 h 506956"/>
              <a:gd name="connsiteX1733" fmla="*/ 335809 w 506956"/>
              <a:gd name="connsiteY1733" fmla="*/ 172206 h 506956"/>
              <a:gd name="connsiteX1734" fmla="*/ 339971 w 506956"/>
              <a:gd name="connsiteY1734" fmla="*/ 172206 h 506956"/>
              <a:gd name="connsiteX1735" fmla="*/ 343779 w 506956"/>
              <a:gd name="connsiteY1735" fmla="*/ 178190 h 506956"/>
              <a:gd name="connsiteX1736" fmla="*/ 347587 w 506956"/>
              <a:gd name="connsiteY1736" fmla="*/ 172206 h 506956"/>
              <a:gd name="connsiteX1737" fmla="*/ 351748 w 506956"/>
              <a:gd name="connsiteY1737" fmla="*/ 172206 h 506956"/>
              <a:gd name="connsiteX1738" fmla="*/ 345846 w 506956"/>
              <a:gd name="connsiteY1738" fmla="*/ 181400 h 506956"/>
              <a:gd name="connsiteX1739" fmla="*/ 352156 w 506956"/>
              <a:gd name="connsiteY1739" fmla="*/ 191247 h 506956"/>
              <a:gd name="connsiteX1740" fmla="*/ 347995 w 506956"/>
              <a:gd name="connsiteY1740" fmla="*/ 191247 h 506956"/>
              <a:gd name="connsiteX1741" fmla="*/ 343779 w 506956"/>
              <a:gd name="connsiteY1741" fmla="*/ 184555 h 506956"/>
              <a:gd name="connsiteX1742" fmla="*/ 369579 w 506956"/>
              <a:gd name="connsiteY1742" fmla="*/ 184555 h 506956"/>
              <a:gd name="connsiteX1743" fmla="*/ 365363 w 506956"/>
              <a:gd name="connsiteY1743" fmla="*/ 191247 h 506956"/>
              <a:gd name="connsiteX1744" fmla="*/ 361201 w 506956"/>
              <a:gd name="connsiteY1744" fmla="*/ 191247 h 506956"/>
              <a:gd name="connsiteX1745" fmla="*/ 367511 w 506956"/>
              <a:gd name="connsiteY1745" fmla="*/ 181400 h 506956"/>
              <a:gd name="connsiteX1746" fmla="*/ 361609 w 506956"/>
              <a:gd name="connsiteY1746" fmla="*/ 172206 h 506956"/>
              <a:gd name="connsiteX1747" fmla="*/ 365771 w 506956"/>
              <a:gd name="connsiteY1747" fmla="*/ 172206 h 506956"/>
              <a:gd name="connsiteX1748" fmla="*/ 369579 w 506956"/>
              <a:gd name="connsiteY1748" fmla="*/ 178190 h 506956"/>
              <a:gd name="connsiteX1749" fmla="*/ 373387 w 506956"/>
              <a:gd name="connsiteY1749" fmla="*/ 172206 h 506956"/>
              <a:gd name="connsiteX1750" fmla="*/ 377548 w 506956"/>
              <a:gd name="connsiteY1750" fmla="*/ 172206 h 506956"/>
              <a:gd name="connsiteX1751" fmla="*/ 371646 w 506956"/>
              <a:gd name="connsiteY1751" fmla="*/ 181400 h 506956"/>
              <a:gd name="connsiteX1752" fmla="*/ 377956 w 506956"/>
              <a:gd name="connsiteY1752" fmla="*/ 191247 h 506956"/>
              <a:gd name="connsiteX1753" fmla="*/ 373795 w 506956"/>
              <a:gd name="connsiteY1753" fmla="*/ 191247 h 506956"/>
              <a:gd name="connsiteX1754" fmla="*/ 369579 w 506956"/>
              <a:gd name="connsiteY1754" fmla="*/ 184555 h 506956"/>
              <a:gd name="connsiteX1755" fmla="*/ 395379 w 506956"/>
              <a:gd name="connsiteY1755" fmla="*/ 184555 h 506956"/>
              <a:gd name="connsiteX1756" fmla="*/ 391163 w 506956"/>
              <a:gd name="connsiteY1756" fmla="*/ 191247 h 506956"/>
              <a:gd name="connsiteX1757" fmla="*/ 387001 w 506956"/>
              <a:gd name="connsiteY1757" fmla="*/ 191247 h 506956"/>
              <a:gd name="connsiteX1758" fmla="*/ 393312 w 506956"/>
              <a:gd name="connsiteY1758" fmla="*/ 181400 h 506956"/>
              <a:gd name="connsiteX1759" fmla="*/ 387409 w 506956"/>
              <a:gd name="connsiteY1759" fmla="*/ 172206 h 506956"/>
              <a:gd name="connsiteX1760" fmla="*/ 391571 w 506956"/>
              <a:gd name="connsiteY1760" fmla="*/ 172206 h 506956"/>
              <a:gd name="connsiteX1761" fmla="*/ 395379 w 506956"/>
              <a:gd name="connsiteY1761" fmla="*/ 178190 h 506956"/>
              <a:gd name="connsiteX1762" fmla="*/ 399187 w 506956"/>
              <a:gd name="connsiteY1762" fmla="*/ 172206 h 506956"/>
              <a:gd name="connsiteX1763" fmla="*/ 403348 w 506956"/>
              <a:gd name="connsiteY1763" fmla="*/ 172206 h 506956"/>
              <a:gd name="connsiteX1764" fmla="*/ 397446 w 506956"/>
              <a:gd name="connsiteY1764" fmla="*/ 181400 h 506956"/>
              <a:gd name="connsiteX1765" fmla="*/ 403756 w 506956"/>
              <a:gd name="connsiteY1765" fmla="*/ 191247 h 506956"/>
              <a:gd name="connsiteX1766" fmla="*/ 399595 w 506956"/>
              <a:gd name="connsiteY1766" fmla="*/ 191247 h 506956"/>
              <a:gd name="connsiteX1767" fmla="*/ 395379 w 506956"/>
              <a:gd name="connsiteY1767" fmla="*/ 184555 h 506956"/>
              <a:gd name="connsiteX1768" fmla="*/ 421179 w 506956"/>
              <a:gd name="connsiteY1768" fmla="*/ 184555 h 506956"/>
              <a:gd name="connsiteX1769" fmla="*/ 416963 w 506956"/>
              <a:gd name="connsiteY1769" fmla="*/ 191247 h 506956"/>
              <a:gd name="connsiteX1770" fmla="*/ 412801 w 506956"/>
              <a:gd name="connsiteY1770" fmla="*/ 191247 h 506956"/>
              <a:gd name="connsiteX1771" fmla="*/ 419112 w 506956"/>
              <a:gd name="connsiteY1771" fmla="*/ 181400 h 506956"/>
              <a:gd name="connsiteX1772" fmla="*/ 413209 w 506956"/>
              <a:gd name="connsiteY1772" fmla="*/ 172206 h 506956"/>
              <a:gd name="connsiteX1773" fmla="*/ 417371 w 506956"/>
              <a:gd name="connsiteY1773" fmla="*/ 172206 h 506956"/>
              <a:gd name="connsiteX1774" fmla="*/ 421179 w 506956"/>
              <a:gd name="connsiteY1774" fmla="*/ 178190 h 506956"/>
              <a:gd name="connsiteX1775" fmla="*/ 424987 w 506956"/>
              <a:gd name="connsiteY1775" fmla="*/ 172206 h 506956"/>
              <a:gd name="connsiteX1776" fmla="*/ 429149 w 506956"/>
              <a:gd name="connsiteY1776" fmla="*/ 172206 h 506956"/>
              <a:gd name="connsiteX1777" fmla="*/ 423246 w 506956"/>
              <a:gd name="connsiteY1777" fmla="*/ 181400 h 506956"/>
              <a:gd name="connsiteX1778" fmla="*/ 429557 w 506956"/>
              <a:gd name="connsiteY1778" fmla="*/ 191247 h 506956"/>
              <a:gd name="connsiteX1779" fmla="*/ 425395 w 506956"/>
              <a:gd name="connsiteY1779" fmla="*/ 191247 h 506956"/>
              <a:gd name="connsiteX1780" fmla="*/ 421179 w 506956"/>
              <a:gd name="connsiteY1780" fmla="*/ 184555 h 506956"/>
              <a:gd name="connsiteX1781" fmla="*/ 446979 w 506956"/>
              <a:gd name="connsiteY1781" fmla="*/ 184555 h 506956"/>
              <a:gd name="connsiteX1782" fmla="*/ 442763 w 506956"/>
              <a:gd name="connsiteY1782" fmla="*/ 191247 h 506956"/>
              <a:gd name="connsiteX1783" fmla="*/ 438601 w 506956"/>
              <a:gd name="connsiteY1783" fmla="*/ 191247 h 506956"/>
              <a:gd name="connsiteX1784" fmla="*/ 444912 w 506956"/>
              <a:gd name="connsiteY1784" fmla="*/ 181400 h 506956"/>
              <a:gd name="connsiteX1785" fmla="*/ 439009 w 506956"/>
              <a:gd name="connsiteY1785" fmla="*/ 172206 h 506956"/>
              <a:gd name="connsiteX1786" fmla="*/ 443171 w 506956"/>
              <a:gd name="connsiteY1786" fmla="*/ 172206 h 506956"/>
              <a:gd name="connsiteX1787" fmla="*/ 446979 w 506956"/>
              <a:gd name="connsiteY1787" fmla="*/ 178190 h 506956"/>
              <a:gd name="connsiteX1788" fmla="*/ 450787 w 506956"/>
              <a:gd name="connsiteY1788" fmla="*/ 172206 h 506956"/>
              <a:gd name="connsiteX1789" fmla="*/ 454949 w 506956"/>
              <a:gd name="connsiteY1789" fmla="*/ 172206 h 506956"/>
              <a:gd name="connsiteX1790" fmla="*/ 449046 w 506956"/>
              <a:gd name="connsiteY1790" fmla="*/ 181400 h 506956"/>
              <a:gd name="connsiteX1791" fmla="*/ 455357 w 506956"/>
              <a:gd name="connsiteY1791" fmla="*/ 191247 h 506956"/>
              <a:gd name="connsiteX1792" fmla="*/ 451195 w 506956"/>
              <a:gd name="connsiteY1792" fmla="*/ 191247 h 506956"/>
              <a:gd name="connsiteX1793" fmla="*/ 446979 w 506956"/>
              <a:gd name="connsiteY1793" fmla="*/ 184555 h 506956"/>
              <a:gd name="connsiteX1794" fmla="*/ 472779 w 506956"/>
              <a:gd name="connsiteY1794" fmla="*/ 184555 h 506956"/>
              <a:gd name="connsiteX1795" fmla="*/ 468563 w 506956"/>
              <a:gd name="connsiteY1795" fmla="*/ 191247 h 506956"/>
              <a:gd name="connsiteX1796" fmla="*/ 464401 w 506956"/>
              <a:gd name="connsiteY1796" fmla="*/ 191247 h 506956"/>
              <a:gd name="connsiteX1797" fmla="*/ 470712 w 506956"/>
              <a:gd name="connsiteY1797" fmla="*/ 181400 h 506956"/>
              <a:gd name="connsiteX1798" fmla="*/ 464809 w 506956"/>
              <a:gd name="connsiteY1798" fmla="*/ 172206 h 506956"/>
              <a:gd name="connsiteX1799" fmla="*/ 468971 w 506956"/>
              <a:gd name="connsiteY1799" fmla="*/ 172206 h 506956"/>
              <a:gd name="connsiteX1800" fmla="*/ 472779 w 506956"/>
              <a:gd name="connsiteY1800" fmla="*/ 178190 h 506956"/>
              <a:gd name="connsiteX1801" fmla="*/ 476587 w 506956"/>
              <a:gd name="connsiteY1801" fmla="*/ 172206 h 506956"/>
              <a:gd name="connsiteX1802" fmla="*/ 480749 w 506956"/>
              <a:gd name="connsiteY1802" fmla="*/ 172206 h 506956"/>
              <a:gd name="connsiteX1803" fmla="*/ 474846 w 506956"/>
              <a:gd name="connsiteY1803" fmla="*/ 181400 h 506956"/>
              <a:gd name="connsiteX1804" fmla="*/ 481157 w 506956"/>
              <a:gd name="connsiteY1804" fmla="*/ 191247 h 506956"/>
              <a:gd name="connsiteX1805" fmla="*/ 476995 w 506956"/>
              <a:gd name="connsiteY1805" fmla="*/ 191247 h 506956"/>
              <a:gd name="connsiteX1806" fmla="*/ 472779 w 506956"/>
              <a:gd name="connsiteY1806" fmla="*/ 184555 h 506956"/>
              <a:gd name="connsiteX1807" fmla="*/ 498579 w 506956"/>
              <a:gd name="connsiteY1807" fmla="*/ 184555 h 506956"/>
              <a:gd name="connsiteX1808" fmla="*/ 494363 w 506956"/>
              <a:gd name="connsiteY1808" fmla="*/ 191247 h 506956"/>
              <a:gd name="connsiteX1809" fmla="*/ 490201 w 506956"/>
              <a:gd name="connsiteY1809" fmla="*/ 191247 h 506956"/>
              <a:gd name="connsiteX1810" fmla="*/ 496512 w 506956"/>
              <a:gd name="connsiteY1810" fmla="*/ 181400 h 506956"/>
              <a:gd name="connsiteX1811" fmla="*/ 490609 w 506956"/>
              <a:gd name="connsiteY1811" fmla="*/ 172206 h 506956"/>
              <a:gd name="connsiteX1812" fmla="*/ 494771 w 506956"/>
              <a:gd name="connsiteY1812" fmla="*/ 172206 h 506956"/>
              <a:gd name="connsiteX1813" fmla="*/ 498579 w 506956"/>
              <a:gd name="connsiteY1813" fmla="*/ 178190 h 506956"/>
              <a:gd name="connsiteX1814" fmla="*/ 502387 w 506956"/>
              <a:gd name="connsiteY1814" fmla="*/ 172206 h 506956"/>
              <a:gd name="connsiteX1815" fmla="*/ 506549 w 506956"/>
              <a:gd name="connsiteY1815" fmla="*/ 172206 h 506956"/>
              <a:gd name="connsiteX1816" fmla="*/ 500646 w 506956"/>
              <a:gd name="connsiteY1816" fmla="*/ 181400 h 506956"/>
              <a:gd name="connsiteX1817" fmla="*/ 506957 w 506956"/>
              <a:gd name="connsiteY1817" fmla="*/ 191247 h 506956"/>
              <a:gd name="connsiteX1818" fmla="*/ 502795 w 506956"/>
              <a:gd name="connsiteY1818" fmla="*/ 191247 h 506956"/>
              <a:gd name="connsiteX1819" fmla="*/ 498579 w 506956"/>
              <a:gd name="connsiteY1819" fmla="*/ 184555 h 506956"/>
              <a:gd name="connsiteX1820" fmla="*/ 8378 w 506956"/>
              <a:gd name="connsiteY1820" fmla="*/ 213256 h 506956"/>
              <a:gd name="connsiteX1821" fmla="*/ 4162 w 506956"/>
              <a:gd name="connsiteY1821" fmla="*/ 219947 h 506956"/>
              <a:gd name="connsiteX1822" fmla="*/ 0 w 506956"/>
              <a:gd name="connsiteY1822" fmla="*/ 219947 h 506956"/>
              <a:gd name="connsiteX1823" fmla="*/ 6310 w 506956"/>
              <a:gd name="connsiteY1823" fmla="*/ 210100 h 506956"/>
              <a:gd name="connsiteX1824" fmla="*/ 408 w 506956"/>
              <a:gd name="connsiteY1824" fmla="*/ 200907 h 506956"/>
              <a:gd name="connsiteX1825" fmla="*/ 4570 w 506956"/>
              <a:gd name="connsiteY1825" fmla="*/ 200907 h 506956"/>
              <a:gd name="connsiteX1826" fmla="*/ 8378 w 506956"/>
              <a:gd name="connsiteY1826" fmla="*/ 206891 h 506956"/>
              <a:gd name="connsiteX1827" fmla="*/ 12186 w 506956"/>
              <a:gd name="connsiteY1827" fmla="*/ 200907 h 506956"/>
              <a:gd name="connsiteX1828" fmla="*/ 16347 w 506956"/>
              <a:gd name="connsiteY1828" fmla="*/ 200907 h 506956"/>
              <a:gd name="connsiteX1829" fmla="*/ 10445 w 506956"/>
              <a:gd name="connsiteY1829" fmla="*/ 210100 h 506956"/>
              <a:gd name="connsiteX1830" fmla="*/ 16755 w 506956"/>
              <a:gd name="connsiteY1830" fmla="*/ 219947 h 506956"/>
              <a:gd name="connsiteX1831" fmla="*/ 12594 w 506956"/>
              <a:gd name="connsiteY1831" fmla="*/ 219947 h 506956"/>
              <a:gd name="connsiteX1832" fmla="*/ 8378 w 506956"/>
              <a:gd name="connsiteY1832" fmla="*/ 213256 h 506956"/>
              <a:gd name="connsiteX1833" fmla="*/ 34178 w 506956"/>
              <a:gd name="connsiteY1833" fmla="*/ 213256 h 506956"/>
              <a:gd name="connsiteX1834" fmla="*/ 29962 w 506956"/>
              <a:gd name="connsiteY1834" fmla="*/ 219947 h 506956"/>
              <a:gd name="connsiteX1835" fmla="*/ 25800 w 506956"/>
              <a:gd name="connsiteY1835" fmla="*/ 219947 h 506956"/>
              <a:gd name="connsiteX1836" fmla="*/ 32110 w 506956"/>
              <a:gd name="connsiteY1836" fmla="*/ 210100 h 506956"/>
              <a:gd name="connsiteX1837" fmla="*/ 26208 w 506956"/>
              <a:gd name="connsiteY1837" fmla="*/ 200907 h 506956"/>
              <a:gd name="connsiteX1838" fmla="*/ 30370 w 506956"/>
              <a:gd name="connsiteY1838" fmla="*/ 200907 h 506956"/>
              <a:gd name="connsiteX1839" fmla="*/ 34178 w 506956"/>
              <a:gd name="connsiteY1839" fmla="*/ 206891 h 506956"/>
              <a:gd name="connsiteX1840" fmla="*/ 37986 w 506956"/>
              <a:gd name="connsiteY1840" fmla="*/ 200907 h 506956"/>
              <a:gd name="connsiteX1841" fmla="*/ 42147 w 506956"/>
              <a:gd name="connsiteY1841" fmla="*/ 200907 h 506956"/>
              <a:gd name="connsiteX1842" fmla="*/ 36245 w 506956"/>
              <a:gd name="connsiteY1842" fmla="*/ 210100 h 506956"/>
              <a:gd name="connsiteX1843" fmla="*/ 42555 w 506956"/>
              <a:gd name="connsiteY1843" fmla="*/ 219947 h 506956"/>
              <a:gd name="connsiteX1844" fmla="*/ 38394 w 506956"/>
              <a:gd name="connsiteY1844" fmla="*/ 219947 h 506956"/>
              <a:gd name="connsiteX1845" fmla="*/ 34178 w 506956"/>
              <a:gd name="connsiteY1845" fmla="*/ 213256 h 506956"/>
              <a:gd name="connsiteX1846" fmla="*/ 59978 w 506956"/>
              <a:gd name="connsiteY1846" fmla="*/ 213256 h 506956"/>
              <a:gd name="connsiteX1847" fmla="*/ 55762 w 506956"/>
              <a:gd name="connsiteY1847" fmla="*/ 219947 h 506956"/>
              <a:gd name="connsiteX1848" fmla="*/ 51600 w 506956"/>
              <a:gd name="connsiteY1848" fmla="*/ 219947 h 506956"/>
              <a:gd name="connsiteX1849" fmla="*/ 57911 w 506956"/>
              <a:gd name="connsiteY1849" fmla="*/ 210100 h 506956"/>
              <a:gd name="connsiteX1850" fmla="*/ 52008 w 506956"/>
              <a:gd name="connsiteY1850" fmla="*/ 200907 h 506956"/>
              <a:gd name="connsiteX1851" fmla="*/ 56170 w 506956"/>
              <a:gd name="connsiteY1851" fmla="*/ 200907 h 506956"/>
              <a:gd name="connsiteX1852" fmla="*/ 59978 w 506956"/>
              <a:gd name="connsiteY1852" fmla="*/ 206891 h 506956"/>
              <a:gd name="connsiteX1853" fmla="*/ 63786 w 506956"/>
              <a:gd name="connsiteY1853" fmla="*/ 200907 h 506956"/>
              <a:gd name="connsiteX1854" fmla="*/ 67948 w 506956"/>
              <a:gd name="connsiteY1854" fmla="*/ 200907 h 506956"/>
              <a:gd name="connsiteX1855" fmla="*/ 62045 w 506956"/>
              <a:gd name="connsiteY1855" fmla="*/ 210100 h 506956"/>
              <a:gd name="connsiteX1856" fmla="*/ 68356 w 506956"/>
              <a:gd name="connsiteY1856" fmla="*/ 219947 h 506956"/>
              <a:gd name="connsiteX1857" fmla="*/ 64194 w 506956"/>
              <a:gd name="connsiteY1857" fmla="*/ 219947 h 506956"/>
              <a:gd name="connsiteX1858" fmla="*/ 59978 w 506956"/>
              <a:gd name="connsiteY1858" fmla="*/ 213256 h 506956"/>
              <a:gd name="connsiteX1859" fmla="*/ 85778 w 506956"/>
              <a:gd name="connsiteY1859" fmla="*/ 213256 h 506956"/>
              <a:gd name="connsiteX1860" fmla="*/ 81562 w 506956"/>
              <a:gd name="connsiteY1860" fmla="*/ 219947 h 506956"/>
              <a:gd name="connsiteX1861" fmla="*/ 77400 w 506956"/>
              <a:gd name="connsiteY1861" fmla="*/ 219947 h 506956"/>
              <a:gd name="connsiteX1862" fmla="*/ 83711 w 506956"/>
              <a:gd name="connsiteY1862" fmla="*/ 210100 h 506956"/>
              <a:gd name="connsiteX1863" fmla="*/ 77808 w 506956"/>
              <a:gd name="connsiteY1863" fmla="*/ 200907 h 506956"/>
              <a:gd name="connsiteX1864" fmla="*/ 81970 w 506956"/>
              <a:gd name="connsiteY1864" fmla="*/ 200907 h 506956"/>
              <a:gd name="connsiteX1865" fmla="*/ 85778 w 506956"/>
              <a:gd name="connsiteY1865" fmla="*/ 206891 h 506956"/>
              <a:gd name="connsiteX1866" fmla="*/ 89586 w 506956"/>
              <a:gd name="connsiteY1866" fmla="*/ 200907 h 506956"/>
              <a:gd name="connsiteX1867" fmla="*/ 93748 w 506956"/>
              <a:gd name="connsiteY1867" fmla="*/ 200907 h 506956"/>
              <a:gd name="connsiteX1868" fmla="*/ 87845 w 506956"/>
              <a:gd name="connsiteY1868" fmla="*/ 210100 h 506956"/>
              <a:gd name="connsiteX1869" fmla="*/ 94156 w 506956"/>
              <a:gd name="connsiteY1869" fmla="*/ 219947 h 506956"/>
              <a:gd name="connsiteX1870" fmla="*/ 89994 w 506956"/>
              <a:gd name="connsiteY1870" fmla="*/ 219947 h 506956"/>
              <a:gd name="connsiteX1871" fmla="*/ 85778 w 506956"/>
              <a:gd name="connsiteY1871" fmla="*/ 213256 h 506956"/>
              <a:gd name="connsiteX1872" fmla="*/ 111578 w 506956"/>
              <a:gd name="connsiteY1872" fmla="*/ 213256 h 506956"/>
              <a:gd name="connsiteX1873" fmla="*/ 107362 w 506956"/>
              <a:gd name="connsiteY1873" fmla="*/ 219947 h 506956"/>
              <a:gd name="connsiteX1874" fmla="*/ 103200 w 506956"/>
              <a:gd name="connsiteY1874" fmla="*/ 219947 h 506956"/>
              <a:gd name="connsiteX1875" fmla="*/ 109511 w 506956"/>
              <a:gd name="connsiteY1875" fmla="*/ 210100 h 506956"/>
              <a:gd name="connsiteX1876" fmla="*/ 103608 w 506956"/>
              <a:gd name="connsiteY1876" fmla="*/ 200907 h 506956"/>
              <a:gd name="connsiteX1877" fmla="*/ 107770 w 506956"/>
              <a:gd name="connsiteY1877" fmla="*/ 200907 h 506956"/>
              <a:gd name="connsiteX1878" fmla="*/ 111578 w 506956"/>
              <a:gd name="connsiteY1878" fmla="*/ 206891 h 506956"/>
              <a:gd name="connsiteX1879" fmla="*/ 115386 w 506956"/>
              <a:gd name="connsiteY1879" fmla="*/ 200907 h 506956"/>
              <a:gd name="connsiteX1880" fmla="*/ 119548 w 506956"/>
              <a:gd name="connsiteY1880" fmla="*/ 200907 h 506956"/>
              <a:gd name="connsiteX1881" fmla="*/ 113645 w 506956"/>
              <a:gd name="connsiteY1881" fmla="*/ 210100 h 506956"/>
              <a:gd name="connsiteX1882" fmla="*/ 119956 w 506956"/>
              <a:gd name="connsiteY1882" fmla="*/ 219947 h 506956"/>
              <a:gd name="connsiteX1883" fmla="*/ 115794 w 506956"/>
              <a:gd name="connsiteY1883" fmla="*/ 219947 h 506956"/>
              <a:gd name="connsiteX1884" fmla="*/ 111578 w 506956"/>
              <a:gd name="connsiteY1884" fmla="*/ 213256 h 506956"/>
              <a:gd name="connsiteX1885" fmla="*/ 137378 w 506956"/>
              <a:gd name="connsiteY1885" fmla="*/ 213256 h 506956"/>
              <a:gd name="connsiteX1886" fmla="*/ 133162 w 506956"/>
              <a:gd name="connsiteY1886" fmla="*/ 219947 h 506956"/>
              <a:gd name="connsiteX1887" fmla="*/ 129000 w 506956"/>
              <a:gd name="connsiteY1887" fmla="*/ 219947 h 506956"/>
              <a:gd name="connsiteX1888" fmla="*/ 135311 w 506956"/>
              <a:gd name="connsiteY1888" fmla="*/ 210100 h 506956"/>
              <a:gd name="connsiteX1889" fmla="*/ 129408 w 506956"/>
              <a:gd name="connsiteY1889" fmla="*/ 200907 h 506956"/>
              <a:gd name="connsiteX1890" fmla="*/ 133570 w 506956"/>
              <a:gd name="connsiteY1890" fmla="*/ 200907 h 506956"/>
              <a:gd name="connsiteX1891" fmla="*/ 137378 w 506956"/>
              <a:gd name="connsiteY1891" fmla="*/ 206891 h 506956"/>
              <a:gd name="connsiteX1892" fmla="*/ 141186 w 506956"/>
              <a:gd name="connsiteY1892" fmla="*/ 200907 h 506956"/>
              <a:gd name="connsiteX1893" fmla="*/ 145348 w 506956"/>
              <a:gd name="connsiteY1893" fmla="*/ 200907 h 506956"/>
              <a:gd name="connsiteX1894" fmla="*/ 139445 w 506956"/>
              <a:gd name="connsiteY1894" fmla="*/ 210100 h 506956"/>
              <a:gd name="connsiteX1895" fmla="*/ 145756 w 506956"/>
              <a:gd name="connsiteY1895" fmla="*/ 219947 h 506956"/>
              <a:gd name="connsiteX1896" fmla="*/ 141594 w 506956"/>
              <a:gd name="connsiteY1896" fmla="*/ 219947 h 506956"/>
              <a:gd name="connsiteX1897" fmla="*/ 137378 w 506956"/>
              <a:gd name="connsiteY1897" fmla="*/ 213256 h 506956"/>
              <a:gd name="connsiteX1898" fmla="*/ 163178 w 506956"/>
              <a:gd name="connsiteY1898" fmla="*/ 213256 h 506956"/>
              <a:gd name="connsiteX1899" fmla="*/ 158962 w 506956"/>
              <a:gd name="connsiteY1899" fmla="*/ 219947 h 506956"/>
              <a:gd name="connsiteX1900" fmla="*/ 154800 w 506956"/>
              <a:gd name="connsiteY1900" fmla="*/ 219947 h 506956"/>
              <a:gd name="connsiteX1901" fmla="*/ 161111 w 506956"/>
              <a:gd name="connsiteY1901" fmla="*/ 210100 h 506956"/>
              <a:gd name="connsiteX1902" fmla="*/ 155208 w 506956"/>
              <a:gd name="connsiteY1902" fmla="*/ 200907 h 506956"/>
              <a:gd name="connsiteX1903" fmla="*/ 159370 w 506956"/>
              <a:gd name="connsiteY1903" fmla="*/ 200907 h 506956"/>
              <a:gd name="connsiteX1904" fmla="*/ 163178 w 506956"/>
              <a:gd name="connsiteY1904" fmla="*/ 206891 h 506956"/>
              <a:gd name="connsiteX1905" fmla="*/ 166986 w 506956"/>
              <a:gd name="connsiteY1905" fmla="*/ 200907 h 506956"/>
              <a:gd name="connsiteX1906" fmla="*/ 171148 w 506956"/>
              <a:gd name="connsiteY1906" fmla="*/ 200907 h 506956"/>
              <a:gd name="connsiteX1907" fmla="*/ 165245 w 506956"/>
              <a:gd name="connsiteY1907" fmla="*/ 210100 h 506956"/>
              <a:gd name="connsiteX1908" fmla="*/ 171556 w 506956"/>
              <a:gd name="connsiteY1908" fmla="*/ 219947 h 506956"/>
              <a:gd name="connsiteX1909" fmla="*/ 167394 w 506956"/>
              <a:gd name="connsiteY1909" fmla="*/ 219947 h 506956"/>
              <a:gd name="connsiteX1910" fmla="*/ 163178 w 506956"/>
              <a:gd name="connsiteY1910" fmla="*/ 213256 h 506956"/>
              <a:gd name="connsiteX1911" fmla="*/ 188978 w 506956"/>
              <a:gd name="connsiteY1911" fmla="*/ 213256 h 506956"/>
              <a:gd name="connsiteX1912" fmla="*/ 184762 w 506956"/>
              <a:gd name="connsiteY1912" fmla="*/ 219947 h 506956"/>
              <a:gd name="connsiteX1913" fmla="*/ 180601 w 506956"/>
              <a:gd name="connsiteY1913" fmla="*/ 219947 h 506956"/>
              <a:gd name="connsiteX1914" fmla="*/ 186911 w 506956"/>
              <a:gd name="connsiteY1914" fmla="*/ 210100 h 506956"/>
              <a:gd name="connsiteX1915" fmla="*/ 181009 w 506956"/>
              <a:gd name="connsiteY1915" fmla="*/ 200907 h 506956"/>
              <a:gd name="connsiteX1916" fmla="*/ 185170 w 506956"/>
              <a:gd name="connsiteY1916" fmla="*/ 200907 h 506956"/>
              <a:gd name="connsiteX1917" fmla="*/ 188978 w 506956"/>
              <a:gd name="connsiteY1917" fmla="*/ 206891 h 506956"/>
              <a:gd name="connsiteX1918" fmla="*/ 192786 w 506956"/>
              <a:gd name="connsiteY1918" fmla="*/ 200907 h 506956"/>
              <a:gd name="connsiteX1919" fmla="*/ 196948 w 506956"/>
              <a:gd name="connsiteY1919" fmla="*/ 200907 h 506956"/>
              <a:gd name="connsiteX1920" fmla="*/ 191045 w 506956"/>
              <a:gd name="connsiteY1920" fmla="*/ 210100 h 506956"/>
              <a:gd name="connsiteX1921" fmla="*/ 197356 w 506956"/>
              <a:gd name="connsiteY1921" fmla="*/ 219947 h 506956"/>
              <a:gd name="connsiteX1922" fmla="*/ 193194 w 506956"/>
              <a:gd name="connsiteY1922" fmla="*/ 219947 h 506956"/>
              <a:gd name="connsiteX1923" fmla="*/ 188978 w 506956"/>
              <a:gd name="connsiteY1923" fmla="*/ 213256 h 506956"/>
              <a:gd name="connsiteX1924" fmla="*/ 214778 w 506956"/>
              <a:gd name="connsiteY1924" fmla="*/ 213256 h 506956"/>
              <a:gd name="connsiteX1925" fmla="*/ 210562 w 506956"/>
              <a:gd name="connsiteY1925" fmla="*/ 219947 h 506956"/>
              <a:gd name="connsiteX1926" fmla="*/ 206401 w 506956"/>
              <a:gd name="connsiteY1926" fmla="*/ 219947 h 506956"/>
              <a:gd name="connsiteX1927" fmla="*/ 212711 w 506956"/>
              <a:gd name="connsiteY1927" fmla="*/ 210100 h 506956"/>
              <a:gd name="connsiteX1928" fmla="*/ 206809 w 506956"/>
              <a:gd name="connsiteY1928" fmla="*/ 200907 h 506956"/>
              <a:gd name="connsiteX1929" fmla="*/ 210970 w 506956"/>
              <a:gd name="connsiteY1929" fmla="*/ 200907 h 506956"/>
              <a:gd name="connsiteX1930" fmla="*/ 214778 w 506956"/>
              <a:gd name="connsiteY1930" fmla="*/ 206891 h 506956"/>
              <a:gd name="connsiteX1931" fmla="*/ 218586 w 506956"/>
              <a:gd name="connsiteY1931" fmla="*/ 200907 h 506956"/>
              <a:gd name="connsiteX1932" fmla="*/ 222748 w 506956"/>
              <a:gd name="connsiteY1932" fmla="*/ 200907 h 506956"/>
              <a:gd name="connsiteX1933" fmla="*/ 216846 w 506956"/>
              <a:gd name="connsiteY1933" fmla="*/ 210100 h 506956"/>
              <a:gd name="connsiteX1934" fmla="*/ 223156 w 506956"/>
              <a:gd name="connsiteY1934" fmla="*/ 219947 h 506956"/>
              <a:gd name="connsiteX1935" fmla="*/ 218994 w 506956"/>
              <a:gd name="connsiteY1935" fmla="*/ 219947 h 506956"/>
              <a:gd name="connsiteX1936" fmla="*/ 214778 w 506956"/>
              <a:gd name="connsiteY1936" fmla="*/ 213256 h 506956"/>
              <a:gd name="connsiteX1937" fmla="*/ 240578 w 506956"/>
              <a:gd name="connsiteY1937" fmla="*/ 213256 h 506956"/>
              <a:gd name="connsiteX1938" fmla="*/ 236362 w 506956"/>
              <a:gd name="connsiteY1938" fmla="*/ 219947 h 506956"/>
              <a:gd name="connsiteX1939" fmla="*/ 232201 w 506956"/>
              <a:gd name="connsiteY1939" fmla="*/ 219947 h 506956"/>
              <a:gd name="connsiteX1940" fmla="*/ 238511 w 506956"/>
              <a:gd name="connsiteY1940" fmla="*/ 210100 h 506956"/>
              <a:gd name="connsiteX1941" fmla="*/ 232609 w 506956"/>
              <a:gd name="connsiteY1941" fmla="*/ 200907 h 506956"/>
              <a:gd name="connsiteX1942" fmla="*/ 236770 w 506956"/>
              <a:gd name="connsiteY1942" fmla="*/ 200907 h 506956"/>
              <a:gd name="connsiteX1943" fmla="*/ 240578 w 506956"/>
              <a:gd name="connsiteY1943" fmla="*/ 206891 h 506956"/>
              <a:gd name="connsiteX1944" fmla="*/ 244386 w 506956"/>
              <a:gd name="connsiteY1944" fmla="*/ 200907 h 506956"/>
              <a:gd name="connsiteX1945" fmla="*/ 248548 w 506956"/>
              <a:gd name="connsiteY1945" fmla="*/ 200907 h 506956"/>
              <a:gd name="connsiteX1946" fmla="*/ 242646 w 506956"/>
              <a:gd name="connsiteY1946" fmla="*/ 210100 h 506956"/>
              <a:gd name="connsiteX1947" fmla="*/ 248956 w 506956"/>
              <a:gd name="connsiteY1947" fmla="*/ 219947 h 506956"/>
              <a:gd name="connsiteX1948" fmla="*/ 244794 w 506956"/>
              <a:gd name="connsiteY1948" fmla="*/ 219947 h 506956"/>
              <a:gd name="connsiteX1949" fmla="*/ 240578 w 506956"/>
              <a:gd name="connsiteY1949" fmla="*/ 213256 h 506956"/>
              <a:gd name="connsiteX1950" fmla="*/ 266378 w 506956"/>
              <a:gd name="connsiteY1950" fmla="*/ 213256 h 506956"/>
              <a:gd name="connsiteX1951" fmla="*/ 262162 w 506956"/>
              <a:gd name="connsiteY1951" fmla="*/ 219947 h 506956"/>
              <a:gd name="connsiteX1952" fmla="*/ 258001 w 506956"/>
              <a:gd name="connsiteY1952" fmla="*/ 219947 h 506956"/>
              <a:gd name="connsiteX1953" fmla="*/ 264311 w 506956"/>
              <a:gd name="connsiteY1953" fmla="*/ 210100 h 506956"/>
              <a:gd name="connsiteX1954" fmla="*/ 258409 w 506956"/>
              <a:gd name="connsiteY1954" fmla="*/ 200907 h 506956"/>
              <a:gd name="connsiteX1955" fmla="*/ 262570 w 506956"/>
              <a:gd name="connsiteY1955" fmla="*/ 200907 h 506956"/>
              <a:gd name="connsiteX1956" fmla="*/ 266378 w 506956"/>
              <a:gd name="connsiteY1956" fmla="*/ 206891 h 506956"/>
              <a:gd name="connsiteX1957" fmla="*/ 270187 w 506956"/>
              <a:gd name="connsiteY1957" fmla="*/ 200907 h 506956"/>
              <a:gd name="connsiteX1958" fmla="*/ 274348 w 506956"/>
              <a:gd name="connsiteY1958" fmla="*/ 200907 h 506956"/>
              <a:gd name="connsiteX1959" fmla="*/ 268446 w 506956"/>
              <a:gd name="connsiteY1959" fmla="*/ 210100 h 506956"/>
              <a:gd name="connsiteX1960" fmla="*/ 274756 w 506956"/>
              <a:gd name="connsiteY1960" fmla="*/ 219947 h 506956"/>
              <a:gd name="connsiteX1961" fmla="*/ 270595 w 506956"/>
              <a:gd name="connsiteY1961" fmla="*/ 219947 h 506956"/>
              <a:gd name="connsiteX1962" fmla="*/ 266378 w 506956"/>
              <a:gd name="connsiteY1962" fmla="*/ 213256 h 506956"/>
              <a:gd name="connsiteX1963" fmla="*/ 292179 w 506956"/>
              <a:gd name="connsiteY1963" fmla="*/ 213256 h 506956"/>
              <a:gd name="connsiteX1964" fmla="*/ 287962 w 506956"/>
              <a:gd name="connsiteY1964" fmla="*/ 219947 h 506956"/>
              <a:gd name="connsiteX1965" fmla="*/ 283801 w 506956"/>
              <a:gd name="connsiteY1965" fmla="*/ 219947 h 506956"/>
              <a:gd name="connsiteX1966" fmla="*/ 290111 w 506956"/>
              <a:gd name="connsiteY1966" fmla="*/ 210100 h 506956"/>
              <a:gd name="connsiteX1967" fmla="*/ 284209 w 506956"/>
              <a:gd name="connsiteY1967" fmla="*/ 200907 h 506956"/>
              <a:gd name="connsiteX1968" fmla="*/ 288370 w 506956"/>
              <a:gd name="connsiteY1968" fmla="*/ 200907 h 506956"/>
              <a:gd name="connsiteX1969" fmla="*/ 292179 w 506956"/>
              <a:gd name="connsiteY1969" fmla="*/ 206891 h 506956"/>
              <a:gd name="connsiteX1970" fmla="*/ 295987 w 506956"/>
              <a:gd name="connsiteY1970" fmla="*/ 200907 h 506956"/>
              <a:gd name="connsiteX1971" fmla="*/ 300148 w 506956"/>
              <a:gd name="connsiteY1971" fmla="*/ 200907 h 506956"/>
              <a:gd name="connsiteX1972" fmla="*/ 294246 w 506956"/>
              <a:gd name="connsiteY1972" fmla="*/ 210100 h 506956"/>
              <a:gd name="connsiteX1973" fmla="*/ 300556 w 506956"/>
              <a:gd name="connsiteY1973" fmla="*/ 219947 h 506956"/>
              <a:gd name="connsiteX1974" fmla="*/ 296395 w 506956"/>
              <a:gd name="connsiteY1974" fmla="*/ 219947 h 506956"/>
              <a:gd name="connsiteX1975" fmla="*/ 292179 w 506956"/>
              <a:gd name="connsiteY1975" fmla="*/ 213256 h 506956"/>
              <a:gd name="connsiteX1976" fmla="*/ 317979 w 506956"/>
              <a:gd name="connsiteY1976" fmla="*/ 213256 h 506956"/>
              <a:gd name="connsiteX1977" fmla="*/ 313762 w 506956"/>
              <a:gd name="connsiteY1977" fmla="*/ 219947 h 506956"/>
              <a:gd name="connsiteX1978" fmla="*/ 309601 w 506956"/>
              <a:gd name="connsiteY1978" fmla="*/ 219947 h 506956"/>
              <a:gd name="connsiteX1979" fmla="*/ 315911 w 506956"/>
              <a:gd name="connsiteY1979" fmla="*/ 210100 h 506956"/>
              <a:gd name="connsiteX1980" fmla="*/ 310009 w 506956"/>
              <a:gd name="connsiteY1980" fmla="*/ 200907 h 506956"/>
              <a:gd name="connsiteX1981" fmla="*/ 314170 w 506956"/>
              <a:gd name="connsiteY1981" fmla="*/ 200907 h 506956"/>
              <a:gd name="connsiteX1982" fmla="*/ 317979 w 506956"/>
              <a:gd name="connsiteY1982" fmla="*/ 206891 h 506956"/>
              <a:gd name="connsiteX1983" fmla="*/ 321787 w 506956"/>
              <a:gd name="connsiteY1983" fmla="*/ 200907 h 506956"/>
              <a:gd name="connsiteX1984" fmla="*/ 325948 w 506956"/>
              <a:gd name="connsiteY1984" fmla="*/ 200907 h 506956"/>
              <a:gd name="connsiteX1985" fmla="*/ 320046 w 506956"/>
              <a:gd name="connsiteY1985" fmla="*/ 210100 h 506956"/>
              <a:gd name="connsiteX1986" fmla="*/ 326356 w 506956"/>
              <a:gd name="connsiteY1986" fmla="*/ 219947 h 506956"/>
              <a:gd name="connsiteX1987" fmla="*/ 322195 w 506956"/>
              <a:gd name="connsiteY1987" fmla="*/ 219947 h 506956"/>
              <a:gd name="connsiteX1988" fmla="*/ 317979 w 506956"/>
              <a:gd name="connsiteY1988" fmla="*/ 213256 h 506956"/>
              <a:gd name="connsiteX1989" fmla="*/ 343779 w 506956"/>
              <a:gd name="connsiteY1989" fmla="*/ 213256 h 506956"/>
              <a:gd name="connsiteX1990" fmla="*/ 339563 w 506956"/>
              <a:gd name="connsiteY1990" fmla="*/ 219947 h 506956"/>
              <a:gd name="connsiteX1991" fmla="*/ 335401 w 506956"/>
              <a:gd name="connsiteY1991" fmla="*/ 219947 h 506956"/>
              <a:gd name="connsiteX1992" fmla="*/ 341711 w 506956"/>
              <a:gd name="connsiteY1992" fmla="*/ 210100 h 506956"/>
              <a:gd name="connsiteX1993" fmla="*/ 335809 w 506956"/>
              <a:gd name="connsiteY1993" fmla="*/ 200907 h 506956"/>
              <a:gd name="connsiteX1994" fmla="*/ 339971 w 506956"/>
              <a:gd name="connsiteY1994" fmla="*/ 200907 h 506956"/>
              <a:gd name="connsiteX1995" fmla="*/ 343779 w 506956"/>
              <a:gd name="connsiteY1995" fmla="*/ 206891 h 506956"/>
              <a:gd name="connsiteX1996" fmla="*/ 347587 w 506956"/>
              <a:gd name="connsiteY1996" fmla="*/ 200907 h 506956"/>
              <a:gd name="connsiteX1997" fmla="*/ 351748 w 506956"/>
              <a:gd name="connsiteY1997" fmla="*/ 200907 h 506956"/>
              <a:gd name="connsiteX1998" fmla="*/ 345846 w 506956"/>
              <a:gd name="connsiteY1998" fmla="*/ 210100 h 506956"/>
              <a:gd name="connsiteX1999" fmla="*/ 352156 w 506956"/>
              <a:gd name="connsiteY1999" fmla="*/ 219947 h 506956"/>
              <a:gd name="connsiteX2000" fmla="*/ 347995 w 506956"/>
              <a:gd name="connsiteY2000" fmla="*/ 219947 h 506956"/>
              <a:gd name="connsiteX2001" fmla="*/ 343779 w 506956"/>
              <a:gd name="connsiteY2001" fmla="*/ 213256 h 506956"/>
              <a:gd name="connsiteX2002" fmla="*/ 369579 w 506956"/>
              <a:gd name="connsiteY2002" fmla="*/ 213256 h 506956"/>
              <a:gd name="connsiteX2003" fmla="*/ 365363 w 506956"/>
              <a:gd name="connsiteY2003" fmla="*/ 219947 h 506956"/>
              <a:gd name="connsiteX2004" fmla="*/ 361201 w 506956"/>
              <a:gd name="connsiteY2004" fmla="*/ 219947 h 506956"/>
              <a:gd name="connsiteX2005" fmla="*/ 367511 w 506956"/>
              <a:gd name="connsiteY2005" fmla="*/ 210100 h 506956"/>
              <a:gd name="connsiteX2006" fmla="*/ 361609 w 506956"/>
              <a:gd name="connsiteY2006" fmla="*/ 200907 h 506956"/>
              <a:gd name="connsiteX2007" fmla="*/ 365771 w 506956"/>
              <a:gd name="connsiteY2007" fmla="*/ 200907 h 506956"/>
              <a:gd name="connsiteX2008" fmla="*/ 369579 w 506956"/>
              <a:gd name="connsiteY2008" fmla="*/ 206891 h 506956"/>
              <a:gd name="connsiteX2009" fmla="*/ 373387 w 506956"/>
              <a:gd name="connsiteY2009" fmla="*/ 200907 h 506956"/>
              <a:gd name="connsiteX2010" fmla="*/ 377548 w 506956"/>
              <a:gd name="connsiteY2010" fmla="*/ 200907 h 506956"/>
              <a:gd name="connsiteX2011" fmla="*/ 371646 w 506956"/>
              <a:gd name="connsiteY2011" fmla="*/ 210100 h 506956"/>
              <a:gd name="connsiteX2012" fmla="*/ 377956 w 506956"/>
              <a:gd name="connsiteY2012" fmla="*/ 219947 h 506956"/>
              <a:gd name="connsiteX2013" fmla="*/ 373795 w 506956"/>
              <a:gd name="connsiteY2013" fmla="*/ 219947 h 506956"/>
              <a:gd name="connsiteX2014" fmla="*/ 369579 w 506956"/>
              <a:gd name="connsiteY2014" fmla="*/ 213256 h 506956"/>
              <a:gd name="connsiteX2015" fmla="*/ 395379 w 506956"/>
              <a:gd name="connsiteY2015" fmla="*/ 213256 h 506956"/>
              <a:gd name="connsiteX2016" fmla="*/ 391163 w 506956"/>
              <a:gd name="connsiteY2016" fmla="*/ 219947 h 506956"/>
              <a:gd name="connsiteX2017" fmla="*/ 387001 w 506956"/>
              <a:gd name="connsiteY2017" fmla="*/ 219947 h 506956"/>
              <a:gd name="connsiteX2018" fmla="*/ 393312 w 506956"/>
              <a:gd name="connsiteY2018" fmla="*/ 210100 h 506956"/>
              <a:gd name="connsiteX2019" fmla="*/ 387409 w 506956"/>
              <a:gd name="connsiteY2019" fmla="*/ 200907 h 506956"/>
              <a:gd name="connsiteX2020" fmla="*/ 391571 w 506956"/>
              <a:gd name="connsiteY2020" fmla="*/ 200907 h 506956"/>
              <a:gd name="connsiteX2021" fmla="*/ 395379 w 506956"/>
              <a:gd name="connsiteY2021" fmla="*/ 206891 h 506956"/>
              <a:gd name="connsiteX2022" fmla="*/ 399187 w 506956"/>
              <a:gd name="connsiteY2022" fmla="*/ 200907 h 506956"/>
              <a:gd name="connsiteX2023" fmla="*/ 403348 w 506956"/>
              <a:gd name="connsiteY2023" fmla="*/ 200907 h 506956"/>
              <a:gd name="connsiteX2024" fmla="*/ 397446 w 506956"/>
              <a:gd name="connsiteY2024" fmla="*/ 210100 h 506956"/>
              <a:gd name="connsiteX2025" fmla="*/ 403756 w 506956"/>
              <a:gd name="connsiteY2025" fmla="*/ 219947 h 506956"/>
              <a:gd name="connsiteX2026" fmla="*/ 399595 w 506956"/>
              <a:gd name="connsiteY2026" fmla="*/ 219947 h 506956"/>
              <a:gd name="connsiteX2027" fmla="*/ 395379 w 506956"/>
              <a:gd name="connsiteY2027" fmla="*/ 213256 h 506956"/>
              <a:gd name="connsiteX2028" fmla="*/ 421179 w 506956"/>
              <a:gd name="connsiteY2028" fmla="*/ 213256 h 506956"/>
              <a:gd name="connsiteX2029" fmla="*/ 416963 w 506956"/>
              <a:gd name="connsiteY2029" fmla="*/ 219947 h 506956"/>
              <a:gd name="connsiteX2030" fmla="*/ 412801 w 506956"/>
              <a:gd name="connsiteY2030" fmla="*/ 219947 h 506956"/>
              <a:gd name="connsiteX2031" fmla="*/ 419112 w 506956"/>
              <a:gd name="connsiteY2031" fmla="*/ 210100 h 506956"/>
              <a:gd name="connsiteX2032" fmla="*/ 413209 w 506956"/>
              <a:gd name="connsiteY2032" fmla="*/ 200907 h 506956"/>
              <a:gd name="connsiteX2033" fmla="*/ 417371 w 506956"/>
              <a:gd name="connsiteY2033" fmla="*/ 200907 h 506956"/>
              <a:gd name="connsiteX2034" fmla="*/ 421179 w 506956"/>
              <a:gd name="connsiteY2034" fmla="*/ 206891 h 506956"/>
              <a:gd name="connsiteX2035" fmla="*/ 424987 w 506956"/>
              <a:gd name="connsiteY2035" fmla="*/ 200907 h 506956"/>
              <a:gd name="connsiteX2036" fmla="*/ 429149 w 506956"/>
              <a:gd name="connsiteY2036" fmla="*/ 200907 h 506956"/>
              <a:gd name="connsiteX2037" fmla="*/ 423246 w 506956"/>
              <a:gd name="connsiteY2037" fmla="*/ 210100 h 506956"/>
              <a:gd name="connsiteX2038" fmla="*/ 429557 w 506956"/>
              <a:gd name="connsiteY2038" fmla="*/ 219947 h 506956"/>
              <a:gd name="connsiteX2039" fmla="*/ 425395 w 506956"/>
              <a:gd name="connsiteY2039" fmla="*/ 219947 h 506956"/>
              <a:gd name="connsiteX2040" fmla="*/ 421179 w 506956"/>
              <a:gd name="connsiteY2040" fmla="*/ 213256 h 506956"/>
              <a:gd name="connsiteX2041" fmla="*/ 446979 w 506956"/>
              <a:gd name="connsiteY2041" fmla="*/ 213256 h 506956"/>
              <a:gd name="connsiteX2042" fmla="*/ 442763 w 506956"/>
              <a:gd name="connsiteY2042" fmla="*/ 219947 h 506956"/>
              <a:gd name="connsiteX2043" fmla="*/ 438601 w 506956"/>
              <a:gd name="connsiteY2043" fmla="*/ 219947 h 506956"/>
              <a:gd name="connsiteX2044" fmla="*/ 444912 w 506956"/>
              <a:gd name="connsiteY2044" fmla="*/ 210100 h 506956"/>
              <a:gd name="connsiteX2045" fmla="*/ 439009 w 506956"/>
              <a:gd name="connsiteY2045" fmla="*/ 200907 h 506956"/>
              <a:gd name="connsiteX2046" fmla="*/ 443171 w 506956"/>
              <a:gd name="connsiteY2046" fmla="*/ 200907 h 506956"/>
              <a:gd name="connsiteX2047" fmla="*/ 446979 w 506956"/>
              <a:gd name="connsiteY2047" fmla="*/ 206891 h 506956"/>
              <a:gd name="connsiteX2048" fmla="*/ 450787 w 506956"/>
              <a:gd name="connsiteY2048" fmla="*/ 200907 h 506956"/>
              <a:gd name="connsiteX2049" fmla="*/ 454949 w 506956"/>
              <a:gd name="connsiteY2049" fmla="*/ 200907 h 506956"/>
              <a:gd name="connsiteX2050" fmla="*/ 449046 w 506956"/>
              <a:gd name="connsiteY2050" fmla="*/ 210100 h 506956"/>
              <a:gd name="connsiteX2051" fmla="*/ 455357 w 506956"/>
              <a:gd name="connsiteY2051" fmla="*/ 219947 h 506956"/>
              <a:gd name="connsiteX2052" fmla="*/ 451195 w 506956"/>
              <a:gd name="connsiteY2052" fmla="*/ 219947 h 506956"/>
              <a:gd name="connsiteX2053" fmla="*/ 446979 w 506956"/>
              <a:gd name="connsiteY2053" fmla="*/ 213256 h 506956"/>
              <a:gd name="connsiteX2054" fmla="*/ 472779 w 506956"/>
              <a:gd name="connsiteY2054" fmla="*/ 213256 h 506956"/>
              <a:gd name="connsiteX2055" fmla="*/ 468563 w 506956"/>
              <a:gd name="connsiteY2055" fmla="*/ 219947 h 506956"/>
              <a:gd name="connsiteX2056" fmla="*/ 464401 w 506956"/>
              <a:gd name="connsiteY2056" fmla="*/ 219947 h 506956"/>
              <a:gd name="connsiteX2057" fmla="*/ 470712 w 506956"/>
              <a:gd name="connsiteY2057" fmla="*/ 210100 h 506956"/>
              <a:gd name="connsiteX2058" fmla="*/ 464809 w 506956"/>
              <a:gd name="connsiteY2058" fmla="*/ 200907 h 506956"/>
              <a:gd name="connsiteX2059" fmla="*/ 468971 w 506956"/>
              <a:gd name="connsiteY2059" fmla="*/ 200907 h 506956"/>
              <a:gd name="connsiteX2060" fmla="*/ 472779 w 506956"/>
              <a:gd name="connsiteY2060" fmla="*/ 206891 h 506956"/>
              <a:gd name="connsiteX2061" fmla="*/ 476587 w 506956"/>
              <a:gd name="connsiteY2061" fmla="*/ 200907 h 506956"/>
              <a:gd name="connsiteX2062" fmla="*/ 480749 w 506956"/>
              <a:gd name="connsiteY2062" fmla="*/ 200907 h 506956"/>
              <a:gd name="connsiteX2063" fmla="*/ 474846 w 506956"/>
              <a:gd name="connsiteY2063" fmla="*/ 210100 h 506956"/>
              <a:gd name="connsiteX2064" fmla="*/ 481157 w 506956"/>
              <a:gd name="connsiteY2064" fmla="*/ 219947 h 506956"/>
              <a:gd name="connsiteX2065" fmla="*/ 476995 w 506956"/>
              <a:gd name="connsiteY2065" fmla="*/ 219947 h 506956"/>
              <a:gd name="connsiteX2066" fmla="*/ 472779 w 506956"/>
              <a:gd name="connsiteY2066" fmla="*/ 213256 h 506956"/>
              <a:gd name="connsiteX2067" fmla="*/ 498579 w 506956"/>
              <a:gd name="connsiteY2067" fmla="*/ 213256 h 506956"/>
              <a:gd name="connsiteX2068" fmla="*/ 494363 w 506956"/>
              <a:gd name="connsiteY2068" fmla="*/ 219947 h 506956"/>
              <a:gd name="connsiteX2069" fmla="*/ 490201 w 506956"/>
              <a:gd name="connsiteY2069" fmla="*/ 219947 h 506956"/>
              <a:gd name="connsiteX2070" fmla="*/ 496512 w 506956"/>
              <a:gd name="connsiteY2070" fmla="*/ 210100 h 506956"/>
              <a:gd name="connsiteX2071" fmla="*/ 490609 w 506956"/>
              <a:gd name="connsiteY2071" fmla="*/ 200907 h 506956"/>
              <a:gd name="connsiteX2072" fmla="*/ 494771 w 506956"/>
              <a:gd name="connsiteY2072" fmla="*/ 200907 h 506956"/>
              <a:gd name="connsiteX2073" fmla="*/ 498579 w 506956"/>
              <a:gd name="connsiteY2073" fmla="*/ 206891 h 506956"/>
              <a:gd name="connsiteX2074" fmla="*/ 502387 w 506956"/>
              <a:gd name="connsiteY2074" fmla="*/ 200907 h 506956"/>
              <a:gd name="connsiteX2075" fmla="*/ 506549 w 506956"/>
              <a:gd name="connsiteY2075" fmla="*/ 200907 h 506956"/>
              <a:gd name="connsiteX2076" fmla="*/ 500646 w 506956"/>
              <a:gd name="connsiteY2076" fmla="*/ 210100 h 506956"/>
              <a:gd name="connsiteX2077" fmla="*/ 506957 w 506956"/>
              <a:gd name="connsiteY2077" fmla="*/ 219947 h 506956"/>
              <a:gd name="connsiteX2078" fmla="*/ 502795 w 506956"/>
              <a:gd name="connsiteY2078" fmla="*/ 219947 h 506956"/>
              <a:gd name="connsiteX2079" fmla="*/ 498579 w 506956"/>
              <a:gd name="connsiteY2079" fmla="*/ 213256 h 506956"/>
              <a:gd name="connsiteX2080" fmla="*/ 8378 w 506956"/>
              <a:gd name="connsiteY2080" fmla="*/ 241957 h 506956"/>
              <a:gd name="connsiteX2081" fmla="*/ 4162 w 506956"/>
              <a:gd name="connsiteY2081" fmla="*/ 248648 h 506956"/>
              <a:gd name="connsiteX2082" fmla="*/ 0 w 506956"/>
              <a:gd name="connsiteY2082" fmla="*/ 248648 h 506956"/>
              <a:gd name="connsiteX2083" fmla="*/ 6310 w 506956"/>
              <a:gd name="connsiteY2083" fmla="*/ 238802 h 506956"/>
              <a:gd name="connsiteX2084" fmla="*/ 408 w 506956"/>
              <a:gd name="connsiteY2084" fmla="*/ 229608 h 506956"/>
              <a:gd name="connsiteX2085" fmla="*/ 4570 w 506956"/>
              <a:gd name="connsiteY2085" fmla="*/ 229608 h 506956"/>
              <a:gd name="connsiteX2086" fmla="*/ 8378 w 506956"/>
              <a:gd name="connsiteY2086" fmla="*/ 235592 h 506956"/>
              <a:gd name="connsiteX2087" fmla="*/ 12186 w 506956"/>
              <a:gd name="connsiteY2087" fmla="*/ 229608 h 506956"/>
              <a:gd name="connsiteX2088" fmla="*/ 16347 w 506956"/>
              <a:gd name="connsiteY2088" fmla="*/ 229608 h 506956"/>
              <a:gd name="connsiteX2089" fmla="*/ 10445 w 506956"/>
              <a:gd name="connsiteY2089" fmla="*/ 238802 h 506956"/>
              <a:gd name="connsiteX2090" fmla="*/ 16755 w 506956"/>
              <a:gd name="connsiteY2090" fmla="*/ 248648 h 506956"/>
              <a:gd name="connsiteX2091" fmla="*/ 12594 w 506956"/>
              <a:gd name="connsiteY2091" fmla="*/ 248648 h 506956"/>
              <a:gd name="connsiteX2092" fmla="*/ 8378 w 506956"/>
              <a:gd name="connsiteY2092" fmla="*/ 241957 h 506956"/>
              <a:gd name="connsiteX2093" fmla="*/ 34178 w 506956"/>
              <a:gd name="connsiteY2093" fmla="*/ 241957 h 506956"/>
              <a:gd name="connsiteX2094" fmla="*/ 29962 w 506956"/>
              <a:gd name="connsiteY2094" fmla="*/ 248648 h 506956"/>
              <a:gd name="connsiteX2095" fmla="*/ 25800 w 506956"/>
              <a:gd name="connsiteY2095" fmla="*/ 248648 h 506956"/>
              <a:gd name="connsiteX2096" fmla="*/ 32110 w 506956"/>
              <a:gd name="connsiteY2096" fmla="*/ 238802 h 506956"/>
              <a:gd name="connsiteX2097" fmla="*/ 26208 w 506956"/>
              <a:gd name="connsiteY2097" fmla="*/ 229608 h 506956"/>
              <a:gd name="connsiteX2098" fmla="*/ 30370 w 506956"/>
              <a:gd name="connsiteY2098" fmla="*/ 229608 h 506956"/>
              <a:gd name="connsiteX2099" fmla="*/ 34178 w 506956"/>
              <a:gd name="connsiteY2099" fmla="*/ 235592 h 506956"/>
              <a:gd name="connsiteX2100" fmla="*/ 37986 w 506956"/>
              <a:gd name="connsiteY2100" fmla="*/ 229608 h 506956"/>
              <a:gd name="connsiteX2101" fmla="*/ 42147 w 506956"/>
              <a:gd name="connsiteY2101" fmla="*/ 229608 h 506956"/>
              <a:gd name="connsiteX2102" fmla="*/ 36245 w 506956"/>
              <a:gd name="connsiteY2102" fmla="*/ 238802 h 506956"/>
              <a:gd name="connsiteX2103" fmla="*/ 42555 w 506956"/>
              <a:gd name="connsiteY2103" fmla="*/ 248648 h 506956"/>
              <a:gd name="connsiteX2104" fmla="*/ 38394 w 506956"/>
              <a:gd name="connsiteY2104" fmla="*/ 248648 h 506956"/>
              <a:gd name="connsiteX2105" fmla="*/ 34178 w 506956"/>
              <a:gd name="connsiteY2105" fmla="*/ 241957 h 506956"/>
              <a:gd name="connsiteX2106" fmla="*/ 59978 w 506956"/>
              <a:gd name="connsiteY2106" fmla="*/ 241957 h 506956"/>
              <a:gd name="connsiteX2107" fmla="*/ 55762 w 506956"/>
              <a:gd name="connsiteY2107" fmla="*/ 248648 h 506956"/>
              <a:gd name="connsiteX2108" fmla="*/ 51600 w 506956"/>
              <a:gd name="connsiteY2108" fmla="*/ 248648 h 506956"/>
              <a:gd name="connsiteX2109" fmla="*/ 57911 w 506956"/>
              <a:gd name="connsiteY2109" fmla="*/ 238802 h 506956"/>
              <a:gd name="connsiteX2110" fmla="*/ 52008 w 506956"/>
              <a:gd name="connsiteY2110" fmla="*/ 229608 h 506956"/>
              <a:gd name="connsiteX2111" fmla="*/ 56170 w 506956"/>
              <a:gd name="connsiteY2111" fmla="*/ 229608 h 506956"/>
              <a:gd name="connsiteX2112" fmla="*/ 59978 w 506956"/>
              <a:gd name="connsiteY2112" fmla="*/ 235592 h 506956"/>
              <a:gd name="connsiteX2113" fmla="*/ 63786 w 506956"/>
              <a:gd name="connsiteY2113" fmla="*/ 229608 h 506956"/>
              <a:gd name="connsiteX2114" fmla="*/ 67948 w 506956"/>
              <a:gd name="connsiteY2114" fmla="*/ 229608 h 506956"/>
              <a:gd name="connsiteX2115" fmla="*/ 62045 w 506956"/>
              <a:gd name="connsiteY2115" fmla="*/ 238802 h 506956"/>
              <a:gd name="connsiteX2116" fmla="*/ 68356 w 506956"/>
              <a:gd name="connsiteY2116" fmla="*/ 248648 h 506956"/>
              <a:gd name="connsiteX2117" fmla="*/ 64194 w 506956"/>
              <a:gd name="connsiteY2117" fmla="*/ 248648 h 506956"/>
              <a:gd name="connsiteX2118" fmla="*/ 59978 w 506956"/>
              <a:gd name="connsiteY2118" fmla="*/ 241957 h 506956"/>
              <a:gd name="connsiteX2119" fmla="*/ 85778 w 506956"/>
              <a:gd name="connsiteY2119" fmla="*/ 241957 h 506956"/>
              <a:gd name="connsiteX2120" fmla="*/ 81562 w 506956"/>
              <a:gd name="connsiteY2120" fmla="*/ 248648 h 506956"/>
              <a:gd name="connsiteX2121" fmla="*/ 77400 w 506956"/>
              <a:gd name="connsiteY2121" fmla="*/ 248648 h 506956"/>
              <a:gd name="connsiteX2122" fmla="*/ 83711 w 506956"/>
              <a:gd name="connsiteY2122" fmla="*/ 238802 h 506956"/>
              <a:gd name="connsiteX2123" fmla="*/ 77808 w 506956"/>
              <a:gd name="connsiteY2123" fmla="*/ 229608 h 506956"/>
              <a:gd name="connsiteX2124" fmla="*/ 81970 w 506956"/>
              <a:gd name="connsiteY2124" fmla="*/ 229608 h 506956"/>
              <a:gd name="connsiteX2125" fmla="*/ 85778 w 506956"/>
              <a:gd name="connsiteY2125" fmla="*/ 235592 h 506956"/>
              <a:gd name="connsiteX2126" fmla="*/ 89586 w 506956"/>
              <a:gd name="connsiteY2126" fmla="*/ 229608 h 506956"/>
              <a:gd name="connsiteX2127" fmla="*/ 93748 w 506956"/>
              <a:gd name="connsiteY2127" fmla="*/ 229608 h 506956"/>
              <a:gd name="connsiteX2128" fmla="*/ 87845 w 506956"/>
              <a:gd name="connsiteY2128" fmla="*/ 238802 h 506956"/>
              <a:gd name="connsiteX2129" fmla="*/ 94156 w 506956"/>
              <a:gd name="connsiteY2129" fmla="*/ 248648 h 506956"/>
              <a:gd name="connsiteX2130" fmla="*/ 89994 w 506956"/>
              <a:gd name="connsiteY2130" fmla="*/ 248648 h 506956"/>
              <a:gd name="connsiteX2131" fmla="*/ 85778 w 506956"/>
              <a:gd name="connsiteY2131" fmla="*/ 241957 h 506956"/>
              <a:gd name="connsiteX2132" fmla="*/ 111578 w 506956"/>
              <a:gd name="connsiteY2132" fmla="*/ 241957 h 506956"/>
              <a:gd name="connsiteX2133" fmla="*/ 107362 w 506956"/>
              <a:gd name="connsiteY2133" fmla="*/ 248648 h 506956"/>
              <a:gd name="connsiteX2134" fmla="*/ 103200 w 506956"/>
              <a:gd name="connsiteY2134" fmla="*/ 248648 h 506956"/>
              <a:gd name="connsiteX2135" fmla="*/ 109511 w 506956"/>
              <a:gd name="connsiteY2135" fmla="*/ 238802 h 506956"/>
              <a:gd name="connsiteX2136" fmla="*/ 103608 w 506956"/>
              <a:gd name="connsiteY2136" fmla="*/ 229608 h 506956"/>
              <a:gd name="connsiteX2137" fmla="*/ 107770 w 506956"/>
              <a:gd name="connsiteY2137" fmla="*/ 229608 h 506956"/>
              <a:gd name="connsiteX2138" fmla="*/ 111578 w 506956"/>
              <a:gd name="connsiteY2138" fmla="*/ 235592 h 506956"/>
              <a:gd name="connsiteX2139" fmla="*/ 115386 w 506956"/>
              <a:gd name="connsiteY2139" fmla="*/ 229608 h 506956"/>
              <a:gd name="connsiteX2140" fmla="*/ 119548 w 506956"/>
              <a:gd name="connsiteY2140" fmla="*/ 229608 h 506956"/>
              <a:gd name="connsiteX2141" fmla="*/ 113645 w 506956"/>
              <a:gd name="connsiteY2141" fmla="*/ 238802 h 506956"/>
              <a:gd name="connsiteX2142" fmla="*/ 119956 w 506956"/>
              <a:gd name="connsiteY2142" fmla="*/ 248648 h 506956"/>
              <a:gd name="connsiteX2143" fmla="*/ 115794 w 506956"/>
              <a:gd name="connsiteY2143" fmla="*/ 248648 h 506956"/>
              <a:gd name="connsiteX2144" fmla="*/ 111578 w 506956"/>
              <a:gd name="connsiteY2144" fmla="*/ 241957 h 506956"/>
              <a:gd name="connsiteX2145" fmla="*/ 137378 w 506956"/>
              <a:gd name="connsiteY2145" fmla="*/ 241957 h 506956"/>
              <a:gd name="connsiteX2146" fmla="*/ 133162 w 506956"/>
              <a:gd name="connsiteY2146" fmla="*/ 248648 h 506956"/>
              <a:gd name="connsiteX2147" fmla="*/ 129000 w 506956"/>
              <a:gd name="connsiteY2147" fmla="*/ 248648 h 506956"/>
              <a:gd name="connsiteX2148" fmla="*/ 135311 w 506956"/>
              <a:gd name="connsiteY2148" fmla="*/ 238802 h 506956"/>
              <a:gd name="connsiteX2149" fmla="*/ 129408 w 506956"/>
              <a:gd name="connsiteY2149" fmla="*/ 229608 h 506956"/>
              <a:gd name="connsiteX2150" fmla="*/ 133570 w 506956"/>
              <a:gd name="connsiteY2150" fmla="*/ 229608 h 506956"/>
              <a:gd name="connsiteX2151" fmla="*/ 137378 w 506956"/>
              <a:gd name="connsiteY2151" fmla="*/ 235592 h 506956"/>
              <a:gd name="connsiteX2152" fmla="*/ 141186 w 506956"/>
              <a:gd name="connsiteY2152" fmla="*/ 229608 h 506956"/>
              <a:gd name="connsiteX2153" fmla="*/ 145348 w 506956"/>
              <a:gd name="connsiteY2153" fmla="*/ 229608 h 506956"/>
              <a:gd name="connsiteX2154" fmla="*/ 139445 w 506956"/>
              <a:gd name="connsiteY2154" fmla="*/ 238802 h 506956"/>
              <a:gd name="connsiteX2155" fmla="*/ 145756 w 506956"/>
              <a:gd name="connsiteY2155" fmla="*/ 248648 h 506956"/>
              <a:gd name="connsiteX2156" fmla="*/ 141594 w 506956"/>
              <a:gd name="connsiteY2156" fmla="*/ 248648 h 506956"/>
              <a:gd name="connsiteX2157" fmla="*/ 137378 w 506956"/>
              <a:gd name="connsiteY2157" fmla="*/ 241957 h 506956"/>
              <a:gd name="connsiteX2158" fmla="*/ 163178 w 506956"/>
              <a:gd name="connsiteY2158" fmla="*/ 241957 h 506956"/>
              <a:gd name="connsiteX2159" fmla="*/ 158962 w 506956"/>
              <a:gd name="connsiteY2159" fmla="*/ 248648 h 506956"/>
              <a:gd name="connsiteX2160" fmla="*/ 154800 w 506956"/>
              <a:gd name="connsiteY2160" fmla="*/ 248648 h 506956"/>
              <a:gd name="connsiteX2161" fmla="*/ 161111 w 506956"/>
              <a:gd name="connsiteY2161" fmla="*/ 238802 h 506956"/>
              <a:gd name="connsiteX2162" fmla="*/ 155208 w 506956"/>
              <a:gd name="connsiteY2162" fmla="*/ 229608 h 506956"/>
              <a:gd name="connsiteX2163" fmla="*/ 159370 w 506956"/>
              <a:gd name="connsiteY2163" fmla="*/ 229608 h 506956"/>
              <a:gd name="connsiteX2164" fmla="*/ 163178 w 506956"/>
              <a:gd name="connsiteY2164" fmla="*/ 235592 h 506956"/>
              <a:gd name="connsiteX2165" fmla="*/ 166986 w 506956"/>
              <a:gd name="connsiteY2165" fmla="*/ 229608 h 506956"/>
              <a:gd name="connsiteX2166" fmla="*/ 171148 w 506956"/>
              <a:gd name="connsiteY2166" fmla="*/ 229608 h 506956"/>
              <a:gd name="connsiteX2167" fmla="*/ 165245 w 506956"/>
              <a:gd name="connsiteY2167" fmla="*/ 238802 h 506956"/>
              <a:gd name="connsiteX2168" fmla="*/ 171556 w 506956"/>
              <a:gd name="connsiteY2168" fmla="*/ 248648 h 506956"/>
              <a:gd name="connsiteX2169" fmla="*/ 167394 w 506956"/>
              <a:gd name="connsiteY2169" fmla="*/ 248648 h 506956"/>
              <a:gd name="connsiteX2170" fmla="*/ 163178 w 506956"/>
              <a:gd name="connsiteY2170" fmla="*/ 241957 h 506956"/>
              <a:gd name="connsiteX2171" fmla="*/ 188978 w 506956"/>
              <a:gd name="connsiteY2171" fmla="*/ 241957 h 506956"/>
              <a:gd name="connsiteX2172" fmla="*/ 184762 w 506956"/>
              <a:gd name="connsiteY2172" fmla="*/ 248648 h 506956"/>
              <a:gd name="connsiteX2173" fmla="*/ 180601 w 506956"/>
              <a:gd name="connsiteY2173" fmla="*/ 248648 h 506956"/>
              <a:gd name="connsiteX2174" fmla="*/ 186911 w 506956"/>
              <a:gd name="connsiteY2174" fmla="*/ 238802 h 506956"/>
              <a:gd name="connsiteX2175" fmla="*/ 181009 w 506956"/>
              <a:gd name="connsiteY2175" fmla="*/ 229608 h 506956"/>
              <a:gd name="connsiteX2176" fmla="*/ 185170 w 506956"/>
              <a:gd name="connsiteY2176" fmla="*/ 229608 h 506956"/>
              <a:gd name="connsiteX2177" fmla="*/ 188978 w 506956"/>
              <a:gd name="connsiteY2177" fmla="*/ 235592 h 506956"/>
              <a:gd name="connsiteX2178" fmla="*/ 192786 w 506956"/>
              <a:gd name="connsiteY2178" fmla="*/ 229608 h 506956"/>
              <a:gd name="connsiteX2179" fmla="*/ 196948 w 506956"/>
              <a:gd name="connsiteY2179" fmla="*/ 229608 h 506956"/>
              <a:gd name="connsiteX2180" fmla="*/ 191045 w 506956"/>
              <a:gd name="connsiteY2180" fmla="*/ 238802 h 506956"/>
              <a:gd name="connsiteX2181" fmla="*/ 197356 w 506956"/>
              <a:gd name="connsiteY2181" fmla="*/ 248648 h 506956"/>
              <a:gd name="connsiteX2182" fmla="*/ 193194 w 506956"/>
              <a:gd name="connsiteY2182" fmla="*/ 248648 h 506956"/>
              <a:gd name="connsiteX2183" fmla="*/ 188978 w 506956"/>
              <a:gd name="connsiteY2183" fmla="*/ 241957 h 506956"/>
              <a:gd name="connsiteX2184" fmla="*/ 214778 w 506956"/>
              <a:gd name="connsiteY2184" fmla="*/ 241957 h 506956"/>
              <a:gd name="connsiteX2185" fmla="*/ 210562 w 506956"/>
              <a:gd name="connsiteY2185" fmla="*/ 248648 h 506956"/>
              <a:gd name="connsiteX2186" fmla="*/ 206401 w 506956"/>
              <a:gd name="connsiteY2186" fmla="*/ 248648 h 506956"/>
              <a:gd name="connsiteX2187" fmla="*/ 212711 w 506956"/>
              <a:gd name="connsiteY2187" fmla="*/ 238802 h 506956"/>
              <a:gd name="connsiteX2188" fmla="*/ 206809 w 506956"/>
              <a:gd name="connsiteY2188" fmla="*/ 229608 h 506956"/>
              <a:gd name="connsiteX2189" fmla="*/ 210970 w 506956"/>
              <a:gd name="connsiteY2189" fmla="*/ 229608 h 506956"/>
              <a:gd name="connsiteX2190" fmla="*/ 214778 w 506956"/>
              <a:gd name="connsiteY2190" fmla="*/ 235592 h 506956"/>
              <a:gd name="connsiteX2191" fmla="*/ 218586 w 506956"/>
              <a:gd name="connsiteY2191" fmla="*/ 229608 h 506956"/>
              <a:gd name="connsiteX2192" fmla="*/ 222748 w 506956"/>
              <a:gd name="connsiteY2192" fmla="*/ 229608 h 506956"/>
              <a:gd name="connsiteX2193" fmla="*/ 216846 w 506956"/>
              <a:gd name="connsiteY2193" fmla="*/ 238802 h 506956"/>
              <a:gd name="connsiteX2194" fmla="*/ 223156 w 506956"/>
              <a:gd name="connsiteY2194" fmla="*/ 248648 h 506956"/>
              <a:gd name="connsiteX2195" fmla="*/ 218994 w 506956"/>
              <a:gd name="connsiteY2195" fmla="*/ 248648 h 506956"/>
              <a:gd name="connsiteX2196" fmla="*/ 214778 w 506956"/>
              <a:gd name="connsiteY2196" fmla="*/ 241957 h 506956"/>
              <a:gd name="connsiteX2197" fmla="*/ 240578 w 506956"/>
              <a:gd name="connsiteY2197" fmla="*/ 241957 h 506956"/>
              <a:gd name="connsiteX2198" fmla="*/ 236362 w 506956"/>
              <a:gd name="connsiteY2198" fmla="*/ 248648 h 506956"/>
              <a:gd name="connsiteX2199" fmla="*/ 232201 w 506956"/>
              <a:gd name="connsiteY2199" fmla="*/ 248648 h 506956"/>
              <a:gd name="connsiteX2200" fmla="*/ 238511 w 506956"/>
              <a:gd name="connsiteY2200" fmla="*/ 238802 h 506956"/>
              <a:gd name="connsiteX2201" fmla="*/ 232609 w 506956"/>
              <a:gd name="connsiteY2201" fmla="*/ 229608 h 506956"/>
              <a:gd name="connsiteX2202" fmla="*/ 236770 w 506956"/>
              <a:gd name="connsiteY2202" fmla="*/ 229608 h 506956"/>
              <a:gd name="connsiteX2203" fmla="*/ 240578 w 506956"/>
              <a:gd name="connsiteY2203" fmla="*/ 235592 h 506956"/>
              <a:gd name="connsiteX2204" fmla="*/ 244386 w 506956"/>
              <a:gd name="connsiteY2204" fmla="*/ 229608 h 506956"/>
              <a:gd name="connsiteX2205" fmla="*/ 248548 w 506956"/>
              <a:gd name="connsiteY2205" fmla="*/ 229608 h 506956"/>
              <a:gd name="connsiteX2206" fmla="*/ 242646 w 506956"/>
              <a:gd name="connsiteY2206" fmla="*/ 238802 h 506956"/>
              <a:gd name="connsiteX2207" fmla="*/ 248956 w 506956"/>
              <a:gd name="connsiteY2207" fmla="*/ 248648 h 506956"/>
              <a:gd name="connsiteX2208" fmla="*/ 244794 w 506956"/>
              <a:gd name="connsiteY2208" fmla="*/ 248648 h 506956"/>
              <a:gd name="connsiteX2209" fmla="*/ 240578 w 506956"/>
              <a:gd name="connsiteY2209" fmla="*/ 241957 h 506956"/>
              <a:gd name="connsiteX2210" fmla="*/ 266378 w 506956"/>
              <a:gd name="connsiteY2210" fmla="*/ 241957 h 506956"/>
              <a:gd name="connsiteX2211" fmla="*/ 262162 w 506956"/>
              <a:gd name="connsiteY2211" fmla="*/ 248648 h 506956"/>
              <a:gd name="connsiteX2212" fmla="*/ 258001 w 506956"/>
              <a:gd name="connsiteY2212" fmla="*/ 248648 h 506956"/>
              <a:gd name="connsiteX2213" fmla="*/ 264311 w 506956"/>
              <a:gd name="connsiteY2213" fmla="*/ 238802 h 506956"/>
              <a:gd name="connsiteX2214" fmla="*/ 258409 w 506956"/>
              <a:gd name="connsiteY2214" fmla="*/ 229608 h 506956"/>
              <a:gd name="connsiteX2215" fmla="*/ 262570 w 506956"/>
              <a:gd name="connsiteY2215" fmla="*/ 229608 h 506956"/>
              <a:gd name="connsiteX2216" fmla="*/ 266378 w 506956"/>
              <a:gd name="connsiteY2216" fmla="*/ 235592 h 506956"/>
              <a:gd name="connsiteX2217" fmla="*/ 270187 w 506956"/>
              <a:gd name="connsiteY2217" fmla="*/ 229608 h 506956"/>
              <a:gd name="connsiteX2218" fmla="*/ 274348 w 506956"/>
              <a:gd name="connsiteY2218" fmla="*/ 229608 h 506956"/>
              <a:gd name="connsiteX2219" fmla="*/ 268446 w 506956"/>
              <a:gd name="connsiteY2219" fmla="*/ 238802 h 506956"/>
              <a:gd name="connsiteX2220" fmla="*/ 274756 w 506956"/>
              <a:gd name="connsiteY2220" fmla="*/ 248648 h 506956"/>
              <a:gd name="connsiteX2221" fmla="*/ 270595 w 506956"/>
              <a:gd name="connsiteY2221" fmla="*/ 248648 h 506956"/>
              <a:gd name="connsiteX2222" fmla="*/ 266378 w 506956"/>
              <a:gd name="connsiteY2222" fmla="*/ 241957 h 506956"/>
              <a:gd name="connsiteX2223" fmla="*/ 292179 w 506956"/>
              <a:gd name="connsiteY2223" fmla="*/ 241957 h 506956"/>
              <a:gd name="connsiteX2224" fmla="*/ 287962 w 506956"/>
              <a:gd name="connsiteY2224" fmla="*/ 248648 h 506956"/>
              <a:gd name="connsiteX2225" fmla="*/ 283801 w 506956"/>
              <a:gd name="connsiteY2225" fmla="*/ 248648 h 506956"/>
              <a:gd name="connsiteX2226" fmla="*/ 290111 w 506956"/>
              <a:gd name="connsiteY2226" fmla="*/ 238802 h 506956"/>
              <a:gd name="connsiteX2227" fmla="*/ 284209 w 506956"/>
              <a:gd name="connsiteY2227" fmla="*/ 229608 h 506956"/>
              <a:gd name="connsiteX2228" fmla="*/ 288370 w 506956"/>
              <a:gd name="connsiteY2228" fmla="*/ 229608 h 506956"/>
              <a:gd name="connsiteX2229" fmla="*/ 292179 w 506956"/>
              <a:gd name="connsiteY2229" fmla="*/ 235592 h 506956"/>
              <a:gd name="connsiteX2230" fmla="*/ 295987 w 506956"/>
              <a:gd name="connsiteY2230" fmla="*/ 229608 h 506956"/>
              <a:gd name="connsiteX2231" fmla="*/ 300148 w 506956"/>
              <a:gd name="connsiteY2231" fmla="*/ 229608 h 506956"/>
              <a:gd name="connsiteX2232" fmla="*/ 294246 w 506956"/>
              <a:gd name="connsiteY2232" fmla="*/ 238802 h 506956"/>
              <a:gd name="connsiteX2233" fmla="*/ 300556 w 506956"/>
              <a:gd name="connsiteY2233" fmla="*/ 248648 h 506956"/>
              <a:gd name="connsiteX2234" fmla="*/ 296395 w 506956"/>
              <a:gd name="connsiteY2234" fmla="*/ 248648 h 506956"/>
              <a:gd name="connsiteX2235" fmla="*/ 292179 w 506956"/>
              <a:gd name="connsiteY2235" fmla="*/ 241957 h 506956"/>
              <a:gd name="connsiteX2236" fmla="*/ 317979 w 506956"/>
              <a:gd name="connsiteY2236" fmla="*/ 241957 h 506956"/>
              <a:gd name="connsiteX2237" fmla="*/ 313762 w 506956"/>
              <a:gd name="connsiteY2237" fmla="*/ 248648 h 506956"/>
              <a:gd name="connsiteX2238" fmla="*/ 309601 w 506956"/>
              <a:gd name="connsiteY2238" fmla="*/ 248648 h 506956"/>
              <a:gd name="connsiteX2239" fmla="*/ 315911 w 506956"/>
              <a:gd name="connsiteY2239" fmla="*/ 238802 h 506956"/>
              <a:gd name="connsiteX2240" fmla="*/ 310009 w 506956"/>
              <a:gd name="connsiteY2240" fmla="*/ 229608 h 506956"/>
              <a:gd name="connsiteX2241" fmla="*/ 314170 w 506956"/>
              <a:gd name="connsiteY2241" fmla="*/ 229608 h 506956"/>
              <a:gd name="connsiteX2242" fmla="*/ 317979 w 506956"/>
              <a:gd name="connsiteY2242" fmla="*/ 235592 h 506956"/>
              <a:gd name="connsiteX2243" fmla="*/ 321787 w 506956"/>
              <a:gd name="connsiteY2243" fmla="*/ 229608 h 506956"/>
              <a:gd name="connsiteX2244" fmla="*/ 325948 w 506956"/>
              <a:gd name="connsiteY2244" fmla="*/ 229608 h 506956"/>
              <a:gd name="connsiteX2245" fmla="*/ 320046 w 506956"/>
              <a:gd name="connsiteY2245" fmla="*/ 238802 h 506956"/>
              <a:gd name="connsiteX2246" fmla="*/ 326356 w 506956"/>
              <a:gd name="connsiteY2246" fmla="*/ 248648 h 506956"/>
              <a:gd name="connsiteX2247" fmla="*/ 322195 w 506956"/>
              <a:gd name="connsiteY2247" fmla="*/ 248648 h 506956"/>
              <a:gd name="connsiteX2248" fmla="*/ 317979 w 506956"/>
              <a:gd name="connsiteY2248" fmla="*/ 241957 h 506956"/>
              <a:gd name="connsiteX2249" fmla="*/ 343779 w 506956"/>
              <a:gd name="connsiteY2249" fmla="*/ 241957 h 506956"/>
              <a:gd name="connsiteX2250" fmla="*/ 339563 w 506956"/>
              <a:gd name="connsiteY2250" fmla="*/ 248648 h 506956"/>
              <a:gd name="connsiteX2251" fmla="*/ 335401 w 506956"/>
              <a:gd name="connsiteY2251" fmla="*/ 248648 h 506956"/>
              <a:gd name="connsiteX2252" fmla="*/ 341711 w 506956"/>
              <a:gd name="connsiteY2252" fmla="*/ 238802 h 506956"/>
              <a:gd name="connsiteX2253" fmla="*/ 335809 w 506956"/>
              <a:gd name="connsiteY2253" fmla="*/ 229608 h 506956"/>
              <a:gd name="connsiteX2254" fmla="*/ 339971 w 506956"/>
              <a:gd name="connsiteY2254" fmla="*/ 229608 h 506956"/>
              <a:gd name="connsiteX2255" fmla="*/ 343779 w 506956"/>
              <a:gd name="connsiteY2255" fmla="*/ 235592 h 506956"/>
              <a:gd name="connsiteX2256" fmla="*/ 347587 w 506956"/>
              <a:gd name="connsiteY2256" fmla="*/ 229608 h 506956"/>
              <a:gd name="connsiteX2257" fmla="*/ 351748 w 506956"/>
              <a:gd name="connsiteY2257" fmla="*/ 229608 h 506956"/>
              <a:gd name="connsiteX2258" fmla="*/ 345846 w 506956"/>
              <a:gd name="connsiteY2258" fmla="*/ 238802 h 506956"/>
              <a:gd name="connsiteX2259" fmla="*/ 352156 w 506956"/>
              <a:gd name="connsiteY2259" fmla="*/ 248648 h 506956"/>
              <a:gd name="connsiteX2260" fmla="*/ 347995 w 506956"/>
              <a:gd name="connsiteY2260" fmla="*/ 248648 h 506956"/>
              <a:gd name="connsiteX2261" fmla="*/ 343779 w 506956"/>
              <a:gd name="connsiteY2261" fmla="*/ 241957 h 506956"/>
              <a:gd name="connsiteX2262" fmla="*/ 369579 w 506956"/>
              <a:gd name="connsiteY2262" fmla="*/ 241957 h 506956"/>
              <a:gd name="connsiteX2263" fmla="*/ 365363 w 506956"/>
              <a:gd name="connsiteY2263" fmla="*/ 248648 h 506956"/>
              <a:gd name="connsiteX2264" fmla="*/ 361201 w 506956"/>
              <a:gd name="connsiteY2264" fmla="*/ 248648 h 506956"/>
              <a:gd name="connsiteX2265" fmla="*/ 367511 w 506956"/>
              <a:gd name="connsiteY2265" fmla="*/ 238802 h 506956"/>
              <a:gd name="connsiteX2266" fmla="*/ 361609 w 506956"/>
              <a:gd name="connsiteY2266" fmla="*/ 229608 h 506956"/>
              <a:gd name="connsiteX2267" fmla="*/ 365771 w 506956"/>
              <a:gd name="connsiteY2267" fmla="*/ 229608 h 506956"/>
              <a:gd name="connsiteX2268" fmla="*/ 369579 w 506956"/>
              <a:gd name="connsiteY2268" fmla="*/ 235592 h 506956"/>
              <a:gd name="connsiteX2269" fmla="*/ 373387 w 506956"/>
              <a:gd name="connsiteY2269" fmla="*/ 229608 h 506956"/>
              <a:gd name="connsiteX2270" fmla="*/ 377548 w 506956"/>
              <a:gd name="connsiteY2270" fmla="*/ 229608 h 506956"/>
              <a:gd name="connsiteX2271" fmla="*/ 371646 w 506956"/>
              <a:gd name="connsiteY2271" fmla="*/ 238802 h 506956"/>
              <a:gd name="connsiteX2272" fmla="*/ 377956 w 506956"/>
              <a:gd name="connsiteY2272" fmla="*/ 248648 h 506956"/>
              <a:gd name="connsiteX2273" fmla="*/ 373795 w 506956"/>
              <a:gd name="connsiteY2273" fmla="*/ 248648 h 506956"/>
              <a:gd name="connsiteX2274" fmla="*/ 369579 w 506956"/>
              <a:gd name="connsiteY2274" fmla="*/ 241957 h 506956"/>
              <a:gd name="connsiteX2275" fmla="*/ 395379 w 506956"/>
              <a:gd name="connsiteY2275" fmla="*/ 241957 h 506956"/>
              <a:gd name="connsiteX2276" fmla="*/ 391163 w 506956"/>
              <a:gd name="connsiteY2276" fmla="*/ 248648 h 506956"/>
              <a:gd name="connsiteX2277" fmla="*/ 387001 w 506956"/>
              <a:gd name="connsiteY2277" fmla="*/ 248648 h 506956"/>
              <a:gd name="connsiteX2278" fmla="*/ 393312 w 506956"/>
              <a:gd name="connsiteY2278" fmla="*/ 238802 h 506956"/>
              <a:gd name="connsiteX2279" fmla="*/ 387409 w 506956"/>
              <a:gd name="connsiteY2279" fmla="*/ 229608 h 506956"/>
              <a:gd name="connsiteX2280" fmla="*/ 391571 w 506956"/>
              <a:gd name="connsiteY2280" fmla="*/ 229608 h 506956"/>
              <a:gd name="connsiteX2281" fmla="*/ 395379 w 506956"/>
              <a:gd name="connsiteY2281" fmla="*/ 235592 h 506956"/>
              <a:gd name="connsiteX2282" fmla="*/ 399187 w 506956"/>
              <a:gd name="connsiteY2282" fmla="*/ 229608 h 506956"/>
              <a:gd name="connsiteX2283" fmla="*/ 403348 w 506956"/>
              <a:gd name="connsiteY2283" fmla="*/ 229608 h 506956"/>
              <a:gd name="connsiteX2284" fmla="*/ 397446 w 506956"/>
              <a:gd name="connsiteY2284" fmla="*/ 238802 h 506956"/>
              <a:gd name="connsiteX2285" fmla="*/ 403756 w 506956"/>
              <a:gd name="connsiteY2285" fmla="*/ 248648 h 506956"/>
              <a:gd name="connsiteX2286" fmla="*/ 399595 w 506956"/>
              <a:gd name="connsiteY2286" fmla="*/ 248648 h 506956"/>
              <a:gd name="connsiteX2287" fmla="*/ 395379 w 506956"/>
              <a:gd name="connsiteY2287" fmla="*/ 241957 h 506956"/>
              <a:gd name="connsiteX2288" fmla="*/ 421179 w 506956"/>
              <a:gd name="connsiteY2288" fmla="*/ 241957 h 506956"/>
              <a:gd name="connsiteX2289" fmla="*/ 416963 w 506956"/>
              <a:gd name="connsiteY2289" fmla="*/ 248648 h 506956"/>
              <a:gd name="connsiteX2290" fmla="*/ 412801 w 506956"/>
              <a:gd name="connsiteY2290" fmla="*/ 248648 h 506956"/>
              <a:gd name="connsiteX2291" fmla="*/ 419112 w 506956"/>
              <a:gd name="connsiteY2291" fmla="*/ 238802 h 506956"/>
              <a:gd name="connsiteX2292" fmla="*/ 413209 w 506956"/>
              <a:gd name="connsiteY2292" fmla="*/ 229608 h 506956"/>
              <a:gd name="connsiteX2293" fmla="*/ 417371 w 506956"/>
              <a:gd name="connsiteY2293" fmla="*/ 229608 h 506956"/>
              <a:gd name="connsiteX2294" fmla="*/ 421179 w 506956"/>
              <a:gd name="connsiteY2294" fmla="*/ 235592 h 506956"/>
              <a:gd name="connsiteX2295" fmla="*/ 424987 w 506956"/>
              <a:gd name="connsiteY2295" fmla="*/ 229608 h 506956"/>
              <a:gd name="connsiteX2296" fmla="*/ 429149 w 506956"/>
              <a:gd name="connsiteY2296" fmla="*/ 229608 h 506956"/>
              <a:gd name="connsiteX2297" fmla="*/ 423246 w 506956"/>
              <a:gd name="connsiteY2297" fmla="*/ 238802 h 506956"/>
              <a:gd name="connsiteX2298" fmla="*/ 429557 w 506956"/>
              <a:gd name="connsiteY2298" fmla="*/ 248648 h 506956"/>
              <a:gd name="connsiteX2299" fmla="*/ 425395 w 506956"/>
              <a:gd name="connsiteY2299" fmla="*/ 248648 h 506956"/>
              <a:gd name="connsiteX2300" fmla="*/ 421179 w 506956"/>
              <a:gd name="connsiteY2300" fmla="*/ 241957 h 506956"/>
              <a:gd name="connsiteX2301" fmla="*/ 446979 w 506956"/>
              <a:gd name="connsiteY2301" fmla="*/ 241957 h 506956"/>
              <a:gd name="connsiteX2302" fmla="*/ 442763 w 506956"/>
              <a:gd name="connsiteY2302" fmla="*/ 248648 h 506956"/>
              <a:gd name="connsiteX2303" fmla="*/ 438601 w 506956"/>
              <a:gd name="connsiteY2303" fmla="*/ 248648 h 506956"/>
              <a:gd name="connsiteX2304" fmla="*/ 444912 w 506956"/>
              <a:gd name="connsiteY2304" fmla="*/ 238802 h 506956"/>
              <a:gd name="connsiteX2305" fmla="*/ 439009 w 506956"/>
              <a:gd name="connsiteY2305" fmla="*/ 229608 h 506956"/>
              <a:gd name="connsiteX2306" fmla="*/ 443171 w 506956"/>
              <a:gd name="connsiteY2306" fmla="*/ 229608 h 506956"/>
              <a:gd name="connsiteX2307" fmla="*/ 446979 w 506956"/>
              <a:gd name="connsiteY2307" fmla="*/ 235592 h 506956"/>
              <a:gd name="connsiteX2308" fmla="*/ 450787 w 506956"/>
              <a:gd name="connsiteY2308" fmla="*/ 229608 h 506956"/>
              <a:gd name="connsiteX2309" fmla="*/ 454949 w 506956"/>
              <a:gd name="connsiteY2309" fmla="*/ 229608 h 506956"/>
              <a:gd name="connsiteX2310" fmla="*/ 449046 w 506956"/>
              <a:gd name="connsiteY2310" fmla="*/ 238802 h 506956"/>
              <a:gd name="connsiteX2311" fmla="*/ 455357 w 506956"/>
              <a:gd name="connsiteY2311" fmla="*/ 248648 h 506956"/>
              <a:gd name="connsiteX2312" fmla="*/ 451195 w 506956"/>
              <a:gd name="connsiteY2312" fmla="*/ 248648 h 506956"/>
              <a:gd name="connsiteX2313" fmla="*/ 446979 w 506956"/>
              <a:gd name="connsiteY2313" fmla="*/ 241957 h 506956"/>
              <a:gd name="connsiteX2314" fmla="*/ 472779 w 506956"/>
              <a:gd name="connsiteY2314" fmla="*/ 241957 h 506956"/>
              <a:gd name="connsiteX2315" fmla="*/ 468563 w 506956"/>
              <a:gd name="connsiteY2315" fmla="*/ 248648 h 506956"/>
              <a:gd name="connsiteX2316" fmla="*/ 464401 w 506956"/>
              <a:gd name="connsiteY2316" fmla="*/ 248648 h 506956"/>
              <a:gd name="connsiteX2317" fmla="*/ 470712 w 506956"/>
              <a:gd name="connsiteY2317" fmla="*/ 238802 h 506956"/>
              <a:gd name="connsiteX2318" fmla="*/ 464809 w 506956"/>
              <a:gd name="connsiteY2318" fmla="*/ 229608 h 506956"/>
              <a:gd name="connsiteX2319" fmla="*/ 468971 w 506956"/>
              <a:gd name="connsiteY2319" fmla="*/ 229608 h 506956"/>
              <a:gd name="connsiteX2320" fmla="*/ 472779 w 506956"/>
              <a:gd name="connsiteY2320" fmla="*/ 235592 h 506956"/>
              <a:gd name="connsiteX2321" fmla="*/ 476587 w 506956"/>
              <a:gd name="connsiteY2321" fmla="*/ 229608 h 506956"/>
              <a:gd name="connsiteX2322" fmla="*/ 480749 w 506956"/>
              <a:gd name="connsiteY2322" fmla="*/ 229608 h 506956"/>
              <a:gd name="connsiteX2323" fmla="*/ 474846 w 506956"/>
              <a:gd name="connsiteY2323" fmla="*/ 238802 h 506956"/>
              <a:gd name="connsiteX2324" fmla="*/ 481157 w 506956"/>
              <a:gd name="connsiteY2324" fmla="*/ 248648 h 506956"/>
              <a:gd name="connsiteX2325" fmla="*/ 476995 w 506956"/>
              <a:gd name="connsiteY2325" fmla="*/ 248648 h 506956"/>
              <a:gd name="connsiteX2326" fmla="*/ 472779 w 506956"/>
              <a:gd name="connsiteY2326" fmla="*/ 241957 h 506956"/>
              <a:gd name="connsiteX2327" fmla="*/ 498579 w 506956"/>
              <a:gd name="connsiteY2327" fmla="*/ 241957 h 506956"/>
              <a:gd name="connsiteX2328" fmla="*/ 494363 w 506956"/>
              <a:gd name="connsiteY2328" fmla="*/ 248648 h 506956"/>
              <a:gd name="connsiteX2329" fmla="*/ 490201 w 506956"/>
              <a:gd name="connsiteY2329" fmla="*/ 248648 h 506956"/>
              <a:gd name="connsiteX2330" fmla="*/ 496512 w 506956"/>
              <a:gd name="connsiteY2330" fmla="*/ 238802 h 506956"/>
              <a:gd name="connsiteX2331" fmla="*/ 490609 w 506956"/>
              <a:gd name="connsiteY2331" fmla="*/ 229608 h 506956"/>
              <a:gd name="connsiteX2332" fmla="*/ 494771 w 506956"/>
              <a:gd name="connsiteY2332" fmla="*/ 229608 h 506956"/>
              <a:gd name="connsiteX2333" fmla="*/ 498579 w 506956"/>
              <a:gd name="connsiteY2333" fmla="*/ 235592 h 506956"/>
              <a:gd name="connsiteX2334" fmla="*/ 502387 w 506956"/>
              <a:gd name="connsiteY2334" fmla="*/ 229608 h 506956"/>
              <a:gd name="connsiteX2335" fmla="*/ 506549 w 506956"/>
              <a:gd name="connsiteY2335" fmla="*/ 229608 h 506956"/>
              <a:gd name="connsiteX2336" fmla="*/ 500646 w 506956"/>
              <a:gd name="connsiteY2336" fmla="*/ 238802 h 506956"/>
              <a:gd name="connsiteX2337" fmla="*/ 506957 w 506956"/>
              <a:gd name="connsiteY2337" fmla="*/ 248648 h 506956"/>
              <a:gd name="connsiteX2338" fmla="*/ 502795 w 506956"/>
              <a:gd name="connsiteY2338" fmla="*/ 248648 h 506956"/>
              <a:gd name="connsiteX2339" fmla="*/ 498579 w 506956"/>
              <a:gd name="connsiteY2339" fmla="*/ 241957 h 506956"/>
              <a:gd name="connsiteX2340" fmla="*/ 8378 w 506956"/>
              <a:gd name="connsiteY2340" fmla="*/ 270658 h 506956"/>
              <a:gd name="connsiteX2341" fmla="*/ 4162 w 506956"/>
              <a:gd name="connsiteY2341" fmla="*/ 277349 h 506956"/>
              <a:gd name="connsiteX2342" fmla="*/ 0 w 506956"/>
              <a:gd name="connsiteY2342" fmla="*/ 277349 h 506956"/>
              <a:gd name="connsiteX2343" fmla="*/ 6310 w 506956"/>
              <a:gd name="connsiteY2343" fmla="*/ 267502 h 506956"/>
              <a:gd name="connsiteX2344" fmla="*/ 408 w 506956"/>
              <a:gd name="connsiteY2344" fmla="*/ 258309 h 506956"/>
              <a:gd name="connsiteX2345" fmla="*/ 4570 w 506956"/>
              <a:gd name="connsiteY2345" fmla="*/ 258309 h 506956"/>
              <a:gd name="connsiteX2346" fmla="*/ 8378 w 506956"/>
              <a:gd name="connsiteY2346" fmla="*/ 264293 h 506956"/>
              <a:gd name="connsiteX2347" fmla="*/ 12186 w 506956"/>
              <a:gd name="connsiteY2347" fmla="*/ 258309 h 506956"/>
              <a:gd name="connsiteX2348" fmla="*/ 16347 w 506956"/>
              <a:gd name="connsiteY2348" fmla="*/ 258309 h 506956"/>
              <a:gd name="connsiteX2349" fmla="*/ 10445 w 506956"/>
              <a:gd name="connsiteY2349" fmla="*/ 267502 h 506956"/>
              <a:gd name="connsiteX2350" fmla="*/ 16755 w 506956"/>
              <a:gd name="connsiteY2350" fmla="*/ 277349 h 506956"/>
              <a:gd name="connsiteX2351" fmla="*/ 12594 w 506956"/>
              <a:gd name="connsiteY2351" fmla="*/ 277349 h 506956"/>
              <a:gd name="connsiteX2352" fmla="*/ 8378 w 506956"/>
              <a:gd name="connsiteY2352" fmla="*/ 270658 h 506956"/>
              <a:gd name="connsiteX2353" fmla="*/ 34178 w 506956"/>
              <a:gd name="connsiteY2353" fmla="*/ 270658 h 506956"/>
              <a:gd name="connsiteX2354" fmla="*/ 29962 w 506956"/>
              <a:gd name="connsiteY2354" fmla="*/ 277349 h 506956"/>
              <a:gd name="connsiteX2355" fmla="*/ 25800 w 506956"/>
              <a:gd name="connsiteY2355" fmla="*/ 277349 h 506956"/>
              <a:gd name="connsiteX2356" fmla="*/ 32110 w 506956"/>
              <a:gd name="connsiteY2356" fmla="*/ 267502 h 506956"/>
              <a:gd name="connsiteX2357" fmla="*/ 26208 w 506956"/>
              <a:gd name="connsiteY2357" fmla="*/ 258309 h 506956"/>
              <a:gd name="connsiteX2358" fmla="*/ 30370 w 506956"/>
              <a:gd name="connsiteY2358" fmla="*/ 258309 h 506956"/>
              <a:gd name="connsiteX2359" fmla="*/ 34178 w 506956"/>
              <a:gd name="connsiteY2359" fmla="*/ 264293 h 506956"/>
              <a:gd name="connsiteX2360" fmla="*/ 37986 w 506956"/>
              <a:gd name="connsiteY2360" fmla="*/ 258309 h 506956"/>
              <a:gd name="connsiteX2361" fmla="*/ 42147 w 506956"/>
              <a:gd name="connsiteY2361" fmla="*/ 258309 h 506956"/>
              <a:gd name="connsiteX2362" fmla="*/ 36245 w 506956"/>
              <a:gd name="connsiteY2362" fmla="*/ 267502 h 506956"/>
              <a:gd name="connsiteX2363" fmla="*/ 42555 w 506956"/>
              <a:gd name="connsiteY2363" fmla="*/ 277349 h 506956"/>
              <a:gd name="connsiteX2364" fmla="*/ 38394 w 506956"/>
              <a:gd name="connsiteY2364" fmla="*/ 277349 h 506956"/>
              <a:gd name="connsiteX2365" fmla="*/ 34178 w 506956"/>
              <a:gd name="connsiteY2365" fmla="*/ 270658 h 506956"/>
              <a:gd name="connsiteX2366" fmla="*/ 59978 w 506956"/>
              <a:gd name="connsiteY2366" fmla="*/ 270658 h 506956"/>
              <a:gd name="connsiteX2367" fmla="*/ 55762 w 506956"/>
              <a:gd name="connsiteY2367" fmla="*/ 277349 h 506956"/>
              <a:gd name="connsiteX2368" fmla="*/ 51600 w 506956"/>
              <a:gd name="connsiteY2368" fmla="*/ 277349 h 506956"/>
              <a:gd name="connsiteX2369" fmla="*/ 57911 w 506956"/>
              <a:gd name="connsiteY2369" fmla="*/ 267502 h 506956"/>
              <a:gd name="connsiteX2370" fmla="*/ 52008 w 506956"/>
              <a:gd name="connsiteY2370" fmla="*/ 258309 h 506956"/>
              <a:gd name="connsiteX2371" fmla="*/ 56170 w 506956"/>
              <a:gd name="connsiteY2371" fmla="*/ 258309 h 506956"/>
              <a:gd name="connsiteX2372" fmla="*/ 59978 w 506956"/>
              <a:gd name="connsiteY2372" fmla="*/ 264293 h 506956"/>
              <a:gd name="connsiteX2373" fmla="*/ 63786 w 506956"/>
              <a:gd name="connsiteY2373" fmla="*/ 258309 h 506956"/>
              <a:gd name="connsiteX2374" fmla="*/ 67948 w 506956"/>
              <a:gd name="connsiteY2374" fmla="*/ 258309 h 506956"/>
              <a:gd name="connsiteX2375" fmla="*/ 62045 w 506956"/>
              <a:gd name="connsiteY2375" fmla="*/ 267502 h 506956"/>
              <a:gd name="connsiteX2376" fmla="*/ 68356 w 506956"/>
              <a:gd name="connsiteY2376" fmla="*/ 277349 h 506956"/>
              <a:gd name="connsiteX2377" fmla="*/ 64194 w 506956"/>
              <a:gd name="connsiteY2377" fmla="*/ 277349 h 506956"/>
              <a:gd name="connsiteX2378" fmla="*/ 59978 w 506956"/>
              <a:gd name="connsiteY2378" fmla="*/ 270658 h 506956"/>
              <a:gd name="connsiteX2379" fmla="*/ 85778 w 506956"/>
              <a:gd name="connsiteY2379" fmla="*/ 270658 h 506956"/>
              <a:gd name="connsiteX2380" fmla="*/ 81562 w 506956"/>
              <a:gd name="connsiteY2380" fmla="*/ 277349 h 506956"/>
              <a:gd name="connsiteX2381" fmla="*/ 77400 w 506956"/>
              <a:gd name="connsiteY2381" fmla="*/ 277349 h 506956"/>
              <a:gd name="connsiteX2382" fmla="*/ 83711 w 506956"/>
              <a:gd name="connsiteY2382" fmla="*/ 267502 h 506956"/>
              <a:gd name="connsiteX2383" fmla="*/ 77808 w 506956"/>
              <a:gd name="connsiteY2383" fmla="*/ 258309 h 506956"/>
              <a:gd name="connsiteX2384" fmla="*/ 81970 w 506956"/>
              <a:gd name="connsiteY2384" fmla="*/ 258309 h 506956"/>
              <a:gd name="connsiteX2385" fmla="*/ 85778 w 506956"/>
              <a:gd name="connsiteY2385" fmla="*/ 264293 h 506956"/>
              <a:gd name="connsiteX2386" fmla="*/ 89586 w 506956"/>
              <a:gd name="connsiteY2386" fmla="*/ 258309 h 506956"/>
              <a:gd name="connsiteX2387" fmla="*/ 93748 w 506956"/>
              <a:gd name="connsiteY2387" fmla="*/ 258309 h 506956"/>
              <a:gd name="connsiteX2388" fmla="*/ 87845 w 506956"/>
              <a:gd name="connsiteY2388" fmla="*/ 267502 h 506956"/>
              <a:gd name="connsiteX2389" fmla="*/ 94156 w 506956"/>
              <a:gd name="connsiteY2389" fmla="*/ 277349 h 506956"/>
              <a:gd name="connsiteX2390" fmla="*/ 89994 w 506956"/>
              <a:gd name="connsiteY2390" fmla="*/ 277349 h 506956"/>
              <a:gd name="connsiteX2391" fmla="*/ 85778 w 506956"/>
              <a:gd name="connsiteY2391" fmla="*/ 270658 h 506956"/>
              <a:gd name="connsiteX2392" fmla="*/ 111578 w 506956"/>
              <a:gd name="connsiteY2392" fmla="*/ 270658 h 506956"/>
              <a:gd name="connsiteX2393" fmla="*/ 107362 w 506956"/>
              <a:gd name="connsiteY2393" fmla="*/ 277349 h 506956"/>
              <a:gd name="connsiteX2394" fmla="*/ 103200 w 506956"/>
              <a:gd name="connsiteY2394" fmla="*/ 277349 h 506956"/>
              <a:gd name="connsiteX2395" fmla="*/ 109511 w 506956"/>
              <a:gd name="connsiteY2395" fmla="*/ 267502 h 506956"/>
              <a:gd name="connsiteX2396" fmla="*/ 103608 w 506956"/>
              <a:gd name="connsiteY2396" fmla="*/ 258309 h 506956"/>
              <a:gd name="connsiteX2397" fmla="*/ 107770 w 506956"/>
              <a:gd name="connsiteY2397" fmla="*/ 258309 h 506956"/>
              <a:gd name="connsiteX2398" fmla="*/ 111578 w 506956"/>
              <a:gd name="connsiteY2398" fmla="*/ 264293 h 506956"/>
              <a:gd name="connsiteX2399" fmla="*/ 115386 w 506956"/>
              <a:gd name="connsiteY2399" fmla="*/ 258309 h 506956"/>
              <a:gd name="connsiteX2400" fmla="*/ 119548 w 506956"/>
              <a:gd name="connsiteY2400" fmla="*/ 258309 h 506956"/>
              <a:gd name="connsiteX2401" fmla="*/ 113645 w 506956"/>
              <a:gd name="connsiteY2401" fmla="*/ 267502 h 506956"/>
              <a:gd name="connsiteX2402" fmla="*/ 119956 w 506956"/>
              <a:gd name="connsiteY2402" fmla="*/ 277349 h 506956"/>
              <a:gd name="connsiteX2403" fmla="*/ 115794 w 506956"/>
              <a:gd name="connsiteY2403" fmla="*/ 277349 h 506956"/>
              <a:gd name="connsiteX2404" fmla="*/ 111578 w 506956"/>
              <a:gd name="connsiteY2404" fmla="*/ 270658 h 506956"/>
              <a:gd name="connsiteX2405" fmla="*/ 137378 w 506956"/>
              <a:gd name="connsiteY2405" fmla="*/ 270658 h 506956"/>
              <a:gd name="connsiteX2406" fmla="*/ 133162 w 506956"/>
              <a:gd name="connsiteY2406" fmla="*/ 277349 h 506956"/>
              <a:gd name="connsiteX2407" fmla="*/ 129000 w 506956"/>
              <a:gd name="connsiteY2407" fmla="*/ 277349 h 506956"/>
              <a:gd name="connsiteX2408" fmla="*/ 135311 w 506956"/>
              <a:gd name="connsiteY2408" fmla="*/ 267502 h 506956"/>
              <a:gd name="connsiteX2409" fmla="*/ 129408 w 506956"/>
              <a:gd name="connsiteY2409" fmla="*/ 258309 h 506956"/>
              <a:gd name="connsiteX2410" fmla="*/ 133570 w 506956"/>
              <a:gd name="connsiteY2410" fmla="*/ 258309 h 506956"/>
              <a:gd name="connsiteX2411" fmla="*/ 137378 w 506956"/>
              <a:gd name="connsiteY2411" fmla="*/ 264293 h 506956"/>
              <a:gd name="connsiteX2412" fmla="*/ 141186 w 506956"/>
              <a:gd name="connsiteY2412" fmla="*/ 258309 h 506956"/>
              <a:gd name="connsiteX2413" fmla="*/ 145348 w 506956"/>
              <a:gd name="connsiteY2413" fmla="*/ 258309 h 506956"/>
              <a:gd name="connsiteX2414" fmla="*/ 139445 w 506956"/>
              <a:gd name="connsiteY2414" fmla="*/ 267502 h 506956"/>
              <a:gd name="connsiteX2415" fmla="*/ 145756 w 506956"/>
              <a:gd name="connsiteY2415" fmla="*/ 277349 h 506956"/>
              <a:gd name="connsiteX2416" fmla="*/ 141594 w 506956"/>
              <a:gd name="connsiteY2416" fmla="*/ 277349 h 506956"/>
              <a:gd name="connsiteX2417" fmla="*/ 137378 w 506956"/>
              <a:gd name="connsiteY2417" fmla="*/ 270658 h 506956"/>
              <a:gd name="connsiteX2418" fmla="*/ 163178 w 506956"/>
              <a:gd name="connsiteY2418" fmla="*/ 270658 h 506956"/>
              <a:gd name="connsiteX2419" fmla="*/ 158962 w 506956"/>
              <a:gd name="connsiteY2419" fmla="*/ 277349 h 506956"/>
              <a:gd name="connsiteX2420" fmla="*/ 154800 w 506956"/>
              <a:gd name="connsiteY2420" fmla="*/ 277349 h 506956"/>
              <a:gd name="connsiteX2421" fmla="*/ 161111 w 506956"/>
              <a:gd name="connsiteY2421" fmla="*/ 267502 h 506956"/>
              <a:gd name="connsiteX2422" fmla="*/ 155208 w 506956"/>
              <a:gd name="connsiteY2422" fmla="*/ 258309 h 506956"/>
              <a:gd name="connsiteX2423" fmla="*/ 159370 w 506956"/>
              <a:gd name="connsiteY2423" fmla="*/ 258309 h 506956"/>
              <a:gd name="connsiteX2424" fmla="*/ 163178 w 506956"/>
              <a:gd name="connsiteY2424" fmla="*/ 264293 h 506956"/>
              <a:gd name="connsiteX2425" fmla="*/ 166986 w 506956"/>
              <a:gd name="connsiteY2425" fmla="*/ 258309 h 506956"/>
              <a:gd name="connsiteX2426" fmla="*/ 171148 w 506956"/>
              <a:gd name="connsiteY2426" fmla="*/ 258309 h 506956"/>
              <a:gd name="connsiteX2427" fmla="*/ 165245 w 506956"/>
              <a:gd name="connsiteY2427" fmla="*/ 267502 h 506956"/>
              <a:gd name="connsiteX2428" fmla="*/ 171556 w 506956"/>
              <a:gd name="connsiteY2428" fmla="*/ 277349 h 506956"/>
              <a:gd name="connsiteX2429" fmla="*/ 167394 w 506956"/>
              <a:gd name="connsiteY2429" fmla="*/ 277349 h 506956"/>
              <a:gd name="connsiteX2430" fmla="*/ 163178 w 506956"/>
              <a:gd name="connsiteY2430" fmla="*/ 270658 h 506956"/>
              <a:gd name="connsiteX2431" fmla="*/ 188978 w 506956"/>
              <a:gd name="connsiteY2431" fmla="*/ 270658 h 506956"/>
              <a:gd name="connsiteX2432" fmla="*/ 184762 w 506956"/>
              <a:gd name="connsiteY2432" fmla="*/ 277349 h 506956"/>
              <a:gd name="connsiteX2433" fmla="*/ 180601 w 506956"/>
              <a:gd name="connsiteY2433" fmla="*/ 277349 h 506956"/>
              <a:gd name="connsiteX2434" fmla="*/ 186911 w 506956"/>
              <a:gd name="connsiteY2434" fmla="*/ 267502 h 506956"/>
              <a:gd name="connsiteX2435" fmla="*/ 181009 w 506956"/>
              <a:gd name="connsiteY2435" fmla="*/ 258309 h 506956"/>
              <a:gd name="connsiteX2436" fmla="*/ 185170 w 506956"/>
              <a:gd name="connsiteY2436" fmla="*/ 258309 h 506956"/>
              <a:gd name="connsiteX2437" fmla="*/ 188978 w 506956"/>
              <a:gd name="connsiteY2437" fmla="*/ 264293 h 506956"/>
              <a:gd name="connsiteX2438" fmla="*/ 192786 w 506956"/>
              <a:gd name="connsiteY2438" fmla="*/ 258309 h 506956"/>
              <a:gd name="connsiteX2439" fmla="*/ 196948 w 506956"/>
              <a:gd name="connsiteY2439" fmla="*/ 258309 h 506956"/>
              <a:gd name="connsiteX2440" fmla="*/ 191045 w 506956"/>
              <a:gd name="connsiteY2440" fmla="*/ 267502 h 506956"/>
              <a:gd name="connsiteX2441" fmla="*/ 197356 w 506956"/>
              <a:gd name="connsiteY2441" fmla="*/ 277349 h 506956"/>
              <a:gd name="connsiteX2442" fmla="*/ 193194 w 506956"/>
              <a:gd name="connsiteY2442" fmla="*/ 277349 h 506956"/>
              <a:gd name="connsiteX2443" fmla="*/ 188978 w 506956"/>
              <a:gd name="connsiteY2443" fmla="*/ 270658 h 506956"/>
              <a:gd name="connsiteX2444" fmla="*/ 214778 w 506956"/>
              <a:gd name="connsiteY2444" fmla="*/ 270658 h 506956"/>
              <a:gd name="connsiteX2445" fmla="*/ 210562 w 506956"/>
              <a:gd name="connsiteY2445" fmla="*/ 277349 h 506956"/>
              <a:gd name="connsiteX2446" fmla="*/ 206401 w 506956"/>
              <a:gd name="connsiteY2446" fmla="*/ 277349 h 506956"/>
              <a:gd name="connsiteX2447" fmla="*/ 212711 w 506956"/>
              <a:gd name="connsiteY2447" fmla="*/ 267502 h 506956"/>
              <a:gd name="connsiteX2448" fmla="*/ 206809 w 506956"/>
              <a:gd name="connsiteY2448" fmla="*/ 258309 h 506956"/>
              <a:gd name="connsiteX2449" fmla="*/ 210970 w 506956"/>
              <a:gd name="connsiteY2449" fmla="*/ 258309 h 506956"/>
              <a:gd name="connsiteX2450" fmla="*/ 214778 w 506956"/>
              <a:gd name="connsiteY2450" fmla="*/ 264293 h 506956"/>
              <a:gd name="connsiteX2451" fmla="*/ 218586 w 506956"/>
              <a:gd name="connsiteY2451" fmla="*/ 258309 h 506956"/>
              <a:gd name="connsiteX2452" fmla="*/ 222748 w 506956"/>
              <a:gd name="connsiteY2452" fmla="*/ 258309 h 506956"/>
              <a:gd name="connsiteX2453" fmla="*/ 216846 w 506956"/>
              <a:gd name="connsiteY2453" fmla="*/ 267502 h 506956"/>
              <a:gd name="connsiteX2454" fmla="*/ 223156 w 506956"/>
              <a:gd name="connsiteY2454" fmla="*/ 277349 h 506956"/>
              <a:gd name="connsiteX2455" fmla="*/ 218994 w 506956"/>
              <a:gd name="connsiteY2455" fmla="*/ 277349 h 506956"/>
              <a:gd name="connsiteX2456" fmla="*/ 214778 w 506956"/>
              <a:gd name="connsiteY2456" fmla="*/ 270658 h 506956"/>
              <a:gd name="connsiteX2457" fmla="*/ 240578 w 506956"/>
              <a:gd name="connsiteY2457" fmla="*/ 270658 h 506956"/>
              <a:gd name="connsiteX2458" fmla="*/ 236362 w 506956"/>
              <a:gd name="connsiteY2458" fmla="*/ 277349 h 506956"/>
              <a:gd name="connsiteX2459" fmla="*/ 232201 w 506956"/>
              <a:gd name="connsiteY2459" fmla="*/ 277349 h 506956"/>
              <a:gd name="connsiteX2460" fmla="*/ 238511 w 506956"/>
              <a:gd name="connsiteY2460" fmla="*/ 267502 h 506956"/>
              <a:gd name="connsiteX2461" fmla="*/ 232609 w 506956"/>
              <a:gd name="connsiteY2461" fmla="*/ 258309 h 506956"/>
              <a:gd name="connsiteX2462" fmla="*/ 236770 w 506956"/>
              <a:gd name="connsiteY2462" fmla="*/ 258309 h 506956"/>
              <a:gd name="connsiteX2463" fmla="*/ 240578 w 506956"/>
              <a:gd name="connsiteY2463" fmla="*/ 264293 h 506956"/>
              <a:gd name="connsiteX2464" fmla="*/ 244386 w 506956"/>
              <a:gd name="connsiteY2464" fmla="*/ 258309 h 506956"/>
              <a:gd name="connsiteX2465" fmla="*/ 248548 w 506956"/>
              <a:gd name="connsiteY2465" fmla="*/ 258309 h 506956"/>
              <a:gd name="connsiteX2466" fmla="*/ 242646 w 506956"/>
              <a:gd name="connsiteY2466" fmla="*/ 267502 h 506956"/>
              <a:gd name="connsiteX2467" fmla="*/ 248956 w 506956"/>
              <a:gd name="connsiteY2467" fmla="*/ 277349 h 506956"/>
              <a:gd name="connsiteX2468" fmla="*/ 244794 w 506956"/>
              <a:gd name="connsiteY2468" fmla="*/ 277349 h 506956"/>
              <a:gd name="connsiteX2469" fmla="*/ 240578 w 506956"/>
              <a:gd name="connsiteY2469" fmla="*/ 270658 h 506956"/>
              <a:gd name="connsiteX2470" fmla="*/ 266378 w 506956"/>
              <a:gd name="connsiteY2470" fmla="*/ 270658 h 506956"/>
              <a:gd name="connsiteX2471" fmla="*/ 262162 w 506956"/>
              <a:gd name="connsiteY2471" fmla="*/ 277349 h 506956"/>
              <a:gd name="connsiteX2472" fmla="*/ 258001 w 506956"/>
              <a:gd name="connsiteY2472" fmla="*/ 277349 h 506956"/>
              <a:gd name="connsiteX2473" fmla="*/ 264311 w 506956"/>
              <a:gd name="connsiteY2473" fmla="*/ 267502 h 506956"/>
              <a:gd name="connsiteX2474" fmla="*/ 258409 w 506956"/>
              <a:gd name="connsiteY2474" fmla="*/ 258309 h 506956"/>
              <a:gd name="connsiteX2475" fmla="*/ 262570 w 506956"/>
              <a:gd name="connsiteY2475" fmla="*/ 258309 h 506956"/>
              <a:gd name="connsiteX2476" fmla="*/ 266378 w 506956"/>
              <a:gd name="connsiteY2476" fmla="*/ 264293 h 506956"/>
              <a:gd name="connsiteX2477" fmla="*/ 270187 w 506956"/>
              <a:gd name="connsiteY2477" fmla="*/ 258309 h 506956"/>
              <a:gd name="connsiteX2478" fmla="*/ 274348 w 506956"/>
              <a:gd name="connsiteY2478" fmla="*/ 258309 h 506956"/>
              <a:gd name="connsiteX2479" fmla="*/ 268446 w 506956"/>
              <a:gd name="connsiteY2479" fmla="*/ 267502 h 506956"/>
              <a:gd name="connsiteX2480" fmla="*/ 274756 w 506956"/>
              <a:gd name="connsiteY2480" fmla="*/ 277349 h 506956"/>
              <a:gd name="connsiteX2481" fmla="*/ 270595 w 506956"/>
              <a:gd name="connsiteY2481" fmla="*/ 277349 h 506956"/>
              <a:gd name="connsiteX2482" fmla="*/ 266378 w 506956"/>
              <a:gd name="connsiteY2482" fmla="*/ 270658 h 506956"/>
              <a:gd name="connsiteX2483" fmla="*/ 292179 w 506956"/>
              <a:gd name="connsiteY2483" fmla="*/ 270658 h 506956"/>
              <a:gd name="connsiteX2484" fmla="*/ 287962 w 506956"/>
              <a:gd name="connsiteY2484" fmla="*/ 277349 h 506956"/>
              <a:gd name="connsiteX2485" fmla="*/ 283801 w 506956"/>
              <a:gd name="connsiteY2485" fmla="*/ 277349 h 506956"/>
              <a:gd name="connsiteX2486" fmla="*/ 290111 w 506956"/>
              <a:gd name="connsiteY2486" fmla="*/ 267502 h 506956"/>
              <a:gd name="connsiteX2487" fmla="*/ 284209 w 506956"/>
              <a:gd name="connsiteY2487" fmla="*/ 258309 h 506956"/>
              <a:gd name="connsiteX2488" fmla="*/ 288370 w 506956"/>
              <a:gd name="connsiteY2488" fmla="*/ 258309 h 506956"/>
              <a:gd name="connsiteX2489" fmla="*/ 292179 w 506956"/>
              <a:gd name="connsiteY2489" fmla="*/ 264293 h 506956"/>
              <a:gd name="connsiteX2490" fmla="*/ 295987 w 506956"/>
              <a:gd name="connsiteY2490" fmla="*/ 258309 h 506956"/>
              <a:gd name="connsiteX2491" fmla="*/ 300148 w 506956"/>
              <a:gd name="connsiteY2491" fmla="*/ 258309 h 506956"/>
              <a:gd name="connsiteX2492" fmla="*/ 294246 w 506956"/>
              <a:gd name="connsiteY2492" fmla="*/ 267502 h 506956"/>
              <a:gd name="connsiteX2493" fmla="*/ 300556 w 506956"/>
              <a:gd name="connsiteY2493" fmla="*/ 277349 h 506956"/>
              <a:gd name="connsiteX2494" fmla="*/ 296395 w 506956"/>
              <a:gd name="connsiteY2494" fmla="*/ 277349 h 506956"/>
              <a:gd name="connsiteX2495" fmla="*/ 292179 w 506956"/>
              <a:gd name="connsiteY2495" fmla="*/ 270658 h 506956"/>
              <a:gd name="connsiteX2496" fmla="*/ 317979 w 506956"/>
              <a:gd name="connsiteY2496" fmla="*/ 270658 h 506956"/>
              <a:gd name="connsiteX2497" fmla="*/ 313762 w 506956"/>
              <a:gd name="connsiteY2497" fmla="*/ 277349 h 506956"/>
              <a:gd name="connsiteX2498" fmla="*/ 309601 w 506956"/>
              <a:gd name="connsiteY2498" fmla="*/ 277349 h 506956"/>
              <a:gd name="connsiteX2499" fmla="*/ 315911 w 506956"/>
              <a:gd name="connsiteY2499" fmla="*/ 267502 h 506956"/>
              <a:gd name="connsiteX2500" fmla="*/ 310009 w 506956"/>
              <a:gd name="connsiteY2500" fmla="*/ 258309 h 506956"/>
              <a:gd name="connsiteX2501" fmla="*/ 314170 w 506956"/>
              <a:gd name="connsiteY2501" fmla="*/ 258309 h 506956"/>
              <a:gd name="connsiteX2502" fmla="*/ 317979 w 506956"/>
              <a:gd name="connsiteY2502" fmla="*/ 264293 h 506956"/>
              <a:gd name="connsiteX2503" fmla="*/ 321787 w 506956"/>
              <a:gd name="connsiteY2503" fmla="*/ 258309 h 506956"/>
              <a:gd name="connsiteX2504" fmla="*/ 325948 w 506956"/>
              <a:gd name="connsiteY2504" fmla="*/ 258309 h 506956"/>
              <a:gd name="connsiteX2505" fmla="*/ 320046 w 506956"/>
              <a:gd name="connsiteY2505" fmla="*/ 267502 h 506956"/>
              <a:gd name="connsiteX2506" fmla="*/ 326356 w 506956"/>
              <a:gd name="connsiteY2506" fmla="*/ 277349 h 506956"/>
              <a:gd name="connsiteX2507" fmla="*/ 322195 w 506956"/>
              <a:gd name="connsiteY2507" fmla="*/ 277349 h 506956"/>
              <a:gd name="connsiteX2508" fmla="*/ 317979 w 506956"/>
              <a:gd name="connsiteY2508" fmla="*/ 270658 h 506956"/>
              <a:gd name="connsiteX2509" fmla="*/ 343779 w 506956"/>
              <a:gd name="connsiteY2509" fmla="*/ 270658 h 506956"/>
              <a:gd name="connsiteX2510" fmla="*/ 339563 w 506956"/>
              <a:gd name="connsiteY2510" fmla="*/ 277349 h 506956"/>
              <a:gd name="connsiteX2511" fmla="*/ 335401 w 506956"/>
              <a:gd name="connsiteY2511" fmla="*/ 277349 h 506956"/>
              <a:gd name="connsiteX2512" fmla="*/ 341711 w 506956"/>
              <a:gd name="connsiteY2512" fmla="*/ 267502 h 506956"/>
              <a:gd name="connsiteX2513" fmla="*/ 335809 w 506956"/>
              <a:gd name="connsiteY2513" fmla="*/ 258309 h 506956"/>
              <a:gd name="connsiteX2514" fmla="*/ 339971 w 506956"/>
              <a:gd name="connsiteY2514" fmla="*/ 258309 h 506956"/>
              <a:gd name="connsiteX2515" fmla="*/ 343779 w 506956"/>
              <a:gd name="connsiteY2515" fmla="*/ 264293 h 506956"/>
              <a:gd name="connsiteX2516" fmla="*/ 347587 w 506956"/>
              <a:gd name="connsiteY2516" fmla="*/ 258309 h 506956"/>
              <a:gd name="connsiteX2517" fmla="*/ 351748 w 506956"/>
              <a:gd name="connsiteY2517" fmla="*/ 258309 h 506956"/>
              <a:gd name="connsiteX2518" fmla="*/ 345846 w 506956"/>
              <a:gd name="connsiteY2518" fmla="*/ 267502 h 506956"/>
              <a:gd name="connsiteX2519" fmla="*/ 352156 w 506956"/>
              <a:gd name="connsiteY2519" fmla="*/ 277349 h 506956"/>
              <a:gd name="connsiteX2520" fmla="*/ 347995 w 506956"/>
              <a:gd name="connsiteY2520" fmla="*/ 277349 h 506956"/>
              <a:gd name="connsiteX2521" fmla="*/ 343779 w 506956"/>
              <a:gd name="connsiteY2521" fmla="*/ 270658 h 506956"/>
              <a:gd name="connsiteX2522" fmla="*/ 369579 w 506956"/>
              <a:gd name="connsiteY2522" fmla="*/ 270658 h 506956"/>
              <a:gd name="connsiteX2523" fmla="*/ 365363 w 506956"/>
              <a:gd name="connsiteY2523" fmla="*/ 277349 h 506956"/>
              <a:gd name="connsiteX2524" fmla="*/ 361201 w 506956"/>
              <a:gd name="connsiteY2524" fmla="*/ 277349 h 506956"/>
              <a:gd name="connsiteX2525" fmla="*/ 367511 w 506956"/>
              <a:gd name="connsiteY2525" fmla="*/ 267502 h 506956"/>
              <a:gd name="connsiteX2526" fmla="*/ 361609 w 506956"/>
              <a:gd name="connsiteY2526" fmla="*/ 258309 h 506956"/>
              <a:gd name="connsiteX2527" fmla="*/ 365771 w 506956"/>
              <a:gd name="connsiteY2527" fmla="*/ 258309 h 506956"/>
              <a:gd name="connsiteX2528" fmla="*/ 369579 w 506956"/>
              <a:gd name="connsiteY2528" fmla="*/ 264293 h 506956"/>
              <a:gd name="connsiteX2529" fmla="*/ 373387 w 506956"/>
              <a:gd name="connsiteY2529" fmla="*/ 258309 h 506956"/>
              <a:gd name="connsiteX2530" fmla="*/ 377548 w 506956"/>
              <a:gd name="connsiteY2530" fmla="*/ 258309 h 506956"/>
              <a:gd name="connsiteX2531" fmla="*/ 371646 w 506956"/>
              <a:gd name="connsiteY2531" fmla="*/ 267502 h 506956"/>
              <a:gd name="connsiteX2532" fmla="*/ 377956 w 506956"/>
              <a:gd name="connsiteY2532" fmla="*/ 277349 h 506956"/>
              <a:gd name="connsiteX2533" fmla="*/ 373795 w 506956"/>
              <a:gd name="connsiteY2533" fmla="*/ 277349 h 506956"/>
              <a:gd name="connsiteX2534" fmla="*/ 369579 w 506956"/>
              <a:gd name="connsiteY2534" fmla="*/ 270658 h 506956"/>
              <a:gd name="connsiteX2535" fmla="*/ 395379 w 506956"/>
              <a:gd name="connsiteY2535" fmla="*/ 270658 h 506956"/>
              <a:gd name="connsiteX2536" fmla="*/ 391163 w 506956"/>
              <a:gd name="connsiteY2536" fmla="*/ 277349 h 506956"/>
              <a:gd name="connsiteX2537" fmla="*/ 387001 w 506956"/>
              <a:gd name="connsiteY2537" fmla="*/ 277349 h 506956"/>
              <a:gd name="connsiteX2538" fmla="*/ 393312 w 506956"/>
              <a:gd name="connsiteY2538" fmla="*/ 267502 h 506956"/>
              <a:gd name="connsiteX2539" fmla="*/ 387409 w 506956"/>
              <a:gd name="connsiteY2539" fmla="*/ 258309 h 506956"/>
              <a:gd name="connsiteX2540" fmla="*/ 391571 w 506956"/>
              <a:gd name="connsiteY2540" fmla="*/ 258309 h 506956"/>
              <a:gd name="connsiteX2541" fmla="*/ 395379 w 506956"/>
              <a:gd name="connsiteY2541" fmla="*/ 264293 h 506956"/>
              <a:gd name="connsiteX2542" fmla="*/ 399187 w 506956"/>
              <a:gd name="connsiteY2542" fmla="*/ 258309 h 506956"/>
              <a:gd name="connsiteX2543" fmla="*/ 403348 w 506956"/>
              <a:gd name="connsiteY2543" fmla="*/ 258309 h 506956"/>
              <a:gd name="connsiteX2544" fmla="*/ 397446 w 506956"/>
              <a:gd name="connsiteY2544" fmla="*/ 267502 h 506956"/>
              <a:gd name="connsiteX2545" fmla="*/ 403756 w 506956"/>
              <a:gd name="connsiteY2545" fmla="*/ 277349 h 506956"/>
              <a:gd name="connsiteX2546" fmla="*/ 399595 w 506956"/>
              <a:gd name="connsiteY2546" fmla="*/ 277349 h 506956"/>
              <a:gd name="connsiteX2547" fmla="*/ 395379 w 506956"/>
              <a:gd name="connsiteY2547" fmla="*/ 270658 h 506956"/>
              <a:gd name="connsiteX2548" fmla="*/ 421179 w 506956"/>
              <a:gd name="connsiteY2548" fmla="*/ 270658 h 506956"/>
              <a:gd name="connsiteX2549" fmla="*/ 416963 w 506956"/>
              <a:gd name="connsiteY2549" fmla="*/ 277349 h 506956"/>
              <a:gd name="connsiteX2550" fmla="*/ 412801 w 506956"/>
              <a:gd name="connsiteY2550" fmla="*/ 277349 h 506956"/>
              <a:gd name="connsiteX2551" fmla="*/ 419112 w 506956"/>
              <a:gd name="connsiteY2551" fmla="*/ 267502 h 506956"/>
              <a:gd name="connsiteX2552" fmla="*/ 413209 w 506956"/>
              <a:gd name="connsiteY2552" fmla="*/ 258309 h 506956"/>
              <a:gd name="connsiteX2553" fmla="*/ 417371 w 506956"/>
              <a:gd name="connsiteY2553" fmla="*/ 258309 h 506956"/>
              <a:gd name="connsiteX2554" fmla="*/ 421179 w 506956"/>
              <a:gd name="connsiteY2554" fmla="*/ 264293 h 506956"/>
              <a:gd name="connsiteX2555" fmla="*/ 424987 w 506956"/>
              <a:gd name="connsiteY2555" fmla="*/ 258309 h 506956"/>
              <a:gd name="connsiteX2556" fmla="*/ 429149 w 506956"/>
              <a:gd name="connsiteY2556" fmla="*/ 258309 h 506956"/>
              <a:gd name="connsiteX2557" fmla="*/ 423246 w 506956"/>
              <a:gd name="connsiteY2557" fmla="*/ 267502 h 506956"/>
              <a:gd name="connsiteX2558" fmla="*/ 429557 w 506956"/>
              <a:gd name="connsiteY2558" fmla="*/ 277349 h 506956"/>
              <a:gd name="connsiteX2559" fmla="*/ 425395 w 506956"/>
              <a:gd name="connsiteY2559" fmla="*/ 277349 h 506956"/>
              <a:gd name="connsiteX2560" fmla="*/ 421179 w 506956"/>
              <a:gd name="connsiteY2560" fmla="*/ 270658 h 506956"/>
              <a:gd name="connsiteX2561" fmla="*/ 446979 w 506956"/>
              <a:gd name="connsiteY2561" fmla="*/ 270658 h 506956"/>
              <a:gd name="connsiteX2562" fmla="*/ 442763 w 506956"/>
              <a:gd name="connsiteY2562" fmla="*/ 277349 h 506956"/>
              <a:gd name="connsiteX2563" fmla="*/ 438601 w 506956"/>
              <a:gd name="connsiteY2563" fmla="*/ 277349 h 506956"/>
              <a:gd name="connsiteX2564" fmla="*/ 444912 w 506956"/>
              <a:gd name="connsiteY2564" fmla="*/ 267502 h 506956"/>
              <a:gd name="connsiteX2565" fmla="*/ 439009 w 506956"/>
              <a:gd name="connsiteY2565" fmla="*/ 258309 h 506956"/>
              <a:gd name="connsiteX2566" fmla="*/ 443171 w 506956"/>
              <a:gd name="connsiteY2566" fmla="*/ 258309 h 506956"/>
              <a:gd name="connsiteX2567" fmla="*/ 446979 w 506956"/>
              <a:gd name="connsiteY2567" fmla="*/ 264293 h 506956"/>
              <a:gd name="connsiteX2568" fmla="*/ 450787 w 506956"/>
              <a:gd name="connsiteY2568" fmla="*/ 258309 h 506956"/>
              <a:gd name="connsiteX2569" fmla="*/ 454949 w 506956"/>
              <a:gd name="connsiteY2569" fmla="*/ 258309 h 506956"/>
              <a:gd name="connsiteX2570" fmla="*/ 449046 w 506956"/>
              <a:gd name="connsiteY2570" fmla="*/ 267502 h 506956"/>
              <a:gd name="connsiteX2571" fmla="*/ 455357 w 506956"/>
              <a:gd name="connsiteY2571" fmla="*/ 277349 h 506956"/>
              <a:gd name="connsiteX2572" fmla="*/ 451195 w 506956"/>
              <a:gd name="connsiteY2572" fmla="*/ 277349 h 506956"/>
              <a:gd name="connsiteX2573" fmla="*/ 446979 w 506956"/>
              <a:gd name="connsiteY2573" fmla="*/ 270658 h 506956"/>
              <a:gd name="connsiteX2574" fmla="*/ 472779 w 506956"/>
              <a:gd name="connsiteY2574" fmla="*/ 270658 h 506956"/>
              <a:gd name="connsiteX2575" fmla="*/ 468563 w 506956"/>
              <a:gd name="connsiteY2575" fmla="*/ 277349 h 506956"/>
              <a:gd name="connsiteX2576" fmla="*/ 464401 w 506956"/>
              <a:gd name="connsiteY2576" fmla="*/ 277349 h 506956"/>
              <a:gd name="connsiteX2577" fmla="*/ 470712 w 506956"/>
              <a:gd name="connsiteY2577" fmla="*/ 267502 h 506956"/>
              <a:gd name="connsiteX2578" fmla="*/ 464809 w 506956"/>
              <a:gd name="connsiteY2578" fmla="*/ 258309 h 506956"/>
              <a:gd name="connsiteX2579" fmla="*/ 468971 w 506956"/>
              <a:gd name="connsiteY2579" fmla="*/ 258309 h 506956"/>
              <a:gd name="connsiteX2580" fmla="*/ 472779 w 506956"/>
              <a:gd name="connsiteY2580" fmla="*/ 264293 h 506956"/>
              <a:gd name="connsiteX2581" fmla="*/ 476587 w 506956"/>
              <a:gd name="connsiteY2581" fmla="*/ 258309 h 506956"/>
              <a:gd name="connsiteX2582" fmla="*/ 480749 w 506956"/>
              <a:gd name="connsiteY2582" fmla="*/ 258309 h 506956"/>
              <a:gd name="connsiteX2583" fmla="*/ 474846 w 506956"/>
              <a:gd name="connsiteY2583" fmla="*/ 267502 h 506956"/>
              <a:gd name="connsiteX2584" fmla="*/ 481157 w 506956"/>
              <a:gd name="connsiteY2584" fmla="*/ 277349 h 506956"/>
              <a:gd name="connsiteX2585" fmla="*/ 476995 w 506956"/>
              <a:gd name="connsiteY2585" fmla="*/ 277349 h 506956"/>
              <a:gd name="connsiteX2586" fmla="*/ 472779 w 506956"/>
              <a:gd name="connsiteY2586" fmla="*/ 270658 h 506956"/>
              <a:gd name="connsiteX2587" fmla="*/ 498579 w 506956"/>
              <a:gd name="connsiteY2587" fmla="*/ 270658 h 506956"/>
              <a:gd name="connsiteX2588" fmla="*/ 494363 w 506956"/>
              <a:gd name="connsiteY2588" fmla="*/ 277349 h 506956"/>
              <a:gd name="connsiteX2589" fmla="*/ 490201 w 506956"/>
              <a:gd name="connsiteY2589" fmla="*/ 277349 h 506956"/>
              <a:gd name="connsiteX2590" fmla="*/ 496512 w 506956"/>
              <a:gd name="connsiteY2590" fmla="*/ 267502 h 506956"/>
              <a:gd name="connsiteX2591" fmla="*/ 490609 w 506956"/>
              <a:gd name="connsiteY2591" fmla="*/ 258309 h 506956"/>
              <a:gd name="connsiteX2592" fmla="*/ 494771 w 506956"/>
              <a:gd name="connsiteY2592" fmla="*/ 258309 h 506956"/>
              <a:gd name="connsiteX2593" fmla="*/ 498579 w 506956"/>
              <a:gd name="connsiteY2593" fmla="*/ 264293 h 506956"/>
              <a:gd name="connsiteX2594" fmla="*/ 502387 w 506956"/>
              <a:gd name="connsiteY2594" fmla="*/ 258309 h 506956"/>
              <a:gd name="connsiteX2595" fmla="*/ 506549 w 506956"/>
              <a:gd name="connsiteY2595" fmla="*/ 258309 h 506956"/>
              <a:gd name="connsiteX2596" fmla="*/ 500646 w 506956"/>
              <a:gd name="connsiteY2596" fmla="*/ 267502 h 506956"/>
              <a:gd name="connsiteX2597" fmla="*/ 506957 w 506956"/>
              <a:gd name="connsiteY2597" fmla="*/ 277349 h 506956"/>
              <a:gd name="connsiteX2598" fmla="*/ 502795 w 506956"/>
              <a:gd name="connsiteY2598" fmla="*/ 277349 h 506956"/>
              <a:gd name="connsiteX2599" fmla="*/ 498579 w 506956"/>
              <a:gd name="connsiteY2599" fmla="*/ 270658 h 506956"/>
              <a:gd name="connsiteX2600" fmla="*/ 8378 w 506956"/>
              <a:gd name="connsiteY2600" fmla="*/ 299359 h 506956"/>
              <a:gd name="connsiteX2601" fmla="*/ 4162 w 506956"/>
              <a:gd name="connsiteY2601" fmla="*/ 306050 h 506956"/>
              <a:gd name="connsiteX2602" fmla="*/ 0 w 506956"/>
              <a:gd name="connsiteY2602" fmla="*/ 306050 h 506956"/>
              <a:gd name="connsiteX2603" fmla="*/ 6310 w 506956"/>
              <a:gd name="connsiteY2603" fmla="*/ 296204 h 506956"/>
              <a:gd name="connsiteX2604" fmla="*/ 408 w 506956"/>
              <a:gd name="connsiteY2604" fmla="*/ 287010 h 506956"/>
              <a:gd name="connsiteX2605" fmla="*/ 4570 w 506956"/>
              <a:gd name="connsiteY2605" fmla="*/ 287010 h 506956"/>
              <a:gd name="connsiteX2606" fmla="*/ 8378 w 506956"/>
              <a:gd name="connsiteY2606" fmla="*/ 292994 h 506956"/>
              <a:gd name="connsiteX2607" fmla="*/ 12186 w 506956"/>
              <a:gd name="connsiteY2607" fmla="*/ 287010 h 506956"/>
              <a:gd name="connsiteX2608" fmla="*/ 16347 w 506956"/>
              <a:gd name="connsiteY2608" fmla="*/ 287010 h 506956"/>
              <a:gd name="connsiteX2609" fmla="*/ 10445 w 506956"/>
              <a:gd name="connsiteY2609" fmla="*/ 296204 h 506956"/>
              <a:gd name="connsiteX2610" fmla="*/ 16755 w 506956"/>
              <a:gd name="connsiteY2610" fmla="*/ 306050 h 506956"/>
              <a:gd name="connsiteX2611" fmla="*/ 12594 w 506956"/>
              <a:gd name="connsiteY2611" fmla="*/ 306050 h 506956"/>
              <a:gd name="connsiteX2612" fmla="*/ 8378 w 506956"/>
              <a:gd name="connsiteY2612" fmla="*/ 299359 h 506956"/>
              <a:gd name="connsiteX2613" fmla="*/ 34178 w 506956"/>
              <a:gd name="connsiteY2613" fmla="*/ 299359 h 506956"/>
              <a:gd name="connsiteX2614" fmla="*/ 29962 w 506956"/>
              <a:gd name="connsiteY2614" fmla="*/ 306050 h 506956"/>
              <a:gd name="connsiteX2615" fmla="*/ 25800 w 506956"/>
              <a:gd name="connsiteY2615" fmla="*/ 306050 h 506956"/>
              <a:gd name="connsiteX2616" fmla="*/ 32110 w 506956"/>
              <a:gd name="connsiteY2616" fmla="*/ 296204 h 506956"/>
              <a:gd name="connsiteX2617" fmla="*/ 26208 w 506956"/>
              <a:gd name="connsiteY2617" fmla="*/ 287010 h 506956"/>
              <a:gd name="connsiteX2618" fmla="*/ 30370 w 506956"/>
              <a:gd name="connsiteY2618" fmla="*/ 287010 h 506956"/>
              <a:gd name="connsiteX2619" fmla="*/ 34178 w 506956"/>
              <a:gd name="connsiteY2619" fmla="*/ 292994 h 506956"/>
              <a:gd name="connsiteX2620" fmla="*/ 37986 w 506956"/>
              <a:gd name="connsiteY2620" fmla="*/ 287010 h 506956"/>
              <a:gd name="connsiteX2621" fmla="*/ 42147 w 506956"/>
              <a:gd name="connsiteY2621" fmla="*/ 287010 h 506956"/>
              <a:gd name="connsiteX2622" fmla="*/ 36245 w 506956"/>
              <a:gd name="connsiteY2622" fmla="*/ 296204 h 506956"/>
              <a:gd name="connsiteX2623" fmla="*/ 42555 w 506956"/>
              <a:gd name="connsiteY2623" fmla="*/ 306050 h 506956"/>
              <a:gd name="connsiteX2624" fmla="*/ 38394 w 506956"/>
              <a:gd name="connsiteY2624" fmla="*/ 306050 h 506956"/>
              <a:gd name="connsiteX2625" fmla="*/ 34178 w 506956"/>
              <a:gd name="connsiteY2625" fmla="*/ 299359 h 506956"/>
              <a:gd name="connsiteX2626" fmla="*/ 59978 w 506956"/>
              <a:gd name="connsiteY2626" fmla="*/ 299359 h 506956"/>
              <a:gd name="connsiteX2627" fmla="*/ 55762 w 506956"/>
              <a:gd name="connsiteY2627" fmla="*/ 306050 h 506956"/>
              <a:gd name="connsiteX2628" fmla="*/ 51600 w 506956"/>
              <a:gd name="connsiteY2628" fmla="*/ 306050 h 506956"/>
              <a:gd name="connsiteX2629" fmla="*/ 57911 w 506956"/>
              <a:gd name="connsiteY2629" fmla="*/ 296204 h 506956"/>
              <a:gd name="connsiteX2630" fmla="*/ 52008 w 506956"/>
              <a:gd name="connsiteY2630" fmla="*/ 287010 h 506956"/>
              <a:gd name="connsiteX2631" fmla="*/ 56170 w 506956"/>
              <a:gd name="connsiteY2631" fmla="*/ 287010 h 506956"/>
              <a:gd name="connsiteX2632" fmla="*/ 59978 w 506956"/>
              <a:gd name="connsiteY2632" fmla="*/ 292994 h 506956"/>
              <a:gd name="connsiteX2633" fmla="*/ 63786 w 506956"/>
              <a:gd name="connsiteY2633" fmla="*/ 287010 h 506956"/>
              <a:gd name="connsiteX2634" fmla="*/ 67948 w 506956"/>
              <a:gd name="connsiteY2634" fmla="*/ 287010 h 506956"/>
              <a:gd name="connsiteX2635" fmla="*/ 62045 w 506956"/>
              <a:gd name="connsiteY2635" fmla="*/ 296204 h 506956"/>
              <a:gd name="connsiteX2636" fmla="*/ 68356 w 506956"/>
              <a:gd name="connsiteY2636" fmla="*/ 306050 h 506956"/>
              <a:gd name="connsiteX2637" fmla="*/ 64194 w 506956"/>
              <a:gd name="connsiteY2637" fmla="*/ 306050 h 506956"/>
              <a:gd name="connsiteX2638" fmla="*/ 59978 w 506956"/>
              <a:gd name="connsiteY2638" fmla="*/ 299359 h 506956"/>
              <a:gd name="connsiteX2639" fmla="*/ 85778 w 506956"/>
              <a:gd name="connsiteY2639" fmla="*/ 299359 h 506956"/>
              <a:gd name="connsiteX2640" fmla="*/ 81562 w 506956"/>
              <a:gd name="connsiteY2640" fmla="*/ 306050 h 506956"/>
              <a:gd name="connsiteX2641" fmla="*/ 77400 w 506956"/>
              <a:gd name="connsiteY2641" fmla="*/ 306050 h 506956"/>
              <a:gd name="connsiteX2642" fmla="*/ 83711 w 506956"/>
              <a:gd name="connsiteY2642" fmla="*/ 296204 h 506956"/>
              <a:gd name="connsiteX2643" fmla="*/ 77808 w 506956"/>
              <a:gd name="connsiteY2643" fmla="*/ 287010 h 506956"/>
              <a:gd name="connsiteX2644" fmla="*/ 81970 w 506956"/>
              <a:gd name="connsiteY2644" fmla="*/ 287010 h 506956"/>
              <a:gd name="connsiteX2645" fmla="*/ 85778 w 506956"/>
              <a:gd name="connsiteY2645" fmla="*/ 292994 h 506956"/>
              <a:gd name="connsiteX2646" fmla="*/ 89586 w 506956"/>
              <a:gd name="connsiteY2646" fmla="*/ 287010 h 506956"/>
              <a:gd name="connsiteX2647" fmla="*/ 93748 w 506956"/>
              <a:gd name="connsiteY2647" fmla="*/ 287010 h 506956"/>
              <a:gd name="connsiteX2648" fmla="*/ 87845 w 506956"/>
              <a:gd name="connsiteY2648" fmla="*/ 296204 h 506956"/>
              <a:gd name="connsiteX2649" fmla="*/ 94156 w 506956"/>
              <a:gd name="connsiteY2649" fmla="*/ 306050 h 506956"/>
              <a:gd name="connsiteX2650" fmla="*/ 89994 w 506956"/>
              <a:gd name="connsiteY2650" fmla="*/ 306050 h 506956"/>
              <a:gd name="connsiteX2651" fmla="*/ 85778 w 506956"/>
              <a:gd name="connsiteY2651" fmla="*/ 299359 h 506956"/>
              <a:gd name="connsiteX2652" fmla="*/ 111578 w 506956"/>
              <a:gd name="connsiteY2652" fmla="*/ 299359 h 506956"/>
              <a:gd name="connsiteX2653" fmla="*/ 107362 w 506956"/>
              <a:gd name="connsiteY2653" fmla="*/ 306050 h 506956"/>
              <a:gd name="connsiteX2654" fmla="*/ 103200 w 506956"/>
              <a:gd name="connsiteY2654" fmla="*/ 306050 h 506956"/>
              <a:gd name="connsiteX2655" fmla="*/ 109511 w 506956"/>
              <a:gd name="connsiteY2655" fmla="*/ 296204 h 506956"/>
              <a:gd name="connsiteX2656" fmla="*/ 103608 w 506956"/>
              <a:gd name="connsiteY2656" fmla="*/ 287010 h 506956"/>
              <a:gd name="connsiteX2657" fmla="*/ 107770 w 506956"/>
              <a:gd name="connsiteY2657" fmla="*/ 287010 h 506956"/>
              <a:gd name="connsiteX2658" fmla="*/ 111578 w 506956"/>
              <a:gd name="connsiteY2658" fmla="*/ 292994 h 506956"/>
              <a:gd name="connsiteX2659" fmla="*/ 115386 w 506956"/>
              <a:gd name="connsiteY2659" fmla="*/ 287010 h 506956"/>
              <a:gd name="connsiteX2660" fmla="*/ 119548 w 506956"/>
              <a:gd name="connsiteY2660" fmla="*/ 287010 h 506956"/>
              <a:gd name="connsiteX2661" fmla="*/ 113645 w 506956"/>
              <a:gd name="connsiteY2661" fmla="*/ 296204 h 506956"/>
              <a:gd name="connsiteX2662" fmla="*/ 119956 w 506956"/>
              <a:gd name="connsiteY2662" fmla="*/ 306050 h 506956"/>
              <a:gd name="connsiteX2663" fmla="*/ 115794 w 506956"/>
              <a:gd name="connsiteY2663" fmla="*/ 306050 h 506956"/>
              <a:gd name="connsiteX2664" fmla="*/ 111578 w 506956"/>
              <a:gd name="connsiteY2664" fmla="*/ 299359 h 506956"/>
              <a:gd name="connsiteX2665" fmla="*/ 137378 w 506956"/>
              <a:gd name="connsiteY2665" fmla="*/ 299359 h 506956"/>
              <a:gd name="connsiteX2666" fmla="*/ 133162 w 506956"/>
              <a:gd name="connsiteY2666" fmla="*/ 306050 h 506956"/>
              <a:gd name="connsiteX2667" fmla="*/ 129000 w 506956"/>
              <a:gd name="connsiteY2667" fmla="*/ 306050 h 506956"/>
              <a:gd name="connsiteX2668" fmla="*/ 135311 w 506956"/>
              <a:gd name="connsiteY2668" fmla="*/ 296204 h 506956"/>
              <a:gd name="connsiteX2669" fmla="*/ 129408 w 506956"/>
              <a:gd name="connsiteY2669" fmla="*/ 287010 h 506956"/>
              <a:gd name="connsiteX2670" fmla="*/ 133570 w 506956"/>
              <a:gd name="connsiteY2670" fmla="*/ 287010 h 506956"/>
              <a:gd name="connsiteX2671" fmla="*/ 137378 w 506956"/>
              <a:gd name="connsiteY2671" fmla="*/ 292994 h 506956"/>
              <a:gd name="connsiteX2672" fmla="*/ 141186 w 506956"/>
              <a:gd name="connsiteY2672" fmla="*/ 287010 h 506956"/>
              <a:gd name="connsiteX2673" fmla="*/ 145348 w 506956"/>
              <a:gd name="connsiteY2673" fmla="*/ 287010 h 506956"/>
              <a:gd name="connsiteX2674" fmla="*/ 139445 w 506956"/>
              <a:gd name="connsiteY2674" fmla="*/ 296204 h 506956"/>
              <a:gd name="connsiteX2675" fmla="*/ 145756 w 506956"/>
              <a:gd name="connsiteY2675" fmla="*/ 306050 h 506956"/>
              <a:gd name="connsiteX2676" fmla="*/ 141594 w 506956"/>
              <a:gd name="connsiteY2676" fmla="*/ 306050 h 506956"/>
              <a:gd name="connsiteX2677" fmla="*/ 137378 w 506956"/>
              <a:gd name="connsiteY2677" fmla="*/ 299359 h 506956"/>
              <a:gd name="connsiteX2678" fmla="*/ 163178 w 506956"/>
              <a:gd name="connsiteY2678" fmla="*/ 299359 h 506956"/>
              <a:gd name="connsiteX2679" fmla="*/ 158962 w 506956"/>
              <a:gd name="connsiteY2679" fmla="*/ 306050 h 506956"/>
              <a:gd name="connsiteX2680" fmla="*/ 154800 w 506956"/>
              <a:gd name="connsiteY2680" fmla="*/ 306050 h 506956"/>
              <a:gd name="connsiteX2681" fmla="*/ 161111 w 506956"/>
              <a:gd name="connsiteY2681" fmla="*/ 296204 h 506956"/>
              <a:gd name="connsiteX2682" fmla="*/ 155208 w 506956"/>
              <a:gd name="connsiteY2682" fmla="*/ 287010 h 506956"/>
              <a:gd name="connsiteX2683" fmla="*/ 159370 w 506956"/>
              <a:gd name="connsiteY2683" fmla="*/ 287010 h 506956"/>
              <a:gd name="connsiteX2684" fmla="*/ 163178 w 506956"/>
              <a:gd name="connsiteY2684" fmla="*/ 292994 h 506956"/>
              <a:gd name="connsiteX2685" fmla="*/ 166986 w 506956"/>
              <a:gd name="connsiteY2685" fmla="*/ 287010 h 506956"/>
              <a:gd name="connsiteX2686" fmla="*/ 171148 w 506956"/>
              <a:gd name="connsiteY2686" fmla="*/ 287010 h 506956"/>
              <a:gd name="connsiteX2687" fmla="*/ 165245 w 506956"/>
              <a:gd name="connsiteY2687" fmla="*/ 296204 h 506956"/>
              <a:gd name="connsiteX2688" fmla="*/ 171556 w 506956"/>
              <a:gd name="connsiteY2688" fmla="*/ 306050 h 506956"/>
              <a:gd name="connsiteX2689" fmla="*/ 167394 w 506956"/>
              <a:gd name="connsiteY2689" fmla="*/ 306050 h 506956"/>
              <a:gd name="connsiteX2690" fmla="*/ 163178 w 506956"/>
              <a:gd name="connsiteY2690" fmla="*/ 299359 h 506956"/>
              <a:gd name="connsiteX2691" fmla="*/ 188978 w 506956"/>
              <a:gd name="connsiteY2691" fmla="*/ 299359 h 506956"/>
              <a:gd name="connsiteX2692" fmla="*/ 184762 w 506956"/>
              <a:gd name="connsiteY2692" fmla="*/ 306050 h 506956"/>
              <a:gd name="connsiteX2693" fmla="*/ 180601 w 506956"/>
              <a:gd name="connsiteY2693" fmla="*/ 306050 h 506956"/>
              <a:gd name="connsiteX2694" fmla="*/ 186911 w 506956"/>
              <a:gd name="connsiteY2694" fmla="*/ 296204 h 506956"/>
              <a:gd name="connsiteX2695" fmla="*/ 181009 w 506956"/>
              <a:gd name="connsiteY2695" fmla="*/ 287010 h 506956"/>
              <a:gd name="connsiteX2696" fmla="*/ 185170 w 506956"/>
              <a:gd name="connsiteY2696" fmla="*/ 287010 h 506956"/>
              <a:gd name="connsiteX2697" fmla="*/ 188978 w 506956"/>
              <a:gd name="connsiteY2697" fmla="*/ 292994 h 506956"/>
              <a:gd name="connsiteX2698" fmla="*/ 192786 w 506956"/>
              <a:gd name="connsiteY2698" fmla="*/ 287010 h 506956"/>
              <a:gd name="connsiteX2699" fmla="*/ 196948 w 506956"/>
              <a:gd name="connsiteY2699" fmla="*/ 287010 h 506956"/>
              <a:gd name="connsiteX2700" fmla="*/ 191045 w 506956"/>
              <a:gd name="connsiteY2700" fmla="*/ 296204 h 506956"/>
              <a:gd name="connsiteX2701" fmla="*/ 197356 w 506956"/>
              <a:gd name="connsiteY2701" fmla="*/ 306050 h 506956"/>
              <a:gd name="connsiteX2702" fmla="*/ 193194 w 506956"/>
              <a:gd name="connsiteY2702" fmla="*/ 306050 h 506956"/>
              <a:gd name="connsiteX2703" fmla="*/ 188978 w 506956"/>
              <a:gd name="connsiteY2703" fmla="*/ 299359 h 506956"/>
              <a:gd name="connsiteX2704" fmla="*/ 214778 w 506956"/>
              <a:gd name="connsiteY2704" fmla="*/ 299359 h 506956"/>
              <a:gd name="connsiteX2705" fmla="*/ 210562 w 506956"/>
              <a:gd name="connsiteY2705" fmla="*/ 306050 h 506956"/>
              <a:gd name="connsiteX2706" fmla="*/ 206401 w 506956"/>
              <a:gd name="connsiteY2706" fmla="*/ 306050 h 506956"/>
              <a:gd name="connsiteX2707" fmla="*/ 212711 w 506956"/>
              <a:gd name="connsiteY2707" fmla="*/ 296204 h 506956"/>
              <a:gd name="connsiteX2708" fmla="*/ 206809 w 506956"/>
              <a:gd name="connsiteY2708" fmla="*/ 287010 h 506956"/>
              <a:gd name="connsiteX2709" fmla="*/ 210970 w 506956"/>
              <a:gd name="connsiteY2709" fmla="*/ 287010 h 506956"/>
              <a:gd name="connsiteX2710" fmla="*/ 214778 w 506956"/>
              <a:gd name="connsiteY2710" fmla="*/ 292994 h 506956"/>
              <a:gd name="connsiteX2711" fmla="*/ 218586 w 506956"/>
              <a:gd name="connsiteY2711" fmla="*/ 287010 h 506956"/>
              <a:gd name="connsiteX2712" fmla="*/ 222748 w 506956"/>
              <a:gd name="connsiteY2712" fmla="*/ 287010 h 506956"/>
              <a:gd name="connsiteX2713" fmla="*/ 216846 w 506956"/>
              <a:gd name="connsiteY2713" fmla="*/ 296204 h 506956"/>
              <a:gd name="connsiteX2714" fmla="*/ 223156 w 506956"/>
              <a:gd name="connsiteY2714" fmla="*/ 306050 h 506956"/>
              <a:gd name="connsiteX2715" fmla="*/ 218994 w 506956"/>
              <a:gd name="connsiteY2715" fmla="*/ 306050 h 506956"/>
              <a:gd name="connsiteX2716" fmla="*/ 214778 w 506956"/>
              <a:gd name="connsiteY2716" fmla="*/ 299359 h 506956"/>
              <a:gd name="connsiteX2717" fmla="*/ 240578 w 506956"/>
              <a:gd name="connsiteY2717" fmla="*/ 299359 h 506956"/>
              <a:gd name="connsiteX2718" fmla="*/ 236362 w 506956"/>
              <a:gd name="connsiteY2718" fmla="*/ 306050 h 506956"/>
              <a:gd name="connsiteX2719" fmla="*/ 232201 w 506956"/>
              <a:gd name="connsiteY2719" fmla="*/ 306050 h 506956"/>
              <a:gd name="connsiteX2720" fmla="*/ 238511 w 506956"/>
              <a:gd name="connsiteY2720" fmla="*/ 296204 h 506956"/>
              <a:gd name="connsiteX2721" fmla="*/ 232609 w 506956"/>
              <a:gd name="connsiteY2721" fmla="*/ 287010 h 506956"/>
              <a:gd name="connsiteX2722" fmla="*/ 236770 w 506956"/>
              <a:gd name="connsiteY2722" fmla="*/ 287010 h 506956"/>
              <a:gd name="connsiteX2723" fmla="*/ 240578 w 506956"/>
              <a:gd name="connsiteY2723" fmla="*/ 292994 h 506956"/>
              <a:gd name="connsiteX2724" fmla="*/ 244386 w 506956"/>
              <a:gd name="connsiteY2724" fmla="*/ 287010 h 506956"/>
              <a:gd name="connsiteX2725" fmla="*/ 248548 w 506956"/>
              <a:gd name="connsiteY2725" fmla="*/ 287010 h 506956"/>
              <a:gd name="connsiteX2726" fmla="*/ 242646 w 506956"/>
              <a:gd name="connsiteY2726" fmla="*/ 296204 h 506956"/>
              <a:gd name="connsiteX2727" fmla="*/ 248956 w 506956"/>
              <a:gd name="connsiteY2727" fmla="*/ 306050 h 506956"/>
              <a:gd name="connsiteX2728" fmla="*/ 244794 w 506956"/>
              <a:gd name="connsiteY2728" fmla="*/ 306050 h 506956"/>
              <a:gd name="connsiteX2729" fmla="*/ 240578 w 506956"/>
              <a:gd name="connsiteY2729" fmla="*/ 299359 h 506956"/>
              <a:gd name="connsiteX2730" fmla="*/ 266378 w 506956"/>
              <a:gd name="connsiteY2730" fmla="*/ 299359 h 506956"/>
              <a:gd name="connsiteX2731" fmla="*/ 262162 w 506956"/>
              <a:gd name="connsiteY2731" fmla="*/ 306050 h 506956"/>
              <a:gd name="connsiteX2732" fmla="*/ 258001 w 506956"/>
              <a:gd name="connsiteY2732" fmla="*/ 306050 h 506956"/>
              <a:gd name="connsiteX2733" fmla="*/ 264311 w 506956"/>
              <a:gd name="connsiteY2733" fmla="*/ 296204 h 506956"/>
              <a:gd name="connsiteX2734" fmla="*/ 258409 w 506956"/>
              <a:gd name="connsiteY2734" fmla="*/ 287010 h 506956"/>
              <a:gd name="connsiteX2735" fmla="*/ 262570 w 506956"/>
              <a:gd name="connsiteY2735" fmla="*/ 287010 h 506956"/>
              <a:gd name="connsiteX2736" fmla="*/ 266378 w 506956"/>
              <a:gd name="connsiteY2736" fmla="*/ 292994 h 506956"/>
              <a:gd name="connsiteX2737" fmla="*/ 270187 w 506956"/>
              <a:gd name="connsiteY2737" fmla="*/ 287010 h 506956"/>
              <a:gd name="connsiteX2738" fmla="*/ 274348 w 506956"/>
              <a:gd name="connsiteY2738" fmla="*/ 287010 h 506956"/>
              <a:gd name="connsiteX2739" fmla="*/ 268446 w 506956"/>
              <a:gd name="connsiteY2739" fmla="*/ 296204 h 506956"/>
              <a:gd name="connsiteX2740" fmla="*/ 274756 w 506956"/>
              <a:gd name="connsiteY2740" fmla="*/ 306050 h 506956"/>
              <a:gd name="connsiteX2741" fmla="*/ 270595 w 506956"/>
              <a:gd name="connsiteY2741" fmla="*/ 306050 h 506956"/>
              <a:gd name="connsiteX2742" fmla="*/ 266378 w 506956"/>
              <a:gd name="connsiteY2742" fmla="*/ 299359 h 506956"/>
              <a:gd name="connsiteX2743" fmla="*/ 292179 w 506956"/>
              <a:gd name="connsiteY2743" fmla="*/ 299359 h 506956"/>
              <a:gd name="connsiteX2744" fmla="*/ 287962 w 506956"/>
              <a:gd name="connsiteY2744" fmla="*/ 306050 h 506956"/>
              <a:gd name="connsiteX2745" fmla="*/ 283801 w 506956"/>
              <a:gd name="connsiteY2745" fmla="*/ 306050 h 506956"/>
              <a:gd name="connsiteX2746" fmla="*/ 290111 w 506956"/>
              <a:gd name="connsiteY2746" fmla="*/ 296204 h 506956"/>
              <a:gd name="connsiteX2747" fmla="*/ 284209 w 506956"/>
              <a:gd name="connsiteY2747" fmla="*/ 287010 h 506956"/>
              <a:gd name="connsiteX2748" fmla="*/ 288370 w 506956"/>
              <a:gd name="connsiteY2748" fmla="*/ 287010 h 506956"/>
              <a:gd name="connsiteX2749" fmla="*/ 292179 w 506956"/>
              <a:gd name="connsiteY2749" fmla="*/ 292994 h 506956"/>
              <a:gd name="connsiteX2750" fmla="*/ 295987 w 506956"/>
              <a:gd name="connsiteY2750" fmla="*/ 287010 h 506956"/>
              <a:gd name="connsiteX2751" fmla="*/ 300148 w 506956"/>
              <a:gd name="connsiteY2751" fmla="*/ 287010 h 506956"/>
              <a:gd name="connsiteX2752" fmla="*/ 294246 w 506956"/>
              <a:gd name="connsiteY2752" fmla="*/ 296204 h 506956"/>
              <a:gd name="connsiteX2753" fmla="*/ 300556 w 506956"/>
              <a:gd name="connsiteY2753" fmla="*/ 306050 h 506956"/>
              <a:gd name="connsiteX2754" fmla="*/ 296395 w 506956"/>
              <a:gd name="connsiteY2754" fmla="*/ 306050 h 506956"/>
              <a:gd name="connsiteX2755" fmla="*/ 292179 w 506956"/>
              <a:gd name="connsiteY2755" fmla="*/ 299359 h 506956"/>
              <a:gd name="connsiteX2756" fmla="*/ 317979 w 506956"/>
              <a:gd name="connsiteY2756" fmla="*/ 299359 h 506956"/>
              <a:gd name="connsiteX2757" fmla="*/ 313762 w 506956"/>
              <a:gd name="connsiteY2757" fmla="*/ 306050 h 506956"/>
              <a:gd name="connsiteX2758" fmla="*/ 309601 w 506956"/>
              <a:gd name="connsiteY2758" fmla="*/ 306050 h 506956"/>
              <a:gd name="connsiteX2759" fmla="*/ 315911 w 506956"/>
              <a:gd name="connsiteY2759" fmla="*/ 296204 h 506956"/>
              <a:gd name="connsiteX2760" fmla="*/ 310009 w 506956"/>
              <a:gd name="connsiteY2760" fmla="*/ 287010 h 506956"/>
              <a:gd name="connsiteX2761" fmla="*/ 314170 w 506956"/>
              <a:gd name="connsiteY2761" fmla="*/ 287010 h 506956"/>
              <a:gd name="connsiteX2762" fmla="*/ 317979 w 506956"/>
              <a:gd name="connsiteY2762" fmla="*/ 292994 h 506956"/>
              <a:gd name="connsiteX2763" fmla="*/ 321787 w 506956"/>
              <a:gd name="connsiteY2763" fmla="*/ 287010 h 506956"/>
              <a:gd name="connsiteX2764" fmla="*/ 325948 w 506956"/>
              <a:gd name="connsiteY2764" fmla="*/ 287010 h 506956"/>
              <a:gd name="connsiteX2765" fmla="*/ 320046 w 506956"/>
              <a:gd name="connsiteY2765" fmla="*/ 296204 h 506956"/>
              <a:gd name="connsiteX2766" fmla="*/ 326356 w 506956"/>
              <a:gd name="connsiteY2766" fmla="*/ 306050 h 506956"/>
              <a:gd name="connsiteX2767" fmla="*/ 322195 w 506956"/>
              <a:gd name="connsiteY2767" fmla="*/ 306050 h 506956"/>
              <a:gd name="connsiteX2768" fmla="*/ 317979 w 506956"/>
              <a:gd name="connsiteY2768" fmla="*/ 299359 h 506956"/>
              <a:gd name="connsiteX2769" fmla="*/ 343779 w 506956"/>
              <a:gd name="connsiteY2769" fmla="*/ 299359 h 506956"/>
              <a:gd name="connsiteX2770" fmla="*/ 339563 w 506956"/>
              <a:gd name="connsiteY2770" fmla="*/ 306050 h 506956"/>
              <a:gd name="connsiteX2771" fmla="*/ 335401 w 506956"/>
              <a:gd name="connsiteY2771" fmla="*/ 306050 h 506956"/>
              <a:gd name="connsiteX2772" fmla="*/ 341711 w 506956"/>
              <a:gd name="connsiteY2772" fmla="*/ 296204 h 506956"/>
              <a:gd name="connsiteX2773" fmla="*/ 335809 w 506956"/>
              <a:gd name="connsiteY2773" fmla="*/ 287010 h 506956"/>
              <a:gd name="connsiteX2774" fmla="*/ 339971 w 506956"/>
              <a:gd name="connsiteY2774" fmla="*/ 287010 h 506956"/>
              <a:gd name="connsiteX2775" fmla="*/ 343779 w 506956"/>
              <a:gd name="connsiteY2775" fmla="*/ 292994 h 506956"/>
              <a:gd name="connsiteX2776" fmla="*/ 347587 w 506956"/>
              <a:gd name="connsiteY2776" fmla="*/ 287010 h 506956"/>
              <a:gd name="connsiteX2777" fmla="*/ 351748 w 506956"/>
              <a:gd name="connsiteY2777" fmla="*/ 287010 h 506956"/>
              <a:gd name="connsiteX2778" fmla="*/ 345846 w 506956"/>
              <a:gd name="connsiteY2778" fmla="*/ 296204 h 506956"/>
              <a:gd name="connsiteX2779" fmla="*/ 352156 w 506956"/>
              <a:gd name="connsiteY2779" fmla="*/ 306050 h 506956"/>
              <a:gd name="connsiteX2780" fmla="*/ 347995 w 506956"/>
              <a:gd name="connsiteY2780" fmla="*/ 306050 h 506956"/>
              <a:gd name="connsiteX2781" fmla="*/ 343779 w 506956"/>
              <a:gd name="connsiteY2781" fmla="*/ 299359 h 506956"/>
              <a:gd name="connsiteX2782" fmla="*/ 369579 w 506956"/>
              <a:gd name="connsiteY2782" fmla="*/ 299359 h 506956"/>
              <a:gd name="connsiteX2783" fmla="*/ 365363 w 506956"/>
              <a:gd name="connsiteY2783" fmla="*/ 306050 h 506956"/>
              <a:gd name="connsiteX2784" fmla="*/ 361201 w 506956"/>
              <a:gd name="connsiteY2784" fmla="*/ 306050 h 506956"/>
              <a:gd name="connsiteX2785" fmla="*/ 367511 w 506956"/>
              <a:gd name="connsiteY2785" fmla="*/ 296204 h 506956"/>
              <a:gd name="connsiteX2786" fmla="*/ 361609 w 506956"/>
              <a:gd name="connsiteY2786" fmla="*/ 287010 h 506956"/>
              <a:gd name="connsiteX2787" fmla="*/ 365771 w 506956"/>
              <a:gd name="connsiteY2787" fmla="*/ 287010 h 506956"/>
              <a:gd name="connsiteX2788" fmla="*/ 369579 w 506956"/>
              <a:gd name="connsiteY2788" fmla="*/ 292994 h 506956"/>
              <a:gd name="connsiteX2789" fmla="*/ 373387 w 506956"/>
              <a:gd name="connsiteY2789" fmla="*/ 287010 h 506956"/>
              <a:gd name="connsiteX2790" fmla="*/ 377548 w 506956"/>
              <a:gd name="connsiteY2790" fmla="*/ 287010 h 506956"/>
              <a:gd name="connsiteX2791" fmla="*/ 371646 w 506956"/>
              <a:gd name="connsiteY2791" fmla="*/ 296204 h 506956"/>
              <a:gd name="connsiteX2792" fmla="*/ 377956 w 506956"/>
              <a:gd name="connsiteY2792" fmla="*/ 306050 h 506956"/>
              <a:gd name="connsiteX2793" fmla="*/ 373795 w 506956"/>
              <a:gd name="connsiteY2793" fmla="*/ 306050 h 506956"/>
              <a:gd name="connsiteX2794" fmla="*/ 369579 w 506956"/>
              <a:gd name="connsiteY2794" fmla="*/ 299359 h 506956"/>
              <a:gd name="connsiteX2795" fmla="*/ 395379 w 506956"/>
              <a:gd name="connsiteY2795" fmla="*/ 299359 h 506956"/>
              <a:gd name="connsiteX2796" fmla="*/ 391163 w 506956"/>
              <a:gd name="connsiteY2796" fmla="*/ 306050 h 506956"/>
              <a:gd name="connsiteX2797" fmla="*/ 387001 w 506956"/>
              <a:gd name="connsiteY2797" fmla="*/ 306050 h 506956"/>
              <a:gd name="connsiteX2798" fmla="*/ 393312 w 506956"/>
              <a:gd name="connsiteY2798" fmla="*/ 296204 h 506956"/>
              <a:gd name="connsiteX2799" fmla="*/ 387409 w 506956"/>
              <a:gd name="connsiteY2799" fmla="*/ 287010 h 506956"/>
              <a:gd name="connsiteX2800" fmla="*/ 391571 w 506956"/>
              <a:gd name="connsiteY2800" fmla="*/ 287010 h 506956"/>
              <a:gd name="connsiteX2801" fmla="*/ 395379 w 506956"/>
              <a:gd name="connsiteY2801" fmla="*/ 292994 h 506956"/>
              <a:gd name="connsiteX2802" fmla="*/ 399187 w 506956"/>
              <a:gd name="connsiteY2802" fmla="*/ 287010 h 506956"/>
              <a:gd name="connsiteX2803" fmla="*/ 403348 w 506956"/>
              <a:gd name="connsiteY2803" fmla="*/ 287010 h 506956"/>
              <a:gd name="connsiteX2804" fmla="*/ 397446 w 506956"/>
              <a:gd name="connsiteY2804" fmla="*/ 296204 h 506956"/>
              <a:gd name="connsiteX2805" fmla="*/ 403756 w 506956"/>
              <a:gd name="connsiteY2805" fmla="*/ 306050 h 506956"/>
              <a:gd name="connsiteX2806" fmla="*/ 399595 w 506956"/>
              <a:gd name="connsiteY2806" fmla="*/ 306050 h 506956"/>
              <a:gd name="connsiteX2807" fmla="*/ 395379 w 506956"/>
              <a:gd name="connsiteY2807" fmla="*/ 299359 h 506956"/>
              <a:gd name="connsiteX2808" fmla="*/ 421179 w 506956"/>
              <a:gd name="connsiteY2808" fmla="*/ 299359 h 506956"/>
              <a:gd name="connsiteX2809" fmla="*/ 416963 w 506956"/>
              <a:gd name="connsiteY2809" fmla="*/ 306050 h 506956"/>
              <a:gd name="connsiteX2810" fmla="*/ 412801 w 506956"/>
              <a:gd name="connsiteY2810" fmla="*/ 306050 h 506956"/>
              <a:gd name="connsiteX2811" fmla="*/ 419112 w 506956"/>
              <a:gd name="connsiteY2811" fmla="*/ 296204 h 506956"/>
              <a:gd name="connsiteX2812" fmla="*/ 413209 w 506956"/>
              <a:gd name="connsiteY2812" fmla="*/ 287010 h 506956"/>
              <a:gd name="connsiteX2813" fmla="*/ 417371 w 506956"/>
              <a:gd name="connsiteY2813" fmla="*/ 287010 h 506956"/>
              <a:gd name="connsiteX2814" fmla="*/ 421179 w 506956"/>
              <a:gd name="connsiteY2814" fmla="*/ 292994 h 506956"/>
              <a:gd name="connsiteX2815" fmla="*/ 424987 w 506956"/>
              <a:gd name="connsiteY2815" fmla="*/ 287010 h 506956"/>
              <a:gd name="connsiteX2816" fmla="*/ 429149 w 506956"/>
              <a:gd name="connsiteY2816" fmla="*/ 287010 h 506956"/>
              <a:gd name="connsiteX2817" fmla="*/ 423246 w 506956"/>
              <a:gd name="connsiteY2817" fmla="*/ 296204 h 506956"/>
              <a:gd name="connsiteX2818" fmla="*/ 429557 w 506956"/>
              <a:gd name="connsiteY2818" fmla="*/ 306050 h 506956"/>
              <a:gd name="connsiteX2819" fmla="*/ 425395 w 506956"/>
              <a:gd name="connsiteY2819" fmla="*/ 306050 h 506956"/>
              <a:gd name="connsiteX2820" fmla="*/ 421179 w 506956"/>
              <a:gd name="connsiteY2820" fmla="*/ 299359 h 506956"/>
              <a:gd name="connsiteX2821" fmla="*/ 446979 w 506956"/>
              <a:gd name="connsiteY2821" fmla="*/ 299359 h 506956"/>
              <a:gd name="connsiteX2822" fmla="*/ 442763 w 506956"/>
              <a:gd name="connsiteY2822" fmla="*/ 306050 h 506956"/>
              <a:gd name="connsiteX2823" fmla="*/ 438601 w 506956"/>
              <a:gd name="connsiteY2823" fmla="*/ 306050 h 506956"/>
              <a:gd name="connsiteX2824" fmla="*/ 444912 w 506956"/>
              <a:gd name="connsiteY2824" fmla="*/ 296204 h 506956"/>
              <a:gd name="connsiteX2825" fmla="*/ 439009 w 506956"/>
              <a:gd name="connsiteY2825" fmla="*/ 287010 h 506956"/>
              <a:gd name="connsiteX2826" fmla="*/ 443171 w 506956"/>
              <a:gd name="connsiteY2826" fmla="*/ 287010 h 506956"/>
              <a:gd name="connsiteX2827" fmla="*/ 446979 w 506956"/>
              <a:gd name="connsiteY2827" fmla="*/ 292994 h 506956"/>
              <a:gd name="connsiteX2828" fmla="*/ 450787 w 506956"/>
              <a:gd name="connsiteY2828" fmla="*/ 287010 h 506956"/>
              <a:gd name="connsiteX2829" fmla="*/ 454949 w 506956"/>
              <a:gd name="connsiteY2829" fmla="*/ 287010 h 506956"/>
              <a:gd name="connsiteX2830" fmla="*/ 449046 w 506956"/>
              <a:gd name="connsiteY2830" fmla="*/ 296204 h 506956"/>
              <a:gd name="connsiteX2831" fmla="*/ 455357 w 506956"/>
              <a:gd name="connsiteY2831" fmla="*/ 306050 h 506956"/>
              <a:gd name="connsiteX2832" fmla="*/ 451195 w 506956"/>
              <a:gd name="connsiteY2832" fmla="*/ 306050 h 506956"/>
              <a:gd name="connsiteX2833" fmla="*/ 446979 w 506956"/>
              <a:gd name="connsiteY2833" fmla="*/ 299359 h 506956"/>
              <a:gd name="connsiteX2834" fmla="*/ 472779 w 506956"/>
              <a:gd name="connsiteY2834" fmla="*/ 299359 h 506956"/>
              <a:gd name="connsiteX2835" fmla="*/ 468563 w 506956"/>
              <a:gd name="connsiteY2835" fmla="*/ 306050 h 506956"/>
              <a:gd name="connsiteX2836" fmla="*/ 464401 w 506956"/>
              <a:gd name="connsiteY2836" fmla="*/ 306050 h 506956"/>
              <a:gd name="connsiteX2837" fmla="*/ 470712 w 506956"/>
              <a:gd name="connsiteY2837" fmla="*/ 296204 h 506956"/>
              <a:gd name="connsiteX2838" fmla="*/ 464809 w 506956"/>
              <a:gd name="connsiteY2838" fmla="*/ 287010 h 506956"/>
              <a:gd name="connsiteX2839" fmla="*/ 468971 w 506956"/>
              <a:gd name="connsiteY2839" fmla="*/ 287010 h 506956"/>
              <a:gd name="connsiteX2840" fmla="*/ 472779 w 506956"/>
              <a:gd name="connsiteY2840" fmla="*/ 292994 h 506956"/>
              <a:gd name="connsiteX2841" fmla="*/ 476587 w 506956"/>
              <a:gd name="connsiteY2841" fmla="*/ 287010 h 506956"/>
              <a:gd name="connsiteX2842" fmla="*/ 480749 w 506956"/>
              <a:gd name="connsiteY2842" fmla="*/ 287010 h 506956"/>
              <a:gd name="connsiteX2843" fmla="*/ 474846 w 506956"/>
              <a:gd name="connsiteY2843" fmla="*/ 296204 h 506956"/>
              <a:gd name="connsiteX2844" fmla="*/ 481157 w 506956"/>
              <a:gd name="connsiteY2844" fmla="*/ 306050 h 506956"/>
              <a:gd name="connsiteX2845" fmla="*/ 476995 w 506956"/>
              <a:gd name="connsiteY2845" fmla="*/ 306050 h 506956"/>
              <a:gd name="connsiteX2846" fmla="*/ 472779 w 506956"/>
              <a:gd name="connsiteY2846" fmla="*/ 299359 h 506956"/>
              <a:gd name="connsiteX2847" fmla="*/ 498579 w 506956"/>
              <a:gd name="connsiteY2847" fmla="*/ 299359 h 506956"/>
              <a:gd name="connsiteX2848" fmla="*/ 494363 w 506956"/>
              <a:gd name="connsiteY2848" fmla="*/ 306050 h 506956"/>
              <a:gd name="connsiteX2849" fmla="*/ 490201 w 506956"/>
              <a:gd name="connsiteY2849" fmla="*/ 306050 h 506956"/>
              <a:gd name="connsiteX2850" fmla="*/ 496512 w 506956"/>
              <a:gd name="connsiteY2850" fmla="*/ 296204 h 506956"/>
              <a:gd name="connsiteX2851" fmla="*/ 490609 w 506956"/>
              <a:gd name="connsiteY2851" fmla="*/ 287010 h 506956"/>
              <a:gd name="connsiteX2852" fmla="*/ 494771 w 506956"/>
              <a:gd name="connsiteY2852" fmla="*/ 287010 h 506956"/>
              <a:gd name="connsiteX2853" fmla="*/ 498579 w 506956"/>
              <a:gd name="connsiteY2853" fmla="*/ 292994 h 506956"/>
              <a:gd name="connsiteX2854" fmla="*/ 502387 w 506956"/>
              <a:gd name="connsiteY2854" fmla="*/ 287010 h 506956"/>
              <a:gd name="connsiteX2855" fmla="*/ 506549 w 506956"/>
              <a:gd name="connsiteY2855" fmla="*/ 287010 h 506956"/>
              <a:gd name="connsiteX2856" fmla="*/ 500646 w 506956"/>
              <a:gd name="connsiteY2856" fmla="*/ 296204 h 506956"/>
              <a:gd name="connsiteX2857" fmla="*/ 506957 w 506956"/>
              <a:gd name="connsiteY2857" fmla="*/ 306050 h 506956"/>
              <a:gd name="connsiteX2858" fmla="*/ 502795 w 506956"/>
              <a:gd name="connsiteY2858" fmla="*/ 306050 h 506956"/>
              <a:gd name="connsiteX2859" fmla="*/ 498579 w 506956"/>
              <a:gd name="connsiteY2859" fmla="*/ 299359 h 506956"/>
              <a:gd name="connsiteX2860" fmla="*/ 8378 w 506956"/>
              <a:gd name="connsiteY2860" fmla="*/ 328060 h 506956"/>
              <a:gd name="connsiteX2861" fmla="*/ 4162 w 506956"/>
              <a:gd name="connsiteY2861" fmla="*/ 334751 h 506956"/>
              <a:gd name="connsiteX2862" fmla="*/ 0 w 506956"/>
              <a:gd name="connsiteY2862" fmla="*/ 334751 h 506956"/>
              <a:gd name="connsiteX2863" fmla="*/ 6310 w 506956"/>
              <a:gd name="connsiteY2863" fmla="*/ 324904 h 506956"/>
              <a:gd name="connsiteX2864" fmla="*/ 408 w 506956"/>
              <a:gd name="connsiteY2864" fmla="*/ 315710 h 506956"/>
              <a:gd name="connsiteX2865" fmla="*/ 4570 w 506956"/>
              <a:gd name="connsiteY2865" fmla="*/ 315710 h 506956"/>
              <a:gd name="connsiteX2866" fmla="*/ 8378 w 506956"/>
              <a:gd name="connsiteY2866" fmla="*/ 321695 h 506956"/>
              <a:gd name="connsiteX2867" fmla="*/ 12186 w 506956"/>
              <a:gd name="connsiteY2867" fmla="*/ 315710 h 506956"/>
              <a:gd name="connsiteX2868" fmla="*/ 16347 w 506956"/>
              <a:gd name="connsiteY2868" fmla="*/ 315710 h 506956"/>
              <a:gd name="connsiteX2869" fmla="*/ 10445 w 506956"/>
              <a:gd name="connsiteY2869" fmla="*/ 324904 h 506956"/>
              <a:gd name="connsiteX2870" fmla="*/ 16755 w 506956"/>
              <a:gd name="connsiteY2870" fmla="*/ 334751 h 506956"/>
              <a:gd name="connsiteX2871" fmla="*/ 12594 w 506956"/>
              <a:gd name="connsiteY2871" fmla="*/ 334751 h 506956"/>
              <a:gd name="connsiteX2872" fmla="*/ 8378 w 506956"/>
              <a:gd name="connsiteY2872" fmla="*/ 328060 h 506956"/>
              <a:gd name="connsiteX2873" fmla="*/ 34178 w 506956"/>
              <a:gd name="connsiteY2873" fmla="*/ 328060 h 506956"/>
              <a:gd name="connsiteX2874" fmla="*/ 29962 w 506956"/>
              <a:gd name="connsiteY2874" fmla="*/ 334751 h 506956"/>
              <a:gd name="connsiteX2875" fmla="*/ 25800 w 506956"/>
              <a:gd name="connsiteY2875" fmla="*/ 334751 h 506956"/>
              <a:gd name="connsiteX2876" fmla="*/ 32110 w 506956"/>
              <a:gd name="connsiteY2876" fmla="*/ 324904 h 506956"/>
              <a:gd name="connsiteX2877" fmla="*/ 26208 w 506956"/>
              <a:gd name="connsiteY2877" fmla="*/ 315710 h 506956"/>
              <a:gd name="connsiteX2878" fmla="*/ 30370 w 506956"/>
              <a:gd name="connsiteY2878" fmla="*/ 315710 h 506956"/>
              <a:gd name="connsiteX2879" fmla="*/ 34178 w 506956"/>
              <a:gd name="connsiteY2879" fmla="*/ 321695 h 506956"/>
              <a:gd name="connsiteX2880" fmla="*/ 37986 w 506956"/>
              <a:gd name="connsiteY2880" fmla="*/ 315710 h 506956"/>
              <a:gd name="connsiteX2881" fmla="*/ 42147 w 506956"/>
              <a:gd name="connsiteY2881" fmla="*/ 315710 h 506956"/>
              <a:gd name="connsiteX2882" fmla="*/ 36245 w 506956"/>
              <a:gd name="connsiteY2882" fmla="*/ 324904 h 506956"/>
              <a:gd name="connsiteX2883" fmla="*/ 42555 w 506956"/>
              <a:gd name="connsiteY2883" fmla="*/ 334751 h 506956"/>
              <a:gd name="connsiteX2884" fmla="*/ 38394 w 506956"/>
              <a:gd name="connsiteY2884" fmla="*/ 334751 h 506956"/>
              <a:gd name="connsiteX2885" fmla="*/ 34178 w 506956"/>
              <a:gd name="connsiteY2885" fmla="*/ 328060 h 506956"/>
              <a:gd name="connsiteX2886" fmla="*/ 59978 w 506956"/>
              <a:gd name="connsiteY2886" fmla="*/ 328060 h 506956"/>
              <a:gd name="connsiteX2887" fmla="*/ 55762 w 506956"/>
              <a:gd name="connsiteY2887" fmla="*/ 334751 h 506956"/>
              <a:gd name="connsiteX2888" fmla="*/ 51600 w 506956"/>
              <a:gd name="connsiteY2888" fmla="*/ 334751 h 506956"/>
              <a:gd name="connsiteX2889" fmla="*/ 57911 w 506956"/>
              <a:gd name="connsiteY2889" fmla="*/ 324904 h 506956"/>
              <a:gd name="connsiteX2890" fmla="*/ 52008 w 506956"/>
              <a:gd name="connsiteY2890" fmla="*/ 315710 h 506956"/>
              <a:gd name="connsiteX2891" fmla="*/ 56170 w 506956"/>
              <a:gd name="connsiteY2891" fmla="*/ 315710 h 506956"/>
              <a:gd name="connsiteX2892" fmla="*/ 59978 w 506956"/>
              <a:gd name="connsiteY2892" fmla="*/ 321695 h 506956"/>
              <a:gd name="connsiteX2893" fmla="*/ 63786 w 506956"/>
              <a:gd name="connsiteY2893" fmla="*/ 315710 h 506956"/>
              <a:gd name="connsiteX2894" fmla="*/ 67948 w 506956"/>
              <a:gd name="connsiteY2894" fmla="*/ 315710 h 506956"/>
              <a:gd name="connsiteX2895" fmla="*/ 62045 w 506956"/>
              <a:gd name="connsiteY2895" fmla="*/ 324904 h 506956"/>
              <a:gd name="connsiteX2896" fmla="*/ 68356 w 506956"/>
              <a:gd name="connsiteY2896" fmla="*/ 334751 h 506956"/>
              <a:gd name="connsiteX2897" fmla="*/ 64194 w 506956"/>
              <a:gd name="connsiteY2897" fmla="*/ 334751 h 506956"/>
              <a:gd name="connsiteX2898" fmla="*/ 59978 w 506956"/>
              <a:gd name="connsiteY2898" fmla="*/ 328060 h 506956"/>
              <a:gd name="connsiteX2899" fmla="*/ 85778 w 506956"/>
              <a:gd name="connsiteY2899" fmla="*/ 328060 h 506956"/>
              <a:gd name="connsiteX2900" fmla="*/ 81562 w 506956"/>
              <a:gd name="connsiteY2900" fmla="*/ 334751 h 506956"/>
              <a:gd name="connsiteX2901" fmla="*/ 77400 w 506956"/>
              <a:gd name="connsiteY2901" fmla="*/ 334751 h 506956"/>
              <a:gd name="connsiteX2902" fmla="*/ 83711 w 506956"/>
              <a:gd name="connsiteY2902" fmla="*/ 324904 h 506956"/>
              <a:gd name="connsiteX2903" fmla="*/ 77808 w 506956"/>
              <a:gd name="connsiteY2903" fmla="*/ 315710 h 506956"/>
              <a:gd name="connsiteX2904" fmla="*/ 81970 w 506956"/>
              <a:gd name="connsiteY2904" fmla="*/ 315710 h 506956"/>
              <a:gd name="connsiteX2905" fmla="*/ 85778 w 506956"/>
              <a:gd name="connsiteY2905" fmla="*/ 321695 h 506956"/>
              <a:gd name="connsiteX2906" fmla="*/ 89586 w 506956"/>
              <a:gd name="connsiteY2906" fmla="*/ 315710 h 506956"/>
              <a:gd name="connsiteX2907" fmla="*/ 93748 w 506956"/>
              <a:gd name="connsiteY2907" fmla="*/ 315710 h 506956"/>
              <a:gd name="connsiteX2908" fmla="*/ 87845 w 506956"/>
              <a:gd name="connsiteY2908" fmla="*/ 324904 h 506956"/>
              <a:gd name="connsiteX2909" fmla="*/ 94156 w 506956"/>
              <a:gd name="connsiteY2909" fmla="*/ 334751 h 506956"/>
              <a:gd name="connsiteX2910" fmla="*/ 89994 w 506956"/>
              <a:gd name="connsiteY2910" fmla="*/ 334751 h 506956"/>
              <a:gd name="connsiteX2911" fmla="*/ 85778 w 506956"/>
              <a:gd name="connsiteY2911" fmla="*/ 328060 h 506956"/>
              <a:gd name="connsiteX2912" fmla="*/ 111578 w 506956"/>
              <a:gd name="connsiteY2912" fmla="*/ 328060 h 506956"/>
              <a:gd name="connsiteX2913" fmla="*/ 107362 w 506956"/>
              <a:gd name="connsiteY2913" fmla="*/ 334751 h 506956"/>
              <a:gd name="connsiteX2914" fmla="*/ 103200 w 506956"/>
              <a:gd name="connsiteY2914" fmla="*/ 334751 h 506956"/>
              <a:gd name="connsiteX2915" fmla="*/ 109511 w 506956"/>
              <a:gd name="connsiteY2915" fmla="*/ 324904 h 506956"/>
              <a:gd name="connsiteX2916" fmla="*/ 103608 w 506956"/>
              <a:gd name="connsiteY2916" fmla="*/ 315710 h 506956"/>
              <a:gd name="connsiteX2917" fmla="*/ 107770 w 506956"/>
              <a:gd name="connsiteY2917" fmla="*/ 315710 h 506956"/>
              <a:gd name="connsiteX2918" fmla="*/ 111578 w 506956"/>
              <a:gd name="connsiteY2918" fmla="*/ 321695 h 506956"/>
              <a:gd name="connsiteX2919" fmla="*/ 115386 w 506956"/>
              <a:gd name="connsiteY2919" fmla="*/ 315710 h 506956"/>
              <a:gd name="connsiteX2920" fmla="*/ 119548 w 506956"/>
              <a:gd name="connsiteY2920" fmla="*/ 315710 h 506956"/>
              <a:gd name="connsiteX2921" fmla="*/ 113645 w 506956"/>
              <a:gd name="connsiteY2921" fmla="*/ 324904 h 506956"/>
              <a:gd name="connsiteX2922" fmla="*/ 119956 w 506956"/>
              <a:gd name="connsiteY2922" fmla="*/ 334751 h 506956"/>
              <a:gd name="connsiteX2923" fmla="*/ 115794 w 506956"/>
              <a:gd name="connsiteY2923" fmla="*/ 334751 h 506956"/>
              <a:gd name="connsiteX2924" fmla="*/ 111578 w 506956"/>
              <a:gd name="connsiteY2924" fmla="*/ 328060 h 506956"/>
              <a:gd name="connsiteX2925" fmla="*/ 137378 w 506956"/>
              <a:gd name="connsiteY2925" fmla="*/ 328060 h 506956"/>
              <a:gd name="connsiteX2926" fmla="*/ 133162 w 506956"/>
              <a:gd name="connsiteY2926" fmla="*/ 334751 h 506956"/>
              <a:gd name="connsiteX2927" fmla="*/ 129000 w 506956"/>
              <a:gd name="connsiteY2927" fmla="*/ 334751 h 506956"/>
              <a:gd name="connsiteX2928" fmla="*/ 135311 w 506956"/>
              <a:gd name="connsiteY2928" fmla="*/ 324904 h 506956"/>
              <a:gd name="connsiteX2929" fmla="*/ 129408 w 506956"/>
              <a:gd name="connsiteY2929" fmla="*/ 315710 h 506956"/>
              <a:gd name="connsiteX2930" fmla="*/ 133570 w 506956"/>
              <a:gd name="connsiteY2930" fmla="*/ 315710 h 506956"/>
              <a:gd name="connsiteX2931" fmla="*/ 137378 w 506956"/>
              <a:gd name="connsiteY2931" fmla="*/ 321695 h 506956"/>
              <a:gd name="connsiteX2932" fmla="*/ 141186 w 506956"/>
              <a:gd name="connsiteY2932" fmla="*/ 315710 h 506956"/>
              <a:gd name="connsiteX2933" fmla="*/ 145348 w 506956"/>
              <a:gd name="connsiteY2933" fmla="*/ 315710 h 506956"/>
              <a:gd name="connsiteX2934" fmla="*/ 139445 w 506956"/>
              <a:gd name="connsiteY2934" fmla="*/ 324904 h 506956"/>
              <a:gd name="connsiteX2935" fmla="*/ 145756 w 506956"/>
              <a:gd name="connsiteY2935" fmla="*/ 334751 h 506956"/>
              <a:gd name="connsiteX2936" fmla="*/ 141594 w 506956"/>
              <a:gd name="connsiteY2936" fmla="*/ 334751 h 506956"/>
              <a:gd name="connsiteX2937" fmla="*/ 137378 w 506956"/>
              <a:gd name="connsiteY2937" fmla="*/ 328060 h 506956"/>
              <a:gd name="connsiteX2938" fmla="*/ 163178 w 506956"/>
              <a:gd name="connsiteY2938" fmla="*/ 328060 h 506956"/>
              <a:gd name="connsiteX2939" fmla="*/ 158962 w 506956"/>
              <a:gd name="connsiteY2939" fmla="*/ 334751 h 506956"/>
              <a:gd name="connsiteX2940" fmla="*/ 154800 w 506956"/>
              <a:gd name="connsiteY2940" fmla="*/ 334751 h 506956"/>
              <a:gd name="connsiteX2941" fmla="*/ 161111 w 506956"/>
              <a:gd name="connsiteY2941" fmla="*/ 324904 h 506956"/>
              <a:gd name="connsiteX2942" fmla="*/ 155208 w 506956"/>
              <a:gd name="connsiteY2942" fmla="*/ 315710 h 506956"/>
              <a:gd name="connsiteX2943" fmla="*/ 159370 w 506956"/>
              <a:gd name="connsiteY2943" fmla="*/ 315710 h 506956"/>
              <a:gd name="connsiteX2944" fmla="*/ 163178 w 506956"/>
              <a:gd name="connsiteY2944" fmla="*/ 321695 h 506956"/>
              <a:gd name="connsiteX2945" fmla="*/ 166986 w 506956"/>
              <a:gd name="connsiteY2945" fmla="*/ 315710 h 506956"/>
              <a:gd name="connsiteX2946" fmla="*/ 171148 w 506956"/>
              <a:gd name="connsiteY2946" fmla="*/ 315710 h 506956"/>
              <a:gd name="connsiteX2947" fmla="*/ 165245 w 506956"/>
              <a:gd name="connsiteY2947" fmla="*/ 324904 h 506956"/>
              <a:gd name="connsiteX2948" fmla="*/ 171556 w 506956"/>
              <a:gd name="connsiteY2948" fmla="*/ 334751 h 506956"/>
              <a:gd name="connsiteX2949" fmla="*/ 167394 w 506956"/>
              <a:gd name="connsiteY2949" fmla="*/ 334751 h 506956"/>
              <a:gd name="connsiteX2950" fmla="*/ 163178 w 506956"/>
              <a:gd name="connsiteY2950" fmla="*/ 328060 h 506956"/>
              <a:gd name="connsiteX2951" fmla="*/ 188978 w 506956"/>
              <a:gd name="connsiteY2951" fmla="*/ 328060 h 506956"/>
              <a:gd name="connsiteX2952" fmla="*/ 184762 w 506956"/>
              <a:gd name="connsiteY2952" fmla="*/ 334751 h 506956"/>
              <a:gd name="connsiteX2953" fmla="*/ 180601 w 506956"/>
              <a:gd name="connsiteY2953" fmla="*/ 334751 h 506956"/>
              <a:gd name="connsiteX2954" fmla="*/ 186911 w 506956"/>
              <a:gd name="connsiteY2954" fmla="*/ 324904 h 506956"/>
              <a:gd name="connsiteX2955" fmla="*/ 181009 w 506956"/>
              <a:gd name="connsiteY2955" fmla="*/ 315710 h 506956"/>
              <a:gd name="connsiteX2956" fmla="*/ 185170 w 506956"/>
              <a:gd name="connsiteY2956" fmla="*/ 315710 h 506956"/>
              <a:gd name="connsiteX2957" fmla="*/ 188978 w 506956"/>
              <a:gd name="connsiteY2957" fmla="*/ 321695 h 506956"/>
              <a:gd name="connsiteX2958" fmla="*/ 192786 w 506956"/>
              <a:gd name="connsiteY2958" fmla="*/ 315710 h 506956"/>
              <a:gd name="connsiteX2959" fmla="*/ 196948 w 506956"/>
              <a:gd name="connsiteY2959" fmla="*/ 315710 h 506956"/>
              <a:gd name="connsiteX2960" fmla="*/ 191045 w 506956"/>
              <a:gd name="connsiteY2960" fmla="*/ 324904 h 506956"/>
              <a:gd name="connsiteX2961" fmla="*/ 197356 w 506956"/>
              <a:gd name="connsiteY2961" fmla="*/ 334751 h 506956"/>
              <a:gd name="connsiteX2962" fmla="*/ 193194 w 506956"/>
              <a:gd name="connsiteY2962" fmla="*/ 334751 h 506956"/>
              <a:gd name="connsiteX2963" fmla="*/ 188978 w 506956"/>
              <a:gd name="connsiteY2963" fmla="*/ 328060 h 506956"/>
              <a:gd name="connsiteX2964" fmla="*/ 214778 w 506956"/>
              <a:gd name="connsiteY2964" fmla="*/ 328060 h 506956"/>
              <a:gd name="connsiteX2965" fmla="*/ 210562 w 506956"/>
              <a:gd name="connsiteY2965" fmla="*/ 334751 h 506956"/>
              <a:gd name="connsiteX2966" fmla="*/ 206401 w 506956"/>
              <a:gd name="connsiteY2966" fmla="*/ 334751 h 506956"/>
              <a:gd name="connsiteX2967" fmla="*/ 212711 w 506956"/>
              <a:gd name="connsiteY2967" fmla="*/ 324904 h 506956"/>
              <a:gd name="connsiteX2968" fmla="*/ 206809 w 506956"/>
              <a:gd name="connsiteY2968" fmla="*/ 315710 h 506956"/>
              <a:gd name="connsiteX2969" fmla="*/ 210970 w 506956"/>
              <a:gd name="connsiteY2969" fmla="*/ 315710 h 506956"/>
              <a:gd name="connsiteX2970" fmla="*/ 214778 w 506956"/>
              <a:gd name="connsiteY2970" fmla="*/ 321695 h 506956"/>
              <a:gd name="connsiteX2971" fmla="*/ 218586 w 506956"/>
              <a:gd name="connsiteY2971" fmla="*/ 315710 h 506956"/>
              <a:gd name="connsiteX2972" fmla="*/ 222748 w 506956"/>
              <a:gd name="connsiteY2972" fmla="*/ 315710 h 506956"/>
              <a:gd name="connsiteX2973" fmla="*/ 216846 w 506956"/>
              <a:gd name="connsiteY2973" fmla="*/ 324904 h 506956"/>
              <a:gd name="connsiteX2974" fmla="*/ 223156 w 506956"/>
              <a:gd name="connsiteY2974" fmla="*/ 334751 h 506956"/>
              <a:gd name="connsiteX2975" fmla="*/ 218994 w 506956"/>
              <a:gd name="connsiteY2975" fmla="*/ 334751 h 506956"/>
              <a:gd name="connsiteX2976" fmla="*/ 214778 w 506956"/>
              <a:gd name="connsiteY2976" fmla="*/ 328060 h 506956"/>
              <a:gd name="connsiteX2977" fmla="*/ 240578 w 506956"/>
              <a:gd name="connsiteY2977" fmla="*/ 328060 h 506956"/>
              <a:gd name="connsiteX2978" fmla="*/ 236362 w 506956"/>
              <a:gd name="connsiteY2978" fmla="*/ 334751 h 506956"/>
              <a:gd name="connsiteX2979" fmla="*/ 232201 w 506956"/>
              <a:gd name="connsiteY2979" fmla="*/ 334751 h 506956"/>
              <a:gd name="connsiteX2980" fmla="*/ 238511 w 506956"/>
              <a:gd name="connsiteY2980" fmla="*/ 324904 h 506956"/>
              <a:gd name="connsiteX2981" fmla="*/ 232609 w 506956"/>
              <a:gd name="connsiteY2981" fmla="*/ 315710 h 506956"/>
              <a:gd name="connsiteX2982" fmla="*/ 236770 w 506956"/>
              <a:gd name="connsiteY2982" fmla="*/ 315710 h 506956"/>
              <a:gd name="connsiteX2983" fmla="*/ 240578 w 506956"/>
              <a:gd name="connsiteY2983" fmla="*/ 321695 h 506956"/>
              <a:gd name="connsiteX2984" fmla="*/ 244386 w 506956"/>
              <a:gd name="connsiteY2984" fmla="*/ 315710 h 506956"/>
              <a:gd name="connsiteX2985" fmla="*/ 248548 w 506956"/>
              <a:gd name="connsiteY2985" fmla="*/ 315710 h 506956"/>
              <a:gd name="connsiteX2986" fmla="*/ 242646 w 506956"/>
              <a:gd name="connsiteY2986" fmla="*/ 324904 h 506956"/>
              <a:gd name="connsiteX2987" fmla="*/ 248956 w 506956"/>
              <a:gd name="connsiteY2987" fmla="*/ 334751 h 506956"/>
              <a:gd name="connsiteX2988" fmla="*/ 244794 w 506956"/>
              <a:gd name="connsiteY2988" fmla="*/ 334751 h 506956"/>
              <a:gd name="connsiteX2989" fmla="*/ 240578 w 506956"/>
              <a:gd name="connsiteY2989" fmla="*/ 328060 h 506956"/>
              <a:gd name="connsiteX2990" fmla="*/ 266378 w 506956"/>
              <a:gd name="connsiteY2990" fmla="*/ 328060 h 506956"/>
              <a:gd name="connsiteX2991" fmla="*/ 262162 w 506956"/>
              <a:gd name="connsiteY2991" fmla="*/ 334751 h 506956"/>
              <a:gd name="connsiteX2992" fmla="*/ 258001 w 506956"/>
              <a:gd name="connsiteY2992" fmla="*/ 334751 h 506956"/>
              <a:gd name="connsiteX2993" fmla="*/ 264311 w 506956"/>
              <a:gd name="connsiteY2993" fmla="*/ 324904 h 506956"/>
              <a:gd name="connsiteX2994" fmla="*/ 258409 w 506956"/>
              <a:gd name="connsiteY2994" fmla="*/ 315710 h 506956"/>
              <a:gd name="connsiteX2995" fmla="*/ 262570 w 506956"/>
              <a:gd name="connsiteY2995" fmla="*/ 315710 h 506956"/>
              <a:gd name="connsiteX2996" fmla="*/ 266378 w 506956"/>
              <a:gd name="connsiteY2996" fmla="*/ 321695 h 506956"/>
              <a:gd name="connsiteX2997" fmla="*/ 270187 w 506956"/>
              <a:gd name="connsiteY2997" fmla="*/ 315710 h 506956"/>
              <a:gd name="connsiteX2998" fmla="*/ 274348 w 506956"/>
              <a:gd name="connsiteY2998" fmla="*/ 315710 h 506956"/>
              <a:gd name="connsiteX2999" fmla="*/ 268446 w 506956"/>
              <a:gd name="connsiteY2999" fmla="*/ 324904 h 506956"/>
              <a:gd name="connsiteX3000" fmla="*/ 274756 w 506956"/>
              <a:gd name="connsiteY3000" fmla="*/ 334751 h 506956"/>
              <a:gd name="connsiteX3001" fmla="*/ 270595 w 506956"/>
              <a:gd name="connsiteY3001" fmla="*/ 334751 h 506956"/>
              <a:gd name="connsiteX3002" fmla="*/ 266378 w 506956"/>
              <a:gd name="connsiteY3002" fmla="*/ 328060 h 506956"/>
              <a:gd name="connsiteX3003" fmla="*/ 292179 w 506956"/>
              <a:gd name="connsiteY3003" fmla="*/ 328060 h 506956"/>
              <a:gd name="connsiteX3004" fmla="*/ 287962 w 506956"/>
              <a:gd name="connsiteY3004" fmla="*/ 334751 h 506956"/>
              <a:gd name="connsiteX3005" fmla="*/ 283801 w 506956"/>
              <a:gd name="connsiteY3005" fmla="*/ 334751 h 506956"/>
              <a:gd name="connsiteX3006" fmla="*/ 290111 w 506956"/>
              <a:gd name="connsiteY3006" fmla="*/ 324904 h 506956"/>
              <a:gd name="connsiteX3007" fmla="*/ 284209 w 506956"/>
              <a:gd name="connsiteY3007" fmla="*/ 315710 h 506956"/>
              <a:gd name="connsiteX3008" fmla="*/ 288370 w 506956"/>
              <a:gd name="connsiteY3008" fmla="*/ 315710 h 506956"/>
              <a:gd name="connsiteX3009" fmla="*/ 292179 w 506956"/>
              <a:gd name="connsiteY3009" fmla="*/ 321695 h 506956"/>
              <a:gd name="connsiteX3010" fmla="*/ 295987 w 506956"/>
              <a:gd name="connsiteY3010" fmla="*/ 315710 h 506956"/>
              <a:gd name="connsiteX3011" fmla="*/ 300148 w 506956"/>
              <a:gd name="connsiteY3011" fmla="*/ 315710 h 506956"/>
              <a:gd name="connsiteX3012" fmla="*/ 294246 w 506956"/>
              <a:gd name="connsiteY3012" fmla="*/ 324904 h 506956"/>
              <a:gd name="connsiteX3013" fmla="*/ 300556 w 506956"/>
              <a:gd name="connsiteY3013" fmla="*/ 334751 h 506956"/>
              <a:gd name="connsiteX3014" fmla="*/ 296395 w 506956"/>
              <a:gd name="connsiteY3014" fmla="*/ 334751 h 506956"/>
              <a:gd name="connsiteX3015" fmla="*/ 292179 w 506956"/>
              <a:gd name="connsiteY3015" fmla="*/ 328060 h 506956"/>
              <a:gd name="connsiteX3016" fmla="*/ 317979 w 506956"/>
              <a:gd name="connsiteY3016" fmla="*/ 328060 h 506956"/>
              <a:gd name="connsiteX3017" fmla="*/ 313762 w 506956"/>
              <a:gd name="connsiteY3017" fmla="*/ 334751 h 506956"/>
              <a:gd name="connsiteX3018" fmla="*/ 309601 w 506956"/>
              <a:gd name="connsiteY3018" fmla="*/ 334751 h 506956"/>
              <a:gd name="connsiteX3019" fmla="*/ 315911 w 506956"/>
              <a:gd name="connsiteY3019" fmla="*/ 324904 h 506956"/>
              <a:gd name="connsiteX3020" fmla="*/ 310009 w 506956"/>
              <a:gd name="connsiteY3020" fmla="*/ 315710 h 506956"/>
              <a:gd name="connsiteX3021" fmla="*/ 314170 w 506956"/>
              <a:gd name="connsiteY3021" fmla="*/ 315710 h 506956"/>
              <a:gd name="connsiteX3022" fmla="*/ 317979 w 506956"/>
              <a:gd name="connsiteY3022" fmla="*/ 321695 h 506956"/>
              <a:gd name="connsiteX3023" fmla="*/ 321787 w 506956"/>
              <a:gd name="connsiteY3023" fmla="*/ 315710 h 506956"/>
              <a:gd name="connsiteX3024" fmla="*/ 325948 w 506956"/>
              <a:gd name="connsiteY3024" fmla="*/ 315710 h 506956"/>
              <a:gd name="connsiteX3025" fmla="*/ 320046 w 506956"/>
              <a:gd name="connsiteY3025" fmla="*/ 324904 h 506956"/>
              <a:gd name="connsiteX3026" fmla="*/ 326356 w 506956"/>
              <a:gd name="connsiteY3026" fmla="*/ 334751 h 506956"/>
              <a:gd name="connsiteX3027" fmla="*/ 322195 w 506956"/>
              <a:gd name="connsiteY3027" fmla="*/ 334751 h 506956"/>
              <a:gd name="connsiteX3028" fmla="*/ 317979 w 506956"/>
              <a:gd name="connsiteY3028" fmla="*/ 328060 h 506956"/>
              <a:gd name="connsiteX3029" fmla="*/ 343779 w 506956"/>
              <a:gd name="connsiteY3029" fmla="*/ 328060 h 506956"/>
              <a:gd name="connsiteX3030" fmla="*/ 339563 w 506956"/>
              <a:gd name="connsiteY3030" fmla="*/ 334751 h 506956"/>
              <a:gd name="connsiteX3031" fmla="*/ 335401 w 506956"/>
              <a:gd name="connsiteY3031" fmla="*/ 334751 h 506956"/>
              <a:gd name="connsiteX3032" fmla="*/ 341711 w 506956"/>
              <a:gd name="connsiteY3032" fmla="*/ 324904 h 506956"/>
              <a:gd name="connsiteX3033" fmla="*/ 335809 w 506956"/>
              <a:gd name="connsiteY3033" fmla="*/ 315710 h 506956"/>
              <a:gd name="connsiteX3034" fmla="*/ 339971 w 506956"/>
              <a:gd name="connsiteY3034" fmla="*/ 315710 h 506956"/>
              <a:gd name="connsiteX3035" fmla="*/ 343779 w 506956"/>
              <a:gd name="connsiteY3035" fmla="*/ 321695 h 506956"/>
              <a:gd name="connsiteX3036" fmla="*/ 347587 w 506956"/>
              <a:gd name="connsiteY3036" fmla="*/ 315710 h 506956"/>
              <a:gd name="connsiteX3037" fmla="*/ 351748 w 506956"/>
              <a:gd name="connsiteY3037" fmla="*/ 315710 h 506956"/>
              <a:gd name="connsiteX3038" fmla="*/ 345846 w 506956"/>
              <a:gd name="connsiteY3038" fmla="*/ 324904 h 506956"/>
              <a:gd name="connsiteX3039" fmla="*/ 352156 w 506956"/>
              <a:gd name="connsiteY3039" fmla="*/ 334751 h 506956"/>
              <a:gd name="connsiteX3040" fmla="*/ 347995 w 506956"/>
              <a:gd name="connsiteY3040" fmla="*/ 334751 h 506956"/>
              <a:gd name="connsiteX3041" fmla="*/ 343779 w 506956"/>
              <a:gd name="connsiteY3041" fmla="*/ 328060 h 506956"/>
              <a:gd name="connsiteX3042" fmla="*/ 369579 w 506956"/>
              <a:gd name="connsiteY3042" fmla="*/ 328060 h 506956"/>
              <a:gd name="connsiteX3043" fmla="*/ 365363 w 506956"/>
              <a:gd name="connsiteY3043" fmla="*/ 334751 h 506956"/>
              <a:gd name="connsiteX3044" fmla="*/ 361201 w 506956"/>
              <a:gd name="connsiteY3044" fmla="*/ 334751 h 506956"/>
              <a:gd name="connsiteX3045" fmla="*/ 367511 w 506956"/>
              <a:gd name="connsiteY3045" fmla="*/ 324904 h 506956"/>
              <a:gd name="connsiteX3046" fmla="*/ 361609 w 506956"/>
              <a:gd name="connsiteY3046" fmla="*/ 315710 h 506956"/>
              <a:gd name="connsiteX3047" fmla="*/ 365771 w 506956"/>
              <a:gd name="connsiteY3047" fmla="*/ 315710 h 506956"/>
              <a:gd name="connsiteX3048" fmla="*/ 369579 w 506956"/>
              <a:gd name="connsiteY3048" fmla="*/ 321695 h 506956"/>
              <a:gd name="connsiteX3049" fmla="*/ 373387 w 506956"/>
              <a:gd name="connsiteY3049" fmla="*/ 315710 h 506956"/>
              <a:gd name="connsiteX3050" fmla="*/ 377548 w 506956"/>
              <a:gd name="connsiteY3050" fmla="*/ 315710 h 506956"/>
              <a:gd name="connsiteX3051" fmla="*/ 371646 w 506956"/>
              <a:gd name="connsiteY3051" fmla="*/ 324904 h 506956"/>
              <a:gd name="connsiteX3052" fmla="*/ 377956 w 506956"/>
              <a:gd name="connsiteY3052" fmla="*/ 334751 h 506956"/>
              <a:gd name="connsiteX3053" fmla="*/ 373795 w 506956"/>
              <a:gd name="connsiteY3053" fmla="*/ 334751 h 506956"/>
              <a:gd name="connsiteX3054" fmla="*/ 369579 w 506956"/>
              <a:gd name="connsiteY3054" fmla="*/ 328060 h 506956"/>
              <a:gd name="connsiteX3055" fmla="*/ 395379 w 506956"/>
              <a:gd name="connsiteY3055" fmla="*/ 328060 h 506956"/>
              <a:gd name="connsiteX3056" fmla="*/ 391163 w 506956"/>
              <a:gd name="connsiteY3056" fmla="*/ 334751 h 506956"/>
              <a:gd name="connsiteX3057" fmla="*/ 387001 w 506956"/>
              <a:gd name="connsiteY3057" fmla="*/ 334751 h 506956"/>
              <a:gd name="connsiteX3058" fmla="*/ 393312 w 506956"/>
              <a:gd name="connsiteY3058" fmla="*/ 324904 h 506956"/>
              <a:gd name="connsiteX3059" fmla="*/ 387409 w 506956"/>
              <a:gd name="connsiteY3059" fmla="*/ 315710 h 506956"/>
              <a:gd name="connsiteX3060" fmla="*/ 391571 w 506956"/>
              <a:gd name="connsiteY3060" fmla="*/ 315710 h 506956"/>
              <a:gd name="connsiteX3061" fmla="*/ 395379 w 506956"/>
              <a:gd name="connsiteY3061" fmla="*/ 321695 h 506956"/>
              <a:gd name="connsiteX3062" fmla="*/ 399187 w 506956"/>
              <a:gd name="connsiteY3062" fmla="*/ 315710 h 506956"/>
              <a:gd name="connsiteX3063" fmla="*/ 403348 w 506956"/>
              <a:gd name="connsiteY3063" fmla="*/ 315710 h 506956"/>
              <a:gd name="connsiteX3064" fmla="*/ 397446 w 506956"/>
              <a:gd name="connsiteY3064" fmla="*/ 324904 h 506956"/>
              <a:gd name="connsiteX3065" fmla="*/ 403756 w 506956"/>
              <a:gd name="connsiteY3065" fmla="*/ 334751 h 506956"/>
              <a:gd name="connsiteX3066" fmla="*/ 399595 w 506956"/>
              <a:gd name="connsiteY3066" fmla="*/ 334751 h 506956"/>
              <a:gd name="connsiteX3067" fmla="*/ 395379 w 506956"/>
              <a:gd name="connsiteY3067" fmla="*/ 328060 h 506956"/>
              <a:gd name="connsiteX3068" fmla="*/ 421179 w 506956"/>
              <a:gd name="connsiteY3068" fmla="*/ 328060 h 506956"/>
              <a:gd name="connsiteX3069" fmla="*/ 416963 w 506956"/>
              <a:gd name="connsiteY3069" fmla="*/ 334751 h 506956"/>
              <a:gd name="connsiteX3070" fmla="*/ 412801 w 506956"/>
              <a:gd name="connsiteY3070" fmla="*/ 334751 h 506956"/>
              <a:gd name="connsiteX3071" fmla="*/ 419112 w 506956"/>
              <a:gd name="connsiteY3071" fmla="*/ 324904 h 506956"/>
              <a:gd name="connsiteX3072" fmla="*/ 413209 w 506956"/>
              <a:gd name="connsiteY3072" fmla="*/ 315710 h 506956"/>
              <a:gd name="connsiteX3073" fmla="*/ 417371 w 506956"/>
              <a:gd name="connsiteY3073" fmla="*/ 315710 h 506956"/>
              <a:gd name="connsiteX3074" fmla="*/ 421179 w 506956"/>
              <a:gd name="connsiteY3074" fmla="*/ 321695 h 506956"/>
              <a:gd name="connsiteX3075" fmla="*/ 424987 w 506956"/>
              <a:gd name="connsiteY3075" fmla="*/ 315710 h 506956"/>
              <a:gd name="connsiteX3076" fmla="*/ 429149 w 506956"/>
              <a:gd name="connsiteY3076" fmla="*/ 315710 h 506956"/>
              <a:gd name="connsiteX3077" fmla="*/ 423246 w 506956"/>
              <a:gd name="connsiteY3077" fmla="*/ 324904 h 506956"/>
              <a:gd name="connsiteX3078" fmla="*/ 429557 w 506956"/>
              <a:gd name="connsiteY3078" fmla="*/ 334751 h 506956"/>
              <a:gd name="connsiteX3079" fmla="*/ 425395 w 506956"/>
              <a:gd name="connsiteY3079" fmla="*/ 334751 h 506956"/>
              <a:gd name="connsiteX3080" fmla="*/ 421179 w 506956"/>
              <a:gd name="connsiteY3080" fmla="*/ 328060 h 506956"/>
              <a:gd name="connsiteX3081" fmla="*/ 446979 w 506956"/>
              <a:gd name="connsiteY3081" fmla="*/ 328060 h 506956"/>
              <a:gd name="connsiteX3082" fmla="*/ 442763 w 506956"/>
              <a:gd name="connsiteY3082" fmla="*/ 334751 h 506956"/>
              <a:gd name="connsiteX3083" fmla="*/ 438601 w 506956"/>
              <a:gd name="connsiteY3083" fmla="*/ 334751 h 506956"/>
              <a:gd name="connsiteX3084" fmla="*/ 444912 w 506956"/>
              <a:gd name="connsiteY3084" fmla="*/ 324904 h 506956"/>
              <a:gd name="connsiteX3085" fmla="*/ 439009 w 506956"/>
              <a:gd name="connsiteY3085" fmla="*/ 315710 h 506956"/>
              <a:gd name="connsiteX3086" fmla="*/ 443171 w 506956"/>
              <a:gd name="connsiteY3086" fmla="*/ 315710 h 506956"/>
              <a:gd name="connsiteX3087" fmla="*/ 446979 w 506956"/>
              <a:gd name="connsiteY3087" fmla="*/ 321695 h 506956"/>
              <a:gd name="connsiteX3088" fmla="*/ 450787 w 506956"/>
              <a:gd name="connsiteY3088" fmla="*/ 315710 h 506956"/>
              <a:gd name="connsiteX3089" fmla="*/ 454949 w 506956"/>
              <a:gd name="connsiteY3089" fmla="*/ 315710 h 506956"/>
              <a:gd name="connsiteX3090" fmla="*/ 449046 w 506956"/>
              <a:gd name="connsiteY3090" fmla="*/ 324904 h 506956"/>
              <a:gd name="connsiteX3091" fmla="*/ 455357 w 506956"/>
              <a:gd name="connsiteY3091" fmla="*/ 334751 h 506956"/>
              <a:gd name="connsiteX3092" fmla="*/ 451195 w 506956"/>
              <a:gd name="connsiteY3092" fmla="*/ 334751 h 506956"/>
              <a:gd name="connsiteX3093" fmla="*/ 446979 w 506956"/>
              <a:gd name="connsiteY3093" fmla="*/ 328060 h 506956"/>
              <a:gd name="connsiteX3094" fmla="*/ 472779 w 506956"/>
              <a:gd name="connsiteY3094" fmla="*/ 328060 h 506956"/>
              <a:gd name="connsiteX3095" fmla="*/ 468563 w 506956"/>
              <a:gd name="connsiteY3095" fmla="*/ 334751 h 506956"/>
              <a:gd name="connsiteX3096" fmla="*/ 464401 w 506956"/>
              <a:gd name="connsiteY3096" fmla="*/ 334751 h 506956"/>
              <a:gd name="connsiteX3097" fmla="*/ 470712 w 506956"/>
              <a:gd name="connsiteY3097" fmla="*/ 324904 h 506956"/>
              <a:gd name="connsiteX3098" fmla="*/ 464809 w 506956"/>
              <a:gd name="connsiteY3098" fmla="*/ 315710 h 506956"/>
              <a:gd name="connsiteX3099" fmla="*/ 468971 w 506956"/>
              <a:gd name="connsiteY3099" fmla="*/ 315710 h 506956"/>
              <a:gd name="connsiteX3100" fmla="*/ 472779 w 506956"/>
              <a:gd name="connsiteY3100" fmla="*/ 321695 h 506956"/>
              <a:gd name="connsiteX3101" fmla="*/ 476587 w 506956"/>
              <a:gd name="connsiteY3101" fmla="*/ 315710 h 506956"/>
              <a:gd name="connsiteX3102" fmla="*/ 480749 w 506956"/>
              <a:gd name="connsiteY3102" fmla="*/ 315710 h 506956"/>
              <a:gd name="connsiteX3103" fmla="*/ 474846 w 506956"/>
              <a:gd name="connsiteY3103" fmla="*/ 324904 h 506956"/>
              <a:gd name="connsiteX3104" fmla="*/ 481157 w 506956"/>
              <a:gd name="connsiteY3104" fmla="*/ 334751 h 506956"/>
              <a:gd name="connsiteX3105" fmla="*/ 476995 w 506956"/>
              <a:gd name="connsiteY3105" fmla="*/ 334751 h 506956"/>
              <a:gd name="connsiteX3106" fmla="*/ 472779 w 506956"/>
              <a:gd name="connsiteY3106" fmla="*/ 328060 h 506956"/>
              <a:gd name="connsiteX3107" fmla="*/ 498579 w 506956"/>
              <a:gd name="connsiteY3107" fmla="*/ 328060 h 506956"/>
              <a:gd name="connsiteX3108" fmla="*/ 494363 w 506956"/>
              <a:gd name="connsiteY3108" fmla="*/ 334751 h 506956"/>
              <a:gd name="connsiteX3109" fmla="*/ 490201 w 506956"/>
              <a:gd name="connsiteY3109" fmla="*/ 334751 h 506956"/>
              <a:gd name="connsiteX3110" fmla="*/ 496512 w 506956"/>
              <a:gd name="connsiteY3110" fmla="*/ 324904 h 506956"/>
              <a:gd name="connsiteX3111" fmla="*/ 490609 w 506956"/>
              <a:gd name="connsiteY3111" fmla="*/ 315710 h 506956"/>
              <a:gd name="connsiteX3112" fmla="*/ 494771 w 506956"/>
              <a:gd name="connsiteY3112" fmla="*/ 315710 h 506956"/>
              <a:gd name="connsiteX3113" fmla="*/ 498579 w 506956"/>
              <a:gd name="connsiteY3113" fmla="*/ 321695 h 506956"/>
              <a:gd name="connsiteX3114" fmla="*/ 502387 w 506956"/>
              <a:gd name="connsiteY3114" fmla="*/ 315710 h 506956"/>
              <a:gd name="connsiteX3115" fmla="*/ 506549 w 506956"/>
              <a:gd name="connsiteY3115" fmla="*/ 315710 h 506956"/>
              <a:gd name="connsiteX3116" fmla="*/ 500646 w 506956"/>
              <a:gd name="connsiteY3116" fmla="*/ 324904 h 506956"/>
              <a:gd name="connsiteX3117" fmla="*/ 506957 w 506956"/>
              <a:gd name="connsiteY3117" fmla="*/ 334751 h 506956"/>
              <a:gd name="connsiteX3118" fmla="*/ 502795 w 506956"/>
              <a:gd name="connsiteY3118" fmla="*/ 334751 h 506956"/>
              <a:gd name="connsiteX3119" fmla="*/ 498579 w 506956"/>
              <a:gd name="connsiteY3119" fmla="*/ 328060 h 506956"/>
              <a:gd name="connsiteX3120" fmla="*/ 8378 w 506956"/>
              <a:gd name="connsiteY3120" fmla="*/ 356761 h 506956"/>
              <a:gd name="connsiteX3121" fmla="*/ 4162 w 506956"/>
              <a:gd name="connsiteY3121" fmla="*/ 363452 h 506956"/>
              <a:gd name="connsiteX3122" fmla="*/ 0 w 506956"/>
              <a:gd name="connsiteY3122" fmla="*/ 363452 h 506956"/>
              <a:gd name="connsiteX3123" fmla="*/ 6310 w 506956"/>
              <a:gd name="connsiteY3123" fmla="*/ 353605 h 506956"/>
              <a:gd name="connsiteX3124" fmla="*/ 408 w 506956"/>
              <a:gd name="connsiteY3124" fmla="*/ 344412 h 506956"/>
              <a:gd name="connsiteX3125" fmla="*/ 4570 w 506956"/>
              <a:gd name="connsiteY3125" fmla="*/ 344412 h 506956"/>
              <a:gd name="connsiteX3126" fmla="*/ 8378 w 506956"/>
              <a:gd name="connsiteY3126" fmla="*/ 350396 h 506956"/>
              <a:gd name="connsiteX3127" fmla="*/ 12186 w 506956"/>
              <a:gd name="connsiteY3127" fmla="*/ 344412 h 506956"/>
              <a:gd name="connsiteX3128" fmla="*/ 16347 w 506956"/>
              <a:gd name="connsiteY3128" fmla="*/ 344412 h 506956"/>
              <a:gd name="connsiteX3129" fmla="*/ 10445 w 506956"/>
              <a:gd name="connsiteY3129" fmla="*/ 353605 h 506956"/>
              <a:gd name="connsiteX3130" fmla="*/ 16755 w 506956"/>
              <a:gd name="connsiteY3130" fmla="*/ 363452 h 506956"/>
              <a:gd name="connsiteX3131" fmla="*/ 12594 w 506956"/>
              <a:gd name="connsiteY3131" fmla="*/ 363452 h 506956"/>
              <a:gd name="connsiteX3132" fmla="*/ 8378 w 506956"/>
              <a:gd name="connsiteY3132" fmla="*/ 356761 h 506956"/>
              <a:gd name="connsiteX3133" fmla="*/ 34178 w 506956"/>
              <a:gd name="connsiteY3133" fmla="*/ 356761 h 506956"/>
              <a:gd name="connsiteX3134" fmla="*/ 29962 w 506956"/>
              <a:gd name="connsiteY3134" fmla="*/ 363452 h 506956"/>
              <a:gd name="connsiteX3135" fmla="*/ 25800 w 506956"/>
              <a:gd name="connsiteY3135" fmla="*/ 363452 h 506956"/>
              <a:gd name="connsiteX3136" fmla="*/ 32110 w 506956"/>
              <a:gd name="connsiteY3136" fmla="*/ 353605 h 506956"/>
              <a:gd name="connsiteX3137" fmla="*/ 26208 w 506956"/>
              <a:gd name="connsiteY3137" fmla="*/ 344412 h 506956"/>
              <a:gd name="connsiteX3138" fmla="*/ 30370 w 506956"/>
              <a:gd name="connsiteY3138" fmla="*/ 344412 h 506956"/>
              <a:gd name="connsiteX3139" fmla="*/ 34178 w 506956"/>
              <a:gd name="connsiteY3139" fmla="*/ 350396 h 506956"/>
              <a:gd name="connsiteX3140" fmla="*/ 37986 w 506956"/>
              <a:gd name="connsiteY3140" fmla="*/ 344412 h 506956"/>
              <a:gd name="connsiteX3141" fmla="*/ 42147 w 506956"/>
              <a:gd name="connsiteY3141" fmla="*/ 344412 h 506956"/>
              <a:gd name="connsiteX3142" fmla="*/ 36245 w 506956"/>
              <a:gd name="connsiteY3142" fmla="*/ 353605 h 506956"/>
              <a:gd name="connsiteX3143" fmla="*/ 42555 w 506956"/>
              <a:gd name="connsiteY3143" fmla="*/ 363452 h 506956"/>
              <a:gd name="connsiteX3144" fmla="*/ 38394 w 506956"/>
              <a:gd name="connsiteY3144" fmla="*/ 363452 h 506956"/>
              <a:gd name="connsiteX3145" fmla="*/ 34178 w 506956"/>
              <a:gd name="connsiteY3145" fmla="*/ 356761 h 506956"/>
              <a:gd name="connsiteX3146" fmla="*/ 59978 w 506956"/>
              <a:gd name="connsiteY3146" fmla="*/ 356761 h 506956"/>
              <a:gd name="connsiteX3147" fmla="*/ 55762 w 506956"/>
              <a:gd name="connsiteY3147" fmla="*/ 363452 h 506956"/>
              <a:gd name="connsiteX3148" fmla="*/ 51600 w 506956"/>
              <a:gd name="connsiteY3148" fmla="*/ 363452 h 506956"/>
              <a:gd name="connsiteX3149" fmla="*/ 57911 w 506956"/>
              <a:gd name="connsiteY3149" fmla="*/ 353605 h 506956"/>
              <a:gd name="connsiteX3150" fmla="*/ 52008 w 506956"/>
              <a:gd name="connsiteY3150" fmla="*/ 344412 h 506956"/>
              <a:gd name="connsiteX3151" fmla="*/ 56170 w 506956"/>
              <a:gd name="connsiteY3151" fmla="*/ 344412 h 506956"/>
              <a:gd name="connsiteX3152" fmla="*/ 59978 w 506956"/>
              <a:gd name="connsiteY3152" fmla="*/ 350396 h 506956"/>
              <a:gd name="connsiteX3153" fmla="*/ 63786 w 506956"/>
              <a:gd name="connsiteY3153" fmla="*/ 344412 h 506956"/>
              <a:gd name="connsiteX3154" fmla="*/ 67948 w 506956"/>
              <a:gd name="connsiteY3154" fmla="*/ 344412 h 506956"/>
              <a:gd name="connsiteX3155" fmla="*/ 62045 w 506956"/>
              <a:gd name="connsiteY3155" fmla="*/ 353605 h 506956"/>
              <a:gd name="connsiteX3156" fmla="*/ 68356 w 506956"/>
              <a:gd name="connsiteY3156" fmla="*/ 363452 h 506956"/>
              <a:gd name="connsiteX3157" fmla="*/ 64194 w 506956"/>
              <a:gd name="connsiteY3157" fmla="*/ 363452 h 506956"/>
              <a:gd name="connsiteX3158" fmla="*/ 59978 w 506956"/>
              <a:gd name="connsiteY3158" fmla="*/ 356761 h 506956"/>
              <a:gd name="connsiteX3159" fmla="*/ 85778 w 506956"/>
              <a:gd name="connsiteY3159" fmla="*/ 356761 h 506956"/>
              <a:gd name="connsiteX3160" fmla="*/ 81562 w 506956"/>
              <a:gd name="connsiteY3160" fmla="*/ 363452 h 506956"/>
              <a:gd name="connsiteX3161" fmla="*/ 77400 w 506956"/>
              <a:gd name="connsiteY3161" fmla="*/ 363452 h 506956"/>
              <a:gd name="connsiteX3162" fmla="*/ 83711 w 506956"/>
              <a:gd name="connsiteY3162" fmla="*/ 353605 h 506956"/>
              <a:gd name="connsiteX3163" fmla="*/ 77808 w 506956"/>
              <a:gd name="connsiteY3163" fmla="*/ 344412 h 506956"/>
              <a:gd name="connsiteX3164" fmla="*/ 81970 w 506956"/>
              <a:gd name="connsiteY3164" fmla="*/ 344412 h 506956"/>
              <a:gd name="connsiteX3165" fmla="*/ 85778 w 506956"/>
              <a:gd name="connsiteY3165" fmla="*/ 350396 h 506956"/>
              <a:gd name="connsiteX3166" fmla="*/ 89586 w 506956"/>
              <a:gd name="connsiteY3166" fmla="*/ 344412 h 506956"/>
              <a:gd name="connsiteX3167" fmla="*/ 93748 w 506956"/>
              <a:gd name="connsiteY3167" fmla="*/ 344412 h 506956"/>
              <a:gd name="connsiteX3168" fmla="*/ 87845 w 506956"/>
              <a:gd name="connsiteY3168" fmla="*/ 353605 h 506956"/>
              <a:gd name="connsiteX3169" fmla="*/ 94156 w 506956"/>
              <a:gd name="connsiteY3169" fmla="*/ 363452 h 506956"/>
              <a:gd name="connsiteX3170" fmla="*/ 89994 w 506956"/>
              <a:gd name="connsiteY3170" fmla="*/ 363452 h 506956"/>
              <a:gd name="connsiteX3171" fmla="*/ 85778 w 506956"/>
              <a:gd name="connsiteY3171" fmla="*/ 356761 h 506956"/>
              <a:gd name="connsiteX3172" fmla="*/ 111578 w 506956"/>
              <a:gd name="connsiteY3172" fmla="*/ 356761 h 506956"/>
              <a:gd name="connsiteX3173" fmla="*/ 107362 w 506956"/>
              <a:gd name="connsiteY3173" fmla="*/ 363452 h 506956"/>
              <a:gd name="connsiteX3174" fmla="*/ 103200 w 506956"/>
              <a:gd name="connsiteY3174" fmla="*/ 363452 h 506956"/>
              <a:gd name="connsiteX3175" fmla="*/ 109511 w 506956"/>
              <a:gd name="connsiteY3175" fmla="*/ 353605 h 506956"/>
              <a:gd name="connsiteX3176" fmla="*/ 103608 w 506956"/>
              <a:gd name="connsiteY3176" fmla="*/ 344412 h 506956"/>
              <a:gd name="connsiteX3177" fmla="*/ 107770 w 506956"/>
              <a:gd name="connsiteY3177" fmla="*/ 344412 h 506956"/>
              <a:gd name="connsiteX3178" fmla="*/ 111578 w 506956"/>
              <a:gd name="connsiteY3178" fmla="*/ 350396 h 506956"/>
              <a:gd name="connsiteX3179" fmla="*/ 115386 w 506956"/>
              <a:gd name="connsiteY3179" fmla="*/ 344412 h 506956"/>
              <a:gd name="connsiteX3180" fmla="*/ 119548 w 506956"/>
              <a:gd name="connsiteY3180" fmla="*/ 344412 h 506956"/>
              <a:gd name="connsiteX3181" fmla="*/ 113645 w 506956"/>
              <a:gd name="connsiteY3181" fmla="*/ 353605 h 506956"/>
              <a:gd name="connsiteX3182" fmla="*/ 119956 w 506956"/>
              <a:gd name="connsiteY3182" fmla="*/ 363452 h 506956"/>
              <a:gd name="connsiteX3183" fmla="*/ 115794 w 506956"/>
              <a:gd name="connsiteY3183" fmla="*/ 363452 h 506956"/>
              <a:gd name="connsiteX3184" fmla="*/ 111578 w 506956"/>
              <a:gd name="connsiteY3184" fmla="*/ 356761 h 506956"/>
              <a:gd name="connsiteX3185" fmla="*/ 137378 w 506956"/>
              <a:gd name="connsiteY3185" fmla="*/ 356761 h 506956"/>
              <a:gd name="connsiteX3186" fmla="*/ 133162 w 506956"/>
              <a:gd name="connsiteY3186" fmla="*/ 363452 h 506956"/>
              <a:gd name="connsiteX3187" fmla="*/ 129000 w 506956"/>
              <a:gd name="connsiteY3187" fmla="*/ 363452 h 506956"/>
              <a:gd name="connsiteX3188" fmla="*/ 135311 w 506956"/>
              <a:gd name="connsiteY3188" fmla="*/ 353605 h 506956"/>
              <a:gd name="connsiteX3189" fmla="*/ 129408 w 506956"/>
              <a:gd name="connsiteY3189" fmla="*/ 344412 h 506956"/>
              <a:gd name="connsiteX3190" fmla="*/ 133570 w 506956"/>
              <a:gd name="connsiteY3190" fmla="*/ 344412 h 506956"/>
              <a:gd name="connsiteX3191" fmla="*/ 137378 w 506956"/>
              <a:gd name="connsiteY3191" fmla="*/ 350396 h 506956"/>
              <a:gd name="connsiteX3192" fmla="*/ 141186 w 506956"/>
              <a:gd name="connsiteY3192" fmla="*/ 344412 h 506956"/>
              <a:gd name="connsiteX3193" fmla="*/ 145348 w 506956"/>
              <a:gd name="connsiteY3193" fmla="*/ 344412 h 506956"/>
              <a:gd name="connsiteX3194" fmla="*/ 139445 w 506956"/>
              <a:gd name="connsiteY3194" fmla="*/ 353605 h 506956"/>
              <a:gd name="connsiteX3195" fmla="*/ 145756 w 506956"/>
              <a:gd name="connsiteY3195" fmla="*/ 363452 h 506956"/>
              <a:gd name="connsiteX3196" fmla="*/ 141594 w 506956"/>
              <a:gd name="connsiteY3196" fmla="*/ 363452 h 506956"/>
              <a:gd name="connsiteX3197" fmla="*/ 137378 w 506956"/>
              <a:gd name="connsiteY3197" fmla="*/ 356761 h 506956"/>
              <a:gd name="connsiteX3198" fmla="*/ 163178 w 506956"/>
              <a:gd name="connsiteY3198" fmla="*/ 356761 h 506956"/>
              <a:gd name="connsiteX3199" fmla="*/ 158962 w 506956"/>
              <a:gd name="connsiteY3199" fmla="*/ 363452 h 506956"/>
              <a:gd name="connsiteX3200" fmla="*/ 154800 w 506956"/>
              <a:gd name="connsiteY3200" fmla="*/ 363452 h 506956"/>
              <a:gd name="connsiteX3201" fmla="*/ 161111 w 506956"/>
              <a:gd name="connsiteY3201" fmla="*/ 353605 h 506956"/>
              <a:gd name="connsiteX3202" fmla="*/ 155208 w 506956"/>
              <a:gd name="connsiteY3202" fmla="*/ 344412 h 506956"/>
              <a:gd name="connsiteX3203" fmla="*/ 159370 w 506956"/>
              <a:gd name="connsiteY3203" fmla="*/ 344412 h 506956"/>
              <a:gd name="connsiteX3204" fmla="*/ 163178 w 506956"/>
              <a:gd name="connsiteY3204" fmla="*/ 350396 h 506956"/>
              <a:gd name="connsiteX3205" fmla="*/ 166986 w 506956"/>
              <a:gd name="connsiteY3205" fmla="*/ 344412 h 506956"/>
              <a:gd name="connsiteX3206" fmla="*/ 171148 w 506956"/>
              <a:gd name="connsiteY3206" fmla="*/ 344412 h 506956"/>
              <a:gd name="connsiteX3207" fmla="*/ 165245 w 506956"/>
              <a:gd name="connsiteY3207" fmla="*/ 353605 h 506956"/>
              <a:gd name="connsiteX3208" fmla="*/ 171556 w 506956"/>
              <a:gd name="connsiteY3208" fmla="*/ 363452 h 506956"/>
              <a:gd name="connsiteX3209" fmla="*/ 167394 w 506956"/>
              <a:gd name="connsiteY3209" fmla="*/ 363452 h 506956"/>
              <a:gd name="connsiteX3210" fmla="*/ 163178 w 506956"/>
              <a:gd name="connsiteY3210" fmla="*/ 356761 h 506956"/>
              <a:gd name="connsiteX3211" fmla="*/ 188978 w 506956"/>
              <a:gd name="connsiteY3211" fmla="*/ 356761 h 506956"/>
              <a:gd name="connsiteX3212" fmla="*/ 184762 w 506956"/>
              <a:gd name="connsiteY3212" fmla="*/ 363452 h 506956"/>
              <a:gd name="connsiteX3213" fmla="*/ 180601 w 506956"/>
              <a:gd name="connsiteY3213" fmla="*/ 363452 h 506956"/>
              <a:gd name="connsiteX3214" fmla="*/ 186911 w 506956"/>
              <a:gd name="connsiteY3214" fmla="*/ 353605 h 506956"/>
              <a:gd name="connsiteX3215" fmla="*/ 181009 w 506956"/>
              <a:gd name="connsiteY3215" fmla="*/ 344412 h 506956"/>
              <a:gd name="connsiteX3216" fmla="*/ 185170 w 506956"/>
              <a:gd name="connsiteY3216" fmla="*/ 344412 h 506956"/>
              <a:gd name="connsiteX3217" fmla="*/ 188978 w 506956"/>
              <a:gd name="connsiteY3217" fmla="*/ 350396 h 506956"/>
              <a:gd name="connsiteX3218" fmla="*/ 192786 w 506956"/>
              <a:gd name="connsiteY3218" fmla="*/ 344412 h 506956"/>
              <a:gd name="connsiteX3219" fmla="*/ 196948 w 506956"/>
              <a:gd name="connsiteY3219" fmla="*/ 344412 h 506956"/>
              <a:gd name="connsiteX3220" fmla="*/ 191045 w 506956"/>
              <a:gd name="connsiteY3220" fmla="*/ 353605 h 506956"/>
              <a:gd name="connsiteX3221" fmla="*/ 197356 w 506956"/>
              <a:gd name="connsiteY3221" fmla="*/ 363452 h 506956"/>
              <a:gd name="connsiteX3222" fmla="*/ 193194 w 506956"/>
              <a:gd name="connsiteY3222" fmla="*/ 363452 h 506956"/>
              <a:gd name="connsiteX3223" fmla="*/ 188978 w 506956"/>
              <a:gd name="connsiteY3223" fmla="*/ 356761 h 506956"/>
              <a:gd name="connsiteX3224" fmla="*/ 214778 w 506956"/>
              <a:gd name="connsiteY3224" fmla="*/ 356761 h 506956"/>
              <a:gd name="connsiteX3225" fmla="*/ 210562 w 506956"/>
              <a:gd name="connsiteY3225" fmla="*/ 363452 h 506956"/>
              <a:gd name="connsiteX3226" fmla="*/ 206401 w 506956"/>
              <a:gd name="connsiteY3226" fmla="*/ 363452 h 506956"/>
              <a:gd name="connsiteX3227" fmla="*/ 212711 w 506956"/>
              <a:gd name="connsiteY3227" fmla="*/ 353605 h 506956"/>
              <a:gd name="connsiteX3228" fmla="*/ 206809 w 506956"/>
              <a:gd name="connsiteY3228" fmla="*/ 344412 h 506956"/>
              <a:gd name="connsiteX3229" fmla="*/ 210970 w 506956"/>
              <a:gd name="connsiteY3229" fmla="*/ 344412 h 506956"/>
              <a:gd name="connsiteX3230" fmla="*/ 214778 w 506956"/>
              <a:gd name="connsiteY3230" fmla="*/ 350396 h 506956"/>
              <a:gd name="connsiteX3231" fmla="*/ 218586 w 506956"/>
              <a:gd name="connsiteY3231" fmla="*/ 344412 h 506956"/>
              <a:gd name="connsiteX3232" fmla="*/ 222748 w 506956"/>
              <a:gd name="connsiteY3232" fmla="*/ 344412 h 506956"/>
              <a:gd name="connsiteX3233" fmla="*/ 216846 w 506956"/>
              <a:gd name="connsiteY3233" fmla="*/ 353605 h 506956"/>
              <a:gd name="connsiteX3234" fmla="*/ 223156 w 506956"/>
              <a:gd name="connsiteY3234" fmla="*/ 363452 h 506956"/>
              <a:gd name="connsiteX3235" fmla="*/ 218994 w 506956"/>
              <a:gd name="connsiteY3235" fmla="*/ 363452 h 506956"/>
              <a:gd name="connsiteX3236" fmla="*/ 214778 w 506956"/>
              <a:gd name="connsiteY3236" fmla="*/ 356761 h 506956"/>
              <a:gd name="connsiteX3237" fmla="*/ 240578 w 506956"/>
              <a:gd name="connsiteY3237" fmla="*/ 356761 h 506956"/>
              <a:gd name="connsiteX3238" fmla="*/ 236362 w 506956"/>
              <a:gd name="connsiteY3238" fmla="*/ 363452 h 506956"/>
              <a:gd name="connsiteX3239" fmla="*/ 232201 w 506956"/>
              <a:gd name="connsiteY3239" fmla="*/ 363452 h 506956"/>
              <a:gd name="connsiteX3240" fmla="*/ 238511 w 506956"/>
              <a:gd name="connsiteY3240" fmla="*/ 353605 h 506956"/>
              <a:gd name="connsiteX3241" fmla="*/ 232609 w 506956"/>
              <a:gd name="connsiteY3241" fmla="*/ 344412 h 506956"/>
              <a:gd name="connsiteX3242" fmla="*/ 236770 w 506956"/>
              <a:gd name="connsiteY3242" fmla="*/ 344412 h 506956"/>
              <a:gd name="connsiteX3243" fmla="*/ 240578 w 506956"/>
              <a:gd name="connsiteY3243" fmla="*/ 350396 h 506956"/>
              <a:gd name="connsiteX3244" fmla="*/ 244386 w 506956"/>
              <a:gd name="connsiteY3244" fmla="*/ 344412 h 506956"/>
              <a:gd name="connsiteX3245" fmla="*/ 248548 w 506956"/>
              <a:gd name="connsiteY3245" fmla="*/ 344412 h 506956"/>
              <a:gd name="connsiteX3246" fmla="*/ 242646 w 506956"/>
              <a:gd name="connsiteY3246" fmla="*/ 353605 h 506956"/>
              <a:gd name="connsiteX3247" fmla="*/ 248956 w 506956"/>
              <a:gd name="connsiteY3247" fmla="*/ 363452 h 506956"/>
              <a:gd name="connsiteX3248" fmla="*/ 244794 w 506956"/>
              <a:gd name="connsiteY3248" fmla="*/ 363452 h 506956"/>
              <a:gd name="connsiteX3249" fmla="*/ 240578 w 506956"/>
              <a:gd name="connsiteY3249" fmla="*/ 356761 h 506956"/>
              <a:gd name="connsiteX3250" fmla="*/ 266378 w 506956"/>
              <a:gd name="connsiteY3250" fmla="*/ 356761 h 506956"/>
              <a:gd name="connsiteX3251" fmla="*/ 262162 w 506956"/>
              <a:gd name="connsiteY3251" fmla="*/ 363452 h 506956"/>
              <a:gd name="connsiteX3252" fmla="*/ 258001 w 506956"/>
              <a:gd name="connsiteY3252" fmla="*/ 363452 h 506956"/>
              <a:gd name="connsiteX3253" fmla="*/ 264311 w 506956"/>
              <a:gd name="connsiteY3253" fmla="*/ 353605 h 506956"/>
              <a:gd name="connsiteX3254" fmla="*/ 258409 w 506956"/>
              <a:gd name="connsiteY3254" fmla="*/ 344412 h 506956"/>
              <a:gd name="connsiteX3255" fmla="*/ 262570 w 506956"/>
              <a:gd name="connsiteY3255" fmla="*/ 344412 h 506956"/>
              <a:gd name="connsiteX3256" fmla="*/ 266378 w 506956"/>
              <a:gd name="connsiteY3256" fmla="*/ 350396 h 506956"/>
              <a:gd name="connsiteX3257" fmla="*/ 270187 w 506956"/>
              <a:gd name="connsiteY3257" fmla="*/ 344412 h 506956"/>
              <a:gd name="connsiteX3258" fmla="*/ 274348 w 506956"/>
              <a:gd name="connsiteY3258" fmla="*/ 344412 h 506956"/>
              <a:gd name="connsiteX3259" fmla="*/ 268446 w 506956"/>
              <a:gd name="connsiteY3259" fmla="*/ 353605 h 506956"/>
              <a:gd name="connsiteX3260" fmla="*/ 274756 w 506956"/>
              <a:gd name="connsiteY3260" fmla="*/ 363452 h 506956"/>
              <a:gd name="connsiteX3261" fmla="*/ 270595 w 506956"/>
              <a:gd name="connsiteY3261" fmla="*/ 363452 h 506956"/>
              <a:gd name="connsiteX3262" fmla="*/ 266378 w 506956"/>
              <a:gd name="connsiteY3262" fmla="*/ 356761 h 506956"/>
              <a:gd name="connsiteX3263" fmla="*/ 292179 w 506956"/>
              <a:gd name="connsiteY3263" fmla="*/ 356761 h 506956"/>
              <a:gd name="connsiteX3264" fmla="*/ 287962 w 506956"/>
              <a:gd name="connsiteY3264" fmla="*/ 363452 h 506956"/>
              <a:gd name="connsiteX3265" fmla="*/ 283801 w 506956"/>
              <a:gd name="connsiteY3265" fmla="*/ 363452 h 506956"/>
              <a:gd name="connsiteX3266" fmla="*/ 290111 w 506956"/>
              <a:gd name="connsiteY3266" fmla="*/ 353605 h 506956"/>
              <a:gd name="connsiteX3267" fmla="*/ 284209 w 506956"/>
              <a:gd name="connsiteY3267" fmla="*/ 344412 h 506956"/>
              <a:gd name="connsiteX3268" fmla="*/ 288370 w 506956"/>
              <a:gd name="connsiteY3268" fmla="*/ 344412 h 506956"/>
              <a:gd name="connsiteX3269" fmla="*/ 292179 w 506956"/>
              <a:gd name="connsiteY3269" fmla="*/ 350396 h 506956"/>
              <a:gd name="connsiteX3270" fmla="*/ 295987 w 506956"/>
              <a:gd name="connsiteY3270" fmla="*/ 344412 h 506956"/>
              <a:gd name="connsiteX3271" fmla="*/ 300148 w 506956"/>
              <a:gd name="connsiteY3271" fmla="*/ 344412 h 506956"/>
              <a:gd name="connsiteX3272" fmla="*/ 294246 w 506956"/>
              <a:gd name="connsiteY3272" fmla="*/ 353605 h 506956"/>
              <a:gd name="connsiteX3273" fmla="*/ 300556 w 506956"/>
              <a:gd name="connsiteY3273" fmla="*/ 363452 h 506956"/>
              <a:gd name="connsiteX3274" fmla="*/ 296395 w 506956"/>
              <a:gd name="connsiteY3274" fmla="*/ 363452 h 506956"/>
              <a:gd name="connsiteX3275" fmla="*/ 292179 w 506956"/>
              <a:gd name="connsiteY3275" fmla="*/ 356761 h 506956"/>
              <a:gd name="connsiteX3276" fmla="*/ 317979 w 506956"/>
              <a:gd name="connsiteY3276" fmla="*/ 356761 h 506956"/>
              <a:gd name="connsiteX3277" fmla="*/ 313762 w 506956"/>
              <a:gd name="connsiteY3277" fmla="*/ 363452 h 506956"/>
              <a:gd name="connsiteX3278" fmla="*/ 309601 w 506956"/>
              <a:gd name="connsiteY3278" fmla="*/ 363452 h 506956"/>
              <a:gd name="connsiteX3279" fmla="*/ 315911 w 506956"/>
              <a:gd name="connsiteY3279" fmla="*/ 353605 h 506956"/>
              <a:gd name="connsiteX3280" fmla="*/ 310009 w 506956"/>
              <a:gd name="connsiteY3280" fmla="*/ 344412 h 506956"/>
              <a:gd name="connsiteX3281" fmla="*/ 314170 w 506956"/>
              <a:gd name="connsiteY3281" fmla="*/ 344412 h 506956"/>
              <a:gd name="connsiteX3282" fmla="*/ 317979 w 506956"/>
              <a:gd name="connsiteY3282" fmla="*/ 350396 h 506956"/>
              <a:gd name="connsiteX3283" fmla="*/ 321787 w 506956"/>
              <a:gd name="connsiteY3283" fmla="*/ 344412 h 506956"/>
              <a:gd name="connsiteX3284" fmla="*/ 325948 w 506956"/>
              <a:gd name="connsiteY3284" fmla="*/ 344412 h 506956"/>
              <a:gd name="connsiteX3285" fmla="*/ 320046 w 506956"/>
              <a:gd name="connsiteY3285" fmla="*/ 353605 h 506956"/>
              <a:gd name="connsiteX3286" fmla="*/ 326356 w 506956"/>
              <a:gd name="connsiteY3286" fmla="*/ 363452 h 506956"/>
              <a:gd name="connsiteX3287" fmla="*/ 322195 w 506956"/>
              <a:gd name="connsiteY3287" fmla="*/ 363452 h 506956"/>
              <a:gd name="connsiteX3288" fmla="*/ 317979 w 506956"/>
              <a:gd name="connsiteY3288" fmla="*/ 356761 h 506956"/>
              <a:gd name="connsiteX3289" fmla="*/ 343779 w 506956"/>
              <a:gd name="connsiteY3289" fmla="*/ 356761 h 506956"/>
              <a:gd name="connsiteX3290" fmla="*/ 339563 w 506956"/>
              <a:gd name="connsiteY3290" fmla="*/ 363452 h 506956"/>
              <a:gd name="connsiteX3291" fmla="*/ 335401 w 506956"/>
              <a:gd name="connsiteY3291" fmla="*/ 363452 h 506956"/>
              <a:gd name="connsiteX3292" fmla="*/ 341711 w 506956"/>
              <a:gd name="connsiteY3292" fmla="*/ 353605 h 506956"/>
              <a:gd name="connsiteX3293" fmla="*/ 335809 w 506956"/>
              <a:gd name="connsiteY3293" fmla="*/ 344412 h 506956"/>
              <a:gd name="connsiteX3294" fmla="*/ 339971 w 506956"/>
              <a:gd name="connsiteY3294" fmla="*/ 344412 h 506956"/>
              <a:gd name="connsiteX3295" fmla="*/ 343779 w 506956"/>
              <a:gd name="connsiteY3295" fmla="*/ 350396 h 506956"/>
              <a:gd name="connsiteX3296" fmla="*/ 347587 w 506956"/>
              <a:gd name="connsiteY3296" fmla="*/ 344412 h 506956"/>
              <a:gd name="connsiteX3297" fmla="*/ 351748 w 506956"/>
              <a:gd name="connsiteY3297" fmla="*/ 344412 h 506956"/>
              <a:gd name="connsiteX3298" fmla="*/ 345846 w 506956"/>
              <a:gd name="connsiteY3298" fmla="*/ 353605 h 506956"/>
              <a:gd name="connsiteX3299" fmla="*/ 352156 w 506956"/>
              <a:gd name="connsiteY3299" fmla="*/ 363452 h 506956"/>
              <a:gd name="connsiteX3300" fmla="*/ 347995 w 506956"/>
              <a:gd name="connsiteY3300" fmla="*/ 363452 h 506956"/>
              <a:gd name="connsiteX3301" fmla="*/ 343779 w 506956"/>
              <a:gd name="connsiteY3301" fmla="*/ 356761 h 506956"/>
              <a:gd name="connsiteX3302" fmla="*/ 369579 w 506956"/>
              <a:gd name="connsiteY3302" fmla="*/ 356761 h 506956"/>
              <a:gd name="connsiteX3303" fmla="*/ 365363 w 506956"/>
              <a:gd name="connsiteY3303" fmla="*/ 363452 h 506956"/>
              <a:gd name="connsiteX3304" fmla="*/ 361201 w 506956"/>
              <a:gd name="connsiteY3304" fmla="*/ 363452 h 506956"/>
              <a:gd name="connsiteX3305" fmla="*/ 367511 w 506956"/>
              <a:gd name="connsiteY3305" fmla="*/ 353605 h 506956"/>
              <a:gd name="connsiteX3306" fmla="*/ 361609 w 506956"/>
              <a:gd name="connsiteY3306" fmla="*/ 344412 h 506956"/>
              <a:gd name="connsiteX3307" fmla="*/ 365771 w 506956"/>
              <a:gd name="connsiteY3307" fmla="*/ 344412 h 506956"/>
              <a:gd name="connsiteX3308" fmla="*/ 369579 w 506956"/>
              <a:gd name="connsiteY3308" fmla="*/ 350396 h 506956"/>
              <a:gd name="connsiteX3309" fmla="*/ 373387 w 506956"/>
              <a:gd name="connsiteY3309" fmla="*/ 344412 h 506956"/>
              <a:gd name="connsiteX3310" fmla="*/ 377548 w 506956"/>
              <a:gd name="connsiteY3310" fmla="*/ 344412 h 506956"/>
              <a:gd name="connsiteX3311" fmla="*/ 371646 w 506956"/>
              <a:gd name="connsiteY3311" fmla="*/ 353605 h 506956"/>
              <a:gd name="connsiteX3312" fmla="*/ 377956 w 506956"/>
              <a:gd name="connsiteY3312" fmla="*/ 363452 h 506956"/>
              <a:gd name="connsiteX3313" fmla="*/ 373795 w 506956"/>
              <a:gd name="connsiteY3313" fmla="*/ 363452 h 506956"/>
              <a:gd name="connsiteX3314" fmla="*/ 369579 w 506956"/>
              <a:gd name="connsiteY3314" fmla="*/ 356761 h 506956"/>
              <a:gd name="connsiteX3315" fmla="*/ 395379 w 506956"/>
              <a:gd name="connsiteY3315" fmla="*/ 356761 h 506956"/>
              <a:gd name="connsiteX3316" fmla="*/ 391163 w 506956"/>
              <a:gd name="connsiteY3316" fmla="*/ 363452 h 506956"/>
              <a:gd name="connsiteX3317" fmla="*/ 387001 w 506956"/>
              <a:gd name="connsiteY3317" fmla="*/ 363452 h 506956"/>
              <a:gd name="connsiteX3318" fmla="*/ 393312 w 506956"/>
              <a:gd name="connsiteY3318" fmla="*/ 353605 h 506956"/>
              <a:gd name="connsiteX3319" fmla="*/ 387409 w 506956"/>
              <a:gd name="connsiteY3319" fmla="*/ 344412 h 506956"/>
              <a:gd name="connsiteX3320" fmla="*/ 391571 w 506956"/>
              <a:gd name="connsiteY3320" fmla="*/ 344412 h 506956"/>
              <a:gd name="connsiteX3321" fmla="*/ 395379 w 506956"/>
              <a:gd name="connsiteY3321" fmla="*/ 350396 h 506956"/>
              <a:gd name="connsiteX3322" fmla="*/ 399187 w 506956"/>
              <a:gd name="connsiteY3322" fmla="*/ 344412 h 506956"/>
              <a:gd name="connsiteX3323" fmla="*/ 403348 w 506956"/>
              <a:gd name="connsiteY3323" fmla="*/ 344412 h 506956"/>
              <a:gd name="connsiteX3324" fmla="*/ 397446 w 506956"/>
              <a:gd name="connsiteY3324" fmla="*/ 353605 h 506956"/>
              <a:gd name="connsiteX3325" fmla="*/ 403756 w 506956"/>
              <a:gd name="connsiteY3325" fmla="*/ 363452 h 506956"/>
              <a:gd name="connsiteX3326" fmla="*/ 399595 w 506956"/>
              <a:gd name="connsiteY3326" fmla="*/ 363452 h 506956"/>
              <a:gd name="connsiteX3327" fmla="*/ 395379 w 506956"/>
              <a:gd name="connsiteY3327" fmla="*/ 356761 h 506956"/>
              <a:gd name="connsiteX3328" fmla="*/ 421179 w 506956"/>
              <a:gd name="connsiteY3328" fmla="*/ 356761 h 506956"/>
              <a:gd name="connsiteX3329" fmla="*/ 416963 w 506956"/>
              <a:gd name="connsiteY3329" fmla="*/ 363452 h 506956"/>
              <a:gd name="connsiteX3330" fmla="*/ 412801 w 506956"/>
              <a:gd name="connsiteY3330" fmla="*/ 363452 h 506956"/>
              <a:gd name="connsiteX3331" fmla="*/ 419112 w 506956"/>
              <a:gd name="connsiteY3331" fmla="*/ 353605 h 506956"/>
              <a:gd name="connsiteX3332" fmla="*/ 413209 w 506956"/>
              <a:gd name="connsiteY3332" fmla="*/ 344412 h 506956"/>
              <a:gd name="connsiteX3333" fmla="*/ 417371 w 506956"/>
              <a:gd name="connsiteY3333" fmla="*/ 344412 h 506956"/>
              <a:gd name="connsiteX3334" fmla="*/ 421179 w 506956"/>
              <a:gd name="connsiteY3334" fmla="*/ 350396 h 506956"/>
              <a:gd name="connsiteX3335" fmla="*/ 424987 w 506956"/>
              <a:gd name="connsiteY3335" fmla="*/ 344412 h 506956"/>
              <a:gd name="connsiteX3336" fmla="*/ 429149 w 506956"/>
              <a:gd name="connsiteY3336" fmla="*/ 344412 h 506956"/>
              <a:gd name="connsiteX3337" fmla="*/ 423246 w 506956"/>
              <a:gd name="connsiteY3337" fmla="*/ 353605 h 506956"/>
              <a:gd name="connsiteX3338" fmla="*/ 429557 w 506956"/>
              <a:gd name="connsiteY3338" fmla="*/ 363452 h 506956"/>
              <a:gd name="connsiteX3339" fmla="*/ 425395 w 506956"/>
              <a:gd name="connsiteY3339" fmla="*/ 363452 h 506956"/>
              <a:gd name="connsiteX3340" fmla="*/ 421179 w 506956"/>
              <a:gd name="connsiteY3340" fmla="*/ 356761 h 506956"/>
              <a:gd name="connsiteX3341" fmla="*/ 446979 w 506956"/>
              <a:gd name="connsiteY3341" fmla="*/ 356761 h 506956"/>
              <a:gd name="connsiteX3342" fmla="*/ 442763 w 506956"/>
              <a:gd name="connsiteY3342" fmla="*/ 363452 h 506956"/>
              <a:gd name="connsiteX3343" fmla="*/ 438601 w 506956"/>
              <a:gd name="connsiteY3343" fmla="*/ 363452 h 506956"/>
              <a:gd name="connsiteX3344" fmla="*/ 444912 w 506956"/>
              <a:gd name="connsiteY3344" fmla="*/ 353605 h 506956"/>
              <a:gd name="connsiteX3345" fmla="*/ 439009 w 506956"/>
              <a:gd name="connsiteY3345" fmla="*/ 344412 h 506956"/>
              <a:gd name="connsiteX3346" fmla="*/ 443171 w 506956"/>
              <a:gd name="connsiteY3346" fmla="*/ 344412 h 506956"/>
              <a:gd name="connsiteX3347" fmla="*/ 446979 w 506956"/>
              <a:gd name="connsiteY3347" fmla="*/ 350396 h 506956"/>
              <a:gd name="connsiteX3348" fmla="*/ 450787 w 506956"/>
              <a:gd name="connsiteY3348" fmla="*/ 344412 h 506956"/>
              <a:gd name="connsiteX3349" fmla="*/ 454949 w 506956"/>
              <a:gd name="connsiteY3349" fmla="*/ 344412 h 506956"/>
              <a:gd name="connsiteX3350" fmla="*/ 449046 w 506956"/>
              <a:gd name="connsiteY3350" fmla="*/ 353605 h 506956"/>
              <a:gd name="connsiteX3351" fmla="*/ 455357 w 506956"/>
              <a:gd name="connsiteY3351" fmla="*/ 363452 h 506956"/>
              <a:gd name="connsiteX3352" fmla="*/ 451195 w 506956"/>
              <a:gd name="connsiteY3352" fmla="*/ 363452 h 506956"/>
              <a:gd name="connsiteX3353" fmla="*/ 446979 w 506956"/>
              <a:gd name="connsiteY3353" fmla="*/ 356761 h 506956"/>
              <a:gd name="connsiteX3354" fmla="*/ 472779 w 506956"/>
              <a:gd name="connsiteY3354" fmla="*/ 356761 h 506956"/>
              <a:gd name="connsiteX3355" fmla="*/ 468563 w 506956"/>
              <a:gd name="connsiteY3355" fmla="*/ 363452 h 506956"/>
              <a:gd name="connsiteX3356" fmla="*/ 464401 w 506956"/>
              <a:gd name="connsiteY3356" fmla="*/ 363452 h 506956"/>
              <a:gd name="connsiteX3357" fmla="*/ 470712 w 506956"/>
              <a:gd name="connsiteY3357" fmla="*/ 353605 h 506956"/>
              <a:gd name="connsiteX3358" fmla="*/ 464809 w 506956"/>
              <a:gd name="connsiteY3358" fmla="*/ 344412 h 506956"/>
              <a:gd name="connsiteX3359" fmla="*/ 468971 w 506956"/>
              <a:gd name="connsiteY3359" fmla="*/ 344412 h 506956"/>
              <a:gd name="connsiteX3360" fmla="*/ 472779 w 506956"/>
              <a:gd name="connsiteY3360" fmla="*/ 350396 h 506956"/>
              <a:gd name="connsiteX3361" fmla="*/ 476587 w 506956"/>
              <a:gd name="connsiteY3361" fmla="*/ 344412 h 506956"/>
              <a:gd name="connsiteX3362" fmla="*/ 480749 w 506956"/>
              <a:gd name="connsiteY3362" fmla="*/ 344412 h 506956"/>
              <a:gd name="connsiteX3363" fmla="*/ 474846 w 506956"/>
              <a:gd name="connsiteY3363" fmla="*/ 353605 h 506956"/>
              <a:gd name="connsiteX3364" fmla="*/ 481157 w 506956"/>
              <a:gd name="connsiteY3364" fmla="*/ 363452 h 506956"/>
              <a:gd name="connsiteX3365" fmla="*/ 476995 w 506956"/>
              <a:gd name="connsiteY3365" fmla="*/ 363452 h 506956"/>
              <a:gd name="connsiteX3366" fmla="*/ 472779 w 506956"/>
              <a:gd name="connsiteY3366" fmla="*/ 356761 h 506956"/>
              <a:gd name="connsiteX3367" fmla="*/ 498579 w 506956"/>
              <a:gd name="connsiteY3367" fmla="*/ 356761 h 506956"/>
              <a:gd name="connsiteX3368" fmla="*/ 494363 w 506956"/>
              <a:gd name="connsiteY3368" fmla="*/ 363452 h 506956"/>
              <a:gd name="connsiteX3369" fmla="*/ 490201 w 506956"/>
              <a:gd name="connsiteY3369" fmla="*/ 363452 h 506956"/>
              <a:gd name="connsiteX3370" fmla="*/ 496512 w 506956"/>
              <a:gd name="connsiteY3370" fmla="*/ 353605 h 506956"/>
              <a:gd name="connsiteX3371" fmla="*/ 490609 w 506956"/>
              <a:gd name="connsiteY3371" fmla="*/ 344412 h 506956"/>
              <a:gd name="connsiteX3372" fmla="*/ 494771 w 506956"/>
              <a:gd name="connsiteY3372" fmla="*/ 344412 h 506956"/>
              <a:gd name="connsiteX3373" fmla="*/ 498579 w 506956"/>
              <a:gd name="connsiteY3373" fmla="*/ 350396 h 506956"/>
              <a:gd name="connsiteX3374" fmla="*/ 502387 w 506956"/>
              <a:gd name="connsiteY3374" fmla="*/ 344412 h 506956"/>
              <a:gd name="connsiteX3375" fmla="*/ 506549 w 506956"/>
              <a:gd name="connsiteY3375" fmla="*/ 344412 h 506956"/>
              <a:gd name="connsiteX3376" fmla="*/ 500646 w 506956"/>
              <a:gd name="connsiteY3376" fmla="*/ 353605 h 506956"/>
              <a:gd name="connsiteX3377" fmla="*/ 506957 w 506956"/>
              <a:gd name="connsiteY3377" fmla="*/ 363452 h 506956"/>
              <a:gd name="connsiteX3378" fmla="*/ 502795 w 506956"/>
              <a:gd name="connsiteY3378" fmla="*/ 363452 h 506956"/>
              <a:gd name="connsiteX3379" fmla="*/ 498579 w 506956"/>
              <a:gd name="connsiteY3379" fmla="*/ 356761 h 506956"/>
              <a:gd name="connsiteX3380" fmla="*/ 8378 w 506956"/>
              <a:gd name="connsiteY3380" fmla="*/ 385462 h 506956"/>
              <a:gd name="connsiteX3381" fmla="*/ 4162 w 506956"/>
              <a:gd name="connsiteY3381" fmla="*/ 392153 h 506956"/>
              <a:gd name="connsiteX3382" fmla="*/ 0 w 506956"/>
              <a:gd name="connsiteY3382" fmla="*/ 392153 h 506956"/>
              <a:gd name="connsiteX3383" fmla="*/ 6310 w 506956"/>
              <a:gd name="connsiteY3383" fmla="*/ 382306 h 506956"/>
              <a:gd name="connsiteX3384" fmla="*/ 408 w 506956"/>
              <a:gd name="connsiteY3384" fmla="*/ 373112 h 506956"/>
              <a:gd name="connsiteX3385" fmla="*/ 4570 w 506956"/>
              <a:gd name="connsiteY3385" fmla="*/ 373112 h 506956"/>
              <a:gd name="connsiteX3386" fmla="*/ 8378 w 506956"/>
              <a:gd name="connsiteY3386" fmla="*/ 379097 h 506956"/>
              <a:gd name="connsiteX3387" fmla="*/ 12186 w 506956"/>
              <a:gd name="connsiteY3387" fmla="*/ 373112 h 506956"/>
              <a:gd name="connsiteX3388" fmla="*/ 16347 w 506956"/>
              <a:gd name="connsiteY3388" fmla="*/ 373112 h 506956"/>
              <a:gd name="connsiteX3389" fmla="*/ 10445 w 506956"/>
              <a:gd name="connsiteY3389" fmla="*/ 382306 h 506956"/>
              <a:gd name="connsiteX3390" fmla="*/ 16755 w 506956"/>
              <a:gd name="connsiteY3390" fmla="*/ 392153 h 506956"/>
              <a:gd name="connsiteX3391" fmla="*/ 12594 w 506956"/>
              <a:gd name="connsiteY3391" fmla="*/ 392153 h 506956"/>
              <a:gd name="connsiteX3392" fmla="*/ 8378 w 506956"/>
              <a:gd name="connsiteY3392" fmla="*/ 385462 h 506956"/>
              <a:gd name="connsiteX3393" fmla="*/ 34178 w 506956"/>
              <a:gd name="connsiteY3393" fmla="*/ 385462 h 506956"/>
              <a:gd name="connsiteX3394" fmla="*/ 29962 w 506956"/>
              <a:gd name="connsiteY3394" fmla="*/ 392153 h 506956"/>
              <a:gd name="connsiteX3395" fmla="*/ 25800 w 506956"/>
              <a:gd name="connsiteY3395" fmla="*/ 392153 h 506956"/>
              <a:gd name="connsiteX3396" fmla="*/ 32110 w 506956"/>
              <a:gd name="connsiteY3396" fmla="*/ 382306 h 506956"/>
              <a:gd name="connsiteX3397" fmla="*/ 26208 w 506956"/>
              <a:gd name="connsiteY3397" fmla="*/ 373112 h 506956"/>
              <a:gd name="connsiteX3398" fmla="*/ 30370 w 506956"/>
              <a:gd name="connsiteY3398" fmla="*/ 373112 h 506956"/>
              <a:gd name="connsiteX3399" fmla="*/ 34178 w 506956"/>
              <a:gd name="connsiteY3399" fmla="*/ 379097 h 506956"/>
              <a:gd name="connsiteX3400" fmla="*/ 37986 w 506956"/>
              <a:gd name="connsiteY3400" fmla="*/ 373112 h 506956"/>
              <a:gd name="connsiteX3401" fmla="*/ 42147 w 506956"/>
              <a:gd name="connsiteY3401" fmla="*/ 373112 h 506956"/>
              <a:gd name="connsiteX3402" fmla="*/ 36245 w 506956"/>
              <a:gd name="connsiteY3402" fmla="*/ 382306 h 506956"/>
              <a:gd name="connsiteX3403" fmla="*/ 42555 w 506956"/>
              <a:gd name="connsiteY3403" fmla="*/ 392153 h 506956"/>
              <a:gd name="connsiteX3404" fmla="*/ 38394 w 506956"/>
              <a:gd name="connsiteY3404" fmla="*/ 392153 h 506956"/>
              <a:gd name="connsiteX3405" fmla="*/ 34178 w 506956"/>
              <a:gd name="connsiteY3405" fmla="*/ 385462 h 506956"/>
              <a:gd name="connsiteX3406" fmla="*/ 59978 w 506956"/>
              <a:gd name="connsiteY3406" fmla="*/ 385462 h 506956"/>
              <a:gd name="connsiteX3407" fmla="*/ 55762 w 506956"/>
              <a:gd name="connsiteY3407" fmla="*/ 392153 h 506956"/>
              <a:gd name="connsiteX3408" fmla="*/ 51600 w 506956"/>
              <a:gd name="connsiteY3408" fmla="*/ 392153 h 506956"/>
              <a:gd name="connsiteX3409" fmla="*/ 57911 w 506956"/>
              <a:gd name="connsiteY3409" fmla="*/ 382306 h 506956"/>
              <a:gd name="connsiteX3410" fmla="*/ 52008 w 506956"/>
              <a:gd name="connsiteY3410" fmla="*/ 373112 h 506956"/>
              <a:gd name="connsiteX3411" fmla="*/ 56170 w 506956"/>
              <a:gd name="connsiteY3411" fmla="*/ 373112 h 506956"/>
              <a:gd name="connsiteX3412" fmla="*/ 59978 w 506956"/>
              <a:gd name="connsiteY3412" fmla="*/ 379097 h 506956"/>
              <a:gd name="connsiteX3413" fmla="*/ 63786 w 506956"/>
              <a:gd name="connsiteY3413" fmla="*/ 373112 h 506956"/>
              <a:gd name="connsiteX3414" fmla="*/ 67948 w 506956"/>
              <a:gd name="connsiteY3414" fmla="*/ 373112 h 506956"/>
              <a:gd name="connsiteX3415" fmla="*/ 62045 w 506956"/>
              <a:gd name="connsiteY3415" fmla="*/ 382306 h 506956"/>
              <a:gd name="connsiteX3416" fmla="*/ 68356 w 506956"/>
              <a:gd name="connsiteY3416" fmla="*/ 392153 h 506956"/>
              <a:gd name="connsiteX3417" fmla="*/ 64194 w 506956"/>
              <a:gd name="connsiteY3417" fmla="*/ 392153 h 506956"/>
              <a:gd name="connsiteX3418" fmla="*/ 59978 w 506956"/>
              <a:gd name="connsiteY3418" fmla="*/ 385462 h 506956"/>
              <a:gd name="connsiteX3419" fmla="*/ 85778 w 506956"/>
              <a:gd name="connsiteY3419" fmla="*/ 385462 h 506956"/>
              <a:gd name="connsiteX3420" fmla="*/ 81562 w 506956"/>
              <a:gd name="connsiteY3420" fmla="*/ 392153 h 506956"/>
              <a:gd name="connsiteX3421" fmla="*/ 77400 w 506956"/>
              <a:gd name="connsiteY3421" fmla="*/ 392153 h 506956"/>
              <a:gd name="connsiteX3422" fmla="*/ 83711 w 506956"/>
              <a:gd name="connsiteY3422" fmla="*/ 382306 h 506956"/>
              <a:gd name="connsiteX3423" fmla="*/ 77808 w 506956"/>
              <a:gd name="connsiteY3423" fmla="*/ 373112 h 506956"/>
              <a:gd name="connsiteX3424" fmla="*/ 81970 w 506956"/>
              <a:gd name="connsiteY3424" fmla="*/ 373112 h 506956"/>
              <a:gd name="connsiteX3425" fmla="*/ 85778 w 506956"/>
              <a:gd name="connsiteY3425" fmla="*/ 379097 h 506956"/>
              <a:gd name="connsiteX3426" fmla="*/ 89586 w 506956"/>
              <a:gd name="connsiteY3426" fmla="*/ 373112 h 506956"/>
              <a:gd name="connsiteX3427" fmla="*/ 93748 w 506956"/>
              <a:gd name="connsiteY3427" fmla="*/ 373112 h 506956"/>
              <a:gd name="connsiteX3428" fmla="*/ 87845 w 506956"/>
              <a:gd name="connsiteY3428" fmla="*/ 382306 h 506956"/>
              <a:gd name="connsiteX3429" fmla="*/ 94156 w 506956"/>
              <a:gd name="connsiteY3429" fmla="*/ 392153 h 506956"/>
              <a:gd name="connsiteX3430" fmla="*/ 89994 w 506956"/>
              <a:gd name="connsiteY3430" fmla="*/ 392153 h 506956"/>
              <a:gd name="connsiteX3431" fmla="*/ 85778 w 506956"/>
              <a:gd name="connsiteY3431" fmla="*/ 385462 h 506956"/>
              <a:gd name="connsiteX3432" fmla="*/ 111578 w 506956"/>
              <a:gd name="connsiteY3432" fmla="*/ 385462 h 506956"/>
              <a:gd name="connsiteX3433" fmla="*/ 107362 w 506956"/>
              <a:gd name="connsiteY3433" fmla="*/ 392153 h 506956"/>
              <a:gd name="connsiteX3434" fmla="*/ 103200 w 506956"/>
              <a:gd name="connsiteY3434" fmla="*/ 392153 h 506956"/>
              <a:gd name="connsiteX3435" fmla="*/ 109511 w 506956"/>
              <a:gd name="connsiteY3435" fmla="*/ 382306 h 506956"/>
              <a:gd name="connsiteX3436" fmla="*/ 103608 w 506956"/>
              <a:gd name="connsiteY3436" fmla="*/ 373112 h 506956"/>
              <a:gd name="connsiteX3437" fmla="*/ 107770 w 506956"/>
              <a:gd name="connsiteY3437" fmla="*/ 373112 h 506956"/>
              <a:gd name="connsiteX3438" fmla="*/ 111578 w 506956"/>
              <a:gd name="connsiteY3438" fmla="*/ 379097 h 506956"/>
              <a:gd name="connsiteX3439" fmla="*/ 115386 w 506956"/>
              <a:gd name="connsiteY3439" fmla="*/ 373112 h 506956"/>
              <a:gd name="connsiteX3440" fmla="*/ 119548 w 506956"/>
              <a:gd name="connsiteY3440" fmla="*/ 373112 h 506956"/>
              <a:gd name="connsiteX3441" fmla="*/ 113645 w 506956"/>
              <a:gd name="connsiteY3441" fmla="*/ 382306 h 506956"/>
              <a:gd name="connsiteX3442" fmla="*/ 119956 w 506956"/>
              <a:gd name="connsiteY3442" fmla="*/ 392153 h 506956"/>
              <a:gd name="connsiteX3443" fmla="*/ 115794 w 506956"/>
              <a:gd name="connsiteY3443" fmla="*/ 392153 h 506956"/>
              <a:gd name="connsiteX3444" fmla="*/ 111578 w 506956"/>
              <a:gd name="connsiteY3444" fmla="*/ 385462 h 506956"/>
              <a:gd name="connsiteX3445" fmla="*/ 137378 w 506956"/>
              <a:gd name="connsiteY3445" fmla="*/ 385462 h 506956"/>
              <a:gd name="connsiteX3446" fmla="*/ 133162 w 506956"/>
              <a:gd name="connsiteY3446" fmla="*/ 392153 h 506956"/>
              <a:gd name="connsiteX3447" fmla="*/ 129000 w 506956"/>
              <a:gd name="connsiteY3447" fmla="*/ 392153 h 506956"/>
              <a:gd name="connsiteX3448" fmla="*/ 135311 w 506956"/>
              <a:gd name="connsiteY3448" fmla="*/ 382306 h 506956"/>
              <a:gd name="connsiteX3449" fmla="*/ 129408 w 506956"/>
              <a:gd name="connsiteY3449" fmla="*/ 373112 h 506956"/>
              <a:gd name="connsiteX3450" fmla="*/ 133570 w 506956"/>
              <a:gd name="connsiteY3450" fmla="*/ 373112 h 506956"/>
              <a:gd name="connsiteX3451" fmla="*/ 137378 w 506956"/>
              <a:gd name="connsiteY3451" fmla="*/ 379097 h 506956"/>
              <a:gd name="connsiteX3452" fmla="*/ 141186 w 506956"/>
              <a:gd name="connsiteY3452" fmla="*/ 373112 h 506956"/>
              <a:gd name="connsiteX3453" fmla="*/ 145348 w 506956"/>
              <a:gd name="connsiteY3453" fmla="*/ 373112 h 506956"/>
              <a:gd name="connsiteX3454" fmla="*/ 139445 w 506956"/>
              <a:gd name="connsiteY3454" fmla="*/ 382306 h 506956"/>
              <a:gd name="connsiteX3455" fmla="*/ 145756 w 506956"/>
              <a:gd name="connsiteY3455" fmla="*/ 392153 h 506956"/>
              <a:gd name="connsiteX3456" fmla="*/ 141594 w 506956"/>
              <a:gd name="connsiteY3456" fmla="*/ 392153 h 506956"/>
              <a:gd name="connsiteX3457" fmla="*/ 137378 w 506956"/>
              <a:gd name="connsiteY3457" fmla="*/ 385462 h 506956"/>
              <a:gd name="connsiteX3458" fmla="*/ 163178 w 506956"/>
              <a:gd name="connsiteY3458" fmla="*/ 385462 h 506956"/>
              <a:gd name="connsiteX3459" fmla="*/ 158962 w 506956"/>
              <a:gd name="connsiteY3459" fmla="*/ 392153 h 506956"/>
              <a:gd name="connsiteX3460" fmla="*/ 154800 w 506956"/>
              <a:gd name="connsiteY3460" fmla="*/ 392153 h 506956"/>
              <a:gd name="connsiteX3461" fmla="*/ 161111 w 506956"/>
              <a:gd name="connsiteY3461" fmla="*/ 382306 h 506956"/>
              <a:gd name="connsiteX3462" fmla="*/ 155208 w 506956"/>
              <a:gd name="connsiteY3462" fmla="*/ 373112 h 506956"/>
              <a:gd name="connsiteX3463" fmla="*/ 159370 w 506956"/>
              <a:gd name="connsiteY3463" fmla="*/ 373112 h 506956"/>
              <a:gd name="connsiteX3464" fmla="*/ 163178 w 506956"/>
              <a:gd name="connsiteY3464" fmla="*/ 379097 h 506956"/>
              <a:gd name="connsiteX3465" fmla="*/ 166986 w 506956"/>
              <a:gd name="connsiteY3465" fmla="*/ 373112 h 506956"/>
              <a:gd name="connsiteX3466" fmla="*/ 171148 w 506956"/>
              <a:gd name="connsiteY3466" fmla="*/ 373112 h 506956"/>
              <a:gd name="connsiteX3467" fmla="*/ 165245 w 506956"/>
              <a:gd name="connsiteY3467" fmla="*/ 382306 h 506956"/>
              <a:gd name="connsiteX3468" fmla="*/ 171556 w 506956"/>
              <a:gd name="connsiteY3468" fmla="*/ 392153 h 506956"/>
              <a:gd name="connsiteX3469" fmla="*/ 167394 w 506956"/>
              <a:gd name="connsiteY3469" fmla="*/ 392153 h 506956"/>
              <a:gd name="connsiteX3470" fmla="*/ 163178 w 506956"/>
              <a:gd name="connsiteY3470" fmla="*/ 385462 h 506956"/>
              <a:gd name="connsiteX3471" fmla="*/ 188978 w 506956"/>
              <a:gd name="connsiteY3471" fmla="*/ 385462 h 506956"/>
              <a:gd name="connsiteX3472" fmla="*/ 184762 w 506956"/>
              <a:gd name="connsiteY3472" fmla="*/ 392153 h 506956"/>
              <a:gd name="connsiteX3473" fmla="*/ 180601 w 506956"/>
              <a:gd name="connsiteY3473" fmla="*/ 392153 h 506956"/>
              <a:gd name="connsiteX3474" fmla="*/ 186911 w 506956"/>
              <a:gd name="connsiteY3474" fmla="*/ 382306 h 506956"/>
              <a:gd name="connsiteX3475" fmla="*/ 181009 w 506956"/>
              <a:gd name="connsiteY3475" fmla="*/ 373112 h 506956"/>
              <a:gd name="connsiteX3476" fmla="*/ 185170 w 506956"/>
              <a:gd name="connsiteY3476" fmla="*/ 373112 h 506956"/>
              <a:gd name="connsiteX3477" fmla="*/ 188978 w 506956"/>
              <a:gd name="connsiteY3477" fmla="*/ 379097 h 506956"/>
              <a:gd name="connsiteX3478" fmla="*/ 192786 w 506956"/>
              <a:gd name="connsiteY3478" fmla="*/ 373112 h 506956"/>
              <a:gd name="connsiteX3479" fmla="*/ 196948 w 506956"/>
              <a:gd name="connsiteY3479" fmla="*/ 373112 h 506956"/>
              <a:gd name="connsiteX3480" fmla="*/ 191045 w 506956"/>
              <a:gd name="connsiteY3480" fmla="*/ 382306 h 506956"/>
              <a:gd name="connsiteX3481" fmla="*/ 197356 w 506956"/>
              <a:gd name="connsiteY3481" fmla="*/ 392153 h 506956"/>
              <a:gd name="connsiteX3482" fmla="*/ 193194 w 506956"/>
              <a:gd name="connsiteY3482" fmla="*/ 392153 h 506956"/>
              <a:gd name="connsiteX3483" fmla="*/ 188978 w 506956"/>
              <a:gd name="connsiteY3483" fmla="*/ 385462 h 506956"/>
              <a:gd name="connsiteX3484" fmla="*/ 214778 w 506956"/>
              <a:gd name="connsiteY3484" fmla="*/ 385462 h 506956"/>
              <a:gd name="connsiteX3485" fmla="*/ 210562 w 506956"/>
              <a:gd name="connsiteY3485" fmla="*/ 392153 h 506956"/>
              <a:gd name="connsiteX3486" fmla="*/ 206401 w 506956"/>
              <a:gd name="connsiteY3486" fmla="*/ 392153 h 506956"/>
              <a:gd name="connsiteX3487" fmla="*/ 212711 w 506956"/>
              <a:gd name="connsiteY3487" fmla="*/ 382306 h 506956"/>
              <a:gd name="connsiteX3488" fmla="*/ 206809 w 506956"/>
              <a:gd name="connsiteY3488" fmla="*/ 373112 h 506956"/>
              <a:gd name="connsiteX3489" fmla="*/ 210970 w 506956"/>
              <a:gd name="connsiteY3489" fmla="*/ 373112 h 506956"/>
              <a:gd name="connsiteX3490" fmla="*/ 214778 w 506956"/>
              <a:gd name="connsiteY3490" fmla="*/ 379097 h 506956"/>
              <a:gd name="connsiteX3491" fmla="*/ 218586 w 506956"/>
              <a:gd name="connsiteY3491" fmla="*/ 373112 h 506956"/>
              <a:gd name="connsiteX3492" fmla="*/ 222748 w 506956"/>
              <a:gd name="connsiteY3492" fmla="*/ 373112 h 506956"/>
              <a:gd name="connsiteX3493" fmla="*/ 216846 w 506956"/>
              <a:gd name="connsiteY3493" fmla="*/ 382306 h 506956"/>
              <a:gd name="connsiteX3494" fmla="*/ 223156 w 506956"/>
              <a:gd name="connsiteY3494" fmla="*/ 392153 h 506956"/>
              <a:gd name="connsiteX3495" fmla="*/ 218994 w 506956"/>
              <a:gd name="connsiteY3495" fmla="*/ 392153 h 506956"/>
              <a:gd name="connsiteX3496" fmla="*/ 214778 w 506956"/>
              <a:gd name="connsiteY3496" fmla="*/ 385462 h 506956"/>
              <a:gd name="connsiteX3497" fmla="*/ 240578 w 506956"/>
              <a:gd name="connsiteY3497" fmla="*/ 385462 h 506956"/>
              <a:gd name="connsiteX3498" fmla="*/ 236362 w 506956"/>
              <a:gd name="connsiteY3498" fmla="*/ 392153 h 506956"/>
              <a:gd name="connsiteX3499" fmla="*/ 232201 w 506956"/>
              <a:gd name="connsiteY3499" fmla="*/ 392153 h 506956"/>
              <a:gd name="connsiteX3500" fmla="*/ 238511 w 506956"/>
              <a:gd name="connsiteY3500" fmla="*/ 382306 h 506956"/>
              <a:gd name="connsiteX3501" fmla="*/ 232609 w 506956"/>
              <a:gd name="connsiteY3501" fmla="*/ 373112 h 506956"/>
              <a:gd name="connsiteX3502" fmla="*/ 236770 w 506956"/>
              <a:gd name="connsiteY3502" fmla="*/ 373112 h 506956"/>
              <a:gd name="connsiteX3503" fmla="*/ 240578 w 506956"/>
              <a:gd name="connsiteY3503" fmla="*/ 379097 h 506956"/>
              <a:gd name="connsiteX3504" fmla="*/ 244386 w 506956"/>
              <a:gd name="connsiteY3504" fmla="*/ 373112 h 506956"/>
              <a:gd name="connsiteX3505" fmla="*/ 248548 w 506956"/>
              <a:gd name="connsiteY3505" fmla="*/ 373112 h 506956"/>
              <a:gd name="connsiteX3506" fmla="*/ 242646 w 506956"/>
              <a:gd name="connsiteY3506" fmla="*/ 382306 h 506956"/>
              <a:gd name="connsiteX3507" fmla="*/ 248956 w 506956"/>
              <a:gd name="connsiteY3507" fmla="*/ 392153 h 506956"/>
              <a:gd name="connsiteX3508" fmla="*/ 244794 w 506956"/>
              <a:gd name="connsiteY3508" fmla="*/ 392153 h 506956"/>
              <a:gd name="connsiteX3509" fmla="*/ 240578 w 506956"/>
              <a:gd name="connsiteY3509" fmla="*/ 385462 h 506956"/>
              <a:gd name="connsiteX3510" fmla="*/ 266378 w 506956"/>
              <a:gd name="connsiteY3510" fmla="*/ 385462 h 506956"/>
              <a:gd name="connsiteX3511" fmla="*/ 262162 w 506956"/>
              <a:gd name="connsiteY3511" fmla="*/ 392153 h 506956"/>
              <a:gd name="connsiteX3512" fmla="*/ 258001 w 506956"/>
              <a:gd name="connsiteY3512" fmla="*/ 392153 h 506956"/>
              <a:gd name="connsiteX3513" fmla="*/ 264311 w 506956"/>
              <a:gd name="connsiteY3513" fmla="*/ 382306 h 506956"/>
              <a:gd name="connsiteX3514" fmla="*/ 258409 w 506956"/>
              <a:gd name="connsiteY3514" fmla="*/ 373112 h 506956"/>
              <a:gd name="connsiteX3515" fmla="*/ 262570 w 506956"/>
              <a:gd name="connsiteY3515" fmla="*/ 373112 h 506956"/>
              <a:gd name="connsiteX3516" fmla="*/ 266378 w 506956"/>
              <a:gd name="connsiteY3516" fmla="*/ 379097 h 506956"/>
              <a:gd name="connsiteX3517" fmla="*/ 270187 w 506956"/>
              <a:gd name="connsiteY3517" fmla="*/ 373112 h 506956"/>
              <a:gd name="connsiteX3518" fmla="*/ 274348 w 506956"/>
              <a:gd name="connsiteY3518" fmla="*/ 373112 h 506956"/>
              <a:gd name="connsiteX3519" fmla="*/ 268446 w 506956"/>
              <a:gd name="connsiteY3519" fmla="*/ 382306 h 506956"/>
              <a:gd name="connsiteX3520" fmla="*/ 274756 w 506956"/>
              <a:gd name="connsiteY3520" fmla="*/ 392153 h 506956"/>
              <a:gd name="connsiteX3521" fmla="*/ 270595 w 506956"/>
              <a:gd name="connsiteY3521" fmla="*/ 392153 h 506956"/>
              <a:gd name="connsiteX3522" fmla="*/ 266378 w 506956"/>
              <a:gd name="connsiteY3522" fmla="*/ 385462 h 506956"/>
              <a:gd name="connsiteX3523" fmla="*/ 292179 w 506956"/>
              <a:gd name="connsiteY3523" fmla="*/ 385462 h 506956"/>
              <a:gd name="connsiteX3524" fmla="*/ 287962 w 506956"/>
              <a:gd name="connsiteY3524" fmla="*/ 392153 h 506956"/>
              <a:gd name="connsiteX3525" fmla="*/ 283801 w 506956"/>
              <a:gd name="connsiteY3525" fmla="*/ 392153 h 506956"/>
              <a:gd name="connsiteX3526" fmla="*/ 290111 w 506956"/>
              <a:gd name="connsiteY3526" fmla="*/ 382306 h 506956"/>
              <a:gd name="connsiteX3527" fmla="*/ 284209 w 506956"/>
              <a:gd name="connsiteY3527" fmla="*/ 373112 h 506956"/>
              <a:gd name="connsiteX3528" fmla="*/ 288370 w 506956"/>
              <a:gd name="connsiteY3528" fmla="*/ 373112 h 506956"/>
              <a:gd name="connsiteX3529" fmla="*/ 292179 w 506956"/>
              <a:gd name="connsiteY3529" fmla="*/ 379097 h 506956"/>
              <a:gd name="connsiteX3530" fmla="*/ 295987 w 506956"/>
              <a:gd name="connsiteY3530" fmla="*/ 373112 h 506956"/>
              <a:gd name="connsiteX3531" fmla="*/ 300148 w 506956"/>
              <a:gd name="connsiteY3531" fmla="*/ 373112 h 506956"/>
              <a:gd name="connsiteX3532" fmla="*/ 294246 w 506956"/>
              <a:gd name="connsiteY3532" fmla="*/ 382306 h 506956"/>
              <a:gd name="connsiteX3533" fmla="*/ 300556 w 506956"/>
              <a:gd name="connsiteY3533" fmla="*/ 392153 h 506956"/>
              <a:gd name="connsiteX3534" fmla="*/ 296395 w 506956"/>
              <a:gd name="connsiteY3534" fmla="*/ 392153 h 506956"/>
              <a:gd name="connsiteX3535" fmla="*/ 292179 w 506956"/>
              <a:gd name="connsiteY3535" fmla="*/ 385462 h 506956"/>
              <a:gd name="connsiteX3536" fmla="*/ 317979 w 506956"/>
              <a:gd name="connsiteY3536" fmla="*/ 385462 h 506956"/>
              <a:gd name="connsiteX3537" fmla="*/ 313762 w 506956"/>
              <a:gd name="connsiteY3537" fmla="*/ 392153 h 506956"/>
              <a:gd name="connsiteX3538" fmla="*/ 309601 w 506956"/>
              <a:gd name="connsiteY3538" fmla="*/ 392153 h 506956"/>
              <a:gd name="connsiteX3539" fmla="*/ 315911 w 506956"/>
              <a:gd name="connsiteY3539" fmla="*/ 382306 h 506956"/>
              <a:gd name="connsiteX3540" fmla="*/ 310009 w 506956"/>
              <a:gd name="connsiteY3540" fmla="*/ 373112 h 506956"/>
              <a:gd name="connsiteX3541" fmla="*/ 314170 w 506956"/>
              <a:gd name="connsiteY3541" fmla="*/ 373112 h 506956"/>
              <a:gd name="connsiteX3542" fmla="*/ 317979 w 506956"/>
              <a:gd name="connsiteY3542" fmla="*/ 379097 h 506956"/>
              <a:gd name="connsiteX3543" fmla="*/ 321787 w 506956"/>
              <a:gd name="connsiteY3543" fmla="*/ 373112 h 506956"/>
              <a:gd name="connsiteX3544" fmla="*/ 325948 w 506956"/>
              <a:gd name="connsiteY3544" fmla="*/ 373112 h 506956"/>
              <a:gd name="connsiteX3545" fmla="*/ 320046 w 506956"/>
              <a:gd name="connsiteY3545" fmla="*/ 382306 h 506956"/>
              <a:gd name="connsiteX3546" fmla="*/ 326356 w 506956"/>
              <a:gd name="connsiteY3546" fmla="*/ 392153 h 506956"/>
              <a:gd name="connsiteX3547" fmla="*/ 322195 w 506956"/>
              <a:gd name="connsiteY3547" fmla="*/ 392153 h 506956"/>
              <a:gd name="connsiteX3548" fmla="*/ 317979 w 506956"/>
              <a:gd name="connsiteY3548" fmla="*/ 385462 h 506956"/>
              <a:gd name="connsiteX3549" fmla="*/ 343779 w 506956"/>
              <a:gd name="connsiteY3549" fmla="*/ 385462 h 506956"/>
              <a:gd name="connsiteX3550" fmla="*/ 339563 w 506956"/>
              <a:gd name="connsiteY3550" fmla="*/ 392153 h 506956"/>
              <a:gd name="connsiteX3551" fmla="*/ 335401 w 506956"/>
              <a:gd name="connsiteY3551" fmla="*/ 392153 h 506956"/>
              <a:gd name="connsiteX3552" fmla="*/ 341711 w 506956"/>
              <a:gd name="connsiteY3552" fmla="*/ 382306 h 506956"/>
              <a:gd name="connsiteX3553" fmla="*/ 335809 w 506956"/>
              <a:gd name="connsiteY3553" fmla="*/ 373112 h 506956"/>
              <a:gd name="connsiteX3554" fmla="*/ 339971 w 506956"/>
              <a:gd name="connsiteY3554" fmla="*/ 373112 h 506956"/>
              <a:gd name="connsiteX3555" fmla="*/ 343779 w 506956"/>
              <a:gd name="connsiteY3555" fmla="*/ 379097 h 506956"/>
              <a:gd name="connsiteX3556" fmla="*/ 347587 w 506956"/>
              <a:gd name="connsiteY3556" fmla="*/ 373112 h 506956"/>
              <a:gd name="connsiteX3557" fmla="*/ 351748 w 506956"/>
              <a:gd name="connsiteY3557" fmla="*/ 373112 h 506956"/>
              <a:gd name="connsiteX3558" fmla="*/ 345846 w 506956"/>
              <a:gd name="connsiteY3558" fmla="*/ 382306 h 506956"/>
              <a:gd name="connsiteX3559" fmla="*/ 352156 w 506956"/>
              <a:gd name="connsiteY3559" fmla="*/ 392153 h 506956"/>
              <a:gd name="connsiteX3560" fmla="*/ 347995 w 506956"/>
              <a:gd name="connsiteY3560" fmla="*/ 392153 h 506956"/>
              <a:gd name="connsiteX3561" fmla="*/ 343779 w 506956"/>
              <a:gd name="connsiteY3561" fmla="*/ 385462 h 506956"/>
              <a:gd name="connsiteX3562" fmla="*/ 369579 w 506956"/>
              <a:gd name="connsiteY3562" fmla="*/ 385462 h 506956"/>
              <a:gd name="connsiteX3563" fmla="*/ 365363 w 506956"/>
              <a:gd name="connsiteY3563" fmla="*/ 392153 h 506956"/>
              <a:gd name="connsiteX3564" fmla="*/ 361201 w 506956"/>
              <a:gd name="connsiteY3564" fmla="*/ 392153 h 506956"/>
              <a:gd name="connsiteX3565" fmla="*/ 367511 w 506956"/>
              <a:gd name="connsiteY3565" fmla="*/ 382306 h 506956"/>
              <a:gd name="connsiteX3566" fmla="*/ 361609 w 506956"/>
              <a:gd name="connsiteY3566" fmla="*/ 373112 h 506956"/>
              <a:gd name="connsiteX3567" fmla="*/ 365771 w 506956"/>
              <a:gd name="connsiteY3567" fmla="*/ 373112 h 506956"/>
              <a:gd name="connsiteX3568" fmla="*/ 369579 w 506956"/>
              <a:gd name="connsiteY3568" fmla="*/ 379097 h 506956"/>
              <a:gd name="connsiteX3569" fmla="*/ 373387 w 506956"/>
              <a:gd name="connsiteY3569" fmla="*/ 373112 h 506956"/>
              <a:gd name="connsiteX3570" fmla="*/ 377548 w 506956"/>
              <a:gd name="connsiteY3570" fmla="*/ 373112 h 506956"/>
              <a:gd name="connsiteX3571" fmla="*/ 371646 w 506956"/>
              <a:gd name="connsiteY3571" fmla="*/ 382306 h 506956"/>
              <a:gd name="connsiteX3572" fmla="*/ 377956 w 506956"/>
              <a:gd name="connsiteY3572" fmla="*/ 392153 h 506956"/>
              <a:gd name="connsiteX3573" fmla="*/ 373795 w 506956"/>
              <a:gd name="connsiteY3573" fmla="*/ 392153 h 506956"/>
              <a:gd name="connsiteX3574" fmla="*/ 369579 w 506956"/>
              <a:gd name="connsiteY3574" fmla="*/ 385462 h 506956"/>
              <a:gd name="connsiteX3575" fmla="*/ 395379 w 506956"/>
              <a:gd name="connsiteY3575" fmla="*/ 385462 h 506956"/>
              <a:gd name="connsiteX3576" fmla="*/ 391163 w 506956"/>
              <a:gd name="connsiteY3576" fmla="*/ 392153 h 506956"/>
              <a:gd name="connsiteX3577" fmla="*/ 387001 w 506956"/>
              <a:gd name="connsiteY3577" fmla="*/ 392153 h 506956"/>
              <a:gd name="connsiteX3578" fmla="*/ 393312 w 506956"/>
              <a:gd name="connsiteY3578" fmla="*/ 382306 h 506956"/>
              <a:gd name="connsiteX3579" fmla="*/ 387409 w 506956"/>
              <a:gd name="connsiteY3579" fmla="*/ 373112 h 506956"/>
              <a:gd name="connsiteX3580" fmla="*/ 391571 w 506956"/>
              <a:gd name="connsiteY3580" fmla="*/ 373112 h 506956"/>
              <a:gd name="connsiteX3581" fmla="*/ 395379 w 506956"/>
              <a:gd name="connsiteY3581" fmla="*/ 379097 h 506956"/>
              <a:gd name="connsiteX3582" fmla="*/ 399187 w 506956"/>
              <a:gd name="connsiteY3582" fmla="*/ 373112 h 506956"/>
              <a:gd name="connsiteX3583" fmla="*/ 403348 w 506956"/>
              <a:gd name="connsiteY3583" fmla="*/ 373112 h 506956"/>
              <a:gd name="connsiteX3584" fmla="*/ 397446 w 506956"/>
              <a:gd name="connsiteY3584" fmla="*/ 382306 h 506956"/>
              <a:gd name="connsiteX3585" fmla="*/ 403756 w 506956"/>
              <a:gd name="connsiteY3585" fmla="*/ 392153 h 506956"/>
              <a:gd name="connsiteX3586" fmla="*/ 399595 w 506956"/>
              <a:gd name="connsiteY3586" fmla="*/ 392153 h 506956"/>
              <a:gd name="connsiteX3587" fmla="*/ 395379 w 506956"/>
              <a:gd name="connsiteY3587" fmla="*/ 385462 h 506956"/>
              <a:gd name="connsiteX3588" fmla="*/ 421179 w 506956"/>
              <a:gd name="connsiteY3588" fmla="*/ 385462 h 506956"/>
              <a:gd name="connsiteX3589" fmla="*/ 416963 w 506956"/>
              <a:gd name="connsiteY3589" fmla="*/ 392153 h 506956"/>
              <a:gd name="connsiteX3590" fmla="*/ 412801 w 506956"/>
              <a:gd name="connsiteY3590" fmla="*/ 392153 h 506956"/>
              <a:gd name="connsiteX3591" fmla="*/ 419112 w 506956"/>
              <a:gd name="connsiteY3591" fmla="*/ 382306 h 506956"/>
              <a:gd name="connsiteX3592" fmla="*/ 413209 w 506956"/>
              <a:gd name="connsiteY3592" fmla="*/ 373112 h 506956"/>
              <a:gd name="connsiteX3593" fmla="*/ 417371 w 506956"/>
              <a:gd name="connsiteY3593" fmla="*/ 373112 h 506956"/>
              <a:gd name="connsiteX3594" fmla="*/ 421179 w 506956"/>
              <a:gd name="connsiteY3594" fmla="*/ 379097 h 506956"/>
              <a:gd name="connsiteX3595" fmla="*/ 424987 w 506956"/>
              <a:gd name="connsiteY3595" fmla="*/ 373112 h 506956"/>
              <a:gd name="connsiteX3596" fmla="*/ 429149 w 506956"/>
              <a:gd name="connsiteY3596" fmla="*/ 373112 h 506956"/>
              <a:gd name="connsiteX3597" fmla="*/ 423246 w 506956"/>
              <a:gd name="connsiteY3597" fmla="*/ 382306 h 506956"/>
              <a:gd name="connsiteX3598" fmla="*/ 429557 w 506956"/>
              <a:gd name="connsiteY3598" fmla="*/ 392153 h 506956"/>
              <a:gd name="connsiteX3599" fmla="*/ 425395 w 506956"/>
              <a:gd name="connsiteY3599" fmla="*/ 392153 h 506956"/>
              <a:gd name="connsiteX3600" fmla="*/ 421179 w 506956"/>
              <a:gd name="connsiteY3600" fmla="*/ 385462 h 506956"/>
              <a:gd name="connsiteX3601" fmla="*/ 446979 w 506956"/>
              <a:gd name="connsiteY3601" fmla="*/ 385462 h 506956"/>
              <a:gd name="connsiteX3602" fmla="*/ 442763 w 506956"/>
              <a:gd name="connsiteY3602" fmla="*/ 392153 h 506956"/>
              <a:gd name="connsiteX3603" fmla="*/ 438601 w 506956"/>
              <a:gd name="connsiteY3603" fmla="*/ 392153 h 506956"/>
              <a:gd name="connsiteX3604" fmla="*/ 444912 w 506956"/>
              <a:gd name="connsiteY3604" fmla="*/ 382306 h 506956"/>
              <a:gd name="connsiteX3605" fmla="*/ 439009 w 506956"/>
              <a:gd name="connsiteY3605" fmla="*/ 373112 h 506956"/>
              <a:gd name="connsiteX3606" fmla="*/ 443171 w 506956"/>
              <a:gd name="connsiteY3606" fmla="*/ 373112 h 506956"/>
              <a:gd name="connsiteX3607" fmla="*/ 446979 w 506956"/>
              <a:gd name="connsiteY3607" fmla="*/ 379097 h 506956"/>
              <a:gd name="connsiteX3608" fmla="*/ 450787 w 506956"/>
              <a:gd name="connsiteY3608" fmla="*/ 373112 h 506956"/>
              <a:gd name="connsiteX3609" fmla="*/ 454949 w 506956"/>
              <a:gd name="connsiteY3609" fmla="*/ 373112 h 506956"/>
              <a:gd name="connsiteX3610" fmla="*/ 449046 w 506956"/>
              <a:gd name="connsiteY3610" fmla="*/ 382306 h 506956"/>
              <a:gd name="connsiteX3611" fmla="*/ 455357 w 506956"/>
              <a:gd name="connsiteY3611" fmla="*/ 392153 h 506956"/>
              <a:gd name="connsiteX3612" fmla="*/ 451195 w 506956"/>
              <a:gd name="connsiteY3612" fmla="*/ 392153 h 506956"/>
              <a:gd name="connsiteX3613" fmla="*/ 446979 w 506956"/>
              <a:gd name="connsiteY3613" fmla="*/ 385462 h 506956"/>
              <a:gd name="connsiteX3614" fmla="*/ 472779 w 506956"/>
              <a:gd name="connsiteY3614" fmla="*/ 385462 h 506956"/>
              <a:gd name="connsiteX3615" fmla="*/ 468563 w 506956"/>
              <a:gd name="connsiteY3615" fmla="*/ 392153 h 506956"/>
              <a:gd name="connsiteX3616" fmla="*/ 464401 w 506956"/>
              <a:gd name="connsiteY3616" fmla="*/ 392153 h 506956"/>
              <a:gd name="connsiteX3617" fmla="*/ 470712 w 506956"/>
              <a:gd name="connsiteY3617" fmla="*/ 382306 h 506956"/>
              <a:gd name="connsiteX3618" fmla="*/ 464809 w 506956"/>
              <a:gd name="connsiteY3618" fmla="*/ 373112 h 506956"/>
              <a:gd name="connsiteX3619" fmla="*/ 468971 w 506956"/>
              <a:gd name="connsiteY3619" fmla="*/ 373112 h 506956"/>
              <a:gd name="connsiteX3620" fmla="*/ 472779 w 506956"/>
              <a:gd name="connsiteY3620" fmla="*/ 379097 h 506956"/>
              <a:gd name="connsiteX3621" fmla="*/ 476587 w 506956"/>
              <a:gd name="connsiteY3621" fmla="*/ 373112 h 506956"/>
              <a:gd name="connsiteX3622" fmla="*/ 480749 w 506956"/>
              <a:gd name="connsiteY3622" fmla="*/ 373112 h 506956"/>
              <a:gd name="connsiteX3623" fmla="*/ 474846 w 506956"/>
              <a:gd name="connsiteY3623" fmla="*/ 382306 h 506956"/>
              <a:gd name="connsiteX3624" fmla="*/ 481157 w 506956"/>
              <a:gd name="connsiteY3624" fmla="*/ 392153 h 506956"/>
              <a:gd name="connsiteX3625" fmla="*/ 476995 w 506956"/>
              <a:gd name="connsiteY3625" fmla="*/ 392153 h 506956"/>
              <a:gd name="connsiteX3626" fmla="*/ 472779 w 506956"/>
              <a:gd name="connsiteY3626" fmla="*/ 385462 h 506956"/>
              <a:gd name="connsiteX3627" fmla="*/ 498579 w 506956"/>
              <a:gd name="connsiteY3627" fmla="*/ 385462 h 506956"/>
              <a:gd name="connsiteX3628" fmla="*/ 494363 w 506956"/>
              <a:gd name="connsiteY3628" fmla="*/ 392153 h 506956"/>
              <a:gd name="connsiteX3629" fmla="*/ 490201 w 506956"/>
              <a:gd name="connsiteY3629" fmla="*/ 392153 h 506956"/>
              <a:gd name="connsiteX3630" fmla="*/ 496512 w 506956"/>
              <a:gd name="connsiteY3630" fmla="*/ 382306 h 506956"/>
              <a:gd name="connsiteX3631" fmla="*/ 490609 w 506956"/>
              <a:gd name="connsiteY3631" fmla="*/ 373112 h 506956"/>
              <a:gd name="connsiteX3632" fmla="*/ 494771 w 506956"/>
              <a:gd name="connsiteY3632" fmla="*/ 373112 h 506956"/>
              <a:gd name="connsiteX3633" fmla="*/ 498579 w 506956"/>
              <a:gd name="connsiteY3633" fmla="*/ 379097 h 506956"/>
              <a:gd name="connsiteX3634" fmla="*/ 502387 w 506956"/>
              <a:gd name="connsiteY3634" fmla="*/ 373112 h 506956"/>
              <a:gd name="connsiteX3635" fmla="*/ 506549 w 506956"/>
              <a:gd name="connsiteY3635" fmla="*/ 373112 h 506956"/>
              <a:gd name="connsiteX3636" fmla="*/ 500646 w 506956"/>
              <a:gd name="connsiteY3636" fmla="*/ 382306 h 506956"/>
              <a:gd name="connsiteX3637" fmla="*/ 506957 w 506956"/>
              <a:gd name="connsiteY3637" fmla="*/ 392153 h 506956"/>
              <a:gd name="connsiteX3638" fmla="*/ 502795 w 506956"/>
              <a:gd name="connsiteY3638" fmla="*/ 392153 h 506956"/>
              <a:gd name="connsiteX3639" fmla="*/ 498579 w 506956"/>
              <a:gd name="connsiteY3639" fmla="*/ 385462 h 506956"/>
              <a:gd name="connsiteX3640" fmla="*/ 8378 w 506956"/>
              <a:gd name="connsiteY3640" fmla="*/ 414163 h 506956"/>
              <a:gd name="connsiteX3641" fmla="*/ 4162 w 506956"/>
              <a:gd name="connsiteY3641" fmla="*/ 420854 h 506956"/>
              <a:gd name="connsiteX3642" fmla="*/ 0 w 506956"/>
              <a:gd name="connsiteY3642" fmla="*/ 420854 h 506956"/>
              <a:gd name="connsiteX3643" fmla="*/ 6310 w 506956"/>
              <a:gd name="connsiteY3643" fmla="*/ 411007 h 506956"/>
              <a:gd name="connsiteX3644" fmla="*/ 408 w 506956"/>
              <a:gd name="connsiteY3644" fmla="*/ 401813 h 506956"/>
              <a:gd name="connsiteX3645" fmla="*/ 4570 w 506956"/>
              <a:gd name="connsiteY3645" fmla="*/ 401813 h 506956"/>
              <a:gd name="connsiteX3646" fmla="*/ 8378 w 506956"/>
              <a:gd name="connsiteY3646" fmla="*/ 407798 h 506956"/>
              <a:gd name="connsiteX3647" fmla="*/ 12186 w 506956"/>
              <a:gd name="connsiteY3647" fmla="*/ 401813 h 506956"/>
              <a:gd name="connsiteX3648" fmla="*/ 16347 w 506956"/>
              <a:gd name="connsiteY3648" fmla="*/ 401813 h 506956"/>
              <a:gd name="connsiteX3649" fmla="*/ 10445 w 506956"/>
              <a:gd name="connsiteY3649" fmla="*/ 411007 h 506956"/>
              <a:gd name="connsiteX3650" fmla="*/ 16755 w 506956"/>
              <a:gd name="connsiteY3650" fmla="*/ 420854 h 506956"/>
              <a:gd name="connsiteX3651" fmla="*/ 12594 w 506956"/>
              <a:gd name="connsiteY3651" fmla="*/ 420854 h 506956"/>
              <a:gd name="connsiteX3652" fmla="*/ 8378 w 506956"/>
              <a:gd name="connsiteY3652" fmla="*/ 414163 h 506956"/>
              <a:gd name="connsiteX3653" fmla="*/ 34178 w 506956"/>
              <a:gd name="connsiteY3653" fmla="*/ 414163 h 506956"/>
              <a:gd name="connsiteX3654" fmla="*/ 29962 w 506956"/>
              <a:gd name="connsiteY3654" fmla="*/ 420854 h 506956"/>
              <a:gd name="connsiteX3655" fmla="*/ 25800 w 506956"/>
              <a:gd name="connsiteY3655" fmla="*/ 420854 h 506956"/>
              <a:gd name="connsiteX3656" fmla="*/ 32110 w 506956"/>
              <a:gd name="connsiteY3656" fmla="*/ 411007 h 506956"/>
              <a:gd name="connsiteX3657" fmla="*/ 26208 w 506956"/>
              <a:gd name="connsiteY3657" fmla="*/ 401813 h 506956"/>
              <a:gd name="connsiteX3658" fmla="*/ 30370 w 506956"/>
              <a:gd name="connsiteY3658" fmla="*/ 401813 h 506956"/>
              <a:gd name="connsiteX3659" fmla="*/ 34178 w 506956"/>
              <a:gd name="connsiteY3659" fmla="*/ 407798 h 506956"/>
              <a:gd name="connsiteX3660" fmla="*/ 37986 w 506956"/>
              <a:gd name="connsiteY3660" fmla="*/ 401813 h 506956"/>
              <a:gd name="connsiteX3661" fmla="*/ 42147 w 506956"/>
              <a:gd name="connsiteY3661" fmla="*/ 401813 h 506956"/>
              <a:gd name="connsiteX3662" fmla="*/ 36245 w 506956"/>
              <a:gd name="connsiteY3662" fmla="*/ 411007 h 506956"/>
              <a:gd name="connsiteX3663" fmla="*/ 42555 w 506956"/>
              <a:gd name="connsiteY3663" fmla="*/ 420854 h 506956"/>
              <a:gd name="connsiteX3664" fmla="*/ 38394 w 506956"/>
              <a:gd name="connsiteY3664" fmla="*/ 420854 h 506956"/>
              <a:gd name="connsiteX3665" fmla="*/ 34178 w 506956"/>
              <a:gd name="connsiteY3665" fmla="*/ 414163 h 506956"/>
              <a:gd name="connsiteX3666" fmla="*/ 59978 w 506956"/>
              <a:gd name="connsiteY3666" fmla="*/ 414163 h 506956"/>
              <a:gd name="connsiteX3667" fmla="*/ 55762 w 506956"/>
              <a:gd name="connsiteY3667" fmla="*/ 420854 h 506956"/>
              <a:gd name="connsiteX3668" fmla="*/ 51600 w 506956"/>
              <a:gd name="connsiteY3668" fmla="*/ 420854 h 506956"/>
              <a:gd name="connsiteX3669" fmla="*/ 57911 w 506956"/>
              <a:gd name="connsiteY3669" fmla="*/ 411007 h 506956"/>
              <a:gd name="connsiteX3670" fmla="*/ 52008 w 506956"/>
              <a:gd name="connsiteY3670" fmla="*/ 401813 h 506956"/>
              <a:gd name="connsiteX3671" fmla="*/ 56170 w 506956"/>
              <a:gd name="connsiteY3671" fmla="*/ 401813 h 506956"/>
              <a:gd name="connsiteX3672" fmla="*/ 59978 w 506956"/>
              <a:gd name="connsiteY3672" fmla="*/ 407798 h 506956"/>
              <a:gd name="connsiteX3673" fmla="*/ 63786 w 506956"/>
              <a:gd name="connsiteY3673" fmla="*/ 401813 h 506956"/>
              <a:gd name="connsiteX3674" fmla="*/ 67948 w 506956"/>
              <a:gd name="connsiteY3674" fmla="*/ 401813 h 506956"/>
              <a:gd name="connsiteX3675" fmla="*/ 62045 w 506956"/>
              <a:gd name="connsiteY3675" fmla="*/ 411007 h 506956"/>
              <a:gd name="connsiteX3676" fmla="*/ 68356 w 506956"/>
              <a:gd name="connsiteY3676" fmla="*/ 420854 h 506956"/>
              <a:gd name="connsiteX3677" fmla="*/ 64194 w 506956"/>
              <a:gd name="connsiteY3677" fmla="*/ 420854 h 506956"/>
              <a:gd name="connsiteX3678" fmla="*/ 59978 w 506956"/>
              <a:gd name="connsiteY3678" fmla="*/ 414163 h 506956"/>
              <a:gd name="connsiteX3679" fmla="*/ 85778 w 506956"/>
              <a:gd name="connsiteY3679" fmla="*/ 414163 h 506956"/>
              <a:gd name="connsiteX3680" fmla="*/ 81562 w 506956"/>
              <a:gd name="connsiteY3680" fmla="*/ 420854 h 506956"/>
              <a:gd name="connsiteX3681" fmla="*/ 77400 w 506956"/>
              <a:gd name="connsiteY3681" fmla="*/ 420854 h 506956"/>
              <a:gd name="connsiteX3682" fmla="*/ 83711 w 506956"/>
              <a:gd name="connsiteY3682" fmla="*/ 411007 h 506956"/>
              <a:gd name="connsiteX3683" fmla="*/ 77808 w 506956"/>
              <a:gd name="connsiteY3683" fmla="*/ 401813 h 506956"/>
              <a:gd name="connsiteX3684" fmla="*/ 81970 w 506956"/>
              <a:gd name="connsiteY3684" fmla="*/ 401813 h 506956"/>
              <a:gd name="connsiteX3685" fmla="*/ 85778 w 506956"/>
              <a:gd name="connsiteY3685" fmla="*/ 407798 h 506956"/>
              <a:gd name="connsiteX3686" fmla="*/ 89586 w 506956"/>
              <a:gd name="connsiteY3686" fmla="*/ 401813 h 506956"/>
              <a:gd name="connsiteX3687" fmla="*/ 93748 w 506956"/>
              <a:gd name="connsiteY3687" fmla="*/ 401813 h 506956"/>
              <a:gd name="connsiteX3688" fmla="*/ 87845 w 506956"/>
              <a:gd name="connsiteY3688" fmla="*/ 411007 h 506956"/>
              <a:gd name="connsiteX3689" fmla="*/ 94156 w 506956"/>
              <a:gd name="connsiteY3689" fmla="*/ 420854 h 506956"/>
              <a:gd name="connsiteX3690" fmla="*/ 89994 w 506956"/>
              <a:gd name="connsiteY3690" fmla="*/ 420854 h 506956"/>
              <a:gd name="connsiteX3691" fmla="*/ 85778 w 506956"/>
              <a:gd name="connsiteY3691" fmla="*/ 414163 h 506956"/>
              <a:gd name="connsiteX3692" fmla="*/ 111578 w 506956"/>
              <a:gd name="connsiteY3692" fmla="*/ 414163 h 506956"/>
              <a:gd name="connsiteX3693" fmla="*/ 107362 w 506956"/>
              <a:gd name="connsiteY3693" fmla="*/ 420854 h 506956"/>
              <a:gd name="connsiteX3694" fmla="*/ 103200 w 506956"/>
              <a:gd name="connsiteY3694" fmla="*/ 420854 h 506956"/>
              <a:gd name="connsiteX3695" fmla="*/ 109511 w 506956"/>
              <a:gd name="connsiteY3695" fmla="*/ 411007 h 506956"/>
              <a:gd name="connsiteX3696" fmla="*/ 103608 w 506956"/>
              <a:gd name="connsiteY3696" fmla="*/ 401813 h 506956"/>
              <a:gd name="connsiteX3697" fmla="*/ 107770 w 506956"/>
              <a:gd name="connsiteY3697" fmla="*/ 401813 h 506956"/>
              <a:gd name="connsiteX3698" fmla="*/ 111578 w 506956"/>
              <a:gd name="connsiteY3698" fmla="*/ 407798 h 506956"/>
              <a:gd name="connsiteX3699" fmla="*/ 115386 w 506956"/>
              <a:gd name="connsiteY3699" fmla="*/ 401813 h 506956"/>
              <a:gd name="connsiteX3700" fmla="*/ 119548 w 506956"/>
              <a:gd name="connsiteY3700" fmla="*/ 401813 h 506956"/>
              <a:gd name="connsiteX3701" fmla="*/ 113645 w 506956"/>
              <a:gd name="connsiteY3701" fmla="*/ 411007 h 506956"/>
              <a:gd name="connsiteX3702" fmla="*/ 119956 w 506956"/>
              <a:gd name="connsiteY3702" fmla="*/ 420854 h 506956"/>
              <a:gd name="connsiteX3703" fmla="*/ 115794 w 506956"/>
              <a:gd name="connsiteY3703" fmla="*/ 420854 h 506956"/>
              <a:gd name="connsiteX3704" fmla="*/ 111578 w 506956"/>
              <a:gd name="connsiteY3704" fmla="*/ 414163 h 506956"/>
              <a:gd name="connsiteX3705" fmla="*/ 137378 w 506956"/>
              <a:gd name="connsiteY3705" fmla="*/ 414163 h 506956"/>
              <a:gd name="connsiteX3706" fmla="*/ 133162 w 506956"/>
              <a:gd name="connsiteY3706" fmla="*/ 420854 h 506956"/>
              <a:gd name="connsiteX3707" fmla="*/ 129000 w 506956"/>
              <a:gd name="connsiteY3707" fmla="*/ 420854 h 506956"/>
              <a:gd name="connsiteX3708" fmla="*/ 135311 w 506956"/>
              <a:gd name="connsiteY3708" fmla="*/ 411007 h 506956"/>
              <a:gd name="connsiteX3709" fmla="*/ 129408 w 506956"/>
              <a:gd name="connsiteY3709" fmla="*/ 401813 h 506956"/>
              <a:gd name="connsiteX3710" fmla="*/ 133570 w 506956"/>
              <a:gd name="connsiteY3710" fmla="*/ 401813 h 506956"/>
              <a:gd name="connsiteX3711" fmla="*/ 137378 w 506956"/>
              <a:gd name="connsiteY3711" fmla="*/ 407798 h 506956"/>
              <a:gd name="connsiteX3712" fmla="*/ 141186 w 506956"/>
              <a:gd name="connsiteY3712" fmla="*/ 401813 h 506956"/>
              <a:gd name="connsiteX3713" fmla="*/ 145348 w 506956"/>
              <a:gd name="connsiteY3713" fmla="*/ 401813 h 506956"/>
              <a:gd name="connsiteX3714" fmla="*/ 139445 w 506956"/>
              <a:gd name="connsiteY3714" fmla="*/ 411007 h 506956"/>
              <a:gd name="connsiteX3715" fmla="*/ 145756 w 506956"/>
              <a:gd name="connsiteY3715" fmla="*/ 420854 h 506956"/>
              <a:gd name="connsiteX3716" fmla="*/ 141594 w 506956"/>
              <a:gd name="connsiteY3716" fmla="*/ 420854 h 506956"/>
              <a:gd name="connsiteX3717" fmla="*/ 137378 w 506956"/>
              <a:gd name="connsiteY3717" fmla="*/ 414163 h 506956"/>
              <a:gd name="connsiteX3718" fmla="*/ 163178 w 506956"/>
              <a:gd name="connsiteY3718" fmla="*/ 414163 h 506956"/>
              <a:gd name="connsiteX3719" fmla="*/ 158962 w 506956"/>
              <a:gd name="connsiteY3719" fmla="*/ 420854 h 506956"/>
              <a:gd name="connsiteX3720" fmla="*/ 154800 w 506956"/>
              <a:gd name="connsiteY3720" fmla="*/ 420854 h 506956"/>
              <a:gd name="connsiteX3721" fmla="*/ 161111 w 506956"/>
              <a:gd name="connsiteY3721" fmla="*/ 411007 h 506956"/>
              <a:gd name="connsiteX3722" fmla="*/ 155208 w 506956"/>
              <a:gd name="connsiteY3722" fmla="*/ 401813 h 506956"/>
              <a:gd name="connsiteX3723" fmla="*/ 159370 w 506956"/>
              <a:gd name="connsiteY3723" fmla="*/ 401813 h 506956"/>
              <a:gd name="connsiteX3724" fmla="*/ 163178 w 506956"/>
              <a:gd name="connsiteY3724" fmla="*/ 407798 h 506956"/>
              <a:gd name="connsiteX3725" fmla="*/ 166986 w 506956"/>
              <a:gd name="connsiteY3725" fmla="*/ 401813 h 506956"/>
              <a:gd name="connsiteX3726" fmla="*/ 171148 w 506956"/>
              <a:gd name="connsiteY3726" fmla="*/ 401813 h 506956"/>
              <a:gd name="connsiteX3727" fmla="*/ 165245 w 506956"/>
              <a:gd name="connsiteY3727" fmla="*/ 411007 h 506956"/>
              <a:gd name="connsiteX3728" fmla="*/ 171556 w 506956"/>
              <a:gd name="connsiteY3728" fmla="*/ 420854 h 506956"/>
              <a:gd name="connsiteX3729" fmla="*/ 167394 w 506956"/>
              <a:gd name="connsiteY3729" fmla="*/ 420854 h 506956"/>
              <a:gd name="connsiteX3730" fmla="*/ 163178 w 506956"/>
              <a:gd name="connsiteY3730" fmla="*/ 414163 h 506956"/>
              <a:gd name="connsiteX3731" fmla="*/ 188978 w 506956"/>
              <a:gd name="connsiteY3731" fmla="*/ 414163 h 506956"/>
              <a:gd name="connsiteX3732" fmla="*/ 184762 w 506956"/>
              <a:gd name="connsiteY3732" fmla="*/ 420854 h 506956"/>
              <a:gd name="connsiteX3733" fmla="*/ 180601 w 506956"/>
              <a:gd name="connsiteY3733" fmla="*/ 420854 h 506956"/>
              <a:gd name="connsiteX3734" fmla="*/ 186911 w 506956"/>
              <a:gd name="connsiteY3734" fmla="*/ 411007 h 506956"/>
              <a:gd name="connsiteX3735" fmla="*/ 181009 w 506956"/>
              <a:gd name="connsiteY3735" fmla="*/ 401813 h 506956"/>
              <a:gd name="connsiteX3736" fmla="*/ 185170 w 506956"/>
              <a:gd name="connsiteY3736" fmla="*/ 401813 h 506956"/>
              <a:gd name="connsiteX3737" fmla="*/ 188978 w 506956"/>
              <a:gd name="connsiteY3737" fmla="*/ 407798 h 506956"/>
              <a:gd name="connsiteX3738" fmla="*/ 192786 w 506956"/>
              <a:gd name="connsiteY3738" fmla="*/ 401813 h 506956"/>
              <a:gd name="connsiteX3739" fmla="*/ 196948 w 506956"/>
              <a:gd name="connsiteY3739" fmla="*/ 401813 h 506956"/>
              <a:gd name="connsiteX3740" fmla="*/ 191045 w 506956"/>
              <a:gd name="connsiteY3740" fmla="*/ 411007 h 506956"/>
              <a:gd name="connsiteX3741" fmla="*/ 197356 w 506956"/>
              <a:gd name="connsiteY3741" fmla="*/ 420854 h 506956"/>
              <a:gd name="connsiteX3742" fmla="*/ 193194 w 506956"/>
              <a:gd name="connsiteY3742" fmla="*/ 420854 h 506956"/>
              <a:gd name="connsiteX3743" fmla="*/ 188978 w 506956"/>
              <a:gd name="connsiteY3743" fmla="*/ 414163 h 506956"/>
              <a:gd name="connsiteX3744" fmla="*/ 214778 w 506956"/>
              <a:gd name="connsiteY3744" fmla="*/ 414163 h 506956"/>
              <a:gd name="connsiteX3745" fmla="*/ 210562 w 506956"/>
              <a:gd name="connsiteY3745" fmla="*/ 420854 h 506956"/>
              <a:gd name="connsiteX3746" fmla="*/ 206401 w 506956"/>
              <a:gd name="connsiteY3746" fmla="*/ 420854 h 506956"/>
              <a:gd name="connsiteX3747" fmla="*/ 212711 w 506956"/>
              <a:gd name="connsiteY3747" fmla="*/ 411007 h 506956"/>
              <a:gd name="connsiteX3748" fmla="*/ 206809 w 506956"/>
              <a:gd name="connsiteY3748" fmla="*/ 401813 h 506956"/>
              <a:gd name="connsiteX3749" fmla="*/ 210970 w 506956"/>
              <a:gd name="connsiteY3749" fmla="*/ 401813 h 506956"/>
              <a:gd name="connsiteX3750" fmla="*/ 214778 w 506956"/>
              <a:gd name="connsiteY3750" fmla="*/ 407798 h 506956"/>
              <a:gd name="connsiteX3751" fmla="*/ 218586 w 506956"/>
              <a:gd name="connsiteY3751" fmla="*/ 401813 h 506956"/>
              <a:gd name="connsiteX3752" fmla="*/ 222748 w 506956"/>
              <a:gd name="connsiteY3752" fmla="*/ 401813 h 506956"/>
              <a:gd name="connsiteX3753" fmla="*/ 216846 w 506956"/>
              <a:gd name="connsiteY3753" fmla="*/ 411007 h 506956"/>
              <a:gd name="connsiteX3754" fmla="*/ 223156 w 506956"/>
              <a:gd name="connsiteY3754" fmla="*/ 420854 h 506956"/>
              <a:gd name="connsiteX3755" fmla="*/ 218994 w 506956"/>
              <a:gd name="connsiteY3755" fmla="*/ 420854 h 506956"/>
              <a:gd name="connsiteX3756" fmla="*/ 214778 w 506956"/>
              <a:gd name="connsiteY3756" fmla="*/ 414163 h 506956"/>
              <a:gd name="connsiteX3757" fmla="*/ 240578 w 506956"/>
              <a:gd name="connsiteY3757" fmla="*/ 414163 h 506956"/>
              <a:gd name="connsiteX3758" fmla="*/ 236362 w 506956"/>
              <a:gd name="connsiteY3758" fmla="*/ 420854 h 506956"/>
              <a:gd name="connsiteX3759" fmla="*/ 232201 w 506956"/>
              <a:gd name="connsiteY3759" fmla="*/ 420854 h 506956"/>
              <a:gd name="connsiteX3760" fmla="*/ 238511 w 506956"/>
              <a:gd name="connsiteY3760" fmla="*/ 411007 h 506956"/>
              <a:gd name="connsiteX3761" fmla="*/ 232609 w 506956"/>
              <a:gd name="connsiteY3761" fmla="*/ 401813 h 506956"/>
              <a:gd name="connsiteX3762" fmla="*/ 236770 w 506956"/>
              <a:gd name="connsiteY3762" fmla="*/ 401813 h 506956"/>
              <a:gd name="connsiteX3763" fmla="*/ 240578 w 506956"/>
              <a:gd name="connsiteY3763" fmla="*/ 407798 h 506956"/>
              <a:gd name="connsiteX3764" fmla="*/ 244386 w 506956"/>
              <a:gd name="connsiteY3764" fmla="*/ 401813 h 506956"/>
              <a:gd name="connsiteX3765" fmla="*/ 248548 w 506956"/>
              <a:gd name="connsiteY3765" fmla="*/ 401813 h 506956"/>
              <a:gd name="connsiteX3766" fmla="*/ 242646 w 506956"/>
              <a:gd name="connsiteY3766" fmla="*/ 411007 h 506956"/>
              <a:gd name="connsiteX3767" fmla="*/ 248956 w 506956"/>
              <a:gd name="connsiteY3767" fmla="*/ 420854 h 506956"/>
              <a:gd name="connsiteX3768" fmla="*/ 244794 w 506956"/>
              <a:gd name="connsiteY3768" fmla="*/ 420854 h 506956"/>
              <a:gd name="connsiteX3769" fmla="*/ 240578 w 506956"/>
              <a:gd name="connsiteY3769" fmla="*/ 414163 h 506956"/>
              <a:gd name="connsiteX3770" fmla="*/ 266378 w 506956"/>
              <a:gd name="connsiteY3770" fmla="*/ 414163 h 506956"/>
              <a:gd name="connsiteX3771" fmla="*/ 262162 w 506956"/>
              <a:gd name="connsiteY3771" fmla="*/ 420854 h 506956"/>
              <a:gd name="connsiteX3772" fmla="*/ 258001 w 506956"/>
              <a:gd name="connsiteY3772" fmla="*/ 420854 h 506956"/>
              <a:gd name="connsiteX3773" fmla="*/ 264311 w 506956"/>
              <a:gd name="connsiteY3773" fmla="*/ 411007 h 506956"/>
              <a:gd name="connsiteX3774" fmla="*/ 258409 w 506956"/>
              <a:gd name="connsiteY3774" fmla="*/ 401813 h 506956"/>
              <a:gd name="connsiteX3775" fmla="*/ 262570 w 506956"/>
              <a:gd name="connsiteY3775" fmla="*/ 401813 h 506956"/>
              <a:gd name="connsiteX3776" fmla="*/ 266378 w 506956"/>
              <a:gd name="connsiteY3776" fmla="*/ 407798 h 506956"/>
              <a:gd name="connsiteX3777" fmla="*/ 270187 w 506956"/>
              <a:gd name="connsiteY3777" fmla="*/ 401813 h 506956"/>
              <a:gd name="connsiteX3778" fmla="*/ 274348 w 506956"/>
              <a:gd name="connsiteY3778" fmla="*/ 401813 h 506956"/>
              <a:gd name="connsiteX3779" fmla="*/ 268446 w 506956"/>
              <a:gd name="connsiteY3779" fmla="*/ 411007 h 506956"/>
              <a:gd name="connsiteX3780" fmla="*/ 274756 w 506956"/>
              <a:gd name="connsiteY3780" fmla="*/ 420854 h 506956"/>
              <a:gd name="connsiteX3781" fmla="*/ 270595 w 506956"/>
              <a:gd name="connsiteY3781" fmla="*/ 420854 h 506956"/>
              <a:gd name="connsiteX3782" fmla="*/ 266378 w 506956"/>
              <a:gd name="connsiteY3782" fmla="*/ 414163 h 506956"/>
              <a:gd name="connsiteX3783" fmla="*/ 292179 w 506956"/>
              <a:gd name="connsiteY3783" fmla="*/ 414163 h 506956"/>
              <a:gd name="connsiteX3784" fmla="*/ 287962 w 506956"/>
              <a:gd name="connsiteY3784" fmla="*/ 420854 h 506956"/>
              <a:gd name="connsiteX3785" fmla="*/ 283801 w 506956"/>
              <a:gd name="connsiteY3785" fmla="*/ 420854 h 506956"/>
              <a:gd name="connsiteX3786" fmla="*/ 290111 w 506956"/>
              <a:gd name="connsiteY3786" fmla="*/ 411007 h 506956"/>
              <a:gd name="connsiteX3787" fmla="*/ 284209 w 506956"/>
              <a:gd name="connsiteY3787" fmla="*/ 401813 h 506956"/>
              <a:gd name="connsiteX3788" fmla="*/ 288370 w 506956"/>
              <a:gd name="connsiteY3788" fmla="*/ 401813 h 506956"/>
              <a:gd name="connsiteX3789" fmla="*/ 292179 w 506956"/>
              <a:gd name="connsiteY3789" fmla="*/ 407798 h 506956"/>
              <a:gd name="connsiteX3790" fmla="*/ 295987 w 506956"/>
              <a:gd name="connsiteY3790" fmla="*/ 401813 h 506956"/>
              <a:gd name="connsiteX3791" fmla="*/ 300148 w 506956"/>
              <a:gd name="connsiteY3791" fmla="*/ 401813 h 506956"/>
              <a:gd name="connsiteX3792" fmla="*/ 294246 w 506956"/>
              <a:gd name="connsiteY3792" fmla="*/ 411007 h 506956"/>
              <a:gd name="connsiteX3793" fmla="*/ 300556 w 506956"/>
              <a:gd name="connsiteY3793" fmla="*/ 420854 h 506956"/>
              <a:gd name="connsiteX3794" fmla="*/ 296395 w 506956"/>
              <a:gd name="connsiteY3794" fmla="*/ 420854 h 506956"/>
              <a:gd name="connsiteX3795" fmla="*/ 292179 w 506956"/>
              <a:gd name="connsiteY3795" fmla="*/ 414163 h 506956"/>
              <a:gd name="connsiteX3796" fmla="*/ 317979 w 506956"/>
              <a:gd name="connsiteY3796" fmla="*/ 414163 h 506956"/>
              <a:gd name="connsiteX3797" fmla="*/ 313762 w 506956"/>
              <a:gd name="connsiteY3797" fmla="*/ 420854 h 506956"/>
              <a:gd name="connsiteX3798" fmla="*/ 309601 w 506956"/>
              <a:gd name="connsiteY3798" fmla="*/ 420854 h 506956"/>
              <a:gd name="connsiteX3799" fmla="*/ 315911 w 506956"/>
              <a:gd name="connsiteY3799" fmla="*/ 411007 h 506956"/>
              <a:gd name="connsiteX3800" fmla="*/ 310009 w 506956"/>
              <a:gd name="connsiteY3800" fmla="*/ 401813 h 506956"/>
              <a:gd name="connsiteX3801" fmla="*/ 314170 w 506956"/>
              <a:gd name="connsiteY3801" fmla="*/ 401813 h 506956"/>
              <a:gd name="connsiteX3802" fmla="*/ 317979 w 506956"/>
              <a:gd name="connsiteY3802" fmla="*/ 407798 h 506956"/>
              <a:gd name="connsiteX3803" fmla="*/ 321787 w 506956"/>
              <a:gd name="connsiteY3803" fmla="*/ 401813 h 506956"/>
              <a:gd name="connsiteX3804" fmla="*/ 325948 w 506956"/>
              <a:gd name="connsiteY3804" fmla="*/ 401813 h 506956"/>
              <a:gd name="connsiteX3805" fmla="*/ 320046 w 506956"/>
              <a:gd name="connsiteY3805" fmla="*/ 411007 h 506956"/>
              <a:gd name="connsiteX3806" fmla="*/ 326356 w 506956"/>
              <a:gd name="connsiteY3806" fmla="*/ 420854 h 506956"/>
              <a:gd name="connsiteX3807" fmla="*/ 322195 w 506956"/>
              <a:gd name="connsiteY3807" fmla="*/ 420854 h 506956"/>
              <a:gd name="connsiteX3808" fmla="*/ 317979 w 506956"/>
              <a:gd name="connsiteY3808" fmla="*/ 414163 h 506956"/>
              <a:gd name="connsiteX3809" fmla="*/ 343779 w 506956"/>
              <a:gd name="connsiteY3809" fmla="*/ 414163 h 506956"/>
              <a:gd name="connsiteX3810" fmla="*/ 339563 w 506956"/>
              <a:gd name="connsiteY3810" fmla="*/ 420854 h 506956"/>
              <a:gd name="connsiteX3811" fmla="*/ 335401 w 506956"/>
              <a:gd name="connsiteY3811" fmla="*/ 420854 h 506956"/>
              <a:gd name="connsiteX3812" fmla="*/ 341711 w 506956"/>
              <a:gd name="connsiteY3812" fmla="*/ 411007 h 506956"/>
              <a:gd name="connsiteX3813" fmla="*/ 335809 w 506956"/>
              <a:gd name="connsiteY3813" fmla="*/ 401813 h 506956"/>
              <a:gd name="connsiteX3814" fmla="*/ 339971 w 506956"/>
              <a:gd name="connsiteY3814" fmla="*/ 401813 h 506956"/>
              <a:gd name="connsiteX3815" fmla="*/ 343779 w 506956"/>
              <a:gd name="connsiteY3815" fmla="*/ 407798 h 506956"/>
              <a:gd name="connsiteX3816" fmla="*/ 347587 w 506956"/>
              <a:gd name="connsiteY3816" fmla="*/ 401813 h 506956"/>
              <a:gd name="connsiteX3817" fmla="*/ 351748 w 506956"/>
              <a:gd name="connsiteY3817" fmla="*/ 401813 h 506956"/>
              <a:gd name="connsiteX3818" fmla="*/ 345846 w 506956"/>
              <a:gd name="connsiteY3818" fmla="*/ 411007 h 506956"/>
              <a:gd name="connsiteX3819" fmla="*/ 352156 w 506956"/>
              <a:gd name="connsiteY3819" fmla="*/ 420854 h 506956"/>
              <a:gd name="connsiteX3820" fmla="*/ 347995 w 506956"/>
              <a:gd name="connsiteY3820" fmla="*/ 420854 h 506956"/>
              <a:gd name="connsiteX3821" fmla="*/ 343779 w 506956"/>
              <a:gd name="connsiteY3821" fmla="*/ 414163 h 506956"/>
              <a:gd name="connsiteX3822" fmla="*/ 369579 w 506956"/>
              <a:gd name="connsiteY3822" fmla="*/ 414163 h 506956"/>
              <a:gd name="connsiteX3823" fmla="*/ 365363 w 506956"/>
              <a:gd name="connsiteY3823" fmla="*/ 420854 h 506956"/>
              <a:gd name="connsiteX3824" fmla="*/ 361201 w 506956"/>
              <a:gd name="connsiteY3824" fmla="*/ 420854 h 506956"/>
              <a:gd name="connsiteX3825" fmla="*/ 367511 w 506956"/>
              <a:gd name="connsiteY3825" fmla="*/ 411007 h 506956"/>
              <a:gd name="connsiteX3826" fmla="*/ 361609 w 506956"/>
              <a:gd name="connsiteY3826" fmla="*/ 401813 h 506956"/>
              <a:gd name="connsiteX3827" fmla="*/ 365771 w 506956"/>
              <a:gd name="connsiteY3827" fmla="*/ 401813 h 506956"/>
              <a:gd name="connsiteX3828" fmla="*/ 369579 w 506956"/>
              <a:gd name="connsiteY3828" fmla="*/ 407798 h 506956"/>
              <a:gd name="connsiteX3829" fmla="*/ 373387 w 506956"/>
              <a:gd name="connsiteY3829" fmla="*/ 401813 h 506956"/>
              <a:gd name="connsiteX3830" fmla="*/ 377548 w 506956"/>
              <a:gd name="connsiteY3830" fmla="*/ 401813 h 506956"/>
              <a:gd name="connsiteX3831" fmla="*/ 371646 w 506956"/>
              <a:gd name="connsiteY3831" fmla="*/ 411007 h 506956"/>
              <a:gd name="connsiteX3832" fmla="*/ 377956 w 506956"/>
              <a:gd name="connsiteY3832" fmla="*/ 420854 h 506956"/>
              <a:gd name="connsiteX3833" fmla="*/ 373795 w 506956"/>
              <a:gd name="connsiteY3833" fmla="*/ 420854 h 506956"/>
              <a:gd name="connsiteX3834" fmla="*/ 369579 w 506956"/>
              <a:gd name="connsiteY3834" fmla="*/ 414163 h 506956"/>
              <a:gd name="connsiteX3835" fmla="*/ 395379 w 506956"/>
              <a:gd name="connsiteY3835" fmla="*/ 414163 h 506956"/>
              <a:gd name="connsiteX3836" fmla="*/ 391163 w 506956"/>
              <a:gd name="connsiteY3836" fmla="*/ 420854 h 506956"/>
              <a:gd name="connsiteX3837" fmla="*/ 387001 w 506956"/>
              <a:gd name="connsiteY3837" fmla="*/ 420854 h 506956"/>
              <a:gd name="connsiteX3838" fmla="*/ 393312 w 506956"/>
              <a:gd name="connsiteY3838" fmla="*/ 411007 h 506956"/>
              <a:gd name="connsiteX3839" fmla="*/ 387409 w 506956"/>
              <a:gd name="connsiteY3839" fmla="*/ 401813 h 506956"/>
              <a:gd name="connsiteX3840" fmla="*/ 391571 w 506956"/>
              <a:gd name="connsiteY3840" fmla="*/ 401813 h 506956"/>
              <a:gd name="connsiteX3841" fmla="*/ 395379 w 506956"/>
              <a:gd name="connsiteY3841" fmla="*/ 407798 h 506956"/>
              <a:gd name="connsiteX3842" fmla="*/ 399187 w 506956"/>
              <a:gd name="connsiteY3842" fmla="*/ 401813 h 506956"/>
              <a:gd name="connsiteX3843" fmla="*/ 403348 w 506956"/>
              <a:gd name="connsiteY3843" fmla="*/ 401813 h 506956"/>
              <a:gd name="connsiteX3844" fmla="*/ 397446 w 506956"/>
              <a:gd name="connsiteY3844" fmla="*/ 411007 h 506956"/>
              <a:gd name="connsiteX3845" fmla="*/ 403756 w 506956"/>
              <a:gd name="connsiteY3845" fmla="*/ 420854 h 506956"/>
              <a:gd name="connsiteX3846" fmla="*/ 399595 w 506956"/>
              <a:gd name="connsiteY3846" fmla="*/ 420854 h 506956"/>
              <a:gd name="connsiteX3847" fmla="*/ 395379 w 506956"/>
              <a:gd name="connsiteY3847" fmla="*/ 414163 h 506956"/>
              <a:gd name="connsiteX3848" fmla="*/ 421179 w 506956"/>
              <a:gd name="connsiteY3848" fmla="*/ 414163 h 506956"/>
              <a:gd name="connsiteX3849" fmla="*/ 416963 w 506956"/>
              <a:gd name="connsiteY3849" fmla="*/ 420854 h 506956"/>
              <a:gd name="connsiteX3850" fmla="*/ 412801 w 506956"/>
              <a:gd name="connsiteY3850" fmla="*/ 420854 h 506956"/>
              <a:gd name="connsiteX3851" fmla="*/ 419112 w 506956"/>
              <a:gd name="connsiteY3851" fmla="*/ 411007 h 506956"/>
              <a:gd name="connsiteX3852" fmla="*/ 413209 w 506956"/>
              <a:gd name="connsiteY3852" fmla="*/ 401813 h 506956"/>
              <a:gd name="connsiteX3853" fmla="*/ 417371 w 506956"/>
              <a:gd name="connsiteY3853" fmla="*/ 401813 h 506956"/>
              <a:gd name="connsiteX3854" fmla="*/ 421179 w 506956"/>
              <a:gd name="connsiteY3854" fmla="*/ 407798 h 506956"/>
              <a:gd name="connsiteX3855" fmla="*/ 424987 w 506956"/>
              <a:gd name="connsiteY3855" fmla="*/ 401813 h 506956"/>
              <a:gd name="connsiteX3856" fmla="*/ 429149 w 506956"/>
              <a:gd name="connsiteY3856" fmla="*/ 401813 h 506956"/>
              <a:gd name="connsiteX3857" fmla="*/ 423246 w 506956"/>
              <a:gd name="connsiteY3857" fmla="*/ 411007 h 506956"/>
              <a:gd name="connsiteX3858" fmla="*/ 429557 w 506956"/>
              <a:gd name="connsiteY3858" fmla="*/ 420854 h 506956"/>
              <a:gd name="connsiteX3859" fmla="*/ 425395 w 506956"/>
              <a:gd name="connsiteY3859" fmla="*/ 420854 h 506956"/>
              <a:gd name="connsiteX3860" fmla="*/ 421179 w 506956"/>
              <a:gd name="connsiteY3860" fmla="*/ 414163 h 506956"/>
              <a:gd name="connsiteX3861" fmla="*/ 446979 w 506956"/>
              <a:gd name="connsiteY3861" fmla="*/ 414163 h 506956"/>
              <a:gd name="connsiteX3862" fmla="*/ 442763 w 506956"/>
              <a:gd name="connsiteY3862" fmla="*/ 420854 h 506956"/>
              <a:gd name="connsiteX3863" fmla="*/ 438601 w 506956"/>
              <a:gd name="connsiteY3863" fmla="*/ 420854 h 506956"/>
              <a:gd name="connsiteX3864" fmla="*/ 444912 w 506956"/>
              <a:gd name="connsiteY3864" fmla="*/ 411007 h 506956"/>
              <a:gd name="connsiteX3865" fmla="*/ 439009 w 506956"/>
              <a:gd name="connsiteY3865" fmla="*/ 401813 h 506956"/>
              <a:gd name="connsiteX3866" fmla="*/ 443171 w 506956"/>
              <a:gd name="connsiteY3866" fmla="*/ 401813 h 506956"/>
              <a:gd name="connsiteX3867" fmla="*/ 446979 w 506956"/>
              <a:gd name="connsiteY3867" fmla="*/ 407798 h 506956"/>
              <a:gd name="connsiteX3868" fmla="*/ 450787 w 506956"/>
              <a:gd name="connsiteY3868" fmla="*/ 401813 h 506956"/>
              <a:gd name="connsiteX3869" fmla="*/ 454949 w 506956"/>
              <a:gd name="connsiteY3869" fmla="*/ 401813 h 506956"/>
              <a:gd name="connsiteX3870" fmla="*/ 449046 w 506956"/>
              <a:gd name="connsiteY3870" fmla="*/ 411007 h 506956"/>
              <a:gd name="connsiteX3871" fmla="*/ 455357 w 506956"/>
              <a:gd name="connsiteY3871" fmla="*/ 420854 h 506956"/>
              <a:gd name="connsiteX3872" fmla="*/ 451195 w 506956"/>
              <a:gd name="connsiteY3872" fmla="*/ 420854 h 506956"/>
              <a:gd name="connsiteX3873" fmla="*/ 446979 w 506956"/>
              <a:gd name="connsiteY3873" fmla="*/ 414163 h 506956"/>
              <a:gd name="connsiteX3874" fmla="*/ 472779 w 506956"/>
              <a:gd name="connsiteY3874" fmla="*/ 414163 h 506956"/>
              <a:gd name="connsiteX3875" fmla="*/ 468563 w 506956"/>
              <a:gd name="connsiteY3875" fmla="*/ 420854 h 506956"/>
              <a:gd name="connsiteX3876" fmla="*/ 464401 w 506956"/>
              <a:gd name="connsiteY3876" fmla="*/ 420854 h 506956"/>
              <a:gd name="connsiteX3877" fmla="*/ 470712 w 506956"/>
              <a:gd name="connsiteY3877" fmla="*/ 411007 h 506956"/>
              <a:gd name="connsiteX3878" fmla="*/ 464809 w 506956"/>
              <a:gd name="connsiteY3878" fmla="*/ 401813 h 506956"/>
              <a:gd name="connsiteX3879" fmla="*/ 468971 w 506956"/>
              <a:gd name="connsiteY3879" fmla="*/ 401813 h 506956"/>
              <a:gd name="connsiteX3880" fmla="*/ 472779 w 506956"/>
              <a:gd name="connsiteY3880" fmla="*/ 407798 h 506956"/>
              <a:gd name="connsiteX3881" fmla="*/ 476587 w 506956"/>
              <a:gd name="connsiteY3881" fmla="*/ 401813 h 506956"/>
              <a:gd name="connsiteX3882" fmla="*/ 480749 w 506956"/>
              <a:gd name="connsiteY3882" fmla="*/ 401813 h 506956"/>
              <a:gd name="connsiteX3883" fmla="*/ 474846 w 506956"/>
              <a:gd name="connsiteY3883" fmla="*/ 411007 h 506956"/>
              <a:gd name="connsiteX3884" fmla="*/ 481157 w 506956"/>
              <a:gd name="connsiteY3884" fmla="*/ 420854 h 506956"/>
              <a:gd name="connsiteX3885" fmla="*/ 476995 w 506956"/>
              <a:gd name="connsiteY3885" fmla="*/ 420854 h 506956"/>
              <a:gd name="connsiteX3886" fmla="*/ 472779 w 506956"/>
              <a:gd name="connsiteY3886" fmla="*/ 414163 h 506956"/>
              <a:gd name="connsiteX3887" fmla="*/ 498579 w 506956"/>
              <a:gd name="connsiteY3887" fmla="*/ 414163 h 506956"/>
              <a:gd name="connsiteX3888" fmla="*/ 494363 w 506956"/>
              <a:gd name="connsiteY3888" fmla="*/ 420854 h 506956"/>
              <a:gd name="connsiteX3889" fmla="*/ 490201 w 506956"/>
              <a:gd name="connsiteY3889" fmla="*/ 420854 h 506956"/>
              <a:gd name="connsiteX3890" fmla="*/ 496512 w 506956"/>
              <a:gd name="connsiteY3890" fmla="*/ 411007 h 506956"/>
              <a:gd name="connsiteX3891" fmla="*/ 490609 w 506956"/>
              <a:gd name="connsiteY3891" fmla="*/ 401813 h 506956"/>
              <a:gd name="connsiteX3892" fmla="*/ 494771 w 506956"/>
              <a:gd name="connsiteY3892" fmla="*/ 401813 h 506956"/>
              <a:gd name="connsiteX3893" fmla="*/ 498579 w 506956"/>
              <a:gd name="connsiteY3893" fmla="*/ 407798 h 506956"/>
              <a:gd name="connsiteX3894" fmla="*/ 502387 w 506956"/>
              <a:gd name="connsiteY3894" fmla="*/ 401813 h 506956"/>
              <a:gd name="connsiteX3895" fmla="*/ 506549 w 506956"/>
              <a:gd name="connsiteY3895" fmla="*/ 401813 h 506956"/>
              <a:gd name="connsiteX3896" fmla="*/ 500646 w 506956"/>
              <a:gd name="connsiteY3896" fmla="*/ 411007 h 506956"/>
              <a:gd name="connsiteX3897" fmla="*/ 506957 w 506956"/>
              <a:gd name="connsiteY3897" fmla="*/ 420854 h 506956"/>
              <a:gd name="connsiteX3898" fmla="*/ 502795 w 506956"/>
              <a:gd name="connsiteY3898" fmla="*/ 420854 h 506956"/>
              <a:gd name="connsiteX3899" fmla="*/ 498579 w 506956"/>
              <a:gd name="connsiteY3899" fmla="*/ 414163 h 506956"/>
              <a:gd name="connsiteX3900" fmla="*/ 8378 w 506956"/>
              <a:gd name="connsiteY3900" fmla="*/ 442863 h 506956"/>
              <a:gd name="connsiteX3901" fmla="*/ 4162 w 506956"/>
              <a:gd name="connsiteY3901" fmla="*/ 449555 h 506956"/>
              <a:gd name="connsiteX3902" fmla="*/ 0 w 506956"/>
              <a:gd name="connsiteY3902" fmla="*/ 449555 h 506956"/>
              <a:gd name="connsiteX3903" fmla="*/ 6310 w 506956"/>
              <a:gd name="connsiteY3903" fmla="*/ 439708 h 506956"/>
              <a:gd name="connsiteX3904" fmla="*/ 408 w 506956"/>
              <a:gd name="connsiteY3904" fmla="*/ 430514 h 506956"/>
              <a:gd name="connsiteX3905" fmla="*/ 4570 w 506956"/>
              <a:gd name="connsiteY3905" fmla="*/ 430514 h 506956"/>
              <a:gd name="connsiteX3906" fmla="*/ 8378 w 506956"/>
              <a:gd name="connsiteY3906" fmla="*/ 436499 h 506956"/>
              <a:gd name="connsiteX3907" fmla="*/ 12186 w 506956"/>
              <a:gd name="connsiteY3907" fmla="*/ 430514 h 506956"/>
              <a:gd name="connsiteX3908" fmla="*/ 16347 w 506956"/>
              <a:gd name="connsiteY3908" fmla="*/ 430514 h 506956"/>
              <a:gd name="connsiteX3909" fmla="*/ 10445 w 506956"/>
              <a:gd name="connsiteY3909" fmla="*/ 439708 h 506956"/>
              <a:gd name="connsiteX3910" fmla="*/ 16755 w 506956"/>
              <a:gd name="connsiteY3910" fmla="*/ 449555 h 506956"/>
              <a:gd name="connsiteX3911" fmla="*/ 12594 w 506956"/>
              <a:gd name="connsiteY3911" fmla="*/ 449555 h 506956"/>
              <a:gd name="connsiteX3912" fmla="*/ 8378 w 506956"/>
              <a:gd name="connsiteY3912" fmla="*/ 442863 h 506956"/>
              <a:gd name="connsiteX3913" fmla="*/ 34178 w 506956"/>
              <a:gd name="connsiteY3913" fmla="*/ 442863 h 506956"/>
              <a:gd name="connsiteX3914" fmla="*/ 29962 w 506956"/>
              <a:gd name="connsiteY3914" fmla="*/ 449555 h 506956"/>
              <a:gd name="connsiteX3915" fmla="*/ 25800 w 506956"/>
              <a:gd name="connsiteY3915" fmla="*/ 449555 h 506956"/>
              <a:gd name="connsiteX3916" fmla="*/ 32110 w 506956"/>
              <a:gd name="connsiteY3916" fmla="*/ 439708 h 506956"/>
              <a:gd name="connsiteX3917" fmla="*/ 26208 w 506956"/>
              <a:gd name="connsiteY3917" fmla="*/ 430514 h 506956"/>
              <a:gd name="connsiteX3918" fmla="*/ 30370 w 506956"/>
              <a:gd name="connsiteY3918" fmla="*/ 430514 h 506956"/>
              <a:gd name="connsiteX3919" fmla="*/ 34178 w 506956"/>
              <a:gd name="connsiteY3919" fmla="*/ 436499 h 506956"/>
              <a:gd name="connsiteX3920" fmla="*/ 37986 w 506956"/>
              <a:gd name="connsiteY3920" fmla="*/ 430514 h 506956"/>
              <a:gd name="connsiteX3921" fmla="*/ 42147 w 506956"/>
              <a:gd name="connsiteY3921" fmla="*/ 430514 h 506956"/>
              <a:gd name="connsiteX3922" fmla="*/ 36245 w 506956"/>
              <a:gd name="connsiteY3922" fmla="*/ 439708 h 506956"/>
              <a:gd name="connsiteX3923" fmla="*/ 42555 w 506956"/>
              <a:gd name="connsiteY3923" fmla="*/ 449555 h 506956"/>
              <a:gd name="connsiteX3924" fmla="*/ 38394 w 506956"/>
              <a:gd name="connsiteY3924" fmla="*/ 449555 h 506956"/>
              <a:gd name="connsiteX3925" fmla="*/ 34178 w 506956"/>
              <a:gd name="connsiteY3925" fmla="*/ 442863 h 506956"/>
              <a:gd name="connsiteX3926" fmla="*/ 59978 w 506956"/>
              <a:gd name="connsiteY3926" fmla="*/ 442863 h 506956"/>
              <a:gd name="connsiteX3927" fmla="*/ 55762 w 506956"/>
              <a:gd name="connsiteY3927" fmla="*/ 449555 h 506956"/>
              <a:gd name="connsiteX3928" fmla="*/ 51600 w 506956"/>
              <a:gd name="connsiteY3928" fmla="*/ 449555 h 506956"/>
              <a:gd name="connsiteX3929" fmla="*/ 57911 w 506956"/>
              <a:gd name="connsiteY3929" fmla="*/ 439708 h 506956"/>
              <a:gd name="connsiteX3930" fmla="*/ 52008 w 506956"/>
              <a:gd name="connsiteY3930" fmla="*/ 430514 h 506956"/>
              <a:gd name="connsiteX3931" fmla="*/ 56170 w 506956"/>
              <a:gd name="connsiteY3931" fmla="*/ 430514 h 506956"/>
              <a:gd name="connsiteX3932" fmla="*/ 59978 w 506956"/>
              <a:gd name="connsiteY3932" fmla="*/ 436499 h 506956"/>
              <a:gd name="connsiteX3933" fmla="*/ 63786 w 506956"/>
              <a:gd name="connsiteY3933" fmla="*/ 430514 h 506956"/>
              <a:gd name="connsiteX3934" fmla="*/ 67948 w 506956"/>
              <a:gd name="connsiteY3934" fmla="*/ 430514 h 506956"/>
              <a:gd name="connsiteX3935" fmla="*/ 62045 w 506956"/>
              <a:gd name="connsiteY3935" fmla="*/ 439708 h 506956"/>
              <a:gd name="connsiteX3936" fmla="*/ 68356 w 506956"/>
              <a:gd name="connsiteY3936" fmla="*/ 449555 h 506956"/>
              <a:gd name="connsiteX3937" fmla="*/ 64194 w 506956"/>
              <a:gd name="connsiteY3937" fmla="*/ 449555 h 506956"/>
              <a:gd name="connsiteX3938" fmla="*/ 59978 w 506956"/>
              <a:gd name="connsiteY3938" fmla="*/ 442863 h 506956"/>
              <a:gd name="connsiteX3939" fmla="*/ 85778 w 506956"/>
              <a:gd name="connsiteY3939" fmla="*/ 442863 h 506956"/>
              <a:gd name="connsiteX3940" fmla="*/ 81562 w 506956"/>
              <a:gd name="connsiteY3940" fmla="*/ 449555 h 506956"/>
              <a:gd name="connsiteX3941" fmla="*/ 77400 w 506956"/>
              <a:gd name="connsiteY3941" fmla="*/ 449555 h 506956"/>
              <a:gd name="connsiteX3942" fmla="*/ 83711 w 506956"/>
              <a:gd name="connsiteY3942" fmla="*/ 439708 h 506956"/>
              <a:gd name="connsiteX3943" fmla="*/ 77808 w 506956"/>
              <a:gd name="connsiteY3943" fmla="*/ 430514 h 506956"/>
              <a:gd name="connsiteX3944" fmla="*/ 81970 w 506956"/>
              <a:gd name="connsiteY3944" fmla="*/ 430514 h 506956"/>
              <a:gd name="connsiteX3945" fmla="*/ 85778 w 506956"/>
              <a:gd name="connsiteY3945" fmla="*/ 436499 h 506956"/>
              <a:gd name="connsiteX3946" fmla="*/ 89586 w 506956"/>
              <a:gd name="connsiteY3946" fmla="*/ 430514 h 506956"/>
              <a:gd name="connsiteX3947" fmla="*/ 93748 w 506956"/>
              <a:gd name="connsiteY3947" fmla="*/ 430514 h 506956"/>
              <a:gd name="connsiteX3948" fmla="*/ 87845 w 506956"/>
              <a:gd name="connsiteY3948" fmla="*/ 439708 h 506956"/>
              <a:gd name="connsiteX3949" fmla="*/ 94156 w 506956"/>
              <a:gd name="connsiteY3949" fmla="*/ 449555 h 506956"/>
              <a:gd name="connsiteX3950" fmla="*/ 89994 w 506956"/>
              <a:gd name="connsiteY3950" fmla="*/ 449555 h 506956"/>
              <a:gd name="connsiteX3951" fmla="*/ 85778 w 506956"/>
              <a:gd name="connsiteY3951" fmla="*/ 442863 h 506956"/>
              <a:gd name="connsiteX3952" fmla="*/ 111578 w 506956"/>
              <a:gd name="connsiteY3952" fmla="*/ 442863 h 506956"/>
              <a:gd name="connsiteX3953" fmla="*/ 107362 w 506956"/>
              <a:gd name="connsiteY3953" fmla="*/ 449555 h 506956"/>
              <a:gd name="connsiteX3954" fmla="*/ 103200 w 506956"/>
              <a:gd name="connsiteY3954" fmla="*/ 449555 h 506956"/>
              <a:gd name="connsiteX3955" fmla="*/ 109511 w 506956"/>
              <a:gd name="connsiteY3955" fmla="*/ 439708 h 506956"/>
              <a:gd name="connsiteX3956" fmla="*/ 103608 w 506956"/>
              <a:gd name="connsiteY3956" fmla="*/ 430514 h 506956"/>
              <a:gd name="connsiteX3957" fmla="*/ 107770 w 506956"/>
              <a:gd name="connsiteY3957" fmla="*/ 430514 h 506956"/>
              <a:gd name="connsiteX3958" fmla="*/ 111578 w 506956"/>
              <a:gd name="connsiteY3958" fmla="*/ 436499 h 506956"/>
              <a:gd name="connsiteX3959" fmla="*/ 115386 w 506956"/>
              <a:gd name="connsiteY3959" fmla="*/ 430514 h 506956"/>
              <a:gd name="connsiteX3960" fmla="*/ 119548 w 506956"/>
              <a:gd name="connsiteY3960" fmla="*/ 430514 h 506956"/>
              <a:gd name="connsiteX3961" fmla="*/ 113645 w 506956"/>
              <a:gd name="connsiteY3961" fmla="*/ 439708 h 506956"/>
              <a:gd name="connsiteX3962" fmla="*/ 119956 w 506956"/>
              <a:gd name="connsiteY3962" fmla="*/ 449555 h 506956"/>
              <a:gd name="connsiteX3963" fmla="*/ 115794 w 506956"/>
              <a:gd name="connsiteY3963" fmla="*/ 449555 h 506956"/>
              <a:gd name="connsiteX3964" fmla="*/ 111578 w 506956"/>
              <a:gd name="connsiteY3964" fmla="*/ 442863 h 506956"/>
              <a:gd name="connsiteX3965" fmla="*/ 137378 w 506956"/>
              <a:gd name="connsiteY3965" fmla="*/ 442863 h 506956"/>
              <a:gd name="connsiteX3966" fmla="*/ 133162 w 506956"/>
              <a:gd name="connsiteY3966" fmla="*/ 449555 h 506956"/>
              <a:gd name="connsiteX3967" fmla="*/ 129000 w 506956"/>
              <a:gd name="connsiteY3967" fmla="*/ 449555 h 506956"/>
              <a:gd name="connsiteX3968" fmla="*/ 135311 w 506956"/>
              <a:gd name="connsiteY3968" fmla="*/ 439708 h 506956"/>
              <a:gd name="connsiteX3969" fmla="*/ 129408 w 506956"/>
              <a:gd name="connsiteY3969" fmla="*/ 430514 h 506956"/>
              <a:gd name="connsiteX3970" fmla="*/ 133570 w 506956"/>
              <a:gd name="connsiteY3970" fmla="*/ 430514 h 506956"/>
              <a:gd name="connsiteX3971" fmla="*/ 137378 w 506956"/>
              <a:gd name="connsiteY3971" fmla="*/ 436499 h 506956"/>
              <a:gd name="connsiteX3972" fmla="*/ 141186 w 506956"/>
              <a:gd name="connsiteY3972" fmla="*/ 430514 h 506956"/>
              <a:gd name="connsiteX3973" fmla="*/ 145348 w 506956"/>
              <a:gd name="connsiteY3973" fmla="*/ 430514 h 506956"/>
              <a:gd name="connsiteX3974" fmla="*/ 139445 w 506956"/>
              <a:gd name="connsiteY3974" fmla="*/ 439708 h 506956"/>
              <a:gd name="connsiteX3975" fmla="*/ 145756 w 506956"/>
              <a:gd name="connsiteY3975" fmla="*/ 449555 h 506956"/>
              <a:gd name="connsiteX3976" fmla="*/ 141594 w 506956"/>
              <a:gd name="connsiteY3976" fmla="*/ 449555 h 506956"/>
              <a:gd name="connsiteX3977" fmla="*/ 137378 w 506956"/>
              <a:gd name="connsiteY3977" fmla="*/ 442863 h 506956"/>
              <a:gd name="connsiteX3978" fmla="*/ 163178 w 506956"/>
              <a:gd name="connsiteY3978" fmla="*/ 442863 h 506956"/>
              <a:gd name="connsiteX3979" fmla="*/ 158962 w 506956"/>
              <a:gd name="connsiteY3979" fmla="*/ 449555 h 506956"/>
              <a:gd name="connsiteX3980" fmla="*/ 154800 w 506956"/>
              <a:gd name="connsiteY3980" fmla="*/ 449555 h 506956"/>
              <a:gd name="connsiteX3981" fmla="*/ 161111 w 506956"/>
              <a:gd name="connsiteY3981" fmla="*/ 439708 h 506956"/>
              <a:gd name="connsiteX3982" fmla="*/ 155208 w 506956"/>
              <a:gd name="connsiteY3982" fmla="*/ 430514 h 506956"/>
              <a:gd name="connsiteX3983" fmla="*/ 159370 w 506956"/>
              <a:gd name="connsiteY3983" fmla="*/ 430514 h 506956"/>
              <a:gd name="connsiteX3984" fmla="*/ 163178 w 506956"/>
              <a:gd name="connsiteY3984" fmla="*/ 436499 h 506956"/>
              <a:gd name="connsiteX3985" fmla="*/ 166986 w 506956"/>
              <a:gd name="connsiteY3985" fmla="*/ 430514 h 506956"/>
              <a:gd name="connsiteX3986" fmla="*/ 171148 w 506956"/>
              <a:gd name="connsiteY3986" fmla="*/ 430514 h 506956"/>
              <a:gd name="connsiteX3987" fmla="*/ 165245 w 506956"/>
              <a:gd name="connsiteY3987" fmla="*/ 439708 h 506956"/>
              <a:gd name="connsiteX3988" fmla="*/ 171556 w 506956"/>
              <a:gd name="connsiteY3988" fmla="*/ 449555 h 506956"/>
              <a:gd name="connsiteX3989" fmla="*/ 167394 w 506956"/>
              <a:gd name="connsiteY3989" fmla="*/ 449555 h 506956"/>
              <a:gd name="connsiteX3990" fmla="*/ 163178 w 506956"/>
              <a:gd name="connsiteY3990" fmla="*/ 442863 h 506956"/>
              <a:gd name="connsiteX3991" fmla="*/ 188978 w 506956"/>
              <a:gd name="connsiteY3991" fmla="*/ 442863 h 506956"/>
              <a:gd name="connsiteX3992" fmla="*/ 184762 w 506956"/>
              <a:gd name="connsiteY3992" fmla="*/ 449555 h 506956"/>
              <a:gd name="connsiteX3993" fmla="*/ 180601 w 506956"/>
              <a:gd name="connsiteY3993" fmla="*/ 449555 h 506956"/>
              <a:gd name="connsiteX3994" fmla="*/ 186911 w 506956"/>
              <a:gd name="connsiteY3994" fmla="*/ 439708 h 506956"/>
              <a:gd name="connsiteX3995" fmla="*/ 181009 w 506956"/>
              <a:gd name="connsiteY3995" fmla="*/ 430514 h 506956"/>
              <a:gd name="connsiteX3996" fmla="*/ 185170 w 506956"/>
              <a:gd name="connsiteY3996" fmla="*/ 430514 h 506956"/>
              <a:gd name="connsiteX3997" fmla="*/ 188978 w 506956"/>
              <a:gd name="connsiteY3997" fmla="*/ 436499 h 506956"/>
              <a:gd name="connsiteX3998" fmla="*/ 192786 w 506956"/>
              <a:gd name="connsiteY3998" fmla="*/ 430514 h 506956"/>
              <a:gd name="connsiteX3999" fmla="*/ 196948 w 506956"/>
              <a:gd name="connsiteY3999" fmla="*/ 430514 h 506956"/>
              <a:gd name="connsiteX4000" fmla="*/ 191045 w 506956"/>
              <a:gd name="connsiteY4000" fmla="*/ 439708 h 506956"/>
              <a:gd name="connsiteX4001" fmla="*/ 197356 w 506956"/>
              <a:gd name="connsiteY4001" fmla="*/ 449555 h 506956"/>
              <a:gd name="connsiteX4002" fmla="*/ 193194 w 506956"/>
              <a:gd name="connsiteY4002" fmla="*/ 449555 h 506956"/>
              <a:gd name="connsiteX4003" fmla="*/ 188978 w 506956"/>
              <a:gd name="connsiteY4003" fmla="*/ 442863 h 506956"/>
              <a:gd name="connsiteX4004" fmla="*/ 214778 w 506956"/>
              <a:gd name="connsiteY4004" fmla="*/ 442863 h 506956"/>
              <a:gd name="connsiteX4005" fmla="*/ 210562 w 506956"/>
              <a:gd name="connsiteY4005" fmla="*/ 449555 h 506956"/>
              <a:gd name="connsiteX4006" fmla="*/ 206401 w 506956"/>
              <a:gd name="connsiteY4006" fmla="*/ 449555 h 506956"/>
              <a:gd name="connsiteX4007" fmla="*/ 212711 w 506956"/>
              <a:gd name="connsiteY4007" fmla="*/ 439708 h 506956"/>
              <a:gd name="connsiteX4008" fmla="*/ 206809 w 506956"/>
              <a:gd name="connsiteY4008" fmla="*/ 430514 h 506956"/>
              <a:gd name="connsiteX4009" fmla="*/ 210970 w 506956"/>
              <a:gd name="connsiteY4009" fmla="*/ 430514 h 506956"/>
              <a:gd name="connsiteX4010" fmla="*/ 214778 w 506956"/>
              <a:gd name="connsiteY4010" fmla="*/ 436499 h 506956"/>
              <a:gd name="connsiteX4011" fmla="*/ 218586 w 506956"/>
              <a:gd name="connsiteY4011" fmla="*/ 430514 h 506956"/>
              <a:gd name="connsiteX4012" fmla="*/ 222748 w 506956"/>
              <a:gd name="connsiteY4012" fmla="*/ 430514 h 506956"/>
              <a:gd name="connsiteX4013" fmla="*/ 216846 w 506956"/>
              <a:gd name="connsiteY4013" fmla="*/ 439708 h 506956"/>
              <a:gd name="connsiteX4014" fmla="*/ 223156 w 506956"/>
              <a:gd name="connsiteY4014" fmla="*/ 449555 h 506956"/>
              <a:gd name="connsiteX4015" fmla="*/ 218994 w 506956"/>
              <a:gd name="connsiteY4015" fmla="*/ 449555 h 506956"/>
              <a:gd name="connsiteX4016" fmla="*/ 214778 w 506956"/>
              <a:gd name="connsiteY4016" fmla="*/ 442863 h 506956"/>
              <a:gd name="connsiteX4017" fmla="*/ 240578 w 506956"/>
              <a:gd name="connsiteY4017" fmla="*/ 442863 h 506956"/>
              <a:gd name="connsiteX4018" fmla="*/ 236362 w 506956"/>
              <a:gd name="connsiteY4018" fmla="*/ 449555 h 506956"/>
              <a:gd name="connsiteX4019" fmla="*/ 232201 w 506956"/>
              <a:gd name="connsiteY4019" fmla="*/ 449555 h 506956"/>
              <a:gd name="connsiteX4020" fmla="*/ 238511 w 506956"/>
              <a:gd name="connsiteY4020" fmla="*/ 439708 h 506956"/>
              <a:gd name="connsiteX4021" fmla="*/ 232609 w 506956"/>
              <a:gd name="connsiteY4021" fmla="*/ 430514 h 506956"/>
              <a:gd name="connsiteX4022" fmla="*/ 236770 w 506956"/>
              <a:gd name="connsiteY4022" fmla="*/ 430514 h 506956"/>
              <a:gd name="connsiteX4023" fmla="*/ 240578 w 506956"/>
              <a:gd name="connsiteY4023" fmla="*/ 436499 h 506956"/>
              <a:gd name="connsiteX4024" fmla="*/ 244386 w 506956"/>
              <a:gd name="connsiteY4024" fmla="*/ 430514 h 506956"/>
              <a:gd name="connsiteX4025" fmla="*/ 248548 w 506956"/>
              <a:gd name="connsiteY4025" fmla="*/ 430514 h 506956"/>
              <a:gd name="connsiteX4026" fmla="*/ 242646 w 506956"/>
              <a:gd name="connsiteY4026" fmla="*/ 439708 h 506956"/>
              <a:gd name="connsiteX4027" fmla="*/ 248956 w 506956"/>
              <a:gd name="connsiteY4027" fmla="*/ 449555 h 506956"/>
              <a:gd name="connsiteX4028" fmla="*/ 244794 w 506956"/>
              <a:gd name="connsiteY4028" fmla="*/ 449555 h 506956"/>
              <a:gd name="connsiteX4029" fmla="*/ 240578 w 506956"/>
              <a:gd name="connsiteY4029" fmla="*/ 442863 h 506956"/>
              <a:gd name="connsiteX4030" fmla="*/ 266378 w 506956"/>
              <a:gd name="connsiteY4030" fmla="*/ 442863 h 506956"/>
              <a:gd name="connsiteX4031" fmla="*/ 262162 w 506956"/>
              <a:gd name="connsiteY4031" fmla="*/ 449555 h 506956"/>
              <a:gd name="connsiteX4032" fmla="*/ 258001 w 506956"/>
              <a:gd name="connsiteY4032" fmla="*/ 449555 h 506956"/>
              <a:gd name="connsiteX4033" fmla="*/ 264311 w 506956"/>
              <a:gd name="connsiteY4033" fmla="*/ 439708 h 506956"/>
              <a:gd name="connsiteX4034" fmla="*/ 258409 w 506956"/>
              <a:gd name="connsiteY4034" fmla="*/ 430514 h 506956"/>
              <a:gd name="connsiteX4035" fmla="*/ 262570 w 506956"/>
              <a:gd name="connsiteY4035" fmla="*/ 430514 h 506956"/>
              <a:gd name="connsiteX4036" fmla="*/ 266378 w 506956"/>
              <a:gd name="connsiteY4036" fmla="*/ 436499 h 506956"/>
              <a:gd name="connsiteX4037" fmla="*/ 270187 w 506956"/>
              <a:gd name="connsiteY4037" fmla="*/ 430514 h 506956"/>
              <a:gd name="connsiteX4038" fmla="*/ 274348 w 506956"/>
              <a:gd name="connsiteY4038" fmla="*/ 430514 h 506956"/>
              <a:gd name="connsiteX4039" fmla="*/ 268446 w 506956"/>
              <a:gd name="connsiteY4039" fmla="*/ 439708 h 506956"/>
              <a:gd name="connsiteX4040" fmla="*/ 274756 w 506956"/>
              <a:gd name="connsiteY4040" fmla="*/ 449555 h 506956"/>
              <a:gd name="connsiteX4041" fmla="*/ 270595 w 506956"/>
              <a:gd name="connsiteY4041" fmla="*/ 449555 h 506956"/>
              <a:gd name="connsiteX4042" fmla="*/ 266378 w 506956"/>
              <a:gd name="connsiteY4042" fmla="*/ 442863 h 506956"/>
              <a:gd name="connsiteX4043" fmla="*/ 292179 w 506956"/>
              <a:gd name="connsiteY4043" fmla="*/ 442863 h 506956"/>
              <a:gd name="connsiteX4044" fmla="*/ 287962 w 506956"/>
              <a:gd name="connsiteY4044" fmla="*/ 449555 h 506956"/>
              <a:gd name="connsiteX4045" fmla="*/ 283801 w 506956"/>
              <a:gd name="connsiteY4045" fmla="*/ 449555 h 506956"/>
              <a:gd name="connsiteX4046" fmla="*/ 290111 w 506956"/>
              <a:gd name="connsiteY4046" fmla="*/ 439708 h 506956"/>
              <a:gd name="connsiteX4047" fmla="*/ 284209 w 506956"/>
              <a:gd name="connsiteY4047" fmla="*/ 430514 h 506956"/>
              <a:gd name="connsiteX4048" fmla="*/ 288370 w 506956"/>
              <a:gd name="connsiteY4048" fmla="*/ 430514 h 506956"/>
              <a:gd name="connsiteX4049" fmla="*/ 292179 w 506956"/>
              <a:gd name="connsiteY4049" fmla="*/ 436499 h 506956"/>
              <a:gd name="connsiteX4050" fmla="*/ 295987 w 506956"/>
              <a:gd name="connsiteY4050" fmla="*/ 430514 h 506956"/>
              <a:gd name="connsiteX4051" fmla="*/ 300148 w 506956"/>
              <a:gd name="connsiteY4051" fmla="*/ 430514 h 506956"/>
              <a:gd name="connsiteX4052" fmla="*/ 294246 w 506956"/>
              <a:gd name="connsiteY4052" fmla="*/ 439708 h 506956"/>
              <a:gd name="connsiteX4053" fmla="*/ 300556 w 506956"/>
              <a:gd name="connsiteY4053" fmla="*/ 449555 h 506956"/>
              <a:gd name="connsiteX4054" fmla="*/ 296395 w 506956"/>
              <a:gd name="connsiteY4054" fmla="*/ 449555 h 506956"/>
              <a:gd name="connsiteX4055" fmla="*/ 292179 w 506956"/>
              <a:gd name="connsiteY4055" fmla="*/ 442863 h 506956"/>
              <a:gd name="connsiteX4056" fmla="*/ 317979 w 506956"/>
              <a:gd name="connsiteY4056" fmla="*/ 442863 h 506956"/>
              <a:gd name="connsiteX4057" fmla="*/ 313762 w 506956"/>
              <a:gd name="connsiteY4057" fmla="*/ 449555 h 506956"/>
              <a:gd name="connsiteX4058" fmla="*/ 309601 w 506956"/>
              <a:gd name="connsiteY4058" fmla="*/ 449555 h 506956"/>
              <a:gd name="connsiteX4059" fmla="*/ 315911 w 506956"/>
              <a:gd name="connsiteY4059" fmla="*/ 439708 h 506956"/>
              <a:gd name="connsiteX4060" fmla="*/ 310009 w 506956"/>
              <a:gd name="connsiteY4060" fmla="*/ 430514 h 506956"/>
              <a:gd name="connsiteX4061" fmla="*/ 314170 w 506956"/>
              <a:gd name="connsiteY4061" fmla="*/ 430514 h 506956"/>
              <a:gd name="connsiteX4062" fmla="*/ 317979 w 506956"/>
              <a:gd name="connsiteY4062" fmla="*/ 436499 h 506956"/>
              <a:gd name="connsiteX4063" fmla="*/ 321787 w 506956"/>
              <a:gd name="connsiteY4063" fmla="*/ 430514 h 506956"/>
              <a:gd name="connsiteX4064" fmla="*/ 325948 w 506956"/>
              <a:gd name="connsiteY4064" fmla="*/ 430514 h 506956"/>
              <a:gd name="connsiteX4065" fmla="*/ 320046 w 506956"/>
              <a:gd name="connsiteY4065" fmla="*/ 439708 h 506956"/>
              <a:gd name="connsiteX4066" fmla="*/ 326356 w 506956"/>
              <a:gd name="connsiteY4066" fmla="*/ 449555 h 506956"/>
              <a:gd name="connsiteX4067" fmla="*/ 322195 w 506956"/>
              <a:gd name="connsiteY4067" fmla="*/ 449555 h 506956"/>
              <a:gd name="connsiteX4068" fmla="*/ 317979 w 506956"/>
              <a:gd name="connsiteY4068" fmla="*/ 442863 h 506956"/>
              <a:gd name="connsiteX4069" fmla="*/ 343779 w 506956"/>
              <a:gd name="connsiteY4069" fmla="*/ 442863 h 506956"/>
              <a:gd name="connsiteX4070" fmla="*/ 339563 w 506956"/>
              <a:gd name="connsiteY4070" fmla="*/ 449555 h 506956"/>
              <a:gd name="connsiteX4071" fmla="*/ 335401 w 506956"/>
              <a:gd name="connsiteY4071" fmla="*/ 449555 h 506956"/>
              <a:gd name="connsiteX4072" fmla="*/ 341711 w 506956"/>
              <a:gd name="connsiteY4072" fmla="*/ 439708 h 506956"/>
              <a:gd name="connsiteX4073" fmla="*/ 335809 w 506956"/>
              <a:gd name="connsiteY4073" fmla="*/ 430514 h 506956"/>
              <a:gd name="connsiteX4074" fmla="*/ 339971 w 506956"/>
              <a:gd name="connsiteY4074" fmla="*/ 430514 h 506956"/>
              <a:gd name="connsiteX4075" fmla="*/ 343779 w 506956"/>
              <a:gd name="connsiteY4075" fmla="*/ 436499 h 506956"/>
              <a:gd name="connsiteX4076" fmla="*/ 347587 w 506956"/>
              <a:gd name="connsiteY4076" fmla="*/ 430514 h 506956"/>
              <a:gd name="connsiteX4077" fmla="*/ 351748 w 506956"/>
              <a:gd name="connsiteY4077" fmla="*/ 430514 h 506956"/>
              <a:gd name="connsiteX4078" fmla="*/ 345846 w 506956"/>
              <a:gd name="connsiteY4078" fmla="*/ 439708 h 506956"/>
              <a:gd name="connsiteX4079" fmla="*/ 352156 w 506956"/>
              <a:gd name="connsiteY4079" fmla="*/ 449555 h 506956"/>
              <a:gd name="connsiteX4080" fmla="*/ 347995 w 506956"/>
              <a:gd name="connsiteY4080" fmla="*/ 449555 h 506956"/>
              <a:gd name="connsiteX4081" fmla="*/ 343779 w 506956"/>
              <a:gd name="connsiteY4081" fmla="*/ 442863 h 506956"/>
              <a:gd name="connsiteX4082" fmla="*/ 369579 w 506956"/>
              <a:gd name="connsiteY4082" fmla="*/ 442863 h 506956"/>
              <a:gd name="connsiteX4083" fmla="*/ 365363 w 506956"/>
              <a:gd name="connsiteY4083" fmla="*/ 449555 h 506956"/>
              <a:gd name="connsiteX4084" fmla="*/ 361201 w 506956"/>
              <a:gd name="connsiteY4084" fmla="*/ 449555 h 506956"/>
              <a:gd name="connsiteX4085" fmla="*/ 367511 w 506956"/>
              <a:gd name="connsiteY4085" fmla="*/ 439708 h 506956"/>
              <a:gd name="connsiteX4086" fmla="*/ 361609 w 506956"/>
              <a:gd name="connsiteY4086" fmla="*/ 430514 h 506956"/>
              <a:gd name="connsiteX4087" fmla="*/ 365771 w 506956"/>
              <a:gd name="connsiteY4087" fmla="*/ 430514 h 506956"/>
              <a:gd name="connsiteX4088" fmla="*/ 369579 w 506956"/>
              <a:gd name="connsiteY4088" fmla="*/ 436499 h 506956"/>
              <a:gd name="connsiteX4089" fmla="*/ 373387 w 506956"/>
              <a:gd name="connsiteY4089" fmla="*/ 430514 h 506956"/>
              <a:gd name="connsiteX4090" fmla="*/ 377548 w 506956"/>
              <a:gd name="connsiteY4090" fmla="*/ 430514 h 506956"/>
              <a:gd name="connsiteX4091" fmla="*/ 371646 w 506956"/>
              <a:gd name="connsiteY4091" fmla="*/ 439708 h 506956"/>
              <a:gd name="connsiteX4092" fmla="*/ 377956 w 506956"/>
              <a:gd name="connsiteY4092" fmla="*/ 449555 h 506956"/>
              <a:gd name="connsiteX4093" fmla="*/ 373795 w 506956"/>
              <a:gd name="connsiteY4093" fmla="*/ 449555 h 506956"/>
              <a:gd name="connsiteX4094" fmla="*/ 369579 w 506956"/>
              <a:gd name="connsiteY4094" fmla="*/ 442863 h 506956"/>
              <a:gd name="connsiteX4095" fmla="*/ 395379 w 506956"/>
              <a:gd name="connsiteY4095" fmla="*/ 442863 h 506956"/>
              <a:gd name="connsiteX4096" fmla="*/ 391163 w 506956"/>
              <a:gd name="connsiteY4096" fmla="*/ 449555 h 506956"/>
              <a:gd name="connsiteX4097" fmla="*/ 387001 w 506956"/>
              <a:gd name="connsiteY4097" fmla="*/ 449555 h 506956"/>
              <a:gd name="connsiteX4098" fmla="*/ 393312 w 506956"/>
              <a:gd name="connsiteY4098" fmla="*/ 439708 h 506956"/>
              <a:gd name="connsiteX4099" fmla="*/ 387409 w 506956"/>
              <a:gd name="connsiteY4099" fmla="*/ 430514 h 506956"/>
              <a:gd name="connsiteX4100" fmla="*/ 391571 w 506956"/>
              <a:gd name="connsiteY4100" fmla="*/ 430514 h 506956"/>
              <a:gd name="connsiteX4101" fmla="*/ 395379 w 506956"/>
              <a:gd name="connsiteY4101" fmla="*/ 436499 h 506956"/>
              <a:gd name="connsiteX4102" fmla="*/ 399187 w 506956"/>
              <a:gd name="connsiteY4102" fmla="*/ 430514 h 506956"/>
              <a:gd name="connsiteX4103" fmla="*/ 403348 w 506956"/>
              <a:gd name="connsiteY4103" fmla="*/ 430514 h 506956"/>
              <a:gd name="connsiteX4104" fmla="*/ 397446 w 506956"/>
              <a:gd name="connsiteY4104" fmla="*/ 439708 h 506956"/>
              <a:gd name="connsiteX4105" fmla="*/ 403756 w 506956"/>
              <a:gd name="connsiteY4105" fmla="*/ 449555 h 506956"/>
              <a:gd name="connsiteX4106" fmla="*/ 399595 w 506956"/>
              <a:gd name="connsiteY4106" fmla="*/ 449555 h 506956"/>
              <a:gd name="connsiteX4107" fmla="*/ 395379 w 506956"/>
              <a:gd name="connsiteY4107" fmla="*/ 442863 h 506956"/>
              <a:gd name="connsiteX4108" fmla="*/ 421179 w 506956"/>
              <a:gd name="connsiteY4108" fmla="*/ 442863 h 506956"/>
              <a:gd name="connsiteX4109" fmla="*/ 416963 w 506956"/>
              <a:gd name="connsiteY4109" fmla="*/ 449555 h 506956"/>
              <a:gd name="connsiteX4110" fmla="*/ 412801 w 506956"/>
              <a:gd name="connsiteY4110" fmla="*/ 449555 h 506956"/>
              <a:gd name="connsiteX4111" fmla="*/ 419112 w 506956"/>
              <a:gd name="connsiteY4111" fmla="*/ 439708 h 506956"/>
              <a:gd name="connsiteX4112" fmla="*/ 413209 w 506956"/>
              <a:gd name="connsiteY4112" fmla="*/ 430514 h 506956"/>
              <a:gd name="connsiteX4113" fmla="*/ 417371 w 506956"/>
              <a:gd name="connsiteY4113" fmla="*/ 430514 h 506956"/>
              <a:gd name="connsiteX4114" fmla="*/ 421179 w 506956"/>
              <a:gd name="connsiteY4114" fmla="*/ 436499 h 506956"/>
              <a:gd name="connsiteX4115" fmla="*/ 424987 w 506956"/>
              <a:gd name="connsiteY4115" fmla="*/ 430514 h 506956"/>
              <a:gd name="connsiteX4116" fmla="*/ 429149 w 506956"/>
              <a:gd name="connsiteY4116" fmla="*/ 430514 h 506956"/>
              <a:gd name="connsiteX4117" fmla="*/ 423246 w 506956"/>
              <a:gd name="connsiteY4117" fmla="*/ 439708 h 506956"/>
              <a:gd name="connsiteX4118" fmla="*/ 429557 w 506956"/>
              <a:gd name="connsiteY4118" fmla="*/ 449555 h 506956"/>
              <a:gd name="connsiteX4119" fmla="*/ 425395 w 506956"/>
              <a:gd name="connsiteY4119" fmla="*/ 449555 h 506956"/>
              <a:gd name="connsiteX4120" fmla="*/ 421179 w 506956"/>
              <a:gd name="connsiteY4120" fmla="*/ 442863 h 506956"/>
              <a:gd name="connsiteX4121" fmla="*/ 446979 w 506956"/>
              <a:gd name="connsiteY4121" fmla="*/ 442863 h 506956"/>
              <a:gd name="connsiteX4122" fmla="*/ 442763 w 506956"/>
              <a:gd name="connsiteY4122" fmla="*/ 449555 h 506956"/>
              <a:gd name="connsiteX4123" fmla="*/ 438601 w 506956"/>
              <a:gd name="connsiteY4123" fmla="*/ 449555 h 506956"/>
              <a:gd name="connsiteX4124" fmla="*/ 444912 w 506956"/>
              <a:gd name="connsiteY4124" fmla="*/ 439708 h 506956"/>
              <a:gd name="connsiteX4125" fmla="*/ 439009 w 506956"/>
              <a:gd name="connsiteY4125" fmla="*/ 430514 h 506956"/>
              <a:gd name="connsiteX4126" fmla="*/ 443171 w 506956"/>
              <a:gd name="connsiteY4126" fmla="*/ 430514 h 506956"/>
              <a:gd name="connsiteX4127" fmla="*/ 446979 w 506956"/>
              <a:gd name="connsiteY4127" fmla="*/ 436499 h 506956"/>
              <a:gd name="connsiteX4128" fmla="*/ 450787 w 506956"/>
              <a:gd name="connsiteY4128" fmla="*/ 430514 h 506956"/>
              <a:gd name="connsiteX4129" fmla="*/ 454949 w 506956"/>
              <a:gd name="connsiteY4129" fmla="*/ 430514 h 506956"/>
              <a:gd name="connsiteX4130" fmla="*/ 449046 w 506956"/>
              <a:gd name="connsiteY4130" fmla="*/ 439708 h 506956"/>
              <a:gd name="connsiteX4131" fmla="*/ 455357 w 506956"/>
              <a:gd name="connsiteY4131" fmla="*/ 449555 h 506956"/>
              <a:gd name="connsiteX4132" fmla="*/ 451195 w 506956"/>
              <a:gd name="connsiteY4132" fmla="*/ 449555 h 506956"/>
              <a:gd name="connsiteX4133" fmla="*/ 446979 w 506956"/>
              <a:gd name="connsiteY4133" fmla="*/ 442863 h 506956"/>
              <a:gd name="connsiteX4134" fmla="*/ 472779 w 506956"/>
              <a:gd name="connsiteY4134" fmla="*/ 442863 h 506956"/>
              <a:gd name="connsiteX4135" fmla="*/ 468563 w 506956"/>
              <a:gd name="connsiteY4135" fmla="*/ 449555 h 506956"/>
              <a:gd name="connsiteX4136" fmla="*/ 464401 w 506956"/>
              <a:gd name="connsiteY4136" fmla="*/ 449555 h 506956"/>
              <a:gd name="connsiteX4137" fmla="*/ 470712 w 506956"/>
              <a:gd name="connsiteY4137" fmla="*/ 439708 h 506956"/>
              <a:gd name="connsiteX4138" fmla="*/ 464809 w 506956"/>
              <a:gd name="connsiteY4138" fmla="*/ 430514 h 506956"/>
              <a:gd name="connsiteX4139" fmla="*/ 468971 w 506956"/>
              <a:gd name="connsiteY4139" fmla="*/ 430514 h 506956"/>
              <a:gd name="connsiteX4140" fmla="*/ 472779 w 506956"/>
              <a:gd name="connsiteY4140" fmla="*/ 436499 h 506956"/>
              <a:gd name="connsiteX4141" fmla="*/ 476587 w 506956"/>
              <a:gd name="connsiteY4141" fmla="*/ 430514 h 506956"/>
              <a:gd name="connsiteX4142" fmla="*/ 480749 w 506956"/>
              <a:gd name="connsiteY4142" fmla="*/ 430514 h 506956"/>
              <a:gd name="connsiteX4143" fmla="*/ 474846 w 506956"/>
              <a:gd name="connsiteY4143" fmla="*/ 439708 h 506956"/>
              <a:gd name="connsiteX4144" fmla="*/ 481157 w 506956"/>
              <a:gd name="connsiteY4144" fmla="*/ 449555 h 506956"/>
              <a:gd name="connsiteX4145" fmla="*/ 476995 w 506956"/>
              <a:gd name="connsiteY4145" fmla="*/ 449555 h 506956"/>
              <a:gd name="connsiteX4146" fmla="*/ 472779 w 506956"/>
              <a:gd name="connsiteY4146" fmla="*/ 442863 h 506956"/>
              <a:gd name="connsiteX4147" fmla="*/ 498579 w 506956"/>
              <a:gd name="connsiteY4147" fmla="*/ 442863 h 506956"/>
              <a:gd name="connsiteX4148" fmla="*/ 494363 w 506956"/>
              <a:gd name="connsiteY4148" fmla="*/ 449555 h 506956"/>
              <a:gd name="connsiteX4149" fmla="*/ 490201 w 506956"/>
              <a:gd name="connsiteY4149" fmla="*/ 449555 h 506956"/>
              <a:gd name="connsiteX4150" fmla="*/ 496512 w 506956"/>
              <a:gd name="connsiteY4150" fmla="*/ 439708 h 506956"/>
              <a:gd name="connsiteX4151" fmla="*/ 490609 w 506956"/>
              <a:gd name="connsiteY4151" fmla="*/ 430514 h 506956"/>
              <a:gd name="connsiteX4152" fmla="*/ 494771 w 506956"/>
              <a:gd name="connsiteY4152" fmla="*/ 430514 h 506956"/>
              <a:gd name="connsiteX4153" fmla="*/ 498579 w 506956"/>
              <a:gd name="connsiteY4153" fmla="*/ 436499 h 506956"/>
              <a:gd name="connsiteX4154" fmla="*/ 502387 w 506956"/>
              <a:gd name="connsiteY4154" fmla="*/ 430514 h 506956"/>
              <a:gd name="connsiteX4155" fmla="*/ 506549 w 506956"/>
              <a:gd name="connsiteY4155" fmla="*/ 430514 h 506956"/>
              <a:gd name="connsiteX4156" fmla="*/ 500646 w 506956"/>
              <a:gd name="connsiteY4156" fmla="*/ 439708 h 506956"/>
              <a:gd name="connsiteX4157" fmla="*/ 506957 w 506956"/>
              <a:gd name="connsiteY4157" fmla="*/ 449555 h 506956"/>
              <a:gd name="connsiteX4158" fmla="*/ 502795 w 506956"/>
              <a:gd name="connsiteY4158" fmla="*/ 449555 h 506956"/>
              <a:gd name="connsiteX4159" fmla="*/ 498579 w 506956"/>
              <a:gd name="connsiteY4159" fmla="*/ 442863 h 506956"/>
              <a:gd name="connsiteX4160" fmla="*/ 8378 w 506956"/>
              <a:gd name="connsiteY4160" fmla="*/ 471565 h 506956"/>
              <a:gd name="connsiteX4161" fmla="*/ 4162 w 506956"/>
              <a:gd name="connsiteY4161" fmla="*/ 478256 h 506956"/>
              <a:gd name="connsiteX4162" fmla="*/ 0 w 506956"/>
              <a:gd name="connsiteY4162" fmla="*/ 478256 h 506956"/>
              <a:gd name="connsiteX4163" fmla="*/ 6310 w 506956"/>
              <a:gd name="connsiteY4163" fmla="*/ 468409 h 506956"/>
              <a:gd name="connsiteX4164" fmla="*/ 408 w 506956"/>
              <a:gd name="connsiteY4164" fmla="*/ 459215 h 506956"/>
              <a:gd name="connsiteX4165" fmla="*/ 4570 w 506956"/>
              <a:gd name="connsiteY4165" fmla="*/ 459215 h 506956"/>
              <a:gd name="connsiteX4166" fmla="*/ 8378 w 506956"/>
              <a:gd name="connsiteY4166" fmla="*/ 465200 h 506956"/>
              <a:gd name="connsiteX4167" fmla="*/ 12186 w 506956"/>
              <a:gd name="connsiteY4167" fmla="*/ 459215 h 506956"/>
              <a:gd name="connsiteX4168" fmla="*/ 16347 w 506956"/>
              <a:gd name="connsiteY4168" fmla="*/ 459215 h 506956"/>
              <a:gd name="connsiteX4169" fmla="*/ 10445 w 506956"/>
              <a:gd name="connsiteY4169" fmla="*/ 468409 h 506956"/>
              <a:gd name="connsiteX4170" fmla="*/ 16755 w 506956"/>
              <a:gd name="connsiteY4170" fmla="*/ 478256 h 506956"/>
              <a:gd name="connsiteX4171" fmla="*/ 12594 w 506956"/>
              <a:gd name="connsiteY4171" fmla="*/ 478256 h 506956"/>
              <a:gd name="connsiteX4172" fmla="*/ 8378 w 506956"/>
              <a:gd name="connsiteY4172" fmla="*/ 471565 h 506956"/>
              <a:gd name="connsiteX4173" fmla="*/ 34178 w 506956"/>
              <a:gd name="connsiteY4173" fmla="*/ 471565 h 506956"/>
              <a:gd name="connsiteX4174" fmla="*/ 29962 w 506956"/>
              <a:gd name="connsiteY4174" fmla="*/ 478256 h 506956"/>
              <a:gd name="connsiteX4175" fmla="*/ 25800 w 506956"/>
              <a:gd name="connsiteY4175" fmla="*/ 478256 h 506956"/>
              <a:gd name="connsiteX4176" fmla="*/ 32110 w 506956"/>
              <a:gd name="connsiteY4176" fmla="*/ 468409 h 506956"/>
              <a:gd name="connsiteX4177" fmla="*/ 26208 w 506956"/>
              <a:gd name="connsiteY4177" fmla="*/ 459215 h 506956"/>
              <a:gd name="connsiteX4178" fmla="*/ 30370 w 506956"/>
              <a:gd name="connsiteY4178" fmla="*/ 459215 h 506956"/>
              <a:gd name="connsiteX4179" fmla="*/ 34178 w 506956"/>
              <a:gd name="connsiteY4179" fmla="*/ 465200 h 506956"/>
              <a:gd name="connsiteX4180" fmla="*/ 37986 w 506956"/>
              <a:gd name="connsiteY4180" fmla="*/ 459215 h 506956"/>
              <a:gd name="connsiteX4181" fmla="*/ 42147 w 506956"/>
              <a:gd name="connsiteY4181" fmla="*/ 459215 h 506956"/>
              <a:gd name="connsiteX4182" fmla="*/ 36245 w 506956"/>
              <a:gd name="connsiteY4182" fmla="*/ 468409 h 506956"/>
              <a:gd name="connsiteX4183" fmla="*/ 42555 w 506956"/>
              <a:gd name="connsiteY4183" fmla="*/ 478256 h 506956"/>
              <a:gd name="connsiteX4184" fmla="*/ 38394 w 506956"/>
              <a:gd name="connsiteY4184" fmla="*/ 478256 h 506956"/>
              <a:gd name="connsiteX4185" fmla="*/ 34178 w 506956"/>
              <a:gd name="connsiteY4185" fmla="*/ 471565 h 506956"/>
              <a:gd name="connsiteX4186" fmla="*/ 59978 w 506956"/>
              <a:gd name="connsiteY4186" fmla="*/ 471565 h 506956"/>
              <a:gd name="connsiteX4187" fmla="*/ 55762 w 506956"/>
              <a:gd name="connsiteY4187" fmla="*/ 478256 h 506956"/>
              <a:gd name="connsiteX4188" fmla="*/ 51600 w 506956"/>
              <a:gd name="connsiteY4188" fmla="*/ 478256 h 506956"/>
              <a:gd name="connsiteX4189" fmla="*/ 57911 w 506956"/>
              <a:gd name="connsiteY4189" fmla="*/ 468409 h 506956"/>
              <a:gd name="connsiteX4190" fmla="*/ 52008 w 506956"/>
              <a:gd name="connsiteY4190" fmla="*/ 459215 h 506956"/>
              <a:gd name="connsiteX4191" fmla="*/ 56170 w 506956"/>
              <a:gd name="connsiteY4191" fmla="*/ 459215 h 506956"/>
              <a:gd name="connsiteX4192" fmla="*/ 59978 w 506956"/>
              <a:gd name="connsiteY4192" fmla="*/ 465200 h 506956"/>
              <a:gd name="connsiteX4193" fmla="*/ 63786 w 506956"/>
              <a:gd name="connsiteY4193" fmla="*/ 459215 h 506956"/>
              <a:gd name="connsiteX4194" fmla="*/ 67948 w 506956"/>
              <a:gd name="connsiteY4194" fmla="*/ 459215 h 506956"/>
              <a:gd name="connsiteX4195" fmla="*/ 62045 w 506956"/>
              <a:gd name="connsiteY4195" fmla="*/ 468409 h 506956"/>
              <a:gd name="connsiteX4196" fmla="*/ 68356 w 506956"/>
              <a:gd name="connsiteY4196" fmla="*/ 478256 h 506956"/>
              <a:gd name="connsiteX4197" fmla="*/ 64194 w 506956"/>
              <a:gd name="connsiteY4197" fmla="*/ 478256 h 506956"/>
              <a:gd name="connsiteX4198" fmla="*/ 59978 w 506956"/>
              <a:gd name="connsiteY4198" fmla="*/ 471565 h 506956"/>
              <a:gd name="connsiteX4199" fmla="*/ 85778 w 506956"/>
              <a:gd name="connsiteY4199" fmla="*/ 471565 h 506956"/>
              <a:gd name="connsiteX4200" fmla="*/ 81562 w 506956"/>
              <a:gd name="connsiteY4200" fmla="*/ 478256 h 506956"/>
              <a:gd name="connsiteX4201" fmla="*/ 77400 w 506956"/>
              <a:gd name="connsiteY4201" fmla="*/ 478256 h 506956"/>
              <a:gd name="connsiteX4202" fmla="*/ 83711 w 506956"/>
              <a:gd name="connsiteY4202" fmla="*/ 468409 h 506956"/>
              <a:gd name="connsiteX4203" fmla="*/ 77808 w 506956"/>
              <a:gd name="connsiteY4203" fmla="*/ 459215 h 506956"/>
              <a:gd name="connsiteX4204" fmla="*/ 81970 w 506956"/>
              <a:gd name="connsiteY4204" fmla="*/ 459215 h 506956"/>
              <a:gd name="connsiteX4205" fmla="*/ 85778 w 506956"/>
              <a:gd name="connsiteY4205" fmla="*/ 465200 h 506956"/>
              <a:gd name="connsiteX4206" fmla="*/ 89586 w 506956"/>
              <a:gd name="connsiteY4206" fmla="*/ 459215 h 506956"/>
              <a:gd name="connsiteX4207" fmla="*/ 93748 w 506956"/>
              <a:gd name="connsiteY4207" fmla="*/ 459215 h 506956"/>
              <a:gd name="connsiteX4208" fmla="*/ 87845 w 506956"/>
              <a:gd name="connsiteY4208" fmla="*/ 468409 h 506956"/>
              <a:gd name="connsiteX4209" fmla="*/ 94156 w 506956"/>
              <a:gd name="connsiteY4209" fmla="*/ 478256 h 506956"/>
              <a:gd name="connsiteX4210" fmla="*/ 89994 w 506956"/>
              <a:gd name="connsiteY4210" fmla="*/ 478256 h 506956"/>
              <a:gd name="connsiteX4211" fmla="*/ 85778 w 506956"/>
              <a:gd name="connsiteY4211" fmla="*/ 471565 h 506956"/>
              <a:gd name="connsiteX4212" fmla="*/ 111578 w 506956"/>
              <a:gd name="connsiteY4212" fmla="*/ 471565 h 506956"/>
              <a:gd name="connsiteX4213" fmla="*/ 107362 w 506956"/>
              <a:gd name="connsiteY4213" fmla="*/ 478256 h 506956"/>
              <a:gd name="connsiteX4214" fmla="*/ 103200 w 506956"/>
              <a:gd name="connsiteY4214" fmla="*/ 478256 h 506956"/>
              <a:gd name="connsiteX4215" fmla="*/ 109511 w 506956"/>
              <a:gd name="connsiteY4215" fmla="*/ 468409 h 506956"/>
              <a:gd name="connsiteX4216" fmla="*/ 103608 w 506956"/>
              <a:gd name="connsiteY4216" fmla="*/ 459215 h 506956"/>
              <a:gd name="connsiteX4217" fmla="*/ 107770 w 506956"/>
              <a:gd name="connsiteY4217" fmla="*/ 459215 h 506956"/>
              <a:gd name="connsiteX4218" fmla="*/ 111578 w 506956"/>
              <a:gd name="connsiteY4218" fmla="*/ 465200 h 506956"/>
              <a:gd name="connsiteX4219" fmla="*/ 115386 w 506956"/>
              <a:gd name="connsiteY4219" fmla="*/ 459215 h 506956"/>
              <a:gd name="connsiteX4220" fmla="*/ 119548 w 506956"/>
              <a:gd name="connsiteY4220" fmla="*/ 459215 h 506956"/>
              <a:gd name="connsiteX4221" fmla="*/ 113645 w 506956"/>
              <a:gd name="connsiteY4221" fmla="*/ 468409 h 506956"/>
              <a:gd name="connsiteX4222" fmla="*/ 119956 w 506956"/>
              <a:gd name="connsiteY4222" fmla="*/ 478256 h 506956"/>
              <a:gd name="connsiteX4223" fmla="*/ 115794 w 506956"/>
              <a:gd name="connsiteY4223" fmla="*/ 478256 h 506956"/>
              <a:gd name="connsiteX4224" fmla="*/ 111578 w 506956"/>
              <a:gd name="connsiteY4224" fmla="*/ 471565 h 506956"/>
              <a:gd name="connsiteX4225" fmla="*/ 137378 w 506956"/>
              <a:gd name="connsiteY4225" fmla="*/ 471565 h 506956"/>
              <a:gd name="connsiteX4226" fmla="*/ 133162 w 506956"/>
              <a:gd name="connsiteY4226" fmla="*/ 478256 h 506956"/>
              <a:gd name="connsiteX4227" fmla="*/ 129000 w 506956"/>
              <a:gd name="connsiteY4227" fmla="*/ 478256 h 506956"/>
              <a:gd name="connsiteX4228" fmla="*/ 135311 w 506956"/>
              <a:gd name="connsiteY4228" fmla="*/ 468409 h 506956"/>
              <a:gd name="connsiteX4229" fmla="*/ 129408 w 506956"/>
              <a:gd name="connsiteY4229" fmla="*/ 459215 h 506956"/>
              <a:gd name="connsiteX4230" fmla="*/ 133570 w 506956"/>
              <a:gd name="connsiteY4230" fmla="*/ 459215 h 506956"/>
              <a:gd name="connsiteX4231" fmla="*/ 137378 w 506956"/>
              <a:gd name="connsiteY4231" fmla="*/ 465200 h 506956"/>
              <a:gd name="connsiteX4232" fmla="*/ 141186 w 506956"/>
              <a:gd name="connsiteY4232" fmla="*/ 459215 h 506956"/>
              <a:gd name="connsiteX4233" fmla="*/ 145348 w 506956"/>
              <a:gd name="connsiteY4233" fmla="*/ 459215 h 506956"/>
              <a:gd name="connsiteX4234" fmla="*/ 139445 w 506956"/>
              <a:gd name="connsiteY4234" fmla="*/ 468409 h 506956"/>
              <a:gd name="connsiteX4235" fmla="*/ 145756 w 506956"/>
              <a:gd name="connsiteY4235" fmla="*/ 478256 h 506956"/>
              <a:gd name="connsiteX4236" fmla="*/ 141594 w 506956"/>
              <a:gd name="connsiteY4236" fmla="*/ 478256 h 506956"/>
              <a:gd name="connsiteX4237" fmla="*/ 137378 w 506956"/>
              <a:gd name="connsiteY4237" fmla="*/ 471565 h 506956"/>
              <a:gd name="connsiteX4238" fmla="*/ 163178 w 506956"/>
              <a:gd name="connsiteY4238" fmla="*/ 471565 h 506956"/>
              <a:gd name="connsiteX4239" fmla="*/ 158962 w 506956"/>
              <a:gd name="connsiteY4239" fmla="*/ 478256 h 506956"/>
              <a:gd name="connsiteX4240" fmla="*/ 154800 w 506956"/>
              <a:gd name="connsiteY4240" fmla="*/ 478256 h 506956"/>
              <a:gd name="connsiteX4241" fmla="*/ 161111 w 506956"/>
              <a:gd name="connsiteY4241" fmla="*/ 468409 h 506956"/>
              <a:gd name="connsiteX4242" fmla="*/ 155208 w 506956"/>
              <a:gd name="connsiteY4242" fmla="*/ 459215 h 506956"/>
              <a:gd name="connsiteX4243" fmla="*/ 159370 w 506956"/>
              <a:gd name="connsiteY4243" fmla="*/ 459215 h 506956"/>
              <a:gd name="connsiteX4244" fmla="*/ 163178 w 506956"/>
              <a:gd name="connsiteY4244" fmla="*/ 465200 h 506956"/>
              <a:gd name="connsiteX4245" fmla="*/ 166986 w 506956"/>
              <a:gd name="connsiteY4245" fmla="*/ 459215 h 506956"/>
              <a:gd name="connsiteX4246" fmla="*/ 171148 w 506956"/>
              <a:gd name="connsiteY4246" fmla="*/ 459215 h 506956"/>
              <a:gd name="connsiteX4247" fmla="*/ 165245 w 506956"/>
              <a:gd name="connsiteY4247" fmla="*/ 468409 h 506956"/>
              <a:gd name="connsiteX4248" fmla="*/ 171556 w 506956"/>
              <a:gd name="connsiteY4248" fmla="*/ 478256 h 506956"/>
              <a:gd name="connsiteX4249" fmla="*/ 167394 w 506956"/>
              <a:gd name="connsiteY4249" fmla="*/ 478256 h 506956"/>
              <a:gd name="connsiteX4250" fmla="*/ 163178 w 506956"/>
              <a:gd name="connsiteY4250" fmla="*/ 471565 h 506956"/>
              <a:gd name="connsiteX4251" fmla="*/ 188978 w 506956"/>
              <a:gd name="connsiteY4251" fmla="*/ 471565 h 506956"/>
              <a:gd name="connsiteX4252" fmla="*/ 184762 w 506956"/>
              <a:gd name="connsiteY4252" fmla="*/ 478256 h 506956"/>
              <a:gd name="connsiteX4253" fmla="*/ 180601 w 506956"/>
              <a:gd name="connsiteY4253" fmla="*/ 478256 h 506956"/>
              <a:gd name="connsiteX4254" fmla="*/ 186911 w 506956"/>
              <a:gd name="connsiteY4254" fmla="*/ 468409 h 506956"/>
              <a:gd name="connsiteX4255" fmla="*/ 181009 w 506956"/>
              <a:gd name="connsiteY4255" fmla="*/ 459215 h 506956"/>
              <a:gd name="connsiteX4256" fmla="*/ 185170 w 506956"/>
              <a:gd name="connsiteY4256" fmla="*/ 459215 h 506956"/>
              <a:gd name="connsiteX4257" fmla="*/ 188978 w 506956"/>
              <a:gd name="connsiteY4257" fmla="*/ 465200 h 506956"/>
              <a:gd name="connsiteX4258" fmla="*/ 192786 w 506956"/>
              <a:gd name="connsiteY4258" fmla="*/ 459215 h 506956"/>
              <a:gd name="connsiteX4259" fmla="*/ 196948 w 506956"/>
              <a:gd name="connsiteY4259" fmla="*/ 459215 h 506956"/>
              <a:gd name="connsiteX4260" fmla="*/ 191045 w 506956"/>
              <a:gd name="connsiteY4260" fmla="*/ 468409 h 506956"/>
              <a:gd name="connsiteX4261" fmla="*/ 197356 w 506956"/>
              <a:gd name="connsiteY4261" fmla="*/ 478256 h 506956"/>
              <a:gd name="connsiteX4262" fmla="*/ 193194 w 506956"/>
              <a:gd name="connsiteY4262" fmla="*/ 478256 h 506956"/>
              <a:gd name="connsiteX4263" fmla="*/ 188978 w 506956"/>
              <a:gd name="connsiteY4263" fmla="*/ 471565 h 506956"/>
              <a:gd name="connsiteX4264" fmla="*/ 214778 w 506956"/>
              <a:gd name="connsiteY4264" fmla="*/ 471565 h 506956"/>
              <a:gd name="connsiteX4265" fmla="*/ 210562 w 506956"/>
              <a:gd name="connsiteY4265" fmla="*/ 478256 h 506956"/>
              <a:gd name="connsiteX4266" fmla="*/ 206401 w 506956"/>
              <a:gd name="connsiteY4266" fmla="*/ 478256 h 506956"/>
              <a:gd name="connsiteX4267" fmla="*/ 212711 w 506956"/>
              <a:gd name="connsiteY4267" fmla="*/ 468409 h 506956"/>
              <a:gd name="connsiteX4268" fmla="*/ 206809 w 506956"/>
              <a:gd name="connsiteY4268" fmla="*/ 459215 h 506956"/>
              <a:gd name="connsiteX4269" fmla="*/ 210970 w 506956"/>
              <a:gd name="connsiteY4269" fmla="*/ 459215 h 506956"/>
              <a:gd name="connsiteX4270" fmla="*/ 214778 w 506956"/>
              <a:gd name="connsiteY4270" fmla="*/ 465200 h 506956"/>
              <a:gd name="connsiteX4271" fmla="*/ 218586 w 506956"/>
              <a:gd name="connsiteY4271" fmla="*/ 459215 h 506956"/>
              <a:gd name="connsiteX4272" fmla="*/ 222748 w 506956"/>
              <a:gd name="connsiteY4272" fmla="*/ 459215 h 506956"/>
              <a:gd name="connsiteX4273" fmla="*/ 216846 w 506956"/>
              <a:gd name="connsiteY4273" fmla="*/ 468409 h 506956"/>
              <a:gd name="connsiteX4274" fmla="*/ 223156 w 506956"/>
              <a:gd name="connsiteY4274" fmla="*/ 478256 h 506956"/>
              <a:gd name="connsiteX4275" fmla="*/ 218994 w 506956"/>
              <a:gd name="connsiteY4275" fmla="*/ 478256 h 506956"/>
              <a:gd name="connsiteX4276" fmla="*/ 214778 w 506956"/>
              <a:gd name="connsiteY4276" fmla="*/ 471565 h 506956"/>
              <a:gd name="connsiteX4277" fmla="*/ 240578 w 506956"/>
              <a:gd name="connsiteY4277" fmla="*/ 471565 h 506956"/>
              <a:gd name="connsiteX4278" fmla="*/ 236362 w 506956"/>
              <a:gd name="connsiteY4278" fmla="*/ 478256 h 506956"/>
              <a:gd name="connsiteX4279" fmla="*/ 232201 w 506956"/>
              <a:gd name="connsiteY4279" fmla="*/ 478256 h 506956"/>
              <a:gd name="connsiteX4280" fmla="*/ 238511 w 506956"/>
              <a:gd name="connsiteY4280" fmla="*/ 468409 h 506956"/>
              <a:gd name="connsiteX4281" fmla="*/ 232609 w 506956"/>
              <a:gd name="connsiteY4281" fmla="*/ 459215 h 506956"/>
              <a:gd name="connsiteX4282" fmla="*/ 236770 w 506956"/>
              <a:gd name="connsiteY4282" fmla="*/ 459215 h 506956"/>
              <a:gd name="connsiteX4283" fmla="*/ 240578 w 506956"/>
              <a:gd name="connsiteY4283" fmla="*/ 465200 h 506956"/>
              <a:gd name="connsiteX4284" fmla="*/ 244386 w 506956"/>
              <a:gd name="connsiteY4284" fmla="*/ 459215 h 506956"/>
              <a:gd name="connsiteX4285" fmla="*/ 248548 w 506956"/>
              <a:gd name="connsiteY4285" fmla="*/ 459215 h 506956"/>
              <a:gd name="connsiteX4286" fmla="*/ 242646 w 506956"/>
              <a:gd name="connsiteY4286" fmla="*/ 468409 h 506956"/>
              <a:gd name="connsiteX4287" fmla="*/ 248956 w 506956"/>
              <a:gd name="connsiteY4287" fmla="*/ 478256 h 506956"/>
              <a:gd name="connsiteX4288" fmla="*/ 244794 w 506956"/>
              <a:gd name="connsiteY4288" fmla="*/ 478256 h 506956"/>
              <a:gd name="connsiteX4289" fmla="*/ 240578 w 506956"/>
              <a:gd name="connsiteY4289" fmla="*/ 471565 h 506956"/>
              <a:gd name="connsiteX4290" fmla="*/ 266378 w 506956"/>
              <a:gd name="connsiteY4290" fmla="*/ 471565 h 506956"/>
              <a:gd name="connsiteX4291" fmla="*/ 262162 w 506956"/>
              <a:gd name="connsiteY4291" fmla="*/ 478256 h 506956"/>
              <a:gd name="connsiteX4292" fmla="*/ 258001 w 506956"/>
              <a:gd name="connsiteY4292" fmla="*/ 478256 h 506956"/>
              <a:gd name="connsiteX4293" fmla="*/ 264311 w 506956"/>
              <a:gd name="connsiteY4293" fmla="*/ 468409 h 506956"/>
              <a:gd name="connsiteX4294" fmla="*/ 258409 w 506956"/>
              <a:gd name="connsiteY4294" fmla="*/ 459215 h 506956"/>
              <a:gd name="connsiteX4295" fmla="*/ 262570 w 506956"/>
              <a:gd name="connsiteY4295" fmla="*/ 459215 h 506956"/>
              <a:gd name="connsiteX4296" fmla="*/ 266378 w 506956"/>
              <a:gd name="connsiteY4296" fmla="*/ 465200 h 506956"/>
              <a:gd name="connsiteX4297" fmla="*/ 270187 w 506956"/>
              <a:gd name="connsiteY4297" fmla="*/ 459215 h 506956"/>
              <a:gd name="connsiteX4298" fmla="*/ 274348 w 506956"/>
              <a:gd name="connsiteY4298" fmla="*/ 459215 h 506956"/>
              <a:gd name="connsiteX4299" fmla="*/ 268446 w 506956"/>
              <a:gd name="connsiteY4299" fmla="*/ 468409 h 506956"/>
              <a:gd name="connsiteX4300" fmla="*/ 274756 w 506956"/>
              <a:gd name="connsiteY4300" fmla="*/ 478256 h 506956"/>
              <a:gd name="connsiteX4301" fmla="*/ 270595 w 506956"/>
              <a:gd name="connsiteY4301" fmla="*/ 478256 h 506956"/>
              <a:gd name="connsiteX4302" fmla="*/ 266378 w 506956"/>
              <a:gd name="connsiteY4302" fmla="*/ 471565 h 506956"/>
              <a:gd name="connsiteX4303" fmla="*/ 292179 w 506956"/>
              <a:gd name="connsiteY4303" fmla="*/ 471565 h 506956"/>
              <a:gd name="connsiteX4304" fmla="*/ 287962 w 506956"/>
              <a:gd name="connsiteY4304" fmla="*/ 478256 h 506956"/>
              <a:gd name="connsiteX4305" fmla="*/ 283801 w 506956"/>
              <a:gd name="connsiteY4305" fmla="*/ 478256 h 506956"/>
              <a:gd name="connsiteX4306" fmla="*/ 290111 w 506956"/>
              <a:gd name="connsiteY4306" fmla="*/ 468409 h 506956"/>
              <a:gd name="connsiteX4307" fmla="*/ 284209 w 506956"/>
              <a:gd name="connsiteY4307" fmla="*/ 459215 h 506956"/>
              <a:gd name="connsiteX4308" fmla="*/ 288370 w 506956"/>
              <a:gd name="connsiteY4308" fmla="*/ 459215 h 506956"/>
              <a:gd name="connsiteX4309" fmla="*/ 292179 w 506956"/>
              <a:gd name="connsiteY4309" fmla="*/ 465200 h 506956"/>
              <a:gd name="connsiteX4310" fmla="*/ 295987 w 506956"/>
              <a:gd name="connsiteY4310" fmla="*/ 459215 h 506956"/>
              <a:gd name="connsiteX4311" fmla="*/ 300148 w 506956"/>
              <a:gd name="connsiteY4311" fmla="*/ 459215 h 506956"/>
              <a:gd name="connsiteX4312" fmla="*/ 294246 w 506956"/>
              <a:gd name="connsiteY4312" fmla="*/ 468409 h 506956"/>
              <a:gd name="connsiteX4313" fmla="*/ 300556 w 506956"/>
              <a:gd name="connsiteY4313" fmla="*/ 478256 h 506956"/>
              <a:gd name="connsiteX4314" fmla="*/ 296395 w 506956"/>
              <a:gd name="connsiteY4314" fmla="*/ 478256 h 506956"/>
              <a:gd name="connsiteX4315" fmla="*/ 292179 w 506956"/>
              <a:gd name="connsiteY4315" fmla="*/ 471565 h 506956"/>
              <a:gd name="connsiteX4316" fmla="*/ 317979 w 506956"/>
              <a:gd name="connsiteY4316" fmla="*/ 471565 h 506956"/>
              <a:gd name="connsiteX4317" fmla="*/ 313762 w 506956"/>
              <a:gd name="connsiteY4317" fmla="*/ 478256 h 506956"/>
              <a:gd name="connsiteX4318" fmla="*/ 309601 w 506956"/>
              <a:gd name="connsiteY4318" fmla="*/ 478256 h 506956"/>
              <a:gd name="connsiteX4319" fmla="*/ 315911 w 506956"/>
              <a:gd name="connsiteY4319" fmla="*/ 468409 h 506956"/>
              <a:gd name="connsiteX4320" fmla="*/ 310009 w 506956"/>
              <a:gd name="connsiteY4320" fmla="*/ 459215 h 506956"/>
              <a:gd name="connsiteX4321" fmla="*/ 314170 w 506956"/>
              <a:gd name="connsiteY4321" fmla="*/ 459215 h 506956"/>
              <a:gd name="connsiteX4322" fmla="*/ 317979 w 506956"/>
              <a:gd name="connsiteY4322" fmla="*/ 465200 h 506956"/>
              <a:gd name="connsiteX4323" fmla="*/ 321787 w 506956"/>
              <a:gd name="connsiteY4323" fmla="*/ 459215 h 506956"/>
              <a:gd name="connsiteX4324" fmla="*/ 325948 w 506956"/>
              <a:gd name="connsiteY4324" fmla="*/ 459215 h 506956"/>
              <a:gd name="connsiteX4325" fmla="*/ 320046 w 506956"/>
              <a:gd name="connsiteY4325" fmla="*/ 468409 h 506956"/>
              <a:gd name="connsiteX4326" fmla="*/ 326356 w 506956"/>
              <a:gd name="connsiteY4326" fmla="*/ 478256 h 506956"/>
              <a:gd name="connsiteX4327" fmla="*/ 322195 w 506956"/>
              <a:gd name="connsiteY4327" fmla="*/ 478256 h 506956"/>
              <a:gd name="connsiteX4328" fmla="*/ 317979 w 506956"/>
              <a:gd name="connsiteY4328" fmla="*/ 471565 h 506956"/>
              <a:gd name="connsiteX4329" fmla="*/ 343779 w 506956"/>
              <a:gd name="connsiteY4329" fmla="*/ 471565 h 506956"/>
              <a:gd name="connsiteX4330" fmla="*/ 339563 w 506956"/>
              <a:gd name="connsiteY4330" fmla="*/ 478256 h 506956"/>
              <a:gd name="connsiteX4331" fmla="*/ 335401 w 506956"/>
              <a:gd name="connsiteY4331" fmla="*/ 478256 h 506956"/>
              <a:gd name="connsiteX4332" fmla="*/ 341711 w 506956"/>
              <a:gd name="connsiteY4332" fmla="*/ 468409 h 506956"/>
              <a:gd name="connsiteX4333" fmla="*/ 335809 w 506956"/>
              <a:gd name="connsiteY4333" fmla="*/ 459215 h 506956"/>
              <a:gd name="connsiteX4334" fmla="*/ 339971 w 506956"/>
              <a:gd name="connsiteY4334" fmla="*/ 459215 h 506956"/>
              <a:gd name="connsiteX4335" fmla="*/ 343779 w 506956"/>
              <a:gd name="connsiteY4335" fmla="*/ 465200 h 506956"/>
              <a:gd name="connsiteX4336" fmla="*/ 347587 w 506956"/>
              <a:gd name="connsiteY4336" fmla="*/ 459215 h 506956"/>
              <a:gd name="connsiteX4337" fmla="*/ 351748 w 506956"/>
              <a:gd name="connsiteY4337" fmla="*/ 459215 h 506956"/>
              <a:gd name="connsiteX4338" fmla="*/ 345846 w 506956"/>
              <a:gd name="connsiteY4338" fmla="*/ 468409 h 506956"/>
              <a:gd name="connsiteX4339" fmla="*/ 352156 w 506956"/>
              <a:gd name="connsiteY4339" fmla="*/ 478256 h 506956"/>
              <a:gd name="connsiteX4340" fmla="*/ 347995 w 506956"/>
              <a:gd name="connsiteY4340" fmla="*/ 478256 h 506956"/>
              <a:gd name="connsiteX4341" fmla="*/ 343779 w 506956"/>
              <a:gd name="connsiteY4341" fmla="*/ 471565 h 506956"/>
              <a:gd name="connsiteX4342" fmla="*/ 369579 w 506956"/>
              <a:gd name="connsiteY4342" fmla="*/ 471565 h 506956"/>
              <a:gd name="connsiteX4343" fmla="*/ 365363 w 506956"/>
              <a:gd name="connsiteY4343" fmla="*/ 478256 h 506956"/>
              <a:gd name="connsiteX4344" fmla="*/ 361201 w 506956"/>
              <a:gd name="connsiteY4344" fmla="*/ 478256 h 506956"/>
              <a:gd name="connsiteX4345" fmla="*/ 367511 w 506956"/>
              <a:gd name="connsiteY4345" fmla="*/ 468409 h 506956"/>
              <a:gd name="connsiteX4346" fmla="*/ 361609 w 506956"/>
              <a:gd name="connsiteY4346" fmla="*/ 459215 h 506956"/>
              <a:gd name="connsiteX4347" fmla="*/ 365771 w 506956"/>
              <a:gd name="connsiteY4347" fmla="*/ 459215 h 506956"/>
              <a:gd name="connsiteX4348" fmla="*/ 369579 w 506956"/>
              <a:gd name="connsiteY4348" fmla="*/ 465200 h 506956"/>
              <a:gd name="connsiteX4349" fmla="*/ 373387 w 506956"/>
              <a:gd name="connsiteY4349" fmla="*/ 459215 h 506956"/>
              <a:gd name="connsiteX4350" fmla="*/ 377548 w 506956"/>
              <a:gd name="connsiteY4350" fmla="*/ 459215 h 506956"/>
              <a:gd name="connsiteX4351" fmla="*/ 371646 w 506956"/>
              <a:gd name="connsiteY4351" fmla="*/ 468409 h 506956"/>
              <a:gd name="connsiteX4352" fmla="*/ 377956 w 506956"/>
              <a:gd name="connsiteY4352" fmla="*/ 478256 h 506956"/>
              <a:gd name="connsiteX4353" fmla="*/ 373795 w 506956"/>
              <a:gd name="connsiteY4353" fmla="*/ 478256 h 506956"/>
              <a:gd name="connsiteX4354" fmla="*/ 369579 w 506956"/>
              <a:gd name="connsiteY4354" fmla="*/ 471565 h 506956"/>
              <a:gd name="connsiteX4355" fmla="*/ 395379 w 506956"/>
              <a:gd name="connsiteY4355" fmla="*/ 471565 h 506956"/>
              <a:gd name="connsiteX4356" fmla="*/ 391163 w 506956"/>
              <a:gd name="connsiteY4356" fmla="*/ 478256 h 506956"/>
              <a:gd name="connsiteX4357" fmla="*/ 387001 w 506956"/>
              <a:gd name="connsiteY4357" fmla="*/ 478256 h 506956"/>
              <a:gd name="connsiteX4358" fmla="*/ 393312 w 506956"/>
              <a:gd name="connsiteY4358" fmla="*/ 468409 h 506956"/>
              <a:gd name="connsiteX4359" fmla="*/ 387409 w 506956"/>
              <a:gd name="connsiteY4359" fmla="*/ 459215 h 506956"/>
              <a:gd name="connsiteX4360" fmla="*/ 391571 w 506956"/>
              <a:gd name="connsiteY4360" fmla="*/ 459215 h 506956"/>
              <a:gd name="connsiteX4361" fmla="*/ 395379 w 506956"/>
              <a:gd name="connsiteY4361" fmla="*/ 465200 h 506956"/>
              <a:gd name="connsiteX4362" fmla="*/ 399187 w 506956"/>
              <a:gd name="connsiteY4362" fmla="*/ 459215 h 506956"/>
              <a:gd name="connsiteX4363" fmla="*/ 403348 w 506956"/>
              <a:gd name="connsiteY4363" fmla="*/ 459215 h 506956"/>
              <a:gd name="connsiteX4364" fmla="*/ 397446 w 506956"/>
              <a:gd name="connsiteY4364" fmla="*/ 468409 h 506956"/>
              <a:gd name="connsiteX4365" fmla="*/ 403756 w 506956"/>
              <a:gd name="connsiteY4365" fmla="*/ 478256 h 506956"/>
              <a:gd name="connsiteX4366" fmla="*/ 399595 w 506956"/>
              <a:gd name="connsiteY4366" fmla="*/ 478256 h 506956"/>
              <a:gd name="connsiteX4367" fmla="*/ 395379 w 506956"/>
              <a:gd name="connsiteY4367" fmla="*/ 471565 h 506956"/>
              <a:gd name="connsiteX4368" fmla="*/ 421179 w 506956"/>
              <a:gd name="connsiteY4368" fmla="*/ 471565 h 506956"/>
              <a:gd name="connsiteX4369" fmla="*/ 416963 w 506956"/>
              <a:gd name="connsiteY4369" fmla="*/ 478256 h 506956"/>
              <a:gd name="connsiteX4370" fmla="*/ 412801 w 506956"/>
              <a:gd name="connsiteY4370" fmla="*/ 478256 h 506956"/>
              <a:gd name="connsiteX4371" fmla="*/ 419112 w 506956"/>
              <a:gd name="connsiteY4371" fmla="*/ 468409 h 506956"/>
              <a:gd name="connsiteX4372" fmla="*/ 413209 w 506956"/>
              <a:gd name="connsiteY4372" fmla="*/ 459215 h 506956"/>
              <a:gd name="connsiteX4373" fmla="*/ 417371 w 506956"/>
              <a:gd name="connsiteY4373" fmla="*/ 459215 h 506956"/>
              <a:gd name="connsiteX4374" fmla="*/ 421179 w 506956"/>
              <a:gd name="connsiteY4374" fmla="*/ 465200 h 506956"/>
              <a:gd name="connsiteX4375" fmla="*/ 424987 w 506956"/>
              <a:gd name="connsiteY4375" fmla="*/ 459215 h 506956"/>
              <a:gd name="connsiteX4376" fmla="*/ 429149 w 506956"/>
              <a:gd name="connsiteY4376" fmla="*/ 459215 h 506956"/>
              <a:gd name="connsiteX4377" fmla="*/ 423246 w 506956"/>
              <a:gd name="connsiteY4377" fmla="*/ 468409 h 506956"/>
              <a:gd name="connsiteX4378" fmla="*/ 429557 w 506956"/>
              <a:gd name="connsiteY4378" fmla="*/ 478256 h 506956"/>
              <a:gd name="connsiteX4379" fmla="*/ 425395 w 506956"/>
              <a:gd name="connsiteY4379" fmla="*/ 478256 h 506956"/>
              <a:gd name="connsiteX4380" fmla="*/ 421179 w 506956"/>
              <a:gd name="connsiteY4380" fmla="*/ 471565 h 506956"/>
              <a:gd name="connsiteX4381" fmla="*/ 446979 w 506956"/>
              <a:gd name="connsiteY4381" fmla="*/ 471565 h 506956"/>
              <a:gd name="connsiteX4382" fmla="*/ 442763 w 506956"/>
              <a:gd name="connsiteY4382" fmla="*/ 478256 h 506956"/>
              <a:gd name="connsiteX4383" fmla="*/ 438601 w 506956"/>
              <a:gd name="connsiteY4383" fmla="*/ 478256 h 506956"/>
              <a:gd name="connsiteX4384" fmla="*/ 444912 w 506956"/>
              <a:gd name="connsiteY4384" fmla="*/ 468409 h 506956"/>
              <a:gd name="connsiteX4385" fmla="*/ 439009 w 506956"/>
              <a:gd name="connsiteY4385" fmla="*/ 459215 h 506956"/>
              <a:gd name="connsiteX4386" fmla="*/ 443171 w 506956"/>
              <a:gd name="connsiteY4386" fmla="*/ 459215 h 506956"/>
              <a:gd name="connsiteX4387" fmla="*/ 446979 w 506956"/>
              <a:gd name="connsiteY4387" fmla="*/ 465200 h 506956"/>
              <a:gd name="connsiteX4388" fmla="*/ 450787 w 506956"/>
              <a:gd name="connsiteY4388" fmla="*/ 459215 h 506956"/>
              <a:gd name="connsiteX4389" fmla="*/ 454949 w 506956"/>
              <a:gd name="connsiteY4389" fmla="*/ 459215 h 506956"/>
              <a:gd name="connsiteX4390" fmla="*/ 449046 w 506956"/>
              <a:gd name="connsiteY4390" fmla="*/ 468409 h 506956"/>
              <a:gd name="connsiteX4391" fmla="*/ 455357 w 506956"/>
              <a:gd name="connsiteY4391" fmla="*/ 478256 h 506956"/>
              <a:gd name="connsiteX4392" fmla="*/ 451195 w 506956"/>
              <a:gd name="connsiteY4392" fmla="*/ 478256 h 506956"/>
              <a:gd name="connsiteX4393" fmla="*/ 446979 w 506956"/>
              <a:gd name="connsiteY4393" fmla="*/ 471565 h 506956"/>
              <a:gd name="connsiteX4394" fmla="*/ 472779 w 506956"/>
              <a:gd name="connsiteY4394" fmla="*/ 471565 h 506956"/>
              <a:gd name="connsiteX4395" fmla="*/ 468563 w 506956"/>
              <a:gd name="connsiteY4395" fmla="*/ 478256 h 506956"/>
              <a:gd name="connsiteX4396" fmla="*/ 464401 w 506956"/>
              <a:gd name="connsiteY4396" fmla="*/ 478256 h 506956"/>
              <a:gd name="connsiteX4397" fmla="*/ 470712 w 506956"/>
              <a:gd name="connsiteY4397" fmla="*/ 468409 h 506956"/>
              <a:gd name="connsiteX4398" fmla="*/ 464809 w 506956"/>
              <a:gd name="connsiteY4398" fmla="*/ 459215 h 506956"/>
              <a:gd name="connsiteX4399" fmla="*/ 468971 w 506956"/>
              <a:gd name="connsiteY4399" fmla="*/ 459215 h 506956"/>
              <a:gd name="connsiteX4400" fmla="*/ 472779 w 506956"/>
              <a:gd name="connsiteY4400" fmla="*/ 465200 h 506956"/>
              <a:gd name="connsiteX4401" fmla="*/ 476587 w 506956"/>
              <a:gd name="connsiteY4401" fmla="*/ 459215 h 506956"/>
              <a:gd name="connsiteX4402" fmla="*/ 480749 w 506956"/>
              <a:gd name="connsiteY4402" fmla="*/ 459215 h 506956"/>
              <a:gd name="connsiteX4403" fmla="*/ 474846 w 506956"/>
              <a:gd name="connsiteY4403" fmla="*/ 468409 h 506956"/>
              <a:gd name="connsiteX4404" fmla="*/ 481157 w 506956"/>
              <a:gd name="connsiteY4404" fmla="*/ 478256 h 506956"/>
              <a:gd name="connsiteX4405" fmla="*/ 476995 w 506956"/>
              <a:gd name="connsiteY4405" fmla="*/ 478256 h 506956"/>
              <a:gd name="connsiteX4406" fmla="*/ 472779 w 506956"/>
              <a:gd name="connsiteY4406" fmla="*/ 471565 h 506956"/>
              <a:gd name="connsiteX4407" fmla="*/ 498579 w 506956"/>
              <a:gd name="connsiteY4407" fmla="*/ 471565 h 506956"/>
              <a:gd name="connsiteX4408" fmla="*/ 494363 w 506956"/>
              <a:gd name="connsiteY4408" fmla="*/ 478256 h 506956"/>
              <a:gd name="connsiteX4409" fmla="*/ 490201 w 506956"/>
              <a:gd name="connsiteY4409" fmla="*/ 478256 h 506956"/>
              <a:gd name="connsiteX4410" fmla="*/ 496512 w 506956"/>
              <a:gd name="connsiteY4410" fmla="*/ 468409 h 506956"/>
              <a:gd name="connsiteX4411" fmla="*/ 490609 w 506956"/>
              <a:gd name="connsiteY4411" fmla="*/ 459215 h 506956"/>
              <a:gd name="connsiteX4412" fmla="*/ 494771 w 506956"/>
              <a:gd name="connsiteY4412" fmla="*/ 459215 h 506956"/>
              <a:gd name="connsiteX4413" fmla="*/ 498579 w 506956"/>
              <a:gd name="connsiteY4413" fmla="*/ 465200 h 506956"/>
              <a:gd name="connsiteX4414" fmla="*/ 502387 w 506956"/>
              <a:gd name="connsiteY4414" fmla="*/ 459215 h 506956"/>
              <a:gd name="connsiteX4415" fmla="*/ 506549 w 506956"/>
              <a:gd name="connsiteY4415" fmla="*/ 459215 h 506956"/>
              <a:gd name="connsiteX4416" fmla="*/ 500646 w 506956"/>
              <a:gd name="connsiteY4416" fmla="*/ 468409 h 506956"/>
              <a:gd name="connsiteX4417" fmla="*/ 506957 w 506956"/>
              <a:gd name="connsiteY4417" fmla="*/ 478256 h 506956"/>
              <a:gd name="connsiteX4418" fmla="*/ 502795 w 506956"/>
              <a:gd name="connsiteY4418" fmla="*/ 478256 h 506956"/>
              <a:gd name="connsiteX4419" fmla="*/ 498579 w 506956"/>
              <a:gd name="connsiteY4419" fmla="*/ 471565 h 506956"/>
              <a:gd name="connsiteX4420" fmla="*/ 8378 w 506956"/>
              <a:gd name="connsiteY4420" fmla="*/ 500265 h 506956"/>
              <a:gd name="connsiteX4421" fmla="*/ 4162 w 506956"/>
              <a:gd name="connsiteY4421" fmla="*/ 506957 h 506956"/>
              <a:gd name="connsiteX4422" fmla="*/ 0 w 506956"/>
              <a:gd name="connsiteY4422" fmla="*/ 506957 h 506956"/>
              <a:gd name="connsiteX4423" fmla="*/ 6310 w 506956"/>
              <a:gd name="connsiteY4423" fmla="*/ 497110 h 506956"/>
              <a:gd name="connsiteX4424" fmla="*/ 408 w 506956"/>
              <a:gd name="connsiteY4424" fmla="*/ 487916 h 506956"/>
              <a:gd name="connsiteX4425" fmla="*/ 4570 w 506956"/>
              <a:gd name="connsiteY4425" fmla="*/ 487916 h 506956"/>
              <a:gd name="connsiteX4426" fmla="*/ 8378 w 506956"/>
              <a:gd name="connsiteY4426" fmla="*/ 493901 h 506956"/>
              <a:gd name="connsiteX4427" fmla="*/ 12186 w 506956"/>
              <a:gd name="connsiteY4427" fmla="*/ 487916 h 506956"/>
              <a:gd name="connsiteX4428" fmla="*/ 16347 w 506956"/>
              <a:gd name="connsiteY4428" fmla="*/ 487916 h 506956"/>
              <a:gd name="connsiteX4429" fmla="*/ 10445 w 506956"/>
              <a:gd name="connsiteY4429" fmla="*/ 497110 h 506956"/>
              <a:gd name="connsiteX4430" fmla="*/ 16755 w 506956"/>
              <a:gd name="connsiteY4430" fmla="*/ 506957 h 506956"/>
              <a:gd name="connsiteX4431" fmla="*/ 12594 w 506956"/>
              <a:gd name="connsiteY4431" fmla="*/ 506957 h 506956"/>
              <a:gd name="connsiteX4432" fmla="*/ 8378 w 506956"/>
              <a:gd name="connsiteY4432" fmla="*/ 500265 h 506956"/>
              <a:gd name="connsiteX4433" fmla="*/ 34178 w 506956"/>
              <a:gd name="connsiteY4433" fmla="*/ 500265 h 506956"/>
              <a:gd name="connsiteX4434" fmla="*/ 29962 w 506956"/>
              <a:gd name="connsiteY4434" fmla="*/ 506957 h 506956"/>
              <a:gd name="connsiteX4435" fmla="*/ 25800 w 506956"/>
              <a:gd name="connsiteY4435" fmla="*/ 506957 h 506956"/>
              <a:gd name="connsiteX4436" fmla="*/ 32110 w 506956"/>
              <a:gd name="connsiteY4436" fmla="*/ 497110 h 506956"/>
              <a:gd name="connsiteX4437" fmla="*/ 26208 w 506956"/>
              <a:gd name="connsiteY4437" fmla="*/ 487916 h 506956"/>
              <a:gd name="connsiteX4438" fmla="*/ 30370 w 506956"/>
              <a:gd name="connsiteY4438" fmla="*/ 487916 h 506956"/>
              <a:gd name="connsiteX4439" fmla="*/ 34178 w 506956"/>
              <a:gd name="connsiteY4439" fmla="*/ 493901 h 506956"/>
              <a:gd name="connsiteX4440" fmla="*/ 37986 w 506956"/>
              <a:gd name="connsiteY4440" fmla="*/ 487916 h 506956"/>
              <a:gd name="connsiteX4441" fmla="*/ 42147 w 506956"/>
              <a:gd name="connsiteY4441" fmla="*/ 487916 h 506956"/>
              <a:gd name="connsiteX4442" fmla="*/ 36245 w 506956"/>
              <a:gd name="connsiteY4442" fmla="*/ 497110 h 506956"/>
              <a:gd name="connsiteX4443" fmla="*/ 42555 w 506956"/>
              <a:gd name="connsiteY4443" fmla="*/ 506957 h 506956"/>
              <a:gd name="connsiteX4444" fmla="*/ 38394 w 506956"/>
              <a:gd name="connsiteY4444" fmla="*/ 506957 h 506956"/>
              <a:gd name="connsiteX4445" fmla="*/ 34178 w 506956"/>
              <a:gd name="connsiteY4445" fmla="*/ 500265 h 506956"/>
              <a:gd name="connsiteX4446" fmla="*/ 59978 w 506956"/>
              <a:gd name="connsiteY4446" fmla="*/ 500265 h 506956"/>
              <a:gd name="connsiteX4447" fmla="*/ 55762 w 506956"/>
              <a:gd name="connsiteY4447" fmla="*/ 506957 h 506956"/>
              <a:gd name="connsiteX4448" fmla="*/ 51600 w 506956"/>
              <a:gd name="connsiteY4448" fmla="*/ 506957 h 506956"/>
              <a:gd name="connsiteX4449" fmla="*/ 57911 w 506956"/>
              <a:gd name="connsiteY4449" fmla="*/ 497110 h 506956"/>
              <a:gd name="connsiteX4450" fmla="*/ 52008 w 506956"/>
              <a:gd name="connsiteY4450" fmla="*/ 487916 h 506956"/>
              <a:gd name="connsiteX4451" fmla="*/ 56170 w 506956"/>
              <a:gd name="connsiteY4451" fmla="*/ 487916 h 506956"/>
              <a:gd name="connsiteX4452" fmla="*/ 59978 w 506956"/>
              <a:gd name="connsiteY4452" fmla="*/ 493901 h 506956"/>
              <a:gd name="connsiteX4453" fmla="*/ 63786 w 506956"/>
              <a:gd name="connsiteY4453" fmla="*/ 487916 h 506956"/>
              <a:gd name="connsiteX4454" fmla="*/ 67948 w 506956"/>
              <a:gd name="connsiteY4454" fmla="*/ 487916 h 506956"/>
              <a:gd name="connsiteX4455" fmla="*/ 62045 w 506956"/>
              <a:gd name="connsiteY4455" fmla="*/ 497110 h 506956"/>
              <a:gd name="connsiteX4456" fmla="*/ 68356 w 506956"/>
              <a:gd name="connsiteY4456" fmla="*/ 506957 h 506956"/>
              <a:gd name="connsiteX4457" fmla="*/ 64194 w 506956"/>
              <a:gd name="connsiteY4457" fmla="*/ 506957 h 506956"/>
              <a:gd name="connsiteX4458" fmla="*/ 59978 w 506956"/>
              <a:gd name="connsiteY4458" fmla="*/ 500265 h 506956"/>
              <a:gd name="connsiteX4459" fmla="*/ 85778 w 506956"/>
              <a:gd name="connsiteY4459" fmla="*/ 500265 h 506956"/>
              <a:gd name="connsiteX4460" fmla="*/ 81562 w 506956"/>
              <a:gd name="connsiteY4460" fmla="*/ 506957 h 506956"/>
              <a:gd name="connsiteX4461" fmla="*/ 77400 w 506956"/>
              <a:gd name="connsiteY4461" fmla="*/ 506957 h 506956"/>
              <a:gd name="connsiteX4462" fmla="*/ 83711 w 506956"/>
              <a:gd name="connsiteY4462" fmla="*/ 497110 h 506956"/>
              <a:gd name="connsiteX4463" fmla="*/ 77808 w 506956"/>
              <a:gd name="connsiteY4463" fmla="*/ 487916 h 506956"/>
              <a:gd name="connsiteX4464" fmla="*/ 81970 w 506956"/>
              <a:gd name="connsiteY4464" fmla="*/ 487916 h 506956"/>
              <a:gd name="connsiteX4465" fmla="*/ 85778 w 506956"/>
              <a:gd name="connsiteY4465" fmla="*/ 493901 h 506956"/>
              <a:gd name="connsiteX4466" fmla="*/ 89586 w 506956"/>
              <a:gd name="connsiteY4466" fmla="*/ 487916 h 506956"/>
              <a:gd name="connsiteX4467" fmla="*/ 93748 w 506956"/>
              <a:gd name="connsiteY4467" fmla="*/ 487916 h 506956"/>
              <a:gd name="connsiteX4468" fmla="*/ 87845 w 506956"/>
              <a:gd name="connsiteY4468" fmla="*/ 497110 h 506956"/>
              <a:gd name="connsiteX4469" fmla="*/ 94156 w 506956"/>
              <a:gd name="connsiteY4469" fmla="*/ 506957 h 506956"/>
              <a:gd name="connsiteX4470" fmla="*/ 89994 w 506956"/>
              <a:gd name="connsiteY4470" fmla="*/ 506957 h 506956"/>
              <a:gd name="connsiteX4471" fmla="*/ 85778 w 506956"/>
              <a:gd name="connsiteY4471" fmla="*/ 500265 h 506956"/>
              <a:gd name="connsiteX4472" fmla="*/ 111578 w 506956"/>
              <a:gd name="connsiteY4472" fmla="*/ 500265 h 506956"/>
              <a:gd name="connsiteX4473" fmla="*/ 107362 w 506956"/>
              <a:gd name="connsiteY4473" fmla="*/ 506957 h 506956"/>
              <a:gd name="connsiteX4474" fmla="*/ 103200 w 506956"/>
              <a:gd name="connsiteY4474" fmla="*/ 506957 h 506956"/>
              <a:gd name="connsiteX4475" fmla="*/ 109511 w 506956"/>
              <a:gd name="connsiteY4475" fmla="*/ 497110 h 506956"/>
              <a:gd name="connsiteX4476" fmla="*/ 103608 w 506956"/>
              <a:gd name="connsiteY4476" fmla="*/ 487916 h 506956"/>
              <a:gd name="connsiteX4477" fmla="*/ 107770 w 506956"/>
              <a:gd name="connsiteY4477" fmla="*/ 487916 h 506956"/>
              <a:gd name="connsiteX4478" fmla="*/ 111578 w 506956"/>
              <a:gd name="connsiteY4478" fmla="*/ 493901 h 506956"/>
              <a:gd name="connsiteX4479" fmla="*/ 115386 w 506956"/>
              <a:gd name="connsiteY4479" fmla="*/ 487916 h 506956"/>
              <a:gd name="connsiteX4480" fmla="*/ 119548 w 506956"/>
              <a:gd name="connsiteY4480" fmla="*/ 487916 h 506956"/>
              <a:gd name="connsiteX4481" fmla="*/ 113645 w 506956"/>
              <a:gd name="connsiteY4481" fmla="*/ 497110 h 506956"/>
              <a:gd name="connsiteX4482" fmla="*/ 119956 w 506956"/>
              <a:gd name="connsiteY4482" fmla="*/ 506957 h 506956"/>
              <a:gd name="connsiteX4483" fmla="*/ 115794 w 506956"/>
              <a:gd name="connsiteY4483" fmla="*/ 506957 h 506956"/>
              <a:gd name="connsiteX4484" fmla="*/ 111578 w 506956"/>
              <a:gd name="connsiteY4484" fmla="*/ 500265 h 506956"/>
              <a:gd name="connsiteX4485" fmla="*/ 137378 w 506956"/>
              <a:gd name="connsiteY4485" fmla="*/ 500265 h 506956"/>
              <a:gd name="connsiteX4486" fmla="*/ 133162 w 506956"/>
              <a:gd name="connsiteY4486" fmla="*/ 506957 h 506956"/>
              <a:gd name="connsiteX4487" fmla="*/ 129000 w 506956"/>
              <a:gd name="connsiteY4487" fmla="*/ 506957 h 506956"/>
              <a:gd name="connsiteX4488" fmla="*/ 135311 w 506956"/>
              <a:gd name="connsiteY4488" fmla="*/ 497110 h 506956"/>
              <a:gd name="connsiteX4489" fmla="*/ 129408 w 506956"/>
              <a:gd name="connsiteY4489" fmla="*/ 487916 h 506956"/>
              <a:gd name="connsiteX4490" fmla="*/ 133570 w 506956"/>
              <a:gd name="connsiteY4490" fmla="*/ 487916 h 506956"/>
              <a:gd name="connsiteX4491" fmla="*/ 137378 w 506956"/>
              <a:gd name="connsiteY4491" fmla="*/ 493901 h 506956"/>
              <a:gd name="connsiteX4492" fmla="*/ 141186 w 506956"/>
              <a:gd name="connsiteY4492" fmla="*/ 487916 h 506956"/>
              <a:gd name="connsiteX4493" fmla="*/ 145348 w 506956"/>
              <a:gd name="connsiteY4493" fmla="*/ 487916 h 506956"/>
              <a:gd name="connsiteX4494" fmla="*/ 139445 w 506956"/>
              <a:gd name="connsiteY4494" fmla="*/ 497110 h 506956"/>
              <a:gd name="connsiteX4495" fmla="*/ 145756 w 506956"/>
              <a:gd name="connsiteY4495" fmla="*/ 506957 h 506956"/>
              <a:gd name="connsiteX4496" fmla="*/ 141594 w 506956"/>
              <a:gd name="connsiteY4496" fmla="*/ 506957 h 506956"/>
              <a:gd name="connsiteX4497" fmla="*/ 137378 w 506956"/>
              <a:gd name="connsiteY4497" fmla="*/ 500265 h 506956"/>
              <a:gd name="connsiteX4498" fmla="*/ 163178 w 506956"/>
              <a:gd name="connsiteY4498" fmla="*/ 500265 h 506956"/>
              <a:gd name="connsiteX4499" fmla="*/ 158962 w 506956"/>
              <a:gd name="connsiteY4499" fmla="*/ 506957 h 506956"/>
              <a:gd name="connsiteX4500" fmla="*/ 154800 w 506956"/>
              <a:gd name="connsiteY4500" fmla="*/ 506957 h 506956"/>
              <a:gd name="connsiteX4501" fmla="*/ 161111 w 506956"/>
              <a:gd name="connsiteY4501" fmla="*/ 497110 h 506956"/>
              <a:gd name="connsiteX4502" fmla="*/ 155208 w 506956"/>
              <a:gd name="connsiteY4502" fmla="*/ 487916 h 506956"/>
              <a:gd name="connsiteX4503" fmla="*/ 159370 w 506956"/>
              <a:gd name="connsiteY4503" fmla="*/ 487916 h 506956"/>
              <a:gd name="connsiteX4504" fmla="*/ 163178 w 506956"/>
              <a:gd name="connsiteY4504" fmla="*/ 493901 h 506956"/>
              <a:gd name="connsiteX4505" fmla="*/ 166986 w 506956"/>
              <a:gd name="connsiteY4505" fmla="*/ 487916 h 506956"/>
              <a:gd name="connsiteX4506" fmla="*/ 171148 w 506956"/>
              <a:gd name="connsiteY4506" fmla="*/ 487916 h 506956"/>
              <a:gd name="connsiteX4507" fmla="*/ 165245 w 506956"/>
              <a:gd name="connsiteY4507" fmla="*/ 497110 h 506956"/>
              <a:gd name="connsiteX4508" fmla="*/ 171556 w 506956"/>
              <a:gd name="connsiteY4508" fmla="*/ 506957 h 506956"/>
              <a:gd name="connsiteX4509" fmla="*/ 167394 w 506956"/>
              <a:gd name="connsiteY4509" fmla="*/ 506957 h 506956"/>
              <a:gd name="connsiteX4510" fmla="*/ 163178 w 506956"/>
              <a:gd name="connsiteY4510" fmla="*/ 500265 h 506956"/>
              <a:gd name="connsiteX4511" fmla="*/ 188978 w 506956"/>
              <a:gd name="connsiteY4511" fmla="*/ 500265 h 506956"/>
              <a:gd name="connsiteX4512" fmla="*/ 184762 w 506956"/>
              <a:gd name="connsiteY4512" fmla="*/ 506957 h 506956"/>
              <a:gd name="connsiteX4513" fmla="*/ 180601 w 506956"/>
              <a:gd name="connsiteY4513" fmla="*/ 506957 h 506956"/>
              <a:gd name="connsiteX4514" fmla="*/ 186911 w 506956"/>
              <a:gd name="connsiteY4514" fmla="*/ 497110 h 506956"/>
              <a:gd name="connsiteX4515" fmla="*/ 181009 w 506956"/>
              <a:gd name="connsiteY4515" fmla="*/ 487916 h 506956"/>
              <a:gd name="connsiteX4516" fmla="*/ 185170 w 506956"/>
              <a:gd name="connsiteY4516" fmla="*/ 487916 h 506956"/>
              <a:gd name="connsiteX4517" fmla="*/ 188978 w 506956"/>
              <a:gd name="connsiteY4517" fmla="*/ 493901 h 506956"/>
              <a:gd name="connsiteX4518" fmla="*/ 192786 w 506956"/>
              <a:gd name="connsiteY4518" fmla="*/ 487916 h 506956"/>
              <a:gd name="connsiteX4519" fmla="*/ 196948 w 506956"/>
              <a:gd name="connsiteY4519" fmla="*/ 487916 h 506956"/>
              <a:gd name="connsiteX4520" fmla="*/ 191045 w 506956"/>
              <a:gd name="connsiteY4520" fmla="*/ 497110 h 506956"/>
              <a:gd name="connsiteX4521" fmla="*/ 197356 w 506956"/>
              <a:gd name="connsiteY4521" fmla="*/ 506957 h 506956"/>
              <a:gd name="connsiteX4522" fmla="*/ 193194 w 506956"/>
              <a:gd name="connsiteY4522" fmla="*/ 506957 h 506956"/>
              <a:gd name="connsiteX4523" fmla="*/ 188978 w 506956"/>
              <a:gd name="connsiteY4523" fmla="*/ 500265 h 506956"/>
              <a:gd name="connsiteX4524" fmla="*/ 214778 w 506956"/>
              <a:gd name="connsiteY4524" fmla="*/ 500265 h 506956"/>
              <a:gd name="connsiteX4525" fmla="*/ 210562 w 506956"/>
              <a:gd name="connsiteY4525" fmla="*/ 506957 h 506956"/>
              <a:gd name="connsiteX4526" fmla="*/ 206401 w 506956"/>
              <a:gd name="connsiteY4526" fmla="*/ 506957 h 506956"/>
              <a:gd name="connsiteX4527" fmla="*/ 212711 w 506956"/>
              <a:gd name="connsiteY4527" fmla="*/ 497110 h 506956"/>
              <a:gd name="connsiteX4528" fmla="*/ 206809 w 506956"/>
              <a:gd name="connsiteY4528" fmla="*/ 487916 h 506956"/>
              <a:gd name="connsiteX4529" fmla="*/ 210970 w 506956"/>
              <a:gd name="connsiteY4529" fmla="*/ 487916 h 506956"/>
              <a:gd name="connsiteX4530" fmla="*/ 214778 w 506956"/>
              <a:gd name="connsiteY4530" fmla="*/ 493901 h 506956"/>
              <a:gd name="connsiteX4531" fmla="*/ 218586 w 506956"/>
              <a:gd name="connsiteY4531" fmla="*/ 487916 h 506956"/>
              <a:gd name="connsiteX4532" fmla="*/ 222748 w 506956"/>
              <a:gd name="connsiteY4532" fmla="*/ 487916 h 506956"/>
              <a:gd name="connsiteX4533" fmla="*/ 216846 w 506956"/>
              <a:gd name="connsiteY4533" fmla="*/ 497110 h 506956"/>
              <a:gd name="connsiteX4534" fmla="*/ 223156 w 506956"/>
              <a:gd name="connsiteY4534" fmla="*/ 506957 h 506956"/>
              <a:gd name="connsiteX4535" fmla="*/ 218994 w 506956"/>
              <a:gd name="connsiteY4535" fmla="*/ 506957 h 506956"/>
              <a:gd name="connsiteX4536" fmla="*/ 214778 w 506956"/>
              <a:gd name="connsiteY4536" fmla="*/ 500265 h 506956"/>
              <a:gd name="connsiteX4537" fmla="*/ 240578 w 506956"/>
              <a:gd name="connsiteY4537" fmla="*/ 500265 h 506956"/>
              <a:gd name="connsiteX4538" fmla="*/ 236362 w 506956"/>
              <a:gd name="connsiteY4538" fmla="*/ 506957 h 506956"/>
              <a:gd name="connsiteX4539" fmla="*/ 232201 w 506956"/>
              <a:gd name="connsiteY4539" fmla="*/ 506957 h 506956"/>
              <a:gd name="connsiteX4540" fmla="*/ 238511 w 506956"/>
              <a:gd name="connsiteY4540" fmla="*/ 497110 h 506956"/>
              <a:gd name="connsiteX4541" fmla="*/ 232609 w 506956"/>
              <a:gd name="connsiteY4541" fmla="*/ 487916 h 506956"/>
              <a:gd name="connsiteX4542" fmla="*/ 236770 w 506956"/>
              <a:gd name="connsiteY4542" fmla="*/ 487916 h 506956"/>
              <a:gd name="connsiteX4543" fmla="*/ 240578 w 506956"/>
              <a:gd name="connsiteY4543" fmla="*/ 493901 h 506956"/>
              <a:gd name="connsiteX4544" fmla="*/ 244386 w 506956"/>
              <a:gd name="connsiteY4544" fmla="*/ 487916 h 506956"/>
              <a:gd name="connsiteX4545" fmla="*/ 248548 w 506956"/>
              <a:gd name="connsiteY4545" fmla="*/ 487916 h 506956"/>
              <a:gd name="connsiteX4546" fmla="*/ 242646 w 506956"/>
              <a:gd name="connsiteY4546" fmla="*/ 497110 h 506956"/>
              <a:gd name="connsiteX4547" fmla="*/ 248956 w 506956"/>
              <a:gd name="connsiteY4547" fmla="*/ 506957 h 506956"/>
              <a:gd name="connsiteX4548" fmla="*/ 244794 w 506956"/>
              <a:gd name="connsiteY4548" fmla="*/ 506957 h 506956"/>
              <a:gd name="connsiteX4549" fmla="*/ 240578 w 506956"/>
              <a:gd name="connsiteY4549" fmla="*/ 500265 h 506956"/>
              <a:gd name="connsiteX4550" fmla="*/ 266378 w 506956"/>
              <a:gd name="connsiteY4550" fmla="*/ 500265 h 506956"/>
              <a:gd name="connsiteX4551" fmla="*/ 262162 w 506956"/>
              <a:gd name="connsiteY4551" fmla="*/ 506957 h 506956"/>
              <a:gd name="connsiteX4552" fmla="*/ 258001 w 506956"/>
              <a:gd name="connsiteY4552" fmla="*/ 506957 h 506956"/>
              <a:gd name="connsiteX4553" fmla="*/ 264311 w 506956"/>
              <a:gd name="connsiteY4553" fmla="*/ 497110 h 506956"/>
              <a:gd name="connsiteX4554" fmla="*/ 258409 w 506956"/>
              <a:gd name="connsiteY4554" fmla="*/ 487916 h 506956"/>
              <a:gd name="connsiteX4555" fmla="*/ 262570 w 506956"/>
              <a:gd name="connsiteY4555" fmla="*/ 487916 h 506956"/>
              <a:gd name="connsiteX4556" fmla="*/ 266378 w 506956"/>
              <a:gd name="connsiteY4556" fmla="*/ 493901 h 506956"/>
              <a:gd name="connsiteX4557" fmla="*/ 270187 w 506956"/>
              <a:gd name="connsiteY4557" fmla="*/ 487916 h 506956"/>
              <a:gd name="connsiteX4558" fmla="*/ 274348 w 506956"/>
              <a:gd name="connsiteY4558" fmla="*/ 487916 h 506956"/>
              <a:gd name="connsiteX4559" fmla="*/ 268446 w 506956"/>
              <a:gd name="connsiteY4559" fmla="*/ 497110 h 506956"/>
              <a:gd name="connsiteX4560" fmla="*/ 274756 w 506956"/>
              <a:gd name="connsiteY4560" fmla="*/ 506957 h 506956"/>
              <a:gd name="connsiteX4561" fmla="*/ 270595 w 506956"/>
              <a:gd name="connsiteY4561" fmla="*/ 506957 h 506956"/>
              <a:gd name="connsiteX4562" fmla="*/ 266378 w 506956"/>
              <a:gd name="connsiteY4562" fmla="*/ 500265 h 506956"/>
              <a:gd name="connsiteX4563" fmla="*/ 292179 w 506956"/>
              <a:gd name="connsiteY4563" fmla="*/ 500265 h 506956"/>
              <a:gd name="connsiteX4564" fmla="*/ 287962 w 506956"/>
              <a:gd name="connsiteY4564" fmla="*/ 506957 h 506956"/>
              <a:gd name="connsiteX4565" fmla="*/ 283801 w 506956"/>
              <a:gd name="connsiteY4565" fmla="*/ 506957 h 506956"/>
              <a:gd name="connsiteX4566" fmla="*/ 290111 w 506956"/>
              <a:gd name="connsiteY4566" fmla="*/ 497110 h 506956"/>
              <a:gd name="connsiteX4567" fmla="*/ 284209 w 506956"/>
              <a:gd name="connsiteY4567" fmla="*/ 487916 h 506956"/>
              <a:gd name="connsiteX4568" fmla="*/ 288370 w 506956"/>
              <a:gd name="connsiteY4568" fmla="*/ 487916 h 506956"/>
              <a:gd name="connsiteX4569" fmla="*/ 292179 w 506956"/>
              <a:gd name="connsiteY4569" fmla="*/ 493901 h 506956"/>
              <a:gd name="connsiteX4570" fmla="*/ 295987 w 506956"/>
              <a:gd name="connsiteY4570" fmla="*/ 487916 h 506956"/>
              <a:gd name="connsiteX4571" fmla="*/ 300148 w 506956"/>
              <a:gd name="connsiteY4571" fmla="*/ 487916 h 506956"/>
              <a:gd name="connsiteX4572" fmla="*/ 294246 w 506956"/>
              <a:gd name="connsiteY4572" fmla="*/ 497110 h 506956"/>
              <a:gd name="connsiteX4573" fmla="*/ 300556 w 506956"/>
              <a:gd name="connsiteY4573" fmla="*/ 506957 h 506956"/>
              <a:gd name="connsiteX4574" fmla="*/ 296395 w 506956"/>
              <a:gd name="connsiteY4574" fmla="*/ 506957 h 506956"/>
              <a:gd name="connsiteX4575" fmla="*/ 292179 w 506956"/>
              <a:gd name="connsiteY4575" fmla="*/ 500265 h 506956"/>
              <a:gd name="connsiteX4576" fmla="*/ 317979 w 506956"/>
              <a:gd name="connsiteY4576" fmla="*/ 500265 h 506956"/>
              <a:gd name="connsiteX4577" fmla="*/ 313762 w 506956"/>
              <a:gd name="connsiteY4577" fmla="*/ 506957 h 506956"/>
              <a:gd name="connsiteX4578" fmla="*/ 309601 w 506956"/>
              <a:gd name="connsiteY4578" fmla="*/ 506957 h 506956"/>
              <a:gd name="connsiteX4579" fmla="*/ 315911 w 506956"/>
              <a:gd name="connsiteY4579" fmla="*/ 497110 h 506956"/>
              <a:gd name="connsiteX4580" fmla="*/ 310009 w 506956"/>
              <a:gd name="connsiteY4580" fmla="*/ 487916 h 506956"/>
              <a:gd name="connsiteX4581" fmla="*/ 314170 w 506956"/>
              <a:gd name="connsiteY4581" fmla="*/ 487916 h 506956"/>
              <a:gd name="connsiteX4582" fmla="*/ 317979 w 506956"/>
              <a:gd name="connsiteY4582" fmla="*/ 493901 h 506956"/>
              <a:gd name="connsiteX4583" fmla="*/ 321787 w 506956"/>
              <a:gd name="connsiteY4583" fmla="*/ 487916 h 506956"/>
              <a:gd name="connsiteX4584" fmla="*/ 325948 w 506956"/>
              <a:gd name="connsiteY4584" fmla="*/ 487916 h 506956"/>
              <a:gd name="connsiteX4585" fmla="*/ 320046 w 506956"/>
              <a:gd name="connsiteY4585" fmla="*/ 497110 h 506956"/>
              <a:gd name="connsiteX4586" fmla="*/ 326356 w 506956"/>
              <a:gd name="connsiteY4586" fmla="*/ 506957 h 506956"/>
              <a:gd name="connsiteX4587" fmla="*/ 322195 w 506956"/>
              <a:gd name="connsiteY4587" fmla="*/ 506957 h 506956"/>
              <a:gd name="connsiteX4588" fmla="*/ 317979 w 506956"/>
              <a:gd name="connsiteY4588" fmla="*/ 500265 h 506956"/>
              <a:gd name="connsiteX4589" fmla="*/ 343779 w 506956"/>
              <a:gd name="connsiteY4589" fmla="*/ 500265 h 506956"/>
              <a:gd name="connsiteX4590" fmla="*/ 339563 w 506956"/>
              <a:gd name="connsiteY4590" fmla="*/ 506957 h 506956"/>
              <a:gd name="connsiteX4591" fmla="*/ 335401 w 506956"/>
              <a:gd name="connsiteY4591" fmla="*/ 506957 h 506956"/>
              <a:gd name="connsiteX4592" fmla="*/ 341711 w 506956"/>
              <a:gd name="connsiteY4592" fmla="*/ 497110 h 506956"/>
              <a:gd name="connsiteX4593" fmla="*/ 335809 w 506956"/>
              <a:gd name="connsiteY4593" fmla="*/ 487916 h 506956"/>
              <a:gd name="connsiteX4594" fmla="*/ 339971 w 506956"/>
              <a:gd name="connsiteY4594" fmla="*/ 487916 h 506956"/>
              <a:gd name="connsiteX4595" fmla="*/ 343779 w 506956"/>
              <a:gd name="connsiteY4595" fmla="*/ 493901 h 506956"/>
              <a:gd name="connsiteX4596" fmla="*/ 347587 w 506956"/>
              <a:gd name="connsiteY4596" fmla="*/ 487916 h 506956"/>
              <a:gd name="connsiteX4597" fmla="*/ 351748 w 506956"/>
              <a:gd name="connsiteY4597" fmla="*/ 487916 h 506956"/>
              <a:gd name="connsiteX4598" fmla="*/ 345846 w 506956"/>
              <a:gd name="connsiteY4598" fmla="*/ 497110 h 506956"/>
              <a:gd name="connsiteX4599" fmla="*/ 352156 w 506956"/>
              <a:gd name="connsiteY4599" fmla="*/ 506957 h 506956"/>
              <a:gd name="connsiteX4600" fmla="*/ 347995 w 506956"/>
              <a:gd name="connsiteY4600" fmla="*/ 506957 h 506956"/>
              <a:gd name="connsiteX4601" fmla="*/ 343779 w 506956"/>
              <a:gd name="connsiteY4601" fmla="*/ 500265 h 506956"/>
              <a:gd name="connsiteX4602" fmla="*/ 369579 w 506956"/>
              <a:gd name="connsiteY4602" fmla="*/ 500265 h 506956"/>
              <a:gd name="connsiteX4603" fmla="*/ 365363 w 506956"/>
              <a:gd name="connsiteY4603" fmla="*/ 506957 h 506956"/>
              <a:gd name="connsiteX4604" fmla="*/ 361201 w 506956"/>
              <a:gd name="connsiteY4604" fmla="*/ 506957 h 506956"/>
              <a:gd name="connsiteX4605" fmla="*/ 367511 w 506956"/>
              <a:gd name="connsiteY4605" fmla="*/ 497110 h 506956"/>
              <a:gd name="connsiteX4606" fmla="*/ 361609 w 506956"/>
              <a:gd name="connsiteY4606" fmla="*/ 487916 h 506956"/>
              <a:gd name="connsiteX4607" fmla="*/ 365771 w 506956"/>
              <a:gd name="connsiteY4607" fmla="*/ 487916 h 506956"/>
              <a:gd name="connsiteX4608" fmla="*/ 369579 w 506956"/>
              <a:gd name="connsiteY4608" fmla="*/ 493901 h 506956"/>
              <a:gd name="connsiteX4609" fmla="*/ 373387 w 506956"/>
              <a:gd name="connsiteY4609" fmla="*/ 487916 h 506956"/>
              <a:gd name="connsiteX4610" fmla="*/ 377548 w 506956"/>
              <a:gd name="connsiteY4610" fmla="*/ 487916 h 506956"/>
              <a:gd name="connsiteX4611" fmla="*/ 371646 w 506956"/>
              <a:gd name="connsiteY4611" fmla="*/ 497110 h 506956"/>
              <a:gd name="connsiteX4612" fmla="*/ 377956 w 506956"/>
              <a:gd name="connsiteY4612" fmla="*/ 506957 h 506956"/>
              <a:gd name="connsiteX4613" fmla="*/ 373795 w 506956"/>
              <a:gd name="connsiteY4613" fmla="*/ 506957 h 506956"/>
              <a:gd name="connsiteX4614" fmla="*/ 369579 w 506956"/>
              <a:gd name="connsiteY4614" fmla="*/ 500265 h 506956"/>
              <a:gd name="connsiteX4615" fmla="*/ 395379 w 506956"/>
              <a:gd name="connsiteY4615" fmla="*/ 500265 h 506956"/>
              <a:gd name="connsiteX4616" fmla="*/ 391163 w 506956"/>
              <a:gd name="connsiteY4616" fmla="*/ 506957 h 506956"/>
              <a:gd name="connsiteX4617" fmla="*/ 387001 w 506956"/>
              <a:gd name="connsiteY4617" fmla="*/ 506957 h 506956"/>
              <a:gd name="connsiteX4618" fmla="*/ 393312 w 506956"/>
              <a:gd name="connsiteY4618" fmla="*/ 497110 h 506956"/>
              <a:gd name="connsiteX4619" fmla="*/ 387409 w 506956"/>
              <a:gd name="connsiteY4619" fmla="*/ 487916 h 506956"/>
              <a:gd name="connsiteX4620" fmla="*/ 391571 w 506956"/>
              <a:gd name="connsiteY4620" fmla="*/ 487916 h 506956"/>
              <a:gd name="connsiteX4621" fmla="*/ 395379 w 506956"/>
              <a:gd name="connsiteY4621" fmla="*/ 493901 h 506956"/>
              <a:gd name="connsiteX4622" fmla="*/ 399187 w 506956"/>
              <a:gd name="connsiteY4622" fmla="*/ 487916 h 506956"/>
              <a:gd name="connsiteX4623" fmla="*/ 403348 w 506956"/>
              <a:gd name="connsiteY4623" fmla="*/ 487916 h 506956"/>
              <a:gd name="connsiteX4624" fmla="*/ 397446 w 506956"/>
              <a:gd name="connsiteY4624" fmla="*/ 497110 h 506956"/>
              <a:gd name="connsiteX4625" fmla="*/ 403756 w 506956"/>
              <a:gd name="connsiteY4625" fmla="*/ 506957 h 506956"/>
              <a:gd name="connsiteX4626" fmla="*/ 399595 w 506956"/>
              <a:gd name="connsiteY4626" fmla="*/ 506957 h 506956"/>
              <a:gd name="connsiteX4627" fmla="*/ 395379 w 506956"/>
              <a:gd name="connsiteY4627" fmla="*/ 500265 h 506956"/>
              <a:gd name="connsiteX4628" fmla="*/ 421179 w 506956"/>
              <a:gd name="connsiteY4628" fmla="*/ 500265 h 506956"/>
              <a:gd name="connsiteX4629" fmla="*/ 416963 w 506956"/>
              <a:gd name="connsiteY4629" fmla="*/ 506957 h 506956"/>
              <a:gd name="connsiteX4630" fmla="*/ 412801 w 506956"/>
              <a:gd name="connsiteY4630" fmla="*/ 506957 h 506956"/>
              <a:gd name="connsiteX4631" fmla="*/ 419112 w 506956"/>
              <a:gd name="connsiteY4631" fmla="*/ 497110 h 506956"/>
              <a:gd name="connsiteX4632" fmla="*/ 413209 w 506956"/>
              <a:gd name="connsiteY4632" fmla="*/ 487916 h 506956"/>
              <a:gd name="connsiteX4633" fmla="*/ 417371 w 506956"/>
              <a:gd name="connsiteY4633" fmla="*/ 487916 h 506956"/>
              <a:gd name="connsiteX4634" fmla="*/ 421179 w 506956"/>
              <a:gd name="connsiteY4634" fmla="*/ 493901 h 506956"/>
              <a:gd name="connsiteX4635" fmla="*/ 424987 w 506956"/>
              <a:gd name="connsiteY4635" fmla="*/ 487916 h 506956"/>
              <a:gd name="connsiteX4636" fmla="*/ 429149 w 506956"/>
              <a:gd name="connsiteY4636" fmla="*/ 487916 h 506956"/>
              <a:gd name="connsiteX4637" fmla="*/ 423246 w 506956"/>
              <a:gd name="connsiteY4637" fmla="*/ 497110 h 506956"/>
              <a:gd name="connsiteX4638" fmla="*/ 429557 w 506956"/>
              <a:gd name="connsiteY4638" fmla="*/ 506957 h 506956"/>
              <a:gd name="connsiteX4639" fmla="*/ 425395 w 506956"/>
              <a:gd name="connsiteY4639" fmla="*/ 506957 h 506956"/>
              <a:gd name="connsiteX4640" fmla="*/ 421179 w 506956"/>
              <a:gd name="connsiteY4640" fmla="*/ 500265 h 506956"/>
              <a:gd name="connsiteX4641" fmla="*/ 446979 w 506956"/>
              <a:gd name="connsiteY4641" fmla="*/ 500265 h 506956"/>
              <a:gd name="connsiteX4642" fmla="*/ 442763 w 506956"/>
              <a:gd name="connsiteY4642" fmla="*/ 506957 h 506956"/>
              <a:gd name="connsiteX4643" fmla="*/ 438601 w 506956"/>
              <a:gd name="connsiteY4643" fmla="*/ 506957 h 506956"/>
              <a:gd name="connsiteX4644" fmla="*/ 444912 w 506956"/>
              <a:gd name="connsiteY4644" fmla="*/ 497110 h 506956"/>
              <a:gd name="connsiteX4645" fmla="*/ 439009 w 506956"/>
              <a:gd name="connsiteY4645" fmla="*/ 487916 h 506956"/>
              <a:gd name="connsiteX4646" fmla="*/ 443171 w 506956"/>
              <a:gd name="connsiteY4646" fmla="*/ 487916 h 506956"/>
              <a:gd name="connsiteX4647" fmla="*/ 446979 w 506956"/>
              <a:gd name="connsiteY4647" fmla="*/ 493901 h 506956"/>
              <a:gd name="connsiteX4648" fmla="*/ 450787 w 506956"/>
              <a:gd name="connsiteY4648" fmla="*/ 487916 h 506956"/>
              <a:gd name="connsiteX4649" fmla="*/ 454949 w 506956"/>
              <a:gd name="connsiteY4649" fmla="*/ 487916 h 506956"/>
              <a:gd name="connsiteX4650" fmla="*/ 449046 w 506956"/>
              <a:gd name="connsiteY4650" fmla="*/ 497110 h 506956"/>
              <a:gd name="connsiteX4651" fmla="*/ 455357 w 506956"/>
              <a:gd name="connsiteY4651" fmla="*/ 506957 h 506956"/>
              <a:gd name="connsiteX4652" fmla="*/ 451195 w 506956"/>
              <a:gd name="connsiteY4652" fmla="*/ 506957 h 506956"/>
              <a:gd name="connsiteX4653" fmla="*/ 446979 w 506956"/>
              <a:gd name="connsiteY4653" fmla="*/ 500265 h 506956"/>
              <a:gd name="connsiteX4654" fmla="*/ 472779 w 506956"/>
              <a:gd name="connsiteY4654" fmla="*/ 500265 h 506956"/>
              <a:gd name="connsiteX4655" fmla="*/ 468563 w 506956"/>
              <a:gd name="connsiteY4655" fmla="*/ 506957 h 506956"/>
              <a:gd name="connsiteX4656" fmla="*/ 464401 w 506956"/>
              <a:gd name="connsiteY4656" fmla="*/ 506957 h 506956"/>
              <a:gd name="connsiteX4657" fmla="*/ 470712 w 506956"/>
              <a:gd name="connsiteY4657" fmla="*/ 497110 h 506956"/>
              <a:gd name="connsiteX4658" fmla="*/ 464809 w 506956"/>
              <a:gd name="connsiteY4658" fmla="*/ 487916 h 506956"/>
              <a:gd name="connsiteX4659" fmla="*/ 468971 w 506956"/>
              <a:gd name="connsiteY4659" fmla="*/ 487916 h 506956"/>
              <a:gd name="connsiteX4660" fmla="*/ 472779 w 506956"/>
              <a:gd name="connsiteY4660" fmla="*/ 493901 h 506956"/>
              <a:gd name="connsiteX4661" fmla="*/ 476587 w 506956"/>
              <a:gd name="connsiteY4661" fmla="*/ 487916 h 506956"/>
              <a:gd name="connsiteX4662" fmla="*/ 480749 w 506956"/>
              <a:gd name="connsiteY4662" fmla="*/ 487916 h 506956"/>
              <a:gd name="connsiteX4663" fmla="*/ 474846 w 506956"/>
              <a:gd name="connsiteY4663" fmla="*/ 497110 h 506956"/>
              <a:gd name="connsiteX4664" fmla="*/ 481157 w 506956"/>
              <a:gd name="connsiteY4664" fmla="*/ 506957 h 506956"/>
              <a:gd name="connsiteX4665" fmla="*/ 476995 w 506956"/>
              <a:gd name="connsiteY4665" fmla="*/ 506957 h 506956"/>
              <a:gd name="connsiteX4666" fmla="*/ 472779 w 506956"/>
              <a:gd name="connsiteY4666" fmla="*/ 500265 h 506956"/>
              <a:gd name="connsiteX4667" fmla="*/ 498579 w 506956"/>
              <a:gd name="connsiteY4667" fmla="*/ 500265 h 506956"/>
              <a:gd name="connsiteX4668" fmla="*/ 494363 w 506956"/>
              <a:gd name="connsiteY4668" fmla="*/ 506957 h 506956"/>
              <a:gd name="connsiteX4669" fmla="*/ 490201 w 506956"/>
              <a:gd name="connsiteY4669" fmla="*/ 506957 h 506956"/>
              <a:gd name="connsiteX4670" fmla="*/ 496512 w 506956"/>
              <a:gd name="connsiteY4670" fmla="*/ 497110 h 506956"/>
              <a:gd name="connsiteX4671" fmla="*/ 490609 w 506956"/>
              <a:gd name="connsiteY4671" fmla="*/ 487916 h 506956"/>
              <a:gd name="connsiteX4672" fmla="*/ 494771 w 506956"/>
              <a:gd name="connsiteY4672" fmla="*/ 487916 h 506956"/>
              <a:gd name="connsiteX4673" fmla="*/ 498579 w 506956"/>
              <a:gd name="connsiteY4673" fmla="*/ 493901 h 506956"/>
              <a:gd name="connsiteX4674" fmla="*/ 502387 w 506956"/>
              <a:gd name="connsiteY4674" fmla="*/ 487916 h 506956"/>
              <a:gd name="connsiteX4675" fmla="*/ 506549 w 506956"/>
              <a:gd name="connsiteY4675" fmla="*/ 487916 h 506956"/>
              <a:gd name="connsiteX4676" fmla="*/ 500646 w 506956"/>
              <a:gd name="connsiteY4676" fmla="*/ 497110 h 506956"/>
              <a:gd name="connsiteX4677" fmla="*/ 506957 w 506956"/>
              <a:gd name="connsiteY4677" fmla="*/ 506957 h 506956"/>
              <a:gd name="connsiteX4678" fmla="*/ 502795 w 506956"/>
              <a:gd name="connsiteY4678" fmla="*/ 506957 h 506956"/>
              <a:gd name="connsiteX4679" fmla="*/ 498579 w 506956"/>
              <a:gd name="connsiteY4679" fmla="*/ 500265 h 506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</a:cxnLst>
            <a:rect l="l" t="t" r="r" b="b"/>
            <a:pathLst>
              <a:path w="506956" h="506956">
                <a:moveTo>
                  <a:pt x="8378" y="12349"/>
                </a:moveTo>
                <a:lnTo>
                  <a:pt x="4162" y="19041"/>
                </a:lnTo>
                <a:lnTo>
                  <a:pt x="0" y="19041"/>
                </a:lnTo>
                <a:lnTo>
                  <a:pt x="6310" y="9194"/>
                </a:lnTo>
                <a:lnTo>
                  <a:pt x="408" y="0"/>
                </a:lnTo>
                <a:lnTo>
                  <a:pt x="4570" y="0"/>
                </a:lnTo>
                <a:lnTo>
                  <a:pt x="8378" y="5984"/>
                </a:lnTo>
                <a:lnTo>
                  <a:pt x="12186" y="0"/>
                </a:lnTo>
                <a:lnTo>
                  <a:pt x="16347" y="0"/>
                </a:lnTo>
                <a:lnTo>
                  <a:pt x="10445" y="9194"/>
                </a:lnTo>
                <a:lnTo>
                  <a:pt x="16755" y="19041"/>
                </a:lnTo>
                <a:lnTo>
                  <a:pt x="12594" y="19041"/>
                </a:lnTo>
                <a:lnTo>
                  <a:pt x="8378" y="12349"/>
                </a:lnTo>
                <a:close/>
                <a:moveTo>
                  <a:pt x="34178" y="12349"/>
                </a:moveTo>
                <a:lnTo>
                  <a:pt x="29962" y="19041"/>
                </a:lnTo>
                <a:lnTo>
                  <a:pt x="25800" y="19041"/>
                </a:lnTo>
                <a:lnTo>
                  <a:pt x="32110" y="9194"/>
                </a:lnTo>
                <a:lnTo>
                  <a:pt x="26208" y="0"/>
                </a:lnTo>
                <a:lnTo>
                  <a:pt x="30370" y="0"/>
                </a:lnTo>
                <a:lnTo>
                  <a:pt x="34178" y="5984"/>
                </a:lnTo>
                <a:lnTo>
                  <a:pt x="37986" y="0"/>
                </a:lnTo>
                <a:lnTo>
                  <a:pt x="42147" y="0"/>
                </a:lnTo>
                <a:lnTo>
                  <a:pt x="36245" y="9194"/>
                </a:lnTo>
                <a:lnTo>
                  <a:pt x="42555" y="19041"/>
                </a:lnTo>
                <a:lnTo>
                  <a:pt x="38394" y="19041"/>
                </a:lnTo>
                <a:lnTo>
                  <a:pt x="34178" y="12349"/>
                </a:lnTo>
                <a:close/>
                <a:moveTo>
                  <a:pt x="59978" y="12349"/>
                </a:moveTo>
                <a:lnTo>
                  <a:pt x="55762" y="19041"/>
                </a:lnTo>
                <a:lnTo>
                  <a:pt x="51600" y="19041"/>
                </a:lnTo>
                <a:lnTo>
                  <a:pt x="57911" y="9194"/>
                </a:lnTo>
                <a:lnTo>
                  <a:pt x="52008" y="0"/>
                </a:lnTo>
                <a:lnTo>
                  <a:pt x="56170" y="0"/>
                </a:lnTo>
                <a:lnTo>
                  <a:pt x="59978" y="5984"/>
                </a:lnTo>
                <a:lnTo>
                  <a:pt x="63786" y="0"/>
                </a:lnTo>
                <a:lnTo>
                  <a:pt x="67948" y="0"/>
                </a:lnTo>
                <a:lnTo>
                  <a:pt x="62045" y="9194"/>
                </a:lnTo>
                <a:lnTo>
                  <a:pt x="68356" y="19041"/>
                </a:lnTo>
                <a:lnTo>
                  <a:pt x="64194" y="19041"/>
                </a:lnTo>
                <a:lnTo>
                  <a:pt x="59978" y="12349"/>
                </a:lnTo>
                <a:close/>
                <a:moveTo>
                  <a:pt x="85778" y="12349"/>
                </a:moveTo>
                <a:lnTo>
                  <a:pt x="81562" y="19041"/>
                </a:lnTo>
                <a:lnTo>
                  <a:pt x="77400" y="19041"/>
                </a:lnTo>
                <a:lnTo>
                  <a:pt x="83711" y="9194"/>
                </a:lnTo>
                <a:lnTo>
                  <a:pt x="77808" y="0"/>
                </a:lnTo>
                <a:lnTo>
                  <a:pt x="81970" y="0"/>
                </a:lnTo>
                <a:lnTo>
                  <a:pt x="85778" y="5984"/>
                </a:lnTo>
                <a:lnTo>
                  <a:pt x="89586" y="0"/>
                </a:lnTo>
                <a:lnTo>
                  <a:pt x="93748" y="0"/>
                </a:lnTo>
                <a:lnTo>
                  <a:pt x="87845" y="9194"/>
                </a:lnTo>
                <a:lnTo>
                  <a:pt x="94156" y="19041"/>
                </a:lnTo>
                <a:lnTo>
                  <a:pt x="89994" y="19041"/>
                </a:lnTo>
                <a:lnTo>
                  <a:pt x="85778" y="12349"/>
                </a:lnTo>
                <a:close/>
                <a:moveTo>
                  <a:pt x="111578" y="12349"/>
                </a:moveTo>
                <a:lnTo>
                  <a:pt x="107362" y="19041"/>
                </a:lnTo>
                <a:lnTo>
                  <a:pt x="103200" y="19041"/>
                </a:lnTo>
                <a:lnTo>
                  <a:pt x="109511" y="9194"/>
                </a:lnTo>
                <a:lnTo>
                  <a:pt x="103608" y="0"/>
                </a:lnTo>
                <a:lnTo>
                  <a:pt x="107770" y="0"/>
                </a:lnTo>
                <a:lnTo>
                  <a:pt x="111578" y="5984"/>
                </a:lnTo>
                <a:lnTo>
                  <a:pt x="115386" y="0"/>
                </a:lnTo>
                <a:lnTo>
                  <a:pt x="119548" y="0"/>
                </a:lnTo>
                <a:lnTo>
                  <a:pt x="113645" y="9194"/>
                </a:lnTo>
                <a:lnTo>
                  <a:pt x="119956" y="19041"/>
                </a:lnTo>
                <a:lnTo>
                  <a:pt x="115794" y="19041"/>
                </a:lnTo>
                <a:lnTo>
                  <a:pt x="111578" y="12349"/>
                </a:lnTo>
                <a:close/>
                <a:moveTo>
                  <a:pt x="137378" y="12349"/>
                </a:moveTo>
                <a:lnTo>
                  <a:pt x="133162" y="19041"/>
                </a:lnTo>
                <a:lnTo>
                  <a:pt x="129000" y="19041"/>
                </a:lnTo>
                <a:lnTo>
                  <a:pt x="135311" y="9194"/>
                </a:lnTo>
                <a:lnTo>
                  <a:pt x="129408" y="0"/>
                </a:lnTo>
                <a:lnTo>
                  <a:pt x="133570" y="0"/>
                </a:lnTo>
                <a:lnTo>
                  <a:pt x="137378" y="5984"/>
                </a:lnTo>
                <a:lnTo>
                  <a:pt x="141186" y="0"/>
                </a:lnTo>
                <a:lnTo>
                  <a:pt x="145348" y="0"/>
                </a:lnTo>
                <a:lnTo>
                  <a:pt x="139445" y="9194"/>
                </a:lnTo>
                <a:lnTo>
                  <a:pt x="145756" y="19041"/>
                </a:lnTo>
                <a:lnTo>
                  <a:pt x="141594" y="19041"/>
                </a:lnTo>
                <a:lnTo>
                  <a:pt x="137378" y="12349"/>
                </a:lnTo>
                <a:close/>
                <a:moveTo>
                  <a:pt x="163178" y="12349"/>
                </a:moveTo>
                <a:lnTo>
                  <a:pt x="158962" y="19041"/>
                </a:lnTo>
                <a:lnTo>
                  <a:pt x="154800" y="19041"/>
                </a:lnTo>
                <a:lnTo>
                  <a:pt x="161111" y="9194"/>
                </a:lnTo>
                <a:lnTo>
                  <a:pt x="155208" y="0"/>
                </a:lnTo>
                <a:lnTo>
                  <a:pt x="159370" y="0"/>
                </a:lnTo>
                <a:lnTo>
                  <a:pt x="163178" y="5984"/>
                </a:lnTo>
                <a:lnTo>
                  <a:pt x="166986" y="0"/>
                </a:lnTo>
                <a:lnTo>
                  <a:pt x="171148" y="0"/>
                </a:lnTo>
                <a:lnTo>
                  <a:pt x="165245" y="9194"/>
                </a:lnTo>
                <a:lnTo>
                  <a:pt x="171556" y="19041"/>
                </a:lnTo>
                <a:lnTo>
                  <a:pt x="167394" y="19041"/>
                </a:lnTo>
                <a:lnTo>
                  <a:pt x="163178" y="12349"/>
                </a:lnTo>
                <a:close/>
                <a:moveTo>
                  <a:pt x="188978" y="12349"/>
                </a:moveTo>
                <a:lnTo>
                  <a:pt x="184762" y="19041"/>
                </a:lnTo>
                <a:lnTo>
                  <a:pt x="180601" y="19041"/>
                </a:lnTo>
                <a:lnTo>
                  <a:pt x="186911" y="9194"/>
                </a:lnTo>
                <a:lnTo>
                  <a:pt x="181009" y="0"/>
                </a:lnTo>
                <a:lnTo>
                  <a:pt x="185170" y="0"/>
                </a:lnTo>
                <a:lnTo>
                  <a:pt x="188978" y="5984"/>
                </a:lnTo>
                <a:lnTo>
                  <a:pt x="192786" y="0"/>
                </a:lnTo>
                <a:lnTo>
                  <a:pt x="196948" y="0"/>
                </a:lnTo>
                <a:lnTo>
                  <a:pt x="191045" y="9194"/>
                </a:lnTo>
                <a:lnTo>
                  <a:pt x="197356" y="19041"/>
                </a:lnTo>
                <a:lnTo>
                  <a:pt x="193194" y="19041"/>
                </a:lnTo>
                <a:lnTo>
                  <a:pt x="188978" y="12349"/>
                </a:lnTo>
                <a:close/>
                <a:moveTo>
                  <a:pt x="214778" y="12349"/>
                </a:moveTo>
                <a:lnTo>
                  <a:pt x="210562" y="19041"/>
                </a:lnTo>
                <a:lnTo>
                  <a:pt x="206401" y="19041"/>
                </a:lnTo>
                <a:lnTo>
                  <a:pt x="212711" y="9194"/>
                </a:lnTo>
                <a:lnTo>
                  <a:pt x="206809" y="0"/>
                </a:lnTo>
                <a:lnTo>
                  <a:pt x="210970" y="0"/>
                </a:lnTo>
                <a:lnTo>
                  <a:pt x="214778" y="5984"/>
                </a:lnTo>
                <a:lnTo>
                  <a:pt x="218586" y="0"/>
                </a:lnTo>
                <a:lnTo>
                  <a:pt x="222748" y="0"/>
                </a:lnTo>
                <a:lnTo>
                  <a:pt x="216846" y="9194"/>
                </a:lnTo>
                <a:lnTo>
                  <a:pt x="223156" y="19041"/>
                </a:lnTo>
                <a:lnTo>
                  <a:pt x="218994" y="19041"/>
                </a:lnTo>
                <a:lnTo>
                  <a:pt x="214778" y="12349"/>
                </a:lnTo>
                <a:close/>
                <a:moveTo>
                  <a:pt x="240578" y="12349"/>
                </a:moveTo>
                <a:lnTo>
                  <a:pt x="236362" y="19041"/>
                </a:lnTo>
                <a:lnTo>
                  <a:pt x="232201" y="19041"/>
                </a:lnTo>
                <a:lnTo>
                  <a:pt x="238511" y="9194"/>
                </a:lnTo>
                <a:lnTo>
                  <a:pt x="232609" y="0"/>
                </a:lnTo>
                <a:lnTo>
                  <a:pt x="236770" y="0"/>
                </a:lnTo>
                <a:lnTo>
                  <a:pt x="240578" y="5984"/>
                </a:lnTo>
                <a:lnTo>
                  <a:pt x="244386" y="0"/>
                </a:lnTo>
                <a:lnTo>
                  <a:pt x="248548" y="0"/>
                </a:lnTo>
                <a:lnTo>
                  <a:pt x="242646" y="9194"/>
                </a:lnTo>
                <a:lnTo>
                  <a:pt x="248956" y="19041"/>
                </a:lnTo>
                <a:lnTo>
                  <a:pt x="244794" y="19041"/>
                </a:lnTo>
                <a:lnTo>
                  <a:pt x="240578" y="12349"/>
                </a:lnTo>
                <a:close/>
                <a:moveTo>
                  <a:pt x="266378" y="12349"/>
                </a:moveTo>
                <a:lnTo>
                  <a:pt x="262162" y="19041"/>
                </a:lnTo>
                <a:lnTo>
                  <a:pt x="258001" y="19041"/>
                </a:lnTo>
                <a:lnTo>
                  <a:pt x="264311" y="9194"/>
                </a:lnTo>
                <a:lnTo>
                  <a:pt x="258409" y="0"/>
                </a:lnTo>
                <a:lnTo>
                  <a:pt x="262570" y="0"/>
                </a:lnTo>
                <a:lnTo>
                  <a:pt x="266378" y="5984"/>
                </a:lnTo>
                <a:lnTo>
                  <a:pt x="270187" y="0"/>
                </a:lnTo>
                <a:lnTo>
                  <a:pt x="274348" y="0"/>
                </a:lnTo>
                <a:lnTo>
                  <a:pt x="268446" y="9194"/>
                </a:lnTo>
                <a:lnTo>
                  <a:pt x="274756" y="19041"/>
                </a:lnTo>
                <a:lnTo>
                  <a:pt x="270595" y="19041"/>
                </a:lnTo>
                <a:lnTo>
                  <a:pt x="266378" y="12349"/>
                </a:lnTo>
                <a:close/>
                <a:moveTo>
                  <a:pt x="292179" y="12349"/>
                </a:moveTo>
                <a:lnTo>
                  <a:pt x="287962" y="19041"/>
                </a:lnTo>
                <a:lnTo>
                  <a:pt x="283801" y="19041"/>
                </a:lnTo>
                <a:lnTo>
                  <a:pt x="290111" y="9194"/>
                </a:lnTo>
                <a:lnTo>
                  <a:pt x="284209" y="0"/>
                </a:lnTo>
                <a:lnTo>
                  <a:pt x="288370" y="0"/>
                </a:lnTo>
                <a:lnTo>
                  <a:pt x="292179" y="5984"/>
                </a:lnTo>
                <a:lnTo>
                  <a:pt x="295987" y="0"/>
                </a:lnTo>
                <a:lnTo>
                  <a:pt x="300148" y="0"/>
                </a:lnTo>
                <a:lnTo>
                  <a:pt x="294246" y="9194"/>
                </a:lnTo>
                <a:lnTo>
                  <a:pt x="300556" y="19041"/>
                </a:lnTo>
                <a:lnTo>
                  <a:pt x="296395" y="19041"/>
                </a:lnTo>
                <a:lnTo>
                  <a:pt x="292179" y="12349"/>
                </a:lnTo>
                <a:close/>
                <a:moveTo>
                  <a:pt x="317979" y="12349"/>
                </a:moveTo>
                <a:lnTo>
                  <a:pt x="313762" y="19041"/>
                </a:lnTo>
                <a:lnTo>
                  <a:pt x="309601" y="19041"/>
                </a:lnTo>
                <a:lnTo>
                  <a:pt x="315911" y="9194"/>
                </a:lnTo>
                <a:lnTo>
                  <a:pt x="310009" y="0"/>
                </a:lnTo>
                <a:lnTo>
                  <a:pt x="314170" y="0"/>
                </a:lnTo>
                <a:lnTo>
                  <a:pt x="317979" y="5984"/>
                </a:lnTo>
                <a:lnTo>
                  <a:pt x="321787" y="0"/>
                </a:lnTo>
                <a:lnTo>
                  <a:pt x="325948" y="0"/>
                </a:lnTo>
                <a:lnTo>
                  <a:pt x="320046" y="9194"/>
                </a:lnTo>
                <a:lnTo>
                  <a:pt x="326356" y="19041"/>
                </a:lnTo>
                <a:lnTo>
                  <a:pt x="322195" y="19041"/>
                </a:lnTo>
                <a:lnTo>
                  <a:pt x="317979" y="12349"/>
                </a:lnTo>
                <a:close/>
                <a:moveTo>
                  <a:pt x="343779" y="12349"/>
                </a:moveTo>
                <a:lnTo>
                  <a:pt x="339563" y="19041"/>
                </a:lnTo>
                <a:lnTo>
                  <a:pt x="335401" y="19041"/>
                </a:lnTo>
                <a:lnTo>
                  <a:pt x="341711" y="9194"/>
                </a:lnTo>
                <a:lnTo>
                  <a:pt x="335809" y="0"/>
                </a:lnTo>
                <a:lnTo>
                  <a:pt x="339971" y="0"/>
                </a:lnTo>
                <a:lnTo>
                  <a:pt x="343779" y="5984"/>
                </a:lnTo>
                <a:lnTo>
                  <a:pt x="347587" y="0"/>
                </a:lnTo>
                <a:lnTo>
                  <a:pt x="351748" y="0"/>
                </a:lnTo>
                <a:lnTo>
                  <a:pt x="345846" y="9194"/>
                </a:lnTo>
                <a:lnTo>
                  <a:pt x="352156" y="19041"/>
                </a:lnTo>
                <a:lnTo>
                  <a:pt x="347995" y="19041"/>
                </a:lnTo>
                <a:lnTo>
                  <a:pt x="343779" y="12349"/>
                </a:lnTo>
                <a:close/>
                <a:moveTo>
                  <a:pt x="369579" y="12349"/>
                </a:moveTo>
                <a:lnTo>
                  <a:pt x="365363" y="19041"/>
                </a:lnTo>
                <a:lnTo>
                  <a:pt x="361201" y="19041"/>
                </a:lnTo>
                <a:lnTo>
                  <a:pt x="367511" y="9194"/>
                </a:lnTo>
                <a:lnTo>
                  <a:pt x="361609" y="0"/>
                </a:lnTo>
                <a:lnTo>
                  <a:pt x="365771" y="0"/>
                </a:lnTo>
                <a:lnTo>
                  <a:pt x="369579" y="5984"/>
                </a:lnTo>
                <a:lnTo>
                  <a:pt x="373387" y="0"/>
                </a:lnTo>
                <a:lnTo>
                  <a:pt x="377548" y="0"/>
                </a:lnTo>
                <a:lnTo>
                  <a:pt x="371646" y="9194"/>
                </a:lnTo>
                <a:lnTo>
                  <a:pt x="377956" y="19041"/>
                </a:lnTo>
                <a:lnTo>
                  <a:pt x="373795" y="19041"/>
                </a:lnTo>
                <a:lnTo>
                  <a:pt x="369579" y="12349"/>
                </a:lnTo>
                <a:close/>
                <a:moveTo>
                  <a:pt x="395379" y="12349"/>
                </a:moveTo>
                <a:lnTo>
                  <a:pt x="391163" y="19041"/>
                </a:lnTo>
                <a:lnTo>
                  <a:pt x="387001" y="19041"/>
                </a:lnTo>
                <a:lnTo>
                  <a:pt x="393312" y="9194"/>
                </a:lnTo>
                <a:lnTo>
                  <a:pt x="387409" y="0"/>
                </a:lnTo>
                <a:lnTo>
                  <a:pt x="391571" y="0"/>
                </a:lnTo>
                <a:lnTo>
                  <a:pt x="395379" y="5984"/>
                </a:lnTo>
                <a:lnTo>
                  <a:pt x="399187" y="0"/>
                </a:lnTo>
                <a:lnTo>
                  <a:pt x="403348" y="0"/>
                </a:lnTo>
                <a:lnTo>
                  <a:pt x="397446" y="9194"/>
                </a:lnTo>
                <a:lnTo>
                  <a:pt x="403756" y="19041"/>
                </a:lnTo>
                <a:lnTo>
                  <a:pt x="399595" y="19041"/>
                </a:lnTo>
                <a:lnTo>
                  <a:pt x="395379" y="12349"/>
                </a:lnTo>
                <a:close/>
                <a:moveTo>
                  <a:pt x="421179" y="12349"/>
                </a:moveTo>
                <a:lnTo>
                  <a:pt x="416963" y="19041"/>
                </a:lnTo>
                <a:lnTo>
                  <a:pt x="412801" y="19041"/>
                </a:lnTo>
                <a:lnTo>
                  <a:pt x="419112" y="9194"/>
                </a:lnTo>
                <a:lnTo>
                  <a:pt x="413209" y="0"/>
                </a:lnTo>
                <a:lnTo>
                  <a:pt x="417371" y="0"/>
                </a:lnTo>
                <a:lnTo>
                  <a:pt x="421179" y="5984"/>
                </a:lnTo>
                <a:lnTo>
                  <a:pt x="424987" y="0"/>
                </a:lnTo>
                <a:lnTo>
                  <a:pt x="429149" y="0"/>
                </a:lnTo>
                <a:lnTo>
                  <a:pt x="423246" y="9194"/>
                </a:lnTo>
                <a:lnTo>
                  <a:pt x="429557" y="19041"/>
                </a:lnTo>
                <a:lnTo>
                  <a:pt x="425395" y="19041"/>
                </a:lnTo>
                <a:lnTo>
                  <a:pt x="421179" y="12349"/>
                </a:lnTo>
                <a:close/>
                <a:moveTo>
                  <a:pt x="446979" y="12349"/>
                </a:moveTo>
                <a:lnTo>
                  <a:pt x="442763" y="19041"/>
                </a:lnTo>
                <a:lnTo>
                  <a:pt x="438601" y="19041"/>
                </a:lnTo>
                <a:lnTo>
                  <a:pt x="444912" y="9194"/>
                </a:lnTo>
                <a:lnTo>
                  <a:pt x="439009" y="0"/>
                </a:lnTo>
                <a:lnTo>
                  <a:pt x="443171" y="0"/>
                </a:lnTo>
                <a:lnTo>
                  <a:pt x="446979" y="5984"/>
                </a:lnTo>
                <a:lnTo>
                  <a:pt x="450787" y="0"/>
                </a:lnTo>
                <a:lnTo>
                  <a:pt x="454949" y="0"/>
                </a:lnTo>
                <a:lnTo>
                  <a:pt x="449046" y="9194"/>
                </a:lnTo>
                <a:lnTo>
                  <a:pt x="455357" y="19041"/>
                </a:lnTo>
                <a:lnTo>
                  <a:pt x="451195" y="19041"/>
                </a:lnTo>
                <a:lnTo>
                  <a:pt x="446979" y="12349"/>
                </a:lnTo>
                <a:close/>
                <a:moveTo>
                  <a:pt x="472779" y="12349"/>
                </a:moveTo>
                <a:lnTo>
                  <a:pt x="468563" y="19041"/>
                </a:lnTo>
                <a:lnTo>
                  <a:pt x="464401" y="19041"/>
                </a:lnTo>
                <a:lnTo>
                  <a:pt x="470712" y="9194"/>
                </a:lnTo>
                <a:lnTo>
                  <a:pt x="464809" y="0"/>
                </a:lnTo>
                <a:lnTo>
                  <a:pt x="468971" y="0"/>
                </a:lnTo>
                <a:lnTo>
                  <a:pt x="472779" y="5984"/>
                </a:lnTo>
                <a:lnTo>
                  <a:pt x="476587" y="0"/>
                </a:lnTo>
                <a:lnTo>
                  <a:pt x="480749" y="0"/>
                </a:lnTo>
                <a:lnTo>
                  <a:pt x="474846" y="9194"/>
                </a:lnTo>
                <a:lnTo>
                  <a:pt x="481157" y="19041"/>
                </a:lnTo>
                <a:lnTo>
                  <a:pt x="476995" y="19041"/>
                </a:lnTo>
                <a:lnTo>
                  <a:pt x="472779" y="12349"/>
                </a:lnTo>
                <a:close/>
                <a:moveTo>
                  <a:pt x="498579" y="12349"/>
                </a:moveTo>
                <a:lnTo>
                  <a:pt x="494363" y="19041"/>
                </a:lnTo>
                <a:lnTo>
                  <a:pt x="490201" y="19041"/>
                </a:lnTo>
                <a:lnTo>
                  <a:pt x="496512" y="9194"/>
                </a:lnTo>
                <a:lnTo>
                  <a:pt x="490609" y="0"/>
                </a:lnTo>
                <a:lnTo>
                  <a:pt x="494771" y="0"/>
                </a:lnTo>
                <a:lnTo>
                  <a:pt x="498579" y="5984"/>
                </a:lnTo>
                <a:lnTo>
                  <a:pt x="502387" y="0"/>
                </a:lnTo>
                <a:lnTo>
                  <a:pt x="506549" y="0"/>
                </a:lnTo>
                <a:lnTo>
                  <a:pt x="500646" y="9194"/>
                </a:lnTo>
                <a:lnTo>
                  <a:pt x="506957" y="19041"/>
                </a:lnTo>
                <a:lnTo>
                  <a:pt x="502795" y="19041"/>
                </a:lnTo>
                <a:lnTo>
                  <a:pt x="498579" y="12349"/>
                </a:lnTo>
                <a:close/>
                <a:moveTo>
                  <a:pt x="8378" y="41050"/>
                </a:moveTo>
                <a:lnTo>
                  <a:pt x="4162" y="47742"/>
                </a:lnTo>
                <a:lnTo>
                  <a:pt x="0" y="47742"/>
                </a:lnTo>
                <a:lnTo>
                  <a:pt x="6310" y="37895"/>
                </a:lnTo>
                <a:lnTo>
                  <a:pt x="408" y="28701"/>
                </a:lnTo>
                <a:lnTo>
                  <a:pt x="4570" y="28701"/>
                </a:lnTo>
                <a:lnTo>
                  <a:pt x="8378" y="34685"/>
                </a:lnTo>
                <a:lnTo>
                  <a:pt x="12186" y="28701"/>
                </a:lnTo>
                <a:lnTo>
                  <a:pt x="16347" y="28701"/>
                </a:lnTo>
                <a:lnTo>
                  <a:pt x="10445" y="37895"/>
                </a:lnTo>
                <a:lnTo>
                  <a:pt x="16755" y="47742"/>
                </a:lnTo>
                <a:lnTo>
                  <a:pt x="12594" y="47742"/>
                </a:lnTo>
                <a:lnTo>
                  <a:pt x="8378" y="41050"/>
                </a:lnTo>
                <a:close/>
                <a:moveTo>
                  <a:pt x="34178" y="41050"/>
                </a:moveTo>
                <a:lnTo>
                  <a:pt x="29962" y="47742"/>
                </a:lnTo>
                <a:lnTo>
                  <a:pt x="25800" y="47742"/>
                </a:lnTo>
                <a:lnTo>
                  <a:pt x="32110" y="37895"/>
                </a:lnTo>
                <a:lnTo>
                  <a:pt x="26208" y="28701"/>
                </a:lnTo>
                <a:lnTo>
                  <a:pt x="30370" y="28701"/>
                </a:lnTo>
                <a:lnTo>
                  <a:pt x="34178" y="34685"/>
                </a:lnTo>
                <a:lnTo>
                  <a:pt x="37986" y="28701"/>
                </a:lnTo>
                <a:lnTo>
                  <a:pt x="42147" y="28701"/>
                </a:lnTo>
                <a:lnTo>
                  <a:pt x="36245" y="37895"/>
                </a:lnTo>
                <a:lnTo>
                  <a:pt x="42555" y="47742"/>
                </a:lnTo>
                <a:lnTo>
                  <a:pt x="38394" y="47742"/>
                </a:lnTo>
                <a:lnTo>
                  <a:pt x="34178" y="41050"/>
                </a:lnTo>
                <a:close/>
                <a:moveTo>
                  <a:pt x="59978" y="41050"/>
                </a:moveTo>
                <a:lnTo>
                  <a:pt x="55762" y="47742"/>
                </a:lnTo>
                <a:lnTo>
                  <a:pt x="51600" y="47742"/>
                </a:lnTo>
                <a:lnTo>
                  <a:pt x="57911" y="37895"/>
                </a:lnTo>
                <a:lnTo>
                  <a:pt x="52008" y="28701"/>
                </a:lnTo>
                <a:lnTo>
                  <a:pt x="56170" y="28701"/>
                </a:lnTo>
                <a:lnTo>
                  <a:pt x="59978" y="34685"/>
                </a:lnTo>
                <a:lnTo>
                  <a:pt x="63786" y="28701"/>
                </a:lnTo>
                <a:lnTo>
                  <a:pt x="67948" y="28701"/>
                </a:lnTo>
                <a:lnTo>
                  <a:pt x="62045" y="37895"/>
                </a:lnTo>
                <a:lnTo>
                  <a:pt x="68356" y="47742"/>
                </a:lnTo>
                <a:lnTo>
                  <a:pt x="64194" y="47742"/>
                </a:lnTo>
                <a:lnTo>
                  <a:pt x="59978" y="41050"/>
                </a:lnTo>
                <a:close/>
                <a:moveTo>
                  <a:pt x="85778" y="41050"/>
                </a:moveTo>
                <a:lnTo>
                  <a:pt x="81562" y="47742"/>
                </a:lnTo>
                <a:lnTo>
                  <a:pt x="77400" y="47742"/>
                </a:lnTo>
                <a:lnTo>
                  <a:pt x="83711" y="37895"/>
                </a:lnTo>
                <a:lnTo>
                  <a:pt x="77808" y="28701"/>
                </a:lnTo>
                <a:lnTo>
                  <a:pt x="81970" y="28701"/>
                </a:lnTo>
                <a:lnTo>
                  <a:pt x="85778" y="34685"/>
                </a:lnTo>
                <a:lnTo>
                  <a:pt x="89586" y="28701"/>
                </a:lnTo>
                <a:lnTo>
                  <a:pt x="93748" y="28701"/>
                </a:lnTo>
                <a:lnTo>
                  <a:pt x="87845" y="37895"/>
                </a:lnTo>
                <a:lnTo>
                  <a:pt x="94156" y="47742"/>
                </a:lnTo>
                <a:lnTo>
                  <a:pt x="89994" y="47742"/>
                </a:lnTo>
                <a:lnTo>
                  <a:pt x="85778" y="41050"/>
                </a:lnTo>
                <a:close/>
                <a:moveTo>
                  <a:pt x="111578" y="41050"/>
                </a:moveTo>
                <a:lnTo>
                  <a:pt x="107362" y="47742"/>
                </a:lnTo>
                <a:lnTo>
                  <a:pt x="103200" y="47742"/>
                </a:lnTo>
                <a:lnTo>
                  <a:pt x="109511" y="37895"/>
                </a:lnTo>
                <a:lnTo>
                  <a:pt x="103608" y="28701"/>
                </a:lnTo>
                <a:lnTo>
                  <a:pt x="107770" y="28701"/>
                </a:lnTo>
                <a:lnTo>
                  <a:pt x="111578" y="34685"/>
                </a:lnTo>
                <a:lnTo>
                  <a:pt x="115386" y="28701"/>
                </a:lnTo>
                <a:lnTo>
                  <a:pt x="119548" y="28701"/>
                </a:lnTo>
                <a:lnTo>
                  <a:pt x="113645" y="37895"/>
                </a:lnTo>
                <a:lnTo>
                  <a:pt x="119956" y="47742"/>
                </a:lnTo>
                <a:lnTo>
                  <a:pt x="115794" y="47742"/>
                </a:lnTo>
                <a:lnTo>
                  <a:pt x="111578" y="41050"/>
                </a:lnTo>
                <a:close/>
                <a:moveTo>
                  <a:pt x="137378" y="41050"/>
                </a:moveTo>
                <a:lnTo>
                  <a:pt x="133162" y="47742"/>
                </a:lnTo>
                <a:lnTo>
                  <a:pt x="129000" y="47742"/>
                </a:lnTo>
                <a:lnTo>
                  <a:pt x="135311" y="37895"/>
                </a:lnTo>
                <a:lnTo>
                  <a:pt x="129408" y="28701"/>
                </a:lnTo>
                <a:lnTo>
                  <a:pt x="133570" y="28701"/>
                </a:lnTo>
                <a:lnTo>
                  <a:pt x="137378" y="34685"/>
                </a:lnTo>
                <a:lnTo>
                  <a:pt x="141186" y="28701"/>
                </a:lnTo>
                <a:lnTo>
                  <a:pt x="145348" y="28701"/>
                </a:lnTo>
                <a:lnTo>
                  <a:pt x="139445" y="37895"/>
                </a:lnTo>
                <a:lnTo>
                  <a:pt x="145756" y="47742"/>
                </a:lnTo>
                <a:lnTo>
                  <a:pt x="141594" y="47742"/>
                </a:lnTo>
                <a:lnTo>
                  <a:pt x="137378" y="41050"/>
                </a:lnTo>
                <a:close/>
                <a:moveTo>
                  <a:pt x="163178" y="41050"/>
                </a:moveTo>
                <a:lnTo>
                  <a:pt x="158962" y="47742"/>
                </a:lnTo>
                <a:lnTo>
                  <a:pt x="154800" y="47742"/>
                </a:lnTo>
                <a:lnTo>
                  <a:pt x="161111" y="37895"/>
                </a:lnTo>
                <a:lnTo>
                  <a:pt x="155208" y="28701"/>
                </a:lnTo>
                <a:lnTo>
                  <a:pt x="159370" y="28701"/>
                </a:lnTo>
                <a:lnTo>
                  <a:pt x="163178" y="34685"/>
                </a:lnTo>
                <a:lnTo>
                  <a:pt x="166986" y="28701"/>
                </a:lnTo>
                <a:lnTo>
                  <a:pt x="171148" y="28701"/>
                </a:lnTo>
                <a:lnTo>
                  <a:pt x="165245" y="37895"/>
                </a:lnTo>
                <a:lnTo>
                  <a:pt x="171556" y="47742"/>
                </a:lnTo>
                <a:lnTo>
                  <a:pt x="167394" y="47742"/>
                </a:lnTo>
                <a:lnTo>
                  <a:pt x="163178" y="41050"/>
                </a:lnTo>
                <a:close/>
                <a:moveTo>
                  <a:pt x="188978" y="41050"/>
                </a:moveTo>
                <a:lnTo>
                  <a:pt x="184762" y="47742"/>
                </a:lnTo>
                <a:lnTo>
                  <a:pt x="180601" y="47742"/>
                </a:lnTo>
                <a:lnTo>
                  <a:pt x="186911" y="37895"/>
                </a:lnTo>
                <a:lnTo>
                  <a:pt x="181009" y="28701"/>
                </a:lnTo>
                <a:lnTo>
                  <a:pt x="185170" y="28701"/>
                </a:lnTo>
                <a:lnTo>
                  <a:pt x="188978" y="34685"/>
                </a:lnTo>
                <a:lnTo>
                  <a:pt x="192786" y="28701"/>
                </a:lnTo>
                <a:lnTo>
                  <a:pt x="196948" y="28701"/>
                </a:lnTo>
                <a:lnTo>
                  <a:pt x="191045" y="37895"/>
                </a:lnTo>
                <a:lnTo>
                  <a:pt x="197356" y="47742"/>
                </a:lnTo>
                <a:lnTo>
                  <a:pt x="193194" y="47742"/>
                </a:lnTo>
                <a:lnTo>
                  <a:pt x="188978" y="41050"/>
                </a:lnTo>
                <a:close/>
                <a:moveTo>
                  <a:pt x="214778" y="41050"/>
                </a:moveTo>
                <a:lnTo>
                  <a:pt x="210562" y="47742"/>
                </a:lnTo>
                <a:lnTo>
                  <a:pt x="206401" y="47742"/>
                </a:lnTo>
                <a:lnTo>
                  <a:pt x="212711" y="37895"/>
                </a:lnTo>
                <a:lnTo>
                  <a:pt x="206809" y="28701"/>
                </a:lnTo>
                <a:lnTo>
                  <a:pt x="210970" y="28701"/>
                </a:lnTo>
                <a:lnTo>
                  <a:pt x="214778" y="34685"/>
                </a:lnTo>
                <a:lnTo>
                  <a:pt x="218586" y="28701"/>
                </a:lnTo>
                <a:lnTo>
                  <a:pt x="222748" y="28701"/>
                </a:lnTo>
                <a:lnTo>
                  <a:pt x="216846" y="37895"/>
                </a:lnTo>
                <a:lnTo>
                  <a:pt x="223156" y="47742"/>
                </a:lnTo>
                <a:lnTo>
                  <a:pt x="218994" y="47742"/>
                </a:lnTo>
                <a:lnTo>
                  <a:pt x="214778" y="41050"/>
                </a:lnTo>
                <a:close/>
                <a:moveTo>
                  <a:pt x="240578" y="41050"/>
                </a:moveTo>
                <a:lnTo>
                  <a:pt x="236362" y="47742"/>
                </a:lnTo>
                <a:lnTo>
                  <a:pt x="232201" y="47742"/>
                </a:lnTo>
                <a:lnTo>
                  <a:pt x="238511" y="37895"/>
                </a:lnTo>
                <a:lnTo>
                  <a:pt x="232609" y="28701"/>
                </a:lnTo>
                <a:lnTo>
                  <a:pt x="236770" y="28701"/>
                </a:lnTo>
                <a:lnTo>
                  <a:pt x="240578" y="34685"/>
                </a:lnTo>
                <a:lnTo>
                  <a:pt x="244386" y="28701"/>
                </a:lnTo>
                <a:lnTo>
                  <a:pt x="248548" y="28701"/>
                </a:lnTo>
                <a:lnTo>
                  <a:pt x="242646" y="37895"/>
                </a:lnTo>
                <a:lnTo>
                  <a:pt x="248956" y="47742"/>
                </a:lnTo>
                <a:lnTo>
                  <a:pt x="244794" y="47742"/>
                </a:lnTo>
                <a:lnTo>
                  <a:pt x="240578" y="41050"/>
                </a:lnTo>
                <a:close/>
                <a:moveTo>
                  <a:pt x="266378" y="41050"/>
                </a:moveTo>
                <a:lnTo>
                  <a:pt x="262162" y="47742"/>
                </a:lnTo>
                <a:lnTo>
                  <a:pt x="258001" y="47742"/>
                </a:lnTo>
                <a:lnTo>
                  <a:pt x="264311" y="37895"/>
                </a:lnTo>
                <a:lnTo>
                  <a:pt x="258409" y="28701"/>
                </a:lnTo>
                <a:lnTo>
                  <a:pt x="262570" y="28701"/>
                </a:lnTo>
                <a:lnTo>
                  <a:pt x="266378" y="34685"/>
                </a:lnTo>
                <a:lnTo>
                  <a:pt x="270187" y="28701"/>
                </a:lnTo>
                <a:lnTo>
                  <a:pt x="274348" y="28701"/>
                </a:lnTo>
                <a:lnTo>
                  <a:pt x="268446" y="37895"/>
                </a:lnTo>
                <a:lnTo>
                  <a:pt x="274756" y="47742"/>
                </a:lnTo>
                <a:lnTo>
                  <a:pt x="270595" y="47742"/>
                </a:lnTo>
                <a:lnTo>
                  <a:pt x="266378" y="41050"/>
                </a:lnTo>
                <a:close/>
                <a:moveTo>
                  <a:pt x="292179" y="41050"/>
                </a:moveTo>
                <a:lnTo>
                  <a:pt x="287962" y="47742"/>
                </a:lnTo>
                <a:lnTo>
                  <a:pt x="283801" y="47742"/>
                </a:lnTo>
                <a:lnTo>
                  <a:pt x="290111" y="37895"/>
                </a:lnTo>
                <a:lnTo>
                  <a:pt x="284209" y="28701"/>
                </a:lnTo>
                <a:lnTo>
                  <a:pt x="288370" y="28701"/>
                </a:lnTo>
                <a:lnTo>
                  <a:pt x="292179" y="34685"/>
                </a:lnTo>
                <a:lnTo>
                  <a:pt x="295987" y="28701"/>
                </a:lnTo>
                <a:lnTo>
                  <a:pt x="300148" y="28701"/>
                </a:lnTo>
                <a:lnTo>
                  <a:pt x="294246" y="37895"/>
                </a:lnTo>
                <a:lnTo>
                  <a:pt x="300556" y="47742"/>
                </a:lnTo>
                <a:lnTo>
                  <a:pt x="296395" y="47742"/>
                </a:lnTo>
                <a:lnTo>
                  <a:pt x="292179" y="41050"/>
                </a:lnTo>
                <a:close/>
                <a:moveTo>
                  <a:pt x="317979" y="41050"/>
                </a:moveTo>
                <a:lnTo>
                  <a:pt x="313762" y="47742"/>
                </a:lnTo>
                <a:lnTo>
                  <a:pt x="309601" y="47742"/>
                </a:lnTo>
                <a:lnTo>
                  <a:pt x="315911" y="37895"/>
                </a:lnTo>
                <a:lnTo>
                  <a:pt x="310009" y="28701"/>
                </a:lnTo>
                <a:lnTo>
                  <a:pt x="314170" y="28701"/>
                </a:lnTo>
                <a:lnTo>
                  <a:pt x="317979" y="34685"/>
                </a:lnTo>
                <a:lnTo>
                  <a:pt x="321787" y="28701"/>
                </a:lnTo>
                <a:lnTo>
                  <a:pt x="325948" y="28701"/>
                </a:lnTo>
                <a:lnTo>
                  <a:pt x="320046" y="37895"/>
                </a:lnTo>
                <a:lnTo>
                  <a:pt x="326356" y="47742"/>
                </a:lnTo>
                <a:lnTo>
                  <a:pt x="322195" y="47742"/>
                </a:lnTo>
                <a:lnTo>
                  <a:pt x="317979" y="41050"/>
                </a:lnTo>
                <a:close/>
                <a:moveTo>
                  <a:pt x="343779" y="41050"/>
                </a:moveTo>
                <a:lnTo>
                  <a:pt x="339563" y="47742"/>
                </a:lnTo>
                <a:lnTo>
                  <a:pt x="335401" y="47742"/>
                </a:lnTo>
                <a:lnTo>
                  <a:pt x="341711" y="37895"/>
                </a:lnTo>
                <a:lnTo>
                  <a:pt x="335809" y="28701"/>
                </a:lnTo>
                <a:lnTo>
                  <a:pt x="339971" y="28701"/>
                </a:lnTo>
                <a:lnTo>
                  <a:pt x="343779" y="34685"/>
                </a:lnTo>
                <a:lnTo>
                  <a:pt x="347587" y="28701"/>
                </a:lnTo>
                <a:lnTo>
                  <a:pt x="351748" y="28701"/>
                </a:lnTo>
                <a:lnTo>
                  <a:pt x="345846" y="37895"/>
                </a:lnTo>
                <a:lnTo>
                  <a:pt x="352156" y="47742"/>
                </a:lnTo>
                <a:lnTo>
                  <a:pt x="347995" y="47742"/>
                </a:lnTo>
                <a:lnTo>
                  <a:pt x="343779" y="41050"/>
                </a:lnTo>
                <a:close/>
                <a:moveTo>
                  <a:pt x="369579" y="41050"/>
                </a:moveTo>
                <a:lnTo>
                  <a:pt x="365363" y="47742"/>
                </a:lnTo>
                <a:lnTo>
                  <a:pt x="361201" y="47742"/>
                </a:lnTo>
                <a:lnTo>
                  <a:pt x="367511" y="37895"/>
                </a:lnTo>
                <a:lnTo>
                  <a:pt x="361609" y="28701"/>
                </a:lnTo>
                <a:lnTo>
                  <a:pt x="365771" y="28701"/>
                </a:lnTo>
                <a:lnTo>
                  <a:pt x="369579" y="34685"/>
                </a:lnTo>
                <a:lnTo>
                  <a:pt x="373387" y="28701"/>
                </a:lnTo>
                <a:lnTo>
                  <a:pt x="377548" y="28701"/>
                </a:lnTo>
                <a:lnTo>
                  <a:pt x="371646" y="37895"/>
                </a:lnTo>
                <a:lnTo>
                  <a:pt x="377956" y="47742"/>
                </a:lnTo>
                <a:lnTo>
                  <a:pt x="373795" y="47742"/>
                </a:lnTo>
                <a:lnTo>
                  <a:pt x="369579" y="41050"/>
                </a:lnTo>
                <a:close/>
                <a:moveTo>
                  <a:pt x="395379" y="41050"/>
                </a:moveTo>
                <a:lnTo>
                  <a:pt x="391163" y="47742"/>
                </a:lnTo>
                <a:lnTo>
                  <a:pt x="387001" y="47742"/>
                </a:lnTo>
                <a:lnTo>
                  <a:pt x="393312" y="37895"/>
                </a:lnTo>
                <a:lnTo>
                  <a:pt x="387409" y="28701"/>
                </a:lnTo>
                <a:lnTo>
                  <a:pt x="391571" y="28701"/>
                </a:lnTo>
                <a:lnTo>
                  <a:pt x="395379" y="34685"/>
                </a:lnTo>
                <a:lnTo>
                  <a:pt x="399187" y="28701"/>
                </a:lnTo>
                <a:lnTo>
                  <a:pt x="403348" y="28701"/>
                </a:lnTo>
                <a:lnTo>
                  <a:pt x="397446" y="37895"/>
                </a:lnTo>
                <a:lnTo>
                  <a:pt x="403756" y="47742"/>
                </a:lnTo>
                <a:lnTo>
                  <a:pt x="399595" y="47742"/>
                </a:lnTo>
                <a:lnTo>
                  <a:pt x="395379" y="41050"/>
                </a:lnTo>
                <a:close/>
                <a:moveTo>
                  <a:pt x="421179" y="41050"/>
                </a:moveTo>
                <a:lnTo>
                  <a:pt x="416963" y="47742"/>
                </a:lnTo>
                <a:lnTo>
                  <a:pt x="412801" y="47742"/>
                </a:lnTo>
                <a:lnTo>
                  <a:pt x="419112" y="37895"/>
                </a:lnTo>
                <a:lnTo>
                  <a:pt x="413209" y="28701"/>
                </a:lnTo>
                <a:lnTo>
                  <a:pt x="417371" y="28701"/>
                </a:lnTo>
                <a:lnTo>
                  <a:pt x="421179" y="34685"/>
                </a:lnTo>
                <a:lnTo>
                  <a:pt x="424987" y="28701"/>
                </a:lnTo>
                <a:lnTo>
                  <a:pt x="429149" y="28701"/>
                </a:lnTo>
                <a:lnTo>
                  <a:pt x="423246" y="37895"/>
                </a:lnTo>
                <a:lnTo>
                  <a:pt x="429557" y="47742"/>
                </a:lnTo>
                <a:lnTo>
                  <a:pt x="425395" y="47742"/>
                </a:lnTo>
                <a:lnTo>
                  <a:pt x="421179" y="41050"/>
                </a:lnTo>
                <a:close/>
                <a:moveTo>
                  <a:pt x="446979" y="41050"/>
                </a:moveTo>
                <a:lnTo>
                  <a:pt x="442763" y="47742"/>
                </a:lnTo>
                <a:lnTo>
                  <a:pt x="438601" y="47742"/>
                </a:lnTo>
                <a:lnTo>
                  <a:pt x="444912" y="37895"/>
                </a:lnTo>
                <a:lnTo>
                  <a:pt x="439009" y="28701"/>
                </a:lnTo>
                <a:lnTo>
                  <a:pt x="443171" y="28701"/>
                </a:lnTo>
                <a:lnTo>
                  <a:pt x="446979" y="34685"/>
                </a:lnTo>
                <a:lnTo>
                  <a:pt x="450787" y="28701"/>
                </a:lnTo>
                <a:lnTo>
                  <a:pt x="454949" y="28701"/>
                </a:lnTo>
                <a:lnTo>
                  <a:pt x="449046" y="37895"/>
                </a:lnTo>
                <a:lnTo>
                  <a:pt x="455357" y="47742"/>
                </a:lnTo>
                <a:lnTo>
                  <a:pt x="451195" y="47742"/>
                </a:lnTo>
                <a:lnTo>
                  <a:pt x="446979" y="41050"/>
                </a:lnTo>
                <a:close/>
                <a:moveTo>
                  <a:pt x="472779" y="41050"/>
                </a:moveTo>
                <a:lnTo>
                  <a:pt x="468563" y="47742"/>
                </a:lnTo>
                <a:lnTo>
                  <a:pt x="464401" y="47742"/>
                </a:lnTo>
                <a:lnTo>
                  <a:pt x="470712" y="37895"/>
                </a:lnTo>
                <a:lnTo>
                  <a:pt x="464809" y="28701"/>
                </a:lnTo>
                <a:lnTo>
                  <a:pt x="468971" y="28701"/>
                </a:lnTo>
                <a:lnTo>
                  <a:pt x="472779" y="34685"/>
                </a:lnTo>
                <a:lnTo>
                  <a:pt x="476587" y="28701"/>
                </a:lnTo>
                <a:lnTo>
                  <a:pt x="480749" y="28701"/>
                </a:lnTo>
                <a:lnTo>
                  <a:pt x="474846" y="37895"/>
                </a:lnTo>
                <a:lnTo>
                  <a:pt x="481157" y="47742"/>
                </a:lnTo>
                <a:lnTo>
                  <a:pt x="476995" y="47742"/>
                </a:lnTo>
                <a:lnTo>
                  <a:pt x="472779" y="41050"/>
                </a:lnTo>
                <a:close/>
                <a:moveTo>
                  <a:pt x="498579" y="41050"/>
                </a:moveTo>
                <a:lnTo>
                  <a:pt x="494363" y="47742"/>
                </a:lnTo>
                <a:lnTo>
                  <a:pt x="490201" y="47742"/>
                </a:lnTo>
                <a:lnTo>
                  <a:pt x="496512" y="37895"/>
                </a:lnTo>
                <a:lnTo>
                  <a:pt x="490609" y="28701"/>
                </a:lnTo>
                <a:lnTo>
                  <a:pt x="494771" y="28701"/>
                </a:lnTo>
                <a:lnTo>
                  <a:pt x="498579" y="34685"/>
                </a:lnTo>
                <a:lnTo>
                  <a:pt x="502387" y="28701"/>
                </a:lnTo>
                <a:lnTo>
                  <a:pt x="506549" y="28701"/>
                </a:lnTo>
                <a:lnTo>
                  <a:pt x="500646" y="37895"/>
                </a:lnTo>
                <a:lnTo>
                  <a:pt x="506957" y="47742"/>
                </a:lnTo>
                <a:lnTo>
                  <a:pt x="502795" y="47742"/>
                </a:lnTo>
                <a:lnTo>
                  <a:pt x="498579" y="41050"/>
                </a:lnTo>
                <a:close/>
                <a:moveTo>
                  <a:pt x="8378" y="69751"/>
                </a:moveTo>
                <a:lnTo>
                  <a:pt x="4162" y="76443"/>
                </a:lnTo>
                <a:lnTo>
                  <a:pt x="0" y="76443"/>
                </a:lnTo>
                <a:lnTo>
                  <a:pt x="6310" y="66596"/>
                </a:lnTo>
                <a:lnTo>
                  <a:pt x="408" y="57402"/>
                </a:lnTo>
                <a:lnTo>
                  <a:pt x="4570" y="57402"/>
                </a:lnTo>
                <a:lnTo>
                  <a:pt x="8378" y="63386"/>
                </a:lnTo>
                <a:lnTo>
                  <a:pt x="12186" y="57402"/>
                </a:lnTo>
                <a:lnTo>
                  <a:pt x="16347" y="57402"/>
                </a:lnTo>
                <a:lnTo>
                  <a:pt x="10445" y="66596"/>
                </a:lnTo>
                <a:lnTo>
                  <a:pt x="16755" y="76443"/>
                </a:lnTo>
                <a:lnTo>
                  <a:pt x="12594" y="76443"/>
                </a:lnTo>
                <a:lnTo>
                  <a:pt x="8378" y="69751"/>
                </a:lnTo>
                <a:close/>
                <a:moveTo>
                  <a:pt x="34178" y="69751"/>
                </a:moveTo>
                <a:lnTo>
                  <a:pt x="29962" y="76443"/>
                </a:lnTo>
                <a:lnTo>
                  <a:pt x="25800" y="76443"/>
                </a:lnTo>
                <a:lnTo>
                  <a:pt x="32110" y="66596"/>
                </a:lnTo>
                <a:lnTo>
                  <a:pt x="26208" y="57402"/>
                </a:lnTo>
                <a:lnTo>
                  <a:pt x="30370" y="57402"/>
                </a:lnTo>
                <a:lnTo>
                  <a:pt x="34178" y="63386"/>
                </a:lnTo>
                <a:lnTo>
                  <a:pt x="37986" y="57402"/>
                </a:lnTo>
                <a:lnTo>
                  <a:pt x="42147" y="57402"/>
                </a:lnTo>
                <a:lnTo>
                  <a:pt x="36245" y="66596"/>
                </a:lnTo>
                <a:lnTo>
                  <a:pt x="42555" y="76443"/>
                </a:lnTo>
                <a:lnTo>
                  <a:pt x="38394" y="76443"/>
                </a:lnTo>
                <a:lnTo>
                  <a:pt x="34178" y="69751"/>
                </a:lnTo>
                <a:close/>
                <a:moveTo>
                  <a:pt x="59978" y="69751"/>
                </a:moveTo>
                <a:lnTo>
                  <a:pt x="55762" y="76443"/>
                </a:lnTo>
                <a:lnTo>
                  <a:pt x="51600" y="76443"/>
                </a:lnTo>
                <a:lnTo>
                  <a:pt x="57911" y="66596"/>
                </a:lnTo>
                <a:lnTo>
                  <a:pt x="52008" y="57402"/>
                </a:lnTo>
                <a:lnTo>
                  <a:pt x="56170" y="57402"/>
                </a:lnTo>
                <a:lnTo>
                  <a:pt x="59978" y="63386"/>
                </a:lnTo>
                <a:lnTo>
                  <a:pt x="63786" y="57402"/>
                </a:lnTo>
                <a:lnTo>
                  <a:pt x="67948" y="57402"/>
                </a:lnTo>
                <a:lnTo>
                  <a:pt x="62045" y="66596"/>
                </a:lnTo>
                <a:lnTo>
                  <a:pt x="68356" y="76443"/>
                </a:lnTo>
                <a:lnTo>
                  <a:pt x="64194" y="76443"/>
                </a:lnTo>
                <a:lnTo>
                  <a:pt x="59978" y="69751"/>
                </a:lnTo>
                <a:close/>
                <a:moveTo>
                  <a:pt x="85778" y="69751"/>
                </a:moveTo>
                <a:lnTo>
                  <a:pt x="81562" y="76443"/>
                </a:lnTo>
                <a:lnTo>
                  <a:pt x="77400" y="76443"/>
                </a:lnTo>
                <a:lnTo>
                  <a:pt x="83711" y="66596"/>
                </a:lnTo>
                <a:lnTo>
                  <a:pt x="77808" y="57402"/>
                </a:lnTo>
                <a:lnTo>
                  <a:pt x="81970" y="57402"/>
                </a:lnTo>
                <a:lnTo>
                  <a:pt x="85778" y="63386"/>
                </a:lnTo>
                <a:lnTo>
                  <a:pt x="89586" y="57402"/>
                </a:lnTo>
                <a:lnTo>
                  <a:pt x="93748" y="57402"/>
                </a:lnTo>
                <a:lnTo>
                  <a:pt x="87845" y="66596"/>
                </a:lnTo>
                <a:lnTo>
                  <a:pt x="94156" y="76443"/>
                </a:lnTo>
                <a:lnTo>
                  <a:pt x="89994" y="76443"/>
                </a:lnTo>
                <a:lnTo>
                  <a:pt x="85778" y="69751"/>
                </a:lnTo>
                <a:close/>
                <a:moveTo>
                  <a:pt x="111578" y="69751"/>
                </a:moveTo>
                <a:lnTo>
                  <a:pt x="107362" y="76443"/>
                </a:lnTo>
                <a:lnTo>
                  <a:pt x="103200" y="76443"/>
                </a:lnTo>
                <a:lnTo>
                  <a:pt x="109511" y="66596"/>
                </a:lnTo>
                <a:lnTo>
                  <a:pt x="103608" y="57402"/>
                </a:lnTo>
                <a:lnTo>
                  <a:pt x="107770" y="57402"/>
                </a:lnTo>
                <a:lnTo>
                  <a:pt x="111578" y="63386"/>
                </a:lnTo>
                <a:lnTo>
                  <a:pt x="115386" y="57402"/>
                </a:lnTo>
                <a:lnTo>
                  <a:pt x="119548" y="57402"/>
                </a:lnTo>
                <a:lnTo>
                  <a:pt x="113645" y="66596"/>
                </a:lnTo>
                <a:lnTo>
                  <a:pt x="119956" y="76443"/>
                </a:lnTo>
                <a:lnTo>
                  <a:pt x="115794" y="76443"/>
                </a:lnTo>
                <a:lnTo>
                  <a:pt x="111578" y="69751"/>
                </a:lnTo>
                <a:close/>
                <a:moveTo>
                  <a:pt x="137378" y="69751"/>
                </a:moveTo>
                <a:lnTo>
                  <a:pt x="133162" y="76443"/>
                </a:lnTo>
                <a:lnTo>
                  <a:pt x="129000" y="76443"/>
                </a:lnTo>
                <a:lnTo>
                  <a:pt x="135311" y="66596"/>
                </a:lnTo>
                <a:lnTo>
                  <a:pt x="129408" y="57402"/>
                </a:lnTo>
                <a:lnTo>
                  <a:pt x="133570" y="57402"/>
                </a:lnTo>
                <a:lnTo>
                  <a:pt x="137378" y="63386"/>
                </a:lnTo>
                <a:lnTo>
                  <a:pt x="141186" y="57402"/>
                </a:lnTo>
                <a:lnTo>
                  <a:pt x="145348" y="57402"/>
                </a:lnTo>
                <a:lnTo>
                  <a:pt x="139445" y="66596"/>
                </a:lnTo>
                <a:lnTo>
                  <a:pt x="145756" y="76443"/>
                </a:lnTo>
                <a:lnTo>
                  <a:pt x="141594" y="76443"/>
                </a:lnTo>
                <a:lnTo>
                  <a:pt x="137378" y="69751"/>
                </a:lnTo>
                <a:close/>
                <a:moveTo>
                  <a:pt x="163178" y="69751"/>
                </a:moveTo>
                <a:lnTo>
                  <a:pt x="158962" y="76443"/>
                </a:lnTo>
                <a:lnTo>
                  <a:pt x="154800" y="76443"/>
                </a:lnTo>
                <a:lnTo>
                  <a:pt x="161111" y="66596"/>
                </a:lnTo>
                <a:lnTo>
                  <a:pt x="155208" y="57402"/>
                </a:lnTo>
                <a:lnTo>
                  <a:pt x="159370" y="57402"/>
                </a:lnTo>
                <a:lnTo>
                  <a:pt x="163178" y="63386"/>
                </a:lnTo>
                <a:lnTo>
                  <a:pt x="166986" y="57402"/>
                </a:lnTo>
                <a:lnTo>
                  <a:pt x="171148" y="57402"/>
                </a:lnTo>
                <a:lnTo>
                  <a:pt x="165245" y="66596"/>
                </a:lnTo>
                <a:lnTo>
                  <a:pt x="171556" y="76443"/>
                </a:lnTo>
                <a:lnTo>
                  <a:pt x="167394" y="76443"/>
                </a:lnTo>
                <a:lnTo>
                  <a:pt x="163178" y="69751"/>
                </a:lnTo>
                <a:close/>
                <a:moveTo>
                  <a:pt x="188978" y="69751"/>
                </a:moveTo>
                <a:lnTo>
                  <a:pt x="184762" y="76443"/>
                </a:lnTo>
                <a:lnTo>
                  <a:pt x="180601" y="76443"/>
                </a:lnTo>
                <a:lnTo>
                  <a:pt x="186911" y="66596"/>
                </a:lnTo>
                <a:lnTo>
                  <a:pt x="181009" y="57402"/>
                </a:lnTo>
                <a:lnTo>
                  <a:pt x="185170" y="57402"/>
                </a:lnTo>
                <a:lnTo>
                  <a:pt x="188978" y="63386"/>
                </a:lnTo>
                <a:lnTo>
                  <a:pt x="192786" y="57402"/>
                </a:lnTo>
                <a:lnTo>
                  <a:pt x="196948" y="57402"/>
                </a:lnTo>
                <a:lnTo>
                  <a:pt x="191045" y="66596"/>
                </a:lnTo>
                <a:lnTo>
                  <a:pt x="197356" y="76443"/>
                </a:lnTo>
                <a:lnTo>
                  <a:pt x="193194" y="76443"/>
                </a:lnTo>
                <a:lnTo>
                  <a:pt x="188978" y="69751"/>
                </a:lnTo>
                <a:close/>
                <a:moveTo>
                  <a:pt x="214778" y="69751"/>
                </a:moveTo>
                <a:lnTo>
                  <a:pt x="210562" y="76443"/>
                </a:lnTo>
                <a:lnTo>
                  <a:pt x="206401" y="76443"/>
                </a:lnTo>
                <a:lnTo>
                  <a:pt x="212711" y="66596"/>
                </a:lnTo>
                <a:lnTo>
                  <a:pt x="206809" y="57402"/>
                </a:lnTo>
                <a:lnTo>
                  <a:pt x="210970" y="57402"/>
                </a:lnTo>
                <a:lnTo>
                  <a:pt x="214778" y="63386"/>
                </a:lnTo>
                <a:lnTo>
                  <a:pt x="218586" y="57402"/>
                </a:lnTo>
                <a:lnTo>
                  <a:pt x="222748" y="57402"/>
                </a:lnTo>
                <a:lnTo>
                  <a:pt x="216846" y="66596"/>
                </a:lnTo>
                <a:lnTo>
                  <a:pt x="223156" y="76443"/>
                </a:lnTo>
                <a:lnTo>
                  <a:pt x="218994" y="76443"/>
                </a:lnTo>
                <a:lnTo>
                  <a:pt x="214778" y="69751"/>
                </a:lnTo>
                <a:close/>
                <a:moveTo>
                  <a:pt x="240578" y="69751"/>
                </a:moveTo>
                <a:lnTo>
                  <a:pt x="236362" y="76443"/>
                </a:lnTo>
                <a:lnTo>
                  <a:pt x="232201" y="76443"/>
                </a:lnTo>
                <a:lnTo>
                  <a:pt x="238511" y="66596"/>
                </a:lnTo>
                <a:lnTo>
                  <a:pt x="232609" y="57402"/>
                </a:lnTo>
                <a:lnTo>
                  <a:pt x="236770" y="57402"/>
                </a:lnTo>
                <a:lnTo>
                  <a:pt x="240578" y="63386"/>
                </a:lnTo>
                <a:lnTo>
                  <a:pt x="244386" y="57402"/>
                </a:lnTo>
                <a:lnTo>
                  <a:pt x="248548" y="57402"/>
                </a:lnTo>
                <a:lnTo>
                  <a:pt x="242646" y="66596"/>
                </a:lnTo>
                <a:lnTo>
                  <a:pt x="248956" y="76443"/>
                </a:lnTo>
                <a:lnTo>
                  <a:pt x="244794" y="76443"/>
                </a:lnTo>
                <a:lnTo>
                  <a:pt x="240578" y="69751"/>
                </a:lnTo>
                <a:close/>
                <a:moveTo>
                  <a:pt x="266378" y="69751"/>
                </a:moveTo>
                <a:lnTo>
                  <a:pt x="262162" y="76443"/>
                </a:lnTo>
                <a:lnTo>
                  <a:pt x="258001" y="76443"/>
                </a:lnTo>
                <a:lnTo>
                  <a:pt x="264311" y="66596"/>
                </a:lnTo>
                <a:lnTo>
                  <a:pt x="258409" y="57402"/>
                </a:lnTo>
                <a:lnTo>
                  <a:pt x="262570" y="57402"/>
                </a:lnTo>
                <a:lnTo>
                  <a:pt x="266378" y="63386"/>
                </a:lnTo>
                <a:lnTo>
                  <a:pt x="270187" y="57402"/>
                </a:lnTo>
                <a:lnTo>
                  <a:pt x="274348" y="57402"/>
                </a:lnTo>
                <a:lnTo>
                  <a:pt x="268446" y="66596"/>
                </a:lnTo>
                <a:lnTo>
                  <a:pt x="274756" y="76443"/>
                </a:lnTo>
                <a:lnTo>
                  <a:pt x="270595" y="76443"/>
                </a:lnTo>
                <a:lnTo>
                  <a:pt x="266378" y="69751"/>
                </a:lnTo>
                <a:close/>
                <a:moveTo>
                  <a:pt x="292179" y="69751"/>
                </a:moveTo>
                <a:lnTo>
                  <a:pt x="287962" y="76443"/>
                </a:lnTo>
                <a:lnTo>
                  <a:pt x="283801" y="76443"/>
                </a:lnTo>
                <a:lnTo>
                  <a:pt x="290111" y="66596"/>
                </a:lnTo>
                <a:lnTo>
                  <a:pt x="284209" y="57402"/>
                </a:lnTo>
                <a:lnTo>
                  <a:pt x="288370" y="57402"/>
                </a:lnTo>
                <a:lnTo>
                  <a:pt x="292179" y="63386"/>
                </a:lnTo>
                <a:lnTo>
                  <a:pt x="295987" y="57402"/>
                </a:lnTo>
                <a:lnTo>
                  <a:pt x="300148" y="57402"/>
                </a:lnTo>
                <a:lnTo>
                  <a:pt x="294246" y="66596"/>
                </a:lnTo>
                <a:lnTo>
                  <a:pt x="300556" y="76443"/>
                </a:lnTo>
                <a:lnTo>
                  <a:pt x="296395" y="76443"/>
                </a:lnTo>
                <a:lnTo>
                  <a:pt x="292179" y="69751"/>
                </a:lnTo>
                <a:close/>
                <a:moveTo>
                  <a:pt x="317979" y="69751"/>
                </a:moveTo>
                <a:lnTo>
                  <a:pt x="313762" y="76443"/>
                </a:lnTo>
                <a:lnTo>
                  <a:pt x="309601" y="76443"/>
                </a:lnTo>
                <a:lnTo>
                  <a:pt x="315911" y="66596"/>
                </a:lnTo>
                <a:lnTo>
                  <a:pt x="310009" y="57402"/>
                </a:lnTo>
                <a:lnTo>
                  <a:pt x="314170" y="57402"/>
                </a:lnTo>
                <a:lnTo>
                  <a:pt x="317979" y="63386"/>
                </a:lnTo>
                <a:lnTo>
                  <a:pt x="321787" y="57402"/>
                </a:lnTo>
                <a:lnTo>
                  <a:pt x="325948" y="57402"/>
                </a:lnTo>
                <a:lnTo>
                  <a:pt x="320046" y="66596"/>
                </a:lnTo>
                <a:lnTo>
                  <a:pt x="326356" y="76443"/>
                </a:lnTo>
                <a:lnTo>
                  <a:pt x="322195" y="76443"/>
                </a:lnTo>
                <a:lnTo>
                  <a:pt x="317979" y="69751"/>
                </a:lnTo>
                <a:close/>
                <a:moveTo>
                  <a:pt x="343779" y="69751"/>
                </a:moveTo>
                <a:lnTo>
                  <a:pt x="339563" y="76443"/>
                </a:lnTo>
                <a:lnTo>
                  <a:pt x="335401" y="76443"/>
                </a:lnTo>
                <a:lnTo>
                  <a:pt x="341711" y="66596"/>
                </a:lnTo>
                <a:lnTo>
                  <a:pt x="335809" y="57402"/>
                </a:lnTo>
                <a:lnTo>
                  <a:pt x="339971" y="57402"/>
                </a:lnTo>
                <a:lnTo>
                  <a:pt x="343779" y="63386"/>
                </a:lnTo>
                <a:lnTo>
                  <a:pt x="347587" y="57402"/>
                </a:lnTo>
                <a:lnTo>
                  <a:pt x="351748" y="57402"/>
                </a:lnTo>
                <a:lnTo>
                  <a:pt x="345846" y="66596"/>
                </a:lnTo>
                <a:lnTo>
                  <a:pt x="352156" y="76443"/>
                </a:lnTo>
                <a:lnTo>
                  <a:pt x="347995" y="76443"/>
                </a:lnTo>
                <a:lnTo>
                  <a:pt x="343779" y="69751"/>
                </a:lnTo>
                <a:close/>
                <a:moveTo>
                  <a:pt x="369579" y="69751"/>
                </a:moveTo>
                <a:lnTo>
                  <a:pt x="365363" y="76443"/>
                </a:lnTo>
                <a:lnTo>
                  <a:pt x="361201" y="76443"/>
                </a:lnTo>
                <a:lnTo>
                  <a:pt x="367511" y="66596"/>
                </a:lnTo>
                <a:lnTo>
                  <a:pt x="361609" y="57402"/>
                </a:lnTo>
                <a:lnTo>
                  <a:pt x="365771" y="57402"/>
                </a:lnTo>
                <a:lnTo>
                  <a:pt x="369579" y="63386"/>
                </a:lnTo>
                <a:lnTo>
                  <a:pt x="373387" y="57402"/>
                </a:lnTo>
                <a:lnTo>
                  <a:pt x="377548" y="57402"/>
                </a:lnTo>
                <a:lnTo>
                  <a:pt x="371646" y="66596"/>
                </a:lnTo>
                <a:lnTo>
                  <a:pt x="377956" y="76443"/>
                </a:lnTo>
                <a:lnTo>
                  <a:pt x="373795" y="76443"/>
                </a:lnTo>
                <a:lnTo>
                  <a:pt x="369579" y="69751"/>
                </a:lnTo>
                <a:close/>
                <a:moveTo>
                  <a:pt x="395379" y="69751"/>
                </a:moveTo>
                <a:lnTo>
                  <a:pt x="391163" y="76443"/>
                </a:lnTo>
                <a:lnTo>
                  <a:pt x="387001" y="76443"/>
                </a:lnTo>
                <a:lnTo>
                  <a:pt x="393312" y="66596"/>
                </a:lnTo>
                <a:lnTo>
                  <a:pt x="387409" y="57402"/>
                </a:lnTo>
                <a:lnTo>
                  <a:pt x="391571" y="57402"/>
                </a:lnTo>
                <a:lnTo>
                  <a:pt x="395379" y="63386"/>
                </a:lnTo>
                <a:lnTo>
                  <a:pt x="399187" y="57402"/>
                </a:lnTo>
                <a:lnTo>
                  <a:pt x="403348" y="57402"/>
                </a:lnTo>
                <a:lnTo>
                  <a:pt x="397446" y="66596"/>
                </a:lnTo>
                <a:lnTo>
                  <a:pt x="403756" y="76443"/>
                </a:lnTo>
                <a:lnTo>
                  <a:pt x="399595" y="76443"/>
                </a:lnTo>
                <a:lnTo>
                  <a:pt x="395379" y="69751"/>
                </a:lnTo>
                <a:close/>
                <a:moveTo>
                  <a:pt x="421179" y="69751"/>
                </a:moveTo>
                <a:lnTo>
                  <a:pt x="416963" y="76443"/>
                </a:lnTo>
                <a:lnTo>
                  <a:pt x="412801" y="76443"/>
                </a:lnTo>
                <a:lnTo>
                  <a:pt x="419112" y="66596"/>
                </a:lnTo>
                <a:lnTo>
                  <a:pt x="413209" y="57402"/>
                </a:lnTo>
                <a:lnTo>
                  <a:pt x="417371" y="57402"/>
                </a:lnTo>
                <a:lnTo>
                  <a:pt x="421179" y="63386"/>
                </a:lnTo>
                <a:lnTo>
                  <a:pt x="424987" y="57402"/>
                </a:lnTo>
                <a:lnTo>
                  <a:pt x="429149" y="57402"/>
                </a:lnTo>
                <a:lnTo>
                  <a:pt x="423246" y="66596"/>
                </a:lnTo>
                <a:lnTo>
                  <a:pt x="429557" y="76443"/>
                </a:lnTo>
                <a:lnTo>
                  <a:pt x="425395" y="76443"/>
                </a:lnTo>
                <a:lnTo>
                  <a:pt x="421179" y="69751"/>
                </a:lnTo>
                <a:close/>
                <a:moveTo>
                  <a:pt x="446979" y="69751"/>
                </a:moveTo>
                <a:lnTo>
                  <a:pt x="442763" y="76443"/>
                </a:lnTo>
                <a:lnTo>
                  <a:pt x="438601" y="76443"/>
                </a:lnTo>
                <a:lnTo>
                  <a:pt x="444912" y="66596"/>
                </a:lnTo>
                <a:lnTo>
                  <a:pt x="439009" y="57402"/>
                </a:lnTo>
                <a:lnTo>
                  <a:pt x="443171" y="57402"/>
                </a:lnTo>
                <a:lnTo>
                  <a:pt x="446979" y="63386"/>
                </a:lnTo>
                <a:lnTo>
                  <a:pt x="450787" y="57402"/>
                </a:lnTo>
                <a:lnTo>
                  <a:pt x="454949" y="57402"/>
                </a:lnTo>
                <a:lnTo>
                  <a:pt x="449046" y="66596"/>
                </a:lnTo>
                <a:lnTo>
                  <a:pt x="455357" y="76443"/>
                </a:lnTo>
                <a:lnTo>
                  <a:pt x="451195" y="76443"/>
                </a:lnTo>
                <a:lnTo>
                  <a:pt x="446979" y="69751"/>
                </a:lnTo>
                <a:close/>
                <a:moveTo>
                  <a:pt x="472779" y="69751"/>
                </a:moveTo>
                <a:lnTo>
                  <a:pt x="468563" y="76443"/>
                </a:lnTo>
                <a:lnTo>
                  <a:pt x="464401" y="76443"/>
                </a:lnTo>
                <a:lnTo>
                  <a:pt x="470712" y="66596"/>
                </a:lnTo>
                <a:lnTo>
                  <a:pt x="464809" y="57402"/>
                </a:lnTo>
                <a:lnTo>
                  <a:pt x="468971" y="57402"/>
                </a:lnTo>
                <a:lnTo>
                  <a:pt x="472779" y="63386"/>
                </a:lnTo>
                <a:lnTo>
                  <a:pt x="476587" y="57402"/>
                </a:lnTo>
                <a:lnTo>
                  <a:pt x="480749" y="57402"/>
                </a:lnTo>
                <a:lnTo>
                  <a:pt x="474846" y="66596"/>
                </a:lnTo>
                <a:lnTo>
                  <a:pt x="481157" y="76443"/>
                </a:lnTo>
                <a:lnTo>
                  <a:pt x="476995" y="76443"/>
                </a:lnTo>
                <a:lnTo>
                  <a:pt x="472779" y="69751"/>
                </a:lnTo>
                <a:close/>
                <a:moveTo>
                  <a:pt x="498579" y="69751"/>
                </a:moveTo>
                <a:lnTo>
                  <a:pt x="494363" y="76443"/>
                </a:lnTo>
                <a:lnTo>
                  <a:pt x="490201" y="76443"/>
                </a:lnTo>
                <a:lnTo>
                  <a:pt x="496512" y="66596"/>
                </a:lnTo>
                <a:lnTo>
                  <a:pt x="490609" y="57402"/>
                </a:lnTo>
                <a:lnTo>
                  <a:pt x="494771" y="57402"/>
                </a:lnTo>
                <a:lnTo>
                  <a:pt x="498579" y="63386"/>
                </a:lnTo>
                <a:lnTo>
                  <a:pt x="502387" y="57402"/>
                </a:lnTo>
                <a:lnTo>
                  <a:pt x="506549" y="57402"/>
                </a:lnTo>
                <a:lnTo>
                  <a:pt x="500646" y="66596"/>
                </a:lnTo>
                <a:lnTo>
                  <a:pt x="506957" y="76443"/>
                </a:lnTo>
                <a:lnTo>
                  <a:pt x="502795" y="76443"/>
                </a:lnTo>
                <a:lnTo>
                  <a:pt x="498579" y="69751"/>
                </a:lnTo>
                <a:close/>
                <a:moveTo>
                  <a:pt x="8378" y="98452"/>
                </a:moveTo>
                <a:lnTo>
                  <a:pt x="4162" y="105144"/>
                </a:lnTo>
                <a:lnTo>
                  <a:pt x="0" y="105144"/>
                </a:lnTo>
                <a:lnTo>
                  <a:pt x="6310" y="95297"/>
                </a:lnTo>
                <a:lnTo>
                  <a:pt x="408" y="86103"/>
                </a:lnTo>
                <a:lnTo>
                  <a:pt x="4570" y="86103"/>
                </a:lnTo>
                <a:lnTo>
                  <a:pt x="8378" y="92087"/>
                </a:lnTo>
                <a:lnTo>
                  <a:pt x="12186" y="86103"/>
                </a:lnTo>
                <a:lnTo>
                  <a:pt x="16347" y="86103"/>
                </a:lnTo>
                <a:lnTo>
                  <a:pt x="10445" y="95297"/>
                </a:lnTo>
                <a:lnTo>
                  <a:pt x="16755" y="105144"/>
                </a:lnTo>
                <a:lnTo>
                  <a:pt x="12594" y="105144"/>
                </a:lnTo>
                <a:lnTo>
                  <a:pt x="8378" y="98452"/>
                </a:lnTo>
                <a:close/>
                <a:moveTo>
                  <a:pt x="34178" y="98452"/>
                </a:moveTo>
                <a:lnTo>
                  <a:pt x="29962" y="105144"/>
                </a:lnTo>
                <a:lnTo>
                  <a:pt x="25800" y="105144"/>
                </a:lnTo>
                <a:lnTo>
                  <a:pt x="32110" y="95297"/>
                </a:lnTo>
                <a:lnTo>
                  <a:pt x="26208" y="86103"/>
                </a:lnTo>
                <a:lnTo>
                  <a:pt x="30370" y="86103"/>
                </a:lnTo>
                <a:lnTo>
                  <a:pt x="34178" y="92087"/>
                </a:lnTo>
                <a:lnTo>
                  <a:pt x="37986" y="86103"/>
                </a:lnTo>
                <a:lnTo>
                  <a:pt x="42147" y="86103"/>
                </a:lnTo>
                <a:lnTo>
                  <a:pt x="36245" y="95297"/>
                </a:lnTo>
                <a:lnTo>
                  <a:pt x="42555" y="105144"/>
                </a:lnTo>
                <a:lnTo>
                  <a:pt x="38394" y="105144"/>
                </a:lnTo>
                <a:lnTo>
                  <a:pt x="34178" y="98452"/>
                </a:lnTo>
                <a:close/>
                <a:moveTo>
                  <a:pt x="59978" y="98452"/>
                </a:moveTo>
                <a:lnTo>
                  <a:pt x="55762" y="105144"/>
                </a:lnTo>
                <a:lnTo>
                  <a:pt x="51600" y="105144"/>
                </a:lnTo>
                <a:lnTo>
                  <a:pt x="57911" y="95297"/>
                </a:lnTo>
                <a:lnTo>
                  <a:pt x="52008" y="86103"/>
                </a:lnTo>
                <a:lnTo>
                  <a:pt x="56170" y="86103"/>
                </a:lnTo>
                <a:lnTo>
                  <a:pt x="59978" y="92087"/>
                </a:lnTo>
                <a:lnTo>
                  <a:pt x="63786" y="86103"/>
                </a:lnTo>
                <a:lnTo>
                  <a:pt x="67948" y="86103"/>
                </a:lnTo>
                <a:lnTo>
                  <a:pt x="62045" y="95297"/>
                </a:lnTo>
                <a:lnTo>
                  <a:pt x="68356" y="105144"/>
                </a:lnTo>
                <a:lnTo>
                  <a:pt x="64194" y="105144"/>
                </a:lnTo>
                <a:lnTo>
                  <a:pt x="59978" y="98452"/>
                </a:lnTo>
                <a:close/>
                <a:moveTo>
                  <a:pt x="85778" y="98452"/>
                </a:moveTo>
                <a:lnTo>
                  <a:pt x="81562" y="105144"/>
                </a:lnTo>
                <a:lnTo>
                  <a:pt x="77400" y="105144"/>
                </a:lnTo>
                <a:lnTo>
                  <a:pt x="83711" y="95297"/>
                </a:lnTo>
                <a:lnTo>
                  <a:pt x="77808" y="86103"/>
                </a:lnTo>
                <a:lnTo>
                  <a:pt x="81970" y="86103"/>
                </a:lnTo>
                <a:lnTo>
                  <a:pt x="85778" y="92087"/>
                </a:lnTo>
                <a:lnTo>
                  <a:pt x="89586" y="86103"/>
                </a:lnTo>
                <a:lnTo>
                  <a:pt x="93748" y="86103"/>
                </a:lnTo>
                <a:lnTo>
                  <a:pt x="87845" y="95297"/>
                </a:lnTo>
                <a:lnTo>
                  <a:pt x="94156" y="105144"/>
                </a:lnTo>
                <a:lnTo>
                  <a:pt x="89994" y="105144"/>
                </a:lnTo>
                <a:lnTo>
                  <a:pt x="85778" y="98452"/>
                </a:lnTo>
                <a:close/>
                <a:moveTo>
                  <a:pt x="111578" y="98452"/>
                </a:moveTo>
                <a:lnTo>
                  <a:pt x="107362" y="105144"/>
                </a:lnTo>
                <a:lnTo>
                  <a:pt x="103200" y="105144"/>
                </a:lnTo>
                <a:lnTo>
                  <a:pt x="109511" y="95297"/>
                </a:lnTo>
                <a:lnTo>
                  <a:pt x="103608" y="86103"/>
                </a:lnTo>
                <a:lnTo>
                  <a:pt x="107770" y="86103"/>
                </a:lnTo>
                <a:lnTo>
                  <a:pt x="111578" y="92087"/>
                </a:lnTo>
                <a:lnTo>
                  <a:pt x="115386" y="86103"/>
                </a:lnTo>
                <a:lnTo>
                  <a:pt x="119548" y="86103"/>
                </a:lnTo>
                <a:lnTo>
                  <a:pt x="113645" y="95297"/>
                </a:lnTo>
                <a:lnTo>
                  <a:pt x="119956" y="105144"/>
                </a:lnTo>
                <a:lnTo>
                  <a:pt x="115794" y="105144"/>
                </a:lnTo>
                <a:lnTo>
                  <a:pt x="111578" y="98452"/>
                </a:lnTo>
                <a:close/>
                <a:moveTo>
                  <a:pt x="137378" y="98452"/>
                </a:moveTo>
                <a:lnTo>
                  <a:pt x="133162" y="105144"/>
                </a:lnTo>
                <a:lnTo>
                  <a:pt x="129000" y="105144"/>
                </a:lnTo>
                <a:lnTo>
                  <a:pt x="135311" y="95297"/>
                </a:lnTo>
                <a:lnTo>
                  <a:pt x="129408" y="86103"/>
                </a:lnTo>
                <a:lnTo>
                  <a:pt x="133570" y="86103"/>
                </a:lnTo>
                <a:lnTo>
                  <a:pt x="137378" y="92087"/>
                </a:lnTo>
                <a:lnTo>
                  <a:pt x="141186" y="86103"/>
                </a:lnTo>
                <a:lnTo>
                  <a:pt x="145348" y="86103"/>
                </a:lnTo>
                <a:lnTo>
                  <a:pt x="139445" y="95297"/>
                </a:lnTo>
                <a:lnTo>
                  <a:pt x="145756" y="105144"/>
                </a:lnTo>
                <a:lnTo>
                  <a:pt x="141594" y="105144"/>
                </a:lnTo>
                <a:lnTo>
                  <a:pt x="137378" y="98452"/>
                </a:lnTo>
                <a:close/>
                <a:moveTo>
                  <a:pt x="163178" y="98452"/>
                </a:moveTo>
                <a:lnTo>
                  <a:pt x="158962" y="105144"/>
                </a:lnTo>
                <a:lnTo>
                  <a:pt x="154800" y="105144"/>
                </a:lnTo>
                <a:lnTo>
                  <a:pt x="161111" y="95297"/>
                </a:lnTo>
                <a:lnTo>
                  <a:pt x="155208" y="86103"/>
                </a:lnTo>
                <a:lnTo>
                  <a:pt x="159370" y="86103"/>
                </a:lnTo>
                <a:lnTo>
                  <a:pt x="163178" y="92087"/>
                </a:lnTo>
                <a:lnTo>
                  <a:pt x="166986" y="86103"/>
                </a:lnTo>
                <a:lnTo>
                  <a:pt x="171148" y="86103"/>
                </a:lnTo>
                <a:lnTo>
                  <a:pt x="165245" y="95297"/>
                </a:lnTo>
                <a:lnTo>
                  <a:pt x="171556" y="105144"/>
                </a:lnTo>
                <a:lnTo>
                  <a:pt x="167394" y="105144"/>
                </a:lnTo>
                <a:lnTo>
                  <a:pt x="163178" y="98452"/>
                </a:lnTo>
                <a:close/>
                <a:moveTo>
                  <a:pt x="188978" y="98452"/>
                </a:moveTo>
                <a:lnTo>
                  <a:pt x="184762" y="105144"/>
                </a:lnTo>
                <a:lnTo>
                  <a:pt x="180601" y="105144"/>
                </a:lnTo>
                <a:lnTo>
                  <a:pt x="186911" y="95297"/>
                </a:lnTo>
                <a:lnTo>
                  <a:pt x="181009" y="86103"/>
                </a:lnTo>
                <a:lnTo>
                  <a:pt x="185170" y="86103"/>
                </a:lnTo>
                <a:lnTo>
                  <a:pt x="188978" y="92087"/>
                </a:lnTo>
                <a:lnTo>
                  <a:pt x="192786" y="86103"/>
                </a:lnTo>
                <a:lnTo>
                  <a:pt x="196948" y="86103"/>
                </a:lnTo>
                <a:lnTo>
                  <a:pt x="191045" y="95297"/>
                </a:lnTo>
                <a:lnTo>
                  <a:pt x="197356" y="105144"/>
                </a:lnTo>
                <a:lnTo>
                  <a:pt x="193194" y="105144"/>
                </a:lnTo>
                <a:lnTo>
                  <a:pt x="188978" y="98452"/>
                </a:lnTo>
                <a:close/>
                <a:moveTo>
                  <a:pt x="214778" y="98452"/>
                </a:moveTo>
                <a:lnTo>
                  <a:pt x="210562" y="105144"/>
                </a:lnTo>
                <a:lnTo>
                  <a:pt x="206401" y="105144"/>
                </a:lnTo>
                <a:lnTo>
                  <a:pt x="212711" y="95297"/>
                </a:lnTo>
                <a:lnTo>
                  <a:pt x="206809" y="86103"/>
                </a:lnTo>
                <a:lnTo>
                  <a:pt x="210970" y="86103"/>
                </a:lnTo>
                <a:lnTo>
                  <a:pt x="214778" y="92087"/>
                </a:lnTo>
                <a:lnTo>
                  <a:pt x="218586" y="86103"/>
                </a:lnTo>
                <a:lnTo>
                  <a:pt x="222748" y="86103"/>
                </a:lnTo>
                <a:lnTo>
                  <a:pt x="216846" y="95297"/>
                </a:lnTo>
                <a:lnTo>
                  <a:pt x="223156" y="105144"/>
                </a:lnTo>
                <a:lnTo>
                  <a:pt x="218994" y="105144"/>
                </a:lnTo>
                <a:lnTo>
                  <a:pt x="214778" y="98452"/>
                </a:lnTo>
                <a:close/>
                <a:moveTo>
                  <a:pt x="240578" y="98452"/>
                </a:moveTo>
                <a:lnTo>
                  <a:pt x="236362" y="105144"/>
                </a:lnTo>
                <a:lnTo>
                  <a:pt x="232201" y="105144"/>
                </a:lnTo>
                <a:lnTo>
                  <a:pt x="238511" y="95297"/>
                </a:lnTo>
                <a:lnTo>
                  <a:pt x="232609" y="86103"/>
                </a:lnTo>
                <a:lnTo>
                  <a:pt x="236770" y="86103"/>
                </a:lnTo>
                <a:lnTo>
                  <a:pt x="240578" y="92087"/>
                </a:lnTo>
                <a:lnTo>
                  <a:pt x="244386" y="86103"/>
                </a:lnTo>
                <a:lnTo>
                  <a:pt x="248548" y="86103"/>
                </a:lnTo>
                <a:lnTo>
                  <a:pt x="242646" y="95297"/>
                </a:lnTo>
                <a:lnTo>
                  <a:pt x="248956" y="105144"/>
                </a:lnTo>
                <a:lnTo>
                  <a:pt x="244794" y="105144"/>
                </a:lnTo>
                <a:lnTo>
                  <a:pt x="240578" y="98452"/>
                </a:lnTo>
                <a:close/>
                <a:moveTo>
                  <a:pt x="266378" y="98452"/>
                </a:moveTo>
                <a:lnTo>
                  <a:pt x="262162" y="105144"/>
                </a:lnTo>
                <a:lnTo>
                  <a:pt x="258001" y="105144"/>
                </a:lnTo>
                <a:lnTo>
                  <a:pt x="264311" y="95297"/>
                </a:lnTo>
                <a:lnTo>
                  <a:pt x="258409" y="86103"/>
                </a:lnTo>
                <a:lnTo>
                  <a:pt x="262570" y="86103"/>
                </a:lnTo>
                <a:lnTo>
                  <a:pt x="266378" y="92087"/>
                </a:lnTo>
                <a:lnTo>
                  <a:pt x="270187" y="86103"/>
                </a:lnTo>
                <a:lnTo>
                  <a:pt x="274348" y="86103"/>
                </a:lnTo>
                <a:lnTo>
                  <a:pt x="268446" y="95297"/>
                </a:lnTo>
                <a:lnTo>
                  <a:pt x="274756" y="105144"/>
                </a:lnTo>
                <a:lnTo>
                  <a:pt x="270595" y="105144"/>
                </a:lnTo>
                <a:lnTo>
                  <a:pt x="266378" y="98452"/>
                </a:lnTo>
                <a:close/>
                <a:moveTo>
                  <a:pt x="292179" y="98452"/>
                </a:moveTo>
                <a:lnTo>
                  <a:pt x="287962" y="105144"/>
                </a:lnTo>
                <a:lnTo>
                  <a:pt x="283801" y="105144"/>
                </a:lnTo>
                <a:lnTo>
                  <a:pt x="290111" y="95297"/>
                </a:lnTo>
                <a:lnTo>
                  <a:pt x="284209" y="86103"/>
                </a:lnTo>
                <a:lnTo>
                  <a:pt x="288370" y="86103"/>
                </a:lnTo>
                <a:lnTo>
                  <a:pt x="292179" y="92087"/>
                </a:lnTo>
                <a:lnTo>
                  <a:pt x="295987" y="86103"/>
                </a:lnTo>
                <a:lnTo>
                  <a:pt x="300148" y="86103"/>
                </a:lnTo>
                <a:lnTo>
                  <a:pt x="294246" y="95297"/>
                </a:lnTo>
                <a:lnTo>
                  <a:pt x="300556" y="105144"/>
                </a:lnTo>
                <a:lnTo>
                  <a:pt x="296395" y="105144"/>
                </a:lnTo>
                <a:lnTo>
                  <a:pt x="292179" y="98452"/>
                </a:lnTo>
                <a:close/>
                <a:moveTo>
                  <a:pt x="317979" y="98452"/>
                </a:moveTo>
                <a:lnTo>
                  <a:pt x="313762" y="105144"/>
                </a:lnTo>
                <a:lnTo>
                  <a:pt x="309601" y="105144"/>
                </a:lnTo>
                <a:lnTo>
                  <a:pt x="315911" y="95297"/>
                </a:lnTo>
                <a:lnTo>
                  <a:pt x="310009" y="86103"/>
                </a:lnTo>
                <a:lnTo>
                  <a:pt x="314170" y="86103"/>
                </a:lnTo>
                <a:lnTo>
                  <a:pt x="317979" y="92087"/>
                </a:lnTo>
                <a:lnTo>
                  <a:pt x="321787" y="86103"/>
                </a:lnTo>
                <a:lnTo>
                  <a:pt x="325948" y="86103"/>
                </a:lnTo>
                <a:lnTo>
                  <a:pt x="320046" y="95297"/>
                </a:lnTo>
                <a:lnTo>
                  <a:pt x="326356" y="105144"/>
                </a:lnTo>
                <a:lnTo>
                  <a:pt x="322195" y="105144"/>
                </a:lnTo>
                <a:lnTo>
                  <a:pt x="317979" y="98452"/>
                </a:lnTo>
                <a:close/>
                <a:moveTo>
                  <a:pt x="343779" y="98452"/>
                </a:moveTo>
                <a:lnTo>
                  <a:pt x="339563" y="105144"/>
                </a:lnTo>
                <a:lnTo>
                  <a:pt x="335401" y="105144"/>
                </a:lnTo>
                <a:lnTo>
                  <a:pt x="341711" y="95297"/>
                </a:lnTo>
                <a:lnTo>
                  <a:pt x="335809" y="86103"/>
                </a:lnTo>
                <a:lnTo>
                  <a:pt x="339971" y="86103"/>
                </a:lnTo>
                <a:lnTo>
                  <a:pt x="343779" y="92087"/>
                </a:lnTo>
                <a:lnTo>
                  <a:pt x="347587" y="86103"/>
                </a:lnTo>
                <a:lnTo>
                  <a:pt x="351748" y="86103"/>
                </a:lnTo>
                <a:lnTo>
                  <a:pt x="345846" y="95297"/>
                </a:lnTo>
                <a:lnTo>
                  <a:pt x="352156" y="105144"/>
                </a:lnTo>
                <a:lnTo>
                  <a:pt x="347995" y="105144"/>
                </a:lnTo>
                <a:lnTo>
                  <a:pt x="343779" y="98452"/>
                </a:lnTo>
                <a:close/>
                <a:moveTo>
                  <a:pt x="369579" y="98452"/>
                </a:moveTo>
                <a:lnTo>
                  <a:pt x="365363" y="105144"/>
                </a:lnTo>
                <a:lnTo>
                  <a:pt x="361201" y="105144"/>
                </a:lnTo>
                <a:lnTo>
                  <a:pt x="367511" y="95297"/>
                </a:lnTo>
                <a:lnTo>
                  <a:pt x="361609" y="86103"/>
                </a:lnTo>
                <a:lnTo>
                  <a:pt x="365771" y="86103"/>
                </a:lnTo>
                <a:lnTo>
                  <a:pt x="369579" y="92087"/>
                </a:lnTo>
                <a:lnTo>
                  <a:pt x="373387" y="86103"/>
                </a:lnTo>
                <a:lnTo>
                  <a:pt x="377548" y="86103"/>
                </a:lnTo>
                <a:lnTo>
                  <a:pt x="371646" y="95297"/>
                </a:lnTo>
                <a:lnTo>
                  <a:pt x="377956" y="105144"/>
                </a:lnTo>
                <a:lnTo>
                  <a:pt x="373795" y="105144"/>
                </a:lnTo>
                <a:lnTo>
                  <a:pt x="369579" y="98452"/>
                </a:lnTo>
                <a:close/>
                <a:moveTo>
                  <a:pt x="395379" y="98452"/>
                </a:moveTo>
                <a:lnTo>
                  <a:pt x="391163" y="105144"/>
                </a:lnTo>
                <a:lnTo>
                  <a:pt x="387001" y="105144"/>
                </a:lnTo>
                <a:lnTo>
                  <a:pt x="393312" y="95297"/>
                </a:lnTo>
                <a:lnTo>
                  <a:pt x="387409" y="86103"/>
                </a:lnTo>
                <a:lnTo>
                  <a:pt x="391571" y="86103"/>
                </a:lnTo>
                <a:lnTo>
                  <a:pt x="395379" y="92087"/>
                </a:lnTo>
                <a:lnTo>
                  <a:pt x="399187" y="86103"/>
                </a:lnTo>
                <a:lnTo>
                  <a:pt x="403348" y="86103"/>
                </a:lnTo>
                <a:lnTo>
                  <a:pt x="397446" y="95297"/>
                </a:lnTo>
                <a:lnTo>
                  <a:pt x="403756" y="105144"/>
                </a:lnTo>
                <a:lnTo>
                  <a:pt x="399595" y="105144"/>
                </a:lnTo>
                <a:lnTo>
                  <a:pt x="395379" y="98452"/>
                </a:lnTo>
                <a:close/>
                <a:moveTo>
                  <a:pt x="421179" y="98452"/>
                </a:moveTo>
                <a:lnTo>
                  <a:pt x="416963" y="105144"/>
                </a:lnTo>
                <a:lnTo>
                  <a:pt x="412801" y="105144"/>
                </a:lnTo>
                <a:lnTo>
                  <a:pt x="419112" y="95297"/>
                </a:lnTo>
                <a:lnTo>
                  <a:pt x="413209" y="86103"/>
                </a:lnTo>
                <a:lnTo>
                  <a:pt x="417371" y="86103"/>
                </a:lnTo>
                <a:lnTo>
                  <a:pt x="421179" y="92087"/>
                </a:lnTo>
                <a:lnTo>
                  <a:pt x="424987" y="86103"/>
                </a:lnTo>
                <a:lnTo>
                  <a:pt x="429149" y="86103"/>
                </a:lnTo>
                <a:lnTo>
                  <a:pt x="423246" y="95297"/>
                </a:lnTo>
                <a:lnTo>
                  <a:pt x="429557" y="105144"/>
                </a:lnTo>
                <a:lnTo>
                  <a:pt x="425395" y="105144"/>
                </a:lnTo>
                <a:lnTo>
                  <a:pt x="421179" y="98452"/>
                </a:lnTo>
                <a:close/>
                <a:moveTo>
                  <a:pt x="446979" y="98452"/>
                </a:moveTo>
                <a:lnTo>
                  <a:pt x="442763" y="105144"/>
                </a:lnTo>
                <a:lnTo>
                  <a:pt x="438601" y="105144"/>
                </a:lnTo>
                <a:lnTo>
                  <a:pt x="444912" y="95297"/>
                </a:lnTo>
                <a:lnTo>
                  <a:pt x="439009" y="86103"/>
                </a:lnTo>
                <a:lnTo>
                  <a:pt x="443171" y="86103"/>
                </a:lnTo>
                <a:lnTo>
                  <a:pt x="446979" y="92087"/>
                </a:lnTo>
                <a:lnTo>
                  <a:pt x="450787" y="86103"/>
                </a:lnTo>
                <a:lnTo>
                  <a:pt x="454949" y="86103"/>
                </a:lnTo>
                <a:lnTo>
                  <a:pt x="449046" y="95297"/>
                </a:lnTo>
                <a:lnTo>
                  <a:pt x="455357" y="105144"/>
                </a:lnTo>
                <a:lnTo>
                  <a:pt x="451195" y="105144"/>
                </a:lnTo>
                <a:lnTo>
                  <a:pt x="446979" y="98452"/>
                </a:lnTo>
                <a:close/>
                <a:moveTo>
                  <a:pt x="472779" y="98452"/>
                </a:moveTo>
                <a:lnTo>
                  <a:pt x="468563" y="105144"/>
                </a:lnTo>
                <a:lnTo>
                  <a:pt x="464401" y="105144"/>
                </a:lnTo>
                <a:lnTo>
                  <a:pt x="470712" y="95297"/>
                </a:lnTo>
                <a:lnTo>
                  <a:pt x="464809" y="86103"/>
                </a:lnTo>
                <a:lnTo>
                  <a:pt x="468971" y="86103"/>
                </a:lnTo>
                <a:lnTo>
                  <a:pt x="472779" y="92087"/>
                </a:lnTo>
                <a:lnTo>
                  <a:pt x="476587" y="86103"/>
                </a:lnTo>
                <a:lnTo>
                  <a:pt x="480749" y="86103"/>
                </a:lnTo>
                <a:lnTo>
                  <a:pt x="474846" y="95297"/>
                </a:lnTo>
                <a:lnTo>
                  <a:pt x="481157" y="105144"/>
                </a:lnTo>
                <a:lnTo>
                  <a:pt x="476995" y="105144"/>
                </a:lnTo>
                <a:lnTo>
                  <a:pt x="472779" y="98452"/>
                </a:lnTo>
                <a:close/>
                <a:moveTo>
                  <a:pt x="498579" y="98452"/>
                </a:moveTo>
                <a:lnTo>
                  <a:pt x="494363" y="105144"/>
                </a:lnTo>
                <a:lnTo>
                  <a:pt x="490201" y="105144"/>
                </a:lnTo>
                <a:lnTo>
                  <a:pt x="496512" y="95297"/>
                </a:lnTo>
                <a:lnTo>
                  <a:pt x="490609" y="86103"/>
                </a:lnTo>
                <a:lnTo>
                  <a:pt x="494771" y="86103"/>
                </a:lnTo>
                <a:lnTo>
                  <a:pt x="498579" y="92087"/>
                </a:lnTo>
                <a:lnTo>
                  <a:pt x="502387" y="86103"/>
                </a:lnTo>
                <a:lnTo>
                  <a:pt x="506549" y="86103"/>
                </a:lnTo>
                <a:lnTo>
                  <a:pt x="500646" y="95297"/>
                </a:lnTo>
                <a:lnTo>
                  <a:pt x="506957" y="105144"/>
                </a:lnTo>
                <a:lnTo>
                  <a:pt x="502795" y="105144"/>
                </a:lnTo>
                <a:lnTo>
                  <a:pt x="498579" y="98452"/>
                </a:lnTo>
                <a:close/>
                <a:moveTo>
                  <a:pt x="8378" y="127153"/>
                </a:moveTo>
                <a:lnTo>
                  <a:pt x="4162" y="133845"/>
                </a:lnTo>
                <a:lnTo>
                  <a:pt x="0" y="133845"/>
                </a:lnTo>
                <a:lnTo>
                  <a:pt x="6310" y="123998"/>
                </a:lnTo>
                <a:lnTo>
                  <a:pt x="408" y="114804"/>
                </a:lnTo>
                <a:lnTo>
                  <a:pt x="4570" y="114804"/>
                </a:lnTo>
                <a:lnTo>
                  <a:pt x="8378" y="120788"/>
                </a:lnTo>
                <a:lnTo>
                  <a:pt x="12186" y="114804"/>
                </a:lnTo>
                <a:lnTo>
                  <a:pt x="16347" y="114804"/>
                </a:lnTo>
                <a:lnTo>
                  <a:pt x="10445" y="123998"/>
                </a:lnTo>
                <a:lnTo>
                  <a:pt x="16755" y="133845"/>
                </a:lnTo>
                <a:lnTo>
                  <a:pt x="12594" y="133845"/>
                </a:lnTo>
                <a:lnTo>
                  <a:pt x="8378" y="127153"/>
                </a:lnTo>
                <a:close/>
                <a:moveTo>
                  <a:pt x="34178" y="127153"/>
                </a:moveTo>
                <a:lnTo>
                  <a:pt x="29962" y="133845"/>
                </a:lnTo>
                <a:lnTo>
                  <a:pt x="25800" y="133845"/>
                </a:lnTo>
                <a:lnTo>
                  <a:pt x="32110" y="123998"/>
                </a:lnTo>
                <a:lnTo>
                  <a:pt x="26208" y="114804"/>
                </a:lnTo>
                <a:lnTo>
                  <a:pt x="30370" y="114804"/>
                </a:lnTo>
                <a:lnTo>
                  <a:pt x="34178" y="120788"/>
                </a:lnTo>
                <a:lnTo>
                  <a:pt x="37986" y="114804"/>
                </a:lnTo>
                <a:lnTo>
                  <a:pt x="42147" y="114804"/>
                </a:lnTo>
                <a:lnTo>
                  <a:pt x="36245" y="123998"/>
                </a:lnTo>
                <a:lnTo>
                  <a:pt x="42555" y="133845"/>
                </a:lnTo>
                <a:lnTo>
                  <a:pt x="38394" y="133845"/>
                </a:lnTo>
                <a:lnTo>
                  <a:pt x="34178" y="127153"/>
                </a:lnTo>
                <a:close/>
                <a:moveTo>
                  <a:pt x="59978" y="127153"/>
                </a:moveTo>
                <a:lnTo>
                  <a:pt x="55762" y="133845"/>
                </a:lnTo>
                <a:lnTo>
                  <a:pt x="51600" y="133845"/>
                </a:lnTo>
                <a:lnTo>
                  <a:pt x="57911" y="123998"/>
                </a:lnTo>
                <a:lnTo>
                  <a:pt x="52008" y="114804"/>
                </a:lnTo>
                <a:lnTo>
                  <a:pt x="56170" y="114804"/>
                </a:lnTo>
                <a:lnTo>
                  <a:pt x="59978" y="120788"/>
                </a:lnTo>
                <a:lnTo>
                  <a:pt x="63786" y="114804"/>
                </a:lnTo>
                <a:lnTo>
                  <a:pt x="67948" y="114804"/>
                </a:lnTo>
                <a:lnTo>
                  <a:pt x="62045" y="123998"/>
                </a:lnTo>
                <a:lnTo>
                  <a:pt x="68356" y="133845"/>
                </a:lnTo>
                <a:lnTo>
                  <a:pt x="64194" y="133845"/>
                </a:lnTo>
                <a:lnTo>
                  <a:pt x="59978" y="127153"/>
                </a:lnTo>
                <a:close/>
                <a:moveTo>
                  <a:pt x="85778" y="127153"/>
                </a:moveTo>
                <a:lnTo>
                  <a:pt x="81562" y="133845"/>
                </a:lnTo>
                <a:lnTo>
                  <a:pt x="77400" y="133845"/>
                </a:lnTo>
                <a:lnTo>
                  <a:pt x="83711" y="123998"/>
                </a:lnTo>
                <a:lnTo>
                  <a:pt x="77808" y="114804"/>
                </a:lnTo>
                <a:lnTo>
                  <a:pt x="81970" y="114804"/>
                </a:lnTo>
                <a:lnTo>
                  <a:pt x="85778" y="120788"/>
                </a:lnTo>
                <a:lnTo>
                  <a:pt x="89586" y="114804"/>
                </a:lnTo>
                <a:lnTo>
                  <a:pt x="93748" y="114804"/>
                </a:lnTo>
                <a:lnTo>
                  <a:pt x="87845" y="123998"/>
                </a:lnTo>
                <a:lnTo>
                  <a:pt x="94156" y="133845"/>
                </a:lnTo>
                <a:lnTo>
                  <a:pt x="89994" y="133845"/>
                </a:lnTo>
                <a:lnTo>
                  <a:pt x="85778" y="127153"/>
                </a:lnTo>
                <a:close/>
                <a:moveTo>
                  <a:pt x="111578" y="127153"/>
                </a:moveTo>
                <a:lnTo>
                  <a:pt x="107362" y="133845"/>
                </a:lnTo>
                <a:lnTo>
                  <a:pt x="103200" y="133845"/>
                </a:lnTo>
                <a:lnTo>
                  <a:pt x="109511" y="123998"/>
                </a:lnTo>
                <a:lnTo>
                  <a:pt x="103608" y="114804"/>
                </a:lnTo>
                <a:lnTo>
                  <a:pt x="107770" y="114804"/>
                </a:lnTo>
                <a:lnTo>
                  <a:pt x="111578" y="120788"/>
                </a:lnTo>
                <a:lnTo>
                  <a:pt x="115386" y="114804"/>
                </a:lnTo>
                <a:lnTo>
                  <a:pt x="119548" y="114804"/>
                </a:lnTo>
                <a:lnTo>
                  <a:pt x="113645" y="123998"/>
                </a:lnTo>
                <a:lnTo>
                  <a:pt x="119956" y="133845"/>
                </a:lnTo>
                <a:lnTo>
                  <a:pt x="115794" y="133845"/>
                </a:lnTo>
                <a:lnTo>
                  <a:pt x="111578" y="127153"/>
                </a:lnTo>
                <a:close/>
                <a:moveTo>
                  <a:pt x="137378" y="127153"/>
                </a:moveTo>
                <a:lnTo>
                  <a:pt x="133162" y="133845"/>
                </a:lnTo>
                <a:lnTo>
                  <a:pt x="129000" y="133845"/>
                </a:lnTo>
                <a:lnTo>
                  <a:pt x="135311" y="123998"/>
                </a:lnTo>
                <a:lnTo>
                  <a:pt x="129408" y="114804"/>
                </a:lnTo>
                <a:lnTo>
                  <a:pt x="133570" y="114804"/>
                </a:lnTo>
                <a:lnTo>
                  <a:pt x="137378" y="120788"/>
                </a:lnTo>
                <a:lnTo>
                  <a:pt x="141186" y="114804"/>
                </a:lnTo>
                <a:lnTo>
                  <a:pt x="145348" y="114804"/>
                </a:lnTo>
                <a:lnTo>
                  <a:pt x="139445" y="123998"/>
                </a:lnTo>
                <a:lnTo>
                  <a:pt x="145756" y="133845"/>
                </a:lnTo>
                <a:lnTo>
                  <a:pt x="141594" y="133845"/>
                </a:lnTo>
                <a:lnTo>
                  <a:pt x="137378" y="127153"/>
                </a:lnTo>
                <a:close/>
                <a:moveTo>
                  <a:pt x="163178" y="127153"/>
                </a:moveTo>
                <a:lnTo>
                  <a:pt x="158962" y="133845"/>
                </a:lnTo>
                <a:lnTo>
                  <a:pt x="154800" y="133845"/>
                </a:lnTo>
                <a:lnTo>
                  <a:pt x="161111" y="123998"/>
                </a:lnTo>
                <a:lnTo>
                  <a:pt x="155208" y="114804"/>
                </a:lnTo>
                <a:lnTo>
                  <a:pt x="159370" y="114804"/>
                </a:lnTo>
                <a:lnTo>
                  <a:pt x="163178" y="120788"/>
                </a:lnTo>
                <a:lnTo>
                  <a:pt x="166986" y="114804"/>
                </a:lnTo>
                <a:lnTo>
                  <a:pt x="171148" y="114804"/>
                </a:lnTo>
                <a:lnTo>
                  <a:pt x="165245" y="123998"/>
                </a:lnTo>
                <a:lnTo>
                  <a:pt x="171556" y="133845"/>
                </a:lnTo>
                <a:lnTo>
                  <a:pt x="167394" y="133845"/>
                </a:lnTo>
                <a:lnTo>
                  <a:pt x="163178" y="127153"/>
                </a:lnTo>
                <a:close/>
                <a:moveTo>
                  <a:pt x="188978" y="127153"/>
                </a:moveTo>
                <a:lnTo>
                  <a:pt x="184762" y="133845"/>
                </a:lnTo>
                <a:lnTo>
                  <a:pt x="180601" y="133845"/>
                </a:lnTo>
                <a:lnTo>
                  <a:pt x="186911" y="123998"/>
                </a:lnTo>
                <a:lnTo>
                  <a:pt x="181009" y="114804"/>
                </a:lnTo>
                <a:lnTo>
                  <a:pt x="185170" y="114804"/>
                </a:lnTo>
                <a:lnTo>
                  <a:pt x="188978" y="120788"/>
                </a:lnTo>
                <a:lnTo>
                  <a:pt x="192786" y="114804"/>
                </a:lnTo>
                <a:lnTo>
                  <a:pt x="196948" y="114804"/>
                </a:lnTo>
                <a:lnTo>
                  <a:pt x="191045" y="123998"/>
                </a:lnTo>
                <a:lnTo>
                  <a:pt x="197356" y="133845"/>
                </a:lnTo>
                <a:lnTo>
                  <a:pt x="193194" y="133845"/>
                </a:lnTo>
                <a:lnTo>
                  <a:pt x="188978" y="127153"/>
                </a:lnTo>
                <a:close/>
                <a:moveTo>
                  <a:pt x="214778" y="127153"/>
                </a:moveTo>
                <a:lnTo>
                  <a:pt x="210562" y="133845"/>
                </a:lnTo>
                <a:lnTo>
                  <a:pt x="206401" y="133845"/>
                </a:lnTo>
                <a:lnTo>
                  <a:pt x="212711" y="123998"/>
                </a:lnTo>
                <a:lnTo>
                  <a:pt x="206809" y="114804"/>
                </a:lnTo>
                <a:lnTo>
                  <a:pt x="210970" y="114804"/>
                </a:lnTo>
                <a:lnTo>
                  <a:pt x="214778" y="120788"/>
                </a:lnTo>
                <a:lnTo>
                  <a:pt x="218586" y="114804"/>
                </a:lnTo>
                <a:lnTo>
                  <a:pt x="222748" y="114804"/>
                </a:lnTo>
                <a:lnTo>
                  <a:pt x="216846" y="123998"/>
                </a:lnTo>
                <a:lnTo>
                  <a:pt x="223156" y="133845"/>
                </a:lnTo>
                <a:lnTo>
                  <a:pt x="218994" y="133845"/>
                </a:lnTo>
                <a:lnTo>
                  <a:pt x="214778" y="127153"/>
                </a:lnTo>
                <a:close/>
                <a:moveTo>
                  <a:pt x="240578" y="127153"/>
                </a:moveTo>
                <a:lnTo>
                  <a:pt x="236362" y="133845"/>
                </a:lnTo>
                <a:lnTo>
                  <a:pt x="232201" y="133845"/>
                </a:lnTo>
                <a:lnTo>
                  <a:pt x="238511" y="123998"/>
                </a:lnTo>
                <a:lnTo>
                  <a:pt x="232609" y="114804"/>
                </a:lnTo>
                <a:lnTo>
                  <a:pt x="236770" y="114804"/>
                </a:lnTo>
                <a:lnTo>
                  <a:pt x="240578" y="120788"/>
                </a:lnTo>
                <a:lnTo>
                  <a:pt x="244386" y="114804"/>
                </a:lnTo>
                <a:lnTo>
                  <a:pt x="248548" y="114804"/>
                </a:lnTo>
                <a:lnTo>
                  <a:pt x="242646" y="123998"/>
                </a:lnTo>
                <a:lnTo>
                  <a:pt x="248956" y="133845"/>
                </a:lnTo>
                <a:lnTo>
                  <a:pt x="244794" y="133845"/>
                </a:lnTo>
                <a:lnTo>
                  <a:pt x="240578" y="127153"/>
                </a:lnTo>
                <a:close/>
                <a:moveTo>
                  <a:pt x="266378" y="127153"/>
                </a:moveTo>
                <a:lnTo>
                  <a:pt x="262162" y="133845"/>
                </a:lnTo>
                <a:lnTo>
                  <a:pt x="258001" y="133845"/>
                </a:lnTo>
                <a:lnTo>
                  <a:pt x="264311" y="123998"/>
                </a:lnTo>
                <a:lnTo>
                  <a:pt x="258409" y="114804"/>
                </a:lnTo>
                <a:lnTo>
                  <a:pt x="262570" y="114804"/>
                </a:lnTo>
                <a:lnTo>
                  <a:pt x="266378" y="120788"/>
                </a:lnTo>
                <a:lnTo>
                  <a:pt x="270187" y="114804"/>
                </a:lnTo>
                <a:lnTo>
                  <a:pt x="274348" y="114804"/>
                </a:lnTo>
                <a:lnTo>
                  <a:pt x="268446" y="123998"/>
                </a:lnTo>
                <a:lnTo>
                  <a:pt x="274756" y="133845"/>
                </a:lnTo>
                <a:lnTo>
                  <a:pt x="270595" y="133845"/>
                </a:lnTo>
                <a:lnTo>
                  <a:pt x="266378" y="127153"/>
                </a:lnTo>
                <a:close/>
                <a:moveTo>
                  <a:pt x="292179" y="127153"/>
                </a:moveTo>
                <a:lnTo>
                  <a:pt x="287962" y="133845"/>
                </a:lnTo>
                <a:lnTo>
                  <a:pt x="283801" y="133845"/>
                </a:lnTo>
                <a:lnTo>
                  <a:pt x="290111" y="123998"/>
                </a:lnTo>
                <a:lnTo>
                  <a:pt x="284209" y="114804"/>
                </a:lnTo>
                <a:lnTo>
                  <a:pt x="288370" y="114804"/>
                </a:lnTo>
                <a:lnTo>
                  <a:pt x="292179" y="120788"/>
                </a:lnTo>
                <a:lnTo>
                  <a:pt x="295987" y="114804"/>
                </a:lnTo>
                <a:lnTo>
                  <a:pt x="300148" y="114804"/>
                </a:lnTo>
                <a:lnTo>
                  <a:pt x="294246" y="123998"/>
                </a:lnTo>
                <a:lnTo>
                  <a:pt x="300556" y="133845"/>
                </a:lnTo>
                <a:lnTo>
                  <a:pt x="296395" y="133845"/>
                </a:lnTo>
                <a:lnTo>
                  <a:pt x="292179" y="127153"/>
                </a:lnTo>
                <a:close/>
                <a:moveTo>
                  <a:pt x="317979" y="127153"/>
                </a:moveTo>
                <a:lnTo>
                  <a:pt x="313762" y="133845"/>
                </a:lnTo>
                <a:lnTo>
                  <a:pt x="309601" y="133845"/>
                </a:lnTo>
                <a:lnTo>
                  <a:pt x="315911" y="123998"/>
                </a:lnTo>
                <a:lnTo>
                  <a:pt x="310009" y="114804"/>
                </a:lnTo>
                <a:lnTo>
                  <a:pt x="314170" y="114804"/>
                </a:lnTo>
                <a:lnTo>
                  <a:pt x="317979" y="120788"/>
                </a:lnTo>
                <a:lnTo>
                  <a:pt x="321787" y="114804"/>
                </a:lnTo>
                <a:lnTo>
                  <a:pt x="325948" y="114804"/>
                </a:lnTo>
                <a:lnTo>
                  <a:pt x="320046" y="123998"/>
                </a:lnTo>
                <a:lnTo>
                  <a:pt x="326356" y="133845"/>
                </a:lnTo>
                <a:lnTo>
                  <a:pt x="322195" y="133845"/>
                </a:lnTo>
                <a:lnTo>
                  <a:pt x="317979" y="127153"/>
                </a:lnTo>
                <a:close/>
                <a:moveTo>
                  <a:pt x="343779" y="127153"/>
                </a:moveTo>
                <a:lnTo>
                  <a:pt x="339563" y="133845"/>
                </a:lnTo>
                <a:lnTo>
                  <a:pt x="335401" y="133845"/>
                </a:lnTo>
                <a:lnTo>
                  <a:pt x="341711" y="123998"/>
                </a:lnTo>
                <a:lnTo>
                  <a:pt x="335809" y="114804"/>
                </a:lnTo>
                <a:lnTo>
                  <a:pt x="339971" y="114804"/>
                </a:lnTo>
                <a:lnTo>
                  <a:pt x="343779" y="120788"/>
                </a:lnTo>
                <a:lnTo>
                  <a:pt x="347587" y="114804"/>
                </a:lnTo>
                <a:lnTo>
                  <a:pt x="351748" y="114804"/>
                </a:lnTo>
                <a:lnTo>
                  <a:pt x="345846" y="123998"/>
                </a:lnTo>
                <a:lnTo>
                  <a:pt x="352156" y="133845"/>
                </a:lnTo>
                <a:lnTo>
                  <a:pt x="347995" y="133845"/>
                </a:lnTo>
                <a:lnTo>
                  <a:pt x="343779" y="127153"/>
                </a:lnTo>
                <a:close/>
                <a:moveTo>
                  <a:pt x="369579" y="127153"/>
                </a:moveTo>
                <a:lnTo>
                  <a:pt x="365363" y="133845"/>
                </a:lnTo>
                <a:lnTo>
                  <a:pt x="361201" y="133845"/>
                </a:lnTo>
                <a:lnTo>
                  <a:pt x="367511" y="123998"/>
                </a:lnTo>
                <a:lnTo>
                  <a:pt x="361609" y="114804"/>
                </a:lnTo>
                <a:lnTo>
                  <a:pt x="365771" y="114804"/>
                </a:lnTo>
                <a:lnTo>
                  <a:pt x="369579" y="120788"/>
                </a:lnTo>
                <a:lnTo>
                  <a:pt x="373387" y="114804"/>
                </a:lnTo>
                <a:lnTo>
                  <a:pt x="377548" y="114804"/>
                </a:lnTo>
                <a:lnTo>
                  <a:pt x="371646" y="123998"/>
                </a:lnTo>
                <a:lnTo>
                  <a:pt x="377956" y="133845"/>
                </a:lnTo>
                <a:lnTo>
                  <a:pt x="373795" y="133845"/>
                </a:lnTo>
                <a:lnTo>
                  <a:pt x="369579" y="127153"/>
                </a:lnTo>
                <a:close/>
                <a:moveTo>
                  <a:pt x="395379" y="127153"/>
                </a:moveTo>
                <a:lnTo>
                  <a:pt x="391163" y="133845"/>
                </a:lnTo>
                <a:lnTo>
                  <a:pt x="387001" y="133845"/>
                </a:lnTo>
                <a:lnTo>
                  <a:pt x="393312" y="123998"/>
                </a:lnTo>
                <a:lnTo>
                  <a:pt x="387409" y="114804"/>
                </a:lnTo>
                <a:lnTo>
                  <a:pt x="391571" y="114804"/>
                </a:lnTo>
                <a:lnTo>
                  <a:pt x="395379" y="120788"/>
                </a:lnTo>
                <a:lnTo>
                  <a:pt x="399187" y="114804"/>
                </a:lnTo>
                <a:lnTo>
                  <a:pt x="403348" y="114804"/>
                </a:lnTo>
                <a:lnTo>
                  <a:pt x="397446" y="123998"/>
                </a:lnTo>
                <a:lnTo>
                  <a:pt x="403756" y="133845"/>
                </a:lnTo>
                <a:lnTo>
                  <a:pt x="399595" y="133845"/>
                </a:lnTo>
                <a:lnTo>
                  <a:pt x="395379" y="127153"/>
                </a:lnTo>
                <a:close/>
                <a:moveTo>
                  <a:pt x="421179" y="127153"/>
                </a:moveTo>
                <a:lnTo>
                  <a:pt x="416963" y="133845"/>
                </a:lnTo>
                <a:lnTo>
                  <a:pt x="412801" y="133845"/>
                </a:lnTo>
                <a:lnTo>
                  <a:pt x="419112" y="123998"/>
                </a:lnTo>
                <a:lnTo>
                  <a:pt x="413209" y="114804"/>
                </a:lnTo>
                <a:lnTo>
                  <a:pt x="417371" y="114804"/>
                </a:lnTo>
                <a:lnTo>
                  <a:pt x="421179" y="120788"/>
                </a:lnTo>
                <a:lnTo>
                  <a:pt x="424987" y="114804"/>
                </a:lnTo>
                <a:lnTo>
                  <a:pt x="429149" y="114804"/>
                </a:lnTo>
                <a:lnTo>
                  <a:pt x="423246" y="123998"/>
                </a:lnTo>
                <a:lnTo>
                  <a:pt x="429557" y="133845"/>
                </a:lnTo>
                <a:lnTo>
                  <a:pt x="425395" y="133845"/>
                </a:lnTo>
                <a:lnTo>
                  <a:pt x="421179" y="127153"/>
                </a:lnTo>
                <a:close/>
                <a:moveTo>
                  <a:pt x="446979" y="127153"/>
                </a:moveTo>
                <a:lnTo>
                  <a:pt x="442763" y="133845"/>
                </a:lnTo>
                <a:lnTo>
                  <a:pt x="438601" y="133845"/>
                </a:lnTo>
                <a:lnTo>
                  <a:pt x="444912" y="123998"/>
                </a:lnTo>
                <a:lnTo>
                  <a:pt x="439009" y="114804"/>
                </a:lnTo>
                <a:lnTo>
                  <a:pt x="443171" y="114804"/>
                </a:lnTo>
                <a:lnTo>
                  <a:pt x="446979" y="120788"/>
                </a:lnTo>
                <a:lnTo>
                  <a:pt x="450787" y="114804"/>
                </a:lnTo>
                <a:lnTo>
                  <a:pt x="454949" y="114804"/>
                </a:lnTo>
                <a:lnTo>
                  <a:pt x="449046" y="123998"/>
                </a:lnTo>
                <a:lnTo>
                  <a:pt x="455357" y="133845"/>
                </a:lnTo>
                <a:lnTo>
                  <a:pt x="451195" y="133845"/>
                </a:lnTo>
                <a:lnTo>
                  <a:pt x="446979" y="127153"/>
                </a:lnTo>
                <a:close/>
                <a:moveTo>
                  <a:pt x="472779" y="127153"/>
                </a:moveTo>
                <a:lnTo>
                  <a:pt x="468563" y="133845"/>
                </a:lnTo>
                <a:lnTo>
                  <a:pt x="464401" y="133845"/>
                </a:lnTo>
                <a:lnTo>
                  <a:pt x="470712" y="123998"/>
                </a:lnTo>
                <a:lnTo>
                  <a:pt x="464809" y="114804"/>
                </a:lnTo>
                <a:lnTo>
                  <a:pt x="468971" y="114804"/>
                </a:lnTo>
                <a:lnTo>
                  <a:pt x="472779" y="120788"/>
                </a:lnTo>
                <a:lnTo>
                  <a:pt x="476587" y="114804"/>
                </a:lnTo>
                <a:lnTo>
                  <a:pt x="480749" y="114804"/>
                </a:lnTo>
                <a:lnTo>
                  <a:pt x="474846" y="123998"/>
                </a:lnTo>
                <a:lnTo>
                  <a:pt x="481157" y="133845"/>
                </a:lnTo>
                <a:lnTo>
                  <a:pt x="476995" y="133845"/>
                </a:lnTo>
                <a:lnTo>
                  <a:pt x="472779" y="127153"/>
                </a:lnTo>
                <a:close/>
                <a:moveTo>
                  <a:pt x="498579" y="127153"/>
                </a:moveTo>
                <a:lnTo>
                  <a:pt x="494363" y="133845"/>
                </a:lnTo>
                <a:lnTo>
                  <a:pt x="490201" y="133845"/>
                </a:lnTo>
                <a:lnTo>
                  <a:pt x="496512" y="123998"/>
                </a:lnTo>
                <a:lnTo>
                  <a:pt x="490609" y="114804"/>
                </a:lnTo>
                <a:lnTo>
                  <a:pt x="494771" y="114804"/>
                </a:lnTo>
                <a:lnTo>
                  <a:pt x="498579" y="120788"/>
                </a:lnTo>
                <a:lnTo>
                  <a:pt x="502387" y="114804"/>
                </a:lnTo>
                <a:lnTo>
                  <a:pt x="506549" y="114804"/>
                </a:lnTo>
                <a:lnTo>
                  <a:pt x="500646" y="123998"/>
                </a:lnTo>
                <a:lnTo>
                  <a:pt x="506957" y="133845"/>
                </a:lnTo>
                <a:lnTo>
                  <a:pt x="502795" y="133845"/>
                </a:lnTo>
                <a:lnTo>
                  <a:pt x="498579" y="127153"/>
                </a:lnTo>
                <a:close/>
                <a:moveTo>
                  <a:pt x="8378" y="155854"/>
                </a:moveTo>
                <a:lnTo>
                  <a:pt x="4162" y="162545"/>
                </a:lnTo>
                <a:lnTo>
                  <a:pt x="0" y="162545"/>
                </a:lnTo>
                <a:lnTo>
                  <a:pt x="6310" y="152699"/>
                </a:lnTo>
                <a:lnTo>
                  <a:pt x="408" y="143505"/>
                </a:lnTo>
                <a:lnTo>
                  <a:pt x="4570" y="143505"/>
                </a:lnTo>
                <a:lnTo>
                  <a:pt x="8378" y="149489"/>
                </a:lnTo>
                <a:lnTo>
                  <a:pt x="12186" y="143505"/>
                </a:lnTo>
                <a:lnTo>
                  <a:pt x="16347" y="143505"/>
                </a:lnTo>
                <a:lnTo>
                  <a:pt x="10445" y="152699"/>
                </a:lnTo>
                <a:lnTo>
                  <a:pt x="16755" y="162545"/>
                </a:lnTo>
                <a:lnTo>
                  <a:pt x="12594" y="162545"/>
                </a:lnTo>
                <a:lnTo>
                  <a:pt x="8378" y="155854"/>
                </a:lnTo>
                <a:close/>
                <a:moveTo>
                  <a:pt x="34178" y="155854"/>
                </a:moveTo>
                <a:lnTo>
                  <a:pt x="29962" y="162545"/>
                </a:lnTo>
                <a:lnTo>
                  <a:pt x="25800" y="162545"/>
                </a:lnTo>
                <a:lnTo>
                  <a:pt x="32110" y="152699"/>
                </a:lnTo>
                <a:lnTo>
                  <a:pt x="26208" y="143505"/>
                </a:lnTo>
                <a:lnTo>
                  <a:pt x="30370" y="143505"/>
                </a:lnTo>
                <a:lnTo>
                  <a:pt x="34178" y="149489"/>
                </a:lnTo>
                <a:lnTo>
                  <a:pt x="37986" y="143505"/>
                </a:lnTo>
                <a:lnTo>
                  <a:pt x="42147" y="143505"/>
                </a:lnTo>
                <a:lnTo>
                  <a:pt x="36245" y="152699"/>
                </a:lnTo>
                <a:lnTo>
                  <a:pt x="42555" y="162545"/>
                </a:lnTo>
                <a:lnTo>
                  <a:pt x="38394" y="162545"/>
                </a:lnTo>
                <a:lnTo>
                  <a:pt x="34178" y="155854"/>
                </a:lnTo>
                <a:close/>
                <a:moveTo>
                  <a:pt x="59978" y="155854"/>
                </a:moveTo>
                <a:lnTo>
                  <a:pt x="55762" y="162545"/>
                </a:lnTo>
                <a:lnTo>
                  <a:pt x="51600" y="162545"/>
                </a:lnTo>
                <a:lnTo>
                  <a:pt x="57911" y="152699"/>
                </a:lnTo>
                <a:lnTo>
                  <a:pt x="52008" y="143505"/>
                </a:lnTo>
                <a:lnTo>
                  <a:pt x="56170" y="143505"/>
                </a:lnTo>
                <a:lnTo>
                  <a:pt x="59978" y="149489"/>
                </a:lnTo>
                <a:lnTo>
                  <a:pt x="63786" y="143505"/>
                </a:lnTo>
                <a:lnTo>
                  <a:pt x="67948" y="143505"/>
                </a:lnTo>
                <a:lnTo>
                  <a:pt x="62045" y="152699"/>
                </a:lnTo>
                <a:lnTo>
                  <a:pt x="68356" y="162545"/>
                </a:lnTo>
                <a:lnTo>
                  <a:pt x="64194" y="162545"/>
                </a:lnTo>
                <a:lnTo>
                  <a:pt x="59978" y="155854"/>
                </a:lnTo>
                <a:close/>
                <a:moveTo>
                  <a:pt x="85778" y="155854"/>
                </a:moveTo>
                <a:lnTo>
                  <a:pt x="81562" y="162545"/>
                </a:lnTo>
                <a:lnTo>
                  <a:pt x="77400" y="162545"/>
                </a:lnTo>
                <a:lnTo>
                  <a:pt x="83711" y="152699"/>
                </a:lnTo>
                <a:lnTo>
                  <a:pt x="77808" y="143505"/>
                </a:lnTo>
                <a:lnTo>
                  <a:pt x="81970" y="143505"/>
                </a:lnTo>
                <a:lnTo>
                  <a:pt x="85778" y="149489"/>
                </a:lnTo>
                <a:lnTo>
                  <a:pt x="89586" y="143505"/>
                </a:lnTo>
                <a:lnTo>
                  <a:pt x="93748" y="143505"/>
                </a:lnTo>
                <a:lnTo>
                  <a:pt x="87845" y="152699"/>
                </a:lnTo>
                <a:lnTo>
                  <a:pt x="94156" y="162545"/>
                </a:lnTo>
                <a:lnTo>
                  <a:pt x="89994" y="162545"/>
                </a:lnTo>
                <a:lnTo>
                  <a:pt x="85778" y="155854"/>
                </a:lnTo>
                <a:close/>
                <a:moveTo>
                  <a:pt x="111578" y="155854"/>
                </a:moveTo>
                <a:lnTo>
                  <a:pt x="107362" y="162545"/>
                </a:lnTo>
                <a:lnTo>
                  <a:pt x="103200" y="162545"/>
                </a:lnTo>
                <a:lnTo>
                  <a:pt x="109511" y="152699"/>
                </a:lnTo>
                <a:lnTo>
                  <a:pt x="103608" y="143505"/>
                </a:lnTo>
                <a:lnTo>
                  <a:pt x="107770" y="143505"/>
                </a:lnTo>
                <a:lnTo>
                  <a:pt x="111578" y="149489"/>
                </a:lnTo>
                <a:lnTo>
                  <a:pt x="115386" y="143505"/>
                </a:lnTo>
                <a:lnTo>
                  <a:pt x="119548" y="143505"/>
                </a:lnTo>
                <a:lnTo>
                  <a:pt x="113645" y="152699"/>
                </a:lnTo>
                <a:lnTo>
                  <a:pt x="119956" y="162545"/>
                </a:lnTo>
                <a:lnTo>
                  <a:pt x="115794" y="162545"/>
                </a:lnTo>
                <a:lnTo>
                  <a:pt x="111578" y="155854"/>
                </a:lnTo>
                <a:close/>
                <a:moveTo>
                  <a:pt x="137378" y="155854"/>
                </a:moveTo>
                <a:lnTo>
                  <a:pt x="133162" y="162545"/>
                </a:lnTo>
                <a:lnTo>
                  <a:pt x="129000" y="162545"/>
                </a:lnTo>
                <a:lnTo>
                  <a:pt x="135311" y="152699"/>
                </a:lnTo>
                <a:lnTo>
                  <a:pt x="129408" y="143505"/>
                </a:lnTo>
                <a:lnTo>
                  <a:pt x="133570" y="143505"/>
                </a:lnTo>
                <a:lnTo>
                  <a:pt x="137378" y="149489"/>
                </a:lnTo>
                <a:lnTo>
                  <a:pt x="141186" y="143505"/>
                </a:lnTo>
                <a:lnTo>
                  <a:pt x="145348" y="143505"/>
                </a:lnTo>
                <a:lnTo>
                  <a:pt x="139445" y="152699"/>
                </a:lnTo>
                <a:lnTo>
                  <a:pt x="145756" y="162545"/>
                </a:lnTo>
                <a:lnTo>
                  <a:pt x="141594" y="162545"/>
                </a:lnTo>
                <a:lnTo>
                  <a:pt x="137378" y="155854"/>
                </a:lnTo>
                <a:close/>
                <a:moveTo>
                  <a:pt x="163178" y="155854"/>
                </a:moveTo>
                <a:lnTo>
                  <a:pt x="158962" y="162545"/>
                </a:lnTo>
                <a:lnTo>
                  <a:pt x="154800" y="162545"/>
                </a:lnTo>
                <a:lnTo>
                  <a:pt x="161111" y="152699"/>
                </a:lnTo>
                <a:lnTo>
                  <a:pt x="155208" y="143505"/>
                </a:lnTo>
                <a:lnTo>
                  <a:pt x="159370" y="143505"/>
                </a:lnTo>
                <a:lnTo>
                  <a:pt x="163178" y="149489"/>
                </a:lnTo>
                <a:lnTo>
                  <a:pt x="166986" y="143505"/>
                </a:lnTo>
                <a:lnTo>
                  <a:pt x="171148" y="143505"/>
                </a:lnTo>
                <a:lnTo>
                  <a:pt x="165245" y="152699"/>
                </a:lnTo>
                <a:lnTo>
                  <a:pt x="171556" y="162545"/>
                </a:lnTo>
                <a:lnTo>
                  <a:pt x="167394" y="162545"/>
                </a:lnTo>
                <a:lnTo>
                  <a:pt x="163178" y="155854"/>
                </a:lnTo>
                <a:close/>
                <a:moveTo>
                  <a:pt x="188978" y="155854"/>
                </a:moveTo>
                <a:lnTo>
                  <a:pt x="184762" y="162545"/>
                </a:lnTo>
                <a:lnTo>
                  <a:pt x="180601" y="162545"/>
                </a:lnTo>
                <a:lnTo>
                  <a:pt x="186911" y="152699"/>
                </a:lnTo>
                <a:lnTo>
                  <a:pt x="181009" y="143505"/>
                </a:lnTo>
                <a:lnTo>
                  <a:pt x="185170" y="143505"/>
                </a:lnTo>
                <a:lnTo>
                  <a:pt x="188978" y="149489"/>
                </a:lnTo>
                <a:lnTo>
                  <a:pt x="192786" y="143505"/>
                </a:lnTo>
                <a:lnTo>
                  <a:pt x="196948" y="143505"/>
                </a:lnTo>
                <a:lnTo>
                  <a:pt x="191045" y="152699"/>
                </a:lnTo>
                <a:lnTo>
                  <a:pt x="197356" y="162545"/>
                </a:lnTo>
                <a:lnTo>
                  <a:pt x="193194" y="162545"/>
                </a:lnTo>
                <a:lnTo>
                  <a:pt x="188978" y="155854"/>
                </a:lnTo>
                <a:close/>
                <a:moveTo>
                  <a:pt x="214778" y="155854"/>
                </a:moveTo>
                <a:lnTo>
                  <a:pt x="210562" y="162545"/>
                </a:lnTo>
                <a:lnTo>
                  <a:pt x="206401" y="162545"/>
                </a:lnTo>
                <a:lnTo>
                  <a:pt x="212711" y="152699"/>
                </a:lnTo>
                <a:lnTo>
                  <a:pt x="206809" y="143505"/>
                </a:lnTo>
                <a:lnTo>
                  <a:pt x="210970" y="143505"/>
                </a:lnTo>
                <a:lnTo>
                  <a:pt x="214778" y="149489"/>
                </a:lnTo>
                <a:lnTo>
                  <a:pt x="218586" y="143505"/>
                </a:lnTo>
                <a:lnTo>
                  <a:pt x="222748" y="143505"/>
                </a:lnTo>
                <a:lnTo>
                  <a:pt x="216846" y="152699"/>
                </a:lnTo>
                <a:lnTo>
                  <a:pt x="223156" y="162545"/>
                </a:lnTo>
                <a:lnTo>
                  <a:pt x="218994" y="162545"/>
                </a:lnTo>
                <a:lnTo>
                  <a:pt x="214778" y="155854"/>
                </a:lnTo>
                <a:close/>
                <a:moveTo>
                  <a:pt x="240578" y="155854"/>
                </a:moveTo>
                <a:lnTo>
                  <a:pt x="236362" y="162545"/>
                </a:lnTo>
                <a:lnTo>
                  <a:pt x="232201" y="162545"/>
                </a:lnTo>
                <a:lnTo>
                  <a:pt x="238511" y="152699"/>
                </a:lnTo>
                <a:lnTo>
                  <a:pt x="232609" y="143505"/>
                </a:lnTo>
                <a:lnTo>
                  <a:pt x="236770" y="143505"/>
                </a:lnTo>
                <a:lnTo>
                  <a:pt x="240578" y="149489"/>
                </a:lnTo>
                <a:lnTo>
                  <a:pt x="244386" y="143505"/>
                </a:lnTo>
                <a:lnTo>
                  <a:pt x="248548" y="143505"/>
                </a:lnTo>
                <a:lnTo>
                  <a:pt x="242646" y="152699"/>
                </a:lnTo>
                <a:lnTo>
                  <a:pt x="248956" y="162545"/>
                </a:lnTo>
                <a:lnTo>
                  <a:pt x="244794" y="162545"/>
                </a:lnTo>
                <a:lnTo>
                  <a:pt x="240578" y="155854"/>
                </a:lnTo>
                <a:close/>
                <a:moveTo>
                  <a:pt x="266378" y="155854"/>
                </a:moveTo>
                <a:lnTo>
                  <a:pt x="262162" y="162545"/>
                </a:lnTo>
                <a:lnTo>
                  <a:pt x="258001" y="162545"/>
                </a:lnTo>
                <a:lnTo>
                  <a:pt x="264311" y="152699"/>
                </a:lnTo>
                <a:lnTo>
                  <a:pt x="258409" y="143505"/>
                </a:lnTo>
                <a:lnTo>
                  <a:pt x="262570" y="143505"/>
                </a:lnTo>
                <a:lnTo>
                  <a:pt x="266378" y="149489"/>
                </a:lnTo>
                <a:lnTo>
                  <a:pt x="270187" y="143505"/>
                </a:lnTo>
                <a:lnTo>
                  <a:pt x="274348" y="143505"/>
                </a:lnTo>
                <a:lnTo>
                  <a:pt x="268446" y="152699"/>
                </a:lnTo>
                <a:lnTo>
                  <a:pt x="274756" y="162545"/>
                </a:lnTo>
                <a:lnTo>
                  <a:pt x="270595" y="162545"/>
                </a:lnTo>
                <a:lnTo>
                  <a:pt x="266378" y="155854"/>
                </a:lnTo>
                <a:close/>
                <a:moveTo>
                  <a:pt x="292179" y="155854"/>
                </a:moveTo>
                <a:lnTo>
                  <a:pt x="287962" y="162545"/>
                </a:lnTo>
                <a:lnTo>
                  <a:pt x="283801" y="162545"/>
                </a:lnTo>
                <a:lnTo>
                  <a:pt x="290111" y="152699"/>
                </a:lnTo>
                <a:lnTo>
                  <a:pt x="284209" y="143505"/>
                </a:lnTo>
                <a:lnTo>
                  <a:pt x="288370" y="143505"/>
                </a:lnTo>
                <a:lnTo>
                  <a:pt x="292179" y="149489"/>
                </a:lnTo>
                <a:lnTo>
                  <a:pt x="295987" y="143505"/>
                </a:lnTo>
                <a:lnTo>
                  <a:pt x="300148" y="143505"/>
                </a:lnTo>
                <a:lnTo>
                  <a:pt x="294246" y="152699"/>
                </a:lnTo>
                <a:lnTo>
                  <a:pt x="300556" y="162545"/>
                </a:lnTo>
                <a:lnTo>
                  <a:pt x="296395" y="162545"/>
                </a:lnTo>
                <a:lnTo>
                  <a:pt x="292179" y="155854"/>
                </a:lnTo>
                <a:close/>
                <a:moveTo>
                  <a:pt x="317979" y="155854"/>
                </a:moveTo>
                <a:lnTo>
                  <a:pt x="313762" y="162545"/>
                </a:lnTo>
                <a:lnTo>
                  <a:pt x="309601" y="162545"/>
                </a:lnTo>
                <a:lnTo>
                  <a:pt x="315911" y="152699"/>
                </a:lnTo>
                <a:lnTo>
                  <a:pt x="310009" y="143505"/>
                </a:lnTo>
                <a:lnTo>
                  <a:pt x="314170" y="143505"/>
                </a:lnTo>
                <a:lnTo>
                  <a:pt x="317979" y="149489"/>
                </a:lnTo>
                <a:lnTo>
                  <a:pt x="321787" y="143505"/>
                </a:lnTo>
                <a:lnTo>
                  <a:pt x="325948" y="143505"/>
                </a:lnTo>
                <a:lnTo>
                  <a:pt x="320046" y="152699"/>
                </a:lnTo>
                <a:lnTo>
                  <a:pt x="326356" y="162545"/>
                </a:lnTo>
                <a:lnTo>
                  <a:pt x="322195" y="162545"/>
                </a:lnTo>
                <a:lnTo>
                  <a:pt x="317979" y="155854"/>
                </a:lnTo>
                <a:close/>
                <a:moveTo>
                  <a:pt x="343779" y="155854"/>
                </a:moveTo>
                <a:lnTo>
                  <a:pt x="339563" y="162545"/>
                </a:lnTo>
                <a:lnTo>
                  <a:pt x="335401" y="162545"/>
                </a:lnTo>
                <a:lnTo>
                  <a:pt x="341711" y="152699"/>
                </a:lnTo>
                <a:lnTo>
                  <a:pt x="335809" y="143505"/>
                </a:lnTo>
                <a:lnTo>
                  <a:pt x="339971" y="143505"/>
                </a:lnTo>
                <a:lnTo>
                  <a:pt x="343779" y="149489"/>
                </a:lnTo>
                <a:lnTo>
                  <a:pt x="347587" y="143505"/>
                </a:lnTo>
                <a:lnTo>
                  <a:pt x="351748" y="143505"/>
                </a:lnTo>
                <a:lnTo>
                  <a:pt x="345846" y="152699"/>
                </a:lnTo>
                <a:lnTo>
                  <a:pt x="352156" y="162545"/>
                </a:lnTo>
                <a:lnTo>
                  <a:pt x="347995" y="162545"/>
                </a:lnTo>
                <a:lnTo>
                  <a:pt x="343779" y="155854"/>
                </a:lnTo>
                <a:close/>
                <a:moveTo>
                  <a:pt x="369579" y="155854"/>
                </a:moveTo>
                <a:lnTo>
                  <a:pt x="365363" y="162545"/>
                </a:lnTo>
                <a:lnTo>
                  <a:pt x="361201" y="162545"/>
                </a:lnTo>
                <a:lnTo>
                  <a:pt x="367511" y="152699"/>
                </a:lnTo>
                <a:lnTo>
                  <a:pt x="361609" y="143505"/>
                </a:lnTo>
                <a:lnTo>
                  <a:pt x="365771" y="143505"/>
                </a:lnTo>
                <a:lnTo>
                  <a:pt x="369579" y="149489"/>
                </a:lnTo>
                <a:lnTo>
                  <a:pt x="373387" y="143505"/>
                </a:lnTo>
                <a:lnTo>
                  <a:pt x="377548" y="143505"/>
                </a:lnTo>
                <a:lnTo>
                  <a:pt x="371646" y="152699"/>
                </a:lnTo>
                <a:lnTo>
                  <a:pt x="377956" y="162545"/>
                </a:lnTo>
                <a:lnTo>
                  <a:pt x="373795" y="162545"/>
                </a:lnTo>
                <a:lnTo>
                  <a:pt x="369579" y="155854"/>
                </a:lnTo>
                <a:close/>
                <a:moveTo>
                  <a:pt x="395379" y="155854"/>
                </a:moveTo>
                <a:lnTo>
                  <a:pt x="391163" y="162545"/>
                </a:lnTo>
                <a:lnTo>
                  <a:pt x="387001" y="162545"/>
                </a:lnTo>
                <a:lnTo>
                  <a:pt x="393312" y="152699"/>
                </a:lnTo>
                <a:lnTo>
                  <a:pt x="387409" y="143505"/>
                </a:lnTo>
                <a:lnTo>
                  <a:pt x="391571" y="143505"/>
                </a:lnTo>
                <a:lnTo>
                  <a:pt x="395379" y="149489"/>
                </a:lnTo>
                <a:lnTo>
                  <a:pt x="399187" y="143505"/>
                </a:lnTo>
                <a:lnTo>
                  <a:pt x="403348" y="143505"/>
                </a:lnTo>
                <a:lnTo>
                  <a:pt x="397446" y="152699"/>
                </a:lnTo>
                <a:lnTo>
                  <a:pt x="403756" y="162545"/>
                </a:lnTo>
                <a:lnTo>
                  <a:pt x="399595" y="162545"/>
                </a:lnTo>
                <a:lnTo>
                  <a:pt x="395379" y="155854"/>
                </a:lnTo>
                <a:close/>
                <a:moveTo>
                  <a:pt x="421179" y="155854"/>
                </a:moveTo>
                <a:lnTo>
                  <a:pt x="416963" y="162545"/>
                </a:lnTo>
                <a:lnTo>
                  <a:pt x="412801" y="162545"/>
                </a:lnTo>
                <a:lnTo>
                  <a:pt x="419112" y="152699"/>
                </a:lnTo>
                <a:lnTo>
                  <a:pt x="413209" y="143505"/>
                </a:lnTo>
                <a:lnTo>
                  <a:pt x="417371" y="143505"/>
                </a:lnTo>
                <a:lnTo>
                  <a:pt x="421179" y="149489"/>
                </a:lnTo>
                <a:lnTo>
                  <a:pt x="424987" y="143505"/>
                </a:lnTo>
                <a:lnTo>
                  <a:pt x="429149" y="143505"/>
                </a:lnTo>
                <a:lnTo>
                  <a:pt x="423246" y="152699"/>
                </a:lnTo>
                <a:lnTo>
                  <a:pt x="429557" y="162545"/>
                </a:lnTo>
                <a:lnTo>
                  <a:pt x="425395" y="162545"/>
                </a:lnTo>
                <a:lnTo>
                  <a:pt x="421179" y="155854"/>
                </a:lnTo>
                <a:close/>
                <a:moveTo>
                  <a:pt x="446979" y="155854"/>
                </a:moveTo>
                <a:lnTo>
                  <a:pt x="442763" y="162545"/>
                </a:lnTo>
                <a:lnTo>
                  <a:pt x="438601" y="162545"/>
                </a:lnTo>
                <a:lnTo>
                  <a:pt x="444912" y="152699"/>
                </a:lnTo>
                <a:lnTo>
                  <a:pt x="439009" y="143505"/>
                </a:lnTo>
                <a:lnTo>
                  <a:pt x="443171" y="143505"/>
                </a:lnTo>
                <a:lnTo>
                  <a:pt x="446979" y="149489"/>
                </a:lnTo>
                <a:lnTo>
                  <a:pt x="450787" y="143505"/>
                </a:lnTo>
                <a:lnTo>
                  <a:pt x="454949" y="143505"/>
                </a:lnTo>
                <a:lnTo>
                  <a:pt x="449046" y="152699"/>
                </a:lnTo>
                <a:lnTo>
                  <a:pt x="455357" y="162545"/>
                </a:lnTo>
                <a:lnTo>
                  <a:pt x="451195" y="162545"/>
                </a:lnTo>
                <a:lnTo>
                  <a:pt x="446979" y="155854"/>
                </a:lnTo>
                <a:close/>
                <a:moveTo>
                  <a:pt x="472779" y="155854"/>
                </a:moveTo>
                <a:lnTo>
                  <a:pt x="468563" y="162545"/>
                </a:lnTo>
                <a:lnTo>
                  <a:pt x="464401" y="162545"/>
                </a:lnTo>
                <a:lnTo>
                  <a:pt x="470712" y="152699"/>
                </a:lnTo>
                <a:lnTo>
                  <a:pt x="464809" y="143505"/>
                </a:lnTo>
                <a:lnTo>
                  <a:pt x="468971" y="143505"/>
                </a:lnTo>
                <a:lnTo>
                  <a:pt x="472779" y="149489"/>
                </a:lnTo>
                <a:lnTo>
                  <a:pt x="476587" y="143505"/>
                </a:lnTo>
                <a:lnTo>
                  <a:pt x="480749" y="143505"/>
                </a:lnTo>
                <a:lnTo>
                  <a:pt x="474846" y="152699"/>
                </a:lnTo>
                <a:lnTo>
                  <a:pt x="481157" y="162545"/>
                </a:lnTo>
                <a:lnTo>
                  <a:pt x="476995" y="162545"/>
                </a:lnTo>
                <a:lnTo>
                  <a:pt x="472779" y="155854"/>
                </a:lnTo>
                <a:close/>
                <a:moveTo>
                  <a:pt x="498579" y="155854"/>
                </a:moveTo>
                <a:lnTo>
                  <a:pt x="494363" y="162545"/>
                </a:lnTo>
                <a:lnTo>
                  <a:pt x="490201" y="162545"/>
                </a:lnTo>
                <a:lnTo>
                  <a:pt x="496512" y="152699"/>
                </a:lnTo>
                <a:lnTo>
                  <a:pt x="490609" y="143505"/>
                </a:lnTo>
                <a:lnTo>
                  <a:pt x="494771" y="143505"/>
                </a:lnTo>
                <a:lnTo>
                  <a:pt x="498579" y="149489"/>
                </a:lnTo>
                <a:lnTo>
                  <a:pt x="502387" y="143505"/>
                </a:lnTo>
                <a:lnTo>
                  <a:pt x="506549" y="143505"/>
                </a:lnTo>
                <a:lnTo>
                  <a:pt x="500646" y="152699"/>
                </a:lnTo>
                <a:lnTo>
                  <a:pt x="506957" y="162545"/>
                </a:lnTo>
                <a:lnTo>
                  <a:pt x="502795" y="162545"/>
                </a:lnTo>
                <a:lnTo>
                  <a:pt x="498579" y="155854"/>
                </a:lnTo>
                <a:close/>
                <a:moveTo>
                  <a:pt x="8378" y="184555"/>
                </a:moveTo>
                <a:lnTo>
                  <a:pt x="4162" y="191247"/>
                </a:lnTo>
                <a:lnTo>
                  <a:pt x="0" y="191247"/>
                </a:lnTo>
                <a:lnTo>
                  <a:pt x="6310" y="181400"/>
                </a:lnTo>
                <a:lnTo>
                  <a:pt x="408" y="172206"/>
                </a:lnTo>
                <a:lnTo>
                  <a:pt x="4570" y="172206"/>
                </a:lnTo>
                <a:lnTo>
                  <a:pt x="8378" y="178190"/>
                </a:lnTo>
                <a:lnTo>
                  <a:pt x="12186" y="172206"/>
                </a:lnTo>
                <a:lnTo>
                  <a:pt x="16347" y="172206"/>
                </a:lnTo>
                <a:lnTo>
                  <a:pt x="10445" y="181400"/>
                </a:lnTo>
                <a:lnTo>
                  <a:pt x="16755" y="191247"/>
                </a:lnTo>
                <a:lnTo>
                  <a:pt x="12594" y="191247"/>
                </a:lnTo>
                <a:lnTo>
                  <a:pt x="8378" y="184555"/>
                </a:lnTo>
                <a:close/>
                <a:moveTo>
                  <a:pt x="34178" y="184555"/>
                </a:moveTo>
                <a:lnTo>
                  <a:pt x="29962" y="191247"/>
                </a:lnTo>
                <a:lnTo>
                  <a:pt x="25800" y="191247"/>
                </a:lnTo>
                <a:lnTo>
                  <a:pt x="32110" y="181400"/>
                </a:lnTo>
                <a:lnTo>
                  <a:pt x="26208" y="172206"/>
                </a:lnTo>
                <a:lnTo>
                  <a:pt x="30370" y="172206"/>
                </a:lnTo>
                <a:lnTo>
                  <a:pt x="34178" y="178190"/>
                </a:lnTo>
                <a:lnTo>
                  <a:pt x="37986" y="172206"/>
                </a:lnTo>
                <a:lnTo>
                  <a:pt x="42147" y="172206"/>
                </a:lnTo>
                <a:lnTo>
                  <a:pt x="36245" y="181400"/>
                </a:lnTo>
                <a:lnTo>
                  <a:pt x="42555" y="191247"/>
                </a:lnTo>
                <a:lnTo>
                  <a:pt x="38394" y="191247"/>
                </a:lnTo>
                <a:lnTo>
                  <a:pt x="34178" y="184555"/>
                </a:lnTo>
                <a:close/>
                <a:moveTo>
                  <a:pt x="59978" y="184555"/>
                </a:moveTo>
                <a:lnTo>
                  <a:pt x="55762" y="191247"/>
                </a:lnTo>
                <a:lnTo>
                  <a:pt x="51600" y="191247"/>
                </a:lnTo>
                <a:lnTo>
                  <a:pt x="57911" y="181400"/>
                </a:lnTo>
                <a:lnTo>
                  <a:pt x="52008" y="172206"/>
                </a:lnTo>
                <a:lnTo>
                  <a:pt x="56170" y="172206"/>
                </a:lnTo>
                <a:lnTo>
                  <a:pt x="59978" y="178190"/>
                </a:lnTo>
                <a:lnTo>
                  <a:pt x="63786" y="172206"/>
                </a:lnTo>
                <a:lnTo>
                  <a:pt x="67948" y="172206"/>
                </a:lnTo>
                <a:lnTo>
                  <a:pt x="62045" y="181400"/>
                </a:lnTo>
                <a:lnTo>
                  <a:pt x="68356" y="191247"/>
                </a:lnTo>
                <a:lnTo>
                  <a:pt x="64194" y="191247"/>
                </a:lnTo>
                <a:lnTo>
                  <a:pt x="59978" y="184555"/>
                </a:lnTo>
                <a:close/>
                <a:moveTo>
                  <a:pt x="85778" y="184555"/>
                </a:moveTo>
                <a:lnTo>
                  <a:pt x="81562" y="191247"/>
                </a:lnTo>
                <a:lnTo>
                  <a:pt x="77400" y="191247"/>
                </a:lnTo>
                <a:lnTo>
                  <a:pt x="83711" y="181400"/>
                </a:lnTo>
                <a:lnTo>
                  <a:pt x="77808" y="172206"/>
                </a:lnTo>
                <a:lnTo>
                  <a:pt x="81970" y="172206"/>
                </a:lnTo>
                <a:lnTo>
                  <a:pt x="85778" y="178190"/>
                </a:lnTo>
                <a:lnTo>
                  <a:pt x="89586" y="172206"/>
                </a:lnTo>
                <a:lnTo>
                  <a:pt x="93748" y="172206"/>
                </a:lnTo>
                <a:lnTo>
                  <a:pt x="87845" y="181400"/>
                </a:lnTo>
                <a:lnTo>
                  <a:pt x="94156" y="191247"/>
                </a:lnTo>
                <a:lnTo>
                  <a:pt x="89994" y="191247"/>
                </a:lnTo>
                <a:lnTo>
                  <a:pt x="85778" y="184555"/>
                </a:lnTo>
                <a:close/>
                <a:moveTo>
                  <a:pt x="111578" y="184555"/>
                </a:moveTo>
                <a:lnTo>
                  <a:pt x="107362" y="191247"/>
                </a:lnTo>
                <a:lnTo>
                  <a:pt x="103200" y="191247"/>
                </a:lnTo>
                <a:lnTo>
                  <a:pt x="109511" y="181400"/>
                </a:lnTo>
                <a:lnTo>
                  <a:pt x="103608" y="172206"/>
                </a:lnTo>
                <a:lnTo>
                  <a:pt x="107770" y="172206"/>
                </a:lnTo>
                <a:lnTo>
                  <a:pt x="111578" y="178190"/>
                </a:lnTo>
                <a:lnTo>
                  <a:pt x="115386" y="172206"/>
                </a:lnTo>
                <a:lnTo>
                  <a:pt x="119548" y="172206"/>
                </a:lnTo>
                <a:lnTo>
                  <a:pt x="113645" y="181400"/>
                </a:lnTo>
                <a:lnTo>
                  <a:pt x="119956" y="191247"/>
                </a:lnTo>
                <a:lnTo>
                  <a:pt x="115794" y="191247"/>
                </a:lnTo>
                <a:lnTo>
                  <a:pt x="111578" y="184555"/>
                </a:lnTo>
                <a:close/>
                <a:moveTo>
                  <a:pt x="137378" y="184555"/>
                </a:moveTo>
                <a:lnTo>
                  <a:pt x="133162" y="191247"/>
                </a:lnTo>
                <a:lnTo>
                  <a:pt x="129000" y="191247"/>
                </a:lnTo>
                <a:lnTo>
                  <a:pt x="135311" y="181400"/>
                </a:lnTo>
                <a:lnTo>
                  <a:pt x="129408" y="172206"/>
                </a:lnTo>
                <a:lnTo>
                  <a:pt x="133570" y="172206"/>
                </a:lnTo>
                <a:lnTo>
                  <a:pt x="137378" y="178190"/>
                </a:lnTo>
                <a:lnTo>
                  <a:pt x="141186" y="172206"/>
                </a:lnTo>
                <a:lnTo>
                  <a:pt x="145348" y="172206"/>
                </a:lnTo>
                <a:lnTo>
                  <a:pt x="139445" y="181400"/>
                </a:lnTo>
                <a:lnTo>
                  <a:pt x="145756" y="191247"/>
                </a:lnTo>
                <a:lnTo>
                  <a:pt x="141594" y="191247"/>
                </a:lnTo>
                <a:lnTo>
                  <a:pt x="137378" y="184555"/>
                </a:lnTo>
                <a:close/>
                <a:moveTo>
                  <a:pt x="163178" y="184555"/>
                </a:moveTo>
                <a:lnTo>
                  <a:pt x="158962" y="191247"/>
                </a:lnTo>
                <a:lnTo>
                  <a:pt x="154800" y="191247"/>
                </a:lnTo>
                <a:lnTo>
                  <a:pt x="161111" y="181400"/>
                </a:lnTo>
                <a:lnTo>
                  <a:pt x="155208" y="172206"/>
                </a:lnTo>
                <a:lnTo>
                  <a:pt x="159370" y="172206"/>
                </a:lnTo>
                <a:lnTo>
                  <a:pt x="163178" y="178190"/>
                </a:lnTo>
                <a:lnTo>
                  <a:pt x="166986" y="172206"/>
                </a:lnTo>
                <a:lnTo>
                  <a:pt x="171148" y="172206"/>
                </a:lnTo>
                <a:lnTo>
                  <a:pt x="165245" y="181400"/>
                </a:lnTo>
                <a:lnTo>
                  <a:pt x="171556" y="191247"/>
                </a:lnTo>
                <a:lnTo>
                  <a:pt x="167394" y="191247"/>
                </a:lnTo>
                <a:lnTo>
                  <a:pt x="163178" y="184555"/>
                </a:lnTo>
                <a:close/>
                <a:moveTo>
                  <a:pt x="188978" y="184555"/>
                </a:moveTo>
                <a:lnTo>
                  <a:pt x="184762" y="191247"/>
                </a:lnTo>
                <a:lnTo>
                  <a:pt x="180601" y="191247"/>
                </a:lnTo>
                <a:lnTo>
                  <a:pt x="186911" y="181400"/>
                </a:lnTo>
                <a:lnTo>
                  <a:pt x="181009" y="172206"/>
                </a:lnTo>
                <a:lnTo>
                  <a:pt x="185170" y="172206"/>
                </a:lnTo>
                <a:lnTo>
                  <a:pt x="188978" y="178190"/>
                </a:lnTo>
                <a:lnTo>
                  <a:pt x="192786" y="172206"/>
                </a:lnTo>
                <a:lnTo>
                  <a:pt x="196948" y="172206"/>
                </a:lnTo>
                <a:lnTo>
                  <a:pt x="191045" y="181400"/>
                </a:lnTo>
                <a:lnTo>
                  <a:pt x="197356" y="191247"/>
                </a:lnTo>
                <a:lnTo>
                  <a:pt x="193194" y="191247"/>
                </a:lnTo>
                <a:lnTo>
                  <a:pt x="188978" y="184555"/>
                </a:lnTo>
                <a:close/>
                <a:moveTo>
                  <a:pt x="214778" y="184555"/>
                </a:moveTo>
                <a:lnTo>
                  <a:pt x="210562" y="191247"/>
                </a:lnTo>
                <a:lnTo>
                  <a:pt x="206401" y="191247"/>
                </a:lnTo>
                <a:lnTo>
                  <a:pt x="212711" y="181400"/>
                </a:lnTo>
                <a:lnTo>
                  <a:pt x="206809" y="172206"/>
                </a:lnTo>
                <a:lnTo>
                  <a:pt x="210970" y="172206"/>
                </a:lnTo>
                <a:lnTo>
                  <a:pt x="214778" y="178190"/>
                </a:lnTo>
                <a:lnTo>
                  <a:pt x="218586" y="172206"/>
                </a:lnTo>
                <a:lnTo>
                  <a:pt x="222748" y="172206"/>
                </a:lnTo>
                <a:lnTo>
                  <a:pt x="216846" y="181400"/>
                </a:lnTo>
                <a:lnTo>
                  <a:pt x="223156" y="191247"/>
                </a:lnTo>
                <a:lnTo>
                  <a:pt x="218994" y="191247"/>
                </a:lnTo>
                <a:lnTo>
                  <a:pt x="214778" y="184555"/>
                </a:lnTo>
                <a:close/>
                <a:moveTo>
                  <a:pt x="240578" y="184555"/>
                </a:moveTo>
                <a:lnTo>
                  <a:pt x="236362" y="191247"/>
                </a:lnTo>
                <a:lnTo>
                  <a:pt x="232201" y="191247"/>
                </a:lnTo>
                <a:lnTo>
                  <a:pt x="238511" y="181400"/>
                </a:lnTo>
                <a:lnTo>
                  <a:pt x="232609" y="172206"/>
                </a:lnTo>
                <a:lnTo>
                  <a:pt x="236770" y="172206"/>
                </a:lnTo>
                <a:lnTo>
                  <a:pt x="240578" y="178190"/>
                </a:lnTo>
                <a:lnTo>
                  <a:pt x="244386" y="172206"/>
                </a:lnTo>
                <a:lnTo>
                  <a:pt x="248548" y="172206"/>
                </a:lnTo>
                <a:lnTo>
                  <a:pt x="242646" y="181400"/>
                </a:lnTo>
                <a:lnTo>
                  <a:pt x="248956" y="191247"/>
                </a:lnTo>
                <a:lnTo>
                  <a:pt x="244794" y="191247"/>
                </a:lnTo>
                <a:lnTo>
                  <a:pt x="240578" y="184555"/>
                </a:lnTo>
                <a:close/>
                <a:moveTo>
                  <a:pt x="266378" y="184555"/>
                </a:moveTo>
                <a:lnTo>
                  <a:pt x="262162" y="191247"/>
                </a:lnTo>
                <a:lnTo>
                  <a:pt x="258001" y="191247"/>
                </a:lnTo>
                <a:lnTo>
                  <a:pt x="264311" y="181400"/>
                </a:lnTo>
                <a:lnTo>
                  <a:pt x="258409" y="172206"/>
                </a:lnTo>
                <a:lnTo>
                  <a:pt x="262570" y="172206"/>
                </a:lnTo>
                <a:lnTo>
                  <a:pt x="266378" y="178190"/>
                </a:lnTo>
                <a:lnTo>
                  <a:pt x="270187" y="172206"/>
                </a:lnTo>
                <a:lnTo>
                  <a:pt x="274348" y="172206"/>
                </a:lnTo>
                <a:lnTo>
                  <a:pt x="268446" y="181400"/>
                </a:lnTo>
                <a:lnTo>
                  <a:pt x="274756" y="191247"/>
                </a:lnTo>
                <a:lnTo>
                  <a:pt x="270595" y="191247"/>
                </a:lnTo>
                <a:lnTo>
                  <a:pt x="266378" y="184555"/>
                </a:lnTo>
                <a:close/>
                <a:moveTo>
                  <a:pt x="292179" y="184555"/>
                </a:moveTo>
                <a:lnTo>
                  <a:pt x="287962" y="191247"/>
                </a:lnTo>
                <a:lnTo>
                  <a:pt x="283801" y="191247"/>
                </a:lnTo>
                <a:lnTo>
                  <a:pt x="290111" y="181400"/>
                </a:lnTo>
                <a:lnTo>
                  <a:pt x="284209" y="172206"/>
                </a:lnTo>
                <a:lnTo>
                  <a:pt x="288370" y="172206"/>
                </a:lnTo>
                <a:lnTo>
                  <a:pt x="292179" y="178190"/>
                </a:lnTo>
                <a:lnTo>
                  <a:pt x="295987" y="172206"/>
                </a:lnTo>
                <a:lnTo>
                  <a:pt x="300148" y="172206"/>
                </a:lnTo>
                <a:lnTo>
                  <a:pt x="294246" y="181400"/>
                </a:lnTo>
                <a:lnTo>
                  <a:pt x="300556" y="191247"/>
                </a:lnTo>
                <a:lnTo>
                  <a:pt x="296395" y="191247"/>
                </a:lnTo>
                <a:lnTo>
                  <a:pt x="292179" y="184555"/>
                </a:lnTo>
                <a:close/>
                <a:moveTo>
                  <a:pt x="317979" y="184555"/>
                </a:moveTo>
                <a:lnTo>
                  <a:pt x="313762" y="191247"/>
                </a:lnTo>
                <a:lnTo>
                  <a:pt x="309601" y="191247"/>
                </a:lnTo>
                <a:lnTo>
                  <a:pt x="315911" y="181400"/>
                </a:lnTo>
                <a:lnTo>
                  <a:pt x="310009" y="172206"/>
                </a:lnTo>
                <a:lnTo>
                  <a:pt x="314170" y="172206"/>
                </a:lnTo>
                <a:lnTo>
                  <a:pt x="317979" y="178190"/>
                </a:lnTo>
                <a:lnTo>
                  <a:pt x="321787" y="172206"/>
                </a:lnTo>
                <a:lnTo>
                  <a:pt x="325948" y="172206"/>
                </a:lnTo>
                <a:lnTo>
                  <a:pt x="320046" y="181400"/>
                </a:lnTo>
                <a:lnTo>
                  <a:pt x="326356" y="191247"/>
                </a:lnTo>
                <a:lnTo>
                  <a:pt x="322195" y="191247"/>
                </a:lnTo>
                <a:lnTo>
                  <a:pt x="317979" y="184555"/>
                </a:lnTo>
                <a:close/>
                <a:moveTo>
                  <a:pt x="343779" y="184555"/>
                </a:moveTo>
                <a:lnTo>
                  <a:pt x="339563" y="191247"/>
                </a:lnTo>
                <a:lnTo>
                  <a:pt x="335401" y="191247"/>
                </a:lnTo>
                <a:lnTo>
                  <a:pt x="341711" y="181400"/>
                </a:lnTo>
                <a:lnTo>
                  <a:pt x="335809" y="172206"/>
                </a:lnTo>
                <a:lnTo>
                  <a:pt x="339971" y="172206"/>
                </a:lnTo>
                <a:lnTo>
                  <a:pt x="343779" y="178190"/>
                </a:lnTo>
                <a:lnTo>
                  <a:pt x="347587" y="172206"/>
                </a:lnTo>
                <a:lnTo>
                  <a:pt x="351748" y="172206"/>
                </a:lnTo>
                <a:lnTo>
                  <a:pt x="345846" y="181400"/>
                </a:lnTo>
                <a:lnTo>
                  <a:pt x="352156" y="191247"/>
                </a:lnTo>
                <a:lnTo>
                  <a:pt x="347995" y="191247"/>
                </a:lnTo>
                <a:lnTo>
                  <a:pt x="343779" y="184555"/>
                </a:lnTo>
                <a:close/>
                <a:moveTo>
                  <a:pt x="369579" y="184555"/>
                </a:moveTo>
                <a:lnTo>
                  <a:pt x="365363" y="191247"/>
                </a:lnTo>
                <a:lnTo>
                  <a:pt x="361201" y="191247"/>
                </a:lnTo>
                <a:lnTo>
                  <a:pt x="367511" y="181400"/>
                </a:lnTo>
                <a:lnTo>
                  <a:pt x="361609" y="172206"/>
                </a:lnTo>
                <a:lnTo>
                  <a:pt x="365771" y="172206"/>
                </a:lnTo>
                <a:lnTo>
                  <a:pt x="369579" y="178190"/>
                </a:lnTo>
                <a:lnTo>
                  <a:pt x="373387" y="172206"/>
                </a:lnTo>
                <a:lnTo>
                  <a:pt x="377548" y="172206"/>
                </a:lnTo>
                <a:lnTo>
                  <a:pt x="371646" y="181400"/>
                </a:lnTo>
                <a:lnTo>
                  <a:pt x="377956" y="191247"/>
                </a:lnTo>
                <a:lnTo>
                  <a:pt x="373795" y="191247"/>
                </a:lnTo>
                <a:lnTo>
                  <a:pt x="369579" y="184555"/>
                </a:lnTo>
                <a:close/>
                <a:moveTo>
                  <a:pt x="395379" y="184555"/>
                </a:moveTo>
                <a:lnTo>
                  <a:pt x="391163" y="191247"/>
                </a:lnTo>
                <a:lnTo>
                  <a:pt x="387001" y="191247"/>
                </a:lnTo>
                <a:lnTo>
                  <a:pt x="393312" y="181400"/>
                </a:lnTo>
                <a:lnTo>
                  <a:pt x="387409" y="172206"/>
                </a:lnTo>
                <a:lnTo>
                  <a:pt x="391571" y="172206"/>
                </a:lnTo>
                <a:lnTo>
                  <a:pt x="395379" y="178190"/>
                </a:lnTo>
                <a:lnTo>
                  <a:pt x="399187" y="172206"/>
                </a:lnTo>
                <a:lnTo>
                  <a:pt x="403348" y="172206"/>
                </a:lnTo>
                <a:lnTo>
                  <a:pt x="397446" y="181400"/>
                </a:lnTo>
                <a:lnTo>
                  <a:pt x="403756" y="191247"/>
                </a:lnTo>
                <a:lnTo>
                  <a:pt x="399595" y="191247"/>
                </a:lnTo>
                <a:lnTo>
                  <a:pt x="395379" y="184555"/>
                </a:lnTo>
                <a:close/>
                <a:moveTo>
                  <a:pt x="421179" y="184555"/>
                </a:moveTo>
                <a:lnTo>
                  <a:pt x="416963" y="191247"/>
                </a:lnTo>
                <a:lnTo>
                  <a:pt x="412801" y="191247"/>
                </a:lnTo>
                <a:lnTo>
                  <a:pt x="419112" y="181400"/>
                </a:lnTo>
                <a:lnTo>
                  <a:pt x="413209" y="172206"/>
                </a:lnTo>
                <a:lnTo>
                  <a:pt x="417371" y="172206"/>
                </a:lnTo>
                <a:lnTo>
                  <a:pt x="421179" y="178190"/>
                </a:lnTo>
                <a:lnTo>
                  <a:pt x="424987" y="172206"/>
                </a:lnTo>
                <a:lnTo>
                  <a:pt x="429149" y="172206"/>
                </a:lnTo>
                <a:lnTo>
                  <a:pt x="423246" y="181400"/>
                </a:lnTo>
                <a:lnTo>
                  <a:pt x="429557" y="191247"/>
                </a:lnTo>
                <a:lnTo>
                  <a:pt x="425395" y="191247"/>
                </a:lnTo>
                <a:lnTo>
                  <a:pt x="421179" y="184555"/>
                </a:lnTo>
                <a:close/>
                <a:moveTo>
                  <a:pt x="446979" y="184555"/>
                </a:moveTo>
                <a:lnTo>
                  <a:pt x="442763" y="191247"/>
                </a:lnTo>
                <a:lnTo>
                  <a:pt x="438601" y="191247"/>
                </a:lnTo>
                <a:lnTo>
                  <a:pt x="444912" y="181400"/>
                </a:lnTo>
                <a:lnTo>
                  <a:pt x="439009" y="172206"/>
                </a:lnTo>
                <a:lnTo>
                  <a:pt x="443171" y="172206"/>
                </a:lnTo>
                <a:lnTo>
                  <a:pt x="446979" y="178190"/>
                </a:lnTo>
                <a:lnTo>
                  <a:pt x="450787" y="172206"/>
                </a:lnTo>
                <a:lnTo>
                  <a:pt x="454949" y="172206"/>
                </a:lnTo>
                <a:lnTo>
                  <a:pt x="449046" y="181400"/>
                </a:lnTo>
                <a:lnTo>
                  <a:pt x="455357" y="191247"/>
                </a:lnTo>
                <a:lnTo>
                  <a:pt x="451195" y="191247"/>
                </a:lnTo>
                <a:lnTo>
                  <a:pt x="446979" y="184555"/>
                </a:lnTo>
                <a:close/>
                <a:moveTo>
                  <a:pt x="472779" y="184555"/>
                </a:moveTo>
                <a:lnTo>
                  <a:pt x="468563" y="191247"/>
                </a:lnTo>
                <a:lnTo>
                  <a:pt x="464401" y="191247"/>
                </a:lnTo>
                <a:lnTo>
                  <a:pt x="470712" y="181400"/>
                </a:lnTo>
                <a:lnTo>
                  <a:pt x="464809" y="172206"/>
                </a:lnTo>
                <a:lnTo>
                  <a:pt x="468971" y="172206"/>
                </a:lnTo>
                <a:lnTo>
                  <a:pt x="472779" y="178190"/>
                </a:lnTo>
                <a:lnTo>
                  <a:pt x="476587" y="172206"/>
                </a:lnTo>
                <a:lnTo>
                  <a:pt x="480749" y="172206"/>
                </a:lnTo>
                <a:lnTo>
                  <a:pt x="474846" y="181400"/>
                </a:lnTo>
                <a:lnTo>
                  <a:pt x="481157" y="191247"/>
                </a:lnTo>
                <a:lnTo>
                  <a:pt x="476995" y="191247"/>
                </a:lnTo>
                <a:lnTo>
                  <a:pt x="472779" y="184555"/>
                </a:lnTo>
                <a:close/>
                <a:moveTo>
                  <a:pt x="498579" y="184555"/>
                </a:moveTo>
                <a:lnTo>
                  <a:pt x="494363" y="191247"/>
                </a:lnTo>
                <a:lnTo>
                  <a:pt x="490201" y="191247"/>
                </a:lnTo>
                <a:lnTo>
                  <a:pt x="496512" y="181400"/>
                </a:lnTo>
                <a:lnTo>
                  <a:pt x="490609" y="172206"/>
                </a:lnTo>
                <a:lnTo>
                  <a:pt x="494771" y="172206"/>
                </a:lnTo>
                <a:lnTo>
                  <a:pt x="498579" y="178190"/>
                </a:lnTo>
                <a:lnTo>
                  <a:pt x="502387" y="172206"/>
                </a:lnTo>
                <a:lnTo>
                  <a:pt x="506549" y="172206"/>
                </a:lnTo>
                <a:lnTo>
                  <a:pt x="500646" y="181400"/>
                </a:lnTo>
                <a:lnTo>
                  <a:pt x="506957" y="191247"/>
                </a:lnTo>
                <a:lnTo>
                  <a:pt x="502795" y="191247"/>
                </a:lnTo>
                <a:lnTo>
                  <a:pt x="498579" y="184555"/>
                </a:lnTo>
                <a:close/>
                <a:moveTo>
                  <a:pt x="8378" y="213256"/>
                </a:moveTo>
                <a:lnTo>
                  <a:pt x="4162" y="219947"/>
                </a:lnTo>
                <a:lnTo>
                  <a:pt x="0" y="219947"/>
                </a:lnTo>
                <a:lnTo>
                  <a:pt x="6310" y="210100"/>
                </a:lnTo>
                <a:lnTo>
                  <a:pt x="408" y="200907"/>
                </a:lnTo>
                <a:lnTo>
                  <a:pt x="4570" y="200907"/>
                </a:lnTo>
                <a:lnTo>
                  <a:pt x="8378" y="206891"/>
                </a:lnTo>
                <a:lnTo>
                  <a:pt x="12186" y="200907"/>
                </a:lnTo>
                <a:lnTo>
                  <a:pt x="16347" y="200907"/>
                </a:lnTo>
                <a:lnTo>
                  <a:pt x="10445" y="210100"/>
                </a:lnTo>
                <a:lnTo>
                  <a:pt x="16755" y="219947"/>
                </a:lnTo>
                <a:lnTo>
                  <a:pt x="12594" y="219947"/>
                </a:lnTo>
                <a:lnTo>
                  <a:pt x="8378" y="213256"/>
                </a:lnTo>
                <a:close/>
                <a:moveTo>
                  <a:pt x="34178" y="213256"/>
                </a:moveTo>
                <a:lnTo>
                  <a:pt x="29962" y="219947"/>
                </a:lnTo>
                <a:lnTo>
                  <a:pt x="25800" y="219947"/>
                </a:lnTo>
                <a:lnTo>
                  <a:pt x="32110" y="210100"/>
                </a:lnTo>
                <a:lnTo>
                  <a:pt x="26208" y="200907"/>
                </a:lnTo>
                <a:lnTo>
                  <a:pt x="30370" y="200907"/>
                </a:lnTo>
                <a:lnTo>
                  <a:pt x="34178" y="206891"/>
                </a:lnTo>
                <a:lnTo>
                  <a:pt x="37986" y="200907"/>
                </a:lnTo>
                <a:lnTo>
                  <a:pt x="42147" y="200907"/>
                </a:lnTo>
                <a:lnTo>
                  <a:pt x="36245" y="210100"/>
                </a:lnTo>
                <a:lnTo>
                  <a:pt x="42555" y="219947"/>
                </a:lnTo>
                <a:lnTo>
                  <a:pt x="38394" y="219947"/>
                </a:lnTo>
                <a:lnTo>
                  <a:pt x="34178" y="213256"/>
                </a:lnTo>
                <a:close/>
                <a:moveTo>
                  <a:pt x="59978" y="213256"/>
                </a:moveTo>
                <a:lnTo>
                  <a:pt x="55762" y="219947"/>
                </a:lnTo>
                <a:lnTo>
                  <a:pt x="51600" y="219947"/>
                </a:lnTo>
                <a:lnTo>
                  <a:pt x="57911" y="210100"/>
                </a:lnTo>
                <a:lnTo>
                  <a:pt x="52008" y="200907"/>
                </a:lnTo>
                <a:lnTo>
                  <a:pt x="56170" y="200907"/>
                </a:lnTo>
                <a:lnTo>
                  <a:pt x="59978" y="206891"/>
                </a:lnTo>
                <a:lnTo>
                  <a:pt x="63786" y="200907"/>
                </a:lnTo>
                <a:lnTo>
                  <a:pt x="67948" y="200907"/>
                </a:lnTo>
                <a:lnTo>
                  <a:pt x="62045" y="210100"/>
                </a:lnTo>
                <a:lnTo>
                  <a:pt x="68356" y="219947"/>
                </a:lnTo>
                <a:lnTo>
                  <a:pt x="64194" y="219947"/>
                </a:lnTo>
                <a:lnTo>
                  <a:pt x="59978" y="213256"/>
                </a:lnTo>
                <a:close/>
                <a:moveTo>
                  <a:pt x="85778" y="213256"/>
                </a:moveTo>
                <a:lnTo>
                  <a:pt x="81562" y="219947"/>
                </a:lnTo>
                <a:lnTo>
                  <a:pt x="77400" y="219947"/>
                </a:lnTo>
                <a:lnTo>
                  <a:pt x="83711" y="210100"/>
                </a:lnTo>
                <a:lnTo>
                  <a:pt x="77808" y="200907"/>
                </a:lnTo>
                <a:lnTo>
                  <a:pt x="81970" y="200907"/>
                </a:lnTo>
                <a:lnTo>
                  <a:pt x="85778" y="206891"/>
                </a:lnTo>
                <a:lnTo>
                  <a:pt x="89586" y="200907"/>
                </a:lnTo>
                <a:lnTo>
                  <a:pt x="93748" y="200907"/>
                </a:lnTo>
                <a:lnTo>
                  <a:pt x="87845" y="210100"/>
                </a:lnTo>
                <a:lnTo>
                  <a:pt x="94156" y="219947"/>
                </a:lnTo>
                <a:lnTo>
                  <a:pt x="89994" y="219947"/>
                </a:lnTo>
                <a:lnTo>
                  <a:pt x="85778" y="213256"/>
                </a:lnTo>
                <a:close/>
                <a:moveTo>
                  <a:pt x="111578" y="213256"/>
                </a:moveTo>
                <a:lnTo>
                  <a:pt x="107362" y="219947"/>
                </a:lnTo>
                <a:lnTo>
                  <a:pt x="103200" y="219947"/>
                </a:lnTo>
                <a:lnTo>
                  <a:pt x="109511" y="210100"/>
                </a:lnTo>
                <a:lnTo>
                  <a:pt x="103608" y="200907"/>
                </a:lnTo>
                <a:lnTo>
                  <a:pt x="107770" y="200907"/>
                </a:lnTo>
                <a:lnTo>
                  <a:pt x="111578" y="206891"/>
                </a:lnTo>
                <a:lnTo>
                  <a:pt x="115386" y="200907"/>
                </a:lnTo>
                <a:lnTo>
                  <a:pt x="119548" y="200907"/>
                </a:lnTo>
                <a:lnTo>
                  <a:pt x="113645" y="210100"/>
                </a:lnTo>
                <a:lnTo>
                  <a:pt x="119956" y="219947"/>
                </a:lnTo>
                <a:lnTo>
                  <a:pt x="115794" y="219947"/>
                </a:lnTo>
                <a:lnTo>
                  <a:pt x="111578" y="213256"/>
                </a:lnTo>
                <a:close/>
                <a:moveTo>
                  <a:pt x="137378" y="213256"/>
                </a:moveTo>
                <a:lnTo>
                  <a:pt x="133162" y="219947"/>
                </a:lnTo>
                <a:lnTo>
                  <a:pt x="129000" y="219947"/>
                </a:lnTo>
                <a:lnTo>
                  <a:pt x="135311" y="210100"/>
                </a:lnTo>
                <a:lnTo>
                  <a:pt x="129408" y="200907"/>
                </a:lnTo>
                <a:lnTo>
                  <a:pt x="133570" y="200907"/>
                </a:lnTo>
                <a:lnTo>
                  <a:pt x="137378" y="206891"/>
                </a:lnTo>
                <a:lnTo>
                  <a:pt x="141186" y="200907"/>
                </a:lnTo>
                <a:lnTo>
                  <a:pt x="145348" y="200907"/>
                </a:lnTo>
                <a:lnTo>
                  <a:pt x="139445" y="210100"/>
                </a:lnTo>
                <a:lnTo>
                  <a:pt x="145756" y="219947"/>
                </a:lnTo>
                <a:lnTo>
                  <a:pt x="141594" y="219947"/>
                </a:lnTo>
                <a:lnTo>
                  <a:pt x="137378" y="213256"/>
                </a:lnTo>
                <a:close/>
                <a:moveTo>
                  <a:pt x="163178" y="213256"/>
                </a:moveTo>
                <a:lnTo>
                  <a:pt x="158962" y="219947"/>
                </a:lnTo>
                <a:lnTo>
                  <a:pt x="154800" y="219947"/>
                </a:lnTo>
                <a:lnTo>
                  <a:pt x="161111" y="210100"/>
                </a:lnTo>
                <a:lnTo>
                  <a:pt x="155208" y="200907"/>
                </a:lnTo>
                <a:lnTo>
                  <a:pt x="159370" y="200907"/>
                </a:lnTo>
                <a:lnTo>
                  <a:pt x="163178" y="206891"/>
                </a:lnTo>
                <a:lnTo>
                  <a:pt x="166986" y="200907"/>
                </a:lnTo>
                <a:lnTo>
                  <a:pt x="171148" y="200907"/>
                </a:lnTo>
                <a:lnTo>
                  <a:pt x="165245" y="210100"/>
                </a:lnTo>
                <a:lnTo>
                  <a:pt x="171556" y="219947"/>
                </a:lnTo>
                <a:lnTo>
                  <a:pt x="167394" y="219947"/>
                </a:lnTo>
                <a:lnTo>
                  <a:pt x="163178" y="213256"/>
                </a:lnTo>
                <a:close/>
                <a:moveTo>
                  <a:pt x="188978" y="213256"/>
                </a:moveTo>
                <a:lnTo>
                  <a:pt x="184762" y="219947"/>
                </a:lnTo>
                <a:lnTo>
                  <a:pt x="180601" y="219947"/>
                </a:lnTo>
                <a:lnTo>
                  <a:pt x="186911" y="210100"/>
                </a:lnTo>
                <a:lnTo>
                  <a:pt x="181009" y="200907"/>
                </a:lnTo>
                <a:lnTo>
                  <a:pt x="185170" y="200907"/>
                </a:lnTo>
                <a:lnTo>
                  <a:pt x="188978" y="206891"/>
                </a:lnTo>
                <a:lnTo>
                  <a:pt x="192786" y="200907"/>
                </a:lnTo>
                <a:lnTo>
                  <a:pt x="196948" y="200907"/>
                </a:lnTo>
                <a:lnTo>
                  <a:pt x="191045" y="210100"/>
                </a:lnTo>
                <a:lnTo>
                  <a:pt x="197356" y="219947"/>
                </a:lnTo>
                <a:lnTo>
                  <a:pt x="193194" y="219947"/>
                </a:lnTo>
                <a:lnTo>
                  <a:pt x="188978" y="213256"/>
                </a:lnTo>
                <a:close/>
                <a:moveTo>
                  <a:pt x="214778" y="213256"/>
                </a:moveTo>
                <a:lnTo>
                  <a:pt x="210562" y="219947"/>
                </a:lnTo>
                <a:lnTo>
                  <a:pt x="206401" y="219947"/>
                </a:lnTo>
                <a:lnTo>
                  <a:pt x="212711" y="210100"/>
                </a:lnTo>
                <a:lnTo>
                  <a:pt x="206809" y="200907"/>
                </a:lnTo>
                <a:lnTo>
                  <a:pt x="210970" y="200907"/>
                </a:lnTo>
                <a:lnTo>
                  <a:pt x="214778" y="206891"/>
                </a:lnTo>
                <a:lnTo>
                  <a:pt x="218586" y="200907"/>
                </a:lnTo>
                <a:lnTo>
                  <a:pt x="222748" y="200907"/>
                </a:lnTo>
                <a:lnTo>
                  <a:pt x="216846" y="210100"/>
                </a:lnTo>
                <a:lnTo>
                  <a:pt x="223156" y="219947"/>
                </a:lnTo>
                <a:lnTo>
                  <a:pt x="218994" y="219947"/>
                </a:lnTo>
                <a:lnTo>
                  <a:pt x="214778" y="213256"/>
                </a:lnTo>
                <a:close/>
                <a:moveTo>
                  <a:pt x="240578" y="213256"/>
                </a:moveTo>
                <a:lnTo>
                  <a:pt x="236362" y="219947"/>
                </a:lnTo>
                <a:lnTo>
                  <a:pt x="232201" y="219947"/>
                </a:lnTo>
                <a:lnTo>
                  <a:pt x="238511" y="210100"/>
                </a:lnTo>
                <a:lnTo>
                  <a:pt x="232609" y="200907"/>
                </a:lnTo>
                <a:lnTo>
                  <a:pt x="236770" y="200907"/>
                </a:lnTo>
                <a:lnTo>
                  <a:pt x="240578" y="206891"/>
                </a:lnTo>
                <a:lnTo>
                  <a:pt x="244386" y="200907"/>
                </a:lnTo>
                <a:lnTo>
                  <a:pt x="248548" y="200907"/>
                </a:lnTo>
                <a:lnTo>
                  <a:pt x="242646" y="210100"/>
                </a:lnTo>
                <a:lnTo>
                  <a:pt x="248956" y="219947"/>
                </a:lnTo>
                <a:lnTo>
                  <a:pt x="244794" y="219947"/>
                </a:lnTo>
                <a:lnTo>
                  <a:pt x="240578" y="213256"/>
                </a:lnTo>
                <a:close/>
                <a:moveTo>
                  <a:pt x="266378" y="213256"/>
                </a:moveTo>
                <a:lnTo>
                  <a:pt x="262162" y="219947"/>
                </a:lnTo>
                <a:lnTo>
                  <a:pt x="258001" y="219947"/>
                </a:lnTo>
                <a:lnTo>
                  <a:pt x="264311" y="210100"/>
                </a:lnTo>
                <a:lnTo>
                  <a:pt x="258409" y="200907"/>
                </a:lnTo>
                <a:lnTo>
                  <a:pt x="262570" y="200907"/>
                </a:lnTo>
                <a:lnTo>
                  <a:pt x="266378" y="206891"/>
                </a:lnTo>
                <a:lnTo>
                  <a:pt x="270187" y="200907"/>
                </a:lnTo>
                <a:lnTo>
                  <a:pt x="274348" y="200907"/>
                </a:lnTo>
                <a:lnTo>
                  <a:pt x="268446" y="210100"/>
                </a:lnTo>
                <a:lnTo>
                  <a:pt x="274756" y="219947"/>
                </a:lnTo>
                <a:lnTo>
                  <a:pt x="270595" y="219947"/>
                </a:lnTo>
                <a:lnTo>
                  <a:pt x="266378" y="213256"/>
                </a:lnTo>
                <a:close/>
                <a:moveTo>
                  <a:pt x="292179" y="213256"/>
                </a:moveTo>
                <a:lnTo>
                  <a:pt x="287962" y="219947"/>
                </a:lnTo>
                <a:lnTo>
                  <a:pt x="283801" y="219947"/>
                </a:lnTo>
                <a:lnTo>
                  <a:pt x="290111" y="210100"/>
                </a:lnTo>
                <a:lnTo>
                  <a:pt x="284209" y="200907"/>
                </a:lnTo>
                <a:lnTo>
                  <a:pt x="288370" y="200907"/>
                </a:lnTo>
                <a:lnTo>
                  <a:pt x="292179" y="206891"/>
                </a:lnTo>
                <a:lnTo>
                  <a:pt x="295987" y="200907"/>
                </a:lnTo>
                <a:lnTo>
                  <a:pt x="300148" y="200907"/>
                </a:lnTo>
                <a:lnTo>
                  <a:pt x="294246" y="210100"/>
                </a:lnTo>
                <a:lnTo>
                  <a:pt x="300556" y="219947"/>
                </a:lnTo>
                <a:lnTo>
                  <a:pt x="296395" y="219947"/>
                </a:lnTo>
                <a:lnTo>
                  <a:pt x="292179" y="213256"/>
                </a:lnTo>
                <a:close/>
                <a:moveTo>
                  <a:pt x="317979" y="213256"/>
                </a:moveTo>
                <a:lnTo>
                  <a:pt x="313762" y="219947"/>
                </a:lnTo>
                <a:lnTo>
                  <a:pt x="309601" y="219947"/>
                </a:lnTo>
                <a:lnTo>
                  <a:pt x="315911" y="210100"/>
                </a:lnTo>
                <a:lnTo>
                  <a:pt x="310009" y="200907"/>
                </a:lnTo>
                <a:lnTo>
                  <a:pt x="314170" y="200907"/>
                </a:lnTo>
                <a:lnTo>
                  <a:pt x="317979" y="206891"/>
                </a:lnTo>
                <a:lnTo>
                  <a:pt x="321787" y="200907"/>
                </a:lnTo>
                <a:lnTo>
                  <a:pt x="325948" y="200907"/>
                </a:lnTo>
                <a:lnTo>
                  <a:pt x="320046" y="210100"/>
                </a:lnTo>
                <a:lnTo>
                  <a:pt x="326356" y="219947"/>
                </a:lnTo>
                <a:lnTo>
                  <a:pt x="322195" y="219947"/>
                </a:lnTo>
                <a:lnTo>
                  <a:pt x="317979" y="213256"/>
                </a:lnTo>
                <a:close/>
                <a:moveTo>
                  <a:pt x="343779" y="213256"/>
                </a:moveTo>
                <a:lnTo>
                  <a:pt x="339563" y="219947"/>
                </a:lnTo>
                <a:lnTo>
                  <a:pt x="335401" y="219947"/>
                </a:lnTo>
                <a:lnTo>
                  <a:pt x="341711" y="210100"/>
                </a:lnTo>
                <a:lnTo>
                  <a:pt x="335809" y="200907"/>
                </a:lnTo>
                <a:lnTo>
                  <a:pt x="339971" y="200907"/>
                </a:lnTo>
                <a:lnTo>
                  <a:pt x="343779" y="206891"/>
                </a:lnTo>
                <a:lnTo>
                  <a:pt x="347587" y="200907"/>
                </a:lnTo>
                <a:lnTo>
                  <a:pt x="351748" y="200907"/>
                </a:lnTo>
                <a:lnTo>
                  <a:pt x="345846" y="210100"/>
                </a:lnTo>
                <a:lnTo>
                  <a:pt x="352156" y="219947"/>
                </a:lnTo>
                <a:lnTo>
                  <a:pt x="347995" y="219947"/>
                </a:lnTo>
                <a:lnTo>
                  <a:pt x="343779" y="213256"/>
                </a:lnTo>
                <a:close/>
                <a:moveTo>
                  <a:pt x="369579" y="213256"/>
                </a:moveTo>
                <a:lnTo>
                  <a:pt x="365363" y="219947"/>
                </a:lnTo>
                <a:lnTo>
                  <a:pt x="361201" y="219947"/>
                </a:lnTo>
                <a:lnTo>
                  <a:pt x="367511" y="210100"/>
                </a:lnTo>
                <a:lnTo>
                  <a:pt x="361609" y="200907"/>
                </a:lnTo>
                <a:lnTo>
                  <a:pt x="365771" y="200907"/>
                </a:lnTo>
                <a:lnTo>
                  <a:pt x="369579" y="206891"/>
                </a:lnTo>
                <a:lnTo>
                  <a:pt x="373387" y="200907"/>
                </a:lnTo>
                <a:lnTo>
                  <a:pt x="377548" y="200907"/>
                </a:lnTo>
                <a:lnTo>
                  <a:pt x="371646" y="210100"/>
                </a:lnTo>
                <a:lnTo>
                  <a:pt x="377956" y="219947"/>
                </a:lnTo>
                <a:lnTo>
                  <a:pt x="373795" y="219947"/>
                </a:lnTo>
                <a:lnTo>
                  <a:pt x="369579" y="213256"/>
                </a:lnTo>
                <a:close/>
                <a:moveTo>
                  <a:pt x="395379" y="213256"/>
                </a:moveTo>
                <a:lnTo>
                  <a:pt x="391163" y="219947"/>
                </a:lnTo>
                <a:lnTo>
                  <a:pt x="387001" y="219947"/>
                </a:lnTo>
                <a:lnTo>
                  <a:pt x="393312" y="210100"/>
                </a:lnTo>
                <a:lnTo>
                  <a:pt x="387409" y="200907"/>
                </a:lnTo>
                <a:lnTo>
                  <a:pt x="391571" y="200907"/>
                </a:lnTo>
                <a:lnTo>
                  <a:pt x="395379" y="206891"/>
                </a:lnTo>
                <a:lnTo>
                  <a:pt x="399187" y="200907"/>
                </a:lnTo>
                <a:lnTo>
                  <a:pt x="403348" y="200907"/>
                </a:lnTo>
                <a:lnTo>
                  <a:pt x="397446" y="210100"/>
                </a:lnTo>
                <a:lnTo>
                  <a:pt x="403756" y="219947"/>
                </a:lnTo>
                <a:lnTo>
                  <a:pt x="399595" y="219947"/>
                </a:lnTo>
                <a:lnTo>
                  <a:pt x="395379" y="213256"/>
                </a:lnTo>
                <a:close/>
                <a:moveTo>
                  <a:pt x="421179" y="213256"/>
                </a:moveTo>
                <a:lnTo>
                  <a:pt x="416963" y="219947"/>
                </a:lnTo>
                <a:lnTo>
                  <a:pt x="412801" y="219947"/>
                </a:lnTo>
                <a:lnTo>
                  <a:pt x="419112" y="210100"/>
                </a:lnTo>
                <a:lnTo>
                  <a:pt x="413209" y="200907"/>
                </a:lnTo>
                <a:lnTo>
                  <a:pt x="417371" y="200907"/>
                </a:lnTo>
                <a:lnTo>
                  <a:pt x="421179" y="206891"/>
                </a:lnTo>
                <a:lnTo>
                  <a:pt x="424987" y="200907"/>
                </a:lnTo>
                <a:lnTo>
                  <a:pt x="429149" y="200907"/>
                </a:lnTo>
                <a:lnTo>
                  <a:pt x="423246" y="210100"/>
                </a:lnTo>
                <a:lnTo>
                  <a:pt x="429557" y="219947"/>
                </a:lnTo>
                <a:lnTo>
                  <a:pt x="425395" y="219947"/>
                </a:lnTo>
                <a:lnTo>
                  <a:pt x="421179" y="213256"/>
                </a:lnTo>
                <a:close/>
                <a:moveTo>
                  <a:pt x="446979" y="213256"/>
                </a:moveTo>
                <a:lnTo>
                  <a:pt x="442763" y="219947"/>
                </a:lnTo>
                <a:lnTo>
                  <a:pt x="438601" y="219947"/>
                </a:lnTo>
                <a:lnTo>
                  <a:pt x="444912" y="210100"/>
                </a:lnTo>
                <a:lnTo>
                  <a:pt x="439009" y="200907"/>
                </a:lnTo>
                <a:lnTo>
                  <a:pt x="443171" y="200907"/>
                </a:lnTo>
                <a:lnTo>
                  <a:pt x="446979" y="206891"/>
                </a:lnTo>
                <a:lnTo>
                  <a:pt x="450787" y="200907"/>
                </a:lnTo>
                <a:lnTo>
                  <a:pt x="454949" y="200907"/>
                </a:lnTo>
                <a:lnTo>
                  <a:pt x="449046" y="210100"/>
                </a:lnTo>
                <a:lnTo>
                  <a:pt x="455357" y="219947"/>
                </a:lnTo>
                <a:lnTo>
                  <a:pt x="451195" y="219947"/>
                </a:lnTo>
                <a:lnTo>
                  <a:pt x="446979" y="213256"/>
                </a:lnTo>
                <a:close/>
                <a:moveTo>
                  <a:pt x="472779" y="213256"/>
                </a:moveTo>
                <a:lnTo>
                  <a:pt x="468563" y="219947"/>
                </a:lnTo>
                <a:lnTo>
                  <a:pt x="464401" y="219947"/>
                </a:lnTo>
                <a:lnTo>
                  <a:pt x="470712" y="210100"/>
                </a:lnTo>
                <a:lnTo>
                  <a:pt x="464809" y="200907"/>
                </a:lnTo>
                <a:lnTo>
                  <a:pt x="468971" y="200907"/>
                </a:lnTo>
                <a:lnTo>
                  <a:pt x="472779" y="206891"/>
                </a:lnTo>
                <a:lnTo>
                  <a:pt x="476587" y="200907"/>
                </a:lnTo>
                <a:lnTo>
                  <a:pt x="480749" y="200907"/>
                </a:lnTo>
                <a:lnTo>
                  <a:pt x="474846" y="210100"/>
                </a:lnTo>
                <a:lnTo>
                  <a:pt x="481157" y="219947"/>
                </a:lnTo>
                <a:lnTo>
                  <a:pt x="476995" y="219947"/>
                </a:lnTo>
                <a:lnTo>
                  <a:pt x="472779" y="213256"/>
                </a:lnTo>
                <a:close/>
                <a:moveTo>
                  <a:pt x="498579" y="213256"/>
                </a:moveTo>
                <a:lnTo>
                  <a:pt x="494363" y="219947"/>
                </a:lnTo>
                <a:lnTo>
                  <a:pt x="490201" y="219947"/>
                </a:lnTo>
                <a:lnTo>
                  <a:pt x="496512" y="210100"/>
                </a:lnTo>
                <a:lnTo>
                  <a:pt x="490609" y="200907"/>
                </a:lnTo>
                <a:lnTo>
                  <a:pt x="494771" y="200907"/>
                </a:lnTo>
                <a:lnTo>
                  <a:pt x="498579" y="206891"/>
                </a:lnTo>
                <a:lnTo>
                  <a:pt x="502387" y="200907"/>
                </a:lnTo>
                <a:lnTo>
                  <a:pt x="506549" y="200907"/>
                </a:lnTo>
                <a:lnTo>
                  <a:pt x="500646" y="210100"/>
                </a:lnTo>
                <a:lnTo>
                  <a:pt x="506957" y="219947"/>
                </a:lnTo>
                <a:lnTo>
                  <a:pt x="502795" y="219947"/>
                </a:lnTo>
                <a:lnTo>
                  <a:pt x="498579" y="213256"/>
                </a:lnTo>
                <a:close/>
                <a:moveTo>
                  <a:pt x="8378" y="241957"/>
                </a:moveTo>
                <a:lnTo>
                  <a:pt x="4162" y="248648"/>
                </a:lnTo>
                <a:lnTo>
                  <a:pt x="0" y="248648"/>
                </a:lnTo>
                <a:lnTo>
                  <a:pt x="6310" y="238802"/>
                </a:lnTo>
                <a:lnTo>
                  <a:pt x="408" y="229608"/>
                </a:lnTo>
                <a:lnTo>
                  <a:pt x="4570" y="229608"/>
                </a:lnTo>
                <a:lnTo>
                  <a:pt x="8378" y="235592"/>
                </a:lnTo>
                <a:lnTo>
                  <a:pt x="12186" y="229608"/>
                </a:lnTo>
                <a:lnTo>
                  <a:pt x="16347" y="229608"/>
                </a:lnTo>
                <a:lnTo>
                  <a:pt x="10445" y="238802"/>
                </a:lnTo>
                <a:lnTo>
                  <a:pt x="16755" y="248648"/>
                </a:lnTo>
                <a:lnTo>
                  <a:pt x="12594" y="248648"/>
                </a:lnTo>
                <a:lnTo>
                  <a:pt x="8378" y="241957"/>
                </a:lnTo>
                <a:close/>
                <a:moveTo>
                  <a:pt x="34178" y="241957"/>
                </a:moveTo>
                <a:lnTo>
                  <a:pt x="29962" y="248648"/>
                </a:lnTo>
                <a:lnTo>
                  <a:pt x="25800" y="248648"/>
                </a:lnTo>
                <a:lnTo>
                  <a:pt x="32110" y="238802"/>
                </a:lnTo>
                <a:lnTo>
                  <a:pt x="26208" y="229608"/>
                </a:lnTo>
                <a:lnTo>
                  <a:pt x="30370" y="229608"/>
                </a:lnTo>
                <a:lnTo>
                  <a:pt x="34178" y="235592"/>
                </a:lnTo>
                <a:lnTo>
                  <a:pt x="37986" y="229608"/>
                </a:lnTo>
                <a:lnTo>
                  <a:pt x="42147" y="229608"/>
                </a:lnTo>
                <a:lnTo>
                  <a:pt x="36245" y="238802"/>
                </a:lnTo>
                <a:lnTo>
                  <a:pt x="42555" y="248648"/>
                </a:lnTo>
                <a:lnTo>
                  <a:pt x="38394" y="248648"/>
                </a:lnTo>
                <a:lnTo>
                  <a:pt x="34178" y="241957"/>
                </a:lnTo>
                <a:close/>
                <a:moveTo>
                  <a:pt x="59978" y="241957"/>
                </a:moveTo>
                <a:lnTo>
                  <a:pt x="55762" y="248648"/>
                </a:lnTo>
                <a:lnTo>
                  <a:pt x="51600" y="248648"/>
                </a:lnTo>
                <a:lnTo>
                  <a:pt x="57911" y="238802"/>
                </a:lnTo>
                <a:lnTo>
                  <a:pt x="52008" y="229608"/>
                </a:lnTo>
                <a:lnTo>
                  <a:pt x="56170" y="229608"/>
                </a:lnTo>
                <a:lnTo>
                  <a:pt x="59978" y="235592"/>
                </a:lnTo>
                <a:lnTo>
                  <a:pt x="63786" y="229608"/>
                </a:lnTo>
                <a:lnTo>
                  <a:pt x="67948" y="229608"/>
                </a:lnTo>
                <a:lnTo>
                  <a:pt x="62045" y="238802"/>
                </a:lnTo>
                <a:lnTo>
                  <a:pt x="68356" y="248648"/>
                </a:lnTo>
                <a:lnTo>
                  <a:pt x="64194" y="248648"/>
                </a:lnTo>
                <a:lnTo>
                  <a:pt x="59978" y="241957"/>
                </a:lnTo>
                <a:close/>
                <a:moveTo>
                  <a:pt x="85778" y="241957"/>
                </a:moveTo>
                <a:lnTo>
                  <a:pt x="81562" y="248648"/>
                </a:lnTo>
                <a:lnTo>
                  <a:pt x="77400" y="248648"/>
                </a:lnTo>
                <a:lnTo>
                  <a:pt x="83711" y="238802"/>
                </a:lnTo>
                <a:lnTo>
                  <a:pt x="77808" y="229608"/>
                </a:lnTo>
                <a:lnTo>
                  <a:pt x="81970" y="229608"/>
                </a:lnTo>
                <a:lnTo>
                  <a:pt x="85778" y="235592"/>
                </a:lnTo>
                <a:lnTo>
                  <a:pt x="89586" y="229608"/>
                </a:lnTo>
                <a:lnTo>
                  <a:pt x="93748" y="229608"/>
                </a:lnTo>
                <a:lnTo>
                  <a:pt x="87845" y="238802"/>
                </a:lnTo>
                <a:lnTo>
                  <a:pt x="94156" y="248648"/>
                </a:lnTo>
                <a:lnTo>
                  <a:pt x="89994" y="248648"/>
                </a:lnTo>
                <a:lnTo>
                  <a:pt x="85778" y="241957"/>
                </a:lnTo>
                <a:close/>
                <a:moveTo>
                  <a:pt x="111578" y="241957"/>
                </a:moveTo>
                <a:lnTo>
                  <a:pt x="107362" y="248648"/>
                </a:lnTo>
                <a:lnTo>
                  <a:pt x="103200" y="248648"/>
                </a:lnTo>
                <a:lnTo>
                  <a:pt x="109511" y="238802"/>
                </a:lnTo>
                <a:lnTo>
                  <a:pt x="103608" y="229608"/>
                </a:lnTo>
                <a:lnTo>
                  <a:pt x="107770" y="229608"/>
                </a:lnTo>
                <a:lnTo>
                  <a:pt x="111578" y="235592"/>
                </a:lnTo>
                <a:lnTo>
                  <a:pt x="115386" y="229608"/>
                </a:lnTo>
                <a:lnTo>
                  <a:pt x="119548" y="229608"/>
                </a:lnTo>
                <a:lnTo>
                  <a:pt x="113645" y="238802"/>
                </a:lnTo>
                <a:lnTo>
                  <a:pt x="119956" y="248648"/>
                </a:lnTo>
                <a:lnTo>
                  <a:pt x="115794" y="248648"/>
                </a:lnTo>
                <a:lnTo>
                  <a:pt x="111578" y="241957"/>
                </a:lnTo>
                <a:close/>
                <a:moveTo>
                  <a:pt x="137378" y="241957"/>
                </a:moveTo>
                <a:lnTo>
                  <a:pt x="133162" y="248648"/>
                </a:lnTo>
                <a:lnTo>
                  <a:pt x="129000" y="248648"/>
                </a:lnTo>
                <a:lnTo>
                  <a:pt x="135311" y="238802"/>
                </a:lnTo>
                <a:lnTo>
                  <a:pt x="129408" y="229608"/>
                </a:lnTo>
                <a:lnTo>
                  <a:pt x="133570" y="229608"/>
                </a:lnTo>
                <a:lnTo>
                  <a:pt x="137378" y="235592"/>
                </a:lnTo>
                <a:lnTo>
                  <a:pt x="141186" y="229608"/>
                </a:lnTo>
                <a:lnTo>
                  <a:pt x="145348" y="229608"/>
                </a:lnTo>
                <a:lnTo>
                  <a:pt x="139445" y="238802"/>
                </a:lnTo>
                <a:lnTo>
                  <a:pt x="145756" y="248648"/>
                </a:lnTo>
                <a:lnTo>
                  <a:pt x="141594" y="248648"/>
                </a:lnTo>
                <a:lnTo>
                  <a:pt x="137378" y="241957"/>
                </a:lnTo>
                <a:close/>
                <a:moveTo>
                  <a:pt x="163178" y="241957"/>
                </a:moveTo>
                <a:lnTo>
                  <a:pt x="158962" y="248648"/>
                </a:lnTo>
                <a:lnTo>
                  <a:pt x="154800" y="248648"/>
                </a:lnTo>
                <a:lnTo>
                  <a:pt x="161111" y="238802"/>
                </a:lnTo>
                <a:lnTo>
                  <a:pt x="155208" y="229608"/>
                </a:lnTo>
                <a:lnTo>
                  <a:pt x="159370" y="229608"/>
                </a:lnTo>
                <a:lnTo>
                  <a:pt x="163178" y="235592"/>
                </a:lnTo>
                <a:lnTo>
                  <a:pt x="166986" y="229608"/>
                </a:lnTo>
                <a:lnTo>
                  <a:pt x="171148" y="229608"/>
                </a:lnTo>
                <a:lnTo>
                  <a:pt x="165245" y="238802"/>
                </a:lnTo>
                <a:lnTo>
                  <a:pt x="171556" y="248648"/>
                </a:lnTo>
                <a:lnTo>
                  <a:pt x="167394" y="248648"/>
                </a:lnTo>
                <a:lnTo>
                  <a:pt x="163178" y="241957"/>
                </a:lnTo>
                <a:close/>
                <a:moveTo>
                  <a:pt x="188978" y="241957"/>
                </a:moveTo>
                <a:lnTo>
                  <a:pt x="184762" y="248648"/>
                </a:lnTo>
                <a:lnTo>
                  <a:pt x="180601" y="248648"/>
                </a:lnTo>
                <a:lnTo>
                  <a:pt x="186911" y="238802"/>
                </a:lnTo>
                <a:lnTo>
                  <a:pt x="181009" y="229608"/>
                </a:lnTo>
                <a:lnTo>
                  <a:pt x="185170" y="229608"/>
                </a:lnTo>
                <a:lnTo>
                  <a:pt x="188978" y="235592"/>
                </a:lnTo>
                <a:lnTo>
                  <a:pt x="192786" y="229608"/>
                </a:lnTo>
                <a:lnTo>
                  <a:pt x="196948" y="229608"/>
                </a:lnTo>
                <a:lnTo>
                  <a:pt x="191045" y="238802"/>
                </a:lnTo>
                <a:lnTo>
                  <a:pt x="197356" y="248648"/>
                </a:lnTo>
                <a:lnTo>
                  <a:pt x="193194" y="248648"/>
                </a:lnTo>
                <a:lnTo>
                  <a:pt x="188978" y="241957"/>
                </a:lnTo>
                <a:close/>
                <a:moveTo>
                  <a:pt x="214778" y="241957"/>
                </a:moveTo>
                <a:lnTo>
                  <a:pt x="210562" y="248648"/>
                </a:lnTo>
                <a:lnTo>
                  <a:pt x="206401" y="248648"/>
                </a:lnTo>
                <a:lnTo>
                  <a:pt x="212711" y="238802"/>
                </a:lnTo>
                <a:lnTo>
                  <a:pt x="206809" y="229608"/>
                </a:lnTo>
                <a:lnTo>
                  <a:pt x="210970" y="229608"/>
                </a:lnTo>
                <a:lnTo>
                  <a:pt x="214778" y="235592"/>
                </a:lnTo>
                <a:lnTo>
                  <a:pt x="218586" y="229608"/>
                </a:lnTo>
                <a:lnTo>
                  <a:pt x="222748" y="229608"/>
                </a:lnTo>
                <a:lnTo>
                  <a:pt x="216846" y="238802"/>
                </a:lnTo>
                <a:lnTo>
                  <a:pt x="223156" y="248648"/>
                </a:lnTo>
                <a:lnTo>
                  <a:pt x="218994" y="248648"/>
                </a:lnTo>
                <a:lnTo>
                  <a:pt x="214778" y="241957"/>
                </a:lnTo>
                <a:close/>
                <a:moveTo>
                  <a:pt x="240578" y="241957"/>
                </a:moveTo>
                <a:lnTo>
                  <a:pt x="236362" y="248648"/>
                </a:lnTo>
                <a:lnTo>
                  <a:pt x="232201" y="248648"/>
                </a:lnTo>
                <a:lnTo>
                  <a:pt x="238511" y="238802"/>
                </a:lnTo>
                <a:lnTo>
                  <a:pt x="232609" y="229608"/>
                </a:lnTo>
                <a:lnTo>
                  <a:pt x="236770" y="229608"/>
                </a:lnTo>
                <a:lnTo>
                  <a:pt x="240578" y="235592"/>
                </a:lnTo>
                <a:lnTo>
                  <a:pt x="244386" y="229608"/>
                </a:lnTo>
                <a:lnTo>
                  <a:pt x="248548" y="229608"/>
                </a:lnTo>
                <a:lnTo>
                  <a:pt x="242646" y="238802"/>
                </a:lnTo>
                <a:lnTo>
                  <a:pt x="248956" y="248648"/>
                </a:lnTo>
                <a:lnTo>
                  <a:pt x="244794" y="248648"/>
                </a:lnTo>
                <a:lnTo>
                  <a:pt x="240578" y="241957"/>
                </a:lnTo>
                <a:close/>
                <a:moveTo>
                  <a:pt x="266378" y="241957"/>
                </a:moveTo>
                <a:lnTo>
                  <a:pt x="262162" y="248648"/>
                </a:lnTo>
                <a:lnTo>
                  <a:pt x="258001" y="248648"/>
                </a:lnTo>
                <a:lnTo>
                  <a:pt x="264311" y="238802"/>
                </a:lnTo>
                <a:lnTo>
                  <a:pt x="258409" y="229608"/>
                </a:lnTo>
                <a:lnTo>
                  <a:pt x="262570" y="229608"/>
                </a:lnTo>
                <a:lnTo>
                  <a:pt x="266378" y="235592"/>
                </a:lnTo>
                <a:lnTo>
                  <a:pt x="270187" y="229608"/>
                </a:lnTo>
                <a:lnTo>
                  <a:pt x="274348" y="229608"/>
                </a:lnTo>
                <a:lnTo>
                  <a:pt x="268446" y="238802"/>
                </a:lnTo>
                <a:lnTo>
                  <a:pt x="274756" y="248648"/>
                </a:lnTo>
                <a:lnTo>
                  <a:pt x="270595" y="248648"/>
                </a:lnTo>
                <a:lnTo>
                  <a:pt x="266378" y="241957"/>
                </a:lnTo>
                <a:close/>
                <a:moveTo>
                  <a:pt x="292179" y="241957"/>
                </a:moveTo>
                <a:lnTo>
                  <a:pt x="287962" y="248648"/>
                </a:lnTo>
                <a:lnTo>
                  <a:pt x="283801" y="248648"/>
                </a:lnTo>
                <a:lnTo>
                  <a:pt x="290111" y="238802"/>
                </a:lnTo>
                <a:lnTo>
                  <a:pt x="284209" y="229608"/>
                </a:lnTo>
                <a:lnTo>
                  <a:pt x="288370" y="229608"/>
                </a:lnTo>
                <a:lnTo>
                  <a:pt x="292179" y="235592"/>
                </a:lnTo>
                <a:lnTo>
                  <a:pt x="295987" y="229608"/>
                </a:lnTo>
                <a:lnTo>
                  <a:pt x="300148" y="229608"/>
                </a:lnTo>
                <a:lnTo>
                  <a:pt x="294246" y="238802"/>
                </a:lnTo>
                <a:lnTo>
                  <a:pt x="300556" y="248648"/>
                </a:lnTo>
                <a:lnTo>
                  <a:pt x="296395" y="248648"/>
                </a:lnTo>
                <a:lnTo>
                  <a:pt x="292179" y="241957"/>
                </a:lnTo>
                <a:close/>
                <a:moveTo>
                  <a:pt x="317979" y="241957"/>
                </a:moveTo>
                <a:lnTo>
                  <a:pt x="313762" y="248648"/>
                </a:lnTo>
                <a:lnTo>
                  <a:pt x="309601" y="248648"/>
                </a:lnTo>
                <a:lnTo>
                  <a:pt x="315911" y="238802"/>
                </a:lnTo>
                <a:lnTo>
                  <a:pt x="310009" y="229608"/>
                </a:lnTo>
                <a:lnTo>
                  <a:pt x="314170" y="229608"/>
                </a:lnTo>
                <a:lnTo>
                  <a:pt x="317979" y="235592"/>
                </a:lnTo>
                <a:lnTo>
                  <a:pt x="321787" y="229608"/>
                </a:lnTo>
                <a:lnTo>
                  <a:pt x="325948" y="229608"/>
                </a:lnTo>
                <a:lnTo>
                  <a:pt x="320046" y="238802"/>
                </a:lnTo>
                <a:lnTo>
                  <a:pt x="326356" y="248648"/>
                </a:lnTo>
                <a:lnTo>
                  <a:pt x="322195" y="248648"/>
                </a:lnTo>
                <a:lnTo>
                  <a:pt x="317979" y="241957"/>
                </a:lnTo>
                <a:close/>
                <a:moveTo>
                  <a:pt x="343779" y="241957"/>
                </a:moveTo>
                <a:lnTo>
                  <a:pt x="339563" y="248648"/>
                </a:lnTo>
                <a:lnTo>
                  <a:pt x="335401" y="248648"/>
                </a:lnTo>
                <a:lnTo>
                  <a:pt x="341711" y="238802"/>
                </a:lnTo>
                <a:lnTo>
                  <a:pt x="335809" y="229608"/>
                </a:lnTo>
                <a:lnTo>
                  <a:pt x="339971" y="229608"/>
                </a:lnTo>
                <a:lnTo>
                  <a:pt x="343779" y="235592"/>
                </a:lnTo>
                <a:lnTo>
                  <a:pt x="347587" y="229608"/>
                </a:lnTo>
                <a:lnTo>
                  <a:pt x="351748" y="229608"/>
                </a:lnTo>
                <a:lnTo>
                  <a:pt x="345846" y="238802"/>
                </a:lnTo>
                <a:lnTo>
                  <a:pt x="352156" y="248648"/>
                </a:lnTo>
                <a:lnTo>
                  <a:pt x="347995" y="248648"/>
                </a:lnTo>
                <a:lnTo>
                  <a:pt x="343779" y="241957"/>
                </a:lnTo>
                <a:close/>
                <a:moveTo>
                  <a:pt x="369579" y="241957"/>
                </a:moveTo>
                <a:lnTo>
                  <a:pt x="365363" y="248648"/>
                </a:lnTo>
                <a:lnTo>
                  <a:pt x="361201" y="248648"/>
                </a:lnTo>
                <a:lnTo>
                  <a:pt x="367511" y="238802"/>
                </a:lnTo>
                <a:lnTo>
                  <a:pt x="361609" y="229608"/>
                </a:lnTo>
                <a:lnTo>
                  <a:pt x="365771" y="229608"/>
                </a:lnTo>
                <a:lnTo>
                  <a:pt x="369579" y="235592"/>
                </a:lnTo>
                <a:lnTo>
                  <a:pt x="373387" y="229608"/>
                </a:lnTo>
                <a:lnTo>
                  <a:pt x="377548" y="229608"/>
                </a:lnTo>
                <a:lnTo>
                  <a:pt x="371646" y="238802"/>
                </a:lnTo>
                <a:lnTo>
                  <a:pt x="377956" y="248648"/>
                </a:lnTo>
                <a:lnTo>
                  <a:pt x="373795" y="248648"/>
                </a:lnTo>
                <a:lnTo>
                  <a:pt x="369579" y="241957"/>
                </a:lnTo>
                <a:close/>
                <a:moveTo>
                  <a:pt x="395379" y="241957"/>
                </a:moveTo>
                <a:lnTo>
                  <a:pt x="391163" y="248648"/>
                </a:lnTo>
                <a:lnTo>
                  <a:pt x="387001" y="248648"/>
                </a:lnTo>
                <a:lnTo>
                  <a:pt x="393312" y="238802"/>
                </a:lnTo>
                <a:lnTo>
                  <a:pt x="387409" y="229608"/>
                </a:lnTo>
                <a:lnTo>
                  <a:pt x="391571" y="229608"/>
                </a:lnTo>
                <a:lnTo>
                  <a:pt x="395379" y="235592"/>
                </a:lnTo>
                <a:lnTo>
                  <a:pt x="399187" y="229608"/>
                </a:lnTo>
                <a:lnTo>
                  <a:pt x="403348" y="229608"/>
                </a:lnTo>
                <a:lnTo>
                  <a:pt x="397446" y="238802"/>
                </a:lnTo>
                <a:lnTo>
                  <a:pt x="403756" y="248648"/>
                </a:lnTo>
                <a:lnTo>
                  <a:pt x="399595" y="248648"/>
                </a:lnTo>
                <a:lnTo>
                  <a:pt x="395379" y="241957"/>
                </a:lnTo>
                <a:close/>
                <a:moveTo>
                  <a:pt x="421179" y="241957"/>
                </a:moveTo>
                <a:lnTo>
                  <a:pt x="416963" y="248648"/>
                </a:lnTo>
                <a:lnTo>
                  <a:pt x="412801" y="248648"/>
                </a:lnTo>
                <a:lnTo>
                  <a:pt x="419112" y="238802"/>
                </a:lnTo>
                <a:lnTo>
                  <a:pt x="413209" y="229608"/>
                </a:lnTo>
                <a:lnTo>
                  <a:pt x="417371" y="229608"/>
                </a:lnTo>
                <a:lnTo>
                  <a:pt x="421179" y="235592"/>
                </a:lnTo>
                <a:lnTo>
                  <a:pt x="424987" y="229608"/>
                </a:lnTo>
                <a:lnTo>
                  <a:pt x="429149" y="229608"/>
                </a:lnTo>
                <a:lnTo>
                  <a:pt x="423246" y="238802"/>
                </a:lnTo>
                <a:lnTo>
                  <a:pt x="429557" y="248648"/>
                </a:lnTo>
                <a:lnTo>
                  <a:pt x="425395" y="248648"/>
                </a:lnTo>
                <a:lnTo>
                  <a:pt x="421179" y="241957"/>
                </a:lnTo>
                <a:close/>
                <a:moveTo>
                  <a:pt x="446979" y="241957"/>
                </a:moveTo>
                <a:lnTo>
                  <a:pt x="442763" y="248648"/>
                </a:lnTo>
                <a:lnTo>
                  <a:pt x="438601" y="248648"/>
                </a:lnTo>
                <a:lnTo>
                  <a:pt x="444912" y="238802"/>
                </a:lnTo>
                <a:lnTo>
                  <a:pt x="439009" y="229608"/>
                </a:lnTo>
                <a:lnTo>
                  <a:pt x="443171" y="229608"/>
                </a:lnTo>
                <a:lnTo>
                  <a:pt x="446979" y="235592"/>
                </a:lnTo>
                <a:lnTo>
                  <a:pt x="450787" y="229608"/>
                </a:lnTo>
                <a:lnTo>
                  <a:pt x="454949" y="229608"/>
                </a:lnTo>
                <a:lnTo>
                  <a:pt x="449046" y="238802"/>
                </a:lnTo>
                <a:lnTo>
                  <a:pt x="455357" y="248648"/>
                </a:lnTo>
                <a:lnTo>
                  <a:pt x="451195" y="248648"/>
                </a:lnTo>
                <a:lnTo>
                  <a:pt x="446979" y="241957"/>
                </a:lnTo>
                <a:close/>
                <a:moveTo>
                  <a:pt x="472779" y="241957"/>
                </a:moveTo>
                <a:lnTo>
                  <a:pt x="468563" y="248648"/>
                </a:lnTo>
                <a:lnTo>
                  <a:pt x="464401" y="248648"/>
                </a:lnTo>
                <a:lnTo>
                  <a:pt x="470712" y="238802"/>
                </a:lnTo>
                <a:lnTo>
                  <a:pt x="464809" y="229608"/>
                </a:lnTo>
                <a:lnTo>
                  <a:pt x="468971" y="229608"/>
                </a:lnTo>
                <a:lnTo>
                  <a:pt x="472779" y="235592"/>
                </a:lnTo>
                <a:lnTo>
                  <a:pt x="476587" y="229608"/>
                </a:lnTo>
                <a:lnTo>
                  <a:pt x="480749" y="229608"/>
                </a:lnTo>
                <a:lnTo>
                  <a:pt x="474846" y="238802"/>
                </a:lnTo>
                <a:lnTo>
                  <a:pt x="481157" y="248648"/>
                </a:lnTo>
                <a:lnTo>
                  <a:pt x="476995" y="248648"/>
                </a:lnTo>
                <a:lnTo>
                  <a:pt x="472779" y="241957"/>
                </a:lnTo>
                <a:close/>
                <a:moveTo>
                  <a:pt x="498579" y="241957"/>
                </a:moveTo>
                <a:lnTo>
                  <a:pt x="494363" y="248648"/>
                </a:lnTo>
                <a:lnTo>
                  <a:pt x="490201" y="248648"/>
                </a:lnTo>
                <a:lnTo>
                  <a:pt x="496512" y="238802"/>
                </a:lnTo>
                <a:lnTo>
                  <a:pt x="490609" y="229608"/>
                </a:lnTo>
                <a:lnTo>
                  <a:pt x="494771" y="229608"/>
                </a:lnTo>
                <a:lnTo>
                  <a:pt x="498579" y="235592"/>
                </a:lnTo>
                <a:lnTo>
                  <a:pt x="502387" y="229608"/>
                </a:lnTo>
                <a:lnTo>
                  <a:pt x="506549" y="229608"/>
                </a:lnTo>
                <a:lnTo>
                  <a:pt x="500646" y="238802"/>
                </a:lnTo>
                <a:lnTo>
                  <a:pt x="506957" y="248648"/>
                </a:lnTo>
                <a:lnTo>
                  <a:pt x="502795" y="248648"/>
                </a:lnTo>
                <a:lnTo>
                  <a:pt x="498579" y="241957"/>
                </a:lnTo>
                <a:close/>
                <a:moveTo>
                  <a:pt x="8378" y="270658"/>
                </a:moveTo>
                <a:lnTo>
                  <a:pt x="4162" y="277349"/>
                </a:lnTo>
                <a:lnTo>
                  <a:pt x="0" y="277349"/>
                </a:lnTo>
                <a:lnTo>
                  <a:pt x="6310" y="267502"/>
                </a:lnTo>
                <a:lnTo>
                  <a:pt x="408" y="258309"/>
                </a:lnTo>
                <a:lnTo>
                  <a:pt x="4570" y="258309"/>
                </a:lnTo>
                <a:lnTo>
                  <a:pt x="8378" y="264293"/>
                </a:lnTo>
                <a:lnTo>
                  <a:pt x="12186" y="258309"/>
                </a:lnTo>
                <a:lnTo>
                  <a:pt x="16347" y="258309"/>
                </a:lnTo>
                <a:lnTo>
                  <a:pt x="10445" y="267502"/>
                </a:lnTo>
                <a:lnTo>
                  <a:pt x="16755" y="277349"/>
                </a:lnTo>
                <a:lnTo>
                  <a:pt x="12594" y="277349"/>
                </a:lnTo>
                <a:lnTo>
                  <a:pt x="8378" y="270658"/>
                </a:lnTo>
                <a:close/>
                <a:moveTo>
                  <a:pt x="34178" y="270658"/>
                </a:moveTo>
                <a:lnTo>
                  <a:pt x="29962" y="277349"/>
                </a:lnTo>
                <a:lnTo>
                  <a:pt x="25800" y="277349"/>
                </a:lnTo>
                <a:lnTo>
                  <a:pt x="32110" y="267502"/>
                </a:lnTo>
                <a:lnTo>
                  <a:pt x="26208" y="258309"/>
                </a:lnTo>
                <a:lnTo>
                  <a:pt x="30370" y="258309"/>
                </a:lnTo>
                <a:lnTo>
                  <a:pt x="34178" y="264293"/>
                </a:lnTo>
                <a:lnTo>
                  <a:pt x="37986" y="258309"/>
                </a:lnTo>
                <a:lnTo>
                  <a:pt x="42147" y="258309"/>
                </a:lnTo>
                <a:lnTo>
                  <a:pt x="36245" y="267502"/>
                </a:lnTo>
                <a:lnTo>
                  <a:pt x="42555" y="277349"/>
                </a:lnTo>
                <a:lnTo>
                  <a:pt x="38394" y="277349"/>
                </a:lnTo>
                <a:lnTo>
                  <a:pt x="34178" y="270658"/>
                </a:lnTo>
                <a:close/>
                <a:moveTo>
                  <a:pt x="59978" y="270658"/>
                </a:moveTo>
                <a:lnTo>
                  <a:pt x="55762" y="277349"/>
                </a:lnTo>
                <a:lnTo>
                  <a:pt x="51600" y="277349"/>
                </a:lnTo>
                <a:lnTo>
                  <a:pt x="57911" y="267502"/>
                </a:lnTo>
                <a:lnTo>
                  <a:pt x="52008" y="258309"/>
                </a:lnTo>
                <a:lnTo>
                  <a:pt x="56170" y="258309"/>
                </a:lnTo>
                <a:lnTo>
                  <a:pt x="59978" y="264293"/>
                </a:lnTo>
                <a:lnTo>
                  <a:pt x="63786" y="258309"/>
                </a:lnTo>
                <a:lnTo>
                  <a:pt x="67948" y="258309"/>
                </a:lnTo>
                <a:lnTo>
                  <a:pt x="62045" y="267502"/>
                </a:lnTo>
                <a:lnTo>
                  <a:pt x="68356" y="277349"/>
                </a:lnTo>
                <a:lnTo>
                  <a:pt x="64194" y="277349"/>
                </a:lnTo>
                <a:lnTo>
                  <a:pt x="59978" y="270658"/>
                </a:lnTo>
                <a:close/>
                <a:moveTo>
                  <a:pt x="85778" y="270658"/>
                </a:moveTo>
                <a:lnTo>
                  <a:pt x="81562" y="277349"/>
                </a:lnTo>
                <a:lnTo>
                  <a:pt x="77400" y="277349"/>
                </a:lnTo>
                <a:lnTo>
                  <a:pt x="83711" y="267502"/>
                </a:lnTo>
                <a:lnTo>
                  <a:pt x="77808" y="258309"/>
                </a:lnTo>
                <a:lnTo>
                  <a:pt x="81970" y="258309"/>
                </a:lnTo>
                <a:lnTo>
                  <a:pt x="85778" y="264293"/>
                </a:lnTo>
                <a:lnTo>
                  <a:pt x="89586" y="258309"/>
                </a:lnTo>
                <a:lnTo>
                  <a:pt x="93748" y="258309"/>
                </a:lnTo>
                <a:lnTo>
                  <a:pt x="87845" y="267502"/>
                </a:lnTo>
                <a:lnTo>
                  <a:pt x="94156" y="277349"/>
                </a:lnTo>
                <a:lnTo>
                  <a:pt x="89994" y="277349"/>
                </a:lnTo>
                <a:lnTo>
                  <a:pt x="85778" y="270658"/>
                </a:lnTo>
                <a:close/>
                <a:moveTo>
                  <a:pt x="111578" y="270658"/>
                </a:moveTo>
                <a:lnTo>
                  <a:pt x="107362" y="277349"/>
                </a:lnTo>
                <a:lnTo>
                  <a:pt x="103200" y="277349"/>
                </a:lnTo>
                <a:lnTo>
                  <a:pt x="109511" y="267502"/>
                </a:lnTo>
                <a:lnTo>
                  <a:pt x="103608" y="258309"/>
                </a:lnTo>
                <a:lnTo>
                  <a:pt x="107770" y="258309"/>
                </a:lnTo>
                <a:lnTo>
                  <a:pt x="111578" y="264293"/>
                </a:lnTo>
                <a:lnTo>
                  <a:pt x="115386" y="258309"/>
                </a:lnTo>
                <a:lnTo>
                  <a:pt x="119548" y="258309"/>
                </a:lnTo>
                <a:lnTo>
                  <a:pt x="113645" y="267502"/>
                </a:lnTo>
                <a:lnTo>
                  <a:pt x="119956" y="277349"/>
                </a:lnTo>
                <a:lnTo>
                  <a:pt x="115794" y="277349"/>
                </a:lnTo>
                <a:lnTo>
                  <a:pt x="111578" y="270658"/>
                </a:lnTo>
                <a:close/>
                <a:moveTo>
                  <a:pt x="137378" y="270658"/>
                </a:moveTo>
                <a:lnTo>
                  <a:pt x="133162" y="277349"/>
                </a:lnTo>
                <a:lnTo>
                  <a:pt x="129000" y="277349"/>
                </a:lnTo>
                <a:lnTo>
                  <a:pt x="135311" y="267502"/>
                </a:lnTo>
                <a:lnTo>
                  <a:pt x="129408" y="258309"/>
                </a:lnTo>
                <a:lnTo>
                  <a:pt x="133570" y="258309"/>
                </a:lnTo>
                <a:lnTo>
                  <a:pt x="137378" y="264293"/>
                </a:lnTo>
                <a:lnTo>
                  <a:pt x="141186" y="258309"/>
                </a:lnTo>
                <a:lnTo>
                  <a:pt x="145348" y="258309"/>
                </a:lnTo>
                <a:lnTo>
                  <a:pt x="139445" y="267502"/>
                </a:lnTo>
                <a:lnTo>
                  <a:pt x="145756" y="277349"/>
                </a:lnTo>
                <a:lnTo>
                  <a:pt x="141594" y="277349"/>
                </a:lnTo>
                <a:lnTo>
                  <a:pt x="137378" y="270658"/>
                </a:lnTo>
                <a:close/>
                <a:moveTo>
                  <a:pt x="163178" y="270658"/>
                </a:moveTo>
                <a:lnTo>
                  <a:pt x="158962" y="277349"/>
                </a:lnTo>
                <a:lnTo>
                  <a:pt x="154800" y="277349"/>
                </a:lnTo>
                <a:lnTo>
                  <a:pt x="161111" y="267502"/>
                </a:lnTo>
                <a:lnTo>
                  <a:pt x="155208" y="258309"/>
                </a:lnTo>
                <a:lnTo>
                  <a:pt x="159370" y="258309"/>
                </a:lnTo>
                <a:lnTo>
                  <a:pt x="163178" y="264293"/>
                </a:lnTo>
                <a:lnTo>
                  <a:pt x="166986" y="258309"/>
                </a:lnTo>
                <a:lnTo>
                  <a:pt x="171148" y="258309"/>
                </a:lnTo>
                <a:lnTo>
                  <a:pt x="165245" y="267502"/>
                </a:lnTo>
                <a:lnTo>
                  <a:pt x="171556" y="277349"/>
                </a:lnTo>
                <a:lnTo>
                  <a:pt x="167394" y="277349"/>
                </a:lnTo>
                <a:lnTo>
                  <a:pt x="163178" y="270658"/>
                </a:lnTo>
                <a:close/>
                <a:moveTo>
                  <a:pt x="188978" y="270658"/>
                </a:moveTo>
                <a:lnTo>
                  <a:pt x="184762" y="277349"/>
                </a:lnTo>
                <a:lnTo>
                  <a:pt x="180601" y="277349"/>
                </a:lnTo>
                <a:lnTo>
                  <a:pt x="186911" y="267502"/>
                </a:lnTo>
                <a:lnTo>
                  <a:pt x="181009" y="258309"/>
                </a:lnTo>
                <a:lnTo>
                  <a:pt x="185170" y="258309"/>
                </a:lnTo>
                <a:lnTo>
                  <a:pt x="188978" y="264293"/>
                </a:lnTo>
                <a:lnTo>
                  <a:pt x="192786" y="258309"/>
                </a:lnTo>
                <a:lnTo>
                  <a:pt x="196948" y="258309"/>
                </a:lnTo>
                <a:lnTo>
                  <a:pt x="191045" y="267502"/>
                </a:lnTo>
                <a:lnTo>
                  <a:pt x="197356" y="277349"/>
                </a:lnTo>
                <a:lnTo>
                  <a:pt x="193194" y="277349"/>
                </a:lnTo>
                <a:lnTo>
                  <a:pt x="188978" y="270658"/>
                </a:lnTo>
                <a:close/>
                <a:moveTo>
                  <a:pt x="214778" y="270658"/>
                </a:moveTo>
                <a:lnTo>
                  <a:pt x="210562" y="277349"/>
                </a:lnTo>
                <a:lnTo>
                  <a:pt x="206401" y="277349"/>
                </a:lnTo>
                <a:lnTo>
                  <a:pt x="212711" y="267502"/>
                </a:lnTo>
                <a:lnTo>
                  <a:pt x="206809" y="258309"/>
                </a:lnTo>
                <a:lnTo>
                  <a:pt x="210970" y="258309"/>
                </a:lnTo>
                <a:lnTo>
                  <a:pt x="214778" y="264293"/>
                </a:lnTo>
                <a:lnTo>
                  <a:pt x="218586" y="258309"/>
                </a:lnTo>
                <a:lnTo>
                  <a:pt x="222748" y="258309"/>
                </a:lnTo>
                <a:lnTo>
                  <a:pt x="216846" y="267502"/>
                </a:lnTo>
                <a:lnTo>
                  <a:pt x="223156" y="277349"/>
                </a:lnTo>
                <a:lnTo>
                  <a:pt x="218994" y="277349"/>
                </a:lnTo>
                <a:lnTo>
                  <a:pt x="214778" y="270658"/>
                </a:lnTo>
                <a:close/>
                <a:moveTo>
                  <a:pt x="240578" y="270658"/>
                </a:moveTo>
                <a:lnTo>
                  <a:pt x="236362" y="277349"/>
                </a:lnTo>
                <a:lnTo>
                  <a:pt x="232201" y="277349"/>
                </a:lnTo>
                <a:lnTo>
                  <a:pt x="238511" y="267502"/>
                </a:lnTo>
                <a:lnTo>
                  <a:pt x="232609" y="258309"/>
                </a:lnTo>
                <a:lnTo>
                  <a:pt x="236770" y="258309"/>
                </a:lnTo>
                <a:lnTo>
                  <a:pt x="240578" y="264293"/>
                </a:lnTo>
                <a:lnTo>
                  <a:pt x="244386" y="258309"/>
                </a:lnTo>
                <a:lnTo>
                  <a:pt x="248548" y="258309"/>
                </a:lnTo>
                <a:lnTo>
                  <a:pt x="242646" y="267502"/>
                </a:lnTo>
                <a:lnTo>
                  <a:pt x="248956" y="277349"/>
                </a:lnTo>
                <a:lnTo>
                  <a:pt x="244794" y="277349"/>
                </a:lnTo>
                <a:lnTo>
                  <a:pt x="240578" y="270658"/>
                </a:lnTo>
                <a:close/>
                <a:moveTo>
                  <a:pt x="266378" y="270658"/>
                </a:moveTo>
                <a:lnTo>
                  <a:pt x="262162" y="277349"/>
                </a:lnTo>
                <a:lnTo>
                  <a:pt x="258001" y="277349"/>
                </a:lnTo>
                <a:lnTo>
                  <a:pt x="264311" y="267502"/>
                </a:lnTo>
                <a:lnTo>
                  <a:pt x="258409" y="258309"/>
                </a:lnTo>
                <a:lnTo>
                  <a:pt x="262570" y="258309"/>
                </a:lnTo>
                <a:lnTo>
                  <a:pt x="266378" y="264293"/>
                </a:lnTo>
                <a:lnTo>
                  <a:pt x="270187" y="258309"/>
                </a:lnTo>
                <a:lnTo>
                  <a:pt x="274348" y="258309"/>
                </a:lnTo>
                <a:lnTo>
                  <a:pt x="268446" y="267502"/>
                </a:lnTo>
                <a:lnTo>
                  <a:pt x="274756" y="277349"/>
                </a:lnTo>
                <a:lnTo>
                  <a:pt x="270595" y="277349"/>
                </a:lnTo>
                <a:lnTo>
                  <a:pt x="266378" y="270658"/>
                </a:lnTo>
                <a:close/>
                <a:moveTo>
                  <a:pt x="292179" y="270658"/>
                </a:moveTo>
                <a:lnTo>
                  <a:pt x="287962" y="277349"/>
                </a:lnTo>
                <a:lnTo>
                  <a:pt x="283801" y="277349"/>
                </a:lnTo>
                <a:lnTo>
                  <a:pt x="290111" y="267502"/>
                </a:lnTo>
                <a:lnTo>
                  <a:pt x="284209" y="258309"/>
                </a:lnTo>
                <a:lnTo>
                  <a:pt x="288370" y="258309"/>
                </a:lnTo>
                <a:lnTo>
                  <a:pt x="292179" y="264293"/>
                </a:lnTo>
                <a:lnTo>
                  <a:pt x="295987" y="258309"/>
                </a:lnTo>
                <a:lnTo>
                  <a:pt x="300148" y="258309"/>
                </a:lnTo>
                <a:lnTo>
                  <a:pt x="294246" y="267502"/>
                </a:lnTo>
                <a:lnTo>
                  <a:pt x="300556" y="277349"/>
                </a:lnTo>
                <a:lnTo>
                  <a:pt x="296395" y="277349"/>
                </a:lnTo>
                <a:lnTo>
                  <a:pt x="292179" y="270658"/>
                </a:lnTo>
                <a:close/>
                <a:moveTo>
                  <a:pt x="317979" y="270658"/>
                </a:moveTo>
                <a:lnTo>
                  <a:pt x="313762" y="277349"/>
                </a:lnTo>
                <a:lnTo>
                  <a:pt x="309601" y="277349"/>
                </a:lnTo>
                <a:lnTo>
                  <a:pt x="315911" y="267502"/>
                </a:lnTo>
                <a:lnTo>
                  <a:pt x="310009" y="258309"/>
                </a:lnTo>
                <a:lnTo>
                  <a:pt x="314170" y="258309"/>
                </a:lnTo>
                <a:lnTo>
                  <a:pt x="317979" y="264293"/>
                </a:lnTo>
                <a:lnTo>
                  <a:pt x="321787" y="258309"/>
                </a:lnTo>
                <a:lnTo>
                  <a:pt x="325948" y="258309"/>
                </a:lnTo>
                <a:lnTo>
                  <a:pt x="320046" y="267502"/>
                </a:lnTo>
                <a:lnTo>
                  <a:pt x="326356" y="277349"/>
                </a:lnTo>
                <a:lnTo>
                  <a:pt x="322195" y="277349"/>
                </a:lnTo>
                <a:lnTo>
                  <a:pt x="317979" y="270658"/>
                </a:lnTo>
                <a:close/>
                <a:moveTo>
                  <a:pt x="343779" y="270658"/>
                </a:moveTo>
                <a:lnTo>
                  <a:pt x="339563" y="277349"/>
                </a:lnTo>
                <a:lnTo>
                  <a:pt x="335401" y="277349"/>
                </a:lnTo>
                <a:lnTo>
                  <a:pt x="341711" y="267502"/>
                </a:lnTo>
                <a:lnTo>
                  <a:pt x="335809" y="258309"/>
                </a:lnTo>
                <a:lnTo>
                  <a:pt x="339971" y="258309"/>
                </a:lnTo>
                <a:lnTo>
                  <a:pt x="343779" y="264293"/>
                </a:lnTo>
                <a:lnTo>
                  <a:pt x="347587" y="258309"/>
                </a:lnTo>
                <a:lnTo>
                  <a:pt x="351748" y="258309"/>
                </a:lnTo>
                <a:lnTo>
                  <a:pt x="345846" y="267502"/>
                </a:lnTo>
                <a:lnTo>
                  <a:pt x="352156" y="277349"/>
                </a:lnTo>
                <a:lnTo>
                  <a:pt x="347995" y="277349"/>
                </a:lnTo>
                <a:lnTo>
                  <a:pt x="343779" y="270658"/>
                </a:lnTo>
                <a:close/>
                <a:moveTo>
                  <a:pt x="369579" y="270658"/>
                </a:moveTo>
                <a:lnTo>
                  <a:pt x="365363" y="277349"/>
                </a:lnTo>
                <a:lnTo>
                  <a:pt x="361201" y="277349"/>
                </a:lnTo>
                <a:lnTo>
                  <a:pt x="367511" y="267502"/>
                </a:lnTo>
                <a:lnTo>
                  <a:pt x="361609" y="258309"/>
                </a:lnTo>
                <a:lnTo>
                  <a:pt x="365771" y="258309"/>
                </a:lnTo>
                <a:lnTo>
                  <a:pt x="369579" y="264293"/>
                </a:lnTo>
                <a:lnTo>
                  <a:pt x="373387" y="258309"/>
                </a:lnTo>
                <a:lnTo>
                  <a:pt x="377548" y="258309"/>
                </a:lnTo>
                <a:lnTo>
                  <a:pt x="371646" y="267502"/>
                </a:lnTo>
                <a:lnTo>
                  <a:pt x="377956" y="277349"/>
                </a:lnTo>
                <a:lnTo>
                  <a:pt x="373795" y="277349"/>
                </a:lnTo>
                <a:lnTo>
                  <a:pt x="369579" y="270658"/>
                </a:lnTo>
                <a:close/>
                <a:moveTo>
                  <a:pt x="395379" y="270658"/>
                </a:moveTo>
                <a:lnTo>
                  <a:pt x="391163" y="277349"/>
                </a:lnTo>
                <a:lnTo>
                  <a:pt x="387001" y="277349"/>
                </a:lnTo>
                <a:lnTo>
                  <a:pt x="393312" y="267502"/>
                </a:lnTo>
                <a:lnTo>
                  <a:pt x="387409" y="258309"/>
                </a:lnTo>
                <a:lnTo>
                  <a:pt x="391571" y="258309"/>
                </a:lnTo>
                <a:lnTo>
                  <a:pt x="395379" y="264293"/>
                </a:lnTo>
                <a:lnTo>
                  <a:pt x="399187" y="258309"/>
                </a:lnTo>
                <a:lnTo>
                  <a:pt x="403348" y="258309"/>
                </a:lnTo>
                <a:lnTo>
                  <a:pt x="397446" y="267502"/>
                </a:lnTo>
                <a:lnTo>
                  <a:pt x="403756" y="277349"/>
                </a:lnTo>
                <a:lnTo>
                  <a:pt x="399595" y="277349"/>
                </a:lnTo>
                <a:lnTo>
                  <a:pt x="395379" y="270658"/>
                </a:lnTo>
                <a:close/>
                <a:moveTo>
                  <a:pt x="421179" y="270658"/>
                </a:moveTo>
                <a:lnTo>
                  <a:pt x="416963" y="277349"/>
                </a:lnTo>
                <a:lnTo>
                  <a:pt x="412801" y="277349"/>
                </a:lnTo>
                <a:lnTo>
                  <a:pt x="419112" y="267502"/>
                </a:lnTo>
                <a:lnTo>
                  <a:pt x="413209" y="258309"/>
                </a:lnTo>
                <a:lnTo>
                  <a:pt x="417371" y="258309"/>
                </a:lnTo>
                <a:lnTo>
                  <a:pt x="421179" y="264293"/>
                </a:lnTo>
                <a:lnTo>
                  <a:pt x="424987" y="258309"/>
                </a:lnTo>
                <a:lnTo>
                  <a:pt x="429149" y="258309"/>
                </a:lnTo>
                <a:lnTo>
                  <a:pt x="423246" y="267502"/>
                </a:lnTo>
                <a:lnTo>
                  <a:pt x="429557" y="277349"/>
                </a:lnTo>
                <a:lnTo>
                  <a:pt x="425395" y="277349"/>
                </a:lnTo>
                <a:lnTo>
                  <a:pt x="421179" y="270658"/>
                </a:lnTo>
                <a:close/>
                <a:moveTo>
                  <a:pt x="446979" y="270658"/>
                </a:moveTo>
                <a:lnTo>
                  <a:pt x="442763" y="277349"/>
                </a:lnTo>
                <a:lnTo>
                  <a:pt x="438601" y="277349"/>
                </a:lnTo>
                <a:lnTo>
                  <a:pt x="444912" y="267502"/>
                </a:lnTo>
                <a:lnTo>
                  <a:pt x="439009" y="258309"/>
                </a:lnTo>
                <a:lnTo>
                  <a:pt x="443171" y="258309"/>
                </a:lnTo>
                <a:lnTo>
                  <a:pt x="446979" y="264293"/>
                </a:lnTo>
                <a:lnTo>
                  <a:pt x="450787" y="258309"/>
                </a:lnTo>
                <a:lnTo>
                  <a:pt x="454949" y="258309"/>
                </a:lnTo>
                <a:lnTo>
                  <a:pt x="449046" y="267502"/>
                </a:lnTo>
                <a:lnTo>
                  <a:pt x="455357" y="277349"/>
                </a:lnTo>
                <a:lnTo>
                  <a:pt x="451195" y="277349"/>
                </a:lnTo>
                <a:lnTo>
                  <a:pt x="446979" y="270658"/>
                </a:lnTo>
                <a:close/>
                <a:moveTo>
                  <a:pt x="472779" y="270658"/>
                </a:moveTo>
                <a:lnTo>
                  <a:pt x="468563" y="277349"/>
                </a:lnTo>
                <a:lnTo>
                  <a:pt x="464401" y="277349"/>
                </a:lnTo>
                <a:lnTo>
                  <a:pt x="470712" y="267502"/>
                </a:lnTo>
                <a:lnTo>
                  <a:pt x="464809" y="258309"/>
                </a:lnTo>
                <a:lnTo>
                  <a:pt x="468971" y="258309"/>
                </a:lnTo>
                <a:lnTo>
                  <a:pt x="472779" y="264293"/>
                </a:lnTo>
                <a:lnTo>
                  <a:pt x="476587" y="258309"/>
                </a:lnTo>
                <a:lnTo>
                  <a:pt x="480749" y="258309"/>
                </a:lnTo>
                <a:lnTo>
                  <a:pt x="474846" y="267502"/>
                </a:lnTo>
                <a:lnTo>
                  <a:pt x="481157" y="277349"/>
                </a:lnTo>
                <a:lnTo>
                  <a:pt x="476995" y="277349"/>
                </a:lnTo>
                <a:lnTo>
                  <a:pt x="472779" y="270658"/>
                </a:lnTo>
                <a:close/>
                <a:moveTo>
                  <a:pt x="498579" y="270658"/>
                </a:moveTo>
                <a:lnTo>
                  <a:pt x="494363" y="277349"/>
                </a:lnTo>
                <a:lnTo>
                  <a:pt x="490201" y="277349"/>
                </a:lnTo>
                <a:lnTo>
                  <a:pt x="496512" y="267502"/>
                </a:lnTo>
                <a:lnTo>
                  <a:pt x="490609" y="258309"/>
                </a:lnTo>
                <a:lnTo>
                  <a:pt x="494771" y="258309"/>
                </a:lnTo>
                <a:lnTo>
                  <a:pt x="498579" y="264293"/>
                </a:lnTo>
                <a:lnTo>
                  <a:pt x="502387" y="258309"/>
                </a:lnTo>
                <a:lnTo>
                  <a:pt x="506549" y="258309"/>
                </a:lnTo>
                <a:lnTo>
                  <a:pt x="500646" y="267502"/>
                </a:lnTo>
                <a:lnTo>
                  <a:pt x="506957" y="277349"/>
                </a:lnTo>
                <a:lnTo>
                  <a:pt x="502795" y="277349"/>
                </a:lnTo>
                <a:lnTo>
                  <a:pt x="498579" y="270658"/>
                </a:lnTo>
                <a:close/>
                <a:moveTo>
                  <a:pt x="8378" y="299359"/>
                </a:moveTo>
                <a:lnTo>
                  <a:pt x="4162" y="306050"/>
                </a:lnTo>
                <a:lnTo>
                  <a:pt x="0" y="306050"/>
                </a:lnTo>
                <a:lnTo>
                  <a:pt x="6310" y="296204"/>
                </a:lnTo>
                <a:lnTo>
                  <a:pt x="408" y="287010"/>
                </a:lnTo>
                <a:lnTo>
                  <a:pt x="4570" y="287010"/>
                </a:lnTo>
                <a:lnTo>
                  <a:pt x="8378" y="292994"/>
                </a:lnTo>
                <a:lnTo>
                  <a:pt x="12186" y="287010"/>
                </a:lnTo>
                <a:lnTo>
                  <a:pt x="16347" y="287010"/>
                </a:lnTo>
                <a:lnTo>
                  <a:pt x="10445" y="296204"/>
                </a:lnTo>
                <a:lnTo>
                  <a:pt x="16755" y="306050"/>
                </a:lnTo>
                <a:lnTo>
                  <a:pt x="12594" y="306050"/>
                </a:lnTo>
                <a:lnTo>
                  <a:pt x="8378" y="299359"/>
                </a:lnTo>
                <a:close/>
                <a:moveTo>
                  <a:pt x="34178" y="299359"/>
                </a:moveTo>
                <a:lnTo>
                  <a:pt x="29962" y="306050"/>
                </a:lnTo>
                <a:lnTo>
                  <a:pt x="25800" y="306050"/>
                </a:lnTo>
                <a:lnTo>
                  <a:pt x="32110" y="296204"/>
                </a:lnTo>
                <a:lnTo>
                  <a:pt x="26208" y="287010"/>
                </a:lnTo>
                <a:lnTo>
                  <a:pt x="30370" y="287010"/>
                </a:lnTo>
                <a:lnTo>
                  <a:pt x="34178" y="292994"/>
                </a:lnTo>
                <a:lnTo>
                  <a:pt x="37986" y="287010"/>
                </a:lnTo>
                <a:lnTo>
                  <a:pt x="42147" y="287010"/>
                </a:lnTo>
                <a:lnTo>
                  <a:pt x="36245" y="296204"/>
                </a:lnTo>
                <a:lnTo>
                  <a:pt x="42555" y="306050"/>
                </a:lnTo>
                <a:lnTo>
                  <a:pt x="38394" y="306050"/>
                </a:lnTo>
                <a:lnTo>
                  <a:pt x="34178" y="299359"/>
                </a:lnTo>
                <a:close/>
                <a:moveTo>
                  <a:pt x="59978" y="299359"/>
                </a:moveTo>
                <a:lnTo>
                  <a:pt x="55762" y="306050"/>
                </a:lnTo>
                <a:lnTo>
                  <a:pt x="51600" y="306050"/>
                </a:lnTo>
                <a:lnTo>
                  <a:pt x="57911" y="296204"/>
                </a:lnTo>
                <a:lnTo>
                  <a:pt x="52008" y="287010"/>
                </a:lnTo>
                <a:lnTo>
                  <a:pt x="56170" y="287010"/>
                </a:lnTo>
                <a:lnTo>
                  <a:pt x="59978" y="292994"/>
                </a:lnTo>
                <a:lnTo>
                  <a:pt x="63786" y="287010"/>
                </a:lnTo>
                <a:lnTo>
                  <a:pt x="67948" y="287010"/>
                </a:lnTo>
                <a:lnTo>
                  <a:pt x="62045" y="296204"/>
                </a:lnTo>
                <a:lnTo>
                  <a:pt x="68356" y="306050"/>
                </a:lnTo>
                <a:lnTo>
                  <a:pt x="64194" y="306050"/>
                </a:lnTo>
                <a:lnTo>
                  <a:pt x="59978" y="299359"/>
                </a:lnTo>
                <a:close/>
                <a:moveTo>
                  <a:pt x="85778" y="299359"/>
                </a:moveTo>
                <a:lnTo>
                  <a:pt x="81562" y="306050"/>
                </a:lnTo>
                <a:lnTo>
                  <a:pt x="77400" y="306050"/>
                </a:lnTo>
                <a:lnTo>
                  <a:pt x="83711" y="296204"/>
                </a:lnTo>
                <a:lnTo>
                  <a:pt x="77808" y="287010"/>
                </a:lnTo>
                <a:lnTo>
                  <a:pt x="81970" y="287010"/>
                </a:lnTo>
                <a:lnTo>
                  <a:pt x="85778" y="292994"/>
                </a:lnTo>
                <a:lnTo>
                  <a:pt x="89586" y="287010"/>
                </a:lnTo>
                <a:lnTo>
                  <a:pt x="93748" y="287010"/>
                </a:lnTo>
                <a:lnTo>
                  <a:pt x="87845" y="296204"/>
                </a:lnTo>
                <a:lnTo>
                  <a:pt x="94156" y="306050"/>
                </a:lnTo>
                <a:lnTo>
                  <a:pt x="89994" y="306050"/>
                </a:lnTo>
                <a:lnTo>
                  <a:pt x="85778" y="299359"/>
                </a:lnTo>
                <a:close/>
                <a:moveTo>
                  <a:pt x="111578" y="299359"/>
                </a:moveTo>
                <a:lnTo>
                  <a:pt x="107362" y="306050"/>
                </a:lnTo>
                <a:lnTo>
                  <a:pt x="103200" y="306050"/>
                </a:lnTo>
                <a:lnTo>
                  <a:pt x="109511" y="296204"/>
                </a:lnTo>
                <a:lnTo>
                  <a:pt x="103608" y="287010"/>
                </a:lnTo>
                <a:lnTo>
                  <a:pt x="107770" y="287010"/>
                </a:lnTo>
                <a:lnTo>
                  <a:pt x="111578" y="292994"/>
                </a:lnTo>
                <a:lnTo>
                  <a:pt x="115386" y="287010"/>
                </a:lnTo>
                <a:lnTo>
                  <a:pt x="119548" y="287010"/>
                </a:lnTo>
                <a:lnTo>
                  <a:pt x="113645" y="296204"/>
                </a:lnTo>
                <a:lnTo>
                  <a:pt x="119956" y="306050"/>
                </a:lnTo>
                <a:lnTo>
                  <a:pt x="115794" y="306050"/>
                </a:lnTo>
                <a:lnTo>
                  <a:pt x="111578" y="299359"/>
                </a:lnTo>
                <a:close/>
                <a:moveTo>
                  <a:pt x="137378" y="299359"/>
                </a:moveTo>
                <a:lnTo>
                  <a:pt x="133162" y="306050"/>
                </a:lnTo>
                <a:lnTo>
                  <a:pt x="129000" y="306050"/>
                </a:lnTo>
                <a:lnTo>
                  <a:pt x="135311" y="296204"/>
                </a:lnTo>
                <a:lnTo>
                  <a:pt x="129408" y="287010"/>
                </a:lnTo>
                <a:lnTo>
                  <a:pt x="133570" y="287010"/>
                </a:lnTo>
                <a:lnTo>
                  <a:pt x="137378" y="292994"/>
                </a:lnTo>
                <a:lnTo>
                  <a:pt x="141186" y="287010"/>
                </a:lnTo>
                <a:lnTo>
                  <a:pt x="145348" y="287010"/>
                </a:lnTo>
                <a:lnTo>
                  <a:pt x="139445" y="296204"/>
                </a:lnTo>
                <a:lnTo>
                  <a:pt x="145756" y="306050"/>
                </a:lnTo>
                <a:lnTo>
                  <a:pt x="141594" y="306050"/>
                </a:lnTo>
                <a:lnTo>
                  <a:pt x="137378" y="299359"/>
                </a:lnTo>
                <a:close/>
                <a:moveTo>
                  <a:pt x="163178" y="299359"/>
                </a:moveTo>
                <a:lnTo>
                  <a:pt x="158962" y="306050"/>
                </a:lnTo>
                <a:lnTo>
                  <a:pt x="154800" y="306050"/>
                </a:lnTo>
                <a:lnTo>
                  <a:pt x="161111" y="296204"/>
                </a:lnTo>
                <a:lnTo>
                  <a:pt x="155208" y="287010"/>
                </a:lnTo>
                <a:lnTo>
                  <a:pt x="159370" y="287010"/>
                </a:lnTo>
                <a:lnTo>
                  <a:pt x="163178" y="292994"/>
                </a:lnTo>
                <a:lnTo>
                  <a:pt x="166986" y="287010"/>
                </a:lnTo>
                <a:lnTo>
                  <a:pt x="171148" y="287010"/>
                </a:lnTo>
                <a:lnTo>
                  <a:pt x="165245" y="296204"/>
                </a:lnTo>
                <a:lnTo>
                  <a:pt x="171556" y="306050"/>
                </a:lnTo>
                <a:lnTo>
                  <a:pt x="167394" y="306050"/>
                </a:lnTo>
                <a:lnTo>
                  <a:pt x="163178" y="299359"/>
                </a:lnTo>
                <a:close/>
                <a:moveTo>
                  <a:pt x="188978" y="299359"/>
                </a:moveTo>
                <a:lnTo>
                  <a:pt x="184762" y="306050"/>
                </a:lnTo>
                <a:lnTo>
                  <a:pt x="180601" y="306050"/>
                </a:lnTo>
                <a:lnTo>
                  <a:pt x="186911" y="296204"/>
                </a:lnTo>
                <a:lnTo>
                  <a:pt x="181009" y="287010"/>
                </a:lnTo>
                <a:lnTo>
                  <a:pt x="185170" y="287010"/>
                </a:lnTo>
                <a:lnTo>
                  <a:pt x="188978" y="292994"/>
                </a:lnTo>
                <a:lnTo>
                  <a:pt x="192786" y="287010"/>
                </a:lnTo>
                <a:lnTo>
                  <a:pt x="196948" y="287010"/>
                </a:lnTo>
                <a:lnTo>
                  <a:pt x="191045" y="296204"/>
                </a:lnTo>
                <a:lnTo>
                  <a:pt x="197356" y="306050"/>
                </a:lnTo>
                <a:lnTo>
                  <a:pt x="193194" y="306050"/>
                </a:lnTo>
                <a:lnTo>
                  <a:pt x="188978" y="299359"/>
                </a:lnTo>
                <a:close/>
                <a:moveTo>
                  <a:pt x="214778" y="299359"/>
                </a:moveTo>
                <a:lnTo>
                  <a:pt x="210562" y="306050"/>
                </a:lnTo>
                <a:lnTo>
                  <a:pt x="206401" y="306050"/>
                </a:lnTo>
                <a:lnTo>
                  <a:pt x="212711" y="296204"/>
                </a:lnTo>
                <a:lnTo>
                  <a:pt x="206809" y="287010"/>
                </a:lnTo>
                <a:lnTo>
                  <a:pt x="210970" y="287010"/>
                </a:lnTo>
                <a:lnTo>
                  <a:pt x="214778" y="292994"/>
                </a:lnTo>
                <a:lnTo>
                  <a:pt x="218586" y="287010"/>
                </a:lnTo>
                <a:lnTo>
                  <a:pt x="222748" y="287010"/>
                </a:lnTo>
                <a:lnTo>
                  <a:pt x="216846" y="296204"/>
                </a:lnTo>
                <a:lnTo>
                  <a:pt x="223156" y="306050"/>
                </a:lnTo>
                <a:lnTo>
                  <a:pt x="218994" y="306050"/>
                </a:lnTo>
                <a:lnTo>
                  <a:pt x="214778" y="299359"/>
                </a:lnTo>
                <a:close/>
                <a:moveTo>
                  <a:pt x="240578" y="299359"/>
                </a:moveTo>
                <a:lnTo>
                  <a:pt x="236362" y="306050"/>
                </a:lnTo>
                <a:lnTo>
                  <a:pt x="232201" y="306050"/>
                </a:lnTo>
                <a:lnTo>
                  <a:pt x="238511" y="296204"/>
                </a:lnTo>
                <a:lnTo>
                  <a:pt x="232609" y="287010"/>
                </a:lnTo>
                <a:lnTo>
                  <a:pt x="236770" y="287010"/>
                </a:lnTo>
                <a:lnTo>
                  <a:pt x="240578" y="292994"/>
                </a:lnTo>
                <a:lnTo>
                  <a:pt x="244386" y="287010"/>
                </a:lnTo>
                <a:lnTo>
                  <a:pt x="248548" y="287010"/>
                </a:lnTo>
                <a:lnTo>
                  <a:pt x="242646" y="296204"/>
                </a:lnTo>
                <a:lnTo>
                  <a:pt x="248956" y="306050"/>
                </a:lnTo>
                <a:lnTo>
                  <a:pt x="244794" y="306050"/>
                </a:lnTo>
                <a:lnTo>
                  <a:pt x="240578" y="299359"/>
                </a:lnTo>
                <a:close/>
                <a:moveTo>
                  <a:pt x="266378" y="299359"/>
                </a:moveTo>
                <a:lnTo>
                  <a:pt x="262162" y="306050"/>
                </a:lnTo>
                <a:lnTo>
                  <a:pt x="258001" y="306050"/>
                </a:lnTo>
                <a:lnTo>
                  <a:pt x="264311" y="296204"/>
                </a:lnTo>
                <a:lnTo>
                  <a:pt x="258409" y="287010"/>
                </a:lnTo>
                <a:lnTo>
                  <a:pt x="262570" y="287010"/>
                </a:lnTo>
                <a:lnTo>
                  <a:pt x="266378" y="292994"/>
                </a:lnTo>
                <a:lnTo>
                  <a:pt x="270187" y="287010"/>
                </a:lnTo>
                <a:lnTo>
                  <a:pt x="274348" y="287010"/>
                </a:lnTo>
                <a:lnTo>
                  <a:pt x="268446" y="296204"/>
                </a:lnTo>
                <a:lnTo>
                  <a:pt x="274756" y="306050"/>
                </a:lnTo>
                <a:lnTo>
                  <a:pt x="270595" y="306050"/>
                </a:lnTo>
                <a:lnTo>
                  <a:pt x="266378" y="299359"/>
                </a:lnTo>
                <a:close/>
                <a:moveTo>
                  <a:pt x="292179" y="299359"/>
                </a:moveTo>
                <a:lnTo>
                  <a:pt x="287962" y="306050"/>
                </a:lnTo>
                <a:lnTo>
                  <a:pt x="283801" y="306050"/>
                </a:lnTo>
                <a:lnTo>
                  <a:pt x="290111" y="296204"/>
                </a:lnTo>
                <a:lnTo>
                  <a:pt x="284209" y="287010"/>
                </a:lnTo>
                <a:lnTo>
                  <a:pt x="288370" y="287010"/>
                </a:lnTo>
                <a:lnTo>
                  <a:pt x="292179" y="292994"/>
                </a:lnTo>
                <a:lnTo>
                  <a:pt x="295987" y="287010"/>
                </a:lnTo>
                <a:lnTo>
                  <a:pt x="300148" y="287010"/>
                </a:lnTo>
                <a:lnTo>
                  <a:pt x="294246" y="296204"/>
                </a:lnTo>
                <a:lnTo>
                  <a:pt x="300556" y="306050"/>
                </a:lnTo>
                <a:lnTo>
                  <a:pt x="296395" y="306050"/>
                </a:lnTo>
                <a:lnTo>
                  <a:pt x="292179" y="299359"/>
                </a:lnTo>
                <a:close/>
                <a:moveTo>
                  <a:pt x="317979" y="299359"/>
                </a:moveTo>
                <a:lnTo>
                  <a:pt x="313762" y="306050"/>
                </a:lnTo>
                <a:lnTo>
                  <a:pt x="309601" y="306050"/>
                </a:lnTo>
                <a:lnTo>
                  <a:pt x="315911" y="296204"/>
                </a:lnTo>
                <a:lnTo>
                  <a:pt x="310009" y="287010"/>
                </a:lnTo>
                <a:lnTo>
                  <a:pt x="314170" y="287010"/>
                </a:lnTo>
                <a:lnTo>
                  <a:pt x="317979" y="292994"/>
                </a:lnTo>
                <a:lnTo>
                  <a:pt x="321787" y="287010"/>
                </a:lnTo>
                <a:lnTo>
                  <a:pt x="325948" y="287010"/>
                </a:lnTo>
                <a:lnTo>
                  <a:pt x="320046" y="296204"/>
                </a:lnTo>
                <a:lnTo>
                  <a:pt x="326356" y="306050"/>
                </a:lnTo>
                <a:lnTo>
                  <a:pt x="322195" y="306050"/>
                </a:lnTo>
                <a:lnTo>
                  <a:pt x="317979" y="299359"/>
                </a:lnTo>
                <a:close/>
                <a:moveTo>
                  <a:pt x="343779" y="299359"/>
                </a:moveTo>
                <a:lnTo>
                  <a:pt x="339563" y="306050"/>
                </a:lnTo>
                <a:lnTo>
                  <a:pt x="335401" y="306050"/>
                </a:lnTo>
                <a:lnTo>
                  <a:pt x="341711" y="296204"/>
                </a:lnTo>
                <a:lnTo>
                  <a:pt x="335809" y="287010"/>
                </a:lnTo>
                <a:lnTo>
                  <a:pt x="339971" y="287010"/>
                </a:lnTo>
                <a:lnTo>
                  <a:pt x="343779" y="292994"/>
                </a:lnTo>
                <a:lnTo>
                  <a:pt x="347587" y="287010"/>
                </a:lnTo>
                <a:lnTo>
                  <a:pt x="351748" y="287010"/>
                </a:lnTo>
                <a:lnTo>
                  <a:pt x="345846" y="296204"/>
                </a:lnTo>
                <a:lnTo>
                  <a:pt x="352156" y="306050"/>
                </a:lnTo>
                <a:lnTo>
                  <a:pt x="347995" y="306050"/>
                </a:lnTo>
                <a:lnTo>
                  <a:pt x="343779" y="299359"/>
                </a:lnTo>
                <a:close/>
                <a:moveTo>
                  <a:pt x="369579" y="299359"/>
                </a:moveTo>
                <a:lnTo>
                  <a:pt x="365363" y="306050"/>
                </a:lnTo>
                <a:lnTo>
                  <a:pt x="361201" y="306050"/>
                </a:lnTo>
                <a:lnTo>
                  <a:pt x="367511" y="296204"/>
                </a:lnTo>
                <a:lnTo>
                  <a:pt x="361609" y="287010"/>
                </a:lnTo>
                <a:lnTo>
                  <a:pt x="365771" y="287010"/>
                </a:lnTo>
                <a:lnTo>
                  <a:pt x="369579" y="292994"/>
                </a:lnTo>
                <a:lnTo>
                  <a:pt x="373387" y="287010"/>
                </a:lnTo>
                <a:lnTo>
                  <a:pt x="377548" y="287010"/>
                </a:lnTo>
                <a:lnTo>
                  <a:pt x="371646" y="296204"/>
                </a:lnTo>
                <a:lnTo>
                  <a:pt x="377956" y="306050"/>
                </a:lnTo>
                <a:lnTo>
                  <a:pt x="373795" y="306050"/>
                </a:lnTo>
                <a:lnTo>
                  <a:pt x="369579" y="299359"/>
                </a:lnTo>
                <a:close/>
                <a:moveTo>
                  <a:pt x="395379" y="299359"/>
                </a:moveTo>
                <a:lnTo>
                  <a:pt x="391163" y="306050"/>
                </a:lnTo>
                <a:lnTo>
                  <a:pt x="387001" y="306050"/>
                </a:lnTo>
                <a:lnTo>
                  <a:pt x="393312" y="296204"/>
                </a:lnTo>
                <a:lnTo>
                  <a:pt x="387409" y="287010"/>
                </a:lnTo>
                <a:lnTo>
                  <a:pt x="391571" y="287010"/>
                </a:lnTo>
                <a:lnTo>
                  <a:pt x="395379" y="292994"/>
                </a:lnTo>
                <a:lnTo>
                  <a:pt x="399187" y="287010"/>
                </a:lnTo>
                <a:lnTo>
                  <a:pt x="403348" y="287010"/>
                </a:lnTo>
                <a:lnTo>
                  <a:pt x="397446" y="296204"/>
                </a:lnTo>
                <a:lnTo>
                  <a:pt x="403756" y="306050"/>
                </a:lnTo>
                <a:lnTo>
                  <a:pt x="399595" y="306050"/>
                </a:lnTo>
                <a:lnTo>
                  <a:pt x="395379" y="299359"/>
                </a:lnTo>
                <a:close/>
                <a:moveTo>
                  <a:pt x="421179" y="299359"/>
                </a:moveTo>
                <a:lnTo>
                  <a:pt x="416963" y="306050"/>
                </a:lnTo>
                <a:lnTo>
                  <a:pt x="412801" y="306050"/>
                </a:lnTo>
                <a:lnTo>
                  <a:pt x="419112" y="296204"/>
                </a:lnTo>
                <a:lnTo>
                  <a:pt x="413209" y="287010"/>
                </a:lnTo>
                <a:lnTo>
                  <a:pt x="417371" y="287010"/>
                </a:lnTo>
                <a:lnTo>
                  <a:pt x="421179" y="292994"/>
                </a:lnTo>
                <a:lnTo>
                  <a:pt x="424987" y="287010"/>
                </a:lnTo>
                <a:lnTo>
                  <a:pt x="429149" y="287010"/>
                </a:lnTo>
                <a:lnTo>
                  <a:pt x="423246" y="296204"/>
                </a:lnTo>
                <a:lnTo>
                  <a:pt x="429557" y="306050"/>
                </a:lnTo>
                <a:lnTo>
                  <a:pt x="425395" y="306050"/>
                </a:lnTo>
                <a:lnTo>
                  <a:pt x="421179" y="299359"/>
                </a:lnTo>
                <a:close/>
                <a:moveTo>
                  <a:pt x="446979" y="299359"/>
                </a:moveTo>
                <a:lnTo>
                  <a:pt x="442763" y="306050"/>
                </a:lnTo>
                <a:lnTo>
                  <a:pt x="438601" y="306050"/>
                </a:lnTo>
                <a:lnTo>
                  <a:pt x="444912" y="296204"/>
                </a:lnTo>
                <a:lnTo>
                  <a:pt x="439009" y="287010"/>
                </a:lnTo>
                <a:lnTo>
                  <a:pt x="443171" y="287010"/>
                </a:lnTo>
                <a:lnTo>
                  <a:pt x="446979" y="292994"/>
                </a:lnTo>
                <a:lnTo>
                  <a:pt x="450787" y="287010"/>
                </a:lnTo>
                <a:lnTo>
                  <a:pt x="454949" y="287010"/>
                </a:lnTo>
                <a:lnTo>
                  <a:pt x="449046" y="296204"/>
                </a:lnTo>
                <a:lnTo>
                  <a:pt x="455357" y="306050"/>
                </a:lnTo>
                <a:lnTo>
                  <a:pt x="451195" y="306050"/>
                </a:lnTo>
                <a:lnTo>
                  <a:pt x="446979" y="299359"/>
                </a:lnTo>
                <a:close/>
                <a:moveTo>
                  <a:pt x="472779" y="299359"/>
                </a:moveTo>
                <a:lnTo>
                  <a:pt x="468563" y="306050"/>
                </a:lnTo>
                <a:lnTo>
                  <a:pt x="464401" y="306050"/>
                </a:lnTo>
                <a:lnTo>
                  <a:pt x="470712" y="296204"/>
                </a:lnTo>
                <a:lnTo>
                  <a:pt x="464809" y="287010"/>
                </a:lnTo>
                <a:lnTo>
                  <a:pt x="468971" y="287010"/>
                </a:lnTo>
                <a:lnTo>
                  <a:pt x="472779" y="292994"/>
                </a:lnTo>
                <a:lnTo>
                  <a:pt x="476587" y="287010"/>
                </a:lnTo>
                <a:lnTo>
                  <a:pt x="480749" y="287010"/>
                </a:lnTo>
                <a:lnTo>
                  <a:pt x="474846" y="296204"/>
                </a:lnTo>
                <a:lnTo>
                  <a:pt x="481157" y="306050"/>
                </a:lnTo>
                <a:lnTo>
                  <a:pt x="476995" y="306050"/>
                </a:lnTo>
                <a:lnTo>
                  <a:pt x="472779" y="299359"/>
                </a:lnTo>
                <a:close/>
                <a:moveTo>
                  <a:pt x="498579" y="299359"/>
                </a:moveTo>
                <a:lnTo>
                  <a:pt x="494363" y="306050"/>
                </a:lnTo>
                <a:lnTo>
                  <a:pt x="490201" y="306050"/>
                </a:lnTo>
                <a:lnTo>
                  <a:pt x="496512" y="296204"/>
                </a:lnTo>
                <a:lnTo>
                  <a:pt x="490609" y="287010"/>
                </a:lnTo>
                <a:lnTo>
                  <a:pt x="494771" y="287010"/>
                </a:lnTo>
                <a:lnTo>
                  <a:pt x="498579" y="292994"/>
                </a:lnTo>
                <a:lnTo>
                  <a:pt x="502387" y="287010"/>
                </a:lnTo>
                <a:lnTo>
                  <a:pt x="506549" y="287010"/>
                </a:lnTo>
                <a:lnTo>
                  <a:pt x="500646" y="296204"/>
                </a:lnTo>
                <a:lnTo>
                  <a:pt x="506957" y="306050"/>
                </a:lnTo>
                <a:lnTo>
                  <a:pt x="502795" y="306050"/>
                </a:lnTo>
                <a:lnTo>
                  <a:pt x="498579" y="299359"/>
                </a:lnTo>
                <a:close/>
                <a:moveTo>
                  <a:pt x="8378" y="328060"/>
                </a:moveTo>
                <a:lnTo>
                  <a:pt x="4162" y="334751"/>
                </a:lnTo>
                <a:lnTo>
                  <a:pt x="0" y="334751"/>
                </a:lnTo>
                <a:lnTo>
                  <a:pt x="6310" y="324904"/>
                </a:lnTo>
                <a:lnTo>
                  <a:pt x="408" y="315710"/>
                </a:lnTo>
                <a:lnTo>
                  <a:pt x="4570" y="315710"/>
                </a:lnTo>
                <a:lnTo>
                  <a:pt x="8378" y="321695"/>
                </a:lnTo>
                <a:lnTo>
                  <a:pt x="12186" y="315710"/>
                </a:lnTo>
                <a:lnTo>
                  <a:pt x="16347" y="315710"/>
                </a:lnTo>
                <a:lnTo>
                  <a:pt x="10445" y="324904"/>
                </a:lnTo>
                <a:lnTo>
                  <a:pt x="16755" y="334751"/>
                </a:lnTo>
                <a:lnTo>
                  <a:pt x="12594" y="334751"/>
                </a:lnTo>
                <a:lnTo>
                  <a:pt x="8378" y="328060"/>
                </a:lnTo>
                <a:close/>
                <a:moveTo>
                  <a:pt x="34178" y="328060"/>
                </a:moveTo>
                <a:lnTo>
                  <a:pt x="29962" y="334751"/>
                </a:lnTo>
                <a:lnTo>
                  <a:pt x="25800" y="334751"/>
                </a:lnTo>
                <a:lnTo>
                  <a:pt x="32110" y="324904"/>
                </a:lnTo>
                <a:lnTo>
                  <a:pt x="26208" y="315710"/>
                </a:lnTo>
                <a:lnTo>
                  <a:pt x="30370" y="315710"/>
                </a:lnTo>
                <a:lnTo>
                  <a:pt x="34178" y="321695"/>
                </a:lnTo>
                <a:lnTo>
                  <a:pt x="37986" y="315710"/>
                </a:lnTo>
                <a:lnTo>
                  <a:pt x="42147" y="315710"/>
                </a:lnTo>
                <a:lnTo>
                  <a:pt x="36245" y="324904"/>
                </a:lnTo>
                <a:lnTo>
                  <a:pt x="42555" y="334751"/>
                </a:lnTo>
                <a:lnTo>
                  <a:pt x="38394" y="334751"/>
                </a:lnTo>
                <a:lnTo>
                  <a:pt x="34178" y="328060"/>
                </a:lnTo>
                <a:close/>
                <a:moveTo>
                  <a:pt x="59978" y="328060"/>
                </a:moveTo>
                <a:lnTo>
                  <a:pt x="55762" y="334751"/>
                </a:lnTo>
                <a:lnTo>
                  <a:pt x="51600" y="334751"/>
                </a:lnTo>
                <a:lnTo>
                  <a:pt x="57911" y="324904"/>
                </a:lnTo>
                <a:lnTo>
                  <a:pt x="52008" y="315710"/>
                </a:lnTo>
                <a:lnTo>
                  <a:pt x="56170" y="315710"/>
                </a:lnTo>
                <a:lnTo>
                  <a:pt x="59978" y="321695"/>
                </a:lnTo>
                <a:lnTo>
                  <a:pt x="63786" y="315710"/>
                </a:lnTo>
                <a:lnTo>
                  <a:pt x="67948" y="315710"/>
                </a:lnTo>
                <a:lnTo>
                  <a:pt x="62045" y="324904"/>
                </a:lnTo>
                <a:lnTo>
                  <a:pt x="68356" y="334751"/>
                </a:lnTo>
                <a:lnTo>
                  <a:pt x="64194" y="334751"/>
                </a:lnTo>
                <a:lnTo>
                  <a:pt x="59978" y="328060"/>
                </a:lnTo>
                <a:close/>
                <a:moveTo>
                  <a:pt x="85778" y="328060"/>
                </a:moveTo>
                <a:lnTo>
                  <a:pt x="81562" y="334751"/>
                </a:lnTo>
                <a:lnTo>
                  <a:pt x="77400" y="334751"/>
                </a:lnTo>
                <a:lnTo>
                  <a:pt x="83711" y="324904"/>
                </a:lnTo>
                <a:lnTo>
                  <a:pt x="77808" y="315710"/>
                </a:lnTo>
                <a:lnTo>
                  <a:pt x="81970" y="315710"/>
                </a:lnTo>
                <a:lnTo>
                  <a:pt x="85778" y="321695"/>
                </a:lnTo>
                <a:lnTo>
                  <a:pt x="89586" y="315710"/>
                </a:lnTo>
                <a:lnTo>
                  <a:pt x="93748" y="315710"/>
                </a:lnTo>
                <a:lnTo>
                  <a:pt x="87845" y="324904"/>
                </a:lnTo>
                <a:lnTo>
                  <a:pt x="94156" y="334751"/>
                </a:lnTo>
                <a:lnTo>
                  <a:pt x="89994" y="334751"/>
                </a:lnTo>
                <a:lnTo>
                  <a:pt x="85778" y="328060"/>
                </a:lnTo>
                <a:close/>
                <a:moveTo>
                  <a:pt x="111578" y="328060"/>
                </a:moveTo>
                <a:lnTo>
                  <a:pt x="107362" y="334751"/>
                </a:lnTo>
                <a:lnTo>
                  <a:pt x="103200" y="334751"/>
                </a:lnTo>
                <a:lnTo>
                  <a:pt x="109511" y="324904"/>
                </a:lnTo>
                <a:lnTo>
                  <a:pt x="103608" y="315710"/>
                </a:lnTo>
                <a:lnTo>
                  <a:pt x="107770" y="315710"/>
                </a:lnTo>
                <a:lnTo>
                  <a:pt x="111578" y="321695"/>
                </a:lnTo>
                <a:lnTo>
                  <a:pt x="115386" y="315710"/>
                </a:lnTo>
                <a:lnTo>
                  <a:pt x="119548" y="315710"/>
                </a:lnTo>
                <a:lnTo>
                  <a:pt x="113645" y="324904"/>
                </a:lnTo>
                <a:lnTo>
                  <a:pt x="119956" y="334751"/>
                </a:lnTo>
                <a:lnTo>
                  <a:pt x="115794" y="334751"/>
                </a:lnTo>
                <a:lnTo>
                  <a:pt x="111578" y="328060"/>
                </a:lnTo>
                <a:close/>
                <a:moveTo>
                  <a:pt x="137378" y="328060"/>
                </a:moveTo>
                <a:lnTo>
                  <a:pt x="133162" y="334751"/>
                </a:lnTo>
                <a:lnTo>
                  <a:pt x="129000" y="334751"/>
                </a:lnTo>
                <a:lnTo>
                  <a:pt x="135311" y="324904"/>
                </a:lnTo>
                <a:lnTo>
                  <a:pt x="129408" y="315710"/>
                </a:lnTo>
                <a:lnTo>
                  <a:pt x="133570" y="315710"/>
                </a:lnTo>
                <a:lnTo>
                  <a:pt x="137378" y="321695"/>
                </a:lnTo>
                <a:lnTo>
                  <a:pt x="141186" y="315710"/>
                </a:lnTo>
                <a:lnTo>
                  <a:pt x="145348" y="315710"/>
                </a:lnTo>
                <a:lnTo>
                  <a:pt x="139445" y="324904"/>
                </a:lnTo>
                <a:lnTo>
                  <a:pt x="145756" y="334751"/>
                </a:lnTo>
                <a:lnTo>
                  <a:pt x="141594" y="334751"/>
                </a:lnTo>
                <a:lnTo>
                  <a:pt x="137378" y="328060"/>
                </a:lnTo>
                <a:close/>
                <a:moveTo>
                  <a:pt x="163178" y="328060"/>
                </a:moveTo>
                <a:lnTo>
                  <a:pt x="158962" y="334751"/>
                </a:lnTo>
                <a:lnTo>
                  <a:pt x="154800" y="334751"/>
                </a:lnTo>
                <a:lnTo>
                  <a:pt x="161111" y="324904"/>
                </a:lnTo>
                <a:lnTo>
                  <a:pt x="155208" y="315710"/>
                </a:lnTo>
                <a:lnTo>
                  <a:pt x="159370" y="315710"/>
                </a:lnTo>
                <a:lnTo>
                  <a:pt x="163178" y="321695"/>
                </a:lnTo>
                <a:lnTo>
                  <a:pt x="166986" y="315710"/>
                </a:lnTo>
                <a:lnTo>
                  <a:pt x="171148" y="315710"/>
                </a:lnTo>
                <a:lnTo>
                  <a:pt x="165245" y="324904"/>
                </a:lnTo>
                <a:lnTo>
                  <a:pt x="171556" y="334751"/>
                </a:lnTo>
                <a:lnTo>
                  <a:pt x="167394" y="334751"/>
                </a:lnTo>
                <a:lnTo>
                  <a:pt x="163178" y="328060"/>
                </a:lnTo>
                <a:close/>
                <a:moveTo>
                  <a:pt x="188978" y="328060"/>
                </a:moveTo>
                <a:lnTo>
                  <a:pt x="184762" y="334751"/>
                </a:lnTo>
                <a:lnTo>
                  <a:pt x="180601" y="334751"/>
                </a:lnTo>
                <a:lnTo>
                  <a:pt x="186911" y="324904"/>
                </a:lnTo>
                <a:lnTo>
                  <a:pt x="181009" y="315710"/>
                </a:lnTo>
                <a:lnTo>
                  <a:pt x="185170" y="315710"/>
                </a:lnTo>
                <a:lnTo>
                  <a:pt x="188978" y="321695"/>
                </a:lnTo>
                <a:lnTo>
                  <a:pt x="192786" y="315710"/>
                </a:lnTo>
                <a:lnTo>
                  <a:pt x="196948" y="315710"/>
                </a:lnTo>
                <a:lnTo>
                  <a:pt x="191045" y="324904"/>
                </a:lnTo>
                <a:lnTo>
                  <a:pt x="197356" y="334751"/>
                </a:lnTo>
                <a:lnTo>
                  <a:pt x="193194" y="334751"/>
                </a:lnTo>
                <a:lnTo>
                  <a:pt x="188978" y="328060"/>
                </a:lnTo>
                <a:close/>
                <a:moveTo>
                  <a:pt x="214778" y="328060"/>
                </a:moveTo>
                <a:lnTo>
                  <a:pt x="210562" y="334751"/>
                </a:lnTo>
                <a:lnTo>
                  <a:pt x="206401" y="334751"/>
                </a:lnTo>
                <a:lnTo>
                  <a:pt x="212711" y="324904"/>
                </a:lnTo>
                <a:lnTo>
                  <a:pt x="206809" y="315710"/>
                </a:lnTo>
                <a:lnTo>
                  <a:pt x="210970" y="315710"/>
                </a:lnTo>
                <a:lnTo>
                  <a:pt x="214778" y="321695"/>
                </a:lnTo>
                <a:lnTo>
                  <a:pt x="218586" y="315710"/>
                </a:lnTo>
                <a:lnTo>
                  <a:pt x="222748" y="315710"/>
                </a:lnTo>
                <a:lnTo>
                  <a:pt x="216846" y="324904"/>
                </a:lnTo>
                <a:lnTo>
                  <a:pt x="223156" y="334751"/>
                </a:lnTo>
                <a:lnTo>
                  <a:pt x="218994" y="334751"/>
                </a:lnTo>
                <a:lnTo>
                  <a:pt x="214778" y="328060"/>
                </a:lnTo>
                <a:close/>
                <a:moveTo>
                  <a:pt x="240578" y="328060"/>
                </a:moveTo>
                <a:lnTo>
                  <a:pt x="236362" y="334751"/>
                </a:lnTo>
                <a:lnTo>
                  <a:pt x="232201" y="334751"/>
                </a:lnTo>
                <a:lnTo>
                  <a:pt x="238511" y="324904"/>
                </a:lnTo>
                <a:lnTo>
                  <a:pt x="232609" y="315710"/>
                </a:lnTo>
                <a:lnTo>
                  <a:pt x="236770" y="315710"/>
                </a:lnTo>
                <a:lnTo>
                  <a:pt x="240578" y="321695"/>
                </a:lnTo>
                <a:lnTo>
                  <a:pt x="244386" y="315710"/>
                </a:lnTo>
                <a:lnTo>
                  <a:pt x="248548" y="315710"/>
                </a:lnTo>
                <a:lnTo>
                  <a:pt x="242646" y="324904"/>
                </a:lnTo>
                <a:lnTo>
                  <a:pt x="248956" y="334751"/>
                </a:lnTo>
                <a:lnTo>
                  <a:pt x="244794" y="334751"/>
                </a:lnTo>
                <a:lnTo>
                  <a:pt x="240578" y="328060"/>
                </a:lnTo>
                <a:close/>
                <a:moveTo>
                  <a:pt x="266378" y="328060"/>
                </a:moveTo>
                <a:lnTo>
                  <a:pt x="262162" y="334751"/>
                </a:lnTo>
                <a:lnTo>
                  <a:pt x="258001" y="334751"/>
                </a:lnTo>
                <a:lnTo>
                  <a:pt x="264311" y="324904"/>
                </a:lnTo>
                <a:lnTo>
                  <a:pt x="258409" y="315710"/>
                </a:lnTo>
                <a:lnTo>
                  <a:pt x="262570" y="315710"/>
                </a:lnTo>
                <a:lnTo>
                  <a:pt x="266378" y="321695"/>
                </a:lnTo>
                <a:lnTo>
                  <a:pt x="270187" y="315710"/>
                </a:lnTo>
                <a:lnTo>
                  <a:pt x="274348" y="315710"/>
                </a:lnTo>
                <a:lnTo>
                  <a:pt x="268446" y="324904"/>
                </a:lnTo>
                <a:lnTo>
                  <a:pt x="274756" y="334751"/>
                </a:lnTo>
                <a:lnTo>
                  <a:pt x="270595" y="334751"/>
                </a:lnTo>
                <a:lnTo>
                  <a:pt x="266378" y="328060"/>
                </a:lnTo>
                <a:close/>
                <a:moveTo>
                  <a:pt x="292179" y="328060"/>
                </a:moveTo>
                <a:lnTo>
                  <a:pt x="287962" y="334751"/>
                </a:lnTo>
                <a:lnTo>
                  <a:pt x="283801" y="334751"/>
                </a:lnTo>
                <a:lnTo>
                  <a:pt x="290111" y="324904"/>
                </a:lnTo>
                <a:lnTo>
                  <a:pt x="284209" y="315710"/>
                </a:lnTo>
                <a:lnTo>
                  <a:pt x="288370" y="315710"/>
                </a:lnTo>
                <a:lnTo>
                  <a:pt x="292179" y="321695"/>
                </a:lnTo>
                <a:lnTo>
                  <a:pt x="295987" y="315710"/>
                </a:lnTo>
                <a:lnTo>
                  <a:pt x="300148" y="315710"/>
                </a:lnTo>
                <a:lnTo>
                  <a:pt x="294246" y="324904"/>
                </a:lnTo>
                <a:lnTo>
                  <a:pt x="300556" y="334751"/>
                </a:lnTo>
                <a:lnTo>
                  <a:pt x="296395" y="334751"/>
                </a:lnTo>
                <a:lnTo>
                  <a:pt x="292179" y="328060"/>
                </a:lnTo>
                <a:close/>
                <a:moveTo>
                  <a:pt x="317979" y="328060"/>
                </a:moveTo>
                <a:lnTo>
                  <a:pt x="313762" y="334751"/>
                </a:lnTo>
                <a:lnTo>
                  <a:pt x="309601" y="334751"/>
                </a:lnTo>
                <a:lnTo>
                  <a:pt x="315911" y="324904"/>
                </a:lnTo>
                <a:lnTo>
                  <a:pt x="310009" y="315710"/>
                </a:lnTo>
                <a:lnTo>
                  <a:pt x="314170" y="315710"/>
                </a:lnTo>
                <a:lnTo>
                  <a:pt x="317979" y="321695"/>
                </a:lnTo>
                <a:lnTo>
                  <a:pt x="321787" y="315710"/>
                </a:lnTo>
                <a:lnTo>
                  <a:pt x="325948" y="315710"/>
                </a:lnTo>
                <a:lnTo>
                  <a:pt x="320046" y="324904"/>
                </a:lnTo>
                <a:lnTo>
                  <a:pt x="326356" y="334751"/>
                </a:lnTo>
                <a:lnTo>
                  <a:pt x="322195" y="334751"/>
                </a:lnTo>
                <a:lnTo>
                  <a:pt x="317979" y="328060"/>
                </a:lnTo>
                <a:close/>
                <a:moveTo>
                  <a:pt x="343779" y="328060"/>
                </a:moveTo>
                <a:lnTo>
                  <a:pt x="339563" y="334751"/>
                </a:lnTo>
                <a:lnTo>
                  <a:pt x="335401" y="334751"/>
                </a:lnTo>
                <a:lnTo>
                  <a:pt x="341711" y="324904"/>
                </a:lnTo>
                <a:lnTo>
                  <a:pt x="335809" y="315710"/>
                </a:lnTo>
                <a:lnTo>
                  <a:pt x="339971" y="315710"/>
                </a:lnTo>
                <a:lnTo>
                  <a:pt x="343779" y="321695"/>
                </a:lnTo>
                <a:lnTo>
                  <a:pt x="347587" y="315710"/>
                </a:lnTo>
                <a:lnTo>
                  <a:pt x="351748" y="315710"/>
                </a:lnTo>
                <a:lnTo>
                  <a:pt x="345846" y="324904"/>
                </a:lnTo>
                <a:lnTo>
                  <a:pt x="352156" y="334751"/>
                </a:lnTo>
                <a:lnTo>
                  <a:pt x="347995" y="334751"/>
                </a:lnTo>
                <a:lnTo>
                  <a:pt x="343779" y="328060"/>
                </a:lnTo>
                <a:close/>
                <a:moveTo>
                  <a:pt x="369579" y="328060"/>
                </a:moveTo>
                <a:lnTo>
                  <a:pt x="365363" y="334751"/>
                </a:lnTo>
                <a:lnTo>
                  <a:pt x="361201" y="334751"/>
                </a:lnTo>
                <a:lnTo>
                  <a:pt x="367511" y="324904"/>
                </a:lnTo>
                <a:lnTo>
                  <a:pt x="361609" y="315710"/>
                </a:lnTo>
                <a:lnTo>
                  <a:pt x="365771" y="315710"/>
                </a:lnTo>
                <a:lnTo>
                  <a:pt x="369579" y="321695"/>
                </a:lnTo>
                <a:lnTo>
                  <a:pt x="373387" y="315710"/>
                </a:lnTo>
                <a:lnTo>
                  <a:pt x="377548" y="315710"/>
                </a:lnTo>
                <a:lnTo>
                  <a:pt x="371646" y="324904"/>
                </a:lnTo>
                <a:lnTo>
                  <a:pt x="377956" y="334751"/>
                </a:lnTo>
                <a:lnTo>
                  <a:pt x="373795" y="334751"/>
                </a:lnTo>
                <a:lnTo>
                  <a:pt x="369579" y="328060"/>
                </a:lnTo>
                <a:close/>
                <a:moveTo>
                  <a:pt x="395379" y="328060"/>
                </a:moveTo>
                <a:lnTo>
                  <a:pt x="391163" y="334751"/>
                </a:lnTo>
                <a:lnTo>
                  <a:pt x="387001" y="334751"/>
                </a:lnTo>
                <a:lnTo>
                  <a:pt x="393312" y="324904"/>
                </a:lnTo>
                <a:lnTo>
                  <a:pt x="387409" y="315710"/>
                </a:lnTo>
                <a:lnTo>
                  <a:pt x="391571" y="315710"/>
                </a:lnTo>
                <a:lnTo>
                  <a:pt x="395379" y="321695"/>
                </a:lnTo>
                <a:lnTo>
                  <a:pt x="399187" y="315710"/>
                </a:lnTo>
                <a:lnTo>
                  <a:pt x="403348" y="315710"/>
                </a:lnTo>
                <a:lnTo>
                  <a:pt x="397446" y="324904"/>
                </a:lnTo>
                <a:lnTo>
                  <a:pt x="403756" y="334751"/>
                </a:lnTo>
                <a:lnTo>
                  <a:pt x="399595" y="334751"/>
                </a:lnTo>
                <a:lnTo>
                  <a:pt x="395379" y="328060"/>
                </a:lnTo>
                <a:close/>
                <a:moveTo>
                  <a:pt x="421179" y="328060"/>
                </a:moveTo>
                <a:lnTo>
                  <a:pt x="416963" y="334751"/>
                </a:lnTo>
                <a:lnTo>
                  <a:pt x="412801" y="334751"/>
                </a:lnTo>
                <a:lnTo>
                  <a:pt x="419112" y="324904"/>
                </a:lnTo>
                <a:lnTo>
                  <a:pt x="413209" y="315710"/>
                </a:lnTo>
                <a:lnTo>
                  <a:pt x="417371" y="315710"/>
                </a:lnTo>
                <a:lnTo>
                  <a:pt x="421179" y="321695"/>
                </a:lnTo>
                <a:lnTo>
                  <a:pt x="424987" y="315710"/>
                </a:lnTo>
                <a:lnTo>
                  <a:pt x="429149" y="315710"/>
                </a:lnTo>
                <a:lnTo>
                  <a:pt x="423246" y="324904"/>
                </a:lnTo>
                <a:lnTo>
                  <a:pt x="429557" y="334751"/>
                </a:lnTo>
                <a:lnTo>
                  <a:pt x="425395" y="334751"/>
                </a:lnTo>
                <a:lnTo>
                  <a:pt x="421179" y="328060"/>
                </a:lnTo>
                <a:close/>
                <a:moveTo>
                  <a:pt x="446979" y="328060"/>
                </a:moveTo>
                <a:lnTo>
                  <a:pt x="442763" y="334751"/>
                </a:lnTo>
                <a:lnTo>
                  <a:pt x="438601" y="334751"/>
                </a:lnTo>
                <a:lnTo>
                  <a:pt x="444912" y="324904"/>
                </a:lnTo>
                <a:lnTo>
                  <a:pt x="439009" y="315710"/>
                </a:lnTo>
                <a:lnTo>
                  <a:pt x="443171" y="315710"/>
                </a:lnTo>
                <a:lnTo>
                  <a:pt x="446979" y="321695"/>
                </a:lnTo>
                <a:lnTo>
                  <a:pt x="450787" y="315710"/>
                </a:lnTo>
                <a:lnTo>
                  <a:pt x="454949" y="315710"/>
                </a:lnTo>
                <a:lnTo>
                  <a:pt x="449046" y="324904"/>
                </a:lnTo>
                <a:lnTo>
                  <a:pt x="455357" y="334751"/>
                </a:lnTo>
                <a:lnTo>
                  <a:pt x="451195" y="334751"/>
                </a:lnTo>
                <a:lnTo>
                  <a:pt x="446979" y="328060"/>
                </a:lnTo>
                <a:close/>
                <a:moveTo>
                  <a:pt x="472779" y="328060"/>
                </a:moveTo>
                <a:lnTo>
                  <a:pt x="468563" y="334751"/>
                </a:lnTo>
                <a:lnTo>
                  <a:pt x="464401" y="334751"/>
                </a:lnTo>
                <a:lnTo>
                  <a:pt x="470712" y="324904"/>
                </a:lnTo>
                <a:lnTo>
                  <a:pt x="464809" y="315710"/>
                </a:lnTo>
                <a:lnTo>
                  <a:pt x="468971" y="315710"/>
                </a:lnTo>
                <a:lnTo>
                  <a:pt x="472779" y="321695"/>
                </a:lnTo>
                <a:lnTo>
                  <a:pt x="476587" y="315710"/>
                </a:lnTo>
                <a:lnTo>
                  <a:pt x="480749" y="315710"/>
                </a:lnTo>
                <a:lnTo>
                  <a:pt x="474846" y="324904"/>
                </a:lnTo>
                <a:lnTo>
                  <a:pt x="481157" y="334751"/>
                </a:lnTo>
                <a:lnTo>
                  <a:pt x="476995" y="334751"/>
                </a:lnTo>
                <a:lnTo>
                  <a:pt x="472779" y="328060"/>
                </a:lnTo>
                <a:close/>
                <a:moveTo>
                  <a:pt x="498579" y="328060"/>
                </a:moveTo>
                <a:lnTo>
                  <a:pt x="494363" y="334751"/>
                </a:lnTo>
                <a:lnTo>
                  <a:pt x="490201" y="334751"/>
                </a:lnTo>
                <a:lnTo>
                  <a:pt x="496512" y="324904"/>
                </a:lnTo>
                <a:lnTo>
                  <a:pt x="490609" y="315710"/>
                </a:lnTo>
                <a:lnTo>
                  <a:pt x="494771" y="315710"/>
                </a:lnTo>
                <a:lnTo>
                  <a:pt x="498579" y="321695"/>
                </a:lnTo>
                <a:lnTo>
                  <a:pt x="502387" y="315710"/>
                </a:lnTo>
                <a:lnTo>
                  <a:pt x="506549" y="315710"/>
                </a:lnTo>
                <a:lnTo>
                  <a:pt x="500646" y="324904"/>
                </a:lnTo>
                <a:lnTo>
                  <a:pt x="506957" y="334751"/>
                </a:lnTo>
                <a:lnTo>
                  <a:pt x="502795" y="334751"/>
                </a:lnTo>
                <a:lnTo>
                  <a:pt x="498579" y="328060"/>
                </a:lnTo>
                <a:close/>
                <a:moveTo>
                  <a:pt x="8378" y="356761"/>
                </a:moveTo>
                <a:lnTo>
                  <a:pt x="4162" y="363452"/>
                </a:lnTo>
                <a:lnTo>
                  <a:pt x="0" y="363452"/>
                </a:lnTo>
                <a:lnTo>
                  <a:pt x="6310" y="353605"/>
                </a:lnTo>
                <a:lnTo>
                  <a:pt x="408" y="344412"/>
                </a:lnTo>
                <a:lnTo>
                  <a:pt x="4570" y="344412"/>
                </a:lnTo>
                <a:lnTo>
                  <a:pt x="8378" y="350396"/>
                </a:lnTo>
                <a:lnTo>
                  <a:pt x="12186" y="344412"/>
                </a:lnTo>
                <a:lnTo>
                  <a:pt x="16347" y="344412"/>
                </a:lnTo>
                <a:lnTo>
                  <a:pt x="10445" y="353605"/>
                </a:lnTo>
                <a:lnTo>
                  <a:pt x="16755" y="363452"/>
                </a:lnTo>
                <a:lnTo>
                  <a:pt x="12594" y="363452"/>
                </a:lnTo>
                <a:lnTo>
                  <a:pt x="8378" y="356761"/>
                </a:lnTo>
                <a:close/>
                <a:moveTo>
                  <a:pt x="34178" y="356761"/>
                </a:moveTo>
                <a:lnTo>
                  <a:pt x="29962" y="363452"/>
                </a:lnTo>
                <a:lnTo>
                  <a:pt x="25800" y="363452"/>
                </a:lnTo>
                <a:lnTo>
                  <a:pt x="32110" y="353605"/>
                </a:lnTo>
                <a:lnTo>
                  <a:pt x="26208" y="344412"/>
                </a:lnTo>
                <a:lnTo>
                  <a:pt x="30370" y="344412"/>
                </a:lnTo>
                <a:lnTo>
                  <a:pt x="34178" y="350396"/>
                </a:lnTo>
                <a:lnTo>
                  <a:pt x="37986" y="344412"/>
                </a:lnTo>
                <a:lnTo>
                  <a:pt x="42147" y="344412"/>
                </a:lnTo>
                <a:lnTo>
                  <a:pt x="36245" y="353605"/>
                </a:lnTo>
                <a:lnTo>
                  <a:pt x="42555" y="363452"/>
                </a:lnTo>
                <a:lnTo>
                  <a:pt x="38394" y="363452"/>
                </a:lnTo>
                <a:lnTo>
                  <a:pt x="34178" y="356761"/>
                </a:lnTo>
                <a:close/>
                <a:moveTo>
                  <a:pt x="59978" y="356761"/>
                </a:moveTo>
                <a:lnTo>
                  <a:pt x="55762" y="363452"/>
                </a:lnTo>
                <a:lnTo>
                  <a:pt x="51600" y="363452"/>
                </a:lnTo>
                <a:lnTo>
                  <a:pt x="57911" y="353605"/>
                </a:lnTo>
                <a:lnTo>
                  <a:pt x="52008" y="344412"/>
                </a:lnTo>
                <a:lnTo>
                  <a:pt x="56170" y="344412"/>
                </a:lnTo>
                <a:lnTo>
                  <a:pt x="59978" y="350396"/>
                </a:lnTo>
                <a:lnTo>
                  <a:pt x="63786" y="344412"/>
                </a:lnTo>
                <a:lnTo>
                  <a:pt x="67948" y="344412"/>
                </a:lnTo>
                <a:lnTo>
                  <a:pt x="62045" y="353605"/>
                </a:lnTo>
                <a:lnTo>
                  <a:pt x="68356" y="363452"/>
                </a:lnTo>
                <a:lnTo>
                  <a:pt x="64194" y="363452"/>
                </a:lnTo>
                <a:lnTo>
                  <a:pt x="59978" y="356761"/>
                </a:lnTo>
                <a:close/>
                <a:moveTo>
                  <a:pt x="85778" y="356761"/>
                </a:moveTo>
                <a:lnTo>
                  <a:pt x="81562" y="363452"/>
                </a:lnTo>
                <a:lnTo>
                  <a:pt x="77400" y="363452"/>
                </a:lnTo>
                <a:lnTo>
                  <a:pt x="83711" y="353605"/>
                </a:lnTo>
                <a:lnTo>
                  <a:pt x="77808" y="344412"/>
                </a:lnTo>
                <a:lnTo>
                  <a:pt x="81970" y="344412"/>
                </a:lnTo>
                <a:lnTo>
                  <a:pt x="85778" y="350396"/>
                </a:lnTo>
                <a:lnTo>
                  <a:pt x="89586" y="344412"/>
                </a:lnTo>
                <a:lnTo>
                  <a:pt x="93748" y="344412"/>
                </a:lnTo>
                <a:lnTo>
                  <a:pt x="87845" y="353605"/>
                </a:lnTo>
                <a:lnTo>
                  <a:pt x="94156" y="363452"/>
                </a:lnTo>
                <a:lnTo>
                  <a:pt x="89994" y="363452"/>
                </a:lnTo>
                <a:lnTo>
                  <a:pt x="85778" y="356761"/>
                </a:lnTo>
                <a:close/>
                <a:moveTo>
                  <a:pt x="111578" y="356761"/>
                </a:moveTo>
                <a:lnTo>
                  <a:pt x="107362" y="363452"/>
                </a:lnTo>
                <a:lnTo>
                  <a:pt x="103200" y="363452"/>
                </a:lnTo>
                <a:lnTo>
                  <a:pt x="109511" y="353605"/>
                </a:lnTo>
                <a:lnTo>
                  <a:pt x="103608" y="344412"/>
                </a:lnTo>
                <a:lnTo>
                  <a:pt x="107770" y="344412"/>
                </a:lnTo>
                <a:lnTo>
                  <a:pt x="111578" y="350396"/>
                </a:lnTo>
                <a:lnTo>
                  <a:pt x="115386" y="344412"/>
                </a:lnTo>
                <a:lnTo>
                  <a:pt x="119548" y="344412"/>
                </a:lnTo>
                <a:lnTo>
                  <a:pt x="113645" y="353605"/>
                </a:lnTo>
                <a:lnTo>
                  <a:pt x="119956" y="363452"/>
                </a:lnTo>
                <a:lnTo>
                  <a:pt x="115794" y="363452"/>
                </a:lnTo>
                <a:lnTo>
                  <a:pt x="111578" y="356761"/>
                </a:lnTo>
                <a:close/>
                <a:moveTo>
                  <a:pt x="137378" y="356761"/>
                </a:moveTo>
                <a:lnTo>
                  <a:pt x="133162" y="363452"/>
                </a:lnTo>
                <a:lnTo>
                  <a:pt x="129000" y="363452"/>
                </a:lnTo>
                <a:lnTo>
                  <a:pt x="135311" y="353605"/>
                </a:lnTo>
                <a:lnTo>
                  <a:pt x="129408" y="344412"/>
                </a:lnTo>
                <a:lnTo>
                  <a:pt x="133570" y="344412"/>
                </a:lnTo>
                <a:lnTo>
                  <a:pt x="137378" y="350396"/>
                </a:lnTo>
                <a:lnTo>
                  <a:pt x="141186" y="344412"/>
                </a:lnTo>
                <a:lnTo>
                  <a:pt x="145348" y="344412"/>
                </a:lnTo>
                <a:lnTo>
                  <a:pt x="139445" y="353605"/>
                </a:lnTo>
                <a:lnTo>
                  <a:pt x="145756" y="363452"/>
                </a:lnTo>
                <a:lnTo>
                  <a:pt x="141594" y="363452"/>
                </a:lnTo>
                <a:lnTo>
                  <a:pt x="137378" y="356761"/>
                </a:lnTo>
                <a:close/>
                <a:moveTo>
                  <a:pt x="163178" y="356761"/>
                </a:moveTo>
                <a:lnTo>
                  <a:pt x="158962" y="363452"/>
                </a:lnTo>
                <a:lnTo>
                  <a:pt x="154800" y="363452"/>
                </a:lnTo>
                <a:lnTo>
                  <a:pt x="161111" y="353605"/>
                </a:lnTo>
                <a:lnTo>
                  <a:pt x="155208" y="344412"/>
                </a:lnTo>
                <a:lnTo>
                  <a:pt x="159370" y="344412"/>
                </a:lnTo>
                <a:lnTo>
                  <a:pt x="163178" y="350396"/>
                </a:lnTo>
                <a:lnTo>
                  <a:pt x="166986" y="344412"/>
                </a:lnTo>
                <a:lnTo>
                  <a:pt x="171148" y="344412"/>
                </a:lnTo>
                <a:lnTo>
                  <a:pt x="165245" y="353605"/>
                </a:lnTo>
                <a:lnTo>
                  <a:pt x="171556" y="363452"/>
                </a:lnTo>
                <a:lnTo>
                  <a:pt x="167394" y="363452"/>
                </a:lnTo>
                <a:lnTo>
                  <a:pt x="163178" y="356761"/>
                </a:lnTo>
                <a:close/>
                <a:moveTo>
                  <a:pt x="188978" y="356761"/>
                </a:moveTo>
                <a:lnTo>
                  <a:pt x="184762" y="363452"/>
                </a:lnTo>
                <a:lnTo>
                  <a:pt x="180601" y="363452"/>
                </a:lnTo>
                <a:lnTo>
                  <a:pt x="186911" y="353605"/>
                </a:lnTo>
                <a:lnTo>
                  <a:pt x="181009" y="344412"/>
                </a:lnTo>
                <a:lnTo>
                  <a:pt x="185170" y="344412"/>
                </a:lnTo>
                <a:lnTo>
                  <a:pt x="188978" y="350396"/>
                </a:lnTo>
                <a:lnTo>
                  <a:pt x="192786" y="344412"/>
                </a:lnTo>
                <a:lnTo>
                  <a:pt x="196948" y="344412"/>
                </a:lnTo>
                <a:lnTo>
                  <a:pt x="191045" y="353605"/>
                </a:lnTo>
                <a:lnTo>
                  <a:pt x="197356" y="363452"/>
                </a:lnTo>
                <a:lnTo>
                  <a:pt x="193194" y="363452"/>
                </a:lnTo>
                <a:lnTo>
                  <a:pt x="188978" y="356761"/>
                </a:lnTo>
                <a:close/>
                <a:moveTo>
                  <a:pt x="214778" y="356761"/>
                </a:moveTo>
                <a:lnTo>
                  <a:pt x="210562" y="363452"/>
                </a:lnTo>
                <a:lnTo>
                  <a:pt x="206401" y="363452"/>
                </a:lnTo>
                <a:lnTo>
                  <a:pt x="212711" y="353605"/>
                </a:lnTo>
                <a:lnTo>
                  <a:pt x="206809" y="344412"/>
                </a:lnTo>
                <a:lnTo>
                  <a:pt x="210970" y="344412"/>
                </a:lnTo>
                <a:lnTo>
                  <a:pt x="214778" y="350396"/>
                </a:lnTo>
                <a:lnTo>
                  <a:pt x="218586" y="344412"/>
                </a:lnTo>
                <a:lnTo>
                  <a:pt x="222748" y="344412"/>
                </a:lnTo>
                <a:lnTo>
                  <a:pt x="216846" y="353605"/>
                </a:lnTo>
                <a:lnTo>
                  <a:pt x="223156" y="363452"/>
                </a:lnTo>
                <a:lnTo>
                  <a:pt x="218994" y="363452"/>
                </a:lnTo>
                <a:lnTo>
                  <a:pt x="214778" y="356761"/>
                </a:lnTo>
                <a:close/>
                <a:moveTo>
                  <a:pt x="240578" y="356761"/>
                </a:moveTo>
                <a:lnTo>
                  <a:pt x="236362" y="363452"/>
                </a:lnTo>
                <a:lnTo>
                  <a:pt x="232201" y="363452"/>
                </a:lnTo>
                <a:lnTo>
                  <a:pt x="238511" y="353605"/>
                </a:lnTo>
                <a:lnTo>
                  <a:pt x="232609" y="344412"/>
                </a:lnTo>
                <a:lnTo>
                  <a:pt x="236770" y="344412"/>
                </a:lnTo>
                <a:lnTo>
                  <a:pt x="240578" y="350396"/>
                </a:lnTo>
                <a:lnTo>
                  <a:pt x="244386" y="344412"/>
                </a:lnTo>
                <a:lnTo>
                  <a:pt x="248548" y="344412"/>
                </a:lnTo>
                <a:lnTo>
                  <a:pt x="242646" y="353605"/>
                </a:lnTo>
                <a:lnTo>
                  <a:pt x="248956" y="363452"/>
                </a:lnTo>
                <a:lnTo>
                  <a:pt x="244794" y="363452"/>
                </a:lnTo>
                <a:lnTo>
                  <a:pt x="240578" y="356761"/>
                </a:lnTo>
                <a:close/>
                <a:moveTo>
                  <a:pt x="266378" y="356761"/>
                </a:moveTo>
                <a:lnTo>
                  <a:pt x="262162" y="363452"/>
                </a:lnTo>
                <a:lnTo>
                  <a:pt x="258001" y="363452"/>
                </a:lnTo>
                <a:lnTo>
                  <a:pt x="264311" y="353605"/>
                </a:lnTo>
                <a:lnTo>
                  <a:pt x="258409" y="344412"/>
                </a:lnTo>
                <a:lnTo>
                  <a:pt x="262570" y="344412"/>
                </a:lnTo>
                <a:lnTo>
                  <a:pt x="266378" y="350396"/>
                </a:lnTo>
                <a:lnTo>
                  <a:pt x="270187" y="344412"/>
                </a:lnTo>
                <a:lnTo>
                  <a:pt x="274348" y="344412"/>
                </a:lnTo>
                <a:lnTo>
                  <a:pt x="268446" y="353605"/>
                </a:lnTo>
                <a:lnTo>
                  <a:pt x="274756" y="363452"/>
                </a:lnTo>
                <a:lnTo>
                  <a:pt x="270595" y="363452"/>
                </a:lnTo>
                <a:lnTo>
                  <a:pt x="266378" y="356761"/>
                </a:lnTo>
                <a:close/>
                <a:moveTo>
                  <a:pt x="292179" y="356761"/>
                </a:moveTo>
                <a:lnTo>
                  <a:pt x="287962" y="363452"/>
                </a:lnTo>
                <a:lnTo>
                  <a:pt x="283801" y="363452"/>
                </a:lnTo>
                <a:lnTo>
                  <a:pt x="290111" y="353605"/>
                </a:lnTo>
                <a:lnTo>
                  <a:pt x="284209" y="344412"/>
                </a:lnTo>
                <a:lnTo>
                  <a:pt x="288370" y="344412"/>
                </a:lnTo>
                <a:lnTo>
                  <a:pt x="292179" y="350396"/>
                </a:lnTo>
                <a:lnTo>
                  <a:pt x="295987" y="344412"/>
                </a:lnTo>
                <a:lnTo>
                  <a:pt x="300148" y="344412"/>
                </a:lnTo>
                <a:lnTo>
                  <a:pt x="294246" y="353605"/>
                </a:lnTo>
                <a:lnTo>
                  <a:pt x="300556" y="363452"/>
                </a:lnTo>
                <a:lnTo>
                  <a:pt x="296395" y="363452"/>
                </a:lnTo>
                <a:lnTo>
                  <a:pt x="292179" y="356761"/>
                </a:lnTo>
                <a:close/>
                <a:moveTo>
                  <a:pt x="317979" y="356761"/>
                </a:moveTo>
                <a:lnTo>
                  <a:pt x="313762" y="363452"/>
                </a:lnTo>
                <a:lnTo>
                  <a:pt x="309601" y="363452"/>
                </a:lnTo>
                <a:lnTo>
                  <a:pt x="315911" y="353605"/>
                </a:lnTo>
                <a:lnTo>
                  <a:pt x="310009" y="344412"/>
                </a:lnTo>
                <a:lnTo>
                  <a:pt x="314170" y="344412"/>
                </a:lnTo>
                <a:lnTo>
                  <a:pt x="317979" y="350396"/>
                </a:lnTo>
                <a:lnTo>
                  <a:pt x="321787" y="344412"/>
                </a:lnTo>
                <a:lnTo>
                  <a:pt x="325948" y="344412"/>
                </a:lnTo>
                <a:lnTo>
                  <a:pt x="320046" y="353605"/>
                </a:lnTo>
                <a:lnTo>
                  <a:pt x="326356" y="363452"/>
                </a:lnTo>
                <a:lnTo>
                  <a:pt x="322195" y="363452"/>
                </a:lnTo>
                <a:lnTo>
                  <a:pt x="317979" y="356761"/>
                </a:lnTo>
                <a:close/>
                <a:moveTo>
                  <a:pt x="343779" y="356761"/>
                </a:moveTo>
                <a:lnTo>
                  <a:pt x="339563" y="363452"/>
                </a:lnTo>
                <a:lnTo>
                  <a:pt x="335401" y="363452"/>
                </a:lnTo>
                <a:lnTo>
                  <a:pt x="341711" y="353605"/>
                </a:lnTo>
                <a:lnTo>
                  <a:pt x="335809" y="344412"/>
                </a:lnTo>
                <a:lnTo>
                  <a:pt x="339971" y="344412"/>
                </a:lnTo>
                <a:lnTo>
                  <a:pt x="343779" y="350396"/>
                </a:lnTo>
                <a:lnTo>
                  <a:pt x="347587" y="344412"/>
                </a:lnTo>
                <a:lnTo>
                  <a:pt x="351748" y="344412"/>
                </a:lnTo>
                <a:lnTo>
                  <a:pt x="345846" y="353605"/>
                </a:lnTo>
                <a:lnTo>
                  <a:pt x="352156" y="363452"/>
                </a:lnTo>
                <a:lnTo>
                  <a:pt x="347995" y="363452"/>
                </a:lnTo>
                <a:lnTo>
                  <a:pt x="343779" y="356761"/>
                </a:lnTo>
                <a:close/>
                <a:moveTo>
                  <a:pt x="369579" y="356761"/>
                </a:moveTo>
                <a:lnTo>
                  <a:pt x="365363" y="363452"/>
                </a:lnTo>
                <a:lnTo>
                  <a:pt x="361201" y="363452"/>
                </a:lnTo>
                <a:lnTo>
                  <a:pt x="367511" y="353605"/>
                </a:lnTo>
                <a:lnTo>
                  <a:pt x="361609" y="344412"/>
                </a:lnTo>
                <a:lnTo>
                  <a:pt x="365771" y="344412"/>
                </a:lnTo>
                <a:lnTo>
                  <a:pt x="369579" y="350396"/>
                </a:lnTo>
                <a:lnTo>
                  <a:pt x="373387" y="344412"/>
                </a:lnTo>
                <a:lnTo>
                  <a:pt x="377548" y="344412"/>
                </a:lnTo>
                <a:lnTo>
                  <a:pt x="371646" y="353605"/>
                </a:lnTo>
                <a:lnTo>
                  <a:pt x="377956" y="363452"/>
                </a:lnTo>
                <a:lnTo>
                  <a:pt x="373795" y="363452"/>
                </a:lnTo>
                <a:lnTo>
                  <a:pt x="369579" y="356761"/>
                </a:lnTo>
                <a:close/>
                <a:moveTo>
                  <a:pt x="395379" y="356761"/>
                </a:moveTo>
                <a:lnTo>
                  <a:pt x="391163" y="363452"/>
                </a:lnTo>
                <a:lnTo>
                  <a:pt x="387001" y="363452"/>
                </a:lnTo>
                <a:lnTo>
                  <a:pt x="393312" y="353605"/>
                </a:lnTo>
                <a:lnTo>
                  <a:pt x="387409" y="344412"/>
                </a:lnTo>
                <a:lnTo>
                  <a:pt x="391571" y="344412"/>
                </a:lnTo>
                <a:lnTo>
                  <a:pt x="395379" y="350396"/>
                </a:lnTo>
                <a:lnTo>
                  <a:pt x="399187" y="344412"/>
                </a:lnTo>
                <a:lnTo>
                  <a:pt x="403348" y="344412"/>
                </a:lnTo>
                <a:lnTo>
                  <a:pt x="397446" y="353605"/>
                </a:lnTo>
                <a:lnTo>
                  <a:pt x="403756" y="363452"/>
                </a:lnTo>
                <a:lnTo>
                  <a:pt x="399595" y="363452"/>
                </a:lnTo>
                <a:lnTo>
                  <a:pt x="395379" y="356761"/>
                </a:lnTo>
                <a:close/>
                <a:moveTo>
                  <a:pt x="421179" y="356761"/>
                </a:moveTo>
                <a:lnTo>
                  <a:pt x="416963" y="363452"/>
                </a:lnTo>
                <a:lnTo>
                  <a:pt x="412801" y="363452"/>
                </a:lnTo>
                <a:lnTo>
                  <a:pt x="419112" y="353605"/>
                </a:lnTo>
                <a:lnTo>
                  <a:pt x="413209" y="344412"/>
                </a:lnTo>
                <a:lnTo>
                  <a:pt x="417371" y="344412"/>
                </a:lnTo>
                <a:lnTo>
                  <a:pt x="421179" y="350396"/>
                </a:lnTo>
                <a:lnTo>
                  <a:pt x="424987" y="344412"/>
                </a:lnTo>
                <a:lnTo>
                  <a:pt x="429149" y="344412"/>
                </a:lnTo>
                <a:lnTo>
                  <a:pt x="423246" y="353605"/>
                </a:lnTo>
                <a:lnTo>
                  <a:pt x="429557" y="363452"/>
                </a:lnTo>
                <a:lnTo>
                  <a:pt x="425395" y="363452"/>
                </a:lnTo>
                <a:lnTo>
                  <a:pt x="421179" y="356761"/>
                </a:lnTo>
                <a:close/>
                <a:moveTo>
                  <a:pt x="446979" y="356761"/>
                </a:moveTo>
                <a:lnTo>
                  <a:pt x="442763" y="363452"/>
                </a:lnTo>
                <a:lnTo>
                  <a:pt x="438601" y="363452"/>
                </a:lnTo>
                <a:lnTo>
                  <a:pt x="444912" y="353605"/>
                </a:lnTo>
                <a:lnTo>
                  <a:pt x="439009" y="344412"/>
                </a:lnTo>
                <a:lnTo>
                  <a:pt x="443171" y="344412"/>
                </a:lnTo>
                <a:lnTo>
                  <a:pt x="446979" y="350396"/>
                </a:lnTo>
                <a:lnTo>
                  <a:pt x="450787" y="344412"/>
                </a:lnTo>
                <a:lnTo>
                  <a:pt x="454949" y="344412"/>
                </a:lnTo>
                <a:lnTo>
                  <a:pt x="449046" y="353605"/>
                </a:lnTo>
                <a:lnTo>
                  <a:pt x="455357" y="363452"/>
                </a:lnTo>
                <a:lnTo>
                  <a:pt x="451195" y="363452"/>
                </a:lnTo>
                <a:lnTo>
                  <a:pt x="446979" y="356761"/>
                </a:lnTo>
                <a:close/>
                <a:moveTo>
                  <a:pt x="472779" y="356761"/>
                </a:moveTo>
                <a:lnTo>
                  <a:pt x="468563" y="363452"/>
                </a:lnTo>
                <a:lnTo>
                  <a:pt x="464401" y="363452"/>
                </a:lnTo>
                <a:lnTo>
                  <a:pt x="470712" y="353605"/>
                </a:lnTo>
                <a:lnTo>
                  <a:pt x="464809" y="344412"/>
                </a:lnTo>
                <a:lnTo>
                  <a:pt x="468971" y="344412"/>
                </a:lnTo>
                <a:lnTo>
                  <a:pt x="472779" y="350396"/>
                </a:lnTo>
                <a:lnTo>
                  <a:pt x="476587" y="344412"/>
                </a:lnTo>
                <a:lnTo>
                  <a:pt x="480749" y="344412"/>
                </a:lnTo>
                <a:lnTo>
                  <a:pt x="474846" y="353605"/>
                </a:lnTo>
                <a:lnTo>
                  <a:pt x="481157" y="363452"/>
                </a:lnTo>
                <a:lnTo>
                  <a:pt x="476995" y="363452"/>
                </a:lnTo>
                <a:lnTo>
                  <a:pt x="472779" y="356761"/>
                </a:lnTo>
                <a:close/>
                <a:moveTo>
                  <a:pt x="498579" y="356761"/>
                </a:moveTo>
                <a:lnTo>
                  <a:pt x="494363" y="363452"/>
                </a:lnTo>
                <a:lnTo>
                  <a:pt x="490201" y="363452"/>
                </a:lnTo>
                <a:lnTo>
                  <a:pt x="496512" y="353605"/>
                </a:lnTo>
                <a:lnTo>
                  <a:pt x="490609" y="344412"/>
                </a:lnTo>
                <a:lnTo>
                  <a:pt x="494771" y="344412"/>
                </a:lnTo>
                <a:lnTo>
                  <a:pt x="498579" y="350396"/>
                </a:lnTo>
                <a:lnTo>
                  <a:pt x="502387" y="344412"/>
                </a:lnTo>
                <a:lnTo>
                  <a:pt x="506549" y="344412"/>
                </a:lnTo>
                <a:lnTo>
                  <a:pt x="500646" y="353605"/>
                </a:lnTo>
                <a:lnTo>
                  <a:pt x="506957" y="363452"/>
                </a:lnTo>
                <a:lnTo>
                  <a:pt x="502795" y="363452"/>
                </a:lnTo>
                <a:lnTo>
                  <a:pt x="498579" y="356761"/>
                </a:lnTo>
                <a:close/>
                <a:moveTo>
                  <a:pt x="8378" y="385462"/>
                </a:moveTo>
                <a:lnTo>
                  <a:pt x="4162" y="392153"/>
                </a:lnTo>
                <a:lnTo>
                  <a:pt x="0" y="392153"/>
                </a:lnTo>
                <a:lnTo>
                  <a:pt x="6310" y="382306"/>
                </a:lnTo>
                <a:lnTo>
                  <a:pt x="408" y="373112"/>
                </a:lnTo>
                <a:lnTo>
                  <a:pt x="4570" y="373112"/>
                </a:lnTo>
                <a:lnTo>
                  <a:pt x="8378" y="379097"/>
                </a:lnTo>
                <a:lnTo>
                  <a:pt x="12186" y="373112"/>
                </a:lnTo>
                <a:lnTo>
                  <a:pt x="16347" y="373112"/>
                </a:lnTo>
                <a:lnTo>
                  <a:pt x="10445" y="382306"/>
                </a:lnTo>
                <a:lnTo>
                  <a:pt x="16755" y="392153"/>
                </a:lnTo>
                <a:lnTo>
                  <a:pt x="12594" y="392153"/>
                </a:lnTo>
                <a:lnTo>
                  <a:pt x="8378" y="385462"/>
                </a:lnTo>
                <a:close/>
                <a:moveTo>
                  <a:pt x="34178" y="385462"/>
                </a:moveTo>
                <a:lnTo>
                  <a:pt x="29962" y="392153"/>
                </a:lnTo>
                <a:lnTo>
                  <a:pt x="25800" y="392153"/>
                </a:lnTo>
                <a:lnTo>
                  <a:pt x="32110" y="382306"/>
                </a:lnTo>
                <a:lnTo>
                  <a:pt x="26208" y="373112"/>
                </a:lnTo>
                <a:lnTo>
                  <a:pt x="30370" y="373112"/>
                </a:lnTo>
                <a:lnTo>
                  <a:pt x="34178" y="379097"/>
                </a:lnTo>
                <a:lnTo>
                  <a:pt x="37986" y="373112"/>
                </a:lnTo>
                <a:lnTo>
                  <a:pt x="42147" y="373112"/>
                </a:lnTo>
                <a:lnTo>
                  <a:pt x="36245" y="382306"/>
                </a:lnTo>
                <a:lnTo>
                  <a:pt x="42555" y="392153"/>
                </a:lnTo>
                <a:lnTo>
                  <a:pt x="38394" y="392153"/>
                </a:lnTo>
                <a:lnTo>
                  <a:pt x="34178" y="385462"/>
                </a:lnTo>
                <a:close/>
                <a:moveTo>
                  <a:pt x="59978" y="385462"/>
                </a:moveTo>
                <a:lnTo>
                  <a:pt x="55762" y="392153"/>
                </a:lnTo>
                <a:lnTo>
                  <a:pt x="51600" y="392153"/>
                </a:lnTo>
                <a:lnTo>
                  <a:pt x="57911" y="382306"/>
                </a:lnTo>
                <a:lnTo>
                  <a:pt x="52008" y="373112"/>
                </a:lnTo>
                <a:lnTo>
                  <a:pt x="56170" y="373112"/>
                </a:lnTo>
                <a:lnTo>
                  <a:pt x="59978" y="379097"/>
                </a:lnTo>
                <a:lnTo>
                  <a:pt x="63786" y="373112"/>
                </a:lnTo>
                <a:lnTo>
                  <a:pt x="67948" y="373112"/>
                </a:lnTo>
                <a:lnTo>
                  <a:pt x="62045" y="382306"/>
                </a:lnTo>
                <a:lnTo>
                  <a:pt x="68356" y="392153"/>
                </a:lnTo>
                <a:lnTo>
                  <a:pt x="64194" y="392153"/>
                </a:lnTo>
                <a:lnTo>
                  <a:pt x="59978" y="385462"/>
                </a:lnTo>
                <a:close/>
                <a:moveTo>
                  <a:pt x="85778" y="385462"/>
                </a:moveTo>
                <a:lnTo>
                  <a:pt x="81562" y="392153"/>
                </a:lnTo>
                <a:lnTo>
                  <a:pt x="77400" y="392153"/>
                </a:lnTo>
                <a:lnTo>
                  <a:pt x="83711" y="382306"/>
                </a:lnTo>
                <a:lnTo>
                  <a:pt x="77808" y="373112"/>
                </a:lnTo>
                <a:lnTo>
                  <a:pt x="81970" y="373112"/>
                </a:lnTo>
                <a:lnTo>
                  <a:pt x="85778" y="379097"/>
                </a:lnTo>
                <a:lnTo>
                  <a:pt x="89586" y="373112"/>
                </a:lnTo>
                <a:lnTo>
                  <a:pt x="93748" y="373112"/>
                </a:lnTo>
                <a:lnTo>
                  <a:pt x="87845" y="382306"/>
                </a:lnTo>
                <a:lnTo>
                  <a:pt x="94156" y="392153"/>
                </a:lnTo>
                <a:lnTo>
                  <a:pt x="89994" y="392153"/>
                </a:lnTo>
                <a:lnTo>
                  <a:pt x="85778" y="385462"/>
                </a:lnTo>
                <a:close/>
                <a:moveTo>
                  <a:pt x="111578" y="385462"/>
                </a:moveTo>
                <a:lnTo>
                  <a:pt x="107362" y="392153"/>
                </a:lnTo>
                <a:lnTo>
                  <a:pt x="103200" y="392153"/>
                </a:lnTo>
                <a:lnTo>
                  <a:pt x="109511" y="382306"/>
                </a:lnTo>
                <a:lnTo>
                  <a:pt x="103608" y="373112"/>
                </a:lnTo>
                <a:lnTo>
                  <a:pt x="107770" y="373112"/>
                </a:lnTo>
                <a:lnTo>
                  <a:pt x="111578" y="379097"/>
                </a:lnTo>
                <a:lnTo>
                  <a:pt x="115386" y="373112"/>
                </a:lnTo>
                <a:lnTo>
                  <a:pt x="119548" y="373112"/>
                </a:lnTo>
                <a:lnTo>
                  <a:pt x="113645" y="382306"/>
                </a:lnTo>
                <a:lnTo>
                  <a:pt x="119956" y="392153"/>
                </a:lnTo>
                <a:lnTo>
                  <a:pt x="115794" y="392153"/>
                </a:lnTo>
                <a:lnTo>
                  <a:pt x="111578" y="385462"/>
                </a:lnTo>
                <a:close/>
                <a:moveTo>
                  <a:pt x="137378" y="385462"/>
                </a:moveTo>
                <a:lnTo>
                  <a:pt x="133162" y="392153"/>
                </a:lnTo>
                <a:lnTo>
                  <a:pt x="129000" y="392153"/>
                </a:lnTo>
                <a:lnTo>
                  <a:pt x="135311" y="382306"/>
                </a:lnTo>
                <a:lnTo>
                  <a:pt x="129408" y="373112"/>
                </a:lnTo>
                <a:lnTo>
                  <a:pt x="133570" y="373112"/>
                </a:lnTo>
                <a:lnTo>
                  <a:pt x="137378" y="379097"/>
                </a:lnTo>
                <a:lnTo>
                  <a:pt x="141186" y="373112"/>
                </a:lnTo>
                <a:lnTo>
                  <a:pt x="145348" y="373112"/>
                </a:lnTo>
                <a:lnTo>
                  <a:pt x="139445" y="382306"/>
                </a:lnTo>
                <a:lnTo>
                  <a:pt x="145756" y="392153"/>
                </a:lnTo>
                <a:lnTo>
                  <a:pt x="141594" y="392153"/>
                </a:lnTo>
                <a:lnTo>
                  <a:pt x="137378" y="385462"/>
                </a:lnTo>
                <a:close/>
                <a:moveTo>
                  <a:pt x="163178" y="385462"/>
                </a:moveTo>
                <a:lnTo>
                  <a:pt x="158962" y="392153"/>
                </a:lnTo>
                <a:lnTo>
                  <a:pt x="154800" y="392153"/>
                </a:lnTo>
                <a:lnTo>
                  <a:pt x="161111" y="382306"/>
                </a:lnTo>
                <a:lnTo>
                  <a:pt x="155208" y="373112"/>
                </a:lnTo>
                <a:lnTo>
                  <a:pt x="159370" y="373112"/>
                </a:lnTo>
                <a:lnTo>
                  <a:pt x="163178" y="379097"/>
                </a:lnTo>
                <a:lnTo>
                  <a:pt x="166986" y="373112"/>
                </a:lnTo>
                <a:lnTo>
                  <a:pt x="171148" y="373112"/>
                </a:lnTo>
                <a:lnTo>
                  <a:pt x="165245" y="382306"/>
                </a:lnTo>
                <a:lnTo>
                  <a:pt x="171556" y="392153"/>
                </a:lnTo>
                <a:lnTo>
                  <a:pt x="167394" y="392153"/>
                </a:lnTo>
                <a:lnTo>
                  <a:pt x="163178" y="385462"/>
                </a:lnTo>
                <a:close/>
                <a:moveTo>
                  <a:pt x="188978" y="385462"/>
                </a:moveTo>
                <a:lnTo>
                  <a:pt x="184762" y="392153"/>
                </a:lnTo>
                <a:lnTo>
                  <a:pt x="180601" y="392153"/>
                </a:lnTo>
                <a:lnTo>
                  <a:pt x="186911" y="382306"/>
                </a:lnTo>
                <a:lnTo>
                  <a:pt x="181009" y="373112"/>
                </a:lnTo>
                <a:lnTo>
                  <a:pt x="185170" y="373112"/>
                </a:lnTo>
                <a:lnTo>
                  <a:pt x="188978" y="379097"/>
                </a:lnTo>
                <a:lnTo>
                  <a:pt x="192786" y="373112"/>
                </a:lnTo>
                <a:lnTo>
                  <a:pt x="196948" y="373112"/>
                </a:lnTo>
                <a:lnTo>
                  <a:pt x="191045" y="382306"/>
                </a:lnTo>
                <a:lnTo>
                  <a:pt x="197356" y="392153"/>
                </a:lnTo>
                <a:lnTo>
                  <a:pt x="193194" y="392153"/>
                </a:lnTo>
                <a:lnTo>
                  <a:pt x="188978" y="385462"/>
                </a:lnTo>
                <a:close/>
                <a:moveTo>
                  <a:pt x="214778" y="385462"/>
                </a:moveTo>
                <a:lnTo>
                  <a:pt x="210562" y="392153"/>
                </a:lnTo>
                <a:lnTo>
                  <a:pt x="206401" y="392153"/>
                </a:lnTo>
                <a:lnTo>
                  <a:pt x="212711" y="382306"/>
                </a:lnTo>
                <a:lnTo>
                  <a:pt x="206809" y="373112"/>
                </a:lnTo>
                <a:lnTo>
                  <a:pt x="210970" y="373112"/>
                </a:lnTo>
                <a:lnTo>
                  <a:pt x="214778" y="379097"/>
                </a:lnTo>
                <a:lnTo>
                  <a:pt x="218586" y="373112"/>
                </a:lnTo>
                <a:lnTo>
                  <a:pt x="222748" y="373112"/>
                </a:lnTo>
                <a:lnTo>
                  <a:pt x="216846" y="382306"/>
                </a:lnTo>
                <a:lnTo>
                  <a:pt x="223156" y="392153"/>
                </a:lnTo>
                <a:lnTo>
                  <a:pt x="218994" y="392153"/>
                </a:lnTo>
                <a:lnTo>
                  <a:pt x="214778" y="385462"/>
                </a:lnTo>
                <a:close/>
                <a:moveTo>
                  <a:pt x="240578" y="385462"/>
                </a:moveTo>
                <a:lnTo>
                  <a:pt x="236362" y="392153"/>
                </a:lnTo>
                <a:lnTo>
                  <a:pt x="232201" y="392153"/>
                </a:lnTo>
                <a:lnTo>
                  <a:pt x="238511" y="382306"/>
                </a:lnTo>
                <a:lnTo>
                  <a:pt x="232609" y="373112"/>
                </a:lnTo>
                <a:lnTo>
                  <a:pt x="236770" y="373112"/>
                </a:lnTo>
                <a:lnTo>
                  <a:pt x="240578" y="379097"/>
                </a:lnTo>
                <a:lnTo>
                  <a:pt x="244386" y="373112"/>
                </a:lnTo>
                <a:lnTo>
                  <a:pt x="248548" y="373112"/>
                </a:lnTo>
                <a:lnTo>
                  <a:pt x="242646" y="382306"/>
                </a:lnTo>
                <a:lnTo>
                  <a:pt x="248956" y="392153"/>
                </a:lnTo>
                <a:lnTo>
                  <a:pt x="244794" y="392153"/>
                </a:lnTo>
                <a:lnTo>
                  <a:pt x="240578" y="385462"/>
                </a:lnTo>
                <a:close/>
                <a:moveTo>
                  <a:pt x="266378" y="385462"/>
                </a:moveTo>
                <a:lnTo>
                  <a:pt x="262162" y="392153"/>
                </a:lnTo>
                <a:lnTo>
                  <a:pt x="258001" y="392153"/>
                </a:lnTo>
                <a:lnTo>
                  <a:pt x="264311" y="382306"/>
                </a:lnTo>
                <a:lnTo>
                  <a:pt x="258409" y="373112"/>
                </a:lnTo>
                <a:lnTo>
                  <a:pt x="262570" y="373112"/>
                </a:lnTo>
                <a:lnTo>
                  <a:pt x="266378" y="379097"/>
                </a:lnTo>
                <a:lnTo>
                  <a:pt x="270187" y="373112"/>
                </a:lnTo>
                <a:lnTo>
                  <a:pt x="274348" y="373112"/>
                </a:lnTo>
                <a:lnTo>
                  <a:pt x="268446" y="382306"/>
                </a:lnTo>
                <a:lnTo>
                  <a:pt x="274756" y="392153"/>
                </a:lnTo>
                <a:lnTo>
                  <a:pt x="270595" y="392153"/>
                </a:lnTo>
                <a:lnTo>
                  <a:pt x="266378" y="385462"/>
                </a:lnTo>
                <a:close/>
                <a:moveTo>
                  <a:pt x="292179" y="385462"/>
                </a:moveTo>
                <a:lnTo>
                  <a:pt x="287962" y="392153"/>
                </a:lnTo>
                <a:lnTo>
                  <a:pt x="283801" y="392153"/>
                </a:lnTo>
                <a:lnTo>
                  <a:pt x="290111" y="382306"/>
                </a:lnTo>
                <a:lnTo>
                  <a:pt x="284209" y="373112"/>
                </a:lnTo>
                <a:lnTo>
                  <a:pt x="288370" y="373112"/>
                </a:lnTo>
                <a:lnTo>
                  <a:pt x="292179" y="379097"/>
                </a:lnTo>
                <a:lnTo>
                  <a:pt x="295987" y="373112"/>
                </a:lnTo>
                <a:lnTo>
                  <a:pt x="300148" y="373112"/>
                </a:lnTo>
                <a:lnTo>
                  <a:pt x="294246" y="382306"/>
                </a:lnTo>
                <a:lnTo>
                  <a:pt x="300556" y="392153"/>
                </a:lnTo>
                <a:lnTo>
                  <a:pt x="296395" y="392153"/>
                </a:lnTo>
                <a:lnTo>
                  <a:pt x="292179" y="385462"/>
                </a:lnTo>
                <a:close/>
                <a:moveTo>
                  <a:pt x="317979" y="385462"/>
                </a:moveTo>
                <a:lnTo>
                  <a:pt x="313762" y="392153"/>
                </a:lnTo>
                <a:lnTo>
                  <a:pt x="309601" y="392153"/>
                </a:lnTo>
                <a:lnTo>
                  <a:pt x="315911" y="382306"/>
                </a:lnTo>
                <a:lnTo>
                  <a:pt x="310009" y="373112"/>
                </a:lnTo>
                <a:lnTo>
                  <a:pt x="314170" y="373112"/>
                </a:lnTo>
                <a:lnTo>
                  <a:pt x="317979" y="379097"/>
                </a:lnTo>
                <a:lnTo>
                  <a:pt x="321787" y="373112"/>
                </a:lnTo>
                <a:lnTo>
                  <a:pt x="325948" y="373112"/>
                </a:lnTo>
                <a:lnTo>
                  <a:pt x="320046" y="382306"/>
                </a:lnTo>
                <a:lnTo>
                  <a:pt x="326356" y="392153"/>
                </a:lnTo>
                <a:lnTo>
                  <a:pt x="322195" y="392153"/>
                </a:lnTo>
                <a:lnTo>
                  <a:pt x="317979" y="385462"/>
                </a:lnTo>
                <a:close/>
                <a:moveTo>
                  <a:pt x="343779" y="385462"/>
                </a:moveTo>
                <a:lnTo>
                  <a:pt x="339563" y="392153"/>
                </a:lnTo>
                <a:lnTo>
                  <a:pt x="335401" y="392153"/>
                </a:lnTo>
                <a:lnTo>
                  <a:pt x="341711" y="382306"/>
                </a:lnTo>
                <a:lnTo>
                  <a:pt x="335809" y="373112"/>
                </a:lnTo>
                <a:lnTo>
                  <a:pt x="339971" y="373112"/>
                </a:lnTo>
                <a:lnTo>
                  <a:pt x="343779" y="379097"/>
                </a:lnTo>
                <a:lnTo>
                  <a:pt x="347587" y="373112"/>
                </a:lnTo>
                <a:lnTo>
                  <a:pt x="351748" y="373112"/>
                </a:lnTo>
                <a:lnTo>
                  <a:pt x="345846" y="382306"/>
                </a:lnTo>
                <a:lnTo>
                  <a:pt x="352156" y="392153"/>
                </a:lnTo>
                <a:lnTo>
                  <a:pt x="347995" y="392153"/>
                </a:lnTo>
                <a:lnTo>
                  <a:pt x="343779" y="385462"/>
                </a:lnTo>
                <a:close/>
                <a:moveTo>
                  <a:pt x="369579" y="385462"/>
                </a:moveTo>
                <a:lnTo>
                  <a:pt x="365363" y="392153"/>
                </a:lnTo>
                <a:lnTo>
                  <a:pt x="361201" y="392153"/>
                </a:lnTo>
                <a:lnTo>
                  <a:pt x="367511" y="382306"/>
                </a:lnTo>
                <a:lnTo>
                  <a:pt x="361609" y="373112"/>
                </a:lnTo>
                <a:lnTo>
                  <a:pt x="365771" y="373112"/>
                </a:lnTo>
                <a:lnTo>
                  <a:pt x="369579" y="379097"/>
                </a:lnTo>
                <a:lnTo>
                  <a:pt x="373387" y="373112"/>
                </a:lnTo>
                <a:lnTo>
                  <a:pt x="377548" y="373112"/>
                </a:lnTo>
                <a:lnTo>
                  <a:pt x="371646" y="382306"/>
                </a:lnTo>
                <a:lnTo>
                  <a:pt x="377956" y="392153"/>
                </a:lnTo>
                <a:lnTo>
                  <a:pt x="373795" y="392153"/>
                </a:lnTo>
                <a:lnTo>
                  <a:pt x="369579" y="385462"/>
                </a:lnTo>
                <a:close/>
                <a:moveTo>
                  <a:pt x="395379" y="385462"/>
                </a:moveTo>
                <a:lnTo>
                  <a:pt x="391163" y="392153"/>
                </a:lnTo>
                <a:lnTo>
                  <a:pt x="387001" y="392153"/>
                </a:lnTo>
                <a:lnTo>
                  <a:pt x="393312" y="382306"/>
                </a:lnTo>
                <a:lnTo>
                  <a:pt x="387409" y="373112"/>
                </a:lnTo>
                <a:lnTo>
                  <a:pt x="391571" y="373112"/>
                </a:lnTo>
                <a:lnTo>
                  <a:pt x="395379" y="379097"/>
                </a:lnTo>
                <a:lnTo>
                  <a:pt x="399187" y="373112"/>
                </a:lnTo>
                <a:lnTo>
                  <a:pt x="403348" y="373112"/>
                </a:lnTo>
                <a:lnTo>
                  <a:pt x="397446" y="382306"/>
                </a:lnTo>
                <a:lnTo>
                  <a:pt x="403756" y="392153"/>
                </a:lnTo>
                <a:lnTo>
                  <a:pt x="399595" y="392153"/>
                </a:lnTo>
                <a:lnTo>
                  <a:pt x="395379" y="385462"/>
                </a:lnTo>
                <a:close/>
                <a:moveTo>
                  <a:pt x="421179" y="385462"/>
                </a:moveTo>
                <a:lnTo>
                  <a:pt x="416963" y="392153"/>
                </a:lnTo>
                <a:lnTo>
                  <a:pt x="412801" y="392153"/>
                </a:lnTo>
                <a:lnTo>
                  <a:pt x="419112" y="382306"/>
                </a:lnTo>
                <a:lnTo>
                  <a:pt x="413209" y="373112"/>
                </a:lnTo>
                <a:lnTo>
                  <a:pt x="417371" y="373112"/>
                </a:lnTo>
                <a:lnTo>
                  <a:pt x="421179" y="379097"/>
                </a:lnTo>
                <a:lnTo>
                  <a:pt x="424987" y="373112"/>
                </a:lnTo>
                <a:lnTo>
                  <a:pt x="429149" y="373112"/>
                </a:lnTo>
                <a:lnTo>
                  <a:pt x="423246" y="382306"/>
                </a:lnTo>
                <a:lnTo>
                  <a:pt x="429557" y="392153"/>
                </a:lnTo>
                <a:lnTo>
                  <a:pt x="425395" y="392153"/>
                </a:lnTo>
                <a:lnTo>
                  <a:pt x="421179" y="385462"/>
                </a:lnTo>
                <a:close/>
                <a:moveTo>
                  <a:pt x="446979" y="385462"/>
                </a:moveTo>
                <a:lnTo>
                  <a:pt x="442763" y="392153"/>
                </a:lnTo>
                <a:lnTo>
                  <a:pt x="438601" y="392153"/>
                </a:lnTo>
                <a:lnTo>
                  <a:pt x="444912" y="382306"/>
                </a:lnTo>
                <a:lnTo>
                  <a:pt x="439009" y="373112"/>
                </a:lnTo>
                <a:lnTo>
                  <a:pt x="443171" y="373112"/>
                </a:lnTo>
                <a:lnTo>
                  <a:pt x="446979" y="379097"/>
                </a:lnTo>
                <a:lnTo>
                  <a:pt x="450787" y="373112"/>
                </a:lnTo>
                <a:lnTo>
                  <a:pt x="454949" y="373112"/>
                </a:lnTo>
                <a:lnTo>
                  <a:pt x="449046" y="382306"/>
                </a:lnTo>
                <a:lnTo>
                  <a:pt x="455357" y="392153"/>
                </a:lnTo>
                <a:lnTo>
                  <a:pt x="451195" y="392153"/>
                </a:lnTo>
                <a:lnTo>
                  <a:pt x="446979" y="385462"/>
                </a:lnTo>
                <a:close/>
                <a:moveTo>
                  <a:pt x="472779" y="385462"/>
                </a:moveTo>
                <a:lnTo>
                  <a:pt x="468563" y="392153"/>
                </a:lnTo>
                <a:lnTo>
                  <a:pt x="464401" y="392153"/>
                </a:lnTo>
                <a:lnTo>
                  <a:pt x="470712" y="382306"/>
                </a:lnTo>
                <a:lnTo>
                  <a:pt x="464809" y="373112"/>
                </a:lnTo>
                <a:lnTo>
                  <a:pt x="468971" y="373112"/>
                </a:lnTo>
                <a:lnTo>
                  <a:pt x="472779" y="379097"/>
                </a:lnTo>
                <a:lnTo>
                  <a:pt x="476587" y="373112"/>
                </a:lnTo>
                <a:lnTo>
                  <a:pt x="480749" y="373112"/>
                </a:lnTo>
                <a:lnTo>
                  <a:pt x="474846" y="382306"/>
                </a:lnTo>
                <a:lnTo>
                  <a:pt x="481157" y="392153"/>
                </a:lnTo>
                <a:lnTo>
                  <a:pt x="476995" y="392153"/>
                </a:lnTo>
                <a:lnTo>
                  <a:pt x="472779" y="385462"/>
                </a:lnTo>
                <a:close/>
                <a:moveTo>
                  <a:pt x="498579" y="385462"/>
                </a:moveTo>
                <a:lnTo>
                  <a:pt x="494363" y="392153"/>
                </a:lnTo>
                <a:lnTo>
                  <a:pt x="490201" y="392153"/>
                </a:lnTo>
                <a:lnTo>
                  <a:pt x="496512" y="382306"/>
                </a:lnTo>
                <a:lnTo>
                  <a:pt x="490609" y="373112"/>
                </a:lnTo>
                <a:lnTo>
                  <a:pt x="494771" y="373112"/>
                </a:lnTo>
                <a:lnTo>
                  <a:pt x="498579" y="379097"/>
                </a:lnTo>
                <a:lnTo>
                  <a:pt x="502387" y="373112"/>
                </a:lnTo>
                <a:lnTo>
                  <a:pt x="506549" y="373112"/>
                </a:lnTo>
                <a:lnTo>
                  <a:pt x="500646" y="382306"/>
                </a:lnTo>
                <a:lnTo>
                  <a:pt x="506957" y="392153"/>
                </a:lnTo>
                <a:lnTo>
                  <a:pt x="502795" y="392153"/>
                </a:lnTo>
                <a:lnTo>
                  <a:pt x="498579" y="385462"/>
                </a:lnTo>
                <a:close/>
                <a:moveTo>
                  <a:pt x="8378" y="414163"/>
                </a:moveTo>
                <a:lnTo>
                  <a:pt x="4162" y="420854"/>
                </a:lnTo>
                <a:lnTo>
                  <a:pt x="0" y="420854"/>
                </a:lnTo>
                <a:lnTo>
                  <a:pt x="6310" y="411007"/>
                </a:lnTo>
                <a:lnTo>
                  <a:pt x="408" y="401813"/>
                </a:lnTo>
                <a:lnTo>
                  <a:pt x="4570" y="401813"/>
                </a:lnTo>
                <a:lnTo>
                  <a:pt x="8378" y="407798"/>
                </a:lnTo>
                <a:lnTo>
                  <a:pt x="12186" y="401813"/>
                </a:lnTo>
                <a:lnTo>
                  <a:pt x="16347" y="401813"/>
                </a:lnTo>
                <a:lnTo>
                  <a:pt x="10445" y="411007"/>
                </a:lnTo>
                <a:lnTo>
                  <a:pt x="16755" y="420854"/>
                </a:lnTo>
                <a:lnTo>
                  <a:pt x="12594" y="420854"/>
                </a:lnTo>
                <a:lnTo>
                  <a:pt x="8378" y="414163"/>
                </a:lnTo>
                <a:close/>
                <a:moveTo>
                  <a:pt x="34178" y="414163"/>
                </a:moveTo>
                <a:lnTo>
                  <a:pt x="29962" y="420854"/>
                </a:lnTo>
                <a:lnTo>
                  <a:pt x="25800" y="420854"/>
                </a:lnTo>
                <a:lnTo>
                  <a:pt x="32110" y="411007"/>
                </a:lnTo>
                <a:lnTo>
                  <a:pt x="26208" y="401813"/>
                </a:lnTo>
                <a:lnTo>
                  <a:pt x="30370" y="401813"/>
                </a:lnTo>
                <a:lnTo>
                  <a:pt x="34178" y="407798"/>
                </a:lnTo>
                <a:lnTo>
                  <a:pt x="37986" y="401813"/>
                </a:lnTo>
                <a:lnTo>
                  <a:pt x="42147" y="401813"/>
                </a:lnTo>
                <a:lnTo>
                  <a:pt x="36245" y="411007"/>
                </a:lnTo>
                <a:lnTo>
                  <a:pt x="42555" y="420854"/>
                </a:lnTo>
                <a:lnTo>
                  <a:pt x="38394" y="420854"/>
                </a:lnTo>
                <a:lnTo>
                  <a:pt x="34178" y="414163"/>
                </a:lnTo>
                <a:close/>
                <a:moveTo>
                  <a:pt x="59978" y="414163"/>
                </a:moveTo>
                <a:lnTo>
                  <a:pt x="55762" y="420854"/>
                </a:lnTo>
                <a:lnTo>
                  <a:pt x="51600" y="420854"/>
                </a:lnTo>
                <a:lnTo>
                  <a:pt x="57911" y="411007"/>
                </a:lnTo>
                <a:lnTo>
                  <a:pt x="52008" y="401813"/>
                </a:lnTo>
                <a:lnTo>
                  <a:pt x="56170" y="401813"/>
                </a:lnTo>
                <a:lnTo>
                  <a:pt x="59978" y="407798"/>
                </a:lnTo>
                <a:lnTo>
                  <a:pt x="63786" y="401813"/>
                </a:lnTo>
                <a:lnTo>
                  <a:pt x="67948" y="401813"/>
                </a:lnTo>
                <a:lnTo>
                  <a:pt x="62045" y="411007"/>
                </a:lnTo>
                <a:lnTo>
                  <a:pt x="68356" y="420854"/>
                </a:lnTo>
                <a:lnTo>
                  <a:pt x="64194" y="420854"/>
                </a:lnTo>
                <a:lnTo>
                  <a:pt x="59978" y="414163"/>
                </a:lnTo>
                <a:close/>
                <a:moveTo>
                  <a:pt x="85778" y="414163"/>
                </a:moveTo>
                <a:lnTo>
                  <a:pt x="81562" y="420854"/>
                </a:lnTo>
                <a:lnTo>
                  <a:pt x="77400" y="420854"/>
                </a:lnTo>
                <a:lnTo>
                  <a:pt x="83711" y="411007"/>
                </a:lnTo>
                <a:lnTo>
                  <a:pt x="77808" y="401813"/>
                </a:lnTo>
                <a:lnTo>
                  <a:pt x="81970" y="401813"/>
                </a:lnTo>
                <a:lnTo>
                  <a:pt x="85778" y="407798"/>
                </a:lnTo>
                <a:lnTo>
                  <a:pt x="89586" y="401813"/>
                </a:lnTo>
                <a:lnTo>
                  <a:pt x="93748" y="401813"/>
                </a:lnTo>
                <a:lnTo>
                  <a:pt x="87845" y="411007"/>
                </a:lnTo>
                <a:lnTo>
                  <a:pt x="94156" y="420854"/>
                </a:lnTo>
                <a:lnTo>
                  <a:pt x="89994" y="420854"/>
                </a:lnTo>
                <a:lnTo>
                  <a:pt x="85778" y="414163"/>
                </a:lnTo>
                <a:close/>
                <a:moveTo>
                  <a:pt x="111578" y="414163"/>
                </a:moveTo>
                <a:lnTo>
                  <a:pt x="107362" y="420854"/>
                </a:lnTo>
                <a:lnTo>
                  <a:pt x="103200" y="420854"/>
                </a:lnTo>
                <a:lnTo>
                  <a:pt x="109511" y="411007"/>
                </a:lnTo>
                <a:lnTo>
                  <a:pt x="103608" y="401813"/>
                </a:lnTo>
                <a:lnTo>
                  <a:pt x="107770" y="401813"/>
                </a:lnTo>
                <a:lnTo>
                  <a:pt x="111578" y="407798"/>
                </a:lnTo>
                <a:lnTo>
                  <a:pt x="115386" y="401813"/>
                </a:lnTo>
                <a:lnTo>
                  <a:pt x="119548" y="401813"/>
                </a:lnTo>
                <a:lnTo>
                  <a:pt x="113645" y="411007"/>
                </a:lnTo>
                <a:lnTo>
                  <a:pt x="119956" y="420854"/>
                </a:lnTo>
                <a:lnTo>
                  <a:pt x="115794" y="420854"/>
                </a:lnTo>
                <a:lnTo>
                  <a:pt x="111578" y="414163"/>
                </a:lnTo>
                <a:close/>
                <a:moveTo>
                  <a:pt x="137378" y="414163"/>
                </a:moveTo>
                <a:lnTo>
                  <a:pt x="133162" y="420854"/>
                </a:lnTo>
                <a:lnTo>
                  <a:pt x="129000" y="420854"/>
                </a:lnTo>
                <a:lnTo>
                  <a:pt x="135311" y="411007"/>
                </a:lnTo>
                <a:lnTo>
                  <a:pt x="129408" y="401813"/>
                </a:lnTo>
                <a:lnTo>
                  <a:pt x="133570" y="401813"/>
                </a:lnTo>
                <a:lnTo>
                  <a:pt x="137378" y="407798"/>
                </a:lnTo>
                <a:lnTo>
                  <a:pt x="141186" y="401813"/>
                </a:lnTo>
                <a:lnTo>
                  <a:pt x="145348" y="401813"/>
                </a:lnTo>
                <a:lnTo>
                  <a:pt x="139445" y="411007"/>
                </a:lnTo>
                <a:lnTo>
                  <a:pt x="145756" y="420854"/>
                </a:lnTo>
                <a:lnTo>
                  <a:pt x="141594" y="420854"/>
                </a:lnTo>
                <a:lnTo>
                  <a:pt x="137378" y="414163"/>
                </a:lnTo>
                <a:close/>
                <a:moveTo>
                  <a:pt x="163178" y="414163"/>
                </a:moveTo>
                <a:lnTo>
                  <a:pt x="158962" y="420854"/>
                </a:lnTo>
                <a:lnTo>
                  <a:pt x="154800" y="420854"/>
                </a:lnTo>
                <a:lnTo>
                  <a:pt x="161111" y="411007"/>
                </a:lnTo>
                <a:lnTo>
                  <a:pt x="155208" y="401813"/>
                </a:lnTo>
                <a:lnTo>
                  <a:pt x="159370" y="401813"/>
                </a:lnTo>
                <a:lnTo>
                  <a:pt x="163178" y="407798"/>
                </a:lnTo>
                <a:lnTo>
                  <a:pt x="166986" y="401813"/>
                </a:lnTo>
                <a:lnTo>
                  <a:pt x="171148" y="401813"/>
                </a:lnTo>
                <a:lnTo>
                  <a:pt x="165245" y="411007"/>
                </a:lnTo>
                <a:lnTo>
                  <a:pt x="171556" y="420854"/>
                </a:lnTo>
                <a:lnTo>
                  <a:pt x="167394" y="420854"/>
                </a:lnTo>
                <a:lnTo>
                  <a:pt x="163178" y="414163"/>
                </a:lnTo>
                <a:close/>
                <a:moveTo>
                  <a:pt x="188978" y="414163"/>
                </a:moveTo>
                <a:lnTo>
                  <a:pt x="184762" y="420854"/>
                </a:lnTo>
                <a:lnTo>
                  <a:pt x="180601" y="420854"/>
                </a:lnTo>
                <a:lnTo>
                  <a:pt x="186911" y="411007"/>
                </a:lnTo>
                <a:lnTo>
                  <a:pt x="181009" y="401813"/>
                </a:lnTo>
                <a:lnTo>
                  <a:pt x="185170" y="401813"/>
                </a:lnTo>
                <a:lnTo>
                  <a:pt x="188978" y="407798"/>
                </a:lnTo>
                <a:lnTo>
                  <a:pt x="192786" y="401813"/>
                </a:lnTo>
                <a:lnTo>
                  <a:pt x="196948" y="401813"/>
                </a:lnTo>
                <a:lnTo>
                  <a:pt x="191045" y="411007"/>
                </a:lnTo>
                <a:lnTo>
                  <a:pt x="197356" y="420854"/>
                </a:lnTo>
                <a:lnTo>
                  <a:pt x="193194" y="420854"/>
                </a:lnTo>
                <a:lnTo>
                  <a:pt x="188978" y="414163"/>
                </a:lnTo>
                <a:close/>
                <a:moveTo>
                  <a:pt x="214778" y="414163"/>
                </a:moveTo>
                <a:lnTo>
                  <a:pt x="210562" y="420854"/>
                </a:lnTo>
                <a:lnTo>
                  <a:pt x="206401" y="420854"/>
                </a:lnTo>
                <a:lnTo>
                  <a:pt x="212711" y="411007"/>
                </a:lnTo>
                <a:lnTo>
                  <a:pt x="206809" y="401813"/>
                </a:lnTo>
                <a:lnTo>
                  <a:pt x="210970" y="401813"/>
                </a:lnTo>
                <a:lnTo>
                  <a:pt x="214778" y="407798"/>
                </a:lnTo>
                <a:lnTo>
                  <a:pt x="218586" y="401813"/>
                </a:lnTo>
                <a:lnTo>
                  <a:pt x="222748" y="401813"/>
                </a:lnTo>
                <a:lnTo>
                  <a:pt x="216846" y="411007"/>
                </a:lnTo>
                <a:lnTo>
                  <a:pt x="223156" y="420854"/>
                </a:lnTo>
                <a:lnTo>
                  <a:pt x="218994" y="420854"/>
                </a:lnTo>
                <a:lnTo>
                  <a:pt x="214778" y="414163"/>
                </a:lnTo>
                <a:close/>
                <a:moveTo>
                  <a:pt x="240578" y="414163"/>
                </a:moveTo>
                <a:lnTo>
                  <a:pt x="236362" y="420854"/>
                </a:lnTo>
                <a:lnTo>
                  <a:pt x="232201" y="420854"/>
                </a:lnTo>
                <a:lnTo>
                  <a:pt x="238511" y="411007"/>
                </a:lnTo>
                <a:lnTo>
                  <a:pt x="232609" y="401813"/>
                </a:lnTo>
                <a:lnTo>
                  <a:pt x="236770" y="401813"/>
                </a:lnTo>
                <a:lnTo>
                  <a:pt x="240578" y="407798"/>
                </a:lnTo>
                <a:lnTo>
                  <a:pt x="244386" y="401813"/>
                </a:lnTo>
                <a:lnTo>
                  <a:pt x="248548" y="401813"/>
                </a:lnTo>
                <a:lnTo>
                  <a:pt x="242646" y="411007"/>
                </a:lnTo>
                <a:lnTo>
                  <a:pt x="248956" y="420854"/>
                </a:lnTo>
                <a:lnTo>
                  <a:pt x="244794" y="420854"/>
                </a:lnTo>
                <a:lnTo>
                  <a:pt x="240578" y="414163"/>
                </a:lnTo>
                <a:close/>
                <a:moveTo>
                  <a:pt x="266378" y="414163"/>
                </a:moveTo>
                <a:lnTo>
                  <a:pt x="262162" y="420854"/>
                </a:lnTo>
                <a:lnTo>
                  <a:pt x="258001" y="420854"/>
                </a:lnTo>
                <a:lnTo>
                  <a:pt x="264311" y="411007"/>
                </a:lnTo>
                <a:lnTo>
                  <a:pt x="258409" y="401813"/>
                </a:lnTo>
                <a:lnTo>
                  <a:pt x="262570" y="401813"/>
                </a:lnTo>
                <a:lnTo>
                  <a:pt x="266378" y="407798"/>
                </a:lnTo>
                <a:lnTo>
                  <a:pt x="270187" y="401813"/>
                </a:lnTo>
                <a:lnTo>
                  <a:pt x="274348" y="401813"/>
                </a:lnTo>
                <a:lnTo>
                  <a:pt x="268446" y="411007"/>
                </a:lnTo>
                <a:lnTo>
                  <a:pt x="274756" y="420854"/>
                </a:lnTo>
                <a:lnTo>
                  <a:pt x="270595" y="420854"/>
                </a:lnTo>
                <a:lnTo>
                  <a:pt x="266378" y="414163"/>
                </a:lnTo>
                <a:close/>
                <a:moveTo>
                  <a:pt x="292179" y="414163"/>
                </a:moveTo>
                <a:lnTo>
                  <a:pt x="287962" y="420854"/>
                </a:lnTo>
                <a:lnTo>
                  <a:pt x="283801" y="420854"/>
                </a:lnTo>
                <a:lnTo>
                  <a:pt x="290111" y="411007"/>
                </a:lnTo>
                <a:lnTo>
                  <a:pt x="284209" y="401813"/>
                </a:lnTo>
                <a:lnTo>
                  <a:pt x="288370" y="401813"/>
                </a:lnTo>
                <a:lnTo>
                  <a:pt x="292179" y="407798"/>
                </a:lnTo>
                <a:lnTo>
                  <a:pt x="295987" y="401813"/>
                </a:lnTo>
                <a:lnTo>
                  <a:pt x="300148" y="401813"/>
                </a:lnTo>
                <a:lnTo>
                  <a:pt x="294246" y="411007"/>
                </a:lnTo>
                <a:lnTo>
                  <a:pt x="300556" y="420854"/>
                </a:lnTo>
                <a:lnTo>
                  <a:pt x="296395" y="420854"/>
                </a:lnTo>
                <a:lnTo>
                  <a:pt x="292179" y="414163"/>
                </a:lnTo>
                <a:close/>
                <a:moveTo>
                  <a:pt x="317979" y="414163"/>
                </a:moveTo>
                <a:lnTo>
                  <a:pt x="313762" y="420854"/>
                </a:lnTo>
                <a:lnTo>
                  <a:pt x="309601" y="420854"/>
                </a:lnTo>
                <a:lnTo>
                  <a:pt x="315911" y="411007"/>
                </a:lnTo>
                <a:lnTo>
                  <a:pt x="310009" y="401813"/>
                </a:lnTo>
                <a:lnTo>
                  <a:pt x="314170" y="401813"/>
                </a:lnTo>
                <a:lnTo>
                  <a:pt x="317979" y="407798"/>
                </a:lnTo>
                <a:lnTo>
                  <a:pt x="321787" y="401813"/>
                </a:lnTo>
                <a:lnTo>
                  <a:pt x="325948" y="401813"/>
                </a:lnTo>
                <a:lnTo>
                  <a:pt x="320046" y="411007"/>
                </a:lnTo>
                <a:lnTo>
                  <a:pt x="326356" y="420854"/>
                </a:lnTo>
                <a:lnTo>
                  <a:pt x="322195" y="420854"/>
                </a:lnTo>
                <a:lnTo>
                  <a:pt x="317979" y="414163"/>
                </a:lnTo>
                <a:close/>
                <a:moveTo>
                  <a:pt x="343779" y="414163"/>
                </a:moveTo>
                <a:lnTo>
                  <a:pt x="339563" y="420854"/>
                </a:lnTo>
                <a:lnTo>
                  <a:pt x="335401" y="420854"/>
                </a:lnTo>
                <a:lnTo>
                  <a:pt x="341711" y="411007"/>
                </a:lnTo>
                <a:lnTo>
                  <a:pt x="335809" y="401813"/>
                </a:lnTo>
                <a:lnTo>
                  <a:pt x="339971" y="401813"/>
                </a:lnTo>
                <a:lnTo>
                  <a:pt x="343779" y="407798"/>
                </a:lnTo>
                <a:lnTo>
                  <a:pt x="347587" y="401813"/>
                </a:lnTo>
                <a:lnTo>
                  <a:pt x="351748" y="401813"/>
                </a:lnTo>
                <a:lnTo>
                  <a:pt x="345846" y="411007"/>
                </a:lnTo>
                <a:lnTo>
                  <a:pt x="352156" y="420854"/>
                </a:lnTo>
                <a:lnTo>
                  <a:pt x="347995" y="420854"/>
                </a:lnTo>
                <a:lnTo>
                  <a:pt x="343779" y="414163"/>
                </a:lnTo>
                <a:close/>
                <a:moveTo>
                  <a:pt x="369579" y="414163"/>
                </a:moveTo>
                <a:lnTo>
                  <a:pt x="365363" y="420854"/>
                </a:lnTo>
                <a:lnTo>
                  <a:pt x="361201" y="420854"/>
                </a:lnTo>
                <a:lnTo>
                  <a:pt x="367511" y="411007"/>
                </a:lnTo>
                <a:lnTo>
                  <a:pt x="361609" y="401813"/>
                </a:lnTo>
                <a:lnTo>
                  <a:pt x="365771" y="401813"/>
                </a:lnTo>
                <a:lnTo>
                  <a:pt x="369579" y="407798"/>
                </a:lnTo>
                <a:lnTo>
                  <a:pt x="373387" y="401813"/>
                </a:lnTo>
                <a:lnTo>
                  <a:pt x="377548" y="401813"/>
                </a:lnTo>
                <a:lnTo>
                  <a:pt x="371646" y="411007"/>
                </a:lnTo>
                <a:lnTo>
                  <a:pt x="377956" y="420854"/>
                </a:lnTo>
                <a:lnTo>
                  <a:pt x="373795" y="420854"/>
                </a:lnTo>
                <a:lnTo>
                  <a:pt x="369579" y="414163"/>
                </a:lnTo>
                <a:close/>
                <a:moveTo>
                  <a:pt x="395379" y="414163"/>
                </a:moveTo>
                <a:lnTo>
                  <a:pt x="391163" y="420854"/>
                </a:lnTo>
                <a:lnTo>
                  <a:pt x="387001" y="420854"/>
                </a:lnTo>
                <a:lnTo>
                  <a:pt x="393312" y="411007"/>
                </a:lnTo>
                <a:lnTo>
                  <a:pt x="387409" y="401813"/>
                </a:lnTo>
                <a:lnTo>
                  <a:pt x="391571" y="401813"/>
                </a:lnTo>
                <a:lnTo>
                  <a:pt x="395379" y="407798"/>
                </a:lnTo>
                <a:lnTo>
                  <a:pt x="399187" y="401813"/>
                </a:lnTo>
                <a:lnTo>
                  <a:pt x="403348" y="401813"/>
                </a:lnTo>
                <a:lnTo>
                  <a:pt x="397446" y="411007"/>
                </a:lnTo>
                <a:lnTo>
                  <a:pt x="403756" y="420854"/>
                </a:lnTo>
                <a:lnTo>
                  <a:pt x="399595" y="420854"/>
                </a:lnTo>
                <a:lnTo>
                  <a:pt x="395379" y="414163"/>
                </a:lnTo>
                <a:close/>
                <a:moveTo>
                  <a:pt x="421179" y="414163"/>
                </a:moveTo>
                <a:lnTo>
                  <a:pt x="416963" y="420854"/>
                </a:lnTo>
                <a:lnTo>
                  <a:pt x="412801" y="420854"/>
                </a:lnTo>
                <a:lnTo>
                  <a:pt x="419112" y="411007"/>
                </a:lnTo>
                <a:lnTo>
                  <a:pt x="413209" y="401813"/>
                </a:lnTo>
                <a:lnTo>
                  <a:pt x="417371" y="401813"/>
                </a:lnTo>
                <a:lnTo>
                  <a:pt x="421179" y="407798"/>
                </a:lnTo>
                <a:lnTo>
                  <a:pt x="424987" y="401813"/>
                </a:lnTo>
                <a:lnTo>
                  <a:pt x="429149" y="401813"/>
                </a:lnTo>
                <a:lnTo>
                  <a:pt x="423246" y="411007"/>
                </a:lnTo>
                <a:lnTo>
                  <a:pt x="429557" y="420854"/>
                </a:lnTo>
                <a:lnTo>
                  <a:pt x="425395" y="420854"/>
                </a:lnTo>
                <a:lnTo>
                  <a:pt x="421179" y="414163"/>
                </a:lnTo>
                <a:close/>
                <a:moveTo>
                  <a:pt x="446979" y="414163"/>
                </a:moveTo>
                <a:lnTo>
                  <a:pt x="442763" y="420854"/>
                </a:lnTo>
                <a:lnTo>
                  <a:pt x="438601" y="420854"/>
                </a:lnTo>
                <a:lnTo>
                  <a:pt x="444912" y="411007"/>
                </a:lnTo>
                <a:lnTo>
                  <a:pt x="439009" y="401813"/>
                </a:lnTo>
                <a:lnTo>
                  <a:pt x="443171" y="401813"/>
                </a:lnTo>
                <a:lnTo>
                  <a:pt x="446979" y="407798"/>
                </a:lnTo>
                <a:lnTo>
                  <a:pt x="450787" y="401813"/>
                </a:lnTo>
                <a:lnTo>
                  <a:pt x="454949" y="401813"/>
                </a:lnTo>
                <a:lnTo>
                  <a:pt x="449046" y="411007"/>
                </a:lnTo>
                <a:lnTo>
                  <a:pt x="455357" y="420854"/>
                </a:lnTo>
                <a:lnTo>
                  <a:pt x="451195" y="420854"/>
                </a:lnTo>
                <a:lnTo>
                  <a:pt x="446979" y="414163"/>
                </a:lnTo>
                <a:close/>
                <a:moveTo>
                  <a:pt x="472779" y="414163"/>
                </a:moveTo>
                <a:lnTo>
                  <a:pt x="468563" y="420854"/>
                </a:lnTo>
                <a:lnTo>
                  <a:pt x="464401" y="420854"/>
                </a:lnTo>
                <a:lnTo>
                  <a:pt x="470712" y="411007"/>
                </a:lnTo>
                <a:lnTo>
                  <a:pt x="464809" y="401813"/>
                </a:lnTo>
                <a:lnTo>
                  <a:pt x="468971" y="401813"/>
                </a:lnTo>
                <a:lnTo>
                  <a:pt x="472779" y="407798"/>
                </a:lnTo>
                <a:lnTo>
                  <a:pt x="476587" y="401813"/>
                </a:lnTo>
                <a:lnTo>
                  <a:pt x="480749" y="401813"/>
                </a:lnTo>
                <a:lnTo>
                  <a:pt x="474846" y="411007"/>
                </a:lnTo>
                <a:lnTo>
                  <a:pt x="481157" y="420854"/>
                </a:lnTo>
                <a:lnTo>
                  <a:pt x="476995" y="420854"/>
                </a:lnTo>
                <a:lnTo>
                  <a:pt x="472779" y="414163"/>
                </a:lnTo>
                <a:close/>
                <a:moveTo>
                  <a:pt x="498579" y="414163"/>
                </a:moveTo>
                <a:lnTo>
                  <a:pt x="494363" y="420854"/>
                </a:lnTo>
                <a:lnTo>
                  <a:pt x="490201" y="420854"/>
                </a:lnTo>
                <a:lnTo>
                  <a:pt x="496512" y="411007"/>
                </a:lnTo>
                <a:lnTo>
                  <a:pt x="490609" y="401813"/>
                </a:lnTo>
                <a:lnTo>
                  <a:pt x="494771" y="401813"/>
                </a:lnTo>
                <a:lnTo>
                  <a:pt x="498579" y="407798"/>
                </a:lnTo>
                <a:lnTo>
                  <a:pt x="502387" y="401813"/>
                </a:lnTo>
                <a:lnTo>
                  <a:pt x="506549" y="401813"/>
                </a:lnTo>
                <a:lnTo>
                  <a:pt x="500646" y="411007"/>
                </a:lnTo>
                <a:lnTo>
                  <a:pt x="506957" y="420854"/>
                </a:lnTo>
                <a:lnTo>
                  <a:pt x="502795" y="420854"/>
                </a:lnTo>
                <a:lnTo>
                  <a:pt x="498579" y="414163"/>
                </a:lnTo>
                <a:close/>
                <a:moveTo>
                  <a:pt x="8378" y="442863"/>
                </a:moveTo>
                <a:lnTo>
                  <a:pt x="4162" y="449555"/>
                </a:lnTo>
                <a:lnTo>
                  <a:pt x="0" y="449555"/>
                </a:lnTo>
                <a:lnTo>
                  <a:pt x="6310" y="439708"/>
                </a:lnTo>
                <a:lnTo>
                  <a:pt x="408" y="430514"/>
                </a:lnTo>
                <a:lnTo>
                  <a:pt x="4570" y="430514"/>
                </a:lnTo>
                <a:lnTo>
                  <a:pt x="8378" y="436499"/>
                </a:lnTo>
                <a:lnTo>
                  <a:pt x="12186" y="430514"/>
                </a:lnTo>
                <a:lnTo>
                  <a:pt x="16347" y="430514"/>
                </a:lnTo>
                <a:lnTo>
                  <a:pt x="10445" y="439708"/>
                </a:lnTo>
                <a:lnTo>
                  <a:pt x="16755" y="449555"/>
                </a:lnTo>
                <a:lnTo>
                  <a:pt x="12594" y="449555"/>
                </a:lnTo>
                <a:lnTo>
                  <a:pt x="8378" y="442863"/>
                </a:lnTo>
                <a:close/>
                <a:moveTo>
                  <a:pt x="34178" y="442863"/>
                </a:moveTo>
                <a:lnTo>
                  <a:pt x="29962" y="449555"/>
                </a:lnTo>
                <a:lnTo>
                  <a:pt x="25800" y="449555"/>
                </a:lnTo>
                <a:lnTo>
                  <a:pt x="32110" y="439708"/>
                </a:lnTo>
                <a:lnTo>
                  <a:pt x="26208" y="430514"/>
                </a:lnTo>
                <a:lnTo>
                  <a:pt x="30370" y="430514"/>
                </a:lnTo>
                <a:lnTo>
                  <a:pt x="34178" y="436499"/>
                </a:lnTo>
                <a:lnTo>
                  <a:pt x="37986" y="430514"/>
                </a:lnTo>
                <a:lnTo>
                  <a:pt x="42147" y="430514"/>
                </a:lnTo>
                <a:lnTo>
                  <a:pt x="36245" y="439708"/>
                </a:lnTo>
                <a:lnTo>
                  <a:pt x="42555" y="449555"/>
                </a:lnTo>
                <a:lnTo>
                  <a:pt x="38394" y="449555"/>
                </a:lnTo>
                <a:lnTo>
                  <a:pt x="34178" y="442863"/>
                </a:lnTo>
                <a:close/>
                <a:moveTo>
                  <a:pt x="59978" y="442863"/>
                </a:moveTo>
                <a:lnTo>
                  <a:pt x="55762" y="449555"/>
                </a:lnTo>
                <a:lnTo>
                  <a:pt x="51600" y="449555"/>
                </a:lnTo>
                <a:lnTo>
                  <a:pt x="57911" y="439708"/>
                </a:lnTo>
                <a:lnTo>
                  <a:pt x="52008" y="430514"/>
                </a:lnTo>
                <a:lnTo>
                  <a:pt x="56170" y="430514"/>
                </a:lnTo>
                <a:lnTo>
                  <a:pt x="59978" y="436499"/>
                </a:lnTo>
                <a:lnTo>
                  <a:pt x="63786" y="430514"/>
                </a:lnTo>
                <a:lnTo>
                  <a:pt x="67948" y="430514"/>
                </a:lnTo>
                <a:lnTo>
                  <a:pt x="62045" y="439708"/>
                </a:lnTo>
                <a:lnTo>
                  <a:pt x="68356" y="449555"/>
                </a:lnTo>
                <a:lnTo>
                  <a:pt x="64194" y="449555"/>
                </a:lnTo>
                <a:lnTo>
                  <a:pt x="59978" y="442863"/>
                </a:lnTo>
                <a:close/>
                <a:moveTo>
                  <a:pt x="85778" y="442863"/>
                </a:moveTo>
                <a:lnTo>
                  <a:pt x="81562" y="449555"/>
                </a:lnTo>
                <a:lnTo>
                  <a:pt x="77400" y="449555"/>
                </a:lnTo>
                <a:lnTo>
                  <a:pt x="83711" y="439708"/>
                </a:lnTo>
                <a:lnTo>
                  <a:pt x="77808" y="430514"/>
                </a:lnTo>
                <a:lnTo>
                  <a:pt x="81970" y="430514"/>
                </a:lnTo>
                <a:lnTo>
                  <a:pt x="85778" y="436499"/>
                </a:lnTo>
                <a:lnTo>
                  <a:pt x="89586" y="430514"/>
                </a:lnTo>
                <a:lnTo>
                  <a:pt x="93748" y="430514"/>
                </a:lnTo>
                <a:lnTo>
                  <a:pt x="87845" y="439708"/>
                </a:lnTo>
                <a:lnTo>
                  <a:pt x="94156" y="449555"/>
                </a:lnTo>
                <a:lnTo>
                  <a:pt x="89994" y="449555"/>
                </a:lnTo>
                <a:lnTo>
                  <a:pt x="85778" y="442863"/>
                </a:lnTo>
                <a:close/>
                <a:moveTo>
                  <a:pt x="111578" y="442863"/>
                </a:moveTo>
                <a:lnTo>
                  <a:pt x="107362" y="449555"/>
                </a:lnTo>
                <a:lnTo>
                  <a:pt x="103200" y="449555"/>
                </a:lnTo>
                <a:lnTo>
                  <a:pt x="109511" y="439708"/>
                </a:lnTo>
                <a:lnTo>
                  <a:pt x="103608" y="430514"/>
                </a:lnTo>
                <a:lnTo>
                  <a:pt x="107770" y="430514"/>
                </a:lnTo>
                <a:lnTo>
                  <a:pt x="111578" y="436499"/>
                </a:lnTo>
                <a:lnTo>
                  <a:pt x="115386" y="430514"/>
                </a:lnTo>
                <a:lnTo>
                  <a:pt x="119548" y="430514"/>
                </a:lnTo>
                <a:lnTo>
                  <a:pt x="113645" y="439708"/>
                </a:lnTo>
                <a:lnTo>
                  <a:pt x="119956" y="449555"/>
                </a:lnTo>
                <a:lnTo>
                  <a:pt x="115794" y="449555"/>
                </a:lnTo>
                <a:lnTo>
                  <a:pt x="111578" y="442863"/>
                </a:lnTo>
                <a:close/>
                <a:moveTo>
                  <a:pt x="137378" y="442863"/>
                </a:moveTo>
                <a:lnTo>
                  <a:pt x="133162" y="449555"/>
                </a:lnTo>
                <a:lnTo>
                  <a:pt x="129000" y="449555"/>
                </a:lnTo>
                <a:lnTo>
                  <a:pt x="135311" y="439708"/>
                </a:lnTo>
                <a:lnTo>
                  <a:pt x="129408" y="430514"/>
                </a:lnTo>
                <a:lnTo>
                  <a:pt x="133570" y="430514"/>
                </a:lnTo>
                <a:lnTo>
                  <a:pt x="137378" y="436499"/>
                </a:lnTo>
                <a:lnTo>
                  <a:pt x="141186" y="430514"/>
                </a:lnTo>
                <a:lnTo>
                  <a:pt x="145348" y="430514"/>
                </a:lnTo>
                <a:lnTo>
                  <a:pt x="139445" y="439708"/>
                </a:lnTo>
                <a:lnTo>
                  <a:pt x="145756" y="449555"/>
                </a:lnTo>
                <a:lnTo>
                  <a:pt x="141594" y="449555"/>
                </a:lnTo>
                <a:lnTo>
                  <a:pt x="137378" y="442863"/>
                </a:lnTo>
                <a:close/>
                <a:moveTo>
                  <a:pt x="163178" y="442863"/>
                </a:moveTo>
                <a:lnTo>
                  <a:pt x="158962" y="449555"/>
                </a:lnTo>
                <a:lnTo>
                  <a:pt x="154800" y="449555"/>
                </a:lnTo>
                <a:lnTo>
                  <a:pt x="161111" y="439708"/>
                </a:lnTo>
                <a:lnTo>
                  <a:pt x="155208" y="430514"/>
                </a:lnTo>
                <a:lnTo>
                  <a:pt x="159370" y="430514"/>
                </a:lnTo>
                <a:lnTo>
                  <a:pt x="163178" y="436499"/>
                </a:lnTo>
                <a:lnTo>
                  <a:pt x="166986" y="430514"/>
                </a:lnTo>
                <a:lnTo>
                  <a:pt x="171148" y="430514"/>
                </a:lnTo>
                <a:lnTo>
                  <a:pt x="165245" y="439708"/>
                </a:lnTo>
                <a:lnTo>
                  <a:pt x="171556" y="449555"/>
                </a:lnTo>
                <a:lnTo>
                  <a:pt x="167394" y="449555"/>
                </a:lnTo>
                <a:lnTo>
                  <a:pt x="163178" y="442863"/>
                </a:lnTo>
                <a:close/>
                <a:moveTo>
                  <a:pt x="188978" y="442863"/>
                </a:moveTo>
                <a:lnTo>
                  <a:pt x="184762" y="449555"/>
                </a:lnTo>
                <a:lnTo>
                  <a:pt x="180601" y="449555"/>
                </a:lnTo>
                <a:lnTo>
                  <a:pt x="186911" y="439708"/>
                </a:lnTo>
                <a:lnTo>
                  <a:pt x="181009" y="430514"/>
                </a:lnTo>
                <a:lnTo>
                  <a:pt x="185170" y="430514"/>
                </a:lnTo>
                <a:lnTo>
                  <a:pt x="188978" y="436499"/>
                </a:lnTo>
                <a:lnTo>
                  <a:pt x="192786" y="430514"/>
                </a:lnTo>
                <a:lnTo>
                  <a:pt x="196948" y="430514"/>
                </a:lnTo>
                <a:lnTo>
                  <a:pt x="191045" y="439708"/>
                </a:lnTo>
                <a:lnTo>
                  <a:pt x="197356" y="449555"/>
                </a:lnTo>
                <a:lnTo>
                  <a:pt x="193194" y="449555"/>
                </a:lnTo>
                <a:lnTo>
                  <a:pt x="188978" y="442863"/>
                </a:lnTo>
                <a:close/>
                <a:moveTo>
                  <a:pt x="214778" y="442863"/>
                </a:moveTo>
                <a:lnTo>
                  <a:pt x="210562" y="449555"/>
                </a:lnTo>
                <a:lnTo>
                  <a:pt x="206401" y="449555"/>
                </a:lnTo>
                <a:lnTo>
                  <a:pt x="212711" y="439708"/>
                </a:lnTo>
                <a:lnTo>
                  <a:pt x="206809" y="430514"/>
                </a:lnTo>
                <a:lnTo>
                  <a:pt x="210970" y="430514"/>
                </a:lnTo>
                <a:lnTo>
                  <a:pt x="214778" y="436499"/>
                </a:lnTo>
                <a:lnTo>
                  <a:pt x="218586" y="430514"/>
                </a:lnTo>
                <a:lnTo>
                  <a:pt x="222748" y="430514"/>
                </a:lnTo>
                <a:lnTo>
                  <a:pt x="216846" y="439708"/>
                </a:lnTo>
                <a:lnTo>
                  <a:pt x="223156" y="449555"/>
                </a:lnTo>
                <a:lnTo>
                  <a:pt x="218994" y="449555"/>
                </a:lnTo>
                <a:lnTo>
                  <a:pt x="214778" y="442863"/>
                </a:lnTo>
                <a:close/>
                <a:moveTo>
                  <a:pt x="240578" y="442863"/>
                </a:moveTo>
                <a:lnTo>
                  <a:pt x="236362" y="449555"/>
                </a:lnTo>
                <a:lnTo>
                  <a:pt x="232201" y="449555"/>
                </a:lnTo>
                <a:lnTo>
                  <a:pt x="238511" y="439708"/>
                </a:lnTo>
                <a:lnTo>
                  <a:pt x="232609" y="430514"/>
                </a:lnTo>
                <a:lnTo>
                  <a:pt x="236770" y="430514"/>
                </a:lnTo>
                <a:lnTo>
                  <a:pt x="240578" y="436499"/>
                </a:lnTo>
                <a:lnTo>
                  <a:pt x="244386" y="430514"/>
                </a:lnTo>
                <a:lnTo>
                  <a:pt x="248548" y="430514"/>
                </a:lnTo>
                <a:lnTo>
                  <a:pt x="242646" y="439708"/>
                </a:lnTo>
                <a:lnTo>
                  <a:pt x="248956" y="449555"/>
                </a:lnTo>
                <a:lnTo>
                  <a:pt x="244794" y="449555"/>
                </a:lnTo>
                <a:lnTo>
                  <a:pt x="240578" y="442863"/>
                </a:lnTo>
                <a:close/>
                <a:moveTo>
                  <a:pt x="266378" y="442863"/>
                </a:moveTo>
                <a:lnTo>
                  <a:pt x="262162" y="449555"/>
                </a:lnTo>
                <a:lnTo>
                  <a:pt x="258001" y="449555"/>
                </a:lnTo>
                <a:lnTo>
                  <a:pt x="264311" y="439708"/>
                </a:lnTo>
                <a:lnTo>
                  <a:pt x="258409" y="430514"/>
                </a:lnTo>
                <a:lnTo>
                  <a:pt x="262570" y="430514"/>
                </a:lnTo>
                <a:lnTo>
                  <a:pt x="266378" y="436499"/>
                </a:lnTo>
                <a:lnTo>
                  <a:pt x="270187" y="430514"/>
                </a:lnTo>
                <a:lnTo>
                  <a:pt x="274348" y="430514"/>
                </a:lnTo>
                <a:lnTo>
                  <a:pt x="268446" y="439708"/>
                </a:lnTo>
                <a:lnTo>
                  <a:pt x="274756" y="449555"/>
                </a:lnTo>
                <a:lnTo>
                  <a:pt x="270595" y="449555"/>
                </a:lnTo>
                <a:lnTo>
                  <a:pt x="266378" y="442863"/>
                </a:lnTo>
                <a:close/>
                <a:moveTo>
                  <a:pt x="292179" y="442863"/>
                </a:moveTo>
                <a:lnTo>
                  <a:pt x="287962" y="449555"/>
                </a:lnTo>
                <a:lnTo>
                  <a:pt x="283801" y="449555"/>
                </a:lnTo>
                <a:lnTo>
                  <a:pt x="290111" y="439708"/>
                </a:lnTo>
                <a:lnTo>
                  <a:pt x="284209" y="430514"/>
                </a:lnTo>
                <a:lnTo>
                  <a:pt x="288370" y="430514"/>
                </a:lnTo>
                <a:lnTo>
                  <a:pt x="292179" y="436499"/>
                </a:lnTo>
                <a:lnTo>
                  <a:pt x="295987" y="430514"/>
                </a:lnTo>
                <a:lnTo>
                  <a:pt x="300148" y="430514"/>
                </a:lnTo>
                <a:lnTo>
                  <a:pt x="294246" y="439708"/>
                </a:lnTo>
                <a:lnTo>
                  <a:pt x="300556" y="449555"/>
                </a:lnTo>
                <a:lnTo>
                  <a:pt x="296395" y="449555"/>
                </a:lnTo>
                <a:lnTo>
                  <a:pt x="292179" y="442863"/>
                </a:lnTo>
                <a:close/>
                <a:moveTo>
                  <a:pt x="317979" y="442863"/>
                </a:moveTo>
                <a:lnTo>
                  <a:pt x="313762" y="449555"/>
                </a:lnTo>
                <a:lnTo>
                  <a:pt x="309601" y="449555"/>
                </a:lnTo>
                <a:lnTo>
                  <a:pt x="315911" y="439708"/>
                </a:lnTo>
                <a:lnTo>
                  <a:pt x="310009" y="430514"/>
                </a:lnTo>
                <a:lnTo>
                  <a:pt x="314170" y="430514"/>
                </a:lnTo>
                <a:lnTo>
                  <a:pt x="317979" y="436499"/>
                </a:lnTo>
                <a:lnTo>
                  <a:pt x="321787" y="430514"/>
                </a:lnTo>
                <a:lnTo>
                  <a:pt x="325948" y="430514"/>
                </a:lnTo>
                <a:lnTo>
                  <a:pt x="320046" y="439708"/>
                </a:lnTo>
                <a:lnTo>
                  <a:pt x="326356" y="449555"/>
                </a:lnTo>
                <a:lnTo>
                  <a:pt x="322195" y="449555"/>
                </a:lnTo>
                <a:lnTo>
                  <a:pt x="317979" y="442863"/>
                </a:lnTo>
                <a:close/>
                <a:moveTo>
                  <a:pt x="343779" y="442863"/>
                </a:moveTo>
                <a:lnTo>
                  <a:pt x="339563" y="449555"/>
                </a:lnTo>
                <a:lnTo>
                  <a:pt x="335401" y="449555"/>
                </a:lnTo>
                <a:lnTo>
                  <a:pt x="341711" y="439708"/>
                </a:lnTo>
                <a:lnTo>
                  <a:pt x="335809" y="430514"/>
                </a:lnTo>
                <a:lnTo>
                  <a:pt x="339971" y="430514"/>
                </a:lnTo>
                <a:lnTo>
                  <a:pt x="343779" y="436499"/>
                </a:lnTo>
                <a:lnTo>
                  <a:pt x="347587" y="430514"/>
                </a:lnTo>
                <a:lnTo>
                  <a:pt x="351748" y="430514"/>
                </a:lnTo>
                <a:lnTo>
                  <a:pt x="345846" y="439708"/>
                </a:lnTo>
                <a:lnTo>
                  <a:pt x="352156" y="449555"/>
                </a:lnTo>
                <a:lnTo>
                  <a:pt x="347995" y="449555"/>
                </a:lnTo>
                <a:lnTo>
                  <a:pt x="343779" y="442863"/>
                </a:lnTo>
                <a:close/>
                <a:moveTo>
                  <a:pt x="369579" y="442863"/>
                </a:moveTo>
                <a:lnTo>
                  <a:pt x="365363" y="449555"/>
                </a:lnTo>
                <a:lnTo>
                  <a:pt x="361201" y="449555"/>
                </a:lnTo>
                <a:lnTo>
                  <a:pt x="367511" y="439708"/>
                </a:lnTo>
                <a:lnTo>
                  <a:pt x="361609" y="430514"/>
                </a:lnTo>
                <a:lnTo>
                  <a:pt x="365771" y="430514"/>
                </a:lnTo>
                <a:lnTo>
                  <a:pt x="369579" y="436499"/>
                </a:lnTo>
                <a:lnTo>
                  <a:pt x="373387" y="430514"/>
                </a:lnTo>
                <a:lnTo>
                  <a:pt x="377548" y="430514"/>
                </a:lnTo>
                <a:lnTo>
                  <a:pt x="371646" y="439708"/>
                </a:lnTo>
                <a:lnTo>
                  <a:pt x="377956" y="449555"/>
                </a:lnTo>
                <a:lnTo>
                  <a:pt x="373795" y="449555"/>
                </a:lnTo>
                <a:lnTo>
                  <a:pt x="369579" y="442863"/>
                </a:lnTo>
                <a:close/>
                <a:moveTo>
                  <a:pt x="395379" y="442863"/>
                </a:moveTo>
                <a:lnTo>
                  <a:pt x="391163" y="449555"/>
                </a:lnTo>
                <a:lnTo>
                  <a:pt x="387001" y="449555"/>
                </a:lnTo>
                <a:lnTo>
                  <a:pt x="393312" y="439708"/>
                </a:lnTo>
                <a:lnTo>
                  <a:pt x="387409" y="430514"/>
                </a:lnTo>
                <a:lnTo>
                  <a:pt x="391571" y="430514"/>
                </a:lnTo>
                <a:lnTo>
                  <a:pt x="395379" y="436499"/>
                </a:lnTo>
                <a:lnTo>
                  <a:pt x="399187" y="430514"/>
                </a:lnTo>
                <a:lnTo>
                  <a:pt x="403348" y="430514"/>
                </a:lnTo>
                <a:lnTo>
                  <a:pt x="397446" y="439708"/>
                </a:lnTo>
                <a:lnTo>
                  <a:pt x="403756" y="449555"/>
                </a:lnTo>
                <a:lnTo>
                  <a:pt x="399595" y="449555"/>
                </a:lnTo>
                <a:lnTo>
                  <a:pt x="395379" y="442863"/>
                </a:lnTo>
                <a:close/>
                <a:moveTo>
                  <a:pt x="421179" y="442863"/>
                </a:moveTo>
                <a:lnTo>
                  <a:pt x="416963" y="449555"/>
                </a:lnTo>
                <a:lnTo>
                  <a:pt x="412801" y="449555"/>
                </a:lnTo>
                <a:lnTo>
                  <a:pt x="419112" y="439708"/>
                </a:lnTo>
                <a:lnTo>
                  <a:pt x="413209" y="430514"/>
                </a:lnTo>
                <a:lnTo>
                  <a:pt x="417371" y="430514"/>
                </a:lnTo>
                <a:lnTo>
                  <a:pt x="421179" y="436499"/>
                </a:lnTo>
                <a:lnTo>
                  <a:pt x="424987" y="430514"/>
                </a:lnTo>
                <a:lnTo>
                  <a:pt x="429149" y="430514"/>
                </a:lnTo>
                <a:lnTo>
                  <a:pt x="423246" y="439708"/>
                </a:lnTo>
                <a:lnTo>
                  <a:pt x="429557" y="449555"/>
                </a:lnTo>
                <a:lnTo>
                  <a:pt x="425395" y="449555"/>
                </a:lnTo>
                <a:lnTo>
                  <a:pt x="421179" y="442863"/>
                </a:lnTo>
                <a:close/>
                <a:moveTo>
                  <a:pt x="446979" y="442863"/>
                </a:moveTo>
                <a:lnTo>
                  <a:pt x="442763" y="449555"/>
                </a:lnTo>
                <a:lnTo>
                  <a:pt x="438601" y="449555"/>
                </a:lnTo>
                <a:lnTo>
                  <a:pt x="444912" y="439708"/>
                </a:lnTo>
                <a:lnTo>
                  <a:pt x="439009" y="430514"/>
                </a:lnTo>
                <a:lnTo>
                  <a:pt x="443171" y="430514"/>
                </a:lnTo>
                <a:lnTo>
                  <a:pt x="446979" y="436499"/>
                </a:lnTo>
                <a:lnTo>
                  <a:pt x="450787" y="430514"/>
                </a:lnTo>
                <a:lnTo>
                  <a:pt x="454949" y="430514"/>
                </a:lnTo>
                <a:lnTo>
                  <a:pt x="449046" y="439708"/>
                </a:lnTo>
                <a:lnTo>
                  <a:pt x="455357" y="449555"/>
                </a:lnTo>
                <a:lnTo>
                  <a:pt x="451195" y="449555"/>
                </a:lnTo>
                <a:lnTo>
                  <a:pt x="446979" y="442863"/>
                </a:lnTo>
                <a:close/>
                <a:moveTo>
                  <a:pt x="472779" y="442863"/>
                </a:moveTo>
                <a:lnTo>
                  <a:pt x="468563" y="449555"/>
                </a:lnTo>
                <a:lnTo>
                  <a:pt x="464401" y="449555"/>
                </a:lnTo>
                <a:lnTo>
                  <a:pt x="470712" y="439708"/>
                </a:lnTo>
                <a:lnTo>
                  <a:pt x="464809" y="430514"/>
                </a:lnTo>
                <a:lnTo>
                  <a:pt x="468971" y="430514"/>
                </a:lnTo>
                <a:lnTo>
                  <a:pt x="472779" y="436499"/>
                </a:lnTo>
                <a:lnTo>
                  <a:pt x="476587" y="430514"/>
                </a:lnTo>
                <a:lnTo>
                  <a:pt x="480749" y="430514"/>
                </a:lnTo>
                <a:lnTo>
                  <a:pt x="474846" y="439708"/>
                </a:lnTo>
                <a:lnTo>
                  <a:pt x="481157" y="449555"/>
                </a:lnTo>
                <a:lnTo>
                  <a:pt x="476995" y="449555"/>
                </a:lnTo>
                <a:lnTo>
                  <a:pt x="472779" y="442863"/>
                </a:lnTo>
                <a:close/>
                <a:moveTo>
                  <a:pt x="498579" y="442863"/>
                </a:moveTo>
                <a:lnTo>
                  <a:pt x="494363" y="449555"/>
                </a:lnTo>
                <a:lnTo>
                  <a:pt x="490201" y="449555"/>
                </a:lnTo>
                <a:lnTo>
                  <a:pt x="496512" y="439708"/>
                </a:lnTo>
                <a:lnTo>
                  <a:pt x="490609" y="430514"/>
                </a:lnTo>
                <a:lnTo>
                  <a:pt x="494771" y="430514"/>
                </a:lnTo>
                <a:lnTo>
                  <a:pt x="498579" y="436499"/>
                </a:lnTo>
                <a:lnTo>
                  <a:pt x="502387" y="430514"/>
                </a:lnTo>
                <a:lnTo>
                  <a:pt x="506549" y="430514"/>
                </a:lnTo>
                <a:lnTo>
                  <a:pt x="500646" y="439708"/>
                </a:lnTo>
                <a:lnTo>
                  <a:pt x="506957" y="449555"/>
                </a:lnTo>
                <a:lnTo>
                  <a:pt x="502795" y="449555"/>
                </a:lnTo>
                <a:lnTo>
                  <a:pt x="498579" y="442863"/>
                </a:lnTo>
                <a:close/>
                <a:moveTo>
                  <a:pt x="8378" y="471565"/>
                </a:moveTo>
                <a:lnTo>
                  <a:pt x="4162" y="478256"/>
                </a:lnTo>
                <a:lnTo>
                  <a:pt x="0" y="478256"/>
                </a:lnTo>
                <a:lnTo>
                  <a:pt x="6310" y="468409"/>
                </a:lnTo>
                <a:lnTo>
                  <a:pt x="408" y="459215"/>
                </a:lnTo>
                <a:lnTo>
                  <a:pt x="4570" y="459215"/>
                </a:lnTo>
                <a:lnTo>
                  <a:pt x="8378" y="465200"/>
                </a:lnTo>
                <a:lnTo>
                  <a:pt x="12186" y="459215"/>
                </a:lnTo>
                <a:lnTo>
                  <a:pt x="16347" y="459215"/>
                </a:lnTo>
                <a:lnTo>
                  <a:pt x="10445" y="468409"/>
                </a:lnTo>
                <a:lnTo>
                  <a:pt x="16755" y="478256"/>
                </a:lnTo>
                <a:lnTo>
                  <a:pt x="12594" y="478256"/>
                </a:lnTo>
                <a:lnTo>
                  <a:pt x="8378" y="471565"/>
                </a:lnTo>
                <a:close/>
                <a:moveTo>
                  <a:pt x="34178" y="471565"/>
                </a:moveTo>
                <a:lnTo>
                  <a:pt x="29962" y="478256"/>
                </a:lnTo>
                <a:lnTo>
                  <a:pt x="25800" y="478256"/>
                </a:lnTo>
                <a:lnTo>
                  <a:pt x="32110" y="468409"/>
                </a:lnTo>
                <a:lnTo>
                  <a:pt x="26208" y="459215"/>
                </a:lnTo>
                <a:lnTo>
                  <a:pt x="30370" y="459215"/>
                </a:lnTo>
                <a:lnTo>
                  <a:pt x="34178" y="465200"/>
                </a:lnTo>
                <a:lnTo>
                  <a:pt x="37986" y="459215"/>
                </a:lnTo>
                <a:lnTo>
                  <a:pt x="42147" y="459215"/>
                </a:lnTo>
                <a:lnTo>
                  <a:pt x="36245" y="468409"/>
                </a:lnTo>
                <a:lnTo>
                  <a:pt x="42555" y="478256"/>
                </a:lnTo>
                <a:lnTo>
                  <a:pt x="38394" y="478256"/>
                </a:lnTo>
                <a:lnTo>
                  <a:pt x="34178" y="471565"/>
                </a:lnTo>
                <a:close/>
                <a:moveTo>
                  <a:pt x="59978" y="471565"/>
                </a:moveTo>
                <a:lnTo>
                  <a:pt x="55762" y="478256"/>
                </a:lnTo>
                <a:lnTo>
                  <a:pt x="51600" y="478256"/>
                </a:lnTo>
                <a:lnTo>
                  <a:pt x="57911" y="468409"/>
                </a:lnTo>
                <a:lnTo>
                  <a:pt x="52008" y="459215"/>
                </a:lnTo>
                <a:lnTo>
                  <a:pt x="56170" y="459215"/>
                </a:lnTo>
                <a:lnTo>
                  <a:pt x="59978" y="465200"/>
                </a:lnTo>
                <a:lnTo>
                  <a:pt x="63786" y="459215"/>
                </a:lnTo>
                <a:lnTo>
                  <a:pt x="67948" y="459215"/>
                </a:lnTo>
                <a:lnTo>
                  <a:pt x="62045" y="468409"/>
                </a:lnTo>
                <a:lnTo>
                  <a:pt x="68356" y="478256"/>
                </a:lnTo>
                <a:lnTo>
                  <a:pt x="64194" y="478256"/>
                </a:lnTo>
                <a:lnTo>
                  <a:pt x="59978" y="471565"/>
                </a:lnTo>
                <a:close/>
                <a:moveTo>
                  <a:pt x="85778" y="471565"/>
                </a:moveTo>
                <a:lnTo>
                  <a:pt x="81562" y="478256"/>
                </a:lnTo>
                <a:lnTo>
                  <a:pt x="77400" y="478256"/>
                </a:lnTo>
                <a:lnTo>
                  <a:pt x="83711" y="468409"/>
                </a:lnTo>
                <a:lnTo>
                  <a:pt x="77808" y="459215"/>
                </a:lnTo>
                <a:lnTo>
                  <a:pt x="81970" y="459215"/>
                </a:lnTo>
                <a:lnTo>
                  <a:pt x="85778" y="465200"/>
                </a:lnTo>
                <a:lnTo>
                  <a:pt x="89586" y="459215"/>
                </a:lnTo>
                <a:lnTo>
                  <a:pt x="93748" y="459215"/>
                </a:lnTo>
                <a:lnTo>
                  <a:pt x="87845" y="468409"/>
                </a:lnTo>
                <a:lnTo>
                  <a:pt x="94156" y="478256"/>
                </a:lnTo>
                <a:lnTo>
                  <a:pt x="89994" y="478256"/>
                </a:lnTo>
                <a:lnTo>
                  <a:pt x="85778" y="471565"/>
                </a:lnTo>
                <a:close/>
                <a:moveTo>
                  <a:pt x="111578" y="471565"/>
                </a:moveTo>
                <a:lnTo>
                  <a:pt x="107362" y="478256"/>
                </a:lnTo>
                <a:lnTo>
                  <a:pt x="103200" y="478256"/>
                </a:lnTo>
                <a:lnTo>
                  <a:pt x="109511" y="468409"/>
                </a:lnTo>
                <a:lnTo>
                  <a:pt x="103608" y="459215"/>
                </a:lnTo>
                <a:lnTo>
                  <a:pt x="107770" y="459215"/>
                </a:lnTo>
                <a:lnTo>
                  <a:pt x="111578" y="465200"/>
                </a:lnTo>
                <a:lnTo>
                  <a:pt x="115386" y="459215"/>
                </a:lnTo>
                <a:lnTo>
                  <a:pt x="119548" y="459215"/>
                </a:lnTo>
                <a:lnTo>
                  <a:pt x="113645" y="468409"/>
                </a:lnTo>
                <a:lnTo>
                  <a:pt x="119956" y="478256"/>
                </a:lnTo>
                <a:lnTo>
                  <a:pt x="115794" y="478256"/>
                </a:lnTo>
                <a:lnTo>
                  <a:pt x="111578" y="471565"/>
                </a:lnTo>
                <a:close/>
                <a:moveTo>
                  <a:pt x="137378" y="471565"/>
                </a:moveTo>
                <a:lnTo>
                  <a:pt x="133162" y="478256"/>
                </a:lnTo>
                <a:lnTo>
                  <a:pt x="129000" y="478256"/>
                </a:lnTo>
                <a:lnTo>
                  <a:pt x="135311" y="468409"/>
                </a:lnTo>
                <a:lnTo>
                  <a:pt x="129408" y="459215"/>
                </a:lnTo>
                <a:lnTo>
                  <a:pt x="133570" y="459215"/>
                </a:lnTo>
                <a:lnTo>
                  <a:pt x="137378" y="465200"/>
                </a:lnTo>
                <a:lnTo>
                  <a:pt x="141186" y="459215"/>
                </a:lnTo>
                <a:lnTo>
                  <a:pt x="145348" y="459215"/>
                </a:lnTo>
                <a:lnTo>
                  <a:pt x="139445" y="468409"/>
                </a:lnTo>
                <a:lnTo>
                  <a:pt x="145756" y="478256"/>
                </a:lnTo>
                <a:lnTo>
                  <a:pt x="141594" y="478256"/>
                </a:lnTo>
                <a:lnTo>
                  <a:pt x="137378" y="471565"/>
                </a:lnTo>
                <a:close/>
                <a:moveTo>
                  <a:pt x="163178" y="471565"/>
                </a:moveTo>
                <a:lnTo>
                  <a:pt x="158962" y="478256"/>
                </a:lnTo>
                <a:lnTo>
                  <a:pt x="154800" y="478256"/>
                </a:lnTo>
                <a:lnTo>
                  <a:pt x="161111" y="468409"/>
                </a:lnTo>
                <a:lnTo>
                  <a:pt x="155208" y="459215"/>
                </a:lnTo>
                <a:lnTo>
                  <a:pt x="159370" y="459215"/>
                </a:lnTo>
                <a:lnTo>
                  <a:pt x="163178" y="465200"/>
                </a:lnTo>
                <a:lnTo>
                  <a:pt x="166986" y="459215"/>
                </a:lnTo>
                <a:lnTo>
                  <a:pt x="171148" y="459215"/>
                </a:lnTo>
                <a:lnTo>
                  <a:pt x="165245" y="468409"/>
                </a:lnTo>
                <a:lnTo>
                  <a:pt x="171556" y="478256"/>
                </a:lnTo>
                <a:lnTo>
                  <a:pt x="167394" y="478256"/>
                </a:lnTo>
                <a:lnTo>
                  <a:pt x="163178" y="471565"/>
                </a:lnTo>
                <a:close/>
                <a:moveTo>
                  <a:pt x="188978" y="471565"/>
                </a:moveTo>
                <a:lnTo>
                  <a:pt x="184762" y="478256"/>
                </a:lnTo>
                <a:lnTo>
                  <a:pt x="180601" y="478256"/>
                </a:lnTo>
                <a:lnTo>
                  <a:pt x="186911" y="468409"/>
                </a:lnTo>
                <a:lnTo>
                  <a:pt x="181009" y="459215"/>
                </a:lnTo>
                <a:lnTo>
                  <a:pt x="185170" y="459215"/>
                </a:lnTo>
                <a:lnTo>
                  <a:pt x="188978" y="465200"/>
                </a:lnTo>
                <a:lnTo>
                  <a:pt x="192786" y="459215"/>
                </a:lnTo>
                <a:lnTo>
                  <a:pt x="196948" y="459215"/>
                </a:lnTo>
                <a:lnTo>
                  <a:pt x="191045" y="468409"/>
                </a:lnTo>
                <a:lnTo>
                  <a:pt x="197356" y="478256"/>
                </a:lnTo>
                <a:lnTo>
                  <a:pt x="193194" y="478256"/>
                </a:lnTo>
                <a:lnTo>
                  <a:pt x="188978" y="471565"/>
                </a:lnTo>
                <a:close/>
                <a:moveTo>
                  <a:pt x="214778" y="471565"/>
                </a:moveTo>
                <a:lnTo>
                  <a:pt x="210562" y="478256"/>
                </a:lnTo>
                <a:lnTo>
                  <a:pt x="206401" y="478256"/>
                </a:lnTo>
                <a:lnTo>
                  <a:pt x="212711" y="468409"/>
                </a:lnTo>
                <a:lnTo>
                  <a:pt x="206809" y="459215"/>
                </a:lnTo>
                <a:lnTo>
                  <a:pt x="210970" y="459215"/>
                </a:lnTo>
                <a:lnTo>
                  <a:pt x="214778" y="465200"/>
                </a:lnTo>
                <a:lnTo>
                  <a:pt x="218586" y="459215"/>
                </a:lnTo>
                <a:lnTo>
                  <a:pt x="222748" y="459215"/>
                </a:lnTo>
                <a:lnTo>
                  <a:pt x="216846" y="468409"/>
                </a:lnTo>
                <a:lnTo>
                  <a:pt x="223156" y="478256"/>
                </a:lnTo>
                <a:lnTo>
                  <a:pt x="218994" y="478256"/>
                </a:lnTo>
                <a:lnTo>
                  <a:pt x="214778" y="471565"/>
                </a:lnTo>
                <a:close/>
                <a:moveTo>
                  <a:pt x="240578" y="471565"/>
                </a:moveTo>
                <a:lnTo>
                  <a:pt x="236362" y="478256"/>
                </a:lnTo>
                <a:lnTo>
                  <a:pt x="232201" y="478256"/>
                </a:lnTo>
                <a:lnTo>
                  <a:pt x="238511" y="468409"/>
                </a:lnTo>
                <a:lnTo>
                  <a:pt x="232609" y="459215"/>
                </a:lnTo>
                <a:lnTo>
                  <a:pt x="236770" y="459215"/>
                </a:lnTo>
                <a:lnTo>
                  <a:pt x="240578" y="465200"/>
                </a:lnTo>
                <a:lnTo>
                  <a:pt x="244386" y="459215"/>
                </a:lnTo>
                <a:lnTo>
                  <a:pt x="248548" y="459215"/>
                </a:lnTo>
                <a:lnTo>
                  <a:pt x="242646" y="468409"/>
                </a:lnTo>
                <a:lnTo>
                  <a:pt x="248956" y="478256"/>
                </a:lnTo>
                <a:lnTo>
                  <a:pt x="244794" y="478256"/>
                </a:lnTo>
                <a:lnTo>
                  <a:pt x="240578" y="471565"/>
                </a:lnTo>
                <a:close/>
                <a:moveTo>
                  <a:pt x="266378" y="471565"/>
                </a:moveTo>
                <a:lnTo>
                  <a:pt x="262162" y="478256"/>
                </a:lnTo>
                <a:lnTo>
                  <a:pt x="258001" y="478256"/>
                </a:lnTo>
                <a:lnTo>
                  <a:pt x="264311" y="468409"/>
                </a:lnTo>
                <a:lnTo>
                  <a:pt x="258409" y="459215"/>
                </a:lnTo>
                <a:lnTo>
                  <a:pt x="262570" y="459215"/>
                </a:lnTo>
                <a:lnTo>
                  <a:pt x="266378" y="465200"/>
                </a:lnTo>
                <a:lnTo>
                  <a:pt x="270187" y="459215"/>
                </a:lnTo>
                <a:lnTo>
                  <a:pt x="274348" y="459215"/>
                </a:lnTo>
                <a:lnTo>
                  <a:pt x="268446" y="468409"/>
                </a:lnTo>
                <a:lnTo>
                  <a:pt x="274756" y="478256"/>
                </a:lnTo>
                <a:lnTo>
                  <a:pt x="270595" y="478256"/>
                </a:lnTo>
                <a:lnTo>
                  <a:pt x="266378" y="471565"/>
                </a:lnTo>
                <a:close/>
                <a:moveTo>
                  <a:pt x="292179" y="471565"/>
                </a:moveTo>
                <a:lnTo>
                  <a:pt x="287962" y="478256"/>
                </a:lnTo>
                <a:lnTo>
                  <a:pt x="283801" y="478256"/>
                </a:lnTo>
                <a:lnTo>
                  <a:pt x="290111" y="468409"/>
                </a:lnTo>
                <a:lnTo>
                  <a:pt x="284209" y="459215"/>
                </a:lnTo>
                <a:lnTo>
                  <a:pt x="288370" y="459215"/>
                </a:lnTo>
                <a:lnTo>
                  <a:pt x="292179" y="465200"/>
                </a:lnTo>
                <a:lnTo>
                  <a:pt x="295987" y="459215"/>
                </a:lnTo>
                <a:lnTo>
                  <a:pt x="300148" y="459215"/>
                </a:lnTo>
                <a:lnTo>
                  <a:pt x="294246" y="468409"/>
                </a:lnTo>
                <a:lnTo>
                  <a:pt x="300556" y="478256"/>
                </a:lnTo>
                <a:lnTo>
                  <a:pt x="296395" y="478256"/>
                </a:lnTo>
                <a:lnTo>
                  <a:pt x="292179" y="471565"/>
                </a:lnTo>
                <a:close/>
                <a:moveTo>
                  <a:pt x="317979" y="471565"/>
                </a:moveTo>
                <a:lnTo>
                  <a:pt x="313762" y="478256"/>
                </a:lnTo>
                <a:lnTo>
                  <a:pt x="309601" y="478256"/>
                </a:lnTo>
                <a:lnTo>
                  <a:pt x="315911" y="468409"/>
                </a:lnTo>
                <a:lnTo>
                  <a:pt x="310009" y="459215"/>
                </a:lnTo>
                <a:lnTo>
                  <a:pt x="314170" y="459215"/>
                </a:lnTo>
                <a:lnTo>
                  <a:pt x="317979" y="465200"/>
                </a:lnTo>
                <a:lnTo>
                  <a:pt x="321787" y="459215"/>
                </a:lnTo>
                <a:lnTo>
                  <a:pt x="325948" y="459215"/>
                </a:lnTo>
                <a:lnTo>
                  <a:pt x="320046" y="468409"/>
                </a:lnTo>
                <a:lnTo>
                  <a:pt x="326356" y="478256"/>
                </a:lnTo>
                <a:lnTo>
                  <a:pt x="322195" y="478256"/>
                </a:lnTo>
                <a:lnTo>
                  <a:pt x="317979" y="471565"/>
                </a:lnTo>
                <a:close/>
                <a:moveTo>
                  <a:pt x="343779" y="471565"/>
                </a:moveTo>
                <a:lnTo>
                  <a:pt x="339563" y="478256"/>
                </a:lnTo>
                <a:lnTo>
                  <a:pt x="335401" y="478256"/>
                </a:lnTo>
                <a:lnTo>
                  <a:pt x="341711" y="468409"/>
                </a:lnTo>
                <a:lnTo>
                  <a:pt x="335809" y="459215"/>
                </a:lnTo>
                <a:lnTo>
                  <a:pt x="339971" y="459215"/>
                </a:lnTo>
                <a:lnTo>
                  <a:pt x="343779" y="465200"/>
                </a:lnTo>
                <a:lnTo>
                  <a:pt x="347587" y="459215"/>
                </a:lnTo>
                <a:lnTo>
                  <a:pt x="351748" y="459215"/>
                </a:lnTo>
                <a:lnTo>
                  <a:pt x="345846" y="468409"/>
                </a:lnTo>
                <a:lnTo>
                  <a:pt x="352156" y="478256"/>
                </a:lnTo>
                <a:lnTo>
                  <a:pt x="347995" y="478256"/>
                </a:lnTo>
                <a:lnTo>
                  <a:pt x="343779" y="471565"/>
                </a:lnTo>
                <a:close/>
                <a:moveTo>
                  <a:pt x="369579" y="471565"/>
                </a:moveTo>
                <a:lnTo>
                  <a:pt x="365363" y="478256"/>
                </a:lnTo>
                <a:lnTo>
                  <a:pt x="361201" y="478256"/>
                </a:lnTo>
                <a:lnTo>
                  <a:pt x="367511" y="468409"/>
                </a:lnTo>
                <a:lnTo>
                  <a:pt x="361609" y="459215"/>
                </a:lnTo>
                <a:lnTo>
                  <a:pt x="365771" y="459215"/>
                </a:lnTo>
                <a:lnTo>
                  <a:pt x="369579" y="465200"/>
                </a:lnTo>
                <a:lnTo>
                  <a:pt x="373387" y="459215"/>
                </a:lnTo>
                <a:lnTo>
                  <a:pt x="377548" y="459215"/>
                </a:lnTo>
                <a:lnTo>
                  <a:pt x="371646" y="468409"/>
                </a:lnTo>
                <a:lnTo>
                  <a:pt x="377956" y="478256"/>
                </a:lnTo>
                <a:lnTo>
                  <a:pt x="373795" y="478256"/>
                </a:lnTo>
                <a:lnTo>
                  <a:pt x="369579" y="471565"/>
                </a:lnTo>
                <a:close/>
                <a:moveTo>
                  <a:pt x="395379" y="471565"/>
                </a:moveTo>
                <a:lnTo>
                  <a:pt x="391163" y="478256"/>
                </a:lnTo>
                <a:lnTo>
                  <a:pt x="387001" y="478256"/>
                </a:lnTo>
                <a:lnTo>
                  <a:pt x="393312" y="468409"/>
                </a:lnTo>
                <a:lnTo>
                  <a:pt x="387409" y="459215"/>
                </a:lnTo>
                <a:lnTo>
                  <a:pt x="391571" y="459215"/>
                </a:lnTo>
                <a:lnTo>
                  <a:pt x="395379" y="465200"/>
                </a:lnTo>
                <a:lnTo>
                  <a:pt x="399187" y="459215"/>
                </a:lnTo>
                <a:lnTo>
                  <a:pt x="403348" y="459215"/>
                </a:lnTo>
                <a:lnTo>
                  <a:pt x="397446" y="468409"/>
                </a:lnTo>
                <a:lnTo>
                  <a:pt x="403756" y="478256"/>
                </a:lnTo>
                <a:lnTo>
                  <a:pt x="399595" y="478256"/>
                </a:lnTo>
                <a:lnTo>
                  <a:pt x="395379" y="471565"/>
                </a:lnTo>
                <a:close/>
                <a:moveTo>
                  <a:pt x="421179" y="471565"/>
                </a:moveTo>
                <a:lnTo>
                  <a:pt x="416963" y="478256"/>
                </a:lnTo>
                <a:lnTo>
                  <a:pt x="412801" y="478256"/>
                </a:lnTo>
                <a:lnTo>
                  <a:pt x="419112" y="468409"/>
                </a:lnTo>
                <a:lnTo>
                  <a:pt x="413209" y="459215"/>
                </a:lnTo>
                <a:lnTo>
                  <a:pt x="417371" y="459215"/>
                </a:lnTo>
                <a:lnTo>
                  <a:pt x="421179" y="465200"/>
                </a:lnTo>
                <a:lnTo>
                  <a:pt x="424987" y="459215"/>
                </a:lnTo>
                <a:lnTo>
                  <a:pt x="429149" y="459215"/>
                </a:lnTo>
                <a:lnTo>
                  <a:pt x="423246" y="468409"/>
                </a:lnTo>
                <a:lnTo>
                  <a:pt x="429557" y="478256"/>
                </a:lnTo>
                <a:lnTo>
                  <a:pt x="425395" y="478256"/>
                </a:lnTo>
                <a:lnTo>
                  <a:pt x="421179" y="471565"/>
                </a:lnTo>
                <a:close/>
                <a:moveTo>
                  <a:pt x="446979" y="471565"/>
                </a:moveTo>
                <a:lnTo>
                  <a:pt x="442763" y="478256"/>
                </a:lnTo>
                <a:lnTo>
                  <a:pt x="438601" y="478256"/>
                </a:lnTo>
                <a:lnTo>
                  <a:pt x="444912" y="468409"/>
                </a:lnTo>
                <a:lnTo>
                  <a:pt x="439009" y="459215"/>
                </a:lnTo>
                <a:lnTo>
                  <a:pt x="443171" y="459215"/>
                </a:lnTo>
                <a:lnTo>
                  <a:pt x="446979" y="465200"/>
                </a:lnTo>
                <a:lnTo>
                  <a:pt x="450787" y="459215"/>
                </a:lnTo>
                <a:lnTo>
                  <a:pt x="454949" y="459215"/>
                </a:lnTo>
                <a:lnTo>
                  <a:pt x="449046" y="468409"/>
                </a:lnTo>
                <a:lnTo>
                  <a:pt x="455357" y="478256"/>
                </a:lnTo>
                <a:lnTo>
                  <a:pt x="451195" y="478256"/>
                </a:lnTo>
                <a:lnTo>
                  <a:pt x="446979" y="471565"/>
                </a:lnTo>
                <a:close/>
                <a:moveTo>
                  <a:pt x="472779" y="471565"/>
                </a:moveTo>
                <a:lnTo>
                  <a:pt x="468563" y="478256"/>
                </a:lnTo>
                <a:lnTo>
                  <a:pt x="464401" y="478256"/>
                </a:lnTo>
                <a:lnTo>
                  <a:pt x="470712" y="468409"/>
                </a:lnTo>
                <a:lnTo>
                  <a:pt x="464809" y="459215"/>
                </a:lnTo>
                <a:lnTo>
                  <a:pt x="468971" y="459215"/>
                </a:lnTo>
                <a:lnTo>
                  <a:pt x="472779" y="465200"/>
                </a:lnTo>
                <a:lnTo>
                  <a:pt x="476587" y="459215"/>
                </a:lnTo>
                <a:lnTo>
                  <a:pt x="480749" y="459215"/>
                </a:lnTo>
                <a:lnTo>
                  <a:pt x="474846" y="468409"/>
                </a:lnTo>
                <a:lnTo>
                  <a:pt x="481157" y="478256"/>
                </a:lnTo>
                <a:lnTo>
                  <a:pt x="476995" y="478256"/>
                </a:lnTo>
                <a:lnTo>
                  <a:pt x="472779" y="471565"/>
                </a:lnTo>
                <a:close/>
                <a:moveTo>
                  <a:pt x="498579" y="471565"/>
                </a:moveTo>
                <a:lnTo>
                  <a:pt x="494363" y="478256"/>
                </a:lnTo>
                <a:lnTo>
                  <a:pt x="490201" y="478256"/>
                </a:lnTo>
                <a:lnTo>
                  <a:pt x="496512" y="468409"/>
                </a:lnTo>
                <a:lnTo>
                  <a:pt x="490609" y="459215"/>
                </a:lnTo>
                <a:lnTo>
                  <a:pt x="494771" y="459215"/>
                </a:lnTo>
                <a:lnTo>
                  <a:pt x="498579" y="465200"/>
                </a:lnTo>
                <a:lnTo>
                  <a:pt x="502387" y="459215"/>
                </a:lnTo>
                <a:lnTo>
                  <a:pt x="506549" y="459215"/>
                </a:lnTo>
                <a:lnTo>
                  <a:pt x="500646" y="468409"/>
                </a:lnTo>
                <a:lnTo>
                  <a:pt x="506957" y="478256"/>
                </a:lnTo>
                <a:lnTo>
                  <a:pt x="502795" y="478256"/>
                </a:lnTo>
                <a:lnTo>
                  <a:pt x="498579" y="471565"/>
                </a:lnTo>
                <a:close/>
                <a:moveTo>
                  <a:pt x="8378" y="500265"/>
                </a:moveTo>
                <a:lnTo>
                  <a:pt x="4162" y="506957"/>
                </a:lnTo>
                <a:lnTo>
                  <a:pt x="0" y="506957"/>
                </a:lnTo>
                <a:lnTo>
                  <a:pt x="6310" y="497110"/>
                </a:lnTo>
                <a:lnTo>
                  <a:pt x="408" y="487916"/>
                </a:lnTo>
                <a:lnTo>
                  <a:pt x="4570" y="487916"/>
                </a:lnTo>
                <a:lnTo>
                  <a:pt x="8378" y="493901"/>
                </a:lnTo>
                <a:lnTo>
                  <a:pt x="12186" y="487916"/>
                </a:lnTo>
                <a:lnTo>
                  <a:pt x="16347" y="487916"/>
                </a:lnTo>
                <a:lnTo>
                  <a:pt x="10445" y="497110"/>
                </a:lnTo>
                <a:lnTo>
                  <a:pt x="16755" y="506957"/>
                </a:lnTo>
                <a:lnTo>
                  <a:pt x="12594" y="506957"/>
                </a:lnTo>
                <a:lnTo>
                  <a:pt x="8378" y="500265"/>
                </a:lnTo>
                <a:close/>
                <a:moveTo>
                  <a:pt x="34178" y="500265"/>
                </a:moveTo>
                <a:lnTo>
                  <a:pt x="29962" y="506957"/>
                </a:lnTo>
                <a:lnTo>
                  <a:pt x="25800" y="506957"/>
                </a:lnTo>
                <a:lnTo>
                  <a:pt x="32110" y="497110"/>
                </a:lnTo>
                <a:lnTo>
                  <a:pt x="26208" y="487916"/>
                </a:lnTo>
                <a:lnTo>
                  <a:pt x="30370" y="487916"/>
                </a:lnTo>
                <a:lnTo>
                  <a:pt x="34178" y="493901"/>
                </a:lnTo>
                <a:lnTo>
                  <a:pt x="37986" y="487916"/>
                </a:lnTo>
                <a:lnTo>
                  <a:pt x="42147" y="487916"/>
                </a:lnTo>
                <a:lnTo>
                  <a:pt x="36245" y="497110"/>
                </a:lnTo>
                <a:lnTo>
                  <a:pt x="42555" y="506957"/>
                </a:lnTo>
                <a:lnTo>
                  <a:pt x="38394" y="506957"/>
                </a:lnTo>
                <a:lnTo>
                  <a:pt x="34178" y="500265"/>
                </a:lnTo>
                <a:close/>
                <a:moveTo>
                  <a:pt x="59978" y="500265"/>
                </a:moveTo>
                <a:lnTo>
                  <a:pt x="55762" y="506957"/>
                </a:lnTo>
                <a:lnTo>
                  <a:pt x="51600" y="506957"/>
                </a:lnTo>
                <a:lnTo>
                  <a:pt x="57911" y="497110"/>
                </a:lnTo>
                <a:lnTo>
                  <a:pt x="52008" y="487916"/>
                </a:lnTo>
                <a:lnTo>
                  <a:pt x="56170" y="487916"/>
                </a:lnTo>
                <a:lnTo>
                  <a:pt x="59978" y="493901"/>
                </a:lnTo>
                <a:lnTo>
                  <a:pt x="63786" y="487916"/>
                </a:lnTo>
                <a:lnTo>
                  <a:pt x="67948" y="487916"/>
                </a:lnTo>
                <a:lnTo>
                  <a:pt x="62045" y="497110"/>
                </a:lnTo>
                <a:lnTo>
                  <a:pt x="68356" y="506957"/>
                </a:lnTo>
                <a:lnTo>
                  <a:pt x="64194" y="506957"/>
                </a:lnTo>
                <a:lnTo>
                  <a:pt x="59978" y="500265"/>
                </a:lnTo>
                <a:close/>
                <a:moveTo>
                  <a:pt x="85778" y="500265"/>
                </a:moveTo>
                <a:lnTo>
                  <a:pt x="81562" y="506957"/>
                </a:lnTo>
                <a:lnTo>
                  <a:pt x="77400" y="506957"/>
                </a:lnTo>
                <a:lnTo>
                  <a:pt x="83711" y="497110"/>
                </a:lnTo>
                <a:lnTo>
                  <a:pt x="77808" y="487916"/>
                </a:lnTo>
                <a:lnTo>
                  <a:pt x="81970" y="487916"/>
                </a:lnTo>
                <a:lnTo>
                  <a:pt x="85778" y="493901"/>
                </a:lnTo>
                <a:lnTo>
                  <a:pt x="89586" y="487916"/>
                </a:lnTo>
                <a:lnTo>
                  <a:pt x="93748" y="487916"/>
                </a:lnTo>
                <a:lnTo>
                  <a:pt x="87845" y="497110"/>
                </a:lnTo>
                <a:lnTo>
                  <a:pt x="94156" y="506957"/>
                </a:lnTo>
                <a:lnTo>
                  <a:pt x="89994" y="506957"/>
                </a:lnTo>
                <a:lnTo>
                  <a:pt x="85778" y="500265"/>
                </a:lnTo>
                <a:close/>
                <a:moveTo>
                  <a:pt x="111578" y="500265"/>
                </a:moveTo>
                <a:lnTo>
                  <a:pt x="107362" y="506957"/>
                </a:lnTo>
                <a:lnTo>
                  <a:pt x="103200" y="506957"/>
                </a:lnTo>
                <a:lnTo>
                  <a:pt x="109511" y="497110"/>
                </a:lnTo>
                <a:lnTo>
                  <a:pt x="103608" y="487916"/>
                </a:lnTo>
                <a:lnTo>
                  <a:pt x="107770" y="487916"/>
                </a:lnTo>
                <a:lnTo>
                  <a:pt x="111578" y="493901"/>
                </a:lnTo>
                <a:lnTo>
                  <a:pt x="115386" y="487916"/>
                </a:lnTo>
                <a:lnTo>
                  <a:pt x="119548" y="487916"/>
                </a:lnTo>
                <a:lnTo>
                  <a:pt x="113645" y="497110"/>
                </a:lnTo>
                <a:lnTo>
                  <a:pt x="119956" y="506957"/>
                </a:lnTo>
                <a:lnTo>
                  <a:pt x="115794" y="506957"/>
                </a:lnTo>
                <a:lnTo>
                  <a:pt x="111578" y="500265"/>
                </a:lnTo>
                <a:close/>
                <a:moveTo>
                  <a:pt x="137378" y="500265"/>
                </a:moveTo>
                <a:lnTo>
                  <a:pt x="133162" y="506957"/>
                </a:lnTo>
                <a:lnTo>
                  <a:pt x="129000" y="506957"/>
                </a:lnTo>
                <a:lnTo>
                  <a:pt x="135311" y="497110"/>
                </a:lnTo>
                <a:lnTo>
                  <a:pt x="129408" y="487916"/>
                </a:lnTo>
                <a:lnTo>
                  <a:pt x="133570" y="487916"/>
                </a:lnTo>
                <a:lnTo>
                  <a:pt x="137378" y="493901"/>
                </a:lnTo>
                <a:lnTo>
                  <a:pt x="141186" y="487916"/>
                </a:lnTo>
                <a:lnTo>
                  <a:pt x="145348" y="487916"/>
                </a:lnTo>
                <a:lnTo>
                  <a:pt x="139445" y="497110"/>
                </a:lnTo>
                <a:lnTo>
                  <a:pt x="145756" y="506957"/>
                </a:lnTo>
                <a:lnTo>
                  <a:pt x="141594" y="506957"/>
                </a:lnTo>
                <a:lnTo>
                  <a:pt x="137378" y="500265"/>
                </a:lnTo>
                <a:close/>
                <a:moveTo>
                  <a:pt x="163178" y="500265"/>
                </a:moveTo>
                <a:lnTo>
                  <a:pt x="158962" y="506957"/>
                </a:lnTo>
                <a:lnTo>
                  <a:pt x="154800" y="506957"/>
                </a:lnTo>
                <a:lnTo>
                  <a:pt x="161111" y="497110"/>
                </a:lnTo>
                <a:lnTo>
                  <a:pt x="155208" y="487916"/>
                </a:lnTo>
                <a:lnTo>
                  <a:pt x="159370" y="487916"/>
                </a:lnTo>
                <a:lnTo>
                  <a:pt x="163178" y="493901"/>
                </a:lnTo>
                <a:lnTo>
                  <a:pt x="166986" y="487916"/>
                </a:lnTo>
                <a:lnTo>
                  <a:pt x="171148" y="487916"/>
                </a:lnTo>
                <a:lnTo>
                  <a:pt x="165245" y="497110"/>
                </a:lnTo>
                <a:lnTo>
                  <a:pt x="171556" y="506957"/>
                </a:lnTo>
                <a:lnTo>
                  <a:pt x="167394" y="506957"/>
                </a:lnTo>
                <a:lnTo>
                  <a:pt x="163178" y="500265"/>
                </a:lnTo>
                <a:close/>
                <a:moveTo>
                  <a:pt x="188978" y="500265"/>
                </a:moveTo>
                <a:lnTo>
                  <a:pt x="184762" y="506957"/>
                </a:lnTo>
                <a:lnTo>
                  <a:pt x="180601" y="506957"/>
                </a:lnTo>
                <a:lnTo>
                  <a:pt x="186911" y="497110"/>
                </a:lnTo>
                <a:lnTo>
                  <a:pt x="181009" y="487916"/>
                </a:lnTo>
                <a:lnTo>
                  <a:pt x="185170" y="487916"/>
                </a:lnTo>
                <a:lnTo>
                  <a:pt x="188978" y="493901"/>
                </a:lnTo>
                <a:lnTo>
                  <a:pt x="192786" y="487916"/>
                </a:lnTo>
                <a:lnTo>
                  <a:pt x="196948" y="487916"/>
                </a:lnTo>
                <a:lnTo>
                  <a:pt x="191045" y="497110"/>
                </a:lnTo>
                <a:lnTo>
                  <a:pt x="197356" y="506957"/>
                </a:lnTo>
                <a:lnTo>
                  <a:pt x="193194" y="506957"/>
                </a:lnTo>
                <a:lnTo>
                  <a:pt x="188978" y="500265"/>
                </a:lnTo>
                <a:close/>
                <a:moveTo>
                  <a:pt x="214778" y="500265"/>
                </a:moveTo>
                <a:lnTo>
                  <a:pt x="210562" y="506957"/>
                </a:lnTo>
                <a:lnTo>
                  <a:pt x="206401" y="506957"/>
                </a:lnTo>
                <a:lnTo>
                  <a:pt x="212711" y="497110"/>
                </a:lnTo>
                <a:lnTo>
                  <a:pt x="206809" y="487916"/>
                </a:lnTo>
                <a:lnTo>
                  <a:pt x="210970" y="487916"/>
                </a:lnTo>
                <a:lnTo>
                  <a:pt x="214778" y="493901"/>
                </a:lnTo>
                <a:lnTo>
                  <a:pt x="218586" y="487916"/>
                </a:lnTo>
                <a:lnTo>
                  <a:pt x="222748" y="487916"/>
                </a:lnTo>
                <a:lnTo>
                  <a:pt x="216846" y="497110"/>
                </a:lnTo>
                <a:lnTo>
                  <a:pt x="223156" y="506957"/>
                </a:lnTo>
                <a:lnTo>
                  <a:pt x="218994" y="506957"/>
                </a:lnTo>
                <a:lnTo>
                  <a:pt x="214778" y="500265"/>
                </a:lnTo>
                <a:close/>
                <a:moveTo>
                  <a:pt x="240578" y="500265"/>
                </a:moveTo>
                <a:lnTo>
                  <a:pt x="236362" y="506957"/>
                </a:lnTo>
                <a:lnTo>
                  <a:pt x="232201" y="506957"/>
                </a:lnTo>
                <a:lnTo>
                  <a:pt x="238511" y="497110"/>
                </a:lnTo>
                <a:lnTo>
                  <a:pt x="232609" y="487916"/>
                </a:lnTo>
                <a:lnTo>
                  <a:pt x="236770" y="487916"/>
                </a:lnTo>
                <a:lnTo>
                  <a:pt x="240578" y="493901"/>
                </a:lnTo>
                <a:lnTo>
                  <a:pt x="244386" y="487916"/>
                </a:lnTo>
                <a:lnTo>
                  <a:pt x="248548" y="487916"/>
                </a:lnTo>
                <a:lnTo>
                  <a:pt x="242646" y="497110"/>
                </a:lnTo>
                <a:lnTo>
                  <a:pt x="248956" y="506957"/>
                </a:lnTo>
                <a:lnTo>
                  <a:pt x="244794" y="506957"/>
                </a:lnTo>
                <a:lnTo>
                  <a:pt x="240578" y="500265"/>
                </a:lnTo>
                <a:close/>
                <a:moveTo>
                  <a:pt x="266378" y="500265"/>
                </a:moveTo>
                <a:lnTo>
                  <a:pt x="262162" y="506957"/>
                </a:lnTo>
                <a:lnTo>
                  <a:pt x="258001" y="506957"/>
                </a:lnTo>
                <a:lnTo>
                  <a:pt x="264311" y="497110"/>
                </a:lnTo>
                <a:lnTo>
                  <a:pt x="258409" y="487916"/>
                </a:lnTo>
                <a:lnTo>
                  <a:pt x="262570" y="487916"/>
                </a:lnTo>
                <a:lnTo>
                  <a:pt x="266378" y="493901"/>
                </a:lnTo>
                <a:lnTo>
                  <a:pt x="270187" y="487916"/>
                </a:lnTo>
                <a:lnTo>
                  <a:pt x="274348" y="487916"/>
                </a:lnTo>
                <a:lnTo>
                  <a:pt x="268446" y="497110"/>
                </a:lnTo>
                <a:lnTo>
                  <a:pt x="274756" y="506957"/>
                </a:lnTo>
                <a:lnTo>
                  <a:pt x="270595" y="506957"/>
                </a:lnTo>
                <a:lnTo>
                  <a:pt x="266378" y="500265"/>
                </a:lnTo>
                <a:close/>
                <a:moveTo>
                  <a:pt x="292179" y="500265"/>
                </a:moveTo>
                <a:lnTo>
                  <a:pt x="287962" y="506957"/>
                </a:lnTo>
                <a:lnTo>
                  <a:pt x="283801" y="506957"/>
                </a:lnTo>
                <a:lnTo>
                  <a:pt x="290111" y="497110"/>
                </a:lnTo>
                <a:lnTo>
                  <a:pt x="284209" y="487916"/>
                </a:lnTo>
                <a:lnTo>
                  <a:pt x="288370" y="487916"/>
                </a:lnTo>
                <a:lnTo>
                  <a:pt x="292179" y="493901"/>
                </a:lnTo>
                <a:lnTo>
                  <a:pt x="295987" y="487916"/>
                </a:lnTo>
                <a:lnTo>
                  <a:pt x="300148" y="487916"/>
                </a:lnTo>
                <a:lnTo>
                  <a:pt x="294246" y="497110"/>
                </a:lnTo>
                <a:lnTo>
                  <a:pt x="300556" y="506957"/>
                </a:lnTo>
                <a:lnTo>
                  <a:pt x="296395" y="506957"/>
                </a:lnTo>
                <a:lnTo>
                  <a:pt x="292179" y="500265"/>
                </a:lnTo>
                <a:close/>
                <a:moveTo>
                  <a:pt x="317979" y="500265"/>
                </a:moveTo>
                <a:lnTo>
                  <a:pt x="313762" y="506957"/>
                </a:lnTo>
                <a:lnTo>
                  <a:pt x="309601" y="506957"/>
                </a:lnTo>
                <a:lnTo>
                  <a:pt x="315911" y="497110"/>
                </a:lnTo>
                <a:lnTo>
                  <a:pt x="310009" y="487916"/>
                </a:lnTo>
                <a:lnTo>
                  <a:pt x="314170" y="487916"/>
                </a:lnTo>
                <a:lnTo>
                  <a:pt x="317979" y="493901"/>
                </a:lnTo>
                <a:lnTo>
                  <a:pt x="321787" y="487916"/>
                </a:lnTo>
                <a:lnTo>
                  <a:pt x="325948" y="487916"/>
                </a:lnTo>
                <a:lnTo>
                  <a:pt x="320046" y="497110"/>
                </a:lnTo>
                <a:lnTo>
                  <a:pt x="326356" y="506957"/>
                </a:lnTo>
                <a:lnTo>
                  <a:pt x="322195" y="506957"/>
                </a:lnTo>
                <a:lnTo>
                  <a:pt x="317979" y="500265"/>
                </a:lnTo>
                <a:close/>
                <a:moveTo>
                  <a:pt x="343779" y="500265"/>
                </a:moveTo>
                <a:lnTo>
                  <a:pt x="339563" y="506957"/>
                </a:lnTo>
                <a:lnTo>
                  <a:pt x="335401" y="506957"/>
                </a:lnTo>
                <a:lnTo>
                  <a:pt x="341711" y="497110"/>
                </a:lnTo>
                <a:lnTo>
                  <a:pt x="335809" y="487916"/>
                </a:lnTo>
                <a:lnTo>
                  <a:pt x="339971" y="487916"/>
                </a:lnTo>
                <a:lnTo>
                  <a:pt x="343779" y="493901"/>
                </a:lnTo>
                <a:lnTo>
                  <a:pt x="347587" y="487916"/>
                </a:lnTo>
                <a:lnTo>
                  <a:pt x="351748" y="487916"/>
                </a:lnTo>
                <a:lnTo>
                  <a:pt x="345846" y="497110"/>
                </a:lnTo>
                <a:lnTo>
                  <a:pt x="352156" y="506957"/>
                </a:lnTo>
                <a:lnTo>
                  <a:pt x="347995" y="506957"/>
                </a:lnTo>
                <a:lnTo>
                  <a:pt x="343779" y="500265"/>
                </a:lnTo>
                <a:close/>
                <a:moveTo>
                  <a:pt x="369579" y="500265"/>
                </a:moveTo>
                <a:lnTo>
                  <a:pt x="365363" y="506957"/>
                </a:lnTo>
                <a:lnTo>
                  <a:pt x="361201" y="506957"/>
                </a:lnTo>
                <a:lnTo>
                  <a:pt x="367511" y="497110"/>
                </a:lnTo>
                <a:lnTo>
                  <a:pt x="361609" y="487916"/>
                </a:lnTo>
                <a:lnTo>
                  <a:pt x="365771" y="487916"/>
                </a:lnTo>
                <a:lnTo>
                  <a:pt x="369579" y="493901"/>
                </a:lnTo>
                <a:lnTo>
                  <a:pt x="373387" y="487916"/>
                </a:lnTo>
                <a:lnTo>
                  <a:pt x="377548" y="487916"/>
                </a:lnTo>
                <a:lnTo>
                  <a:pt x="371646" y="497110"/>
                </a:lnTo>
                <a:lnTo>
                  <a:pt x="377956" y="506957"/>
                </a:lnTo>
                <a:lnTo>
                  <a:pt x="373795" y="506957"/>
                </a:lnTo>
                <a:lnTo>
                  <a:pt x="369579" y="500265"/>
                </a:lnTo>
                <a:close/>
                <a:moveTo>
                  <a:pt x="395379" y="500265"/>
                </a:moveTo>
                <a:lnTo>
                  <a:pt x="391163" y="506957"/>
                </a:lnTo>
                <a:lnTo>
                  <a:pt x="387001" y="506957"/>
                </a:lnTo>
                <a:lnTo>
                  <a:pt x="393312" y="497110"/>
                </a:lnTo>
                <a:lnTo>
                  <a:pt x="387409" y="487916"/>
                </a:lnTo>
                <a:lnTo>
                  <a:pt x="391571" y="487916"/>
                </a:lnTo>
                <a:lnTo>
                  <a:pt x="395379" y="493901"/>
                </a:lnTo>
                <a:lnTo>
                  <a:pt x="399187" y="487916"/>
                </a:lnTo>
                <a:lnTo>
                  <a:pt x="403348" y="487916"/>
                </a:lnTo>
                <a:lnTo>
                  <a:pt x="397446" y="497110"/>
                </a:lnTo>
                <a:lnTo>
                  <a:pt x="403756" y="506957"/>
                </a:lnTo>
                <a:lnTo>
                  <a:pt x="399595" y="506957"/>
                </a:lnTo>
                <a:lnTo>
                  <a:pt x="395379" y="500265"/>
                </a:lnTo>
                <a:close/>
                <a:moveTo>
                  <a:pt x="421179" y="500265"/>
                </a:moveTo>
                <a:lnTo>
                  <a:pt x="416963" y="506957"/>
                </a:lnTo>
                <a:lnTo>
                  <a:pt x="412801" y="506957"/>
                </a:lnTo>
                <a:lnTo>
                  <a:pt x="419112" y="497110"/>
                </a:lnTo>
                <a:lnTo>
                  <a:pt x="413209" y="487916"/>
                </a:lnTo>
                <a:lnTo>
                  <a:pt x="417371" y="487916"/>
                </a:lnTo>
                <a:lnTo>
                  <a:pt x="421179" y="493901"/>
                </a:lnTo>
                <a:lnTo>
                  <a:pt x="424987" y="487916"/>
                </a:lnTo>
                <a:lnTo>
                  <a:pt x="429149" y="487916"/>
                </a:lnTo>
                <a:lnTo>
                  <a:pt x="423246" y="497110"/>
                </a:lnTo>
                <a:lnTo>
                  <a:pt x="429557" y="506957"/>
                </a:lnTo>
                <a:lnTo>
                  <a:pt x="425395" y="506957"/>
                </a:lnTo>
                <a:lnTo>
                  <a:pt x="421179" y="500265"/>
                </a:lnTo>
                <a:close/>
                <a:moveTo>
                  <a:pt x="446979" y="500265"/>
                </a:moveTo>
                <a:lnTo>
                  <a:pt x="442763" y="506957"/>
                </a:lnTo>
                <a:lnTo>
                  <a:pt x="438601" y="506957"/>
                </a:lnTo>
                <a:lnTo>
                  <a:pt x="444912" y="497110"/>
                </a:lnTo>
                <a:lnTo>
                  <a:pt x="439009" y="487916"/>
                </a:lnTo>
                <a:lnTo>
                  <a:pt x="443171" y="487916"/>
                </a:lnTo>
                <a:lnTo>
                  <a:pt x="446979" y="493901"/>
                </a:lnTo>
                <a:lnTo>
                  <a:pt x="450787" y="487916"/>
                </a:lnTo>
                <a:lnTo>
                  <a:pt x="454949" y="487916"/>
                </a:lnTo>
                <a:lnTo>
                  <a:pt x="449046" y="497110"/>
                </a:lnTo>
                <a:lnTo>
                  <a:pt x="455357" y="506957"/>
                </a:lnTo>
                <a:lnTo>
                  <a:pt x="451195" y="506957"/>
                </a:lnTo>
                <a:lnTo>
                  <a:pt x="446979" y="500265"/>
                </a:lnTo>
                <a:close/>
                <a:moveTo>
                  <a:pt x="472779" y="500265"/>
                </a:moveTo>
                <a:lnTo>
                  <a:pt x="468563" y="506957"/>
                </a:lnTo>
                <a:lnTo>
                  <a:pt x="464401" y="506957"/>
                </a:lnTo>
                <a:lnTo>
                  <a:pt x="470712" y="497110"/>
                </a:lnTo>
                <a:lnTo>
                  <a:pt x="464809" y="487916"/>
                </a:lnTo>
                <a:lnTo>
                  <a:pt x="468971" y="487916"/>
                </a:lnTo>
                <a:lnTo>
                  <a:pt x="472779" y="493901"/>
                </a:lnTo>
                <a:lnTo>
                  <a:pt x="476587" y="487916"/>
                </a:lnTo>
                <a:lnTo>
                  <a:pt x="480749" y="487916"/>
                </a:lnTo>
                <a:lnTo>
                  <a:pt x="474846" y="497110"/>
                </a:lnTo>
                <a:lnTo>
                  <a:pt x="481157" y="506957"/>
                </a:lnTo>
                <a:lnTo>
                  <a:pt x="476995" y="506957"/>
                </a:lnTo>
                <a:lnTo>
                  <a:pt x="472779" y="500265"/>
                </a:lnTo>
                <a:close/>
                <a:moveTo>
                  <a:pt x="498579" y="500265"/>
                </a:moveTo>
                <a:lnTo>
                  <a:pt x="494363" y="506957"/>
                </a:lnTo>
                <a:lnTo>
                  <a:pt x="490201" y="506957"/>
                </a:lnTo>
                <a:lnTo>
                  <a:pt x="496512" y="497110"/>
                </a:lnTo>
                <a:lnTo>
                  <a:pt x="490609" y="487916"/>
                </a:lnTo>
                <a:lnTo>
                  <a:pt x="494771" y="487916"/>
                </a:lnTo>
                <a:lnTo>
                  <a:pt x="498579" y="493901"/>
                </a:lnTo>
                <a:lnTo>
                  <a:pt x="502387" y="487916"/>
                </a:lnTo>
                <a:lnTo>
                  <a:pt x="506549" y="487916"/>
                </a:lnTo>
                <a:lnTo>
                  <a:pt x="500646" y="497110"/>
                </a:lnTo>
                <a:lnTo>
                  <a:pt x="506957" y="506957"/>
                </a:lnTo>
                <a:lnTo>
                  <a:pt x="502795" y="506957"/>
                </a:lnTo>
                <a:lnTo>
                  <a:pt x="498579" y="500265"/>
                </a:lnTo>
                <a:close/>
              </a:path>
            </a:pathLst>
          </a:custGeom>
          <a:solidFill>
            <a:schemeClr val="tx1"/>
          </a:solidFill>
          <a:ln w="2025" cap="flat">
            <a:noFill/>
            <a:prstDash val="solid"/>
            <a:miter/>
          </a:ln>
        </p:spPr>
        <p:txBody>
          <a:bodyPr rtlCol="0" anchor="ctr"/>
          <a:lstStyle/>
          <a:p>
            <a:endParaRPr lang="de-DE"/>
          </a:p>
        </p:txBody>
      </p:sp>
      <p:sp>
        <p:nvSpPr>
          <p:cNvPr id="16" name="Freihandform 1507">
            <a:extLst>
              <a:ext uri="{FF2B5EF4-FFF2-40B4-BE49-F238E27FC236}">
                <a16:creationId xmlns:a16="http://schemas.microsoft.com/office/drawing/2014/main" id="{B90C5A91-55DE-39D5-BA52-E6BECDADCBFF}"/>
              </a:ext>
            </a:extLst>
          </p:cNvPr>
          <p:cNvSpPr/>
          <p:nvPr userDrawn="1"/>
        </p:nvSpPr>
        <p:spPr>
          <a:xfrm flipH="1">
            <a:off x="7643185" y="6291265"/>
            <a:ext cx="652462" cy="652462"/>
          </a:xfrm>
          <a:custGeom>
            <a:avLst/>
            <a:gdLst>
              <a:gd name="connsiteX0" fmla="*/ 8378 w 506956"/>
              <a:gd name="connsiteY0" fmla="*/ 12349 h 506956"/>
              <a:gd name="connsiteX1" fmla="*/ 4162 w 506956"/>
              <a:gd name="connsiteY1" fmla="*/ 19041 h 506956"/>
              <a:gd name="connsiteX2" fmla="*/ 0 w 506956"/>
              <a:gd name="connsiteY2" fmla="*/ 19041 h 506956"/>
              <a:gd name="connsiteX3" fmla="*/ 6310 w 506956"/>
              <a:gd name="connsiteY3" fmla="*/ 9194 h 506956"/>
              <a:gd name="connsiteX4" fmla="*/ 408 w 506956"/>
              <a:gd name="connsiteY4" fmla="*/ 0 h 506956"/>
              <a:gd name="connsiteX5" fmla="*/ 4570 w 506956"/>
              <a:gd name="connsiteY5" fmla="*/ 0 h 506956"/>
              <a:gd name="connsiteX6" fmla="*/ 8378 w 506956"/>
              <a:gd name="connsiteY6" fmla="*/ 5984 h 506956"/>
              <a:gd name="connsiteX7" fmla="*/ 12186 w 506956"/>
              <a:gd name="connsiteY7" fmla="*/ 0 h 506956"/>
              <a:gd name="connsiteX8" fmla="*/ 16347 w 506956"/>
              <a:gd name="connsiteY8" fmla="*/ 0 h 506956"/>
              <a:gd name="connsiteX9" fmla="*/ 10445 w 506956"/>
              <a:gd name="connsiteY9" fmla="*/ 9194 h 506956"/>
              <a:gd name="connsiteX10" fmla="*/ 16755 w 506956"/>
              <a:gd name="connsiteY10" fmla="*/ 19041 h 506956"/>
              <a:gd name="connsiteX11" fmla="*/ 12594 w 506956"/>
              <a:gd name="connsiteY11" fmla="*/ 19041 h 506956"/>
              <a:gd name="connsiteX12" fmla="*/ 8378 w 506956"/>
              <a:gd name="connsiteY12" fmla="*/ 12349 h 506956"/>
              <a:gd name="connsiteX13" fmla="*/ 34178 w 506956"/>
              <a:gd name="connsiteY13" fmla="*/ 12349 h 506956"/>
              <a:gd name="connsiteX14" fmla="*/ 29962 w 506956"/>
              <a:gd name="connsiteY14" fmla="*/ 19041 h 506956"/>
              <a:gd name="connsiteX15" fmla="*/ 25800 w 506956"/>
              <a:gd name="connsiteY15" fmla="*/ 19041 h 506956"/>
              <a:gd name="connsiteX16" fmla="*/ 32110 w 506956"/>
              <a:gd name="connsiteY16" fmla="*/ 9194 h 506956"/>
              <a:gd name="connsiteX17" fmla="*/ 26208 w 506956"/>
              <a:gd name="connsiteY17" fmla="*/ 0 h 506956"/>
              <a:gd name="connsiteX18" fmla="*/ 30370 w 506956"/>
              <a:gd name="connsiteY18" fmla="*/ 0 h 506956"/>
              <a:gd name="connsiteX19" fmla="*/ 34178 w 506956"/>
              <a:gd name="connsiteY19" fmla="*/ 5984 h 506956"/>
              <a:gd name="connsiteX20" fmla="*/ 37986 w 506956"/>
              <a:gd name="connsiteY20" fmla="*/ 0 h 506956"/>
              <a:gd name="connsiteX21" fmla="*/ 42147 w 506956"/>
              <a:gd name="connsiteY21" fmla="*/ 0 h 506956"/>
              <a:gd name="connsiteX22" fmla="*/ 36245 w 506956"/>
              <a:gd name="connsiteY22" fmla="*/ 9194 h 506956"/>
              <a:gd name="connsiteX23" fmla="*/ 42555 w 506956"/>
              <a:gd name="connsiteY23" fmla="*/ 19041 h 506956"/>
              <a:gd name="connsiteX24" fmla="*/ 38394 w 506956"/>
              <a:gd name="connsiteY24" fmla="*/ 19041 h 506956"/>
              <a:gd name="connsiteX25" fmla="*/ 34178 w 506956"/>
              <a:gd name="connsiteY25" fmla="*/ 12349 h 506956"/>
              <a:gd name="connsiteX26" fmla="*/ 59978 w 506956"/>
              <a:gd name="connsiteY26" fmla="*/ 12349 h 506956"/>
              <a:gd name="connsiteX27" fmla="*/ 55762 w 506956"/>
              <a:gd name="connsiteY27" fmla="*/ 19041 h 506956"/>
              <a:gd name="connsiteX28" fmla="*/ 51600 w 506956"/>
              <a:gd name="connsiteY28" fmla="*/ 19041 h 506956"/>
              <a:gd name="connsiteX29" fmla="*/ 57911 w 506956"/>
              <a:gd name="connsiteY29" fmla="*/ 9194 h 506956"/>
              <a:gd name="connsiteX30" fmla="*/ 52008 w 506956"/>
              <a:gd name="connsiteY30" fmla="*/ 0 h 506956"/>
              <a:gd name="connsiteX31" fmla="*/ 56170 w 506956"/>
              <a:gd name="connsiteY31" fmla="*/ 0 h 506956"/>
              <a:gd name="connsiteX32" fmla="*/ 59978 w 506956"/>
              <a:gd name="connsiteY32" fmla="*/ 5984 h 506956"/>
              <a:gd name="connsiteX33" fmla="*/ 63786 w 506956"/>
              <a:gd name="connsiteY33" fmla="*/ 0 h 506956"/>
              <a:gd name="connsiteX34" fmla="*/ 67948 w 506956"/>
              <a:gd name="connsiteY34" fmla="*/ 0 h 506956"/>
              <a:gd name="connsiteX35" fmla="*/ 62045 w 506956"/>
              <a:gd name="connsiteY35" fmla="*/ 9194 h 506956"/>
              <a:gd name="connsiteX36" fmla="*/ 68356 w 506956"/>
              <a:gd name="connsiteY36" fmla="*/ 19041 h 506956"/>
              <a:gd name="connsiteX37" fmla="*/ 64194 w 506956"/>
              <a:gd name="connsiteY37" fmla="*/ 19041 h 506956"/>
              <a:gd name="connsiteX38" fmla="*/ 59978 w 506956"/>
              <a:gd name="connsiteY38" fmla="*/ 12349 h 506956"/>
              <a:gd name="connsiteX39" fmla="*/ 85778 w 506956"/>
              <a:gd name="connsiteY39" fmla="*/ 12349 h 506956"/>
              <a:gd name="connsiteX40" fmla="*/ 81562 w 506956"/>
              <a:gd name="connsiteY40" fmla="*/ 19041 h 506956"/>
              <a:gd name="connsiteX41" fmla="*/ 77400 w 506956"/>
              <a:gd name="connsiteY41" fmla="*/ 19041 h 506956"/>
              <a:gd name="connsiteX42" fmla="*/ 83711 w 506956"/>
              <a:gd name="connsiteY42" fmla="*/ 9194 h 506956"/>
              <a:gd name="connsiteX43" fmla="*/ 77808 w 506956"/>
              <a:gd name="connsiteY43" fmla="*/ 0 h 506956"/>
              <a:gd name="connsiteX44" fmla="*/ 81970 w 506956"/>
              <a:gd name="connsiteY44" fmla="*/ 0 h 506956"/>
              <a:gd name="connsiteX45" fmla="*/ 85778 w 506956"/>
              <a:gd name="connsiteY45" fmla="*/ 5984 h 506956"/>
              <a:gd name="connsiteX46" fmla="*/ 89586 w 506956"/>
              <a:gd name="connsiteY46" fmla="*/ 0 h 506956"/>
              <a:gd name="connsiteX47" fmla="*/ 93748 w 506956"/>
              <a:gd name="connsiteY47" fmla="*/ 0 h 506956"/>
              <a:gd name="connsiteX48" fmla="*/ 87845 w 506956"/>
              <a:gd name="connsiteY48" fmla="*/ 9194 h 506956"/>
              <a:gd name="connsiteX49" fmla="*/ 94156 w 506956"/>
              <a:gd name="connsiteY49" fmla="*/ 19041 h 506956"/>
              <a:gd name="connsiteX50" fmla="*/ 89994 w 506956"/>
              <a:gd name="connsiteY50" fmla="*/ 19041 h 506956"/>
              <a:gd name="connsiteX51" fmla="*/ 85778 w 506956"/>
              <a:gd name="connsiteY51" fmla="*/ 12349 h 506956"/>
              <a:gd name="connsiteX52" fmla="*/ 111578 w 506956"/>
              <a:gd name="connsiteY52" fmla="*/ 12349 h 506956"/>
              <a:gd name="connsiteX53" fmla="*/ 107362 w 506956"/>
              <a:gd name="connsiteY53" fmla="*/ 19041 h 506956"/>
              <a:gd name="connsiteX54" fmla="*/ 103200 w 506956"/>
              <a:gd name="connsiteY54" fmla="*/ 19041 h 506956"/>
              <a:gd name="connsiteX55" fmla="*/ 109511 w 506956"/>
              <a:gd name="connsiteY55" fmla="*/ 9194 h 506956"/>
              <a:gd name="connsiteX56" fmla="*/ 103608 w 506956"/>
              <a:gd name="connsiteY56" fmla="*/ 0 h 506956"/>
              <a:gd name="connsiteX57" fmla="*/ 107770 w 506956"/>
              <a:gd name="connsiteY57" fmla="*/ 0 h 506956"/>
              <a:gd name="connsiteX58" fmla="*/ 111578 w 506956"/>
              <a:gd name="connsiteY58" fmla="*/ 5984 h 506956"/>
              <a:gd name="connsiteX59" fmla="*/ 115386 w 506956"/>
              <a:gd name="connsiteY59" fmla="*/ 0 h 506956"/>
              <a:gd name="connsiteX60" fmla="*/ 119548 w 506956"/>
              <a:gd name="connsiteY60" fmla="*/ 0 h 506956"/>
              <a:gd name="connsiteX61" fmla="*/ 113645 w 506956"/>
              <a:gd name="connsiteY61" fmla="*/ 9194 h 506956"/>
              <a:gd name="connsiteX62" fmla="*/ 119956 w 506956"/>
              <a:gd name="connsiteY62" fmla="*/ 19041 h 506956"/>
              <a:gd name="connsiteX63" fmla="*/ 115794 w 506956"/>
              <a:gd name="connsiteY63" fmla="*/ 19041 h 506956"/>
              <a:gd name="connsiteX64" fmla="*/ 111578 w 506956"/>
              <a:gd name="connsiteY64" fmla="*/ 12349 h 506956"/>
              <a:gd name="connsiteX65" fmla="*/ 137378 w 506956"/>
              <a:gd name="connsiteY65" fmla="*/ 12349 h 506956"/>
              <a:gd name="connsiteX66" fmla="*/ 133162 w 506956"/>
              <a:gd name="connsiteY66" fmla="*/ 19041 h 506956"/>
              <a:gd name="connsiteX67" fmla="*/ 129000 w 506956"/>
              <a:gd name="connsiteY67" fmla="*/ 19041 h 506956"/>
              <a:gd name="connsiteX68" fmla="*/ 135311 w 506956"/>
              <a:gd name="connsiteY68" fmla="*/ 9194 h 506956"/>
              <a:gd name="connsiteX69" fmla="*/ 129408 w 506956"/>
              <a:gd name="connsiteY69" fmla="*/ 0 h 506956"/>
              <a:gd name="connsiteX70" fmla="*/ 133570 w 506956"/>
              <a:gd name="connsiteY70" fmla="*/ 0 h 506956"/>
              <a:gd name="connsiteX71" fmla="*/ 137378 w 506956"/>
              <a:gd name="connsiteY71" fmla="*/ 5984 h 506956"/>
              <a:gd name="connsiteX72" fmla="*/ 141186 w 506956"/>
              <a:gd name="connsiteY72" fmla="*/ 0 h 506956"/>
              <a:gd name="connsiteX73" fmla="*/ 145348 w 506956"/>
              <a:gd name="connsiteY73" fmla="*/ 0 h 506956"/>
              <a:gd name="connsiteX74" fmla="*/ 139445 w 506956"/>
              <a:gd name="connsiteY74" fmla="*/ 9194 h 506956"/>
              <a:gd name="connsiteX75" fmla="*/ 145756 w 506956"/>
              <a:gd name="connsiteY75" fmla="*/ 19041 h 506956"/>
              <a:gd name="connsiteX76" fmla="*/ 141594 w 506956"/>
              <a:gd name="connsiteY76" fmla="*/ 19041 h 506956"/>
              <a:gd name="connsiteX77" fmla="*/ 137378 w 506956"/>
              <a:gd name="connsiteY77" fmla="*/ 12349 h 506956"/>
              <a:gd name="connsiteX78" fmla="*/ 163178 w 506956"/>
              <a:gd name="connsiteY78" fmla="*/ 12349 h 506956"/>
              <a:gd name="connsiteX79" fmla="*/ 158962 w 506956"/>
              <a:gd name="connsiteY79" fmla="*/ 19041 h 506956"/>
              <a:gd name="connsiteX80" fmla="*/ 154800 w 506956"/>
              <a:gd name="connsiteY80" fmla="*/ 19041 h 506956"/>
              <a:gd name="connsiteX81" fmla="*/ 161111 w 506956"/>
              <a:gd name="connsiteY81" fmla="*/ 9194 h 506956"/>
              <a:gd name="connsiteX82" fmla="*/ 155208 w 506956"/>
              <a:gd name="connsiteY82" fmla="*/ 0 h 506956"/>
              <a:gd name="connsiteX83" fmla="*/ 159370 w 506956"/>
              <a:gd name="connsiteY83" fmla="*/ 0 h 506956"/>
              <a:gd name="connsiteX84" fmla="*/ 163178 w 506956"/>
              <a:gd name="connsiteY84" fmla="*/ 5984 h 506956"/>
              <a:gd name="connsiteX85" fmla="*/ 166986 w 506956"/>
              <a:gd name="connsiteY85" fmla="*/ 0 h 506956"/>
              <a:gd name="connsiteX86" fmla="*/ 171148 w 506956"/>
              <a:gd name="connsiteY86" fmla="*/ 0 h 506956"/>
              <a:gd name="connsiteX87" fmla="*/ 165245 w 506956"/>
              <a:gd name="connsiteY87" fmla="*/ 9194 h 506956"/>
              <a:gd name="connsiteX88" fmla="*/ 171556 w 506956"/>
              <a:gd name="connsiteY88" fmla="*/ 19041 h 506956"/>
              <a:gd name="connsiteX89" fmla="*/ 167394 w 506956"/>
              <a:gd name="connsiteY89" fmla="*/ 19041 h 506956"/>
              <a:gd name="connsiteX90" fmla="*/ 163178 w 506956"/>
              <a:gd name="connsiteY90" fmla="*/ 12349 h 506956"/>
              <a:gd name="connsiteX91" fmla="*/ 188978 w 506956"/>
              <a:gd name="connsiteY91" fmla="*/ 12349 h 506956"/>
              <a:gd name="connsiteX92" fmla="*/ 184762 w 506956"/>
              <a:gd name="connsiteY92" fmla="*/ 19041 h 506956"/>
              <a:gd name="connsiteX93" fmla="*/ 180601 w 506956"/>
              <a:gd name="connsiteY93" fmla="*/ 19041 h 506956"/>
              <a:gd name="connsiteX94" fmla="*/ 186911 w 506956"/>
              <a:gd name="connsiteY94" fmla="*/ 9194 h 506956"/>
              <a:gd name="connsiteX95" fmla="*/ 181009 w 506956"/>
              <a:gd name="connsiteY95" fmla="*/ 0 h 506956"/>
              <a:gd name="connsiteX96" fmla="*/ 185170 w 506956"/>
              <a:gd name="connsiteY96" fmla="*/ 0 h 506956"/>
              <a:gd name="connsiteX97" fmla="*/ 188978 w 506956"/>
              <a:gd name="connsiteY97" fmla="*/ 5984 h 506956"/>
              <a:gd name="connsiteX98" fmla="*/ 192786 w 506956"/>
              <a:gd name="connsiteY98" fmla="*/ 0 h 506956"/>
              <a:gd name="connsiteX99" fmla="*/ 196948 w 506956"/>
              <a:gd name="connsiteY99" fmla="*/ 0 h 506956"/>
              <a:gd name="connsiteX100" fmla="*/ 191045 w 506956"/>
              <a:gd name="connsiteY100" fmla="*/ 9194 h 506956"/>
              <a:gd name="connsiteX101" fmla="*/ 197356 w 506956"/>
              <a:gd name="connsiteY101" fmla="*/ 19041 h 506956"/>
              <a:gd name="connsiteX102" fmla="*/ 193194 w 506956"/>
              <a:gd name="connsiteY102" fmla="*/ 19041 h 506956"/>
              <a:gd name="connsiteX103" fmla="*/ 188978 w 506956"/>
              <a:gd name="connsiteY103" fmla="*/ 12349 h 506956"/>
              <a:gd name="connsiteX104" fmla="*/ 214778 w 506956"/>
              <a:gd name="connsiteY104" fmla="*/ 12349 h 506956"/>
              <a:gd name="connsiteX105" fmla="*/ 210562 w 506956"/>
              <a:gd name="connsiteY105" fmla="*/ 19041 h 506956"/>
              <a:gd name="connsiteX106" fmla="*/ 206401 w 506956"/>
              <a:gd name="connsiteY106" fmla="*/ 19041 h 506956"/>
              <a:gd name="connsiteX107" fmla="*/ 212711 w 506956"/>
              <a:gd name="connsiteY107" fmla="*/ 9194 h 506956"/>
              <a:gd name="connsiteX108" fmla="*/ 206809 w 506956"/>
              <a:gd name="connsiteY108" fmla="*/ 0 h 506956"/>
              <a:gd name="connsiteX109" fmla="*/ 210970 w 506956"/>
              <a:gd name="connsiteY109" fmla="*/ 0 h 506956"/>
              <a:gd name="connsiteX110" fmla="*/ 214778 w 506956"/>
              <a:gd name="connsiteY110" fmla="*/ 5984 h 506956"/>
              <a:gd name="connsiteX111" fmla="*/ 218586 w 506956"/>
              <a:gd name="connsiteY111" fmla="*/ 0 h 506956"/>
              <a:gd name="connsiteX112" fmla="*/ 222748 w 506956"/>
              <a:gd name="connsiteY112" fmla="*/ 0 h 506956"/>
              <a:gd name="connsiteX113" fmla="*/ 216846 w 506956"/>
              <a:gd name="connsiteY113" fmla="*/ 9194 h 506956"/>
              <a:gd name="connsiteX114" fmla="*/ 223156 w 506956"/>
              <a:gd name="connsiteY114" fmla="*/ 19041 h 506956"/>
              <a:gd name="connsiteX115" fmla="*/ 218994 w 506956"/>
              <a:gd name="connsiteY115" fmla="*/ 19041 h 506956"/>
              <a:gd name="connsiteX116" fmla="*/ 214778 w 506956"/>
              <a:gd name="connsiteY116" fmla="*/ 12349 h 506956"/>
              <a:gd name="connsiteX117" fmla="*/ 240578 w 506956"/>
              <a:gd name="connsiteY117" fmla="*/ 12349 h 506956"/>
              <a:gd name="connsiteX118" fmla="*/ 236362 w 506956"/>
              <a:gd name="connsiteY118" fmla="*/ 19041 h 506956"/>
              <a:gd name="connsiteX119" fmla="*/ 232201 w 506956"/>
              <a:gd name="connsiteY119" fmla="*/ 19041 h 506956"/>
              <a:gd name="connsiteX120" fmla="*/ 238511 w 506956"/>
              <a:gd name="connsiteY120" fmla="*/ 9194 h 506956"/>
              <a:gd name="connsiteX121" fmla="*/ 232609 w 506956"/>
              <a:gd name="connsiteY121" fmla="*/ 0 h 506956"/>
              <a:gd name="connsiteX122" fmla="*/ 236770 w 506956"/>
              <a:gd name="connsiteY122" fmla="*/ 0 h 506956"/>
              <a:gd name="connsiteX123" fmla="*/ 240578 w 506956"/>
              <a:gd name="connsiteY123" fmla="*/ 5984 h 506956"/>
              <a:gd name="connsiteX124" fmla="*/ 244386 w 506956"/>
              <a:gd name="connsiteY124" fmla="*/ 0 h 506956"/>
              <a:gd name="connsiteX125" fmla="*/ 248548 w 506956"/>
              <a:gd name="connsiteY125" fmla="*/ 0 h 506956"/>
              <a:gd name="connsiteX126" fmla="*/ 242646 w 506956"/>
              <a:gd name="connsiteY126" fmla="*/ 9194 h 506956"/>
              <a:gd name="connsiteX127" fmla="*/ 248956 w 506956"/>
              <a:gd name="connsiteY127" fmla="*/ 19041 h 506956"/>
              <a:gd name="connsiteX128" fmla="*/ 244794 w 506956"/>
              <a:gd name="connsiteY128" fmla="*/ 19041 h 506956"/>
              <a:gd name="connsiteX129" fmla="*/ 240578 w 506956"/>
              <a:gd name="connsiteY129" fmla="*/ 12349 h 506956"/>
              <a:gd name="connsiteX130" fmla="*/ 266378 w 506956"/>
              <a:gd name="connsiteY130" fmla="*/ 12349 h 506956"/>
              <a:gd name="connsiteX131" fmla="*/ 262162 w 506956"/>
              <a:gd name="connsiteY131" fmla="*/ 19041 h 506956"/>
              <a:gd name="connsiteX132" fmla="*/ 258001 w 506956"/>
              <a:gd name="connsiteY132" fmla="*/ 19041 h 506956"/>
              <a:gd name="connsiteX133" fmla="*/ 264311 w 506956"/>
              <a:gd name="connsiteY133" fmla="*/ 9194 h 506956"/>
              <a:gd name="connsiteX134" fmla="*/ 258409 w 506956"/>
              <a:gd name="connsiteY134" fmla="*/ 0 h 506956"/>
              <a:gd name="connsiteX135" fmla="*/ 262570 w 506956"/>
              <a:gd name="connsiteY135" fmla="*/ 0 h 506956"/>
              <a:gd name="connsiteX136" fmla="*/ 266378 w 506956"/>
              <a:gd name="connsiteY136" fmla="*/ 5984 h 506956"/>
              <a:gd name="connsiteX137" fmla="*/ 270187 w 506956"/>
              <a:gd name="connsiteY137" fmla="*/ 0 h 506956"/>
              <a:gd name="connsiteX138" fmla="*/ 274348 w 506956"/>
              <a:gd name="connsiteY138" fmla="*/ 0 h 506956"/>
              <a:gd name="connsiteX139" fmla="*/ 268446 w 506956"/>
              <a:gd name="connsiteY139" fmla="*/ 9194 h 506956"/>
              <a:gd name="connsiteX140" fmla="*/ 274756 w 506956"/>
              <a:gd name="connsiteY140" fmla="*/ 19041 h 506956"/>
              <a:gd name="connsiteX141" fmla="*/ 270595 w 506956"/>
              <a:gd name="connsiteY141" fmla="*/ 19041 h 506956"/>
              <a:gd name="connsiteX142" fmla="*/ 266378 w 506956"/>
              <a:gd name="connsiteY142" fmla="*/ 12349 h 506956"/>
              <a:gd name="connsiteX143" fmla="*/ 292179 w 506956"/>
              <a:gd name="connsiteY143" fmla="*/ 12349 h 506956"/>
              <a:gd name="connsiteX144" fmla="*/ 287962 w 506956"/>
              <a:gd name="connsiteY144" fmla="*/ 19041 h 506956"/>
              <a:gd name="connsiteX145" fmla="*/ 283801 w 506956"/>
              <a:gd name="connsiteY145" fmla="*/ 19041 h 506956"/>
              <a:gd name="connsiteX146" fmla="*/ 290111 w 506956"/>
              <a:gd name="connsiteY146" fmla="*/ 9194 h 506956"/>
              <a:gd name="connsiteX147" fmla="*/ 284209 w 506956"/>
              <a:gd name="connsiteY147" fmla="*/ 0 h 506956"/>
              <a:gd name="connsiteX148" fmla="*/ 288370 w 506956"/>
              <a:gd name="connsiteY148" fmla="*/ 0 h 506956"/>
              <a:gd name="connsiteX149" fmla="*/ 292179 w 506956"/>
              <a:gd name="connsiteY149" fmla="*/ 5984 h 506956"/>
              <a:gd name="connsiteX150" fmla="*/ 295987 w 506956"/>
              <a:gd name="connsiteY150" fmla="*/ 0 h 506956"/>
              <a:gd name="connsiteX151" fmla="*/ 300148 w 506956"/>
              <a:gd name="connsiteY151" fmla="*/ 0 h 506956"/>
              <a:gd name="connsiteX152" fmla="*/ 294246 w 506956"/>
              <a:gd name="connsiteY152" fmla="*/ 9194 h 506956"/>
              <a:gd name="connsiteX153" fmla="*/ 300556 w 506956"/>
              <a:gd name="connsiteY153" fmla="*/ 19041 h 506956"/>
              <a:gd name="connsiteX154" fmla="*/ 296395 w 506956"/>
              <a:gd name="connsiteY154" fmla="*/ 19041 h 506956"/>
              <a:gd name="connsiteX155" fmla="*/ 292179 w 506956"/>
              <a:gd name="connsiteY155" fmla="*/ 12349 h 506956"/>
              <a:gd name="connsiteX156" fmla="*/ 317979 w 506956"/>
              <a:gd name="connsiteY156" fmla="*/ 12349 h 506956"/>
              <a:gd name="connsiteX157" fmla="*/ 313762 w 506956"/>
              <a:gd name="connsiteY157" fmla="*/ 19041 h 506956"/>
              <a:gd name="connsiteX158" fmla="*/ 309601 w 506956"/>
              <a:gd name="connsiteY158" fmla="*/ 19041 h 506956"/>
              <a:gd name="connsiteX159" fmla="*/ 315911 w 506956"/>
              <a:gd name="connsiteY159" fmla="*/ 9194 h 506956"/>
              <a:gd name="connsiteX160" fmla="*/ 310009 w 506956"/>
              <a:gd name="connsiteY160" fmla="*/ 0 h 506956"/>
              <a:gd name="connsiteX161" fmla="*/ 314170 w 506956"/>
              <a:gd name="connsiteY161" fmla="*/ 0 h 506956"/>
              <a:gd name="connsiteX162" fmla="*/ 317979 w 506956"/>
              <a:gd name="connsiteY162" fmla="*/ 5984 h 506956"/>
              <a:gd name="connsiteX163" fmla="*/ 321787 w 506956"/>
              <a:gd name="connsiteY163" fmla="*/ 0 h 506956"/>
              <a:gd name="connsiteX164" fmla="*/ 325948 w 506956"/>
              <a:gd name="connsiteY164" fmla="*/ 0 h 506956"/>
              <a:gd name="connsiteX165" fmla="*/ 320046 w 506956"/>
              <a:gd name="connsiteY165" fmla="*/ 9194 h 506956"/>
              <a:gd name="connsiteX166" fmla="*/ 326356 w 506956"/>
              <a:gd name="connsiteY166" fmla="*/ 19041 h 506956"/>
              <a:gd name="connsiteX167" fmla="*/ 322195 w 506956"/>
              <a:gd name="connsiteY167" fmla="*/ 19041 h 506956"/>
              <a:gd name="connsiteX168" fmla="*/ 317979 w 506956"/>
              <a:gd name="connsiteY168" fmla="*/ 12349 h 506956"/>
              <a:gd name="connsiteX169" fmla="*/ 343779 w 506956"/>
              <a:gd name="connsiteY169" fmla="*/ 12349 h 506956"/>
              <a:gd name="connsiteX170" fmla="*/ 339563 w 506956"/>
              <a:gd name="connsiteY170" fmla="*/ 19041 h 506956"/>
              <a:gd name="connsiteX171" fmla="*/ 335401 w 506956"/>
              <a:gd name="connsiteY171" fmla="*/ 19041 h 506956"/>
              <a:gd name="connsiteX172" fmla="*/ 341711 w 506956"/>
              <a:gd name="connsiteY172" fmla="*/ 9194 h 506956"/>
              <a:gd name="connsiteX173" fmla="*/ 335809 w 506956"/>
              <a:gd name="connsiteY173" fmla="*/ 0 h 506956"/>
              <a:gd name="connsiteX174" fmla="*/ 339971 w 506956"/>
              <a:gd name="connsiteY174" fmla="*/ 0 h 506956"/>
              <a:gd name="connsiteX175" fmla="*/ 343779 w 506956"/>
              <a:gd name="connsiteY175" fmla="*/ 5984 h 506956"/>
              <a:gd name="connsiteX176" fmla="*/ 347587 w 506956"/>
              <a:gd name="connsiteY176" fmla="*/ 0 h 506956"/>
              <a:gd name="connsiteX177" fmla="*/ 351748 w 506956"/>
              <a:gd name="connsiteY177" fmla="*/ 0 h 506956"/>
              <a:gd name="connsiteX178" fmla="*/ 345846 w 506956"/>
              <a:gd name="connsiteY178" fmla="*/ 9194 h 506956"/>
              <a:gd name="connsiteX179" fmla="*/ 352156 w 506956"/>
              <a:gd name="connsiteY179" fmla="*/ 19041 h 506956"/>
              <a:gd name="connsiteX180" fmla="*/ 347995 w 506956"/>
              <a:gd name="connsiteY180" fmla="*/ 19041 h 506956"/>
              <a:gd name="connsiteX181" fmla="*/ 343779 w 506956"/>
              <a:gd name="connsiteY181" fmla="*/ 12349 h 506956"/>
              <a:gd name="connsiteX182" fmla="*/ 369579 w 506956"/>
              <a:gd name="connsiteY182" fmla="*/ 12349 h 506956"/>
              <a:gd name="connsiteX183" fmla="*/ 365363 w 506956"/>
              <a:gd name="connsiteY183" fmla="*/ 19041 h 506956"/>
              <a:gd name="connsiteX184" fmla="*/ 361201 w 506956"/>
              <a:gd name="connsiteY184" fmla="*/ 19041 h 506956"/>
              <a:gd name="connsiteX185" fmla="*/ 367511 w 506956"/>
              <a:gd name="connsiteY185" fmla="*/ 9194 h 506956"/>
              <a:gd name="connsiteX186" fmla="*/ 361609 w 506956"/>
              <a:gd name="connsiteY186" fmla="*/ 0 h 506956"/>
              <a:gd name="connsiteX187" fmla="*/ 365771 w 506956"/>
              <a:gd name="connsiteY187" fmla="*/ 0 h 506956"/>
              <a:gd name="connsiteX188" fmla="*/ 369579 w 506956"/>
              <a:gd name="connsiteY188" fmla="*/ 5984 h 506956"/>
              <a:gd name="connsiteX189" fmla="*/ 373387 w 506956"/>
              <a:gd name="connsiteY189" fmla="*/ 0 h 506956"/>
              <a:gd name="connsiteX190" fmla="*/ 377548 w 506956"/>
              <a:gd name="connsiteY190" fmla="*/ 0 h 506956"/>
              <a:gd name="connsiteX191" fmla="*/ 371646 w 506956"/>
              <a:gd name="connsiteY191" fmla="*/ 9194 h 506956"/>
              <a:gd name="connsiteX192" fmla="*/ 377956 w 506956"/>
              <a:gd name="connsiteY192" fmla="*/ 19041 h 506956"/>
              <a:gd name="connsiteX193" fmla="*/ 373795 w 506956"/>
              <a:gd name="connsiteY193" fmla="*/ 19041 h 506956"/>
              <a:gd name="connsiteX194" fmla="*/ 369579 w 506956"/>
              <a:gd name="connsiteY194" fmla="*/ 12349 h 506956"/>
              <a:gd name="connsiteX195" fmla="*/ 395379 w 506956"/>
              <a:gd name="connsiteY195" fmla="*/ 12349 h 506956"/>
              <a:gd name="connsiteX196" fmla="*/ 391163 w 506956"/>
              <a:gd name="connsiteY196" fmla="*/ 19041 h 506956"/>
              <a:gd name="connsiteX197" fmla="*/ 387001 w 506956"/>
              <a:gd name="connsiteY197" fmla="*/ 19041 h 506956"/>
              <a:gd name="connsiteX198" fmla="*/ 393312 w 506956"/>
              <a:gd name="connsiteY198" fmla="*/ 9194 h 506956"/>
              <a:gd name="connsiteX199" fmla="*/ 387409 w 506956"/>
              <a:gd name="connsiteY199" fmla="*/ 0 h 506956"/>
              <a:gd name="connsiteX200" fmla="*/ 391571 w 506956"/>
              <a:gd name="connsiteY200" fmla="*/ 0 h 506956"/>
              <a:gd name="connsiteX201" fmla="*/ 395379 w 506956"/>
              <a:gd name="connsiteY201" fmla="*/ 5984 h 506956"/>
              <a:gd name="connsiteX202" fmla="*/ 399187 w 506956"/>
              <a:gd name="connsiteY202" fmla="*/ 0 h 506956"/>
              <a:gd name="connsiteX203" fmla="*/ 403348 w 506956"/>
              <a:gd name="connsiteY203" fmla="*/ 0 h 506956"/>
              <a:gd name="connsiteX204" fmla="*/ 397446 w 506956"/>
              <a:gd name="connsiteY204" fmla="*/ 9194 h 506956"/>
              <a:gd name="connsiteX205" fmla="*/ 403756 w 506956"/>
              <a:gd name="connsiteY205" fmla="*/ 19041 h 506956"/>
              <a:gd name="connsiteX206" fmla="*/ 399595 w 506956"/>
              <a:gd name="connsiteY206" fmla="*/ 19041 h 506956"/>
              <a:gd name="connsiteX207" fmla="*/ 395379 w 506956"/>
              <a:gd name="connsiteY207" fmla="*/ 12349 h 506956"/>
              <a:gd name="connsiteX208" fmla="*/ 421179 w 506956"/>
              <a:gd name="connsiteY208" fmla="*/ 12349 h 506956"/>
              <a:gd name="connsiteX209" fmla="*/ 416963 w 506956"/>
              <a:gd name="connsiteY209" fmla="*/ 19041 h 506956"/>
              <a:gd name="connsiteX210" fmla="*/ 412801 w 506956"/>
              <a:gd name="connsiteY210" fmla="*/ 19041 h 506956"/>
              <a:gd name="connsiteX211" fmla="*/ 419112 w 506956"/>
              <a:gd name="connsiteY211" fmla="*/ 9194 h 506956"/>
              <a:gd name="connsiteX212" fmla="*/ 413209 w 506956"/>
              <a:gd name="connsiteY212" fmla="*/ 0 h 506956"/>
              <a:gd name="connsiteX213" fmla="*/ 417371 w 506956"/>
              <a:gd name="connsiteY213" fmla="*/ 0 h 506956"/>
              <a:gd name="connsiteX214" fmla="*/ 421179 w 506956"/>
              <a:gd name="connsiteY214" fmla="*/ 5984 h 506956"/>
              <a:gd name="connsiteX215" fmla="*/ 424987 w 506956"/>
              <a:gd name="connsiteY215" fmla="*/ 0 h 506956"/>
              <a:gd name="connsiteX216" fmla="*/ 429149 w 506956"/>
              <a:gd name="connsiteY216" fmla="*/ 0 h 506956"/>
              <a:gd name="connsiteX217" fmla="*/ 423246 w 506956"/>
              <a:gd name="connsiteY217" fmla="*/ 9194 h 506956"/>
              <a:gd name="connsiteX218" fmla="*/ 429557 w 506956"/>
              <a:gd name="connsiteY218" fmla="*/ 19041 h 506956"/>
              <a:gd name="connsiteX219" fmla="*/ 425395 w 506956"/>
              <a:gd name="connsiteY219" fmla="*/ 19041 h 506956"/>
              <a:gd name="connsiteX220" fmla="*/ 421179 w 506956"/>
              <a:gd name="connsiteY220" fmla="*/ 12349 h 506956"/>
              <a:gd name="connsiteX221" fmla="*/ 446979 w 506956"/>
              <a:gd name="connsiteY221" fmla="*/ 12349 h 506956"/>
              <a:gd name="connsiteX222" fmla="*/ 442763 w 506956"/>
              <a:gd name="connsiteY222" fmla="*/ 19041 h 506956"/>
              <a:gd name="connsiteX223" fmla="*/ 438601 w 506956"/>
              <a:gd name="connsiteY223" fmla="*/ 19041 h 506956"/>
              <a:gd name="connsiteX224" fmla="*/ 444912 w 506956"/>
              <a:gd name="connsiteY224" fmla="*/ 9194 h 506956"/>
              <a:gd name="connsiteX225" fmla="*/ 439009 w 506956"/>
              <a:gd name="connsiteY225" fmla="*/ 0 h 506956"/>
              <a:gd name="connsiteX226" fmla="*/ 443171 w 506956"/>
              <a:gd name="connsiteY226" fmla="*/ 0 h 506956"/>
              <a:gd name="connsiteX227" fmla="*/ 446979 w 506956"/>
              <a:gd name="connsiteY227" fmla="*/ 5984 h 506956"/>
              <a:gd name="connsiteX228" fmla="*/ 450787 w 506956"/>
              <a:gd name="connsiteY228" fmla="*/ 0 h 506956"/>
              <a:gd name="connsiteX229" fmla="*/ 454949 w 506956"/>
              <a:gd name="connsiteY229" fmla="*/ 0 h 506956"/>
              <a:gd name="connsiteX230" fmla="*/ 449046 w 506956"/>
              <a:gd name="connsiteY230" fmla="*/ 9194 h 506956"/>
              <a:gd name="connsiteX231" fmla="*/ 455357 w 506956"/>
              <a:gd name="connsiteY231" fmla="*/ 19041 h 506956"/>
              <a:gd name="connsiteX232" fmla="*/ 451195 w 506956"/>
              <a:gd name="connsiteY232" fmla="*/ 19041 h 506956"/>
              <a:gd name="connsiteX233" fmla="*/ 446979 w 506956"/>
              <a:gd name="connsiteY233" fmla="*/ 12349 h 506956"/>
              <a:gd name="connsiteX234" fmla="*/ 472779 w 506956"/>
              <a:gd name="connsiteY234" fmla="*/ 12349 h 506956"/>
              <a:gd name="connsiteX235" fmla="*/ 468563 w 506956"/>
              <a:gd name="connsiteY235" fmla="*/ 19041 h 506956"/>
              <a:gd name="connsiteX236" fmla="*/ 464401 w 506956"/>
              <a:gd name="connsiteY236" fmla="*/ 19041 h 506956"/>
              <a:gd name="connsiteX237" fmla="*/ 470712 w 506956"/>
              <a:gd name="connsiteY237" fmla="*/ 9194 h 506956"/>
              <a:gd name="connsiteX238" fmla="*/ 464809 w 506956"/>
              <a:gd name="connsiteY238" fmla="*/ 0 h 506956"/>
              <a:gd name="connsiteX239" fmla="*/ 468971 w 506956"/>
              <a:gd name="connsiteY239" fmla="*/ 0 h 506956"/>
              <a:gd name="connsiteX240" fmla="*/ 472779 w 506956"/>
              <a:gd name="connsiteY240" fmla="*/ 5984 h 506956"/>
              <a:gd name="connsiteX241" fmla="*/ 476587 w 506956"/>
              <a:gd name="connsiteY241" fmla="*/ 0 h 506956"/>
              <a:gd name="connsiteX242" fmla="*/ 480749 w 506956"/>
              <a:gd name="connsiteY242" fmla="*/ 0 h 506956"/>
              <a:gd name="connsiteX243" fmla="*/ 474846 w 506956"/>
              <a:gd name="connsiteY243" fmla="*/ 9194 h 506956"/>
              <a:gd name="connsiteX244" fmla="*/ 481157 w 506956"/>
              <a:gd name="connsiteY244" fmla="*/ 19041 h 506956"/>
              <a:gd name="connsiteX245" fmla="*/ 476995 w 506956"/>
              <a:gd name="connsiteY245" fmla="*/ 19041 h 506956"/>
              <a:gd name="connsiteX246" fmla="*/ 472779 w 506956"/>
              <a:gd name="connsiteY246" fmla="*/ 12349 h 506956"/>
              <a:gd name="connsiteX247" fmla="*/ 498579 w 506956"/>
              <a:gd name="connsiteY247" fmla="*/ 12349 h 506956"/>
              <a:gd name="connsiteX248" fmla="*/ 494363 w 506956"/>
              <a:gd name="connsiteY248" fmla="*/ 19041 h 506956"/>
              <a:gd name="connsiteX249" fmla="*/ 490201 w 506956"/>
              <a:gd name="connsiteY249" fmla="*/ 19041 h 506956"/>
              <a:gd name="connsiteX250" fmla="*/ 496512 w 506956"/>
              <a:gd name="connsiteY250" fmla="*/ 9194 h 506956"/>
              <a:gd name="connsiteX251" fmla="*/ 490609 w 506956"/>
              <a:gd name="connsiteY251" fmla="*/ 0 h 506956"/>
              <a:gd name="connsiteX252" fmla="*/ 494771 w 506956"/>
              <a:gd name="connsiteY252" fmla="*/ 0 h 506956"/>
              <a:gd name="connsiteX253" fmla="*/ 498579 w 506956"/>
              <a:gd name="connsiteY253" fmla="*/ 5984 h 506956"/>
              <a:gd name="connsiteX254" fmla="*/ 502387 w 506956"/>
              <a:gd name="connsiteY254" fmla="*/ 0 h 506956"/>
              <a:gd name="connsiteX255" fmla="*/ 506549 w 506956"/>
              <a:gd name="connsiteY255" fmla="*/ 0 h 506956"/>
              <a:gd name="connsiteX256" fmla="*/ 500646 w 506956"/>
              <a:gd name="connsiteY256" fmla="*/ 9194 h 506956"/>
              <a:gd name="connsiteX257" fmla="*/ 506957 w 506956"/>
              <a:gd name="connsiteY257" fmla="*/ 19041 h 506956"/>
              <a:gd name="connsiteX258" fmla="*/ 502795 w 506956"/>
              <a:gd name="connsiteY258" fmla="*/ 19041 h 506956"/>
              <a:gd name="connsiteX259" fmla="*/ 498579 w 506956"/>
              <a:gd name="connsiteY259" fmla="*/ 12349 h 506956"/>
              <a:gd name="connsiteX260" fmla="*/ 8378 w 506956"/>
              <a:gd name="connsiteY260" fmla="*/ 41050 h 506956"/>
              <a:gd name="connsiteX261" fmla="*/ 4162 w 506956"/>
              <a:gd name="connsiteY261" fmla="*/ 47742 h 506956"/>
              <a:gd name="connsiteX262" fmla="*/ 0 w 506956"/>
              <a:gd name="connsiteY262" fmla="*/ 47742 h 506956"/>
              <a:gd name="connsiteX263" fmla="*/ 6310 w 506956"/>
              <a:gd name="connsiteY263" fmla="*/ 37895 h 506956"/>
              <a:gd name="connsiteX264" fmla="*/ 408 w 506956"/>
              <a:gd name="connsiteY264" fmla="*/ 28701 h 506956"/>
              <a:gd name="connsiteX265" fmla="*/ 4570 w 506956"/>
              <a:gd name="connsiteY265" fmla="*/ 28701 h 506956"/>
              <a:gd name="connsiteX266" fmla="*/ 8378 w 506956"/>
              <a:gd name="connsiteY266" fmla="*/ 34685 h 506956"/>
              <a:gd name="connsiteX267" fmla="*/ 12186 w 506956"/>
              <a:gd name="connsiteY267" fmla="*/ 28701 h 506956"/>
              <a:gd name="connsiteX268" fmla="*/ 16347 w 506956"/>
              <a:gd name="connsiteY268" fmla="*/ 28701 h 506956"/>
              <a:gd name="connsiteX269" fmla="*/ 10445 w 506956"/>
              <a:gd name="connsiteY269" fmla="*/ 37895 h 506956"/>
              <a:gd name="connsiteX270" fmla="*/ 16755 w 506956"/>
              <a:gd name="connsiteY270" fmla="*/ 47742 h 506956"/>
              <a:gd name="connsiteX271" fmla="*/ 12594 w 506956"/>
              <a:gd name="connsiteY271" fmla="*/ 47742 h 506956"/>
              <a:gd name="connsiteX272" fmla="*/ 8378 w 506956"/>
              <a:gd name="connsiteY272" fmla="*/ 41050 h 506956"/>
              <a:gd name="connsiteX273" fmla="*/ 34178 w 506956"/>
              <a:gd name="connsiteY273" fmla="*/ 41050 h 506956"/>
              <a:gd name="connsiteX274" fmla="*/ 29962 w 506956"/>
              <a:gd name="connsiteY274" fmla="*/ 47742 h 506956"/>
              <a:gd name="connsiteX275" fmla="*/ 25800 w 506956"/>
              <a:gd name="connsiteY275" fmla="*/ 47742 h 506956"/>
              <a:gd name="connsiteX276" fmla="*/ 32110 w 506956"/>
              <a:gd name="connsiteY276" fmla="*/ 37895 h 506956"/>
              <a:gd name="connsiteX277" fmla="*/ 26208 w 506956"/>
              <a:gd name="connsiteY277" fmla="*/ 28701 h 506956"/>
              <a:gd name="connsiteX278" fmla="*/ 30370 w 506956"/>
              <a:gd name="connsiteY278" fmla="*/ 28701 h 506956"/>
              <a:gd name="connsiteX279" fmla="*/ 34178 w 506956"/>
              <a:gd name="connsiteY279" fmla="*/ 34685 h 506956"/>
              <a:gd name="connsiteX280" fmla="*/ 37986 w 506956"/>
              <a:gd name="connsiteY280" fmla="*/ 28701 h 506956"/>
              <a:gd name="connsiteX281" fmla="*/ 42147 w 506956"/>
              <a:gd name="connsiteY281" fmla="*/ 28701 h 506956"/>
              <a:gd name="connsiteX282" fmla="*/ 36245 w 506956"/>
              <a:gd name="connsiteY282" fmla="*/ 37895 h 506956"/>
              <a:gd name="connsiteX283" fmla="*/ 42555 w 506956"/>
              <a:gd name="connsiteY283" fmla="*/ 47742 h 506956"/>
              <a:gd name="connsiteX284" fmla="*/ 38394 w 506956"/>
              <a:gd name="connsiteY284" fmla="*/ 47742 h 506956"/>
              <a:gd name="connsiteX285" fmla="*/ 34178 w 506956"/>
              <a:gd name="connsiteY285" fmla="*/ 41050 h 506956"/>
              <a:gd name="connsiteX286" fmla="*/ 59978 w 506956"/>
              <a:gd name="connsiteY286" fmla="*/ 41050 h 506956"/>
              <a:gd name="connsiteX287" fmla="*/ 55762 w 506956"/>
              <a:gd name="connsiteY287" fmla="*/ 47742 h 506956"/>
              <a:gd name="connsiteX288" fmla="*/ 51600 w 506956"/>
              <a:gd name="connsiteY288" fmla="*/ 47742 h 506956"/>
              <a:gd name="connsiteX289" fmla="*/ 57911 w 506956"/>
              <a:gd name="connsiteY289" fmla="*/ 37895 h 506956"/>
              <a:gd name="connsiteX290" fmla="*/ 52008 w 506956"/>
              <a:gd name="connsiteY290" fmla="*/ 28701 h 506956"/>
              <a:gd name="connsiteX291" fmla="*/ 56170 w 506956"/>
              <a:gd name="connsiteY291" fmla="*/ 28701 h 506956"/>
              <a:gd name="connsiteX292" fmla="*/ 59978 w 506956"/>
              <a:gd name="connsiteY292" fmla="*/ 34685 h 506956"/>
              <a:gd name="connsiteX293" fmla="*/ 63786 w 506956"/>
              <a:gd name="connsiteY293" fmla="*/ 28701 h 506956"/>
              <a:gd name="connsiteX294" fmla="*/ 67948 w 506956"/>
              <a:gd name="connsiteY294" fmla="*/ 28701 h 506956"/>
              <a:gd name="connsiteX295" fmla="*/ 62045 w 506956"/>
              <a:gd name="connsiteY295" fmla="*/ 37895 h 506956"/>
              <a:gd name="connsiteX296" fmla="*/ 68356 w 506956"/>
              <a:gd name="connsiteY296" fmla="*/ 47742 h 506956"/>
              <a:gd name="connsiteX297" fmla="*/ 64194 w 506956"/>
              <a:gd name="connsiteY297" fmla="*/ 47742 h 506956"/>
              <a:gd name="connsiteX298" fmla="*/ 59978 w 506956"/>
              <a:gd name="connsiteY298" fmla="*/ 41050 h 506956"/>
              <a:gd name="connsiteX299" fmla="*/ 85778 w 506956"/>
              <a:gd name="connsiteY299" fmla="*/ 41050 h 506956"/>
              <a:gd name="connsiteX300" fmla="*/ 81562 w 506956"/>
              <a:gd name="connsiteY300" fmla="*/ 47742 h 506956"/>
              <a:gd name="connsiteX301" fmla="*/ 77400 w 506956"/>
              <a:gd name="connsiteY301" fmla="*/ 47742 h 506956"/>
              <a:gd name="connsiteX302" fmla="*/ 83711 w 506956"/>
              <a:gd name="connsiteY302" fmla="*/ 37895 h 506956"/>
              <a:gd name="connsiteX303" fmla="*/ 77808 w 506956"/>
              <a:gd name="connsiteY303" fmla="*/ 28701 h 506956"/>
              <a:gd name="connsiteX304" fmla="*/ 81970 w 506956"/>
              <a:gd name="connsiteY304" fmla="*/ 28701 h 506956"/>
              <a:gd name="connsiteX305" fmla="*/ 85778 w 506956"/>
              <a:gd name="connsiteY305" fmla="*/ 34685 h 506956"/>
              <a:gd name="connsiteX306" fmla="*/ 89586 w 506956"/>
              <a:gd name="connsiteY306" fmla="*/ 28701 h 506956"/>
              <a:gd name="connsiteX307" fmla="*/ 93748 w 506956"/>
              <a:gd name="connsiteY307" fmla="*/ 28701 h 506956"/>
              <a:gd name="connsiteX308" fmla="*/ 87845 w 506956"/>
              <a:gd name="connsiteY308" fmla="*/ 37895 h 506956"/>
              <a:gd name="connsiteX309" fmla="*/ 94156 w 506956"/>
              <a:gd name="connsiteY309" fmla="*/ 47742 h 506956"/>
              <a:gd name="connsiteX310" fmla="*/ 89994 w 506956"/>
              <a:gd name="connsiteY310" fmla="*/ 47742 h 506956"/>
              <a:gd name="connsiteX311" fmla="*/ 85778 w 506956"/>
              <a:gd name="connsiteY311" fmla="*/ 41050 h 506956"/>
              <a:gd name="connsiteX312" fmla="*/ 111578 w 506956"/>
              <a:gd name="connsiteY312" fmla="*/ 41050 h 506956"/>
              <a:gd name="connsiteX313" fmla="*/ 107362 w 506956"/>
              <a:gd name="connsiteY313" fmla="*/ 47742 h 506956"/>
              <a:gd name="connsiteX314" fmla="*/ 103200 w 506956"/>
              <a:gd name="connsiteY314" fmla="*/ 47742 h 506956"/>
              <a:gd name="connsiteX315" fmla="*/ 109511 w 506956"/>
              <a:gd name="connsiteY315" fmla="*/ 37895 h 506956"/>
              <a:gd name="connsiteX316" fmla="*/ 103608 w 506956"/>
              <a:gd name="connsiteY316" fmla="*/ 28701 h 506956"/>
              <a:gd name="connsiteX317" fmla="*/ 107770 w 506956"/>
              <a:gd name="connsiteY317" fmla="*/ 28701 h 506956"/>
              <a:gd name="connsiteX318" fmla="*/ 111578 w 506956"/>
              <a:gd name="connsiteY318" fmla="*/ 34685 h 506956"/>
              <a:gd name="connsiteX319" fmla="*/ 115386 w 506956"/>
              <a:gd name="connsiteY319" fmla="*/ 28701 h 506956"/>
              <a:gd name="connsiteX320" fmla="*/ 119548 w 506956"/>
              <a:gd name="connsiteY320" fmla="*/ 28701 h 506956"/>
              <a:gd name="connsiteX321" fmla="*/ 113645 w 506956"/>
              <a:gd name="connsiteY321" fmla="*/ 37895 h 506956"/>
              <a:gd name="connsiteX322" fmla="*/ 119956 w 506956"/>
              <a:gd name="connsiteY322" fmla="*/ 47742 h 506956"/>
              <a:gd name="connsiteX323" fmla="*/ 115794 w 506956"/>
              <a:gd name="connsiteY323" fmla="*/ 47742 h 506956"/>
              <a:gd name="connsiteX324" fmla="*/ 111578 w 506956"/>
              <a:gd name="connsiteY324" fmla="*/ 41050 h 506956"/>
              <a:gd name="connsiteX325" fmla="*/ 137378 w 506956"/>
              <a:gd name="connsiteY325" fmla="*/ 41050 h 506956"/>
              <a:gd name="connsiteX326" fmla="*/ 133162 w 506956"/>
              <a:gd name="connsiteY326" fmla="*/ 47742 h 506956"/>
              <a:gd name="connsiteX327" fmla="*/ 129000 w 506956"/>
              <a:gd name="connsiteY327" fmla="*/ 47742 h 506956"/>
              <a:gd name="connsiteX328" fmla="*/ 135311 w 506956"/>
              <a:gd name="connsiteY328" fmla="*/ 37895 h 506956"/>
              <a:gd name="connsiteX329" fmla="*/ 129408 w 506956"/>
              <a:gd name="connsiteY329" fmla="*/ 28701 h 506956"/>
              <a:gd name="connsiteX330" fmla="*/ 133570 w 506956"/>
              <a:gd name="connsiteY330" fmla="*/ 28701 h 506956"/>
              <a:gd name="connsiteX331" fmla="*/ 137378 w 506956"/>
              <a:gd name="connsiteY331" fmla="*/ 34685 h 506956"/>
              <a:gd name="connsiteX332" fmla="*/ 141186 w 506956"/>
              <a:gd name="connsiteY332" fmla="*/ 28701 h 506956"/>
              <a:gd name="connsiteX333" fmla="*/ 145348 w 506956"/>
              <a:gd name="connsiteY333" fmla="*/ 28701 h 506956"/>
              <a:gd name="connsiteX334" fmla="*/ 139445 w 506956"/>
              <a:gd name="connsiteY334" fmla="*/ 37895 h 506956"/>
              <a:gd name="connsiteX335" fmla="*/ 145756 w 506956"/>
              <a:gd name="connsiteY335" fmla="*/ 47742 h 506956"/>
              <a:gd name="connsiteX336" fmla="*/ 141594 w 506956"/>
              <a:gd name="connsiteY336" fmla="*/ 47742 h 506956"/>
              <a:gd name="connsiteX337" fmla="*/ 137378 w 506956"/>
              <a:gd name="connsiteY337" fmla="*/ 41050 h 506956"/>
              <a:gd name="connsiteX338" fmla="*/ 163178 w 506956"/>
              <a:gd name="connsiteY338" fmla="*/ 41050 h 506956"/>
              <a:gd name="connsiteX339" fmla="*/ 158962 w 506956"/>
              <a:gd name="connsiteY339" fmla="*/ 47742 h 506956"/>
              <a:gd name="connsiteX340" fmla="*/ 154800 w 506956"/>
              <a:gd name="connsiteY340" fmla="*/ 47742 h 506956"/>
              <a:gd name="connsiteX341" fmla="*/ 161111 w 506956"/>
              <a:gd name="connsiteY341" fmla="*/ 37895 h 506956"/>
              <a:gd name="connsiteX342" fmla="*/ 155208 w 506956"/>
              <a:gd name="connsiteY342" fmla="*/ 28701 h 506956"/>
              <a:gd name="connsiteX343" fmla="*/ 159370 w 506956"/>
              <a:gd name="connsiteY343" fmla="*/ 28701 h 506956"/>
              <a:gd name="connsiteX344" fmla="*/ 163178 w 506956"/>
              <a:gd name="connsiteY344" fmla="*/ 34685 h 506956"/>
              <a:gd name="connsiteX345" fmla="*/ 166986 w 506956"/>
              <a:gd name="connsiteY345" fmla="*/ 28701 h 506956"/>
              <a:gd name="connsiteX346" fmla="*/ 171148 w 506956"/>
              <a:gd name="connsiteY346" fmla="*/ 28701 h 506956"/>
              <a:gd name="connsiteX347" fmla="*/ 165245 w 506956"/>
              <a:gd name="connsiteY347" fmla="*/ 37895 h 506956"/>
              <a:gd name="connsiteX348" fmla="*/ 171556 w 506956"/>
              <a:gd name="connsiteY348" fmla="*/ 47742 h 506956"/>
              <a:gd name="connsiteX349" fmla="*/ 167394 w 506956"/>
              <a:gd name="connsiteY349" fmla="*/ 47742 h 506956"/>
              <a:gd name="connsiteX350" fmla="*/ 163178 w 506956"/>
              <a:gd name="connsiteY350" fmla="*/ 41050 h 506956"/>
              <a:gd name="connsiteX351" fmla="*/ 188978 w 506956"/>
              <a:gd name="connsiteY351" fmla="*/ 41050 h 506956"/>
              <a:gd name="connsiteX352" fmla="*/ 184762 w 506956"/>
              <a:gd name="connsiteY352" fmla="*/ 47742 h 506956"/>
              <a:gd name="connsiteX353" fmla="*/ 180601 w 506956"/>
              <a:gd name="connsiteY353" fmla="*/ 47742 h 506956"/>
              <a:gd name="connsiteX354" fmla="*/ 186911 w 506956"/>
              <a:gd name="connsiteY354" fmla="*/ 37895 h 506956"/>
              <a:gd name="connsiteX355" fmla="*/ 181009 w 506956"/>
              <a:gd name="connsiteY355" fmla="*/ 28701 h 506956"/>
              <a:gd name="connsiteX356" fmla="*/ 185170 w 506956"/>
              <a:gd name="connsiteY356" fmla="*/ 28701 h 506956"/>
              <a:gd name="connsiteX357" fmla="*/ 188978 w 506956"/>
              <a:gd name="connsiteY357" fmla="*/ 34685 h 506956"/>
              <a:gd name="connsiteX358" fmla="*/ 192786 w 506956"/>
              <a:gd name="connsiteY358" fmla="*/ 28701 h 506956"/>
              <a:gd name="connsiteX359" fmla="*/ 196948 w 506956"/>
              <a:gd name="connsiteY359" fmla="*/ 28701 h 506956"/>
              <a:gd name="connsiteX360" fmla="*/ 191045 w 506956"/>
              <a:gd name="connsiteY360" fmla="*/ 37895 h 506956"/>
              <a:gd name="connsiteX361" fmla="*/ 197356 w 506956"/>
              <a:gd name="connsiteY361" fmla="*/ 47742 h 506956"/>
              <a:gd name="connsiteX362" fmla="*/ 193194 w 506956"/>
              <a:gd name="connsiteY362" fmla="*/ 47742 h 506956"/>
              <a:gd name="connsiteX363" fmla="*/ 188978 w 506956"/>
              <a:gd name="connsiteY363" fmla="*/ 41050 h 506956"/>
              <a:gd name="connsiteX364" fmla="*/ 214778 w 506956"/>
              <a:gd name="connsiteY364" fmla="*/ 41050 h 506956"/>
              <a:gd name="connsiteX365" fmla="*/ 210562 w 506956"/>
              <a:gd name="connsiteY365" fmla="*/ 47742 h 506956"/>
              <a:gd name="connsiteX366" fmla="*/ 206401 w 506956"/>
              <a:gd name="connsiteY366" fmla="*/ 47742 h 506956"/>
              <a:gd name="connsiteX367" fmla="*/ 212711 w 506956"/>
              <a:gd name="connsiteY367" fmla="*/ 37895 h 506956"/>
              <a:gd name="connsiteX368" fmla="*/ 206809 w 506956"/>
              <a:gd name="connsiteY368" fmla="*/ 28701 h 506956"/>
              <a:gd name="connsiteX369" fmla="*/ 210970 w 506956"/>
              <a:gd name="connsiteY369" fmla="*/ 28701 h 506956"/>
              <a:gd name="connsiteX370" fmla="*/ 214778 w 506956"/>
              <a:gd name="connsiteY370" fmla="*/ 34685 h 506956"/>
              <a:gd name="connsiteX371" fmla="*/ 218586 w 506956"/>
              <a:gd name="connsiteY371" fmla="*/ 28701 h 506956"/>
              <a:gd name="connsiteX372" fmla="*/ 222748 w 506956"/>
              <a:gd name="connsiteY372" fmla="*/ 28701 h 506956"/>
              <a:gd name="connsiteX373" fmla="*/ 216846 w 506956"/>
              <a:gd name="connsiteY373" fmla="*/ 37895 h 506956"/>
              <a:gd name="connsiteX374" fmla="*/ 223156 w 506956"/>
              <a:gd name="connsiteY374" fmla="*/ 47742 h 506956"/>
              <a:gd name="connsiteX375" fmla="*/ 218994 w 506956"/>
              <a:gd name="connsiteY375" fmla="*/ 47742 h 506956"/>
              <a:gd name="connsiteX376" fmla="*/ 214778 w 506956"/>
              <a:gd name="connsiteY376" fmla="*/ 41050 h 506956"/>
              <a:gd name="connsiteX377" fmla="*/ 240578 w 506956"/>
              <a:gd name="connsiteY377" fmla="*/ 41050 h 506956"/>
              <a:gd name="connsiteX378" fmla="*/ 236362 w 506956"/>
              <a:gd name="connsiteY378" fmla="*/ 47742 h 506956"/>
              <a:gd name="connsiteX379" fmla="*/ 232201 w 506956"/>
              <a:gd name="connsiteY379" fmla="*/ 47742 h 506956"/>
              <a:gd name="connsiteX380" fmla="*/ 238511 w 506956"/>
              <a:gd name="connsiteY380" fmla="*/ 37895 h 506956"/>
              <a:gd name="connsiteX381" fmla="*/ 232609 w 506956"/>
              <a:gd name="connsiteY381" fmla="*/ 28701 h 506956"/>
              <a:gd name="connsiteX382" fmla="*/ 236770 w 506956"/>
              <a:gd name="connsiteY382" fmla="*/ 28701 h 506956"/>
              <a:gd name="connsiteX383" fmla="*/ 240578 w 506956"/>
              <a:gd name="connsiteY383" fmla="*/ 34685 h 506956"/>
              <a:gd name="connsiteX384" fmla="*/ 244386 w 506956"/>
              <a:gd name="connsiteY384" fmla="*/ 28701 h 506956"/>
              <a:gd name="connsiteX385" fmla="*/ 248548 w 506956"/>
              <a:gd name="connsiteY385" fmla="*/ 28701 h 506956"/>
              <a:gd name="connsiteX386" fmla="*/ 242646 w 506956"/>
              <a:gd name="connsiteY386" fmla="*/ 37895 h 506956"/>
              <a:gd name="connsiteX387" fmla="*/ 248956 w 506956"/>
              <a:gd name="connsiteY387" fmla="*/ 47742 h 506956"/>
              <a:gd name="connsiteX388" fmla="*/ 244794 w 506956"/>
              <a:gd name="connsiteY388" fmla="*/ 47742 h 506956"/>
              <a:gd name="connsiteX389" fmla="*/ 240578 w 506956"/>
              <a:gd name="connsiteY389" fmla="*/ 41050 h 506956"/>
              <a:gd name="connsiteX390" fmla="*/ 266378 w 506956"/>
              <a:gd name="connsiteY390" fmla="*/ 41050 h 506956"/>
              <a:gd name="connsiteX391" fmla="*/ 262162 w 506956"/>
              <a:gd name="connsiteY391" fmla="*/ 47742 h 506956"/>
              <a:gd name="connsiteX392" fmla="*/ 258001 w 506956"/>
              <a:gd name="connsiteY392" fmla="*/ 47742 h 506956"/>
              <a:gd name="connsiteX393" fmla="*/ 264311 w 506956"/>
              <a:gd name="connsiteY393" fmla="*/ 37895 h 506956"/>
              <a:gd name="connsiteX394" fmla="*/ 258409 w 506956"/>
              <a:gd name="connsiteY394" fmla="*/ 28701 h 506956"/>
              <a:gd name="connsiteX395" fmla="*/ 262570 w 506956"/>
              <a:gd name="connsiteY395" fmla="*/ 28701 h 506956"/>
              <a:gd name="connsiteX396" fmla="*/ 266378 w 506956"/>
              <a:gd name="connsiteY396" fmla="*/ 34685 h 506956"/>
              <a:gd name="connsiteX397" fmla="*/ 270187 w 506956"/>
              <a:gd name="connsiteY397" fmla="*/ 28701 h 506956"/>
              <a:gd name="connsiteX398" fmla="*/ 274348 w 506956"/>
              <a:gd name="connsiteY398" fmla="*/ 28701 h 506956"/>
              <a:gd name="connsiteX399" fmla="*/ 268446 w 506956"/>
              <a:gd name="connsiteY399" fmla="*/ 37895 h 506956"/>
              <a:gd name="connsiteX400" fmla="*/ 274756 w 506956"/>
              <a:gd name="connsiteY400" fmla="*/ 47742 h 506956"/>
              <a:gd name="connsiteX401" fmla="*/ 270595 w 506956"/>
              <a:gd name="connsiteY401" fmla="*/ 47742 h 506956"/>
              <a:gd name="connsiteX402" fmla="*/ 266378 w 506956"/>
              <a:gd name="connsiteY402" fmla="*/ 41050 h 506956"/>
              <a:gd name="connsiteX403" fmla="*/ 292179 w 506956"/>
              <a:gd name="connsiteY403" fmla="*/ 41050 h 506956"/>
              <a:gd name="connsiteX404" fmla="*/ 287962 w 506956"/>
              <a:gd name="connsiteY404" fmla="*/ 47742 h 506956"/>
              <a:gd name="connsiteX405" fmla="*/ 283801 w 506956"/>
              <a:gd name="connsiteY405" fmla="*/ 47742 h 506956"/>
              <a:gd name="connsiteX406" fmla="*/ 290111 w 506956"/>
              <a:gd name="connsiteY406" fmla="*/ 37895 h 506956"/>
              <a:gd name="connsiteX407" fmla="*/ 284209 w 506956"/>
              <a:gd name="connsiteY407" fmla="*/ 28701 h 506956"/>
              <a:gd name="connsiteX408" fmla="*/ 288370 w 506956"/>
              <a:gd name="connsiteY408" fmla="*/ 28701 h 506956"/>
              <a:gd name="connsiteX409" fmla="*/ 292179 w 506956"/>
              <a:gd name="connsiteY409" fmla="*/ 34685 h 506956"/>
              <a:gd name="connsiteX410" fmla="*/ 295987 w 506956"/>
              <a:gd name="connsiteY410" fmla="*/ 28701 h 506956"/>
              <a:gd name="connsiteX411" fmla="*/ 300148 w 506956"/>
              <a:gd name="connsiteY411" fmla="*/ 28701 h 506956"/>
              <a:gd name="connsiteX412" fmla="*/ 294246 w 506956"/>
              <a:gd name="connsiteY412" fmla="*/ 37895 h 506956"/>
              <a:gd name="connsiteX413" fmla="*/ 300556 w 506956"/>
              <a:gd name="connsiteY413" fmla="*/ 47742 h 506956"/>
              <a:gd name="connsiteX414" fmla="*/ 296395 w 506956"/>
              <a:gd name="connsiteY414" fmla="*/ 47742 h 506956"/>
              <a:gd name="connsiteX415" fmla="*/ 292179 w 506956"/>
              <a:gd name="connsiteY415" fmla="*/ 41050 h 506956"/>
              <a:gd name="connsiteX416" fmla="*/ 317979 w 506956"/>
              <a:gd name="connsiteY416" fmla="*/ 41050 h 506956"/>
              <a:gd name="connsiteX417" fmla="*/ 313762 w 506956"/>
              <a:gd name="connsiteY417" fmla="*/ 47742 h 506956"/>
              <a:gd name="connsiteX418" fmla="*/ 309601 w 506956"/>
              <a:gd name="connsiteY418" fmla="*/ 47742 h 506956"/>
              <a:gd name="connsiteX419" fmla="*/ 315911 w 506956"/>
              <a:gd name="connsiteY419" fmla="*/ 37895 h 506956"/>
              <a:gd name="connsiteX420" fmla="*/ 310009 w 506956"/>
              <a:gd name="connsiteY420" fmla="*/ 28701 h 506956"/>
              <a:gd name="connsiteX421" fmla="*/ 314170 w 506956"/>
              <a:gd name="connsiteY421" fmla="*/ 28701 h 506956"/>
              <a:gd name="connsiteX422" fmla="*/ 317979 w 506956"/>
              <a:gd name="connsiteY422" fmla="*/ 34685 h 506956"/>
              <a:gd name="connsiteX423" fmla="*/ 321787 w 506956"/>
              <a:gd name="connsiteY423" fmla="*/ 28701 h 506956"/>
              <a:gd name="connsiteX424" fmla="*/ 325948 w 506956"/>
              <a:gd name="connsiteY424" fmla="*/ 28701 h 506956"/>
              <a:gd name="connsiteX425" fmla="*/ 320046 w 506956"/>
              <a:gd name="connsiteY425" fmla="*/ 37895 h 506956"/>
              <a:gd name="connsiteX426" fmla="*/ 326356 w 506956"/>
              <a:gd name="connsiteY426" fmla="*/ 47742 h 506956"/>
              <a:gd name="connsiteX427" fmla="*/ 322195 w 506956"/>
              <a:gd name="connsiteY427" fmla="*/ 47742 h 506956"/>
              <a:gd name="connsiteX428" fmla="*/ 317979 w 506956"/>
              <a:gd name="connsiteY428" fmla="*/ 41050 h 506956"/>
              <a:gd name="connsiteX429" fmla="*/ 343779 w 506956"/>
              <a:gd name="connsiteY429" fmla="*/ 41050 h 506956"/>
              <a:gd name="connsiteX430" fmla="*/ 339563 w 506956"/>
              <a:gd name="connsiteY430" fmla="*/ 47742 h 506956"/>
              <a:gd name="connsiteX431" fmla="*/ 335401 w 506956"/>
              <a:gd name="connsiteY431" fmla="*/ 47742 h 506956"/>
              <a:gd name="connsiteX432" fmla="*/ 341711 w 506956"/>
              <a:gd name="connsiteY432" fmla="*/ 37895 h 506956"/>
              <a:gd name="connsiteX433" fmla="*/ 335809 w 506956"/>
              <a:gd name="connsiteY433" fmla="*/ 28701 h 506956"/>
              <a:gd name="connsiteX434" fmla="*/ 339971 w 506956"/>
              <a:gd name="connsiteY434" fmla="*/ 28701 h 506956"/>
              <a:gd name="connsiteX435" fmla="*/ 343779 w 506956"/>
              <a:gd name="connsiteY435" fmla="*/ 34685 h 506956"/>
              <a:gd name="connsiteX436" fmla="*/ 347587 w 506956"/>
              <a:gd name="connsiteY436" fmla="*/ 28701 h 506956"/>
              <a:gd name="connsiteX437" fmla="*/ 351748 w 506956"/>
              <a:gd name="connsiteY437" fmla="*/ 28701 h 506956"/>
              <a:gd name="connsiteX438" fmla="*/ 345846 w 506956"/>
              <a:gd name="connsiteY438" fmla="*/ 37895 h 506956"/>
              <a:gd name="connsiteX439" fmla="*/ 352156 w 506956"/>
              <a:gd name="connsiteY439" fmla="*/ 47742 h 506956"/>
              <a:gd name="connsiteX440" fmla="*/ 347995 w 506956"/>
              <a:gd name="connsiteY440" fmla="*/ 47742 h 506956"/>
              <a:gd name="connsiteX441" fmla="*/ 343779 w 506956"/>
              <a:gd name="connsiteY441" fmla="*/ 41050 h 506956"/>
              <a:gd name="connsiteX442" fmla="*/ 369579 w 506956"/>
              <a:gd name="connsiteY442" fmla="*/ 41050 h 506956"/>
              <a:gd name="connsiteX443" fmla="*/ 365363 w 506956"/>
              <a:gd name="connsiteY443" fmla="*/ 47742 h 506956"/>
              <a:gd name="connsiteX444" fmla="*/ 361201 w 506956"/>
              <a:gd name="connsiteY444" fmla="*/ 47742 h 506956"/>
              <a:gd name="connsiteX445" fmla="*/ 367511 w 506956"/>
              <a:gd name="connsiteY445" fmla="*/ 37895 h 506956"/>
              <a:gd name="connsiteX446" fmla="*/ 361609 w 506956"/>
              <a:gd name="connsiteY446" fmla="*/ 28701 h 506956"/>
              <a:gd name="connsiteX447" fmla="*/ 365771 w 506956"/>
              <a:gd name="connsiteY447" fmla="*/ 28701 h 506956"/>
              <a:gd name="connsiteX448" fmla="*/ 369579 w 506956"/>
              <a:gd name="connsiteY448" fmla="*/ 34685 h 506956"/>
              <a:gd name="connsiteX449" fmla="*/ 373387 w 506956"/>
              <a:gd name="connsiteY449" fmla="*/ 28701 h 506956"/>
              <a:gd name="connsiteX450" fmla="*/ 377548 w 506956"/>
              <a:gd name="connsiteY450" fmla="*/ 28701 h 506956"/>
              <a:gd name="connsiteX451" fmla="*/ 371646 w 506956"/>
              <a:gd name="connsiteY451" fmla="*/ 37895 h 506956"/>
              <a:gd name="connsiteX452" fmla="*/ 377956 w 506956"/>
              <a:gd name="connsiteY452" fmla="*/ 47742 h 506956"/>
              <a:gd name="connsiteX453" fmla="*/ 373795 w 506956"/>
              <a:gd name="connsiteY453" fmla="*/ 47742 h 506956"/>
              <a:gd name="connsiteX454" fmla="*/ 369579 w 506956"/>
              <a:gd name="connsiteY454" fmla="*/ 41050 h 506956"/>
              <a:gd name="connsiteX455" fmla="*/ 395379 w 506956"/>
              <a:gd name="connsiteY455" fmla="*/ 41050 h 506956"/>
              <a:gd name="connsiteX456" fmla="*/ 391163 w 506956"/>
              <a:gd name="connsiteY456" fmla="*/ 47742 h 506956"/>
              <a:gd name="connsiteX457" fmla="*/ 387001 w 506956"/>
              <a:gd name="connsiteY457" fmla="*/ 47742 h 506956"/>
              <a:gd name="connsiteX458" fmla="*/ 393312 w 506956"/>
              <a:gd name="connsiteY458" fmla="*/ 37895 h 506956"/>
              <a:gd name="connsiteX459" fmla="*/ 387409 w 506956"/>
              <a:gd name="connsiteY459" fmla="*/ 28701 h 506956"/>
              <a:gd name="connsiteX460" fmla="*/ 391571 w 506956"/>
              <a:gd name="connsiteY460" fmla="*/ 28701 h 506956"/>
              <a:gd name="connsiteX461" fmla="*/ 395379 w 506956"/>
              <a:gd name="connsiteY461" fmla="*/ 34685 h 506956"/>
              <a:gd name="connsiteX462" fmla="*/ 399187 w 506956"/>
              <a:gd name="connsiteY462" fmla="*/ 28701 h 506956"/>
              <a:gd name="connsiteX463" fmla="*/ 403348 w 506956"/>
              <a:gd name="connsiteY463" fmla="*/ 28701 h 506956"/>
              <a:gd name="connsiteX464" fmla="*/ 397446 w 506956"/>
              <a:gd name="connsiteY464" fmla="*/ 37895 h 506956"/>
              <a:gd name="connsiteX465" fmla="*/ 403756 w 506956"/>
              <a:gd name="connsiteY465" fmla="*/ 47742 h 506956"/>
              <a:gd name="connsiteX466" fmla="*/ 399595 w 506956"/>
              <a:gd name="connsiteY466" fmla="*/ 47742 h 506956"/>
              <a:gd name="connsiteX467" fmla="*/ 395379 w 506956"/>
              <a:gd name="connsiteY467" fmla="*/ 41050 h 506956"/>
              <a:gd name="connsiteX468" fmla="*/ 421179 w 506956"/>
              <a:gd name="connsiteY468" fmla="*/ 41050 h 506956"/>
              <a:gd name="connsiteX469" fmla="*/ 416963 w 506956"/>
              <a:gd name="connsiteY469" fmla="*/ 47742 h 506956"/>
              <a:gd name="connsiteX470" fmla="*/ 412801 w 506956"/>
              <a:gd name="connsiteY470" fmla="*/ 47742 h 506956"/>
              <a:gd name="connsiteX471" fmla="*/ 419112 w 506956"/>
              <a:gd name="connsiteY471" fmla="*/ 37895 h 506956"/>
              <a:gd name="connsiteX472" fmla="*/ 413209 w 506956"/>
              <a:gd name="connsiteY472" fmla="*/ 28701 h 506956"/>
              <a:gd name="connsiteX473" fmla="*/ 417371 w 506956"/>
              <a:gd name="connsiteY473" fmla="*/ 28701 h 506956"/>
              <a:gd name="connsiteX474" fmla="*/ 421179 w 506956"/>
              <a:gd name="connsiteY474" fmla="*/ 34685 h 506956"/>
              <a:gd name="connsiteX475" fmla="*/ 424987 w 506956"/>
              <a:gd name="connsiteY475" fmla="*/ 28701 h 506956"/>
              <a:gd name="connsiteX476" fmla="*/ 429149 w 506956"/>
              <a:gd name="connsiteY476" fmla="*/ 28701 h 506956"/>
              <a:gd name="connsiteX477" fmla="*/ 423246 w 506956"/>
              <a:gd name="connsiteY477" fmla="*/ 37895 h 506956"/>
              <a:gd name="connsiteX478" fmla="*/ 429557 w 506956"/>
              <a:gd name="connsiteY478" fmla="*/ 47742 h 506956"/>
              <a:gd name="connsiteX479" fmla="*/ 425395 w 506956"/>
              <a:gd name="connsiteY479" fmla="*/ 47742 h 506956"/>
              <a:gd name="connsiteX480" fmla="*/ 421179 w 506956"/>
              <a:gd name="connsiteY480" fmla="*/ 41050 h 506956"/>
              <a:gd name="connsiteX481" fmla="*/ 446979 w 506956"/>
              <a:gd name="connsiteY481" fmla="*/ 41050 h 506956"/>
              <a:gd name="connsiteX482" fmla="*/ 442763 w 506956"/>
              <a:gd name="connsiteY482" fmla="*/ 47742 h 506956"/>
              <a:gd name="connsiteX483" fmla="*/ 438601 w 506956"/>
              <a:gd name="connsiteY483" fmla="*/ 47742 h 506956"/>
              <a:gd name="connsiteX484" fmla="*/ 444912 w 506956"/>
              <a:gd name="connsiteY484" fmla="*/ 37895 h 506956"/>
              <a:gd name="connsiteX485" fmla="*/ 439009 w 506956"/>
              <a:gd name="connsiteY485" fmla="*/ 28701 h 506956"/>
              <a:gd name="connsiteX486" fmla="*/ 443171 w 506956"/>
              <a:gd name="connsiteY486" fmla="*/ 28701 h 506956"/>
              <a:gd name="connsiteX487" fmla="*/ 446979 w 506956"/>
              <a:gd name="connsiteY487" fmla="*/ 34685 h 506956"/>
              <a:gd name="connsiteX488" fmla="*/ 450787 w 506956"/>
              <a:gd name="connsiteY488" fmla="*/ 28701 h 506956"/>
              <a:gd name="connsiteX489" fmla="*/ 454949 w 506956"/>
              <a:gd name="connsiteY489" fmla="*/ 28701 h 506956"/>
              <a:gd name="connsiteX490" fmla="*/ 449046 w 506956"/>
              <a:gd name="connsiteY490" fmla="*/ 37895 h 506956"/>
              <a:gd name="connsiteX491" fmla="*/ 455357 w 506956"/>
              <a:gd name="connsiteY491" fmla="*/ 47742 h 506956"/>
              <a:gd name="connsiteX492" fmla="*/ 451195 w 506956"/>
              <a:gd name="connsiteY492" fmla="*/ 47742 h 506956"/>
              <a:gd name="connsiteX493" fmla="*/ 446979 w 506956"/>
              <a:gd name="connsiteY493" fmla="*/ 41050 h 506956"/>
              <a:gd name="connsiteX494" fmla="*/ 472779 w 506956"/>
              <a:gd name="connsiteY494" fmla="*/ 41050 h 506956"/>
              <a:gd name="connsiteX495" fmla="*/ 468563 w 506956"/>
              <a:gd name="connsiteY495" fmla="*/ 47742 h 506956"/>
              <a:gd name="connsiteX496" fmla="*/ 464401 w 506956"/>
              <a:gd name="connsiteY496" fmla="*/ 47742 h 506956"/>
              <a:gd name="connsiteX497" fmla="*/ 470712 w 506956"/>
              <a:gd name="connsiteY497" fmla="*/ 37895 h 506956"/>
              <a:gd name="connsiteX498" fmla="*/ 464809 w 506956"/>
              <a:gd name="connsiteY498" fmla="*/ 28701 h 506956"/>
              <a:gd name="connsiteX499" fmla="*/ 468971 w 506956"/>
              <a:gd name="connsiteY499" fmla="*/ 28701 h 506956"/>
              <a:gd name="connsiteX500" fmla="*/ 472779 w 506956"/>
              <a:gd name="connsiteY500" fmla="*/ 34685 h 506956"/>
              <a:gd name="connsiteX501" fmla="*/ 476587 w 506956"/>
              <a:gd name="connsiteY501" fmla="*/ 28701 h 506956"/>
              <a:gd name="connsiteX502" fmla="*/ 480749 w 506956"/>
              <a:gd name="connsiteY502" fmla="*/ 28701 h 506956"/>
              <a:gd name="connsiteX503" fmla="*/ 474846 w 506956"/>
              <a:gd name="connsiteY503" fmla="*/ 37895 h 506956"/>
              <a:gd name="connsiteX504" fmla="*/ 481157 w 506956"/>
              <a:gd name="connsiteY504" fmla="*/ 47742 h 506956"/>
              <a:gd name="connsiteX505" fmla="*/ 476995 w 506956"/>
              <a:gd name="connsiteY505" fmla="*/ 47742 h 506956"/>
              <a:gd name="connsiteX506" fmla="*/ 472779 w 506956"/>
              <a:gd name="connsiteY506" fmla="*/ 41050 h 506956"/>
              <a:gd name="connsiteX507" fmla="*/ 498579 w 506956"/>
              <a:gd name="connsiteY507" fmla="*/ 41050 h 506956"/>
              <a:gd name="connsiteX508" fmla="*/ 494363 w 506956"/>
              <a:gd name="connsiteY508" fmla="*/ 47742 h 506956"/>
              <a:gd name="connsiteX509" fmla="*/ 490201 w 506956"/>
              <a:gd name="connsiteY509" fmla="*/ 47742 h 506956"/>
              <a:gd name="connsiteX510" fmla="*/ 496512 w 506956"/>
              <a:gd name="connsiteY510" fmla="*/ 37895 h 506956"/>
              <a:gd name="connsiteX511" fmla="*/ 490609 w 506956"/>
              <a:gd name="connsiteY511" fmla="*/ 28701 h 506956"/>
              <a:gd name="connsiteX512" fmla="*/ 494771 w 506956"/>
              <a:gd name="connsiteY512" fmla="*/ 28701 h 506956"/>
              <a:gd name="connsiteX513" fmla="*/ 498579 w 506956"/>
              <a:gd name="connsiteY513" fmla="*/ 34685 h 506956"/>
              <a:gd name="connsiteX514" fmla="*/ 502387 w 506956"/>
              <a:gd name="connsiteY514" fmla="*/ 28701 h 506956"/>
              <a:gd name="connsiteX515" fmla="*/ 506549 w 506956"/>
              <a:gd name="connsiteY515" fmla="*/ 28701 h 506956"/>
              <a:gd name="connsiteX516" fmla="*/ 500646 w 506956"/>
              <a:gd name="connsiteY516" fmla="*/ 37895 h 506956"/>
              <a:gd name="connsiteX517" fmla="*/ 506957 w 506956"/>
              <a:gd name="connsiteY517" fmla="*/ 47742 h 506956"/>
              <a:gd name="connsiteX518" fmla="*/ 502795 w 506956"/>
              <a:gd name="connsiteY518" fmla="*/ 47742 h 506956"/>
              <a:gd name="connsiteX519" fmla="*/ 498579 w 506956"/>
              <a:gd name="connsiteY519" fmla="*/ 41050 h 506956"/>
              <a:gd name="connsiteX520" fmla="*/ 8378 w 506956"/>
              <a:gd name="connsiteY520" fmla="*/ 69751 h 506956"/>
              <a:gd name="connsiteX521" fmla="*/ 4162 w 506956"/>
              <a:gd name="connsiteY521" fmla="*/ 76443 h 506956"/>
              <a:gd name="connsiteX522" fmla="*/ 0 w 506956"/>
              <a:gd name="connsiteY522" fmla="*/ 76443 h 506956"/>
              <a:gd name="connsiteX523" fmla="*/ 6310 w 506956"/>
              <a:gd name="connsiteY523" fmla="*/ 66596 h 506956"/>
              <a:gd name="connsiteX524" fmla="*/ 408 w 506956"/>
              <a:gd name="connsiteY524" fmla="*/ 57402 h 506956"/>
              <a:gd name="connsiteX525" fmla="*/ 4570 w 506956"/>
              <a:gd name="connsiteY525" fmla="*/ 57402 h 506956"/>
              <a:gd name="connsiteX526" fmla="*/ 8378 w 506956"/>
              <a:gd name="connsiteY526" fmla="*/ 63386 h 506956"/>
              <a:gd name="connsiteX527" fmla="*/ 12186 w 506956"/>
              <a:gd name="connsiteY527" fmla="*/ 57402 h 506956"/>
              <a:gd name="connsiteX528" fmla="*/ 16347 w 506956"/>
              <a:gd name="connsiteY528" fmla="*/ 57402 h 506956"/>
              <a:gd name="connsiteX529" fmla="*/ 10445 w 506956"/>
              <a:gd name="connsiteY529" fmla="*/ 66596 h 506956"/>
              <a:gd name="connsiteX530" fmla="*/ 16755 w 506956"/>
              <a:gd name="connsiteY530" fmla="*/ 76443 h 506956"/>
              <a:gd name="connsiteX531" fmla="*/ 12594 w 506956"/>
              <a:gd name="connsiteY531" fmla="*/ 76443 h 506956"/>
              <a:gd name="connsiteX532" fmla="*/ 8378 w 506956"/>
              <a:gd name="connsiteY532" fmla="*/ 69751 h 506956"/>
              <a:gd name="connsiteX533" fmla="*/ 34178 w 506956"/>
              <a:gd name="connsiteY533" fmla="*/ 69751 h 506956"/>
              <a:gd name="connsiteX534" fmla="*/ 29962 w 506956"/>
              <a:gd name="connsiteY534" fmla="*/ 76443 h 506956"/>
              <a:gd name="connsiteX535" fmla="*/ 25800 w 506956"/>
              <a:gd name="connsiteY535" fmla="*/ 76443 h 506956"/>
              <a:gd name="connsiteX536" fmla="*/ 32110 w 506956"/>
              <a:gd name="connsiteY536" fmla="*/ 66596 h 506956"/>
              <a:gd name="connsiteX537" fmla="*/ 26208 w 506956"/>
              <a:gd name="connsiteY537" fmla="*/ 57402 h 506956"/>
              <a:gd name="connsiteX538" fmla="*/ 30370 w 506956"/>
              <a:gd name="connsiteY538" fmla="*/ 57402 h 506956"/>
              <a:gd name="connsiteX539" fmla="*/ 34178 w 506956"/>
              <a:gd name="connsiteY539" fmla="*/ 63386 h 506956"/>
              <a:gd name="connsiteX540" fmla="*/ 37986 w 506956"/>
              <a:gd name="connsiteY540" fmla="*/ 57402 h 506956"/>
              <a:gd name="connsiteX541" fmla="*/ 42147 w 506956"/>
              <a:gd name="connsiteY541" fmla="*/ 57402 h 506956"/>
              <a:gd name="connsiteX542" fmla="*/ 36245 w 506956"/>
              <a:gd name="connsiteY542" fmla="*/ 66596 h 506956"/>
              <a:gd name="connsiteX543" fmla="*/ 42555 w 506956"/>
              <a:gd name="connsiteY543" fmla="*/ 76443 h 506956"/>
              <a:gd name="connsiteX544" fmla="*/ 38394 w 506956"/>
              <a:gd name="connsiteY544" fmla="*/ 76443 h 506956"/>
              <a:gd name="connsiteX545" fmla="*/ 34178 w 506956"/>
              <a:gd name="connsiteY545" fmla="*/ 69751 h 506956"/>
              <a:gd name="connsiteX546" fmla="*/ 59978 w 506956"/>
              <a:gd name="connsiteY546" fmla="*/ 69751 h 506956"/>
              <a:gd name="connsiteX547" fmla="*/ 55762 w 506956"/>
              <a:gd name="connsiteY547" fmla="*/ 76443 h 506956"/>
              <a:gd name="connsiteX548" fmla="*/ 51600 w 506956"/>
              <a:gd name="connsiteY548" fmla="*/ 76443 h 506956"/>
              <a:gd name="connsiteX549" fmla="*/ 57911 w 506956"/>
              <a:gd name="connsiteY549" fmla="*/ 66596 h 506956"/>
              <a:gd name="connsiteX550" fmla="*/ 52008 w 506956"/>
              <a:gd name="connsiteY550" fmla="*/ 57402 h 506956"/>
              <a:gd name="connsiteX551" fmla="*/ 56170 w 506956"/>
              <a:gd name="connsiteY551" fmla="*/ 57402 h 506956"/>
              <a:gd name="connsiteX552" fmla="*/ 59978 w 506956"/>
              <a:gd name="connsiteY552" fmla="*/ 63386 h 506956"/>
              <a:gd name="connsiteX553" fmla="*/ 63786 w 506956"/>
              <a:gd name="connsiteY553" fmla="*/ 57402 h 506956"/>
              <a:gd name="connsiteX554" fmla="*/ 67948 w 506956"/>
              <a:gd name="connsiteY554" fmla="*/ 57402 h 506956"/>
              <a:gd name="connsiteX555" fmla="*/ 62045 w 506956"/>
              <a:gd name="connsiteY555" fmla="*/ 66596 h 506956"/>
              <a:gd name="connsiteX556" fmla="*/ 68356 w 506956"/>
              <a:gd name="connsiteY556" fmla="*/ 76443 h 506956"/>
              <a:gd name="connsiteX557" fmla="*/ 64194 w 506956"/>
              <a:gd name="connsiteY557" fmla="*/ 76443 h 506956"/>
              <a:gd name="connsiteX558" fmla="*/ 59978 w 506956"/>
              <a:gd name="connsiteY558" fmla="*/ 69751 h 506956"/>
              <a:gd name="connsiteX559" fmla="*/ 85778 w 506956"/>
              <a:gd name="connsiteY559" fmla="*/ 69751 h 506956"/>
              <a:gd name="connsiteX560" fmla="*/ 81562 w 506956"/>
              <a:gd name="connsiteY560" fmla="*/ 76443 h 506956"/>
              <a:gd name="connsiteX561" fmla="*/ 77400 w 506956"/>
              <a:gd name="connsiteY561" fmla="*/ 76443 h 506956"/>
              <a:gd name="connsiteX562" fmla="*/ 83711 w 506956"/>
              <a:gd name="connsiteY562" fmla="*/ 66596 h 506956"/>
              <a:gd name="connsiteX563" fmla="*/ 77808 w 506956"/>
              <a:gd name="connsiteY563" fmla="*/ 57402 h 506956"/>
              <a:gd name="connsiteX564" fmla="*/ 81970 w 506956"/>
              <a:gd name="connsiteY564" fmla="*/ 57402 h 506956"/>
              <a:gd name="connsiteX565" fmla="*/ 85778 w 506956"/>
              <a:gd name="connsiteY565" fmla="*/ 63386 h 506956"/>
              <a:gd name="connsiteX566" fmla="*/ 89586 w 506956"/>
              <a:gd name="connsiteY566" fmla="*/ 57402 h 506956"/>
              <a:gd name="connsiteX567" fmla="*/ 93748 w 506956"/>
              <a:gd name="connsiteY567" fmla="*/ 57402 h 506956"/>
              <a:gd name="connsiteX568" fmla="*/ 87845 w 506956"/>
              <a:gd name="connsiteY568" fmla="*/ 66596 h 506956"/>
              <a:gd name="connsiteX569" fmla="*/ 94156 w 506956"/>
              <a:gd name="connsiteY569" fmla="*/ 76443 h 506956"/>
              <a:gd name="connsiteX570" fmla="*/ 89994 w 506956"/>
              <a:gd name="connsiteY570" fmla="*/ 76443 h 506956"/>
              <a:gd name="connsiteX571" fmla="*/ 85778 w 506956"/>
              <a:gd name="connsiteY571" fmla="*/ 69751 h 506956"/>
              <a:gd name="connsiteX572" fmla="*/ 111578 w 506956"/>
              <a:gd name="connsiteY572" fmla="*/ 69751 h 506956"/>
              <a:gd name="connsiteX573" fmla="*/ 107362 w 506956"/>
              <a:gd name="connsiteY573" fmla="*/ 76443 h 506956"/>
              <a:gd name="connsiteX574" fmla="*/ 103200 w 506956"/>
              <a:gd name="connsiteY574" fmla="*/ 76443 h 506956"/>
              <a:gd name="connsiteX575" fmla="*/ 109511 w 506956"/>
              <a:gd name="connsiteY575" fmla="*/ 66596 h 506956"/>
              <a:gd name="connsiteX576" fmla="*/ 103608 w 506956"/>
              <a:gd name="connsiteY576" fmla="*/ 57402 h 506956"/>
              <a:gd name="connsiteX577" fmla="*/ 107770 w 506956"/>
              <a:gd name="connsiteY577" fmla="*/ 57402 h 506956"/>
              <a:gd name="connsiteX578" fmla="*/ 111578 w 506956"/>
              <a:gd name="connsiteY578" fmla="*/ 63386 h 506956"/>
              <a:gd name="connsiteX579" fmla="*/ 115386 w 506956"/>
              <a:gd name="connsiteY579" fmla="*/ 57402 h 506956"/>
              <a:gd name="connsiteX580" fmla="*/ 119548 w 506956"/>
              <a:gd name="connsiteY580" fmla="*/ 57402 h 506956"/>
              <a:gd name="connsiteX581" fmla="*/ 113645 w 506956"/>
              <a:gd name="connsiteY581" fmla="*/ 66596 h 506956"/>
              <a:gd name="connsiteX582" fmla="*/ 119956 w 506956"/>
              <a:gd name="connsiteY582" fmla="*/ 76443 h 506956"/>
              <a:gd name="connsiteX583" fmla="*/ 115794 w 506956"/>
              <a:gd name="connsiteY583" fmla="*/ 76443 h 506956"/>
              <a:gd name="connsiteX584" fmla="*/ 111578 w 506956"/>
              <a:gd name="connsiteY584" fmla="*/ 69751 h 506956"/>
              <a:gd name="connsiteX585" fmla="*/ 137378 w 506956"/>
              <a:gd name="connsiteY585" fmla="*/ 69751 h 506956"/>
              <a:gd name="connsiteX586" fmla="*/ 133162 w 506956"/>
              <a:gd name="connsiteY586" fmla="*/ 76443 h 506956"/>
              <a:gd name="connsiteX587" fmla="*/ 129000 w 506956"/>
              <a:gd name="connsiteY587" fmla="*/ 76443 h 506956"/>
              <a:gd name="connsiteX588" fmla="*/ 135311 w 506956"/>
              <a:gd name="connsiteY588" fmla="*/ 66596 h 506956"/>
              <a:gd name="connsiteX589" fmla="*/ 129408 w 506956"/>
              <a:gd name="connsiteY589" fmla="*/ 57402 h 506956"/>
              <a:gd name="connsiteX590" fmla="*/ 133570 w 506956"/>
              <a:gd name="connsiteY590" fmla="*/ 57402 h 506956"/>
              <a:gd name="connsiteX591" fmla="*/ 137378 w 506956"/>
              <a:gd name="connsiteY591" fmla="*/ 63386 h 506956"/>
              <a:gd name="connsiteX592" fmla="*/ 141186 w 506956"/>
              <a:gd name="connsiteY592" fmla="*/ 57402 h 506956"/>
              <a:gd name="connsiteX593" fmla="*/ 145348 w 506956"/>
              <a:gd name="connsiteY593" fmla="*/ 57402 h 506956"/>
              <a:gd name="connsiteX594" fmla="*/ 139445 w 506956"/>
              <a:gd name="connsiteY594" fmla="*/ 66596 h 506956"/>
              <a:gd name="connsiteX595" fmla="*/ 145756 w 506956"/>
              <a:gd name="connsiteY595" fmla="*/ 76443 h 506956"/>
              <a:gd name="connsiteX596" fmla="*/ 141594 w 506956"/>
              <a:gd name="connsiteY596" fmla="*/ 76443 h 506956"/>
              <a:gd name="connsiteX597" fmla="*/ 137378 w 506956"/>
              <a:gd name="connsiteY597" fmla="*/ 69751 h 506956"/>
              <a:gd name="connsiteX598" fmla="*/ 163178 w 506956"/>
              <a:gd name="connsiteY598" fmla="*/ 69751 h 506956"/>
              <a:gd name="connsiteX599" fmla="*/ 158962 w 506956"/>
              <a:gd name="connsiteY599" fmla="*/ 76443 h 506956"/>
              <a:gd name="connsiteX600" fmla="*/ 154800 w 506956"/>
              <a:gd name="connsiteY600" fmla="*/ 76443 h 506956"/>
              <a:gd name="connsiteX601" fmla="*/ 161111 w 506956"/>
              <a:gd name="connsiteY601" fmla="*/ 66596 h 506956"/>
              <a:gd name="connsiteX602" fmla="*/ 155208 w 506956"/>
              <a:gd name="connsiteY602" fmla="*/ 57402 h 506956"/>
              <a:gd name="connsiteX603" fmla="*/ 159370 w 506956"/>
              <a:gd name="connsiteY603" fmla="*/ 57402 h 506956"/>
              <a:gd name="connsiteX604" fmla="*/ 163178 w 506956"/>
              <a:gd name="connsiteY604" fmla="*/ 63386 h 506956"/>
              <a:gd name="connsiteX605" fmla="*/ 166986 w 506956"/>
              <a:gd name="connsiteY605" fmla="*/ 57402 h 506956"/>
              <a:gd name="connsiteX606" fmla="*/ 171148 w 506956"/>
              <a:gd name="connsiteY606" fmla="*/ 57402 h 506956"/>
              <a:gd name="connsiteX607" fmla="*/ 165245 w 506956"/>
              <a:gd name="connsiteY607" fmla="*/ 66596 h 506956"/>
              <a:gd name="connsiteX608" fmla="*/ 171556 w 506956"/>
              <a:gd name="connsiteY608" fmla="*/ 76443 h 506956"/>
              <a:gd name="connsiteX609" fmla="*/ 167394 w 506956"/>
              <a:gd name="connsiteY609" fmla="*/ 76443 h 506956"/>
              <a:gd name="connsiteX610" fmla="*/ 163178 w 506956"/>
              <a:gd name="connsiteY610" fmla="*/ 69751 h 506956"/>
              <a:gd name="connsiteX611" fmla="*/ 188978 w 506956"/>
              <a:gd name="connsiteY611" fmla="*/ 69751 h 506956"/>
              <a:gd name="connsiteX612" fmla="*/ 184762 w 506956"/>
              <a:gd name="connsiteY612" fmla="*/ 76443 h 506956"/>
              <a:gd name="connsiteX613" fmla="*/ 180601 w 506956"/>
              <a:gd name="connsiteY613" fmla="*/ 76443 h 506956"/>
              <a:gd name="connsiteX614" fmla="*/ 186911 w 506956"/>
              <a:gd name="connsiteY614" fmla="*/ 66596 h 506956"/>
              <a:gd name="connsiteX615" fmla="*/ 181009 w 506956"/>
              <a:gd name="connsiteY615" fmla="*/ 57402 h 506956"/>
              <a:gd name="connsiteX616" fmla="*/ 185170 w 506956"/>
              <a:gd name="connsiteY616" fmla="*/ 57402 h 506956"/>
              <a:gd name="connsiteX617" fmla="*/ 188978 w 506956"/>
              <a:gd name="connsiteY617" fmla="*/ 63386 h 506956"/>
              <a:gd name="connsiteX618" fmla="*/ 192786 w 506956"/>
              <a:gd name="connsiteY618" fmla="*/ 57402 h 506956"/>
              <a:gd name="connsiteX619" fmla="*/ 196948 w 506956"/>
              <a:gd name="connsiteY619" fmla="*/ 57402 h 506956"/>
              <a:gd name="connsiteX620" fmla="*/ 191045 w 506956"/>
              <a:gd name="connsiteY620" fmla="*/ 66596 h 506956"/>
              <a:gd name="connsiteX621" fmla="*/ 197356 w 506956"/>
              <a:gd name="connsiteY621" fmla="*/ 76443 h 506956"/>
              <a:gd name="connsiteX622" fmla="*/ 193194 w 506956"/>
              <a:gd name="connsiteY622" fmla="*/ 76443 h 506956"/>
              <a:gd name="connsiteX623" fmla="*/ 188978 w 506956"/>
              <a:gd name="connsiteY623" fmla="*/ 69751 h 506956"/>
              <a:gd name="connsiteX624" fmla="*/ 214778 w 506956"/>
              <a:gd name="connsiteY624" fmla="*/ 69751 h 506956"/>
              <a:gd name="connsiteX625" fmla="*/ 210562 w 506956"/>
              <a:gd name="connsiteY625" fmla="*/ 76443 h 506956"/>
              <a:gd name="connsiteX626" fmla="*/ 206401 w 506956"/>
              <a:gd name="connsiteY626" fmla="*/ 76443 h 506956"/>
              <a:gd name="connsiteX627" fmla="*/ 212711 w 506956"/>
              <a:gd name="connsiteY627" fmla="*/ 66596 h 506956"/>
              <a:gd name="connsiteX628" fmla="*/ 206809 w 506956"/>
              <a:gd name="connsiteY628" fmla="*/ 57402 h 506956"/>
              <a:gd name="connsiteX629" fmla="*/ 210970 w 506956"/>
              <a:gd name="connsiteY629" fmla="*/ 57402 h 506956"/>
              <a:gd name="connsiteX630" fmla="*/ 214778 w 506956"/>
              <a:gd name="connsiteY630" fmla="*/ 63386 h 506956"/>
              <a:gd name="connsiteX631" fmla="*/ 218586 w 506956"/>
              <a:gd name="connsiteY631" fmla="*/ 57402 h 506956"/>
              <a:gd name="connsiteX632" fmla="*/ 222748 w 506956"/>
              <a:gd name="connsiteY632" fmla="*/ 57402 h 506956"/>
              <a:gd name="connsiteX633" fmla="*/ 216846 w 506956"/>
              <a:gd name="connsiteY633" fmla="*/ 66596 h 506956"/>
              <a:gd name="connsiteX634" fmla="*/ 223156 w 506956"/>
              <a:gd name="connsiteY634" fmla="*/ 76443 h 506956"/>
              <a:gd name="connsiteX635" fmla="*/ 218994 w 506956"/>
              <a:gd name="connsiteY635" fmla="*/ 76443 h 506956"/>
              <a:gd name="connsiteX636" fmla="*/ 214778 w 506956"/>
              <a:gd name="connsiteY636" fmla="*/ 69751 h 506956"/>
              <a:gd name="connsiteX637" fmla="*/ 240578 w 506956"/>
              <a:gd name="connsiteY637" fmla="*/ 69751 h 506956"/>
              <a:gd name="connsiteX638" fmla="*/ 236362 w 506956"/>
              <a:gd name="connsiteY638" fmla="*/ 76443 h 506956"/>
              <a:gd name="connsiteX639" fmla="*/ 232201 w 506956"/>
              <a:gd name="connsiteY639" fmla="*/ 76443 h 506956"/>
              <a:gd name="connsiteX640" fmla="*/ 238511 w 506956"/>
              <a:gd name="connsiteY640" fmla="*/ 66596 h 506956"/>
              <a:gd name="connsiteX641" fmla="*/ 232609 w 506956"/>
              <a:gd name="connsiteY641" fmla="*/ 57402 h 506956"/>
              <a:gd name="connsiteX642" fmla="*/ 236770 w 506956"/>
              <a:gd name="connsiteY642" fmla="*/ 57402 h 506956"/>
              <a:gd name="connsiteX643" fmla="*/ 240578 w 506956"/>
              <a:gd name="connsiteY643" fmla="*/ 63386 h 506956"/>
              <a:gd name="connsiteX644" fmla="*/ 244386 w 506956"/>
              <a:gd name="connsiteY644" fmla="*/ 57402 h 506956"/>
              <a:gd name="connsiteX645" fmla="*/ 248548 w 506956"/>
              <a:gd name="connsiteY645" fmla="*/ 57402 h 506956"/>
              <a:gd name="connsiteX646" fmla="*/ 242646 w 506956"/>
              <a:gd name="connsiteY646" fmla="*/ 66596 h 506956"/>
              <a:gd name="connsiteX647" fmla="*/ 248956 w 506956"/>
              <a:gd name="connsiteY647" fmla="*/ 76443 h 506956"/>
              <a:gd name="connsiteX648" fmla="*/ 244794 w 506956"/>
              <a:gd name="connsiteY648" fmla="*/ 76443 h 506956"/>
              <a:gd name="connsiteX649" fmla="*/ 240578 w 506956"/>
              <a:gd name="connsiteY649" fmla="*/ 69751 h 506956"/>
              <a:gd name="connsiteX650" fmla="*/ 266378 w 506956"/>
              <a:gd name="connsiteY650" fmla="*/ 69751 h 506956"/>
              <a:gd name="connsiteX651" fmla="*/ 262162 w 506956"/>
              <a:gd name="connsiteY651" fmla="*/ 76443 h 506956"/>
              <a:gd name="connsiteX652" fmla="*/ 258001 w 506956"/>
              <a:gd name="connsiteY652" fmla="*/ 76443 h 506956"/>
              <a:gd name="connsiteX653" fmla="*/ 264311 w 506956"/>
              <a:gd name="connsiteY653" fmla="*/ 66596 h 506956"/>
              <a:gd name="connsiteX654" fmla="*/ 258409 w 506956"/>
              <a:gd name="connsiteY654" fmla="*/ 57402 h 506956"/>
              <a:gd name="connsiteX655" fmla="*/ 262570 w 506956"/>
              <a:gd name="connsiteY655" fmla="*/ 57402 h 506956"/>
              <a:gd name="connsiteX656" fmla="*/ 266378 w 506956"/>
              <a:gd name="connsiteY656" fmla="*/ 63386 h 506956"/>
              <a:gd name="connsiteX657" fmla="*/ 270187 w 506956"/>
              <a:gd name="connsiteY657" fmla="*/ 57402 h 506956"/>
              <a:gd name="connsiteX658" fmla="*/ 274348 w 506956"/>
              <a:gd name="connsiteY658" fmla="*/ 57402 h 506956"/>
              <a:gd name="connsiteX659" fmla="*/ 268446 w 506956"/>
              <a:gd name="connsiteY659" fmla="*/ 66596 h 506956"/>
              <a:gd name="connsiteX660" fmla="*/ 274756 w 506956"/>
              <a:gd name="connsiteY660" fmla="*/ 76443 h 506956"/>
              <a:gd name="connsiteX661" fmla="*/ 270595 w 506956"/>
              <a:gd name="connsiteY661" fmla="*/ 76443 h 506956"/>
              <a:gd name="connsiteX662" fmla="*/ 266378 w 506956"/>
              <a:gd name="connsiteY662" fmla="*/ 69751 h 506956"/>
              <a:gd name="connsiteX663" fmla="*/ 292179 w 506956"/>
              <a:gd name="connsiteY663" fmla="*/ 69751 h 506956"/>
              <a:gd name="connsiteX664" fmla="*/ 287962 w 506956"/>
              <a:gd name="connsiteY664" fmla="*/ 76443 h 506956"/>
              <a:gd name="connsiteX665" fmla="*/ 283801 w 506956"/>
              <a:gd name="connsiteY665" fmla="*/ 76443 h 506956"/>
              <a:gd name="connsiteX666" fmla="*/ 290111 w 506956"/>
              <a:gd name="connsiteY666" fmla="*/ 66596 h 506956"/>
              <a:gd name="connsiteX667" fmla="*/ 284209 w 506956"/>
              <a:gd name="connsiteY667" fmla="*/ 57402 h 506956"/>
              <a:gd name="connsiteX668" fmla="*/ 288370 w 506956"/>
              <a:gd name="connsiteY668" fmla="*/ 57402 h 506956"/>
              <a:gd name="connsiteX669" fmla="*/ 292179 w 506956"/>
              <a:gd name="connsiteY669" fmla="*/ 63386 h 506956"/>
              <a:gd name="connsiteX670" fmla="*/ 295987 w 506956"/>
              <a:gd name="connsiteY670" fmla="*/ 57402 h 506956"/>
              <a:gd name="connsiteX671" fmla="*/ 300148 w 506956"/>
              <a:gd name="connsiteY671" fmla="*/ 57402 h 506956"/>
              <a:gd name="connsiteX672" fmla="*/ 294246 w 506956"/>
              <a:gd name="connsiteY672" fmla="*/ 66596 h 506956"/>
              <a:gd name="connsiteX673" fmla="*/ 300556 w 506956"/>
              <a:gd name="connsiteY673" fmla="*/ 76443 h 506956"/>
              <a:gd name="connsiteX674" fmla="*/ 296395 w 506956"/>
              <a:gd name="connsiteY674" fmla="*/ 76443 h 506956"/>
              <a:gd name="connsiteX675" fmla="*/ 292179 w 506956"/>
              <a:gd name="connsiteY675" fmla="*/ 69751 h 506956"/>
              <a:gd name="connsiteX676" fmla="*/ 317979 w 506956"/>
              <a:gd name="connsiteY676" fmla="*/ 69751 h 506956"/>
              <a:gd name="connsiteX677" fmla="*/ 313762 w 506956"/>
              <a:gd name="connsiteY677" fmla="*/ 76443 h 506956"/>
              <a:gd name="connsiteX678" fmla="*/ 309601 w 506956"/>
              <a:gd name="connsiteY678" fmla="*/ 76443 h 506956"/>
              <a:gd name="connsiteX679" fmla="*/ 315911 w 506956"/>
              <a:gd name="connsiteY679" fmla="*/ 66596 h 506956"/>
              <a:gd name="connsiteX680" fmla="*/ 310009 w 506956"/>
              <a:gd name="connsiteY680" fmla="*/ 57402 h 506956"/>
              <a:gd name="connsiteX681" fmla="*/ 314170 w 506956"/>
              <a:gd name="connsiteY681" fmla="*/ 57402 h 506956"/>
              <a:gd name="connsiteX682" fmla="*/ 317979 w 506956"/>
              <a:gd name="connsiteY682" fmla="*/ 63386 h 506956"/>
              <a:gd name="connsiteX683" fmla="*/ 321787 w 506956"/>
              <a:gd name="connsiteY683" fmla="*/ 57402 h 506956"/>
              <a:gd name="connsiteX684" fmla="*/ 325948 w 506956"/>
              <a:gd name="connsiteY684" fmla="*/ 57402 h 506956"/>
              <a:gd name="connsiteX685" fmla="*/ 320046 w 506956"/>
              <a:gd name="connsiteY685" fmla="*/ 66596 h 506956"/>
              <a:gd name="connsiteX686" fmla="*/ 326356 w 506956"/>
              <a:gd name="connsiteY686" fmla="*/ 76443 h 506956"/>
              <a:gd name="connsiteX687" fmla="*/ 322195 w 506956"/>
              <a:gd name="connsiteY687" fmla="*/ 76443 h 506956"/>
              <a:gd name="connsiteX688" fmla="*/ 317979 w 506956"/>
              <a:gd name="connsiteY688" fmla="*/ 69751 h 506956"/>
              <a:gd name="connsiteX689" fmla="*/ 343779 w 506956"/>
              <a:gd name="connsiteY689" fmla="*/ 69751 h 506956"/>
              <a:gd name="connsiteX690" fmla="*/ 339563 w 506956"/>
              <a:gd name="connsiteY690" fmla="*/ 76443 h 506956"/>
              <a:gd name="connsiteX691" fmla="*/ 335401 w 506956"/>
              <a:gd name="connsiteY691" fmla="*/ 76443 h 506956"/>
              <a:gd name="connsiteX692" fmla="*/ 341711 w 506956"/>
              <a:gd name="connsiteY692" fmla="*/ 66596 h 506956"/>
              <a:gd name="connsiteX693" fmla="*/ 335809 w 506956"/>
              <a:gd name="connsiteY693" fmla="*/ 57402 h 506956"/>
              <a:gd name="connsiteX694" fmla="*/ 339971 w 506956"/>
              <a:gd name="connsiteY694" fmla="*/ 57402 h 506956"/>
              <a:gd name="connsiteX695" fmla="*/ 343779 w 506956"/>
              <a:gd name="connsiteY695" fmla="*/ 63386 h 506956"/>
              <a:gd name="connsiteX696" fmla="*/ 347587 w 506956"/>
              <a:gd name="connsiteY696" fmla="*/ 57402 h 506956"/>
              <a:gd name="connsiteX697" fmla="*/ 351748 w 506956"/>
              <a:gd name="connsiteY697" fmla="*/ 57402 h 506956"/>
              <a:gd name="connsiteX698" fmla="*/ 345846 w 506956"/>
              <a:gd name="connsiteY698" fmla="*/ 66596 h 506956"/>
              <a:gd name="connsiteX699" fmla="*/ 352156 w 506956"/>
              <a:gd name="connsiteY699" fmla="*/ 76443 h 506956"/>
              <a:gd name="connsiteX700" fmla="*/ 347995 w 506956"/>
              <a:gd name="connsiteY700" fmla="*/ 76443 h 506956"/>
              <a:gd name="connsiteX701" fmla="*/ 343779 w 506956"/>
              <a:gd name="connsiteY701" fmla="*/ 69751 h 506956"/>
              <a:gd name="connsiteX702" fmla="*/ 369579 w 506956"/>
              <a:gd name="connsiteY702" fmla="*/ 69751 h 506956"/>
              <a:gd name="connsiteX703" fmla="*/ 365363 w 506956"/>
              <a:gd name="connsiteY703" fmla="*/ 76443 h 506956"/>
              <a:gd name="connsiteX704" fmla="*/ 361201 w 506956"/>
              <a:gd name="connsiteY704" fmla="*/ 76443 h 506956"/>
              <a:gd name="connsiteX705" fmla="*/ 367511 w 506956"/>
              <a:gd name="connsiteY705" fmla="*/ 66596 h 506956"/>
              <a:gd name="connsiteX706" fmla="*/ 361609 w 506956"/>
              <a:gd name="connsiteY706" fmla="*/ 57402 h 506956"/>
              <a:gd name="connsiteX707" fmla="*/ 365771 w 506956"/>
              <a:gd name="connsiteY707" fmla="*/ 57402 h 506956"/>
              <a:gd name="connsiteX708" fmla="*/ 369579 w 506956"/>
              <a:gd name="connsiteY708" fmla="*/ 63386 h 506956"/>
              <a:gd name="connsiteX709" fmla="*/ 373387 w 506956"/>
              <a:gd name="connsiteY709" fmla="*/ 57402 h 506956"/>
              <a:gd name="connsiteX710" fmla="*/ 377548 w 506956"/>
              <a:gd name="connsiteY710" fmla="*/ 57402 h 506956"/>
              <a:gd name="connsiteX711" fmla="*/ 371646 w 506956"/>
              <a:gd name="connsiteY711" fmla="*/ 66596 h 506956"/>
              <a:gd name="connsiteX712" fmla="*/ 377956 w 506956"/>
              <a:gd name="connsiteY712" fmla="*/ 76443 h 506956"/>
              <a:gd name="connsiteX713" fmla="*/ 373795 w 506956"/>
              <a:gd name="connsiteY713" fmla="*/ 76443 h 506956"/>
              <a:gd name="connsiteX714" fmla="*/ 369579 w 506956"/>
              <a:gd name="connsiteY714" fmla="*/ 69751 h 506956"/>
              <a:gd name="connsiteX715" fmla="*/ 395379 w 506956"/>
              <a:gd name="connsiteY715" fmla="*/ 69751 h 506956"/>
              <a:gd name="connsiteX716" fmla="*/ 391163 w 506956"/>
              <a:gd name="connsiteY716" fmla="*/ 76443 h 506956"/>
              <a:gd name="connsiteX717" fmla="*/ 387001 w 506956"/>
              <a:gd name="connsiteY717" fmla="*/ 76443 h 506956"/>
              <a:gd name="connsiteX718" fmla="*/ 393312 w 506956"/>
              <a:gd name="connsiteY718" fmla="*/ 66596 h 506956"/>
              <a:gd name="connsiteX719" fmla="*/ 387409 w 506956"/>
              <a:gd name="connsiteY719" fmla="*/ 57402 h 506956"/>
              <a:gd name="connsiteX720" fmla="*/ 391571 w 506956"/>
              <a:gd name="connsiteY720" fmla="*/ 57402 h 506956"/>
              <a:gd name="connsiteX721" fmla="*/ 395379 w 506956"/>
              <a:gd name="connsiteY721" fmla="*/ 63386 h 506956"/>
              <a:gd name="connsiteX722" fmla="*/ 399187 w 506956"/>
              <a:gd name="connsiteY722" fmla="*/ 57402 h 506956"/>
              <a:gd name="connsiteX723" fmla="*/ 403348 w 506956"/>
              <a:gd name="connsiteY723" fmla="*/ 57402 h 506956"/>
              <a:gd name="connsiteX724" fmla="*/ 397446 w 506956"/>
              <a:gd name="connsiteY724" fmla="*/ 66596 h 506956"/>
              <a:gd name="connsiteX725" fmla="*/ 403756 w 506956"/>
              <a:gd name="connsiteY725" fmla="*/ 76443 h 506956"/>
              <a:gd name="connsiteX726" fmla="*/ 399595 w 506956"/>
              <a:gd name="connsiteY726" fmla="*/ 76443 h 506956"/>
              <a:gd name="connsiteX727" fmla="*/ 395379 w 506956"/>
              <a:gd name="connsiteY727" fmla="*/ 69751 h 506956"/>
              <a:gd name="connsiteX728" fmla="*/ 421179 w 506956"/>
              <a:gd name="connsiteY728" fmla="*/ 69751 h 506956"/>
              <a:gd name="connsiteX729" fmla="*/ 416963 w 506956"/>
              <a:gd name="connsiteY729" fmla="*/ 76443 h 506956"/>
              <a:gd name="connsiteX730" fmla="*/ 412801 w 506956"/>
              <a:gd name="connsiteY730" fmla="*/ 76443 h 506956"/>
              <a:gd name="connsiteX731" fmla="*/ 419112 w 506956"/>
              <a:gd name="connsiteY731" fmla="*/ 66596 h 506956"/>
              <a:gd name="connsiteX732" fmla="*/ 413209 w 506956"/>
              <a:gd name="connsiteY732" fmla="*/ 57402 h 506956"/>
              <a:gd name="connsiteX733" fmla="*/ 417371 w 506956"/>
              <a:gd name="connsiteY733" fmla="*/ 57402 h 506956"/>
              <a:gd name="connsiteX734" fmla="*/ 421179 w 506956"/>
              <a:gd name="connsiteY734" fmla="*/ 63386 h 506956"/>
              <a:gd name="connsiteX735" fmla="*/ 424987 w 506956"/>
              <a:gd name="connsiteY735" fmla="*/ 57402 h 506956"/>
              <a:gd name="connsiteX736" fmla="*/ 429149 w 506956"/>
              <a:gd name="connsiteY736" fmla="*/ 57402 h 506956"/>
              <a:gd name="connsiteX737" fmla="*/ 423246 w 506956"/>
              <a:gd name="connsiteY737" fmla="*/ 66596 h 506956"/>
              <a:gd name="connsiteX738" fmla="*/ 429557 w 506956"/>
              <a:gd name="connsiteY738" fmla="*/ 76443 h 506956"/>
              <a:gd name="connsiteX739" fmla="*/ 425395 w 506956"/>
              <a:gd name="connsiteY739" fmla="*/ 76443 h 506956"/>
              <a:gd name="connsiteX740" fmla="*/ 421179 w 506956"/>
              <a:gd name="connsiteY740" fmla="*/ 69751 h 506956"/>
              <a:gd name="connsiteX741" fmla="*/ 446979 w 506956"/>
              <a:gd name="connsiteY741" fmla="*/ 69751 h 506956"/>
              <a:gd name="connsiteX742" fmla="*/ 442763 w 506956"/>
              <a:gd name="connsiteY742" fmla="*/ 76443 h 506956"/>
              <a:gd name="connsiteX743" fmla="*/ 438601 w 506956"/>
              <a:gd name="connsiteY743" fmla="*/ 76443 h 506956"/>
              <a:gd name="connsiteX744" fmla="*/ 444912 w 506956"/>
              <a:gd name="connsiteY744" fmla="*/ 66596 h 506956"/>
              <a:gd name="connsiteX745" fmla="*/ 439009 w 506956"/>
              <a:gd name="connsiteY745" fmla="*/ 57402 h 506956"/>
              <a:gd name="connsiteX746" fmla="*/ 443171 w 506956"/>
              <a:gd name="connsiteY746" fmla="*/ 57402 h 506956"/>
              <a:gd name="connsiteX747" fmla="*/ 446979 w 506956"/>
              <a:gd name="connsiteY747" fmla="*/ 63386 h 506956"/>
              <a:gd name="connsiteX748" fmla="*/ 450787 w 506956"/>
              <a:gd name="connsiteY748" fmla="*/ 57402 h 506956"/>
              <a:gd name="connsiteX749" fmla="*/ 454949 w 506956"/>
              <a:gd name="connsiteY749" fmla="*/ 57402 h 506956"/>
              <a:gd name="connsiteX750" fmla="*/ 449046 w 506956"/>
              <a:gd name="connsiteY750" fmla="*/ 66596 h 506956"/>
              <a:gd name="connsiteX751" fmla="*/ 455357 w 506956"/>
              <a:gd name="connsiteY751" fmla="*/ 76443 h 506956"/>
              <a:gd name="connsiteX752" fmla="*/ 451195 w 506956"/>
              <a:gd name="connsiteY752" fmla="*/ 76443 h 506956"/>
              <a:gd name="connsiteX753" fmla="*/ 446979 w 506956"/>
              <a:gd name="connsiteY753" fmla="*/ 69751 h 506956"/>
              <a:gd name="connsiteX754" fmla="*/ 472779 w 506956"/>
              <a:gd name="connsiteY754" fmla="*/ 69751 h 506956"/>
              <a:gd name="connsiteX755" fmla="*/ 468563 w 506956"/>
              <a:gd name="connsiteY755" fmla="*/ 76443 h 506956"/>
              <a:gd name="connsiteX756" fmla="*/ 464401 w 506956"/>
              <a:gd name="connsiteY756" fmla="*/ 76443 h 506956"/>
              <a:gd name="connsiteX757" fmla="*/ 470712 w 506956"/>
              <a:gd name="connsiteY757" fmla="*/ 66596 h 506956"/>
              <a:gd name="connsiteX758" fmla="*/ 464809 w 506956"/>
              <a:gd name="connsiteY758" fmla="*/ 57402 h 506956"/>
              <a:gd name="connsiteX759" fmla="*/ 468971 w 506956"/>
              <a:gd name="connsiteY759" fmla="*/ 57402 h 506956"/>
              <a:gd name="connsiteX760" fmla="*/ 472779 w 506956"/>
              <a:gd name="connsiteY760" fmla="*/ 63386 h 506956"/>
              <a:gd name="connsiteX761" fmla="*/ 476587 w 506956"/>
              <a:gd name="connsiteY761" fmla="*/ 57402 h 506956"/>
              <a:gd name="connsiteX762" fmla="*/ 480749 w 506956"/>
              <a:gd name="connsiteY762" fmla="*/ 57402 h 506956"/>
              <a:gd name="connsiteX763" fmla="*/ 474846 w 506956"/>
              <a:gd name="connsiteY763" fmla="*/ 66596 h 506956"/>
              <a:gd name="connsiteX764" fmla="*/ 481157 w 506956"/>
              <a:gd name="connsiteY764" fmla="*/ 76443 h 506956"/>
              <a:gd name="connsiteX765" fmla="*/ 476995 w 506956"/>
              <a:gd name="connsiteY765" fmla="*/ 76443 h 506956"/>
              <a:gd name="connsiteX766" fmla="*/ 472779 w 506956"/>
              <a:gd name="connsiteY766" fmla="*/ 69751 h 506956"/>
              <a:gd name="connsiteX767" fmla="*/ 498579 w 506956"/>
              <a:gd name="connsiteY767" fmla="*/ 69751 h 506956"/>
              <a:gd name="connsiteX768" fmla="*/ 494363 w 506956"/>
              <a:gd name="connsiteY768" fmla="*/ 76443 h 506956"/>
              <a:gd name="connsiteX769" fmla="*/ 490201 w 506956"/>
              <a:gd name="connsiteY769" fmla="*/ 76443 h 506956"/>
              <a:gd name="connsiteX770" fmla="*/ 496512 w 506956"/>
              <a:gd name="connsiteY770" fmla="*/ 66596 h 506956"/>
              <a:gd name="connsiteX771" fmla="*/ 490609 w 506956"/>
              <a:gd name="connsiteY771" fmla="*/ 57402 h 506956"/>
              <a:gd name="connsiteX772" fmla="*/ 494771 w 506956"/>
              <a:gd name="connsiteY772" fmla="*/ 57402 h 506956"/>
              <a:gd name="connsiteX773" fmla="*/ 498579 w 506956"/>
              <a:gd name="connsiteY773" fmla="*/ 63386 h 506956"/>
              <a:gd name="connsiteX774" fmla="*/ 502387 w 506956"/>
              <a:gd name="connsiteY774" fmla="*/ 57402 h 506956"/>
              <a:gd name="connsiteX775" fmla="*/ 506549 w 506956"/>
              <a:gd name="connsiteY775" fmla="*/ 57402 h 506956"/>
              <a:gd name="connsiteX776" fmla="*/ 500646 w 506956"/>
              <a:gd name="connsiteY776" fmla="*/ 66596 h 506956"/>
              <a:gd name="connsiteX777" fmla="*/ 506957 w 506956"/>
              <a:gd name="connsiteY777" fmla="*/ 76443 h 506956"/>
              <a:gd name="connsiteX778" fmla="*/ 502795 w 506956"/>
              <a:gd name="connsiteY778" fmla="*/ 76443 h 506956"/>
              <a:gd name="connsiteX779" fmla="*/ 498579 w 506956"/>
              <a:gd name="connsiteY779" fmla="*/ 69751 h 506956"/>
              <a:gd name="connsiteX780" fmla="*/ 8378 w 506956"/>
              <a:gd name="connsiteY780" fmla="*/ 98452 h 506956"/>
              <a:gd name="connsiteX781" fmla="*/ 4162 w 506956"/>
              <a:gd name="connsiteY781" fmla="*/ 105144 h 506956"/>
              <a:gd name="connsiteX782" fmla="*/ 0 w 506956"/>
              <a:gd name="connsiteY782" fmla="*/ 105144 h 506956"/>
              <a:gd name="connsiteX783" fmla="*/ 6310 w 506956"/>
              <a:gd name="connsiteY783" fmla="*/ 95297 h 506956"/>
              <a:gd name="connsiteX784" fmla="*/ 408 w 506956"/>
              <a:gd name="connsiteY784" fmla="*/ 86103 h 506956"/>
              <a:gd name="connsiteX785" fmla="*/ 4570 w 506956"/>
              <a:gd name="connsiteY785" fmla="*/ 86103 h 506956"/>
              <a:gd name="connsiteX786" fmla="*/ 8378 w 506956"/>
              <a:gd name="connsiteY786" fmla="*/ 92087 h 506956"/>
              <a:gd name="connsiteX787" fmla="*/ 12186 w 506956"/>
              <a:gd name="connsiteY787" fmla="*/ 86103 h 506956"/>
              <a:gd name="connsiteX788" fmla="*/ 16347 w 506956"/>
              <a:gd name="connsiteY788" fmla="*/ 86103 h 506956"/>
              <a:gd name="connsiteX789" fmla="*/ 10445 w 506956"/>
              <a:gd name="connsiteY789" fmla="*/ 95297 h 506956"/>
              <a:gd name="connsiteX790" fmla="*/ 16755 w 506956"/>
              <a:gd name="connsiteY790" fmla="*/ 105144 h 506956"/>
              <a:gd name="connsiteX791" fmla="*/ 12594 w 506956"/>
              <a:gd name="connsiteY791" fmla="*/ 105144 h 506956"/>
              <a:gd name="connsiteX792" fmla="*/ 8378 w 506956"/>
              <a:gd name="connsiteY792" fmla="*/ 98452 h 506956"/>
              <a:gd name="connsiteX793" fmla="*/ 34178 w 506956"/>
              <a:gd name="connsiteY793" fmla="*/ 98452 h 506956"/>
              <a:gd name="connsiteX794" fmla="*/ 29962 w 506956"/>
              <a:gd name="connsiteY794" fmla="*/ 105144 h 506956"/>
              <a:gd name="connsiteX795" fmla="*/ 25800 w 506956"/>
              <a:gd name="connsiteY795" fmla="*/ 105144 h 506956"/>
              <a:gd name="connsiteX796" fmla="*/ 32110 w 506956"/>
              <a:gd name="connsiteY796" fmla="*/ 95297 h 506956"/>
              <a:gd name="connsiteX797" fmla="*/ 26208 w 506956"/>
              <a:gd name="connsiteY797" fmla="*/ 86103 h 506956"/>
              <a:gd name="connsiteX798" fmla="*/ 30370 w 506956"/>
              <a:gd name="connsiteY798" fmla="*/ 86103 h 506956"/>
              <a:gd name="connsiteX799" fmla="*/ 34178 w 506956"/>
              <a:gd name="connsiteY799" fmla="*/ 92087 h 506956"/>
              <a:gd name="connsiteX800" fmla="*/ 37986 w 506956"/>
              <a:gd name="connsiteY800" fmla="*/ 86103 h 506956"/>
              <a:gd name="connsiteX801" fmla="*/ 42147 w 506956"/>
              <a:gd name="connsiteY801" fmla="*/ 86103 h 506956"/>
              <a:gd name="connsiteX802" fmla="*/ 36245 w 506956"/>
              <a:gd name="connsiteY802" fmla="*/ 95297 h 506956"/>
              <a:gd name="connsiteX803" fmla="*/ 42555 w 506956"/>
              <a:gd name="connsiteY803" fmla="*/ 105144 h 506956"/>
              <a:gd name="connsiteX804" fmla="*/ 38394 w 506956"/>
              <a:gd name="connsiteY804" fmla="*/ 105144 h 506956"/>
              <a:gd name="connsiteX805" fmla="*/ 34178 w 506956"/>
              <a:gd name="connsiteY805" fmla="*/ 98452 h 506956"/>
              <a:gd name="connsiteX806" fmla="*/ 59978 w 506956"/>
              <a:gd name="connsiteY806" fmla="*/ 98452 h 506956"/>
              <a:gd name="connsiteX807" fmla="*/ 55762 w 506956"/>
              <a:gd name="connsiteY807" fmla="*/ 105144 h 506956"/>
              <a:gd name="connsiteX808" fmla="*/ 51600 w 506956"/>
              <a:gd name="connsiteY808" fmla="*/ 105144 h 506956"/>
              <a:gd name="connsiteX809" fmla="*/ 57911 w 506956"/>
              <a:gd name="connsiteY809" fmla="*/ 95297 h 506956"/>
              <a:gd name="connsiteX810" fmla="*/ 52008 w 506956"/>
              <a:gd name="connsiteY810" fmla="*/ 86103 h 506956"/>
              <a:gd name="connsiteX811" fmla="*/ 56170 w 506956"/>
              <a:gd name="connsiteY811" fmla="*/ 86103 h 506956"/>
              <a:gd name="connsiteX812" fmla="*/ 59978 w 506956"/>
              <a:gd name="connsiteY812" fmla="*/ 92087 h 506956"/>
              <a:gd name="connsiteX813" fmla="*/ 63786 w 506956"/>
              <a:gd name="connsiteY813" fmla="*/ 86103 h 506956"/>
              <a:gd name="connsiteX814" fmla="*/ 67948 w 506956"/>
              <a:gd name="connsiteY814" fmla="*/ 86103 h 506956"/>
              <a:gd name="connsiteX815" fmla="*/ 62045 w 506956"/>
              <a:gd name="connsiteY815" fmla="*/ 95297 h 506956"/>
              <a:gd name="connsiteX816" fmla="*/ 68356 w 506956"/>
              <a:gd name="connsiteY816" fmla="*/ 105144 h 506956"/>
              <a:gd name="connsiteX817" fmla="*/ 64194 w 506956"/>
              <a:gd name="connsiteY817" fmla="*/ 105144 h 506956"/>
              <a:gd name="connsiteX818" fmla="*/ 59978 w 506956"/>
              <a:gd name="connsiteY818" fmla="*/ 98452 h 506956"/>
              <a:gd name="connsiteX819" fmla="*/ 85778 w 506956"/>
              <a:gd name="connsiteY819" fmla="*/ 98452 h 506956"/>
              <a:gd name="connsiteX820" fmla="*/ 81562 w 506956"/>
              <a:gd name="connsiteY820" fmla="*/ 105144 h 506956"/>
              <a:gd name="connsiteX821" fmla="*/ 77400 w 506956"/>
              <a:gd name="connsiteY821" fmla="*/ 105144 h 506956"/>
              <a:gd name="connsiteX822" fmla="*/ 83711 w 506956"/>
              <a:gd name="connsiteY822" fmla="*/ 95297 h 506956"/>
              <a:gd name="connsiteX823" fmla="*/ 77808 w 506956"/>
              <a:gd name="connsiteY823" fmla="*/ 86103 h 506956"/>
              <a:gd name="connsiteX824" fmla="*/ 81970 w 506956"/>
              <a:gd name="connsiteY824" fmla="*/ 86103 h 506956"/>
              <a:gd name="connsiteX825" fmla="*/ 85778 w 506956"/>
              <a:gd name="connsiteY825" fmla="*/ 92087 h 506956"/>
              <a:gd name="connsiteX826" fmla="*/ 89586 w 506956"/>
              <a:gd name="connsiteY826" fmla="*/ 86103 h 506956"/>
              <a:gd name="connsiteX827" fmla="*/ 93748 w 506956"/>
              <a:gd name="connsiteY827" fmla="*/ 86103 h 506956"/>
              <a:gd name="connsiteX828" fmla="*/ 87845 w 506956"/>
              <a:gd name="connsiteY828" fmla="*/ 95297 h 506956"/>
              <a:gd name="connsiteX829" fmla="*/ 94156 w 506956"/>
              <a:gd name="connsiteY829" fmla="*/ 105144 h 506956"/>
              <a:gd name="connsiteX830" fmla="*/ 89994 w 506956"/>
              <a:gd name="connsiteY830" fmla="*/ 105144 h 506956"/>
              <a:gd name="connsiteX831" fmla="*/ 85778 w 506956"/>
              <a:gd name="connsiteY831" fmla="*/ 98452 h 506956"/>
              <a:gd name="connsiteX832" fmla="*/ 111578 w 506956"/>
              <a:gd name="connsiteY832" fmla="*/ 98452 h 506956"/>
              <a:gd name="connsiteX833" fmla="*/ 107362 w 506956"/>
              <a:gd name="connsiteY833" fmla="*/ 105144 h 506956"/>
              <a:gd name="connsiteX834" fmla="*/ 103200 w 506956"/>
              <a:gd name="connsiteY834" fmla="*/ 105144 h 506956"/>
              <a:gd name="connsiteX835" fmla="*/ 109511 w 506956"/>
              <a:gd name="connsiteY835" fmla="*/ 95297 h 506956"/>
              <a:gd name="connsiteX836" fmla="*/ 103608 w 506956"/>
              <a:gd name="connsiteY836" fmla="*/ 86103 h 506956"/>
              <a:gd name="connsiteX837" fmla="*/ 107770 w 506956"/>
              <a:gd name="connsiteY837" fmla="*/ 86103 h 506956"/>
              <a:gd name="connsiteX838" fmla="*/ 111578 w 506956"/>
              <a:gd name="connsiteY838" fmla="*/ 92087 h 506956"/>
              <a:gd name="connsiteX839" fmla="*/ 115386 w 506956"/>
              <a:gd name="connsiteY839" fmla="*/ 86103 h 506956"/>
              <a:gd name="connsiteX840" fmla="*/ 119548 w 506956"/>
              <a:gd name="connsiteY840" fmla="*/ 86103 h 506956"/>
              <a:gd name="connsiteX841" fmla="*/ 113645 w 506956"/>
              <a:gd name="connsiteY841" fmla="*/ 95297 h 506956"/>
              <a:gd name="connsiteX842" fmla="*/ 119956 w 506956"/>
              <a:gd name="connsiteY842" fmla="*/ 105144 h 506956"/>
              <a:gd name="connsiteX843" fmla="*/ 115794 w 506956"/>
              <a:gd name="connsiteY843" fmla="*/ 105144 h 506956"/>
              <a:gd name="connsiteX844" fmla="*/ 111578 w 506956"/>
              <a:gd name="connsiteY844" fmla="*/ 98452 h 506956"/>
              <a:gd name="connsiteX845" fmla="*/ 137378 w 506956"/>
              <a:gd name="connsiteY845" fmla="*/ 98452 h 506956"/>
              <a:gd name="connsiteX846" fmla="*/ 133162 w 506956"/>
              <a:gd name="connsiteY846" fmla="*/ 105144 h 506956"/>
              <a:gd name="connsiteX847" fmla="*/ 129000 w 506956"/>
              <a:gd name="connsiteY847" fmla="*/ 105144 h 506956"/>
              <a:gd name="connsiteX848" fmla="*/ 135311 w 506956"/>
              <a:gd name="connsiteY848" fmla="*/ 95297 h 506956"/>
              <a:gd name="connsiteX849" fmla="*/ 129408 w 506956"/>
              <a:gd name="connsiteY849" fmla="*/ 86103 h 506956"/>
              <a:gd name="connsiteX850" fmla="*/ 133570 w 506956"/>
              <a:gd name="connsiteY850" fmla="*/ 86103 h 506956"/>
              <a:gd name="connsiteX851" fmla="*/ 137378 w 506956"/>
              <a:gd name="connsiteY851" fmla="*/ 92087 h 506956"/>
              <a:gd name="connsiteX852" fmla="*/ 141186 w 506956"/>
              <a:gd name="connsiteY852" fmla="*/ 86103 h 506956"/>
              <a:gd name="connsiteX853" fmla="*/ 145348 w 506956"/>
              <a:gd name="connsiteY853" fmla="*/ 86103 h 506956"/>
              <a:gd name="connsiteX854" fmla="*/ 139445 w 506956"/>
              <a:gd name="connsiteY854" fmla="*/ 95297 h 506956"/>
              <a:gd name="connsiteX855" fmla="*/ 145756 w 506956"/>
              <a:gd name="connsiteY855" fmla="*/ 105144 h 506956"/>
              <a:gd name="connsiteX856" fmla="*/ 141594 w 506956"/>
              <a:gd name="connsiteY856" fmla="*/ 105144 h 506956"/>
              <a:gd name="connsiteX857" fmla="*/ 137378 w 506956"/>
              <a:gd name="connsiteY857" fmla="*/ 98452 h 506956"/>
              <a:gd name="connsiteX858" fmla="*/ 163178 w 506956"/>
              <a:gd name="connsiteY858" fmla="*/ 98452 h 506956"/>
              <a:gd name="connsiteX859" fmla="*/ 158962 w 506956"/>
              <a:gd name="connsiteY859" fmla="*/ 105144 h 506956"/>
              <a:gd name="connsiteX860" fmla="*/ 154800 w 506956"/>
              <a:gd name="connsiteY860" fmla="*/ 105144 h 506956"/>
              <a:gd name="connsiteX861" fmla="*/ 161111 w 506956"/>
              <a:gd name="connsiteY861" fmla="*/ 95297 h 506956"/>
              <a:gd name="connsiteX862" fmla="*/ 155208 w 506956"/>
              <a:gd name="connsiteY862" fmla="*/ 86103 h 506956"/>
              <a:gd name="connsiteX863" fmla="*/ 159370 w 506956"/>
              <a:gd name="connsiteY863" fmla="*/ 86103 h 506956"/>
              <a:gd name="connsiteX864" fmla="*/ 163178 w 506956"/>
              <a:gd name="connsiteY864" fmla="*/ 92087 h 506956"/>
              <a:gd name="connsiteX865" fmla="*/ 166986 w 506956"/>
              <a:gd name="connsiteY865" fmla="*/ 86103 h 506956"/>
              <a:gd name="connsiteX866" fmla="*/ 171148 w 506956"/>
              <a:gd name="connsiteY866" fmla="*/ 86103 h 506956"/>
              <a:gd name="connsiteX867" fmla="*/ 165245 w 506956"/>
              <a:gd name="connsiteY867" fmla="*/ 95297 h 506956"/>
              <a:gd name="connsiteX868" fmla="*/ 171556 w 506956"/>
              <a:gd name="connsiteY868" fmla="*/ 105144 h 506956"/>
              <a:gd name="connsiteX869" fmla="*/ 167394 w 506956"/>
              <a:gd name="connsiteY869" fmla="*/ 105144 h 506956"/>
              <a:gd name="connsiteX870" fmla="*/ 163178 w 506956"/>
              <a:gd name="connsiteY870" fmla="*/ 98452 h 506956"/>
              <a:gd name="connsiteX871" fmla="*/ 188978 w 506956"/>
              <a:gd name="connsiteY871" fmla="*/ 98452 h 506956"/>
              <a:gd name="connsiteX872" fmla="*/ 184762 w 506956"/>
              <a:gd name="connsiteY872" fmla="*/ 105144 h 506956"/>
              <a:gd name="connsiteX873" fmla="*/ 180601 w 506956"/>
              <a:gd name="connsiteY873" fmla="*/ 105144 h 506956"/>
              <a:gd name="connsiteX874" fmla="*/ 186911 w 506956"/>
              <a:gd name="connsiteY874" fmla="*/ 95297 h 506956"/>
              <a:gd name="connsiteX875" fmla="*/ 181009 w 506956"/>
              <a:gd name="connsiteY875" fmla="*/ 86103 h 506956"/>
              <a:gd name="connsiteX876" fmla="*/ 185170 w 506956"/>
              <a:gd name="connsiteY876" fmla="*/ 86103 h 506956"/>
              <a:gd name="connsiteX877" fmla="*/ 188978 w 506956"/>
              <a:gd name="connsiteY877" fmla="*/ 92087 h 506956"/>
              <a:gd name="connsiteX878" fmla="*/ 192786 w 506956"/>
              <a:gd name="connsiteY878" fmla="*/ 86103 h 506956"/>
              <a:gd name="connsiteX879" fmla="*/ 196948 w 506956"/>
              <a:gd name="connsiteY879" fmla="*/ 86103 h 506956"/>
              <a:gd name="connsiteX880" fmla="*/ 191045 w 506956"/>
              <a:gd name="connsiteY880" fmla="*/ 95297 h 506956"/>
              <a:gd name="connsiteX881" fmla="*/ 197356 w 506956"/>
              <a:gd name="connsiteY881" fmla="*/ 105144 h 506956"/>
              <a:gd name="connsiteX882" fmla="*/ 193194 w 506956"/>
              <a:gd name="connsiteY882" fmla="*/ 105144 h 506956"/>
              <a:gd name="connsiteX883" fmla="*/ 188978 w 506956"/>
              <a:gd name="connsiteY883" fmla="*/ 98452 h 506956"/>
              <a:gd name="connsiteX884" fmla="*/ 214778 w 506956"/>
              <a:gd name="connsiteY884" fmla="*/ 98452 h 506956"/>
              <a:gd name="connsiteX885" fmla="*/ 210562 w 506956"/>
              <a:gd name="connsiteY885" fmla="*/ 105144 h 506956"/>
              <a:gd name="connsiteX886" fmla="*/ 206401 w 506956"/>
              <a:gd name="connsiteY886" fmla="*/ 105144 h 506956"/>
              <a:gd name="connsiteX887" fmla="*/ 212711 w 506956"/>
              <a:gd name="connsiteY887" fmla="*/ 95297 h 506956"/>
              <a:gd name="connsiteX888" fmla="*/ 206809 w 506956"/>
              <a:gd name="connsiteY888" fmla="*/ 86103 h 506956"/>
              <a:gd name="connsiteX889" fmla="*/ 210970 w 506956"/>
              <a:gd name="connsiteY889" fmla="*/ 86103 h 506956"/>
              <a:gd name="connsiteX890" fmla="*/ 214778 w 506956"/>
              <a:gd name="connsiteY890" fmla="*/ 92087 h 506956"/>
              <a:gd name="connsiteX891" fmla="*/ 218586 w 506956"/>
              <a:gd name="connsiteY891" fmla="*/ 86103 h 506956"/>
              <a:gd name="connsiteX892" fmla="*/ 222748 w 506956"/>
              <a:gd name="connsiteY892" fmla="*/ 86103 h 506956"/>
              <a:gd name="connsiteX893" fmla="*/ 216846 w 506956"/>
              <a:gd name="connsiteY893" fmla="*/ 95297 h 506956"/>
              <a:gd name="connsiteX894" fmla="*/ 223156 w 506956"/>
              <a:gd name="connsiteY894" fmla="*/ 105144 h 506956"/>
              <a:gd name="connsiteX895" fmla="*/ 218994 w 506956"/>
              <a:gd name="connsiteY895" fmla="*/ 105144 h 506956"/>
              <a:gd name="connsiteX896" fmla="*/ 214778 w 506956"/>
              <a:gd name="connsiteY896" fmla="*/ 98452 h 506956"/>
              <a:gd name="connsiteX897" fmla="*/ 240578 w 506956"/>
              <a:gd name="connsiteY897" fmla="*/ 98452 h 506956"/>
              <a:gd name="connsiteX898" fmla="*/ 236362 w 506956"/>
              <a:gd name="connsiteY898" fmla="*/ 105144 h 506956"/>
              <a:gd name="connsiteX899" fmla="*/ 232201 w 506956"/>
              <a:gd name="connsiteY899" fmla="*/ 105144 h 506956"/>
              <a:gd name="connsiteX900" fmla="*/ 238511 w 506956"/>
              <a:gd name="connsiteY900" fmla="*/ 95297 h 506956"/>
              <a:gd name="connsiteX901" fmla="*/ 232609 w 506956"/>
              <a:gd name="connsiteY901" fmla="*/ 86103 h 506956"/>
              <a:gd name="connsiteX902" fmla="*/ 236770 w 506956"/>
              <a:gd name="connsiteY902" fmla="*/ 86103 h 506956"/>
              <a:gd name="connsiteX903" fmla="*/ 240578 w 506956"/>
              <a:gd name="connsiteY903" fmla="*/ 92087 h 506956"/>
              <a:gd name="connsiteX904" fmla="*/ 244386 w 506956"/>
              <a:gd name="connsiteY904" fmla="*/ 86103 h 506956"/>
              <a:gd name="connsiteX905" fmla="*/ 248548 w 506956"/>
              <a:gd name="connsiteY905" fmla="*/ 86103 h 506956"/>
              <a:gd name="connsiteX906" fmla="*/ 242646 w 506956"/>
              <a:gd name="connsiteY906" fmla="*/ 95297 h 506956"/>
              <a:gd name="connsiteX907" fmla="*/ 248956 w 506956"/>
              <a:gd name="connsiteY907" fmla="*/ 105144 h 506956"/>
              <a:gd name="connsiteX908" fmla="*/ 244794 w 506956"/>
              <a:gd name="connsiteY908" fmla="*/ 105144 h 506956"/>
              <a:gd name="connsiteX909" fmla="*/ 240578 w 506956"/>
              <a:gd name="connsiteY909" fmla="*/ 98452 h 506956"/>
              <a:gd name="connsiteX910" fmla="*/ 266378 w 506956"/>
              <a:gd name="connsiteY910" fmla="*/ 98452 h 506956"/>
              <a:gd name="connsiteX911" fmla="*/ 262162 w 506956"/>
              <a:gd name="connsiteY911" fmla="*/ 105144 h 506956"/>
              <a:gd name="connsiteX912" fmla="*/ 258001 w 506956"/>
              <a:gd name="connsiteY912" fmla="*/ 105144 h 506956"/>
              <a:gd name="connsiteX913" fmla="*/ 264311 w 506956"/>
              <a:gd name="connsiteY913" fmla="*/ 95297 h 506956"/>
              <a:gd name="connsiteX914" fmla="*/ 258409 w 506956"/>
              <a:gd name="connsiteY914" fmla="*/ 86103 h 506956"/>
              <a:gd name="connsiteX915" fmla="*/ 262570 w 506956"/>
              <a:gd name="connsiteY915" fmla="*/ 86103 h 506956"/>
              <a:gd name="connsiteX916" fmla="*/ 266378 w 506956"/>
              <a:gd name="connsiteY916" fmla="*/ 92087 h 506956"/>
              <a:gd name="connsiteX917" fmla="*/ 270187 w 506956"/>
              <a:gd name="connsiteY917" fmla="*/ 86103 h 506956"/>
              <a:gd name="connsiteX918" fmla="*/ 274348 w 506956"/>
              <a:gd name="connsiteY918" fmla="*/ 86103 h 506956"/>
              <a:gd name="connsiteX919" fmla="*/ 268446 w 506956"/>
              <a:gd name="connsiteY919" fmla="*/ 95297 h 506956"/>
              <a:gd name="connsiteX920" fmla="*/ 274756 w 506956"/>
              <a:gd name="connsiteY920" fmla="*/ 105144 h 506956"/>
              <a:gd name="connsiteX921" fmla="*/ 270595 w 506956"/>
              <a:gd name="connsiteY921" fmla="*/ 105144 h 506956"/>
              <a:gd name="connsiteX922" fmla="*/ 266378 w 506956"/>
              <a:gd name="connsiteY922" fmla="*/ 98452 h 506956"/>
              <a:gd name="connsiteX923" fmla="*/ 292179 w 506956"/>
              <a:gd name="connsiteY923" fmla="*/ 98452 h 506956"/>
              <a:gd name="connsiteX924" fmla="*/ 287962 w 506956"/>
              <a:gd name="connsiteY924" fmla="*/ 105144 h 506956"/>
              <a:gd name="connsiteX925" fmla="*/ 283801 w 506956"/>
              <a:gd name="connsiteY925" fmla="*/ 105144 h 506956"/>
              <a:gd name="connsiteX926" fmla="*/ 290111 w 506956"/>
              <a:gd name="connsiteY926" fmla="*/ 95297 h 506956"/>
              <a:gd name="connsiteX927" fmla="*/ 284209 w 506956"/>
              <a:gd name="connsiteY927" fmla="*/ 86103 h 506956"/>
              <a:gd name="connsiteX928" fmla="*/ 288370 w 506956"/>
              <a:gd name="connsiteY928" fmla="*/ 86103 h 506956"/>
              <a:gd name="connsiteX929" fmla="*/ 292179 w 506956"/>
              <a:gd name="connsiteY929" fmla="*/ 92087 h 506956"/>
              <a:gd name="connsiteX930" fmla="*/ 295987 w 506956"/>
              <a:gd name="connsiteY930" fmla="*/ 86103 h 506956"/>
              <a:gd name="connsiteX931" fmla="*/ 300148 w 506956"/>
              <a:gd name="connsiteY931" fmla="*/ 86103 h 506956"/>
              <a:gd name="connsiteX932" fmla="*/ 294246 w 506956"/>
              <a:gd name="connsiteY932" fmla="*/ 95297 h 506956"/>
              <a:gd name="connsiteX933" fmla="*/ 300556 w 506956"/>
              <a:gd name="connsiteY933" fmla="*/ 105144 h 506956"/>
              <a:gd name="connsiteX934" fmla="*/ 296395 w 506956"/>
              <a:gd name="connsiteY934" fmla="*/ 105144 h 506956"/>
              <a:gd name="connsiteX935" fmla="*/ 292179 w 506956"/>
              <a:gd name="connsiteY935" fmla="*/ 98452 h 506956"/>
              <a:gd name="connsiteX936" fmla="*/ 317979 w 506956"/>
              <a:gd name="connsiteY936" fmla="*/ 98452 h 506956"/>
              <a:gd name="connsiteX937" fmla="*/ 313762 w 506956"/>
              <a:gd name="connsiteY937" fmla="*/ 105144 h 506956"/>
              <a:gd name="connsiteX938" fmla="*/ 309601 w 506956"/>
              <a:gd name="connsiteY938" fmla="*/ 105144 h 506956"/>
              <a:gd name="connsiteX939" fmla="*/ 315911 w 506956"/>
              <a:gd name="connsiteY939" fmla="*/ 95297 h 506956"/>
              <a:gd name="connsiteX940" fmla="*/ 310009 w 506956"/>
              <a:gd name="connsiteY940" fmla="*/ 86103 h 506956"/>
              <a:gd name="connsiteX941" fmla="*/ 314170 w 506956"/>
              <a:gd name="connsiteY941" fmla="*/ 86103 h 506956"/>
              <a:gd name="connsiteX942" fmla="*/ 317979 w 506956"/>
              <a:gd name="connsiteY942" fmla="*/ 92087 h 506956"/>
              <a:gd name="connsiteX943" fmla="*/ 321787 w 506956"/>
              <a:gd name="connsiteY943" fmla="*/ 86103 h 506956"/>
              <a:gd name="connsiteX944" fmla="*/ 325948 w 506956"/>
              <a:gd name="connsiteY944" fmla="*/ 86103 h 506956"/>
              <a:gd name="connsiteX945" fmla="*/ 320046 w 506956"/>
              <a:gd name="connsiteY945" fmla="*/ 95297 h 506956"/>
              <a:gd name="connsiteX946" fmla="*/ 326356 w 506956"/>
              <a:gd name="connsiteY946" fmla="*/ 105144 h 506956"/>
              <a:gd name="connsiteX947" fmla="*/ 322195 w 506956"/>
              <a:gd name="connsiteY947" fmla="*/ 105144 h 506956"/>
              <a:gd name="connsiteX948" fmla="*/ 317979 w 506956"/>
              <a:gd name="connsiteY948" fmla="*/ 98452 h 506956"/>
              <a:gd name="connsiteX949" fmla="*/ 343779 w 506956"/>
              <a:gd name="connsiteY949" fmla="*/ 98452 h 506956"/>
              <a:gd name="connsiteX950" fmla="*/ 339563 w 506956"/>
              <a:gd name="connsiteY950" fmla="*/ 105144 h 506956"/>
              <a:gd name="connsiteX951" fmla="*/ 335401 w 506956"/>
              <a:gd name="connsiteY951" fmla="*/ 105144 h 506956"/>
              <a:gd name="connsiteX952" fmla="*/ 341711 w 506956"/>
              <a:gd name="connsiteY952" fmla="*/ 95297 h 506956"/>
              <a:gd name="connsiteX953" fmla="*/ 335809 w 506956"/>
              <a:gd name="connsiteY953" fmla="*/ 86103 h 506956"/>
              <a:gd name="connsiteX954" fmla="*/ 339971 w 506956"/>
              <a:gd name="connsiteY954" fmla="*/ 86103 h 506956"/>
              <a:gd name="connsiteX955" fmla="*/ 343779 w 506956"/>
              <a:gd name="connsiteY955" fmla="*/ 92087 h 506956"/>
              <a:gd name="connsiteX956" fmla="*/ 347587 w 506956"/>
              <a:gd name="connsiteY956" fmla="*/ 86103 h 506956"/>
              <a:gd name="connsiteX957" fmla="*/ 351748 w 506956"/>
              <a:gd name="connsiteY957" fmla="*/ 86103 h 506956"/>
              <a:gd name="connsiteX958" fmla="*/ 345846 w 506956"/>
              <a:gd name="connsiteY958" fmla="*/ 95297 h 506956"/>
              <a:gd name="connsiteX959" fmla="*/ 352156 w 506956"/>
              <a:gd name="connsiteY959" fmla="*/ 105144 h 506956"/>
              <a:gd name="connsiteX960" fmla="*/ 347995 w 506956"/>
              <a:gd name="connsiteY960" fmla="*/ 105144 h 506956"/>
              <a:gd name="connsiteX961" fmla="*/ 343779 w 506956"/>
              <a:gd name="connsiteY961" fmla="*/ 98452 h 506956"/>
              <a:gd name="connsiteX962" fmla="*/ 369579 w 506956"/>
              <a:gd name="connsiteY962" fmla="*/ 98452 h 506956"/>
              <a:gd name="connsiteX963" fmla="*/ 365363 w 506956"/>
              <a:gd name="connsiteY963" fmla="*/ 105144 h 506956"/>
              <a:gd name="connsiteX964" fmla="*/ 361201 w 506956"/>
              <a:gd name="connsiteY964" fmla="*/ 105144 h 506956"/>
              <a:gd name="connsiteX965" fmla="*/ 367511 w 506956"/>
              <a:gd name="connsiteY965" fmla="*/ 95297 h 506956"/>
              <a:gd name="connsiteX966" fmla="*/ 361609 w 506956"/>
              <a:gd name="connsiteY966" fmla="*/ 86103 h 506956"/>
              <a:gd name="connsiteX967" fmla="*/ 365771 w 506956"/>
              <a:gd name="connsiteY967" fmla="*/ 86103 h 506956"/>
              <a:gd name="connsiteX968" fmla="*/ 369579 w 506956"/>
              <a:gd name="connsiteY968" fmla="*/ 92087 h 506956"/>
              <a:gd name="connsiteX969" fmla="*/ 373387 w 506956"/>
              <a:gd name="connsiteY969" fmla="*/ 86103 h 506956"/>
              <a:gd name="connsiteX970" fmla="*/ 377548 w 506956"/>
              <a:gd name="connsiteY970" fmla="*/ 86103 h 506956"/>
              <a:gd name="connsiteX971" fmla="*/ 371646 w 506956"/>
              <a:gd name="connsiteY971" fmla="*/ 95297 h 506956"/>
              <a:gd name="connsiteX972" fmla="*/ 377956 w 506956"/>
              <a:gd name="connsiteY972" fmla="*/ 105144 h 506956"/>
              <a:gd name="connsiteX973" fmla="*/ 373795 w 506956"/>
              <a:gd name="connsiteY973" fmla="*/ 105144 h 506956"/>
              <a:gd name="connsiteX974" fmla="*/ 369579 w 506956"/>
              <a:gd name="connsiteY974" fmla="*/ 98452 h 506956"/>
              <a:gd name="connsiteX975" fmla="*/ 395379 w 506956"/>
              <a:gd name="connsiteY975" fmla="*/ 98452 h 506956"/>
              <a:gd name="connsiteX976" fmla="*/ 391163 w 506956"/>
              <a:gd name="connsiteY976" fmla="*/ 105144 h 506956"/>
              <a:gd name="connsiteX977" fmla="*/ 387001 w 506956"/>
              <a:gd name="connsiteY977" fmla="*/ 105144 h 506956"/>
              <a:gd name="connsiteX978" fmla="*/ 393312 w 506956"/>
              <a:gd name="connsiteY978" fmla="*/ 95297 h 506956"/>
              <a:gd name="connsiteX979" fmla="*/ 387409 w 506956"/>
              <a:gd name="connsiteY979" fmla="*/ 86103 h 506956"/>
              <a:gd name="connsiteX980" fmla="*/ 391571 w 506956"/>
              <a:gd name="connsiteY980" fmla="*/ 86103 h 506956"/>
              <a:gd name="connsiteX981" fmla="*/ 395379 w 506956"/>
              <a:gd name="connsiteY981" fmla="*/ 92087 h 506956"/>
              <a:gd name="connsiteX982" fmla="*/ 399187 w 506956"/>
              <a:gd name="connsiteY982" fmla="*/ 86103 h 506956"/>
              <a:gd name="connsiteX983" fmla="*/ 403348 w 506956"/>
              <a:gd name="connsiteY983" fmla="*/ 86103 h 506956"/>
              <a:gd name="connsiteX984" fmla="*/ 397446 w 506956"/>
              <a:gd name="connsiteY984" fmla="*/ 95297 h 506956"/>
              <a:gd name="connsiteX985" fmla="*/ 403756 w 506956"/>
              <a:gd name="connsiteY985" fmla="*/ 105144 h 506956"/>
              <a:gd name="connsiteX986" fmla="*/ 399595 w 506956"/>
              <a:gd name="connsiteY986" fmla="*/ 105144 h 506956"/>
              <a:gd name="connsiteX987" fmla="*/ 395379 w 506956"/>
              <a:gd name="connsiteY987" fmla="*/ 98452 h 506956"/>
              <a:gd name="connsiteX988" fmla="*/ 421179 w 506956"/>
              <a:gd name="connsiteY988" fmla="*/ 98452 h 506956"/>
              <a:gd name="connsiteX989" fmla="*/ 416963 w 506956"/>
              <a:gd name="connsiteY989" fmla="*/ 105144 h 506956"/>
              <a:gd name="connsiteX990" fmla="*/ 412801 w 506956"/>
              <a:gd name="connsiteY990" fmla="*/ 105144 h 506956"/>
              <a:gd name="connsiteX991" fmla="*/ 419112 w 506956"/>
              <a:gd name="connsiteY991" fmla="*/ 95297 h 506956"/>
              <a:gd name="connsiteX992" fmla="*/ 413209 w 506956"/>
              <a:gd name="connsiteY992" fmla="*/ 86103 h 506956"/>
              <a:gd name="connsiteX993" fmla="*/ 417371 w 506956"/>
              <a:gd name="connsiteY993" fmla="*/ 86103 h 506956"/>
              <a:gd name="connsiteX994" fmla="*/ 421179 w 506956"/>
              <a:gd name="connsiteY994" fmla="*/ 92087 h 506956"/>
              <a:gd name="connsiteX995" fmla="*/ 424987 w 506956"/>
              <a:gd name="connsiteY995" fmla="*/ 86103 h 506956"/>
              <a:gd name="connsiteX996" fmla="*/ 429149 w 506956"/>
              <a:gd name="connsiteY996" fmla="*/ 86103 h 506956"/>
              <a:gd name="connsiteX997" fmla="*/ 423246 w 506956"/>
              <a:gd name="connsiteY997" fmla="*/ 95297 h 506956"/>
              <a:gd name="connsiteX998" fmla="*/ 429557 w 506956"/>
              <a:gd name="connsiteY998" fmla="*/ 105144 h 506956"/>
              <a:gd name="connsiteX999" fmla="*/ 425395 w 506956"/>
              <a:gd name="connsiteY999" fmla="*/ 105144 h 506956"/>
              <a:gd name="connsiteX1000" fmla="*/ 421179 w 506956"/>
              <a:gd name="connsiteY1000" fmla="*/ 98452 h 506956"/>
              <a:gd name="connsiteX1001" fmla="*/ 446979 w 506956"/>
              <a:gd name="connsiteY1001" fmla="*/ 98452 h 506956"/>
              <a:gd name="connsiteX1002" fmla="*/ 442763 w 506956"/>
              <a:gd name="connsiteY1002" fmla="*/ 105144 h 506956"/>
              <a:gd name="connsiteX1003" fmla="*/ 438601 w 506956"/>
              <a:gd name="connsiteY1003" fmla="*/ 105144 h 506956"/>
              <a:gd name="connsiteX1004" fmla="*/ 444912 w 506956"/>
              <a:gd name="connsiteY1004" fmla="*/ 95297 h 506956"/>
              <a:gd name="connsiteX1005" fmla="*/ 439009 w 506956"/>
              <a:gd name="connsiteY1005" fmla="*/ 86103 h 506956"/>
              <a:gd name="connsiteX1006" fmla="*/ 443171 w 506956"/>
              <a:gd name="connsiteY1006" fmla="*/ 86103 h 506956"/>
              <a:gd name="connsiteX1007" fmla="*/ 446979 w 506956"/>
              <a:gd name="connsiteY1007" fmla="*/ 92087 h 506956"/>
              <a:gd name="connsiteX1008" fmla="*/ 450787 w 506956"/>
              <a:gd name="connsiteY1008" fmla="*/ 86103 h 506956"/>
              <a:gd name="connsiteX1009" fmla="*/ 454949 w 506956"/>
              <a:gd name="connsiteY1009" fmla="*/ 86103 h 506956"/>
              <a:gd name="connsiteX1010" fmla="*/ 449046 w 506956"/>
              <a:gd name="connsiteY1010" fmla="*/ 95297 h 506956"/>
              <a:gd name="connsiteX1011" fmla="*/ 455357 w 506956"/>
              <a:gd name="connsiteY1011" fmla="*/ 105144 h 506956"/>
              <a:gd name="connsiteX1012" fmla="*/ 451195 w 506956"/>
              <a:gd name="connsiteY1012" fmla="*/ 105144 h 506956"/>
              <a:gd name="connsiteX1013" fmla="*/ 446979 w 506956"/>
              <a:gd name="connsiteY1013" fmla="*/ 98452 h 506956"/>
              <a:gd name="connsiteX1014" fmla="*/ 472779 w 506956"/>
              <a:gd name="connsiteY1014" fmla="*/ 98452 h 506956"/>
              <a:gd name="connsiteX1015" fmla="*/ 468563 w 506956"/>
              <a:gd name="connsiteY1015" fmla="*/ 105144 h 506956"/>
              <a:gd name="connsiteX1016" fmla="*/ 464401 w 506956"/>
              <a:gd name="connsiteY1016" fmla="*/ 105144 h 506956"/>
              <a:gd name="connsiteX1017" fmla="*/ 470712 w 506956"/>
              <a:gd name="connsiteY1017" fmla="*/ 95297 h 506956"/>
              <a:gd name="connsiteX1018" fmla="*/ 464809 w 506956"/>
              <a:gd name="connsiteY1018" fmla="*/ 86103 h 506956"/>
              <a:gd name="connsiteX1019" fmla="*/ 468971 w 506956"/>
              <a:gd name="connsiteY1019" fmla="*/ 86103 h 506956"/>
              <a:gd name="connsiteX1020" fmla="*/ 472779 w 506956"/>
              <a:gd name="connsiteY1020" fmla="*/ 92087 h 506956"/>
              <a:gd name="connsiteX1021" fmla="*/ 476587 w 506956"/>
              <a:gd name="connsiteY1021" fmla="*/ 86103 h 506956"/>
              <a:gd name="connsiteX1022" fmla="*/ 480749 w 506956"/>
              <a:gd name="connsiteY1022" fmla="*/ 86103 h 506956"/>
              <a:gd name="connsiteX1023" fmla="*/ 474846 w 506956"/>
              <a:gd name="connsiteY1023" fmla="*/ 95297 h 506956"/>
              <a:gd name="connsiteX1024" fmla="*/ 481157 w 506956"/>
              <a:gd name="connsiteY1024" fmla="*/ 105144 h 506956"/>
              <a:gd name="connsiteX1025" fmla="*/ 476995 w 506956"/>
              <a:gd name="connsiteY1025" fmla="*/ 105144 h 506956"/>
              <a:gd name="connsiteX1026" fmla="*/ 472779 w 506956"/>
              <a:gd name="connsiteY1026" fmla="*/ 98452 h 506956"/>
              <a:gd name="connsiteX1027" fmla="*/ 498579 w 506956"/>
              <a:gd name="connsiteY1027" fmla="*/ 98452 h 506956"/>
              <a:gd name="connsiteX1028" fmla="*/ 494363 w 506956"/>
              <a:gd name="connsiteY1028" fmla="*/ 105144 h 506956"/>
              <a:gd name="connsiteX1029" fmla="*/ 490201 w 506956"/>
              <a:gd name="connsiteY1029" fmla="*/ 105144 h 506956"/>
              <a:gd name="connsiteX1030" fmla="*/ 496512 w 506956"/>
              <a:gd name="connsiteY1030" fmla="*/ 95297 h 506956"/>
              <a:gd name="connsiteX1031" fmla="*/ 490609 w 506956"/>
              <a:gd name="connsiteY1031" fmla="*/ 86103 h 506956"/>
              <a:gd name="connsiteX1032" fmla="*/ 494771 w 506956"/>
              <a:gd name="connsiteY1032" fmla="*/ 86103 h 506956"/>
              <a:gd name="connsiteX1033" fmla="*/ 498579 w 506956"/>
              <a:gd name="connsiteY1033" fmla="*/ 92087 h 506956"/>
              <a:gd name="connsiteX1034" fmla="*/ 502387 w 506956"/>
              <a:gd name="connsiteY1034" fmla="*/ 86103 h 506956"/>
              <a:gd name="connsiteX1035" fmla="*/ 506549 w 506956"/>
              <a:gd name="connsiteY1035" fmla="*/ 86103 h 506956"/>
              <a:gd name="connsiteX1036" fmla="*/ 500646 w 506956"/>
              <a:gd name="connsiteY1036" fmla="*/ 95297 h 506956"/>
              <a:gd name="connsiteX1037" fmla="*/ 506957 w 506956"/>
              <a:gd name="connsiteY1037" fmla="*/ 105144 h 506956"/>
              <a:gd name="connsiteX1038" fmla="*/ 502795 w 506956"/>
              <a:gd name="connsiteY1038" fmla="*/ 105144 h 506956"/>
              <a:gd name="connsiteX1039" fmla="*/ 498579 w 506956"/>
              <a:gd name="connsiteY1039" fmla="*/ 98452 h 506956"/>
              <a:gd name="connsiteX1040" fmla="*/ 8378 w 506956"/>
              <a:gd name="connsiteY1040" fmla="*/ 127153 h 506956"/>
              <a:gd name="connsiteX1041" fmla="*/ 4162 w 506956"/>
              <a:gd name="connsiteY1041" fmla="*/ 133845 h 506956"/>
              <a:gd name="connsiteX1042" fmla="*/ 0 w 506956"/>
              <a:gd name="connsiteY1042" fmla="*/ 133845 h 506956"/>
              <a:gd name="connsiteX1043" fmla="*/ 6310 w 506956"/>
              <a:gd name="connsiteY1043" fmla="*/ 123998 h 506956"/>
              <a:gd name="connsiteX1044" fmla="*/ 408 w 506956"/>
              <a:gd name="connsiteY1044" fmla="*/ 114804 h 506956"/>
              <a:gd name="connsiteX1045" fmla="*/ 4570 w 506956"/>
              <a:gd name="connsiteY1045" fmla="*/ 114804 h 506956"/>
              <a:gd name="connsiteX1046" fmla="*/ 8378 w 506956"/>
              <a:gd name="connsiteY1046" fmla="*/ 120788 h 506956"/>
              <a:gd name="connsiteX1047" fmla="*/ 12186 w 506956"/>
              <a:gd name="connsiteY1047" fmla="*/ 114804 h 506956"/>
              <a:gd name="connsiteX1048" fmla="*/ 16347 w 506956"/>
              <a:gd name="connsiteY1048" fmla="*/ 114804 h 506956"/>
              <a:gd name="connsiteX1049" fmla="*/ 10445 w 506956"/>
              <a:gd name="connsiteY1049" fmla="*/ 123998 h 506956"/>
              <a:gd name="connsiteX1050" fmla="*/ 16755 w 506956"/>
              <a:gd name="connsiteY1050" fmla="*/ 133845 h 506956"/>
              <a:gd name="connsiteX1051" fmla="*/ 12594 w 506956"/>
              <a:gd name="connsiteY1051" fmla="*/ 133845 h 506956"/>
              <a:gd name="connsiteX1052" fmla="*/ 8378 w 506956"/>
              <a:gd name="connsiteY1052" fmla="*/ 127153 h 506956"/>
              <a:gd name="connsiteX1053" fmla="*/ 34178 w 506956"/>
              <a:gd name="connsiteY1053" fmla="*/ 127153 h 506956"/>
              <a:gd name="connsiteX1054" fmla="*/ 29962 w 506956"/>
              <a:gd name="connsiteY1054" fmla="*/ 133845 h 506956"/>
              <a:gd name="connsiteX1055" fmla="*/ 25800 w 506956"/>
              <a:gd name="connsiteY1055" fmla="*/ 133845 h 506956"/>
              <a:gd name="connsiteX1056" fmla="*/ 32110 w 506956"/>
              <a:gd name="connsiteY1056" fmla="*/ 123998 h 506956"/>
              <a:gd name="connsiteX1057" fmla="*/ 26208 w 506956"/>
              <a:gd name="connsiteY1057" fmla="*/ 114804 h 506956"/>
              <a:gd name="connsiteX1058" fmla="*/ 30370 w 506956"/>
              <a:gd name="connsiteY1058" fmla="*/ 114804 h 506956"/>
              <a:gd name="connsiteX1059" fmla="*/ 34178 w 506956"/>
              <a:gd name="connsiteY1059" fmla="*/ 120788 h 506956"/>
              <a:gd name="connsiteX1060" fmla="*/ 37986 w 506956"/>
              <a:gd name="connsiteY1060" fmla="*/ 114804 h 506956"/>
              <a:gd name="connsiteX1061" fmla="*/ 42147 w 506956"/>
              <a:gd name="connsiteY1061" fmla="*/ 114804 h 506956"/>
              <a:gd name="connsiteX1062" fmla="*/ 36245 w 506956"/>
              <a:gd name="connsiteY1062" fmla="*/ 123998 h 506956"/>
              <a:gd name="connsiteX1063" fmla="*/ 42555 w 506956"/>
              <a:gd name="connsiteY1063" fmla="*/ 133845 h 506956"/>
              <a:gd name="connsiteX1064" fmla="*/ 38394 w 506956"/>
              <a:gd name="connsiteY1064" fmla="*/ 133845 h 506956"/>
              <a:gd name="connsiteX1065" fmla="*/ 34178 w 506956"/>
              <a:gd name="connsiteY1065" fmla="*/ 127153 h 506956"/>
              <a:gd name="connsiteX1066" fmla="*/ 59978 w 506956"/>
              <a:gd name="connsiteY1066" fmla="*/ 127153 h 506956"/>
              <a:gd name="connsiteX1067" fmla="*/ 55762 w 506956"/>
              <a:gd name="connsiteY1067" fmla="*/ 133845 h 506956"/>
              <a:gd name="connsiteX1068" fmla="*/ 51600 w 506956"/>
              <a:gd name="connsiteY1068" fmla="*/ 133845 h 506956"/>
              <a:gd name="connsiteX1069" fmla="*/ 57911 w 506956"/>
              <a:gd name="connsiteY1069" fmla="*/ 123998 h 506956"/>
              <a:gd name="connsiteX1070" fmla="*/ 52008 w 506956"/>
              <a:gd name="connsiteY1070" fmla="*/ 114804 h 506956"/>
              <a:gd name="connsiteX1071" fmla="*/ 56170 w 506956"/>
              <a:gd name="connsiteY1071" fmla="*/ 114804 h 506956"/>
              <a:gd name="connsiteX1072" fmla="*/ 59978 w 506956"/>
              <a:gd name="connsiteY1072" fmla="*/ 120788 h 506956"/>
              <a:gd name="connsiteX1073" fmla="*/ 63786 w 506956"/>
              <a:gd name="connsiteY1073" fmla="*/ 114804 h 506956"/>
              <a:gd name="connsiteX1074" fmla="*/ 67948 w 506956"/>
              <a:gd name="connsiteY1074" fmla="*/ 114804 h 506956"/>
              <a:gd name="connsiteX1075" fmla="*/ 62045 w 506956"/>
              <a:gd name="connsiteY1075" fmla="*/ 123998 h 506956"/>
              <a:gd name="connsiteX1076" fmla="*/ 68356 w 506956"/>
              <a:gd name="connsiteY1076" fmla="*/ 133845 h 506956"/>
              <a:gd name="connsiteX1077" fmla="*/ 64194 w 506956"/>
              <a:gd name="connsiteY1077" fmla="*/ 133845 h 506956"/>
              <a:gd name="connsiteX1078" fmla="*/ 59978 w 506956"/>
              <a:gd name="connsiteY1078" fmla="*/ 127153 h 506956"/>
              <a:gd name="connsiteX1079" fmla="*/ 85778 w 506956"/>
              <a:gd name="connsiteY1079" fmla="*/ 127153 h 506956"/>
              <a:gd name="connsiteX1080" fmla="*/ 81562 w 506956"/>
              <a:gd name="connsiteY1080" fmla="*/ 133845 h 506956"/>
              <a:gd name="connsiteX1081" fmla="*/ 77400 w 506956"/>
              <a:gd name="connsiteY1081" fmla="*/ 133845 h 506956"/>
              <a:gd name="connsiteX1082" fmla="*/ 83711 w 506956"/>
              <a:gd name="connsiteY1082" fmla="*/ 123998 h 506956"/>
              <a:gd name="connsiteX1083" fmla="*/ 77808 w 506956"/>
              <a:gd name="connsiteY1083" fmla="*/ 114804 h 506956"/>
              <a:gd name="connsiteX1084" fmla="*/ 81970 w 506956"/>
              <a:gd name="connsiteY1084" fmla="*/ 114804 h 506956"/>
              <a:gd name="connsiteX1085" fmla="*/ 85778 w 506956"/>
              <a:gd name="connsiteY1085" fmla="*/ 120788 h 506956"/>
              <a:gd name="connsiteX1086" fmla="*/ 89586 w 506956"/>
              <a:gd name="connsiteY1086" fmla="*/ 114804 h 506956"/>
              <a:gd name="connsiteX1087" fmla="*/ 93748 w 506956"/>
              <a:gd name="connsiteY1087" fmla="*/ 114804 h 506956"/>
              <a:gd name="connsiteX1088" fmla="*/ 87845 w 506956"/>
              <a:gd name="connsiteY1088" fmla="*/ 123998 h 506956"/>
              <a:gd name="connsiteX1089" fmla="*/ 94156 w 506956"/>
              <a:gd name="connsiteY1089" fmla="*/ 133845 h 506956"/>
              <a:gd name="connsiteX1090" fmla="*/ 89994 w 506956"/>
              <a:gd name="connsiteY1090" fmla="*/ 133845 h 506956"/>
              <a:gd name="connsiteX1091" fmla="*/ 85778 w 506956"/>
              <a:gd name="connsiteY1091" fmla="*/ 127153 h 506956"/>
              <a:gd name="connsiteX1092" fmla="*/ 111578 w 506956"/>
              <a:gd name="connsiteY1092" fmla="*/ 127153 h 506956"/>
              <a:gd name="connsiteX1093" fmla="*/ 107362 w 506956"/>
              <a:gd name="connsiteY1093" fmla="*/ 133845 h 506956"/>
              <a:gd name="connsiteX1094" fmla="*/ 103200 w 506956"/>
              <a:gd name="connsiteY1094" fmla="*/ 133845 h 506956"/>
              <a:gd name="connsiteX1095" fmla="*/ 109511 w 506956"/>
              <a:gd name="connsiteY1095" fmla="*/ 123998 h 506956"/>
              <a:gd name="connsiteX1096" fmla="*/ 103608 w 506956"/>
              <a:gd name="connsiteY1096" fmla="*/ 114804 h 506956"/>
              <a:gd name="connsiteX1097" fmla="*/ 107770 w 506956"/>
              <a:gd name="connsiteY1097" fmla="*/ 114804 h 506956"/>
              <a:gd name="connsiteX1098" fmla="*/ 111578 w 506956"/>
              <a:gd name="connsiteY1098" fmla="*/ 120788 h 506956"/>
              <a:gd name="connsiteX1099" fmla="*/ 115386 w 506956"/>
              <a:gd name="connsiteY1099" fmla="*/ 114804 h 506956"/>
              <a:gd name="connsiteX1100" fmla="*/ 119548 w 506956"/>
              <a:gd name="connsiteY1100" fmla="*/ 114804 h 506956"/>
              <a:gd name="connsiteX1101" fmla="*/ 113645 w 506956"/>
              <a:gd name="connsiteY1101" fmla="*/ 123998 h 506956"/>
              <a:gd name="connsiteX1102" fmla="*/ 119956 w 506956"/>
              <a:gd name="connsiteY1102" fmla="*/ 133845 h 506956"/>
              <a:gd name="connsiteX1103" fmla="*/ 115794 w 506956"/>
              <a:gd name="connsiteY1103" fmla="*/ 133845 h 506956"/>
              <a:gd name="connsiteX1104" fmla="*/ 111578 w 506956"/>
              <a:gd name="connsiteY1104" fmla="*/ 127153 h 506956"/>
              <a:gd name="connsiteX1105" fmla="*/ 137378 w 506956"/>
              <a:gd name="connsiteY1105" fmla="*/ 127153 h 506956"/>
              <a:gd name="connsiteX1106" fmla="*/ 133162 w 506956"/>
              <a:gd name="connsiteY1106" fmla="*/ 133845 h 506956"/>
              <a:gd name="connsiteX1107" fmla="*/ 129000 w 506956"/>
              <a:gd name="connsiteY1107" fmla="*/ 133845 h 506956"/>
              <a:gd name="connsiteX1108" fmla="*/ 135311 w 506956"/>
              <a:gd name="connsiteY1108" fmla="*/ 123998 h 506956"/>
              <a:gd name="connsiteX1109" fmla="*/ 129408 w 506956"/>
              <a:gd name="connsiteY1109" fmla="*/ 114804 h 506956"/>
              <a:gd name="connsiteX1110" fmla="*/ 133570 w 506956"/>
              <a:gd name="connsiteY1110" fmla="*/ 114804 h 506956"/>
              <a:gd name="connsiteX1111" fmla="*/ 137378 w 506956"/>
              <a:gd name="connsiteY1111" fmla="*/ 120788 h 506956"/>
              <a:gd name="connsiteX1112" fmla="*/ 141186 w 506956"/>
              <a:gd name="connsiteY1112" fmla="*/ 114804 h 506956"/>
              <a:gd name="connsiteX1113" fmla="*/ 145348 w 506956"/>
              <a:gd name="connsiteY1113" fmla="*/ 114804 h 506956"/>
              <a:gd name="connsiteX1114" fmla="*/ 139445 w 506956"/>
              <a:gd name="connsiteY1114" fmla="*/ 123998 h 506956"/>
              <a:gd name="connsiteX1115" fmla="*/ 145756 w 506956"/>
              <a:gd name="connsiteY1115" fmla="*/ 133845 h 506956"/>
              <a:gd name="connsiteX1116" fmla="*/ 141594 w 506956"/>
              <a:gd name="connsiteY1116" fmla="*/ 133845 h 506956"/>
              <a:gd name="connsiteX1117" fmla="*/ 137378 w 506956"/>
              <a:gd name="connsiteY1117" fmla="*/ 127153 h 506956"/>
              <a:gd name="connsiteX1118" fmla="*/ 163178 w 506956"/>
              <a:gd name="connsiteY1118" fmla="*/ 127153 h 506956"/>
              <a:gd name="connsiteX1119" fmla="*/ 158962 w 506956"/>
              <a:gd name="connsiteY1119" fmla="*/ 133845 h 506956"/>
              <a:gd name="connsiteX1120" fmla="*/ 154800 w 506956"/>
              <a:gd name="connsiteY1120" fmla="*/ 133845 h 506956"/>
              <a:gd name="connsiteX1121" fmla="*/ 161111 w 506956"/>
              <a:gd name="connsiteY1121" fmla="*/ 123998 h 506956"/>
              <a:gd name="connsiteX1122" fmla="*/ 155208 w 506956"/>
              <a:gd name="connsiteY1122" fmla="*/ 114804 h 506956"/>
              <a:gd name="connsiteX1123" fmla="*/ 159370 w 506956"/>
              <a:gd name="connsiteY1123" fmla="*/ 114804 h 506956"/>
              <a:gd name="connsiteX1124" fmla="*/ 163178 w 506956"/>
              <a:gd name="connsiteY1124" fmla="*/ 120788 h 506956"/>
              <a:gd name="connsiteX1125" fmla="*/ 166986 w 506956"/>
              <a:gd name="connsiteY1125" fmla="*/ 114804 h 506956"/>
              <a:gd name="connsiteX1126" fmla="*/ 171148 w 506956"/>
              <a:gd name="connsiteY1126" fmla="*/ 114804 h 506956"/>
              <a:gd name="connsiteX1127" fmla="*/ 165245 w 506956"/>
              <a:gd name="connsiteY1127" fmla="*/ 123998 h 506956"/>
              <a:gd name="connsiteX1128" fmla="*/ 171556 w 506956"/>
              <a:gd name="connsiteY1128" fmla="*/ 133845 h 506956"/>
              <a:gd name="connsiteX1129" fmla="*/ 167394 w 506956"/>
              <a:gd name="connsiteY1129" fmla="*/ 133845 h 506956"/>
              <a:gd name="connsiteX1130" fmla="*/ 163178 w 506956"/>
              <a:gd name="connsiteY1130" fmla="*/ 127153 h 506956"/>
              <a:gd name="connsiteX1131" fmla="*/ 188978 w 506956"/>
              <a:gd name="connsiteY1131" fmla="*/ 127153 h 506956"/>
              <a:gd name="connsiteX1132" fmla="*/ 184762 w 506956"/>
              <a:gd name="connsiteY1132" fmla="*/ 133845 h 506956"/>
              <a:gd name="connsiteX1133" fmla="*/ 180601 w 506956"/>
              <a:gd name="connsiteY1133" fmla="*/ 133845 h 506956"/>
              <a:gd name="connsiteX1134" fmla="*/ 186911 w 506956"/>
              <a:gd name="connsiteY1134" fmla="*/ 123998 h 506956"/>
              <a:gd name="connsiteX1135" fmla="*/ 181009 w 506956"/>
              <a:gd name="connsiteY1135" fmla="*/ 114804 h 506956"/>
              <a:gd name="connsiteX1136" fmla="*/ 185170 w 506956"/>
              <a:gd name="connsiteY1136" fmla="*/ 114804 h 506956"/>
              <a:gd name="connsiteX1137" fmla="*/ 188978 w 506956"/>
              <a:gd name="connsiteY1137" fmla="*/ 120788 h 506956"/>
              <a:gd name="connsiteX1138" fmla="*/ 192786 w 506956"/>
              <a:gd name="connsiteY1138" fmla="*/ 114804 h 506956"/>
              <a:gd name="connsiteX1139" fmla="*/ 196948 w 506956"/>
              <a:gd name="connsiteY1139" fmla="*/ 114804 h 506956"/>
              <a:gd name="connsiteX1140" fmla="*/ 191045 w 506956"/>
              <a:gd name="connsiteY1140" fmla="*/ 123998 h 506956"/>
              <a:gd name="connsiteX1141" fmla="*/ 197356 w 506956"/>
              <a:gd name="connsiteY1141" fmla="*/ 133845 h 506956"/>
              <a:gd name="connsiteX1142" fmla="*/ 193194 w 506956"/>
              <a:gd name="connsiteY1142" fmla="*/ 133845 h 506956"/>
              <a:gd name="connsiteX1143" fmla="*/ 188978 w 506956"/>
              <a:gd name="connsiteY1143" fmla="*/ 127153 h 506956"/>
              <a:gd name="connsiteX1144" fmla="*/ 214778 w 506956"/>
              <a:gd name="connsiteY1144" fmla="*/ 127153 h 506956"/>
              <a:gd name="connsiteX1145" fmla="*/ 210562 w 506956"/>
              <a:gd name="connsiteY1145" fmla="*/ 133845 h 506956"/>
              <a:gd name="connsiteX1146" fmla="*/ 206401 w 506956"/>
              <a:gd name="connsiteY1146" fmla="*/ 133845 h 506956"/>
              <a:gd name="connsiteX1147" fmla="*/ 212711 w 506956"/>
              <a:gd name="connsiteY1147" fmla="*/ 123998 h 506956"/>
              <a:gd name="connsiteX1148" fmla="*/ 206809 w 506956"/>
              <a:gd name="connsiteY1148" fmla="*/ 114804 h 506956"/>
              <a:gd name="connsiteX1149" fmla="*/ 210970 w 506956"/>
              <a:gd name="connsiteY1149" fmla="*/ 114804 h 506956"/>
              <a:gd name="connsiteX1150" fmla="*/ 214778 w 506956"/>
              <a:gd name="connsiteY1150" fmla="*/ 120788 h 506956"/>
              <a:gd name="connsiteX1151" fmla="*/ 218586 w 506956"/>
              <a:gd name="connsiteY1151" fmla="*/ 114804 h 506956"/>
              <a:gd name="connsiteX1152" fmla="*/ 222748 w 506956"/>
              <a:gd name="connsiteY1152" fmla="*/ 114804 h 506956"/>
              <a:gd name="connsiteX1153" fmla="*/ 216846 w 506956"/>
              <a:gd name="connsiteY1153" fmla="*/ 123998 h 506956"/>
              <a:gd name="connsiteX1154" fmla="*/ 223156 w 506956"/>
              <a:gd name="connsiteY1154" fmla="*/ 133845 h 506956"/>
              <a:gd name="connsiteX1155" fmla="*/ 218994 w 506956"/>
              <a:gd name="connsiteY1155" fmla="*/ 133845 h 506956"/>
              <a:gd name="connsiteX1156" fmla="*/ 214778 w 506956"/>
              <a:gd name="connsiteY1156" fmla="*/ 127153 h 506956"/>
              <a:gd name="connsiteX1157" fmla="*/ 240578 w 506956"/>
              <a:gd name="connsiteY1157" fmla="*/ 127153 h 506956"/>
              <a:gd name="connsiteX1158" fmla="*/ 236362 w 506956"/>
              <a:gd name="connsiteY1158" fmla="*/ 133845 h 506956"/>
              <a:gd name="connsiteX1159" fmla="*/ 232201 w 506956"/>
              <a:gd name="connsiteY1159" fmla="*/ 133845 h 506956"/>
              <a:gd name="connsiteX1160" fmla="*/ 238511 w 506956"/>
              <a:gd name="connsiteY1160" fmla="*/ 123998 h 506956"/>
              <a:gd name="connsiteX1161" fmla="*/ 232609 w 506956"/>
              <a:gd name="connsiteY1161" fmla="*/ 114804 h 506956"/>
              <a:gd name="connsiteX1162" fmla="*/ 236770 w 506956"/>
              <a:gd name="connsiteY1162" fmla="*/ 114804 h 506956"/>
              <a:gd name="connsiteX1163" fmla="*/ 240578 w 506956"/>
              <a:gd name="connsiteY1163" fmla="*/ 120788 h 506956"/>
              <a:gd name="connsiteX1164" fmla="*/ 244386 w 506956"/>
              <a:gd name="connsiteY1164" fmla="*/ 114804 h 506956"/>
              <a:gd name="connsiteX1165" fmla="*/ 248548 w 506956"/>
              <a:gd name="connsiteY1165" fmla="*/ 114804 h 506956"/>
              <a:gd name="connsiteX1166" fmla="*/ 242646 w 506956"/>
              <a:gd name="connsiteY1166" fmla="*/ 123998 h 506956"/>
              <a:gd name="connsiteX1167" fmla="*/ 248956 w 506956"/>
              <a:gd name="connsiteY1167" fmla="*/ 133845 h 506956"/>
              <a:gd name="connsiteX1168" fmla="*/ 244794 w 506956"/>
              <a:gd name="connsiteY1168" fmla="*/ 133845 h 506956"/>
              <a:gd name="connsiteX1169" fmla="*/ 240578 w 506956"/>
              <a:gd name="connsiteY1169" fmla="*/ 127153 h 506956"/>
              <a:gd name="connsiteX1170" fmla="*/ 266378 w 506956"/>
              <a:gd name="connsiteY1170" fmla="*/ 127153 h 506956"/>
              <a:gd name="connsiteX1171" fmla="*/ 262162 w 506956"/>
              <a:gd name="connsiteY1171" fmla="*/ 133845 h 506956"/>
              <a:gd name="connsiteX1172" fmla="*/ 258001 w 506956"/>
              <a:gd name="connsiteY1172" fmla="*/ 133845 h 506956"/>
              <a:gd name="connsiteX1173" fmla="*/ 264311 w 506956"/>
              <a:gd name="connsiteY1173" fmla="*/ 123998 h 506956"/>
              <a:gd name="connsiteX1174" fmla="*/ 258409 w 506956"/>
              <a:gd name="connsiteY1174" fmla="*/ 114804 h 506956"/>
              <a:gd name="connsiteX1175" fmla="*/ 262570 w 506956"/>
              <a:gd name="connsiteY1175" fmla="*/ 114804 h 506956"/>
              <a:gd name="connsiteX1176" fmla="*/ 266378 w 506956"/>
              <a:gd name="connsiteY1176" fmla="*/ 120788 h 506956"/>
              <a:gd name="connsiteX1177" fmla="*/ 270187 w 506956"/>
              <a:gd name="connsiteY1177" fmla="*/ 114804 h 506956"/>
              <a:gd name="connsiteX1178" fmla="*/ 274348 w 506956"/>
              <a:gd name="connsiteY1178" fmla="*/ 114804 h 506956"/>
              <a:gd name="connsiteX1179" fmla="*/ 268446 w 506956"/>
              <a:gd name="connsiteY1179" fmla="*/ 123998 h 506956"/>
              <a:gd name="connsiteX1180" fmla="*/ 274756 w 506956"/>
              <a:gd name="connsiteY1180" fmla="*/ 133845 h 506956"/>
              <a:gd name="connsiteX1181" fmla="*/ 270595 w 506956"/>
              <a:gd name="connsiteY1181" fmla="*/ 133845 h 506956"/>
              <a:gd name="connsiteX1182" fmla="*/ 266378 w 506956"/>
              <a:gd name="connsiteY1182" fmla="*/ 127153 h 506956"/>
              <a:gd name="connsiteX1183" fmla="*/ 292179 w 506956"/>
              <a:gd name="connsiteY1183" fmla="*/ 127153 h 506956"/>
              <a:gd name="connsiteX1184" fmla="*/ 287962 w 506956"/>
              <a:gd name="connsiteY1184" fmla="*/ 133845 h 506956"/>
              <a:gd name="connsiteX1185" fmla="*/ 283801 w 506956"/>
              <a:gd name="connsiteY1185" fmla="*/ 133845 h 506956"/>
              <a:gd name="connsiteX1186" fmla="*/ 290111 w 506956"/>
              <a:gd name="connsiteY1186" fmla="*/ 123998 h 506956"/>
              <a:gd name="connsiteX1187" fmla="*/ 284209 w 506956"/>
              <a:gd name="connsiteY1187" fmla="*/ 114804 h 506956"/>
              <a:gd name="connsiteX1188" fmla="*/ 288370 w 506956"/>
              <a:gd name="connsiteY1188" fmla="*/ 114804 h 506956"/>
              <a:gd name="connsiteX1189" fmla="*/ 292179 w 506956"/>
              <a:gd name="connsiteY1189" fmla="*/ 120788 h 506956"/>
              <a:gd name="connsiteX1190" fmla="*/ 295987 w 506956"/>
              <a:gd name="connsiteY1190" fmla="*/ 114804 h 506956"/>
              <a:gd name="connsiteX1191" fmla="*/ 300148 w 506956"/>
              <a:gd name="connsiteY1191" fmla="*/ 114804 h 506956"/>
              <a:gd name="connsiteX1192" fmla="*/ 294246 w 506956"/>
              <a:gd name="connsiteY1192" fmla="*/ 123998 h 506956"/>
              <a:gd name="connsiteX1193" fmla="*/ 300556 w 506956"/>
              <a:gd name="connsiteY1193" fmla="*/ 133845 h 506956"/>
              <a:gd name="connsiteX1194" fmla="*/ 296395 w 506956"/>
              <a:gd name="connsiteY1194" fmla="*/ 133845 h 506956"/>
              <a:gd name="connsiteX1195" fmla="*/ 292179 w 506956"/>
              <a:gd name="connsiteY1195" fmla="*/ 127153 h 506956"/>
              <a:gd name="connsiteX1196" fmla="*/ 317979 w 506956"/>
              <a:gd name="connsiteY1196" fmla="*/ 127153 h 506956"/>
              <a:gd name="connsiteX1197" fmla="*/ 313762 w 506956"/>
              <a:gd name="connsiteY1197" fmla="*/ 133845 h 506956"/>
              <a:gd name="connsiteX1198" fmla="*/ 309601 w 506956"/>
              <a:gd name="connsiteY1198" fmla="*/ 133845 h 506956"/>
              <a:gd name="connsiteX1199" fmla="*/ 315911 w 506956"/>
              <a:gd name="connsiteY1199" fmla="*/ 123998 h 506956"/>
              <a:gd name="connsiteX1200" fmla="*/ 310009 w 506956"/>
              <a:gd name="connsiteY1200" fmla="*/ 114804 h 506956"/>
              <a:gd name="connsiteX1201" fmla="*/ 314170 w 506956"/>
              <a:gd name="connsiteY1201" fmla="*/ 114804 h 506956"/>
              <a:gd name="connsiteX1202" fmla="*/ 317979 w 506956"/>
              <a:gd name="connsiteY1202" fmla="*/ 120788 h 506956"/>
              <a:gd name="connsiteX1203" fmla="*/ 321787 w 506956"/>
              <a:gd name="connsiteY1203" fmla="*/ 114804 h 506956"/>
              <a:gd name="connsiteX1204" fmla="*/ 325948 w 506956"/>
              <a:gd name="connsiteY1204" fmla="*/ 114804 h 506956"/>
              <a:gd name="connsiteX1205" fmla="*/ 320046 w 506956"/>
              <a:gd name="connsiteY1205" fmla="*/ 123998 h 506956"/>
              <a:gd name="connsiteX1206" fmla="*/ 326356 w 506956"/>
              <a:gd name="connsiteY1206" fmla="*/ 133845 h 506956"/>
              <a:gd name="connsiteX1207" fmla="*/ 322195 w 506956"/>
              <a:gd name="connsiteY1207" fmla="*/ 133845 h 506956"/>
              <a:gd name="connsiteX1208" fmla="*/ 317979 w 506956"/>
              <a:gd name="connsiteY1208" fmla="*/ 127153 h 506956"/>
              <a:gd name="connsiteX1209" fmla="*/ 343779 w 506956"/>
              <a:gd name="connsiteY1209" fmla="*/ 127153 h 506956"/>
              <a:gd name="connsiteX1210" fmla="*/ 339563 w 506956"/>
              <a:gd name="connsiteY1210" fmla="*/ 133845 h 506956"/>
              <a:gd name="connsiteX1211" fmla="*/ 335401 w 506956"/>
              <a:gd name="connsiteY1211" fmla="*/ 133845 h 506956"/>
              <a:gd name="connsiteX1212" fmla="*/ 341711 w 506956"/>
              <a:gd name="connsiteY1212" fmla="*/ 123998 h 506956"/>
              <a:gd name="connsiteX1213" fmla="*/ 335809 w 506956"/>
              <a:gd name="connsiteY1213" fmla="*/ 114804 h 506956"/>
              <a:gd name="connsiteX1214" fmla="*/ 339971 w 506956"/>
              <a:gd name="connsiteY1214" fmla="*/ 114804 h 506956"/>
              <a:gd name="connsiteX1215" fmla="*/ 343779 w 506956"/>
              <a:gd name="connsiteY1215" fmla="*/ 120788 h 506956"/>
              <a:gd name="connsiteX1216" fmla="*/ 347587 w 506956"/>
              <a:gd name="connsiteY1216" fmla="*/ 114804 h 506956"/>
              <a:gd name="connsiteX1217" fmla="*/ 351748 w 506956"/>
              <a:gd name="connsiteY1217" fmla="*/ 114804 h 506956"/>
              <a:gd name="connsiteX1218" fmla="*/ 345846 w 506956"/>
              <a:gd name="connsiteY1218" fmla="*/ 123998 h 506956"/>
              <a:gd name="connsiteX1219" fmla="*/ 352156 w 506956"/>
              <a:gd name="connsiteY1219" fmla="*/ 133845 h 506956"/>
              <a:gd name="connsiteX1220" fmla="*/ 347995 w 506956"/>
              <a:gd name="connsiteY1220" fmla="*/ 133845 h 506956"/>
              <a:gd name="connsiteX1221" fmla="*/ 343779 w 506956"/>
              <a:gd name="connsiteY1221" fmla="*/ 127153 h 506956"/>
              <a:gd name="connsiteX1222" fmla="*/ 369579 w 506956"/>
              <a:gd name="connsiteY1222" fmla="*/ 127153 h 506956"/>
              <a:gd name="connsiteX1223" fmla="*/ 365363 w 506956"/>
              <a:gd name="connsiteY1223" fmla="*/ 133845 h 506956"/>
              <a:gd name="connsiteX1224" fmla="*/ 361201 w 506956"/>
              <a:gd name="connsiteY1224" fmla="*/ 133845 h 506956"/>
              <a:gd name="connsiteX1225" fmla="*/ 367511 w 506956"/>
              <a:gd name="connsiteY1225" fmla="*/ 123998 h 506956"/>
              <a:gd name="connsiteX1226" fmla="*/ 361609 w 506956"/>
              <a:gd name="connsiteY1226" fmla="*/ 114804 h 506956"/>
              <a:gd name="connsiteX1227" fmla="*/ 365771 w 506956"/>
              <a:gd name="connsiteY1227" fmla="*/ 114804 h 506956"/>
              <a:gd name="connsiteX1228" fmla="*/ 369579 w 506956"/>
              <a:gd name="connsiteY1228" fmla="*/ 120788 h 506956"/>
              <a:gd name="connsiteX1229" fmla="*/ 373387 w 506956"/>
              <a:gd name="connsiteY1229" fmla="*/ 114804 h 506956"/>
              <a:gd name="connsiteX1230" fmla="*/ 377548 w 506956"/>
              <a:gd name="connsiteY1230" fmla="*/ 114804 h 506956"/>
              <a:gd name="connsiteX1231" fmla="*/ 371646 w 506956"/>
              <a:gd name="connsiteY1231" fmla="*/ 123998 h 506956"/>
              <a:gd name="connsiteX1232" fmla="*/ 377956 w 506956"/>
              <a:gd name="connsiteY1232" fmla="*/ 133845 h 506956"/>
              <a:gd name="connsiteX1233" fmla="*/ 373795 w 506956"/>
              <a:gd name="connsiteY1233" fmla="*/ 133845 h 506956"/>
              <a:gd name="connsiteX1234" fmla="*/ 369579 w 506956"/>
              <a:gd name="connsiteY1234" fmla="*/ 127153 h 506956"/>
              <a:gd name="connsiteX1235" fmla="*/ 395379 w 506956"/>
              <a:gd name="connsiteY1235" fmla="*/ 127153 h 506956"/>
              <a:gd name="connsiteX1236" fmla="*/ 391163 w 506956"/>
              <a:gd name="connsiteY1236" fmla="*/ 133845 h 506956"/>
              <a:gd name="connsiteX1237" fmla="*/ 387001 w 506956"/>
              <a:gd name="connsiteY1237" fmla="*/ 133845 h 506956"/>
              <a:gd name="connsiteX1238" fmla="*/ 393312 w 506956"/>
              <a:gd name="connsiteY1238" fmla="*/ 123998 h 506956"/>
              <a:gd name="connsiteX1239" fmla="*/ 387409 w 506956"/>
              <a:gd name="connsiteY1239" fmla="*/ 114804 h 506956"/>
              <a:gd name="connsiteX1240" fmla="*/ 391571 w 506956"/>
              <a:gd name="connsiteY1240" fmla="*/ 114804 h 506956"/>
              <a:gd name="connsiteX1241" fmla="*/ 395379 w 506956"/>
              <a:gd name="connsiteY1241" fmla="*/ 120788 h 506956"/>
              <a:gd name="connsiteX1242" fmla="*/ 399187 w 506956"/>
              <a:gd name="connsiteY1242" fmla="*/ 114804 h 506956"/>
              <a:gd name="connsiteX1243" fmla="*/ 403348 w 506956"/>
              <a:gd name="connsiteY1243" fmla="*/ 114804 h 506956"/>
              <a:gd name="connsiteX1244" fmla="*/ 397446 w 506956"/>
              <a:gd name="connsiteY1244" fmla="*/ 123998 h 506956"/>
              <a:gd name="connsiteX1245" fmla="*/ 403756 w 506956"/>
              <a:gd name="connsiteY1245" fmla="*/ 133845 h 506956"/>
              <a:gd name="connsiteX1246" fmla="*/ 399595 w 506956"/>
              <a:gd name="connsiteY1246" fmla="*/ 133845 h 506956"/>
              <a:gd name="connsiteX1247" fmla="*/ 395379 w 506956"/>
              <a:gd name="connsiteY1247" fmla="*/ 127153 h 506956"/>
              <a:gd name="connsiteX1248" fmla="*/ 421179 w 506956"/>
              <a:gd name="connsiteY1248" fmla="*/ 127153 h 506956"/>
              <a:gd name="connsiteX1249" fmla="*/ 416963 w 506956"/>
              <a:gd name="connsiteY1249" fmla="*/ 133845 h 506956"/>
              <a:gd name="connsiteX1250" fmla="*/ 412801 w 506956"/>
              <a:gd name="connsiteY1250" fmla="*/ 133845 h 506956"/>
              <a:gd name="connsiteX1251" fmla="*/ 419112 w 506956"/>
              <a:gd name="connsiteY1251" fmla="*/ 123998 h 506956"/>
              <a:gd name="connsiteX1252" fmla="*/ 413209 w 506956"/>
              <a:gd name="connsiteY1252" fmla="*/ 114804 h 506956"/>
              <a:gd name="connsiteX1253" fmla="*/ 417371 w 506956"/>
              <a:gd name="connsiteY1253" fmla="*/ 114804 h 506956"/>
              <a:gd name="connsiteX1254" fmla="*/ 421179 w 506956"/>
              <a:gd name="connsiteY1254" fmla="*/ 120788 h 506956"/>
              <a:gd name="connsiteX1255" fmla="*/ 424987 w 506956"/>
              <a:gd name="connsiteY1255" fmla="*/ 114804 h 506956"/>
              <a:gd name="connsiteX1256" fmla="*/ 429149 w 506956"/>
              <a:gd name="connsiteY1256" fmla="*/ 114804 h 506956"/>
              <a:gd name="connsiteX1257" fmla="*/ 423246 w 506956"/>
              <a:gd name="connsiteY1257" fmla="*/ 123998 h 506956"/>
              <a:gd name="connsiteX1258" fmla="*/ 429557 w 506956"/>
              <a:gd name="connsiteY1258" fmla="*/ 133845 h 506956"/>
              <a:gd name="connsiteX1259" fmla="*/ 425395 w 506956"/>
              <a:gd name="connsiteY1259" fmla="*/ 133845 h 506956"/>
              <a:gd name="connsiteX1260" fmla="*/ 421179 w 506956"/>
              <a:gd name="connsiteY1260" fmla="*/ 127153 h 506956"/>
              <a:gd name="connsiteX1261" fmla="*/ 446979 w 506956"/>
              <a:gd name="connsiteY1261" fmla="*/ 127153 h 506956"/>
              <a:gd name="connsiteX1262" fmla="*/ 442763 w 506956"/>
              <a:gd name="connsiteY1262" fmla="*/ 133845 h 506956"/>
              <a:gd name="connsiteX1263" fmla="*/ 438601 w 506956"/>
              <a:gd name="connsiteY1263" fmla="*/ 133845 h 506956"/>
              <a:gd name="connsiteX1264" fmla="*/ 444912 w 506956"/>
              <a:gd name="connsiteY1264" fmla="*/ 123998 h 506956"/>
              <a:gd name="connsiteX1265" fmla="*/ 439009 w 506956"/>
              <a:gd name="connsiteY1265" fmla="*/ 114804 h 506956"/>
              <a:gd name="connsiteX1266" fmla="*/ 443171 w 506956"/>
              <a:gd name="connsiteY1266" fmla="*/ 114804 h 506956"/>
              <a:gd name="connsiteX1267" fmla="*/ 446979 w 506956"/>
              <a:gd name="connsiteY1267" fmla="*/ 120788 h 506956"/>
              <a:gd name="connsiteX1268" fmla="*/ 450787 w 506956"/>
              <a:gd name="connsiteY1268" fmla="*/ 114804 h 506956"/>
              <a:gd name="connsiteX1269" fmla="*/ 454949 w 506956"/>
              <a:gd name="connsiteY1269" fmla="*/ 114804 h 506956"/>
              <a:gd name="connsiteX1270" fmla="*/ 449046 w 506956"/>
              <a:gd name="connsiteY1270" fmla="*/ 123998 h 506956"/>
              <a:gd name="connsiteX1271" fmla="*/ 455357 w 506956"/>
              <a:gd name="connsiteY1271" fmla="*/ 133845 h 506956"/>
              <a:gd name="connsiteX1272" fmla="*/ 451195 w 506956"/>
              <a:gd name="connsiteY1272" fmla="*/ 133845 h 506956"/>
              <a:gd name="connsiteX1273" fmla="*/ 446979 w 506956"/>
              <a:gd name="connsiteY1273" fmla="*/ 127153 h 506956"/>
              <a:gd name="connsiteX1274" fmla="*/ 472779 w 506956"/>
              <a:gd name="connsiteY1274" fmla="*/ 127153 h 506956"/>
              <a:gd name="connsiteX1275" fmla="*/ 468563 w 506956"/>
              <a:gd name="connsiteY1275" fmla="*/ 133845 h 506956"/>
              <a:gd name="connsiteX1276" fmla="*/ 464401 w 506956"/>
              <a:gd name="connsiteY1276" fmla="*/ 133845 h 506956"/>
              <a:gd name="connsiteX1277" fmla="*/ 470712 w 506956"/>
              <a:gd name="connsiteY1277" fmla="*/ 123998 h 506956"/>
              <a:gd name="connsiteX1278" fmla="*/ 464809 w 506956"/>
              <a:gd name="connsiteY1278" fmla="*/ 114804 h 506956"/>
              <a:gd name="connsiteX1279" fmla="*/ 468971 w 506956"/>
              <a:gd name="connsiteY1279" fmla="*/ 114804 h 506956"/>
              <a:gd name="connsiteX1280" fmla="*/ 472779 w 506956"/>
              <a:gd name="connsiteY1280" fmla="*/ 120788 h 506956"/>
              <a:gd name="connsiteX1281" fmla="*/ 476587 w 506956"/>
              <a:gd name="connsiteY1281" fmla="*/ 114804 h 506956"/>
              <a:gd name="connsiteX1282" fmla="*/ 480749 w 506956"/>
              <a:gd name="connsiteY1282" fmla="*/ 114804 h 506956"/>
              <a:gd name="connsiteX1283" fmla="*/ 474846 w 506956"/>
              <a:gd name="connsiteY1283" fmla="*/ 123998 h 506956"/>
              <a:gd name="connsiteX1284" fmla="*/ 481157 w 506956"/>
              <a:gd name="connsiteY1284" fmla="*/ 133845 h 506956"/>
              <a:gd name="connsiteX1285" fmla="*/ 476995 w 506956"/>
              <a:gd name="connsiteY1285" fmla="*/ 133845 h 506956"/>
              <a:gd name="connsiteX1286" fmla="*/ 472779 w 506956"/>
              <a:gd name="connsiteY1286" fmla="*/ 127153 h 506956"/>
              <a:gd name="connsiteX1287" fmla="*/ 498579 w 506956"/>
              <a:gd name="connsiteY1287" fmla="*/ 127153 h 506956"/>
              <a:gd name="connsiteX1288" fmla="*/ 494363 w 506956"/>
              <a:gd name="connsiteY1288" fmla="*/ 133845 h 506956"/>
              <a:gd name="connsiteX1289" fmla="*/ 490201 w 506956"/>
              <a:gd name="connsiteY1289" fmla="*/ 133845 h 506956"/>
              <a:gd name="connsiteX1290" fmla="*/ 496512 w 506956"/>
              <a:gd name="connsiteY1290" fmla="*/ 123998 h 506956"/>
              <a:gd name="connsiteX1291" fmla="*/ 490609 w 506956"/>
              <a:gd name="connsiteY1291" fmla="*/ 114804 h 506956"/>
              <a:gd name="connsiteX1292" fmla="*/ 494771 w 506956"/>
              <a:gd name="connsiteY1292" fmla="*/ 114804 h 506956"/>
              <a:gd name="connsiteX1293" fmla="*/ 498579 w 506956"/>
              <a:gd name="connsiteY1293" fmla="*/ 120788 h 506956"/>
              <a:gd name="connsiteX1294" fmla="*/ 502387 w 506956"/>
              <a:gd name="connsiteY1294" fmla="*/ 114804 h 506956"/>
              <a:gd name="connsiteX1295" fmla="*/ 506549 w 506956"/>
              <a:gd name="connsiteY1295" fmla="*/ 114804 h 506956"/>
              <a:gd name="connsiteX1296" fmla="*/ 500646 w 506956"/>
              <a:gd name="connsiteY1296" fmla="*/ 123998 h 506956"/>
              <a:gd name="connsiteX1297" fmla="*/ 506957 w 506956"/>
              <a:gd name="connsiteY1297" fmla="*/ 133845 h 506956"/>
              <a:gd name="connsiteX1298" fmla="*/ 502795 w 506956"/>
              <a:gd name="connsiteY1298" fmla="*/ 133845 h 506956"/>
              <a:gd name="connsiteX1299" fmla="*/ 498579 w 506956"/>
              <a:gd name="connsiteY1299" fmla="*/ 127153 h 506956"/>
              <a:gd name="connsiteX1300" fmla="*/ 8378 w 506956"/>
              <a:gd name="connsiteY1300" fmla="*/ 155854 h 506956"/>
              <a:gd name="connsiteX1301" fmla="*/ 4162 w 506956"/>
              <a:gd name="connsiteY1301" fmla="*/ 162545 h 506956"/>
              <a:gd name="connsiteX1302" fmla="*/ 0 w 506956"/>
              <a:gd name="connsiteY1302" fmla="*/ 162545 h 506956"/>
              <a:gd name="connsiteX1303" fmla="*/ 6310 w 506956"/>
              <a:gd name="connsiteY1303" fmla="*/ 152699 h 506956"/>
              <a:gd name="connsiteX1304" fmla="*/ 408 w 506956"/>
              <a:gd name="connsiteY1304" fmla="*/ 143505 h 506956"/>
              <a:gd name="connsiteX1305" fmla="*/ 4570 w 506956"/>
              <a:gd name="connsiteY1305" fmla="*/ 143505 h 506956"/>
              <a:gd name="connsiteX1306" fmla="*/ 8378 w 506956"/>
              <a:gd name="connsiteY1306" fmla="*/ 149489 h 506956"/>
              <a:gd name="connsiteX1307" fmla="*/ 12186 w 506956"/>
              <a:gd name="connsiteY1307" fmla="*/ 143505 h 506956"/>
              <a:gd name="connsiteX1308" fmla="*/ 16347 w 506956"/>
              <a:gd name="connsiteY1308" fmla="*/ 143505 h 506956"/>
              <a:gd name="connsiteX1309" fmla="*/ 10445 w 506956"/>
              <a:gd name="connsiteY1309" fmla="*/ 152699 h 506956"/>
              <a:gd name="connsiteX1310" fmla="*/ 16755 w 506956"/>
              <a:gd name="connsiteY1310" fmla="*/ 162545 h 506956"/>
              <a:gd name="connsiteX1311" fmla="*/ 12594 w 506956"/>
              <a:gd name="connsiteY1311" fmla="*/ 162545 h 506956"/>
              <a:gd name="connsiteX1312" fmla="*/ 8378 w 506956"/>
              <a:gd name="connsiteY1312" fmla="*/ 155854 h 506956"/>
              <a:gd name="connsiteX1313" fmla="*/ 34178 w 506956"/>
              <a:gd name="connsiteY1313" fmla="*/ 155854 h 506956"/>
              <a:gd name="connsiteX1314" fmla="*/ 29962 w 506956"/>
              <a:gd name="connsiteY1314" fmla="*/ 162545 h 506956"/>
              <a:gd name="connsiteX1315" fmla="*/ 25800 w 506956"/>
              <a:gd name="connsiteY1315" fmla="*/ 162545 h 506956"/>
              <a:gd name="connsiteX1316" fmla="*/ 32110 w 506956"/>
              <a:gd name="connsiteY1316" fmla="*/ 152699 h 506956"/>
              <a:gd name="connsiteX1317" fmla="*/ 26208 w 506956"/>
              <a:gd name="connsiteY1317" fmla="*/ 143505 h 506956"/>
              <a:gd name="connsiteX1318" fmla="*/ 30370 w 506956"/>
              <a:gd name="connsiteY1318" fmla="*/ 143505 h 506956"/>
              <a:gd name="connsiteX1319" fmla="*/ 34178 w 506956"/>
              <a:gd name="connsiteY1319" fmla="*/ 149489 h 506956"/>
              <a:gd name="connsiteX1320" fmla="*/ 37986 w 506956"/>
              <a:gd name="connsiteY1320" fmla="*/ 143505 h 506956"/>
              <a:gd name="connsiteX1321" fmla="*/ 42147 w 506956"/>
              <a:gd name="connsiteY1321" fmla="*/ 143505 h 506956"/>
              <a:gd name="connsiteX1322" fmla="*/ 36245 w 506956"/>
              <a:gd name="connsiteY1322" fmla="*/ 152699 h 506956"/>
              <a:gd name="connsiteX1323" fmla="*/ 42555 w 506956"/>
              <a:gd name="connsiteY1323" fmla="*/ 162545 h 506956"/>
              <a:gd name="connsiteX1324" fmla="*/ 38394 w 506956"/>
              <a:gd name="connsiteY1324" fmla="*/ 162545 h 506956"/>
              <a:gd name="connsiteX1325" fmla="*/ 34178 w 506956"/>
              <a:gd name="connsiteY1325" fmla="*/ 155854 h 506956"/>
              <a:gd name="connsiteX1326" fmla="*/ 59978 w 506956"/>
              <a:gd name="connsiteY1326" fmla="*/ 155854 h 506956"/>
              <a:gd name="connsiteX1327" fmla="*/ 55762 w 506956"/>
              <a:gd name="connsiteY1327" fmla="*/ 162545 h 506956"/>
              <a:gd name="connsiteX1328" fmla="*/ 51600 w 506956"/>
              <a:gd name="connsiteY1328" fmla="*/ 162545 h 506956"/>
              <a:gd name="connsiteX1329" fmla="*/ 57911 w 506956"/>
              <a:gd name="connsiteY1329" fmla="*/ 152699 h 506956"/>
              <a:gd name="connsiteX1330" fmla="*/ 52008 w 506956"/>
              <a:gd name="connsiteY1330" fmla="*/ 143505 h 506956"/>
              <a:gd name="connsiteX1331" fmla="*/ 56170 w 506956"/>
              <a:gd name="connsiteY1331" fmla="*/ 143505 h 506956"/>
              <a:gd name="connsiteX1332" fmla="*/ 59978 w 506956"/>
              <a:gd name="connsiteY1332" fmla="*/ 149489 h 506956"/>
              <a:gd name="connsiteX1333" fmla="*/ 63786 w 506956"/>
              <a:gd name="connsiteY1333" fmla="*/ 143505 h 506956"/>
              <a:gd name="connsiteX1334" fmla="*/ 67948 w 506956"/>
              <a:gd name="connsiteY1334" fmla="*/ 143505 h 506956"/>
              <a:gd name="connsiteX1335" fmla="*/ 62045 w 506956"/>
              <a:gd name="connsiteY1335" fmla="*/ 152699 h 506956"/>
              <a:gd name="connsiteX1336" fmla="*/ 68356 w 506956"/>
              <a:gd name="connsiteY1336" fmla="*/ 162545 h 506956"/>
              <a:gd name="connsiteX1337" fmla="*/ 64194 w 506956"/>
              <a:gd name="connsiteY1337" fmla="*/ 162545 h 506956"/>
              <a:gd name="connsiteX1338" fmla="*/ 59978 w 506956"/>
              <a:gd name="connsiteY1338" fmla="*/ 155854 h 506956"/>
              <a:gd name="connsiteX1339" fmla="*/ 85778 w 506956"/>
              <a:gd name="connsiteY1339" fmla="*/ 155854 h 506956"/>
              <a:gd name="connsiteX1340" fmla="*/ 81562 w 506956"/>
              <a:gd name="connsiteY1340" fmla="*/ 162545 h 506956"/>
              <a:gd name="connsiteX1341" fmla="*/ 77400 w 506956"/>
              <a:gd name="connsiteY1341" fmla="*/ 162545 h 506956"/>
              <a:gd name="connsiteX1342" fmla="*/ 83711 w 506956"/>
              <a:gd name="connsiteY1342" fmla="*/ 152699 h 506956"/>
              <a:gd name="connsiteX1343" fmla="*/ 77808 w 506956"/>
              <a:gd name="connsiteY1343" fmla="*/ 143505 h 506956"/>
              <a:gd name="connsiteX1344" fmla="*/ 81970 w 506956"/>
              <a:gd name="connsiteY1344" fmla="*/ 143505 h 506956"/>
              <a:gd name="connsiteX1345" fmla="*/ 85778 w 506956"/>
              <a:gd name="connsiteY1345" fmla="*/ 149489 h 506956"/>
              <a:gd name="connsiteX1346" fmla="*/ 89586 w 506956"/>
              <a:gd name="connsiteY1346" fmla="*/ 143505 h 506956"/>
              <a:gd name="connsiteX1347" fmla="*/ 93748 w 506956"/>
              <a:gd name="connsiteY1347" fmla="*/ 143505 h 506956"/>
              <a:gd name="connsiteX1348" fmla="*/ 87845 w 506956"/>
              <a:gd name="connsiteY1348" fmla="*/ 152699 h 506956"/>
              <a:gd name="connsiteX1349" fmla="*/ 94156 w 506956"/>
              <a:gd name="connsiteY1349" fmla="*/ 162545 h 506956"/>
              <a:gd name="connsiteX1350" fmla="*/ 89994 w 506956"/>
              <a:gd name="connsiteY1350" fmla="*/ 162545 h 506956"/>
              <a:gd name="connsiteX1351" fmla="*/ 85778 w 506956"/>
              <a:gd name="connsiteY1351" fmla="*/ 155854 h 506956"/>
              <a:gd name="connsiteX1352" fmla="*/ 111578 w 506956"/>
              <a:gd name="connsiteY1352" fmla="*/ 155854 h 506956"/>
              <a:gd name="connsiteX1353" fmla="*/ 107362 w 506956"/>
              <a:gd name="connsiteY1353" fmla="*/ 162545 h 506956"/>
              <a:gd name="connsiteX1354" fmla="*/ 103200 w 506956"/>
              <a:gd name="connsiteY1354" fmla="*/ 162545 h 506956"/>
              <a:gd name="connsiteX1355" fmla="*/ 109511 w 506956"/>
              <a:gd name="connsiteY1355" fmla="*/ 152699 h 506956"/>
              <a:gd name="connsiteX1356" fmla="*/ 103608 w 506956"/>
              <a:gd name="connsiteY1356" fmla="*/ 143505 h 506956"/>
              <a:gd name="connsiteX1357" fmla="*/ 107770 w 506956"/>
              <a:gd name="connsiteY1357" fmla="*/ 143505 h 506956"/>
              <a:gd name="connsiteX1358" fmla="*/ 111578 w 506956"/>
              <a:gd name="connsiteY1358" fmla="*/ 149489 h 506956"/>
              <a:gd name="connsiteX1359" fmla="*/ 115386 w 506956"/>
              <a:gd name="connsiteY1359" fmla="*/ 143505 h 506956"/>
              <a:gd name="connsiteX1360" fmla="*/ 119548 w 506956"/>
              <a:gd name="connsiteY1360" fmla="*/ 143505 h 506956"/>
              <a:gd name="connsiteX1361" fmla="*/ 113645 w 506956"/>
              <a:gd name="connsiteY1361" fmla="*/ 152699 h 506956"/>
              <a:gd name="connsiteX1362" fmla="*/ 119956 w 506956"/>
              <a:gd name="connsiteY1362" fmla="*/ 162545 h 506956"/>
              <a:gd name="connsiteX1363" fmla="*/ 115794 w 506956"/>
              <a:gd name="connsiteY1363" fmla="*/ 162545 h 506956"/>
              <a:gd name="connsiteX1364" fmla="*/ 111578 w 506956"/>
              <a:gd name="connsiteY1364" fmla="*/ 155854 h 506956"/>
              <a:gd name="connsiteX1365" fmla="*/ 137378 w 506956"/>
              <a:gd name="connsiteY1365" fmla="*/ 155854 h 506956"/>
              <a:gd name="connsiteX1366" fmla="*/ 133162 w 506956"/>
              <a:gd name="connsiteY1366" fmla="*/ 162545 h 506956"/>
              <a:gd name="connsiteX1367" fmla="*/ 129000 w 506956"/>
              <a:gd name="connsiteY1367" fmla="*/ 162545 h 506956"/>
              <a:gd name="connsiteX1368" fmla="*/ 135311 w 506956"/>
              <a:gd name="connsiteY1368" fmla="*/ 152699 h 506956"/>
              <a:gd name="connsiteX1369" fmla="*/ 129408 w 506956"/>
              <a:gd name="connsiteY1369" fmla="*/ 143505 h 506956"/>
              <a:gd name="connsiteX1370" fmla="*/ 133570 w 506956"/>
              <a:gd name="connsiteY1370" fmla="*/ 143505 h 506956"/>
              <a:gd name="connsiteX1371" fmla="*/ 137378 w 506956"/>
              <a:gd name="connsiteY1371" fmla="*/ 149489 h 506956"/>
              <a:gd name="connsiteX1372" fmla="*/ 141186 w 506956"/>
              <a:gd name="connsiteY1372" fmla="*/ 143505 h 506956"/>
              <a:gd name="connsiteX1373" fmla="*/ 145348 w 506956"/>
              <a:gd name="connsiteY1373" fmla="*/ 143505 h 506956"/>
              <a:gd name="connsiteX1374" fmla="*/ 139445 w 506956"/>
              <a:gd name="connsiteY1374" fmla="*/ 152699 h 506956"/>
              <a:gd name="connsiteX1375" fmla="*/ 145756 w 506956"/>
              <a:gd name="connsiteY1375" fmla="*/ 162545 h 506956"/>
              <a:gd name="connsiteX1376" fmla="*/ 141594 w 506956"/>
              <a:gd name="connsiteY1376" fmla="*/ 162545 h 506956"/>
              <a:gd name="connsiteX1377" fmla="*/ 137378 w 506956"/>
              <a:gd name="connsiteY1377" fmla="*/ 155854 h 506956"/>
              <a:gd name="connsiteX1378" fmla="*/ 163178 w 506956"/>
              <a:gd name="connsiteY1378" fmla="*/ 155854 h 506956"/>
              <a:gd name="connsiteX1379" fmla="*/ 158962 w 506956"/>
              <a:gd name="connsiteY1379" fmla="*/ 162545 h 506956"/>
              <a:gd name="connsiteX1380" fmla="*/ 154800 w 506956"/>
              <a:gd name="connsiteY1380" fmla="*/ 162545 h 506956"/>
              <a:gd name="connsiteX1381" fmla="*/ 161111 w 506956"/>
              <a:gd name="connsiteY1381" fmla="*/ 152699 h 506956"/>
              <a:gd name="connsiteX1382" fmla="*/ 155208 w 506956"/>
              <a:gd name="connsiteY1382" fmla="*/ 143505 h 506956"/>
              <a:gd name="connsiteX1383" fmla="*/ 159370 w 506956"/>
              <a:gd name="connsiteY1383" fmla="*/ 143505 h 506956"/>
              <a:gd name="connsiteX1384" fmla="*/ 163178 w 506956"/>
              <a:gd name="connsiteY1384" fmla="*/ 149489 h 506956"/>
              <a:gd name="connsiteX1385" fmla="*/ 166986 w 506956"/>
              <a:gd name="connsiteY1385" fmla="*/ 143505 h 506956"/>
              <a:gd name="connsiteX1386" fmla="*/ 171148 w 506956"/>
              <a:gd name="connsiteY1386" fmla="*/ 143505 h 506956"/>
              <a:gd name="connsiteX1387" fmla="*/ 165245 w 506956"/>
              <a:gd name="connsiteY1387" fmla="*/ 152699 h 506956"/>
              <a:gd name="connsiteX1388" fmla="*/ 171556 w 506956"/>
              <a:gd name="connsiteY1388" fmla="*/ 162545 h 506956"/>
              <a:gd name="connsiteX1389" fmla="*/ 167394 w 506956"/>
              <a:gd name="connsiteY1389" fmla="*/ 162545 h 506956"/>
              <a:gd name="connsiteX1390" fmla="*/ 163178 w 506956"/>
              <a:gd name="connsiteY1390" fmla="*/ 155854 h 506956"/>
              <a:gd name="connsiteX1391" fmla="*/ 188978 w 506956"/>
              <a:gd name="connsiteY1391" fmla="*/ 155854 h 506956"/>
              <a:gd name="connsiteX1392" fmla="*/ 184762 w 506956"/>
              <a:gd name="connsiteY1392" fmla="*/ 162545 h 506956"/>
              <a:gd name="connsiteX1393" fmla="*/ 180601 w 506956"/>
              <a:gd name="connsiteY1393" fmla="*/ 162545 h 506956"/>
              <a:gd name="connsiteX1394" fmla="*/ 186911 w 506956"/>
              <a:gd name="connsiteY1394" fmla="*/ 152699 h 506956"/>
              <a:gd name="connsiteX1395" fmla="*/ 181009 w 506956"/>
              <a:gd name="connsiteY1395" fmla="*/ 143505 h 506956"/>
              <a:gd name="connsiteX1396" fmla="*/ 185170 w 506956"/>
              <a:gd name="connsiteY1396" fmla="*/ 143505 h 506956"/>
              <a:gd name="connsiteX1397" fmla="*/ 188978 w 506956"/>
              <a:gd name="connsiteY1397" fmla="*/ 149489 h 506956"/>
              <a:gd name="connsiteX1398" fmla="*/ 192786 w 506956"/>
              <a:gd name="connsiteY1398" fmla="*/ 143505 h 506956"/>
              <a:gd name="connsiteX1399" fmla="*/ 196948 w 506956"/>
              <a:gd name="connsiteY1399" fmla="*/ 143505 h 506956"/>
              <a:gd name="connsiteX1400" fmla="*/ 191045 w 506956"/>
              <a:gd name="connsiteY1400" fmla="*/ 152699 h 506956"/>
              <a:gd name="connsiteX1401" fmla="*/ 197356 w 506956"/>
              <a:gd name="connsiteY1401" fmla="*/ 162545 h 506956"/>
              <a:gd name="connsiteX1402" fmla="*/ 193194 w 506956"/>
              <a:gd name="connsiteY1402" fmla="*/ 162545 h 506956"/>
              <a:gd name="connsiteX1403" fmla="*/ 188978 w 506956"/>
              <a:gd name="connsiteY1403" fmla="*/ 155854 h 506956"/>
              <a:gd name="connsiteX1404" fmla="*/ 214778 w 506956"/>
              <a:gd name="connsiteY1404" fmla="*/ 155854 h 506956"/>
              <a:gd name="connsiteX1405" fmla="*/ 210562 w 506956"/>
              <a:gd name="connsiteY1405" fmla="*/ 162545 h 506956"/>
              <a:gd name="connsiteX1406" fmla="*/ 206401 w 506956"/>
              <a:gd name="connsiteY1406" fmla="*/ 162545 h 506956"/>
              <a:gd name="connsiteX1407" fmla="*/ 212711 w 506956"/>
              <a:gd name="connsiteY1407" fmla="*/ 152699 h 506956"/>
              <a:gd name="connsiteX1408" fmla="*/ 206809 w 506956"/>
              <a:gd name="connsiteY1408" fmla="*/ 143505 h 506956"/>
              <a:gd name="connsiteX1409" fmla="*/ 210970 w 506956"/>
              <a:gd name="connsiteY1409" fmla="*/ 143505 h 506956"/>
              <a:gd name="connsiteX1410" fmla="*/ 214778 w 506956"/>
              <a:gd name="connsiteY1410" fmla="*/ 149489 h 506956"/>
              <a:gd name="connsiteX1411" fmla="*/ 218586 w 506956"/>
              <a:gd name="connsiteY1411" fmla="*/ 143505 h 506956"/>
              <a:gd name="connsiteX1412" fmla="*/ 222748 w 506956"/>
              <a:gd name="connsiteY1412" fmla="*/ 143505 h 506956"/>
              <a:gd name="connsiteX1413" fmla="*/ 216846 w 506956"/>
              <a:gd name="connsiteY1413" fmla="*/ 152699 h 506956"/>
              <a:gd name="connsiteX1414" fmla="*/ 223156 w 506956"/>
              <a:gd name="connsiteY1414" fmla="*/ 162545 h 506956"/>
              <a:gd name="connsiteX1415" fmla="*/ 218994 w 506956"/>
              <a:gd name="connsiteY1415" fmla="*/ 162545 h 506956"/>
              <a:gd name="connsiteX1416" fmla="*/ 214778 w 506956"/>
              <a:gd name="connsiteY1416" fmla="*/ 155854 h 506956"/>
              <a:gd name="connsiteX1417" fmla="*/ 240578 w 506956"/>
              <a:gd name="connsiteY1417" fmla="*/ 155854 h 506956"/>
              <a:gd name="connsiteX1418" fmla="*/ 236362 w 506956"/>
              <a:gd name="connsiteY1418" fmla="*/ 162545 h 506956"/>
              <a:gd name="connsiteX1419" fmla="*/ 232201 w 506956"/>
              <a:gd name="connsiteY1419" fmla="*/ 162545 h 506956"/>
              <a:gd name="connsiteX1420" fmla="*/ 238511 w 506956"/>
              <a:gd name="connsiteY1420" fmla="*/ 152699 h 506956"/>
              <a:gd name="connsiteX1421" fmla="*/ 232609 w 506956"/>
              <a:gd name="connsiteY1421" fmla="*/ 143505 h 506956"/>
              <a:gd name="connsiteX1422" fmla="*/ 236770 w 506956"/>
              <a:gd name="connsiteY1422" fmla="*/ 143505 h 506956"/>
              <a:gd name="connsiteX1423" fmla="*/ 240578 w 506956"/>
              <a:gd name="connsiteY1423" fmla="*/ 149489 h 506956"/>
              <a:gd name="connsiteX1424" fmla="*/ 244386 w 506956"/>
              <a:gd name="connsiteY1424" fmla="*/ 143505 h 506956"/>
              <a:gd name="connsiteX1425" fmla="*/ 248548 w 506956"/>
              <a:gd name="connsiteY1425" fmla="*/ 143505 h 506956"/>
              <a:gd name="connsiteX1426" fmla="*/ 242646 w 506956"/>
              <a:gd name="connsiteY1426" fmla="*/ 152699 h 506956"/>
              <a:gd name="connsiteX1427" fmla="*/ 248956 w 506956"/>
              <a:gd name="connsiteY1427" fmla="*/ 162545 h 506956"/>
              <a:gd name="connsiteX1428" fmla="*/ 244794 w 506956"/>
              <a:gd name="connsiteY1428" fmla="*/ 162545 h 506956"/>
              <a:gd name="connsiteX1429" fmla="*/ 240578 w 506956"/>
              <a:gd name="connsiteY1429" fmla="*/ 155854 h 506956"/>
              <a:gd name="connsiteX1430" fmla="*/ 266378 w 506956"/>
              <a:gd name="connsiteY1430" fmla="*/ 155854 h 506956"/>
              <a:gd name="connsiteX1431" fmla="*/ 262162 w 506956"/>
              <a:gd name="connsiteY1431" fmla="*/ 162545 h 506956"/>
              <a:gd name="connsiteX1432" fmla="*/ 258001 w 506956"/>
              <a:gd name="connsiteY1432" fmla="*/ 162545 h 506956"/>
              <a:gd name="connsiteX1433" fmla="*/ 264311 w 506956"/>
              <a:gd name="connsiteY1433" fmla="*/ 152699 h 506956"/>
              <a:gd name="connsiteX1434" fmla="*/ 258409 w 506956"/>
              <a:gd name="connsiteY1434" fmla="*/ 143505 h 506956"/>
              <a:gd name="connsiteX1435" fmla="*/ 262570 w 506956"/>
              <a:gd name="connsiteY1435" fmla="*/ 143505 h 506956"/>
              <a:gd name="connsiteX1436" fmla="*/ 266378 w 506956"/>
              <a:gd name="connsiteY1436" fmla="*/ 149489 h 506956"/>
              <a:gd name="connsiteX1437" fmla="*/ 270187 w 506956"/>
              <a:gd name="connsiteY1437" fmla="*/ 143505 h 506956"/>
              <a:gd name="connsiteX1438" fmla="*/ 274348 w 506956"/>
              <a:gd name="connsiteY1438" fmla="*/ 143505 h 506956"/>
              <a:gd name="connsiteX1439" fmla="*/ 268446 w 506956"/>
              <a:gd name="connsiteY1439" fmla="*/ 152699 h 506956"/>
              <a:gd name="connsiteX1440" fmla="*/ 274756 w 506956"/>
              <a:gd name="connsiteY1440" fmla="*/ 162545 h 506956"/>
              <a:gd name="connsiteX1441" fmla="*/ 270595 w 506956"/>
              <a:gd name="connsiteY1441" fmla="*/ 162545 h 506956"/>
              <a:gd name="connsiteX1442" fmla="*/ 266378 w 506956"/>
              <a:gd name="connsiteY1442" fmla="*/ 155854 h 506956"/>
              <a:gd name="connsiteX1443" fmla="*/ 292179 w 506956"/>
              <a:gd name="connsiteY1443" fmla="*/ 155854 h 506956"/>
              <a:gd name="connsiteX1444" fmla="*/ 287962 w 506956"/>
              <a:gd name="connsiteY1444" fmla="*/ 162545 h 506956"/>
              <a:gd name="connsiteX1445" fmla="*/ 283801 w 506956"/>
              <a:gd name="connsiteY1445" fmla="*/ 162545 h 506956"/>
              <a:gd name="connsiteX1446" fmla="*/ 290111 w 506956"/>
              <a:gd name="connsiteY1446" fmla="*/ 152699 h 506956"/>
              <a:gd name="connsiteX1447" fmla="*/ 284209 w 506956"/>
              <a:gd name="connsiteY1447" fmla="*/ 143505 h 506956"/>
              <a:gd name="connsiteX1448" fmla="*/ 288370 w 506956"/>
              <a:gd name="connsiteY1448" fmla="*/ 143505 h 506956"/>
              <a:gd name="connsiteX1449" fmla="*/ 292179 w 506956"/>
              <a:gd name="connsiteY1449" fmla="*/ 149489 h 506956"/>
              <a:gd name="connsiteX1450" fmla="*/ 295987 w 506956"/>
              <a:gd name="connsiteY1450" fmla="*/ 143505 h 506956"/>
              <a:gd name="connsiteX1451" fmla="*/ 300148 w 506956"/>
              <a:gd name="connsiteY1451" fmla="*/ 143505 h 506956"/>
              <a:gd name="connsiteX1452" fmla="*/ 294246 w 506956"/>
              <a:gd name="connsiteY1452" fmla="*/ 152699 h 506956"/>
              <a:gd name="connsiteX1453" fmla="*/ 300556 w 506956"/>
              <a:gd name="connsiteY1453" fmla="*/ 162545 h 506956"/>
              <a:gd name="connsiteX1454" fmla="*/ 296395 w 506956"/>
              <a:gd name="connsiteY1454" fmla="*/ 162545 h 506956"/>
              <a:gd name="connsiteX1455" fmla="*/ 292179 w 506956"/>
              <a:gd name="connsiteY1455" fmla="*/ 155854 h 506956"/>
              <a:gd name="connsiteX1456" fmla="*/ 317979 w 506956"/>
              <a:gd name="connsiteY1456" fmla="*/ 155854 h 506956"/>
              <a:gd name="connsiteX1457" fmla="*/ 313762 w 506956"/>
              <a:gd name="connsiteY1457" fmla="*/ 162545 h 506956"/>
              <a:gd name="connsiteX1458" fmla="*/ 309601 w 506956"/>
              <a:gd name="connsiteY1458" fmla="*/ 162545 h 506956"/>
              <a:gd name="connsiteX1459" fmla="*/ 315911 w 506956"/>
              <a:gd name="connsiteY1459" fmla="*/ 152699 h 506956"/>
              <a:gd name="connsiteX1460" fmla="*/ 310009 w 506956"/>
              <a:gd name="connsiteY1460" fmla="*/ 143505 h 506956"/>
              <a:gd name="connsiteX1461" fmla="*/ 314170 w 506956"/>
              <a:gd name="connsiteY1461" fmla="*/ 143505 h 506956"/>
              <a:gd name="connsiteX1462" fmla="*/ 317979 w 506956"/>
              <a:gd name="connsiteY1462" fmla="*/ 149489 h 506956"/>
              <a:gd name="connsiteX1463" fmla="*/ 321787 w 506956"/>
              <a:gd name="connsiteY1463" fmla="*/ 143505 h 506956"/>
              <a:gd name="connsiteX1464" fmla="*/ 325948 w 506956"/>
              <a:gd name="connsiteY1464" fmla="*/ 143505 h 506956"/>
              <a:gd name="connsiteX1465" fmla="*/ 320046 w 506956"/>
              <a:gd name="connsiteY1465" fmla="*/ 152699 h 506956"/>
              <a:gd name="connsiteX1466" fmla="*/ 326356 w 506956"/>
              <a:gd name="connsiteY1466" fmla="*/ 162545 h 506956"/>
              <a:gd name="connsiteX1467" fmla="*/ 322195 w 506956"/>
              <a:gd name="connsiteY1467" fmla="*/ 162545 h 506956"/>
              <a:gd name="connsiteX1468" fmla="*/ 317979 w 506956"/>
              <a:gd name="connsiteY1468" fmla="*/ 155854 h 506956"/>
              <a:gd name="connsiteX1469" fmla="*/ 343779 w 506956"/>
              <a:gd name="connsiteY1469" fmla="*/ 155854 h 506956"/>
              <a:gd name="connsiteX1470" fmla="*/ 339563 w 506956"/>
              <a:gd name="connsiteY1470" fmla="*/ 162545 h 506956"/>
              <a:gd name="connsiteX1471" fmla="*/ 335401 w 506956"/>
              <a:gd name="connsiteY1471" fmla="*/ 162545 h 506956"/>
              <a:gd name="connsiteX1472" fmla="*/ 341711 w 506956"/>
              <a:gd name="connsiteY1472" fmla="*/ 152699 h 506956"/>
              <a:gd name="connsiteX1473" fmla="*/ 335809 w 506956"/>
              <a:gd name="connsiteY1473" fmla="*/ 143505 h 506956"/>
              <a:gd name="connsiteX1474" fmla="*/ 339971 w 506956"/>
              <a:gd name="connsiteY1474" fmla="*/ 143505 h 506956"/>
              <a:gd name="connsiteX1475" fmla="*/ 343779 w 506956"/>
              <a:gd name="connsiteY1475" fmla="*/ 149489 h 506956"/>
              <a:gd name="connsiteX1476" fmla="*/ 347587 w 506956"/>
              <a:gd name="connsiteY1476" fmla="*/ 143505 h 506956"/>
              <a:gd name="connsiteX1477" fmla="*/ 351748 w 506956"/>
              <a:gd name="connsiteY1477" fmla="*/ 143505 h 506956"/>
              <a:gd name="connsiteX1478" fmla="*/ 345846 w 506956"/>
              <a:gd name="connsiteY1478" fmla="*/ 152699 h 506956"/>
              <a:gd name="connsiteX1479" fmla="*/ 352156 w 506956"/>
              <a:gd name="connsiteY1479" fmla="*/ 162545 h 506956"/>
              <a:gd name="connsiteX1480" fmla="*/ 347995 w 506956"/>
              <a:gd name="connsiteY1480" fmla="*/ 162545 h 506956"/>
              <a:gd name="connsiteX1481" fmla="*/ 343779 w 506956"/>
              <a:gd name="connsiteY1481" fmla="*/ 155854 h 506956"/>
              <a:gd name="connsiteX1482" fmla="*/ 369579 w 506956"/>
              <a:gd name="connsiteY1482" fmla="*/ 155854 h 506956"/>
              <a:gd name="connsiteX1483" fmla="*/ 365363 w 506956"/>
              <a:gd name="connsiteY1483" fmla="*/ 162545 h 506956"/>
              <a:gd name="connsiteX1484" fmla="*/ 361201 w 506956"/>
              <a:gd name="connsiteY1484" fmla="*/ 162545 h 506956"/>
              <a:gd name="connsiteX1485" fmla="*/ 367511 w 506956"/>
              <a:gd name="connsiteY1485" fmla="*/ 152699 h 506956"/>
              <a:gd name="connsiteX1486" fmla="*/ 361609 w 506956"/>
              <a:gd name="connsiteY1486" fmla="*/ 143505 h 506956"/>
              <a:gd name="connsiteX1487" fmla="*/ 365771 w 506956"/>
              <a:gd name="connsiteY1487" fmla="*/ 143505 h 506956"/>
              <a:gd name="connsiteX1488" fmla="*/ 369579 w 506956"/>
              <a:gd name="connsiteY1488" fmla="*/ 149489 h 506956"/>
              <a:gd name="connsiteX1489" fmla="*/ 373387 w 506956"/>
              <a:gd name="connsiteY1489" fmla="*/ 143505 h 506956"/>
              <a:gd name="connsiteX1490" fmla="*/ 377548 w 506956"/>
              <a:gd name="connsiteY1490" fmla="*/ 143505 h 506956"/>
              <a:gd name="connsiteX1491" fmla="*/ 371646 w 506956"/>
              <a:gd name="connsiteY1491" fmla="*/ 152699 h 506956"/>
              <a:gd name="connsiteX1492" fmla="*/ 377956 w 506956"/>
              <a:gd name="connsiteY1492" fmla="*/ 162545 h 506956"/>
              <a:gd name="connsiteX1493" fmla="*/ 373795 w 506956"/>
              <a:gd name="connsiteY1493" fmla="*/ 162545 h 506956"/>
              <a:gd name="connsiteX1494" fmla="*/ 369579 w 506956"/>
              <a:gd name="connsiteY1494" fmla="*/ 155854 h 506956"/>
              <a:gd name="connsiteX1495" fmla="*/ 395379 w 506956"/>
              <a:gd name="connsiteY1495" fmla="*/ 155854 h 506956"/>
              <a:gd name="connsiteX1496" fmla="*/ 391163 w 506956"/>
              <a:gd name="connsiteY1496" fmla="*/ 162545 h 506956"/>
              <a:gd name="connsiteX1497" fmla="*/ 387001 w 506956"/>
              <a:gd name="connsiteY1497" fmla="*/ 162545 h 506956"/>
              <a:gd name="connsiteX1498" fmla="*/ 393312 w 506956"/>
              <a:gd name="connsiteY1498" fmla="*/ 152699 h 506956"/>
              <a:gd name="connsiteX1499" fmla="*/ 387409 w 506956"/>
              <a:gd name="connsiteY1499" fmla="*/ 143505 h 506956"/>
              <a:gd name="connsiteX1500" fmla="*/ 391571 w 506956"/>
              <a:gd name="connsiteY1500" fmla="*/ 143505 h 506956"/>
              <a:gd name="connsiteX1501" fmla="*/ 395379 w 506956"/>
              <a:gd name="connsiteY1501" fmla="*/ 149489 h 506956"/>
              <a:gd name="connsiteX1502" fmla="*/ 399187 w 506956"/>
              <a:gd name="connsiteY1502" fmla="*/ 143505 h 506956"/>
              <a:gd name="connsiteX1503" fmla="*/ 403348 w 506956"/>
              <a:gd name="connsiteY1503" fmla="*/ 143505 h 506956"/>
              <a:gd name="connsiteX1504" fmla="*/ 397446 w 506956"/>
              <a:gd name="connsiteY1504" fmla="*/ 152699 h 506956"/>
              <a:gd name="connsiteX1505" fmla="*/ 403756 w 506956"/>
              <a:gd name="connsiteY1505" fmla="*/ 162545 h 506956"/>
              <a:gd name="connsiteX1506" fmla="*/ 399595 w 506956"/>
              <a:gd name="connsiteY1506" fmla="*/ 162545 h 506956"/>
              <a:gd name="connsiteX1507" fmla="*/ 395379 w 506956"/>
              <a:gd name="connsiteY1507" fmla="*/ 155854 h 506956"/>
              <a:gd name="connsiteX1508" fmla="*/ 421179 w 506956"/>
              <a:gd name="connsiteY1508" fmla="*/ 155854 h 506956"/>
              <a:gd name="connsiteX1509" fmla="*/ 416963 w 506956"/>
              <a:gd name="connsiteY1509" fmla="*/ 162545 h 506956"/>
              <a:gd name="connsiteX1510" fmla="*/ 412801 w 506956"/>
              <a:gd name="connsiteY1510" fmla="*/ 162545 h 506956"/>
              <a:gd name="connsiteX1511" fmla="*/ 419112 w 506956"/>
              <a:gd name="connsiteY1511" fmla="*/ 152699 h 506956"/>
              <a:gd name="connsiteX1512" fmla="*/ 413209 w 506956"/>
              <a:gd name="connsiteY1512" fmla="*/ 143505 h 506956"/>
              <a:gd name="connsiteX1513" fmla="*/ 417371 w 506956"/>
              <a:gd name="connsiteY1513" fmla="*/ 143505 h 506956"/>
              <a:gd name="connsiteX1514" fmla="*/ 421179 w 506956"/>
              <a:gd name="connsiteY1514" fmla="*/ 149489 h 506956"/>
              <a:gd name="connsiteX1515" fmla="*/ 424987 w 506956"/>
              <a:gd name="connsiteY1515" fmla="*/ 143505 h 506956"/>
              <a:gd name="connsiteX1516" fmla="*/ 429149 w 506956"/>
              <a:gd name="connsiteY1516" fmla="*/ 143505 h 506956"/>
              <a:gd name="connsiteX1517" fmla="*/ 423246 w 506956"/>
              <a:gd name="connsiteY1517" fmla="*/ 152699 h 506956"/>
              <a:gd name="connsiteX1518" fmla="*/ 429557 w 506956"/>
              <a:gd name="connsiteY1518" fmla="*/ 162545 h 506956"/>
              <a:gd name="connsiteX1519" fmla="*/ 425395 w 506956"/>
              <a:gd name="connsiteY1519" fmla="*/ 162545 h 506956"/>
              <a:gd name="connsiteX1520" fmla="*/ 421179 w 506956"/>
              <a:gd name="connsiteY1520" fmla="*/ 155854 h 506956"/>
              <a:gd name="connsiteX1521" fmla="*/ 446979 w 506956"/>
              <a:gd name="connsiteY1521" fmla="*/ 155854 h 506956"/>
              <a:gd name="connsiteX1522" fmla="*/ 442763 w 506956"/>
              <a:gd name="connsiteY1522" fmla="*/ 162545 h 506956"/>
              <a:gd name="connsiteX1523" fmla="*/ 438601 w 506956"/>
              <a:gd name="connsiteY1523" fmla="*/ 162545 h 506956"/>
              <a:gd name="connsiteX1524" fmla="*/ 444912 w 506956"/>
              <a:gd name="connsiteY1524" fmla="*/ 152699 h 506956"/>
              <a:gd name="connsiteX1525" fmla="*/ 439009 w 506956"/>
              <a:gd name="connsiteY1525" fmla="*/ 143505 h 506956"/>
              <a:gd name="connsiteX1526" fmla="*/ 443171 w 506956"/>
              <a:gd name="connsiteY1526" fmla="*/ 143505 h 506956"/>
              <a:gd name="connsiteX1527" fmla="*/ 446979 w 506956"/>
              <a:gd name="connsiteY1527" fmla="*/ 149489 h 506956"/>
              <a:gd name="connsiteX1528" fmla="*/ 450787 w 506956"/>
              <a:gd name="connsiteY1528" fmla="*/ 143505 h 506956"/>
              <a:gd name="connsiteX1529" fmla="*/ 454949 w 506956"/>
              <a:gd name="connsiteY1529" fmla="*/ 143505 h 506956"/>
              <a:gd name="connsiteX1530" fmla="*/ 449046 w 506956"/>
              <a:gd name="connsiteY1530" fmla="*/ 152699 h 506956"/>
              <a:gd name="connsiteX1531" fmla="*/ 455357 w 506956"/>
              <a:gd name="connsiteY1531" fmla="*/ 162545 h 506956"/>
              <a:gd name="connsiteX1532" fmla="*/ 451195 w 506956"/>
              <a:gd name="connsiteY1532" fmla="*/ 162545 h 506956"/>
              <a:gd name="connsiteX1533" fmla="*/ 446979 w 506956"/>
              <a:gd name="connsiteY1533" fmla="*/ 155854 h 506956"/>
              <a:gd name="connsiteX1534" fmla="*/ 472779 w 506956"/>
              <a:gd name="connsiteY1534" fmla="*/ 155854 h 506956"/>
              <a:gd name="connsiteX1535" fmla="*/ 468563 w 506956"/>
              <a:gd name="connsiteY1535" fmla="*/ 162545 h 506956"/>
              <a:gd name="connsiteX1536" fmla="*/ 464401 w 506956"/>
              <a:gd name="connsiteY1536" fmla="*/ 162545 h 506956"/>
              <a:gd name="connsiteX1537" fmla="*/ 470712 w 506956"/>
              <a:gd name="connsiteY1537" fmla="*/ 152699 h 506956"/>
              <a:gd name="connsiteX1538" fmla="*/ 464809 w 506956"/>
              <a:gd name="connsiteY1538" fmla="*/ 143505 h 506956"/>
              <a:gd name="connsiteX1539" fmla="*/ 468971 w 506956"/>
              <a:gd name="connsiteY1539" fmla="*/ 143505 h 506956"/>
              <a:gd name="connsiteX1540" fmla="*/ 472779 w 506956"/>
              <a:gd name="connsiteY1540" fmla="*/ 149489 h 506956"/>
              <a:gd name="connsiteX1541" fmla="*/ 476587 w 506956"/>
              <a:gd name="connsiteY1541" fmla="*/ 143505 h 506956"/>
              <a:gd name="connsiteX1542" fmla="*/ 480749 w 506956"/>
              <a:gd name="connsiteY1542" fmla="*/ 143505 h 506956"/>
              <a:gd name="connsiteX1543" fmla="*/ 474846 w 506956"/>
              <a:gd name="connsiteY1543" fmla="*/ 152699 h 506956"/>
              <a:gd name="connsiteX1544" fmla="*/ 481157 w 506956"/>
              <a:gd name="connsiteY1544" fmla="*/ 162545 h 506956"/>
              <a:gd name="connsiteX1545" fmla="*/ 476995 w 506956"/>
              <a:gd name="connsiteY1545" fmla="*/ 162545 h 506956"/>
              <a:gd name="connsiteX1546" fmla="*/ 472779 w 506956"/>
              <a:gd name="connsiteY1546" fmla="*/ 155854 h 506956"/>
              <a:gd name="connsiteX1547" fmla="*/ 498579 w 506956"/>
              <a:gd name="connsiteY1547" fmla="*/ 155854 h 506956"/>
              <a:gd name="connsiteX1548" fmla="*/ 494363 w 506956"/>
              <a:gd name="connsiteY1548" fmla="*/ 162545 h 506956"/>
              <a:gd name="connsiteX1549" fmla="*/ 490201 w 506956"/>
              <a:gd name="connsiteY1549" fmla="*/ 162545 h 506956"/>
              <a:gd name="connsiteX1550" fmla="*/ 496512 w 506956"/>
              <a:gd name="connsiteY1550" fmla="*/ 152699 h 506956"/>
              <a:gd name="connsiteX1551" fmla="*/ 490609 w 506956"/>
              <a:gd name="connsiteY1551" fmla="*/ 143505 h 506956"/>
              <a:gd name="connsiteX1552" fmla="*/ 494771 w 506956"/>
              <a:gd name="connsiteY1552" fmla="*/ 143505 h 506956"/>
              <a:gd name="connsiteX1553" fmla="*/ 498579 w 506956"/>
              <a:gd name="connsiteY1553" fmla="*/ 149489 h 506956"/>
              <a:gd name="connsiteX1554" fmla="*/ 502387 w 506956"/>
              <a:gd name="connsiteY1554" fmla="*/ 143505 h 506956"/>
              <a:gd name="connsiteX1555" fmla="*/ 506549 w 506956"/>
              <a:gd name="connsiteY1555" fmla="*/ 143505 h 506956"/>
              <a:gd name="connsiteX1556" fmla="*/ 500646 w 506956"/>
              <a:gd name="connsiteY1556" fmla="*/ 152699 h 506956"/>
              <a:gd name="connsiteX1557" fmla="*/ 506957 w 506956"/>
              <a:gd name="connsiteY1557" fmla="*/ 162545 h 506956"/>
              <a:gd name="connsiteX1558" fmla="*/ 502795 w 506956"/>
              <a:gd name="connsiteY1558" fmla="*/ 162545 h 506956"/>
              <a:gd name="connsiteX1559" fmla="*/ 498579 w 506956"/>
              <a:gd name="connsiteY1559" fmla="*/ 155854 h 506956"/>
              <a:gd name="connsiteX1560" fmla="*/ 8378 w 506956"/>
              <a:gd name="connsiteY1560" fmla="*/ 184555 h 506956"/>
              <a:gd name="connsiteX1561" fmla="*/ 4162 w 506956"/>
              <a:gd name="connsiteY1561" fmla="*/ 191247 h 506956"/>
              <a:gd name="connsiteX1562" fmla="*/ 0 w 506956"/>
              <a:gd name="connsiteY1562" fmla="*/ 191247 h 506956"/>
              <a:gd name="connsiteX1563" fmla="*/ 6310 w 506956"/>
              <a:gd name="connsiteY1563" fmla="*/ 181400 h 506956"/>
              <a:gd name="connsiteX1564" fmla="*/ 408 w 506956"/>
              <a:gd name="connsiteY1564" fmla="*/ 172206 h 506956"/>
              <a:gd name="connsiteX1565" fmla="*/ 4570 w 506956"/>
              <a:gd name="connsiteY1565" fmla="*/ 172206 h 506956"/>
              <a:gd name="connsiteX1566" fmla="*/ 8378 w 506956"/>
              <a:gd name="connsiteY1566" fmla="*/ 178190 h 506956"/>
              <a:gd name="connsiteX1567" fmla="*/ 12186 w 506956"/>
              <a:gd name="connsiteY1567" fmla="*/ 172206 h 506956"/>
              <a:gd name="connsiteX1568" fmla="*/ 16347 w 506956"/>
              <a:gd name="connsiteY1568" fmla="*/ 172206 h 506956"/>
              <a:gd name="connsiteX1569" fmla="*/ 10445 w 506956"/>
              <a:gd name="connsiteY1569" fmla="*/ 181400 h 506956"/>
              <a:gd name="connsiteX1570" fmla="*/ 16755 w 506956"/>
              <a:gd name="connsiteY1570" fmla="*/ 191247 h 506956"/>
              <a:gd name="connsiteX1571" fmla="*/ 12594 w 506956"/>
              <a:gd name="connsiteY1571" fmla="*/ 191247 h 506956"/>
              <a:gd name="connsiteX1572" fmla="*/ 8378 w 506956"/>
              <a:gd name="connsiteY1572" fmla="*/ 184555 h 506956"/>
              <a:gd name="connsiteX1573" fmla="*/ 34178 w 506956"/>
              <a:gd name="connsiteY1573" fmla="*/ 184555 h 506956"/>
              <a:gd name="connsiteX1574" fmla="*/ 29962 w 506956"/>
              <a:gd name="connsiteY1574" fmla="*/ 191247 h 506956"/>
              <a:gd name="connsiteX1575" fmla="*/ 25800 w 506956"/>
              <a:gd name="connsiteY1575" fmla="*/ 191247 h 506956"/>
              <a:gd name="connsiteX1576" fmla="*/ 32110 w 506956"/>
              <a:gd name="connsiteY1576" fmla="*/ 181400 h 506956"/>
              <a:gd name="connsiteX1577" fmla="*/ 26208 w 506956"/>
              <a:gd name="connsiteY1577" fmla="*/ 172206 h 506956"/>
              <a:gd name="connsiteX1578" fmla="*/ 30370 w 506956"/>
              <a:gd name="connsiteY1578" fmla="*/ 172206 h 506956"/>
              <a:gd name="connsiteX1579" fmla="*/ 34178 w 506956"/>
              <a:gd name="connsiteY1579" fmla="*/ 178190 h 506956"/>
              <a:gd name="connsiteX1580" fmla="*/ 37986 w 506956"/>
              <a:gd name="connsiteY1580" fmla="*/ 172206 h 506956"/>
              <a:gd name="connsiteX1581" fmla="*/ 42147 w 506956"/>
              <a:gd name="connsiteY1581" fmla="*/ 172206 h 506956"/>
              <a:gd name="connsiteX1582" fmla="*/ 36245 w 506956"/>
              <a:gd name="connsiteY1582" fmla="*/ 181400 h 506956"/>
              <a:gd name="connsiteX1583" fmla="*/ 42555 w 506956"/>
              <a:gd name="connsiteY1583" fmla="*/ 191247 h 506956"/>
              <a:gd name="connsiteX1584" fmla="*/ 38394 w 506956"/>
              <a:gd name="connsiteY1584" fmla="*/ 191247 h 506956"/>
              <a:gd name="connsiteX1585" fmla="*/ 34178 w 506956"/>
              <a:gd name="connsiteY1585" fmla="*/ 184555 h 506956"/>
              <a:gd name="connsiteX1586" fmla="*/ 59978 w 506956"/>
              <a:gd name="connsiteY1586" fmla="*/ 184555 h 506956"/>
              <a:gd name="connsiteX1587" fmla="*/ 55762 w 506956"/>
              <a:gd name="connsiteY1587" fmla="*/ 191247 h 506956"/>
              <a:gd name="connsiteX1588" fmla="*/ 51600 w 506956"/>
              <a:gd name="connsiteY1588" fmla="*/ 191247 h 506956"/>
              <a:gd name="connsiteX1589" fmla="*/ 57911 w 506956"/>
              <a:gd name="connsiteY1589" fmla="*/ 181400 h 506956"/>
              <a:gd name="connsiteX1590" fmla="*/ 52008 w 506956"/>
              <a:gd name="connsiteY1590" fmla="*/ 172206 h 506956"/>
              <a:gd name="connsiteX1591" fmla="*/ 56170 w 506956"/>
              <a:gd name="connsiteY1591" fmla="*/ 172206 h 506956"/>
              <a:gd name="connsiteX1592" fmla="*/ 59978 w 506956"/>
              <a:gd name="connsiteY1592" fmla="*/ 178190 h 506956"/>
              <a:gd name="connsiteX1593" fmla="*/ 63786 w 506956"/>
              <a:gd name="connsiteY1593" fmla="*/ 172206 h 506956"/>
              <a:gd name="connsiteX1594" fmla="*/ 67948 w 506956"/>
              <a:gd name="connsiteY1594" fmla="*/ 172206 h 506956"/>
              <a:gd name="connsiteX1595" fmla="*/ 62045 w 506956"/>
              <a:gd name="connsiteY1595" fmla="*/ 181400 h 506956"/>
              <a:gd name="connsiteX1596" fmla="*/ 68356 w 506956"/>
              <a:gd name="connsiteY1596" fmla="*/ 191247 h 506956"/>
              <a:gd name="connsiteX1597" fmla="*/ 64194 w 506956"/>
              <a:gd name="connsiteY1597" fmla="*/ 191247 h 506956"/>
              <a:gd name="connsiteX1598" fmla="*/ 59978 w 506956"/>
              <a:gd name="connsiteY1598" fmla="*/ 184555 h 506956"/>
              <a:gd name="connsiteX1599" fmla="*/ 85778 w 506956"/>
              <a:gd name="connsiteY1599" fmla="*/ 184555 h 506956"/>
              <a:gd name="connsiteX1600" fmla="*/ 81562 w 506956"/>
              <a:gd name="connsiteY1600" fmla="*/ 191247 h 506956"/>
              <a:gd name="connsiteX1601" fmla="*/ 77400 w 506956"/>
              <a:gd name="connsiteY1601" fmla="*/ 191247 h 506956"/>
              <a:gd name="connsiteX1602" fmla="*/ 83711 w 506956"/>
              <a:gd name="connsiteY1602" fmla="*/ 181400 h 506956"/>
              <a:gd name="connsiteX1603" fmla="*/ 77808 w 506956"/>
              <a:gd name="connsiteY1603" fmla="*/ 172206 h 506956"/>
              <a:gd name="connsiteX1604" fmla="*/ 81970 w 506956"/>
              <a:gd name="connsiteY1604" fmla="*/ 172206 h 506956"/>
              <a:gd name="connsiteX1605" fmla="*/ 85778 w 506956"/>
              <a:gd name="connsiteY1605" fmla="*/ 178190 h 506956"/>
              <a:gd name="connsiteX1606" fmla="*/ 89586 w 506956"/>
              <a:gd name="connsiteY1606" fmla="*/ 172206 h 506956"/>
              <a:gd name="connsiteX1607" fmla="*/ 93748 w 506956"/>
              <a:gd name="connsiteY1607" fmla="*/ 172206 h 506956"/>
              <a:gd name="connsiteX1608" fmla="*/ 87845 w 506956"/>
              <a:gd name="connsiteY1608" fmla="*/ 181400 h 506956"/>
              <a:gd name="connsiteX1609" fmla="*/ 94156 w 506956"/>
              <a:gd name="connsiteY1609" fmla="*/ 191247 h 506956"/>
              <a:gd name="connsiteX1610" fmla="*/ 89994 w 506956"/>
              <a:gd name="connsiteY1610" fmla="*/ 191247 h 506956"/>
              <a:gd name="connsiteX1611" fmla="*/ 85778 w 506956"/>
              <a:gd name="connsiteY1611" fmla="*/ 184555 h 506956"/>
              <a:gd name="connsiteX1612" fmla="*/ 111578 w 506956"/>
              <a:gd name="connsiteY1612" fmla="*/ 184555 h 506956"/>
              <a:gd name="connsiteX1613" fmla="*/ 107362 w 506956"/>
              <a:gd name="connsiteY1613" fmla="*/ 191247 h 506956"/>
              <a:gd name="connsiteX1614" fmla="*/ 103200 w 506956"/>
              <a:gd name="connsiteY1614" fmla="*/ 191247 h 506956"/>
              <a:gd name="connsiteX1615" fmla="*/ 109511 w 506956"/>
              <a:gd name="connsiteY1615" fmla="*/ 181400 h 506956"/>
              <a:gd name="connsiteX1616" fmla="*/ 103608 w 506956"/>
              <a:gd name="connsiteY1616" fmla="*/ 172206 h 506956"/>
              <a:gd name="connsiteX1617" fmla="*/ 107770 w 506956"/>
              <a:gd name="connsiteY1617" fmla="*/ 172206 h 506956"/>
              <a:gd name="connsiteX1618" fmla="*/ 111578 w 506956"/>
              <a:gd name="connsiteY1618" fmla="*/ 178190 h 506956"/>
              <a:gd name="connsiteX1619" fmla="*/ 115386 w 506956"/>
              <a:gd name="connsiteY1619" fmla="*/ 172206 h 506956"/>
              <a:gd name="connsiteX1620" fmla="*/ 119548 w 506956"/>
              <a:gd name="connsiteY1620" fmla="*/ 172206 h 506956"/>
              <a:gd name="connsiteX1621" fmla="*/ 113645 w 506956"/>
              <a:gd name="connsiteY1621" fmla="*/ 181400 h 506956"/>
              <a:gd name="connsiteX1622" fmla="*/ 119956 w 506956"/>
              <a:gd name="connsiteY1622" fmla="*/ 191247 h 506956"/>
              <a:gd name="connsiteX1623" fmla="*/ 115794 w 506956"/>
              <a:gd name="connsiteY1623" fmla="*/ 191247 h 506956"/>
              <a:gd name="connsiteX1624" fmla="*/ 111578 w 506956"/>
              <a:gd name="connsiteY1624" fmla="*/ 184555 h 506956"/>
              <a:gd name="connsiteX1625" fmla="*/ 137378 w 506956"/>
              <a:gd name="connsiteY1625" fmla="*/ 184555 h 506956"/>
              <a:gd name="connsiteX1626" fmla="*/ 133162 w 506956"/>
              <a:gd name="connsiteY1626" fmla="*/ 191247 h 506956"/>
              <a:gd name="connsiteX1627" fmla="*/ 129000 w 506956"/>
              <a:gd name="connsiteY1627" fmla="*/ 191247 h 506956"/>
              <a:gd name="connsiteX1628" fmla="*/ 135311 w 506956"/>
              <a:gd name="connsiteY1628" fmla="*/ 181400 h 506956"/>
              <a:gd name="connsiteX1629" fmla="*/ 129408 w 506956"/>
              <a:gd name="connsiteY1629" fmla="*/ 172206 h 506956"/>
              <a:gd name="connsiteX1630" fmla="*/ 133570 w 506956"/>
              <a:gd name="connsiteY1630" fmla="*/ 172206 h 506956"/>
              <a:gd name="connsiteX1631" fmla="*/ 137378 w 506956"/>
              <a:gd name="connsiteY1631" fmla="*/ 178190 h 506956"/>
              <a:gd name="connsiteX1632" fmla="*/ 141186 w 506956"/>
              <a:gd name="connsiteY1632" fmla="*/ 172206 h 506956"/>
              <a:gd name="connsiteX1633" fmla="*/ 145348 w 506956"/>
              <a:gd name="connsiteY1633" fmla="*/ 172206 h 506956"/>
              <a:gd name="connsiteX1634" fmla="*/ 139445 w 506956"/>
              <a:gd name="connsiteY1634" fmla="*/ 181400 h 506956"/>
              <a:gd name="connsiteX1635" fmla="*/ 145756 w 506956"/>
              <a:gd name="connsiteY1635" fmla="*/ 191247 h 506956"/>
              <a:gd name="connsiteX1636" fmla="*/ 141594 w 506956"/>
              <a:gd name="connsiteY1636" fmla="*/ 191247 h 506956"/>
              <a:gd name="connsiteX1637" fmla="*/ 137378 w 506956"/>
              <a:gd name="connsiteY1637" fmla="*/ 184555 h 506956"/>
              <a:gd name="connsiteX1638" fmla="*/ 163178 w 506956"/>
              <a:gd name="connsiteY1638" fmla="*/ 184555 h 506956"/>
              <a:gd name="connsiteX1639" fmla="*/ 158962 w 506956"/>
              <a:gd name="connsiteY1639" fmla="*/ 191247 h 506956"/>
              <a:gd name="connsiteX1640" fmla="*/ 154800 w 506956"/>
              <a:gd name="connsiteY1640" fmla="*/ 191247 h 506956"/>
              <a:gd name="connsiteX1641" fmla="*/ 161111 w 506956"/>
              <a:gd name="connsiteY1641" fmla="*/ 181400 h 506956"/>
              <a:gd name="connsiteX1642" fmla="*/ 155208 w 506956"/>
              <a:gd name="connsiteY1642" fmla="*/ 172206 h 506956"/>
              <a:gd name="connsiteX1643" fmla="*/ 159370 w 506956"/>
              <a:gd name="connsiteY1643" fmla="*/ 172206 h 506956"/>
              <a:gd name="connsiteX1644" fmla="*/ 163178 w 506956"/>
              <a:gd name="connsiteY1644" fmla="*/ 178190 h 506956"/>
              <a:gd name="connsiteX1645" fmla="*/ 166986 w 506956"/>
              <a:gd name="connsiteY1645" fmla="*/ 172206 h 506956"/>
              <a:gd name="connsiteX1646" fmla="*/ 171148 w 506956"/>
              <a:gd name="connsiteY1646" fmla="*/ 172206 h 506956"/>
              <a:gd name="connsiteX1647" fmla="*/ 165245 w 506956"/>
              <a:gd name="connsiteY1647" fmla="*/ 181400 h 506956"/>
              <a:gd name="connsiteX1648" fmla="*/ 171556 w 506956"/>
              <a:gd name="connsiteY1648" fmla="*/ 191247 h 506956"/>
              <a:gd name="connsiteX1649" fmla="*/ 167394 w 506956"/>
              <a:gd name="connsiteY1649" fmla="*/ 191247 h 506956"/>
              <a:gd name="connsiteX1650" fmla="*/ 163178 w 506956"/>
              <a:gd name="connsiteY1650" fmla="*/ 184555 h 506956"/>
              <a:gd name="connsiteX1651" fmla="*/ 188978 w 506956"/>
              <a:gd name="connsiteY1651" fmla="*/ 184555 h 506956"/>
              <a:gd name="connsiteX1652" fmla="*/ 184762 w 506956"/>
              <a:gd name="connsiteY1652" fmla="*/ 191247 h 506956"/>
              <a:gd name="connsiteX1653" fmla="*/ 180601 w 506956"/>
              <a:gd name="connsiteY1653" fmla="*/ 191247 h 506956"/>
              <a:gd name="connsiteX1654" fmla="*/ 186911 w 506956"/>
              <a:gd name="connsiteY1654" fmla="*/ 181400 h 506956"/>
              <a:gd name="connsiteX1655" fmla="*/ 181009 w 506956"/>
              <a:gd name="connsiteY1655" fmla="*/ 172206 h 506956"/>
              <a:gd name="connsiteX1656" fmla="*/ 185170 w 506956"/>
              <a:gd name="connsiteY1656" fmla="*/ 172206 h 506956"/>
              <a:gd name="connsiteX1657" fmla="*/ 188978 w 506956"/>
              <a:gd name="connsiteY1657" fmla="*/ 178190 h 506956"/>
              <a:gd name="connsiteX1658" fmla="*/ 192786 w 506956"/>
              <a:gd name="connsiteY1658" fmla="*/ 172206 h 506956"/>
              <a:gd name="connsiteX1659" fmla="*/ 196948 w 506956"/>
              <a:gd name="connsiteY1659" fmla="*/ 172206 h 506956"/>
              <a:gd name="connsiteX1660" fmla="*/ 191045 w 506956"/>
              <a:gd name="connsiteY1660" fmla="*/ 181400 h 506956"/>
              <a:gd name="connsiteX1661" fmla="*/ 197356 w 506956"/>
              <a:gd name="connsiteY1661" fmla="*/ 191247 h 506956"/>
              <a:gd name="connsiteX1662" fmla="*/ 193194 w 506956"/>
              <a:gd name="connsiteY1662" fmla="*/ 191247 h 506956"/>
              <a:gd name="connsiteX1663" fmla="*/ 188978 w 506956"/>
              <a:gd name="connsiteY1663" fmla="*/ 184555 h 506956"/>
              <a:gd name="connsiteX1664" fmla="*/ 214778 w 506956"/>
              <a:gd name="connsiteY1664" fmla="*/ 184555 h 506956"/>
              <a:gd name="connsiteX1665" fmla="*/ 210562 w 506956"/>
              <a:gd name="connsiteY1665" fmla="*/ 191247 h 506956"/>
              <a:gd name="connsiteX1666" fmla="*/ 206401 w 506956"/>
              <a:gd name="connsiteY1666" fmla="*/ 191247 h 506956"/>
              <a:gd name="connsiteX1667" fmla="*/ 212711 w 506956"/>
              <a:gd name="connsiteY1667" fmla="*/ 181400 h 506956"/>
              <a:gd name="connsiteX1668" fmla="*/ 206809 w 506956"/>
              <a:gd name="connsiteY1668" fmla="*/ 172206 h 506956"/>
              <a:gd name="connsiteX1669" fmla="*/ 210970 w 506956"/>
              <a:gd name="connsiteY1669" fmla="*/ 172206 h 506956"/>
              <a:gd name="connsiteX1670" fmla="*/ 214778 w 506956"/>
              <a:gd name="connsiteY1670" fmla="*/ 178190 h 506956"/>
              <a:gd name="connsiteX1671" fmla="*/ 218586 w 506956"/>
              <a:gd name="connsiteY1671" fmla="*/ 172206 h 506956"/>
              <a:gd name="connsiteX1672" fmla="*/ 222748 w 506956"/>
              <a:gd name="connsiteY1672" fmla="*/ 172206 h 506956"/>
              <a:gd name="connsiteX1673" fmla="*/ 216846 w 506956"/>
              <a:gd name="connsiteY1673" fmla="*/ 181400 h 506956"/>
              <a:gd name="connsiteX1674" fmla="*/ 223156 w 506956"/>
              <a:gd name="connsiteY1674" fmla="*/ 191247 h 506956"/>
              <a:gd name="connsiteX1675" fmla="*/ 218994 w 506956"/>
              <a:gd name="connsiteY1675" fmla="*/ 191247 h 506956"/>
              <a:gd name="connsiteX1676" fmla="*/ 214778 w 506956"/>
              <a:gd name="connsiteY1676" fmla="*/ 184555 h 506956"/>
              <a:gd name="connsiteX1677" fmla="*/ 240578 w 506956"/>
              <a:gd name="connsiteY1677" fmla="*/ 184555 h 506956"/>
              <a:gd name="connsiteX1678" fmla="*/ 236362 w 506956"/>
              <a:gd name="connsiteY1678" fmla="*/ 191247 h 506956"/>
              <a:gd name="connsiteX1679" fmla="*/ 232201 w 506956"/>
              <a:gd name="connsiteY1679" fmla="*/ 191247 h 506956"/>
              <a:gd name="connsiteX1680" fmla="*/ 238511 w 506956"/>
              <a:gd name="connsiteY1680" fmla="*/ 181400 h 506956"/>
              <a:gd name="connsiteX1681" fmla="*/ 232609 w 506956"/>
              <a:gd name="connsiteY1681" fmla="*/ 172206 h 506956"/>
              <a:gd name="connsiteX1682" fmla="*/ 236770 w 506956"/>
              <a:gd name="connsiteY1682" fmla="*/ 172206 h 506956"/>
              <a:gd name="connsiteX1683" fmla="*/ 240578 w 506956"/>
              <a:gd name="connsiteY1683" fmla="*/ 178190 h 506956"/>
              <a:gd name="connsiteX1684" fmla="*/ 244386 w 506956"/>
              <a:gd name="connsiteY1684" fmla="*/ 172206 h 506956"/>
              <a:gd name="connsiteX1685" fmla="*/ 248548 w 506956"/>
              <a:gd name="connsiteY1685" fmla="*/ 172206 h 506956"/>
              <a:gd name="connsiteX1686" fmla="*/ 242646 w 506956"/>
              <a:gd name="connsiteY1686" fmla="*/ 181400 h 506956"/>
              <a:gd name="connsiteX1687" fmla="*/ 248956 w 506956"/>
              <a:gd name="connsiteY1687" fmla="*/ 191247 h 506956"/>
              <a:gd name="connsiteX1688" fmla="*/ 244794 w 506956"/>
              <a:gd name="connsiteY1688" fmla="*/ 191247 h 506956"/>
              <a:gd name="connsiteX1689" fmla="*/ 240578 w 506956"/>
              <a:gd name="connsiteY1689" fmla="*/ 184555 h 506956"/>
              <a:gd name="connsiteX1690" fmla="*/ 266378 w 506956"/>
              <a:gd name="connsiteY1690" fmla="*/ 184555 h 506956"/>
              <a:gd name="connsiteX1691" fmla="*/ 262162 w 506956"/>
              <a:gd name="connsiteY1691" fmla="*/ 191247 h 506956"/>
              <a:gd name="connsiteX1692" fmla="*/ 258001 w 506956"/>
              <a:gd name="connsiteY1692" fmla="*/ 191247 h 506956"/>
              <a:gd name="connsiteX1693" fmla="*/ 264311 w 506956"/>
              <a:gd name="connsiteY1693" fmla="*/ 181400 h 506956"/>
              <a:gd name="connsiteX1694" fmla="*/ 258409 w 506956"/>
              <a:gd name="connsiteY1694" fmla="*/ 172206 h 506956"/>
              <a:gd name="connsiteX1695" fmla="*/ 262570 w 506956"/>
              <a:gd name="connsiteY1695" fmla="*/ 172206 h 506956"/>
              <a:gd name="connsiteX1696" fmla="*/ 266378 w 506956"/>
              <a:gd name="connsiteY1696" fmla="*/ 178190 h 506956"/>
              <a:gd name="connsiteX1697" fmla="*/ 270187 w 506956"/>
              <a:gd name="connsiteY1697" fmla="*/ 172206 h 506956"/>
              <a:gd name="connsiteX1698" fmla="*/ 274348 w 506956"/>
              <a:gd name="connsiteY1698" fmla="*/ 172206 h 506956"/>
              <a:gd name="connsiteX1699" fmla="*/ 268446 w 506956"/>
              <a:gd name="connsiteY1699" fmla="*/ 181400 h 506956"/>
              <a:gd name="connsiteX1700" fmla="*/ 274756 w 506956"/>
              <a:gd name="connsiteY1700" fmla="*/ 191247 h 506956"/>
              <a:gd name="connsiteX1701" fmla="*/ 270595 w 506956"/>
              <a:gd name="connsiteY1701" fmla="*/ 191247 h 506956"/>
              <a:gd name="connsiteX1702" fmla="*/ 266378 w 506956"/>
              <a:gd name="connsiteY1702" fmla="*/ 184555 h 506956"/>
              <a:gd name="connsiteX1703" fmla="*/ 292179 w 506956"/>
              <a:gd name="connsiteY1703" fmla="*/ 184555 h 506956"/>
              <a:gd name="connsiteX1704" fmla="*/ 287962 w 506956"/>
              <a:gd name="connsiteY1704" fmla="*/ 191247 h 506956"/>
              <a:gd name="connsiteX1705" fmla="*/ 283801 w 506956"/>
              <a:gd name="connsiteY1705" fmla="*/ 191247 h 506956"/>
              <a:gd name="connsiteX1706" fmla="*/ 290111 w 506956"/>
              <a:gd name="connsiteY1706" fmla="*/ 181400 h 506956"/>
              <a:gd name="connsiteX1707" fmla="*/ 284209 w 506956"/>
              <a:gd name="connsiteY1707" fmla="*/ 172206 h 506956"/>
              <a:gd name="connsiteX1708" fmla="*/ 288370 w 506956"/>
              <a:gd name="connsiteY1708" fmla="*/ 172206 h 506956"/>
              <a:gd name="connsiteX1709" fmla="*/ 292179 w 506956"/>
              <a:gd name="connsiteY1709" fmla="*/ 178190 h 506956"/>
              <a:gd name="connsiteX1710" fmla="*/ 295987 w 506956"/>
              <a:gd name="connsiteY1710" fmla="*/ 172206 h 506956"/>
              <a:gd name="connsiteX1711" fmla="*/ 300148 w 506956"/>
              <a:gd name="connsiteY1711" fmla="*/ 172206 h 506956"/>
              <a:gd name="connsiteX1712" fmla="*/ 294246 w 506956"/>
              <a:gd name="connsiteY1712" fmla="*/ 181400 h 506956"/>
              <a:gd name="connsiteX1713" fmla="*/ 300556 w 506956"/>
              <a:gd name="connsiteY1713" fmla="*/ 191247 h 506956"/>
              <a:gd name="connsiteX1714" fmla="*/ 296395 w 506956"/>
              <a:gd name="connsiteY1714" fmla="*/ 191247 h 506956"/>
              <a:gd name="connsiteX1715" fmla="*/ 292179 w 506956"/>
              <a:gd name="connsiteY1715" fmla="*/ 184555 h 506956"/>
              <a:gd name="connsiteX1716" fmla="*/ 317979 w 506956"/>
              <a:gd name="connsiteY1716" fmla="*/ 184555 h 506956"/>
              <a:gd name="connsiteX1717" fmla="*/ 313762 w 506956"/>
              <a:gd name="connsiteY1717" fmla="*/ 191247 h 506956"/>
              <a:gd name="connsiteX1718" fmla="*/ 309601 w 506956"/>
              <a:gd name="connsiteY1718" fmla="*/ 191247 h 506956"/>
              <a:gd name="connsiteX1719" fmla="*/ 315911 w 506956"/>
              <a:gd name="connsiteY1719" fmla="*/ 181400 h 506956"/>
              <a:gd name="connsiteX1720" fmla="*/ 310009 w 506956"/>
              <a:gd name="connsiteY1720" fmla="*/ 172206 h 506956"/>
              <a:gd name="connsiteX1721" fmla="*/ 314170 w 506956"/>
              <a:gd name="connsiteY1721" fmla="*/ 172206 h 506956"/>
              <a:gd name="connsiteX1722" fmla="*/ 317979 w 506956"/>
              <a:gd name="connsiteY1722" fmla="*/ 178190 h 506956"/>
              <a:gd name="connsiteX1723" fmla="*/ 321787 w 506956"/>
              <a:gd name="connsiteY1723" fmla="*/ 172206 h 506956"/>
              <a:gd name="connsiteX1724" fmla="*/ 325948 w 506956"/>
              <a:gd name="connsiteY1724" fmla="*/ 172206 h 506956"/>
              <a:gd name="connsiteX1725" fmla="*/ 320046 w 506956"/>
              <a:gd name="connsiteY1725" fmla="*/ 181400 h 506956"/>
              <a:gd name="connsiteX1726" fmla="*/ 326356 w 506956"/>
              <a:gd name="connsiteY1726" fmla="*/ 191247 h 506956"/>
              <a:gd name="connsiteX1727" fmla="*/ 322195 w 506956"/>
              <a:gd name="connsiteY1727" fmla="*/ 191247 h 506956"/>
              <a:gd name="connsiteX1728" fmla="*/ 317979 w 506956"/>
              <a:gd name="connsiteY1728" fmla="*/ 184555 h 506956"/>
              <a:gd name="connsiteX1729" fmla="*/ 343779 w 506956"/>
              <a:gd name="connsiteY1729" fmla="*/ 184555 h 506956"/>
              <a:gd name="connsiteX1730" fmla="*/ 339563 w 506956"/>
              <a:gd name="connsiteY1730" fmla="*/ 191247 h 506956"/>
              <a:gd name="connsiteX1731" fmla="*/ 335401 w 506956"/>
              <a:gd name="connsiteY1731" fmla="*/ 191247 h 506956"/>
              <a:gd name="connsiteX1732" fmla="*/ 341711 w 506956"/>
              <a:gd name="connsiteY1732" fmla="*/ 181400 h 506956"/>
              <a:gd name="connsiteX1733" fmla="*/ 335809 w 506956"/>
              <a:gd name="connsiteY1733" fmla="*/ 172206 h 506956"/>
              <a:gd name="connsiteX1734" fmla="*/ 339971 w 506956"/>
              <a:gd name="connsiteY1734" fmla="*/ 172206 h 506956"/>
              <a:gd name="connsiteX1735" fmla="*/ 343779 w 506956"/>
              <a:gd name="connsiteY1735" fmla="*/ 178190 h 506956"/>
              <a:gd name="connsiteX1736" fmla="*/ 347587 w 506956"/>
              <a:gd name="connsiteY1736" fmla="*/ 172206 h 506956"/>
              <a:gd name="connsiteX1737" fmla="*/ 351748 w 506956"/>
              <a:gd name="connsiteY1737" fmla="*/ 172206 h 506956"/>
              <a:gd name="connsiteX1738" fmla="*/ 345846 w 506956"/>
              <a:gd name="connsiteY1738" fmla="*/ 181400 h 506956"/>
              <a:gd name="connsiteX1739" fmla="*/ 352156 w 506956"/>
              <a:gd name="connsiteY1739" fmla="*/ 191247 h 506956"/>
              <a:gd name="connsiteX1740" fmla="*/ 347995 w 506956"/>
              <a:gd name="connsiteY1740" fmla="*/ 191247 h 506956"/>
              <a:gd name="connsiteX1741" fmla="*/ 343779 w 506956"/>
              <a:gd name="connsiteY1741" fmla="*/ 184555 h 506956"/>
              <a:gd name="connsiteX1742" fmla="*/ 369579 w 506956"/>
              <a:gd name="connsiteY1742" fmla="*/ 184555 h 506956"/>
              <a:gd name="connsiteX1743" fmla="*/ 365363 w 506956"/>
              <a:gd name="connsiteY1743" fmla="*/ 191247 h 506956"/>
              <a:gd name="connsiteX1744" fmla="*/ 361201 w 506956"/>
              <a:gd name="connsiteY1744" fmla="*/ 191247 h 506956"/>
              <a:gd name="connsiteX1745" fmla="*/ 367511 w 506956"/>
              <a:gd name="connsiteY1745" fmla="*/ 181400 h 506956"/>
              <a:gd name="connsiteX1746" fmla="*/ 361609 w 506956"/>
              <a:gd name="connsiteY1746" fmla="*/ 172206 h 506956"/>
              <a:gd name="connsiteX1747" fmla="*/ 365771 w 506956"/>
              <a:gd name="connsiteY1747" fmla="*/ 172206 h 506956"/>
              <a:gd name="connsiteX1748" fmla="*/ 369579 w 506956"/>
              <a:gd name="connsiteY1748" fmla="*/ 178190 h 506956"/>
              <a:gd name="connsiteX1749" fmla="*/ 373387 w 506956"/>
              <a:gd name="connsiteY1749" fmla="*/ 172206 h 506956"/>
              <a:gd name="connsiteX1750" fmla="*/ 377548 w 506956"/>
              <a:gd name="connsiteY1750" fmla="*/ 172206 h 506956"/>
              <a:gd name="connsiteX1751" fmla="*/ 371646 w 506956"/>
              <a:gd name="connsiteY1751" fmla="*/ 181400 h 506956"/>
              <a:gd name="connsiteX1752" fmla="*/ 377956 w 506956"/>
              <a:gd name="connsiteY1752" fmla="*/ 191247 h 506956"/>
              <a:gd name="connsiteX1753" fmla="*/ 373795 w 506956"/>
              <a:gd name="connsiteY1753" fmla="*/ 191247 h 506956"/>
              <a:gd name="connsiteX1754" fmla="*/ 369579 w 506956"/>
              <a:gd name="connsiteY1754" fmla="*/ 184555 h 506956"/>
              <a:gd name="connsiteX1755" fmla="*/ 395379 w 506956"/>
              <a:gd name="connsiteY1755" fmla="*/ 184555 h 506956"/>
              <a:gd name="connsiteX1756" fmla="*/ 391163 w 506956"/>
              <a:gd name="connsiteY1756" fmla="*/ 191247 h 506956"/>
              <a:gd name="connsiteX1757" fmla="*/ 387001 w 506956"/>
              <a:gd name="connsiteY1757" fmla="*/ 191247 h 506956"/>
              <a:gd name="connsiteX1758" fmla="*/ 393312 w 506956"/>
              <a:gd name="connsiteY1758" fmla="*/ 181400 h 506956"/>
              <a:gd name="connsiteX1759" fmla="*/ 387409 w 506956"/>
              <a:gd name="connsiteY1759" fmla="*/ 172206 h 506956"/>
              <a:gd name="connsiteX1760" fmla="*/ 391571 w 506956"/>
              <a:gd name="connsiteY1760" fmla="*/ 172206 h 506956"/>
              <a:gd name="connsiteX1761" fmla="*/ 395379 w 506956"/>
              <a:gd name="connsiteY1761" fmla="*/ 178190 h 506956"/>
              <a:gd name="connsiteX1762" fmla="*/ 399187 w 506956"/>
              <a:gd name="connsiteY1762" fmla="*/ 172206 h 506956"/>
              <a:gd name="connsiteX1763" fmla="*/ 403348 w 506956"/>
              <a:gd name="connsiteY1763" fmla="*/ 172206 h 506956"/>
              <a:gd name="connsiteX1764" fmla="*/ 397446 w 506956"/>
              <a:gd name="connsiteY1764" fmla="*/ 181400 h 506956"/>
              <a:gd name="connsiteX1765" fmla="*/ 403756 w 506956"/>
              <a:gd name="connsiteY1765" fmla="*/ 191247 h 506956"/>
              <a:gd name="connsiteX1766" fmla="*/ 399595 w 506956"/>
              <a:gd name="connsiteY1766" fmla="*/ 191247 h 506956"/>
              <a:gd name="connsiteX1767" fmla="*/ 395379 w 506956"/>
              <a:gd name="connsiteY1767" fmla="*/ 184555 h 506956"/>
              <a:gd name="connsiteX1768" fmla="*/ 421179 w 506956"/>
              <a:gd name="connsiteY1768" fmla="*/ 184555 h 506956"/>
              <a:gd name="connsiteX1769" fmla="*/ 416963 w 506956"/>
              <a:gd name="connsiteY1769" fmla="*/ 191247 h 506956"/>
              <a:gd name="connsiteX1770" fmla="*/ 412801 w 506956"/>
              <a:gd name="connsiteY1770" fmla="*/ 191247 h 506956"/>
              <a:gd name="connsiteX1771" fmla="*/ 419112 w 506956"/>
              <a:gd name="connsiteY1771" fmla="*/ 181400 h 506956"/>
              <a:gd name="connsiteX1772" fmla="*/ 413209 w 506956"/>
              <a:gd name="connsiteY1772" fmla="*/ 172206 h 506956"/>
              <a:gd name="connsiteX1773" fmla="*/ 417371 w 506956"/>
              <a:gd name="connsiteY1773" fmla="*/ 172206 h 506956"/>
              <a:gd name="connsiteX1774" fmla="*/ 421179 w 506956"/>
              <a:gd name="connsiteY1774" fmla="*/ 178190 h 506956"/>
              <a:gd name="connsiteX1775" fmla="*/ 424987 w 506956"/>
              <a:gd name="connsiteY1775" fmla="*/ 172206 h 506956"/>
              <a:gd name="connsiteX1776" fmla="*/ 429149 w 506956"/>
              <a:gd name="connsiteY1776" fmla="*/ 172206 h 506956"/>
              <a:gd name="connsiteX1777" fmla="*/ 423246 w 506956"/>
              <a:gd name="connsiteY1777" fmla="*/ 181400 h 506956"/>
              <a:gd name="connsiteX1778" fmla="*/ 429557 w 506956"/>
              <a:gd name="connsiteY1778" fmla="*/ 191247 h 506956"/>
              <a:gd name="connsiteX1779" fmla="*/ 425395 w 506956"/>
              <a:gd name="connsiteY1779" fmla="*/ 191247 h 506956"/>
              <a:gd name="connsiteX1780" fmla="*/ 421179 w 506956"/>
              <a:gd name="connsiteY1780" fmla="*/ 184555 h 506956"/>
              <a:gd name="connsiteX1781" fmla="*/ 446979 w 506956"/>
              <a:gd name="connsiteY1781" fmla="*/ 184555 h 506956"/>
              <a:gd name="connsiteX1782" fmla="*/ 442763 w 506956"/>
              <a:gd name="connsiteY1782" fmla="*/ 191247 h 506956"/>
              <a:gd name="connsiteX1783" fmla="*/ 438601 w 506956"/>
              <a:gd name="connsiteY1783" fmla="*/ 191247 h 506956"/>
              <a:gd name="connsiteX1784" fmla="*/ 444912 w 506956"/>
              <a:gd name="connsiteY1784" fmla="*/ 181400 h 506956"/>
              <a:gd name="connsiteX1785" fmla="*/ 439009 w 506956"/>
              <a:gd name="connsiteY1785" fmla="*/ 172206 h 506956"/>
              <a:gd name="connsiteX1786" fmla="*/ 443171 w 506956"/>
              <a:gd name="connsiteY1786" fmla="*/ 172206 h 506956"/>
              <a:gd name="connsiteX1787" fmla="*/ 446979 w 506956"/>
              <a:gd name="connsiteY1787" fmla="*/ 178190 h 506956"/>
              <a:gd name="connsiteX1788" fmla="*/ 450787 w 506956"/>
              <a:gd name="connsiteY1788" fmla="*/ 172206 h 506956"/>
              <a:gd name="connsiteX1789" fmla="*/ 454949 w 506956"/>
              <a:gd name="connsiteY1789" fmla="*/ 172206 h 506956"/>
              <a:gd name="connsiteX1790" fmla="*/ 449046 w 506956"/>
              <a:gd name="connsiteY1790" fmla="*/ 181400 h 506956"/>
              <a:gd name="connsiteX1791" fmla="*/ 455357 w 506956"/>
              <a:gd name="connsiteY1791" fmla="*/ 191247 h 506956"/>
              <a:gd name="connsiteX1792" fmla="*/ 451195 w 506956"/>
              <a:gd name="connsiteY1792" fmla="*/ 191247 h 506956"/>
              <a:gd name="connsiteX1793" fmla="*/ 446979 w 506956"/>
              <a:gd name="connsiteY1793" fmla="*/ 184555 h 506956"/>
              <a:gd name="connsiteX1794" fmla="*/ 472779 w 506956"/>
              <a:gd name="connsiteY1794" fmla="*/ 184555 h 506956"/>
              <a:gd name="connsiteX1795" fmla="*/ 468563 w 506956"/>
              <a:gd name="connsiteY1795" fmla="*/ 191247 h 506956"/>
              <a:gd name="connsiteX1796" fmla="*/ 464401 w 506956"/>
              <a:gd name="connsiteY1796" fmla="*/ 191247 h 506956"/>
              <a:gd name="connsiteX1797" fmla="*/ 470712 w 506956"/>
              <a:gd name="connsiteY1797" fmla="*/ 181400 h 506956"/>
              <a:gd name="connsiteX1798" fmla="*/ 464809 w 506956"/>
              <a:gd name="connsiteY1798" fmla="*/ 172206 h 506956"/>
              <a:gd name="connsiteX1799" fmla="*/ 468971 w 506956"/>
              <a:gd name="connsiteY1799" fmla="*/ 172206 h 506956"/>
              <a:gd name="connsiteX1800" fmla="*/ 472779 w 506956"/>
              <a:gd name="connsiteY1800" fmla="*/ 178190 h 506956"/>
              <a:gd name="connsiteX1801" fmla="*/ 476587 w 506956"/>
              <a:gd name="connsiteY1801" fmla="*/ 172206 h 506956"/>
              <a:gd name="connsiteX1802" fmla="*/ 480749 w 506956"/>
              <a:gd name="connsiteY1802" fmla="*/ 172206 h 506956"/>
              <a:gd name="connsiteX1803" fmla="*/ 474846 w 506956"/>
              <a:gd name="connsiteY1803" fmla="*/ 181400 h 506956"/>
              <a:gd name="connsiteX1804" fmla="*/ 481157 w 506956"/>
              <a:gd name="connsiteY1804" fmla="*/ 191247 h 506956"/>
              <a:gd name="connsiteX1805" fmla="*/ 476995 w 506956"/>
              <a:gd name="connsiteY1805" fmla="*/ 191247 h 506956"/>
              <a:gd name="connsiteX1806" fmla="*/ 472779 w 506956"/>
              <a:gd name="connsiteY1806" fmla="*/ 184555 h 506956"/>
              <a:gd name="connsiteX1807" fmla="*/ 498579 w 506956"/>
              <a:gd name="connsiteY1807" fmla="*/ 184555 h 506956"/>
              <a:gd name="connsiteX1808" fmla="*/ 494363 w 506956"/>
              <a:gd name="connsiteY1808" fmla="*/ 191247 h 506956"/>
              <a:gd name="connsiteX1809" fmla="*/ 490201 w 506956"/>
              <a:gd name="connsiteY1809" fmla="*/ 191247 h 506956"/>
              <a:gd name="connsiteX1810" fmla="*/ 496512 w 506956"/>
              <a:gd name="connsiteY1810" fmla="*/ 181400 h 506956"/>
              <a:gd name="connsiteX1811" fmla="*/ 490609 w 506956"/>
              <a:gd name="connsiteY1811" fmla="*/ 172206 h 506956"/>
              <a:gd name="connsiteX1812" fmla="*/ 494771 w 506956"/>
              <a:gd name="connsiteY1812" fmla="*/ 172206 h 506956"/>
              <a:gd name="connsiteX1813" fmla="*/ 498579 w 506956"/>
              <a:gd name="connsiteY1813" fmla="*/ 178190 h 506956"/>
              <a:gd name="connsiteX1814" fmla="*/ 502387 w 506956"/>
              <a:gd name="connsiteY1814" fmla="*/ 172206 h 506956"/>
              <a:gd name="connsiteX1815" fmla="*/ 506549 w 506956"/>
              <a:gd name="connsiteY1815" fmla="*/ 172206 h 506956"/>
              <a:gd name="connsiteX1816" fmla="*/ 500646 w 506956"/>
              <a:gd name="connsiteY1816" fmla="*/ 181400 h 506956"/>
              <a:gd name="connsiteX1817" fmla="*/ 506957 w 506956"/>
              <a:gd name="connsiteY1817" fmla="*/ 191247 h 506956"/>
              <a:gd name="connsiteX1818" fmla="*/ 502795 w 506956"/>
              <a:gd name="connsiteY1818" fmla="*/ 191247 h 506956"/>
              <a:gd name="connsiteX1819" fmla="*/ 498579 w 506956"/>
              <a:gd name="connsiteY1819" fmla="*/ 184555 h 506956"/>
              <a:gd name="connsiteX1820" fmla="*/ 8378 w 506956"/>
              <a:gd name="connsiteY1820" fmla="*/ 213256 h 506956"/>
              <a:gd name="connsiteX1821" fmla="*/ 4162 w 506956"/>
              <a:gd name="connsiteY1821" fmla="*/ 219947 h 506956"/>
              <a:gd name="connsiteX1822" fmla="*/ 0 w 506956"/>
              <a:gd name="connsiteY1822" fmla="*/ 219947 h 506956"/>
              <a:gd name="connsiteX1823" fmla="*/ 6310 w 506956"/>
              <a:gd name="connsiteY1823" fmla="*/ 210100 h 506956"/>
              <a:gd name="connsiteX1824" fmla="*/ 408 w 506956"/>
              <a:gd name="connsiteY1824" fmla="*/ 200907 h 506956"/>
              <a:gd name="connsiteX1825" fmla="*/ 4570 w 506956"/>
              <a:gd name="connsiteY1825" fmla="*/ 200907 h 506956"/>
              <a:gd name="connsiteX1826" fmla="*/ 8378 w 506956"/>
              <a:gd name="connsiteY1826" fmla="*/ 206891 h 506956"/>
              <a:gd name="connsiteX1827" fmla="*/ 12186 w 506956"/>
              <a:gd name="connsiteY1827" fmla="*/ 200907 h 506956"/>
              <a:gd name="connsiteX1828" fmla="*/ 16347 w 506956"/>
              <a:gd name="connsiteY1828" fmla="*/ 200907 h 506956"/>
              <a:gd name="connsiteX1829" fmla="*/ 10445 w 506956"/>
              <a:gd name="connsiteY1829" fmla="*/ 210100 h 506956"/>
              <a:gd name="connsiteX1830" fmla="*/ 16755 w 506956"/>
              <a:gd name="connsiteY1830" fmla="*/ 219947 h 506956"/>
              <a:gd name="connsiteX1831" fmla="*/ 12594 w 506956"/>
              <a:gd name="connsiteY1831" fmla="*/ 219947 h 506956"/>
              <a:gd name="connsiteX1832" fmla="*/ 8378 w 506956"/>
              <a:gd name="connsiteY1832" fmla="*/ 213256 h 506956"/>
              <a:gd name="connsiteX1833" fmla="*/ 34178 w 506956"/>
              <a:gd name="connsiteY1833" fmla="*/ 213256 h 506956"/>
              <a:gd name="connsiteX1834" fmla="*/ 29962 w 506956"/>
              <a:gd name="connsiteY1834" fmla="*/ 219947 h 506956"/>
              <a:gd name="connsiteX1835" fmla="*/ 25800 w 506956"/>
              <a:gd name="connsiteY1835" fmla="*/ 219947 h 506956"/>
              <a:gd name="connsiteX1836" fmla="*/ 32110 w 506956"/>
              <a:gd name="connsiteY1836" fmla="*/ 210100 h 506956"/>
              <a:gd name="connsiteX1837" fmla="*/ 26208 w 506956"/>
              <a:gd name="connsiteY1837" fmla="*/ 200907 h 506956"/>
              <a:gd name="connsiteX1838" fmla="*/ 30370 w 506956"/>
              <a:gd name="connsiteY1838" fmla="*/ 200907 h 506956"/>
              <a:gd name="connsiteX1839" fmla="*/ 34178 w 506956"/>
              <a:gd name="connsiteY1839" fmla="*/ 206891 h 506956"/>
              <a:gd name="connsiteX1840" fmla="*/ 37986 w 506956"/>
              <a:gd name="connsiteY1840" fmla="*/ 200907 h 506956"/>
              <a:gd name="connsiteX1841" fmla="*/ 42147 w 506956"/>
              <a:gd name="connsiteY1841" fmla="*/ 200907 h 506956"/>
              <a:gd name="connsiteX1842" fmla="*/ 36245 w 506956"/>
              <a:gd name="connsiteY1842" fmla="*/ 210100 h 506956"/>
              <a:gd name="connsiteX1843" fmla="*/ 42555 w 506956"/>
              <a:gd name="connsiteY1843" fmla="*/ 219947 h 506956"/>
              <a:gd name="connsiteX1844" fmla="*/ 38394 w 506956"/>
              <a:gd name="connsiteY1844" fmla="*/ 219947 h 506956"/>
              <a:gd name="connsiteX1845" fmla="*/ 34178 w 506956"/>
              <a:gd name="connsiteY1845" fmla="*/ 213256 h 506956"/>
              <a:gd name="connsiteX1846" fmla="*/ 59978 w 506956"/>
              <a:gd name="connsiteY1846" fmla="*/ 213256 h 506956"/>
              <a:gd name="connsiteX1847" fmla="*/ 55762 w 506956"/>
              <a:gd name="connsiteY1847" fmla="*/ 219947 h 506956"/>
              <a:gd name="connsiteX1848" fmla="*/ 51600 w 506956"/>
              <a:gd name="connsiteY1848" fmla="*/ 219947 h 506956"/>
              <a:gd name="connsiteX1849" fmla="*/ 57911 w 506956"/>
              <a:gd name="connsiteY1849" fmla="*/ 210100 h 506956"/>
              <a:gd name="connsiteX1850" fmla="*/ 52008 w 506956"/>
              <a:gd name="connsiteY1850" fmla="*/ 200907 h 506956"/>
              <a:gd name="connsiteX1851" fmla="*/ 56170 w 506956"/>
              <a:gd name="connsiteY1851" fmla="*/ 200907 h 506956"/>
              <a:gd name="connsiteX1852" fmla="*/ 59978 w 506956"/>
              <a:gd name="connsiteY1852" fmla="*/ 206891 h 506956"/>
              <a:gd name="connsiteX1853" fmla="*/ 63786 w 506956"/>
              <a:gd name="connsiteY1853" fmla="*/ 200907 h 506956"/>
              <a:gd name="connsiteX1854" fmla="*/ 67948 w 506956"/>
              <a:gd name="connsiteY1854" fmla="*/ 200907 h 506956"/>
              <a:gd name="connsiteX1855" fmla="*/ 62045 w 506956"/>
              <a:gd name="connsiteY1855" fmla="*/ 210100 h 506956"/>
              <a:gd name="connsiteX1856" fmla="*/ 68356 w 506956"/>
              <a:gd name="connsiteY1856" fmla="*/ 219947 h 506956"/>
              <a:gd name="connsiteX1857" fmla="*/ 64194 w 506956"/>
              <a:gd name="connsiteY1857" fmla="*/ 219947 h 506956"/>
              <a:gd name="connsiteX1858" fmla="*/ 59978 w 506956"/>
              <a:gd name="connsiteY1858" fmla="*/ 213256 h 506956"/>
              <a:gd name="connsiteX1859" fmla="*/ 85778 w 506956"/>
              <a:gd name="connsiteY1859" fmla="*/ 213256 h 506956"/>
              <a:gd name="connsiteX1860" fmla="*/ 81562 w 506956"/>
              <a:gd name="connsiteY1860" fmla="*/ 219947 h 506956"/>
              <a:gd name="connsiteX1861" fmla="*/ 77400 w 506956"/>
              <a:gd name="connsiteY1861" fmla="*/ 219947 h 506956"/>
              <a:gd name="connsiteX1862" fmla="*/ 83711 w 506956"/>
              <a:gd name="connsiteY1862" fmla="*/ 210100 h 506956"/>
              <a:gd name="connsiteX1863" fmla="*/ 77808 w 506956"/>
              <a:gd name="connsiteY1863" fmla="*/ 200907 h 506956"/>
              <a:gd name="connsiteX1864" fmla="*/ 81970 w 506956"/>
              <a:gd name="connsiteY1864" fmla="*/ 200907 h 506956"/>
              <a:gd name="connsiteX1865" fmla="*/ 85778 w 506956"/>
              <a:gd name="connsiteY1865" fmla="*/ 206891 h 506956"/>
              <a:gd name="connsiteX1866" fmla="*/ 89586 w 506956"/>
              <a:gd name="connsiteY1866" fmla="*/ 200907 h 506956"/>
              <a:gd name="connsiteX1867" fmla="*/ 93748 w 506956"/>
              <a:gd name="connsiteY1867" fmla="*/ 200907 h 506956"/>
              <a:gd name="connsiteX1868" fmla="*/ 87845 w 506956"/>
              <a:gd name="connsiteY1868" fmla="*/ 210100 h 506956"/>
              <a:gd name="connsiteX1869" fmla="*/ 94156 w 506956"/>
              <a:gd name="connsiteY1869" fmla="*/ 219947 h 506956"/>
              <a:gd name="connsiteX1870" fmla="*/ 89994 w 506956"/>
              <a:gd name="connsiteY1870" fmla="*/ 219947 h 506956"/>
              <a:gd name="connsiteX1871" fmla="*/ 85778 w 506956"/>
              <a:gd name="connsiteY1871" fmla="*/ 213256 h 506956"/>
              <a:gd name="connsiteX1872" fmla="*/ 111578 w 506956"/>
              <a:gd name="connsiteY1872" fmla="*/ 213256 h 506956"/>
              <a:gd name="connsiteX1873" fmla="*/ 107362 w 506956"/>
              <a:gd name="connsiteY1873" fmla="*/ 219947 h 506956"/>
              <a:gd name="connsiteX1874" fmla="*/ 103200 w 506956"/>
              <a:gd name="connsiteY1874" fmla="*/ 219947 h 506956"/>
              <a:gd name="connsiteX1875" fmla="*/ 109511 w 506956"/>
              <a:gd name="connsiteY1875" fmla="*/ 210100 h 506956"/>
              <a:gd name="connsiteX1876" fmla="*/ 103608 w 506956"/>
              <a:gd name="connsiteY1876" fmla="*/ 200907 h 506956"/>
              <a:gd name="connsiteX1877" fmla="*/ 107770 w 506956"/>
              <a:gd name="connsiteY1877" fmla="*/ 200907 h 506956"/>
              <a:gd name="connsiteX1878" fmla="*/ 111578 w 506956"/>
              <a:gd name="connsiteY1878" fmla="*/ 206891 h 506956"/>
              <a:gd name="connsiteX1879" fmla="*/ 115386 w 506956"/>
              <a:gd name="connsiteY1879" fmla="*/ 200907 h 506956"/>
              <a:gd name="connsiteX1880" fmla="*/ 119548 w 506956"/>
              <a:gd name="connsiteY1880" fmla="*/ 200907 h 506956"/>
              <a:gd name="connsiteX1881" fmla="*/ 113645 w 506956"/>
              <a:gd name="connsiteY1881" fmla="*/ 210100 h 506956"/>
              <a:gd name="connsiteX1882" fmla="*/ 119956 w 506956"/>
              <a:gd name="connsiteY1882" fmla="*/ 219947 h 506956"/>
              <a:gd name="connsiteX1883" fmla="*/ 115794 w 506956"/>
              <a:gd name="connsiteY1883" fmla="*/ 219947 h 506956"/>
              <a:gd name="connsiteX1884" fmla="*/ 111578 w 506956"/>
              <a:gd name="connsiteY1884" fmla="*/ 213256 h 506956"/>
              <a:gd name="connsiteX1885" fmla="*/ 137378 w 506956"/>
              <a:gd name="connsiteY1885" fmla="*/ 213256 h 506956"/>
              <a:gd name="connsiteX1886" fmla="*/ 133162 w 506956"/>
              <a:gd name="connsiteY1886" fmla="*/ 219947 h 506956"/>
              <a:gd name="connsiteX1887" fmla="*/ 129000 w 506956"/>
              <a:gd name="connsiteY1887" fmla="*/ 219947 h 506956"/>
              <a:gd name="connsiteX1888" fmla="*/ 135311 w 506956"/>
              <a:gd name="connsiteY1888" fmla="*/ 210100 h 506956"/>
              <a:gd name="connsiteX1889" fmla="*/ 129408 w 506956"/>
              <a:gd name="connsiteY1889" fmla="*/ 200907 h 506956"/>
              <a:gd name="connsiteX1890" fmla="*/ 133570 w 506956"/>
              <a:gd name="connsiteY1890" fmla="*/ 200907 h 506956"/>
              <a:gd name="connsiteX1891" fmla="*/ 137378 w 506956"/>
              <a:gd name="connsiteY1891" fmla="*/ 206891 h 506956"/>
              <a:gd name="connsiteX1892" fmla="*/ 141186 w 506956"/>
              <a:gd name="connsiteY1892" fmla="*/ 200907 h 506956"/>
              <a:gd name="connsiteX1893" fmla="*/ 145348 w 506956"/>
              <a:gd name="connsiteY1893" fmla="*/ 200907 h 506956"/>
              <a:gd name="connsiteX1894" fmla="*/ 139445 w 506956"/>
              <a:gd name="connsiteY1894" fmla="*/ 210100 h 506956"/>
              <a:gd name="connsiteX1895" fmla="*/ 145756 w 506956"/>
              <a:gd name="connsiteY1895" fmla="*/ 219947 h 506956"/>
              <a:gd name="connsiteX1896" fmla="*/ 141594 w 506956"/>
              <a:gd name="connsiteY1896" fmla="*/ 219947 h 506956"/>
              <a:gd name="connsiteX1897" fmla="*/ 137378 w 506956"/>
              <a:gd name="connsiteY1897" fmla="*/ 213256 h 506956"/>
              <a:gd name="connsiteX1898" fmla="*/ 163178 w 506956"/>
              <a:gd name="connsiteY1898" fmla="*/ 213256 h 506956"/>
              <a:gd name="connsiteX1899" fmla="*/ 158962 w 506956"/>
              <a:gd name="connsiteY1899" fmla="*/ 219947 h 506956"/>
              <a:gd name="connsiteX1900" fmla="*/ 154800 w 506956"/>
              <a:gd name="connsiteY1900" fmla="*/ 219947 h 506956"/>
              <a:gd name="connsiteX1901" fmla="*/ 161111 w 506956"/>
              <a:gd name="connsiteY1901" fmla="*/ 210100 h 506956"/>
              <a:gd name="connsiteX1902" fmla="*/ 155208 w 506956"/>
              <a:gd name="connsiteY1902" fmla="*/ 200907 h 506956"/>
              <a:gd name="connsiteX1903" fmla="*/ 159370 w 506956"/>
              <a:gd name="connsiteY1903" fmla="*/ 200907 h 506956"/>
              <a:gd name="connsiteX1904" fmla="*/ 163178 w 506956"/>
              <a:gd name="connsiteY1904" fmla="*/ 206891 h 506956"/>
              <a:gd name="connsiteX1905" fmla="*/ 166986 w 506956"/>
              <a:gd name="connsiteY1905" fmla="*/ 200907 h 506956"/>
              <a:gd name="connsiteX1906" fmla="*/ 171148 w 506956"/>
              <a:gd name="connsiteY1906" fmla="*/ 200907 h 506956"/>
              <a:gd name="connsiteX1907" fmla="*/ 165245 w 506956"/>
              <a:gd name="connsiteY1907" fmla="*/ 210100 h 506956"/>
              <a:gd name="connsiteX1908" fmla="*/ 171556 w 506956"/>
              <a:gd name="connsiteY1908" fmla="*/ 219947 h 506956"/>
              <a:gd name="connsiteX1909" fmla="*/ 167394 w 506956"/>
              <a:gd name="connsiteY1909" fmla="*/ 219947 h 506956"/>
              <a:gd name="connsiteX1910" fmla="*/ 163178 w 506956"/>
              <a:gd name="connsiteY1910" fmla="*/ 213256 h 506956"/>
              <a:gd name="connsiteX1911" fmla="*/ 188978 w 506956"/>
              <a:gd name="connsiteY1911" fmla="*/ 213256 h 506956"/>
              <a:gd name="connsiteX1912" fmla="*/ 184762 w 506956"/>
              <a:gd name="connsiteY1912" fmla="*/ 219947 h 506956"/>
              <a:gd name="connsiteX1913" fmla="*/ 180601 w 506956"/>
              <a:gd name="connsiteY1913" fmla="*/ 219947 h 506956"/>
              <a:gd name="connsiteX1914" fmla="*/ 186911 w 506956"/>
              <a:gd name="connsiteY1914" fmla="*/ 210100 h 506956"/>
              <a:gd name="connsiteX1915" fmla="*/ 181009 w 506956"/>
              <a:gd name="connsiteY1915" fmla="*/ 200907 h 506956"/>
              <a:gd name="connsiteX1916" fmla="*/ 185170 w 506956"/>
              <a:gd name="connsiteY1916" fmla="*/ 200907 h 506956"/>
              <a:gd name="connsiteX1917" fmla="*/ 188978 w 506956"/>
              <a:gd name="connsiteY1917" fmla="*/ 206891 h 506956"/>
              <a:gd name="connsiteX1918" fmla="*/ 192786 w 506956"/>
              <a:gd name="connsiteY1918" fmla="*/ 200907 h 506956"/>
              <a:gd name="connsiteX1919" fmla="*/ 196948 w 506956"/>
              <a:gd name="connsiteY1919" fmla="*/ 200907 h 506956"/>
              <a:gd name="connsiteX1920" fmla="*/ 191045 w 506956"/>
              <a:gd name="connsiteY1920" fmla="*/ 210100 h 506956"/>
              <a:gd name="connsiteX1921" fmla="*/ 197356 w 506956"/>
              <a:gd name="connsiteY1921" fmla="*/ 219947 h 506956"/>
              <a:gd name="connsiteX1922" fmla="*/ 193194 w 506956"/>
              <a:gd name="connsiteY1922" fmla="*/ 219947 h 506956"/>
              <a:gd name="connsiteX1923" fmla="*/ 188978 w 506956"/>
              <a:gd name="connsiteY1923" fmla="*/ 213256 h 506956"/>
              <a:gd name="connsiteX1924" fmla="*/ 214778 w 506956"/>
              <a:gd name="connsiteY1924" fmla="*/ 213256 h 506956"/>
              <a:gd name="connsiteX1925" fmla="*/ 210562 w 506956"/>
              <a:gd name="connsiteY1925" fmla="*/ 219947 h 506956"/>
              <a:gd name="connsiteX1926" fmla="*/ 206401 w 506956"/>
              <a:gd name="connsiteY1926" fmla="*/ 219947 h 506956"/>
              <a:gd name="connsiteX1927" fmla="*/ 212711 w 506956"/>
              <a:gd name="connsiteY1927" fmla="*/ 210100 h 506956"/>
              <a:gd name="connsiteX1928" fmla="*/ 206809 w 506956"/>
              <a:gd name="connsiteY1928" fmla="*/ 200907 h 506956"/>
              <a:gd name="connsiteX1929" fmla="*/ 210970 w 506956"/>
              <a:gd name="connsiteY1929" fmla="*/ 200907 h 506956"/>
              <a:gd name="connsiteX1930" fmla="*/ 214778 w 506956"/>
              <a:gd name="connsiteY1930" fmla="*/ 206891 h 506956"/>
              <a:gd name="connsiteX1931" fmla="*/ 218586 w 506956"/>
              <a:gd name="connsiteY1931" fmla="*/ 200907 h 506956"/>
              <a:gd name="connsiteX1932" fmla="*/ 222748 w 506956"/>
              <a:gd name="connsiteY1932" fmla="*/ 200907 h 506956"/>
              <a:gd name="connsiteX1933" fmla="*/ 216846 w 506956"/>
              <a:gd name="connsiteY1933" fmla="*/ 210100 h 506956"/>
              <a:gd name="connsiteX1934" fmla="*/ 223156 w 506956"/>
              <a:gd name="connsiteY1934" fmla="*/ 219947 h 506956"/>
              <a:gd name="connsiteX1935" fmla="*/ 218994 w 506956"/>
              <a:gd name="connsiteY1935" fmla="*/ 219947 h 506956"/>
              <a:gd name="connsiteX1936" fmla="*/ 214778 w 506956"/>
              <a:gd name="connsiteY1936" fmla="*/ 213256 h 506956"/>
              <a:gd name="connsiteX1937" fmla="*/ 240578 w 506956"/>
              <a:gd name="connsiteY1937" fmla="*/ 213256 h 506956"/>
              <a:gd name="connsiteX1938" fmla="*/ 236362 w 506956"/>
              <a:gd name="connsiteY1938" fmla="*/ 219947 h 506956"/>
              <a:gd name="connsiteX1939" fmla="*/ 232201 w 506956"/>
              <a:gd name="connsiteY1939" fmla="*/ 219947 h 506956"/>
              <a:gd name="connsiteX1940" fmla="*/ 238511 w 506956"/>
              <a:gd name="connsiteY1940" fmla="*/ 210100 h 506956"/>
              <a:gd name="connsiteX1941" fmla="*/ 232609 w 506956"/>
              <a:gd name="connsiteY1941" fmla="*/ 200907 h 506956"/>
              <a:gd name="connsiteX1942" fmla="*/ 236770 w 506956"/>
              <a:gd name="connsiteY1942" fmla="*/ 200907 h 506956"/>
              <a:gd name="connsiteX1943" fmla="*/ 240578 w 506956"/>
              <a:gd name="connsiteY1943" fmla="*/ 206891 h 506956"/>
              <a:gd name="connsiteX1944" fmla="*/ 244386 w 506956"/>
              <a:gd name="connsiteY1944" fmla="*/ 200907 h 506956"/>
              <a:gd name="connsiteX1945" fmla="*/ 248548 w 506956"/>
              <a:gd name="connsiteY1945" fmla="*/ 200907 h 506956"/>
              <a:gd name="connsiteX1946" fmla="*/ 242646 w 506956"/>
              <a:gd name="connsiteY1946" fmla="*/ 210100 h 506956"/>
              <a:gd name="connsiteX1947" fmla="*/ 248956 w 506956"/>
              <a:gd name="connsiteY1947" fmla="*/ 219947 h 506956"/>
              <a:gd name="connsiteX1948" fmla="*/ 244794 w 506956"/>
              <a:gd name="connsiteY1948" fmla="*/ 219947 h 506956"/>
              <a:gd name="connsiteX1949" fmla="*/ 240578 w 506956"/>
              <a:gd name="connsiteY1949" fmla="*/ 213256 h 506956"/>
              <a:gd name="connsiteX1950" fmla="*/ 266378 w 506956"/>
              <a:gd name="connsiteY1950" fmla="*/ 213256 h 506956"/>
              <a:gd name="connsiteX1951" fmla="*/ 262162 w 506956"/>
              <a:gd name="connsiteY1951" fmla="*/ 219947 h 506956"/>
              <a:gd name="connsiteX1952" fmla="*/ 258001 w 506956"/>
              <a:gd name="connsiteY1952" fmla="*/ 219947 h 506956"/>
              <a:gd name="connsiteX1953" fmla="*/ 264311 w 506956"/>
              <a:gd name="connsiteY1953" fmla="*/ 210100 h 506956"/>
              <a:gd name="connsiteX1954" fmla="*/ 258409 w 506956"/>
              <a:gd name="connsiteY1954" fmla="*/ 200907 h 506956"/>
              <a:gd name="connsiteX1955" fmla="*/ 262570 w 506956"/>
              <a:gd name="connsiteY1955" fmla="*/ 200907 h 506956"/>
              <a:gd name="connsiteX1956" fmla="*/ 266378 w 506956"/>
              <a:gd name="connsiteY1956" fmla="*/ 206891 h 506956"/>
              <a:gd name="connsiteX1957" fmla="*/ 270187 w 506956"/>
              <a:gd name="connsiteY1957" fmla="*/ 200907 h 506956"/>
              <a:gd name="connsiteX1958" fmla="*/ 274348 w 506956"/>
              <a:gd name="connsiteY1958" fmla="*/ 200907 h 506956"/>
              <a:gd name="connsiteX1959" fmla="*/ 268446 w 506956"/>
              <a:gd name="connsiteY1959" fmla="*/ 210100 h 506956"/>
              <a:gd name="connsiteX1960" fmla="*/ 274756 w 506956"/>
              <a:gd name="connsiteY1960" fmla="*/ 219947 h 506956"/>
              <a:gd name="connsiteX1961" fmla="*/ 270595 w 506956"/>
              <a:gd name="connsiteY1961" fmla="*/ 219947 h 506956"/>
              <a:gd name="connsiteX1962" fmla="*/ 266378 w 506956"/>
              <a:gd name="connsiteY1962" fmla="*/ 213256 h 506956"/>
              <a:gd name="connsiteX1963" fmla="*/ 292179 w 506956"/>
              <a:gd name="connsiteY1963" fmla="*/ 213256 h 506956"/>
              <a:gd name="connsiteX1964" fmla="*/ 287962 w 506956"/>
              <a:gd name="connsiteY1964" fmla="*/ 219947 h 506956"/>
              <a:gd name="connsiteX1965" fmla="*/ 283801 w 506956"/>
              <a:gd name="connsiteY1965" fmla="*/ 219947 h 506956"/>
              <a:gd name="connsiteX1966" fmla="*/ 290111 w 506956"/>
              <a:gd name="connsiteY1966" fmla="*/ 210100 h 506956"/>
              <a:gd name="connsiteX1967" fmla="*/ 284209 w 506956"/>
              <a:gd name="connsiteY1967" fmla="*/ 200907 h 506956"/>
              <a:gd name="connsiteX1968" fmla="*/ 288370 w 506956"/>
              <a:gd name="connsiteY1968" fmla="*/ 200907 h 506956"/>
              <a:gd name="connsiteX1969" fmla="*/ 292179 w 506956"/>
              <a:gd name="connsiteY1969" fmla="*/ 206891 h 506956"/>
              <a:gd name="connsiteX1970" fmla="*/ 295987 w 506956"/>
              <a:gd name="connsiteY1970" fmla="*/ 200907 h 506956"/>
              <a:gd name="connsiteX1971" fmla="*/ 300148 w 506956"/>
              <a:gd name="connsiteY1971" fmla="*/ 200907 h 506956"/>
              <a:gd name="connsiteX1972" fmla="*/ 294246 w 506956"/>
              <a:gd name="connsiteY1972" fmla="*/ 210100 h 506956"/>
              <a:gd name="connsiteX1973" fmla="*/ 300556 w 506956"/>
              <a:gd name="connsiteY1973" fmla="*/ 219947 h 506956"/>
              <a:gd name="connsiteX1974" fmla="*/ 296395 w 506956"/>
              <a:gd name="connsiteY1974" fmla="*/ 219947 h 506956"/>
              <a:gd name="connsiteX1975" fmla="*/ 292179 w 506956"/>
              <a:gd name="connsiteY1975" fmla="*/ 213256 h 506956"/>
              <a:gd name="connsiteX1976" fmla="*/ 317979 w 506956"/>
              <a:gd name="connsiteY1976" fmla="*/ 213256 h 506956"/>
              <a:gd name="connsiteX1977" fmla="*/ 313762 w 506956"/>
              <a:gd name="connsiteY1977" fmla="*/ 219947 h 506956"/>
              <a:gd name="connsiteX1978" fmla="*/ 309601 w 506956"/>
              <a:gd name="connsiteY1978" fmla="*/ 219947 h 506956"/>
              <a:gd name="connsiteX1979" fmla="*/ 315911 w 506956"/>
              <a:gd name="connsiteY1979" fmla="*/ 210100 h 506956"/>
              <a:gd name="connsiteX1980" fmla="*/ 310009 w 506956"/>
              <a:gd name="connsiteY1980" fmla="*/ 200907 h 506956"/>
              <a:gd name="connsiteX1981" fmla="*/ 314170 w 506956"/>
              <a:gd name="connsiteY1981" fmla="*/ 200907 h 506956"/>
              <a:gd name="connsiteX1982" fmla="*/ 317979 w 506956"/>
              <a:gd name="connsiteY1982" fmla="*/ 206891 h 506956"/>
              <a:gd name="connsiteX1983" fmla="*/ 321787 w 506956"/>
              <a:gd name="connsiteY1983" fmla="*/ 200907 h 506956"/>
              <a:gd name="connsiteX1984" fmla="*/ 325948 w 506956"/>
              <a:gd name="connsiteY1984" fmla="*/ 200907 h 506956"/>
              <a:gd name="connsiteX1985" fmla="*/ 320046 w 506956"/>
              <a:gd name="connsiteY1985" fmla="*/ 210100 h 506956"/>
              <a:gd name="connsiteX1986" fmla="*/ 326356 w 506956"/>
              <a:gd name="connsiteY1986" fmla="*/ 219947 h 506956"/>
              <a:gd name="connsiteX1987" fmla="*/ 322195 w 506956"/>
              <a:gd name="connsiteY1987" fmla="*/ 219947 h 506956"/>
              <a:gd name="connsiteX1988" fmla="*/ 317979 w 506956"/>
              <a:gd name="connsiteY1988" fmla="*/ 213256 h 506956"/>
              <a:gd name="connsiteX1989" fmla="*/ 343779 w 506956"/>
              <a:gd name="connsiteY1989" fmla="*/ 213256 h 506956"/>
              <a:gd name="connsiteX1990" fmla="*/ 339563 w 506956"/>
              <a:gd name="connsiteY1990" fmla="*/ 219947 h 506956"/>
              <a:gd name="connsiteX1991" fmla="*/ 335401 w 506956"/>
              <a:gd name="connsiteY1991" fmla="*/ 219947 h 506956"/>
              <a:gd name="connsiteX1992" fmla="*/ 341711 w 506956"/>
              <a:gd name="connsiteY1992" fmla="*/ 210100 h 506956"/>
              <a:gd name="connsiteX1993" fmla="*/ 335809 w 506956"/>
              <a:gd name="connsiteY1993" fmla="*/ 200907 h 506956"/>
              <a:gd name="connsiteX1994" fmla="*/ 339971 w 506956"/>
              <a:gd name="connsiteY1994" fmla="*/ 200907 h 506956"/>
              <a:gd name="connsiteX1995" fmla="*/ 343779 w 506956"/>
              <a:gd name="connsiteY1995" fmla="*/ 206891 h 506956"/>
              <a:gd name="connsiteX1996" fmla="*/ 347587 w 506956"/>
              <a:gd name="connsiteY1996" fmla="*/ 200907 h 506956"/>
              <a:gd name="connsiteX1997" fmla="*/ 351748 w 506956"/>
              <a:gd name="connsiteY1997" fmla="*/ 200907 h 506956"/>
              <a:gd name="connsiteX1998" fmla="*/ 345846 w 506956"/>
              <a:gd name="connsiteY1998" fmla="*/ 210100 h 506956"/>
              <a:gd name="connsiteX1999" fmla="*/ 352156 w 506956"/>
              <a:gd name="connsiteY1999" fmla="*/ 219947 h 506956"/>
              <a:gd name="connsiteX2000" fmla="*/ 347995 w 506956"/>
              <a:gd name="connsiteY2000" fmla="*/ 219947 h 506956"/>
              <a:gd name="connsiteX2001" fmla="*/ 343779 w 506956"/>
              <a:gd name="connsiteY2001" fmla="*/ 213256 h 506956"/>
              <a:gd name="connsiteX2002" fmla="*/ 369579 w 506956"/>
              <a:gd name="connsiteY2002" fmla="*/ 213256 h 506956"/>
              <a:gd name="connsiteX2003" fmla="*/ 365363 w 506956"/>
              <a:gd name="connsiteY2003" fmla="*/ 219947 h 506956"/>
              <a:gd name="connsiteX2004" fmla="*/ 361201 w 506956"/>
              <a:gd name="connsiteY2004" fmla="*/ 219947 h 506956"/>
              <a:gd name="connsiteX2005" fmla="*/ 367511 w 506956"/>
              <a:gd name="connsiteY2005" fmla="*/ 210100 h 506956"/>
              <a:gd name="connsiteX2006" fmla="*/ 361609 w 506956"/>
              <a:gd name="connsiteY2006" fmla="*/ 200907 h 506956"/>
              <a:gd name="connsiteX2007" fmla="*/ 365771 w 506956"/>
              <a:gd name="connsiteY2007" fmla="*/ 200907 h 506956"/>
              <a:gd name="connsiteX2008" fmla="*/ 369579 w 506956"/>
              <a:gd name="connsiteY2008" fmla="*/ 206891 h 506956"/>
              <a:gd name="connsiteX2009" fmla="*/ 373387 w 506956"/>
              <a:gd name="connsiteY2009" fmla="*/ 200907 h 506956"/>
              <a:gd name="connsiteX2010" fmla="*/ 377548 w 506956"/>
              <a:gd name="connsiteY2010" fmla="*/ 200907 h 506956"/>
              <a:gd name="connsiteX2011" fmla="*/ 371646 w 506956"/>
              <a:gd name="connsiteY2011" fmla="*/ 210100 h 506956"/>
              <a:gd name="connsiteX2012" fmla="*/ 377956 w 506956"/>
              <a:gd name="connsiteY2012" fmla="*/ 219947 h 506956"/>
              <a:gd name="connsiteX2013" fmla="*/ 373795 w 506956"/>
              <a:gd name="connsiteY2013" fmla="*/ 219947 h 506956"/>
              <a:gd name="connsiteX2014" fmla="*/ 369579 w 506956"/>
              <a:gd name="connsiteY2014" fmla="*/ 213256 h 506956"/>
              <a:gd name="connsiteX2015" fmla="*/ 395379 w 506956"/>
              <a:gd name="connsiteY2015" fmla="*/ 213256 h 506956"/>
              <a:gd name="connsiteX2016" fmla="*/ 391163 w 506956"/>
              <a:gd name="connsiteY2016" fmla="*/ 219947 h 506956"/>
              <a:gd name="connsiteX2017" fmla="*/ 387001 w 506956"/>
              <a:gd name="connsiteY2017" fmla="*/ 219947 h 506956"/>
              <a:gd name="connsiteX2018" fmla="*/ 393312 w 506956"/>
              <a:gd name="connsiteY2018" fmla="*/ 210100 h 506956"/>
              <a:gd name="connsiteX2019" fmla="*/ 387409 w 506956"/>
              <a:gd name="connsiteY2019" fmla="*/ 200907 h 506956"/>
              <a:gd name="connsiteX2020" fmla="*/ 391571 w 506956"/>
              <a:gd name="connsiteY2020" fmla="*/ 200907 h 506956"/>
              <a:gd name="connsiteX2021" fmla="*/ 395379 w 506956"/>
              <a:gd name="connsiteY2021" fmla="*/ 206891 h 506956"/>
              <a:gd name="connsiteX2022" fmla="*/ 399187 w 506956"/>
              <a:gd name="connsiteY2022" fmla="*/ 200907 h 506956"/>
              <a:gd name="connsiteX2023" fmla="*/ 403348 w 506956"/>
              <a:gd name="connsiteY2023" fmla="*/ 200907 h 506956"/>
              <a:gd name="connsiteX2024" fmla="*/ 397446 w 506956"/>
              <a:gd name="connsiteY2024" fmla="*/ 210100 h 506956"/>
              <a:gd name="connsiteX2025" fmla="*/ 403756 w 506956"/>
              <a:gd name="connsiteY2025" fmla="*/ 219947 h 506956"/>
              <a:gd name="connsiteX2026" fmla="*/ 399595 w 506956"/>
              <a:gd name="connsiteY2026" fmla="*/ 219947 h 506956"/>
              <a:gd name="connsiteX2027" fmla="*/ 395379 w 506956"/>
              <a:gd name="connsiteY2027" fmla="*/ 213256 h 506956"/>
              <a:gd name="connsiteX2028" fmla="*/ 421179 w 506956"/>
              <a:gd name="connsiteY2028" fmla="*/ 213256 h 506956"/>
              <a:gd name="connsiteX2029" fmla="*/ 416963 w 506956"/>
              <a:gd name="connsiteY2029" fmla="*/ 219947 h 506956"/>
              <a:gd name="connsiteX2030" fmla="*/ 412801 w 506956"/>
              <a:gd name="connsiteY2030" fmla="*/ 219947 h 506956"/>
              <a:gd name="connsiteX2031" fmla="*/ 419112 w 506956"/>
              <a:gd name="connsiteY2031" fmla="*/ 210100 h 506956"/>
              <a:gd name="connsiteX2032" fmla="*/ 413209 w 506956"/>
              <a:gd name="connsiteY2032" fmla="*/ 200907 h 506956"/>
              <a:gd name="connsiteX2033" fmla="*/ 417371 w 506956"/>
              <a:gd name="connsiteY2033" fmla="*/ 200907 h 506956"/>
              <a:gd name="connsiteX2034" fmla="*/ 421179 w 506956"/>
              <a:gd name="connsiteY2034" fmla="*/ 206891 h 506956"/>
              <a:gd name="connsiteX2035" fmla="*/ 424987 w 506956"/>
              <a:gd name="connsiteY2035" fmla="*/ 200907 h 506956"/>
              <a:gd name="connsiteX2036" fmla="*/ 429149 w 506956"/>
              <a:gd name="connsiteY2036" fmla="*/ 200907 h 506956"/>
              <a:gd name="connsiteX2037" fmla="*/ 423246 w 506956"/>
              <a:gd name="connsiteY2037" fmla="*/ 210100 h 506956"/>
              <a:gd name="connsiteX2038" fmla="*/ 429557 w 506956"/>
              <a:gd name="connsiteY2038" fmla="*/ 219947 h 506956"/>
              <a:gd name="connsiteX2039" fmla="*/ 425395 w 506956"/>
              <a:gd name="connsiteY2039" fmla="*/ 219947 h 506956"/>
              <a:gd name="connsiteX2040" fmla="*/ 421179 w 506956"/>
              <a:gd name="connsiteY2040" fmla="*/ 213256 h 506956"/>
              <a:gd name="connsiteX2041" fmla="*/ 446979 w 506956"/>
              <a:gd name="connsiteY2041" fmla="*/ 213256 h 506956"/>
              <a:gd name="connsiteX2042" fmla="*/ 442763 w 506956"/>
              <a:gd name="connsiteY2042" fmla="*/ 219947 h 506956"/>
              <a:gd name="connsiteX2043" fmla="*/ 438601 w 506956"/>
              <a:gd name="connsiteY2043" fmla="*/ 219947 h 506956"/>
              <a:gd name="connsiteX2044" fmla="*/ 444912 w 506956"/>
              <a:gd name="connsiteY2044" fmla="*/ 210100 h 506956"/>
              <a:gd name="connsiteX2045" fmla="*/ 439009 w 506956"/>
              <a:gd name="connsiteY2045" fmla="*/ 200907 h 506956"/>
              <a:gd name="connsiteX2046" fmla="*/ 443171 w 506956"/>
              <a:gd name="connsiteY2046" fmla="*/ 200907 h 506956"/>
              <a:gd name="connsiteX2047" fmla="*/ 446979 w 506956"/>
              <a:gd name="connsiteY2047" fmla="*/ 206891 h 506956"/>
              <a:gd name="connsiteX2048" fmla="*/ 450787 w 506956"/>
              <a:gd name="connsiteY2048" fmla="*/ 200907 h 506956"/>
              <a:gd name="connsiteX2049" fmla="*/ 454949 w 506956"/>
              <a:gd name="connsiteY2049" fmla="*/ 200907 h 506956"/>
              <a:gd name="connsiteX2050" fmla="*/ 449046 w 506956"/>
              <a:gd name="connsiteY2050" fmla="*/ 210100 h 506956"/>
              <a:gd name="connsiteX2051" fmla="*/ 455357 w 506956"/>
              <a:gd name="connsiteY2051" fmla="*/ 219947 h 506956"/>
              <a:gd name="connsiteX2052" fmla="*/ 451195 w 506956"/>
              <a:gd name="connsiteY2052" fmla="*/ 219947 h 506956"/>
              <a:gd name="connsiteX2053" fmla="*/ 446979 w 506956"/>
              <a:gd name="connsiteY2053" fmla="*/ 213256 h 506956"/>
              <a:gd name="connsiteX2054" fmla="*/ 472779 w 506956"/>
              <a:gd name="connsiteY2054" fmla="*/ 213256 h 506956"/>
              <a:gd name="connsiteX2055" fmla="*/ 468563 w 506956"/>
              <a:gd name="connsiteY2055" fmla="*/ 219947 h 506956"/>
              <a:gd name="connsiteX2056" fmla="*/ 464401 w 506956"/>
              <a:gd name="connsiteY2056" fmla="*/ 219947 h 506956"/>
              <a:gd name="connsiteX2057" fmla="*/ 470712 w 506956"/>
              <a:gd name="connsiteY2057" fmla="*/ 210100 h 506956"/>
              <a:gd name="connsiteX2058" fmla="*/ 464809 w 506956"/>
              <a:gd name="connsiteY2058" fmla="*/ 200907 h 506956"/>
              <a:gd name="connsiteX2059" fmla="*/ 468971 w 506956"/>
              <a:gd name="connsiteY2059" fmla="*/ 200907 h 506956"/>
              <a:gd name="connsiteX2060" fmla="*/ 472779 w 506956"/>
              <a:gd name="connsiteY2060" fmla="*/ 206891 h 506956"/>
              <a:gd name="connsiteX2061" fmla="*/ 476587 w 506956"/>
              <a:gd name="connsiteY2061" fmla="*/ 200907 h 506956"/>
              <a:gd name="connsiteX2062" fmla="*/ 480749 w 506956"/>
              <a:gd name="connsiteY2062" fmla="*/ 200907 h 506956"/>
              <a:gd name="connsiteX2063" fmla="*/ 474846 w 506956"/>
              <a:gd name="connsiteY2063" fmla="*/ 210100 h 506956"/>
              <a:gd name="connsiteX2064" fmla="*/ 481157 w 506956"/>
              <a:gd name="connsiteY2064" fmla="*/ 219947 h 506956"/>
              <a:gd name="connsiteX2065" fmla="*/ 476995 w 506956"/>
              <a:gd name="connsiteY2065" fmla="*/ 219947 h 506956"/>
              <a:gd name="connsiteX2066" fmla="*/ 472779 w 506956"/>
              <a:gd name="connsiteY2066" fmla="*/ 213256 h 506956"/>
              <a:gd name="connsiteX2067" fmla="*/ 498579 w 506956"/>
              <a:gd name="connsiteY2067" fmla="*/ 213256 h 506956"/>
              <a:gd name="connsiteX2068" fmla="*/ 494363 w 506956"/>
              <a:gd name="connsiteY2068" fmla="*/ 219947 h 506956"/>
              <a:gd name="connsiteX2069" fmla="*/ 490201 w 506956"/>
              <a:gd name="connsiteY2069" fmla="*/ 219947 h 506956"/>
              <a:gd name="connsiteX2070" fmla="*/ 496512 w 506956"/>
              <a:gd name="connsiteY2070" fmla="*/ 210100 h 506956"/>
              <a:gd name="connsiteX2071" fmla="*/ 490609 w 506956"/>
              <a:gd name="connsiteY2071" fmla="*/ 200907 h 506956"/>
              <a:gd name="connsiteX2072" fmla="*/ 494771 w 506956"/>
              <a:gd name="connsiteY2072" fmla="*/ 200907 h 506956"/>
              <a:gd name="connsiteX2073" fmla="*/ 498579 w 506956"/>
              <a:gd name="connsiteY2073" fmla="*/ 206891 h 506956"/>
              <a:gd name="connsiteX2074" fmla="*/ 502387 w 506956"/>
              <a:gd name="connsiteY2074" fmla="*/ 200907 h 506956"/>
              <a:gd name="connsiteX2075" fmla="*/ 506549 w 506956"/>
              <a:gd name="connsiteY2075" fmla="*/ 200907 h 506956"/>
              <a:gd name="connsiteX2076" fmla="*/ 500646 w 506956"/>
              <a:gd name="connsiteY2076" fmla="*/ 210100 h 506956"/>
              <a:gd name="connsiteX2077" fmla="*/ 506957 w 506956"/>
              <a:gd name="connsiteY2077" fmla="*/ 219947 h 506956"/>
              <a:gd name="connsiteX2078" fmla="*/ 502795 w 506956"/>
              <a:gd name="connsiteY2078" fmla="*/ 219947 h 506956"/>
              <a:gd name="connsiteX2079" fmla="*/ 498579 w 506956"/>
              <a:gd name="connsiteY2079" fmla="*/ 213256 h 506956"/>
              <a:gd name="connsiteX2080" fmla="*/ 8378 w 506956"/>
              <a:gd name="connsiteY2080" fmla="*/ 241957 h 506956"/>
              <a:gd name="connsiteX2081" fmla="*/ 4162 w 506956"/>
              <a:gd name="connsiteY2081" fmla="*/ 248648 h 506956"/>
              <a:gd name="connsiteX2082" fmla="*/ 0 w 506956"/>
              <a:gd name="connsiteY2082" fmla="*/ 248648 h 506956"/>
              <a:gd name="connsiteX2083" fmla="*/ 6310 w 506956"/>
              <a:gd name="connsiteY2083" fmla="*/ 238802 h 506956"/>
              <a:gd name="connsiteX2084" fmla="*/ 408 w 506956"/>
              <a:gd name="connsiteY2084" fmla="*/ 229608 h 506956"/>
              <a:gd name="connsiteX2085" fmla="*/ 4570 w 506956"/>
              <a:gd name="connsiteY2085" fmla="*/ 229608 h 506956"/>
              <a:gd name="connsiteX2086" fmla="*/ 8378 w 506956"/>
              <a:gd name="connsiteY2086" fmla="*/ 235592 h 506956"/>
              <a:gd name="connsiteX2087" fmla="*/ 12186 w 506956"/>
              <a:gd name="connsiteY2087" fmla="*/ 229608 h 506956"/>
              <a:gd name="connsiteX2088" fmla="*/ 16347 w 506956"/>
              <a:gd name="connsiteY2088" fmla="*/ 229608 h 506956"/>
              <a:gd name="connsiteX2089" fmla="*/ 10445 w 506956"/>
              <a:gd name="connsiteY2089" fmla="*/ 238802 h 506956"/>
              <a:gd name="connsiteX2090" fmla="*/ 16755 w 506956"/>
              <a:gd name="connsiteY2090" fmla="*/ 248648 h 506956"/>
              <a:gd name="connsiteX2091" fmla="*/ 12594 w 506956"/>
              <a:gd name="connsiteY2091" fmla="*/ 248648 h 506956"/>
              <a:gd name="connsiteX2092" fmla="*/ 8378 w 506956"/>
              <a:gd name="connsiteY2092" fmla="*/ 241957 h 506956"/>
              <a:gd name="connsiteX2093" fmla="*/ 34178 w 506956"/>
              <a:gd name="connsiteY2093" fmla="*/ 241957 h 506956"/>
              <a:gd name="connsiteX2094" fmla="*/ 29962 w 506956"/>
              <a:gd name="connsiteY2094" fmla="*/ 248648 h 506956"/>
              <a:gd name="connsiteX2095" fmla="*/ 25800 w 506956"/>
              <a:gd name="connsiteY2095" fmla="*/ 248648 h 506956"/>
              <a:gd name="connsiteX2096" fmla="*/ 32110 w 506956"/>
              <a:gd name="connsiteY2096" fmla="*/ 238802 h 506956"/>
              <a:gd name="connsiteX2097" fmla="*/ 26208 w 506956"/>
              <a:gd name="connsiteY2097" fmla="*/ 229608 h 506956"/>
              <a:gd name="connsiteX2098" fmla="*/ 30370 w 506956"/>
              <a:gd name="connsiteY2098" fmla="*/ 229608 h 506956"/>
              <a:gd name="connsiteX2099" fmla="*/ 34178 w 506956"/>
              <a:gd name="connsiteY2099" fmla="*/ 235592 h 506956"/>
              <a:gd name="connsiteX2100" fmla="*/ 37986 w 506956"/>
              <a:gd name="connsiteY2100" fmla="*/ 229608 h 506956"/>
              <a:gd name="connsiteX2101" fmla="*/ 42147 w 506956"/>
              <a:gd name="connsiteY2101" fmla="*/ 229608 h 506956"/>
              <a:gd name="connsiteX2102" fmla="*/ 36245 w 506956"/>
              <a:gd name="connsiteY2102" fmla="*/ 238802 h 506956"/>
              <a:gd name="connsiteX2103" fmla="*/ 42555 w 506956"/>
              <a:gd name="connsiteY2103" fmla="*/ 248648 h 506956"/>
              <a:gd name="connsiteX2104" fmla="*/ 38394 w 506956"/>
              <a:gd name="connsiteY2104" fmla="*/ 248648 h 506956"/>
              <a:gd name="connsiteX2105" fmla="*/ 34178 w 506956"/>
              <a:gd name="connsiteY2105" fmla="*/ 241957 h 506956"/>
              <a:gd name="connsiteX2106" fmla="*/ 59978 w 506956"/>
              <a:gd name="connsiteY2106" fmla="*/ 241957 h 506956"/>
              <a:gd name="connsiteX2107" fmla="*/ 55762 w 506956"/>
              <a:gd name="connsiteY2107" fmla="*/ 248648 h 506956"/>
              <a:gd name="connsiteX2108" fmla="*/ 51600 w 506956"/>
              <a:gd name="connsiteY2108" fmla="*/ 248648 h 506956"/>
              <a:gd name="connsiteX2109" fmla="*/ 57911 w 506956"/>
              <a:gd name="connsiteY2109" fmla="*/ 238802 h 506956"/>
              <a:gd name="connsiteX2110" fmla="*/ 52008 w 506956"/>
              <a:gd name="connsiteY2110" fmla="*/ 229608 h 506956"/>
              <a:gd name="connsiteX2111" fmla="*/ 56170 w 506956"/>
              <a:gd name="connsiteY2111" fmla="*/ 229608 h 506956"/>
              <a:gd name="connsiteX2112" fmla="*/ 59978 w 506956"/>
              <a:gd name="connsiteY2112" fmla="*/ 235592 h 506956"/>
              <a:gd name="connsiteX2113" fmla="*/ 63786 w 506956"/>
              <a:gd name="connsiteY2113" fmla="*/ 229608 h 506956"/>
              <a:gd name="connsiteX2114" fmla="*/ 67948 w 506956"/>
              <a:gd name="connsiteY2114" fmla="*/ 229608 h 506956"/>
              <a:gd name="connsiteX2115" fmla="*/ 62045 w 506956"/>
              <a:gd name="connsiteY2115" fmla="*/ 238802 h 506956"/>
              <a:gd name="connsiteX2116" fmla="*/ 68356 w 506956"/>
              <a:gd name="connsiteY2116" fmla="*/ 248648 h 506956"/>
              <a:gd name="connsiteX2117" fmla="*/ 64194 w 506956"/>
              <a:gd name="connsiteY2117" fmla="*/ 248648 h 506956"/>
              <a:gd name="connsiteX2118" fmla="*/ 59978 w 506956"/>
              <a:gd name="connsiteY2118" fmla="*/ 241957 h 506956"/>
              <a:gd name="connsiteX2119" fmla="*/ 85778 w 506956"/>
              <a:gd name="connsiteY2119" fmla="*/ 241957 h 506956"/>
              <a:gd name="connsiteX2120" fmla="*/ 81562 w 506956"/>
              <a:gd name="connsiteY2120" fmla="*/ 248648 h 506956"/>
              <a:gd name="connsiteX2121" fmla="*/ 77400 w 506956"/>
              <a:gd name="connsiteY2121" fmla="*/ 248648 h 506956"/>
              <a:gd name="connsiteX2122" fmla="*/ 83711 w 506956"/>
              <a:gd name="connsiteY2122" fmla="*/ 238802 h 506956"/>
              <a:gd name="connsiteX2123" fmla="*/ 77808 w 506956"/>
              <a:gd name="connsiteY2123" fmla="*/ 229608 h 506956"/>
              <a:gd name="connsiteX2124" fmla="*/ 81970 w 506956"/>
              <a:gd name="connsiteY2124" fmla="*/ 229608 h 506956"/>
              <a:gd name="connsiteX2125" fmla="*/ 85778 w 506956"/>
              <a:gd name="connsiteY2125" fmla="*/ 235592 h 506956"/>
              <a:gd name="connsiteX2126" fmla="*/ 89586 w 506956"/>
              <a:gd name="connsiteY2126" fmla="*/ 229608 h 506956"/>
              <a:gd name="connsiteX2127" fmla="*/ 93748 w 506956"/>
              <a:gd name="connsiteY2127" fmla="*/ 229608 h 506956"/>
              <a:gd name="connsiteX2128" fmla="*/ 87845 w 506956"/>
              <a:gd name="connsiteY2128" fmla="*/ 238802 h 506956"/>
              <a:gd name="connsiteX2129" fmla="*/ 94156 w 506956"/>
              <a:gd name="connsiteY2129" fmla="*/ 248648 h 506956"/>
              <a:gd name="connsiteX2130" fmla="*/ 89994 w 506956"/>
              <a:gd name="connsiteY2130" fmla="*/ 248648 h 506956"/>
              <a:gd name="connsiteX2131" fmla="*/ 85778 w 506956"/>
              <a:gd name="connsiteY2131" fmla="*/ 241957 h 506956"/>
              <a:gd name="connsiteX2132" fmla="*/ 111578 w 506956"/>
              <a:gd name="connsiteY2132" fmla="*/ 241957 h 506956"/>
              <a:gd name="connsiteX2133" fmla="*/ 107362 w 506956"/>
              <a:gd name="connsiteY2133" fmla="*/ 248648 h 506956"/>
              <a:gd name="connsiteX2134" fmla="*/ 103200 w 506956"/>
              <a:gd name="connsiteY2134" fmla="*/ 248648 h 506956"/>
              <a:gd name="connsiteX2135" fmla="*/ 109511 w 506956"/>
              <a:gd name="connsiteY2135" fmla="*/ 238802 h 506956"/>
              <a:gd name="connsiteX2136" fmla="*/ 103608 w 506956"/>
              <a:gd name="connsiteY2136" fmla="*/ 229608 h 506956"/>
              <a:gd name="connsiteX2137" fmla="*/ 107770 w 506956"/>
              <a:gd name="connsiteY2137" fmla="*/ 229608 h 506956"/>
              <a:gd name="connsiteX2138" fmla="*/ 111578 w 506956"/>
              <a:gd name="connsiteY2138" fmla="*/ 235592 h 506956"/>
              <a:gd name="connsiteX2139" fmla="*/ 115386 w 506956"/>
              <a:gd name="connsiteY2139" fmla="*/ 229608 h 506956"/>
              <a:gd name="connsiteX2140" fmla="*/ 119548 w 506956"/>
              <a:gd name="connsiteY2140" fmla="*/ 229608 h 506956"/>
              <a:gd name="connsiteX2141" fmla="*/ 113645 w 506956"/>
              <a:gd name="connsiteY2141" fmla="*/ 238802 h 506956"/>
              <a:gd name="connsiteX2142" fmla="*/ 119956 w 506956"/>
              <a:gd name="connsiteY2142" fmla="*/ 248648 h 506956"/>
              <a:gd name="connsiteX2143" fmla="*/ 115794 w 506956"/>
              <a:gd name="connsiteY2143" fmla="*/ 248648 h 506956"/>
              <a:gd name="connsiteX2144" fmla="*/ 111578 w 506956"/>
              <a:gd name="connsiteY2144" fmla="*/ 241957 h 506956"/>
              <a:gd name="connsiteX2145" fmla="*/ 137378 w 506956"/>
              <a:gd name="connsiteY2145" fmla="*/ 241957 h 506956"/>
              <a:gd name="connsiteX2146" fmla="*/ 133162 w 506956"/>
              <a:gd name="connsiteY2146" fmla="*/ 248648 h 506956"/>
              <a:gd name="connsiteX2147" fmla="*/ 129000 w 506956"/>
              <a:gd name="connsiteY2147" fmla="*/ 248648 h 506956"/>
              <a:gd name="connsiteX2148" fmla="*/ 135311 w 506956"/>
              <a:gd name="connsiteY2148" fmla="*/ 238802 h 506956"/>
              <a:gd name="connsiteX2149" fmla="*/ 129408 w 506956"/>
              <a:gd name="connsiteY2149" fmla="*/ 229608 h 506956"/>
              <a:gd name="connsiteX2150" fmla="*/ 133570 w 506956"/>
              <a:gd name="connsiteY2150" fmla="*/ 229608 h 506956"/>
              <a:gd name="connsiteX2151" fmla="*/ 137378 w 506956"/>
              <a:gd name="connsiteY2151" fmla="*/ 235592 h 506956"/>
              <a:gd name="connsiteX2152" fmla="*/ 141186 w 506956"/>
              <a:gd name="connsiteY2152" fmla="*/ 229608 h 506956"/>
              <a:gd name="connsiteX2153" fmla="*/ 145348 w 506956"/>
              <a:gd name="connsiteY2153" fmla="*/ 229608 h 506956"/>
              <a:gd name="connsiteX2154" fmla="*/ 139445 w 506956"/>
              <a:gd name="connsiteY2154" fmla="*/ 238802 h 506956"/>
              <a:gd name="connsiteX2155" fmla="*/ 145756 w 506956"/>
              <a:gd name="connsiteY2155" fmla="*/ 248648 h 506956"/>
              <a:gd name="connsiteX2156" fmla="*/ 141594 w 506956"/>
              <a:gd name="connsiteY2156" fmla="*/ 248648 h 506956"/>
              <a:gd name="connsiteX2157" fmla="*/ 137378 w 506956"/>
              <a:gd name="connsiteY2157" fmla="*/ 241957 h 506956"/>
              <a:gd name="connsiteX2158" fmla="*/ 163178 w 506956"/>
              <a:gd name="connsiteY2158" fmla="*/ 241957 h 506956"/>
              <a:gd name="connsiteX2159" fmla="*/ 158962 w 506956"/>
              <a:gd name="connsiteY2159" fmla="*/ 248648 h 506956"/>
              <a:gd name="connsiteX2160" fmla="*/ 154800 w 506956"/>
              <a:gd name="connsiteY2160" fmla="*/ 248648 h 506956"/>
              <a:gd name="connsiteX2161" fmla="*/ 161111 w 506956"/>
              <a:gd name="connsiteY2161" fmla="*/ 238802 h 506956"/>
              <a:gd name="connsiteX2162" fmla="*/ 155208 w 506956"/>
              <a:gd name="connsiteY2162" fmla="*/ 229608 h 506956"/>
              <a:gd name="connsiteX2163" fmla="*/ 159370 w 506956"/>
              <a:gd name="connsiteY2163" fmla="*/ 229608 h 506956"/>
              <a:gd name="connsiteX2164" fmla="*/ 163178 w 506956"/>
              <a:gd name="connsiteY2164" fmla="*/ 235592 h 506956"/>
              <a:gd name="connsiteX2165" fmla="*/ 166986 w 506956"/>
              <a:gd name="connsiteY2165" fmla="*/ 229608 h 506956"/>
              <a:gd name="connsiteX2166" fmla="*/ 171148 w 506956"/>
              <a:gd name="connsiteY2166" fmla="*/ 229608 h 506956"/>
              <a:gd name="connsiteX2167" fmla="*/ 165245 w 506956"/>
              <a:gd name="connsiteY2167" fmla="*/ 238802 h 506956"/>
              <a:gd name="connsiteX2168" fmla="*/ 171556 w 506956"/>
              <a:gd name="connsiteY2168" fmla="*/ 248648 h 506956"/>
              <a:gd name="connsiteX2169" fmla="*/ 167394 w 506956"/>
              <a:gd name="connsiteY2169" fmla="*/ 248648 h 506956"/>
              <a:gd name="connsiteX2170" fmla="*/ 163178 w 506956"/>
              <a:gd name="connsiteY2170" fmla="*/ 241957 h 506956"/>
              <a:gd name="connsiteX2171" fmla="*/ 188978 w 506956"/>
              <a:gd name="connsiteY2171" fmla="*/ 241957 h 506956"/>
              <a:gd name="connsiteX2172" fmla="*/ 184762 w 506956"/>
              <a:gd name="connsiteY2172" fmla="*/ 248648 h 506956"/>
              <a:gd name="connsiteX2173" fmla="*/ 180601 w 506956"/>
              <a:gd name="connsiteY2173" fmla="*/ 248648 h 506956"/>
              <a:gd name="connsiteX2174" fmla="*/ 186911 w 506956"/>
              <a:gd name="connsiteY2174" fmla="*/ 238802 h 506956"/>
              <a:gd name="connsiteX2175" fmla="*/ 181009 w 506956"/>
              <a:gd name="connsiteY2175" fmla="*/ 229608 h 506956"/>
              <a:gd name="connsiteX2176" fmla="*/ 185170 w 506956"/>
              <a:gd name="connsiteY2176" fmla="*/ 229608 h 506956"/>
              <a:gd name="connsiteX2177" fmla="*/ 188978 w 506956"/>
              <a:gd name="connsiteY2177" fmla="*/ 235592 h 506956"/>
              <a:gd name="connsiteX2178" fmla="*/ 192786 w 506956"/>
              <a:gd name="connsiteY2178" fmla="*/ 229608 h 506956"/>
              <a:gd name="connsiteX2179" fmla="*/ 196948 w 506956"/>
              <a:gd name="connsiteY2179" fmla="*/ 229608 h 506956"/>
              <a:gd name="connsiteX2180" fmla="*/ 191045 w 506956"/>
              <a:gd name="connsiteY2180" fmla="*/ 238802 h 506956"/>
              <a:gd name="connsiteX2181" fmla="*/ 197356 w 506956"/>
              <a:gd name="connsiteY2181" fmla="*/ 248648 h 506956"/>
              <a:gd name="connsiteX2182" fmla="*/ 193194 w 506956"/>
              <a:gd name="connsiteY2182" fmla="*/ 248648 h 506956"/>
              <a:gd name="connsiteX2183" fmla="*/ 188978 w 506956"/>
              <a:gd name="connsiteY2183" fmla="*/ 241957 h 506956"/>
              <a:gd name="connsiteX2184" fmla="*/ 214778 w 506956"/>
              <a:gd name="connsiteY2184" fmla="*/ 241957 h 506956"/>
              <a:gd name="connsiteX2185" fmla="*/ 210562 w 506956"/>
              <a:gd name="connsiteY2185" fmla="*/ 248648 h 506956"/>
              <a:gd name="connsiteX2186" fmla="*/ 206401 w 506956"/>
              <a:gd name="connsiteY2186" fmla="*/ 248648 h 506956"/>
              <a:gd name="connsiteX2187" fmla="*/ 212711 w 506956"/>
              <a:gd name="connsiteY2187" fmla="*/ 238802 h 506956"/>
              <a:gd name="connsiteX2188" fmla="*/ 206809 w 506956"/>
              <a:gd name="connsiteY2188" fmla="*/ 229608 h 506956"/>
              <a:gd name="connsiteX2189" fmla="*/ 210970 w 506956"/>
              <a:gd name="connsiteY2189" fmla="*/ 229608 h 506956"/>
              <a:gd name="connsiteX2190" fmla="*/ 214778 w 506956"/>
              <a:gd name="connsiteY2190" fmla="*/ 235592 h 506956"/>
              <a:gd name="connsiteX2191" fmla="*/ 218586 w 506956"/>
              <a:gd name="connsiteY2191" fmla="*/ 229608 h 506956"/>
              <a:gd name="connsiteX2192" fmla="*/ 222748 w 506956"/>
              <a:gd name="connsiteY2192" fmla="*/ 229608 h 506956"/>
              <a:gd name="connsiteX2193" fmla="*/ 216846 w 506956"/>
              <a:gd name="connsiteY2193" fmla="*/ 238802 h 506956"/>
              <a:gd name="connsiteX2194" fmla="*/ 223156 w 506956"/>
              <a:gd name="connsiteY2194" fmla="*/ 248648 h 506956"/>
              <a:gd name="connsiteX2195" fmla="*/ 218994 w 506956"/>
              <a:gd name="connsiteY2195" fmla="*/ 248648 h 506956"/>
              <a:gd name="connsiteX2196" fmla="*/ 214778 w 506956"/>
              <a:gd name="connsiteY2196" fmla="*/ 241957 h 506956"/>
              <a:gd name="connsiteX2197" fmla="*/ 240578 w 506956"/>
              <a:gd name="connsiteY2197" fmla="*/ 241957 h 506956"/>
              <a:gd name="connsiteX2198" fmla="*/ 236362 w 506956"/>
              <a:gd name="connsiteY2198" fmla="*/ 248648 h 506956"/>
              <a:gd name="connsiteX2199" fmla="*/ 232201 w 506956"/>
              <a:gd name="connsiteY2199" fmla="*/ 248648 h 506956"/>
              <a:gd name="connsiteX2200" fmla="*/ 238511 w 506956"/>
              <a:gd name="connsiteY2200" fmla="*/ 238802 h 506956"/>
              <a:gd name="connsiteX2201" fmla="*/ 232609 w 506956"/>
              <a:gd name="connsiteY2201" fmla="*/ 229608 h 506956"/>
              <a:gd name="connsiteX2202" fmla="*/ 236770 w 506956"/>
              <a:gd name="connsiteY2202" fmla="*/ 229608 h 506956"/>
              <a:gd name="connsiteX2203" fmla="*/ 240578 w 506956"/>
              <a:gd name="connsiteY2203" fmla="*/ 235592 h 506956"/>
              <a:gd name="connsiteX2204" fmla="*/ 244386 w 506956"/>
              <a:gd name="connsiteY2204" fmla="*/ 229608 h 506956"/>
              <a:gd name="connsiteX2205" fmla="*/ 248548 w 506956"/>
              <a:gd name="connsiteY2205" fmla="*/ 229608 h 506956"/>
              <a:gd name="connsiteX2206" fmla="*/ 242646 w 506956"/>
              <a:gd name="connsiteY2206" fmla="*/ 238802 h 506956"/>
              <a:gd name="connsiteX2207" fmla="*/ 248956 w 506956"/>
              <a:gd name="connsiteY2207" fmla="*/ 248648 h 506956"/>
              <a:gd name="connsiteX2208" fmla="*/ 244794 w 506956"/>
              <a:gd name="connsiteY2208" fmla="*/ 248648 h 506956"/>
              <a:gd name="connsiteX2209" fmla="*/ 240578 w 506956"/>
              <a:gd name="connsiteY2209" fmla="*/ 241957 h 506956"/>
              <a:gd name="connsiteX2210" fmla="*/ 266378 w 506956"/>
              <a:gd name="connsiteY2210" fmla="*/ 241957 h 506956"/>
              <a:gd name="connsiteX2211" fmla="*/ 262162 w 506956"/>
              <a:gd name="connsiteY2211" fmla="*/ 248648 h 506956"/>
              <a:gd name="connsiteX2212" fmla="*/ 258001 w 506956"/>
              <a:gd name="connsiteY2212" fmla="*/ 248648 h 506956"/>
              <a:gd name="connsiteX2213" fmla="*/ 264311 w 506956"/>
              <a:gd name="connsiteY2213" fmla="*/ 238802 h 506956"/>
              <a:gd name="connsiteX2214" fmla="*/ 258409 w 506956"/>
              <a:gd name="connsiteY2214" fmla="*/ 229608 h 506956"/>
              <a:gd name="connsiteX2215" fmla="*/ 262570 w 506956"/>
              <a:gd name="connsiteY2215" fmla="*/ 229608 h 506956"/>
              <a:gd name="connsiteX2216" fmla="*/ 266378 w 506956"/>
              <a:gd name="connsiteY2216" fmla="*/ 235592 h 506956"/>
              <a:gd name="connsiteX2217" fmla="*/ 270187 w 506956"/>
              <a:gd name="connsiteY2217" fmla="*/ 229608 h 506956"/>
              <a:gd name="connsiteX2218" fmla="*/ 274348 w 506956"/>
              <a:gd name="connsiteY2218" fmla="*/ 229608 h 506956"/>
              <a:gd name="connsiteX2219" fmla="*/ 268446 w 506956"/>
              <a:gd name="connsiteY2219" fmla="*/ 238802 h 506956"/>
              <a:gd name="connsiteX2220" fmla="*/ 274756 w 506956"/>
              <a:gd name="connsiteY2220" fmla="*/ 248648 h 506956"/>
              <a:gd name="connsiteX2221" fmla="*/ 270595 w 506956"/>
              <a:gd name="connsiteY2221" fmla="*/ 248648 h 506956"/>
              <a:gd name="connsiteX2222" fmla="*/ 266378 w 506956"/>
              <a:gd name="connsiteY2222" fmla="*/ 241957 h 506956"/>
              <a:gd name="connsiteX2223" fmla="*/ 292179 w 506956"/>
              <a:gd name="connsiteY2223" fmla="*/ 241957 h 506956"/>
              <a:gd name="connsiteX2224" fmla="*/ 287962 w 506956"/>
              <a:gd name="connsiteY2224" fmla="*/ 248648 h 506956"/>
              <a:gd name="connsiteX2225" fmla="*/ 283801 w 506956"/>
              <a:gd name="connsiteY2225" fmla="*/ 248648 h 506956"/>
              <a:gd name="connsiteX2226" fmla="*/ 290111 w 506956"/>
              <a:gd name="connsiteY2226" fmla="*/ 238802 h 506956"/>
              <a:gd name="connsiteX2227" fmla="*/ 284209 w 506956"/>
              <a:gd name="connsiteY2227" fmla="*/ 229608 h 506956"/>
              <a:gd name="connsiteX2228" fmla="*/ 288370 w 506956"/>
              <a:gd name="connsiteY2228" fmla="*/ 229608 h 506956"/>
              <a:gd name="connsiteX2229" fmla="*/ 292179 w 506956"/>
              <a:gd name="connsiteY2229" fmla="*/ 235592 h 506956"/>
              <a:gd name="connsiteX2230" fmla="*/ 295987 w 506956"/>
              <a:gd name="connsiteY2230" fmla="*/ 229608 h 506956"/>
              <a:gd name="connsiteX2231" fmla="*/ 300148 w 506956"/>
              <a:gd name="connsiteY2231" fmla="*/ 229608 h 506956"/>
              <a:gd name="connsiteX2232" fmla="*/ 294246 w 506956"/>
              <a:gd name="connsiteY2232" fmla="*/ 238802 h 506956"/>
              <a:gd name="connsiteX2233" fmla="*/ 300556 w 506956"/>
              <a:gd name="connsiteY2233" fmla="*/ 248648 h 506956"/>
              <a:gd name="connsiteX2234" fmla="*/ 296395 w 506956"/>
              <a:gd name="connsiteY2234" fmla="*/ 248648 h 506956"/>
              <a:gd name="connsiteX2235" fmla="*/ 292179 w 506956"/>
              <a:gd name="connsiteY2235" fmla="*/ 241957 h 506956"/>
              <a:gd name="connsiteX2236" fmla="*/ 317979 w 506956"/>
              <a:gd name="connsiteY2236" fmla="*/ 241957 h 506956"/>
              <a:gd name="connsiteX2237" fmla="*/ 313762 w 506956"/>
              <a:gd name="connsiteY2237" fmla="*/ 248648 h 506956"/>
              <a:gd name="connsiteX2238" fmla="*/ 309601 w 506956"/>
              <a:gd name="connsiteY2238" fmla="*/ 248648 h 506956"/>
              <a:gd name="connsiteX2239" fmla="*/ 315911 w 506956"/>
              <a:gd name="connsiteY2239" fmla="*/ 238802 h 506956"/>
              <a:gd name="connsiteX2240" fmla="*/ 310009 w 506956"/>
              <a:gd name="connsiteY2240" fmla="*/ 229608 h 506956"/>
              <a:gd name="connsiteX2241" fmla="*/ 314170 w 506956"/>
              <a:gd name="connsiteY2241" fmla="*/ 229608 h 506956"/>
              <a:gd name="connsiteX2242" fmla="*/ 317979 w 506956"/>
              <a:gd name="connsiteY2242" fmla="*/ 235592 h 506956"/>
              <a:gd name="connsiteX2243" fmla="*/ 321787 w 506956"/>
              <a:gd name="connsiteY2243" fmla="*/ 229608 h 506956"/>
              <a:gd name="connsiteX2244" fmla="*/ 325948 w 506956"/>
              <a:gd name="connsiteY2244" fmla="*/ 229608 h 506956"/>
              <a:gd name="connsiteX2245" fmla="*/ 320046 w 506956"/>
              <a:gd name="connsiteY2245" fmla="*/ 238802 h 506956"/>
              <a:gd name="connsiteX2246" fmla="*/ 326356 w 506956"/>
              <a:gd name="connsiteY2246" fmla="*/ 248648 h 506956"/>
              <a:gd name="connsiteX2247" fmla="*/ 322195 w 506956"/>
              <a:gd name="connsiteY2247" fmla="*/ 248648 h 506956"/>
              <a:gd name="connsiteX2248" fmla="*/ 317979 w 506956"/>
              <a:gd name="connsiteY2248" fmla="*/ 241957 h 506956"/>
              <a:gd name="connsiteX2249" fmla="*/ 343779 w 506956"/>
              <a:gd name="connsiteY2249" fmla="*/ 241957 h 506956"/>
              <a:gd name="connsiteX2250" fmla="*/ 339563 w 506956"/>
              <a:gd name="connsiteY2250" fmla="*/ 248648 h 506956"/>
              <a:gd name="connsiteX2251" fmla="*/ 335401 w 506956"/>
              <a:gd name="connsiteY2251" fmla="*/ 248648 h 506956"/>
              <a:gd name="connsiteX2252" fmla="*/ 341711 w 506956"/>
              <a:gd name="connsiteY2252" fmla="*/ 238802 h 506956"/>
              <a:gd name="connsiteX2253" fmla="*/ 335809 w 506956"/>
              <a:gd name="connsiteY2253" fmla="*/ 229608 h 506956"/>
              <a:gd name="connsiteX2254" fmla="*/ 339971 w 506956"/>
              <a:gd name="connsiteY2254" fmla="*/ 229608 h 506956"/>
              <a:gd name="connsiteX2255" fmla="*/ 343779 w 506956"/>
              <a:gd name="connsiteY2255" fmla="*/ 235592 h 506956"/>
              <a:gd name="connsiteX2256" fmla="*/ 347587 w 506956"/>
              <a:gd name="connsiteY2256" fmla="*/ 229608 h 506956"/>
              <a:gd name="connsiteX2257" fmla="*/ 351748 w 506956"/>
              <a:gd name="connsiteY2257" fmla="*/ 229608 h 506956"/>
              <a:gd name="connsiteX2258" fmla="*/ 345846 w 506956"/>
              <a:gd name="connsiteY2258" fmla="*/ 238802 h 506956"/>
              <a:gd name="connsiteX2259" fmla="*/ 352156 w 506956"/>
              <a:gd name="connsiteY2259" fmla="*/ 248648 h 506956"/>
              <a:gd name="connsiteX2260" fmla="*/ 347995 w 506956"/>
              <a:gd name="connsiteY2260" fmla="*/ 248648 h 506956"/>
              <a:gd name="connsiteX2261" fmla="*/ 343779 w 506956"/>
              <a:gd name="connsiteY2261" fmla="*/ 241957 h 506956"/>
              <a:gd name="connsiteX2262" fmla="*/ 369579 w 506956"/>
              <a:gd name="connsiteY2262" fmla="*/ 241957 h 506956"/>
              <a:gd name="connsiteX2263" fmla="*/ 365363 w 506956"/>
              <a:gd name="connsiteY2263" fmla="*/ 248648 h 506956"/>
              <a:gd name="connsiteX2264" fmla="*/ 361201 w 506956"/>
              <a:gd name="connsiteY2264" fmla="*/ 248648 h 506956"/>
              <a:gd name="connsiteX2265" fmla="*/ 367511 w 506956"/>
              <a:gd name="connsiteY2265" fmla="*/ 238802 h 506956"/>
              <a:gd name="connsiteX2266" fmla="*/ 361609 w 506956"/>
              <a:gd name="connsiteY2266" fmla="*/ 229608 h 506956"/>
              <a:gd name="connsiteX2267" fmla="*/ 365771 w 506956"/>
              <a:gd name="connsiteY2267" fmla="*/ 229608 h 506956"/>
              <a:gd name="connsiteX2268" fmla="*/ 369579 w 506956"/>
              <a:gd name="connsiteY2268" fmla="*/ 235592 h 506956"/>
              <a:gd name="connsiteX2269" fmla="*/ 373387 w 506956"/>
              <a:gd name="connsiteY2269" fmla="*/ 229608 h 506956"/>
              <a:gd name="connsiteX2270" fmla="*/ 377548 w 506956"/>
              <a:gd name="connsiteY2270" fmla="*/ 229608 h 506956"/>
              <a:gd name="connsiteX2271" fmla="*/ 371646 w 506956"/>
              <a:gd name="connsiteY2271" fmla="*/ 238802 h 506956"/>
              <a:gd name="connsiteX2272" fmla="*/ 377956 w 506956"/>
              <a:gd name="connsiteY2272" fmla="*/ 248648 h 506956"/>
              <a:gd name="connsiteX2273" fmla="*/ 373795 w 506956"/>
              <a:gd name="connsiteY2273" fmla="*/ 248648 h 506956"/>
              <a:gd name="connsiteX2274" fmla="*/ 369579 w 506956"/>
              <a:gd name="connsiteY2274" fmla="*/ 241957 h 506956"/>
              <a:gd name="connsiteX2275" fmla="*/ 395379 w 506956"/>
              <a:gd name="connsiteY2275" fmla="*/ 241957 h 506956"/>
              <a:gd name="connsiteX2276" fmla="*/ 391163 w 506956"/>
              <a:gd name="connsiteY2276" fmla="*/ 248648 h 506956"/>
              <a:gd name="connsiteX2277" fmla="*/ 387001 w 506956"/>
              <a:gd name="connsiteY2277" fmla="*/ 248648 h 506956"/>
              <a:gd name="connsiteX2278" fmla="*/ 393312 w 506956"/>
              <a:gd name="connsiteY2278" fmla="*/ 238802 h 506956"/>
              <a:gd name="connsiteX2279" fmla="*/ 387409 w 506956"/>
              <a:gd name="connsiteY2279" fmla="*/ 229608 h 506956"/>
              <a:gd name="connsiteX2280" fmla="*/ 391571 w 506956"/>
              <a:gd name="connsiteY2280" fmla="*/ 229608 h 506956"/>
              <a:gd name="connsiteX2281" fmla="*/ 395379 w 506956"/>
              <a:gd name="connsiteY2281" fmla="*/ 235592 h 506956"/>
              <a:gd name="connsiteX2282" fmla="*/ 399187 w 506956"/>
              <a:gd name="connsiteY2282" fmla="*/ 229608 h 506956"/>
              <a:gd name="connsiteX2283" fmla="*/ 403348 w 506956"/>
              <a:gd name="connsiteY2283" fmla="*/ 229608 h 506956"/>
              <a:gd name="connsiteX2284" fmla="*/ 397446 w 506956"/>
              <a:gd name="connsiteY2284" fmla="*/ 238802 h 506956"/>
              <a:gd name="connsiteX2285" fmla="*/ 403756 w 506956"/>
              <a:gd name="connsiteY2285" fmla="*/ 248648 h 506956"/>
              <a:gd name="connsiteX2286" fmla="*/ 399595 w 506956"/>
              <a:gd name="connsiteY2286" fmla="*/ 248648 h 506956"/>
              <a:gd name="connsiteX2287" fmla="*/ 395379 w 506956"/>
              <a:gd name="connsiteY2287" fmla="*/ 241957 h 506956"/>
              <a:gd name="connsiteX2288" fmla="*/ 421179 w 506956"/>
              <a:gd name="connsiteY2288" fmla="*/ 241957 h 506956"/>
              <a:gd name="connsiteX2289" fmla="*/ 416963 w 506956"/>
              <a:gd name="connsiteY2289" fmla="*/ 248648 h 506956"/>
              <a:gd name="connsiteX2290" fmla="*/ 412801 w 506956"/>
              <a:gd name="connsiteY2290" fmla="*/ 248648 h 506956"/>
              <a:gd name="connsiteX2291" fmla="*/ 419112 w 506956"/>
              <a:gd name="connsiteY2291" fmla="*/ 238802 h 506956"/>
              <a:gd name="connsiteX2292" fmla="*/ 413209 w 506956"/>
              <a:gd name="connsiteY2292" fmla="*/ 229608 h 506956"/>
              <a:gd name="connsiteX2293" fmla="*/ 417371 w 506956"/>
              <a:gd name="connsiteY2293" fmla="*/ 229608 h 506956"/>
              <a:gd name="connsiteX2294" fmla="*/ 421179 w 506956"/>
              <a:gd name="connsiteY2294" fmla="*/ 235592 h 506956"/>
              <a:gd name="connsiteX2295" fmla="*/ 424987 w 506956"/>
              <a:gd name="connsiteY2295" fmla="*/ 229608 h 506956"/>
              <a:gd name="connsiteX2296" fmla="*/ 429149 w 506956"/>
              <a:gd name="connsiteY2296" fmla="*/ 229608 h 506956"/>
              <a:gd name="connsiteX2297" fmla="*/ 423246 w 506956"/>
              <a:gd name="connsiteY2297" fmla="*/ 238802 h 506956"/>
              <a:gd name="connsiteX2298" fmla="*/ 429557 w 506956"/>
              <a:gd name="connsiteY2298" fmla="*/ 248648 h 506956"/>
              <a:gd name="connsiteX2299" fmla="*/ 425395 w 506956"/>
              <a:gd name="connsiteY2299" fmla="*/ 248648 h 506956"/>
              <a:gd name="connsiteX2300" fmla="*/ 421179 w 506956"/>
              <a:gd name="connsiteY2300" fmla="*/ 241957 h 506956"/>
              <a:gd name="connsiteX2301" fmla="*/ 446979 w 506956"/>
              <a:gd name="connsiteY2301" fmla="*/ 241957 h 506956"/>
              <a:gd name="connsiteX2302" fmla="*/ 442763 w 506956"/>
              <a:gd name="connsiteY2302" fmla="*/ 248648 h 506956"/>
              <a:gd name="connsiteX2303" fmla="*/ 438601 w 506956"/>
              <a:gd name="connsiteY2303" fmla="*/ 248648 h 506956"/>
              <a:gd name="connsiteX2304" fmla="*/ 444912 w 506956"/>
              <a:gd name="connsiteY2304" fmla="*/ 238802 h 506956"/>
              <a:gd name="connsiteX2305" fmla="*/ 439009 w 506956"/>
              <a:gd name="connsiteY2305" fmla="*/ 229608 h 506956"/>
              <a:gd name="connsiteX2306" fmla="*/ 443171 w 506956"/>
              <a:gd name="connsiteY2306" fmla="*/ 229608 h 506956"/>
              <a:gd name="connsiteX2307" fmla="*/ 446979 w 506956"/>
              <a:gd name="connsiteY2307" fmla="*/ 235592 h 506956"/>
              <a:gd name="connsiteX2308" fmla="*/ 450787 w 506956"/>
              <a:gd name="connsiteY2308" fmla="*/ 229608 h 506956"/>
              <a:gd name="connsiteX2309" fmla="*/ 454949 w 506956"/>
              <a:gd name="connsiteY2309" fmla="*/ 229608 h 506956"/>
              <a:gd name="connsiteX2310" fmla="*/ 449046 w 506956"/>
              <a:gd name="connsiteY2310" fmla="*/ 238802 h 506956"/>
              <a:gd name="connsiteX2311" fmla="*/ 455357 w 506956"/>
              <a:gd name="connsiteY2311" fmla="*/ 248648 h 506956"/>
              <a:gd name="connsiteX2312" fmla="*/ 451195 w 506956"/>
              <a:gd name="connsiteY2312" fmla="*/ 248648 h 506956"/>
              <a:gd name="connsiteX2313" fmla="*/ 446979 w 506956"/>
              <a:gd name="connsiteY2313" fmla="*/ 241957 h 506956"/>
              <a:gd name="connsiteX2314" fmla="*/ 472779 w 506956"/>
              <a:gd name="connsiteY2314" fmla="*/ 241957 h 506956"/>
              <a:gd name="connsiteX2315" fmla="*/ 468563 w 506956"/>
              <a:gd name="connsiteY2315" fmla="*/ 248648 h 506956"/>
              <a:gd name="connsiteX2316" fmla="*/ 464401 w 506956"/>
              <a:gd name="connsiteY2316" fmla="*/ 248648 h 506956"/>
              <a:gd name="connsiteX2317" fmla="*/ 470712 w 506956"/>
              <a:gd name="connsiteY2317" fmla="*/ 238802 h 506956"/>
              <a:gd name="connsiteX2318" fmla="*/ 464809 w 506956"/>
              <a:gd name="connsiteY2318" fmla="*/ 229608 h 506956"/>
              <a:gd name="connsiteX2319" fmla="*/ 468971 w 506956"/>
              <a:gd name="connsiteY2319" fmla="*/ 229608 h 506956"/>
              <a:gd name="connsiteX2320" fmla="*/ 472779 w 506956"/>
              <a:gd name="connsiteY2320" fmla="*/ 235592 h 506956"/>
              <a:gd name="connsiteX2321" fmla="*/ 476587 w 506956"/>
              <a:gd name="connsiteY2321" fmla="*/ 229608 h 506956"/>
              <a:gd name="connsiteX2322" fmla="*/ 480749 w 506956"/>
              <a:gd name="connsiteY2322" fmla="*/ 229608 h 506956"/>
              <a:gd name="connsiteX2323" fmla="*/ 474846 w 506956"/>
              <a:gd name="connsiteY2323" fmla="*/ 238802 h 506956"/>
              <a:gd name="connsiteX2324" fmla="*/ 481157 w 506956"/>
              <a:gd name="connsiteY2324" fmla="*/ 248648 h 506956"/>
              <a:gd name="connsiteX2325" fmla="*/ 476995 w 506956"/>
              <a:gd name="connsiteY2325" fmla="*/ 248648 h 506956"/>
              <a:gd name="connsiteX2326" fmla="*/ 472779 w 506956"/>
              <a:gd name="connsiteY2326" fmla="*/ 241957 h 506956"/>
              <a:gd name="connsiteX2327" fmla="*/ 498579 w 506956"/>
              <a:gd name="connsiteY2327" fmla="*/ 241957 h 506956"/>
              <a:gd name="connsiteX2328" fmla="*/ 494363 w 506956"/>
              <a:gd name="connsiteY2328" fmla="*/ 248648 h 506956"/>
              <a:gd name="connsiteX2329" fmla="*/ 490201 w 506956"/>
              <a:gd name="connsiteY2329" fmla="*/ 248648 h 506956"/>
              <a:gd name="connsiteX2330" fmla="*/ 496512 w 506956"/>
              <a:gd name="connsiteY2330" fmla="*/ 238802 h 506956"/>
              <a:gd name="connsiteX2331" fmla="*/ 490609 w 506956"/>
              <a:gd name="connsiteY2331" fmla="*/ 229608 h 506956"/>
              <a:gd name="connsiteX2332" fmla="*/ 494771 w 506956"/>
              <a:gd name="connsiteY2332" fmla="*/ 229608 h 506956"/>
              <a:gd name="connsiteX2333" fmla="*/ 498579 w 506956"/>
              <a:gd name="connsiteY2333" fmla="*/ 235592 h 506956"/>
              <a:gd name="connsiteX2334" fmla="*/ 502387 w 506956"/>
              <a:gd name="connsiteY2334" fmla="*/ 229608 h 506956"/>
              <a:gd name="connsiteX2335" fmla="*/ 506549 w 506956"/>
              <a:gd name="connsiteY2335" fmla="*/ 229608 h 506956"/>
              <a:gd name="connsiteX2336" fmla="*/ 500646 w 506956"/>
              <a:gd name="connsiteY2336" fmla="*/ 238802 h 506956"/>
              <a:gd name="connsiteX2337" fmla="*/ 506957 w 506956"/>
              <a:gd name="connsiteY2337" fmla="*/ 248648 h 506956"/>
              <a:gd name="connsiteX2338" fmla="*/ 502795 w 506956"/>
              <a:gd name="connsiteY2338" fmla="*/ 248648 h 506956"/>
              <a:gd name="connsiteX2339" fmla="*/ 498579 w 506956"/>
              <a:gd name="connsiteY2339" fmla="*/ 241957 h 506956"/>
              <a:gd name="connsiteX2340" fmla="*/ 8378 w 506956"/>
              <a:gd name="connsiteY2340" fmla="*/ 270658 h 506956"/>
              <a:gd name="connsiteX2341" fmla="*/ 4162 w 506956"/>
              <a:gd name="connsiteY2341" fmla="*/ 277349 h 506956"/>
              <a:gd name="connsiteX2342" fmla="*/ 0 w 506956"/>
              <a:gd name="connsiteY2342" fmla="*/ 277349 h 506956"/>
              <a:gd name="connsiteX2343" fmla="*/ 6310 w 506956"/>
              <a:gd name="connsiteY2343" fmla="*/ 267502 h 506956"/>
              <a:gd name="connsiteX2344" fmla="*/ 408 w 506956"/>
              <a:gd name="connsiteY2344" fmla="*/ 258309 h 506956"/>
              <a:gd name="connsiteX2345" fmla="*/ 4570 w 506956"/>
              <a:gd name="connsiteY2345" fmla="*/ 258309 h 506956"/>
              <a:gd name="connsiteX2346" fmla="*/ 8378 w 506956"/>
              <a:gd name="connsiteY2346" fmla="*/ 264293 h 506956"/>
              <a:gd name="connsiteX2347" fmla="*/ 12186 w 506956"/>
              <a:gd name="connsiteY2347" fmla="*/ 258309 h 506956"/>
              <a:gd name="connsiteX2348" fmla="*/ 16347 w 506956"/>
              <a:gd name="connsiteY2348" fmla="*/ 258309 h 506956"/>
              <a:gd name="connsiteX2349" fmla="*/ 10445 w 506956"/>
              <a:gd name="connsiteY2349" fmla="*/ 267502 h 506956"/>
              <a:gd name="connsiteX2350" fmla="*/ 16755 w 506956"/>
              <a:gd name="connsiteY2350" fmla="*/ 277349 h 506956"/>
              <a:gd name="connsiteX2351" fmla="*/ 12594 w 506956"/>
              <a:gd name="connsiteY2351" fmla="*/ 277349 h 506956"/>
              <a:gd name="connsiteX2352" fmla="*/ 8378 w 506956"/>
              <a:gd name="connsiteY2352" fmla="*/ 270658 h 506956"/>
              <a:gd name="connsiteX2353" fmla="*/ 34178 w 506956"/>
              <a:gd name="connsiteY2353" fmla="*/ 270658 h 506956"/>
              <a:gd name="connsiteX2354" fmla="*/ 29962 w 506956"/>
              <a:gd name="connsiteY2354" fmla="*/ 277349 h 506956"/>
              <a:gd name="connsiteX2355" fmla="*/ 25800 w 506956"/>
              <a:gd name="connsiteY2355" fmla="*/ 277349 h 506956"/>
              <a:gd name="connsiteX2356" fmla="*/ 32110 w 506956"/>
              <a:gd name="connsiteY2356" fmla="*/ 267502 h 506956"/>
              <a:gd name="connsiteX2357" fmla="*/ 26208 w 506956"/>
              <a:gd name="connsiteY2357" fmla="*/ 258309 h 506956"/>
              <a:gd name="connsiteX2358" fmla="*/ 30370 w 506956"/>
              <a:gd name="connsiteY2358" fmla="*/ 258309 h 506956"/>
              <a:gd name="connsiteX2359" fmla="*/ 34178 w 506956"/>
              <a:gd name="connsiteY2359" fmla="*/ 264293 h 506956"/>
              <a:gd name="connsiteX2360" fmla="*/ 37986 w 506956"/>
              <a:gd name="connsiteY2360" fmla="*/ 258309 h 506956"/>
              <a:gd name="connsiteX2361" fmla="*/ 42147 w 506956"/>
              <a:gd name="connsiteY2361" fmla="*/ 258309 h 506956"/>
              <a:gd name="connsiteX2362" fmla="*/ 36245 w 506956"/>
              <a:gd name="connsiteY2362" fmla="*/ 267502 h 506956"/>
              <a:gd name="connsiteX2363" fmla="*/ 42555 w 506956"/>
              <a:gd name="connsiteY2363" fmla="*/ 277349 h 506956"/>
              <a:gd name="connsiteX2364" fmla="*/ 38394 w 506956"/>
              <a:gd name="connsiteY2364" fmla="*/ 277349 h 506956"/>
              <a:gd name="connsiteX2365" fmla="*/ 34178 w 506956"/>
              <a:gd name="connsiteY2365" fmla="*/ 270658 h 506956"/>
              <a:gd name="connsiteX2366" fmla="*/ 59978 w 506956"/>
              <a:gd name="connsiteY2366" fmla="*/ 270658 h 506956"/>
              <a:gd name="connsiteX2367" fmla="*/ 55762 w 506956"/>
              <a:gd name="connsiteY2367" fmla="*/ 277349 h 506956"/>
              <a:gd name="connsiteX2368" fmla="*/ 51600 w 506956"/>
              <a:gd name="connsiteY2368" fmla="*/ 277349 h 506956"/>
              <a:gd name="connsiteX2369" fmla="*/ 57911 w 506956"/>
              <a:gd name="connsiteY2369" fmla="*/ 267502 h 506956"/>
              <a:gd name="connsiteX2370" fmla="*/ 52008 w 506956"/>
              <a:gd name="connsiteY2370" fmla="*/ 258309 h 506956"/>
              <a:gd name="connsiteX2371" fmla="*/ 56170 w 506956"/>
              <a:gd name="connsiteY2371" fmla="*/ 258309 h 506956"/>
              <a:gd name="connsiteX2372" fmla="*/ 59978 w 506956"/>
              <a:gd name="connsiteY2372" fmla="*/ 264293 h 506956"/>
              <a:gd name="connsiteX2373" fmla="*/ 63786 w 506956"/>
              <a:gd name="connsiteY2373" fmla="*/ 258309 h 506956"/>
              <a:gd name="connsiteX2374" fmla="*/ 67948 w 506956"/>
              <a:gd name="connsiteY2374" fmla="*/ 258309 h 506956"/>
              <a:gd name="connsiteX2375" fmla="*/ 62045 w 506956"/>
              <a:gd name="connsiteY2375" fmla="*/ 267502 h 506956"/>
              <a:gd name="connsiteX2376" fmla="*/ 68356 w 506956"/>
              <a:gd name="connsiteY2376" fmla="*/ 277349 h 506956"/>
              <a:gd name="connsiteX2377" fmla="*/ 64194 w 506956"/>
              <a:gd name="connsiteY2377" fmla="*/ 277349 h 506956"/>
              <a:gd name="connsiteX2378" fmla="*/ 59978 w 506956"/>
              <a:gd name="connsiteY2378" fmla="*/ 270658 h 506956"/>
              <a:gd name="connsiteX2379" fmla="*/ 85778 w 506956"/>
              <a:gd name="connsiteY2379" fmla="*/ 270658 h 506956"/>
              <a:gd name="connsiteX2380" fmla="*/ 81562 w 506956"/>
              <a:gd name="connsiteY2380" fmla="*/ 277349 h 506956"/>
              <a:gd name="connsiteX2381" fmla="*/ 77400 w 506956"/>
              <a:gd name="connsiteY2381" fmla="*/ 277349 h 506956"/>
              <a:gd name="connsiteX2382" fmla="*/ 83711 w 506956"/>
              <a:gd name="connsiteY2382" fmla="*/ 267502 h 506956"/>
              <a:gd name="connsiteX2383" fmla="*/ 77808 w 506956"/>
              <a:gd name="connsiteY2383" fmla="*/ 258309 h 506956"/>
              <a:gd name="connsiteX2384" fmla="*/ 81970 w 506956"/>
              <a:gd name="connsiteY2384" fmla="*/ 258309 h 506956"/>
              <a:gd name="connsiteX2385" fmla="*/ 85778 w 506956"/>
              <a:gd name="connsiteY2385" fmla="*/ 264293 h 506956"/>
              <a:gd name="connsiteX2386" fmla="*/ 89586 w 506956"/>
              <a:gd name="connsiteY2386" fmla="*/ 258309 h 506956"/>
              <a:gd name="connsiteX2387" fmla="*/ 93748 w 506956"/>
              <a:gd name="connsiteY2387" fmla="*/ 258309 h 506956"/>
              <a:gd name="connsiteX2388" fmla="*/ 87845 w 506956"/>
              <a:gd name="connsiteY2388" fmla="*/ 267502 h 506956"/>
              <a:gd name="connsiteX2389" fmla="*/ 94156 w 506956"/>
              <a:gd name="connsiteY2389" fmla="*/ 277349 h 506956"/>
              <a:gd name="connsiteX2390" fmla="*/ 89994 w 506956"/>
              <a:gd name="connsiteY2390" fmla="*/ 277349 h 506956"/>
              <a:gd name="connsiteX2391" fmla="*/ 85778 w 506956"/>
              <a:gd name="connsiteY2391" fmla="*/ 270658 h 506956"/>
              <a:gd name="connsiteX2392" fmla="*/ 111578 w 506956"/>
              <a:gd name="connsiteY2392" fmla="*/ 270658 h 506956"/>
              <a:gd name="connsiteX2393" fmla="*/ 107362 w 506956"/>
              <a:gd name="connsiteY2393" fmla="*/ 277349 h 506956"/>
              <a:gd name="connsiteX2394" fmla="*/ 103200 w 506956"/>
              <a:gd name="connsiteY2394" fmla="*/ 277349 h 506956"/>
              <a:gd name="connsiteX2395" fmla="*/ 109511 w 506956"/>
              <a:gd name="connsiteY2395" fmla="*/ 267502 h 506956"/>
              <a:gd name="connsiteX2396" fmla="*/ 103608 w 506956"/>
              <a:gd name="connsiteY2396" fmla="*/ 258309 h 506956"/>
              <a:gd name="connsiteX2397" fmla="*/ 107770 w 506956"/>
              <a:gd name="connsiteY2397" fmla="*/ 258309 h 506956"/>
              <a:gd name="connsiteX2398" fmla="*/ 111578 w 506956"/>
              <a:gd name="connsiteY2398" fmla="*/ 264293 h 506956"/>
              <a:gd name="connsiteX2399" fmla="*/ 115386 w 506956"/>
              <a:gd name="connsiteY2399" fmla="*/ 258309 h 506956"/>
              <a:gd name="connsiteX2400" fmla="*/ 119548 w 506956"/>
              <a:gd name="connsiteY2400" fmla="*/ 258309 h 506956"/>
              <a:gd name="connsiteX2401" fmla="*/ 113645 w 506956"/>
              <a:gd name="connsiteY2401" fmla="*/ 267502 h 506956"/>
              <a:gd name="connsiteX2402" fmla="*/ 119956 w 506956"/>
              <a:gd name="connsiteY2402" fmla="*/ 277349 h 506956"/>
              <a:gd name="connsiteX2403" fmla="*/ 115794 w 506956"/>
              <a:gd name="connsiteY2403" fmla="*/ 277349 h 506956"/>
              <a:gd name="connsiteX2404" fmla="*/ 111578 w 506956"/>
              <a:gd name="connsiteY2404" fmla="*/ 270658 h 506956"/>
              <a:gd name="connsiteX2405" fmla="*/ 137378 w 506956"/>
              <a:gd name="connsiteY2405" fmla="*/ 270658 h 506956"/>
              <a:gd name="connsiteX2406" fmla="*/ 133162 w 506956"/>
              <a:gd name="connsiteY2406" fmla="*/ 277349 h 506956"/>
              <a:gd name="connsiteX2407" fmla="*/ 129000 w 506956"/>
              <a:gd name="connsiteY2407" fmla="*/ 277349 h 506956"/>
              <a:gd name="connsiteX2408" fmla="*/ 135311 w 506956"/>
              <a:gd name="connsiteY2408" fmla="*/ 267502 h 506956"/>
              <a:gd name="connsiteX2409" fmla="*/ 129408 w 506956"/>
              <a:gd name="connsiteY2409" fmla="*/ 258309 h 506956"/>
              <a:gd name="connsiteX2410" fmla="*/ 133570 w 506956"/>
              <a:gd name="connsiteY2410" fmla="*/ 258309 h 506956"/>
              <a:gd name="connsiteX2411" fmla="*/ 137378 w 506956"/>
              <a:gd name="connsiteY2411" fmla="*/ 264293 h 506956"/>
              <a:gd name="connsiteX2412" fmla="*/ 141186 w 506956"/>
              <a:gd name="connsiteY2412" fmla="*/ 258309 h 506956"/>
              <a:gd name="connsiteX2413" fmla="*/ 145348 w 506956"/>
              <a:gd name="connsiteY2413" fmla="*/ 258309 h 506956"/>
              <a:gd name="connsiteX2414" fmla="*/ 139445 w 506956"/>
              <a:gd name="connsiteY2414" fmla="*/ 267502 h 506956"/>
              <a:gd name="connsiteX2415" fmla="*/ 145756 w 506956"/>
              <a:gd name="connsiteY2415" fmla="*/ 277349 h 506956"/>
              <a:gd name="connsiteX2416" fmla="*/ 141594 w 506956"/>
              <a:gd name="connsiteY2416" fmla="*/ 277349 h 506956"/>
              <a:gd name="connsiteX2417" fmla="*/ 137378 w 506956"/>
              <a:gd name="connsiteY2417" fmla="*/ 270658 h 506956"/>
              <a:gd name="connsiteX2418" fmla="*/ 163178 w 506956"/>
              <a:gd name="connsiteY2418" fmla="*/ 270658 h 506956"/>
              <a:gd name="connsiteX2419" fmla="*/ 158962 w 506956"/>
              <a:gd name="connsiteY2419" fmla="*/ 277349 h 506956"/>
              <a:gd name="connsiteX2420" fmla="*/ 154800 w 506956"/>
              <a:gd name="connsiteY2420" fmla="*/ 277349 h 506956"/>
              <a:gd name="connsiteX2421" fmla="*/ 161111 w 506956"/>
              <a:gd name="connsiteY2421" fmla="*/ 267502 h 506956"/>
              <a:gd name="connsiteX2422" fmla="*/ 155208 w 506956"/>
              <a:gd name="connsiteY2422" fmla="*/ 258309 h 506956"/>
              <a:gd name="connsiteX2423" fmla="*/ 159370 w 506956"/>
              <a:gd name="connsiteY2423" fmla="*/ 258309 h 506956"/>
              <a:gd name="connsiteX2424" fmla="*/ 163178 w 506956"/>
              <a:gd name="connsiteY2424" fmla="*/ 264293 h 506956"/>
              <a:gd name="connsiteX2425" fmla="*/ 166986 w 506956"/>
              <a:gd name="connsiteY2425" fmla="*/ 258309 h 506956"/>
              <a:gd name="connsiteX2426" fmla="*/ 171148 w 506956"/>
              <a:gd name="connsiteY2426" fmla="*/ 258309 h 506956"/>
              <a:gd name="connsiteX2427" fmla="*/ 165245 w 506956"/>
              <a:gd name="connsiteY2427" fmla="*/ 267502 h 506956"/>
              <a:gd name="connsiteX2428" fmla="*/ 171556 w 506956"/>
              <a:gd name="connsiteY2428" fmla="*/ 277349 h 506956"/>
              <a:gd name="connsiteX2429" fmla="*/ 167394 w 506956"/>
              <a:gd name="connsiteY2429" fmla="*/ 277349 h 506956"/>
              <a:gd name="connsiteX2430" fmla="*/ 163178 w 506956"/>
              <a:gd name="connsiteY2430" fmla="*/ 270658 h 506956"/>
              <a:gd name="connsiteX2431" fmla="*/ 188978 w 506956"/>
              <a:gd name="connsiteY2431" fmla="*/ 270658 h 506956"/>
              <a:gd name="connsiteX2432" fmla="*/ 184762 w 506956"/>
              <a:gd name="connsiteY2432" fmla="*/ 277349 h 506956"/>
              <a:gd name="connsiteX2433" fmla="*/ 180601 w 506956"/>
              <a:gd name="connsiteY2433" fmla="*/ 277349 h 506956"/>
              <a:gd name="connsiteX2434" fmla="*/ 186911 w 506956"/>
              <a:gd name="connsiteY2434" fmla="*/ 267502 h 506956"/>
              <a:gd name="connsiteX2435" fmla="*/ 181009 w 506956"/>
              <a:gd name="connsiteY2435" fmla="*/ 258309 h 506956"/>
              <a:gd name="connsiteX2436" fmla="*/ 185170 w 506956"/>
              <a:gd name="connsiteY2436" fmla="*/ 258309 h 506956"/>
              <a:gd name="connsiteX2437" fmla="*/ 188978 w 506956"/>
              <a:gd name="connsiteY2437" fmla="*/ 264293 h 506956"/>
              <a:gd name="connsiteX2438" fmla="*/ 192786 w 506956"/>
              <a:gd name="connsiteY2438" fmla="*/ 258309 h 506956"/>
              <a:gd name="connsiteX2439" fmla="*/ 196948 w 506956"/>
              <a:gd name="connsiteY2439" fmla="*/ 258309 h 506956"/>
              <a:gd name="connsiteX2440" fmla="*/ 191045 w 506956"/>
              <a:gd name="connsiteY2440" fmla="*/ 267502 h 506956"/>
              <a:gd name="connsiteX2441" fmla="*/ 197356 w 506956"/>
              <a:gd name="connsiteY2441" fmla="*/ 277349 h 506956"/>
              <a:gd name="connsiteX2442" fmla="*/ 193194 w 506956"/>
              <a:gd name="connsiteY2442" fmla="*/ 277349 h 506956"/>
              <a:gd name="connsiteX2443" fmla="*/ 188978 w 506956"/>
              <a:gd name="connsiteY2443" fmla="*/ 270658 h 506956"/>
              <a:gd name="connsiteX2444" fmla="*/ 214778 w 506956"/>
              <a:gd name="connsiteY2444" fmla="*/ 270658 h 506956"/>
              <a:gd name="connsiteX2445" fmla="*/ 210562 w 506956"/>
              <a:gd name="connsiteY2445" fmla="*/ 277349 h 506956"/>
              <a:gd name="connsiteX2446" fmla="*/ 206401 w 506956"/>
              <a:gd name="connsiteY2446" fmla="*/ 277349 h 506956"/>
              <a:gd name="connsiteX2447" fmla="*/ 212711 w 506956"/>
              <a:gd name="connsiteY2447" fmla="*/ 267502 h 506956"/>
              <a:gd name="connsiteX2448" fmla="*/ 206809 w 506956"/>
              <a:gd name="connsiteY2448" fmla="*/ 258309 h 506956"/>
              <a:gd name="connsiteX2449" fmla="*/ 210970 w 506956"/>
              <a:gd name="connsiteY2449" fmla="*/ 258309 h 506956"/>
              <a:gd name="connsiteX2450" fmla="*/ 214778 w 506956"/>
              <a:gd name="connsiteY2450" fmla="*/ 264293 h 506956"/>
              <a:gd name="connsiteX2451" fmla="*/ 218586 w 506956"/>
              <a:gd name="connsiteY2451" fmla="*/ 258309 h 506956"/>
              <a:gd name="connsiteX2452" fmla="*/ 222748 w 506956"/>
              <a:gd name="connsiteY2452" fmla="*/ 258309 h 506956"/>
              <a:gd name="connsiteX2453" fmla="*/ 216846 w 506956"/>
              <a:gd name="connsiteY2453" fmla="*/ 267502 h 506956"/>
              <a:gd name="connsiteX2454" fmla="*/ 223156 w 506956"/>
              <a:gd name="connsiteY2454" fmla="*/ 277349 h 506956"/>
              <a:gd name="connsiteX2455" fmla="*/ 218994 w 506956"/>
              <a:gd name="connsiteY2455" fmla="*/ 277349 h 506956"/>
              <a:gd name="connsiteX2456" fmla="*/ 214778 w 506956"/>
              <a:gd name="connsiteY2456" fmla="*/ 270658 h 506956"/>
              <a:gd name="connsiteX2457" fmla="*/ 240578 w 506956"/>
              <a:gd name="connsiteY2457" fmla="*/ 270658 h 506956"/>
              <a:gd name="connsiteX2458" fmla="*/ 236362 w 506956"/>
              <a:gd name="connsiteY2458" fmla="*/ 277349 h 506956"/>
              <a:gd name="connsiteX2459" fmla="*/ 232201 w 506956"/>
              <a:gd name="connsiteY2459" fmla="*/ 277349 h 506956"/>
              <a:gd name="connsiteX2460" fmla="*/ 238511 w 506956"/>
              <a:gd name="connsiteY2460" fmla="*/ 267502 h 506956"/>
              <a:gd name="connsiteX2461" fmla="*/ 232609 w 506956"/>
              <a:gd name="connsiteY2461" fmla="*/ 258309 h 506956"/>
              <a:gd name="connsiteX2462" fmla="*/ 236770 w 506956"/>
              <a:gd name="connsiteY2462" fmla="*/ 258309 h 506956"/>
              <a:gd name="connsiteX2463" fmla="*/ 240578 w 506956"/>
              <a:gd name="connsiteY2463" fmla="*/ 264293 h 506956"/>
              <a:gd name="connsiteX2464" fmla="*/ 244386 w 506956"/>
              <a:gd name="connsiteY2464" fmla="*/ 258309 h 506956"/>
              <a:gd name="connsiteX2465" fmla="*/ 248548 w 506956"/>
              <a:gd name="connsiteY2465" fmla="*/ 258309 h 506956"/>
              <a:gd name="connsiteX2466" fmla="*/ 242646 w 506956"/>
              <a:gd name="connsiteY2466" fmla="*/ 267502 h 506956"/>
              <a:gd name="connsiteX2467" fmla="*/ 248956 w 506956"/>
              <a:gd name="connsiteY2467" fmla="*/ 277349 h 506956"/>
              <a:gd name="connsiteX2468" fmla="*/ 244794 w 506956"/>
              <a:gd name="connsiteY2468" fmla="*/ 277349 h 506956"/>
              <a:gd name="connsiteX2469" fmla="*/ 240578 w 506956"/>
              <a:gd name="connsiteY2469" fmla="*/ 270658 h 506956"/>
              <a:gd name="connsiteX2470" fmla="*/ 266378 w 506956"/>
              <a:gd name="connsiteY2470" fmla="*/ 270658 h 506956"/>
              <a:gd name="connsiteX2471" fmla="*/ 262162 w 506956"/>
              <a:gd name="connsiteY2471" fmla="*/ 277349 h 506956"/>
              <a:gd name="connsiteX2472" fmla="*/ 258001 w 506956"/>
              <a:gd name="connsiteY2472" fmla="*/ 277349 h 506956"/>
              <a:gd name="connsiteX2473" fmla="*/ 264311 w 506956"/>
              <a:gd name="connsiteY2473" fmla="*/ 267502 h 506956"/>
              <a:gd name="connsiteX2474" fmla="*/ 258409 w 506956"/>
              <a:gd name="connsiteY2474" fmla="*/ 258309 h 506956"/>
              <a:gd name="connsiteX2475" fmla="*/ 262570 w 506956"/>
              <a:gd name="connsiteY2475" fmla="*/ 258309 h 506956"/>
              <a:gd name="connsiteX2476" fmla="*/ 266378 w 506956"/>
              <a:gd name="connsiteY2476" fmla="*/ 264293 h 506956"/>
              <a:gd name="connsiteX2477" fmla="*/ 270187 w 506956"/>
              <a:gd name="connsiteY2477" fmla="*/ 258309 h 506956"/>
              <a:gd name="connsiteX2478" fmla="*/ 274348 w 506956"/>
              <a:gd name="connsiteY2478" fmla="*/ 258309 h 506956"/>
              <a:gd name="connsiteX2479" fmla="*/ 268446 w 506956"/>
              <a:gd name="connsiteY2479" fmla="*/ 267502 h 506956"/>
              <a:gd name="connsiteX2480" fmla="*/ 274756 w 506956"/>
              <a:gd name="connsiteY2480" fmla="*/ 277349 h 506956"/>
              <a:gd name="connsiteX2481" fmla="*/ 270595 w 506956"/>
              <a:gd name="connsiteY2481" fmla="*/ 277349 h 506956"/>
              <a:gd name="connsiteX2482" fmla="*/ 266378 w 506956"/>
              <a:gd name="connsiteY2482" fmla="*/ 270658 h 506956"/>
              <a:gd name="connsiteX2483" fmla="*/ 292179 w 506956"/>
              <a:gd name="connsiteY2483" fmla="*/ 270658 h 506956"/>
              <a:gd name="connsiteX2484" fmla="*/ 287962 w 506956"/>
              <a:gd name="connsiteY2484" fmla="*/ 277349 h 506956"/>
              <a:gd name="connsiteX2485" fmla="*/ 283801 w 506956"/>
              <a:gd name="connsiteY2485" fmla="*/ 277349 h 506956"/>
              <a:gd name="connsiteX2486" fmla="*/ 290111 w 506956"/>
              <a:gd name="connsiteY2486" fmla="*/ 267502 h 506956"/>
              <a:gd name="connsiteX2487" fmla="*/ 284209 w 506956"/>
              <a:gd name="connsiteY2487" fmla="*/ 258309 h 506956"/>
              <a:gd name="connsiteX2488" fmla="*/ 288370 w 506956"/>
              <a:gd name="connsiteY2488" fmla="*/ 258309 h 506956"/>
              <a:gd name="connsiteX2489" fmla="*/ 292179 w 506956"/>
              <a:gd name="connsiteY2489" fmla="*/ 264293 h 506956"/>
              <a:gd name="connsiteX2490" fmla="*/ 295987 w 506956"/>
              <a:gd name="connsiteY2490" fmla="*/ 258309 h 506956"/>
              <a:gd name="connsiteX2491" fmla="*/ 300148 w 506956"/>
              <a:gd name="connsiteY2491" fmla="*/ 258309 h 506956"/>
              <a:gd name="connsiteX2492" fmla="*/ 294246 w 506956"/>
              <a:gd name="connsiteY2492" fmla="*/ 267502 h 506956"/>
              <a:gd name="connsiteX2493" fmla="*/ 300556 w 506956"/>
              <a:gd name="connsiteY2493" fmla="*/ 277349 h 506956"/>
              <a:gd name="connsiteX2494" fmla="*/ 296395 w 506956"/>
              <a:gd name="connsiteY2494" fmla="*/ 277349 h 506956"/>
              <a:gd name="connsiteX2495" fmla="*/ 292179 w 506956"/>
              <a:gd name="connsiteY2495" fmla="*/ 270658 h 506956"/>
              <a:gd name="connsiteX2496" fmla="*/ 317979 w 506956"/>
              <a:gd name="connsiteY2496" fmla="*/ 270658 h 506956"/>
              <a:gd name="connsiteX2497" fmla="*/ 313762 w 506956"/>
              <a:gd name="connsiteY2497" fmla="*/ 277349 h 506956"/>
              <a:gd name="connsiteX2498" fmla="*/ 309601 w 506956"/>
              <a:gd name="connsiteY2498" fmla="*/ 277349 h 506956"/>
              <a:gd name="connsiteX2499" fmla="*/ 315911 w 506956"/>
              <a:gd name="connsiteY2499" fmla="*/ 267502 h 506956"/>
              <a:gd name="connsiteX2500" fmla="*/ 310009 w 506956"/>
              <a:gd name="connsiteY2500" fmla="*/ 258309 h 506956"/>
              <a:gd name="connsiteX2501" fmla="*/ 314170 w 506956"/>
              <a:gd name="connsiteY2501" fmla="*/ 258309 h 506956"/>
              <a:gd name="connsiteX2502" fmla="*/ 317979 w 506956"/>
              <a:gd name="connsiteY2502" fmla="*/ 264293 h 506956"/>
              <a:gd name="connsiteX2503" fmla="*/ 321787 w 506956"/>
              <a:gd name="connsiteY2503" fmla="*/ 258309 h 506956"/>
              <a:gd name="connsiteX2504" fmla="*/ 325948 w 506956"/>
              <a:gd name="connsiteY2504" fmla="*/ 258309 h 506956"/>
              <a:gd name="connsiteX2505" fmla="*/ 320046 w 506956"/>
              <a:gd name="connsiteY2505" fmla="*/ 267502 h 506956"/>
              <a:gd name="connsiteX2506" fmla="*/ 326356 w 506956"/>
              <a:gd name="connsiteY2506" fmla="*/ 277349 h 506956"/>
              <a:gd name="connsiteX2507" fmla="*/ 322195 w 506956"/>
              <a:gd name="connsiteY2507" fmla="*/ 277349 h 506956"/>
              <a:gd name="connsiteX2508" fmla="*/ 317979 w 506956"/>
              <a:gd name="connsiteY2508" fmla="*/ 270658 h 506956"/>
              <a:gd name="connsiteX2509" fmla="*/ 343779 w 506956"/>
              <a:gd name="connsiteY2509" fmla="*/ 270658 h 506956"/>
              <a:gd name="connsiteX2510" fmla="*/ 339563 w 506956"/>
              <a:gd name="connsiteY2510" fmla="*/ 277349 h 506956"/>
              <a:gd name="connsiteX2511" fmla="*/ 335401 w 506956"/>
              <a:gd name="connsiteY2511" fmla="*/ 277349 h 506956"/>
              <a:gd name="connsiteX2512" fmla="*/ 341711 w 506956"/>
              <a:gd name="connsiteY2512" fmla="*/ 267502 h 506956"/>
              <a:gd name="connsiteX2513" fmla="*/ 335809 w 506956"/>
              <a:gd name="connsiteY2513" fmla="*/ 258309 h 506956"/>
              <a:gd name="connsiteX2514" fmla="*/ 339971 w 506956"/>
              <a:gd name="connsiteY2514" fmla="*/ 258309 h 506956"/>
              <a:gd name="connsiteX2515" fmla="*/ 343779 w 506956"/>
              <a:gd name="connsiteY2515" fmla="*/ 264293 h 506956"/>
              <a:gd name="connsiteX2516" fmla="*/ 347587 w 506956"/>
              <a:gd name="connsiteY2516" fmla="*/ 258309 h 506956"/>
              <a:gd name="connsiteX2517" fmla="*/ 351748 w 506956"/>
              <a:gd name="connsiteY2517" fmla="*/ 258309 h 506956"/>
              <a:gd name="connsiteX2518" fmla="*/ 345846 w 506956"/>
              <a:gd name="connsiteY2518" fmla="*/ 267502 h 506956"/>
              <a:gd name="connsiteX2519" fmla="*/ 352156 w 506956"/>
              <a:gd name="connsiteY2519" fmla="*/ 277349 h 506956"/>
              <a:gd name="connsiteX2520" fmla="*/ 347995 w 506956"/>
              <a:gd name="connsiteY2520" fmla="*/ 277349 h 506956"/>
              <a:gd name="connsiteX2521" fmla="*/ 343779 w 506956"/>
              <a:gd name="connsiteY2521" fmla="*/ 270658 h 506956"/>
              <a:gd name="connsiteX2522" fmla="*/ 369579 w 506956"/>
              <a:gd name="connsiteY2522" fmla="*/ 270658 h 506956"/>
              <a:gd name="connsiteX2523" fmla="*/ 365363 w 506956"/>
              <a:gd name="connsiteY2523" fmla="*/ 277349 h 506956"/>
              <a:gd name="connsiteX2524" fmla="*/ 361201 w 506956"/>
              <a:gd name="connsiteY2524" fmla="*/ 277349 h 506956"/>
              <a:gd name="connsiteX2525" fmla="*/ 367511 w 506956"/>
              <a:gd name="connsiteY2525" fmla="*/ 267502 h 506956"/>
              <a:gd name="connsiteX2526" fmla="*/ 361609 w 506956"/>
              <a:gd name="connsiteY2526" fmla="*/ 258309 h 506956"/>
              <a:gd name="connsiteX2527" fmla="*/ 365771 w 506956"/>
              <a:gd name="connsiteY2527" fmla="*/ 258309 h 506956"/>
              <a:gd name="connsiteX2528" fmla="*/ 369579 w 506956"/>
              <a:gd name="connsiteY2528" fmla="*/ 264293 h 506956"/>
              <a:gd name="connsiteX2529" fmla="*/ 373387 w 506956"/>
              <a:gd name="connsiteY2529" fmla="*/ 258309 h 506956"/>
              <a:gd name="connsiteX2530" fmla="*/ 377548 w 506956"/>
              <a:gd name="connsiteY2530" fmla="*/ 258309 h 506956"/>
              <a:gd name="connsiteX2531" fmla="*/ 371646 w 506956"/>
              <a:gd name="connsiteY2531" fmla="*/ 267502 h 506956"/>
              <a:gd name="connsiteX2532" fmla="*/ 377956 w 506956"/>
              <a:gd name="connsiteY2532" fmla="*/ 277349 h 506956"/>
              <a:gd name="connsiteX2533" fmla="*/ 373795 w 506956"/>
              <a:gd name="connsiteY2533" fmla="*/ 277349 h 506956"/>
              <a:gd name="connsiteX2534" fmla="*/ 369579 w 506956"/>
              <a:gd name="connsiteY2534" fmla="*/ 270658 h 506956"/>
              <a:gd name="connsiteX2535" fmla="*/ 395379 w 506956"/>
              <a:gd name="connsiteY2535" fmla="*/ 270658 h 506956"/>
              <a:gd name="connsiteX2536" fmla="*/ 391163 w 506956"/>
              <a:gd name="connsiteY2536" fmla="*/ 277349 h 506956"/>
              <a:gd name="connsiteX2537" fmla="*/ 387001 w 506956"/>
              <a:gd name="connsiteY2537" fmla="*/ 277349 h 506956"/>
              <a:gd name="connsiteX2538" fmla="*/ 393312 w 506956"/>
              <a:gd name="connsiteY2538" fmla="*/ 267502 h 506956"/>
              <a:gd name="connsiteX2539" fmla="*/ 387409 w 506956"/>
              <a:gd name="connsiteY2539" fmla="*/ 258309 h 506956"/>
              <a:gd name="connsiteX2540" fmla="*/ 391571 w 506956"/>
              <a:gd name="connsiteY2540" fmla="*/ 258309 h 506956"/>
              <a:gd name="connsiteX2541" fmla="*/ 395379 w 506956"/>
              <a:gd name="connsiteY2541" fmla="*/ 264293 h 506956"/>
              <a:gd name="connsiteX2542" fmla="*/ 399187 w 506956"/>
              <a:gd name="connsiteY2542" fmla="*/ 258309 h 506956"/>
              <a:gd name="connsiteX2543" fmla="*/ 403348 w 506956"/>
              <a:gd name="connsiteY2543" fmla="*/ 258309 h 506956"/>
              <a:gd name="connsiteX2544" fmla="*/ 397446 w 506956"/>
              <a:gd name="connsiteY2544" fmla="*/ 267502 h 506956"/>
              <a:gd name="connsiteX2545" fmla="*/ 403756 w 506956"/>
              <a:gd name="connsiteY2545" fmla="*/ 277349 h 506956"/>
              <a:gd name="connsiteX2546" fmla="*/ 399595 w 506956"/>
              <a:gd name="connsiteY2546" fmla="*/ 277349 h 506956"/>
              <a:gd name="connsiteX2547" fmla="*/ 395379 w 506956"/>
              <a:gd name="connsiteY2547" fmla="*/ 270658 h 506956"/>
              <a:gd name="connsiteX2548" fmla="*/ 421179 w 506956"/>
              <a:gd name="connsiteY2548" fmla="*/ 270658 h 506956"/>
              <a:gd name="connsiteX2549" fmla="*/ 416963 w 506956"/>
              <a:gd name="connsiteY2549" fmla="*/ 277349 h 506956"/>
              <a:gd name="connsiteX2550" fmla="*/ 412801 w 506956"/>
              <a:gd name="connsiteY2550" fmla="*/ 277349 h 506956"/>
              <a:gd name="connsiteX2551" fmla="*/ 419112 w 506956"/>
              <a:gd name="connsiteY2551" fmla="*/ 267502 h 506956"/>
              <a:gd name="connsiteX2552" fmla="*/ 413209 w 506956"/>
              <a:gd name="connsiteY2552" fmla="*/ 258309 h 506956"/>
              <a:gd name="connsiteX2553" fmla="*/ 417371 w 506956"/>
              <a:gd name="connsiteY2553" fmla="*/ 258309 h 506956"/>
              <a:gd name="connsiteX2554" fmla="*/ 421179 w 506956"/>
              <a:gd name="connsiteY2554" fmla="*/ 264293 h 506956"/>
              <a:gd name="connsiteX2555" fmla="*/ 424987 w 506956"/>
              <a:gd name="connsiteY2555" fmla="*/ 258309 h 506956"/>
              <a:gd name="connsiteX2556" fmla="*/ 429149 w 506956"/>
              <a:gd name="connsiteY2556" fmla="*/ 258309 h 506956"/>
              <a:gd name="connsiteX2557" fmla="*/ 423246 w 506956"/>
              <a:gd name="connsiteY2557" fmla="*/ 267502 h 506956"/>
              <a:gd name="connsiteX2558" fmla="*/ 429557 w 506956"/>
              <a:gd name="connsiteY2558" fmla="*/ 277349 h 506956"/>
              <a:gd name="connsiteX2559" fmla="*/ 425395 w 506956"/>
              <a:gd name="connsiteY2559" fmla="*/ 277349 h 506956"/>
              <a:gd name="connsiteX2560" fmla="*/ 421179 w 506956"/>
              <a:gd name="connsiteY2560" fmla="*/ 270658 h 506956"/>
              <a:gd name="connsiteX2561" fmla="*/ 446979 w 506956"/>
              <a:gd name="connsiteY2561" fmla="*/ 270658 h 506956"/>
              <a:gd name="connsiteX2562" fmla="*/ 442763 w 506956"/>
              <a:gd name="connsiteY2562" fmla="*/ 277349 h 506956"/>
              <a:gd name="connsiteX2563" fmla="*/ 438601 w 506956"/>
              <a:gd name="connsiteY2563" fmla="*/ 277349 h 506956"/>
              <a:gd name="connsiteX2564" fmla="*/ 444912 w 506956"/>
              <a:gd name="connsiteY2564" fmla="*/ 267502 h 506956"/>
              <a:gd name="connsiteX2565" fmla="*/ 439009 w 506956"/>
              <a:gd name="connsiteY2565" fmla="*/ 258309 h 506956"/>
              <a:gd name="connsiteX2566" fmla="*/ 443171 w 506956"/>
              <a:gd name="connsiteY2566" fmla="*/ 258309 h 506956"/>
              <a:gd name="connsiteX2567" fmla="*/ 446979 w 506956"/>
              <a:gd name="connsiteY2567" fmla="*/ 264293 h 506956"/>
              <a:gd name="connsiteX2568" fmla="*/ 450787 w 506956"/>
              <a:gd name="connsiteY2568" fmla="*/ 258309 h 506956"/>
              <a:gd name="connsiteX2569" fmla="*/ 454949 w 506956"/>
              <a:gd name="connsiteY2569" fmla="*/ 258309 h 506956"/>
              <a:gd name="connsiteX2570" fmla="*/ 449046 w 506956"/>
              <a:gd name="connsiteY2570" fmla="*/ 267502 h 506956"/>
              <a:gd name="connsiteX2571" fmla="*/ 455357 w 506956"/>
              <a:gd name="connsiteY2571" fmla="*/ 277349 h 506956"/>
              <a:gd name="connsiteX2572" fmla="*/ 451195 w 506956"/>
              <a:gd name="connsiteY2572" fmla="*/ 277349 h 506956"/>
              <a:gd name="connsiteX2573" fmla="*/ 446979 w 506956"/>
              <a:gd name="connsiteY2573" fmla="*/ 270658 h 506956"/>
              <a:gd name="connsiteX2574" fmla="*/ 472779 w 506956"/>
              <a:gd name="connsiteY2574" fmla="*/ 270658 h 506956"/>
              <a:gd name="connsiteX2575" fmla="*/ 468563 w 506956"/>
              <a:gd name="connsiteY2575" fmla="*/ 277349 h 506956"/>
              <a:gd name="connsiteX2576" fmla="*/ 464401 w 506956"/>
              <a:gd name="connsiteY2576" fmla="*/ 277349 h 506956"/>
              <a:gd name="connsiteX2577" fmla="*/ 470712 w 506956"/>
              <a:gd name="connsiteY2577" fmla="*/ 267502 h 506956"/>
              <a:gd name="connsiteX2578" fmla="*/ 464809 w 506956"/>
              <a:gd name="connsiteY2578" fmla="*/ 258309 h 506956"/>
              <a:gd name="connsiteX2579" fmla="*/ 468971 w 506956"/>
              <a:gd name="connsiteY2579" fmla="*/ 258309 h 506956"/>
              <a:gd name="connsiteX2580" fmla="*/ 472779 w 506956"/>
              <a:gd name="connsiteY2580" fmla="*/ 264293 h 506956"/>
              <a:gd name="connsiteX2581" fmla="*/ 476587 w 506956"/>
              <a:gd name="connsiteY2581" fmla="*/ 258309 h 506956"/>
              <a:gd name="connsiteX2582" fmla="*/ 480749 w 506956"/>
              <a:gd name="connsiteY2582" fmla="*/ 258309 h 506956"/>
              <a:gd name="connsiteX2583" fmla="*/ 474846 w 506956"/>
              <a:gd name="connsiteY2583" fmla="*/ 267502 h 506956"/>
              <a:gd name="connsiteX2584" fmla="*/ 481157 w 506956"/>
              <a:gd name="connsiteY2584" fmla="*/ 277349 h 506956"/>
              <a:gd name="connsiteX2585" fmla="*/ 476995 w 506956"/>
              <a:gd name="connsiteY2585" fmla="*/ 277349 h 506956"/>
              <a:gd name="connsiteX2586" fmla="*/ 472779 w 506956"/>
              <a:gd name="connsiteY2586" fmla="*/ 270658 h 506956"/>
              <a:gd name="connsiteX2587" fmla="*/ 498579 w 506956"/>
              <a:gd name="connsiteY2587" fmla="*/ 270658 h 506956"/>
              <a:gd name="connsiteX2588" fmla="*/ 494363 w 506956"/>
              <a:gd name="connsiteY2588" fmla="*/ 277349 h 506956"/>
              <a:gd name="connsiteX2589" fmla="*/ 490201 w 506956"/>
              <a:gd name="connsiteY2589" fmla="*/ 277349 h 506956"/>
              <a:gd name="connsiteX2590" fmla="*/ 496512 w 506956"/>
              <a:gd name="connsiteY2590" fmla="*/ 267502 h 506956"/>
              <a:gd name="connsiteX2591" fmla="*/ 490609 w 506956"/>
              <a:gd name="connsiteY2591" fmla="*/ 258309 h 506956"/>
              <a:gd name="connsiteX2592" fmla="*/ 494771 w 506956"/>
              <a:gd name="connsiteY2592" fmla="*/ 258309 h 506956"/>
              <a:gd name="connsiteX2593" fmla="*/ 498579 w 506956"/>
              <a:gd name="connsiteY2593" fmla="*/ 264293 h 506956"/>
              <a:gd name="connsiteX2594" fmla="*/ 502387 w 506956"/>
              <a:gd name="connsiteY2594" fmla="*/ 258309 h 506956"/>
              <a:gd name="connsiteX2595" fmla="*/ 506549 w 506956"/>
              <a:gd name="connsiteY2595" fmla="*/ 258309 h 506956"/>
              <a:gd name="connsiteX2596" fmla="*/ 500646 w 506956"/>
              <a:gd name="connsiteY2596" fmla="*/ 267502 h 506956"/>
              <a:gd name="connsiteX2597" fmla="*/ 506957 w 506956"/>
              <a:gd name="connsiteY2597" fmla="*/ 277349 h 506956"/>
              <a:gd name="connsiteX2598" fmla="*/ 502795 w 506956"/>
              <a:gd name="connsiteY2598" fmla="*/ 277349 h 506956"/>
              <a:gd name="connsiteX2599" fmla="*/ 498579 w 506956"/>
              <a:gd name="connsiteY2599" fmla="*/ 270658 h 506956"/>
              <a:gd name="connsiteX2600" fmla="*/ 8378 w 506956"/>
              <a:gd name="connsiteY2600" fmla="*/ 299359 h 506956"/>
              <a:gd name="connsiteX2601" fmla="*/ 4162 w 506956"/>
              <a:gd name="connsiteY2601" fmla="*/ 306050 h 506956"/>
              <a:gd name="connsiteX2602" fmla="*/ 0 w 506956"/>
              <a:gd name="connsiteY2602" fmla="*/ 306050 h 506956"/>
              <a:gd name="connsiteX2603" fmla="*/ 6310 w 506956"/>
              <a:gd name="connsiteY2603" fmla="*/ 296204 h 506956"/>
              <a:gd name="connsiteX2604" fmla="*/ 408 w 506956"/>
              <a:gd name="connsiteY2604" fmla="*/ 287010 h 506956"/>
              <a:gd name="connsiteX2605" fmla="*/ 4570 w 506956"/>
              <a:gd name="connsiteY2605" fmla="*/ 287010 h 506956"/>
              <a:gd name="connsiteX2606" fmla="*/ 8378 w 506956"/>
              <a:gd name="connsiteY2606" fmla="*/ 292994 h 506956"/>
              <a:gd name="connsiteX2607" fmla="*/ 12186 w 506956"/>
              <a:gd name="connsiteY2607" fmla="*/ 287010 h 506956"/>
              <a:gd name="connsiteX2608" fmla="*/ 16347 w 506956"/>
              <a:gd name="connsiteY2608" fmla="*/ 287010 h 506956"/>
              <a:gd name="connsiteX2609" fmla="*/ 10445 w 506956"/>
              <a:gd name="connsiteY2609" fmla="*/ 296204 h 506956"/>
              <a:gd name="connsiteX2610" fmla="*/ 16755 w 506956"/>
              <a:gd name="connsiteY2610" fmla="*/ 306050 h 506956"/>
              <a:gd name="connsiteX2611" fmla="*/ 12594 w 506956"/>
              <a:gd name="connsiteY2611" fmla="*/ 306050 h 506956"/>
              <a:gd name="connsiteX2612" fmla="*/ 8378 w 506956"/>
              <a:gd name="connsiteY2612" fmla="*/ 299359 h 506956"/>
              <a:gd name="connsiteX2613" fmla="*/ 34178 w 506956"/>
              <a:gd name="connsiteY2613" fmla="*/ 299359 h 506956"/>
              <a:gd name="connsiteX2614" fmla="*/ 29962 w 506956"/>
              <a:gd name="connsiteY2614" fmla="*/ 306050 h 506956"/>
              <a:gd name="connsiteX2615" fmla="*/ 25800 w 506956"/>
              <a:gd name="connsiteY2615" fmla="*/ 306050 h 506956"/>
              <a:gd name="connsiteX2616" fmla="*/ 32110 w 506956"/>
              <a:gd name="connsiteY2616" fmla="*/ 296204 h 506956"/>
              <a:gd name="connsiteX2617" fmla="*/ 26208 w 506956"/>
              <a:gd name="connsiteY2617" fmla="*/ 287010 h 506956"/>
              <a:gd name="connsiteX2618" fmla="*/ 30370 w 506956"/>
              <a:gd name="connsiteY2618" fmla="*/ 287010 h 506956"/>
              <a:gd name="connsiteX2619" fmla="*/ 34178 w 506956"/>
              <a:gd name="connsiteY2619" fmla="*/ 292994 h 506956"/>
              <a:gd name="connsiteX2620" fmla="*/ 37986 w 506956"/>
              <a:gd name="connsiteY2620" fmla="*/ 287010 h 506956"/>
              <a:gd name="connsiteX2621" fmla="*/ 42147 w 506956"/>
              <a:gd name="connsiteY2621" fmla="*/ 287010 h 506956"/>
              <a:gd name="connsiteX2622" fmla="*/ 36245 w 506956"/>
              <a:gd name="connsiteY2622" fmla="*/ 296204 h 506956"/>
              <a:gd name="connsiteX2623" fmla="*/ 42555 w 506956"/>
              <a:gd name="connsiteY2623" fmla="*/ 306050 h 506956"/>
              <a:gd name="connsiteX2624" fmla="*/ 38394 w 506956"/>
              <a:gd name="connsiteY2624" fmla="*/ 306050 h 506956"/>
              <a:gd name="connsiteX2625" fmla="*/ 34178 w 506956"/>
              <a:gd name="connsiteY2625" fmla="*/ 299359 h 506956"/>
              <a:gd name="connsiteX2626" fmla="*/ 59978 w 506956"/>
              <a:gd name="connsiteY2626" fmla="*/ 299359 h 506956"/>
              <a:gd name="connsiteX2627" fmla="*/ 55762 w 506956"/>
              <a:gd name="connsiteY2627" fmla="*/ 306050 h 506956"/>
              <a:gd name="connsiteX2628" fmla="*/ 51600 w 506956"/>
              <a:gd name="connsiteY2628" fmla="*/ 306050 h 506956"/>
              <a:gd name="connsiteX2629" fmla="*/ 57911 w 506956"/>
              <a:gd name="connsiteY2629" fmla="*/ 296204 h 506956"/>
              <a:gd name="connsiteX2630" fmla="*/ 52008 w 506956"/>
              <a:gd name="connsiteY2630" fmla="*/ 287010 h 506956"/>
              <a:gd name="connsiteX2631" fmla="*/ 56170 w 506956"/>
              <a:gd name="connsiteY2631" fmla="*/ 287010 h 506956"/>
              <a:gd name="connsiteX2632" fmla="*/ 59978 w 506956"/>
              <a:gd name="connsiteY2632" fmla="*/ 292994 h 506956"/>
              <a:gd name="connsiteX2633" fmla="*/ 63786 w 506956"/>
              <a:gd name="connsiteY2633" fmla="*/ 287010 h 506956"/>
              <a:gd name="connsiteX2634" fmla="*/ 67948 w 506956"/>
              <a:gd name="connsiteY2634" fmla="*/ 287010 h 506956"/>
              <a:gd name="connsiteX2635" fmla="*/ 62045 w 506956"/>
              <a:gd name="connsiteY2635" fmla="*/ 296204 h 506956"/>
              <a:gd name="connsiteX2636" fmla="*/ 68356 w 506956"/>
              <a:gd name="connsiteY2636" fmla="*/ 306050 h 506956"/>
              <a:gd name="connsiteX2637" fmla="*/ 64194 w 506956"/>
              <a:gd name="connsiteY2637" fmla="*/ 306050 h 506956"/>
              <a:gd name="connsiteX2638" fmla="*/ 59978 w 506956"/>
              <a:gd name="connsiteY2638" fmla="*/ 299359 h 506956"/>
              <a:gd name="connsiteX2639" fmla="*/ 85778 w 506956"/>
              <a:gd name="connsiteY2639" fmla="*/ 299359 h 506956"/>
              <a:gd name="connsiteX2640" fmla="*/ 81562 w 506956"/>
              <a:gd name="connsiteY2640" fmla="*/ 306050 h 506956"/>
              <a:gd name="connsiteX2641" fmla="*/ 77400 w 506956"/>
              <a:gd name="connsiteY2641" fmla="*/ 306050 h 506956"/>
              <a:gd name="connsiteX2642" fmla="*/ 83711 w 506956"/>
              <a:gd name="connsiteY2642" fmla="*/ 296204 h 506956"/>
              <a:gd name="connsiteX2643" fmla="*/ 77808 w 506956"/>
              <a:gd name="connsiteY2643" fmla="*/ 287010 h 506956"/>
              <a:gd name="connsiteX2644" fmla="*/ 81970 w 506956"/>
              <a:gd name="connsiteY2644" fmla="*/ 287010 h 506956"/>
              <a:gd name="connsiteX2645" fmla="*/ 85778 w 506956"/>
              <a:gd name="connsiteY2645" fmla="*/ 292994 h 506956"/>
              <a:gd name="connsiteX2646" fmla="*/ 89586 w 506956"/>
              <a:gd name="connsiteY2646" fmla="*/ 287010 h 506956"/>
              <a:gd name="connsiteX2647" fmla="*/ 93748 w 506956"/>
              <a:gd name="connsiteY2647" fmla="*/ 287010 h 506956"/>
              <a:gd name="connsiteX2648" fmla="*/ 87845 w 506956"/>
              <a:gd name="connsiteY2648" fmla="*/ 296204 h 506956"/>
              <a:gd name="connsiteX2649" fmla="*/ 94156 w 506956"/>
              <a:gd name="connsiteY2649" fmla="*/ 306050 h 506956"/>
              <a:gd name="connsiteX2650" fmla="*/ 89994 w 506956"/>
              <a:gd name="connsiteY2650" fmla="*/ 306050 h 506956"/>
              <a:gd name="connsiteX2651" fmla="*/ 85778 w 506956"/>
              <a:gd name="connsiteY2651" fmla="*/ 299359 h 506956"/>
              <a:gd name="connsiteX2652" fmla="*/ 111578 w 506956"/>
              <a:gd name="connsiteY2652" fmla="*/ 299359 h 506956"/>
              <a:gd name="connsiteX2653" fmla="*/ 107362 w 506956"/>
              <a:gd name="connsiteY2653" fmla="*/ 306050 h 506956"/>
              <a:gd name="connsiteX2654" fmla="*/ 103200 w 506956"/>
              <a:gd name="connsiteY2654" fmla="*/ 306050 h 506956"/>
              <a:gd name="connsiteX2655" fmla="*/ 109511 w 506956"/>
              <a:gd name="connsiteY2655" fmla="*/ 296204 h 506956"/>
              <a:gd name="connsiteX2656" fmla="*/ 103608 w 506956"/>
              <a:gd name="connsiteY2656" fmla="*/ 287010 h 506956"/>
              <a:gd name="connsiteX2657" fmla="*/ 107770 w 506956"/>
              <a:gd name="connsiteY2657" fmla="*/ 287010 h 506956"/>
              <a:gd name="connsiteX2658" fmla="*/ 111578 w 506956"/>
              <a:gd name="connsiteY2658" fmla="*/ 292994 h 506956"/>
              <a:gd name="connsiteX2659" fmla="*/ 115386 w 506956"/>
              <a:gd name="connsiteY2659" fmla="*/ 287010 h 506956"/>
              <a:gd name="connsiteX2660" fmla="*/ 119548 w 506956"/>
              <a:gd name="connsiteY2660" fmla="*/ 287010 h 506956"/>
              <a:gd name="connsiteX2661" fmla="*/ 113645 w 506956"/>
              <a:gd name="connsiteY2661" fmla="*/ 296204 h 506956"/>
              <a:gd name="connsiteX2662" fmla="*/ 119956 w 506956"/>
              <a:gd name="connsiteY2662" fmla="*/ 306050 h 506956"/>
              <a:gd name="connsiteX2663" fmla="*/ 115794 w 506956"/>
              <a:gd name="connsiteY2663" fmla="*/ 306050 h 506956"/>
              <a:gd name="connsiteX2664" fmla="*/ 111578 w 506956"/>
              <a:gd name="connsiteY2664" fmla="*/ 299359 h 506956"/>
              <a:gd name="connsiteX2665" fmla="*/ 137378 w 506956"/>
              <a:gd name="connsiteY2665" fmla="*/ 299359 h 506956"/>
              <a:gd name="connsiteX2666" fmla="*/ 133162 w 506956"/>
              <a:gd name="connsiteY2666" fmla="*/ 306050 h 506956"/>
              <a:gd name="connsiteX2667" fmla="*/ 129000 w 506956"/>
              <a:gd name="connsiteY2667" fmla="*/ 306050 h 506956"/>
              <a:gd name="connsiteX2668" fmla="*/ 135311 w 506956"/>
              <a:gd name="connsiteY2668" fmla="*/ 296204 h 506956"/>
              <a:gd name="connsiteX2669" fmla="*/ 129408 w 506956"/>
              <a:gd name="connsiteY2669" fmla="*/ 287010 h 506956"/>
              <a:gd name="connsiteX2670" fmla="*/ 133570 w 506956"/>
              <a:gd name="connsiteY2670" fmla="*/ 287010 h 506956"/>
              <a:gd name="connsiteX2671" fmla="*/ 137378 w 506956"/>
              <a:gd name="connsiteY2671" fmla="*/ 292994 h 506956"/>
              <a:gd name="connsiteX2672" fmla="*/ 141186 w 506956"/>
              <a:gd name="connsiteY2672" fmla="*/ 287010 h 506956"/>
              <a:gd name="connsiteX2673" fmla="*/ 145348 w 506956"/>
              <a:gd name="connsiteY2673" fmla="*/ 287010 h 506956"/>
              <a:gd name="connsiteX2674" fmla="*/ 139445 w 506956"/>
              <a:gd name="connsiteY2674" fmla="*/ 296204 h 506956"/>
              <a:gd name="connsiteX2675" fmla="*/ 145756 w 506956"/>
              <a:gd name="connsiteY2675" fmla="*/ 306050 h 506956"/>
              <a:gd name="connsiteX2676" fmla="*/ 141594 w 506956"/>
              <a:gd name="connsiteY2676" fmla="*/ 306050 h 506956"/>
              <a:gd name="connsiteX2677" fmla="*/ 137378 w 506956"/>
              <a:gd name="connsiteY2677" fmla="*/ 299359 h 506956"/>
              <a:gd name="connsiteX2678" fmla="*/ 163178 w 506956"/>
              <a:gd name="connsiteY2678" fmla="*/ 299359 h 506956"/>
              <a:gd name="connsiteX2679" fmla="*/ 158962 w 506956"/>
              <a:gd name="connsiteY2679" fmla="*/ 306050 h 506956"/>
              <a:gd name="connsiteX2680" fmla="*/ 154800 w 506956"/>
              <a:gd name="connsiteY2680" fmla="*/ 306050 h 506956"/>
              <a:gd name="connsiteX2681" fmla="*/ 161111 w 506956"/>
              <a:gd name="connsiteY2681" fmla="*/ 296204 h 506956"/>
              <a:gd name="connsiteX2682" fmla="*/ 155208 w 506956"/>
              <a:gd name="connsiteY2682" fmla="*/ 287010 h 506956"/>
              <a:gd name="connsiteX2683" fmla="*/ 159370 w 506956"/>
              <a:gd name="connsiteY2683" fmla="*/ 287010 h 506956"/>
              <a:gd name="connsiteX2684" fmla="*/ 163178 w 506956"/>
              <a:gd name="connsiteY2684" fmla="*/ 292994 h 506956"/>
              <a:gd name="connsiteX2685" fmla="*/ 166986 w 506956"/>
              <a:gd name="connsiteY2685" fmla="*/ 287010 h 506956"/>
              <a:gd name="connsiteX2686" fmla="*/ 171148 w 506956"/>
              <a:gd name="connsiteY2686" fmla="*/ 287010 h 506956"/>
              <a:gd name="connsiteX2687" fmla="*/ 165245 w 506956"/>
              <a:gd name="connsiteY2687" fmla="*/ 296204 h 506956"/>
              <a:gd name="connsiteX2688" fmla="*/ 171556 w 506956"/>
              <a:gd name="connsiteY2688" fmla="*/ 306050 h 506956"/>
              <a:gd name="connsiteX2689" fmla="*/ 167394 w 506956"/>
              <a:gd name="connsiteY2689" fmla="*/ 306050 h 506956"/>
              <a:gd name="connsiteX2690" fmla="*/ 163178 w 506956"/>
              <a:gd name="connsiteY2690" fmla="*/ 299359 h 506956"/>
              <a:gd name="connsiteX2691" fmla="*/ 188978 w 506956"/>
              <a:gd name="connsiteY2691" fmla="*/ 299359 h 506956"/>
              <a:gd name="connsiteX2692" fmla="*/ 184762 w 506956"/>
              <a:gd name="connsiteY2692" fmla="*/ 306050 h 506956"/>
              <a:gd name="connsiteX2693" fmla="*/ 180601 w 506956"/>
              <a:gd name="connsiteY2693" fmla="*/ 306050 h 506956"/>
              <a:gd name="connsiteX2694" fmla="*/ 186911 w 506956"/>
              <a:gd name="connsiteY2694" fmla="*/ 296204 h 506956"/>
              <a:gd name="connsiteX2695" fmla="*/ 181009 w 506956"/>
              <a:gd name="connsiteY2695" fmla="*/ 287010 h 506956"/>
              <a:gd name="connsiteX2696" fmla="*/ 185170 w 506956"/>
              <a:gd name="connsiteY2696" fmla="*/ 287010 h 506956"/>
              <a:gd name="connsiteX2697" fmla="*/ 188978 w 506956"/>
              <a:gd name="connsiteY2697" fmla="*/ 292994 h 506956"/>
              <a:gd name="connsiteX2698" fmla="*/ 192786 w 506956"/>
              <a:gd name="connsiteY2698" fmla="*/ 287010 h 506956"/>
              <a:gd name="connsiteX2699" fmla="*/ 196948 w 506956"/>
              <a:gd name="connsiteY2699" fmla="*/ 287010 h 506956"/>
              <a:gd name="connsiteX2700" fmla="*/ 191045 w 506956"/>
              <a:gd name="connsiteY2700" fmla="*/ 296204 h 506956"/>
              <a:gd name="connsiteX2701" fmla="*/ 197356 w 506956"/>
              <a:gd name="connsiteY2701" fmla="*/ 306050 h 506956"/>
              <a:gd name="connsiteX2702" fmla="*/ 193194 w 506956"/>
              <a:gd name="connsiteY2702" fmla="*/ 306050 h 506956"/>
              <a:gd name="connsiteX2703" fmla="*/ 188978 w 506956"/>
              <a:gd name="connsiteY2703" fmla="*/ 299359 h 506956"/>
              <a:gd name="connsiteX2704" fmla="*/ 214778 w 506956"/>
              <a:gd name="connsiteY2704" fmla="*/ 299359 h 506956"/>
              <a:gd name="connsiteX2705" fmla="*/ 210562 w 506956"/>
              <a:gd name="connsiteY2705" fmla="*/ 306050 h 506956"/>
              <a:gd name="connsiteX2706" fmla="*/ 206401 w 506956"/>
              <a:gd name="connsiteY2706" fmla="*/ 306050 h 506956"/>
              <a:gd name="connsiteX2707" fmla="*/ 212711 w 506956"/>
              <a:gd name="connsiteY2707" fmla="*/ 296204 h 506956"/>
              <a:gd name="connsiteX2708" fmla="*/ 206809 w 506956"/>
              <a:gd name="connsiteY2708" fmla="*/ 287010 h 506956"/>
              <a:gd name="connsiteX2709" fmla="*/ 210970 w 506956"/>
              <a:gd name="connsiteY2709" fmla="*/ 287010 h 506956"/>
              <a:gd name="connsiteX2710" fmla="*/ 214778 w 506956"/>
              <a:gd name="connsiteY2710" fmla="*/ 292994 h 506956"/>
              <a:gd name="connsiteX2711" fmla="*/ 218586 w 506956"/>
              <a:gd name="connsiteY2711" fmla="*/ 287010 h 506956"/>
              <a:gd name="connsiteX2712" fmla="*/ 222748 w 506956"/>
              <a:gd name="connsiteY2712" fmla="*/ 287010 h 506956"/>
              <a:gd name="connsiteX2713" fmla="*/ 216846 w 506956"/>
              <a:gd name="connsiteY2713" fmla="*/ 296204 h 506956"/>
              <a:gd name="connsiteX2714" fmla="*/ 223156 w 506956"/>
              <a:gd name="connsiteY2714" fmla="*/ 306050 h 506956"/>
              <a:gd name="connsiteX2715" fmla="*/ 218994 w 506956"/>
              <a:gd name="connsiteY2715" fmla="*/ 306050 h 506956"/>
              <a:gd name="connsiteX2716" fmla="*/ 214778 w 506956"/>
              <a:gd name="connsiteY2716" fmla="*/ 299359 h 506956"/>
              <a:gd name="connsiteX2717" fmla="*/ 240578 w 506956"/>
              <a:gd name="connsiteY2717" fmla="*/ 299359 h 506956"/>
              <a:gd name="connsiteX2718" fmla="*/ 236362 w 506956"/>
              <a:gd name="connsiteY2718" fmla="*/ 306050 h 506956"/>
              <a:gd name="connsiteX2719" fmla="*/ 232201 w 506956"/>
              <a:gd name="connsiteY2719" fmla="*/ 306050 h 506956"/>
              <a:gd name="connsiteX2720" fmla="*/ 238511 w 506956"/>
              <a:gd name="connsiteY2720" fmla="*/ 296204 h 506956"/>
              <a:gd name="connsiteX2721" fmla="*/ 232609 w 506956"/>
              <a:gd name="connsiteY2721" fmla="*/ 287010 h 506956"/>
              <a:gd name="connsiteX2722" fmla="*/ 236770 w 506956"/>
              <a:gd name="connsiteY2722" fmla="*/ 287010 h 506956"/>
              <a:gd name="connsiteX2723" fmla="*/ 240578 w 506956"/>
              <a:gd name="connsiteY2723" fmla="*/ 292994 h 506956"/>
              <a:gd name="connsiteX2724" fmla="*/ 244386 w 506956"/>
              <a:gd name="connsiteY2724" fmla="*/ 287010 h 506956"/>
              <a:gd name="connsiteX2725" fmla="*/ 248548 w 506956"/>
              <a:gd name="connsiteY2725" fmla="*/ 287010 h 506956"/>
              <a:gd name="connsiteX2726" fmla="*/ 242646 w 506956"/>
              <a:gd name="connsiteY2726" fmla="*/ 296204 h 506956"/>
              <a:gd name="connsiteX2727" fmla="*/ 248956 w 506956"/>
              <a:gd name="connsiteY2727" fmla="*/ 306050 h 506956"/>
              <a:gd name="connsiteX2728" fmla="*/ 244794 w 506956"/>
              <a:gd name="connsiteY2728" fmla="*/ 306050 h 506956"/>
              <a:gd name="connsiteX2729" fmla="*/ 240578 w 506956"/>
              <a:gd name="connsiteY2729" fmla="*/ 299359 h 506956"/>
              <a:gd name="connsiteX2730" fmla="*/ 266378 w 506956"/>
              <a:gd name="connsiteY2730" fmla="*/ 299359 h 506956"/>
              <a:gd name="connsiteX2731" fmla="*/ 262162 w 506956"/>
              <a:gd name="connsiteY2731" fmla="*/ 306050 h 506956"/>
              <a:gd name="connsiteX2732" fmla="*/ 258001 w 506956"/>
              <a:gd name="connsiteY2732" fmla="*/ 306050 h 506956"/>
              <a:gd name="connsiteX2733" fmla="*/ 264311 w 506956"/>
              <a:gd name="connsiteY2733" fmla="*/ 296204 h 506956"/>
              <a:gd name="connsiteX2734" fmla="*/ 258409 w 506956"/>
              <a:gd name="connsiteY2734" fmla="*/ 287010 h 506956"/>
              <a:gd name="connsiteX2735" fmla="*/ 262570 w 506956"/>
              <a:gd name="connsiteY2735" fmla="*/ 287010 h 506956"/>
              <a:gd name="connsiteX2736" fmla="*/ 266378 w 506956"/>
              <a:gd name="connsiteY2736" fmla="*/ 292994 h 506956"/>
              <a:gd name="connsiteX2737" fmla="*/ 270187 w 506956"/>
              <a:gd name="connsiteY2737" fmla="*/ 287010 h 506956"/>
              <a:gd name="connsiteX2738" fmla="*/ 274348 w 506956"/>
              <a:gd name="connsiteY2738" fmla="*/ 287010 h 506956"/>
              <a:gd name="connsiteX2739" fmla="*/ 268446 w 506956"/>
              <a:gd name="connsiteY2739" fmla="*/ 296204 h 506956"/>
              <a:gd name="connsiteX2740" fmla="*/ 274756 w 506956"/>
              <a:gd name="connsiteY2740" fmla="*/ 306050 h 506956"/>
              <a:gd name="connsiteX2741" fmla="*/ 270595 w 506956"/>
              <a:gd name="connsiteY2741" fmla="*/ 306050 h 506956"/>
              <a:gd name="connsiteX2742" fmla="*/ 266378 w 506956"/>
              <a:gd name="connsiteY2742" fmla="*/ 299359 h 506956"/>
              <a:gd name="connsiteX2743" fmla="*/ 292179 w 506956"/>
              <a:gd name="connsiteY2743" fmla="*/ 299359 h 506956"/>
              <a:gd name="connsiteX2744" fmla="*/ 287962 w 506956"/>
              <a:gd name="connsiteY2744" fmla="*/ 306050 h 506956"/>
              <a:gd name="connsiteX2745" fmla="*/ 283801 w 506956"/>
              <a:gd name="connsiteY2745" fmla="*/ 306050 h 506956"/>
              <a:gd name="connsiteX2746" fmla="*/ 290111 w 506956"/>
              <a:gd name="connsiteY2746" fmla="*/ 296204 h 506956"/>
              <a:gd name="connsiteX2747" fmla="*/ 284209 w 506956"/>
              <a:gd name="connsiteY2747" fmla="*/ 287010 h 506956"/>
              <a:gd name="connsiteX2748" fmla="*/ 288370 w 506956"/>
              <a:gd name="connsiteY2748" fmla="*/ 287010 h 506956"/>
              <a:gd name="connsiteX2749" fmla="*/ 292179 w 506956"/>
              <a:gd name="connsiteY2749" fmla="*/ 292994 h 506956"/>
              <a:gd name="connsiteX2750" fmla="*/ 295987 w 506956"/>
              <a:gd name="connsiteY2750" fmla="*/ 287010 h 506956"/>
              <a:gd name="connsiteX2751" fmla="*/ 300148 w 506956"/>
              <a:gd name="connsiteY2751" fmla="*/ 287010 h 506956"/>
              <a:gd name="connsiteX2752" fmla="*/ 294246 w 506956"/>
              <a:gd name="connsiteY2752" fmla="*/ 296204 h 506956"/>
              <a:gd name="connsiteX2753" fmla="*/ 300556 w 506956"/>
              <a:gd name="connsiteY2753" fmla="*/ 306050 h 506956"/>
              <a:gd name="connsiteX2754" fmla="*/ 296395 w 506956"/>
              <a:gd name="connsiteY2754" fmla="*/ 306050 h 506956"/>
              <a:gd name="connsiteX2755" fmla="*/ 292179 w 506956"/>
              <a:gd name="connsiteY2755" fmla="*/ 299359 h 506956"/>
              <a:gd name="connsiteX2756" fmla="*/ 317979 w 506956"/>
              <a:gd name="connsiteY2756" fmla="*/ 299359 h 506956"/>
              <a:gd name="connsiteX2757" fmla="*/ 313762 w 506956"/>
              <a:gd name="connsiteY2757" fmla="*/ 306050 h 506956"/>
              <a:gd name="connsiteX2758" fmla="*/ 309601 w 506956"/>
              <a:gd name="connsiteY2758" fmla="*/ 306050 h 506956"/>
              <a:gd name="connsiteX2759" fmla="*/ 315911 w 506956"/>
              <a:gd name="connsiteY2759" fmla="*/ 296204 h 506956"/>
              <a:gd name="connsiteX2760" fmla="*/ 310009 w 506956"/>
              <a:gd name="connsiteY2760" fmla="*/ 287010 h 506956"/>
              <a:gd name="connsiteX2761" fmla="*/ 314170 w 506956"/>
              <a:gd name="connsiteY2761" fmla="*/ 287010 h 506956"/>
              <a:gd name="connsiteX2762" fmla="*/ 317979 w 506956"/>
              <a:gd name="connsiteY2762" fmla="*/ 292994 h 506956"/>
              <a:gd name="connsiteX2763" fmla="*/ 321787 w 506956"/>
              <a:gd name="connsiteY2763" fmla="*/ 287010 h 506956"/>
              <a:gd name="connsiteX2764" fmla="*/ 325948 w 506956"/>
              <a:gd name="connsiteY2764" fmla="*/ 287010 h 506956"/>
              <a:gd name="connsiteX2765" fmla="*/ 320046 w 506956"/>
              <a:gd name="connsiteY2765" fmla="*/ 296204 h 506956"/>
              <a:gd name="connsiteX2766" fmla="*/ 326356 w 506956"/>
              <a:gd name="connsiteY2766" fmla="*/ 306050 h 506956"/>
              <a:gd name="connsiteX2767" fmla="*/ 322195 w 506956"/>
              <a:gd name="connsiteY2767" fmla="*/ 306050 h 506956"/>
              <a:gd name="connsiteX2768" fmla="*/ 317979 w 506956"/>
              <a:gd name="connsiteY2768" fmla="*/ 299359 h 506956"/>
              <a:gd name="connsiteX2769" fmla="*/ 343779 w 506956"/>
              <a:gd name="connsiteY2769" fmla="*/ 299359 h 506956"/>
              <a:gd name="connsiteX2770" fmla="*/ 339563 w 506956"/>
              <a:gd name="connsiteY2770" fmla="*/ 306050 h 506956"/>
              <a:gd name="connsiteX2771" fmla="*/ 335401 w 506956"/>
              <a:gd name="connsiteY2771" fmla="*/ 306050 h 506956"/>
              <a:gd name="connsiteX2772" fmla="*/ 341711 w 506956"/>
              <a:gd name="connsiteY2772" fmla="*/ 296204 h 506956"/>
              <a:gd name="connsiteX2773" fmla="*/ 335809 w 506956"/>
              <a:gd name="connsiteY2773" fmla="*/ 287010 h 506956"/>
              <a:gd name="connsiteX2774" fmla="*/ 339971 w 506956"/>
              <a:gd name="connsiteY2774" fmla="*/ 287010 h 506956"/>
              <a:gd name="connsiteX2775" fmla="*/ 343779 w 506956"/>
              <a:gd name="connsiteY2775" fmla="*/ 292994 h 506956"/>
              <a:gd name="connsiteX2776" fmla="*/ 347587 w 506956"/>
              <a:gd name="connsiteY2776" fmla="*/ 287010 h 506956"/>
              <a:gd name="connsiteX2777" fmla="*/ 351748 w 506956"/>
              <a:gd name="connsiteY2777" fmla="*/ 287010 h 506956"/>
              <a:gd name="connsiteX2778" fmla="*/ 345846 w 506956"/>
              <a:gd name="connsiteY2778" fmla="*/ 296204 h 506956"/>
              <a:gd name="connsiteX2779" fmla="*/ 352156 w 506956"/>
              <a:gd name="connsiteY2779" fmla="*/ 306050 h 506956"/>
              <a:gd name="connsiteX2780" fmla="*/ 347995 w 506956"/>
              <a:gd name="connsiteY2780" fmla="*/ 306050 h 506956"/>
              <a:gd name="connsiteX2781" fmla="*/ 343779 w 506956"/>
              <a:gd name="connsiteY2781" fmla="*/ 299359 h 506956"/>
              <a:gd name="connsiteX2782" fmla="*/ 369579 w 506956"/>
              <a:gd name="connsiteY2782" fmla="*/ 299359 h 506956"/>
              <a:gd name="connsiteX2783" fmla="*/ 365363 w 506956"/>
              <a:gd name="connsiteY2783" fmla="*/ 306050 h 506956"/>
              <a:gd name="connsiteX2784" fmla="*/ 361201 w 506956"/>
              <a:gd name="connsiteY2784" fmla="*/ 306050 h 506956"/>
              <a:gd name="connsiteX2785" fmla="*/ 367511 w 506956"/>
              <a:gd name="connsiteY2785" fmla="*/ 296204 h 506956"/>
              <a:gd name="connsiteX2786" fmla="*/ 361609 w 506956"/>
              <a:gd name="connsiteY2786" fmla="*/ 287010 h 506956"/>
              <a:gd name="connsiteX2787" fmla="*/ 365771 w 506956"/>
              <a:gd name="connsiteY2787" fmla="*/ 287010 h 506956"/>
              <a:gd name="connsiteX2788" fmla="*/ 369579 w 506956"/>
              <a:gd name="connsiteY2788" fmla="*/ 292994 h 506956"/>
              <a:gd name="connsiteX2789" fmla="*/ 373387 w 506956"/>
              <a:gd name="connsiteY2789" fmla="*/ 287010 h 506956"/>
              <a:gd name="connsiteX2790" fmla="*/ 377548 w 506956"/>
              <a:gd name="connsiteY2790" fmla="*/ 287010 h 506956"/>
              <a:gd name="connsiteX2791" fmla="*/ 371646 w 506956"/>
              <a:gd name="connsiteY2791" fmla="*/ 296204 h 506956"/>
              <a:gd name="connsiteX2792" fmla="*/ 377956 w 506956"/>
              <a:gd name="connsiteY2792" fmla="*/ 306050 h 506956"/>
              <a:gd name="connsiteX2793" fmla="*/ 373795 w 506956"/>
              <a:gd name="connsiteY2793" fmla="*/ 306050 h 506956"/>
              <a:gd name="connsiteX2794" fmla="*/ 369579 w 506956"/>
              <a:gd name="connsiteY2794" fmla="*/ 299359 h 506956"/>
              <a:gd name="connsiteX2795" fmla="*/ 395379 w 506956"/>
              <a:gd name="connsiteY2795" fmla="*/ 299359 h 506956"/>
              <a:gd name="connsiteX2796" fmla="*/ 391163 w 506956"/>
              <a:gd name="connsiteY2796" fmla="*/ 306050 h 506956"/>
              <a:gd name="connsiteX2797" fmla="*/ 387001 w 506956"/>
              <a:gd name="connsiteY2797" fmla="*/ 306050 h 506956"/>
              <a:gd name="connsiteX2798" fmla="*/ 393312 w 506956"/>
              <a:gd name="connsiteY2798" fmla="*/ 296204 h 506956"/>
              <a:gd name="connsiteX2799" fmla="*/ 387409 w 506956"/>
              <a:gd name="connsiteY2799" fmla="*/ 287010 h 506956"/>
              <a:gd name="connsiteX2800" fmla="*/ 391571 w 506956"/>
              <a:gd name="connsiteY2800" fmla="*/ 287010 h 506956"/>
              <a:gd name="connsiteX2801" fmla="*/ 395379 w 506956"/>
              <a:gd name="connsiteY2801" fmla="*/ 292994 h 506956"/>
              <a:gd name="connsiteX2802" fmla="*/ 399187 w 506956"/>
              <a:gd name="connsiteY2802" fmla="*/ 287010 h 506956"/>
              <a:gd name="connsiteX2803" fmla="*/ 403348 w 506956"/>
              <a:gd name="connsiteY2803" fmla="*/ 287010 h 506956"/>
              <a:gd name="connsiteX2804" fmla="*/ 397446 w 506956"/>
              <a:gd name="connsiteY2804" fmla="*/ 296204 h 506956"/>
              <a:gd name="connsiteX2805" fmla="*/ 403756 w 506956"/>
              <a:gd name="connsiteY2805" fmla="*/ 306050 h 506956"/>
              <a:gd name="connsiteX2806" fmla="*/ 399595 w 506956"/>
              <a:gd name="connsiteY2806" fmla="*/ 306050 h 506956"/>
              <a:gd name="connsiteX2807" fmla="*/ 395379 w 506956"/>
              <a:gd name="connsiteY2807" fmla="*/ 299359 h 506956"/>
              <a:gd name="connsiteX2808" fmla="*/ 421179 w 506956"/>
              <a:gd name="connsiteY2808" fmla="*/ 299359 h 506956"/>
              <a:gd name="connsiteX2809" fmla="*/ 416963 w 506956"/>
              <a:gd name="connsiteY2809" fmla="*/ 306050 h 506956"/>
              <a:gd name="connsiteX2810" fmla="*/ 412801 w 506956"/>
              <a:gd name="connsiteY2810" fmla="*/ 306050 h 506956"/>
              <a:gd name="connsiteX2811" fmla="*/ 419112 w 506956"/>
              <a:gd name="connsiteY2811" fmla="*/ 296204 h 506956"/>
              <a:gd name="connsiteX2812" fmla="*/ 413209 w 506956"/>
              <a:gd name="connsiteY2812" fmla="*/ 287010 h 506956"/>
              <a:gd name="connsiteX2813" fmla="*/ 417371 w 506956"/>
              <a:gd name="connsiteY2813" fmla="*/ 287010 h 506956"/>
              <a:gd name="connsiteX2814" fmla="*/ 421179 w 506956"/>
              <a:gd name="connsiteY2814" fmla="*/ 292994 h 506956"/>
              <a:gd name="connsiteX2815" fmla="*/ 424987 w 506956"/>
              <a:gd name="connsiteY2815" fmla="*/ 287010 h 506956"/>
              <a:gd name="connsiteX2816" fmla="*/ 429149 w 506956"/>
              <a:gd name="connsiteY2816" fmla="*/ 287010 h 506956"/>
              <a:gd name="connsiteX2817" fmla="*/ 423246 w 506956"/>
              <a:gd name="connsiteY2817" fmla="*/ 296204 h 506956"/>
              <a:gd name="connsiteX2818" fmla="*/ 429557 w 506956"/>
              <a:gd name="connsiteY2818" fmla="*/ 306050 h 506956"/>
              <a:gd name="connsiteX2819" fmla="*/ 425395 w 506956"/>
              <a:gd name="connsiteY2819" fmla="*/ 306050 h 506956"/>
              <a:gd name="connsiteX2820" fmla="*/ 421179 w 506956"/>
              <a:gd name="connsiteY2820" fmla="*/ 299359 h 506956"/>
              <a:gd name="connsiteX2821" fmla="*/ 446979 w 506956"/>
              <a:gd name="connsiteY2821" fmla="*/ 299359 h 506956"/>
              <a:gd name="connsiteX2822" fmla="*/ 442763 w 506956"/>
              <a:gd name="connsiteY2822" fmla="*/ 306050 h 506956"/>
              <a:gd name="connsiteX2823" fmla="*/ 438601 w 506956"/>
              <a:gd name="connsiteY2823" fmla="*/ 306050 h 506956"/>
              <a:gd name="connsiteX2824" fmla="*/ 444912 w 506956"/>
              <a:gd name="connsiteY2824" fmla="*/ 296204 h 506956"/>
              <a:gd name="connsiteX2825" fmla="*/ 439009 w 506956"/>
              <a:gd name="connsiteY2825" fmla="*/ 287010 h 506956"/>
              <a:gd name="connsiteX2826" fmla="*/ 443171 w 506956"/>
              <a:gd name="connsiteY2826" fmla="*/ 287010 h 506956"/>
              <a:gd name="connsiteX2827" fmla="*/ 446979 w 506956"/>
              <a:gd name="connsiteY2827" fmla="*/ 292994 h 506956"/>
              <a:gd name="connsiteX2828" fmla="*/ 450787 w 506956"/>
              <a:gd name="connsiteY2828" fmla="*/ 287010 h 506956"/>
              <a:gd name="connsiteX2829" fmla="*/ 454949 w 506956"/>
              <a:gd name="connsiteY2829" fmla="*/ 287010 h 506956"/>
              <a:gd name="connsiteX2830" fmla="*/ 449046 w 506956"/>
              <a:gd name="connsiteY2830" fmla="*/ 296204 h 506956"/>
              <a:gd name="connsiteX2831" fmla="*/ 455357 w 506956"/>
              <a:gd name="connsiteY2831" fmla="*/ 306050 h 506956"/>
              <a:gd name="connsiteX2832" fmla="*/ 451195 w 506956"/>
              <a:gd name="connsiteY2832" fmla="*/ 306050 h 506956"/>
              <a:gd name="connsiteX2833" fmla="*/ 446979 w 506956"/>
              <a:gd name="connsiteY2833" fmla="*/ 299359 h 506956"/>
              <a:gd name="connsiteX2834" fmla="*/ 472779 w 506956"/>
              <a:gd name="connsiteY2834" fmla="*/ 299359 h 506956"/>
              <a:gd name="connsiteX2835" fmla="*/ 468563 w 506956"/>
              <a:gd name="connsiteY2835" fmla="*/ 306050 h 506956"/>
              <a:gd name="connsiteX2836" fmla="*/ 464401 w 506956"/>
              <a:gd name="connsiteY2836" fmla="*/ 306050 h 506956"/>
              <a:gd name="connsiteX2837" fmla="*/ 470712 w 506956"/>
              <a:gd name="connsiteY2837" fmla="*/ 296204 h 506956"/>
              <a:gd name="connsiteX2838" fmla="*/ 464809 w 506956"/>
              <a:gd name="connsiteY2838" fmla="*/ 287010 h 506956"/>
              <a:gd name="connsiteX2839" fmla="*/ 468971 w 506956"/>
              <a:gd name="connsiteY2839" fmla="*/ 287010 h 506956"/>
              <a:gd name="connsiteX2840" fmla="*/ 472779 w 506956"/>
              <a:gd name="connsiteY2840" fmla="*/ 292994 h 506956"/>
              <a:gd name="connsiteX2841" fmla="*/ 476587 w 506956"/>
              <a:gd name="connsiteY2841" fmla="*/ 287010 h 506956"/>
              <a:gd name="connsiteX2842" fmla="*/ 480749 w 506956"/>
              <a:gd name="connsiteY2842" fmla="*/ 287010 h 506956"/>
              <a:gd name="connsiteX2843" fmla="*/ 474846 w 506956"/>
              <a:gd name="connsiteY2843" fmla="*/ 296204 h 506956"/>
              <a:gd name="connsiteX2844" fmla="*/ 481157 w 506956"/>
              <a:gd name="connsiteY2844" fmla="*/ 306050 h 506956"/>
              <a:gd name="connsiteX2845" fmla="*/ 476995 w 506956"/>
              <a:gd name="connsiteY2845" fmla="*/ 306050 h 506956"/>
              <a:gd name="connsiteX2846" fmla="*/ 472779 w 506956"/>
              <a:gd name="connsiteY2846" fmla="*/ 299359 h 506956"/>
              <a:gd name="connsiteX2847" fmla="*/ 498579 w 506956"/>
              <a:gd name="connsiteY2847" fmla="*/ 299359 h 506956"/>
              <a:gd name="connsiteX2848" fmla="*/ 494363 w 506956"/>
              <a:gd name="connsiteY2848" fmla="*/ 306050 h 506956"/>
              <a:gd name="connsiteX2849" fmla="*/ 490201 w 506956"/>
              <a:gd name="connsiteY2849" fmla="*/ 306050 h 506956"/>
              <a:gd name="connsiteX2850" fmla="*/ 496512 w 506956"/>
              <a:gd name="connsiteY2850" fmla="*/ 296204 h 506956"/>
              <a:gd name="connsiteX2851" fmla="*/ 490609 w 506956"/>
              <a:gd name="connsiteY2851" fmla="*/ 287010 h 506956"/>
              <a:gd name="connsiteX2852" fmla="*/ 494771 w 506956"/>
              <a:gd name="connsiteY2852" fmla="*/ 287010 h 506956"/>
              <a:gd name="connsiteX2853" fmla="*/ 498579 w 506956"/>
              <a:gd name="connsiteY2853" fmla="*/ 292994 h 506956"/>
              <a:gd name="connsiteX2854" fmla="*/ 502387 w 506956"/>
              <a:gd name="connsiteY2854" fmla="*/ 287010 h 506956"/>
              <a:gd name="connsiteX2855" fmla="*/ 506549 w 506956"/>
              <a:gd name="connsiteY2855" fmla="*/ 287010 h 506956"/>
              <a:gd name="connsiteX2856" fmla="*/ 500646 w 506956"/>
              <a:gd name="connsiteY2856" fmla="*/ 296204 h 506956"/>
              <a:gd name="connsiteX2857" fmla="*/ 506957 w 506956"/>
              <a:gd name="connsiteY2857" fmla="*/ 306050 h 506956"/>
              <a:gd name="connsiteX2858" fmla="*/ 502795 w 506956"/>
              <a:gd name="connsiteY2858" fmla="*/ 306050 h 506956"/>
              <a:gd name="connsiteX2859" fmla="*/ 498579 w 506956"/>
              <a:gd name="connsiteY2859" fmla="*/ 299359 h 506956"/>
              <a:gd name="connsiteX2860" fmla="*/ 8378 w 506956"/>
              <a:gd name="connsiteY2860" fmla="*/ 328060 h 506956"/>
              <a:gd name="connsiteX2861" fmla="*/ 4162 w 506956"/>
              <a:gd name="connsiteY2861" fmla="*/ 334751 h 506956"/>
              <a:gd name="connsiteX2862" fmla="*/ 0 w 506956"/>
              <a:gd name="connsiteY2862" fmla="*/ 334751 h 506956"/>
              <a:gd name="connsiteX2863" fmla="*/ 6310 w 506956"/>
              <a:gd name="connsiteY2863" fmla="*/ 324904 h 506956"/>
              <a:gd name="connsiteX2864" fmla="*/ 408 w 506956"/>
              <a:gd name="connsiteY2864" fmla="*/ 315710 h 506956"/>
              <a:gd name="connsiteX2865" fmla="*/ 4570 w 506956"/>
              <a:gd name="connsiteY2865" fmla="*/ 315710 h 506956"/>
              <a:gd name="connsiteX2866" fmla="*/ 8378 w 506956"/>
              <a:gd name="connsiteY2866" fmla="*/ 321695 h 506956"/>
              <a:gd name="connsiteX2867" fmla="*/ 12186 w 506956"/>
              <a:gd name="connsiteY2867" fmla="*/ 315710 h 506956"/>
              <a:gd name="connsiteX2868" fmla="*/ 16347 w 506956"/>
              <a:gd name="connsiteY2868" fmla="*/ 315710 h 506956"/>
              <a:gd name="connsiteX2869" fmla="*/ 10445 w 506956"/>
              <a:gd name="connsiteY2869" fmla="*/ 324904 h 506956"/>
              <a:gd name="connsiteX2870" fmla="*/ 16755 w 506956"/>
              <a:gd name="connsiteY2870" fmla="*/ 334751 h 506956"/>
              <a:gd name="connsiteX2871" fmla="*/ 12594 w 506956"/>
              <a:gd name="connsiteY2871" fmla="*/ 334751 h 506956"/>
              <a:gd name="connsiteX2872" fmla="*/ 8378 w 506956"/>
              <a:gd name="connsiteY2872" fmla="*/ 328060 h 506956"/>
              <a:gd name="connsiteX2873" fmla="*/ 34178 w 506956"/>
              <a:gd name="connsiteY2873" fmla="*/ 328060 h 506956"/>
              <a:gd name="connsiteX2874" fmla="*/ 29962 w 506956"/>
              <a:gd name="connsiteY2874" fmla="*/ 334751 h 506956"/>
              <a:gd name="connsiteX2875" fmla="*/ 25800 w 506956"/>
              <a:gd name="connsiteY2875" fmla="*/ 334751 h 506956"/>
              <a:gd name="connsiteX2876" fmla="*/ 32110 w 506956"/>
              <a:gd name="connsiteY2876" fmla="*/ 324904 h 506956"/>
              <a:gd name="connsiteX2877" fmla="*/ 26208 w 506956"/>
              <a:gd name="connsiteY2877" fmla="*/ 315710 h 506956"/>
              <a:gd name="connsiteX2878" fmla="*/ 30370 w 506956"/>
              <a:gd name="connsiteY2878" fmla="*/ 315710 h 506956"/>
              <a:gd name="connsiteX2879" fmla="*/ 34178 w 506956"/>
              <a:gd name="connsiteY2879" fmla="*/ 321695 h 506956"/>
              <a:gd name="connsiteX2880" fmla="*/ 37986 w 506956"/>
              <a:gd name="connsiteY2880" fmla="*/ 315710 h 506956"/>
              <a:gd name="connsiteX2881" fmla="*/ 42147 w 506956"/>
              <a:gd name="connsiteY2881" fmla="*/ 315710 h 506956"/>
              <a:gd name="connsiteX2882" fmla="*/ 36245 w 506956"/>
              <a:gd name="connsiteY2882" fmla="*/ 324904 h 506956"/>
              <a:gd name="connsiteX2883" fmla="*/ 42555 w 506956"/>
              <a:gd name="connsiteY2883" fmla="*/ 334751 h 506956"/>
              <a:gd name="connsiteX2884" fmla="*/ 38394 w 506956"/>
              <a:gd name="connsiteY2884" fmla="*/ 334751 h 506956"/>
              <a:gd name="connsiteX2885" fmla="*/ 34178 w 506956"/>
              <a:gd name="connsiteY2885" fmla="*/ 328060 h 506956"/>
              <a:gd name="connsiteX2886" fmla="*/ 59978 w 506956"/>
              <a:gd name="connsiteY2886" fmla="*/ 328060 h 506956"/>
              <a:gd name="connsiteX2887" fmla="*/ 55762 w 506956"/>
              <a:gd name="connsiteY2887" fmla="*/ 334751 h 506956"/>
              <a:gd name="connsiteX2888" fmla="*/ 51600 w 506956"/>
              <a:gd name="connsiteY2888" fmla="*/ 334751 h 506956"/>
              <a:gd name="connsiteX2889" fmla="*/ 57911 w 506956"/>
              <a:gd name="connsiteY2889" fmla="*/ 324904 h 506956"/>
              <a:gd name="connsiteX2890" fmla="*/ 52008 w 506956"/>
              <a:gd name="connsiteY2890" fmla="*/ 315710 h 506956"/>
              <a:gd name="connsiteX2891" fmla="*/ 56170 w 506956"/>
              <a:gd name="connsiteY2891" fmla="*/ 315710 h 506956"/>
              <a:gd name="connsiteX2892" fmla="*/ 59978 w 506956"/>
              <a:gd name="connsiteY2892" fmla="*/ 321695 h 506956"/>
              <a:gd name="connsiteX2893" fmla="*/ 63786 w 506956"/>
              <a:gd name="connsiteY2893" fmla="*/ 315710 h 506956"/>
              <a:gd name="connsiteX2894" fmla="*/ 67948 w 506956"/>
              <a:gd name="connsiteY2894" fmla="*/ 315710 h 506956"/>
              <a:gd name="connsiteX2895" fmla="*/ 62045 w 506956"/>
              <a:gd name="connsiteY2895" fmla="*/ 324904 h 506956"/>
              <a:gd name="connsiteX2896" fmla="*/ 68356 w 506956"/>
              <a:gd name="connsiteY2896" fmla="*/ 334751 h 506956"/>
              <a:gd name="connsiteX2897" fmla="*/ 64194 w 506956"/>
              <a:gd name="connsiteY2897" fmla="*/ 334751 h 506956"/>
              <a:gd name="connsiteX2898" fmla="*/ 59978 w 506956"/>
              <a:gd name="connsiteY2898" fmla="*/ 328060 h 506956"/>
              <a:gd name="connsiteX2899" fmla="*/ 85778 w 506956"/>
              <a:gd name="connsiteY2899" fmla="*/ 328060 h 506956"/>
              <a:gd name="connsiteX2900" fmla="*/ 81562 w 506956"/>
              <a:gd name="connsiteY2900" fmla="*/ 334751 h 506956"/>
              <a:gd name="connsiteX2901" fmla="*/ 77400 w 506956"/>
              <a:gd name="connsiteY2901" fmla="*/ 334751 h 506956"/>
              <a:gd name="connsiteX2902" fmla="*/ 83711 w 506956"/>
              <a:gd name="connsiteY2902" fmla="*/ 324904 h 506956"/>
              <a:gd name="connsiteX2903" fmla="*/ 77808 w 506956"/>
              <a:gd name="connsiteY2903" fmla="*/ 315710 h 506956"/>
              <a:gd name="connsiteX2904" fmla="*/ 81970 w 506956"/>
              <a:gd name="connsiteY2904" fmla="*/ 315710 h 506956"/>
              <a:gd name="connsiteX2905" fmla="*/ 85778 w 506956"/>
              <a:gd name="connsiteY2905" fmla="*/ 321695 h 506956"/>
              <a:gd name="connsiteX2906" fmla="*/ 89586 w 506956"/>
              <a:gd name="connsiteY2906" fmla="*/ 315710 h 506956"/>
              <a:gd name="connsiteX2907" fmla="*/ 93748 w 506956"/>
              <a:gd name="connsiteY2907" fmla="*/ 315710 h 506956"/>
              <a:gd name="connsiteX2908" fmla="*/ 87845 w 506956"/>
              <a:gd name="connsiteY2908" fmla="*/ 324904 h 506956"/>
              <a:gd name="connsiteX2909" fmla="*/ 94156 w 506956"/>
              <a:gd name="connsiteY2909" fmla="*/ 334751 h 506956"/>
              <a:gd name="connsiteX2910" fmla="*/ 89994 w 506956"/>
              <a:gd name="connsiteY2910" fmla="*/ 334751 h 506956"/>
              <a:gd name="connsiteX2911" fmla="*/ 85778 w 506956"/>
              <a:gd name="connsiteY2911" fmla="*/ 328060 h 506956"/>
              <a:gd name="connsiteX2912" fmla="*/ 111578 w 506956"/>
              <a:gd name="connsiteY2912" fmla="*/ 328060 h 506956"/>
              <a:gd name="connsiteX2913" fmla="*/ 107362 w 506956"/>
              <a:gd name="connsiteY2913" fmla="*/ 334751 h 506956"/>
              <a:gd name="connsiteX2914" fmla="*/ 103200 w 506956"/>
              <a:gd name="connsiteY2914" fmla="*/ 334751 h 506956"/>
              <a:gd name="connsiteX2915" fmla="*/ 109511 w 506956"/>
              <a:gd name="connsiteY2915" fmla="*/ 324904 h 506956"/>
              <a:gd name="connsiteX2916" fmla="*/ 103608 w 506956"/>
              <a:gd name="connsiteY2916" fmla="*/ 315710 h 506956"/>
              <a:gd name="connsiteX2917" fmla="*/ 107770 w 506956"/>
              <a:gd name="connsiteY2917" fmla="*/ 315710 h 506956"/>
              <a:gd name="connsiteX2918" fmla="*/ 111578 w 506956"/>
              <a:gd name="connsiteY2918" fmla="*/ 321695 h 506956"/>
              <a:gd name="connsiteX2919" fmla="*/ 115386 w 506956"/>
              <a:gd name="connsiteY2919" fmla="*/ 315710 h 506956"/>
              <a:gd name="connsiteX2920" fmla="*/ 119548 w 506956"/>
              <a:gd name="connsiteY2920" fmla="*/ 315710 h 506956"/>
              <a:gd name="connsiteX2921" fmla="*/ 113645 w 506956"/>
              <a:gd name="connsiteY2921" fmla="*/ 324904 h 506956"/>
              <a:gd name="connsiteX2922" fmla="*/ 119956 w 506956"/>
              <a:gd name="connsiteY2922" fmla="*/ 334751 h 506956"/>
              <a:gd name="connsiteX2923" fmla="*/ 115794 w 506956"/>
              <a:gd name="connsiteY2923" fmla="*/ 334751 h 506956"/>
              <a:gd name="connsiteX2924" fmla="*/ 111578 w 506956"/>
              <a:gd name="connsiteY2924" fmla="*/ 328060 h 506956"/>
              <a:gd name="connsiteX2925" fmla="*/ 137378 w 506956"/>
              <a:gd name="connsiteY2925" fmla="*/ 328060 h 506956"/>
              <a:gd name="connsiteX2926" fmla="*/ 133162 w 506956"/>
              <a:gd name="connsiteY2926" fmla="*/ 334751 h 506956"/>
              <a:gd name="connsiteX2927" fmla="*/ 129000 w 506956"/>
              <a:gd name="connsiteY2927" fmla="*/ 334751 h 506956"/>
              <a:gd name="connsiteX2928" fmla="*/ 135311 w 506956"/>
              <a:gd name="connsiteY2928" fmla="*/ 324904 h 506956"/>
              <a:gd name="connsiteX2929" fmla="*/ 129408 w 506956"/>
              <a:gd name="connsiteY2929" fmla="*/ 315710 h 506956"/>
              <a:gd name="connsiteX2930" fmla="*/ 133570 w 506956"/>
              <a:gd name="connsiteY2930" fmla="*/ 315710 h 506956"/>
              <a:gd name="connsiteX2931" fmla="*/ 137378 w 506956"/>
              <a:gd name="connsiteY2931" fmla="*/ 321695 h 506956"/>
              <a:gd name="connsiteX2932" fmla="*/ 141186 w 506956"/>
              <a:gd name="connsiteY2932" fmla="*/ 315710 h 506956"/>
              <a:gd name="connsiteX2933" fmla="*/ 145348 w 506956"/>
              <a:gd name="connsiteY2933" fmla="*/ 315710 h 506956"/>
              <a:gd name="connsiteX2934" fmla="*/ 139445 w 506956"/>
              <a:gd name="connsiteY2934" fmla="*/ 324904 h 506956"/>
              <a:gd name="connsiteX2935" fmla="*/ 145756 w 506956"/>
              <a:gd name="connsiteY2935" fmla="*/ 334751 h 506956"/>
              <a:gd name="connsiteX2936" fmla="*/ 141594 w 506956"/>
              <a:gd name="connsiteY2936" fmla="*/ 334751 h 506956"/>
              <a:gd name="connsiteX2937" fmla="*/ 137378 w 506956"/>
              <a:gd name="connsiteY2937" fmla="*/ 328060 h 506956"/>
              <a:gd name="connsiteX2938" fmla="*/ 163178 w 506956"/>
              <a:gd name="connsiteY2938" fmla="*/ 328060 h 506956"/>
              <a:gd name="connsiteX2939" fmla="*/ 158962 w 506956"/>
              <a:gd name="connsiteY2939" fmla="*/ 334751 h 506956"/>
              <a:gd name="connsiteX2940" fmla="*/ 154800 w 506956"/>
              <a:gd name="connsiteY2940" fmla="*/ 334751 h 506956"/>
              <a:gd name="connsiteX2941" fmla="*/ 161111 w 506956"/>
              <a:gd name="connsiteY2941" fmla="*/ 324904 h 506956"/>
              <a:gd name="connsiteX2942" fmla="*/ 155208 w 506956"/>
              <a:gd name="connsiteY2942" fmla="*/ 315710 h 506956"/>
              <a:gd name="connsiteX2943" fmla="*/ 159370 w 506956"/>
              <a:gd name="connsiteY2943" fmla="*/ 315710 h 506956"/>
              <a:gd name="connsiteX2944" fmla="*/ 163178 w 506956"/>
              <a:gd name="connsiteY2944" fmla="*/ 321695 h 506956"/>
              <a:gd name="connsiteX2945" fmla="*/ 166986 w 506956"/>
              <a:gd name="connsiteY2945" fmla="*/ 315710 h 506956"/>
              <a:gd name="connsiteX2946" fmla="*/ 171148 w 506956"/>
              <a:gd name="connsiteY2946" fmla="*/ 315710 h 506956"/>
              <a:gd name="connsiteX2947" fmla="*/ 165245 w 506956"/>
              <a:gd name="connsiteY2947" fmla="*/ 324904 h 506956"/>
              <a:gd name="connsiteX2948" fmla="*/ 171556 w 506956"/>
              <a:gd name="connsiteY2948" fmla="*/ 334751 h 506956"/>
              <a:gd name="connsiteX2949" fmla="*/ 167394 w 506956"/>
              <a:gd name="connsiteY2949" fmla="*/ 334751 h 506956"/>
              <a:gd name="connsiteX2950" fmla="*/ 163178 w 506956"/>
              <a:gd name="connsiteY2950" fmla="*/ 328060 h 506956"/>
              <a:gd name="connsiteX2951" fmla="*/ 188978 w 506956"/>
              <a:gd name="connsiteY2951" fmla="*/ 328060 h 506956"/>
              <a:gd name="connsiteX2952" fmla="*/ 184762 w 506956"/>
              <a:gd name="connsiteY2952" fmla="*/ 334751 h 506956"/>
              <a:gd name="connsiteX2953" fmla="*/ 180601 w 506956"/>
              <a:gd name="connsiteY2953" fmla="*/ 334751 h 506956"/>
              <a:gd name="connsiteX2954" fmla="*/ 186911 w 506956"/>
              <a:gd name="connsiteY2954" fmla="*/ 324904 h 506956"/>
              <a:gd name="connsiteX2955" fmla="*/ 181009 w 506956"/>
              <a:gd name="connsiteY2955" fmla="*/ 315710 h 506956"/>
              <a:gd name="connsiteX2956" fmla="*/ 185170 w 506956"/>
              <a:gd name="connsiteY2956" fmla="*/ 315710 h 506956"/>
              <a:gd name="connsiteX2957" fmla="*/ 188978 w 506956"/>
              <a:gd name="connsiteY2957" fmla="*/ 321695 h 506956"/>
              <a:gd name="connsiteX2958" fmla="*/ 192786 w 506956"/>
              <a:gd name="connsiteY2958" fmla="*/ 315710 h 506956"/>
              <a:gd name="connsiteX2959" fmla="*/ 196948 w 506956"/>
              <a:gd name="connsiteY2959" fmla="*/ 315710 h 506956"/>
              <a:gd name="connsiteX2960" fmla="*/ 191045 w 506956"/>
              <a:gd name="connsiteY2960" fmla="*/ 324904 h 506956"/>
              <a:gd name="connsiteX2961" fmla="*/ 197356 w 506956"/>
              <a:gd name="connsiteY2961" fmla="*/ 334751 h 506956"/>
              <a:gd name="connsiteX2962" fmla="*/ 193194 w 506956"/>
              <a:gd name="connsiteY2962" fmla="*/ 334751 h 506956"/>
              <a:gd name="connsiteX2963" fmla="*/ 188978 w 506956"/>
              <a:gd name="connsiteY2963" fmla="*/ 328060 h 506956"/>
              <a:gd name="connsiteX2964" fmla="*/ 214778 w 506956"/>
              <a:gd name="connsiteY2964" fmla="*/ 328060 h 506956"/>
              <a:gd name="connsiteX2965" fmla="*/ 210562 w 506956"/>
              <a:gd name="connsiteY2965" fmla="*/ 334751 h 506956"/>
              <a:gd name="connsiteX2966" fmla="*/ 206401 w 506956"/>
              <a:gd name="connsiteY2966" fmla="*/ 334751 h 506956"/>
              <a:gd name="connsiteX2967" fmla="*/ 212711 w 506956"/>
              <a:gd name="connsiteY2967" fmla="*/ 324904 h 506956"/>
              <a:gd name="connsiteX2968" fmla="*/ 206809 w 506956"/>
              <a:gd name="connsiteY2968" fmla="*/ 315710 h 506956"/>
              <a:gd name="connsiteX2969" fmla="*/ 210970 w 506956"/>
              <a:gd name="connsiteY2969" fmla="*/ 315710 h 506956"/>
              <a:gd name="connsiteX2970" fmla="*/ 214778 w 506956"/>
              <a:gd name="connsiteY2970" fmla="*/ 321695 h 506956"/>
              <a:gd name="connsiteX2971" fmla="*/ 218586 w 506956"/>
              <a:gd name="connsiteY2971" fmla="*/ 315710 h 506956"/>
              <a:gd name="connsiteX2972" fmla="*/ 222748 w 506956"/>
              <a:gd name="connsiteY2972" fmla="*/ 315710 h 506956"/>
              <a:gd name="connsiteX2973" fmla="*/ 216846 w 506956"/>
              <a:gd name="connsiteY2973" fmla="*/ 324904 h 506956"/>
              <a:gd name="connsiteX2974" fmla="*/ 223156 w 506956"/>
              <a:gd name="connsiteY2974" fmla="*/ 334751 h 506956"/>
              <a:gd name="connsiteX2975" fmla="*/ 218994 w 506956"/>
              <a:gd name="connsiteY2975" fmla="*/ 334751 h 506956"/>
              <a:gd name="connsiteX2976" fmla="*/ 214778 w 506956"/>
              <a:gd name="connsiteY2976" fmla="*/ 328060 h 506956"/>
              <a:gd name="connsiteX2977" fmla="*/ 240578 w 506956"/>
              <a:gd name="connsiteY2977" fmla="*/ 328060 h 506956"/>
              <a:gd name="connsiteX2978" fmla="*/ 236362 w 506956"/>
              <a:gd name="connsiteY2978" fmla="*/ 334751 h 506956"/>
              <a:gd name="connsiteX2979" fmla="*/ 232201 w 506956"/>
              <a:gd name="connsiteY2979" fmla="*/ 334751 h 506956"/>
              <a:gd name="connsiteX2980" fmla="*/ 238511 w 506956"/>
              <a:gd name="connsiteY2980" fmla="*/ 324904 h 506956"/>
              <a:gd name="connsiteX2981" fmla="*/ 232609 w 506956"/>
              <a:gd name="connsiteY2981" fmla="*/ 315710 h 506956"/>
              <a:gd name="connsiteX2982" fmla="*/ 236770 w 506956"/>
              <a:gd name="connsiteY2982" fmla="*/ 315710 h 506956"/>
              <a:gd name="connsiteX2983" fmla="*/ 240578 w 506956"/>
              <a:gd name="connsiteY2983" fmla="*/ 321695 h 506956"/>
              <a:gd name="connsiteX2984" fmla="*/ 244386 w 506956"/>
              <a:gd name="connsiteY2984" fmla="*/ 315710 h 506956"/>
              <a:gd name="connsiteX2985" fmla="*/ 248548 w 506956"/>
              <a:gd name="connsiteY2985" fmla="*/ 315710 h 506956"/>
              <a:gd name="connsiteX2986" fmla="*/ 242646 w 506956"/>
              <a:gd name="connsiteY2986" fmla="*/ 324904 h 506956"/>
              <a:gd name="connsiteX2987" fmla="*/ 248956 w 506956"/>
              <a:gd name="connsiteY2987" fmla="*/ 334751 h 506956"/>
              <a:gd name="connsiteX2988" fmla="*/ 244794 w 506956"/>
              <a:gd name="connsiteY2988" fmla="*/ 334751 h 506956"/>
              <a:gd name="connsiteX2989" fmla="*/ 240578 w 506956"/>
              <a:gd name="connsiteY2989" fmla="*/ 328060 h 506956"/>
              <a:gd name="connsiteX2990" fmla="*/ 266378 w 506956"/>
              <a:gd name="connsiteY2990" fmla="*/ 328060 h 506956"/>
              <a:gd name="connsiteX2991" fmla="*/ 262162 w 506956"/>
              <a:gd name="connsiteY2991" fmla="*/ 334751 h 506956"/>
              <a:gd name="connsiteX2992" fmla="*/ 258001 w 506956"/>
              <a:gd name="connsiteY2992" fmla="*/ 334751 h 506956"/>
              <a:gd name="connsiteX2993" fmla="*/ 264311 w 506956"/>
              <a:gd name="connsiteY2993" fmla="*/ 324904 h 506956"/>
              <a:gd name="connsiteX2994" fmla="*/ 258409 w 506956"/>
              <a:gd name="connsiteY2994" fmla="*/ 315710 h 506956"/>
              <a:gd name="connsiteX2995" fmla="*/ 262570 w 506956"/>
              <a:gd name="connsiteY2995" fmla="*/ 315710 h 506956"/>
              <a:gd name="connsiteX2996" fmla="*/ 266378 w 506956"/>
              <a:gd name="connsiteY2996" fmla="*/ 321695 h 506956"/>
              <a:gd name="connsiteX2997" fmla="*/ 270187 w 506956"/>
              <a:gd name="connsiteY2997" fmla="*/ 315710 h 506956"/>
              <a:gd name="connsiteX2998" fmla="*/ 274348 w 506956"/>
              <a:gd name="connsiteY2998" fmla="*/ 315710 h 506956"/>
              <a:gd name="connsiteX2999" fmla="*/ 268446 w 506956"/>
              <a:gd name="connsiteY2999" fmla="*/ 324904 h 506956"/>
              <a:gd name="connsiteX3000" fmla="*/ 274756 w 506956"/>
              <a:gd name="connsiteY3000" fmla="*/ 334751 h 506956"/>
              <a:gd name="connsiteX3001" fmla="*/ 270595 w 506956"/>
              <a:gd name="connsiteY3001" fmla="*/ 334751 h 506956"/>
              <a:gd name="connsiteX3002" fmla="*/ 266378 w 506956"/>
              <a:gd name="connsiteY3002" fmla="*/ 328060 h 506956"/>
              <a:gd name="connsiteX3003" fmla="*/ 292179 w 506956"/>
              <a:gd name="connsiteY3003" fmla="*/ 328060 h 506956"/>
              <a:gd name="connsiteX3004" fmla="*/ 287962 w 506956"/>
              <a:gd name="connsiteY3004" fmla="*/ 334751 h 506956"/>
              <a:gd name="connsiteX3005" fmla="*/ 283801 w 506956"/>
              <a:gd name="connsiteY3005" fmla="*/ 334751 h 506956"/>
              <a:gd name="connsiteX3006" fmla="*/ 290111 w 506956"/>
              <a:gd name="connsiteY3006" fmla="*/ 324904 h 506956"/>
              <a:gd name="connsiteX3007" fmla="*/ 284209 w 506956"/>
              <a:gd name="connsiteY3007" fmla="*/ 315710 h 506956"/>
              <a:gd name="connsiteX3008" fmla="*/ 288370 w 506956"/>
              <a:gd name="connsiteY3008" fmla="*/ 315710 h 506956"/>
              <a:gd name="connsiteX3009" fmla="*/ 292179 w 506956"/>
              <a:gd name="connsiteY3009" fmla="*/ 321695 h 506956"/>
              <a:gd name="connsiteX3010" fmla="*/ 295987 w 506956"/>
              <a:gd name="connsiteY3010" fmla="*/ 315710 h 506956"/>
              <a:gd name="connsiteX3011" fmla="*/ 300148 w 506956"/>
              <a:gd name="connsiteY3011" fmla="*/ 315710 h 506956"/>
              <a:gd name="connsiteX3012" fmla="*/ 294246 w 506956"/>
              <a:gd name="connsiteY3012" fmla="*/ 324904 h 506956"/>
              <a:gd name="connsiteX3013" fmla="*/ 300556 w 506956"/>
              <a:gd name="connsiteY3013" fmla="*/ 334751 h 506956"/>
              <a:gd name="connsiteX3014" fmla="*/ 296395 w 506956"/>
              <a:gd name="connsiteY3014" fmla="*/ 334751 h 506956"/>
              <a:gd name="connsiteX3015" fmla="*/ 292179 w 506956"/>
              <a:gd name="connsiteY3015" fmla="*/ 328060 h 506956"/>
              <a:gd name="connsiteX3016" fmla="*/ 317979 w 506956"/>
              <a:gd name="connsiteY3016" fmla="*/ 328060 h 506956"/>
              <a:gd name="connsiteX3017" fmla="*/ 313762 w 506956"/>
              <a:gd name="connsiteY3017" fmla="*/ 334751 h 506956"/>
              <a:gd name="connsiteX3018" fmla="*/ 309601 w 506956"/>
              <a:gd name="connsiteY3018" fmla="*/ 334751 h 506956"/>
              <a:gd name="connsiteX3019" fmla="*/ 315911 w 506956"/>
              <a:gd name="connsiteY3019" fmla="*/ 324904 h 506956"/>
              <a:gd name="connsiteX3020" fmla="*/ 310009 w 506956"/>
              <a:gd name="connsiteY3020" fmla="*/ 315710 h 506956"/>
              <a:gd name="connsiteX3021" fmla="*/ 314170 w 506956"/>
              <a:gd name="connsiteY3021" fmla="*/ 315710 h 506956"/>
              <a:gd name="connsiteX3022" fmla="*/ 317979 w 506956"/>
              <a:gd name="connsiteY3022" fmla="*/ 321695 h 506956"/>
              <a:gd name="connsiteX3023" fmla="*/ 321787 w 506956"/>
              <a:gd name="connsiteY3023" fmla="*/ 315710 h 506956"/>
              <a:gd name="connsiteX3024" fmla="*/ 325948 w 506956"/>
              <a:gd name="connsiteY3024" fmla="*/ 315710 h 506956"/>
              <a:gd name="connsiteX3025" fmla="*/ 320046 w 506956"/>
              <a:gd name="connsiteY3025" fmla="*/ 324904 h 506956"/>
              <a:gd name="connsiteX3026" fmla="*/ 326356 w 506956"/>
              <a:gd name="connsiteY3026" fmla="*/ 334751 h 506956"/>
              <a:gd name="connsiteX3027" fmla="*/ 322195 w 506956"/>
              <a:gd name="connsiteY3027" fmla="*/ 334751 h 506956"/>
              <a:gd name="connsiteX3028" fmla="*/ 317979 w 506956"/>
              <a:gd name="connsiteY3028" fmla="*/ 328060 h 506956"/>
              <a:gd name="connsiteX3029" fmla="*/ 343779 w 506956"/>
              <a:gd name="connsiteY3029" fmla="*/ 328060 h 506956"/>
              <a:gd name="connsiteX3030" fmla="*/ 339563 w 506956"/>
              <a:gd name="connsiteY3030" fmla="*/ 334751 h 506956"/>
              <a:gd name="connsiteX3031" fmla="*/ 335401 w 506956"/>
              <a:gd name="connsiteY3031" fmla="*/ 334751 h 506956"/>
              <a:gd name="connsiteX3032" fmla="*/ 341711 w 506956"/>
              <a:gd name="connsiteY3032" fmla="*/ 324904 h 506956"/>
              <a:gd name="connsiteX3033" fmla="*/ 335809 w 506956"/>
              <a:gd name="connsiteY3033" fmla="*/ 315710 h 506956"/>
              <a:gd name="connsiteX3034" fmla="*/ 339971 w 506956"/>
              <a:gd name="connsiteY3034" fmla="*/ 315710 h 506956"/>
              <a:gd name="connsiteX3035" fmla="*/ 343779 w 506956"/>
              <a:gd name="connsiteY3035" fmla="*/ 321695 h 506956"/>
              <a:gd name="connsiteX3036" fmla="*/ 347587 w 506956"/>
              <a:gd name="connsiteY3036" fmla="*/ 315710 h 506956"/>
              <a:gd name="connsiteX3037" fmla="*/ 351748 w 506956"/>
              <a:gd name="connsiteY3037" fmla="*/ 315710 h 506956"/>
              <a:gd name="connsiteX3038" fmla="*/ 345846 w 506956"/>
              <a:gd name="connsiteY3038" fmla="*/ 324904 h 506956"/>
              <a:gd name="connsiteX3039" fmla="*/ 352156 w 506956"/>
              <a:gd name="connsiteY3039" fmla="*/ 334751 h 506956"/>
              <a:gd name="connsiteX3040" fmla="*/ 347995 w 506956"/>
              <a:gd name="connsiteY3040" fmla="*/ 334751 h 506956"/>
              <a:gd name="connsiteX3041" fmla="*/ 343779 w 506956"/>
              <a:gd name="connsiteY3041" fmla="*/ 328060 h 506956"/>
              <a:gd name="connsiteX3042" fmla="*/ 369579 w 506956"/>
              <a:gd name="connsiteY3042" fmla="*/ 328060 h 506956"/>
              <a:gd name="connsiteX3043" fmla="*/ 365363 w 506956"/>
              <a:gd name="connsiteY3043" fmla="*/ 334751 h 506956"/>
              <a:gd name="connsiteX3044" fmla="*/ 361201 w 506956"/>
              <a:gd name="connsiteY3044" fmla="*/ 334751 h 506956"/>
              <a:gd name="connsiteX3045" fmla="*/ 367511 w 506956"/>
              <a:gd name="connsiteY3045" fmla="*/ 324904 h 506956"/>
              <a:gd name="connsiteX3046" fmla="*/ 361609 w 506956"/>
              <a:gd name="connsiteY3046" fmla="*/ 315710 h 506956"/>
              <a:gd name="connsiteX3047" fmla="*/ 365771 w 506956"/>
              <a:gd name="connsiteY3047" fmla="*/ 315710 h 506956"/>
              <a:gd name="connsiteX3048" fmla="*/ 369579 w 506956"/>
              <a:gd name="connsiteY3048" fmla="*/ 321695 h 506956"/>
              <a:gd name="connsiteX3049" fmla="*/ 373387 w 506956"/>
              <a:gd name="connsiteY3049" fmla="*/ 315710 h 506956"/>
              <a:gd name="connsiteX3050" fmla="*/ 377548 w 506956"/>
              <a:gd name="connsiteY3050" fmla="*/ 315710 h 506956"/>
              <a:gd name="connsiteX3051" fmla="*/ 371646 w 506956"/>
              <a:gd name="connsiteY3051" fmla="*/ 324904 h 506956"/>
              <a:gd name="connsiteX3052" fmla="*/ 377956 w 506956"/>
              <a:gd name="connsiteY3052" fmla="*/ 334751 h 506956"/>
              <a:gd name="connsiteX3053" fmla="*/ 373795 w 506956"/>
              <a:gd name="connsiteY3053" fmla="*/ 334751 h 506956"/>
              <a:gd name="connsiteX3054" fmla="*/ 369579 w 506956"/>
              <a:gd name="connsiteY3054" fmla="*/ 328060 h 506956"/>
              <a:gd name="connsiteX3055" fmla="*/ 395379 w 506956"/>
              <a:gd name="connsiteY3055" fmla="*/ 328060 h 506956"/>
              <a:gd name="connsiteX3056" fmla="*/ 391163 w 506956"/>
              <a:gd name="connsiteY3056" fmla="*/ 334751 h 506956"/>
              <a:gd name="connsiteX3057" fmla="*/ 387001 w 506956"/>
              <a:gd name="connsiteY3057" fmla="*/ 334751 h 506956"/>
              <a:gd name="connsiteX3058" fmla="*/ 393312 w 506956"/>
              <a:gd name="connsiteY3058" fmla="*/ 324904 h 506956"/>
              <a:gd name="connsiteX3059" fmla="*/ 387409 w 506956"/>
              <a:gd name="connsiteY3059" fmla="*/ 315710 h 506956"/>
              <a:gd name="connsiteX3060" fmla="*/ 391571 w 506956"/>
              <a:gd name="connsiteY3060" fmla="*/ 315710 h 506956"/>
              <a:gd name="connsiteX3061" fmla="*/ 395379 w 506956"/>
              <a:gd name="connsiteY3061" fmla="*/ 321695 h 506956"/>
              <a:gd name="connsiteX3062" fmla="*/ 399187 w 506956"/>
              <a:gd name="connsiteY3062" fmla="*/ 315710 h 506956"/>
              <a:gd name="connsiteX3063" fmla="*/ 403348 w 506956"/>
              <a:gd name="connsiteY3063" fmla="*/ 315710 h 506956"/>
              <a:gd name="connsiteX3064" fmla="*/ 397446 w 506956"/>
              <a:gd name="connsiteY3064" fmla="*/ 324904 h 506956"/>
              <a:gd name="connsiteX3065" fmla="*/ 403756 w 506956"/>
              <a:gd name="connsiteY3065" fmla="*/ 334751 h 506956"/>
              <a:gd name="connsiteX3066" fmla="*/ 399595 w 506956"/>
              <a:gd name="connsiteY3066" fmla="*/ 334751 h 506956"/>
              <a:gd name="connsiteX3067" fmla="*/ 395379 w 506956"/>
              <a:gd name="connsiteY3067" fmla="*/ 328060 h 506956"/>
              <a:gd name="connsiteX3068" fmla="*/ 421179 w 506956"/>
              <a:gd name="connsiteY3068" fmla="*/ 328060 h 506956"/>
              <a:gd name="connsiteX3069" fmla="*/ 416963 w 506956"/>
              <a:gd name="connsiteY3069" fmla="*/ 334751 h 506956"/>
              <a:gd name="connsiteX3070" fmla="*/ 412801 w 506956"/>
              <a:gd name="connsiteY3070" fmla="*/ 334751 h 506956"/>
              <a:gd name="connsiteX3071" fmla="*/ 419112 w 506956"/>
              <a:gd name="connsiteY3071" fmla="*/ 324904 h 506956"/>
              <a:gd name="connsiteX3072" fmla="*/ 413209 w 506956"/>
              <a:gd name="connsiteY3072" fmla="*/ 315710 h 506956"/>
              <a:gd name="connsiteX3073" fmla="*/ 417371 w 506956"/>
              <a:gd name="connsiteY3073" fmla="*/ 315710 h 506956"/>
              <a:gd name="connsiteX3074" fmla="*/ 421179 w 506956"/>
              <a:gd name="connsiteY3074" fmla="*/ 321695 h 506956"/>
              <a:gd name="connsiteX3075" fmla="*/ 424987 w 506956"/>
              <a:gd name="connsiteY3075" fmla="*/ 315710 h 506956"/>
              <a:gd name="connsiteX3076" fmla="*/ 429149 w 506956"/>
              <a:gd name="connsiteY3076" fmla="*/ 315710 h 506956"/>
              <a:gd name="connsiteX3077" fmla="*/ 423246 w 506956"/>
              <a:gd name="connsiteY3077" fmla="*/ 324904 h 506956"/>
              <a:gd name="connsiteX3078" fmla="*/ 429557 w 506956"/>
              <a:gd name="connsiteY3078" fmla="*/ 334751 h 506956"/>
              <a:gd name="connsiteX3079" fmla="*/ 425395 w 506956"/>
              <a:gd name="connsiteY3079" fmla="*/ 334751 h 506956"/>
              <a:gd name="connsiteX3080" fmla="*/ 421179 w 506956"/>
              <a:gd name="connsiteY3080" fmla="*/ 328060 h 506956"/>
              <a:gd name="connsiteX3081" fmla="*/ 446979 w 506956"/>
              <a:gd name="connsiteY3081" fmla="*/ 328060 h 506956"/>
              <a:gd name="connsiteX3082" fmla="*/ 442763 w 506956"/>
              <a:gd name="connsiteY3082" fmla="*/ 334751 h 506956"/>
              <a:gd name="connsiteX3083" fmla="*/ 438601 w 506956"/>
              <a:gd name="connsiteY3083" fmla="*/ 334751 h 506956"/>
              <a:gd name="connsiteX3084" fmla="*/ 444912 w 506956"/>
              <a:gd name="connsiteY3084" fmla="*/ 324904 h 506956"/>
              <a:gd name="connsiteX3085" fmla="*/ 439009 w 506956"/>
              <a:gd name="connsiteY3085" fmla="*/ 315710 h 506956"/>
              <a:gd name="connsiteX3086" fmla="*/ 443171 w 506956"/>
              <a:gd name="connsiteY3086" fmla="*/ 315710 h 506956"/>
              <a:gd name="connsiteX3087" fmla="*/ 446979 w 506956"/>
              <a:gd name="connsiteY3087" fmla="*/ 321695 h 506956"/>
              <a:gd name="connsiteX3088" fmla="*/ 450787 w 506956"/>
              <a:gd name="connsiteY3088" fmla="*/ 315710 h 506956"/>
              <a:gd name="connsiteX3089" fmla="*/ 454949 w 506956"/>
              <a:gd name="connsiteY3089" fmla="*/ 315710 h 506956"/>
              <a:gd name="connsiteX3090" fmla="*/ 449046 w 506956"/>
              <a:gd name="connsiteY3090" fmla="*/ 324904 h 506956"/>
              <a:gd name="connsiteX3091" fmla="*/ 455357 w 506956"/>
              <a:gd name="connsiteY3091" fmla="*/ 334751 h 506956"/>
              <a:gd name="connsiteX3092" fmla="*/ 451195 w 506956"/>
              <a:gd name="connsiteY3092" fmla="*/ 334751 h 506956"/>
              <a:gd name="connsiteX3093" fmla="*/ 446979 w 506956"/>
              <a:gd name="connsiteY3093" fmla="*/ 328060 h 506956"/>
              <a:gd name="connsiteX3094" fmla="*/ 472779 w 506956"/>
              <a:gd name="connsiteY3094" fmla="*/ 328060 h 506956"/>
              <a:gd name="connsiteX3095" fmla="*/ 468563 w 506956"/>
              <a:gd name="connsiteY3095" fmla="*/ 334751 h 506956"/>
              <a:gd name="connsiteX3096" fmla="*/ 464401 w 506956"/>
              <a:gd name="connsiteY3096" fmla="*/ 334751 h 506956"/>
              <a:gd name="connsiteX3097" fmla="*/ 470712 w 506956"/>
              <a:gd name="connsiteY3097" fmla="*/ 324904 h 506956"/>
              <a:gd name="connsiteX3098" fmla="*/ 464809 w 506956"/>
              <a:gd name="connsiteY3098" fmla="*/ 315710 h 506956"/>
              <a:gd name="connsiteX3099" fmla="*/ 468971 w 506956"/>
              <a:gd name="connsiteY3099" fmla="*/ 315710 h 506956"/>
              <a:gd name="connsiteX3100" fmla="*/ 472779 w 506956"/>
              <a:gd name="connsiteY3100" fmla="*/ 321695 h 506956"/>
              <a:gd name="connsiteX3101" fmla="*/ 476587 w 506956"/>
              <a:gd name="connsiteY3101" fmla="*/ 315710 h 506956"/>
              <a:gd name="connsiteX3102" fmla="*/ 480749 w 506956"/>
              <a:gd name="connsiteY3102" fmla="*/ 315710 h 506956"/>
              <a:gd name="connsiteX3103" fmla="*/ 474846 w 506956"/>
              <a:gd name="connsiteY3103" fmla="*/ 324904 h 506956"/>
              <a:gd name="connsiteX3104" fmla="*/ 481157 w 506956"/>
              <a:gd name="connsiteY3104" fmla="*/ 334751 h 506956"/>
              <a:gd name="connsiteX3105" fmla="*/ 476995 w 506956"/>
              <a:gd name="connsiteY3105" fmla="*/ 334751 h 506956"/>
              <a:gd name="connsiteX3106" fmla="*/ 472779 w 506956"/>
              <a:gd name="connsiteY3106" fmla="*/ 328060 h 506956"/>
              <a:gd name="connsiteX3107" fmla="*/ 498579 w 506956"/>
              <a:gd name="connsiteY3107" fmla="*/ 328060 h 506956"/>
              <a:gd name="connsiteX3108" fmla="*/ 494363 w 506956"/>
              <a:gd name="connsiteY3108" fmla="*/ 334751 h 506956"/>
              <a:gd name="connsiteX3109" fmla="*/ 490201 w 506956"/>
              <a:gd name="connsiteY3109" fmla="*/ 334751 h 506956"/>
              <a:gd name="connsiteX3110" fmla="*/ 496512 w 506956"/>
              <a:gd name="connsiteY3110" fmla="*/ 324904 h 506956"/>
              <a:gd name="connsiteX3111" fmla="*/ 490609 w 506956"/>
              <a:gd name="connsiteY3111" fmla="*/ 315710 h 506956"/>
              <a:gd name="connsiteX3112" fmla="*/ 494771 w 506956"/>
              <a:gd name="connsiteY3112" fmla="*/ 315710 h 506956"/>
              <a:gd name="connsiteX3113" fmla="*/ 498579 w 506956"/>
              <a:gd name="connsiteY3113" fmla="*/ 321695 h 506956"/>
              <a:gd name="connsiteX3114" fmla="*/ 502387 w 506956"/>
              <a:gd name="connsiteY3114" fmla="*/ 315710 h 506956"/>
              <a:gd name="connsiteX3115" fmla="*/ 506549 w 506956"/>
              <a:gd name="connsiteY3115" fmla="*/ 315710 h 506956"/>
              <a:gd name="connsiteX3116" fmla="*/ 500646 w 506956"/>
              <a:gd name="connsiteY3116" fmla="*/ 324904 h 506956"/>
              <a:gd name="connsiteX3117" fmla="*/ 506957 w 506956"/>
              <a:gd name="connsiteY3117" fmla="*/ 334751 h 506956"/>
              <a:gd name="connsiteX3118" fmla="*/ 502795 w 506956"/>
              <a:gd name="connsiteY3118" fmla="*/ 334751 h 506956"/>
              <a:gd name="connsiteX3119" fmla="*/ 498579 w 506956"/>
              <a:gd name="connsiteY3119" fmla="*/ 328060 h 506956"/>
              <a:gd name="connsiteX3120" fmla="*/ 8378 w 506956"/>
              <a:gd name="connsiteY3120" fmla="*/ 356761 h 506956"/>
              <a:gd name="connsiteX3121" fmla="*/ 4162 w 506956"/>
              <a:gd name="connsiteY3121" fmla="*/ 363452 h 506956"/>
              <a:gd name="connsiteX3122" fmla="*/ 0 w 506956"/>
              <a:gd name="connsiteY3122" fmla="*/ 363452 h 506956"/>
              <a:gd name="connsiteX3123" fmla="*/ 6310 w 506956"/>
              <a:gd name="connsiteY3123" fmla="*/ 353605 h 506956"/>
              <a:gd name="connsiteX3124" fmla="*/ 408 w 506956"/>
              <a:gd name="connsiteY3124" fmla="*/ 344412 h 506956"/>
              <a:gd name="connsiteX3125" fmla="*/ 4570 w 506956"/>
              <a:gd name="connsiteY3125" fmla="*/ 344412 h 506956"/>
              <a:gd name="connsiteX3126" fmla="*/ 8378 w 506956"/>
              <a:gd name="connsiteY3126" fmla="*/ 350396 h 506956"/>
              <a:gd name="connsiteX3127" fmla="*/ 12186 w 506956"/>
              <a:gd name="connsiteY3127" fmla="*/ 344412 h 506956"/>
              <a:gd name="connsiteX3128" fmla="*/ 16347 w 506956"/>
              <a:gd name="connsiteY3128" fmla="*/ 344412 h 506956"/>
              <a:gd name="connsiteX3129" fmla="*/ 10445 w 506956"/>
              <a:gd name="connsiteY3129" fmla="*/ 353605 h 506956"/>
              <a:gd name="connsiteX3130" fmla="*/ 16755 w 506956"/>
              <a:gd name="connsiteY3130" fmla="*/ 363452 h 506956"/>
              <a:gd name="connsiteX3131" fmla="*/ 12594 w 506956"/>
              <a:gd name="connsiteY3131" fmla="*/ 363452 h 506956"/>
              <a:gd name="connsiteX3132" fmla="*/ 8378 w 506956"/>
              <a:gd name="connsiteY3132" fmla="*/ 356761 h 506956"/>
              <a:gd name="connsiteX3133" fmla="*/ 34178 w 506956"/>
              <a:gd name="connsiteY3133" fmla="*/ 356761 h 506956"/>
              <a:gd name="connsiteX3134" fmla="*/ 29962 w 506956"/>
              <a:gd name="connsiteY3134" fmla="*/ 363452 h 506956"/>
              <a:gd name="connsiteX3135" fmla="*/ 25800 w 506956"/>
              <a:gd name="connsiteY3135" fmla="*/ 363452 h 506956"/>
              <a:gd name="connsiteX3136" fmla="*/ 32110 w 506956"/>
              <a:gd name="connsiteY3136" fmla="*/ 353605 h 506956"/>
              <a:gd name="connsiteX3137" fmla="*/ 26208 w 506956"/>
              <a:gd name="connsiteY3137" fmla="*/ 344412 h 506956"/>
              <a:gd name="connsiteX3138" fmla="*/ 30370 w 506956"/>
              <a:gd name="connsiteY3138" fmla="*/ 344412 h 506956"/>
              <a:gd name="connsiteX3139" fmla="*/ 34178 w 506956"/>
              <a:gd name="connsiteY3139" fmla="*/ 350396 h 506956"/>
              <a:gd name="connsiteX3140" fmla="*/ 37986 w 506956"/>
              <a:gd name="connsiteY3140" fmla="*/ 344412 h 506956"/>
              <a:gd name="connsiteX3141" fmla="*/ 42147 w 506956"/>
              <a:gd name="connsiteY3141" fmla="*/ 344412 h 506956"/>
              <a:gd name="connsiteX3142" fmla="*/ 36245 w 506956"/>
              <a:gd name="connsiteY3142" fmla="*/ 353605 h 506956"/>
              <a:gd name="connsiteX3143" fmla="*/ 42555 w 506956"/>
              <a:gd name="connsiteY3143" fmla="*/ 363452 h 506956"/>
              <a:gd name="connsiteX3144" fmla="*/ 38394 w 506956"/>
              <a:gd name="connsiteY3144" fmla="*/ 363452 h 506956"/>
              <a:gd name="connsiteX3145" fmla="*/ 34178 w 506956"/>
              <a:gd name="connsiteY3145" fmla="*/ 356761 h 506956"/>
              <a:gd name="connsiteX3146" fmla="*/ 59978 w 506956"/>
              <a:gd name="connsiteY3146" fmla="*/ 356761 h 506956"/>
              <a:gd name="connsiteX3147" fmla="*/ 55762 w 506956"/>
              <a:gd name="connsiteY3147" fmla="*/ 363452 h 506956"/>
              <a:gd name="connsiteX3148" fmla="*/ 51600 w 506956"/>
              <a:gd name="connsiteY3148" fmla="*/ 363452 h 506956"/>
              <a:gd name="connsiteX3149" fmla="*/ 57911 w 506956"/>
              <a:gd name="connsiteY3149" fmla="*/ 353605 h 506956"/>
              <a:gd name="connsiteX3150" fmla="*/ 52008 w 506956"/>
              <a:gd name="connsiteY3150" fmla="*/ 344412 h 506956"/>
              <a:gd name="connsiteX3151" fmla="*/ 56170 w 506956"/>
              <a:gd name="connsiteY3151" fmla="*/ 344412 h 506956"/>
              <a:gd name="connsiteX3152" fmla="*/ 59978 w 506956"/>
              <a:gd name="connsiteY3152" fmla="*/ 350396 h 506956"/>
              <a:gd name="connsiteX3153" fmla="*/ 63786 w 506956"/>
              <a:gd name="connsiteY3153" fmla="*/ 344412 h 506956"/>
              <a:gd name="connsiteX3154" fmla="*/ 67948 w 506956"/>
              <a:gd name="connsiteY3154" fmla="*/ 344412 h 506956"/>
              <a:gd name="connsiteX3155" fmla="*/ 62045 w 506956"/>
              <a:gd name="connsiteY3155" fmla="*/ 353605 h 506956"/>
              <a:gd name="connsiteX3156" fmla="*/ 68356 w 506956"/>
              <a:gd name="connsiteY3156" fmla="*/ 363452 h 506956"/>
              <a:gd name="connsiteX3157" fmla="*/ 64194 w 506956"/>
              <a:gd name="connsiteY3157" fmla="*/ 363452 h 506956"/>
              <a:gd name="connsiteX3158" fmla="*/ 59978 w 506956"/>
              <a:gd name="connsiteY3158" fmla="*/ 356761 h 506956"/>
              <a:gd name="connsiteX3159" fmla="*/ 85778 w 506956"/>
              <a:gd name="connsiteY3159" fmla="*/ 356761 h 506956"/>
              <a:gd name="connsiteX3160" fmla="*/ 81562 w 506956"/>
              <a:gd name="connsiteY3160" fmla="*/ 363452 h 506956"/>
              <a:gd name="connsiteX3161" fmla="*/ 77400 w 506956"/>
              <a:gd name="connsiteY3161" fmla="*/ 363452 h 506956"/>
              <a:gd name="connsiteX3162" fmla="*/ 83711 w 506956"/>
              <a:gd name="connsiteY3162" fmla="*/ 353605 h 506956"/>
              <a:gd name="connsiteX3163" fmla="*/ 77808 w 506956"/>
              <a:gd name="connsiteY3163" fmla="*/ 344412 h 506956"/>
              <a:gd name="connsiteX3164" fmla="*/ 81970 w 506956"/>
              <a:gd name="connsiteY3164" fmla="*/ 344412 h 506956"/>
              <a:gd name="connsiteX3165" fmla="*/ 85778 w 506956"/>
              <a:gd name="connsiteY3165" fmla="*/ 350396 h 506956"/>
              <a:gd name="connsiteX3166" fmla="*/ 89586 w 506956"/>
              <a:gd name="connsiteY3166" fmla="*/ 344412 h 506956"/>
              <a:gd name="connsiteX3167" fmla="*/ 93748 w 506956"/>
              <a:gd name="connsiteY3167" fmla="*/ 344412 h 506956"/>
              <a:gd name="connsiteX3168" fmla="*/ 87845 w 506956"/>
              <a:gd name="connsiteY3168" fmla="*/ 353605 h 506956"/>
              <a:gd name="connsiteX3169" fmla="*/ 94156 w 506956"/>
              <a:gd name="connsiteY3169" fmla="*/ 363452 h 506956"/>
              <a:gd name="connsiteX3170" fmla="*/ 89994 w 506956"/>
              <a:gd name="connsiteY3170" fmla="*/ 363452 h 506956"/>
              <a:gd name="connsiteX3171" fmla="*/ 85778 w 506956"/>
              <a:gd name="connsiteY3171" fmla="*/ 356761 h 506956"/>
              <a:gd name="connsiteX3172" fmla="*/ 111578 w 506956"/>
              <a:gd name="connsiteY3172" fmla="*/ 356761 h 506956"/>
              <a:gd name="connsiteX3173" fmla="*/ 107362 w 506956"/>
              <a:gd name="connsiteY3173" fmla="*/ 363452 h 506956"/>
              <a:gd name="connsiteX3174" fmla="*/ 103200 w 506956"/>
              <a:gd name="connsiteY3174" fmla="*/ 363452 h 506956"/>
              <a:gd name="connsiteX3175" fmla="*/ 109511 w 506956"/>
              <a:gd name="connsiteY3175" fmla="*/ 353605 h 506956"/>
              <a:gd name="connsiteX3176" fmla="*/ 103608 w 506956"/>
              <a:gd name="connsiteY3176" fmla="*/ 344412 h 506956"/>
              <a:gd name="connsiteX3177" fmla="*/ 107770 w 506956"/>
              <a:gd name="connsiteY3177" fmla="*/ 344412 h 506956"/>
              <a:gd name="connsiteX3178" fmla="*/ 111578 w 506956"/>
              <a:gd name="connsiteY3178" fmla="*/ 350396 h 506956"/>
              <a:gd name="connsiteX3179" fmla="*/ 115386 w 506956"/>
              <a:gd name="connsiteY3179" fmla="*/ 344412 h 506956"/>
              <a:gd name="connsiteX3180" fmla="*/ 119548 w 506956"/>
              <a:gd name="connsiteY3180" fmla="*/ 344412 h 506956"/>
              <a:gd name="connsiteX3181" fmla="*/ 113645 w 506956"/>
              <a:gd name="connsiteY3181" fmla="*/ 353605 h 506956"/>
              <a:gd name="connsiteX3182" fmla="*/ 119956 w 506956"/>
              <a:gd name="connsiteY3182" fmla="*/ 363452 h 506956"/>
              <a:gd name="connsiteX3183" fmla="*/ 115794 w 506956"/>
              <a:gd name="connsiteY3183" fmla="*/ 363452 h 506956"/>
              <a:gd name="connsiteX3184" fmla="*/ 111578 w 506956"/>
              <a:gd name="connsiteY3184" fmla="*/ 356761 h 506956"/>
              <a:gd name="connsiteX3185" fmla="*/ 137378 w 506956"/>
              <a:gd name="connsiteY3185" fmla="*/ 356761 h 506956"/>
              <a:gd name="connsiteX3186" fmla="*/ 133162 w 506956"/>
              <a:gd name="connsiteY3186" fmla="*/ 363452 h 506956"/>
              <a:gd name="connsiteX3187" fmla="*/ 129000 w 506956"/>
              <a:gd name="connsiteY3187" fmla="*/ 363452 h 506956"/>
              <a:gd name="connsiteX3188" fmla="*/ 135311 w 506956"/>
              <a:gd name="connsiteY3188" fmla="*/ 353605 h 506956"/>
              <a:gd name="connsiteX3189" fmla="*/ 129408 w 506956"/>
              <a:gd name="connsiteY3189" fmla="*/ 344412 h 506956"/>
              <a:gd name="connsiteX3190" fmla="*/ 133570 w 506956"/>
              <a:gd name="connsiteY3190" fmla="*/ 344412 h 506956"/>
              <a:gd name="connsiteX3191" fmla="*/ 137378 w 506956"/>
              <a:gd name="connsiteY3191" fmla="*/ 350396 h 506956"/>
              <a:gd name="connsiteX3192" fmla="*/ 141186 w 506956"/>
              <a:gd name="connsiteY3192" fmla="*/ 344412 h 506956"/>
              <a:gd name="connsiteX3193" fmla="*/ 145348 w 506956"/>
              <a:gd name="connsiteY3193" fmla="*/ 344412 h 506956"/>
              <a:gd name="connsiteX3194" fmla="*/ 139445 w 506956"/>
              <a:gd name="connsiteY3194" fmla="*/ 353605 h 506956"/>
              <a:gd name="connsiteX3195" fmla="*/ 145756 w 506956"/>
              <a:gd name="connsiteY3195" fmla="*/ 363452 h 506956"/>
              <a:gd name="connsiteX3196" fmla="*/ 141594 w 506956"/>
              <a:gd name="connsiteY3196" fmla="*/ 363452 h 506956"/>
              <a:gd name="connsiteX3197" fmla="*/ 137378 w 506956"/>
              <a:gd name="connsiteY3197" fmla="*/ 356761 h 506956"/>
              <a:gd name="connsiteX3198" fmla="*/ 163178 w 506956"/>
              <a:gd name="connsiteY3198" fmla="*/ 356761 h 506956"/>
              <a:gd name="connsiteX3199" fmla="*/ 158962 w 506956"/>
              <a:gd name="connsiteY3199" fmla="*/ 363452 h 506956"/>
              <a:gd name="connsiteX3200" fmla="*/ 154800 w 506956"/>
              <a:gd name="connsiteY3200" fmla="*/ 363452 h 506956"/>
              <a:gd name="connsiteX3201" fmla="*/ 161111 w 506956"/>
              <a:gd name="connsiteY3201" fmla="*/ 353605 h 506956"/>
              <a:gd name="connsiteX3202" fmla="*/ 155208 w 506956"/>
              <a:gd name="connsiteY3202" fmla="*/ 344412 h 506956"/>
              <a:gd name="connsiteX3203" fmla="*/ 159370 w 506956"/>
              <a:gd name="connsiteY3203" fmla="*/ 344412 h 506956"/>
              <a:gd name="connsiteX3204" fmla="*/ 163178 w 506956"/>
              <a:gd name="connsiteY3204" fmla="*/ 350396 h 506956"/>
              <a:gd name="connsiteX3205" fmla="*/ 166986 w 506956"/>
              <a:gd name="connsiteY3205" fmla="*/ 344412 h 506956"/>
              <a:gd name="connsiteX3206" fmla="*/ 171148 w 506956"/>
              <a:gd name="connsiteY3206" fmla="*/ 344412 h 506956"/>
              <a:gd name="connsiteX3207" fmla="*/ 165245 w 506956"/>
              <a:gd name="connsiteY3207" fmla="*/ 353605 h 506956"/>
              <a:gd name="connsiteX3208" fmla="*/ 171556 w 506956"/>
              <a:gd name="connsiteY3208" fmla="*/ 363452 h 506956"/>
              <a:gd name="connsiteX3209" fmla="*/ 167394 w 506956"/>
              <a:gd name="connsiteY3209" fmla="*/ 363452 h 506956"/>
              <a:gd name="connsiteX3210" fmla="*/ 163178 w 506956"/>
              <a:gd name="connsiteY3210" fmla="*/ 356761 h 506956"/>
              <a:gd name="connsiteX3211" fmla="*/ 188978 w 506956"/>
              <a:gd name="connsiteY3211" fmla="*/ 356761 h 506956"/>
              <a:gd name="connsiteX3212" fmla="*/ 184762 w 506956"/>
              <a:gd name="connsiteY3212" fmla="*/ 363452 h 506956"/>
              <a:gd name="connsiteX3213" fmla="*/ 180601 w 506956"/>
              <a:gd name="connsiteY3213" fmla="*/ 363452 h 506956"/>
              <a:gd name="connsiteX3214" fmla="*/ 186911 w 506956"/>
              <a:gd name="connsiteY3214" fmla="*/ 353605 h 506956"/>
              <a:gd name="connsiteX3215" fmla="*/ 181009 w 506956"/>
              <a:gd name="connsiteY3215" fmla="*/ 344412 h 506956"/>
              <a:gd name="connsiteX3216" fmla="*/ 185170 w 506956"/>
              <a:gd name="connsiteY3216" fmla="*/ 344412 h 506956"/>
              <a:gd name="connsiteX3217" fmla="*/ 188978 w 506956"/>
              <a:gd name="connsiteY3217" fmla="*/ 350396 h 506956"/>
              <a:gd name="connsiteX3218" fmla="*/ 192786 w 506956"/>
              <a:gd name="connsiteY3218" fmla="*/ 344412 h 506956"/>
              <a:gd name="connsiteX3219" fmla="*/ 196948 w 506956"/>
              <a:gd name="connsiteY3219" fmla="*/ 344412 h 506956"/>
              <a:gd name="connsiteX3220" fmla="*/ 191045 w 506956"/>
              <a:gd name="connsiteY3220" fmla="*/ 353605 h 506956"/>
              <a:gd name="connsiteX3221" fmla="*/ 197356 w 506956"/>
              <a:gd name="connsiteY3221" fmla="*/ 363452 h 506956"/>
              <a:gd name="connsiteX3222" fmla="*/ 193194 w 506956"/>
              <a:gd name="connsiteY3222" fmla="*/ 363452 h 506956"/>
              <a:gd name="connsiteX3223" fmla="*/ 188978 w 506956"/>
              <a:gd name="connsiteY3223" fmla="*/ 356761 h 506956"/>
              <a:gd name="connsiteX3224" fmla="*/ 214778 w 506956"/>
              <a:gd name="connsiteY3224" fmla="*/ 356761 h 506956"/>
              <a:gd name="connsiteX3225" fmla="*/ 210562 w 506956"/>
              <a:gd name="connsiteY3225" fmla="*/ 363452 h 506956"/>
              <a:gd name="connsiteX3226" fmla="*/ 206401 w 506956"/>
              <a:gd name="connsiteY3226" fmla="*/ 363452 h 506956"/>
              <a:gd name="connsiteX3227" fmla="*/ 212711 w 506956"/>
              <a:gd name="connsiteY3227" fmla="*/ 353605 h 506956"/>
              <a:gd name="connsiteX3228" fmla="*/ 206809 w 506956"/>
              <a:gd name="connsiteY3228" fmla="*/ 344412 h 506956"/>
              <a:gd name="connsiteX3229" fmla="*/ 210970 w 506956"/>
              <a:gd name="connsiteY3229" fmla="*/ 344412 h 506956"/>
              <a:gd name="connsiteX3230" fmla="*/ 214778 w 506956"/>
              <a:gd name="connsiteY3230" fmla="*/ 350396 h 506956"/>
              <a:gd name="connsiteX3231" fmla="*/ 218586 w 506956"/>
              <a:gd name="connsiteY3231" fmla="*/ 344412 h 506956"/>
              <a:gd name="connsiteX3232" fmla="*/ 222748 w 506956"/>
              <a:gd name="connsiteY3232" fmla="*/ 344412 h 506956"/>
              <a:gd name="connsiteX3233" fmla="*/ 216846 w 506956"/>
              <a:gd name="connsiteY3233" fmla="*/ 353605 h 506956"/>
              <a:gd name="connsiteX3234" fmla="*/ 223156 w 506956"/>
              <a:gd name="connsiteY3234" fmla="*/ 363452 h 506956"/>
              <a:gd name="connsiteX3235" fmla="*/ 218994 w 506956"/>
              <a:gd name="connsiteY3235" fmla="*/ 363452 h 506956"/>
              <a:gd name="connsiteX3236" fmla="*/ 214778 w 506956"/>
              <a:gd name="connsiteY3236" fmla="*/ 356761 h 506956"/>
              <a:gd name="connsiteX3237" fmla="*/ 240578 w 506956"/>
              <a:gd name="connsiteY3237" fmla="*/ 356761 h 506956"/>
              <a:gd name="connsiteX3238" fmla="*/ 236362 w 506956"/>
              <a:gd name="connsiteY3238" fmla="*/ 363452 h 506956"/>
              <a:gd name="connsiteX3239" fmla="*/ 232201 w 506956"/>
              <a:gd name="connsiteY3239" fmla="*/ 363452 h 506956"/>
              <a:gd name="connsiteX3240" fmla="*/ 238511 w 506956"/>
              <a:gd name="connsiteY3240" fmla="*/ 353605 h 506956"/>
              <a:gd name="connsiteX3241" fmla="*/ 232609 w 506956"/>
              <a:gd name="connsiteY3241" fmla="*/ 344412 h 506956"/>
              <a:gd name="connsiteX3242" fmla="*/ 236770 w 506956"/>
              <a:gd name="connsiteY3242" fmla="*/ 344412 h 506956"/>
              <a:gd name="connsiteX3243" fmla="*/ 240578 w 506956"/>
              <a:gd name="connsiteY3243" fmla="*/ 350396 h 506956"/>
              <a:gd name="connsiteX3244" fmla="*/ 244386 w 506956"/>
              <a:gd name="connsiteY3244" fmla="*/ 344412 h 506956"/>
              <a:gd name="connsiteX3245" fmla="*/ 248548 w 506956"/>
              <a:gd name="connsiteY3245" fmla="*/ 344412 h 506956"/>
              <a:gd name="connsiteX3246" fmla="*/ 242646 w 506956"/>
              <a:gd name="connsiteY3246" fmla="*/ 353605 h 506956"/>
              <a:gd name="connsiteX3247" fmla="*/ 248956 w 506956"/>
              <a:gd name="connsiteY3247" fmla="*/ 363452 h 506956"/>
              <a:gd name="connsiteX3248" fmla="*/ 244794 w 506956"/>
              <a:gd name="connsiteY3248" fmla="*/ 363452 h 506956"/>
              <a:gd name="connsiteX3249" fmla="*/ 240578 w 506956"/>
              <a:gd name="connsiteY3249" fmla="*/ 356761 h 506956"/>
              <a:gd name="connsiteX3250" fmla="*/ 266378 w 506956"/>
              <a:gd name="connsiteY3250" fmla="*/ 356761 h 506956"/>
              <a:gd name="connsiteX3251" fmla="*/ 262162 w 506956"/>
              <a:gd name="connsiteY3251" fmla="*/ 363452 h 506956"/>
              <a:gd name="connsiteX3252" fmla="*/ 258001 w 506956"/>
              <a:gd name="connsiteY3252" fmla="*/ 363452 h 506956"/>
              <a:gd name="connsiteX3253" fmla="*/ 264311 w 506956"/>
              <a:gd name="connsiteY3253" fmla="*/ 353605 h 506956"/>
              <a:gd name="connsiteX3254" fmla="*/ 258409 w 506956"/>
              <a:gd name="connsiteY3254" fmla="*/ 344412 h 506956"/>
              <a:gd name="connsiteX3255" fmla="*/ 262570 w 506956"/>
              <a:gd name="connsiteY3255" fmla="*/ 344412 h 506956"/>
              <a:gd name="connsiteX3256" fmla="*/ 266378 w 506956"/>
              <a:gd name="connsiteY3256" fmla="*/ 350396 h 506956"/>
              <a:gd name="connsiteX3257" fmla="*/ 270187 w 506956"/>
              <a:gd name="connsiteY3257" fmla="*/ 344412 h 506956"/>
              <a:gd name="connsiteX3258" fmla="*/ 274348 w 506956"/>
              <a:gd name="connsiteY3258" fmla="*/ 344412 h 506956"/>
              <a:gd name="connsiteX3259" fmla="*/ 268446 w 506956"/>
              <a:gd name="connsiteY3259" fmla="*/ 353605 h 506956"/>
              <a:gd name="connsiteX3260" fmla="*/ 274756 w 506956"/>
              <a:gd name="connsiteY3260" fmla="*/ 363452 h 506956"/>
              <a:gd name="connsiteX3261" fmla="*/ 270595 w 506956"/>
              <a:gd name="connsiteY3261" fmla="*/ 363452 h 506956"/>
              <a:gd name="connsiteX3262" fmla="*/ 266378 w 506956"/>
              <a:gd name="connsiteY3262" fmla="*/ 356761 h 506956"/>
              <a:gd name="connsiteX3263" fmla="*/ 292179 w 506956"/>
              <a:gd name="connsiteY3263" fmla="*/ 356761 h 506956"/>
              <a:gd name="connsiteX3264" fmla="*/ 287962 w 506956"/>
              <a:gd name="connsiteY3264" fmla="*/ 363452 h 506956"/>
              <a:gd name="connsiteX3265" fmla="*/ 283801 w 506956"/>
              <a:gd name="connsiteY3265" fmla="*/ 363452 h 506956"/>
              <a:gd name="connsiteX3266" fmla="*/ 290111 w 506956"/>
              <a:gd name="connsiteY3266" fmla="*/ 353605 h 506956"/>
              <a:gd name="connsiteX3267" fmla="*/ 284209 w 506956"/>
              <a:gd name="connsiteY3267" fmla="*/ 344412 h 506956"/>
              <a:gd name="connsiteX3268" fmla="*/ 288370 w 506956"/>
              <a:gd name="connsiteY3268" fmla="*/ 344412 h 506956"/>
              <a:gd name="connsiteX3269" fmla="*/ 292179 w 506956"/>
              <a:gd name="connsiteY3269" fmla="*/ 350396 h 506956"/>
              <a:gd name="connsiteX3270" fmla="*/ 295987 w 506956"/>
              <a:gd name="connsiteY3270" fmla="*/ 344412 h 506956"/>
              <a:gd name="connsiteX3271" fmla="*/ 300148 w 506956"/>
              <a:gd name="connsiteY3271" fmla="*/ 344412 h 506956"/>
              <a:gd name="connsiteX3272" fmla="*/ 294246 w 506956"/>
              <a:gd name="connsiteY3272" fmla="*/ 353605 h 506956"/>
              <a:gd name="connsiteX3273" fmla="*/ 300556 w 506956"/>
              <a:gd name="connsiteY3273" fmla="*/ 363452 h 506956"/>
              <a:gd name="connsiteX3274" fmla="*/ 296395 w 506956"/>
              <a:gd name="connsiteY3274" fmla="*/ 363452 h 506956"/>
              <a:gd name="connsiteX3275" fmla="*/ 292179 w 506956"/>
              <a:gd name="connsiteY3275" fmla="*/ 356761 h 506956"/>
              <a:gd name="connsiteX3276" fmla="*/ 317979 w 506956"/>
              <a:gd name="connsiteY3276" fmla="*/ 356761 h 506956"/>
              <a:gd name="connsiteX3277" fmla="*/ 313762 w 506956"/>
              <a:gd name="connsiteY3277" fmla="*/ 363452 h 506956"/>
              <a:gd name="connsiteX3278" fmla="*/ 309601 w 506956"/>
              <a:gd name="connsiteY3278" fmla="*/ 363452 h 506956"/>
              <a:gd name="connsiteX3279" fmla="*/ 315911 w 506956"/>
              <a:gd name="connsiteY3279" fmla="*/ 353605 h 506956"/>
              <a:gd name="connsiteX3280" fmla="*/ 310009 w 506956"/>
              <a:gd name="connsiteY3280" fmla="*/ 344412 h 506956"/>
              <a:gd name="connsiteX3281" fmla="*/ 314170 w 506956"/>
              <a:gd name="connsiteY3281" fmla="*/ 344412 h 506956"/>
              <a:gd name="connsiteX3282" fmla="*/ 317979 w 506956"/>
              <a:gd name="connsiteY3282" fmla="*/ 350396 h 506956"/>
              <a:gd name="connsiteX3283" fmla="*/ 321787 w 506956"/>
              <a:gd name="connsiteY3283" fmla="*/ 344412 h 506956"/>
              <a:gd name="connsiteX3284" fmla="*/ 325948 w 506956"/>
              <a:gd name="connsiteY3284" fmla="*/ 344412 h 506956"/>
              <a:gd name="connsiteX3285" fmla="*/ 320046 w 506956"/>
              <a:gd name="connsiteY3285" fmla="*/ 353605 h 506956"/>
              <a:gd name="connsiteX3286" fmla="*/ 326356 w 506956"/>
              <a:gd name="connsiteY3286" fmla="*/ 363452 h 506956"/>
              <a:gd name="connsiteX3287" fmla="*/ 322195 w 506956"/>
              <a:gd name="connsiteY3287" fmla="*/ 363452 h 506956"/>
              <a:gd name="connsiteX3288" fmla="*/ 317979 w 506956"/>
              <a:gd name="connsiteY3288" fmla="*/ 356761 h 506956"/>
              <a:gd name="connsiteX3289" fmla="*/ 343779 w 506956"/>
              <a:gd name="connsiteY3289" fmla="*/ 356761 h 506956"/>
              <a:gd name="connsiteX3290" fmla="*/ 339563 w 506956"/>
              <a:gd name="connsiteY3290" fmla="*/ 363452 h 506956"/>
              <a:gd name="connsiteX3291" fmla="*/ 335401 w 506956"/>
              <a:gd name="connsiteY3291" fmla="*/ 363452 h 506956"/>
              <a:gd name="connsiteX3292" fmla="*/ 341711 w 506956"/>
              <a:gd name="connsiteY3292" fmla="*/ 353605 h 506956"/>
              <a:gd name="connsiteX3293" fmla="*/ 335809 w 506956"/>
              <a:gd name="connsiteY3293" fmla="*/ 344412 h 506956"/>
              <a:gd name="connsiteX3294" fmla="*/ 339971 w 506956"/>
              <a:gd name="connsiteY3294" fmla="*/ 344412 h 506956"/>
              <a:gd name="connsiteX3295" fmla="*/ 343779 w 506956"/>
              <a:gd name="connsiteY3295" fmla="*/ 350396 h 506956"/>
              <a:gd name="connsiteX3296" fmla="*/ 347587 w 506956"/>
              <a:gd name="connsiteY3296" fmla="*/ 344412 h 506956"/>
              <a:gd name="connsiteX3297" fmla="*/ 351748 w 506956"/>
              <a:gd name="connsiteY3297" fmla="*/ 344412 h 506956"/>
              <a:gd name="connsiteX3298" fmla="*/ 345846 w 506956"/>
              <a:gd name="connsiteY3298" fmla="*/ 353605 h 506956"/>
              <a:gd name="connsiteX3299" fmla="*/ 352156 w 506956"/>
              <a:gd name="connsiteY3299" fmla="*/ 363452 h 506956"/>
              <a:gd name="connsiteX3300" fmla="*/ 347995 w 506956"/>
              <a:gd name="connsiteY3300" fmla="*/ 363452 h 506956"/>
              <a:gd name="connsiteX3301" fmla="*/ 343779 w 506956"/>
              <a:gd name="connsiteY3301" fmla="*/ 356761 h 506956"/>
              <a:gd name="connsiteX3302" fmla="*/ 369579 w 506956"/>
              <a:gd name="connsiteY3302" fmla="*/ 356761 h 506956"/>
              <a:gd name="connsiteX3303" fmla="*/ 365363 w 506956"/>
              <a:gd name="connsiteY3303" fmla="*/ 363452 h 506956"/>
              <a:gd name="connsiteX3304" fmla="*/ 361201 w 506956"/>
              <a:gd name="connsiteY3304" fmla="*/ 363452 h 506956"/>
              <a:gd name="connsiteX3305" fmla="*/ 367511 w 506956"/>
              <a:gd name="connsiteY3305" fmla="*/ 353605 h 506956"/>
              <a:gd name="connsiteX3306" fmla="*/ 361609 w 506956"/>
              <a:gd name="connsiteY3306" fmla="*/ 344412 h 506956"/>
              <a:gd name="connsiteX3307" fmla="*/ 365771 w 506956"/>
              <a:gd name="connsiteY3307" fmla="*/ 344412 h 506956"/>
              <a:gd name="connsiteX3308" fmla="*/ 369579 w 506956"/>
              <a:gd name="connsiteY3308" fmla="*/ 350396 h 506956"/>
              <a:gd name="connsiteX3309" fmla="*/ 373387 w 506956"/>
              <a:gd name="connsiteY3309" fmla="*/ 344412 h 506956"/>
              <a:gd name="connsiteX3310" fmla="*/ 377548 w 506956"/>
              <a:gd name="connsiteY3310" fmla="*/ 344412 h 506956"/>
              <a:gd name="connsiteX3311" fmla="*/ 371646 w 506956"/>
              <a:gd name="connsiteY3311" fmla="*/ 353605 h 506956"/>
              <a:gd name="connsiteX3312" fmla="*/ 377956 w 506956"/>
              <a:gd name="connsiteY3312" fmla="*/ 363452 h 506956"/>
              <a:gd name="connsiteX3313" fmla="*/ 373795 w 506956"/>
              <a:gd name="connsiteY3313" fmla="*/ 363452 h 506956"/>
              <a:gd name="connsiteX3314" fmla="*/ 369579 w 506956"/>
              <a:gd name="connsiteY3314" fmla="*/ 356761 h 506956"/>
              <a:gd name="connsiteX3315" fmla="*/ 395379 w 506956"/>
              <a:gd name="connsiteY3315" fmla="*/ 356761 h 506956"/>
              <a:gd name="connsiteX3316" fmla="*/ 391163 w 506956"/>
              <a:gd name="connsiteY3316" fmla="*/ 363452 h 506956"/>
              <a:gd name="connsiteX3317" fmla="*/ 387001 w 506956"/>
              <a:gd name="connsiteY3317" fmla="*/ 363452 h 506956"/>
              <a:gd name="connsiteX3318" fmla="*/ 393312 w 506956"/>
              <a:gd name="connsiteY3318" fmla="*/ 353605 h 506956"/>
              <a:gd name="connsiteX3319" fmla="*/ 387409 w 506956"/>
              <a:gd name="connsiteY3319" fmla="*/ 344412 h 506956"/>
              <a:gd name="connsiteX3320" fmla="*/ 391571 w 506956"/>
              <a:gd name="connsiteY3320" fmla="*/ 344412 h 506956"/>
              <a:gd name="connsiteX3321" fmla="*/ 395379 w 506956"/>
              <a:gd name="connsiteY3321" fmla="*/ 350396 h 506956"/>
              <a:gd name="connsiteX3322" fmla="*/ 399187 w 506956"/>
              <a:gd name="connsiteY3322" fmla="*/ 344412 h 506956"/>
              <a:gd name="connsiteX3323" fmla="*/ 403348 w 506956"/>
              <a:gd name="connsiteY3323" fmla="*/ 344412 h 506956"/>
              <a:gd name="connsiteX3324" fmla="*/ 397446 w 506956"/>
              <a:gd name="connsiteY3324" fmla="*/ 353605 h 506956"/>
              <a:gd name="connsiteX3325" fmla="*/ 403756 w 506956"/>
              <a:gd name="connsiteY3325" fmla="*/ 363452 h 506956"/>
              <a:gd name="connsiteX3326" fmla="*/ 399595 w 506956"/>
              <a:gd name="connsiteY3326" fmla="*/ 363452 h 506956"/>
              <a:gd name="connsiteX3327" fmla="*/ 395379 w 506956"/>
              <a:gd name="connsiteY3327" fmla="*/ 356761 h 506956"/>
              <a:gd name="connsiteX3328" fmla="*/ 421179 w 506956"/>
              <a:gd name="connsiteY3328" fmla="*/ 356761 h 506956"/>
              <a:gd name="connsiteX3329" fmla="*/ 416963 w 506956"/>
              <a:gd name="connsiteY3329" fmla="*/ 363452 h 506956"/>
              <a:gd name="connsiteX3330" fmla="*/ 412801 w 506956"/>
              <a:gd name="connsiteY3330" fmla="*/ 363452 h 506956"/>
              <a:gd name="connsiteX3331" fmla="*/ 419112 w 506956"/>
              <a:gd name="connsiteY3331" fmla="*/ 353605 h 506956"/>
              <a:gd name="connsiteX3332" fmla="*/ 413209 w 506956"/>
              <a:gd name="connsiteY3332" fmla="*/ 344412 h 506956"/>
              <a:gd name="connsiteX3333" fmla="*/ 417371 w 506956"/>
              <a:gd name="connsiteY3333" fmla="*/ 344412 h 506956"/>
              <a:gd name="connsiteX3334" fmla="*/ 421179 w 506956"/>
              <a:gd name="connsiteY3334" fmla="*/ 350396 h 506956"/>
              <a:gd name="connsiteX3335" fmla="*/ 424987 w 506956"/>
              <a:gd name="connsiteY3335" fmla="*/ 344412 h 506956"/>
              <a:gd name="connsiteX3336" fmla="*/ 429149 w 506956"/>
              <a:gd name="connsiteY3336" fmla="*/ 344412 h 506956"/>
              <a:gd name="connsiteX3337" fmla="*/ 423246 w 506956"/>
              <a:gd name="connsiteY3337" fmla="*/ 353605 h 506956"/>
              <a:gd name="connsiteX3338" fmla="*/ 429557 w 506956"/>
              <a:gd name="connsiteY3338" fmla="*/ 363452 h 506956"/>
              <a:gd name="connsiteX3339" fmla="*/ 425395 w 506956"/>
              <a:gd name="connsiteY3339" fmla="*/ 363452 h 506956"/>
              <a:gd name="connsiteX3340" fmla="*/ 421179 w 506956"/>
              <a:gd name="connsiteY3340" fmla="*/ 356761 h 506956"/>
              <a:gd name="connsiteX3341" fmla="*/ 446979 w 506956"/>
              <a:gd name="connsiteY3341" fmla="*/ 356761 h 506956"/>
              <a:gd name="connsiteX3342" fmla="*/ 442763 w 506956"/>
              <a:gd name="connsiteY3342" fmla="*/ 363452 h 506956"/>
              <a:gd name="connsiteX3343" fmla="*/ 438601 w 506956"/>
              <a:gd name="connsiteY3343" fmla="*/ 363452 h 506956"/>
              <a:gd name="connsiteX3344" fmla="*/ 444912 w 506956"/>
              <a:gd name="connsiteY3344" fmla="*/ 353605 h 506956"/>
              <a:gd name="connsiteX3345" fmla="*/ 439009 w 506956"/>
              <a:gd name="connsiteY3345" fmla="*/ 344412 h 506956"/>
              <a:gd name="connsiteX3346" fmla="*/ 443171 w 506956"/>
              <a:gd name="connsiteY3346" fmla="*/ 344412 h 506956"/>
              <a:gd name="connsiteX3347" fmla="*/ 446979 w 506956"/>
              <a:gd name="connsiteY3347" fmla="*/ 350396 h 506956"/>
              <a:gd name="connsiteX3348" fmla="*/ 450787 w 506956"/>
              <a:gd name="connsiteY3348" fmla="*/ 344412 h 506956"/>
              <a:gd name="connsiteX3349" fmla="*/ 454949 w 506956"/>
              <a:gd name="connsiteY3349" fmla="*/ 344412 h 506956"/>
              <a:gd name="connsiteX3350" fmla="*/ 449046 w 506956"/>
              <a:gd name="connsiteY3350" fmla="*/ 353605 h 506956"/>
              <a:gd name="connsiteX3351" fmla="*/ 455357 w 506956"/>
              <a:gd name="connsiteY3351" fmla="*/ 363452 h 506956"/>
              <a:gd name="connsiteX3352" fmla="*/ 451195 w 506956"/>
              <a:gd name="connsiteY3352" fmla="*/ 363452 h 506956"/>
              <a:gd name="connsiteX3353" fmla="*/ 446979 w 506956"/>
              <a:gd name="connsiteY3353" fmla="*/ 356761 h 506956"/>
              <a:gd name="connsiteX3354" fmla="*/ 472779 w 506956"/>
              <a:gd name="connsiteY3354" fmla="*/ 356761 h 506956"/>
              <a:gd name="connsiteX3355" fmla="*/ 468563 w 506956"/>
              <a:gd name="connsiteY3355" fmla="*/ 363452 h 506956"/>
              <a:gd name="connsiteX3356" fmla="*/ 464401 w 506956"/>
              <a:gd name="connsiteY3356" fmla="*/ 363452 h 506956"/>
              <a:gd name="connsiteX3357" fmla="*/ 470712 w 506956"/>
              <a:gd name="connsiteY3357" fmla="*/ 353605 h 506956"/>
              <a:gd name="connsiteX3358" fmla="*/ 464809 w 506956"/>
              <a:gd name="connsiteY3358" fmla="*/ 344412 h 506956"/>
              <a:gd name="connsiteX3359" fmla="*/ 468971 w 506956"/>
              <a:gd name="connsiteY3359" fmla="*/ 344412 h 506956"/>
              <a:gd name="connsiteX3360" fmla="*/ 472779 w 506956"/>
              <a:gd name="connsiteY3360" fmla="*/ 350396 h 506956"/>
              <a:gd name="connsiteX3361" fmla="*/ 476587 w 506956"/>
              <a:gd name="connsiteY3361" fmla="*/ 344412 h 506956"/>
              <a:gd name="connsiteX3362" fmla="*/ 480749 w 506956"/>
              <a:gd name="connsiteY3362" fmla="*/ 344412 h 506956"/>
              <a:gd name="connsiteX3363" fmla="*/ 474846 w 506956"/>
              <a:gd name="connsiteY3363" fmla="*/ 353605 h 506956"/>
              <a:gd name="connsiteX3364" fmla="*/ 481157 w 506956"/>
              <a:gd name="connsiteY3364" fmla="*/ 363452 h 506956"/>
              <a:gd name="connsiteX3365" fmla="*/ 476995 w 506956"/>
              <a:gd name="connsiteY3365" fmla="*/ 363452 h 506956"/>
              <a:gd name="connsiteX3366" fmla="*/ 472779 w 506956"/>
              <a:gd name="connsiteY3366" fmla="*/ 356761 h 506956"/>
              <a:gd name="connsiteX3367" fmla="*/ 498579 w 506956"/>
              <a:gd name="connsiteY3367" fmla="*/ 356761 h 506956"/>
              <a:gd name="connsiteX3368" fmla="*/ 494363 w 506956"/>
              <a:gd name="connsiteY3368" fmla="*/ 363452 h 506956"/>
              <a:gd name="connsiteX3369" fmla="*/ 490201 w 506956"/>
              <a:gd name="connsiteY3369" fmla="*/ 363452 h 506956"/>
              <a:gd name="connsiteX3370" fmla="*/ 496512 w 506956"/>
              <a:gd name="connsiteY3370" fmla="*/ 353605 h 506956"/>
              <a:gd name="connsiteX3371" fmla="*/ 490609 w 506956"/>
              <a:gd name="connsiteY3371" fmla="*/ 344412 h 506956"/>
              <a:gd name="connsiteX3372" fmla="*/ 494771 w 506956"/>
              <a:gd name="connsiteY3372" fmla="*/ 344412 h 506956"/>
              <a:gd name="connsiteX3373" fmla="*/ 498579 w 506956"/>
              <a:gd name="connsiteY3373" fmla="*/ 350396 h 506956"/>
              <a:gd name="connsiteX3374" fmla="*/ 502387 w 506956"/>
              <a:gd name="connsiteY3374" fmla="*/ 344412 h 506956"/>
              <a:gd name="connsiteX3375" fmla="*/ 506549 w 506956"/>
              <a:gd name="connsiteY3375" fmla="*/ 344412 h 506956"/>
              <a:gd name="connsiteX3376" fmla="*/ 500646 w 506956"/>
              <a:gd name="connsiteY3376" fmla="*/ 353605 h 506956"/>
              <a:gd name="connsiteX3377" fmla="*/ 506957 w 506956"/>
              <a:gd name="connsiteY3377" fmla="*/ 363452 h 506956"/>
              <a:gd name="connsiteX3378" fmla="*/ 502795 w 506956"/>
              <a:gd name="connsiteY3378" fmla="*/ 363452 h 506956"/>
              <a:gd name="connsiteX3379" fmla="*/ 498579 w 506956"/>
              <a:gd name="connsiteY3379" fmla="*/ 356761 h 506956"/>
              <a:gd name="connsiteX3380" fmla="*/ 8378 w 506956"/>
              <a:gd name="connsiteY3380" fmla="*/ 385462 h 506956"/>
              <a:gd name="connsiteX3381" fmla="*/ 4162 w 506956"/>
              <a:gd name="connsiteY3381" fmla="*/ 392153 h 506956"/>
              <a:gd name="connsiteX3382" fmla="*/ 0 w 506956"/>
              <a:gd name="connsiteY3382" fmla="*/ 392153 h 506956"/>
              <a:gd name="connsiteX3383" fmla="*/ 6310 w 506956"/>
              <a:gd name="connsiteY3383" fmla="*/ 382306 h 506956"/>
              <a:gd name="connsiteX3384" fmla="*/ 408 w 506956"/>
              <a:gd name="connsiteY3384" fmla="*/ 373112 h 506956"/>
              <a:gd name="connsiteX3385" fmla="*/ 4570 w 506956"/>
              <a:gd name="connsiteY3385" fmla="*/ 373112 h 506956"/>
              <a:gd name="connsiteX3386" fmla="*/ 8378 w 506956"/>
              <a:gd name="connsiteY3386" fmla="*/ 379097 h 506956"/>
              <a:gd name="connsiteX3387" fmla="*/ 12186 w 506956"/>
              <a:gd name="connsiteY3387" fmla="*/ 373112 h 506956"/>
              <a:gd name="connsiteX3388" fmla="*/ 16347 w 506956"/>
              <a:gd name="connsiteY3388" fmla="*/ 373112 h 506956"/>
              <a:gd name="connsiteX3389" fmla="*/ 10445 w 506956"/>
              <a:gd name="connsiteY3389" fmla="*/ 382306 h 506956"/>
              <a:gd name="connsiteX3390" fmla="*/ 16755 w 506956"/>
              <a:gd name="connsiteY3390" fmla="*/ 392153 h 506956"/>
              <a:gd name="connsiteX3391" fmla="*/ 12594 w 506956"/>
              <a:gd name="connsiteY3391" fmla="*/ 392153 h 506956"/>
              <a:gd name="connsiteX3392" fmla="*/ 8378 w 506956"/>
              <a:gd name="connsiteY3392" fmla="*/ 385462 h 506956"/>
              <a:gd name="connsiteX3393" fmla="*/ 34178 w 506956"/>
              <a:gd name="connsiteY3393" fmla="*/ 385462 h 506956"/>
              <a:gd name="connsiteX3394" fmla="*/ 29962 w 506956"/>
              <a:gd name="connsiteY3394" fmla="*/ 392153 h 506956"/>
              <a:gd name="connsiteX3395" fmla="*/ 25800 w 506956"/>
              <a:gd name="connsiteY3395" fmla="*/ 392153 h 506956"/>
              <a:gd name="connsiteX3396" fmla="*/ 32110 w 506956"/>
              <a:gd name="connsiteY3396" fmla="*/ 382306 h 506956"/>
              <a:gd name="connsiteX3397" fmla="*/ 26208 w 506956"/>
              <a:gd name="connsiteY3397" fmla="*/ 373112 h 506956"/>
              <a:gd name="connsiteX3398" fmla="*/ 30370 w 506956"/>
              <a:gd name="connsiteY3398" fmla="*/ 373112 h 506956"/>
              <a:gd name="connsiteX3399" fmla="*/ 34178 w 506956"/>
              <a:gd name="connsiteY3399" fmla="*/ 379097 h 506956"/>
              <a:gd name="connsiteX3400" fmla="*/ 37986 w 506956"/>
              <a:gd name="connsiteY3400" fmla="*/ 373112 h 506956"/>
              <a:gd name="connsiteX3401" fmla="*/ 42147 w 506956"/>
              <a:gd name="connsiteY3401" fmla="*/ 373112 h 506956"/>
              <a:gd name="connsiteX3402" fmla="*/ 36245 w 506956"/>
              <a:gd name="connsiteY3402" fmla="*/ 382306 h 506956"/>
              <a:gd name="connsiteX3403" fmla="*/ 42555 w 506956"/>
              <a:gd name="connsiteY3403" fmla="*/ 392153 h 506956"/>
              <a:gd name="connsiteX3404" fmla="*/ 38394 w 506956"/>
              <a:gd name="connsiteY3404" fmla="*/ 392153 h 506956"/>
              <a:gd name="connsiteX3405" fmla="*/ 34178 w 506956"/>
              <a:gd name="connsiteY3405" fmla="*/ 385462 h 506956"/>
              <a:gd name="connsiteX3406" fmla="*/ 59978 w 506956"/>
              <a:gd name="connsiteY3406" fmla="*/ 385462 h 506956"/>
              <a:gd name="connsiteX3407" fmla="*/ 55762 w 506956"/>
              <a:gd name="connsiteY3407" fmla="*/ 392153 h 506956"/>
              <a:gd name="connsiteX3408" fmla="*/ 51600 w 506956"/>
              <a:gd name="connsiteY3408" fmla="*/ 392153 h 506956"/>
              <a:gd name="connsiteX3409" fmla="*/ 57911 w 506956"/>
              <a:gd name="connsiteY3409" fmla="*/ 382306 h 506956"/>
              <a:gd name="connsiteX3410" fmla="*/ 52008 w 506956"/>
              <a:gd name="connsiteY3410" fmla="*/ 373112 h 506956"/>
              <a:gd name="connsiteX3411" fmla="*/ 56170 w 506956"/>
              <a:gd name="connsiteY3411" fmla="*/ 373112 h 506956"/>
              <a:gd name="connsiteX3412" fmla="*/ 59978 w 506956"/>
              <a:gd name="connsiteY3412" fmla="*/ 379097 h 506956"/>
              <a:gd name="connsiteX3413" fmla="*/ 63786 w 506956"/>
              <a:gd name="connsiteY3413" fmla="*/ 373112 h 506956"/>
              <a:gd name="connsiteX3414" fmla="*/ 67948 w 506956"/>
              <a:gd name="connsiteY3414" fmla="*/ 373112 h 506956"/>
              <a:gd name="connsiteX3415" fmla="*/ 62045 w 506956"/>
              <a:gd name="connsiteY3415" fmla="*/ 382306 h 506956"/>
              <a:gd name="connsiteX3416" fmla="*/ 68356 w 506956"/>
              <a:gd name="connsiteY3416" fmla="*/ 392153 h 506956"/>
              <a:gd name="connsiteX3417" fmla="*/ 64194 w 506956"/>
              <a:gd name="connsiteY3417" fmla="*/ 392153 h 506956"/>
              <a:gd name="connsiteX3418" fmla="*/ 59978 w 506956"/>
              <a:gd name="connsiteY3418" fmla="*/ 385462 h 506956"/>
              <a:gd name="connsiteX3419" fmla="*/ 85778 w 506956"/>
              <a:gd name="connsiteY3419" fmla="*/ 385462 h 506956"/>
              <a:gd name="connsiteX3420" fmla="*/ 81562 w 506956"/>
              <a:gd name="connsiteY3420" fmla="*/ 392153 h 506956"/>
              <a:gd name="connsiteX3421" fmla="*/ 77400 w 506956"/>
              <a:gd name="connsiteY3421" fmla="*/ 392153 h 506956"/>
              <a:gd name="connsiteX3422" fmla="*/ 83711 w 506956"/>
              <a:gd name="connsiteY3422" fmla="*/ 382306 h 506956"/>
              <a:gd name="connsiteX3423" fmla="*/ 77808 w 506956"/>
              <a:gd name="connsiteY3423" fmla="*/ 373112 h 506956"/>
              <a:gd name="connsiteX3424" fmla="*/ 81970 w 506956"/>
              <a:gd name="connsiteY3424" fmla="*/ 373112 h 506956"/>
              <a:gd name="connsiteX3425" fmla="*/ 85778 w 506956"/>
              <a:gd name="connsiteY3425" fmla="*/ 379097 h 506956"/>
              <a:gd name="connsiteX3426" fmla="*/ 89586 w 506956"/>
              <a:gd name="connsiteY3426" fmla="*/ 373112 h 506956"/>
              <a:gd name="connsiteX3427" fmla="*/ 93748 w 506956"/>
              <a:gd name="connsiteY3427" fmla="*/ 373112 h 506956"/>
              <a:gd name="connsiteX3428" fmla="*/ 87845 w 506956"/>
              <a:gd name="connsiteY3428" fmla="*/ 382306 h 506956"/>
              <a:gd name="connsiteX3429" fmla="*/ 94156 w 506956"/>
              <a:gd name="connsiteY3429" fmla="*/ 392153 h 506956"/>
              <a:gd name="connsiteX3430" fmla="*/ 89994 w 506956"/>
              <a:gd name="connsiteY3430" fmla="*/ 392153 h 506956"/>
              <a:gd name="connsiteX3431" fmla="*/ 85778 w 506956"/>
              <a:gd name="connsiteY3431" fmla="*/ 385462 h 506956"/>
              <a:gd name="connsiteX3432" fmla="*/ 111578 w 506956"/>
              <a:gd name="connsiteY3432" fmla="*/ 385462 h 506956"/>
              <a:gd name="connsiteX3433" fmla="*/ 107362 w 506956"/>
              <a:gd name="connsiteY3433" fmla="*/ 392153 h 506956"/>
              <a:gd name="connsiteX3434" fmla="*/ 103200 w 506956"/>
              <a:gd name="connsiteY3434" fmla="*/ 392153 h 506956"/>
              <a:gd name="connsiteX3435" fmla="*/ 109511 w 506956"/>
              <a:gd name="connsiteY3435" fmla="*/ 382306 h 506956"/>
              <a:gd name="connsiteX3436" fmla="*/ 103608 w 506956"/>
              <a:gd name="connsiteY3436" fmla="*/ 373112 h 506956"/>
              <a:gd name="connsiteX3437" fmla="*/ 107770 w 506956"/>
              <a:gd name="connsiteY3437" fmla="*/ 373112 h 506956"/>
              <a:gd name="connsiteX3438" fmla="*/ 111578 w 506956"/>
              <a:gd name="connsiteY3438" fmla="*/ 379097 h 506956"/>
              <a:gd name="connsiteX3439" fmla="*/ 115386 w 506956"/>
              <a:gd name="connsiteY3439" fmla="*/ 373112 h 506956"/>
              <a:gd name="connsiteX3440" fmla="*/ 119548 w 506956"/>
              <a:gd name="connsiteY3440" fmla="*/ 373112 h 506956"/>
              <a:gd name="connsiteX3441" fmla="*/ 113645 w 506956"/>
              <a:gd name="connsiteY3441" fmla="*/ 382306 h 506956"/>
              <a:gd name="connsiteX3442" fmla="*/ 119956 w 506956"/>
              <a:gd name="connsiteY3442" fmla="*/ 392153 h 506956"/>
              <a:gd name="connsiteX3443" fmla="*/ 115794 w 506956"/>
              <a:gd name="connsiteY3443" fmla="*/ 392153 h 506956"/>
              <a:gd name="connsiteX3444" fmla="*/ 111578 w 506956"/>
              <a:gd name="connsiteY3444" fmla="*/ 385462 h 506956"/>
              <a:gd name="connsiteX3445" fmla="*/ 137378 w 506956"/>
              <a:gd name="connsiteY3445" fmla="*/ 385462 h 506956"/>
              <a:gd name="connsiteX3446" fmla="*/ 133162 w 506956"/>
              <a:gd name="connsiteY3446" fmla="*/ 392153 h 506956"/>
              <a:gd name="connsiteX3447" fmla="*/ 129000 w 506956"/>
              <a:gd name="connsiteY3447" fmla="*/ 392153 h 506956"/>
              <a:gd name="connsiteX3448" fmla="*/ 135311 w 506956"/>
              <a:gd name="connsiteY3448" fmla="*/ 382306 h 506956"/>
              <a:gd name="connsiteX3449" fmla="*/ 129408 w 506956"/>
              <a:gd name="connsiteY3449" fmla="*/ 373112 h 506956"/>
              <a:gd name="connsiteX3450" fmla="*/ 133570 w 506956"/>
              <a:gd name="connsiteY3450" fmla="*/ 373112 h 506956"/>
              <a:gd name="connsiteX3451" fmla="*/ 137378 w 506956"/>
              <a:gd name="connsiteY3451" fmla="*/ 379097 h 506956"/>
              <a:gd name="connsiteX3452" fmla="*/ 141186 w 506956"/>
              <a:gd name="connsiteY3452" fmla="*/ 373112 h 506956"/>
              <a:gd name="connsiteX3453" fmla="*/ 145348 w 506956"/>
              <a:gd name="connsiteY3453" fmla="*/ 373112 h 506956"/>
              <a:gd name="connsiteX3454" fmla="*/ 139445 w 506956"/>
              <a:gd name="connsiteY3454" fmla="*/ 382306 h 506956"/>
              <a:gd name="connsiteX3455" fmla="*/ 145756 w 506956"/>
              <a:gd name="connsiteY3455" fmla="*/ 392153 h 506956"/>
              <a:gd name="connsiteX3456" fmla="*/ 141594 w 506956"/>
              <a:gd name="connsiteY3456" fmla="*/ 392153 h 506956"/>
              <a:gd name="connsiteX3457" fmla="*/ 137378 w 506956"/>
              <a:gd name="connsiteY3457" fmla="*/ 385462 h 506956"/>
              <a:gd name="connsiteX3458" fmla="*/ 163178 w 506956"/>
              <a:gd name="connsiteY3458" fmla="*/ 385462 h 506956"/>
              <a:gd name="connsiteX3459" fmla="*/ 158962 w 506956"/>
              <a:gd name="connsiteY3459" fmla="*/ 392153 h 506956"/>
              <a:gd name="connsiteX3460" fmla="*/ 154800 w 506956"/>
              <a:gd name="connsiteY3460" fmla="*/ 392153 h 506956"/>
              <a:gd name="connsiteX3461" fmla="*/ 161111 w 506956"/>
              <a:gd name="connsiteY3461" fmla="*/ 382306 h 506956"/>
              <a:gd name="connsiteX3462" fmla="*/ 155208 w 506956"/>
              <a:gd name="connsiteY3462" fmla="*/ 373112 h 506956"/>
              <a:gd name="connsiteX3463" fmla="*/ 159370 w 506956"/>
              <a:gd name="connsiteY3463" fmla="*/ 373112 h 506956"/>
              <a:gd name="connsiteX3464" fmla="*/ 163178 w 506956"/>
              <a:gd name="connsiteY3464" fmla="*/ 379097 h 506956"/>
              <a:gd name="connsiteX3465" fmla="*/ 166986 w 506956"/>
              <a:gd name="connsiteY3465" fmla="*/ 373112 h 506956"/>
              <a:gd name="connsiteX3466" fmla="*/ 171148 w 506956"/>
              <a:gd name="connsiteY3466" fmla="*/ 373112 h 506956"/>
              <a:gd name="connsiteX3467" fmla="*/ 165245 w 506956"/>
              <a:gd name="connsiteY3467" fmla="*/ 382306 h 506956"/>
              <a:gd name="connsiteX3468" fmla="*/ 171556 w 506956"/>
              <a:gd name="connsiteY3468" fmla="*/ 392153 h 506956"/>
              <a:gd name="connsiteX3469" fmla="*/ 167394 w 506956"/>
              <a:gd name="connsiteY3469" fmla="*/ 392153 h 506956"/>
              <a:gd name="connsiteX3470" fmla="*/ 163178 w 506956"/>
              <a:gd name="connsiteY3470" fmla="*/ 385462 h 506956"/>
              <a:gd name="connsiteX3471" fmla="*/ 188978 w 506956"/>
              <a:gd name="connsiteY3471" fmla="*/ 385462 h 506956"/>
              <a:gd name="connsiteX3472" fmla="*/ 184762 w 506956"/>
              <a:gd name="connsiteY3472" fmla="*/ 392153 h 506956"/>
              <a:gd name="connsiteX3473" fmla="*/ 180601 w 506956"/>
              <a:gd name="connsiteY3473" fmla="*/ 392153 h 506956"/>
              <a:gd name="connsiteX3474" fmla="*/ 186911 w 506956"/>
              <a:gd name="connsiteY3474" fmla="*/ 382306 h 506956"/>
              <a:gd name="connsiteX3475" fmla="*/ 181009 w 506956"/>
              <a:gd name="connsiteY3475" fmla="*/ 373112 h 506956"/>
              <a:gd name="connsiteX3476" fmla="*/ 185170 w 506956"/>
              <a:gd name="connsiteY3476" fmla="*/ 373112 h 506956"/>
              <a:gd name="connsiteX3477" fmla="*/ 188978 w 506956"/>
              <a:gd name="connsiteY3477" fmla="*/ 379097 h 506956"/>
              <a:gd name="connsiteX3478" fmla="*/ 192786 w 506956"/>
              <a:gd name="connsiteY3478" fmla="*/ 373112 h 506956"/>
              <a:gd name="connsiteX3479" fmla="*/ 196948 w 506956"/>
              <a:gd name="connsiteY3479" fmla="*/ 373112 h 506956"/>
              <a:gd name="connsiteX3480" fmla="*/ 191045 w 506956"/>
              <a:gd name="connsiteY3480" fmla="*/ 382306 h 506956"/>
              <a:gd name="connsiteX3481" fmla="*/ 197356 w 506956"/>
              <a:gd name="connsiteY3481" fmla="*/ 392153 h 506956"/>
              <a:gd name="connsiteX3482" fmla="*/ 193194 w 506956"/>
              <a:gd name="connsiteY3482" fmla="*/ 392153 h 506956"/>
              <a:gd name="connsiteX3483" fmla="*/ 188978 w 506956"/>
              <a:gd name="connsiteY3483" fmla="*/ 385462 h 506956"/>
              <a:gd name="connsiteX3484" fmla="*/ 214778 w 506956"/>
              <a:gd name="connsiteY3484" fmla="*/ 385462 h 506956"/>
              <a:gd name="connsiteX3485" fmla="*/ 210562 w 506956"/>
              <a:gd name="connsiteY3485" fmla="*/ 392153 h 506956"/>
              <a:gd name="connsiteX3486" fmla="*/ 206401 w 506956"/>
              <a:gd name="connsiteY3486" fmla="*/ 392153 h 506956"/>
              <a:gd name="connsiteX3487" fmla="*/ 212711 w 506956"/>
              <a:gd name="connsiteY3487" fmla="*/ 382306 h 506956"/>
              <a:gd name="connsiteX3488" fmla="*/ 206809 w 506956"/>
              <a:gd name="connsiteY3488" fmla="*/ 373112 h 506956"/>
              <a:gd name="connsiteX3489" fmla="*/ 210970 w 506956"/>
              <a:gd name="connsiteY3489" fmla="*/ 373112 h 506956"/>
              <a:gd name="connsiteX3490" fmla="*/ 214778 w 506956"/>
              <a:gd name="connsiteY3490" fmla="*/ 379097 h 506956"/>
              <a:gd name="connsiteX3491" fmla="*/ 218586 w 506956"/>
              <a:gd name="connsiteY3491" fmla="*/ 373112 h 506956"/>
              <a:gd name="connsiteX3492" fmla="*/ 222748 w 506956"/>
              <a:gd name="connsiteY3492" fmla="*/ 373112 h 506956"/>
              <a:gd name="connsiteX3493" fmla="*/ 216846 w 506956"/>
              <a:gd name="connsiteY3493" fmla="*/ 382306 h 506956"/>
              <a:gd name="connsiteX3494" fmla="*/ 223156 w 506956"/>
              <a:gd name="connsiteY3494" fmla="*/ 392153 h 506956"/>
              <a:gd name="connsiteX3495" fmla="*/ 218994 w 506956"/>
              <a:gd name="connsiteY3495" fmla="*/ 392153 h 506956"/>
              <a:gd name="connsiteX3496" fmla="*/ 214778 w 506956"/>
              <a:gd name="connsiteY3496" fmla="*/ 385462 h 506956"/>
              <a:gd name="connsiteX3497" fmla="*/ 240578 w 506956"/>
              <a:gd name="connsiteY3497" fmla="*/ 385462 h 506956"/>
              <a:gd name="connsiteX3498" fmla="*/ 236362 w 506956"/>
              <a:gd name="connsiteY3498" fmla="*/ 392153 h 506956"/>
              <a:gd name="connsiteX3499" fmla="*/ 232201 w 506956"/>
              <a:gd name="connsiteY3499" fmla="*/ 392153 h 506956"/>
              <a:gd name="connsiteX3500" fmla="*/ 238511 w 506956"/>
              <a:gd name="connsiteY3500" fmla="*/ 382306 h 506956"/>
              <a:gd name="connsiteX3501" fmla="*/ 232609 w 506956"/>
              <a:gd name="connsiteY3501" fmla="*/ 373112 h 506956"/>
              <a:gd name="connsiteX3502" fmla="*/ 236770 w 506956"/>
              <a:gd name="connsiteY3502" fmla="*/ 373112 h 506956"/>
              <a:gd name="connsiteX3503" fmla="*/ 240578 w 506956"/>
              <a:gd name="connsiteY3503" fmla="*/ 379097 h 506956"/>
              <a:gd name="connsiteX3504" fmla="*/ 244386 w 506956"/>
              <a:gd name="connsiteY3504" fmla="*/ 373112 h 506956"/>
              <a:gd name="connsiteX3505" fmla="*/ 248548 w 506956"/>
              <a:gd name="connsiteY3505" fmla="*/ 373112 h 506956"/>
              <a:gd name="connsiteX3506" fmla="*/ 242646 w 506956"/>
              <a:gd name="connsiteY3506" fmla="*/ 382306 h 506956"/>
              <a:gd name="connsiteX3507" fmla="*/ 248956 w 506956"/>
              <a:gd name="connsiteY3507" fmla="*/ 392153 h 506956"/>
              <a:gd name="connsiteX3508" fmla="*/ 244794 w 506956"/>
              <a:gd name="connsiteY3508" fmla="*/ 392153 h 506956"/>
              <a:gd name="connsiteX3509" fmla="*/ 240578 w 506956"/>
              <a:gd name="connsiteY3509" fmla="*/ 385462 h 506956"/>
              <a:gd name="connsiteX3510" fmla="*/ 266378 w 506956"/>
              <a:gd name="connsiteY3510" fmla="*/ 385462 h 506956"/>
              <a:gd name="connsiteX3511" fmla="*/ 262162 w 506956"/>
              <a:gd name="connsiteY3511" fmla="*/ 392153 h 506956"/>
              <a:gd name="connsiteX3512" fmla="*/ 258001 w 506956"/>
              <a:gd name="connsiteY3512" fmla="*/ 392153 h 506956"/>
              <a:gd name="connsiteX3513" fmla="*/ 264311 w 506956"/>
              <a:gd name="connsiteY3513" fmla="*/ 382306 h 506956"/>
              <a:gd name="connsiteX3514" fmla="*/ 258409 w 506956"/>
              <a:gd name="connsiteY3514" fmla="*/ 373112 h 506956"/>
              <a:gd name="connsiteX3515" fmla="*/ 262570 w 506956"/>
              <a:gd name="connsiteY3515" fmla="*/ 373112 h 506956"/>
              <a:gd name="connsiteX3516" fmla="*/ 266378 w 506956"/>
              <a:gd name="connsiteY3516" fmla="*/ 379097 h 506956"/>
              <a:gd name="connsiteX3517" fmla="*/ 270187 w 506956"/>
              <a:gd name="connsiteY3517" fmla="*/ 373112 h 506956"/>
              <a:gd name="connsiteX3518" fmla="*/ 274348 w 506956"/>
              <a:gd name="connsiteY3518" fmla="*/ 373112 h 506956"/>
              <a:gd name="connsiteX3519" fmla="*/ 268446 w 506956"/>
              <a:gd name="connsiteY3519" fmla="*/ 382306 h 506956"/>
              <a:gd name="connsiteX3520" fmla="*/ 274756 w 506956"/>
              <a:gd name="connsiteY3520" fmla="*/ 392153 h 506956"/>
              <a:gd name="connsiteX3521" fmla="*/ 270595 w 506956"/>
              <a:gd name="connsiteY3521" fmla="*/ 392153 h 506956"/>
              <a:gd name="connsiteX3522" fmla="*/ 266378 w 506956"/>
              <a:gd name="connsiteY3522" fmla="*/ 385462 h 506956"/>
              <a:gd name="connsiteX3523" fmla="*/ 292179 w 506956"/>
              <a:gd name="connsiteY3523" fmla="*/ 385462 h 506956"/>
              <a:gd name="connsiteX3524" fmla="*/ 287962 w 506956"/>
              <a:gd name="connsiteY3524" fmla="*/ 392153 h 506956"/>
              <a:gd name="connsiteX3525" fmla="*/ 283801 w 506956"/>
              <a:gd name="connsiteY3525" fmla="*/ 392153 h 506956"/>
              <a:gd name="connsiteX3526" fmla="*/ 290111 w 506956"/>
              <a:gd name="connsiteY3526" fmla="*/ 382306 h 506956"/>
              <a:gd name="connsiteX3527" fmla="*/ 284209 w 506956"/>
              <a:gd name="connsiteY3527" fmla="*/ 373112 h 506956"/>
              <a:gd name="connsiteX3528" fmla="*/ 288370 w 506956"/>
              <a:gd name="connsiteY3528" fmla="*/ 373112 h 506956"/>
              <a:gd name="connsiteX3529" fmla="*/ 292179 w 506956"/>
              <a:gd name="connsiteY3529" fmla="*/ 379097 h 506956"/>
              <a:gd name="connsiteX3530" fmla="*/ 295987 w 506956"/>
              <a:gd name="connsiteY3530" fmla="*/ 373112 h 506956"/>
              <a:gd name="connsiteX3531" fmla="*/ 300148 w 506956"/>
              <a:gd name="connsiteY3531" fmla="*/ 373112 h 506956"/>
              <a:gd name="connsiteX3532" fmla="*/ 294246 w 506956"/>
              <a:gd name="connsiteY3532" fmla="*/ 382306 h 506956"/>
              <a:gd name="connsiteX3533" fmla="*/ 300556 w 506956"/>
              <a:gd name="connsiteY3533" fmla="*/ 392153 h 506956"/>
              <a:gd name="connsiteX3534" fmla="*/ 296395 w 506956"/>
              <a:gd name="connsiteY3534" fmla="*/ 392153 h 506956"/>
              <a:gd name="connsiteX3535" fmla="*/ 292179 w 506956"/>
              <a:gd name="connsiteY3535" fmla="*/ 385462 h 506956"/>
              <a:gd name="connsiteX3536" fmla="*/ 317979 w 506956"/>
              <a:gd name="connsiteY3536" fmla="*/ 385462 h 506956"/>
              <a:gd name="connsiteX3537" fmla="*/ 313762 w 506956"/>
              <a:gd name="connsiteY3537" fmla="*/ 392153 h 506956"/>
              <a:gd name="connsiteX3538" fmla="*/ 309601 w 506956"/>
              <a:gd name="connsiteY3538" fmla="*/ 392153 h 506956"/>
              <a:gd name="connsiteX3539" fmla="*/ 315911 w 506956"/>
              <a:gd name="connsiteY3539" fmla="*/ 382306 h 506956"/>
              <a:gd name="connsiteX3540" fmla="*/ 310009 w 506956"/>
              <a:gd name="connsiteY3540" fmla="*/ 373112 h 506956"/>
              <a:gd name="connsiteX3541" fmla="*/ 314170 w 506956"/>
              <a:gd name="connsiteY3541" fmla="*/ 373112 h 506956"/>
              <a:gd name="connsiteX3542" fmla="*/ 317979 w 506956"/>
              <a:gd name="connsiteY3542" fmla="*/ 379097 h 506956"/>
              <a:gd name="connsiteX3543" fmla="*/ 321787 w 506956"/>
              <a:gd name="connsiteY3543" fmla="*/ 373112 h 506956"/>
              <a:gd name="connsiteX3544" fmla="*/ 325948 w 506956"/>
              <a:gd name="connsiteY3544" fmla="*/ 373112 h 506956"/>
              <a:gd name="connsiteX3545" fmla="*/ 320046 w 506956"/>
              <a:gd name="connsiteY3545" fmla="*/ 382306 h 506956"/>
              <a:gd name="connsiteX3546" fmla="*/ 326356 w 506956"/>
              <a:gd name="connsiteY3546" fmla="*/ 392153 h 506956"/>
              <a:gd name="connsiteX3547" fmla="*/ 322195 w 506956"/>
              <a:gd name="connsiteY3547" fmla="*/ 392153 h 506956"/>
              <a:gd name="connsiteX3548" fmla="*/ 317979 w 506956"/>
              <a:gd name="connsiteY3548" fmla="*/ 385462 h 506956"/>
              <a:gd name="connsiteX3549" fmla="*/ 343779 w 506956"/>
              <a:gd name="connsiteY3549" fmla="*/ 385462 h 506956"/>
              <a:gd name="connsiteX3550" fmla="*/ 339563 w 506956"/>
              <a:gd name="connsiteY3550" fmla="*/ 392153 h 506956"/>
              <a:gd name="connsiteX3551" fmla="*/ 335401 w 506956"/>
              <a:gd name="connsiteY3551" fmla="*/ 392153 h 506956"/>
              <a:gd name="connsiteX3552" fmla="*/ 341711 w 506956"/>
              <a:gd name="connsiteY3552" fmla="*/ 382306 h 506956"/>
              <a:gd name="connsiteX3553" fmla="*/ 335809 w 506956"/>
              <a:gd name="connsiteY3553" fmla="*/ 373112 h 506956"/>
              <a:gd name="connsiteX3554" fmla="*/ 339971 w 506956"/>
              <a:gd name="connsiteY3554" fmla="*/ 373112 h 506956"/>
              <a:gd name="connsiteX3555" fmla="*/ 343779 w 506956"/>
              <a:gd name="connsiteY3555" fmla="*/ 379097 h 506956"/>
              <a:gd name="connsiteX3556" fmla="*/ 347587 w 506956"/>
              <a:gd name="connsiteY3556" fmla="*/ 373112 h 506956"/>
              <a:gd name="connsiteX3557" fmla="*/ 351748 w 506956"/>
              <a:gd name="connsiteY3557" fmla="*/ 373112 h 506956"/>
              <a:gd name="connsiteX3558" fmla="*/ 345846 w 506956"/>
              <a:gd name="connsiteY3558" fmla="*/ 382306 h 506956"/>
              <a:gd name="connsiteX3559" fmla="*/ 352156 w 506956"/>
              <a:gd name="connsiteY3559" fmla="*/ 392153 h 506956"/>
              <a:gd name="connsiteX3560" fmla="*/ 347995 w 506956"/>
              <a:gd name="connsiteY3560" fmla="*/ 392153 h 506956"/>
              <a:gd name="connsiteX3561" fmla="*/ 343779 w 506956"/>
              <a:gd name="connsiteY3561" fmla="*/ 385462 h 506956"/>
              <a:gd name="connsiteX3562" fmla="*/ 369579 w 506956"/>
              <a:gd name="connsiteY3562" fmla="*/ 385462 h 506956"/>
              <a:gd name="connsiteX3563" fmla="*/ 365363 w 506956"/>
              <a:gd name="connsiteY3563" fmla="*/ 392153 h 506956"/>
              <a:gd name="connsiteX3564" fmla="*/ 361201 w 506956"/>
              <a:gd name="connsiteY3564" fmla="*/ 392153 h 506956"/>
              <a:gd name="connsiteX3565" fmla="*/ 367511 w 506956"/>
              <a:gd name="connsiteY3565" fmla="*/ 382306 h 506956"/>
              <a:gd name="connsiteX3566" fmla="*/ 361609 w 506956"/>
              <a:gd name="connsiteY3566" fmla="*/ 373112 h 506956"/>
              <a:gd name="connsiteX3567" fmla="*/ 365771 w 506956"/>
              <a:gd name="connsiteY3567" fmla="*/ 373112 h 506956"/>
              <a:gd name="connsiteX3568" fmla="*/ 369579 w 506956"/>
              <a:gd name="connsiteY3568" fmla="*/ 379097 h 506956"/>
              <a:gd name="connsiteX3569" fmla="*/ 373387 w 506956"/>
              <a:gd name="connsiteY3569" fmla="*/ 373112 h 506956"/>
              <a:gd name="connsiteX3570" fmla="*/ 377548 w 506956"/>
              <a:gd name="connsiteY3570" fmla="*/ 373112 h 506956"/>
              <a:gd name="connsiteX3571" fmla="*/ 371646 w 506956"/>
              <a:gd name="connsiteY3571" fmla="*/ 382306 h 506956"/>
              <a:gd name="connsiteX3572" fmla="*/ 377956 w 506956"/>
              <a:gd name="connsiteY3572" fmla="*/ 392153 h 506956"/>
              <a:gd name="connsiteX3573" fmla="*/ 373795 w 506956"/>
              <a:gd name="connsiteY3573" fmla="*/ 392153 h 506956"/>
              <a:gd name="connsiteX3574" fmla="*/ 369579 w 506956"/>
              <a:gd name="connsiteY3574" fmla="*/ 385462 h 506956"/>
              <a:gd name="connsiteX3575" fmla="*/ 395379 w 506956"/>
              <a:gd name="connsiteY3575" fmla="*/ 385462 h 506956"/>
              <a:gd name="connsiteX3576" fmla="*/ 391163 w 506956"/>
              <a:gd name="connsiteY3576" fmla="*/ 392153 h 506956"/>
              <a:gd name="connsiteX3577" fmla="*/ 387001 w 506956"/>
              <a:gd name="connsiteY3577" fmla="*/ 392153 h 506956"/>
              <a:gd name="connsiteX3578" fmla="*/ 393312 w 506956"/>
              <a:gd name="connsiteY3578" fmla="*/ 382306 h 506956"/>
              <a:gd name="connsiteX3579" fmla="*/ 387409 w 506956"/>
              <a:gd name="connsiteY3579" fmla="*/ 373112 h 506956"/>
              <a:gd name="connsiteX3580" fmla="*/ 391571 w 506956"/>
              <a:gd name="connsiteY3580" fmla="*/ 373112 h 506956"/>
              <a:gd name="connsiteX3581" fmla="*/ 395379 w 506956"/>
              <a:gd name="connsiteY3581" fmla="*/ 379097 h 506956"/>
              <a:gd name="connsiteX3582" fmla="*/ 399187 w 506956"/>
              <a:gd name="connsiteY3582" fmla="*/ 373112 h 506956"/>
              <a:gd name="connsiteX3583" fmla="*/ 403348 w 506956"/>
              <a:gd name="connsiteY3583" fmla="*/ 373112 h 506956"/>
              <a:gd name="connsiteX3584" fmla="*/ 397446 w 506956"/>
              <a:gd name="connsiteY3584" fmla="*/ 382306 h 506956"/>
              <a:gd name="connsiteX3585" fmla="*/ 403756 w 506956"/>
              <a:gd name="connsiteY3585" fmla="*/ 392153 h 506956"/>
              <a:gd name="connsiteX3586" fmla="*/ 399595 w 506956"/>
              <a:gd name="connsiteY3586" fmla="*/ 392153 h 506956"/>
              <a:gd name="connsiteX3587" fmla="*/ 395379 w 506956"/>
              <a:gd name="connsiteY3587" fmla="*/ 385462 h 506956"/>
              <a:gd name="connsiteX3588" fmla="*/ 421179 w 506956"/>
              <a:gd name="connsiteY3588" fmla="*/ 385462 h 506956"/>
              <a:gd name="connsiteX3589" fmla="*/ 416963 w 506956"/>
              <a:gd name="connsiteY3589" fmla="*/ 392153 h 506956"/>
              <a:gd name="connsiteX3590" fmla="*/ 412801 w 506956"/>
              <a:gd name="connsiteY3590" fmla="*/ 392153 h 506956"/>
              <a:gd name="connsiteX3591" fmla="*/ 419112 w 506956"/>
              <a:gd name="connsiteY3591" fmla="*/ 382306 h 506956"/>
              <a:gd name="connsiteX3592" fmla="*/ 413209 w 506956"/>
              <a:gd name="connsiteY3592" fmla="*/ 373112 h 506956"/>
              <a:gd name="connsiteX3593" fmla="*/ 417371 w 506956"/>
              <a:gd name="connsiteY3593" fmla="*/ 373112 h 506956"/>
              <a:gd name="connsiteX3594" fmla="*/ 421179 w 506956"/>
              <a:gd name="connsiteY3594" fmla="*/ 379097 h 506956"/>
              <a:gd name="connsiteX3595" fmla="*/ 424987 w 506956"/>
              <a:gd name="connsiteY3595" fmla="*/ 373112 h 506956"/>
              <a:gd name="connsiteX3596" fmla="*/ 429149 w 506956"/>
              <a:gd name="connsiteY3596" fmla="*/ 373112 h 506956"/>
              <a:gd name="connsiteX3597" fmla="*/ 423246 w 506956"/>
              <a:gd name="connsiteY3597" fmla="*/ 382306 h 506956"/>
              <a:gd name="connsiteX3598" fmla="*/ 429557 w 506956"/>
              <a:gd name="connsiteY3598" fmla="*/ 392153 h 506956"/>
              <a:gd name="connsiteX3599" fmla="*/ 425395 w 506956"/>
              <a:gd name="connsiteY3599" fmla="*/ 392153 h 506956"/>
              <a:gd name="connsiteX3600" fmla="*/ 421179 w 506956"/>
              <a:gd name="connsiteY3600" fmla="*/ 385462 h 506956"/>
              <a:gd name="connsiteX3601" fmla="*/ 446979 w 506956"/>
              <a:gd name="connsiteY3601" fmla="*/ 385462 h 506956"/>
              <a:gd name="connsiteX3602" fmla="*/ 442763 w 506956"/>
              <a:gd name="connsiteY3602" fmla="*/ 392153 h 506956"/>
              <a:gd name="connsiteX3603" fmla="*/ 438601 w 506956"/>
              <a:gd name="connsiteY3603" fmla="*/ 392153 h 506956"/>
              <a:gd name="connsiteX3604" fmla="*/ 444912 w 506956"/>
              <a:gd name="connsiteY3604" fmla="*/ 382306 h 506956"/>
              <a:gd name="connsiteX3605" fmla="*/ 439009 w 506956"/>
              <a:gd name="connsiteY3605" fmla="*/ 373112 h 506956"/>
              <a:gd name="connsiteX3606" fmla="*/ 443171 w 506956"/>
              <a:gd name="connsiteY3606" fmla="*/ 373112 h 506956"/>
              <a:gd name="connsiteX3607" fmla="*/ 446979 w 506956"/>
              <a:gd name="connsiteY3607" fmla="*/ 379097 h 506956"/>
              <a:gd name="connsiteX3608" fmla="*/ 450787 w 506956"/>
              <a:gd name="connsiteY3608" fmla="*/ 373112 h 506956"/>
              <a:gd name="connsiteX3609" fmla="*/ 454949 w 506956"/>
              <a:gd name="connsiteY3609" fmla="*/ 373112 h 506956"/>
              <a:gd name="connsiteX3610" fmla="*/ 449046 w 506956"/>
              <a:gd name="connsiteY3610" fmla="*/ 382306 h 506956"/>
              <a:gd name="connsiteX3611" fmla="*/ 455357 w 506956"/>
              <a:gd name="connsiteY3611" fmla="*/ 392153 h 506956"/>
              <a:gd name="connsiteX3612" fmla="*/ 451195 w 506956"/>
              <a:gd name="connsiteY3612" fmla="*/ 392153 h 506956"/>
              <a:gd name="connsiteX3613" fmla="*/ 446979 w 506956"/>
              <a:gd name="connsiteY3613" fmla="*/ 385462 h 506956"/>
              <a:gd name="connsiteX3614" fmla="*/ 472779 w 506956"/>
              <a:gd name="connsiteY3614" fmla="*/ 385462 h 506956"/>
              <a:gd name="connsiteX3615" fmla="*/ 468563 w 506956"/>
              <a:gd name="connsiteY3615" fmla="*/ 392153 h 506956"/>
              <a:gd name="connsiteX3616" fmla="*/ 464401 w 506956"/>
              <a:gd name="connsiteY3616" fmla="*/ 392153 h 506956"/>
              <a:gd name="connsiteX3617" fmla="*/ 470712 w 506956"/>
              <a:gd name="connsiteY3617" fmla="*/ 382306 h 506956"/>
              <a:gd name="connsiteX3618" fmla="*/ 464809 w 506956"/>
              <a:gd name="connsiteY3618" fmla="*/ 373112 h 506956"/>
              <a:gd name="connsiteX3619" fmla="*/ 468971 w 506956"/>
              <a:gd name="connsiteY3619" fmla="*/ 373112 h 506956"/>
              <a:gd name="connsiteX3620" fmla="*/ 472779 w 506956"/>
              <a:gd name="connsiteY3620" fmla="*/ 379097 h 506956"/>
              <a:gd name="connsiteX3621" fmla="*/ 476587 w 506956"/>
              <a:gd name="connsiteY3621" fmla="*/ 373112 h 506956"/>
              <a:gd name="connsiteX3622" fmla="*/ 480749 w 506956"/>
              <a:gd name="connsiteY3622" fmla="*/ 373112 h 506956"/>
              <a:gd name="connsiteX3623" fmla="*/ 474846 w 506956"/>
              <a:gd name="connsiteY3623" fmla="*/ 382306 h 506956"/>
              <a:gd name="connsiteX3624" fmla="*/ 481157 w 506956"/>
              <a:gd name="connsiteY3624" fmla="*/ 392153 h 506956"/>
              <a:gd name="connsiteX3625" fmla="*/ 476995 w 506956"/>
              <a:gd name="connsiteY3625" fmla="*/ 392153 h 506956"/>
              <a:gd name="connsiteX3626" fmla="*/ 472779 w 506956"/>
              <a:gd name="connsiteY3626" fmla="*/ 385462 h 506956"/>
              <a:gd name="connsiteX3627" fmla="*/ 498579 w 506956"/>
              <a:gd name="connsiteY3627" fmla="*/ 385462 h 506956"/>
              <a:gd name="connsiteX3628" fmla="*/ 494363 w 506956"/>
              <a:gd name="connsiteY3628" fmla="*/ 392153 h 506956"/>
              <a:gd name="connsiteX3629" fmla="*/ 490201 w 506956"/>
              <a:gd name="connsiteY3629" fmla="*/ 392153 h 506956"/>
              <a:gd name="connsiteX3630" fmla="*/ 496512 w 506956"/>
              <a:gd name="connsiteY3630" fmla="*/ 382306 h 506956"/>
              <a:gd name="connsiteX3631" fmla="*/ 490609 w 506956"/>
              <a:gd name="connsiteY3631" fmla="*/ 373112 h 506956"/>
              <a:gd name="connsiteX3632" fmla="*/ 494771 w 506956"/>
              <a:gd name="connsiteY3632" fmla="*/ 373112 h 506956"/>
              <a:gd name="connsiteX3633" fmla="*/ 498579 w 506956"/>
              <a:gd name="connsiteY3633" fmla="*/ 379097 h 506956"/>
              <a:gd name="connsiteX3634" fmla="*/ 502387 w 506956"/>
              <a:gd name="connsiteY3634" fmla="*/ 373112 h 506956"/>
              <a:gd name="connsiteX3635" fmla="*/ 506549 w 506956"/>
              <a:gd name="connsiteY3635" fmla="*/ 373112 h 506956"/>
              <a:gd name="connsiteX3636" fmla="*/ 500646 w 506956"/>
              <a:gd name="connsiteY3636" fmla="*/ 382306 h 506956"/>
              <a:gd name="connsiteX3637" fmla="*/ 506957 w 506956"/>
              <a:gd name="connsiteY3637" fmla="*/ 392153 h 506956"/>
              <a:gd name="connsiteX3638" fmla="*/ 502795 w 506956"/>
              <a:gd name="connsiteY3638" fmla="*/ 392153 h 506956"/>
              <a:gd name="connsiteX3639" fmla="*/ 498579 w 506956"/>
              <a:gd name="connsiteY3639" fmla="*/ 385462 h 506956"/>
              <a:gd name="connsiteX3640" fmla="*/ 8378 w 506956"/>
              <a:gd name="connsiteY3640" fmla="*/ 414163 h 506956"/>
              <a:gd name="connsiteX3641" fmla="*/ 4162 w 506956"/>
              <a:gd name="connsiteY3641" fmla="*/ 420854 h 506956"/>
              <a:gd name="connsiteX3642" fmla="*/ 0 w 506956"/>
              <a:gd name="connsiteY3642" fmla="*/ 420854 h 506956"/>
              <a:gd name="connsiteX3643" fmla="*/ 6310 w 506956"/>
              <a:gd name="connsiteY3643" fmla="*/ 411007 h 506956"/>
              <a:gd name="connsiteX3644" fmla="*/ 408 w 506956"/>
              <a:gd name="connsiteY3644" fmla="*/ 401813 h 506956"/>
              <a:gd name="connsiteX3645" fmla="*/ 4570 w 506956"/>
              <a:gd name="connsiteY3645" fmla="*/ 401813 h 506956"/>
              <a:gd name="connsiteX3646" fmla="*/ 8378 w 506956"/>
              <a:gd name="connsiteY3646" fmla="*/ 407798 h 506956"/>
              <a:gd name="connsiteX3647" fmla="*/ 12186 w 506956"/>
              <a:gd name="connsiteY3647" fmla="*/ 401813 h 506956"/>
              <a:gd name="connsiteX3648" fmla="*/ 16347 w 506956"/>
              <a:gd name="connsiteY3648" fmla="*/ 401813 h 506956"/>
              <a:gd name="connsiteX3649" fmla="*/ 10445 w 506956"/>
              <a:gd name="connsiteY3649" fmla="*/ 411007 h 506956"/>
              <a:gd name="connsiteX3650" fmla="*/ 16755 w 506956"/>
              <a:gd name="connsiteY3650" fmla="*/ 420854 h 506956"/>
              <a:gd name="connsiteX3651" fmla="*/ 12594 w 506956"/>
              <a:gd name="connsiteY3651" fmla="*/ 420854 h 506956"/>
              <a:gd name="connsiteX3652" fmla="*/ 8378 w 506956"/>
              <a:gd name="connsiteY3652" fmla="*/ 414163 h 506956"/>
              <a:gd name="connsiteX3653" fmla="*/ 34178 w 506956"/>
              <a:gd name="connsiteY3653" fmla="*/ 414163 h 506956"/>
              <a:gd name="connsiteX3654" fmla="*/ 29962 w 506956"/>
              <a:gd name="connsiteY3654" fmla="*/ 420854 h 506956"/>
              <a:gd name="connsiteX3655" fmla="*/ 25800 w 506956"/>
              <a:gd name="connsiteY3655" fmla="*/ 420854 h 506956"/>
              <a:gd name="connsiteX3656" fmla="*/ 32110 w 506956"/>
              <a:gd name="connsiteY3656" fmla="*/ 411007 h 506956"/>
              <a:gd name="connsiteX3657" fmla="*/ 26208 w 506956"/>
              <a:gd name="connsiteY3657" fmla="*/ 401813 h 506956"/>
              <a:gd name="connsiteX3658" fmla="*/ 30370 w 506956"/>
              <a:gd name="connsiteY3658" fmla="*/ 401813 h 506956"/>
              <a:gd name="connsiteX3659" fmla="*/ 34178 w 506956"/>
              <a:gd name="connsiteY3659" fmla="*/ 407798 h 506956"/>
              <a:gd name="connsiteX3660" fmla="*/ 37986 w 506956"/>
              <a:gd name="connsiteY3660" fmla="*/ 401813 h 506956"/>
              <a:gd name="connsiteX3661" fmla="*/ 42147 w 506956"/>
              <a:gd name="connsiteY3661" fmla="*/ 401813 h 506956"/>
              <a:gd name="connsiteX3662" fmla="*/ 36245 w 506956"/>
              <a:gd name="connsiteY3662" fmla="*/ 411007 h 506956"/>
              <a:gd name="connsiteX3663" fmla="*/ 42555 w 506956"/>
              <a:gd name="connsiteY3663" fmla="*/ 420854 h 506956"/>
              <a:gd name="connsiteX3664" fmla="*/ 38394 w 506956"/>
              <a:gd name="connsiteY3664" fmla="*/ 420854 h 506956"/>
              <a:gd name="connsiteX3665" fmla="*/ 34178 w 506956"/>
              <a:gd name="connsiteY3665" fmla="*/ 414163 h 506956"/>
              <a:gd name="connsiteX3666" fmla="*/ 59978 w 506956"/>
              <a:gd name="connsiteY3666" fmla="*/ 414163 h 506956"/>
              <a:gd name="connsiteX3667" fmla="*/ 55762 w 506956"/>
              <a:gd name="connsiteY3667" fmla="*/ 420854 h 506956"/>
              <a:gd name="connsiteX3668" fmla="*/ 51600 w 506956"/>
              <a:gd name="connsiteY3668" fmla="*/ 420854 h 506956"/>
              <a:gd name="connsiteX3669" fmla="*/ 57911 w 506956"/>
              <a:gd name="connsiteY3669" fmla="*/ 411007 h 506956"/>
              <a:gd name="connsiteX3670" fmla="*/ 52008 w 506956"/>
              <a:gd name="connsiteY3670" fmla="*/ 401813 h 506956"/>
              <a:gd name="connsiteX3671" fmla="*/ 56170 w 506956"/>
              <a:gd name="connsiteY3671" fmla="*/ 401813 h 506956"/>
              <a:gd name="connsiteX3672" fmla="*/ 59978 w 506956"/>
              <a:gd name="connsiteY3672" fmla="*/ 407798 h 506956"/>
              <a:gd name="connsiteX3673" fmla="*/ 63786 w 506956"/>
              <a:gd name="connsiteY3673" fmla="*/ 401813 h 506956"/>
              <a:gd name="connsiteX3674" fmla="*/ 67948 w 506956"/>
              <a:gd name="connsiteY3674" fmla="*/ 401813 h 506956"/>
              <a:gd name="connsiteX3675" fmla="*/ 62045 w 506956"/>
              <a:gd name="connsiteY3675" fmla="*/ 411007 h 506956"/>
              <a:gd name="connsiteX3676" fmla="*/ 68356 w 506956"/>
              <a:gd name="connsiteY3676" fmla="*/ 420854 h 506956"/>
              <a:gd name="connsiteX3677" fmla="*/ 64194 w 506956"/>
              <a:gd name="connsiteY3677" fmla="*/ 420854 h 506956"/>
              <a:gd name="connsiteX3678" fmla="*/ 59978 w 506956"/>
              <a:gd name="connsiteY3678" fmla="*/ 414163 h 506956"/>
              <a:gd name="connsiteX3679" fmla="*/ 85778 w 506956"/>
              <a:gd name="connsiteY3679" fmla="*/ 414163 h 506956"/>
              <a:gd name="connsiteX3680" fmla="*/ 81562 w 506956"/>
              <a:gd name="connsiteY3680" fmla="*/ 420854 h 506956"/>
              <a:gd name="connsiteX3681" fmla="*/ 77400 w 506956"/>
              <a:gd name="connsiteY3681" fmla="*/ 420854 h 506956"/>
              <a:gd name="connsiteX3682" fmla="*/ 83711 w 506956"/>
              <a:gd name="connsiteY3682" fmla="*/ 411007 h 506956"/>
              <a:gd name="connsiteX3683" fmla="*/ 77808 w 506956"/>
              <a:gd name="connsiteY3683" fmla="*/ 401813 h 506956"/>
              <a:gd name="connsiteX3684" fmla="*/ 81970 w 506956"/>
              <a:gd name="connsiteY3684" fmla="*/ 401813 h 506956"/>
              <a:gd name="connsiteX3685" fmla="*/ 85778 w 506956"/>
              <a:gd name="connsiteY3685" fmla="*/ 407798 h 506956"/>
              <a:gd name="connsiteX3686" fmla="*/ 89586 w 506956"/>
              <a:gd name="connsiteY3686" fmla="*/ 401813 h 506956"/>
              <a:gd name="connsiteX3687" fmla="*/ 93748 w 506956"/>
              <a:gd name="connsiteY3687" fmla="*/ 401813 h 506956"/>
              <a:gd name="connsiteX3688" fmla="*/ 87845 w 506956"/>
              <a:gd name="connsiteY3688" fmla="*/ 411007 h 506956"/>
              <a:gd name="connsiteX3689" fmla="*/ 94156 w 506956"/>
              <a:gd name="connsiteY3689" fmla="*/ 420854 h 506956"/>
              <a:gd name="connsiteX3690" fmla="*/ 89994 w 506956"/>
              <a:gd name="connsiteY3690" fmla="*/ 420854 h 506956"/>
              <a:gd name="connsiteX3691" fmla="*/ 85778 w 506956"/>
              <a:gd name="connsiteY3691" fmla="*/ 414163 h 506956"/>
              <a:gd name="connsiteX3692" fmla="*/ 111578 w 506956"/>
              <a:gd name="connsiteY3692" fmla="*/ 414163 h 506956"/>
              <a:gd name="connsiteX3693" fmla="*/ 107362 w 506956"/>
              <a:gd name="connsiteY3693" fmla="*/ 420854 h 506956"/>
              <a:gd name="connsiteX3694" fmla="*/ 103200 w 506956"/>
              <a:gd name="connsiteY3694" fmla="*/ 420854 h 506956"/>
              <a:gd name="connsiteX3695" fmla="*/ 109511 w 506956"/>
              <a:gd name="connsiteY3695" fmla="*/ 411007 h 506956"/>
              <a:gd name="connsiteX3696" fmla="*/ 103608 w 506956"/>
              <a:gd name="connsiteY3696" fmla="*/ 401813 h 506956"/>
              <a:gd name="connsiteX3697" fmla="*/ 107770 w 506956"/>
              <a:gd name="connsiteY3697" fmla="*/ 401813 h 506956"/>
              <a:gd name="connsiteX3698" fmla="*/ 111578 w 506956"/>
              <a:gd name="connsiteY3698" fmla="*/ 407798 h 506956"/>
              <a:gd name="connsiteX3699" fmla="*/ 115386 w 506956"/>
              <a:gd name="connsiteY3699" fmla="*/ 401813 h 506956"/>
              <a:gd name="connsiteX3700" fmla="*/ 119548 w 506956"/>
              <a:gd name="connsiteY3700" fmla="*/ 401813 h 506956"/>
              <a:gd name="connsiteX3701" fmla="*/ 113645 w 506956"/>
              <a:gd name="connsiteY3701" fmla="*/ 411007 h 506956"/>
              <a:gd name="connsiteX3702" fmla="*/ 119956 w 506956"/>
              <a:gd name="connsiteY3702" fmla="*/ 420854 h 506956"/>
              <a:gd name="connsiteX3703" fmla="*/ 115794 w 506956"/>
              <a:gd name="connsiteY3703" fmla="*/ 420854 h 506956"/>
              <a:gd name="connsiteX3704" fmla="*/ 111578 w 506956"/>
              <a:gd name="connsiteY3704" fmla="*/ 414163 h 506956"/>
              <a:gd name="connsiteX3705" fmla="*/ 137378 w 506956"/>
              <a:gd name="connsiteY3705" fmla="*/ 414163 h 506956"/>
              <a:gd name="connsiteX3706" fmla="*/ 133162 w 506956"/>
              <a:gd name="connsiteY3706" fmla="*/ 420854 h 506956"/>
              <a:gd name="connsiteX3707" fmla="*/ 129000 w 506956"/>
              <a:gd name="connsiteY3707" fmla="*/ 420854 h 506956"/>
              <a:gd name="connsiteX3708" fmla="*/ 135311 w 506956"/>
              <a:gd name="connsiteY3708" fmla="*/ 411007 h 506956"/>
              <a:gd name="connsiteX3709" fmla="*/ 129408 w 506956"/>
              <a:gd name="connsiteY3709" fmla="*/ 401813 h 506956"/>
              <a:gd name="connsiteX3710" fmla="*/ 133570 w 506956"/>
              <a:gd name="connsiteY3710" fmla="*/ 401813 h 506956"/>
              <a:gd name="connsiteX3711" fmla="*/ 137378 w 506956"/>
              <a:gd name="connsiteY3711" fmla="*/ 407798 h 506956"/>
              <a:gd name="connsiteX3712" fmla="*/ 141186 w 506956"/>
              <a:gd name="connsiteY3712" fmla="*/ 401813 h 506956"/>
              <a:gd name="connsiteX3713" fmla="*/ 145348 w 506956"/>
              <a:gd name="connsiteY3713" fmla="*/ 401813 h 506956"/>
              <a:gd name="connsiteX3714" fmla="*/ 139445 w 506956"/>
              <a:gd name="connsiteY3714" fmla="*/ 411007 h 506956"/>
              <a:gd name="connsiteX3715" fmla="*/ 145756 w 506956"/>
              <a:gd name="connsiteY3715" fmla="*/ 420854 h 506956"/>
              <a:gd name="connsiteX3716" fmla="*/ 141594 w 506956"/>
              <a:gd name="connsiteY3716" fmla="*/ 420854 h 506956"/>
              <a:gd name="connsiteX3717" fmla="*/ 137378 w 506956"/>
              <a:gd name="connsiteY3717" fmla="*/ 414163 h 506956"/>
              <a:gd name="connsiteX3718" fmla="*/ 163178 w 506956"/>
              <a:gd name="connsiteY3718" fmla="*/ 414163 h 506956"/>
              <a:gd name="connsiteX3719" fmla="*/ 158962 w 506956"/>
              <a:gd name="connsiteY3719" fmla="*/ 420854 h 506956"/>
              <a:gd name="connsiteX3720" fmla="*/ 154800 w 506956"/>
              <a:gd name="connsiteY3720" fmla="*/ 420854 h 506956"/>
              <a:gd name="connsiteX3721" fmla="*/ 161111 w 506956"/>
              <a:gd name="connsiteY3721" fmla="*/ 411007 h 506956"/>
              <a:gd name="connsiteX3722" fmla="*/ 155208 w 506956"/>
              <a:gd name="connsiteY3722" fmla="*/ 401813 h 506956"/>
              <a:gd name="connsiteX3723" fmla="*/ 159370 w 506956"/>
              <a:gd name="connsiteY3723" fmla="*/ 401813 h 506956"/>
              <a:gd name="connsiteX3724" fmla="*/ 163178 w 506956"/>
              <a:gd name="connsiteY3724" fmla="*/ 407798 h 506956"/>
              <a:gd name="connsiteX3725" fmla="*/ 166986 w 506956"/>
              <a:gd name="connsiteY3725" fmla="*/ 401813 h 506956"/>
              <a:gd name="connsiteX3726" fmla="*/ 171148 w 506956"/>
              <a:gd name="connsiteY3726" fmla="*/ 401813 h 506956"/>
              <a:gd name="connsiteX3727" fmla="*/ 165245 w 506956"/>
              <a:gd name="connsiteY3727" fmla="*/ 411007 h 506956"/>
              <a:gd name="connsiteX3728" fmla="*/ 171556 w 506956"/>
              <a:gd name="connsiteY3728" fmla="*/ 420854 h 506956"/>
              <a:gd name="connsiteX3729" fmla="*/ 167394 w 506956"/>
              <a:gd name="connsiteY3729" fmla="*/ 420854 h 506956"/>
              <a:gd name="connsiteX3730" fmla="*/ 163178 w 506956"/>
              <a:gd name="connsiteY3730" fmla="*/ 414163 h 506956"/>
              <a:gd name="connsiteX3731" fmla="*/ 188978 w 506956"/>
              <a:gd name="connsiteY3731" fmla="*/ 414163 h 506956"/>
              <a:gd name="connsiteX3732" fmla="*/ 184762 w 506956"/>
              <a:gd name="connsiteY3732" fmla="*/ 420854 h 506956"/>
              <a:gd name="connsiteX3733" fmla="*/ 180601 w 506956"/>
              <a:gd name="connsiteY3733" fmla="*/ 420854 h 506956"/>
              <a:gd name="connsiteX3734" fmla="*/ 186911 w 506956"/>
              <a:gd name="connsiteY3734" fmla="*/ 411007 h 506956"/>
              <a:gd name="connsiteX3735" fmla="*/ 181009 w 506956"/>
              <a:gd name="connsiteY3735" fmla="*/ 401813 h 506956"/>
              <a:gd name="connsiteX3736" fmla="*/ 185170 w 506956"/>
              <a:gd name="connsiteY3736" fmla="*/ 401813 h 506956"/>
              <a:gd name="connsiteX3737" fmla="*/ 188978 w 506956"/>
              <a:gd name="connsiteY3737" fmla="*/ 407798 h 506956"/>
              <a:gd name="connsiteX3738" fmla="*/ 192786 w 506956"/>
              <a:gd name="connsiteY3738" fmla="*/ 401813 h 506956"/>
              <a:gd name="connsiteX3739" fmla="*/ 196948 w 506956"/>
              <a:gd name="connsiteY3739" fmla="*/ 401813 h 506956"/>
              <a:gd name="connsiteX3740" fmla="*/ 191045 w 506956"/>
              <a:gd name="connsiteY3740" fmla="*/ 411007 h 506956"/>
              <a:gd name="connsiteX3741" fmla="*/ 197356 w 506956"/>
              <a:gd name="connsiteY3741" fmla="*/ 420854 h 506956"/>
              <a:gd name="connsiteX3742" fmla="*/ 193194 w 506956"/>
              <a:gd name="connsiteY3742" fmla="*/ 420854 h 506956"/>
              <a:gd name="connsiteX3743" fmla="*/ 188978 w 506956"/>
              <a:gd name="connsiteY3743" fmla="*/ 414163 h 506956"/>
              <a:gd name="connsiteX3744" fmla="*/ 214778 w 506956"/>
              <a:gd name="connsiteY3744" fmla="*/ 414163 h 506956"/>
              <a:gd name="connsiteX3745" fmla="*/ 210562 w 506956"/>
              <a:gd name="connsiteY3745" fmla="*/ 420854 h 506956"/>
              <a:gd name="connsiteX3746" fmla="*/ 206401 w 506956"/>
              <a:gd name="connsiteY3746" fmla="*/ 420854 h 506956"/>
              <a:gd name="connsiteX3747" fmla="*/ 212711 w 506956"/>
              <a:gd name="connsiteY3747" fmla="*/ 411007 h 506956"/>
              <a:gd name="connsiteX3748" fmla="*/ 206809 w 506956"/>
              <a:gd name="connsiteY3748" fmla="*/ 401813 h 506956"/>
              <a:gd name="connsiteX3749" fmla="*/ 210970 w 506956"/>
              <a:gd name="connsiteY3749" fmla="*/ 401813 h 506956"/>
              <a:gd name="connsiteX3750" fmla="*/ 214778 w 506956"/>
              <a:gd name="connsiteY3750" fmla="*/ 407798 h 506956"/>
              <a:gd name="connsiteX3751" fmla="*/ 218586 w 506956"/>
              <a:gd name="connsiteY3751" fmla="*/ 401813 h 506956"/>
              <a:gd name="connsiteX3752" fmla="*/ 222748 w 506956"/>
              <a:gd name="connsiteY3752" fmla="*/ 401813 h 506956"/>
              <a:gd name="connsiteX3753" fmla="*/ 216846 w 506956"/>
              <a:gd name="connsiteY3753" fmla="*/ 411007 h 506956"/>
              <a:gd name="connsiteX3754" fmla="*/ 223156 w 506956"/>
              <a:gd name="connsiteY3754" fmla="*/ 420854 h 506956"/>
              <a:gd name="connsiteX3755" fmla="*/ 218994 w 506956"/>
              <a:gd name="connsiteY3755" fmla="*/ 420854 h 506956"/>
              <a:gd name="connsiteX3756" fmla="*/ 214778 w 506956"/>
              <a:gd name="connsiteY3756" fmla="*/ 414163 h 506956"/>
              <a:gd name="connsiteX3757" fmla="*/ 240578 w 506956"/>
              <a:gd name="connsiteY3757" fmla="*/ 414163 h 506956"/>
              <a:gd name="connsiteX3758" fmla="*/ 236362 w 506956"/>
              <a:gd name="connsiteY3758" fmla="*/ 420854 h 506956"/>
              <a:gd name="connsiteX3759" fmla="*/ 232201 w 506956"/>
              <a:gd name="connsiteY3759" fmla="*/ 420854 h 506956"/>
              <a:gd name="connsiteX3760" fmla="*/ 238511 w 506956"/>
              <a:gd name="connsiteY3760" fmla="*/ 411007 h 506956"/>
              <a:gd name="connsiteX3761" fmla="*/ 232609 w 506956"/>
              <a:gd name="connsiteY3761" fmla="*/ 401813 h 506956"/>
              <a:gd name="connsiteX3762" fmla="*/ 236770 w 506956"/>
              <a:gd name="connsiteY3762" fmla="*/ 401813 h 506956"/>
              <a:gd name="connsiteX3763" fmla="*/ 240578 w 506956"/>
              <a:gd name="connsiteY3763" fmla="*/ 407798 h 506956"/>
              <a:gd name="connsiteX3764" fmla="*/ 244386 w 506956"/>
              <a:gd name="connsiteY3764" fmla="*/ 401813 h 506956"/>
              <a:gd name="connsiteX3765" fmla="*/ 248548 w 506956"/>
              <a:gd name="connsiteY3765" fmla="*/ 401813 h 506956"/>
              <a:gd name="connsiteX3766" fmla="*/ 242646 w 506956"/>
              <a:gd name="connsiteY3766" fmla="*/ 411007 h 506956"/>
              <a:gd name="connsiteX3767" fmla="*/ 248956 w 506956"/>
              <a:gd name="connsiteY3767" fmla="*/ 420854 h 506956"/>
              <a:gd name="connsiteX3768" fmla="*/ 244794 w 506956"/>
              <a:gd name="connsiteY3768" fmla="*/ 420854 h 506956"/>
              <a:gd name="connsiteX3769" fmla="*/ 240578 w 506956"/>
              <a:gd name="connsiteY3769" fmla="*/ 414163 h 506956"/>
              <a:gd name="connsiteX3770" fmla="*/ 266378 w 506956"/>
              <a:gd name="connsiteY3770" fmla="*/ 414163 h 506956"/>
              <a:gd name="connsiteX3771" fmla="*/ 262162 w 506956"/>
              <a:gd name="connsiteY3771" fmla="*/ 420854 h 506956"/>
              <a:gd name="connsiteX3772" fmla="*/ 258001 w 506956"/>
              <a:gd name="connsiteY3772" fmla="*/ 420854 h 506956"/>
              <a:gd name="connsiteX3773" fmla="*/ 264311 w 506956"/>
              <a:gd name="connsiteY3773" fmla="*/ 411007 h 506956"/>
              <a:gd name="connsiteX3774" fmla="*/ 258409 w 506956"/>
              <a:gd name="connsiteY3774" fmla="*/ 401813 h 506956"/>
              <a:gd name="connsiteX3775" fmla="*/ 262570 w 506956"/>
              <a:gd name="connsiteY3775" fmla="*/ 401813 h 506956"/>
              <a:gd name="connsiteX3776" fmla="*/ 266378 w 506956"/>
              <a:gd name="connsiteY3776" fmla="*/ 407798 h 506956"/>
              <a:gd name="connsiteX3777" fmla="*/ 270187 w 506956"/>
              <a:gd name="connsiteY3777" fmla="*/ 401813 h 506956"/>
              <a:gd name="connsiteX3778" fmla="*/ 274348 w 506956"/>
              <a:gd name="connsiteY3778" fmla="*/ 401813 h 506956"/>
              <a:gd name="connsiteX3779" fmla="*/ 268446 w 506956"/>
              <a:gd name="connsiteY3779" fmla="*/ 411007 h 506956"/>
              <a:gd name="connsiteX3780" fmla="*/ 274756 w 506956"/>
              <a:gd name="connsiteY3780" fmla="*/ 420854 h 506956"/>
              <a:gd name="connsiteX3781" fmla="*/ 270595 w 506956"/>
              <a:gd name="connsiteY3781" fmla="*/ 420854 h 506956"/>
              <a:gd name="connsiteX3782" fmla="*/ 266378 w 506956"/>
              <a:gd name="connsiteY3782" fmla="*/ 414163 h 506956"/>
              <a:gd name="connsiteX3783" fmla="*/ 292179 w 506956"/>
              <a:gd name="connsiteY3783" fmla="*/ 414163 h 506956"/>
              <a:gd name="connsiteX3784" fmla="*/ 287962 w 506956"/>
              <a:gd name="connsiteY3784" fmla="*/ 420854 h 506956"/>
              <a:gd name="connsiteX3785" fmla="*/ 283801 w 506956"/>
              <a:gd name="connsiteY3785" fmla="*/ 420854 h 506956"/>
              <a:gd name="connsiteX3786" fmla="*/ 290111 w 506956"/>
              <a:gd name="connsiteY3786" fmla="*/ 411007 h 506956"/>
              <a:gd name="connsiteX3787" fmla="*/ 284209 w 506956"/>
              <a:gd name="connsiteY3787" fmla="*/ 401813 h 506956"/>
              <a:gd name="connsiteX3788" fmla="*/ 288370 w 506956"/>
              <a:gd name="connsiteY3788" fmla="*/ 401813 h 506956"/>
              <a:gd name="connsiteX3789" fmla="*/ 292179 w 506956"/>
              <a:gd name="connsiteY3789" fmla="*/ 407798 h 506956"/>
              <a:gd name="connsiteX3790" fmla="*/ 295987 w 506956"/>
              <a:gd name="connsiteY3790" fmla="*/ 401813 h 506956"/>
              <a:gd name="connsiteX3791" fmla="*/ 300148 w 506956"/>
              <a:gd name="connsiteY3791" fmla="*/ 401813 h 506956"/>
              <a:gd name="connsiteX3792" fmla="*/ 294246 w 506956"/>
              <a:gd name="connsiteY3792" fmla="*/ 411007 h 506956"/>
              <a:gd name="connsiteX3793" fmla="*/ 300556 w 506956"/>
              <a:gd name="connsiteY3793" fmla="*/ 420854 h 506956"/>
              <a:gd name="connsiteX3794" fmla="*/ 296395 w 506956"/>
              <a:gd name="connsiteY3794" fmla="*/ 420854 h 506956"/>
              <a:gd name="connsiteX3795" fmla="*/ 292179 w 506956"/>
              <a:gd name="connsiteY3795" fmla="*/ 414163 h 506956"/>
              <a:gd name="connsiteX3796" fmla="*/ 317979 w 506956"/>
              <a:gd name="connsiteY3796" fmla="*/ 414163 h 506956"/>
              <a:gd name="connsiteX3797" fmla="*/ 313762 w 506956"/>
              <a:gd name="connsiteY3797" fmla="*/ 420854 h 506956"/>
              <a:gd name="connsiteX3798" fmla="*/ 309601 w 506956"/>
              <a:gd name="connsiteY3798" fmla="*/ 420854 h 506956"/>
              <a:gd name="connsiteX3799" fmla="*/ 315911 w 506956"/>
              <a:gd name="connsiteY3799" fmla="*/ 411007 h 506956"/>
              <a:gd name="connsiteX3800" fmla="*/ 310009 w 506956"/>
              <a:gd name="connsiteY3800" fmla="*/ 401813 h 506956"/>
              <a:gd name="connsiteX3801" fmla="*/ 314170 w 506956"/>
              <a:gd name="connsiteY3801" fmla="*/ 401813 h 506956"/>
              <a:gd name="connsiteX3802" fmla="*/ 317979 w 506956"/>
              <a:gd name="connsiteY3802" fmla="*/ 407798 h 506956"/>
              <a:gd name="connsiteX3803" fmla="*/ 321787 w 506956"/>
              <a:gd name="connsiteY3803" fmla="*/ 401813 h 506956"/>
              <a:gd name="connsiteX3804" fmla="*/ 325948 w 506956"/>
              <a:gd name="connsiteY3804" fmla="*/ 401813 h 506956"/>
              <a:gd name="connsiteX3805" fmla="*/ 320046 w 506956"/>
              <a:gd name="connsiteY3805" fmla="*/ 411007 h 506956"/>
              <a:gd name="connsiteX3806" fmla="*/ 326356 w 506956"/>
              <a:gd name="connsiteY3806" fmla="*/ 420854 h 506956"/>
              <a:gd name="connsiteX3807" fmla="*/ 322195 w 506956"/>
              <a:gd name="connsiteY3807" fmla="*/ 420854 h 506956"/>
              <a:gd name="connsiteX3808" fmla="*/ 317979 w 506956"/>
              <a:gd name="connsiteY3808" fmla="*/ 414163 h 506956"/>
              <a:gd name="connsiteX3809" fmla="*/ 343779 w 506956"/>
              <a:gd name="connsiteY3809" fmla="*/ 414163 h 506956"/>
              <a:gd name="connsiteX3810" fmla="*/ 339563 w 506956"/>
              <a:gd name="connsiteY3810" fmla="*/ 420854 h 506956"/>
              <a:gd name="connsiteX3811" fmla="*/ 335401 w 506956"/>
              <a:gd name="connsiteY3811" fmla="*/ 420854 h 506956"/>
              <a:gd name="connsiteX3812" fmla="*/ 341711 w 506956"/>
              <a:gd name="connsiteY3812" fmla="*/ 411007 h 506956"/>
              <a:gd name="connsiteX3813" fmla="*/ 335809 w 506956"/>
              <a:gd name="connsiteY3813" fmla="*/ 401813 h 506956"/>
              <a:gd name="connsiteX3814" fmla="*/ 339971 w 506956"/>
              <a:gd name="connsiteY3814" fmla="*/ 401813 h 506956"/>
              <a:gd name="connsiteX3815" fmla="*/ 343779 w 506956"/>
              <a:gd name="connsiteY3815" fmla="*/ 407798 h 506956"/>
              <a:gd name="connsiteX3816" fmla="*/ 347587 w 506956"/>
              <a:gd name="connsiteY3816" fmla="*/ 401813 h 506956"/>
              <a:gd name="connsiteX3817" fmla="*/ 351748 w 506956"/>
              <a:gd name="connsiteY3817" fmla="*/ 401813 h 506956"/>
              <a:gd name="connsiteX3818" fmla="*/ 345846 w 506956"/>
              <a:gd name="connsiteY3818" fmla="*/ 411007 h 506956"/>
              <a:gd name="connsiteX3819" fmla="*/ 352156 w 506956"/>
              <a:gd name="connsiteY3819" fmla="*/ 420854 h 506956"/>
              <a:gd name="connsiteX3820" fmla="*/ 347995 w 506956"/>
              <a:gd name="connsiteY3820" fmla="*/ 420854 h 506956"/>
              <a:gd name="connsiteX3821" fmla="*/ 343779 w 506956"/>
              <a:gd name="connsiteY3821" fmla="*/ 414163 h 506956"/>
              <a:gd name="connsiteX3822" fmla="*/ 369579 w 506956"/>
              <a:gd name="connsiteY3822" fmla="*/ 414163 h 506956"/>
              <a:gd name="connsiteX3823" fmla="*/ 365363 w 506956"/>
              <a:gd name="connsiteY3823" fmla="*/ 420854 h 506956"/>
              <a:gd name="connsiteX3824" fmla="*/ 361201 w 506956"/>
              <a:gd name="connsiteY3824" fmla="*/ 420854 h 506956"/>
              <a:gd name="connsiteX3825" fmla="*/ 367511 w 506956"/>
              <a:gd name="connsiteY3825" fmla="*/ 411007 h 506956"/>
              <a:gd name="connsiteX3826" fmla="*/ 361609 w 506956"/>
              <a:gd name="connsiteY3826" fmla="*/ 401813 h 506956"/>
              <a:gd name="connsiteX3827" fmla="*/ 365771 w 506956"/>
              <a:gd name="connsiteY3827" fmla="*/ 401813 h 506956"/>
              <a:gd name="connsiteX3828" fmla="*/ 369579 w 506956"/>
              <a:gd name="connsiteY3828" fmla="*/ 407798 h 506956"/>
              <a:gd name="connsiteX3829" fmla="*/ 373387 w 506956"/>
              <a:gd name="connsiteY3829" fmla="*/ 401813 h 506956"/>
              <a:gd name="connsiteX3830" fmla="*/ 377548 w 506956"/>
              <a:gd name="connsiteY3830" fmla="*/ 401813 h 506956"/>
              <a:gd name="connsiteX3831" fmla="*/ 371646 w 506956"/>
              <a:gd name="connsiteY3831" fmla="*/ 411007 h 506956"/>
              <a:gd name="connsiteX3832" fmla="*/ 377956 w 506956"/>
              <a:gd name="connsiteY3832" fmla="*/ 420854 h 506956"/>
              <a:gd name="connsiteX3833" fmla="*/ 373795 w 506956"/>
              <a:gd name="connsiteY3833" fmla="*/ 420854 h 506956"/>
              <a:gd name="connsiteX3834" fmla="*/ 369579 w 506956"/>
              <a:gd name="connsiteY3834" fmla="*/ 414163 h 506956"/>
              <a:gd name="connsiteX3835" fmla="*/ 395379 w 506956"/>
              <a:gd name="connsiteY3835" fmla="*/ 414163 h 506956"/>
              <a:gd name="connsiteX3836" fmla="*/ 391163 w 506956"/>
              <a:gd name="connsiteY3836" fmla="*/ 420854 h 506956"/>
              <a:gd name="connsiteX3837" fmla="*/ 387001 w 506956"/>
              <a:gd name="connsiteY3837" fmla="*/ 420854 h 506956"/>
              <a:gd name="connsiteX3838" fmla="*/ 393312 w 506956"/>
              <a:gd name="connsiteY3838" fmla="*/ 411007 h 506956"/>
              <a:gd name="connsiteX3839" fmla="*/ 387409 w 506956"/>
              <a:gd name="connsiteY3839" fmla="*/ 401813 h 506956"/>
              <a:gd name="connsiteX3840" fmla="*/ 391571 w 506956"/>
              <a:gd name="connsiteY3840" fmla="*/ 401813 h 506956"/>
              <a:gd name="connsiteX3841" fmla="*/ 395379 w 506956"/>
              <a:gd name="connsiteY3841" fmla="*/ 407798 h 506956"/>
              <a:gd name="connsiteX3842" fmla="*/ 399187 w 506956"/>
              <a:gd name="connsiteY3842" fmla="*/ 401813 h 506956"/>
              <a:gd name="connsiteX3843" fmla="*/ 403348 w 506956"/>
              <a:gd name="connsiteY3843" fmla="*/ 401813 h 506956"/>
              <a:gd name="connsiteX3844" fmla="*/ 397446 w 506956"/>
              <a:gd name="connsiteY3844" fmla="*/ 411007 h 506956"/>
              <a:gd name="connsiteX3845" fmla="*/ 403756 w 506956"/>
              <a:gd name="connsiteY3845" fmla="*/ 420854 h 506956"/>
              <a:gd name="connsiteX3846" fmla="*/ 399595 w 506956"/>
              <a:gd name="connsiteY3846" fmla="*/ 420854 h 506956"/>
              <a:gd name="connsiteX3847" fmla="*/ 395379 w 506956"/>
              <a:gd name="connsiteY3847" fmla="*/ 414163 h 506956"/>
              <a:gd name="connsiteX3848" fmla="*/ 421179 w 506956"/>
              <a:gd name="connsiteY3848" fmla="*/ 414163 h 506956"/>
              <a:gd name="connsiteX3849" fmla="*/ 416963 w 506956"/>
              <a:gd name="connsiteY3849" fmla="*/ 420854 h 506956"/>
              <a:gd name="connsiteX3850" fmla="*/ 412801 w 506956"/>
              <a:gd name="connsiteY3850" fmla="*/ 420854 h 506956"/>
              <a:gd name="connsiteX3851" fmla="*/ 419112 w 506956"/>
              <a:gd name="connsiteY3851" fmla="*/ 411007 h 506956"/>
              <a:gd name="connsiteX3852" fmla="*/ 413209 w 506956"/>
              <a:gd name="connsiteY3852" fmla="*/ 401813 h 506956"/>
              <a:gd name="connsiteX3853" fmla="*/ 417371 w 506956"/>
              <a:gd name="connsiteY3853" fmla="*/ 401813 h 506956"/>
              <a:gd name="connsiteX3854" fmla="*/ 421179 w 506956"/>
              <a:gd name="connsiteY3854" fmla="*/ 407798 h 506956"/>
              <a:gd name="connsiteX3855" fmla="*/ 424987 w 506956"/>
              <a:gd name="connsiteY3855" fmla="*/ 401813 h 506956"/>
              <a:gd name="connsiteX3856" fmla="*/ 429149 w 506956"/>
              <a:gd name="connsiteY3856" fmla="*/ 401813 h 506956"/>
              <a:gd name="connsiteX3857" fmla="*/ 423246 w 506956"/>
              <a:gd name="connsiteY3857" fmla="*/ 411007 h 506956"/>
              <a:gd name="connsiteX3858" fmla="*/ 429557 w 506956"/>
              <a:gd name="connsiteY3858" fmla="*/ 420854 h 506956"/>
              <a:gd name="connsiteX3859" fmla="*/ 425395 w 506956"/>
              <a:gd name="connsiteY3859" fmla="*/ 420854 h 506956"/>
              <a:gd name="connsiteX3860" fmla="*/ 421179 w 506956"/>
              <a:gd name="connsiteY3860" fmla="*/ 414163 h 506956"/>
              <a:gd name="connsiteX3861" fmla="*/ 446979 w 506956"/>
              <a:gd name="connsiteY3861" fmla="*/ 414163 h 506956"/>
              <a:gd name="connsiteX3862" fmla="*/ 442763 w 506956"/>
              <a:gd name="connsiteY3862" fmla="*/ 420854 h 506956"/>
              <a:gd name="connsiteX3863" fmla="*/ 438601 w 506956"/>
              <a:gd name="connsiteY3863" fmla="*/ 420854 h 506956"/>
              <a:gd name="connsiteX3864" fmla="*/ 444912 w 506956"/>
              <a:gd name="connsiteY3864" fmla="*/ 411007 h 506956"/>
              <a:gd name="connsiteX3865" fmla="*/ 439009 w 506956"/>
              <a:gd name="connsiteY3865" fmla="*/ 401813 h 506956"/>
              <a:gd name="connsiteX3866" fmla="*/ 443171 w 506956"/>
              <a:gd name="connsiteY3866" fmla="*/ 401813 h 506956"/>
              <a:gd name="connsiteX3867" fmla="*/ 446979 w 506956"/>
              <a:gd name="connsiteY3867" fmla="*/ 407798 h 506956"/>
              <a:gd name="connsiteX3868" fmla="*/ 450787 w 506956"/>
              <a:gd name="connsiteY3868" fmla="*/ 401813 h 506956"/>
              <a:gd name="connsiteX3869" fmla="*/ 454949 w 506956"/>
              <a:gd name="connsiteY3869" fmla="*/ 401813 h 506956"/>
              <a:gd name="connsiteX3870" fmla="*/ 449046 w 506956"/>
              <a:gd name="connsiteY3870" fmla="*/ 411007 h 506956"/>
              <a:gd name="connsiteX3871" fmla="*/ 455357 w 506956"/>
              <a:gd name="connsiteY3871" fmla="*/ 420854 h 506956"/>
              <a:gd name="connsiteX3872" fmla="*/ 451195 w 506956"/>
              <a:gd name="connsiteY3872" fmla="*/ 420854 h 506956"/>
              <a:gd name="connsiteX3873" fmla="*/ 446979 w 506956"/>
              <a:gd name="connsiteY3873" fmla="*/ 414163 h 506956"/>
              <a:gd name="connsiteX3874" fmla="*/ 472779 w 506956"/>
              <a:gd name="connsiteY3874" fmla="*/ 414163 h 506956"/>
              <a:gd name="connsiteX3875" fmla="*/ 468563 w 506956"/>
              <a:gd name="connsiteY3875" fmla="*/ 420854 h 506956"/>
              <a:gd name="connsiteX3876" fmla="*/ 464401 w 506956"/>
              <a:gd name="connsiteY3876" fmla="*/ 420854 h 506956"/>
              <a:gd name="connsiteX3877" fmla="*/ 470712 w 506956"/>
              <a:gd name="connsiteY3877" fmla="*/ 411007 h 506956"/>
              <a:gd name="connsiteX3878" fmla="*/ 464809 w 506956"/>
              <a:gd name="connsiteY3878" fmla="*/ 401813 h 506956"/>
              <a:gd name="connsiteX3879" fmla="*/ 468971 w 506956"/>
              <a:gd name="connsiteY3879" fmla="*/ 401813 h 506956"/>
              <a:gd name="connsiteX3880" fmla="*/ 472779 w 506956"/>
              <a:gd name="connsiteY3880" fmla="*/ 407798 h 506956"/>
              <a:gd name="connsiteX3881" fmla="*/ 476587 w 506956"/>
              <a:gd name="connsiteY3881" fmla="*/ 401813 h 506956"/>
              <a:gd name="connsiteX3882" fmla="*/ 480749 w 506956"/>
              <a:gd name="connsiteY3882" fmla="*/ 401813 h 506956"/>
              <a:gd name="connsiteX3883" fmla="*/ 474846 w 506956"/>
              <a:gd name="connsiteY3883" fmla="*/ 411007 h 506956"/>
              <a:gd name="connsiteX3884" fmla="*/ 481157 w 506956"/>
              <a:gd name="connsiteY3884" fmla="*/ 420854 h 506956"/>
              <a:gd name="connsiteX3885" fmla="*/ 476995 w 506956"/>
              <a:gd name="connsiteY3885" fmla="*/ 420854 h 506956"/>
              <a:gd name="connsiteX3886" fmla="*/ 472779 w 506956"/>
              <a:gd name="connsiteY3886" fmla="*/ 414163 h 506956"/>
              <a:gd name="connsiteX3887" fmla="*/ 498579 w 506956"/>
              <a:gd name="connsiteY3887" fmla="*/ 414163 h 506956"/>
              <a:gd name="connsiteX3888" fmla="*/ 494363 w 506956"/>
              <a:gd name="connsiteY3888" fmla="*/ 420854 h 506956"/>
              <a:gd name="connsiteX3889" fmla="*/ 490201 w 506956"/>
              <a:gd name="connsiteY3889" fmla="*/ 420854 h 506956"/>
              <a:gd name="connsiteX3890" fmla="*/ 496512 w 506956"/>
              <a:gd name="connsiteY3890" fmla="*/ 411007 h 506956"/>
              <a:gd name="connsiteX3891" fmla="*/ 490609 w 506956"/>
              <a:gd name="connsiteY3891" fmla="*/ 401813 h 506956"/>
              <a:gd name="connsiteX3892" fmla="*/ 494771 w 506956"/>
              <a:gd name="connsiteY3892" fmla="*/ 401813 h 506956"/>
              <a:gd name="connsiteX3893" fmla="*/ 498579 w 506956"/>
              <a:gd name="connsiteY3893" fmla="*/ 407798 h 506956"/>
              <a:gd name="connsiteX3894" fmla="*/ 502387 w 506956"/>
              <a:gd name="connsiteY3894" fmla="*/ 401813 h 506956"/>
              <a:gd name="connsiteX3895" fmla="*/ 506549 w 506956"/>
              <a:gd name="connsiteY3895" fmla="*/ 401813 h 506956"/>
              <a:gd name="connsiteX3896" fmla="*/ 500646 w 506956"/>
              <a:gd name="connsiteY3896" fmla="*/ 411007 h 506956"/>
              <a:gd name="connsiteX3897" fmla="*/ 506957 w 506956"/>
              <a:gd name="connsiteY3897" fmla="*/ 420854 h 506956"/>
              <a:gd name="connsiteX3898" fmla="*/ 502795 w 506956"/>
              <a:gd name="connsiteY3898" fmla="*/ 420854 h 506956"/>
              <a:gd name="connsiteX3899" fmla="*/ 498579 w 506956"/>
              <a:gd name="connsiteY3899" fmla="*/ 414163 h 506956"/>
              <a:gd name="connsiteX3900" fmla="*/ 8378 w 506956"/>
              <a:gd name="connsiteY3900" fmla="*/ 442863 h 506956"/>
              <a:gd name="connsiteX3901" fmla="*/ 4162 w 506956"/>
              <a:gd name="connsiteY3901" fmla="*/ 449555 h 506956"/>
              <a:gd name="connsiteX3902" fmla="*/ 0 w 506956"/>
              <a:gd name="connsiteY3902" fmla="*/ 449555 h 506956"/>
              <a:gd name="connsiteX3903" fmla="*/ 6310 w 506956"/>
              <a:gd name="connsiteY3903" fmla="*/ 439708 h 506956"/>
              <a:gd name="connsiteX3904" fmla="*/ 408 w 506956"/>
              <a:gd name="connsiteY3904" fmla="*/ 430514 h 506956"/>
              <a:gd name="connsiteX3905" fmla="*/ 4570 w 506956"/>
              <a:gd name="connsiteY3905" fmla="*/ 430514 h 506956"/>
              <a:gd name="connsiteX3906" fmla="*/ 8378 w 506956"/>
              <a:gd name="connsiteY3906" fmla="*/ 436499 h 506956"/>
              <a:gd name="connsiteX3907" fmla="*/ 12186 w 506956"/>
              <a:gd name="connsiteY3907" fmla="*/ 430514 h 506956"/>
              <a:gd name="connsiteX3908" fmla="*/ 16347 w 506956"/>
              <a:gd name="connsiteY3908" fmla="*/ 430514 h 506956"/>
              <a:gd name="connsiteX3909" fmla="*/ 10445 w 506956"/>
              <a:gd name="connsiteY3909" fmla="*/ 439708 h 506956"/>
              <a:gd name="connsiteX3910" fmla="*/ 16755 w 506956"/>
              <a:gd name="connsiteY3910" fmla="*/ 449555 h 506956"/>
              <a:gd name="connsiteX3911" fmla="*/ 12594 w 506956"/>
              <a:gd name="connsiteY3911" fmla="*/ 449555 h 506956"/>
              <a:gd name="connsiteX3912" fmla="*/ 8378 w 506956"/>
              <a:gd name="connsiteY3912" fmla="*/ 442863 h 506956"/>
              <a:gd name="connsiteX3913" fmla="*/ 34178 w 506956"/>
              <a:gd name="connsiteY3913" fmla="*/ 442863 h 506956"/>
              <a:gd name="connsiteX3914" fmla="*/ 29962 w 506956"/>
              <a:gd name="connsiteY3914" fmla="*/ 449555 h 506956"/>
              <a:gd name="connsiteX3915" fmla="*/ 25800 w 506956"/>
              <a:gd name="connsiteY3915" fmla="*/ 449555 h 506956"/>
              <a:gd name="connsiteX3916" fmla="*/ 32110 w 506956"/>
              <a:gd name="connsiteY3916" fmla="*/ 439708 h 506956"/>
              <a:gd name="connsiteX3917" fmla="*/ 26208 w 506956"/>
              <a:gd name="connsiteY3917" fmla="*/ 430514 h 506956"/>
              <a:gd name="connsiteX3918" fmla="*/ 30370 w 506956"/>
              <a:gd name="connsiteY3918" fmla="*/ 430514 h 506956"/>
              <a:gd name="connsiteX3919" fmla="*/ 34178 w 506956"/>
              <a:gd name="connsiteY3919" fmla="*/ 436499 h 506956"/>
              <a:gd name="connsiteX3920" fmla="*/ 37986 w 506956"/>
              <a:gd name="connsiteY3920" fmla="*/ 430514 h 506956"/>
              <a:gd name="connsiteX3921" fmla="*/ 42147 w 506956"/>
              <a:gd name="connsiteY3921" fmla="*/ 430514 h 506956"/>
              <a:gd name="connsiteX3922" fmla="*/ 36245 w 506956"/>
              <a:gd name="connsiteY3922" fmla="*/ 439708 h 506956"/>
              <a:gd name="connsiteX3923" fmla="*/ 42555 w 506956"/>
              <a:gd name="connsiteY3923" fmla="*/ 449555 h 506956"/>
              <a:gd name="connsiteX3924" fmla="*/ 38394 w 506956"/>
              <a:gd name="connsiteY3924" fmla="*/ 449555 h 506956"/>
              <a:gd name="connsiteX3925" fmla="*/ 34178 w 506956"/>
              <a:gd name="connsiteY3925" fmla="*/ 442863 h 506956"/>
              <a:gd name="connsiteX3926" fmla="*/ 59978 w 506956"/>
              <a:gd name="connsiteY3926" fmla="*/ 442863 h 506956"/>
              <a:gd name="connsiteX3927" fmla="*/ 55762 w 506956"/>
              <a:gd name="connsiteY3927" fmla="*/ 449555 h 506956"/>
              <a:gd name="connsiteX3928" fmla="*/ 51600 w 506956"/>
              <a:gd name="connsiteY3928" fmla="*/ 449555 h 506956"/>
              <a:gd name="connsiteX3929" fmla="*/ 57911 w 506956"/>
              <a:gd name="connsiteY3929" fmla="*/ 439708 h 506956"/>
              <a:gd name="connsiteX3930" fmla="*/ 52008 w 506956"/>
              <a:gd name="connsiteY3930" fmla="*/ 430514 h 506956"/>
              <a:gd name="connsiteX3931" fmla="*/ 56170 w 506956"/>
              <a:gd name="connsiteY3931" fmla="*/ 430514 h 506956"/>
              <a:gd name="connsiteX3932" fmla="*/ 59978 w 506956"/>
              <a:gd name="connsiteY3932" fmla="*/ 436499 h 506956"/>
              <a:gd name="connsiteX3933" fmla="*/ 63786 w 506956"/>
              <a:gd name="connsiteY3933" fmla="*/ 430514 h 506956"/>
              <a:gd name="connsiteX3934" fmla="*/ 67948 w 506956"/>
              <a:gd name="connsiteY3934" fmla="*/ 430514 h 506956"/>
              <a:gd name="connsiteX3935" fmla="*/ 62045 w 506956"/>
              <a:gd name="connsiteY3935" fmla="*/ 439708 h 506956"/>
              <a:gd name="connsiteX3936" fmla="*/ 68356 w 506956"/>
              <a:gd name="connsiteY3936" fmla="*/ 449555 h 506956"/>
              <a:gd name="connsiteX3937" fmla="*/ 64194 w 506956"/>
              <a:gd name="connsiteY3937" fmla="*/ 449555 h 506956"/>
              <a:gd name="connsiteX3938" fmla="*/ 59978 w 506956"/>
              <a:gd name="connsiteY3938" fmla="*/ 442863 h 506956"/>
              <a:gd name="connsiteX3939" fmla="*/ 85778 w 506956"/>
              <a:gd name="connsiteY3939" fmla="*/ 442863 h 506956"/>
              <a:gd name="connsiteX3940" fmla="*/ 81562 w 506956"/>
              <a:gd name="connsiteY3940" fmla="*/ 449555 h 506956"/>
              <a:gd name="connsiteX3941" fmla="*/ 77400 w 506956"/>
              <a:gd name="connsiteY3941" fmla="*/ 449555 h 506956"/>
              <a:gd name="connsiteX3942" fmla="*/ 83711 w 506956"/>
              <a:gd name="connsiteY3942" fmla="*/ 439708 h 506956"/>
              <a:gd name="connsiteX3943" fmla="*/ 77808 w 506956"/>
              <a:gd name="connsiteY3943" fmla="*/ 430514 h 506956"/>
              <a:gd name="connsiteX3944" fmla="*/ 81970 w 506956"/>
              <a:gd name="connsiteY3944" fmla="*/ 430514 h 506956"/>
              <a:gd name="connsiteX3945" fmla="*/ 85778 w 506956"/>
              <a:gd name="connsiteY3945" fmla="*/ 436499 h 506956"/>
              <a:gd name="connsiteX3946" fmla="*/ 89586 w 506956"/>
              <a:gd name="connsiteY3946" fmla="*/ 430514 h 506956"/>
              <a:gd name="connsiteX3947" fmla="*/ 93748 w 506956"/>
              <a:gd name="connsiteY3947" fmla="*/ 430514 h 506956"/>
              <a:gd name="connsiteX3948" fmla="*/ 87845 w 506956"/>
              <a:gd name="connsiteY3948" fmla="*/ 439708 h 506956"/>
              <a:gd name="connsiteX3949" fmla="*/ 94156 w 506956"/>
              <a:gd name="connsiteY3949" fmla="*/ 449555 h 506956"/>
              <a:gd name="connsiteX3950" fmla="*/ 89994 w 506956"/>
              <a:gd name="connsiteY3950" fmla="*/ 449555 h 506956"/>
              <a:gd name="connsiteX3951" fmla="*/ 85778 w 506956"/>
              <a:gd name="connsiteY3951" fmla="*/ 442863 h 506956"/>
              <a:gd name="connsiteX3952" fmla="*/ 111578 w 506956"/>
              <a:gd name="connsiteY3952" fmla="*/ 442863 h 506956"/>
              <a:gd name="connsiteX3953" fmla="*/ 107362 w 506956"/>
              <a:gd name="connsiteY3953" fmla="*/ 449555 h 506956"/>
              <a:gd name="connsiteX3954" fmla="*/ 103200 w 506956"/>
              <a:gd name="connsiteY3954" fmla="*/ 449555 h 506956"/>
              <a:gd name="connsiteX3955" fmla="*/ 109511 w 506956"/>
              <a:gd name="connsiteY3955" fmla="*/ 439708 h 506956"/>
              <a:gd name="connsiteX3956" fmla="*/ 103608 w 506956"/>
              <a:gd name="connsiteY3956" fmla="*/ 430514 h 506956"/>
              <a:gd name="connsiteX3957" fmla="*/ 107770 w 506956"/>
              <a:gd name="connsiteY3957" fmla="*/ 430514 h 506956"/>
              <a:gd name="connsiteX3958" fmla="*/ 111578 w 506956"/>
              <a:gd name="connsiteY3958" fmla="*/ 436499 h 506956"/>
              <a:gd name="connsiteX3959" fmla="*/ 115386 w 506956"/>
              <a:gd name="connsiteY3959" fmla="*/ 430514 h 506956"/>
              <a:gd name="connsiteX3960" fmla="*/ 119548 w 506956"/>
              <a:gd name="connsiteY3960" fmla="*/ 430514 h 506956"/>
              <a:gd name="connsiteX3961" fmla="*/ 113645 w 506956"/>
              <a:gd name="connsiteY3961" fmla="*/ 439708 h 506956"/>
              <a:gd name="connsiteX3962" fmla="*/ 119956 w 506956"/>
              <a:gd name="connsiteY3962" fmla="*/ 449555 h 506956"/>
              <a:gd name="connsiteX3963" fmla="*/ 115794 w 506956"/>
              <a:gd name="connsiteY3963" fmla="*/ 449555 h 506956"/>
              <a:gd name="connsiteX3964" fmla="*/ 111578 w 506956"/>
              <a:gd name="connsiteY3964" fmla="*/ 442863 h 506956"/>
              <a:gd name="connsiteX3965" fmla="*/ 137378 w 506956"/>
              <a:gd name="connsiteY3965" fmla="*/ 442863 h 506956"/>
              <a:gd name="connsiteX3966" fmla="*/ 133162 w 506956"/>
              <a:gd name="connsiteY3966" fmla="*/ 449555 h 506956"/>
              <a:gd name="connsiteX3967" fmla="*/ 129000 w 506956"/>
              <a:gd name="connsiteY3967" fmla="*/ 449555 h 506956"/>
              <a:gd name="connsiteX3968" fmla="*/ 135311 w 506956"/>
              <a:gd name="connsiteY3968" fmla="*/ 439708 h 506956"/>
              <a:gd name="connsiteX3969" fmla="*/ 129408 w 506956"/>
              <a:gd name="connsiteY3969" fmla="*/ 430514 h 506956"/>
              <a:gd name="connsiteX3970" fmla="*/ 133570 w 506956"/>
              <a:gd name="connsiteY3970" fmla="*/ 430514 h 506956"/>
              <a:gd name="connsiteX3971" fmla="*/ 137378 w 506956"/>
              <a:gd name="connsiteY3971" fmla="*/ 436499 h 506956"/>
              <a:gd name="connsiteX3972" fmla="*/ 141186 w 506956"/>
              <a:gd name="connsiteY3972" fmla="*/ 430514 h 506956"/>
              <a:gd name="connsiteX3973" fmla="*/ 145348 w 506956"/>
              <a:gd name="connsiteY3973" fmla="*/ 430514 h 506956"/>
              <a:gd name="connsiteX3974" fmla="*/ 139445 w 506956"/>
              <a:gd name="connsiteY3974" fmla="*/ 439708 h 506956"/>
              <a:gd name="connsiteX3975" fmla="*/ 145756 w 506956"/>
              <a:gd name="connsiteY3975" fmla="*/ 449555 h 506956"/>
              <a:gd name="connsiteX3976" fmla="*/ 141594 w 506956"/>
              <a:gd name="connsiteY3976" fmla="*/ 449555 h 506956"/>
              <a:gd name="connsiteX3977" fmla="*/ 137378 w 506956"/>
              <a:gd name="connsiteY3977" fmla="*/ 442863 h 506956"/>
              <a:gd name="connsiteX3978" fmla="*/ 163178 w 506956"/>
              <a:gd name="connsiteY3978" fmla="*/ 442863 h 506956"/>
              <a:gd name="connsiteX3979" fmla="*/ 158962 w 506956"/>
              <a:gd name="connsiteY3979" fmla="*/ 449555 h 506956"/>
              <a:gd name="connsiteX3980" fmla="*/ 154800 w 506956"/>
              <a:gd name="connsiteY3980" fmla="*/ 449555 h 506956"/>
              <a:gd name="connsiteX3981" fmla="*/ 161111 w 506956"/>
              <a:gd name="connsiteY3981" fmla="*/ 439708 h 506956"/>
              <a:gd name="connsiteX3982" fmla="*/ 155208 w 506956"/>
              <a:gd name="connsiteY3982" fmla="*/ 430514 h 506956"/>
              <a:gd name="connsiteX3983" fmla="*/ 159370 w 506956"/>
              <a:gd name="connsiteY3983" fmla="*/ 430514 h 506956"/>
              <a:gd name="connsiteX3984" fmla="*/ 163178 w 506956"/>
              <a:gd name="connsiteY3984" fmla="*/ 436499 h 506956"/>
              <a:gd name="connsiteX3985" fmla="*/ 166986 w 506956"/>
              <a:gd name="connsiteY3985" fmla="*/ 430514 h 506956"/>
              <a:gd name="connsiteX3986" fmla="*/ 171148 w 506956"/>
              <a:gd name="connsiteY3986" fmla="*/ 430514 h 506956"/>
              <a:gd name="connsiteX3987" fmla="*/ 165245 w 506956"/>
              <a:gd name="connsiteY3987" fmla="*/ 439708 h 506956"/>
              <a:gd name="connsiteX3988" fmla="*/ 171556 w 506956"/>
              <a:gd name="connsiteY3988" fmla="*/ 449555 h 506956"/>
              <a:gd name="connsiteX3989" fmla="*/ 167394 w 506956"/>
              <a:gd name="connsiteY3989" fmla="*/ 449555 h 506956"/>
              <a:gd name="connsiteX3990" fmla="*/ 163178 w 506956"/>
              <a:gd name="connsiteY3990" fmla="*/ 442863 h 506956"/>
              <a:gd name="connsiteX3991" fmla="*/ 188978 w 506956"/>
              <a:gd name="connsiteY3991" fmla="*/ 442863 h 506956"/>
              <a:gd name="connsiteX3992" fmla="*/ 184762 w 506956"/>
              <a:gd name="connsiteY3992" fmla="*/ 449555 h 506956"/>
              <a:gd name="connsiteX3993" fmla="*/ 180601 w 506956"/>
              <a:gd name="connsiteY3993" fmla="*/ 449555 h 506956"/>
              <a:gd name="connsiteX3994" fmla="*/ 186911 w 506956"/>
              <a:gd name="connsiteY3994" fmla="*/ 439708 h 506956"/>
              <a:gd name="connsiteX3995" fmla="*/ 181009 w 506956"/>
              <a:gd name="connsiteY3995" fmla="*/ 430514 h 506956"/>
              <a:gd name="connsiteX3996" fmla="*/ 185170 w 506956"/>
              <a:gd name="connsiteY3996" fmla="*/ 430514 h 506956"/>
              <a:gd name="connsiteX3997" fmla="*/ 188978 w 506956"/>
              <a:gd name="connsiteY3997" fmla="*/ 436499 h 506956"/>
              <a:gd name="connsiteX3998" fmla="*/ 192786 w 506956"/>
              <a:gd name="connsiteY3998" fmla="*/ 430514 h 506956"/>
              <a:gd name="connsiteX3999" fmla="*/ 196948 w 506956"/>
              <a:gd name="connsiteY3999" fmla="*/ 430514 h 506956"/>
              <a:gd name="connsiteX4000" fmla="*/ 191045 w 506956"/>
              <a:gd name="connsiteY4000" fmla="*/ 439708 h 506956"/>
              <a:gd name="connsiteX4001" fmla="*/ 197356 w 506956"/>
              <a:gd name="connsiteY4001" fmla="*/ 449555 h 506956"/>
              <a:gd name="connsiteX4002" fmla="*/ 193194 w 506956"/>
              <a:gd name="connsiteY4002" fmla="*/ 449555 h 506956"/>
              <a:gd name="connsiteX4003" fmla="*/ 188978 w 506956"/>
              <a:gd name="connsiteY4003" fmla="*/ 442863 h 506956"/>
              <a:gd name="connsiteX4004" fmla="*/ 214778 w 506956"/>
              <a:gd name="connsiteY4004" fmla="*/ 442863 h 506956"/>
              <a:gd name="connsiteX4005" fmla="*/ 210562 w 506956"/>
              <a:gd name="connsiteY4005" fmla="*/ 449555 h 506956"/>
              <a:gd name="connsiteX4006" fmla="*/ 206401 w 506956"/>
              <a:gd name="connsiteY4006" fmla="*/ 449555 h 506956"/>
              <a:gd name="connsiteX4007" fmla="*/ 212711 w 506956"/>
              <a:gd name="connsiteY4007" fmla="*/ 439708 h 506956"/>
              <a:gd name="connsiteX4008" fmla="*/ 206809 w 506956"/>
              <a:gd name="connsiteY4008" fmla="*/ 430514 h 506956"/>
              <a:gd name="connsiteX4009" fmla="*/ 210970 w 506956"/>
              <a:gd name="connsiteY4009" fmla="*/ 430514 h 506956"/>
              <a:gd name="connsiteX4010" fmla="*/ 214778 w 506956"/>
              <a:gd name="connsiteY4010" fmla="*/ 436499 h 506956"/>
              <a:gd name="connsiteX4011" fmla="*/ 218586 w 506956"/>
              <a:gd name="connsiteY4011" fmla="*/ 430514 h 506956"/>
              <a:gd name="connsiteX4012" fmla="*/ 222748 w 506956"/>
              <a:gd name="connsiteY4012" fmla="*/ 430514 h 506956"/>
              <a:gd name="connsiteX4013" fmla="*/ 216846 w 506956"/>
              <a:gd name="connsiteY4013" fmla="*/ 439708 h 506956"/>
              <a:gd name="connsiteX4014" fmla="*/ 223156 w 506956"/>
              <a:gd name="connsiteY4014" fmla="*/ 449555 h 506956"/>
              <a:gd name="connsiteX4015" fmla="*/ 218994 w 506956"/>
              <a:gd name="connsiteY4015" fmla="*/ 449555 h 506956"/>
              <a:gd name="connsiteX4016" fmla="*/ 214778 w 506956"/>
              <a:gd name="connsiteY4016" fmla="*/ 442863 h 506956"/>
              <a:gd name="connsiteX4017" fmla="*/ 240578 w 506956"/>
              <a:gd name="connsiteY4017" fmla="*/ 442863 h 506956"/>
              <a:gd name="connsiteX4018" fmla="*/ 236362 w 506956"/>
              <a:gd name="connsiteY4018" fmla="*/ 449555 h 506956"/>
              <a:gd name="connsiteX4019" fmla="*/ 232201 w 506956"/>
              <a:gd name="connsiteY4019" fmla="*/ 449555 h 506956"/>
              <a:gd name="connsiteX4020" fmla="*/ 238511 w 506956"/>
              <a:gd name="connsiteY4020" fmla="*/ 439708 h 506956"/>
              <a:gd name="connsiteX4021" fmla="*/ 232609 w 506956"/>
              <a:gd name="connsiteY4021" fmla="*/ 430514 h 506956"/>
              <a:gd name="connsiteX4022" fmla="*/ 236770 w 506956"/>
              <a:gd name="connsiteY4022" fmla="*/ 430514 h 506956"/>
              <a:gd name="connsiteX4023" fmla="*/ 240578 w 506956"/>
              <a:gd name="connsiteY4023" fmla="*/ 436499 h 506956"/>
              <a:gd name="connsiteX4024" fmla="*/ 244386 w 506956"/>
              <a:gd name="connsiteY4024" fmla="*/ 430514 h 506956"/>
              <a:gd name="connsiteX4025" fmla="*/ 248548 w 506956"/>
              <a:gd name="connsiteY4025" fmla="*/ 430514 h 506956"/>
              <a:gd name="connsiteX4026" fmla="*/ 242646 w 506956"/>
              <a:gd name="connsiteY4026" fmla="*/ 439708 h 506956"/>
              <a:gd name="connsiteX4027" fmla="*/ 248956 w 506956"/>
              <a:gd name="connsiteY4027" fmla="*/ 449555 h 506956"/>
              <a:gd name="connsiteX4028" fmla="*/ 244794 w 506956"/>
              <a:gd name="connsiteY4028" fmla="*/ 449555 h 506956"/>
              <a:gd name="connsiteX4029" fmla="*/ 240578 w 506956"/>
              <a:gd name="connsiteY4029" fmla="*/ 442863 h 506956"/>
              <a:gd name="connsiteX4030" fmla="*/ 266378 w 506956"/>
              <a:gd name="connsiteY4030" fmla="*/ 442863 h 506956"/>
              <a:gd name="connsiteX4031" fmla="*/ 262162 w 506956"/>
              <a:gd name="connsiteY4031" fmla="*/ 449555 h 506956"/>
              <a:gd name="connsiteX4032" fmla="*/ 258001 w 506956"/>
              <a:gd name="connsiteY4032" fmla="*/ 449555 h 506956"/>
              <a:gd name="connsiteX4033" fmla="*/ 264311 w 506956"/>
              <a:gd name="connsiteY4033" fmla="*/ 439708 h 506956"/>
              <a:gd name="connsiteX4034" fmla="*/ 258409 w 506956"/>
              <a:gd name="connsiteY4034" fmla="*/ 430514 h 506956"/>
              <a:gd name="connsiteX4035" fmla="*/ 262570 w 506956"/>
              <a:gd name="connsiteY4035" fmla="*/ 430514 h 506956"/>
              <a:gd name="connsiteX4036" fmla="*/ 266378 w 506956"/>
              <a:gd name="connsiteY4036" fmla="*/ 436499 h 506956"/>
              <a:gd name="connsiteX4037" fmla="*/ 270187 w 506956"/>
              <a:gd name="connsiteY4037" fmla="*/ 430514 h 506956"/>
              <a:gd name="connsiteX4038" fmla="*/ 274348 w 506956"/>
              <a:gd name="connsiteY4038" fmla="*/ 430514 h 506956"/>
              <a:gd name="connsiteX4039" fmla="*/ 268446 w 506956"/>
              <a:gd name="connsiteY4039" fmla="*/ 439708 h 506956"/>
              <a:gd name="connsiteX4040" fmla="*/ 274756 w 506956"/>
              <a:gd name="connsiteY4040" fmla="*/ 449555 h 506956"/>
              <a:gd name="connsiteX4041" fmla="*/ 270595 w 506956"/>
              <a:gd name="connsiteY4041" fmla="*/ 449555 h 506956"/>
              <a:gd name="connsiteX4042" fmla="*/ 266378 w 506956"/>
              <a:gd name="connsiteY4042" fmla="*/ 442863 h 506956"/>
              <a:gd name="connsiteX4043" fmla="*/ 292179 w 506956"/>
              <a:gd name="connsiteY4043" fmla="*/ 442863 h 506956"/>
              <a:gd name="connsiteX4044" fmla="*/ 287962 w 506956"/>
              <a:gd name="connsiteY4044" fmla="*/ 449555 h 506956"/>
              <a:gd name="connsiteX4045" fmla="*/ 283801 w 506956"/>
              <a:gd name="connsiteY4045" fmla="*/ 449555 h 506956"/>
              <a:gd name="connsiteX4046" fmla="*/ 290111 w 506956"/>
              <a:gd name="connsiteY4046" fmla="*/ 439708 h 506956"/>
              <a:gd name="connsiteX4047" fmla="*/ 284209 w 506956"/>
              <a:gd name="connsiteY4047" fmla="*/ 430514 h 506956"/>
              <a:gd name="connsiteX4048" fmla="*/ 288370 w 506956"/>
              <a:gd name="connsiteY4048" fmla="*/ 430514 h 506956"/>
              <a:gd name="connsiteX4049" fmla="*/ 292179 w 506956"/>
              <a:gd name="connsiteY4049" fmla="*/ 436499 h 506956"/>
              <a:gd name="connsiteX4050" fmla="*/ 295987 w 506956"/>
              <a:gd name="connsiteY4050" fmla="*/ 430514 h 506956"/>
              <a:gd name="connsiteX4051" fmla="*/ 300148 w 506956"/>
              <a:gd name="connsiteY4051" fmla="*/ 430514 h 506956"/>
              <a:gd name="connsiteX4052" fmla="*/ 294246 w 506956"/>
              <a:gd name="connsiteY4052" fmla="*/ 439708 h 506956"/>
              <a:gd name="connsiteX4053" fmla="*/ 300556 w 506956"/>
              <a:gd name="connsiteY4053" fmla="*/ 449555 h 506956"/>
              <a:gd name="connsiteX4054" fmla="*/ 296395 w 506956"/>
              <a:gd name="connsiteY4054" fmla="*/ 449555 h 506956"/>
              <a:gd name="connsiteX4055" fmla="*/ 292179 w 506956"/>
              <a:gd name="connsiteY4055" fmla="*/ 442863 h 506956"/>
              <a:gd name="connsiteX4056" fmla="*/ 317979 w 506956"/>
              <a:gd name="connsiteY4056" fmla="*/ 442863 h 506956"/>
              <a:gd name="connsiteX4057" fmla="*/ 313762 w 506956"/>
              <a:gd name="connsiteY4057" fmla="*/ 449555 h 506956"/>
              <a:gd name="connsiteX4058" fmla="*/ 309601 w 506956"/>
              <a:gd name="connsiteY4058" fmla="*/ 449555 h 506956"/>
              <a:gd name="connsiteX4059" fmla="*/ 315911 w 506956"/>
              <a:gd name="connsiteY4059" fmla="*/ 439708 h 506956"/>
              <a:gd name="connsiteX4060" fmla="*/ 310009 w 506956"/>
              <a:gd name="connsiteY4060" fmla="*/ 430514 h 506956"/>
              <a:gd name="connsiteX4061" fmla="*/ 314170 w 506956"/>
              <a:gd name="connsiteY4061" fmla="*/ 430514 h 506956"/>
              <a:gd name="connsiteX4062" fmla="*/ 317979 w 506956"/>
              <a:gd name="connsiteY4062" fmla="*/ 436499 h 506956"/>
              <a:gd name="connsiteX4063" fmla="*/ 321787 w 506956"/>
              <a:gd name="connsiteY4063" fmla="*/ 430514 h 506956"/>
              <a:gd name="connsiteX4064" fmla="*/ 325948 w 506956"/>
              <a:gd name="connsiteY4064" fmla="*/ 430514 h 506956"/>
              <a:gd name="connsiteX4065" fmla="*/ 320046 w 506956"/>
              <a:gd name="connsiteY4065" fmla="*/ 439708 h 506956"/>
              <a:gd name="connsiteX4066" fmla="*/ 326356 w 506956"/>
              <a:gd name="connsiteY4066" fmla="*/ 449555 h 506956"/>
              <a:gd name="connsiteX4067" fmla="*/ 322195 w 506956"/>
              <a:gd name="connsiteY4067" fmla="*/ 449555 h 506956"/>
              <a:gd name="connsiteX4068" fmla="*/ 317979 w 506956"/>
              <a:gd name="connsiteY4068" fmla="*/ 442863 h 506956"/>
              <a:gd name="connsiteX4069" fmla="*/ 343779 w 506956"/>
              <a:gd name="connsiteY4069" fmla="*/ 442863 h 506956"/>
              <a:gd name="connsiteX4070" fmla="*/ 339563 w 506956"/>
              <a:gd name="connsiteY4070" fmla="*/ 449555 h 506956"/>
              <a:gd name="connsiteX4071" fmla="*/ 335401 w 506956"/>
              <a:gd name="connsiteY4071" fmla="*/ 449555 h 506956"/>
              <a:gd name="connsiteX4072" fmla="*/ 341711 w 506956"/>
              <a:gd name="connsiteY4072" fmla="*/ 439708 h 506956"/>
              <a:gd name="connsiteX4073" fmla="*/ 335809 w 506956"/>
              <a:gd name="connsiteY4073" fmla="*/ 430514 h 506956"/>
              <a:gd name="connsiteX4074" fmla="*/ 339971 w 506956"/>
              <a:gd name="connsiteY4074" fmla="*/ 430514 h 506956"/>
              <a:gd name="connsiteX4075" fmla="*/ 343779 w 506956"/>
              <a:gd name="connsiteY4075" fmla="*/ 436499 h 506956"/>
              <a:gd name="connsiteX4076" fmla="*/ 347587 w 506956"/>
              <a:gd name="connsiteY4076" fmla="*/ 430514 h 506956"/>
              <a:gd name="connsiteX4077" fmla="*/ 351748 w 506956"/>
              <a:gd name="connsiteY4077" fmla="*/ 430514 h 506956"/>
              <a:gd name="connsiteX4078" fmla="*/ 345846 w 506956"/>
              <a:gd name="connsiteY4078" fmla="*/ 439708 h 506956"/>
              <a:gd name="connsiteX4079" fmla="*/ 352156 w 506956"/>
              <a:gd name="connsiteY4079" fmla="*/ 449555 h 506956"/>
              <a:gd name="connsiteX4080" fmla="*/ 347995 w 506956"/>
              <a:gd name="connsiteY4080" fmla="*/ 449555 h 506956"/>
              <a:gd name="connsiteX4081" fmla="*/ 343779 w 506956"/>
              <a:gd name="connsiteY4081" fmla="*/ 442863 h 506956"/>
              <a:gd name="connsiteX4082" fmla="*/ 369579 w 506956"/>
              <a:gd name="connsiteY4082" fmla="*/ 442863 h 506956"/>
              <a:gd name="connsiteX4083" fmla="*/ 365363 w 506956"/>
              <a:gd name="connsiteY4083" fmla="*/ 449555 h 506956"/>
              <a:gd name="connsiteX4084" fmla="*/ 361201 w 506956"/>
              <a:gd name="connsiteY4084" fmla="*/ 449555 h 506956"/>
              <a:gd name="connsiteX4085" fmla="*/ 367511 w 506956"/>
              <a:gd name="connsiteY4085" fmla="*/ 439708 h 506956"/>
              <a:gd name="connsiteX4086" fmla="*/ 361609 w 506956"/>
              <a:gd name="connsiteY4086" fmla="*/ 430514 h 506956"/>
              <a:gd name="connsiteX4087" fmla="*/ 365771 w 506956"/>
              <a:gd name="connsiteY4087" fmla="*/ 430514 h 506956"/>
              <a:gd name="connsiteX4088" fmla="*/ 369579 w 506956"/>
              <a:gd name="connsiteY4088" fmla="*/ 436499 h 506956"/>
              <a:gd name="connsiteX4089" fmla="*/ 373387 w 506956"/>
              <a:gd name="connsiteY4089" fmla="*/ 430514 h 506956"/>
              <a:gd name="connsiteX4090" fmla="*/ 377548 w 506956"/>
              <a:gd name="connsiteY4090" fmla="*/ 430514 h 506956"/>
              <a:gd name="connsiteX4091" fmla="*/ 371646 w 506956"/>
              <a:gd name="connsiteY4091" fmla="*/ 439708 h 506956"/>
              <a:gd name="connsiteX4092" fmla="*/ 377956 w 506956"/>
              <a:gd name="connsiteY4092" fmla="*/ 449555 h 506956"/>
              <a:gd name="connsiteX4093" fmla="*/ 373795 w 506956"/>
              <a:gd name="connsiteY4093" fmla="*/ 449555 h 506956"/>
              <a:gd name="connsiteX4094" fmla="*/ 369579 w 506956"/>
              <a:gd name="connsiteY4094" fmla="*/ 442863 h 506956"/>
              <a:gd name="connsiteX4095" fmla="*/ 395379 w 506956"/>
              <a:gd name="connsiteY4095" fmla="*/ 442863 h 506956"/>
              <a:gd name="connsiteX4096" fmla="*/ 391163 w 506956"/>
              <a:gd name="connsiteY4096" fmla="*/ 449555 h 506956"/>
              <a:gd name="connsiteX4097" fmla="*/ 387001 w 506956"/>
              <a:gd name="connsiteY4097" fmla="*/ 449555 h 506956"/>
              <a:gd name="connsiteX4098" fmla="*/ 393312 w 506956"/>
              <a:gd name="connsiteY4098" fmla="*/ 439708 h 506956"/>
              <a:gd name="connsiteX4099" fmla="*/ 387409 w 506956"/>
              <a:gd name="connsiteY4099" fmla="*/ 430514 h 506956"/>
              <a:gd name="connsiteX4100" fmla="*/ 391571 w 506956"/>
              <a:gd name="connsiteY4100" fmla="*/ 430514 h 506956"/>
              <a:gd name="connsiteX4101" fmla="*/ 395379 w 506956"/>
              <a:gd name="connsiteY4101" fmla="*/ 436499 h 506956"/>
              <a:gd name="connsiteX4102" fmla="*/ 399187 w 506956"/>
              <a:gd name="connsiteY4102" fmla="*/ 430514 h 506956"/>
              <a:gd name="connsiteX4103" fmla="*/ 403348 w 506956"/>
              <a:gd name="connsiteY4103" fmla="*/ 430514 h 506956"/>
              <a:gd name="connsiteX4104" fmla="*/ 397446 w 506956"/>
              <a:gd name="connsiteY4104" fmla="*/ 439708 h 506956"/>
              <a:gd name="connsiteX4105" fmla="*/ 403756 w 506956"/>
              <a:gd name="connsiteY4105" fmla="*/ 449555 h 506956"/>
              <a:gd name="connsiteX4106" fmla="*/ 399595 w 506956"/>
              <a:gd name="connsiteY4106" fmla="*/ 449555 h 506956"/>
              <a:gd name="connsiteX4107" fmla="*/ 395379 w 506956"/>
              <a:gd name="connsiteY4107" fmla="*/ 442863 h 506956"/>
              <a:gd name="connsiteX4108" fmla="*/ 421179 w 506956"/>
              <a:gd name="connsiteY4108" fmla="*/ 442863 h 506956"/>
              <a:gd name="connsiteX4109" fmla="*/ 416963 w 506956"/>
              <a:gd name="connsiteY4109" fmla="*/ 449555 h 506956"/>
              <a:gd name="connsiteX4110" fmla="*/ 412801 w 506956"/>
              <a:gd name="connsiteY4110" fmla="*/ 449555 h 506956"/>
              <a:gd name="connsiteX4111" fmla="*/ 419112 w 506956"/>
              <a:gd name="connsiteY4111" fmla="*/ 439708 h 506956"/>
              <a:gd name="connsiteX4112" fmla="*/ 413209 w 506956"/>
              <a:gd name="connsiteY4112" fmla="*/ 430514 h 506956"/>
              <a:gd name="connsiteX4113" fmla="*/ 417371 w 506956"/>
              <a:gd name="connsiteY4113" fmla="*/ 430514 h 506956"/>
              <a:gd name="connsiteX4114" fmla="*/ 421179 w 506956"/>
              <a:gd name="connsiteY4114" fmla="*/ 436499 h 506956"/>
              <a:gd name="connsiteX4115" fmla="*/ 424987 w 506956"/>
              <a:gd name="connsiteY4115" fmla="*/ 430514 h 506956"/>
              <a:gd name="connsiteX4116" fmla="*/ 429149 w 506956"/>
              <a:gd name="connsiteY4116" fmla="*/ 430514 h 506956"/>
              <a:gd name="connsiteX4117" fmla="*/ 423246 w 506956"/>
              <a:gd name="connsiteY4117" fmla="*/ 439708 h 506956"/>
              <a:gd name="connsiteX4118" fmla="*/ 429557 w 506956"/>
              <a:gd name="connsiteY4118" fmla="*/ 449555 h 506956"/>
              <a:gd name="connsiteX4119" fmla="*/ 425395 w 506956"/>
              <a:gd name="connsiteY4119" fmla="*/ 449555 h 506956"/>
              <a:gd name="connsiteX4120" fmla="*/ 421179 w 506956"/>
              <a:gd name="connsiteY4120" fmla="*/ 442863 h 506956"/>
              <a:gd name="connsiteX4121" fmla="*/ 446979 w 506956"/>
              <a:gd name="connsiteY4121" fmla="*/ 442863 h 506956"/>
              <a:gd name="connsiteX4122" fmla="*/ 442763 w 506956"/>
              <a:gd name="connsiteY4122" fmla="*/ 449555 h 506956"/>
              <a:gd name="connsiteX4123" fmla="*/ 438601 w 506956"/>
              <a:gd name="connsiteY4123" fmla="*/ 449555 h 506956"/>
              <a:gd name="connsiteX4124" fmla="*/ 444912 w 506956"/>
              <a:gd name="connsiteY4124" fmla="*/ 439708 h 506956"/>
              <a:gd name="connsiteX4125" fmla="*/ 439009 w 506956"/>
              <a:gd name="connsiteY4125" fmla="*/ 430514 h 506956"/>
              <a:gd name="connsiteX4126" fmla="*/ 443171 w 506956"/>
              <a:gd name="connsiteY4126" fmla="*/ 430514 h 506956"/>
              <a:gd name="connsiteX4127" fmla="*/ 446979 w 506956"/>
              <a:gd name="connsiteY4127" fmla="*/ 436499 h 506956"/>
              <a:gd name="connsiteX4128" fmla="*/ 450787 w 506956"/>
              <a:gd name="connsiteY4128" fmla="*/ 430514 h 506956"/>
              <a:gd name="connsiteX4129" fmla="*/ 454949 w 506956"/>
              <a:gd name="connsiteY4129" fmla="*/ 430514 h 506956"/>
              <a:gd name="connsiteX4130" fmla="*/ 449046 w 506956"/>
              <a:gd name="connsiteY4130" fmla="*/ 439708 h 506956"/>
              <a:gd name="connsiteX4131" fmla="*/ 455357 w 506956"/>
              <a:gd name="connsiteY4131" fmla="*/ 449555 h 506956"/>
              <a:gd name="connsiteX4132" fmla="*/ 451195 w 506956"/>
              <a:gd name="connsiteY4132" fmla="*/ 449555 h 506956"/>
              <a:gd name="connsiteX4133" fmla="*/ 446979 w 506956"/>
              <a:gd name="connsiteY4133" fmla="*/ 442863 h 506956"/>
              <a:gd name="connsiteX4134" fmla="*/ 472779 w 506956"/>
              <a:gd name="connsiteY4134" fmla="*/ 442863 h 506956"/>
              <a:gd name="connsiteX4135" fmla="*/ 468563 w 506956"/>
              <a:gd name="connsiteY4135" fmla="*/ 449555 h 506956"/>
              <a:gd name="connsiteX4136" fmla="*/ 464401 w 506956"/>
              <a:gd name="connsiteY4136" fmla="*/ 449555 h 506956"/>
              <a:gd name="connsiteX4137" fmla="*/ 470712 w 506956"/>
              <a:gd name="connsiteY4137" fmla="*/ 439708 h 506956"/>
              <a:gd name="connsiteX4138" fmla="*/ 464809 w 506956"/>
              <a:gd name="connsiteY4138" fmla="*/ 430514 h 506956"/>
              <a:gd name="connsiteX4139" fmla="*/ 468971 w 506956"/>
              <a:gd name="connsiteY4139" fmla="*/ 430514 h 506956"/>
              <a:gd name="connsiteX4140" fmla="*/ 472779 w 506956"/>
              <a:gd name="connsiteY4140" fmla="*/ 436499 h 506956"/>
              <a:gd name="connsiteX4141" fmla="*/ 476587 w 506956"/>
              <a:gd name="connsiteY4141" fmla="*/ 430514 h 506956"/>
              <a:gd name="connsiteX4142" fmla="*/ 480749 w 506956"/>
              <a:gd name="connsiteY4142" fmla="*/ 430514 h 506956"/>
              <a:gd name="connsiteX4143" fmla="*/ 474846 w 506956"/>
              <a:gd name="connsiteY4143" fmla="*/ 439708 h 506956"/>
              <a:gd name="connsiteX4144" fmla="*/ 481157 w 506956"/>
              <a:gd name="connsiteY4144" fmla="*/ 449555 h 506956"/>
              <a:gd name="connsiteX4145" fmla="*/ 476995 w 506956"/>
              <a:gd name="connsiteY4145" fmla="*/ 449555 h 506956"/>
              <a:gd name="connsiteX4146" fmla="*/ 472779 w 506956"/>
              <a:gd name="connsiteY4146" fmla="*/ 442863 h 506956"/>
              <a:gd name="connsiteX4147" fmla="*/ 498579 w 506956"/>
              <a:gd name="connsiteY4147" fmla="*/ 442863 h 506956"/>
              <a:gd name="connsiteX4148" fmla="*/ 494363 w 506956"/>
              <a:gd name="connsiteY4148" fmla="*/ 449555 h 506956"/>
              <a:gd name="connsiteX4149" fmla="*/ 490201 w 506956"/>
              <a:gd name="connsiteY4149" fmla="*/ 449555 h 506956"/>
              <a:gd name="connsiteX4150" fmla="*/ 496512 w 506956"/>
              <a:gd name="connsiteY4150" fmla="*/ 439708 h 506956"/>
              <a:gd name="connsiteX4151" fmla="*/ 490609 w 506956"/>
              <a:gd name="connsiteY4151" fmla="*/ 430514 h 506956"/>
              <a:gd name="connsiteX4152" fmla="*/ 494771 w 506956"/>
              <a:gd name="connsiteY4152" fmla="*/ 430514 h 506956"/>
              <a:gd name="connsiteX4153" fmla="*/ 498579 w 506956"/>
              <a:gd name="connsiteY4153" fmla="*/ 436499 h 506956"/>
              <a:gd name="connsiteX4154" fmla="*/ 502387 w 506956"/>
              <a:gd name="connsiteY4154" fmla="*/ 430514 h 506956"/>
              <a:gd name="connsiteX4155" fmla="*/ 506549 w 506956"/>
              <a:gd name="connsiteY4155" fmla="*/ 430514 h 506956"/>
              <a:gd name="connsiteX4156" fmla="*/ 500646 w 506956"/>
              <a:gd name="connsiteY4156" fmla="*/ 439708 h 506956"/>
              <a:gd name="connsiteX4157" fmla="*/ 506957 w 506956"/>
              <a:gd name="connsiteY4157" fmla="*/ 449555 h 506956"/>
              <a:gd name="connsiteX4158" fmla="*/ 502795 w 506956"/>
              <a:gd name="connsiteY4158" fmla="*/ 449555 h 506956"/>
              <a:gd name="connsiteX4159" fmla="*/ 498579 w 506956"/>
              <a:gd name="connsiteY4159" fmla="*/ 442863 h 506956"/>
              <a:gd name="connsiteX4160" fmla="*/ 8378 w 506956"/>
              <a:gd name="connsiteY4160" fmla="*/ 471565 h 506956"/>
              <a:gd name="connsiteX4161" fmla="*/ 4162 w 506956"/>
              <a:gd name="connsiteY4161" fmla="*/ 478256 h 506956"/>
              <a:gd name="connsiteX4162" fmla="*/ 0 w 506956"/>
              <a:gd name="connsiteY4162" fmla="*/ 478256 h 506956"/>
              <a:gd name="connsiteX4163" fmla="*/ 6310 w 506956"/>
              <a:gd name="connsiteY4163" fmla="*/ 468409 h 506956"/>
              <a:gd name="connsiteX4164" fmla="*/ 408 w 506956"/>
              <a:gd name="connsiteY4164" fmla="*/ 459215 h 506956"/>
              <a:gd name="connsiteX4165" fmla="*/ 4570 w 506956"/>
              <a:gd name="connsiteY4165" fmla="*/ 459215 h 506956"/>
              <a:gd name="connsiteX4166" fmla="*/ 8378 w 506956"/>
              <a:gd name="connsiteY4166" fmla="*/ 465200 h 506956"/>
              <a:gd name="connsiteX4167" fmla="*/ 12186 w 506956"/>
              <a:gd name="connsiteY4167" fmla="*/ 459215 h 506956"/>
              <a:gd name="connsiteX4168" fmla="*/ 16347 w 506956"/>
              <a:gd name="connsiteY4168" fmla="*/ 459215 h 506956"/>
              <a:gd name="connsiteX4169" fmla="*/ 10445 w 506956"/>
              <a:gd name="connsiteY4169" fmla="*/ 468409 h 506956"/>
              <a:gd name="connsiteX4170" fmla="*/ 16755 w 506956"/>
              <a:gd name="connsiteY4170" fmla="*/ 478256 h 506956"/>
              <a:gd name="connsiteX4171" fmla="*/ 12594 w 506956"/>
              <a:gd name="connsiteY4171" fmla="*/ 478256 h 506956"/>
              <a:gd name="connsiteX4172" fmla="*/ 8378 w 506956"/>
              <a:gd name="connsiteY4172" fmla="*/ 471565 h 506956"/>
              <a:gd name="connsiteX4173" fmla="*/ 34178 w 506956"/>
              <a:gd name="connsiteY4173" fmla="*/ 471565 h 506956"/>
              <a:gd name="connsiteX4174" fmla="*/ 29962 w 506956"/>
              <a:gd name="connsiteY4174" fmla="*/ 478256 h 506956"/>
              <a:gd name="connsiteX4175" fmla="*/ 25800 w 506956"/>
              <a:gd name="connsiteY4175" fmla="*/ 478256 h 506956"/>
              <a:gd name="connsiteX4176" fmla="*/ 32110 w 506956"/>
              <a:gd name="connsiteY4176" fmla="*/ 468409 h 506956"/>
              <a:gd name="connsiteX4177" fmla="*/ 26208 w 506956"/>
              <a:gd name="connsiteY4177" fmla="*/ 459215 h 506956"/>
              <a:gd name="connsiteX4178" fmla="*/ 30370 w 506956"/>
              <a:gd name="connsiteY4178" fmla="*/ 459215 h 506956"/>
              <a:gd name="connsiteX4179" fmla="*/ 34178 w 506956"/>
              <a:gd name="connsiteY4179" fmla="*/ 465200 h 506956"/>
              <a:gd name="connsiteX4180" fmla="*/ 37986 w 506956"/>
              <a:gd name="connsiteY4180" fmla="*/ 459215 h 506956"/>
              <a:gd name="connsiteX4181" fmla="*/ 42147 w 506956"/>
              <a:gd name="connsiteY4181" fmla="*/ 459215 h 506956"/>
              <a:gd name="connsiteX4182" fmla="*/ 36245 w 506956"/>
              <a:gd name="connsiteY4182" fmla="*/ 468409 h 506956"/>
              <a:gd name="connsiteX4183" fmla="*/ 42555 w 506956"/>
              <a:gd name="connsiteY4183" fmla="*/ 478256 h 506956"/>
              <a:gd name="connsiteX4184" fmla="*/ 38394 w 506956"/>
              <a:gd name="connsiteY4184" fmla="*/ 478256 h 506956"/>
              <a:gd name="connsiteX4185" fmla="*/ 34178 w 506956"/>
              <a:gd name="connsiteY4185" fmla="*/ 471565 h 506956"/>
              <a:gd name="connsiteX4186" fmla="*/ 59978 w 506956"/>
              <a:gd name="connsiteY4186" fmla="*/ 471565 h 506956"/>
              <a:gd name="connsiteX4187" fmla="*/ 55762 w 506956"/>
              <a:gd name="connsiteY4187" fmla="*/ 478256 h 506956"/>
              <a:gd name="connsiteX4188" fmla="*/ 51600 w 506956"/>
              <a:gd name="connsiteY4188" fmla="*/ 478256 h 506956"/>
              <a:gd name="connsiteX4189" fmla="*/ 57911 w 506956"/>
              <a:gd name="connsiteY4189" fmla="*/ 468409 h 506956"/>
              <a:gd name="connsiteX4190" fmla="*/ 52008 w 506956"/>
              <a:gd name="connsiteY4190" fmla="*/ 459215 h 506956"/>
              <a:gd name="connsiteX4191" fmla="*/ 56170 w 506956"/>
              <a:gd name="connsiteY4191" fmla="*/ 459215 h 506956"/>
              <a:gd name="connsiteX4192" fmla="*/ 59978 w 506956"/>
              <a:gd name="connsiteY4192" fmla="*/ 465200 h 506956"/>
              <a:gd name="connsiteX4193" fmla="*/ 63786 w 506956"/>
              <a:gd name="connsiteY4193" fmla="*/ 459215 h 506956"/>
              <a:gd name="connsiteX4194" fmla="*/ 67948 w 506956"/>
              <a:gd name="connsiteY4194" fmla="*/ 459215 h 506956"/>
              <a:gd name="connsiteX4195" fmla="*/ 62045 w 506956"/>
              <a:gd name="connsiteY4195" fmla="*/ 468409 h 506956"/>
              <a:gd name="connsiteX4196" fmla="*/ 68356 w 506956"/>
              <a:gd name="connsiteY4196" fmla="*/ 478256 h 506956"/>
              <a:gd name="connsiteX4197" fmla="*/ 64194 w 506956"/>
              <a:gd name="connsiteY4197" fmla="*/ 478256 h 506956"/>
              <a:gd name="connsiteX4198" fmla="*/ 59978 w 506956"/>
              <a:gd name="connsiteY4198" fmla="*/ 471565 h 506956"/>
              <a:gd name="connsiteX4199" fmla="*/ 85778 w 506956"/>
              <a:gd name="connsiteY4199" fmla="*/ 471565 h 506956"/>
              <a:gd name="connsiteX4200" fmla="*/ 81562 w 506956"/>
              <a:gd name="connsiteY4200" fmla="*/ 478256 h 506956"/>
              <a:gd name="connsiteX4201" fmla="*/ 77400 w 506956"/>
              <a:gd name="connsiteY4201" fmla="*/ 478256 h 506956"/>
              <a:gd name="connsiteX4202" fmla="*/ 83711 w 506956"/>
              <a:gd name="connsiteY4202" fmla="*/ 468409 h 506956"/>
              <a:gd name="connsiteX4203" fmla="*/ 77808 w 506956"/>
              <a:gd name="connsiteY4203" fmla="*/ 459215 h 506956"/>
              <a:gd name="connsiteX4204" fmla="*/ 81970 w 506956"/>
              <a:gd name="connsiteY4204" fmla="*/ 459215 h 506956"/>
              <a:gd name="connsiteX4205" fmla="*/ 85778 w 506956"/>
              <a:gd name="connsiteY4205" fmla="*/ 465200 h 506956"/>
              <a:gd name="connsiteX4206" fmla="*/ 89586 w 506956"/>
              <a:gd name="connsiteY4206" fmla="*/ 459215 h 506956"/>
              <a:gd name="connsiteX4207" fmla="*/ 93748 w 506956"/>
              <a:gd name="connsiteY4207" fmla="*/ 459215 h 506956"/>
              <a:gd name="connsiteX4208" fmla="*/ 87845 w 506956"/>
              <a:gd name="connsiteY4208" fmla="*/ 468409 h 506956"/>
              <a:gd name="connsiteX4209" fmla="*/ 94156 w 506956"/>
              <a:gd name="connsiteY4209" fmla="*/ 478256 h 506956"/>
              <a:gd name="connsiteX4210" fmla="*/ 89994 w 506956"/>
              <a:gd name="connsiteY4210" fmla="*/ 478256 h 506956"/>
              <a:gd name="connsiteX4211" fmla="*/ 85778 w 506956"/>
              <a:gd name="connsiteY4211" fmla="*/ 471565 h 506956"/>
              <a:gd name="connsiteX4212" fmla="*/ 111578 w 506956"/>
              <a:gd name="connsiteY4212" fmla="*/ 471565 h 506956"/>
              <a:gd name="connsiteX4213" fmla="*/ 107362 w 506956"/>
              <a:gd name="connsiteY4213" fmla="*/ 478256 h 506956"/>
              <a:gd name="connsiteX4214" fmla="*/ 103200 w 506956"/>
              <a:gd name="connsiteY4214" fmla="*/ 478256 h 506956"/>
              <a:gd name="connsiteX4215" fmla="*/ 109511 w 506956"/>
              <a:gd name="connsiteY4215" fmla="*/ 468409 h 506956"/>
              <a:gd name="connsiteX4216" fmla="*/ 103608 w 506956"/>
              <a:gd name="connsiteY4216" fmla="*/ 459215 h 506956"/>
              <a:gd name="connsiteX4217" fmla="*/ 107770 w 506956"/>
              <a:gd name="connsiteY4217" fmla="*/ 459215 h 506956"/>
              <a:gd name="connsiteX4218" fmla="*/ 111578 w 506956"/>
              <a:gd name="connsiteY4218" fmla="*/ 465200 h 506956"/>
              <a:gd name="connsiteX4219" fmla="*/ 115386 w 506956"/>
              <a:gd name="connsiteY4219" fmla="*/ 459215 h 506956"/>
              <a:gd name="connsiteX4220" fmla="*/ 119548 w 506956"/>
              <a:gd name="connsiteY4220" fmla="*/ 459215 h 506956"/>
              <a:gd name="connsiteX4221" fmla="*/ 113645 w 506956"/>
              <a:gd name="connsiteY4221" fmla="*/ 468409 h 506956"/>
              <a:gd name="connsiteX4222" fmla="*/ 119956 w 506956"/>
              <a:gd name="connsiteY4222" fmla="*/ 478256 h 506956"/>
              <a:gd name="connsiteX4223" fmla="*/ 115794 w 506956"/>
              <a:gd name="connsiteY4223" fmla="*/ 478256 h 506956"/>
              <a:gd name="connsiteX4224" fmla="*/ 111578 w 506956"/>
              <a:gd name="connsiteY4224" fmla="*/ 471565 h 506956"/>
              <a:gd name="connsiteX4225" fmla="*/ 137378 w 506956"/>
              <a:gd name="connsiteY4225" fmla="*/ 471565 h 506956"/>
              <a:gd name="connsiteX4226" fmla="*/ 133162 w 506956"/>
              <a:gd name="connsiteY4226" fmla="*/ 478256 h 506956"/>
              <a:gd name="connsiteX4227" fmla="*/ 129000 w 506956"/>
              <a:gd name="connsiteY4227" fmla="*/ 478256 h 506956"/>
              <a:gd name="connsiteX4228" fmla="*/ 135311 w 506956"/>
              <a:gd name="connsiteY4228" fmla="*/ 468409 h 506956"/>
              <a:gd name="connsiteX4229" fmla="*/ 129408 w 506956"/>
              <a:gd name="connsiteY4229" fmla="*/ 459215 h 506956"/>
              <a:gd name="connsiteX4230" fmla="*/ 133570 w 506956"/>
              <a:gd name="connsiteY4230" fmla="*/ 459215 h 506956"/>
              <a:gd name="connsiteX4231" fmla="*/ 137378 w 506956"/>
              <a:gd name="connsiteY4231" fmla="*/ 465200 h 506956"/>
              <a:gd name="connsiteX4232" fmla="*/ 141186 w 506956"/>
              <a:gd name="connsiteY4232" fmla="*/ 459215 h 506956"/>
              <a:gd name="connsiteX4233" fmla="*/ 145348 w 506956"/>
              <a:gd name="connsiteY4233" fmla="*/ 459215 h 506956"/>
              <a:gd name="connsiteX4234" fmla="*/ 139445 w 506956"/>
              <a:gd name="connsiteY4234" fmla="*/ 468409 h 506956"/>
              <a:gd name="connsiteX4235" fmla="*/ 145756 w 506956"/>
              <a:gd name="connsiteY4235" fmla="*/ 478256 h 506956"/>
              <a:gd name="connsiteX4236" fmla="*/ 141594 w 506956"/>
              <a:gd name="connsiteY4236" fmla="*/ 478256 h 506956"/>
              <a:gd name="connsiteX4237" fmla="*/ 137378 w 506956"/>
              <a:gd name="connsiteY4237" fmla="*/ 471565 h 506956"/>
              <a:gd name="connsiteX4238" fmla="*/ 163178 w 506956"/>
              <a:gd name="connsiteY4238" fmla="*/ 471565 h 506956"/>
              <a:gd name="connsiteX4239" fmla="*/ 158962 w 506956"/>
              <a:gd name="connsiteY4239" fmla="*/ 478256 h 506956"/>
              <a:gd name="connsiteX4240" fmla="*/ 154800 w 506956"/>
              <a:gd name="connsiteY4240" fmla="*/ 478256 h 506956"/>
              <a:gd name="connsiteX4241" fmla="*/ 161111 w 506956"/>
              <a:gd name="connsiteY4241" fmla="*/ 468409 h 506956"/>
              <a:gd name="connsiteX4242" fmla="*/ 155208 w 506956"/>
              <a:gd name="connsiteY4242" fmla="*/ 459215 h 506956"/>
              <a:gd name="connsiteX4243" fmla="*/ 159370 w 506956"/>
              <a:gd name="connsiteY4243" fmla="*/ 459215 h 506956"/>
              <a:gd name="connsiteX4244" fmla="*/ 163178 w 506956"/>
              <a:gd name="connsiteY4244" fmla="*/ 465200 h 506956"/>
              <a:gd name="connsiteX4245" fmla="*/ 166986 w 506956"/>
              <a:gd name="connsiteY4245" fmla="*/ 459215 h 506956"/>
              <a:gd name="connsiteX4246" fmla="*/ 171148 w 506956"/>
              <a:gd name="connsiteY4246" fmla="*/ 459215 h 506956"/>
              <a:gd name="connsiteX4247" fmla="*/ 165245 w 506956"/>
              <a:gd name="connsiteY4247" fmla="*/ 468409 h 506956"/>
              <a:gd name="connsiteX4248" fmla="*/ 171556 w 506956"/>
              <a:gd name="connsiteY4248" fmla="*/ 478256 h 506956"/>
              <a:gd name="connsiteX4249" fmla="*/ 167394 w 506956"/>
              <a:gd name="connsiteY4249" fmla="*/ 478256 h 506956"/>
              <a:gd name="connsiteX4250" fmla="*/ 163178 w 506956"/>
              <a:gd name="connsiteY4250" fmla="*/ 471565 h 506956"/>
              <a:gd name="connsiteX4251" fmla="*/ 188978 w 506956"/>
              <a:gd name="connsiteY4251" fmla="*/ 471565 h 506956"/>
              <a:gd name="connsiteX4252" fmla="*/ 184762 w 506956"/>
              <a:gd name="connsiteY4252" fmla="*/ 478256 h 506956"/>
              <a:gd name="connsiteX4253" fmla="*/ 180601 w 506956"/>
              <a:gd name="connsiteY4253" fmla="*/ 478256 h 506956"/>
              <a:gd name="connsiteX4254" fmla="*/ 186911 w 506956"/>
              <a:gd name="connsiteY4254" fmla="*/ 468409 h 506956"/>
              <a:gd name="connsiteX4255" fmla="*/ 181009 w 506956"/>
              <a:gd name="connsiteY4255" fmla="*/ 459215 h 506956"/>
              <a:gd name="connsiteX4256" fmla="*/ 185170 w 506956"/>
              <a:gd name="connsiteY4256" fmla="*/ 459215 h 506956"/>
              <a:gd name="connsiteX4257" fmla="*/ 188978 w 506956"/>
              <a:gd name="connsiteY4257" fmla="*/ 465200 h 506956"/>
              <a:gd name="connsiteX4258" fmla="*/ 192786 w 506956"/>
              <a:gd name="connsiteY4258" fmla="*/ 459215 h 506956"/>
              <a:gd name="connsiteX4259" fmla="*/ 196948 w 506956"/>
              <a:gd name="connsiteY4259" fmla="*/ 459215 h 506956"/>
              <a:gd name="connsiteX4260" fmla="*/ 191045 w 506956"/>
              <a:gd name="connsiteY4260" fmla="*/ 468409 h 506956"/>
              <a:gd name="connsiteX4261" fmla="*/ 197356 w 506956"/>
              <a:gd name="connsiteY4261" fmla="*/ 478256 h 506956"/>
              <a:gd name="connsiteX4262" fmla="*/ 193194 w 506956"/>
              <a:gd name="connsiteY4262" fmla="*/ 478256 h 506956"/>
              <a:gd name="connsiteX4263" fmla="*/ 188978 w 506956"/>
              <a:gd name="connsiteY4263" fmla="*/ 471565 h 506956"/>
              <a:gd name="connsiteX4264" fmla="*/ 214778 w 506956"/>
              <a:gd name="connsiteY4264" fmla="*/ 471565 h 506956"/>
              <a:gd name="connsiteX4265" fmla="*/ 210562 w 506956"/>
              <a:gd name="connsiteY4265" fmla="*/ 478256 h 506956"/>
              <a:gd name="connsiteX4266" fmla="*/ 206401 w 506956"/>
              <a:gd name="connsiteY4266" fmla="*/ 478256 h 506956"/>
              <a:gd name="connsiteX4267" fmla="*/ 212711 w 506956"/>
              <a:gd name="connsiteY4267" fmla="*/ 468409 h 506956"/>
              <a:gd name="connsiteX4268" fmla="*/ 206809 w 506956"/>
              <a:gd name="connsiteY4268" fmla="*/ 459215 h 506956"/>
              <a:gd name="connsiteX4269" fmla="*/ 210970 w 506956"/>
              <a:gd name="connsiteY4269" fmla="*/ 459215 h 506956"/>
              <a:gd name="connsiteX4270" fmla="*/ 214778 w 506956"/>
              <a:gd name="connsiteY4270" fmla="*/ 465200 h 506956"/>
              <a:gd name="connsiteX4271" fmla="*/ 218586 w 506956"/>
              <a:gd name="connsiteY4271" fmla="*/ 459215 h 506956"/>
              <a:gd name="connsiteX4272" fmla="*/ 222748 w 506956"/>
              <a:gd name="connsiteY4272" fmla="*/ 459215 h 506956"/>
              <a:gd name="connsiteX4273" fmla="*/ 216846 w 506956"/>
              <a:gd name="connsiteY4273" fmla="*/ 468409 h 506956"/>
              <a:gd name="connsiteX4274" fmla="*/ 223156 w 506956"/>
              <a:gd name="connsiteY4274" fmla="*/ 478256 h 506956"/>
              <a:gd name="connsiteX4275" fmla="*/ 218994 w 506956"/>
              <a:gd name="connsiteY4275" fmla="*/ 478256 h 506956"/>
              <a:gd name="connsiteX4276" fmla="*/ 214778 w 506956"/>
              <a:gd name="connsiteY4276" fmla="*/ 471565 h 506956"/>
              <a:gd name="connsiteX4277" fmla="*/ 240578 w 506956"/>
              <a:gd name="connsiteY4277" fmla="*/ 471565 h 506956"/>
              <a:gd name="connsiteX4278" fmla="*/ 236362 w 506956"/>
              <a:gd name="connsiteY4278" fmla="*/ 478256 h 506956"/>
              <a:gd name="connsiteX4279" fmla="*/ 232201 w 506956"/>
              <a:gd name="connsiteY4279" fmla="*/ 478256 h 506956"/>
              <a:gd name="connsiteX4280" fmla="*/ 238511 w 506956"/>
              <a:gd name="connsiteY4280" fmla="*/ 468409 h 506956"/>
              <a:gd name="connsiteX4281" fmla="*/ 232609 w 506956"/>
              <a:gd name="connsiteY4281" fmla="*/ 459215 h 506956"/>
              <a:gd name="connsiteX4282" fmla="*/ 236770 w 506956"/>
              <a:gd name="connsiteY4282" fmla="*/ 459215 h 506956"/>
              <a:gd name="connsiteX4283" fmla="*/ 240578 w 506956"/>
              <a:gd name="connsiteY4283" fmla="*/ 465200 h 506956"/>
              <a:gd name="connsiteX4284" fmla="*/ 244386 w 506956"/>
              <a:gd name="connsiteY4284" fmla="*/ 459215 h 506956"/>
              <a:gd name="connsiteX4285" fmla="*/ 248548 w 506956"/>
              <a:gd name="connsiteY4285" fmla="*/ 459215 h 506956"/>
              <a:gd name="connsiteX4286" fmla="*/ 242646 w 506956"/>
              <a:gd name="connsiteY4286" fmla="*/ 468409 h 506956"/>
              <a:gd name="connsiteX4287" fmla="*/ 248956 w 506956"/>
              <a:gd name="connsiteY4287" fmla="*/ 478256 h 506956"/>
              <a:gd name="connsiteX4288" fmla="*/ 244794 w 506956"/>
              <a:gd name="connsiteY4288" fmla="*/ 478256 h 506956"/>
              <a:gd name="connsiteX4289" fmla="*/ 240578 w 506956"/>
              <a:gd name="connsiteY4289" fmla="*/ 471565 h 506956"/>
              <a:gd name="connsiteX4290" fmla="*/ 266378 w 506956"/>
              <a:gd name="connsiteY4290" fmla="*/ 471565 h 506956"/>
              <a:gd name="connsiteX4291" fmla="*/ 262162 w 506956"/>
              <a:gd name="connsiteY4291" fmla="*/ 478256 h 506956"/>
              <a:gd name="connsiteX4292" fmla="*/ 258001 w 506956"/>
              <a:gd name="connsiteY4292" fmla="*/ 478256 h 506956"/>
              <a:gd name="connsiteX4293" fmla="*/ 264311 w 506956"/>
              <a:gd name="connsiteY4293" fmla="*/ 468409 h 506956"/>
              <a:gd name="connsiteX4294" fmla="*/ 258409 w 506956"/>
              <a:gd name="connsiteY4294" fmla="*/ 459215 h 506956"/>
              <a:gd name="connsiteX4295" fmla="*/ 262570 w 506956"/>
              <a:gd name="connsiteY4295" fmla="*/ 459215 h 506956"/>
              <a:gd name="connsiteX4296" fmla="*/ 266378 w 506956"/>
              <a:gd name="connsiteY4296" fmla="*/ 465200 h 506956"/>
              <a:gd name="connsiteX4297" fmla="*/ 270187 w 506956"/>
              <a:gd name="connsiteY4297" fmla="*/ 459215 h 506956"/>
              <a:gd name="connsiteX4298" fmla="*/ 274348 w 506956"/>
              <a:gd name="connsiteY4298" fmla="*/ 459215 h 506956"/>
              <a:gd name="connsiteX4299" fmla="*/ 268446 w 506956"/>
              <a:gd name="connsiteY4299" fmla="*/ 468409 h 506956"/>
              <a:gd name="connsiteX4300" fmla="*/ 274756 w 506956"/>
              <a:gd name="connsiteY4300" fmla="*/ 478256 h 506956"/>
              <a:gd name="connsiteX4301" fmla="*/ 270595 w 506956"/>
              <a:gd name="connsiteY4301" fmla="*/ 478256 h 506956"/>
              <a:gd name="connsiteX4302" fmla="*/ 266378 w 506956"/>
              <a:gd name="connsiteY4302" fmla="*/ 471565 h 506956"/>
              <a:gd name="connsiteX4303" fmla="*/ 292179 w 506956"/>
              <a:gd name="connsiteY4303" fmla="*/ 471565 h 506956"/>
              <a:gd name="connsiteX4304" fmla="*/ 287962 w 506956"/>
              <a:gd name="connsiteY4304" fmla="*/ 478256 h 506956"/>
              <a:gd name="connsiteX4305" fmla="*/ 283801 w 506956"/>
              <a:gd name="connsiteY4305" fmla="*/ 478256 h 506956"/>
              <a:gd name="connsiteX4306" fmla="*/ 290111 w 506956"/>
              <a:gd name="connsiteY4306" fmla="*/ 468409 h 506956"/>
              <a:gd name="connsiteX4307" fmla="*/ 284209 w 506956"/>
              <a:gd name="connsiteY4307" fmla="*/ 459215 h 506956"/>
              <a:gd name="connsiteX4308" fmla="*/ 288370 w 506956"/>
              <a:gd name="connsiteY4308" fmla="*/ 459215 h 506956"/>
              <a:gd name="connsiteX4309" fmla="*/ 292179 w 506956"/>
              <a:gd name="connsiteY4309" fmla="*/ 465200 h 506956"/>
              <a:gd name="connsiteX4310" fmla="*/ 295987 w 506956"/>
              <a:gd name="connsiteY4310" fmla="*/ 459215 h 506956"/>
              <a:gd name="connsiteX4311" fmla="*/ 300148 w 506956"/>
              <a:gd name="connsiteY4311" fmla="*/ 459215 h 506956"/>
              <a:gd name="connsiteX4312" fmla="*/ 294246 w 506956"/>
              <a:gd name="connsiteY4312" fmla="*/ 468409 h 506956"/>
              <a:gd name="connsiteX4313" fmla="*/ 300556 w 506956"/>
              <a:gd name="connsiteY4313" fmla="*/ 478256 h 506956"/>
              <a:gd name="connsiteX4314" fmla="*/ 296395 w 506956"/>
              <a:gd name="connsiteY4314" fmla="*/ 478256 h 506956"/>
              <a:gd name="connsiteX4315" fmla="*/ 292179 w 506956"/>
              <a:gd name="connsiteY4315" fmla="*/ 471565 h 506956"/>
              <a:gd name="connsiteX4316" fmla="*/ 317979 w 506956"/>
              <a:gd name="connsiteY4316" fmla="*/ 471565 h 506956"/>
              <a:gd name="connsiteX4317" fmla="*/ 313762 w 506956"/>
              <a:gd name="connsiteY4317" fmla="*/ 478256 h 506956"/>
              <a:gd name="connsiteX4318" fmla="*/ 309601 w 506956"/>
              <a:gd name="connsiteY4318" fmla="*/ 478256 h 506956"/>
              <a:gd name="connsiteX4319" fmla="*/ 315911 w 506956"/>
              <a:gd name="connsiteY4319" fmla="*/ 468409 h 506956"/>
              <a:gd name="connsiteX4320" fmla="*/ 310009 w 506956"/>
              <a:gd name="connsiteY4320" fmla="*/ 459215 h 506956"/>
              <a:gd name="connsiteX4321" fmla="*/ 314170 w 506956"/>
              <a:gd name="connsiteY4321" fmla="*/ 459215 h 506956"/>
              <a:gd name="connsiteX4322" fmla="*/ 317979 w 506956"/>
              <a:gd name="connsiteY4322" fmla="*/ 465200 h 506956"/>
              <a:gd name="connsiteX4323" fmla="*/ 321787 w 506956"/>
              <a:gd name="connsiteY4323" fmla="*/ 459215 h 506956"/>
              <a:gd name="connsiteX4324" fmla="*/ 325948 w 506956"/>
              <a:gd name="connsiteY4324" fmla="*/ 459215 h 506956"/>
              <a:gd name="connsiteX4325" fmla="*/ 320046 w 506956"/>
              <a:gd name="connsiteY4325" fmla="*/ 468409 h 506956"/>
              <a:gd name="connsiteX4326" fmla="*/ 326356 w 506956"/>
              <a:gd name="connsiteY4326" fmla="*/ 478256 h 506956"/>
              <a:gd name="connsiteX4327" fmla="*/ 322195 w 506956"/>
              <a:gd name="connsiteY4327" fmla="*/ 478256 h 506956"/>
              <a:gd name="connsiteX4328" fmla="*/ 317979 w 506956"/>
              <a:gd name="connsiteY4328" fmla="*/ 471565 h 506956"/>
              <a:gd name="connsiteX4329" fmla="*/ 343779 w 506956"/>
              <a:gd name="connsiteY4329" fmla="*/ 471565 h 506956"/>
              <a:gd name="connsiteX4330" fmla="*/ 339563 w 506956"/>
              <a:gd name="connsiteY4330" fmla="*/ 478256 h 506956"/>
              <a:gd name="connsiteX4331" fmla="*/ 335401 w 506956"/>
              <a:gd name="connsiteY4331" fmla="*/ 478256 h 506956"/>
              <a:gd name="connsiteX4332" fmla="*/ 341711 w 506956"/>
              <a:gd name="connsiteY4332" fmla="*/ 468409 h 506956"/>
              <a:gd name="connsiteX4333" fmla="*/ 335809 w 506956"/>
              <a:gd name="connsiteY4333" fmla="*/ 459215 h 506956"/>
              <a:gd name="connsiteX4334" fmla="*/ 339971 w 506956"/>
              <a:gd name="connsiteY4334" fmla="*/ 459215 h 506956"/>
              <a:gd name="connsiteX4335" fmla="*/ 343779 w 506956"/>
              <a:gd name="connsiteY4335" fmla="*/ 465200 h 506956"/>
              <a:gd name="connsiteX4336" fmla="*/ 347587 w 506956"/>
              <a:gd name="connsiteY4336" fmla="*/ 459215 h 506956"/>
              <a:gd name="connsiteX4337" fmla="*/ 351748 w 506956"/>
              <a:gd name="connsiteY4337" fmla="*/ 459215 h 506956"/>
              <a:gd name="connsiteX4338" fmla="*/ 345846 w 506956"/>
              <a:gd name="connsiteY4338" fmla="*/ 468409 h 506956"/>
              <a:gd name="connsiteX4339" fmla="*/ 352156 w 506956"/>
              <a:gd name="connsiteY4339" fmla="*/ 478256 h 506956"/>
              <a:gd name="connsiteX4340" fmla="*/ 347995 w 506956"/>
              <a:gd name="connsiteY4340" fmla="*/ 478256 h 506956"/>
              <a:gd name="connsiteX4341" fmla="*/ 343779 w 506956"/>
              <a:gd name="connsiteY4341" fmla="*/ 471565 h 506956"/>
              <a:gd name="connsiteX4342" fmla="*/ 369579 w 506956"/>
              <a:gd name="connsiteY4342" fmla="*/ 471565 h 506956"/>
              <a:gd name="connsiteX4343" fmla="*/ 365363 w 506956"/>
              <a:gd name="connsiteY4343" fmla="*/ 478256 h 506956"/>
              <a:gd name="connsiteX4344" fmla="*/ 361201 w 506956"/>
              <a:gd name="connsiteY4344" fmla="*/ 478256 h 506956"/>
              <a:gd name="connsiteX4345" fmla="*/ 367511 w 506956"/>
              <a:gd name="connsiteY4345" fmla="*/ 468409 h 506956"/>
              <a:gd name="connsiteX4346" fmla="*/ 361609 w 506956"/>
              <a:gd name="connsiteY4346" fmla="*/ 459215 h 506956"/>
              <a:gd name="connsiteX4347" fmla="*/ 365771 w 506956"/>
              <a:gd name="connsiteY4347" fmla="*/ 459215 h 506956"/>
              <a:gd name="connsiteX4348" fmla="*/ 369579 w 506956"/>
              <a:gd name="connsiteY4348" fmla="*/ 465200 h 506956"/>
              <a:gd name="connsiteX4349" fmla="*/ 373387 w 506956"/>
              <a:gd name="connsiteY4349" fmla="*/ 459215 h 506956"/>
              <a:gd name="connsiteX4350" fmla="*/ 377548 w 506956"/>
              <a:gd name="connsiteY4350" fmla="*/ 459215 h 506956"/>
              <a:gd name="connsiteX4351" fmla="*/ 371646 w 506956"/>
              <a:gd name="connsiteY4351" fmla="*/ 468409 h 506956"/>
              <a:gd name="connsiteX4352" fmla="*/ 377956 w 506956"/>
              <a:gd name="connsiteY4352" fmla="*/ 478256 h 506956"/>
              <a:gd name="connsiteX4353" fmla="*/ 373795 w 506956"/>
              <a:gd name="connsiteY4353" fmla="*/ 478256 h 506956"/>
              <a:gd name="connsiteX4354" fmla="*/ 369579 w 506956"/>
              <a:gd name="connsiteY4354" fmla="*/ 471565 h 506956"/>
              <a:gd name="connsiteX4355" fmla="*/ 395379 w 506956"/>
              <a:gd name="connsiteY4355" fmla="*/ 471565 h 506956"/>
              <a:gd name="connsiteX4356" fmla="*/ 391163 w 506956"/>
              <a:gd name="connsiteY4356" fmla="*/ 478256 h 506956"/>
              <a:gd name="connsiteX4357" fmla="*/ 387001 w 506956"/>
              <a:gd name="connsiteY4357" fmla="*/ 478256 h 506956"/>
              <a:gd name="connsiteX4358" fmla="*/ 393312 w 506956"/>
              <a:gd name="connsiteY4358" fmla="*/ 468409 h 506956"/>
              <a:gd name="connsiteX4359" fmla="*/ 387409 w 506956"/>
              <a:gd name="connsiteY4359" fmla="*/ 459215 h 506956"/>
              <a:gd name="connsiteX4360" fmla="*/ 391571 w 506956"/>
              <a:gd name="connsiteY4360" fmla="*/ 459215 h 506956"/>
              <a:gd name="connsiteX4361" fmla="*/ 395379 w 506956"/>
              <a:gd name="connsiteY4361" fmla="*/ 465200 h 506956"/>
              <a:gd name="connsiteX4362" fmla="*/ 399187 w 506956"/>
              <a:gd name="connsiteY4362" fmla="*/ 459215 h 506956"/>
              <a:gd name="connsiteX4363" fmla="*/ 403348 w 506956"/>
              <a:gd name="connsiteY4363" fmla="*/ 459215 h 506956"/>
              <a:gd name="connsiteX4364" fmla="*/ 397446 w 506956"/>
              <a:gd name="connsiteY4364" fmla="*/ 468409 h 506956"/>
              <a:gd name="connsiteX4365" fmla="*/ 403756 w 506956"/>
              <a:gd name="connsiteY4365" fmla="*/ 478256 h 506956"/>
              <a:gd name="connsiteX4366" fmla="*/ 399595 w 506956"/>
              <a:gd name="connsiteY4366" fmla="*/ 478256 h 506956"/>
              <a:gd name="connsiteX4367" fmla="*/ 395379 w 506956"/>
              <a:gd name="connsiteY4367" fmla="*/ 471565 h 506956"/>
              <a:gd name="connsiteX4368" fmla="*/ 421179 w 506956"/>
              <a:gd name="connsiteY4368" fmla="*/ 471565 h 506956"/>
              <a:gd name="connsiteX4369" fmla="*/ 416963 w 506956"/>
              <a:gd name="connsiteY4369" fmla="*/ 478256 h 506956"/>
              <a:gd name="connsiteX4370" fmla="*/ 412801 w 506956"/>
              <a:gd name="connsiteY4370" fmla="*/ 478256 h 506956"/>
              <a:gd name="connsiteX4371" fmla="*/ 419112 w 506956"/>
              <a:gd name="connsiteY4371" fmla="*/ 468409 h 506956"/>
              <a:gd name="connsiteX4372" fmla="*/ 413209 w 506956"/>
              <a:gd name="connsiteY4372" fmla="*/ 459215 h 506956"/>
              <a:gd name="connsiteX4373" fmla="*/ 417371 w 506956"/>
              <a:gd name="connsiteY4373" fmla="*/ 459215 h 506956"/>
              <a:gd name="connsiteX4374" fmla="*/ 421179 w 506956"/>
              <a:gd name="connsiteY4374" fmla="*/ 465200 h 506956"/>
              <a:gd name="connsiteX4375" fmla="*/ 424987 w 506956"/>
              <a:gd name="connsiteY4375" fmla="*/ 459215 h 506956"/>
              <a:gd name="connsiteX4376" fmla="*/ 429149 w 506956"/>
              <a:gd name="connsiteY4376" fmla="*/ 459215 h 506956"/>
              <a:gd name="connsiteX4377" fmla="*/ 423246 w 506956"/>
              <a:gd name="connsiteY4377" fmla="*/ 468409 h 506956"/>
              <a:gd name="connsiteX4378" fmla="*/ 429557 w 506956"/>
              <a:gd name="connsiteY4378" fmla="*/ 478256 h 506956"/>
              <a:gd name="connsiteX4379" fmla="*/ 425395 w 506956"/>
              <a:gd name="connsiteY4379" fmla="*/ 478256 h 506956"/>
              <a:gd name="connsiteX4380" fmla="*/ 421179 w 506956"/>
              <a:gd name="connsiteY4380" fmla="*/ 471565 h 506956"/>
              <a:gd name="connsiteX4381" fmla="*/ 446979 w 506956"/>
              <a:gd name="connsiteY4381" fmla="*/ 471565 h 506956"/>
              <a:gd name="connsiteX4382" fmla="*/ 442763 w 506956"/>
              <a:gd name="connsiteY4382" fmla="*/ 478256 h 506956"/>
              <a:gd name="connsiteX4383" fmla="*/ 438601 w 506956"/>
              <a:gd name="connsiteY4383" fmla="*/ 478256 h 506956"/>
              <a:gd name="connsiteX4384" fmla="*/ 444912 w 506956"/>
              <a:gd name="connsiteY4384" fmla="*/ 468409 h 506956"/>
              <a:gd name="connsiteX4385" fmla="*/ 439009 w 506956"/>
              <a:gd name="connsiteY4385" fmla="*/ 459215 h 506956"/>
              <a:gd name="connsiteX4386" fmla="*/ 443171 w 506956"/>
              <a:gd name="connsiteY4386" fmla="*/ 459215 h 506956"/>
              <a:gd name="connsiteX4387" fmla="*/ 446979 w 506956"/>
              <a:gd name="connsiteY4387" fmla="*/ 465200 h 506956"/>
              <a:gd name="connsiteX4388" fmla="*/ 450787 w 506956"/>
              <a:gd name="connsiteY4388" fmla="*/ 459215 h 506956"/>
              <a:gd name="connsiteX4389" fmla="*/ 454949 w 506956"/>
              <a:gd name="connsiteY4389" fmla="*/ 459215 h 506956"/>
              <a:gd name="connsiteX4390" fmla="*/ 449046 w 506956"/>
              <a:gd name="connsiteY4390" fmla="*/ 468409 h 506956"/>
              <a:gd name="connsiteX4391" fmla="*/ 455357 w 506956"/>
              <a:gd name="connsiteY4391" fmla="*/ 478256 h 506956"/>
              <a:gd name="connsiteX4392" fmla="*/ 451195 w 506956"/>
              <a:gd name="connsiteY4392" fmla="*/ 478256 h 506956"/>
              <a:gd name="connsiteX4393" fmla="*/ 446979 w 506956"/>
              <a:gd name="connsiteY4393" fmla="*/ 471565 h 506956"/>
              <a:gd name="connsiteX4394" fmla="*/ 472779 w 506956"/>
              <a:gd name="connsiteY4394" fmla="*/ 471565 h 506956"/>
              <a:gd name="connsiteX4395" fmla="*/ 468563 w 506956"/>
              <a:gd name="connsiteY4395" fmla="*/ 478256 h 506956"/>
              <a:gd name="connsiteX4396" fmla="*/ 464401 w 506956"/>
              <a:gd name="connsiteY4396" fmla="*/ 478256 h 506956"/>
              <a:gd name="connsiteX4397" fmla="*/ 470712 w 506956"/>
              <a:gd name="connsiteY4397" fmla="*/ 468409 h 506956"/>
              <a:gd name="connsiteX4398" fmla="*/ 464809 w 506956"/>
              <a:gd name="connsiteY4398" fmla="*/ 459215 h 506956"/>
              <a:gd name="connsiteX4399" fmla="*/ 468971 w 506956"/>
              <a:gd name="connsiteY4399" fmla="*/ 459215 h 506956"/>
              <a:gd name="connsiteX4400" fmla="*/ 472779 w 506956"/>
              <a:gd name="connsiteY4400" fmla="*/ 465200 h 506956"/>
              <a:gd name="connsiteX4401" fmla="*/ 476587 w 506956"/>
              <a:gd name="connsiteY4401" fmla="*/ 459215 h 506956"/>
              <a:gd name="connsiteX4402" fmla="*/ 480749 w 506956"/>
              <a:gd name="connsiteY4402" fmla="*/ 459215 h 506956"/>
              <a:gd name="connsiteX4403" fmla="*/ 474846 w 506956"/>
              <a:gd name="connsiteY4403" fmla="*/ 468409 h 506956"/>
              <a:gd name="connsiteX4404" fmla="*/ 481157 w 506956"/>
              <a:gd name="connsiteY4404" fmla="*/ 478256 h 506956"/>
              <a:gd name="connsiteX4405" fmla="*/ 476995 w 506956"/>
              <a:gd name="connsiteY4405" fmla="*/ 478256 h 506956"/>
              <a:gd name="connsiteX4406" fmla="*/ 472779 w 506956"/>
              <a:gd name="connsiteY4406" fmla="*/ 471565 h 506956"/>
              <a:gd name="connsiteX4407" fmla="*/ 498579 w 506956"/>
              <a:gd name="connsiteY4407" fmla="*/ 471565 h 506956"/>
              <a:gd name="connsiteX4408" fmla="*/ 494363 w 506956"/>
              <a:gd name="connsiteY4408" fmla="*/ 478256 h 506956"/>
              <a:gd name="connsiteX4409" fmla="*/ 490201 w 506956"/>
              <a:gd name="connsiteY4409" fmla="*/ 478256 h 506956"/>
              <a:gd name="connsiteX4410" fmla="*/ 496512 w 506956"/>
              <a:gd name="connsiteY4410" fmla="*/ 468409 h 506956"/>
              <a:gd name="connsiteX4411" fmla="*/ 490609 w 506956"/>
              <a:gd name="connsiteY4411" fmla="*/ 459215 h 506956"/>
              <a:gd name="connsiteX4412" fmla="*/ 494771 w 506956"/>
              <a:gd name="connsiteY4412" fmla="*/ 459215 h 506956"/>
              <a:gd name="connsiteX4413" fmla="*/ 498579 w 506956"/>
              <a:gd name="connsiteY4413" fmla="*/ 465200 h 506956"/>
              <a:gd name="connsiteX4414" fmla="*/ 502387 w 506956"/>
              <a:gd name="connsiteY4414" fmla="*/ 459215 h 506956"/>
              <a:gd name="connsiteX4415" fmla="*/ 506549 w 506956"/>
              <a:gd name="connsiteY4415" fmla="*/ 459215 h 506956"/>
              <a:gd name="connsiteX4416" fmla="*/ 500646 w 506956"/>
              <a:gd name="connsiteY4416" fmla="*/ 468409 h 506956"/>
              <a:gd name="connsiteX4417" fmla="*/ 506957 w 506956"/>
              <a:gd name="connsiteY4417" fmla="*/ 478256 h 506956"/>
              <a:gd name="connsiteX4418" fmla="*/ 502795 w 506956"/>
              <a:gd name="connsiteY4418" fmla="*/ 478256 h 506956"/>
              <a:gd name="connsiteX4419" fmla="*/ 498579 w 506956"/>
              <a:gd name="connsiteY4419" fmla="*/ 471565 h 506956"/>
              <a:gd name="connsiteX4420" fmla="*/ 8378 w 506956"/>
              <a:gd name="connsiteY4420" fmla="*/ 500265 h 506956"/>
              <a:gd name="connsiteX4421" fmla="*/ 4162 w 506956"/>
              <a:gd name="connsiteY4421" fmla="*/ 506957 h 506956"/>
              <a:gd name="connsiteX4422" fmla="*/ 0 w 506956"/>
              <a:gd name="connsiteY4422" fmla="*/ 506957 h 506956"/>
              <a:gd name="connsiteX4423" fmla="*/ 6310 w 506956"/>
              <a:gd name="connsiteY4423" fmla="*/ 497110 h 506956"/>
              <a:gd name="connsiteX4424" fmla="*/ 408 w 506956"/>
              <a:gd name="connsiteY4424" fmla="*/ 487916 h 506956"/>
              <a:gd name="connsiteX4425" fmla="*/ 4570 w 506956"/>
              <a:gd name="connsiteY4425" fmla="*/ 487916 h 506956"/>
              <a:gd name="connsiteX4426" fmla="*/ 8378 w 506956"/>
              <a:gd name="connsiteY4426" fmla="*/ 493901 h 506956"/>
              <a:gd name="connsiteX4427" fmla="*/ 12186 w 506956"/>
              <a:gd name="connsiteY4427" fmla="*/ 487916 h 506956"/>
              <a:gd name="connsiteX4428" fmla="*/ 16347 w 506956"/>
              <a:gd name="connsiteY4428" fmla="*/ 487916 h 506956"/>
              <a:gd name="connsiteX4429" fmla="*/ 10445 w 506956"/>
              <a:gd name="connsiteY4429" fmla="*/ 497110 h 506956"/>
              <a:gd name="connsiteX4430" fmla="*/ 16755 w 506956"/>
              <a:gd name="connsiteY4430" fmla="*/ 506957 h 506956"/>
              <a:gd name="connsiteX4431" fmla="*/ 12594 w 506956"/>
              <a:gd name="connsiteY4431" fmla="*/ 506957 h 506956"/>
              <a:gd name="connsiteX4432" fmla="*/ 8378 w 506956"/>
              <a:gd name="connsiteY4432" fmla="*/ 500265 h 506956"/>
              <a:gd name="connsiteX4433" fmla="*/ 34178 w 506956"/>
              <a:gd name="connsiteY4433" fmla="*/ 500265 h 506956"/>
              <a:gd name="connsiteX4434" fmla="*/ 29962 w 506956"/>
              <a:gd name="connsiteY4434" fmla="*/ 506957 h 506956"/>
              <a:gd name="connsiteX4435" fmla="*/ 25800 w 506956"/>
              <a:gd name="connsiteY4435" fmla="*/ 506957 h 506956"/>
              <a:gd name="connsiteX4436" fmla="*/ 32110 w 506956"/>
              <a:gd name="connsiteY4436" fmla="*/ 497110 h 506956"/>
              <a:gd name="connsiteX4437" fmla="*/ 26208 w 506956"/>
              <a:gd name="connsiteY4437" fmla="*/ 487916 h 506956"/>
              <a:gd name="connsiteX4438" fmla="*/ 30370 w 506956"/>
              <a:gd name="connsiteY4438" fmla="*/ 487916 h 506956"/>
              <a:gd name="connsiteX4439" fmla="*/ 34178 w 506956"/>
              <a:gd name="connsiteY4439" fmla="*/ 493901 h 506956"/>
              <a:gd name="connsiteX4440" fmla="*/ 37986 w 506956"/>
              <a:gd name="connsiteY4440" fmla="*/ 487916 h 506956"/>
              <a:gd name="connsiteX4441" fmla="*/ 42147 w 506956"/>
              <a:gd name="connsiteY4441" fmla="*/ 487916 h 506956"/>
              <a:gd name="connsiteX4442" fmla="*/ 36245 w 506956"/>
              <a:gd name="connsiteY4442" fmla="*/ 497110 h 506956"/>
              <a:gd name="connsiteX4443" fmla="*/ 42555 w 506956"/>
              <a:gd name="connsiteY4443" fmla="*/ 506957 h 506956"/>
              <a:gd name="connsiteX4444" fmla="*/ 38394 w 506956"/>
              <a:gd name="connsiteY4444" fmla="*/ 506957 h 506956"/>
              <a:gd name="connsiteX4445" fmla="*/ 34178 w 506956"/>
              <a:gd name="connsiteY4445" fmla="*/ 500265 h 506956"/>
              <a:gd name="connsiteX4446" fmla="*/ 59978 w 506956"/>
              <a:gd name="connsiteY4446" fmla="*/ 500265 h 506956"/>
              <a:gd name="connsiteX4447" fmla="*/ 55762 w 506956"/>
              <a:gd name="connsiteY4447" fmla="*/ 506957 h 506956"/>
              <a:gd name="connsiteX4448" fmla="*/ 51600 w 506956"/>
              <a:gd name="connsiteY4448" fmla="*/ 506957 h 506956"/>
              <a:gd name="connsiteX4449" fmla="*/ 57911 w 506956"/>
              <a:gd name="connsiteY4449" fmla="*/ 497110 h 506956"/>
              <a:gd name="connsiteX4450" fmla="*/ 52008 w 506956"/>
              <a:gd name="connsiteY4450" fmla="*/ 487916 h 506956"/>
              <a:gd name="connsiteX4451" fmla="*/ 56170 w 506956"/>
              <a:gd name="connsiteY4451" fmla="*/ 487916 h 506956"/>
              <a:gd name="connsiteX4452" fmla="*/ 59978 w 506956"/>
              <a:gd name="connsiteY4452" fmla="*/ 493901 h 506956"/>
              <a:gd name="connsiteX4453" fmla="*/ 63786 w 506956"/>
              <a:gd name="connsiteY4453" fmla="*/ 487916 h 506956"/>
              <a:gd name="connsiteX4454" fmla="*/ 67948 w 506956"/>
              <a:gd name="connsiteY4454" fmla="*/ 487916 h 506956"/>
              <a:gd name="connsiteX4455" fmla="*/ 62045 w 506956"/>
              <a:gd name="connsiteY4455" fmla="*/ 497110 h 506956"/>
              <a:gd name="connsiteX4456" fmla="*/ 68356 w 506956"/>
              <a:gd name="connsiteY4456" fmla="*/ 506957 h 506956"/>
              <a:gd name="connsiteX4457" fmla="*/ 64194 w 506956"/>
              <a:gd name="connsiteY4457" fmla="*/ 506957 h 506956"/>
              <a:gd name="connsiteX4458" fmla="*/ 59978 w 506956"/>
              <a:gd name="connsiteY4458" fmla="*/ 500265 h 506956"/>
              <a:gd name="connsiteX4459" fmla="*/ 85778 w 506956"/>
              <a:gd name="connsiteY4459" fmla="*/ 500265 h 506956"/>
              <a:gd name="connsiteX4460" fmla="*/ 81562 w 506956"/>
              <a:gd name="connsiteY4460" fmla="*/ 506957 h 506956"/>
              <a:gd name="connsiteX4461" fmla="*/ 77400 w 506956"/>
              <a:gd name="connsiteY4461" fmla="*/ 506957 h 506956"/>
              <a:gd name="connsiteX4462" fmla="*/ 83711 w 506956"/>
              <a:gd name="connsiteY4462" fmla="*/ 497110 h 506956"/>
              <a:gd name="connsiteX4463" fmla="*/ 77808 w 506956"/>
              <a:gd name="connsiteY4463" fmla="*/ 487916 h 506956"/>
              <a:gd name="connsiteX4464" fmla="*/ 81970 w 506956"/>
              <a:gd name="connsiteY4464" fmla="*/ 487916 h 506956"/>
              <a:gd name="connsiteX4465" fmla="*/ 85778 w 506956"/>
              <a:gd name="connsiteY4465" fmla="*/ 493901 h 506956"/>
              <a:gd name="connsiteX4466" fmla="*/ 89586 w 506956"/>
              <a:gd name="connsiteY4466" fmla="*/ 487916 h 506956"/>
              <a:gd name="connsiteX4467" fmla="*/ 93748 w 506956"/>
              <a:gd name="connsiteY4467" fmla="*/ 487916 h 506956"/>
              <a:gd name="connsiteX4468" fmla="*/ 87845 w 506956"/>
              <a:gd name="connsiteY4468" fmla="*/ 497110 h 506956"/>
              <a:gd name="connsiteX4469" fmla="*/ 94156 w 506956"/>
              <a:gd name="connsiteY4469" fmla="*/ 506957 h 506956"/>
              <a:gd name="connsiteX4470" fmla="*/ 89994 w 506956"/>
              <a:gd name="connsiteY4470" fmla="*/ 506957 h 506956"/>
              <a:gd name="connsiteX4471" fmla="*/ 85778 w 506956"/>
              <a:gd name="connsiteY4471" fmla="*/ 500265 h 506956"/>
              <a:gd name="connsiteX4472" fmla="*/ 111578 w 506956"/>
              <a:gd name="connsiteY4472" fmla="*/ 500265 h 506956"/>
              <a:gd name="connsiteX4473" fmla="*/ 107362 w 506956"/>
              <a:gd name="connsiteY4473" fmla="*/ 506957 h 506956"/>
              <a:gd name="connsiteX4474" fmla="*/ 103200 w 506956"/>
              <a:gd name="connsiteY4474" fmla="*/ 506957 h 506956"/>
              <a:gd name="connsiteX4475" fmla="*/ 109511 w 506956"/>
              <a:gd name="connsiteY4475" fmla="*/ 497110 h 506956"/>
              <a:gd name="connsiteX4476" fmla="*/ 103608 w 506956"/>
              <a:gd name="connsiteY4476" fmla="*/ 487916 h 506956"/>
              <a:gd name="connsiteX4477" fmla="*/ 107770 w 506956"/>
              <a:gd name="connsiteY4477" fmla="*/ 487916 h 506956"/>
              <a:gd name="connsiteX4478" fmla="*/ 111578 w 506956"/>
              <a:gd name="connsiteY4478" fmla="*/ 493901 h 506956"/>
              <a:gd name="connsiteX4479" fmla="*/ 115386 w 506956"/>
              <a:gd name="connsiteY4479" fmla="*/ 487916 h 506956"/>
              <a:gd name="connsiteX4480" fmla="*/ 119548 w 506956"/>
              <a:gd name="connsiteY4480" fmla="*/ 487916 h 506956"/>
              <a:gd name="connsiteX4481" fmla="*/ 113645 w 506956"/>
              <a:gd name="connsiteY4481" fmla="*/ 497110 h 506956"/>
              <a:gd name="connsiteX4482" fmla="*/ 119956 w 506956"/>
              <a:gd name="connsiteY4482" fmla="*/ 506957 h 506956"/>
              <a:gd name="connsiteX4483" fmla="*/ 115794 w 506956"/>
              <a:gd name="connsiteY4483" fmla="*/ 506957 h 506956"/>
              <a:gd name="connsiteX4484" fmla="*/ 111578 w 506956"/>
              <a:gd name="connsiteY4484" fmla="*/ 500265 h 506956"/>
              <a:gd name="connsiteX4485" fmla="*/ 137378 w 506956"/>
              <a:gd name="connsiteY4485" fmla="*/ 500265 h 506956"/>
              <a:gd name="connsiteX4486" fmla="*/ 133162 w 506956"/>
              <a:gd name="connsiteY4486" fmla="*/ 506957 h 506956"/>
              <a:gd name="connsiteX4487" fmla="*/ 129000 w 506956"/>
              <a:gd name="connsiteY4487" fmla="*/ 506957 h 506956"/>
              <a:gd name="connsiteX4488" fmla="*/ 135311 w 506956"/>
              <a:gd name="connsiteY4488" fmla="*/ 497110 h 506956"/>
              <a:gd name="connsiteX4489" fmla="*/ 129408 w 506956"/>
              <a:gd name="connsiteY4489" fmla="*/ 487916 h 506956"/>
              <a:gd name="connsiteX4490" fmla="*/ 133570 w 506956"/>
              <a:gd name="connsiteY4490" fmla="*/ 487916 h 506956"/>
              <a:gd name="connsiteX4491" fmla="*/ 137378 w 506956"/>
              <a:gd name="connsiteY4491" fmla="*/ 493901 h 506956"/>
              <a:gd name="connsiteX4492" fmla="*/ 141186 w 506956"/>
              <a:gd name="connsiteY4492" fmla="*/ 487916 h 506956"/>
              <a:gd name="connsiteX4493" fmla="*/ 145348 w 506956"/>
              <a:gd name="connsiteY4493" fmla="*/ 487916 h 506956"/>
              <a:gd name="connsiteX4494" fmla="*/ 139445 w 506956"/>
              <a:gd name="connsiteY4494" fmla="*/ 497110 h 506956"/>
              <a:gd name="connsiteX4495" fmla="*/ 145756 w 506956"/>
              <a:gd name="connsiteY4495" fmla="*/ 506957 h 506956"/>
              <a:gd name="connsiteX4496" fmla="*/ 141594 w 506956"/>
              <a:gd name="connsiteY4496" fmla="*/ 506957 h 506956"/>
              <a:gd name="connsiteX4497" fmla="*/ 137378 w 506956"/>
              <a:gd name="connsiteY4497" fmla="*/ 500265 h 506956"/>
              <a:gd name="connsiteX4498" fmla="*/ 163178 w 506956"/>
              <a:gd name="connsiteY4498" fmla="*/ 500265 h 506956"/>
              <a:gd name="connsiteX4499" fmla="*/ 158962 w 506956"/>
              <a:gd name="connsiteY4499" fmla="*/ 506957 h 506956"/>
              <a:gd name="connsiteX4500" fmla="*/ 154800 w 506956"/>
              <a:gd name="connsiteY4500" fmla="*/ 506957 h 506956"/>
              <a:gd name="connsiteX4501" fmla="*/ 161111 w 506956"/>
              <a:gd name="connsiteY4501" fmla="*/ 497110 h 506956"/>
              <a:gd name="connsiteX4502" fmla="*/ 155208 w 506956"/>
              <a:gd name="connsiteY4502" fmla="*/ 487916 h 506956"/>
              <a:gd name="connsiteX4503" fmla="*/ 159370 w 506956"/>
              <a:gd name="connsiteY4503" fmla="*/ 487916 h 506956"/>
              <a:gd name="connsiteX4504" fmla="*/ 163178 w 506956"/>
              <a:gd name="connsiteY4504" fmla="*/ 493901 h 506956"/>
              <a:gd name="connsiteX4505" fmla="*/ 166986 w 506956"/>
              <a:gd name="connsiteY4505" fmla="*/ 487916 h 506956"/>
              <a:gd name="connsiteX4506" fmla="*/ 171148 w 506956"/>
              <a:gd name="connsiteY4506" fmla="*/ 487916 h 506956"/>
              <a:gd name="connsiteX4507" fmla="*/ 165245 w 506956"/>
              <a:gd name="connsiteY4507" fmla="*/ 497110 h 506956"/>
              <a:gd name="connsiteX4508" fmla="*/ 171556 w 506956"/>
              <a:gd name="connsiteY4508" fmla="*/ 506957 h 506956"/>
              <a:gd name="connsiteX4509" fmla="*/ 167394 w 506956"/>
              <a:gd name="connsiteY4509" fmla="*/ 506957 h 506956"/>
              <a:gd name="connsiteX4510" fmla="*/ 163178 w 506956"/>
              <a:gd name="connsiteY4510" fmla="*/ 500265 h 506956"/>
              <a:gd name="connsiteX4511" fmla="*/ 188978 w 506956"/>
              <a:gd name="connsiteY4511" fmla="*/ 500265 h 506956"/>
              <a:gd name="connsiteX4512" fmla="*/ 184762 w 506956"/>
              <a:gd name="connsiteY4512" fmla="*/ 506957 h 506956"/>
              <a:gd name="connsiteX4513" fmla="*/ 180601 w 506956"/>
              <a:gd name="connsiteY4513" fmla="*/ 506957 h 506956"/>
              <a:gd name="connsiteX4514" fmla="*/ 186911 w 506956"/>
              <a:gd name="connsiteY4514" fmla="*/ 497110 h 506956"/>
              <a:gd name="connsiteX4515" fmla="*/ 181009 w 506956"/>
              <a:gd name="connsiteY4515" fmla="*/ 487916 h 506956"/>
              <a:gd name="connsiteX4516" fmla="*/ 185170 w 506956"/>
              <a:gd name="connsiteY4516" fmla="*/ 487916 h 506956"/>
              <a:gd name="connsiteX4517" fmla="*/ 188978 w 506956"/>
              <a:gd name="connsiteY4517" fmla="*/ 493901 h 506956"/>
              <a:gd name="connsiteX4518" fmla="*/ 192786 w 506956"/>
              <a:gd name="connsiteY4518" fmla="*/ 487916 h 506956"/>
              <a:gd name="connsiteX4519" fmla="*/ 196948 w 506956"/>
              <a:gd name="connsiteY4519" fmla="*/ 487916 h 506956"/>
              <a:gd name="connsiteX4520" fmla="*/ 191045 w 506956"/>
              <a:gd name="connsiteY4520" fmla="*/ 497110 h 506956"/>
              <a:gd name="connsiteX4521" fmla="*/ 197356 w 506956"/>
              <a:gd name="connsiteY4521" fmla="*/ 506957 h 506956"/>
              <a:gd name="connsiteX4522" fmla="*/ 193194 w 506956"/>
              <a:gd name="connsiteY4522" fmla="*/ 506957 h 506956"/>
              <a:gd name="connsiteX4523" fmla="*/ 188978 w 506956"/>
              <a:gd name="connsiteY4523" fmla="*/ 500265 h 506956"/>
              <a:gd name="connsiteX4524" fmla="*/ 214778 w 506956"/>
              <a:gd name="connsiteY4524" fmla="*/ 500265 h 506956"/>
              <a:gd name="connsiteX4525" fmla="*/ 210562 w 506956"/>
              <a:gd name="connsiteY4525" fmla="*/ 506957 h 506956"/>
              <a:gd name="connsiteX4526" fmla="*/ 206401 w 506956"/>
              <a:gd name="connsiteY4526" fmla="*/ 506957 h 506956"/>
              <a:gd name="connsiteX4527" fmla="*/ 212711 w 506956"/>
              <a:gd name="connsiteY4527" fmla="*/ 497110 h 506956"/>
              <a:gd name="connsiteX4528" fmla="*/ 206809 w 506956"/>
              <a:gd name="connsiteY4528" fmla="*/ 487916 h 506956"/>
              <a:gd name="connsiteX4529" fmla="*/ 210970 w 506956"/>
              <a:gd name="connsiteY4529" fmla="*/ 487916 h 506956"/>
              <a:gd name="connsiteX4530" fmla="*/ 214778 w 506956"/>
              <a:gd name="connsiteY4530" fmla="*/ 493901 h 506956"/>
              <a:gd name="connsiteX4531" fmla="*/ 218586 w 506956"/>
              <a:gd name="connsiteY4531" fmla="*/ 487916 h 506956"/>
              <a:gd name="connsiteX4532" fmla="*/ 222748 w 506956"/>
              <a:gd name="connsiteY4532" fmla="*/ 487916 h 506956"/>
              <a:gd name="connsiteX4533" fmla="*/ 216846 w 506956"/>
              <a:gd name="connsiteY4533" fmla="*/ 497110 h 506956"/>
              <a:gd name="connsiteX4534" fmla="*/ 223156 w 506956"/>
              <a:gd name="connsiteY4534" fmla="*/ 506957 h 506956"/>
              <a:gd name="connsiteX4535" fmla="*/ 218994 w 506956"/>
              <a:gd name="connsiteY4535" fmla="*/ 506957 h 506956"/>
              <a:gd name="connsiteX4536" fmla="*/ 214778 w 506956"/>
              <a:gd name="connsiteY4536" fmla="*/ 500265 h 506956"/>
              <a:gd name="connsiteX4537" fmla="*/ 240578 w 506956"/>
              <a:gd name="connsiteY4537" fmla="*/ 500265 h 506956"/>
              <a:gd name="connsiteX4538" fmla="*/ 236362 w 506956"/>
              <a:gd name="connsiteY4538" fmla="*/ 506957 h 506956"/>
              <a:gd name="connsiteX4539" fmla="*/ 232201 w 506956"/>
              <a:gd name="connsiteY4539" fmla="*/ 506957 h 506956"/>
              <a:gd name="connsiteX4540" fmla="*/ 238511 w 506956"/>
              <a:gd name="connsiteY4540" fmla="*/ 497110 h 506956"/>
              <a:gd name="connsiteX4541" fmla="*/ 232609 w 506956"/>
              <a:gd name="connsiteY4541" fmla="*/ 487916 h 506956"/>
              <a:gd name="connsiteX4542" fmla="*/ 236770 w 506956"/>
              <a:gd name="connsiteY4542" fmla="*/ 487916 h 506956"/>
              <a:gd name="connsiteX4543" fmla="*/ 240578 w 506956"/>
              <a:gd name="connsiteY4543" fmla="*/ 493901 h 506956"/>
              <a:gd name="connsiteX4544" fmla="*/ 244386 w 506956"/>
              <a:gd name="connsiteY4544" fmla="*/ 487916 h 506956"/>
              <a:gd name="connsiteX4545" fmla="*/ 248548 w 506956"/>
              <a:gd name="connsiteY4545" fmla="*/ 487916 h 506956"/>
              <a:gd name="connsiteX4546" fmla="*/ 242646 w 506956"/>
              <a:gd name="connsiteY4546" fmla="*/ 497110 h 506956"/>
              <a:gd name="connsiteX4547" fmla="*/ 248956 w 506956"/>
              <a:gd name="connsiteY4547" fmla="*/ 506957 h 506956"/>
              <a:gd name="connsiteX4548" fmla="*/ 244794 w 506956"/>
              <a:gd name="connsiteY4548" fmla="*/ 506957 h 506956"/>
              <a:gd name="connsiteX4549" fmla="*/ 240578 w 506956"/>
              <a:gd name="connsiteY4549" fmla="*/ 500265 h 506956"/>
              <a:gd name="connsiteX4550" fmla="*/ 266378 w 506956"/>
              <a:gd name="connsiteY4550" fmla="*/ 500265 h 506956"/>
              <a:gd name="connsiteX4551" fmla="*/ 262162 w 506956"/>
              <a:gd name="connsiteY4551" fmla="*/ 506957 h 506956"/>
              <a:gd name="connsiteX4552" fmla="*/ 258001 w 506956"/>
              <a:gd name="connsiteY4552" fmla="*/ 506957 h 506956"/>
              <a:gd name="connsiteX4553" fmla="*/ 264311 w 506956"/>
              <a:gd name="connsiteY4553" fmla="*/ 497110 h 506956"/>
              <a:gd name="connsiteX4554" fmla="*/ 258409 w 506956"/>
              <a:gd name="connsiteY4554" fmla="*/ 487916 h 506956"/>
              <a:gd name="connsiteX4555" fmla="*/ 262570 w 506956"/>
              <a:gd name="connsiteY4555" fmla="*/ 487916 h 506956"/>
              <a:gd name="connsiteX4556" fmla="*/ 266378 w 506956"/>
              <a:gd name="connsiteY4556" fmla="*/ 493901 h 506956"/>
              <a:gd name="connsiteX4557" fmla="*/ 270187 w 506956"/>
              <a:gd name="connsiteY4557" fmla="*/ 487916 h 506956"/>
              <a:gd name="connsiteX4558" fmla="*/ 274348 w 506956"/>
              <a:gd name="connsiteY4558" fmla="*/ 487916 h 506956"/>
              <a:gd name="connsiteX4559" fmla="*/ 268446 w 506956"/>
              <a:gd name="connsiteY4559" fmla="*/ 497110 h 506956"/>
              <a:gd name="connsiteX4560" fmla="*/ 274756 w 506956"/>
              <a:gd name="connsiteY4560" fmla="*/ 506957 h 506956"/>
              <a:gd name="connsiteX4561" fmla="*/ 270595 w 506956"/>
              <a:gd name="connsiteY4561" fmla="*/ 506957 h 506956"/>
              <a:gd name="connsiteX4562" fmla="*/ 266378 w 506956"/>
              <a:gd name="connsiteY4562" fmla="*/ 500265 h 506956"/>
              <a:gd name="connsiteX4563" fmla="*/ 292179 w 506956"/>
              <a:gd name="connsiteY4563" fmla="*/ 500265 h 506956"/>
              <a:gd name="connsiteX4564" fmla="*/ 287962 w 506956"/>
              <a:gd name="connsiteY4564" fmla="*/ 506957 h 506956"/>
              <a:gd name="connsiteX4565" fmla="*/ 283801 w 506956"/>
              <a:gd name="connsiteY4565" fmla="*/ 506957 h 506956"/>
              <a:gd name="connsiteX4566" fmla="*/ 290111 w 506956"/>
              <a:gd name="connsiteY4566" fmla="*/ 497110 h 506956"/>
              <a:gd name="connsiteX4567" fmla="*/ 284209 w 506956"/>
              <a:gd name="connsiteY4567" fmla="*/ 487916 h 506956"/>
              <a:gd name="connsiteX4568" fmla="*/ 288370 w 506956"/>
              <a:gd name="connsiteY4568" fmla="*/ 487916 h 506956"/>
              <a:gd name="connsiteX4569" fmla="*/ 292179 w 506956"/>
              <a:gd name="connsiteY4569" fmla="*/ 493901 h 506956"/>
              <a:gd name="connsiteX4570" fmla="*/ 295987 w 506956"/>
              <a:gd name="connsiteY4570" fmla="*/ 487916 h 506956"/>
              <a:gd name="connsiteX4571" fmla="*/ 300148 w 506956"/>
              <a:gd name="connsiteY4571" fmla="*/ 487916 h 506956"/>
              <a:gd name="connsiteX4572" fmla="*/ 294246 w 506956"/>
              <a:gd name="connsiteY4572" fmla="*/ 497110 h 506956"/>
              <a:gd name="connsiteX4573" fmla="*/ 300556 w 506956"/>
              <a:gd name="connsiteY4573" fmla="*/ 506957 h 506956"/>
              <a:gd name="connsiteX4574" fmla="*/ 296395 w 506956"/>
              <a:gd name="connsiteY4574" fmla="*/ 506957 h 506956"/>
              <a:gd name="connsiteX4575" fmla="*/ 292179 w 506956"/>
              <a:gd name="connsiteY4575" fmla="*/ 500265 h 506956"/>
              <a:gd name="connsiteX4576" fmla="*/ 317979 w 506956"/>
              <a:gd name="connsiteY4576" fmla="*/ 500265 h 506956"/>
              <a:gd name="connsiteX4577" fmla="*/ 313762 w 506956"/>
              <a:gd name="connsiteY4577" fmla="*/ 506957 h 506956"/>
              <a:gd name="connsiteX4578" fmla="*/ 309601 w 506956"/>
              <a:gd name="connsiteY4578" fmla="*/ 506957 h 506956"/>
              <a:gd name="connsiteX4579" fmla="*/ 315911 w 506956"/>
              <a:gd name="connsiteY4579" fmla="*/ 497110 h 506956"/>
              <a:gd name="connsiteX4580" fmla="*/ 310009 w 506956"/>
              <a:gd name="connsiteY4580" fmla="*/ 487916 h 506956"/>
              <a:gd name="connsiteX4581" fmla="*/ 314170 w 506956"/>
              <a:gd name="connsiteY4581" fmla="*/ 487916 h 506956"/>
              <a:gd name="connsiteX4582" fmla="*/ 317979 w 506956"/>
              <a:gd name="connsiteY4582" fmla="*/ 493901 h 506956"/>
              <a:gd name="connsiteX4583" fmla="*/ 321787 w 506956"/>
              <a:gd name="connsiteY4583" fmla="*/ 487916 h 506956"/>
              <a:gd name="connsiteX4584" fmla="*/ 325948 w 506956"/>
              <a:gd name="connsiteY4584" fmla="*/ 487916 h 506956"/>
              <a:gd name="connsiteX4585" fmla="*/ 320046 w 506956"/>
              <a:gd name="connsiteY4585" fmla="*/ 497110 h 506956"/>
              <a:gd name="connsiteX4586" fmla="*/ 326356 w 506956"/>
              <a:gd name="connsiteY4586" fmla="*/ 506957 h 506956"/>
              <a:gd name="connsiteX4587" fmla="*/ 322195 w 506956"/>
              <a:gd name="connsiteY4587" fmla="*/ 506957 h 506956"/>
              <a:gd name="connsiteX4588" fmla="*/ 317979 w 506956"/>
              <a:gd name="connsiteY4588" fmla="*/ 500265 h 506956"/>
              <a:gd name="connsiteX4589" fmla="*/ 343779 w 506956"/>
              <a:gd name="connsiteY4589" fmla="*/ 500265 h 506956"/>
              <a:gd name="connsiteX4590" fmla="*/ 339563 w 506956"/>
              <a:gd name="connsiteY4590" fmla="*/ 506957 h 506956"/>
              <a:gd name="connsiteX4591" fmla="*/ 335401 w 506956"/>
              <a:gd name="connsiteY4591" fmla="*/ 506957 h 506956"/>
              <a:gd name="connsiteX4592" fmla="*/ 341711 w 506956"/>
              <a:gd name="connsiteY4592" fmla="*/ 497110 h 506956"/>
              <a:gd name="connsiteX4593" fmla="*/ 335809 w 506956"/>
              <a:gd name="connsiteY4593" fmla="*/ 487916 h 506956"/>
              <a:gd name="connsiteX4594" fmla="*/ 339971 w 506956"/>
              <a:gd name="connsiteY4594" fmla="*/ 487916 h 506956"/>
              <a:gd name="connsiteX4595" fmla="*/ 343779 w 506956"/>
              <a:gd name="connsiteY4595" fmla="*/ 493901 h 506956"/>
              <a:gd name="connsiteX4596" fmla="*/ 347587 w 506956"/>
              <a:gd name="connsiteY4596" fmla="*/ 487916 h 506956"/>
              <a:gd name="connsiteX4597" fmla="*/ 351748 w 506956"/>
              <a:gd name="connsiteY4597" fmla="*/ 487916 h 506956"/>
              <a:gd name="connsiteX4598" fmla="*/ 345846 w 506956"/>
              <a:gd name="connsiteY4598" fmla="*/ 497110 h 506956"/>
              <a:gd name="connsiteX4599" fmla="*/ 352156 w 506956"/>
              <a:gd name="connsiteY4599" fmla="*/ 506957 h 506956"/>
              <a:gd name="connsiteX4600" fmla="*/ 347995 w 506956"/>
              <a:gd name="connsiteY4600" fmla="*/ 506957 h 506956"/>
              <a:gd name="connsiteX4601" fmla="*/ 343779 w 506956"/>
              <a:gd name="connsiteY4601" fmla="*/ 500265 h 506956"/>
              <a:gd name="connsiteX4602" fmla="*/ 369579 w 506956"/>
              <a:gd name="connsiteY4602" fmla="*/ 500265 h 506956"/>
              <a:gd name="connsiteX4603" fmla="*/ 365363 w 506956"/>
              <a:gd name="connsiteY4603" fmla="*/ 506957 h 506956"/>
              <a:gd name="connsiteX4604" fmla="*/ 361201 w 506956"/>
              <a:gd name="connsiteY4604" fmla="*/ 506957 h 506956"/>
              <a:gd name="connsiteX4605" fmla="*/ 367511 w 506956"/>
              <a:gd name="connsiteY4605" fmla="*/ 497110 h 506956"/>
              <a:gd name="connsiteX4606" fmla="*/ 361609 w 506956"/>
              <a:gd name="connsiteY4606" fmla="*/ 487916 h 506956"/>
              <a:gd name="connsiteX4607" fmla="*/ 365771 w 506956"/>
              <a:gd name="connsiteY4607" fmla="*/ 487916 h 506956"/>
              <a:gd name="connsiteX4608" fmla="*/ 369579 w 506956"/>
              <a:gd name="connsiteY4608" fmla="*/ 493901 h 506956"/>
              <a:gd name="connsiteX4609" fmla="*/ 373387 w 506956"/>
              <a:gd name="connsiteY4609" fmla="*/ 487916 h 506956"/>
              <a:gd name="connsiteX4610" fmla="*/ 377548 w 506956"/>
              <a:gd name="connsiteY4610" fmla="*/ 487916 h 506956"/>
              <a:gd name="connsiteX4611" fmla="*/ 371646 w 506956"/>
              <a:gd name="connsiteY4611" fmla="*/ 497110 h 506956"/>
              <a:gd name="connsiteX4612" fmla="*/ 377956 w 506956"/>
              <a:gd name="connsiteY4612" fmla="*/ 506957 h 506956"/>
              <a:gd name="connsiteX4613" fmla="*/ 373795 w 506956"/>
              <a:gd name="connsiteY4613" fmla="*/ 506957 h 506956"/>
              <a:gd name="connsiteX4614" fmla="*/ 369579 w 506956"/>
              <a:gd name="connsiteY4614" fmla="*/ 500265 h 506956"/>
              <a:gd name="connsiteX4615" fmla="*/ 395379 w 506956"/>
              <a:gd name="connsiteY4615" fmla="*/ 500265 h 506956"/>
              <a:gd name="connsiteX4616" fmla="*/ 391163 w 506956"/>
              <a:gd name="connsiteY4616" fmla="*/ 506957 h 506956"/>
              <a:gd name="connsiteX4617" fmla="*/ 387001 w 506956"/>
              <a:gd name="connsiteY4617" fmla="*/ 506957 h 506956"/>
              <a:gd name="connsiteX4618" fmla="*/ 393312 w 506956"/>
              <a:gd name="connsiteY4618" fmla="*/ 497110 h 506956"/>
              <a:gd name="connsiteX4619" fmla="*/ 387409 w 506956"/>
              <a:gd name="connsiteY4619" fmla="*/ 487916 h 506956"/>
              <a:gd name="connsiteX4620" fmla="*/ 391571 w 506956"/>
              <a:gd name="connsiteY4620" fmla="*/ 487916 h 506956"/>
              <a:gd name="connsiteX4621" fmla="*/ 395379 w 506956"/>
              <a:gd name="connsiteY4621" fmla="*/ 493901 h 506956"/>
              <a:gd name="connsiteX4622" fmla="*/ 399187 w 506956"/>
              <a:gd name="connsiteY4622" fmla="*/ 487916 h 506956"/>
              <a:gd name="connsiteX4623" fmla="*/ 403348 w 506956"/>
              <a:gd name="connsiteY4623" fmla="*/ 487916 h 506956"/>
              <a:gd name="connsiteX4624" fmla="*/ 397446 w 506956"/>
              <a:gd name="connsiteY4624" fmla="*/ 497110 h 506956"/>
              <a:gd name="connsiteX4625" fmla="*/ 403756 w 506956"/>
              <a:gd name="connsiteY4625" fmla="*/ 506957 h 506956"/>
              <a:gd name="connsiteX4626" fmla="*/ 399595 w 506956"/>
              <a:gd name="connsiteY4626" fmla="*/ 506957 h 506956"/>
              <a:gd name="connsiteX4627" fmla="*/ 395379 w 506956"/>
              <a:gd name="connsiteY4627" fmla="*/ 500265 h 506956"/>
              <a:gd name="connsiteX4628" fmla="*/ 421179 w 506956"/>
              <a:gd name="connsiteY4628" fmla="*/ 500265 h 506956"/>
              <a:gd name="connsiteX4629" fmla="*/ 416963 w 506956"/>
              <a:gd name="connsiteY4629" fmla="*/ 506957 h 506956"/>
              <a:gd name="connsiteX4630" fmla="*/ 412801 w 506956"/>
              <a:gd name="connsiteY4630" fmla="*/ 506957 h 506956"/>
              <a:gd name="connsiteX4631" fmla="*/ 419112 w 506956"/>
              <a:gd name="connsiteY4631" fmla="*/ 497110 h 506956"/>
              <a:gd name="connsiteX4632" fmla="*/ 413209 w 506956"/>
              <a:gd name="connsiteY4632" fmla="*/ 487916 h 506956"/>
              <a:gd name="connsiteX4633" fmla="*/ 417371 w 506956"/>
              <a:gd name="connsiteY4633" fmla="*/ 487916 h 506956"/>
              <a:gd name="connsiteX4634" fmla="*/ 421179 w 506956"/>
              <a:gd name="connsiteY4634" fmla="*/ 493901 h 506956"/>
              <a:gd name="connsiteX4635" fmla="*/ 424987 w 506956"/>
              <a:gd name="connsiteY4635" fmla="*/ 487916 h 506956"/>
              <a:gd name="connsiteX4636" fmla="*/ 429149 w 506956"/>
              <a:gd name="connsiteY4636" fmla="*/ 487916 h 506956"/>
              <a:gd name="connsiteX4637" fmla="*/ 423246 w 506956"/>
              <a:gd name="connsiteY4637" fmla="*/ 497110 h 506956"/>
              <a:gd name="connsiteX4638" fmla="*/ 429557 w 506956"/>
              <a:gd name="connsiteY4638" fmla="*/ 506957 h 506956"/>
              <a:gd name="connsiteX4639" fmla="*/ 425395 w 506956"/>
              <a:gd name="connsiteY4639" fmla="*/ 506957 h 506956"/>
              <a:gd name="connsiteX4640" fmla="*/ 421179 w 506956"/>
              <a:gd name="connsiteY4640" fmla="*/ 500265 h 506956"/>
              <a:gd name="connsiteX4641" fmla="*/ 446979 w 506956"/>
              <a:gd name="connsiteY4641" fmla="*/ 500265 h 506956"/>
              <a:gd name="connsiteX4642" fmla="*/ 442763 w 506956"/>
              <a:gd name="connsiteY4642" fmla="*/ 506957 h 506956"/>
              <a:gd name="connsiteX4643" fmla="*/ 438601 w 506956"/>
              <a:gd name="connsiteY4643" fmla="*/ 506957 h 506956"/>
              <a:gd name="connsiteX4644" fmla="*/ 444912 w 506956"/>
              <a:gd name="connsiteY4644" fmla="*/ 497110 h 506956"/>
              <a:gd name="connsiteX4645" fmla="*/ 439009 w 506956"/>
              <a:gd name="connsiteY4645" fmla="*/ 487916 h 506956"/>
              <a:gd name="connsiteX4646" fmla="*/ 443171 w 506956"/>
              <a:gd name="connsiteY4646" fmla="*/ 487916 h 506956"/>
              <a:gd name="connsiteX4647" fmla="*/ 446979 w 506956"/>
              <a:gd name="connsiteY4647" fmla="*/ 493901 h 506956"/>
              <a:gd name="connsiteX4648" fmla="*/ 450787 w 506956"/>
              <a:gd name="connsiteY4648" fmla="*/ 487916 h 506956"/>
              <a:gd name="connsiteX4649" fmla="*/ 454949 w 506956"/>
              <a:gd name="connsiteY4649" fmla="*/ 487916 h 506956"/>
              <a:gd name="connsiteX4650" fmla="*/ 449046 w 506956"/>
              <a:gd name="connsiteY4650" fmla="*/ 497110 h 506956"/>
              <a:gd name="connsiteX4651" fmla="*/ 455357 w 506956"/>
              <a:gd name="connsiteY4651" fmla="*/ 506957 h 506956"/>
              <a:gd name="connsiteX4652" fmla="*/ 451195 w 506956"/>
              <a:gd name="connsiteY4652" fmla="*/ 506957 h 506956"/>
              <a:gd name="connsiteX4653" fmla="*/ 446979 w 506956"/>
              <a:gd name="connsiteY4653" fmla="*/ 500265 h 506956"/>
              <a:gd name="connsiteX4654" fmla="*/ 472779 w 506956"/>
              <a:gd name="connsiteY4654" fmla="*/ 500265 h 506956"/>
              <a:gd name="connsiteX4655" fmla="*/ 468563 w 506956"/>
              <a:gd name="connsiteY4655" fmla="*/ 506957 h 506956"/>
              <a:gd name="connsiteX4656" fmla="*/ 464401 w 506956"/>
              <a:gd name="connsiteY4656" fmla="*/ 506957 h 506956"/>
              <a:gd name="connsiteX4657" fmla="*/ 470712 w 506956"/>
              <a:gd name="connsiteY4657" fmla="*/ 497110 h 506956"/>
              <a:gd name="connsiteX4658" fmla="*/ 464809 w 506956"/>
              <a:gd name="connsiteY4658" fmla="*/ 487916 h 506956"/>
              <a:gd name="connsiteX4659" fmla="*/ 468971 w 506956"/>
              <a:gd name="connsiteY4659" fmla="*/ 487916 h 506956"/>
              <a:gd name="connsiteX4660" fmla="*/ 472779 w 506956"/>
              <a:gd name="connsiteY4660" fmla="*/ 493901 h 506956"/>
              <a:gd name="connsiteX4661" fmla="*/ 476587 w 506956"/>
              <a:gd name="connsiteY4661" fmla="*/ 487916 h 506956"/>
              <a:gd name="connsiteX4662" fmla="*/ 480749 w 506956"/>
              <a:gd name="connsiteY4662" fmla="*/ 487916 h 506956"/>
              <a:gd name="connsiteX4663" fmla="*/ 474846 w 506956"/>
              <a:gd name="connsiteY4663" fmla="*/ 497110 h 506956"/>
              <a:gd name="connsiteX4664" fmla="*/ 481157 w 506956"/>
              <a:gd name="connsiteY4664" fmla="*/ 506957 h 506956"/>
              <a:gd name="connsiteX4665" fmla="*/ 476995 w 506956"/>
              <a:gd name="connsiteY4665" fmla="*/ 506957 h 506956"/>
              <a:gd name="connsiteX4666" fmla="*/ 472779 w 506956"/>
              <a:gd name="connsiteY4666" fmla="*/ 500265 h 506956"/>
              <a:gd name="connsiteX4667" fmla="*/ 498579 w 506956"/>
              <a:gd name="connsiteY4667" fmla="*/ 500265 h 506956"/>
              <a:gd name="connsiteX4668" fmla="*/ 494363 w 506956"/>
              <a:gd name="connsiteY4668" fmla="*/ 506957 h 506956"/>
              <a:gd name="connsiteX4669" fmla="*/ 490201 w 506956"/>
              <a:gd name="connsiteY4669" fmla="*/ 506957 h 506956"/>
              <a:gd name="connsiteX4670" fmla="*/ 496512 w 506956"/>
              <a:gd name="connsiteY4670" fmla="*/ 497110 h 506956"/>
              <a:gd name="connsiteX4671" fmla="*/ 490609 w 506956"/>
              <a:gd name="connsiteY4671" fmla="*/ 487916 h 506956"/>
              <a:gd name="connsiteX4672" fmla="*/ 494771 w 506956"/>
              <a:gd name="connsiteY4672" fmla="*/ 487916 h 506956"/>
              <a:gd name="connsiteX4673" fmla="*/ 498579 w 506956"/>
              <a:gd name="connsiteY4673" fmla="*/ 493901 h 506956"/>
              <a:gd name="connsiteX4674" fmla="*/ 502387 w 506956"/>
              <a:gd name="connsiteY4674" fmla="*/ 487916 h 506956"/>
              <a:gd name="connsiteX4675" fmla="*/ 506549 w 506956"/>
              <a:gd name="connsiteY4675" fmla="*/ 487916 h 506956"/>
              <a:gd name="connsiteX4676" fmla="*/ 500646 w 506956"/>
              <a:gd name="connsiteY4676" fmla="*/ 497110 h 506956"/>
              <a:gd name="connsiteX4677" fmla="*/ 506957 w 506956"/>
              <a:gd name="connsiteY4677" fmla="*/ 506957 h 506956"/>
              <a:gd name="connsiteX4678" fmla="*/ 502795 w 506956"/>
              <a:gd name="connsiteY4678" fmla="*/ 506957 h 506956"/>
              <a:gd name="connsiteX4679" fmla="*/ 498579 w 506956"/>
              <a:gd name="connsiteY4679" fmla="*/ 500265 h 506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</a:cxnLst>
            <a:rect l="l" t="t" r="r" b="b"/>
            <a:pathLst>
              <a:path w="506956" h="506956">
                <a:moveTo>
                  <a:pt x="8378" y="12349"/>
                </a:moveTo>
                <a:lnTo>
                  <a:pt x="4162" y="19041"/>
                </a:lnTo>
                <a:lnTo>
                  <a:pt x="0" y="19041"/>
                </a:lnTo>
                <a:lnTo>
                  <a:pt x="6310" y="9194"/>
                </a:lnTo>
                <a:lnTo>
                  <a:pt x="408" y="0"/>
                </a:lnTo>
                <a:lnTo>
                  <a:pt x="4570" y="0"/>
                </a:lnTo>
                <a:lnTo>
                  <a:pt x="8378" y="5984"/>
                </a:lnTo>
                <a:lnTo>
                  <a:pt x="12186" y="0"/>
                </a:lnTo>
                <a:lnTo>
                  <a:pt x="16347" y="0"/>
                </a:lnTo>
                <a:lnTo>
                  <a:pt x="10445" y="9194"/>
                </a:lnTo>
                <a:lnTo>
                  <a:pt x="16755" y="19041"/>
                </a:lnTo>
                <a:lnTo>
                  <a:pt x="12594" y="19041"/>
                </a:lnTo>
                <a:lnTo>
                  <a:pt x="8378" y="12349"/>
                </a:lnTo>
                <a:close/>
                <a:moveTo>
                  <a:pt x="34178" y="12349"/>
                </a:moveTo>
                <a:lnTo>
                  <a:pt x="29962" y="19041"/>
                </a:lnTo>
                <a:lnTo>
                  <a:pt x="25800" y="19041"/>
                </a:lnTo>
                <a:lnTo>
                  <a:pt x="32110" y="9194"/>
                </a:lnTo>
                <a:lnTo>
                  <a:pt x="26208" y="0"/>
                </a:lnTo>
                <a:lnTo>
                  <a:pt x="30370" y="0"/>
                </a:lnTo>
                <a:lnTo>
                  <a:pt x="34178" y="5984"/>
                </a:lnTo>
                <a:lnTo>
                  <a:pt x="37986" y="0"/>
                </a:lnTo>
                <a:lnTo>
                  <a:pt x="42147" y="0"/>
                </a:lnTo>
                <a:lnTo>
                  <a:pt x="36245" y="9194"/>
                </a:lnTo>
                <a:lnTo>
                  <a:pt x="42555" y="19041"/>
                </a:lnTo>
                <a:lnTo>
                  <a:pt x="38394" y="19041"/>
                </a:lnTo>
                <a:lnTo>
                  <a:pt x="34178" y="12349"/>
                </a:lnTo>
                <a:close/>
                <a:moveTo>
                  <a:pt x="59978" y="12349"/>
                </a:moveTo>
                <a:lnTo>
                  <a:pt x="55762" y="19041"/>
                </a:lnTo>
                <a:lnTo>
                  <a:pt x="51600" y="19041"/>
                </a:lnTo>
                <a:lnTo>
                  <a:pt x="57911" y="9194"/>
                </a:lnTo>
                <a:lnTo>
                  <a:pt x="52008" y="0"/>
                </a:lnTo>
                <a:lnTo>
                  <a:pt x="56170" y="0"/>
                </a:lnTo>
                <a:lnTo>
                  <a:pt x="59978" y="5984"/>
                </a:lnTo>
                <a:lnTo>
                  <a:pt x="63786" y="0"/>
                </a:lnTo>
                <a:lnTo>
                  <a:pt x="67948" y="0"/>
                </a:lnTo>
                <a:lnTo>
                  <a:pt x="62045" y="9194"/>
                </a:lnTo>
                <a:lnTo>
                  <a:pt x="68356" y="19041"/>
                </a:lnTo>
                <a:lnTo>
                  <a:pt x="64194" y="19041"/>
                </a:lnTo>
                <a:lnTo>
                  <a:pt x="59978" y="12349"/>
                </a:lnTo>
                <a:close/>
                <a:moveTo>
                  <a:pt x="85778" y="12349"/>
                </a:moveTo>
                <a:lnTo>
                  <a:pt x="81562" y="19041"/>
                </a:lnTo>
                <a:lnTo>
                  <a:pt x="77400" y="19041"/>
                </a:lnTo>
                <a:lnTo>
                  <a:pt x="83711" y="9194"/>
                </a:lnTo>
                <a:lnTo>
                  <a:pt x="77808" y="0"/>
                </a:lnTo>
                <a:lnTo>
                  <a:pt x="81970" y="0"/>
                </a:lnTo>
                <a:lnTo>
                  <a:pt x="85778" y="5984"/>
                </a:lnTo>
                <a:lnTo>
                  <a:pt x="89586" y="0"/>
                </a:lnTo>
                <a:lnTo>
                  <a:pt x="93748" y="0"/>
                </a:lnTo>
                <a:lnTo>
                  <a:pt x="87845" y="9194"/>
                </a:lnTo>
                <a:lnTo>
                  <a:pt x="94156" y="19041"/>
                </a:lnTo>
                <a:lnTo>
                  <a:pt x="89994" y="19041"/>
                </a:lnTo>
                <a:lnTo>
                  <a:pt x="85778" y="12349"/>
                </a:lnTo>
                <a:close/>
                <a:moveTo>
                  <a:pt x="111578" y="12349"/>
                </a:moveTo>
                <a:lnTo>
                  <a:pt x="107362" y="19041"/>
                </a:lnTo>
                <a:lnTo>
                  <a:pt x="103200" y="19041"/>
                </a:lnTo>
                <a:lnTo>
                  <a:pt x="109511" y="9194"/>
                </a:lnTo>
                <a:lnTo>
                  <a:pt x="103608" y="0"/>
                </a:lnTo>
                <a:lnTo>
                  <a:pt x="107770" y="0"/>
                </a:lnTo>
                <a:lnTo>
                  <a:pt x="111578" y="5984"/>
                </a:lnTo>
                <a:lnTo>
                  <a:pt x="115386" y="0"/>
                </a:lnTo>
                <a:lnTo>
                  <a:pt x="119548" y="0"/>
                </a:lnTo>
                <a:lnTo>
                  <a:pt x="113645" y="9194"/>
                </a:lnTo>
                <a:lnTo>
                  <a:pt x="119956" y="19041"/>
                </a:lnTo>
                <a:lnTo>
                  <a:pt x="115794" y="19041"/>
                </a:lnTo>
                <a:lnTo>
                  <a:pt x="111578" y="12349"/>
                </a:lnTo>
                <a:close/>
                <a:moveTo>
                  <a:pt x="137378" y="12349"/>
                </a:moveTo>
                <a:lnTo>
                  <a:pt x="133162" y="19041"/>
                </a:lnTo>
                <a:lnTo>
                  <a:pt x="129000" y="19041"/>
                </a:lnTo>
                <a:lnTo>
                  <a:pt x="135311" y="9194"/>
                </a:lnTo>
                <a:lnTo>
                  <a:pt x="129408" y="0"/>
                </a:lnTo>
                <a:lnTo>
                  <a:pt x="133570" y="0"/>
                </a:lnTo>
                <a:lnTo>
                  <a:pt x="137378" y="5984"/>
                </a:lnTo>
                <a:lnTo>
                  <a:pt x="141186" y="0"/>
                </a:lnTo>
                <a:lnTo>
                  <a:pt x="145348" y="0"/>
                </a:lnTo>
                <a:lnTo>
                  <a:pt x="139445" y="9194"/>
                </a:lnTo>
                <a:lnTo>
                  <a:pt x="145756" y="19041"/>
                </a:lnTo>
                <a:lnTo>
                  <a:pt x="141594" y="19041"/>
                </a:lnTo>
                <a:lnTo>
                  <a:pt x="137378" y="12349"/>
                </a:lnTo>
                <a:close/>
                <a:moveTo>
                  <a:pt x="163178" y="12349"/>
                </a:moveTo>
                <a:lnTo>
                  <a:pt x="158962" y="19041"/>
                </a:lnTo>
                <a:lnTo>
                  <a:pt x="154800" y="19041"/>
                </a:lnTo>
                <a:lnTo>
                  <a:pt x="161111" y="9194"/>
                </a:lnTo>
                <a:lnTo>
                  <a:pt x="155208" y="0"/>
                </a:lnTo>
                <a:lnTo>
                  <a:pt x="159370" y="0"/>
                </a:lnTo>
                <a:lnTo>
                  <a:pt x="163178" y="5984"/>
                </a:lnTo>
                <a:lnTo>
                  <a:pt x="166986" y="0"/>
                </a:lnTo>
                <a:lnTo>
                  <a:pt x="171148" y="0"/>
                </a:lnTo>
                <a:lnTo>
                  <a:pt x="165245" y="9194"/>
                </a:lnTo>
                <a:lnTo>
                  <a:pt x="171556" y="19041"/>
                </a:lnTo>
                <a:lnTo>
                  <a:pt x="167394" y="19041"/>
                </a:lnTo>
                <a:lnTo>
                  <a:pt x="163178" y="12349"/>
                </a:lnTo>
                <a:close/>
                <a:moveTo>
                  <a:pt x="188978" y="12349"/>
                </a:moveTo>
                <a:lnTo>
                  <a:pt x="184762" y="19041"/>
                </a:lnTo>
                <a:lnTo>
                  <a:pt x="180601" y="19041"/>
                </a:lnTo>
                <a:lnTo>
                  <a:pt x="186911" y="9194"/>
                </a:lnTo>
                <a:lnTo>
                  <a:pt x="181009" y="0"/>
                </a:lnTo>
                <a:lnTo>
                  <a:pt x="185170" y="0"/>
                </a:lnTo>
                <a:lnTo>
                  <a:pt x="188978" y="5984"/>
                </a:lnTo>
                <a:lnTo>
                  <a:pt x="192786" y="0"/>
                </a:lnTo>
                <a:lnTo>
                  <a:pt x="196948" y="0"/>
                </a:lnTo>
                <a:lnTo>
                  <a:pt x="191045" y="9194"/>
                </a:lnTo>
                <a:lnTo>
                  <a:pt x="197356" y="19041"/>
                </a:lnTo>
                <a:lnTo>
                  <a:pt x="193194" y="19041"/>
                </a:lnTo>
                <a:lnTo>
                  <a:pt x="188978" y="12349"/>
                </a:lnTo>
                <a:close/>
                <a:moveTo>
                  <a:pt x="214778" y="12349"/>
                </a:moveTo>
                <a:lnTo>
                  <a:pt x="210562" y="19041"/>
                </a:lnTo>
                <a:lnTo>
                  <a:pt x="206401" y="19041"/>
                </a:lnTo>
                <a:lnTo>
                  <a:pt x="212711" y="9194"/>
                </a:lnTo>
                <a:lnTo>
                  <a:pt x="206809" y="0"/>
                </a:lnTo>
                <a:lnTo>
                  <a:pt x="210970" y="0"/>
                </a:lnTo>
                <a:lnTo>
                  <a:pt x="214778" y="5984"/>
                </a:lnTo>
                <a:lnTo>
                  <a:pt x="218586" y="0"/>
                </a:lnTo>
                <a:lnTo>
                  <a:pt x="222748" y="0"/>
                </a:lnTo>
                <a:lnTo>
                  <a:pt x="216846" y="9194"/>
                </a:lnTo>
                <a:lnTo>
                  <a:pt x="223156" y="19041"/>
                </a:lnTo>
                <a:lnTo>
                  <a:pt x="218994" y="19041"/>
                </a:lnTo>
                <a:lnTo>
                  <a:pt x="214778" y="12349"/>
                </a:lnTo>
                <a:close/>
                <a:moveTo>
                  <a:pt x="240578" y="12349"/>
                </a:moveTo>
                <a:lnTo>
                  <a:pt x="236362" y="19041"/>
                </a:lnTo>
                <a:lnTo>
                  <a:pt x="232201" y="19041"/>
                </a:lnTo>
                <a:lnTo>
                  <a:pt x="238511" y="9194"/>
                </a:lnTo>
                <a:lnTo>
                  <a:pt x="232609" y="0"/>
                </a:lnTo>
                <a:lnTo>
                  <a:pt x="236770" y="0"/>
                </a:lnTo>
                <a:lnTo>
                  <a:pt x="240578" y="5984"/>
                </a:lnTo>
                <a:lnTo>
                  <a:pt x="244386" y="0"/>
                </a:lnTo>
                <a:lnTo>
                  <a:pt x="248548" y="0"/>
                </a:lnTo>
                <a:lnTo>
                  <a:pt x="242646" y="9194"/>
                </a:lnTo>
                <a:lnTo>
                  <a:pt x="248956" y="19041"/>
                </a:lnTo>
                <a:lnTo>
                  <a:pt x="244794" y="19041"/>
                </a:lnTo>
                <a:lnTo>
                  <a:pt x="240578" y="12349"/>
                </a:lnTo>
                <a:close/>
                <a:moveTo>
                  <a:pt x="266378" y="12349"/>
                </a:moveTo>
                <a:lnTo>
                  <a:pt x="262162" y="19041"/>
                </a:lnTo>
                <a:lnTo>
                  <a:pt x="258001" y="19041"/>
                </a:lnTo>
                <a:lnTo>
                  <a:pt x="264311" y="9194"/>
                </a:lnTo>
                <a:lnTo>
                  <a:pt x="258409" y="0"/>
                </a:lnTo>
                <a:lnTo>
                  <a:pt x="262570" y="0"/>
                </a:lnTo>
                <a:lnTo>
                  <a:pt x="266378" y="5984"/>
                </a:lnTo>
                <a:lnTo>
                  <a:pt x="270187" y="0"/>
                </a:lnTo>
                <a:lnTo>
                  <a:pt x="274348" y="0"/>
                </a:lnTo>
                <a:lnTo>
                  <a:pt x="268446" y="9194"/>
                </a:lnTo>
                <a:lnTo>
                  <a:pt x="274756" y="19041"/>
                </a:lnTo>
                <a:lnTo>
                  <a:pt x="270595" y="19041"/>
                </a:lnTo>
                <a:lnTo>
                  <a:pt x="266378" y="12349"/>
                </a:lnTo>
                <a:close/>
                <a:moveTo>
                  <a:pt x="292179" y="12349"/>
                </a:moveTo>
                <a:lnTo>
                  <a:pt x="287962" y="19041"/>
                </a:lnTo>
                <a:lnTo>
                  <a:pt x="283801" y="19041"/>
                </a:lnTo>
                <a:lnTo>
                  <a:pt x="290111" y="9194"/>
                </a:lnTo>
                <a:lnTo>
                  <a:pt x="284209" y="0"/>
                </a:lnTo>
                <a:lnTo>
                  <a:pt x="288370" y="0"/>
                </a:lnTo>
                <a:lnTo>
                  <a:pt x="292179" y="5984"/>
                </a:lnTo>
                <a:lnTo>
                  <a:pt x="295987" y="0"/>
                </a:lnTo>
                <a:lnTo>
                  <a:pt x="300148" y="0"/>
                </a:lnTo>
                <a:lnTo>
                  <a:pt x="294246" y="9194"/>
                </a:lnTo>
                <a:lnTo>
                  <a:pt x="300556" y="19041"/>
                </a:lnTo>
                <a:lnTo>
                  <a:pt x="296395" y="19041"/>
                </a:lnTo>
                <a:lnTo>
                  <a:pt x="292179" y="12349"/>
                </a:lnTo>
                <a:close/>
                <a:moveTo>
                  <a:pt x="317979" y="12349"/>
                </a:moveTo>
                <a:lnTo>
                  <a:pt x="313762" y="19041"/>
                </a:lnTo>
                <a:lnTo>
                  <a:pt x="309601" y="19041"/>
                </a:lnTo>
                <a:lnTo>
                  <a:pt x="315911" y="9194"/>
                </a:lnTo>
                <a:lnTo>
                  <a:pt x="310009" y="0"/>
                </a:lnTo>
                <a:lnTo>
                  <a:pt x="314170" y="0"/>
                </a:lnTo>
                <a:lnTo>
                  <a:pt x="317979" y="5984"/>
                </a:lnTo>
                <a:lnTo>
                  <a:pt x="321787" y="0"/>
                </a:lnTo>
                <a:lnTo>
                  <a:pt x="325948" y="0"/>
                </a:lnTo>
                <a:lnTo>
                  <a:pt x="320046" y="9194"/>
                </a:lnTo>
                <a:lnTo>
                  <a:pt x="326356" y="19041"/>
                </a:lnTo>
                <a:lnTo>
                  <a:pt x="322195" y="19041"/>
                </a:lnTo>
                <a:lnTo>
                  <a:pt x="317979" y="12349"/>
                </a:lnTo>
                <a:close/>
                <a:moveTo>
                  <a:pt x="343779" y="12349"/>
                </a:moveTo>
                <a:lnTo>
                  <a:pt x="339563" y="19041"/>
                </a:lnTo>
                <a:lnTo>
                  <a:pt x="335401" y="19041"/>
                </a:lnTo>
                <a:lnTo>
                  <a:pt x="341711" y="9194"/>
                </a:lnTo>
                <a:lnTo>
                  <a:pt x="335809" y="0"/>
                </a:lnTo>
                <a:lnTo>
                  <a:pt x="339971" y="0"/>
                </a:lnTo>
                <a:lnTo>
                  <a:pt x="343779" y="5984"/>
                </a:lnTo>
                <a:lnTo>
                  <a:pt x="347587" y="0"/>
                </a:lnTo>
                <a:lnTo>
                  <a:pt x="351748" y="0"/>
                </a:lnTo>
                <a:lnTo>
                  <a:pt x="345846" y="9194"/>
                </a:lnTo>
                <a:lnTo>
                  <a:pt x="352156" y="19041"/>
                </a:lnTo>
                <a:lnTo>
                  <a:pt x="347995" y="19041"/>
                </a:lnTo>
                <a:lnTo>
                  <a:pt x="343779" y="12349"/>
                </a:lnTo>
                <a:close/>
                <a:moveTo>
                  <a:pt x="369579" y="12349"/>
                </a:moveTo>
                <a:lnTo>
                  <a:pt x="365363" y="19041"/>
                </a:lnTo>
                <a:lnTo>
                  <a:pt x="361201" y="19041"/>
                </a:lnTo>
                <a:lnTo>
                  <a:pt x="367511" y="9194"/>
                </a:lnTo>
                <a:lnTo>
                  <a:pt x="361609" y="0"/>
                </a:lnTo>
                <a:lnTo>
                  <a:pt x="365771" y="0"/>
                </a:lnTo>
                <a:lnTo>
                  <a:pt x="369579" y="5984"/>
                </a:lnTo>
                <a:lnTo>
                  <a:pt x="373387" y="0"/>
                </a:lnTo>
                <a:lnTo>
                  <a:pt x="377548" y="0"/>
                </a:lnTo>
                <a:lnTo>
                  <a:pt x="371646" y="9194"/>
                </a:lnTo>
                <a:lnTo>
                  <a:pt x="377956" y="19041"/>
                </a:lnTo>
                <a:lnTo>
                  <a:pt x="373795" y="19041"/>
                </a:lnTo>
                <a:lnTo>
                  <a:pt x="369579" y="12349"/>
                </a:lnTo>
                <a:close/>
                <a:moveTo>
                  <a:pt x="395379" y="12349"/>
                </a:moveTo>
                <a:lnTo>
                  <a:pt x="391163" y="19041"/>
                </a:lnTo>
                <a:lnTo>
                  <a:pt x="387001" y="19041"/>
                </a:lnTo>
                <a:lnTo>
                  <a:pt x="393312" y="9194"/>
                </a:lnTo>
                <a:lnTo>
                  <a:pt x="387409" y="0"/>
                </a:lnTo>
                <a:lnTo>
                  <a:pt x="391571" y="0"/>
                </a:lnTo>
                <a:lnTo>
                  <a:pt x="395379" y="5984"/>
                </a:lnTo>
                <a:lnTo>
                  <a:pt x="399187" y="0"/>
                </a:lnTo>
                <a:lnTo>
                  <a:pt x="403348" y="0"/>
                </a:lnTo>
                <a:lnTo>
                  <a:pt x="397446" y="9194"/>
                </a:lnTo>
                <a:lnTo>
                  <a:pt x="403756" y="19041"/>
                </a:lnTo>
                <a:lnTo>
                  <a:pt x="399595" y="19041"/>
                </a:lnTo>
                <a:lnTo>
                  <a:pt x="395379" y="12349"/>
                </a:lnTo>
                <a:close/>
                <a:moveTo>
                  <a:pt x="421179" y="12349"/>
                </a:moveTo>
                <a:lnTo>
                  <a:pt x="416963" y="19041"/>
                </a:lnTo>
                <a:lnTo>
                  <a:pt x="412801" y="19041"/>
                </a:lnTo>
                <a:lnTo>
                  <a:pt x="419112" y="9194"/>
                </a:lnTo>
                <a:lnTo>
                  <a:pt x="413209" y="0"/>
                </a:lnTo>
                <a:lnTo>
                  <a:pt x="417371" y="0"/>
                </a:lnTo>
                <a:lnTo>
                  <a:pt x="421179" y="5984"/>
                </a:lnTo>
                <a:lnTo>
                  <a:pt x="424987" y="0"/>
                </a:lnTo>
                <a:lnTo>
                  <a:pt x="429149" y="0"/>
                </a:lnTo>
                <a:lnTo>
                  <a:pt x="423246" y="9194"/>
                </a:lnTo>
                <a:lnTo>
                  <a:pt x="429557" y="19041"/>
                </a:lnTo>
                <a:lnTo>
                  <a:pt x="425395" y="19041"/>
                </a:lnTo>
                <a:lnTo>
                  <a:pt x="421179" y="12349"/>
                </a:lnTo>
                <a:close/>
                <a:moveTo>
                  <a:pt x="446979" y="12349"/>
                </a:moveTo>
                <a:lnTo>
                  <a:pt x="442763" y="19041"/>
                </a:lnTo>
                <a:lnTo>
                  <a:pt x="438601" y="19041"/>
                </a:lnTo>
                <a:lnTo>
                  <a:pt x="444912" y="9194"/>
                </a:lnTo>
                <a:lnTo>
                  <a:pt x="439009" y="0"/>
                </a:lnTo>
                <a:lnTo>
                  <a:pt x="443171" y="0"/>
                </a:lnTo>
                <a:lnTo>
                  <a:pt x="446979" y="5984"/>
                </a:lnTo>
                <a:lnTo>
                  <a:pt x="450787" y="0"/>
                </a:lnTo>
                <a:lnTo>
                  <a:pt x="454949" y="0"/>
                </a:lnTo>
                <a:lnTo>
                  <a:pt x="449046" y="9194"/>
                </a:lnTo>
                <a:lnTo>
                  <a:pt x="455357" y="19041"/>
                </a:lnTo>
                <a:lnTo>
                  <a:pt x="451195" y="19041"/>
                </a:lnTo>
                <a:lnTo>
                  <a:pt x="446979" y="12349"/>
                </a:lnTo>
                <a:close/>
                <a:moveTo>
                  <a:pt x="472779" y="12349"/>
                </a:moveTo>
                <a:lnTo>
                  <a:pt x="468563" y="19041"/>
                </a:lnTo>
                <a:lnTo>
                  <a:pt x="464401" y="19041"/>
                </a:lnTo>
                <a:lnTo>
                  <a:pt x="470712" y="9194"/>
                </a:lnTo>
                <a:lnTo>
                  <a:pt x="464809" y="0"/>
                </a:lnTo>
                <a:lnTo>
                  <a:pt x="468971" y="0"/>
                </a:lnTo>
                <a:lnTo>
                  <a:pt x="472779" y="5984"/>
                </a:lnTo>
                <a:lnTo>
                  <a:pt x="476587" y="0"/>
                </a:lnTo>
                <a:lnTo>
                  <a:pt x="480749" y="0"/>
                </a:lnTo>
                <a:lnTo>
                  <a:pt x="474846" y="9194"/>
                </a:lnTo>
                <a:lnTo>
                  <a:pt x="481157" y="19041"/>
                </a:lnTo>
                <a:lnTo>
                  <a:pt x="476995" y="19041"/>
                </a:lnTo>
                <a:lnTo>
                  <a:pt x="472779" y="12349"/>
                </a:lnTo>
                <a:close/>
                <a:moveTo>
                  <a:pt x="498579" y="12349"/>
                </a:moveTo>
                <a:lnTo>
                  <a:pt x="494363" y="19041"/>
                </a:lnTo>
                <a:lnTo>
                  <a:pt x="490201" y="19041"/>
                </a:lnTo>
                <a:lnTo>
                  <a:pt x="496512" y="9194"/>
                </a:lnTo>
                <a:lnTo>
                  <a:pt x="490609" y="0"/>
                </a:lnTo>
                <a:lnTo>
                  <a:pt x="494771" y="0"/>
                </a:lnTo>
                <a:lnTo>
                  <a:pt x="498579" y="5984"/>
                </a:lnTo>
                <a:lnTo>
                  <a:pt x="502387" y="0"/>
                </a:lnTo>
                <a:lnTo>
                  <a:pt x="506549" y="0"/>
                </a:lnTo>
                <a:lnTo>
                  <a:pt x="500646" y="9194"/>
                </a:lnTo>
                <a:lnTo>
                  <a:pt x="506957" y="19041"/>
                </a:lnTo>
                <a:lnTo>
                  <a:pt x="502795" y="19041"/>
                </a:lnTo>
                <a:lnTo>
                  <a:pt x="498579" y="12349"/>
                </a:lnTo>
                <a:close/>
                <a:moveTo>
                  <a:pt x="8378" y="41050"/>
                </a:moveTo>
                <a:lnTo>
                  <a:pt x="4162" y="47742"/>
                </a:lnTo>
                <a:lnTo>
                  <a:pt x="0" y="47742"/>
                </a:lnTo>
                <a:lnTo>
                  <a:pt x="6310" y="37895"/>
                </a:lnTo>
                <a:lnTo>
                  <a:pt x="408" y="28701"/>
                </a:lnTo>
                <a:lnTo>
                  <a:pt x="4570" y="28701"/>
                </a:lnTo>
                <a:lnTo>
                  <a:pt x="8378" y="34685"/>
                </a:lnTo>
                <a:lnTo>
                  <a:pt x="12186" y="28701"/>
                </a:lnTo>
                <a:lnTo>
                  <a:pt x="16347" y="28701"/>
                </a:lnTo>
                <a:lnTo>
                  <a:pt x="10445" y="37895"/>
                </a:lnTo>
                <a:lnTo>
                  <a:pt x="16755" y="47742"/>
                </a:lnTo>
                <a:lnTo>
                  <a:pt x="12594" y="47742"/>
                </a:lnTo>
                <a:lnTo>
                  <a:pt x="8378" y="41050"/>
                </a:lnTo>
                <a:close/>
                <a:moveTo>
                  <a:pt x="34178" y="41050"/>
                </a:moveTo>
                <a:lnTo>
                  <a:pt x="29962" y="47742"/>
                </a:lnTo>
                <a:lnTo>
                  <a:pt x="25800" y="47742"/>
                </a:lnTo>
                <a:lnTo>
                  <a:pt x="32110" y="37895"/>
                </a:lnTo>
                <a:lnTo>
                  <a:pt x="26208" y="28701"/>
                </a:lnTo>
                <a:lnTo>
                  <a:pt x="30370" y="28701"/>
                </a:lnTo>
                <a:lnTo>
                  <a:pt x="34178" y="34685"/>
                </a:lnTo>
                <a:lnTo>
                  <a:pt x="37986" y="28701"/>
                </a:lnTo>
                <a:lnTo>
                  <a:pt x="42147" y="28701"/>
                </a:lnTo>
                <a:lnTo>
                  <a:pt x="36245" y="37895"/>
                </a:lnTo>
                <a:lnTo>
                  <a:pt x="42555" y="47742"/>
                </a:lnTo>
                <a:lnTo>
                  <a:pt x="38394" y="47742"/>
                </a:lnTo>
                <a:lnTo>
                  <a:pt x="34178" y="41050"/>
                </a:lnTo>
                <a:close/>
                <a:moveTo>
                  <a:pt x="59978" y="41050"/>
                </a:moveTo>
                <a:lnTo>
                  <a:pt x="55762" y="47742"/>
                </a:lnTo>
                <a:lnTo>
                  <a:pt x="51600" y="47742"/>
                </a:lnTo>
                <a:lnTo>
                  <a:pt x="57911" y="37895"/>
                </a:lnTo>
                <a:lnTo>
                  <a:pt x="52008" y="28701"/>
                </a:lnTo>
                <a:lnTo>
                  <a:pt x="56170" y="28701"/>
                </a:lnTo>
                <a:lnTo>
                  <a:pt x="59978" y="34685"/>
                </a:lnTo>
                <a:lnTo>
                  <a:pt x="63786" y="28701"/>
                </a:lnTo>
                <a:lnTo>
                  <a:pt x="67948" y="28701"/>
                </a:lnTo>
                <a:lnTo>
                  <a:pt x="62045" y="37895"/>
                </a:lnTo>
                <a:lnTo>
                  <a:pt x="68356" y="47742"/>
                </a:lnTo>
                <a:lnTo>
                  <a:pt x="64194" y="47742"/>
                </a:lnTo>
                <a:lnTo>
                  <a:pt x="59978" y="41050"/>
                </a:lnTo>
                <a:close/>
                <a:moveTo>
                  <a:pt x="85778" y="41050"/>
                </a:moveTo>
                <a:lnTo>
                  <a:pt x="81562" y="47742"/>
                </a:lnTo>
                <a:lnTo>
                  <a:pt x="77400" y="47742"/>
                </a:lnTo>
                <a:lnTo>
                  <a:pt x="83711" y="37895"/>
                </a:lnTo>
                <a:lnTo>
                  <a:pt x="77808" y="28701"/>
                </a:lnTo>
                <a:lnTo>
                  <a:pt x="81970" y="28701"/>
                </a:lnTo>
                <a:lnTo>
                  <a:pt x="85778" y="34685"/>
                </a:lnTo>
                <a:lnTo>
                  <a:pt x="89586" y="28701"/>
                </a:lnTo>
                <a:lnTo>
                  <a:pt x="93748" y="28701"/>
                </a:lnTo>
                <a:lnTo>
                  <a:pt x="87845" y="37895"/>
                </a:lnTo>
                <a:lnTo>
                  <a:pt x="94156" y="47742"/>
                </a:lnTo>
                <a:lnTo>
                  <a:pt x="89994" y="47742"/>
                </a:lnTo>
                <a:lnTo>
                  <a:pt x="85778" y="41050"/>
                </a:lnTo>
                <a:close/>
                <a:moveTo>
                  <a:pt x="111578" y="41050"/>
                </a:moveTo>
                <a:lnTo>
                  <a:pt x="107362" y="47742"/>
                </a:lnTo>
                <a:lnTo>
                  <a:pt x="103200" y="47742"/>
                </a:lnTo>
                <a:lnTo>
                  <a:pt x="109511" y="37895"/>
                </a:lnTo>
                <a:lnTo>
                  <a:pt x="103608" y="28701"/>
                </a:lnTo>
                <a:lnTo>
                  <a:pt x="107770" y="28701"/>
                </a:lnTo>
                <a:lnTo>
                  <a:pt x="111578" y="34685"/>
                </a:lnTo>
                <a:lnTo>
                  <a:pt x="115386" y="28701"/>
                </a:lnTo>
                <a:lnTo>
                  <a:pt x="119548" y="28701"/>
                </a:lnTo>
                <a:lnTo>
                  <a:pt x="113645" y="37895"/>
                </a:lnTo>
                <a:lnTo>
                  <a:pt x="119956" y="47742"/>
                </a:lnTo>
                <a:lnTo>
                  <a:pt x="115794" y="47742"/>
                </a:lnTo>
                <a:lnTo>
                  <a:pt x="111578" y="41050"/>
                </a:lnTo>
                <a:close/>
                <a:moveTo>
                  <a:pt x="137378" y="41050"/>
                </a:moveTo>
                <a:lnTo>
                  <a:pt x="133162" y="47742"/>
                </a:lnTo>
                <a:lnTo>
                  <a:pt x="129000" y="47742"/>
                </a:lnTo>
                <a:lnTo>
                  <a:pt x="135311" y="37895"/>
                </a:lnTo>
                <a:lnTo>
                  <a:pt x="129408" y="28701"/>
                </a:lnTo>
                <a:lnTo>
                  <a:pt x="133570" y="28701"/>
                </a:lnTo>
                <a:lnTo>
                  <a:pt x="137378" y="34685"/>
                </a:lnTo>
                <a:lnTo>
                  <a:pt x="141186" y="28701"/>
                </a:lnTo>
                <a:lnTo>
                  <a:pt x="145348" y="28701"/>
                </a:lnTo>
                <a:lnTo>
                  <a:pt x="139445" y="37895"/>
                </a:lnTo>
                <a:lnTo>
                  <a:pt x="145756" y="47742"/>
                </a:lnTo>
                <a:lnTo>
                  <a:pt x="141594" y="47742"/>
                </a:lnTo>
                <a:lnTo>
                  <a:pt x="137378" y="41050"/>
                </a:lnTo>
                <a:close/>
                <a:moveTo>
                  <a:pt x="163178" y="41050"/>
                </a:moveTo>
                <a:lnTo>
                  <a:pt x="158962" y="47742"/>
                </a:lnTo>
                <a:lnTo>
                  <a:pt x="154800" y="47742"/>
                </a:lnTo>
                <a:lnTo>
                  <a:pt x="161111" y="37895"/>
                </a:lnTo>
                <a:lnTo>
                  <a:pt x="155208" y="28701"/>
                </a:lnTo>
                <a:lnTo>
                  <a:pt x="159370" y="28701"/>
                </a:lnTo>
                <a:lnTo>
                  <a:pt x="163178" y="34685"/>
                </a:lnTo>
                <a:lnTo>
                  <a:pt x="166986" y="28701"/>
                </a:lnTo>
                <a:lnTo>
                  <a:pt x="171148" y="28701"/>
                </a:lnTo>
                <a:lnTo>
                  <a:pt x="165245" y="37895"/>
                </a:lnTo>
                <a:lnTo>
                  <a:pt x="171556" y="47742"/>
                </a:lnTo>
                <a:lnTo>
                  <a:pt x="167394" y="47742"/>
                </a:lnTo>
                <a:lnTo>
                  <a:pt x="163178" y="41050"/>
                </a:lnTo>
                <a:close/>
                <a:moveTo>
                  <a:pt x="188978" y="41050"/>
                </a:moveTo>
                <a:lnTo>
                  <a:pt x="184762" y="47742"/>
                </a:lnTo>
                <a:lnTo>
                  <a:pt x="180601" y="47742"/>
                </a:lnTo>
                <a:lnTo>
                  <a:pt x="186911" y="37895"/>
                </a:lnTo>
                <a:lnTo>
                  <a:pt x="181009" y="28701"/>
                </a:lnTo>
                <a:lnTo>
                  <a:pt x="185170" y="28701"/>
                </a:lnTo>
                <a:lnTo>
                  <a:pt x="188978" y="34685"/>
                </a:lnTo>
                <a:lnTo>
                  <a:pt x="192786" y="28701"/>
                </a:lnTo>
                <a:lnTo>
                  <a:pt x="196948" y="28701"/>
                </a:lnTo>
                <a:lnTo>
                  <a:pt x="191045" y="37895"/>
                </a:lnTo>
                <a:lnTo>
                  <a:pt x="197356" y="47742"/>
                </a:lnTo>
                <a:lnTo>
                  <a:pt x="193194" y="47742"/>
                </a:lnTo>
                <a:lnTo>
                  <a:pt x="188978" y="41050"/>
                </a:lnTo>
                <a:close/>
                <a:moveTo>
                  <a:pt x="214778" y="41050"/>
                </a:moveTo>
                <a:lnTo>
                  <a:pt x="210562" y="47742"/>
                </a:lnTo>
                <a:lnTo>
                  <a:pt x="206401" y="47742"/>
                </a:lnTo>
                <a:lnTo>
                  <a:pt x="212711" y="37895"/>
                </a:lnTo>
                <a:lnTo>
                  <a:pt x="206809" y="28701"/>
                </a:lnTo>
                <a:lnTo>
                  <a:pt x="210970" y="28701"/>
                </a:lnTo>
                <a:lnTo>
                  <a:pt x="214778" y="34685"/>
                </a:lnTo>
                <a:lnTo>
                  <a:pt x="218586" y="28701"/>
                </a:lnTo>
                <a:lnTo>
                  <a:pt x="222748" y="28701"/>
                </a:lnTo>
                <a:lnTo>
                  <a:pt x="216846" y="37895"/>
                </a:lnTo>
                <a:lnTo>
                  <a:pt x="223156" y="47742"/>
                </a:lnTo>
                <a:lnTo>
                  <a:pt x="218994" y="47742"/>
                </a:lnTo>
                <a:lnTo>
                  <a:pt x="214778" y="41050"/>
                </a:lnTo>
                <a:close/>
                <a:moveTo>
                  <a:pt x="240578" y="41050"/>
                </a:moveTo>
                <a:lnTo>
                  <a:pt x="236362" y="47742"/>
                </a:lnTo>
                <a:lnTo>
                  <a:pt x="232201" y="47742"/>
                </a:lnTo>
                <a:lnTo>
                  <a:pt x="238511" y="37895"/>
                </a:lnTo>
                <a:lnTo>
                  <a:pt x="232609" y="28701"/>
                </a:lnTo>
                <a:lnTo>
                  <a:pt x="236770" y="28701"/>
                </a:lnTo>
                <a:lnTo>
                  <a:pt x="240578" y="34685"/>
                </a:lnTo>
                <a:lnTo>
                  <a:pt x="244386" y="28701"/>
                </a:lnTo>
                <a:lnTo>
                  <a:pt x="248548" y="28701"/>
                </a:lnTo>
                <a:lnTo>
                  <a:pt x="242646" y="37895"/>
                </a:lnTo>
                <a:lnTo>
                  <a:pt x="248956" y="47742"/>
                </a:lnTo>
                <a:lnTo>
                  <a:pt x="244794" y="47742"/>
                </a:lnTo>
                <a:lnTo>
                  <a:pt x="240578" y="41050"/>
                </a:lnTo>
                <a:close/>
                <a:moveTo>
                  <a:pt x="266378" y="41050"/>
                </a:moveTo>
                <a:lnTo>
                  <a:pt x="262162" y="47742"/>
                </a:lnTo>
                <a:lnTo>
                  <a:pt x="258001" y="47742"/>
                </a:lnTo>
                <a:lnTo>
                  <a:pt x="264311" y="37895"/>
                </a:lnTo>
                <a:lnTo>
                  <a:pt x="258409" y="28701"/>
                </a:lnTo>
                <a:lnTo>
                  <a:pt x="262570" y="28701"/>
                </a:lnTo>
                <a:lnTo>
                  <a:pt x="266378" y="34685"/>
                </a:lnTo>
                <a:lnTo>
                  <a:pt x="270187" y="28701"/>
                </a:lnTo>
                <a:lnTo>
                  <a:pt x="274348" y="28701"/>
                </a:lnTo>
                <a:lnTo>
                  <a:pt x="268446" y="37895"/>
                </a:lnTo>
                <a:lnTo>
                  <a:pt x="274756" y="47742"/>
                </a:lnTo>
                <a:lnTo>
                  <a:pt x="270595" y="47742"/>
                </a:lnTo>
                <a:lnTo>
                  <a:pt x="266378" y="41050"/>
                </a:lnTo>
                <a:close/>
                <a:moveTo>
                  <a:pt x="292179" y="41050"/>
                </a:moveTo>
                <a:lnTo>
                  <a:pt x="287962" y="47742"/>
                </a:lnTo>
                <a:lnTo>
                  <a:pt x="283801" y="47742"/>
                </a:lnTo>
                <a:lnTo>
                  <a:pt x="290111" y="37895"/>
                </a:lnTo>
                <a:lnTo>
                  <a:pt x="284209" y="28701"/>
                </a:lnTo>
                <a:lnTo>
                  <a:pt x="288370" y="28701"/>
                </a:lnTo>
                <a:lnTo>
                  <a:pt x="292179" y="34685"/>
                </a:lnTo>
                <a:lnTo>
                  <a:pt x="295987" y="28701"/>
                </a:lnTo>
                <a:lnTo>
                  <a:pt x="300148" y="28701"/>
                </a:lnTo>
                <a:lnTo>
                  <a:pt x="294246" y="37895"/>
                </a:lnTo>
                <a:lnTo>
                  <a:pt x="300556" y="47742"/>
                </a:lnTo>
                <a:lnTo>
                  <a:pt x="296395" y="47742"/>
                </a:lnTo>
                <a:lnTo>
                  <a:pt x="292179" y="41050"/>
                </a:lnTo>
                <a:close/>
                <a:moveTo>
                  <a:pt x="317979" y="41050"/>
                </a:moveTo>
                <a:lnTo>
                  <a:pt x="313762" y="47742"/>
                </a:lnTo>
                <a:lnTo>
                  <a:pt x="309601" y="47742"/>
                </a:lnTo>
                <a:lnTo>
                  <a:pt x="315911" y="37895"/>
                </a:lnTo>
                <a:lnTo>
                  <a:pt x="310009" y="28701"/>
                </a:lnTo>
                <a:lnTo>
                  <a:pt x="314170" y="28701"/>
                </a:lnTo>
                <a:lnTo>
                  <a:pt x="317979" y="34685"/>
                </a:lnTo>
                <a:lnTo>
                  <a:pt x="321787" y="28701"/>
                </a:lnTo>
                <a:lnTo>
                  <a:pt x="325948" y="28701"/>
                </a:lnTo>
                <a:lnTo>
                  <a:pt x="320046" y="37895"/>
                </a:lnTo>
                <a:lnTo>
                  <a:pt x="326356" y="47742"/>
                </a:lnTo>
                <a:lnTo>
                  <a:pt x="322195" y="47742"/>
                </a:lnTo>
                <a:lnTo>
                  <a:pt x="317979" y="41050"/>
                </a:lnTo>
                <a:close/>
                <a:moveTo>
                  <a:pt x="343779" y="41050"/>
                </a:moveTo>
                <a:lnTo>
                  <a:pt x="339563" y="47742"/>
                </a:lnTo>
                <a:lnTo>
                  <a:pt x="335401" y="47742"/>
                </a:lnTo>
                <a:lnTo>
                  <a:pt x="341711" y="37895"/>
                </a:lnTo>
                <a:lnTo>
                  <a:pt x="335809" y="28701"/>
                </a:lnTo>
                <a:lnTo>
                  <a:pt x="339971" y="28701"/>
                </a:lnTo>
                <a:lnTo>
                  <a:pt x="343779" y="34685"/>
                </a:lnTo>
                <a:lnTo>
                  <a:pt x="347587" y="28701"/>
                </a:lnTo>
                <a:lnTo>
                  <a:pt x="351748" y="28701"/>
                </a:lnTo>
                <a:lnTo>
                  <a:pt x="345846" y="37895"/>
                </a:lnTo>
                <a:lnTo>
                  <a:pt x="352156" y="47742"/>
                </a:lnTo>
                <a:lnTo>
                  <a:pt x="347995" y="47742"/>
                </a:lnTo>
                <a:lnTo>
                  <a:pt x="343779" y="41050"/>
                </a:lnTo>
                <a:close/>
                <a:moveTo>
                  <a:pt x="369579" y="41050"/>
                </a:moveTo>
                <a:lnTo>
                  <a:pt x="365363" y="47742"/>
                </a:lnTo>
                <a:lnTo>
                  <a:pt x="361201" y="47742"/>
                </a:lnTo>
                <a:lnTo>
                  <a:pt x="367511" y="37895"/>
                </a:lnTo>
                <a:lnTo>
                  <a:pt x="361609" y="28701"/>
                </a:lnTo>
                <a:lnTo>
                  <a:pt x="365771" y="28701"/>
                </a:lnTo>
                <a:lnTo>
                  <a:pt x="369579" y="34685"/>
                </a:lnTo>
                <a:lnTo>
                  <a:pt x="373387" y="28701"/>
                </a:lnTo>
                <a:lnTo>
                  <a:pt x="377548" y="28701"/>
                </a:lnTo>
                <a:lnTo>
                  <a:pt x="371646" y="37895"/>
                </a:lnTo>
                <a:lnTo>
                  <a:pt x="377956" y="47742"/>
                </a:lnTo>
                <a:lnTo>
                  <a:pt x="373795" y="47742"/>
                </a:lnTo>
                <a:lnTo>
                  <a:pt x="369579" y="41050"/>
                </a:lnTo>
                <a:close/>
                <a:moveTo>
                  <a:pt x="395379" y="41050"/>
                </a:moveTo>
                <a:lnTo>
                  <a:pt x="391163" y="47742"/>
                </a:lnTo>
                <a:lnTo>
                  <a:pt x="387001" y="47742"/>
                </a:lnTo>
                <a:lnTo>
                  <a:pt x="393312" y="37895"/>
                </a:lnTo>
                <a:lnTo>
                  <a:pt x="387409" y="28701"/>
                </a:lnTo>
                <a:lnTo>
                  <a:pt x="391571" y="28701"/>
                </a:lnTo>
                <a:lnTo>
                  <a:pt x="395379" y="34685"/>
                </a:lnTo>
                <a:lnTo>
                  <a:pt x="399187" y="28701"/>
                </a:lnTo>
                <a:lnTo>
                  <a:pt x="403348" y="28701"/>
                </a:lnTo>
                <a:lnTo>
                  <a:pt x="397446" y="37895"/>
                </a:lnTo>
                <a:lnTo>
                  <a:pt x="403756" y="47742"/>
                </a:lnTo>
                <a:lnTo>
                  <a:pt x="399595" y="47742"/>
                </a:lnTo>
                <a:lnTo>
                  <a:pt x="395379" y="41050"/>
                </a:lnTo>
                <a:close/>
                <a:moveTo>
                  <a:pt x="421179" y="41050"/>
                </a:moveTo>
                <a:lnTo>
                  <a:pt x="416963" y="47742"/>
                </a:lnTo>
                <a:lnTo>
                  <a:pt x="412801" y="47742"/>
                </a:lnTo>
                <a:lnTo>
                  <a:pt x="419112" y="37895"/>
                </a:lnTo>
                <a:lnTo>
                  <a:pt x="413209" y="28701"/>
                </a:lnTo>
                <a:lnTo>
                  <a:pt x="417371" y="28701"/>
                </a:lnTo>
                <a:lnTo>
                  <a:pt x="421179" y="34685"/>
                </a:lnTo>
                <a:lnTo>
                  <a:pt x="424987" y="28701"/>
                </a:lnTo>
                <a:lnTo>
                  <a:pt x="429149" y="28701"/>
                </a:lnTo>
                <a:lnTo>
                  <a:pt x="423246" y="37895"/>
                </a:lnTo>
                <a:lnTo>
                  <a:pt x="429557" y="47742"/>
                </a:lnTo>
                <a:lnTo>
                  <a:pt x="425395" y="47742"/>
                </a:lnTo>
                <a:lnTo>
                  <a:pt x="421179" y="41050"/>
                </a:lnTo>
                <a:close/>
                <a:moveTo>
                  <a:pt x="446979" y="41050"/>
                </a:moveTo>
                <a:lnTo>
                  <a:pt x="442763" y="47742"/>
                </a:lnTo>
                <a:lnTo>
                  <a:pt x="438601" y="47742"/>
                </a:lnTo>
                <a:lnTo>
                  <a:pt x="444912" y="37895"/>
                </a:lnTo>
                <a:lnTo>
                  <a:pt x="439009" y="28701"/>
                </a:lnTo>
                <a:lnTo>
                  <a:pt x="443171" y="28701"/>
                </a:lnTo>
                <a:lnTo>
                  <a:pt x="446979" y="34685"/>
                </a:lnTo>
                <a:lnTo>
                  <a:pt x="450787" y="28701"/>
                </a:lnTo>
                <a:lnTo>
                  <a:pt x="454949" y="28701"/>
                </a:lnTo>
                <a:lnTo>
                  <a:pt x="449046" y="37895"/>
                </a:lnTo>
                <a:lnTo>
                  <a:pt x="455357" y="47742"/>
                </a:lnTo>
                <a:lnTo>
                  <a:pt x="451195" y="47742"/>
                </a:lnTo>
                <a:lnTo>
                  <a:pt x="446979" y="41050"/>
                </a:lnTo>
                <a:close/>
                <a:moveTo>
                  <a:pt x="472779" y="41050"/>
                </a:moveTo>
                <a:lnTo>
                  <a:pt x="468563" y="47742"/>
                </a:lnTo>
                <a:lnTo>
                  <a:pt x="464401" y="47742"/>
                </a:lnTo>
                <a:lnTo>
                  <a:pt x="470712" y="37895"/>
                </a:lnTo>
                <a:lnTo>
                  <a:pt x="464809" y="28701"/>
                </a:lnTo>
                <a:lnTo>
                  <a:pt x="468971" y="28701"/>
                </a:lnTo>
                <a:lnTo>
                  <a:pt x="472779" y="34685"/>
                </a:lnTo>
                <a:lnTo>
                  <a:pt x="476587" y="28701"/>
                </a:lnTo>
                <a:lnTo>
                  <a:pt x="480749" y="28701"/>
                </a:lnTo>
                <a:lnTo>
                  <a:pt x="474846" y="37895"/>
                </a:lnTo>
                <a:lnTo>
                  <a:pt x="481157" y="47742"/>
                </a:lnTo>
                <a:lnTo>
                  <a:pt x="476995" y="47742"/>
                </a:lnTo>
                <a:lnTo>
                  <a:pt x="472779" y="41050"/>
                </a:lnTo>
                <a:close/>
                <a:moveTo>
                  <a:pt x="498579" y="41050"/>
                </a:moveTo>
                <a:lnTo>
                  <a:pt x="494363" y="47742"/>
                </a:lnTo>
                <a:lnTo>
                  <a:pt x="490201" y="47742"/>
                </a:lnTo>
                <a:lnTo>
                  <a:pt x="496512" y="37895"/>
                </a:lnTo>
                <a:lnTo>
                  <a:pt x="490609" y="28701"/>
                </a:lnTo>
                <a:lnTo>
                  <a:pt x="494771" y="28701"/>
                </a:lnTo>
                <a:lnTo>
                  <a:pt x="498579" y="34685"/>
                </a:lnTo>
                <a:lnTo>
                  <a:pt x="502387" y="28701"/>
                </a:lnTo>
                <a:lnTo>
                  <a:pt x="506549" y="28701"/>
                </a:lnTo>
                <a:lnTo>
                  <a:pt x="500646" y="37895"/>
                </a:lnTo>
                <a:lnTo>
                  <a:pt x="506957" y="47742"/>
                </a:lnTo>
                <a:lnTo>
                  <a:pt x="502795" y="47742"/>
                </a:lnTo>
                <a:lnTo>
                  <a:pt x="498579" y="41050"/>
                </a:lnTo>
                <a:close/>
                <a:moveTo>
                  <a:pt x="8378" y="69751"/>
                </a:moveTo>
                <a:lnTo>
                  <a:pt x="4162" y="76443"/>
                </a:lnTo>
                <a:lnTo>
                  <a:pt x="0" y="76443"/>
                </a:lnTo>
                <a:lnTo>
                  <a:pt x="6310" y="66596"/>
                </a:lnTo>
                <a:lnTo>
                  <a:pt x="408" y="57402"/>
                </a:lnTo>
                <a:lnTo>
                  <a:pt x="4570" y="57402"/>
                </a:lnTo>
                <a:lnTo>
                  <a:pt x="8378" y="63386"/>
                </a:lnTo>
                <a:lnTo>
                  <a:pt x="12186" y="57402"/>
                </a:lnTo>
                <a:lnTo>
                  <a:pt x="16347" y="57402"/>
                </a:lnTo>
                <a:lnTo>
                  <a:pt x="10445" y="66596"/>
                </a:lnTo>
                <a:lnTo>
                  <a:pt x="16755" y="76443"/>
                </a:lnTo>
                <a:lnTo>
                  <a:pt x="12594" y="76443"/>
                </a:lnTo>
                <a:lnTo>
                  <a:pt x="8378" y="69751"/>
                </a:lnTo>
                <a:close/>
                <a:moveTo>
                  <a:pt x="34178" y="69751"/>
                </a:moveTo>
                <a:lnTo>
                  <a:pt x="29962" y="76443"/>
                </a:lnTo>
                <a:lnTo>
                  <a:pt x="25800" y="76443"/>
                </a:lnTo>
                <a:lnTo>
                  <a:pt x="32110" y="66596"/>
                </a:lnTo>
                <a:lnTo>
                  <a:pt x="26208" y="57402"/>
                </a:lnTo>
                <a:lnTo>
                  <a:pt x="30370" y="57402"/>
                </a:lnTo>
                <a:lnTo>
                  <a:pt x="34178" y="63386"/>
                </a:lnTo>
                <a:lnTo>
                  <a:pt x="37986" y="57402"/>
                </a:lnTo>
                <a:lnTo>
                  <a:pt x="42147" y="57402"/>
                </a:lnTo>
                <a:lnTo>
                  <a:pt x="36245" y="66596"/>
                </a:lnTo>
                <a:lnTo>
                  <a:pt x="42555" y="76443"/>
                </a:lnTo>
                <a:lnTo>
                  <a:pt x="38394" y="76443"/>
                </a:lnTo>
                <a:lnTo>
                  <a:pt x="34178" y="69751"/>
                </a:lnTo>
                <a:close/>
                <a:moveTo>
                  <a:pt x="59978" y="69751"/>
                </a:moveTo>
                <a:lnTo>
                  <a:pt x="55762" y="76443"/>
                </a:lnTo>
                <a:lnTo>
                  <a:pt x="51600" y="76443"/>
                </a:lnTo>
                <a:lnTo>
                  <a:pt x="57911" y="66596"/>
                </a:lnTo>
                <a:lnTo>
                  <a:pt x="52008" y="57402"/>
                </a:lnTo>
                <a:lnTo>
                  <a:pt x="56170" y="57402"/>
                </a:lnTo>
                <a:lnTo>
                  <a:pt x="59978" y="63386"/>
                </a:lnTo>
                <a:lnTo>
                  <a:pt x="63786" y="57402"/>
                </a:lnTo>
                <a:lnTo>
                  <a:pt x="67948" y="57402"/>
                </a:lnTo>
                <a:lnTo>
                  <a:pt x="62045" y="66596"/>
                </a:lnTo>
                <a:lnTo>
                  <a:pt x="68356" y="76443"/>
                </a:lnTo>
                <a:lnTo>
                  <a:pt x="64194" y="76443"/>
                </a:lnTo>
                <a:lnTo>
                  <a:pt x="59978" y="69751"/>
                </a:lnTo>
                <a:close/>
                <a:moveTo>
                  <a:pt x="85778" y="69751"/>
                </a:moveTo>
                <a:lnTo>
                  <a:pt x="81562" y="76443"/>
                </a:lnTo>
                <a:lnTo>
                  <a:pt x="77400" y="76443"/>
                </a:lnTo>
                <a:lnTo>
                  <a:pt x="83711" y="66596"/>
                </a:lnTo>
                <a:lnTo>
                  <a:pt x="77808" y="57402"/>
                </a:lnTo>
                <a:lnTo>
                  <a:pt x="81970" y="57402"/>
                </a:lnTo>
                <a:lnTo>
                  <a:pt x="85778" y="63386"/>
                </a:lnTo>
                <a:lnTo>
                  <a:pt x="89586" y="57402"/>
                </a:lnTo>
                <a:lnTo>
                  <a:pt x="93748" y="57402"/>
                </a:lnTo>
                <a:lnTo>
                  <a:pt x="87845" y="66596"/>
                </a:lnTo>
                <a:lnTo>
                  <a:pt x="94156" y="76443"/>
                </a:lnTo>
                <a:lnTo>
                  <a:pt x="89994" y="76443"/>
                </a:lnTo>
                <a:lnTo>
                  <a:pt x="85778" y="69751"/>
                </a:lnTo>
                <a:close/>
                <a:moveTo>
                  <a:pt x="111578" y="69751"/>
                </a:moveTo>
                <a:lnTo>
                  <a:pt x="107362" y="76443"/>
                </a:lnTo>
                <a:lnTo>
                  <a:pt x="103200" y="76443"/>
                </a:lnTo>
                <a:lnTo>
                  <a:pt x="109511" y="66596"/>
                </a:lnTo>
                <a:lnTo>
                  <a:pt x="103608" y="57402"/>
                </a:lnTo>
                <a:lnTo>
                  <a:pt x="107770" y="57402"/>
                </a:lnTo>
                <a:lnTo>
                  <a:pt x="111578" y="63386"/>
                </a:lnTo>
                <a:lnTo>
                  <a:pt x="115386" y="57402"/>
                </a:lnTo>
                <a:lnTo>
                  <a:pt x="119548" y="57402"/>
                </a:lnTo>
                <a:lnTo>
                  <a:pt x="113645" y="66596"/>
                </a:lnTo>
                <a:lnTo>
                  <a:pt x="119956" y="76443"/>
                </a:lnTo>
                <a:lnTo>
                  <a:pt x="115794" y="76443"/>
                </a:lnTo>
                <a:lnTo>
                  <a:pt x="111578" y="69751"/>
                </a:lnTo>
                <a:close/>
                <a:moveTo>
                  <a:pt x="137378" y="69751"/>
                </a:moveTo>
                <a:lnTo>
                  <a:pt x="133162" y="76443"/>
                </a:lnTo>
                <a:lnTo>
                  <a:pt x="129000" y="76443"/>
                </a:lnTo>
                <a:lnTo>
                  <a:pt x="135311" y="66596"/>
                </a:lnTo>
                <a:lnTo>
                  <a:pt x="129408" y="57402"/>
                </a:lnTo>
                <a:lnTo>
                  <a:pt x="133570" y="57402"/>
                </a:lnTo>
                <a:lnTo>
                  <a:pt x="137378" y="63386"/>
                </a:lnTo>
                <a:lnTo>
                  <a:pt x="141186" y="57402"/>
                </a:lnTo>
                <a:lnTo>
                  <a:pt x="145348" y="57402"/>
                </a:lnTo>
                <a:lnTo>
                  <a:pt x="139445" y="66596"/>
                </a:lnTo>
                <a:lnTo>
                  <a:pt x="145756" y="76443"/>
                </a:lnTo>
                <a:lnTo>
                  <a:pt x="141594" y="76443"/>
                </a:lnTo>
                <a:lnTo>
                  <a:pt x="137378" y="69751"/>
                </a:lnTo>
                <a:close/>
                <a:moveTo>
                  <a:pt x="163178" y="69751"/>
                </a:moveTo>
                <a:lnTo>
                  <a:pt x="158962" y="76443"/>
                </a:lnTo>
                <a:lnTo>
                  <a:pt x="154800" y="76443"/>
                </a:lnTo>
                <a:lnTo>
                  <a:pt x="161111" y="66596"/>
                </a:lnTo>
                <a:lnTo>
                  <a:pt x="155208" y="57402"/>
                </a:lnTo>
                <a:lnTo>
                  <a:pt x="159370" y="57402"/>
                </a:lnTo>
                <a:lnTo>
                  <a:pt x="163178" y="63386"/>
                </a:lnTo>
                <a:lnTo>
                  <a:pt x="166986" y="57402"/>
                </a:lnTo>
                <a:lnTo>
                  <a:pt x="171148" y="57402"/>
                </a:lnTo>
                <a:lnTo>
                  <a:pt x="165245" y="66596"/>
                </a:lnTo>
                <a:lnTo>
                  <a:pt x="171556" y="76443"/>
                </a:lnTo>
                <a:lnTo>
                  <a:pt x="167394" y="76443"/>
                </a:lnTo>
                <a:lnTo>
                  <a:pt x="163178" y="69751"/>
                </a:lnTo>
                <a:close/>
                <a:moveTo>
                  <a:pt x="188978" y="69751"/>
                </a:moveTo>
                <a:lnTo>
                  <a:pt x="184762" y="76443"/>
                </a:lnTo>
                <a:lnTo>
                  <a:pt x="180601" y="76443"/>
                </a:lnTo>
                <a:lnTo>
                  <a:pt x="186911" y="66596"/>
                </a:lnTo>
                <a:lnTo>
                  <a:pt x="181009" y="57402"/>
                </a:lnTo>
                <a:lnTo>
                  <a:pt x="185170" y="57402"/>
                </a:lnTo>
                <a:lnTo>
                  <a:pt x="188978" y="63386"/>
                </a:lnTo>
                <a:lnTo>
                  <a:pt x="192786" y="57402"/>
                </a:lnTo>
                <a:lnTo>
                  <a:pt x="196948" y="57402"/>
                </a:lnTo>
                <a:lnTo>
                  <a:pt x="191045" y="66596"/>
                </a:lnTo>
                <a:lnTo>
                  <a:pt x="197356" y="76443"/>
                </a:lnTo>
                <a:lnTo>
                  <a:pt x="193194" y="76443"/>
                </a:lnTo>
                <a:lnTo>
                  <a:pt x="188978" y="69751"/>
                </a:lnTo>
                <a:close/>
                <a:moveTo>
                  <a:pt x="214778" y="69751"/>
                </a:moveTo>
                <a:lnTo>
                  <a:pt x="210562" y="76443"/>
                </a:lnTo>
                <a:lnTo>
                  <a:pt x="206401" y="76443"/>
                </a:lnTo>
                <a:lnTo>
                  <a:pt x="212711" y="66596"/>
                </a:lnTo>
                <a:lnTo>
                  <a:pt x="206809" y="57402"/>
                </a:lnTo>
                <a:lnTo>
                  <a:pt x="210970" y="57402"/>
                </a:lnTo>
                <a:lnTo>
                  <a:pt x="214778" y="63386"/>
                </a:lnTo>
                <a:lnTo>
                  <a:pt x="218586" y="57402"/>
                </a:lnTo>
                <a:lnTo>
                  <a:pt x="222748" y="57402"/>
                </a:lnTo>
                <a:lnTo>
                  <a:pt x="216846" y="66596"/>
                </a:lnTo>
                <a:lnTo>
                  <a:pt x="223156" y="76443"/>
                </a:lnTo>
                <a:lnTo>
                  <a:pt x="218994" y="76443"/>
                </a:lnTo>
                <a:lnTo>
                  <a:pt x="214778" y="69751"/>
                </a:lnTo>
                <a:close/>
                <a:moveTo>
                  <a:pt x="240578" y="69751"/>
                </a:moveTo>
                <a:lnTo>
                  <a:pt x="236362" y="76443"/>
                </a:lnTo>
                <a:lnTo>
                  <a:pt x="232201" y="76443"/>
                </a:lnTo>
                <a:lnTo>
                  <a:pt x="238511" y="66596"/>
                </a:lnTo>
                <a:lnTo>
                  <a:pt x="232609" y="57402"/>
                </a:lnTo>
                <a:lnTo>
                  <a:pt x="236770" y="57402"/>
                </a:lnTo>
                <a:lnTo>
                  <a:pt x="240578" y="63386"/>
                </a:lnTo>
                <a:lnTo>
                  <a:pt x="244386" y="57402"/>
                </a:lnTo>
                <a:lnTo>
                  <a:pt x="248548" y="57402"/>
                </a:lnTo>
                <a:lnTo>
                  <a:pt x="242646" y="66596"/>
                </a:lnTo>
                <a:lnTo>
                  <a:pt x="248956" y="76443"/>
                </a:lnTo>
                <a:lnTo>
                  <a:pt x="244794" y="76443"/>
                </a:lnTo>
                <a:lnTo>
                  <a:pt x="240578" y="69751"/>
                </a:lnTo>
                <a:close/>
                <a:moveTo>
                  <a:pt x="266378" y="69751"/>
                </a:moveTo>
                <a:lnTo>
                  <a:pt x="262162" y="76443"/>
                </a:lnTo>
                <a:lnTo>
                  <a:pt x="258001" y="76443"/>
                </a:lnTo>
                <a:lnTo>
                  <a:pt x="264311" y="66596"/>
                </a:lnTo>
                <a:lnTo>
                  <a:pt x="258409" y="57402"/>
                </a:lnTo>
                <a:lnTo>
                  <a:pt x="262570" y="57402"/>
                </a:lnTo>
                <a:lnTo>
                  <a:pt x="266378" y="63386"/>
                </a:lnTo>
                <a:lnTo>
                  <a:pt x="270187" y="57402"/>
                </a:lnTo>
                <a:lnTo>
                  <a:pt x="274348" y="57402"/>
                </a:lnTo>
                <a:lnTo>
                  <a:pt x="268446" y="66596"/>
                </a:lnTo>
                <a:lnTo>
                  <a:pt x="274756" y="76443"/>
                </a:lnTo>
                <a:lnTo>
                  <a:pt x="270595" y="76443"/>
                </a:lnTo>
                <a:lnTo>
                  <a:pt x="266378" y="69751"/>
                </a:lnTo>
                <a:close/>
                <a:moveTo>
                  <a:pt x="292179" y="69751"/>
                </a:moveTo>
                <a:lnTo>
                  <a:pt x="287962" y="76443"/>
                </a:lnTo>
                <a:lnTo>
                  <a:pt x="283801" y="76443"/>
                </a:lnTo>
                <a:lnTo>
                  <a:pt x="290111" y="66596"/>
                </a:lnTo>
                <a:lnTo>
                  <a:pt x="284209" y="57402"/>
                </a:lnTo>
                <a:lnTo>
                  <a:pt x="288370" y="57402"/>
                </a:lnTo>
                <a:lnTo>
                  <a:pt x="292179" y="63386"/>
                </a:lnTo>
                <a:lnTo>
                  <a:pt x="295987" y="57402"/>
                </a:lnTo>
                <a:lnTo>
                  <a:pt x="300148" y="57402"/>
                </a:lnTo>
                <a:lnTo>
                  <a:pt x="294246" y="66596"/>
                </a:lnTo>
                <a:lnTo>
                  <a:pt x="300556" y="76443"/>
                </a:lnTo>
                <a:lnTo>
                  <a:pt x="296395" y="76443"/>
                </a:lnTo>
                <a:lnTo>
                  <a:pt x="292179" y="69751"/>
                </a:lnTo>
                <a:close/>
                <a:moveTo>
                  <a:pt x="317979" y="69751"/>
                </a:moveTo>
                <a:lnTo>
                  <a:pt x="313762" y="76443"/>
                </a:lnTo>
                <a:lnTo>
                  <a:pt x="309601" y="76443"/>
                </a:lnTo>
                <a:lnTo>
                  <a:pt x="315911" y="66596"/>
                </a:lnTo>
                <a:lnTo>
                  <a:pt x="310009" y="57402"/>
                </a:lnTo>
                <a:lnTo>
                  <a:pt x="314170" y="57402"/>
                </a:lnTo>
                <a:lnTo>
                  <a:pt x="317979" y="63386"/>
                </a:lnTo>
                <a:lnTo>
                  <a:pt x="321787" y="57402"/>
                </a:lnTo>
                <a:lnTo>
                  <a:pt x="325948" y="57402"/>
                </a:lnTo>
                <a:lnTo>
                  <a:pt x="320046" y="66596"/>
                </a:lnTo>
                <a:lnTo>
                  <a:pt x="326356" y="76443"/>
                </a:lnTo>
                <a:lnTo>
                  <a:pt x="322195" y="76443"/>
                </a:lnTo>
                <a:lnTo>
                  <a:pt x="317979" y="69751"/>
                </a:lnTo>
                <a:close/>
                <a:moveTo>
                  <a:pt x="343779" y="69751"/>
                </a:moveTo>
                <a:lnTo>
                  <a:pt x="339563" y="76443"/>
                </a:lnTo>
                <a:lnTo>
                  <a:pt x="335401" y="76443"/>
                </a:lnTo>
                <a:lnTo>
                  <a:pt x="341711" y="66596"/>
                </a:lnTo>
                <a:lnTo>
                  <a:pt x="335809" y="57402"/>
                </a:lnTo>
                <a:lnTo>
                  <a:pt x="339971" y="57402"/>
                </a:lnTo>
                <a:lnTo>
                  <a:pt x="343779" y="63386"/>
                </a:lnTo>
                <a:lnTo>
                  <a:pt x="347587" y="57402"/>
                </a:lnTo>
                <a:lnTo>
                  <a:pt x="351748" y="57402"/>
                </a:lnTo>
                <a:lnTo>
                  <a:pt x="345846" y="66596"/>
                </a:lnTo>
                <a:lnTo>
                  <a:pt x="352156" y="76443"/>
                </a:lnTo>
                <a:lnTo>
                  <a:pt x="347995" y="76443"/>
                </a:lnTo>
                <a:lnTo>
                  <a:pt x="343779" y="69751"/>
                </a:lnTo>
                <a:close/>
                <a:moveTo>
                  <a:pt x="369579" y="69751"/>
                </a:moveTo>
                <a:lnTo>
                  <a:pt x="365363" y="76443"/>
                </a:lnTo>
                <a:lnTo>
                  <a:pt x="361201" y="76443"/>
                </a:lnTo>
                <a:lnTo>
                  <a:pt x="367511" y="66596"/>
                </a:lnTo>
                <a:lnTo>
                  <a:pt x="361609" y="57402"/>
                </a:lnTo>
                <a:lnTo>
                  <a:pt x="365771" y="57402"/>
                </a:lnTo>
                <a:lnTo>
                  <a:pt x="369579" y="63386"/>
                </a:lnTo>
                <a:lnTo>
                  <a:pt x="373387" y="57402"/>
                </a:lnTo>
                <a:lnTo>
                  <a:pt x="377548" y="57402"/>
                </a:lnTo>
                <a:lnTo>
                  <a:pt x="371646" y="66596"/>
                </a:lnTo>
                <a:lnTo>
                  <a:pt x="377956" y="76443"/>
                </a:lnTo>
                <a:lnTo>
                  <a:pt x="373795" y="76443"/>
                </a:lnTo>
                <a:lnTo>
                  <a:pt x="369579" y="69751"/>
                </a:lnTo>
                <a:close/>
                <a:moveTo>
                  <a:pt x="395379" y="69751"/>
                </a:moveTo>
                <a:lnTo>
                  <a:pt x="391163" y="76443"/>
                </a:lnTo>
                <a:lnTo>
                  <a:pt x="387001" y="76443"/>
                </a:lnTo>
                <a:lnTo>
                  <a:pt x="393312" y="66596"/>
                </a:lnTo>
                <a:lnTo>
                  <a:pt x="387409" y="57402"/>
                </a:lnTo>
                <a:lnTo>
                  <a:pt x="391571" y="57402"/>
                </a:lnTo>
                <a:lnTo>
                  <a:pt x="395379" y="63386"/>
                </a:lnTo>
                <a:lnTo>
                  <a:pt x="399187" y="57402"/>
                </a:lnTo>
                <a:lnTo>
                  <a:pt x="403348" y="57402"/>
                </a:lnTo>
                <a:lnTo>
                  <a:pt x="397446" y="66596"/>
                </a:lnTo>
                <a:lnTo>
                  <a:pt x="403756" y="76443"/>
                </a:lnTo>
                <a:lnTo>
                  <a:pt x="399595" y="76443"/>
                </a:lnTo>
                <a:lnTo>
                  <a:pt x="395379" y="69751"/>
                </a:lnTo>
                <a:close/>
                <a:moveTo>
                  <a:pt x="421179" y="69751"/>
                </a:moveTo>
                <a:lnTo>
                  <a:pt x="416963" y="76443"/>
                </a:lnTo>
                <a:lnTo>
                  <a:pt x="412801" y="76443"/>
                </a:lnTo>
                <a:lnTo>
                  <a:pt x="419112" y="66596"/>
                </a:lnTo>
                <a:lnTo>
                  <a:pt x="413209" y="57402"/>
                </a:lnTo>
                <a:lnTo>
                  <a:pt x="417371" y="57402"/>
                </a:lnTo>
                <a:lnTo>
                  <a:pt x="421179" y="63386"/>
                </a:lnTo>
                <a:lnTo>
                  <a:pt x="424987" y="57402"/>
                </a:lnTo>
                <a:lnTo>
                  <a:pt x="429149" y="57402"/>
                </a:lnTo>
                <a:lnTo>
                  <a:pt x="423246" y="66596"/>
                </a:lnTo>
                <a:lnTo>
                  <a:pt x="429557" y="76443"/>
                </a:lnTo>
                <a:lnTo>
                  <a:pt x="425395" y="76443"/>
                </a:lnTo>
                <a:lnTo>
                  <a:pt x="421179" y="69751"/>
                </a:lnTo>
                <a:close/>
                <a:moveTo>
                  <a:pt x="446979" y="69751"/>
                </a:moveTo>
                <a:lnTo>
                  <a:pt x="442763" y="76443"/>
                </a:lnTo>
                <a:lnTo>
                  <a:pt x="438601" y="76443"/>
                </a:lnTo>
                <a:lnTo>
                  <a:pt x="444912" y="66596"/>
                </a:lnTo>
                <a:lnTo>
                  <a:pt x="439009" y="57402"/>
                </a:lnTo>
                <a:lnTo>
                  <a:pt x="443171" y="57402"/>
                </a:lnTo>
                <a:lnTo>
                  <a:pt x="446979" y="63386"/>
                </a:lnTo>
                <a:lnTo>
                  <a:pt x="450787" y="57402"/>
                </a:lnTo>
                <a:lnTo>
                  <a:pt x="454949" y="57402"/>
                </a:lnTo>
                <a:lnTo>
                  <a:pt x="449046" y="66596"/>
                </a:lnTo>
                <a:lnTo>
                  <a:pt x="455357" y="76443"/>
                </a:lnTo>
                <a:lnTo>
                  <a:pt x="451195" y="76443"/>
                </a:lnTo>
                <a:lnTo>
                  <a:pt x="446979" y="69751"/>
                </a:lnTo>
                <a:close/>
                <a:moveTo>
                  <a:pt x="472779" y="69751"/>
                </a:moveTo>
                <a:lnTo>
                  <a:pt x="468563" y="76443"/>
                </a:lnTo>
                <a:lnTo>
                  <a:pt x="464401" y="76443"/>
                </a:lnTo>
                <a:lnTo>
                  <a:pt x="470712" y="66596"/>
                </a:lnTo>
                <a:lnTo>
                  <a:pt x="464809" y="57402"/>
                </a:lnTo>
                <a:lnTo>
                  <a:pt x="468971" y="57402"/>
                </a:lnTo>
                <a:lnTo>
                  <a:pt x="472779" y="63386"/>
                </a:lnTo>
                <a:lnTo>
                  <a:pt x="476587" y="57402"/>
                </a:lnTo>
                <a:lnTo>
                  <a:pt x="480749" y="57402"/>
                </a:lnTo>
                <a:lnTo>
                  <a:pt x="474846" y="66596"/>
                </a:lnTo>
                <a:lnTo>
                  <a:pt x="481157" y="76443"/>
                </a:lnTo>
                <a:lnTo>
                  <a:pt x="476995" y="76443"/>
                </a:lnTo>
                <a:lnTo>
                  <a:pt x="472779" y="69751"/>
                </a:lnTo>
                <a:close/>
                <a:moveTo>
                  <a:pt x="498579" y="69751"/>
                </a:moveTo>
                <a:lnTo>
                  <a:pt x="494363" y="76443"/>
                </a:lnTo>
                <a:lnTo>
                  <a:pt x="490201" y="76443"/>
                </a:lnTo>
                <a:lnTo>
                  <a:pt x="496512" y="66596"/>
                </a:lnTo>
                <a:lnTo>
                  <a:pt x="490609" y="57402"/>
                </a:lnTo>
                <a:lnTo>
                  <a:pt x="494771" y="57402"/>
                </a:lnTo>
                <a:lnTo>
                  <a:pt x="498579" y="63386"/>
                </a:lnTo>
                <a:lnTo>
                  <a:pt x="502387" y="57402"/>
                </a:lnTo>
                <a:lnTo>
                  <a:pt x="506549" y="57402"/>
                </a:lnTo>
                <a:lnTo>
                  <a:pt x="500646" y="66596"/>
                </a:lnTo>
                <a:lnTo>
                  <a:pt x="506957" y="76443"/>
                </a:lnTo>
                <a:lnTo>
                  <a:pt x="502795" y="76443"/>
                </a:lnTo>
                <a:lnTo>
                  <a:pt x="498579" y="69751"/>
                </a:lnTo>
                <a:close/>
                <a:moveTo>
                  <a:pt x="8378" y="98452"/>
                </a:moveTo>
                <a:lnTo>
                  <a:pt x="4162" y="105144"/>
                </a:lnTo>
                <a:lnTo>
                  <a:pt x="0" y="105144"/>
                </a:lnTo>
                <a:lnTo>
                  <a:pt x="6310" y="95297"/>
                </a:lnTo>
                <a:lnTo>
                  <a:pt x="408" y="86103"/>
                </a:lnTo>
                <a:lnTo>
                  <a:pt x="4570" y="86103"/>
                </a:lnTo>
                <a:lnTo>
                  <a:pt x="8378" y="92087"/>
                </a:lnTo>
                <a:lnTo>
                  <a:pt x="12186" y="86103"/>
                </a:lnTo>
                <a:lnTo>
                  <a:pt x="16347" y="86103"/>
                </a:lnTo>
                <a:lnTo>
                  <a:pt x="10445" y="95297"/>
                </a:lnTo>
                <a:lnTo>
                  <a:pt x="16755" y="105144"/>
                </a:lnTo>
                <a:lnTo>
                  <a:pt x="12594" y="105144"/>
                </a:lnTo>
                <a:lnTo>
                  <a:pt x="8378" y="98452"/>
                </a:lnTo>
                <a:close/>
                <a:moveTo>
                  <a:pt x="34178" y="98452"/>
                </a:moveTo>
                <a:lnTo>
                  <a:pt x="29962" y="105144"/>
                </a:lnTo>
                <a:lnTo>
                  <a:pt x="25800" y="105144"/>
                </a:lnTo>
                <a:lnTo>
                  <a:pt x="32110" y="95297"/>
                </a:lnTo>
                <a:lnTo>
                  <a:pt x="26208" y="86103"/>
                </a:lnTo>
                <a:lnTo>
                  <a:pt x="30370" y="86103"/>
                </a:lnTo>
                <a:lnTo>
                  <a:pt x="34178" y="92087"/>
                </a:lnTo>
                <a:lnTo>
                  <a:pt x="37986" y="86103"/>
                </a:lnTo>
                <a:lnTo>
                  <a:pt x="42147" y="86103"/>
                </a:lnTo>
                <a:lnTo>
                  <a:pt x="36245" y="95297"/>
                </a:lnTo>
                <a:lnTo>
                  <a:pt x="42555" y="105144"/>
                </a:lnTo>
                <a:lnTo>
                  <a:pt x="38394" y="105144"/>
                </a:lnTo>
                <a:lnTo>
                  <a:pt x="34178" y="98452"/>
                </a:lnTo>
                <a:close/>
                <a:moveTo>
                  <a:pt x="59978" y="98452"/>
                </a:moveTo>
                <a:lnTo>
                  <a:pt x="55762" y="105144"/>
                </a:lnTo>
                <a:lnTo>
                  <a:pt x="51600" y="105144"/>
                </a:lnTo>
                <a:lnTo>
                  <a:pt x="57911" y="95297"/>
                </a:lnTo>
                <a:lnTo>
                  <a:pt x="52008" y="86103"/>
                </a:lnTo>
                <a:lnTo>
                  <a:pt x="56170" y="86103"/>
                </a:lnTo>
                <a:lnTo>
                  <a:pt x="59978" y="92087"/>
                </a:lnTo>
                <a:lnTo>
                  <a:pt x="63786" y="86103"/>
                </a:lnTo>
                <a:lnTo>
                  <a:pt x="67948" y="86103"/>
                </a:lnTo>
                <a:lnTo>
                  <a:pt x="62045" y="95297"/>
                </a:lnTo>
                <a:lnTo>
                  <a:pt x="68356" y="105144"/>
                </a:lnTo>
                <a:lnTo>
                  <a:pt x="64194" y="105144"/>
                </a:lnTo>
                <a:lnTo>
                  <a:pt x="59978" y="98452"/>
                </a:lnTo>
                <a:close/>
                <a:moveTo>
                  <a:pt x="85778" y="98452"/>
                </a:moveTo>
                <a:lnTo>
                  <a:pt x="81562" y="105144"/>
                </a:lnTo>
                <a:lnTo>
                  <a:pt x="77400" y="105144"/>
                </a:lnTo>
                <a:lnTo>
                  <a:pt x="83711" y="95297"/>
                </a:lnTo>
                <a:lnTo>
                  <a:pt x="77808" y="86103"/>
                </a:lnTo>
                <a:lnTo>
                  <a:pt x="81970" y="86103"/>
                </a:lnTo>
                <a:lnTo>
                  <a:pt x="85778" y="92087"/>
                </a:lnTo>
                <a:lnTo>
                  <a:pt x="89586" y="86103"/>
                </a:lnTo>
                <a:lnTo>
                  <a:pt x="93748" y="86103"/>
                </a:lnTo>
                <a:lnTo>
                  <a:pt x="87845" y="95297"/>
                </a:lnTo>
                <a:lnTo>
                  <a:pt x="94156" y="105144"/>
                </a:lnTo>
                <a:lnTo>
                  <a:pt x="89994" y="105144"/>
                </a:lnTo>
                <a:lnTo>
                  <a:pt x="85778" y="98452"/>
                </a:lnTo>
                <a:close/>
                <a:moveTo>
                  <a:pt x="111578" y="98452"/>
                </a:moveTo>
                <a:lnTo>
                  <a:pt x="107362" y="105144"/>
                </a:lnTo>
                <a:lnTo>
                  <a:pt x="103200" y="105144"/>
                </a:lnTo>
                <a:lnTo>
                  <a:pt x="109511" y="95297"/>
                </a:lnTo>
                <a:lnTo>
                  <a:pt x="103608" y="86103"/>
                </a:lnTo>
                <a:lnTo>
                  <a:pt x="107770" y="86103"/>
                </a:lnTo>
                <a:lnTo>
                  <a:pt x="111578" y="92087"/>
                </a:lnTo>
                <a:lnTo>
                  <a:pt x="115386" y="86103"/>
                </a:lnTo>
                <a:lnTo>
                  <a:pt x="119548" y="86103"/>
                </a:lnTo>
                <a:lnTo>
                  <a:pt x="113645" y="95297"/>
                </a:lnTo>
                <a:lnTo>
                  <a:pt x="119956" y="105144"/>
                </a:lnTo>
                <a:lnTo>
                  <a:pt x="115794" y="105144"/>
                </a:lnTo>
                <a:lnTo>
                  <a:pt x="111578" y="98452"/>
                </a:lnTo>
                <a:close/>
                <a:moveTo>
                  <a:pt x="137378" y="98452"/>
                </a:moveTo>
                <a:lnTo>
                  <a:pt x="133162" y="105144"/>
                </a:lnTo>
                <a:lnTo>
                  <a:pt x="129000" y="105144"/>
                </a:lnTo>
                <a:lnTo>
                  <a:pt x="135311" y="95297"/>
                </a:lnTo>
                <a:lnTo>
                  <a:pt x="129408" y="86103"/>
                </a:lnTo>
                <a:lnTo>
                  <a:pt x="133570" y="86103"/>
                </a:lnTo>
                <a:lnTo>
                  <a:pt x="137378" y="92087"/>
                </a:lnTo>
                <a:lnTo>
                  <a:pt x="141186" y="86103"/>
                </a:lnTo>
                <a:lnTo>
                  <a:pt x="145348" y="86103"/>
                </a:lnTo>
                <a:lnTo>
                  <a:pt x="139445" y="95297"/>
                </a:lnTo>
                <a:lnTo>
                  <a:pt x="145756" y="105144"/>
                </a:lnTo>
                <a:lnTo>
                  <a:pt x="141594" y="105144"/>
                </a:lnTo>
                <a:lnTo>
                  <a:pt x="137378" y="98452"/>
                </a:lnTo>
                <a:close/>
                <a:moveTo>
                  <a:pt x="163178" y="98452"/>
                </a:moveTo>
                <a:lnTo>
                  <a:pt x="158962" y="105144"/>
                </a:lnTo>
                <a:lnTo>
                  <a:pt x="154800" y="105144"/>
                </a:lnTo>
                <a:lnTo>
                  <a:pt x="161111" y="95297"/>
                </a:lnTo>
                <a:lnTo>
                  <a:pt x="155208" y="86103"/>
                </a:lnTo>
                <a:lnTo>
                  <a:pt x="159370" y="86103"/>
                </a:lnTo>
                <a:lnTo>
                  <a:pt x="163178" y="92087"/>
                </a:lnTo>
                <a:lnTo>
                  <a:pt x="166986" y="86103"/>
                </a:lnTo>
                <a:lnTo>
                  <a:pt x="171148" y="86103"/>
                </a:lnTo>
                <a:lnTo>
                  <a:pt x="165245" y="95297"/>
                </a:lnTo>
                <a:lnTo>
                  <a:pt x="171556" y="105144"/>
                </a:lnTo>
                <a:lnTo>
                  <a:pt x="167394" y="105144"/>
                </a:lnTo>
                <a:lnTo>
                  <a:pt x="163178" y="98452"/>
                </a:lnTo>
                <a:close/>
                <a:moveTo>
                  <a:pt x="188978" y="98452"/>
                </a:moveTo>
                <a:lnTo>
                  <a:pt x="184762" y="105144"/>
                </a:lnTo>
                <a:lnTo>
                  <a:pt x="180601" y="105144"/>
                </a:lnTo>
                <a:lnTo>
                  <a:pt x="186911" y="95297"/>
                </a:lnTo>
                <a:lnTo>
                  <a:pt x="181009" y="86103"/>
                </a:lnTo>
                <a:lnTo>
                  <a:pt x="185170" y="86103"/>
                </a:lnTo>
                <a:lnTo>
                  <a:pt x="188978" y="92087"/>
                </a:lnTo>
                <a:lnTo>
                  <a:pt x="192786" y="86103"/>
                </a:lnTo>
                <a:lnTo>
                  <a:pt x="196948" y="86103"/>
                </a:lnTo>
                <a:lnTo>
                  <a:pt x="191045" y="95297"/>
                </a:lnTo>
                <a:lnTo>
                  <a:pt x="197356" y="105144"/>
                </a:lnTo>
                <a:lnTo>
                  <a:pt x="193194" y="105144"/>
                </a:lnTo>
                <a:lnTo>
                  <a:pt x="188978" y="98452"/>
                </a:lnTo>
                <a:close/>
                <a:moveTo>
                  <a:pt x="214778" y="98452"/>
                </a:moveTo>
                <a:lnTo>
                  <a:pt x="210562" y="105144"/>
                </a:lnTo>
                <a:lnTo>
                  <a:pt x="206401" y="105144"/>
                </a:lnTo>
                <a:lnTo>
                  <a:pt x="212711" y="95297"/>
                </a:lnTo>
                <a:lnTo>
                  <a:pt x="206809" y="86103"/>
                </a:lnTo>
                <a:lnTo>
                  <a:pt x="210970" y="86103"/>
                </a:lnTo>
                <a:lnTo>
                  <a:pt x="214778" y="92087"/>
                </a:lnTo>
                <a:lnTo>
                  <a:pt x="218586" y="86103"/>
                </a:lnTo>
                <a:lnTo>
                  <a:pt x="222748" y="86103"/>
                </a:lnTo>
                <a:lnTo>
                  <a:pt x="216846" y="95297"/>
                </a:lnTo>
                <a:lnTo>
                  <a:pt x="223156" y="105144"/>
                </a:lnTo>
                <a:lnTo>
                  <a:pt x="218994" y="105144"/>
                </a:lnTo>
                <a:lnTo>
                  <a:pt x="214778" y="98452"/>
                </a:lnTo>
                <a:close/>
                <a:moveTo>
                  <a:pt x="240578" y="98452"/>
                </a:moveTo>
                <a:lnTo>
                  <a:pt x="236362" y="105144"/>
                </a:lnTo>
                <a:lnTo>
                  <a:pt x="232201" y="105144"/>
                </a:lnTo>
                <a:lnTo>
                  <a:pt x="238511" y="95297"/>
                </a:lnTo>
                <a:lnTo>
                  <a:pt x="232609" y="86103"/>
                </a:lnTo>
                <a:lnTo>
                  <a:pt x="236770" y="86103"/>
                </a:lnTo>
                <a:lnTo>
                  <a:pt x="240578" y="92087"/>
                </a:lnTo>
                <a:lnTo>
                  <a:pt x="244386" y="86103"/>
                </a:lnTo>
                <a:lnTo>
                  <a:pt x="248548" y="86103"/>
                </a:lnTo>
                <a:lnTo>
                  <a:pt x="242646" y="95297"/>
                </a:lnTo>
                <a:lnTo>
                  <a:pt x="248956" y="105144"/>
                </a:lnTo>
                <a:lnTo>
                  <a:pt x="244794" y="105144"/>
                </a:lnTo>
                <a:lnTo>
                  <a:pt x="240578" y="98452"/>
                </a:lnTo>
                <a:close/>
                <a:moveTo>
                  <a:pt x="266378" y="98452"/>
                </a:moveTo>
                <a:lnTo>
                  <a:pt x="262162" y="105144"/>
                </a:lnTo>
                <a:lnTo>
                  <a:pt x="258001" y="105144"/>
                </a:lnTo>
                <a:lnTo>
                  <a:pt x="264311" y="95297"/>
                </a:lnTo>
                <a:lnTo>
                  <a:pt x="258409" y="86103"/>
                </a:lnTo>
                <a:lnTo>
                  <a:pt x="262570" y="86103"/>
                </a:lnTo>
                <a:lnTo>
                  <a:pt x="266378" y="92087"/>
                </a:lnTo>
                <a:lnTo>
                  <a:pt x="270187" y="86103"/>
                </a:lnTo>
                <a:lnTo>
                  <a:pt x="274348" y="86103"/>
                </a:lnTo>
                <a:lnTo>
                  <a:pt x="268446" y="95297"/>
                </a:lnTo>
                <a:lnTo>
                  <a:pt x="274756" y="105144"/>
                </a:lnTo>
                <a:lnTo>
                  <a:pt x="270595" y="105144"/>
                </a:lnTo>
                <a:lnTo>
                  <a:pt x="266378" y="98452"/>
                </a:lnTo>
                <a:close/>
                <a:moveTo>
                  <a:pt x="292179" y="98452"/>
                </a:moveTo>
                <a:lnTo>
                  <a:pt x="287962" y="105144"/>
                </a:lnTo>
                <a:lnTo>
                  <a:pt x="283801" y="105144"/>
                </a:lnTo>
                <a:lnTo>
                  <a:pt x="290111" y="95297"/>
                </a:lnTo>
                <a:lnTo>
                  <a:pt x="284209" y="86103"/>
                </a:lnTo>
                <a:lnTo>
                  <a:pt x="288370" y="86103"/>
                </a:lnTo>
                <a:lnTo>
                  <a:pt x="292179" y="92087"/>
                </a:lnTo>
                <a:lnTo>
                  <a:pt x="295987" y="86103"/>
                </a:lnTo>
                <a:lnTo>
                  <a:pt x="300148" y="86103"/>
                </a:lnTo>
                <a:lnTo>
                  <a:pt x="294246" y="95297"/>
                </a:lnTo>
                <a:lnTo>
                  <a:pt x="300556" y="105144"/>
                </a:lnTo>
                <a:lnTo>
                  <a:pt x="296395" y="105144"/>
                </a:lnTo>
                <a:lnTo>
                  <a:pt x="292179" y="98452"/>
                </a:lnTo>
                <a:close/>
                <a:moveTo>
                  <a:pt x="317979" y="98452"/>
                </a:moveTo>
                <a:lnTo>
                  <a:pt x="313762" y="105144"/>
                </a:lnTo>
                <a:lnTo>
                  <a:pt x="309601" y="105144"/>
                </a:lnTo>
                <a:lnTo>
                  <a:pt x="315911" y="95297"/>
                </a:lnTo>
                <a:lnTo>
                  <a:pt x="310009" y="86103"/>
                </a:lnTo>
                <a:lnTo>
                  <a:pt x="314170" y="86103"/>
                </a:lnTo>
                <a:lnTo>
                  <a:pt x="317979" y="92087"/>
                </a:lnTo>
                <a:lnTo>
                  <a:pt x="321787" y="86103"/>
                </a:lnTo>
                <a:lnTo>
                  <a:pt x="325948" y="86103"/>
                </a:lnTo>
                <a:lnTo>
                  <a:pt x="320046" y="95297"/>
                </a:lnTo>
                <a:lnTo>
                  <a:pt x="326356" y="105144"/>
                </a:lnTo>
                <a:lnTo>
                  <a:pt x="322195" y="105144"/>
                </a:lnTo>
                <a:lnTo>
                  <a:pt x="317979" y="98452"/>
                </a:lnTo>
                <a:close/>
                <a:moveTo>
                  <a:pt x="343779" y="98452"/>
                </a:moveTo>
                <a:lnTo>
                  <a:pt x="339563" y="105144"/>
                </a:lnTo>
                <a:lnTo>
                  <a:pt x="335401" y="105144"/>
                </a:lnTo>
                <a:lnTo>
                  <a:pt x="341711" y="95297"/>
                </a:lnTo>
                <a:lnTo>
                  <a:pt x="335809" y="86103"/>
                </a:lnTo>
                <a:lnTo>
                  <a:pt x="339971" y="86103"/>
                </a:lnTo>
                <a:lnTo>
                  <a:pt x="343779" y="92087"/>
                </a:lnTo>
                <a:lnTo>
                  <a:pt x="347587" y="86103"/>
                </a:lnTo>
                <a:lnTo>
                  <a:pt x="351748" y="86103"/>
                </a:lnTo>
                <a:lnTo>
                  <a:pt x="345846" y="95297"/>
                </a:lnTo>
                <a:lnTo>
                  <a:pt x="352156" y="105144"/>
                </a:lnTo>
                <a:lnTo>
                  <a:pt x="347995" y="105144"/>
                </a:lnTo>
                <a:lnTo>
                  <a:pt x="343779" y="98452"/>
                </a:lnTo>
                <a:close/>
                <a:moveTo>
                  <a:pt x="369579" y="98452"/>
                </a:moveTo>
                <a:lnTo>
                  <a:pt x="365363" y="105144"/>
                </a:lnTo>
                <a:lnTo>
                  <a:pt x="361201" y="105144"/>
                </a:lnTo>
                <a:lnTo>
                  <a:pt x="367511" y="95297"/>
                </a:lnTo>
                <a:lnTo>
                  <a:pt x="361609" y="86103"/>
                </a:lnTo>
                <a:lnTo>
                  <a:pt x="365771" y="86103"/>
                </a:lnTo>
                <a:lnTo>
                  <a:pt x="369579" y="92087"/>
                </a:lnTo>
                <a:lnTo>
                  <a:pt x="373387" y="86103"/>
                </a:lnTo>
                <a:lnTo>
                  <a:pt x="377548" y="86103"/>
                </a:lnTo>
                <a:lnTo>
                  <a:pt x="371646" y="95297"/>
                </a:lnTo>
                <a:lnTo>
                  <a:pt x="377956" y="105144"/>
                </a:lnTo>
                <a:lnTo>
                  <a:pt x="373795" y="105144"/>
                </a:lnTo>
                <a:lnTo>
                  <a:pt x="369579" y="98452"/>
                </a:lnTo>
                <a:close/>
                <a:moveTo>
                  <a:pt x="395379" y="98452"/>
                </a:moveTo>
                <a:lnTo>
                  <a:pt x="391163" y="105144"/>
                </a:lnTo>
                <a:lnTo>
                  <a:pt x="387001" y="105144"/>
                </a:lnTo>
                <a:lnTo>
                  <a:pt x="393312" y="95297"/>
                </a:lnTo>
                <a:lnTo>
                  <a:pt x="387409" y="86103"/>
                </a:lnTo>
                <a:lnTo>
                  <a:pt x="391571" y="86103"/>
                </a:lnTo>
                <a:lnTo>
                  <a:pt x="395379" y="92087"/>
                </a:lnTo>
                <a:lnTo>
                  <a:pt x="399187" y="86103"/>
                </a:lnTo>
                <a:lnTo>
                  <a:pt x="403348" y="86103"/>
                </a:lnTo>
                <a:lnTo>
                  <a:pt x="397446" y="95297"/>
                </a:lnTo>
                <a:lnTo>
                  <a:pt x="403756" y="105144"/>
                </a:lnTo>
                <a:lnTo>
                  <a:pt x="399595" y="105144"/>
                </a:lnTo>
                <a:lnTo>
                  <a:pt x="395379" y="98452"/>
                </a:lnTo>
                <a:close/>
                <a:moveTo>
                  <a:pt x="421179" y="98452"/>
                </a:moveTo>
                <a:lnTo>
                  <a:pt x="416963" y="105144"/>
                </a:lnTo>
                <a:lnTo>
                  <a:pt x="412801" y="105144"/>
                </a:lnTo>
                <a:lnTo>
                  <a:pt x="419112" y="95297"/>
                </a:lnTo>
                <a:lnTo>
                  <a:pt x="413209" y="86103"/>
                </a:lnTo>
                <a:lnTo>
                  <a:pt x="417371" y="86103"/>
                </a:lnTo>
                <a:lnTo>
                  <a:pt x="421179" y="92087"/>
                </a:lnTo>
                <a:lnTo>
                  <a:pt x="424987" y="86103"/>
                </a:lnTo>
                <a:lnTo>
                  <a:pt x="429149" y="86103"/>
                </a:lnTo>
                <a:lnTo>
                  <a:pt x="423246" y="95297"/>
                </a:lnTo>
                <a:lnTo>
                  <a:pt x="429557" y="105144"/>
                </a:lnTo>
                <a:lnTo>
                  <a:pt x="425395" y="105144"/>
                </a:lnTo>
                <a:lnTo>
                  <a:pt x="421179" y="98452"/>
                </a:lnTo>
                <a:close/>
                <a:moveTo>
                  <a:pt x="446979" y="98452"/>
                </a:moveTo>
                <a:lnTo>
                  <a:pt x="442763" y="105144"/>
                </a:lnTo>
                <a:lnTo>
                  <a:pt x="438601" y="105144"/>
                </a:lnTo>
                <a:lnTo>
                  <a:pt x="444912" y="95297"/>
                </a:lnTo>
                <a:lnTo>
                  <a:pt x="439009" y="86103"/>
                </a:lnTo>
                <a:lnTo>
                  <a:pt x="443171" y="86103"/>
                </a:lnTo>
                <a:lnTo>
                  <a:pt x="446979" y="92087"/>
                </a:lnTo>
                <a:lnTo>
                  <a:pt x="450787" y="86103"/>
                </a:lnTo>
                <a:lnTo>
                  <a:pt x="454949" y="86103"/>
                </a:lnTo>
                <a:lnTo>
                  <a:pt x="449046" y="95297"/>
                </a:lnTo>
                <a:lnTo>
                  <a:pt x="455357" y="105144"/>
                </a:lnTo>
                <a:lnTo>
                  <a:pt x="451195" y="105144"/>
                </a:lnTo>
                <a:lnTo>
                  <a:pt x="446979" y="98452"/>
                </a:lnTo>
                <a:close/>
                <a:moveTo>
                  <a:pt x="472779" y="98452"/>
                </a:moveTo>
                <a:lnTo>
                  <a:pt x="468563" y="105144"/>
                </a:lnTo>
                <a:lnTo>
                  <a:pt x="464401" y="105144"/>
                </a:lnTo>
                <a:lnTo>
                  <a:pt x="470712" y="95297"/>
                </a:lnTo>
                <a:lnTo>
                  <a:pt x="464809" y="86103"/>
                </a:lnTo>
                <a:lnTo>
                  <a:pt x="468971" y="86103"/>
                </a:lnTo>
                <a:lnTo>
                  <a:pt x="472779" y="92087"/>
                </a:lnTo>
                <a:lnTo>
                  <a:pt x="476587" y="86103"/>
                </a:lnTo>
                <a:lnTo>
                  <a:pt x="480749" y="86103"/>
                </a:lnTo>
                <a:lnTo>
                  <a:pt x="474846" y="95297"/>
                </a:lnTo>
                <a:lnTo>
                  <a:pt x="481157" y="105144"/>
                </a:lnTo>
                <a:lnTo>
                  <a:pt x="476995" y="105144"/>
                </a:lnTo>
                <a:lnTo>
                  <a:pt x="472779" y="98452"/>
                </a:lnTo>
                <a:close/>
                <a:moveTo>
                  <a:pt x="498579" y="98452"/>
                </a:moveTo>
                <a:lnTo>
                  <a:pt x="494363" y="105144"/>
                </a:lnTo>
                <a:lnTo>
                  <a:pt x="490201" y="105144"/>
                </a:lnTo>
                <a:lnTo>
                  <a:pt x="496512" y="95297"/>
                </a:lnTo>
                <a:lnTo>
                  <a:pt x="490609" y="86103"/>
                </a:lnTo>
                <a:lnTo>
                  <a:pt x="494771" y="86103"/>
                </a:lnTo>
                <a:lnTo>
                  <a:pt x="498579" y="92087"/>
                </a:lnTo>
                <a:lnTo>
                  <a:pt x="502387" y="86103"/>
                </a:lnTo>
                <a:lnTo>
                  <a:pt x="506549" y="86103"/>
                </a:lnTo>
                <a:lnTo>
                  <a:pt x="500646" y="95297"/>
                </a:lnTo>
                <a:lnTo>
                  <a:pt x="506957" y="105144"/>
                </a:lnTo>
                <a:lnTo>
                  <a:pt x="502795" y="105144"/>
                </a:lnTo>
                <a:lnTo>
                  <a:pt x="498579" y="98452"/>
                </a:lnTo>
                <a:close/>
                <a:moveTo>
                  <a:pt x="8378" y="127153"/>
                </a:moveTo>
                <a:lnTo>
                  <a:pt x="4162" y="133845"/>
                </a:lnTo>
                <a:lnTo>
                  <a:pt x="0" y="133845"/>
                </a:lnTo>
                <a:lnTo>
                  <a:pt x="6310" y="123998"/>
                </a:lnTo>
                <a:lnTo>
                  <a:pt x="408" y="114804"/>
                </a:lnTo>
                <a:lnTo>
                  <a:pt x="4570" y="114804"/>
                </a:lnTo>
                <a:lnTo>
                  <a:pt x="8378" y="120788"/>
                </a:lnTo>
                <a:lnTo>
                  <a:pt x="12186" y="114804"/>
                </a:lnTo>
                <a:lnTo>
                  <a:pt x="16347" y="114804"/>
                </a:lnTo>
                <a:lnTo>
                  <a:pt x="10445" y="123998"/>
                </a:lnTo>
                <a:lnTo>
                  <a:pt x="16755" y="133845"/>
                </a:lnTo>
                <a:lnTo>
                  <a:pt x="12594" y="133845"/>
                </a:lnTo>
                <a:lnTo>
                  <a:pt x="8378" y="127153"/>
                </a:lnTo>
                <a:close/>
                <a:moveTo>
                  <a:pt x="34178" y="127153"/>
                </a:moveTo>
                <a:lnTo>
                  <a:pt x="29962" y="133845"/>
                </a:lnTo>
                <a:lnTo>
                  <a:pt x="25800" y="133845"/>
                </a:lnTo>
                <a:lnTo>
                  <a:pt x="32110" y="123998"/>
                </a:lnTo>
                <a:lnTo>
                  <a:pt x="26208" y="114804"/>
                </a:lnTo>
                <a:lnTo>
                  <a:pt x="30370" y="114804"/>
                </a:lnTo>
                <a:lnTo>
                  <a:pt x="34178" y="120788"/>
                </a:lnTo>
                <a:lnTo>
                  <a:pt x="37986" y="114804"/>
                </a:lnTo>
                <a:lnTo>
                  <a:pt x="42147" y="114804"/>
                </a:lnTo>
                <a:lnTo>
                  <a:pt x="36245" y="123998"/>
                </a:lnTo>
                <a:lnTo>
                  <a:pt x="42555" y="133845"/>
                </a:lnTo>
                <a:lnTo>
                  <a:pt x="38394" y="133845"/>
                </a:lnTo>
                <a:lnTo>
                  <a:pt x="34178" y="127153"/>
                </a:lnTo>
                <a:close/>
                <a:moveTo>
                  <a:pt x="59978" y="127153"/>
                </a:moveTo>
                <a:lnTo>
                  <a:pt x="55762" y="133845"/>
                </a:lnTo>
                <a:lnTo>
                  <a:pt x="51600" y="133845"/>
                </a:lnTo>
                <a:lnTo>
                  <a:pt x="57911" y="123998"/>
                </a:lnTo>
                <a:lnTo>
                  <a:pt x="52008" y="114804"/>
                </a:lnTo>
                <a:lnTo>
                  <a:pt x="56170" y="114804"/>
                </a:lnTo>
                <a:lnTo>
                  <a:pt x="59978" y="120788"/>
                </a:lnTo>
                <a:lnTo>
                  <a:pt x="63786" y="114804"/>
                </a:lnTo>
                <a:lnTo>
                  <a:pt x="67948" y="114804"/>
                </a:lnTo>
                <a:lnTo>
                  <a:pt x="62045" y="123998"/>
                </a:lnTo>
                <a:lnTo>
                  <a:pt x="68356" y="133845"/>
                </a:lnTo>
                <a:lnTo>
                  <a:pt x="64194" y="133845"/>
                </a:lnTo>
                <a:lnTo>
                  <a:pt x="59978" y="127153"/>
                </a:lnTo>
                <a:close/>
                <a:moveTo>
                  <a:pt x="85778" y="127153"/>
                </a:moveTo>
                <a:lnTo>
                  <a:pt x="81562" y="133845"/>
                </a:lnTo>
                <a:lnTo>
                  <a:pt x="77400" y="133845"/>
                </a:lnTo>
                <a:lnTo>
                  <a:pt x="83711" y="123998"/>
                </a:lnTo>
                <a:lnTo>
                  <a:pt x="77808" y="114804"/>
                </a:lnTo>
                <a:lnTo>
                  <a:pt x="81970" y="114804"/>
                </a:lnTo>
                <a:lnTo>
                  <a:pt x="85778" y="120788"/>
                </a:lnTo>
                <a:lnTo>
                  <a:pt x="89586" y="114804"/>
                </a:lnTo>
                <a:lnTo>
                  <a:pt x="93748" y="114804"/>
                </a:lnTo>
                <a:lnTo>
                  <a:pt x="87845" y="123998"/>
                </a:lnTo>
                <a:lnTo>
                  <a:pt x="94156" y="133845"/>
                </a:lnTo>
                <a:lnTo>
                  <a:pt x="89994" y="133845"/>
                </a:lnTo>
                <a:lnTo>
                  <a:pt x="85778" y="127153"/>
                </a:lnTo>
                <a:close/>
                <a:moveTo>
                  <a:pt x="111578" y="127153"/>
                </a:moveTo>
                <a:lnTo>
                  <a:pt x="107362" y="133845"/>
                </a:lnTo>
                <a:lnTo>
                  <a:pt x="103200" y="133845"/>
                </a:lnTo>
                <a:lnTo>
                  <a:pt x="109511" y="123998"/>
                </a:lnTo>
                <a:lnTo>
                  <a:pt x="103608" y="114804"/>
                </a:lnTo>
                <a:lnTo>
                  <a:pt x="107770" y="114804"/>
                </a:lnTo>
                <a:lnTo>
                  <a:pt x="111578" y="120788"/>
                </a:lnTo>
                <a:lnTo>
                  <a:pt x="115386" y="114804"/>
                </a:lnTo>
                <a:lnTo>
                  <a:pt x="119548" y="114804"/>
                </a:lnTo>
                <a:lnTo>
                  <a:pt x="113645" y="123998"/>
                </a:lnTo>
                <a:lnTo>
                  <a:pt x="119956" y="133845"/>
                </a:lnTo>
                <a:lnTo>
                  <a:pt x="115794" y="133845"/>
                </a:lnTo>
                <a:lnTo>
                  <a:pt x="111578" y="127153"/>
                </a:lnTo>
                <a:close/>
                <a:moveTo>
                  <a:pt x="137378" y="127153"/>
                </a:moveTo>
                <a:lnTo>
                  <a:pt x="133162" y="133845"/>
                </a:lnTo>
                <a:lnTo>
                  <a:pt x="129000" y="133845"/>
                </a:lnTo>
                <a:lnTo>
                  <a:pt x="135311" y="123998"/>
                </a:lnTo>
                <a:lnTo>
                  <a:pt x="129408" y="114804"/>
                </a:lnTo>
                <a:lnTo>
                  <a:pt x="133570" y="114804"/>
                </a:lnTo>
                <a:lnTo>
                  <a:pt x="137378" y="120788"/>
                </a:lnTo>
                <a:lnTo>
                  <a:pt x="141186" y="114804"/>
                </a:lnTo>
                <a:lnTo>
                  <a:pt x="145348" y="114804"/>
                </a:lnTo>
                <a:lnTo>
                  <a:pt x="139445" y="123998"/>
                </a:lnTo>
                <a:lnTo>
                  <a:pt x="145756" y="133845"/>
                </a:lnTo>
                <a:lnTo>
                  <a:pt x="141594" y="133845"/>
                </a:lnTo>
                <a:lnTo>
                  <a:pt x="137378" y="127153"/>
                </a:lnTo>
                <a:close/>
                <a:moveTo>
                  <a:pt x="163178" y="127153"/>
                </a:moveTo>
                <a:lnTo>
                  <a:pt x="158962" y="133845"/>
                </a:lnTo>
                <a:lnTo>
                  <a:pt x="154800" y="133845"/>
                </a:lnTo>
                <a:lnTo>
                  <a:pt x="161111" y="123998"/>
                </a:lnTo>
                <a:lnTo>
                  <a:pt x="155208" y="114804"/>
                </a:lnTo>
                <a:lnTo>
                  <a:pt x="159370" y="114804"/>
                </a:lnTo>
                <a:lnTo>
                  <a:pt x="163178" y="120788"/>
                </a:lnTo>
                <a:lnTo>
                  <a:pt x="166986" y="114804"/>
                </a:lnTo>
                <a:lnTo>
                  <a:pt x="171148" y="114804"/>
                </a:lnTo>
                <a:lnTo>
                  <a:pt x="165245" y="123998"/>
                </a:lnTo>
                <a:lnTo>
                  <a:pt x="171556" y="133845"/>
                </a:lnTo>
                <a:lnTo>
                  <a:pt x="167394" y="133845"/>
                </a:lnTo>
                <a:lnTo>
                  <a:pt x="163178" y="127153"/>
                </a:lnTo>
                <a:close/>
                <a:moveTo>
                  <a:pt x="188978" y="127153"/>
                </a:moveTo>
                <a:lnTo>
                  <a:pt x="184762" y="133845"/>
                </a:lnTo>
                <a:lnTo>
                  <a:pt x="180601" y="133845"/>
                </a:lnTo>
                <a:lnTo>
                  <a:pt x="186911" y="123998"/>
                </a:lnTo>
                <a:lnTo>
                  <a:pt x="181009" y="114804"/>
                </a:lnTo>
                <a:lnTo>
                  <a:pt x="185170" y="114804"/>
                </a:lnTo>
                <a:lnTo>
                  <a:pt x="188978" y="120788"/>
                </a:lnTo>
                <a:lnTo>
                  <a:pt x="192786" y="114804"/>
                </a:lnTo>
                <a:lnTo>
                  <a:pt x="196948" y="114804"/>
                </a:lnTo>
                <a:lnTo>
                  <a:pt x="191045" y="123998"/>
                </a:lnTo>
                <a:lnTo>
                  <a:pt x="197356" y="133845"/>
                </a:lnTo>
                <a:lnTo>
                  <a:pt x="193194" y="133845"/>
                </a:lnTo>
                <a:lnTo>
                  <a:pt x="188978" y="127153"/>
                </a:lnTo>
                <a:close/>
                <a:moveTo>
                  <a:pt x="214778" y="127153"/>
                </a:moveTo>
                <a:lnTo>
                  <a:pt x="210562" y="133845"/>
                </a:lnTo>
                <a:lnTo>
                  <a:pt x="206401" y="133845"/>
                </a:lnTo>
                <a:lnTo>
                  <a:pt x="212711" y="123998"/>
                </a:lnTo>
                <a:lnTo>
                  <a:pt x="206809" y="114804"/>
                </a:lnTo>
                <a:lnTo>
                  <a:pt x="210970" y="114804"/>
                </a:lnTo>
                <a:lnTo>
                  <a:pt x="214778" y="120788"/>
                </a:lnTo>
                <a:lnTo>
                  <a:pt x="218586" y="114804"/>
                </a:lnTo>
                <a:lnTo>
                  <a:pt x="222748" y="114804"/>
                </a:lnTo>
                <a:lnTo>
                  <a:pt x="216846" y="123998"/>
                </a:lnTo>
                <a:lnTo>
                  <a:pt x="223156" y="133845"/>
                </a:lnTo>
                <a:lnTo>
                  <a:pt x="218994" y="133845"/>
                </a:lnTo>
                <a:lnTo>
                  <a:pt x="214778" y="127153"/>
                </a:lnTo>
                <a:close/>
                <a:moveTo>
                  <a:pt x="240578" y="127153"/>
                </a:moveTo>
                <a:lnTo>
                  <a:pt x="236362" y="133845"/>
                </a:lnTo>
                <a:lnTo>
                  <a:pt x="232201" y="133845"/>
                </a:lnTo>
                <a:lnTo>
                  <a:pt x="238511" y="123998"/>
                </a:lnTo>
                <a:lnTo>
                  <a:pt x="232609" y="114804"/>
                </a:lnTo>
                <a:lnTo>
                  <a:pt x="236770" y="114804"/>
                </a:lnTo>
                <a:lnTo>
                  <a:pt x="240578" y="120788"/>
                </a:lnTo>
                <a:lnTo>
                  <a:pt x="244386" y="114804"/>
                </a:lnTo>
                <a:lnTo>
                  <a:pt x="248548" y="114804"/>
                </a:lnTo>
                <a:lnTo>
                  <a:pt x="242646" y="123998"/>
                </a:lnTo>
                <a:lnTo>
                  <a:pt x="248956" y="133845"/>
                </a:lnTo>
                <a:lnTo>
                  <a:pt x="244794" y="133845"/>
                </a:lnTo>
                <a:lnTo>
                  <a:pt x="240578" y="127153"/>
                </a:lnTo>
                <a:close/>
                <a:moveTo>
                  <a:pt x="266378" y="127153"/>
                </a:moveTo>
                <a:lnTo>
                  <a:pt x="262162" y="133845"/>
                </a:lnTo>
                <a:lnTo>
                  <a:pt x="258001" y="133845"/>
                </a:lnTo>
                <a:lnTo>
                  <a:pt x="264311" y="123998"/>
                </a:lnTo>
                <a:lnTo>
                  <a:pt x="258409" y="114804"/>
                </a:lnTo>
                <a:lnTo>
                  <a:pt x="262570" y="114804"/>
                </a:lnTo>
                <a:lnTo>
                  <a:pt x="266378" y="120788"/>
                </a:lnTo>
                <a:lnTo>
                  <a:pt x="270187" y="114804"/>
                </a:lnTo>
                <a:lnTo>
                  <a:pt x="274348" y="114804"/>
                </a:lnTo>
                <a:lnTo>
                  <a:pt x="268446" y="123998"/>
                </a:lnTo>
                <a:lnTo>
                  <a:pt x="274756" y="133845"/>
                </a:lnTo>
                <a:lnTo>
                  <a:pt x="270595" y="133845"/>
                </a:lnTo>
                <a:lnTo>
                  <a:pt x="266378" y="127153"/>
                </a:lnTo>
                <a:close/>
                <a:moveTo>
                  <a:pt x="292179" y="127153"/>
                </a:moveTo>
                <a:lnTo>
                  <a:pt x="287962" y="133845"/>
                </a:lnTo>
                <a:lnTo>
                  <a:pt x="283801" y="133845"/>
                </a:lnTo>
                <a:lnTo>
                  <a:pt x="290111" y="123998"/>
                </a:lnTo>
                <a:lnTo>
                  <a:pt x="284209" y="114804"/>
                </a:lnTo>
                <a:lnTo>
                  <a:pt x="288370" y="114804"/>
                </a:lnTo>
                <a:lnTo>
                  <a:pt x="292179" y="120788"/>
                </a:lnTo>
                <a:lnTo>
                  <a:pt x="295987" y="114804"/>
                </a:lnTo>
                <a:lnTo>
                  <a:pt x="300148" y="114804"/>
                </a:lnTo>
                <a:lnTo>
                  <a:pt x="294246" y="123998"/>
                </a:lnTo>
                <a:lnTo>
                  <a:pt x="300556" y="133845"/>
                </a:lnTo>
                <a:lnTo>
                  <a:pt x="296395" y="133845"/>
                </a:lnTo>
                <a:lnTo>
                  <a:pt x="292179" y="127153"/>
                </a:lnTo>
                <a:close/>
                <a:moveTo>
                  <a:pt x="317979" y="127153"/>
                </a:moveTo>
                <a:lnTo>
                  <a:pt x="313762" y="133845"/>
                </a:lnTo>
                <a:lnTo>
                  <a:pt x="309601" y="133845"/>
                </a:lnTo>
                <a:lnTo>
                  <a:pt x="315911" y="123998"/>
                </a:lnTo>
                <a:lnTo>
                  <a:pt x="310009" y="114804"/>
                </a:lnTo>
                <a:lnTo>
                  <a:pt x="314170" y="114804"/>
                </a:lnTo>
                <a:lnTo>
                  <a:pt x="317979" y="120788"/>
                </a:lnTo>
                <a:lnTo>
                  <a:pt x="321787" y="114804"/>
                </a:lnTo>
                <a:lnTo>
                  <a:pt x="325948" y="114804"/>
                </a:lnTo>
                <a:lnTo>
                  <a:pt x="320046" y="123998"/>
                </a:lnTo>
                <a:lnTo>
                  <a:pt x="326356" y="133845"/>
                </a:lnTo>
                <a:lnTo>
                  <a:pt x="322195" y="133845"/>
                </a:lnTo>
                <a:lnTo>
                  <a:pt x="317979" y="127153"/>
                </a:lnTo>
                <a:close/>
                <a:moveTo>
                  <a:pt x="343779" y="127153"/>
                </a:moveTo>
                <a:lnTo>
                  <a:pt x="339563" y="133845"/>
                </a:lnTo>
                <a:lnTo>
                  <a:pt x="335401" y="133845"/>
                </a:lnTo>
                <a:lnTo>
                  <a:pt x="341711" y="123998"/>
                </a:lnTo>
                <a:lnTo>
                  <a:pt x="335809" y="114804"/>
                </a:lnTo>
                <a:lnTo>
                  <a:pt x="339971" y="114804"/>
                </a:lnTo>
                <a:lnTo>
                  <a:pt x="343779" y="120788"/>
                </a:lnTo>
                <a:lnTo>
                  <a:pt x="347587" y="114804"/>
                </a:lnTo>
                <a:lnTo>
                  <a:pt x="351748" y="114804"/>
                </a:lnTo>
                <a:lnTo>
                  <a:pt x="345846" y="123998"/>
                </a:lnTo>
                <a:lnTo>
                  <a:pt x="352156" y="133845"/>
                </a:lnTo>
                <a:lnTo>
                  <a:pt x="347995" y="133845"/>
                </a:lnTo>
                <a:lnTo>
                  <a:pt x="343779" y="127153"/>
                </a:lnTo>
                <a:close/>
                <a:moveTo>
                  <a:pt x="369579" y="127153"/>
                </a:moveTo>
                <a:lnTo>
                  <a:pt x="365363" y="133845"/>
                </a:lnTo>
                <a:lnTo>
                  <a:pt x="361201" y="133845"/>
                </a:lnTo>
                <a:lnTo>
                  <a:pt x="367511" y="123998"/>
                </a:lnTo>
                <a:lnTo>
                  <a:pt x="361609" y="114804"/>
                </a:lnTo>
                <a:lnTo>
                  <a:pt x="365771" y="114804"/>
                </a:lnTo>
                <a:lnTo>
                  <a:pt x="369579" y="120788"/>
                </a:lnTo>
                <a:lnTo>
                  <a:pt x="373387" y="114804"/>
                </a:lnTo>
                <a:lnTo>
                  <a:pt x="377548" y="114804"/>
                </a:lnTo>
                <a:lnTo>
                  <a:pt x="371646" y="123998"/>
                </a:lnTo>
                <a:lnTo>
                  <a:pt x="377956" y="133845"/>
                </a:lnTo>
                <a:lnTo>
                  <a:pt x="373795" y="133845"/>
                </a:lnTo>
                <a:lnTo>
                  <a:pt x="369579" y="127153"/>
                </a:lnTo>
                <a:close/>
                <a:moveTo>
                  <a:pt x="395379" y="127153"/>
                </a:moveTo>
                <a:lnTo>
                  <a:pt x="391163" y="133845"/>
                </a:lnTo>
                <a:lnTo>
                  <a:pt x="387001" y="133845"/>
                </a:lnTo>
                <a:lnTo>
                  <a:pt x="393312" y="123998"/>
                </a:lnTo>
                <a:lnTo>
                  <a:pt x="387409" y="114804"/>
                </a:lnTo>
                <a:lnTo>
                  <a:pt x="391571" y="114804"/>
                </a:lnTo>
                <a:lnTo>
                  <a:pt x="395379" y="120788"/>
                </a:lnTo>
                <a:lnTo>
                  <a:pt x="399187" y="114804"/>
                </a:lnTo>
                <a:lnTo>
                  <a:pt x="403348" y="114804"/>
                </a:lnTo>
                <a:lnTo>
                  <a:pt x="397446" y="123998"/>
                </a:lnTo>
                <a:lnTo>
                  <a:pt x="403756" y="133845"/>
                </a:lnTo>
                <a:lnTo>
                  <a:pt x="399595" y="133845"/>
                </a:lnTo>
                <a:lnTo>
                  <a:pt x="395379" y="127153"/>
                </a:lnTo>
                <a:close/>
                <a:moveTo>
                  <a:pt x="421179" y="127153"/>
                </a:moveTo>
                <a:lnTo>
                  <a:pt x="416963" y="133845"/>
                </a:lnTo>
                <a:lnTo>
                  <a:pt x="412801" y="133845"/>
                </a:lnTo>
                <a:lnTo>
                  <a:pt x="419112" y="123998"/>
                </a:lnTo>
                <a:lnTo>
                  <a:pt x="413209" y="114804"/>
                </a:lnTo>
                <a:lnTo>
                  <a:pt x="417371" y="114804"/>
                </a:lnTo>
                <a:lnTo>
                  <a:pt x="421179" y="120788"/>
                </a:lnTo>
                <a:lnTo>
                  <a:pt x="424987" y="114804"/>
                </a:lnTo>
                <a:lnTo>
                  <a:pt x="429149" y="114804"/>
                </a:lnTo>
                <a:lnTo>
                  <a:pt x="423246" y="123998"/>
                </a:lnTo>
                <a:lnTo>
                  <a:pt x="429557" y="133845"/>
                </a:lnTo>
                <a:lnTo>
                  <a:pt x="425395" y="133845"/>
                </a:lnTo>
                <a:lnTo>
                  <a:pt x="421179" y="127153"/>
                </a:lnTo>
                <a:close/>
                <a:moveTo>
                  <a:pt x="446979" y="127153"/>
                </a:moveTo>
                <a:lnTo>
                  <a:pt x="442763" y="133845"/>
                </a:lnTo>
                <a:lnTo>
                  <a:pt x="438601" y="133845"/>
                </a:lnTo>
                <a:lnTo>
                  <a:pt x="444912" y="123998"/>
                </a:lnTo>
                <a:lnTo>
                  <a:pt x="439009" y="114804"/>
                </a:lnTo>
                <a:lnTo>
                  <a:pt x="443171" y="114804"/>
                </a:lnTo>
                <a:lnTo>
                  <a:pt x="446979" y="120788"/>
                </a:lnTo>
                <a:lnTo>
                  <a:pt x="450787" y="114804"/>
                </a:lnTo>
                <a:lnTo>
                  <a:pt x="454949" y="114804"/>
                </a:lnTo>
                <a:lnTo>
                  <a:pt x="449046" y="123998"/>
                </a:lnTo>
                <a:lnTo>
                  <a:pt x="455357" y="133845"/>
                </a:lnTo>
                <a:lnTo>
                  <a:pt x="451195" y="133845"/>
                </a:lnTo>
                <a:lnTo>
                  <a:pt x="446979" y="127153"/>
                </a:lnTo>
                <a:close/>
                <a:moveTo>
                  <a:pt x="472779" y="127153"/>
                </a:moveTo>
                <a:lnTo>
                  <a:pt x="468563" y="133845"/>
                </a:lnTo>
                <a:lnTo>
                  <a:pt x="464401" y="133845"/>
                </a:lnTo>
                <a:lnTo>
                  <a:pt x="470712" y="123998"/>
                </a:lnTo>
                <a:lnTo>
                  <a:pt x="464809" y="114804"/>
                </a:lnTo>
                <a:lnTo>
                  <a:pt x="468971" y="114804"/>
                </a:lnTo>
                <a:lnTo>
                  <a:pt x="472779" y="120788"/>
                </a:lnTo>
                <a:lnTo>
                  <a:pt x="476587" y="114804"/>
                </a:lnTo>
                <a:lnTo>
                  <a:pt x="480749" y="114804"/>
                </a:lnTo>
                <a:lnTo>
                  <a:pt x="474846" y="123998"/>
                </a:lnTo>
                <a:lnTo>
                  <a:pt x="481157" y="133845"/>
                </a:lnTo>
                <a:lnTo>
                  <a:pt x="476995" y="133845"/>
                </a:lnTo>
                <a:lnTo>
                  <a:pt x="472779" y="127153"/>
                </a:lnTo>
                <a:close/>
                <a:moveTo>
                  <a:pt x="498579" y="127153"/>
                </a:moveTo>
                <a:lnTo>
                  <a:pt x="494363" y="133845"/>
                </a:lnTo>
                <a:lnTo>
                  <a:pt x="490201" y="133845"/>
                </a:lnTo>
                <a:lnTo>
                  <a:pt x="496512" y="123998"/>
                </a:lnTo>
                <a:lnTo>
                  <a:pt x="490609" y="114804"/>
                </a:lnTo>
                <a:lnTo>
                  <a:pt x="494771" y="114804"/>
                </a:lnTo>
                <a:lnTo>
                  <a:pt x="498579" y="120788"/>
                </a:lnTo>
                <a:lnTo>
                  <a:pt x="502387" y="114804"/>
                </a:lnTo>
                <a:lnTo>
                  <a:pt x="506549" y="114804"/>
                </a:lnTo>
                <a:lnTo>
                  <a:pt x="500646" y="123998"/>
                </a:lnTo>
                <a:lnTo>
                  <a:pt x="506957" y="133845"/>
                </a:lnTo>
                <a:lnTo>
                  <a:pt x="502795" y="133845"/>
                </a:lnTo>
                <a:lnTo>
                  <a:pt x="498579" y="127153"/>
                </a:lnTo>
                <a:close/>
                <a:moveTo>
                  <a:pt x="8378" y="155854"/>
                </a:moveTo>
                <a:lnTo>
                  <a:pt x="4162" y="162545"/>
                </a:lnTo>
                <a:lnTo>
                  <a:pt x="0" y="162545"/>
                </a:lnTo>
                <a:lnTo>
                  <a:pt x="6310" y="152699"/>
                </a:lnTo>
                <a:lnTo>
                  <a:pt x="408" y="143505"/>
                </a:lnTo>
                <a:lnTo>
                  <a:pt x="4570" y="143505"/>
                </a:lnTo>
                <a:lnTo>
                  <a:pt x="8378" y="149489"/>
                </a:lnTo>
                <a:lnTo>
                  <a:pt x="12186" y="143505"/>
                </a:lnTo>
                <a:lnTo>
                  <a:pt x="16347" y="143505"/>
                </a:lnTo>
                <a:lnTo>
                  <a:pt x="10445" y="152699"/>
                </a:lnTo>
                <a:lnTo>
                  <a:pt x="16755" y="162545"/>
                </a:lnTo>
                <a:lnTo>
                  <a:pt x="12594" y="162545"/>
                </a:lnTo>
                <a:lnTo>
                  <a:pt x="8378" y="155854"/>
                </a:lnTo>
                <a:close/>
                <a:moveTo>
                  <a:pt x="34178" y="155854"/>
                </a:moveTo>
                <a:lnTo>
                  <a:pt x="29962" y="162545"/>
                </a:lnTo>
                <a:lnTo>
                  <a:pt x="25800" y="162545"/>
                </a:lnTo>
                <a:lnTo>
                  <a:pt x="32110" y="152699"/>
                </a:lnTo>
                <a:lnTo>
                  <a:pt x="26208" y="143505"/>
                </a:lnTo>
                <a:lnTo>
                  <a:pt x="30370" y="143505"/>
                </a:lnTo>
                <a:lnTo>
                  <a:pt x="34178" y="149489"/>
                </a:lnTo>
                <a:lnTo>
                  <a:pt x="37986" y="143505"/>
                </a:lnTo>
                <a:lnTo>
                  <a:pt x="42147" y="143505"/>
                </a:lnTo>
                <a:lnTo>
                  <a:pt x="36245" y="152699"/>
                </a:lnTo>
                <a:lnTo>
                  <a:pt x="42555" y="162545"/>
                </a:lnTo>
                <a:lnTo>
                  <a:pt x="38394" y="162545"/>
                </a:lnTo>
                <a:lnTo>
                  <a:pt x="34178" y="155854"/>
                </a:lnTo>
                <a:close/>
                <a:moveTo>
                  <a:pt x="59978" y="155854"/>
                </a:moveTo>
                <a:lnTo>
                  <a:pt x="55762" y="162545"/>
                </a:lnTo>
                <a:lnTo>
                  <a:pt x="51600" y="162545"/>
                </a:lnTo>
                <a:lnTo>
                  <a:pt x="57911" y="152699"/>
                </a:lnTo>
                <a:lnTo>
                  <a:pt x="52008" y="143505"/>
                </a:lnTo>
                <a:lnTo>
                  <a:pt x="56170" y="143505"/>
                </a:lnTo>
                <a:lnTo>
                  <a:pt x="59978" y="149489"/>
                </a:lnTo>
                <a:lnTo>
                  <a:pt x="63786" y="143505"/>
                </a:lnTo>
                <a:lnTo>
                  <a:pt x="67948" y="143505"/>
                </a:lnTo>
                <a:lnTo>
                  <a:pt x="62045" y="152699"/>
                </a:lnTo>
                <a:lnTo>
                  <a:pt x="68356" y="162545"/>
                </a:lnTo>
                <a:lnTo>
                  <a:pt x="64194" y="162545"/>
                </a:lnTo>
                <a:lnTo>
                  <a:pt x="59978" y="155854"/>
                </a:lnTo>
                <a:close/>
                <a:moveTo>
                  <a:pt x="85778" y="155854"/>
                </a:moveTo>
                <a:lnTo>
                  <a:pt x="81562" y="162545"/>
                </a:lnTo>
                <a:lnTo>
                  <a:pt x="77400" y="162545"/>
                </a:lnTo>
                <a:lnTo>
                  <a:pt x="83711" y="152699"/>
                </a:lnTo>
                <a:lnTo>
                  <a:pt x="77808" y="143505"/>
                </a:lnTo>
                <a:lnTo>
                  <a:pt x="81970" y="143505"/>
                </a:lnTo>
                <a:lnTo>
                  <a:pt x="85778" y="149489"/>
                </a:lnTo>
                <a:lnTo>
                  <a:pt x="89586" y="143505"/>
                </a:lnTo>
                <a:lnTo>
                  <a:pt x="93748" y="143505"/>
                </a:lnTo>
                <a:lnTo>
                  <a:pt x="87845" y="152699"/>
                </a:lnTo>
                <a:lnTo>
                  <a:pt x="94156" y="162545"/>
                </a:lnTo>
                <a:lnTo>
                  <a:pt x="89994" y="162545"/>
                </a:lnTo>
                <a:lnTo>
                  <a:pt x="85778" y="155854"/>
                </a:lnTo>
                <a:close/>
                <a:moveTo>
                  <a:pt x="111578" y="155854"/>
                </a:moveTo>
                <a:lnTo>
                  <a:pt x="107362" y="162545"/>
                </a:lnTo>
                <a:lnTo>
                  <a:pt x="103200" y="162545"/>
                </a:lnTo>
                <a:lnTo>
                  <a:pt x="109511" y="152699"/>
                </a:lnTo>
                <a:lnTo>
                  <a:pt x="103608" y="143505"/>
                </a:lnTo>
                <a:lnTo>
                  <a:pt x="107770" y="143505"/>
                </a:lnTo>
                <a:lnTo>
                  <a:pt x="111578" y="149489"/>
                </a:lnTo>
                <a:lnTo>
                  <a:pt x="115386" y="143505"/>
                </a:lnTo>
                <a:lnTo>
                  <a:pt x="119548" y="143505"/>
                </a:lnTo>
                <a:lnTo>
                  <a:pt x="113645" y="152699"/>
                </a:lnTo>
                <a:lnTo>
                  <a:pt x="119956" y="162545"/>
                </a:lnTo>
                <a:lnTo>
                  <a:pt x="115794" y="162545"/>
                </a:lnTo>
                <a:lnTo>
                  <a:pt x="111578" y="155854"/>
                </a:lnTo>
                <a:close/>
                <a:moveTo>
                  <a:pt x="137378" y="155854"/>
                </a:moveTo>
                <a:lnTo>
                  <a:pt x="133162" y="162545"/>
                </a:lnTo>
                <a:lnTo>
                  <a:pt x="129000" y="162545"/>
                </a:lnTo>
                <a:lnTo>
                  <a:pt x="135311" y="152699"/>
                </a:lnTo>
                <a:lnTo>
                  <a:pt x="129408" y="143505"/>
                </a:lnTo>
                <a:lnTo>
                  <a:pt x="133570" y="143505"/>
                </a:lnTo>
                <a:lnTo>
                  <a:pt x="137378" y="149489"/>
                </a:lnTo>
                <a:lnTo>
                  <a:pt x="141186" y="143505"/>
                </a:lnTo>
                <a:lnTo>
                  <a:pt x="145348" y="143505"/>
                </a:lnTo>
                <a:lnTo>
                  <a:pt x="139445" y="152699"/>
                </a:lnTo>
                <a:lnTo>
                  <a:pt x="145756" y="162545"/>
                </a:lnTo>
                <a:lnTo>
                  <a:pt x="141594" y="162545"/>
                </a:lnTo>
                <a:lnTo>
                  <a:pt x="137378" y="155854"/>
                </a:lnTo>
                <a:close/>
                <a:moveTo>
                  <a:pt x="163178" y="155854"/>
                </a:moveTo>
                <a:lnTo>
                  <a:pt x="158962" y="162545"/>
                </a:lnTo>
                <a:lnTo>
                  <a:pt x="154800" y="162545"/>
                </a:lnTo>
                <a:lnTo>
                  <a:pt x="161111" y="152699"/>
                </a:lnTo>
                <a:lnTo>
                  <a:pt x="155208" y="143505"/>
                </a:lnTo>
                <a:lnTo>
                  <a:pt x="159370" y="143505"/>
                </a:lnTo>
                <a:lnTo>
                  <a:pt x="163178" y="149489"/>
                </a:lnTo>
                <a:lnTo>
                  <a:pt x="166986" y="143505"/>
                </a:lnTo>
                <a:lnTo>
                  <a:pt x="171148" y="143505"/>
                </a:lnTo>
                <a:lnTo>
                  <a:pt x="165245" y="152699"/>
                </a:lnTo>
                <a:lnTo>
                  <a:pt x="171556" y="162545"/>
                </a:lnTo>
                <a:lnTo>
                  <a:pt x="167394" y="162545"/>
                </a:lnTo>
                <a:lnTo>
                  <a:pt x="163178" y="155854"/>
                </a:lnTo>
                <a:close/>
                <a:moveTo>
                  <a:pt x="188978" y="155854"/>
                </a:moveTo>
                <a:lnTo>
                  <a:pt x="184762" y="162545"/>
                </a:lnTo>
                <a:lnTo>
                  <a:pt x="180601" y="162545"/>
                </a:lnTo>
                <a:lnTo>
                  <a:pt x="186911" y="152699"/>
                </a:lnTo>
                <a:lnTo>
                  <a:pt x="181009" y="143505"/>
                </a:lnTo>
                <a:lnTo>
                  <a:pt x="185170" y="143505"/>
                </a:lnTo>
                <a:lnTo>
                  <a:pt x="188978" y="149489"/>
                </a:lnTo>
                <a:lnTo>
                  <a:pt x="192786" y="143505"/>
                </a:lnTo>
                <a:lnTo>
                  <a:pt x="196948" y="143505"/>
                </a:lnTo>
                <a:lnTo>
                  <a:pt x="191045" y="152699"/>
                </a:lnTo>
                <a:lnTo>
                  <a:pt x="197356" y="162545"/>
                </a:lnTo>
                <a:lnTo>
                  <a:pt x="193194" y="162545"/>
                </a:lnTo>
                <a:lnTo>
                  <a:pt x="188978" y="155854"/>
                </a:lnTo>
                <a:close/>
                <a:moveTo>
                  <a:pt x="214778" y="155854"/>
                </a:moveTo>
                <a:lnTo>
                  <a:pt x="210562" y="162545"/>
                </a:lnTo>
                <a:lnTo>
                  <a:pt x="206401" y="162545"/>
                </a:lnTo>
                <a:lnTo>
                  <a:pt x="212711" y="152699"/>
                </a:lnTo>
                <a:lnTo>
                  <a:pt x="206809" y="143505"/>
                </a:lnTo>
                <a:lnTo>
                  <a:pt x="210970" y="143505"/>
                </a:lnTo>
                <a:lnTo>
                  <a:pt x="214778" y="149489"/>
                </a:lnTo>
                <a:lnTo>
                  <a:pt x="218586" y="143505"/>
                </a:lnTo>
                <a:lnTo>
                  <a:pt x="222748" y="143505"/>
                </a:lnTo>
                <a:lnTo>
                  <a:pt x="216846" y="152699"/>
                </a:lnTo>
                <a:lnTo>
                  <a:pt x="223156" y="162545"/>
                </a:lnTo>
                <a:lnTo>
                  <a:pt x="218994" y="162545"/>
                </a:lnTo>
                <a:lnTo>
                  <a:pt x="214778" y="155854"/>
                </a:lnTo>
                <a:close/>
                <a:moveTo>
                  <a:pt x="240578" y="155854"/>
                </a:moveTo>
                <a:lnTo>
                  <a:pt x="236362" y="162545"/>
                </a:lnTo>
                <a:lnTo>
                  <a:pt x="232201" y="162545"/>
                </a:lnTo>
                <a:lnTo>
                  <a:pt x="238511" y="152699"/>
                </a:lnTo>
                <a:lnTo>
                  <a:pt x="232609" y="143505"/>
                </a:lnTo>
                <a:lnTo>
                  <a:pt x="236770" y="143505"/>
                </a:lnTo>
                <a:lnTo>
                  <a:pt x="240578" y="149489"/>
                </a:lnTo>
                <a:lnTo>
                  <a:pt x="244386" y="143505"/>
                </a:lnTo>
                <a:lnTo>
                  <a:pt x="248548" y="143505"/>
                </a:lnTo>
                <a:lnTo>
                  <a:pt x="242646" y="152699"/>
                </a:lnTo>
                <a:lnTo>
                  <a:pt x="248956" y="162545"/>
                </a:lnTo>
                <a:lnTo>
                  <a:pt x="244794" y="162545"/>
                </a:lnTo>
                <a:lnTo>
                  <a:pt x="240578" y="155854"/>
                </a:lnTo>
                <a:close/>
                <a:moveTo>
                  <a:pt x="266378" y="155854"/>
                </a:moveTo>
                <a:lnTo>
                  <a:pt x="262162" y="162545"/>
                </a:lnTo>
                <a:lnTo>
                  <a:pt x="258001" y="162545"/>
                </a:lnTo>
                <a:lnTo>
                  <a:pt x="264311" y="152699"/>
                </a:lnTo>
                <a:lnTo>
                  <a:pt x="258409" y="143505"/>
                </a:lnTo>
                <a:lnTo>
                  <a:pt x="262570" y="143505"/>
                </a:lnTo>
                <a:lnTo>
                  <a:pt x="266378" y="149489"/>
                </a:lnTo>
                <a:lnTo>
                  <a:pt x="270187" y="143505"/>
                </a:lnTo>
                <a:lnTo>
                  <a:pt x="274348" y="143505"/>
                </a:lnTo>
                <a:lnTo>
                  <a:pt x="268446" y="152699"/>
                </a:lnTo>
                <a:lnTo>
                  <a:pt x="274756" y="162545"/>
                </a:lnTo>
                <a:lnTo>
                  <a:pt x="270595" y="162545"/>
                </a:lnTo>
                <a:lnTo>
                  <a:pt x="266378" y="155854"/>
                </a:lnTo>
                <a:close/>
                <a:moveTo>
                  <a:pt x="292179" y="155854"/>
                </a:moveTo>
                <a:lnTo>
                  <a:pt x="287962" y="162545"/>
                </a:lnTo>
                <a:lnTo>
                  <a:pt x="283801" y="162545"/>
                </a:lnTo>
                <a:lnTo>
                  <a:pt x="290111" y="152699"/>
                </a:lnTo>
                <a:lnTo>
                  <a:pt x="284209" y="143505"/>
                </a:lnTo>
                <a:lnTo>
                  <a:pt x="288370" y="143505"/>
                </a:lnTo>
                <a:lnTo>
                  <a:pt x="292179" y="149489"/>
                </a:lnTo>
                <a:lnTo>
                  <a:pt x="295987" y="143505"/>
                </a:lnTo>
                <a:lnTo>
                  <a:pt x="300148" y="143505"/>
                </a:lnTo>
                <a:lnTo>
                  <a:pt x="294246" y="152699"/>
                </a:lnTo>
                <a:lnTo>
                  <a:pt x="300556" y="162545"/>
                </a:lnTo>
                <a:lnTo>
                  <a:pt x="296395" y="162545"/>
                </a:lnTo>
                <a:lnTo>
                  <a:pt x="292179" y="155854"/>
                </a:lnTo>
                <a:close/>
                <a:moveTo>
                  <a:pt x="317979" y="155854"/>
                </a:moveTo>
                <a:lnTo>
                  <a:pt x="313762" y="162545"/>
                </a:lnTo>
                <a:lnTo>
                  <a:pt x="309601" y="162545"/>
                </a:lnTo>
                <a:lnTo>
                  <a:pt x="315911" y="152699"/>
                </a:lnTo>
                <a:lnTo>
                  <a:pt x="310009" y="143505"/>
                </a:lnTo>
                <a:lnTo>
                  <a:pt x="314170" y="143505"/>
                </a:lnTo>
                <a:lnTo>
                  <a:pt x="317979" y="149489"/>
                </a:lnTo>
                <a:lnTo>
                  <a:pt x="321787" y="143505"/>
                </a:lnTo>
                <a:lnTo>
                  <a:pt x="325948" y="143505"/>
                </a:lnTo>
                <a:lnTo>
                  <a:pt x="320046" y="152699"/>
                </a:lnTo>
                <a:lnTo>
                  <a:pt x="326356" y="162545"/>
                </a:lnTo>
                <a:lnTo>
                  <a:pt x="322195" y="162545"/>
                </a:lnTo>
                <a:lnTo>
                  <a:pt x="317979" y="155854"/>
                </a:lnTo>
                <a:close/>
                <a:moveTo>
                  <a:pt x="343779" y="155854"/>
                </a:moveTo>
                <a:lnTo>
                  <a:pt x="339563" y="162545"/>
                </a:lnTo>
                <a:lnTo>
                  <a:pt x="335401" y="162545"/>
                </a:lnTo>
                <a:lnTo>
                  <a:pt x="341711" y="152699"/>
                </a:lnTo>
                <a:lnTo>
                  <a:pt x="335809" y="143505"/>
                </a:lnTo>
                <a:lnTo>
                  <a:pt x="339971" y="143505"/>
                </a:lnTo>
                <a:lnTo>
                  <a:pt x="343779" y="149489"/>
                </a:lnTo>
                <a:lnTo>
                  <a:pt x="347587" y="143505"/>
                </a:lnTo>
                <a:lnTo>
                  <a:pt x="351748" y="143505"/>
                </a:lnTo>
                <a:lnTo>
                  <a:pt x="345846" y="152699"/>
                </a:lnTo>
                <a:lnTo>
                  <a:pt x="352156" y="162545"/>
                </a:lnTo>
                <a:lnTo>
                  <a:pt x="347995" y="162545"/>
                </a:lnTo>
                <a:lnTo>
                  <a:pt x="343779" y="155854"/>
                </a:lnTo>
                <a:close/>
                <a:moveTo>
                  <a:pt x="369579" y="155854"/>
                </a:moveTo>
                <a:lnTo>
                  <a:pt x="365363" y="162545"/>
                </a:lnTo>
                <a:lnTo>
                  <a:pt x="361201" y="162545"/>
                </a:lnTo>
                <a:lnTo>
                  <a:pt x="367511" y="152699"/>
                </a:lnTo>
                <a:lnTo>
                  <a:pt x="361609" y="143505"/>
                </a:lnTo>
                <a:lnTo>
                  <a:pt x="365771" y="143505"/>
                </a:lnTo>
                <a:lnTo>
                  <a:pt x="369579" y="149489"/>
                </a:lnTo>
                <a:lnTo>
                  <a:pt x="373387" y="143505"/>
                </a:lnTo>
                <a:lnTo>
                  <a:pt x="377548" y="143505"/>
                </a:lnTo>
                <a:lnTo>
                  <a:pt x="371646" y="152699"/>
                </a:lnTo>
                <a:lnTo>
                  <a:pt x="377956" y="162545"/>
                </a:lnTo>
                <a:lnTo>
                  <a:pt x="373795" y="162545"/>
                </a:lnTo>
                <a:lnTo>
                  <a:pt x="369579" y="155854"/>
                </a:lnTo>
                <a:close/>
                <a:moveTo>
                  <a:pt x="395379" y="155854"/>
                </a:moveTo>
                <a:lnTo>
                  <a:pt x="391163" y="162545"/>
                </a:lnTo>
                <a:lnTo>
                  <a:pt x="387001" y="162545"/>
                </a:lnTo>
                <a:lnTo>
                  <a:pt x="393312" y="152699"/>
                </a:lnTo>
                <a:lnTo>
                  <a:pt x="387409" y="143505"/>
                </a:lnTo>
                <a:lnTo>
                  <a:pt x="391571" y="143505"/>
                </a:lnTo>
                <a:lnTo>
                  <a:pt x="395379" y="149489"/>
                </a:lnTo>
                <a:lnTo>
                  <a:pt x="399187" y="143505"/>
                </a:lnTo>
                <a:lnTo>
                  <a:pt x="403348" y="143505"/>
                </a:lnTo>
                <a:lnTo>
                  <a:pt x="397446" y="152699"/>
                </a:lnTo>
                <a:lnTo>
                  <a:pt x="403756" y="162545"/>
                </a:lnTo>
                <a:lnTo>
                  <a:pt x="399595" y="162545"/>
                </a:lnTo>
                <a:lnTo>
                  <a:pt x="395379" y="155854"/>
                </a:lnTo>
                <a:close/>
                <a:moveTo>
                  <a:pt x="421179" y="155854"/>
                </a:moveTo>
                <a:lnTo>
                  <a:pt x="416963" y="162545"/>
                </a:lnTo>
                <a:lnTo>
                  <a:pt x="412801" y="162545"/>
                </a:lnTo>
                <a:lnTo>
                  <a:pt x="419112" y="152699"/>
                </a:lnTo>
                <a:lnTo>
                  <a:pt x="413209" y="143505"/>
                </a:lnTo>
                <a:lnTo>
                  <a:pt x="417371" y="143505"/>
                </a:lnTo>
                <a:lnTo>
                  <a:pt x="421179" y="149489"/>
                </a:lnTo>
                <a:lnTo>
                  <a:pt x="424987" y="143505"/>
                </a:lnTo>
                <a:lnTo>
                  <a:pt x="429149" y="143505"/>
                </a:lnTo>
                <a:lnTo>
                  <a:pt x="423246" y="152699"/>
                </a:lnTo>
                <a:lnTo>
                  <a:pt x="429557" y="162545"/>
                </a:lnTo>
                <a:lnTo>
                  <a:pt x="425395" y="162545"/>
                </a:lnTo>
                <a:lnTo>
                  <a:pt x="421179" y="155854"/>
                </a:lnTo>
                <a:close/>
                <a:moveTo>
                  <a:pt x="446979" y="155854"/>
                </a:moveTo>
                <a:lnTo>
                  <a:pt x="442763" y="162545"/>
                </a:lnTo>
                <a:lnTo>
                  <a:pt x="438601" y="162545"/>
                </a:lnTo>
                <a:lnTo>
                  <a:pt x="444912" y="152699"/>
                </a:lnTo>
                <a:lnTo>
                  <a:pt x="439009" y="143505"/>
                </a:lnTo>
                <a:lnTo>
                  <a:pt x="443171" y="143505"/>
                </a:lnTo>
                <a:lnTo>
                  <a:pt x="446979" y="149489"/>
                </a:lnTo>
                <a:lnTo>
                  <a:pt x="450787" y="143505"/>
                </a:lnTo>
                <a:lnTo>
                  <a:pt x="454949" y="143505"/>
                </a:lnTo>
                <a:lnTo>
                  <a:pt x="449046" y="152699"/>
                </a:lnTo>
                <a:lnTo>
                  <a:pt x="455357" y="162545"/>
                </a:lnTo>
                <a:lnTo>
                  <a:pt x="451195" y="162545"/>
                </a:lnTo>
                <a:lnTo>
                  <a:pt x="446979" y="155854"/>
                </a:lnTo>
                <a:close/>
                <a:moveTo>
                  <a:pt x="472779" y="155854"/>
                </a:moveTo>
                <a:lnTo>
                  <a:pt x="468563" y="162545"/>
                </a:lnTo>
                <a:lnTo>
                  <a:pt x="464401" y="162545"/>
                </a:lnTo>
                <a:lnTo>
                  <a:pt x="470712" y="152699"/>
                </a:lnTo>
                <a:lnTo>
                  <a:pt x="464809" y="143505"/>
                </a:lnTo>
                <a:lnTo>
                  <a:pt x="468971" y="143505"/>
                </a:lnTo>
                <a:lnTo>
                  <a:pt x="472779" y="149489"/>
                </a:lnTo>
                <a:lnTo>
                  <a:pt x="476587" y="143505"/>
                </a:lnTo>
                <a:lnTo>
                  <a:pt x="480749" y="143505"/>
                </a:lnTo>
                <a:lnTo>
                  <a:pt x="474846" y="152699"/>
                </a:lnTo>
                <a:lnTo>
                  <a:pt x="481157" y="162545"/>
                </a:lnTo>
                <a:lnTo>
                  <a:pt x="476995" y="162545"/>
                </a:lnTo>
                <a:lnTo>
                  <a:pt x="472779" y="155854"/>
                </a:lnTo>
                <a:close/>
                <a:moveTo>
                  <a:pt x="498579" y="155854"/>
                </a:moveTo>
                <a:lnTo>
                  <a:pt x="494363" y="162545"/>
                </a:lnTo>
                <a:lnTo>
                  <a:pt x="490201" y="162545"/>
                </a:lnTo>
                <a:lnTo>
                  <a:pt x="496512" y="152699"/>
                </a:lnTo>
                <a:lnTo>
                  <a:pt x="490609" y="143505"/>
                </a:lnTo>
                <a:lnTo>
                  <a:pt x="494771" y="143505"/>
                </a:lnTo>
                <a:lnTo>
                  <a:pt x="498579" y="149489"/>
                </a:lnTo>
                <a:lnTo>
                  <a:pt x="502387" y="143505"/>
                </a:lnTo>
                <a:lnTo>
                  <a:pt x="506549" y="143505"/>
                </a:lnTo>
                <a:lnTo>
                  <a:pt x="500646" y="152699"/>
                </a:lnTo>
                <a:lnTo>
                  <a:pt x="506957" y="162545"/>
                </a:lnTo>
                <a:lnTo>
                  <a:pt x="502795" y="162545"/>
                </a:lnTo>
                <a:lnTo>
                  <a:pt x="498579" y="155854"/>
                </a:lnTo>
                <a:close/>
                <a:moveTo>
                  <a:pt x="8378" y="184555"/>
                </a:moveTo>
                <a:lnTo>
                  <a:pt x="4162" y="191247"/>
                </a:lnTo>
                <a:lnTo>
                  <a:pt x="0" y="191247"/>
                </a:lnTo>
                <a:lnTo>
                  <a:pt x="6310" y="181400"/>
                </a:lnTo>
                <a:lnTo>
                  <a:pt x="408" y="172206"/>
                </a:lnTo>
                <a:lnTo>
                  <a:pt x="4570" y="172206"/>
                </a:lnTo>
                <a:lnTo>
                  <a:pt x="8378" y="178190"/>
                </a:lnTo>
                <a:lnTo>
                  <a:pt x="12186" y="172206"/>
                </a:lnTo>
                <a:lnTo>
                  <a:pt x="16347" y="172206"/>
                </a:lnTo>
                <a:lnTo>
                  <a:pt x="10445" y="181400"/>
                </a:lnTo>
                <a:lnTo>
                  <a:pt x="16755" y="191247"/>
                </a:lnTo>
                <a:lnTo>
                  <a:pt x="12594" y="191247"/>
                </a:lnTo>
                <a:lnTo>
                  <a:pt x="8378" y="184555"/>
                </a:lnTo>
                <a:close/>
                <a:moveTo>
                  <a:pt x="34178" y="184555"/>
                </a:moveTo>
                <a:lnTo>
                  <a:pt x="29962" y="191247"/>
                </a:lnTo>
                <a:lnTo>
                  <a:pt x="25800" y="191247"/>
                </a:lnTo>
                <a:lnTo>
                  <a:pt x="32110" y="181400"/>
                </a:lnTo>
                <a:lnTo>
                  <a:pt x="26208" y="172206"/>
                </a:lnTo>
                <a:lnTo>
                  <a:pt x="30370" y="172206"/>
                </a:lnTo>
                <a:lnTo>
                  <a:pt x="34178" y="178190"/>
                </a:lnTo>
                <a:lnTo>
                  <a:pt x="37986" y="172206"/>
                </a:lnTo>
                <a:lnTo>
                  <a:pt x="42147" y="172206"/>
                </a:lnTo>
                <a:lnTo>
                  <a:pt x="36245" y="181400"/>
                </a:lnTo>
                <a:lnTo>
                  <a:pt x="42555" y="191247"/>
                </a:lnTo>
                <a:lnTo>
                  <a:pt x="38394" y="191247"/>
                </a:lnTo>
                <a:lnTo>
                  <a:pt x="34178" y="184555"/>
                </a:lnTo>
                <a:close/>
                <a:moveTo>
                  <a:pt x="59978" y="184555"/>
                </a:moveTo>
                <a:lnTo>
                  <a:pt x="55762" y="191247"/>
                </a:lnTo>
                <a:lnTo>
                  <a:pt x="51600" y="191247"/>
                </a:lnTo>
                <a:lnTo>
                  <a:pt x="57911" y="181400"/>
                </a:lnTo>
                <a:lnTo>
                  <a:pt x="52008" y="172206"/>
                </a:lnTo>
                <a:lnTo>
                  <a:pt x="56170" y="172206"/>
                </a:lnTo>
                <a:lnTo>
                  <a:pt x="59978" y="178190"/>
                </a:lnTo>
                <a:lnTo>
                  <a:pt x="63786" y="172206"/>
                </a:lnTo>
                <a:lnTo>
                  <a:pt x="67948" y="172206"/>
                </a:lnTo>
                <a:lnTo>
                  <a:pt x="62045" y="181400"/>
                </a:lnTo>
                <a:lnTo>
                  <a:pt x="68356" y="191247"/>
                </a:lnTo>
                <a:lnTo>
                  <a:pt x="64194" y="191247"/>
                </a:lnTo>
                <a:lnTo>
                  <a:pt x="59978" y="184555"/>
                </a:lnTo>
                <a:close/>
                <a:moveTo>
                  <a:pt x="85778" y="184555"/>
                </a:moveTo>
                <a:lnTo>
                  <a:pt x="81562" y="191247"/>
                </a:lnTo>
                <a:lnTo>
                  <a:pt x="77400" y="191247"/>
                </a:lnTo>
                <a:lnTo>
                  <a:pt x="83711" y="181400"/>
                </a:lnTo>
                <a:lnTo>
                  <a:pt x="77808" y="172206"/>
                </a:lnTo>
                <a:lnTo>
                  <a:pt x="81970" y="172206"/>
                </a:lnTo>
                <a:lnTo>
                  <a:pt x="85778" y="178190"/>
                </a:lnTo>
                <a:lnTo>
                  <a:pt x="89586" y="172206"/>
                </a:lnTo>
                <a:lnTo>
                  <a:pt x="93748" y="172206"/>
                </a:lnTo>
                <a:lnTo>
                  <a:pt x="87845" y="181400"/>
                </a:lnTo>
                <a:lnTo>
                  <a:pt x="94156" y="191247"/>
                </a:lnTo>
                <a:lnTo>
                  <a:pt x="89994" y="191247"/>
                </a:lnTo>
                <a:lnTo>
                  <a:pt x="85778" y="184555"/>
                </a:lnTo>
                <a:close/>
                <a:moveTo>
                  <a:pt x="111578" y="184555"/>
                </a:moveTo>
                <a:lnTo>
                  <a:pt x="107362" y="191247"/>
                </a:lnTo>
                <a:lnTo>
                  <a:pt x="103200" y="191247"/>
                </a:lnTo>
                <a:lnTo>
                  <a:pt x="109511" y="181400"/>
                </a:lnTo>
                <a:lnTo>
                  <a:pt x="103608" y="172206"/>
                </a:lnTo>
                <a:lnTo>
                  <a:pt x="107770" y="172206"/>
                </a:lnTo>
                <a:lnTo>
                  <a:pt x="111578" y="178190"/>
                </a:lnTo>
                <a:lnTo>
                  <a:pt x="115386" y="172206"/>
                </a:lnTo>
                <a:lnTo>
                  <a:pt x="119548" y="172206"/>
                </a:lnTo>
                <a:lnTo>
                  <a:pt x="113645" y="181400"/>
                </a:lnTo>
                <a:lnTo>
                  <a:pt x="119956" y="191247"/>
                </a:lnTo>
                <a:lnTo>
                  <a:pt x="115794" y="191247"/>
                </a:lnTo>
                <a:lnTo>
                  <a:pt x="111578" y="184555"/>
                </a:lnTo>
                <a:close/>
                <a:moveTo>
                  <a:pt x="137378" y="184555"/>
                </a:moveTo>
                <a:lnTo>
                  <a:pt x="133162" y="191247"/>
                </a:lnTo>
                <a:lnTo>
                  <a:pt x="129000" y="191247"/>
                </a:lnTo>
                <a:lnTo>
                  <a:pt x="135311" y="181400"/>
                </a:lnTo>
                <a:lnTo>
                  <a:pt x="129408" y="172206"/>
                </a:lnTo>
                <a:lnTo>
                  <a:pt x="133570" y="172206"/>
                </a:lnTo>
                <a:lnTo>
                  <a:pt x="137378" y="178190"/>
                </a:lnTo>
                <a:lnTo>
                  <a:pt x="141186" y="172206"/>
                </a:lnTo>
                <a:lnTo>
                  <a:pt x="145348" y="172206"/>
                </a:lnTo>
                <a:lnTo>
                  <a:pt x="139445" y="181400"/>
                </a:lnTo>
                <a:lnTo>
                  <a:pt x="145756" y="191247"/>
                </a:lnTo>
                <a:lnTo>
                  <a:pt x="141594" y="191247"/>
                </a:lnTo>
                <a:lnTo>
                  <a:pt x="137378" y="184555"/>
                </a:lnTo>
                <a:close/>
                <a:moveTo>
                  <a:pt x="163178" y="184555"/>
                </a:moveTo>
                <a:lnTo>
                  <a:pt x="158962" y="191247"/>
                </a:lnTo>
                <a:lnTo>
                  <a:pt x="154800" y="191247"/>
                </a:lnTo>
                <a:lnTo>
                  <a:pt x="161111" y="181400"/>
                </a:lnTo>
                <a:lnTo>
                  <a:pt x="155208" y="172206"/>
                </a:lnTo>
                <a:lnTo>
                  <a:pt x="159370" y="172206"/>
                </a:lnTo>
                <a:lnTo>
                  <a:pt x="163178" y="178190"/>
                </a:lnTo>
                <a:lnTo>
                  <a:pt x="166986" y="172206"/>
                </a:lnTo>
                <a:lnTo>
                  <a:pt x="171148" y="172206"/>
                </a:lnTo>
                <a:lnTo>
                  <a:pt x="165245" y="181400"/>
                </a:lnTo>
                <a:lnTo>
                  <a:pt x="171556" y="191247"/>
                </a:lnTo>
                <a:lnTo>
                  <a:pt x="167394" y="191247"/>
                </a:lnTo>
                <a:lnTo>
                  <a:pt x="163178" y="184555"/>
                </a:lnTo>
                <a:close/>
                <a:moveTo>
                  <a:pt x="188978" y="184555"/>
                </a:moveTo>
                <a:lnTo>
                  <a:pt x="184762" y="191247"/>
                </a:lnTo>
                <a:lnTo>
                  <a:pt x="180601" y="191247"/>
                </a:lnTo>
                <a:lnTo>
                  <a:pt x="186911" y="181400"/>
                </a:lnTo>
                <a:lnTo>
                  <a:pt x="181009" y="172206"/>
                </a:lnTo>
                <a:lnTo>
                  <a:pt x="185170" y="172206"/>
                </a:lnTo>
                <a:lnTo>
                  <a:pt x="188978" y="178190"/>
                </a:lnTo>
                <a:lnTo>
                  <a:pt x="192786" y="172206"/>
                </a:lnTo>
                <a:lnTo>
                  <a:pt x="196948" y="172206"/>
                </a:lnTo>
                <a:lnTo>
                  <a:pt x="191045" y="181400"/>
                </a:lnTo>
                <a:lnTo>
                  <a:pt x="197356" y="191247"/>
                </a:lnTo>
                <a:lnTo>
                  <a:pt x="193194" y="191247"/>
                </a:lnTo>
                <a:lnTo>
                  <a:pt x="188978" y="184555"/>
                </a:lnTo>
                <a:close/>
                <a:moveTo>
                  <a:pt x="214778" y="184555"/>
                </a:moveTo>
                <a:lnTo>
                  <a:pt x="210562" y="191247"/>
                </a:lnTo>
                <a:lnTo>
                  <a:pt x="206401" y="191247"/>
                </a:lnTo>
                <a:lnTo>
                  <a:pt x="212711" y="181400"/>
                </a:lnTo>
                <a:lnTo>
                  <a:pt x="206809" y="172206"/>
                </a:lnTo>
                <a:lnTo>
                  <a:pt x="210970" y="172206"/>
                </a:lnTo>
                <a:lnTo>
                  <a:pt x="214778" y="178190"/>
                </a:lnTo>
                <a:lnTo>
                  <a:pt x="218586" y="172206"/>
                </a:lnTo>
                <a:lnTo>
                  <a:pt x="222748" y="172206"/>
                </a:lnTo>
                <a:lnTo>
                  <a:pt x="216846" y="181400"/>
                </a:lnTo>
                <a:lnTo>
                  <a:pt x="223156" y="191247"/>
                </a:lnTo>
                <a:lnTo>
                  <a:pt x="218994" y="191247"/>
                </a:lnTo>
                <a:lnTo>
                  <a:pt x="214778" y="184555"/>
                </a:lnTo>
                <a:close/>
                <a:moveTo>
                  <a:pt x="240578" y="184555"/>
                </a:moveTo>
                <a:lnTo>
                  <a:pt x="236362" y="191247"/>
                </a:lnTo>
                <a:lnTo>
                  <a:pt x="232201" y="191247"/>
                </a:lnTo>
                <a:lnTo>
                  <a:pt x="238511" y="181400"/>
                </a:lnTo>
                <a:lnTo>
                  <a:pt x="232609" y="172206"/>
                </a:lnTo>
                <a:lnTo>
                  <a:pt x="236770" y="172206"/>
                </a:lnTo>
                <a:lnTo>
                  <a:pt x="240578" y="178190"/>
                </a:lnTo>
                <a:lnTo>
                  <a:pt x="244386" y="172206"/>
                </a:lnTo>
                <a:lnTo>
                  <a:pt x="248548" y="172206"/>
                </a:lnTo>
                <a:lnTo>
                  <a:pt x="242646" y="181400"/>
                </a:lnTo>
                <a:lnTo>
                  <a:pt x="248956" y="191247"/>
                </a:lnTo>
                <a:lnTo>
                  <a:pt x="244794" y="191247"/>
                </a:lnTo>
                <a:lnTo>
                  <a:pt x="240578" y="184555"/>
                </a:lnTo>
                <a:close/>
                <a:moveTo>
                  <a:pt x="266378" y="184555"/>
                </a:moveTo>
                <a:lnTo>
                  <a:pt x="262162" y="191247"/>
                </a:lnTo>
                <a:lnTo>
                  <a:pt x="258001" y="191247"/>
                </a:lnTo>
                <a:lnTo>
                  <a:pt x="264311" y="181400"/>
                </a:lnTo>
                <a:lnTo>
                  <a:pt x="258409" y="172206"/>
                </a:lnTo>
                <a:lnTo>
                  <a:pt x="262570" y="172206"/>
                </a:lnTo>
                <a:lnTo>
                  <a:pt x="266378" y="178190"/>
                </a:lnTo>
                <a:lnTo>
                  <a:pt x="270187" y="172206"/>
                </a:lnTo>
                <a:lnTo>
                  <a:pt x="274348" y="172206"/>
                </a:lnTo>
                <a:lnTo>
                  <a:pt x="268446" y="181400"/>
                </a:lnTo>
                <a:lnTo>
                  <a:pt x="274756" y="191247"/>
                </a:lnTo>
                <a:lnTo>
                  <a:pt x="270595" y="191247"/>
                </a:lnTo>
                <a:lnTo>
                  <a:pt x="266378" y="184555"/>
                </a:lnTo>
                <a:close/>
                <a:moveTo>
                  <a:pt x="292179" y="184555"/>
                </a:moveTo>
                <a:lnTo>
                  <a:pt x="287962" y="191247"/>
                </a:lnTo>
                <a:lnTo>
                  <a:pt x="283801" y="191247"/>
                </a:lnTo>
                <a:lnTo>
                  <a:pt x="290111" y="181400"/>
                </a:lnTo>
                <a:lnTo>
                  <a:pt x="284209" y="172206"/>
                </a:lnTo>
                <a:lnTo>
                  <a:pt x="288370" y="172206"/>
                </a:lnTo>
                <a:lnTo>
                  <a:pt x="292179" y="178190"/>
                </a:lnTo>
                <a:lnTo>
                  <a:pt x="295987" y="172206"/>
                </a:lnTo>
                <a:lnTo>
                  <a:pt x="300148" y="172206"/>
                </a:lnTo>
                <a:lnTo>
                  <a:pt x="294246" y="181400"/>
                </a:lnTo>
                <a:lnTo>
                  <a:pt x="300556" y="191247"/>
                </a:lnTo>
                <a:lnTo>
                  <a:pt x="296395" y="191247"/>
                </a:lnTo>
                <a:lnTo>
                  <a:pt x="292179" y="184555"/>
                </a:lnTo>
                <a:close/>
                <a:moveTo>
                  <a:pt x="317979" y="184555"/>
                </a:moveTo>
                <a:lnTo>
                  <a:pt x="313762" y="191247"/>
                </a:lnTo>
                <a:lnTo>
                  <a:pt x="309601" y="191247"/>
                </a:lnTo>
                <a:lnTo>
                  <a:pt x="315911" y="181400"/>
                </a:lnTo>
                <a:lnTo>
                  <a:pt x="310009" y="172206"/>
                </a:lnTo>
                <a:lnTo>
                  <a:pt x="314170" y="172206"/>
                </a:lnTo>
                <a:lnTo>
                  <a:pt x="317979" y="178190"/>
                </a:lnTo>
                <a:lnTo>
                  <a:pt x="321787" y="172206"/>
                </a:lnTo>
                <a:lnTo>
                  <a:pt x="325948" y="172206"/>
                </a:lnTo>
                <a:lnTo>
                  <a:pt x="320046" y="181400"/>
                </a:lnTo>
                <a:lnTo>
                  <a:pt x="326356" y="191247"/>
                </a:lnTo>
                <a:lnTo>
                  <a:pt x="322195" y="191247"/>
                </a:lnTo>
                <a:lnTo>
                  <a:pt x="317979" y="184555"/>
                </a:lnTo>
                <a:close/>
                <a:moveTo>
                  <a:pt x="343779" y="184555"/>
                </a:moveTo>
                <a:lnTo>
                  <a:pt x="339563" y="191247"/>
                </a:lnTo>
                <a:lnTo>
                  <a:pt x="335401" y="191247"/>
                </a:lnTo>
                <a:lnTo>
                  <a:pt x="341711" y="181400"/>
                </a:lnTo>
                <a:lnTo>
                  <a:pt x="335809" y="172206"/>
                </a:lnTo>
                <a:lnTo>
                  <a:pt x="339971" y="172206"/>
                </a:lnTo>
                <a:lnTo>
                  <a:pt x="343779" y="178190"/>
                </a:lnTo>
                <a:lnTo>
                  <a:pt x="347587" y="172206"/>
                </a:lnTo>
                <a:lnTo>
                  <a:pt x="351748" y="172206"/>
                </a:lnTo>
                <a:lnTo>
                  <a:pt x="345846" y="181400"/>
                </a:lnTo>
                <a:lnTo>
                  <a:pt x="352156" y="191247"/>
                </a:lnTo>
                <a:lnTo>
                  <a:pt x="347995" y="191247"/>
                </a:lnTo>
                <a:lnTo>
                  <a:pt x="343779" y="184555"/>
                </a:lnTo>
                <a:close/>
                <a:moveTo>
                  <a:pt x="369579" y="184555"/>
                </a:moveTo>
                <a:lnTo>
                  <a:pt x="365363" y="191247"/>
                </a:lnTo>
                <a:lnTo>
                  <a:pt x="361201" y="191247"/>
                </a:lnTo>
                <a:lnTo>
                  <a:pt x="367511" y="181400"/>
                </a:lnTo>
                <a:lnTo>
                  <a:pt x="361609" y="172206"/>
                </a:lnTo>
                <a:lnTo>
                  <a:pt x="365771" y="172206"/>
                </a:lnTo>
                <a:lnTo>
                  <a:pt x="369579" y="178190"/>
                </a:lnTo>
                <a:lnTo>
                  <a:pt x="373387" y="172206"/>
                </a:lnTo>
                <a:lnTo>
                  <a:pt x="377548" y="172206"/>
                </a:lnTo>
                <a:lnTo>
                  <a:pt x="371646" y="181400"/>
                </a:lnTo>
                <a:lnTo>
                  <a:pt x="377956" y="191247"/>
                </a:lnTo>
                <a:lnTo>
                  <a:pt x="373795" y="191247"/>
                </a:lnTo>
                <a:lnTo>
                  <a:pt x="369579" y="184555"/>
                </a:lnTo>
                <a:close/>
                <a:moveTo>
                  <a:pt x="395379" y="184555"/>
                </a:moveTo>
                <a:lnTo>
                  <a:pt x="391163" y="191247"/>
                </a:lnTo>
                <a:lnTo>
                  <a:pt x="387001" y="191247"/>
                </a:lnTo>
                <a:lnTo>
                  <a:pt x="393312" y="181400"/>
                </a:lnTo>
                <a:lnTo>
                  <a:pt x="387409" y="172206"/>
                </a:lnTo>
                <a:lnTo>
                  <a:pt x="391571" y="172206"/>
                </a:lnTo>
                <a:lnTo>
                  <a:pt x="395379" y="178190"/>
                </a:lnTo>
                <a:lnTo>
                  <a:pt x="399187" y="172206"/>
                </a:lnTo>
                <a:lnTo>
                  <a:pt x="403348" y="172206"/>
                </a:lnTo>
                <a:lnTo>
                  <a:pt x="397446" y="181400"/>
                </a:lnTo>
                <a:lnTo>
                  <a:pt x="403756" y="191247"/>
                </a:lnTo>
                <a:lnTo>
                  <a:pt x="399595" y="191247"/>
                </a:lnTo>
                <a:lnTo>
                  <a:pt x="395379" y="184555"/>
                </a:lnTo>
                <a:close/>
                <a:moveTo>
                  <a:pt x="421179" y="184555"/>
                </a:moveTo>
                <a:lnTo>
                  <a:pt x="416963" y="191247"/>
                </a:lnTo>
                <a:lnTo>
                  <a:pt x="412801" y="191247"/>
                </a:lnTo>
                <a:lnTo>
                  <a:pt x="419112" y="181400"/>
                </a:lnTo>
                <a:lnTo>
                  <a:pt x="413209" y="172206"/>
                </a:lnTo>
                <a:lnTo>
                  <a:pt x="417371" y="172206"/>
                </a:lnTo>
                <a:lnTo>
                  <a:pt x="421179" y="178190"/>
                </a:lnTo>
                <a:lnTo>
                  <a:pt x="424987" y="172206"/>
                </a:lnTo>
                <a:lnTo>
                  <a:pt x="429149" y="172206"/>
                </a:lnTo>
                <a:lnTo>
                  <a:pt x="423246" y="181400"/>
                </a:lnTo>
                <a:lnTo>
                  <a:pt x="429557" y="191247"/>
                </a:lnTo>
                <a:lnTo>
                  <a:pt x="425395" y="191247"/>
                </a:lnTo>
                <a:lnTo>
                  <a:pt x="421179" y="184555"/>
                </a:lnTo>
                <a:close/>
                <a:moveTo>
                  <a:pt x="446979" y="184555"/>
                </a:moveTo>
                <a:lnTo>
                  <a:pt x="442763" y="191247"/>
                </a:lnTo>
                <a:lnTo>
                  <a:pt x="438601" y="191247"/>
                </a:lnTo>
                <a:lnTo>
                  <a:pt x="444912" y="181400"/>
                </a:lnTo>
                <a:lnTo>
                  <a:pt x="439009" y="172206"/>
                </a:lnTo>
                <a:lnTo>
                  <a:pt x="443171" y="172206"/>
                </a:lnTo>
                <a:lnTo>
                  <a:pt x="446979" y="178190"/>
                </a:lnTo>
                <a:lnTo>
                  <a:pt x="450787" y="172206"/>
                </a:lnTo>
                <a:lnTo>
                  <a:pt x="454949" y="172206"/>
                </a:lnTo>
                <a:lnTo>
                  <a:pt x="449046" y="181400"/>
                </a:lnTo>
                <a:lnTo>
                  <a:pt x="455357" y="191247"/>
                </a:lnTo>
                <a:lnTo>
                  <a:pt x="451195" y="191247"/>
                </a:lnTo>
                <a:lnTo>
                  <a:pt x="446979" y="184555"/>
                </a:lnTo>
                <a:close/>
                <a:moveTo>
                  <a:pt x="472779" y="184555"/>
                </a:moveTo>
                <a:lnTo>
                  <a:pt x="468563" y="191247"/>
                </a:lnTo>
                <a:lnTo>
                  <a:pt x="464401" y="191247"/>
                </a:lnTo>
                <a:lnTo>
                  <a:pt x="470712" y="181400"/>
                </a:lnTo>
                <a:lnTo>
                  <a:pt x="464809" y="172206"/>
                </a:lnTo>
                <a:lnTo>
                  <a:pt x="468971" y="172206"/>
                </a:lnTo>
                <a:lnTo>
                  <a:pt x="472779" y="178190"/>
                </a:lnTo>
                <a:lnTo>
                  <a:pt x="476587" y="172206"/>
                </a:lnTo>
                <a:lnTo>
                  <a:pt x="480749" y="172206"/>
                </a:lnTo>
                <a:lnTo>
                  <a:pt x="474846" y="181400"/>
                </a:lnTo>
                <a:lnTo>
                  <a:pt x="481157" y="191247"/>
                </a:lnTo>
                <a:lnTo>
                  <a:pt x="476995" y="191247"/>
                </a:lnTo>
                <a:lnTo>
                  <a:pt x="472779" y="184555"/>
                </a:lnTo>
                <a:close/>
                <a:moveTo>
                  <a:pt x="498579" y="184555"/>
                </a:moveTo>
                <a:lnTo>
                  <a:pt x="494363" y="191247"/>
                </a:lnTo>
                <a:lnTo>
                  <a:pt x="490201" y="191247"/>
                </a:lnTo>
                <a:lnTo>
                  <a:pt x="496512" y="181400"/>
                </a:lnTo>
                <a:lnTo>
                  <a:pt x="490609" y="172206"/>
                </a:lnTo>
                <a:lnTo>
                  <a:pt x="494771" y="172206"/>
                </a:lnTo>
                <a:lnTo>
                  <a:pt x="498579" y="178190"/>
                </a:lnTo>
                <a:lnTo>
                  <a:pt x="502387" y="172206"/>
                </a:lnTo>
                <a:lnTo>
                  <a:pt x="506549" y="172206"/>
                </a:lnTo>
                <a:lnTo>
                  <a:pt x="500646" y="181400"/>
                </a:lnTo>
                <a:lnTo>
                  <a:pt x="506957" y="191247"/>
                </a:lnTo>
                <a:lnTo>
                  <a:pt x="502795" y="191247"/>
                </a:lnTo>
                <a:lnTo>
                  <a:pt x="498579" y="184555"/>
                </a:lnTo>
                <a:close/>
                <a:moveTo>
                  <a:pt x="8378" y="213256"/>
                </a:moveTo>
                <a:lnTo>
                  <a:pt x="4162" y="219947"/>
                </a:lnTo>
                <a:lnTo>
                  <a:pt x="0" y="219947"/>
                </a:lnTo>
                <a:lnTo>
                  <a:pt x="6310" y="210100"/>
                </a:lnTo>
                <a:lnTo>
                  <a:pt x="408" y="200907"/>
                </a:lnTo>
                <a:lnTo>
                  <a:pt x="4570" y="200907"/>
                </a:lnTo>
                <a:lnTo>
                  <a:pt x="8378" y="206891"/>
                </a:lnTo>
                <a:lnTo>
                  <a:pt x="12186" y="200907"/>
                </a:lnTo>
                <a:lnTo>
                  <a:pt x="16347" y="200907"/>
                </a:lnTo>
                <a:lnTo>
                  <a:pt x="10445" y="210100"/>
                </a:lnTo>
                <a:lnTo>
                  <a:pt x="16755" y="219947"/>
                </a:lnTo>
                <a:lnTo>
                  <a:pt x="12594" y="219947"/>
                </a:lnTo>
                <a:lnTo>
                  <a:pt x="8378" y="213256"/>
                </a:lnTo>
                <a:close/>
                <a:moveTo>
                  <a:pt x="34178" y="213256"/>
                </a:moveTo>
                <a:lnTo>
                  <a:pt x="29962" y="219947"/>
                </a:lnTo>
                <a:lnTo>
                  <a:pt x="25800" y="219947"/>
                </a:lnTo>
                <a:lnTo>
                  <a:pt x="32110" y="210100"/>
                </a:lnTo>
                <a:lnTo>
                  <a:pt x="26208" y="200907"/>
                </a:lnTo>
                <a:lnTo>
                  <a:pt x="30370" y="200907"/>
                </a:lnTo>
                <a:lnTo>
                  <a:pt x="34178" y="206891"/>
                </a:lnTo>
                <a:lnTo>
                  <a:pt x="37986" y="200907"/>
                </a:lnTo>
                <a:lnTo>
                  <a:pt x="42147" y="200907"/>
                </a:lnTo>
                <a:lnTo>
                  <a:pt x="36245" y="210100"/>
                </a:lnTo>
                <a:lnTo>
                  <a:pt x="42555" y="219947"/>
                </a:lnTo>
                <a:lnTo>
                  <a:pt x="38394" y="219947"/>
                </a:lnTo>
                <a:lnTo>
                  <a:pt x="34178" y="213256"/>
                </a:lnTo>
                <a:close/>
                <a:moveTo>
                  <a:pt x="59978" y="213256"/>
                </a:moveTo>
                <a:lnTo>
                  <a:pt x="55762" y="219947"/>
                </a:lnTo>
                <a:lnTo>
                  <a:pt x="51600" y="219947"/>
                </a:lnTo>
                <a:lnTo>
                  <a:pt x="57911" y="210100"/>
                </a:lnTo>
                <a:lnTo>
                  <a:pt x="52008" y="200907"/>
                </a:lnTo>
                <a:lnTo>
                  <a:pt x="56170" y="200907"/>
                </a:lnTo>
                <a:lnTo>
                  <a:pt x="59978" y="206891"/>
                </a:lnTo>
                <a:lnTo>
                  <a:pt x="63786" y="200907"/>
                </a:lnTo>
                <a:lnTo>
                  <a:pt x="67948" y="200907"/>
                </a:lnTo>
                <a:lnTo>
                  <a:pt x="62045" y="210100"/>
                </a:lnTo>
                <a:lnTo>
                  <a:pt x="68356" y="219947"/>
                </a:lnTo>
                <a:lnTo>
                  <a:pt x="64194" y="219947"/>
                </a:lnTo>
                <a:lnTo>
                  <a:pt x="59978" y="213256"/>
                </a:lnTo>
                <a:close/>
                <a:moveTo>
                  <a:pt x="85778" y="213256"/>
                </a:moveTo>
                <a:lnTo>
                  <a:pt x="81562" y="219947"/>
                </a:lnTo>
                <a:lnTo>
                  <a:pt x="77400" y="219947"/>
                </a:lnTo>
                <a:lnTo>
                  <a:pt x="83711" y="210100"/>
                </a:lnTo>
                <a:lnTo>
                  <a:pt x="77808" y="200907"/>
                </a:lnTo>
                <a:lnTo>
                  <a:pt x="81970" y="200907"/>
                </a:lnTo>
                <a:lnTo>
                  <a:pt x="85778" y="206891"/>
                </a:lnTo>
                <a:lnTo>
                  <a:pt x="89586" y="200907"/>
                </a:lnTo>
                <a:lnTo>
                  <a:pt x="93748" y="200907"/>
                </a:lnTo>
                <a:lnTo>
                  <a:pt x="87845" y="210100"/>
                </a:lnTo>
                <a:lnTo>
                  <a:pt x="94156" y="219947"/>
                </a:lnTo>
                <a:lnTo>
                  <a:pt x="89994" y="219947"/>
                </a:lnTo>
                <a:lnTo>
                  <a:pt x="85778" y="213256"/>
                </a:lnTo>
                <a:close/>
                <a:moveTo>
                  <a:pt x="111578" y="213256"/>
                </a:moveTo>
                <a:lnTo>
                  <a:pt x="107362" y="219947"/>
                </a:lnTo>
                <a:lnTo>
                  <a:pt x="103200" y="219947"/>
                </a:lnTo>
                <a:lnTo>
                  <a:pt x="109511" y="210100"/>
                </a:lnTo>
                <a:lnTo>
                  <a:pt x="103608" y="200907"/>
                </a:lnTo>
                <a:lnTo>
                  <a:pt x="107770" y="200907"/>
                </a:lnTo>
                <a:lnTo>
                  <a:pt x="111578" y="206891"/>
                </a:lnTo>
                <a:lnTo>
                  <a:pt x="115386" y="200907"/>
                </a:lnTo>
                <a:lnTo>
                  <a:pt x="119548" y="200907"/>
                </a:lnTo>
                <a:lnTo>
                  <a:pt x="113645" y="210100"/>
                </a:lnTo>
                <a:lnTo>
                  <a:pt x="119956" y="219947"/>
                </a:lnTo>
                <a:lnTo>
                  <a:pt x="115794" y="219947"/>
                </a:lnTo>
                <a:lnTo>
                  <a:pt x="111578" y="213256"/>
                </a:lnTo>
                <a:close/>
                <a:moveTo>
                  <a:pt x="137378" y="213256"/>
                </a:moveTo>
                <a:lnTo>
                  <a:pt x="133162" y="219947"/>
                </a:lnTo>
                <a:lnTo>
                  <a:pt x="129000" y="219947"/>
                </a:lnTo>
                <a:lnTo>
                  <a:pt x="135311" y="210100"/>
                </a:lnTo>
                <a:lnTo>
                  <a:pt x="129408" y="200907"/>
                </a:lnTo>
                <a:lnTo>
                  <a:pt x="133570" y="200907"/>
                </a:lnTo>
                <a:lnTo>
                  <a:pt x="137378" y="206891"/>
                </a:lnTo>
                <a:lnTo>
                  <a:pt x="141186" y="200907"/>
                </a:lnTo>
                <a:lnTo>
                  <a:pt x="145348" y="200907"/>
                </a:lnTo>
                <a:lnTo>
                  <a:pt x="139445" y="210100"/>
                </a:lnTo>
                <a:lnTo>
                  <a:pt x="145756" y="219947"/>
                </a:lnTo>
                <a:lnTo>
                  <a:pt x="141594" y="219947"/>
                </a:lnTo>
                <a:lnTo>
                  <a:pt x="137378" y="213256"/>
                </a:lnTo>
                <a:close/>
                <a:moveTo>
                  <a:pt x="163178" y="213256"/>
                </a:moveTo>
                <a:lnTo>
                  <a:pt x="158962" y="219947"/>
                </a:lnTo>
                <a:lnTo>
                  <a:pt x="154800" y="219947"/>
                </a:lnTo>
                <a:lnTo>
                  <a:pt x="161111" y="210100"/>
                </a:lnTo>
                <a:lnTo>
                  <a:pt x="155208" y="200907"/>
                </a:lnTo>
                <a:lnTo>
                  <a:pt x="159370" y="200907"/>
                </a:lnTo>
                <a:lnTo>
                  <a:pt x="163178" y="206891"/>
                </a:lnTo>
                <a:lnTo>
                  <a:pt x="166986" y="200907"/>
                </a:lnTo>
                <a:lnTo>
                  <a:pt x="171148" y="200907"/>
                </a:lnTo>
                <a:lnTo>
                  <a:pt x="165245" y="210100"/>
                </a:lnTo>
                <a:lnTo>
                  <a:pt x="171556" y="219947"/>
                </a:lnTo>
                <a:lnTo>
                  <a:pt x="167394" y="219947"/>
                </a:lnTo>
                <a:lnTo>
                  <a:pt x="163178" y="213256"/>
                </a:lnTo>
                <a:close/>
                <a:moveTo>
                  <a:pt x="188978" y="213256"/>
                </a:moveTo>
                <a:lnTo>
                  <a:pt x="184762" y="219947"/>
                </a:lnTo>
                <a:lnTo>
                  <a:pt x="180601" y="219947"/>
                </a:lnTo>
                <a:lnTo>
                  <a:pt x="186911" y="210100"/>
                </a:lnTo>
                <a:lnTo>
                  <a:pt x="181009" y="200907"/>
                </a:lnTo>
                <a:lnTo>
                  <a:pt x="185170" y="200907"/>
                </a:lnTo>
                <a:lnTo>
                  <a:pt x="188978" y="206891"/>
                </a:lnTo>
                <a:lnTo>
                  <a:pt x="192786" y="200907"/>
                </a:lnTo>
                <a:lnTo>
                  <a:pt x="196948" y="200907"/>
                </a:lnTo>
                <a:lnTo>
                  <a:pt x="191045" y="210100"/>
                </a:lnTo>
                <a:lnTo>
                  <a:pt x="197356" y="219947"/>
                </a:lnTo>
                <a:lnTo>
                  <a:pt x="193194" y="219947"/>
                </a:lnTo>
                <a:lnTo>
                  <a:pt x="188978" y="213256"/>
                </a:lnTo>
                <a:close/>
                <a:moveTo>
                  <a:pt x="214778" y="213256"/>
                </a:moveTo>
                <a:lnTo>
                  <a:pt x="210562" y="219947"/>
                </a:lnTo>
                <a:lnTo>
                  <a:pt x="206401" y="219947"/>
                </a:lnTo>
                <a:lnTo>
                  <a:pt x="212711" y="210100"/>
                </a:lnTo>
                <a:lnTo>
                  <a:pt x="206809" y="200907"/>
                </a:lnTo>
                <a:lnTo>
                  <a:pt x="210970" y="200907"/>
                </a:lnTo>
                <a:lnTo>
                  <a:pt x="214778" y="206891"/>
                </a:lnTo>
                <a:lnTo>
                  <a:pt x="218586" y="200907"/>
                </a:lnTo>
                <a:lnTo>
                  <a:pt x="222748" y="200907"/>
                </a:lnTo>
                <a:lnTo>
                  <a:pt x="216846" y="210100"/>
                </a:lnTo>
                <a:lnTo>
                  <a:pt x="223156" y="219947"/>
                </a:lnTo>
                <a:lnTo>
                  <a:pt x="218994" y="219947"/>
                </a:lnTo>
                <a:lnTo>
                  <a:pt x="214778" y="213256"/>
                </a:lnTo>
                <a:close/>
                <a:moveTo>
                  <a:pt x="240578" y="213256"/>
                </a:moveTo>
                <a:lnTo>
                  <a:pt x="236362" y="219947"/>
                </a:lnTo>
                <a:lnTo>
                  <a:pt x="232201" y="219947"/>
                </a:lnTo>
                <a:lnTo>
                  <a:pt x="238511" y="210100"/>
                </a:lnTo>
                <a:lnTo>
                  <a:pt x="232609" y="200907"/>
                </a:lnTo>
                <a:lnTo>
                  <a:pt x="236770" y="200907"/>
                </a:lnTo>
                <a:lnTo>
                  <a:pt x="240578" y="206891"/>
                </a:lnTo>
                <a:lnTo>
                  <a:pt x="244386" y="200907"/>
                </a:lnTo>
                <a:lnTo>
                  <a:pt x="248548" y="200907"/>
                </a:lnTo>
                <a:lnTo>
                  <a:pt x="242646" y="210100"/>
                </a:lnTo>
                <a:lnTo>
                  <a:pt x="248956" y="219947"/>
                </a:lnTo>
                <a:lnTo>
                  <a:pt x="244794" y="219947"/>
                </a:lnTo>
                <a:lnTo>
                  <a:pt x="240578" y="213256"/>
                </a:lnTo>
                <a:close/>
                <a:moveTo>
                  <a:pt x="266378" y="213256"/>
                </a:moveTo>
                <a:lnTo>
                  <a:pt x="262162" y="219947"/>
                </a:lnTo>
                <a:lnTo>
                  <a:pt x="258001" y="219947"/>
                </a:lnTo>
                <a:lnTo>
                  <a:pt x="264311" y="210100"/>
                </a:lnTo>
                <a:lnTo>
                  <a:pt x="258409" y="200907"/>
                </a:lnTo>
                <a:lnTo>
                  <a:pt x="262570" y="200907"/>
                </a:lnTo>
                <a:lnTo>
                  <a:pt x="266378" y="206891"/>
                </a:lnTo>
                <a:lnTo>
                  <a:pt x="270187" y="200907"/>
                </a:lnTo>
                <a:lnTo>
                  <a:pt x="274348" y="200907"/>
                </a:lnTo>
                <a:lnTo>
                  <a:pt x="268446" y="210100"/>
                </a:lnTo>
                <a:lnTo>
                  <a:pt x="274756" y="219947"/>
                </a:lnTo>
                <a:lnTo>
                  <a:pt x="270595" y="219947"/>
                </a:lnTo>
                <a:lnTo>
                  <a:pt x="266378" y="213256"/>
                </a:lnTo>
                <a:close/>
                <a:moveTo>
                  <a:pt x="292179" y="213256"/>
                </a:moveTo>
                <a:lnTo>
                  <a:pt x="287962" y="219947"/>
                </a:lnTo>
                <a:lnTo>
                  <a:pt x="283801" y="219947"/>
                </a:lnTo>
                <a:lnTo>
                  <a:pt x="290111" y="210100"/>
                </a:lnTo>
                <a:lnTo>
                  <a:pt x="284209" y="200907"/>
                </a:lnTo>
                <a:lnTo>
                  <a:pt x="288370" y="200907"/>
                </a:lnTo>
                <a:lnTo>
                  <a:pt x="292179" y="206891"/>
                </a:lnTo>
                <a:lnTo>
                  <a:pt x="295987" y="200907"/>
                </a:lnTo>
                <a:lnTo>
                  <a:pt x="300148" y="200907"/>
                </a:lnTo>
                <a:lnTo>
                  <a:pt x="294246" y="210100"/>
                </a:lnTo>
                <a:lnTo>
                  <a:pt x="300556" y="219947"/>
                </a:lnTo>
                <a:lnTo>
                  <a:pt x="296395" y="219947"/>
                </a:lnTo>
                <a:lnTo>
                  <a:pt x="292179" y="213256"/>
                </a:lnTo>
                <a:close/>
                <a:moveTo>
                  <a:pt x="317979" y="213256"/>
                </a:moveTo>
                <a:lnTo>
                  <a:pt x="313762" y="219947"/>
                </a:lnTo>
                <a:lnTo>
                  <a:pt x="309601" y="219947"/>
                </a:lnTo>
                <a:lnTo>
                  <a:pt x="315911" y="210100"/>
                </a:lnTo>
                <a:lnTo>
                  <a:pt x="310009" y="200907"/>
                </a:lnTo>
                <a:lnTo>
                  <a:pt x="314170" y="200907"/>
                </a:lnTo>
                <a:lnTo>
                  <a:pt x="317979" y="206891"/>
                </a:lnTo>
                <a:lnTo>
                  <a:pt x="321787" y="200907"/>
                </a:lnTo>
                <a:lnTo>
                  <a:pt x="325948" y="200907"/>
                </a:lnTo>
                <a:lnTo>
                  <a:pt x="320046" y="210100"/>
                </a:lnTo>
                <a:lnTo>
                  <a:pt x="326356" y="219947"/>
                </a:lnTo>
                <a:lnTo>
                  <a:pt x="322195" y="219947"/>
                </a:lnTo>
                <a:lnTo>
                  <a:pt x="317979" y="213256"/>
                </a:lnTo>
                <a:close/>
                <a:moveTo>
                  <a:pt x="343779" y="213256"/>
                </a:moveTo>
                <a:lnTo>
                  <a:pt x="339563" y="219947"/>
                </a:lnTo>
                <a:lnTo>
                  <a:pt x="335401" y="219947"/>
                </a:lnTo>
                <a:lnTo>
                  <a:pt x="341711" y="210100"/>
                </a:lnTo>
                <a:lnTo>
                  <a:pt x="335809" y="200907"/>
                </a:lnTo>
                <a:lnTo>
                  <a:pt x="339971" y="200907"/>
                </a:lnTo>
                <a:lnTo>
                  <a:pt x="343779" y="206891"/>
                </a:lnTo>
                <a:lnTo>
                  <a:pt x="347587" y="200907"/>
                </a:lnTo>
                <a:lnTo>
                  <a:pt x="351748" y="200907"/>
                </a:lnTo>
                <a:lnTo>
                  <a:pt x="345846" y="210100"/>
                </a:lnTo>
                <a:lnTo>
                  <a:pt x="352156" y="219947"/>
                </a:lnTo>
                <a:lnTo>
                  <a:pt x="347995" y="219947"/>
                </a:lnTo>
                <a:lnTo>
                  <a:pt x="343779" y="213256"/>
                </a:lnTo>
                <a:close/>
                <a:moveTo>
                  <a:pt x="369579" y="213256"/>
                </a:moveTo>
                <a:lnTo>
                  <a:pt x="365363" y="219947"/>
                </a:lnTo>
                <a:lnTo>
                  <a:pt x="361201" y="219947"/>
                </a:lnTo>
                <a:lnTo>
                  <a:pt x="367511" y="210100"/>
                </a:lnTo>
                <a:lnTo>
                  <a:pt x="361609" y="200907"/>
                </a:lnTo>
                <a:lnTo>
                  <a:pt x="365771" y="200907"/>
                </a:lnTo>
                <a:lnTo>
                  <a:pt x="369579" y="206891"/>
                </a:lnTo>
                <a:lnTo>
                  <a:pt x="373387" y="200907"/>
                </a:lnTo>
                <a:lnTo>
                  <a:pt x="377548" y="200907"/>
                </a:lnTo>
                <a:lnTo>
                  <a:pt x="371646" y="210100"/>
                </a:lnTo>
                <a:lnTo>
                  <a:pt x="377956" y="219947"/>
                </a:lnTo>
                <a:lnTo>
                  <a:pt x="373795" y="219947"/>
                </a:lnTo>
                <a:lnTo>
                  <a:pt x="369579" y="213256"/>
                </a:lnTo>
                <a:close/>
                <a:moveTo>
                  <a:pt x="395379" y="213256"/>
                </a:moveTo>
                <a:lnTo>
                  <a:pt x="391163" y="219947"/>
                </a:lnTo>
                <a:lnTo>
                  <a:pt x="387001" y="219947"/>
                </a:lnTo>
                <a:lnTo>
                  <a:pt x="393312" y="210100"/>
                </a:lnTo>
                <a:lnTo>
                  <a:pt x="387409" y="200907"/>
                </a:lnTo>
                <a:lnTo>
                  <a:pt x="391571" y="200907"/>
                </a:lnTo>
                <a:lnTo>
                  <a:pt x="395379" y="206891"/>
                </a:lnTo>
                <a:lnTo>
                  <a:pt x="399187" y="200907"/>
                </a:lnTo>
                <a:lnTo>
                  <a:pt x="403348" y="200907"/>
                </a:lnTo>
                <a:lnTo>
                  <a:pt x="397446" y="210100"/>
                </a:lnTo>
                <a:lnTo>
                  <a:pt x="403756" y="219947"/>
                </a:lnTo>
                <a:lnTo>
                  <a:pt x="399595" y="219947"/>
                </a:lnTo>
                <a:lnTo>
                  <a:pt x="395379" y="213256"/>
                </a:lnTo>
                <a:close/>
                <a:moveTo>
                  <a:pt x="421179" y="213256"/>
                </a:moveTo>
                <a:lnTo>
                  <a:pt x="416963" y="219947"/>
                </a:lnTo>
                <a:lnTo>
                  <a:pt x="412801" y="219947"/>
                </a:lnTo>
                <a:lnTo>
                  <a:pt x="419112" y="210100"/>
                </a:lnTo>
                <a:lnTo>
                  <a:pt x="413209" y="200907"/>
                </a:lnTo>
                <a:lnTo>
                  <a:pt x="417371" y="200907"/>
                </a:lnTo>
                <a:lnTo>
                  <a:pt x="421179" y="206891"/>
                </a:lnTo>
                <a:lnTo>
                  <a:pt x="424987" y="200907"/>
                </a:lnTo>
                <a:lnTo>
                  <a:pt x="429149" y="200907"/>
                </a:lnTo>
                <a:lnTo>
                  <a:pt x="423246" y="210100"/>
                </a:lnTo>
                <a:lnTo>
                  <a:pt x="429557" y="219947"/>
                </a:lnTo>
                <a:lnTo>
                  <a:pt x="425395" y="219947"/>
                </a:lnTo>
                <a:lnTo>
                  <a:pt x="421179" y="213256"/>
                </a:lnTo>
                <a:close/>
                <a:moveTo>
                  <a:pt x="446979" y="213256"/>
                </a:moveTo>
                <a:lnTo>
                  <a:pt x="442763" y="219947"/>
                </a:lnTo>
                <a:lnTo>
                  <a:pt x="438601" y="219947"/>
                </a:lnTo>
                <a:lnTo>
                  <a:pt x="444912" y="210100"/>
                </a:lnTo>
                <a:lnTo>
                  <a:pt x="439009" y="200907"/>
                </a:lnTo>
                <a:lnTo>
                  <a:pt x="443171" y="200907"/>
                </a:lnTo>
                <a:lnTo>
                  <a:pt x="446979" y="206891"/>
                </a:lnTo>
                <a:lnTo>
                  <a:pt x="450787" y="200907"/>
                </a:lnTo>
                <a:lnTo>
                  <a:pt x="454949" y="200907"/>
                </a:lnTo>
                <a:lnTo>
                  <a:pt x="449046" y="210100"/>
                </a:lnTo>
                <a:lnTo>
                  <a:pt x="455357" y="219947"/>
                </a:lnTo>
                <a:lnTo>
                  <a:pt x="451195" y="219947"/>
                </a:lnTo>
                <a:lnTo>
                  <a:pt x="446979" y="213256"/>
                </a:lnTo>
                <a:close/>
                <a:moveTo>
                  <a:pt x="472779" y="213256"/>
                </a:moveTo>
                <a:lnTo>
                  <a:pt x="468563" y="219947"/>
                </a:lnTo>
                <a:lnTo>
                  <a:pt x="464401" y="219947"/>
                </a:lnTo>
                <a:lnTo>
                  <a:pt x="470712" y="210100"/>
                </a:lnTo>
                <a:lnTo>
                  <a:pt x="464809" y="200907"/>
                </a:lnTo>
                <a:lnTo>
                  <a:pt x="468971" y="200907"/>
                </a:lnTo>
                <a:lnTo>
                  <a:pt x="472779" y="206891"/>
                </a:lnTo>
                <a:lnTo>
                  <a:pt x="476587" y="200907"/>
                </a:lnTo>
                <a:lnTo>
                  <a:pt x="480749" y="200907"/>
                </a:lnTo>
                <a:lnTo>
                  <a:pt x="474846" y="210100"/>
                </a:lnTo>
                <a:lnTo>
                  <a:pt x="481157" y="219947"/>
                </a:lnTo>
                <a:lnTo>
                  <a:pt x="476995" y="219947"/>
                </a:lnTo>
                <a:lnTo>
                  <a:pt x="472779" y="213256"/>
                </a:lnTo>
                <a:close/>
                <a:moveTo>
                  <a:pt x="498579" y="213256"/>
                </a:moveTo>
                <a:lnTo>
                  <a:pt x="494363" y="219947"/>
                </a:lnTo>
                <a:lnTo>
                  <a:pt x="490201" y="219947"/>
                </a:lnTo>
                <a:lnTo>
                  <a:pt x="496512" y="210100"/>
                </a:lnTo>
                <a:lnTo>
                  <a:pt x="490609" y="200907"/>
                </a:lnTo>
                <a:lnTo>
                  <a:pt x="494771" y="200907"/>
                </a:lnTo>
                <a:lnTo>
                  <a:pt x="498579" y="206891"/>
                </a:lnTo>
                <a:lnTo>
                  <a:pt x="502387" y="200907"/>
                </a:lnTo>
                <a:lnTo>
                  <a:pt x="506549" y="200907"/>
                </a:lnTo>
                <a:lnTo>
                  <a:pt x="500646" y="210100"/>
                </a:lnTo>
                <a:lnTo>
                  <a:pt x="506957" y="219947"/>
                </a:lnTo>
                <a:lnTo>
                  <a:pt x="502795" y="219947"/>
                </a:lnTo>
                <a:lnTo>
                  <a:pt x="498579" y="213256"/>
                </a:lnTo>
                <a:close/>
                <a:moveTo>
                  <a:pt x="8378" y="241957"/>
                </a:moveTo>
                <a:lnTo>
                  <a:pt x="4162" y="248648"/>
                </a:lnTo>
                <a:lnTo>
                  <a:pt x="0" y="248648"/>
                </a:lnTo>
                <a:lnTo>
                  <a:pt x="6310" y="238802"/>
                </a:lnTo>
                <a:lnTo>
                  <a:pt x="408" y="229608"/>
                </a:lnTo>
                <a:lnTo>
                  <a:pt x="4570" y="229608"/>
                </a:lnTo>
                <a:lnTo>
                  <a:pt x="8378" y="235592"/>
                </a:lnTo>
                <a:lnTo>
                  <a:pt x="12186" y="229608"/>
                </a:lnTo>
                <a:lnTo>
                  <a:pt x="16347" y="229608"/>
                </a:lnTo>
                <a:lnTo>
                  <a:pt x="10445" y="238802"/>
                </a:lnTo>
                <a:lnTo>
                  <a:pt x="16755" y="248648"/>
                </a:lnTo>
                <a:lnTo>
                  <a:pt x="12594" y="248648"/>
                </a:lnTo>
                <a:lnTo>
                  <a:pt x="8378" y="241957"/>
                </a:lnTo>
                <a:close/>
                <a:moveTo>
                  <a:pt x="34178" y="241957"/>
                </a:moveTo>
                <a:lnTo>
                  <a:pt x="29962" y="248648"/>
                </a:lnTo>
                <a:lnTo>
                  <a:pt x="25800" y="248648"/>
                </a:lnTo>
                <a:lnTo>
                  <a:pt x="32110" y="238802"/>
                </a:lnTo>
                <a:lnTo>
                  <a:pt x="26208" y="229608"/>
                </a:lnTo>
                <a:lnTo>
                  <a:pt x="30370" y="229608"/>
                </a:lnTo>
                <a:lnTo>
                  <a:pt x="34178" y="235592"/>
                </a:lnTo>
                <a:lnTo>
                  <a:pt x="37986" y="229608"/>
                </a:lnTo>
                <a:lnTo>
                  <a:pt x="42147" y="229608"/>
                </a:lnTo>
                <a:lnTo>
                  <a:pt x="36245" y="238802"/>
                </a:lnTo>
                <a:lnTo>
                  <a:pt x="42555" y="248648"/>
                </a:lnTo>
                <a:lnTo>
                  <a:pt x="38394" y="248648"/>
                </a:lnTo>
                <a:lnTo>
                  <a:pt x="34178" y="241957"/>
                </a:lnTo>
                <a:close/>
                <a:moveTo>
                  <a:pt x="59978" y="241957"/>
                </a:moveTo>
                <a:lnTo>
                  <a:pt x="55762" y="248648"/>
                </a:lnTo>
                <a:lnTo>
                  <a:pt x="51600" y="248648"/>
                </a:lnTo>
                <a:lnTo>
                  <a:pt x="57911" y="238802"/>
                </a:lnTo>
                <a:lnTo>
                  <a:pt x="52008" y="229608"/>
                </a:lnTo>
                <a:lnTo>
                  <a:pt x="56170" y="229608"/>
                </a:lnTo>
                <a:lnTo>
                  <a:pt x="59978" y="235592"/>
                </a:lnTo>
                <a:lnTo>
                  <a:pt x="63786" y="229608"/>
                </a:lnTo>
                <a:lnTo>
                  <a:pt x="67948" y="229608"/>
                </a:lnTo>
                <a:lnTo>
                  <a:pt x="62045" y="238802"/>
                </a:lnTo>
                <a:lnTo>
                  <a:pt x="68356" y="248648"/>
                </a:lnTo>
                <a:lnTo>
                  <a:pt x="64194" y="248648"/>
                </a:lnTo>
                <a:lnTo>
                  <a:pt x="59978" y="241957"/>
                </a:lnTo>
                <a:close/>
                <a:moveTo>
                  <a:pt x="85778" y="241957"/>
                </a:moveTo>
                <a:lnTo>
                  <a:pt x="81562" y="248648"/>
                </a:lnTo>
                <a:lnTo>
                  <a:pt x="77400" y="248648"/>
                </a:lnTo>
                <a:lnTo>
                  <a:pt x="83711" y="238802"/>
                </a:lnTo>
                <a:lnTo>
                  <a:pt x="77808" y="229608"/>
                </a:lnTo>
                <a:lnTo>
                  <a:pt x="81970" y="229608"/>
                </a:lnTo>
                <a:lnTo>
                  <a:pt x="85778" y="235592"/>
                </a:lnTo>
                <a:lnTo>
                  <a:pt x="89586" y="229608"/>
                </a:lnTo>
                <a:lnTo>
                  <a:pt x="93748" y="229608"/>
                </a:lnTo>
                <a:lnTo>
                  <a:pt x="87845" y="238802"/>
                </a:lnTo>
                <a:lnTo>
                  <a:pt x="94156" y="248648"/>
                </a:lnTo>
                <a:lnTo>
                  <a:pt x="89994" y="248648"/>
                </a:lnTo>
                <a:lnTo>
                  <a:pt x="85778" y="241957"/>
                </a:lnTo>
                <a:close/>
                <a:moveTo>
                  <a:pt x="111578" y="241957"/>
                </a:moveTo>
                <a:lnTo>
                  <a:pt x="107362" y="248648"/>
                </a:lnTo>
                <a:lnTo>
                  <a:pt x="103200" y="248648"/>
                </a:lnTo>
                <a:lnTo>
                  <a:pt x="109511" y="238802"/>
                </a:lnTo>
                <a:lnTo>
                  <a:pt x="103608" y="229608"/>
                </a:lnTo>
                <a:lnTo>
                  <a:pt x="107770" y="229608"/>
                </a:lnTo>
                <a:lnTo>
                  <a:pt x="111578" y="235592"/>
                </a:lnTo>
                <a:lnTo>
                  <a:pt x="115386" y="229608"/>
                </a:lnTo>
                <a:lnTo>
                  <a:pt x="119548" y="229608"/>
                </a:lnTo>
                <a:lnTo>
                  <a:pt x="113645" y="238802"/>
                </a:lnTo>
                <a:lnTo>
                  <a:pt x="119956" y="248648"/>
                </a:lnTo>
                <a:lnTo>
                  <a:pt x="115794" y="248648"/>
                </a:lnTo>
                <a:lnTo>
                  <a:pt x="111578" y="241957"/>
                </a:lnTo>
                <a:close/>
                <a:moveTo>
                  <a:pt x="137378" y="241957"/>
                </a:moveTo>
                <a:lnTo>
                  <a:pt x="133162" y="248648"/>
                </a:lnTo>
                <a:lnTo>
                  <a:pt x="129000" y="248648"/>
                </a:lnTo>
                <a:lnTo>
                  <a:pt x="135311" y="238802"/>
                </a:lnTo>
                <a:lnTo>
                  <a:pt x="129408" y="229608"/>
                </a:lnTo>
                <a:lnTo>
                  <a:pt x="133570" y="229608"/>
                </a:lnTo>
                <a:lnTo>
                  <a:pt x="137378" y="235592"/>
                </a:lnTo>
                <a:lnTo>
                  <a:pt x="141186" y="229608"/>
                </a:lnTo>
                <a:lnTo>
                  <a:pt x="145348" y="229608"/>
                </a:lnTo>
                <a:lnTo>
                  <a:pt x="139445" y="238802"/>
                </a:lnTo>
                <a:lnTo>
                  <a:pt x="145756" y="248648"/>
                </a:lnTo>
                <a:lnTo>
                  <a:pt x="141594" y="248648"/>
                </a:lnTo>
                <a:lnTo>
                  <a:pt x="137378" y="241957"/>
                </a:lnTo>
                <a:close/>
                <a:moveTo>
                  <a:pt x="163178" y="241957"/>
                </a:moveTo>
                <a:lnTo>
                  <a:pt x="158962" y="248648"/>
                </a:lnTo>
                <a:lnTo>
                  <a:pt x="154800" y="248648"/>
                </a:lnTo>
                <a:lnTo>
                  <a:pt x="161111" y="238802"/>
                </a:lnTo>
                <a:lnTo>
                  <a:pt x="155208" y="229608"/>
                </a:lnTo>
                <a:lnTo>
                  <a:pt x="159370" y="229608"/>
                </a:lnTo>
                <a:lnTo>
                  <a:pt x="163178" y="235592"/>
                </a:lnTo>
                <a:lnTo>
                  <a:pt x="166986" y="229608"/>
                </a:lnTo>
                <a:lnTo>
                  <a:pt x="171148" y="229608"/>
                </a:lnTo>
                <a:lnTo>
                  <a:pt x="165245" y="238802"/>
                </a:lnTo>
                <a:lnTo>
                  <a:pt x="171556" y="248648"/>
                </a:lnTo>
                <a:lnTo>
                  <a:pt x="167394" y="248648"/>
                </a:lnTo>
                <a:lnTo>
                  <a:pt x="163178" y="241957"/>
                </a:lnTo>
                <a:close/>
                <a:moveTo>
                  <a:pt x="188978" y="241957"/>
                </a:moveTo>
                <a:lnTo>
                  <a:pt x="184762" y="248648"/>
                </a:lnTo>
                <a:lnTo>
                  <a:pt x="180601" y="248648"/>
                </a:lnTo>
                <a:lnTo>
                  <a:pt x="186911" y="238802"/>
                </a:lnTo>
                <a:lnTo>
                  <a:pt x="181009" y="229608"/>
                </a:lnTo>
                <a:lnTo>
                  <a:pt x="185170" y="229608"/>
                </a:lnTo>
                <a:lnTo>
                  <a:pt x="188978" y="235592"/>
                </a:lnTo>
                <a:lnTo>
                  <a:pt x="192786" y="229608"/>
                </a:lnTo>
                <a:lnTo>
                  <a:pt x="196948" y="229608"/>
                </a:lnTo>
                <a:lnTo>
                  <a:pt x="191045" y="238802"/>
                </a:lnTo>
                <a:lnTo>
                  <a:pt x="197356" y="248648"/>
                </a:lnTo>
                <a:lnTo>
                  <a:pt x="193194" y="248648"/>
                </a:lnTo>
                <a:lnTo>
                  <a:pt x="188978" y="241957"/>
                </a:lnTo>
                <a:close/>
                <a:moveTo>
                  <a:pt x="214778" y="241957"/>
                </a:moveTo>
                <a:lnTo>
                  <a:pt x="210562" y="248648"/>
                </a:lnTo>
                <a:lnTo>
                  <a:pt x="206401" y="248648"/>
                </a:lnTo>
                <a:lnTo>
                  <a:pt x="212711" y="238802"/>
                </a:lnTo>
                <a:lnTo>
                  <a:pt x="206809" y="229608"/>
                </a:lnTo>
                <a:lnTo>
                  <a:pt x="210970" y="229608"/>
                </a:lnTo>
                <a:lnTo>
                  <a:pt x="214778" y="235592"/>
                </a:lnTo>
                <a:lnTo>
                  <a:pt x="218586" y="229608"/>
                </a:lnTo>
                <a:lnTo>
                  <a:pt x="222748" y="229608"/>
                </a:lnTo>
                <a:lnTo>
                  <a:pt x="216846" y="238802"/>
                </a:lnTo>
                <a:lnTo>
                  <a:pt x="223156" y="248648"/>
                </a:lnTo>
                <a:lnTo>
                  <a:pt x="218994" y="248648"/>
                </a:lnTo>
                <a:lnTo>
                  <a:pt x="214778" y="241957"/>
                </a:lnTo>
                <a:close/>
                <a:moveTo>
                  <a:pt x="240578" y="241957"/>
                </a:moveTo>
                <a:lnTo>
                  <a:pt x="236362" y="248648"/>
                </a:lnTo>
                <a:lnTo>
                  <a:pt x="232201" y="248648"/>
                </a:lnTo>
                <a:lnTo>
                  <a:pt x="238511" y="238802"/>
                </a:lnTo>
                <a:lnTo>
                  <a:pt x="232609" y="229608"/>
                </a:lnTo>
                <a:lnTo>
                  <a:pt x="236770" y="229608"/>
                </a:lnTo>
                <a:lnTo>
                  <a:pt x="240578" y="235592"/>
                </a:lnTo>
                <a:lnTo>
                  <a:pt x="244386" y="229608"/>
                </a:lnTo>
                <a:lnTo>
                  <a:pt x="248548" y="229608"/>
                </a:lnTo>
                <a:lnTo>
                  <a:pt x="242646" y="238802"/>
                </a:lnTo>
                <a:lnTo>
                  <a:pt x="248956" y="248648"/>
                </a:lnTo>
                <a:lnTo>
                  <a:pt x="244794" y="248648"/>
                </a:lnTo>
                <a:lnTo>
                  <a:pt x="240578" y="241957"/>
                </a:lnTo>
                <a:close/>
                <a:moveTo>
                  <a:pt x="266378" y="241957"/>
                </a:moveTo>
                <a:lnTo>
                  <a:pt x="262162" y="248648"/>
                </a:lnTo>
                <a:lnTo>
                  <a:pt x="258001" y="248648"/>
                </a:lnTo>
                <a:lnTo>
                  <a:pt x="264311" y="238802"/>
                </a:lnTo>
                <a:lnTo>
                  <a:pt x="258409" y="229608"/>
                </a:lnTo>
                <a:lnTo>
                  <a:pt x="262570" y="229608"/>
                </a:lnTo>
                <a:lnTo>
                  <a:pt x="266378" y="235592"/>
                </a:lnTo>
                <a:lnTo>
                  <a:pt x="270187" y="229608"/>
                </a:lnTo>
                <a:lnTo>
                  <a:pt x="274348" y="229608"/>
                </a:lnTo>
                <a:lnTo>
                  <a:pt x="268446" y="238802"/>
                </a:lnTo>
                <a:lnTo>
                  <a:pt x="274756" y="248648"/>
                </a:lnTo>
                <a:lnTo>
                  <a:pt x="270595" y="248648"/>
                </a:lnTo>
                <a:lnTo>
                  <a:pt x="266378" y="241957"/>
                </a:lnTo>
                <a:close/>
                <a:moveTo>
                  <a:pt x="292179" y="241957"/>
                </a:moveTo>
                <a:lnTo>
                  <a:pt x="287962" y="248648"/>
                </a:lnTo>
                <a:lnTo>
                  <a:pt x="283801" y="248648"/>
                </a:lnTo>
                <a:lnTo>
                  <a:pt x="290111" y="238802"/>
                </a:lnTo>
                <a:lnTo>
                  <a:pt x="284209" y="229608"/>
                </a:lnTo>
                <a:lnTo>
                  <a:pt x="288370" y="229608"/>
                </a:lnTo>
                <a:lnTo>
                  <a:pt x="292179" y="235592"/>
                </a:lnTo>
                <a:lnTo>
                  <a:pt x="295987" y="229608"/>
                </a:lnTo>
                <a:lnTo>
                  <a:pt x="300148" y="229608"/>
                </a:lnTo>
                <a:lnTo>
                  <a:pt x="294246" y="238802"/>
                </a:lnTo>
                <a:lnTo>
                  <a:pt x="300556" y="248648"/>
                </a:lnTo>
                <a:lnTo>
                  <a:pt x="296395" y="248648"/>
                </a:lnTo>
                <a:lnTo>
                  <a:pt x="292179" y="241957"/>
                </a:lnTo>
                <a:close/>
                <a:moveTo>
                  <a:pt x="317979" y="241957"/>
                </a:moveTo>
                <a:lnTo>
                  <a:pt x="313762" y="248648"/>
                </a:lnTo>
                <a:lnTo>
                  <a:pt x="309601" y="248648"/>
                </a:lnTo>
                <a:lnTo>
                  <a:pt x="315911" y="238802"/>
                </a:lnTo>
                <a:lnTo>
                  <a:pt x="310009" y="229608"/>
                </a:lnTo>
                <a:lnTo>
                  <a:pt x="314170" y="229608"/>
                </a:lnTo>
                <a:lnTo>
                  <a:pt x="317979" y="235592"/>
                </a:lnTo>
                <a:lnTo>
                  <a:pt x="321787" y="229608"/>
                </a:lnTo>
                <a:lnTo>
                  <a:pt x="325948" y="229608"/>
                </a:lnTo>
                <a:lnTo>
                  <a:pt x="320046" y="238802"/>
                </a:lnTo>
                <a:lnTo>
                  <a:pt x="326356" y="248648"/>
                </a:lnTo>
                <a:lnTo>
                  <a:pt x="322195" y="248648"/>
                </a:lnTo>
                <a:lnTo>
                  <a:pt x="317979" y="241957"/>
                </a:lnTo>
                <a:close/>
                <a:moveTo>
                  <a:pt x="343779" y="241957"/>
                </a:moveTo>
                <a:lnTo>
                  <a:pt x="339563" y="248648"/>
                </a:lnTo>
                <a:lnTo>
                  <a:pt x="335401" y="248648"/>
                </a:lnTo>
                <a:lnTo>
                  <a:pt x="341711" y="238802"/>
                </a:lnTo>
                <a:lnTo>
                  <a:pt x="335809" y="229608"/>
                </a:lnTo>
                <a:lnTo>
                  <a:pt x="339971" y="229608"/>
                </a:lnTo>
                <a:lnTo>
                  <a:pt x="343779" y="235592"/>
                </a:lnTo>
                <a:lnTo>
                  <a:pt x="347587" y="229608"/>
                </a:lnTo>
                <a:lnTo>
                  <a:pt x="351748" y="229608"/>
                </a:lnTo>
                <a:lnTo>
                  <a:pt x="345846" y="238802"/>
                </a:lnTo>
                <a:lnTo>
                  <a:pt x="352156" y="248648"/>
                </a:lnTo>
                <a:lnTo>
                  <a:pt x="347995" y="248648"/>
                </a:lnTo>
                <a:lnTo>
                  <a:pt x="343779" y="241957"/>
                </a:lnTo>
                <a:close/>
                <a:moveTo>
                  <a:pt x="369579" y="241957"/>
                </a:moveTo>
                <a:lnTo>
                  <a:pt x="365363" y="248648"/>
                </a:lnTo>
                <a:lnTo>
                  <a:pt x="361201" y="248648"/>
                </a:lnTo>
                <a:lnTo>
                  <a:pt x="367511" y="238802"/>
                </a:lnTo>
                <a:lnTo>
                  <a:pt x="361609" y="229608"/>
                </a:lnTo>
                <a:lnTo>
                  <a:pt x="365771" y="229608"/>
                </a:lnTo>
                <a:lnTo>
                  <a:pt x="369579" y="235592"/>
                </a:lnTo>
                <a:lnTo>
                  <a:pt x="373387" y="229608"/>
                </a:lnTo>
                <a:lnTo>
                  <a:pt x="377548" y="229608"/>
                </a:lnTo>
                <a:lnTo>
                  <a:pt x="371646" y="238802"/>
                </a:lnTo>
                <a:lnTo>
                  <a:pt x="377956" y="248648"/>
                </a:lnTo>
                <a:lnTo>
                  <a:pt x="373795" y="248648"/>
                </a:lnTo>
                <a:lnTo>
                  <a:pt x="369579" y="241957"/>
                </a:lnTo>
                <a:close/>
                <a:moveTo>
                  <a:pt x="395379" y="241957"/>
                </a:moveTo>
                <a:lnTo>
                  <a:pt x="391163" y="248648"/>
                </a:lnTo>
                <a:lnTo>
                  <a:pt x="387001" y="248648"/>
                </a:lnTo>
                <a:lnTo>
                  <a:pt x="393312" y="238802"/>
                </a:lnTo>
                <a:lnTo>
                  <a:pt x="387409" y="229608"/>
                </a:lnTo>
                <a:lnTo>
                  <a:pt x="391571" y="229608"/>
                </a:lnTo>
                <a:lnTo>
                  <a:pt x="395379" y="235592"/>
                </a:lnTo>
                <a:lnTo>
                  <a:pt x="399187" y="229608"/>
                </a:lnTo>
                <a:lnTo>
                  <a:pt x="403348" y="229608"/>
                </a:lnTo>
                <a:lnTo>
                  <a:pt x="397446" y="238802"/>
                </a:lnTo>
                <a:lnTo>
                  <a:pt x="403756" y="248648"/>
                </a:lnTo>
                <a:lnTo>
                  <a:pt x="399595" y="248648"/>
                </a:lnTo>
                <a:lnTo>
                  <a:pt x="395379" y="241957"/>
                </a:lnTo>
                <a:close/>
                <a:moveTo>
                  <a:pt x="421179" y="241957"/>
                </a:moveTo>
                <a:lnTo>
                  <a:pt x="416963" y="248648"/>
                </a:lnTo>
                <a:lnTo>
                  <a:pt x="412801" y="248648"/>
                </a:lnTo>
                <a:lnTo>
                  <a:pt x="419112" y="238802"/>
                </a:lnTo>
                <a:lnTo>
                  <a:pt x="413209" y="229608"/>
                </a:lnTo>
                <a:lnTo>
                  <a:pt x="417371" y="229608"/>
                </a:lnTo>
                <a:lnTo>
                  <a:pt x="421179" y="235592"/>
                </a:lnTo>
                <a:lnTo>
                  <a:pt x="424987" y="229608"/>
                </a:lnTo>
                <a:lnTo>
                  <a:pt x="429149" y="229608"/>
                </a:lnTo>
                <a:lnTo>
                  <a:pt x="423246" y="238802"/>
                </a:lnTo>
                <a:lnTo>
                  <a:pt x="429557" y="248648"/>
                </a:lnTo>
                <a:lnTo>
                  <a:pt x="425395" y="248648"/>
                </a:lnTo>
                <a:lnTo>
                  <a:pt x="421179" y="241957"/>
                </a:lnTo>
                <a:close/>
                <a:moveTo>
                  <a:pt x="446979" y="241957"/>
                </a:moveTo>
                <a:lnTo>
                  <a:pt x="442763" y="248648"/>
                </a:lnTo>
                <a:lnTo>
                  <a:pt x="438601" y="248648"/>
                </a:lnTo>
                <a:lnTo>
                  <a:pt x="444912" y="238802"/>
                </a:lnTo>
                <a:lnTo>
                  <a:pt x="439009" y="229608"/>
                </a:lnTo>
                <a:lnTo>
                  <a:pt x="443171" y="229608"/>
                </a:lnTo>
                <a:lnTo>
                  <a:pt x="446979" y="235592"/>
                </a:lnTo>
                <a:lnTo>
                  <a:pt x="450787" y="229608"/>
                </a:lnTo>
                <a:lnTo>
                  <a:pt x="454949" y="229608"/>
                </a:lnTo>
                <a:lnTo>
                  <a:pt x="449046" y="238802"/>
                </a:lnTo>
                <a:lnTo>
                  <a:pt x="455357" y="248648"/>
                </a:lnTo>
                <a:lnTo>
                  <a:pt x="451195" y="248648"/>
                </a:lnTo>
                <a:lnTo>
                  <a:pt x="446979" y="241957"/>
                </a:lnTo>
                <a:close/>
                <a:moveTo>
                  <a:pt x="472779" y="241957"/>
                </a:moveTo>
                <a:lnTo>
                  <a:pt x="468563" y="248648"/>
                </a:lnTo>
                <a:lnTo>
                  <a:pt x="464401" y="248648"/>
                </a:lnTo>
                <a:lnTo>
                  <a:pt x="470712" y="238802"/>
                </a:lnTo>
                <a:lnTo>
                  <a:pt x="464809" y="229608"/>
                </a:lnTo>
                <a:lnTo>
                  <a:pt x="468971" y="229608"/>
                </a:lnTo>
                <a:lnTo>
                  <a:pt x="472779" y="235592"/>
                </a:lnTo>
                <a:lnTo>
                  <a:pt x="476587" y="229608"/>
                </a:lnTo>
                <a:lnTo>
                  <a:pt x="480749" y="229608"/>
                </a:lnTo>
                <a:lnTo>
                  <a:pt x="474846" y="238802"/>
                </a:lnTo>
                <a:lnTo>
                  <a:pt x="481157" y="248648"/>
                </a:lnTo>
                <a:lnTo>
                  <a:pt x="476995" y="248648"/>
                </a:lnTo>
                <a:lnTo>
                  <a:pt x="472779" y="241957"/>
                </a:lnTo>
                <a:close/>
                <a:moveTo>
                  <a:pt x="498579" y="241957"/>
                </a:moveTo>
                <a:lnTo>
                  <a:pt x="494363" y="248648"/>
                </a:lnTo>
                <a:lnTo>
                  <a:pt x="490201" y="248648"/>
                </a:lnTo>
                <a:lnTo>
                  <a:pt x="496512" y="238802"/>
                </a:lnTo>
                <a:lnTo>
                  <a:pt x="490609" y="229608"/>
                </a:lnTo>
                <a:lnTo>
                  <a:pt x="494771" y="229608"/>
                </a:lnTo>
                <a:lnTo>
                  <a:pt x="498579" y="235592"/>
                </a:lnTo>
                <a:lnTo>
                  <a:pt x="502387" y="229608"/>
                </a:lnTo>
                <a:lnTo>
                  <a:pt x="506549" y="229608"/>
                </a:lnTo>
                <a:lnTo>
                  <a:pt x="500646" y="238802"/>
                </a:lnTo>
                <a:lnTo>
                  <a:pt x="506957" y="248648"/>
                </a:lnTo>
                <a:lnTo>
                  <a:pt x="502795" y="248648"/>
                </a:lnTo>
                <a:lnTo>
                  <a:pt x="498579" y="241957"/>
                </a:lnTo>
                <a:close/>
                <a:moveTo>
                  <a:pt x="8378" y="270658"/>
                </a:moveTo>
                <a:lnTo>
                  <a:pt x="4162" y="277349"/>
                </a:lnTo>
                <a:lnTo>
                  <a:pt x="0" y="277349"/>
                </a:lnTo>
                <a:lnTo>
                  <a:pt x="6310" y="267502"/>
                </a:lnTo>
                <a:lnTo>
                  <a:pt x="408" y="258309"/>
                </a:lnTo>
                <a:lnTo>
                  <a:pt x="4570" y="258309"/>
                </a:lnTo>
                <a:lnTo>
                  <a:pt x="8378" y="264293"/>
                </a:lnTo>
                <a:lnTo>
                  <a:pt x="12186" y="258309"/>
                </a:lnTo>
                <a:lnTo>
                  <a:pt x="16347" y="258309"/>
                </a:lnTo>
                <a:lnTo>
                  <a:pt x="10445" y="267502"/>
                </a:lnTo>
                <a:lnTo>
                  <a:pt x="16755" y="277349"/>
                </a:lnTo>
                <a:lnTo>
                  <a:pt x="12594" y="277349"/>
                </a:lnTo>
                <a:lnTo>
                  <a:pt x="8378" y="270658"/>
                </a:lnTo>
                <a:close/>
                <a:moveTo>
                  <a:pt x="34178" y="270658"/>
                </a:moveTo>
                <a:lnTo>
                  <a:pt x="29962" y="277349"/>
                </a:lnTo>
                <a:lnTo>
                  <a:pt x="25800" y="277349"/>
                </a:lnTo>
                <a:lnTo>
                  <a:pt x="32110" y="267502"/>
                </a:lnTo>
                <a:lnTo>
                  <a:pt x="26208" y="258309"/>
                </a:lnTo>
                <a:lnTo>
                  <a:pt x="30370" y="258309"/>
                </a:lnTo>
                <a:lnTo>
                  <a:pt x="34178" y="264293"/>
                </a:lnTo>
                <a:lnTo>
                  <a:pt x="37986" y="258309"/>
                </a:lnTo>
                <a:lnTo>
                  <a:pt x="42147" y="258309"/>
                </a:lnTo>
                <a:lnTo>
                  <a:pt x="36245" y="267502"/>
                </a:lnTo>
                <a:lnTo>
                  <a:pt x="42555" y="277349"/>
                </a:lnTo>
                <a:lnTo>
                  <a:pt x="38394" y="277349"/>
                </a:lnTo>
                <a:lnTo>
                  <a:pt x="34178" y="270658"/>
                </a:lnTo>
                <a:close/>
                <a:moveTo>
                  <a:pt x="59978" y="270658"/>
                </a:moveTo>
                <a:lnTo>
                  <a:pt x="55762" y="277349"/>
                </a:lnTo>
                <a:lnTo>
                  <a:pt x="51600" y="277349"/>
                </a:lnTo>
                <a:lnTo>
                  <a:pt x="57911" y="267502"/>
                </a:lnTo>
                <a:lnTo>
                  <a:pt x="52008" y="258309"/>
                </a:lnTo>
                <a:lnTo>
                  <a:pt x="56170" y="258309"/>
                </a:lnTo>
                <a:lnTo>
                  <a:pt x="59978" y="264293"/>
                </a:lnTo>
                <a:lnTo>
                  <a:pt x="63786" y="258309"/>
                </a:lnTo>
                <a:lnTo>
                  <a:pt x="67948" y="258309"/>
                </a:lnTo>
                <a:lnTo>
                  <a:pt x="62045" y="267502"/>
                </a:lnTo>
                <a:lnTo>
                  <a:pt x="68356" y="277349"/>
                </a:lnTo>
                <a:lnTo>
                  <a:pt x="64194" y="277349"/>
                </a:lnTo>
                <a:lnTo>
                  <a:pt x="59978" y="270658"/>
                </a:lnTo>
                <a:close/>
                <a:moveTo>
                  <a:pt x="85778" y="270658"/>
                </a:moveTo>
                <a:lnTo>
                  <a:pt x="81562" y="277349"/>
                </a:lnTo>
                <a:lnTo>
                  <a:pt x="77400" y="277349"/>
                </a:lnTo>
                <a:lnTo>
                  <a:pt x="83711" y="267502"/>
                </a:lnTo>
                <a:lnTo>
                  <a:pt x="77808" y="258309"/>
                </a:lnTo>
                <a:lnTo>
                  <a:pt x="81970" y="258309"/>
                </a:lnTo>
                <a:lnTo>
                  <a:pt x="85778" y="264293"/>
                </a:lnTo>
                <a:lnTo>
                  <a:pt x="89586" y="258309"/>
                </a:lnTo>
                <a:lnTo>
                  <a:pt x="93748" y="258309"/>
                </a:lnTo>
                <a:lnTo>
                  <a:pt x="87845" y="267502"/>
                </a:lnTo>
                <a:lnTo>
                  <a:pt x="94156" y="277349"/>
                </a:lnTo>
                <a:lnTo>
                  <a:pt x="89994" y="277349"/>
                </a:lnTo>
                <a:lnTo>
                  <a:pt x="85778" y="270658"/>
                </a:lnTo>
                <a:close/>
                <a:moveTo>
                  <a:pt x="111578" y="270658"/>
                </a:moveTo>
                <a:lnTo>
                  <a:pt x="107362" y="277349"/>
                </a:lnTo>
                <a:lnTo>
                  <a:pt x="103200" y="277349"/>
                </a:lnTo>
                <a:lnTo>
                  <a:pt x="109511" y="267502"/>
                </a:lnTo>
                <a:lnTo>
                  <a:pt x="103608" y="258309"/>
                </a:lnTo>
                <a:lnTo>
                  <a:pt x="107770" y="258309"/>
                </a:lnTo>
                <a:lnTo>
                  <a:pt x="111578" y="264293"/>
                </a:lnTo>
                <a:lnTo>
                  <a:pt x="115386" y="258309"/>
                </a:lnTo>
                <a:lnTo>
                  <a:pt x="119548" y="258309"/>
                </a:lnTo>
                <a:lnTo>
                  <a:pt x="113645" y="267502"/>
                </a:lnTo>
                <a:lnTo>
                  <a:pt x="119956" y="277349"/>
                </a:lnTo>
                <a:lnTo>
                  <a:pt x="115794" y="277349"/>
                </a:lnTo>
                <a:lnTo>
                  <a:pt x="111578" y="270658"/>
                </a:lnTo>
                <a:close/>
                <a:moveTo>
                  <a:pt x="137378" y="270658"/>
                </a:moveTo>
                <a:lnTo>
                  <a:pt x="133162" y="277349"/>
                </a:lnTo>
                <a:lnTo>
                  <a:pt x="129000" y="277349"/>
                </a:lnTo>
                <a:lnTo>
                  <a:pt x="135311" y="267502"/>
                </a:lnTo>
                <a:lnTo>
                  <a:pt x="129408" y="258309"/>
                </a:lnTo>
                <a:lnTo>
                  <a:pt x="133570" y="258309"/>
                </a:lnTo>
                <a:lnTo>
                  <a:pt x="137378" y="264293"/>
                </a:lnTo>
                <a:lnTo>
                  <a:pt x="141186" y="258309"/>
                </a:lnTo>
                <a:lnTo>
                  <a:pt x="145348" y="258309"/>
                </a:lnTo>
                <a:lnTo>
                  <a:pt x="139445" y="267502"/>
                </a:lnTo>
                <a:lnTo>
                  <a:pt x="145756" y="277349"/>
                </a:lnTo>
                <a:lnTo>
                  <a:pt x="141594" y="277349"/>
                </a:lnTo>
                <a:lnTo>
                  <a:pt x="137378" y="270658"/>
                </a:lnTo>
                <a:close/>
                <a:moveTo>
                  <a:pt x="163178" y="270658"/>
                </a:moveTo>
                <a:lnTo>
                  <a:pt x="158962" y="277349"/>
                </a:lnTo>
                <a:lnTo>
                  <a:pt x="154800" y="277349"/>
                </a:lnTo>
                <a:lnTo>
                  <a:pt x="161111" y="267502"/>
                </a:lnTo>
                <a:lnTo>
                  <a:pt x="155208" y="258309"/>
                </a:lnTo>
                <a:lnTo>
                  <a:pt x="159370" y="258309"/>
                </a:lnTo>
                <a:lnTo>
                  <a:pt x="163178" y="264293"/>
                </a:lnTo>
                <a:lnTo>
                  <a:pt x="166986" y="258309"/>
                </a:lnTo>
                <a:lnTo>
                  <a:pt x="171148" y="258309"/>
                </a:lnTo>
                <a:lnTo>
                  <a:pt x="165245" y="267502"/>
                </a:lnTo>
                <a:lnTo>
                  <a:pt x="171556" y="277349"/>
                </a:lnTo>
                <a:lnTo>
                  <a:pt x="167394" y="277349"/>
                </a:lnTo>
                <a:lnTo>
                  <a:pt x="163178" y="270658"/>
                </a:lnTo>
                <a:close/>
                <a:moveTo>
                  <a:pt x="188978" y="270658"/>
                </a:moveTo>
                <a:lnTo>
                  <a:pt x="184762" y="277349"/>
                </a:lnTo>
                <a:lnTo>
                  <a:pt x="180601" y="277349"/>
                </a:lnTo>
                <a:lnTo>
                  <a:pt x="186911" y="267502"/>
                </a:lnTo>
                <a:lnTo>
                  <a:pt x="181009" y="258309"/>
                </a:lnTo>
                <a:lnTo>
                  <a:pt x="185170" y="258309"/>
                </a:lnTo>
                <a:lnTo>
                  <a:pt x="188978" y="264293"/>
                </a:lnTo>
                <a:lnTo>
                  <a:pt x="192786" y="258309"/>
                </a:lnTo>
                <a:lnTo>
                  <a:pt x="196948" y="258309"/>
                </a:lnTo>
                <a:lnTo>
                  <a:pt x="191045" y="267502"/>
                </a:lnTo>
                <a:lnTo>
                  <a:pt x="197356" y="277349"/>
                </a:lnTo>
                <a:lnTo>
                  <a:pt x="193194" y="277349"/>
                </a:lnTo>
                <a:lnTo>
                  <a:pt x="188978" y="270658"/>
                </a:lnTo>
                <a:close/>
                <a:moveTo>
                  <a:pt x="214778" y="270658"/>
                </a:moveTo>
                <a:lnTo>
                  <a:pt x="210562" y="277349"/>
                </a:lnTo>
                <a:lnTo>
                  <a:pt x="206401" y="277349"/>
                </a:lnTo>
                <a:lnTo>
                  <a:pt x="212711" y="267502"/>
                </a:lnTo>
                <a:lnTo>
                  <a:pt x="206809" y="258309"/>
                </a:lnTo>
                <a:lnTo>
                  <a:pt x="210970" y="258309"/>
                </a:lnTo>
                <a:lnTo>
                  <a:pt x="214778" y="264293"/>
                </a:lnTo>
                <a:lnTo>
                  <a:pt x="218586" y="258309"/>
                </a:lnTo>
                <a:lnTo>
                  <a:pt x="222748" y="258309"/>
                </a:lnTo>
                <a:lnTo>
                  <a:pt x="216846" y="267502"/>
                </a:lnTo>
                <a:lnTo>
                  <a:pt x="223156" y="277349"/>
                </a:lnTo>
                <a:lnTo>
                  <a:pt x="218994" y="277349"/>
                </a:lnTo>
                <a:lnTo>
                  <a:pt x="214778" y="270658"/>
                </a:lnTo>
                <a:close/>
                <a:moveTo>
                  <a:pt x="240578" y="270658"/>
                </a:moveTo>
                <a:lnTo>
                  <a:pt x="236362" y="277349"/>
                </a:lnTo>
                <a:lnTo>
                  <a:pt x="232201" y="277349"/>
                </a:lnTo>
                <a:lnTo>
                  <a:pt x="238511" y="267502"/>
                </a:lnTo>
                <a:lnTo>
                  <a:pt x="232609" y="258309"/>
                </a:lnTo>
                <a:lnTo>
                  <a:pt x="236770" y="258309"/>
                </a:lnTo>
                <a:lnTo>
                  <a:pt x="240578" y="264293"/>
                </a:lnTo>
                <a:lnTo>
                  <a:pt x="244386" y="258309"/>
                </a:lnTo>
                <a:lnTo>
                  <a:pt x="248548" y="258309"/>
                </a:lnTo>
                <a:lnTo>
                  <a:pt x="242646" y="267502"/>
                </a:lnTo>
                <a:lnTo>
                  <a:pt x="248956" y="277349"/>
                </a:lnTo>
                <a:lnTo>
                  <a:pt x="244794" y="277349"/>
                </a:lnTo>
                <a:lnTo>
                  <a:pt x="240578" y="270658"/>
                </a:lnTo>
                <a:close/>
                <a:moveTo>
                  <a:pt x="266378" y="270658"/>
                </a:moveTo>
                <a:lnTo>
                  <a:pt x="262162" y="277349"/>
                </a:lnTo>
                <a:lnTo>
                  <a:pt x="258001" y="277349"/>
                </a:lnTo>
                <a:lnTo>
                  <a:pt x="264311" y="267502"/>
                </a:lnTo>
                <a:lnTo>
                  <a:pt x="258409" y="258309"/>
                </a:lnTo>
                <a:lnTo>
                  <a:pt x="262570" y="258309"/>
                </a:lnTo>
                <a:lnTo>
                  <a:pt x="266378" y="264293"/>
                </a:lnTo>
                <a:lnTo>
                  <a:pt x="270187" y="258309"/>
                </a:lnTo>
                <a:lnTo>
                  <a:pt x="274348" y="258309"/>
                </a:lnTo>
                <a:lnTo>
                  <a:pt x="268446" y="267502"/>
                </a:lnTo>
                <a:lnTo>
                  <a:pt x="274756" y="277349"/>
                </a:lnTo>
                <a:lnTo>
                  <a:pt x="270595" y="277349"/>
                </a:lnTo>
                <a:lnTo>
                  <a:pt x="266378" y="270658"/>
                </a:lnTo>
                <a:close/>
                <a:moveTo>
                  <a:pt x="292179" y="270658"/>
                </a:moveTo>
                <a:lnTo>
                  <a:pt x="287962" y="277349"/>
                </a:lnTo>
                <a:lnTo>
                  <a:pt x="283801" y="277349"/>
                </a:lnTo>
                <a:lnTo>
                  <a:pt x="290111" y="267502"/>
                </a:lnTo>
                <a:lnTo>
                  <a:pt x="284209" y="258309"/>
                </a:lnTo>
                <a:lnTo>
                  <a:pt x="288370" y="258309"/>
                </a:lnTo>
                <a:lnTo>
                  <a:pt x="292179" y="264293"/>
                </a:lnTo>
                <a:lnTo>
                  <a:pt x="295987" y="258309"/>
                </a:lnTo>
                <a:lnTo>
                  <a:pt x="300148" y="258309"/>
                </a:lnTo>
                <a:lnTo>
                  <a:pt x="294246" y="267502"/>
                </a:lnTo>
                <a:lnTo>
                  <a:pt x="300556" y="277349"/>
                </a:lnTo>
                <a:lnTo>
                  <a:pt x="296395" y="277349"/>
                </a:lnTo>
                <a:lnTo>
                  <a:pt x="292179" y="270658"/>
                </a:lnTo>
                <a:close/>
                <a:moveTo>
                  <a:pt x="317979" y="270658"/>
                </a:moveTo>
                <a:lnTo>
                  <a:pt x="313762" y="277349"/>
                </a:lnTo>
                <a:lnTo>
                  <a:pt x="309601" y="277349"/>
                </a:lnTo>
                <a:lnTo>
                  <a:pt x="315911" y="267502"/>
                </a:lnTo>
                <a:lnTo>
                  <a:pt x="310009" y="258309"/>
                </a:lnTo>
                <a:lnTo>
                  <a:pt x="314170" y="258309"/>
                </a:lnTo>
                <a:lnTo>
                  <a:pt x="317979" y="264293"/>
                </a:lnTo>
                <a:lnTo>
                  <a:pt x="321787" y="258309"/>
                </a:lnTo>
                <a:lnTo>
                  <a:pt x="325948" y="258309"/>
                </a:lnTo>
                <a:lnTo>
                  <a:pt x="320046" y="267502"/>
                </a:lnTo>
                <a:lnTo>
                  <a:pt x="326356" y="277349"/>
                </a:lnTo>
                <a:lnTo>
                  <a:pt x="322195" y="277349"/>
                </a:lnTo>
                <a:lnTo>
                  <a:pt x="317979" y="270658"/>
                </a:lnTo>
                <a:close/>
                <a:moveTo>
                  <a:pt x="343779" y="270658"/>
                </a:moveTo>
                <a:lnTo>
                  <a:pt x="339563" y="277349"/>
                </a:lnTo>
                <a:lnTo>
                  <a:pt x="335401" y="277349"/>
                </a:lnTo>
                <a:lnTo>
                  <a:pt x="341711" y="267502"/>
                </a:lnTo>
                <a:lnTo>
                  <a:pt x="335809" y="258309"/>
                </a:lnTo>
                <a:lnTo>
                  <a:pt x="339971" y="258309"/>
                </a:lnTo>
                <a:lnTo>
                  <a:pt x="343779" y="264293"/>
                </a:lnTo>
                <a:lnTo>
                  <a:pt x="347587" y="258309"/>
                </a:lnTo>
                <a:lnTo>
                  <a:pt x="351748" y="258309"/>
                </a:lnTo>
                <a:lnTo>
                  <a:pt x="345846" y="267502"/>
                </a:lnTo>
                <a:lnTo>
                  <a:pt x="352156" y="277349"/>
                </a:lnTo>
                <a:lnTo>
                  <a:pt x="347995" y="277349"/>
                </a:lnTo>
                <a:lnTo>
                  <a:pt x="343779" y="270658"/>
                </a:lnTo>
                <a:close/>
                <a:moveTo>
                  <a:pt x="369579" y="270658"/>
                </a:moveTo>
                <a:lnTo>
                  <a:pt x="365363" y="277349"/>
                </a:lnTo>
                <a:lnTo>
                  <a:pt x="361201" y="277349"/>
                </a:lnTo>
                <a:lnTo>
                  <a:pt x="367511" y="267502"/>
                </a:lnTo>
                <a:lnTo>
                  <a:pt x="361609" y="258309"/>
                </a:lnTo>
                <a:lnTo>
                  <a:pt x="365771" y="258309"/>
                </a:lnTo>
                <a:lnTo>
                  <a:pt x="369579" y="264293"/>
                </a:lnTo>
                <a:lnTo>
                  <a:pt x="373387" y="258309"/>
                </a:lnTo>
                <a:lnTo>
                  <a:pt x="377548" y="258309"/>
                </a:lnTo>
                <a:lnTo>
                  <a:pt x="371646" y="267502"/>
                </a:lnTo>
                <a:lnTo>
                  <a:pt x="377956" y="277349"/>
                </a:lnTo>
                <a:lnTo>
                  <a:pt x="373795" y="277349"/>
                </a:lnTo>
                <a:lnTo>
                  <a:pt x="369579" y="270658"/>
                </a:lnTo>
                <a:close/>
                <a:moveTo>
                  <a:pt x="395379" y="270658"/>
                </a:moveTo>
                <a:lnTo>
                  <a:pt x="391163" y="277349"/>
                </a:lnTo>
                <a:lnTo>
                  <a:pt x="387001" y="277349"/>
                </a:lnTo>
                <a:lnTo>
                  <a:pt x="393312" y="267502"/>
                </a:lnTo>
                <a:lnTo>
                  <a:pt x="387409" y="258309"/>
                </a:lnTo>
                <a:lnTo>
                  <a:pt x="391571" y="258309"/>
                </a:lnTo>
                <a:lnTo>
                  <a:pt x="395379" y="264293"/>
                </a:lnTo>
                <a:lnTo>
                  <a:pt x="399187" y="258309"/>
                </a:lnTo>
                <a:lnTo>
                  <a:pt x="403348" y="258309"/>
                </a:lnTo>
                <a:lnTo>
                  <a:pt x="397446" y="267502"/>
                </a:lnTo>
                <a:lnTo>
                  <a:pt x="403756" y="277349"/>
                </a:lnTo>
                <a:lnTo>
                  <a:pt x="399595" y="277349"/>
                </a:lnTo>
                <a:lnTo>
                  <a:pt x="395379" y="270658"/>
                </a:lnTo>
                <a:close/>
                <a:moveTo>
                  <a:pt x="421179" y="270658"/>
                </a:moveTo>
                <a:lnTo>
                  <a:pt x="416963" y="277349"/>
                </a:lnTo>
                <a:lnTo>
                  <a:pt x="412801" y="277349"/>
                </a:lnTo>
                <a:lnTo>
                  <a:pt x="419112" y="267502"/>
                </a:lnTo>
                <a:lnTo>
                  <a:pt x="413209" y="258309"/>
                </a:lnTo>
                <a:lnTo>
                  <a:pt x="417371" y="258309"/>
                </a:lnTo>
                <a:lnTo>
                  <a:pt x="421179" y="264293"/>
                </a:lnTo>
                <a:lnTo>
                  <a:pt x="424987" y="258309"/>
                </a:lnTo>
                <a:lnTo>
                  <a:pt x="429149" y="258309"/>
                </a:lnTo>
                <a:lnTo>
                  <a:pt x="423246" y="267502"/>
                </a:lnTo>
                <a:lnTo>
                  <a:pt x="429557" y="277349"/>
                </a:lnTo>
                <a:lnTo>
                  <a:pt x="425395" y="277349"/>
                </a:lnTo>
                <a:lnTo>
                  <a:pt x="421179" y="270658"/>
                </a:lnTo>
                <a:close/>
                <a:moveTo>
                  <a:pt x="446979" y="270658"/>
                </a:moveTo>
                <a:lnTo>
                  <a:pt x="442763" y="277349"/>
                </a:lnTo>
                <a:lnTo>
                  <a:pt x="438601" y="277349"/>
                </a:lnTo>
                <a:lnTo>
                  <a:pt x="444912" y="267502"/>
                </a:lnTo>
                <a:lnTo>
                  <a:pt x="439009" y="258309"/>
                </a:lnTo>
                <a:lnTo>
                  <a:pt x="443171" y="258309"/>
                </a:lnTo>
                <a:lnTo>
                  <a:pt x="446979" y="264293"/>
                </a:lnTo>
                <a:lnTo>
                  <a:pt x="450787" y="258309"/>
                </a:lnTo>
                <a:lnTo>
                  <a:pt x="454949" y="258309"/>
                </a:lnTo>
                <a:lnTo>
                  <a:pt x="449046" y="267502"/>
                </a:lnTo>
                <a:lnTo>
                  <a:pt x="455357" y="277349"/>
                </a:lnTo>
                <a:lnTo>
                  <a:pt x="451195" y="277349"/>
                </a:lnTo>
                <a:lnTo>
                  <a:pt x="446979" y="270658"/>
                </a:lnTo>
                <a:close/>
                <a:moveTo>
                  <a:pt x="472779" y="270658"/>
                </a:moveTo>
                <a:lnTo>
                  <a:pt x="468563" y="277349"/>
                </a:lnTo>
                <a:lnTo>
                  <a:pt x="464401" y="277349"/>
                </a:lnTo>
                <a:lnTo>
                  <a:pt x="470712" y="267502"/>
                </a:lnTo>
                <a:lnTo>
                  <a:pt x="464809" y="258309"/>
                </a:lnTo>
                <a:lnTo>
                  <a:pt x="468971" y="258309"/>
                </a:lnTo>
                <a:lnTo>
                  <a:pt x="472779" y="264293"/>
                </a:lnTo>
                <a:lnTo>
                  <a:pt x="476587" y="258309"/>
                </a:lnTo>
                <a:lnTo>
                  <a:pt x="480749" y="258309"/>
                </a:lnTo>
                <a:lnTo>
                  <a:pt x="474846" y="267502"/>
                </a:lnTo>
                <a:lnTo>
                  <a:pt x="481157" y="277349"/>
                </a:lnTo>
                <a:lnTo>
                  <a:pt x="476995" y="277349"/>
                </a:lnTo>
                <a:lnTo>
                  <a:pt x="472779" y="270658"/>
                </a:lnTo>
                <a:close/>
                <a:moveTo>
                  <a:pt x="498579" y="270658"/>
                </a:moveTo>
                <a:lnTo>
                  <a:pt x="494363" y="277349"/>
                </a:lnTo>
                <a:lnTo>
                  <a:pt x="490201" y="277349"/>
                </a:lnTo>
                <a:lnTo>
                  <a:pt x="496512" y="267502"/>
                </a:lnTo>
                <a:lnTo>
                  <a:pt x="490609" y="258309"/>
                </a:lnTo>
                <a:lnTo>
                  <a:pt x="494771" y="258309"/>
                </a:lnTo>
                <a:lnTo>
                  <a:pt x="498579" y="264293"/>
                </a:lnTo>
                <a:lnTo>
                  <a:pt x="502387" y="258309"/>
                </a:lnTo>
                <a:lnTo>
                  <a:pt x="506549" y="258309"/>
                </a:lnTo>
                <a:lnTo>
                  <a:pt x="500646" y="267502"/>
                </a:lnTo>
                <a:lnTo>
                  <a:pt x="506957" y="277349"/>
                </a:lnTo>
                <a:lnTo>
                  <a:pt x="502795" y="277349"/>
                </a:lnTo>
                <a:lnTo>
                  <a:pt x="498579" y="270658"/>
                </a:lnTo>
                <a:close/>
                <a:moveTo>
                  <a:pt x="8378" y="299359"/>
                </a:moveTo>
                <a:lnTo>
                  <a:pt x="4162" y="306050"/>
                </a:lnTo>
                <a:lnTo>
                  <a:pt x="0" y="306050"/>
                </a:lnTo>
                <a:lnTo>
                  <a:pt x="6310" y="296204"/>
                </a:lnTo>
                <a:lnTo>
                  <a:pt x="408" y="287010"/>
                </a:lnTo>
                <a:lnTo>
                  <a:pt x="4570" y="287010"/>
                </a:lnTo>
                <a:lnTo>
                  <a:pt x="8378" y="292994"/>
                </a:lnTo>
                <a:lnTo>
                  <a:pt x="12186" y="287010"/>
                </a:lnTo>
                <a:lnTo>
                  <a:pt x="16347" y="287010"/>
                </a:lnTo>
                <a:lnTo>
                  <a:pt x="10445" y="296204"/>
                </a:lnTo>
                <a:lnTo>
                  <a:pt x="16755" y="306050"/>
                </a:lnTo>
                <a:lnTo>
                  <a:pt x="12594" y="306050"/>
                </a:lnTo>
                <a:lnTo>
                  <a:pt x="8378" y="299359"/>
                </a:lnTo>
                <a:close/>
                <a:moveTo>
                  <a:pt x="34178" y="299359"/>
                </a:moveTo>
                <a:lnTo>
                  <a:pt x="29962" y="306050"/>
                </a:lnTo>
                <a:lnTo>
                  <a:pt x="25800" y="306050"/>
                </a:lnTo>
                <a:lnTo>
                  <a:pt x="32110" y="296204"/>
                </a:lnTo>
                <a:lnTo>
                  <a:pt x="26208" y="287010"/>
                </a:lnTo>
                <a:lnTo>
                  <a:pt x="30370" y="287010"/>
                </a:lnTo>
                <a:lnTo>
                  <a:pt x="34178" y="292994"/>
                </a:lnTo>
                <a:lnTo>
                  <a:pt x="37986" y="287010"/>
                </a:lnTo>
                <a:lnTo>
                  <a:pt x="42147" y="287010"/>
                </a:lnTo>
                <a:lnTo>
                  <a:pt x="36245" y="296204"/>
                </a:lnTo>
                <a:lnTo>
                  <a:pt x="42555" y="306050"/>
                </a:lnTo>
                <a:lnTo>
                  <a:pt x="38394" y="306050"/>
                </a:lnTo>
                <a:lnTo>
                  <a:pt x="34178" y="299359"/>
                </a:lnTo>
                <a:close/>
                <a:moveTo>
                  <a:pt x="59978" y="299359"/>
                </a:moveTo>
                <a:lnTo>
                  <a:pt x="55762" y="306050"/>
                </a:lnTo>
                <a:lnTo>
                  <a:pt x="51600" y="306050"/>
                </a:lnTo>
                <a:lnTo>
                  <a:pt x="57911" y="296204"/>
                </a:lnTo>
                <a:lnTo>
                  <a:pt x="52008" y="287010"/>
                </a:lnTo>
                <a:lnTo>
                  <a:pt x="56170" y="287010"/>
                </a:lnTo>
                <a:lnTo>
                  <a:pt x="59978" y="292994"/>
                </a:lnTo>
                <a:lnTo>
                  <a:pt x="63786" y="287010"/>
                </a:lnTo>
                <a:lnTo>
                  <a:pt x="67948" y="287010"/>
                </a:lnTo>
                <a:lnTo>
                  <a:pt x="62045" y="296204"/>
                </a:lnTo>
                <a:lnTo>
                  <a:pt x="68356" y="306050"/>
                </a:lnTo>
                <a:lnTo>
                  <a:pt x="64194" y="306050"/>
                </a:lnTo>
                <a:lnTo>
                  <a:pt x="59978" y="299359"/>
                </a:lnTo>
                <a:close/>
                <a:moveTo>
                  <a:pt x="85778" y="299359"/>
                </a:moveTo>
                <a:lnTo>
                  <a:pt x="81562" y="306050"/>
                </a:lnTo>
                <a:lnTo>
                  <a:pt x="77400" y="306050"/>
                </a:lnTo>
                <a:lnTo>
                  <a:pt x="83711" y="296204"/>
                </a:lnTo>
                <a:lnTo>
                  <a:pt x="77808" y="287010"/>
                </a:lnTo>
                <a:lnTo>
                  <a:pt x="81970" y="287010"/>
                </a:lnTo>
                <a:lnTo>
                  <a:pt x="85778" y="292994"/>
                </a:lnTo>
                <a:lnTo>
                  <a:pt x="89586" y="287010"/>
                </a:lnTo>
                <a:lnTo>
                  <a:pt x="93748" y="287010"/>
                </a:lnTo>
                <a:lnTo>
                  <a:pt x="87845" y="296204"/>
                </a:lnTo>
                <a:lnTo>
                  <a:pt x="94156" y="306050"/>
                </a:lnTo>
                <a:lnTo>
                  <a:pt x="89994" y="306050"/>
                </a:lnTo>
                <a:lnTo>
                  <a:pt x="85778" y="299359"/>
                </a:lnTo>
                <a:close/>
                <a:moveTo>
                  <a:pt x="111578" y="299359"/>
                </a:moveTo>
                <a:lnTo>
                  <a:pt x="107362" y="306050"/>
                </a:lnTo>
                <a:lnTo>
                  <a:pt x="103200" y="306050"/>
                </a:lnTo>
                <a:lnTo>
                  <a:pt x="109511" y="296204"/>
                </a:lnTo>
                <a:lnTo>
                  <a:pt x="103608" y="287010"/>
                </a:lnTo>
                <a:lnTo>
                  <a:pt x="107770" y="287010"/>
                </a:lnTo>
                <a:lnTo>
                  <a:pt x="111578" y="292994"/>
                </a:lnTo>
                <a:lnTo>
                  <a:pt x="115386" y="287010"/>
                </a:lnTo>
                <a:lnTo>
                  <a:pt x="119548" y="287010"/>
                </a:lnTo>
                <a:lnTo>
                  <a:pt x="113645" y="296204"/>
                </a:lnTo>
                <a:lnTo>
                  <a:pt x="119956" y="306050"/>
                </a:lnTo>
                <a:lnTo>
                  <a:pt x="115794" y="306050"/>
                </a:lnTo>
                <a:lnTo>
                  <a:pt x="111578" y="299359"/>
                </a:lnTo>
                <a:close/>
                <a:moveTo>
                  <a:pt x="137378" y="299359"/>
                </a:moveTo>
                <a:lnTo>
                  <a:pt x="133162" y="306050"/>
                </a:lnTo>
                <a:lnTo>
                  <a:pt x="129000" y="306050"/>
                </a:lnTo>
                <a:lnTo>
                  <a:pt x="135311" y="296204"/>
                </a:lnTo>
                <a:lnTo>
                  <a:pt x="129408" y="287010"/>
                </a:lnTo>
                <a:lnTo>
                  <a:pt x="133570" y="287010"/>
                </a:lnTo>
                <a:lnTo>
                  <a:pt x="137378" y="292994"/>
                </a:lnTo>
                <a:lnTo>
                  <a:pt x="141186" y="287010"/>
                </a:lnTo>
                <a:lnTo>
                  <a:pt x="145348" y="287010"/>
                </a:lnTo>
                <a:lnTo>
                  <a:pt x="139445" y="296204"/>
                </a:lnTo>
                <a:lnTo>
                  <a:pt x="145756" y="306050"/>
                </a:lnTo>
                <a:lnTo>
                  <a:pt x="141594" y="306050"/>
                </a:lnTo>
                <a:lnTo>
                  <a:pt x="137378" y="299359"/>
                </a:lnTo>
                <a:close/>
                <a:moveTo>
                  <a:pt x="163178" y="299359"/>
                </a:moveTo>
                <a:lnTo>
                  <a:pt x="158962" y="306050"/>
                </a:lnTo>
                <a:lnTo>
                  <a:pt x="154800" y="306050"/>
                </a:lnTo>
                <a:lnTo>
                  <a:pt x="161111" y="296204"/>
                </a:lnTo>
                <a:lnTo>
                  <a:pt x="155208" y="287010"/>
                </a:lnTo>
                <a:lnTo>
                  <a:pt x="159370" y="287010"/>
                </a:lnTo>
                <a:lnTo>
                  <a:pt x="163178" y="292994"/>
                </a:lnTo>
                <a:lnTo>
                  <a:pt x="166986" y="287010"/>
                </a:lnTo>
                <a:lnTo>
                  <a:pt x="171148" y="287010"/>
                </a:lnTo>
                <a:lnTo>
                  <a:pt x="165245" y="296204"/>
                </a:lnTo>
                <a:lnTo>
                  <a:pt x="171556" y="306050"/>
                </a:lnTo>
                <a:lnTo>
                  <a:pt x="167394" y="306050"/>
                </a:lnTo>
                <a:lnTo>
                  <a:pt x="163178" y="299359"/>
                </a:lnTo>
                <a:close/>
                <a:moveTo>
                  <a:pt x="188978" y="299359"/>
                </a:moveTo>
                <a:lnTo>
                  <a:pt x="184762" y="306050"/>
                </a:lnTo>
                <a:lnTo>
                  <a:pt x="180601" y="306050"/>
                </a:lnTo>
                <a:lnTo>
                  <a:pt x="186911" y="296204"/>
                </a:lnTo>
                <a:lnTo>
                  <a:pt x="181009" y="287010"/>
                </a:lnTo>
                <a:lnTo>
                  <a:pt x="185170" y="287010"/>
                </a:lnTo>
                <a:lnTo>
                  <a:pt x="188978" y="292994"/>
                </a:lnTo>
                <a:lnTo>
                  <a:pt x="192786" y="287010"/>
                </a:lnTo>
                <a:lnTo>
                  <a:pt x="196948" y="287010"/>
                </a:lnTo>
                <a:lnTo>
                  <a:pt x="191045" y="296204"/>
                </a:lnTo>
                <a:lnTo>
                  <a:pt x="197356" y="306050"/>
                </a:lnTo>
                <a:lnTo>
                  <a:pt x="193194" y="306050"/>
                </a:lnTo>
                <a:lnTo>
                  <a:pt x="188978" y="299359"/>
                </a:lnTo>
                <a:close/>
                <a:moveTo>
                  <a:pt x="214778" y="299359"/>
                </a:moveTo>
                <a:lnTo>
                  <a:pt x="210562" y="306050"/>
                </a:lnTo>
                <a:lnTo>
                  <a:pt x="206401" y="306050"/>
                </a:lnTo>
                <a:lnTo>
                  <a:pt x="212711" y="296204"/>
                </a:lnTo>
                <a:lnTo>
                  <a:pt x="206809" y="287010"/>
                </a:lnTo>
                <a:lnTo>
                  <a:pt x="210970" y="287010"/>
                </a:lnTo>
                <a:lnTo>
                  <a:pt x="214778" y="292994"/>
                </a:lnTo>
                <a:lnTo>
                  <a:pt x="218586" y="287010"/>
                </a:lnTo>
                <a:lnTo>
                  <a:pt x="222748" y="287010"/>
                </a:lnTo>
                <a:lnTo>
                  <a:pt x="216846" y="296204"/>
                </a:lnTo>
                <a:lnTo>
                  <a:pt x="223156" y="306050"/>
                </a:lnTo>
                <a:lnTo>
                  <a:pt x="218994" y="306050"/>
                </a:lnTo>
                <a:lnTo>
                  <a:pt x="214778" y="299359"/>
                </a:lnTo>
                <a:close/>
                <a:moveTo>
                  <a:pt x="240578" y="299359"/>
                </a:moveTo>
                <a:lnTo>
                  <a:pt x="236362" y="306050"/>
                </a:lnTo>
                <a:lnTo>
                  <a:pt x="232201" y="306050"/>
                </a:lnTo>
                <a:lnTo>
                  <a:pt x="238511" y="296204"/>
                </a:lnTo>
                <a:lnTo>
                  <a:pt x="232609" y="287010"/>
                </a:lnTo>
                <a:lnTo>
                  <a:pt x="236770" y="287010"/>
                </a:lnTo>
                <a:lnTo>
                  <a:pt x="240578" y="292994"/>
                </a:lnTo>
                <a:lnTo>
                  <a:pt x="244386" y="287010"/>
                </a:lnTo>
                <a:lnTo>
                  <a:pt x="248548" y="287010"/>
                </a:lnTo>
                <a:lnTo>
                  <a:pt x="242646" y="296204"/>
                </a:lnTo>
                <a:lnTo>
                  <a:pt x="248956" y="306050"/>
                </a:lnTo>
                <a:lnTo>
                  <a:pt x="244794" y="306050"/>
                </a:lnTo>
                <a:lnTo>
                  <a:pt x="240578" y="299359"/>
                </a:lnTo>
                <a:close/>
                <a:moveTo>
                  <a:pt x="266378" y="299359"/>
                </a:moveTo>
                <a:lnTo>
                  <a:pt x="262162" y="306050"/>
                </a:lnTo>
                <a:lnTo>
                  <a:pt x="258001" y="306050"/>
                </a:lnTo>
                <a:lnTo>
                  <a:pt x="264311" y="296204"/>
                </a:lnTo>
                <a:lnTo>
                  <a:pt x="258409" y="287010"/>
                </a:lnTo>
                <a:lnTo>
                  <a:pt x="262570" y="287010"/>
                </a:lnTo>
                <a:lnTo>
                  <a:pt x="266378" y="292994"/>
                </a:lnTo>
                <a:lnTo>
                  <a:pt x="270187" y="287010"/>
                </a:lnTo>
                <a:lnTo>
                  <a:pt x="274348" y="287010"/>
                </a:lnTo>
                <a:lnTo>
                  <a:pt x="268446" y="296204"/>
                </a:lnTo>
                <a:lnTo>
                  <a:pt x="274756" y="306050"/>
                </a:lnTo>
                <a:lnTo>
                  <a:pt x="270595" y="306050"/>
                </a:lnTo>
                <a:lnTo>
                  <a:pt x="266378" y="299359"/>
                </a:lnTo>
                <a:close/>
                <a:moveTo>
                  <a:pt x="292179" y="299359"/>
                </a:moveTo>
                <a:lnTo>
                  <a:pt x="287962" y="306050"/>
                </a:lnTo>
                <a:lnTo>
                  <a:pt x="283801" y="306050"/>
                </a:lnTo>
                <a:lnTo>
                  <a:pt x="290111" y="296204"/>
                </a:lnTo>
                <a:lnTo>
                  <a:pt x="284209" y="287010"/>
                </a:lnTo>
                <a:lnTo>
                  <a:pt x="288370" y="287010"/>
                </a:lnTo>
                <a:lnTo>
                  <a:pt x="292179" y="292994"/>
                </a:lnTo>
                <a:lnTo>
                  <a:pt x="295987" y="287010"/>
                </a:lnTo>
                <a:lnTo>
                  <a:pt x="300148" y="287010"/>
                </a:lnTo>
                <a:lnTo>
                  <a:pt x="294246" y="296204"/>
                </a:lnTo>
                <a:lnTo>
                  <a:pt x="300556" y="306050"/>
                </a:lnTo>
                <a:lnTo>
                  <a:pt x="296395" y="306050"/>
                </a:lnTo>
                <a:lnTo>
                  <a:pt x="292179" y="299359"/>
                </a:lnTo>
                <a:close/>
                <a:moveTo>
                  <a:pt x="317979" y="299359"/>
                </a:moveTo>
                <a:lnTo>
                  <a:pt x="313762" y="306050"/>
                </a:lnTo>
                <a:lnTo>
                  <a:pt x="309601" y="306050"/>
                </a:lnTo>
                <a:lnTo>
                  <a:pt x="315911" y="296204"/>
                </a:lnTo>
                <a:lnTo>
                  <a:pt x="310009" y="287010"/>
                </a:lnTo>
                <a:lnTo>
                  <a:pt x="314170" y="287010"/>
                </a:lnTo>
                <a:lnTo>
                  <a:pt x="317979" y="292994"/>
                </a:lnTo>
                <a:lnTo>
                  <a:pt x="321787" y="287010"/>
                </a:lnTo>
                <a:lnTo>
                  <a:pt x="325948" y="287010"/>
                </a:lnTo>
                <a:lnTo>
                  <a:pt x="320046" y="296204"/>
                </a:lnTo>
                <a:lnTo>
                  <a:pt x="326356" y="306050"/>
                </a:lnTo>
                <a:lnTo>
                  <a:pt x="322195" y="306050"/>
                </a:lnTo>
                <a:lnTo>
                  <a:pt x="317979" y="299359"/>
                </a:lnTo>
                <a:close/>
                <a:moveTo>
                  <a:pt x="343779" y="299359"/>
                </a:moveTo>
                <a:lnTo>
                  <a:pt x="339563" y="306050"/>
                </a:lnTo>
                <a:lnTo>
                  <a:pt x="335401" y="306050"/>
                </a:lnTo>
                <a:lnTo>
                  <a:pt x="341711" y="296204"/>
                </a:lnTo>
                <a:lnTo>
                  <a:pt x="335809" y="287010"/>
                </a:lnTo>
                <a:lnTo>
                  <a:pt x="339971" y="287010"/>
                </a:lnTo>
                <a:lnTo>
                  <a:pt x="343779" y="292994"/>
                </a:lnTo>
                <a:lnTo>
                  <a:pt x="347587" y="287010"/>
                </a:lnTo>
                <a:lnTo>
                  <a:pt x="351748" y="287010"/>
                </a:lnTo>
                <a:lnTo>
                  <a:pt x="345846" y="296204"/>
                </a:lnTo>
                <a:lnTo>
                  <a:pt x="352156" y="306050"/>
                </a:lnTo>
                <a:lnTo>
                  <a:pt x="347995" y="306050"/>
                </a:lnTo>
                <a:lnTo>
                  <a:pt x="343779" y="299359"/>
                </a:lnTo>
                <a:close/>
                <a:moveTo>
                  <a:pt x="369579" y="299359"/>
                </a:moveTo>
                <a:lnTo>
                  <a:pt x="365363" y="306050"/>
                </a:lnTo>
                <a:lnTo>
                  <a:pt x="361201" y="306050"/>
                </a:lnTo>
                <a:lnTo>
                  <a:pt x="367511" y="296204"/>
                </a:lnTo>
                <a:lnTo>
                  <a:pt x="361609" y="287010"/>
                </a:lnTo>
                <a:lnTo>
                  <a:pt x="365771" y="287010"/>
                </a:lnTo>
                <a:lnTo>
                  <a:pt x="369579" y="292994"/>
                </a:lnTo>
                <a:lnTo>
                  <a:pt x="373387" y="287010"/>
                </a:lnTo>
                <a:lnTo>
                  <a:pt x="377548" y="287010"/>
                </a:lnTo>
                <a:lnTo>
                  <a:pt x="371646" y="296204"/>
                </a:lnTo>
                <a:lnTo>
                  <a:pt x="377956" y="306050"/>
                </a:lnTo>
                <a:lnTo>
                  <a:pt x="373795" y="306050"/>
                </a:lnTo>
                <a:lnTo>
                  <a:pt x="369579" y="299359"/>
                </a:lnTo>
                <a:close/>
                <a:moveTo>
                  <a:pt x="395379" y="299359"/>
                </a:moveTo>
                <a:lnTo>
                  <a:pt x="391163" y="306050"/>
                </a:lnTo>
                <a:lnTo>
                  <a:pt x="387001" y="306050"/>
                </a:lnTo>
                <a:lnTo>
                  <a:pt x="393312" y="296204"/>
                </a:lnTo>
                <a:lnTo>
                  <a:pt x="387409" y="287010"/>
                </a:lnTo>
                <a:lnTo>
                  <a:pt x="391571" y="287010"/>
                </a:lnTo>
                <a:lnTo>
                  <a:pt x="395379" y="292994"/>
                </a:lnTo>
                <a:lnTo>
                  <a:pt x="399187" y="287010"/>
                </a:lnTo>
                <a:lnTo>
                  <a:pt x="403348" y="287010"/>
                </a:lnTo>
                <a:lnTo>
                  <a:pt x="397446" y="296204"/>
                </a:lnTo>
                <a:lnTo>
                  <a:pt x="403756" y="306050"/>
                </a:lnTo>
                <a:lnTo>
                  <a:pt x="399595" y="306050"/>
                </a:lnTo>
                <a:lnTo>
                  <a:pt x="395379" y="299359"/>
                </a:lnTo>
                <a:close/>
                <a:moveTo>
                  <a:pt x="421179" y="299359"/>
                </a:moveTo>
                <a:lnTo>
                  <a:pt x="416963" y="306050"/>
                </a:lnTo>
                <a:lnTo>
                  <a:pt x="412801" y="306050"/>
                </a:lnTo>
                <a:lnTo>
                  <a:pt x="419112" y="296204"/>
                </a:lnTo>
                <a:lnTo>
                  <a:pt x="413209" y="287010"/>
                </a:lnTo>
                <a:lnTo>
                  <a:pt x="417371" y="287010"/>
                </a:lnTo>
                <a:lnTo>
                  <a:pt x="421179" y="292994"/>
                </a:lnTo>
                <a:lnTo>
                  <a:pt x="424987" y="287010"/>
                </a:lnTo>
                <a:lnTo>
                  <a:pt x="429149" y="287010"/>
                </a:lnTo>
                <a:lnTo>
                  <a:pt x="423246" y="296204"/>
                </a:lnTo>
                <a:lnTo>
                  <a:pt x="429557" y="306050"/>
                </a:lnTo>
                <a:lnTo>
                  <a:pt x="425395" y="306050"/>
                </a:lnTo>
                <a:lnTo>
                  <a:pt x="421179" y="299359"/>
                </a:lnTo>
                <a:close/>
                <a:moveTo>
                  <a:pt x="446979" y="299359"/>
                </a:moveTo>
                <a:lnTo>
                  <a:pt x="442763" y="306050"/>
                </a:lnTo>
                <a:lnTo>
                  <a:pt x="438601" y="306050"/>
                </a:lnTo>
                <a:lnTo>
                  <a:pt x="444912" y="296204"/>
                </a:lnTo>
                <a:lnTo>
                  <a:pt x="439009" y="287010"/>
                </a:lnTo>
                <a:lnTo>
                  <a:pt x="443171" y="287010"/>
                </a:lnTo>
                <a:lnTo>
                  <a:pt x="446979" y="292994"/>
                </a:lnTo>
                <a:lnTo>
                  <a:pt x="450787" y="287010"/>
                </a:lnTo>
                <a:lnTo>
                  <a:pt x="454949" y="287010"/>
                </a:lnTo>
                <a:lnTo>
                  <a:pt x="449046" y="296204"/>
                </a:lnTo>
                <a:lnTo>
                  <a:pt x="455357" y="306050"/>
                </a:lnTo>
                <a:lnTo>
                  <a:pt x="451195" y="306050"/>
                </a:lnTo>
                <a:lnTo>
                  <a:pt x="446979" y="299359"/>
                </a:lnTo>
                <a:close/>
                <a:moveTo>
                  <a:pt x="472779" y="299359"/>
                </a:moveTo>
                <a:lnTo>
                  <a:pt x="468563" y="306050"/>
                </a:lnTo>
                <a:lnTo>
                  <a:pt x="464401" y="306050"/>
                </a:lnTo>
                <a:lnTo>
                  <a:pt x="470712" y="296204"/>
                </a:lnTo>
                <a:lnTo>
                  <a:pt x="464809" y="287010"/>
                </a:lnTo>
                <a:lnTo>
                  <a:pt x="468971" y="287010"/>
                </a:lnTo>
                <a:lnTo>
                  <a:pt x="472779" y="292994"/>
                </a:lnTo>
                <a:lnTo>
                  <a:pt x="476587" y="287010"/>
                </a:lnTo>
                <a:lnTo>
                  <a:pt x="480749" y="287010"/>
                </a:lnTo>
                <a:lnTo>
                  <a:pt x="474846" y="296204"/>
                </a:lnTo>
                <a:lnTo>
                  <a:pt x="481157" y="306050"/>
                </a:lnTo>
                <a:lnTo>
                  <a:pt x="476995" y="306050"/>
                </a:lnTo>
                <a:lnTo>
                  <a:pt x="472779" y="299359"/>
                </a:lnTo>
                <a:close/>
                <a:moveTo>
                  <a:pt x="498579" y="299359"/>
                </a:moveTo>
                <a:lnTo>
                  <a:pt x="494363" y="306050"/>
                </a:lnTo>
                <a:lnTo>
                  <a:pt x="490201" y="306050"/>
                </a:lnTo>
                <a:lnTo>
                  <a:pt x="496512" y="296204"/>
                </a:lnTo>
                <a:lnTo>
                  <a:pt x="490609" y="287010"/>
                </a:lnTo>
                <a:lnTo>
                  <a:pt x="494771" y="287010"/>
                </a:lnTo>
                <a:lnTo>
                  <a:pt x="498579" y="292994"/>
                </a:lnTo>
                <a:lnTo>
                  <a:pt x="502387" y="287010"/>
                </a:lnTo>
                <a:lnTo>
                  <a:pt x="506549" y="287010"/>
                </a:lnTo>
                <a:lnTo>
                  <a:pt x="500646" y="296204"/>
                </a:lnTo>
                <a:lnTo>
                  <a:pt x="506957" y="306050"/>
                </a:lnTo>
                <a:lnTo>
                  <a:pt x="502795" y="306050"/>
                </a:lnTo>
                <a:lnTo>
                  <a:pt x="498579" y="299359"/>
                </a:lnTo>
                <a:close/>
                <a:moveTo>
                  <a:pt x="8378" y="328060"/>
                </a:moveTo>
                <a:lnTo>
                  <a:pt x="4162" y="334751"/>
                </a:lnTo>
                <a:lnTo>
                  <a:pt x="0" y="334751"/>
                </a:lnTo>
                <a:lnTo>
                  <a:pt x="6310" y="324904"/>
                </a:lnTo>
                <a:lnTo>
                  <a:pt x="408" y="315710"/>
                </a:lnTo>
                <a:lnTo>
                  <a:pt x="4570" y="315710"/>
                </a:lnTo>
                <a:lnTo>
                  <a:pt x="8378" y="321695"/>
                </a:lnTo>
                <a:lnTo>
                  <a:pt x="12186" y="315710"/>
                </a:lnTo>
                <a:lnTo>
                  <a:pt x="16347" y="315710"/>
                </a:lnTo>
                <a:lnTo>
                  <a:pt x="10445" y="324904"/>
                </a:lnTo>
                <a:lnTo>
                  <a:pt x="16755" y="334751"/>
                </a:lnTo>
                <a:lnTo>
                  <a:pt x="12594" y="334751"/>
                </a:lnTo>
                <a:lnTo>
                  <a:pt x="8378" y="328060"/>
                </a:lnTo>
                <a:close/>
                <a:moveTo>
                  <a:pt x="34178" y="328060"/>
                </a:moveTo>
                <a:lnTo>
                  <a:pt x="29962" y="334751"/>
                </a:lnTo>
                <a:lnTo>
                  <a:pt x="25800" y="334751"/>
                </a:lnTo>
                <a:lnTo>
                  <a:pt x="32110" y="324904"/>
                </a:lnTo>
                <a:lnTo>
                  <a:pt x="26208" y="315710"/>
                </a:lnTo>
                <a:lnTo>
                  <a:pt x="30370" y="315710"/>
                </a:lnTo>
                <a:lnTo>
                  <a:pt x="34178" y="321695"/>
                </a:lnTo>
                <a:lnTo>
                  <a:pt x="37986" y="315710"/>
                </a:lnTo>
                <a:lnTo>
                  <a:pt x="42147" y="315710"/>
                </a:lnTo>
                <a:lnTo>
                  <a:pt x="36245" y="324904"/>
                </a:lnTo>
                <a:lnTo>
                  <a:pt x="42555" y="334751"/>
                </a:lnTo>
                <a:lnTo>
                  <a:pt x="38394" y="334751"/>
                </a:lnTo>
                <a:lnTo>
                  <a:pt x="34178" y="328060"/>
                </a:lnTo>
                <a:close/>
                <a:moveTo>
                  <a:pt x="59978" y="328060"/>
                </a:moveTo>
                <a:lnTo>
                  <a:pt x="55762" y="334751"/>
                </a:lnTo>
                <a:lnTo>
                  <a:pt x="51600" y="334751"/>
                </a:lnTo>
                <a:lnTo>
                  <a:pt x="57911" y="324904"/>
                </a:lnTo>
                <a:lnTo>
                  <a:pt x="52008" y="315710"/>
                </a:lnTo>
                <a:lnTo>
                  <a:pt x="56170" y="315710"/>
                </a:lnTo>
                <a:lnTo>
                  <a:pt x="59978" y="321695"/>
                </a:lnTo>
                <a:lnTo>
                  <a:pt x="63786" y="315710"/>
                </a:lnTo>
                <a:lnTo>
                  <a:pt x="67948" y="315710"/>
                </a:lnTo>
                <a:lnTo>
                  <a:pt x="62045" y="324904"/>
                </a:lnTo>
                <a:lnTo>
                  <a:pt x="68356" y="334751"/>
                </a:lnTo>
                <a:lnTo>
                  <a:pt x="64194" y="334751"/>
                </a:lnTo>
                <a:lnTo>
                  <a:pt x="59978" y="328060"/>
                </a:lnTo>
                <a:close/>
                <a:moveTo>
                  <a:pt x="85778" y="328060"/>
                </a:moveTo>
                <a:lnTo>
                  <a:pt x="81562" y="334751"/>
                </a:lnTo>
                <a:lnTo>
                  <a:pt x="77400" y="334751"/>
                </a:lnTo>
                <a:lnTo>
                  <a:pt x="83711" y="324904"/>
                </a:lnTo>
                <a:lnTo>
                  <a:pt x="77808" y="315710"/>
                </a:lnTo>
                <a:lnTo>
                  <a:pt x="81970" y="315710"/>
                </a:lnTo>
                <a:lnTo>
                  <a:pt x="85778" y="321695"/>
                </a:lnTo>
                <a:lnTo>
                  <a:pt x="89586" y="315710"/>
                </a:lnTo>
                <a:lnTo>
                  <a:pt x="93748" y="315710"/>
                </a:lnTo>
                <a:lnTo>
                  <a:pt x="87845" y="324904"/>
                </a:lnTo>
                <a:lnTo>
                  <a:pt x="94156" y="334751"/>
                </a:lnTo>
                <a:lnTo>
                  <a:pt x="89994" y="334751"/>
                </a:lnTo>
                <a:lnTo>
                  <a:pt x="85778" y="328060"/>
                </a:lnTo>
                <a:close/>
                <a:moveTo>
                  <a:pt x="111578" y="328060"/>
                </a:moveTo>
                <a:lnTo>
                  <a:pt x="107362" y="334751"/>
                </a:lnTo>
                <a:lnTo>
                  <a:pt x="103200" y="334751"/>
                </a:lnTo>
                <a:lnTo>
                  <a:pt x="109511" y="324904"/>
                </a:lnTo>
                <a:lnTo>
                  <a:pt x="103608" y="315710"/>
                </a:lnTo>
                <a:lnTo>
                  <a:pt x="107770" y="315710"/>
                </a:lnTo>
                <a:lnTo>
                  <a:pt x="111578" y="321695"/>
                </a:lnTo>
                <a:lnTo>
                  <a:pt x="115386" y="315710"/>
                </a:lnTo>
                <a:lnTo>
                  <a:pt x="119548" y="315710"/>
                </a:lnTo>
                <a:lnTo>
                  <a:pt x="113645" y="324904"/>
                </a:lnTo>
                <a:lnTo>
                  <a:pt x="119956" y="334751"/>
                </a:lnTo>
                <a:lnTo>
                  <a:pt x="115794" y="334751"/>
                </a:lnTo>
                <a:lnTo>
                  <a:pt x="111578" y="328060"/>
                </a:lnTo>
                <a:close/>
                <a:moveTo>
                  <a:pt x="137378" y="328060"/>
                </a:moveTo>
                <a:lnTo>
                  <a:pt x="133162" y="334751"/>
                </a:lnTo>
                <a:lnTo>
                  <a:pt x="129000" y="334751"/>
                </a:lnTo>
                <a:lnTo>
                  <a:pt x="135311" y="324904"/>
                </a:lnTo>
                <a:lnTo>
                  <a:pt x="129408" y="315710"/>
                </a:lnTo>
                <a:lnTo>
                  <a:pt x="133570" y="315710"/>
                </a:lnTo>
                <a:lnTo>
                  <a:pt x="137378" y="321695"/>
                </a:lnTo>
                <a:lnTo>
                  <a:pt x="141186" y="315710"/>
                </a:lnTo>
                <a:lnTo>
                  <a:pt x="145348" y="315710"/>
                </a:lnTo>
                <a:lnTo>
                  <a:pt x="139445" y="324904"/>
                </a:lnTo>
                <a:lnTo>
                  <a:pt x="145756" y="334751"/>
                </a:lnTo>
                <a:lnTo>
                  <a:pt x="141594" y="334751"/>
                </a:lnTo>
                <a:lnTo>
                  <a:pt x="137378" y="328060"/>
                </a:lnTo>
                <a:close/>
                <a:moveTo>
                  <a:pt x="163178" y="328060"/>
                </a:moveTo>
                <a:lnTo>
                  <a:pt x="158962" y="334751"/>
                </a:lnTo>
                <a:lnTo>
                  <a:pt x="154800" y="334751"/>
                </a:lnTo>
                <a:lnTo>
                  <a:pt x="161111" y="324904"/>
                </a:lnTo>
                <a:lnTo>
                  <a:pt x="155208" y="315710"/>
                </a:lnTo>
                <a:lnTo>
                  <a:pt x="159370" y="315710"/>
                </a:lnTo>
                <a:lnTo>
                  <a:pt x="163178" y="321695"/>
                </a:lnTo>
                <a:lnTo>
                  <a:pt x="166986" y="315710"/>
                </a:lnTo>
                <a:lnTo>
                  <a:pt x="171148" y="315710"/>
                </a:lnTo>
                <a:lnTo>
                  <a:pt x="165245" y="324904"/>
                </a:lnTo>
                <a:lnTo>
                  <a:pt x="171556" y="334751"/>
                </a:lnTo>
                <a:lnTo>
                  <a:pt x="167394" y="334751"/>
                </a:lnTo>
                <a:lnTo>
                  <a:pt x="163178" y="328060"/>
                </a:lnTo>
                <a:close/>
                <a:moveTo>
                  <a:pt x="188978" y="328060"/>
                </a:moveTo>
                <a:lnTo>
                  <a:pt x="184762" y="334751"/>
                </a:lnTo>
                <a:lnTo>
                  <a:pt x="180601" y="334751"/>
                </a:lnTo>
                <a:lnTo>
                  <a:pt x="186911" y="324904"/>
                </a:lnTo>
                <a:lnTo>
                  <a:pt x="181009" y="315710"/>
                </a:lnTo>
                <a:lnTo>
                  <a:pt x="185170" y="315710"/>
                </a:lnTo>
                <a:lnTo>
                  <a:pt x="188978" y="321695"/>
                </a:lnTo>
                <a:lnTo>
                  <a:pt x="192786" y="315710"/>
                </a:lnTo>
                <a:lnTo>
                  <a:pt x="196948" y="315710"/>
                </a:lnTo>
                <a:lnTo>
                  <a:pt x="191045" y="324904"/>
                </a:lnTo>
                <a:lnTo>
                  <a:pt x="197356" y="334751"/>
                </a:lnTo>
                <a:lnTo>
                  <a:pt x="193194" y="334751"/>
                </a:lnTo>
                <a:lnTo>
                  <a:pt x="188978" y="328060"/>
                </a:lnTo>
                <a:close/>
                <a:moveTo>
                  <a:pt x="214778" y="328060"/>
                </a:moveTo>
                <a:lnTo>
                  <a:pt x="210562" y="334751"/>
                </a:lnTo>
                <a:lnTo>
                  <a:pt x="206401" y="334751"/>
                </a:lnTo>
                <a:lnTo>
                  <a:pt x="212711" y="324904"/>
                </a:lnTo>
                <a:lnTo>
                  <a:pt x="206809" y="315710"/>
                </a:lnTo>
                <a:lnTo>
                  <a:pt x="210970" y="315710"/>
                </a:lnTo>
                <a:lnTo>
                  <a:pt x="214778" y="321695"/>
                </a:lnTo>
                <a:lnTo>
                  <a:pt x="218586" y="315710"/>
                </a:lnTo>
                <a:lnTo>
                  <a:pt x="222748" y="315710"/>
                </a:lnTo>
                <a:lnTo>
                  <a:pt x="216846" y="324904"/>
                </a:lnTo>
                <a:lnTo>
                  <a:pt x="223156" y="334751"/>
                </a:lnTo>
                <a:lnTo>
                  <a:pt x="218994" y="334751"/>
                </a:lnTo>
                <a:lnTo>
                  <a:pt x="214778" y="328060"/>
                </a:lnTo>
                <a:close/>
                <a:moveTo>
                  <a:pt x="240578" y="328060"/>
                </a:moveTo>
                <a:lnTo>
                  <a:pt x="236362" y="334751"/>
                </a:lnTo>
                <a:lnTo>
                  <a:pt x="232201" y="334751"/>
                </a:lnTo>
                <a:lnTo>
                  <a:pt x="238511" y="324904"/>
                </a:lnTo>
                <a:lnTo>
                  <a:pt x="232609" y="315710"/>
                </a:lnTo>
                <a:lnTo>
                  <a:pt x="236770" y="315710"/>
                </a:lnTo>
                <a:lnTo>
                  <a:pt x="240578" y="321695"/>
                </a:lnTo>
                <a:lnTo>
                  <a:pt x="244386" y="315710"/>
                </a:lnTo>
                <a:lnTo>
                  <a:pt x="248548" y="315710"/>
                </a:lnTo>
                <a:lnTo>
                  <a:pt x="242646" y="324904"/>
                </a:lnTo>
                <a:lnTo>
                  <a:pt x="248956" y="334751"/>
                </a:lnTo>
                <a:lnTo>
                  <a:pt x="244794" y="334751"/>
                </a:lnTo>
                <a:lnTo>
                  <a:pt x="240578" y="328060"/>
                </a:lnTo>
                <a:close/>
                <a:moveTo>
                  <a:pt x="266378" y="328060"/>
                </a:moveTo>
                <a:lnTo>
                  <a:pt x="262162" y="334751"/>
                </a:lnTo>
                <a:lnTo>
                  <a:pt x="258001" y="334751"/>
                </a:lnTo>
                <a:lnTo>
                  <a:pt x="264311" y="324904"/>
                </a:lnTo>
                <a:lnTo>
                  <a:pt x="258409" y="315710"/>
                </a:lnTo>
                <a:lnTo>
                  <a:pt x="262570" y="315710"/>
                </a:lnTo>
                <a:lnTo>
                  <a:pt x="266378" y="321695"/>
                </a:lnTo>
                <a:lnTo>
                  <a:pt x="270187" y="315710"/>
                </a:lnTo>
                <a:lnTo>
                  <a:pt x="274348" y="315710"/>
                </a:lnTo>
                <a:lnTo>
                  <a:pt x="268446" y="324904"/>
                </a:lnTo>
                <a:lnTo>
                  <a:pt x="274756" y="334751"/>
                </a:lnTo>
                <a:lnTo>
                  <a:pt x="270595" y="334751"/>
                </a:lnTo>
                <a:lnTo>
                  <a:pt x="266378" y="328060"/>
                </a:lnTo>
                <a:close/>
                <a:moveTo>
                  <a:pt x="292179" y="328060"/>
                </a:moveTo>
                <a:lnTo>
                  <a:pt x="287962" y="334751"/>
                </a:lnTo>
                <a:lnTo>
                  <a:pt x="283801" y="334751"/>
                </a:lnTo>
                <a:lnTo>
                  <a:pt x="290111" y="324904"/>
                </a:lnTo>
                <a:lnTo>
                  <a:pt x="284209" y="315710"/>
                </a:lnTo>
                <a:lnTo>
                  <a:pt x="288370" y="315710"/>
                </a:lnTo>
                <a:lnTo>
                  <a:pt x="292179" y="321695"/>
                </a:lnTo>
                <a:lnTo>
                  <a:pt x="295987" y="315710"/>
                </a:lnTo>
                <a:lnTo>
                  <a:pt x="300148" y="315710"/>
                </a:lnTo>
                <a:lnTo>
                  <a:pt x="294246" y="324904"/>
                </a:lnTo>
                <a:lnTo>
                  <a:pt x="300556" y="334751"/>
                </a:lnTo>
                <a:lnTo>
                  <a:pt x="296395" y="334751"/>
                </a:lnTo>
                <a:lnTo>
                  <a:pt x="292179" y="328060"/>
                </a:lnTo>
                <a:close/>
                <a:moveTo>
                  <a:pt x="317979" y="328060"/>
                </a:moveTo>
                <a:lnTo>
                  <a:pt x="313762" y="334751"/>
                </a:lnTo>
                <a:lnTo>
                  <a:pt x="309601" y="334751"/>
                </a:lnTo>
                <a:lnTo>
                  <a:pt x="315911" y="324904"/>
                </a:lnTo>
                <a:lnTo>
                  <a:pt x="310009" y="315710"/>
                </a:lnTo>
                <a:lnTo>
                  <a:pt x="314170" y="315710"/>
                </a:lnTo>
                <a:lnTo>
                  <a:pt x="317979" y="321695"/>
                </a:lnTo>
                <a:lnTo>
                  <a:pt x="321787" y="315710"/>
                </a:lnTo>
                <a:lnTo>
                  <a:pt x="325948" y="315710"/>
                </a:lnTo>
                <a:lnTo>
                  <a:pt x="320046" y="324904"/>
                </a:lnTo>
                <a:lnTo>
                  <a:pt x="326356" y="334751"/>
                </a:lnTo>
                <a:lnTo>
                  <a:pt x="322195" y="334751"/>
                </a:lnTo>
                <a:lnTo>
                  <a:pt x="317979" y="328060"/>
                </a:lnTo>
                <a:close/>
                <a:moveTo>
                  <a:pt x="343779" y="328060"/>
                </a:moveTo>
                <a:lnTo>
                  <a:pt x="339563" y="334751"/>
                </a:lnTo>
                <a:lnTo>
                  <a:pt x="335401" y="334751"/>
                </a:lnTo>
                <a:lnTo>
                  <a:pt x="341711" y="324904"/>
                </a:lnTo>
                <a:lnTo>
                  <a:pt x="335809" y="315710"/>
                </a:lnTo>
                <a:lnTo>
                  <a:pt x="339971" y="315710"/>
                </a:lnTo>
                <a:lnTo>
                  <a:pt x="343779" y="321695"/>
                </a:lnTo>
                <a:lnTo>
                  <a:pt x="347587" y="315710"/>
                </a:lnTo>
                <a:lnTo>
                  <a:pt x="351748" y="315710"/>
                </a:lnTo>
                <a:lnTo>
                  <a:pt x="345846" y="324904"/>
                </a:lnTo>
                <a:lnTo>
                  <a:pt x="352156" y="334751"/>
                </a:lnTo>
                <a:lnTo>
                  <a:pt x="347995" y="334751"/>
                </a:lnTo>
                <a:lnTo>
                  <a:pt x="343779" y="328060"/>
                </a:lnTo>
                <a:close/>
                <a:moveTo>
                  <a:pt x="369579" y="328060"/>
                </a:moveTo>
                <a:lnTo>
                  <a:pt x="365363" y="334751"/>
                </a:lnTo>
                <a:lnTo>
                  <a:pt x="361201" y="334751"/>
                </a:lnTo>
                <a:lnTo>
                  <a:pt x="367511" y="324904"/>
                </a:lnTo>
                <a:lnTo>
                  <a:pt x="361609" y="315710"/>
                </a:lnTo>
                <a:lnTo>
                  <a:pt x="365771" y="315710"/>
                </a:lnTo>
                <a:lnTo>
                  <a:pt x="369579" y="321695"/>
                </a:lnTo>
                <a:lnTo>
                  <a:pt x="373387" y="315710"/>
                </a:lnTo>
                <a:lnTo>
                  <a:pt x="377548" y="315710"/>
                </a:lnTo>
                <a:lnTo>
                  <a:pt x="371646" y="324904"/>
                </a:lnTo>
                <a:lnTo>
                  <a:pt x="377956" y="334751"/>
                </a:lnTo>
                <a:lnTo>
                  <a:pt x="373795" y="334751"/>
                </a:lnTo>
                <a:lnTo>
                  <a:pt x="369579" y="328060"/>
                </a:lnTo>
                <a:close/>
                <a:moveTo>
                  <a:pt x="395379" y="328060"/>
                </a:moveTo>
                <a:lnTo>
                  <a:pt x="391163" y="334751"/>
                </a:lnTo>
                <a:lnTo>
                  <a:pt x="387001" y="334751"/>
                </a:lnTo>
                <a:lnTo>
                  <a:pt x="393312" y="324904"/>
                </a:lnTo>
                <a:lnTo>
                  <a:pt x="387409" y="315710"/>
                </a:lnTo>
                <a:lnTo>
                  <a:pt x="391571" y="315710"/>
                </a:lnTo>
                <a:lnTo>
                  <a:pt x="395379" y="321695"/>
                </a:lnTo>
                <a:lnTo>
                  <a:pt x="399187" y="315710"/>
                </a:lnTo>
                <a:lnTo>
                  <a:pt x="403348" y="315710"/>
                </a:lnTo>
                <a:lnTo>
                  <a:pt x="397446" y="324904"/>
                </a:lnTo>
                <a:lnTo>
                  <a:pt x="403756" y="334751"/>
                </a:lnTo>
                <a:lnTo>
                  <a:pt x="399595" y="334751"/>
                </a:lnTo>
                <a:lnTo>
                  <a:pt x="395379" y="328060"/>
                </a:lnTo>
                <a:close/>
                <a:moveTo>
                  <a:pt x="421179" y="328060"/>
                </a:moveTo>
                <a:lnTo>
                  <a:pt x="416963" y="334751"/>
                </a:lnTo>
                <a:lnTo>
                  <a:pt x="412801" y="334751"/>
                </a:lnTo>
                <a:lnTo>
                  <a:pt x="419112" y="324904"/>
                </a:lnTo>
                <a:lnTo>
                  <a:pt x="413209" y="315710"/>
                </a:lnTo>
                <a:lnTo>
                  <a:pt x="417371" y="315710"/>
                </a:lnTo>
                <a:lnTo>
                  <a:pt x="421179" y="321695"/>
                </a:lnTo>
                <a:lnTo>
                  <a:pt x="424987" y="315710"/>
                </a:lnTo>
                <a:lnTo>
                  <a:pt x="429149" y="315710"/>
                </a:lnTo>
                <a:lnTo>
                  <a:pt x="423246" y="324904"/>
                </a:lnTo>
                <a:lnTo>
                  <a:pt x="429557" y="334751"/>
                </a:lnTo>
                <a:lnTo>
                  <a:pt x="425395" y="334751"/>
                </a:lnTo>
                <a:lnTo>
                  <a:pt x="421179" y="328060"/>
                </a:lnTo>
                <a:close/>
                <a:moveTo>
                  <a:pt x="446979" y="328060"/>
                </a:moveTo>
                <a:lnTo>
                  <a:pt x="442763" y="334751"/>
                </a:lnTo>
                <a:lnTo>
                  <a:pt x="438601" y="334751"/>
                </a:lnTo>
                <a:lnTo>
                  <a:pt x="444912" y="324904"/>
                </a:lnTo>
                <a:lnTo>
                  <a:pt x="439009" y="315710"/>
                </a:lnTo>
                <a:lnTo>
                  <a:pt x="443171" y="315710"/>
                </a:lnTo>
                <a:lnTo>
                  <a:pt x="446979" y="321695"/>
                </a:lnTo>
                <a:lnTo>
                  <a:pt x="450787" y="315710"/>
                </a:lnTo>
                <a:lnTo>
                  <a:pt x="454949" y="315710"/>
                </a:lnTo>
                <a:lnTo>
                  <a:pt x="449046" y="324904"/>
                </a:lnTo>
                <a:lnTo>
                  <a:pt x="455357" y="334751"/>
                </a:lnTo>
                <a:lnTo>
                  <a:pt x="451195" y="334751"/>
                </a:lnTo>
                <a:lnTo>
                  <a:pt x="446979" y="328060"/>
                </a:lnTo>
                <a:close/>
                <a:moveTo>
                  <a:pt x="472779" y="328060"/>
                </a:moveTo>
                <a:lnTo>
                  <a:pt x="468563" y="334751"/>
                </a:lnTo>
                <a:lnTo>
                  <a:pt x="464401" y="334751"/>
                </a:lnTo>
                <a:lnTo>
                  <a:pt x="470712" y="324904"/>
                </a:lnTo>
                <a:lnTo>
                  <a:pt x="464809" y="315710"/>
                </a:lnTo>
                <a:lnTo>
                  <a:pt x="468971" y="315710"/>
                </a:lnTo>
                <a:lnTo>
                  <a:pt x="472779" y="321695"/>
                </a:lnTo>
                <a:lnTo>
                  <a:pt x="476587" y="315710"/>
                </a:lnTo>
                <a:lnTo>
                  <a:pt x="480749" y="315710"/>
                </a:lnTo>
                <a:lnTo>
                  <a:pt x="474846" y="324904"/>
                </a:lnTo>
                <a:lnTo>
                  <a:pt x="481157" y="334751"/>
                </a:lnTo>
                <a:lnTo>
                  <a:pt x="476995" y="334751"/>
                </a:lnTo>
                <a:lnTo>
                  <a:pt x="472779" y="328060"/>
                </a:lnTo>
                <a:close/>
                <a:moveTo>
                  <a:pt x="498579" y="328060"/>
                </a:moveTo>
                <a:lnTo>
                  <a:pt x="494363" y="334751"/>
                </a:lnTo>
                <a:lnTo>
                  <a:pt x="490201" y="334751"/>
                </a:lnTo>
                <a:lnTo>
                  <a:pt x="496512" y="324904"/>
                </a:lnTo>
                <a:lnTo>
                  <a:pt x="490609" y="315710"/>
                </a:lnTo>
                <a:lnTo>
                  <a:pt x="494771" y="315710"/>
                </a:lnTo>
                <a:lnTo>
                  <a:pt x="498579" y="321695"/>
                </a:lnTo>
                <a:lnTo>
                  <a:pt x="502387" y="315710"/>
                </a:lnTo>
                <a:lnTo>
                  <a:pt x="506549" y="315710"/>
                </a:lnTo>
                <a:lnTo>
                  <a:pt x="500646" y="324904"/>
                </a:lnTo>
                <a:lnTo>
                  <a:pt x="506957" y="334751"/>
                </a:lnTo>
                <a:lnTo>
                  <a:pt x="502795" y="334751"/>
                </a:lnTo>
                <a:lnTo>
                  <a:pt x="498579" y="328060"/>
                </a:lnTo>
                <a:close/>
                <a:moveTo>
                  <a:pt x="8378" y="356761"/>
                </a:moveTo>
                <a:lnTo>
                  <a:pt x="4162" y="363452"/>
                </a:lnTo>
                <a:lnTo>
                  <a:pt x="0" y="363452"/>
                </a:lnTo>
                <a:lnTo>
                  <a:pt x="6310" y="353605"/>
                </a:lnTo>
                <a:lnTo>
                  <a:pt x="408" y="344412"/>
                </a:lnTo>
                <a:lnTo>
                  <a:pt x="4570" y="344412"/>
                </a:lnTo>
                <a:lnTo>
                  <a:pt x="8378" y="350396"/>
                </a:lnTo>
                <a:lnTo>
                  <a:pt x="12186" y="344412"/>
                </a:lnTo>
                <a:lnTo>
                  <a:pt x="16347" y="344412"/>
                </a:lnTo>
                <a:lnTo>
                  <a:pt x="10445" y="353605"/>
                </a:lnTo>
                <a:lnTo>
                  <a:pt x="16755" y="363452"/>
                </a:lnTo>
                <a:lnTo>
                  <a:pt x="12594" y="363452"/>
                </a:lnTo>
                <a:lnTo>
                  <a:pt x="8378" y="356761"/>
                </a:lnTo>
                <a:close/>
                <a:moveTo>
                  <a:pt x="34178" y="356761"/>
                </a:moveTo>
                <a:lnTo>
                  <a:pt x="29962" y="363452"/>
                </a:lnTo>
                <a:lnTo>
                  <a:pt x="25800" y="363452"/>
                </a:lnTo>
                <a:lnTo>
                  <a:pt x="32110" y="353605"/>
                </a:lnTo>
                <a:lnTo>
                  <a:pt x="26208" y="344412"/>
                </a:lnTo>
                <a:lnTo>
                  <a:pt x="30370" y="344412"/>
                </a:lnTo>
                <a:lnTo>
                  <a:pt x="34178" y="350396"/>
                </a:lnTo>
                <a:lnTo>
                  <a:pt x="37986" y="344412"/>
                </a:lnTo>
                <a:lnTo>
                  <a:pt x="42147" y="344412"/>
                </a:lnTo>
                <a:lnTo>
                  <a:pt x="36245" y="353605"/>
                </a:lnTo>
                <a:lnTo>
                  <a:pt x="42555" y="363452"/>
                </a:lnTo>
                <a:lnTo>
                  <a:pt x="38394" y="363452"/>
                </a:lnTo>
                <a:lnTo>
                  <a:pt x="34178" y="356761"/>
                </a:lnTo>
                <a:close/>
                <a:moveTo>
                  <a:pt x="59978" y="356761"/>
                </a:moveTo>
                <a:lnTo>
                  <a:pt x="55762" y="363452"/>
                </a:lnTo>
                <a:lnTo>
                  <a:pt x="51600" y="363452"/>
                </a:lnTo>
                <a:lnTo>
                  <a:pt x="57911" y="353605"/>
                </a:lnTo>
                <a:lnTo>
                  <a:pt x="52008" y="344412"/>
                </a:lnTo>
                <a:lnTo>
                  <a:pt x="56170" y="344412"/>
                </a:lnTo>
                <a:lnTo>
                  <a:pt x="59978" y="350396"/>
                </a:lnTo>
                <a:lnTo>
                  <a:pt x="63786" y="344412"/>
                </a:lnTo>
                <a:lnTo>
                  <a:pt x="67948" y="344412"/>
                </a:lnTo>
                <a:lnTo>
                  <a:pt x="62045" y="353605"/>
                </a:lnTo>
                <a:lnTo>
                  <a:pt x="68356" y="363452"/>
                </a:lnTo>
                <a:lnTo>
                  <a:pt x="64194" y="363452"/>
                </a:lnTo>
                <a:lnTo>
                  <a:pt x="59978" y="356761"/>
                </a:lnTo>
                <a:close/>
                <a:moveTo>
                  <a:pt x="85778" y="356761"/>
                </a:moveTo>
                <a:lnTo>
                  <a:pt x="81562" y="363452"/>
                </a:lnTo>
                <a:lnTo>
                  <a:pt x="77400" y="363452"/>
                </a:lnTo>
                <a:lnTo>
                  <a:pt x="83711" y="353605"/>
                </a:lnTo>
                <a:lnTo>
                  <a:pt x="77808" y="344412"/>
                </a:lnTo>
                <a:lnTo>
                  <a:pt x="81970" y="344412"/>
                </a:lnTo>
                <a:lnTo>
                  <a:pt x="85778" y="350396"/>
                </a:lnTo>
                <a:lnTo>
                  <a:pt x="89586" y="344412"/>
                </a:lnTo>
                <a:lnTo>
                  <a:pt x="93748" y="344412"/>
                </a:lnTo>
                <a:lnTo>
                  <a:pt x="87845" y="353605"/>
                </a:lnTo>
                <a:lnTo>
                  <a:pt x="94156" y="363452"/>
                </a:lnTo>
                <a:lnTo>
                  <a:pt x="89994" y="363452"/>
                </a:lnTo>
                <a:lnTo>
                  <a:pt x="85778" y="356761"/>
                </a:lnTo>
                <a:close/>
                <a:moveTo>
                  <a:pt x="111578" y="356761"/>
                </a:moveTo>
                <a:lnTo>
                  <a:pt x="107362" y="363452"/>
                </a:lnTo>
                <a:lnTo>
                  <a:pt x="103200" y="363452"/>
                </a:lnTo>
                <a:lnTo>
                  <a:pt x="109511" y="353605"/>
                </a:lnTo>
                <a:lnTo>
                  <a:pt x="103608" y="344412"/>
                </a:lnTo>
                <a:lnTo>
                  <a:pt x="107770" y="344412"/>
                </a:lnTo>
                <a:lnTo>
                  <a:pt x="111578" y="350396"/>
                </a:lnTo>
                <a:lnTo>
                  <a:pt x="115386" y="344412"/>
                </a:lnTo>
                <a:lnTo>
                  <a:pt x="119548" y="344412"/>
                </a:lnTo>
                <a:lnTo>
                  <a:pt x="113645" y="353605"/>
                </a:lnTo>
                <a:lnTo>
                  <a:pt x="119956" y="363452"/>
                </a:lnTo>
                <a:lnTo>
                  <a:pt x="115794" y="363452"/>
                </a:lnTo>
                <a:lnTo>
                  <a:pt x="111578" y="356761"/>
                </a:lnTo>
                <a:close/>
                <a:moveTo>
                  <a:pt x="137378" y="356761"/>
                </a:moveTo>
                <a:lnTo>
                  <a:pt x="133162" y="363452"/>
                </a:lnTo>
                <a:lnTo>
                  <a:pt x="129000" y="363452"/>
                </a:lnTo>
                <a:lnTo>
                  <a:pt x="135311" y="353605"/>
                </a:lnTo>
                <a:lnTo>
                  <a:pt x="129408" y="344412"/>
                </a:lnTo>
                <a:lnTo>
                  <a:pt x="133570" y="344412"/>
                </a:lnTo>
                <a:lnTo>
                  <a:pt x="137378" y="350396"/>
                </a:lnTo>
                <a:lnTo>
                  <a:pt x="141186" y="344412"/>
                </a:lnTo>
                <a:lnTo>
                  <a:pt x="145348" y="344412"/>
                </a:lnTo>
                <a:lnTo>
                  <a:pt x="139445" y="353605"/>
                </a:lnTo>
                <a:lnTo>
                  <a:pt x="145756" y="363452"/>
                </a:lnTo>
                <a:lnTo>
                  <a:pt x="141594" y="363452"/>
                </a:lnTo>
                <a:lnTo>
                  <a:pt x="137378" y="356761"/>
                </a:lnTo>
                <a:close/>
                <a:moveTo>
                  <a:pt x="163178" y="356761"/>
                </a:moveTo>
                <a:lnTo>
                  <a:pt x="158962" y="363452"/>
                </a:lnTo>
                <a:lnTo>
                  <a:pt x="154800" y="363452"/>
                </a:lnTo>
                <a:lnTo>
                  <a:pt x="161111" y="353605"/>
                </a:lnTo>
                <a:lnTo>
                  <a:pt x="155208" y="344412"/>
                </a:lnTo>
                <a:lnTo>
                  <a:pt x="159370" y="344412"/>
                </a:lnTo>
                <a:lnTo>
                  <a:pt x="163178" y="350396"/>
                </a:lnTo>
                <a:lnTo>
                  <a:pt x="166986" y="344412"/>
                </a:lnTo>
                <a:lnTo>
                  <a:pt x="171148" y="344412"/>
                </a:lnTo>
                <a:lnTo>
                  <a:pt x="165245" y="353605"/>
                </a:lnTo>
                <a:lnTo>
                  <a:pt x="171556" y="363452"/>
                </a:lnTo>
                <a:lnTo>
                  <a:pt x="167394" y="363452"/>
                </a:lnTo>
                <a:lnTo>
                  <a:pt x="163178" y="356761"/>
                </a:lnTo>
                <a:close/>
                <a:moveTo>
                  <a:pt x="188978" y="356761"/>
                </a:moveTo>
                <a:lnTo>
                  <a:pt x="184762" y="363452"/>
                </a:lnTo>
                <a:lnTo>
                  <a:pt x="180601" y="363452"/>
                </a:lnTo>
                <a:lnTo>
                  <a:pt x="186911" y="353605"/>
                </a:lnTo>
                <a:lnTo>
                  <a:pt x="181009" y="344412"/>
                </a:lnTo>
                <a:lnTo>
                  <a:pt x="185170" y="344412"/>
                </a:lnTo>
                <a:lnTo>
                  <a:pt x="188978" y="350396"/>
                </a:lnTo>
                <a:lnTo>
                  <a:pt x="192786" y="344412"/>
                </a:lnTo>
                <a:lnTo>
                  <a:pt x="196948" y="344412"/>
                </a:lnTo>
                <a:lnTo>
                  <a:pt x="191045" y="353605"/>
                </a:lnTo>
                <a:lnTo>
                  <a:pt x="197356" y="363452"/>
                </a:lnTo>
                <a:lnTo>
                  <a:pt x="193194" y="363452"/>
                </a:lnTo>
                <a:lnTo>
                  <a:pt x="188978" y="356761"/>
                </a:lnTo>
                <a:close/>
                <a:moveTo>
                  <a:pt x="214778" y="356761"/>
                </a:moveTo>
                <a:lnTo>
                  <a:pt x="210562" y="363452"/>
                </a:lnTo>
                <a:lnTo>
                  <a:pt x="206401" y="363452"/>
                </a:lnTo>
                <a:lnTo>
                  <a:pt x="212711" y="353605"/>
                </a:lnTo>
                <a:lnTo>
                  <a:pt x="206809" y="344412"/>
                </a:lnTo>
                <a:lnTo>
                  <a:pt x="210970" y="344412"/>
                </a:lnTo>
                <a:lnTo>
                  <a:pt x="214778" y="350396"/>
                </a:lnTo>
                <a:lnTo>
                  <a:pt x="218586" y="344412"/>
                </a:lnTo>
                <a:lnTo>
                  <a:pt x="222748" y="344412"/>
                </a:lnTo>
                <a:lnTo>
                  <a:pt x="216846" y="353605"/>
                </a:lnTo>
                <a:lnTo>
                  <a:pt x="223156" y="363452"/>
                </a:lnTo>
                <a:lnTo>
                  <a:pt x="218994" y="363452"/>
                </a:lnTo>
                <a:lnTo>
                  <a:pt x="214778" y="356761"/>
                </a:lnTo>
                <a:close/>
                <a:moveTo>
                  <a:pt x="240578" y="356761"/>
                </a:moveTo>
                <a:lnTo>
                  <a:pt x="236362" y="363452"/>
                </a:lnTo>
                <a:lnTo>
                  <a:pt x="232201" y="363452"/>
                </a:lnTo>
                <a:lnTo>
                  <a:pt x="238511" y="353605"/>
                </a:lnTo>
                <a:lnTo>
                  <a:pt x="232609" y="344412"/>
                </a:lnTo>
                <a:lnTo>
                  <a:pt x="236770" y="344412"/>
                </a:lnTo>
                <a:lnTo>
                  <a:pt x="240578" y="350396"/>
                </a:lnTo>
                <a:lnTo>
                  <a:pt x="244386" y="344412"/>
                </a:lnTo>
                <a:lnTo>
                  <a:pt x="248548" y="344412"/>
                </a:lnTo>
                <a:lnTo>
                  <a:pt x="242646" y="353605"/>
                </a:lnTo>
                <a:lnTo>
                  <a:pt x="248956" y="363452"/>
                </a:lnTo>
                <a:lnTo>
                  <a:pt x="244794" y="363452"/>
                </a:lnTo>
                <a:lnTo>
                  <a:pt x="240578" y="356761"/>
                </a:lnTo>
                <a:close/>
                <a:moveTo>
                  <a:pt x="266378" y="356761"/>
                </a:moveTo>
                <a:lnTo>
                  <a:pt x="262162" y="363452"/>
                </a:lnTo>
                <a:lnTo>
                  <a:pt x="258001" y="363452"/>
                </a:lnTo>
                <a:lnTo>
                  <a:pt x="264311" y="353605"/>
                </a:lnTo>
                <a:lnTo>
                  <a:pt x="258409" y="344412"/>
                </a:lnTo>
                <a:lnTo>
                  <a:pt x="262570" y="344412"/>
                </a:lnTo>
                <a:lnTo>
                  <a:pt x="266378" y="350396"/>
                </a:lnTo>
                <a:lnTo>
                  <a:pt x="270187" y="344412"/>
                </a:lnTo>
                <a:lnTo>
                  <a:pt x="274348" y="344412"/>
                </a:lnTo>
                <a:lnTo>
                  <a:pt x="268446" y="353605"/>
                </a:lnTo>
                <a:lnTo>
                  <a:pt x="274756" y="363452"/>
                </a:lnTo>
                <a:lnTo>
                  <a:pt x="270595" y="363452"/>
                </a:lnTo>
                <a:lnTo>
                  <a:pt x="266378" y="356761"/>
                </a:lnTo>
                <a:close/>
                <a:moveTo>
                  <a:pt x="292179" y="356761"/>
                </a:moveTo>
                <a:lnTo>
                  <a:pt x="287962" y="363452"/>
                </a:lnTo>
                <a:lnTo>
                  <a:pt x="283801" y="363452"/>
                </a:lnTo>
                <a:lnTo>
                  <a:pt x="290111" y="353605"/>
                </a:lnTo>
                <a:lnTo>
                  <a:pt x="284209" y="344412"/>
                </a:lnTo>
                <a:lnTo>
                  <a:pt x="288370" y="344412"/>
                </a:lnTo>
                <a:lnTo>
                  <a:pt x="292179" y="350396"/>
                </a:lnTo>
                <a:lnTo>
                  <a:pt x="295987" y="344412"/>
                </a:lnTo>
                <a:lnTo>
                  <a:pt x="300148" y="344412"/>
                </a:lnTo>
                <a:lnTo>
                  <a:pt x="294246" y="353605"/>
                </a:lnTo>
                <a:lnTo>
                  <a:pt x="300556" y="363452"/>
                </a:lnTo>
                <a:lnTo>
                  <a:pt x="296395" y="363452"/>
                </a:lnTo>
                <a:lnTo>
                  <a:pt x="292179" y="356761"/>
                </a:lnTo>
                <a:close/>
                <a:moveTo>
                  <a:pt x="317979" y="356761"/>
                </a:moveTo>
                <a:lnTo>
                  <a:pt x="313762" y="363452"/>
                </a:lnTo>
                <a:lnTo>
                  <a:pt x="309601" y="363452"/>
                </a:lnTo>
                <a:lnTo>
                  <a:pt x="315911" y="353605"/>
                </a:lnTo>
                <a:lnTo>
                  <a:pt x="310009" y="344412"/>
                </a:lnTo>
                <a:lnTo>
                  <a:pt x="314170" y="344412"/>
                </a:lnTo>
                <a:lnTo>
                  <a:pt x="317979" y="350396"/>
                </a:lnTo>
                <a:lnTo>
                  <a:pt x="321787" y="344412"/>
                </a:lnTo>
                <a:lnTo>
                  <a:pt x="325948" y="344412"/>
                </a:lnTo>
                <a:lnTo>
                  <a:pt x="320046" y="353605"/>
                </a:lnTo>
                <a:lnTo>
                  <a:pt x="326356" y="363452"/>
                </a:lnTo>
                <a:lnTo>
                  <a:pt x="322195" y="363452"/>
                </a:lnTo>
                <a:lnTo>
                  <a:pt x="317979" y="356761"/>
                </a:lnTo>
                <a:close/>
                <a:moveTo>
                  <a:pt x="343779" y="356761"/>
                </a:moveTo>
                <a:lnTo>
                  <a:pt x="339563" y="363452"/>
                </a:lnTo>
                <a:lnTo>
                  <a:pt x="335401" y="363452"/>
                </a:lnTo>
                <a:lnTo>
                  <a:pt x="341711" y="353605"/>
                </a:lnTo>
                <a:lnTo>
                  <a:pt x="335809" y="344412"/>
                </a:lnTo>
                <a:lnTo>
                  <a:pt x="339971" y="344412"/>
                </a:lnTo>
                <a:lnTo>
                  <a:pt x="343779" y="350396"/>
                </a:lnTo>
                <a:lnTo>
                  <a:pt x="347587" y="344412"/>
                </a:lnTo>
                <a:lnTo>
                  <a:pt x="351748" y="344412"/>
                </a:lnTo>
                <a:lnTo>
                  <a:pt x="345846" y="353605"/>
                </a:lnTo>
                <a:lnTo>
                  <a:pt x="352156" y="363452"/>
                </a:lnTo>
                <a:lnTo>
                  <a:pt x="347995" y="363452"/>
                </a:lnTo>
                <a:lnTo>
                  <a:pt x="343779" y="356761"/>
                </a:lnTo>
                <a:close/>
                <a:moveTo>
                  <a:pt x="369579" y="356761"/>
                </a:moveTo>
                <a:lnTo>
                  <a:pt x="365363" y="363452"/>
                </a:lnTo>
                <a:lnTo>
                  <a:pt x="361201" y="363452"/>
                </a:lnTo>
                <a:lnTo>
                  <a:pt x="367511" y="353605"/>
                </a:lnTo>
                <a:lnTo>
                  <a:pt x="361609" y="344412"/>
                </a:lnTo>
                <a:lnTo>
                  <a:pt x="365771" y="344412"/>
                </a:lnTo>
                <a:lnTo>
                  <a:pt x="369579" y="350396"/>
                </a:lnTo>
                <a:lnTo>
                  <a:pt x="373387" y="344412"/>
                </a:lnTo>
                <a:lnTo>
                  <a:pt x="377548" y="344412"/>
                </a:lnTo>
                <a:lnTo>
                  <a:pt x="371646" y="353605"/>
                </a:lnTo>
                <a:lnTo>
                  <a:pt x="377956" y="363452"/>
                </a:lnTo>
                <a:lnTo>
                  <a:pt x="373795" y="363452"/>
                </a:lnTo>
                <a:lnTo>
                  <a:pt x="369579" y="356761"/>
                </a:lnTo>
                <a:close/>
                <a:moveTo>
                  <a:pt x="395379" y="356761"/>
                </a:moveTo>
                <a:lnTo>
                  <a:pt x="391163" y="363452"/>
                </a:lnTo>
                <a:lnTo>
                  <a:pt x="387001" y="363452"/>
                </a:lnTo>
                <a:lnTo>
                  <a:pt x="393312" y="353605"/>
                </a:lnTo>
                <a:lnTo>
                  <a:pt x="387409" y="344412"/>
                </a:lnTo>
                <a:lnTo>
                  <a:pt x="391571" y="344412"/>
                </a:lnTo>
                <a:lnTo>
                  <a:pt x="395379" y="350396"/>
                </a:lnTo>
                <a:lnTo>
                  <a:pt x="399187" y="344412"/>
                </a:lnTo>
                <a:lnTo>
                  <a:pt x="403348" y="344412"/>
                </a:lnTo>
                <a:lnTo>
                  <a:pt x="397446" y="353605"/>
                </a:lnTo>
                <a:lnTo>
                  <a:pt x="403756" y="363452"/>
                </a:lnTo>
                <a:lnTo>
                  <a:pt x="399595" y="363452"/>
                </a:lnTo>
                <a:lnTo>
                  <a:pt x="395379" y="356761"/>
                </a:lnTo>
                <a:close/>
                <a:moveTo>
                  <a:pt x="421179" y="356761"/>
                </a:moveTo>
                <a:lnTo>
                  <a:pt x="416963" y="363452"/>
                </a:lnTo>
                <a:lnTo>
                  <a:pt x="412801" y="363452"/>
                </a:lnTo>
                <a:lnTo>
                  <a:pt x="419112" y="353605"/>
                </a:lnTo>
                <a:lnTo>
                  <a:pt x="413209" y="344412"/>
                </a:lnTo>
                <a:lnTo>
                  <a:pt x="417371" y="344412"/>
                </a:lnTo>
                <a:lnTo>
                  <a:pt x="421179" y="350396"/>
                </a:lnTo>
                <a:lnTo>
                  <a:pt x="424987" y="344412"/>
                </a:lnTo>
                <a:lnTo>
                  <a:pt x="429149" y="344412"/>
                </a:lnTo>
                <a:lnTo>
                  <a:pt x="423246" y="353605"/>
                </a:lnTo>
                <a:lnTo>
                  <a:pt x="429557" y="363452"/>
                </a:lnTo>
                <a:lnTo>
                  <a:pt x="425395" y="363452"/>
                </a:lnTo>
                <a:lnTo>
                  <a:pt x="421179" y="356761"/>
                </a:lnTo>
                <a:close/>
                <a:moveTo>
                  <a:pt x="446979" y="356761"/>
                </a:moveTo>
                <a:lnTo>
                  <a:pt x="442763" y="363452"/>
                </a:lnTo>
                <a:lnTo>
                  <a:pt x="438601" y="363452"/>
                </a:lnTo>
                <a:lnTo>
                  <a:pt x="444912" y="353605"/>
                </a:lnTo>
                <a:lnTo>
                  <a:pt x="439009" y="344412"/>
                </a:lnTo>
                <a:lnTo>
                  <a:pt x="443171" y="344412"/>
                </a:lnTo>
                <a:lnTo>
                  <a:pt x="446979" y="350396"/>
                </a:lnTo>
                <a:lnTo>
                  <a:pt x="450787" y="344412"/>
                </a:lnTo>
                <a:lnTo>
                  <a:pt x="454949" y="344412"/>
                </a:lnTo>
                <a:lnTo>
                  <a:pt x="449046" y="353605"/>
                </a:lnTo>
                <a:lnTo>
                  <a:pt x="455357" y="363452"/>
                </a:lnTo>
                <a:lnTo>
                  <a:pt x="451195" y="363452"/>
                </a:lnTo>
                <a:lnTo>
                  <a:pt x="446979" y="356761"/>
                </a:lnTo>
                <a:close/>
                <a:moveTo>
                  <a:pt x="472779" y="356761"/>
                </a:moveTo>
                <a:lnTo>
                  <a:pt x="468563" y="363452"/>
                </a:lnTo>
                <a:lnTo>
                  <a:pt x="464401" y="363452"/>
                </a:lnTo>
                <a:lnTo>
                  <a:pt x="470712" y="353605"/>
                </a:lnTo>
                <a:lnTo>
                  <a:pt x="464809" y="344412"/>
                </a:lnTo>
                <a:lnTo>
                  <a:pt x="468971" y="344412"/>
                </a:lnTo>
                <a:lnTo>
                  <a:pt x="472779" y="350396"/>
                </a:lnTo>
                <a:lnTo>
                  <a:pt x="476587" y="344412"/>
                </a:lnTo>
                <a:lnTo>
                  <a:pt x="480749" y="344412"/>
                </a:lnTo>
                <a:lnTo>
                  <a:pt x="474846" y="353605"/>
                </a:lnTo>
                <a:lnTo>
                  <a:pt x="481157" y="363452"/>
                </a:lnTo>
                <a:lnTo>
                  <a:pt x="476995" y="363452"/>
                </a:lnTo>
                <a:lnTo>
                  <a:pt x="472779" y="356761"/>
                </a:lnTo>
                <a:close/>
                <a:moveTo>
                  <a:pt x="498579" y="356761"/>
                </a:moveTo>
                <a:lnTo>
                  <a:pt x="494363" y="363452"/>
                </a:lnTo>
                <a:lnTo>
                  <a:pt x="490201" y="363452"/>
                </a:lnTo>
                <a:lnTo>
                  <a:pt x="496512" y="353605"/>
                </a:lnTo>
                <a:lnTo>
                  <a:pt x="490609" y="344412"/>
                </a:lnTo>
                <a:lnTo>
                  <a:pt x="494771" y="344412"/>
                </a:lnTo>
                <a:lnTo>
                  <a:pt x="498579" y="350396"/>
                </a:lnTo>
                <a:lnTo>
                  <a:pt x="502387" y="344412"/>
                </a:lnTo>
                <a:lnTo>
                  <a:pt x="506549" y="344412"/>
                </a:lnTo>
                <a:lnTo>
                  <a:pt x="500646" y="353605"/>
                </a:lnTo>
                <a:lnTo>
                  <a:pt x="506957" y="363452"/>
                </a:lnTo>
                <a:lnTo>
                  <a:pt x="502795" y="363452"/>
                </a:lnTo>
                <a:lnTo>
                  <a:pt x="498579" y="356761"/>
                </a:lnTo>
                <a:close/>
                <a:moveTo>
                  <a:pt x="8378" y="385462"/>
                </a:moveTo>
                <a:lnTo>
                  <a:pt x="4162" y="392153"/>
                </a:lnTo>
                <a:lnTo>
                  <a:pt x="0" y="392153"/>
                </a:lnTo>
                <a:lnTo>
                  <a:pt x="6310" y="382306"/>
                </a:lnTo>
                <a:lnTo>
                  <a:pt x="408" y="373112"/>
                </a:lnTo>
                <a:lnTo>
                  <a:pt x="4570" y="373112"/>
                </a:lnTo>
                <a:lnTo>
                  <a:pt x="8378" y="379097"/>
                </a:lnTo>
                <a:lnTo>
                  <a:pt x="12186" y="373112"/>
                </a:lnTo>
                <a:lnTo>
                  <a:pt x="16347" y="373112"/>
                </a:lnTo>
                <a:lnTo>
                  <a:pt x="10445" y="382306"/>
                </a:lnTo>
                <a:lnTo>
                  <a:pt x="16755" y="392153"/>
                </a:lnTo>
                <a:lnTo>
                  <a:pt x="12594" y="392153"/>
                </a:lnTo>
                <a:lnTo>
                  <a:pt x="8378" y="385462"/>
                </a:lnTo>
                <a:close/>
                <a:moveTo>
                  <a:pt x="34178" y="385462"/>
                </a:moveTo>
                <a:lnTo>
                  <a:pt x="29962" y="392153"/>
                </a:lnTo>
                <a:lnTo>
                  <a:pt x="25800" y="392153"/>
                </a:lnTo>
                <a:lnTo>
                  <a:pt x="32110" y="382306"/>
                </a:lnTo>
                <a:lnTo>
                  <a:pt x="26208" y="373112"/>
                </a:lnTo>
                <a:lnTo>
                  <a:pt x="30370" y="373112"/>
                </a:lnTo>
                <a:lnTo>
                  <a:pt x="34178" y="379097"/>
                </a:lnTo>
                <a:lnTo>
                  <a:pt x="37986" y="373112"/>
                </a:lnTo>
                <a:lnTo>
                  <a:pt x="42147" y="373112"/>
                </a:lnTo>
                <a:lnTo>
                  <a:pt x="36245" y="382306"/>
                </a:lnTo>
                <a:lnTo>
                  <a:pt x="42555" y="392153"/>
                </a:lnTo>
                <a:lnTo>
                  <a:pt x="38394" y="392153"/>
                </a:lnTo>
                <a:lnTo>
                  <a:pt x="34178" y="385462"/>
                </a:lnTo>
                <a:close/>
                <a:moveTo>
                  <a:pt x="59978" y="385462"/>
                </a:moveTo>
                <a:lnTo>
                  <a:pt x="55762" y="392153"/>
                </a:lnTo>
                <a:lnTo>
                  <a:pt x="51600" y="392153"/>
                </a:lnTo>
                <a:lnTo>
                  <a:pt x="57911" y="382306"/>
                </a:lnTo>
                <a:lnTo>
                  <a:pt x="52008" y="373112"/>
                </a:lnTo>
                <a:lnTo>
                  <a:pt x="56170" y="373112"/>
                </a:lnTo>
                <a:lnTo>
                  <a:pt x="59978" y="379097"/>
                </a:lnTo>
                <a:lnTo>
                  <a:pt x="63786" y="373112"/>
                </a:lnTo>
                <a:lnTo>
                  <a:pt x="67948" y="373112"/>
                </a:lnTo>
                <a:lnTo>
                  <a:pt x="62045" y="382306"/>
                </a:lnTo>
                <a:lnTo>
                  <a:pt x="68356" y="392153"/>
                </a:lnTo>
                <a:lnTo>
                  <a:pt x="64194" y="392153"/>
                </a:lnTo>
                <a:lnTo>
                  <a:pt x="59978" y="385462"/>
                </a:lnTo>
                <a:close/>
                <a:moveTo>
                  <a:pt x="85778" y="385462"/>
                </a:moveTo>
                <a:lnTo>
                  <a:pt x="81562" y="392153"/>
                </a:lnTo>
                <a:lnTo>
                  <a:pt x="77400" y="392153"/>
                </a:lnTo>
                <a:lnTo>
                  <a:pt x="83711" y="382306"/>
                </a:lnTo>
                <a:lnTo>
                  <a:pt x="77808" y="373112"/>
                </a:lnTo>
                <a:lnTo>
                  <a:pt x="81970" y="373112"/>
                </a:lnTo>
                <a:lnTo>
                  <a:pt x="85778" y="379097"/>
                </a:lnTo>
                <a:lnTo>
                  <a:pt x="89586" y="373112"/>
                </a:lnTo>
                <a:lnTo>
                  <a:pt x="93748" y="373112"/>
                </a:lnTo>
                <a:lnTo>
                  <a:pt x="87845" y="382306"/>
                </a:lnTo>
                <a:lnTo>
                  <a:pt x="94156" y="392153"/>
                </a:lnTo>
                <a:lnTo>
                  <a:pt x="89994" y="392153"/>
                </a:lnTo>
                <a:lnTo>
                  <a:pt x="85778" y="385462"/>
                </a:lnTo>
                <a:close/>
                <a:moveTo>
                  <a:pt x="111578" y="385462"/>
                </a:moveTo>
                <a:lnTo>
                  <a:pt x="107362" y="392153"/>
                </a:lnTo>
                <a:lnTo>
                  <a:pt x="103200" y="392153"/>
                </a:lnTo>
                <a:lnTo>
                  <a:pt x="109511" y="382306"/>
                </a:lnTo>
                <a:lnTo>
                  <a:pt x="103608" y="373112"/>
                </a:lnTo>
                <a:lnTo>
                  <a:pt x="107770" y="373112"/>
                </a:lnTo>
                <a:lnTo>
                  <a:pt x="111578" y="379097"/>
                </a:lnTo>
                <a:lnTo>
                  <a:pt x="115386" y="373112"/>
                </a:lnTo>
                <a:lnTo>
                  <a:pt x="119548" y="373112"/>
                </a:lnTo>
                <a:lnTo>
                  <a:pt x="113645" y="382306"/>
                </a:lnTo>
                <a:lnTo>
                  <a:pt x="119956" y="392153"/>
                </a:lnTo>
                <a:lnTo>
                  <a:pt x="115794" y="392153"/>
                </a:lnTo>
                <a:lnTo>
                  <a:pt x="111578" y="385462"/>
                </a:lnTo>
                <a:close/>
                <a:moveTo>
                  <a:pt x="137378" y="385462"/>
                </a:moveTo>
                <a:lnTo>
                  <a:pt x="133162" y="392153"/>
                </a:lnTo>
                <a:lnTo>
                  <a:pt x="129000" y="392153"/>
                </a:lnTo>
                <a:lnTo>
                  <a:pt x="135311" y="382306"/>
                </a:lnTo>
                <a:lnTo>
                  <a:pt x="129408" y="373112"/>
                </a:lnTo>
                <a:lnTo>
                  <a:pt x="133570" y="373112"/>
                </a:lnTo>
                <a:lnTo>
                  <a:pt x="137378" y="379097"/>
                </a:lnTo>
                <a:lnTo>
                  <a:pt x="141186" y="373112"/>
                </a:lnTo>
                <a:lnTo>
                  <a:pt x="145348" y="373112"/>
                </a:lnTo>
                <a:lnTo>
                  <a:pt x="139445" y="382306"/>
                </a:lnTo>
                <a:lnTo>
                  <a:pt x="145756" y="392153"/>
                </a:lnTo>
                <a:lnTo>
                  <a:pt x="141594" y="392153"/>
                </a:lnTo>
                <a:lnTo>
                  <a:pt x="137378" y="385462"/>
                </a:lnTo>
                <a:close/>
                <a:moveTo>
                  <a:pt x="163178" y="385462"/>
                </a:moveTo>
                <a:lnTo>
                  <a:pt x="158962" y="392153"/>
                </a:lnTo>
                <a:lnTo>
                  <a:pt x="154800" y="392153"/>
                </a:lnTo>
                <a:lnTo>
                  <a:pt x="161111" y="382306"/>
                </a:lnTo>
                <a:lnTo>
                  <a:pt x="155208" y="373112"/>
                </a:lnTo>
                <a:lnTo>
                  <a:pt x="159370" y="373112"/>
                </a:lnTo>
                <a:lnTo>
                  <a:pt x="163178" y="379097"/>
                </a:lnTo>
                <a:lnTo>
                  <a:pt x="166986" y="373112"/>
                </a:lnTo>
                <a:lnTo>
                  <a:pt x="171148" y="373112"/>
                </a:lnTo>
                <a:lnTo>
                  <a:pt x="165245" y="382306"/>
                </a:lnTo>
                <a:lnTo>
                  <a:pt x="171556" y="392153"/>
                </a:lnTo>
                <a:lnTo>
                  <a:pt x="167394" y="392153"/>
                </a:lnTo>
                <a:lnTo>
                  <a:pt x="163178" y="385462"/>
                </a:lnTo>
                <a:close/>
                <a:moveTo>
                  <a:pt x="188978" y="385462"/>
                </a:moveTo>
                <a:lnTo>
                  <a:pt x="184762" y="392153"/>
                </a:lnTo>
                <a:lnTo>
                  <a:pt x="180601" y="392153"/>
                </a:lnTo>
                <a:lnTo>
                  <a:pt x="186911" y="382306"/>
                </a:lnTo>
                <a:lnTo>
                  <a:pt x="181009" y="373112"/>
                </a:lnTo>
                <a:lnTo>
                  <a:pt x="185170" y="373112"/>
                </a:lnTo>
                <a:lnTo>
                  <a:pt x="188978" y="379097"/>
                </a:lnTo>
                <a:lnTo>
                  <a:pt x="192786" y="373112"/>
                </a:lnTo>
                <a:lnTo>
                  <a:pt x="196948" y="373112"/>
                </a:lnTo>
                <a:lnTo>
                  <a:pt x="191045" y="382306"/>
                </a:lnTo>
                <a:lnTo>
                  <a:pt x="197356" y="392153"/>
                </a:lnTo>
                <a:lnTo>
                  <a:pt x="193194" y="392153"/>
                </a:lnTo>
                <a:lnTo>
                  <a:pt x="188978" y="385462"/>
                </a:lnTo>
                <a:close/>
                <a:moveTo>
                  <a:pt x="214778" y="385462"/>
                </a:moveTo>
                <a:lnTo>
                  <a:pt x="210562" y="392153"/>
                </a:lnTo>
                <a:lnTo>
                  <a:pt x="206401" y="392153"/>
                </a:lnTo>
                <a:lnTo>
                  <a:pt x="212711" y="382306"/>
                </a:lnTo>
                <a:lnTo>
                  <a:pt x="206809" y="373112"/>
                </a:lnTo>
                <a:lnTo>
                  <a:pt x="210970" y="373112"/>
                </a:lnTo>
                <a:lnTo>
                  <a:pt x="214778" y="379097"/>
                </a:lnTo>
                <a:lnTo>
                  <a:pt x="218586" y="373112"/>
                </a:lnTo>
                <a:lnTo>
                  <a:pt x="222748" y="373112"/>
                </a:lnTo>
                <a:lnTo>
                  <a:pt x="216846" y="382306"/>
                </a:lnTo>
                <a:lnTo>
                  <a:pt x="223156" y="392153"/>
                </a:lnTo>
                <a:lnTo>
                  <a:pt x="218994" y="392153"/>
                </a:lnTo>
                <a:lnTo>
                  <a:pt x="214778" y="385462"/>
                </a:lnTo>
                <a:close/>
                <a:moveTo>
                  <a:pt x="240578" y="385462"/>
                </a:moveTo>
                <a:lnTo>
                  <a:pt x="236362" y="392153"/>
                </a:lnTo>
                <a:lnTo>
                  <a:pt x="232201" y="392153"/>
                </a:lnTo>
                <a:lnTo>
                  <a:pt x="238511" y="382306"/>
                </a:lnTo>
                <a:lnTo>
                  <a:pt x="232609" y="373112"/>
                </a:lnTo>
                <a:lnTo>
                  <a:pt x="236770" y="373112"/>
                </a:lnTo>
                <a:lnTo>
                  <a:pt x="240578" y="379097"/>
                </a:lnTo>
                <a:lnTo>
                  <a:pt x="244386" y="373112"/>
                </a:lnTo>
                <a:lnTo>
                  <a:pt x="248548" y="373112"/>
                </a:lnTo>
                <a:lnTo>
                  <a:pt x="242646" y="382306"/>
                </a:lnTo>
                <a:lnTo>
                  <a:pt x="248956" y="392153"/>
                </a:lnTo>
                <a:lnTo>
                  <a:pt x="244794" y="392153"/>
                </a:lnTo>
                <a:lnTo>
                  <a:pt x="240578" y="385462"/>
                </a:lnTo>
                <a:close/>
                <a:moveTo>
                  <a:pt x="266378" y="385462"/>
                </a:moveTo>
                <a:lnTo>
                  <a:pt x="262162" y="392153"/>
                </a:lnTo>
                <a:lnTo>
                  <a:pt x="258001" y="392153"/>
                </a:lnTo>
                <a:lnTo>
                  <a:pt x="264311" y="382306"/>
                </a:lnTo>
                <a:lnTo>
                  <a:pt x="258409" y="373112"/>
                </a:lnTo>
                <a:lnTo>
                  <a:pt x="262570" y="373112"/>
                </a:lnTo>
                <a:lnTo>
                  <a:pt x="266378" y="379097"/>
                </a:lnTo>
                <a:lnTo>
                  <a:pt x="270187" y="373112"/>
                </a:lnTo>
                <a:lnTo>
                  <a:pt x="274348" y="373112"/>
                </a:lnTo>
                <a:lnTo>
                  <a:pt x="268446" y="382306"/>
                </a:lnTo>
                <a:lnTo>
                  <a:pt x="274756" y="392153"/>
                </a:lnTo>
                <a:lnTo>
                  <a:pt x="270595" y="392153"/>
                </a:lnTo>
                <a:lnTo>
                  <a:pt x="266378" y="385462"/>
                </a:lnTo>
                <a:close/>
                <a:moveTo>
                  <a:pt x="292179" y="385462"/>
                </a:moveTo>
                <a:lnTo>
                  <a:pt x="287962" y="392153"/>
                </a:lnTo>
                <a:lnTo>
                  <a:pt x="283801" y="392153"/>
                </a:lnTo>
                <a:lnTo>
                  <a:pt x="290111" y="382306"/>
                </a:lnTo>
                <a:lnTo>
                  <a:pt x="284209" y="373112"/>
                </a:lnTo>
                <a:lnTo>
                  <a:pt x="288370" y="373112"/>
                </a:lnTo>
                <a:lnTo>
                  <a:pt x="292179" y="379097"/>
                </a:lnTo>
                <a:lnTo>
                  <a:pt x="295987" y="373112"/>
                </a:lnTo>
                <a:lnTo>
                  <a:pt x="300148" y="373112"/>
                </a:lnTo>
                <a:lnTo>
                  <a:pt x="294246" y="382306"/>
                </a:lnTo>
                <a:lnTo>
                  <a:pt x="300556" y="392153"/>
                </a:lnTo>
                <a:lnTo>
                  <a:pt x="296395" y="392153"/>
                </a:lnTo>
                <a:lnTo>
                  <a:pt x="292179" y="385462"/>
                </a:lnTo>
                <a:close/>
                <a:moveTo>
                  <a:pt x="317979" y="385462"/>
                </a:moveTo>
                <a:lnTo>
                  <a:pt x="313762" y="392153"/>
                </a:lnTo>
                <a:lnTo>
                  <a:pt x="309601" y="392153"/>
                </a:lnTo>
                <a:lnTo>
                  <a:pt x="315911" y="382306"/>
                </a:lnTo>
                <a:lnTo>
                  <a:pt x="310009" y="373112"/>
                </a:lnTo>
                <a:lnTo>
                  <a:pt x="314170" y="373112"/>
                </a:lnTo>
                <a:lnTo>
                  <a:pt x="317979" y="379097"/>
                </a:lnTo>
                <a:lnTo>
                  <a:pt x="321787" y="373112"/>
                </a:lnTo>
                <a:lnTo>
                  <a:pt x="325948" y="373112"/>
                </a:lnTo>
                <a:lnTo>
                  <a:pt x="320046" y="382306"/>
                </a:lnTo>
                <a:lnTo>
                  <a:pt x="326356" y="392153"/>
                </a:lnTo>
                <a:lnTo>
                  <a:pt x="322195" y="392153"/>
                </a:lnTo>
                <a:lnTo>
                  <a:pt x="317979" y="385462"/>
                </a:lnTo>
                <a:close/>
                <a:moveTo>
                  <a:pt x="343779" y="385462"/>
                </a:moveTo>
                <a:lnTo>
                  <a:pt x="339563" y="392153"/>
                </a:lnTo>
                <a:lnTo>
                  <a:pt x="335401" y="392153"/>
                </a:lnTo>
                <a:lnTo>
                  <a:pt x="341711" y="382306"/>
                </a:lnTo>
                <a:lnTo>
                  <a:pt x="335809" y="373112"/>
                </a:lnTo>
                <a:lnTo>
                  <a:pt x="339971" y="373112"/>
                </a:lnTo>
                <a:lnTo>
                  <a:pt x="343779" y="379097"/>
                </a:lnTo>
                <a:lnTo>
                  <a:pt x="347587" y="373112"/>
                </a:lnTo>
                <a:lnTo>
                  <a:pt x="351748" y="373112"/>
                </a:lnTo>
                <a:lnTo>
                  <a:pt x="345846" y="382306"/>
                </a:lnTo>
                <a:lnTo>
                  <a:pt x="352156" y="392153"/>
                </a:lnTo>
                <a:lnTo>
                  <a:pt x="347995" y="392153"/>
                </a:lnTo>
                <a:lnTo>
                  <a:pt x="343779" y="385462"/>
                </a:lnTo>
                <a:close/>
                <a:moveTo>
                  <a:pt x="369579" y="385462"/>
                </a:moveTo>
                <a:lnTo>
                  <a:pt x="365363" y="392153"/>
                </a:lnTo>
                <a:lnTo>
                  <a:pt x="361201" y="392153"/>
                </a:lnTo>
                <a:lnTo>
                  <a:pt x="367511" y="382306"/>
                </a:lnTo>
                <a:lnTo>
                  <a:pt x="361609" y="373112"/>
                </a:lnTo>
                <a:lnTo>
                  <a:pt x="365771" y="373112"/>
                </a:lnTo>
                <a:lnTo>
                  <a:pt x="369579" y="379097"/>
                </a:lnTo>
                <a:lnTo>
                  <a:pt x="373387" y="373112"/>
                </a:lnTo>
                <a:lnTo>
                  <a:pt x="377548" y="373112"/>
                </a:lnTo>
                <a:lnTo>
                  <a:pt x="371646" y="382306"/>
                </a:lnTo>
                <a:lnTo>
                  <a:pt x="377956" y="392153"/>
                </a:lnTo>
                <a:lnTo>
                  <a:pt x="373795" y="392153"/>
                </a:lnTo>
                <a:lnTo>
                  <a:pt x="369579" y="385462"/>
                </a:lnTo>
                <a:close/>
                <a:moveTo>
                  <a:pt x="395379" y="385462"/>
                </a:moveTo>
                <a:lnTo>
                  <a:pt x="391163" y="392153"/>
                </a:lnTo>
                <a:lnTo>
                  <a:pt x="387001" y="392153"/>
                </a:lnTo>
                <a:lnTo>
                  <a:pt x="393312" y="382306"/>
                </a:lnTo>
                <a:lnTo>
                  <a:pt x="387409" y="373112"/>
                </a:lnTo>
                <a:lnTo>
                  <a:pt x="391571" y="373112"/>
                </a:lnTo>
                <a:lnTo>
                  <a:pt x="395379" y="379097"/>
                </a:lnTo>
                <a:lnTo>
                  <a:pt x="399187" y="373112"/>
                </a:lnTo>
                <a:lnTo>
                  <a:pt x="403348" y="373112"/>
                </a:lnTo>
                <a:lnTo>
                  <a:pt x="397446" y="382306"/>
                </a:lnTo>
                <a:lnTo>
                  <a:pt x="403756" y="392153"/>
                </a:lnTo>
                <a:lnTo>
                  <a:pt x="399595" y="392153"/>
                </a:lnTo>
                <a:lnTo>
                  <a:pt x="395379" y="385462"/>
                </a:lnTo>
                <a:close/>
                <a:moveTo>
                  <a:pt x="421179" y="385462"/>
                </a:moveTo>
                <a:lnTo>
                  <a:pt x="416963" y="392153"/>
                </a:lnTo>
                <a:lnTo>
                  <a:pt x="412801" y="392153"/>
                </a:lnTo>
                <a:lnTo>
                  <a:pt x="419112" y="382306"/>
                </a:lnTo>
                <a:lnTo>
                  <a:pt x="413209" y="373112"/>
                </a:lnTo>
                <a:lnTo>
                  <a:pt x="417371" y="373112"/>
                </a:lnTo>
                <a:lnTo>
                  <a:pt x="421179" y="379097"/>
                </a:lnTo>
                <a:lnTo>
                  <a:pt x="424987" y="373112"/>
                </a:lnTo>
                <a:lnTo>
                  <a:pt x="429149" y="373112"/>
                </a:lnTo>
                <a:lnTo>
                  <a:pt x="423246" y="382306"/>
                </a:lnTo>
                <a:lnTo>
                  <a:pt x="429557" y="392153"/>
                </a:lnTo>
                <a:lnTo>
                  <a:pt x="425395" y="392153"/>
                </a:lnTo>
                <a:lnTo>
                  <a:pt x="421179" y="385462"/>
                </a:lnTo>
                <a:close/>
                <a:moveTo>
                  <a:pt x="446979" y="385462"/>
                </a:moveTo>
                <a:lnTo>
                  <a:pt x="442763" y="392153"/>
                </a:lnTo>
                <a:lnTo>
                  <a:pt x="438601" y="392153"/>
                </a:lnTo>
                <a:lnTo>
                  <a:pt x="444912" y="382306"/>
                </a:lnTo>
                <a:lnTo>
                  <a:pt x="439009" y="373112"/>
                </a:lnTo>
                <a:lnTo>
                  <a:pt x="443171" y="373112"/>
                </a:lnTo>
                <a:lnTo>
                  <a:pt x="446979" y="379097"/>
                </a:lnTo>
                <a:lnTo>
                  <a:pt x="450787" y="373112"/>
                </a:lnTo>
                <a:lnTo>
                  <a:pt x="454949" y="373112"/>
                </a:lnTo>
                <a:lnTo>
                  <a:pt x="449046" y="382306"/>
                </a:lnTo>
                <a:lnTo>
                  <a:pt x="455357" y="392153"/>
                </a:lnTo>
                <a:lnTo>
                  <a:pt x="451195" y="392153"/>
                </a:lnTo>
                <a:lnTo>
                  <a:pt x="446979" y="385462"/>
                </a:lnTo>
                <a:close/>
                <a:moveTo>
                  <a:pt x="472779" y="385462"/>
                </a:moveTo>
                <a:lnTo>
                  <a:pt x="468563" y="392153"/>
                </a:lnTo>
                <a:lnTo>
                  <a:pt x="464401" y="392153"/>
                </a:lnTo>
                <a:lnTo>
                  <a:pt x="470712" y="382306"/>
                </a:lnTo>
                <a:lnTo>
                  <a:pt x="464809" y="373112"/>
                </a:lnTo>
                <a:lnTo>
                  <a:pt x="468971" y="373112"/>
                </a:lnTo>
                <a:lnTo>
                  <a:pt x="472779" y="379097"/>
                </a:lnTo>
                <a:lnTo>
                  <a:pt x="476587" y="373112"/>
                </a:lnTo>
                <a:lnTo>
                  <a:pt x="480749" y="373112"/>
                </a:lnTo>
                <a:lnTo>
                  <a:pt x="474846" y="382306"/>
                </a:lnTo>
                <a:lnTo>
                  <a:pt x="481157" y="392153"/>
                </a:lnTo>
                <a:lnTo>
                  <a:pt x="476995" y="392153"/>
                </a:lnTo>
                <a:lnTo>
                  <a:pt x="472779" y="385462"/>
                </a:lnTo>
                <a:close/>
                <a:moveTo>
                  <a:pt x="498579" y="385462"/>
                </a:moveTo>
                <a:lnTo>
                  <a:pt x="494363" y="392153"/>
                </a:lnTo>
                <a:lnTo>
                  <a:pt x="490201" y="392153"/>
                </a:lnTo>
                <a:lnTo>
                  <a:pt x="496512" y="382306"/>
                </a:lnTo>
                <a:lnTo>
                  <a:pt x="490609" y="373112"/>
                </a:lnTo>
                <a:lnTo>
                  <a:pt x="494771" y="373112"/>
                </a:lnTo>
                <a:lnTo>
                  <a:pt x="498579" y="379097"/>
                </a:lnTo>
                <a:lnTo>
                  <a:pt x="502387" y="373112"/>
                </a:lnTo>
                <a:lnTo>
                  <a:pt x="506549" y="373112"/>
                </a:lnTo>
                <a:lnTo>
                  <a:pt x="500646" y="382306"/>
                </a:lnTo>
                <a:lnTo>
                  <a:pt x="506957" y="392153"/>
                </a:lnTo>
                <a:lnTo>
                  <a:pt x="502795" y="392153"/>
                </a:lnTo>
                <a:lnTo>
                  <a:pt x="498579" y="385462"/>
                </a:lnTo>
                <a:close/>
                <a:moveTo>
                  <a:pt x="8378" y="414163"/>
                </a:moveTo>
                <a:lnTo>
                  <a:pt x="4162" y="420854"/>
                </a:lnTo>
                <a:lnTo>
                  <a:pt x="0" y="420854"/>
                </a:lnTo>
                <a:lnTo>
                  <a:pt x="6310" y="411007"/>
                </a:lnTo>
                <a:lnTo>
                  <a:pt x="408" y="401813"/>
                </a:lnTo>
                <a:lnTo>
                  <a:pt x="4570" y="401813"/>
                </a:lnTo>
                <a:lnTo>
                  <a:pt x="8378" y="407798"/>
                </a:lnTo>
                <a:lnTo>
                  <a:pt x="12186" y="401813"/>
                </a:lnTo>
                <a:lnTo>
                  <a:pt x="16347" y="401813"/>
                </a:lnTo>
                <a:lnTo>
                  <a:pt x="10445" y="411007"/>
                </a:lnTo>
                <a:lnTo>
                  <a:pt x="16755" y="420854"/>
                </a:lnTo>
                <a:lnTo>
                  <a:pt x="12594" y="420854"/>
                </a:lnTo>
                <a:lnTo>
                  <a:pt x="8378" y="414163"/>
                </a:lnTo>
                <a:close/>
                <a:moveTo>
                  <a:pt x="34178" y="414163"/>
                </a:moveTo>
                <a:lnTo>
                  <a:pt x="29962" y="420854"/>
                </a:lnTo>
                <a:lnTo>
                  <a:pt x="25800" y="420854"/>
                </a:lnTo>
                <a:lnTo>
                  <a:pt x="32110" y="411007"/>
                </a:lnTo>
                <a:lnTo>
                  <a:pt x="26208" y="401813"/>
                </a:lnTo>
                <a:lnTo>
                  <a:pt x="30370" y="401813"/>
                </a:lnTo>
                <a:lnTo>
                  <a:pt x="34178" y="407798"/>
                </a:lnTo>
                <a:lnTo>
                  <a:pt x="37986" y="401813"/>
                </a:lnTo>
                <a:lnTo>
                  <a:pt x="42147" y="401813"/>
                </a:lnTo>
                <a:lnTo>
                  <a:pt x="36245" y="411007"/>
                </a:lnTo>
                <a:lnTo>
                  <a:pt x="42555" y="420854"/>
                </a:lnTo>
                <a:lnTo>
                  <a:pt x="38394" y="420854"/>
                </a:lnTo>
                <a:lnTo>
                  <a:pt x="34178" y="414163"/>
                </a:lnTo>
                <a:close/>
                <a:moveTo>
                  <a:pt x="59978" y="414163"/>
                </a:moveTo>
                <a:lnTo>
                  <a:pt x="55762" y="420854"/>
                </a:lnTo>
                <a:lnTo>
                  <a:pt x="51600" y="420854"/>
                </a:lnTo>
                <a:lnTo>
                  <a:pt x="57911" y="411007"/>
                </a:lnTo>
                <a:lnTo>
                  <a:pt x="52008" y="401813"/>
                </a:lnTo>
                <a:lnTo>
                  <a:pt x="56170" y="401813"/>
                </a:lnTo>
                <a:lnTo>
                  <a:pt x="59978" y="407798"/>
                </a:lnTo>
                <a:lnTo>
                  <a:pt x="63786" y="401813"/>
                </a:lnTo>
                <a:lnTo>
                  <a:pt x="67948" y="401813"/>
                </a:lnTo>
                <a:lnTo>
                  <a:pt x="62045" y="411007"/>
                </a:lnTo>
                <a:lnTo>
                  <a:pt x="68356" y="420854"/>
                </a:lnTo>
                <a:lnTo>
                  <a:pt x="64194" y="420854"/>
                </a:lnTo>
                <a:lnTo>
                  <a:pt x="59978" y="414163"/>
                </a:lnTo>
                <a:close/>
                <a:moveTo>
                  <a:pt x="85778" y="414163"/>
                </a:moveTo>
                <a:lnTo>
                  <a:pt x="81562" y="420854"/>
                </a:lnTo>
                <a:lnTo>
                  <a:pt x="77400" y="420854"/>
                </a:lnTo>
                <a:lnTo>
                  <a:pt x="83711" y="411007"/>
                </a:lnTo>
                <a:lnTo>
                  <a:pt x="77808" y="401813"/>
                </a:lnTo>
                <a:lnTo>
                  <a:pt x="81970" y="401813"/>
                </a:lnTo>
                <a:lnTo>
                  <a:pt x="85778" y="407798"/>
                </a:lnTo>
                <a:lnTo>
                  <a:pt x="89586" y="401813"/>
                </a:lnTo>
                <a:lnTo>
                  <a:pt x="93748" y="401813"/>
                </a:lnTo>
                <a:lnTo>
                  <a:pt x="87845" y="411007"/>
                </a:lnTo>
                <a:lnTo>
                  <a:pt x="94156" y="420854"/>
                </a:lnTo>
                <a:lnTo>
                  <a:pt x="89994" y="420854"/>
                </a:lnTo>
                <a:lnTo>
                  <a:pt x="85778" y="414163"/>
                </a:lnTo>
                <a:close/>
                <a:moveTo>
                  <a:pt x="111578" y="414163"/>
                </a:moveTo>
                <a:lnTo>
                  <a:pt x="107362" y="420854"/>
                </a:lnTo>
                <a:lnTo>
                  <a:pt x="103200" y="420854"/>
                </a:lnTo>
                <a:lnTo>
                  <a:pt x="109511" y="411007"/>
                </a:lnTo>
                <a:lnTo>
                  <a:pt x="103608" y="401813"/>
                </a:lnTo>
                <a:lnTo>
                  <a:pt x="107770" y="401813"/>
                </a:lnTo>
                <a:lnTo>
                  <a:pt x="111578" y="407798"/>
                </a:lnTo>
                <a:lnTo>
                  <a:pt x="115386" y="401813"/>
                </a:lnTo>
                <a:lnTo>
                  <a:pt x="119548" y="401813"/>
                </a:lnTo>
                <a:lnTo>
                  <a:pt x="113645" y="411007"/>
                </a:lnTo>
                <a:lnTo>
                  <a:pt x="119956" y="420854"/>
                </a:lnTo>
                <a:lnTo>
                  <a:pt x="115794" y="420854"/>
                </a:lnTo>
                <a:lnTo>
                  <a:pt x="111578" y="414163"/>
                </a:lnTo>
                <a:close/>
                <a:moveTo>
                  <a:pt x="137378" y="414163"/>
                </a:moveTo>
                <a:lnTo>
                  <a:pt x="133162" y="420854"/>
                </a:lnTo>
                <a:lnTo>
                  <a:pt x="129000" y="420854"/>
                </a:lnTo>
                <a:lnTo>
                  <a:pt x="135311" y="411007"/>
                </a:lnTo>
                <a:lnTo>
                  <a:pt x="129408" y="401813"/>
                </a:lnTo>
                <a:lnTo>
                  <a:pt x="133570" y="401813"/>
                </a:lnTo>
                <a:lnTo>
                  <a:pt x="137378" y="407798"/>
                </a:lnTo>
                <a:lnTo>
                  <a:pt x="141186" y="401813"/>
                </a:lnTo>
                <a:lnTo>
                  <a:pt x="145348" y="401813"/>
                </a:lnTo>
                <a:lnTo>
                  <a:pt x="139445" y="411007"/>
                </a:lnTo>
                <a:lnTo>
                  <a:pt x="145756" y="420854"/>
                </a:lnTo>
                <a:lnTo>
                  <a:pt x="141594" y="420854"/>
                </a:lnTo>
                <a:lnTo>
                  <a:pt x="137378" y="414163"/>
                </a:lnTo>
                <a:close/>
                <a:moveTo>
                  <a:pt x="163178" y="414163"/>
                </a:moveTo>
                <a:lnTo>
                  <a:pt x="158962" y="420854"/>
                </a:lnTo>
                <a:lnTo>
                  <a:pt x="154800" y="420854"/>
                </a:lnTo>
                <a:lnTo>
                  <a:pt x="161111" y="411007"/>
                </a:lnTo>
                <a:lnTo>
                  <a:pt x="155208" y="401813"/>
                </a:lnTo>
                <a:lnTo>
                  <a:pt x="159370" y="401813"/>
                </a:lnTo>
                <a:lnTo>
                  <a:pt x="163178" y="407798"/>
                </a:lnTo>
                <a:lnTo>
                  <a:pt x="166986" y="401813"/>
                </a:lnTo>
                <a:lnTo>
                  <a:pt x="171148" y="401813"/>
                </a:lnTo>
                <a:lnTo>
                  <a:pt x="165245" y="411007"/>
                </a:lnTo>
                <a:lnTo>
                  <a:pt x="171556" y="420854"/>
                </a:lnTo>
                <a:lnTo>
                  <a:pt x="167394" y="420854"/>
                </a:lnTo>
                <a:lnTo>
                  <a:pt x="163178" y="414163"/>
                </a:lnTo>
                <a:close/>
                <a:moveTo>
                  <a:pt x="188978" y="414163"/>
                </a:moveTo>
                <a:lnTo>
                  <a:pt x="184762" y="420854"/>
                </a:lnTo>
                <a:lnTo>
                  <a:pt x="180601" y="420854"/>
                </a:lnTo>
                <a:lnTo>
                  <a:pt x="186911" y="411007"/>
                </a:lnTo>
                <a:lnTo>
                  <a:pt x="181009" y="401813"/>
                </a:lnTo>
                <a:lnTo>
                  <a:pt x="185170" y="401813"/>
                </a:lnTo>
                <a:lnTo>
                  <a:pt x="188978" y="407798"/>
                </a:lnTo>
                <a:lnTo>
                  <a:pt x="192786" y="401813"/>
                </a:lnTo>
                <a:lnTo>
                  <a:pt x="196948" y="401813"/>
                </a:lnTo>
                <a:lnTo>
                  <a:pt x="191045" y="411007"/>
                </a:lnTo>
                <a:lnTo>
                  <a:pt x="197356" y="420854"/>
                </a:lnTo>
                <a:lnTo>
                  <a:pt x="193194" y="420854"/>
                </a:lnTo>
                <a:lnTo>
                  <a:pt x="188978" y="414163"/>
                </a:lnTo>
                <a:close/>
                <a:moveTo>
                  <a:pt x="214778" y="414163"/>
                </a:moveTo>
                <a:lnTo>
                  <a:pt x="210562" y="420854"/>
                </a:lnTo>
                <a:lnTo>
                  <a:pt x="206401" y="420854"/>
                </a:lnTo>
                <a:lnTo>
                  <a:pt x="212711" y="411007"/>
                </a:lnTo>
                <a:lnTo>
                  <a:pt x="206809" y="401813"/>
                </a:lnTo>
                <a:lnTo>
                  <a:pt x="210970" y="401813"/>
                </a:lnTo>
                <a:lnTo>
                  <a:pt x="214778" y="407798"/>
                </a:lnTo>
                <a:lnTo>
                  <a:pt x="218586" y="401813"/>
                </a:lnTo>
                <a:lnTo>
                  <a:pt x="222748" y="401813"/>
                </a:lnTo>
                <a:lnTo>
                  <a:pt x="216846" y="411007"/>
                </a:lnTo>
                <a:lnTo>
                  <a:pt x="223156" y="420854"/>
                </a:lnTo>
                <a:lnTo>
                  <a:pt x="218994" y="420854"/>
                </a:lnTo>
                <a:lnTo>
                  <a:pt x="214778" y="414163"/>
                </a:lnTo>
                <a:close/>
                <a:moveTo>
                  <a:pt x="240578" y="414163"/>
                </a:moveTo>
                <a:lnTo>
                  <a:pt x="236362" y="420854"/>
                </a:lnTo>
                <a:lnTo>
                  <a:pt x="232201" y="420854"/>
                </a:lnTo>
                <a:lnTo>
                  <a:pt x="238511" y="411007"/>
                </a:lnTo>
                <a:lnTo>
                  <a:pt x="232609" y="401813"/>
                </a:lnTo>
                <a:lnTo>
                  <a:pt x="236770" y="401813"/>
                </a:lnTo>
                <a:lnTo>
                  <a:pt x="240578" y="407798"/>
                </a:lnTo>
                <a:lnTo>
                  <a:pt x="244386" y="401813"/>
                </a:lnTo>
                <a:lnTo>
                  <a:pt x="248548" y="401813"/>
                </a:lnTo>
                <a:lnTo>
                  <a:pt x="242646" y="411007"/>
                </a:lnTo>
                <a:lnTo>
                  <a:pt x="248956" y="420854"/>
                </a:lnTo>
                <a:lnTo>
                  <a:pt x="244794" y="420854"/>
                </a:lnTo>
                <a:lnTo>
                  <a:pt x="240578" y="414163"/>
                </a:lnTo>
                <a:close/>
                <a:moveTo>
                  <a:pt x="266378" y="414163"/>
                </a:moveTo>
                <a:lnTo>
                  <a:pt x="262162" y="420854"/>
                </a:lnTo>
                <a:lnTo>
                  <a:pt x="258001" y="420854"/>
                </a:lnTo>
                <a:lnTo>
                  <a:pt x="264311" y="411007"/>
                </a:lnTo>
                <a:lnTo>
                  <a:pt x="258409" y="401813"/>
                </a:lnTo>
                <a:lnTo>
                  <a:pt x="262570" y="401813"/>
                </a:lnTo>
                <a:lnTo>
                  <a:pt x="266378" y="407798"/>
                </a:lnTo>
                <a:lnTo>
                  <a:pt x="270187" y="401813"/>
                </a:lnTo>
                <a:lnTo>
                  <a:pt x="274348" y="401813"/>
                </a:lnTo>
                <a:lnTo>
                  <a:pt x="268446" y="411007"/>
                </a:lnTo>
                <a:lnTo>
                  <a:pt x="274756" y="420854"/>
                </a:lnTo>
                <a:lnTo>
                  <a:pt x="270595" y="420854"/>
                </a:lnTo>
                <a:lnTo>
                  <a:pt x="266378" y="414163"/>
                </a:lnTo>
                <a:close/>
                <a:moveTo>
                  <a:pt x="292179" y="414163"/>
                </a:moveTo>
                <a:lnTo>
                  <a:pt x="287962" y="420854"/>
                </a:lnTo>
                <a:lnTo>
                  <a:pt x="283801" y="420854"/>
                </a:lnTo>
                <a:lnTo>
                  <a:pt x="290111" y="411007"/>
                </a:lnTo>
                <a:lnTo>
                  <a:pt x="284209" y="401813"/>
                </a:lnTo>
                <a:lnTo>
                  <a:pt x="288370" y="401813"/>
                </a:lnTo>
                <a:lnTo>
                  <a:pt x="292179" y="407798"/>
                </a:lnTo>
                <a:lnTo>
                  <a:pt x="295987" y="401813"/>
                </a:lnTo>
                <a:lnTo>
                  <a:pt x="300148" y="401813"/>
                </a:lnTo>
                <a:lnTo>
                  <a:pt x="294246" y="411007"/>
                </a:lnTo>
                <a:lnTo>
                  <a:pt x="300556" y="420854"/>
                </a:lnTo>
                <a:lnTo>
                  <a:pt x="296395" y="420854"/>
                </a:lnTo>
                <a:lnTo>
                  <a:pt x="292179" y="414163"/>
                </a:lnTo>
                <a:close/>
                <a:moveTo>
                  <a:pt x="317979" y="414163"/>
                </a:moveTo>
                <a:lnTo>
                  <a:pt x="313762" y="420854"/>
                </a:lnTo>
                <a:lnTo>
                  <a:pt x="309601" y="420854"/>
                </a:lnTo>
                <a:lnTo>
                  <a:pt x="315911" y="411007"/>
                </a:lnTo>
                <a:lnTo>
                  <a:pt x="310009" y="401813"/>
                </a:lnTo>
                <a:lnTo>
                  <a:pt x="314170" y="401813"/>
                </a:lnTo>
                <a:lnTo>
                  <a:pt x="317979" y="407798"/>
                </a:lnTo>
                <a:lnTo>
                  <a:pt x="321787" y="401813"/>
                </a:lnTo>
                <a:lnTo>
                  <a:pt x="325948" y="401813"/>
                </a:lnTo>
                <a:lnTo>
                  <a:pt x="320046" y="411007"/>
                </a:lnTo>
                <a:lnTo>
                  <a:pt x="326356" y="420854"/>
                </a:lnTo>
                <a:lnTo>
                  <a:pt x="322195" y="420854"/>
                </a:lnTo>
                <a:lnTo>
                  <a:pt x="317979" y="414163"/>
                </a:lnTo>
                <a:close/>
                <a:moveTo>
                  <a:pt x="343779" y="414163"/>
                </a:moveTo>
                <a:lnTo>
                  <a:pt x="339563" y="420854"/>
                </a:lnTo>
                <a:lnTo>
                  <a:pt x="335401" y="420854"/>
                </a:lnTo>
                <a:lnTo>
                  <a:pt x="341711" y="411007"/>
                </a:lnTo>
                <a:lnTo>
                  <a:pt x="335809" y="401813"/>
                </a:lnTo>
                <a:lnTo>
                  <a:pt x="339971" y="401813"/>
                </a:lnTo>
                <a:lnTo>
                  <a:pt x="343779" y="407798"/>
                </a:lnTo>
                <a:lnTo>
                  <a:pt x="347587" y="401813"/>
                </a:lnTo>
                <a:lnTo>
                  <a:pt x="351748" y="401813"/>
                </a:lnTo>
                <a:lnTo>
                  <a:pt x="345846" y="411007"/>
                </a:lnTo>
                <a:lnTo>
                  <a:pt x="352156" y="420854"/>
                </a:lnTo>
                <a:lnTo>
                  <a:pt x="347995" y="420854"/>
                </a:lnTo>
                <a:lnTo>
                  <a:pt x="343779" y="414163"/>
                </a:lnTo>
                <a:close/>
                <a:moveTo>
                  <a:pt x="369579" y="414163"/>
                </a:moveTo>
                <a:lnTo>
                  <a:pt x="365363" y="420854"/>
                </a:lnTo>
                <a:lnTo>
                  <a:pt x="361201" y="420854"/>
                </a:lnTo>
                <a:lnTo>
                  <a:pt x="367511" y="411007"/>
                </a:lnTo>
                <a:lnTo>
                  <a:pt x="361609" y="401813"/>
                </a:lnTo>
                <a:lnTo>
                  <a:pt x="365771" y="401813"/>
                </a:lnTo>
                <a:lnTo>
                  <a:pt x="369579" y="407798"/>
                </a:lnTo>
                <a:lnTo>
                  <a:pt x="373387" y="401813"/>
                </a:lnTo>
                <a:lnTo>
                  <a:pt x="377548" y="401813"/>
                </a:lnTo>
                <a:lnTo>
                  <a:pt x="371646" y="411007"/>
                </a:lnTo>
                <a:lnTo>
                  <a:pt x="377956" y="420854"/>
                </a:lnTo>
                <a:lnTo>
                  <a:pt x="373795" y="420854"/>
                </a:lnTo>
                <a:lnTo>
                  <a:pt x="369579" y="414163"/>
                </a:lnTo>
                <a:close/>
                <a:moveTo>
                  <a:pt x="395379" y="414163"/>
                </a:moveTo>
                <a:lnTo>
                  <a:pt x="391163" y="420854"/>
                </a:lnTo>
                <a:lnTo>
                  <a:pt x="387001" y="420854"/>
                </a:lnTo>
                <a:lnTo>
                  <a:pt x="393312" y="411007"/>
                </a:lnTo>
                <a:lnTo>
                  <a:pt x="387409" y="401813"/>
                </a:lnTo>
                <a:lnTo>
                  <a:pt x="391571" y="401813"/>
                </a:lnTo>
                <a:lnTo>
                  <a:pt x="395379" y="407798"/>
                </a:lnTo>
                <a:lnTo>
                  <a:pt x="399187" y="401813"/>
                </a:lnTo>
                <a:lnTo>
                  <a:pt x="403348" y="401813"/>
                </a:lnTo>
                <a:lnTo>
                  <a:pt x="397446" y="411007"/>
                </a:lnTo>
                <a:lnTo>
                  <a:pt x="403756" y="420854"/>
                </a:lnTo>
                <a:lnTo>
                  <a:pt x="399595" y="420854"/>
                </a:lnTo>
                <a:lnTo>
                  <a:pt x="395379" y="414163"/>
                </a:lnTo>
                <a:close/>
                <a:moveTo>
                  <a:pt x="421179" y="414163"/>
                </a:moveTo>
                <a:lnTo>
                  <a:pt x="416963" y="420854"/>
                </a:lnTo>
                <a:lnTo>
                  <a:pt x="412801" y="420854"/>
                </a:lnTo>
                <a:lnTo>
                  <a:pt x="419112" y="411007"/>
                </a:lnTo>
                <a:lnTo>
                  <a:pt x="413209" y="401813"/>
                </a:lnTo>
                <a:lnTo>
                  <a:pt x="417371" y="401813"/>
                </a:lnTo>
                <a:lnTo>
                  <a:pt x="421179" y="407798"/>
                </a:lnTo>
                <a:lnTo>
                  <a:pt x="424987" y="401813"/>
                </a:lnTo>
                <a:lnTo>
                  <a:pt x="429149" y="401813"/>
                </a:lnTo>
                <a:lnTo>
                  <a:pt x="423246" y="411007"/>
                </a:lnTo>
                <a:lnTo>
                  <a:pt x="429557" y="420854"/>
                </a:lnTo>
                <a:lnTo>
                  <a:pt x="425395" y="420854"/>
                </a:lnTo>
                <a:lnTo>
                  <a:pt x="421179" y="414163"/>
                </a:lnTo>
                <a:close/>
                <a:moveTo>
                  <a:pt x="446979" y="414163"/>
                </a:moveTo>
                <a:lnTo>
                  <a:pt x="442763" y="420854"/>
                </a:lnTo>
                <a:lnTo>
                  <a:pt x="438601" y="420854"/>
                </a:lnTo>
                <a:lnTo>
                  <a:pt x="444912" y="411007"/>
                </a:lnTo>
                <a:lnTo>
                  <a:pt x="439009" y="401813"/>
                </a:lnTo>
                <a:lnTo>
                  <a:pt x="443171" y="401813"/>
                </a:lnTo>
                <a:lnTo>
                  <a:pt x="446979" y="407798"/>
                </a:lnTo>
                <a:lnTo>
                  <a:pt x="450787" y="401813"/>
                </a:lnTo>
                <a:lnTo>
                  <a:pt x="454949" y="401813"/>
                </a:lnTo>
                <a:lnTo>
                  <a:pt x="449046" y="411007"/>
                </a:lnTo>
                <a:lnTo>
                  <a:pt x="455357" y="420854"/>
                </a:lnTo>
                <a:lnTo>
                  <a:pt x="451195" y="420854"/>
                </a:lnTo>
                <a:lnTo>
                  <a:pt x="446979" y="414163"/>
                </a:lnTo>
                <a:close/>
                <a:moveTo>
                  <a:pt x="472779" y="414163"/>
                </a:moveTo>
                <a:lnTo>
                  <a:pt x="468563" y="420854"/>
                </a:lnTo>
                <a:lnTo>
                  <a:pt x="464401" y="420854"/>
                </a:lnTo>
                <a:lnTo>
                  <a:pt x="470712" y="411007"/>
                </a:lnTo>
                <a:lnTo>
                  <a:pt x="464809" y="401813"/>
                </a:lnTo>
                <a:lnTo>
                  <a:pt x="468971" y="401813"/>
                </a:lnTo>
                <a:lnTo>
                  <a:pt x="472779" y="407798"/>
                </a:lnTo>
                <a:lnTo>
                  <a:pt x="476587" y="401813"/>
                </a:lnTo>
                <a:lnTo>
                  <a:pt x="480749" y="401813"/>
                </a:lnTo>
                <a:lnTo>
                  <a:pt x="474846" y="411007"/>
                </a:lnTo>
                <a:lnTo>
                  <a:pt x="481157" y="420854"/>
                </a:lnTo>
                <a:lnTo>
                  <a:pt x="476995" y="420854"/>
                </a:lnTo>
                <a:lnTo>
                  <a:pt x="472779" y="414163"/>
                </a:lnTo>
                <a:close/>
                <a:moveTo>
                  <a:pt x="498579" y="414163"/>
                </a:moveTo>
                <a:lnTo>
                  <a:pt x="494363" y="420854"/>
                </a:lnTo>
                <a:lnTo>
                  <a:pt x="490201" y="420854"/>
                </a:lnTo>
                <a:lnTo>
                  <a:pt x="496512" y="411007"/>
                </a:lnTo>
                <a:lnTo>
                  <a:pt x="490609" y="401813"/>
                </a:lnTo>
                <a:lnTo>
                  <a:pt x="494771" y="401813"/>
                </a:lnTo>
                <a:lnTo>
                  <a:pt x="498579" y="407798"/>
                </a:lnTo>
                <a:lnTo>
                  <a:pt x="502387" y="401813"/>
                </a:lnTo>
                <a:lnTo>
                  <a:pt x="506549" y="401813"/>
                </a:lnTo>
                <a:lnTo>
                  <a:pt x="500646" y="411007"/>
                </a:lnTo>
                <a:lnTo>
                  <a:pt x="506957" y="420854"/>
                </a:lnTo>
                <a:lnTo>
                  <a:pt x="502795" y="420854"/>
                </a:lnTo>
                <a:lnTo>
                  <a:pt x="498579" y="414163"/>
                </a:lnTo>
                <a:close/>
                <a:moveTo>
                  <a:pt x="8378" y="442863"/>
                </a:moveTo>
                <a:lnTo>
                  <a:pt x="4162" y="449555"/>
                </a:lnTo>
                <a:lnTo>
                  <a:pt x="0" y="449555"/>
                </a:lnTo>
                <a:lnTo>
                  <a:pt x="6310" y="439708"/>
                </a:lnTo>
                <a:lnTo>
                  <a:pt x="408" y="430514"/>
                </a:lnTo>
                <a:lnTo>
                  <a:pt x="4570" y="430514"/>
                </a:lnTo>
                <a:lnTo>
                  <a:pt x="8378" y="436499"/>
                </a:lnTo>
                <a:lnTo>
                  <a:pt x="12186" y="430514"/>
                </a:lnTo>
                <a:lnTo>
                  <a:pt x="16347" y="430514"/>
                </a:lnTo>
                <a:lnTo>
                  <a:pt x="10445" y="439708"/>
                </a:lnTo>
                <a:lnTo>
                  <a:pt x="16755" y="449555"/>
                </a:lnTo>
                <a:lnTo>
                  <a:pt x="12594" y="449555"/>
                </a:lnTo>
                <a:lnTo>
                  <a:pt x="8378" y="442863"/>
                </a:lnTo>
                <a:close/>
                <a:moveTo>
                  <a:pt x="34178" y="442863"/>
                </a:moveTo>
                <a:lnTo>
                  <a:pt x="29962" y="449555"/>
                </a:lnTo>
                <a:lnTo>
                  <a:pt x="25800" y="449555"/>
                </a:lnTo>
                <a:lnTo>
                  <a:pt x="32110" y="439708"/>
                </a:lnTo>
                <a:lnTo>
                  <a:pt x="26208" y="430514"/>
                </a:lnTo>
                <a:lnTo>
                  <a:pt x="30370" y="430514"/>
                </a:lnTo>
                <a:lnTo>
                  <a:pt x="34178" y="436499"/>
                </a:lnTo>
                <a:lnTo>
                  <a:pt x="37986" y="430514"/>
                </a:lnTo>
                <a:lnTo>
                  <a:pt x="42147" y="430514"/>
                </a:lnTo>
                <a:lnTo>
                  <a:pt x="36245" y="439708"/>
                </a:lnTo>
                <a:lnTo>
                  <a:pt x="42555" y="449555"/>
                </a:lnTo>
                <a:lnTo>
                  <a:pt x="38394" y="449555"/>
                </a:lnTo>
                <a:lnTo>
                  <a:pt x="34178" y="442863"/>
                </a:lnTo>
                <a:close/>
                <a:moveTo>
                  <a:pt x="59978" y="442863"/>
                </a:moveTo>
                <a:lnTo>
                  <a:pt x="55762" y="449555"/>
                </a:lnTo>
                <a:lnTo>
                  <a:pt x="51600" y="449555"/>
                </a:lnTo>
                <a:lnTo>
                  <a:pt x="57911" y="439708"/>
                </a:lnTo>
                <a:lnTo>
                  <a:pt x="52008" y="430514"/>
                </a:lnTo>
                <a:lnTo>
                  <a:pt x="56170" y="430514"/>
                </a:lnTo>
                <a:lnTo>
                  <a:pt x="59978" y="436499"/>
                </a:lnTo>
                <a:lnTo>
                  <a:pt x="63786" y="430514"/>
                </a:lnTo>
                <a:lnTo>
                  <a:pt x="67948" y="430514"/>
                </a:lnTo>
                <a:lnTo>
                  <a:pt x="62045" y="439708"/>
                </a:lnTo>
                <a:lnTo>
                  <a:pt x="68356" y="449555"/>
                </a:lnTo>
                <a:lnTo>
                  <a:pt x="64194" y="449555"/>
                </a:lnTo>
                <a:lnTo>
                  <a:pt x="59978" y="442863"/>
                </a:lnTo>
                <a:close/>
                <a:moveTo>
                  <a:pt x="85778" y="442863"/>
                </a:moveTo>
                <a:lnTo>
                  <a:pt x="81562" y="449555"/>
                </a:lnTo>
                <a:lnTo>
                  <a:pt x="77400" y="449555"/>
                </a:lnTo>
                <a:lnTo>
                  <a:pt x="83711" y="439708"/>
                </a:lnTo>
                <a:lnTo>
                  <a:pt x="77808" y="430514"/>
                </a:lnTo>
                <a:lnTo>
                  <a:pt x="81970" y="430514"/>
                </a:lnTo>
                <a:lnTo>
                  <a:pt x="85778" y="436499"/>
                </a:lnTo>
                <a:lnTo>
                  <a:pt x="89586" y="430514"/>
                </a:lnTo>
                <a:lnTo>
                  <a:pt x="93748" y="430514"/>
                </a:lnTo>
                <a:lnTo>
                  <a:pt x="87845" y="439708"/>
                </a:lnTo>
                <a:lnTo>
                  <a:pt x="94156" y="449555"/>
                </a:lnTo>
                <a:lnTo>
                  <a:pt x="89994" y="449555"/>
                </a:lnTo>
                <a:lnTo>
                  <a:pt x="85778" y="442863"/>
                </a:lnTo>
                <a:close/>
                <a:moveTo>
                  <a:pt x="111578" y="442863"/>
                </a:moveTo>
                <a:lnTo>
                  <a:pt x="107362" y="449555"/>
                </a:lnTo>
                <a:lnTo>
                  <a:pt x="103200" y="449555"/>
                </a:lnTo>
                <a:lnTo>
                  <a:pt x="109511" y="439708"/>
                </a:lnTo>
                <a:lnTo>
                  <a:pt x="103608" y="430514"/>
                </a:lnTo>
                <a:lnTo>
                  <a:pt x="107770" y="430514"/>
                </a:lnTo>
                <a:lnTo>
                  <a:pt x="111578" y="436499"/>
                </a:lnTo>
                <a:lnTo>
                  <a:pt x="115386" y="430514"/>
                </a:lnTo>
                <a:lnTo>
                  <a:pt x="119548" y="430514"/>
                </a:lnTo>
                <a:lnTo>
                  <a:pt x="113645" y="439708"/>
                </a:lnTo>
                <a:lnTo>
                  <a:pt x="119956" y="449555"/>
                </a:lnTo>
                <a:lnTo>
                  <a:pt x="115794" y="449555"/>
                </a:lnTo>
                <a:lnTo>
                  <a:pt x="111578" y="442863"/>
                </a:lnTo>
                <a:close/>
                <a:moveTo>
                  <a:pt x="137378" y="442863"/>
                </a:moveTo>
                <a:lnTo>
                  <a:pt x="133162" y="449555"/>
                </a:lnTo>
                <a:lnTo>
                  <a:pt x="129000" y="449555"/>
                </a:lnTo>
                <a:lnTo>
                  <a:pt x="135311" y="439708"/>
                </a:lnTo>
                <a:lnTo>
                  <a:pt x="129408" y="430514"/>
                </a:lnTo>
                <a:lnTo>
                  <a:pt x="133570" y="430514"/>
                </a:lnTo>
                <a:lnTo>
                  <a:pt x="137378" y="436499"/>
                </a:lnTo>
                <a:lnTo>
                  <a:pt x="141186" y="430514"/>
                </a:lnTo>
                <a:lnTo>
                  <a:pt x="145348" y="430514"/>
                </a:lnTo>
                <a:lnTo>
                  <a:pt x="139445" y="439708"/>
                </a:lnTo>
                <a:lnTo>
                  <a:pt x="145756" y="449555"/>
                </a:lnTo>
                <a:lnTo>
                  <a:pt x="141594" y="449555"/>
                </a:lnTo>
                <a:lnTo>
                  <a:pt x="137378" y="442863"/>
                </a:lnTo>
                <a:close/>
                <a:moveTo>
                  <a:pt x="163178" y="442863"/>
                </a:moveTo>
                <a:lnTo>
                  <a:pt x="158962" y="449555"/>
                </a:lnTo>
                <a:lnTo>
                  <a:pt x="154800" y="449555"/>
                </a:lnTo>
                <a:lnTo>
                  <a:pt x="161111" y="439708"/>
                </a:lnTo>
                <a:lnTo>
                  <a:pt x="155208" y="430514"/>
                </a:lnTo>
                <a:lnTo>
                  <a:pt x="159370" y="430514"/>
                </a:lnTo>
                <a:lnTo>
                  <a:pt x="163178" y="436499"/>
                </a:lnTo>
                <a:lnTo>
                  <a:pt x="166986" y="430514"/>
                </a:lnTo>
                <a:lnTo>
                  <a:pt x="171148" y="430514"/>
                </a:lnTo>
                <a:lnTo>
                  <a:pt x="165245" y="439708"/>
                </a:lnTo>
                <a:lnTo>
                  <a:pt x="171556" y="449555"/>
                </a:lnTo>
                <a:lnTo>
                  <a:pt x="167394" y="449555"/>
                </a:lnTo>
                <a:lnTo>
                  <a:pt x="163178" y="442863"/>
                </a:lnTo>
                <a:close/>
                <a:moveTo>
                  <a:pt x="188978" y="442863"/>
                </a:moveTo>
                <a:lnTo>
                  <a:pt x="184762" y="449555"/>
                </a:lnTo>
                <a:lnTo>
                  <a:pt x="180601" y="449555"/>
                </a:lnTo>
                <a:lnTo>
                  <a:pt x="186911" y="439708"/>
                </a:lnTo>
                <a:lnTo>
                  <a:pt x="181009" y="430514"/>
                </a:lnTo>
                <a:lnTo>
                  <a:pt x="185170" y="430514"/>
                </a:lnTo>
                <a:lnTo>
                  <a:pt x="188978" y="436499"/>
                </a:lnTo>
                <a:lnTo>
                  <a:pt x="192786" y="430514"/>
                </a:lnTo>
                <a:lnTo>
                  <a:pt x="196948" y="430514"/>
                </a:lnTo>
                <a:lnTo>
                  <a:pt x="191045" y="439708"/>
                </a:lnTo>
                <a:lnTo>
                  <a:pt x="197356" y="449555"/>
                </a:lnTo>
                <a:lnTo>
                  <a:pt x="193194" y="449555"/>
                </a:lnTo>
                <a:lnTo>
                  <a:pt x="188978" y="442863"/>
                </a:lnTo>
                <a:close/>
                <a:moveTo>
                  <a:pt x="214778" y="442863"/>
                </a:moveTo>
                <a:lnTo>
                  <a:pt x="210562" y="449555"/>
                </a:lnTo>
                <a:lnTo>
                  <a:pt x="206401" y="449555"/>
                </a:lnTo>
                <a:lnTo>
                  <a:pt x="212711" y="439708"/>
                </a:lnTo>
                <a:lnTo>
                  <a:pt x="206809" y="430514"/>
                </a:lnTo>
                <a:lnTo>
                  <a:pt x="210970" y="430514"/>
                </a:lnTo>
                <a:lnTo>
                  <a:pt x="214778" y="436499"/>
                </a:lnTo>
                <a:lnTo>
                  <a:pt x="218586" y="430514"/>
                </a:lnTo>
                <a:lnTo>
                  <a:pt x="222748" y="430514"/>
                </a:lnTo>
                <a:lnTo>
                  <a:pt x="216846" y="439708"/>
                </a:lnTo>
                <a:lnTo>
                  <a:pt x="223156" y="449555"/>
                </a:lnTo>
                <a:lnTo>
                  <a:pt x="218994" y="449555"/>
                </a:lnTo>
                <a:lnTo>
                  <a:pt x="214778" y="442863"/>
                </a:lnTo>
                <a:close/>
                <a:moveTo>
                  <a:pt x="240578" y="442863"/>
                </a:moveTo>
                <a:lnTo>
                  <a:pt x="236362" y="449555"/>
                </a:lnTo>
                <a:lnTo>
                  <a:pt x="232201" y="449555"/>
                </a:lnTo>
                <a:lnTo>
                  <a:pt x="238511" y="439708"/>
                </a:lnTo>
                <a:lnTo>
                  <a:pt x="232609" y="430514"/>
                </a:lnTo>
                <a:lnTo>
                  <a:pt x="236770" y="430514"/>
                </a:lnTo>
                <a:lnTo>
                  <a:pt x="240578" y="436499"/>
                </a:lnTo>
                <a:lnTo>
                  <a:pt x="244386" y="430514"/>
                </a:lnTo>
                <a:lnTo>
                  <a:pt x="248548" y="430514"/>
                </a:lnTo>
                <a:lnTo>
                  <a:pt x="242646" y="439708"/>
                </a:lnTo>
                <a:lnTo>
                  <a:pt x="248956" y="449555"/>
                </a:lnTo>
                <a:lnTo>
                  <a:pt x="244794" y="449555"/>
                </a:lnTo>
                <a:lnTo>
                  <a:pt x="240578" y="442863"/>
                </a:lnTo>
                <a:close/>
                <a:moveTo>
                  <a:pt x="266378" y="442863"/>
                </a:moveTo>
                <a:lnTo>
                  <a:pt x="262162" y="449555"/>
                </a:lnTo>
                <a:lnTo>
                  <a:pt x="258001" y="449555"/>
                </a:lnTo>
                <a:lnTo>
                  <a:pt x="264311" y="439708"/>
                </a:lnTo>
                <a:lnTo>
                  <a:pt x="258409" y="430514"/>
                </a:lnTo>
                <a:lnTo>
                  <a:pt x="262570" y="430514"/>
                </a:lnTo>
                <a:lnTo>
                  <a:pt x="266378" y="436499"/>
                </a:lnTo>
                <a:lnTo>
                  <a:pt x="270187" y="430514"/>
                </a:lnTo>
                <a:lnTo>
                  <a:pt x="274348" y="430514"/>
                </a:lnTo>
                <a:lnTo>
                  <a:pt x="268446" y="439708"/>
                </a:lnTo>
                <a:lnTo>
                  <a:pt x="274756" y="449555"/>
                </a:lnTo>
                <a:lnTo>
                  <a:pt x="270595" y="449555"/>
                </a:lnTo>
                <a:lnTo>
                  <a:pt x="266378" y="442863"/>
                </a:lnTo>
                <a:close/>
                <a:moveTo>
                  <a:pt x="292179" y="442863"/>
                </a:moveTo>
                <a:lnTo>
                  <a:pt x="287962" y="449555"/>
                </a:lnTo>
                <a:lnTo>
                  <a:pt x="283801" y="449555"/>
                </a:lnTo>
                <a:lnTo>
                  <a:pt x="290111" y="439708"/>
                </a:lnTo>
                <a:lnTo>
                  <a:pt x="284209" y="430514"/>
                </a:lnTo>
                <a:lnTo>
                  <a:pt x="288370" y="430514"/>
                </a:lnTo>
                <a:lnTo>
                  <a:pt x="292179" y="436499"/>
                </a:lnTo>
                <a:lnTo>
                  <a:pt x="295987" y="430514"/>
                </a:lnTo>
                <a:lnTo>
                  <a:pt x="300148" y="430514"/>
                </a:lnTo>
                <a:lnTo>
                  <a:pt x="294246" y="439708"/>
                </a:lnTo>
                <a:lnTo>
                  <a:pt x="300556" y="449555"/>
                </a:lnTo>
                <a:lnTo>
                  <a:pt x="296395" y="449555"/>
                </a:lnTo>
                <a:lnTo>
                  <a:pt x="292179" y="442863"/>
                </a:lnTo>
                <a:close/>
                <a:moveTo>
                  <a:pt x="317979" y="442863"/>
                </a:moveTo>
                <a:lnTo>
                  <a:pt x="313762" y="449555"/>
                </a:lnTo>
                <a:lnTo>
                  <a:pt x="309601" y="449555"/>
                </a:lnTo>
                <a:lnTo>
                  <a:pt x="315911" y="439708"/>
                </a:lnTo>
                <a:lnTo>
                  <a:pt x="310009" y="430514"/>
                </a:lnTo>
                <a:lnTo>
                  <a:pt x="314170" y="430514"/>
                </a:lnTo>
                <a:lnTo>
                  <a:pt x="317979" y="436499"/>
                </a:lnTo>
                <a:lnTo>
                  <a:pt x="321787" y="430514"/>
                </a:lnTo>
                <a:lnTo>
                  <a:pt x="325948" y="430514"/>
                </a:lnTo>
                <a:lnTo>
                  <a:pt x="320046" y="439708"/>
                </a:lnTo>
                <a:lnTo>
                  <a:pt x="326356" y="449555"/>
                </a:lnTo>
                <a:lnTo>
                  <a:pt x="322195" y="449555"/>
                </a:lnTo>
                <a:lnTo>
                  <a:pt x="317979" y="442863"/>
                </a:lnTo>
                <a:close/>
                <a:moveTo>
                  <a:pt x="343779" y="442863"/>
                </a:moveTo>
                <a:lnTo>
                  <a:pt x="339563" y="449555"/>
                </a:lnTo>
                <a:lnTo>
                  <a:pt x="335401" y="449555"/>
                </a:lnTo>
                <a:lnTo>
                  <a:pt x="341711" y="439708"/>
                </a:lnTo>
                <a:lnTo>
                  <a:pt x="335809" y="430514"/>
                </a:lnTo>
                <a:lnTo>
                  <a:pt x="339971" y="430514"/>
                </a:lnTo>
                <a:lnTo>
                  <a:pt x="343779" y="436499"/>
                </a:lnTo>
                <a:lnTo>
                  <a:pt x="347587" y="430514"/>
                </a:lnTo>
                <a:lnTo>
                  <a:pt x="351748" y="430514"/>
                </a:lnTo>
                <a:lnTo>
                  <a:pt x="345846" y="439708"/>
                </a:lnTo>
                <a:lnTo>
                  <a:pt x="352156" y="449555"/>
                </a:lnTo>
                <a:lnTo>
                  <a:pt x="347995" y="449555"/>
                </a:lnTo>
                <a:lnTo>
                  <a:pt x="343779" y="442863"/>
                </a:lnTo>
                <a:close/>
                <a:moveTo>
                  <a:pt x="369579" y="442863"/>
                </a:moveTo>
                <a:lnTo>
                  <a:pt x="365363" y="449555"/>
                </a:lnTo>
                <a:lnTo>
                  <a:pt x="361201" y="449555"/>
                </a:lnTo>
                <a:lnTo>
                  <a:pt x="367511" y="439708"/>
                </a:lnTo>
                <a:lnTo>
                  <a:pt x="361609" y="430514"/>
                </a:lnTo>
                <a:lnTo>
                  <a:pt x="365771" y="430514"/>
                </a:lnTo>
                <a:lnTo>
                  <a:pt x="369579" y="436499"/>
                </a:lnTo>
                <a:lnTo>
                  <a:pt x="373387" y="430514"/>
                </a:lnTo>
                <a:lnTo>
                  <a:pt x="377548" y="430514"/>
                </a:lnTo>
                <a:lnTo>
                  <a:pt x="371646" y="439708"/>
                </a:lnTo>
                <a:lnTo>
                  <a:pt x="377956" y="449555"/>
                </a:lnTo>
                <a:lnTo>
                  <a:pt x="373795" y="449555"/>
                </a:lnTo>
                <a:lnTo>
                  <a:pt x="369579" y="442863"/>
                </a:lnTo>
                <a:close/>
                <a:moveTo>
                  <a:pt x="395379" y="442863"/>
                </a:moveTo>
                <a:lnTo>
                  <a:pt x="391163" y="449555"/>
                </a:lnTo>
                <a:lnTo>
                  <a:pt x="387001" y="449555"/>
                </a:lnTo>
                <a:lnTo>
                  <a:pt x="393312" y="439708"/>
                </a:lnTo>
                <a:lnTo>
                  <a:pt x="387409" y="430514"/>
                </a:lnTo>
                <a:lnTo>
                  <a:pt x="391571" y="430514"/>
                </a:lnTo>
                <a:lnTo>
                  <a:pt x="395379" y="436499"/>
                </a:lnTo>
                <a:lnTo>
                  <a:pt x="399187" y="430514"/>
                </a:lnTo>
                <a:lnTo>
                  <a:pt x="403348" y="430514"/>
                </a:lnTo>
                <a:lnTo>
                  <a:pt x="397446" y="439708"/>
                </a:lnTo>
                <a:lnTo>
                  <a:pt x="403756" y="449555"/>
                </a:lnTo>
                <a:lnTo>
                  <a:pt x="399595" y="449555"/>
                </a:lnTo>
                <a:lnTo>
                  <a:pt x="395379" y="442863"/>
                </a:lnTo>
                <a:close/>
                <a:moveTo>
                  <a:pt x="421179" y="442863"/>
                </a:moveTo>
                <a:lnTo>
                  <a:pt x="416963" y="449555"/>
                </a:lnTo>
                <a:lnTo>
                  <a:pt x="412801" y="449555"/>
                </a:lnTo>
                <a:lnTo>
                  <a:pt x="419112" y="439708"/>
                </a:lnTo>
                <a:lnTo>
                  <a:pt x="413209" y="430514"/>
                </a:lnTo>
                <a:lnTo>
                  <a:pt x="417371" y="430514"/>
                </a:lnTo>
                <a:lnTo>
                  <a:pt x="421179" y="436499"/>
                </a:lnTo>
                <a:lnTo>
                  <a:pt x="424987" y="430514"/>
                </a:lnTo>
                <a:lnTo>
                  <a:pt x="429149" y="430514"/>
                </a:lnTo>
                <a:lnTo>
                  <a:pt x="423246" y="439708"/>
                </a:lnTo>
                <a:lnTo>
                  <a:pt x="429557" y="449555"/>
                </a:lnTo>
                <a:lnTo>
                  <a:pt x="425395" y="449555"/>
                </a:lnTo>
                <a:lnTo>
                  <a:pt x="421179" y="442863"/>
                </a:lnTo>
                <a:close/>
                <a:moveTo>
                  <a:pt x="446979" y="442863"/>
                </a:moveTo>
                <a:lnTo>
                  <a:pt x="442763" y="449555"/>
                </a:lnTo>
                <a:lnTo>
                  <a:pt x="438601" y="449555"/>
                </a:lnTo>
                <a:lnTo>
                  <a:pt x="444912" y="439708"/>
                </a:lnTo>
                <a:lnTo>
                  <a:pt x="439009" y="430514"/>
                </a:lnTo>
                <a:lnTo>
                  <a:pt x="443171" y="430514"/>
                </a:lnTo>
                <a:lnTo>
                  <a:pt x="446979" y="436499"/>
                </a:lnTo>
                <a:lnTo>
                  <a:pt x="450787" y="430514"/>
                </a:lnTo>
                <a:lnTo>
                  <a:pt x="454949" y="430514"/>
                </a:lnTo>
                <a:lnTo>
                  <a:pt x="449046" y="439708"/>
                </a:lnTo>
                <a:lnTo>
                  <a:pt x="455357" y="449555"/>
                </a:lnTo>
                <a:lnTo>
                  <a:pt x="451195" y="449555"/>
                </a:lnTo>
                <a:lnTo>
                  <a:pt x="446979" y="442863"/>
                </a:lnTo>
                <a:close/>
                <a:moveTo>
                  <a:pt x="472779" y="442863"/>
                </a:moveTo>
                <a:lnTo>
                  <a:pt x="468563" y="449555"/>
                </a:lnTo>
                <a:lnTo>
                  <a:pt x="464401" y="449555"/>
                </a:lnTo>
                <a:lnTo>
                  <a:pt x="470712" y="439708"/>
                </a:lnTo>
                <a:lnTo>
                  <a:pt x="464809" y="430514"/>
                </a:lnTo>
                <a:lnTo>
                  <a:pt x="468971" y="430514"/>
                </a:lnTo>
                <a:lnTo>
                  <a:pt x="472779" y="436499"/>
                </a:lnTo>
                <a:lnTo>
                  <a:pt x="476587" y="430514"/>
                </a:lnTo>
                <a:lnTo>
                  <a:pt x="480749" y="430514"/>
                </a:lnTo>
                <a:lnTo>
                  <a:pt x="474846" y="439708"/>
                </a:lnTo>
                <a:lnTo>
                  <a:pt x="481157" y="449555"/>
                </a:lnTo>
                <a:lnTo>
                  <a:pt x="476995" y="449555"/>
                </a:lnTo>
                <a:lnTo>
                  <a:pt x="472779" y="442863"/>
                </a:lnTo>
                <a:close/>
                <a:moveTo>
                  <a:pt x="498579" y="442863"/>
                </a:moveTo>
                <a:lnTo>
                  <a:pt x="494363" y="449555"/>
                </a:lnTo>
                <a:lnTo>
                  <a:pt x="490201" y="449555"/>
                </a:lnTo>
                <a:lnTo>
                  <a:pt x="496512" y="439708"/>
                </a:lnTo>
                <a:lnTo>
                  <a:pt x="490609" y="430514"/>
                </a:lnTo>
                <a:lnTo>
                  <a:pt x="494771" y="430514"/>
                </a:lnTo>
                <a:lnTo>
                  <a:pt x="498579" y="436499"/>
                </a:lnTo>
                <a:lnTo>
                  <a:pt x="502387" y="430514"/>
                </a:lnTo>
                <a:lnTo>
                  <a:pt x="506549" y="430514"/>
                </a:lnTo>
                <a:lnTo>
                  <a:pt x="500646" y="439708"/>
                </a:lnTo>
                <a:lnTo>
                  <a:pt x="506957" y="449555"/>
                </a:lnTo>
                <a:lnTo>
                  <a:pt x="502795" y="449555"/>
                </a:lnTo>
                <a:lnTo>
                  <a:pt x="498579" y="442863"/>
                </a:lnTo>
                <a:close/>
                <a:moveTo>
                  <a:pt x="8378" y="471565"/>
                </a:moveTo>
                <a:lnTo>
                  <a:pt x="4162" y="478256"/>
                </a:lnTo>
                <a:lnTo>
                  <a:pt x="0" y="478256"/>
                </a:lnTo>
                <a:lnTo>
                  <a:pt x="6310" y="468409"/>
                </a:lnTo>
                <a:lnTo>
                  <a:pt x="408" y="459215"/>
                </a:lnTo>
                <a:lnTo>
                  <a:pt x="4570" y="459215"/>
                </a:lnTo>
                <a:lnTo>
                  <a:pt x="8378" y="465200"/>
                </a:lnTo>
                <a:lnTo>
                  <a:pt x="12186" y="459215"/>
                </a:lnTo>
                <a:lnTo>
                  <a:pt x="16347" y="459215"/>
                </a:lnTo>
                <a:lnTo>
                  <a:pt x="10445" y="468409"/>
                </a:lnTo>
                <a:lnTo>
                  <a:pt x="16755" y="478256"/>
                </a:lnTo>
                <a:lnTo>
                  <a:pt x="12594" y="478256"/>
                </a:lnTo>
                <a:lnTo>
                  <a:pt x="8378" y="471565"/>
                </a:lnTo>
                <a:close/>
                <a:moveTo>
                  <a:pt x="34178" y="471565"/>
                </a:moveTo>
                <a:lnTo>
                  <a:pt x="29962" y="478256"/>
                </a:lnTo>
                <a:lnTo>
                  <a:pt x="25800" y="478256"/>
                </a:lnTo>
                <a:lnTo>
                  <a:pt x="32110" y="468409"/>
                </a:lnTo>
                <a:lnTo>
                  <a:pt x="26208" y="459215"/>
                </a:lnTo>
                <a:lnTo>
                  <a:pt x="30370" y="459215"/>
                </a:lnTo>
                <a:lnTo>
                  <a:pt x="34178" y="465200"/>
                </a:lnTo>
                <a:lnTo>
                  <a:pt x="37986" y="459215"/>
                </a:lnTo>
                <a:lnTo>
                  <a:pt x="42147" y="459215"/>
                </a:lnTo>
                <a:lnTo>
                  <a:pt x="36245" y="468409"/>
                </a:lnTo>
                <a:lnTo>
                  <a:pt x="42555" y="478256"/>
                </a:lnTo>
                <a:lnTo>
                  <a:pt x="38394" y="478256"/>
                </a:lnTo>
                <a:lnTo>
                  <a:pt x="34178" y="471565"/>
                </a:lnTo>
                <a:close/>
                <a:moveTo>
                  <a:pt x="59978" y="471565"/>
                </a:moveTo>
                <a:lnTo>
                  <a:pt x="55762" y="478256"/>
                </a:lnTo>
                <a:lnTo>
                  <a:pt x="51600" y="478256"/>
                </a:lnTo>
                <a:lnTo>
                  <a:pt x="57911" y="468409"/>
                </a:lnTo>
                <a:lnTo>
                  <a:pt x="52008" y="459215"/>
                </a:lnTo>
                <a:lnTo>
                  <a:pt x="56170" y="459215"/>
                </a:lnTo>
                <a:lnTo>
                  <a:pt x="59978" y="465200"/>
                </a:lnTo>
                <a:lnTo>
                  <a:pt x="63786" y="459215"/>
                </a:lnTo>
                <a:lnTo>
                  <a:pt x="67948" y="459215"/>
                </a:lnTo>
                <a:lnTo>
                  <a:pt x="62045" y="468409"/>
                </a:lnTo>
                <a:lnTo>
                  <a:pt x="68356" y="478256"/>
                </a:lnTo>
                <a:lnTo>
                  <a:pt x="64194" y="478256"/>
                </a:lnTo>
                <a:lnTo>
                  <a:pt x="59978" y="471565"/>
                </a:lnTo>
                <a:close/>
                <a:moveTo>
                  <a:pt x="85778" y="471565"/>
                </a:moveTo>
                <a:lnTo>
                  <a:pt x="81562" y="478256"/>
                </a:lnTo>
                <a:lnTo>
                  <a:pt x="77400" y="478256"/>
                </a:lnTo>
                <a:lnTo>
                  <a:pt x="83711" y="468409"/>
                </a:lnTo>
                <a:lnTo>
                  <a:pt x="77808" y="459215"/>
                </a:lnTo>
                <a:lnTo>
                  <a:pt x="81970" y="459215"/>
                </a:lnTo>
                <a:lnTo>
                  <a:pt x="85778" y="465200"/>
                </a:lnTo>
                <a:lnTo>
                  <a:pt x="89586" y="459215"/>
                </a:lnTo>
                <a:lnTo>
                  <a:pt x="93748" y="459215"/>
                </a:lnTo>
                <a:lnTo>
                  <a:pt x="87845" y="468409"/>
                </a:lnTo>
                <a:lnTo>
                  <a:pt x="94156" y="478256"/>
                </a:lnTo>
                <a:lnTo>
                  <a:pt x="89994" y="478256"/>
                </a:lnTo>
                <a:lnTo>
                  <a:pt x="85778" y="471565"/>
                </a:lnTo>
                <a:close/>
                <a:moveTo>
                  <a:pt x="111578" y="471565"/>
                </a:moveTo>
                <a:lnTo>
                  <a:pt x="107362" y="478256"/>
                </a:lnTo>
                <a:lnTo>
                  <a:pt x="103200" y="478256"/>
                </a:lnTo>
                <a:lnTo>
                  <a:pt x="109511" y="468409"/>
                </a:lnTo>
                <a:lnTo>
                  <a:pt x="103608" y="459215"/>
                </a:lnTo>
                <a:lnTo>
                  <a:pt x="107770" y="459215"/>
                </a:lnTo>
                <a:lnTo>
                  <a:pt x="111578" y="465200"/>
                </a:lnTo>
                <a:lnTo>
                  <a:pt x="115386" y="459215"/>
                </a:lnTo>
                <a:lnTo>
                  <a:pt x="119548" y="459215"/>
                </a:lnTo>
                <a:lnTo>
                  <a:pt x="113645" y="468409"/>
                </a:lnTo>
                <a:lnTo>
                  <a:pt x="119956" y="478256"/>
                </a:lnTo>
                <a:lnTo>
                  <a:pt x="115794" y="478256"/>
                </a:lnTo>
                <a:lnTo>
                  <a:pt x="111578" y="471565"/>
                </a:lnTo>
                <a:close/>
                <a:moveTo>
                  <a:pt x="137378" y="471565"/>
                </a:moveTo>
                <a:lnTo>
                  <a:pt x="133162" y="478256"/>
                </a:lnTo>
                <a:lnTo>
                  <a:pt x="129000" y="478256"/>
                </a:lnTo>
                <a:lnTo>
                  <a:pt x="135311" y="468409"/>
                </a:lnTo>
                <a:lnTo>
                  <a:pt x="129408" y="459215"/>
                </a:lnTo>
                <a:lnTo>
                  <a:pt x="133570" y="459215"/>
                </a:lnTo>
                <a:lnTo>
                  <a:pt x="137378" y="465200"/>
                </a:lnTo>
                <a:lnTo>
                  <a:pt x="141186" y="459215"/>
                </a:lnTo>
                <a:lnTo>
                  <a:pt x="145348" y="459215"/>
                </a:lnTo>
                <a:lnTo>
                  <a:pt x="139445" y="468409"/>
                </a:lnTo>
                <a:lnTo>
                  <a:pt x="145756" y="478256"/>
                </a:lnTo>
                <a:lnTo>
                  <a:pt x="141594" y="478256"/>
                </a:lnTo>
                <a:lnTo>
                  <a:pt x="137378" y="471565"/>
                </a:lnTo>
                <a:close/>
                <a:moveTo>
                  <a:pt x="163178" y="471565"/>
                </a:moveTo>
                <a:lnTo>
                  <a:pt x="158962" y="478256"/>
                </a:lnTo>
                <a:lnTo>
                  <a:pt x="154800" y="478256"/>
                </a:lnTo>
                <a:lnTo>
                  <a:pt x="161111" y="468409"/>
                </a:lnTo>
                <a:lnTo>
                  <a:pt x="155208" y="459215"/>
                </a:lnTo>
                <a:lnTo>
                  <a:pt x="159370" y="459215"/>
                </a:lnTo>
                <a:lnTo>
                  <a:pt x="163178" y="465200"/>
                </a:lnTo>
                <a:lnTo>
                  <a:pt x="166986" y="459215"/>
                </a:lnTo>
                <a:lnTo>
                  <a:pt x="171148" y="459215"/>
                </a:lnTo>
                <a:lnTo>
                  <a:pt x="165245" y="468409"/>
                </a:lnTo>
                <a:lnTo>
                  <a:pt x="171556" y="478256"/>
                </a:lnTo>
                <a:lnTo>
                  <a:pt x="167394" y="478256"/>
                </a:lnTo>
                <a:lnTo>
                  <a:pt x="163178" y="471565"/>
                </a:lnTo>
                <a:close/>
                <a:moveTo>
                  <a:pt x="188978" y="471565"/>
                </a:moveTo>
                <a:lnTo>
                  <a:pt x="184762" y="478256"/>
                </a:lnTo>
                <a:lnTo>
                  <a:pt x="180601" y="478256"/>
                </a:lnTo>
                <a:lnTo>
                  <a:pt x="186911" y="468409"/>
                </a:lnTo>
                <a:lnTo>
                  <a:pt x="181009" y="459215"/>
                </a:lnTo>
                <a:lnTo>
                  <a:pt x="185170" y="459215"/>
                </a:lnTo>
                <a:lnTo>
                  <a:pt x="188978" y="465200"/>
                </a:lnTo>
                <a:lnTo>
                  <a:pt x="192786" y="459215"/>
                </a:lnTo>
                <a:lnTo>
                  <a:pt x="196948" y="459215"/>
                </a:lnTo>
                <a:lnTo>
                  <a:pt x="191045" y="468409"/>
                </a:lnTo>
                <a:lnTo>
                  <a:pt x="197356" y="478256"/>
                </a:lnTo>
                <a:lnTo>
                  <a:pt x="193194" y="478256"/>
                </a:lnTo>
                <a:lnTo>
                  <a:pt x="188978" y="471565"/>
                </a:lnTo>
                <a:close/>
                <a:moveTo>
                  <a:pt x="214778" y="471565"/>
                </a:moveTo>
                <a:lnTo>
                  <a:pt x="210562" y="478256"/>
                </a:lnTo>
                <a:lnTo>
                  <a:pt x="206401" y="478256"/>
                </a:lnTo>
                <a:lnTo>
                  <a:pt x="212711" y="468409"/>
                </a:lnTo>
                <a:lnTo>
                  <a:pt x="206809" y="459215"/>
                </a:lnTo>
                <a:lnTo>
                  <a:pt x="210970" y="459215"/>
                </a:lnTo>
                <a:lnTo>
                  <a:pt x="214778" y="465200"/>
                </a:lnTo>
                <a:lnTo>
                  <a:pt x="218586" y="459215"/>
                </a:lnTo>
                <a:lnTo>
                  <a:pt x="222748" y="459215"/>
                </a:lnTo>
                <a:lnTo>
                  <a:pt x="216846" y="468409"/>
                </a:lnTo>
                <a:lnTo>
                  <a:pt x="223156" y="478256"/>
                </a:lnTo>
                <a:lnTo>
                  <a:pt x="218994" y="478256"/>
                </a:lnTo>
                <a:lnTo>
                  <a:pt x="214778" y="471565"/>
                </a:lnTo>
                <a:close/>
                <a:moveTo>
                  <a:pt x="240578" y="471565"/>
                </a:moveTo>
                <a:lnTo>
                  <a:pt x="236362" y="478256"/>
                </a:lnTo>
                <a:lnTo>
                  <a:pt x="232201" y="478256"/>
                </a:lnTo>
                <a:lnTo>
                  <a:pt x="238511" y="468409"/>
                </a:lnTo>
                <a:lnTo>
                  <a:pt x="232609" y="459215"/>
                </a:lnTo>
                <a:lnTo>
                  <a:pt x="236770" y="459215"/>
                </a:lnTo>
                <a:lnTo>
                  <a:pt x="240578" y="465200"/>
                </a:lnTo>
                <a:lnTo>
                  <a:pt x="244386" y="459215"/>
                </a:lnTo>
                <a:lnTo>
                  <a:pt x="248548" y="459215"/>
                </a:lnTo>
                <a:lnTo>
                  <a:pt x="242646" y="468409"/>
                </a:lnTo>
                <a:lnTo>
                  <a:pt x="248956" y="478256"/>
                </a:lnTo>
                <a:lnTo>
                  <a:pt x="244794" y="478256"/>
                </a:lnTo>
                <a:lnTo>
                  <a:pt x="240578" y="471565"/>
                </a:lnTo>
                <a:close/>
                <a:moveTo>
                  <a:pt x="266378" y="471565"/>
                </a:moveTo>
                <a:lnTo>
                  <a:pt x="262162" y="478256"/>
                </a:lnTo>
                <a:lnTo>
                  <a:pt x="258001" y="478256"/>
                </a:lnTo>
                <a:lnTo>
                  <a:pt x="264311" y="468409"/>
                </a:lnTo>
                <a:lnTo>
                  <a:pt x="258409" y="459215"/>
                </a:lnTo>
                <a:lnTo>
                  <a:pt x="262570" y="459215"/>
                </a:lnTo>
                <a:lnTo>
                  <a:pt x="266378" y="465200"/>
                </a:lnTo>
                <a:lnTo>
                  <a:pt x="270187" y="459215"/>
                </a:lnTo>
                <a:lnTo>
                  <a:pt x="274348" y="459215"/>
                </a:lnTo>
                <a:lnTo>
                  <a:pt x="268446" y="468409"/>
                </a:lnTo>
                <a:lnTo>
                  <a:pt x="274756" y="478256"/>
                </a:lnTo>
                <a:lnTo>
                  <a:pt x="270595" y="478256"/>
                </a:lnTo>
                <a:lnTo>
                  <a:pt x="266378" y="471565"/>
                </a:lnTo>
                <a:close/>
                <a:moveTo>
                  <a:pt x="292179" y="471565"/>
                </a:moveTo>
                <a:lnTo>
                  <a:pt x="287962" y="478256"/>
                </a:lnTo>
                <a:lnTo>
                  <a:pt x="283801" y="478256"/>
                </a:lnTo>
                <a:lnTo>
                  <a:pt x="290111" y="468409"/>
                </a:lnTo>
                <a:lnTo>
                  <a:pt x="284209" y="459215"/>
                </a:lnTo>
                <a:lnTo>
                  <a:pt x="288370" y="459215"/>
                </a:lnTo>
                <a:lnTo>
                  <a:pt x="292179" y="465200"/>
                </a:lnTo>
                <a:lnTo>
                  <a:pt x="295987" y="459215"/>
                </a:lnTo>
                <a:lnTo>
                  <a:pt x="300148" y="459215"/>
                </a:lnTo>
                <a:lnTo>
                  <a:pt x="294246" y="468409"/>
                </a:lnTo>
                <a:lnTo>
                  <a:pt x="300556" y="478256"/>
                </a:lnTo>
                <a:lnTo>
                  <a:pt x="296395" y="478256"/>
                </a:lnTo>
                <a:lnTo>
                  <a:pt x="292179" y="471565"/>
                </a:lnTo>
                <a:close/>
                <a:moveTo>
                  <a:pt x="317979" y="471565"/>
                </a:moveTo>
                <a:lnTo>
                  <a:pt x="313762" y="478256"/>
                </a:lnTo>
                <a:lnTo>
                  <a:pt x="309601" y="478256"/>
                </a:lnTo>
                <a:lnTo>
                  <a:pt x="315911" y="468409"/>
                </a:lnTo>
                <a:lnTo>
                  <a:pt x="310009" y="459215"/>
                </a:lnTo>
                <a:lnTo>
                  <a:pt x="314170" y="459215"/>
                </a:lnTo>
                <a:lnTo>
                  <a:pt x="317979" y="465200"/>
                </a:lnTo>
                <a:lnTo>
                  <a:pt x="321787" y="459215"/>
                </a:lnTo>
                <a:lnTo>
                  <a:pt x="325948" y="459215"/>
                </a:lnTo>
                <a:lnTo>
                  <a:pt x="320046" y="468409"/>
                </a:lnTo>
                <a:lnTo>
                  <a:pt x="326356" y="478256"/>
                </a:lnTo>
                <a:lnTo>
                  <a:pt x="322195" y="478256"/>
                </a:lnTo>
                <a:lnTo>
                  <a:pt x="317979" y="471565"/>
                </a:lnTo>
                <a:close/>
                <a:moveTo>
                  <a:pt x="343779" y="471565"/>
                </a:moveTo>
                <a:lnTo>
                  <a:pt x="339563" y="478256"/>
                </a:lnTo>
                <a:lnTo>
                  <a:pt x="335401" y="478256"/>
                </a:lnTo>
                <a:lnTo>
                  <a:pt x="341711" y="468409"/>
                </a:lnTo>
                <a:lnTo>
                  <a:pt x="335809" y="459215"/>
                </a:lnTo>
                <a:lnTo>
                  <a:pt x="339971" y="459215"/>
                </a:lnTo>
                <a:lnTo>
                  <a:pt x="343779" y="465200"/>
                </a:lnTo>
                <a:lnTo>
                  <a:pt x="347587" y="459215"/>
                </a:lnTo>
                <a:lnTo>
                  <a:pt x="351748" y="459215"/>
                </a:lnTo>
                <a:lnTo>
                  <a:pt x="345846" y="468409"/>
                </a:lnTo>
                <a:lnTo>
                  <a:pt x="352156" y="478256"/>
                </a:lnTo>
                <a:lnTo>
                  <a:pt x="347995" y="478256"/>
                </a:lnTo>
                <a:lnTo>
                  <a:pt x="343779" y="471565"/>
                </a:lnTo>
                <a:close/>
                <a:moveTo>
                  <a:pt x="369579" y="471565"/>
                </a:moveTo>
                <a:lnTo>
                  <a:pt x="365363" y="478256"/>
                </a:lnTo>
                <a:lnTo>
                  <a:pt x="361201" y="478256"/>
                </a:lnTo>
                <a:lnTo>
                  <a:pt x="367511" y="468409"/>
                </a:lnTo>
                <a:lnTo>
                  <a:pt x="361609" y="459215"/>
                </a:lnTo>
                <a:lnTo>
                  <a:pt x="365771" y="459215"/>
                </a:lnTo>
                <a:lnTo>
                  <a:pt x="369579" y="465200"/>
                </a:lnTo>
                <a:lnTo>
                  <a:pt x="373387" y="459215"/>
                </a:lnTo>
                <a:lnTo>
                  <a:pt x="377548" y="459215"/>
                </a:lnTo>
                <a:lnTo>
                  <a:pt x="371646" y="468409"/>
                </a:lnTo>
                <a:lnTo>
                  <a:pt x="377956" y="478256"/>
                </a:lnTo>
                <a:lnTo>
                  <a:pt x="373795" y="478256"/>
                </a:lnTo>
                <a:lnTo>
                  <a:pt x="369579" y="471565"/>
                </a:lnTo>
                <a:close/>
                <a:moveTo>
                  <a:pt x="395379" y="471565"/>
                </a:moveTo>
                <a:lnTo>
                  <a:pt x="391163" y="478256"/>
                </a:lnTo>
                <a:lnTo>
                  <a:pt x="387001" y="478256"/>
                </a:lnTo>
                <a:lnTo>
                  <a:pt x="393312" y="468409"/>
                </a:lnTo>
                <a:lnTo>
                  <a:pt x="387409" y="459215"/>
                </a:lnTo>
                <a:lnTo>
                  <a:pt x="391571" y="459215"/>
                </a:lnTo>
                <a:lnTo>
                  <a:pt x="395379" y="465200"/>
                </a:lnTo>
                <a:lnTo>
                  <a:pt x="399187" y="459215"/>
                </a:lnTo>
                <a:lnTo>
                  <a:pt x="403348" y="459215"/>
                </a:lnTo>
                <a:lnTo>
                  <a:pt x="397446" y="468409"/>
                </a:lnTo>
                <a:lnTo>
                  <a:pt x="403756" y="478256"/>
                </a:lnTo>
                <a:lnTo>
                  <a:pt x="399595" y="478256"/>
                </a:lnTo>
                <a:lnTo>
                  <a:pt x="395379" y="471565"/>
                </a:lnTo>
                <a:close/>
                <a:moveTo>
                  <a:pt x="421179" y="471565"/>
                </a:moveTo>
                <a:lnTo>
                  <a:pt x="416963" y="478256"/>
                </a:lnTo>
                <a:lnTo>
                  <a:pt x="412801" y="478256"/>
                </a:lnTo>
                <a:lnTo>
                  <a:pt x="419112" y="468409"/>
                </a:lnTo>
                <a:lnTo>
                  <a:pt x="413209" y="459215"/>
                </a:lnTo>
                <a:lnTo>
                  <a:pt x="417371" y="459215"/>
                </a:lnTo>
                <a:lnTo>
                  <a:pt x="421179" y="465200"/>
                </a:lnTo>
                <a:lnTo>
                  <a:pt x="424987" y="459215"/>
                </a:lnTo>
                <a:lnTo>
                  <a:pt x="429149" y="459215"/>
                </a:lnTo>
                <a:lnTo>
                  <a:pt x="423246" y="468409"/>
                </a:lnTo>
                <a:lnTo>
                  <a:pt x="429557" y="478256"/>
                </a:lnTo>
                <a:lnTo>
                  <a:pt x="425395" y="478256"/>
                </a:lnTo>
                <a:lnTo>
                  <a:pt x="421179" y="471565"/>
                </a:lnTo>
                <a:close/>
                <a:moveTo>
                  <a:pt x="446979" y="471565"/>
                </a:moveTo>
                <a:lnTo>
                  <a:pt x="442763" y="478256"/>
                </a:lnTo>
                <a:lnTo>
                  <a:pt x="438601" y="478256"/>
                </a:lnTo>
                <a:lnTo>
                  <a:pt x="444912" y="468409"/>
                </a:lnTo>
                <a:lnTo>
                  <a:pt x="439009" y="459215"/>
                </a:lnTo>
                <a:lnTo>
                  <a:pt x="443171" y="459215"/>
                </a:lnTo>
                <a:lnTo>
                  <a:pt x="446979" y="465200"/>
                </a:lnTo>
                <a:lnTo>
                  <a:pt x="450787" y="459215"/>
                </a:lnTo>
                <a:lnTo>
                  <a:pt x="454949" y="459215"/>
                </a:lnTo>
                <a:lnTo>
                  <a:pt x="449046" y="468409"/>
                </a:lnTo>
                <a:lnTo>
                  <a:pt x="455357" y="478256"/>
                </a:lnTo>
                <a:lnTo>
                  <a:pt x="451195" y="478256"/>
                </a:lnTo>
                <a:lnTo>
                  <a:pt x="446979" y="471565"/>
                </a:lnTo>
                <a:close/>
                <a:moveTo>
                  <a:pt x="472779" y="471565"/>
                </a:moveTo>
                <a:lnTo>
                  <a:pt x="468563" y="478256"/>
                </a:lnTo>
                <a:lnTo>
                  <a:pt x="464401" y="478256"/>
                </a:lnTo>
                <a:lnTo>
                  <a:pt x="470712" y="468409"/>
                </a:lnTo>
                <a:lnTo>
                  <a:pt x="464809" y="459215"/>
                </a:lnTo>
                <a:lnTo>
                  <a:pt x="468971" y="459215"/>
                </a:lnTo>
                <a:lnTo>
                  <a:pt x="472779" y="465200"/>
                </a:lnTo>
                <a:lnTo>
                  <a:pt x="476587" y="459215"/>
                </a:lnTo>
                <a:lnTo>
                  <a:pt x="480749" y="459215"/>
                </a:lnTo>
                <a:lnTo>
                  <a:pt x="474846" y="468409"/>
                </a:lnTo>
                <a:lnTo>
                  <a:pt x="481157" y="478256"/>
                </a:lnTo>
                <a:lnTo>
                  <a:pt x="476995" y="478256"/>
                </a:lnTo>
                <a:lnTo>
                  <a:pt x="472779" y="471565"/>
                </a:lnTo>
                <a:close/>
                <a:moveTo>
                  <a:pt x="498579" y="471565"/>
                </a:moveTo>
                <a:lnTo>
                  <a:pt x="494363" y="478256"/>
                </a:lnTo>
                <a:lnTo>
                  <a:pt x="490201" y="478256"/>
                </a:lnTo>
                <a:lnTo>
                  <a:pt x="496512" y="468409"/>
                </a:lnTo>
                <a:lnTo>
                  <a:pt x="490609" y="459215"/>
                </a:lnTo>
                <a:lnTo>
                  <a:pt x="494771" y="459215"/>
                </a:lnTo>
                <a:lnTo>
                  <a:pt x="498579" y="465200"/>
                </a:lnTo>
                <a:lnTo>
                  <a:pt x="502387" y="459215"/>
                </a:lnTo>
                <a:lnTo>
                  <a:pt x="506549" y="459215"/>
                </a:lnTo>
                <a:lnTo>
                  <a:pt x="500646" y="468409"/>
                </a:lnTo>
                <a:lnTo>
                  <a:pt x="506957" y="478256"/>
                </a:lnTo>
                <a:lnTo>
                  <a:pt x="502795" y="478256"/>
                </a:lnTo>
                <a:lnTo>
                  <a:pt x="498579" y="471565"/>
                </a:lnTo>
                <a:close/>
                <a:moveTo>
                  <a:pt x="8378" y="500265"/>
                </a:moveTo>
                <a:lnTo>
                  <a:pt x="4162" y="506957"/>
                </a:lnTo>
                <a:lnTo>
                  <a:pt x="0" y="506957"/>
                </a:lnTo>
                <a:lnTo>
                  <a:pt x="6310" y="497110"/>
                </a:lnTo>
                <a:lnTo>
                  <a:pt x="408" y="487916"/>
                </a:lnTo>
                <a:lnTo>
                  <a:pt x="4570" y="487916"/>
                </a:lnTo>
                <a:lnTo>
                  <a:pt x="8378" y="493901"/>
                </a:lnTo>
                <a:lnTo>
                  <a:pt x="12186" y="487916"/>
                </a:lnTo>
                <a:lnTo>
                  <a:pt x="16347" y="487916"/>
                </a:lnTo>
                <a:lnTo>
                  <a:pt x="10445" y="497110"/>
                </a:lnTo>
                <a:lnTo>
                  <a:pt x="16755" y="506957"/>
                </a:lnTo>
                <a:lnTo>
                  <a:pt x="12594" y="506957"/>
                </a:lnTo>
                <a:lnTo>
                  <a:pt x="8378" y="500265"/>
                </a:lnTo>
                <a:close/>
                <a:moveTo>
                  <a:pt x="34178" y="500265"/>
                </a:moveTo>
                <a:lnTo>
                  <a:pt x="29962" y="506957"/>
                </a:lnTo>
                <a:lnTo>
                  <a:pt x="25800" y="506957"/>
                </a:lnTo>
                <a:lnTo>
                  <a:pt x="32110" y="497110"/>
                </a:lnTo>
                <a:lnTo>
                  <a:pt x="26208" y="487916"/>
                </a:lnTo>
                <a:lnTo>
                  <a:pt x="30370" y="487916"/>
                </a:lnTo>
                <a:lnTo>
                  <a:pt x="34178" y="493901"/>
                </a:lnTo>
                <a:lnTo>
                  <a:pt x="37986" y="487916"/>
                </a:lnTo>
                <a:lnTo>
                  <a:pt x="42147" y="487916"/>
                </a:lnTo>
                <a:lnTo>
                  <a:pt x="36245" y="497110"/>
                </a:lnTo>
                <a:lnTo>
                  <a:pt x="42555" y="506957"/>
                </a:lnTo>
                <a:lnTo>
                  <a:pt x="38394" y="506957"/>
                </a:lnTo>
                <a:lnTo>
                  <a:pt x="34178" y="500265"/>
                </a:lnTo>
                <a:close/>
                <a:moveTo>
                  <a:pt x="59978" y="500265"/>
                </a:moveTo>
                <a:lnTo>
                  <a:pt x="55762" y="506957"/>
                </a:lnTo>
                <a:lnTo>
                  <a:pt x="51600" y="506957"/>
                </a:lnTo>
                <a:lnTo>
                  <a:pt x="57911" y="497110"/>
                </a:lnTo>
                <a:lnTo>
                  <a:pt x="52008" y="487916"/>
                </a:lnTo>
                <a:lnTo>
                  <a:pt x="56170" y="487916"/>
                </a:lnTo>
                <a:lnTo>
                  <a:pt x="59978" y="493901"/>
                </a:lnTo>
                <a:lnTo>
                  <a:pt x="63786" y="487916"/>
                </a:lnTo>
                <a:lnTo>
                  <a:pt x="67948" y="487916"/>
                </a:lnTo>
                <a:lnTo>
                  <a:pt x="62045" y="497110"/>
                </a:lnTo>
                <a:lnTo>
                  <a:pt x="68356" y="506957"/>
                </a:lnTo>
                <a:lnTo>
                  <a:pt x="64194" y="506957"/>
                </a:lnTo>
                <a:lnTo>
                  <a:pt x="59978" y="500265"/>
                </a:lnTo>
                <a:close/>
                <a:moveTo>
                  <a:pt x="85778" y="500265"/>
                </a:moveTo>
                <a:lnTo>
                  <a:pt x="81562" y="506957"/>
                </a:lnTo>
                <a:lnTo>
                  <a:pt x="77400" y="506957"/>
                </a:lnTo>
                <a:lnTo>
                  <a:pt x="83711" y="497110"/>
                </a:lnTo>
                <a:lnTo>
                  <a:pt x="77808" y="487916"/>
                </a:lnTo>
                <a:lnTo>
                  <a:pt x="81970" y="487916"/>
                </a:lnTo>
                <a:lnTo>
                  <a:pt x="85778" y="493901"/>
                </a:lnTo>
                <a:lnTo>
                  <a:pt x="89586" y="487916"/>
                </a:lnTo>
                <a:lnTo>
                  <a:pt x="93748" y="487916"/>
                </a:lnTo>
                <a:lnTo>
                  <a:pt x="87845" y="497110"/>
                </a:lnTo>
                <a:lnTo>
                  <a:pt x="94156" y="506957"/>
                </a:lnTo>
                <a:lnTo>
                  <a:pt x="89994" y="506957"/>
                </a:lnTo>
                <a:lnTo>
                  <a:pt x="85778" y="500265"/>
                </a:lnTo>
                <a:close/>
                <a:moveTo>
                  <a:pt x="111578" y="500265"/>
                </a:moveTo>
                <a:lnTo>
                  <a:pt x="107362" y="506957"/>
                </a:lnTo>
                <a:lnTo>
                  <a:pt x="103200" y="506957"/>
                </a:lnTo>
                <a:lnTo>
                  <a:pt x="109511" y="497110"/>
                </a:lnTo>
                <a:lnTo>
                  <a:pt x="103608" y="487916"/>
                </a:lnTo>
                <a:lnTo>
                  <a:pt x="107770" y="487916"/>
                </a:lnTo>
                <a:lnTo>
                  <a:pt x="111578" y="493901"/>
                </a:lnTo>
                <a:lnTo>
                  <a:pt x="115386" y="487916"/>
                </a:lnTo>
                <a:lnTo>
                  <a:pt x="119548" y="487916"/>
                </a:lnTo>
                <a:lnTo>
                  <a:pt x="113645" y="497110"/>
                </a:lnTo>
                <a:lnTo>
                  <a:pt x="119956" y="506957"/>
                </a:lnTo>
                <a:lnTo>
                  <a:pt x="115794" y="506957"/>
                </a:lnTo>
                <a:lnTo>
                  <a:pt x="111578" y="500265"/>
                </a:lnTo>
                <a:close/>
                <a:moveTo>
                  <a:pt x="137378" y="500265"/>
                </a:moveTo>
                <a:lnTo>
                  <a:pt x="133162" y="506957"/>
                </a:lnTo>
                <a:lnTo>
                  <a:pt x="129000" y="506957"/>
                </a:lnTo>
                <a:lnTo>
                  <a:pt x="135311" y="497110"/>
                </a:lnTo>
                <a:lnTo>
                  <a:pt x="129408" y="487916"/>
                </a:lnTo>
                <a:lnTo>
                  <a:pt x="133570" y="487916"/>
                </a:lnTo>
                <a:lnTo>
                  <a:pt x="137378" y="493901"/>
                </a:lnTo>
                <a:lnTo>
                  <a:pt x="141186" y="487916"/>
                </a:lnTo>
                <a:lnTo>
                  <a:pt x="145348" y="487916"/>
                </a:lnTo>
                <a:lnTo>
                  <a:pt x="139445" y="497110"/>
                </a:lnTo>
                <a:lnTo>
                  <a:pt x="145756" y="506957"/>
                </a:lnTo>
                <a:lnTo>
                  <a:pt x="141594" y="506957"/>
                </a:lnTo>
                <a:lnTo>
                  <a:pt x="137378" y="500265"/>
                </a:lnTo>
                <a:close/>
                <a:moveTo>
                  <a:pt x="163178" y="500265"/>
                </a:moveTo>
                <a:lnTo>
                  <a:pt x="158962" y="506957"/>
                </a:lnTo>
                <a:lnTo>
                  <a:pt x="154800" y="506957"/>
                </a:lnTo>
                <a:lnTo>
                  <a:pt x="161111" y="497110"/>
                </a:lnTo>
                <a:lnTo>
                  <a:pt x="155208" y="487916"/>
                </a:lnTo>
                <a:lnTo>
                  <a:pt x="159370" y="487916"/>
                </a:lnTo>
                <a:lnTo>
                  <a:pt x="163178" y="493901"/>
                </a:lnTo>
                <a:lnTo>
                  <a:pt x="166986" y="487916"/>
                </a:lnTo>
                <a:lnTo>
                  <a:pt x="171148" y="487916"/>
                </a:lnTo>
                <a:lnTo>
                  <a:pt x="165245" y="497110"/>
                </a:lnTo>
                <a:lnTo>
                  <a:pt x="171556" y="506957"/>
                </a:lnTo>
                <a:lnTo>
                  <a:pt x="167394" y="506957"/>
                </a:lnTo>
                <a:lnTo>
                  <a:pt x="163178" y="500265"/>
                </a:lnTo>
                <a:close/>
                <a:moveTo>
                  <a:pt x="188978" y="500265"/>
                </a:moveTo>
                <a:lnTo>
                  <a:pt x="184762" y="506957"/>
                </a:lnTo>
                <a:lnTo>
                  <a:pt x="180601" y="506957"/>
                </a:lnTo>
                <a:lnTo>
                  <a:pt x="186911" y="497110"/>
                </a:lnTo>
                <a:lnTo>
                  <a:pt x="181009" y="487916"/>
                </a:lnTo>
                <a:lnTo>
                  <a:pt x="185170" y="487916"/>
                </a:lnTo>
                <a:lnTo>
                  <a:pt x="188978" y="493901"/>
                </a:lnTo>
                <a:lnTo>
                  <a:pt x="192786" y="487916"/>
                </a:lnTo>
                <a:lnTo>
                  <a:pt x="196948" y="487916"/>
                </a:lnTo>
                <a:lnTo>
                  <a:pt x="191045" y="497110"/>
                </a:lnTo>
                <a:lnTo>
                  <a:pt x="197356" y="506957"/>
                </a:lnTo>
                <a:lnTo>
                  <a:pt x="193194" y="506957"/>
                </a:lnTo>
                <a:lnTo>
                  <a:pt x="188978" y="500265"/>
                </a:lnTo>
                <a:close/>
                <a:moveTo>
                  <a:pt x="214778" y="500265"/>
                </a:moveTo>
                <a:lnTo>
                  <a:pt x="210562" y="506957"/>
                </a:lnTo>
                <a:lnTo>
                  <a:pt x="206401" y="506957"/>
                </a:lnTo>
                <a:lnTo>
                  <a:pt x="212711" y="497110"/>
                </a:lnTo>
                <a:lnTo>
                  <a:pt x="206809" y="487916"/>
                </a:lnTo>
                <a:lnTo>
                  <a:pt x="210970" y="487916"/>
                </a:lnTo>
                <a:lnTo>
                  <a:pt x="214778" y="493901"/>
                </a:lnTo>
                <a:lnTo>
                  <a:pt x="218586" y="487916"/>
                </a:lnTo>
                <a:lnTo>
                  <a:pt x="222748" y="487916"/>
                </a:lnTo>
                <a:lnTo>
                  <a:pt x="216846" y="497110"/>
                </a:lnTo>
                <a:lnTo>
                  <a:pt x="223156" y="506957"/>
                </a:lnTo>
                <a:lnTo>
                  <a:pt x="218994" y="506957"/>
                </a:lnTo>
                <a:lnTo>
                  <a:pt x="214778" y="500265"/>
                </a:lnTo>
                <a:close/>
                <a:moveTo>
                  <a:pt x="240578" y="500265"/>
                </a:moveTo>
                <a:lnTo>
                  <a:pt x="236362" y="506957"/>
                </a:lnTo>
                <a:lnTo>
                  <a:pt x="232201" y="506957"/>
                </a:lnTo>
                <a:lnTo>
                  <a:pt x="238511" y="497110"/>
                </a:lnTo>
                <a:lnTo>
                  <a:pt x="232609" y="487916"/>
                </a:lnTo>
                <a:lnTo>
                  <a:pt x="236770" y="487916"/>
                </a:lnTo>
                <a:lnTo>
                  <a:pt x="240578" y="493901"/>
                </a:lnTo>
                <a:lnTo>
                  <a:pt x="244386" y="487916"/>
                </a:lnTo>
                <a:lnTo>
                  <a:pt x="248548" y="487916"/>
                </a:lnTo>
                <a:lnTo>
                  <a:pt x="242646" y="497110"/>
                </a:lnTo>
                <a:lnTo>
                  <a:pt x="248956" y="506957"/>
                </a:lnTo>
                <a:lnTo>
                  <a:pt x="244794" y="506957"/>
                </a:lnTo>
                <a:lnTo>
                  <a:pt x="240578" y="500265"/>
                </a:lnTo>
                <a:close/>
                <a:moveTo>
                  <a:pt x="266378" y="500265"/>
                </a:moveTo>
                <a:lnTo>
                  <a:pt x="262162" y="506957"/>
                </a:lnTo>
                <a:lnTo>
                  <a:pt x="258001" y="506957"/>
                </a:lnTo>
                <a:lnTo>
                  <a:pt x="264311" y="497110"/>
                </a:lnTo>
                <a:lnTo>
                  <a:pt x="258409" y="487916"/>
                </a:lnTo>
                <a:lnTo>
                  <a:pt x="262570" y="487916"/>
                </a:lnTo>
                <a:lnTo>
                  <a:pt x="266378" y="493901"/>
                </a:lnTo>
                <a:lnTo>
                  <a:pt x="270187" y="487916"/>
                </a:lnTo>
                <a:lnTo>
                  <a:pt x="274348" y="487916"/>
                </a:lnTo>
                <a:lnTo>
                  <a:pt x="268446" y="497110"/>
                </a:lnTo>
                <a:lnTo>
                  <a:pt x="274756" y="506957"/>
                </a:lnTo>
                <a:lnTo>
                  <a:pt x="270595" y="506957"/>
                </a:lnTo>
                <a:lnTo>
                  <a:pt x="266378" y="500265"/>
                </a:lnTo>
                <a:close/>
                <a:moveTo>
                  <a:pt x="292179" y="500265"/>
                </a:moveTo>
                <a:lnTo>
                  <a:pt x="287962" y="506957"/>
                </a:lnTo>
                <a:lnTo>
                  <a:pt x="283801" y="506957"/>
                </a:lnTo>
                <a:lnTo>
                  <a:pt x="290111" y="497110"/>
                </a:lnTo>
                <a:lnTo>
                  <a:pt x="284209" y="487916"/>
                </a:lnTo>
                <a:lnTo>
                  <a:pt x="288370" y="487916"/>
                </a:lnTo>
                <a:lnTo>
                  <a:pt x="292179" y="493901"/>
                </a:lnTo>
                <a:lnTo>
                  <a:pt x="295987" y="487916"/>
                </a:lnTo>
                <a:lnTo>
                  <a:pt x="300148" y="487916"/>
                </a:lnTo>
                <a:lnTo>
                  <a:pt x="294246" y="497110"/>
                </a:lnTo>
                <a:lnTo>
                  <a:pt x="300556" y="506957"/>
                </a:lnTo>
                <a:lnTo>
                  <a:pt x="296395" y="506957"/>
                </a:lnTo>
                <a:lnTo>
                  <a:pt x="292179" y="500265"/>
                </a:lnTo>
                <a:close/>
                <a:moveTo>
                  <a:pt x="317979" y="500265"/>
                </a:moveTo>
                <a:lnTo>
                  <a:pt x="313762" y="506957"/>
                </a:lnTo>
                <a:lnTo>
                  <a:pt x="309601" y="506957"/>
                </a:lnTo>
                <a:lnTo>
                  <a:pt x="315911" y="497110"/>
                </a:lnTo>
                <a:lnTo>
                  <a:pt x="310009" y="487916"/>
                </a:lnTo>
                <a:lnTo>
                  <a:pt x="314170" y="487916"/>
                </a:lnTo>
                <a:lnTo>
                  <a:pt x="317979" y="493901"/>
                </a:lnTo>
                <a:lnTo>
                  <a:pt x="321787" y="487916"/>
                </a:lnTo>
                <a:lnTo>
                  <a:pt x="325948" y="487916"/>
                </a:lnTo>
                <a:lnTo>
                  <a:pt x="320046" y="497110"/>
                </a:lnTo>
                <a:lnTo>
                  <a:pt x="326356" y="506957"/>
                </a:lnTo>
                <a:lnTo>
                  <a:pt x="322195" y="506957"/>
                </a:lnTo>
                <a:lnTo>
                  <a:pt x="317979" y="500265"/>
                </a:lnTo>
                <a:close/>
                <a:moveTo>
                  <a:pt x="343779" y="500265"/>
                </a:moveTo>
                <a:lnTo>
                  <a:pt x="339563" y="506957"/>
                </a:lnTo>
                <a:lnTo>
                  <a:pt x="335401" y="506957"/>
                </a:lnTo>
                <a:lnTo>
                  <a:pt x="341711" y="497110"/>
                </a:lnTo>
                <a:lnTo>
                  <a:pt x="335809" y="487916"/>
                </a:lnTo>
                <a:lnTo>
                  <a:pt x="339971" y="487916"/>
                </a:lnTo>
                <a:lnTo>
                  <a:pt x="343779" y="493901"/>
                </a:lnTo>
                <a:lnTo>
                  <a:pt x="347587" y="487916"/>
                </a:lnTo>
                <a:lnTo>
                  <a:pt x="351748" y="487916"/>
                </a:lnTo>
                <a:lnTo>
                  <a:pt x="345846" y="497110"/>
                </a:lnTo>
                <a:lnTo>
                  <a:pt x="352156" y="506957"/>
                </a:lnTo>
                <a:lnTo>
                  <a:pt x="347995" y="506957"/>
                </a:lnTo>
                <a:lnTo>
                  <a:pt x="343779" y="500265"/>
                </a:lnTo>
                <a:close/>
                <a:moveTo>
                  <a:pt x="369579" y="500265"/>
                </a:moveTo>
                <a:lnTo>
                  <a:pt x="365363" y="506957"/>
                </a:lnTo>
                <a:lnTo>
                  <a:pt x="361201" y="506957"/>
                </a:lnTo>
                <a:lnTo>
                  <a:pt x="367511" y="497110"/>
                </a:lnTo>
                <a:lnTo>
                  <a:pt x="361609" y="487916"/>
                </a:lnTo>
                <a:lnTo>
                  <a:pt x="365771" y="487916"/>
                </a:lnTo>
                <a:lnTo>
                  <a:pt x="369579" y="493901"/>
                </a:lnTo>
                <a:lnTo>
                  <a:pt x="373387" y="487916"/>
                </a:lnTo>
                <a:lnTo>
                  <a:pt x="377548" y="487916"/>
                </a:lnTo>
                <a:lnTo>
                  <a:pt x="371646" y="497110"/>
                </a:lnTo>
                <a:lnTo>
                  <a:pt x="377956" y="506957"/>
                </a:lnTo>
                <a:lnTo>
                  <a:pt x="373795" y="506957"/>
                </a:lnTo>
                <a:lnTo>
                  <a:pt x="369579" y="500265"/>
                </a:lnTo>
                <a:close/>
                <a:moveTo>
                  <a:pt x="395379" y="500265"/>
                </a:moveTo>
                <a:lnTo>
                  <a:pt x="391163" y="506957"/>
                </a:lnTo>
                <a:lnTo>
                  <a:pt x="387001" y="506957"/>
                </a:lnTo>
                <a:lnTo>
                  <a:pt x="393312" y="497110"/>
                </a:lnTo>
                <a:lnTo>
                  <a:pt x="387409" y="487916"/>
                </a:lnTo>
                <a:lnTo>
                  <a:pt x="391571" y="487916"/>
                </a:lnTo>
                <a:lnTo>
                  <a:pt x="395379" y="493901"/>
                </a:lnTo>
                <a:lnTo>
                  <a:pt x="399187" y="487916"/>
                </a:lnTo>
                <a:lnTo>
                  <a:pt x="403348" y="487916"/>
                </a:lnTo>
                <a:lnTo>
                  <a:pt x="397446" y="497110"/>
                </a:lnTo>
                <a:lnTo>
                  <a:pt x="403756" y="506957"/>
                </a:lnTo>
                <a:lnTo>
                  <a:pt x="399595" y="506957"/>
                </a:lnTo>
                <a:lnTo>
                  <a:pt x="395379" y="500265"/>
                </a:lnTo>
                <a:close/>
                <a:moveTo>
                  <a:pt x="421179" y="500265"/>
                </a:moveTo>
                <a:lnTo>
                  <a:pt x="416963" y="506957"/>
                </a:lnTo>
                <a:lnTo>
                  <a:pt x="412801" y="506957"/>
                </a:lnTo>
                <a:lnTo>
                  <a:pt x="419112" y="497110"/>
                </a:lnTo>
                <a:lnTo>
                  <a:pt x="413209" y="487916"/>
                </a:lnTo>
                <a:lnTo>
                  <a:pt x="417371" y="487916"/>
                </a:lnTo>
                <a:lnTo>
                  <a:pt x="421179" y="493901"/>
                </a:lnTo>
                <a:lnTo>
                  <a:pt x="424987" y="487916"/>
                </a:lnTo>
                <a:lnTo>
                  <a:pt x="429149" y="487916"/>
                </a:lnTo>
                <a:lnTo>
                  <a:pt x="423246" y="497110"/>
                </a:lnTo>
                <a:lnTo>
                  <a:pt x="429557" y="506957"/>
                </a:lnTo>
                <a:lnTo>
                  <a:pt x="425395" y="506957"/>
                </a:lnTo>
                <a:lnTo>
                  <a:pt x="421179" y="500265"/>
                </a:lnTo>
                <a:close/>
                <a:moveTo>
                  <a:pt x="446979" y="500265"/>
                </a:moveTo>
                <a:lnTo>
                  <a:pt x="442763" y="506957"/>
                </a:lnTo>
                <a:lnTo>
                  <a:pt x="438601" y="506957"/>
                </a:lnTo>
                <a:lnTo>
                  <a:pt x="444912" y="497110"/>
                </a:lnTo>
                <a:lnTo>
                  <a:pt x="439009" y="487916"/>
                </a:lnTo>
                <a:lnTo>
                  <a:pt x="443171" y="487916"/>
                </a:lnTo>
                <a:lnTo>
                  <a:pt x="446979" y="493901"/>
                </a:lnTo>
                <a:lnTo>
                  <a:pt x="450787" y="487916"/>
                </a:lnTo>
                <a:lnTo>
                  <a:pt x="454949" y="487916"/>
                </a:lnTo>
                <a:lnTo>
                  <a:pt x="449046" y="497110"/>
                </a:lnTo>
                <a:lnTo>
                  <a:pt x="455357" y="506957"/>
                </a:lnTo>
                <a:lnTo>
                  <a:pt x="451195" y="506957"/>
                </a:lnTo>
                <a:lnTo>
                  <a:pt x="446979" y="500265"/>
                </a:lnTo>
                <a:close/>
                <a:moveTo>
                  <a:pt x="472779" y="500265"/>
                </a:moveTo>
                <a:lnTo>
                  <a:pt x="468563" y="506957"/>
                </a:lnTo>
                <a:lnTo>
                  <a:pt x="464401" y="506957"/>
                </a:lnTo>
                <a:lnTo>
                  <a:pt x="470712" y="497110"/>
                </a:lnTo>
                <a:lnTo>
                  <a:pt x="464809" y="487916"/>
                </a:lnTo>
                <a:lnTo>
                  <a:pt x="468971" y="487916"/>
                </a:lnTo>
                <a:lnTo>
                  <a:pt x="472779" y="493901"/>
                </a:lnTo>
                <a:lnTo>
                  <a:pt x="476587" y="487916"/>
                </a:lnTo>
                <a:lnTo>
                  <a:pt x="480749" y="487916"/>
                </a:lnTo>
                <a:lnTo>
                  <a:pt x="474846" y="497110"/>
                </a:lnTo>
                <a:lnTo>
                  <a:pt x="481157" y="506957"/>
                </a:lnTo>
                <a:lnTo>
                  <a:pt x="476995" y="506957"/>
                </a:lnTo>
                <a:lnTo>
                  <a:pt x="472779" y="500265"/>
                </a:lnTo>
                <a:close/>
                <a:moveTo>
                  <a:pt x="498579" y="500265"/>
                </a:moveTo>
                <a:lnTo>
                  <a:pt x="494363" y="506957"/>
                </a:lnTo>
                <a:lnTo>
                  <a:pt x="490201" y="506957"/>
                </a:lnTo>
                <a:lnTo>
                  <a:pt x="496512" y="497110"/>
                </a:lnTo>
                <a:lnTo>
                  <a:pt x="490609" y="487916"/>
                </a:lnTo>
                <a:lnTo>
                  <a:pt x="494771" y="487916"/>
                </a:lnTo>
                <a:lnTo>
                  <a:pt x="498579" y="493901"/>
                </a:lnTo>
                <a:lnTo>
                  <a:pt x="502387" y="487916"/>
                </a:lnTo>
                <a:lnTo>
                  <a:pt x="506549" y="487916"/>
                </a:lnTo>
                <a:lnTo>
                  <a:pt x="500646" y="497110"/>
                </a:lnTo>
                <a:lnTo>
                  <a:pt x="506957" y="506957"/>
                </a:lnTo>
                <a:lnTo>
                  <a:pt x="502795" y="506957"/>
                </a:lnTo>
                <a:lnTo>
                  <a:pt x="498579" y="500265"/>
                </a:lnTo>
                <a:close/>
              </a:path>
            </a:pathLst>
          </a:custGeom>
          <a:solidFill>
            <a:schemeClr val="tx1"/>
          </a:solidFill>
          <a:ln w="2025" cap="flat">
            <a:noFill/>
            <a:prstDash val="solid"/>
            <a:miter/>
          </a:ln>
        </p:spPr>
        <p:txBody>
          <a:bodyPr rtlCol="0" anchor="ctr"/>
          <a:lstStyle/>
          <a:p>
            <a:endParaRPr lang="de-DE"/>
          </a:p>
        </p:txBody>
      </p:sp>
      <p:sp>
        <p:nvSpPr>
          <p:cNvPr id="17" name="Freihandform 1507">
            <a:extLst>
              <a:ext uri="{FF2B5EF4-FFF2-40B4-BE49-F238E27FC236}">
                <a16:creationId xmlns:a16="http://schemas.microsoft.com/office/drawing/2014/main" id="{40A0E33A-0BAD-9B25-5960-1B979149AE0D}"/>
              </a:ext>
            </a:extLst>
          </p:cNvPr>
          <p:cNvSpPr/>
          <p:nvPr userDrawn="1"/>
        </p:nvSpPr>
        <p:spPr>
          <a:xfrm flipH="1">
            <a:off x="8295647" y="4984046"/>
            <a:ext cx="1307219" cy="1307219"/>
          </a:xfrm>
          <a:custGeom>
            <a:avLst/>
            <a:gdLst>
              <a:gd name="connsiteX0" fmla="*/ 8378 w 506956"/>
              <a:gd name="connsiteY0" fmla="*/ 12349 h 506956"/>
              <a:gd name="connsiteX1" fmla="*/ 4162 w 506956"/>
              <a:gd name="connsiteY1" fmla="*/ 19041 h 506956"/>
              <a:gd name="connsiteX2" fmla="*/ 0 w 506956"/>
              <a:gd name="connsiteY2" fmla="*/ 19041 h 506956"/>
              <a:gd name="connsiteX3" fmla="*/ 6310 w 506956"/>
              <a:gd name="connsiteY3" fmla="*/ 9194 h 506956"/>
              <a:gd name="connsiteX4" fmla="*/ 408 w 506956"/>
              <a:gd name="connsiteY4" fmla="*/ 0 h 506956"/>
              <a:gd name="connsiteX5" fmla="*/ 4570 w 506956"/>
              <a:gd name="connsiteY5" fmla="*/ 0 h 506956"/>
              <a:gd name="connsiteX6" fmla="*/ 8378 w 506956"/>
              <a:gd name="connsiteY6" fmla="*/ 5984 h 506956"/>
              <a:gd name="connsiteX7" fmla="*/ 12186 w 506956"/>
              <a:gd name="connsiteY7" fmla="*/ 0 h 506956"/>
              <a:gd name="connsiteX8" fmla="*/ 16347 w 506956"/>
              <a:gd name="connsiteY8" fmla="*/ 0 h 506956"/>
              <a:gd name="connsiteX9" fmla="*/ 10445 w 506956"/>
              <a:gd name="connsiteY9" fmla="*/ 9194 h 506956"/>
              <a:gd name="connsiteX10" fmla="*/ 16755 w 506956"/>
              <a:gd name="connsiteY10" fmla="*/ 19041 h 506956"/>
              <a:gd name="connsiteX11" fmla="*/ 12594 w 506956"/>
              <a:gd name="connsiteY11" fmla="*/ 19041 h 506956"/>
              <a:gd name="connsiteX12" fmla="*/ 8378 w 506956"/>
              <a:gd name="connsiteY12" fmla="*/ 12349 h 506956"/>
              <a:gd name="connsiteX13" fmla="*/ 34178 w 506956"/>
              <a:gd name="connsiteY13" fmla="*/ 12349 h 506956"/>
              <a:gd name="connsiteX14" fmla="*/ 29962 w 506956"/>
              <a:gd name="connsiteY14" fmla="*/ 19041 h 506956"/>
              <a:gd name="connsiteX15" fmla="*/ 25800 w 506956"/>
              <a:gd name="connsiteY15" fmla="*/ 19041 h 506956"/>
              <a:gd name="connsiteX16" fmla="*/ 32110 w 506956"/>
              <a:gd name="connsiteY16" fmla="*/ 9194 h 506956"/>
              <a:gd name="connsiteX17" fmla="*/ 26208 w 506956"/>
              <a:gd name="connsiteY17" fmla="*/ 0 h 506956"/>
              <a:gd name="connsiteX18" fmla="*/ 30370 w 506956"/>
              <a:gd name="connsiteY18" fmla="*/ 0 h 506956"/>
              <a:gd name="connsiteX19" fmla="*/ 34178 w 506956"/>
              <a:gd name="connsiteY19" fmla="*/ 5984 h 506956"/>
              <a:gd name="connsiteX20" fmla="*/ 37986 w 506956"/>
              <a:gd name="connsiteY20" fmla="*/ 0 h 506956"/>
              <a:gd name="connsiteX21" fmla="*/ 42147 w 506956"/>
              <a:gd name="connsiteY21" fmla="*/ 0 h 506956"/>
              <a:gd name="connsiteX22" fmla="*/ 36245 w 506956"/>
              <a:gd name="connsiteY22" fmla="*/ 9194 h 506956"/>
              <a:gd name="connsiteX23" fmla="*/ 42555 w 506956"/>
              <a:gd name="connsiteY23" fmla="*/ 19041 h 506956"/>
              <a:gd name="connsiteX24" fmla="*/ 38394 w 506956"/>
              <a:gd name="connsiteY24" fmla="*/ 19041 h 506956"/>
              <a:gd name="connsiteX25" fmla="*/ 34178 w 506956"/>
              <a:gd name="connsiteY25" fmla="*/ 12349 h 506956"/>
              <a:gd name="connsiteX26" fmla="*/ 59978 w 506956"/>
              <a:gd name="connsiteY26" fmla="*/ 12349 h 506956"/>
              <a:gd name="connsiteX27" fmla="*/ 55762 w 506956"/>
              <a:gd name="connsiteY27" fmla="*/ 19041 h 506956"/>
              <a:gd name="connsiteX28" fmla="*/ 51600 w 506956"/>
              <a:gd name="connsiteY28" fmla="*/ 19041 h 506956"/>
              <a:gd name="connsiteX29" fmla="*/ 57911 w 506956"/>
              <a:gd name="connsiteY29" fmla="*/ 9194 h 506956"/>
              <a:gd name="connsiteX30" fmla="*/ 52008 w 506956"/>
              <a:gd name="connsiteY30" fmla="*/ 0 h 506956"/>
              <a:gd name="connsiteX31" fmla="*/ 56170 w 506956"/>
              <a:gd name="connsiteY31" fmla="*/ 0 h 506956"/>
              <a:gd name="connsiteX32" fmla="*/ 59978 w 506956"/>
              <a:gd name="connsiteY32" fmla="*/ 5984 h 506956"/>
              <a:gd name="connsiteX33" fmla="*/ 63786 w 506956"/>
              <a:gd name="connsiteY33" fmla="*/ 0 h 506956"/>
              <a:gd name="connsiteX34" fmla="*/ 67948 w 506956"/>
              <a:gd name="connsiteY34" fmla="*/ 0 h 506956"/>
              <a:gd name="connsiteX35" fmla="*/ 62045 w 506956"/>
              <a:gd name="connsiteY35" fmla="*/ 9194 h 506956"/>
              <a:gd name="connsiteX36" fmla="*/ 68356 w 506956"/>
              <a:gd name="connsiteY36" fmla="*/ 19041 h 506956"/>
              <a:gd name="connsiteX37" fmla="*/ 64194 w 506956"/>
              <a:gd name="connsiteY37" fmla="*/ 19041 h 506956"/>
              <a:gd name="connsiteX38" fmla="*/ 59978 w 506956"/>
              <a:gd name="connsiteY38" fmla="*/ 12349 h 506956"/>
              <a:gd name="connsiteX39" fmla="*/ 85778 w 506956"/>
              <a:gd name="connsiteY39" fmla="*/ 12349 h 506956"/>
              <a:gd name="connsiteX40" fmla="*/ 81562 w 506956"/>
              <a:gd name="connsiteY40" fmla="*/ 19041 h 506956"/>
              <a:gd name="connsiteX41" fmla="*/ 77400 w 506956"/>
              <a:gd name="connsiteY41" fmla="*/ 19041 h 506956"/>
              <a:gd name="connsiteX42" fmla="*/ 83711 w 506956"/>
              <a:gd name="connsiteY42" fmla="*/ 9194 h 506956"/>
              <a:gd name="connsiteX43" fmla="*/ 77808 w 506956"/>
              <a:gd name="connsiteY43" fmla="*/ 0 h 506956"/>
              <a:gd name="connsiteX44" fmla="*/ 81970 w 506956"/>
              <a:gd name="connsiteY44" fmla="*/ 0 h 506956"/>
              <a:gd name="connsiteX45" fmla="*/ 85778 w 506956"/>
              <a:gd name="connsiteY45" fmla="*/ 5984 h 506956"/>
              <a:gd name="connsiteX46" fmla="*/ 89586 w 506956"/>
              <a:gd name="connsiteY46" fmla="*/ 0 h 506956"/>
              <a:gd name="connsiteX47" fmla="*/ 93748 w 506956"/>
              <a:gd name="connsiteY47" fmla="*/ 0 h 506956"/>
              <a:gd name="connsiteX48" fmla="*/ 87845 w 506956"/>
              <a:gd name="connsiteY48" fmla="*/ 9194 h 506956"/>
              <a:gd name="connsiteX49" fmla="*/ 94156 w 506956"/>
              <a:gd name="connsiteY49" fmla="*/ 19041 h 506956"/>
              <a:gd name="connsiteX50" fmla="*/ 89994 w 506956"/>
              <a:gd name="connsiteY50" fmla="*/ 19041 h 506956"/>
              <a:gd name="connsiteX51" fmla="*/ 85778 w 506956"/>
              <a:gd name="connsiteY51" fmla="*/ 12349 h 506956"/>
              <a:gd name="connsiteX52" fmla="*/ 111578 w 506956"/>
              <a:gd name="connsiteY52" fmla="*/ 12349 h 506956"/>
              <a:gd name="connsiteX53" fmla="*/ 107362 w 506956"/>
              <a:gd name="connsiteY53" fmla="*/ 19041 h 506956"/>
              <a:gd name="connsiteX54" fmla="*/ 103200 w 506956"/>
              <a:gd name="connsiteY54" fmla="*/ 19041 h 506956"/>
              <a:gd name="connsiteX55" fmla="*/ 109511 w 506956"/>
              <a:gd name="connsiteY55" fmla="*/ 9194 h 506956"/>
              <a:gd name="connsiteX56" fmla="*/ 103608 w 506956"/>
              <a:gd name="connsiteY56" fmla="*/ 0 h 506956"/>
              <a:gd name="connsiteX57" fmla="*/ 107770 w 506956"/>
              <a:gd name="connsiteY57" fmla="*/ 0 h 506956"/>
              <a:gd name="connsiteX58" fmla="*/ 111578 w 506956"/>
              <a:gd name="connsiteY58" fmla="*/ 5984 h 506956"/>
              <a:gd name="connsiteX59" fmla="*/ 115386 w 506956"/>
              <a:gd name="connsiteY59" fmla="*/ 0 h 506956"/>
              <a:gd name="connsiteX60" fmla="*/ 119548 w 506956"/>
              <a:gd name="connsiteY60" fmla="*/ 0 h 506956"/>
              <a:gd name="connsiteX61" fmla="*/ 113645 w 506956"/>
              <a:gd name="connsiteY61" fmla="*/ 9194 h 506956"/>
              <a:gd name="connsiteX62" fmla="*/ 119956 w 506956"/>
              <a:gd name="connsiteY62" fmla="*/ 19041 h 506956"/>
              <a:gd name="connsiteX63" fmla="*/ 115794 w 506956"/>
              <a:gd name="connsiteY63" fmla="*/ 19041 h 506956"/>
              <a:gd name="connsiteX64" fmla="*/ 111578 w 506956"/>
              <a:gd name="connsiteY64" fmla="*/ 12349 h 506956"/>
              <a:gd name="connsiteX65" fmla="*/ 137378 w 506956"/>
              <a:gd name="connsiteY65" fmla="*/ 12349 h 506956"/>
              <a:gd name="connsiteX66" fmla="*/ 133162 w 506956"/>
              <a:gd name="connsiteY66" fmla="*/ 19041 h 506956"/>
              <a:gd name="connsiteX67" fmla="*/ 129000 w 506956"/>
              <a:gd name="connsiteY67" fmla="*/ 19041 h 506956"/>
              <a:gd name="connsiteX68" fmla="*/ 135311 w 506956"/>
              <a:gd name="connsiteY68" fmla="*/ 9194 h 506956"/>
              <a:gd name="connsiteX69" fmla="*/ 129408 w 506956"/>
              <a:gd name="connsiteY69" fmla="*/ 0 h 506956"/>
              <a:gd name="connsiteX70" fmla="*/ 133570 w 506956"/>
              <a:gd name="connsiteY70" fmla="*/ 0 h 506956"/>
              <a:gd name="connsiteX71" fmla="*/ 137378 w 506956"/>
              <a:gd name="connsiteY71" fmla="*/ 5984 h 506956"/>
              <a:gd name="connsiteX72" fmla="*/ 141186 w 506956"/>
              <a:gd name="connsiteY72" fmla="*/ 0 h 506956"/>
              <a:gd name="connsiteX73" fmla="*/ 145348 w 506956"/>
              <a:gd name="connsiteY73" fmla="*/ 0 h 506956"/>
              <a:gd name="connsiteX74" fmla="*/ 139445 w 506956"/>
              <a:gd name="connsiteY74" fmla="*/ 9194 h 506956"/>
              <a:gd name="connsiteX75" fmla="*/ 145756 w 506956"/>
              <a:gd name="connsiteY75" fmla="*/ 19041 h 506956"/>
              <a:gd name="connsiteX76" fmla="*/ 141594 w 506956"/>
              <a:gd name="connsiteY76" fmla="*/ 19041 h 506956"/>
              <a:gd name="connsiteX77" fmla="*/ 137378 w 506956"/>
              <a:gd name="connsiteY77" fmla="*/ 12349 h 506956"/>
              <a:gd name="connsiteX78" fmla="*/ 163178 w 506956"/>
              <a:gd name="connsiteY78" fmla="*/ 12349 h 506956"/>
              <a:gd name="connsiteX79" fmla="*/ 158962 w 506956"/>
              <a:gd name="connsiteY79" fmla="*/ 19041 h 506956"/>
              <a:gd name="connsiteX80" fmla="*/ 154800 w 506956"/>
              <a:gd name="connsiteY80" fmla="*/ 19041 h 506956"/>
              <a:gd name="connsiteX81" fmla="*/ 161111 w 506956"/>
              <a:gd name="connsiteY81" fmla="*/ 9194 h 506956"/>
              <a:gd name="connsiteX82" fmla="*/ 155208 w 506956"/>
              <a:gd name="connsiteY82" fmla="*/ 0 h 506956"/>
              <a:gd name="connsiteX83" fmla="*/ 159370 w 506956"/>
              <a:gd name="connsiteY83" fmla="*/ 0 h 506956"/>
              <a:gd name="connsiteX84" fmla="*/ 163178 w 506956"/>
              <a:gd name="connsiteY84" fmla="*/ 5984 h 506956"/>
              <a:gd name="connsiteX85" fmla="*/ 166986 w 506956"/>
              <a:gd name="connsiteY85" fmla="*/ 0 h 506956"/>
              <a:gd name="connsiteX86" fmla="*/ 171148 w 506956"/>
              <a:gd name="connsiteY86" fmla="*/ 0 h 506956"/>
              <a:gd name="connsiteX87" fmla="*/ 165245 w 506956"/>
              <a:gd name="connsiteY87" fmla="*/ 9194 h 506956"/>
              <a:gd name="connsiteX88" fmla="*/ 171556 w 506956"/>
              <a:gd name="connsiteY88" fmla="*/ 19041 h 506956"/>
              <a:gd name="connsiteX89" fmla="*/ 167394 w 506956"/>
              <a:gd name="connsiteY89" fmla="*/ 19041 h 506956"/>
              <a:gd name="connsiteX90" fmla="*/ 163178 w 506956"/>
              <a:gd name="connsiteY90" fmla="*/ 12349 h 506956"/>
              <a:gd name="connsiteX91" fmla="*/ 188978 w 506956"/>
              <a:gd name="connsiteY91" fmla="*/ 12349 h 506956"/>
              <a:gd name="connsiteX92" fmla="*/ 184762 w 506956"/>
              <a:gd name="connsiteY92" fmla="*/ 19041 h 506956"/>
              <a:gd name="connsiteX93" fmla="*/ 180601 w 506956"/>
              <a:gd name="connsiteY93" fmla="*/ 19041 h 506956"/>
              <a:gd name="connsiteX94" fmla="*/ 186911 w 506956"/>
              <a:gd name="connsiteY94" fmla="*/ 9194 h 506956"/>
              <a:gd name="connsiteX95" fmla="*/ 181009 w 506956"/>
              <a:gd name="connsiteY95" fmla="*/ 0 h 506956"/>
              <a:gd name="connsiteX96" fmla="*/ 185170 w 506956"/>
              <a:gd name="connsiteY96" fmla="*/ 0 h 506956"/>
              <a:gd name="connsiteX97" fmla="*/ 188978 w 506956"/>
              <a:gd name="connsiteY97" fmla="*/ 5984 h 506956"/>
              <a:gd name="connsiteX98" fmla="*/ 192786 w 506956"/>
              <a:gd name="connsiteY98" fmla="*/ 0 h 506956"/>
              <a:gd name="connsiteX99" fmla="*/ 196948 w 506956"/>
              <a:gd name="connsiteY99" fmla="*/ 0 h 506956"/>
              <a:gd name="connsiteX100" fmla="*/ 191045 w 506956"/>
              <a:gd name="connsiteY100" fmla="*/ 9194 h 506956"/>
              <a:gd name="connsiteX101" fmla="*/ 197356 w 506956"/>
              <a:gd name="connsiteY101" fmla="*/ 19041 h 506956"/>
              <a:gd name="connsiteX102" fmla="*/ 193194 w 506956"/>
              <a:gd name="connsiteY102" fmla="*/ 19041 h 506956"/>
              <a:gd name="connsiteX103" fmla="*/ 188978 w 506956"/>
              <a:gd name="connsiteY103" fmla="*/ 12349 h 506956"/>
              <a:gd name="connsiteX104" fmla="*/ 214778 w 506956"/>
              <a:gd name="connsiteY104" fmla="*/ 12349 h 506956"/>
              <a:gd name="connsiteX105" fmla="*/ 210562 w 506956"/>
              <a:gd name="connsiteY105" fmla="*/ 19041 h 506956"/>
              <a:gd name="connsiteX106" fmla="*/ 206401 w 506956"/>
              <a:gd name="connsiteY106" fmla="*/ 19041 h 506956"/>
              <a:gd name="connsiteX107" fmla="*/ 212711 w 506956"/>
              <a:gd name="connsiteY107" fmla="*/ 9194 h 506956"/>
              <a:gd name="connsiteX108" fmla="*/ 206809 w 506956"/>
              <a:gd name="connsiteY108" fmla="*/ 0 h 506956"/>
              <a:gd name="connsiteX109" fmla="*/ 210970 w 506956"/>
              <a:gd name="connsiteY109" fmla="*/ 0 h 506956"/>
              <a:gd name="connsiteX110" fmla="*/ 214778 w 506956"/>
              <a:gd name="connsiteY110" fmla="*/ 5984 h 506956"/>
              <a:gd name="connsiteX111" fmla="*/ 218586 w 506956"/>
              <a:gd name="connsiteY111" fmla="*/ 0 h 506956"/>
              <a:gd name="connsiteX112" fmla="*/ 222748 w 506956"/>
              <a:gd name="connsiteY112" fmla="*/ 0 h 506956"/>
              <a:gd name="connsiteX113" fmla="*/ 216846 w 506956"/>
              <a:gd name="connsiteY113" fmla="*/ 9194 h 506956"/>
              <a:gd name="connsiteX114" fmla="*/ 223156 w 506956"/>
              <a:gd name="connsiteY114" fmla="*/ 19041 h 506956"/>
              <a:gd name="connsiteX115" fmla="*/ 218994 w 506956"/>
              <a:gd name="connsiteY115" fmla="*/ 19041 h 506956"/>
              <a:gd name="connsiteX116" fmla="*/ 214778 w 506956"/>
              <a:gd name="connsiteY116" fmla="*/ 12349 h 506956"/>
              <a:gd name="connsiteX117" fmla="*/ 240578 w 506956"/>
              <a:gd name="connsiteY117" fmla="*/ 12349 h 506956"/>
              <a:gd name="connsiteX118" fmla="*/ 236362 w 506956"/>
              <a:gd name="connsiteY118" fmla="*/ 19041 h 506956"/>
              <a:gd name="connsiteX119" fmla="*/ 232201 w 506956"/>
              <a:gd name="connsiteY119" fmla="*/ 19041 h 506956"/>
              <a:gd name="connsiteX120" fmla="*/ 238511 w 506956"/>
              <a:gd name="connsiteY120" fmla="*/ 9194 h 506956"/>
              <a:gd name="connsiteX121" fmla="*/ 232609 w 506956"/>
              <a:gd name="connsiteY121" fmla="*/ 0 h 506956"/>
              <a:gd name="connsiteX122" fmla="*/ 236770 w 506956"/>
              <a:gd name="connsiteY122" fmla="*/ 0 h 506956"/>
              <a:gd name="connsiteX123" fmla="*/ 240578 w 506956"/>
              <a:gd name="connsiteY123" fmla="*/ 5984 h 506956"/>
              <a:gd name="connsiteX124" fmla="*/ 244386 w 506956"/>
              <a:gd name="connsiteY124" fmla="*/ 0 h 506956"/>
              <a:gd name="connsiteX125" fmla="*/ 248548 w 506956"/>
              <a:gd name="connsiteY125" fmla="*/ 0 h 506956"/>
              <a:gd name="connsiteX126" fmla="*/ 242646 w 506956"/>
              <a:gd name="connsiteY126" fmla="*/ 9194 h 506956"/>
              <a:gd name="connsiteX127" fmla="*/ 248956 w 506956"/>
              <a:gd name="connsiteY127" fmla="*/ 19041 h 506956"/>
              <a:gd name="connsiteX128" fmla="*/ 244794 w 506956"/>
              <a:gd name="connsiteY128" fmla="*/ 19041 h 506956"/>
              <a:gd name="connsiteX129" fmla="*/ 240578 w 506956"/>
              <a:gd name="connsiteY129" fmla="*/ 12349 h 506956"/>
              <a:gd name="connsiteX130" fmla="*/ 266378 w 506956"/>
              <a:gd name="connsiteY130" fmla="*/ 12349 h 506956"/>
              <a:gd name="connsiteX131" fmla="*/ 262162 w 506956"/>
              <a:gd name="connsiteY131" fmla="*/ 19041 h 506956"/>
              <a:gd name="connsiteX132" fmla="*/ 258001 w 506956"/>
              <a:gd name="connsiteY132" fmla="*/ 19041 h 506956"/>
              <a:gd name="connsiteX133" fmla="*/ 264311 w 506956"/>
              <a:gd name="connsiteY133" fmla="*/ 9194 h 506956"/>
              <a:gd name="connsiteX134" fmla="*/ 258409 w 506956"/>
              <a:gd name="connsiteY134" fmla="*/ 0 h 506956"/>
              <a:gd name="connsiteX135" fmla="*/ 262570 w 506956"/>
              <a:gd name="connsiteY135" fmla="*/ 0 h 506956"/>
              <a:gd name="connsiteX136" fmla="*/ 266378 w 506956"/>
              <a:gd name="connsiteY136" fmla="*/ 5984 h 506956"/>
              <a:gd name="connsiteX137" fmla="*/ 270187 w 506956"/>
              <a:gd name="connsiteY137" fmla="*/ 0 h 506956"/>
              <a:gd name="connsiteX138" fmla="*/ 274348 w 506956"/>
              <a:gd name="connsiteY138" fmla="*/ 0 h 506956"/>
              <a:gd name="connsiteX139" fmla="*/ 268446 w 506956"/>
              <a:gd name="connsiteY139" fmla="*/ 9194 h 506956"/>
              <a:gd name="connsiteX140" fmla="*/ 274756 w 506956"/>
              <a:gd name="connsiteY140" fmla="*/ 19041 h 506956"/>
              <a:gd name="connsiteX141" fmla="*/ 270595 w 506956"/>
              <a:gd name="connsiteY141" fmla="*/ 19041 h 506956"/>
              <a:gd name="connsiteX142" fmla="*/ 266378 w 506956"/>
              <a:gd name="connsiteY142" fmla="*/ 12349 h 506956"/>
              <a:gd name="connsiteX143" fmla="*/ 292179 w 506956"/>
              <a:gd name="connsiteY143" fmla="*/ 12349 h 506956"/>
              <a:gd name="connsiteX144" fmla="*/ 287962 w 506956"/>
              <a:gd name="connsiteY144" fmla="*/ 19041 h 506956"/>
              <a:gd name="connsiteX145" fmla="*/ 283801 w 506956"/>
              <a:gd name="connsiteY145" fmla="*/ 19041 h 506956"/>
              <a:gd name="connsiteX146" fmla="*/ 290111 w 506956"/>
              <a:gd name="connsiteY146" fmla="*/ 9194 h 506956"/>
              <a:gd name="connsiteX147" fmla="*/ 284209 w 506956"/>
              <a:gd name="connsiteY147" fmla="*/ 0 h 506956"/>
              <a:gd name="connsiteX148" fmla="*/ 288370 w 506956"/>
              <a:gd name="connsiteY148" fmla="*/ 0 h 506956"/>
              <a:gd name="connsiteX149" fmla="*/ 292179 w 506956"/>
              <a:gd name="connsiteY149" fmla="*/ 5984 h 506956"/>
              <a:gd name="connsiteX150" fmla="*/ 295987 w 506956"/>
              <a:gd name="connsiteY150" fmla="*/ 0 h 506956"/>
              <a:gd name="connsiteX151" fmla="*/ 300148 w 506956"/>
              <a:gd name="connsiteY151" fmla="*/ 0 h 506956"/>
              <a:gd name="connsiteX152" fmla="*/ 294246 w 506956"/>
              <a:gd name="connsiteY152" fmla="*/ 9194 h 506956"/>
              <a:gd name="connsiteX153" fmla="*/ 300556 w 506956"/>
              <a:gd name="connsiteY153" fmla="*/ 19041 h 506956"/>
              <a:gd name="connsiteX154" fmla="*/ 296395 w 506956"/>
              <a:gd name="connsiteY154" fmla="*/ 19041 h 506956"/>
              <a:gd name="connsiteX155" fmla="*/ 292179 w 506956"/>
              <a:gd name="connsiteY155" fmla="*/ 12349 h 506956"/>
              <a:gd name="connsiteX156" fmla="*/ 317979 w 506956"/>
              <a:gd name="connsiteY156" fmla="*/ 12349 h 506956"/>
              <a:gd name="connsiteX157" fmla="*/ 313762 w 506956"/>
              <a:gd name="connsiteY157" fmla="*/ 19041 h 506956"/>
              <a:gd name="connsiteX158" fmla="*/ 309601 w 506956"/>
              <a:gd name="connsiteY158" fmla="*/ 19041 h 506956"/>
              <a:gd name="connsiteX159" fmla="*/ 315911 w 506956"/>
              <a:gd name="connsiteY159" fmla="*/ 9194 h 506956"/>
              <a:gd name="connsiteX160" fmla="*/ 310009 w 506956"/>
              <a:gd name="connsiteY160" fmla="*/ 0 h 506956"/>
              <a:gd name="connsiteX161" fmla="*/ 314170 w 506956"/>
              <a:gd name="connsiteY161" fmla="*/ 0 h 506956"/>
              <a:gd name="connsiteX162" fmla="*/ 317979 w 506956"/>
              <a:gd name="connsiteY162" fmla="*/ 5984 h 506956"/>
              <a:gd name="connsiteX163" fmla="*/ 321787 w 506956"/>
              <a:gd name="connsiteY163" fmla="*/ 0 h 506956"/>
              <a:gd name="connsiteX164" fmla="*/ 325948 w 506956"/>
              <a:gd name="connsiteY164" fmla="*/ 0 h 506956"/>
              <a:gd name="connsiteX165" fmla="*/ 320046 w 506956"/>
              <a:gd name="connsiteY165" fmla="*/ 9194 h 506956"/>
              <a:gd name="connsiteX166" fmla="*/ 326356 w 506956"/>
              <a:gd name="connsiteY166" fmla="*/ 19041 h 506956"/>
              <a:gd name="connsiteX167" fmla="*/ 322195 w 506956"/>
              <a:gd name="connsiteY167" fmla="*/ 19041 h 506956"/>
              <a:gd name="connsiteX168" fmla="*/ 317979 w 506956"/>
              <a:gd name="connsiteY168" fmla="*/ 12349 h 506956"/>
              <a:gd name="connsiteX169" fmla="*/ 343779 w 506956"/>
              <a:gd name="connsiteY169" fmla="*/ 12349 h 506956"/>
              <a:gd name="connsiteX170" fmla="*/ 339563 w 506956"/>
              <a:gd name="connsiteY170" fmla="*/ 19041 h 506956"/>
              <a:gd name="connsiteX171" fmla="*/ 335401 w 506956"/>
              <a:gd name="connsiteY171" fmla="*/ 19041 h 506956"/>
              <a:gd name="connsiteX172" fmla="*/ 341711 w 506956"/>
              <a:gd name="connsiteY172" fmla="*/ 9194 h 506956"/>
              <a:gd name="connsiteX173" fmla="*/ 335809 w 506956"/>
              <a:gd name="connsiteY173" fmla="*/ 0 h 506956"/>
              <a:gd name="connsiteX174" fmla="*/ 339971 w 506956"/>
              <a:gd name="connsiteY174" fmla="*/ 0 h 506956"/>
              <a:gd name="connsiteX175" fmla="*/ 343779 w 506956"/>
              <a:gd name="connsiteY175" fmla="*/ 5984 h 506956"/>
              <a:gd name="connsiteX176" fmla="*/ 347587 w 506956"/>
              <a:gd name="connsiteY176" fmla="*/ 0 h 506956"/>
              <a:gd name="connsiteX177" fmla="*/ 351748 w 506956"/>
              <a:gd name="connsiteY177" fmla="*/ 0 h 506956"/>
              <a:gd name="connsiteX178" fmla="*/ 345846 w 506956"/>
              <a:gd name="connsiteY178" fmla="*/ 9194 h 506956"/>
              <a:gd name="connsiteX179" fmla="*/ 352156 w 506956"/>
              <a:gd name="connsiteY179" fmla="*/ 19041 h 506956"/>
              <a:gd name="connsiteX180" fmla="*/ 347995 w 506956"/>
              <a:gd name="connsiteY180" fmla="*/ 19041 h 506956"/>
              <a:gd name="connsiteX181" fmla="*/ 343779 w 506956"/>
              <a:gd name="connsiteY181" fmla="*/ 12349 h 506956"/>
              <a:gd name="connsiteX182" fmla="*/ 369579 w 506956"/>
              <a:gd name="connsiteY182" fmla="*/ 12349 h 506956"/>
              <a:gd name="connsiteX183" fmla="*/ 365363 w 506956"/>
              <a:gd name="connsiteY183" fmla="*/ 19041 h 506956"/>
              <a:gd name="connsiteX184" fmla="*/ 361201 w 506956"/>
              <a:gd name="connsiteY184" fmla="*/ 19041 h 506956"/>
              <a:gd name="connsiteX185" fmla="*/ 367511 w 506956"/>
              <a:gd name="connsiteY185" fmla="*/ 9194 h 506956"/>
              <a:gd name="connsiteX186" fmla="*/ 361609 w 506956"/>
              <a:gd name="connsiteY186" fmla="*/ 0 h 506956"/>
              <a:gd name="connsiteX187" fmla="*/ 365771 w 506956"/>
              <a:gd name="connsiteY187" fmla="*/ 0 h 506956"/>
              <a:gd name="connsiteX188" fmla="*/ 369579 w 506956"/>
              <a:gd name="connsiteY188" fmla="*/ 5984 h 506956"/>
              <a:gd name="connsiteX189" fmla="*/ 373387 w 506956"/>
              <a:gd name="connsiteY189" fmla="*/ 0 h 506956"/>
              <a:gd name="connsiteX190" fmla="*/ 377548 w 506956"/>
              <a:gd name="connsiteY190" fmla="*/ 0 h 506956"/>
              <a:gd name="connsiteX191" fmla="*/ 371646 w 506956"/>
              <a:gd name="connsiteY191" fmla="*/ 9194 h 506956"/>
              <a:gd name="connsiteX192" fmla="*/ 377956 w 506956"/>
              <a:gd name="connsiteY192" fmla="*/ 19041 h 506956"/>
              <a:gd name="connsiteX193" fmla="*/ 373795 w 506956"/>
              <a:gd name="connsiteY193" fmla="*/ 19041 h 506956"/>
              <a:gd name="connsiteX194" fmla="*/ 369579 w 506956"/>
              <a:gd name="connsiteY194" fmla="*/ 12349 h 506956"/>
              <a:gd name="connsiteX195" fmla="*/ 395379 w 506956"/>
              <a:gd name="connsiteY195" fmla="*/ 12349 h 506956"/>
              <a:gd name="connsiteX196" fmla="*/ 391163 w 506956"/>
              <a:gd name="connsiteY196" fmla="*/ 19041 h 506956"/>
              <a:gd name="connsiteX197" fmla="*/ 387001 w 506956"/>
              <a:gd name="connsiteY197" fmla="*/ 19041 h 506956"/>
              <a:gd name="connsiteX198" fmla="*/ 393312 w 506956"/>
              <a:gd name="connsiteY198" fmla="*/ 9194 h 506956"/>
              <a:gd name="connsiteX199" fmla="*/ 387409 w 506956"/>
              <a:gd name="connsiteY199" fmla="*/ 0 h 506956"/>
              <a:gd name="connsiteX200" fmla="*/ 391571 w 506956"/>
              <a:gd name="connsiteY200" fmla="*/ 0 h 506956"/>
              <a:gd name="connsiteX201" fmla="*/ 395379 w 506956"/>
              <a:gd name="connsiteY201" fmla="*/ 5984 h 506956"/>
              <a:gd name="connsiteX202" fmla="*/ 399187 w 506956"/>
              <a:gd name="connsiteY202" fmla="*/ 0 h 506956"/>
              <a:gd name="connsiteX203" fmla="*/ 403348 w 506956"/>
              <a:gd name="connsiteY203" fmla="*/ 0 h 506956"/>
              <a:gd name="connsiteX204" fmla="*/ 397446 w 506956"/>
              <a:gd name="connsiteY204" fmla="*/ 9194 h 506956"/>
              <a:gd name="connsiteX205" fmla="*/ 403756 w 506956"/>
              <a:gd name="connsiteY205" fmla="*/ 19041 h 506956"/>
              <a:gd name="connsiteX206" fmla="*/ 399595 w 506956"/>
              <a:gd name="connsiteY206" fmla="*/ 19041 h 506956"/>
              <a:gd name="connsiteX207" fmla="*/ 395379 w 506956"/>
              <a:gd name="connsiteY207" fmla="*/ 12349 h 506956"/>
              <a:gd name="connsiteX208" fmla="*/ 421179 w 506956"/>
              <a:gd name="connsiteY208" fmla="*/ 12349 h 506956"/>
              <a:gd name="connsiteX209" fmla="*/ 416963 w 506956"/>
              <a:gd name="connsiteY209" fmla="*/ 19041 h 506956"/>
              <a:gd name="connsiteX210" fmla="*/ 412801 w 506956"/>
              <a:gd name="connsiteY210" fmla="*/ 19041 h 506956"/>
              <a:gd name="connsiteX211" fmla="*/ 419112 w 506956"/>
              <a:gd name="connsiteY211" fmla="*/ 9194 h 506956"/>
              <a:gd name="connsiteX212" fmla="*/ 413209 w 506956"/>
              <a:gd name="connsiteY212" fmla="*/ 0 h 506956"/>
              <a:gd name="connsiteX213" fmla="*/ 417371 w 506956"/>
              <a:gd name="connsiteY213" fmla="*/ 0 h 506956"/>
              <a:gd name="connsiteX214" fmla="*/ 421179 w 506956"/>
              <a:gd name="connsiteY214" fmla="*/ 5984 h 506956"/>
              <a:gd name="connsiteX215" fmla="*/ 424987 w 506956"/>
              <a:gd name="connsiteY215" fmla="*/ 0 h 506956"/>
              <a:gd name="connsiteX216" fmla="*/ 429149 w 506956"/>
              <a:gd name="connsiteY216" fmla="*/ 0 h 506956"/>
              <a:gd name="connsiteX217" fmla="*/ 423246 w 506956"/>
              <a:gd name="connsiteY217" fmla="*/ 9194 h 506956"/>
              <a:gd name="connsiteX218" fmla="*/ 429557 w 506956"/>
              <a:gd name="connsiteY218" fmla="*/ 19041 h 506956"/>
              <a:gd name="connsiteX219" fmla="*/ 425395 w 506956"/>
              <a:gd name="connsiteY219" fmla="*/ 19041 h 506956"/>
              <a:gd name="connsiteX220" fmla="*/ 421179 w 506956"/>
              <a:gd name="connsiteY220" fmla="*/ 12349 h 506956"/>
              <a:gd name="connsiteX221" fmla="*/ 446979 w 506956"/>
              <a:gd name="connsiteY221" fmla="*/ 12349 h 506956"/>
              <a:gd name="connsiteX222" fmla="*/ 442763 w 506956"/>
              <a:gd name="connsiteY222" fmla="*/ 19041 h 506956"/>
              <a:gd name="connsiteX223" fmla="*/ 438601 w 506956"/>
              <a:gd name="connsiteY223" fmla="*/ 19041 h 506956"/>
              <a:gd name="connsiteX224" fmla="*/ 444912 w 506956"/>
              <a:gd name="connsiteY224" fmla="*/ 9194 h 506956"/>
              <a:gd name="connsiteX225" fmla="*/ 439009 w 506956"/>
              <a:gd name="connsiteY225" fmla="*/ 0 h 506956"/>
              <a:gd name="connsiteX226" fmla="*/ 443171 w 506956"/>
              <a:gd name="connsiteY226" fmla="*/ 0 h 506956"/>
              <a:gd name="connsiteX227" fmla="*/ 446979 w 506956"/>
              <a:gd name="connsiteY227" fmla="*/ 5984 h 506956"/>
              <a:gd name="connsiteX228" fmla="*/ 450787 w 506956"/>
              <a:gd name="connsiteY228" fmla="*/ 0 h 506956"/>
              <a:gd name="connsiteX229" fmla="*/ 454949 w 506956"/>
              <a:gd name="connsiteY229" fmla="*/ 0 h 506956"/>
              <a:gd name="connsiteX230" fmla="*/ 449046 w 506956"/>
              <a:gd name="connsiteY230" fmla="*/ 9194 h 506956"/>
              <a:gd name="connsiteX231" fmla="*/ 455357 w 506956"/>
              <a:gd name="connsiteY231" fmla="*/ 19041 h 506956"/>
              <a:gd name="connsiteX232" fmla="*/ 451195 w 506956"/>
              <a:gd name="connsiteY232" fmla="*/ 19041 h 506956"/>
              <a:gd name="connsiteX233" fmla="*/ 446979 w 506956"/>
              <a:gd name="connsiteY233" fmla="*/ 12349 h 506956"/>
              <a:gd name="connsiteX234" fmla="*/ 472779 w 506956"/>
              <a:gd name="connsiteY234" fmla="*/ 12349 h 506956"/>
              <a:gd name="connsiteX235" fmla="*/ 468563 w 506956"/>
              <a:gd name="connsiteY235" fmla="*/ 19041 h 506956"/>
              <a:gd name="connsiteX236" fmla="*/ 464401 w 506956"/>
              <a:gd name="connsiteY236" fmla="*/ 19041 h 506956"/>
              <a:gd name="connsiteX237" fmla="*/ 470712 w 506956"/>
              <a:gd name="connsiteY237" fmla="*/ 9194 h 506956"/>
              <a:gd name="connsiteX238" fmla="*/ 464809 w 506956"/>
              <a:gd name="connsiteY238" fmla="*/ 0 h 506956"/>
              <a:gd name="connsiteX239" fmla="*/ 468971 w 506956"/>
              <a:gd name="connsiteY239" fmla="*/ 0 h 506956"/>
              <a:gd name="connsiteX240" fmla="*/ 472779 w 506956"/>
              <a:gd name="connsiteY240" fmla="*/ 5984 h 506956"/>
              <a:gd name="connsiteX241" fmla="*/ 476587 w 506956"/>
              <a:gd name="connsiteY241" fmla="*/ 0 h 506956"/>
              <a:gd name="connsiteX242" fmla="*/ 480749 w 506956"/>
              <a:gd name="connsiteY242" fmla="*/ 0 h 506956"/>
              <a:gd name="connsiteX243" fmla="*/ 474846 w 506956"/>
              <a:gd name="connsiteY243" fmla="*/ 9194 h 506956"/>
              <a:gd name="connsiteX244" fmla="*/ 481157 w 506956"/>
              <a:gd name="connsiteY244" fmla="*/ 19041 h 506956"/>
              <a:gd name="connsiteX245" fmla="*/ 476995 w 506956"/>
              <a:gd name="connsiteY245" fmla="*/ 19041 h 506956"/>
              <a:gd name="connsiteX246" fmla="*/ 472779 w 506956"/>
              <a:gd name="connsiteY246" fmla="*/ 12349 h 506956"/>
              <a:gd name="connsiteX247" fmla="*/ 498579 w 506956"/>
              <a:gd name="connsiteY247" fmla="*/ 12349 h 506956"/>
              <a:gd name="connsiteX248" fmla="*/ 494363 w 506956"/>
              <a:gd name="connsiteY248" fmla="*/ 19041 h 506956"/>
              <a:gd name="connsiteX249" fmla="*/ 490201 w 506956"/>
              <a:gd name="connsiteY249" fmla="*/ 19041 h 506956"/>
              <a:gd name="connsiteX250" fmla="*/ 496512 w 506956"/>
              <a:gd name="connsiteY250" fmla="*/ 9194 h 506956"/>
              <a:gd name="connsiteX251" fmla="*/ 490609 w 506956"/>
              <a:gd name="connsiteY251" fmla="*/ 0 h 506956"/>
              <a:gd name="connsiteX252" fmla="*/ 494771 w 506956"/>
              <a:gd name="connsiteY252" fmla="*/ 0 h 506956"/>
              <a:gd name="connsiteX253" fmla="*/ 498579 w 506956"/>
              <a:gd name="connsiteY253" fmla="*/ 5984 h 506956"/>
              <a:gd name="connsiteX254" fmla="*/ 502387 w 506956"/>
              <a:gd name="connsiteY254" fmla="*/ 0 h 506956"/>
              <a:gd name="connsiteX255" fmla="*/ 506549 w 506956"/>
              <a:gd name="connsiteY255" fmla="*/ 0 h 506956"/>
              <a:gd name="connsiteX256" fmla="*/ 500646 w 506956"/>
              <a:gd name="connsiteY256" fmla="*/ 9194 h 506956"/>
              <a:gd name="connsiteX257" fmla="*/ 506957 w 506956"/>
              <a:gd name="connsiteY257" fmla="*/ 19041 h 506956"/>
              <a:gd name="connsiteX258" fmla="*/ 502795 w 506956"/>
              <a:gd name="connsiteY258" fmla="*/ 19041 h 506956"/>
              <a:gd name="connsiteX259" fmla="*/ 498579 w 506956"/>
              <a:gd name="connsiteY259" fmla="*/ 12349 h 506956"/>
              <a:gd name="connsiteX260" fmla="*/ 8378 w 506956"/>
              <a:gd name="connsiteY260" fmla="*/ 41050 h 506956"/>
              <a:gd name="connsiteX261" fmla="*/ 4162 w 506956"/>
              <a:gd name="connsiteY261" fmla="*/ 47742 h 506956"/>
              <a:gd name="connsiteX262" fmla="*/ 0 w 506956"/>
              <a:gd name="connsiteY262" fmla="*/ 47742 h 506956"/>
              <a:gd name="connsiteX263" fmla="*/ 6310 w 506956"/>
              <a:gd name="connsiteY263" fmla="*/ 37895 h 506956"/>
              <a:gd name="connsiteX264" fmla="*/ 408 w 506956"/>
              <a:gd name="connsiteY264" fmla="*/ 28701 h 506956"/>
              <a:gd name="connsiteX265" fmla="*/ 4570 w 506956"/>
              <a:gd name="connsiteY265" fmla="*/ 28701 h 506956"/>
              <a:gd name="connsiteX266" fmla="*/ 8378 w 506956"/>
              <a:gd name="connsiteY266" fmla="*/ 34685 h 506956"/>
              <a:gd name="connsiteX267" fmla="*/ 12186 w 506956"/>
              <a:gd name="connsiteY267" fmla="*/ 28701 h 506956"/>
              <a:gd name="connsiteX268" fmla="*/ 16347 w 506956"/>
              <a:gd name="connsiteY268" fmla="*/ 28701 h 506956"/>
              <a:gd name="connsiteX269" fmla="*/ 10445 w 506956"/>
              <a:gd name="connsiteY269" fmla="*/ 37895 h 506956"/>
              <a:gd name="connsiteX270" fmla="*/ 16755 w 506956"/>
              <a:gd name="connsiteY270" fmla="*/ 47742 h 506956"/>
              <a:gd name="connsiteX271" fmla="*/ 12594 w 506956"/>
              <a:gd name="connsiteY271" fmla="*/ 47742 h 506956"/>
              <a:gd name="connsiteX272" fmla="*/ 8378 w 506956"/>
              <a:gd name="connsiteY272" fmla="*/ 41050 h 506956"/>
              <a:gd name="connsiteX273" fmla="*/ 34178 w 506956"/>
              <a:gd name="connsiteY273" fmla="*/ 41050 h 506956"/>
              <a:gd name="connsiteX274" fmla="*/ 29962 w 506956"/>
              <a:gd name="connsiteY274" fmla="*/ 47742 h 506956"/>
              <a:gd name="connsiteX275" fmla="*/ 25800 w 506956"/>
              <a:gd name="connsiteY275" fmla="*/ 47742 h 506956"/>
              <a:gd name="connsiteX276" fmla="*/ 32110 w 506956"/>
              <a:gd name="connsiteY276" fmla="*/ 37895 h 506956"/>
              <a:gd name="connsiteX277" fmla="*/ 26208 w 506956"/>
              <a:gd name="connsiteY277" fmla="*/ 28701 h 506956"/>
              <a:gd name="connsiteX278" fmla="*/ 30370 w 506956"/>
              <a:gd name="connsiteY278" fmla="*/ 28701 h 506956"/>
              <a:gd name="connsiteX279" fmla="*/ 34178 w 506956"/>
              <a:gd name="connsiteY279" fmla="*/ 34685 h 506956"/>
              <a:gd name="connsiteX280" fmla="*/ 37986 w 506956"/>
              <a:gd name="connsiteY280" fmla="*/ 28701 h 506956"/>
              <a:gd name="connsiteX281" fmla="*/ 42147 w 506956"/>
              <a:gd name="connsiteY281" fmla="*/ 28701 h 506956"/>
              <a:gd name="connsiteX282" fmla="*/ 36245 w 506956"/>
              <a:gd name="connsiteY282" fmla="*/ 37895 h 506956"/>
              <a:gd name="connsiteX283" fmla="*/ 42555 w 506956"/>
              <a:gd name="connsiteY283" fmla="*/ 47742 h 506956"/>
              <a:gd name="connsiteX284" fmla="*/ 38394 w 506956"/>
              <a:gd name="connsiteY284" fmla="*/ 47742 h 506956"/>
              <a:gd name="connsiteX285" fmla="*/ 34178 w 506956"/>
              <a:gd name="connsiteY285" fmla="*/ 41050 h 506956"/>
              <a:gd name="connsiteX286" fmla="*/ 59978 w 506956"/>
              <a:gd name="connsiteY286" fmla="*/ 41050 h 506956"/>
              <a:gd name="connsiteX287" fmla="*/ 55762 w 506956"/>
              <a:gd name="connsiteY287" fmla="*/ 47742 h 506956"/>
              <a:gd name="connsiteX288" fmla="*/ 51600 w 506956"/>
              <a:gd name="connsiteY288" fmla="*/ 47742 h 506956"/>
              <a:gd name="connsiteX289" fmla="*/ 57911 w 506956"/>
              <a:gd name="connsiteY289" fmla="*/ 37895 h 506956"/>
              <a:gd name="connsiteX290" fmla="*/ 52008 w 506956"/>
              <a:gd name="connsiteY290" fmla="*/ 28701 h 506956"/>
              <a:gd name="connsiteX291" fmla="*/ 56170 w 506956"/>
              <a:gd name="connsiteY291" fmla="*/ 28701 h 506956"/>
              <a:gd name="connsiteX292" fmla="*/ 59978 w 506956"/>
              <a:gd name="connsiteY292" fmla="*/ 34685 h 506956"/>
              <a:gd name="connsiteX293" fmla="*/ 63786 w 506956"/>
              <a:gd name="connsiteY293" fmla="*/ 28701 h 506956"/>
              <a:gd name="connsiteX294" fmla="*/ 67948 w 506956"/>
              <a:gd name="connsiteY294" fmla="*/ 28701 h 506956"/>
              <a:gd name="connsiteX295" fmla="*/ 62045 w 506956"/>
              <a:gd name="connsiteY295" fmla="*/ 37895 h 506956"/>
              <a:gd name="connsiteX296" fmla="*/ 68356 w 506956"/>
              <a:gd name="connsiteY296" fmla="*/ 47742 h 506956"/>
              <a:gd name="connsiteX297" fmla="*/ 64194 w 506956"/>
              <a:gd name="connsiteY297" fmla="*/ 47742 h 506956"/>
              <a:gd name="connsiteX298" fmla="*/ 59978 w 506956"/>
              <a:gd name="connsiteY298" fmla="*/ 41050 h 506956"/>
              <a:gd name="connsiteX299" fmla="*/ 85778 w 506956"/>
              <a:gd name="connsiteY299" fmla="*/ 41050 h 506956"/>
              <a:gd name="connsiteX300" fmla="*/ 81562 w 506956"/>
              <a:gd name="connsiteY300" fmla="*/ 47742 h 506956"/>
              <a:gd name="connsiteX301" fmla="*/ 77400 w 506956"/>
              <a:gd name="connsiteY301" fmla="*/ 47742 h 506956"/>
              <a:gd name="connsiteX302" fmla="*/ 83711 w 506956"/>
              <a:gd name="connsiteY302" fmla="*/ 37895 h 506956"/>
              <a:gd name="connsiteX303" fmla="*/ 77808 w 506956"/>
              <a:gd name="connsiteY303" fmla="*/ 28701 h 506956"/>
              <a:gd name="connsiteX304" fmla="*/ 81970 w 506956"/>
              <a:gd name="connsiteY304" fmla="*/ 28701 h 506956"/>
              <a:gd name="connsiteX305" fmla="*/ 85778 w 506956"/>
              <a:gd name="connsiteY305" fmla="*/ 34685 h 506956"/>
              <a:gd name="connsiteX306" fmla="*/ 89586 w 506956"/>
              <a:gd name="connsiteY306" fmla="*/ 28701 h 506956"/>
              <a:gd name="connsiteX307" fmla="*/ 93748 w 506956"/>
              <a:gd name="connsiteY307" fmla="*/ 28701 h 506956"/>
              <a:gd name="connsiteX308" fmla="*/ 87845 w 506956"/>
              <a:gd name="connsiteY308" fmla="*/ 37895 h 506956"/>
              <a:gd name="connsiteX309" fmla="*/ 94156 w 506956"/>
              <a:gd name="connsiteY309" fmla="*/ 47742 h 506956"/>
              <a:gd name="connsiteX310" fmla="*/ 89994 w 506956"/>
              <a:gd name="connsiteY310" fmla="*/ 47742 h 506956"/>
              <a:gd name="connsiteX311" fmla="*/ 85778 w 506956"/>
              <a:gd name="connsiteY311" fmla="*/ 41050 h 506956"/>
              <a:gd name="connsiteX312" fmla="*/ 111578 w 506956"/>
              <a:gd name="connsiteY312" fmla="*/ 41050 h 506956"/>
              <a:gd name="connsiteX313" fmla="*/ 107362 w 506956"/>
              <a:gd name="connsiteY313" fmla="*/ 47742 h 506956"/>
              <a:gd name="connsiteX314" fmla="*/ 103200 w 506956"/>
              <a:gd name="connsiteY314" fmla="*/ 47742 h 506956"/>
              <a:gd name="connsiteX315" fmla="*/ 109511 w 506956"/>
              <a:gd name="connsiteY315" fmla="*/ 37895 h 506956"/>
              <a:gd name="connsiteX316" fmla="*/ 103608 w 506956"/>
              <a:gd name="connsiteY316" fmla="*/ 28701 h 506956"/>
              <a:gd name="connsiteX317" fmla="*/ 107770 w 506956"/>
              <a:gd name="connsiteY317" fmla="*/ 28701 h 506956"/>
              <a:gd name="connsiteX318" fmla="*/ 111578 w 506956"/>
              <a:gd name="connsiteY318" fmla="*/ 34685 h 506956"/>
              <a:gd name="connsiteX319" fmla="*/ 115386 w 506956"/>
              <a:gd name="connsiteY319" fmla="*/ 28701 h 506956"/>
              <a:gd name="connsiteX320" fmla="*/ 119548 w 506956"/>
              <a:gd name="connsiteY320" fmla="*/ 28701 h 506956"/>
              <a:gd name="connsiteX321" fmla="*/ 113645 w 506956"/>
              <a:gd name="connsiteY321" fmla="*/ 37895 h 506956"/>
              <a:gd name="connsiteX322" fmla="*/ 119956 w 506956"/>
              <a:gd name="connsiteY322" fmla="*/ 47742 h 506956"/>
              <a:gd name="connsiteX323" fmla="*/ 115794 w 506956"/>
              <a:gd name="connsiteY323" fmla="*/ 47742 h 506956"/>
              <a:gd name="connsiteX324" fmla="*/ 111578 w 506956"/>
              <a:gd name="connsiteY324" fmla="*/ 41050 h 506956"/>
              <a:gd name="connsiteX325" fmla="*/ 137378 w 506956"/>
              <a:gd name="connsiteY325" fmla="*/ 41050 h 506956"/>
              <a:gd name="connsiteX326" fmla="*/ 133162 w 506956"/>
              <a:gd name="connsiteY326" fmla="*/ 47742 h 506956"/>
              <a:gd name="connsiteX327" fmla="*/ 129000 w 506956"/>
              <a:gd name="connsiteY327" fmla="*/ 47742 h 506956"/>
              <a:gd name="connsiteX328" fmla="*/ 135311 w 506956"/>
              <a:gd name="connsiteY328" fmla="*/ 37895 h 506956"/>
              <a:gd name="connsiteX329" fmla="*/ 129408 w 506956"/>
              <a:gd name="connsiteY329" fmla="*/ 28701 h 506956"/>
              <a:gd name="connsiteX330" fmla="*/ 133570 w 506956"/>
              <a:gd name="connsiteY330" fmla="*/ 28701 h 506956"/>
              <a:gd name="connsiteX331" fmla="*/ 137378 w 506956"/>
              <a:gd name="connsiteY331" fmla="*/ 34685 h 506956"/>
              <a:gd name="connsiteX332" fmla="*/ 141186 w 506956"/>
              <a:gd name="connsiteY332" fmla="*/ 28701 h 506956"/>
              <a:gd name="connsiteX333" fmla="*/ 145348 w 506956"/>
              <a:gd name="connsiteY333" fmla="*/ 28701 h 506956"/>
              <a:gd name="connsiteX334" fmla="*/ 139445 w 506956"/>
              <a:gd name="connsiteY334" fmla="*/ 37895 h 506956"/>
              <a:gd name="connsiteX335" fmla="*/ 145756 w 506956"/>
              <a:gd name="connsiteY335" fmla="*/ 47742 h 506956"/>
              <a:gd name="connsiteX336" fmla="*/ 141594 w 506956"/>
              <a:gd name="connsiteY336" fmla="*/ 47742 h 506956"/>
              <a:gd name="connsiteX337" fmla="*/ 137378 w 506956"/>
              <a:gd name="connsiteY337" fmla="*/ 41050 h 506956"/>
              <a:gd name="connsiteX338" fmla="*/ 163178 w 506956"/>
              <a:gd name="connsiteY338" fmla="*/ 41050 h 506956"/>
              <a:gd name="connsiteX339" fmla="*/ 158962 w 506956"/>
              <a:gd name="connsiteY339" fmla="*/ 47742 h 506956"/>
              <a:gd name="connsiteX340" fmla="*/ 154800 w 506956"/>
              <a:gd name="connsiteY340" fmla="*/ 47742 h 506956"/>
              <a:gd name="connsiteX341" fmla="*/ 161111 w 506956"/>
              <a:gd name="connsiteY341" fmla="*/ 37895 h 506956"/>
              <a:gd name="connsiteX342" fmla="*/ 155208 w 506956"/>
              <a:gd name="connsiteY342" fmla="*/ 28701 h 506956"/>
              <a:gd name="connsiteX343" fmla="*/ 159370 w 506956"/>
              <a:gd name="connsiteY343" fmla="*/ 28701 h 506956"/>
              <a:gd name="connsiteX344" fmla="*/ 163178 w 506956"/>
              <a:gd name="connsiteY344" fmla="*/ 34685 h 506956"/>
              <a:gd name="connsiteX345" fmla="*/ 166986 w 506956"/>
              <a:gd name="connsiteY345" fmla="*/ 28701 h 506956"/>
              <a:gd name="connsiteX346" fmla="*/ 171148 w 506956"/>
              <a:gd name="connsiteY346" fmla="*/ 28701 h 506956"/>
              <a:gd name="connsiteX347" fmla="*/ 165245 w 506956"/>
              <a:gd name="connsiteY347" fmla="*/ 37895 h 506956"/>
              <a:gd name="connsiteX348" fmla="*/ 171556 w 506956"/>
              <a:gd name="connsiteY348" fmla="*/ 47742 h 506956"/>
              <a:gd name="connsiteX349" fmla="*/ 167394 w 506956"/>
              <a:gd name="connsiteY349" fmla="*/ 47742 h 506956"/>
              <a:gd name="connsiteX350" fmla="*/ 163178 w 506956"/>
              <a:gd name="connsiteY350" fmla="*/ 41050 h 506956"/>
              <a:gd name="connsiteX351" fmla="*/ 188978 w 506956"/>
              <a:gd name="connsiteY351" fmla="*/ 41050 h 506956"/>
              <a:gd name="connsiteX352" fmla="*/ 184762 w 506956"/>
              <a:gd name="connsiteY352" fmla="*/ 47742 h 506956"/>
              <a:gd name="connsiteX353" fmla="*/ 180601 w 506956"/>
              <a:gd name="connsiteY353" fmla="*/ 47742 h 506956"/>
              <a:gd name="connsiteX354" fmla="*/ 186911 w 506956"/>
              <a:gd name="connsiteY354" fmla="*/ 37895 h 506956"/>
              <a:gd name="connsiteX355" fmla="*/ 181009 w 506956"/>
              <a:gd name="connsiteY355" fmla="*/ 28701 h 506956"/>
              <a:gd name="connsiteX356" fmla="*/ 185170 w 506956"/>
              <a:gd name="connsiteY356" fmla="*/ 28701 h 506956"/>
              <a:gd name="connsiteX357" fmla="*/ 188978 w 506956"/>
              <a:gd name="connsiteY357" fmla="*/ 34685 h 506956"/>
              <a:gd name="connsiteX358" fmla="*/ 192786 w 506956"/>
              <a:gd name="connsiteY358" fmla="*/ 28701 h 506956"/>
              <a:gd name="connsiteX359" fmla="*/ 196948 w 506956"/>
              <a:gd name="connsiteY359" fmla="*/ 28701 h 506956"/>
              <a:gd name="connsiteX360" fmla="*/ 191045 w 506956"/>
              <a:gd name="connsiteY360" fmla="*/ 37895 h 506956"/>
              <a:gd name="connsiteX361" fmla="*/ 197356 w 506956"/>
              <a:gd name="connsiteY361" fmla="*/ 47742 h 506956"/>
              <a:gd name="connsiteX362" fmla="*/ 193194 w 506956"/>
              <a:gd name="connsiteY362" fmla="*/ 47742 h 506956"/>
              <a:gd name="connsiteX363" fmla="*/ 188978 w 506956"/>
              <a:gd name="connsiteY363" fmla="*/ 41050 h 506956"/>
              <a:gd name="connsiteX364" fmla="*/ 214778 w 506956"/>
              <a:gd name="connsiteY364" fmla="*/ 41050 h 506956"/>
              <a:gd name="connsiteX365" fmla="*/ 210562 w 506956"/>
              <a:gd name="connsiteY365" fmla="*/ 47742 h 506956"/>
              <a:gd name="connsiteX366" fmla="*/ 206401 w 506956"/>
              <a:gd name="connsiteY366" fmla="*/ 47742 h 506956"/>
              <a:gd name="connsiteX367" fmla="*/ 212711 w 506956"/>
              <a:gd name="connsiteY367" fmla="*/ 37895 h 506956"/>
              <a:gd name="connsiteX368" fmla="*/ 206809 w 506956"/>
              <a:gd name="connsiteY368" fmla="*/ 28701 h 506956"/>
              <a:gd name="connsiteX369" fmla="*/ 210970 w 506956"/>
              <a:gd name="connsiteY369" fmla="*/ 28701 h 506956"/>
              <a:gd name="connsiteX370" fmla="*/ 214778 w 506956"/>
              <a:gd name="connsiteY370" fmla="*/ 34685 h 506956"/>
              <a:gd name="connsiteX371" fmla="*/ 218586 w 506956"/>
              <a:gd name="connsiteY371" fmla="*/ 28701 h 506956"/>
              <a:gd name="connsiteX372" fmla="*/ 222748 w 506956"/>
              <a:gd name="connsiteY372" fmla="*/ 28701 h 506956"/>
              <a:gd name="connsiteX373" fmla="*/ 216846 w 506956"/>
              <a:gd name="connsiteY373" fmla="*/ 37895 h 506956"/>
              <a:gd name="connsiteX374" fmla="*/ 223156 w 506956"/>
              <a:gd name="connsiteY374" fmla="*/ 47742 h 506956"/>
              <a:gd name="connsiteX375" fmla="*/ 218994 w 506956"/>
              <a:gd name="connsiteY375" fmla="*/ 47742 h 506956"/>
              <a:gd name="connsiteX376" fmla="*/ 214778 w 506956"/>
              <a:gd name="connsiteY376" fmla="*/ 41050 h 506956"/>
              <a:gd name="connsiteX377" fmla="*/ 240578 w 506956"/>
              <a:gd name="connsiteY377" fmla="*/ 41050 h 506956"/>
              <a:gd name="connsiteX378" fmla="*/ 236362 w 506956"/>
              <a:gd name="connsiteY378" fmla="*/ 47742 h 506956"/>
              <a:gd name="connsiteX379" fmla="*/ 232201 w 506956"/>
              <a:gd name="connsiteY379" fmla="*/ 47742 h 506956"/>
              <a:gd name="connsiteX380" fmla="*/ 238511 w 506956"/>
              <a:gd name="connsiteY380" fmla="*/ 37895 h 506956"/>
              <a:gd name="connsiteX381" fmla="*/ 232609 w 506956"/>
              <a:gd name="connsiteY381" fmla="*/ 28701 h 506956"/>
              <a:gd name="connsiteX382" fmla="*/ 236770 w 506956"/>
              <a:gd name="connsiteY382" fmla="*/ 28701 h 506956"/>
              <a:gd name="connsiteX383" fmla="*/ 240578 w 506956"/>
              <a:gd name="connsiteY383" fmla="*/ 34685 h 506956"/>
              <a:gd name="connsiteX384" fmla="*/ 244386 w 506956"/>
              <a:gd name="connsiteY384" fmla="*/ 28701 h 506956"/>
              <a:gd name="connsiteX385" fmla="*/ 248548 w 506956"/>
              <a:gd name="connsiteY385" fmla="*/ 28701 h 506956"/>
              <a:gd name="connsiteX386" fmla="*/ 242646 w 506956"/>
              <a:gd name="connsiteY386" fmla="*/ 37895 h 506956"/>
              <a:gd name="connsiteX387" fmla="*/ 248956 w 506956"/>
              <a:gd name="connsiteY387" fmla="*/ 47742 h 506956"/>
              <a:gd name="connsiteX388" fmla="*/ 244794 w 506956"/>
              <a:gd name="connsiteY388" fmla="*/ 47742 h 506956"/>
              <a:gd name="connsiteX389" fmla="*/ 240578 w 506956"/>
              <a:gd name="connsiteY389" fmla="*/ 41050 h 506956"/>
              <a:gd name="connsiteX390" fmla="*/ 266378 w 506956"/>
              <a:gd name="connsiteY390" fmla="*/ 41050 h 506956"/>
              <a:gd name="connsiteX391" fmla="*/ 262162 w 506956"/>
              <a:gd name="connsiteY391" fmla="*/ 47742 h 506956"/>
              <a:gd name="connsiteX392" fmla="*/ 258001 w 506956"/>
              <a:gd name="connsiteY392" fmla="*/ 47742 h 506956"/>
              <a:gd name="connsiteX393" fmla="*/ 264311 w 506956"/>
              <a:gd name="connsiteY393" fmla="*/ 37895 h 506956"/>
              <a:gd name="connsiteX394" fmla="*/ 258409 w 506956"/>
              <a:gd name="connsiteY394" fmla="*/ 28701 h 506956"/>
              <a:gd name="connsiteX395" fmla="*/ 262570 w 506956"/>
              <a:gd name="connsiteY395" fmla="*/ 28701 h 506956"/>
              <a:gd name="connsiteX396" fmla="*/ 266378 w 506956"/>
              <a:gd name="connsiteY396" fmla="*/ 34685 h 506956"/>
              <a:gd name="connsiteX397" fmla="*/ 270187 w 506956"/>
              <a:gd name="connsiteY397" fmla="*/ 28701 h 506956"/>
              <a:gd name="connsiteX398" fmla="*/ 274348 w 506956"/>
              <a:gd name="connsiteY398" fmla="*/ 28701 h 506956"/>
              <a:gd name="connsiteX399" fmla="*/ 268446 w 506956"/>
              <a:gd name="connsiteY399" fmla="*/ 37895 h 506956"/>
              <a:gd name="connsiteX400" fmla="*/ 274756 w 506956"/>
              <a:gd name="connsiteY400" fmla="*/ 47742 h 506956"/>
              <a:gd name="connsiteX401" fmla="*/ 270595 w 506956"/>
              <a:gd name="connsiteY401" fmla="*/ 47742 h 506956"/>
              <a:gd name="connsiteX402" fmla="*/ 266378 w 506956"/>
              <a:gd name="connsiteY402" fmla="*/ 41050 h 506956"/>
              <a:gd name="connsiteX403" fmla="*/ 292179 w 506956"/>
              <a:gd name="connsiteY403" fmla="*/ 41050 h 506956"/>
              <a:gd name="connsiteX404" fmla="*/ 287962 w 506956"/>
              <a:gd name="connsiteY404" fmla="*/ 47742 h 506956"/>
              <a:gd name="connsiteX405" fmla="*/ 283801 w 506956"/>
              <a:gd name="connsiteY405" fmla="*/ 47742 h 506956"/>
              <a:gd name="connsiteX406" fmla="*/ 290111 w 506956"/>
              <a:gd name="connsiteY406" fmla="*/ 37895 h 506956"/>
              <a:gd name="connsiteX407" fmla="*/ 284209 w 506956"/>
              <a:gd name="connsiteY407" fmla="*/ 28701 h 506956"/>
              <a:gd name="connsiteX408" fmla="*/ 288370 w 506956"/>
              <a:gd name="connsiteY408" fmla="*/ 28701 h 506956"/>
              <a:gd name="connsiteX409" fmla="*/ 292179 w 506956"/>
              <a:gd name="connsiteY409" fmla="*/ 34685 h 506956"/>
              <a:gd name="connsiteX410" fmla="*/ 295987 w 506956"/>
              <a:gd name="connsiteY410" fmla="*/ 28701 h 506956"/>
              <a:gd name="connsiteX411" fmla="*/ 300148 w 506956"/>
              <a:gd name="connsiteY411" fmla="*/ 28701 h 506956"/>
              <a:gd name="connsiteX412" fmla="*/ 294246 w 506956"/>
              <a:gd name="connsiteY412" fmla="*/ 37895 h 506956"/>
              <a:gd name="connsiteX413" fmla="*/ 300556 w 506956"/>
              <a:gd name="connsiteY413" fmla="*/ 47742 h 506956"/>
              <a:gd name="connsiteX414" fmla="*/ 296395 w 506956"/>
              <a:gd name="connsiteY414" fmla="*/ 47742 h 506956"/>
              <a:gd name="connsiteX415" fmla="*/ 292179 w 506956"/>
              <a:gd name="connsiteY415" fmla="*/ 41050 h 506956"/>
              <a:gd name="connsiteX416" fmla="*/ 317979 w 506956"/>
              <a:gd name="connsiteY416" fmla="*/ 41050 h 506956"/>
              <a:gd name="connsiteX417" fmla="*/ 313762 w 506956"/>
              <a:gd name="connsiteY417" fmla="*/ 47742 h 506956"/>
              <a:gd name="connsiteX418" fmla="*/ 309601 w 506956"/>
              <a:gd name="connsiteY418" fmla="*/ 47742 h 506956"/>
              <a:gd name="connsiteX419" fmla="*/ 315911 w 506956"/>
              <a:gd name="connsiteY419" fmla="*/ 37895 h 506956"/>
              <a:gd name="connsiteX420" fmla="*/ 310009 w 506956"/>
              <a:gd name="connsiteY420" fmla="*/ 28701 h 506956"/>
              <a:gd name="connsiteX421" fmla="*/ 314170 w 506956"/>
              <a:gd name="connsiteY421" fmla="*/ 28701 h 506956"/>
              <a:gd name="connsiteX422" fmla="*/ 317979 w 506956"/>
              <a:gd name="connsiteY422" fmla="*/ 34685 h 506956"/>
              <a:gd name="connsiteX423" fmla="*/ 321787 w 506956"/>
              <a:gd name="connsiteY423" fmla="*/ 28701 h 506956"/>
              <a:gd name="connsiteX424" fmla="*/ 325948 w 506956"/>
              <a:gd name="connsiteY424" fmla="*/ 28701 h 506956"/>
              <a:gd name="connsiteX425" fmla="*/ 320046 w 506956"/>
              <a:gd name="connsiteY425" fmla="*/ 37895 h 506956"/>
              <a:gd name="connsiteX426" fmla="*/ 326356 w 506956"/>
              <a:gd name="connsiteY426" fmla="*/ 47742 h 506956"/>
              <a:gd name="connsiteX427" fmla="*/ 322195 w 506956"/>
              <a:gd name="connsiteY427" fmla="*/ 47742 h 506956"/>
              <a:gd name="connsiteX428" fmla="*/ 317979 w 506956"/>
              <a:gd name="connsiteY428" fmla="*/ 41050 h 506956"/>
              <a:gd name="connsiteX429" fmla="*/ 343779 w 506956"/>
              <a:gd name="connsiteY429" fmla="*/ 41050 h 506956"/>
              <a:gd name="connsiteX430" fmla="*/ 339563 w 506956"/>
              <a:gd name="connsiteY430" fmla="*/ 47742 h 506956"/>
              <a:gd name="connsiteX431" fmla="*/ 335401 w 506956"/>
              <a:gd name="connsiteY431" fmla="*/ 47742 h 506956"/>
              <a:gd name="connsiteX432" fmla="*/ 341711 w 506956"/>
              <a:gd name="connsiteY432" fmla="*/ 37895 h 506956"/>
              <a:gd name="connsiteX433" fmla="*/ 335809 w 506956"/>
              <a:gd name="connsiteY433" fmla="*/ 28701 h 506956"/>
              <a:gd name="connsiteX434" fmla="*/ 339971 w 506956"/>
              <a:gd name="connsiteY434" fmla="*/ 28701 h 506956"/>
              <a:gd name="connsiteX435" fmla="*/ 343779 w 506956"/>
              <a:gd name="connsiteY435" fmla="*/ 34685 h 506956"/>
              <a:gd name="connsiteX436" fmla="*/ 347587 w 506956"/>
              <a:gd name="connsiteY436" fmla="*/ 28701 h 506956"/>
              <a:gd name="connsiteX437" fmla="*/ 351748 w 506956"/>
              <a:gd name="connsiteY437" fmla="*/ 28701 h 506956"/>
              <a:gd name="connsiteX438" fmla="*/ 345846 w 506956"/>
              <a:gd name="connsiteY438" fmla="*/ 37895 h 506956"/>
              <a:gd name="connsiteX439" fmla="*/ 352156 w 506956"/>
              <a:gd name="connsiteY439" fmla="*/ 47742 h 506956"/>
              <a:gd name="connsiteX440" fmla="*/ 347995 w 506956"/>
              <a:gd name="connsiteY440" fmla="*/ 47742 h 506956"/>
              <a:gd name="connsiteX441" fmla="*/ 343779 w 506956"/>
              <a:gd name="connsiteY441" fmla="*/ 41050 h 506956"/>
              <a:gd name="connsiteX442" fmla="*/ 369579 w 506956"/>
              <a:gd name="connsiteY442" fmla="*/ 41050 h 506956"/>
              <a:gd name="connsiteX443" fmla="*/ 365363 w 506956"/>
              <a:gd name="connsiteY443" fmla="*/ 47742 h 506956"/>
              <a:gd name="connsiteX444" fmla="*/ 361201 w 506956"/>
              <a:gd name="connsiteY444" fmla="*/ 47742 h 506956"/>
              <a:gd name="connsiteX445" fmla="*/ 367511 w 506956"/>
              <a:gd name="connsiteY445" fmla="*/ 37895 h 506956"/>
              <a:gd name="connsiteX446" fmla="*/ 361609 w 506956"/>
              <a:gd name="connsiteY446" fmla="*/ 28701 h 506956"/>
              <a:gd name="connsiteX447" fmla="*/ 365771 w 506956"/>
              <a:gd name="connsiteY447" fmla="*/ 28701 h 506956"/>
              <a:gd name="connsiteX448" fmla="*/ 369579 w 506956"/>
              <a:gd name="connsiteY448" fmla="*/ 34685 h 506956"/>
              <a:gd name="connsiteX449" fmla="*/ 373387 w 506956"/>
              <a:gd name="connsiteY449" fmla="*/ 28701 h 506956"/>
              <a:gd name="connsiteX450" fmla="*/ 377548 w 506956"/>
              <a:gd name="connsiteY450" fmla="*/ 28701 h 506956"/>
              <a:gd name="connsiteX451" fmla="*/ 371646 w 506956"/>
              <a:gd name="connsiteY451" fmla="*/ 37895 h 506956"/>
              <a:gd name="connsiteX452" fmla="*/ 377956 w 506956"/>
              <a:gd name="connsiteY452" fmla="*/ 47742 h 506956"/>
              <a:gd name="connsiteX453" fmla="*/ 373795 w 506956"/>
              <a:gd name="connsiteY453" fmla="*/ 47742 h 506956"/>
              <a:gd name="connsiteX454" fmla="*/ 369579 w 506956"/>
              <a:gd name="connsiteY454" fmla="*/ 41050 h 506956"/>
              <a:gd name="connsiteX455" fmla="*/ 395379 w 506956"/>
              <a:gd name="connsiteY455" fmla="*/ 41050 h 506956"/>
              <a:gd name="connsiteX456" fmla="*/ 391163 w 506956"/>
              <a:gd name="connsiteY456" fmla="*/ 47742 h 506956"/>
              <a:gd name="connsiteX457" fmla="*/ 387001 w 506956"/>
              <a:gd name="connsiteY457" fmla="*/ 47742 h 506956"/>
              <a:gd name="connsiteX458" fmla="*/ 393312 w 506956"/>
              <a:gd name="connsiteY458" fmla="*/ 37895 h 506956"/>
              <a:gd name="connsiteX459" fmla="*/ 387409 w 506956"/>
              <a:gd name="connsiteY459" fmla="*/ 28701 h 506956"/>
              <a:gd name="connsiteX460" fmla="*/ 391571 w 506956"/>
              <a:gd name="connsiteY460" fmla="*/ 28701 h 506956"/>
              <a:gd name="connsiteX461" fmla="*/ 395379 w 506956"/>
              <a:gd name="connsiteY461" fmla="*/ 34685 h 506956"/>
              <a:gd name="connsiteX462" fmla="*/ 399187 w 506956"/>
              <a:gd name="connsiteY462" fmla="*/ 28701 h 506956"/>
              <a:gd name="connsiteX463" fmla="*/ 403348 w 506956"/>
              <a:gd name="connsiteY463" fmla="*/ 28701 h 506956"/>
              <a:gd name="connsiteX464" fmla="*/ 397446 w 506956"/>
              <a:gd name="connsiteY464" fmla="*/ 37895 h 506956"/>
              <a:gd name="connsiteX465" fmla="*/ 403756 w 506956"/>
              <a:gd name="connsiteY465" fmla="*/ 47742 h 506956"/>
              <a:gd name="connsiteX466" fmla="*/ 399595 w 506956"/>
              <a:gd name="connsiteY466" fmla="*/ 47742 h 506956"/>
              <a:gd name="connsiteX467" fmla="*/ 395379 w 506956"/>
              <a:gd name="connsiteY467" fmla="*/ 41050 h 506956"/>
              <a:gd name="connsiteX468" fmla="*/ 421179 w 506956"/>
              <a:gd name="connsiteY468" fmla="*/ 41050 h 506956"/>
              <a:gd name="connsiteX469" fmla="*/ 416963 w 506956"/>
              <a:gd name="connsiteY469" fmla="*/ 47742 h 506956"/>
              <a:gd name="connsiteX470" fmla="*/ 412801 w 506956"/>
              <a:gd name="connsiteY470" fmla="*/ 47742 h 506956"/>
              <a:gd name="connsiteX471" fmla="*/ 419112 w 506956"/>
              <a:gd name="connsiteY471" fmla="*/ 37895 h 506956"/>
              <a:gd name="connsiteX472" fmla="*/ 413209 w 506956"/>
              <a:gd name="connsiteY472" fmla="*/ 28701 h 506956"/>
              <a:gd name="connsiteX473" fmla="*/ 417371 w 506956"/>
              <a:gd name="connsiteY473" fmla="*/ 28701 h 506956"/>
              <a:gd name="connsiteX474" fmla="*/ 421179 w 506956"/>
              <a:gd name="connsiteY474" fmla="*/ 34685 h 506956"/>
              <a:gd name="connsiteX475" fmla="*/ 424987 w 506956"/>
              <a:gd name="connsiteY475" fmla="*/ 28701 h 506956"/>
              <a:gd name="connsiteX476" fmla="*/ 429149 w 506956"/>
              <a:gd name="connsiteY476" fmla="*/ 28701 h 506956"/>
              <a:gd name="connsiteX477" fmla="*/ 423246 w 506956"/>
              <a:gd name="connsiteY477" fmla="*/ 37895 h 506956"/>
              <a:gd name="connsiteX478" fmla="*/ 429557 w 506956"/>
              <a:gd name="connsiteY478" fmla="*/ 47742 h 506956"/>
              <a:gd name="connsiteX479" fmla="*/ 425395 w 506956"/>
              <a:gd name="connsiteY479" fmla="*/ 47742 h 506956"/>
              <a:gd name="connsiteX480" fmla="*/ 421179 w 506956"/>
              <a:gd name="connsiteY480" fmla="*/ 41050 h 506956"/>
              <a:gd name="connsiteX481" fmla="*/ 446979 w 506956"/>
              <a:gd name="connsiteY481" fmla="*/ 41050 h 506956"/>
              <a:gd name="connsiteX482" fmla="*/ 442763 w 506956"/>
              <a:gd name="connsiteY482" fmla="*/ 47742 h 506956"/>
              <a:gd name="connsiteX483" fmla="*/ 438601 w 506956"/>
              <a:gd name="connsiteY483" fmla="*/ 47742 h 506956"/>
              <a:gd name="connsiteX484" fmla="*/ 444912 w 506956"/>
              <a:gd name="connsiteY484" fmla="*/ 37895 h 506956"/>
              <a:gd name="connsiteX485" fmla="*/ 439009 w 506956"/>
              <a:gd name="connsiteY485" fmla="*/ 28701 h 506956"/>
              <a:gd name="connsiteX486" fmla="*/ 443171 w 506956"/>
              <a:gd name="connsiteY486" fmla="*/ 28701 h 506956"/>
              <a:gd name="connsiteX487" fmla="*/ 446979 w 506956"/>
              <a:gd name="connsiteY487" fmla="*/ 34685 h 506956"/>
              <a:gd name="connsiteX488" fmla="*/ 450787 w 506956"/>
              <a:gd name="connsiteY488" fmla="*/ 28701 h 506956"/>
              <a:gd name="connsiteX489" fmla="*/ 454949 w 506956"/>
              <a:gd name="connsiteY489" fmla="*/ 28701 h 506956"/>
              <a:gd name="connsiteX490" fmla="*/ 449046 w 506956"/>
              <a:gd name="connsiteY490" fmla="*/ 37895 h 506956"/>
              <a:gd name="connsiteX491" fmla="*/ 455357 w 506956"/>
              <a:gd name="connsiteY491" fmla="*/ 47742 h 506956"/>
              <a:gd name="connsiteX492" fmla="*/ 451195 w 506956"/>
              <a:gd name="connsiteY492" fmla="*/ 47742 h 506956"/>
              <a:gd name="connsiteX493" fmla="*/ 446979 w 506956"/>
              <a:gd name="connsiteY493" fmla="*/ 41050 h 506956"/>
              <a:gd name="connsiteX494" fmla="*/ 472779 w 506956"/>
              <a:gd name="connsiteY494" fmla="*/ 41050 h 506956"/>
              <a:gd name="connsiteX495" fmla="*/ 468563 w 506956"/>
              <a:gd name="connsiteY495" fmla="*/ 47742 h 506956"/>
              <a:gd name="connsiteX496" fmla="*/ 464401 w 506956"/>
              <a:gd name="connsiteY496" fmla="*/ 47742 h 506956"/>
              <a:gd name="connsiteX497" fmla="*/ 470712 w 506956"/>
              <a:gd name="connsiteY497" fmla="*/ 37895 h 506956"/>
              <a:gd name="connsiteX498" fmla="*/ 464809 w 506956"/>
              <a:gd name="connsiteY498" fmla="*/ 28701 h 506956"/>
              <a:gd name="connsiteX499" fmla="*/ 468971 w 506956"/>
              <a:gd name="connsiteY499" fmla="*/ 28701 h 506956"/>
              <a:gd name="connsiteX500" fmla="*/ 472779 w 506956"/>
              <a:gd name="connsiteY500" fmla="*/ 34685 h 506956"/>
              <a:gd name="connsiteX501" fmla="*/ 476587 w 506956"/>
              <a:gd name="connsiteY501" fmla="*/ 28701 h 506956"/>
              <a:gd name="connsiteX502" fmla="*/ 480749 w 506956"/>
              <a:gd name="connsiteY502" fmla="*/ 28701 h 506956"/>
              <a:gd name="connsiteX503" fmla="*/ 474846 w 506956"/>
              <a:gd name="connsiteY503" fmla="*/ 37895 h 506956"/>
              <a:gd name="connsiteX504" fmla="*/ 481157 w 506956"/>
              <a:gd name="connsiteY504" fmla="*/ 47742 h 506956"/>
              <a:gd name="connsiteX505" fmla="*/ 476995 w 506956"/>
              <a:gd name="connsiteY505" fmla="*/ 47742 h 506956"/>
              <a:gd name="connsiteX506" fmla="*/ 472779 w 506956"/>
              <a:gd name="connsiteY506" fmla="*/ 41050 h 506956"/>
              <a:gd name="connsiteX507" fmla="*/ 498579 w 506956"/>
              <a:gd name="connsiteY507" fmla="*/ 41050 h 506956"/>
              <a:gd name="connsiteX508" fmla="*/ 494363 w 506956"/>
              <a:gd name="connsiteY508" fmla="*/ 47742 h 506956"/>
              <a:gd name="connsiteX509" fmla="*/ 490201 w 506956"/>
              <a:gd name="connsiteY509" fmla="*/ 47742 h 506956"/>
              <a:gd name="connsiteX510" fmla="*/ 496512 w 506956"/>
              <a:gd name="connsiteY510" fmla="*/ 37895 h 506956"/>
              <a:gd name="connsiteX511" fmla="*/ 490609 w 506956"/>
              <a:gd name="connsiteY511" fmla="*/ 28701 h 506956"/>
              <a:gd name="connsiteX512" fmla="*/ 494771 w 506956"/>
              <a:gd name="connsiteY512" fmla="*/ 28701 h 506956"/>
              <a:gd name="connsiteX513" fmla="*/ 498579 w 506956"/>
              <a:gd name="connsiteY513" fmla="*/ 34685 h 506956"/>
              <a:gd name="connsiteX514" fmla="*/ 502387 w 506956"/>
              <a:gd name="connsiteY514" fmla="*/ 28701 h 506956"/>
              <a:gd name="connsiteX515" fmla="*/ 506549 w 506956"/>
              <a:gd name="connsiteY515" fmla="*/ 28701 h 506956"/>
              <a:gd name="connsiteX516" fmla="*/ 500646 w 506956"/>
              <a:gd name="connsiteY516" fmla="*/ 37895 h 506956"/>
              <a:gd name="connsiteX517" fmla="*/ 506957 w 506956"/>
              <a:gd name="connsiteY517" fmla="*/ 47742 h 506956"/>
              <a:gd name="connsiteX518" fmla="*/ 502795 w 506956"/>
              <a:gd name="connsiteY518" fmla="*/ 47742 h 506956"/>
              <a:gd name="connsiteX519" fmla="*/ 498579 w 506956"/>
              <a:gd name="connsiteY519" fmla="*/ 41050 h 506956"/>
              <a:gd name="connsiteX520" fmla="*/ 8378 w 506956"/>
              <a:gd name="connsiteY520" fmla="*/ 69751 h 506956"/>
              <a:gd name="connsiteX521" fmla="*/ 4162 w 506956"/>
              <a:gd name="connsiteY521" fmla="*/ 76443 h 506956"/>
              <a:gd name="connsiteX522" fmla="*/ 0 w 506956"/>
              <a:gd name="connsiteY522" fmla="*/ 76443 h 506956"/>
              <a:gd name="connsiteX523" fmla="*/ 6310 w 506956"/>
              <a:gd name="connsiteY523" fmla="*/ 66596 h 506956"/>
              <a:gd name="connsiteX524" fmla="*/ 408 w 506956"/>
              <a:gd name="connsiteY524" fmla="*/ 57402 h 506956"/>
              <a:gd name="connsiteX525" fmla="*/ 4570 w 506956"/>
              <a:gd name="connsiteY525" fmla="*/ 57402 h 506956"/>
              <a:gd name="connsiteX526" fmla="*/ 8378 w 506956"/>
              <a:gd name="connsiteY526" fmla="*/ 63386 h 506956"/>
              <a:gd name="connsiteX527" fmla="*/ 12186 w 506956"/>
              <a:gd name="connsiteY527" fmla="*/ 57402 h 506956"/>
              <a:gd name="connsiteX528" fmla="*/ 16347 w 506956"/>
              <a:gd name="connsiteY528" fmla="*/ 57402 h 506956"/>
              <a:gd name="connsiteX529" fmla="*/ 10445 w 506956"/>
              <a:gd name="connsiteY529" fmla="*/ 66596 h 506956"/>
              <a:gd name="connsiteX530" fmla="*/ 16755 w 506956"/>
              <a:gd name="connsiteY530" fmla="*/ 76443 h 506956"/>
              <a:gd name="connsiteX531" fmla="*/ 12594 w 506956"/>
              <a:gd name="connsiteY531" fmla="*/ 76443 h 506956"/>
              <a:gd name="connsiteX532" fmla="*/ 8378 w 506956"/>
              <a:gd name="connsiteY532" fmla="*/ 69751 h 506956"/>
              <a:gd name="connsiteX533" fmla="*/ 34178 w 506956"/>
              <a:gd name="connsiteY533" fmla="*/ 69751 h 506956"/>
              <a:gd name="connsiteX534" fmla="*/ 29962 w 506956"/>
              <a:gd name="connsiteY534" fmla="*/ 76443 h 506956"/>
              <a:gd name="connsiteX535" fmla="*/ 25800 w 506956"/>
              <a:gd name="connsiteY535" fmla="*/ 76443 h 506956"/>
              <a:gd name="connsiteX536" fmla="*/ 32110 w 506956"/>
              <a:gd name="connsiteY536" fmla="*/ 66596 h 506956"/>
              <a:gd name="connsiteX537" fmla="*/ 26208 w 506956"/>
              <a:gd name="connsiteY537" fmla="*/ 57402 h 506956"/>
              <a:gd name="connsiteX538" fmla="*/ 30370 w 506956"/>
              <a:gd name="connsiteY538" fmla="*/ 57402 h 506956"/>
              <a:gd name="connsiteX539" fmla="*/ 34178 w 506956"/>
              <a:gd name="connsiteY539" fmla="*/ 63386 h 506956"/>
              <a:gd name="connsiteX540" fmla="*/ 37986 w 506956"/>
              <a:gd name="connsiteY540" fmla="*/ 57402 h 506956"/>
              <a:gd name="connsiteX541" fmla="*/ 42147 w 506956"/>
              <a:gd name="connsiteY541" fmla="*/ 57402 h 506956"/>
              <a:gd name="connsiteX542" fmla="*/ 36245 w 506956"/>
              <a:gd name="connsiteY542" fmla="*/ 66596 h 506956"/>
              <a:gd name="connsiteX543" fmla="*/ 42555 w 506956"/>
              <a:gd name="connsiteY543" fmla="*/ 76443 h 506956"/>
              <a:gd name="connsiteX544" fmla="*/ 38394 w 506956"/>
              <a:gd name="connsiteY544" fmla="*/ 76443 h 506956"/>
              <a:gd name="connsiteX545" fmla="*/ 34178 w 506956"/>
              <a:gd name="connsiteY545" fmla="*/ 69751 h 506956"/>
              <a:gd name="connsiteX546" fmla="*/ 59978 w 506956"/>
              <a:gd name="connsiteY546" fmla="*/ 69751 h 506956"/>
              <a:gd name="connsiteX547" fmla="*/ 55762 w 506956"/>
              <a:gd name="connsiteY547" fmla="*/ 76443 h 506956"/>
              <a:gd name="connsiteX548" fmla="*/ 51600 w 506956"/>
              <a:gd name="connsiteY548" fmla="*/ 76443 h 506956"/>
              <a:gd name="connsiteX549" fmla="*/ 57911 w 506956"/>
              <a:gd name="connsiteY549" fmla="*/ 66596 h 506956"/>
              <a:gd name="connsiteX550" fmla="*/ 52008 w 506956"/>
              <a:gd name="connsiteY550" fmla="*/ 57402 h 506956"/>
              <a:gd name="connsiteX551" fmla="*/ 56170 w 506956"/>
              <a:gd name="connsiteY551" fmla="*/ 57402 h 506956"/>
              <a:gd name="connsiteX552" fmla="*/ 59978 w 506956"/>
              <a:gd name="connsiteY552" fmla="*/ 63386 h 506956"/>
              <a:gd name="connsiteX553" fmla="*/ 63786 w 506956"/>
              <a:gd name="connsiteY553" fmla="*/ 57402 h 506956"/>
              <a:gd name="connsiteX554" fmla="*/ 67948 w 506956"/>
              <a:gd name="connsiteY554" fmla="*/ 57402 h 506956"/>
              <a:gd name="connsiteX555" fmla="*/ 62045 w 506956"/>
              <a:gd name="connsiteY555" fmla="*/ 66596 h 506956"/>
              <a:gd name="connsiteX556" fmla="*/ 68356 w 506956"/>
              <a:gd name="connsiteY556" fmla="*/ 76443 h 506956"/>
              <a:gd name="connsiteX557" fmla="*/ 64194 w 506956"/>
              <a:gd name="connsiteY557" fmla="*/ 76443 h 506956"/>
              <a:gd name="connsiteX558" fmla="*/ 59978 w 506956"/>
              <a:gd name="connsiteY558" fmla="*/ 69751 h 506956"/>
              <a:gd name="connsiteX559" fmla="*/ 85778 w 506956"/>
              <a:gd name="connsiteY559" fmla="*/ 69751 h 506956"/>
              <a:gd name="connsiteX560" fmla="*/ 81562 w 506956"/>
              <a:gd name="connsiteY560" fmla="*/ 76443 h 506956"/>
              <a:gd name="connsiteX561" fmla="*/ 77400 w 506956"/>
              <a:gd name="connsiteY561" fmla="*/ 76443 h 506956"/>
              <a:gd name="connsiteX562" fmla="*/ 83711 w 506956"/>
              <a:gd name="connsiteY562" fmla="*/ 66596 h 506956"/>
              <a:gd name="connsiteX563" fmla="*/ 77808 w 506956"/>
              <a:gd name="connsiteY563" fmla="*/ 57402 h 506956"/>
              <a:gd name="connsiteX564" fmla="*/ 81970 w 506956"/>
              <a:gd name="connsiteY564" fmla="*/ 57402 h 506956"/>
              <a:gd name="connsiteX565" fmla="*/ 85778 w 506956"/>
              <a:gd name="connsiteY565" fmla="*/ 63386 h 506956"/>
              <a:gd name="connsiteX566" fmla="*/ 89586 w 506956"/>
              <a:gd name="connsiteY566" fmla="*/ 57402 h 506956"/>
              <a:gd name="connsiteX567" fmla="*/ 93748 w 506956"/>
              <a:gd name="connsiteY567" fmla="*/ 57402 h 506956"/>
              <a:gd name="connsiteX568" fmla="*/ 87845 w 506956"/>
              <a:gd name="connsiteY568" fmla="*/ 66596 h 506956"/>
              <a:gd name="connsiteX569" fmla="*/ 94156 w 506956"/>
              <a:gd name="connsiteY569" fmla="*/ 76443 h 506956"/>
              <a:gd name="connsiteX570" fmla="*/ 89994 w 506956"/>
              <a:gd name="connsiteY570" fmla="*/ 76443 h 506956"/>
              <a:gd name="connsiteX571" fmla="*/ 85778 w 506956"/>
              <a:gd name="connsiteY571" fmla="*/ 69751 h 506956"/>
              <a:gd name="connsiteX572" fmla="*/ 111578 w 506956"/>
              <a:gd name="connsiteY572" fmla="*/ 69751 h 506956"/>
              <a:gd name="connsiteX573" fmla="*/ 107362 w 506956"/>
              <a:gd name="connsiteY573" fmla="*/ 76443 h 506956"/>
              <a:gd name="connsiteX574" fmla="*/ 103200 w 506956"/>
              <a:gd name="connsiteY574" fmla="*/ 76443 h 506956"/>
              <a:gd name="connsiteX575" fmla="*/ 109511 w 506956"/>
              <a:gd name="connsiteY575" fmla="*/ 66596 h 506956"/>
              <a:gd name="connsiteX576" fmla="*/ 103608 w 506956"/>
              <a:gd name="connsiteY576" fmla="*/ 57402 h 506956"/>
              <a:gd name="connsiteX577" fmla="*/ 107770 w 506956"/>
              <a:gd name="connsiteY577" fmla="*/ 57402 h 506956"/>
              <a:gd name="connsiteX578" fmla="*/ 111578 w 506956"/>
              <a:gd name="connsiteY578" fmla="*/ 63386 h 506956"/>
              <a:gd name="connsiteX579" fmla="*/ 115386 w 506956"/>
              <a:gd name="connsiteY579" fmla="*/ 57402 h 506956"/>
              <a:gd name="connsiteX580" fmla="*/ 119548 w 506956"/>
              <a:gd name="connsiteY580" fmla="*/ 57402 h 506956"/>
              <a:gd name="connsiteX581" fmla="*/ 113645 w 506956"/>
              <a:gd name="connsiteY581" fmla="*/ 66596 h 506956"/>
              <a:gd name="connsiteX582" fmla="*/ 119956 w 506956"/>
              <a:gd name="connsiteY582" fmla="*/ 76443 h 506956"/>
              <a:gd name="connsiteX583" fmla="*/ 115794 w 506956"/>
              <a:gd name="connsiteY583" fmla="*/ 76443 h 506956"/>
              <a:gd name="connsiteX584" fmla="*/ 111578 w 506956"/>
              <a:gd name="connsiteY584" fmla="*/ 69751 h 506956"/>
              <a:gd name="connsiteX585" fmla="*/ 137378 w 506956"/>
              <a:gd name="connsiteY585" fmla="*/ 69751 h 506956"/>
              <a:gd name="connsiteX586" fmla="*/ 133162 w 506956"/>
              <a:gd name="connsiteY586" fmla="*/ 76443 h 506956"/>
              <a:gd name="connsiteX587" fmla="*/ 129000 w 506956"/>
              <a:gd name="connsiteY587" fmla="*/ 76443 h 506956"/>
              <a:gd name="connsiteX588" fmla="*/ 135311 w 506956"/>
              <a:gd name="connsiteY588" fmla="*/ 66596 h 506956"/>
              <a:gd name="connsiteX589" fmla="*/ 129408 w 506956"/>
              <a:gd name="connsiteY589" fmla="*/ 57402 h 506956"/>
              <a:gd name="connsiteX590" fmla="*/ 133570 w 506956"/>
              <a:gd name="connsiteY590" fmla="*/ 57402 h 506956"/>
              <a:gd name="connsiteX591" fmla="*/ 137378 w 506956"/>
              <a:gd name="connsiteY591" fmla="*/ 63386 h 506956"/>
              <a:gd name="connsiteX592" fmla="*/ 141186 w 506956"/>
              <a:gd name="connsiteY592" fmla="*/ 57402 h 506956"/>
              <a:gd name="connsiteX593" fmla="*/ 145348 w 506956"/>
              <a:gd name="connsiteY593" fmla="*/ 57402 h 506956"/>
              <a:gd name="connsiteX594" fmla="*/ 139445 w 506956"/>
              <a:gd name="connsiteY594" fmla="*/ 66596 h 506956"/>
              <a:gd name="connsiteX595" fmla="*/ 145756 w 506956"/>
              <a:gd name="connsiteY595" fmla="*/ 76443 h 506956"/>
              <a:gd name="connsiteX596" fmla="*/ 141594 w 506956"/>
              <a:gd name="connsiteY596" fmla="*/ 76443 h 506956"/>
              <a:gd name="connsiteX597" fmla="*/ 137378 w 506956"/>
              <a:gd name="connsiteY597" fmla="*/ 69751 h 506956"/>
              <a:gd name="connsiteX598" fmla="*/ 163178 w 506956"/>
              <a:gd name="connsiteY598" fmla="*/ 69751 h 506956"/>
              <a:gd name="connsiteX599" fmla="*/ 158962 w 506956"/>
              <a:gd name="connsiteY599" fmla="*/ 76443 h 506956"/>
              <a:gd name="connsiteX600" fmla="*/ 154800 w 506956"/>
              <a:gd name="connsiteY600" fmla="*/ 76443 h 506956"/>
              <a:gd name="connsiteX601" fmla="*/ 161111 w 506956"/>
              <a:gd name="connsiteY601" fmla="*/ 66596 h 506956"/>
              <a:gd name="connsiteX602" fmla="*/ 155208 w 506956"/>
              <a:gd name="connsiteY602" fmla="*/ 57402 h 506956"/>
              <a:gd name="connsiteX603" fmla="*/ 159370 w 506956"/>
              <a:gd name="connsiteY603" fmla="*/ 57402 h 506956"/>
              <a:gd name="connsiteX604" fmla="*/ 163178 w 506956"/>
              <a:gd name="connsiteY604" fmla="*/ 63386 h 506956"/>
              <a:gd name="connsiteX605" fmla="*/ 166986 w 506956"/>
              <a:gd name="connsiteY605" fmla="*/ 57402 h 506956"/>
              <a:gd name="connsiteX606" fmla="*/ 171148 w 506956"/>
              <a:gd name="connsiteY606" fmla="*/ 57402 h 506956"/>
              <a:gd name="connsiteX607" fmla="*/ 165245 w 506956"/>
              <a:gd name="connsiteY607" fmla="*/ 66596 h 506956"/>
              <a:gd name="connsiteX608" fmla="*/ 171556 w 506956"/>
              <a:gd name="connsiteY608" fmla="*/ 76443 h 506956"/>
              <a:gd name="connsiteX609" fmla="*/ 167394 w 506956"/>
              <a:gd name="connsiteY609" fmla="*/ 76443 h 506956"/>
              <a:gd name="connsiteX610" fmla="*/ 163178 w 506956"/>
              <a:gd name="connsiteY610" fmla="*/ 69751 h 506956"/>
              <a:gd name="connsiteX611" fmla="*/ 188978 w 506956"/>
              <a:gd name="connsiteY611" fmla="*/ 69751 h 506956"/>
              <a:gd name="connsiteX612" fmla="*/ 184762 w 506956"/>
              <a:gd name="connsiteY612" fmla="*/ 76443 h 506956"/>
              <a:gd name="connsiteX613" fmla="*/ 180601 w 506956"/>
              <a:gd name="connsiteY613" fmla="*/ 76443 h 506956"/>
              <a:gd name="connsiteX614" fmla="*/ 186911 w 506956"/>
              <a:gd name="connsiteY614" fmla="*/ 66596 h 506956"/>
              <a:gd name="connsiteX615" fmla="*/ 181009 w 506956"/>
              <a:gd name="connsiteY615" fmla="*/ 57402 h 506956"/>
              <a:gd name="connsiteX616" fmla="*/ 185170 w 506956"/>
              <a:gd name="connsiteY616" fmla="*/ 57402 h 506956"/>
              <a:gd name="connsiteX617" fmla="*/ 188978 w 506956"/>
              <a:gd name="connsiteY617" fmla="*/ 63386 h 506956"/>
              <a:gd name="connsiteX618" fmla="*/ 192786 w 506956"/>
              <a:gd name="connsiteY618" fmla="*/ 57402 h 506956"/>
              <a:gd name="connsiteX619" fmla="*/ 196948 w 506956"/>
              <a:gd name="connsiteY619" fmla="*/ 57402 h 506956"/>
              <a:gd name="connsiteX620" fmla="*/ 191045 w 506956"/>
              <a:gd name="connsiteY620" fmla="*/ 66596 h 506956"/>
              <a:gd name="connsiteX621" fmla="*/ 197356 w 506956"/>
              <a:gd name="connsiteY621" fmla="*/ 76443 h 506956"/>
              <a:gd name="connsiteX622" fmla="*/ 193194 w 506956"/>
              <a:gd name="connsiteY622" fmla="*/ 76443 h 506956"/>
              <a:gd name="connsiteX623" fmla="*/ 188978 w 506956"/>
              <a:gd name="connsiteY623" fmla="*/ 69751 h 506956"/>
              <a:gd name="connsiteX624" fmla="*/ 214778 w 506956"/>
              <a:gd name="connsiteY624" fmla="*/ 69751 h 506956"/>
              <a:gd name="connsiteX625" fmla="*/ 210562 w 506956"/>
              <a:gd name="connsiteY625" fmla="*/ 76443 h 506956"/>
              <a:gd name="connsiteX626" fmla="*/ 206401 w 506956"/>
              <a:gd name="connsiteY626" fmla="*/ 76443 h 506956"/>
              <a:gd name="connsiteX627" fmla="*/ 212711 w 506956"/>
              <a:gd name="connsiteY627" fmla="*/ 66596 h 506956"/>
              <a:gd name="connsiteX628" fmla="*/ 206809 w 506956"/>
              <a:gd name="connsiteY628" fmla="*/ 57402 h 506956"/>
              <a:gd name="connsiteX629" fmla="*/ 210970 w 506956"/>
              <a:gd name="connsiteY629" fmla="*/ 57402 h 506956"/>
              <a:gd name="connsiteX630" fmla="*/ 214778 w 506956"/>
              <a:gd name="connsiteY630" fmla="*/ 63386 h 506956"/>
              <a:gd name="connsiteX631" fmla="*/ 218586 w 506956"/>
              <a:gd name="connsiteY631" fmla="*/ 57402 h 506956"/>
              <a:gd name="connsiteX632" fmla="*/ 222748 w 506956"/>
              <a:gd name="connsiteY632" fmla="*/ 57402 h 506956"/>
              <a:gd name="connsiteX633" fmla="*/ 216846 w 506956"/>
              <a:gd name="connsiteY633" fmla="*/ 66596 h 506956"/>
              <a:gd name="connsiteX634" fmla="*/ 223156 w 506956"/>
              <a:gd name="connsiteY634" fmla="*/ 76443 h 506956"/>
              <a:gd name="connsiteX635" fmla="*/ 218994 w 506956"/>
              <a:gd name="connsiteY635" fmla="*/ 76443 h 506956"/>
              <a:gd name="connsiteX636" fmla="*/ 214778 w 506956"/>
              <a:gd name="connsiteY636" fmla="*/ 69751 h 506956"/>
              <a:gd name="connsiteX637" fmla="*/ 240578 w 506956"/>
              <a:gd name="connsiteY637" fmla="*/ 69751 h 506956"/>
              <a:gd name="connsiteX638" fmla="*/ 236362 w 506956"/>
              <a:gd name="connsiteY638" fmla="*/ 76443 h 506956"/>
              <a:gd name="connsiteX639" fmla="*/ 232201 w 506956"/>
              <a:gd name="connsiteY639" fmla="*/ 76443 h 506956"/>
              <a:gd name="connsiteX640" fmla="*/ 238511 w 506956"/>
              <a:gd name="connsiteY640" fmla="*/ 66596 h 506956"/>
              <a:gd name="connsiteX641" fmla="*/ 232609 w 506956"/>
              <a:gd name="connsiteY641" fmla="*/ 57402 h 506956"/>
              <a:gd name="connsiteX642" fmla="*/ 236770 w 506956"/>
              <a:gd name="connsiteY642" fmla="*/ 57402 h 506956"/>
              <a:gd name="connsiteX643" fmla="*/ 240578 w 506956"/>
              <a:gd name="connsiteY643" fmla="*/ 63386 h 506956"/>
              <a:gd name="connsiteX644" fmla="*/ 244386 w 506956"/>
              <a:gd name="connsiteY644" fmla="*/ 57402 h 506956"/>
              <a:gd name="connsiteX645" fmla="*/ 248548 w 506956"/>
              <a:gd name="connsiteY645" fmla="*/ 57402 h 506956"/>
              <a:gd name="connsiteX646" fmla="*/ 242646 w 506956"/>
              <a:gd name="connsiteY646" fmla="*/ 66596 h 506956"/>
              <a:gd name="connsiteX647" fmla="*/ 248956 w 506956"/>
              <a:gd name="connsiteY647" fmla="*/ 76443 h 506956"/>
              <a:gd name="connsiteX648" fmla="*/ 244794 w 506956"/>
              <a:gd name="connsiteY648" fmla="*/ 76443 h 506956"/>
              <a:gd name="connsiteX649" fmla="*/ 240578 w 506956"/>
              <a:gd name="connsiteY649" fmla="*/ 69751 h 506956"/>
              <a:gd name="connsiteX650" fmla="*/ 266378 w 506956"/>
              <a:gd name="connsiteY650" fmla="*/ 69751 h 506956"/>
              <a:gd name="connsiteX651" fmla="*/ 262162 w 506956"/>
              <a:gd name="connsiteY651" fmla="*/ 76443 h 506956"/>
              <a:gd name="connsiteX652" fmla="*/ 258001 w 506956"/>
              <a:gd name="connsiteY652" fmla="*/ 76443 h 506956"/>
              <a:gd name="connsiteX653" fmla="*/ 264311 w 506956"/>
              <a:gd name="connsiteY653" fmla="*/ 66596 h 506956"/>
              <a:gd name="connsiteX654" fmla="*/ 258409 w 506956"/>
              <a:gd name="connsiteY654" fmla="*/ 57402 h 506956"/>
              <a:gd name="connsiteX655" fmla="*/ 262570 w 506956"/>
              <a:gd name="connsiteY655" fmla="*/ 57402 h 506956"/>
              <a:gd name="connsiteX656" fmla="*/ 266378 w 506956"/>
              <a:gd name="connsiteY656" fmla="*/ 63386 h 506956"/>
              <a:gd name="connsiteX657" fmla="*/ 270187 w 506956"/>
              <a:gd name="connsiteY657" fmla="*/ 57402 h 506956"/>
              <a:gd name="connsiteX658" fmla="*/ 274348 w 506956"/>
              <a:gd name="connsiteY658" fmla="*/ 57402 h 506956"/>
              <a:gd name="connsiteX659" fmla="*/ 268446 w 506956"/>
              <a:gd name="connsiteY659" fmla="*/ 66596 h 506956"/>
              <a:gd name="connsiteX660" fmla="*/ 274756 w 506956"/>
              <a:gd name="connsiteY660" fmla="*/ 76443 h 506956"/>
              <a:gd name="connsiteX661" fmla="*/ 270595 w 506956"/>
              <a:gd name="connsiteY661" fmla="*/ 76443 h 506956"/>
              <a:gd name="connsiteX662" fmla="*/ 266378 w 506956"/>
              <a:gd name="connsiteY662" fmla="*/ 69751 h 506956"/>
              <a:gd name="connsiteX663" fmla="*/ 292179 w 506956"/>
              <a:gd name="connsiteY663" fmla="*/ 69751 h 506956"/>
              <a:gd name="connsiteX664" fmla="*/ 287962 w 506956"/>
              <a:gd name="connsiteY664" fmla="*/ 76443 h 506956"/>
              <a:gd name="connsiteX665" fmla="*/ 283801 w 506956"/>
              <a:gd name="connsiteY665" fmla="*/ 76443 h 506956"/>
              <a:gd name="connsiteX666" fmla="*/ 290111 w 506956"/>
              <a:gd name="connsiteY666" fmla="*/ 66596 h 506956"/>
              <a:gd name="connsiteX667" fmla="*/ 284209 w 506956"/>
              <a:gd name="connsiteY667" fmla="*/ 57402 h 506956"/>
              <a:gd name="connsiteX668" fmla="*/ 288370 w 506956"/>
              <a:gd name="connsiteY668" fmla="*/ 57402 h 506956"/>
              <a:gd name="connsiteX669" fmla="*/ 292179 w 506956"/>
              <a:gd name="connsiteY669" fmla="*/ 63386 h 506956"/>
              <a:gd name="connsiteX670" fmla="*/ 295987 w 506956"/>
              <a:gd name="connsiteY670" fmla="*/ 57402 h 506956"/>
              <a:gd name="connsiteX671" fmla="*/ 300148 w 506956"/>
              <a:gd name="connsiteY671" fmla="*/ 57402 h 506956"/>
              <a:gd name="connsiteX672" fmla="*/ 294246 w 506956"/>
              <a:gd name="connsiteY672" fmla="*/ 66596 h 506956"/>
              <a:gd name="connsiteX673" fmla="*/ 300556 w 506956"/>
              <a:gd name="connsiteY673" fmla="*/ 76443 h 506956"/>
              <a:gd name="connsiteX674" fmla="*/ 296395 w 506956"/>
              <a:gd name="connsiteY674" fmla="*/ 76443 h 506956"/>
              <a:gd name="connsiteX675" fmla="*/ 292179 w 506956"/>
              <a:gd name="connsiteY675" fmla="*/ 69751 h 506956"/>
              <a:gd name="connsiteX676" fmla="*/ 317979 w 506956"/>
              <a:gd name="connsiteY676" fmla="*/ 69751 h 506956"/>
              <a:gd name="connsiteX677" fmla="*/ 313762 w 506956"/>
              <a:gd name="connsiteY677" fmla="*/ 76443 h 506956"/>
              <a:gd name="connsiteX678" fmla="*/ 309601 w 506956"/>
              <a:gd name="connsiteY678" fmla="*/ 76443 h 506956"/>
              <a:gd name="connsiteX679" fmla="*/ 315911 w 506956"/>
              <a:gd name="connsiteY679" fmla="*/ 66596 h 506956"/>
              <a:gd name="connsiteX680" fmla="*/ 310009 w 506956"/>
              <a:gd name="connsiteY680" fmla="*/ 57402 h 506956"/>
              <a:gd name="connsiteX681" fmla="*/ 314170 w 506956"/>
              <a:gd name="connsiteY681" fmla="*/ 57402 h 506956"/>
              <a:gd name="connsiteX682" fmla="*/ 317979 w 506956"/>
              <a:gd name="connsiteY682" fmla="*/ 63386 h 506956"/>
              <a:gd name="connsiteX683" fmla="*/ 321787 w 506956"/>
              <a:gd name="connsiteY683" fmla="*/ 57402 h 506956"/>
              <a:gd name="connsiteX684" fmla="*/ 325948 w 506956"/>
              <a:gd name="connsiteY684" fmla="*/ 57402 h 506956"/>
              <a:gd name="connsiteX685" fmla="*/ 320046 w 506956"/>
              <a:gd name="connsiteY685" fmla="*/ 66596 h 506956"/>
              <a:gd name="connsiteX686" fmla="*/ 326356 w 506956"/>
              <a:gd name="connsiteY686" fmla="*/ 76443 h 506956"/>
              <a:gd name="connsiteX687" fmla="*/ 322195 w 506956"/>
              <a:gd name="connsiteY687" fmla="*/ 76443 h 506956"/>
              <a:gd name="connsiteX688" fmla="*/ 317979 w 506956"/>
              <a:gd name="connsiteY688" fmla="*/ 69751 h 506956"/>
              <a:gd name="connsiteX689" fmla="*/ 343779 w 506956"/>
              <a:gd name="connsiteY689" fmla="*/ 69751 h 506956"/>
              <a:gd name="connsiteX690" fmla="*/ 339563 w 506956"/>
              <a:gd name="connsiteY690" fmla="*/ 76443 h 506956"/>
              <a:gd name="connsiteX691" fmla="*/ 335401 w 506956"/>
              <a:gd name="connsiteY691" fmla="*/ 76443 h 506956"/>
              <a:gd name="connsiteX692" fmla="*/ 341711 w 506956"/>
              <a:gd name="connsiteY692" fmla="*/ 66596 h 506956"/>
              <a:gd name="connsiteX693" fmla="*/ 335809 w 506956"/>
              <a:gd name="connsiteY693" fmla="*/ 57402 h 506956"/>
              <a:gd name="connsiteX694" fmla="*/ 339971 w 506956"/>
              <a:gd name="connsiteY694" fmla="*/ 57402 h 506956"/>
              <a:gd name="connsiteX695" fmla="*/ 343779 w 506956"/>
              <a:gd name="connsiteY695" fmla="*/ 63386 h 506956"/>
              <a:gd name="connsiteX696" fmla="*/ 347587 w 506956"/>
              <a:gd name="connsiteY696" fmla="*/ 57402 h 506956"/>
              <a:gd name="connsiteX697" fmla="*/ 351748 w 506956"/>
              <a:gd name="connsiteY697" fmla="*/ 57402 h 506956"/>
              <a:gd name="connsiteX698" fmla="*/ 345846 w 506956"/>
              <a:gd name="connsiteY698" fmla="*/ 66596 h 506956"/>
              <a:gd name="connsiteX699" fmla="*/ 352156 w 506956"/>
              <a:gd name="connsiteY699" fmla="*/ 76443 h 506956"/>
              <a:gd name="connsiteX700" fmla="*/ 347995 w 506956"/>
              <a:gd name="connsiteY700" fmla="*/ 76443 h 506956"/>
              <a:gd name="connsiteX701" fmla="*/ 343779 w 506956"/>
              <a:gd name="connsiteY701" fmla="*/ 69751 h 506956"/>
              <a:gd name="connsiteX702" fmla="*/ 369579 w 506956"/>
              <a:gd name="connsiteY702" fmla="*/ 69751 h 506956"/>
              <a:gd name="connsiteX703" fmla="*/ 365363 w 506956"/>
              <a:gd name="connsiteY703" fmla="*/ 76443 h 506956"/>
              <a:gd name="connsiteX704" fmla="*/ 361201 w 506956"/>
              <a:gd name="connsiteY704" fmla="*/ 76443 h 506956"/>
              <a:gd name="connsiteX705" fmla="*/ 367511 w 506956"/>
              <a:gd name="connsiteY705" fmla="*/ 66596 h 506956"/>
              <a:gd name="connsiteX706" fmla="*/ 361609 w 506956"/>
              <a:gd name="connsiteY706" fmla="*/ 57402 h 506956"/>
              <a:gd name="connsiteX707" fmla="*/ 365771 w 506956"/>
              <a:gd name="connsiteY707" fmla="*/ 57402 h 506956"/>
              <a:gd name="connsiteX708" fmla="*/ 369579 w 506956"/>
              <a:gd name="connsiteY708" fmla="*/ 63386 h 506956"/>
              <a:gd name="connsiteX709" fmla="*/ 373387 w 506956"/>
              <a:gd name="connsiteY709" fmla="*/ 57402 h 506956"/>
              <a:gd name="connsiteX710" fmla="*/ 377548 w 506956"/>
              <a:gd name="connsiteY710" fmla="*/ 57402 h 506956"/>
              <a:gd name="connsiteX711" fmla="*/ 371646 w 506956"/>
              <a:gd name="connsiteY711" fmla="*/ 66596 h 506956"/>
              <a:gd name="connsiteX712" fmla="*/ 377956 w 506956"/>
              <a:gd name="connsiteY712" fmla="*/ 76443 h 506956"/>
              <a:gd name="connsiteX713" fmla="*/ 373795 w 506956"/>
              <a:gd name="connsiteY713" fmla="*/ 76443 h 506956"/>
              <a:gd name="connsiteX714" fmla="*/ 369579 w 506956"/>
              <a:gd name="connsiteY714" fmla="*/ 69751 h 506956"/>
              <a:gd name="connsiteX715" fmla="*/ 395379 w 506956"/>
              <a:gd name="connsiteY715" fmla="*/ 69751 h 506956"/>
              <a:gd name="connsiteX716" fmla="*/ 391163 w 506956"/>
              <a:gd name="connsiteY716" fmla="*/ 76443 h 506956"/>
              <a:gd name="connsiteX717" fmla="*/ 387001 w 506956"/>
              <a:gd name="connsiteY717" fmla="*/ 76443 h 506956"/>
              <a:gd name="connsiteX718" fmla="*/ 393312 w 506956"/>
              <a:gd name="connsiteY718" fmla="*/ 66596 h 506956"/>
              <a:gd name="connsiteX719" fmla="*/ 387409 w 506956"/>
              <a:gd name="connsiteY719" fmla="*/ 57402 h 506956"/>
              <a:gd name="connsiteX720" fmla="*/ 391571 w 506956"/>
              <a:gd name="connsiteY720" fmla="*/ 57402 h 506956"/>
              <a:gd name="connsiteX721" fmla="*/ 395379 w 506956"/>
              <a:gd name="connsiteY721" fmla="*/ 63386 h 506956"/>
              <a:gd name="connsiteX722" fmla="*/ 399187 w 506956"/>
              <a:gd name="connsiteY722" fmla="*/ 57402 h 506956"/>
              <a:gd name="connsiteX723" fmla="*/ 403348 w 506956"/>
              <a:gd name="connsiteY723" fmla="*/ 57402 h 506956"/>
              <a:gd name="connsiteX724" fmla="*/ 397446 w 506956"/>
              <a:gd name="connsiteY724" fmla="*/ 66596 h 506956"/>
              <a:gd name="connsiteX725" fmla="*/ 403756 w 506956"/>
              <a:gd name="connsiteY725" fmla="*/ 76443 h 506956"/>
              <a:gd name="connsiteX726" fmla="*/ 399595 w 506956"/>
              <a:gd name="connsiteY726" fmla="*/ 76443 h 506956"/>
              <a:gd name="connsiteX727" fmla="*/ 395379 w 506956"/>
              <a:gd name="connsiteY727" fmla="*/ 69751 h 506956"/>
              <a:gd name="connsiteX728" fmla="*/ 421179 w 506956"/>
              <a:gd name="connsiteY728" fmla="*/ 69751 h 506956"/>
              <a:gd name="connsiteX729" fmla="*/ 416963 w 506956"/>
              <a:gd name="connsiteY729" fmla="*/ 76443 h 506956"/>
              <a:gd name="connsiteX730" fmla="*/ 412801 w 506956"/>
              <a:gd name="connsiteY730" fmla="*/ 76443 h 506956"/>
              <a:gd name="connsiteX731" fmla="*/ 419112 w 506956"/>
              <a:gd name="connsiteY731" fmla="*/ 66596 h 506956"/>
              <a:gd name="connsiteX732" fmla="*/ 413209 w 506956"/>
              <a:gd name="connsiteY732" fmla="*/ 57402 h 506956"/>
              <a:gd name="connsiteX733" fmla="*/ 417371 w 506956"/>
              <a:gd name="connsiteY733" fmla="*/ 57402 h 506956"/>
              <a:gd name="connsiteX734" fmla="*/ 421179 w 506956"/>
              <a:gd name="connsiteY734" fmla="*/ 63386 h 506956"/>
              <a:gd name="connsiteX735" fmla="*/ 424987 w 506956"/>
              <a:gd name="connsiteY735" fmla="*/ 57402 h 506956"/>
              <a:gd name="connsiteX736" fmla="*/ 429149 w 506956"/>
              <a:gd name="connsiteY736" fmla="*/ 57402 h 506956"/>
              <a:gd name="connsiteX737" fmla="*/ 423246 w 506956"/>
              <a:gd name="connsiteY737" fmla="*/ 66596 h 506956"/>
              <a:gd name="connsiteX738" fmla="*/ 429557 w 506956"/>
              <a:gd name="connsiteY738" fmla="*/ 76443 h 506956"/>
              <a:gd name="connsiteX739" fmla="*/ 425395 w 506956"/>
              <a:gd name="connsiteY739" fmla="*/ 76443 h 506956"/>
              <a:gd name="connsiteX740" fmla="*/ 421179 w 506956"/>
              <a:gd name="connsiteY740" fmla="*/ 69751 h 506956"/>
              <a:gd name="connsiteX741" fmla="*/ 446979 w 506956"/>
              <a:gd name="connsiteY741" fmla="*/ 69751 h 506956"/>
              <a:gd name="connsiteX742" fmla="*/ 442763 w 506956"/>
              <a:gd name="connsiteY742" fmla="*/ 76443 h 506956"/>
              <a:gd name="connsiteX743" fmla="*/ 438601 w 506956"/>
              <a:gd name="connsiteY743" fmla="*/ 76443 h 506956"/>
              <a:gd name="connsiteX744" fmla="*/ 444912 w 506956"/>
              <a:gd name="connsiteY744" fmla="*/ 66596 h 506956"/>
              <a:gd name="connsiteX745" fmla="*/ 439009 w 506956"/>
              <a:gd name="connsiteY745" fmla="*/ 57402 h 506956"/>
              <a:gd name="connsiteX746" fmla="*/ 443171 w 506956"/>
              <a:gd name="connsiteY746" fmla="*/ 57402 h 506956"/>
              <a:gd name="connsiteX747" fmla="*/ 446979 w 506956"/>
              <a:gd name="connsiteY747" fmla="*/ 63386 h 506956"/>
              <a:gd name="connsiteX748" fmla="*/ 450787 w 506956"/>
              <a:gd name="connsiteY748" fmla="*/ 57402 h 506956"/>
              <a:gd name="connsiteX749" fmla="*/ 454949 w 506956"/>
              <a:gd name="connsiteY749" fmla="*/ 57402 h 506956"/>
              <a:gd name="connsiteX750" fmla="*/ 449046 w 506956"/>
              <a:gd name="connsiteY750" fmla="*/ 66596 h 506956"/>
              <a:gd name="connsiteX751" fmla="*/ 455357 w 506956"/>
              <a:gd name="connsiteY751" fmla="*/ 76443 h 506956"/>
              <a:gd name="connsiteX752" fmla="*/ 451195 w 506956"/>
              <a:gd name="connsiteY752" fmla="*/ 76443 h 506956"/>
              <a:gd name="connsiteX753" fmla="*/ 446979 w 506956"/>
              <a:gd name="connsiteY753" fmla="*/ 69751 h 506956"/>
              <a:gd name="connsiteX754" fmla="*/ 472779 w 506956"/>
              <a:gd name="connsiteY754" fmla="*/ 69751 h 506956"/>
              <a:gd name="connsiteX755" fmla="*/ 468563 w 506956"/>
              <a:gd name="connsiteY755" fmla="*/ 76443 h 506956"/>
              <a:gd name="connsiteX756" fmla="*/ 464401 w 506956"/>
              <a:gd name="connsiteY756" fmla="*/ 76443 h 506956"/>
              <a:gd name="connsiteX757" fmla="*/ 470712 w 506956"/>
              <a:gd name="connsiteY757" fmla="*/ 66596 h 506956"/>
              <a:gd name="connsiteX758" fmla="*/ 464809 w 506956"/>
              <a:gd name="connsiteY758" fmla="*/ 57402 h 506956"/>
              <a:gd name="connsiteX759" fmla="*/ 468971 w 506956"/>
              <a:gd name="connsiteY759" fmla="*/ 57402 h 506956"/>
              <a:gd name="connsiteX760" fmla="*/ 472779 w 506956"/>
              <a:gd name="connsiteY760" fmla="*/ 63386 h 506956"/>
              <a:gd name="connsiteX761" fmla="*/ 476587 w 506956"/>
              <a:gd name="connsiteY761" fmla="*/ 57402 h 506956"/>
              <a:gd name="connsiteX762" fmla="*/ 480749 w 506956"/>
              <a:gd name="connsiteY762" fmla="*/ 57402 h 506956"/>
              <a:gd name="connsiteX763" fmla="*/ 474846 w 506956"/>
              <a:gd name="connsiteY763" fmla="*/ 66596 h 506956"/>
              <a:gd name="connsiteX764" fmla="*/ 481157 w 506956"/>
              <a:gd name="connsiteY764" fmla="*/ 76443 h 506956"/>
              <a:gd name="connsiteX765" fmla="*/ 476995 w 506956"/>
              <a:gd name="connsiteY765" fmla="*/ 76443 h 506956"/>
              <a:gd name="connsiteX766" fmla="*/ 472779 w 506956"/>
              <a:gd name="connsiteY766" fmla="*/ 69751 h 506956"/>
              <a:gd name="connsiteX767" fmla="*/ 498579 w 506956"/>
              <a:gd name="connsiteY767" fmla="*/ 69751 h 506956"/>
              <a:gd name="connsiteX768" fmla="*/ 494363 w 506956"/>
              <a:gd name="connsiteY768" fmla="*/ 76443 h 506956"/>
              <a:gd name="connsiteX769" fmla="*/ 490201 w 506956"/>
              <a:gd name="connsiteY769" fmla="*/ 76443 h 506956"/>
              <a:gd name="connsiteX770" fmla="*/ 496512 w 506956"/>
              <a:gd name="connsiteY770" fmla="*/ 66596 h 506956"/>
              <a:gd name="connsiteX771" fmla="*/ 490609 w 506956"/>
              <a:gd name="connsiteY771" fmla="*/ 57402 h 506956"/>
              <a:gd name="connsiteX772" fmla="*/ 494771 w 506956"/>
              <a:gd name="connsiteY772" fmla="*/ 57402 h 506956"/>
              <a:gd name="connsiteX773" fmla="*/ 498579 w 506956"/>
              <a:gd name="connsiteY773" fmla="*/ 63386 h 506956"/>
              <a:gd name="connsiteX774" fmla="*/ 502387 w 506956"/>
              <a:gd name="connsiteY774" fmla="*/ 57402 h 506956"/>
              <a:gd name="connsiteX775" fmla="*/ 506549 w 506956"/>
              <a:gd name="connsiteY775" fmla="*/ 57402 h 506956"/>
              <a:gd name="connsiteX776" fmla="*/ 500646 w 506956"/>
              <a:gd name="connsiteY776" fmla="*/ 66596 h 506956"/>
              <a:gd name="connsiteX777" fmla="*/ 506957 w 506956"/>
              <a:gd name="connsiteY777" fmla="*/ 76443 h 506956"/>
              <a:gd name="connsiteX778" fmla="*/ 502795 w 506956"/>
              <a:gd name="connsiteY778" fmla="*/ 76443 h 506956"/>
              <a:gd name="connsiteX779" fmla="*/ 498579 w 506956"/>
              <a:gd name="connsiteY779" fmla="*/ 69751 h 506956"/>
              <a:gd name="connsiteX780" fmla="*/ 8378 w 506956"/>
              <a:gd name="connsiteY780" fmla="*/ 98452 h 506956"/>
              <a:gd name="connsiteX781" fmla="*/ 4162 w 506956"/>
              <a:gd name="connsiteY781" fmla="*/ 105144 h 506956"/>
              <a:gd name="connsiteX782" fmla="*/ 0 w 506956"/>
              <a:gd name="connsiteY782" fmla="*/ 105144 h 506956"/>
              <a:gd name="connsiteX783" fmla="*/ 6310 w 506956"/>
              <a:gd name="connsiteY783" fmla="*/ 95297 h 506956"/>
              <a:gd name="connsiteX784" fmla="*/ 408 w 506956"/>
              <a:gd name="connsiteY784" fmla="*/ 86103 h 506956"/>
              <a:gd name="connsiteX785" fmla="*/ 4570 w 506956"/>
              <a:gd name="connsiteY785" fmla="*/ 86103 h 506956"/>
              <a:gd name="connsiteX786" fmla="*/ 8378 w 506956"/>
              <a:gd name="connsiteY786" fmla="*/ 92087 h 506956"/>
              <a:gd name="connsiteX787" fmla="*/ 12186 w 506956"/>
              <a:gd name="connsiteY787" fmla="*/ 86103 h 506956"/>
              <a:gd name="connsiteX788" fmla="*/ 16347 w 506956"/>
              <a:gd name="connsiteY788" fmla="*/ 86103 h 506956"/>
              <a:gd name="connsiteX789" fmla="*/ 10445 w 506956"/>
              <a:gd name="connsiteY789" fmla="*/ 95297 h 506956"/>
              <a:gd name="connsiteX790" fmla="*/ 16755 w 506956"/>
              <a:gd name="connsiteY790" fmla="*/ 105144 h 506956"/>
              <a:gd name="connsiteX791" fmla="*/ 12594 w 506956"/>
              <a:gd name="connsiteY791" fmla="*/ 105144 h 506956"/>
              <a:gd name="connsiteX792" fmla="*/ 8378 w 506956"/>
              <a:gd name="connsiteY792" fmla="*/ 98452 h 506956"/>
              <a:gd name="connsiteX793" fmla="*/ 34178 w 506956"/>
              <a:gd name="connsiteY793" fmla="*/ 98452 h 506956"/>
              <a:gd name="connsiteX794" fmla="*/ 29962 w 506956"/>
              <a:gd name="connsiteY794" fmla="*/ 105144 h 506956"/>
              <a:gd name="connsiteX795" fmla="*/ 25800 w 506956"/>
              <a:gd name="connsiteY795" fmla="*/ 105144 h 506956"/>
              <a:gd name="connsiteX796" fmla="*/ 32110 w 506956"/>
              <a:gd name="connsiteY796" fmla="*/ 95297 h 506956"/>
              <a:gd name="connsiteX797" fmla="*/ 26208 w 506956"/>
              <a:gd name="connsiteY797" fmla="*/ 86103 h 506956"/>
              <a:gd name="connsiteX798" fmla="*/ 30370 w 506956"/>
              <a:gd name="connsiteY798" fmla="*/ 86103 h 506956"/>
              <a:gd name="connsiteX799" fmla="*/ 34178 w 506956"/>
              <a:gd name="connsiteY799" fmla="*/ 92087 h 506956"/>
              <a:gd name="connsiteX800" fmla="*/ 37986 w 506956"/>
              <a:gd name="connsiteY800" fmla="*/ 86103 h 506956"/>
              <a:gd name="connsiteX801" fmla="*/ 42147 w 506956"/>
              <a:gd name="connsiteY801" fmla="*/ 86103 h 506956"/>
              <a:gd name="connsiteX802" fmla="*/ 36245 w 506956"/>
              <a:gd name="connsiteY802" fmla="*/ 95297 h 506956"/>
              <a:gd name="connsiteX803" fmla="*/ 42555 w 506956"/>
              <a:gd name="connsiteY803" fmla="*/ 105144 h 506956"/>
              <a:gd name="connsiteX804" fmla="*/ 38394 w 506956"/>
              <a:gd name="connsiteY804" fmla="*/ 105144 h 506956"/>
              <a:gd name="connsiteX805" fmla="*/ 34178 w 506956"/>
              <a:gd name="connsiteY805" fmla="*/ 98452 h 506956"/>
              <a:gd name="connsiteX806" fmla="*/ 59978 w 506956"/>
              <a:gd name="connsiteY806" fmla="*/ 98452 h 506956"/>
              <a:gd name="connsiteX807" fmla="*/ 55762 w 506956"/>
              <a:gd name="connsiteY807" fmla="*/ 105144 h 506956"/>
              <a:gd name="connsiteX808" fmla="*/ 51600 w 506956"/>
              <a:gd name="connsiteY808" fmla="*/ 105144 h 506956"/>
              <a:gd name="connsiteX809" fmla="*/ 57911 w 506956"/>
              <a:gd name="connsiteY809" fmla="*/ 95297 h 506956"/>
              <a:gd name="connsiteX810" fmla="*/ 52008 w 506956"/>
              <a:gd name="connsiteY810" fmla="*/ 86103 h 506956"/>
              <a:gd name="connsiteX811" fmla="*/ 56170 w 506956"/>
              <a:gd name="connsiteY811" fmla="*/ 86103 h 506956"/>
              <a:gd name="connsiteX812" fmla="*/ 59978 w 506956"/>
              <a:gd name="connsiteY812" fmla="*/ 92087 h 506956"/>
              <a:gd name="connsiteX813" fmla="*/ 63786 w 506956"/>
              <a:gd name="connsiteY813" fmla="*/ 86103 h 506956"/>
              <a:gd name="connsiteX814" fmla="*/ 67948 w 506956"/>
              <a:gd name="connsiteY814" fmla="*/ 86103 h 506956"/>
              <a:gd name="connsiteX815" fmla="*/ 62045 w 506956"/>
              <a:gd name="connsiteY815" fmla="*/ 95297 h 506956"/>
              <a:gd name="connsiteX816" fmla="*/ 68356 w 506956"/>
              <a:gd name="connsiteY816" fmla="*/ 105144 h 506956"/>
              <a:gd name="connsiteX817" fmla="*/ 64194 w 506956"/>
              <a:gd name="connsiteY817" fmla="*/ 105144 h 506956"/>
              <a:gd name="connsiteX818" fmla="*/ 59978 w 506956"/>
              <a:gd name="connsiteY818" fmla="*/ 98452 h 506956"/>
              <a:gd name="connsiteX819" fmla="*/ 85778 w 506956"/>
              <a:gd name="connsiteY819" fmla="*/ 98452 h 506956"/>
              <a:gd name="connsiteX820" fmla="*/ 81562 w 506956"/>
              <a:gd name="connsiteY820" fmla="*/ 105144 h 506956"/>
              <a:gd name="connsiteX821" fmla="*/ 77400 w 506956"/>
              <a:gd name="connsiteY821" fmla="*/ 105144 h 506956"/>
              <a:gd name="connsiteX822" fmla="*/ 83711 w 506956"/>
              <a:gd name="connsiteY822" fmla="*/ 95297 h 506956"/>
              <a:gd name="connsiteX823" fmla="*/ 77808 w 506956"/>
              <a:gd name="connsiteY823" fmla="*/ 86103 h 506956"/>
              <a:gd name="connsiteX824" fmla="*/ 81970 w 506956"/>
              <a:gd name="connsiteY824" fmla="*/ 86103 h 506956"/>
              <a:gd name="connsiteX825" fmla="*/ 85778 w 506956"/>
              <a:gd name="connsiteY825" fmla="*/ 92087 h 506956"/>
              <a:gd name="connsiteX826" fmla="*/ 89586 w 506956"/>
              <a:gd name="connsiteY826" fmla="*/ 86103 h 506956"/>
              <a:gd name="connsiteX827" fmla="*/ 93748 w 506956"/>
              <a:gd name="connsiteY827" fmla="*/ 86103 h 506956"/>
              <a:gd name="connsiteX828" fmla="*/ 87845 w 506956"/>
              <a:gd name="connsiteY828" fmla="*/ 95297 h 506956"/>
              <a:gd name="connsiteX829" fmla="*/ 94156 w 506956"/>
              <a:gd name="connsiteY829" fmla="*/ 105144 h 506956"/>
              <a:gd name="connsiteX830" fmla="*/ 89994 w 506956"/>
              <a:gd name="connsiteY830" fmla="*/ 105144 h 506956"/>
              <a:gd name="connsiteX831" fmla="*/ 85778 w 506956"/>
              <a:gd name="connsiteY831" fmla="*/ 98452 h 506956"/>
              <a:gd name="connsiteX832" fmla="*/ 111578 w 506956"/>
              <a:gd name="connsiteY832" fmla="*/ 98452 h 506956"/>
              <a:gd name="connsiteX833" fmla="*/ 107362 w 506956"/>
              <a:gd name="connsiteY833" fmla="*/ 105144 h 506956"/>
              <a:gd name="connsiteX834" fmla="*/ 103200 w 506956"/>
              <a:gd name="connsiteY834" fmla="*/ 105144 h 506956"/>
              <a:gd name="connsiteX835" fmla="*/ 109511 w 506956"/>
              <a:gd name="connsiteY835" fmla="*/ 95297 h 506956"/>
              <a:gd name="connsiteX836" fmla="*/ 103608 w 506956"/>
              <a:gd name="connsiteY836" fmla="*/ 86103 h 506956"/>
              <a:gd name="connsiteX837" fmla="*/ 107770 w 506956"/>
              <a:gd name="connsiteY837" fmla="*/ 86103 h 506956"/>
              <a:gd name="connsiteX838" fmla="*/ 111578 w 506956"/>
              <a:gd name="connsiteY838" fmla="*/ 92087 h 506956"/>
              <a:gd name="connsiteX839" fmla="*/ 115386 w 506956"/>
              <a:gd name="connsiteY839" fmla="*/ 86103 h 506956"/>
              <a:gd name="connsiteX840" fmla="*/ 119548 w 506956"/>
              <a:gd name="connsiteY840" fmla="*/ 86103 h 506956"/>
              <a:gd name="connsiteX841" fmla="*/ 113645 w 506956"/>
              <a:gd name="connsiteY841" fmla="*/ 95297 h 506956"/>
              <a:gd name="connsiteX842" fmla="*/ 119956 w 506956"/>
              <a:gd name="connsiteY842" fmla="*/ 105144 h 506956"/>
              <a:gd name="connsiteX843" fmla="*/ 115794 w 506956"/>
              <a:gd name="connsiteY843" fmla="*/ 105144 h 506956"/>
              <a:gd name="connsiteX844" fmla="*/ 111578 w 506956"/>
              <a:gd name="connsiteY844" fmla="*/ 98452 h 506956"/>
              <a:gd name="connsiteX845" fmla="*/ 137378 w 506956"/>
              <a:gd name="connsiteY845" fmla="*/ 98452 h 506956"/>
              <a:gd name="connsiteX846" fmla="*/ 133162 w 506956"/>
              <a:gd name="connsiteY846" fmla="*/ 105144 h 506956"/>
              <a:gd name="connsiteX847" fmla="*/ 129000 w 506956"/>
              <a:gd name="connsiteY847" fmla="*/ 105144 h 506956"/>
              <a:gd name="connsiteX848" fmla="*/ 135311 w 506956"/>
              <a:gd name="connsiteY848" fmla="*/ 95297 h 506956"/>
              <a:gd name="connsiteX849" fmla="*/ 129408 w 506956"/>
              <a:gd name="connsiteY849" fmla="*/ 86103 h 506956"/>
              <a:gd name="connsiteX850" fmla="*/ 133570 w 506956"/>
              <a:gd name="connsiteY850" fmla="*/ 86103 h 506956"/>
              <a:gd name="connsiteX851" fmla="*/ 137378 w 506956"/>
              <a:gd name="connsiteY851" fmla="*/ 92087 h 506956"/>
              <a:gd name="connsiteX852" fmla="*/ 141186 w 506956"/>
              <a:gd name="connsiteY852" fmla="*/ 86103 h 506956"/>
              <a:gd name="connsiteX853" fmla="*/ 145348 w 506956"/>
              <a:gd name="connsiteY853" fmla="*/ 86103 h 506956"/>
              <a:gd name="connsiteX854" fmla="*/ 139445 w 506956"/>
              <a:gd name="connsiteY854" fmla="*/ 95297 h 506956"/>
              <a:gd name="connsiteX855" fmla="*/ 145756 w 506956"/>
              <a:gd name="connsiteY855" fmla="*/ 105144 h 506956"/>
              <a:gd name="connsiteX856" fmla="*/ 141594 w 506956"/>
              <a:gd name="connsiteY856" fmla="*/ 105144 h 506956"/>
              <a:gd name="connsiteX857" fmla="*/ 137378 w 506956"/>
              <a:gd name="connsiteY857" fmla="*/ 98452 h 506956"/>
              <a:gd name="connsiteX858" fmla="*/ 163178 w 506956"/>
              <a:gd name="connsiteY858" fmla="*/ 98452 h 506956"/>
              <a:gd name="connsiteX859" fmla="*/ 158962 w 506956"/>
              <a:gd name="connsiteY859" fmla="*/ 105144 h 506956"/>
              <a:gd name="connsiteX860" fmla="*/ 154800 w 506956"/>
              <a:gd name="connsiteY860" fmla="*/ 105144 h 506956"/>
              <a:gd name="connsiteX861" fmla="*/ 161111 w 506956"/>
              <a:gd name="connsiteY861" fmla="*/ 95297 h 506956"/>
              <a:gd name="connsiteX862" fmla="*/ 155208 w 506956"/>
              <a:gd name="connsiteY862" fmla="*/ 86103 h 506956"/>
              <a:gd name="connsiteX863" fmla="*/ 159370 w 506956"/>
              <a:gd name="connsiteY863" fmla="*/ 86103 h 506956"/>
              <a:gd name="connsiteX864" fmla="*/ 163178 w 506956"/>
              <a:gd name="connsiteY864" fmla="*/ 92087 h 506956"/>
              <a:gd name="connsiteX865" fmla="*/ 166986 w 506956"/>
              <a:gd name="connsiteY865" fmla="*/ 86103 h 506956"/>
              <a:gd name="connsiteX866" fmla="*/ 171148 w 506956"/>
              <a:gd name="connsiteY866" fmla="*/ 86103 h 506956"/>
              <a:gd name="connsiteX867" fmla="*/ 165245 w 506956"/>
              <a:gd name="connsiteY867" fmla="*/ 95297 h 506956"/>
              <a:gd name="connsiteX868" fmla="*/ 171556 w 506956"/>
              <a:gd name="connsiteY868" fmla="*/ 105144 h 506956"/>
              <a:gd name="connsiteX869" fmla="*/ 167394 w 506956"/>
              <a:gd name="connsiteY869" fmla="*/ 105144 h 506956"/>
              <a:gd name="connsiteX870" fmla="*/ 163178 w 506956"/>
              <a:gd name="connsiteY870" fmla="*/ 98452 h 506956"/>
              <a:gd name="connsiteX871" fmla="*/ 188978 w 506956"/>
              <a:gd name="connsiteY871" fmla="*/ 98452 h 506956"/>
              <a:gd name="connsiteX872" fmla="*/ 184762 w 506956"/>
              <a:gd name="connsiteY872" fmla="*/ 105144 h 506956"/>
              <a:gd name="connsiteX873" fmla="*/ 180601 w 506956"/>
              <a:gd name="connsiteY873" fmla="*/ 105144 h 506956"/>
              <a:gd name="connsiteX874" fmla="*/ 186911 w 506956"/>
              <a:gd name="connsiteY874" fmla="*/ 95297 h 506956"/>
              <a:gd name="connsiteX875" fmla="*/ 181009 w 506956"/>
              <a:gd name="connsiteY875" fmla="*/ 86103 h 506956"/>
              <a:gd name="connsiteX876" fmla="*/ 185170 w 506956"/>
              <a:gd name="connsiteY876" fmla="*/ 86103 h 506956"/>
              <a:gd name="connsiteX877" fmla="*/ 188978 w 506956"/>
              <a:gd name="connsiteY877" fmla="*/ 92087 h 506956"/>
              <a:gd name="connsiteX878" fmla="*/ 192786 w 506956"/>
              <a:gd name="connsiteY878" fmla="*/ 86103 h 506956"/>
              <a:gd name="connsiteX879" fmla="*/ 196948 w 506956"/>
              <a:gd name="connsiteY879" fmla="*/ 86103 h 506956"/>
              <a:gd name="connsiteX880" fmla="*/ 191045 w 506956"/>
              <a:gd name="connsiteY880" fmla="*/ 95297 h 506956"/>
              <a:gd name="connsiteX881" fmla="*/ 197356 w 506956"/>
              <a:gd name="connsiteY881" fmla="*/ 105144 h 506956"/>
              <a:gd name="connsiteX882" fmla="*/ 193194 w 506956"/>
              <a:gd name="connsiteY882" fmla="*/ 105144 h 506956"/>
              <a:gd name="connsiteX883" fmla="*/ 188978 w 506956"/>
              <a:gd name="connsiteY883" fmla="*/ 98452 h 506956"/>
              <a:gd name="connsiteX884" fmla="*/ 214778 w 506956"/>
              <a:gd name="connsiteY884" fmla="*/ 98452 h 506956"/>
              <a:gd name="connsiteX885" fmla="*/ 210562 w 506956"/>
              <a:gd name="connsiteY885" fmla="*/ 105144 h 506956"/>
              <a:gd name="connsiteX886" fmla="*/ 206401 w 506956"/>
              <a:gd name="connsiteY886" fmla="*/ 105144 h 506956"/>
              <a:gd name="connsiteX887" fmla="*/ 212711 w 506956"/>
              <a:gd name="connsiteY887" fmla="*/ 95297 h 506956"/>
              <a:gd name="connsiteX888" fmla="*/ 206809 w 506956"/>
              <a:gd name="connsiteY888" fmla="*/ 86103 h 506956"/>
              <a:gd name="connsiteX889" fmla="*/ 210970 w 506956"/>
              <a:gd name="connsiteY889" fmla="*/ 86103 h 506956"/>
              <a:gd name="connsiteX890" fmla="*/ 214778 w 506956"/>
              <a:gd name="connsiteY890" fmla="*/ 92087 h 506956"/>
              <a:gd name="connsiteX891" fmla="*/ 218586 w 506956"/>
              <a:gd name="connsiteY891" fmla="*/ 86103 h 506956"/>
              <a:gd name="connsiteX892" fmla="*/ 222748 w 506956"/>
              <a:gd name="connsiteY892" fmla="*/ 86103 h 506956"/>
              <a:gd name="connsiteX893" fmla="*/ 216846 w 506956"/>
              <a:gd name="connsiteY893" fmla="*/ 95297 h 506956"/>
              <a:gd name="connsiteX894" fmla="*/ 223156 w 506956"/>
              <a:gd name="connsiteY894" fmla="*/ 105144 h 506956"/>
              <a:gd name="connsiteX895" fmla="*/ 218994 w 506956"/>
              <a:gd name="connsiteY895" fmla="*/ 105144 h 506956"/>
              <a:gd name="connsiteX896" fmla="*/ 214778 w 506956"/>
              <a:gd name="connsiteY896" fmla="*/ 98452 h 506956"/>
              <a:gd name="connsiteX897" fmla="*/ 240578 w 506956"/>
              <a:gd name="connsiteY897" fmla="*/ 98452 h 506956"/>
              <a:gd name="connsiteX898" fmla="*/ 236362 w 506956"/>
              <a:gd name="connsiteY898" fmla="*/ 105144 h 506956"/>
              <a:gd name="connsiteX899" fmla="*/ 232201 w 506956"/>
              <a:gd name="connsiteY899" fmla="*/ 105144 h 506956"/>
              <a:gd name="connsiteX900" fmla="*/ 238511 w 506956"/>
              <a:gd name="connsiteY900" fmla="*/ 95297 h 506956"/>
              <a:gd name="connsiteX901" fmla="*/ 232609 w 506956"/>
              <a:gd name="connsiteY901" fmla="*/ 86103 h 506956"/>
              <a:gd name="connsiteX902" fmla="*/ 236770 w 506956"/>
              <a:gd name="connsiteY902" fmla="*/ 86103 h 506956"/>
              <a:gd name="connsiteX903" fmla="*/ 240578 w 506956"/>
              <a:gd name="connsiteY903" fmla="*/ 92087 h 506956"/>
              <a:gd name="connsiteX904" fmla="*/ 244386 w 506956"/>
              <a:gd name="connsiteY904" fmla="*/ 86103 h 506956"/>
              <a:gd name="connsiteX905" fmla="*/ 248548 w 506956"/>
              <a:gd name="connsiteY905" fmla="*/ 86103 h 506956"/>
              <a:gd name="connsiteX906" fmla="*/ 242646 w 506956"/>
              <a:gd name="connsiteY906" fmla="*/ 95297 h 506956"/>
              <a:gd name="connsiteX907" fmla="*/ 248956 w 506956"/>
              <a:gd name="connsiteY907" fmla="*/ 105144 h 506956"/>
              <a:gd name="connsiteX908" fmla="*/ 244794 w 506956"/>
              <a:gd name="connsiteY908" fmla="*/ 105144 h 506956"/>
              <a:gd name="connsiteX909" fmla="*/ 240578 w 506956"/>
              <a:gd name="connsiteY909" fmla="*/ 98452 h 506956"/>
              <a:gd name="connsiteX910" fmla="*/ 266378 w 506956"/>
              <a:gd name="connsiteY910" fmla="*/ 98452 h 506956"/>
              <a:gd name="connsiteX911" fmla="*/ 262162 w 506956"/>
              <a:gd name="connsiteY911" fmla="*/ 105144 h 506956"/>
              <a:gd name="connsiteX912" fmla="*/ 258001 w 506956"/>
              <a:gd name="connsiteY912" fmla="*/ 105144 h 506956"/>
              <a:gd name="connsiteX913" fmla="*/ 264311 w 506956"/>
              <a:gd name="connsiteY913" fmla="*/ 95297 h 506956"/>
              <a:gd name="connsiteX914" fmla="*/ 258409 w 506956"/>
              <a:gd name="connsiteY914" fmla="*/ 86103 h 506956"/>
              <a:gd name="connsiteX915" fmla="*/ 262570 w 506956"/>
              <a:gd name="connsiteY915" fmla="*/ 86103 h 506956"/>
              <a:gd name="connsiteX916" fmla="*/ 266378 w 506956"/>
              <a:gd name="connsiteY916" fmla="*/ 92087 h 506956"/>
              <a:gd name="connsiteX917" fmla="*/ 270187 w 506956"/>
              <a:gd name="connsiteY917" fmla="*/ 86103 h 506956"/>
              <a:gd name="connsiteX918" fmla="*/ 274348 w 506956"/>
              <a:gd name="connsiteY918" fmla="*/ 86103 h 506956"/>
              <a:gd name="connsiteX919" fmla="*/ 268446 w 506956"/>
              <a:gd name="connsiteY919" fmla="*/ 95297 h 506956"/>
              <a:gd name="connsiteX920" fmla="*/ 274756 w 506956"/>
              <a:gd name="connsiteY920" fmla="*/ 105144 h 506956"/>
              <a:gd name="connsiteX921" fmla="*/ 270595 w 506956"/>
              <a:gd name="connsiteY921" fmla="*/ 105144 h 506956"/>
              <a:gd name="connsiteX922" fmla="*/ 266378 w 506956"/>
              <a:gd name="connsiteY922" fmla="*/ 98452 h 506956"/>
              <a:gd name="connsiteX923" fmla="*/ 292179 w 506956"/>
              <a:gd name="connsiteY923" fmla="*/ 98452 h 506956"/>
              <a:gd name="connsiteX924" fmla="*/ 287962 w 506956"/>
              <a:gd name="connsiteY924" fmla="*/ 105144 h 506956"/>
              <a:gd name="connsiteX925" fmla="*/ 283801 w 506956"/>
              <a:gd name="connsiteY925" fmla="*/ 105144 h 506956"/>
              <a:gd name="connsiteX926" fmla="*/ 290111 w 506956"/>
              <a:gd name="connsiteY926" fmla="*/ 95297 h 506956"/>
              <a:gd name="connsiteX927" fmla="*/ 284209 w 506956"/>
              <a:gd name="connsiteY927" fmla="*/ 86103 h 506956"/>
              <a:gd name="connsiteX928" fmla="*/ 288370 w 506956"/>
              <a:gd name="connsiteY928" fmla="*/ 86103 h 506956"/>
              <a:gd name="connsiteX929" fmla="*/ 292179 w 506956"/>
              <a:gd name="connsiteY929" fmla="*/ 92087 h 506956"/>
              <a:gd name="connsiteX930" fmla="*/ 295987 w 506956"/>
              <a:gd name="connsiteY930" fmla="*/ 86103 h 506956"/>
              <a:gd name="connsiteX931" fmla="*/ 300148 w 506956"/>
              <a:gd name="connsiteY931" fmla="*/ 86103 h 506956"/>
              <a:gd name="connsiteX932" fmla="*/ 294246 w 506956"/>
              <a:gd name="connsiteY932" fmla="*/ 95297 h 506956"/>
              <a:gd name="connsiteX933" fmla="*/ 300556 w 506956"/>
              <a:gd name="connsiteY933" fmla="*/ 105144 h 506956"/>
              <a:gd name="connsiteX934" fmla="*/ 296395 w 506956"/>
              <a:gd name="connsiteY934" fmla="*/ 105144 h 506956"/>
              <a:gd name="connsiteX935" fmla="*/ 292179 w 506956"/>
              <a:gd name="connsiteY935" fmla="*/ 98452 h 506956"/>
              <a:gd name="connsiteX936" fmla="*/ 317979 w 506956"/>
              <a:gd name="connsiteY936" fmla="*/ 98452 h 506956"/>
              <a:gd name="connsiteX937" fmla="*/ 313762 w 506956"/>
              <a:gd name="connsiteY937" fmla="*/ 105144 h 506956"/>
              <a:gd name="connsiteX938" fmla="*/ 309601 w 506956"/>
              <a:gd name="connsiteY938" fmla="*/ 105144 h 506956"/>
              <a:gd name="connsiteX939" fmla="*/ 315911 w 506956"/>
              <a:gd name="connsiteY939" fmla="*/ 95297 h 506956"/>
              <a:gd name="connsiteX940" fmla="*/ 310009 w 506956"/>
              <a:gd name="connsiteY940" fmla="*/ 86103 h 506956"/>
              <a:gd name="connsiteX941" fmla="*/ 314170 w 506956"/>
              <a:gd name="connsiteY941" fmla="*/ 86103 h 506956"/>
              <a:gd name="connsiteX942" fmla="*/ 317979 w 506956"/>
              <a:gd name="connsiteY942" fmla="*/ 92087 h 506956"/>
              <a:gd name="connsiteX943" fmla="*/ 321787 w 506956"/>
              <a:gd name="connsiteY943" fmla="*/ 86103 h 506956"/>
              <a:gd name="connsiteX944" fmla="*/ 325948 w 506956"/>
              <a:gd name="connsiteY944" fmla="*/ 86103 h 506956"/>
              <a:gd name="connsiteX945" fmla="*/ 320046 w 506956"/>
              <a:gd name="connsiteY945" fmla="*/ 95297 h 506956"/>
              <a:gd name="connsiteX946" fmla="*/ 326356 w 506956"/>
              <a:gd name="connsiteY946" fmla="*/ 105144 h 506956"/>
              <a:gd name="connsiteX947" fmla="*/ 322195 w 506956"/>
              <a:gd name="connsiteY947" fmla="*/ 105144 h 506956"/>
              <a:gd name="connsiteX948" fmla="*/ 317979 w 506956"/>
              <a:gd name="connsiteY948" fmla="*/ 98452 h 506956"/>
              <a:gd name="connsiteX949" fmla="*/ 343779 w 506956"/>
              <a:gd name="connsiteY949" fmla="*/ 98452 h 506956"/>
              <a:gd name="connsiteX950" fmla="*/ 339563 w 506956"/>
              <a:gd name="connsiteY950" fmla="*/ 105144 h 506956"/>
              <a:gd name="connsiteX951" fmla="*/ 335401 w 506956"/>
              <a:gd name="connsiteY951" fmla="*/ 105144 h 506956"/>
              <a:gd name="connsiteX952" fmla="*/ 341711 w 506956"/>
              <a:gd name="connsiteY952" fmla="*/ 95297 h 506956"/>
              <a:gd name="connsiteX953" fmla="*/ 335809 w 506956"/>
              <a:gd name="connsiteY953" fmla="*/ 86103 h 506956"/>
              <a:gd name="connsiteX954" fmla="*/ 339971 w 506956"/>
              <a:gd name="connsiteY954" fmla="*/ 86103 h 506956"/>
              <a:gd name="connsiteX955" fmla="*/ 343779 w 506956"/>
              <a:gd name="connsiteY955" fmla="*/ 92087 h 506956"/>
              <a:gd name="connsiteX956" fmla="*/ 347587 w 506956"/>
              <a:gd name="connsiteY956" fmla="*/ 86103 h 506956"/>
              <a:gd name="connsiteX957" fmla="*/ 351748 w 506956"/>
              <a:gd name="connsiteY957" fmla="*/ 86103 h 506956"/>
              <a:gd name="connsiteX958" fmla="*/ 345846 w 506956"/>
              <a:gd name="connsiteY958" fmla="*/ 95297 h 506956"/>
              <a:gd name="connsiteX959" fmla="*/ 352156 w 506956"/>
              <a:gd name="connsiteY959" fmla="*/ 105144 h 506956"/>
              <a:gd name="connsiteX960" fmla="*/ 347995 w 506956"/>
              <a:gd name="connsiteY960" fmla="*/ 105144 h 506956"/>
              <a:gd name="connsiteX961" fmla="*/ 343779 w 506956"/>
              <a:gd name="connsiteY961" fmla="*/ 98452 h 506956"/>
              <a:gd name="connsiteX962" fmla="*/ 369579 w 506956"/>
              <a:gd name="connsiteY962" fmla="*/ 98452 h 506956"/>
              <a:gd name="connsiteX963" fmla="*/ 365363 w 506956"/>
              <a:gd name="connsiteY963" fmla="*/ 105144 h 506956"/>
              <a:gd name="connsiteX964" fmla="*/ 361201 w 506956"/>
              <a:gd name="connsiteY964" fmla="*/ 105144 h 506956"/>
              <a:gd name="connsiteX965" fmla="*/ 367511 w 506956"/>
              <a:gd name="connsiteY965" fmla="*/ 95297 h 506956"/>
              <a:gd name="connsiteX966" fmla="*/ 361609 w 506956"/>
              <a:gd name="connsiteY966" fmla="*/ 86103 h 506956"/>
              <a:gd name="connsiteX967" fmla="*/ 365771 w 506956"/>
              <a:gd name="connsiteY967" fmla="*/ 86103 h 506956"/>
              <a:gd name="connsiteX968" fmla="*/ 369579 w 506956"/>
              <a:gd name="connsiteY968" fmla="*/ 92087 h 506956"/>
              <a:gd name="connsiteX969" fmla="*/ 373387 w 506956"/>
              <a:gd name="connsiteY969" fmla="*/ 86103 h 506956"/>
              <a:gd name="connsiteX970" fmla="*/ 377548 w 506956"/>
              <a:gd name="connsiteY970" fmla="*/ 86103 h 506956"/>
              <a:gd name="connsiteX971" fmla="*/ 371646 w 506956"/>
              <a:gd name="connsiteY971" fmla="*/ 95297 h 506956"/>
              <a:gd name="connsiteX972" fmla="*/ 377956 w 506956"/>
              <a:gd name="connsiteY972" fmla="*/ 105144 h 506956"/>
              <a:gd name="connsiteX973" fmla="*/ 373795 w 506956"/>
              <a:gd name="connsiteY973" fmla="*/ 105144 h 506956"/>
              <a:gd name="connsiteX974" fmla="*/ 369579 w 506956"/>
              <a:gd name="connsiteY974" fmla="*/ 98452 h 506956"/>
              <a:gd name="connsiteX975" fmla="*/ 395379 w 506956"/>
              <a:gd name="connsiteY975" fmla="*/ 98452 h 506956"/>
              <a:gd name="connsiteX976" fmla="*/ 391163 w 506956"/>
              <a:gd name="connsiteY976" fmla="*/ 105144 h 506956"/>
              <a:gd name="connsiteX977" fmla="*/ 387001 w 506956"/>
              <a:gd name="connsiteY977" fmla="*/ 105144 h 506956"/>
              <a:gd name="connsiteX978" fmla="*/ 393312 w 506956"/>
              <a:gd name="connsiteY978" fmla="*/ 95297 h 506956"/>
              <a:gd name="connsiteX979" fmla="*/ 387409 w 506956"/>
              <a:gd name="connsiteY979" fmla="*/ 86103 h 506956"/>
              <a:gd name="connsiteX980" fmla="*/ 391571 w 506956"/>
              <a:gd name="connsiteY980" fmla="*/ 86103 h 506956"/>
              <a:gd name="connsiteX981" fmla="*/ 395379 w 506956"/>
              <a:gd name="connsiteY981" fmla="*/ 92087 h 506956"/>
              <a:gd name="connsiteX982" fmla="*/ 399187 w 506956"/>
              <a:gd name="connsiteY982" fmla="*/ 86103 h 506956"/>
              <a:gd name="connsiteX983" fmla="*/ 403348 w 506956"/>
              <a:gd name="connsiteY983" fmla="*/ 86103 h 506956"/>
              <a:gd name="connsiteX984" fmla="*/ 397446 w 506956"/>
              <a:gd name="connsiteY984" fmla="*/ 95297 h 506956"/>
              <a:gd name="connsiteX985" fmla="*/ 403756 w 506956"/>
              <a:gd name="connsiteY985" fmla="*/ 105144 h 506956"/>
              <a:gd name="connsiteX986" fmla="*/ 399595 w 506956"/>
              <a:gd name="connsiteY986" fmla="*/ 105144 h 506956"/>
              <a:gd name="connsiteX987" fmla="*/ 395379 w 506956"/>
              <a:gd name="connsiteY987" fmla="*/ 98452 h 506956"/>
              <a:gd name="connsiteX988" fmla="*/ 421179 w 506956"/>
              <a:gd name="connsiteY988" fmla="*/ 98452 h 506956"/>
              <a:gd name="connsiteX989" fmla="*/ 416963 w 506956"/>
              <a:gd name="connsiteY989" fmla="*/ 105144 h 506956"/>
              <a:gd name="connsiteX990" fmla="*/ 412801 w 506956"/>
              <a:gd name="connsiteY990" fmla="*/ 105144 h 506956"/>
              <a:gd name="connsiteX991" fmla="*/ 419112 w 506956"/>
              <a:gd name="connsiteY991" fmla="*/ 95297 h 506956"/>
              <a:gd name="connsiteX992" fmla="*/ 413209 w 506956"/>
              <a:gd name="connsiteY992" fmla="*/ 86103 h 506956"/>
              <a:gd name="connsiteX993" fmla="*/ 417371 w 506956"/>
              <a:gd name="connsiteY993" fmla="*/ 86103 h 506956"/>
              <a:gd name="connsiteX994" fmla="*/ 421179 w 506956"/>
              <a:gd name="connsiteY994" fmla="*/ 92087 h 506956"/>
              <a:gd name="connsiteX995" fmla="*/ 424987 w 506956"/>
              <a:gd name="connsiteY995" fmla="*/ 86103 h 506956"/>
              <a:gd name="connsiteX996" fmla="*/ 429149 w 506956"/>
              <a:gd name="connsiteY996" fmla="*/ 86103 h 506956"/>
              <a:gd name="connsiteX997" fmla="*/ 423246 w 506956"/>
              <a:gd name="connsiteY997" fmla="*/ 95297 h 506956"/>
              <a:gd name="connsiteX998" fmla="*/ 429557 w 506956"/>
              <a:gd name="connsiteY998" fmla="*/ 105144 h 506956"/>
              <a:gd name="connsiteX999" fmla="*/ 425395 w 506956"/>
              <a:gd name="connsiteY999" fmla="*/ 105144 h 506956"/>
              <a:gd name="connsiteX1000" fmla="*/ 421179 w 506956"/>
              <a:gd name="connsiteY1000" fmla="*/ 98452 h 506956"/>
              <a:gd name="connsiteX1001" fmla="*/ 446979 w 506956"/>
              <a:gd name="connsiteY1001" fmla="*/ 98452 h 506956"/>
              <a:gd name="connsiteX1002" fmla="*/ 442763 w 506956"/>
              <a:gd name="connsiteY1002" fmla="*/ 105144 h 506956"/>
              <a:gd name="connsiteX1003" fmla="*/ 438601 w 506956"/>
              <a:gd name="connsiteY1003" fmla="*/ 105144 h 506956"/>
              <a:gd name="connsiteX1004" fmla="*/ 444912 w 506956"/>
              <a:gd name="connsiteY1004" fmla="*/ 95297 h 506956"/>
              <a:gd name="connsiteX1005" fmla="*/ 439009 w 506956"/>
              <a:gd name="connsiteY1005" fmla="*/ 86103 h 506956"/>
              <a:gd name="connsiteX1006" fmla="*/ 443171 w 506956"/>
              <a:gd name="connsiteY1006" fmla="*/ 86103 h 506956"/>
              <a:gd name="connsiteX1007" fmla="*/ 446979 w 506956"/>
              <a:gd name="connsiteY1007" fmla="*/ 92087 h 506956"/>
              <a:gd name="connsiteX1008" fmla="*/ 450787 w 506956"/>
              <a:gd name="connsiteY1008" fmla="*/ 86103 h 506956"/>
              <a:gd name="connsiteX1009" fmla="*/ 454949 w 506956"/>
              <a:gd name="connsiteY1009" fmla="*/ 86103 h 506956"/>
              <a:gd name="connsiteX1010" fmla="*/ 449046 w 506956"/>
              <a:gd name="connsiteY1010" fmla="*/ 95297 h 506956"/>
              <a:gd name="connsiteX1011" fmla="*/ 455357 w 506956"/>
              <a:gd name="connsiteY1011" fmla="*/ 105144 h 506956"/>
              <a:gd name="connsiteX1012" fmla="*/ 451195 w 506956"/>
              <a:gd name="connsiteY1012" fmla="*/ 105144 h 506956"/>
              <a:gd name="connsiteX1013" fmla="*/ 446979 w 506956"/>
              <a:gd name="connsiteY1013" fmla="*/ 98452 h 506956"/>
              <a:gd name="connsiteX1014" fmla="*/ 472779 w 506956"/>
              <a:gd name="connsiteY1014" fmla="*/ 98452 h 506956"/>
              <a:gd name="connsiteX1015" fmla="*/ 468563 w 506956"/>
              <a:gd name="connsiteY1015" fmla="*/ 105144 h 506956"/>
              <a:gd name="connsiteX1016" fmla="*/ 464401 w 506956"/>
              <a:gd name="connsiteY1016" fmla="*/ 105144 h 506956"/>
              <a:gd name="connsiteX1017" fmla="*/ 470712 w 506956"/>
              <a:gd name="connsiteY1017" fmla="*/ 95297 h 506956"/>
              <a:gd name="connsiteX1018" fmla="*/ 464809 w 506956"/>
              <a:gd name="connsiteY1018" fmla="*/ 86103 h 506956"/>
              <a:gd name="connsiteX1019" fmla="*/ 468971 w 506956"/>
              <a:gd name="connsiteY1019" fmla="*/ 86103 h 506956"/>
              <a:gd name="connsiteX1020" fmla="*/ 472779 w 506956"/>
              <a:gd name="connsiteY1020" fmla="*/ 92087 h 506956"/>
              <a:gd name="connsiteX1021" fmla="*/ 476587 w 506956"/>
              <a:gd name="connsiteY1021" fmla="*/ 86103 h 506956"/>
              <a:gd name="connsiteX1022" fmla="*/ 480749 w 506956"/>
              <a:gd name="connsiteY1022" fmla="*/ 86103 h 506956"/>
              <a:gd name="connsiteX1023" fmla="*/ 474846 w 506956"/>
              <a:gd name="connsiteY1023" fmla="*/ 95297 h 506956"/>
              <a:gd name="connsiteX1024" fmla="*/ 481157 w 506956"/>
              <a:gd name="connsiteY1024" fmla="*/ 105144 h 506956"/>
              <a:gd name="connsiteX1025" fmla="*/ 476995 w 506956"/>
              <a:gd name="connsiteY1025" fmla="*/ 105144 h 506956"/>
              <a:gd name="connsiteX1026" fmla="*/ 472779 w 506956"/>
              <a:gd name="connsiteY1026" fmla="*/ 98452 h 506956"/>
              <a:gd name="connsiteX1027" fmla="*/ 498579 w 506956"/>
              <a:gd name="connsiteY1027" fmla="*/ 98452 h 506956"/>
              <a:gd name="connsiteX1028" fmla="*/ 494363 w 506956"/>
              <a:gd name="connsiteY1028" fmla="*/ 105144 h 506956"/>
              <a:gd name="connsiteX1029" fmla="*/ 490201 w 506956"/>
              <a:gd name="connsiteY1029" fmla="*/ 105144 h 506956"/>
              <a:gd name="connsiteX1030" fmla="*/ 496512 w 506956"/>
              <a:gd name="connsiteY1030" fmla="*/ 95297 h 506956"/>
              <a:gd name="connsiteX1031" fmla="*/ 490609 w 506956"/>
              <a:gd name="connsiteY1031" fmla="*/ 86103 h 506956"/>
              <a:gd name="connsiteX1032" fmla="*/ 494771 w 506956"/>
              <a:gd name="connsiteY1032" fmla="*/ 86103 h 506956"/>
              <a:gd name="connsiteX1033" fmla="*/ 498579 w 506956"/>
              <a:gd name="connsiteY1033" fmla="*/ 92087 h 506956"/>
              <a:gd name="connsiteX1034" fmla="*/ 502387 w 506956"/>
              <a:gd name="connsiteY1034" fmla="*/ 86103 h 506956"/>
              <a:gd name="connsiteX1035" fmla="*/ 506549 w 506956"/>
              <a:gd name="connsiteY1035" fmla="*/ 86103 h 506956"/>
              <a:gd name="connsiteX1036" fmla="*/ 500646 w 506956"/>
              <a:gd name="connsiteY1036" fmla="*/ 95297 h 506956"/>
              <a:gd name="connsiteX1037" fmla="*/ 506957 w 506956"/>
              <a:gd name="connsiteY1037" fmla="*/ 105144 h 506956"/>
              <a:gd name="connsiteX1038" fmla="*/ 502795 w 506956"/>
              <a:gd name="connsiteY1038" fmla="*/ 105144 h 506956"/>
              <a:gd name="connsiteX1039" fmla="*/ 498579 w 506956"/>
              <a:gd name="connsiteY1039" fmla="*/ 98452 h 506956"/>
              <a:gd name="connsiteX1040" fmla="*/ 8378 w 506956"/>
              <a:gd name="connsiteY1040" fmla="*/ 127153 h 506956"/>
              <a:gd name="connsiteX1041" fmla="*/ 4162 w 506956"/>
              <a:gd name="connsiteY1041" fmla="*/ 133845 h 506956"/>
              <a:gd name="connsiteX1042" fmla="*/ 0 w 506956"/>
              <a:gd name="connsiteY1042" fmla="*/ 133845 h 506956"/>
              <a:gd name="connsiteX1043" fmla="*/ 6310 w 506956"/>
              <a:gd name="connsiteY1043" fmla="*/ 123998 h 506956"/>
              <a:gd name="connsiteX1044" fmla="*/ 408 w 506956"/>
              <a:gd name="connsiteY1044" fmla="*/ 114804 h 506956"/>
              <a:gd name="connsiteX1045" fmla="*/ 4570 w 506956"/>
              <a:gd name="connsiteY1045" fmla="*/ 114804 h 506956"/>
              <a:gd name="connsiteX1046" fmla="*/ 8378 w 506956"/>
              <a:gd name="connsiteY1046" fmla="*/ 120788 h 506956"/>
              <a:gd name="connsiteX1047" fmla="*/ 12186 w 506956"/>
              <a:gd name="connsiteY1047" fmla="*/ 114804 h 506956"/>
              <a:gd name="connsiteX1048" fmla="*/ 16347 w 506956"/>
              <a:gd name="connsiteY1048" fmla="*/ 114804 h 506956"/>
              <a:gd name="connsiteX1049" fmla="*/ 10445 w 506956"/>
              <a:gd name="connsiteY1049" fmla="*/ 123998 h 506956"/>
              <a:gd name="connsiteX1050" fmla="*/ 16755 w 506956"/>
              <a:gd name="connsiteY1050" fmla="*/ 133845 h 506956"/>
              <a:gd name="connsiteX1051" fmla="*/ 12594 w 506956"/>
              <a:gd name="connsiteY1051" fmla="*/ 133845 h 506956"/>
              <a:gd name="connsiteX1052" fmla="*/ 8378 w 506956"/>
              <a:gd name="connsiteY1052" fmla="*/ 127153 h 506956"/>
              <a:gd name="connsiteX1053" fmla="*/ 34178 w 506956"/>
              <a:gd name="connsiteY1053" fmla="*/ 127153 h 506956"/>
              <a:gd name="connsiteX1054" fmla="*/ 29962 w 506956"/>
              <a:gd name="connsiteY1054" fmla="*/ 133845 h 506956"/>
              <a:gd name="connsiteX1055" fmla="*/ 25800 w 506956"/>
              <a:gd name="connsiteY1055" fmla="*/ 133845 h 506956"/>
              <a:gd name="connsiteX1056" fmla="*/ 32110 w 506956"/>
              <a:gd name="connsiteY1056" fmla="*/ 123998 h 506956"/>
              <a:gd name="connsiteX1057" fmla="*/ 26208 w 506956"/>
              <a:gd name="connsiteY1057" fmla="*/ 114804 h 506956"/>
              <a:gd name="connsiteX1058" fmla="*/ 30370 w 506956"/>
              <a:gd name="connsiteY1058" fmla="*/ 114804 h 506956"/>
              <a:gd name="connsiteX1059" fmla="*/ 34178 w 506956"/>
              <a:gd name="connsiteY1059" fmla="*/ 120788 h 506956"/>
              <a:gd name="connsiteX1060" fmla="*/ 37986 w 506956"/>
              <a:gd name="connsiteY1060" fmla="*/ 114804 h 506956"/>
              <a:gd name="connsiteX1061" fmla="*/ 42147 w 506956"/>
              <a:gd name="connsiteY1061" fmla="*/ 114804 h 506956"/>
              <a:gd name="connsiteX1062" fmla="*/ 36245 w 506956"/>
              <a:gd name="connsiteY1062" fmla="*/ 123998 h 506956"/>
              <a:gd name="connsiteX1063" fmla="*/ 42555 w 506956"/>
              <a:gd name="connsiteY1063" fmla="*/ 133845 h 506956"/>
              <a:gd name="connsiteX1064" fmla="*/ 38394 w 506956"/>
              <a:gd name="connsiteY1064" fmla="*/ 133845 h 506956"/>
              <a:gd name="connsiteX1065" fmla="*/ 34178 w 506956"/>
              <a:gd name="connsiteY1065" fmla="*/ 127153 h 506956"/>
              <a:gd name="connsiteX1066" fmla="*/ 59978 w 506956"/>
              <a:gd name="connsiteY1066" fmla="*/ 127153 h 506956"/>
              <a:gd name="connsiteX1067" fmla="*/ 55762 w 506956"/>
              <a:gd name="connsiteY1067" fmla="*/ 133845 h 506956"/>
              <a:gd name="connsiteX1068" fmla="*/ 51600 w 506956"/>
              <a:gd name="connsiteY1068" fmla="*/ 133845 h 506956"/>
              <a:gd name="connsiteX1069" fmla="*/ 57911 w 506956"/>
              <a:gd name="connsiteY1069" fmla="*/ 123998 h 506956"/>
              <a:gd name="connsiteX1070" fmla="*/ 52008 w 506956"/>
              <a:gd name="connsiteY1070" fmla="*/ 114804 h 506956"/>
              <a:gd name="connsiteX1071" fmla="*/ 56170 w 506956"/>
              <a:gd name="connsiteY1071" fmla="*/ 114804 h 506956"/>
              <a:gd name="connsiteX1072" fmla="*/ 59978 w 506956"/>
              <a:gd name="connsiteY1072" fmla="*/ 120788 h 506956"/>
              <a:gd name="connsiteX1073" fmla="*/ 63786 w 506956"/>
              <a:gd name="connsiteY1073" fmla="*/ 114804 h 506956"/>
              <a:gd name="connsiteX1074" fmla="*/ 67948 w 506956"/>
              <a:gd name="connsiteY1074" fmla="*/ 114804 h 506956"/>
              <a:gd name="connsiteX1075" fmla="*/ 62045 w 506956"/>
              <a:gd name="connsiteY1075" fmla="*/ 123998 h 506956"/>
              <a:gd name="connsiteX1076" fmla="*/ 68356 w 506956"/>
              <a:gd name="connsiteY1076" fmla="*/ 133845 h 506956"/>
              <a:gd name="connsiteX1077" fmla="*/ 64194 w 506956"/>
              <a:gd name="connsiteY1077" fmla="*/ 133845 h 506956"/>
              <a:gd name="connsiteX1078" fmla="*/ 59978 w 506956"/>
              <a:gd name="connsiteY1078" fmla="*/ 127153 h 506956"/>
              <a:gd name="connsiteX1079" fmla="*/ 85778 w 506956"/>
              <a:gd name="connsiteY1079" fmla="*/ 127153 h 506956"/>
              <a:gd name="connsiteX1080" fmla="*/ 81562 w 506956"/>
              <a:gd name="connsiteY1080" fmla="*/ 133845 h 506956"/>
              <a:gd name="connsiteX1081" fmla="*/ 77400 w 506956"/>
              <a:gd name="connsiteY1081" fmla="*/ 133845 h 506956"/>
              <a:gd name="connsiteX1082" fmla="*/ 83711 w 506956"/>
              <a:gd name="connsiteY1082" fmla="*/ 123998 h 506956"/>
              <a:gd name="connsiteX1083" fmla="*/ 77808 w 506956"/>
              <a:gd name="connsiteY1083" fmla="*/ 114804 h 506956"/>
              <a:gd name="connsiteX1084" fmla="*/ 81970 w 506956"/>
              <a:gd name="connsiteY1084" fmla="*/ 114804 h 506956"/>
              <a:gd name="connsiteX1085" fmla="*/ 85778 w 506956"/>
              <a:gd name="connsiteY1085" fmla="*/ 120788 h 506956"/>
              <a:gd name="connsiteX1086" fmla="*/ 89586 w 506956"/>
              <a:gd name="connsiteY1086" fmla="*/ 114804 h 506956"/>
              <a:gd name="connsiteX1087" fmla="*/ 93748 w 506956"/>
              <a:gd name="connsiteY1087" fmla="*/ 114804 h 506956"/>
              <a:gd name="connsiteX1088" fmla="*/ 87845 w 506956"/>
              <a:gd name="connsiteY1088" fmla="*/ 123998 h 506956"/>
              <a:gd name="connsiteX1089" fmla="*/ 94156 w 506956"/>
              <a:gd name="connsiteY1089" fmla="*/ 133845 h 506956"/>
              <a:gd name="connsiteX1090" fmla="*/ 89994 w 506956"/>
              <a:gd name="connsiteY1090" fmla="*/ 133845 h 506956"/>
              <a:gd name="connsiteX1091" fmla="*/ 85778 w 506956"/>
              <a:gd name="connsiteY1091" fmla="*/ 127153 h 506956"/>
              <a:gd name="connsiteX1092" fmla="*/ 111578 w 506956"/>
              <a:gd name="connsiteY1092" fmla="*/ 127153 h 506956"/>
              <a:gd name="connsiteX1093" fmla="*/ 107362 w 506956"/>
              <a:gd name="connsiteY1093" fmla="*/ 133845 h 506956"/>
              <a:gd name="connsiteX1094" fmla="*/ 103200 w 506956"/>
              <a:gd name="connsiteY1094" fmla="*/ 133845 h 506956"/>
              <a:gd name="connsiteX1095" fmla="*/ 109511 w 506956"/>
              <a:gd name="connsiteY1095" fmla="*/ 123998 h 506956"/>
              <a:gd name="connsiteX1096" fmla="*/ 103608 w 506956"/>
              <a:gd name="connsiteY1096" fmla="*/ 114804 h 506956"/>
              <a:gd name="connsiteX1097" fmla="*/ 107770 w 506956"/>
              <a:gd name="connsiteY1097" fmla="*/ 114804 h 506956"/>
              <a:gd name="connsiteX1098" fmla="*/ 111578 w 506956"/>
              <a:gd name="connsiteY1098" fmla="*/ 120788 h 506956"/>
              <a:gd name="connsiteX1099" fmla="*/ 115386 w 506956"/>
              <a:gd name="connsiteY1099" fmla="*/ 114804 h 506956"/>
              <a:gd name="connsiteX1100" fmla="*/ 119548 w 506956"/>
              <a:gd name="connsiteY1100" fmla="*/ 114804 h 506956"/>
              <a:gd name="connsiteX1101" fmla="*/ 113645 w 506956"/>
              <a:gd name="connsiteY1101" fmla="*/ 123998 h 506956"/>
              <a:gd name="connsiteX1102" fmla="*/ 119956 w 506956"/>
              <a:gd name="connsiteY1102" fmla="*/ 133845 h 506956"/>
              <a:gd name="connsiteX1103" fmla="*/ 115794 w 506956"/>
              <a:gd name="connsiteY1103" fmla="*/ 133845 h 506956"/>
              <a:gd name="connsiteX1104" fmla="*/ 111578 w 506956"/>
              <a:gd name="connsiteY1104" fmla="*/ 127153 h 506956"/>
              <a:gd name="connsiteX1105" fmla="*/ 137378 w 506956"/>
              <a:gd name="connsiteY1105" fmla="*/ 127153 h 506956"/>
              <a:gd name="connsiteX1106" fmla="*/ 133162 w 506956"/>
              <a:gd name="connsiteY1106" fmla="*/ 133845 h 506956"/>
              <a:gd name="connsiteX1107" fmla="*/ 129000 w 506956"/>
              <a:gd name="connsiteY1107" fmla="*/ 133845 h 506956"/>
              <a:gd name="connsiteX1108" fmla="*/ 135311 w 506956"/>
              <a:gd name="connsiteY1108" fmla="*/ 123998 h 506956"/>
              <a:gd name="connsiteX1109" fmla="*/ 129408 w 506956"/>
              <a:gd name="connsiteY1109" fmla="*/ 114804 h 506956"/>
              <a:gd name="connsiteX1110" fmla="*/ 133570 w 506956"/>
              <a:gd name="connsiteY1110" fmla="*/ 114804 h 506956"/>
              <a:gd name="connsiteX1111" fmla="*/ 137378 w 506956"/>
              <a:gd name="connsiteY1111" fmla="*/ 120788 h 506956"/>
              <a:gd name="connsiteX1112" fmla="*/ 141186 w 506956"/>
              <a:gd name="connsiteY1112" fmla="*/ 114804 h 506956"/>
              <a:gd name="connsiteX1113" fmla="*/ 145348 w 506956"/>
              <a:gd name="connsiteY1113" fmla="*/ 114804 h 506956"/>
              <a:gd name="connsiteX1114" fmla="*/ 139445 w 506956"/>
              <a:gd name="connsiteY1114" fmla="*/ 123998 h 506956"/>
              <a:gd name="connsiteX1115" fmla="*/ 145756 w 506956"/>
              <a:gd name="connsiteY1115" fmla="*/ 133845 h 506956"/>
              <a:gd name="connsiteX1116" fmla="*/ 141594 w 506956"/>
              <a:gd name="connsiteY1116" fmla="*/ 133845 h 506956"/>
              <a:gd name="connsiteX1117" fmla="*/ 137378 w 506956"/>
              <a:gd name="connsiteY1117" fmla="*/ 127153 h 506956"/>
              <a:gd name="connsiteX1118" fmla="*/ 163178 w 506956"/>
              <a:gd name="connsiteY1118" fmla="*/ 127153 h 506956"/>
              <a:gd name="connsiteX1119" fmla="*/ 158962 w 506956"/>
              <a:gd name="connsiteY1119" fmla="*/ 133845 h 506956"/>
              <a:gd name="connsiteX1120" fmla="*/ 154800 w 506956"/>
              <a:gd name="connsiteY1120" fmla="*/ 133845 h 506956"/>
              <a:gd name="connsiteX1121" fmla="*/ 161111 w 506956"/>
              <a:gd name="connsiteY1121" fmla="*/ 123998 h 506956"/>
              <a:gd name="connsiteX1122" fmla="*/ 155208 w 506956"/>
              <a:gd name="connsiteY1122" fmla="*/ 114804 h 506956"/>
              <a:gd name="connsiteX1123" fmla="*/ 159370 w 506956"/>
              <a:gd name="connsiteY1123" fmla="*/ 114804 h 506956"/>
              <a:gd name="connsiteX1124" fmla="*/ 163178 w 506956"/>
              <a:gd name="connsiteY1124" fmla="*/ 120788 h 506956"/>
              <a:gd name="connsiteX1125" fmla="*/ 166986 w 506956"/>
              <a:gd name="connsiteY1125" fmla="*/ 114804 h 506956"/>
              <a:gd name="connsiteX1126" fmla="*/ 171148 w 506956"/>
              <a:gd name="connsiteY1126" fmla="*/ 114804 h 506956"/>
              <a:gd name="connsiteX1127" fmla="*/ 165245 w 506956"/>
              <a:gd name="connsiteY1127" fmla="*/ 123998 h 506956"/>
              <a:gd name="connsiteX1128" fmla="*/ 171556 w 506956"/>
              <a:gd name="connsiteY1128" fmla="*/ 133845 h 506956"/>
              <a:gd name="connsiteX1129" fmla="*/ 167394 w 506956"/>
              <a:gd name="connsiteY1129" fmla="*/ 133845 h 506956"/>
              <a:gd name="connsiteX1130" fmla="*/ 163178 w 506956"/>
              <a:gd name="connsiteY1130" fmla="*/ 127153 h 506956"/>
              <a:gd name="connsiteX1131" fmla="*/ 188978 w 506956"/>
              <a:gd name="connsiteY1131" fmla="*/ 127153 h 506956"/>
              <a:gd name="connsiteX1132" fmla="*/ 184762 w 506956"/>
              <a:gd name="connsiteY1132" fmla="*/ 133845 h 506956"/>
              <a:gd name="connsiteX1133" fmla="*/ 180601 w 506956"/>
              <a:gd name="connsiteY1133" fmla="*/ 133845 h 506956"/>
              <a:gd name="connsiteX1134" fmla="*/ 186911 w 506956"/>
              <a:gd name="connsiteY1134" fmla="*/ 123998 h 506956"/>
              <a:gd name="connsiteX1135" fmla="*/ 181009 w 506956"/>
              <a:gd name="connsiteY1135" fmla="*/ 114804 h 506956"/>
              <a:gd name="connsiteX1136" fmla="*/ 185170 w 506956"/>
              <a:gd name="connsiteY1136" fmla="*/ 114804 h 506956"/>
              <a:gd name="connsiteX1137" fmla="*/ 188978 w 506956"/>
              <a:gd name="connsiteY1137" fmla="*/ 120788 h 506956"/>
              <a:gd name="connsiteX1138" fmla="*/ 192786 w 506956"/>
              <a:gd name="connsiteY1138" fmla="*/ 114804 h 506956"/>
              <a:gd name="connsiteX1139" fmla="*/ 196948 w 506956"/>
              <a:gd name="connsiteY1139" fmla="*/ 114804 h 506956"/>
              <a:gd name="connsiteX1140" fmla="*/ 191045 w 506956"/>
              <a:gd name="connsiteY1140" fmla="*/ 123998 h 506956"/>
              <a:gd name="connsiteX1141" fmla="*/ 197356 w 506956"/>
              <a:gd name="connsiteY1141" fmla="*/ 133845 h 506956"/>
              <a:gd name="connsiteX1142" fmla="*/ 193194 w 506956"/>
              <a:gd name="connsiteY1142" fmla="*/ 133845 h 506956"/>
              <a:gd name="connsiteX1143" fmla="*/ 188978 w 506956"/>
              <a:gd name="connsiteY1143" fmla="*/ 127153 h 506956"/>
              <a:gd name="connsiteX1144" fmla="*/ 214778 w 506956"/>
              <a:gd name="connsiteY1144" fmla="*/ 127153 h 506956"/>
              <a:gd name="connsiteX1145" fmla="*/ 210562 w 506956"/>
              <a:gd name="connsiteY1145" fmla="*/ 133845 h 506956"/>
              <a:gd name="connsiteX1146" fmla="*/ 206401 w 506956"/>
              <a:gd name="connsiteY1146" fmla="*/ 133845 h 506956"/>
              <a:gd name="connsiteX1147" fmla="*/ 212711 w 506956"/>
              <a:gd name="connsiteY1147" fmla="*/ 123998 h 506956"/>
              <a:gd name="connsiteX1148" fmla="*/ 206809 w 506956"/>
              <a:gd name="connsiteY1148" fmla="*/ 114804 h 506956"/>
              <a:gd name="connsiteX1149" fmla="*/ 210970 w 506956"/>
              <a:gd name="connsiteY1149" fmla="*/ 114804 h 506956"/>
              <a:gd name="connsiteX1150" fmla="*/ 214778 w 506956"/>
              <a:gd name="connsiteY1150" fmla="*/ 120788 h 506956"/>
              <a:gd name="connsiteX1151" fmla="*/ 218586 w 506956"/>
              <a:gd name="connsiteY1151" fmla="*/ 114804 h 506956"/>
              <a:gd name="connsiteX1152" fmla="*/ 222748 w 506956"/>
              <a:gd name="connsiteY1152" fmla="*/ 114804 h 506956"/>
              <a:gd name="connsiteX1153" fmla="*/ 216846 w 506956"/>
              <a:gd name="connsiteY1153" fmla="*/ 123998 h 506956"/>
              <a:gd name="connsiteX1154" fmla="*/ 223156 w 506956"/>
              <a:gd name="connsiteY1154" fmla="*/ 133845 h 506956"/>
              <a:gd name="connsiteX1155" fmla="*/ 218994 w 506956"/>
              <a:gd name="connsiteY1155" fmla="*/ 133845 h 506956"/>
              <a:gd name="connsiteX1156" fmla="*/ 214778 w 506956"/>
              <a:gd name="connsiteY1156" fmla="*/ 127153 h 506956"/>
              <a:gd name="connsiteX1157" fmla="*/ 240578 w 506956"/>
              <a:gd name="connsiteY1157" fmla="*/ 127153 h 506956"/>
              <a:gd name="connsiteX1158" fmla="*/ 236362 w 506956"/>
              <a:gd name="connsiteY1158" fmla="*/ 133845 h 506956"/>
              <a:gd name="connsiteX1159" fmla="*/ 232201 w 506956"/>
              <a:gd name="connsiteY1159" fmla="*/ 133845 h 506956"/>
              <a:gd name="connsiteX1160" fmla="*/ 238511 w 506956"/>
              <a:gd name="connsiteY1160" fmla="*/ 123998 h 506956"/>
              <a:gd name="connsiteX1161" fmla="*/ 232609 w 506956"/>
              <a:gd name="connsiteY1161" fmla="*/ 114804 h 506956"/>
              <a:gd name="connsiteX1162" fmla="*/ 236770 w 506956"/>
              <a:gd name="connsiteY1162" fmla="*/ 114804 h 506956"/>
              <a:gd name="connsiteX1163" fmla="*/ 240578 w 506956"/>
              <a:gd name="connsiteY1163" fmla="*/ 120788 h 506956"/>
              <a:gd name="connsiteX1164" fmla="*/ 244386 w 506956"/>
              <a:gd name="connsiteY1164" fmla="*/ 114804 h 506956"/>
              <a:gd name="connsiteX1165" fmla="*/ 248548 w 506956"/>
              <a:gd name="connsiteY1165" fmla="*/ 114804 h 506956"/>
              <a:gd name="connsiteX1166" fmla="*/ 242646 w 506956"/>
              <a:gd name="connsiteY1166" fmla="*/ 123998 h 506956"/>
              <a:gd name="connsiteX1167" fmla="*/ 248956 w 506956"/>
              <a:gd name="connsiteY1167" fmla="*/ 133845 h 506956"/>
              <a:gd name="connsiteX1168" fmla="*/ 244794 w 506956"/>
              <a:gd name="connsiteY1168" fmla="*/ 133845 h 506956"/>
              <a:gd name="connsiteX1169" fmla="*/ 240578 w 506956"/>
              <a:gd name="connsiteY1169" fmla="*/ 127153 h 506956"/>
              <a:gd name="connsiteX1170" fmla="*/ 266378 w 506956"/>
              <a:gd name="connsiteY1170" fmla="*/ 127153 h 506956"/>
              <a:gd name="connsiteX1171" fmla="*/ 262162 w 506956"/>
              <a:gd name="connsiteY1171" fmla="*/ 133845 h 506956"/>
              <a:gd name="connsiteX1172" fmla="*/ 258001 w 506956"/>
              <a:gd name="connsiteY1172" fmla="*/ 133845 h 506956"/>
              <a:gd name="connsiteX1173" fmla="*/ 264311 w 506956"/>
              <a:gd name="connsiteY1173" fmla="*/ 123998 h 506956"/>
              <a:gd name="connsiteX1174" fmla="*/ 258409 w 506956"/>
              <a:gd name="connsiteY1174" fmla="*/ 114804 h 506956"/>
              <a:gd name="connsiteX1175" fmla="*/ 262570 w 506956"/>
              <a:gd name="connsiteY1175" fmla="*/ 114804 h 506956"/>
              <a:gd name="connsiteX1176" fmla="*/ 266378 w 506956"/>
              <a:gd name="connsiteY1176" fmla="*/ 120788 h 506956"/>
              <a:gd name="connsiteX1177" fmla="*/ 270187 w 506956"/>
              <a:gd name="connsiteY1177" fmla="*/ 114804 h 506956"/>
              <a:gd name="connsiteX1178" fmla="*/ 274348 w 506956"/>
              <a:gd name="connsiteY1178" fmla="*/ 114804 h 506956"/>
              <a:gd name="connsiteX1179" fmla="*/ 268446 w 506956"/>
              <a:gd name="connsiteY1179" fmla="*/ 123998 h 506956"/>
              <a:gd name="connsiteX1180" fmla="*/ 274756 w 506956"/>
              <a:gd name="connsiteY1180" fmla="*/ 133845 h 506956"/>
              <a:gd name="connsiteX1181" fmla="*/ 270595 w 506956"/>
              <a:gd name="connsiteY1181" fmla="*/ 133845 h 506956"/>
              <a:gd name="connsiteX1182" fmla="*/ 266378 w 506956"/>
              <a:gd name="connsiteY1182" fmla="*/ 127153 h 506956"/>
              <a:gd name="connsiteX1183" fmla="*/ 292179 w 506956"/>
              <a:gd name="connsiteY1183" fmla="*/ 127153 h 506956"/>
              <a:gd name="connsiteX1184" fmla="*/ 287962 w 506956"/>
              <a:gd name="connsiteY1184" fmla="*/ 133845 h 506956"/>
              <a:gd name="connsiteX1185" fmla="*/ 283801 w 506956"/>
              <a:gd name="connsiteY1185" fmla="*/ 133845 h 506956"/>
              <a:gd name="connsiteX1186" fmla="*/ 290111 w 506956"/>
              <a:gd name="connsiteY1186" fmla="*/ 123998 h 506956"/>
              <a:gd name="connsiteX1187" fmla="*/ 284209 w 506956"/>
              <a:gd name="connsiteY1187" fmla="*/ 114804 h 506956"/>
              <a:gd name="connsiteX1188" fmla="*/ 288370 w 506956"/>
              <a:gd name="connsiteY1188" fmla="*/ 114804 h 506956"/>
              <a:gd name="connsiteX1189" fmla="*/ 292179 w 506956"/>
              <a:gd name="connsiteY1189" fmla="*/ 120788 h 506956"/>
              <a:gd name="connsiteX1190" fmla="*/ 295987 w 506956"/>
              <a:gd name="connsiteY1190" fmla="*/ 114804 h 506956"/>
              <a:gd name="connsiteX1191" fmla="*/ 300148 w 506956"/>
              <a:gd name="connsiteY1191" fmla="*/ 114804 h 506956"/>
              <a:gd name="connsiteX1192" fmla="*/ 294246 w 506956"/>
              <a:gd name="connsiteY1192" fmla="*/ 123998 h 506956"/>
              <a:gd name="connsiteX1193" fmla="*/ 300556 w 506956"/>
              <a:gd name="connsiteY1193" fmla="*/ 133845 h 506956"/>
              <a:gd name="connsiteX1194" fmla="*/ 296395 w 506956"/>
              <a:gd name="connsiteY1194" fmla="*/ 133845 h 506956"/>
              <a:gd name="connsiteX1195" fmla="*/ 292179 w 506956"/>
              <a:gd name="connsiteY1195" fmla="*/ 127153 h 506956"/>
              <a:gd name="connsiteX1196" fmla="*/ 317979 w 506956"/>
              <a:gd name="connsiteY1196" fmla="*/ 127153 h 506956"/>
              <a:gd name="connsiteX1197" fmla="*/ 313762 w 506956"/>
              <a:gd name="connsiteY1197" fmla="*/ 133845 h 506956"/>
              <a:gd name="connsiteX1198" fmla="*/ 309601 w 506956"/>
              <a:gd name="connsiteY1198" fmla="*/ 133845 h 506956"/>
              <a:gd name="connsiteX1199" fmla="*/ 315911 w 506956"/>
              <a:gd name="connsiteY1199" fmla="*/ 123998 h 506956"/>
              <a:gd name="connsiteX1200" fmla="*/ 310009 w 506956"/>
              <a:gd name="connsiteY1200" fmla="*/ 114804 h 506956"/>
              <a:gd name="connsiteX1201" fmla="*/ 314170 w 506956"/>
              <a:gd name="connsiteY1201" fmla="*/ 114804 h 506956"/>
              <a:gd name="connsiteX1202" fmla="*/ 317979 w 506956"/>
              <a:gd name="connsiteY1202" fmla="*/ 120788 h 506956"/>
              <a:gd name="connsiteX1203" fmla="*/ 321787 w 506956"/>
              <a:gd name="connsiteY1203" fmla="*/ 114804 h 506956"/>
              <a:gd name="connsiteX1204" fmla="*/ 325948 w 506956"/>
              <a:gd name="connsiteY1204" fmla="*/ 114804 h 506956"/>
              <a:gd name="connsiteX1205" fmla="*/ 320046 w 506956"/>
              <a:gd name="connsiteY1205" fmla="*/ 123998 h 506956"/>
              <a:gd name="connsiteX1206" fmla="*/ 326356 w 506956"/>
              <a:gd name="connsiteY1206" fmla="*/ 133845 h 506956"/>
              <a:gd name="connsiteX1207" fmla="*/ 322195 w 506956"/>
              <a:gd name="connsiteY1207" fmla="*/ 133845 h 506956"/>
              <a:gd name="connsiteX1208" fmla="*/ 317979 w 506956"/>
              <a:gd name="connsiteY1208" fmla="*/ 127153 h 506956"/>
              <a:gd name="connsiteX1209" fmla="*/ 343779 w 506956"/>
              <a:gd name="connsiteY1209" fmla="*/ 127153 h 506956"/>
              <a:gd name="connsiteX1210" fmla="*/ 339563 w 506956"/>
              <a:gd name="connsiteY1210" fmla="*/ 133845 h 506956"/>
              <a:gd name="connsiteX1211" fmla="*/ 335401 w 506956"/>
              <a:gd name="connsiteY1211" fmla="*/ 133845 h 506956"/>
              <a:gd name="connsiteX1212" fmla="*/ 341711 w 506956"/>
              <a:gd name="connsiteY1212" fmla="*/ 123998 h 506956"/>
              <a:gd name="connsiteX1213" fmla="*/ 335809 w 506956"/>
              <a:gd name="connsiteY1213" fmla="*/ 114804 h 506956"/>
              <a:gd name="connsiteX1214" fmla="*/ 339971 w 506956"/>
              <a:gd name="connsiteY1214" fmla="*/ 114804 h 506956"/>
              <a:gd name="connsiteX1215" fmla="*/ 343779 w 506956"/>
              <a:gd name="connsiteY1215" fmla="*/ 120788 h 506956"/>
              <a:gd name="connsiteX1216" fmla="*/ 347587 w 506956"/>
              <a:gd name="connsiteY1216" fmla="*/ 114804 h 506956"/>
              <a:gd name="connsiteX1217" fmla="*/ 351748 w 506956"/>
              <a:gd name="connsiteY1217" fmla="*/ 114804 h 506956"/>
              <a:gd name="connsiteX1218" fmla="*/ 345846 w 506956"/>
              <a:gd name="connsiteY1218" fmla="*/ 123998 h 506956"/>
              <a:gd name="connsiteX1219" fmla="*/ 352156 w 506956"/>
              <a:gd name="connsiteY1219" fmla="*/ 133845 h 506956"/>
              <a:gd name="connsiteX1220" fmla="*/ 347995 w 506956"/>
              <a:gd name="connsiteY1220" fmla="*/ 133845 h 506956"/>
              <a:gd name="connsiteX1221" fmla="*/ 343779 w 506956"/>
              <a:gd name="connsiteY1221" fmla="*/ 127153 h 506956"/>
              <a:gd name="connsiteX1222" fmla="*/ 369579 w 506956"/>
              <a:gd name="connsiteY1222" fmla="*/ 127153 h 506956"/>
              <a:gd name="connsiteX1223" fmla="*/ 365363 w 506956"/>
              <a:gd name="connsiteY1223" fmla="*/ 133845 h 506956"/>
              <a:gd name="connsiteX1224" fmla="*/ 361201 w 506956"/>
              <a:gd name="connsiteY1224" fmla="*/ 133845 h 506956"/>
              <a:gd name="connsiteX1225" fmla="*/ 367511 w 506956"/>
              <a:gd name="connsiteY1225" fmla="*/ 123998 h 506956"/>
              <a:gd name="connsiteX1226" fmla="*/ 361609 w 506956"/>
              <a:gd name="connsiteY1226" fmla="*/ 114804 h 506956"/>
              <a:gd name="connsiteX1227" fmla="*/ 365771 w 506956"/>
              <a:gd name="connsiteY1227" fmla="*/ 114804 h 506956"/>
              <a:gd name="connsiteX1228" fmla="*/ 369579 w 506956"/>
              <a:gd name="connsiteY1228" fmla="*/ 120788 h 506956"/>
              <a:gd name="connsiteX1229" fmla="*/ 373387 w 506956"/>
              <a:gd name="connsiteY1229" fmla="*/ 114804 h 506956"/>
              <a:gd name="connsiteX1230" fmla="*/ 377548 w 506956"/>
              <a:gd name="connsiteY1230" fmla="*/ 114804 h 506956"/>
              <a:gd name="connsiteX1231" fmla="*/ 371646 w 506956"/>
              <a:gd name="connsiteY1231" fmla="*/ 123998 h 506956"/>
              <a:gd name="connsiteX1232" fmla="*/ 377956 w 506956"/>
              <a:gd name="connsiteY1232" fmla="*/ 133845 h 506956"/>
              <a:gd name="connsiteX1233" fmla="*/ 373795 w 506956"/>
              <a:gd name="connsiteY1233" fmla="*/ 133845 h 506956"/>
              <a:gd name="connsiteX1234" fmla="*/ 369579 w 506956"/>
              <a:gd name="connsiteY1234" fmla="*/ 127153 h 506956"/>
              <a:gd name="connsiteX1235" fmla="*/ 395379 w 506956"/>
              <a:gd name="connsiteY1235" fmla="*/ 127153 h 506956"/>
              <a:gd name="connsiteX1236" fmla="*/ 391163 w 506956"/>
              <a:gd name="connsiteY1236" fmla="*/ 133845 h 506956"/>
              <a:gd name="connsiteX1237" fmla="*/ 387001 w 506956"/>
              <a:gd name="connsiteY1237" fmla="*/ 133845 h 506956"/>
              <a:gd name="connsiteX1238" fmla="*/ 393312 w 506956"/>
              <a:gd name="connsiteY1238" fmla="*/ 123998 h 506956"/>
              <a:gd name="connsiteX1239" fmla="*/ 387409 w 506956"/>
              <a:gd name="connsiteY1239" fmla="*/ 114804 h 506956"/>
              <a:gd name="connsiteX1240" fmla="*/ 391571 w 506956"/>
              <a:gd name="connsiteY1240" fmla="*/ 114804 h 506956"/>
              <a:gd name="connsiteX1241" fmla="*/ 395379 w 506956"/>
              <a:gd name="connsiteY1241" fmla="*/ 120788 h 506956"/>
              <a:gd name="connsiteX1242" fmla="*/ 399187 w 506956"/>
              <a:gd name="connsiteY1242" fmla="*/ 114804 h 506956"/>
              <a:gd name="connsiteX1243" fmla="*/ 403348 w 506956"/>
              <a:gd name="connsiteY1243" fmla="*/ 114804 h 506956"/>
              <a:gd name="connsiteX1244" fmla="*/ 397446 w 506956"/>
              <a:gd name="connsiteY1244" fmla="*/ 123998 h 506956"/>
              <a:gd name="connsiteX1245" fmla="*/ 403756 w 506956"/>
              <a:gd name="connsiteY1245" fmla="*/ 133845 h 506956"/>
              <a:gd name="connsiteX1246" fmla="*/ 399595 w 506956"/>
              <a:gd name="connsiteY1246" fmla="*/ 133845 h 506956"/>
              <a:gd name="connsiteX1247" fmla="*/ 395379 w 506956"/>
              <a:gd name="connsiteY1247" fmla="*/ 127153 h 506956"/>
              <a:gd name="connsiteX1248" fmla="*/ 421179 w 506956"/>
              <a:gd name="connsiteY1248" fmla="*/ 127153 h 506956"/>
              <a:gd name="connsiteX1249" fmla="*/ 416963 w 506956"/>
              <a:gd name="connsiteY1249" fmla="*/ 133845 h 506956"/>
              <a:gd name="connsiteX1250" fmla="*/ 412801 w 506956"/>
              <a:gd name="connsiteY1250" fmla="*/ 133845 h 506956"/>
              <a:gd name="connsiteX1251" fmla="*/ 419112 w 506956"/>
              <a:gd name="connsiteY1251" fmla="*/ 123998 h 506956"/>
              <a:gd name="connsiteX1252" fmla="*/ 413209 w 506956"/>
              <a:gd name="connsiteY1252" fmla="*/ 114804 h 506956"/>
              <a:gd name="connsiteX1253" fmla="*/ 417371 w 506956"/>
              <a:gd name="connsiteY1253" fmla="*/ 114804 h 506956"/>
              <a:gd name="connsiteX1254" fmla="*/ 421179 w 506956"/>
              <a:gd name="connsiteY1254" fmla="*/ 120788 h 506956"/>
              <a:gd name="connsiteX1255" fmla="*/ 424987 w 506956"/>
              <a:gd name="connsiteY1255" fmla="*/ 114804 h 506956"/>
              <a:gd name="connsiteX1256" fmla="*/ 429149 w 506956"/>
              <a:gd name="connsiteY1256" fmla="*/ 114804 h 506956"/>
              <a:gd name="connsiteX1257" fmla="*/ 423246 w 506956"/>
              <a:gd name="connsiteY1257" fmla="*/ 123998 h 506956"/>
              <a:gd name="connsiteX1258" fmla="*/ 429557 w 506956"/>
              <a:gd name="connsiteY1258" fmla="*/ 133845 h 506956"/>
              <a:gd name="connsiteX1259" fmla="*/ 425395 w 506956"/>
              <a:gd name="connsiteY1259" fmla="*/ 133845 h 506956"/>
              <a:gd name="connsiteX1260" fmla="*/ 421179 w 506956"/>
              <a:gd name="connsiteY1260" fmla="*/ 127153 h 506956"/>
              <a:gd name="connsiteX1261" fmla="*/ 446979 w 506956"/>
              <a:gd name="connsiteY1261" fmla="*/ 127153 h 506956"/>
              <a:gd name="connsiteX1262" fmla="*/ 442763 w 506956"/>
              <a:gd name="connsiteY1262" fmla="*/ 133845 h 506956"/>
              <a:gd name="connsiteX1263" fmla="*/ 438601 w 506956"/>
              <a:gd name="connsiteY1263" fmla="*/ 133845 h 506956"/>
              <a:gd name="connsiteX1264" fmla="*/ 444912 w 506956"/>
              <a:gd name="connsiteY1264" fmla="*/ 123998 h 506956"/>
              <a:gd name="connsiteX1265" fmla="*/ 439009 w 506956"/>
              <a:gd name="connsiteY1265" fmla="*/ 114804 h 506956"/>
              <a:gd name="connsiteX1266" fmla="*/ 443171 w 506956"/>
              <a:gd name="connsiteY1266" fmla="*/ 114804 h 506956"/>
              <a:gd name="connsiteX1267" fmla="*/ 446979 w 506956"/>
              <a:gd name="connsiteY1267" fmla="*/ 120788 h 506956"/>
              <a:gd name="connsiteX1268" fmla="*/ 450787 w 506956"/>
              <a:gd name="connsiteY1268" fmla="*/ 114804 h 506956"/>
              <a:gd name="connsiteX1269" fmla="*/ 454949 w 506956"/>
              <a:gd name="connsiteY1269" fmla="*/ 114804 h 506956"/>
              <a:gd name="connsiteX1270" fmla="*/ 449046 w 506956"/>
              <a:gd name="connsiteY1270" fmla="*/ 123998 h 506956"/>
              <a:gd name="connsiteX1271" fmla="*/ 455357 w 506956"/>
              <a:gd name="connsiteY1271" fmla="*/ 133845 h 506956"/>
              <a:gd name="connsiteX1272" fmla="*/ 451195 w 506956"/>
              <a:gd name="connsiteY1272" fmla="*/ 133845 h 506956"/>
              <a:gd name="connsiteX1273" fmla="*/ 446979 w 506956"/>
              <a:gd name="connsiteY1273" fmla="*/ 127153 h 506956"/>
              <a:gd name="connsiteX1274" fmla="*/ 472779 w 506956"/>
              <a:gd name="connsiteY1274" fmla="*/ 127153 h 506956"/>
              <a:gd name="connsiteX1275" fmla="*/ 468563 w 506956"/>
              <a:gd name="connsiteY1275" fmla="*/ 133845 h 506956"/>
              <a:gd name="connsiteX1276" fmla="*/ 464401 w 506956"/>
              <a:gd name="connsiteY1276" fmla="*/ 133845 h 506956"/>
              <a:gd name="connsiteX1277" fmla="*/ 470712 w 506956"/>
              <a:gd name="connsiteY1277" fmla="*/ 123998 h 506956"/>
              <a:gd name="connsiteX1278" fmla="*/ 464809 w 506956"/>
              <a:gd name="connsiteY1278" fmla="*/ 114804 h 506956"/>
              <a:gd name="connsiteX1279" fmla="*/ 468971 w 506956"/>
              <a:gd name="connsiteY1279" fmla="*/ 114804 h 506956"/>
              <a:gd name="connsiteX1280" fmla="*/ 472779 w 506956"/>
              <a:gd name="connsiteY1280" fmla="*/ 120788 h 506956"/>
              <a:gd name="connsiteX1281" fmla="*/ 476587 w 506956"/>
              <a:gd name="connsiteY1281" fmla="*/ 114804 h 506956"/>
              <a:gd name="connsiteX1282" fmla="*/ 480749 w 506956"/>
              <a:gd name="connsiteY1282" fmla="*/ 114804 h 506956"/>
              <a:gd name="connsiteX1283" fmla="*/ 474846 w 506956"/>
              <a:gd name="connsiteY1283" fmla="*/ 123998 h 506956"/>
              <a:gd name="connsiteX1284" fmla="*/ 481157 w 506956"/>
              <a:gd name="connsiteY1284" fmla="*/ 133845 h 506956"/>
              <a:gd name="connsiteX1285" fmla="*/ 476995 w 506956"/>
              <a:gd name="connsiteY1285" fmla="*/ 133845 h 506956"/>
              <a:gd name="connsiteX1286" fmla="*/ 472779 w 506956"/>
              <a:gd name="connsiteY1286" fmla="*/ 127153 h 506956"/>
              <a:gd name="connsiteX1287" fmla="*/ 498579 w 506956"/>
              <a:gd name="connsiteY1287" fmla="*/ 127153 h 506956"/>
              <a:gd name="connsiteX1288" fmla="*/ 494363 w 506956"/>
              <a:gd name="connsiteY1288" fmla="*/ 133845 h 506956"/>
              <a:gd name="connsiteX1289" fmla="*/ 490201 w 506956"/>
              <a:gd name="connsiteY1289" fmla="*/ 133845 h 506956"/>
              <a:gd name="connsiteX1290" fmla="*/ 496512 w 506956"/>
              <a:gd name="connsiteY1290" fmla="*/ 123998 h 506956"/>
              <a:gd name="connsiteX1291" fmla="*/ 490609 w 506956"/>
              <a:gd name="connsiteY1291" fmla="*/ 114804 h 506956"/>
              <a:gd name="connsiteX1292" fmla="*/ 494771 w 506956"/>
              <a:gd name="connsiteY1292" fmla="*/ 114804 h 506956"/>
              <a:gd name="connsiteX1293" fmla="*/ 498579 w 506956"/>
              <a:gd name="connsiteY1293" fmla="*/ 120788 h 506956"/>
              <a:gd name="connsiteX1294" fmla="*/ 502387 w 506956"/>
              <a:gd name="connsiteY1294" fmla="*/ 114804 h 506956"/>
              <a:gd name="connsiteX1295" fmla="*/ 506549 w 506956"/>
              <a:gd name="connsiteY1295" fmla="*/ 114804 h 506956"/>
              <a:gd name="connsiteX1296" fmla="*/ 500646 w 506956"/>
              <a:gd name="connsiteY1296" fmla="*/ 123998 h 506956"/>
              <a:gd name="connsiteX1297" fmla="*/ 506957 w 506956"/>
              <a:gd name="connsiteY1297" fmla="*/ 133845 h 506956"/>
              <a:gd name="connsiteX1298" fmla="*/ 502795 w 506956"/>
              <a:gd name="connsiteY1298" fmla="*/ 133845 h 506956"/>
              <a:gd name="connsiteX1299" fmla="*/ 498579 w 506956"/>
              <a:gd name="connsiteY1299" fmla="*/ 127153 h 506956"/>
              <a:gd name="connsiteX1300" fmla="*/ 8378 w 506956"/>
              <a:gd name="connsiteY1300" fmla="*/ 155854 h 506956"/>
              <a:gd name="connsiteX1301" fmla="*/ 4162 w 506956"/>
              <a:gd name="connsiteY1301" fmla="*/ 162545 h 506956"/>
              <a:gd name="connsiteX1302" fmla="*/ 0 w 506956"/>
              <a:gd name="connsiteY1302" fmla="*/ 162545 h 506956"/>
              <a:gd name="connsiteX1303" fmla="*/ 6310 w 506956"/>
              <a:gd name="connsiteY1303" fmla="*/ 152699 h 506956"/>
              <a:gd name="connsiteX1304" fmla="*/ 408 w 506956"/>
              <a:gd name="connsiteY1304" fmla="*/ 143505 h 506956"/>
              <a:gd name="connsiteX1305" fmla="*/ 4570 w 506956"/>
              <a:gd name="connsiteY1305" fmla="*/ 143505 h 506956"/>
              <a:gd name="connsiteX1306" fmla="*/ 8378 w 506956"/>
              <a:gd name="connsiteY1306" fmla="*/ 149489 h 506956"/>
              <a:gd name="connsiteX1307" fmla="*/ 12186 w 506956"/>
              <a:gd name="connsiteY1307" fmla="*/ 143505 h 506956"/>
              <a:gd name="connsiteX1308" fmla="*/ 16347 w 506956"/>
              <a:gd name="connsiteY1308" fmla="*/ 143505 h 506956"/>
              <a:gd name="connsiteX1309" fmla="*/ 10445 w 506956"/>
              <a:gd name="connsiteY1309" fmla="*/ 152699 h 506956"/>
              <a:gd name="connsiteX1310" fmla="*/ 16755 w 506956"/>
              <a:gd name="connsiteY1310" fmla="*/ 162545 h 506956"/>
              <a:gd name="connsiteX1311" fmla="*/ 12594 w 506956"/>
              <a:gd name="connsiteY1311" fmla="*/ 162545 h 506956"/>
              <a:gd name="connsiteX1312" fmla="*/ 8378 w 506956"/>
              <a:gd name="connsiteY1312" fmla="*/ 155854 h 506956"/>
              <a:gd name="connsiteX1313" fmla="*/ 34178 w 506956"/>
              <a:gd name="connsiteY1313" fmla="*/ 155854 h 506956"/>
              <a:gd name="connsiteX1314" fmla="*/ 29962 w 506956"/>
              <a:gd name="connsiteY1314" fmla="*/ 162545 h 506956"/>
              <a:gd name="connsiteX1315" fmla="*/ 25800 w 506956"/>
              <a:gd name="connsiteY1315" fmla="*/ 162545 h 506956"/>
              <a:gd name="connsiteX1316" fmla="*/ 32110 w 506956"/>
              <a:gd name="connsiteY1316" fmla="*/ 152699 h 506956"/>
              <a:gd name="connsiteX1317" fmla="*/ 26208 w 506956"/>
              <a:gd name="connsiteY1317" fmla="*/ 143505 h 506956"/>
              <a:gd name="connsiteX1318" fmla="*/ 30370 w 506956"/>
              <a:gd name="connsiteY1318" fmla="*/ 143505 h 506956"/>
              <a:gd name="connsiteX1319" fmla="*/ 34178 w 506956"/>
              <a:gd name="connsiteY1319" fmla="*/ 149489 h 506956"/>
              <a:gd name="connsiteX1320" fmla="*/ 37986 w 506956"/>
              <a:gd name="connsiteY1320" fmla="*/ 143505 h 506956"/>
              <a:gd name="connsiteX1321" fmla="*/ 42147 w 506956"/>
              <a:gd name="connsiteY1321" fmla="*/ 143505 h 506956"/>
              <a:gd name="connsiteX1322" fmla="*/ 36245 w 506956"/>
              <a:gd name="connsiteY1322" fmla="*/ 152699 h 506956"/>
              <a:gd name="connsiteX1323" fmla="*/ 42555 w 506956"/>
              <a:gd name="connsiteY1323" fmla="*/ 162545 h 506956"/>
              <a:gd name="connsiteX1324" fmla="*/ 38394 w 506956"/>
              <a:gd name="connsiteY1324" fmla="*/ 162545 h 506956"/>
              <a:gd name="connsiteX1325" fmla="*/ 34178 w 506956"/>
              <a:gd name="connsiteY1325" fmla="*/ 155854 h 506956"/>
              <a:gd name="connsiteX1326" fmla="*/ 59978 w 506956"/>
              <a:gd name="connsiteY1326" fmla="*/ 155854 h 506956"/>
              <a:gd name="connsiteX1327" fmla="*/ 55762 w 506956"/>
              <a:gd name="connsiteY1327" fmla="*/ 162545 h 506956"/>
              <a:gd name="connsiteX1328" fmla="*/ 51600 w 506956"/>
              <a:gd name="connsiteY1328" fmla="*/ 162545 h 506956"/>
              <a:gd name="connsiteX1329" fmla="*/ 57911 w 506956"/>
              <a:gd name="connsiteY1329" fmla="*/ 152699 h 506956"/>
              <a:gd name="connsiteX1330" fmla="*/ 52008 w 506956"/>
              <a:gd name="connsiteY1330" fmla="*/ 143505 h 506956"/>
              <a:gd name="connsiteX1331" fmla="*/ 56170 w 506956"/>
              <a:gd name="connsiteY1331" fmla="*/ 143505 h 506956"/>
              <a:gd name="connsiteX1332" fmla="*/ 59978 w 506956"/>
              <a:gd name="connsiteY1332" fmla="*/ 149489 h 506956"/>
              <a:gd name="connsiteX1333" fmla="*/ 63786 w 506956"/>
              <a:gd name="connsiteY1333" fmla="*/ 143505 h 506956"/>
              <a:gd name="connsiteX1334" fmla="*/ 67948 w 506956"/>
              <a:gd name="connsiteY1334" fmla="*/ 143505 h 506956"/>
              <a:gd name="connsiteX1335" fmla="*/ 62045 w 506956"/>
              <a:gd name="connsiteY1335" fmla="*/ 152699 h 506956"/>
              <a:gd name="connsiteX1336" fmla="*/ 68356 w 506956"/>
              <a:gd name="connsiteY1336" fmla="*/ 162545 h 506956"/>
              <a:gd name="connsiteX1337" fmla="*/ 64194 w 506956"/>
              <a:gd name="connsiteY1337" fmla="*/ 162545 h 506956"/>
              <a:gd name="connsiteX1338" fmla="*/ 59978 w 506956"/>
              <a:gd name="connsiteY1338" fmla="*/ 155854 h 506956"/>
              <a:gd name="connsiteX1339" fmla="*/ 85778 w 506956"/>
              <a:gd name="connsiteY1339" fmla="*/ 155854 h 506956"/>
              <a:gd name="connsiteX1340" fmla="*/ 81562 w 506956"/>
              <a:gd name="connsiteY1340" fmla="*/ 162545 h 506956"/>
              <a:gd name="connsiteX1341" fmla="*/ 77400 w 506956"/>
              <a:gd name="connsiteY1341" fmla="*/ 162545 h 506956"/>
              <a:gd name="connsiteX1342" fmla="*/ 83711 w 506956"/>
              <a:gd name="connsiteY1342" fmla="*/ 152699 h 506956"/>
              <a:gd name="connsiteX1343" fmla="*/ 77808 w 506956"/>
              <a:gd name="connsiteY1343" fmla="*/ 143505 h 506956"/>
              <a:gd name="connsiteX1344" fmla="*/ 81970 w 506956"/>
              <a:gd name="connsiteY1344" fmla="*/ 143505 h 506956"/>
              <a:gd name="connsiteX1345" fmla="*/ 85778 w 506956"/>
              <a:gd name="connsiteY1345" fmla="*/ 149489 h 506956"/>
              <a:gd name="connsiteX1346" fmla="*/ 89586 w 506956"/>
              <a:gd name="connsiteY1346" fmla="*/ 143505 h 506956"/>
              <a:gd name="connsiteX1347" fmla="*/ 93748 w 506956"/>
              <a:gd name="connsiteY1347" fmla="*/ 143505 h 506956"/>
              <a:gd name="connsiteX1348" fmla="*/ 87845 w 506956"/>
              <a:gd name="connsiteY1348" fmla="*/ 152699 h 506956"/>
              <a:gd name="connsiteX1349" fmla="*/ 94156 w 506956"/>
              <a:gd name="connsiteY1349" fmla="*/ 162545 h 506956"/>
              <a:gd name="connsiteX1350" fmla="*/ 89994 w 506956"/>
              <a:gd name="connsiteY1350" fmla="*/ 162545 h 506956"/>
              <a:gd name="connsiteX1351" fmla="*/ 85778 w 506956"/>
              <a:gd name="connsiteY1351" fmla="*/ 155854 h 506956"/>
              <a:gd name="connsiteX1352" fmla="*/ 111578 w 506956"/>
              <a:gd name="connsiteY1352" fmla="*/ 155854 h 506956"/>
              <a:gd name="connsiteX1353" fmla="*/ 107362 w 506956"/>
              <a:gd name="connsiteY1353" fmla="*/ 162545 h 506956"/>
              <a:gd name="connsiteX1354" fmla="*/ 103200 w 506956"/>
              <a:gd name="connsiteY1354" fmla="*/ 162545 h 506956"/>
              <a:gd name="connsiteX1355" fmla="*/ 109511 w 506956"/>
              <a:gd name="connsiteY1355" fmla="*/ 152699 h 506956"/>
              <a:gd name="connsiteX1356" fmla="*/ 103608 w 506956"/>
              <a:gd name="connsiteY1356" fmla="*/ 143505 h 506956"/>
              <a:gd name="connsiteX1357" fmla="*/ 107770 w 506956"/>
              <a:gd name="connsiteY1357" fmla="*/ 143505 h 506956"/>
              <a:gd name="connsiteX1358" fmla="*/ 111578 w 506956"/>
              <a:gd name="connsiteY1358" fmla="*/ 149489 h 506956"/>
              <a:gd name="connsiteX1359" fmla="*/ 115386 w 506956"/>
              <a:gd name="connsiteY1359" fmla="*/ 143505 h 506956"/>
              <a:gd name="connsiteX1360" fmla="*/ 119548 w 506956"/>
              <a:gd name="connsiteY1360" fmla="*/ 143505 h 506956"/>
              <a:gd name="connsiteX1361" fmla="*/ 113645 w 506956"/>
              <a:gd name="connsiteY1361" fmla="*/ 152699 h 506956"/>
              <a:gd name="connsiteX1362" fmla="*/ 119956 w 506956"/>
              <a:gd name="connsiteY1362" fmla="*/ 162545 h 506956"/>
              <a:gd name="connsiteX1363" fmla="*/ 115794 w 506956"/>
              <a:gd name="connsiteY1363" fmla="*/ 162545 h 506956"/>
              <a:gd name="connsiteX1364" fmla="*/ 111578 w 506956"/>
              <a:gd name="connsiteY1364" fmla="*/ 155854 h 506956"/>
              <a:gd name="connsiteX1365" fmla="*/ 137378 w 506956"/>
              <a:gd name="connsiteY1365" fmla="*/ 155854 h 506956"/>
              <a:gd name="connsiteX1366" fmla="*/ 133162 w 506956"/>
              <a:gd name="connsiteY1366" fmla="*/ 162545 h 506956"/>
              <a:gd name="connsiteX1367" fmla="*/ 129000 w 506956"/>
              <a:gd name="connsiteY1367" fmla="*/ 162545 h 506956"/>
              <a:gd name="connsiteX1368" fmla="*/ 135311 w 506956"/>
              <a:gd name="connsiteY1368" fmla="*/ 152699 h 506956"/>
              <a:gd name="connsiteX1369" fmla="*/ 129408 w 506956"/>
              <a:gd name="connsiteY1369" fmla="*/ 143505 h 506956"/>
              <a:gd name="connsiteX1370" fmla="*/ 133570 w 506956"/>
              <a:gd name="connsiteY1370" fmla="*/ 143505 h 506956"/>
              <a:gd name="connsiteX1371" fmla="*/ 137378 w 506956"/>
              <a:gd name="connsiteY1371" fmla="*/ 149489 h 506956"/>
              <a:gd name="connsiteX1372" fmla="*/ 141186 w 506956"/>
              <a:gd name="connsiteY1372" fmla="*/ 143505 h 506956"/>
              <a:gd name="connsiteX1373" fmla="*/ 145348 w 506956"/>
              <a:gd name="connsiteY1373" fmla="*/ 143505 h 506956"/>
              <a:gd name="connsiteX1374" fmla="*/ 139445 w 506956"/>
              <a:gd name="connsiteY1374" fmla="*/ 152699 h 506956"/>
              <a:gd name="connsiteX1375" fmla="*/ 145756 w 506956"/>
              <a:gd name="connsiteY1375" fmla="*/ 162545 h 506956"/>
              <a:gd name="connsiteX1376" fmla="*/ 141594 w 506956"/>
              <a:gd name="connsiteY1376" fmla="*/ 162545 h 506956"/>
              <a:gd name="connsiteX1377" fmla="*/ 137378 w 506956"/>
              <a:gd name="connsiteY1377" fmla="*/ 155854 h 506956"/>
              <a:gd name="connsiteX1378" fmla="*/ 163178 w 506956"/>
              <a:gd name="connsiteY1378" fmla="*/ 155854 h 506956"/>
              <a:gd name="connsiteX1379" fmla="*/ 158962 w 506956"/>
              <a:gd name="connsiteY1379" fmla="*/ 162545 h 506956"/>
              <a:gd name="connsiteX1380" fmla="*/ 154800 w 506956"/>
              <a:gd name="connsiteY1380" fmla="*/ 162545 h 506956"/>
              <a:gd name="connsiteX1381" fmla="*/ 161111 w 506956"/>
              <a:gd name="connsiteY1381" fmla="*/ 152699 h 506956"/>
              <a:gd name="connsiteX1382" fmla="*/ 155208 w 506956"/>
              <a:gd name="connsiteY1382" fmla="*/ 143505 h 506956"/>
              <a:gd name="connsiteX1383" fmla="*/ 159370 w 506956"/>
              <a:gd name="connsiteY1383" fmla="*/ 143505 h 506956"/>
              <a:gd name="connsiteX1384" fmla="*/ 163178 w 506956"/>
              <a:gd name="connsiteY1384" fmla="*/ 149489 h 506956"/>
              <a:gd name="connsiteX1385" fmla="*/ 166986 w 506956"/>
              <a:gd name="connsiteY1385" fmla="*/ 143505 h 506956"/>
              <a:gd name="connsiteX1386" fmla="*/ 171148 w 506956"/>
              <a:gd name="connsiteY1386" fmla="*/ 143505 h 506956"/>
              <a:gd name="connsiteX1387" fmla="*/ 165245 w 506956"/>
              <a:gd name="connsiteY1387" fmla="*/ 152699 h 506956"/>
              <a:gd name="connsiteX1388" fmla="*/ 171556 w 506956"/>
              <a:gd name="connsiteY1388" fmla="*/ 162545 h 506956"/>
              <a:gd name="connsiteX1389" fmla="*/ 167394 w 506956"/>
              <a:gd name="connsiteY1389" fmla="*/ 162545 h 506956"/>
              <a:gd name="connsiteX1390" fmla="*/ 163178 w 506956"/>
              <a:gd name="connsiteY1390" fmla="*/ 155854 h 506956"/>
              <a:gd name="connsiteX1391" fmla="*/ 188978 w 506956"/>
              <a:gd name="connsiteY1391" fmla="*/ 155854 h 506956"/>
              <a:gd name="connsiteX1392" fmla="*/ 184762 w 506956"/>
              <a:gd name="connsiteY1392" fmla="*/ 162545 h 506956"/>
              <a:gd name="connsiteX1393" fmla="*/ 180601 w 506956"/>
              <a:gd name="connsiteY1393" fmla="*/ 162545 h 506956"/>
              <a:gd name="connsiteX1394" fmla="*/ 186911 w 506956"/>
              <a:gd name="connsiteY1394" fmla="*/ 152699 h 506956"/>
              <a:gd name="connsiteX1395" fmla="*/ 181009 w 506956"/>
              <a:gd name="connsiteY1395" fmla="*/ 143505 h 506956"/>
              <a:gd name="connsiteX1396" fmla="*/ 185170 w 506956"/>
              <a:gd name="connsiteY1396" fmla="*/ 143505 h 506956"/>
              <a:gd name="connsiteX1397" fmla="*/ 188978 w 506956"/>
              <a:gd name="connsiteY1397" fmla="*/ 149489 h 506956"/>
              <a:gd name="connsiteX1398" fmla="*/ 192786 w 506956"/>
              <a:gd name="connsiteY1398" fmla="*/ 143505 h 506956"/>
              <a:gd name="connsiteX1399" fmla="*/ 196948 w 506956"/>
              <a:gd name="connsiteY1399" fmla="*/ 143505 h 506956"/>
              <a:gd name="connsiteX1400" fmla="*/ 191045 w 506956"/>
              <a:gd name="connsiteY1400" fmla="*/ 152699 h 506956"/>
              <a:gd name="connsiteX1401" fmla="*/ 197356 w 506956"/>
              <a:gd name="connsiteY1401" fmla="*/ 162545 h 506956"/>
              <a:gd name="connsiteX1402" fmla="*/ 193194 w 506956"/>
              <a:gd name="connsiteY1402" fmla="*/ 162545 h 506956"/>
              <a:gd name="connsiteX1403" fmla="*/ 188978 w 506956"/>
              <a:gd name="connsiteY1403" fmla="*/ 155854 h 506956"/>
              <a:gd name="connsiteX1404" fmla="*/ 214778 w 506956"/>
              <a:gd name="connsiteY1404" fmla="*/ 155854 h 506956"/>
              <a:gd name="connsiteX1405" fmla="*/ 210562 w 506956"/>
              <a:gd name="connsiteY1405" fmla="*/ 162545 h 506956"/>
              <a:gd name="connsiteX1406" fmla="*/ 206401 w 506956"/>
              <a:gd name="connsiteY1406" fmla="*/ 162545 h 506956"/>
              <a:gd name="connsiteX1407" fmla="*/ 212711 w 506956"/>
              <a:gd name="connsiteY1407" fmla="*/ 152699 h 506956"/>
              <a:gd name="connsiteX1408" fmla="*/ 206809 w 506956"/>
              <a:gd name="connsiteY1408" fmla="*/ 143505 h 506956"/>
              <a:gd name="connsiteX1409" fmla="*/ 210970 w 506956"/>
              <a:gd name="connsiteY1409" fmla="*/ 143505 h 506956"/>
              <a:gd name="connsiteX1410" fmla="*/ 214778 w 506956"/>
              <a:gd name="connsiteY1410" fmla="*/ 149489 h 506956"/>
              <a:gd name="connsiteX1411" fmla="*/ 218586 w 506956"/>
              <a:gd name="connsiteY1411" fmla="*/ 143505 h 506956"/>
              <a:gd name="connsiteX1412" fmla="*/ 222748 w 506956"/>
              <a:gd name="connsiteY1412" fmla="*/ 143505 h 506956"/>
              <a:gd name="connsiteX1413" fmla="*/ 216846 w 506956"/>
              <a:gd name="connsiteY1413" fmla="*/ 152699 h 506956"/>
              <a:gd name="connsiteX1414" fmla="*/ 223156 w 506956"/>
              <a:gd name="connsiteY1414" fmla="*/ 162545 h 506956"/>
              <a:gd name="connsiteX1415" fmla="*/ 218994 w 506956"/>
              <a:gd name="connsiteY1415" fmla="*/ 162545 h 506956"/>
              <a:gd name="connsiteX1416" fmla="*/ 214778 w 506956"/>
              <a:gd name="connsiteY1416" fmla="*/ 155854 h 506956"/>
              <a:gd name="connsiteX1417" fmla="*/ 240578 w 506956"/>
              <a:gd name="connsiteY1417" fmla="*/ 155854 h 506956"/>
              <a:gd name="connsiteX1418" fmla="*/ 236362 w 506956"/>
              <a:gd name="connsiteY1418" fmla="*/ 162545 h 506956"/>
              <a:gd name="connsiteX1419" fmla="*/ 232201 w 506956"/>
              <a:gd name="connsiteY1419" fmla="*/ 162545 h 506956"/>
              <a:gd name="connsiteX1420" fmla="*/ 238511 w 506956"/>
              <a:gd name="connsiteY1420" fmla="*/ 152699 h 506956"/>
              <a:gd name="connsiteX1421" fmla="*/ 232609 w 506956"/>
              <a:gd name="connsiteY1421" fmla="*/ 143505 h 506956"/>
              <a:gd name="connsiteX1422" fmla="*/ 236770 w 506956"/>
              <a:gd name="connsiteY1422" fmla="*/ 143505 h 506956"/>
              <a:gd name="connsiteX1423" fmla="*/ 240578 w 506956"/>
              <a:gd name="connsiteY1423" fmla="*/ 149489 h 506956"/>
              <a:gd name="connsiteX1424" fmla="*/ 244386 w 506956"/>
              <a:gd name="connsiteY1424" fmla="*/ 143505 h 506956"/>
              <a:gd name="connsiteX1425" fmla="*/ 248548 w 506956"/>
              <a:gd name="connsiteY1425" fmla="*/ 143505 h 506956"/>
              <a:gd name="connsiteX1426" fmla="*/ 242646 w 506956"/>
              <a:gd name="connsiteY1426" fmla="*/ 152699 h 506956"/>
              <a:gd name="connsiteX1427" fmla="*/ 248956 w 506956"/>
              <a:gd name="connsiteY1427" fmla="*/ 162545 h 506956"/>
              <a:gd name="connsiteX1428" fmla="*/ 244794 w 506956"/>
              <a:gd name="connsiteY1428" fmla="*/ 162545 h 506956"/>
              <a:gd name="connsiteX1429" fmla="*/ 240578 w 506956"/>
              <a:gd name="connsiteY1429" fmla="*/ 155854 h 506956"/>
              <a:gd name="connsiteX1430" fmla="*/ 266378 w 506956"/>
              <a:gd name="connsiteY1430" fmla="*/ 155854 h 506956"/>
              <a:gd name="connsiteX1431" fmla="*/ 262162 w 506956"/>
              <a:gd name="connsiteY1431" fmla="*/ 162545 h 506956"/>
              <a:gd name="connsiteX1432" fmla="*/ 258001 w 506956"/>
              <a:gd name="connsiteY1432" fmla="*/ 162545 h 506956"/>
              <a:gd name="connsiteX1433" fmla="*/ 264311 w 506956"/>
              <a:gd name="connsiteY1433" fmla="*/ 152699 h 506956"/>
              <a:gd name="connsiteX1434" fmla="*/ 258409 w 506956"/>
              <a:gd name="connsiteY1434" fmla="*/ 143505 h 506956"/>
              <a:gd name="connsiteX1435" fmla="*/ 262570 w 506956"/>
              <a:gd name="connsiteY1435" fmla="*/ 143505 h 506956"/>
              <a:gd name="connsiteX1436" fmla="*/ 266378 w 506956"/>
              <a:gd name="connsiteY1436" fmla="*/ 149489 h 506956"/>
              <a:gd name="connsiteX1437" fmla="*/ 270187 w 506956"/>
              <a:gd name="connsiteY1437" fmla="*/ 143505 h 506956"/>
              <a:gd name="connsiteX1438" fmla="*/ 274348 w 506956"/>
              <a:gd name="connsiteY1438" fmla="*/ 143505 h 506956"/>
              <a:gd name="connsiteX1439" fmla="*/ 268446 w 506956"/>
              <a:gd name="connsiteY1439" fmla="*/ 152699 h 506956"/>
              <a:gd name="connsiteX1440" fmla="*/ 274756 w 506956"/>
              <a:gd name="connsiteY1440" fmla="*/ 162545 h 506956"/>
              <a:gd name="connsiteX1441" fmla="*/ 270595 w 506956"/>
              <a:gd name="connsiteY1441" fmla="*/ 162545 h 506956"/>
              <a:gd name="connsiteX1442" fmla="*/ 266378 w 506956"/>
              <a:gd name="connsiteY1442" fmla="*/ 155854 h 506956"/>
              <a:gd name="connsiteX1443" fmla="*/ 292179 w 506956"/>
              <a:gd name="connsiteY1443" fmla="*/ 155854 h 506956"/>
              <a:gd name="connsiteX1444" fmla="*/ 287962 w 506956"/>
              <a:gd name="connsiteY1444" fmla="*/ 162545 h 506956"/>
              <a:gd name="connsiteX1445" fmla="*/ 283801 w 506956"/>
              <a:gd name="connsiteY1445" fmla="*/ 162545 h 506956"/>
              <a:gd name="connsiteX1446" fmla="*/ 290111 w 506956"/>
              <a:gd name="connsiteY1446" fmla="*/ 152699 h 506956"/>
              <a:gd name="connsiteX1447" fmla="*/ 284209 w 506956"/>
              <a:gd name="connsiteY1447" fmla="*/ 143505 h 506956"/>
              <a:gd name="connsiteX1448" fmla="*/ 288370 w 506956"/>
              <a:gd name="connsiteY1448" fmla="*/ 143505 h 506956"/>
              <a:gd name="connsiteX1449" fmla="*/ 292179 w 506956"/>
              <a:gd name="connsiteY1449" fmla="*/ 149489 h 506956"/>
              <a:gd name="connsiteX1450" fmla="*/ 295987 w 506956"/>
              <a:gd name="connsiteY1450" fmla="*/ 143505 h 506956"/>
              <a:gd name="connsiteX1451" fmla="*/ 300148 w 506956"/>
              <a:gd name="connsiteY1451" fmla="*/ 143505 h 506956"/>
              <a:gd name="connsiteX1452" fmla="*/ 294246 w 506956"/>
              <a:gd name="connsiteY1452" fmla="*/ 152699 h 506956"/>
              <a:gd name="connsiteX1453" fmla="*/ 300556 w 506956"/>
              <a:gd name="connsiteY1453" fmla="*/ 162545 h 506956"/>
              <a:gd name="connsiteX1454" fmla="*/ 296395 w 506956"/>
              <a:gd name="connsiteY1454" fmla="*/ 162545 h 506956"/>
              <a:gd name="connsiteX1455" fmla="*/ 292179 w 506956"/>
              <a:gd name="connsiteY1455" fmla="*/ 155854 h 506956"/>
              <a:gd name="connsiteX1456" fmla="*/ 317979 w 506956"/>
              <a:gd name="connsiteY1456" fmla="*/ 155854 h 506956"/>
              <a:gd name="connsiteX1457" fmla="*/ 313762 w 506956"/>
              <a:gd name="connsiteY1457" fmla="*/ 162545 h 506956"/>
              <a:gd name="connsiteX1458" fmla="*/ 309601 w 506956"/>
              <a:gd name="connsiteY1458" fmla="*/ 162545 h 506956"/>
              <a:gd name="connsiteX1459" fmla="*/ 315911 w 506956"/>
              <a:gd name="connsiteY1459" fmla="*/ 152699 h 506956"/>
              <a:gd name="connsiteX1460" fmla="*/ 310009 w 506956"/>
              <a:gd name="connsiteY1460" fmla="*/ 143505 h 506956"/>
              <a:gd name="connsiteX1461" fmla="*/ 314170 w 506956"/>
              <a:gd name="connsiteY1461" fmla="*/ 143505 h 506956"/>
              <a:gd name="connsiteX1462" fmla="*/ 317979 w 506956"/>
              <a:gd name="connsiteY1462" fmla="*/ 149489 h 506956"/>
              <a:gd name="connsiteX1463" fmla="*/ 321787 w 506956"/>
              <a:gd name="connsiteY1463" fmla="*/ 143505 h 506956"/>
              <a:gd name="connsiteX1464" fmla="*/ 325948 w 506956"/>
              <a:gd name="connsiteY1464" fmla="*/ 143505 h 506956"/>
              <a:gd name="connsiteX1465" fmla="*/ 320046 w 506956"/>
              <a:gd name="connsiteY1465" fmla="*/ 152699 h 506956"/>
              <a:gd name="connsiteX1466" fmla="*/ 326356 w 506956"/>
              <a:gd name="connsiteY1466" fmla="*/ 162545 h 506956"/>
              <a:gd name="connsiteX1467" fmla="*/ 322195 w 506956"/>
              <a:gd name="connsiteY1467" fmla="*/ 162545 h 506956"/>
              <a:gd name="connsiteX1468" fmla="*/ 317979 w 506956"/>
              <a:gd name="connsiteY1468" fmla="*/ 155854 h 506956"/>
              <a:gd name="connsiteX1469" fmla="*/ 343779 w 506956"/>
              <a:gd name="connsiteY1469" fmla="*/ 155854 h 506956"/>
              <a:gd name="connsiteX1470" fmla="*/ 339563 w 506956"/>
              <a:gd name="connsiteY1470" fmla="*/ 162545 h 506956"/>
              <a:gd name="connsiteX1471" fmla="*/ 335401 w 506956"/>
              <a:gd name="connsiteY1471" fmla="*/ 162545 h 506956"/>
              <a:gd name="connsiteX1472" fmla="*/ 341711 w 506956"/>
              <a:gd name="connsiteY1472" fmla="*/ 152699 h 506956"/>
              <a:gd name="connsiteX1473" fmla="*/ 335809 w 506956"/>
              <a:gd name="connsiteY1473" fmla="*/ 143505 h 506956"/>
              <a:gd name="connsiteX1474" fmla="*/ 339971 w 506956"/>
              <a:gd name="connsiteY1474" fmla="*/ 143505 h 506956"/>
              <a:gd name="connsiteX1475" fmla="*/ 343779 w 506956"/>
              <a:gd name="connsiteY1475" fmla="*/ 149489 h 506956"/>
              <a:gd name="connsiteX1476" fmla="*/ 347587 w 506956"/>
              <a:gd name="connsiteY1476" fmla="*/ 143505 h 506956"/>
              <a:gd name="connsiteX1477" fmla="*/ 351748 w 506956"/>
              <a:gd name="connsiteY1477" fmla="*/ 143505 h 506956"/>
              <a:gd name="connsiteX1478" fmla="*/ 345846 w 506956"/>
              <a:gd name="connsiteY1478" fmla="*/ 152699 h 506956"/>
              <a:gd name="connsiteX1479" fmla="*/ 352156 w 506956"/>
              <a:gd name="connsiteY1479" fmla="*/ 162545 h 506956"/>
              <a:gd name="connsiteX1480" fmla="*/ 347995 w 506956"/>
              <a:gd name="connsiteY1480" fmla="*/ 162545 h 506956"/>
              <a:gd name="connsiteX1481" fmla="*/ 343779 w 506956"/>
              <a:gd name="connsiteY1481" fmla="*/ 155854 h 506956"/>
              <a:gd name="connsiteX1482" fmla="*/ 369579 w 506956"/>
              <a:gd name="connsiteY1482" fmla="*/ 155854 h 506956"/>
              <a:gd name="connsiteX1483" fmla="*/ 365363 w 506956"/>
              <a:gd name="connsiteY1483" fmla="*/ 162545 h 506956"/>
              <a:gd name="connsiteX1484" fmla="*/ 361201 w 506956"/>
              <a:gd name="connsiteY1484" fmla="*/ 162545 h 506956"/>
              <a:gd name="connsiteX1485" fmla="*/ 367511 w 506956"/>
              <a:gd name="connsiteY1485" fmla="*/ 152699 h 506956"/>
              <a:gd name="connsiteX1486" fmla="*/ 361609 w 506956"/>
              <a:gd name="connsiteY1486" fmla="*/ 143505 h 506956"/>
              <a:gd name="connsiteX1487" fmla="*/ 365771 w 506956"/>
              <a:gd name="connsiteY1487" fmla="*/ 143505 h 506956"/>
              <a:gd name="connsiteX1488" fmla="*/ 369579 w 506956"/>
              <a:gd name="connsiteY1488" fmla="*/ 149489 h 506956"/>
              <a:gd name="connsiteX1489" fmla="*/ 373387 w 506956"/>
              <a:gd name="connsiteY1489" fmla="*/ 143505 h 506956"/>
              <a:gd name="connsiteX1490" fmla="*/ 377548 w 506956"/>
              <a:gd name="connsiteY1490" fmla="*/ 143505 h 506956"/>
              <a:gd name="connsiteX1491" fmla="*/ 371646 w 506956"/>
              <a:gd name="connsiteY1491" fmla="*/ 152699 h 506956"/>
              <a:gd name="connsiteX1492" fmla="*/ 377956 w 506956"/>
              <a:gd name="connsiteY1492" fmla="*/ 162545 h 506956"/>
              <a:gd name="connsiteX1493" fmla="*/ 373795 w 506956"/>
              <a:gd name="connsiteY1493" fmla="*/ 162545 h 506956"/>
              <a:gd name="connsiteX1494" fmla="*/ 369579 w 506956"/>
              <a:gd name="connsiteY1494" fmla="*/ 155854 h 506956"/>
              <a:gd name="connsiteX1495" fmla="*/ 395379 w 506956"/>
              <a:gd name="connsiteY1495" fmla="*/ 155854 h 506956"/>
              <a:gd name="connsiteX1496" fmla="*/ 391163 w 506956"/>
              <a:gd name="connsiteY1496" fmla="*/ 162545 h 506956"/>
              <a:gd name="connsiteX1497" fmla="*/ 387001 w 506956"/>
              <a:gd name="connsiteY1497" fmla="*/ 162545 h 506956"/>
              <a:gd name="connsiteX1498" fmla="*/ 393312 w 506956"/>
              <a:gd name="connsiteY1498" fmla="*/ 152699 h 506956"/>
              <a:gd name="connsiteX1499" fmla="*/ 387409 w 506956"/>
              <a:gd name="connsiteY1499" fmla="*/ 143505 h 506956"/>
              <a:gd name="connsiteX1500" fmla="*/ 391571 w 506956"/>
              <a:gd name="connsiteY1500" fmla="*/ 143505 h 506956"/>
              <a:gd name="connsiteX1501" fmla="*/ 395379 w 506956"/>
              <a:gd name="connsiteY1501" fmla="*/ 149489 h 506956"/>
              <a:gd name="connsiteX1502" fmla="*/ 399187 w 506956"/>
              <a:gd name="connsiteY1502" fmla="*/ 143505 h 506956"/>
              <a:gd name="connsiteX1503" fmla="*/ 403348 w 506956"/>
              <a:gd name="connsiteY1503" fmla="*/ 143505 h 506956"/>
              <a:gd name="connsiteX1504" fmla="*/ 397446 w 506956"/>
              <a:gd name="connsiteY1504" fmla="*/ 152699 h 506956"/>
              <a:gd name="connsiteX1505" fmla="*/ 403756 w 506956"/>
              <a:gd name="connsiteY1505" fmla="*/ 162545 h 506956"/>
              <a:gd name="connsiteX1506" fmla="*/ 399595 w 506956"/>
              <a:gd name="connsiteY1506" fmla="*/ 162545 h 506956"/>
              <a:gd name="connsiteX1507" fmla="*/ 395379 w 506956"/>
              <a:gd name="connsiteY1507" fmla="*/ 155854 h 506956"/>
              <a:gd name="connsiteX1508" fmla="*/ 421179 w 506956"/>
              <a:gd name="connsiteY1508" fmla="*/ 155854 h 506956"/>
              <a:gd name="connsiteX1509" fmla="*/ 416963 w 506956"/>
              <a:gd name="connsiteY1509" fmla="*/ 162545 h 506956"/>
              <a:gd name="connsiteX1510" fmla="*/ 412801 w 506956"/>
              <a:gd name="connsiteY1510" fmla="*/ 162545 h 506956"/>
              <a:gd name="connsiteX1511" fmla="*/ 419112 w 506956"/>
              <a:gd name="connsiteY1511" fmla="*/ 152699 h 506956"/>
              <a:gd name="connsiteX1512" fmla="*/ 413209 w 506956"/>
              <a:gd name="connsiteY1512" fmla="*/ 143505 h 506956"/>
              <a:gd name="connsiteX1513" fmla="*/ 417371 w 506956"/>
              <a:gd name="connsiteY1513" fmla="*/ 143505 h 506956"/>
              <a:gd name="connsiteX1514" fmla="*/ 421179 w 506956"/>
              <a:gd name="connsiteY1514" fmla="*/ 149489 h 506956"/>
              <a:gd name="connsiteX1515" fmla="*/ 424987 w 506956"/>
              <a:gd name="connsiteY1515" fmla="*/ 143505 h 506956"/>
              <a:gd name="connsiteX1516" fmla="*/ 429149 w 506956"/>
              <a:gd name="connsiteY1516" fmla="*/ 143505 h 506956"/>
              <a:gd name="connsiteX1517" fmla="*/ 423246 w 506956"/>
              <a:gd name="connsiteY1517" fmla="*/ 152699 h 506956"/>
              <a:gd name="connsiteX1518" fmla="*/ 429557 w 506956"/>
              <a:gd name="connsiteY1518" fmla="*/ 162545 h 506956"/>
              <a:gd name="connsiteX1519" fmla="*/ 425395 w 506956"/>
              <a:gd name="connsiteY1519" fmla="*/ 162545 h 506956"/>
              <a:gd name="connsiteX1520" fmla="*/ 421179 w 506956"/>
              <a:gd name="connsiteY1520" fmla="*/ 155854 h 506956"/>
              <a:gd name="connsiteX1521" fmla="*/ 446979 w 506956"/>
              <a:gd name="connsiteY1521" fmla="*/ 155854 h 506956"/>
              <a:gd name="connsiteX1522" fmla="*/ 442763 w 506956"/>
              <a:gd name="connsiteY1522" fmla="*/ 162545 h 506956"/>
              <a:gd name="connsiteX1523" fmla="*/ 438601 w 506956"/>
              <a:gd name="connsiteY1523" fmla="*/ 162545 h 506956"/>
              <a:gd name="connsiteX1524" fmla="*/ 444912 w 506956"/>
              <a:gd name="connsiteY1524" fmla="*/ 152699 h 506956"/>
              <a:gd name="connsiteX1525" fmla="*/ 439009 w 506956"/>
              <a:gd name="connsiteY1525" fmla="*/ 143505 h 506956"/>
              <a:gd name="connsiteX1526" fmla="*/ 443171 w 506956"/>
              <a:gd name="connsiteY1526" fmla="*/ 143505 h 506956"/>
              <a:gd name="connsiteX1527" fmla="*/ 446979 w 506956"/>
              <a:gd name="connsiteY1527" fmla="*/ 149489 h 506956"/>
              <a:gd name="connsiteX1528" fmla="*/ 450787 w 506956"/>
              <a:gd name="connsiteY1528" fmla="*/ 143505 h 506956"/>
              <a:gd name="connsiteX1529" fmla="*/ 454949 w 506956"/>
              <a:gd name="connsiteY1529" fmla="*/ 143505 h 506956"/>
              <a:gd name="connsiteX1530" fmla="*/ 449046 w 506956"/>
              <a:gd name="connsiteY1530" fmla="*/ 152699 h 506956"/>
              <a:gd name="connsiteX1531" fmla="*/ 455357 w 506956"/>
              <a:gd name="connsiteY1531" fmla="*/ 162545 h 506956"/>
              <a:gd name="connsiteX1532" fmla="*/ 451195 w 506956"/>
              <a:gd name="connsiteY1532" fmla="*/ 162545 h 506956"/>
              <a:gd name="connsiteX1533" fmla="*/ 446979 w 506956"/>
              <a:gd name="connsiteY1533" fmla="*/ 155854 h 506956"/>
              <a:gd name="connsiteX1534" fmla="*/ 472779 w 506956"/>
              <a:gd name="connsiteY1534" fmla="*/ 155854 h 506956"/>
              <a:gd name="connsiteX1535" fmla="*/ 468563 w 506956"/>
              <a:gd name="connsiteY1535" fmla="*/ 162545 h 506956"/>
              <a:gd name="connsiteX1536" fmla="*/ 464401 w 506956"/>
              <a:gd name="connsiteY1536" fmla="*/ 162545 h 506956"/>
              <a:gd name="connsiteX1537" fmla="*/ 470712 w 506956"/>
              <a:gd name="connsiteY1537" fmla="*/ 152699 h 506956"/>
              <a:gd name="connsiteX1538" fmla="*/ 464809 w 506956"/>
              <a:gd name="connsiteY1538" fmla="*/ 143505 h 506956"/>
              <a:gd name="connsiteX1539" fmla="*/ 468971 w 506956"/>
              <a:gd name="connsiteY1539" fmla="*/ 143505 h 506956"/>
              <a:gd name="connsiteX1540" fmla="*/ 472779 w 506956"/>
              <a:gd name="connsiteY1540" fmla="*/ 149489 h 506956"/>
              <a:gd name="connsiteX1541" fmla="*/ 476587 w 506956"/>
              <a:gd name="connsiteY1541" fmla="*/ 143505 h 506956"/>
              <a:gd name="connsiteX1542" fmla="*/ 480749 w 506956"/>
              <a:gd name="connsiteY1542" fmla="*/ 143505 h 506956"/>
              <a:gd name="connsiteX1543" fmla="*/ 474846 w 506956"/>
              <a:gd name="connsiteY1543" fmla="*/ 152699 h 506956"/>
              <a:gd name="connsiteX1544" fmla="*/ 481157 w 506956"/>
              <a:gd name="connsiteY1544" fmla="*/ 162545 h 506956"/>
              <a:gd name="connsiteX1545" fmla="*/ 476995 w 506956"/>
              <a:gd name="connsiteY1545" fmla="*/ 162545 h 506956"/>
              <a:gd name="connsiteX1546" fmla="*/ 472779 w 506956"/>
              <a:gd name="connsiteY1546" fmla="*/ 155854 h 506956"/>
              <a:gd name="connsiteX1547" fmla="*/ 498579 w 506956"/>
              <a:gd name="connsiteY1547" fmla="*/ 155854 h 506956"/>
              <a:gd name="connsiteX1548" fmla="*/ 494363 w 506956"/>
              <a:gd name="connsiteY1548" fmla="*/ 162545 h 506956"/>
              <a:gd name="connsiteX1549" fmla="*/ 490201 w 506956"/>
              <a:gd name="connsiteY1549" fmla="*/ 162545 h 506956"/>
              <a:gd name="connsiteX1550" fmla="*/ 496512 w 506956"/>
              <a:gd name="connsiteY1550" fmla="*/ 152699 h 506956"/>
              <a:gd name="connsiteX1551" fmla="*/ 490609 w 506956"/>
              <a:gd name="connsiteY1551" fmla="*/ 143505 h 506956"/>
              <a:gd name="connsiteX1552" fmla="*/ 494771 w 506956"/>
              <a:gd name="connsiteY1552" fmla="*/ 143505 h 506956"/>
              <a:gd name="connsiteX1553" fmla="*/ 498579 w 506956"/>
              <a:gd name="connsiteY1553" fmla="*/ 149489 h 506956"/>
              <a:gd name="connsiteX1554" fmla="*/ 502387 w 506956"/>
              <a:gd name="connsiteY1554" fmla="*/ 143505 h 506956"/>
              <a:gd name="connsiteX1555" fmla="*/ 506549 w 506956"/>
              <a:gd name="connsiteY1555" fmla="*/ 143505 h 506956"/>
              <a:gd name="connsiteX1556" fmla="*/ 500646 w 506956"/>
              <a:gd name="connsiteY1556" fmla="*/ 152699 h 506956"/>
              <a:gd name="connsiteX1557" fmla="*/ 506957 w 506956"/>
              <a:gd name="connsiteY1557" fmla="*/ 162545 h 506956"/>
              <a:gd name="connsiteX1558" fmla="*/ 502795 w 506956"/>
              <a:gd name="connsiteY1558" fmla="*/ 162545 h 506956"/>
              <a:gd name="connsiteX1559" fmla="*/ 498579 w 506956"/>
              <a:gd name="connsiteY1559" fmla="*/ 155854 h 506956"/>
              <a:gd name="connsiteX1560" fmla="*/ 8378 w 506956"/>
              <a:gd name="connsiteY1560" fmla="*/ 184555 h 506956"/>
              <a:gd name="connsiteX1561" fmla="*/ 4162 w 506956"/>
              <a:gd name="connsiteY1561" fmla="*/ 191247 h 506956"/>
              <a:gd name="connsiteX1562" fmla="*/ 0 w 506956"/>
              <a:gd name="connsiteY1562" fmla="*/ 191247 h 506956"/>
              <a:gd name="connsiteX1563" fmla="*/ 6310 w 506956"/>
              <a:gd name="connsiteY1563" fmla="*/ 181400 h 506956"/>
              <a:gd name="connsiteX1564" fmla="*/ 408 w 506956"/>
              <a:gd name="connsiteY1564" fmla="*/ 172206 h 506956"/>
              <a:gd name="connsiteX1565" fmla="*/ 4570 w 506956"/>
              <a:gd name="connsiteY1565" fmla="*/ 172206 h 506956"/>
              <a:gd name="connsiteX1566" fmla="*/ 8378 w 506956"/>
              <a:gd name="connsiteY1566" fmla="*/ 178190 h 506956"/>
              <a:gd name="connsiteX1567" fmla="*/ 12186 w 506956"/>
              <a:gd name="connsiteY1567" fmla="*/ 172206 h 506956"/>
              <a:gd name="connsiteX1568" fmla="*/ 16347 w 506956"/>
              <a:gd name="connsiteY1568" fmla="*/ 172206 h 506956"/>
              <a:gd name="connsiteX1569" fmla="*/ 10445 w 506956"/>
              <a:gd name="connsiteY1569" fmla="*/ 181400 h 506956"/>
              <a:gd name="connsiteX1570" fmla="*/ 16755 w 506956"/>
              <a:gd name="connsiteY1570" fmla="*/ 191247 h 506956"/>
              <a:gd name="connsiteX1571" fmla="*/ 12594 w 506956"/>
              <a:gd name="connsiteY1571" fmla="*/ 191247 h 506956"/>
              <a:gd name="connsiteX1572" fmla="*/ 8378 w 506956"/>
              <a:gd name="connsiteY1572" fmla="*/ 184555 h 506956"/>
              <a:gd name="connsiteX1573" fmla="*/ 34178 w 506956"/>
              <a:gd name="connsiteY1573" fmla="*/ 184555 h 506956"/>
              <a:gd name="connsiteX1574" fmla="*/ 29962 w 506956"/>
              <a:gd name="connsiteY1574" fmla="*/ 191247 h 506956"/>
              <a:gd name="connsiteX1575" fmla="*/ 25800 w 506956"/>
              <a:gd name="connsiteY1575" fmla="*/ 191247 h 506956"/>
              <a:gd name="connsiteX1576" fmla="*/ 32110 w 506956"/>
              <a:gd name="connsiteY1576" fmla="*/ 181400 h 506956"/>
              <a:gd name="connsiteX1577" fmla="*/ 26208 w 506956"/>
              <a:gd name="connsiteY1577" fmla="*/ 172206 h 506956"/>
              <a:gd name="connsiteX1578" fmla="*/ 30370 w 506956"/>
              <a:gd name="connsiteY1578" fmla="*/ 172206 h 506956"/>
              <a:gd name="connsiteX1579" fmla="*/ 34178 w 506956"/>
              <a:gd name="connsiteY1579" fmla="*/ 178190 h 506956"/>
              <a:gd name="connsiteX1580" fmla="*/ 37986 w 506956"/>
              <a:gd name="connsiteY1580" fmla="*/ 172206 h 506956"/>
              <a:gd name="connsiteX1581" fmla="*/ 42147 w 506956"/>
              <a:gd name="connsiteY1581" fmla="*/ 172206 h 506956"/>
              <a:gd name="connsiteX1582" fmla="*/ 36245 w 506956"/>
              <a:gd name="connsiteY1582" fmla="*/ 181400 h 506956"/>
              <a:gd name="connsiteX1583" fmla="*/ 42555 w 506956"/>
              <a:gd name="connsiteY1583" fmla="*/ 191247 h 506956"/>
              <a:gd name="connsiteX1584" fmla="*/ 38394 w 506956"/>
              <a:gd name="connsiteY1584" fmla="*/ 191247 h 506956"/>
              <a:gd name="connsiteX1585" fmla="*/ 34178 w 506956"/>
              <a:gd name="connsiteY1585" fmla="*/ 184555 h 506956"/>
              <a:gd name="connsiteX1586" fmla="*/ 59978 w 506956"/>
              <a:gd name="connsiteY1586" fmla="*/ 184555 h 506956"/>
              <a:gd name="connsiteX1587" fmla="*/ 55762 w 506956"/>
              <a:gd name="connsiteY1587" fmla="*/ 191247 h 506956"/>
              <a:gd name="connsiteX1588" fmla="*/ 51600 w 506956"/>
              <a:gd name="connsiteY1588" fmla="*/ 191247 h 506956"/>
              <a:gd name="connsiteX1589" fmla="*/ 57911 w 506956"/>
              <a:gd name="connsiteY1589" fmla="*/ 181400 h 506956"/>
              <a:gd name="connsiteX1590" fmla="*/ 52008 w 506956"/>
              <a:gd name="connsiteY1590" fmla="*/ 172206 h 506956"/>
              <a:gd name="connsiteX1591" fmla="*/ 56170 w 506956"/>
              <a:gd name="connsiteY1591" fmla="*/ 172206 h 506956"/>
              <a:gd name="connsiteX1592" fmla="*/ 59978 w 506956"/>
              <a:gd name="connsiteY1592" fmla="*/ 178190 h 506956"/>
              <a:gd name="connsiteX1593" fmla="*/ 63786 w 506956"/>
              <a:gd name="connsiteY1593" fmla="*/ 172206 h 506956"/>
              <a:gd name="connsiteX1594" fmla="*/ 67948 w 506956"/>
              <a:gd name="connsiteY1594" fmla="*/ 172206 h 506956"/>
              <a:gd name="connsiteX1595" fmla="*/ 62045 w 506956"/>
              <a:gd name="connsiteY1595" fmla="*/ 181400 h 506956"/>
              <a:gd name="connsiteX1596" fmla="*/ 68356 w 506956"/>
              <a:gd name="connsiteY1596" fmla="*/ 191247 h 506956"/>
              <a:gd name="connsiteX1597" fmla="*/ 64194 w 506956"/>
              <a:gd name="connsiteY1597" fmla="*/ 191247 h 506956"/>
              <a:gd name="connsiteX1598" fmla="*/ 59978 w 506956"/>
              <a:gd name="connsiteY1598" fmla="*/ 184555 h 506956"/>
              <a:gd name="connsiteX1599" fmla="*/ 85778 w 506956"/>
              <a:gd name="connsiteY1599" fmla="*/ 184555 h 506956"/>
              <a:gd name="connsiteX1600" fmla="*/ 81562 w 506956"/>
              <a:gd name="connsiteY1600" fmla="*/ 191247 h 506956"/>
              <a:gd name="connsiteX1601" fmla="*/ 77400 w 506956"/>
              <a:gd name="connsiteY1601" fmla="*/ 191247 h 506956"/>
              <a:gd name="connsiteX1602" fmla="*/ 83711 w 506956"/>
              <a:gd name="connsiteY1602" fmla="*/ 181400 h 506956"/>
              <a:gd name="connsiteX1603" fmla="*/ 77808 w 506956"/>
              <a:gd name="connsiteY1603" fmla="*/ 172206 h 506956"/>
              <a:gd name="connsiteX1604" fmla="*/ 81970 w 506956"/>
              <a:gd name="connsiteY1604" fmla="*/ 172206 h 506956"/>
              <a:gd name="connsiteX1605" fmla="*/ 85778 w 506956"/>
              <a:gd name="connsiteY1605" fmla="*/ 178190 h 506956"/>
              <a:gd name="connsiteX1606" fmla="*/ 89586 w 506956"/>
              <a:gd name="connsiteY1606" fmla="*/ 172206 h 506956"/>
              <a:gd name="connsiteX1607" fmla="*/ 93748 w 506956"/>
              <a:gd name="connsiteY1607" fmla="*/ 172206 h 506956"/>
              <a:gd name="connsiteX1608" fmla="*/ 87845 w 506956"/>
              <a:gd name="connsiteY1608" fmla="*/ 181400 h 506956"/>
              <a:gd name="connsiteX1609" fmla="*/ 94156 w 506956"/>
              <a:gd name="connsiteY1609" fmla="*/ 191247 h 506956"/>
              <a:gd name="connsiteX1610" fmla="*/ 89994 w 506956"/>
              <a:gd name="connsiteY1610" fmla="*/ 191247 h 506956"/>
              <a:gd name="connsiteX1611" fmla="*/ 85778 w 506956"/>
              <a:gd name="connsiteY1611" fmla="*/ 184555 h 506956"/>
              <a:gd name="connsiteX1612" fmla="*/ 111578 w 506956"/>
              <a:gd name="connsiteY1612" fmla="*/ 184555 h 506956"/>
              <a:gd name="connsiteX1613" fmla="*/ 107362 w 506956"/>
              <a:gd name="connsiteY1613" fmla="*/ 191247 h 506956"/>
              <a:gd name="connsiteX1614" fmla="*/ 103200 w 506956"/>
              <a:gd name="connsiteY1614" fmla="*/ 191247 h 506956"/>
              <a:gd name="connsiteX1615" fmla="*/ 109511 w 506956"/>
              <a:gd name="connsiteY1615" fmla="*/ 181400 h 506956"/>
              <a:gd name="connsiteX1616" fmla="*/ 103608 w 506956"/>
              <a:gd name="connsiteY1616" fmla="*/ 172206 h 506956"/>
              <a:gd name="connsiteX1617" fmla="*/ 107770 w 506956"/>
              <a:gd name="connsiteY1617" fmla="*/ 172206 h 506956"/>
              <a:gd name="connsiteX1618" fmla="*/ 111578 w 506956"/>
              <a:gd name="connsiteY1618" fmla="*/ 178190 h 506956"/>
              <a:gd name="connsiteX1619" fmla="*/ 115386 w 506956"/>
              <a:gd name="connsiteY1619" fmla="*/ 172206 h 506956"/>
              <a:gd name="connsiteX1620" fmla="*/ 119548 w 506956"/>
              <a:gd name="connsiteY1620" fmla="*/ 172206 h 506956"/>
              <a:gd name="connsiteX1621" fmla="*/ 113645 w 506956"/>
              <a:gd name="connsiteY1621" fmla="*/ 181400 h 506956"/>
              <a:gd name="connsiteX1622" fmla="*/ 119956 w 506956"/>
              <a:gd name="connsiteY1622" fmla="*/ 191247 h 506956"/>
              <a:gd name="connsiteX1623" fmla="*/ 115794 w 506956"/>
              <a:gd name="connsiteY1623" fmla="*/ 191247 h 506956"/>
              <a:gd name="connsiteX1624" fmla="*/ 111578 w 506956"/>
              <a:gd name="connsiteY1624" fmla="*/ 184555 h 506956"/>
              <a:gd name="connsiteX1625" fmla="*/ 137378 w 506956"/>
              <a:gd name="connsiteY1625" fmla="*/ 184555 h 506956"/>
              <a:gd name="connsiteX1626" fmla="*/ 133162 w 506956"/>
              <a:gd name="connsiteY1626" fmla="*/ 191247 h 506956"/>
              <a:gd name="connsiteX1627" fmla="*/ 129000 w 506956"/>
              <a:gd name="connsiteY1627" fmla="*/ 191247 h 506956"/>
              <a:gd name="connsiteX1628" fmla="*/ 135311 w 506956"/>
              <a:gd name="connsiteY1628" fmla="*/ 181400 h 506956"/>
              <a:gd name="connsiteX1629" fmla="*/ 129408 w 506956"/>
              <a:gd name="connsiteY1629" fmla="*/ 172206 h 506956"/>
              <a:gd name="connsiteX1630" fmla="*/ 133570 w 506956"/>
              <a:gd name="connsiteY1630" fmla="*/ 172206 h 506956"/>
              <a:gd name="connsiteX1631" fmla="*/ 137378 w 506956"/>
              <a:gd name="connsiteY1631" fmla="*/ 178190 h 506956"/>
              <a:gd name="connsiteX1632" fmla="*/ 141186 w 506956"/>
              <a:gd name="connsiteY1632" fmla="*/ 172206 h 506956"/>
              <a:gd name="connsiteX1633" fmla="*/ 145348 w 506956"/>
              <a:gd name="connsiteY1633" fmla="*/ 172206 h 506956"/>
              <a:gd name="connsiteX1634" fmla="*/ 139445 w 506956"/>
              <a:gd name="connsiteY1634" fmla="*/ 181400 h 506956"/>
              <a:gd name="connsiteX1635" fmla="*/ 145756 w 506956"/>
              <a:gd name="connsiteY1635" fmla="*/ 191247 h 506956"/>
              <a:gd name="connsiteX1636" fmla="*/ 141594 w 506956"/>
              <a:gd name="connsiteY1636" fmla="*/ 191247 h 506956"/>
              <a:gd name="connsiteX1637" fmla="*/ 137378 w 506956"/>
              <a:gd name="connsiteY1637" fmla="*/ 184555 h 506956"/>
              <a:gd name="connsiteX1638" fmla="*/ 163178 w 506956"/>
              <a:gd name="connsiteY1638" fmla="*/ 184555 h 506956"/>
              <a:gd name="connsiteX1639" fmla="*/ 158962 w 506956"/>
              <a:gd name="connsiteY1639" fmla="*/ 191247 h 506956"/>
              <a:gd name="connsiteX1640" fmla="*/ 154800 w 506956"/>
              <a:gd name="connsiteY1640" fmla="*/ 191247 h 506956"/>
              <a:gd name="connsiteX1641" fmla="*/ 161111 w 506956"/>
              <a:gd name="connsiteY1641" fmla="*/ 181400 h 506956"/>
              <a:gd name="connsiteX1642" fmla="*/ 155208 w 506956"/>
              <a:gd name="connsiteY1642" fmla="*/ 172206 h 506956"/>
              <a:gd name="connsiteX1643" fmla="*/ 159370 w 506956"/>
              <a:gd name="connsiteY1643" fmla="*/ 172206 h 506956"/>
              <a:gd name="connsiteX1644" fmla="*/ 163178 w 506956"/>
              <a:gd name="connsiteY1644" fmla="*/ 178190 h 506956"/>
              <a:gd name="connsiteX1645" fmla="*/ 166986 w 506956"/>
              <a:gd name="connsiteY1645" fmla="*/ 172206 h 506956"/>
              <a:gd name="connsiteX1646" fmla="*/ 171148 w 506956"/>
              <a:gd name="connsiteY1646" fmla="*/ 172206 h 506956"/>
              <a:gd name="connsiteX1647" fmla="*/ 165245 w 506956"/>
              <a:gd name="connsiteY1647" fmla="*/ 181400 h 506956"/>
              <a:gd name="connsiteX1648" fmla="*/ 171556 w 506956"/>
              <a:gd name="connsiteY1648" fmla="*/ 191247 h 506956"/>
              <a:gd name="connsiteX1649" fmla="*/ 167394 w 506956"/>
              <a:gd name="connsiteY1649" fmla="*/ 191247 h 506956"/>
              <a:gd name="connsiteX1650" fmla="*/ 163178 w 506956"/>
              <a:gd name="connsiteY1650" fmla="*/ 184555 h 506956"/>
              <a:gd name="connsiteX1651" fmla="*/ 188978 w 506956"/>
              <a:gd name="connsiteY1651" fmla="*/ 184555 h 506956"/>
              <a:gd name="connsiteX1652" fmla="*/ 184762 w 506956"/>
              <a:gd name="connsiteY1652" fmla="*/ 191247 h 506956"/>
              <a:gd name="connsiteX1653" fmla="*/ 180601 w 506956"/>
              <a:gd name="connsiteY1653" fmla="*/ 191247 h 506956"/>
              <a:gd name="connsiteX1654" fmla="*/ 186911 w 506956"/>
              <a:gd name="connsiteY1654" fmla="*/ 181400 h 506956"/>
              <a:gd name="connsiteX1655" fmla="*/ 181009 w 506956"/>
              <a:gd name="connsiteY1655" fmla="*/ 172206 h 506956"/>
              <a:gd name="connsiteX1656" fmla="*/ 185170 w 506956"/>
              <a:gd name="connsiteY1656" fmla="*/ 172206 h 506956"/>
              <a:gd name="connsiteX1657" fmla="*/ 188978 w 506956"/>
              <a:gd name="connsiteY1657" fmla="*/ 178190 h 506956"/>
              <a:gd name="connsiteX1658" fmla="*/ 192786 w 506956"/>
              <a:gd name="connsiteY1658" fmla="*/ 172206 h 506956"/>
              <a:gd name="connsiteX1659" fmla="*/ 196948 w 506956"/>
              <a:gd name="connsiteY1659" fmla="*/ 172206 h 506956"/>
              <a:gd name="connsiteX1660" fmla="*/ 191045 w 506956"/>
              <a:gd name="connsiteY1660" fmla="*/ 181400 h 506956"/>
              <a:gd name="connsiteX1661" fmla="*/ 197356 w 506956"/>
              <a:gd name="connsiteY1661" fmla="*/ 191247 h 506956"/>
              <a:gd name="connsiteX1662" fmla="*/ 193194 w 506956"/>
              <a:gd name="connsiteY1662" fmla="*/ 191247 h 506956"/>
              <a:gd name="connsiteX1663" fmla="*/ 188978 w 506956"/>
              <a:gd name="connsiteY1663" fmla="*/ 184555 h 506956"/>
              <a:gd name="connsiteX1664" fmla="*/ 214778 w 506956"/>
              <a:gd name="connsiteY1664" fmla="*/ 184555 h 506956"/>
              <a:gd name="connsiteX1665" fmla="*/ 210562 w 506956"/>
              <a:gd name="connsiteY1665" fmla="*/ 191247 h 506956"/>
              <a:gd name="connsiteX1666" fmla="*/ 206401 w 506956"/>
              <a:gd name="connsiteY1666" fmla="*/ 191247 h 506956"/>
              <a:gd name="connsiteX1667" fmla="*/ 212711 w 506956"/>
              <a:gd name="connsiteY1667" fmla="*/ 181400 h 506956"/>
              <a:gd name="connsiteX1668" fmla="*/ 206809 w 506956"/>
              <a:gd name="connsiteY1668" fmla="*/ 172206 h 506956"/>
              <a:gd name="connsiteX1669" fmla="*/ 210970 w 506956"/>
              <a:gd name="connsiteY1669" fmla="*/ 172206 h 506956"/>
              <a:gd name="connsiteX1670" fmla="*/ 214778 w 506956"/>
              <a:gd name="connsiteY1670" fmla="*/ 178190 h 506956"/>
              <a:gd name="connsiteX1671" fmla="*/ 218586 w 506956"/>
              <a:gd name="connsiteY1671" fmla="*/ 172206 h 506956"/>
              <a:gd name="connsiteX1672" fmla="*/ 222748 w 506956"/>
              <a:gd name="connsiteY1672" fmla="*/ 172206 h 506956"/>
              <a:gd name="connsiteX1673" fmla="*/ 216846 w 506956"/>
              <a:gd name="connsiteY1673" fmla="*/ 181400 h 506956"/>
              <a:gd name="connsiteX1674" fmla="*/ 223156 w 506956"/>
              <a:gd name="connsiteY1674" fmla="*/ 191247 h 506956"/>
              <a:gd name="connsiteX1675" fmla="*/ 218994 w 506956"/>
              <a:gd name="connsiteY1675" fmla="*/ 191247 h 506956"/>
              <a:gd name="connsiteX1676" fmla="*/ 214778 w 506956"/>
              <a:gd name="connsiteY1676" fmla="*/ 184555 h 506956"/>
              <a:gd name="connsiteX1677" fmla="*/ 240578 w 506956"/>
              <a:gd name="connsiteY1677" fmla="*/ 184555 h 506956"/>
              <a:gd name="connsiteX1678" fmla="*/ 236362 w 506956"/>
              <a:gd name="connsiteY1678" fmla="*/ 191247 h 506956"/>
              <a:gd name="connsiteX1679" fmla="*/ 232201 w 506956"/>
              <a:gd name="connsiteY1679" fmla="*/ 191247 h 506956"/>
              <a:gd name="connsiteX1680" fmla="*/ 238511 w 506956"/>
              <a:gd name="connsiteY1680" fmla="*/ 181400 h 506956"/>
              <a:gd name="connsiteX1681" fmla="*/ 232609 w 506956"/>
              <a:gd name="connsiteY1681" fmla="*/ 172206 h 506956"/>
              <a:gd name="connsiteX1682" fmla="*/ 236770 w 506956"/>
              <a:gd name="connsiteY1682" fmla="*/ 172206 h 506956"/>
              <a:gd name="connsiteX1683" fmla="*/ 240578 w 506956"/>
              <a:gd name="connsiteY1683" fmla="*/ 178190 h 506956"/>
              <a:gd name="connsiteX1684" fmla="*/ 244386 w 506956"/>
              <a:gd name="connsiteY1684" fmla="*/ 172206 h 506956"/>
              <a:gd name="connsiteX1685" fmla="*/ 248548 w 506956"/>
              <a:gd name="connsiteY1685" fmla="*/ 172206 h 506956"/>
              <a:gd name="connsiteX1686" fmla="*/ 242646 w 506956"/>
              <a:gd name="connsiteY1686" fmla="*/ 181400 h 506956"/>
              <a:gd name="connsiteX1687" fmla="*/ 248956 w 506956"/>
              <a:gd name="connsiteY1687" fmla="*/ 191247 h 506956"/>
              <a:gd name="connsiteX1688" fmla="*/ 244794 w 506956"/>
              <a:gd name="connsiteY1688" fmla="*/ 191247 h 506956"/>
              <a:gd name="connsiteX1689" fmla="*/ 240578 w 506956"/>
              <a:gd name="connsiteY1689" fmla="*/ 184555 h 506956"/>
              <a:gd name="connsiteX1690" fmla="*/ 266378 w 506956"/>
              <a:gd name="connsiteY1690" fmla="*/ 184555 h 506956"/>
              <a:gd name="connsiteX1691" fmla="*/ 262162 w 506956"/>
              <a:gd name="connsiteY1691" fmla="*/ 191247 h 506956"/>
              <a:gd name="connsiteX1692" fmla="*/ 258001 w 506956"/>
              <a:gd name="connsiteY1692" fmla="*/ 191247 h 506956"/>
              <a:gd name="connsiteX1693" fmla="*/ 264311 w 506956"/>
              <a:gd name="connsiteY1693" fmla="*/ 181400 h 506956"/>
              <a:gd name="connsiteX1694" fmla="*/ 258409 w 506956"/>
              <a:gd name="connsiteY1694" fmla="*/ 172206 h 506956"/>
              <a:gd name="connsiteX1695" fmla="*/ 262570 w 506956"/>
              <a:gd name="connsiteY1695" fmla="*/ 172206 h 506956"/>
              <a:gd name="connsiteX1696" fmla="*/ 266378 w 506956"/>
              <a:gd name="connsiteY1696" fmla="*/ 178190 h 506956"/>
              <a:gd name="connsiteX1697" fmla="*/ 270187 w 506956"/>
              <a:gd name="connsiteY1697" fmla="*/ 172206 h 506956"/>
              <a:gd name="connsiteX1698" fmla="*/ 274348 w 506956"/>
              <a:gd name="connsiteY1698" fmla="*/ 172206 h 506956"/>
              <a:gd name="connsiteX1699" fmla="*/ 268446 w 506956"/>
              <a:gd name="connsiteY1699" fmla="*/ 181400 h 506956"/>
              <a:gd name="connsiteX1700" fmla="*/ 274756 w 506956"/>
              <a:gd name="connsiteY1700" fmla="*/ 191247 h 506956"/>
              <a:gd name="connsiteX1701" fmla="*/ 270595 w 506956"/>
              <a:gd name="connsiteY1701" fmla="*/ 191247 h 506956"/>
              <a:gd name="connsiteX1702" fmla="*/ 266378 w 506956"/>
              <a:gd name="connsiteY1702" fmla="*/ 184555 h 506956"/>
              <a:gd name="connsiteX1703" fmla="*/ 292179 w 506956"/>
              <a:gd name="connsiteY1703" fmla="*/ 184555 h 506956"/>
              <a:gd name="connsiteX1704" fmla="*/ 287962 w 506956"/>
              <a:gd name="connsiteY1704" fmla="*/ 191247 h 506956"/>
              <a:gd name="connsiteX1705" fmla="*/ 283801 w 506956"/>
              <a:gd name="connsiteY1705" fmla="*/ 191247 h 506956"/>
              <a:gd name="connsiteX1706" fmla="*/ 290111 w 506956"/>
              <a:gd name="connsiteY1706" fmla="*/ 181400 h 506956"/>
              <a:gd name="connsiteX1707" fmla="*/ 284209 w 506956"/>
              <a:gd name="connsiteY1707" fmla="*/ 172206 h 506956"/>
              <a:gd name="connsiteX1708" fmla="*/ 288370 w 506956"/>
              <a:gd name="connsiteY1708" fmla="*/ 172206 h 506956"/>
              <a:gd name="connsiteX1709" fmla="*/ 292179 w 506956"/>
              <a:gd name="connsiteY1709" fmla="*/ 178190 h 506956"/>
              <a:gd name="connsiteX1710" fmla="*/ 295987 w 506956"/>
              <a:gd name="connsiteY1710" fmla="*/ 172206 h 506956"/>
              <a:gd name="connsiteX1711" fmla="*/ 300148 w 506956"/>
              <a:gd name="connsiteY1711" fmla="*/ 172206 h 506956"/>
              <a:gd name="connsiteX1712" fmla="*/ 294246 w 506956"/>
              <a:gd name="connsiteY1712" fmla="*/ 181400 h 506956"/>
              <a:gd name="connsiteX1713" fmla="*/ 300556 w 506956"/>
              <a:gd name="connsiteY1713" fmla="*/ 191247 h 506956"/>
              <a:gd name="connsiteX1714" fmla="*/ 296395 w 506956"/>
              <a:gd name="connsiteY1714" fmla="*/ 191247 h 506956"/>
              <a:gd name="connsiteX1715" fmla="*/ 292179 w 506956"/>
              <a:gd name="connsiteY1715" fmla="*/ 184555 h 506956"/>
              <a:gd name="connsiteX1716" fmla="*/ 317979 w 506956"/>
              <a:gd name="connsiteY1716" fmla="*/ 184555 h 506956"/>
              <a:gd name="connsiteX1717" fmla="*/ 313762 w 506956"/>
              <a:gd name="connsiteY1717" fmla="*/ 191247 h 506956"/>
              <a:gd name="connsiteX1718" fmla="*/ 309601 w 506956"/>
              <a:gd name="connsiteY1718" fmla="*/ 191247 h 506956"/>
              <a:gd name="connsiteX1719" fmla="*/ 315911 w 506956"/>
              <a:gd name="connsiteY1719" fmla="*/ 181400 h 506956"/>
              <a:gd name="connsiteX1720" fmla="*/ 310009 w 506956"/>
              <a:gd name="connsiteY1720" fmla="*/ 172206 h 506956"/>
              <a:gd name="connsiteX1721" fmla="*/ 314170 w 506956"/>
              <a:gd name="connsiteY1721" fmla="*/ 172206 h 506956"/>
              <a:gd name="connsiteX1722" fmla="*/ 317979 w 506956"/>
              <a:gd name="connsiteY1722" fmla="*/ 178190 h 506956"/>
              <a:gd name="connsiteX1723" fmla="*/ 321787 w 506956"/>
              <a:gd name="connsiteY1723" fmla="*/ 172206 h 506956"/>
              <a:gd name="connsiteX1724" fmla="*/ 325948 w 506956"/>
              <a:gd name="connsiteY1724" fmla="*/ 172206 h 506956"/>
              <a:gd name="connsiteX1725" fmla="*/ 320046 w 506956"/>
              <a:gd name="connsiteY1725" fmla="*/ 181400 h 506956"/>
              <a:gd name="connsiteX1726" fmla="*/ 326356 w 506956"/>
              <a:gd name="connsiteY1726" fmla="*/ 191247 h 506956"/>
              <a:gd name="connsiteX1727" fmla="*/ 322195 w 506956"/>
              <a:gd name="connsiteY1727" fmla="*/ 191247 h 506956"/>
              <a:gd name="connsiteX1728" fmla="*/ 317979 w 506956"/>
              <a:gd name="connsiteY1728" fmla="*/ 184555 h 506956"/>
              <a:gd name="connsiteX1729" fmla="*/ 343779 w 506956"/>
              <a:gd name="connsiteY1729" fmla="*/ 184555 h 506956"/>
              <a:gd name="connsiteX1730" fmla="*/ 339563 w 506956"/>
              <a:gd name="connsiteY1730" fmla="*/ 191247 h 506956"/>
              <a:gd name="connsiteX1731" fmla="*/ 335401 w 506956"/>
              <a:gd name="connsiteY1731" fmla="*/ 191247 h 506956"/>
              <a:gd name="connsiteX1732" fmla="*/ 341711 w 506956"/>
              <a:gd name="connsiteY1732" fmla="*/ 181400 h 506956"/>
              <a:gd name="connsiteX1733" fmla="*/ 335809 w 506956"/>
              <a:gd name="connsiteY1733" fmla="*/ 172206 h 506956"/>
              <a:gd name="connsiteX1734" fmla="*/ 339971 w 506956"/>
              <a:gd name="connsiteY1734" fmla="*/ 172206 h 506956"/>
              <a:gd name="connsiteX1735" fmla="*/ 343779 w 506956"/>
              <a:gd name="connsiteY1735" fmla="*/ 178190 h 506956"/>
              <a:gd name="connsiteX1736" fmla="*/ 347587 w 506956"/>
              <a:gd name="connsiteY1736" fmla="*/ 172206 h 506956"/>
              <a:gd name="connsiteX1737" fmla="*/ 351748 w 506956"/>
              <a:gd name="connsiteY1737" fmla="*/ 172206 h 506956"/>
              <a:gd name="connsiteX1738" fmla="*/ 345846 w 506956"/>
              <a:gd name="connsiteY1738" fmla="*/ 181400 h 506956"/>
              <a:gd name="connsiteX1739" fmla="*/ 352156 w 506956"/>
              <a:gd name="connsiteY1739" fmla="*/ 191247 h 506956"/>
              <a:gd name="connsiteX1740" fmla="*/ 347995 w 506956"/>
              <a:gd name="connsiteY1740" fmla="*/ 191247 h 506956"/>
              <a:gd name="connsiteX1741" fmla="*/ 343779 w 506956"/>
              <a:gd name="connsiteY1741" fmla="*/ 184555 h 506956"/>
              <a:gd name="connsiteX1742" fmla="*/ 369579 w 506956"/>
              <a:gd name="connsiteY1742" fmla="*/ 184555 h 506956"/>
              <a:gd name="connsiteX1743" fmla="*/ 365363 w 506956"/>
              <a:gd name="connsiteY1743" fmla="*/ 191247 h 506956"/>
              <a:gd name="connsiteX1744" fmla="*/ 361201 w 506956"/>
              <a:gd name="connsiteY1744" fmla="*/ 191247 h 506956"/>
              <a:gd name="connsiteX1745" fmla="*/ 367511 w 506956"/>
              <a:gd name="connsiteY1745" fmla="*/ 181400 h 506956"/>
              <a:gd name="connsiteX1746" fmla="*/ 361609 w 506956"/>
              <a:gd name="connsiteY1746" fmla="*/ 172206 h 506956"/>
              <a:gd name="connsiteX1747" fmla="*/ 365771 w 506956"/>
              <a:gd name="connsiteY1747" fmla="*/ 172206 h 506956"/>
              <a:gd name="connsiteX1748" fmla="*/ 369579 w 506956"/>
              <a:gd name="connsiteY1748" fmla="*/ 178190 h 506956"/>
              <a:gd name="connsiteX1749" fmla="*/ 373387 w 506956"/>
              <a:gd name="connsiteY1749" fmla="*/ 172206 h 506956"/>
              <a:gd name="connsiteX1750" fmla="*/ 377548 w 506956"/>
              <a:gd name="connsiteY1750" fmla="*/ 172206 h 506956"/>
              <a:gd name="connsiteX1751" fmla="*/ 371646 w 506956"/>
              <a:gd name="connsiteY1751" fmla="*/ 181400 h 506956"/>
              <a:gd name="connsiteX1752" fmla="*/ 377956 w 506956"/>
              <a:gd name="connsiteY1752" fmla="*/ 191247 h 506956"/>
              <a:gd name="connsiteX1753" fmla="*/ 373795 w 506956"/>
              <a:gd name="connsiteY1753" fmla="*/ 191247 h 506956"/>
              <a:gd name="connsiteX1754" fmla="*/ 369579 w 506956"/>
              <a:gd name="connsiteY1754" fmla="*/ 184555 h 506956"/>
              <a:gd name="connsiteX1755" fmla="*/ 395379 w 506956"/>
              <a:gd name="connsiteY1755" fmla="*/ 184555 h 506956"/>
              <a:gd name="connsiteX1756" fmla="*/ 391163 w 506956"/>
              <a:gd name="connsiteY1756" fmla="*/ 191247 h 506956"/>
              <a:gd name="connsiteX1757" fmla="*/ 387001 w 506956"/>
              <a:gd name="connsiteY1757" fmla="*/ 191247 h 506956"/>
              <a:gd name="connsiteX1758" fmla="*/ 393312 w 506956"/>
              <a:gd name="connsiteY1758" fmla="*/ 181400 h 506956"/>
              <a:gd name="connsiteX1759" fmla="*/ 387409 w 506956"/>
              <a:gd name="connsiteY1759" fmla="*/ 172206 h 506956"/>
              <a:gd name="connsiteX1760" fmla="*/ 391571 w 506956"/>
              <a:gd name="connsiteY1760" fmla="*/ 172206 h 506956"/>
              <a:gd name="connsiteX1761" fmla="*/ 395379 w 506956"/>
              <a:gd name="connsiteY1761" fmla="*/ 178190 h 506956"/>
              <a:gd name="connsiteX1762" fmla="*/ 399187 w 506956"/>
              <a:gd name="connsiteY1762" fmla="*/ 172206 h 506956"/>
              <a:gd name="connsiteX1763" fmla="*/ 403348 w 506956"/>
              <a:gd name="connsiteY1763" fmla="*/ 172206 h 506956"/>
              <a:gd name="connsiteX1764" fmla="*/ 397446 w 506956"/>
              <a:gd name="connsiteY1764" fmla="*/ 181400 h 506956"/>
              <a:gd name="connsiteX1765" fmla="*/ 403756 w 506956"/>
              <a:gd name="connsiteY1765" fmla="*/ 191247 h 506956"/>
              <a:gd name="connsiteX1766" fmla="*/ 399595 w 506956"/>
              <a:gd name="connsiteY1766" fmla="*/ 191247 h 506956"/>
              <a:gd name="connsiteX1767" fmla="*/ 395379 w 506956"/>
              <a:gd name="connsiteY1767" fmla="*/ 184555 h 506956"/>
              <a:gd name="connsiteX1768" fmla="*/ 421179 w 506956"/>
              <a:gd name="connsiteY1768" fmla="*/ 184555 h 506956"/>
              <a:gd name="connsiteX1769" fmla="*/ 416963 w 506956"/>
              <a:gd name="connsiteY1769" fmla="*/ 191247 h 506956"/>
              <a:gd name="connsiteX1770" fmla="*/ 412801 w 506956"/>
              <a:gd name="connsiteY1770" fmla="*/ 191247 h 506956"/>
              <a:gd name="connsiteX1771" fmla="*/ 419112 w 506956"/>
              <a:gd name="connsiteY1771" fmla="*/ 181400 h 506956"/>
              <a:gd name="connsiteX1772" fmla="*/ 413209 w 506956"/>
              <a:gd name="connsiteY1772" fmla="*/ 172206 h 506956"/>
              <a:gd name="connsiteX1773" fmla="*/ 417371 w 506956"/>
              <a:gd name="connsiteY1773" fmla="*/ 172206 h 506956"/>
              <a:gd name="connsiteX1774" fmla="*/ 421179 w 506956"/>
              <a:gd name="connsiteY1774" fmla="*/ 178190 h 506956"/>
              <a:gd name="connsiteX1775" fmla="*/ 424987 w 506956"/>
              <a:gd name="connsiteY1775" fmla="*/ 172206 h 506956"/>
              <a:gd name="connsiteX1776" fmla="*/ 429149 w 506956"/>
              <a:gd name="connsiteY1776" fmla="*/ 172206 h 506956"/>
              <a:gd name="connsiteX1777" fmla="*/ 423246 w 506956"/>
              <a:gd name="connsiteY1777" fmla="*/ 181400 h 506956"/>
              <a:gd name="connsiteX1778" fmla="*/ 429557 w 506956"/>
              <a:gd name="connsiteY1778" fmla="*/ 191247 h 506956"/>
              <a:gd name="connsiteX1779" fmla="*/ 425395 w 506956"/>
              <a:gd name="connsiteY1779" fmla="*/ 191247 h 506956"/>
              <a:gd name="connsiteX1780" fmla="*/ 421179 w 506956"/>
              <a:gd name="connsiteY1780" fmla="*/ 184555 h 506956"/>
              <a:gd name="connsiteX1781" fmla="*/ 446979 w 506956"/>
              <a:gd name="connsiteY1781" fmla="*/ 184555 h 506956"/>
              <a:gd name="connsiteX1782" fmla="*/ 442763 w 506956"/>
              <a:gd name="connsiteY1782" fmla="*/ 191247 h 506956"/>
              <a:gd name="connsiteX1783" fmla="*/ 438601 w 506956"/>
              <a:gd name="connsiteY1783" fmla="*/ 191247 h 506956"/>
              <a:gd name="connsiteX1784" fmla="*/ 444912 w 506956"/>
              <a:gd name="connsiteY1784" fmla="*/ 181400 h 506956"/>
              <a:gd name="connsiteX1785" fmla="*/ 439009 w 506956"/>
              <a:gd name="connsiteY1785" fmla="*/ 172206 h 506956"/>
              <a:gd name="connsiteX1786" fmla="*/ 443171 w 506956"/>
              <a:gd name="connsiteY1786" fmla="*/ 172206 h 506956"/>
              <a:gd name="connsiteX1787" fmla="*/ 446979 w 506956"/>
              <a:gd name="connsiteY1787" fmla="*/ 178190 h 506956"/>
              <a:gd name="connsiteX1788" fmla="*/ 450787 w 506956"/>
              <a:gd name="connsiteY1788" fmla="*/ 172206 h 506956"/>
              <a:gd name="connsiteX1789" fmla="*/ 454949 w 506956"/>
              <a:gd name="connsiteY1789" fmla="*/ 172206 h 506956"/>
              <a:gd name="connsiteX1790" fmla="*/ 449046 w 506956"/>
              <a:gd name="connsiteY1790" fmla="*/ 181400 h 506956"/>
              <a:gd name="connsiteX1791" fmla="*/ 455357 w 506956"/>
              <a:gd name="connsiteY1791" fmla="*/ 191247 h 506956"/>
              <a:gd name="connsiteX1792" fmla="*/ 451195 w 506956"/>
              <a:gd name="connsiteY1792" fmla="*/ 191247 h 506956"/>
              <a:gd name="connsiteX1793" fmla="*/ 446979 w 506956"/>
              <a:gd name="connsiteY1793" fmla="*/ 184555 h 506956"/>
              <a:gd name="connsiteX1794" fmla="*/ 472779 w 506956"/>
              <a:gd name="connsiteY1794" fmla="*/ 184555 h 506956"/>
              <a:gd name="connsiteX1795" fmla="*/ 468563 w 506956"/>
              <a:gd name="connsiteY1795" fmla="*/ 191247 h 506956"/>
              <a:gd name="connsiteX1796" fmla="*/ 464401 w 506956"/>
              <a:gd name="connsiteY1796" fmla="*/ 191247 h 506956"/>
              <a:gd name="connsiteX1797" fmla="*/ 470712 w 506956"/>
              <a:gd name="connsiteY1797" fmla="*/ 181400 h 506956"/>
              <a:gd name="connsiteX1798" fmla="*/ 464809 w 506956"/>
              <a:gd name="connsiteY1798" fmla="*/ 172206 h 506956"/>
              <a:gd name="connsiteX1799" fmla="*/ 468971 w 506956"/>
              <a:gd name="connsiteY1799" fmla="*/ 172206 h 506956"/>
              <a:gd name="connsiteX1800" fmla="*/ 472779 w 506956"/>
              <a:gd name="connsiteY1800" fmla="*/ 178190 h 506956"/>
              <a:gd name="connsiteX1801" fmla="*/ 476587 w 506956"/>
              <a:gd name="connsiteY1801" fmla="*/ 172206 h 506956"/>
              <a:gd name="connsiteX1802" fmla="*/ 480749 w 506956"/>
              <a:gd name="connsiteY1802" fmla="*/ 172206 h 506956"/>
              <a:gd name="connsiteX1803" fmla="*/ 474846 w 506956"/>
              <a:gd name="connsiteY1803" fmla="*/ 181400 h 506956"/>
              <a:gd name="connsiteX1804" fmla="*/ 481157 w 506956"/>
              <a:gd name="connsiteY1804" fmla="*/ 191247 h 506956"/>
              <a:gd name="connsiteX1805" fmla="*/ 476995 w 506956"/>
              <a:gd name="connsiteY1805" fmla="*/ 191247 h 506956"/>
              <a:gd name="connsiteX1806" fmla="*/ 472779 w 506956"/>
              <a:gd name="connsiteY1806" fmla="*/ 184555 h 506956"/>
              <a:gd name="connsiteX1807" fmla="*/ 498579 w 506956"/>
              <a:gd name="connsiteY1807" fmla="*/ 184555 h 506956"/>
              <a:gd name="connsiteX1808" fmla="*/ 494363 w 506956"/>
              <a:gd name="connsiteY1808" fmla="*/ 191247 h 506956"/>
              <a:gd name="connsiteX1809" fmla="*/ 490201 w 506956"/>
              <a:gd name="connsiteY1809" fmla="*/ 191247 h 506956"/>
              <a:gd name="connsiteX1810" fmla="*/ 496512 w 506956"/>
              <a:gd name="connsiteY1810" fmla="*/ 181400 h 506956"/>
              <a:gd name="connsiteX1811" fmla="*/ 490609 w 506956"/>
              <a:gd name="connsiteY1811" fmla="*/ 172206 h 506956"/>
              <a:gd name="connsiteX1812" fmla="*/ 494771 w 506956"/>
              <a:gd name="connsiteY1812" fmla="*/ 172206 h 506956"/>
              <a:gd name="connsiteX1813" fmla="*/ 498579 w 506956"/>
              <a:gd name="connsiteY1813" fmla="*/ 178190 h 506956"/>
              <a:gd name="connsiteX1814" fmla="*/ 502387 w 506956"/>
              <a:gd name="connsiteY1814" fmla="*/ 172206 h 506956"/>
              <a:gd name="connsiteX1815" fmla="*/ 506549 w 506956"/>
              <a:gd name="connsiteY1815" fmla="*/ 172206 h 506956"/>
              <a:gd name="connsiteX1816" fmla="*/ 500646 w 506956"/>
              <a:gd name="connsiteY1816" fmla="*/ 181400 h 506956"/>
              <a:gd name="connsiteX1817" fmla="*/ 506957 w 506956"/>
              <a:gd name="connsiteY1817" fmla="*/ 191247 h 506956"/>
              <a:gd name="connsiteX1818" fmla="*/ 502795 w 506956"/>
              <a:gd name="connsiteY1818" fmla="*/ 191247 h 506956"/>
              <a:gd name="connsiteX1819" fmla="*/ 498579 w 506956"/>
              <a:gd name="connsiteY1819" fmla="*/ 184555 h 506956"/>
              <a:gd name="connsiteX1820" fmla="*/ 8378 w 506956"/>
              <a:gd name="connsiteY1820" fmla="*/ 213256 h 506956"/>
              <a:gd name="connsiteX1821" fmla="*/ 4162 w 506956"/>
              <a:gd name="connsiteY1821" fmla="*/ 219947 h 506956"/>
              <a:gd name="connsiteX1822" fmla="*/ 0 w 506956"/>
              <a:gd name="connsiteY1822" fmla="*/ 219947 h 506956"/>
              <a:gd name="connsiteX1823" fmla="*/ 6310 w 506956"/>
              <a:gd name="connsiteY1823" fmla="*/ 210100 h 506956"/>
              <a:gd name="connsiteX1824" fmla="*/ 408 w 506956"/>
              <a:gd name="connsiteY1824" fmla="*/ 200907 h 506956"/>
              <a:gd name="connsiteX1825" fmla="*/ 4570 w 506956"/>
              <a:gd name="connsiteY1825" fmla="*/ 200907 h 506956"/>
              <a:gd name="connsiteX1826" fmla="*/ 8378 w 506956"/>
              <a:gd name="connsiteY1826" fmla="*/ 206891 h 506956"/>
              <a:gd name="connsiteX1827" fmla="*/ 12186 w 506956"/>
              <a:gd name="connsiteY1827" fmla="*/ 200907 h 506956"/>
              <a:gd name="connsiteX1828" fmla="*/ 16347 w 506956"/>
              <a:gd name="connsiteY1828" fmla="*/ 200907 h 506956"/>
              <a:gd name="connsiteX1829" fmla="*/ 10445 w 506956"/>
              <a:gd name="connsiteY1829" fmla="*/ 210100 h 506956"/>
              <a:gd name="connsiteX1830" fmla="*/ 16755 w 506956"/>
              <a:gd name="connsiteY1830" fmla="*/ 219947 h 506956"/>
              <a:gd name="connsiteX1831" fmla="*/ 12594 w 506956"/>
              <a:gd name="connsiteY1831" fmla="*/ 219947 h 506956"/>
              <a:gd name="connsiteX1832" fmla="*/ 8378 w 506956"/>
              <a:gd name="connsiteY1832" fmla="*/ 213256 h 506956"/>
              <a:gd name="connsiteX1833" fmla="*/ 34178 w 506956"/>
              <a:gd name="connsiteY1833" fmla="*/ 213256 h 506956"/>
              <a:gd name="connsiteX1834" fmla="*/ 29962 w 506956"/>
              <a:gd name="connsiteY1834" fmla="*/ 219947 h 506956"/>
              <a:gd name="connsiteX1835" fmla="*/ 25800 w 506956"/>
              <a:gd name="connsiteY1835" fmla="*/ 219947 h 506956"/>
              <a:gd name="connsiteX1836" fmla="*/ 32110 w 506956"/>
              <a:gd name="connsiteY1836" fmla="*/ 210100 h 506956"/>
              <a:gd name="connsiteX1837" fmla="*/ 26208 w 506956"/>
              <a:gd name="connsiteY1837" fmla="*/ 200907 h 506956"/>
              <a:gd name="connsiteX1838" fmla="*/ 30370 w 506956"/>
              <a:gd name="connsiteY1838" fmla="*/ 200907 h 506956"/>
              <a:gd name="connsiteX1839" fmla="*/ 34178 w 506956"/>
              <a:gd name="connsiteY1839" fmla="*/ 206891 h 506956"/>
              <a:gd name="connsiteX1840" fmla="*/ 37986 w 506956"/>
              <a:gd name="connsiteY1840" fmla="*/ 200907 h 506956"/>
              <a:gd name="connsiteX1841" fmla="*/ 42147 w 506956"/>
              <a:gd name="connsiteY1841" fmla="*/ 200907 h 506956"/>
              <a:gd name="connsiteX1842" fmla="*/ 36245 w 506956"/>
              <a:gd name="connsiteY1842" fmla="*/ 210100 h 506956"/>
              <a:gd name="connsiteX1843" fmla="*/ 42555 w 506956"/>
              <a:gd name="connsiteY1843" fmla="*/ 219947 h 506956"/>
              <a:gd name="connsiteX1844" fmla="*/ 38394 w 506956"/>
              <a:gd name="connsiteY1844" fmla="*/ 219947 h 506956"/>
              <a:gd name="connsiteX1845" fmla="*/ 34178 w 506956"/>
              <a:gd name="connsiteY1845" fmla="*/ 213256 h 506956"/>
              <a:gd name="connsiteX1846" fmla="*/ 59978 w 506956"/>
              <a:gd name="connsiteY1846" fmla="*/ 213256 h 506956"/>
              <a:gd name="connsiteX1847" fmla="*/ 55762 w 506956"/>
              <a:gd name="connsiteY1847" fmla="*/ 219947 h 506956"/>
              <a:gd name="connsiteX1848" fmla="*/ 51600 w 506956"/>
              <a:gd name="connsiteY1848" fmla="*/ 219947 h 506956"/>
              <a:gd name="connsiteX1849" fmla="*/ 57911 w 506956"/>
              <a:gd name="connsiteY1849" fmla="*/ 210100 h 506956"/>
              <a:gd name="connsiteX1850" fmla="*/ 52008 w 506956"/>
              <a:gd name="connsiteY1850" fmla="*/ 200907 h 506956"/>
              <a:gd name="connsiteX1851" fmla="*/ 56170 w 506956"/>
              <a:gd name="connsiteY1851" fmla="*/ 200907 h 506956"/>
              <a:gd name="connsiteX1852" fmla="*/ 59978 w 506956"/>
              <a:gd name="connsiteY1852" fmla="*/ 206891 h 506956"/>
              <a:gd name="connsiteX1853" fmla="*/ 63786 w 506956"/>
              <a:gd name="connsiteY1853" fmla="*/ 200907 h 506956"/>
              <a:gd name="connsiteX1854" fmla="*/ 67948 w 506956"/>
              <a:gd name="connsiteY1854" fmla="*/ 200907 h 506956"/>
              <a:gd name="connsiteX1855" fmla="*/ 62045 w 506956"/>
              <a:gd name="connsiteY1855" fmla="*/ 210100 h 506956"/>
              <a:gd name="connsiteX1856" fmla="*/ 68356 w 506956"/>
              <a:gd name="connsiteY1856" fmla="*/ 219947 h 506956"/>
              <a:gd name="connsiteX1857" fmla="*/ 64194 w 506956"/>
              <a:gd name="connsiteY1857" fmla="*/ 219947 h 506956"/>
              <a:gd name="connsiteX1858" fmla="*/ 59978 w 506956"/>
              <a:gd name="connsiteY1858" fmla="*/ 213256 h 506956"/>
              <a:gd name="connsiteX1859" fmla="*/ 85778 w 506956"/>
              <a:gd name="connsiteY1859" fmla="*/ 213256 h 506956"/>
              <a:gd name="connsiteX1860" fmla="*/ 81562 w 506956"/>
              <a:gd name="connsiteY1860" fmla="*/ 219947 h 506956"/>
              <a:gd name="connsiteX1861" fmla="*/ 77400 w 506956"/>
              <a:gd name="connsiteY1861" fmla="*/ 219947 h 506956"/>
              <a:gd name="connsiteX1862" fmla="*/ 83711 w 506956"/>
              <a:gd name="connsiteY1862" fmla="*/ 210100 h 506956"/>
              <a:gd name="connsiteX1863" fmla="*/ 77808 w 506956"/>
              <a:gd name="connsiteY1863" fmla="*/ 200907 h 506956"/>
              <a:gd name="connsiteX1864" fmla="*/ 81970 w 506956"/>
              <a:gd name="connsiteY1864" fmla="*/ 200907 h 506956"/>
              <a:gd name="connsiteX1865" fmla="*/ 85778 w 506956"/>
              <a:gd name="connsiteY1865" fmla="*/ 206891 h 506956"/>
              <a:gd name="connsiteX1866" fmla="*/ 89586 w 506956"/>
              <a:gd name="connsiteY1866" fmla="*/ 200907 h 506956"/>
              <a:gd name="connsiteX1867" fmla="*/ 93748 w 506956"/>
              <a:gd name="connsiteY1867" fmla="*/ 200907 h 506956"/>
              <a:gd name="connsiteX1868" fmla="*/ 87845 w 506956"/>
              <a:gd name="connsiteY1868" fmla="*/ 210100 h 506956"/>
              <a:gd name="connsiteX1869" fmla="*/ 94156 w 506956"/>
              <a:gd name="connsiteY1869" fmla="*/ 219947 h 506956"/>
              <a:gd name="connsiteX1870" fmla="*/ 89994 w 506956"/>
              <a:gd name="connsiteY1870" fmla="*/ 219947 h 506956"/>
              <a:gd name="connsiteX1871" fmla="*/ 85778 w 506956"/>
              <a:gd name="connsiteY1871" fmla="*/ 213256 h 506956"/>
              <a:gd name="connsiteX1872" fmla="*/ 111578 w 506956"/>
              <a:gd name="connsiteY1872" fmla="*/ 213256 h 506956"/>
              <a:gd name="connsiteX1873" fmla="*/ 107362 w 506956"/>
              <a:gd name="connsiteY1873" fmla="*/ 219947 h 506956"/>
              <a:gd name="connsiteX1874" fmla="*/ 103200 w 506956"/>
              <a:gd name="connsiteY1874" fmla="*/ 219947 h 506956"/>
              <a:gd name="connsiteX1875" fmla="*/ 109511 w 506956"/>
              <a:gd name="connsiteY1875" fmla="*/ 210100 h 506956"/>
              <a:gd name="connsiteX1876" fmla="*/ 103608 w 506956"/>
              <a:gd name="connsiteY1876" fmla="*/ 200907 h 506956"/>
              <a:gd name="connsiteX1877" fmla="*/ 107770 w 506956"/>
              <a:gd name="connsiteY1877" fmla="*/ 200907 h 506956"/>
              <a:gd name="connsiteX1878" fmla="*/ 111578 w 506956"/>
              <a:gd name="connsiteY1878" fmla="*/ 206891 h 506956"/>
              <a:gd name="connsiteX1879" fmla="*/ 115386 w 506956"/>
              <a:gd name="connsiteY1879" fmla="*/ 200907 h 506956"/>
              <a:gd name="connsiteX1880" fmla="*/ 119548 w 506956"/>
              <a:gd name="connsiteY1880" fmla="*/ 200907 h 506956"/>
              <a:gd name="connsiteX1881" fmla="*/ 113645 w 506956"/>
              <a:gd name="connsiteY1881" fmla="*/ 210100 h 506956"/>
              <a:gd name="connsiteX1882" fmla="*/ 119956 w 506956"/>
              <a:gd name="connsiteY1882" fmla="*/ 219947 h 506956"/>
              <a:gd name="connsiteX1883" fmla="*/ 115794 w 506956"/>
              <a:gd name="connsiteY1883" fmla="*/ 219947 h 506956"/>
              <a:gd name="connsiteX1884" fmla="*/ 111578 w 506956"/>
              <a:gd name="connsiteY1884" fmla="*/ 213256 h 506956"/>
              <a:gd name="connsiteX1885" fmla="*/ 137378 w 506956"/>
              <a:gd name="connsiteY1885" fmla="*/ 213256 h 506956"/>
              <a:gd name="connsiteX1886" fmla="*/ 133162 w 506956"/>
              <a:gd name="connsiteY1886" fmla="*/ 219947 h 506956"/>
              <a:gd name="connsiteX1887" fmla="*/ 129000 w 506956"/>
              <a:gd name="connsiteY1887" fmla="*/ 219947 h 506956"/>
              <a:gd name="connsiteX1888" fmla="*/ 135311 w 506956"/>
              <a:gd name="connsiteY1888" fmla="*/ 210100 h 506956"/>
              <a:gd name="connsiteX1889" fmla="*/ 129408 w 506956"/>
              <a:gd name="connsiteY1889" fmla="*/ 200907 h 506956"/>
              <a:gd name="connsiteX1890" fmla="*/ 133570 w 506956"/>
              <a:gd name="connsiteY1890" fmla="*/ 200907 h 506956"/>
              <a:gd name="connsiteX1891" fmla="*/ 137378 w 506956"/>
              <a:gd name="connsiteY1891" fmla="*/ 206891 h 506956"/>
              <a:gd name="connsiteX1892" fmla="*/ 141186 w 506956"/>
              <a:gd name="connsiteY1892" fmla="*/ 200907 h 506956"/>
              <a:gd name="connsiteX1893" fmla="*/ 145348 w 506956"/>
              <a:gd name="connsiteY1893" fmla="*/ 200907 h 506956"/>
              <a:gd name="connsiteX1894" fmla="*/ 139445 w 506956"/>
              <a:gd name="connsiteY1894" fmla="*/ 210100 h 506956"/>
              <a:gd name="connsiteX1895" fmla="*/ 145756 w 506956"/>
              <a:gd name="connsiteY1895" fmla="*/ 219947 h 506956"/>
              <a:gd name="connsiteX1896" fmla="*/ 141594 w 506956"/>
              <a:gd name="connsiteY1896" fmla="*/ 219947 h 506956"/>
              <a:gd name="connsiteX1897" fmla="*/ 137378 w 506956"/>
              <a:gd name="connsiteY1897" fmla="*/ 213256 h 506956"/>
              <a:gd name="connsiteX1898" fmla="*/ 163178 w 506956"/>
              <a:gd name="connsiteY1898" fmla="*/ 213256 h 506956"/>
              <a:gd name="connsiteX1899" fmla="*/ 158962 w 506956"/>
              <a:gd name="connsiteY1899" fmla="*/ 219947 h 506956"/>
              <a:gd name="connsiteX1900" fmla="*/ 154800 w 506956"/>
              <a:gd name="connsiteY1900" fmla="*/ 219947 h 506956"/>
              <a:gd name="connsiteX1901" fmla="*/ 161111 w 506956"/>
              <a:gd name="connsiteY1901" fmla="*/ 210100 h 506956"/>
              <a:gd name="connsiteX1902" fmla="*/ 155208 w 506956"/>
              <a:gd name="connsiteY1902" fmla="*/ 200907 h 506956"/>
              <a:gd name="connsiteX1903" fmla="*/ 159370 w 506956"/>
              <a:gd name="connsiteY1903" fmla="*/ 200907 h 506956"/>
              <a:gd name="connsiteX1904" fmla="*/ 163178 w 506956"/>
              <a:gd name="connsiteY1904" fmla="*/ 206891 h 506956"/>
              <a:gd name="connsiteX1905" fmla="*/ 166986 w 506956"/>
              <a:gd name="connsiteY1905" fmla="*/ 200907 h 506956"/>
              <a:gd name="connsiteX1906" fmla="*/ 171148 w 506956"/>
              <a:gd name="connsiteY1906" fmla="*/ 200907 h 506956"/>
              <a:gd name="connsiteX1907" fmla="*/ 165245 w 506956"/>
              <a:gd name="connsiteY1907" fmla="*/ 210100 h 506956"/>
              <a:gd name="connsiteX1908" fmla="*/ 171556 w 506956"/>
              <a:gd name="connsiteY1908" fmla="*/ 219947 h 506956"/>
              <a:gd name="connsiteX1909" fmla="*/ 167394 w 506956"/>
              <a:gd name="connsiteY1909" fmla="*/ 219947 h 506956"/>
              <a:gd name="connsiteX1910" fmla="*/ 163178 w 506956"/>
              <a:gd name="connsiteY1910" fmla="*/ 213256 h 506956"/>
              <a:gd name="connsiteX1911" fmla="*/ 188978 w 506956"/>
              <a:gd name="connsiteY1911" fmla="*/ 213256 h 506956"/>
              <a:gd name="connsiteX1912" fmla="*/ 184762 w 506956"/>
              <a:gd name="connsiteY1912" fmla="*/ 219947 h 506956"/>
              <a:gd name="connsiteX1913" fmla="*/ 180601 w 506956"/>
              <a:gd name="connsiteY1913" fmla="*/ 219947 h 506956"/>
              <a:gd name="connsiteX1914" fmla="*/ 186911 w 506956"/>
              <a:gd name="connsiteY1914" fmla="*/ 210100 h 506956"/>
              <a:gd name="connsiteX1915" fmla="*/ 181009 w 506956"/>
              <a:gd name="connsiteY1915" fmla="*/ 200907 h 506956"/>
              <a:gd name="connsiteX1916" fmla="*/ 185170 w 506956"/>
              <a:gd name="connsiteY1916" fmla="*/ 200907 h 506956"/>
              <a:gd name="connsiteX1917" fmla="*/ 188978 w 506956"/>
              <a:gd name="connsiteY1917" fmla="*/ 206891 h 506956"/>
              <a:gd name="connsiteX1918" fmla="*/ 192786 w 506956"/>
              <a:gd name="connsiteY1918" fmla="*/ 200907 h 506956"/>
              <a:gd name="connsiteX1919" fmla="*/ 196948 w 506956"/>
              <a:gd name="connsiteY1919" fmla="*/ 200907 h 506956"/>
              <a:gd name="connsiteX1920" fmla="*/ 191045 w 506956"/>
              <a:gd name="connsiteY1920" fmla="*/ 210100 h 506956"/>
              <a:gd name="connsiteX1921" fmla="*/ 197356 w 506956"/>
              <a:gd name="connsiteY1921" fmla="*/ 219947 h 506956"/>
              <a:gd name="connsiteX1922" fmla="*/ 193194 w 506956"/>
              <a:gd name="connsiteY1922" fmla="*/ 219947 h 506956"/>
              <a:gd name="connsiteX1923" fmla="*/ 188978 w 506956"/>
              <a:gd name="connsiteY1923" fmla="*/ 213256 h 506956"/>
              <a:gd name="connsiteX1924" fmla="*/ 214778 w 506956"/>
              <a:gd name="connsiteY1924" fmla="*/ 213256 h 506956"/>
              <a:gd name="connsiteX1925" fmla="*/ 210562 w 506956"/>
              <a:gd name="connsiteY1925" fmla="*/ 219947 h 506956"/>
              <a:gd name="connsiteX1926" fmla="*/ 206401 w 506956"/>
              <a:gd name="connsiteY1926" fmla="*/ 219947 h 506956"/>
              <a:gd name="connsiteX1927" fmla="*/ 212711 w 506956"/>
              <a:gd name="connsiteY1927" fmla="*/ 210100 h 506956"/>
              <a:gd name="connsiteX1928" fmla="*/ 206809 w 506956"/>
              <a:gd name="connsiteY1928" fmla="*/ 200907 h 506956"/>
              <a:gd name="connsiteX1929" fmla="*/ 210970 w 506956"/>
              <a:gd name="connsiteY1929" fmla="*/ 200907 h 506956"/>
              <a:gd name="connsiteX1930" fmla="*/ 214778 w 506956"/>
              <a:gd name="connsiteY1930" fmla="*/ 206891 h 506956"/>
              <a:gd name="connsiteX1931" fmla="*/ 218586 w 506956"/>
              <a:gd name="connsiteY1931" fmla="*/ 200907 h 506956"/>
              <a:gd name="connsiteX1932" fmla="*/ 222748 w 506956"/>
              <a:gd name="connsiteY1932" fmla="*/ 200907 h 506956"/>
              <a:gd name="connsiteX1933" fmla="*/ 216846 w 506956"/>
              <a:gd name="connsiteY1933" fmla="*/ 210100 h 506956"/>
              <a:gd name="connsiteX1934" fmla="*/ 223156 w 506956"/>
              <a:gd name="connsiteY1934" fmla="*/ 219947 h 506956"/>
              <a:gd name="connsiteX1935" fmla="*/ 218994 w 506956"/>
              <a:gd name="connsiteY1935" fmla="*/ 219947 h 506956"/>
              <a:gd name="connsiteX1936" fmla="*/ 214778 w 506956"/>
              <a:gd name="connsiteY1936" fmla="*/ 213256 h 506956"/>
              <a:gd name="connsiteX1937" fmla="*/ 240578 w 506956"/>
              <a:gd name="connsiteY1937" fmla="*/ 213256 h 506956"/>
              <a:gd name="connsiteX1938" fmla="*/ 236362 w 506956"/>
              <a:gd name="connsiteY1938" fmla="*/ 219947 h 506956"/>
              <a:gd name="connsiteX1939" fmla="*/ 232201 w 506956"/>
              <a:gd name="connsiteY1939" fmla="*/ 219947 h 506956"/>
              <a:gd name="connsiteX1940" fmla="*/ 238511 w 506956"/>
              <a:gd name="connsiteY1940" fmla="*/ 210100 h 506956"/>
              <a:gd name="connsiteX1941" fmla="*/ 232609 w 506956"/>
              <a:gd name="connsiteY1941" fmla="*/ 200907 h 506956"/>
              <a:gd name="connsiteX1942" fmla="*/ 236770 w 506956"/>
              <a:gd name="connsiteY1942" fmla="*/ 200907 h 506956"/>
              <a:gd name="connsiteX1943" fmla="*/ 240578 w 506956"/>
              <a:gd name="connsiteY1943" fmla="*/ 206891 h 506956"/>
              <a:gd name="connsiteX1944" fmla="*/ 244386 w 506956"/>
              <a:gd name="connsiteY1944" fmla="*/ 200907 h 506956"/>
              <a:gd name="connsiteX1945" fmla="*/ 248548 w 506956"/>
              <a:gd name="connsiteY1945" fmla="*/ 200907 h 506956"/>
              <a:gd name="connsiteX1946" fmla="*/ 242646 w 506956"/>
              <a:gd name="connsiteY1946" fmla="*/ 210100 h 506956"/>
              <a:gd name="connsiteX1947" fmla="*/ 248956 w 506956"/>
              <a:gd name="connsiteY1947" fmla="*/ 219947 h 506956"/>
              <a:gd name="connsiteX1948" fmla="*/ 244794 w 506956"/>
              <a:gd name="connsiteY1948" fmla="*/ 219947 h 506956"/>
              <a:gd name="connsiteX1949" fmla="*/ 240578 w 506956"/>
              <a:gd name="connsiteY1949" fmla="*/ 213256 h 506956"/>
              <a:gd name="connsiteX1950" fmla="*/ 266378 w 506956"/>
              <a:gd name="connsiteY1950" fmla="*/ 213256 h 506956"/>
              <a:gd name="connsiteX1951" fmla="*/ 262162 w 506956"/>
              <a:gd name="connsiteY1951" fmla="*/ 219947 h 506956"/>
              <a:gd name="connsiteX1952" fmla="*/ 258001 w 506956"/>
              <a:gd name="connsiteY1952" fmla="*/ 219947 h 506956"/>
              <a:gd name="connsiteX1953" fmla="*/ 264311 w 506956"/>
              <a:gd name="connsiteY1953" fmla="*/ 210100 h 506956"/>
              <a:gd name="connsiteX1954" fmla="*/ 258409 w 506956"/>
              <a:gd name="connsiteY1954" fmla="*/ 200907 h 506956"/>
              <a:gd name="connsiteX1955" fmla="*/ 262570 w 506956"/>
              <a:gd name="connsiteY1955" fmla="*/ 200907 h 506956"/>
              <a:gd name="connsiteX1956" fmla="*/ 266378 w 506956"/>
              <a:gd name="connsiteY1956" fmla="*/ 206891 h 506956"/>
              <a:gd name="connsiteX1957" fmla="*/ 270187 w 506956"/>
              <a:gd name="connsiteY1957" fmla="*/ 200907 h 506956"/>
              <a:gd name="connsiteX1958" fmla="*/ 274348 w 506956"/>
              <a:gd name="connsiteY1958" fmla="*/ 200907 h 506956"/>
              <a:gd name="connsiteX1959" fmla="*/ 268446 w 506956"/>
              <a:gd name="connsiteY1959" fmla="*/ 210100 h 506956"/>
              <a:gd name="connsiteX1960" fmla="*/ 274756 w 506956"/>
              <a:gd name="connsiteY1960" fmla="*/ 219947 h 506956"/>
              <a:gd name="connsiteX1961" fmla="*/ 270595 w 506956"/>
              <a:gd name="connsiteY1961" fmla="*/ 219947 h 506956"/>
              <a:gd name="connsiteX1962" fmla="*/ 266378 w 506956"/>
              <a:gd name="connsiteY1962" fmla="*/ 213256 h 506956"/>
              <a:gd name="connsiteX1963" fmla="*/ 292179 w 506956"/>
              <a:gd name="connsiteY1963" fmla="*/ 213256 h 506956"/>
              <a:gd name="connsiteX1964" fmla="*/ 287962 w 506956"/>
              <a:gd name="connsiteY1964" fmla="*/ 219947 h 506956"/>
              <a:gd name="connsiteX1965" fmla="*/ 283801 w 506956"/>
              <a:gd name="connsiteY1965" fmla="*/ 219947 h 506956"/>
              <a:gd name="connsiteX1966" fmla="*/ 290111 w 506956"/>
              <a:gd name="connsiteY1966" fmla="*/ 210100 h 506956"/>
              <a:gd name="connsiteX1967" fmla="*/ 284209 w 506956"/>
              <a:gd name="connsiteY1967" fmla="*/ 200907 h 506956"/>
              <a:gd name="connsiteX1968" fmla="*/ 288370 w 506956"/>
              <a:gd name="connsiteY1968" fmla="*/ 200907 h 506956"/>
              <a:gd name="connsiteX1969" fmla="*/ 292179 w 506956"/>
              <a:gd name="connsiteY1969" fmla="*/ 206891 h 506956"/>
              <a:gd name="connsiteX1970" fmla="*/ 295987 w 506956"/>
              <a:gd name="connsiteY1970" fmla="*/ 200907 h 506956"/>
              <a:gd name="connsiteX1971" fmla="*/ 300148 w 506956"/>
              <a:gd name="connsiteY1971" fmla="*/ 200907 h 506956"/>
              <a:gd name="connsiteX1972" fmla="*/ 294246 w 506956"/>
              <a:gd name="connsiteY1972" fmla="*/ 210100 h 506956"/>
              <a:gd name="connsiteX1973" fmla="*/ 300556 w 506956"/>
              <a:gd name="connsiteY1973" fmla="*/ 219947 h 506956"/>
              <a:gd name="connsiteX1974" fmla="*/ 296395 w 506956"/>
              <a:gd name="connsiteY1974" fmla="*/ 219947 h 506956"/>
              <a:gd name="connsiteX1975" fmla="*/ 292179 w 506956"/>
              <a:gd name="connsiteY1975" fmla="*/ 213256 h 506956"/>
              <a:gd name="connsiteX1976" fmla="*/ 317979 w 506956"/>
              <a:gd name="connsiteY1976" fmla="*/ 213256 h 506956"/>
              <a:gd name="connsiteX1977" fmla="*/ 313762 w 506956"/>
              <a:gd name="connsiteY1977" fmla="*/ 219947 h 506956"/>
              <a:gd name="connsiteX1978" fmla="*/ 309601 w 506956"/>
              <a:gd name="connsiteY1978" fmla="*/ 219947 h 506956"/>
              <a:gd name="connsiteX1979" fmla="*/ 315911 w 506956"/>
              <a:gd name="connsiteY1979" fmla="*/ 210100 h 506956"/>
              <a:gd name="connsiteX1980" fmla="*/ 310009 w 506956"/>
              <a:gd name="connsiteY1980" fmla="*/ 200907 h 506956"/>
              <a:gd name="connsiteX1981" fmla="*/ 314170 w 506956"/>
              <a:gd name="connsiteY1981" fmla="*/ 200907 h 506956"/>
              <a:gd name="connsiteX1982" fmla="*/ 317979 w 506956"/>
              <a:gd name="connsiteY1982" fmla="*/ 206891 h 506956"/>
              <a:gd name="connsiteX1983" fmla="*/ 321787 w 506956"/>
              <a:gd name="connsiteY1983" fmla="*/ 200907 h 506956"/>
              <a:gd name="connsiteX1984" fmla="*/ 325948 w 506956"/>
              <a:gd name="connsiteY1984" fmla="*/ 200907 h 506956"/>
              <a:gd name="connsiteX1985" fmla="*/ 320046 w 506956"/>
              <a:gd name="connsiteY1985" fmla="*/ 210100 h 506956"/>
              <a:gd name="connsiteX1986" fmla="*/ 326356 w 506956"/>
              <a:gd name="connsiteY1986" fmla="*/ 219947 h 506956"/>
              <a:gd name="connsiteX1987" fmla="*/ 322195 w 506956"/>
              <a:gd name="connsiteY1987" fmla="*/ 219947 h 506956"/>
              <a:gd name="connsiteX1988" fmla="*/ 317979 w 506956"/>
              <a:gd name="connsiteY1988" fmla="*/ 213256 h 506956"/>
              <a:gd name="connsiteX1989" fmla="*/ 343779 w 506956"/>
              <a:gd name="connsiteY1989" fmla="*/ 213256 h 506956"/>
              <a:gd name="connsiteX1990" fmla="*/ 339563 w 506956"/>
              <a:gd name="connsiteY1990" fmla="*/ 219947 h 506956"/>
              <a:gd name="connsiteX1991" fmla="*/ 335401 w 506956"/>
              <a:gd name="connsiteY1991" fmla="*/ 219947 h 506956"/>
              <a:gd name="connsiteX1992" fmla="*/ 341711 w 506956"/>
              <a:gd name="connsiteY1992" fmla="*/ 210100 h 506956"/>
              <a:gd name="connsiteX1993" fmla="*/ 335809 w 506956"/>
              <a:gd name="connsiteY1993" fmla="*/ 200907 h 506956"/>
              <a:gd name="connsiteX1994" fmla="*/ 339971 w 506956"/>
              <a:gd name="connsiteY1994" fmla="*/ 200907 h 506956"/>
              <a:gd name="connsiteX1995" fmla="*/ 343779 w 506956"/>
              <a:gd name="connsiteY1995" fmla="*/ 206891 h 506956"/>
              <a:gd name="connsiteX1996" fmla="*/ 347587 w 506956"/>
              <a:gd name="connsiteY1996" fmla="*/ 200907 h 506956"/>
              <a:gd name="connsiteX1997" fmla="*/ 351748 w 506956"/>
              <a:gd name="connsiteY1997" fmla="*/ 200907 h 506956"/>
              <a:gd name="connsiteX1998" fmla="*/ 345846 w 506956"/>
              <a:gd name="connsiteY1998" fmla="*/ 210100 h 506956"/>
              <a:gd name="connsiteX1999" fmla="*/ 352156 w 506956"/>
              <a:gd name="connsiteY1999" fmla="*/ 219947 h 506956"/>
              <a:gd name="connsiteX2000" fmla="*/ 347995 w 506956"/>
              <a:gd name="connsiteY2000" fmla="*/ 219947 h 506956"/>
              <a:gd name="connsiteX2001" fmla="*/ 343779 w 506956"/>
              <a:gd name="connsiteY2001" fmla="*/ 213256 h 506956"/>
              <a:gd name="connsiteX2002" fmla="*/ 369579 w 506956"/>
              <a:gd name="connsiteY2002" fmla="*/ 213256 h 506956"/>
              <a:gd name="connsiteX2003" fmla="*/ 365363 w 506956"/>
              <a:gd name="connsiteY2003" fmla="*/ 219947 h 506956"/>
              <a:gd name="connsiteX2004" fmla="*/ 361201 w 506956"/>
              <a:gd name="connsiteY2004" fmla="*/ 219947 h 506956"/>
              <a:gd name="connsiteX2005" fmla="*/ 367511 w 506956"/>
              <a:gd name="connsiteY2005" fmla="*/ 210100 h 506956"/>
              <a:gd name="connsiteX2006" fmla="*/ 361609 w 506956"/>
              <a:gd name="connsiteY2006" fmla="*/ 200907 h 506956"/>
              <a:gd name="connsiteX2007" fmla="*/ 365771 w 506956"/>
              <a:gd name="connsiteY2007" fmla="*/ 200907 h 506956"/>
              <a:gd name="connsiteX2008" fmla="*/ 369579 w 506956"/>
              <a:gd name="connsiteY2008" fmla="*/ 206891 h 506956"/>
              <a:gd name="connsiteX2009" fmla="*/ 373387 w 506956"/>
              <a:gd name="connsiteY2009" fmla="*/ 200907 h 506956"/>
              <a:gd name="connsiteX2010" fmla="*/ 377548 w 506956"/>
              <a:gd name="connsiteY2010" fmla="*/ 200907 h 506956"/>
              <a:gd name="connsiteX2011" fmla="*/ 371646 w 506956"/>
              <a:gd name="connsiteY2011" fmla="*/ 210100 h 506956"/>
              <a:gd name="connsiteX2012" fmla="*/ 377956 w 506956"/>
              <a:gd name="connsiteY2012" fmla="*/ 219947 h 506956"/>
              <a:gd name="connsiteX2013" fmla="*/ 373795 w 506956"/>
              <a:gd name="connsiteY2013" fmla="*/ 219947 h 506956"/>
              <a:gd name="connsiteX2014" fmla="*/ 369579 w 506956"/>
              <a:gd name="connsiteY2014" fmla="*/ 213256 h 506956"/>
              <a:gd name="connsiteX2015" fmla="*/ 395379 w 506956"/>
              <a:gd name="connsiteY2015" fmla="*/ 213256 h 506956"/>
              <a:gd name="connsiteX2016" fmla="*/ 391163 w 506956"/>
              <a:gd name="connsiteY2016" fmla="*/ 219947 h 506956"/>
              <a:gd name="connsiteX2017" fmla="*/ 387001 w 506956"/>
              <a:gd name="connsiteY2017" fmla="*/ 219947 h 506956"/>
              <a:gd name="connsiteX2018" fmla="*/ 393312 w 506956"/>
              <a:gd name="connsiteY2018" fmla="*/ 210100 h 506956"/>
              <a:gd name="connsiteX2019" fmla="*/ 387409 w 506956"/>
              <a:gd name="connsiteY2019" fmla="*/ 200907 h 506956"/>
              <a:gd name="connsiteX2020" fmla="*/ 391571 w 506956"/>
              <a:gd name="connsiteY2020" fmla="*/ 200907 h 506956"/>
              <a:gd name="connsiteX2021" fmla="*/ 395379 w 506956"/>
              <a:gd name="connsiteY2021" fmla="*/ 206891 h 506956"/>
              <a:gd name="connsiteX2022" fmla="*/ 399187 w 506956"/>
              <a:gd name="connsiteY2022" fmla="*/ 200907 h 506956"/>
              <a:gd name="connsiteX2023" fmla="*/ 403348 w 506956"/>
              <a:gd name="connsiteY2023" fmla="*/ 200907 h 506956"/>
              <a:gd name="connsiteX2024" fmla="*/ 397446 w 506956"/>
              <a:gd name="connsiteY2024" fmla="*/ 210100 h 506956"/>
              <a:gd name="connsiteX2025" fmla="*/ 403756 w 506956"/>
              <a:gd name="connsiteY2025" fmla="*/ 219947 h 506956"/>
              <a:gd name="connsiteX2026" fmla="*/ 399595 w 506956"/>
              <a:gd name="connsiteY2026" fmla="*/ 219947 h 506956"/>
              <a:gd name="connsiteX2027" fmla="*/ 395379 w 506956"/>
              <a:gd name="connsiteY2027" fmla="*/ 213256 h 506956"/>
              <a:gd name="connsiteX2028" fmla="*/ 421179 w 506956"/>
              <a:gd name="connsiteY2028" fmla="*/ 213256 h 506956"/>
              <a:gd name="connsiteX2029" fmla="*/ 416963 w 506956"/>
              <a:gd name="connsiteY2029" fmla="*/ 219947 h 506956"/>
              <a:gd name="connsiteX2030" fmla="*/ 412801 w 506956"/>
              <a:gd name="connsiteY2030" fmla="*/ 219947 h 506956"/>
              <a:gd name="connsiteX2031" fmla="*/ 419112 w 506956"/>
              <a:gd name="connsiteY2031" fmla="*/ 210100 h 506956"/>
              <a:gd name="connsiteX2032" fmla="*/ 413209 w 506956"/>
              <a:gd name="connsiteY2032" fmla="*/ 200907 h 506956"/>
              <a:gd name="connsiteX2033" fmla="*/ 417371 w 506956"/>
              <a:gd name="connsiteY2033" fmla="*/ 200907 h 506956"/>
              <a:gd name="connsiteX2034" fmla="*/ 421179 w 506956"/>
              <a:gd name="connsiteY2034" fmla="*/ 206891 h 506956"/>
              <a:gd name="connsiteX2035" fmla="*/ 424987 w 506956"/>
              <a:gd name="connsiteY2035" fmla="*/ 200907 h 506956"/>
              <a:gd name="connsiteX2036" fmla="*/ 429149 w 506956"/>
              <a:gd name="connsiteY2036" fmla="*/ 200907 h 506956"/>
              <a:gd name="connsiteX2037" fmla="*/ 423246 w 506956"/>
              <a:gd name="connsiteY2037" fmla="*/ 210100 h 506956"/>
              <a:gd name="connsiteX2038" fmla="*/ 429557 w 506956"/>
              <a:gd name="connsiteY2038" fmla="*/ 219947 h 506956"/>
              <a:gd name="connsiteX2039" fmla="*/ 425395 w 506956"/>
              <a:gd name="connsiteY2039" fmla="*/ 219947 h 506956"/>
              <a:gd name="connsiteX2040" fmla="*/ 421179 w 506956"/>
              <a:gd name="connsiteY2040" fmla="*/ 213256 h 506956"/>
              <a:gd name="connsiteX2041" fmla="*/ 446979 w 506956"/>
              <a:gd name="connsiteY2041" fmla="*/ 213256 h 506956"/>
              <a:gd name="connsiteX2042" fmla="*/ 442763 w 506956"/>
              <a:gd name="connsiteY2042" fmla="*/ 219947 h 506956"/>
              <a:gd name="connsiteX2043" fmla="*/ 438601 w 506956"/>
              <a:gd name="connsiteY2043" fmla="*/ 219947 h 506956"/>
              <a:gd name="connsiteX2044" fmla="*/ 444912 w 506956"/>
              <a:gd name="connsiteY2044" fmla="*/ 210100 h 506956"/>
              <a:gd name="connsiteX2045" fmla="*/ 439009 w 506956"/>
              <a:gd name="connsiteY2045" fmla="*/ 200907 h 506956"/>
              <a:gd name="connsiteX2046" fmla="*/ 443171 w 506956"/>
              <a:gd name="connsiteY2046" fmla="*/ 200907 h 506956"/>
              <a:gd name="connsiteX2047" fmla="*/ 446979 w 506956"/>
              <a:gd name="connsiteY2047" fmla="*/ 206891 h 506956"/>
              <a:gd name="connsiteX2048" fmla="*/ 450787 w 506956"/>
              <a:gd name="connsiteY2048" fmla="*/ 200907 h 506956"/>
              <a:gd name="connsiteX2049" fmla="*/ 454949 w 506956"/>
              <a:gd name="connsiteY2049" fmla="*/ 200907 h 506956"/>
              <a:gd name="connsiteX2050" fmla="*/ 449046 w 506956"/>
              <a:gd name="connsiteY2050" fmla="*/ 210100 h 506956"/>
              <a:gd name="connsiteX2051" fmla="*/ 455357 w 506956"/>
              <a:gd name="connsiteY2051" fmla="*/ 219947 h 506956"/>
              <a:gd name="connsiteX2052" fmla="*/ 451195 w 506956"/>
              <a:gd name="connsiteY2052" fmla="*/ 219947 h 506956"/>
              <a:gd name="connsiteX2053" fmla="*/ 446979 w 506956"/>
              <a:gd name="connsiteY2053" fmla="*/ 213256 h 506956"/>
              <a:gd name="connsiteX2054" fmla="*/ 472779 w 506956"/>
              <a:gd name="connsiteY2054" fmla="*/ 213256 h 506956"/>
              <a:gd name="connsiteX2055" fmla="*/ 468563 w 506956"/>
              <a:gd name="connsiteY2055" fmla="*/ 219947 h 506956"/>
              <a:gd name="connsiteX2056" fmla="*/ 464401 w 506956"/>
              <a:gd name="connsiteY2056" fmla="*/ 219947 h 506956"/>
              <a:gd name="connsiteX2057" fmla="*/ 470712 w 506956"/>
              <a:gd name="connsiteY2057" fmla="*/ 210100 h 506956"/>
              <a:gd name="connsiteX2058" fmla="*/ 464809 w 506956"/>
              <a:gd name="connsiteY2058" fmla="*/ 200907 h 506956"/>
              <a:gd name="connsiteX2059" fmla="*/ 468971 w 506956"/>
              <a:gd name="connsiteY2059" fmla="*/ 200907 h 506956"/>
              <a:gd name="connsiteX2060" fmla="*/ 472779 w 506956"/>
              <a:gd name="connsiteY2060" fmla="*/ 206891 h 506956"/>
              <a:gd name="connsiteX2061" fmla="*/ 476587 w 506956"/>
              <a:gd name="connsiteY2061" fmla="*/ 200907 h 506956"/>
              <a:gd name="connsiteX2062" fmla="*/ 480749 w 506956"/>
              <a:gd name="connsiteY2062" fmla="*/ 200907 h 506956"/>
              <a:gd name="connsiteX2063" fmla="*/ 474846 w 506956"/>
              <a:gd name="connsiteY2063" fmla="*/ 210100 h 506956"/>
              <a:gd name="connsiteX2064" fmla="*/ 481157 w 506956"/>
              <a:gd name="connsiteY2064" fmla="*/ 219947 h 506956"/>
              <a:gd name="connsiteX2065" fmla="*/ 476995 w 506956"/>
              <a:gd name="connsiteY2065" fmla="*/ 219947 h 506956"/>
              <a:gd name="connsiteX2066" fmla="*/ 472779 w 506956"/>
              <a:gd name="connsiteY2066" fmla="*/ 213256 h 506956"/>
              <a:gd name="connsiteX2067" fmla="*/ 498579 w 506956"/>
              <a:gd name="connsiteY2067" fmla="*/ 213256 h 506956"/>
              <a:gd name="connsiteX2068" fmla="*/ 494363 w 506956"/>
              <a:gd name="connsiteY2068" fmla="*/ 219947 h 506956"/>
              <a:gd name="connsiteX2069" fmla="*/ 490201 w 506956"/>
              <a:gd name="connsiteY2069" fmla="*/ 219947 h 506956"/>
              <a:gd name="connsiteX2070" fmla="*/ 496512 w 506956"/>
              <a:gd name="connsiteY2070" fmla="*/ 210100 h 506956"/>
              <a:gd name="connsiteX2071" fmla="*/ 490609 w 506956"/>
              <a:gd name="connsiteY2071" fmla="*/ 200907 h 506956"/>
              <a:gd name="connsiteX2072" fmla="*/ 494771 w 506956"/>
              <a:gd name="connsiteY2072" fmla="*/ 200907 h 506956"/>
              <a:gd name="connsiteX2073" fmla="*/ 498579 w 506956"/>
              <a:gd name="connsiteY2073" fmla="*/ 206891 h 506956"/>
              <a:gd name="connsiteX2074" fmla="*/ 502387 w 506956"/>
              <a:gd name="connsiteY2074" fmla="*/ 200907 h 506956"/>
              <a:gd name="connsiteX2075" fmla="*/ 506549 w 506956"/>
              <a:gd name="connsiteY2075" fmla="*/ 200907 h 506956"/>
              <a:gd name="connsiteX2076" fmla="*/ 500646 w 506956"/>
              <a:gd name="connsiteY2076" fmla="*/ 210100 h 506956"/>
              <a:gd name="connsiteX2077" fmla="*/ 506957 w 506956"/>
              <a:gd name="connsiteY2077" fmla="*/ 219947 h 506956"/>
              <a:gd name="connsiteX2078" fmla="*/ 502795 w 506956"/>
              <a:gd name="connsiteY2078" fmla="*/ 219947 h 506956"/>
              <a:gd name="connsiteX2079" fmla="*/ 498579 w 506956"/>
              <a:gd name="connsiteY2079" fmla="*/ 213256 h 506956"/>
              <a:gd name="connsiteX2080" fmla="*/ 8378 w 506956"/>
              <a:gd name="connsiteY2080" fmla="*/ 241957 h 506956"/>
              <a:gd name="connsiteX2081" fmla="*/ 4162 w 506956"/>
              <a:gd name="connsiteY2081" fmla="*/ 248648 h 506956"/>
              <a:gd name="connsiteX2082" fmla="*/ 0 w 506956"/>
              <a:gd name="connsiteY2082" fmla="*/ 248648 h 506956"/>
              <a:gd name="connsiteX2083" fmla="*/ 6310 w 506956"/>
              <a:gd name="connsiteY2083" fmla="*/ 238802 h 506956"/>
              <a:gd name="connsiteX2084" fmla="*/ 408 w 506956"/>
              <a:gd name="connsiteY2084" fmla="*/ 229608 h 506956"/>
              <a:gd name="connsiteX2085" fmla="*/ 4570 w 506956"/>
              <a:gd name="connsiteY2085" fmla="*/ 229608 h 506956"/>
              <a:gd name="connsiteX2086" fmla="*/ 8378 w 506956"/>
              <a:gd name="connsiteY2086" fmla="*/ 235592 h 506956"/>
              <a:gd name="connsiteX2087" fmla="*/ 12186 w 506956"/>
              <a:gd name="connsiteY2087" fmla="*/ 229608 h 506956"/>
              <a:gd name="connsiteX2088" fmla="*/ 16347 w 506956"/>
              <a:gd name="connsiteY2088" fmla="*/ 229608 h 506956"/>
              <a:gd name="connsiteX2089" fmla="*/ 10445 w 506956"/>
              <a:gd name="connsiteY2089" fmla="*/ 238802 h 506956"/>
              <a:gd name="connsiteX2090" fmla="*/ 16755 w 506956"/>
              <a:gd name="connsiteY2090" fmla="*/ 248648 h 506956"/>
              <a:gd name="connsiteX2091" fmla="*/ 12594 w 506956"/>
              <a:gd name="connsiteY2091" fmla="*/ 248648 h 506956"/>
              <a:gd name="connsiteX2092" fmla="*/ 8378 w 506956"/>
              <a:gd name="connsiteY2092" fmla="*/ 241957 h 506956"/>
              <a:gd name="connsiteX2093" fmla="*/ 34178 w 506956"/>
              <a:gd name="connsiteY2093" fmla="*/ 241957 h 506956"/>
              <a:gd name="connsiteX2094" fmla="*/ 29962 w 506956"/>
              <a:gd name="connsiteY2094" fmla="*/ 248648 h 506956"/>
              <a:gd name="connsiteX2095" fmla="*/ 25800 w 506956"/>
              <a:gd name="connsiteY2095" fmla="*/ 248648 h 506956"/>
              <a:gd name="connsiteX2096" fmla="*/ 32110 w 506956"/>
              <a:gd name="connsiteY2096" fmla="*/ 238802 h 506956"/>
              <a:gd name="connsiteX2097" fmla="*/ 26208 w 506956"/>
              <a:gd name="connsiteY2097" fmla="*/ 229608 h 506956"/>
              <a:gd name="connsiteX2098" fmla="*/ 30370 w 506956"/>
              <a:gd name="connsiteY2098" fmla="*/ 229608 h 506956"/>
              <a:gd name="connsiteX2099" fmla="*/ 34178 w 506956"/>
              <a:gd name="connsiteY2099" fmla="*/ 235592 h 506956"/>
              <a:gd name="connsiteX2100" fmla="*/ 37986 w 506956"/>
              <a:gd name="connsiteY2100" fmla="*/ 229608 h 506956"/>
              <a:gd name="connsiteX2101" fmla="*/ 42147 w 506956"/>
              <a:gd name="connsiteY2101" fmla="*/ 229608 h 506956"/>
              <a:gd name="connsiteX2102" fmla="*/ 36245 w 506956"/>
              <a:gd name="connsiteY2102" fmla="*/ 238802 h 506956"/>
              <a:gd name="connsiteX2103" fmla="*/ 42555 w 506956"/>
              <a:gd name="connsiteY2103" fmla="*/ 248648 h 506956"/>
              <a:gd name="connsiteX2104" fmla="*/ 38394 w 506956"/>
              <a:gd name="connsiteY2104" fmla="*/ 248648 h 506956"/>
              <a:gd name="connsiteX2105" fmla="*/ 34178 w 506956"/>
              <a:gd name="connsiteY2105" fmla="*/ 241957 h 506956"/>
              <a:gd name="connsiteX2106" fmla="*/ 59978 w 506956"/>
              <a:gd name="connsiteY2106" fmla="*/ 241957 h 506956"/>
              <a:gd name="connsiteX2107" fmla="*/ 55762 w 506956"/>
              <a:gd name="connsiteY2107" fmla="*/ 248648 h 506956"/>
              <a:gd name="connsiteX2108" fmla="*/ 51600 w 506956"/>
              <a:gd name="connsiteY2108" fmla="*/ 248648 h 506956"/>
              <a:gd name="connsiteX2109" fmla="*/ 57911 w 506956"/>
              <a:gd name="connsiteY2109" fmla="*/ 238802 h 506956"/>
              <a:gd name="connsiteX2110" fmla="*/ 52008 w 506956"/>
              <a:gd name="connsiteY2110" fmla="*/ 229608 h 506956"/>
              <a:gd name="connsiteX2111" fmla="*/ 56170 w 506956"/>
              <a:gd name="connsiteY2111" fmla="*/ 229608 h 506956"/>
              <a:gd name="connsiteX2112" fmla="*/ 59978 w 506956"/>
              <a:gd name="connsiteY2112" fmla="*/ 235592 h 506956"/>
              <a:gd name="connsiteX2113" fmla="*/ 63786 w 506956"/>
              <a:gd name="connsiteY2113" fmla="*/ 229608 h 506956"/>
              <a:gd name="connsiteX2114" fmla="*/ 67948 w 506956"/>
              <a:gd name="connsiteY2114" fmla="*/ 229608 h 506956"/>
              <a:gd name="connsiteX2115" fmla="*/ 62045 w 506956"/>
              <a:gd name="connsiteY2115" fmla="*/ 238802 h 506956"/>
              <a:gd name="connsiteX2116" fmla="*/ 68356 w 506956"/>
              <a:gd name="connsiteY2116" fmla="*/ 248648 h 506956"/>
              <a:gd name="connsiteX2117" fmla="*/ 64194 w 506956"/>
              <a:gd name="connsiteY2117" fmla="*/ 248648 h 506956"/>
              <a:gd name="connsiteX2118" fmla="*/ 59978 w 506956"/>
              <a:gd name="connsiteY2118" fmla="*/ 241957 h 506956"/>
              <a:gd name="connsiteX2119" fmla="*/ 85778 w 506956"/>
              <a:gd name="connsiteY2119" fmla="*/ 241957 h 506956"/>
              <a:gd name="connsiteX2120" fmla="*/ 81562 w 506956"/>
              <a:gd name="connsiteY2120" fmla="*/ 248648 h 506956"/>
              <a:gd name="connsiteX2121" fmla="*/ 77400 w 506956"/>
              <a:gd name="connsiteY2121" fmla="*/ 248648 h 506956"/>
              <a:gd name="connsiteX2122" fmla="*/ 83711 w 506956"/>
              <a:gd name="connsiteY2122" fmla="*/ 238802 h 506956"/>
              <a:gd name="connsiteX2123" fmla="*/ 77808 w 506956"/>
              <a:gd name="connsiteY2123" fmla="*/ 229608 h 506956"/>
              <a:gd name="connsiteX2124" fmla="*/ 81970 w 506956"/>
              <a:gd name="connsiteY2124" fmla="*/ 229608 h 506956"/>
              <a:gd name="connsiteX2125" fmla="*/ 85778 w 506956"/>
              <a:gd name="connsiteY2125" fmla="*/ 235592 h 506956"/>
              <a:gd name="connsiteX2126" fmla="*/ 89586 w 506956"/>
              <a:gd name="connsiteY2126" fmla="*/ 229608 h 506956"/>
              <a:gd name="connsiteX2127" fmla="*/ 93748 w 506956"/>
              <a:gd name="connsiteY2127" fmla="*/ 229608 h 506956"/>
              <a:gd name="connsiteX2128" fmla="*/ 87845 w 506956"/>
              <a:gd name="connsiteY2128" fmla="*/ 238802 h 506956"/>
              <a:gd name="connsiteX2129" fmla="*/ 94156 w 506956"/>
              <a:gd name="connsiteY2129" fmla="*/ 248648 h 506956"/>
              <a:gd name="connsiteX2130" fmla="*/ 89994 w 506956"/>
              <a:gd name="connsiteY2130" fmla="*/ 248648 h 506956"/>
              <a:gd name="connsiteX2131" fmla="*/ 85778 w 506956"/>
              <a:gd name="connsiteY2131" fmla="*/ 241957 h 506956"/>
              <a:gd name="connsiteX2132" fmla="*/ 111578 w 506956"/>
              <a:gd name="connsiteY2132" fmla="*/ 241957 h 506956"/>
              <a:gd name="connsiteX2133" fmla="*/ 107362 w 506956"/>
              <a:gd name="connsiteY2133" fmla="*/ 248648 h 506956"/>
              <a:gd name="connsiteX2134" fmla="*/ 103200 w 506956"/>
              <a:gd name="connsiteY2134" fmla="*/ 248648 h 506956"/>
              <a:gd name="connsiteX2135" fmla="*/ 109511 w 506956"/>
              <a:gd name="connsiteY2135" fmla="*/ 238802 h 506956"/>
              <a:gd name="connsiteX2136" fmla="*/ 103608 w 506956"/>
              <a:gd name="connsiteY2136" fmla="*/ 229608 h 506956"/>
              <a:gd name="connsiteX2137" fmla="*/ 107770 w 506956"/>
              <a:gd name="connsiteY2137" fmla="*/ 229608 h 506956"/>
              <a:gd name="connsiteX2138" fmla="*/ 111578 w 506956"/>
              <a:gd name="connsiteY2138" fmla="*/ 235592 h 506956"/>
              <a:gd name="connsiteX2139" fmla="*/ 115386 w 506956"/>
              <a:gd name="connsiteY2139" fmla="*/ 229608 h 506956"/>
              <a:gd name="connsiteX2140" fmla="*/ 119548 w 506956"/>
              <a:gd name="connsiteY2140" fmla="*/ 229608 h 506956"/>
              <a:gd name="connsiteX2141" fmla="*/ 113645 w 506956"/>
              <a:gd name="connsiteY2141" fmla="*/ 238802 h 506956"/>
              <a:gd name="connsiteX2142" fmla="*/ 119956 w 506956"/>
              <a:gd name="connsiteY2142" fmla="*/ 248648 h 506956"/>
              <a:gd name="connsiteX2143" fmla="*/ 115794 w 506956"/>
              <a:gd name="connsiteY2143" fmla="*/ 248648 h 506956"/>
              <a:gd name="connsiteX2144" fmla="*/ 111578 w 506956"/>
              <a:gd name="connsiteY2144" fmla="*/ 241957 h 506956"/>
              <a:gd name="connsiteX2145" fmla="*/ 137378 w 506956"/>
              <a:gd name="connsiteY2145" fmla="*/ 241957 h 506956"/>
              <a:gd name="connsiteX2146" fmla="*/ 133162 w 506956"/>
              <a:gd name="connsiteY2146" fmla="*/ 248648 h 506956"/>
              <a:gd name="connsiteX2147" fmla="*/ 129000 w 506956"/>
              <a:gd name="connsiteY2147" fmla="*/ 248648 h 506956"/>
              <a:gd name="connsiteX2148" fmla="*/ 135311 w 506956"/>
              <a:gd name="connsiteY2148" fmla="*/ 238802 h 506956"/>
              <a:gd name="connsiteX2149" fmla="*/ 129408 w 506956"/>
              <a:gd name="connsiteY2149" fmla="*/ 229608 h 506956"/>
              <a:gd name="connsiteX2150" fmla="*/ 133570 w 506956"/>
              <a:gd name="connsiteY2150" fmla="*/ 229608 h 506956"/>
              <a:gd name="connsiteX2151" fmla="*/ 137378 w 506956"/>
              <a:gd name="connsiteY2151" fmla="*/ 235592 h 506956"/>
              <a:gd name="connsiteX2152" fmla="*/ 141186 w 506956"/>
              <a:gd name="connsiteY2152" fmla="*/ 229608 h 506956"/>
              <a:gd name="connsiteX2153" fmla="*/ 145348 w 506956"/>
              <a:gd name="connsiteY2153" fmla="*/ 229608 h 506956"/>
              <a:gd name="connsiteX2154" fmla="*/ 139445 w 506956"/>
              <a:gd name="connsiteY2154" fmla="*/ 238802 h 506956"/>
              <a:gd name="connsiteX2155" fmla="*/ 145756 w 506956"/>
              <a:gd name="connsiteY2155" fmla="*/ 248648 h 506956"/>
              <a:gd name="connsiteX2156" fmla="*/ 141594 w 506956"/>
              <a:gd name="connsiteY2156" fmla="*/ 248648 h 506956"/>
              <a:gd name="connsiteX2157" fmla="*/ 137378 w 506956"/>
              <a:gd name="connsiteY2157" fmla="*/ 241957 h 506956"/>
              <a:gd name="connsiteX2158" fmla="*/ 163178 w 506956"/>
              <a:gd name="connsiteY2158" fmla="*/ 241957 h 506956"/>
              <a:gd name="connsiteX2159" fmla="*/ 158962 w 506956"/>
              <a:gd name="connsiteY2159" fmla="*/ 248648 h 506956"/>
              <a:gd name="connsiteX2160" fmla="*/ 154800 w 506956"/>
              <a:gd name="connsiteY2160" fmla="*/ 248648 h 506956"/>
              <a:gd name="connsiteX2161" fmla="*/ 161111 w 506956"/>
              <a:gd name="connsiteY2161" fmla="*/ 238802 h 506956"/>
              <a:gd name="connsiteX2162" fmla="*/ 155208 w 506956"/>
              <a:gd name="connsiteY2162" fmla="*/ 229608 h 506956"/>
              <a:gd name="connsiteX2163" fmla="*/ 159370 w 506956"/>
              <a:gd name="connsiteY2163" fmla="*/ 229608 h 506956"/>
              <a:gd name="connsiteX2164" fmla="*/ 163178 w 506956"/>
              <a:gd name="connsiteY2164" fmla="*/ 235592 h 506956"/>
              <a:gd name="connsiteX2165" fmla="*/ 166986 w 506956"/>
              <a:gd name="connsiteY2165" fmla="*/ 229608 h 506956"/>
              <a:gd name="connsiteX2166" fmla="*/ 171148 w 506956"/>
              <a:gd name="connsiteY2166" fmla="*/ 229608 h 506956"/>
              <a:gd name="connsiteX2167" fmla="*/ 165245 w 506956"/>
              <a:gd name="connsiteY2167" fmla="*/ 238802 h 506956"/>
              <a:gd name="connsiteX2168" fmla="*/ 171556 w 506956"/>
              <a:gd name="connsiteY2168" fmla="*/ 248648 h 506956"/>
              <a:gd name="connsiteX2169" fmla="*/ 167394 w 506956"/>
              <a:gd name="connsiteY2169" fmla="*/ 248648 h 506956"/>
              <a:gd name="connsiteX2170" fmla="*/ 163178 w 506956"/>
              <a:gd name="connsiteY2170" fmla="*/ 241957 h 506956"/>
              <a:gd name="connsiteX2171" fmla="*/ 188978 w 506956"/>
              <a:gd name="connsiteY2171" fmla="*/ 241957 h 506956"/>
              <a:gd name="connsiteX2172" fmla="*/ 184762 w 506956"/>
              <a:gd name="connsiteY2172" fmla="*/ 248648 h 506956"/>
              <a:gd name="connsiteX2173" fmla="*/ 180601 w 506956"/>
              <a:gd name="connsiteY2173" fmla="*/ 248648 h 506956"/>
              <a:gd name="connsiteX2174" fmla="*/ 186911 w 506956"/>
              <a:gd name="connsiteY2174" fmla="*/ 238802 h 506956"/>
              <a:gd name="connsiteX2175" fmla="*/ 181009 w 506956"/>
              <a:gd name="connsiteY2175" fmla="*/ 229608 h 506956"/>
              <a:gd name="connsiteX2176" fmla="*/ 185170 w 506956"/>
              <a:gd name="connsiteY2176" fmla="*/ 229608 h 506956"/>
              <a:gd name="connsiteX2177" fmla="*/ 188978 w 506956"/>
              <a:gd name="connsiteY2177" fmla="*/ 235592 h 506956"/>
              <a:gd name="connsiteX2178" fmla="*/ 192786 w 506956"/>
              <a:gd name="connsiteY2178" fmla="*/ 229608 h 506956"/>
              <a:gd name="connsiteX2179" fmla="*/ 196948 w 506956"/>
              <a:gd name="connsiteY2179" fmla="*/ 229608 h 506956"/>
              <a:gd name="connsiteX2180" fmla="*/ 191045 w 506956"/>
              <a:gd name="connsiteY2180" fmla="*/ 238802 h 506956"/>
              <a:gd name="connsiteX2181" fmla="*/ 197356 w 506956"/>
              <a:gd name="connsiteY2181" fmla="*/ 248648 h 506956"/>
              <a:gd name="connsiteX2182" fmla="*/ 193194 w 506956"/>
              <a:gd name="connsiteY2182" fmla="*/ 248648 h 506956"/>
              <a:gd name="connsiteX2183" fmla="*/ 188978 w 506956"/>
              <a:gd name="connsiteY2183" fmla="*/ 241957 h 506956"/>
              <a:gd name="connsiteX2184" fmla="*/ 214778 w 506956"/>
              <a:gd name="connsiteY2184" fmla="*/ 241957 h 506956"/>
              <a:gd name="connsiteX2185" fmla="*/ 210562 w 506956"/>
              <a:gd name="connsiteY2185" fmla="*/ 248648 h 506956"/>
              <a:gd name="connsiteX2186" fmla="*/ 206401 w 506956"/>
              <a:gd name="connsiteY2186" fmla="*/ 248648 h 506956"/>
              <a:gd name="connsiteX2187" fmla="*/ 212711 w 506956"/>
              <a:gd name="connsiteY2187" fmla="*/ 238802 h 506956"/>
              <a:gd name="connsiteX2188" fmla="*/ 206809 w 506956"/>
              <a:gd name="connsiteY2188" fmla="*/ 229608 h 506956"/>
              <a:gd name="connsiteX2189" fmla="*/ 210970 w 506956"/>
              <a:gd name="connsiteY2189" fmla="*/ 229608 h 506956"/>
              <a:gd name="connsiteX2190" fmla="*/ 214778 w 506956"/>
              <a:gd name="connsiteY2190" fmla="*/ 235592 h 506956"/>
              <a:gd name="connsiteX2191" fmla="*/ 218586 w 506956"/>
              <a:gd name="connsiteY2191" fmla="*/ 229608 h 506956"/>
              <a:gd name="connsiteX2192" fmla="*/ 222748 w 506956"/>
              <a:gd name="connsiteY2192" fmla="*/ 229608 h 506956"/>
              <a:gd name="connsiteX2193" fmla="*/ 216846 w 506956"/>
              <a:gd name="connsiteY2193" fmla="*/ 238802 h 506956"/>
              <a:gd name="connsiteX2194" fmla="*/ 223156 w 506956"/>
              <a:gd name="connsiteY2194" fmla="*/ 248648 h 506956"/>
              <a:gd name="connsiteX2195" fmla="*/ 218994 w 506956"/>
              <a:gd name="connsiteY2195" fmla="*/ 248648 h 506956"/>
              <a:gd name="connsiteX2196" fmla="*/ 214778 w 506956"/>
              <a:gd name="connsiteY2196" fmla="*/ 241957 h 506956"/>
              <a:gd name="connsiteX2197" fmla="*/ 240578 w 506956"/>
              <a:gd name="connsiteY2197" fmla="*/ 241957 h 506956"/>
              <a:gd name="connsiteX2198" fmla="*/ 236362 w 506956"/>
              <a:gd name="connsiteY2198" fmla="*/ 248648 h 506956"/>
              <a:gd name="connsiteX2199" fmla="*/ 232201 w 506956"/>
              <a:gd name="connsiteY2199" fmla="*/ 248648 h 506956"/>
              <a:gd name="connsiteX2200" fmla="*/ 238511 w 506956"/>
              <a:gd name="connsiteY2200" fmla="*/ 238802 h 506956"/>
              <a:gd name="connsiteX2201" fmla="*/ 232609 w 506956"/>
              <a:gd name="connsiteY2201" fmla="*/ 229608 h 506956"/>
              <a:gd name="connsiteX2202" fmla="*/ 236770 w 506956"/>
              <a:gd name="connsiteY2202" fmla="*/ 229608 h 506956"/>
              <a:gd name="connsiteX2203" fmla="*/ 240578 w 506956"/>
              <a:gd name="connsiteY2203" fmla="*/ 235592 h 506956"/>
              <a:gd name="connsiteX2204" fmla="*/ 244386 w 506956"/>
              <a:gd name="connsiteY2204" fmla="*/ 229608 h 506956"/>
              <a:gd name="connsiteX2205" fmla="*/ 248548 w 506956"/>
              <a:gd name="connsiteY2205" fmla="*/ 229608 h 506956"/>
              <a:gd name="connsiteX2206" fmla="*/ 242646 w 506956"/>
              <a:gd name="connsiteY2206" fmla="*/ 238802 h 506956"/>
              <a:gd name="connsiteX2207" fmla="*/ 248956 w 506956"/>
              <a:gd name="connsiteY2207" fmla="*/ 248648 h 506956"/>
              <a:gd name="connsiteX2208" fmla="*/ 244794 w 506956"/>
              <a:gd name="connsiteY2208" fmla="*/ 248648 h 506956"/>
              <a:gd name="connsiteX2209" fmla="*/ 240578 w 506956"/>
              <a:gd name="connsiteY2209" fmla="*/ 241957 h 506956"/>
              <a:gd name="connsiteX2210" fmla="*/ 266378 w 506956"/>
              <a:gd name="connsiteY2210" fmla="*/ 241957 h 506956"/>
              <a:gd name="connsiteX2211" fmla="*/ 262162 w 506956"/>
              <a:gd name="connsiteY2211" fmla="*/ 248648 h 506956"/>
              <a:gd name="connsiteX2212" fmla="*/ 258001 w 506956"/>
              <a:gd name="connsiteY2212" fmla="*/ 248648 h 506956"/>
              <a:gd name="connsiteX2213" fmla="*/ 264311 w 506956"/>
              <a:gd name="connsiteY2213" fmla="*/ 238802 h 506956"/>
              <a:gd name="connsiteX2214" fmla="*/ 258409 w 506956"/>
              <a:gd name="connsiteY2214" fmla="*/ 229608 h 506956"/>
              <a:gd name="connsiteX2215" fmla="*/ 262570 w 506956"/>
              <a:gd name="connsiteY2215" fmla="*/ 229608 h 506956"/>
              <a:gd name="connsiteX2216" fmla="*/ 266378 w 506956"/>
              <a:gd name="connsiteY2216" fmla="*/ 235592 h 506956"/>
              <a:gd name="connsiteX2217" fmla="*/ 270187 w 506956"/>
              <a:gd name="connsiteY2217" fmla="*/ 229608 h 506956"/>
              <a:gd name="connsiteX2218" fmla="*/ 274348 w 506956"/>
              <a:gd name="connsiteY2218" fmla="*/ 229608 h 506956"/>
              <a:gd name="connsiteX2219" fmla="*/ 268446 w 506956"/>
              <a:gd name="connsiteY2219" fmla="*/ 238802 h 506956"/>
              <a:gd name="connsiteX2220" fmla="*/ 274756 w 506956"/>
              <a:gd name="connsiteY2220" fmla="*/ 248648 h 506956"/>
              <a:gd name="connsiteX2221" fmla="*/ 270595 w 506956"/>
              <a:gd name="connsiteY2221" fmla="*/ 248648 h 506956"/>
              <a:gd name="connsiteX2222" fmla="*/ 266378 w 506956"/>
              <a:gd name="connsiteY2222" fmla="*/ 241957 h 506956"/>
              <a:gd name="connsiteX2223" fmla="*/ 292179 w 506956"/>
              <a:gd name="connsiteY2223" fmla="*/ 241957 h 506956"/>
              <a:gd name="connsiteX2224" fmla="*/ 287962 w 506956"/>
              <a:gd name="connsiteY2224" fmla="*/ 248648 h 506956"/>
              <a:gd name="connsiteX2225" fmla="*/ 283801 w 506956"/>
              <a:gd name="connsiteY2225" fmla="*/ 248648 h 506956"/>
              <a:gd name="connsiteX2226" fmla="*/ 290111 w 506956"/>
              <a:gd name="connsiteY2226" fmla="*/ 238802 h 506956"/>
              <a:gd name="connsiteX2227" fmla="*/ 284209 w 506956"/>
              <a:gd name="connsiteY2227" fmla="*/ 229608 h 506956"/>
              <a:gd name="connsiteX2228" fmla="*/ 288370 w 506956"/>
              <a:gd name="connsiteY2228" fmla="*/ 229608 h 506956"/>
              <a:gd name="connsiteX2229" fmla="*/ 292179 w 506956"/>
              <a:gd name="connsiteY2229" fmla="*/ 235592 h 506956"/>
              <a:gd name="connsiteX2230" fmla="*/ 295987 w 506956"/>
              <a:gd name="connsiteY2230" fmla="*/ 229608 h 506956"/>
              <a:gd name="connsiteX2231" fmla="*/ 300148 w 506956"/>
              <a:gd name="connsiteY2231" fmla="*/ 229608 h 506956"/>
              <a:gd name="connsiteX2232" fmla="*/ 294246 w 506956"/>
              <a:gd name="connsiteY2232" fmla="*/ 238802 h 506956"/>
              <a:gd name="connsiteX2233" fmla="*/ 300556 w 506956"/>
              <a:gd name="connsiteY2233" fmla="*/ 248648 h 506956"/>
              <a:gd name="connsiteX2234" fmla="*/ 296395 w 506956"/>
              <a:gd name="connsiteY2234" fmla="*/ 248648 h 506956"/>
              <a:gd name="connsiteX2235" fmla="*/ 292179 w 506956"/>
              <a:gd name="connsiteY2235" fmla="*/ 241957 h 506956"/>
              <a:gd name="connsiteX2236" fmla="*/ 317979 w 506956"/>
              <a:gd name="connsiteY2236" fmla="*/ 241957 h 506956"/>
              <a:gd name="connsiteX2237" fmla="*/ 313762 w 506956"/>
              <a:gd name="connsiteY2237" fmla="*/ 248648 h 506956"/>
              <a:gd name="connsiteX2238" fmla="*/ 309601 w 506956"/>
              <a:gd name="connsiteY2238" fmla="*/ 248648 h 506956"/>
              <a:gd name="connsiteX2239" fmla="*/ 315911 w 506956"/>
              <a:gd name="connsiteY2239" fmla="*/ 238802 h 506956"/>
              <a:gd name="connsiteX2240" fmla="*/ 310009 w 506956"/>
              <a:gd name="connsiteY2240" fmla="*/ 229608 h 506956"/>
              <a:gd name="connsiteX2241" fmla="*/ 314170 w 506956"/>
              <a:gd name="connsiteY2241" fmla="*/ 229608 h 506956"/>
              <a:gd name="connsiteX2242" fmla="*/ 317979 w 506956"/>
              <a:gd name="connsiteY2242" fmla="*/ 235592 h 506956"/>
              <a:gd name="connsiteX2243" fmla="*/ 321787 w 506956"/>
              <a:gd name="connsiteY2243" fmla="*/ 229608 h 506956"/>
              <a:gd name="connsiteX2244" fmla="*/ 325948 w 506956"/>
              <a:gd name="connsiteY2244" fmla="*/ 229608 h 506956"/>
              <a:gd name="connsiteX2245" fmla="*/ 320046 w 506956"/>
              <a:gd name="connsiteY2245" fmla="*/ 238802 h 506956"/>
              <a:gd name="connsiteX2246" fmla="*/ 326356 w 506956"/>
              <a:gd name="connsiteY2246" fmla="*/ 248648 h 506956"/>
              <a:gd name="connsiteX2247" fmla="*/ 322195 w 506956"/>
              <a:gd name="connsiteY2247" fmla="*/ 248648 h 506956"/>
              <a:gd name="connsiteX2248" fmla="*/ 317979 w 506956"/>
              <a:gd name="connsiteY2248" fmla="*/ 241957 h 506956"/>
              <a:gd name="connsiteX2249" fmla="*/ 343779 w 506956"/>
              <a:gd name="connsiteY2249" fmla="*/ 241957 h 506956"/>
              <a:gd name="connsiteX2250" fmla="*/ 339563 w 506956"/>
              <a:gd name="connsiteY2250" fmla="*/ 248648 h 506956"/>
              <a:gd name="connsiteX2251" fmla="*/ 335401 w 506956"/>
              <a:gd name="connsiteY2251" fmla="*/ 248648 h 506956"/>
              <a:gd name="connsiteX2252" fmla="*/ 341711 w 506956"/>
              <a:gd name="connsiteY2252" fmla="*/ 238802 h 506956"/>
              <a:gd name="connsiteX2253" fmla="*/ 335809 w 506956"/>
              <a:gd name="connsiteY2253" fmla="*/ 229608 h 506956"/>
              <a:gd name="connsiteX2254" fmla="*/ 339971 w 506956"/>
              <a:gd name="connsiteY2254" fmla="*/ 229608 h 506956"/>
              <a:gd name="connsiteX2255" fmla="*/ 343779 w 506956"/>
              <a:gd name="connsiteY2255" fmla="*/ 235592 h 506956"/>
              <a:gd name="connsiteX2256" fmla="*/ 347587 w 506956"/>
              <a:gd name="connsiteY2256" fmla="*/ 229608 h 506956"/>
              <a:gd name="connsiteX2257" fmla="*/ 351748 w 506956"/>
              <a:gd name="connsiteY2257" fmla="*/ 229608 h 506956"/>
              <a:gd name="connsiteX2258" fmla="*/ 345846 w 506956"/>
              <a:gd name="connsiteY2258" fmla="*/ 238802 h 506956"/>
              <a:gd name="connsiteX2259" fmla="*/ 352156 w 506956"/>
              <a:gd name="connsiteY2259" fmla="*/ 248648 h 506956"/>
              <a:gd name="connsiteX2260" fmla="*/ 347995 w 506956"/>
              <a:gd name="connsiteY2260" fmla="*/ 248648 h 506956"/>
              <a:gd name="connsiteX2261" fmla="*/ 343779 w 506956"/>
              <a:gd name="connsiteY2261" fmla="*/ 241957 h 506956"/>
              <a:gd name="connsiteX2262" fmla="*/ 369579 w 506956"/>
              <a:gd name="connsiteY2262" fmla="*/ 241957 h 506956"/>
              <a:gd name="connsiteX2263" fmla="*/ 365363 w 506956"/>
              <a:gd name="connsiteY2263" fmla="*/ 248648 h 506956"/>
              <a:gd name="connsiteX2264" fmla="*/ 361201 w 506956"/>
              <a:gd name="connsiteY2264" fmla="*/ 248648 h 506956"/>
              <a:gd name="connsiteX2265" fmla="*/ 367511 w 506956"/>
              <a:gd name="connsiteY2265" fmla="*/ 238802 h 506956"/>
              <a:gd name="connsiteX2266" fmla="*/ 361609 w 506956"/>
              <a:gd name="connsiteY2266" fmla="*/ 229608 h 506956"/>
              <a:gd name="connsiteX2267" fmla="*/ 365771 w 506956"/>
              <a:gd name="connsiteY2267" fmla="*/ 229608 h 506956"/>
              <a:gd name="connsiteX2268" fmla="*/ 369579 w 506956"/>
              <a:gd name="connsiteY2268" fmla="*/ 235592 h 506956"/>
              <a:gd name="connsiteX2269" fmla="*/ 373387 w 506956"/>
              <a:gd name="connsiteY2269" fmla="*/ 229608 h 506956"/>
              <a:gd name="connsiteX2270" fmla="*/ 377548 w 506956"/>
              <a:gd name="connsiteY2270" fmla="*/ 229608 h 506956"/>
              <a:gd name="connsiteX2271" fmla="*/ 371646 w 506956"/>
              <a:gd name="connsiteY2271" fmla="*/ 238802 h 506956"/>
              <a:gd name="connsiteX2272" fmla="*/ 377956 w 506956"/>
              <a:gd name="connsiteY2272" fmla="*/ 248648 h 506956"/>
              <a:gd name="connsiteX2273" fmla="*/ 373795 w 506956"/>
              <a:gd name="connsiteY2273" fmla="*/ 248648 h 506956"/>
              <a:gd name="connsiteX2274" fmla="*/ 369579 w 506956"/>
              <a:gd name="connsiteY2274" fmla="*/ 241957 h 506956"/>
              <a:gd name="connsiteX2275" fmla="*/ 395379 w 506956"/>
              <a:gd name="connsiteY2275" fmla="*/ 241957 h 506956"/>
              <a:gd name="connsiteX2276" fmla="*/ 391163 w 506956"/>
              <a:gd name="connsiteY2276" fmla="*/ 248648 h 506956"/>
              <a:gd name="connsiteX2277" fmla="*/ 387001 w 506956"/>
              <a:gd name="connsiteY2277" fmla="*/ 248648 h 506956"/>
              <a:gd name="connsiteX2278" fmla="*/ 393312 w 506956"/>
              <a:gd name="connsiteY2278" fmla="*/ 238802 h 506956"/>
              <a:gd name="connsiteX2279" fmla="*/ 387409 w 506956"/>
              <a:gd name="connsiteY2279" fmla="*/ 229608 h 506956"/>
              <a:gd name="connsiteX2280" fmla="*/ 391571 w 506956"/>
              <a:gd name="connsiteY2280" fmla="*/ 229608 h 506956"/>
              <a:gd name="connsiteX2281" fmla="*/ 395379 w 506956"/>
              <a:gd name="connsiteY2281" fmla="*/ 235592 h 506956"/>
              <a:gd name="connsiteX2282" fmla="*/ 399187 w 506956"/>
              <a:gd name="connsiteY2282" fmla="*/ 229608 h 506956"/>
              <a:gd name="connsiteX2283" fmla="*/ 403348 w 506956"/>
              <a:gd name="connsiteY2283" fmla="*/ 229608 h 506956"/>
              <a:gd name="connsiteX2284" fmla="*/ 397446 w 506956"/>
              <a:gd name="connsiteY2284" fmla="*/ 238802 h 506956"/>
              <a:gd name="connsiteX2285" fmla="*/ 403756 w 506956"/>
              <a:gd name="connsiteY2285" fmla="*/ 248648 h 506956"/>
              <a:gd name="connsiteX2286" fmla="*/ 399595 w 506956"/>
              <a:gd name="connsiteY2286" fmla="*/ 248648 h 506956"/>
              <a:gd name="connsiteX2287" fmla="*/ 395379 w 506956"/>
              <a:gd name="connsiteY2287" fmla="*/ 241957 h 506956"/>
              <a:gd name="connsiteX2288" fmla="*/ 421179 w 506956"/>
              <a:gd name="connsiteY2288" fmla="*/ 241957 h 506956"/>
              <a:gd name="connsiteX2289" fmla="*/ 416963 w 506956"/>
              <a:gd name="connsiteY2289" fmla="*/ 248648 h 506956"/>
              <a:gd name="connsiteX2290" fmla="*/ 412801 w 506956"/>
              <a:gd name="connsiteY2290" fmla="*/ 248648 h 506956"/>
              <a:gd name="connsiteX2291" fmla="*/ 419112 w 506956"/>
              <a:gd name="connsiteY2291" fmla="*/ 238802 h 506956"/>
              <a:gd name="connsiteX2292" fmla="*/ 413209 w 506956"/>
              <a:gd name="connsiteY2292" fmla="*/ 229608 h 506956"/>
              <a:gd name="connsiteX2293" fmla="*/ 417371 w 506956"/>
              <a:gd name="connsiteY2293" fmla="*/ 229608 h 506956"/>
              <a:gd name="connsiteX2294" fmla="*/ 421179 w 506956"/>
              <a:gd name="connsiteY2294" fmla="*/ 235592 h 506956"/>
              <a:gd name="connsiteX2295" fmla="*/ 424987 w 506956"/>
              <a:gd name="connsiteY2295" fmla="*/ 229608 h 506956"/>
              <a:gd name="connsiteX2296" fmla="*/ 429149 w 506956"/>
              <a:gd name="connsiteY2296" fmla="*/ 229608 h 506956"/>
              <a:gd name="connsiteX2297" fmla="*/ 423246 w 506956"/>
              <a:gd name="connsiteY2297" fmla="*/ 238802 h 506956"/>
              <a:gd name="connsiteX2298" fmla="*/ 429557 w 506956"/>
              <a:gd name="connsiteY2298" fmla="*/ 248648 h 506956"/>
              <a:gd name="connsiteX2299" fmla="*/ 425395 w 506956"/>
              <a:gd name="connsiteY2299" fmla="*/ 248648 h 506956"/>
              <a:gd name="connsiteX2300" fmla="*/ 421179 w 506956"/>
              <a:gd name="connsiteY2300" fmla="*/ 241957 h 506956"/>
              <a:gd name="connsiteX2301" fmla="*/ 446979 w 506956"/>
              <a:gd name="connsiteY2301" fmla="*/ 241957 h 506956"/>
              <a:gd name="connsiteX2302" fmla="*/ 442763 w 506956"/>
              <a:gd name="connsiteY2302" fmla="*/ 248648 h 506956"/>
              <a:gd name="connsiteX2303" fmla="*/ 438601 w 506956"/>
              <a:gd name="connsiteY2303" fmla="*/ 248648 h 506956"/>
              <a:gd name="connsiteX2304" fmla="*/ 444912 w 506956"/>
              <a:gd name="connsiteY2304" fmla="*/ 238802 h 506956"/>
              <a:gd name="connsiteX2305" fmla="*/ 439009 w 506956"/>
              <a:gd name="connsiteY2305" fmla="*/ 229608 h 506956"/>
              <a:gd name="connsiteX2306" fmla="*/ 443171 w 506956"/>
              <a:gd name="connsiteY2306" fmla="*/ 229608 h 506956"/>
              <a:gd name="connsiteX2307" fmla="*/ 446979 w 506956"/>
              <a:gd name="connsiteY2307" fmla="*/ 235592 h 506956"/>
              <a:gd name="connsiteX2308" fmla="*/ 450787 w 506956"/>
              <a:gd name="connsiteY2308" fmla="*/ 229608 h 506956"/>
              <a:gd name="connsiteX2309" fmla="*/ 454949 w 506956"/>
              <a:gd name="connsiteY2309" fmla="*/ 229608 h 506956"/>
              <a:gd name="connsiteX2310" fmla="*/ 449046 w 506956"/>
              <a:gd name="connsiteY2310" fmla="*/ 238802 h 506956"/>
              <a:gd name="connsiteX2311" fmla="*/ 455357 w 506956"/>
              <a:gd name="connsiteY2311" fmla="*/ 248648 h 506956"/>
              <a:gd name="connsiteX2312" fmla="*/ 451195 w 506956"/>
              <a:gd name="connsiteY2312" fmla="*/ 248648 h 506956"/>
              <a:gd name="connsiteX2313" fmla="*/ 446979 w 506956"/>
              <a:gd name="connsiteY2313" fmla="*/ 241957 h 506956"/>
              <a:gd name="connsiteX2314" fmla="*/ 472779 w 506956"/>
              <a:gd name="connsiteY2314" fmla="*/ 241957 h 506956"/>
              <a:gd name="connsiteX2315" fmla="*/ 468563 w 506956"/>
              <a:gd name="connsiteY2315" fmla="*/ 248648 h 506956"/>
              <a:gd name="connsiteX2316" fmla="*/ 464401 w 506956"/>
              <a:gd name="connsiteY2316" fmla="*/ 248648 h 506956"/>
              <a:gd name="connsiteX2317" fmla="*/ 470712 w 506956"/>
              <a:gd name="connsiteY2317" fmla="*/ 238802 h 506956"/>
              <a:gd name="connsiteX2318" fmla="*/ 464809 w 506956"/>
              <a:gd name="connsiteY2318" fmla="*/ 229608 h 506956"/>
              <a:gd name="connsiteX2319" fmla="*/ 468971 w 506956"/>
              <a:gd name="connsiteY2319" fmla="*/ 229608 h 506956"/>
              <a:gd name="connsiteX2320" fmla="*/ 472779 w 506956"/>
              <a:gd name="connsiteY2320" fmla="*/ 235592 h 506956"/>
              <a:gd name="connsiteX2321" fmla="*/ 476587 w 506956"/>
              <a:gd name="connsiteY2321" fmla="*/ 229608 h 506956"/>
              <a:gd name="connsiteX2322" fmla="*/ 480749 w 506956"/>
              <a:gd name="connsiteY2322" fmla="*/ 229608 h 506956"/>
              <a:gd name="connsiteX2323" fmla="*/ 474846 w 506956"/>
              <a:gd name="connsiteY2323" fmla="*/ 238802 h 506956"/>
              <a:gd name="connsiteX2324" fmla="*/ 481157 w 506956"/>
              <a:gd name="connsiteY2324" fmla="*/ 248648 h 506956"/>
              <a:gd name="connsiteX2325" fmla="*/ 476995 w 506956"/>
              <a:gd name="connsiteY2325" fmla="*/ 248648 h 506956"/>
              <a:gd name="connsiteX2326" fmla="*/ 472779 w 506956"/>
              <a:gd name="connsiteY2326" fmla="*/ 241957 h 506956"/>
              <a:gd name="connsiteX2327" fmla="*/ 498579 w 506956"/>
              <a:gd name="connsiteY2327" fmla="*/ 241957 h 506956"/>
              <a:gd name="connsiteX2328" fmla="*/ 494363 w 506956"/>
              <a:gd name="connsiteY2328" fmla="*/ 248648 h 506956"/>
              <a:gd name="connsiteX2329" fmla="*/ 490201 w 506956"/>
              <a:gd name="connsiteY2329" fmla="*/ 248648 h 506956"/>
              <a:gd name="connsiteX2330" fmla="*/ 496512 w 506956"/>
              <a:gd name="connsiteY2330" fmla="*/ 238802 h 506956"/>
              <a:gd name="connsiteX2331" fmla="*/ 490609 w 506956"/>
              <a:gd name="connsiteY2331" fmla="*/ 229608 h 506956"/>
              <a:gd name="connsiteX2332" fmla="*/ 494771 w 506956"/>
              <a:gd name="connsiteY2332" fmla="*/ 229608 h 506956"/>
              <a:gd name="connsiteX2333" fmla="*/ 498579 w 506956"/>
              <a:gd name="connsiteY2333" fmla="*/ 235592 h 506956"/>
              <a:gd name="connsiteX2334" fmla="*/ 502387 w 506956"/>
              <a:gd name="connsiteY2334" fmla="*/ 229608 h 506956"/>
              <a:gd name="connsiteX2335" fmla="*/ 506549 w 506956"/>
              <a:gd name="connsiteY2335" fmla="*/ 229608 h 506956"/>
              <a:gd name="connsiteX2336" fmla="*/ 500646 w 506956"/>
              <a:gd name="connsiteY2336" fmla="*/ 238802 h 506956"/>
              <a:gd name="connsiteX2337" fmla="*/ 506957 w 506956"/>
              <a:gd name="connsiteY2337" fmla="*/ 248648 h 506956"/>
              <a:gd name="connsiteX2338" fmla="*/ 502795 w 506956"/>
              <a:gd name="connsiteY2338" fmla="*/ 248648 h 506956"/>
              <a:gd name="connsiteX2339" fmla="*/ 498579 w 506956"/>
              <a:gd name="connsiteY2339" fmla="*/ 241957 h 506956"/>
              <a:gd name="connsiteX2340" fmla="*/ 8378 w 506956"/>
              <a:gd name="connsiteY2340" fmla="*/ 270658 h 506956"/>
              <a:gd name="connsiteX2341" fmla="*/ 4162 w 506956"/>
              <a:gd name="connsiteY2341" fmla="*/ 277349 h 506956"/>
              <a:gd name="connsiteX2342" fmla="*/ 0 w 506956"/>
              <a:gd name="connsiteY2342" fmla="*/ 277349 h 506956"/>
              <a:gd name="connsiteX2343" fmla="*/ 6310 w 506956"/>
              <a:gd name="connsiteY2343" fmla="*/ 267502 h 506956"/>
              <a:gd name="connsiteX2344" fmla="*/ 408 w 506956"/>
              <a:gd name="connsiteY2344" fmla="*/ 258309 h 506956"/>
              <a:gd name="connsiteX2345" fmla="*/ 4570 w 506956"/>
              <a:gd name="connsiteY2345" fmla="*/ 258309 h 506956"/>
              <a:gd name="connsiteX2346" fmla="*/ 8378 w 506956"/>
              <a:gd name="connsiteY2346" fmla="*/ 264293 h 506956"/>
              <a:gd name="connsiteX2347" fmla="*/ 12186 w 506956"/>
              <a:gd name="connsiteY2347" fmla="*/ 258309 h 506956"/>
              <a:gd name="connsiteX2348" fmla="*/ 16347 w 506956"/>
              <a:gd name="connsiteY2348" fmla="*/ 258309 h 506956"/>
              <a:gd name="connsiteX2349" fmla="*/ 10445 w 506956"/>
              <a:gd name="connsiteY2349" fmla="*/ 267502 h 506956"/>
              <a:gd name="connsiteX2350" fmla="*/ 16755 w 506956"/>
              <a:gd name="connsiteY2350" fmla="*/ 277349 h 506956"/>
              <a:gd name="connsiteX2351" fmla="*/ 12594 w 506956"/>
              <a:gd name="connsiteY2351" fmla="*/ 277349 h 506956"/>
              <a:gd name="connsiteX2352" fmla="*/ 8378 w 506956"/>
              <a:gd name="connsiteY2352" fmla="*/ 270658 h 506956"/>
              <a:gd name="connsiteX2353" fmla="*/ 34178 w 506956"/>
              <a:gd name="connsiteY2353" fmla="*/ 270658 h 506956"/>
              <a:gd name="connsiteX2354" fmla="*/ 29962 w 506956"/>
              <a:gd name="connsiteY2354" fmla="*/ 277349 h 506956"/>
              <a:gd name="connsiteX2355" fmla="*/ 25800 w 506956"/>
              <a:gd name="connsiteY2355" fmla="*/ 277349 h 506956"/>
              <a:gd name="connsiteX2356" fmla="*/ 32110 w 506956"/>
              <a:gd name="connsiteY2356" fmla="*/ 267502 h 506956"/>
              <a:gd name="connsiteX2357" fmla="*/ 26208 w 506956"/>
              <a:gd name="connsiteY2357" fmla="*/ 258309 h 506956"/>
              <a:gd name="connsiteX2358" fmla="*/ 30370 w 506956"/>
              <a:gd name="connsiteY2358" fmla="*/ 258309 h 506956"/>
              <a:gd name="connsiteX2359" fmla="*/ 34178 w 506956"/>
              <a:gd name="connsiteY2359" fmla="*/ 264293 h 506956"/>
              <a:gd name="connsiteX2360" fmla="*/ 37986 w 506956"/>
              <a:gd name="connsiteY2360" fmla="*/ 258309 h 506956"/>
              <a:gd name="connsiteX2361" fmla="*/ 42147 w 506956"/>
              <a:gd name="connsiteY2361" fmla="*/ 258309 h 506956"/>
              <a:gd name="connsiteX2362" fmla="*/ 36245 w 506956"/>
              <a:gd name="connsiteY2362" fmla="*/ 267502 h 506956"/>
              <a:gd name="connsiteX2363" fmla="*/ 42555 w 506956"/>
              <a:gd name="connsiteY2363" fmla="*/ 277349 h 506956"/>
              <a:gd name="connsiteX2364" fmla="*/ 38394 w 506956"/>
              <a:gd name="connsiteY2364" fmla="*/ 277349 h 506956"/>
              <a:gd name="connsiteX2365" fmla="*/ 34178 w 506956"/>
              <a:gd name="connsiteY2365" fmla="*/ 270658 h 506956"/>
              <a:gd name="connsiteX2366" fmla="*/ 59978 w 506956"/>
              <a:gd name="connsiteY2366" fmla="*/ 270658 h 506956"/>
              <a:gd name="connsiteX2367" fmla="*/ 55762 w 506956"/>
              <a:gd name="connsiteY2367" fmla="*/ 277349 h 506956"/>
              <a:gd name="connsiteX2368" fmla="*/ 51600 w 506956"/>
              <a:gd name="connsiteY2368" fmla="*/ 277349 h 506956"/>
              <a:gd name="connsiteX2369" fmla="*/ 57911 w 506956"/>
              <a:gd name="connsiteY2369" fmla="*/ 267502 h 506956"/>
              <a:gd name="connsiteX2370" fmla="*/ 52008 w 506956"/>
              <a:gd name="connsiteY2370" fmla="*/ 258309 h 506956"/>
              <a:gd name="connsiteX2371" fmla="*/ 56170 w 506956"/>
              <a:gd name="connsiteY2371" fmla="*/ 258309 h 506956"/>
              <a:gd name="connsiteX2372" fmla="*/ 59978 w 506956"/>
              <a:gd name="connsiteY2372" fmla="*/ 264293 h 506956"/>
              <a:gd name="connsiteX2373" fmla="*/ 63786 w 506956"/>
              <a:gd name="connsiteY2373" fmla="*/ 258309 h 506956"/>
              <a:gd name="connsiteX2374" fmla="*/ 67948 w 506956"/>
              <a:gd name="connsiteY2374" fmla="*/ 258309 h 506956"/>
              <a:gd name="connsiteX2375" fmla="*/ 62045 w 506956"/>
              <a:gd name="connsiteY2375" fmla="*/ 267502 h 506956"/>
              <a:gd name="connsiteX2376" fmla="*/ 68356 w 506956"/>
              <a:gd name="connsiteY2376" fmla="*/ 277349 h 506956"/>
              <a:gd name="connsiteX2377" fmla="*/ 64194 w 506956"/>
              <a:gd name="connsiteY2377" fmla="*/ 277349 h 506956"/>
              <a:gd name="connsiteX2378" fmla="*/ 59978 w 506956"/>
              <a:gd name="connsiteY2378" fmla="*/ 270658 h 506956"/>
              <a:gd name="connsiteX2379" fmla="*/ 85778 w 506956"/>
              <a:gd name="connsiteY2379" fmla="*/ 270658 h 506956"/>
              <a:gd name="connsiteX2380" fmla="*/ 81562 w 506956"/>
              <a:gd name="connsiteY2380" fmla="*/ 277349 h 506956"/>
              <a:gd name="connsiteX2381" fmla="*/ 77400 w 506956"/>
              <a:gd name="connsiteY2381" fmla="*/ 277349 h 506956"/>
              <a:gd name="connsiteX2382" fmla="*/ 83711 w 506956"/>
              <a:gd name="connsiteY2382" fmla="*/ 267502 h 506956"/>
              <a:gd name="connsiteX2383" fmla="*/ 77808 w 506956"/>
              <a:gd name="connsiteY2383" fmla="*/ 258309 h 506956"/>
              <a:gd name="connsiteX2384" fmla="*/ 81970 w 506956"/>
              <a:gd name="connsiteY2384" fmla="*/ 258309 h 506956"/>
              <a:gd name="connsiteX2385" fmla="*/ 85778 w 506956"/>
              <a:gd name="connsiteY2385" fmla="*/ 264293 h 506956"/>
              <a:gd name="connsiteX2386" fmla="*/ 89586 w 506956"/>
              <a:gd name="connsiteY2386" fmla="*/ 258309 h 506956"/>
              <a:gd name="connsiteX2387" fmla="*/ 93748 w 506956"/>
              <a:gd name="connsiteY2387" fmla="*/ 258309 h 506956"/>
              <a:gd name="connsiteX2388" fmla="*/ 87845 w 506956"/>
              <a:gd name="connsiteY2388" fmla="*/ 267502 h 506956"/>
              <a:gd name="connsiteX2389" fmla="*/ 94156 w 506956"/>
              <a:gd name="connsiteY2389" fmla="*/ 277349 h 506956"/>
              <a:gd name="connsiteX2390" fmla="*/ 89994 w 506956"/>
              <a:gd name="connsiteY2390" fmla="*/ 277349 h 506956"/>
              <a:gd name="connsiteX2391" fmla="*/ 85778 w 506956"/>
              <a:gd name="connsiteY2391" fmla="*/ 270658 h 506956"/>
              <a:gd name="connsiteX2392" fmla="*/ 111578 w 506956"/>
              <a:gd name="connsiteY2392" fmla="*/ 270658 h 506956"/>
              <a:gd name="connsiteX2393" fmla="*/ 107362 w 506956"/>
              <a:gd name="connsiteY2393" fmla="*/ 277349 h 506956"/>
              <a:gd name="connsiteX2394" fmla="*/ 103200 w 506956"/>
              <a:gd name="connsiteY2394" fmla="*/ 277349 h 506956"/>
              <a:gd name="connsiteX2395" fmla="*/ 109511 w 506956"/>
              <a:gd name="connsiteY2395" fmla="*/ 267502 h 506956"/>
              <a:gd name="connsiteX2396" fmla="*/ 103608 w 506956"/>
              <a:gd name="connsiteY2396" fmla="*/ 258309 h 506956"/>
              <a:gd name="connsiteX2397" fmla="*/ 107770 w 506956"/>
              <a:gd name="connsiteY2397" fmla="*/ 258309 h 506956"/>
              <a:gd name="connsiteX2398" fmla="*/ 111578 w 506956"/>
              <a:gd name="connsiteY2398" fmla="*/ 264293 h 506956"/>
              <a:gd name="connsiteX2399" fmla="*/ 115386 w 506956"/>
              <a:gd name="connsiteY2399" fmla="*/ 258309 h 506956"/>
              <a:gd name="connsiteX2400" fmla="*/ 119548 w 506956"/>
              <a:gd name="connsiteY2400" fmla="*/ 258309 h 506956"/>
              <a:gd name="connsiteX2401" fmla="*/ 113645 w 506956"/>
              <a:gd name="connsiteY2401" fmla="*/ 267502 h 506956"/>
              <a:gd name="connsiteX2402" fmla="*/ 119956 w 506956"/>
              <a:gd name="connsiteY2402" fmla="*/ 277349 h 506956"/>
              <a:gd name="connsiteX2403" fmla="*/ 115794 w 506956"/>
              <a:gd name="connsiteY2403" fmla="*/ 277349 h 506956"/>
              <a:gd name="connsiteX2404" fmla="*/ 111578 w 506956"/>
              <a:gd name="connsiteY2404" fmla="*/ 270658 h 506956"/>
              <a:gd name="connsiteX2405" fmla="*/ 137378 w 506956"/>
              <a:gd name="connsiteY2405" fmla="*/ 270658 h 506956"/>
              <a:gd name="connsiteX2406" fmla="*/ 133162 w 506956"/>
              <a:gd name="connsiteY2406" fmla="*/ 277349 h 506956"/>
              <a:gd name="connsiteX2407" fmla="*/ 129000 w 506956"/>
              <a:gd name="connsiteY2407" fmla="*/ 277349 h 506956"/>
              <a:gd name="connsiteX2408" fmla="*/ 135311 w 506956"/>
              <a:gd name="connsiteY2408" fmla="*/ 267502 h 506956"/>
              <a:gd name="connsiteX2409" fmla="*/ 129408 w 506956"/>
              <a:gd name="connsiteY2409" fmla="*/ 258309 h 506956"/>
              <a:gd name="connsiteX2410" fmla="*/ 133570 w 506956"/>
              <a:gd name="connsiteY2410" fmla="*/ 258309 h 506956"/>
              <a:gd name="connsiteX2411" fmla="*/ 137378 w 506956"/>
              <a:gd name="connsiteY2411" fmla="*/ 264293 h 506956"/>
              <a:gd name="connsiteX2412" fmla="*/ 141186 w 506956"/>
              <a:gd name="connsiteY2412" fmla="*/ 258309 h 506956"/>
              <a:gd name="connsiteX2413" fmla="*/ 145348 w 506956"/>
              <a:gd name="connsiteY2413" fmla="*/ 258309 h 506956"/>
              <a:gd name="connsiteX2414" fmla="*/ 139445 w 506956"/>
              <a:gd name="connsiteY2414" fmla="*/ 267502 h 506956"/>
              <a:gd name="connsiteX2415" fmla="*/ 145756 w 506956"/>
              <a:gd name="connsiteY2415" fmla="*/ 277349 h 506956"/>
              <a:gd name="connsiteX2416" fmla="*/ 141594 w 506956"/>
              <a:gd name="connsiteY2416" fmla="*/ 277349 h 506956"/>
              <a:gd name="connsiteX2417" fmla="*/ 137378 w 506956"/>
              <a:gd name="connsiteY2417" fmla="*/ 270658 h 506956"/>
              <a:gd name="connsiteX2418" fmla="*/ 163178 w 506956"/>
              <a:gd name="connsiteY2418" fmla="*/ 270658 h 506956"/>
              <a:gd name="connsiteX2419" fmla="*/ 158962 w 506956"/>
              <a:gd name="connsiteY2419" fmla="*/ 277349 h 506956"/>
              <a:gd name="connsiteX2420" fmla="*/ 154800 w 506956"/>
              <a:gd name="connsiteY2420" fmla="*/ 277349 h 506956"/>
              <a:gd name="connsiteX2421" fmla="*/ 161111 w 506956"/>
              <a:gd name="connsiteY2421" fmla="*/ 267502 h 506956"/>
              <a:gd name="connsiteX2422" fmla="*/ 155208 w 506956"/>
              <a:gd name="connsiteY2422" fmla="*/ 258309 h 506956"/>
              <a:gd name="connsiteX2423" fmla="*/ 159370 w 506956"/>
              <a:gd name="connsiteY2423" fmla="*/ 258309 h 506956"/>
              <a:gd name="connsiteX2424" fmla="*/ 163178 w 506956"/>
              <a:gd name="connsiteY2424" fmla="*/ 264293 h 506956"/>
              <a:gd name="connsiteX2425" fmla="*/ 166986 w 506956"/>
              <a:gd name="connsiteY2425" fmla="*/ 258309 h 506956"/>
              <a:gd name="connsiteX2426" fmla="*/ 171148 w 506956"/>
              <a:gd name="connsiteY2426" fmla="*/ 258309 h 506956"/>
              <a:gd name="connsiteX2427" fmla="*/ 165245 w 506956"/>
              <a:gd name="connsiteY2427" fmla="*/ 267502 h 506956"/>
              <a:gd name="connsiteX2428" fmla="*/ 171556 w 506956"/>
              <a:gd name="connsiteY2428" fmla="*/ 277349 h 506956"/>
              <a:gd name="connsiteX2429" fmla="*/ 167394 w 506956"/>
              <a:gd name="connsiteY2429" fmla="*/ 277349 h 506956"/>
              <a:gd name="connsiteX2430" fmla="*/ 163178 w 506956"/>
              <a:gd name="connsiteY2430" fmla="*/ 270658 h 506956"/>
              <a:gd name="connsiteX2431" fmla="*/ 188978 w 506956"/>
              <a:gd name="connsiteY2431" fmla="*/ 270658 h 506956"/>
              <a:gd name="connsiteX2432" fmla="*/ 184762 w 506956"/>
              <a:gd name="connsiteY2432" fmla="*/ 277349 h 506956"/>
              <a:gd name="connsiteX2433" fmla="*/ 180601 w 506956"/>
              <a:gd name="connsiteY2433" fmla="*/ 277349 h 506956"/>
              <a:gd name="connsiteX2434" fmla="*/ 186911 w 506956"/>
              <a:gd name="connsiteY2434" fmla="*/ 267502 h 506956"/>
              <a:gd name="connsiteX2435" fmla="*/ 181009 w 506956"/>
              <a:gd name="connsiteY2435" fmla="*/ 258309 h 506956"/>
              <a:gd name="connsiteX2436" fmla="*/ 185170 w 506956"/>
              <a:gd name="connsiteY2436" fmla="*/ 258309 h 506956"/>
              <a:gd name="connsiteX2437" fmla="*/ 188978 w 506956"/>
              <a:gd name="connsiteY2437" fmla="*/ 264293 h 506956"/>
              <a:gd name="connsiteX2438" fmla="*/ 192786 w 506956"/>
              <a:gd name="connsiteY2438" fmla="*/ 258309 h 506956"/>
              <a:gd name="connsiteX2439" fmla="*/ 196948 w 506956"/>
              <a:gd name="connsiteY2439" fmla="*/ 258309 h 506956"/>
              <a:gd name="connsiteX2440" fmla="*/ 191045 w 506956"/>
              <a:gd name="connsiteY2440" fmla="*/ 267502 h 506956"/>
              <a:gd name="connsiteX2441" fmla="*/ 197356 w 506956"/>
              <a:gd name="connsiteY2441" fmla="*/ 277349 h 506956"/>
              <a:gd name="connsiteX2442" fmla="*/ 193194 w 506956"/>
              <a:gd name="connsiteY2442" fmla="*/ 277349 h 506956"/>
              <a:gd name="connsiteX2443" fmla="*/ 188978 w 506956"/>
              <a:gd name="connsiteY2443" fmla="*/ 270658 h 506956"/>
              <a:gd name="connsiteX2444" fmla="*/ 214778 w 506956"/>
              <a:gd name="connsiteY2444" fmla="*/ 270658 h 506956"/>
              <a:gd name="connsiteX2445" fmla="*/ 210562 w 506956"/>
              <a:gd name="connsiteY2445" fmla="*/ 277349 h 506956"/>
              <a:gd name="connsiteX2446" fmla="*/ 206401 w 506956"/>
              <a:gd name="connsiteY2446" fmla="*/ 277349 h 506956"/>
              <a:gd name="connsiteX2447" fmla="*/ 212711 w 506956"/>
              <a:gd name="connsiteY2447" fmla="*/ 267502 h 506956"/>
              <a:gd name="connsiteX2448" fmla="*/ 206809 w 506956"/>
              <a:gd name="connsiteY2448" fmla="*/ 258309 h 506956"/>
              <a:gd name="connsiteX2449" fmla="*/ 210970 w 506956"/>
              <a:gd name="connsiteY2449" fmla="*/ 258309 h 506956"/>
              <a:gd name="connsiteX2450" fmla="*/ 214778 w 506956"/>
              <a:gd name="connsiteY2450" fmla="*/ 264293 h 506956"/>
              <a:gd name="connsiteX2451" fmla="*/ 218586 w 506956"/>
              <a:gd name="connsiteY2451" fmla="*/ 258309 h 506956"/>
              <a:gd name="connsiteX2452" fmla="*/ 222748 w 506956"/>
              <a:gd name="connsiteY2452" fmla="*/ 258309 h 506956"/>
              <a:gd name="connsiteX2453" fmla="*/ 216846 w 506956"/>
              <a:gd name="connsiteY2453" fmla="*/ 267502 h 506956"/>
              <a:gd name="connsiteX2454" fmla="*/ 223156 w 506956"/>
              <a:gd name="connsiteY2454" fmla="*/ 277349 h 506956"/>
              <a:gd name="connsiteX2455" fmla="*/ 218994 w 506956"/>
              <a:gd name="connsiteY2455" fmla="*/ 277349 h 506956"/>
              <a:gd name="connsiteX2456" fmla="*/ 214778 w 506956"/>
              <a:gd name="connsiteY2456" fmla="*/ 270658 h 506956"/>
              <a:gd name="connsiteX2457" fmla="*/ 240578 w 506956"/>
              <a:gd name="connsiteY2457" fmla="*/ 270658 h 506956"/>
              <a:gd name="connsiteX2458" fmla="*/ 236362 w 506956"/>
              <a:gd name="connsiteY2458" fmla="*/ 277349 h 506956"/>
              <a:gd name="connsiteX2459" fmla="*/ 232201 w 506956"/>
              <a:gd name="connsiteY2459" fmla="*/ 277349 h 506956"/>
              <a:gd name="connsiteX2460" fmla="*/ 238511 w 506956"/>
              <a:gd name="connsiteY2460" fmla="*/ 267502 h 506956"/>
              <a:gd name="connsiteX2461" fmla="*/ 232609 w 506956"/>
              <a:gd name="connsiteY2461" fmla="*/ 258309 h 506956"/>
              <a:gd name="connsiteX2462" fmla="*/ 236770 w 506956"/>
              <a:gd name="connsiteY2462" fmla="*/ 258309 h 506956"/>
              <a:gd name="connsiteX2463" fmla="*/ 240578 w 506956"/>
              <a:gd name="connsiteY2463" fmla="*/ 264293 h 506956"/>
              <a:gd name="connsiteX2464" fmla="*/ 244386 w 506956"/>
              <a:gd name="connsiteY2464" fmla="*/ 258309 h 506956"/>
              <a:gd name="connsiteX2465" fmla="*/ 248548 w 506956"/>
              <a:gd name="connsiteY2465" fmla="*/ 258309 h 506956"/>
              <a:gd name="connsiteX2466" fmla="*/ 242646 w 506956"/>
              <a:gd name="connsiteY2466" fmla="*/ 267502 h 506956"/>
              <a:gd name="connsiteX2467" fmla="*/ 248956 w 506956"/>
              <a:gd name="connsiteY2467" fmla="*/ 277349 h 506956"/>
              <a:gd name="connsiteX2468" fmla="*/ 244794 w 506956"/>
              <a:gd name="connsiteY2468" fmla="*/ 277349 h 506956"/>
              <a:gd name="connsiteX2469" fmla="*/ 240578 w 506956"/>
              <a:gd name="connsiteY2469" fmla="*/ 270658 h 506956"/>
              <a:gd name="connsiteX2470" fmla="*/ 266378 w 506956"/>
              <a:gd name="connsiteY2470" fmla="*/ 270658 h 506956"/>
              <a:gd name="connsiteX2471" fmla="*/ 262162 w 506956"/>
              <a:gd name="connsiteY2471" fmla="*/ 277349 h 506956"/>
              <a:gd name="connsiteX2472" fmla="*/ 258001 w 506956"/>
              <a:gd name="connsiteY2472" fmla="*/ 277349 h 506956"/>
              <a:gd name="connsiteX2473" fmla="*/ 264311 w 506956"/>
              <a:gd name="connsiteY2473" fmla="*/ 267502 h 506956"/>
              <a:gd name="connsiteX2474" fmla="*/ 258409 w 506956"/>
              <a:gd name="connsiteY2474" fmla="*/ 258309 h 506956"/>
              <a:gd name="connsiteX2475" fmla="*/ 262570 w 506956"/>
              <a:gd name="connsiteY2475" fmla="*/ 258309 h 506956"/>
              <a:gd name="connsiteX2476" fmla="*/ 266378 w 506956"/>
              <a:gd name="connsiteY2476" fmla="*/ 264293 h 506956"/>
              <a:gd name="connsiteX2477" fmla="*/ 270187 w 506956"/>
              <a:gd name="connsiteY2477" fmla="*/ 258309 h 506956"/>
              <a:gd name="connsiteX2478" fmla="*/ 274348 w 506956"/>
              <a:gd name="connsiteY2478" fmla="*/ 258309 h 506956"/>
              <a:gd name="connsiteX2479" fmla="*/ 268446 w 506956"/>
              <a:gd name="connsiteY2479" fmla="*/ 267502 h 506956"/>
              <a:gd name="connsiteX2480" fmla="*/ 274756 w 506956"/>
              <a:gd name="connsiteY2480" fmla="*/ 277349 h 506956"/>
              <a:gd name="connsiteX2481" fmla="*/ 270595 w 506956"/>
              <a:gd name="connsiteY2481" fmla="*/ 277349 h 506956"/>
              <a:gd name="connsiteX2482" fmla="*/ 266378 w 506956"/>
              <a:gd name="connsiteY2482" fmla="*/ 270658 h 506956"/>
              <a:gd name="connsiteX2483" fmla="*/ 292179 w 506956"/>
              <a:gd name="connsiteY2483" fmla="*/ 270658 h 506956"/>
              <a:gd name="connsiteX2484" fmla="*/ 287962 w 506956"/>
              <a:gd name="connsiteY2484" fmla="*/ 277349 h 506956"/>
              <a:gd name="connsiteX2485" fmla="*/ 283801 w 506956"/>
              <a:gd name="connsiteY2485" fmla="*/ 277349 h 506956"/>
              <a:gd name="connsiteX2486" fmla="*/ 290111 w 506956"/>
              <a:gd name="connsiteY2486" fmla="*/ 267502 h 506956"/>
              <a:gd name="connsiteX2487" fmla="*/ 284209 w 506956"/>
              <a:gd name="connsiteY2487" fmla="*/ 258309 h 506956"/>
              <a:gd name="connsiteX2488" fmla="*/ 288370 w 506956"/>
              <a:gd name="connsiteY2488" fmla="*/ 258309 h 506956"/>
              <a:gd name="connsiteX2489" fmla="*/ 292179 w 506956"/>
              <a:gd name="connsiteY2489" fmla="*/ 264293 h 506956"/>
              <a:gd name="connsiteX2490" fmla="*/ 295987 w 506956"/>
              <a:gd name="connsiteY2490" fmla="*/ 258309 h 506956"/>
              <a:gd name="connsiteX2491" fmla="*/ 300148 w 506956"/>
              <a:gd name="connsiteY2491" fmla="*/ 258309 h 506956"/>
              <a:gd name="connsiteX2492" fmla="*/ 294246 w 506956"/>
              <a:gd name="connsiteY2492" fmla="*/ 267502 h 506956"/>
              <a:gd name="connsiteX2493" fmla="*/ 300556 w 506956"/>
              <a:gd name="connsiteY2493" fmla="*/ 277349 h 506956"/>
              <a:gd name="connsiteX2494" fmla="*/ 296395 w 506956"/>
              <a:gd name="connsiteY2494" fmla="*/ 277349 h 506956"/>
              <a:gd name="connsiteX2495" fmla="*/ 292179 w 506956"/>
              <a:gd name="connsiteY2495" fmla="*/ 270658 h 506956"/>
              <a:gd name="connsiteX2496" fmla="*/ 317979 w 506956"/>
              <a:gd name="connsiteY2496" fmla="*/ 270658 h 506956"/>
              <a:gd name="connsiteX2497" fmla="*/ 313762 w 506956"/>
              <a:gd name="connsiteY2497" fmla="*/ 277349 h 506956"/>
              <a:gd name="connsiteX2498" fmla="*/ 309601 w 506956"/>
              <a:gd name="connsiteY2498" fmla="*/ 277349 h 506956"/>
              <a:gd name="connsiteX2499" fmla="*/ 315911 w 506956"/>
              <a:gd name="connsiteY2499" fmla="*/ 267502 h 506956"/>
              <a:gd name="connsiteX2500" fmla="*/ 310009 w 506956"/>
              <a:gd name="connsiteY2500" fmla="*/ 258309 h 506956"/>
              <a:gd name="connsiteX2501" fmla="*/ 314170 w 506956"/>
              <a:gd name="connsiteY2501" fmla="*/ 258309 h 506956"/>
              <a:gd name="connsiteX2502" fmla="*/ 317979 w 506956"/>
              <a:gd name="connsiteY2502" fmla="*/ 264293 h 506956"/>
              <a:gd name="connsiteX2503" fmla="*/ 321787 w 506956"/>
              <a:gd name="connsiteY2503" fmla="*/ 258309 h 506956"/>
              <a:gd name="connsiteX2504" fmla="*/ 325948 w 506956"/>
              <a:gd name="connsiteY2504" fmla="*/ 258309 h 506956"/>
              <a:gd name="connsiteX2505" fmla="*/ 320046 w 506956"/>
              <a:gd name="connsiteY2505" fmla="*/ 267502 h 506956"/>
              <a:gd name="connsiteX2506" fmla="*/ 326356 w 506956"/>
              <a:gd name="connsiteY2506" fmla="*/ 277349 h 506956"/>
              <a:gd name="connsiteX2507" fmla="*/ 322195 w 506956"/>
              <a:gd name="connsiteY2507" fmla="*/ 277349 h 506956"/>
              <a:gd name="connsiteX2508" fmla="*/ 317979 w 506956"/>
              <a:gd name="connsiteY2508" fmla="*/ 270658 h 506956"/>
              <a:gd name="connsiteX2509" fmla="*/ 343779 w 506956"/>
              <a:gd name="connsiteY2509" fmla="*/ 270658 h 506956"/>
              <a:gd name="connsiteX2510" fmla="*/ 339563 w 506956"/>
              <a:gd name="connsiteY2510" fmla="*/ 277349 h 506956"/>
              <a:gd name="connsiteX2511" fmla="*/ 335401 w 506956"/>
              <a:gd name="connsiteY2511" fmla="*/ 277349 h 506956"/>
              <a:gd name="connsiteX2512" fmla="*/ 341711 w 506956"/>
              <a:gd name="connsiteY2512" fmla="*/ 267502 h 506956"/>
              <a:gd name="connsiteX2513" fmla="*/ 335809 w 506956"/>
              <a:gd name="connsiteY2513" fmla="*/ 258309 h 506956"/>
              <a:gd name="connsiteX2514" fmla="*/ 339971 w 506956"/>
              <a:gd name="connsiteY2514" fmla="*/ 258309 h 506956"/>
              <a:gd name="connsiteX2515" fmla="*/ 343779 w 506956"/>
              <a:gd name="connsiteY2515" fmla="*/ 264293 h 506956"/>
              <a:gd name="connsiteX2516" fmla="*/ 347587 w 506956"/>
              <a:gd name="connsiteY2516" fmla="*/ 258309 h 506956"/>
              <a:gd name="connsiteX2517" fmla="*/ 351748 w 506956"/>
              <a:gd name="connsiteY2517" fmla="*/ 258309 h 506956"/>
              <a:gd name="connsiteX2518" fmla="*/ 345846 w 506956"/>
              <a:gd name="connsiteY2518" fmla="*/ 267502 h 506956"/>
              <a:gd name="connsiteX2519" fmla="*/ 352156 w 506956"/>
              <a:gd name="connsiteY2519" fmla="*/ 277349 h 506956"/>
              <a:gd name="connsiteX2520" fmla="*/ 347995 w 506956"/>
              <a:gd name="connsiteY2520" fmla="*/ 277349 h 506956"/>
              <a:gd name="connsiteX2521" fmla="*/ 343779 w 506956"/>
              <a:gd name="connsiteY2521" fmla="*/ 270658 h 506956"/>
              <a:gd name="connsiteX2522" fmla="*/ 369579 w 506956"/>
              <a:gd name="connsiteY2522" fmla="*/ 270658 h 506956"/>
              <a:gd name="connsiteX2523" fmla="*/ 365363 w 506956"/>
              <a:gd name="connsiteY2523" fmla="*/ 277349 h 506956"/>
              <a:gd name="connsiteX2524" fmla="*/ 361201 w 506956"/>
              <a:gd name="connsiteY2524" fmla="*/ 277349 h 506956"/>
              <a:gd name="connsiteX2525" fmla="*/ 367511 w 506956"/>
              <a:gd name="connsiteY2525" fmla="*/ 267502 h 506956"/>
              <a:gd name="connsiteX2526" fmla="*/ 361609 w 506956"/>
              <a:gd name="connsiteY2526" fmla="*/ 258309 h 506956"/>
              <a:gd name="connsiteX2527" fmla="*/ 365771 w 506956"/>
              <a:gd name="connsiteY2527" fmla="*/ 258309 h 506956"/>
              <a:gd name="connsiteX2528" fmla="*/ 369579 w 506956"/>
              <a:gd name="connsiteY2528" fmla="*/ 264293 h 506956"/>
              <a:gd name="connsiteX2529" fmla="*/ 373387 w 506956"/>
              <a:gd name="connsiteY2529" fmla="*/ 258309 h 506956"/>
              <a:gd name="connsiteX2530" fmla="*/ 377548 w 506956"/>
              <a:gd name="connsiteY2530" fmla="*/ 258309 h 506956"/>
              <a:gd name="connsiteX2531" fmla="*/ 371646 w 506956"/>
              <a:gd name="connsiteY2531" fmla="*/ 267502 h 506956"/>
              <a:gd name="connsiteX2532" fmla="*/ 377956 w 506956"/>
              <a:gd name="connsiteY2532" fmla="*/ 277349 h 506956"/>
              <a:gd name="connsiteX2533" fmla="*/ 373795 w 506956"/>
              <a:gd name="connsiteY2533" fmla="*/ 277349 h 506956"/>
              <a:gd name="connsiteX2534" fmla="*/ 369579 w 506956"/>
              <a:gd name="connsiteY2534" fmla="*/ 270658 h 506956"/>
              <a:gd name="connsiteX2535" fmla="*/ 395379 w 506956"/>
              <a:gd name="connsiteY2535" fmla="*/ 270658 h 506956"/>
              <a:gd name="connsiteX2536" fmla="*/ 391163 w 506956"/>
              <a:gd name="connsiteY2536" fmla="*/ 277349 h 506956"/>
              <a:gd name="connsiteX2537" fmla="*/ 387001 w 506956"/>
              <a:gd name="connsiteY2537" fmla="*/ 277349 h 506956"/>
              <a:gd name="connsiteX2538" fmla="*/ 393312 w 506956"/>
              <a:gd name="connsiteY2538" fmla="*/ 267502 h 506956"/>
              <a:gd name="connsiteX2539" fmla="*/ 387409 w 506956"/>
              <a:gd name="connsiteY2539" fmla="*/ 258309 h 506956"/>
              <a:gd name="connsiteX2540" fmla="*/ 391571 w 506956"/>
              <a:gd name="connsiteY2540" fmla="*/ 258309 h 506956"/>
              <a:gd name="connsiteX2541" fmla="*/ 395379 w 506956"/>
              <a:gd name="connsiteY2541" fmla="*/ 264293 h 506956"/>
              <a:gd name="connsiteX2542" fmla="*/ 399187 w 506956"/>
              <a:gd name="connsiteY2542" fmla="*/ 258309 h 506956"/>
              <a:gd name="connsiteX2543" fmla="*/ 403348 w 506956"/>
              <a:gd name="connsiteY2543" fmla="*/ 258309 h 506956"/>
              <a:gd name="connsiteX2544" fmla="*/ 397446 w 506956"/>
              <a:gd name="connsiteY2544" fmla="*/ 267502 h 506956"/>
              <a:gd name="connsiteX2545" fmla="*/ 403756 w 506956"/>
              <a:gd name="connsiteY2545" fmla="*/ 277349 h 506956"/>
              <a:gd name="connsiteX2546" fmla="*/ 399595 w 506956"/>
              <a:gd name="connsiteY2546" fmla="*/ 277349 h 506956"/>
              <a:gd name="connsiteX2547" fmla="*/ 395379 w 506956"/>
              <a:gd name="connsiteY2547" fmla="*/ 270658 h 506956"/>
              <a:gd name="connsiteX2548" fmla="*/ 421179 w 506956"/>
              <a:gd name="connsiteY2548" fmla="*/ 270658 h 506956"/>
              <a:gd name="connsiteX2549" fmla="*/ 416963 w 506956"/>
              <a:gd name="connsiteY2549" fmla="*/ 277349 h 506956"/>
              <a:gd name="connsiteX2550" fmla="*/ 412801 w 506956"/>
              <a:gd name="connsiteY2550" fmla="*/ 277349 h 506956"/>
              <a:gd name="connsiteX2551" fmla="*/ 419112 w 506956"/>
              <a:gd name="connsiteY2551" fmla="*/ 267502 h 506956"/>
              <a:gd name="connsiteX2552" fmla="*/ 413209 w 506956"/>
              <a:gd name="connsiteY2552" fmla="*/ 258309 h 506956"/>
              <a:gd name="connsiteX2553" fmla="*/ 417371 w 506956"/>
              <a:gd name="connsiteY2553" fmla="*/ 258309 h 506956"/>
              <a:gd name="connsiteX2554" fmla="*/ 421179 w 506956"/>
              <a:gd name="connsiteY2554" fmla="*/ 264293 h 506956"/>
              <a:gd name="connsiteX2555" fmla="*/ 424987 w 506956"/>
              <a:gd name="connsiteY2555" fmla="*/ 258309 h 506956"/>
              <a:gd name="connsiteX2556" fmla="*/ 429149 w 506956"/>
              <a:gd name="connsiteY2556" fmla="*/ 258309 h 506956"/>
              <a:gd name="connsiteX2557" fmla="*/ 423246 w 506956"/>
              <a:gd name="connsiteY2557" fmla="*/ 267502 h 506956"/>
              <a:gd name="connsiteX2558" fmla="*/ 429557 w 506956"/>
              <a:gd name="connsiteY2558" fmla="*/ 277349 h 506956"/>
              <a:gd name="connsiteX2559" fmla="*/ 425395 w 506956"/>
              <a:gd name="connsiteY2559" fmla="*/ 277349 h 506956"/>
              <a:gd name="connsiteX2560" fmla="*/ 421179 w 506956"/>
              <a:gd name="connsiteY2560" fmla="*/ 270658 h 506956"/>
              <a:gd name="connsiteX2561" fmla="*/ 446979 w 506956"/>
              <a:gd name="connsiteY2561" fmla="*/ 270658 h 506956"/>
              <a:gd name="connsiteX2562" fmla="*/ 442763 w 506956"/>
              <a:gd name="connsiteY2562" fmla="*/ 277349 h 506956"/>
              <a:gd name="connsiteX2563" fmla="*/ 438601 w 506956"/>
              <a:gd name="connsiteY2563" fmla="*/ 277349 h 506956"/>
              <a:gd name="connsiteX2564" fmla="*/ 444912 w 506956"/>
              <a:gd name="connsiteY2564" fmla="*/ 267502 h 506956"/>
              <a:gd name="connsiteX2565" fmla="*/ 439009 w 506956"/>
              <a:gd name="connsiteY2565" fmla="*/ 258309 h 506956"/>
              <a:gd name="connsiteX2566" fmla="*/ 443171 w 506956"/>
              <a:gd name="connsiteY2566" fmla="*/ 258309 h 506956"/>
              <a:gd name="connsiteX2567" fmla="*/ 446979 w 506956"/>
              <a:gd name="connsiteY2567" fmla="*/ 264293 h 506956"/>
              <a:gd name="connsiteX2568" fmla="*/ 450787 w 506956"/>
              <a:gd name="connsiteY2568" fmla="*/ 258309 h 506956"/>
              <a:gd name="connsiteX2569" fmla="*/ 454949 w 506956"/>
              <a:gd name="connsiteY2569" fmla="*/ 258309 h 506956"/>
              <a:gd name="connsiteX2570" fmla="*/ 449046 w 506956"/>
              <a:gd name="connsiteY2570" fmla="*/ 267502 h 506956"/>
              <a:gd name="connsiteX2571" fmla="*/ 455357 w 506956"/>
              <a:gd name="connsiteY2571" fmla="*/ 277349 h 506956"/>
              <a:gd name="connsiteX2572" fmla="*/ 451195 w 506956"/>
              <a:gd name="connsiteY2572" fmla="*/ 277349 h 506956"/>
              <a:gd name="connsiteX2573" fmla="*/ 446979 w 506956"/>
              <a:gd name="connsiteY2573" fmla="*/ 270658 h 506956"/>
              <a:gd name="connsiteX2574" fmla="*/ 472779 w 506956"/>
              <a:gd name="connsiteY2574" fmla="*/ 270658 h 506956"/>
              <a:gd name="connsiteX2575" fmla="*/ 468563 w 506956"/>
              <a:gd name="connsiteY2575" fmla="*/ 277349 h 506956"/>
              <a:gd name="connsiteX2576" fmla="*/ 464401 w 506956"/>
              <a:gd name="connsiteY2576" fmla="*/ 277349 h 506956"/>
              <a:gd name="connsiteX2577" fmla="*/ 470712 w 506956"/>
              <a:gd name="connsiteY2577" fmla="*/ 267502 h 506956"/>
              <a:gd name="connsiteX2578" fmla="*/ 464809 w 506956"/>
              <a:gd name="connsiteY2578" fmla="*/ 258309 h 506956"/>
              <a:gd name="connsiteX2579" fmla="*/ 468971 w 506956"/>
              <a:gd name="connsiteY2579" fmla="*/ 258309 h 506956"/>
              <a:gd name="connsiteX2580" fmla="*/ 472779 w 506956"/>
              <a:gd name="connsiteY2580" fmla="*/ 264293 h 506956"/>
              <a:gd name="connsiteX2581" fmla="*/ 476587 w 506956"/>
              <a:gd name="connsiteY2581" fmla="*/ 258309 h 506956"/>
              <a:gd name="connsiteX2582" fmla="*/ 480749 w 506956"/>
              <a:gd name="connsiteY2582" fmla="*/ 258309 h 506956"/>
              <a:gd name="connsiteX2583" fmla="*/ 474846 w 506956"/>
              <a:gd name="connsiteY2583" fmla="*/ 267502 h 506956"/>
              <a:gd name="connsiteX2584" fmla="*/ 481157 w 506956"/>
              <a:gd name="connsiteY2584" fmla="*/ 277349 h 506956"/>
              <a:gd name="connsiteX2585" fmla="*/ 476995 w 506956"/>
              <a:gd name="connsiteY2585" fmla="*/ 277349 h 506956"/>
              <a:gd name="connsiteX2586" fmla="*/ 472779 w 506956"/>
              <a:gd name="connsiteY2586" fmla="*/ 270658 h 506956"/>
              <a:gd name="connsiteX2587" fmla="*/ 498579 w 506956"/>
              <a:gd name="connsiteY2587" fmla="*/ 270658 h 506956"/>
              <a:gd name="connsiteX2588" fmla="*/ 494363 w 506956"/>
              <a:gd name="connsiteY2588" fmla="*/ 277349 h 506956"/>
              <a:gd name="connsiteX2589" fmla="*/ 490201 w 506956"/>
              <a:gd name="connsiteY2589" fmla="*/ 277349 h 506956"/>
              <a:gd name="connsiteX2590" fmla="*/ 496512 w 506956"/>
              <a:gd name="connsiteY2590" fmla="*/ 267502 h 506956"/>
              <a:gd name="connsiteX2591" fmla="*/ 490609 w 506956"/>
              <a:gd name="connsiteY2591" fmla="*/ 258309 h 506956"/>
              <a:gd name="connsiteX2592" fmla="*/ 494771 w 506956"/>
              <a:gd name="connsiteY2592" fmla="*/ 258309 h 506956"/>
              <a:gd name="connsiteX2593" fmla="*/ 498579 w 506956"/>
              <a:gd name="connsiteY2593" fmla="*/ 264293 h 506956"/>
              <a:gd name="connsiteX2594" fmla="*/ 502387 w 506956"/>
              <a:gd name="connsiteY2594" fmla="*/ 258309 h 506956"/>
              <a:gd name="connsiteX2595" fmla="*/ 506549 w 506956"/>
              <a:gd name="connsiteY2595" fmla="*/ 258309 h 506956"/>
              <a:gd name="connsiteX2596" fmla="*/ 500646 w 506956"/>
              <a:gd name="connsiteY2596" fmla="*/ 267502 h 506956"/>
              <a:gd name="connsiteX2597" fmla="*/ 506957 w 506956"/>
              <a:gd name="connsiteY2597" fmla="*/ 277349 h 506956"/>
              <a:gd name="connsiteX2598" fmla="*/ 502795 w 506956"/>
              <a:gd name="connsiteY2598" fmla="*/ 277349 h 506956"/>
              <a:gd name="connsiteX2599" fmla="*/ 498579 w 506956"/>
              <a:gd name="connsiteY2599" fmla="*/ 270658 h 506956"/>
              <a:gd name="connsiteX2600" fmla="*/ 8378 w 506956"/>
              <a:gd name="connsiteY2600" fmla="*/ 299359 h 506956"/>
              <a:gd name="connsiteX2601" fmla="*/ 4162 w 506956"/>
              <a:gd name="connsiteY2601" fmla="*/ 306050 h 506956"/>
              <a:gd name="connsiteX2602" fmla="*/ 0 w 506956"/>
              <a:gd name="connsiteY2602" fmla="*/ 306050 h 506956"/>
              <a:gd name="connsiteX2603" fmla="*/ 6310 w 506956"/>
              <a:gd name="connsiteY2603" fmla="*/ 296204 h 506956"/>
              <a:gd name="connsiteX2604" fmla="*/ 408 w 506956"/>
              <a:gd name="connsiteY2604" fmla="*/ 287010 h 506956"/>
              <a:gd name="connsiteX2605" fmla="*/ 4570 w 506956"/>
              <a:gd name="connsiteY2605" fmla="*/ 287010 h 506956"/>
              <a:gd name="connsiteX2606" fmla="*/ 8378 w 506956"/>
              <a:gd name="connsiteY2606" fmla="*/ 292994 h 506956"/>
              <a:gd name="connsiteX2607" fmla="*/ 12186 w 506956"/>
              <a:gd name="connsiteY2607" fmla="*/ 287010 h 506956"/>
              <a:gd name="connsiteX2608" fmla="*/ 16347 w 506956"/>
              <a:gd name="connsiteY2608" fmla="*/ 287010 h 506956"/>
              <a:gd name="connsiteX2609" fmla="*/ 10445 w 506956"/>
              <a:gd name="connsiteY2609" fmla="*/ 296204 h 506956"/>
              <a:gd name="connsiteX2610" fmla="*/ 16755 w 506956"/>
              <a:gd name="connsiteY2610" fmla="*/ 306050 h 506956"/>
              <a:gd name="connsiteX2611" fmla="*/ 12594 w 506956"/>
              <a:gd name="connsiteY2611" fmla="*/ 306050 h 506956"/>
              <a:gd name="connsiteX2612" fmla="*/ 8378 w 506956"/>
              <a:gd name="connsiteY2612" fmla="*/ 299359 h 506956"/>
              <a:gd name="connsiteX2613" fmla="*/ 34178 w 506956"/>
              <a:gd name="connsiteY2613" fmla="*/ 299359 h 506956"/>
              <a:gd name="connsiteX2614" fmla="*/ 29962 w 506956"/>
              <a:gd name="connsiteY2614" fmla="*/ 306050 h 506956"/>
              <a:gd name="connsiteX2615" fmla="*/ 25800 w 506956"/>
              <a:gd name="connsiteY2615" fmla="*/ 306050 h 506956"/>
              <a:gd name="connsiteX2616" fmla="*/ 32110 w 506956"/>
              <a:gd name="connsiteY2616" fmla="*/ 296204 h 506956"/>
              <a:gd name="connsiteX2617" fmla="*/ 26208 w 506956"/>
              <a:gd name="connsiteY2617" fmla="*/ 287010 h 506956"/>
              <a:gd name="connsiteX2618" fmla="*/ 30370 w 506956"/>
              <a:gd name="connsiteY2618" fmla="*/ 287010 h 506956"/>
              <a:gd name="connsiteX2619" fmla="*/ 34178 w 506956"/>
              <a:gd name="connsiteY2619" fmla="*/ 292994 h 506956"/>
              <a:gd name="connsiteX2620" fmla="*/ 37986 w 506956"/>
              <a:gd name="connsiteY2620" fmla="*/ 287010 h 506956"/>
              <a:gd name="connsiteX2621" fmla="*/ 42147 w 506956"/>
              <a:gd name="connsiteY2621" fmla="*/ 287010 h 506956"/>
              <a:gd name="connsiteX2622" fmla="*/ 36245 w 506956"/>
              <a:gd name="connsiteY2622" fmla="*/ 296204 h 506956"/>
              <a:gd name="connsiteX2623" fmla="*/ 42555 w 506956"/>
              <a:gd name="connsiteY2623" fmla="*/ 306050 h 506956"/>
              <a:gd name="connsiteX2624" fmla="*/ 38394 w 506956"/>
              <a:gd name="connsiteY2624" fmla="*/ 306050 h 506956"/>
              <a:gd name="connsiteX2625" fmla="*/ 34178 w 506956"/>
              <a:gd name="connsiteY2625" fmla="*/ 299359 h 506956"/>
              <a:gd name="connsiteX2626" fmla="*/ 59978 w 506956"/>
              <a:gd name="connsiteY2626" fmla="*/ 299359 h 506956"/>
              <a:gd name="connsiteX2627" fmla="*/ 55762 w 506956"/>
              <a:gd name="connsiteY2627" fmla="*/ 306050 h 506956"/>
              <a:gd name="connsiteX2628" fmla="*/ 51600 w 506956"/>
              <a:gd name="connsiteY2628" fmla="*/ 306050 h 506956"/>
              <a:gd name="connsiteX2629" fmla="*/ 57911 w 506956"/>
              <a:gd name="connsiteY2629" fmla="*/ 296204 h 506956"/>
              <a:gd name="connsiteX2630" fmla="*/ 52008 w 506956"/>
              <a:gd name="connsiteY2630" fmla="*/ 287010 h 506956"/>
              <a:gd name="connsiteX2631" fmla="*/ 56170 w 506956"/>
              <a:gd name="connsiteY2631" fmla="*/ 287010 h 506956"/>
              <a:gd name="connsiteX2632" fmla="*/ 59978 w 506956"/>
              <a:gd name="connsiteY2632" fmla="*/ 292994 h 506956"/>
              <a:gd name="connsiteX2633" fmla="*/ 63786 w 506956"/>
              <a:gd name="connsiteY2633" fmla="*/ 287010 h 506956"/>
              <a:gd name="connsiteX2634" fmla="*/ 67948 w 506956"/>
              <a:gd name="connsiteY2634" fmla="*/ 287010 h 506956"/>
              <a:gd name="connsiteX2635" fmla="*/ 62045 w 506956"/>
              <a:gd name="connsiteY2635" fmla="*/ 296204 h 506956"/>
              <a:gd name="connsiteX2636" fmla="*/ 68356 w 506956"/>
              <a:gd name="connsiteY2636" fmla="*/ 306050 h 506956"/>
              <a:gd name="connsiteX2637" fmla="*/ 64194 w 506956"/>
              <a:gd name="connsiteY2637" fmla="*/ 306050 h 506956"/>
              <a:gd name="connsiteX2638" fmla="*/ 59978 w 506956"/>
              <a:gd name="connsiteY2638" fmla="*/ 299359 h 506956"/>
              <a:gd name="connsiteX2639" fmla="*/ 85778 w 506956"/>
              <a:gd name="connsiteY2639" fmla="*/ 299359 h 506956"/>
              <a:gd name="connsiteX2640" fmla="*/ 81562 w 506956"/>
              <a:gd name="connsiteY2640" fmla="*/ 306050 h 506956"/>
              <a:gd name="connsiteX2641" fmla="*/ 77400 w 506956"/>
              <a:gd name="connsiteY2641" fmla="*/ 306050 h 506956"/>
              <a:gd name="connsiteX2642" fmla="*/ 83711 w 506956"/>
              <a:gd name="connsiteY2642" fmla="*/ 296204 h 506956"/>
              <a:gd name="connsiteX2643" fmla="*/ 77808 w 506956"/>
              <a:gd name="connsiteY2643" fmla="*/ 287010 h 506956"/>
              <a:gd name="connsiteX2644" fmla="*/ 81970 w 506956"/>
              <a:gd name="connsiteY2644" fmla="*/ 287010 h 506956"/>
              <a:gd name="connsiteX2645" fmla="*/ 85778 w 506956"/>
              <a:gd name="connsiteY2645" fmla="*/ 292994 h 506956"/>
              <a:gd name="connsiteX2646" fmla="*/ 89586 w 506956"/>
              <a:gd name="connsiteY2646" fmla="*/ 287010 h 506956"/>
              <a:gd name="connsiteX2647" fmla="*/ 93748 w 506956"/>
              <a:gd name="connsiteY2647" fmla="*/ 287010 h 506956"/>
              <a:gd name="connsiteX2648" fmla="*/ 87845 w 506956"/>
              <a:gd name="connsiteY2648" fmla="*/ 296204 h 506956"/>
              <a:gd name="connsiteX2649" fmla="*/ 94156 w 506956"/>
              <a:gd name="connsiteY2649" fmla="*/ 306050 h 506956"/>
              <a:gd name="connsiteX2650" fmla="*/ 89994 w 506956"/>
              <a:gd name="connsiteY2650" fmla="*/ 306050 h 506956"/>
              <a:gd name="connsiteX2651" fmla="*/ 85778 w 506956"/>
              <a:gd name="connsiteY2651" fmla="*/ 299359 h 506956"/>
              <a:gd name="connsiteX2652" fmla="*/ 111578 w 506956"/>
              <a:gd name="connsiteY2652" fmla="*/ 299359 h 506956"/>
              <a:gd name="connsiteX2653" fmla="*/ 107362 w 506956"/>
              <a:gd name="connsiteY2653" fmla="*/ 306050 h 506956"/>
              <a:gd name="connsiteX2654" fmla="*/ 103200 w 506956"/>
              <a:gd name="connsiteY2654" fmla="*/ 306050 h 506956"/>
              <a:gd name="connsiteX2655" fmla="*/ 109511 w 506956"/>
              <a:gd name="connsiteY2655" fmla="*/ 296204 h 506956"/>
              <a:gd name="connsiteX2656" fmla="*/ 103608 w 506956"/>
              <a:gd name="connsiteY2656" fmla="*/ 287010 h 506956"/>
              <a:gd name="connsiteX2657" fmla="*/ 107770 w 506956"/>
              <a:gd name="connsiteY2657" fmla="*/ 287010 h 506956"/>
              <a:gd name="connsiteX2658" fmla="*/ 111578 w 506956"/>
              <a:gd name="connsiteY2658" fmla="*/ 292994 h 506956"/>
              <a:gd name="connsiteX2659" fmla="*/ 115386 w 506956"/>
              <a:gd name="connsiteY2659" fmla="*/ 287010 h 506956"/>
              <a:gd name="connsiteX2660" fmla="*/ 119548 w 506956"/>
              <a:gd name="connsiteY2660" fmla="*/ 287010 h 506956"/>
              <a:gd name="connsiteX2661" fmla="*/ 113645 w 506956"/>
              <a:gd name="connsiteY2661" fmla="*/ 296204 h 506956"/>
              <a:gd name="connsiteX2662" fmla="*/ 119956 w 506956"/>
              <a:gd name="connsiteY2662" fmla="*/ 306050 h 506956"/>
              <a:gd name="connsiteX2663" fmla="*/ 115794 w 506956"/>
              <a:gd name="connsiteY2663" fmla="*/ 306050 h 506956"/>
              <a:gd name="connsiteX2664" fmla="*/ 111578 w 506956"/>
              <a:gd name="connsiteY2664" fmla="*/ 299359 h 506956"/>
              <a:gd name="connsiteX2665" fmla="*/ 137378 w 506956"/>
              <a:gd name="connsiteY2665" fmla="*/ 299359 h 506956"/>
              <a:gd name="connsiteX2666" fmla="*/ 133162 w 506956"/>
              <a:gd name="connsiteY2666" fmla="*/ 306050 h 506956"/>
              <a:gd name="connsiteX2667" fmla="*/ 129000 w 506956"/>
              <a:gd name="connsiteY2667" fmla="*/ 306050 h 506956"/>
              <a:gd name="connsiteX2668" fmla="*/ 135311 w 506956"/>
              <a:gd name="connsiteY2668" fmla="*/ 296204 h 506956"/>
              <a:gd name="connsiteX2669" fmla="*/ 129408 w 506956"/>
              <a:gd name="connsiteY2669" fmla="*/ 287010 h 506956"/>
              <a:gd name="connsiteX2670" fmla="*/ 133570 w 506956"/>
              <a:gd name="connsiteY2670" fmla="*/ 287010 h 506956"/>
              <a:gd name="connsiteX2671" fmla="*/ 137378 w 506956"/>
              <a:gd name="connsiteY2671" fmla="*/ 292994 h 506956"/>
              <a:gd name="connsiteX2672" fmla="*/ 141186 w 506956"/>
              <a:gd name="connsiteY2672" fmla="*/ 287010 h 506956"/>
              <a:gd name="connsiteX2673" fmla="*/ 145348 w 506956"/>
              <a:gd name="connsiteY2673" fmla="*/ 287010 h 506956"/>
              <a:gd name="connsiteX2674" fmla="*/ 139445 w 506956"/>
              <a:gd name="connsiteY2674" fmla="*/ 296204 h 506956"/>
              <a:gd name="connsiteX2675" fmla="*/ 145756 w 506956"/>
              <a:gd name="connsiteY2675" fmla="*/ 306050 h 506956"/>
              <a:gd name="connsiteX2676" fmla="*/ 141594 w 506956"/>
              <a:gd name="connsiteY2676" fmla="*/ 306050 h 506956"/>
              <a:gd name="connsiteX2677" fmla="*/ 137378 w 506956"/>
              <a:gd name="connsiteY2677" fmla="*/ 299359 h 506956"/>
              <a:gd name="connsiteX2678" fmla="*/ 163178 w 506956"/>
              <a:gd name="connsiteY2678" fmla="*/ 299359 h 506956"/>
              <a:gd name="connsiteX2679" fmla="*/ 158962 w 506956"/>
              <a:gd name="connsiteY2679" fmla="*/ 306050 h 506956"/>
              <a:gd name="connsiteX2680" fmla="*/ 154800 w 506956"/>
              <a:gd name="connsiteY2680" fmla="*/ 306050 h 506956"/>
              <a:gd name="connsiteX2681" fmla="*/ 161111 w 506956"/>
              <a:gd name="connsiteY2681" fmla="*/ 296204 h 506956"/>
              <a:gd name="connsiteX2682" fmla="*/ 155208 w 506956"/>
              <a:gd name="connsiteY2682" fmla="*/ 287010 h 506956"/>
              <a:gd name="connsiteX2683" fmla="*/ 159370 w 506956"/>
              <a:gd name="connsiteY2683" fmla="*/ 287010 h 506956"/>
              <a:gd name="connsiteX2684" fmla="*/ 163178 w 506956"/>
              <a:gd name="connsiteY2684" fmla="*/ 292994 h 506956"/>
              <a:gd name="connsiteX2685" fmla="*/ 166986 w 506956"/>
              <a:gd name="connsiteY2685" fmla="*/ 287010 h 506956"/>
              <a:gd name="connsiteX2686" fmla="*/ 171148 w 506956"/>
              <a:gd name="connsiteY2686" fmla="*/ 287010 h 506956"/>
              <a:gd name="connsiteX2687" fmla="*/ 165245 w 506956"/>
              <a:gd name="connsiteY2687" fmla="*/ 296204 h 506956"/>
              <a:gd name="connsiteX2688" fmla="*/ 171556 w 506956"/>
              <a:gd name="connsiteY2688" fmla="*/ 306050 h 506956"/>
              <a:gd name="connsiteX2689" fmla="*/ 167394 w 506956"/>
              <a:gd name="connsiteY2689" fmla="*/ 306050 h 506956"/>
              <a:gd name="connsiteX2690" fmla="*/ 163178 w 506956"/>
              <a:gd name="connsiteY2690" fmla="*/ 299359 h 506956"/>
              <a:gd name="connsiteX2691" fmla="*/ 188978 w 506956"/>
              <a:gd name="connsiteY2691" fmla="*/ 299359 h 506956"/>
              <a:gd name="connsiteX2692" fmla="*/ 184762 w 506956"/>
              <a:gd name="connsiteY2692" fmla="*/ 306050 h 506956"/>
              <a:gd name="connsiteX2693" fmla="*/ 180601 w 506956"/>
              <a:gd name="connsiteY2693" fmla="*/ 306050 h 506956"/>
              <a:gd name="connsiteX2694" fmla="*/ 186911 w 506956"/>
              <a:gd name="connsiteY2694" fmla="*/ 296204 h 506956"/>
              <a:gd name="connsiteX2695" fmla="*/ 181009 w 506956"/>
              <a:gd name="connsiteY2695" fmla="*/ 287010 h 506956"/>
              <a:gd name="connsiteX2696" fmla="*/ 185170 w 506956"/>
              <a:gd name="connsiteY2696" fmla="*/ 287010 h 506956"/>
              <a:gd name="connsiteX2697" fmla="*/ 188978 w 506956"/>
              <a:gd name="connsiteY2697" fmla="*/ 292994 h 506956"/>
              <a:gd name="connsiteX2698" fmla="*/ 192786 w 506956"/>
              <a:gd name="connsiteY2698" fmla="*/ 287010 h 506956"/>
              <a:gd name="connsiteX2699" fmla="*/ 196948 w 506956"/>
              <a:gd name="connsiteY2699" fmla="*/ 287010 h 506956"/>
              <a:gd name="connsiteX2700" fmla="*/ 191045 w 506956"/>
              <a:gd name="connsiteY2700" fmla="*/ 296204 h 506956"/>
              <a:gd name="connsiteX2701" fmla="*/ 197356 w 506956"/>
              <a:gd name="connsiteY2701" fmla="*/ 306050 h 506956"/>
              <a:gd name="connsiteX2702" fmla="*/ 193194 w 506956"/>
              <a:gd name="connsiteY2702" fmla="*/ 306050 h 506956"/>
              <a:gd name="connsiteX2703" fmla="*/ 188978 w 506956"/>
              <a:gd name="connsiteY2703" fmla="*/ 299359 h 506956"/>
              <a:gd name="connsiteX2704" fmla="*/ 214778 w 506956"/>
              <a:gd name="connsiteY2704" fmla="*/ 299359 h 506956"/>
              <a:gd name="connsiteX2705" fmla="*/ 210562 w 506956"/>
              <a:gd name="connsiteY2705" fmla="*/ 306050 h 506956"/>
              <a:gd name="connsiteX2706" fmla="*/ 206401 w 506956"/>
              <a:gd name="connsiteY2706" fmla="*/ 306050 h 506956"/>
              <a:gd name="connsiteX2707" fmla="*/ 212711 w 506956"/>
              <a:gd name="connsiteY2707" fmla="*/ 296204 h 506956"/>
              <a:gd name="connsiteX2708" fmla="*/ 206809 w 506956"/>
              <a:gd name="connsiteY2708" fmla="*/ 287010 h 506956"/>
              <a:gd name="connsiteX2709" fmla="*/ 210970 w 506956"/>
              <a:gd name="connsiteY2709" fmla="*/ 287010 h 506956"/>
              <a:gd name="connsiteX2710" fmla="*/ 214778 w 506956"/>
              <a:gd name="connsiteY2710" fmla="*/ 292994 h 506956"/>
              <a:gd name="connsiteX2711" fmla="*/ 218586 w 506956"/>
              <a:gd name="connsiteY2711" fmla="*/ 287010 h 506956"/>
              <a:gd name="connsiteX2712" fmla="*/ 222748 w 506956"/>
              <a:gd name="connsiteY2712" fmla="*/ 287010 h 506956"/>
              <a:gd name="connsiteX2713" fmla="*/ 216846 w 506956"/>
              <a:gd name="connsiteY2713" fmla="*/ 296204 h 506956"/>
              <a:gd name="connsiteX2714" fmla="*/ 223156 w 506956"/>
              <a:gd name="connsiteY2714" fmla="*/ 306050 h 506956"/>
              <a:gd name="connsiteX2715" fmla="*/ 218994 w 506956"/>
              <a:gd name="connsiteY2715" fmla="*/ 306050 h 506956"/>
              <a:gd name="connsiteX2716" fmla="*/ 214778 w 506956"/>
              <a:gd name="connsiteY2716" fmla="*/ 299359 h 506956"/>
              <a:gd name="connsiteX2717" fmla="*/ 240578 w 506956"/>
              <a:gd name="connsiteY2717" fmla="*/ 299359 h 506956"/>
              <a:gd name="connsiteX2718" fmla="*/ 236362 w 506956"/>
              <a:gd name="connsiteY2718" fmla="*/ 306050 h 506956"/>
              <a:gd name="connsiteX2719" fmla="*/ 232201 w 506956"/>
              <a:gd name="connsiteY2719" fmla="*/ 306050 h 506956"/>
              <a:gd name="connsiteX2720" fmla="*/ 238511 w 506956"/>
              <a:gd name="connsiteY2720" fmla="*/ 296204 h 506956"/>
              <a:gd name="connsiteX2721" fmla="*/ 232609 w 506956"/>
              <a:gd name="connsiteY2721" fmla="*/ 287010 h 506956"/>
              <a:gd name="connsiteX2722" fmla="*/ 236770 w 506956"/>
              <a:gd name="connsiteY2722" fmla="*/ 287010 h 506956"/>
              <a:gd name="connsiteX2723" fmla="*/ 240578 w 506956"/>
              <a:gd name="connsiteY2723" fmla="*/ 292994 h 506956"/>
              <a:gd name="connsiteX2724" fmla="*/ 244386 w 506956"/>
              <a:gd name="connsiteY2724" fmla="*/ 287010 h 506956"/>
              <a:gd name="connsiteX2725" fmla="*/ 248548 w 506956"/>
              <a:gd name="connsiteY2725" fmla="*/ 287010 h 506956"/>
              <a:gd name="connsiteX2726" fmla="*/ 242646 w 506956"/>
              <a:gd name="connsiteY2726" fmla="*/ 296204 h 506956"/>
              <a:gd name="connsiteX2727" fmla="*/ 248956 w 506956"/>
              <a:gd name="connsiteY2727" fmla="*/ 306050 h 506956"/>
              <a:gd name="connsiteX2728" fmla="*/ 244794 w 506956"/>
              <a:gd name="connsiteY2728" fmla="*/ 306050 h 506956"/>
              <a:gd name="connsiteX2729" fmla="*/ 240578 w 506956"/>
              <a:gd name="connsiteY2729" fmla="*/ 299359 h 506956"/>
              <a:gd name="connsiteX2730" fmla="*/ 266378 w 506956"/>
              <a:gd name="connsiteY2730" fmla="*/ 299359 h 506956"/>
              <a:gd name="connsiteX2731" fmla="*/ 262162 w 506956"/>
              <a:gd name="connsiteY2731" fmla="*/ 306050 h 506956"/>
              <a:gd name="connsiteX2732" fmla="*/ 258001 w 506956"/>
              <a:gd name="connsiteY2732" fmla="*/ 306050 h 506956"/>
              <a:gd name="connsiteX2733" fmla="*/ 264311 w 506956"/>
              <a:gd name="connsiteY2733" fmla="*/ 296204 h 506956"/>
              <a:gd name="connsiteX2734" fmla="*/ 258409 w 506956"/>
              <a:gd name="connsiteY2734" fmla="*/ 287010 h 506956"/>
              <a:gd name="connsiteX2735" fmla="*/ 262570 w 506956"/>
              <a:gd name="connsiteY2735" fmla="*/ 287010 h 506956"/>
              <a:gd name="connsiteX2736" fmla="*/ 266378 w 506956"/>
              <a:gd name="connsiteY2736" fmla="*/ 292994 h 506956"/>
              <a:gd name="connsiteX2737" fmla="*/ 270187 w 506956"/>
              <a:gd name="connsiteY2737" fmla="*/ 287010 h 506956"/>
              <a:gd name="connsiteX2738" fmla="*/ 274348 w 506956"/>
              <a:gd name="connsiteY2738" fmla="*/ 287010 h 506956"/>
              <a:gd name="connsiteX2739" fmla="*/ 268446 w 506956"/>
              <a:gd name="connsiteY2739" fmla="*/ 296204 h 506956"/>
              <a:gd name="connsiteX2740" fmla="*/ 274756 w 506956"/>
              <a:gd name="connsiteY2740" fmla="*/ 306050 h 506956"/>
              <a:gd name="connsiteX2741" fmla="*/ 270595 w 506956"/>
              <a:gd name="connsiteY2741" fmla="*/ 306050 h 506956"/>
              <a:gd name="connsiteX2742" fmla="*/ 266378 w 506956"/>
              <a:gd name="connsiteY2742" fmla="*/ 299359 h 506956"/>
              <a:gd name="connsiteX2743" fmla="*/ 292179 w 506956"/>
              <a:gd name="connsiteY2743" fmla="*/ 299359 h 506956"/>
              <a:gd name="connsiteX2744" fmla="*/ 287962 w 506956"/>
              <a:gd name="connsiteY2744" fmla="*/ 306050 h 506956"/>
              <a:gd name="connsiteX2745" fmla="*/ 283801 w 506956"/>
              <a:gd name="connsiteY2745" fmla="*/ 306050 h 506956"/>
              <a:gd name="connsiteX2746" fmla="*/ 290111 w 506956"/>
              <a:gd name="connsiteY2746" fmla="*/ 296204 h 506956"/>
              <a:gd name="connsiteX2747" fmla="*/ 284209 w 506956"/>
              <a:gd name="connsiteY2747" fmla="*/ 287010 h 506956"/>
              <a:gd name="connsiteX2748" fmla="*/ 288370 w 506956"/>
              <a:gd name="connsiteY2748" fmla="*/ 287010 h 506956"/>
              <a:gd name="connsiteX2749" fmla="*/ 292179 w 506956"/>
              <a:gd name="connsiteY2749" fmla="*/ 292994 h 506956"/>
              <a:gd name="connsiteX2750" fmla="*/ 295987 w 506956"/>
              <a:gd name="connsiteY2750" fmla="*/ 287010 h 506956"/>
              <a:gd name="connsiteX2751" fmla="*/ 300148 w 506956"/>
              <a:gd name="connsiteY2751" fmla="*/ 287010 h 506956"/>
              <a:gd name="connsiteX2752" fmla="*/ 294246 w 506956"/>
              <a:gd name="connsiteY2752" fmla="*/ 296204 h 506956"/>
              <a:gd name="connsiteX2753" fmla="*/ 300556 w 506956"/>
              <a:gd name="connsiteY2753" fmla="*/ 306050 h 506956"/>
              <a:gd name="connsiteX2754" fmla="*/ 296395 w 506956"/>
              <a:gd name="connsiteY2754" fmla="*/ 306050 h 506956"/>
              <a:gd name="connsiteX2755" fmla="*/ 292179 w 506956"/>
              <a:gd name="connsiteY2755" fmla="*/ 299359 h 506956"/>
              <a:gd name="connsiteX2756" fmla="*/ 317979 w 506956"/>
              <a:gd name="connsiteY2756" fmla="*/ 299359 h 506956"/>
              <a:gd name="connsiteX2757" fmla="*/ 313762 w 506956"/>
              <a:gd name="connsiteY2757" fmla="*/ 306050 h 506956"/>
              <a:gd name="connsiteX2758" fmla="*/ 309601 w 506956"/>
              <a:gd name="connsiteY2758" fmla="*/ 306050 h 506956"/>
              <a:gd name="connsiteX2759" fmla="*/ 315911 w 506956"/>
              <a:gd name="connsiteY2759" fmla="*/ 296204 h 506956"/>
              <a:gd name="connsiteX2760" fmla="*/ 310009 w 506956"/>
              <a:gd name="connsiteY2760" fmla="*/ 287010 h 506956"/>
              <a:gd name="connsiteX2761" fmla="*/ 314170 w 506956"/>
              <a:gd name="connsiteY2761" fmla="*/ 287010 h 506956"/>
              <a:gd name="connsiteX2762" fmla="*/ 317979 w 506956"/>
              <a:gd name="connsiteY2762" fmla="*/ 292994 h 506956"/>
              <a:gd name="connsiteX2763" fmla="*/ 321787 w 506956"/>
              <a:gd name="connsiteY2763" fmla="*/ 287010 h 506956"/>
              <a:gd name="connsiteX2764" fmla="*/ 325948 w 506956"/>
              <a:gd name="connsiteY2764" fmla="*/ 287010 h 506956"/>
              <a:gd name="connsiteX2765" fmla="*/ 320046 w 506956"/>
              <a:gd name="connsiteY2765" fmla="*/ 296204 h 506956"/>
              <a:gd name="connsiteX2766" fmla="*/ 326356 w 506956"/>
              <a:gd name="connsiteY2766" fmla="*/ 306050 h 506956"/>
              <a:gd name="connsiteX2767" fmla="*/ 322195 w 506956"/>
              <a:gd name="connsiteY2767" fmla="*/ 306050 h 506956"/>
              <a:gd name="connsiteX2768" fmla="*/ 317979 w 506956"/>
              <a:gd name="connsiteY2768" fmla="*/ 299359 h 506956"/>
              <a:gd name="connsiteX2769" fmla="*/ 343779 w 506956"/>
              <a:gd name="connsiteY2769" fmla="*/ 299359 h 506956"/>
              <a:gd name="connsiteX2770" fmla="*/ 339563 w 506956"/>
              <a:gd name="connsiteY2770" fmla="*/ 306050 h 506956"/>
              <a:gd name="connsiteX2771" fmla="*/ 335401 w 506956"/>
              <a:gd name="connsiteY2771" fmla="*/ 306050 h 506956"/>
              <a:gd name="connsiteX2772" fmla="*/ 341711 w 506956"/>
              <a:gd name="connsiteY2772" fmla="*/ 296204 h 506956"/>
              <a:gd name="connsiteX2773" fmla="*/ 335809 w 506956"/>
              <a:gd name="connsiteY2773" fmla="*/ 287010 h 506956"/>
              <a:gd name="connsiteX2774" fmla="*/ 339971 w 506956"/>
              <a:gd name="connsiteY2774" fmla="*/ 287010 h 506956"/>
              <a:gd name="connsiteX2775" fmla="*/ 343779 w 506956"/>
              <a:gd name="connsiteY2775" fmla="*/ 292994 h 506956"/>
              <a:gd name="connsiteX2776" fmla="*/ 347587 w 506956"/>
              <a:gd name="connsiteY2776" fmla="*/ 287010 h 506956"/>
              <a:gd name="connsiteX2777" fmla="*/ 351748 w 506956"/>
              <a:gd name="connsiteY2777" fmla="*/ 287010 h 506956"/>
              <a:gd name="connsiteX2778" fmla="*/ 345846 w 506956"/>
              <a:gd name="connsiteY2778" fmla="*/ 296204 h 506956"/>
              <a:gd name="connsiteX2779" fmla="*/ 352156 w 506956"/>
              <a:gd name="connsiteY2779" fmla="*/ 306050 h 506956"/>
              <a:gd name="connsiteX2780" fmla="*/ 347995 w 506956"/>
              <a:gd name="connsiteY2780" fmla="*/ 306050 h 506956"/>
              <a:gd name="connsiteX2781" fmla="*/ 343779 w 506956"/>
              <a:gd name="connsiteY2781" fmla="*/ 299359 h 506956"/>
              <a:gd name="connsiteX2782" fmla="*/ 369579 w 506956"/>
              <a:gd name="connsiteY2782" fmla="*/ 299359 h 506956"/>
              <a:gd name="connsiteX2783" fmla="*/ 365363 w 506956"/>
              <a:gd name="connsiteY2783" fmla="*/ 306050 h 506956"/>
              <a:gd name="connsiteX2784" fmla="*/ 361201 w 506956"/>
              <a:gd name="connsiteY2784" fmla="*/ 306050 h 506956"/>
              <a:gd name="connsiteX2785" fmla="*/ 367511 w 506956"/>
              <a:gd name="connsiteY2785" fmla="*/ 296204 h 506956"/>
              <a:gd name="connsiteX2786" fmla="*/ 361609 w 506956"/>
              <a:gd name="connsiteY2786" fmla="*/ 287010 h 506956"/>
              <a:gd name="connsiteX2787" fmla="*/ 365771 w 506956"/>
              <a:gd name="connsiteY2787" fmla="*/ 287010 h 506956"/>
              <a:gd name="connsiteX2788" fmla="*/ 369579 w 506956"/>
              <a:gd name="connsiteY2788" fmla="*/ 292994 h 506956"/>
              <a:gd name="connsiteX2789" fmla="*/ 373387 w 506956"/>
              <a:gd name="connsiteY2789" fmla="*/ 287010 h 506956"/>
              <a:gd name="connsiteX2790" fmla="*/ 377548 w 506956"/>
              <a:gd name="connsiteY2790" fmla="*/ 287010 h 506956"/>
              <a:gd name="connsiteX2791" fmla="*/ 371646 w 506956"/>
              <a:gd name="connsiteY2791" fmla="*/ 296204 h 506956"/>
              <a:gd name="connsiteX2792" fmla="*/ 377956 w 506956"/>
              <a:gd name="connsiteY2792" fmla="*/ 306050 h 506956"/>
              <a:gd name="connsiteX2793" fmla="*/ 373795 w 506956"/>
              <a:gd name="connsiteY2793" fmla="*/ 306050 h 506956"/>
              <a:gd name="connsiteX2794" fmla="*/ 369579 w 506956"/>
              <a:gd name="connsiteY2794" fmla="*/ 299359 h 506956"/>
              <a:gd name="connsiteX2795" fmla="*/ 395379 w 506956"/>
              <a:gd name="connsiteY2795" fmla="*/ 299359 h 506956"/>
              <a:gd name="connsiteX2796" fmla="*/ 391163 w 506956"/>
              <a:gd name="connsiteY2796" fmla="*/ 306050 h 506956"/>
              <a:gd name="connsiteX2797" fmla="*/ 387001 w 506956"/>
              <a:gd name="connsiteY2797" fmla="*/ 306050 h 506956"/>
              <a:gd name="connsiteX2798" fmla="*/ 393312 w 506956"/>
              <a:gd name="connsiteY2798" fmla="*/ 296204 h 506956"/>
              <a:gd name="connsiteX2799" fmla="*/ 387409 w 506956"/>
              <a:gd name="connsiteY2799" fmla="*/ 287010 h 506956"/>
              <a:gd name="connsiteX2800" fmla="*/ 391571 w 506956"/>
              <a:gd name="connsiteY2800" fmla="*/ 287010 h 506956"/>
              <a:gd name="connsiteX2801" fmla="*/ 395379 w 506956"/>
              <a:gd name="connsiteY2801" fmla="*/ 292994 h 506956"/>
              <a:gd name="connsiteX2802" fmla="*/ 399187 w 506956"/>
              <a:gd name="connsiteY2802" fmla="*/ 287010 h 506956"/>
              <a:gd name="connsiteX2803" fmla="*/ 403348 w 506956"/>
              <a:gd name="connsiteY2803" fmla="*/ 287010 h 506956"/>
              <a:gd name="connsiteX2804" fmla="*/ 397446 w 506956"/>
              <a:gd name="connsiteY2804" fmla="*/ 296204 h 506956"/>
              <a:gd name="connsiteX2805" fmla="*/ 403756 w 506956"/>
              <a:gd name="connsiteY2805" fmla="*/ 306050 h 506956"/>
              <a:gd name="connsiteX2806" fmla="*/ 399595 w 506956"/>
              <a:gd name="connsiteY2806" fmla="*/ 306050 h 506956"/>
              <a:gd name="connsiteX2807" fmla="*/ 395379 w 506956"/>
              <a:gd name="connsiteY2807" fmla="*/ 299359 h 506956"/>
              <a:gd name="connsiteX2808" fmla="*/ 421179 w 506956"/>
              <a:gd name="connsiteY2808" fmla="*/ 299359 h 506956"/>
              <a:gd name="connsiteX2809" fmla="*/ 416963 w 506956"/>
              <a:gd name="connsiteY2809" fmla="*/ 306050 h 506956"/>
              <a:gd name="connsiteX2810" fmla="*/ 412801 w 506956"/>
              <a:gd name="connsiteY2810" fmla="*/ 306050 h 506956"/>
              <a:gd name="connsiteX2811" fmla="*/ 419112 w 506956"/>
              <a:gd name="connsiteY2811" fmla="*/ 296204 h 506956"/>
              <a:gd name="connsiteX2812" fmla="*/ 413209 w 506956"/>
              <a:gd name="connsiteY2812" fmla="*/ 287010 h 506956"/>
              <a:gd name="connsiteX2813" fmla="*/ 417371 w 506956"/>
              <a:gd name="connsiteY2813" fmla="*/ 287010 h 506956"/>
              <a:gd name="connsiteX2814" fmla="*/ 421179 w 506956"/>
              <a:gd name="connsiteY2814" fmla="*/ 292994 h 506956"/>
              <a:gd name="connsiteX2815" fmla="*/ 424987 w 506956"/>
              <a:gd name="connsiteY2815" fmla="*/ 287010 h 506956"/>
              <a:gd name="connsiteX2816" fmla="*/ 429149 w 506956"/>
              <a:gd name="connsiteY2816" fmla="*/ 287010 h 506956"/>
              <a:gd name="connsiteX2817" fmla="*/ 423246 w 506956"/>
              <a:gd name="connsiteY2817" fmla="*/ 296204 h 506956"/>
              <a:gd name="connsiteX2818" fmla="*/ 429557 w 506956"/>
              <a:gd name="connsiteY2818" fmla="*/ 306050 h 506956"/>
              <a:gd name="connsiteX2819" fmla="*/ 425395 w 506956"/>
              <a:gd name="connsiteY2819" fmla="*/ 306050 h 506956"/>
              <a:gd name="connsiteX2820" fmla="*/ 421179 w 506956"/>
              <a:gd name="connsiteY2820" fmla="*/ 299359 h 506956"/>
              <a:gd name="connsiteX2821" fmla="*/ 446979 w 506956"/>
              <a:gd name="connsiteY2821" fmla="*/ 299359 h 506956"/>
              <a:gd name="connsiteX2822" fmla="*/ 442763 w 506956"/>
              <a:gd name="connsiteY2822" fmla="*/ 306050 h 506956"/>
              <a:gd name="connsiteX2823" fmla="*/ 438601 w 506956"/>
              <a:gd name="connsiteY2823" fmla="*/ 306050 h 506956"/>
              <a:gd name="connsiteX2824" fmla="*/ 444912 w 506956"/>
              <a:gd name="connsiteY2824" fmla="*/ 296204 h 506956"/>
              <a:gd name="connsiteX2825" fmla="*/ 439009 w 506956"/>
              <a:gd name="connsiteY2825" fmla="*/ 287010 h 506956"/>
              <a:gd name="connsiteX2826" fmla="*/ 443171 w 506956"/>
              <a:gd name="connsiteY2826" fmla="*/ 287010 h 506956"/>
              <a:gd name="connsiteX2827" fmla="*/ 446979 w 506956"/>
              <a:gd name="connsiteY2827" fmla="*/ 292994 h 506956"/>
              <a:gd name="connsiteX2828" fmla="*/ 450787 w 506956"/>
              <a:gd name="connsiteY2828" fmla="*/ 287010 h 506956"/>
              <a:gd name="connsiteX2829" fmla="*/ 454949 w 506956"/>
              <a:gd name="connsiteY2829" fmla="*/ 287010 h 506956"/>
              <a:gd name="connsiteX2830" fmla="*/ 449046 w 506956"/>
              <a:gd name="connsiteY2830" fmla="*/ 296204 h 506956"/>
              <a:gd name="connsiteX2831" fmla="*/ 455357 w 506956"/>
              <a:gd name="connsiteY2831" fmla="*/ 306050 h 506956"/>
              <a:gd name="connsiteX2832" fmla="*/ 451195 w 506956"/>
              <a:gd name="connsiteY2832" fmla="*/ 306050 h 506956"/>
              <a:gd name="connsiteX2833" fmla="*/ 446979 w 506956"/>
              <a:gd name="connsiteY2833" fmla="*/ 299359 h 506956"/>
              <a:gd name="connsiteX2834" fmla="*/ 472779 w 506956"/>
              <a:gd name="connsiteY2834" fmla="*/ 299359 h 506956"/>
              <a:gd name="connsiteX2835" fmla="*/ 468563 w 506956"/>
              <a:gd name="connsiteY2835" fmla="*/ 306050 h 506956"/>
              <a:gd name="connsiteX2836" fmla="*/ 464401 w 506956"/>
              <a:gd name="connsiteY2836" fmla="*/ 306050 h 506956"/>
              <a:gd name="connsiteX2837" fmla="*/ 470712 w 506956"/>
              <a:gd name="connsiteY2837" fmla="*/ 296204 h 506956"/>
              <a:gd name="connsiteX2838" fmla="*/ 464809 w 506956"/>
              <a:gd name="connsiteY2838" fmla="*/ 287010 h 506956"/>
              <a:gd name="connsiteX2839" fmla="*/ 468971 w 506956"/>
              <a:gd name="connsiteY2839" fmla="*/ 287010 h 506956"/>
              <a:gd name="connsiteX2840" fmla="*/ 472779 w 506956"/>
              <a:gd name="connsiteY2840" fmla="*/ 292994 h 506956"/>
              <a:gd name="connsiteX2841" fmla="*/ 476587 w 506956"/>
              <a:gd name="connsiteY2841" fmla="*/ 287010 h 506956"/>
              <a:gd name="connsiteX2842" fmla="*/ 480749 w 506956"/>
              <a:gd name="connsiteY2842" fmla="*/ 287010 h 506956"/>
              <a:gd name="connsiteX2843" fmla="*/ 474846 w 506956"/>
              <a:gd name="connsiteY2843" fmla="*/ 296204 h 506956"/>
              <a:gd name="connsiteX2844" fmla="*/ 481157 w 506956"/>
              <a:gd name="connsiteY2844" fmla="*/ 306050 h 506956"/>
              <a:gd name="connsiteX2845" fmla="*/ 476995 w 506956"/>
              <a:gd name="connsiteY2845" fmla="*/ 306050 h 506956"/>
              <a:gd name="connsiteX2846" fmla="*/ 472779 w 506956"/>
              <a:gd name="connsiteY2846" fmla="*/ 299359 h 506956"/>
              <a:gd name="connsiteX2847" fmla="*/ 498579 w 506956"/>
              <a:gd name="connsiteY2847" fmla="*/ 299359 h 506956"/>
              <a:gd name="connsiteX2848" fmla="*/ 494363 w 506956"/>
              <a:gd name="connsiteY2848" fmla="*/ 306050 h 506956"/>
              <a:gd name="connsiteX2849" fmla="*/ 490201 w 506956"/>
              <a:gd name="connsiteY2849" fmla="*/ 306050 h 506956"/>
              <a:gd name="connsiteX2850" fmla="*/ 496512 w 506956"/>
              <a:gd name="connsiteY2850" fmla="*/ 296204 h 506956"/>
              <a:gd name="connsiteX2851" fmla="*/ 490609 w 506956"/>
              <a:gd name="connsiteY2851" fmla="*/ 287010 h 506956"/>
              <a:gd name="connsiteX2852" fmla="*/ 494771 w 506956"/>
              <a:gd name="connsiteY2852" fmla="*/ 287010 h 506956"/>
              <a:gd name="connsiteX2853" fmla="*/ 498579 w 506956"/>
              <a:gd name="connsiteY2853" fmla="*/ 292994 h 506956"/>
              <a:gd name="connsiteX2854" fmla="*/ 502387 w 506956"/>
              <a:gd name="connsiteY2854" fmla="*/ 287010 h 506956"/>
              <a:gd name="connsiteX2855" fmla="*/ 506549 w 506956"/>
              <a:gd name="connsiteY2855" fmla="*/ 287010 h 506956"/>
              <a:gd name="connsiteX2856" fmla="*/ 500646 w 506956"/>
              <a:gd name="connsiteY2856" fmla="*/ 296204 h 506956"/>
              <a:gd name="connsiteX2857" fmla="*/ 506957 w 506956"/>
              <a:gd name="connsiteY2857" fmla="*/ 306050 h 506956"/>
              <a:gd name="connsiteX2858" fmla="*/ 502795 w 506956"/>
              <a:gd name="connsiteY2858" fmla="*/ 306050 h 506956"/>
              <a:gd name="connsiteX2859" fmla="*/ 498579 w 506956"/>
              <a:gd name="connsiteY2859" fmla="*/ 299359 h 506956"/>
              <a:gd name="connsiteX2860" fmla="*/ 8378 w 506956"/>
              <a:gd name="connsiteY2860" fmla="*/ 328060 h 506956"/>
              <a:gd name="connsiteX2861" fmla="*/ 4162 w 506956"/>
              <a:gd name="connsiteY2861" fmla="*/ 334751 h 506956"/>
              <a:gd name="connsiteX2862" fmla="*/ 0 w 506956"/>
              <a:gd name="connsiteY2862" fmla="*/ 334751 h 506956"/>
              <a:gd name="connsiteX2863" fmla="*/ 6310 w 506956"/>
              <a:gd name="connsiteY2863" fmla="*/ 324904 h 506956"/>
              <a:gd name="connsiteX2864" fmla="*/ 408 w 506956"/>
              <a:gd name="connsiteY2864" fmla="*/ 315710 h 506956"/>
              <a:gd name="connsiteX2865" fmla="*/ 4570 w 506956"/>
              <a:gd name="connsiteY2865" fmla="*/ 315710 h 506956"/>
              <a:gd name="connsiteX2866" fmla="*/ 8378 w 506956"/>
              <a:gd name="connsiteY2866" fmla="*/ 321695 h 506956"/>
              <a:gd name="connsiteX2867" fmla="*/ 12186 w 506956"/>
              <a:gd name="connsiteY2867" fmla="*/ 315710 h 506956"/>
              <a:gd name="connsiteX2868" fmla="*/ 16347 w 506956"/>
              <a:gd name="connsiteY2868" fmla="*/ 315710 h 506956"/>
              <a:gd name="connsiteX2869" fmla="*/ 10445 w 506956"/>
              <a:gd name="connsiteY2869" fmla="*/ 324904 h 506956"/>
              <a:gd name="connsiteX2870" fmla="*/ 16755 w 506956"/>
              <a:gd name="connsiteY2870" fmla="*/ 334751 h 506956"/>
              <a:gd name="connsiteX2871" fmla="*/ 12594 w 506956"/>
              <a:gd name="connsiteY2871" fmla="*/ 334751 h 506956"/>
              <a:gd name="connsiteX2872" fmla="*/ 8378 w 506956"/>
              <a:gd name="connsiteY2872" fmla="*/ 328060 h 506956"/>
              <a:gd name="connsiteX2873" fmla="*/ 34178 w 506956"/>
              <a:gd name="connsiteY2873" fmla="*/ 328060 h 506956"/>
              <a:gd name="connsiteX2874" fmla="*/ 29962 w 506956"/>
              <a:gd name="connsiteY2874" fmla="*/ 334751 h 506956"/>
              <a:gd name="connsiteX2875" fmla="*/ 25800 w 506956"/>
              <a:gd name="connsiteY2875" fmla="*/ 334751 h 506956"/>
              <a:gd name="connsiteX2876" fmla="*/ 32110 w 506956"/>
              <a:gd name="connsiteY2876" fmla="*/ 324904 h 506956"/>
              <a:gd name="connsiteX2877" fmla="*/ 26208 w 506956"/>
              <a:gd name="connsiteY2877" fmla="*/ 315710 h 506956"/>
              <a:gd name="connsiteX2878" fmla="*/ 30370 w 506956"/>
              <a:gd name="connsiteY2878" fmla="*/ 315710 h 506956"/>
              <a:gd name="connsiteX2879" fmla="*/ 34178 w 506956"/>
              <a:gd name="connsiteY2879" fmla="*/ 321695 h 506956"/>
              <a:gd name="connsiteX2880" fmla="*/ 37986 w 506956"/>
              <a:gd name="connsiteY2880" fmla="*/ 315710 h 506956"/>
              <a:gd name="connsiteX2881" fmla="*/ 42147 w 506956"/>
              <a:gd name="connsiteY2881" fmla="*/ 315710 h 506956"/>
              <a:gd name="connsiteX2882" fmla="*/ 36245 w 506956"/>
              <a:gd name="connsiteY2882" fmla="*/ 324904 h 506956"/>
              <a:gd name="connsiteX2883" fmla="*/ 42555 w 506956"/>
              <a:gd name="connsiteY2883" fmla="*/ 334751 h 506956"/>
              <a:gd name="connsiteX2884" fmla="*/ 38394 w 506956"/>
              <a:gd name="connsiteY2884" fmla="*/ 334751 h 506956"/>
              <a:gd name="connsiteX2885" fmla="*/ 34178 w 506956"/>
              <a:gd name="connsiteY2885" fmla="*/ 328060 h 506956"/>
              <a:gd name="connsiteX2886" fmla="*/ 59978 w 506956"/>
              <a:gd name="connsiteY2886" fmla="*/ 328060 h 506956"/>
              <a:gd name="connsiteX2887" fmla="*/ 55762 w 506956"/>
              <a:gd name="connsiteY2887" fmla="*/ 334751 h 506956"/>
              <a:gd name="connsiteX2888" fmla="*/ 51600 w 506956"/>
              <a:gd name="connsiteY2888" fmla="*/ 334751 h 506956"/>
              <a:gd name="connsiteX2889" fmla="*/ 57911 w 506956"/>
              <a:gd name="connsiteY2889" fmla="*/ 324904 h 506956"/>
              <a:gd name="connsiteX2890" fmla="*/ 52008 w 506956"/>
              <a:gd name="connsiteY2890" fmla="*/ 315710 h 506956"/>
              <a:gd name="connsiteX2891" fmla="*/ 56170 w 506956"/>
              <a:gd name="connsiteY2891" fmla="*/ 315710 h 506956"/>
              <a:gd name="connsiteX2892" fmla="*/ 59978 w 506956"/>
              <a:gd name="connsiteY2892" fmla="*/ 321695 h 506956"/>
              <a:gd name="connsiteX2893" fmla="*/ 63786 w 506956"/>
              <a:gd name="connsiteY2893" fmla="*/ 315710 h 506956"/>
              <a:gd name="connsiteX2894" fmla="*/ 67948 w 506956"/>
              <a:gd name="connsiteY2894" fmla="*/ 315710 h 506956"/>
              <a:gd name="connsiteX2895" fmla="*/ 62045 w 506956"/>
              <a:gd name="connsiteY2895" fmla="*/ 324904 h 506956"/>
              <a:gd name="connsiteX2896" fmla="*/ 68356 w 506956"/>
              <a:gd name="connsiteY2896" fmla="*/ 334751 h 506956"/>
              <a:gd name="connsiteX2897" fmla="*/ 64194 w 506956"/>
              <a:gd name="connsiteY2897" fmla="*/ 334751 h 506956"/>
              <a:gd name="connsiteX2898" fmla="*/ 59978 w 506956"/>
              <a:gd name="connsiteY2898" fmla="*/ 328060 h 506956"/>
              <a:gd name="connsiteX2899" fmla="*/ 85778 w 506956"/>
              <a:gd name="connsiteY2899" fmla="*/ 328060 h 506956"/>
              <a:gd name="connsiteX2900" fmla="*/ 81562 w 506956"/>
              <a:gd name="connsiteY2900" fmla="*/ 334751 h 506956"/>
              <a:gd name="connsiteX2901" fmla="*/ 77400 w 506956"/>
              <a:gd name="connsiteY2901" fmla="*/ 334751 h 506956"/>
              <a:gd name="connsiteX2902" fmla="*/ 83711 w 506956"/>
              <a:gd name="connsiteY2902" fmla="*/ 324904 h 506956"/>
              <a:gd name="connsiteX2903" fmla="*/ 77808 w 506956"/>
              <a:gd name="connsiteY2903" fmla="*/ 315710 h 506956"/>
              <a:gd name="connsiteX2904" fmla="*/ 81970 w 506956"/>
              <a:gd name="connsiteY2904" fmla="*/ 315710 h 506956"/>
              <a:gd name="connsiteX2905" fmla="*/ 85778 w 506956"/>
              <a:gd name="connsiteY2905" fmla="*/ 321695 h 506956"/>
              <a:gd name="connsiteX2906" fmla="*/ 89586 w 506956"/>
              <a:gd name="connsiteY2906" fmla="*/ 315710 h 506956"/>
              <a:gd name="connsiteX2907" fmla="*/ 93748 w 506956"/>
              <a:gd name="connsiteY2907" fmla="*/ 315710 h 506956"/>
              <a:gd name="connsiteX2908" fmla="*/ 87845 w 506956"/>
              <a:gd name="connsiteY2908" fmla="*/ 324904 h 506956"/>
              <a:gd name="connsiteX2909" fmla="*/ 94156 w 506956"/>
              <a:gd name="connsiteY2909" fmla="*/ 334751 h 506956"/>
              <a:gd name="connsiteX2910" fmla="*/ 89994 w 506956"/>
              <a:gd name="connsiteY2910" fmla="*/ 334751 h 506956"/>
              <a:gd name="connsiteX2911" fmla="*/ 85778 w 506956"/>
              <a:gd name="connsiteY2911" fmla="*/ 328060 h 506956"/>
              <a:gd name="connsiteX2912" fmla="*/ 111578 w 506956"/>
              <a:gd name="connsiteY2912" fmla="*/ 328060 h 506956"/>
              <a:gd name="connsiteX2913" fmla="*/ 107362 w 506956"/>
              <a:gd name="connsiteY2913" fmla="*/ 334751 h 506956"/>
              <a:gd name="connsiteX2914" fmla="*/ 103200 w 506956"/>
              <a:gd name="connsiteY2914" fmla="*/ 334751 h 506956"/>
              <a:gd name="connsiteX2915" fmla="*/ 109511 w 506956"/>
              <a:gd name="connsiteY2915" fmla="*/ 324904 h 506956"/>
              <a:gd name="connsiteX2916" fmla="*/ 103608 w 506956"/>
              <a:gd name="connsiteY2916" fmla="*/ 315710 h 506956"/>
              <a:gd name="connsiteX2917" fmla="*/ 107770 w 506956"/>
              <a:gd name="connsiteY2917" fmla="*/ 315710 h 506956"/>
              <a:gd name="connsiteX2918" fmla="*/ 111578 w 506956"/>
              <a:gd name="connsiteY2918" fmla="*/ 321695 h 506956"/>
              <a:gd name="connsiteX2919" fmla="*/ 115386 w 506956"/>
              <a:gd name="connsiteY2919" fmla="*/ 315710 h 506956"/>
              <a:gd name="connsiteX2920" fmla="*/ 119548 w 506956"/>
              <a:gd name="connsiteY2920" fmla="*/ 315710 h 506956"/>
              <a:gd name="connsiteX2921" fmla="*/ 113645 w 506956"/>
              <a:gd name="connsiteY2921" fmla="*/ 324904 h 506956"/>
              <a:gd name="connsiteX2922" fmla="*/ 119956 w 506956"/>
              <a:gd name="connsiteY2922" fmla="*/ 334751 h 506956"/>
              <a:gd name="connsiteX2923" fmla="*/ 115794 w 506956"/>
              <a:gd name="connsiteY2923" fmla="*/ 334751 h 506956"/>
              <a:gd name="connsiteX2924" fmla="*/ 111578 w 506956"/>
              <a:gd name="connsiteY2924" fmla="*/ 328060 h 506956"/>
              <a:gd name="connsiteX2925" fmla="*/ 137378 w 506956"/>
              <a:gd name="connsiteY2925" fmla="*/ 328060 h 506956"/>
              <a:gd name="connsiteX2926" fmla="*/ 133162 w 506956"/>
              <a:gd name="connsiteY2926" fmla="*/ 334751 h 506956"/>
              <a:gd name="connsiteX2927" fmla="*/ 129000 w 506956"/>
              <a:gd name="connsiteY2927" fmla="*/ 334751 h 506956"/>
              <a:gd name="connsiteX2928" fmla="*/ 135311 w 506956"/>
              <a:gd name="connsiteY2928" fmla="*/ 324904 h 506956"/>
              <a:gd name="connsiteX2929" fmla="*/ 129408 w 506956"/>
              <a:gd name="connsiteY2929" fmla="*/ 315710 h 506956"/>
              <a:gd name="connsiteX2930" fmla="*/ 133570 w 506956"/>
              <a:gd name="connsiteY2930" fmla="*/ 315710 h 506956"/>
              <a:gd name="connsiteX2931" fmla="*/ 137378 w 506956"/>
              <a:gd name="connsiteY2931" fmla="*/ 321695 h 506956"/>
              <a:gd name="connsiteX2932" fmla="*/ 141186 w 506956"/>
              <a:gd name="connsiteY2932" fmla="*/ 315710 h 506956"/>
              <a:gd name="connsiteX2933" fmla="*/ 145348 w 506956"/>
              <a:gd name="connsiteY2933" fmla="*/ 315710 h 506956"/>
              <a:gd name="connsiteX2934" fmla="*/ 139445 w 506956"/>
              <a:gd name="connsiteY2934" fmla="*/ 324904 h 506956"/>
              <a:gd name="connsiteX2935" fmla="*/ 145756 w 506956"/>
              <a:gd name="connsiteY2935" fmla="*/ 334751 h 506956"/>
              <a:gd name="connsiteX2936" fmla="*/ 141594 w 506956"/>
              <a:gd name="connsiteY2936" fmla="*/ 334751 h 506956"/>
              <a:gd name="connsiteX2937" fmla="*/ 137378 w 506956"/>
              <a:gd name="connsiteY2937" fmla="*/ 328060 h 506956"/>
              <a:gd name="connsiteX2938" fmla="*/ 163178 w 506956"/>
              <a:gd name="connsiteY2938" fmla="*/ 328060 h 506956"/>
              <a:gd name="connsiteX2939" fmla="*/ 158962 w 506956"/>
              <a:gd name="connsiteY2939" fmla="*/ 334751 h 506956"/>
              <a:gd name="connsiteX2940" fmla="*/ 154800 w 506956"/>
              <a:gd name="connsiteY2940" fmla="*/ 334751 h 506956"/>
              <a:gd name="connsiteX2941" fmla="*/ 161111 w 506956"/>
              <a:gd name="connsiteY2941" fmla="*/ 324904 h 506956"/>
              <a:gd name="connsiteX2942" fmla="*/ 155208 w 506956"/>
              <a:gd name="connsiteY2942" fmla="*/ 315710 h 506956"/>
              <a:gd name="connsiteX2943" fmla="*/ 159370 w 506956"/>
              <a:gd name="connsiteY2943" fmla="*/ 315710 h 506956"/>
              <a:gd name="connsiteX2944" fmla="*/ 163178 w 506956"/>
              <a:gd name="connsiteY2944" fmla="*/ 321695 h 506956"/>
              <a:gd name="connsiteX2945" fmla="*/ 166986 w 506956"/>
              <a:gd name="connsiteY2945" fmla="*/ 315710 h 506956"/>
              <a:gd name="connsiteX2946" fmla="*/ 171148 w 506956"/>
              <a:gd name="connsiteY2946" fmla="*/ 315710 h 506956"/>
              <a:gd name="connsiteX2947" fmla="*/ 165245 w 506956"/>
              <a:gd name="connsiteY2947" fmla="*/ 324904 h 506956"/>
              <a:gd name="connsiteX2948" fmla="*/ 171556 w 506956"/>
              <a:gd name="connsiteY2948" fmla="*/ 334751 h 506956"/>
              <a:gd name="connsiteX2949" fmla="*/ 167394 w 506956"/>
              <a:gd name="connsiteY2949" fmla="*/ 334751 h 506956"/>
              <a:gd name="connsiteX2950" fmla="*/ 163178 w 506956"/>
              <a:gd name="connsiteY2950" fmla="*/ 328060 h 506956"/>
              <a:gd name="connsiteX2951" fmla="*/ 188978 w 506956"/>
              <a:gd name="connsiteY2951" fmla="*/ 328060 h 506956"/>
              <a:gd name="connsiteX2952" fmla="*/ 184762 w 506956"/>
              <a:gd name="connsiteY2952" fmla="*/ 334751 h 506956"/>
              <a:gd name="connsiteX2953" fmla="*/ 180601 w 506956"/>
              <a:gd name="connsiteY2953" fmla="*/ 334751 h 506956"/>
              <a:gd name="connsiteX2954" fmla="*/ 186911 w 506956"/>
              <a:gd name="connsiteY2954" fmla="*/ 324904 h 506956"/>
              <a:gd name="connsiteX2955" fmla="*/ 181009 w 506956"/>
              <a:gd name="connsiteY2955" fmla="*/ 315710 h 506956"/>
              <a:gd name="connsiteX2956" fmla="*/ 185170 w 506956"/>
              <a:gd name="connsiteY2956" fmla="*/ 315710 h 506956"/>
              <a:gd name="connsiteX2957" fmla="*/ 188978 w 506956"/>
              <a:gd name="connsiteY2957" fmla="*/ 321695 h 506956"/>
              <a:gd name="connsiteX2958" fmla="*/ 192786 w 506956"/>
              <a:gd name="connsiteY2958" fmla="*/ 315710 h 506956"/>
              <a:gd name="connsiteX2959" fmla="*/ 196948 w 506956"/>
              <a:gd name="connsiteY2959" fmla="*/ 315710 h 506956"/>
              <a:gd name="connsiteX2960" fmla="*/ 191045 w 506956"/>
              <a:gd name="connsiteY2960" fmla="*/ 324904 h 506956"/>
              <a:gd name="connsiteX2961" fmla="*/ 197356 w 506956"/>
              <a:gd name="connsiteY2961" fmla="*/ 334751 h 506956"/>
              <a:gd name="connsiteX2962" fmla="*/ 193194 w 506956"/>
              <a:gd name="connsiteY2962" fmla="*/ 334751 h 506956"/>
              <a:gd name="connsiteX2963" fmla="*/ 188978 w 506956"/>
              <a:gd name="connsiteY2963" fmla="*/ 328060 h 506956"/>
              <a:gd name="connsiteX2964" fmla="*/ 214778 w 506956"/>
              <a:gd name="connsiteY2964" fmla="*/ 328060 h 506956"/>
              <a:gd name="connsiteX2965" fmla="*/ 210562 w 506956"/>
              <a:gd name="connsiteY2965" fmla="*/ 334751 h 506956"/>
              <a:gd name="connsiteX2966" fmla="*/ 206401 w 506956"/>
              <a:gd name="connsiteY2966" fmla="*/ 334751 h 506956"/>
              <a:gd name="connsiteX2967" fmla="*/ 212711 w 506956"/>
              <a:gd name="connsiteY2967" fmla="*/ 324904 h 506956"/>
              <a:gd name="connsiteX2968" fmla="*/ 206809 w 506956"/>
              <a:gd name="connsiteY2968" fmla="*/ 315710 h 506956"/>
              <a:gd name="connsiteX2969" fmla="*/ 210970 w 506956"/>
              <a:gd name="connsiteY2969" fmla="*/ 315710 h 506956"/>
              <a:gd name="connsiteX2970" fmla="*/ 214778 w 506956"/>
              <a:gd name="connsiteY2970" fmla="*/ 321695 h 506956"/>
              <a:gd name="connsiteX2971" fmla="*/ 218586 w 506956"/>
              <a:gd name="connsiteY2971" fmla="*/ 315710 h 506956"/>
              <a:gd name="connsiteX2972" fmla="*/ 222748 w 506956"/>
              <a:gd name="connsiteY2972" fmla="*/ 315710 h 506956"/>
              <a:gd name="connsiteX2973" fmla="*/ 216846 w 506956"/>
              <a:gd name="connsiteY2973" fmla="*/ 324904 h 506956"/>
              <a:gd name="connsiteX2974" fmla="*/ 223156 w 506956"/>
              <a:gd name="connsiteY2974" fmla="*/ 334751 h 506956"/>
              <a:gd name="connsiteX2975" fmla="*/ 218994 w 506956"/>
              <a:gd name="connsiteY2975" fmla="*/ 334751 h 506956"/>
              <a:gd name="connsiteX2976" fmla="*/ 214778 w 506956"/>
              <a:gd name="connsiteY2976" fmla="*/ 328060 h 506956"/>
              <a:gd name="connsiteX2977" fmla="*/ 240578 w 506956"/>
              <a:gd name="connsiteY2977" fmla="*/ 328060 h 506956"/>
              <a:gd name="connsiteX2978" fmla="*/ 236362 w 506956"/>
              <a:gd name="connsiteY2978" fmla="*/ 334751 h 506956"/>
              <a:gd name="connsiteX2979" fmla="*/ 232201 w 506956"/>
              <a:gd name="connsiteY2979" fmla="*/ 334751 h 506956"/>
              <a:gd name="connsiteX2980" fmla="*/ 238511 w 506956"/>
              <a:gd name="connsiteY2980" fmla="*/ 324904 h 506956"/>
              <a:gd name="connsiteX2981" fmla="*/ 232609 w 506956"/>
              <a:gd name="connsiteY2981" fmla="*/ 315710 h 506956"/>
              <a:gd name="connsiteX2982" fmla="*/ 236770 w 506956"/>
              <a:gd name="connsiteY2982" fmla="*/ 315710 h 506956"/>
              <a:gd name="connsiteX2983" fmla="*/ 240578 w 506956"/>
              <a:gd name="connsiteY2983" fmla="*/ 321695 h 506956"/>
              <a:gd name="connsiteX2984" fmla="*/ 244386 w 506956"/>
              <a:gd name="connsiteY2984" fmla="*/ 315710 h 506956"/>
              <a:gd name="connsiteX2985" fmla="*/ 248548 w 506956"/>
              <a:gd name="connsiteY2985" fmla="*/ 315710 h 506956"/>
              <a:gd name="connsiteX2986" fmla="*/ 242646 w 506956"/>
              <a:gd name="connsiteY2986" fmla="*/ 324904 h 506956"/>
              <a:gd name="connsiteX2987" fmla="*/ 248956 w 506956"/>
              <a:gd name="connsiteY2987" fmla="*/ 334751 h 506956"/>
              <a:gd name="connsiteX2988" fmla="*/ 244794 w 506956"/>
              <a:gd name="connsiteY2988" fmla="*/ 334751 h 506956"/>
              <a:gd name="connsiteX2989" fmla="*/ 240578 w 506956"/>
              <a:gd name="connsiteY2989" fmla="*/ 328060 h 506956"/>
              <a:gd name="connsiteX2990" fmla="*/ 266378 w 506956"/>
              <a:gd name="connsiteY2990" fmla="*/ 328060 h 506956"/>
              <a:gd name="connsiteX2991" fmla="*/ 262162 w 506956"/>
              <a:gd name="connsiteY2991" fmla="*/ 334751 h 506956"/>
              <a:gd name="connsiteX2992" fmla="*/ 258001 w 506956"/>
              <a:gd name="connsiteY2992" fmla="*/ 334751 h 506956"/>
              <a:gd name="connsiteX2993" fmla="*/ 264311 w 506956"/>
              <a:gd name="connsiteY2993" fmla="*/ 324904 h 506956"/>
              <a:gd name="connsiteX2994" fmla="*/ 258409 w 506956"/>
              <a:gd name="connsiteY2994" fmla="*/ 315710 h 506956"/>
              <a:gd name="connsiteX2995" fmla="*/ 262570 w 506956"/>
              <a:gd name="connsiteY2995" fmla="*/ 315710 h 506956"/>
              <a:gd name="connsiteX2996" fmla="*/ 266378 w 506956"/>
              <a:gd name="connsiteY2996" fmla="*/ 321695 h 506956"/>
              <a:gd name="connsiteX2997" fmla="*/ 270187 w 506956"/>
              <a:gd name="connsiteY2997" fmla="*/ 315710 h 506956"/>
              <a:gd name="connsiteX2998" fmla="*/ 274348 w 506956"/>
              <a:gd name="connsiteY2998" fmla="*/ 315710 h 506956"/>
              <a:gd name="connsiteX2999" fmla="*/ 268446 w 506956"/>
              <a:gd name="connsiteY2999" fmla="*/ 324904 h 506956"/>
              <a:gd name="connsiteX3000" fmla="*/ 274756 w 506956"/>
              <a:gd name="connsiteY3000" fmla="*/ 334751 h 506956"/>
              <a:gd name="connsiteX3001" fmla="*/ 270595 w 506956"/>
              <a:gd name="connsiteY3001" fmla="*/ 334751 h 506956"/>
              <a:gd name="connsiteX3002" fmla="*/ 266378 w 506956"/>
              <a:gd name="connsiteY3002" fmla="*/ 328060 h 506956"/>
              <a:gd name="connsiteX3003" fmla="*/ 292179 w 506956"/>
              <a:gd name="connsiteY3003" fmla="*/ 328060 h 506956"/>
              <a:gd name="connsiteX3004" fmla="*/ 287962 w 506956"/>
              <a:gd name="connsiteY3004" fmla="*/ 334751 h 506956"/>
              <a:gd name="connsiteX3005" fmla="*/ 283801 w 506956"/>
              <a:gd name="connsiteY3005" fmla="*/ 334751 h 506956"/>
              <a:gd name="connsiteX3006" fmla="*/ 290111 w 506956"/>
              <a:gd name="connsiteY3006" fmla="*/ 324904 h 506956"/>
              <a:gd name="connsiteX3007" fmla="*/ 284209 w 506956"/>
              <a:gd name="connsiteY3007" fmla="*/ 315710 h 506956"/>
              <a:gd name="connsiteX3008" fmla="*/ 288370 w 506956"/>
              <a:gd name="connsiteY3008" fmla="*/ 315710 h 506956"/>
              <a:gd name="connsiteX3009" fmla="*/ 292179 w 506956"/>
              <a:gd name="connsiteY3009" fmla="*/ 321695 h 506956"/>
              <a:gd name="connsiteX3010" fmla="*/ 295987 w 506956"/>
              <a:gd name="connsiteY3010" fmla="*/ 315710 h 506956"/>
              <a:gd name="connsiteX3011" fmla="*/ 300148 w 506956"/>
              <a:gd name="connsiteY3011" fmla="*/ 315710 h 506956"/>
              <a:gd name="connsiteX3012" fmla="*/ 294246 w 506956"/>
              <a:gd name="connsiteY3012" fmla="*/ 324904 h 506956"/>
              <a:gd name="connsiteX3013" fmla="*/ 300556 w 506956"/>
              <a:gd name="connsiteY3013" fmla="*/ 334751 h 506956"/>
              <a:gd name="connsiteX3014" fmla="*/ 296395 w 506956"/>
              <a:gd name="connsiteY3014" fmla="*/ 334751 h 506956"/>
              <a:gd name="connsiteX3015" fmla="*/ 292179 w 506956"/>
              <a:gd name="connsiteY3015" fmla="*/ 328060 h 506956"/>
              <a:gd name="connsiteX3016" fmla="*/ 317979 w 506956"/>
              <a:gd name="connsiteY3016" fmla="*/ 328060 h 506956"/>
              <a:gd name="connsiteX3017" fmla="*/ 313762 w 506956"/>
              <a:gd name="connsiteY3017" fmla="*/ 334751 h 506956"/>
              <a:gd name="connsiteX3018" fmla="*/ 309601 w 506956"/>
              <a:gd name="connsiteY3018" fmla="*/ 334751 h 506956"/>
              <a:gd name="connsiteX3019" fmla="*/ 315911 w 506956"/>
              <a:gd name="connsiteY3019" fmla="*/ 324904 h 506956"/>
              <a:gd name="connsiteX3020" fmla="*/ 310009 w 506956"/>
              <a:gd name="connsiteY3020" fmla="*/ 315710 h 506956"/>
              <a:gd name="connsiteX3021" fmla="*/ 314170 w 506956"/>
              <a:gd name="connsiteY3021" fmla="*/ 315710 h 506956"/>
              <a:gd name="connsiteX3022" fmla="*/ 317979 w 506956"/>
              <a:gd name="connsiteY3022" fmla="*/ 321695 h 506956"/>
              <a:gd name="connsiteX3023" fmla="*/ 321787 w 506956"/>
              <a:gd name="connsiteY3023" fmla="*/ 315710 h 506956"/>
              <a:gd name="connsiteX3024" fmla="*/ 325948 w 506956"/>
              <a:gd name="connsiteY3024" fmla="*/ 315710 h 506956"/>
              <a:gd name="connsiteX3025" fmla="*/ 320046 w 506956"/>
              <a:gd name="connsiteY3025" fmla="*/ 324904 h 506956"/>
              <a:gd name="connsiteX3026" fmla="*/ 326356 w 506956"/>
              <a:gd name="connsiteY3026" fmla="*/ 334751 h 506956"/>
              <a:gd name="connsiteX3027" fmla="*/ 322195 w 506956"/>
              <a:gd name="connsiteY3027" fmla="*/ 334751 h 506956"/>
              <a:gd name="connsiteX3028" fmla="*/ 317979 w 506956"/>
              <a:gd name="connsiteY3028" fmla="*/ 328060 h 506956"/>
              <a:gd name="connsiteX3029" fmla="*/ 343779 w 506956"/>
              <a:gd name="connsiteY3029" fmla="*/ 328060 h 506956"/>
              <a:gd name="connsiteX3030" fmla="*/ 339563 w 506956"/>
              <a:gd name="connsiteY3030" fmla="*/ 334751 h 506956"/>
              <a:gd name="connsiteX3031" fmla="*/ 335401 w 506956"/>
              <a:gd name="connsiteY3031" fmla="*/ 334751 h 506956"/>
              <a:gd name="connsiteX3032" fmla="*/ 341711 w 506956"/>
              <a:gd name="connsiteY3032" fmla="*/ 324904 h 506956"/>
              <a:gd name="connsiteX3033" fmla="*/ 335809 w 506956"/>
              <a:gd name="connsiteY3033" fmla="*/ 315710 h 506956"/>
              <a:gd name="connsiteX3034" fmla="*/ 339971 w 506956"/>
              <a:gd name="connsiteY3034" fmla="*/ 315710 h 506956"/>
              <a:gd name="connsiteX3035" fmla="*/ 343779 w 506956"/>
              <a:gd name="connsiteY3035" fmla="*/ 321695 h 506956"/>
              <a:gd name="connsiteX3036" fmla="*/ 347587 w 506956"/>
              <a:gd name="connsiteY3036" fmla="*/ 315710 h 506956"/>
              <a:gd name="connsiteX3037" fmla="*/ 351748 w 506956"/>
              <a:gd name="connsiteY3037" fmla="*/ 315710 h 506956"/>
              <a:gd name="connsiteX3038" fmla="*/ 345846 w 506956"/>
              <a:gd name="connsiteY3038" fmla="*/ 324904 h 506956"/>
              <a:gd name="connsiteX3039" fmla="*/ 352156 w 506956"/>
              <a:gd name="connsiteY3039" fmla="*/ 334751 h 506956"/>
              <a:gd name="connsiteX3040" fmla="*/ 347995 w 506956"/>
              <a:gd name="connsiteY3040" fmla="*/ 334751 h 506956"/>
              <a:gd name="connsiteX3041" fmla="*/ 343779 w 506956"/>
              <a:gd name="connsiteY3041" fmla="*/ 328060 h 506956"/>
              <a:gd name="connsiteX3042" fmla="*/ 369579 w 506956"/>
              <a:gd name="connsiteY3042" fmla="*/ 328060 h 506956"/>
              <a:gd name="connsiteX3043" fmla="*/ 365363 w 506956"/>
              <a:gd name="connsiteY3043" fmla="*/ 334751 h 506956"/>
              <a:gd name="connsiteX3044" fmla="*/ 361201 w 506956"/>
              <a:gd name="connsiteY3044" fmla="*/ 334751 h 506956"/>
              <a:gd name="connsiteX3045" fmla="*/ 367511 w 506956"/>
              <a:gd name="connsiteY3045" fmla="*/ 324904 h 506956"/>
              <a:gd name="connsiteX3046" fmla="*/ 361609 w 506956"/>
              <a:gd name="connsiteY3046" fmla="*/ 315710 h 506956"/>
              <a:gd name="connsiteX3047" fmla="*/ 365771 w 506956"/>
              <a:gd name="connsiteY3047" fmla="*/ 315710 h 506956"/>
              <a:gd name="connsiteX3048" fmla="*/ 369579 w 506956"/>
              <a:gd name="connsiteY3048" fmla="*/ 321695 h 506956"/>
              <a:gd name="connsiteX3049" fmla="*/ 373387 w 506956"/>
              <a:gd name="connsiteY3049" fmla="*/ 315710 h 506956"/>
              <a:gd name="connsiteX3050" fmla="*/ 377548 w 506956"/>
              <a:gd name="connsiteY3050" fmla="*/ 315710 h 506956"/>
              <a:gd name="connsiteX3051" fmla="*/ 371646 w 506956"/>
              <a:gd name="connsiteY3051" fmla="*/ 324904 h 506956"/>
              <a:gd name="connsiteX3052" fmla="*/ 377956 w 506956"/>
              <a:gd name="connsiteY3052" fmla="*/ 334751 h 506956"/>
              <a:gd name="connsiteX3053" fmla="*/ 373795 w 506956"/>
              <a:gd name="connsiteY3053" fmla="*/ 334751 h 506956"/>
              <a:gd name="connsiteX3054" fmla="*/ 369579 w 506956"/>
              <a:gd name="connsiteY3054" fmla="*/ 328060 h 506956"/>
              <a:gd name="connsiteX3055" fmla="*/ 395379 w 506956"/>
              <a:gd name="connsiteY3055" fmla="*/ 328060 h 506956"/>
              <a:gd name="connsiteX3056" fmla="*/ 391163 w 506956"/>
              <a:gd name="connsiteY3056" fmla="*/ 334751 h 506956"/>
              <a:gd name="connsiteX3057" fmla="*/ 387001 w 506956"/>
              <a:gd name="connsiteY3057" fmla="*/ 334751 h 506956"/>
              <a:gd name="connsiteX3058" fmla="*/ 393312 w 506956"/>
              <a:gd name="connsiteY3058" fmla="*/ 324904 h 506956"/>
              <a:gd name="connsiteX3059" fmla="*/ 387409 w 506956"/>
              <a:gd name="connsiteY3059" fmla="*/ 315710 h 506956"/>
              <a:gd name="connsiteX3060" fmla="*/ 391571 w 506956"/>
              <a:gd name="connsiteY3060" fmla="*/ 315710 h 506956"/>
              <a:gd name="connsiteX3061" fmla="*/ 395379 w 506956"/>
              <a:gd name="connsiteY3061" fmla="*/ 321695 h 506956"/>
              <a:gd name="connsiteX3062" fmla="*/ 399187 w 506956"/>
              <a:gd name="connsiteY3062" fmla="*/ 315710 h 506956"/>
              <a:gd name="connsiteX3063" fmla="*/ 403348 w 506956"/>
              <a:gd name="connsiteY3063" fmla="*/ 315710 h 506956"/>
              <a:gd name="connsiteX3064" fmla="*/ 397446 w 506956"/>
              <a:gd name="connsiteY3064" fmla="*/ 324904 h 506956"/>
              <a:gd name="connsiteX3065" fmla="*/ 403756 w 506956"/>
              <a:gd name="connsiteY3065" fmla="*/ 334751 h 506956"/>
              <a:gd name="connsiteX3066" fmla="*/ 399595 w 506956"/>
              <a:gd name="connsiteY3066" fmla="*/ 334751 h 506956"/>
              <a:gd name="connsiteX3067" fmla="*/ 395379 w 506956"/>
              <a:gd name="connsiteY3067" fmla="*/ 328060 h 506956"/>
              <a:gd name="connsiteX3068" fmla="*/ 421179 w 506956"/>
              <a:gd name="connsiteY3068" fmla="*/ 328060 h 506956"/>
              <a:gd name="connsiteX3069" fmla="*/ 416963 w 506956"/>
              <a:gd name="connsiteY3069" fmla="*/ 334751 h 506956"/>
              <a:gd name="connsiteX3070" fmla="*/ 412801 w 506956"/>
              <a:gd name="connsiteY3070" fmla="*/ 334751 h 506956"/>
              <a:gd name="connsiteX3071" fmla="*/ 419112 w 506956"/>
              <a:gd name="connsiteY3071" fmla="*/ 324904 h 506956"/>
              <a:gd name="connsiteX3072" fmla="*/ 413209 w 506956"/>
              <a:gd name="connsiteY3072" fmla="*/ 315710 h 506956"/>
              <a:gd name="connsiteX3073" fmla="*/ 417371 w 506956"/>
              <a:gd name="connsiteY3073" fmla="*/ 315710 h 506956"/>
              <a:gd name="connsiteX3074" fmla="*/ 421179 w 506956"/>
              <a:gd name="connsiteY3074" fmla="*/ 321695 h 506956"/>
              <a:gd name="connsiteX3075" fmla="*/ 424987 w 506956"/>
              <a:gd name="connsiteY3075" fmla="*/ 315710 h 506956"/>
              <a:gd name="connsiteX3076" fmla="*/ 429149 w 506956"/>
              <a:gd name="connsiteY3076" fmla="*/ 315710 h 506956"/>
              <a:gd name="connsiteX3077" fmla="*/ 423246 w 506956"/>
              <a:gd name="connsiteY3077" fmla="*/ 324904 h 506956"/>
              <a:gd name="connsiteX3078" fmla="*/ 429557 w 506956"/>
              <a:gd name="connsiteY3078" fmla="*/ 334751 h 506956"/>
              <a:gd name="connsiteX3079" fmla="*/ 425395 w 506956"/>
              <a:gd name="connsiteY3079" fmla="*/ 334751 h 506956"/>
              <a:gd name="connsiteX3080" fmla="*/ 421179 w 506956"/>
              <a:gd name="connsiteY3080" fmla="*/ 328060 h 506956"/>
              <a:gd name="connsiteX3081" fmla="*/ 446979 w 506956"/>
              <a:gd name="connsiteY3081" fmla="*/ 328060 h 506956"/>
              <a:gd name="connsiteX3082" fmla="*/ 442763 w 506956"/>
              <a:gd name="connsiteY3082" fmla="*/ 334751 h 506956"/>
              <a:gd name="connsiteX3083" fmla="*/ 438601 w 506956"/>
              <a:gd name="connsiteY3083" fmla="*/ 334751 h 506956"/>
              <a:gd name="connsiteX3084" fmla="*/ 444912 w 506956"/>
              <a:gd name="connsiteY3084" fmla="*/ 324904 h 506956"/>
              <a:gd name="connsiteX3085" fmla="*/ 439009 w 506956"/>
              <a:gd name="connsiteY3085" fmla="*/ 315710 h 506956"/>
              <a:gd name="connsiteX3086" fmla="*/ 443171 w 506956"/>
              <a:gd name="connsiteY3086" fmla="*/ 315710 h 506956"/>
              <a:gd name="connsiteX3087" fmla="*/ 446979 w 506956"/>
              <a:gd name="connsiteY3087" fmla="*/ 321695 h 506956"/>
              <a:gd name="connsiteX3088" fmla="*/ 450787 w 506956"/>
              <a:gd name="connsiteY3088" fmla="*/ 315710 h 506956"/>
              <a:gd name="connsiteX3089" fmla="*/ 454949 w 506956"/>
              <a:gd name="connsiteY3089" fmla="*/ 315710 h 506956"/>
              <a:gd name="connsiteX3090" fmla="*/ 449046 w 506956"/>
              <a:gd name="connsiteY3090" fmla="*/ 324904 h 506956"/>
              <a:gd name="connsiteX3091" fmla="*/ 455357 w 506956"/>
              <a:gd name="connsiteY3091" fmla="*/ 334751 h 506956"/>
              <a:gd name="connsiteX3092" fmla="*/ 451195 w 506956"/>
              <a:gd name="connsiteY3092" fmla="*/ 334751 h 506956"/>
              <a:gd name="connsiteX3093" fmla="*/ 446979 w 506956"/>
              <a:gd name="connsiteY3093" fmla="*/ 328060 h 506956"/>
              <a:gd name="connsiteX3094" fmla="*/ 472779 w 506956"/>
              <a:gd name="connsiteY3094" fmla="*/ 328060 h 506956"/>
              <a:gd name="connsiteX3095" fmla="*/ 468563 w 506956"/>
              <a:gd name="connsiteY3095" fmla="*/ 334751 h 506956"/>
              <a:gd name="connsiteX3096" fmla="*/ 464401 w 506956"/>
              <a:gd name="connsiteY3096" fmla="*/ 334751 h 506956"/>
              <a:gd name="connsiteX3097" fmla="*/ 470712 w 506956"/>
              <a:gd name="connsiteY3097" fmla="*/ 324904 h 506956"/>
              <a:gd name="connsiteX3098" fmla="*/ 464809 w 506956"/>
              <a:gd name="connsiteY3098" fmla="*/ 315710 h 506956"/>
              <a:gd name="connsiteX3099" fmla="*/ 468971 w 506956"/>
              <a:gd name="connsiteY3099" fmla="*/ 315710 h 506956"/>
              <a:gd name="connsiteX3100" fmla="*/ 472779 w 506956"/>
              <a:gd name="connsiteY3100" fmla="*/ 321695 h 506956"/>
              <a:gd name="connsiteX3101" fmla="*/ 476587 w 506956"/>
              <a:gd name="connsiteY3101" fmla="*/ 315710 h 506956"/>
              <a:gd name="connsiteX3102" fmla="*/ 480749 w 506956"/>
              <a:gd name="connsiteY3102" fmla="*/ 315710 h 506956"/>
              <a:gd name="connsiteX3103" fmla="*/ 474846 w 506956"/>
              <a:gd name="connsiteY3103" fmla="*/ 324904 h 506956"/>
              <a:gd name="connsiteX3104" fmla="*/ 481157 w 506956"/>
              <a:gd name="connsiteY3104" fmla="*/ 334751 h 506956"/>
              <a:gd name="connsiteX3105" fmla="*/ 476995 w 506956"/>
              <a:gd name="connsiteY3105" fmla="*/ 334751 h 506956"/>
              <a:gd name="connsiteX3106" fmla="*/ 472779 w 506956"/>
              <a:gd name="connsiteY3106" fmla="*/ 328060 h 506956"/>
              <a:gd name="connsiteX3107" fmla="*/ 498579 w 506956"/>
              <a:gd name="connsiteY3107" fmla="*/ 328060 h 506956"/>
              <a:gd name="connsiteX3108" fmla="*/ 494363 w 506956"/>
              <a:gd name="connsiteY3108" fmla="*/ 334751 h 506956"/>
              <a:gd name="connsiteX3109" fmla="*/ 490201 w 506956"/>
              <a:gd name="connsiteY3109" fmla="*/ 334751 h 506956"/>
              <a:gd name="connsiteX3110" fmla="*/ 496512 w 506956"/>
              <a:gd name="connsiteY3110" fmla="*/ 324904 h 506956"/>
              <a:gd name="connsiteX3111" fmla="*/ 490609 w 506956"/>
              <a:gd name="connsiteY3111" fmla="*/ 315710 h 506956"/>
              <a:gd name="connsiteX3112" fmla="*/ 494771 w 506956"/>
              <a:gd name="connsiteY3112" fmla="*/ 315710 h 506956"/>
              <a:gd name="connsiteX3113" fmla="*/ 498579 w 506956"/>
              <a:gd name="connsiteY3113" fmla="*/ 321695 h 506956"/>
              <a:gd name="connsiteX3114" fmla="*/ 502387 w 506956"/>
              <a:gd name="connsiteY3114" fmla="*/ 315710 h 506956"/>
              <a:gd name="connsiteX3115" fmla="*/ 506549 w 506956"/>
              <a:gd name="connsiteY3115" fmla="*/ 315710 h 506956"/>
              <a:gd name="connsiteX3116" fmla="*/ 500646 w 506956"/>
              <a:gd name="connsiteY3116" fmla="*/ 324904 h 506956"/>
              <a:gd name="connsiteX3117" fmla="*/ 506957 w 506956"/>
              <a:gd name="connsiteY3117" fmla="*/ 334751 h 506956"/>
              <a:gd name="connsiteX3118" fmla="*/ 502795 w 506956"/>
              <a:gd name="connsiteY3118" fmla="*/ 334751 h 506956"/>
              <a:gd name="connsiteX3119" fmla="*/ 498579 w 506956"/>
              <a:gd name="connsiteY3119" fmla="*/ 328060 h 506956"/>
              <a:gd name="connsiteX3120" fmla="*/ 8378 w 506956"/>
              <a:gd name="connsiteY3120" fmla="*/ 356761 h 506956"/>
              <a:gd name="connsiteX3121" fmla="*/ 4162 w 506956"/>
              <a:gd name="connsiteY3121" fmla="*/ 363452 h 506956"/>
              <a:gd name="connsiteX3122" fmla="*/ 0 w 506956"/>
              <a:gd name="connsiteY3122" fmla="*/ 363452 h 506956"/>
              <a:gd name="connsiteX3123" fmla="*/ 6310 w 506956"/>
              <a:gd name="connsiteY3123" fmla="*/ 353605 h 506956"/>
              <a:gd name="connsiteX3124" fmla="*/ 408 w 506956"/>
              <a:gd name="connsiteY3124" fmla="*/ 344412 h 506956"/>
              <a:gd name="connsiteX3125" fmla="*/ 4570 w 506956"/>
              <a:gd name="connsiteY3125" fmla="*/ 344412 h 506956"/>
              <a:gd name="connsiteX3126" fmla="*/ 8378 w 506956"/>
              <a:gd name="connsiteY3126" fmla="*/ 350396 h 506956"/>
              <a:gd name="connsiteX3127" fmla="*/ 12186 w 506956"/>
              <a:gd name="connsiteY3127" fmla="*/ 344412 h 506956"/>
              <a:gd name="connsiteX3128" fmla="*/ 16347 w 506956"/>
              <a:gd name="connsiteY3128" fmla="*/ 344412 h 506956"/>
              <a:gd name="connsiteX3129" fmla="*/ 10445 w 506956"/>
              <a:gd name="connsiteY3129" fmla="*/ 353605 h 506956"/>
              <a:gd name="connsiteX3130" fmla="*/ 16755 w 506956"/>
              <a:gd name="connsiteY3130" fmla="*/ 363452 h 506956"/>
              <a:gd name="connsiteX3131" fmla="*/ 12594 w 506956"/>
              <a:gd name="connsiteY3131" fmla="*/ 363452 h 506956"/>
              <a:gd name="connsiteX3132" fmla="*/ 8378 w 506956"/>
              <a:gd name="connsiteY3132" fmla="*/ 356761 h 506956"/>
              <a:gd name="connsiteX3133" fmla="*/ 34178 w 506956"/>
              <a:gd name="connsiteY3133" fmla="*/ 356761 h 506956"/>
              <a:gd name="connsiteX3134" fmla="*/ 29962 w 506956"/>
              <a:gd name="connsiteY3134" fmla="*/ 363452 h 506956"/>
              <a:gd name="connsiteX3135" fmla="*/ 25800 w 506956"/>
              <a:gd name="connsiteY3135" fmla="*/ 363452 h 506956"/>
              <a:gd name="connsiteX3136" fmla="*/ 32110 w 506956"/>
              <a:gd name="connsiteY3136" fmla="*/ 353605 h 506956"/>
              <a:gd name="connsiteX3137" fmla="*/ 26208 w 506956"/>
              <a:gd name="connsiteY3137" fmla="*/ 344412 h 506956"/>
              <a:gd name="connsiteX3138" fmla="*/ 30370 w 506956"/>
              <a:gd name="connsiteY3138" fmla="*/ 344412 h 506956"/>
              <a:gd name="connsiteX3139" fmla="*/ 34178 w 506956"/>
              <a:gd name="connsiteY3139" fmla="*/ 350396 h 506956"/>
              <a:gd name="connsiteX3140" fmla="*/ 37986 w 506956"/>
              <a:gd name="connsiteY3140" fmla="*/ 344412 h 506956"/>
              <a:gd name="connsiteX3141" fmla="*/ 42147 w 506956"/>
              <a:gd name="connsiteY3141" fmla="*/ 344412 h 506956"/>
              <a:gd name="connsiteX3142" fmla="*/ 36245 w 506956"/>
              <a:gd name="connsiteY3142" fmla="*/ 353605 h 506956"/>
              <a:gd name="connsiteX3143" fmla="*/ 42555 w 506956"/>
              <a:gd name="connsiteY3143" fmla="*/ 363452 h 506956"/>
              <a:gd name="connsiteX3144" fmla="*/ 38394 w 506956"/>
              <a:gd name="connsiteY3144" fmla="*/ 363452 h 506956"/>
              <a:gd name="connsiteX3145" fmla="*/ 34178 w 506956"/>
              <a:gd name="connsiteY3145" fmla="*/ 356761 h 506956"/>
              <a:gd name="connsiteX3146" fmla="*/ 59978 w 506956"/>
              <a:gd name="connsiteY3146" fmla="*/ 356761 h 506956"/>
              <a:gd name="connsiteX3147" fmla="*/ 55762 w 506956"/>
              <a:gd name="connsiteY3147" fmla="*/ 363452 h 506956"/>
              <a:gd name="connsiteX3148" fmla="*/ 51600 w 506956"/>
              <a:gd name="connsiteY3148" fmla="*/ 363452 h 506956"/>
              <a:gd name="connsiteX3149" fmla="*/ 57911 w 506956"/>
              <a:gd name="connsiteY3149" fmla="*/ 353605 h 506956"/>
              <a:gd name="connsiteX3150" fmla="*/ 52008 w 506956"/>
              <a:gd name="connsiteY3150" fmla="*/ 344412 h 506956"/>
              <a:gd name="connsiteX3151" fmla="*/ 56170 w 506956"/>
              <a:gd name="connsiteY3151" fmla="*/ 344412 h 506956"/>
              <a:gd name="connsiteX3152" fmla="*/ 59978 w 506956"/>
              <a:gd name="connsiteY3152" fmla="*/ 350396 h 506956"/>
              <a:gd name="connsiteX3153" fmla="*/ 63786 w 506956"/>
              <a:gd name="connsiteY3153" fmla="*/ 344412 h 506956"/>
              <a:gd name="connsiteX3154" fmla="*/ 67948 w 506956"/>
              <a:gd name="connsiteY3154" fmla="*/ 344412 h 506956"/>
              <a:gd name="connsiteX3155" fmla="*/ 62045 w 506956"/>
              <a:gd name="connsiteY3155" fmla="*/ 353605 h 506956"/>
              <a:gd name="connsiteX3156" fmla="*/ 68356 w 506956"/>
              <a:gd name="connsiteY3156" fmla="*/ 363452 h 506956"/>
              <a:gd name="connsiteX3157" fmla="*/ 64194 w 506956"/>
              <a:gd name="connsiteY3157" fmla="*/ 363452 h 506956"/>
              <a:gd name="connsiteX3158" fmla="*/ 59978 w 506956"/>
              <a:gd name="connsiteY3158" fmla="*/ 356761 h 506956"/>
              <a:gd name="connsiteX3159" fmla="*/ 85778 w 506956"/>
              <a:gd name="connsiteY3159" fmla="*/ 356761 h 506956"/>
              <a:gd name="connsiteX3160" fmla="*/ 81562 w 506956"/>
              <a:gd name="connsiteY3160" fmla="*/ 363452 h 506956"/>
              <a:gd name="connsiteX3161" fmla="*/ 77400 w 506956"/>
              <a:gd name="connsiteY3161" fmla="*/ 363452 h 506956"/>
              <a:gd name="connsiteX3162" fmla="*/ 83711 w 506956"/>
              <a:gd name="connsiteY3162" fmla="*/ 353605 h 506956"/>
              <a:gd name="connsiteX3163" fmla="*/ 77808 w 506956"/>
              <a:gd name="connsiteY3163" fmla="*/ 344412 h 506956"/>
              <a:gd name="connsiteX3164" fmla="*/ 81970 w 506956"/>
              <a:gd name="connsiteY3164" fmla="*/ 344412 h 506956"/>
              <a:gd name="connsiteX3165" fmla="*/ 85778 w 506956"/>
              <a:gd name="connsiteY3165" fmla="*/ 350396 h 506956"/>
              <a:gd name="connsiteX3166" fmla="*/ 89586 w 506956"/>
              <a:gd name="connsiteY3166" fmla="*/ 344412 h 506956"/>
              <a:gd name="connsiteX3167" fmla="*/ 93748 w 506956"/>
              <a:gd name="connsiteY3167" fmla="*/ 344412 h 506956"/>
              <a:gd name="connsiteX3168" fmla="*/ 87845 w 506956"/>
              <a:gd name="connsiteY3168" fmla="*/ 353605 h 506956"/>
              <a:gd name="connsiteX3169" fmla="*/ 94156 w 506956"/>
              <a:gd name="connsiteY3169" fmla="*/ 363452 h 506956"/>
              <a:gd name="connsiteX3170" fmla="*/ 89994 w 506956"/>
              <a:gd name="connsiteY3170" fmla="*/ 363452 h 506956"/>
              <a:gd name="connsiteX3171" fmla="*/ 85778 w 506956"/>
              <a:gd name="connsiteY3171" fmla="*/ 356761 h 506956"/>
              <a:gd name="connsiteX3172" fmla="*/ 111578 w 506956"/>
              <a:gd name="connsiteY3172" fmla="*/ 356761 h 506956"/>
              <a:gd name="connsiteX3173" fmla="*/ 107362 w 506956"/>
              <a:gd name="connsiteY3173" fmla="*/ 363452 h 506956"/>
              <a:gd name="connsiteX3174" fmla="*/ 103200 w 506956"/>
              <a:gd name="connsiteY3174" fmla="*/ 363452 h 506956"/>
              <a:gd name="connsiteX3175" fmla="*/ 109511 w 506956"/>
              <a:gd name="connsiteY3175" fmla="*/ 353605 h 506956"/>
              <a:gd name="connsiteX3176" fmla="*/ 103608 w 506956"/>
              <a:gd name="connsiteY3176" fmla="*/ 344412 h 506956"/>
              <a:gd name="connsiteX3177" fmla="*/ 107770 w 506956"/>
              <a:gd name="connsiteY3177" fmla="*/ 344412 h 506956"/>
              <a:gd name="connsiteX3178" fmla="*/ 111578 w 506956"/>
              <a:gd name="connsiteY3178" fmla="*/ 350396 h 506956"/>
              <a:gd name="connsiteX3179" fmla="*/ 115386 w 506956"/>
              <a:gd name="connsiteY3179" fmla="*/ 344412 h 506956"/>
              <a:gd name="connsiteX3180" fmla="*/ 119548 w 506956"/>
              <a:gd name="connsiteY3180" fmla="*/ 344412 h 506956"/>
              <a:gd name="connsiteX3181" fmla="*/ 113645 w 506956"/>
              <a:gd name="connsiteY3181" fmla="*/ 353605 h 506956"/>
              <a:gd name="connsiteX3182" fmla="*/ 119956 w 506956"/>
              <a:gd name="connsiteY3182" fmla="*/ 363452 h 506956"/>
              <a:gd name="connsiteX3183" fmla="*/ 115794 w 506956"/>
              <a:gd name="connsiteY3183" fmla="*/ 363452 h 506956"/>
              <a:gd name="connsiteX3184" fmla="*/ 111578 w 506956"/>
              <a:gd name="connsiteY3184" fmla="*/ 356761 h 506956"/>
              <a:gd name="connsiteX3185" fmla="*/ 137378 w 506956"/>
              <a:gd name="connsiteY3185" fmla="*/ 356761 h 506956"/>
              <a:gd name="connsiteX3186" fmla="*/ 133162 w 506956"/>
              <a:gd name="connsiteY3186" fmla="*/ 363452 h 506956"/>
              <a:gd name="connsiteX3187" fmla="*/ 129000 w 506956"/>
              <a:gd name="connsiteY3187" fmla="*/ 363452 h 506956"/>
              <a:gd name="connsiteX3188" fmla="*/ 135311 w 506956"/>
              <a:gd name="connsiteY3188" fmla="*/ 353605 h 506956"/>
              <a:gd name="connsiteX3189" fmla="*/ 129408 w 506956"/>
              <a:gd name="connsiteY3189" fmla="*/ 344412 h 506956"/>
              <a:gd name="connsiteX3190" fmla="*/ 133570 w 506956"/>
              <a:gd name="connsiteY3190" fmla="*/ 344412 h 506956"/>
              <a:gd name="connsiteX3191" fmla="*/ 137378 w 506956"/>
              <a:gd name="connsiteY3191" fmla="*/ 350396 h 506956"/>
              <a:gd name="connsiteX3192" fmla="*/ 141186 w 506956"/>
              <a:gd name="connsiteY3192" fmla="*/ 344412 h 506956"/>
              <a:gd name="connsiteX3193" fmla="*/ 145348 w 506956"/>
              <a:gd name="connsiteY3193" fmla="*/ 344412 h 506956"/>
              <a:gd name="connsiteX3194" fmla="*/ 139445 w 506956"/>
              <a:gd name="connsiteY3194" fmla="*/ 353605 h 506956"/>
              <a:gd name="connsiteX3195" fmla="*/ 145756 w 506956"/>
              <a:gd name="connsiteY3195" fmla="*/ 363452 h 506956"/>
              <a:gd name="connsiteX3196" fmla="*/ 141594 w 506956"/>
              <a:gd name="connsiteY3196" fmla="*/ 363452 h 506956"/>
              <a:gd name="connsiteX3197" fmla="*/ 137378 w 506956"/>
              <a:gd name="connsiteY3197" fmla="*/ 356761 h 506956"/>
              <a:gd name="connsiteX3198" fmla="*/ 163178 w 506956"/>
              <a:gd name="connsiteY3198" fmla="*/ 356761 h 506956"/>
              <a:gd name="connsiteX3199" fmla="*/ 158962 w 506956"/>
              <a:gd name="connsiteY3199" fmla="*/ 363452 h 506956"/>
              <a:gd name="connsiteX3200" fmla="*/ 154800 w 506956"/>
              <a:gd name="connsiteY3200" fmla="*/ 363452 h 506956"/>
              <a:gd name="connsiteX3201" fmla="*/ 161111 w 506956"/>
              <a:gd name="connsiteY3201" fmla="*/ 353605 h 506956"/>
              <a:gd name="connsiteX3202" fmla="*/ 155208 w 506956"/>
              <a:gd name="connsiteY3202" fmla="*/ 344412 h 506956"/>
              <a:gd name="connsiteX3203" fmla="*/ 159370 w 506956"/>
              <a:gd name="connsiteY3203" fmla="*/ 344412 h 506956"/>
              <a:gd name="connsiteX3204" fmla="*/ 163178 w 506956"/>
              <a:gd name="connsiteY3204" fmla="*/ 350396 h 506956"/>
              <a:gd name="connsiteX3205" fmla="*/ 166986 w 506956"/>
              <a:gd name="connsiteY3205" fmla="*/ 344412 h 506956"/>
              <a:gd name="connsiteX3206" fmla="*/ 171148 w 506956"/>
              <a:gd name="connsiteY3206" fmla="*/ 344412 h 506956"/>
              <a:gd name="connsiteX3207" fmla="*/ 165245 w 506956"/>
              <a:gd name="connsiteY3207" fmla="*/ 353605 h 506956"/>
              <a:gd name="connsiteX3208" fmla="*/ 171556 w 506956"/>
              <a:gd name="connsiteY3208" fmla="*/ 363452 h 506956"/>
              <a:gd name="connsiteX3209" fmla="*/ 167394 w 506956"/>
              <a:gd name="connsiteY3209" fmla="*/ 363452 h 506956"/>
              <a:gd name="connsiteX3210" fmla="*/ 163178 w 506956"/>
              <a:gd name="connsiteY3210" fmla="*/ 356761 h 506956"/>
              <a:gd name="connsiteX3211" fmla="*/ 188978 w 506956"/>
              <a:gd name="connsiteY3211" fmla="*/ 356761 h 506956"/>
              <a:gd name="connsiteX3212" fmla="*/ 184762 w 506956"/>
              <a:gd name="connsiteY3212" fmla="*/ 363452 h 506956"/>
              <a:gd name="connsiteX3213" fmla="*/ 180601 w 506956"/>
              <a:gd name="connsiteY3213" fmla="*/ 363452 h 506956"/>
              <a:gd name="connsiteX3214" fmla="*/ 186911 w 506956"/>
              <a:gd name="connsiteY3214" fmla="*/ 353605 h 506956"/>
              <a:gd name="connsiteX3215" fmla="*/ 181009 w 506956"/>
              <a:gd name="connsiteY3215" fmla="*/ 344412 h 506956"/>
              <a:gd name="connsiteX3216" fmla="*/ 185170 w 506956"/>
              <a:gd name="connsiteY3216" fmla="*/ 344412 h 506956"/>
              <a:gd name="connsiteX3217" fmla="*/ 188978 w 506956"/>
              <a:gd name="connsiteY3217" fmla="*/ 350396 h 506956"/>
              <a:gd name="connsiteX3218" fmla="*/ 192786 w 506956"/>
              <a:gd name="connsiteY3218" fmla="*/ 344412 h 506956"/>
              <a:gd name="connsiteX3219" fmla="*/ 196948 w 506956"/>
              <a:gd name="connsiteY3219" fmla="*/ 344412 h 506956"/>
              <a:gd name="connsiteX3220" fmla="*/ 191045 w 506956"/>
              <a:gd name="connsiteY3220" fmla="*/ 353605 h 506956"/>
              <a:gd name="connsiteX3221" fmla="*/ 197356 w 506956"/>
              <a:gd name="connsiteY3221" fmla="*/ 363452 h 506956"/>
              <a:gd name="connsiteX3222" fmla="*/ 193194 w 506956"/>
              <a:gd name="connsiteY3222" fmla="*/ 363452 h 506956"/>
              <a:gd name="connsiteX3223" fmla="*/ 188978 w 506956"/>
              <a:gd name="connsiteY3223" fmla="*/ 356761 h 506956"/>
              <a:gd name="connsiteX3224" fmla="*/ 214778 w 506956"/>
              <a:gd name="connsiteY3224" fmla="*/ 356761 h 506956"/>
              <a:gd name="connsiteX3225" fmla="*/ 210562 w 506956"/>
              <a:gd name="connsiteY3225" fmla="*/ 363452 h 506956"/>
              <a:gd name="connsiteX3226" fmla="*/ 206401 w 506956"/>
              <a:gd name="connsiteY3226" fmla="*/ 363452 h 506956"/>
              <a:gd name="connsiteX3227" fmla="*/ 212711 w 506956"/>
              <a:gd name="connsiteY3227" fmla="*/ 353605 h 506956"/>
              <a:gd name="connsiteX3228" fmla="*/ 206809 w 506956"/>
              <a:gd name="connsiteY3228" fmla="*/ 344412 h 506956"/>
              <a:gd name="connsiteX3229" fmla="*/ 210970 w 506956"/>
              <a:gd name="connsiteY3229" fmla="*/ 344412 h 506956"/>
              <a:gd name="connsiteX3230" fmla="*/ 214778 w 506956"/>
              <a:gd name="connsiteY3230" fmla="*/ 350396 h 506956"/>
              <a:gd name="connsiteX3231" fmla="*/ 218586 w 506956"/>
              <a:gd name="connsiteY3231" fmla="*/ 344412 h 506956"/>
              <a:gd name="connsiteX3232" fmla="*/ 222748 w 506956"/>
              <a:gd name="connsiteY3232" fmla="*/ 344412 h 506956"/>
              <a:gd name="connsiteX3233" fmla="*/ 216846 w 506956"/>
              <a:gd name="connsiteY3233" fmla="*/ 353605 h 506956"/>
              <a:gd name="connsiteX3234" fmla="*/ 223156 w 506956"/>
              <a:gd name="connsiteY3234" fmla="*/ 363452 h 506956"/>
              <a:gd name="connsiteX3235" fmla="*/ 218994 w 506956"/>
              <a:gd name="connsiteY3235" fmla="*/ 363452 h 506956"/>
              <a:gd name="connsiteX3236" fmla="*/ 214778 w 506956"/>
              <a:gd name="connsiteY3236" fmla="*/ 356761 h 506956"/>
              <a:gd name="connsiteX3237" fmla="*/ 240578 w 506956"/>
              <a:gd name="connsiteY3237" fmla="*/ 356761 h 506956"/>
              <a:gd name="connsiteX3238" fmla="*/ 236362 w 506956"/>
              <a:gd name="connsiteY3238" fmla="*/ 363452 h 506956"/>
              <a:gd name="connsiteX3239" fmla="*/ 232201 w 506956"/>
              <a:gd name="connsiteY3239" fmla="*/ 363452 h 506956"/>
              <a:gd name="connsiteX3240" fmla="*/ 238511 w 506956"/>
              <a:gd name="connsiteY3240" fmla="*/ 353605 h 506956"/>
              <a:gd name="connsiteX3241" fmla="*/ 232609 w 506956"/>
              <a:gd name="connsiteY3241" fmla="*/ 344412 h 506956"/>
              <a:gd name="connsiteX3242" fmla="*/ 236770 w 506956"/>
              <a:gd name="connsiteY3242" fmla="*/ 344412 h 506956"/>
              <a:gd name="connsiteX3243" fmla="*/ 240578 w 506956"/>
              <a:gd name="connsiteY3243" fmla="*/ 350396 h 506956"/>
              <a:gd name="connsiteX3244" fmla="*/ 244386 w 506956"/>
              <a:gd name="connsiteY3244" fmla="*/ 344412 h 506956"/>
              <a:gd name="connsiteX3245" fmla="*/ 248548 w 506956"/>
              <a:gd name="connsiteY3245" fmla="*/ 344412 h 506956"/>
              <a:gd name="connsiteX3246" fmla="*/ 242646 w 506956"/>
              <a:gd name="connsiteY3246" fmla="*/ 353605 h 506956"/>
              <a:gd name="connsiteX3247" fmla="*/ 248956 w 506956"/>
              <a:gd name="connsiteY3247" fmla="*/ 363452 h 506956"/>
              <a:gd name="connsiteX3248" fmla="*/ 244794 w 506956"/>
              <a:gd name="connsiteY3248" fmla="*/ 363452 h 506956"/>
              <a:gd name="connsiteX3249" fmla="*/ 240578 w 506956"/>
              <a:gd name="connsiteY3249" fmla="*/ 356761 h 506956"/>
              <a:gd name="connsiteX3250" fmla="*/ 266378 w 506956"/>
              <a:gd name="connsiteY3250" fmla="*/ 356761 h 506956"/>
              <a:gd name="connsiteX3251" fmla="*/ 262162 w 506956"/>
              <a:gd name="connsiteY3251" fmla="*/ 363452 h 506956"/>
              <a:gd name="connsiteX3252" fmla="*/ 258001 w 506956"/>
              <a:gd name="connsiteY3252" fmla="*/ 363452 h 506956"/>
              <a:gd name="connsiteX3253" fmla="*/ 264311 w 506956"/>
              <a:gd name="connsiteY3253" fmla="*/ 353605 h 506956"/>
              <a:gd name="connsiteX3254" fmla="*/ 258409 w 506956"/>
              <a:gd name="connsiteY3254" fmla="*/ 344412 h 506956"/>
              <a:gd name="connsiteX3255" fmla="*/ 262570 w 506956"/>
              <a:gd name="connsiteY3255" fmla="*/ 344412 h 506956"/>
              <a:gd name="connsiteX3256" fmla="*/ 266378 w 506956"/>
              <a:gd name="connsiteY3256" fmla="*/ 350396 h 506956"/>
              <a:gd name="connsiteX3257" fmla="*/ 270187 w 506956"/>
              <a:gd name="connsiteY3257" fmla="*/ 344412 h 506956"/>
              <a:gd name="connsiteX3258" fmla="*/ 274348 w 506956"/>
              <a:gd name="connsiteY3258" fmla="*/ 344412 h 506956"/>
              <a:gd name="connsiteX3259" fmla="*/ 268446 w 506956"/>
              <a:gd name="connsiteY3259" fmla="*/ 353605 h 506956"/>
              <a:gd name="connsiteX3260" fmla="*/ 274756 w 506956"/>
              <a:gd name="connsiteY3260" fmla="*/ 363452 h 506956"/>
              <a:gd name="connsiteX3261" fmla="*/ 270595 w 506956"/>
              <a:gd name="connsiteY3261" fmla="*/ 363452 h 506956"/>
              <a:gd name="connsiteX3262" fmla="*/ 266378 w 506956"/>
              <a:gd name="connsiteY3262" fmla="*/ 356761 h 506956"/>
              <a:gd name="connsiteX3263" fmla="*/ 292179 w 506956"/>
              <a:gd name="connsiteY3263" fmla="*/ 356761 h 506956"/>
              <a:gd name="connsiteX3264" fmla="*/ 287962 w 506956"/>
              <a:gd name="connsiteY3264" fmla="*/ 363452 h 506956"/>
              <a:gd name="connsiteX3265" fmla="*/ 283801 w 506956"/>
              <a:gd name="connsiteY3265" fmla="*/ 363452 h 506956"/>
              <a:gd name="connsiteX3266" fmla="*/ 290111 w 506956"/>
              <a:gd name="connsiteY3266" fmla="*/ 353605 h 506956"/>
              <a:gd name="connsiteX3267" fmla="*/ 284209 w 506956"/>
              <a:gd name="connsiteY3267" fmla="*/ 344412 h 506956"/>
              <a:gd name="connsiteX3268" fmla="*/ 288370 w 506956"/>
              <a:gd name="connsiteY3268" fmla="*/ 344412 h 506956"/>
              <a:gd name="connsiteX3269" fmla="*/ 292179 w 506956"/>
              <a:gd name="connsiteY3269" fmla="*/ 350396 h 506956"/>
              <a:gd name="connsiteX3270" fmla="*/ 295987 w 506956"/>
              <a:gd name="connsiteY3270" fmla="*/ 344412 h 506956"/>
              <a:gd name="connsiteX3271" fmla="*/ 300148 w 506956"/>
              <a:gd name="connsiteY3271" fmla="*/ 344412 h 506956"/>
              <a:gd name="connsiteX3272" fmla="*/ 294246 w 506956"/>
              <a:gd name="connsiteY3272" fmla="*/ 353605 h 506956"/>
              <a:gd name="connsiteX3273" fmla="*/ 300556 w 506956"/>
              <a:gd name="connsiteY3273" fmla="*/ 363452 h 506956"/>
              <a:gd name="connsiteX3274" fmla="*/ 296395 w 506956"/>
              <a:gd name="connsiteY3274" fmla="*/ 363452 h 506956"/>
              <a:gd name="connsiteX3275" fmla="*/ 292179 w 506956"/>
              <a:gd name="connsiteY3275" fmla="*/ 356761 h 506956"/>
              <a:gd name="connsiteX3276" fmla="*/ 317979 w 506956"/>
              <a:gd name="connsiteY3276" fmla="*/ 356761 h 506956"/>
              <a:gd name="connsiteX3277" fmla="*/ 313762 w 506956"/>
              <a:gd name="connsiteY3277" fmla="*/ 363452 h 506956"/>
              <a:gd name="connsiteX3278" fmla="*/ 309601 w 506956"/>
              <a:gd name="connsiteY3278" fmla="*/ 363452 h 506956"/>
              <a:gd name="connsiteX3279" fmla="*/ 315911 w 506956"/>
              <a:gd name="connsiteY3279" fmla="*/ 353605 h 506956"/>
              <a:gd name="connsiteX3280" fmla="*/ 310009 w 506956"/>
              <a:gd name="connsiteY3280" fmla="*/ 344412 h 506956"/>
              <a:gd name="connsiteX3281" fmla="*/ 314170 w 506956"/>
              <a:gd name="connsiteY3281" fmla="*/ 344412 h 506956"/>
              <a:gd name="connsiteX3282" fmla="*/ 317979 w 506956"/>
              <a:gd name="connsiteY3282" fmla="*/ 350396 h 506956"/>
              <a:gd name="connsiteX3283" fmla="*/ 321787 w 506956"/>
              <a:gd name="connsiteY3283" fmla="*/ 344412 h 506956"/>
              <a:gd name="connsiteX3284" fmla="*/ 325948 w 506956"/>
              <a:gd name="connsiteY3284" fmla="*/ 344412 h 506956"/>
              <a:gd name="connsiteX3285" fmla="*/ 320046 w 506956"/>
              <a:gd name="connsiteY3285" fmla="*/ 353605 h 506956"/>
              <a:gd name="connsiteX3286" fmla="*/ 326356 w 506956"/>
              <a:gd name="connsiteY3286" fmla="*/ 363452 h 506956"/>
              <a:gd name="connsiteX3287" fmla="*/ 322195 w 506956"/>
              <a:gd name="connsiteY3287" fmla="*/ 363452 h 506956"/>
              <a:gd name="connsiteX3288" fmla="*/ 317979 w 506956"/>
              <a:gd name="connsiteY3288" fmla="*/ 356761 h 506956"/>
              <a:gd name="connsiteX3289" fmla="*/ 343779 w 506956"/>
              <a:gd name="connsiteY3289" fmla="*/ 356761 h 506956"/>
              <a:gd name="connsiteX3290" fmla="*/ 339563 w 506956"/>
              <a:gd name="connsiteY3290" fmla="*/ 363452 h 506956"/>
              <a:gd name="connsiteX3291" fmla="*/ 335401 w 506956"/>
              <a:gd name="connsiteY3291" fmla="*/ 363452 h 506956"/>
              <a:gd name="connsiteX3292" fmla="*/ 341711 w 506956"/>
              <a:gd name="connsiteY3292" fmla="*/ 353605 h 506956"/>
              <a:gd name="connsiteX3293" fmla="*/ 335809 w 506956"/>
              <a:gd name="connsiteY3293" fmla="*/ 344412 h 506956"/>
              <a:gd name="connsiteX3294" fmla="*/ 339971 w 506956"/>
              <a:gd name="connsiteY3294" fmla="*/ 344412 h 506956"/>
              <a:gd name="connsiteX3295" fmla="*/ 343779 w 506956"/>
              <a:gd name="connsiteY3295" fmla="*/ 350396 h 506956"/>
              <a:gd name="connsiteX3296" fmla="*/ 347587 w 506956"/>
              <a:gd name="connsiteY3296" fmla="*/ 344412 h 506956"/>
              <a:gd name="connsiteX3297" fmla="*/ 351748 w 506956"/>
              <a:gd name="connsiteY3297" fmla="*/ 344412 h 506956"/>
              <a:gd name="connsiteX3298" fmla="*/ 345846 w 506956"/>
              <a:gd name="connsiteY3298" fmla="*/ 353605 h 506956"/>
              <a:gd name="connsiteX3299" fmla="*/ 352156 w 506956"/>
              <a:gd name="connsiteY3299" fmla="*/ 363452 h 506956"/>
              <a:gd name="connsiteX3300" fmla="*/ 347995 w 506956"/>
              <a:gd name="connsiteY3300" fmla="*/ 363452 h 506956"/>
              <a:gd name="connsiteX3301" fmla="*/ 343779 w 506956"/>
              <a:gd name="connsiteY3301" fmla="*/ 356761 h 506956"/>
              <a:gd name="connsiteX3302" fmla="*/ 369579 w 506956"/>
              <a:gd name="connsiteY3302" fmla="*/ 356761 h 506956"/>
              <a:gd name="connsiteX3303" fmla="*/ 365363 w 506956"/>
              <a:gd name="connsiteY3303" fmla="*/ 363452 h 506956"/>
              <a:gd name="connsiteX3304" fmla="*/ 361201 w 506956"/>
              <a:gd name="connsiteY3304" fmla="*/ 363452 h 506956"/>
              <a:gd name="connsiteX3305" fmla="*/ 367511 w 506956"/>
              <a:gd name="connsiteY3305" fmla="*/ 353605 h 506956"/>
              <a:gd name="connsiteX3306" fmla="*/ 361609 w 506956"/>
              <a:gd name="connsiteY3306" fmla="*/ 344412 h 506956"/>
              <a:gd name="connsiteX3307" fmla="*/ 365771 w 506956"/>
              <a:gd name="connsiteY3307" fmla="*/ 344412 h 506956"/>
              <a:gd name="connsiteX3308" fmla="*/ 369579 w 506956"/>
              <a:gd name="connsiteY3308" fmla="*/ 350396 h 506956"/>
              <a:gd name="connsiteX3309" fmla="*/ 373387 w 506956"/>
              <a:gd name="connsiteY3309" fmla="*/ 344412 h 506956"/>
              <a:gd name="connsiteX3310" fmla="*/ 377548 w 506956"/>
              <a:gd name="connsiteY3310" fmla="*/ 344412 h 506956"/>
              <a:gd name="connsiteX3311" fmla="*/ 371646 w 506956"/>
              <a:gd name="connsiteY3311" fmla="*/ 353605 h 506956"/>
              <a:gd name="connsiteX3312" fmla="*/ 377956 w 506956"/>
              <a:gd name="connsiteY3312" fmla="*/ 363452 h 506956"/>
              <a:gd name="connsiteX3313" fmla="*/ 373795 w 506956"/>
              <a:gd name="connsiteY3313" fmla="*/ 363452 h 506956"/>
              <a:gd name="connsiteX3314" fmla="*/ 369579 w 506956"/>
              <a:gd name="connsiteY3314" fmla="*/ 356761 h 506956"/>
              <a:gd name="connsiteX3315" fmla="*/ 395379 w 506956"/>
              <a:gd name="connsiteY3315" fmla="*/ 356761 h 506956"/>
              <a:gd name="connsiteX3316" fmla="*/ 391163 w 506956"/>
              <a:gd name="connsiteY3316" fmla="*/ 363452 h 506956"/>
              <a:gd name="connsiteX3317" fmla="*/ 387001 w 506956"/>
              <a:gd name="connsiteY3317" fmla="*/ 363452 h 506956"/>
              <a:gd name="connsiteX3318" fmla="*/ 393312 w 506956"/>
              <a:gd name="connsiteY3318" fmla="*/ 353605 h 506956"/>
              <a:gd name="connsiteX3319" fmla="*/ 387409 w 506956"/>
              <a:gd name="connsiteY3319" fmla="*/ 344412 h 506956"/>
              <a:gd name="connsiteX3320" fmla="*/ 391571 w 506956"/>
              <a:gd name="connsiteY3320" fmla="*/ 344412 h 506956"/>
              <a:gd name="connsiteX3321" fmla="*/ 395379 w 506956"/>
              <a:gd name="connsiteY3321" fmla="*/ 350396 h 506956"/>
              <a:gd name="connsiteX3322" fmla="*/ 399187 w 506956"/>
              <a:gd name="connsiteY3322" fmla="*/ 344412 h 506956"/>
              <a:gd name="connsiteX3323" fmla="*/ 403348 w 506956"/>
              <a:gd name="connsiteY3323" fmla="*/ 344412 h 506956"/>
              <a:gd name="connsiteX3324" fmla="*/ 397446 w 506956"/>
              <a:gd name="connsiteY3324" fmla="*/ 353605 h 506956"/>
              <a:gd name="connsiteX3325" fmla="*/ 403756 w 506956"/>
              <a:gd name="connsiteY3325" fmla="*/ 363452 h 506956"/>
              <a:gd name="connsiteX3326" fmla="*/ 399595 w 506956"/>
              <a:gd name="connsiteY3326" fmla="*/ 363452 h 506956"/>
              <a:gd name="connsiteX3327" fmla="*/ 395379 w 506956"/>
              <a:gd name="connsiteY3327" fmla="*/ 356761 h 506956"/>
              <a:gd name="connsiteX3328" fmla="*/ 421179 w 506956"/>
              <a:gd name="connsiteY3328" fmla="*/ 356761 h 506956"/>
              <a:gd name="connsiteX3329" fmla="*/ 416963 w 506956"/>
              <a:gd name="connsiteY3329" fmla="*/ 363452 h 506956"/>
              <a:gd name="connsiteX3330" fmla="*/ 412801 w 506956"/>
              <a:gd name="connsiteY3330" fmla="*/ 363452 h 506956"/>
              <a:gd name="connsiteX3331" fmla="*/ 419112 w 506956"/>
              <a:gd name="connsiteY3331" fmla="*/ 353605 h 506956"/>
              <a:gd name="connsiteX3332" fmla="*/ 413209 w 506956"/>
              <a:gd name="connsiteY3332" fmla="*/ 344412 h 506956"/>
              <a:gd name="connsiteX3333" fmla="*/ 417371 w 506956"/>
              <a:gd name="connsiteY3333" fmla="*/ 344412 h 506956"/>
              <a:gd name="connsiteX3334" fmla="*/ 421179 w 506956"/>
              <a:gd name="connsiteY3334" fmla="*/ 350396 h 506956"/>
              <a:gd name="connsiteX3335" fmla="*/ 424987 w 506956"/>
              <a:gd name="connsiteY3335" fmla="*/ 344412 h 506956"/>
              <a:gd name="connsiteX3336" fmla="*/ 429149 w 506956"/>
              <a:gd name="connsiteY3336" fmla="*/ 344412 h 506956"/>
              <a:gd name="connsiteX3337" fmla="*/ 423246 w 506956"/>
              <a:gd name="connsiteY3337" fmla="*/ 353605 h 506956"/>
              <a:gd name="connsiteX3338" fmla="*/ 429557 w 506956"/>
              <a:gd name="connsiteY3338" fmla="*/ 363452 h 506956"/>
              <a:gd name="connsiteX3339" fmla="*/ 425395 w 506956"/>
              <a:gd name="connsiteY3339" fmla="*/ 363452 h 506956"/>
              <a:gd name="connsiteX3340" fmla="*/ 421179 w 506956"/>
              <a:gd name="connsiteY3340" fmla="*/ 356761 h 506956"/>
              <a:gd name="connsiteX3341" fmla="*/ 446979 w 506956"/>
              <a:gd name="connsiteY3341" fmla="*/ 356761 h 506956"/>
              <a:gd name="connsiteX3342" fmla="*/ 442763 w 506956"/>
              <a:gd name="connsiteY3342" fmla="*/ 363452 h 506956"/>
              <a:gd name="connsiteX3343" fmla="*/ 438601 w 506956"/>
              <a:gd name="connsiteY3343" fmla="*/ 363452 h 506956"/>
              <a:gd name="connsiteX3344" fmla="*/ 444912 w 506956"/>
              <a:gd name="connsiteY3344" fmla="*/ 353605 h 506956"/>
              <a:gd name="connsiteX3345" fmla="*/ 439009 w 506956"/>
              <a:gd name="connsiteY3345" fmla="*/ 344412 h 506956"/>
              <a:gd name="connsiteX3346" fmla="*/ 443171 w 506956"/>
              <a:gd name="connsiteY3346" fmla="*/ 344412 h 506956"/>
              <a:gd name="connsiteX3347" fmla="*/ 446979 w 506956"/>
              <a:gd name="connsiteY3347" fmla="*/ 350396 h 506956"/>
              <a:gd name="connsiteX3348" fmla="*/ 450787 w 506956"/>
              <a:gd name="connsiteY3348" fmla="*/ 344412 h 506956"/>
              <a:gd name="connsiteX3349" fmla="*/ 454949 w 506956"/>
              <a:gd name="connsiteY3349" fmla="*/ 344412 h 506956"/>
              <a:gd name="connsiteX3350" fmla="*/ 449046 w 506956"/>
              <a:gd name="connsiteY3350" fmla="*/ 353605 h 506956"/>
              <a:gd name="connsiteX3351" fmla="*/ 455357 w 506956"/>
              <a:gd name="connsiteY3351" fmla="*/ 363452 h 506956"/>
              <a:gd name="connsiteX3352" fmla="*/ 451195 w 506956"/>
              <a:gd name="connsiteY3352" fmla="*/ 363452 h 506956"/>
              <a:gd name="connsiteX3353" fmla="*/ 446979 w 506956"/>
              <a:gd name="connsiteY3353" fmla="*/ 356761 h 506956"/>
              <a:gd name="connsiteX3354" fmla="*/ 472779 w 506956"/>
              <a:gd name="connsiteY3354" fmla="*/ 356761 h 506956"/>
              <a:gd name="connsiteX3355" fmla="*/ 468563 w 506956"/>
              <a:gd name="connsiteY3355" fmla="*/ 363452 h 506956"/>
              <a:gd name="connsiteX3356" fmla="*/ 464401 w 506956"/>
              <a:gd name="connsiteY3356" fmla="*/ 363452 h 506956"/>
              <a:gd name="connsiteX3357" fmla="*/ 470712 w 506956"/>
              <a:gd name="connsiteY3357" fmla="*/ 353605 h 506956"/>
              <a:gd name="connsiteX3358" fmla="*/ 464809 w 506956"/>
              <a:gd name="connsiteY3358" fmla="*/ 344412 h 506956"/>
              <a:gd name="connsiteX3359" fmla="*/ 468971 w 506956"/>
              <a:gd name="connsiteY3359" fmla="*/ 344412 h 506956"/>
              <a:gd name="connsiteX3360" fmla="*/ 472779 w 506956"/>
              <a:gd name="connsiteY3360" fmla="*/ 350396 h 506956"/>
              <a:gd name="connsiteX3361" fmla="*/ 476587 w 506956"/>
              <a:gd name="connsiteY3361" fmla="*/ 344412 h 506956"/>
              <a:gd name="connsiteX3362" fmla="*/ 480749 w 506956"/>
              <a:gd name="connsiteY3362" fmla="*/ 344412 h 506956"/>
              <a:gd name="connsiteX3363" fmla="*/ 474846 w 506956"/>
              <a:gd name="connsiteY3363" fmla="*/ 353605 h 506956"/>
              <a:gd name="connsiteX3364" fmla="*/ 481157 w 506956"/>
              <a:gd name="connsiteY3364" fmla="*/ 363452 h 506956"/>
              <a:gd name="connsiteX3365" fmla="*/ 476995 w 506956"/>
              <a:gd name="connsiteY3365" fmla="*/ 363452 h 506956"/>
              <a:gd name="connsiteX3366" fmla="*/ 472779 w 506956"/>
              <a:gd name="connsiteY3366" fmla="*/ 356761 h 506956"/>
              <a:gd name="connsiteX3367" fmla="*/ 498579 w 506956"/>
              <a:gd name="connsiteY3367" fmla="*/ 356761 h 506956"/>
              <a:gd name="connsiteX3368" fmla="*/ 494363 w 506956"/>
              <a:gd name="connsiteY3368" fmla="*/ 363452 h 506956"/>
              <a:gd name="connsiteX3369" fmla="*/ 490201 w 506956"/>
              <a:gd name="connsiteY3369" fmla="*/ 363452 h 506956"/>
              <a:gd name="connsiteX3370" fmla="*/ 496512 w 506956"/>
              <a:gd name="connsiteY3370" fmla="*/ 353605 h 506956"/>
              <a:gd name="connsiteX3371" fmla="*/ 490609 w 506956"/>
              <a:gd name="connsiteY3371" fmla="*/ 344412 h 506956"/>
              <a:gd name="connsiteX3372" fmla="*/ 494771 w 506956"/>
              <a:gd name="connsiteY3372" fmla="*/ 344412 h 506956"/>
              <a:gd name="connsiteX3373" fmla="*/ 498579 w 506956"/>
              <a:gd name="connsiteY3373" fmla="*/ 350396 h 506956"/>
              <a:gd name="connsiteX3374" fmla="*/ 502387 w 506956"/>
              <a:gd name="connsiteY3374" fmla="*/ 344412 h 506956"/>
              <a:gd name="connsiteX3375" fmla="*/ 506549 w 506956"/>
              <a:gd name="connsiteY3375" fmla="*/ 344412 h 506956"/>
              <a:gd name="connsiteX3376" fmla="*/ 500646 w 506956"/>
              <a:gd name="connsiteY3376" fmla="*/ 353605 h 506956"/>
              <a:gd name="connsiteX3377" fmla="*/ 506957 w 506956"/>
              <a:gd name="connsiteY3377" fmla="*/ 363452 h 506956"/>
              <a:gd name="connsiteX3378" fmla="*/ 502795 w 506956"/>
              <a:gd name="connsiteY3378" fmla="*/ 363452 h 506956"/>
              <a:gd name="connsiteX3379" fmla="*/ 498579 w 506956"/>
              <a:gd name="connsiteY3379" fmla="*/ 356761 h 506956"/>
              <a:gd name="connsiteX3380" fmla="*/ 8378 w 506956"/>
              <a:gd name="connsiteY3380" fmla="*/ 385462 h 506956"/>
              <a:gd name="connsiteX3381" fmla="*/ 4162 w 506956"/>
              <a:gd name="connsiteY3381" fmla="*/ 392153 h 506956"/>
              <a:gd name="connsiteX3382" fmla="*/ 0 w 506956"/>
              <a:gd name="connsiteY3382" fmla="*/ 392153 h 506956"/>
              <a:gd name="connsiteX3383" fmla="*/ 6310 w 506956"/>
              <a:gd name="connsiteY3383" fmla="*/ 382306 h 506956"/>
              <a:gd name="connsiteX3384" fmla="*/ 408 w 506956"/>
              <a:gd name="connsiteY3384" fmla="*/ 373112 h 506956"/>
              <a:gd name="connsiteX3385" fmla="*/ 4570 w 506956"/>
              <a:gd name="connsiteY3385" fmla="*/ 373112 h 506956"/>
              <a:gd name="connsiteX3386" fmla="*/ 8378 w 506956"/>
              <a:gd name="connsiteY3386" fmla="*/ 379097 h 506956"/>
              <a:gd name="connsiteX3387" fmla="*/ 12186 w 506956"/>
              <a:gd name="connsiteY3387" fmla="*/ 373112 h 506956"/>
              <a:gd name="connsiteX3388" fmla="*/ 16347 w 506956"/>
              <a:gd name="connsiteY3388" fmla="*/ 373112 h 506956"/>
              <a:gd name="connsiteX3389" fmla="*/ 10445 w 506956"/>
              <a:gd name="connsiteY3389" fmla="*/ 382306 h 506956"/>
              <a:gd name="connsiteX3390" fmla="*/ 16755 w 506956"/>
              <a:gd name="connsiteY3390" fmla="*/ 392153 h 506956"/>
              <a:gd name="connsiteX3391" fmla="*/ 12594 w 506956"/>
              <a:gd name="connsiteY3391" fmla="*/ 392153 h 506956"/>
              <a:gd name="connsiteX3392" fmla="*/ 8378 w 506956"/>
              <a:gd name="connsiteY3392" fmla="*/ 385462 h 506956"/>
              <a:gd name="connsiteX3393" fmla="*/ 34178 w 506956"/>
              <a:gd name="connsiteY3393" fmla="*/ 385462 h 506956"/>
              <a:gd name="connsiteX3394" fmla="*/ 29962 w 506956"/>
              <a:gd name="connsiteY3394" fmla="*/ 392153 h 506956"/>
              <a:gd name="connsiteX3395" fmla="*/ 25800 w 506956"/>
              <a:gd name="connsiteY3395" fmla="*/ 392153 h 506956"/>
              <a:gd name="connsiteX3396" fmla="*/ 32110 w 506956"/>
              <a:gd name="connsiteY3396" fmla="*/ 382306 h 506956"/>
              <a:gd name="connsiteX3397" fmla="*/ 26208 w 506956"/>
              <a:gd name="connsiteY3397" fmla="*/ 373112 h 506956"/>
              <a:gd name="connsiteX3398" fmla="*/ 30370 w 506956"/>
              <a:gd name="connsiteY3398" fmla="*/ 373112 h 506956"/>
              <a:gd name="connsiteX3399" fmla="*/ 34178 w 506956"/>
              <a:gd name="connsiteY3399" fmla="*/ 379097 h 506956"/>
              <a:gd name="connsiteX3400" fmla="*/ 37986 w 506956"/>
              <a:gd name="connsiteY3400" fmla="*/ 373112 h 506956"/>
              <a:gd name="connsiteX3401" fmla="*/ 42147 w 506956"/>
              <a:gd name="connsiteY3401" fmla="*/ 373112 h 506956"/>
              <a:gd name="connsiteX3402" fmla="*/ 36245 w 506956"/>
              <a:gd name="connsiteY3402" fmla="*/ 382306 h 506956"/>
              <a:gd name="connsiteX3403" fmla="*/ 42555 w 506956"/>
              <a:gd name="connsiteY3403" fmla="*/ 392153 h 506956"/>
              <a:gd name="connsiteX3404" fmla="*/ 38394 w 506956"/>
              <a:gd name="connsiteY3404" fmla="*/ 392153 h 506956"/>
              <a:gd name="connsiteX3405" fmla="*/ 34178 w 506956"/>
              <a:gd name="connsiteY3405" fmla="*/ 385462 h 506956"/>
              <a:gd name="connsiteX3406" fmla="*/ 59978 w 506956"/>
              <a:gd name="connsiteY3406" fmla="*/ 385462 h 506956"/>
              <a:gd name="connsiteX3407" fmla="*/ 55762 w 506956"/>
              <a:gd name="connsiteY3407" fmla="*/ 392153 h 506956"/>
              <a:gd name="connsiteX3408" fmla="*/ 51600 w 506956"/>
              <a:gd name="connsiteY3408" fmla="*/ 392153 h 506956"/>
              <a:gd name="connsiteX3409" fmla="*/ 57911 w 506956"/>
              <a:gd name="connsiteY3409" fmla="*/ 382306 h 506956"/>
              <a:gd name="connsiteX3410" fmla="*/ 52008 w 506956"/>
              <a:gd name="connsiteY3410" fmla="*/ 373112 h 506956"/>
              <a:gd name="connsiteX3411" fmla="*/ 56170 w 506956"/>
              <a:gd name="connsiteY3411" fmla="*/ 373112 h 506956"/>
              <a:gd name="connsiteX3412" fmla="*/ 59978 w 506956"/>
              <a:gd name="connsiteY3412" fmla="*/ 379097 h 506956"/>
              <a:gd name="connsiteX3413" fmla="*/ 63786 w 506956"/>
              <a:gd name="connsiteY3413" fmla="*/ 373112 h 506956"/>
              <a:gd name="connsiteX3414" fmla="*/ 67948 w 506956"/>
              <a:gd name="connsiteY3414" fmla="*/ 373112 h 506956"/>
              <a:gd name="connsiteX3415" fmla="*/ 62045 w 506956"/>
              <a:gd name="connsiteY3415" fmla="*/ 382306 h 506956"/>
              <a:gd name="connsiteX3416" fmla="*/ 68356 w 506956"/>
              <a:gd name="connsiteY3416" fmla="*/ 392153 h 506956"/>
              <a:gd name="connsiteX3417" fmla="*/ 64194 w 506956"/>
              <a:gd name="connsiteY3417" fmla="*/ 392153 h 506956"/>
              <a:gd name="connsiteX3418" fmla="*/ 59978 w 506956"/>
              <a:gd name="connsiteY3418" fmla="*/ 385462 h 506956"/>
              <a:gd name="connsiteX3419" fmla="*/ 85778 w 506956"/>
              <a:gd name="connsiteY3419" fmla="*/ 385462 h 506956"/>
              <a:gd name="connsiteX3420" fmla="*/ 81562 w 506956"/>
              <a:gd name="connsiteY3420" fmla="*/ 392153 h 506956"/>
              <a:gd name="connsiteX3421" fmla="*/ 77400 w 506956"/>
              <a:gd name="connsiteY3421" fmla="*/ 392153 h 506956"/>
              <a:gd name="connsiteX3422" fmla="*/ 83711 w 506956"/>
              <a:gd name="connsiteY3422" fmla="*/ 382306 h 506956"/>
              <a:gd name="connsiteX3423" fmla="*/ 77808 w 506956"/>
              <a:gd name="connsiteY3423" fmla="*/ 373112 h 506956"/>
              <a:gd name="connsiteX3424" fmla="*/ 81970 w 506956"/>
              <a:gd name="connsiteY3424" fmla="*/ 373112 h 506956"/>
              <a:gd name="connsiteX3425" fmla="*/ 85778 w 506956"/>
              <a:gd name="connsiteY3425" fmla="*/ 379097 h 506956"/>
              <a:gd name="connsiteX3426" fmla="*/ 89586 w 506956"/>
              <a:gd name="connsiteY3426" fmla="*/ 373112 h 506956"/>
              <a:gd name="connsiteX3427" fmla="*/ 93748 w 506956"/>
              <a:gd name="connsiteY3427" fmla="*/ 373112 h 506956"/>
              <a:gd name="connsiteX3428" fmla="*/ 87845 w 506956"/>
              <a:gd name="connsiteY3428" fmla="*/ 382306 h 506956"/>
              <a:gd name="connsiteX3429" fmla="*/ 94156 w 506956"/>
              <a:gd name="connsiteY3429" fmla="*/ 392153 h 506956"/>
              <a:gd name="connsiteX3430" fmla="*/ 89994 w 506956"/>
              <a:gd name="connsiteY3430" fmla="*/ 392153 h 506956"/>
              <a:gd name="connsiteX3431" fmla="*/ 85778 w 506956"/>
              <a:gd name="connsiteY3431" fmla="*/ 385462 h 506956"/>
              <a:gd name="connsiteX3432" fmla="*/ 111578 w 506956"/>
              <a:gd name="connsiteY3432" fmla="*/ 385462 h 506956"/>
              <a:gd name="connsiteX3433" fmla="*/ 107362 w 506956"/>
              <a:gd name="connsiteY3433" fmla="*/ 392153 h 506956"/>
              <a:gd name="connsiteX3434" fmla="*/ 103200 w 506956"/>
              <a:gd name="connsiteY3434" fmla="*/ 392153 h 506956"/>
              <a:gd name="connsiteX3435" fmla="*/ 109511 w 506956"/>
              <a:gd name="connsiteY3435" fmla="*/ 382306 h 506956"/>
              <a:gd name="connsiteX3436" fmla="*/ 103608 w 506956"/>
              <a:gd name="connsiteY3436" fmla="*/ 373112 h 506956"/>
              <a:gd name="connsiteX3437" fmla="*/ 107770 w 506956"/>
              <a:gd name="connsiteY3437" fmla="*/ 373112 h 506956"/>
              <a:gd name="connsiteX3438" fmla="*/ 111578 w 506956"/>
              <a:gd name="connsiteY3438" fmla="*/ 379097 h 506956"/>
              <a:gd name="connsiteX3439" fmla="*/ 115386 w 506956"/>
              <a:gd name="connsiteY3439" fmla="*/ 373112 h 506956"/>
              <a:gd name="connsiteX3440" fmla="*/ 119548 w 506956"/>
              <a:gd name="connsiteY3440" fmla="*/ 373112 h 506956"/>
              <a:gd name="connsiteX3441" fmla="*/ 113645 w 506956"/>
              <a:gd name="connsiteY3441" fmla="*/ 382306 h 506956"/>
              <a:gd name="connsiteX3442" fmla="*/ 119956 w 506956"/>
              <a:gd name="connsiteY3442" fmla="*/ 392153 h 506956"/>
              <a:gd name="connsiteX3443" fmla="*/ 115794 w 506956"/>
              <a:gd name="connsiteY3443" fmla="*/ 392153 h 506956"/>
              <a:gd name="connsiteX3444" fmla="*/ 111578 w 506956"/>
              <a:gd name="connsiteY3444" fmla="*/ 385462 h 506956"/>
              <a:gd name="connsiteX3445" fmla="*/ 137378 w 506956"/>
              <a:gd name="connsiteY3445" fmla="*/ 385462 h 506956"/>
              <a:gd name="connsiteX3446" fmla="*/ 133162 w 506956"/>
              <a:gd name="connsiteY3446" fmla="*/ 392153 h 506956"/>
              <a:gd name="connsiteX3447" fmla="*/ 129000 w 506956"/>
              <a:gd name="connsiteY3447" fmla="*/ 392153 h 506956"/>
              <a:gd name="connsiteX3448" fmla="*/ 135311 w 506956"/>
              <a:gd name="connsiteY3448" fmla="*/ 382306 h 506956"/>
              <a:gd name="connsiteX3449" fmla="*/ 129408 w 506956"/>
              <a:gd name="connsiteY3449" fmla="*/ 373112 h 506956"/>
              <a:gd name="connsiteX3450" fmla="*/ 133570 w 506956"/>
              <a:gd name="connsiteY3450" fmla="*/ 373112 h 506956"/>
              <a:gd name="connsiteX3451" fmla="*/ 137378 w 506956"/>
              <a:gd name="connsiteY3451" fmla="*/ 379097 h 506956"/>
              <a:gd name="connsiteX3452" fmla="*/ 141186 w 506956"/>
              <a:gd name="connsiteY3452" fmla="*/ 373112 h 506956"/>
              <a:gd name="connsiteX3453" fmla="*/ 145348 w 506956"/>
              <a:gd name="connsiteY3453" fmla="*/ 373112 h 506956"/>
              <a:gd name="connsiteX3454" fmla="*/ 139445 w 506956"/>
              <a:gd name="connsiteY3454" fmla="*/ 382306 h 506956"/>
              <a:gd name="connsiteX3455" fmla="*/ 145756 w 506956"/>
              <a:gd name="connsiteY3455" fmla="*/ 392153 h 506956"/>
              <a:gd name="connsiteX3456" fmla="*/ 141594 w 506956"/>
              <a:gd name="connsiteY3456" fmla="*/ 392153 h 506956"/>
              <a:gd name="connsiteX3457" fmla="*/ 137378 w 506956"/>
              <a:gd name="connsiteY3457" fmla="*/ 385462 h 506956"/>
              <a:gd name="connsiteX3458" fmla="*/ 163178 w 506956"/>
              <a:gd name="connsiteY3458" fmla="*/ 385462 h 506956"/>
              <a:gd name="connsiteX3459" fmla="*/ 158962 w 506956"/>
              <a:gd name="connsiteY3459" fmla="*/ 392153 h 506956"/>
              <a:gd name="connsiteX3460" fmla="*/ 154800 w 506956"/>
              <a:gd name="connsiteY3460" fmla="*/ 392153 h 506956"/>
              <a:gd name="connsiteX3461" fmla="*/ 161111 w 506956"/>
              <a:gd name="connsiteY3461" fmla="*/ 382306 h 506956"/>
              <a:gd name="connsiteX3462" fmla="*/ 155208 w 506956"/>
              <a:gd name="connsiteY3462" fmla="*/ 373112 h 506956"/>
              <a:gd name="connsiteX3463" fmla="*/ 159370 w 506956"/>
              <a:gd name="connsiteY3463" fmla="*/ 373112 h 506956"/>
              <a:gd name="connsiteX3464" fmla="*/ 163178 w 506956"/>
              <a:gd name="connsiteY3464" fmla="*/ 379097 h 506956"/>
              <a:gd name="connsiteX3465" fmla="*/ 166986 w 506956"/>
              <a:gd name="connsiteY3465" fmla="*/ 373112 h 506956"/>
              <a:gd name="connsiteX3466" fmla="*/ 171148 w 506956"/>
              <a:gd name="connsiteY3466" fmla="*/ 373112 h 506956"/>
              <a:gd name="connsiteX3467" fmla="*/ 165245 w 506956"/>
              <a:gd name="connsiteY3467" fmla="*/ 382306 h 506956"/>
              <a:gd name="connsiteX3468" fmla="*/ 171556 w 506956"/>
              <a:gd name="connsiteY3468" fmla="*/ 392153 h 506956"/>
              <a:gd name="connsiteX3469" fmla="*/ 167394 w 506956"/>
              <a:gd name="connsiteY3469" fmla="*/ 392153 h 506956"/>
              <a:gd name="connsiteX3470" fmla="*/ 163178 w 506956"/>
              <a:gd name="connsiteY3470" fmla="*/ 385462 h 506956"/>
              <a:gd name="connsiteX3471" fmla="*/ 188978 w 506956"/>
              <a:gd name="connsiteY3471" fmla="*/ 385462 h 506956"/>
              <a:gd name="connsiteX3472" fmla="*/ 184762 w 506956"/>
              <a:gd name="connsiteY3472" fmla="*/ 392153 h 506956"/>
              <a:gd name="connsiteX3473" fmla="*/ 180601 w 506956"/>
              <a:gd name="connsiteY3473" fmla="*/ 392153 h 506956"/>
              <a:gd name="connsiteX3474" fmla="*/ 186911 w 506956"/>
              <a:gd name="connsiteY3474" fmla="*/ 382306 h 506956"/>
              <a:gd name="connsiteX3475" fmla="*/ 181009 w 506956"/>
              <a:gd name="connsiteY3475" fmla="*/ 373112 h 506956"/>
              <a:gd name="connsiteX3476" fmla="*/ 185170 w 506956"/>
              <a:gd name="connsiteY3476" fmla="*/ 373112 h 506956"/>
              <a:gd name="connsiteX3477" fmla="*/ 188978 w 506956"/>
              <a:gd name="connsiteY3477" fmla="*/ 379097 h 506956"/>
              <a:gd name="connsiteX3478" fmla="*/ 192786 w 506956"/>
              <a:gd name="connsiteY3478" fmla="*/ 373112 h 506956"/>
              <a:gd name="connsiteX3479" fmla="*/ 196948 w 506956"/>
              <a:gd name="connsiteY3479" fmla="*/ 373112 h 506956"/>
              <a:gd name="connsiteX3480" fmla="*/ 191045 w 506956"/>
              <a:gd name="connsiteY3480" fmla="*/ 382306 h 506956"/>
              <a:gd name="connsiteX3481" fmla="*/ 197356 w 506956"/>
              <a:gd name="connsiteY3481" fmla="*/ 392153 h 506956"/>
              <a:gd name="connsiteX3482" fmla="*/ 193194 w 506956"/>
              <a:gd name="connsiteY3482" fmla="*/ 392153 h 506956"/>
              <a:gd name="connsiteX3483" fmla="*/ 188978 w 506956"/>
              <a:gd name="connsiteY3483" fmla="*/ 385462 h 506956"/>
              <a:gd name="connsiteX3484" fmla="*/ 214778 w 506956"/>
              <a:gd name="connsiteY3484" fmla="*/ 385462 h 506956"/>
              <a:gd name="connsiteX3485" fmla="*/ 210562 w 506956"/>
              <a:gd name="connsiteY3485" fmla="*/ 392153 h 506956"/>
              <a:gd name="connsiteX3486" fmla="*/ 206401 w 506956"/>
              <a:gd name="connsiteY3486" fmla="*/ 392153 h 506956"/>
              <a:gd name="connsiteX3487" fmla="*/ 212711 w 506956"/>
              <a:gd name="connsiteY3487" fmla="*/ 382306 h 506956"/>
              <a:gd name="connsiteX3488" fmla="*/ 206809 w 506956"/>
              <a:gd name="connsiteY3488" fmla="*/ 373112 h 506956"/>
              <a:gd name="connsiteX3489" fmla="*/ 210970 w 506956"/>
              <a:gd name="connsiteY3489" fmla="*/ 373112 h 506956"/>
              <a:gd name="connsiteX3490" fmla="*/ 214778 w 506956"/>
              <a:gd name="connsiteY3490" fmla="*/ 379097 h 506956"/>
              <a:gd name="connsiteX3491" fmla="*/ 218586 w 506956"/>
              <a:gd name="connsiteY3491" fmla="*/ 373112 h 506956"/>
              <a:gd name="connsiteX3492" fmla="*/ 222748 w 506956"/>
              <a:gd name="connsiteY3492" fmla="*/ 373112 h 506956"/>
              <a:gd name="connsiteX3493" fmla="*/ 216846 w 506956"/>
              <a:gd name="connsiteY3493" fmla="*/ 382306 h 506956"/>
              <a:gd name="connsiteX3494" fmla="*/ 223156 w 506956"/>
              <a:gd name="connsiteY3494" fmla="*/ 392153 h 506956"/>
              <a:gd name="connsiteX3495" fmla="*/ 218994 w 506956"/>
              <a:gd name="connsiteY3495" fmla="*/ 392153 h 506956"/>
              <a:gd name="connsiteX3496" fmla="*/ 214778 w 506956"/>
              <a:gd name="connsiteY3496" fmla="*/ 385462 h 506956"/>
              <a:gd name="connsiteX3497" fmla="*/ 240578 w 506956"/>
              <a:gd name="connsiteY3497" fmla="*/ 385462 h 506956"/>
              <a:gd name="connsiteX3498" fmla="*/ 236362 w 506956"/>
              <a:gd name="connsiteY3498" fmla="*/ 392153 h 506956"/>
              <a:gd name="connsiteX3499" fmla="*/ 232201 w 506956"/>
              <a:gd name="connsiteY3499" fmla="*/ 392153 h 506956"/>
              <a:gd name="connsiteX3500" fmla="*/ 238511 w 506956"/>
              <a:gd name="connsiteY3500" fmla="*/ 382306 h 506956"/>
              <a:gd name="connsiteX3501" fmla="*/ 232609 w 506956"/>
              <a:gd name="connsiteY3501" fmla="*/ 373112 h 506956"/>
              <a:gd name="connsiteX3502" fmla="*/ 236770 w 506956"/>
              <a:gd name="connsiteY3502" fmla="*/ 373112 h 506956"/>
              <a:gd name="connsiteX3503" fmla="*/ 240578 w 506956"/>
              <a:gd name="connsiteY3503" fmla="*/ 379097 h 506956"/>
              <a:gd name="connsiteX3504" fmla="*/ 244386 w 506956"/>
              <a:gd name="connsiteY3504" fmla="*/ 373112 h 506956"/>
              <a:gd name="connsiteX3505" fmla="*/ 248548 w 506956"/>
              <a:gd name="connsiteY3505" fmla="*/ 373112 h 506956"/>
              <a:gd name="connsiteX3506" fmla="*/ 242646 w 506956"/>
              <a:gd name="connsiteY3506" fmla="*/ 382306 h 506956"/>
              <a:gd name="connsiteX3507" fmla="*/ 248956 w 506956"/>
              <a:gd name="connsiteY3507" fmla="*/ 392153 h 506956"/>
              <a:gd name="connsiteX3508" fmla="*/ 244794 w 506956"/>
              <a:gd name="connsiteY3508" fmla="*/ 392153 h 506956"/>
              <a:gd name="connsiteX3509" fmla="*/ 240578 w 506956"/>
              <a:gd name="connsiteY3509" fmla="*/ 385462 h 506956"/>
              <a:gd name="connsiteX3510" fmla="*/ 266378 w 506956"/>
              <a:gd name="connsiteY3510" fmla="*/ 385462 h 506956"/>
              <a:gd name="connsiteX3511" fmla="*/ 262162 w 506956"/>
              <a:gd name="connsiteY3511" fmla="*/ 392153 h 506956"/>
              <a:gd name="connsiteX3512" fmla="*/ 258001 w 506956"/>
              <a:gd name="connsiteY3512" fmla="*/ 392153 h 506956"/>
              <a:gd name="connsiteX3513" fmla="*/ 264311 w 506956"/>
              <a:gd name="connsiteY3513" fmla="*/ 382306 h 506956"/>
              <a:gd name="connsiteX3514" fmla="*/ 258409 w 506956"/>
              <a:gd name="connsiteY3514" fmla="*/ 373112 h 506956"/>
              <a:gd name="connsiteX3515" fmla="*/ 262570 w 506956"/>
              <a:gd name="connsiteY3515" fmla="*/ 373112 h 506956"/>
              <a:gd name="connsiteX3516" fmla="*/ 266378 w 506956"/>
              <a:gd name="connsiteY3516" fmla="*/ 379097 h 506956"/>
              <a:gd name="connsiteX3517" fmla="*/ 270187 w 506956"/>
              <a:gd name="connsiteY3517" fmla="*/ 373112 h 506956"/>
              <a:gd name="connsiteX3518" fmla="*/ 274348 w 506956"/>
              <a:gd name="connsiteY3518" fmla="*/ 373112 h 506956"/>
              <a:gd name="connsiteX3519" fmla="*/ 268446 w 506956"/>
              <a:gd name="connsiteY3519" fmla="*/ 382306 h 506956"/>
              <a:gd name="connsiteX3520" fmla="*/ 274756 w 506956"/>
              <a:gd name="connsiteY3520" fmla="*/ 392153 h 506956"/>
              <a:gd name="connsiteX3521" fmla="*/ 270595 w 506956"/>
              <a:gd name="connsiteY3521" fmla="*/ 392153 h 506956"/>
              <a:gd name="connsiteX3522" fmla="*/ 266378 w 506956"/>
              <a:gd name="connsiteY3522" fmla="*/ 385462 h 506956"/>
              <a:gd name="connsiteX3523" fmla="*/ 292179 w 506956"/>
              <a:gd name="connsiteY3523" fmla="*/ 385462 h 506956"/>
              <a:gd name="connsiteX3524" fmla="*/ 287962 w 506956"/>
              <a:gd name="connsiteY3524" fmla="*/ 392153 h 506956"/>
              <a:gd name="connsiteX3525" fmla="*/ 283801 w 506956"/>
              <a:gd name="connsiteY3525" fmla="*/ 392153 h 506956"/>
              <a:gd name="connsiteX3526" fmla="*/ 290111 w 506956"/>
              <a:gd name="connsiteY3526" fmla="*/ 382306 h 506956"/>
              <a:gd name="connsiteX3527" fmla="*/ 284209 w 506956"/>
              <a:gd name="connsiteY3527" fmla="*/ 373112 h 506956"/>
              <a:gd name="connsiteX3528" fmla="*/ 288370 w 506956"/>
              <a:gd name="connsiteY3528" fmla="*/ 373112 h 506956"/>
              <a:gd name="connsiteX3529" fmla="*/ 292179 w 506956"/>
              <a:gd name="connsiteY3529" fmla="*/ 379097 h 506956"/>
              <a:gd name="connsiteX3530" fmla="*/ 295987 w 506956"/>
              <a:gd name="connsiteY3530" fmla="*/ 373112 h 506956"/>
              <a:gd name="connsiteX3531" fmla="*/ 300148 w 506956"/>
              <a:gd name="connsiteY3531" fmla="*/ 373112 h 506956"/>
              <a:gd name="connsiteX3532" fmla="*/ 294246 w 506956"/>
              <a:gd name="connsiteY3532" fmla="*/ 382306 h 506956"/>
              <a:gd name="connsiteX3533" fmla="*/ 300556 w 506956"/>
              <a:gd name="connsiteY3533" fmla="*/ 392153 h 506956"/>
              <a:gd name="connsiteX3534" fmla="*/ 296395 w 506956"/>
              <a:gd name="connsiteY3534" fmla="*/ 392153 h 506956"/>
              <a:gd name="connsiteX3535" fmla="*/ 292179 w 506956"/>
              <a:gd name="connsiteY3535" fmla="*/ 385462 h 506956"/>
              <a:gd name="connsiteX3536" fmla="*/ 317979 w 506956"/>
              <a:gd name="connsiteY3536" fmla="*/ 385462 h 506956"/>
              <a:gd name="connsiteX3537" fmla="*/ 313762 w 506956"/>
              <a:gd name="connsiteY3537" fmla="*/ 392153 h 506956"/>
              <a:gd name="connsiteX3538" fmla="*/ 309601 w 506956"/>
              <a:gd name="connsiteY3538" fmla="*/ 392153 h 506956"/>
              <a:gd name="connsiteX3539" fmla="*/ 315911 w 506956"/>
              <a:gd name="connsiteY3539" fmla="*/ 382306 h 506956"/>
              <a:gd name="connsiteX3540" fmla="*/ 310009 w 506956"/>
              <a:gd name="connsiteY3540" fmla="*/ 373112 h 506956"/>
              <a:gd name="connsiteX3541" fmla="*/ 314170 w 506956"/>
              <a:gd name="connsiteY3541" fmla="*/ 373112 h 506956"/>
              <a:gd name="connsiteX3542" fmla="*/ 317979 w 506956"/>
              <a:gd name="connsiteY3542" fmla="*/ 379097 h 506956"/>
              <a:gd name="connsiteX3543" fmla="*/ 321787 w 506956"/>
              <a:gd name="connsiteY3543" fmla="*/ 373112 h 506956"/>
              <a:gd name="connsiteX3544" fmla="*/ 325948 w 506956"/>
              <a:gd name="connsiteY3544" fmla="*/ 373112 h 506956"/>
              <a:gd name="connsiteX3545" fmla="*/ 320046 w 506956"/>
              <a:gd name="connsiteY3545" fmla="*/ 382306 h 506956"/>
              <a:gd name="connsiteX3546" fmla="*/ 326356 w 506956"/>
              <a:gd name="connsiteY3546" fmla="*/ 392153 h 506956"/>
              <a:gd name="connsiteX3547" fmla="*/ 322195 w 506956"/>
              <a:gd name="connsiteY3547" fmla="*/ 392153 h 506956"/>
              <a:gd name="connsiteX3548" fmla="*/ 317979 w 506956"/>
              <a:gd name="connsiteY3548" fmla="*/ 385462 h 506956"/>
              <a:gd name="connsiteX3549" fmla="*/ 343779 w 506956"/>
              <a:gd name="connsiteY3549" fmla="*/ 385462 h 506956"/>
              <a:gd name="connsiteX3550" fmla="*/ 339563 w 506956"/>
              <a:gd name="connsiteY3550" fmla="*/ 392153 h 506956"/>
              <a:gd name="connsiteX3551" fmla="*/ 335401 w 506956"/>
              <a:gd name="connsiteY3551" fmla="*/ 392153 h 506956"/>
              <a:gd name="connsiteX3552" fmla="*/ 341711 w 506956"/>
              <a:gd name="connsiteY3552" fmla="*/ 382306 h 506956"/>
              <a:gd name="connsiteX3553" fmla="*/ 335809 w 506956"/>
              <a:gd name="connsiteY3553" fmla="*/ 373112 h 506956"/>
              <a:gd name="connsiteX3554" fmla="*/ 339971 w 506956"/>
              <a:gd name="connsiteY3554" fmla="*/ 373112 h 506956"/>
              <a:gd name="connsiteX3555" fmla="*/ 343779 w 506956"/>
              <a:gd name="connsiteY3555" fmla="*/ 379097 h 506956"/>
              <a:gd name="connsiteX3556" fmla="*/ 347587 w 506956"/>
              <a:gd name="connsiteY3556" fmla="*/ 373112 h 506956"/>
              <a:gd name="connsiteX3557" fmla="*/ 351748 w 506956"/>
              <a:gd name="connsiteY3557" fmla="*/ 373112 h 506956"/>
              <a:gd name="connsiteX3558" fmla="*/ 345846 w 506956"/>
              <a:gd name="connsiteY3558" fmla="*/ 382306 h 506956"/>
              <a:gd name="connsiteX3559" fmla="*/ 352156 w 506956"/>
              <a:gd name="connsiteY3559" fmla="*/ 392153 h 506956"/>
              <a:gd name="connsiteX3560" fmla="*/ 347995 w 506956"/>
              <a:gd name="connsiteY3560" fmla="*/ 392153 h 506956"/>
              <a:gd name="connsiteX3561" fmla="*/ 343779 w 506956"/>
              <a:gd name="connsiteY3561" fmla="*/ 385462 h 506956"/>
              <a:gd name="connsiteX3562" fmla="*/ 369579 w 506956"/>
              <a:gd name="connsiteY3562" fmla="*/ 385462 h 506956"/>
              <a:gd name="connsiteX3563" fmla="*/ 365363 w 506956"/>
              <a:gd name="connsiteY3563" fmla="*/ 392153 h 506956"/>
              <a:gd name="connsiteX3564" fmla="*/ 361201 w 506956"/>
              <a:gd name="connsiteY3564" fmla="*/ 392153 h 506956"/>
              <a:gd name="connsiteX3565" fmla="*/ 367511 w 506956"/>
              <a:gd name="connsiteY3565" fmla="*/ 382306 h 506956"/>
              <a:gd name="connsiteX3566" fmla="*/ 361609 w 506956"/>
              <a:gd name="connsiteY3566" fmla="*/ 373112 h 506956"/>
              <a:gd name="connsiteX3567" fmla="*/ 365771 w 506956"/>
              <a:gd name="connsiteY3567" fmla="*/ 373112 h 506956"/>
              <a:gd name="connsiteX3568" fmla="*/ 369579 w 506956"/>
              <a:gd name="connsiteY3568" fmla="*/ 379097 h 506956"/>
              <a:gd name="connsiteX3569" fmla="*/ 373387 w 506956"/>
              <a:gd name="connsiteY3569" fmla="*/ 373112 h 506956"/>
              <a:gd name="connsiteX3570" fmla="*/ 377548 w 506956"/>
              <a:gd name="connsiteY3570" fmla="*/ 373112 h 506956"/>
              <a:gd name="connsiteX3571" fmla="*/ 371646 w 506956"/>
              <a:gd name="connsiteY3571" fmla="*/ 382306 h 506956"/>
              <a:gd name="connsiteX3572" fmla="*/ 377956 w 506956"/>
              <a:gd name="connsiteY3572" fmla="*/ 392153 h 506956"/>
              <a:gd name="connsiteX3573" fmla="*/ 373795 w 506956"/>
              <a:gd name="connsiteY3573" fmla="*/ 392153 h 506956"/>
              <a:gd name="connsiteX3574" fmla="*/ 369579 w 506956"/>
              <a:gd name="connsiteY3574" fmla="*/ 385462 h 506956"/>
              <a:gd name="connsiteX3575" fmla="*/ 395379 w 506956"/>
              <a:gd name="connsiteY3575" fmla="*/ 385462 h 506956"/>
              <a:gd name="connsiteX3576" fmla="*/ 391163 w 506956"/>
              <a:gd name="connsiteY3576" fmla="*/ 392153 h 506956"/>
              <a:gd name="connsiteX3577" fmla="*/ 387001 w 506956"/>
              <a:gd name="connsiteY3577" fmla="*/ 392153 h 506956"/>
              <a:gd name="connsiteX3578" fmla="*/ 393312 w 506956"/>
              <a:gd name="connsiteY3578" fmla="*/ 382306 h 506956"/>
              <a:gd name="connsiteX3579" fmla="*/ 387409 w 506956"/>
              <a:gd name="connsiteY3579" fmla="*/ 373112 h 506956"/>
              <a:gd name="connsiteX3580" fmla="*/ 391571 w 506956"/>
              <a:gd name="connsiteY3580" fmla="*/ 373112 h 506956"/>
              <a:gd name="connsiteX3581" fmla="*/ 395379 w 506956"/>
              <a:gd name="connsiteY3581" fmla="*/ 379097 h 506956"/>
              <a:gd name="connsiteX3582" fmla="*/ 399187 w 506956"/>
              <a:gd name="connsiteY3582" fmla="*/ 373112 h 506956"/>
              <a:gd name="connsiteX3583" fmla="*/ 403348 w 506956"/>
              <a:gd name="connsiteY3583" fmla="*/ 373112 h 506956"/>
              <a:gd name="connsiteX3584" fmla="*/ 397446 w 506956"/>
              <a:gd name="connsiteY3584" fmla="*/ 382306 h 506956"/>
              <a:gd name="connsiteX3585" fmla="*/ 403756 w 506956"/>
              <a:gd name="connsiteY3585" fmla="*/ 392153 h 506956"/>
              <a:gd name="connsiteX3586" fmla="*/ 399595 w 506956"/>
              <a:gd name="connsiteY3586" fmla="*/ 392153 h 506956"/>
              <a:gd name="connsiteX3587" fmla="*/ 395379 w 506956"/>
              <a:gd name="connsiteY3587" fmla="*/ 385462 h 506956"/>
              <a:gd name="connsiteX3588" fmla="*/ 421179 w 506956"/>
              <a:gd name="connsiteY3588" fmla="*/ 385462 h 506956"/>
              <a:gd name="connsiteX3589" fmla="*/ 416963 w 506956"/>
              <a:gd name="connsiteY3589" fmla="*/ 392153 h 506956"/>
              <a:gd name="connsiteX3590" fmla="*/ 412801 w 506956"/>
              <a:gd name="connsiteY3590" fmla="*/ 392153 h 506956"/>
              <a:gd name="connsiteX3591" fmla="*/ 419112 w 506956"/>
              <a:gd name="connsiteY3591" fmla="*/ 382306 h 506956"/>
              <a:gd name="connsiteX3592" fmla="*/ 413209 w 506956"/>
              <a:gd name="connsiteY3592" fmla="*/ 373112 h 506956"/>
              <a:gd name="connsiteX3593" fmla="*/ 417371 w 506956"/>
              <a:gd name="connsiteY3593" fmla="*/ 373112 h 506956"/>
              <a:gd name="connsiteX3594" fmla="*/ 421179 w 506956"/>
              <a:gd name="connsiteY3594" fmla="*/ 379097 h 506956"/>
              <a:gd name="connsiteX3595" fmla="*/ 424987 w 506956"/>
              <a:gd name="connsiteY3595" fmla="*/ 373112 h 506956"/>
              <a:gd name="connsiteX3596" fmla="*/ 429149 w 506956"/>
              <a:gd name="connsiteY3596" fmla="*/ 373112 h 506956"/>
              <a:gd name="connsiteX3597" fmla="*/ 423246 w 506956"/>
              <a:gd name="connsiteY3597" fmla="*/ 382306 h 506956"/>
              <a:gd name="connsiteX3598" fmla="*/ 429557 w 506956"/>
              <a:gd name="connsiteY3598" fmla="*/ 392153 h 506956"/>
              <a:gd name="connsiteX3599" fmla="*/ 425395 w 506956"/>
              <a:gd name="connsiteY3599" fmla="*/ 392153 h 506956"/>
              <a:gd name="connsiteX3600" fmla="*/ 421179 w 506956"/>
              <a:gd name="connsiteY3600" fmla="*/ 385462 h 506956"/>
              <a:gd name="connsiteX3601" fmla="*/ 446979 w 506956"/>
              <a:gd name="connsiteY3601" fmla="*/ 385462 h 506956"/>
              <a:gd name="connsiteX3602" fmla="*/ 442763 w 506956"/>
              <a:gd name="connsiteY3602" fmla="*/ 392153 h 506956"/>
              <a:gd name="connsiteX3603" fmla="*/ 438601 w 506956"/>
              <a:gd name="connsiteY3603" fmla="*/ 392153 h 506956"/>
              <a:gd name="connsiteX3604" fmla="*/ 444912 w 506956"/>
              <a:gd name="connsiteY3604" fmla="*/ 382306 h 506956"/>
              <a:gd name="connsiteX3605" fmla="*/ 439009 w 506956"/>
              <a:gd name="connsiteY3605" fmla="*/ 373112 h 506956"/>
              <a:gd name="connsiteX3606" fmla="*/ 443171 w 506956"/>
              <a:gd name="connsiteY3606" fmla="*/ 373112 h 506956"/>
              <a:gd name="connsiteX3607" fmla="*/ 446979 w 506956"/>
              <a:gd name="connsiteY3607" fmla="*/ 379097 h 506956"/>
              <a:gd name="connsiteX3608" fmla="*/ 450787 w 506956"/>
              <a:gd name="connsiteY3608" fmla="*/ 373112 h 506956"/>
              <a:gd name="connsiteX3609" fmla="*/ 454949 w 506956"/>
              <a:gd name="connsiteY3609" fmla="*/ 373112 h 506956"/>
              <a:gd name="connsiteX3610" fmla="*/ 449046 w 506956"/>
              <a:gd name="connsiteY3610" fmla="*/ 382306 h 506956"/>
              <a:gd name="connsiteX3611" fmla="*/ 455357 w 506956"/>
              <a:gd name="connsiteY3611" fmla="*/ 392153 h 506956"/>
              <a:gd name="connsiteX3612" fmla="*/ 451195 w 506956"/>
              <a:gd name="connsiteY3612" fmla="*/ 392153 h 506956"/>
              <a:gd name="connsiteX3613" fmla="*/ 446979 w 506956"/>
              <a:gd name="connsiteY3613" fmla="*/ 385462 h 506956"/>
              <a:gd name="connsiteX3614" fmla="*/ 472779 w 506956"/>
              <a:gd name="connsiteY3614" fmla="*/ 385462 h 506956"/>
              <a:gd name="connsiteX3615" fmla="*/ 468563 w 506956"/>
              <a:gd name="connsiteY3615" fmla="*/ 392153 h 506956"/>
              <a:gd name="connsiteX3616" fmla="*/ 464401 w 506956"/>
              <a:gd name="connsiteY3616" fmla="*/ 392153 h 506956"/>
              <a:gd name="connsiteX3617" fmla="*/ 470712 w 506956"/>
              <a:gd name="connsiteY3617" fmla="*/ 382306 h 506956"/>
              <a:gd name="connsiteX3618" fmla="*/ 464809 w 506956"/>
              <a:gd name="connsiteY3618" fmla="*/ 373112 h 506956"/>
              <a:gd name="connsiteX3619" fmla="*/ 468971 w 506956"/>
              <a:gd name="connsiteY3619" fmla="*/ 373112 h 506956"/>
              <a:gd name="connsiteX3620" fmla="*/ 472779 w 506956"/>
              <a:gd name="connsiteY3620" fmla="*/ 379097 h 506956"/>
              <a:gd name="connsiteX3621" fmla="*/ 476587 w 506956"/>
              <a:gd name="connsiteY3621" fmla="*/ 373112 h 506956"/>
              <a:gd name="connsiteX3622" fmla="*/ 480749 w 506956"/>
              <a:gd name="connsiteY3622" fmla="*/ 373112 h 506956"/>
              <a:gd name="connsiteX3623" fmla="*/ 474846 w 506956"/>
              <a:gd name="connsiteY3623" fmla="*/ 382306 h 506956"/>
              <a:gd name="connsiteX3624" fmla="*/ 481157 w 506956"/>
              <a:gd name="connsiteY3624" fmla="*/ 392153 h 506956"/>
              <a:gd name="connsiteX3625" fmla="*/ 476995 w 506956"/>
              <a:gd name="connsiteY3625" fmla="*/ 392153 h 506956"/>
              <a:gd name="connsiteX3626" fmla="*/ 472779 w 506956"/>
              <a:gd name="connsiteY3626" fmla="*/ 385462 h 506956"/>
              <a:gd name="connsiteX3627" fmla="*/ 498579 w 506956"/>
              <a:gd name="connsiteY3627" fmla="*/ 385462 h 506956"/>
              <a:gd name="connsiteX3628" fmla="*/ 494363 w 506956"/>
              <a:gd name="connsiteY3628" fmla="*/ 392153 h 506956"/>
              <a:gd name="connsiteX3629" fmla="*/ 490201 w 506956"/>
              <a:gd name="connsiteY3629" fmla="*/ 392153 h 506956"/>
              <a:gd name="connsiteX3630" fmla="*/ 496512 w 506956"/>
              <a:gd name="connsiteY3630" fmla="*/ 382306 h 506956"/>
              <a:gd name="connsiteX3631" fmla="*/ 490609 w 506956"/>
              <a:gd name="connsiteY3631" fmla="*/ 373112 h 506956"/>
              <a:gd name="connsiteX3632" fmla="*/ 494771 w 506956"/>
              <a:gd name="connsiteY3632" fmla="*/ 373112 h 506956"/>
              <a:gd name="connsiteX3633" fmla="*/ 498579 w 506956"/>
              <a:gd name="connsiteY3633" fmla="*/ 379097 h 506956"/>
              <a:gd name="connsiteX3634" fmla="*/ 502387 w 506956"/>
              <a:gd name="connsiteY3634" fmla="*/ 373112 h 506956"/>
              <a:gd name="connsiteX3635" fmla="*/ 506549 w 506956"/>
              <a:gd name="connsiteY3635" fmla="*/ 373112 h 506956"/>
              <a:gd name="connsiteX3636" fmla="*/ 500646 w 506956"/>
              <a:gd name="connsiteY3636" fmla="*/ 382306 h 506956"/>
              <a:gd name="connsiteX3637" fmla="*/ 506957 w 506956"/>
              <a:gd name="connsiteY3637" fmla="*/ 392153 h 506956"/>
              <a:gd name="connsiteX3638" fmla="*/ 502795 w 506956"/>
              <a:gd name="connsiteY3638" fmla="*/ 392153 h 506956"/>
              <a:gd name="connsiteX3639" fmla="*/ 498579 w 506956"/>
              <a:gd name="connsiteY3639" fmla="*/ 385462 h 506956"/>
              <a:gd name="connsiteX3640" fmla="*/ 8378 w 506956"/>
              <a:gd name="connsiteY3640" fmla="*/ 414163 h 506956"/>
              <a:gd name="connsiteX3641" fmla="*/ 4162 w 506956"/>
              <a:gd name="connsiteY3641" fmla="*/ 420854 h 506956"/>
              <a:gd name="connsiteX3642" fmla="*/ 0 w 506956"/>
              <a:gd name="connsiteY3642" fmla="*/ 420854 h 506956"/>
              <a:gd name="connsiteX3643" fmla="*/ 6310 w 506956"/>
              <a:gd name="connsiteY3643" fmla="*/ 411007 h 506956"/>
              <a:gd name="connsiteX3644" fmla="*/ 408 w 506956"/>
              <a:gd name="connsiteY3644" fmla="*/ 401813 h 506956"/>
              <a:gd name="connsiteX3645" fmla="*/ 4570 w 506956"/>
              <a:gd name="connsiteY3645" fmla="*/ 401813 h 506956"/>
              <a:gd name="connsiteX3646" fmla="*/ 8378 w 506956"/>
              <a:gd name="connsiteY3646" fmla="*/ 407798 h 506956"/>
              <a:gd name="connsiteX3647" fmla="*/ 12186 w 506956"/>
              <a:gd name="connsiteY3647" fmla="*/ 401813 h 506956"/>
              <a:gd name="connsiteX3648" fmla="*/ 16347 w 506956"/>
              <a:gd name="connsiteY3648" fmla="*/ 401813 h 506956"/>
              <a:gd name="connsiteX3649" fmla="*/ 10445 w 506956"/>
              <a:gd name="connsiteY3649" fmla="*/ 411007 h 506956"/>
              <a:gd name="connsiteX3650" fmla="*/ 16755 w 506956"/>
              <a:gd name="connsiteY3650" fmla="*/ 420854 h 506956"/>
              <a:gd name="connsiteX3651" fmla="*/ 12594 w 506956"/>
              <a:gd name="connsiteY3651" fmla="*/ 420854 h 506956"/>
              <a:gd name="connsiteX3652" fmla="*/ 8378 w 506956"/>
              <a:gd name="connsiteY3652" fmla="*/ 414163 h 506956"/>
              <a:gd name="connsiteX3653" fmla="*/ 34178 w 506956"/>
              <a:gd name="connsiteY3653" fmla="*/ 414163 h 506956"/>
              <a:gd name="connsiteX3654" fmla="*/ 29962 w 506956"/>
              <a:gd name="connsiteY3654" fmla="*/ 420854 h 506956"/>
              <a:gd name="connsiteX3655" fmla="*/ 25800 w 506956"/>
              <a:gd name="connsiteY3655" fmla="*/ 420854 h 506956"/>
              <a:gd name="connsiteX3656" fmla="*/ 32110 w 506956"/>
              <a:gd name="connsiteY3656" fmla="*/ 411007 h 506956"/>
              <a:gd name="connsiteX3657" fmla="*/ 26208 w 506956"/>
              <a:gd name="connsiteY3657" fmla="*/ 401813 h 506956"/>
              <a:gd name="connsiteX3658" fmla="*/ 30370 w 506956"/>
              <a:gd name="connsiteY3658" fmla="*/ 401813 h 506956"/>
              <a:gd name="connsiteX3659" fmla="*/ 34178 w 506956"/>
              <a:gd name="connsiteY3659" fmla="*/ 407798 h 506956"/>
              <a:gd name="connsiteX3660" fmla="*/ 37986 w 506956"/>
              <a:gd name="connsiteY3660" fmla="*/ 401813 h 506956"/>
              <a:gd name="connsiteX3661" fmla="*/ 42147 w 506956"/>
              <a:gd name="connsiteY3661" fmla="*/ 401813 h 506956"/>
              <a:gd name="connsiteX3662" fmla="*/ 36245 w 506956"/>
              <a:gd name="connsiteY3662" fmla="*/ 411007 h 506956"/>
              <a:gd name="connsiteX3663" fmla="*/ 42555 w 506956"/>
              <a:gd name="connsiteY3663" fmla="*/ 420854 h 506956"/>
              <a:gd name="connsiteX3664" fmla="*/ 38394 w 506956"/>
              <a:gd name="connsiteY3664" fmla="*/ 420854 h 506956"/>
              <a:gd name="connsiteX3665" fmla="*/ 34178 w 506956"/>
              <a:gd name="connsiteY3665" fmla="*/ 414163 h 506956"/>
              <a:gd name="connsiteX3666" fmla="*/ 59978 w 506956"/>
              <a:gd name="connsiteY3666" fmla="*/ 414163 h 506956"/>
              <a:gd name="connsiteX3667" fmla="*/ 55762 w 506956"/>
              <a:gd name="connsiteY3667" fmla="*/ 420854 h 506956"/>
              <a:gd name="connsiteX3668" fmla="*/ 51600 w 506956"/>
              <a:gd name="connsiteY3668" fmla="*/ 420854 h 506956"/>
              <a:gd name="connsiteX3669" fmla="*/ 57911 w 506956"/>
              <a:gd name="connsiteY3669" fmla="*/ 411007 h 506956"/>
              <a:gd name="connsiteX3670" fmla="*/ 52008 w 506956"/>
              <a:gd name="connsiteY3670" fmla="*/ 401813 h 506956"/>
              <a:gd name="connsiteX3671" fmla="*/ 56170 w 506956"/>
              <a:gd name="connsiteY3671" fmla="*/ 401813 h 506956"/>
              <a:gd name="connsiteX3672" fmla="*/ 59978 w 506956"/>
              <a:gd name="connsiteY3672" fmla="*/ 407798 h 506956"/>
              <a:gd name="connsiteX3673" fmla="*/ 63786 w 506956"/>
              <a:gd name="connsiteY3673" fmla="*/ 401813 h 506956"/>
              <a:gd name="connsiteX3674" fmla="*/ 67948 w 506956"/>
              <a:gd name="connsiteY3674" fmla="*/ 401813 h 506956"/>
              <a:gd name="connsiteX3675" fmla="*/ 62045 w 506956"/>
              <a:gd name="connsiteY3675" fmla="*/ 411007 h 506956"/>
              <a:gd name="connsiteX3676" fmla="*/ 68356 w 506956"/>
              <a:gd name="connsiteY3676" fmla="*/ 420854 h 506956"/>
              <a:gd name="connsiteX3677" fmla="*/ 64194 w 506956"/>
              <a:gd name="connsiteY3677" fmla="*/ 420854 h 506956"/>
              <a:gd name="connsiteX3678" fmla="*/ 59978 w 506956"/>
              <a:gd name="connsiteY3678" fmla="*/ 414163 h 506956"/>
              <a:gd name="connsiteX3679" fmla="*/ 85778 w 506956"/>
              <a:gd name="connsiteY3679" fmla="*/ 414163 h 506956"/>
              <a:gd name="connsiteX3680" fmla="*/ 81562 w 506956"/>
              <a:gd name="connsiteY3680" fmla="*/ 420854 h 506956"/>
              <a:gd name="connsiteX3681" fmla="*/ 77400 w 506956"/>
              <a:gd name="connsiteY3681" fmla="*/ 420854 h 506956"/>
              <a:gd name="connsiteX3682" fmla="*/ 83711 w 506956"/>
              <a:gd name="connsiteY3682" fmla="*/ 411007 h 506956"/>
              <a:gd name="connsiteX3683" fmla="*/ 77808 w 506956"/>
              <a:gd name="connsiteY3683" fmla="*/ 401813 h 506956"/>
              <a:gd name="connsiteX3684" fmla="*/ 81970 w 506956"/>
              <a:gd name="connsiteY3684" fmla="*/ 401813 h 506956"/>
              <a:gd name="connsiteX3685" fmla="*/ 85778 w 506956"/>
              <a:gd name="connsiteY3685" fmla="*/ 407798 h 506956"/>
              <a:gd name="connsiteX3686" fmla="*/ 89586 w 506956"/>
              <a:gd name="connsiteY3686" fmla="*/ 401813 h 506956"/>
              <a:gd name="connsiteX3687" fmla="*/ 93748 w 506956"/>
              <a:gd name="connsiteY3687" fmla="*/ 401813 h 506956"/>
              <a:gd name="connsiteX3688" fmla="*/ 87845 w 506956"/>
              <a:gd name="connsiteY3688" fmla="*/ 411007 h 506956"/>
              <a:gd name="connsiteX3689" fmla="*/ 94156 w 506956"/>
              <a:gd name="connsiteY3689" fmla="*/ 420854 h 506956"/>
              <a:gd name="connsiteX3690" fmla="*/ 89994 w 506956"/>
              <a:gd name="connsiteY3690" fmla="*/ 420854 h 506956"/>
              <a:gd name="connsiteX3691" fmla="*/ 85778 w 506956"/>
              <a:gd name="connsiteY3691" fmla="*/ 414163 h 506956"/>
              <a:gd name="connsiteX3692" fmla="*/ 111578 w 506956"/>
              <a:gd name="connsiteY3692" fmla="*/ 414163 h 506956"/>
              <a:gd name="connsiteX3693" fmla="*/ 107362 w 506956"/>
              <a:gd name="connsiteY3693" fmla="*/ 420854 h 506956"/>
              <a:gd name="connsiteX3694" fmla="*/ 103200 w 506956"/>
              <a:gd name="connsiteY3694" fmla="*/ 420854 h 506956"/>
              <a:gd name="connsiteX3695" fmla="*/ 109511 w 506956"/>
              <a:gd name="connsiteY3695" fmla="*/ 411007 h 506956"/>
              <a:gd name="connsiteX3696" fmla="*/ 103608 w 506956"/>
              <a:gd name="connsiteY3696" fmla="*/ 401813 h 506956"/>
              <a:gd name="connsiteX3697" fmla="*/ 107770 w 506956"/>
              <a:gd name="connsiteY3697" fmla="*/ 401813 h 506956"/>
              <a:gd name="connsiteX3698" fmla="*/ 111578 w 506956"/>
              <a:gd name="connsiteY3698" fmla="*/ 407798 h 506956"/>
              <a:gd name="connsiteX3699" fmla="*/ 115386 w 506956"/>
              <a:gd name="connsiteY3699" fmla="*/ 401813 h 506956"/>
              <a:gd name="connsiteX3700" fmla="*/ 119548 w 506956"/>
              <a:gd name="connsiteY3700" fmla="*/ 401813 h 506956"/>
              <a:gd name="connsiteX3701" fmla="*/ 113645 w 506956"/>
              <a:gd name="connsiteY3701" fmla="*/ 411007 h 506956"/>
              <a:gd name="connsiteX3702" fmla="*/ 119956 w 506956"/>
              <a:gd name="connsiteY3702" fmla="*/ 420854 h 506956"/>
              <a:gd name="connsiteX3703" fmla="*/ 115794 w 506956"/>
              <a:gd name="connsiteY3703" fmla="*/ 420854 h 506956"/>
              <a:gd name="connsiteX3704" fmla="*/ 111578 w 506956"/>
              <a:gd name="connsiteY3704" fmla="*/ 414163 h 506956"/>
              <a:gd name="connsiteX3705" fmla="*/ 137378 w 506956"/>
              <a:gd name="connsiteY3705" fmla="*/ 414163 h 506956"/>
              <a:gd name="connsiteX3706" fmla="*/ 133162 w 506956"/>
              <a:gd name="connsiteY3706" fmla="*/ 420854 h 506956"/>
              <a:gd name="connsiteX3707" fmla="*/ 129000 w 506956"/>
              <a:gd name="connsiteY3707" fmla="*/ 420854 h 506956"/>
              <a:gd name="connsiteX3708" fmla="*/ 135311 w 506956"/>
              <a:gd name="connsiteY3708" fmla="*/ 411007 h 506956"/>
              <a:gd name="connsiteX3709" fmla="*/ 129408 w 506956"/>
              <a:gd name="connsiteY3709" fmla="*/ 401813 h 506956"/>
              <a:gd name="connsiteX3710" fmla="*/ 133570 w 506956"/>
              <a:gd name="connsiteY3710" fmla="*/ 401813 h 506956"/>
              <a:gd name="connsiteX3711" fmla="*/ 137378 w 506956"/>
              <a:gd name="connsiteY3711" fmla="*/ 407798 h 506956"/>
              <a:gd name="connsiteX3712" fmla="*/ 141186 w 506956"/>
              <a:gd name="connsiteY3712" fmla="*/ 401813 h 506956"/>
              <a:gd name="connsiteX3713" fmla="*/ 145348 w 506956"/>
              <a:gd name="connsiteY3713" fmla="*/ 401813 h 506956"/>
              <a:gd name="connsiteX3714" fmla="*/ 139445 w 506956"/>
              <a:gd name="connsiteY3714" fmla="*/ 411007 h 506956"/>
              <a:gd name="connsiteX3715" fmla="*/ 145756 w 506956"/>
              <a:gd name="connsiteY3715" fmla="*/ 420854 h 506956"/>
              <a:gd name="connsiteX3716" fmla="*/ 141594 w 506956"/>
              <a:gd name="connsiteY3716" fmla="*/ 420854 h 506956"/>
              <a:gd name="connsiteX3717" fmla="*/ 137378 w 506956"/>
              <a:gd name="connsiteY3717" fmla="*/ 414163 h 506956"/>
              <a:gd name="connsiteX3718" fmla="*/ 163178 w 506956"/>
              <a:gd name="connsiteY3718" fmla="*/ 414163 h 506956"/>
              <a:gd name="connsiteX3719" fmla="*/ 158962 w 506956"/>
              <a:gd name="connsiteY3719" fmla="*/ 420854 h 506956"/>
              <a:gd name="connsiteX3720" fmla="*/ 154800 w 506956"/>
              <a:gd name="connsiteY3720" fmla="*/ 420854 h 506956"/>
              <a:gd name="connsiteX3721" fmla="*/ 161111 w 506956"/>
              <a:gd name="connsiteY3721" fmla="*/ 411007 h 506956"/>
              <a:gd name="connsiteX3722" fmla="*/ 155208 w 506956"/>
              <a:gd name="connsiteY3722" fmla="*/ 401813 h 506956"/>
              <a:gd name="connsiteX3723" fmla="*/ 159370 w 506956"/>
              <a:gd name="connsiteY3723" fmla="*/ 401813 h 506956"/>
              <a:gd name="connsiteX3724" fmla="*/ 163178 w 506956"/>
              <a:gd name="connsiteY3724" fmla="*/ 407798 h 506956"/>
              <a:gd name="connsiteX3725" fmla="*/ 166986 w 506956"/>
              <a:gd name="connsiteY3725" fmla="*/ 401813 h 506956"/>
              <a:gd name="connsiteX3726" fmla="*/ 171148 w 506956"/>
              <a:gd name="connsiteY3726" fmla="*/ 401813 h 506956"/>
              <a:gd name="connsiteX3727" fmla="*/ 165245 w 506956"/>
              <a:gd name="connsiteY3727" fmla="*/ 411007 h 506956"/>
              <a:gd name="connsiteX3728" fmla="*/ 171556 w 506956"/>
              <a:gd name="connsiteY3728" fmla="*/ 420854 h 506956"/>
              <a:gd name="connsiteX3729" fmla="*/ 167394 w 506956"/>
              <a:gd name="connsiteY3729" fmla="*/ 420854 h 506956"/>
              <a:gd name="connsiteX3730" fmla="*/ 163178 w 506956"/>
              <a:gd name="connsiteY3730" fmla="*/ 414163 h 506956"/>
              <a:gd name="connsiteX3731" fmla="*/ 188978 w 506956"/>
              <a:gd name="connsiteY3731" fmla="*/ 414163 h 506956"/>
              <a:gd name="connsiteX3732" fmla="*/ 184762 w 506956"/>
              <a:gd name="connsiteY3732" fmla="*/ 420854 h 506956"/>
              <a:gd name="connsiteX3733" fmla="*/ 180601 w 506956"/>
              <a:gd name="connsiteY3733" fmla="*/ 420854 h 506956"/>
              <a:gd name="connsiteX3734" fmla="*/ 186911 w 506956"/>
              <a:gd name="connsiteY3734" fmla="*/ 411007 h 506956"/>
              <a:gd name="connsiteX3735" fmla="*/ 181009 w 506956"/>
              <a:gd name="connsiteY3735" fmla="*/ 401813 h 506956"/>
              <a:gd name="connsiteX3736" fmla="*/ 185170 w 506956"/>
              <a:gd name="connsiteY3736" fmla="*/ 401813 h 506956"/>
              <a:gd name="connsiteX3737" fmla="*/ 188978 w 506956"/>
              <a:gd name="connsiteY3737" fmla="*/ 407798 h 506956"/>
              <a:gd name="connsiteX3738" fmla="*/ 192786 w 506956"/>
              <a:gd name="connsiteY3738" fmla="*/ 401813 h 506956"/>
              <a:gd name="connsiteX3739" fmla="*/ 196948 w 506956"/>
              <a:gd name="connsiteY3739" fmla="*/ 401813 h 506956"/>
              <a:gd name="connsiteX3740" fmla="*/ 191045 w 506956"/>
              <a:gd name="connsiteY3740" fmla="*/ 411007 h 506956"/>
              <a:gd name="connsiteX3741" fmla="*/ 197356 w 506956"/>
              <a:gd name="connsiteY3741" fmla="*/ 420854 h 506956"/>
              <a:gd name="connsiteX3742" fmla="*/ 193194 w 506956"/>
              <a:gd name="connsiteY3742" fmla="*/ 420854 h 506956"/>
              <a:gd name="connsiteX3743" fmla="*/ 188978 w 506956"/>
              <a:gd name="connsiteY3743" fmla="*/ 414163 h 506956"/>
              <a:gd name="connsiteX3744" fmla="*/ 214778 w 506956"/>
              <a:gd name="connsiteY3744" fmla="*/ 414163 h 506956"/>
              <a:gd name="connsiteX3745" fmla="*/ 210562 w 506956"/>
              <a:gd name="connsiteY3745" fmla="*/ 420854 h 506956"/>
              <a:gd name="connsiteX3746" fmla="*/ 206401 w 506956"/>
              <a:gd name="connsiteY3746" fmla="*/ 420854 h 506956"/>
              <a:gd name="connsiteX3747" fmla="*/ 212711 w 506956"/>
              <a:gd name="connsiteY3747" fmla="*/ 411007 h 506956"/>
              <a:gd name="connsiteX3748" fmla="*/ 206809 w 506956"/>
              <a:gd name="connsiteY3748" fmla="*/ 401813 h 506956"/>
              <a:gd name="connsiteX3749" fmla="*/ 210970 w 506956"/>
              <a:gd name="connsiteY3749" fmla="*/ 401813 h 506956"/>
              <a:gd name="connsiteX3750" fmla="*/ 214778 w 506956"/>
              <a:gd name="connsiteY3750" fmla="*/ 407798 h 506956"/>
              <a:gd name="connsiteX3751" fmla="*/ 218586 w 506956"/>
              <a:gd name="connsiteY3751" fmla="*/ 401813 h 506956"/>
              <a:gd name="connsiteX3752" fmla="*/ 222748 w 506956"/>
              <a:gd name="connsiteY3752" fmla="*/ 401813 h 506956"/>
              <a:gd name="connsiteX3753" fmla="*/ 216846 w 506956"/>
              <a:gd name="connsiteY3753" fmla="*/ 411007 h 506956"/>
              <a:gd name="connsiteX3754" fmla="*/ 223156 w 506956"/>
              <a:gd name="connsiteY3754" fmla="*/ 420854 h 506956"/>
              <a:gd name="connsiteX3755" fmla="*/ 218994 w 506956"/>
              <a:gd name="connsiteY3755" fmla="*/ 420854 h 506956"/>
              <a:gd name="connsiteX3756" fmla="*/ 214778 w 506956"/>
              <a:gd name="connsiteY3756" fmla="*/ 414163 h 506956"/>
              <a:gd name="connsiteX3757" fmla="*/ 240578 w 506956"/>
              <a:gd name="connsiteY3757" fmla="*/ 414163 h 506956"/>
              <a:gd name="connsiteX3758" fmla="*/ 236362 w 506956"/>
              <a:gd name="connsiteY3758" fmla="*/ 420854 h 506956"/>
              <a:gd name="connsiteX3759" fmla="*/ 232201 w 506956"/>
              <a:gd name="connsiteY3759" fmla="*/ 420854 h 506956"/>
              <a:gd name="connsiteX3760" fmla="*/ 238511 w 506956"/>
              <a:gd name="connsiteY3760" fmla="*/ 411007 h 506956"/>
              <a:gd name="connsiteX3761" fmla="*/ 232609 w 506956"/>
              <a:gd name="connsiteY3761" fmla="*/ 401813 h 506956"/>
              <a:gd name="connsiteX3762" fmla="*/ 236770 w 506956"/>
              <a:gd name="connsiteY3762" fmla="*/ 401813 h 506956"/>
              <a:gd name="connsiteX3763" fmla="*/ 240578 w 506956"/>
              <a:gd name="connsiteY3763" fmla="*/ 407798 h 506956"/>
              <a:gd name="connsiteX3764" fmla="*/ 244386 w 506956"/>
              <a:gd name="connsiteY3764" fmla="*/ 401813 h 506956"/>
              <a:gd name="connsiteX3765" fmla="*/ 248548 w 506956"/>
              <a:gd name="connsiteY3765" fmla="*/ 401813 h 506956"/>
              <a:gd name="connsiteX3766" fmla="*/ 242646 w 506956"/>
              <a:gd name="connsiteY3766" fmla="*/ 411007 h 506956"/>
              <a:gd name="connsiteX3767" fmla="*/ 248956 w 506956"/>
              <a:gd name="connsiteY3767" fmla="*/ 420854 h 506956"/>
              <a:gd name="connsiteX3768" fmla="*/ 244794 w 506956"/>
              <a:gd name="connsiteY3768" fmla="*/ 420854 h 506956"/>
              <a:gd name="connsiteX3769" fmla="*/ 240578 w 506956"/>
              <a:gd name="connsiteY3769" fmla="*/ 414163 h 506956"/>
              <a:gd name="connsiteX3770" fmla="*/ 266378 w 506956"/>
              <a:gd name="connsiteY3770" fmla="*/ 414163 h 506956"/>
              <a:gd name="connsiteX3771" fmla="*/ 262162 w 506956"/>
              <a:gd name="connsiteY3771" fmla="*/ 420854 h 506956"/>
              <a:gd name="connsiteX3772" fmla="*/ 258001 w 506956"/>
              <a:gd name="connsiteY3772" fmla="*/ 420854 h 506956"/>
              <a:gd name="connsiteX3773" fmla="*/ 264311 w 506956"/>
              <a:gd name="connsiteY3773" fmla="*/ 411007 h 506956"/>
              <a:gd name="connsiteX3774" fmla="*/ 258409 w 506956"/>
              <a:gd name="connsiteY3774" fmla="*/ 401813 h 506956"/>
              <a:gd name="connsiteX3775" fmla="*/ 262570 w 506956"/>
              <a:gd name="connsiteY3775" fmla="*/ 401813 h 506956"/>
              <a:gd name="connsiteX3776" fmla="*/ 266378 w 506956"/>
              <a:gd name="connsiteY3776" fmla="*/ 407798 h 506956"/>
              <a:gd name="connsiteX3777" fmla="*/ 270187 w 506956"/>
              <a:gd name="connsiteY3777" fmla="*/ 401813 h 506956"/>
              <a:gd name="connsiteX3778" fmla="*/ 274348 w 506956"/>
              <a:gd name="connsiteY3778" fmla="*/ 401813 h 506956"/>
              <a:gd name="connsiteX3779" fmla="*/ 268446 w 506956"/>
              <a:gd name="connsiteY3779" fmla="*/ 411007 h 506956"/>
              <a:gd name="connsiteX3780" fmla="*/ 274756 w 506956"/>
              <a:gd name="connsiteY3780" fmla="*/ 420854 h 506956"/>
              <a:gd name="connsiteX3781" fmla="*/ 270595 w 506956"/>
              <a:gd name="connsiteY3781" fmla="*/ 420854 h 506956"/>
              <a:gd name="connsiteX3782" fmla="*/ 266378 w 506956"/>
              <a:gd name="connsiteY3782" fmla="*/ 414163 h 506956"/>
              <a:gd name="connsiteX3783" fmla="*/ 292179 w 506956"/>
              <a:gd name="connsiteY3783" fmla="*/ 414163 h 506956"/>
              <a:gd name="connsiteX3784" fmla="*/ 287962 w 506956"/>
              <a:gd name="connsiteY3784" fmla="*/ 420854 h 506956"/>
              <a:gd name="connsiteX3785" fmla="*/ 283801 w 506956"/>
              <a:gd name="connsiteY3785" fmla="*/ 420854 h 506956"/>
              <a:gd name="connsiteX3786" fmla="*/ 290111 w 506956"/>
              <a:gd name="connsiteY3786" fmla="*/ 411007 h 506956"/>
              <a:gd name="connsiteX3787" fmla="*/ 284209 w 506956"/>
              <a:gd name="connsiteY3787" fmla="*/ 401813 h 506956"/>
              <a:gd name="connsiteX3788" fmla="*/ 288370 w 506956"/>
              <a:gd name="connsiteY3788" fmla="*/ 401813 h 506956"/>
              <a:gd name="connsiteX3789" fmla="*/ 292179 w 506956"/>
              <a:gd name="connsiteY3789" fmla="*/ 407798 h 506956"/>
              <a:gd name="connsiteX3790" fmla="*/ 295987 w 506956"/>
              <a:gd name="connsiteY3790" fmla="*/ 401813 h 506956"/>
              <a:gd name="connsiteX3791" fmla="*/ 300148 w 506956"/>
              <a:gd name="connsiteY3791" fmla="*/ 401813 h 506956"/>
              <a:gd name="connsiteX3792" fmla="*/ 294246 w 506956"/>
              <a:gd name="connsiteY3792" fmla="*/ 411007 h 506956"/>
              <a:gd name="connsiteX3793" fmla="*/ 300556 w 506956"/>
              <a:gd name="connsiteY3793" fmla="*/ 420854 h 506956"/>
              <a:gd name="connsiteX3794" fmla="*/ 296395 w 506956"/>
              <a:gd name="connsiteY3794" fmla="*/ 420854 h 506956"/>
              <a:gd name="connsiteX3795" fmla="*/ 292179 w 506956"/>
              <a:gd name="connsiteY3795" fmla="*/ 414163 h 506956"/>
              <a:gd name="connsiteX3796" fmla="*/ 317979 w 506956"/>
              <a:gd name="connsiteY3796" fmla="*/ 414163 h 506956"/>
              <a:gd name="connsiteX3797" fmla="*/ 313762 w 506956"/>
              <a:gd name="connsiteY3797" fmla="*/ 420854 h 506956"/>
              <a:gd name="connsiteX3798" fmla="*/ 309601 w 506956"/>
              <a:gd name="connsiteY3798" fmla="*/ 420854 h 506956"/>
              <a:gd name="connsiteX3799" fmla="*/ 315911 w 506956"/>
              <a:gd name="connsiteY3799" fmla="*/ 411007 h 506956"/>
              <a:gd name="connsiteX3800" fmla="*/ 310009 w 506956"/>
              <a:gd name="connsiteY3800" fmla="*/ 401813 h 506956"/>
              <a:gd name="connsiteX3801" fmla="*/ 314170 w 506956"/>
              <a:gd name="connsiteY3801" fmla="*/ 401813 h 506956"/>
              <a:gd name="connsiteX3802" fmla="*/ 317979 w 506956"/>
              <a:gd name="connsiteY3802" fmla="*/ 407798 h 506956"/>
              <a:gd name="connsiteX3803" fmla="*/ 321787 w 506956"/>
              <a:gd name="connsiteY3803" fmla="*/ 401813 h 506956"/>
              <a:gd name="connsiteX3804" fmla="*/ 325948 w 506956"/>
              <a:gd name="connsiteY3804" fmla="*/ 401813 h 506956"/>
              <a:gd name="connsiteX3805" fmla="*/ 320046 w 506956"/>
              <a:gd name="connsiteY3805" fmla="*/ 411007 h 506956"/>
              <a:gd name="connsiteX3806" fmla="*/ 326356 w 506956"/>
              <a:gd name="connsiteY3806" fmla="*/ 420854 h 506956"/>
              <a:gd name="connsiteX3807" fmla="*/ 322195 w 506956"/>
              <a:gd name="connsiteY3807" fmla="*/ 420854 h 506956"/>
              <a:gd name="connsiteX3808" fmla="*/ 317979 w 506956"/>
              <a:gd name="connsiteY3808" fmla="*/ 414163 h 506956"/>
              <a:gd name="connsiteX3809" fmla="*/ 343779 w 506956"/>
              <a:gd name="connsiteY3809" fmla="*/ 414163 h 506956"/>
              <a:gd name="connsiteX3810" fmla="*/ 339563 w 506956"/>
              <a:gd name="connsiteY3810" fmla="*/ 420854 h 506956"/>
              <a:gd name="connsiteX3811" fmla="*/ 335401 w 506956"/>
              <a:gd name="connsiteY3811" fmla="*/ 420854 h 506956"/>
              <a:gd name="connsiteX3812" fmla="*/ 341711 w 506956"/>
              <a:gd name="connsiteY3812" fmla="*/ 411007 h 506956"/>
              <a:gd name="connsiteX3813" fmla="*/ 335809 w 506956"/>
              <a:gd name="connsiteY3813" fmla="*/ 401813 h 506956"/>
              <a:gd name="connsiteX3814" fmla="*/ 339971 w 506956"/>
              <a:gd name="connsiteY3814" fmla="*/ 401813 h 506956"/>
              <a:gd name="connsiteX3815" fmla="*/ 343779 w 506956"/>
              <a:gd name="connsiteY3815" fmla="*/ 407798 h 506956"/>
              <a:gd name="connsiteX3816" fmla="*/ 347587 w 506956"/>
              <a:gd name="connsiteY3816" fmla="*/ 401813 h 506956"/>
              <a:gd name="connsiteX3817" fmla="*/ 351748 w 506956"/>
              <a:gd name="connsiteY3817" fmla="*/ 401813 h 506956"/>
              <a:gd name="connsiteX3818" fmla="*/ 345846 w 506956"/>
              <a:gd name="connsiteY3818" fmla="*/ 411007 h 506956"/>
              <a:gd name="connsiteX3819" fmla="*/ 352156 w 506956"/>
              <a:gd name="connsiteY3819" fmla="*/ 420854 h 506956"/>
              <a:gd name="connsiteX3820" fmla="*/ 347995 w 506956"/>
              <a:gd name="connsiteY3820" fmla="*/ 420854 h 506956"/>
              <a:gd name="connsiteX3821" fmla="*/ 343779 w 506956"/>
              <a:gd name="connsiteY3821" fmla="*/ 414163 h 506956"/>
              <a:gd name="connsiteX3822" fmla="*/ 369579 w 506956"/>
              <a:gd name="connsiteY3822" fmla="*/ 414163 h 506956"/>
              <a:gd name="connsiteX3823" fmla="*/ 365363 w 506956"/>
              <a:gd name="connsiteY3823" fmla="*/ 420854 h 506956"/>
              <a:gd name="connsiteX3824" fmla="*/ 361201 w 506956"/>
              <a:gd name="connsiteY3824" fmla="*/ 420854 h 506956"/>
              <a:gd name="connsiteX3825" fmla="*/ 367511 w 506956"/>
              <a:gd name="connsiteY3825" fmla="*/ 411007 h 506956"/>
              <a:gd name="connsiteX3826" fmla="*/ 361609 w 506956"/>
              <a:gd name="connsiteY3826" fmla="*/ 401813 h 506956"/>
              <a:gd name="connsiteX3827" fmla="*/ 365771 w 506956"/>
              <a:gd name="connsiteY3827" fmla="*/ 401813 h 506956"/>
              <a:gd name="connsiteX3828" fmla="*/ 369579 w 506956"/>
              <a:gd name="connsiteY3828" fmla="*/ 407798 h 506956"/>
              <a:gd name="connsiteX3829" fmla="*/ 373387 w 506956"/>
              <a:gd name="connsiteY3829" fmla="*/ 401813 h 506956"/>
              <a:gd name="connsiteX3830" fmla="*/ 377548 w 506956"/>
              <a:gd name="connsiteY3830" fmla="*/ 401813 h 506956"/>
              <a:gd name="connsiteX3831" fmla="*/ 371646 w 506956"/>
              <a:gd name="connsiteY3831" fmla="*/ 411007 h 506956"/>
              <a:gd name="connsiteX3832" fmla="*/ 377956 w 506956"/>
              <a:gd name="connsiteY3832" fmla="*/ 420854 h 506956"/>
              <a:gd name="connsiteX3833" fmla="*/ 373795 w 506956"/>
              <a:gd name="connsiteY3833" fmla="*/ 420854 h 506956"/>
              <a:gd name="connsiteX3834" fmla="*/ 369579 w 506956"/>
              <a:gd name="connsiteY3834" fmla="*/ 414163 h 506956"/>
              <a:gd name="connsiteX3835" fmla="*/ 395379 w 506956"/>
              <a:gd name="connsiteY3835" fmla="*/ 414163 h 506956"/>
              <a:gd name="connsiteX3836" fmla="*/ 391163 w 506956"/>
              <a:gd name="connsiteY3836" fmla="*/ 420854 h 506956"/>
              <a:gd name="connsiteX3837" fmla="*/ 387001 w 506956"/>
              <a:gd name="connsiteY3837" fmla="*/ 420854 h 506956"/>
              <a:gd name="connsiteX3838" fmla="*/ 393312 w 506956"/>
              <a:gd name="connsiteY3838" fmla="*/ 411007 h 506956"/>
              <a:gd name="connsiteX3839" fmla="*/ 387409 w 506956"/>
              <a:gd name="connsiteY3839" fmla="*/ 401813 h 506956"/>
              <a:gd name="connsiteX3840" fmla="*/ 391571 w 506956"/>
              <a:gd name="connsiteY3840" fmla="*/ 401813 h 506956"/>
              <a:gd name="connsiteX3841" fmla="*/ 395379 w 506956"/>
              <a:gd name="connsiteY3841" fmla="*/ 407798 h 506956"/>
              <a:gd name="connsiteX3842" fmla="*/ 399187 w 506956"/>
              <a:gd name="connsiteY3842" fmla="*/ 401813 h 506956"/>
              <a:gd name="connsiteX3843" fmla="*/ 403348 w 506956"/>
              <a:gd name="connsiteY3843" fmla="*/ 401813 h 506956"/>
              <a:gd name="connsiteX3844" fmla="*/ 397446 w 506956"/>
              <a:gd name="connsiteY3844" fmla="*/ 411007 h 506956"/>
              <a:gd name="connsiteX3845" fmla="*/ 403756 w 506956"/>
              <a:gd name="connsiteY3845" fmla="*/ 420854 h 506956"/>
              <a:gd name="connsiteX3846" fmla="*/ 399595 w 506956"/>
              <a:gd name="connsiteY3846" fmla="*/ 420854 h 506956"/>
              <a:gd name="connsiteX3847" fmla="*/ 395379 w 506956"/>
              <a:gd name="connsiteY3847" fmla="*/ 414163 h 506956"/>
              <a:gd name="connsiteX3848" fmla="*/ 421179 w 506956"/>
              <a:gd name="connsiteY3848" fmla="*/ 414163 h 506956"/>
              <a:gd name="connsiteX3849" fmla="*/ 416963 w 506956"/>
              <a:gd name="connsiteY3849" fmla="*/ 420854 h 506956"/>
              <a:gd name="connsiteX3850" fmla="*/ 412801 w 506956"/>
              <a:gd name="connsiteY3850" fmla="*/ 420854 h 506956"/>
              <a:gd name="connsiteX3851" fmla="*/ 419112 w 506956"/>
              <a:gd name="connsiteY3851" fmla="*/ 411007 h 506956"/>
              <a:gd name="connsiteX3852" fmla="*/ 413209 w 506956"/>
              <a:gd name="connsiteY3852" fmla="*/ 401813 h 506956"/>
              <a:gd name="connsiteX3853" fmla="*/ 417371 w 506956"/>
              <a:gd name="connsiteY3853" fmla="*/ 401813 h 506956"/>
              <a:gd name="connsiteX3854" fmla="*/ 421179 w 506956"/>
              <a:gd name="connsiteY3854" fmla="*/ 407798 h 506956"/>
              <a:gd name="connsiteX3855" fmla="*/ 424987 w 506956"/>
              <a:gd name="connsiteY3855" fmla="*/ 401813 h 506956"/>
              <a:gd name="connsiteX3856" fmla="*/ 429149 w 506956"/>
              <a:gd name="connsiteY3856" fmla="*/ 401813 h 506956"/>
              <a:gd name="connsiteX3857" fmla="*/ 423246 w 506956"/>
              <a:gd name="connsiteY3857" fmla="*/ 411007 h 506956"/>
              <a:gd name="connsiteX3858" fmla="*/ 429557 w 506956"/>
              <a:gd name="connsiteY3858" fmla="*/ 420854 h 506956"/>
              <a:gd name="connsiteX3859" fmla="*/ 425395 w 506956"/>
              <a:gd name="connsiteY3859" fmla="*/ 420854 h 506956"/>
              <a:gd name="connsiteX3860" fmla="*/ 421179 w 506956"/>
              <a:gd name="connsiteY3860" fmla="*/ 414163 h 506956"/>
              <a:gd name="connsiteX3861" fmla="*/ 446979 w 506956"/>
              <a:gd name="connsiteY3861" fmla="*/ 414163 h 506956"/>
              <a:gd name="connsiteX3862" fmla="*/ 442763 w 506956"/>
              <a:gd name="connsiteY3862" fmla="*/ 420854 h 506956"/>
              <a:gd name="connsiteX3863" fmla="*/ 438601 w 506956"/>
              <a:gd name="connsiteY3863" fmla="*/ 420854 h 506956"/>
              <a:gd name="connsiteX3864" fmla="*/ 444912 w 506956"/>
              <a:gd name="connsiteY3864" fmla="*/ 411007 h 506956"/>
              <a:gd name="connsiteX3865" fmla="*/ 439009 w 506956"/>
              <a:gd name="connsiteY3865" fmla="*/ 401813 h 506956"/>
              <a:gd name="connsiteX3866" fmla="*/ 443171 w 506956"/>
              <a:gd name="connsiteY3866" fmla="*/ 401813 h 506956"/>
              <a:gd name="connsiteX3867" fmla="*/ 446979 w 506956"/>
              <a:gd name="connsiteY3867" fmla="*/ 407798 h 506956"/>
              <a:gd name="connsiteX3868" fmla="*/ 450787 w 506956"/>
              <a:gd name="connsiteY3868" fmla="*/ 401813 h 506956"/>
              <a:gd name="connsiteX3869" fmla="*/ 454949 w 506956"/>
              <a:gd name="connsiteY3869" fmla="*/ 401813 h 506956"/>
              <a:gd name="connsiteX3870" fmla="*/ 449046 w 506956"/>
              <a:gd name="connsiteY3870" fmla="*/ 411007 h 506956"/>
              <a:gd name="connsiteX3871" fmla="*/ 455357 w 506956"/>
              <a:gd name="connsiteY3871" fmla="*/ 420854 h 506956"/>
              <a:gd name="connsiteX3872" fmla="*/ 451195 w 506956"/>
              <a:gd name="connsiteY3872" fmla="*/ 420854 h 506956"/>
              <a:gd name="connsiteX3873" fmla="*/ 446979 w 506956"/>
              <a:gd name="connsiteY3873" fmla="*/ 414163 h 506956"/>
              <a:gd name="connsiteX3874" fmla="*/ 472779 w 506956"/>
              <a:gd name="connsiteY3874" fmla="*/ 414163 h 506956"/>
              <a:gd name="connsiteX3875" fmla="*/ 468563 w 506956"/>
              <a:gd name="connsiteY3875" fmla="*/ 420854 h 506956"/>
              <a:gd name="connsiteX3876" fmla="*/ 464401 w 506956"/>
              <a:gd name="connsiteY3876" fmla="*/ 420854 h 506956"/>
              <a:gd name="connsiteX3877" fmla="*/ 470712 w 506956"/>
              <a:gd name="connsiteY3877" fmla="*/ 411007 h 506956"/>
              <a:gd name="connsiteX3878" fmla="*/ 464809 w 506956"/>
              <a:gd name="connsiteY3878" fmla="*/ 401813 h 506956"/>
              <a:gd name="connsiteX3879" fmla="*/ 468971 w 506956"/>
              <a:gd name="connsiteY3879" fmla="*/ 401813 h 506956"/>
              <a:gd name="connsiteX3880" fmla="*/ 472779 w 506956"/>
              <a:gd name="connsiteY3880" fmla="*/ 407798 h 506956"/>
              <a:gd name="connsiteX3881" fmla="*/ 476587 w 506956"/>
              <a:gd name="connsiteY3881" fmla="*/ 401813 h 506956"/>
              <a:gd name="connsiteX3882" fmla="*/ 480749 w 506956"/>
              <a:gd name="connsiteY3882" fmla="*/ 401813 h 506956"/>
              <a:gd name="connsiteX3883" fmla="*/ 474846 w 506956"/>
              <a:gd name="connsiteY3883" fmla="*/ 411007 h 506956"/>
              <a:gd name="connsiteX3884" fmla="*/ 481157 w 506956"/>
              <a:gd name="connsiteY3884" fmla="*/ 420854 h 506956"/>
              <a:gd name="connsiteX3885" fmla="*/ 476995 w 506956"/>
              <a:gd name="connsiteY3885" fmla="*/ 420854 h 506956"/>
              <a:gd name="connsiteX3886" fmla="*/ 472779 w 506956"/>
              <a:gd name="connsiteY3886" fmla="*/ 414163 h 506956"/>
              <a:gd name="connsiteX3887" fmla="*/ 498579 w 506956"/>
              <a:gd name="connsiteY3887" fmla="*/ 414163 h 506956"/>
              <a:gd name="connsiteX3888" fmla="*/ 494363 w 506956"/>
              <a:gd name="connsiteY3888" fmla="*/ 420854 h 506956"/>
              <a:gd name="connsiteX3889" fmla="*/ 490201 w 506956"/>
              <a:gd name="connsiteY3889" fmla="*/ 420854 h 506956"/>
              <a:gd name="connsiteX3890" fmla="*/ 496512 w 506956"/>
              <a:gd name="connsiteY3890" fmla="*/ 411007 h 506956"/>
              <a:gd name="connsiteX3891" fmla="*/ 490609 w 506956"/>
              <a:gd name="connsiteY3891" fmla="*/ 401813 h 506956"/>
              <a:gd name="connsiteX3892" fmla="*/ 494771 w 506956"/>
              <a:gd name="connsiteY3892" fmla="*/ 401813 h 506956"/>
              <a:gd name="connsiteX3893" fmla="*/ 498579 w 506956"/>
              <a:gd name="connsiteY3893" fmla="*/ 407798 h 506956"/>
              <a:gd name="connsiteX3894" fmla="*/ 502387 w 506956"/>
              <a:gd name="connsiteY3894" fmla="*/ 401813 h 506956"/>
              <a:gd name="connsiteX3895" fmla="*/ 506549 w 506956"/>
              <a:gd name="connsiteY3895" fmla="*/ 401813 h 506956"/>
              <a:gd name="connsiteX3896" fmla="*/ 500646 w 506956"/>
              <a:gd name="connsiteY3896" fmla="*/ 411007 h 506956"/>
              <a:gd name="connsiteX3897" fmla="*/ 506957 w 506956"/>
              <a:gd name="connsiteY3897" fmla="*/ 420854 h 506956"/>
              <a:gd name="connsiteX3898" fmla="*/ 502795 w 506956"/>
              <a:gd name="connsiteY3898" fmla="*/ 420854 h 506956"/>
              <a:gd name="connsiteX3899" fmla="*/ 498579 w 506956"/>
              <a:gd name="connsiteY3899" fmla="*/ 414163 h 506956"/>
              <a:gd name="connsiteX3900" fmla="*/ 8378 w 506956"/>
              <a:gd name="connsiteY3900" fmla="*/ 442863 h 506956"/>
              <a:gd name="connsiteX3901" fmla="*/ 4162 w 506956"/>
              <a:gd name="connsiteY3901" fmla="*/ 449555 h 506956"/>
              <a:gd name="connsiteX3902" fmla="*/ 0 w 506956"/>
              <a:gd name="connsiteY3902" fmla="*/ 449555 h 506956"/>
              <a:gd name="connsiteX3903" fmla="*/ 6310 w 506956"/>
              <a:gd name="connsiteY3903" fmla="*/ 439708 h 506956"/>
              <a:gd name="connsiteX3904" fmla="*/ 408 w 506956"/>
              <a:gd name="connsiteY3904" fmla="*/ 430514 h 506956"/>
              <a:gd name="connsiteX3905" fmla="*/ 4570 w 506956"/>
              <a:gd name="connsiteY3905" fmla="*/ 430514 h 506956"/>
              <a:gd name="connsiteX3906" fmla="*/ 8378 w 506956"/>
              <a:gd name="connsiteY3906" fmla="*/ 436499 h 506956"/>
              <a:gd name="connsiteX3907" fmla="*/ 12186 w 506956"/>
              <a:gd name="connsiteY3907" fmla="*/ 430514 h 506956"/>
              <a:gd name="connsiteX3908" fmla="*/ 16347 w 506956"/>
              <a:gd name="connsiteY3908" fmla="*/ 430514 h 506956"/>
              <a:gd name="connsiteX3909" fmla="*/ 10445 w 506956"/>
              <a:gd name="connsiteY3909" fmla="*/ 439708 h 506956"/>
              <a:gd name="connsiteX3910" fmla="*/ 16755 w 506956"/>
              <a:gd name="connsiteY3910" fmla="*/ 449555 h 506956"/>
              <a:gd name="connsiteX3911" fmla="*/ 12594 w 506956"/>
              <a:gd name="connsiteY3911" fmla="*/ 449555 h 506956"/>
              <a:gd name="connsiteX3912" fmla="*/ 8378 w 506956"/>
              <a:gd name="connsiteY3912" fmla="*/ 442863 h 506956"/>
              <a:gd name="connsiteX3913" fmla="*/ 34178 w 506956"/>
              <a:gd name="connsiteY3913" fmla="*/ 442863 h 506956"/>
              <a:gd name="connsiteX3914" fmla="*/ 29962 w 506956"/>
              <a:gd name="connsiteY3914" fmla="*/ 449555 h 506956"/>
              <a:gd name="connsiteX3915" fmla="*/ 25800 w 506956"/>
              <a:gd name="connsiteY3915" fmla="*/ 449555 h 506956"/>
              <a:gd name="connsiteX3916" fmla="*/ 32110 w 506956"/>
              <a:gd name="connsiteY3916" fmla="*/ 439708 h 506956"/>
              <a:gd name="connsiteX3917" fmla="*/ 26208 w 506956"/>
              <a:gd name="connsiteY3917" fmla="*/ 430514 h 506956"/>
              <a:gd name="connsiteX3918" fmla="*/ 30370 w 506956"/>
              <a:gd name="connsiteY3918" fmla="*/ 430514 h 506956"/>
              <a:gd name="connsiteX3919" fmla="*/ 34178 w 506956"/>
              <a:gd name="connsiteY3919" fmla="*/ 436499 h 506956"/>
              <a:gd name="connsiteX3920" fmla="*/ 37986 w 506956"/>
              <a:gd name="connsiteY3920" fmla="*/ 430514 h 506956"/>
              <a:gd name="connsiteX3921" fmla="*/ 42147 w 506956"/>
              <a:gd name="connsiteY3921" fmla="*/ 430514 h 506956"/>
              <a:gd name="connsiteX3922" fmla="*/ 36245 w 506956"/>
              <a:gd name="connsiteY3922" fmla="*/ 439708 h 506956"/>
              <a:gd name="connsiteX3923" fmla="*/ 42555 w 506956"/>
              <a:gd name="connsiteY3923" fmla="*/ 449555 h 506956"/>
              <a:gd name="connsiteX3924" fmla="*/ 38394 w 506956"/>
              <a:gd name="connsiteY3924" fmla="*/ 449555 h 506956"/>
              <a:gd name="connsiteX3925" fmla="*/ 34178 w 506956"/>
              <a:gd name="connsiteY3925" fmla="*/ 442863 h 506956"/>
              <a:gd name="connsiteX3926" fmla="*/ 59978 w 506956"/>
              <a:gd name="connsiteY3926" fmla="*/ 442863 h 506956"/>
              <a:gd name="connsiteX3927" fmla="*/ 55762 w 506956"/>
              <a:gd name="connsiteY3927" fmla="*/ 449555 h 506956"/>
              <a:gd name="connsiteX3928" fmla="*/ 51600 w 506956"/>
              <a:gd name="connsiteY3928" fmla="*/ 449555 h 506956"/>
              <a:gd name="connsiteX3929" fmla="*/ 57911 w 506956"/>
              <a:gd name="connsiteY3929" fmla="*/ 439708 h 506956"/>
              <a:gd name="connsiteX3930" fmla="*/ 52008 w 506956"/>
              <a:gd name="connsiteY3930" fmla="*/ 430514 h 506956"/>
              <a:gd name="connsiteX3931" fmla="*/ 56170 w 506956"/>
              <a:gd name="connsiteY3931" fmla="*/ 430514 h 506956"/>
              <a:gd name="connsiteX3932" fmla="*/ 59978 w 506956"/>
              <a:gd name="connsiteY3932" fmla="*/ 436499 h 506956"/>
              <a:gd name="connsiteX3933" fmla="*/ 63786 w 506956"/>
              <a:gd name="connsiteY3933" fmla="*/ 430514 h 506956"/>
              <a:gd name="connsiteX3934" fmla="*/ 67948 w 506956"/>
              <a:gd name="connsiteY3934" fmla="*/ 430514 h 506956"/>
              <a:gd name="connsiteX3935" fmla="*/ 62045 w 506956"/>
              <a:gd name="connsiteY3935" fmla="*/ 439708 h 506956"/>
              <a:gd name="connsiteX3936" fmla="*/ 68356 w 506956"/>
              <a:gd name="connsiteY3936" fmla="*/ 449555 h 506956"/>
              <a:gd name="connsiteX3937" fmla="*/ 64194 w 506956"/>
              <a:gd name="connsiteY3937" fmla="*/ 449555 h 506956"/>
              <a:gd name="connsiteX3938" fmla="*/ 59978 w 506956"/>
              <a:gd name="connsiteY3938" fmla="*/ 442863 h 506956"/>
              <a:gd name="connsiteX3939" fmla="*/ 85778 w 506956"/>
              <a:gd name="connsiteY3939" fmla="*/ 442863 h 506956"/>
              <a:gd name="connsiteX3940" fmla="*/ 81562 w 506956"/>
              <a:gd name="connsiteY3940" fmla="*/ 449555 h 506956"/>
              <a:gd name="connsiteX3941" fmla="*/ 77400 w 506956"/>
              <a:gd name="connsiteY3941" fmla="*/ 449555 h 506956"/>
              <a:gd name="connsiteX3942" fmla="*/ 83711 w 506956"/>
              <a:gd name="connsiteY3942" fmla="*/ 439708 h 506956"/>
              <a:gd name="connsiteX3943" fmla="*/ 77808 w 506956"/>
              <a:gd name="connsiteY3943" fmla="*/ 430514 h 506956"/>
              <a:gd name="connsiteX3944" fmla="*/ 81970 w 506956"/>
              <a:gd name="connsiteY3944" fmla="*/ 430514 h 506956"/>
              <a:gd name="connsiteX3945" fmla="*/ 85778 w 506956"/>
              <a:gd name="connsiteY3945" fmla="*/ 436499 h 506956"/>
              <a:gd name="connsiteX3946" fmla="*/ 89586 w 506956"/>
              <a:gd name="connsiteY3946" fmla="*/ 430514 h 506956"/>
              <a:gd name="connsiteX3947" fmla="*/ 93748 w 506956"/>
              <a:gd name="connsiteY3947" fmla="*/ 430514 h 506956"/>
              <a:gd name="connsiteX3948" fmla="*/ 87845 w 506956"/>
              <a:gd name="connsiteY3948" fmla="*/ 439708 h 506956"/>
              <a:gd name="connsiteX3949" fmla="*/ 94156 w 506956"/>
              <a:gd name="connsiteY3949" fmla="*/ 449555 h 506956"/>
              <a:gd name="connsiteX3950" fmla="*/ 89994 w 506956"/>
              <a:gd name="connsiteY3950" fmla="*/ 449555 h 506956"/>
              <a:gd name="connsiteX3951" fmla="*/ 85778 w 506956"/>
              <a:gd name="connsiteY3951" fmla="*/ 442863 h 506956"/>
              <a:gd name="connsiteX3952" fmla="*/ 111578 w 506956"/>
              <a:gd name="connsiteY3952" fmla="*/ 442863 h 506956"/>
              <a:gd name="connsiteX3953" fmla="*/ 107362 w 506956"/>
              <a:gd name="connsiteY3953" fmla="*/ 449555 h 506956"/>
              <a:gd name="connsiteX3954" fmla="*/ 103200 w 506956"/>
              <a:gd name="connsiteY3954" fmla="*/ 449555 h 506956"/>
              <a:gd name="connsiteX3955" fmla="*/ 109511 w 506956"/>
              <a:gd name="connsiteY3955" fmla="*/ 439708 h 506956"/>
              <a:gd name="connsiteX3956" fmla="*/ 103608 w 506956"/>
              <a:gd name="connsiteY3956" fmla="*/ 430514 h 506956"/>
              <a:gd name="connsiteX3957" fmla="*/ 107770 w 506956"/>
              <a:gd name="connsiteY3957" fmla="*/ 430514 h 506956"/>
              <a:gd name="connsiteX3958" fmla="*/ 111578 w 506956"/>
              <a:gd name="connsiteY3958" fmla="*/ 436499 h 506956"/>
              <a:gd name="connsiteX3959" fmla="*/ 115386 w 506956"/>
              <a:gd name="connsiteY3959" fmla="*/ 430514 h 506956"/>
              <a:gd name="connsiteX3960" fmla="*/ 119548 w 506956"/>
              <a:gd name="connsiteY3960" fmla="*/ 430514 h 506956"/>
              <a:gd name="connsiteX3961" fmla="*/ 113645 w 506956"/>
              <a:gd name="connsiteY3961" fmla="*/ 439708 h 506956"/>
              <a:gd name="connsiteX3962" fmla="*/ 119956 w 506956"/>
              <a:gd name="connsiteY3962" fmla="*/ 449555 h 506956"/>
              <a:gd name="connsiteX3963" fmla="*/ 115794 w 506956"/>
              <a:gd name="connsiteY3963" fmla="*/ 449555 h 506956"/>
              <a:gd name="connsiteX3964" fmla="*/ 111578 w 506956"/>
              <a:gd name="connsiteY3964" fmla="*/ 442863 h 506956"/>
              <a:gd name="connsiteX3965" fmla="*/ 137378 w 506956"/>
              <a:gd name="connsiteY3965" fmla="*/ 442863 h 506956"/>
              <a:gd name="connsiteX3966" fmla="*/ 133162 w 506956"/>
              <a:gd name="connsiteY3966" fmla="*/ 449555 h 506956"/>
              <a:gd name="connsiteX3967" fmla="*/ 129000 w 506956"/>
              <a:gd name="connsiteY3967" fmla="*/ 449555 h 506956"/>
              <a:gd name="connsiteX3968" fmla="*/ 135311 w 506956"/>
              <a:gd name="connsiteY3968" fmla="*/ 439708 h 506956"/>
              <a:gd name="connsiteX3969" fmla="*/ 129408 w 506956"/>
              <a:gd name="connsiteY3969" fmla="*/ 430514 h 506956"/>
              <a:gd name="connsiteX3970" fmla="*/ 133570 w 506956"/>
              <a:gd name="connsiteY3970" fmla="*/ 430514 h 506956"/>
              <a:gd name="connsiteX3971" fmla="*/ 137378 w 506956"/>
              <a:gd name="connsiteY3971" fmla="*/ 436499 h 506956"/>
              <a:gd name="connsiteX3972" fmla="*/ 141186 w 506956"/>
              <a:gd name="connsiteY3972" fmla="*/ 430514 h 506956"/>
              <a:gd name="connsiteX3973" fmla="*/ 145348 w 506956"/>
              <a:gd name="connsiteY3973" fmla="*/ 430514 h 506956"/>
              <a:gd name="connsiteX3974" fmla="*/ 139445 w 506956"/>
              <a:gd name="connsiteY3974" fmla="*/ 439708 h 506956"/>
              <a:gd name="connsiteX3975" fmla="*/ 145756 w 506956"/>
              <a:gd name="connsiteY3975" fmla="*/ 449555 h 506956"/>
              <a:gd name="connsiteX3976" fmla="*/ 141594 w 506956"/>
              <a:gd name="connsiteY3976" fmla="*/ 449555 h 506956"/>
              <a:gd name="connsiteX3977" fmla="*/ 137378 w 506956"/>
              <a:gd name="connsiteY3977" fmla="*/ 442863 h 506956"/>
              <a:gd name="connsiteX3978" fmla="*/ 163178 w 506956"/>
              <a:gd name="connsiteY3978" fmla="*/ 442863 h 506956"/>
              <a:gd name="connsiteX3979" fmla="*/ 158962 w 506956"/>
              <a:gd name="connsiteY3979" fmla="*/ 449555 h 506956"/>
              <a:gd name="connsiteX3980" fmla="*/ 154800 w 506956"/>
              <a:gd name="connsiteY3980" fmla="*/ 449555 h 506956"/>
              <a:gd name="connsiteX3981" fmla="*/ 161111 w 506956"/>
              <a:gd name="connsiteY3981" fmla="*/ 439708 h 506956"/>
              <a:gd name="connsiteX3982" fmla="*/ 155208 w 506956"/>
              <a:gd name="connsiteY3982" fmla="*/ 430514 h 506956"/>
              <a:gd name="connsiteX3983" fmla="*/ 159370 w 506956"/>
              <a:gd name="connsiteY3983" fmla="*/ 430514 h 506956"/>
              <a:gd name="connsiteX3984" fmla="*/ 163178 w 506956"/>
              <a:gd name="connsiteY3984" fmla="*/ 436499 h 506956"/>
              <a:gd name="connsiteX3985" fmla="*/ 166986 w 506956"/>
              <a:gd name="connsiteY3985" fmla="*/ 430514 h 506956"/>
              <a:gd name="connsiteX3986" fmla="*/ 171148 w 506956"/>
              <a:gd name="connsiteY3986" fmla="*/ 430514 h 506956"/>
              <a:gd name="connsiteX3987" fmla="*/ 165245 w 506956"/>
              <a:gd name="connsiteY3987" fmla="*/ 439708 h 506956"/>
              <a:gd name="connsiteX3988" fmla="*/ 171556 w 506956"/>
              <a:gd name="connsiteY3988" fmla="*/ 449555 h 506956"/>
              <a:gd name="connsiteX3989" fmla="*/ 167394 w 506956"/>
              <a:gd name="connsiteY3989" fmla="*/ 449555 h 506956"/>
              <a:gd name="connsiteX3990" fmla="*/ 163178 w 506956"/>
              <a:gd name="connsiteY3990" fmla="*/ 442863 h 506956"/>
              <a:gd name="connsiteX3991" fmla="*/ 188978 w 506956"/>
              <a:gd name="connsiteY3991" fmla="*/ 442863 h 506956"/>
              <a:gd name="connsiteX3992" fmla="*/ 184762 w 506956"/>
              <a:gd name="connsiteY3992" fmla="*/ 449555 h 506956"/>
              <a:gd name="connsiteX3993" fmla="*/ 180601 w 506956"/>
              <a:gd name="connsiteY3993" fmla="*/ 449555 h 506956"/>
              <a:gd name="connsiteX3994" fmla="*/ 186911 w 506956"/>
              <a:gd name="connsiteY3994" fmla="*/ 439708 h 506956"/>
              <a:gd name="connsiteX3995" fmla="*/ 181009 w 506956"/>
              <a:gd name="connsiteY3995" fmla="*/ 430514 h 506956"/>
              <a:gd name="connsiteX3996" fmla="*/ 185170 w 506956"/>
              <a:gd name="connsiteY3996" fmla="*/ 430514 h 506956"/>
              <a:gd name="connsiteX3997" fmla="*/ 188978 w 506956"/>
              <a:gd name="connsiteY3997" fmla="*/ 436499 h 506956"/>
              <a:gd name="connsiteX3998" fmla="*/ 192786 w 506956"/>
              <a:gd name="connsiteY3998" fmla="*/ 430514 h 506956"/>
              <a:gd name="connsiteX3999" fmla="*/ 196948 w 506956"/>
              <a:gd name="connsiteY3999" fmla="*/ 430514 h 506956"/>
              <a:gd name="connsiteX4000" fmla="*/ 191045 w 506956"/>
              <a:gd name="connsiteY4000" fmla="*/ 439708 h 506956"/>
              <a:gd name="connsiteX4001" fmla="*/ 197356 w 506956"/>
              <a:gd name="connsiteY4001" fmla="*/ 449555 h 506956"/>
              <a:gd name="connsiteX4002" fmla="*/ 193194 w 506956"/>
              <a:gd name="connsiteY4002" fmla="*/ 449555 h 506956"/>
              <a:gd name="connsiteX4003" fmla="*/ 188978 w 506956"/>
              <a:gd name="connsiteY4003" fmla="*/ 442863 h 506956"/>
              <a:gd name="connsiteX4004" fmla="*/ 214778 w 506956"/>
              <a:gd name="connsiteY4004" fmla="*/ 442863 h 506956"/>
              <a:gd name="connsiteX4005" fmla="*/ 210562 w 506956"/>
              <a:gd name="connsiteY4005" fmla="*/ 449555 h 506956"/>
              <a:gd name="connsiteX4006" fmla="*/ 206401 w 506956"/>
              <a:gd name="connsiteY4006" fmla="*/ 449555 h 506956"/>
              <a:gd name="connsiteX4007" fmla="*/ 212711 w 506956"/>
              <a:gd name="connsiteY4007" fmla="*/ 439708 h 506956"/>
              <a:gd name="connsiteX4008" fmla="*/ 206809 w 506956"/>
              <a:gd name="connsiteY4008" fmla="*/ 430514 h 506956"/>
              <a:gd name="connsiteX4009" fmla="*/ 210970 w 506956"/>
              <a:gd name="connsiteY4009" fmla="*/ 430514 h 506956"/>
              <a:gd name="connsiteX4010" fmla="*/ 214778 w 506956"/>
              <a:gd name="connsiteY4010" fmla="*/ 436499 h 506956"/>
              <a:gd name="connsiteX4011" fmla="*/ 218586 w 506956"/>
              <a:gd name="connsiteY4011" fmla="*/ 430514 h 506956"/>
              <a:gd name="connsiteX4012" fmla="*/ 222748 w 506956"/>
              <a:gd name="connsiteY4012" fmla="*/ 430514 h 506956"/>
              <a:gd name="connsiteX4013" fmla="*/ 216846 w 506956"/>
              <a:gd name="connsiteY4013" fmla="*/ 439708 h 506956"/>
              <a:gd name="connsiteX4014" fmla="*/ 223156 w 506956"/>
              <a:gd name="connsiteY4014" fmla="*/ 449555 h 506956"/>
              <a:gd name="connsiteX4015" fmla="*/ 218994 w 506956"/>
              <a:gd name="connsiteY4015" fmla="*/ 449555 h 506956"/>
              <a:gd name="connsiteX4016" fmla="*/ 214778 w 506956"/>
              <a:gd name="connsiteY4016" fmla="*/ 442863 h 506956"/>
              <a:gd name="connsiteX4017" fmla="*/ 240578 w 506956"/>
              <a:gd name="connsiteY4017" fmla="*/ 442863 h 506956"/>
              <a:gd name="connsiteX4018" fmla="*/ 236362 w 506956"/>
              <a:gd name="connsiteY4018" fmla="*/ 449555 h 506956"/>
              <a:gd name="connsiteX4019" fmla="*/ 232201 w 506956"/>
              <a:gd name="connsiteY4019" fmla="*/ 449555 h 506956"/>
              <a:gd name="connsiteX4020" fmla="*/ 238511 w 506956"/>
              <a:gd name="connsiteY4020" fmla="*/ 439708 h 506956"/>
              <a:gd name="connsiteX4021" fmla="*/ 232609 w 506956"/>
              <a:gd name="connsiteY4021" fmla="*/ 430514 h 506956"/>
              <a:gd name="connsiteX4022" fmla="*/ 236770 w 506956"/>
              <a:gd name="connsiteY4022" fmla="*/ 430514 h 506956"/>
              <a:gd name="connsiteX4023" fmla="*/ 240578 w 506956"/>
              <a:gd name="connsiteY4023" fmla="*/ 436499 h 506956"/>
              <a:gd name="connsiteX4024" fmla="*/ 244386 w 506956"/>
              <a:gd name="connsiteY4024" fmla="*/ 430514 h 506956"/>
              <a:gd name="connsiteX4025" fmla="*/ 248548 w 506956"/>
              <a:gd name="connsiteY4025" fmla="*/ 430514 h 506956"/>
              <a:gd name="connsiteX4026" fmla="*/ 242646 w 506956"/>
              <a:gd name="connsiteY4026" fmla="*/ 439708 h 506956"/>
              <a:gd name="connsiteX4027" fmla="*/ 248956 w 506956"/>
              <a:gd name="connsiteY4027" fmla="*/ 449555 h 506956"/>
              <a:gd name="connsiteX4028" fmla="*/ 244794 w 506956"/>
              <a:gd name="connsiteY4028" fmla="*/ 449555 h 506956"/>
              <a:gd name="connsiteX4029" fmla="*/ 240578 w 506956"/>
              <a:gd name="connsiteY4029" fmla="*/ 442863 h 506956"/>
              <a:gd name="connsiteX4030" fmla="*/ 266378 w 506956"/>
              <a:gd name="connsiteY4030" fmla="*/ 442863 h 506956"/>
              <a:gd name="connsiteX4031" fmla="*/ 262162 w 506956"/>
              <a:gd name="connsiteY4031" fmla="*/ 449555 h 506956"/>
              <a:gd name="connsiteX4032" fmla="*/ 258001 w 506956"/>
              <a:gd name="connsiteY4032" fmla="*/ 449555 h 506956"/>
              <a:gd name="connsiteX4033" fmla="*/ 264311 w 506956"/>
              <a:gd name="connsiteY4033" fmla="*/ 439708 h 506956"/>
              <a:gd name="connsiteX4034" fmla="*/ 258409 w 506956"/>
              <a:gd name="connsiteY4034" fmla="*/ 430514 h 506956"/>
              <a:gd name="connsiteX4035" fmla="*/ 262570 w 506956"/>
              <a:gd name="connsiteY4035" fmla="*/ 430514 h 506956"/>
              <a:gd name="connsiteX4036" fmla="*/ 266378 w 506956"/>
              <a:gd name="connsiteY4036" fmla="*/ 436499 h 506956"/>
              <a:gd name="connsiteX4037" fmla="*/ 270187 w 506956"/>
              <a:gd name="connsiteY4037" fmla="*/ 430514 h 506956"/>
              <a:gd name="connsiteX4038" fmla="*/ 274348 w 506956"/>
              <a:gd name="connsiteY4038" fmla="*/ 430514 h 506956"/>
              <a:gd name="connsiteX4039" fmla="*/ 268446 w 506956"/>
              <a:gd name="connsiteY4039" fmla="*/ 439708 h 506956"/>
              <a:gd name="connsiteX4040" fmla="*/ 274756 w 506956"/>
              <a:gd name="connsiteY4040" fmla="*/ 449555 h 506956"/>
              <a:gd name="connsiteX4041" fmla="*/ 270595 w 506956"/>
              <a:gd name="connsiteY4041" fmla="*/ 449555 h 506956"/>
              <a:gd name="connsiteX4042" fmla="*/ 266378 w 506956"/>
              <a:gd name="connsiteY4042" fmla="*/ 442863 h 506956"/>
              <a:gd name="connsiteX4043" fmla="*/ 292179 w 506956"/>
              <a:gd name="connsiteY4043" fmla="*/ 442863 h 506956"/>
              <a:gd name="connsiteX4044" fmla="*/ 287962 w 506956"/>
              <a:gd name="connsiteY4044" fmla="*/ 449555 h 506956"/>
              <a:gd name="connsiteX4045" fmla="*/ 283801 w 506956"/>
              <a:gd name="connsiteY4045" fmla="*/ 449555 h 506956"/>
              <a:gd name="connsiteX4046" fmla="*/ 290111 w 506956"/>
              <a:gd name="connsiteY4046" fmla="*/ 439708 h 506956"/>
              <a:gd name="connsiteX4047" fmla="*/ 284209 w 506956"/>
              <a:gd name="connsiteY4047" fmla="*/ 430514 h 506956"/>
              <a:gd name="connsiteX4048" fmla="*/ 288370 w 506956"/>
              <a:gd name="connsiteY4048" fmla="*/ 430514 h 506956"/>
              <a:gd name="connsiteX4049" fmla="*/ 292179 w 506956"/>
              <a:gd name="connsiteY4049" fmla="*/ 436499 h 506956"/>
              <a:gd name="connsiteX4050" fmla="*/ 295987 w 506956"/>
              <a:gd name="connsiteY4050" fmla="*/ 430514 h 506956"/>
              <a:gd name="connsiteX4051" fmla="*/ 300148 w 506956"/>
              <a:gd name="connsiteY4051" fmla="*/ 430514 h 506956"/>
              <a:gd name="connsiteX4052" fmla="*/ 294246 w 506956"/>
              <a:gd name="connsiteY4052" fmla="*/ 439708 h 506956"/>
              <a:gd name="connsiteX4053" fmla="*/ 300556 w 506956"/>
              <a:gd name="connsiteY4053" fmla="*/ 449555 h 506956"/>
              <a:gd name="connsiteX4054" fmla="*/ 296395 w 506956"/>
              <a:gd name="connsiteY4054" fmla="*/ 449555 h 506956"/>
              <a:gd name="connsiteX4055" fmla="*/ 292179 w 506956"/>
              <a:gd name="connsiteY4055" fmla="*/ 442863 h 506956"/>
              <a:gd name="connsiteX4056" fmla="*/ 317979 w 506956"/>
              <a:gd name="connsiteY4056" fmla="*/ 442863 h 506956"/>
              <a:gd name="connsiteX4057" fmla="*/ 313762 w 506956"/>
              <a:gd name="connsiteY4057" fmla="*/ 449555 h 506956"/>
              <a:gd name="connsiteX4058" fmla="*/ 309601 w 506956"/>
              <a:gd name="connsiteY4058" fmla="*/ 449555 h 506956"/>
              <a:gd name="connsiteX4059" fmla="*/ 315911 w 506956"/>
              <a:gd name="connsiteY4059" fmla="*/ 439708 h 506956"/>
              <a:gd name="connsiteX4060" fmla="*/ 310009 w 506956"/>
              <a:gd name="connsiteY4060" fmla="*/ 430514 h 506956"/>
              <a:gd name="connsiteX4061" fmla="*/ 314170 w 506956"/>
              <a:gd name="connsiteY4061" fmla="*/ 430514 h 506956"/>
              <a:gd name="connsiteX4062" fmla="*/ 317979 w 506956"/>
              <a:gd name="connsiteY4062" fmla="*/ 436499 h 506956"/>
              <a:gd name="connsiteX4063" fmla="*/ 321787 w 506956"/>
              <a:gd name="connsiteY4063" fmla="*/ 430514 h 506956"/>
              <a:gd name="connsiteX4064" fmla="*/ 325948 w 506956"/>
              <a:gd name="connsiteY4064" fmla="*/ 430514 h 506956"/>
              <a:gd name="connsiteX4065" fmla="*/ 320046 w 506956"/>
              <a:gd name="connsiteY4065" fmla="*/ 439708 h 506956"/>
              <a:gd name="connsiteX4066" fmla="*/ 326356 w 506956"/>
              <a:gd name="connsiteY4066" fmla="*/ 449555 h 506956"/>
              <a:gd name="connsiteX4067" fmla="*/ 322195 w 506956"/>
              <a:gd name="connsiteY4067" fmla="*/ 449555 h 506956"/>
              <a:gd name="connsiteX4068" fmla="*/ 317979 w 506956"/>
              <a:gd name="connsiteY4068" fmla="*/ 442863 h 506956"/>
              <a:gd name="connsiteX4069" fmla="*/ 343779 w 506956"/>
              <a:gd name="connsiteY4069" fmla="*/ 442863 h 506956"/>
              <a:gd name="connsiteX4070" fmla="*/ 339563 w 506956"/>
              <a:gd name="connsiteY4070" fmla="*/ 449555 h 506956"/>
              <a:gd name="connsiteX4071" fmla="*/ 335401 w 506956"/>
              <a:gd name="connsiteY4071" fmla="*/ 449555 h 506956"/>
              <a:gd name="connsiteX4072" fmla="*/ 341711 w 506956"/>
              <a:gd name="connsiteY4072" fmla="*/ 439708 h 506956"/>
              <a:gd name="connsiteX4073" fmla="*/ 335809 w 506956"/>
              <a:gd name="connsiteY4073" fmla="*/ 430514 h 506956"/>
              <a:gd name="connsiteX4074" fmla="*/ 339971 w 506956"/>
              <a:gd name="connsiteY4074" fmla="*/ 430514 h 506956"/>
              <a:gd name="connsiteX4075" fmla="*/ 343779 w 506956"/>
              <a:gd name="connsiteY4075" fmla="*/ 436499 h 506956"/>
              <a:gd name="connsiteX4076" fmla="*/ 347587 w 506956"/>
              <a:gd name="connsiteY4076" fmla="*/ 430514 h 506956"/>
              <a:gd name="connsiteX4077" fmla="*/ 351748 w 506956"/>
              <a:gd name="connsiteY4077" fmla="*/ 430514 h 506956"/>
              <a:gd name="connsiteX4078" fmla="*/ 345846 w 506956"/>
              <a:gd name="connsiteY4078" fmla="*/ 439708 h 506956"/>
              <a:gd name="connsiteX4079" fmla="*/ 352156 w 506956"/>
              <a:gd name="connsiteY4079" fmla="*/ 449555 h 506956"/>
              <a:gd name="connsiteX4080" fmla="*/ 347995 w 506956"/>
              <a:gd name="connsiteY4080" fmla="*/ 449555 h 506956"/>
              <a:gd name="connsiteX4081" fmla="*/ 343779 w 506956"/>
              <a:gd name="connsiteY4081" fmla="*/ 442863 h 506956"/>
              <a:gd name="connsiteX4082" fmla="*/ 369579 w 506956"/>
              <a:gd name="connsiteY4082" fmla="*/ 442863 h 506956"/>
              <a:gd name="connsiteX4083" fmla="*/ 365363 w 506956"/>
              <a:gd name="connsiteY4083" fmla="*/ 449555 h 506956"/>
              <a:gd name="connsiteX4084" fmla="*/ 361201 w 506956"/>
              <a:gd name="connsiteY4084" fmla="*/ 449555 h 506956"/>
              <a:gd name="connsiteX4085" fmla="*/ 367511 w 506956"/>
              <a:gd name="connsiteY4085" fmla="*/ 439708 h 506956"/>
              <a:gd name="connsiteX4086" fmla="*/ 361609 w 506956"/>
              <a:gd name="connsiteY4086" fmla="*/ 430514 h 506956"/>
              <a:gd name="connsiteX4087" fmla="*/ 365771 w 506956"/>
              <a:gd name="connsiteY4087" fmla="*/ 430514 h 506956"/>
              <a:gd name="connsiteX4088" fmla="*/ 369579 w 506956"/>
              <a:gd name="connsiteY4088" fmla="*/ 436499 h 506956"/>
              <a:gd name="connsiteX4089" fmla="*/ 373387 w 506956"/>
              <a:gd name="connsiteY4089" fmla="*/ 430514 h 506956"/>
              <a:gd name="connsiteX4090" fmla="*/ 377548 w 506956"/>
              <a:gd name="connsiteY4090" fmla="*/ 430514 h 506956"/>
              <a:gd name="connsiteX4091" fmla="*/ 371646 w 506956"/>
              <a:gd name="connsiteY4091" fmla="*/ 439708 h 506956"/>
              <a:gd name="connsiteX4092" fmla="*/ 377956 w 506956"/>
              <a:gd name="connsiteY4092" fmla="*/ 449555 h 506956"/>
              <a:gd name="connsiteX4093" fmla="*/ 373795 w 506956"/>
              <a:gd name="connsiteY4093" fmla="*/ 449555 h 506956"/>
              <a:gd name="connsiteX4094" fmla="*/ 369579 w 506956"/>
              <a:gd name="connsiteY4094" fmla="*/ 442863 h 506956"/>
              <a:gd name="connsiteX4095" fmla="*/ 395379 w 506956"/>
              <a:gd name="connsiteY4095" fmla="*/ 442863 h 506956"/>
              <a:gd name="connsiteX4096" fmla="*/ 391163 w 506956"/>
              <a:gd name="connsiteY4096" fmla="*/ 449555 h 506956"/>
              <a:gd name="connsiteX4097" fmla="*/ 387001 w 506956"/>
              <a:gd name="connsiteY4097" fmla="*/ 449555 h 506956"/>
              <a:gd name="connsiteX4098" fmla="*/ 393312 w 506956"/>
              <a:gd name="connsiteY4098" fmla="*/ 439708 h 506956"/>
              <a:gd name="connsiteX4099" fmla="*/ 387409 w 506956"/>
              <a:gd name="connsiteY4099" fmla="*/ 430514 h 506956"/>
              <a:gd name="connsiteX4100" fmla="*/ 391571 w 506956"/>
              <a:gd name="connsiteY4100" fmla="*/ 430514 h 506956"/>
              <a:gd name="connsiteX4101" fmla="*/ 395379 w 506956"/>
              <a:gd name="connsiteY4101" fmla="*/ 436499 h 506956"/>
              <a:gd name="connsiteX4102" fmla="*/ 399187 w 506956"/>
              <a:gd name="connsiteY4102" fmla="*/ 430514 h 506956"/>
              <a:gd name="connsiteX4103" fmla="*/ 403348 w 506956"/>
              <a:gd name="connsiteY4103" fmla="*/ 430514 h 506956"/>
              <a:gd name="connsiteX4104" fmla="*/ 397446 w 506956"/>
              <a:gd name="connsiteY4104" fmla="*/ 439708 h 506956"/>
              <a:gd name="connsiteX4105" fmla="*/ 403756 w 506956"/>
              <a:gd name="connsiteY4105" fmla="*/ 449555 h 506956"/>
              <a:gd name="connsiteX4106" fmla="*/ 399595 w 506956"/>
              <a:gd name="connsiteY4106" fmla="*/ 449555 h 506956"/>
              <a:gd name="connsiteX4107" fmla="*/ 395379 w 506956"/>
              <a:gd name="connsiteY4107" fmla="*/ 442863 h 506956"/>
              <a:gd name="connsiteX4108" fmla="*/ 421179 w 506956"/>
              <a:gd name="connsiteY4108" fmla="*/ 442863 h 506956"/>
              <a:gd name="connsiteX4109" fmla="*/ 416963 w 506956"/>
              <a:gd name="connsiteY4109" fmla="*/ 449555 h 506956"/>
              <a:gd name="connsiteX4110" fmla="*/ 412801 w 506956"/>
              <a:gd name="connsiteY4110" fmla="*/ 449555 h 506956"/>
              <a:gd name="connsiteX4111" fmla="*/ 419112 w 506956"/>
              <a:gd name="connsiteY4111" fmla="*/ 439708 h 506956"/>
              <a:gd name="connsiteX4112" fmla="*/ 413209 w 506956"/>
              <a:gd name="connsiteY4112" fmla="*/ 430514 h 506956"/>
              <a:gd name="connsiteX4113" fmla="*/ 417371 w 506956"/>
              <a:gd name="connsiteY4113" fmla="*/ 430514 h 506956"/>
              <a:gd name="connsiteX4114" fmla="*/ 421179 w 506956"/>
              <a:gd name="connsiteY4114" fmla="*/ 436499 h 506956"/>
              <a:gd name="connsiteX4115" fmla="*/ 424987 w 506956"/>
              <a:gd name="connsiteY4115" fmla="*/ 430514 h 506956"/>
              <a:gd name="connsiteX4116" fmla="*/ 429149 w 506956"/>
              <a:gd name="connsiteY4116" fmla="*/ 430514 h 506956"/>
              <a:gd name="connsiteX4117" fmla="*/ 423246 w 506956"/>
              <a:gd name="connsiteY4117" fmla="*/ 439708 h 506956"/>
              <a:gd name="connsiteX4118" fmla="*/ 429557 w 506956"/>
              <a:gd name="connsiteY4118" fmla="*/ 449555 h 506956"/>
              <a:gd name="connsiteX4119" fmla="*/ 425395 w 506956"/>
              <a:gd name="connsiteY4119" fmla="*/ 449555 h 506956"/>
              <a:gd name="connsiteX4120" fmla="*/ 421179 w 506956"/>
              <a:gd name="connsiteY4120" fmla="*/ 442863 h 506956"/>
              <a:gd name="connsiteX4121" fmla="*/ 446979 w 506956"/>
              <a:gd name="connsiteY4121" fmla="*/ 442863 h 506956"/>
              <a:gd name="connsiteX4122" fmla="*/ 442763 w 506956"/>
              <a:gd name="connsiteY4122" fmla="*/ 449555 h 506956"/>
              <a:gd name="connsiteX4123" fmla="*/ 438601 w 506956"/>
              <a:gd name="connsiteY4123" fmla="*/ 449555 h 506956"/>
              <a:gd name="connsiteX4124" fmla="*/ 444912 w 506956"/>
              <a:gd name="connsiteY4124" fmla="*/ 439708 h 506956"/>
              <a:gd name="connsiteX4125" fmla="*/ 439009 w 506956"/>
              <a:gd name="connsiteY4125" fmla="*/ 430514 h 506956"/>
              <a:gd name="connsiteX4126" fmla="*/ 443171 w 506956"/>
              <a:gd name="connsiteY4126" fmla="*/ 430514 h 506956"/>
              <a:gd name="connsiteX4127" fmla="*/ 446979 w 506956"/>
              <a:gd name="connsiteY4127" fmla="*/ 436499 h 506956"/>
              <a:gd name="connsiteX4128" fmla="*/ 450787 w 506956"/>
              <a:gd name="connsiteY4128" fmla="*/ 430514 h 506956"/>
              <a:gd name="connsiteX4129" fmla="*/ 454949 w 506956"/>
              <a:gd name="connsiteY4129" fmla="*/ 430514 h 506956"/>
              <a:gd name="connsiteX4130" fmla="*/ 449046 w 506956"/>
              <a:gd name="connsiteY4130" fmla="*/ 439708 h 506956"/>
              <a:gd name="connsiteX4131" fmla="*/ 455357 w 506956"/>
              <a:gd name="connsiteY4131" fmla="*/ 449555 h 506956"/>
              <a:gd name="connsiteX4132" fmla="*/ 451195 w 506956"/>
              <a:gd name="connsiteY4132" fmla="*/ 449555 h 506956"/>
              <a:gd name="connsiteX4133" fmla="*/ 446979 w 506956"/>
              <a:gd name="connsiteY4133" fmla="*/ 442863 h 506956"/>
              <a:gd name="connsiteX4134" fmla="*/ 472779 w 506956"/>
              <a:gd name="connsiteY4134" fmla="*/ 442863 h 506956"/>
              <a:gd name="connsiteX4135" fmla="*/ 468563 w 506956"/>
              <a:gd name="connsiteY4135" fmla="*/ 449555 h 506956"/>
              <a:gd name="connsiteX4136" fmla="*/ 464401 w 506956"/>
              <a:gd name="connsiteY4136" fmla="*/ 449555 h 506956"/>
              <a:gd name="connsiteX4137" fmla="*/ 470712 w 506956"/>
              <a:gd name="connsiteY4137" fmla="*/ 439708 h 506956"/>
              <a:gd name="connsiteX4138" fmla="*/ 464809 w 506956"/>
              <a:gd name="connsiteY4138" fmla="*/ 430514 h 506956"/>
              <a:gd name="connsiteX4139" fmla="*/ 468971 w 506956"/>
              <a:gd name="connsiteY4139" fmla="*/ 430514 h 506956"/>
              <a:gd name="connsiteX4140" fmla="*/ 472779 w 506956"/>
              <a:gd name="connsiteY4140" fmla="*/ 436499 h 506956"/>
              <a:gd name="connsiteX4141" fmla="*/ 476587 w 506956"/>
              <a:gd name="connsiteY4141" fmla="*/ 430514 h 506956"/>
              <a:gd name="connsiteX4142" fmla="*/ 480749 w 506956"/>
              <a:gd name="connsiteY4142" fmla="*/ 430514 h 506956"/>
              <a:gd name="connsiteX4143" fmla="*/ 474846 w 506956"/>
              <a:gd name="connsiteY4143" fmla="*/ 439708 h 506956"/>
              <a:gd name="connsiteX4144" fmla="*/ 481157 w 506956"/>
              <a:gd name="connsiteY4144" fmla="*/ 449555 h 506956"/>
              <a:gd name="connsiteX4145" fmla="*/ 476995 w 506956"/>
              <a:gd name="connsiteY4145" fmla="*/ 449555 h 506956"/>
              <a:gd name="connsiteX4146" fmla="*/ 472779 w 506956"/>
              <a:gd name="connsiteY4146" fmla="*/ 442863 h 506956"/>
              <a:gd name="connsiteX4147" fmla="*/ 498579 w 506956"/>
              <a:gd name="connsiteY4147" fmla="*/ 442863 h 506956"/>
              <a:gd name="connsiteX4148" fmla="*/ 494363 w 506956"/>
              <a:gd name="connsiteY4148" fmla="*/ 449555 h 506956"/>
              <a:gd name="connsiteX4149" fmla="*/ 490201 w 506956"/>
              <a:gd name="connsiteY4149" fmla="*/ 449555 h 506956"/>
              <a:gd name="connsiteX4150" fmla="*/ 496512 w 506956"/>
              <a:gd name="connsiteY4150" fmla="*/ 439708 h 506956"/>
              <a:gd name="connsiteX4151" fmla="*/ 490609 w 506956"/>
              <a:gd name="connsiteY4151" fmla="*/ 430514 h 506956"/>
              <a:gd name="connsiteX4152" fmla="*/ 494771 w 506956"/>
              <a:gd name="connsiteY4152" fmla="*/ 430514 h 506956"/>
              <a:gd name="connsiteX4153" fmla="*/ 498579 w 506956"/>
              <a:gd name="connsiteY4153" fmla="*/ 436499 h 506956"/>
              <a:gd name="connsiteX4154" fmla="*/ 502387 w 506956"/>
              <a:gd name="connsiteY4154" fmla="*/ 430514 h 506956"/>
              <a:gd name="connsiteX4155" fmla="*/ 506549 w 506956"/>
              <a:gd name="connsiteY4155" fmla="*/ 430514 h 506956"/>
              <a:gd name="connsiteX4156" fmla="*/ 500646 w 506956"/>
              <a:gd name="connsiteY4156" fmla="*/ 439708 h 506956"/>
              <a:gd name="connsiteX4157" fmla="*/ 506957 w 506956"/>
              <a:gd name="connsiteY4157" fmla="*/ 449555 h 506956"/>
              <a:gd name="connsiteX4158" fmla="*/ 502795 w 506956"/>
              <a:gd name="connsiteY4158" fmla="*/ 449555 h 506956"/>
              <a:gd name="connsiteX4159" fmla="*/ 498579 w 506956"/>
              <a:gd name="connsiteY4159" fmla="*/ 442863 h 506956"/>
              <a:gd name="connsiteX4160" fmla="*/ 8378 w 506956"/>
              <a:gd name="connsiteY4160" fmla="*/ 471565 h 506956"/>
              <a:gd name="connsiteX4161" fmla="*/ 4162 w 506956"/>
              <a:gd name="connsiteY4161" fmla="*/ 478256 h 506956"/>
              <a:gd name="connsiteX4162" fmla="*/ 0 w 506956"/>
              <a:gd name="connsiteY4162" fmla="*/ 478256 h 506956"/>
              <a:gd name="connsiteX4163" fmla="*/ 6310 w 506956"/>
              <a:gd name="connsiteY4163" fmla="*/ 468409 h 506956"/>
              <a:gd name="connsiteX4164" fmla="*/ 408 w 506956"/>
              <a:gd name="connsiteY4164" fmla="*/ 459215 h 506956"/>
              <a:gd name="connsiteX4165" fmla="*/ 4570 w 506956"/>
              <a:gd name="connsiteY4165" fmla="*/ 459215 h 506956"/>
              <a:gd name="connsiteX4166" fmla="*/ 8378 w 506956"/>
              <a:gd name="connsiteY4166" fmla="*/ 465200 h 506956"/>
              <a:gd name="connsiteX4167" fmla="*/ 12186 w 506956"/>
              <a:gd name="connsiteY4167" fmla="*/ 459215 h 506956"/>
              <a:gd name="connsiteX4168" fmla="*/ 16347 w 506956"/>
              <a:gd name="connsiteY4168" fmla="*/ 459215 h 506956"/>
              <a:gd name="connsiteX4169" fmla="*/ 10445 w 506956"/>
              <a:gd name="connsiteY4169" fmla="*/ 468409 h 506956"/>
              <a:gd name="connsiteX4170" fmla="*/ 16755 w 506956"/>
              <a:gd name="connsiteY4170" fmla="*/ 478256 h 506956"/>
              <a:gd name="connsiteX4171" fmla="*/ 12594 w 506956"/>
              <a:gd name="connsiteY4171" fmla="*/ 478256 h 506956"/>
              <a:gd name="connsiteX4172" fmla="*/ 8378 w 506956"/>
              <a:gd name="connsiteY4172" fmla="*/ 471565 h 506956"/>
              <a:gd name="connsiteX4173" fmla="*/ 34178 w 506956"/>
              <a:gd name="connsiteY4173" fmla="*/ 471565 h 506956"/>
              <a:gd name="connsiteX4174" fmla="*/ 29962 w 506956"/>
              <a:gd name="connsiteY4174" fmla="*/ 478256 h 506956"/>
              <a:gd name="connsiteX4175" fmla="*/ 25800 w 506956"/>
              <a:gd name="connsiteY4175" fmla="*/ 478256 h 506956"/>
              <a:gd name="connsiteX4176" fmla="*/ 32110 w 506956"/>
              <a:gd name="connsiteY4176" fmla="*/ 468409 h 506956"/>
              <a:gd name="connsiteX4177" fmla="*/ 26208 w 506956"/>
              <a:gd name="connsiteY4177" fmla="*/ 459215 h 506956"/>
              <a:gd name="connsiteX4178" fmla="*/ 30370 w 506956"/>
              <a:gd name="connsiteY4178" fmla="*/ 459215 h 506956"/>
              <a:gd name="connsiteX4179" fmla="*/ 34178 w 506956"/>
              <a:gd name="connsiteY4179" fmla="*/ 465200 h 506956"/>
              <a:gd name="connsiteX4180" fmla="*/ 37986 w 506956"/>
              <a:gd name="connsiteY4180" fmla="*/ 459215 h 506956"/>
              <a:gd name="connsiteX4181" fmla="*/ 42147 w 506956"/>
              <a:gd name="connsiteY4181" fmla="*/ 459215 h 506956"/>
              <a:gd name="connsiteX4182" fmla="*/ 36245 w 506956"/>
              <a:gd name="connsiteY4182" fmla="*/ 468409 h 506956"/>
              <a:gd name="connsiteX4183" fmla="*/ 42555 w 506956"/>
              <a:gd name="connsiteY4183" fmla="*/ 478256 h 506956"/>
              <a:gd name="connsiteX4184" fmla="*/ 38394 w 506956"/>
              <a:gd name="connsiteY4184" fmla="*/ 478256 h 506956"/>
              <a:gd name="connsiteX4185" fmla="*/ 34178 w 506956"/>
              <a:gd name="connsiteY4185" fmla="*/ 471565 h 506956"/>
              <a:gd name="connsiteX4186" fmla="*/ 59978 w 506956"/>
              <a:gd name="connsiteY4186" fmla="*/ 471565 h 506956"/>
              <a:gd name="connsiteX4187" fmla="*/ 55762 w 506956"/>
              <a:gd name="connsiteY4187" fmla="*/ 478256 h 506956"/>
              <a:gd name="connsiteX4188" fmla="*/ 51600 w 506956"/>
              <a:gd name="connsiteY4188" fmla="*/ 478256 h 506956"/>
              <a:gd name="connsiteX4189" fmla="*/ 57911 w 506956"/>
              <a:gd name="connsiteY4189" fmla="*/ 468409 h 506956"/>
              <a:gd name="connsiteX4190" fmla="*/ 52008 w 506956"/>
              <a:gd name="connsiteY4190" fmla="*/ 459215 h 506956"/>
              <a:gd name="connsiteX4191" fmla="*/ 56170 w 506956"/>
              <a:gd name="connsiteY4191" fmla="*/ 459215 h 506956"/>
              <a:gd name="connsiteX4192" fmla="*/ 59978 w 506956"/>
              <a:gd name="connsiteY4192" fmla="*/ 465200 h 506956"/>
              <a:gd name="connsiteX4193" fmla="*/ 63786 w 506956"/>
              <a:gd name="connsiteY4193" fmla="*/ 459215 h 506956"/>
              <a:gd name="connsiteX4194" fmla="*/ 67948 w 506956"/>
              <a:gd name="connsiteY4194" fmla="*/ 459215 h 506956"/>
              <a:gd name="connsiteX4195" fmla="*/ 62045 w 506956"/>
              <a:gd name="connsiteY4195" fmla="*/ 468409 h 506956"/>
              <a:gd name="connsiteX4196" fmla="*/ 68356 w 506956"/>
              <a:gd name="connsiteY4196" fmla="*/ 478256 h 506956"/>
              <a:gd name="connsiteX4197" fmla="*/ 64194 w 506956"/>
              <a:gd name="connsiteY4197" fmla="*/ 478256 h 506956"/>
              <a:gd name="connsiteX4198" fmla="*/ 59978 w 506956"/>
              <a:gd name="connsiteY4198" fmla="*/ 471565 h 506956"/>
              <a:gd name="connsiteX4199" fmla="*/ 85778 w 506956"/>
              <a:gd name="connsiteY4199" fmla="*/ 471565 h 506956"/>
              <a:gd name="connsiteX4200" fmla="*/ 81562 w 506956"/>
              <a:gd name="connsiteY4200" fmla="*/ 478256 h 506956"/>
              <a:gd name="connsiteX4201" fmla="*/ 77400 w 506956"/>
              <a:gd name="connsiteY4201" fmla="*/ 478256 h 506956"/>
              <a:gd name="connsiteX4202" fmla="*/ 83711 w 506956"/>
              <a:gd name="connsiteY4202" fmla="*/ 468409 h 506956"/>
              <a:gd name="connsiteX4203" fmla="*/ 77808 w 506956"/>
              <a:gd name="connsiteY4203" fmla="*/ 459215 h 506956"/>
              <a:gd name="connsiteX4204" fmla="*/ 81970 w 506956"/>
              <a:gd name="connsiteY4204" fmla="*/ 459215 h 506956"/>
              <a:gd name="connsiteX4205" fmla="*/ 85778 w 506956"/>
              <a:gd name="connsiteY4205" fmla="*/ 465200 h 506956"/>
              <a:gd name="connsiteX4206" fmla="*/ 89586 w 506956"/>
              <a:gd name="connsiteY4206" fmla="*/ 459215 h 506956"/>
              <a:gd name="connsiteX4207" fmla="*/ 93748 w 506956"/>
              <a:gd name="connsiteY4207" fmla="*/ 459215 h 506956"/>
              <a:gd name="connsiteX4208" fmla="*/ 87845 w 506956"/>
              <a:gd name="connsiteY4208" fmla="*/ 468409 h 506956"/>
              <a:gd name="connsiteX4209" fmla="*/ 94156 w 506956"/>
              <a:gd name="connsiteY4209" fmla="*/ 478256 h 506956"/>
              <a:gd name="connsiteX4210" fmla="*/ 89994 w 506956"/>
              <a:gd name="connsiteY4210" fmla="*/ 478256 h 506956"/>
              <a:gd name="connsiteX4211" fmla="*/ 85778 w 506956"/>
              <a:gd name="connsiteY4211" fmla="*/ 471565 h 506956"/>
              <a:gd name="connsiteX4212" fmla="*/ 111578 w 506956"/>
              <a:gd name="connsiteY4212" fmla="*/ 471565 h 506956"/>
              <a:gd name="connsiteX4213" fmla="*/ 107362 w 506956"/>
              <a:gd name="connsiteY4213" fmla="*/ 478256 h 506956"/>
              <a:gd name="connsiteX4214" fmla="*/ 103200 w 506956"/>
              <a:gd name="connsiteY4214" fmla="*/ 478256 h 506956"/>
              <a:gd name="connsiteX4215" fmla="*/ 109511 w 506956"/>
              <a:gd name="connsiteY4215" fmla="*/ 468409 h 506956"/>
              <a:gd name="connsiteX4216" fmla="*/ 103608 w 506956"/>
              <a:gd name="connsiteY4216" fmla="*/ 459215 h 506956"/>
              <a:gd name="connsiteX4217" fmla="*/ 107770 w 506956"/>
              <a:gd name="connsiteY4217" fmla="*/ 459215 h 506956"/>
              <a:gd name="connsiteX4218" fmla="*/ 111578 w 506956"/>
              <a:gd name="connsiteY4218" fmla="*/ 465200 h 506956"/>
              <a:gd name="connsiteX4219" fmla="*/ 115386 w 506956"/>
              <a:gd name="connsiteY4219" fmla="*/ 459215 h 506956"/>
              <a:gd name="connsiteX4220" fmla="*/ 119548 w 506956"/>
              <a:gd name="connsiteY4220" fmla="*/ 459215 h 506956"/>
              <a:gd name="connsiteX4221" fmla="*/ 113645 w 506956"/>
              <a:gd name="connsiteY4221" fmla="*/ 468409 h 506956"/>
              <a:gd name="connsiteX4222" fmla="*/ 119956 w 506956"/>
              <a:gd name="connsiteY4222" fmla="*/ 478256 h 506956"/>
              <a:gd name="connsiteX4223" fmla="*/ 115794 w 506956"/>
              <a:gd name="connsiteY4223" fmla="*/ 478256 h 506956"/>
              <a:gd name="connsiteX4224" fmla="*/ 111578 w 506956"/>
              <a:gd name="connsiteY4224" fmla="*/ 471565 h 506956"/>
              <a:gd name="connsiteX4225" fmla="*/ 137378 w 506956"/>
              <a:gd name="connsiteY4225" fmla="*/ 471565 h 506956"/>
              <a:gd name="connsiteX4226" fmla="*/ 133162 w 506956"/>
              <a:gd name="connsiteY4226" fmla="*/ 478256 h 506956"/>
              <a:gd name="connsiteX4227" fmla="*/ 129000 w 506956"/>
              <a:gd name="connsiteY4227" fmla="*/ 478256 h 506956"/>
              <a:gd name="connsiteX4228" fmla="*/ 135311 w 506956"/>
              <a:gd name="connsiteY4228" fmla="*/ 468409 h 506956"/>
              <a:gd name="connsiteX4229" fmla="*/ 129408 w 506956"/>
              <a:gd name="connsiteY4229" fmla="*/ 459215 h 506956"/>
              <a:gd name="connsiteX4230" fmla="*/ 133570 w 506956"/>
              <a:gd name="connsiteY4230" fmla="*/ 459215 h 506956"/>
              <a:gd name="connsiteX4231" fmla="*/ 137378 w 506956"/>
              <a:gd name="connsiteY4231" fmla="*/ 465200 h 506956"/>
              <a:gd name="connsiteX4232" fmla="*/ 141186 w 506956"/>
              <a:gd name="connsiteY4232" fmla="*/ 459215 h 506956"/>
              <a:gd name="connsiteX4233" fmla="*/ 145348 w 506956"/>
              <a:gd name="connsiteY4233" fmla="*/ 459215 h 506956"/>
              <a:gd name="connsiteX4234" fmla="*/ 139445 w 506956"/>
              <a:gd name="connsiteY4234" fmla="*/ 468409 h 506956"/>
              <a:gd name="connsiteX4235" fmla="*/ 145756 w 506956"/>
              <a:gd name="connsiteY4235" fmla="*/ 478256 h 506956"/>
              <a:gd name="connsiteX4236" fmla="*/ 141594 w 506956"/>
              <a:gd name="connsiteY4236" fmla="*/ 478256 h 506956"/>
              <a:gd name="connsiteX4237" fmla="*/ 137378 w 506956"/>
              <a:gd name="connsiteY4237" fmla="*/ 471565 h 506956"/>
              <a:gd name="connsiteX4238" fmla="*/ 163178 w 506956"/>
              <a:gd name="connsiteY4238" fmla="*/ 471565 h 506956"/>
              <a:gd name="connsiteX4239" fmla="*/ 158962 w 506956"/>
              <a:gd name="connsiteY4239" fmla="*/ 478256 h 506956"/>
              <a:gd name="connsiteX4240" fmla="*/ 154800 w 506956"/>
              <a:gd name="connsiteY4240" fmla="*/ 478256 h 506956"/>
              <a:gd name="connsiteX4241" fmla="*/ 161111 w 506956"/>
              <a:gd name="connsiteY4241" fmla="*/ 468409 h 506956"/>
              <a:gd name="connsiteX4242" fmla="*/ 155208 w 506956"/>
              <a:gd name="connsiteY4242" fmla="*/ 459215 h 506956"/>
              <a:gd name="connsiteX4243" fmla="*/ 159370 w 506956"/>
              <a:gd name="connsiteY4243" fmla="*/ 459215 h 506956"/>
              <a:gd name="connsiteX4244" fmla="*/ 163178 w 506956"/>
              <a:gd name="connsiteY4244" fmla="*/ 465200 h 506956"/>
              <a:gd name="connsiteX4245" fmla="*/ 166986 w 506956"/>
              <a:gd name="connsiteY4245" fmla="*/ 459215 h 506956"/>
              <a:gd name="connsiteX4246" fmla="*/ 171148 w 506956"/>
              <a:gd name="connsiteY4246" fmla="*/ 459215 h 506956"/>
              <a:gd name="connsiteX4247" fmla="*/ 165245 w 506956"/>
              <a:gd name="connsiteY4247" fmla="*/ 468409 h 506956"/>
              <a:gd name="connsiteX4248" fmla="*/ 171556 w 506956"/>
              <a:gd name="connsiteY4248" fmla="*/ 478256 h 506956"/>
              <a:gd name="connsiteX4249" fmla="*/ 167394 w 506956"/>
              <a:gd name="connsiteY4249" fmla="*/ 478256 h 506956"/>
              <a:gd name="connsiteX4250" fmla="*/ 163178 w 506956"/>
              <a:gd name="connsiteY4250" fmla="*/ 471565 h 506956"/>
              <a:gd name="connsiteX4251" fmla="*/ 188978 w 506956"/>
              <a:gd name="connsiteY4251" fmla="*/ 471565 h 506956"/>
              <a:gd name="connsiteX4252" fmla="*/ 184762 w 506956"/>
              <a:gd name="connsiteY4252" fmla="*/ 478256 h 506956"/>
              <a:gd name="connsiteX4253" fmla="*/ 180601 w 506956"/>
              <a:gd name="connsiteY4253" fmla="*/ 478256 h 506956"/>
              <a:gd name="connsiteX4254" fmla="*/ 186911 w 506956"/>
              <a:gd name="connsiteY4254" fmla="*/ 468409 h 506956"/>
              <a:gd name="connsiteX4255" fmla="*/ 181009 w 506956"/>
              <a:gd name="connsiteY4255" fmla="*/ 459215 h 506956"/>
              <a:gd name="connsiteX4256" fmla="*/ 185170 w 506956"/>
              <a:gd name="connsiteY4256" fmla="*/ 459215 h 506956"/>
              <a:gd name="connsiteX4257" fmla="*/ 188978 w 506956"/>
              <a:gd name="connsiteY4257" fmla="*/ 465200 h 506956"/>
              <a:gd name="connsiteX4258" fmla="*/ 192786 w 506956"/>
              <a:gd name="connsiteY4258" fmla="*/ 459215 h 506956"/>
              <a:gd name="connsiteX4259" fmla="*/ 196948 w 506956"/>
              <a:gd name="connsiteY4259" fmla="*/ 459215 h 506956"/>
              <a:gd name="connsiteX4260" fmla="*/ 191045 w 506956"/>
              <a:gd name="connsiteY4260" fmla="*/ 468409 h 506956"/>
              <a:gd name="connsiteX4261" fmla="*/ 197356 w 506956"/>
              <a:gd name="connsiteY4261" fmla="*/ 478256 h 506956"/>
              <a:gd name="connsiteX4262" fmla="*/ 193194 w 506956"/>
              <a:gd name="connsiteY4262" fmla="*/ 478256 h 506956"/>
              <a:gd name="connsiteX4263" fmla="*/ 188978 w 506956"/>
              <a:gd name="connsiteY4263" fmla="*/ 471565 h 506956"/>
              <a:gd name="connsiteX4264" fmla="*/ 214778 w 506956"/>
              <a:gd name="connsiteY4264" fmla="*/ 471565 h 506956"/>
              <a:gd name="connsiteX4265" fmla="*/ 210562 w 506956"/>
              <a:gd name="connsiteY4265" fmla="*/ 478256 h 506956"/>
              <a:gd name="connsiteX4266" fmla="*/ 206401 w 506956"/>
              <a:gd name="connsiteY4266" fmla="*/ 478256 h 506956"/>
              <a:gd name="connsiteX4267" fmla="*/ 212711 w 506956"/>
              <a:gd name="connsiteY4267" fmla="*/ 468409 h 506956"/>
              <a:gd name="connsiteX4268" fmla="*/ 206809 w 506956"/>
              <a:gd name="connsiteY4268" fmla="*/ 459215 h 506956"/>
              <a:gd name="connsiteX4269" fmla="*/ 210970 w 506956"/>
              <a:gd name="connsiteY4269" fmla="*/ 459215 h 506956"/>
              <a:gd name="connsiteX4270" fmla="*/ 214778 w 506956"/>
              <a:gd name="connsiteY4270" fmla="*/ 465200 h 506956"/>
              <a:gd name="connsiteX4271" fmla="*/ 218586 w 506956"/>
              <a:gd name="connsiteY4271" fmla="*/ 459215 h 506956"/>
              <a:gd name="connsiteX4272" fmla="*/ 222748 w 506956"/>
              <a:gd name="connsiteY4272" fmla="*/ 459215 h 506956"/>
              <a:gd name="connsiteX4273" fmla="*/ 216846 w 506956"/>
              <a:gd name="connsiteY4273" fmla="*/ 468409 h 506956"/>
              <a:gd name="connsiteX4274" fmla="*/ 223156 w 506956"/>
              <a:gd name="connsiteY4274" fmla="*/ 478256 h 506956"/>
              <a:gd name="connsiteX4275" fmla="*/ 218994 w 506956"/>
              <a:gd name="connsiteY4275" fmla="*/ 478256 h 506956"/>
              <a:gd name="connsiteX4276" fmla="*/ 214778 w 506956"/>
              <a:gd name="connsiteY4276" fmla="*/ 471565 h 506956"/>
              <a:gd name="connsiteX4277" fmla="*/ 240578 w 506956"/>
              <a:gd name="connsiteY4277" fmla="*/ 471565 h 506956"/>
              <a:gd name="connsiteX4278" fmla="*/ 236362 w 506956"/>
              <a:gd name="connsiteY4278" fmla="*/ 478256 h 506956"/>
              <a:gd name="connsiteX4279" fmla="*/ 232201 w 506956"/>
              <a:gd name="connsiteY4279" fmla="*/ 478256 h 506956"/>
              <a:gd name="connsiteX4280" fmla="*/ 238511 w 506956"/>
              <a:gd name="connsiteY4280" fmla="*/ 468409 h 506956"/>
              <a:gd name="connsiteX4281" fmla="*/ 232609 w 506956"/>
              <a:gd name="connsiteY4281" fmla="*/ 459215 h 506956"/>
              <a:gd name="connsiteX4282" fmla="*/ 236770 w 506956"/>
              <a:gd name="connsiteY4282" fmla="*/ 459215 h 506956"/>
              <a:gd name="connsiteX4283" fmla="*/ 240578 w 506956"/>
              <a:gd name="connsiteY4283" fmla="*/ 465200 h 506956"/>
              <a:gd name="connsiteX4284" fmla="*/ 244386 w 506956"/>
              <a:gd name="connsiteY4284" fmla="*/ 459215 h 506956"/>
              <a:gd name="connsiteX4285" fmla="*/ 248548 w 506956"/>
              <a:gd name="connsiteY4285" fmla="*/ 459215 h 506956"/>
              <a:gd name="connsiteX4286" fmla="*/ 242646 w 506956"/>
              <a:gd name="connsiteY4286" fmla="*/ 468409 h 506956"/>
              <a:gd name="connsiteX4287" fmla="*/ 248956 w 506956"/>
              <a:gd name="connsiteY4287" fmla="*/ 478256 h 506956"/>
              <a:gd name="connsiteX4288" fmla="*/ 244794 w 506956"/>
              <a:gd name="connsiteY4288" fmla="*/ 478256 h 506956"/>
              <a:gd name="connsiteX4289" fmla="*/ 240578 w 506956"/>
              <a:gd name="connsiteY4289" fmla="*/ 471565 h 506956"/>
              <a:gd name="connsiteX4290" fmla="*/ 266378 w 506956"/>
              <a:gd name="connsiteY4290" fmla="*/ 471565 h 506956"/>
              <a:gd name="connsiteX4291" fmla="*/ 262162 w 506956"/>
              <a:gd name="connsiteY4291" fmla="*/ 478256 h 506956"/>
              <a:gd name="connsiteX4292" fmla="*/ 258001 w 506956"/>
              <a:gd name="connsiteY4292" fmla="*/ 478256 h 506956"/>
              <a:gd name="connsiteX4293" fmla="*/ 264311 w 506956"/>
              <a:gd name="connsiteY4293" fmla="*/ 468409 h 506956"/>
              <a:gd name="connsiteX4294" fmla="*/ 258409 w 506956"/>
              <a:gd name="connsiteY4294" fmla="*/ 459215 h 506956"/>
              <a:gd name="connsiteX4295" fmla="*/ 262570 w 506956"/>
              <a:gd name="connsiteY4295" fmla="*/ 459215 h 506956"/>
              <a:gd name="connsiteX4296" fmla="*/ 266378 w 506956"/>
              <a:gd name="connsiteY4296" fmla="*/ 465200 h 506956"/>
              <a:gd name="connsiteX4297" fmla="*/ 270187 w 506956"/>
              <a:gd name="connsiteY4297" fmla="*/ 459215 h 506956"/>
              <a:gd name="connsiteX4298" fmla="*/ 274348 w 506956"/>
              <a:gd name="connsiteY4298" fmla="*/ 459215 h 506956"/>
              <a:gd name="connsiteX4299" fmla="*/ 268446 w 506956"/>
              <a:gd name="connsiteY4299" fmla="*/ 468409 h 506956"/>
              <a:gd name="connsiteX4300" fmla="*/ 274756 w 506956"/>
              <a:gd name="connsiteY4300" fmla="*/ 478256 h 506956"/>
              <a:gd name="connsiteX4301" fmla="*/ 270595 w 506956"/>
              <a:gd name="connsiteY4301" fmla="*/ 478256 h 506956"/>
              <a:gd name="connsiteX4302" fmla="*/ 266378 w 506956"/>
              <a:gd name="connsiteY4302" fmla="*/ 471565 h 506956"/>
              <a:gd name="connsiteX4303" fmla="*/ 292179 w 506956"/>
              <a:gd name="connsiteY4303" fmla="*/ 471565 h 506956"/>
              <a:gd name="connsiteX4304" fmla="*/ 287962 w 506956"/>
              <a:gd name="connsiteY4304" fmla="*/ 478256 h 506956"/>
              <a:gd name="connsiteX4305" fmla="*/ 283801 w 506956"/>
              <a:gd name="connsiteY4305" fmla="*/ 478256 h 506956"/>
              <a:gd name="connsiteX4306" fmla="*/ 290111 w 506956"/>
              <a:gd name="connsiteY4306" fmla="*/ 468409 h 506956"/>
              <a:gd name="connsiteX4307" fmla="*/ 284209 w 506956"/>
              <a:gd name="connsiteY4307" fmla="*/ 459215 h 506956"/>
              <a:gd name="connsiteX4308" fmla="*/ 288370 w 506956"/>
              <a:gd name="connsiteY4308" fmla="*/ 459215 h 506956"/>
              <a:gd name="connsiteX4309" fmla="*/ 292179 w 506956"/>
              <a:gd name="connsiteY4309" fmla="*/ 465200 h 506956"/>
              <a:gd name="connsiteX4310" fmla="*/ 295987 w 506956"/>
              <a:gd name="connsiteY4310" fmla="*/ 459215 h 506956"/>
              <a:gd name="connsiteX4311" fmla="*/ 300148 w 506956"/>
              <a:gd name="connsiteY4311" fmla="*/ 459215 h 506956"/>
              <a:gd name="connsiteX4312" fmla="*/ 294246 w 506956"/>
              <a:gd name="connsiteY4312" fmla="*/ 468409 h 506956"/>
              <a:gd name="connsiteX4313" fmla="*/ 300556 w 506956"/>
              <a:gd name="connsiteY4313" fmla="*/ 478256 h 506956"/>
              <a:gd name="connsiteX4314" fmla="*/ 296395 w 506956"/>
              <a:gd name="connsiteY4314" fmla="*/ 478256 h 506956"/>
              <a:gd name="connsiteX4315" fmla="*/ 292179 w 506956"/>
              <a:gd name="connsiteY4315" fmla="*/ 471565 h 506956"/>
              <a:gd name="connsiteX4316" fmla="*/ 317979 w 506956"/>
              <a:gd name="connsiteY4316" fmla="*/ 471565 h 506956"/>
              <a:gd name="connsiteX4317" fmla="*/ 313762 w 506956"/>
              <a:gd name="connsiteY4317" fmla="*/ 478256 h 506956"/>
              <a:gd name="connsiteX4318" fmla="*/ 309601 w 506956"/>
              <a:gd name="connsiteY4318" fmla="*/ 478256 h 506956"/>
              <a:gd name="connsiteX4319" fmla="*/ 315911 w 506956"/>
              <a:gd name="connsiteY4319" fmla="*/ 468409 h 506956"/>
              <a:gd name="connsiteX4320" fmla="*/ 310009 w 506956"/>
              <a:gd name="connsiteY4320" fmla="*/ 459215 h 506956"/>
              <a:gd name="connsiteX4321" fmla="*/ 314170 w 506956"/>
              <a:gd name="connsiteY4321" fmla="*/ 459215 h 506956"/>
              <a:gd name="connsiteX4322" fmla="*/ 317979 w 506956"/>
              <a:gd name="connsiteY4322" fmla="*/ 465200 h 506956"/>
              <a:gd name="connsiteX4323" fmla="*/ 321787 w 506956"/>
              <a:gd name="connsiteY4323" fmla="*/ 459215 h 506956"/>
              <a:gd name="connsiteX4324" fmla="*/ 325948 w 506956"/>
              <a:gd name="connsiteY4324" fmla="*/ 459215 h 506956"/>
              <a:gd name="connsiteX4325" fmla="*/ 320046 w 506956"/>
              <a:gd name="connsiteY4325" fmla="*/ 468409 h 506956"/>
              <a:gd name="connsiteX4326" fmla="*/ 326356 w 506956"/>
              <a:gd name="connsiteY4326" fmla="*/ 478256 h 506956"/>
              <a:gd name="connsiteX4327" fmla="*/ 322195 w 506956"/>
              <a:gd name="connsiteY4327" fmla="*/ 478256 h 506956"/>
              <a:gd name="connsiteX4328" fmla="*/ 317979 w 506956"/>
              <a:gd name="connsiteY4328" fmla="*/ 471565 h 506956"/>
              <a:gd name="connsiteX4329" fmla="*/ 343779 w 506956"/>
              <a:gd name="connsiteY4329" fmla="*/ 471565 h 506956"/>
              <a:gd name="connsiteX4330" fmla="*/ 339563 w 506956"/>
              <a:gd name="connsiteY4330" fmla="*/ 478256 h 506956"/>
              <a:gd name="connsiteX4331" fmla="*/ 335401 w 506956"/>
              <a:gd name="connsiteY4331" fmla="*/ 478256 h 506956"/>
              <a:gd name="connsiteX4332" fmla="*/ 341711 w 506956"/>
              <a:gd name="connsiteY4332" fmla="*/ 468409 h 506956"/>
              <a:gd name="connsiteX4333" fmla="*/ 335809 w 506956"/>
              <a:gd name="connsiteY4333" fmla="*/ 459215 h 506956"/>
              <a:gd name="connsiteX4334" fmla="*/ 339971 w 506956"/>
              <a:gd name="connsiteY4334" fmla="*/ 459215 h 506956"/>
              <a:gd name="connsiteX4335" fmla="*/ 343779 w 506956"/>
              <a:gd name="connsiteY4335" fmla="*/ 465200 h 506956"/>
              <a:gd name="connsiteX4336" fmla="*/ 347587 w 506956"/>
              <a:gd name="connsiteY4336" fmla="*/ 459215 h 506956"/>
              <a:gd name="connsiteX4337" fmla="*/ 351748 w 506956"/>
              <a:gd name="connsiteY4337" fmla="*/ 459215 h 506956"/>
              <a:gd name="connsiteX4338" fmla="*/ 345846 w 506956"/>
              <a:gd name="connsiteY4338" fmla="*/ 468409 h 506956"/>
              <a:gd name="connsiteX4339" fmla="*/ 352156 w 506956"/>
              <a:gd name="connsiteY4339" fmla="*/ 478256 h 506956"/>
              <a:gd name="connsiteX4340" fmla="*/ 347995 w 506956"/>
              <a:gd name="connsiteY4340" fmla="*/ 478256 h 506956"/>
              <a:gd name="connsiteX4341" fmla="*/ 343779 w 506956"/>
              <a:gd name="connsiteY4341" fmla="*/ 471565 h 506956"/>
              <a:gd name="connsiteX4342" fmla="*/ 369579 w 506956"/>
              <a:gd name="connsiteY4342" fmla="*/ 471565 h 506956"/>
              <a:gd name="connsiteX4343" fmla="*/ 365363 w 506956"/>
              <a:gd name="connsiteY4343" fmla="*/ 478256 h 506956"/>
              <a:gd name="connsiteX4344" fmla="*/ 361201 w 506956"/>
              <a:gd name="connsiteY4344" fmla="*/ 478256 h 506956"/>
              <a:gd name="connsiteX4345" fmla="*/ 367511 w 506956"/>
              <a:gd name="connsiteY4345" fmla="*/ 468409 h 506956"/>
              <a:gd name="connsiteX4346" fmla="*/ 361609 w 506956"/>
              <a:gd name="connsiteY4346" fmla="*/ 459215 h 506956"/>
              <a:gd name="connsiteX4347" fmla="*/ 365771 w 506956"/>
              <a:gd name="connsiteY4347" fmla="*/ 459215 h 506956"/>
              <a:gd name="connsiteX4348" fmla="*/ 369579 w 506956"/>
              <a:gd name="connsiteY4348" fmla="*/ 465200 h 506956"/>
              <a:gd name="connsiteX4349" fmla="*/ 373387 w 506956"/>
              <a:gd name="connsiteY4349" fmla="*/ 459215 h 506956"/>
              <a:gd name="connsiteX4350" fmla="*/ 377548 w 506956"/>
              <a:gd name="connsiteY4350" fmla="*/ 459215 h 506956"/>
              <a:gd name="connsiteX4351" fmla="*/ 371646 w 506956"/>
              <a:gd name="connsiteY4351" fmla="*/ 468409 h 506956"/>
              <a:gd name="connsiteX4352" fmla="*/ 377956 w 506956"/>
              <a:gd name="connsiteY4352" fmla="*/ 478256 h 506956"/>
              <a:gd name="connsiteX4353" fmla="*/ 373795 w 506956"/>
              <a:gd name="connsiteY4353" fmla="*/ 478256 h 506956"/>
              <a:gd name="connsiteX4354" fmla="*/ 369579 w 506956"/>
              <a:gd name="connsiteY4354" fmla="*/ 471565 h 506956"/>
              <a:gd name="connsiteX4355" fmla="*/ 395379 w 506956"/>
              <a:gd name="connsiteY4355" fmla="*/ 471565 h 506956"/>
              <a:gd name="connsiteX4356" fmla="*/ 391163 w 506956"/>
              <a:gd name="connsiteY4356" fmla="*/ 478256 h 506956"/>
              <a:gd name="connsiteX4357" fmla="*/ 387001 w 506956"/>
              <a:gd name="connsiteY4357" fmla="*/ 478256 h 506956"/>
              <a:gd name="connsiteX4358" fmla="*/ 393312 w 506956"/>
              <a:gd name="connsiteY4358" fmla="*/ 468409 h 506956"/>
              <a:gd name="connsiteX4359" fmla="*/ 387409 w 506956"/>
              <a:gd name="connsiteY4359" fmla="*/ 459215 h 506956"/>
              <a:gd name="connsiteX4360" fmla="*/ 391571 w 506956"/>
              <a:gd name="connsiteY4360" fmla="*/ 459215 h 506956"/>
              <a:gd name="connsiteX4361" fmla="*/ 395379 w 506956"/>
              <a:gd name="connsiteY4361" fmla="*/ 465200 h 506956"/>
              <a:gd name="connsiteX4362" fmla="*/ 399187 w 506956"/>
              <a:gd name="connsiteY4362" fmla="*/ 459215 h 506956"/>
              <a:gd name="connsiteX4363" fmla="*/ 403348 w 506956"/>
              <a:gd name="connsiteY4363" fmla="*/ 459215 h 506956"/>
              <a:gd name="connsiteX4364" fmla="*/ 397446 w 506956"/>
              <a:gd name="connsiteY4364" fmla="*/ 468409 h 506956"/>
              <a:gd name="connsiteX4365" fmla="*/ 403756 w 506956"/>
              <a:gd name="connsiteY4365" fmla="*/ 478256 h 506956"/>
              <a:gd name="connsiteX4366" fmla="*/ 399595 w 506956"/>
              <a:gd name="connsiteY4366" fmla="*/ 478256 h 506956"/>
              <a:gd name="connsiteX4367" fmla="*/ 395379 w 506956"/>
              <a:gd name="connsiteY4367" fmla="*/ 471565 h 506956"/>
              <a:gd name="connsiteX4368" fmla="*/ 421179 w 506956"/>
              <a:gd name="connsiteY4368" fmla="*/ 471565 h 506956"/>
              <a:gd name="connsiteX4369" fmla="*/ 416963 w 506956"/>
              <a:gd name="connsiteY4369" fmla="*/ 478256 h 506956"/>
              <a:gd name="connsiteX4370" fmla="*/ 412801 w 506956"/>
              <a:gd name="connsiteY4370" fmla="*/ 478256 h 506956"/>
              <a:gd name="connsiteX4371" fmla="*/ 419112 w 506956"/>
              <a:gd name="connsiteY4371" fmla="*/ 468409 h 506956"/>
              <a:gd name="connsiteX4372" fmla="*/ 413209 w 506956"/>
              <a:gd name="connsiteY4372" fmla="*/ 459215 h 506956"/>
              <a:gd name="connsiteX4373" fmla="*/ 417371 w 506956"/>
              <a:gd name="connsiteY4373" fmla="*/ 459215 h 506956"/>
              <a:gd name="connsiteX4374" fmla="*/ 421179 w 506956"/>
              <a:gd name="connsiteY4374" fmla="*/ 465200 h 506956"/>
              <a:gd name="connsiteX4375" fmla="*/ 424987 w 506956"/>
              <a:gd name="connsiteY4375" fmla="*/ 459215 h 506956"/>
              <a:gd name="connsiteX4376" fmla="*/ 429149 w 506956"/>
              <a:gd name="connsiteY4376" fmla="*/ 459215 h 506956"/>
              <a:gd name="connsiteX4377" fmla="*/ 423246 w 506956"/>
              <a:gd name="connsiteY4377" fmla="*/ 468409 h 506956"/>
              <a:gd name="connsiteX4378" fmla="*/ 429557 w 506956"/>
              <a:gd name="connsiteY4378" fmla="*/ 478256 h 506956"/>
              <a:gd name="connsiteX4379" fmla="*/ 425395 w 506956"/>
              <a:gd name="connsiteY4379" fmla="*/ 478256 h 506956"/>
              <a:gd name="connsiteX4380" fmla="*/ 421179 w 506956"/>
              <a:gd name="connsiteY4380" fmla="*/ 471565 h 506956"/>
              <a:gd name="connsiteX4381" fmla="*/ 446979 w 506956"/>
              <a:gd name="connsiteY4381" fmla="*/ 471565 h 506956"/>
              <a:gd name="connsiteX4382" fmla="*/ 442763 w 506956"/>
              <a:gd name="connsiteY4382" fmla="*/ 478256 h 506956"/>
              <a:gd name="connsiteX4383" fmla="*/ 438601 w 506956"/>
              <a:gd name="connsiteY4383" fmla="*/ 478256 h 506956"/>
              <a:gd name="connsiteX4384" fmla="*/ 444912 w 506956"/>
              <a:gd name="connsiteY4384" fmla="*/ 468409 h 506956"/>
              <a:gd name="connsiteX4385" fmla="*/ 439009 w 506956"/>
              <a:gd name="connsiteY4385" fmla="*/ 459215 h 506956"/>
              <a:gd name="connsiteX4386" fmla="*/ 443171 w 506956"/>
              <a:gd name="connsiteY4386" fmla="*/ 459215 h 506956"/>
              <a:gd name="connsiteX4387" fmla="*/ 446979 w 506956"/>
              <a:gd name="connsiteY4387" fmla="*/ 465200 h 506956"/>
              <a:gd name="connsiteX4388" fmla="*/ 450787 w 506956"/>
              <a:gd name="connsiteY4388" fmla="*/ 459215 h 506956"/>
              <a:gd name="connsiteX4389" fmla="*/ 454949 w 506956"/>
              <a:gd name="connsiteY4389" fmla="*/ 459215 h 506956"/>
              <a:gd name="connsiteX4390" fmla="*/ 449046 w 506956"/>
              <a:gd name="connsiteY4390" fmla="*/ 468409 h 506956"/>
              <a:gd name="connsiteX4391" fmla="*/ 455357 w 506956"/>
              <a:gd name="connsiteY4391" fmla="*/ 478256 h 506956"/>
              <a:gd name="connsiteX4392" fmla="*/ 451195 w 506956"/>
              <a:gd name="connsiteY4392" fmla="*/ 478256 h 506956"/>
              <a:gd name="connsiteX4393" fmla="*/ 446979 w 506956"/>
              <a:gd name="connsiteY4393" fmla="*/ 471565 h 506956"/>
              <a:gd name="connsiteX4394" fmla="*/ 472779 w 506956"/>
              <a:gd name="connsiteY4394" fmla="*/ 471565 h 506956"/>
              <a:gd name="connsiteX4395" fmla="*/ 468563 w 506956"/>
              <a:gd name="connsiteY4395" fmla="*/ 478256 h 506956"/>
              <a:gd name="connsiteX4396" fmla="*/ 464401 w 506956"/>
              <a:gd name="connsiteY4396" fmla="*/ 478256 h 506956"/>
              <a:gd name="connsiteX4397" fmla="*/ 470712 w 506956"/>
              <a:gd name="connsiteY4397" fmla="*/ 468409 h 506956"/>
              <a:gd name="connsiteX4398" fmla="*/ 464809 w 506956"/>
              <a:gd name="connsiteY4398" fmla="*/ 459215 h 506956"/>
              <a:gd name="connsiteX4399" fmla="*/ 468971 w 506956"/>
              <a:gd name="connsiteY4399" fmla="*/ 459215 h 506956"/>
              <a:gd name="connsiteX4400" fmla="*/ 472779 w 506956"/>
              <a:gd name="connsiteY4400" fmla="*/ 465200 h 506956"/>
              <a:gd name="connsiteX4401" fmla="*/ 476587 w 506956"/>
              <a:gd name="connsiteY4401" fmla="*/ 459215 h 506956"/>
              <a:gd name="connsiteX4402" fmla="*/ 480749 w 506956"/>
              <a:gd name="connsiteY4402" fmla="*/ 459215 h 506956"/>
              <a:gd name="connsiteX4403" fmla="*/ 474846 w 506956"/>
              <a:gd name="connsiteY4403" fmla="*/ 468409 h 506956"/>
              <a:gd name="connsiteX4404" fmla="*/ 481157 w 506956"/>
              <a:gd name="connsiteY4404" fmla="*/ 478256 h 506956"/>
              <a:gd name="connsiteX4405" fmla="*/ 476995 w 506956"/>
              <a:gd name="connsiteY4405" fmla="*/ 478256 h 506956"/>
              <a:gd name="connsiteX4406" fmla="*/ 472779 w 506956"/>
              <a:gd name="connsiteY4406" fmla="*/ 471565 h 506956"/>
              <a:gd name="connsiteX4407" fmla="*/ 498579 w 506956"/>
              <a:gd name="connsiteY4407" fmla="*/ 471565 h 506956"/>
              <a:gd name="connsiteX4408" fmla="*/ 494363 w 506956"/>
              <a:gd name="connsiteY4408" fmla="*/ 478256 h 506956"/>
              <a:gd name="connsiteX4409" fmla="*/ 490201 w 506956"/>
              <a:gd name="connsiteY4409" fmla="*/ 478256 h 506956"/>
              <a:gd name="connsiteX4410" fmla="*/ 496512 w 506956"/>
              <a:gd name="connsiteY4410" fmla="*/ 468409 h 506956"/>
              <a:gd name="connsiteX4411" fmla="*/ 490609 w 506956"/>
              <a:gd name="connsiteY4411" fmla="*/ 459215 h 506956"/>
              <a:gd name="connsiteX4412" fmla="*/ 494771 w 506956"/>
              <a:gd name="connsiteY4412" fmla="*/ 459215 h 506956"/>
              <a:gd name="connsiteX4413" fmla="*/ 498579 w 506956"/>
              <a:gd name="connsiteY4413" fmla="*/ 465200 h 506956"/>
              <a:gd name="connsiteX4414" fmla="*/ 502387 w 506956"/>
              <a:gd name="connsiteY4414" fmla="*/ 459215 h 506956"/>
              <a:gd name="connsiteX4415" fmla="*/ 506549 w 506956"/>
              <a:gd name="connsiteY4415" fmla="*/ 459215 h 506956"/>
              <a:gd name="connsiteX4416" fmla="*/ 500646 w 506956"/>
              <a:gd name="connsiteY4416" fmla="*/ 468409 h 506956"/>
              <a:gd name="connsiteX4417" fmla="*/ 506957 w 506956"/>
              <a:gd name="connsiteY4417" fmla="*/ 478256 h 506956"/>
              <a:gd name="connsiteX4418" fmla="*/ 502795 w 506956"/>
              <a:gd name="connsiteY4418" fmla="*/ 478256 h 506956"/>
              <a:gd name="connsiteX4419" fmla="*/ 498579 w 506956"/>
              <a:gd name="connsiteY4419" fmla="*/ 471565 h 506956"/>
              <a:gd name="connsiteX4420" fmla="*/ 8378 w 506956"/>
              <a:gd name="connsiteY4420" fmla="*/ 500265 h 506956"/>
              <a:gd name="connsiteX4421" fmla="*/ 4162 w 506956"/>
              <a:gd name="connsiteY4421" fmla="*/ 506957 h 506956"/>
              <a:gd name="connsiteX4422" fmla="*/ 0 w 506956"/>
              <a:gd name="connsiteY4422" fmla="*/ 506957 h 506956"/>
              <a:gd name="connsiteX4423" fmla="*/ 6310 w 506956"/>
              <a:gd name="connsiteY4423" fmla="*/ 497110 h 506956"/>
              <a:gd name="connsiteX4424" fmla="*/ 408 w 506956"/>
              <a:gd name="connsiteY4424" fmla="*/ 487916 h 506956"/>
              <a:gd name="connsiteX4425" fmla="*/ 4570 w 506956"/>
              <a:gd name="connsiteY4425" fmla="*/ 487916 h 506956"/>
              <a:gd name="connsiteX4426" fmla="*/ 8378 w 506956"/>
              <a:gd name="connsiteY4426" fmla="*/ 493901 h 506956"/>
              <a:gd name="connsiteX4427" fmla="*/ 12186 w 506956"/>
              <a:gd name="connsiteY4427" fmla="*/ 487916 h 506956"/>
              <a:gd name="connsiteX4428" fmla="*/ 16347 w 506956"/>
              <a:gd name="connsiteY4428" fmla="*/ 487916 h 506956"/>
              <a:gd name="connsiteX4429" fmla="*/ 10445 w 506956"/>
              <a:gd name="connsiteY4429" fmla="*/ 497110 h 506956"/>
              <a:gd name="connsiteX4430" fmla="*/ 16755 w 506956"/>
              <a:gd name="connsiteY4430" fmla="*/ 506957 h 506956"/>
              <a:gd name="connsiteX4431" fmla="*/ 12594 w 506956"/>
              <a:gd name="connsiteY4431" fmla="*/ 506957 h 506956"/>
              <a:gd name="connsiteX4432" fmla="*/ 8378 w 506956"/>
              <a:gd name="connsiteY4432" fmla="*/ 500265 h 506956"/>
              <a:gd name="connsiteX4433" fmla="*/ 34178 w 506956"/>
              <a:gd name="connsiteY4433" fmla="*/ 500265 h 506956"/>
              <a:gd name="connsiteX4434" fmla="*/ 29962 w 506956"/>
              <a:gd name="connsiteY4434" fmla="*/ 506957 h 506956"/>
              <a:gd name="connsiteX4435" fmla="*/ 25800 w 506956"/>
              <a:gd name="connsiteY4435" fmla="*/ 506957 h 506956"/>
              <a:gd name="connsiteX4436" fmla="*/ 32110 w 506956"/>
              <a:gd name="connsiteY4436" fmla="*/ 497110 h 506956"/>
              <a:gd name="connsiteX4437" fmla="*/ 26208 w 506956"/>
              <a:gd name="connsiteY4437" fmla="*/ 487916 h 506956"/>
              <a:gd name="connsiteX4438" fmla="*/ 30370 w 506956"/>
              <a:gd name="connsiteY4438" fmla="*/ 487916 h 506956"/>
              <a:gd name="connsiteX4439" fmla="*/ 34178 w 506956"/>
              <a:gd name="connsiteY4439" fmla="*/ 493901 h 506956"/>
              <a:gd name="connsiteX4440" fmla="*/ 37986 w 506956"/>
              <a:gd name="connsiteY4440" fmla="*/ 487916 h 506956"/>
              <a:gd name="connsiteX4441" fmla="*/ 42147 w 506956"/>
              <a:gd name="connsiteY4441" fmla="*/ 487916 h 506956"/>
              <a:gd name="connsiteX4442" fmla="*/ 36245 w 506956"/>
              <a:gd name="connsiteY4442" fmla="*/ 497110 h 506956"/>
              <a:gd name="connsiteX4443" fmla="*/ 42555 w 506956"/>
              <a:gd name="connsiteY4443" fmla="*/ 506957 h 506956"/>
              <a:gd name="connsiteX4444" fmla="*/ 38394 w 506956"/>
              <a:gd name="connsiteY4444" fmla="*/ 506957 h 506956"/>
              <a:gd name="connsiteX4445" fmla="*/ 34178 w 506956"/>
              <a:gd name="connsiteY4445" fmla="*/ 500265 h 506956"/>
              <a:gd name="connsiteX4446" fmla="*/ 59978 w 506956"/>
              <a:gd name="connsiteY4446" fmla="*/ 500265 h 506956"/>
              <a:gd name="connsiteX4447" fmla="*/ 55762 w 506956"/>
              <a:gd name="connsiteY4447" fmla="*/ 506957 h 506956"/>
              <a:gd name="connsiteX4448" fmla="*/ 51600 w 506956"/>
              <a:gd name="connsiteY4448" fmla="*/ 506957 h 506956"/>
              <a:gd name="connsiteX4449" fmla="*/ 57911 w 506956"/>
              <a:gd name="connsiteY4449" fmla="*/ 497110 h 506956"/>
              <a:gd name="connsiteX4450" fmla="*/ 52008 w 506956"/>
              <a:gd name="connsiteY4450" fmla="*/ 487916 h 506956"/>
              <a:gd name="connsiteX4451" fmla="*/ 56170 w 506956"/>
              <a:gd name="connsiteY4451" fmla="*/ 487916 h 506956"/>
              <a:gd name="connsiteX4452" fmla="*/ 59978 w 506956"/>
              <a:gd name="connsiteY4452" fmla="*/ 493901 h 506956"/>
              <a:gd name="connsiteX4453" fmla="*/ 63786 w 506956"/>
              <a:gd name="connsiteY4453" fmla="*/ 487916 h 506956"/>
              <a:gd name="connsiteX4454" fmla="*/ 67948 w 506956"/>
              <a:gd name="connsiteY4454" fmla="*/ 487916 h 506956"/>
              <a:gd name="connsiteX4455" fmla="*/ 62045 w 506956"/>
              <a:gd name="connsiteY4455" fmla="*/ 497110 h 506956"/>
              <a:gd name="connsiteX4456" fmla="*/ 68356 w 506956"/>
              <a:gd name="connsiteY4456" fmla="*/ 506957 h 506956"/>
              <a:gd name="connsiteX4457" fmla="*/ 64194 w 506956"/>
              <a:gd name="connsiteY4457" fmla="*/ 506957 h 506956"/>
              <a:gd name="connsiteX4458" fmla="*/ 59978 w 506956"/>
              <a:gd name="connsiteY4458" fmla="*/ 500265 h 506956"/>
              <a:gd name="connsiteX4459" fmla="*/ 85778 w 506956"/>
              <a:gd name="connsiteY4459" fmla="*/ 500265 h 506956"/>
              <a:gd name="connsiteX4460" fmla="*/ 81562 w 506956"/>
              <a:gd name="connsiteY4460" fmla="*/ 506957 h 506956"/>
              <a:gd name="connsiteX4461" fmla="*/ 77400 w 506956"/>
              <a:gd name="connsiteY4461" fmla="*/ 506957 h 506956"/>
              <a:gd name="connsiteX4462" fmla="*/ 83711 w 506956"/>
              <a:gd name="connsiteY4462" fmla="*/ 497110 h 506956"/>
              <a:gd name="connsiteX4463" fmla="*/ 77808 w 506956"/>
              <a:gd name="connsiteY4463" fmla="*/ 487916 h 506956"/>
              <a:gd name="connsiteX4464" fmla="*/ 81970 w 506956"/>
              <a:gd name="connsiteY4464" fmla="*/ 487916 h 506956"/>
              <a:gd name="connsiteX4465" fmla="*/ 85778 w 506956"/>
              <a:gd name="connsiteY4465" fmla="*/ 493901 h 506956"/>
              <a:gd name="connsiteX4466" fmla="*/ 89586 w 506956"/>
              <a:gd name="connsiteY4466" fmla="*/ 487916 h 506956"/>
              <a:gd name="connsiteX4467" fmla="*/ 93748 w 506956"/>
              <a:gd name="connsiteY4467" fmla="*/ 487916 h 506956"/>
              <a:gd name="connsiteX4468" fmla="*/ 87845 w 506956"/>
              <a:gd name="connsiteY4468" fmla="*/ 497110 h 506956"/>
              <a:gd name="connsiteX4469" fmla="*/ 94156 w 506956"/>
              <a:gd name="connsiteY4469" fmla="*/ 506957 h 506956"/>
              <a:gd name="connsiteX4470" fmla="*/ 89994 w 506956"/>
              <a:gd name="connsiteY4470" fmla="*/ 506957 h 506956"/>
              <a:gd name="connsiteX4471" fmla="*/ 85778 w 506956"/>
              <a:gd name="connsiteY4471" fmla="*/ 500265 h 506956"/>
              <a:gd name="connsiteX4472" fmla="*/ 111578 w 506956"/>
              <a:gd name="connsiteY4472" fmla="*/ 500265 h 506956"/>
              <a:gd name="connsiteX4473" fmla="*/ 107362 w 506956"/>
              <a:gd name="connsiteY4473" fmla="*/ 506957 h 506956"/>
              <a:gd name="connsiteX4474" fmla="*/ 103200 w 506956"/>
              <a:gd name="connsiteY4474" fmla="*/ 506957 h 506956"/>
              <a:gd name="connsiteX4475" fmla="*/ 109511 w 506956"/>
              <a:gd name="connsiteY4475" fmla="*/ 497110 h 506956"/>
              <a:gd name="connsiteX4476" fmla="*/ 103608 w 506956"/>
              <a:gd name="connsiteY4476" fmla="*/ 487916 h 506956"/>
              <a:gd name="connsiteX4477" fmla="*/ 107770 w 506956"/>
              <a:gd name="connsiteY4477" fmla="*/ 487916 h 506956"/>
              <a:gd name="connsiteX4478" fmla="*/ 111578 w 506956"/>
              <a:gd name="connsiteY4478" fmla="*/ 493901 h 506956"/>
              <a:gd name="connsiteX4479" fmla="*/ 115386 w 506956"/>
              <a:gd name="connsiteY4479" fmla="*/ 487916 h 506956"/>
              <a:gd name="connsiteX4480" fmla="*/ 119548 w 506956"/>
              <a:gd name="connsiteY4480" fmla="*/ 487916 h 506956"/>
              <a:gd name="connsiteX4481" fmla="*/ 113645 w 506956"/>
              <a:gd name="connsiteY4481" fmla="*/ 497110 h 506956"/>
              <a:gd name="connsiteX4482" fmla="*/ 119956 w 506956"/>
              <a:gd name="connsiteY4482" fmla="*/ 506957 h 506956"/>
              <a:gd name="connsiteX4483" fmla="*/ 115794 w 506956"/>
              <a:gd name="connsiteY4483" fmla="*/ 506957 h 506956"/>
              <a:gd name="connsiteX4484" fmla="*/ 111578 w 506956"/>
              <a:gd name="connsiteY4484" fmla="*/ 500265 h 506956"/>
              <a:gd name="connsiteX4485" fmla="*/ 137378 w 506956"/>
              <a:gd name="connsiteY4485" fmla="*/ 500265 h 506956"/>
              <a:gd name="connsiteX4486" fmla="*/ 133162 w 506956"/>
              <a:gd name="connsiteY4486" fmla="*/ 506957 h 506956"/>
              <a:gd name="connsiteX4487" fmla="*/ 129000 w 506956"/>
              <a:gd name="connsiteY4487" fmla="*/ 506957 h 506956"/>
              <a:gd name="connsiteX4488" fmla="*/ 135311 w 506956"/>
              <a:gd name="connsiteY4488" fmla="*/ 497110 h 506956"/>
              <a:gd name="connsiteX4489" fmla="*/ 129408 w 506956"/>
              <a:gd name="connsiteY4489" fmla="*/ 487916 h 506956"/>
              <a:gd name="connsiteX4490" fmla="*/ 133570 w 506956"/>
              <a:gd name="connsiteY4490" fmla="*/ 487916 h 506956"/>
              <a:gd name="connsiteX4491" fmla="*/ 137378 w 506956"/>
              <a:gd name="connsiteY4491" fmla="*/ 493901 h 506956"/>
              <a:gd name="connsiteX4492" fmla="*/ 141186 w 506956"/>
              <a:gd name="connsiteY4492" fmla="*/ 487916 h 506956"/>
              <a:gd name="connsiteX4493" fmla="*/ 145348 w 506956"/>
              <a:gd name="connsiteY4493" fmla="*/ 487916 h 506956"/>
              <a:gd name="connsiteX4494" fmla="*/ 139445 w 506956"/>
              <a:gd name="connsiteY4494" fmla="*/ 497110 h 506956"/>
              <a:gd name="connsiteX4495" fmla="*/ 145756 w 506956"/>
              <a:gd name="connsiteY4495" fmla="*/ 506957 h 506956"/>
              <a:gd name="connsiteX4496" fmla="*/ 141594 w 506956"/>
              <a:gd name="connsiteY4496" fmla="*/ 506957 h 506956"/>
              <a:gd name="connsiteX4497" fmla="*/ 137378 w 506956"/>
              <a:gd name="connsiteY4497" fmla="*/ 500265 h 506956"/>
              <a:gd name="connsiteX4498" fmla="*/ 163178 w 506956"/>
              <a:gd name="connsiteY4498" fmla="*/ 500265 h 506956"/>
              <a:gd name="connsiteX4499" fmla="*/ 158962 w 506956"/>
              <a:gd name="connsiteY4499" fmla="*/ 506957 h 506956"/>
              <a:gd name="connsiteX4500" fmla="*/ 154800 w 506956"/>
              <a:gd name="connsiteY4500" fmla="*/ 506957 h 506956"/>
              <a:gd name="connsiteX4501" fmla="*/ 161111 w 506956"/>
              <a:gd name="connsiteY4501" fmla="*/ 497110 h 506956"/>
              <a:gd name="connsiteX4502" fmla="*/ 155208 w 506956"/>
              <a:gd name="connsiteY4502" fmla="*/ 487916 h 506956"/>
              <a:gd name="connsiteX4503" fmla="*/ 159370 w 506956"/>
              <a:gd name="connsiteY4503" fmla="*/ 487916 h 506956"/>
              <a:gd name="connsiteX4504" fmla="*/ 163178 w 506956"/>
              <a:gd name="connsiteY4504" fmla="*/ 493901 h 506956"/>
              <a:gd name="connsiteX4505" fmla="*/ 166986 w 506956"/>
              <a:gd name="connsiteY4505" fmla="*/ 487916 h 506956"/>
              <a:gd name="connsiteX4506" fmla="*/ 171148 w 506956"/>
              <a:gd name="connsiteY4506" fmla="*/ 487916 h 506956"/>
              <a:gd name="connsiteX4507" fmla="*/ 165245 w 506956"/>
              <a:gd name="connsiteY4507" fmla="*/ 497110 h 506956"/>
              <a:gd name="connsiteX4508" fmla="*/ 171556 w 506956"/>
              <a:gd name="connsiteY4508" fmla="*/ 506957 h 506956"/>
              <a:gd name="connsiteX4509" fmla="*/ 167394 w 506956"/>
              <a:gd name="connsiteY4509" fmla="*/ 506957 h 506956"/>
              <a:gd name="connsiteX4510" fmla="*/ 163178 w 506956"/>
              <a:gd name="connsiteY4510" fmla="*/ 500265 h 506956"/>
              <a:gd name="connsiteX4511" fmla="*/ 188978 w 506956"/>
              <a:gd name="connsiteY4511" fmla="*/ 500265 h 506956"/>
              <a:gd name="connsiteX4512" fmla="*/ 184762 w 506956"/>
              <a:gd name="connsiteY4512" fmla="*/ 506957 h 506956"/>
              <a:gd name="connsiteX4513" fmla="*/ 180601 w 506956"/>
              <a:gd name="connsiteY4513" fmla="*/ 506957 h 506956"/>
              <a:gd name="connsiteX4514" fmla="*/ 186911 w 506956"/>
              <a:gd name="connsiteY4514" fmla="*/ 497110 h 506956"/>
              <a:gd name="connsiteX4515" fmla="*/ 181009 w 506956"/>
              <a:gd name="connsiteY4515" fmla="*/ 487916 h 506956"/>
              <a:gd name="connsiteX4516" fmla="*/ 185170 w 506956"/>
              <a:gd name="connsiteY4516" fmla="*/ 487916 h 506956"/>
              <a:gd name="connsiteX4517" fmla="*/ 188978 w 506956"/>
              <a:gd name="connsiteY4517" fmla="*/ 493901 h 506956"/>
              <a:gd name="connsiteX4518" fmla="*/ 192786 w 506956"/>
              <a:gd name="connsiteY4518" fmla="*/ 487916 h 506956"/>
              <a:gd name="connsiteX4519" fmla="*/ 196948 w 506956"/>
              <a:gd name="connsiteY4519" fmla="*/ 487916 h 506956"/>
              <a:gd name="connsiteX4520" fmla="*/ 191045 w 506956"/>
              <a:gd name="connsiteY4520" fmla="*/ 497110 h 506956"/>
              <a:gd name="connsiteX4521" fmla="*/ 197356 w 506956"/>
              <a:gd name="connsiteY4521" fmla="*/ 506957 h 506956"/>
              <a:gd name="connsiteX4522" fmla="*/ 193194 w 506956"/>
              <a:gd name="connsiteY4522" fmla="*/ 506957 h 506956"/>
              <a:gd name="connsiteX4523" fmla="*/ 188978 w 506956"/>
              <a:gd name="connsiteY4523" fmla="*/ 500265 h 506956"/>
              <a:gd name="connsiteX4524" fmla="*/ 214778 w 506956"/>
              <a:gd name="connsiteY4524" fmla="*/ 500265 h 506956"/>
              <a:gd name="connsiteX4525" fmla="*/ 210562 w 506956"/>
              <a:gd name="connsiteY4525" fmla="*/ 506957 h 506956"/>
              <a:gd name="connsiteX4526" fmla="*/ 206401 w 506956"/>
              <a:gd name="connsiteY4526" fmla="*/ 506957 h 506956"/>
              <a:gd name="connsiteX4527" fmla="*/ 212711 w 506956"/>
              <a:gd name="connsiteY4527" fmla="*/ 497110 h 506956"/>
              <a:gd name="connsiteX4528" fmla="*/ 206809 w 506956"/>
              <a:gd name="connsiteY4528" fmla="*/ 487916 h 506956"/>
              <a:gd name="connsiteX4529" fmla="*/ 210970 w 506956"/>
              <a:gd name="connsiteY4529" fmla="*/ 487916 h 506956"/>
              <a:gd name="connsiteX4530" fmla="*/ 214778 w 506956"/>
              <a:gd name="connsiteY4530" fmla="*/ 493901 h 506956"/>
              <a:gd name="connsiteX4531" fmla="*/ 218586 w 506956"/>
              <a:gd name="connsiteY4531" fmla="*/ 487916 h 506956"/>
              <a:gd name="connsiteX4532" fmla="*/ 222748 w 506956"/>
              <a:gd name="connsiteY4532" fmla="*/ 487916 h 506956"/>
              <a:gd name="connsiteX4533" fmla="*/ 216846 w 506956"/>
              <a:gd name="connsiteY4533" fmla="*/ 497110 h 506956"/>
              <a:gd name="connsiteX4534" fmla="*/ 223156 w 506956"/>
              <a:gd name="connsiteY4534" fmla="*/ 506957 h 506956"/>
              <a:gd name="connsiteX4535" fmla="*/ 218994 w 506956"/>
              <a:gd name="connsiteY4535" fmla="*/ 506957 h 506956"/>
              <a:gd name="connsiteX4536" fmla="*/ 214778 w 506956"/>
              <a:gd name="connsiteY4536" fmla="*/ 500265 h 506956"/>
              <a:gd name="connsiteX4537" fmla="*/ 240578 w 506956"/>
              <a:gd name="connsiteY4537" fmla="*/ 500265 h 506956"/>
              <a:gd name="connsiteX4538" fmla="*/ 236362 w 506956"/>
              <a:gd name="connsiteY4538" fmla="*/ 506957 h 506956"/>
              <a:gd name="connsiteX4539" fmla="*/ 232201 w 506956"/>
              <a:gd name="connsiteY4539" fmla="*/ 506957 h 506956"/>
              <a:gd name="connsiteX4540" fmla="*/ 238511 w 506956"/>
              <a:gd name="connsiteY4540" fmla="*/ 497110 h 506956"/>
              <a:gd name="connsiteX4541" fmla="*/ 232609 w 506956"/>
              <a:gd name="connsiteY4541" fmla="*/ 487916 h 506956"/>
              <a:gd name="connsiteX4542" fmla="*/ 236770 w 506956"/>
              <a:gd name="connsiteY4542" fmla="*/ 487916 h 506956"/>
              <a:gd name="connsiteX4543" fmla="*/ 240578 w 506956"/>
              <a:gd name="connsiteY4543" fmla="*/ 493901 h 506956"/>
              <a:gd name="connsiteX4544" fmla="*/ 244386 w 506956"/>
              <a:gd name="connsiteY4544" fmla="*/ 487916 h 506956"/>
              <a:gd name="connsiteX4545" fmla="*/ 248548 w 506956"/>
              <a:gd name="connsiteY4545" fmla="*/ 487916 h 506956"/>
              <a:gd name="connsiteX4546" fmla="*/ 242646 w 506956"/>
              <a:gd name="connsiteY4546" fmla="*/ 497110 h 506956"/>
              <a:gd name="connsiteX4547" fmla="*/ 248956 w 506956"/>
              <a:gd name="connsiteY4547" fmla="*/ 506957 h 506956"/>
              <a:gd name="connsiteX4548" fmla="*/ 244794 w 506956"/>
              <a:gd name="connsiteY4548" fmla="*/ 506957 h 506956"/>
              <a:gd name="connsiteX4549" fmla="*/ 240578 w 506956"/>
              <a:gd name="connsiteY4549" fmla="*/ 500265 h 506956"/>
              <a:gd name="connsiteX4550" fmla="*/ 266378 w 506956"/>
              <a:gd name="connsiteY4550" fmla="*/ 500265 h 506956"/>
              <a:gd name="connsiteX4551" fmla="*/ 262162 w 506956"/>
              <a:gd name="connsiteY4551" fmla="*/ 506957 h 506956"/>
              <a:gd name="connsiteX4552" fmla="*/ 258001 w 506956"/>
              <a:gd name="connsiteY4552" fmla="*/ 506957 h 506956"/>
              <a:gd name="connsiteX4553" fmla="*/ 264311 w 506956"/>
              <a:gd name="connsiteY4553" fmla="*/ 497110 h 506956"/>
              <a:gd name="connsiteX4554" fmla="*/ 258409 w 506956"/>
              <a:gd name="connsiteY4554" fmla="*/ 487916 h 506956"/>
              <a:gd name="connsiteX4555" fmla="*/ 262570 w 506956"/>
              <a:gd name="connsiteY4555" fmla="*/ 487916 h 506956"/>
              <a:gd name="connsiteX4556" fmla="*/ 266378 w 506956"/>
              <a:gd name="connsiteY4556" fmla="*/ 493901 h 506956"/>
              <a:gd name="connsiteX4557" fmla="*/ 270187 w 506956"/>
              <a:gd name="connsiteY4557" fmla="*/ 487916 h 506956"/>
              <a:gd name="connsiteX4558" fmla="*/ 274348 w 506956"/>
              <a:gd name="connsiteY4558" fmla="*/ 487916 h 506956"/>
              <a:gd name="connsiteX4559" fmla="*/ 268446 w 506956"/>
              <a:gd name="connsiteY4559" fmla="*/ 497110 h 506956"/>
              <a:gd name="connsiteX4560" fmla="*/ 274756 w 506956"/>
              <a:gd name="connsiteY4560" fmla="*/ 506957 h 506956"/>
              <a:gd name="connsiteX4561" fmla="*/ 270595 w 506956"/>
              <a:gd name="connsiteY4561" fmla="*/ 506957 h 506956"/>
              <a:gd name="connsiteX4562" fmla="*/ 266378 w 506956"/>
              <a:gd name="connsiteY4562" fmla="*/ 500265 h 506956"/>
              <a:gd name="connsiteX4563" fmla="*/ 292179 w 506956"/>
              <a:gd name="connsiteY4563" fmla="*/ 500265 h 506956"/>
              <a:gd name="connsiteX4564" fmla="*/ 287962 w 506956"/>
              <a:gd name="connsiteY4564" fmla="*/ 506957 h 506956"/>
              <a:gd name="connsiteX4565" fmla="*/ 283801 w 506956"/>
              <a:gd name="connsiteY4565" fmla="*/ 506957 h 506956"/>
              <a:gd name="connsiteX4566" fmla="*/ 290111 w 506956"/>
              <a:gd name="connsiteY4566" fmla="*/ 497110 h 506956"/>
              <a:gd name="connsiteX4567" fmla="*/ 284209 w 506956"/>
              <a:gd name="connsiteY4567" fmla="*/ 487916 h 506956"/>
              <a:gd name="connsiteX4568" fmla="*/ 288370 w 506956"/>
              <a:gd name="connsiteY4568" fmla="*/ 487916 h 506956"/>
              <a:gd name="connsiteX4569" fmla="*/ 292179 w 506956"/>
              <a:gd name="connsiteY4569" fmla="*/ 493901 h 506956"/>
              <a:gd name="connsiteX4570" fmla="*/ 295987 w 506956"/>
              <a:gd name="connsiteY4570" fmla="*/ 487916 h 506956"/>
              <a:gd name="connsiteX4571" fmla="*/ 300148 w 506956"/>
              <a:gd name="connsiteY4571" fmla="*/ 487916 h 506956"/>
              <a:gd name="connsiteX4572" fmla="*/ 294246 w 506956"/>
              <a:gd name="connsiteY4572" fmla="*/ 497110 h 506956"/>
              <a:gd name="connsiteX4573" fmla="*/ 300556 w 506956"/>
              <a:gd name="connsiteY4573" fmla="*/ 506957 h 506956"/>
              <a:gd name="connsiteX4574" fmla="*/ 296395 w 506956"/>
              <a:gd name="connsiteY4574" fmla="*/ 506957 h 506956"/>
              <a:gd name="connsiteX4575" fmla="*/ 292179 w 506956"/>
              <a:gd name="connsiteY4575" fmla="*/ 500265 h 506956"/>
              <a:gd name="connsiteX4576" fmla="*/ 317979 w 506956"/>
              <a:gd name="connsiteY4576" fmla="*/ 500265 h 506956"/>
              <a:gd name="connsiteX4577" fmla="*/ 313762 w 506956"/>
              <a:gd name="connsiteY4577" fmla="*/ 506957 h 506956"/>
              <a:gd name="connsiteX4578" fmla="*/ 309601 w 506956"/>
              <a:gd name="connsiteY4578" fmla="*/ 506957 h 506956"/>
              <a:gd name="connsiteX4579" fmla="*/ 315911 w 506956"/>
              <a:gd name="connsiteY4579" fmla="*/ 497110 h 506956"/>
              <a:gd name="connsiteX4580" fmla="*/ 310009 w 506956"/>
              <a:gd name="connsiteY4580" fmla="*/ 487916 h 506956"/>
              <a:gd name="connsiteX4581" fmla="*/ 314170 w 506956"/>
              <a:gd name="connsiteY4581" fmla="*/ 487916 h 506956"/>
              <a:gd name="connsiteX4582" fmla="*/ 317979 w 506956"/>
              <a:gd name="connsiteY4582" fmla="*/ 493901 h 506956"/>
              <a:gd name="connsiteX4583" fmla="*/ 321787 w 506956"/>
              <a:gd name="connsiteY4583" fmla="*/ 487916 h 506956"/>
              <a:gd name="connsiteX4584" fmla="*/ 325948 w 506956"/>
              <a:gd name="connsiteY4584" fmla="*/ 487916 h 506956"/>
              <a:gd name="connsiteX4585" fmla="*/ 320046 w 506956"/>
              <a:gd name="connsiteY4585" fmla="*/ 497110 h 506956"/>
              <a:gd name="connsiteX4586" fmla="*/ 326356 w 506956"/>
              <a:gd name="connsiteY4586" fmla="*/ 506957 h 506956"/>
              <a:gd name="connsiteX4587" fmla="*/ 322195 w 506956"/>
              <a:gd name="connsiteY4587" fmla="*/ 506957 h 506956"/>
              <a:gd name="connsiteX4588" fmla="*/ 317979 w 506956"/>
              <a:gd name="connsiteY4588" fmla="*/ 500265 h 506956"/>
              <a:gd name="connsiteX4589" fmla="*/ 343779 w 506956"/>
              <a:gd name="connsiteY4589" fmla="*/ 500265 h 506956"/>
              <a:gd name="connsiteX4590" fmla="*/ 339563 w 506956"/>
              <a:gd name="connsiteY4590" fmla="*/ 506957 h 506956"/>
              <a:gd name="connsiteX4591" fmla="*/ 335401 w 506956"/>
              <a:gd name="connsiteY4591" fmla="*/ 506957 h 506956"/>
              <a:gd name="connsiteX4592" fmla="*/ 341711 w 506956"/>
              <a:gd name="connsiteY4592" fmla="*/ 497110 h 506956"/>
              <a:gd name="connsiteX4593" fmla="*/ 335809 w 506956"/>
              <a:gd name="connsiteY4593" fmla="*/ 487916 h 506956"/>
              <a:gd name="connsiteX4594" fmla="*/ 339971 w 506956"/>
              <a:gd name="connsiteY4594" fmla="*/ 487916 h 506956"/>
              <a:gd name="connsiteX4595" fmla="*/ 343779 w 506956"/>
              <a:gd name="connsiteY4595" fmla="*/ 493901 h 506956"/>
              <a:gd name="connsiteX4596" fmla="*/ 347587 w 506956"/>
              <a:gd name="connsiteY4596" fmla="*/ 487916 h 506956"/>
              <a:gd name="connsiteX4597" fmla="*/ 351748 w 506956"/>
              <a:gd name="connsiteY4597" fmla="*/ 487916 h 506956"/>
              <a:gd name="connsiteX4598" fmla="*/ 345846 w 506956"/>
              <a:gd name="connsiteY4598" fmla="*/ 497110 h 506956"/>
              <a:gd name="connsiteX4599" fmla="*/ 352156 w 506956"/>
              <a:gd name="connsiteY4599" fmla="*/ 506957 h 506956"/>
              <a:gd name="connsiteX4600" fmla="*/ 347995 w 506956"/>
              <a:gd name="connsiteY4600" fmla="*/ 506957 h 506956"/>
              <a:gd name="connsiteX4601" fmla="*/ 343779 w 506956"/>
              <a:gd name="connsiteY4601" fmla="*/ 500265 h 506956"/>
              <a:gd name="connsiteX4602" fmla="*/ 369579 w 506956"/>
              <a:gd name="connsiteY4602" fmla="*/ 500265 h 506956"/>
              <a:gd name="connsiteX4603" fmla="*/ 365363 w 506956"/>
              <a:gd name="connsiteY4603" fmla="*/ 506957 h 506956"/>
              <a:gd name="connsiteX4604" fmla="*/ 361201 w 506956"/>
              <a:gd name="connsiteY4604" fmla="*/ 506957 h 506956"/>
              <a:gd name="connsiteX4605" fmla="*/ 367511 w 506956"/>
              <a:gd name="connsiteY4605" fmla="*/ 497110 h 506956"/>
              <a:gd name="connsiteX4606" fmla="*/ 361609 w 506956"/>
              <a:gd name="connsiteY4606" fmla="*/ 487916 h 506956"/>
              <a:gd name="connsiteX4607" fmla="*/ 365771 w 506956"/>
              <a:gd name="connsiteY4607" fmla="*/ 487916 h 506956"/>
              <a:gd name="connsiteX4608" fmla="*/ 369579 w 506956"/>
              <a:gd name="connsiteY4608" fmla="*/ 493901 h 506956"/>
              <a:gd name="connsiteX4609" fmla="*/ 373387 w 506956"/>
              <a:gd name="connsiteY4609" fmla="*/ 487916 h 506956"/>
              <a:gd name="connsiteX4610" fmla="*/ 377548 w 506956"/>
              <a:gd name="connsiteY4610" fmla="*/ 487916 h 506956"/>
              <a:gd name="connsiteX4611" fmla="*/ 371646 w 506956"/>
              <a:gd name="connsiteY4611" fmla="*/ 497110 h 506956"/>
              <a:gd name="connsiteX4612" fmla="*/ 377956 w 506956"/>
              <a:gd name="connsiteY4612" fmla="*/ 506957 h 506956"/>
              <a:gd name="connsiteX4613" fmla="*/ 373795 w 506956"/>
              <a:gd name="connsiteY4613" fmla="*/ 506957 h 506956"/>
              <a:gd name="connsiteX4614" fmla="*/ 369579 w 506956"/>
              <a:gd name="connsiteY4614" fmla="*/ 500265 h 506956"/>
              <a:gd name="connsiteX4615" fmla="*/ 395379 w 506956"/>
              <a:gd name="connsiteY4615" fmla="*/ 500265 h 506956"/>
              <a:gd name="connsiteX4616" fmla="*/ 391163 w 506956"/>
              <a:gd name="connsiteY4616" fmla="*/ 506957 h 506956"/>
              <a:gd name="connsiteX4617" fmla="*/ 387001 w 506956"/>
              <a:gd name="connsiteY4617" fmla="*/ 506957 h 506956"/>
              <a:gd name="connsiteX4618" fmla="*/ 393312 w 506956"/>
              <a:gd name="connsiteY4618" fmla="*/ 497110 h 506956"/>
              <a:gd name="connsiteX4619" fmla="*/ 387409 w 506956"/>
              <a:gd name="connsiteY4619" fmla="*/ 487916 h 506956"/>
              <a:gd name="connsiteX4620" fmla="*/ 391571 w 506956"/>
              <a:gd name="connsiteY4620" fmla="*/ 487916 h 506956"/>
              <a:gd name="connsiteX4621" fmla="*/ 395379 w 506956"/>
              <a:gd name="connsiteY4621" fmla="*/ 493901 h 506956"/>
              <a:gd name="connsiteX4622" fmla="*/ 399187 w 506956"/>
              <a:gd name="connsiteY4622" fmla="*/ 487916 h 506956"/>
              <a:gd name="connsiteX4623" fmla="*/ 403348 w 506956"/>
              <a:gd name="connsiteY4623" fmla="*/ 487916 h 506956"/>
              <a:gd name="connsiteX4624" fmla="*/ 397446 w 506956"/>
              <a:gd name="connsiteY4624" fmla="*/ 497110 h 506956"/>
              <a:gd name="connsiteX4625" fmla="*/ 403756 w 506956"/>
              <a:gd name="connsiteY4625" fmla="*/ 506957 h 506956"/>
              <a:gd name="connsiteX4626" fmla="*/ 399595 w 506956"/>
              <a:gd name="connsiteY4626" fmla="*/ 506957 h 506956"/>
              <a:gd name="connsiteX4627" fmla="*/ 395379 w 506956"/>
              <a:gd name="connsiteY4627" fmla="*/ 500265 h 506956"/>
              <a:gd name="connsiteX4628" fmla="*/ 421179 w 506956"/>
              <a:gd name="connsiteY4628" fmla="*/ 500265 h 506956"/>
              <a:gd name="connsiteX4629" fmla="*/ 416963 w 506956"/>
              <a:gd name="connsiteY4629" fmla="*/ 506957 h 506956"/>
              <a:gd name="connsiteX4630" fmla="*/ 412801 w 506956"/>
              <a:gd name="connsiteY4630" fmla="*/ 506957 h 506956"/>
              <a:gd name="connsiteX4631" fmla="*/ 419112 w 506956"/>
              <a:gd name="connsiteY4631" fmla="*/ 497110 h 506956"/>
              <a:gd name="connsiteX4632" fmla="*/ 413209 w 506956"/>
              <a:gd name="connsiteY4632" fmla="*/ 487916 h 506956"/>
              <a:gd name="connsiteX4633" fmla="*/ 417371 w 506956"/>
              <a:gd name="connsiteY4633" fmla="*/ 487916 h 506956"/>
              <a:gd name="connsiteX4634" fmla="*/ 421179 w 506956"/>
              <a:gd name="connsiteY4634" fmla="*/ 493901 h 506956"/>
              <a:gd name="connsiteX4635" fmla="*/ 424987 w 506956"/>
              <a:gd name="connsiteY4635" fmla="*/ 487916 h 506956"/>
              <a:gd name="connsiteX4636" fmla="*/ 429149 w 506956"/>
              <a:gd name="connsiteY4636" fmla="*/ 487916 h 506956"/>
              <a:gd name="connsiteX4637" fmla="*/ 423246 w 506956"/>
              <a:gd name="connsiteY4637" fmla="*/ 497110 h 506956"/>
              <a:gd name="connsiteX4638" fmla="*/ 429557 w 506956"/>
              <a:gd name="connsiteY4638" fmla="*/ 506957 h 506956"/>
              <a:gd name="connsiteX4639" fmla="*/ 425395 w 506956"/>
              <a:gd name="connsiteY4639" fmla="*/ 506957 h 506956"/>
              <a:gd name="connsiteX4640" fmla="*/ 421179 w 506956"/>
              <a:gd name="connsiteY4640" fmla="*/ 500265 h 506956"/>
              <a:gd name="connsiteX4641" fmla="*/ 446979 w 506956"/>
              <a:gd name="connsiteY4641" fmla="*/ 500265 h 506956"/>
              <a:gd name="connsiteX4642" fmla="*/ 442763 w 506956"/>
              <a:gd name="connsiteY4642" fmla="*/ 506957 h 506956"/>
              <a:gd name="connsiteX4643" fmla="*/ 438601 w 506956"/>
              <a:gd name="connsiteY4643" fmla="*/ 506957 h 506956"/>
              <a:gd name="connsiteX4644" fmla="*/ 444912 w 506956"/>
              <a:gd name="connsiteY4644" fmla="*/ 497110 h 506956"/>
              <a:gd name="connsiteX4645" fmla="*/ 439009 w 506956"/>
              <a:gd name="connsiteY4645" fmla="*/ 487916 h 506956"/>
              <a:gd name="connsiteX4646" fmla="*/ 443171 w 506956"/>
              <a:gd name="connsiteY4646" fmla="*/ 487916 h 506956"/>
              <a:gd name="connsiteX4647" fmla="*/ 446979 w 506956"/>
              <a:gd name="connsiteY4647" fmla="*/ 493901 h 506956"/>
              <a:gd name="connsiteX4648" fmla="*/ 450787 w 506956"/>
              <a:gd name="connsiteY4648" fmla="*/ 487916 h 506956"/>
              <a:gd name="connsiteX4649" fmla="*/ 454949 w 506956"/>
              <a:gd name="connsiteY4649" fmla="*/ 487916 h 506956"/>
              <a:gd name="connsiteX4650" fmla="*/ 449046 w 506956"/>
              <a:gd name="connsiteY4650" fmla="*/ 497110 h 506956"/>
              <a:gd name="connsiteX4651" fmla="*/ 455357 w 506956"/>
              <a:gd name="connsiteY4651" fmla="*/ 506957 h 506956"/>
              <a:gd name="connsiteX4652" fmla="*/ 451195 w 506956"/>
              <a:gd name="connsiteY4652" fmla="*/ 506957 h 506956"/>
              <a:gd name="connsiteX4653" fmla="*/ 446979 w 506956"/>
              <a:gd name="connsiteY4653" fmla="*/ 500265 h 506956"/>
              <a:gd name="connsiteX4654" fmla="*/ 472779 w 506956"/>
              <a:gd name="connsiteY4654" fmla="*/ 500265 h 506956"/>
              <a:gd name="connsiteX4655" fmla="*/ 468563 w 506956"/>
              <a:gd name="connsiteY4655" fmla="*/ 506957 h 506956"/>
              <a:gd name="connsiteX4656" fmla="*/ 464401 w 506956"/>
              <a:gd name="connsiteY4656" fmla="*/ 506957 h 506956"/>
              <a:gd name="connsiteX4657" fmla="*/ 470712 w 506956"/>
              <a:gd name="connsiteY4657" fmla="*/ 497110 h 506956"/>
              <a:gd name="connsiteX4658" fmla="*/ 464809 w 506956"/>
              <a:gd name="connsiteY4658" fmla="*/ 487916 h 506956"/>
              <a:gd name="connsiteX4659" fmla="*/ 468971 w 506956"/>
              <a:gd name="connsiteY4659" fmla="*/ 487916 h 506956"/>
              <a:gd name="connsiteX4660" fmla="*/ 472779 w 506956"/>
              <a:gd name="connsiteY4660" fmla="*/ 493901 h 506956"/>
              <a:gd name="connsiteX4661" fmla="*/ 476587 w 506956"/>
              <a:gd name="connsiteY4661" fmla="*/ 487916 h 506956"/>
              <a:gd name="connsiteX4662" fmla="*/ 480749 w 506956"/>
              <a:gd name="connsiteY4662" fmla="*/ 487916 h 506956"/>
              <a:gd name="connsiteX4663" fmla="*/ 474846 w 506956"/>
              <a:gd name="connsiteY4663" fmla="*/ 497110 h 506956"/>
              <a:gd name="connsiteX4664" fmla="*/ 481157 w 506956"/>
              <a:gd name="connsiteY4664" fmla="*/ 506957 h 506956"/>
              <a:gd name="connsiteX4665" fmla="*/ 476995 w 506956"/>
              <a:gd name="connsiteY4665" fmla="*/ 506957 h 506956"/>
              <a:gd name="connsiteX4666" fmla="*/ 472779 w 506956"/>
              <a:gd name="connsiteY4666" fmla="*/ 500265 h 506956"/>
              <a:gd name="connsiteX4667" fmla="*/ 498579 w 506956"/>
              <a:gd name="connsiteY4667" fmla="*/ 500265 h 506956"/>
              <a:gd name="connsiteX4668" fmla="*/ 494363 w 506956"/>
              <a:gd name="connsiteY4668" fmla="*/ 506957 h 506956"/>
              <a:gd name="connsiteX4669" fmla="*/ 490201 w 506956"/>
              <a:gd name="connsiteY4669" fmla="*/ 506957 h 506956"/>
              <a:gd name="connsiteX4670" fmla="*/ 496512 w 506956"/>
              <a:gd name="connsiteY4670" fmla="*/ 497110 h 506956"/>
              <a:gd name="connsiteX4671" fmla="*/ 490609 w 506956"/>
              <a:gd name="connsiteY4671" fmla="*/ 487916 h 506956"/>
              <a:gd name="connsiteX4672" fmla="*/ 494771 w 506956"/>
              <a:gd name="connsiteY4672" fmla="*/ 487916 h 506956"/>
              <a:gd name="connsiteX4673" fmla="*/ 498579 w 506956"/>
              <a:gd name="connsiteY4673" fmla="*/ 493901 h 506956"/>
              <a:gd name="connsiteX4674" fmla="*/ 502387 w 506956"/>
              <a:gd name="connsiteY4674" fmla="*/ 487916 h 506956"/>
              <a:gd name="connsiteX4675" fmla="*/ 506549 w 506956"/>
              <a:gd name="connsiteY4675" fmla="*/ 487916 h 506956"/>
              <a:gd name="connsiteX4676" fmla="*/ 500646 w 506956"/>
              <a:gd name="connsiteY4676" fmla="*/ 497110 h 506956"/>
              <a:gd name="connsiteX4677" fmla="*/ 506957 w 506956"/>
              <a:gd name="connsiteY4677" fmla="*/ 506957 h 506956"/>
              <a:gd name="connsiteX4678" fmla="*/ 502795 w 506956"/>
              <a:gd name="connsiteY4678" fmla="*/ 506957 h 506956"/>
              <a:gd name="connsiteX4679" fmla="*/ 498579 w 506956"/>
              <a:gd name="connsiteY4679" fmla="*/ 500265 h 506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</a:cxnLst>
            <a:rect l="l" t="t" r="r" b="b"/>
            <a:pathLst>
              <a:path w="506956" h="506956">
                <a:moveTo>
                  <a:pt x="8378" y="12349"/>
                </a:moveTo>
                <a:lnTo>
                  <a:pt x="4162" y="19041"/>
                </a:lnTo>
                <a:lnTo>
                  <a:pt x="0" y="19041"/>
                </a:lnTo>
                <a:lnTo>
                  <a:pt x="6310" y="9194"/>
                </a:lnTo>
                <a:lnTo>
                  <a:pt x="408" y="0"/>
                </a:lnTo>
                <a:lnTo>
                  <a:pt x="4570" y="0"/>
                </a:lnTo>
                <a:lnTo>
                  <a:pt x="8378" y="5984"/>
                </a:lnTo>
                <a:lnTo>
                  <a:pt x="12186" y="0"/>
                </a:lnTo>
                <a:lnTo>
                  <a:pt x="16347" y="0"/>
                </a:lnTo>
                <a:lnTo>
                  <a:pt x="10445" y="9194"/>
                </a:lnTo>
                <a:lnTo>
                  <a:pt x="16755" y="19041"/>
                </a:lnTo>
                <a:lnTo>
                  <a:pt x="12594" y="19041"/>
                </a:lnTo>
                <a:lnTo>
                  <a:pt x="8378" y="12349"/>
                </a:lnTo>
                <a:close/>
                <a:moveTo>
                  <a:pt x="34178" y="12349"/>
                </a:moveTo>
                <a:lnTo>
                  <a:pt x="29962" y="19041"/>
                </a:lnTo>
                <a:lnTo>
                  <a:pt x="25800" y="19041"/>
                </a:lnTo>
                <a:lnTo>
                  <a:pt x="32110" y="9194"/>
                </a:lnTo>
                <a:lnTo>
                  <a:pt x="26208" y="0"/>
                </a:lnTo>
                <a:lnTo>
                  <a:pt x="30370" y="0"/>
                </a:lnTo>
                <a:lnTo>
                  <a:pt x="34178" y="5984"/>
                </a:lnTo>
                <a:lnTo>
                  <a:pt x="37986" y="0"/>
                </a:lnTo>
                <a:lnTo>
                  <a:pt x="42147" y="0"/>
                </a:lnTo>
                <a:lnTo>
                  <a:pt x="36245" y="9194"/>
                </a:lnTo>
                <a:lnTo>
                  <a:pt x="42555" y="19041"/>
                </a:lnTo>
                <a:lnTo>
                  <a:pt x="38394" y="19041"/>
                </a:lnTo>
                <a:lnTo>
                  <a:pt x="34178" y="12349"/>
                </a:lnTo>
                <a:close/>
                <a:moveTo>
                  <a:pt x="59978" y="12349"/>
                </a:moveTo>
                <a:lnTo>
                  <a:pt x="55762" y="19041"/>
                </a:lnTo>
                <a:lnTo>
                  <a:pt x="51600" y="19041"/>
                </a:lnTo>
                <a:lnTo>
                  <a:pt x="57911" y="9194"/>
                </a:lnTo>
                <a:lnTo>
                  <a:pt x="52008" y="0"/>
                </a:lnTo>
                <a:lnTo>
                  <a:pt x="56170" y="0"/>
                </a:lnTo>
                <a:lnTo>
                  <a:pt x="59978" y="5984"/>
                </a:lnTo>
                <a:lnTo>
                  <a:pt x="63786" y="0"/>
                </a:lnTo>
                <a:lnTo>
                  <a:pt x="67948" y="0"/>
                </a:lnTo>
                <a:lnTo>
                  <a:pt x="62045" y="9194"/>
                </a:lnTo>
                <a:lnTo>
                  <a:pt x="68356" y="19041"/>
                </a:lnTo>
                <a:lnTo>
                  <a:pt x="64194" y="19041"/>
                </a:lnTo>
                <a:lnTo>
                  <a:pt x="59978" y="12349"/>
                </a:lnTo>
                <a:close/>
                <a:moveTo>
                  <a:pt x="85778" y="12349"/>
                </a:moveTo>
                <a:lnTo>
                  <a:pt x="81562" y="19041"/>
                </a:lnTo>
                <a:lnTo>
                  <a:pt x="77400" y="19041"/>
                </a:lnTo>
                <a:lnTo>
                  <a:pt x="83711" y="9194"/>
                </a:lnTo>
                <a:lnTo>
                  <a:pt x="77808" y="0"/>
                </a:lnTo>
                <a:lnTo>
                  <a:pt x="81970" y="0"/>
                </a:lnTo>
                <a:lnTo>
                  <a:pt x="85778" y="5984"/>
                </a:lnTo>
                <a:lnTo>
                  <a:pt x="89586" y="0"/>
                </a:lnTo>
                <a:lnTo>
                  <a:pt x="93748" y="0"/>
                </a:lnTo>
                <a:lnTo>
                  <a:pt x="87845" y="9194"/>
                </a:lnTo>
                <a:lnTo>
                  <a:pt x="94156" y="19041"/>
                </a:lnTo>
                <a:lnTo>
                  <a:pt x="89994" y="19041"/>
                </a:lnTo>
                <a:lnTo>
                  <a:pt x="85778" y="12349"/>
                </a:lnTo>
                <a:close/>
                <a:moveTo>
                  <a:pt x="111578" y="12349"/>
                </a:moveTo>
                <a:lnTo>
                  <a:pt x="107362" y="19041"/>
                </a:lnTo>
                <a:lnTo>
                  <a:pt x="103200" y="19041"/>
                </a:lnTo>
                <a:lnTo>
                  <a:pt x="109511" y="9194"/>
                </a:lnTo>
                <a:lnTo>
                  <a:pt x="103608" y="0"/>
                </a:lnTo>
                <a:lnTo>
                  <a:pt x="107770" y="0"/>
                </a:lnTo>
                <a:lnTo>
                  <a:pt x="111578" y="5984"/>
                </a:lnTo>
                <a:lnTo>
                  <a:pt x="115386" y="0"/>
                </a:lnTo>
                <a:lnTo>
                  <a:pt x="119548" y="0"/>
                </a:lnTo>
                <a:lnTo>
                  <a:pt x="113645" y="9194"/>
                </a:lnTo>
                <a:lnTo>
                  <a:pt x="119956" y="19041"/>
                </a:lnTo>
                <a:lnTo>
                  <a:pt x="115794" y="19041"/>
                </a:lnTo>
                <a:lnTo>
                  <a:pt x="111578" y="12349"/>
                </a:lnTo>
                <a:close/>
                <a:moveTo>
                  <a:pt x="137378" y="12349"/>
                </a:moveTo>
                <a:lnTo>
                  <a:pt x="133162" y="19041"/>
                </a:lnTo>
                <a:lnTo>
                  <a:pt x="129000" y="19041"/>
                </a:lnTo>
                <a:lnTo>
                  <a:pt x="135311" y="9194"/>
                </a:lnTo>
                <a:lnTo>
                  <a:pt x="129408" y="0"/>
                </a:lnTo>
                <a:lnTo>
                  <a:pt x="133570" y="0"/>
                </a:lnTo>
                <a:lnTo>
                  <a:pt x="137378" y="5984"/>
                </a:lnTo>
                <a:lnTo>
                  <a:pt x="141186" y="0"/>
                </a:lnTo>
                <a:lnTo>
                  <a:pt x="145348" y="0"/>
                </a:lnTo>
                <a:lnTo>
                  <a:pt x="139445" y="9194"/>
                </a:lnTo>
                <a:lnTo>
                  <a:pt x="145756" y="19041"/>
                </a:lnTo>
                <a:lnTo>
                  <a:pt x="141594" y="19041"/>
                </a:lnTo>
                <a:lnTo>
                  <a:pt x="137378" y="12349"/>
                </a:lnTo>
                <a:close/>
                <a:moveTo>
                  <a:pt x="163178" y="12349"/>
                </a:moveTo>
                <a:lnTo>
                  <a:pt x="158962" y="19041"/>
                </a:lnTo>
                <a:lnTo>
                  <a:pt x="154800" y="19041"/>
                </a:lnTo>
                <a:lnTo>
                  <a:pt x="161111" y="9194"/>
                </a:lnTo>
                <a:lnTo>
                  <a:pt x="155208" y="0"/>
                </a:lnTo>
                <a:lnTo>
                  <a:pt x="159370" y="0"/>
                </a:lnTo>
                <a:lnTo>
                  <a:pt x="163178" y="5984"/>
                </a:lnTo>
                <a:lnTo>
                  <a:pt x="166986" y="0"/>
                </a:lnTo>
                <a:lnTo>
                  <a:pt x="171148" y="0"/>
                </a:lnTo>
                <a:lnTo>
                  <a:pt x="165245" y="9194"/>
                </a:lnTo>
                <a:lnTo>
                  <a:pt x="171556" y="19041"/>
                </a:lnTo>
                <a:lnTo>
                  <a:pt x="167394" y="19041"/>
                </a:lnTo>
                <a:lnTo>
                  <a:pt x="163178" y="12349"/>
                </a:lnTo>
                <a:close/>
                <a:moveTo>
                  <a:pt x="188978" y="12349"/>
                </a:moveTo>
                <a:lnTo>
                  <a:pt x="184762" y="19041"/>
                </a:lnTo>
                <a:lnTo>
                  <a:pt x="180601" y="19041"/>
                </a:lnTo>
                <a:lnTo>
                  <a:pt x="186911" y="9194"/>
                </a:lnTo>
                <a:lnTo>
                  <a:pt x="181009" y="0"/>
                </a:lnTo>
                <a:lnTo>
                  <a:pt x="185170" y="0"/>
                </a:lnTo>
                <a:lnTo>
                  <a:pt x="188978" y="5984"/>
                </a:lnTo>
                <a:lnTo>
                  <a:pt x="192786" y="0"/>
                </a:lnTo>
                <a:lnTo>
                  <a:pt x="196948" y="0"/>
                </a:lnTo>
                <a:lnTo>
                  <a:pt x="191045" y="9194"/>
                </a:lnTo>
                <a:lnTo>
                  <a:pt x="197356" y="19041"/>
                </a:lnTo>
                <a:lnTo>
                  <a:pt x="193194" y="19041"/>
                </a:lnTo>
                <a:lnTo>
                  <a:pt x="188978" y="12349"/>
                </a:lnTo>
                <a:close/>
                <a:moveTo>
                  <a:pt x="214778" y="12349"/>
                </a:moveTo>
                <a:lnTo>
                  <a:pt x="210562" y="19041"/>
                </a:lnTo>
                <a:lnTo>
                  <a:pt x="206401" y="19041"/>
                </a:lnTo>
                <a:lnTo>
                  <a:pt x="212711" y="9194"/>
                </a:lnTo>
                <a:lnTo>
                  <a:pt x="206809" y="0"/>
                </a:lnTo>
                <a:lnTo>
                  <a:pt x="210970" y="0"/>
                </a:lnTo>
                <a:lnTo>
                  <a:pt x="214778" y="5984"/>
                </a:lnTo>
                <a:lnTo>
                  <a:pt x="218586" y="0"/>
                </a:lnTo>
                <a:lnTo>
                  <a:pt x="222748" y="0"/>
                </a:lnTo>
                <a:lnTo>
                  <a:pt x="216846" y="9194"/>
                </a:lnTo>
                <a:lnTo>
                  <a:pt x="223156" y="19041"/>
                </a:lnTo>
                <a:lnTo>
                  <a:pt x="218994" y="19041"/>
                </a:lnTo>
                <a:lnTo>
                  <a:pt x="214778" y="12349"/>
                </a:lnTo>
                <a:close/>
                <a:moveTo>
                  <a:pt x="240578" y="12349"/>
                </a:moveTo>
                <a:lnTo>
                  <a:pt x="236362" y="19041"/>
                </a:lnTo>
                <a:lnTo>
                  <a:pt x="232201" y="19041"/>
                </a:lnTo>
                <a:lnTo>
                  <a:pt x="238511" y="9194"/>
                </a:lnTo>
                <a:lnTo>
                  <a:pt x="232609" y="0"/>
                </a:lnTo>
                <a:lnTo>
                  <a:pt x="236770" y="0"/>
                </a:lnTo>
                <a:lnTo>
                  <a:pt x="240578" y="5984"/>
                </a:lnTo>
                <a:lnTo>
                  <a:pt x="244386" y="0"/>
                </a:lnTo>
                <a:lnTo>
                  <a:pt x="248548" y="0"/>
                </a:lnTo>
                <a:lnTo>
                  <a:pt x="242646" y="9194"/>
                </a:lnTo>
                <a:lnTo>
                  <a:pt x="248956" y="19041"/>
                </a:lnTo>
                <a:lnTo>
                  <a:pt x="244794" y="19041"/>
                </a:lnTo>
                <a:lnTo>
                  <a:pt x="240578" y="12349"/>
                </a:lnTo>
                <a:close/>
                <a:moveTo>
                  <a:pt x="266378" y="12349"/>
                </a:moveTo>
                <a:lnTo>
                  <a:pt x="262162" y="19041"/>
                </a:lnTo>
                <a:lnTo>
                  <a:pt x="258001" y="19041"/>
                </a:lnTo>
                <a:lnTo>
                  <a:pt x="264311" y="9194"/>
                </a:lnTo>
                <a:lnTo>
                  <a:pt x="258409" y="0"/>
                </a:lnTo>
                <a:lnTo>
                  <a:pt x="262570" y="0"/>
                </a:lnTo>
                <a:lnTo>
                  <a:pt x="266378" y="5984"/>
                </a:lnTo>
                <a:lnTo>
                  <a:pt x="270187" y="0"/>
                </a:lnTo>
                <a:lnTo>
                  <a:pt x="274348" y="0"/>
                </a:lnTo>
                <a:lnTo>
                  <a:pt x="268446" y="9194"/>
                </a:lnTo>
                <a:lnTo>
                  <a:pt x="274756" y="19041"/>
                </a:lnTo>
                <a:lnTo>
                  <a:pt x="270595" y="19041"/>
                </a:lnTo>
                <a:lnTo>
                  <a:pt x="266378" y="12349"/>
                </a:lnTo>
                <a:close/>
                <a:moveTo>
                  <a:pt x="292179" y="12349"/>
                </a:moveTo>
                <a:lnTo>
                  <a:pt x="287962" y="19041"/>
                </a:lnTo>
                <a:lnTo>
                  <a:pt x="283801" y="19041"/>
                </a:lnTo>
                <a:lnTo>
                  <a:pt x="290111" y="9194"/>
                </a:lnTo>
                <a:lnTo>
                  <a:pt x="284209" y="0"/>
                </a:lnTo>
                <a:lnTo>
                  <a:pt x="288370" y="0"/>
                </a:lnTo>
                <a:lnTo>
                  <a:pt x="292179" y="5984"/>
                </a:lnTo>
                <a:lnTo>
                  <a:pt x="295987" y="0"/>
                </a:lnTo>
                <a:lnTo>
                  <a:pt x="300148" y="0"/>
                </a:lnTo>
                <a:lnTo>
                  <a:pt x="294246" y="9194"/>
                </a:lnTo>
                <a:lnTo>
                  <a:pt x="300556" y="19041"/>
                </a:lnTo>
                <a:lnTo>
                  <a:pt x="296395" y="19041"/>
                </a:lnTo>
                <a:lnTo>
                  <a:pt x="292179" y="12349"/>
                </a:lnTo>
                <a:close/>
                <a:moveTo>
                  <a:pt x="317979" y="12349"/>
                </a:moveTo>
                <a:lnTo>
                  <a:pt x="313762" y="19041"/>
                </a:lnTo>
                <a:lnTo>
                  <a:pt x="309601" y="19041"/>
                </a:lnTo>
                <a:lnTo>
                  <a:pt x="315911" y="9194"/>
                </a:lnTo>
                <a:lnTo>
                  <a:pt x="310009" y="0"/>
                </a:lnTo>
                <a:lnTo>
                  <a:pt x="314170" y="0"/>
                </a:lnTo>
                <a:lnTo>
                  <a:pt x="317979" y="5984"/>
                </a:lnTo>
                <a:lnTo>
                  <a:pt x="321787" y="0"/>
                </a:lnTo>
                <a:lnTo>
                  <a:pt x="325948" y="0"/>
                </a:lnTo>
                <a:lnTo>
                  <a:pt x="320046" y="9194"/>
                </a:lnTo>
                <a:lnTo>
                  <a:pt x="326356" y="19041"/>
                </a:lnTo>
                <a:lnTo>
                  <a:pt x="322195" y="19041"/>
                </a:lnTo>
                <a:lnTo>
                  <a:pt x="317979" y="12349"/>
                </a:lnTo>
                <a:close/>
                <a:moveTo>
                  <a:pt x="343779" y="12349"/>
                </a:moveTo>
                <a:lnTo>
                  <a:pt x="339563" y="19041"/>
                </a:lnTo>
                <a:lnTo>
                  <a:pt x="335401" y="19041"/>
                </a:lnTo>
                <a:lnTo>
                  <a:pt x="341711" y="9194"/>
                </a:lnTo>
                <a:lnTo>
                  <a:pt x="335809" y="0"/>
                </a:lnTo>
                <a:lnTo>
                  <a:pt x="339971" y="0"/>
                </a:lnTo>
                <a:lnTo>
                  <a:pt x="343779" y="5984"/>
                </a:lnTo>
                <a:lnTo>
                  <a:pt x="347587" y="0"/>
                </a:lnTo>
                <a:lnTo>
                  <a:pt x="351748" y="0"/>
                </a:lnTo>
                <a:lnTo>
                  <a:pt x="345846" y="9194"/>
                </a:lnTo>
                <a:lnTo>
                  <a:pt x="352156" y="19041"/>
                </a:lnTo>
                <a:lnTo>
                  <a:pt x="347995" y="19041"/>
                </a:lnTo>
                <a:lnTo>
                  <a:pt x="343779" y="12349"/>
                </a:lnTo>
                <a:close/>
                <a:moveTo>
                  <a:pt x="369579" y="12349"/>
                </a:moveTo>
                <a:lnTo>
                  <a:pt x="365363" y="19041"/>
                </a:lnTo>
                <a:lnTo>
                  <a:pt x="361201" y="19041"/>
                </a:lnTo>
                <a:lnTo>
                  <a:pt x="367511" y="9194"/>
                </a:lnTo>
                <a:lnTo>
                  <a:pt x="361609" y="0"/>
                </a:lnTo>
                <a:lnTo>
                  <a:pt x="365771" y="0"/>
                </a:lnTo>
                <a:lnTo>
                  <a:pt x="369579" y="5984"/>
                </a:lnTo>
                <a:lnTo>
                  <a:pt x="373387" y="0"/>
                </a:lnTo>
                <a:lnTo>
                  <a:pt x="377548" y="0"/>
                </a:lnTo>
                <a:lnTo>
                  <a:pt x="371646" y="9194"/>
                </a:lnTo>
                <a:lnTo>
                  <a:pt x="377956" y="19041"/>
                </a:lnTo>
                <a:lnTo>
                  <a:pt x="373795" y="19041"/>
                </a:lnTo>
                <a:lnTo>
                  <a:pt x="369579" y="12349"/>
                </a:lnTo>
                <a:close/>
                <a:moveTo>
                  <a:pt x="395379" y="12349"/>
                </a:moveTo>
                <a:lnTo>
                  <a:pt x="391163" y="19041"/>
                </a:lnTo>
                <a:lnTo>
                  <a:pt x="387001" y="19041"/>
                </a:lnTo>
                <a:lnTo>
                  <a:pt x="393312" y="9194"/>
                </a:lnTo>
                <a:lnTo>
                  <a:pt x="387409" y="0"/>
                </a:lnTo>
                <a:lnTo>
                  <a:pt x="391571" y="0"/>
                </a:lnTo>
                <a:lnTo>
                  <a:pt x="395379" y="5984"/>
                </a:lnTo>
                <a:lnTo>
                  <a:pt x="399187" y="0"/>
                </a:lnTo>
                <a:lnTo>
                  <a:pt x="403348" y="0"/>
                </a:lnTo>
                <a:lnTo>
                  <a:pt x="397446" y="9194"/>
                </a:lnTo>
                <a:lnTo>
                  <a:pt x="403756" y="19041"/>
                </a:lnTo>
                <a:lnTo>
                  <a:pt x="399595" y="19041"/>
                </a:lnTo>
                <a:lnTo>
                  <a:pt x="395379" y="12349"/>
                </a:lnTo>
                <a:close/>
                <a:moveTo>
                  <a:pt x="421179" y="12349"/>
                </a:moveTo>
                <a:lnTo>
                  <a:pt x="416963" y="19041"/>
                </a:lnTo>
                <a:lnTo>
                  <a:pt x="412801" y="19041"/>
                </a:lnTo>
                <a:lnTo>
                  <a:pt x="419112" y="9194"/>
                </a:lnTo>
                <a:lnTo>
                  <a:pt x="413209" y="0"/>
                </a:lnTo>
                <a:lnTo>
                  <a:pt x="417371" y="0"/>
                </a:lnTo>
                <a:lnTo>
                  <a:pt x="421179" y="5984"/>
                </a:lnTo>
                <a:lnTo>
                  <a:pt x="424987" y="0"/>
                </a:lnTo>
                <a:lnTo>
                  <a:pt x="429149" y="0"/>
                </a:lnTo>
                <a:lnTo>
                  <a:pt x="423246" y="9194"/>
                </a:lnTo>
                <a:lnTo>
                  <a:pt x="429557" y="19041"/>
                </a:lnTo>
                <a:lnTo>
                  <a:pt x="425395" y="19041"/>
                </a:lnTo>
                <a:lnTo>
                  <a:pt x="421179" y="12349"/>
                </a:lnTo>
                <a:close/>
                <a:moveTo>
                  <a:pt x="446979" y="12349"/>
                </a:moveTo>
                <a:lnTo>
                  <a:pt x="442763" y="19041"/>
                </a:lnTo>
                <a:lnTo>
                  <a:pt x="438601" y="19041"/>
                </a:lnTo>
                <a:lnTo>
                  <a:pt x="444912" y="9194"/>
                </a:lnTo>
                <a:lnTo>
                  <a:pt x="439009" y="0"/>
                </a:lnTo>
                <a:lnTo>
                  <a:pt x="443171" y="0"/>
                </a:lnTo>
                <a:lnTo>
                  <a:pt x="446979" y="5984"/>
                </a:lnTo>
                <a:lnTo>
                  <a:pt x="450787" y="0"/>
                </a:lnTo>
                <a:lnTo>
                  <a:pt x="454949" y="0"/>
                </a:lnTo>
                <a:lnTo>
                  <a:pt x="449046" y="9194"/>
                </a:lnTo>
                <a:lnTo>
                  <a:pt x="455357" y="19041"/>
                </a:lnTo>
                <a:lnTo>
                  <a:pt x="451195" y="19041"/>
                </a:lnTo>
                <a:lnTo>
                  <a:pt x="446979" y="12349"/>
                </a:lnTo>
                <a:close/>
                <a:moveTo>
                  <a:pt x="472779" y="12349"/>
                </a:moveTo>
                <a:lnTo>
                  <a:pt x="468563" y="19041"/>
                </a:lnTo>
                <a:lnTo>
                  <a:pt x="464401" y="19041"/>
                </a:lnTo>
                <a:lnTo>
                  <a:pt x="470712" y="9194"/>
                </a:lnTo>
                <a:lnTo>
                  <a:pt x="464809" y="0"/>
                </a:lnTo>
                <a:lnTo>
                  <a:pt x="468971" y="0"/>
                </a:lnTo>
                <a:lnTo>
                  <a:pt x="472779" y="5984"/>
                </a:lnTo>
                <a:lnTo>
                  <a:pt x="476587" y="0"/>
                </a:lnTo>
                <a:lnTo>
                  <a:pt x="480749" y="0"/>
                </a:lnTo>
                <a:lnTo>
                  <a:pt x="474846" y="9194"/>
                </a:lnTo>
                <a:lnTo>
                  <a:pt x="481157" y="19041"/>
                </a:lnTo>
                <a:lnTo>
                  <a:pt x="476995" y="19041"/>
                </a:lnTo>
                <a:lnTo>
                  <a:pt x="472779" y="12349"/>
                </a:lnTo>
                <a:close/>
                <a:moveTo>
                  <a:pt x="498579" y="12349"/>
                </a:moveTo>
                <a:lnTo>
                  <a:pt x="494363" y="19041"/>
                </a:lnTo>
                <a:lnTo>
                  <a:pt x="490201" y="19041"/>
                </a:lnTo>
                <a:lnTo>
                  <a:pt x="496512" y="9194"/>
                </a:lnTo>
                <a:lnTo>
                  <a:pt x="490609" y="0"/>
                </a:lnTo>
                <a:lnTo>
                  <a:pt x="494771" y="0"/>
                </a:lnTo>
                <a:lnTo>
                  <a:pt x="498579" y="5984"/>
                </a:lnTo>
                <a:lnTo>
                  <a:pt x="502387" y="0"/>
                </a:lnTo>
                <a:lnTo>
                  <a:pt x="506549" y="0"/>
                </a:lnTo>
                <a:lnTo>
                  <a:pt x="500646" y="9194"/>
                </a:lnTo>
                <a:lnTo>
                  <a:pt x="506957" y="19041"/>
                </a:lnTo>
                <a:lnTo>
                  <a:pt x="502795" y="19041"/>
                </a:lnTo>
                <a:lnTo>
                  <a:pt x="498579" y="12349"/>
                </a:lnTo>
                <a:close/>
                <a:moveTo>
                  <a:pt x="8378" y="41050"/>
                </a:moveTo>
                <a:lnTo>
                  <a:pt x="4162" y="47742"/>
                </a:lnTo>
                <a:lnTo>
                  <a:pt x="0" y="47742"/>
                </a:lnTo>
                <a:lnTo>
                  <a:pt x="6310" y="37895"/>
                </a:lnTo>
                <a:lnTo>
                  <a:pt x="408" y="28701"/>
                </a:lnTo>
                <a:lnTo>
                  <a:pt x="4570" y="28701"/>
                </a:lnTo>
                <a:lnTo>
                  <a:pt x="8378" y="34685"/>
                </a:lnTo>
                <a:lnTo>
                  <a:pt x="12186" y="28701"/>
                </a:lnTo>
                <a:lnTo>
                  <a:pt x="16347" y="28701"/>
                </a:lnTo>
                <a:lnTo>
                  <a:pt x="10445" y="37895"/>
                </a:lnTo>
                <a:lnTo>
                  <a:pt x="16755" y="47742"/>
                </a:lnTo>
                <a:lnTo>
                  <a:pt x="12594" y="47742"/>
                </a:lnTo>
                <a:lnTo>
                  <a:pt x="8378" y="41050"/>
                </a:lnTo>
                <a:close/>
                <a:moveTo>
                  <a:pt x="34178" y="41050"/>
                </a:moveTo>
                <a:lnTo>
                  <a:pt x="29962" y="47742"/>
                </a:lnTo>
                <a:lnTo>
                  <a:pt x="25800" y="47742"/>
                </a:lnTo>
                <a:lnTo>
                  <a:pt x="32110" y="37895"/>
                </a:lnTo>
                <a:lnTo>
                  <a:pt x="26208" y="28701"/>
                </a:lnTo>
                <a:lnTo>
                  <a:pt x="30370" y="28701"/>
                </a:lnTo>
                <a:lnTo>
                  <a:pt x="34178" y="34685"/>
                </a:lnTo>
                <a:lnTo>
                  <a:pt x="37986" y="28701"/>
                </a:lnTo>
                <a:lnTo>
                  <a:pt x="42147" y="28701"/>
                </a:lnTo>
                <a:lnTo>
                  <a:pt x="36245" y="37895"/>
                </a:lnTo>
                <a:lnTo>
                  <a:pt x="42555" y="47742"/>
                </a:lnTo>
                <a:lnTo>
                  <a:pt x="38394" y="47742"/>
                </a:lnTo>
                <a:lnTo>
                  <a:pt x="34178" y="41050"/>
                </a:lnTo>
                <a:close/>
                <a:moveTo>
                  <a:pt x="59978" y="41050"/>
                </a:moveTo>
                <a:lnTo>
                  <a:pt x="55762" y="47742"/>
                </a:lnTo>
                <a:lnTo>
                  <a:pt x="51600" y="47742"/>
                </a:lnTo>
                <a:lnTo>
                  <a:pt x="57911" y="37895"/>
                </a:lnTo>
                <a:lnTo>
                  <a:pt x="52008" y="28701"/>
                </a:lnTo>
                <a:lnTo>
                  <a:pt x="56170" y="28701"/>
                </a:lnTo>
                <a:lnTo>
                  <a:pt x="59978" y="34685"/>
                </a:lnTo>
                <a:lnTo>
                  <a:pt x="63786" y="28701"/>
                </a:lnTo>
                <a:lnTo>
                  <a:pt x="67948" y="28701"/>
                </a:lnTo>
                <a:lnTo>
                  <a:pt x="62045" y="37895"/>
                </a:lnTo>
                <a:lnTo>
                  <a:pt x="68356" y="47742"/>
                </a:lnTo>
                <a:lnTo>
                  <a:pt x="64194" y="47742"/>
                </a:lnTo>
                <a:lnTo>
                  <a:pt x="59978" y="41050"/>
                </a:lnTo>
                <a:close/>
                <a:moveTo>
                  <a:pt x="85778" y="41050"/>
                </a:moveTo>
                <a:lnTo>
                  <a:pt x="81562" y="47742"/>
                </a:lnTo>
                <a:lnTo>
                  <a:pt x="77400" y="47742"/>
                </a:lnTo>
                <a:lnTo>
                  <a:pt x="83711" y="37895"/>
                </a:lnTo>
                <a:lnTo>
                  <a:pt x="77808" y="28701"/>
                </a:lnTo>
                <a:lnTo>
                  <a:pt x="81970" y="28701"/>
                </a:lnTo>
                <a:lnTo>
                  <a:pt x="85778" y="34685"/>
                </a:lnTo>
                <a:lnTo>
                  <a:pt x="89586" y="28701"/>
                </a:lnTo>
                <a:lnTo>
                  <a:pt x="93748" y="28701"/>
                </a:lnTo>
                <a:lnTo>
                  <a:pt x="87845" y="37895"/>
                </a:lnTo>
                <a:lnTo>
                  <a:pt x="94156" y="47742"/>
                </a:lnTo>
                <a:lnTo>
                  <a:pt x="89994" y="47742"/>
                </a:lnTo>
                <a:lnTo>
                  <a:pt x="85778" y="41050"/>
                </a:lnTo>
                <a:close/>
                <a:moveTo>
                  <a:pt x="111578" y="41050"/>
                </a:moveTo>
                <a:lnTo>
                  <a:pt x="107362" y="47742"/>
                </a:lnTo>
                <a:lnTo>
                  <a:pt x="103200" y="47742"/>
                </a:lnTo>
                <a:lnTo>
                  <a:pt x="109511" y="37895"/>
                </a:lnTo>
                <a:lnTo>
                  <a:pt x="103608" y="28701"/>
                </a:lnTo>
                <a:lnTo>
                  <a:pt x="107770" y="28701"/>
                </a:lnTo>
                <a:lnTo>
                  <a:pt x="111578" y="34685"/>
                </a:lnTo>
                <a:lnTo>
                  <a:pt x="115386" y="28701"/>
                </a:lnTo>
                <a:lnTo>
                  <a:pt x="119548" y="28701"/>
                </a:lnTo>
                <a:lnTo>
                  <a:pt x="113645" y="37895"/>
                </a:lnTo>
                <a:lnTo>
                  <a:pt x="119956" y="47742"/>
                </a:lnTo>
                <a:lnTo>
                  <a:pt x="115794" y="47742"/>
                </a:lnTo>
                <a:lnTo>
                  <a:pt x="111578" y="41050"/>
                </a:lnTo>
                <a:close/>
                <a:moveTo>
                  <a:pt x="137378" y="41050"/>
                </a:moveTo>
                <a:lnTo>
                  <a:pt x="133162" y="47742"/>
                </a:lnTo>
                <a:lnTo>
                  <a:pt x="129000" y="47742"/>
                </a:lnTo>
                <a:lnTo>
                  <a:pt x="135311" y="37895"/>
                </a:lnTo>
                <a:lnTo>
                  <a:pt x="129408" y="28701"/>
                </a:lnTo>
                <a:lnTo>
                  <a:pt x="133570" y="28701"/>
                </a:lnTo>
                <a:lnTo>
                  <a:pt x="137378" y="34685"/>
                </a:lnTo>
                <a:lnTo>
                  <a:pt x="141186" y="28701"/>
                </a:lnTo>
                <a:lnTo>
                  <a:pt x="145348" y="28701"/>
                </a:lnTo>
                <a:lnTo>
                  <a:pt x="139445" y="37895"/>
                </a:lnTo>
                <a:lnTo>
                  <a:pt x="145756" y="47742"/>
                </a:lnTo>
                <a:lnTo>
                  <a:pt x="141594" y="47742"/>
                </a:lnTo>
                <a:lnTo>
                  <a:pt x="137378" y="41050"/>
                </a:lnTo>
                <a:close/>
                <a:moveTo>
                  <a:pt x="163178" y="41050"/>
                </a:moveTo>
                <a:lnTo>
                  <a:pt x="158962" y="47742"/>
                </a:lnTo>
                <a:lnTo>
                  <a:pt x="154800" y="47742"/>
                </a:lnTo>
                <a:lnTo>
                  <a:pt x="161111" y="37895"/>
                </a:lnTo>
                <a:lnTo>
                  <a:pt x="155208" y="28701"/>
                </a:lnTo>
                <a:lnTo>
                  <a:pt x="159370" y="28701"/>
                </a:lnTo>
                <a:lnTo>
                  <a:pt x="163178" y="34685"/>
                </a:lnTo>
                <a:lnTo>
                  <a:pt x="166986" y="28701"/>
                </a:lnTo>
                <a:lnTo>
                  <a:pt x="171148" y="28701"/>
                </a:lnTo>
                <a:lnTo>
                  <a:pt x="165245" y="37895"/>
                </a:lnTo>
                <a:lnTo>
                  <a:pt x="171556" y="47742"/>
                </a:lnTo>
                <a:lnTo>
                  <a:pt x="167394" y="47742"/>
                </a:lnTo>
                <a:lnTo>
                  <a:pt x="163178" y="41050"/>
                </a:lnTo>
                <a:close/>
                <a:moveTo>
                  <a:pt x="188978" y="41050"/>
                </a:moveTo>
                <a:lnTo>
                  <a:pt x="184762" y="47742"/>
                </a:lnTo>
                <a:lnTo>
                  <a:pt x="180601" y="47742"/>
                </a:lnTo>
                <a:lnTo>
                  <a:pt x="186911" y="37895"/>
                </a:lnTo>
                <a:lnTo>
                  <a:pt x="181009" y="28701"/>
                </a:lnTo>
                <a:lnTo>
                  <a:pt x="185170" y="28701"/>
                </a:lnTo>
                <a:lnTo>
                  <a:pt x="188978" y="34685"/>
                </a:lnTo>
                <a:lnTo>
                  <a:pt x="192786" y="28701"/>
                </a:lnTo>
                <a:lnTo>
                  <a:pt x="196948" y="28701"/>
                </a:lnTo>
                <a:lnTo>
                  <a:pt x="191045" y="37895"/>
                </a:lnTo>
                <a:lnTo>
                  <a:pt x="197356" y="47742"/>
                </a:lnTo>
                <a:lnTo>
                  <a:pt x="193194" y="47742"/>
                </a:lnTo>
                <a:lnTo>
                  <a:pt x="188978" y="41050"/>
                </a:lnTo>
                <a:close/>
                <a:moveTo>
                  <a:pt x="214778" y="41050"/>
                </a:moveTo>
                <a:lnTo>
                  <a:pt x="210562" y="47742"/>
                </a:lnTo>
                <a:lnTo>
                  <a:pt x="206401" y="47742"/>
                </a:lnTo>
                <a:lnTo>
                  <a:pt x="212711" y="37895"/>
                </a:lnTo>
                <a:lnTo>
                  <a:pt x="206809" y="28701"/>
                </a:lnTo>
                <a:lnTo>
                  <a:pt x="210970" y="28701"/>
                </a:lnTo>
                <a:lnTo>
                  <a:pt x="214778" y="34685"/>
                </a:lnTo>
                <a:lnTo>
                  <a:pt x="218586" y="28701"/>
                </a:lnTo>
                <a:lnTo>
                  <a:pt x="222748" y="28701"/>
                </a:lnTo>
                <a:lnTo>
                  <a:pt x="216846" y="37895"/>
                </a:lnTo>
                <a:lnTo>
                  <a:pt x="223156" y="47742"/>
                </a:lnTo>
                <a:lnTo>
                  <a:pt x="218994" y="47742"/>
                </a:lnTo>
                <a:lnTo>
                  <a:pt x="214778" y="41050"/>
                </a:lnTo>
                <a:close/>
                <a:moveTo>
                  <a:pt x="240578" y="41050"/>
                </a:moveTo>
                <a:lnTo>
                  <a:pt x="236362" y="47742"/>
                </a:lnTo>
                <a:lnTo>
                  <a:pt x="232201" y="47742"/>
                </a:lnTo>
                <a:lnTo>
                  <a:pt x="238511" y="37895"/>
                </a:lnTo>
                <a:lnTo>
                  <a:pt x="232609" y="28701"/>
                </a:lnTo>
                <a:lnTo>
                  <a:pt x="236770" y="28701"/>
                </a:lnTo>
                <a:lnTo>
                  <a:pt x="240578" y="34685"/>
                </a:lnTo>
                <a:lnTo>
                  <a:pt x="244386" y="28701"/>
                </a:lnTo>
                <a:lnTo>
                  <a:pt x="248548" y="28701"/>
                </a:lnTo>
                <a:lnTo>
                  <a:pt x="242646" y="37895"/>
                </a:lnTo>
                <a:lnTo>
                  <a:pt x="248956" y="47742"/>
                </a:lnTo>
                <a:lnTo>
                  <a:pt x="244794" y="47742"/>
                </a:lnTo>
                <a:lnTo>
                  <a:pt x="240578" y="41050"/>
                </a:lnTo>
                <a:close/>
                <a:moveTo>
                  <a:pt x="266378" y="41050"/>
                </a:moveTo>
                <a:lnTo>
                  <a:pt x="262162" y="47742"/>
                </a:lnTo>
                <a:lnTo>
                  <a:pt x="258001" y="47742"/>
                </a:lnTo>
                <a:lnTo>
                  <a:pt x="264311" y="37895"/>
                </a:lnTo>
                <a:lnTo>
                  <a:pt x="258409" y="28701"/>
                </a:lnTo>
                <a:lnTo>
                  <a:pt x="262570" y="28701"/>
                </a:lnTo>
                <a:lnTo>
                  <a:pt x="266378" y="34685"/>
                </a:lnTo>
                <a:lnTo>
                  <a:pt x="270187" y="28701"/>
                </a:lnTo>
                <a:lnTo>
                  <a:pt x="274348" y="28701"/>
                </a:lnTo>
                <a:lnTo>
                  <a:pt x="268446" y="37895"/>
                </a:lnTo>
                <a:lnTo>
                  <a:pt x="274756" y="47742"/>
                </a:lnTo>
                <a:lnTo>
                  <a:pt x="270595" y="47742"/>
                </a:lnTo>
                <a:lnTo>
                  <a:pt x="266378" y="41050"/>
                </a:lnTo>
                <a:close/>
                <a:moveTo>
                  <a:pt x="292179" y="41050"/>
                </a:moveTo>
                <a:lnTo>
                  <a:pt x="287962" y="47742"/>
                </a:lnTo>
                <a:lnTo>
                  <a:pt x="283801" y="47742"/>
                </a:lnTo>
                <a:lnTo>
                  <a:pt x="290111" y="37895"/>
                </a:lnTo>
                <a:lnTo>
                  <a:pt x="284209" y="28701"/>
                </a:lnTo>
                <a:lnTo>
                  <a:pt x="288370" y="28701"/>
                </a:lnTo>
                <a:lnTo>
                  <a:pt x="292179" y="34685"/>
                </a:lnTo>
                <a:lnTo>
                  <a:pt x="295987" y="28701"/>
                </a:lnTo>
                <a:lnTo>
                  <a:pt x="300148" y="28701"/>
                </a:lnTo>
                <a:lnTo>
                  <a:pt x="294246" y="37895"/>
                </a:lnTo>
                <a:lnTo>
                  <a:pt x="300556" y="47742"/>
                </a:lnTo>
                <a:lnTo>
                  <a:pt x="296395" y="47742"/>
                </a:lnTo>
                <a:lnTo>
                  <a:pt x="292179" y="41050"/>
                </a:lnTo>
                <a:close/>
                <a:moveTo>
                  <a:pt x="317979" y="41050"/>
                </a:moveTo>
                <a:lnTo>
                  <a:pt x="313762" y="47742"/>
                </a:lnTo>
                <a:lnTo>
                  <a:pt x="309601" y="47742"/>
                </a:lnTo>
                <a:lnTo>
                  <a:pt x="315911" y="37895"/>
                </a:lnTo>
                <a:lnTo>
                  <a:pt x="310009" y="28701"/>
                </a:lnTo>
                <a:lnTo>
                  <a:pt x="314170" y="28701"/>
                </a:lnTo>
                <a:lnTo>
                  <a:pt x="317979" y="34685"/>
                </a:lnTo>
                <a:lnTo>
                  <a:pt x="321787" y="28701"/>
                </a:lnTo>
                <a:lnTo>
                  <a:pt x="325948" y="28701"/>
                </a:lnTo>
                <a:lnTo>
                  <a:pt x="320046" y="37895"/>
                </a:lnTo>
                <a:lnTo>
                  <a:pt x="326356" y="47742"/>
                </a:lnTo>
                <a:lnTo>
                  <a:pt x="322195" y="47742"/>
                </a:lnTo>
                <a:lnTo>
                  <a:pt x="317979" y="41050"/>
                </a:lnTo>
                <a:close/>
                <a:moveTo>
                  <a:pt x="343779" y="41050"/>
                </a:moveTo>
                <a:lnTo>
                  <a:pt x="339563" y="47742"/>
                </a:lnTo>
                <a:lnTo>
                  <a:pt x="335401" y="47742"/>
                </a:lnTo>
                <a:lnTo>
                  <a:pt x="341711" y="37895"/>
                </a:lnTo>
                <a:lnTo>
                  <a:pt x="335809" y="28701"/>
                </a:lnTo>
                <a:lnTo>
                  <a:pt x="339971" y="28701"/>
                </a:lnTo>
                <a:lnTo>
                  <a:pt x="343779" y="34685"/>
                </a:lnTo>
                <a:lnTo>
                  <a:pt x="347587" y="28701"/>
                </a:lnTo>
                <a:lnTo>
                  <a:pt x="351748" y="28701"/>
                </a:lnTo>
                <a:lnTo>
                  <a:pt x="345846" y="37895"/>
                </a:lnTo>
                <a:lnTo>
                  <a:pt x="352156" y="47742"/>
                </a:lnTo>
                <a:lnTo>
                  <a:pt x="347995" y="47742"/>
                </a:lnTo>
                <a:lnTo>
                  <a:pt x="343779" y="41050"/>
                </a:lnTo>
                <a:close/>
                <a:moveTo>
                  <a:pt x="369579" y="41050"/>
                </a:moveTo>
                <a:lnTo>
                  <a:pt x="365363" y="47742"/>
                </a:lnTo>
                <a:lnTo>
                  <a:pt x="361201" y="47742"/>
                </a:lnTo>
                <a:lnTo>
                  <a:pt x="367511" y="37895"/>
                </a:lnTo>
                <a:lnTo>
                  <a:pt x="361609" y="28701"/>
                </a:lnTo>
                <a:lnTo>
                  <a:pt x="365771" y="28701"/>
                </a:lnTo>
                <a:lnTo>
                  <a:pt x="369579" y="34685"/>
                </a:lnTo>
                <a:lnTo>
                  <a:pt x="373387" y="28701"/>
                </a:lnTo>
                <a:lnTo>
                  <a:pt x="377548" y="28701"/>
                </a:lnTo>
                <a:lnTo>
                  <a:pt x="371646" y="37895"/>
                </a:lnTo>
                <a:lnTo>
                  <a:pt x="377956" y="47742"/>
                </a:lnTo>
                <a:lnTo>
                  <a:pt x="373795" y="47742"/>
                </a:lnTo>
                <a:lnTo>
                  <a:pt x="369579" y="41050"/>
                </a:lnTo>
                <a:close/>
                <a:moveTo>
                  <a:pt x="395379" y="41050"/>
                </a:moveTo>
                <a:lnTo>
                  <a:pt x="391163" y="47742"/>
                </a:lnTo>
                <a:lnTo>
                  <a:pt x="387001" y="47742"/>
                </a:lnTo>
                <a:lnTo>
                  <a:pt x="393312" y="37895"/>
                </a:lnTo>
                <a:lnTo>
                  <a:pt x="387409" y="28701"/>
                </a:lnTo>
                <a:lnTo>
                  <a:pt x="391571" y="28701"/>
                </a:lnTo>
                <a:lnTo>
                  <a:pt x="395379" y="34685"/>
                </a:lnTo>
                <a:lnTo>
                  <a:pt x="399187" y="28701"/>
                </a:lnTo>
                <a:lnTo>
                  <a:pt x="403348" y="28701"/>
                </a:lnTo>
                <a:lnTo>
                  <a:pt x="397446" y="37895"/>
                </a:lnTo>
                <a:lnTo>
                  <a:pt x="403756" y="47742"/>
                </a:lnTo>
                <a:lnTo>
                  <a:pt x="399595" y="47742"/>
                </a:lnTo>
                <a:lnTo>
                  <a:pt x="395379" y="41050"/>
                </a:lnTo>
                <a:close/>
                <a:moveTo>
                  <a:pt x="421179" y="41050"/>
                </a:moveTo>
                <a:lnTo>
                  <a:pt x="416963" y="47742"/>
                </a:lnTo>
                <a:lnTo>
                  <a:pt x="412801" y="47742"/>
                </a:lnTo>
                <a:lnTo>
                  <a:pt x="419112" y="37895"/>
                </a:lnTo>
                <a:lnTo>
                  <a:pt x="413209" y="28701"/>
                </a:lnTo>
                <a:lnTo>
                  <a:pt x="417371" y="28701"/>
                </a:lnTo>
                <a:lnTo>
                  <a:pt x="421179" y="34685"/>
                </a:lnTo>
                <a:lnTo>
                  <a:pt x="424987" y="28701"/>
                </a:lnTo>
                <a:lnTo>
                  <a:pt x="429149" y="28701"/>
                </a:lnTo>
                <a:lnTo>
                  <a:pt x="423246" y="37895"/>
                </a:lnTo>
                <a:lnTo>
                  <a:pt x="429557" y="47742"/>
                </a:lnTo>
                <a:lnTo>
                  <a:pt x="425395" y="47742"/>
                </a:lnTo>
                <a:lnTo>
                  <a:pt x="421179" y="41050"/>
                </a:lnTo>
                <a:close/>
                <a:moveTo>
                  <a:pt x="446979" y="41050"/>
                </a:moveTo>
                <a:lnTo>
                  <a:pt x="442763" y="47742"/>
                </a:lnTo>
                <a:lnTo>
                  <a:pt x="438601" y="47742"/>
                </a:lnTo>
                <a:lnTo>
                  <a:pt x="444912" y="37895"/>
                </a:lnTo>
                <a:lnTo>
                  <a:pt x="439009" y="28701"/>
                </a:lnTo>
                <a:lnTo>
                  <a:pt x="443171" y="28701"/>
                </a:lnTo>
                <a:lnTo>
                  <a:pt x="446979" y="34685"/>
                </a:lnTo>
                <a:lnTo>
                  <a:pt x="450787" y="28701"/>
                </a:lnTo>
                <a:lnTo>
                  <a:pt x="454949" y="28701"/>
                </a:lnTo>
                <a:lnTo>
                  <a:pt x="449046" y="37895"/>
                </a:lnTo>
                <a:lnTo>
                  <a:pt x="455357" y="47742"/>
                </a:lnTo>
                <a:lnTo>
                  <a:pt x="451195" y="47742"/>
                </a:lnTo>
                <a:lnTo>
                  <a:pt x="446979" y="41050"/>
                </a:lnTo>
                <a:close/>
                <a:moveTo>
                  <a:pt x="472779" y="41050"/>
                </a:moveTo>
                <a:lnTo>
                  <a:pt x="468563" y="47742"/>
                </a:lnTo>
                <a:lnTo>
                  <a:pt x="464401" y="47742"/>
                </a:lnTo>
                <a:lnTo>
                  <a:pt x="470712" y="37895"/>
                </a:lnTo>
                <a:lnTo>
                  <a:pt x="464809" y="28701"/>
                </a:lnTo>
                <a:lnTo>
                  <a:pt x="468971" y="28701"/>
                </a:lnTo>
                <a:lnTo>
                  <a:pt x="472779" y="34685"/>
                </a:lnTo>
                <a:lnTo>
                  <a:pt x="476587" y="28701"/>
                </a:lnTo>
                <a:lnTo>
                  <a:pt x="480749" y="28701"/>
                </a:lnTo>
                <a:lnTo>
                  <a:pt x="474846" y="37895"/>
                </a:lnTo>
                <a:lnTo>
                  <a:pt x="481157" y="47742"/>
                </a:lnTo>
                <a:lnTo>
                  <a:pt x="476995" y="47742"/>
                </a:lnTo>
                <a:lnTo>
                  <a:pt x="472779" y="41050"/>
                </a:lnTo>
                <a:close/>
                <a:moveTo>
                  <a:pt x="498579" y="41050"/>
                </a:moveTo>
                <a:lnTo>
                  <a:pt x="494363" y="47742"/>
                </a:lnTo>
                <a:lnTo>
                  <a:pt x="490201" y="47742"/>
                </a:lnTo>
                <a:lnTo>
                  <a:pt x="496512" y="37895"/>
                </a:lnTo>
                <a:lnTo>
                  <a:pt x="490609" y="28701"/>
                </a:lnTo>
                <a:lnTo>
                  <a:pt x="494771" y="28701"/>
                </a:lnTo>
                <a:lnTo>
                  <a:pt x="498579" y="34685"/>
                </a:lnTo>
                <a:lnTo>
                  <a:pt x="502387" y="28701"/>
                </a:lnTo>
                <a:lnTo>
                  <a:pt x="506549" y="28701"/>
                </a:lnTo>
                <a:lnTo>
                  <a:pt x="500646" y="37895"/>
                </a:lnTo>
                <a:lnTo>
                  <a:pt x="506957" y="47742"/>
                </a:lnTo>
                <a:lnTo>
                  <a:pt x="502795" y="47742"/>
                </a:lnTo>
                <a:lnTo>
                  <a:pt x="498579" y="41050"/>
                </a:lnTo>
                <a:close/>
                <a:moveTo>
                  <a:pt x="8378" y="69751"/>
                </a:moveTo>
                <a:lnTo>
                  <a:pt x="4162" y="76443"/>
                </a:lnTo>
                <a:lnTo>
                  <a:pt x="0" y="76443"/>
                </a:lnTo>
                <a:lnTo>
                  <a:pt x="6310" y="66596"/>
                </a:lnTo>
                <a:lnTo>
                  <a:pt x="408" y="57402"/>
                </a:lnTo>
                <a:lnTo>
                  <a:pt x="4570" y="57402"/>
                </a:lnTo>
                <a:lnTo>
                  <a:pt x="8378" y="63386"/>
                </a:lnTo>
                <a:lnTo>
                  <a:pt x="12186" y="57402"/>
                </a:lnTo>
                <a:lnTo>
                  <a:pt x="16347" y="57402"/>
                </a:lnTo>
                <a:lnTo>
                  <a:pt x="10445" y="66596"/>
                </a:lnTo>
                <a:lnTo>
                  <a:pt x="16755" y="76443"/>
                </a:lnTo>
                <a:lnTo>
                  <a:pt x="12594" y="76443"/>
                </a:lnTo>
                <a:lnTo>
                  <a:pt x="8378" y="69751"/>
                </a:lnTo>
                <a:close/>
                <a:moveTo>
                  <a:pt x="34178" y="69751"/>
                </a:moveTo>
                <a:lnTo>
                  <a:pt x="29962" y="76443"/>
                </a:lnTo>
                <a:lnTo>
                  <a:pt x="25800" y="76443"/>
                </a:lnTo>
                <a:lnTo>
                  <a:pt x="32110" y="66596"/>
                </a:lnTo>
                <a:lnTo>
                  <a:pt x="26208" y="57402"/>
                </a:lnTo>
                <a:lnTo>
                  <a:pt x="30370" y="57402"/>
                </a:lnTo>
                <a:lnTo>
                  <a:pt x="34178" y="63386"/>
                </a:lnTo>
                <a:lnTo>
                  <a:pt x="37986" y="57402"/>
                </a:lnTo>
                <a:lnTo>
                  <a:pt x="42147" y="57402"/>
                </a:lnTo>
                <a:lnTo>
                  <a:pt x="36245" y="66596"/>
                </a:lnTo>
                <a:lnTo>
                  <a:pt x="42555" y="76443"/>
                </a:lnTo>
                <a:lnTo>
                  <a:pt x="38394" y="76443"/>
                </a:lnTo>
                <a:lnTo>
                  <a:pt x="34178" y="69751"/>
                </a:lnTo>
                <a:close/>
                <a:moveTo>
                  <a:pt x="59978" y="69751"/>
                </a:moveTo>
                <a:lnTo>
                  <a:pt x="55762" y="76443"/>
                </a:lnTo>
                <a:lnTo>
                  <a:pt x="51600" y="76443"/>
                </a:lnTo>
                <a:lnTo>
                  <a:pt x="57911" y="66596"/>
                </a:lnTo>
                <a:lnTo>
                  <a:pt x="52008" y="57402"/>
                </a:lnTo>
                <a:lnTo>
                  <a:pt x="56170" y="57402"/>
                </a:lnTo>
                <a:lnTo>
                  <a:pt x="59978" y="63386"/>
                </a:lnTo>
                <a:lnTo>
                  <a:pt x="63786" y="57402"/>
                </a:lnTo>
                <a:lnTo>
                  <a:pt x="67948" y="57402"/>
                </a:lnTo>
                <a:lnTo>
                  <a:pt x="62045" y="66596"/>
                </a:lnTo>
                <a:lnTo>
                  <a:pt x="68356" y="76443"/>
                </a:lnTo>
                <a:lnTo>
                  <a:pt x="64194" y="76443"/>
                </a:lnTo>
                <a:lnTo>
                  <a:pt x="59978" y="69751"/>
                </a:lnTo>
                <a:close/>
                <a:moveTo>
                  <a:pt x="85778" y="69751"/>
                </a:moveTo>
                <a:lnTo>
                  <a:pt x="81562" y="76443"/>
                </a:lnTo>
                <a:lnTo>
                  <a:pt x="77400" y="76443"/>
                </a:lnTo>
                <a:lnTo>
                  <a:pt x="83711" y="66596"/>
                </a:lnTo>
                <a:lnTo>
                  <a:pt x="77808" y="57402"/>
                </a:lnTo>
                <a:lnTo>
                  <a:pt x="81970" y="57402"/>
                </a:lnTo>
                <a:lnTo>
                  <a:pt x="85778" y="63386"/>
                </a:lnTo>
                <a:lnTo>
                  <a:pt x="89586" y="57402"/>
                </a:lnTo>
                <a:lnTo>
                  <a:pt x="93748" y="57402"/>
                </a:lnTo>
                <a:lnTo>
                  <a:pt x="87845" y="66596"/>
                </a:lnTo>
                <a:lnTo>
                  <a:pt x="94156" y="76443"/>
                </a:lnTo>
                <a:lnTo>
                  <a:pt x="89994" y="76443"/>
                </a:lnTo>
                <a:lnTo>
                  <a:pt x="85778" y="69751"/>
                </a:lnTo>
                <a:close/>
                <a:moveTo>
                  <a:pt x="111578" y="69751"/>
                </a:moveTo>
                <a:lnTo>
                  <a:pt x="107362" y="76443"/>
                </a:lnTo>
                <a:lnTo>
                  <a:pt x="103200" y="76443"/>
                </a:lnTo>
                <a:lnTo>
                  <a:pt x="109511" y="66596"/>
                </a:lnTo>
                <a:lnTo>
                  <a:pt x="103608" y="57402"/>
                </a:lnTo>
                <a:lnTo>
                  <a:pt x="107770" y="57402"/>
                </a:lnTo>
                <a:lnTo>
                  <a:pt x="111578" y="63386"/>
                </a:lnTo>
                <a:lnTo>
                  <a:pt x="115386" y="57402"/>
                </a:lnTo>
                <a:lnTo>
                  <a:pt x="119548" y="57402"/>
                </a:lnTo>
                <a:lnTo>
                  <a:pt x="113645" y="66596"/>
                </a:lnTo>
                <a:lnTo>
                  <a:pt x="119956" y="76443"/>
                </a:lnTo>
                <a:lnTo>
                  <a:pt x="115794" y="76443"/>
                </a:lnTo>
                <a:lnTo>
                  <a:pt x="111578" y="69751"/>
                </a:lnTo>
                <a:close/>
                <a:moveTo>
                  <a:pt x="137378" y="69751"/>
                </a:moveTo>
                <a:lnTo>
                  <a:pt x="133162" y="76443"/>
                </a:lnTo>
                <a:lnTo>
                  <a:pt x="129000" y="76443"/>
                </a:lnTo>
                <a:lnTo>
                  <a:pt x="135311" y="66596"/>
                </a:lnTo>
                <a:lnTo>
                  <a:pt x="129408" y="57402"/>
                </a:lnTo>
                <a:lnTo>
                  <a:pt x="133570" y="57402"/>
                </a:lnTo>
                <a:lnTo>
                  <a:pt x="137378" y="63386"/>
                </a:lnTo>
                <a:lnTo>
                  <a:pt x="141186" y="57402"/>
                </a:lnTo>
                <a:lnTo>
                  <a:pt x="145348" y="57402"/>
                </a:lnTo>
                <a:lnTo>
                  <a:pt x="139445" y="66596"/>
                </a:lnTo>
                <a:lnTo>
                  <a:pt x="145756" y="76443"/>
                </a:lnTo>
                <a:lnTo>
                  <a:pt x="141594" y="76443"/>
                </a:lnTo>
                <a:lnTo>
                  <a:pt x="137378" y="69751"/>
                </a:lnTo>
                <a:close/>
                <a:moveTo>
                  <a:pt x="163178" y="69751"/>
                </a:moveTo>
                <a:lnTo>
                  <a:pt x="158962" y="76443"/>
                </a:lnTo>
                <a:lnTo>
                  <a:pt x="154800" y="76443"/>
                </a:lnTo>
                <a:lnTo>
                  <a:pt x="161111" y="66596"/>
                </a:lnTo>
                <a:lnTo>
                  <a:pt x="155208" y="57402"/>
                </a:lnTo>
                <a:lnTo>
                  <a:pt x="159370" y="57402"/>
                </a:lnTo>
                <a:lnTo>
                  <a:pt x="163178" y="63386"/>
                </a:lnTo>
                <a:lnTo>
                  <a:pt x="166986" y="57402"/>
                </a:lnTo>
                <a:lnTo>
                  <a:pt x="171148" y="57402"/>
                </a:lnTo>
                <a:lnTo>
                  <a:pt x="165245" y="66596"/>
                </a:lnTo>
                <a:lnTo>
                  <a:pt x="171556" y="76443"/>
                </a:lnTo>
                <a:lnTo>
                  <a:pt x="167394" y="76443"/>
                </a:lnTo>
                <a:lnTo>
                  <a:pt x="163178" y="69751"/>
                </a:lnTo>
                <a:close/>
                <a:moveTo>
                  <a:pt x="188978" y="69751"/>
                </a:moveTo>
                <a:lnTo>
                  <a:pt x="184762" y="76443"/>
                </a:lnTo>
                <a:lnTo>
                  <a:pt x="180601" y="76443"/>
                </a:lnTo>
                <a:lnTo>
                  <a:pt x="186911" y="66596"/>
                </a:lnTo>
                <a:lnTo>
                  <a:pt x="181009" y="57402"/>
                </a:lnTo>
                <a:lnTo>
                  <a:pt x="185170" y="57402"/>
                </a:lnTo>
                <a:lnTo>
                  <a:pt x="188978" y="63386"/>
                </a:lnTo>
                <a:lnTo>
                  <a:pt x="192786" y="57402"/>
                </a:lnTo>
                <a:lnTo>
                  <a:pt x="196948" y="57402"/>
                </a:lnTo>
                <a:lnTo>
                  <a:pt x="191045" y="66596"/>
                </a:lnTo>
                <a:lnTo>
                  <a:pt x="197356" y="76443"/>
                </a:lnTo>
                <a:lnTo>
                  <a:pt x="193194" y="76443"/>
                </a:lnTo>
                <a:lnTo>
                  <a:pt x="188978" y="69751"/>
                </a:lnTo>
                <a:close/>
                <a:moveTo>
                  <a:pt x="214778" y="69751"/>
                </a:moveTo>
                <a:lnTo>
                  <a:pt x="210562" y="76443"/>
                </a:lnTo>
                <a:lnTo>
                  <a:pt x="206401" y="76443"/>
                </a:lnTo>
                <a:lnTo>
                  <a:pt x="212711" y="66596"/>
                </a:lnTo>
                <a:lnTo>
                  <a:pt x="206809" y="57402"/>
                </a:lnTo>
                <a:lnTo>
                  <a:pt x="210970" y="57402"/>
                </a:lnTo>
                <a:lnTo>
                  <a:pt x="214778" y="63386"/>
                </a:lnTo>
                <a:lnTo>
                  <a:pt x="218586" y="57402"/>
                </a:lnTo>
                <a:lnTo>
                  <a:pt x="222748" y="57402"/>
                </a:lnTo>
                <a:lnTo>
                  <a:pt x="216846" y="66596"/>
                </a:lnTo>
                <a:lnTo>
                  <a:pt x="223156" y="76443"/>
                </a:lnTo>
                <a:lnTo>
                  <a:pt x="218994" y="76443"/>
                </a:lnTo>
                <a:lnTo>
                  <a:pt x="214778" y="69751"/>
                </a:lnTo>
                <a:close/>
                <a:moveTo>
                  <a:pt x="240578" y="69751"/>
                </a:moveTo>
                <a:lnTo>
                  <a:pt x="236362" y="76443"/>
                </a:lnTo>
                <a:lnTo>
                  <a:pt x="232201" y="76443"/>
                </a:lnTo>
                <a:lnTo>
                  <a:pt x="238511" y="66596"/>
                </a:lnTo>
                <a:lnTo>
                  <a:pt x="232609" y="57402"/>
                </a:lnTo>
                <a:lnTo>
                  <a:pt x="236770" y="57402"/>
                </a:lnTo>
                <a:lnTo>
                  <a:pt x="240578" y="63386"/>
                </a:lnTo>
                <a:lnTo>
                  <a:pt x="244386" y="57402"/>
                </a:lnTo>
                <a:lnTo>
                  <a:pt x="248548" y="57402"/>
                </a:lnTo>
                <a:lnTo>
                  <a:pt x="242646" y="66596"/>
                </a:lnTo>
                <a:lnTo>
                  <a:pt x="248956" y="76443"/>
                </a:lnTo>
                <a:lnTo>
                  <a:pt x="244794" y="76443"/>
                </a:lnTo>
                <a:lnTo>
                  <a:pt x="240578" y="69751"/>
                </a:lnTo>
                <a:close/>
                <a:moveTo>
                  <a:pt x="266378" y="69751"/>
                </a:moveTo>
                <a:lnTo>
                  <a:pt x="262162" y="76443"/>
                </a:lnTo>
                <a:lnTo>
                  <a:pt x="258001" y="76443"/>
                </a:lnTo>
                <a:lnTo>
                  <a:pt x="264311" y="66596"/>
                </a:lnTo>
                <a:lnTo>
                  <a:pt x="258409" y="57402"/>
                </a:lnTo>
                <a:lnTo>
                  <a:pt x="262570" y="57402"/>
                </a:lnTo>
                <a:lnTo>
                  <a:pt x="266378" y="63386"/>
                </a:lnTo>
                <a:lnTo>
                  <a:pt x="270187" y="57402"/>
                </a:lnTo>
                <a:lnTo>
                  <a:pt x="274348" y="57402"/>
                </a:lnTo>
                <a:lnTo>
                  <a:pt x="268446" y="66596"/>
                </a:lnTo>
                <a:lnTo>
                  <a:pt x="274756" y="76443"/>
                </a:lnTo>
                <a:lnTo>
                  <a:pt x="270595" y="76443"/>
                </a:lnTo>
                <a:lnTo>
                  <a:pt x="266378" y="69751"/>
                </a:lnTo>
                <a:close/>
                <a:moveTo>
                  <a:pt x="292179" y="69751"/>
                </a:moveTo>
                <a:lnTo>
                  <a:pt x="287962" y="76443"/>
                </a:lnTo>
                <a:lnTo>
                  <a:pt x="283801" y="76443"/>
                </a:lnTo>
                <a:lnTo>
                  <a:pt x="290111" y="66596"/>
                </a:lnTo>
                <a:lnTo>
                  <a:pt x="284209" y="57402"/>
                </a:lnTo>
                <a:lnTo>
                  <a:pt x="288370" y="57402"/>
                </a:lnTo>
                <a:lnTo>
                  <a:pt x="292179" y="63386"/>
                </a:lnTo>
                <a:lnTo>
                  <a:pt x="295987" y="57402"/>
                </a:lnTo>
                <a:lnTo>
                  <a:pt x="300148" y="57402"/>
                </a:lnTo>
                <a:lnTo>
                  <a:pt x="294246" y="66596"/>
                </a:lnTo>
                <a:lnTo>
                  <a:pt x="300556" y="76443"/>
                </a:lnTo>
                <a:lnTo>
                  <a:pt x="296395" y="76443"/>
                </a:lnTo>
                <a:lnTo>
                  <a:pt x="292179" y="69751"/>
                </a:lnTo>
                <a:close/>
                <a:moveTo>
                  <a:pt x="317979" y="69751"/>
                </a:moveTo>
                <a:lnTo>
                  <a:pt x="313762" y="76443"/>
                </a:lnTo>
                <a:lnTo>
                  <a:pt x="309601" y="76443"/>
                </a:lnTo>
                <a:lnTo>
                  <a:pt x="315911" y="66596"/>
                </a:lnTo>
                <a:lnTo>
                  <a:pt x="310009" y="57402"/>
                </a:lnTo>
                <a:lnTo>
                  <a:pt x="314170" y="57402"/>
                </a:lnTo>
                <a:lnTo>
                  <a:pt x="317979" y="63386"/>
                </a:lnTo>
                <a:lnTo>
                  <a:pt x="321787" y="57402"/>
                </a:lnTo>
                <a:lnTo>
                  <a:pt x="325948" y="57402"/>
                </a:lnTo>
                <a:lnTo>
                  <a:pt x="320046" y="66596"/>
                </a:lnTo>
                <a:lnTo>
                  <a:pt x="326356" y="76443"/>
                </a:lnTo>
                <a:lnTo>
                  <a:pt x="322195" y="76443"/>
                </a:lnTo>
                <a:lnTo>
                  <a:pt x="317979" y="69751"/>
                </a:lnTo>
                <a:close/>
                <a:moveTo>
                  <a:pt x="343779" y="69751"/>
                </a:moveTo>
                <a:lnTo>
                  <a:pt x="339563" y="76443"/>
                </a:lnTo>
                <a:lnTo>
                  <a:pt x="335401" y="76443"/>
                </a:lnTo>
                <a:lnTo>
                  <a:pt x="341711" y="66596"/>
                </a:lnTo>
                <a:lnTo>
                  <a:pt x="335809" y="57402"/>
                </a:lnTo>
                <a:lnTo>
                  <a:pt x="339971" y="57402"/>
                </a:lnTo>
                <a:lnTo>
                  <a:pt x="343779" y="63386"/>
                </a:lnTo>
                <a:lnTo>
                  <a:pt x="347587" y="57402"/>
                </a:lnTo>
                <a:lnTo>
                  <a:pt x="351748" y="57402"/>
                </a:lnTo>
                <a:lnTo>
                  <a:pt x="345846" y="66596"/>
                </a:lnTo>
                <a:lnTo>
                  <a:pt x="352156" y="76443"/>
                </a:lnTo>
                <a:lnTo>
                  <a:pt x="347995" y="76443"/>
                </a:lnTo>
                <a:lnTo>
                  <a:pt x="343779" y="69751"/>
                </a:lnTo>
                <a:close/>
                <a:moveTo>
                  <a:pt x="369579" y="69751"/>
                </a:moveTo>
                <a:lnTo>
                  <a:pt x="365363" y="76443"/>
                </a:lnTo>
                <a:lnTo>
                  <a:pt x="361201" y="76443"/>
                </a:lnTo>
                <a:lnTo>
                  <a:pt x="367511" y="66596"/>
                </a:lnTo>
                <a:lnTo>
                  <a:pt x="361609" y="57402"/>
                </a:lnTo>
                <a:lnTo>
                  <a:pt x="365771" y="57402"/>
                </a:lnTo>
                <a:lnTo>
                  <a:pt x="369579" y="63386"/>
                </a:lnTo>
                <a:lnTo>
                  <a:pt x="373387" y="57402"/>
                </a:lnTo>
                <a:lnTo>
                  <a:pt x="377548" y="57402"/>
                </a:lnTo>
                <a:lnTo>
                  <a:pt x="371646" y="66596"/>
                </a:lnTo>
                <a:lnTo>
                  <a:pt x="377956" y="76443"/>
                </a:lnTo>
                <a:lnTo>
                  <a:pt x="373795" y="76443"/>
                </a:lnTo>
                <a:lnTo>
                  <a:pt x="369579" y="69751"/>
                </a:lnTo>
                <a:close/>
                <a:moveTo>
                  <a:pt x="395379" y="69751"/>
                </a:moveTo>
                <a:lnTo>
                  <a:pt x="391163" y="76443"/>
                </a:lnTo>
                <a:lnTo>
                  <a:pt x="387001" y="76443"/>
                </a:lnTo>
                <a:lnTo>
                  <a:pt x="393312" y="66596"/>
                </a:lnTo>
                <a:lnTo>
                  <a:pt x="387409" y="57402"/>
                </a:lnTo>
                <a:lnTo>
                  <a:pt x="391571" y="57402"/>
                </a:lnTo>
                <a:lnTo>
                  <a:pt x="395379" y="63386"/>
                </a:lnTo>
                <a:lnTo>
                  <a:pt x="399187" y="57402"/>
                </a:lnTo>
                <a:lnTo>
                  <a:pt x="403348" y="57402"/>
                </a:lnTo>
                <a:lnTo>
                  <a:pt x="397446" y="66596"/>
                </a:lnTo>
                <a:lnTo>
                  <a:pt x="403756" y="76443"/>
                </a:lnTo>
                <a:lnTo>
                  <a:pt x="399595" y="76443"/>
                </a:lnTo>
                <a:lnTo>
                  <a:pt x="395379" y="69751"/>
                </a:lnTo>
                <a:close/>
                <a:moveTo>
                  <a:pt x="421179" y="69751"/>
                </a:moveTo>
                <a:lnTo>
                  <a:pt x="416963" y="76443"/>
                </a:lnTo>
                <a:lnTo>
                  <a:pt x="412801" y="76443"/>
                </a:lnTo>
                <a:lnTo>
                  <a:pt x="419112" y="66596"/>
                </a:lnTo>
                <a:lnTo>
                  <a:pt x="413209" y="57402"/>
                </a:lnTo>
                <a:lnTo>
                  <a:pt x="417371" y="57402"/>
                </a:lnTo>
                <a:lnTo>
                  <a:pt x="421179" y="63386"/>
                </a:lnTo>
                <a:lnTo>
                  <a:pt x="424987" y="57402"/>
                </a:lnTo>
                <a:lnTo>
                  <a:pt x="429149" y="57402"/>
                </a:lnTo>
                <a:lnTo>
                  <a:pt x="423246" y="66596"/>
                </a:lnTo>
                <a:lnTo>
                  <a:pt x="429557" y="76443"/>
                </a:lnTo>
                <a:lnTo>
                  <a:pt x="425395" y="76443"/>
                </a:lnTo>
                <a:lnTo>
                  <a:pt x="421179" y="69751"/>
                </a:lnTo>
                <a:close/>
                <a:moveTo>
                  <a:pt x="446979" y="69751"/>
                </a:moveTo>
                <a:lnTo>
                  <a:pt x="442763" y="76443"/>
                </a:lnTo>
                <a:lnTo>
                  <a:pt x="438601" y="76443"/>
                </a:lnTo>
                <a:lnTo>
                  <a:pt x="444912" y="66596"/>
                </a:lnTo>
                <a:lnTo>
                  <a:pt x="439009" y="57402"/>
                </a:lnTo>
                <a:lnTo>
                  <a:pt x="443171" y="57402"/>
                </a:lnTo>
                <a:lnTo>
                  <a:pt x="446979" y="63386"/>
                </a:lnTo>
                <a:lnTo>
                  <a:pt x="450787" y="57402"/>
                </a:lnTo>
                <a:lnTo>
                  <a:pt x="454949" y="57402"/>
                </a:lnTo>
                <a:lnTo>
                  <a:pt x="449046" y="66596"/>
                </a:lnTo>
                <a:lnTo>
                  <a:pt x="455357" y="76443"/>
                </a:lnTo>
                <a:lnTo>
                  <a:pt x="451195" y="76443"/>
                </a:lnTo>
                <a:lnTo>
                  <a:pt x="446979" y="69751"/>
                </a:lnTo>
                <a:close/>
                <a:moveTo>
                  <a:pt x="472779" y="69751"/>
                </a:moveTo>
                <a:lnTo>
                  <a:pt x="468563" y="76443"/>
                </a:lnTo>
                <a:lnTo>
                  <a:pt x="464401" y="76443"/>
                </a:lnTo>
                <a:lnTo>
                  <a:pt x="470712" y="66596"/>
                </a:lnTo>
                <a:lnTo>
                  <a:pt x="464809" y="57402"/>
                </a:lnTo>
                <a:lnTo>
                  <a:pt x="468971" y="57402"/>
                </a:lnTo>
                <a:lnTo>
                  <a:pt x="472779" y="63386"/>
                </a:lnTo>
                <a:lnTo>
                  <a:pt x="476587" y="57402"/>
                </a:lnTo>
                <a:lnTo>
                  <a:pt x="480749" y="57402"/>
                </a:lnTo>
                <a:lnTo>
                  <a:pt x="474846" y="66596"/>
                </a:lnTo>
                <a:lnTo>
                  <a:pt x="481157" y="76443"/>
                </a:lnTo>
                <a:lnTo>
                  <a:pt x="476995" y="76443"/>
                </a:lnTo>
                <a:lnTo>
                  <a:pt x="472779" y="69751"/>
                </a:lnTo>
                <a:close/>
                <a:moveTo>
                  <a:pt x="498579" y="69751"/>
                </a:moveTo>
                <a:lnTo>
                  <a:pt x="494363" y="76443"/>
                </a:lnTo>
                <a:lnTo>
                  <a:pt x="490201" y="76443"/>
                </a:lnTo>
                <a:lnTo>
                  <a:pt x="496512" y="66596"/>
                </a:lnTo>
                <a:lnTo>
                  <a:pt x="490609" y="57402"/>
                </a:lnTo>
                <a:lnTo>
                  <a:pt x="494771" y="57402"/>
                </a:lnTo>
                <a:lnTo>
                  <a:pt x="498579" y="63386"/>
                </a:lnTo>
                <a:lnTo>
                  <a:pt x="502387" y="57402"/>
                </a:lnTo>
                <a:lnTo>
                  <a:pt x="506549" y="57402"/>
                </a:lnTo>
                <a:lnTo>
                  <a:pt x="500646" y="66596"/>
                </a:lnTo>
                <a:lnTo>
                  <a:pt x="506957" y="76443"/>
                </a:lnTo>
                <a:lnTo>
                  <a:pt x="502795" y="76443"/>
                </a:lnTo>
                <a:lnTo>
                  <a:pt x="498579" y="69751"/>
                </a:lnTo>
                <a:close/>
                <a:moveTo>
                  <a:pt x="8378" y="98452"/>
                </a:moveTo>
                <a:lnTo>
                  <a:pt x="4162" y="105144"/>
                </a:lnTo>
                <a:lnTo>
                  <a:pt x="0" y="105144"/>
                </a:lnTo>
                <a:lnTo>
                  <a:pt x="6310" y="95297"/>
                </a:lnTo>
                <a:lnTo>
                  <a:pt x="408" y="86103"/>
                </a:lnTo>
                <a:lnTo>
                  <a:pt x="4570" y="86103"/>
                </a:lnTo>
                <a:lnTo>
                  <a:pt x="8378" y="92087"/>
                </a:lnTo>
                <a:lnTo>
                  <a:pt x="12186" y="86103"/>
                </a:lnTo>
                <a:lnTo>
                  <a:pt x="16347" y="86103"/>
                </a:lnTo>
                <a:lnTo>
                  <a:pt x="10445" y="95297"/>
                </a:lnTo>
                <a:lnTo>
                  <a:pt x="16755" y="105144"/>
                </a:lnTo>
                <a:lnTo>
                  <a:pt x="12594" y="105144"/>
                </a:lnTo>
                <a:lnTo>
                  <a:pt x="8378" y="98452"/>
                </a:lnTo>
                <a:close/>
                <a:moveTo>
                  <a:pt x="34178" y="98452"/>
                </a:moveTo>
                <a:lnTo>
                  <a:pt x="29962" y="105144"/>
                </a:lnTo>
                <a:lnTo>
                  <a:pt x="25800" y="105144"/>
                </a:lnTo>
                <a:lnTo>
                  <a:pt x="32110" y="95297"/>
                </a:lnTo>
                <a:lnTo>
                  <a:pt x="26208" y="86103"/>
                </a:lnTo>
                <a:lnTo>
                  <a:pt x="30370" y="86103"/>
                </a:lnTo>
                <a:lnTo>
                  <a:pt x="34178" y="92087"/>
                </a:lnTo>
                <a:lnTo>
                  <a:pt x="37986" y="86103"/>
                </a:lnTo>
                <a:lnTo>
                  <a:pt x="42147" y="86103"/>
                </a:lnTo>
                <a:lnTo>
                  <a:pt x="36245" y="95297"/>
                </a:lnTo>
                <a:lnTo>
                  <a:pt x="42555" y="105144"/>
                </a:lnTo>
                <a:lnTo>
                  <a:pt x="38394" y="105144"/>
                </a:lnTo>
                <a:lnTo>
                  <a:pt x="34178" y="98452"/>
                </a:lnTo>
                <a:close/>
                <a:moveTo>
                  <a:pt x="59978" y="98452"/>
                </a:moveTo>
                <a:lnTo>
                  <a:pt x="55762" y="105144"/>
                </a:lnTo>
                <a:lnTo>
                  <a:pt x="51600" y="105144"/>
                </a:lnTo>
                <a:lnTo>
                  <a:pt x="57911" y="95297"/>
                </a:lnTo>
                <a:lnTo>
                  <a:pt x="52008" y="86103"/>
                </a:lnTo>
                <a:lnTo>
                  <a:pt x="56170" y="86103"/>
                </a:lnTo>
                <a:lnTo>
                  <a:pt x="59978" y="92087"/>
                </a:lnTo>
                <a:lnTo>
                  <a:pt x="63786" y="86103"/>
                </a:lnTo>
                <a:lnTo>
                  <a:pt x="67948" y="86103"/>
                </a:lnTo>
                <a:lnTo>
                  <a:pt x="62045" y="95297"/>
                </a:lnTo>
                <a:lnTo>
                  <a:pt x="68356" y="105144"/>
                </a:lnTo>
                <a:lnTo>
                  <a:pt x="64194" y="105144"/>
                </a:lnTo>
                <a:lnTo>
                  <a:pt x="59978" y="98452"/>
                </a:lnTo>
                <a:close/>
                <a:moveTo>
                  <a:pt x="85778" y="98452"/>
                </a:moveTo>
                <a:lnTo>
                  <a:pt x="81562" y="105144"/>
                </a:lnTo>
                <a:lnTo>
                  <a:pt x="77400" y="105144"/>
                </a:lnTo>
                <a:lnTo>
                  <a:pt x="83711" y="95297"/>
                </a:lnTo>
                <a:lnTo>
                  <a:pt x="77808" y="86103"/>
                </a:lnTo>
                <a:lnTo>
                  <a:pt x="81970" y="86103"/>
                </a:lnTo>
                <a:lnTo>
                  <a:pt x="85778" y="92087"/>
                </a:lnTo>
                <a:lnTo>
                  <a:pt x="89586" y="86103"/>
                </a:lnTo>
                <a:lnTo>
                  <a:pt x="93748" y="86103"/>
                </a:lnTo>
                <a:lnTo>
                  <a:pt x="87845" y="95297"/>
                </a:lnTo>
                <a:lnTo>
                  <a:pt x="94156" y="105144"/>
                </a:lnTo>
                <a:lnTo>
                  <a:pt x="89994" y="105144"/>
                </a:lnTo>
                <a:lnTo>
                  <a:pt x="85778" y="98452"/>
                </a:lnTo>
                <a:close/>
                <a:moveTo>
                  <a:pt x="111578" y="98452"/>
                </a:moveTo>
                <a:lnTo>
                  <a:pt x="107362" y="105144"/>
                </a:lnTo>
                <a:lnTo>
                  <a:pt x="103200" y="105144"/>
                </a:lnTo>
                <a:lnTo>
                  <a:pt x="109511" y="95297"/>
                </a:lnTo>
                <a:lnTo>
                  <a:pt x="103608" y="86103"/>
                </a:lnTo>
                <a:lnTo>
                  <a:pt x="107770" y="86103"/>
                </a:lnTo>
                <a:lnTo>
                  <a:pt x="111578" y="92087"/>
                </a:lnTo>
                <a:lnTo>
                  <a:pt x="115386" y="86103"/>
                </a:lnTo>
                <a:lnTo>
                  <a:pt x="119548" y="86103"/>
                </a:lnTo>
                <a:lnTo>
                  <a:pt x="113645" y="95297"/>
                </a:lnTo>
                <a:lnTo>
                  <a:pt x="119956" y="105144"/>
                </a:lnTo>
                <a:lnTo>
                  <a:pt x="115794" y="105144"/>
                </a:lnTo>
                <a:lnTo>
                  <a:pt x="111578" y="98452"/>
                </a:lnTo>
                <a:close/>
                <a:moveTo>
                  <a:pt x="137378" y="98452"/>
                </a:moveTo>
                <a:lnTo>
                  <a:pt x="133162" y="105144"/>
                </a:lnTo>
                <a:lnTo>
                  <a:pt x="129000" y="105144"/>
                </a:lnTo>
                <a:lnTo>
                  <a:pt x="135311" y="95297"/>
                </a:lnTo>
                <a:lnTo>
                  <a:pt x="129408" y="86103"/>
                </a:lnTo>
                <a:lnTo>
                  <a:pt x="133570" y="86103"/>
                </a:lnTo>
                <a:lnTo>
                  <a:pt x="137378" y="92087"/>
                </a:lnTo>
                <a:lnTo>
                  <a:pt x="141186" y="86103"/>
                </a:lnTo>
                <a:lnTo>
                  <a:pt x="145348" y="86103"/>
                </a:lnTo>
                <a:lnTo>
                  <a:pt x="139445" y="95297"/>
                </a:lnTo>
                <a:lnTo>
                  <a:pt x="145756" y="105144"/>
                </a:lnTo>
                <a:lnTo>
                  <a:pt x="141594" y="105144"/>
                </a:lnTo>
                <a:lnTo>
                  <a:pt x="137378" y="98452"/>
                </a:lnTo>
                <a:close/>
                <a:moveTo>
                  <a:pt x="163178" y="98452"/>
                </a:moveTo>
                <a:lnTo>
                  <a:pt x="158962" y="105144"/>
                </a:lnTo>
                <a:lnTo>
                  <a:pt x="154800" y="105144"/>
                </a:lnTo>
                <a:lnTo>
                  <a:pt x="161111" y="95297"/>
                </a:lnTo>
                <a:lnTo>
                  <a:pt x="155208" y="86103"/>
                </a:lnTo>
                <a:lnTo>
                  <a:pt x="159370" y="86103"/>
                </a:lnTo>
                <a:lnTo>
                  <a:pt x="163178" y="92087"/>
                </a:lnTo>
                <a:lnTo>
                  <a:pt x="166986" y="86103"/>
                </a:lnTo>
                <a:lnTo>
                  <a:pt x="171148" y="86103"/>
                </a:lnTo>
                <a:lnTo>
                  <a:pt x="165245" y="95297"/>
                </a:lnTo>
                <a:lnTo>
                  <a:pt x="171556" y="105144"/>
                </a:lnTo>
                <a:lnTo>
                  <a:pt x="167394" y="105144"/>
                </a:lnTo>
                <a:lnTo>
                  <a:pt x="163178" y="98452"/>
                </a:lnTo>
                <a:close/>
                <a:moveTo>
                  <a:pt x="188978" y="98452"/>
                </a:moveTo>
                <a:lnTo>
                  <a:pt x="184762" y="105144"/>
                </a:lnTo>
                <a:lnTo>
                  <a:pt x="180601" y="105144"/>
                </a:lnTo>
                <a:lnTo>
                  <a:pt x="186911" y="95297"/>
                </a:lnTo>
                <a:lnTo>
                  <a:pt x="181009" y="86103"/>
                </a:lnTo>
                <a:lnTo>
                  <a:pt x="185170" y="86103"/>
                </a:lnTo>
                <a:lnTo>
                  <a:pt x="188978" y="92087"/>
                </a:lnTo>
                <a:lnTo>
                  <a:pt x="192786" y="86103"/>
                </a:lnTo>
                <a:lnTo>
                  <a:pt x="196948" y="86103"/>
                </a:lnTo>
                <a:lnTo>
                  <a:pt x="191045" y="95297"/>
                </a:lnTo>
                <a:lnTo>
                  <a:pt x="197356" y="105144"/>
                </a:lnTo>
                <a:lnTo>
                  <a:pt x="193194" y="105144"/>
                </a:lnTo>
                <a:lnTo>
                  <a:pt x="188978" y="98452"/>
                </a:lnTo>
                <a:close/>
                <a:moveTo>
                  <a:pt x="214778" y="98452"/>
                </a:moveTo>
                <a:lnTo>
                  <a:pt x="210562" y="105144"/>
                </a:lnTo>
                <a:lnTo>
                  <a:pt x="206401" y="105144"/>
                </a:lnTo>
                <a:lnTo>
                  <a:pt x="212711" y="95297"/>
                </a:lnTo>
                <a:lnTo>
                  <a:pt x="206809" y="86103"/>
                </a:lnTo>
                <a:lnTo>
                  <a:pt x="210970" y="86103"/>
                </a:lnTo>
                <a:lnTo>
                  <a:pt x="214778" y="92087"/>
                </a:lnTo>
                <a:lnTo>
                  <a:pt x="218586" y="86103"/>
                </a:lnTo>
                <a:lnTo>
                  <a:pt x="222748" y="86103"/>
                </a:lnTo>
                <a:lnTo>
                  <a:pt x="216846" y="95297"/>
                </a:lnTo>
                <a:lnTo>
                  <a:pt x="223156" y="105144"/>
                </a:lnTo>
                <a:lnTo>
                  <a:pt x="218994" y="105144"/>
                </a:lnTo>
                <a:lnTo>
                  <a:pt x="214778" y="98452"/>
                </a:lnTo>
                <a:close/>
                <a:moveTo>
                  <a:pt x="240578" y="98452"/>
                </a:moveTo>
                <a:lnTo>
                  <a:pt x="236362" y="105144"/>
                </a:lnTo>
                <a:lnTo>
                  <a:pt x="232201" y="105144"/>
                </a:lnTo>
                <a:lnTo>
                  <a:pt x="238511" y="95297"/>
                </a:lnTo>
                <a:lnTo>
                  <a:pt x="232609" y="86103"/>
                </a:lnTo>
                <a:lnTo>
                  <a:pt x="236770" y="86103"/>
                </a:lnTo>
                <a:lnTo>
                  <a:pt x="240578" y="92087"/>
                </a:lnTo>
                <a:lnTo>
                  <a:pt x="244386" y="86103"/>
                </a:lnTo>
                <a:lnTo>
                  <a:pt x="248548" y="86103"/>
                </a:lnTo>
                <a:lnTo>
                  <a:pt x="242646" y="95297"/>
                </a:lnTo>
                <a:lnTo>
                  <a:pt x="248956" y="105144"/>
                </a:lnTo>
                <a:lnTo>
                  <a:pt x="244794" y="105144"/>
                </a:lnTo>
                <a:lnTo>
                  <a:pt x="240578" y="98452"/>
                </a:lnTo>
                <a:close/>
                <a:moveTo>
                  <a:pt x="266378" y="98452"/>
                </a:moveTo>
                <a:lnTo>
                  <a:pt x="262162" y="105144"/>
                </a:lnTo>
                <a:lnTo>
                  <a:pt x="258001" y="105144"/>
                </a:lnTo>
                <a:lnTo>
                  <a:pt x="264311" y="95297"/>
                </a:lnTo>
                <a:lnTo>
                  <a:pt x="258409" y="86103"/>
                </a:lnTo>
                <a:lnTo>
                  <a:pt x="262570" y="86103"/>
                </a:lnTo>
                <a:lnTo>
                  <a:pt x="266378" y="92087"/>
                </a:lnTo>
                <a:lnTo>
                  <a:pt x="270187" y="86103"/>
                </a:lnTo>
                <a:lnTo>
                  <a:pt x="274348" y="86103"/>
                </a:lnTo>
                <a:lnTo>
                  <a:pt x="268446" y="95297"/>
                </a:lnTo>
                <a:lnTo>
                  <a:pt x="274756" y="105144"/>
                </a:lnTo>
                <a:lnTo>
                  <a:pt x="270595" y="105144"/>
                </a:lnTo>
                <a:lnTo>
                  <a:pt x="266378" y="98452"/>
                </a:lnTo>
                <a:close/>
                <a:moveTo>
                  <a:pt x="292179" y="98452"/>
                </a:moveTo>
                <a:lnTo>
                  <a:pt x="287962" y="105144"/>
                </a:lnTo>
                <a:lnTo>
                  <a:pt x="283801" y="105144"/>
                </a:lnTo>
                <a:lnTo>
                  <a:pt x="290111" y="95297"/>
                </a:lnTo>
                <a:lnTo>
                  <a:pt x="284209" y="86103"/>
                </a:lnTo>
                <a:lnTo>
                  <a:pt x="288370" y="86103"/>
                </a:lnTo>
                <a:lnTo>
                  <a:pt x="292179" y="92087"/>
                </a:lnTo>
                <a:lnTo>
                  <a:pt x="295987" y="86103"/>
                </a:lnTo>
                <a:lnTo>
                  <a:pt x="300148" y="86103"/>
                </a:lnTo>
                <a:lnTo>
                  <a:pt x="294246" y="95297"/>
                </a:lnTo>
                <a:lnTo>
                  <a:pt x="300556" y="105144"/>
                </a:lnTo>
                <a:lnTo>
                  <a:pt x="296395" y="105144"/>
                </a:lnTo>
                <a:lnTo>
                  <a:pt x="292179" y="98452"/>
                </a:lnTo>
                <a:close/>
                <a:moveTo>
                  <a:pt x="317979" y="98452"/>
                </a:moveTo>
                <a:lnTo>
                  <a:pt x="313762" y="105144"/>
                </a:lnTo>
                <a:lnTo>
                  <a:pt x="309601" y="105144"/>
                </a:lnTo>
                <a:lnTo>
                  <a:pt x="315911" y="95297"/>
                </a:lnTo>
                <a:lnTo>
                  <a:pt x="310009" y="86103"/>
                </a:lnTo>
                <a:lnTo>
                  <a:pt x="314170" y="86103"/>
                </a:lnTo>
                <a:lnTo>
                  <a:pt x="317979" y="92087"/>
                </a:lnTo>
                <a:lnTo>
                  <a:pt x="321787" y="86103"/>
                </a:lnTo>
                <a:lnTo>
                  <a:pt x="325948" y="86103"/>
                </a:lnTo>
                <a:lnTo>
                  <a:pt x="320046" y="95297"/>
                </a:lnTo>
                <a:lnTo>
                  <a:pt x="326356" y="105144"/>
                </a:lnTo>
                <a:lnTo>
                  <a:pt x="322195" y="105144"/>
                </a:lnTo>
                <a:lnTo>
                  <a:pt x="317979" y="98452"/>
                </a:lnTo>
                <a:close/>
                <a:moveTo>
                  <a:pt x="343779" y="98452"/>
                </a:moveTo>
                <a:lnTo>
                  <a:pt x="339563" y="105144"/>
                </a:lnTo>
                <a:lnTo>
                  <a:pt x="335401" y="105144"/>
                </a:lnTo>
                <a:lnTo>
                  <a:pt x="341711" y="95297"/>
                </a:lnTo>
                <a:lnTo>
                  <a:pt x="335809" y="86103"/>
                </a:lnTo>
                <a:lnTo>
                  <a:pt x="339971" y="86103"/>
                </a:lnTo>
                <a:lnTo>
                  <a:pt x="343779" y="92087"/>
                </a:lnTo>
                <a:lnTo>
                  <a:pt x="347587" y="86103"/>
                </a:lnTo>
                <a:lnTo>
                  <a:pt x="351748" y="86103"/>
                </a:lnTo>
                <a:lnTo>
                  <a:pt x="345846" y="95297"/>
                </a:lnTo>
                <a:lnTo>
                  <a:pt x="352156" y="105144"/>
                </a:lnTo>
                <a:lnTo>
                  <a:pt x="347995" y="105144"/>
                </a:lnTo>
                <a:lnTo>
                  <a:pt x="343779" y="98452"/>
                </a:lnTo>
                <a:close/>
                <a:moveTo>
                  <a:pt x="369579" y="98452"/>
                </a:moveTo>
                <a:lnTo>
                  <a:pt x="365363" y="105144"/>
                </a:lnTo>
                <a:lnTo>
                  <a:pt x="361201" y="105144"/>
                </a:lnTo>
                <a:lnTo>
                  <a:pt x="367511" y="95297"/>
                </a:lnTo>
                <a:lnTo>
                  <a:pt x="361609" y="86103"/>
                </a:lnTo>
                <a:lnTo>
                  <a:pt x="365771" y="86103"/>
                </a:lnTo>
                <a:lnTo>
                  <a:pt x="369579" y="92087"/>
                </a:lnTo>
                <a:lnTo>
                  <a:pt x="373387" y="86103"/>
                </a:lnTo>
                <a:lnTo>
                  <a:pt x="377548" y="86103"/>
                </a:lnTo>
                <a:lnTo>
                  <a:pt x="371646" y="95297"/>
                </a:lnTo>
                <a:lnTo>
                  <a:pt x="377956" y="105144"/>
                </a:lnTo>
                <a:lnTo>
                  <a:pt x="373795" y="105144"/>
                </a:lnTo>
                <a:lnTo>
                  <a:pt x="369579" y="98452"/>
                </a:lnTo>
                <a:close/>
                <a:moveTo>
                  <a:pt x="395379" y="98452"/>
                </a:moveTo>
                <a:lnTo>
                  <a:pt x="391163" y="105144"/>
                </a:lnTo>
                <a:lnTo>
                  <a:pt x="387001" y="105144"/>
                </a:lnTo>
                <a:lnTo>
                  <a:pt x="393312" y="95297"/>
                </a:lnTo>
                <a:lnTo>
                  <a:pt x="387409" y="86103"/>
                </a:lnTo>
                <a:lnTo>
                  <a:pt x="391571" y="86103"/>
                </a:lnTo>
                <a:lnTo>
                  <a:pt x="395379" y="92087"/>
                </a:lnTo>
                <a:lnTo>
                  <a:pt x="399187" y="86103"/>
                </a:lnTo>
                <a:lnTo>
                  <a:pt x="403348" y="86103"/>
                </a:lnTo>
                <a:lnTo>
                  <a:pt x="397446" y="95297"/>
                </a:lnTo>
                <a:lnTo>
                  <a:pt x="403756" y="105144"/>
                </a:lnTo>
                <a:lnTo>
                  <a:pt x="399595" y="105144"/>
                </a:lnTo>
                <a:lnTo>
                  <a:pt x="395379" y="98452"/>
                </a:lnTo>
                <a:close/>
                <a:moveTo>
                  <a:pt x="421179" y="98452"/>
                </a:moveTo>
                <a:lnTo>
                  <a:pt x="416963" y="105144"/>
                </a:lnTo>
                <a:lnTo>
                  <a:pt x="412801" y="105144"/>
                </a:lnTo>
                <a:lnTo>
                  <a:pt x="419112" y="95297"/>
                </a:lnTo>
                <a:lnTo>
                  <a:pt x="413209" y="86103"/>
                </a:lnTo>
                <a:lnTo>
                  <a:pt x="417371" y="86103"/>
                </a:lnTo>
                <a:lnTo>
                  <a:pt x="421179" y="92087"/>
                </a:lnTo>
                <a:lnTo>
                  <a:pt x="424987" y="86103"/>
                </a:lnTo>
                <a:lnTo>
                  <a:pt x="429149" y="86103"/>
                </a:lnTo>
                <a:lnTo>
                  <a:pt x="423246" y="95297"/>
                </a:lnTo>
                <a:lnTo>
                  <a:pt x="429557" y="105144"/>
                </a:lnTo>
                <a:lnTo>
                  <a:pt x="425395" y="105144"/>
                </a:lnTo>
                <a:lnTo>
                  <a:pt x="421179" y="98452"/>
                </a:lnTo>
                <a:close/>
                <a:moveTo>
                  <a:pt x="446979" y="98452"/>
                </a:moveTo>
                <a:lnTo>
                  <a:pt x="442763" y="105144"/>
                </a:lnTo>
                <a:lnTo>
                  <a:pt x="438601" y="105144"/>
                </a:lnTo>
                <a:lnTo>
                  <a:pt x="444912" y="95297"/>
                </a:lnTo>
                <a:lnTo>
                  <a:pt x="439009" y="86103"/>
                </a:lnTo>
                <a:lnTo>
                  <a:pt x="443171" y="86103"/>
                </a:lnTo>
                <a:lnTo>
                  <a:pt x="446979" y="92087"/>
                </a:lnTo>
                <a:lnTo>
                  <a:pt x="450787" y="86103"/>
                </a:lnTo>
                <a:lnTo>
                  <a:pt x="454949" y="86103"/>
                </a:lnTo>
                <a:lnTo>
                  <a:pt x="449046" y="95297"/>
                </a:lnTo>
                <a:lnTo>
                  <a:pt x="455357" y="105144"/>
                </a:lnTo>
                <a:lnTo>
                  <a:pt x="451195" y="105144"/>
                </a:lnTo>
                <a:lnTo>
                  <a:pt x="446979" y="98452"/>
                </a:lnTo>
                <a:close/>
                <a:moveTo>
                  <a:pt x="472779" y="98452"/>
                </a:moveTo>
                <a:lnTo>
                  <a:pt x="468563" y="105144"/>
                </a:lnTo>
                <a:lnTo>
                  <a:pt x="464401" y="105144"/>
                </a:lnTo>
                <a:lnTo>
                  <a:pt x="470712" y="95297"/>
                </a:lnTo>
                <a:lnTo>
                  <a:pt x="464809" y="86103"/>
                </a:lnTo>
                <a:lnTo>
                  <a:pt x="468971" y="86103"/>
                </a:lnTo>
                <a:lnTo>
                  <a:pt x="472779" y="92087"/>
                </a:lnTo>
                <a:lnTo>
                  <a:pt x="476587" y="86103"/>
                </a:lnTo>
                <a:lnTo>
                  <a:pt x="480749" y="86103"/>
                </a:lnTo>
                <a:lnTo>
                  <a:pt x="474846" y="95297"/>
                </a:lnTo>
                <a:lnTo>
                  <a:pt x="481157" y="105144"/>
                </a:lnTo>
                <a:lnTo>
                  <a:pt x="476995" y="105144"/>
                </a:lnTo>
                <a:lnTo>
                  <a:pt x="472779" y="98452"/>
                </a:lnTo>
                <a:close/>
                <a:moveTo>
                  <a:pt x="498579" y="98452"/>
                </a:moveTo>
                <a:lnTo>
                  <a:pt x="494363" y="105144"/>
                </a:lnTo>
                <a:lnTo>
                  <a:pt x="490201" y="105144"/>
                </a:lnTo>
                <a:lnTo>
                  <a:pt x="496512" y="95297"/>
                </a:lnTo>
                <a:lnTo>
                  <a:pt x="490609" y="86103"/>
                </a:lnTo>
                <a:lnTo>
                  <a:pt x="494771" y="86103"/>
                </a:lnTo>
                <a:lnTo>
                  <a:pt x="498579" y="92087"/>
                </a:lnTo>
                <a:lnTo>
                  <a:pt x="502387" y="86103"/>
                </a:lnTo>
                <a:lnTo>
                  <a:pt x="506549" y="86103"/>
                </a:lnTo>
                <a:lnTo>
                  <a:pt x="500646" y="95297"/>
                </a:lnTo>
                <a:lnTo>
                  <a:pt x="506957" y="105144"/>
                </a:lnTo>
                <a:lnTo>
                  <a:pt x="502795" y="105144"/>
                </a:lnTo>
                <a:lnTo>
                  <a:pt x="498579" y="98452"/>
                </a:lnTo>
                <a:close/>
                <a:moveTo>
                  <a:pt x="8378" y="127153"/>
                </a:moveTo>
                <a:lnTo>
                  <a:pt x="4162" y="133845"/>
                </a:lnTo>
                <a:lnTo>
                  <a:pt x="0" y="133845"/>
                </a:lnTo>
                <a:lnTo>
                  <a:pt x="6310" y="123998"/>
                </a:lnTo>
                <a:lnTo>
                  <a:pt x="408" y="114804"/>
                </a:lnTo>
                <a:lnTo>
                  <a:pt x="4570" y="114804"/>
                </a:lnTo>
                <a:lnTo>
                  <a:pt x="8378" y="120788"/>
                </a:lnTo>
                <a:lnTo>
                  <a:pt x="12186" y="114804"/>
                </a:lnTo>
                <a:lnTo>
                  <a:pt x="16347" y="114804"/>
                </a:lnTo>
                <a:lnTo>
                  <a:pt x="10445" y="123998"/>
                </a:lnTo>
                <a:lnTo>
                  <a:pt x="16755" y="133845"/>
                </a:lnTo>
                <a:lnTo>
                  <a:pt x="12594" y="133845"/>
                </a:lnTo>
                <a:lnTo>
                  <a:pt x="8378" y="127153"/>
                </a:lnTo>
                <a:close/>
                <a:moveTo>
                  <a:pt x="34178" y="127153"/>
                </a:moveTo>
                <a:lnTo>
                  <a:pt x="29962" y="133845"/>
                </a:lnTo>
                <a:lnTo>
                  <a:pt x="25800" y="133845"/>
                </a:lnTo>
                <a:lnTo>
                  <a:pt x="32110" y="123998"/>
                </a:lnTo>
                <a:lnTo>
                  <a:pt x="26208" y="114804"/>
                </a:lnTo>
                <a:lnTo>
                  <a:pt x="30370" y="114804"/>
                </a:lnTo>
                <a:lnTo>
                  <a:pt x="34178" y="120788"/>
                </a:lnTo>
                <a:lnTo>
                  <a:pt x="37986" y="114804"/>
                </a:lnTo>
                <a:lnTo>
                  <a:pt x="42147" y="114804"/>
                </a:lnTo>
                <a:lnTo>
                  <a:pt x="36245" y="123998"/>
                </a:lnTo>
                <a:lnTo>
                  <a:pt x="42555" y="133845"/>
                </a:lnTo>
                <a:lnTo>
                  <a:pt x="38394" y="133845"/>
                </a:lnTo>
                <a:lnTo>
                  <a:pt x="34178" y="127153"/>
                </a:lnTo>
                <a:close/>
                <a:moveTo>
                  <a:pt x="59978" y="127153"/>
                </a:moveTo>
                <a:lnTo>
                  <a:pt x="55762" y="133845"/>
                </a:lnTo>
                <a:lnTo>
                  <a:pt x="51600" y="133845"/>
                </a:lnTo>
                <a:lnTo>
                  <a:pt x="57911" y="123998"/>
                </a:lnTo>
                <a:lnTo>
                  <a:pt x="52008" y="114804"/>
                </a:lnTo>
                <a:lnTo>
                  <a:pt x="56170" y="114804"/>
                </a:lnTo>
                <a:lnTo>
                  <a:pt x="59978" y="120788"/>
                </a:lnTo>
                <a:lnTo>
                  <a:pt x="63786" y="114804"/>
                </a:lnTo>
                <a:lnTo>
                  <a:pt x="67948" y="114804"/>
                </a:lnTo>
                <a:lnTo>
                  <a:pt x="62045" y="123998"/>
                </a:lnTo>
                <a:lnTo>
                  <a:pt x="68356" y="133845"/>
                </a:lnTo>
                <a:lnTo>
                  <a:pt x="64194" y="133845"/>
                </a:lnTo>
                <a:lnTo>
                  <a:pt x="59978" y="127153"/>
                </a:lnTo>
                <a:close/>
                <a:moveTo>
                  <a:pt x="85778" y="127153"/>
                </a:moveTo>
                <a:lnTo>
                  <a:pt x="81562" y="133845"/>
                </a:lnTo>
                <a:lnTo>
                  <a:pt x="77400" y="133845"/>
                </a:lnTo>
                <a:lnTo>
                  <a:pt x="83711" y="123998"/>
                </a:lnTo>
                <a:lnTo>
                  <a:pt x="77808" y="114804"/>
                </a:lnTo>
                <a:lnTo>
                  <a:pt x="81970" y="114804"/>
                </a:lnTo>
                <a:lnTo>
                  <a:pt x="85778" y="120788"/>
                </a:lnTo>
                <a:lnTo>
                  <a:pt x="89586" y="114804"/>
                </a:lnTo>
                <a:lnTo>
                  <a:pt x="93748" y="114804"/>
                </a:lnTo>
                <a:lnTo>
                  <a:pt x="87845" y="123998"/>
                </a:lnTo>
                <a:lnTo>
                  <a:pt x="94156" y="133845"/>
                </a:lnTo>
                <a:lnTo>
                  <a:pt x="89994" y="133845"/>
                </a:lnTo>
                <a:lnTo>
                  <a:pt x="85778" y="127153"/>
                </a:lnTo>
                <a:close/>
                <a:moveTo>
                  <a:pt x="111578" y="127153"/>
                </a:moveTo>
                <a:lnTo>
                  <a:pt x="107362" y="133845"/>
                </a:lnTo>
                <a:lnTo>
                  <a:pt x="103200" y="133845"/>
                </a:lnTo>
                <a:lnTo>
                  <a:pt x="109511" y="123998"/>
                </a:lnTo>
                <a:lnTo>
                  <a:pt x="103608" y="114804"/>
                </a:lnTo>
                <a:lnTo>
                  <a:pt x="107770" y="114804"/>
                </a:lnTo>
                <a:lnTo>
                  <a:pt x="111578" y="120788"/>
                </a:lnTo>
                <a:lnTo>
                  <a:pt x="115386" y="114804"/>
                </a:lnTo>
                <a:lnTo>
                  <a:pt x="119548" y="114804"/>
                </a:lnTo>
                <a:lnTo>
                  <a:pt x="113645" y="123998"/>
                </a:lnTo>
                <a:lnTo>
                  <a:pt x="119956" y="133845"/>
                </a:lnTo>
                <a:lnTo>
                  <a:pt x="115794" y="133845"/>
                </a:lnTo>
                <a:lnTo>
                  <a:pt x="111578" y="127153"/>
                </a:lnTo>
                <a:close/>
                <a:moveTo>
                  <a:pt x="137378" y="127153"/>
                </a:moveTo>
                <a:lnTo>
                  <a:pt x="133162" y="133845"/>
                </a:lnTo>
                <a:lnTo>
                  <a:pt x="129000" y="133845"/>
                </a:lnTo>
                <a:lnTo>
                  <a:pt x="135311" y="123998"/>
                </a:lnTo>
                <a:lnTo>
                  <a:pt x="129408" y="114804"/>
                </a:lnTo>
                <a:lnTo>
                  <a:pt x="133570" y="114804"/>
                </a:lnTo>
                <a:lnTo>
                  <a:pt x="137378" y="120788"/>
                </a:lnTo>
                <a:lnTo>
                  <a:pt x="141186" y="114804"/>
                </a:lnTo>
                <a:lnTo>
                  <a:pt x="145348" y="114804"/>
                </a:lnTo>
                <a:lnTo>
                  <a:pt x="139445" y="123998"/>
                </a:lnTo>
                <a:lnTo>
                  <a:pt x="145756" y="133845"/>
                </a:lnTo>
                <a:lnTo>
                  <a:pt x="141594" y="133845"/>
                </a:lnTo>
                <a:lnTo>
                  <a:pt x="137378" y="127153"/>
                </a:lnTo>
                <a:close/>
                <a:moveTo>
                  <a:pt x="163178" y="127153"/>
                </a:moveTo>
                <a:lnTo>
                  <a:pt x="158962" y="133845"/>
                </a:lnTo>
                <a:lnTo>
                  <a:pt x="154800" y="133845"/>
                </a:lnTo>
                <a:lnTo>
                  <a:pt x="161111" y="123998"/>
                </a:lnTo>
                <a:lnTo>
                  <a:pt x="155208" y="114804"/>
                </a:lnTo>
                <a:lnTo>
                  <a:pt x="159370" y="114804"/>
                </a:lnTo>
                <a:lnTo>
                  <a:pt x="163178" y="120788"/>
                </a:lnTo>
                <a:lnTo>
                  <a:pt x="166986" y="114804"/>
                </a:lnTo>
                <a:lnTo>
                  <a:pt x="171148" y="114804"/>
                </a:lnTo>
                <a:lnTo>
                  <a:pt x="165245" y="123998"/>
                </a:lnTo>
                <a:lnTo>
                  <a:pt x="171556" y="133845"/>
                </a:lnTo>
                <a:lnTo>
                  <a:pt x="167394" y="133845"/>
                </a:lnTo>
                <a:lnTo>
                  <a:pt x="163178" y="127153"/>
                </a:lnTo>
                <a:close/>
                <a:moveTo>
                  <a:pt x="188978" y="127153"/>
                </a:moveTo>
                <a:lnTo>
                  <a:pt x="184762" y="133845"/>
                </a:lnTo>
                <a:lnTo>
                  <a:pt x="180601" y="133845"/>
                </a:lnTo>
                <a:lnTo>
                  <a:pt x="186911" y="123998"/>
                </a:lnTo>
                <a:lnTo>
                  <a:pt x="181009" y="114804"/>
                </a:lnTo>
                <a:lnTo>
                  <a:pt x="185170" y="114804"/>
                </a:lnTo>
                <a:lnTo>
                  <a:pt x="188978" y="120788"/>
                </a:lnTo>
                <a:lnTo>
                  <a:pt x="192786" y="114804"/>
                </a:lnTo>
                <a:lnTo>
                  <a:pt x="196948" y="114804"/>
                </a:lnTo>
                <a:lnTo>
                  <a:pt x="191045" y="123998"/>
                </a:lnTo>
                <a:lnTo>
                  <a:pt x="197356" y="133845"/>
                </a:lnTo>
                <a:lnTo>
                  <a:pt x="193194" y="133845"/>
                </a:lnTo>
                <a:lnTo>
                  <a:pt x="188978" y="127153"/>
                </a:lnTo>
                <a:close/>
                <a:moveTo>
                  <a:pt x="214778" y="127153"/>
                </a:moveTo>
                <a:lnTo>
                  <a:pt x="210562" y="133845"/>
                </a:lnTo>
                <a:lnTo>
                  <a:pt x="206401" y="133845"/>
                </a:lnTo>
                <a:lnTo>
                  <a:pt x="212711" y="123998"/>
                </a:lnTo>
                <a:lnTo>
                  <a:pt x="206809" y="114804"/>
                </a:lnTo>
                <a:lnTo>
                  <a:pt x="210970" y="114804"/>
                </a:lnTo>
                <a:lnTo>
                  <a:pt x="214778" y="120788"/>
                </a:lnTo>
                <a:lnTo>
                  <a:pt x="218586" y="114804"/>
                </a:lnTo>
                <a:lnTo>
                  <a:pt x="222748" y="114804"/>
                </a:lnTo>
                <a:lnTo>
                  <a:pt x="216846" y="123998"/>
                </a:lnTo>
                <a:lnTo>
                  <a:pt x="223156" y="133845"/>
                </a:lnTo>
                <a:lnTo>
                  <a:pt x="218994" y="133845"/>
                </a:lnTo>
                <a:lnTo>
                  <a:pt x="214778" y="127153"/>
                </a:lnTo>
                <a:close/>
                <a:moveTo>
                  <a:pt x="240578" y="127153"/>
                </a:moveTo>
                <a:lnTo>
                  <a:pt x="236362" y="133845"/>
                </a:lnTo>
                <a:lnTo>
                  <a:pt x="232201" y="133845"/>
                </a:lnTo>
                <a:lnTo>
                  <a:pt x="238511" y="123998"/>
                </a:lnTo>
                <a:lnTo>
                  <a:pt x="232609" y="114804"/>
                </a:lnTo>
                <a:lnTo>
                  <a:pt x="236770" y="114804"/>
                </a:lnTo>
                <a:lnTo>
                  <a:pt x="240578" y="120788"/>
                </a:lnTo>
                <a:lnTo>
                  <a:pt x="244386" y="114804"/>
                </a:lnTo>
                <a:lnTo>
                  <a:pt x="248548" y="114804"/>
                </a:lnTo>
                <a:lnTo>
                  <a:pt x="242646" y="123998"/>
                </a:lnTo>
                <a:lnTo>
                  <a:pt x="248956" y="133845"/>
                </a:lnTo>
                <a:lnTo>
                  <a:pt x="244794" y="133845"/>
                </a:lnTo>
                <a:lnTo>
                  <a:pt x="240578" y="127153"/>
                </a:lnTo>
                <a:close/>
                <a:moveTo>
                  <a:pt x="266378" y="127153"/>
                </a:moveTo>
                <a:lnTo>
                  <a:pt x="262162" y="133845"/>
                </a:lnTo>
                <a:lnTo>
                  <a:pt x="258001" y="133845"/>
                </a:lnTo>
                <a:lnTo>
                  <a:pt x="264311" y="123998"/>
                </a:lnTo>
                <a:lnTo>
                  <a:pt x="258409" y="114804"/>
                </a:lnTo>
                <a:lnTo>
                  <a:pt x="262570" y="114804"/>
                </a:lnTo>
                <a:lnTo>
                  <a:pt x="266378" y="120788"/>
                </a:lnTo>
                <a:lnTo>
                  <a:pt x="270187" y="114804"/>
                </a:lnTo>
                <a:lnTo>
                  <a:pt x="274348" y="114804"/>
                </a:lnTo>
                <a:lnTo>
                  <a:pt x="268446" y="123998"/>
                </a:lnTo>
                <a:lnTo>
                  <a:pt x="274756" y="133845"/>
                </a:lnTo>
                <a:lnTo>
                  <a:pt x="270595" y="133845"/>
                </a:lnTo>
                <a:lnTo>
                  <a:pt x="266378" y="127153"/>
                </a:lnTo>
                <a:close/>
                <a:moveTo>
                  <a:pt x="292179" y="127153"/>
                </a:moveTo>
                <a:lnTo>
                  <a:pt x="287962" y="133845"/>
                </a:lnTo>
                <a:lnTo>
                  <a:pt x="283801" y="133845"/>
                </a:lnTo>
                <a:lnTo>
                  <a:pt x="290111" y="123998"/>
                </a:lnTo>
                <a:lnTo>
                  <a:pt x="284209" y="114804"/>
                </a:lnTo>
                <a:lnTo>
                  <a:pt x="288370" y="114804"/>
                </a:lnTo>
                <a:lnTo>
                  <a:pt x="292179" y="120788"/>
                </a:lnTo>
                <a:lnTo>
                  <a:pt x="295987" y="114804"/>
                </a:lnTo>
                <a:lnTo>
                  <a:pt x="300148" y="114804"/>
                </a:lnTo>
                <a:lnTo>
                  <a:pt x="294246" y="123998"/>
                </a:lnTo>
                <a:lnTo>
                  <a:pt x="300556" y="133845"/>
                </a:lnTo>
                <a:lnTo>
                  <a:pt x="296395" y="133845"/>
                </a:lnTo>
                <a:lnTo>
                  <a:pt x="292179" y="127153"/>
                </a:lnTo>
                <a:close/>
                <a:moveTo>
                  <a:pt x="317979" y="127153"/>
                </a:moveTo>
                <a:lnTo>
                  <a:pt x="313762" y="133845"/>
                </a:lnTo>
                <a:lnTo>
                  <a:pt x="309601" y="133845"/>
                </a:lnTo>
                <a:lnTo>
                  <a:pt x="315911" y="123998"/>
                </a:lnTo>
                <a:lnTo>
                  <a:pt x="310009" y="114804"/>
                </a:lnTo>
                <a:lnTo>
                  <a:pt x="314170" y="114804"/>
                </a:lnTo>
                <a:lnTo>
                  <a:pt x="317979" y="120788"/>
                </a:lnTo>
                <a:lnTo>
                  <a:pt x="321787" y="114804"/>
                </a:lnTo>
                <a:lnTo>
                  <a:pt x="325948" y="114804"/>
                </a:lnTo>
                <a:lnTo>
                  <a:pt x="320046" y="123998"/>
                </a:lnTo>
                <a:lnTo>
                  <a:pt x="326356" y="133845"/>
                </a:lnTo>
                <a:lnTo>
                  <a:pt x="322195" y="133845"/>
                </a:lnTo>
                <a:lnTo>
                  <a:pt x="317979" y="127153"/>
                </a:lnTo>
                <a:close/>
                <a:moveTo>
                  <a:pt x="343779" y="127153"/>
                </a:moveTo>
                <a:lnTo>
                  <a:pt x="339563" y="133845"/>
                </a:lnTo>
                <a:lnTo>
                  <a:pt x="335401" y="133845"/>
                </a:lnTo>
                <a:lnTo>
                  <a:pt x="341711" y="123998"/>
                </a:lnTo>
                <a:lnTo>
                  <a:pt x="335809" y="114804"/>
                </a:lnTo>
                <a:lnTo>
                  <a:pt x="339971" y="114804"/>
                </a:lnTo>
                <a:lnTo>
                  <a:pt x="343779" y="120788"/>
                </a:lnTo>
                <a:lnTo>
                  <a:pt x="347587" y="114804"/>
                </a:lnTo>
                <a:lnTo>
                  <a:pt x="351748" y="114804"/>
                </a:lnTo>
                <a:lnTo>
                  <a:pt x="345846" y="123998"/>
                </a:lnTo>
                <a:lnTo>
                  <a:pt x="352156" y="133845"/>
                </a:lnTo>
                <a:lnTo>
                  <a:pt x="347995" y="133845"/>
                </a:lnTo>
                <a:lnTo>
                  <a:pt x="343779" y="127153"/>
                </a:lnTo>
                <a:close/>
                <a:moveTo>
                  <a:pt x="369579" y="127153"/>
                </a:moveTo>
                <a:lnTo>
                  <a:pt x="365363" y="133845"/>
                </a:lnTo>
                <a:lnTo>
                  <a:pt x="361201" y="133845"/>
                </a:lnTo>
                <a:lnTo>
                  <a:pt x="367511" y="123998"/>
                </a:lnTo>
                <a:lnTo>
                  <a:pt x="361609" y="114804"/>
                </a:lnTo>
                <a:lnTo>
                  <a:pt x="365771" y="114804"/>
                </a:lnTo>
                <a:lnTo>
                  <a:pt x="369579" y="120788"/>
                </a:lnTo>
                <a:lnTo>
                  <a:pt x="373387" y="114804"/>
                </a:lnTo>
                <a:lnTo>
                  <a:pt x="377548" y="114804"/>
                </a:lnTo>
                <a:lnTo>
                  <a:pt x="371646" y="123998"/>
                </a:lnTo>
                <a:lnTo>
                  <a:pt x="377956" y="133845"/>
                </a:lnTo>
                <a:lnTo>
                  <a:pt x="373795" y="133845"/>
                </a:lnTo>
                <a:lnTo>
                  <a:pt x="369579" y="127153"/>
                </a:lnTo>
                <a:close/>
                <a:moveTo>
                  <a:pt x="395379" y="127153"/>
                </a:moveTo>
                <a:lnTo>
                  <a:pt x="391163" y="133845"/>
                </a:lnTo>
                <a:lnTo>
                  <a:pt x="387001" y="133845"/>
                </a:lnTo>
                <a:lnTo>
                  <a:pt x="393312" y="123998"/>
                </a:lnTo>
                <a:lnTo>
                  <a:pt x="387409" y="114804"/>
                </a:lnTo>
                <a:lnTo>
                  <a:pt x="391571" y="114804"/>
                </a:lnTo>
                <a:lnTo>
                  <a:pt x="395379" y="120788"/>
                </a:lnTo>
                <a:lnTo>
                  <a:pt x="399187" y="114804"/>
                </a:lnTo>
                <a:lnTo>
                  <a:pt x="403348" y="114804"/>
                </a:lnTo>
                <a:lnTo>
                  <a:pt x="397446" y="123998"/>
                </a:lnTo>
                <a:lnTo>
                  <a:pt x="403756" y="133845"/>
                </a:lnTo>
                <a:lnTo>
                  <a:pt x="399595" y="133845"/>
                </a:lnTo>
                <a:lnTo>
                  <a:pt x="395379" y="127153"/>
                </a:lnTo>
                <a:close/>
                <a:moveTo>
                  <a:pt x="421179" y="127153"/>
                </a:moveTo>
                <a:lnTo>
                  <a:pt x="416963" y="133845"/>
                </a:lnTo>
                <a:lnTo>
                  <a:pt x="412801" y="133845"/>
                </a:lnTo>
                <a:lnTo>
                  <a:pt x="419112" y="123998"/>
                </a:lnTo>
                <a:lnTo>
                  <a:pt x="413209" y="114804"/>
                </a:lnTo>
                <a:lnTo>
                  <a:pt x="417371" y="114804"/>
                </a:lnTo>
                <a:lnTo>
                  <a:pt x="421179" y="120788"/>
                </a:lnTo>
                <a:lnTo>
                  <a:pt x="424987" y="114804"/>
                </a:lnTo>
                <a:lnTo>
                  <a:pt x="429149" y="114804"/>
                </a:lnTo>
                <a:lnTo>
                  <a:pt x="423246" y="123998"/>
                </a:lnTo>
                <a:lnTo>
                  <a:pt x="429557" y="133845"/>
                </a:lnTo>
                <a:lnTo>
                  <a:pt x="425395" y="133845"/>
                </a:lnTo>
                <a:lnTo>
                  <a:pt x="421179" y="127153"/>
                </a:lnTo>
                <a:close/>
                <a:moveTo>
                  <a:pt x="446979" y="127153"/>
                </a:moveTo>
                <a:lnTo>
                  <a:pt x="442763" y="133845"/>
                </a:lnTo>
                <a:lnTo>
                  <a:pt x="438601" y="133845"/>
                </a:lnTo>
                <a:lnTo>
                  <a:pt x="444912" y="123998"/>
                </a:lnTo>
                <a:lnTo>
                  <a:pt x="439009" y="114804"/>
                </a:lnTo>
                <a:lnTo>
                  <a:pt x="443171" y="114804"/>
                </a:lnTo>
                <a:lnTo>
                  <a:pt x="446979" y="120788"/>
                </a:lnTo>
                <a:lnTo>
                  <a:pt x="450787" y="114804"/>
                </a:lnTo>
                <a:lnTo>
                  <a:pt x="454949" y="114804"/>
                </a:lnTo>
                <a:lnTo>
                  <a:pt x="449046" y="123998"/>
                </a:lnTo>
                <a:lnTo>
                  <a:pt x="455357" y="133845"/>
                </a:lnTo>
                <a:lnTo>
                  <a:pt x="451195" y="133845"/>
                </a:lnTo>
                <a:lnTo>
                  <a:pt x="446979" y="127153"/>
                </a:lnTo>
                <a:close/>
                <a:moveTo>
                  <a:pt x="472779" y="127153"/>
                </a:moveTo>
                <a:lnTo>
                  <a:pt x="468563" y="133845"/>
                </a:lnTo>
                <a:lnTo>
                  <a:pt x="464401" y="133845"/>
                </a:lnTo>
                <a:lnTo>
                  <a:pt x="470712" y="123998"/>
                </a:lnTo>
                <a:lnTo>
                  <a:pt x="464809" y="114804"/>
                </a:lnTo>
                <a:lnTo>
                  <a:pt x="468971" y="114804"/>
                </a:lnTo>
                <a:lnTo>
                  <a:pt x="472779" y="120788"/>
                </a:lnTo>
                <a:lnTo>
                  <a:pt x="476587" y="114804"/>
                </a:lnTo>
                <a:lnTo>
                  <a:pt x="480749" y="114804"/>
                </a:lnTo>
                <a:lnTo>
                  <a:pt x="474846" y="123998"/>
                </a:lnTo>
                <a:lnTo>
                  <a:pt x="481157" y="133845"/>
                </a:lnTo>
                <a:lnTo>
                  <a:pt x="476995" y="133845"/>
                </a:lnTo>
                <a:lnTo>
                  <a:pt x="472779" y="127153"/>
                </a:lnTo>
                <a:close/>
                <a:moveTo>
                  <a:pt x="498579" y="127153"/>
                </a:moveTo>
                <a:lnTo>
                  <a:pt x="494363" y="133845"/>
                </a:lnTo>
                <a:lnTo>
                  <a:pt x="490201" y="133845"/>
                </a:lnTo>
                <a:lnTo>
                  <a:pt x="496512" y="123998"/>
                </a:lnTo>
                <a:lnTo>
                  <a:pt x="490609" y="114804"/>
                </a:lnTo>
                <a:lnTo>
                  <a:pt x="494771" y="114804"/>
                </a:lnTo>
                <a:lnTo>
                  <a:pt x="498579" y="120788"/>
                </a:lnTo>
                <a:lnTo>
                  <a:pt x="502387" y="114804"/>
                </a:lnTo>
                <a:lnTo>
                  <a:pt x="506549" y="114804"/>
                </a:lnTo>
                <a:lnTo>
                  <a:pt x="500646" y="123998"/>
                </a:lnTo>
                <a:lnTo>
                  <a:pt x="506957" y="133845"/>
                </a:lnTo>
                <a:lnTo>
                  <a:pt x="502795" y="133845"/>
                </a:lnTo>
                <a:lnTo>
                  <a:pt x="498579" y="127153"/>
                </a:lnTo>
                <a:close/>
                <a:moveTo>
                  <a:pt x="8378" y="155854"/>
                </a:moveTo>
                <a:lnTo>
                  <a:pt x="4162" y="162545"/>
                </a:lnTo>
                <a:lnTo>
                  <a:pt x="0" y="162545"/>
                </a:lnTo>
                <a:lnTo>
                  <a:pt x="6310" y="152699"/>
                </a:lnTo>
                <a:lnTo>
                  <a:pt x="408" y="143505"/>
                </a:lnTo>
                <a:lnTo>
                  <a:pt x="4570" y="143505"/>
                </a:lnTo>
                <a:lnTo>
                  <a:pt x="8378" y="149489"/>
                </a:lnTo>
                <a:lnTo>
                  <a:pt x="12186" y="143505"/>
                </a:lnTo>
                <a:lnTo>
                  <a:pt x="16347" y="143505"/>
                </a:lnTo>
                <a:lnTo>
                  <a:pt x="10445" y="152699"/>
                </a:lnTo>
                <a:lnTo>
                  <a:pt x="16755" y="162545"/>
                </a:lnTo>
                <a:lnTo>
                  <a:pt x="12594" y="162545"/>
                </a:lnTo>
                <a:lnTo>
                  <a:pt x="8378" y="155854"/>
                </a:lnTo>
                <a:close/>
                <a:moveTo>
                  <a:pt x="34178" y="155854"/>
                </a:moveTo>
                <a:lnTo>
                  <a:pt x="29962" y="162545"/>
                </a:lnTo>
                <a:lnTo>
                  <a:pt x="25800" y="162545"/>
                </a:lnTo>
                <a:lnTo>
                  <a:pt x="32110" y="152699"/>
                </a:lnTo>
                <a:lnTo>
                  <a:pt x="26208" y="143505"/>
                </a:lnTo>
                <a:lnTo>
                  <a:pt x="30370" y="143505"/>
                </a:lnTo>
                <a:lnTo>
                  <a:pt x="34178" y="149489"/>
                </a:lnTo>
                <a:lnTo>
                  <a:pt x="37986" y="143505"/>
                </a:lnTo>
                <a:lnTo>
                  <a:pt x="42147" y="143505"/>
                </a:lnTo>
                <a:lnTo>
                  <a:pt x="36245" y="152699"/>
                </a:lnTo>
                <a:lnTo>
                  <a:pt x="42555" y="162545"/>
                </a:lnTo>
                <a:lnTo>
                  <a:pt x="38394" y="162545"/>
                </a:lnTo>
                <a:lnTo>
                  <a:pt x="34178" y="155854"/>
                </a:lnTo>
                <a:close/>
                <a:moveTo>
                  <a:pt x="59978" y="155854"/>
                </a:moveTo>
                <a:lnTo>
                  <a:pt x="55762" y="162545"/>
                </a:lnTo>
                <a:lnTo>
                  <a:pt x="51600" y="162545"/>
                </a:lnTo>
                <a:lnTo>
                  <a:pt x="57911" y="152699"/>
                </a:lnTo>
                <a:lnTo>
                  <a:pt x="52008" y="143505"/>
                </a:lnTo>
                <a:lnTo>
                  <a:pt x="56170" y="143505"/>
                </a:lnTo>
                <a:lnTo>
                  <a:pt x="59978" y="149489"/>
                </a:lnTo>
                <a:lnTo>
                  <a:pt x="63786" y="143505"/>
                </a:lnTo>
                <a:lnTo>
                  <a:pt x="67948" y="143505"/>
                </a:lnTo>
                <a:lnTo>
                  <a:pt x="62045" y="152699"/>
                </a:lnTo>
                <a:lnTo>
                  <a:pt x="68356" y="162545"/>
                </a:lnTo>
                <a:lnTo>
                  <a:pt x="64194" y="162545"/>
                </a:lnTo>
                <a:lnTo>
                  <a:pt x="59978" y="155854"/>
                </a:lnTo>
                <a:close/>
                <a:moveTo>
                  <a:pt x="85778" y="155854"/>
                </a:moveTo>
                <a:lnTo>
                  <a:pt x="81562" y="162545"/>
                </a:lnTo>
                <a:lnTo>
                  <a:pt x="77400" y="162545"/>
                </a:lnTo>
                <a:lnTo>
                  <a:pt x="83711" y="152699"/>
                </a:lnTo>
                <a:lnTo>
                  <a:pt x="77808" y="143505"/>
                </a:lnTo>
                <a:lnTo>
                  <a:pt x="81970" y="143505"/>
                </a:lnTo>
                <a:lnTo>
                  <a:pt x="85778" y="149489"/>
                </a:lnTo>
                <a:lnTo>
                  <a:pt x="89586" y="143505"/>
                </a:lnTo>
                <a:lnTo>
                  <a:pt x="93748" y="143505"/>
                </a:lnTo>
                <a:lnTo>
                  <a:pt x="87845" y="152699"/>
                </a:lnTo>
                <a:lnTo>
                  <a:pt x="94156" y="162545"/>
                </a:lnTo>
                <a:lnTo>
                  <a:pt x="89994" y="162545"/>
                </a:lnTo>
                <a:lnTo>
                  <a:pt x="85778" y="155854"/>
                </a:lnTo>
                <a:close/>
                <a:moveTo>
                  <a:pt x="111578" y="155854"/>
                </a:moveTo>
                <a:lnTo>
                  <a:pt x="107362" y="162545"/>
                </a:lnTo>
                <a:lnTo>
                  <a:pt x="103200" y="162545"/>
                </a:lnTo>
                <a:lnTo>
                  <a:pt x="109511" y="152699"/>
                </a:lnTo>
                <a:lnTo>
                  <a:pt x="103608" y="143505"/>
                </a:lnTo>
                <a:lnTo>
                  <a:pt x="107770" y="143505"/>
                </a:lnTo>
                <a:lnTo>
                  <a:pt x="111578" y="149489"/>
                </a:lnTo>
                <a:lnTo>
                  <a:pt x="115386" y="143505"/>
                </a:lnTo>
                <a:lnTo>
                  <a:pt x="119548" y="143505"/>
                </a:lnTo>
                <a:lnTo>
                  <a:pt x="113645" y="152699"/>
                </a:lnTo>
                <a:lnTo>
                  <a:pt x="119956" y="162545"/>
                </a:lnTo>
                <a:lnTo>
                  <a:pt x="115794" y="162545"/>
                </a:lnTo>
                <a:lnTo>
                  <a:pt x="111578" y="155854"/>
                </a:lnTo>
                <a:close/>
                <a:moveTo>
                  <a:pt x="137378" y="155854"/>
                </a:moveTo>
                <a:lnTo>
                  <a:pt x="133162" y="162545"/>
                </a:lnTo>
                <a:lnTo>
                  <a:pt x="129000" y="162545"/>
                </a:lnTo>
                <a:lnTo>
                  <a:pt x="135311" y="152699"/>
                </a:lnTo>
                <a:lnTo>
                  <a:pt x="129408" y="143505"/>
                </a:lnTo>
                <a:lnTo>
                  <a:pt x="133570" y="143505"/>
                </a:lnTo>
                <a:lnTo>
                  <a:pt x="137378" y="149489"/>
                </a:lnTo>
                <a:lnTo>
                  <a:pt x="141186" y="143505"/>
                </a:lnTo>
                <a:lnTo>
                  <a:pt x="145348" y="143505"/>
                </a:lnTo>
                <a:lnTo>
                  <a:pt x="139445" y="152699"/>
                </a:lnTo>
                <a:lnTo>
                  <a:pt x="145756" y="162545"/>
                </a:lnTo>
                <a:lnTo>
                  <a:pt x="141594" y="162545"/>
                </a:lnTo>
                <a:lnTo>
                  <a:pt x="137378" y="155854"/>
                </a:lnTo>
                <a:close/>
                <a:moveTo>
                  <a:pt x="163178" y="155854"/>
                </a:moveTo>
                <a:lnTo>
                  <a:pt x="158962" y="162545"/>
                </a:lnTo>
                <a:lnTo>
                  <a:pt x="154800" y="162545"/>
                </a:lnTo>
                <a:lnTo>
                  <a:pt x="161111" y="152699"/>
                </a:lnTo>
                <a:lnTo>
                  <a:pt x="155208" y="143505"/>
                </a:lnTo>
                <a:lnTo>
                  <a:pt x="159370" y="143505"/>
                </a:lnTo>
                <a:lnTo>
                  <a:pt x="163178" y="149489"/>
                </a:lnTo>
                <a:lnTo>
                  <a:pt x="166986" y="143505"/>
                </a:lnTo>
                <a:lnTo>
                  <a:pt x="171148" y="143505"/>
                </a:lnTo>
                <a:lnTo>
                  <a:pt x="165245" y="152699"/>
                </a:lnTo>
                <a:lnTo>
                  <a:pt x="171556" y="162545"/>
                </a:lnTo>
                <a:lnTo>
                  <a:pt x="167394" y="162545"/>
                </a:lnTo>
                <a:lnTo>
                  <a:pt x="163178" y="155854"/>
                </a:lnTo>
                <a:close/>
                <a:moveTo>
                  <a:pt x="188978" y="155854"/>
                </a:moveTo>
                <a:lnTo>
                  <a:pt x="184762" y="162545"/>
                </a:lnTo>
                <a:lnTo>
                  <a:pt x="180601" y="162545"/>
                </a:lnTo>
                <a:lnTo>
                  <a:pt x="186911" y="152699"/>
                </a:lnTo>
                <a:lnTo>
                  <a:pt x="181009" y="143505"/>
                </a:lnTo>
                <a:lnTo>
                  <a:pt x="185170" y="143505"/>
                </a:lnTo>
                <a:lnTo>
                  <a:pt x="188978" y="149489"/>
                </a:lnTo>
                <a:lnTo>
                  <a:pt x="192786" y="143505"/>
                </a:lnTo>
                <a:lnTo>
                  <a:pt x="196948" y="143505"/>
                </a:lnTo>
                <a:lnTo>
                  <a:pt x="191045" y="152699"/>
                </a:lnTo>
                <a:lnTo>
                  <a:pt x="197356" y="162545"/>
                </a:lnTo>
                <a:lnTo>
                  <a:pt x="193194" y="162545"/>
                </a:lnTo>
                <a:lnTo>
                  <a:pt x="188978" y="155854"/>
                </a:lnTo>
                <a:close/>
                <a:moveTo>
                  <a:pt x="214778" y="155854"/>
                </a:moveTo>
                <a:lnTo>
                  <a:pt x="210562" y="162545"/>
                </a:lnTo>
                <a:lnTo>
                  <a:pt x="206401" y="162545"/>
                </a:lnTo>
                <a:lnTo>
                  <a:pt x="212711" y="152699"/>
                </a:lnTo>
                <a:lnTo>
                  <a:pt x="206809" y="143505"/>
                </a:lnTo>
                <a:lnTo>
                  <a:pt x="210970" y="143505"/>
                </a:lnTo>
                <a:lnTo>
                  <a:pt x="214778" y="149489"/>
                </a:lnTo>
                <a:lnTo>
                  <a:pt x="218586" y="143505"/>
                </a:lnTo>
                <a:lnTo>
                  <a:pt x="222748" y="143505"/>
                </a:lnTo>
                <a:lnTo>
                  <a:pt x="216846" y="152699"/>
                </a:lnTo>
                <a:lnTo>
                  <a:pt x="223156" y="162545"/>
                </a:lnTo>
                <a:lnTo>
                  <a:pt x="218994" y="162545"/>
                </a:lnTo>
                <a:lnTo>
                  <a:pt x="214778" y="155854"/>
                </a:lnTo>
                <a:close/>
                <a:moveTo>
                  <a:pt x="240578" y="155854"/>
                </a:moveTo>
                <a:lnTo>
                  <a:pt x="236362" y="162545"/>
                </a:lnTo>
                <a:lnTo>
                  <a:pt x="232201" y="162545"/>
                </a:lnTo>
                <a:lnTo>
                  <a:pt x="238511" y="152699"/>
                </a:lnTo>
                <a:lnTo>
                  <a:pt x="232609" y="143505"/>
                </a:lnTo>
                <a:lnTo>
                  <a:pt x="236770" y="143505"/>
                </a:lnTo>
                <a:lnTo>
                  <a:pt x="240578" y="149489"/>
                </a:lnTo>
                <a:lnTo>
                  <a:pt x="244386" y="143505"/>
                </a:lnTo>
                <a:lnTo>
                  <a:pt x="248548" y="143505"/>
                </a:lnTo>
                <a:lnTo>
                  <a:pt x="242646" y="152699"/>
                </a:lnTo>
                <a:lnTo>
                  <a:pt x="248956" y="162545"/>
                </a:lnTo>
                <a:lnTo>
                  <a:pt x="244794" y="162545"/>
                </a:lnTo>
                <a:lnTo>
                  <a:pt x="240578" y="155854"/>
                </a:lnTo>
                <a:close/>
                <a:moveTo>
                  <a:pt x="266378" y="155854"/>
                </a:moveTo>
                <a:lnTo>
                  <a:pt x="262162" y="162545"/>
                </a:lnTo>
                <a:lnTo>
                  <a:pt x="258001" y="162545"/>
                </a:lnTo>
                <a:lnTo>
                  <a:pt x="264311" y="152699"/>
                </a:lnTo>
                <a:lnTo>
                  <a:pt x="258409" y="143505"/>
                </a:lnTo>
                <a:lnTo>
                  <a:pt x="262570" y="143505"/>
                </a:lnTo>
                <a:lnTo>
                  <a:pt x="266378" y="149489"/>
                </a:lnTo>
                <a:lnTo>
                  <a:pt x="270187" y="143505"/>
                </a:lnTo>
                <a:lnTo>
                  <a:pt x="274348" y="143505"/>
                </a:lnTo>
                <a:lnTo>
                  <a:pt x="268446" y="152699"/>
                </a:lnTo>
                <a:lnTo>
                  <a:pt x="274756" y="162545"/>
                </a:lnTo>
                <a:lnTo>
                  <a:pt x="270595" y="162545"/>
                </a:lnTo>
                <a:lnTo>
                  <a:pt x="266378" y="155854"/>
                </a:lnTo>
                <a:close/>
                <a:moveTo>
                  <a:pt x="292179" y="155854"/>
                </a:moveTo>
                <a:lnTo>
                  <a:pt x="287962" y="162545"/>
                </a:lnTo>
                <a:lnTo>
                  <a:pt x="283801" y="162545"/>
                </a:lnTo>
                <a:lnTo>
                  <a:pt x="290111" y="152699"/>
                </a:lnTo>
                <a:lnTo>
                  <a:pt x="284209" y="143505"/>
                </a:lnTo>
                <a:lnTo>
                  <a:pt x="288370" y="143505"/>
                </a:lnTo>
                <a:lnTo>
                  <a:pt x="292179" y="149489"/>
                </a:lnTo>
                <a:lnTo>
                  <a:pt x="295987" y="143505"/>
                </a:lnTo>
                <a:lnTo>
                  <a:pt x="300148" y="143505"/>
                </a:lnTo>
                <a:lnTo>
                  <a:pt x="294246" y="152699"/>
                </a:lnTo>
                <a:lnTo>
                  <a:pt x="300556" y="162545"/>
                </a:lnTo>
                <a:lnTo>
                  <a:pt x="296395" y="162545"/>
                </a:lnTo>
                <a:lnTo>
                  <a:pt x="292179" y="155854"/>
                </a:lnTo>
                <a:close/>
                <a:moveTo>
                  <a:pt x="317979" y="155854"/>
                </a:moveTo>
                <a:lnTo>
                  <a:pt x="313762" y="162545"/>
                </a:lnTo>
                <a:lnTo>
                  <a:pt x="309601" y="162545"/>
                </a:lnTo>
                <a:lnTo>
                  <a:pt x="315911" y="152699"/>
                </a:lnTo>
                <a:lnTo>
                  <a:pt x="310009" y="143505"/>
                </a:lnTo>
                <a:lnTo>
                  <a:pt x="314170" y="143505"/>
                </a:lnTo>
                <a:lnTo>
                  <a:pt x="317979" y="149489"/>
                </a:lnTo>
                <a:lnTo>
                  <a:pt x="321787" y="143505"/>
                </a:lnTo>
                <a:lnTo>
                  <a:pt x="325948" y="143505"/>
                </a:lnTo>
                <a:lnTo>
                  <a:pt x="320046" y="152699"/>
                </a:lnTo>
                <a:lnTo>
                  <a:pt x="326356" y="162545"/>
                </a:lnTo>
                <a:lnTo>
                  <a:pt x="322195" y="162545"/>
                </a:lnTo>
                <a:lnTo>
                  <a:pt x="317979" y="155854"/>
                </a:lnTo>
                <a:close/>
                <a:moveTo>
                  <a:pt x="343779" y="155854"/>
                </a:moveTo>
                <a:lnTo>
                  <a:pt x="339563" y="162545"/>
                </a:lnTo>
                <a:lnTo>
                  <a:pt x="335401" y="162545"/>
                </a:lnTo>
                <a:lnTo>
                  <a:pt x="341711" y="152699"/>
                </a:lnTo>
                <a:lnTo>
                  <a:pt x="335809" y="143505"/>
                </a:lnTo>
                <a:lnTo>
                  <a:pt x="339971" y="143505"/>
                </a:lnTo>
                <a:lnTo>
                  <a:pt x="343779" y="149489"/>
                </a:lnTo>
                <a:lnTo>
                  <a:pt x="347587" y="143505"/>
                </a:lnTo>
                <a:lnTo>
                  <a:pt x="351748" y="143505"/>
                </a:lnTo>
                <a:lnTo>
                  <a:pt x="345846" y="152699"/>
                </a:lnTo>
                <a:lnTo>
                  <a:pt x="352156" y="162545"/>
                </a:lnTo>
                <a:lnTo>
                  <a:pt x="347995" y="162545"/>
                </a:lnTo>
                <a:lnTo>
                  <a:pt x="343779" y="155854"/>
                </a:lnTo>
                <a:close/>
                <a:moveTo>
                  <a:pt x="369579" y="155854"/>
                </a:moveTo>
                <a:lnTo>
                  <a:pt x="365363" y="162545"/>
                </a:lnTo>
                <a:lnTo>
                  <a:pt x="361201" y="162545"/>
                </a:lnTo>
                <a:lnTo>
                  <a:pt x="367511" y="152699"/>
                </a:lnTo>
                <a:lnTo>
                  <a:pt x="361609" y="143505"/>
                </a:lnTo>
                <a:lnTo>
                  <a:pt x="365771" y="143505"/>
                </a:lnTo>
                <a:lnTo>
                  <a:pt x="369579" y="149489"/>
                </a:lnTo>
                <a:lnTo>
                  <a:pt x="373387" y="143505"/>
                </a:lnTo>
                <a:lnTo>
                  <a:pt x="377548" y="143505"/>
                </a:lnTo>
                <a:lnTo>
                  <a:pt x="371646" y="152699"/>
                </a:lnTo>
                <a:lnTo>
                  <a:pt x="377956" y="162545"/>
                </a:lnTo>
                <a:lnTo>
                  <a:pt x="373795" y="162545"/>
                </a:lnTo>
                <a:lnTo>
                  <a:pt x="369579" y="155854"/>
                </a:lnTo>
                <a:close/>
                <a:moveTo>
                  <a:pt x="395379" y="155854"/>
                </a:moveTo>
                <a:lnTo>
                  <a:pt x="391163" y="162545"/>
                </a:lnTo>
                <a:lnTo>
                  <a:pt x="387001" y="162545"/>
                </a:lnTo>
                <a:lnTo>
                  <a:pt x="393312" y="152699"/>
                </a:lnTo>
                <a:lnTo>
                  <a:pt x="387409" y="143505"/>
                </a:lnTo>
                <a:lnTo>
                  <a:pt x="391571" y="143505"/>
                </a:lnTo>
                <a:lnTo>
                  <a:pt x="395379" y="149489"/>
                </a:lnTo>
                <a:lnTo>
                  <a:pt x="399187" y="143505"/>
                </a:lnTo>
                <a:lnTo>
                  <a:pt x="403348" y="143505"/>
                </a:lnTo>
                <a:lnTo>
                  <a:pt x="397446" y="152699"/>
                </a:lnTo>
                <a:lnTo>
                  <a:pt x="403756" y="162545"/>
                </a:lnTo>
                <a:lnTo>
                  <a:pt x="399595" y="162545"/>
                </a:lnTo>
                <a:lnTo>
                  <a:pt x="395379" y="155854"/>
                </a:lnTo>
                <a:close/>
                <a:moveTo>
                  <a:pt x="421179" y="155854"/>
                </a:moveTo>
                <a:lnTo>
                  <a:pt x="416963" y="162545"/>
                </a:lnTo>
                <a:lnTo>
                  <a:pt x="412801" y="162545"/>
                </a:lnTo>
                <a:lnTo>
                  <a:pt x="419112" y="152699"/>
                </a:lnTo>
                <a:lnTo>
                  <a:pt x="413209" y="143505"/>
                </a:lnTo>
                <a:lnTo>
                  <a:pt x="417371" y="143505"/>
                </a:lnTo>
                <a:lnTo>
                  <a:pt x="421179" y="149489"/>
                </a:lnTo>
                <a:lnTo>
                  <a:pt x="424987" y="143505"/>
                </a:lnTo>
                <a:lnTo>
                  <a:pt x="429149" y="143505"/>
                </a:lnTo>
                <a:lnTo>
                  <a:pt x="423246" y="152699"/>
                </a:lnTo>
                <a:lnTo>
                  <a:pt x="429557" y="162545"/>
                </a:lnTo>
                <a:lnTo>
                  <a:pt x="425395" y="162545"/>
                </a:lnTo>
                <a:lnTo>
                  <a:pt x="421179" y="155854"/>
                </a:lnTo>
                <a:close/>
                <a:moveTo>
                  <a:pt x="446979" y="155854"/>
                </a:moveTo>
                <a:lnTo>
                  <a:pt x="442763" y="162545"/>
                </a:lnTo>
                <a:lnTo>
                  <a:pt x="438601" y="162545"/>
                </a:lnTo>
                <a:lnTo>
                  <a:pt x="444912" y="152699"/>
                </a:lnTo>
                <a:lnTo>
                  <a:pt x="439009" y="143505"/>
                </a:lnTo>
                <a:lnTo>
                  <a:pt x="443171" y="143505"/>
                </a:lnTo>
                <a:lnTo>
                  <a:pt x="446979" y="149489"/>
                </a:lnTo>
                <a:lnTo>
                  <a:pt x="450787" y="143505"/>
                </a:lnTo>
                <a:lnTo>
                  <a:pt x="454949" y="143505"/>
                </a:lnTo>
                <a:lnTo>
                  <a:pt x="449046" y="152699"/>
                </a:lnTo>
                <a:lnTo>
                  <a:pt x="455357" y="162545"/>
                </a:lnTo>
                <a:lnTo>
                  <a:pt x="451195" y="162545"/>
                </a:lnTo>
                <a:lnTo>
                  <a:pt x="446979" y="155854"/>
                </a:lnTo>
                <a:close/>
                <a:moveTo>
                  <a:pt x="472779" y="155854"/>
                </a:moveTo>
                <a:lnTo>
                  <a:pt x="468563" y="162545"/>
                </a:lnTo>
                <a:lnTo>
                  <a:pt x="464401" y="162545"/>
                </a:lnTo>
                <a:lnTo>
                  <a:pt x="470712" y="152699"/>
                </a:lnTo>
                <a:lnTo>
                  <a:pt x="464809" y="143505"/>
                </a:lnTo>
                <a:lnTo>
                  <a:pt x="468971" y="143505"/>
                </a:lnTo>
                <a:lnTo>
                  <a:pt x="472779" y="149489"/>
                </a:lnTo>
                <a:lnTo>
                  <a:pt x="476587" y="143505"/>
                </a:lnTo>
                <a:lnTo>
                  <a:pt x="480749" y="143505"/>
                </a:lnTo>
                <a:lnTo>
                  <a:pt x="474846" y="152699"/>
                </a:lnTo>
                <a:lnTo>
                  <a:pt x="481157" y="162545"/>
                </a:lnTo>
                <a:lnTo>
                  <a:pt x="476995" y="162545"/>
                </a:lnTo>
                <a:lnTo>
                  <a:pt x="472779" y="155854"/>
                </a:lnTo>
                <a:close/>
                <a:moveTo>
                  <a:pt x="498579" y="155854"/>
                </a:moveTo>
                <a:lnTo>
                  <a:pt x="494363" y="162545"/>
                </a:lnTo>
                <a:lnTo>
                  <a:pt x="490201" y="162545"/>
                </a:lnTo>
                <a:lnTo>
                  <a:pt x="496512" y="152699"/>
                </a:lnTo>
                <a:lnTo>
                  <a:pt x="490609" y="143505"/>
                </a:lnTo>
                <a:lnTo>
                  <a:pt x="494771" y="143505"/>
                </a:lnTo>
                <a:lnTo>
                  <a:pt x="498579" y="149489"/>
                </a:lnTo>
                <a:lnTo>
                  <a:pt x="502387" y="143505"/>
                </a:lnTo>
                <a:lnTo>
                  <a:pt x="506549" y="143505"/>
                </a:lnTo>
                <a:lnTo>
                  <a:pt x="500646" y="152699"/>
                </a:lnTo>
                <a:lnTo>
                  <a:pt x="506957" y="162545"/>
                </a:lnTo>
                <a:lnTo>
                  <a:pt x="502795" y="162545"/>
                </a:lnTo>
                <a:lnTo>
                  <a:pt x="498579" y="155854"/>
                </a:lnTo>
                <a:close/>
                <a:moveTo>
                  <a:pt x="8378" y="184555"/>
                </a:moveTo>
                <a:lnTo>
                  <a:pt x="4162" y="191247"/>
                </a:lnTo>
                <a:lnTo>
                  <a:pt x="0" y="191247"/>
                </a:lnTo>
                <a:lnTo>
                  <a:pt x="6310" y="181400"/>
                </a:lnTo>
                <a:lnTo>
                  <a:pt x="408" y="172206"/>
                </a:lnTo>
                <a:lnTo>
                  <a:pt x="4570" y="172206"/>
                </a:lnTo>
                <a:lnTo>
                  <a:pt x="8378" y="178190"/>
                </a:lnTo>
                <a:lnTo>
                  <a:pt x="12186" y="172206"/>
                </a:lnTo>
                <a:lnTo>
                  <a:pt x="16347" y="172206"/>
                </a:lnTo>
                <a:lnTo>
                  <a:pt x="10445" y="181400"/>
                </a:lnTo>
                <a:lnTo>
                  <a:pt x="16755" y="191247"/>
                </a:lnTo>
                <a:lnTo>
                  <a:pt x="12594" y="191247"/>
                </a:lnTo>
                <a:lnTo>
                  <a:pt x="8378" y="184555"/>
                </a:lnTo>
                <a:close/>
                <a:moveTo>
                  <a:pt x="34178" y="184555"/>
                </a:moveTo>
                <a:lnTo>
                  <a:pt x="29962" y="191247"/>
                </a:lnTo>
                <a:lnTo>
                  <a:pt x="25800" y="191247"/>
                </a:lnTo>
                <a:lnTo>
                  <a:pt x="32110" y="181400"/>
                </a:lnTo>
                <a:lnTo>
                  <a:pt x="26208" y="172206"/>
                </a:lnTo>
                <a:lnTo>
                  <a:pt x="30370" y="172206"/>
                </a:lnTo>
                <a:lnTo>
                  <a:pt x="34178" y="178190"/>
                </a:lnTo>
                <a:lnTo>
                  <a:pt x="37986" y="172206"/>
                </a:lnTo>
                <a:lnTo>
                  <a:pt x="42147" y="172206"/>
                </a:lnTo>
                <a:lnTo>
                  <a:pt x="36245" y="181400"/>
                </a:lnTo>
                <a:lnTo>
                  <a:pt x="42555" y="191247"/>
                </a:lnTo>
                <a:lnTo>
                  <a:pt x="38394" y="191247"/>
                </a:lnTo>
                <a:lnTo>
                  <a:pt x="34178" y="184555"/>
                </a:lnTo>
                <a:close/>
                <a:moveTo>
                  <a:pt x="59978" y="184555"/>
                </a:moveTo>
                <a:lnTo>
                  <a:pt x="55762" y="191247"/>
                </a:lnTo>
                <a:lnTo>
                  <a:pt x="51600" y="191247"/>
                </a:lnTo>
                <a:lnTo>
                  <a:pt x="57911" y="181400"/>
                </a:lnTo>
                <a:lnTo>
                  <a:pt x="52008" y="172206"/>
                </a:lnTo>
                <a:lnTo>
                  <a:pt x="56170" y="172206"/>
                </a:lnTo>
                <a:lnTo>
                  <a:pt x="59978" y="178190"/>
                </a:lnTo>
                <a:lnTo>
                  <a:pt x="63786" y="172206"/>
                </a:lnTo>
                <a:lnTo>
                  <a:pt x="67948" y="172206"/>
                </a:lnTo>
                <a:lnTo>
                  <a:pt x="62045" y="181400"/>
                </a:lnTo>
                <a:lnTo>
                  <a:pt x="68356" y="191247"/>
                </a:lnTo>
                <a:lnTo>
                  <a:pt x="64194" y="191247"/>
                </a:lnTo>
                <a:lnTo>
                  <a:pt x="59978" y="184555"/>
                </a:lnTo>
                <a:close/>
                <a:moveTo>
                  <a:pt x="85778" y="184555"/>
                </a:moveTo>
                <a:lnTo>
                  <a:pt x="81562" y="191247"/>
                </a:lnTo>
                <a:lnTo>
                  <a:pt x="77400" y="191247"/>
                </a:lnTo>
                <a:lnTo>
                  <a:pt x="83711" y="181400"/>
                </a:lnTo>
                <a:lnTo>
                  <a:pt x="77808" y="172206"/>
                </a:lnTo>
                <a:lnTo>
                  <a:pt x="81970" y="172206"/>
                </a:lnTo>
                <a:lnTo>
                  <a:pt x="85778" y="178190"/>
                </a:lnTo>
                <a:lnTo>
                  <a:pt x="89586" y="172206"/>
                </a:lnTo>
                <a:lnTo>
                  <a:pt x="93748" y="172206"/>
                </a:lnTo>
                <a:lnTo>
                  <a:pt x="87845" y="181400"/>
                </a:lnTo>
                <a:lnTo>
                  <a:pt x="94156" y="191247"/>
                </a:lnTo>
                <a:lnTo>
                  <a:pt x="89994" y="191247"/>
                </a:lnTo>
                <a:lnTo>
                  <a:pt x="85778" y="184555"/>
                </a:lnTo>
                <a:close/>
                <a:moveTo>
                  <a:pt x="111578" y="184555"/>
                </a:moveTo>
                <a:lnTo>
                  <a:pt x="107362" y="191247"/>
                </a:lnTo>
                <a:lnTo>
                  <a:pt x="103200" y="191247"/>
                </a:lnTo>
                <a:lnTo>
                  <a:pt x="109511" y="181400"/>
                </a:lnTo>
                <a:lnTo>
                  <a:pt x="103608" y="172206"/>
                </a:lnTo>
                <a:lnTo>
                  <a:pt x="107770" y="172206"/>
                </a:lnTo>
                <a:lnTo>
                  <a:pt x="111578" y="178190"/>
                </a:lnTo>
                <a:lnTo>
                  <a:pt x="115386" y="172206"/>
                </a:lnTo>
                <a:lnTo>
                  <a:pt x="119548" y="172206"/>
                </a:lnTo>
                <a:lnTo>
                  <a:pt x="113645" y="181400"/>
                </a:lnTo>
                <a:lnTo>
                  <a:pt x="119956" y="191247"/>
                </a:lnTo>
                <a:lnTo>
                  <a:pt x="115794" y="191247"/>
                </a:lnTo>
                <a:lnTo>
                  <a:pt x="111578" y="184555"/>
                </a:lnTo>
                <a:close/>
                <a:moveTo>
                  <a:pt x="137378" y="184555"/>
                </a:moveTo>
                <a:lnTo>
                  <a:pt x="133162" y="191247"/>
                </a:lnTo>
                <a:lnTo>
                  <a:pt x="129000" y="191247"/>
                </a:lnTo>
                <a:lnTo>
                  <a:pt x="135311" y="181400"/>
                </a:lnTo>
                <a:lnTo>
                  <a:pt x="129408" y="172206"/>
                </a:lnTo>
                <a:lnTo>
                  <a:pt x="133570" y="172206"/>
                </a:lnTo>
                <a:lnTo>
                  <a:pt x="137378" y="178190"/>
                </a:lnTo>
                <a:lnTo>
                  <a:pt x="141186" y="172206"/>
                </a:lnTo>
                <a:lnTo>
                  <a:pt x="145348" y="172206"/>
                </a:lnTo>
                <a:lnTo>
                  <a:pt x="139445" y="181400"/>
                </a:lnTo>
                <a:lnTo>
                  <a:pt x="145756" y="191247"/>
                </a:lnTo>
                <a:lnTo>
                  <a:pt x="141594" y="191247"/>
                </a:lnTo>
                <a:lnTo>
                  <a:pt x="137378" y="184555"/>
                </a:lnTo>
                <a:close/>
                <a:moveTo>
                  <a:pt x="163178" y="184555"/>
                </a:moveTo>
                <a:lnTo>
                  <a:pt x="158962" y="191247"/>
                </a:lnTo>
                <a:lnTo>
                  <a:pt x="154800" y="191247"/>
                </a:lnTo>
                <a:lnTo>
                  <a:pt x="161111" y="181400"/>
                </a:lnTo>
                <a:lnTo>
                  <a:pt x="155208" y="172206"/>
                </a:lnTo>
                <a:lnTo>
                  <a:pt x="159370" y="172206"/>
                </a:lnTo>
                <a:lnTo>
                  <a:pt x="163178" y="178190"/>
                </a:lnTo>
                <a:lnTo>
                  <a:pt x="166986" y="172206"/>
                </a:lnTo>
                <a:lnTo>
                  <a:pt x="171148" y="172206"/>
                </a:lnTo>
                <a:lnTo>
                  <a:pt x="165245" y="181400"/>
                </a:lnTo>
                <a:lnTo>
                  <a:pt x="171556" y="191247"/>
                </a:lnTo>
                <a:lnTo>
                  <a:pt x="167394" y="191247"/>
                </a:lnTo>
                <a:lnTo>
                  <a:pt x="163178" y="184555"/>
                </a:lnTo>
                <a:close/>
                <a:moveTo>
                  <a:pt x="188978" y="184555"/>
                </a:moveTo>
                <a:lnTo>
                  <a:pt x="184762" y="191247"/>
                </a:lnTo>
                <a:lnTo>
                  <a:pt x="180601" y="191247"/>
                </a:lnTo>
                <a:lnTo>
                  <a:pt x="186911" y="181400"/>
                </a:lnTo>
                <a:lnTo>
                  <a:pt x="181009" y="172206"/>
                </a:lnTo>
                <a:lnTo>
                  <a:pt x="185170" y="172206"/>
                </a:lnTo>
                <a:lnTo>
                  <a:pt x="188978" y="178190"/>
                </a:lnTo>
                <a:lnTo>
                  <a:pt x="192786" y="172206"/>
                </a:lnTo>
                <a:lnTo>
                  <a:pt x="196948" y="172206"/>
                </a:lnTo>
                <a:lnTo>
                  <a:pt x="191045" y="181400"/>
                </a:lnTo>
                <a:lnTo>
                  <a:pt x="197356" y="191247"/>
                </a:lnTo>
                <a:lnTo>
                  <a:pt x="193194" y="191247"/>
                </a:lnTo>
                <a:lnTo>
                  <a:pt x="188978" y="184555"/>
                </a:lnTo>
                <a:close/>
                <a:moveTo>
                  <a:pt x="214778" y="184555"/>
                </a:moveTo>
                <a:lnTo>
                  <a:pt x="210562" y="191247"/>
                </a:lnTo>
                <a:lnTo>
                  <a:pt x="206401" y="191247"/>
                </a:lnTo>
                <a:lnTo>
                  <a:pt x="212711" y="181400"/>
                </a:lnTo>
                <a:lnTo>
                  <a:pt x="206809" y="172206"/>
                </a:lnTo>
                <a:lnTo>
                  <a:pt x="210970" y="172206"/>
                </a:lnTo>
                <a:lnTo>
                  <a:pt x="214778" y="178190"/>
                </a:lnTo>
                <a:lnTo>
                  <a:pt x="218586" y="172206"/>
                </a:lnTo>
                <a:lnTo>
                  <a:pt x="222748" y="172206"/>
                </a:lnTo>
                <a:lnTo>
                  <a:pt x="216846" y="181400"/>
                </a:lnTo>
                <a:lnTo>
                  <a:pt x="223156" y="191247"/>
                </a:lnTo>
                <a:lnTo>
                  <a:pt x="218994" y="191247"/>
                </a:lnTo>
                <a:lnTo>
                  <a:pt x="214778" y="184555"/>
                </a:lnTo>
                <a:close/>
                <a:moveTo>
                  <a:pt x="240578" y="184555"/>
                </a:moveTo>
                <a:lnTo>
                  <a:pt x="236362" y="191247"/>
                </a:lnTo>
                <a:lnTo>
                  <a:pt x="232201" y="191247"/>
                </a:lnTo>
                <a:lnTo>
                  <a:pt x="238511" y="181400"/>
                </a:lnTo>
                <a:lnTo>
                  <a:pt x="232609" y="172206"/>
                </a:lnTo>
                <a:lnTo>
                  <a:pt x="236770" y="172206"/>
                </a:lnTo>
                <a:lnTo>
                  <a:pt x="240578" y="178190"/>
                </a:lnTo>
                <a:lnTo>
                  <a:pt x="244386" y="172206"/>
                </a:lnTo>
                <a:lnTo>
                  <a:pt x="248548" y="172206"/>
                </a:lnTo>
                <a:lnTo>
                  <a:pt x="242646" y="181400"/>
                </a:lnTo>
                <a:lnTo>
                  <a:pt x="248956" y="191247"/>
                </a:lnTo>
                <a:lnTo>
                  <a:pt x="244794" y="191247"/>
                </a:lnTo>
                <a:lnTo>
                  <a:pt x="240578" y="184555"/>
                </a:lnTo>
                <a:close/>
                <a:moveTo>
                  <a:pt x="266378" y="184555"/>
                </a:moveTo>
                <a:lnTo>
                  <a:pt x="262162" y="191247"/>
                </a:lnTo>
                <a:lnTo>
                  <a:pt x="258001" y="191247"/>
                </a:lnTo>
                <a:lnTo>
                  <a:pt x="264311" y="181400"/>
                </a:lnTo>
                <a:lnTo>
                  <a:pt x="258409" y="172206"/>
                </a:lnTo>
                <a:lnTo>
                  <a:pt x="262570" y="172206"/>
                </a:lnTo>
                <a:lnTo>
                  <a:pt x="266378" y="178190"/>
                </a:lnTo>
                <a:lnTo>
                  <a:pt x="270187" y="172206"/>
                </a:lnTo>
                <a:lnTo>
                  <a:pt x="274348" y="172206"/>
                </a:lnTo>
                <a:lnTo>
                  <a:pt x="268446" y="181400"/>
                </a:lnTo>
                <a:lnTo>
                  <a:pt x="274756" y="191247"/>
                </a:lnTo>
                <a:lnTo>
                  <a:pt x="270595" y="191247"/>
                </a:lnTo>
                <a:lnTo>
                  <a:pt x="266378" y="184555"/>
                </a:lnTo>
                <a:close/>
                <a:moveTo>
                  <a:pt x="292179" y="184555"/>
                </a:moveTo>
                <a:lnTo>
                  <a:pt x="287962" y="191247"/>
                </a:lnTo>
                <a:lnTo>
                  <a:pt x="283801" y="191247"/>
                </a:lnTo>
                <a:lnTo>
                  <a:pt x="290111" y="181400"/>
                </a:lnTo>
                <a:lnTo>
                  <a:pt x="284209" y="172206"/>
                </a:lnTo>
                <a:lnTo>
                  <a:pt x="288370" y="172206"/>
                </a:lnTo>
                <a:lnTo>
                  <a:pt x="292179" y="178190"/>
                </a:lnTo>
                <a:lnTo>
                  <a:pt x="295987" y="172206"/>
                </a:lnTo>
                <a:lnTo>
                  <a:pt x="300148" y="172206"/>
                </a:lnTo>
                <a:lnTo>
                  <a:pt x="294246" y="181400"/>
                </a:lnTo>
                <a:lnTo>
                  <a:pt x="300556" y="191247"/>
                </a:lnTo>
                <a:lnTo>
                  <a:pt x="296395" y="191247"/>
                </a:lnTo>
                <a:lnTo>
                  <a:pt x="292179" y="184555"/>
                </a:lnTo>
                <a:close/>
                <a:moveTo>
                  <a:pt x="317979" y="184555"/>
                </a:moveTo>
                <a:lnTo>
                  <a:pt x="313762" y="191247"/>
                </a:lnTo>
                <a:lnTo>
                  <a:pt x="309601" y="191247"/>
                </a:lnTo>
                <a:lnTo>
                  <a:pt x="315911" y="181400"/>
                </a:lnTo>
                <a:lnTo>
                  <a:pt x="310009" y="172206"/>
                </a:lnTo>
                <a:lnTo>
                  <a:pt x="314170" y="172206"/>
                </a:lnTo>
                <a:lnTo>
                  <a:pt x="317979" y="178190"/>
                </a:lnTo>
                <a:lnTo>
                  <a:pt x="321787" y="172206"/>
                </a:lnTo>
                <a:lnTo>
                  <a:pt x="325948" y="172206"/>
                </a:lnTo>
                <a:lnTo>
                  <a:pt x="320046" y="181400"/>
                </a:lnTo>
                <a:lnTo>
                  <a:pt x="326356" y="191247"/>
                </a:lnTo>
                <a:lnTo>
                  <a:pt x="322195" y="191247"/>
                </a:lnTo>
                <a:lnTo>
                  <a:pt x="317979" y="184555"/>
                </a:lnTo>
                <a:close/>
                <a:moveTo>
                  <a:pt x="343779" y="184555"/>
                </a:moveTo>
                <a:lnTo>
                  <a:pt x="339563" y="191247"/>
                </a:lnTo>
                <a:lnTo>
                  <a:pt x="335401" y="191247"/>
                </a:lnTo>
                <a:lnTo>
                  <a:pt x="341711" y="181400"/>
                </a:lnTo>
                <a:lnTo>
                  <a:pt x="335809" y="172206"/>
                </a:lnTo>
                <a:lnTo>
                  <a:pt x="339971" y="172206"/>
                </a:lnTo>
                <a:lnTo>
                  <a:pt x="343779" y="178190"/>
                </a:lnTo>
                <a:lnTo>
                  <a:pt x="347587" y="172206"/>
                </a:lnTo>
                <a:lnTo>
                  <a:pt x="351748" y="172206"/>
                </a:lnTo>
                <a:lnTo>
                  <a:pt x="345846" y="181400"/>
                </a:lnTo>
                <a:lnTo>
                  <a:pt x="352156" y="191247"/>
                </a:lnTo>
                <a:lnTo>
                  <a:pt x="347995" y="191247"/>
                </a:lnTo>
                <a:lnTo>
                  <a:pt x="343779" y="184555"/>
                </a:lnTo>
                <a:close/>
                <a:moveTo>
                  <a:pt x="369579" y="184555"/>
                </a:moveTo>
                <a:lnTo>
                  <a:pt x="365363" y="191247"/>
                </a:lnTo>
                <a:lnTo>
                  <a:pt x="361201" y="191247"/>
                </a:lnTo>
                <a:lnTo>
                  <a:pt x="367511" y="181400"/>
                </a:lnTo>
                <a:lnTo>
                  <a:pt x="361609" y="172206"/>
                </a:lnTo>
                <a:lnTo>
                  <a:pt x="365771" y="172206"/>
                </a:lnTo>
                <a:lnTo>
                  <a:pt x="369579" y="178190"/>
                </a:lnTo>
                <a:lnTo>
                  <a:pt x="373387" y="172206"/>
                </a:lnTo>
                <a:lnTo>
                  <a:pt x="377548" y="172206"/>
                </a:lnTo>
                <a:lnTo>
                  <a:pt x="371646" y="181400"/>
                </a:lnTo>
                <a:lnTo>
                  <a:pt x="377956" y="191247"/>
                </a:lnTo>
                <a:lnTo>
                  <a:pt x="373795" y="191247"/>
                </a:lnTo>
                <a:lnTo>
                  <a:pt x="369579" y="184555"/>
                </a:lnTo>
                <a:close/>
                <a:moveTo>
                  <a:pt x="395379" y="184555"/>
                </a:moveTo>
                <a:lnTo>
                  <a:pt x="391163" y="191247"/>
                </a:lnTo>
                <a:lnTo>
                  <a:pt x="387001" y="191247"/>
                </a:lnTo>
                <a:lnTo>
                  <a:pt x="393312" y="181400"/>
                </a:lnTo>
                <a:lnTo>
                  <a:pt x="387409" y="172206"/>
                </a:lnTo>
                <a:lnTo>
                  <a:pt x="391571" y="172206"/>
                </a:lnTo>
                <a:lnTo>
                  <a:pt x="395379" y="178190"/>
                </a:lnTo>
                <a:lnTo>
                  <a:pt x="399187" y="172206"/>
                </a:lnTo>
                <a:lnTo>
                  <a:pt x="403348" y="172206"/>
                </a:lnTo>
                <a:lnTo>
                  <a:pt x="397446" y="181400"/>
                </a:lnTo>
                <a:lnTo>
                  <a:pt x="403756" y="191247"/>
                </a:lnTo>
                <a:lnTo>
                  <a:pt x="399595" y="191247"/>
                </a:lnTo>
                <a:lnTo>
                  <a:pt x="395379" y="184555"/>
                </a:lnTo>
                <a:close/>
                <a:moveTo>
                  <a:pt x="421179" y="184555"/>
                </a:moveTo>
                <a:lnTo>
                  <a:pt x="416963" y="191247"/>
                </a:lnTo>
                <a:lnTo>
                  <a:pt x="412801" y="191247"/>
                </a:lnTo>
                <a:lnTo>
                  <a:pt x="419112" y="181400"/>
                </a:lnTo>
                <a:lnTo>
                  <a:pt x="413209" y="172206"/>
                </a:lnTo>
                <a:lnTo>
                  <a:pt x="417371" y="172206"/>
                </a:lnTo>
                <a:lnTo>
                  <a:pt x="421179" y="178190"/>
                </a:lnTo>
                <a:lnTo>
                  <a:pt x="424987" y="172206"/>
                </a:lnTo>
                <a:lnTo>
                  <a:pt x="429149" y="172206"/>
                </a:lnTo>
                <a:lnTo>
                  <a:pt x="423246" y="181400"/>
                </a:lnTo>
                <a:lnTo>
                  <a:pt x="429557" y="191247"/>
                </a:lnTo>
                <a:lnTo>
                  <a:pt x="425395" y="191247"/>
                </a:lnTo>
                <a:lnTo>
                  <a:pt x="421179" y="184555"/>
                </a:lnTo>
                <a:close/>
                <a:moveTo>
                  <a:pt x="446979" y="184555"/>
                </a:moveTo>
                <a:lnTo>
                  <a:pt x="442763" y="191247"/>
                </a:lnTo>
                <a:lnTo>
                  <a:pt x="438601" y="191247"/>
                </a:lnTo>
                <a:lnTo>
                  <a:pt x="444912" y="181400"/>
                </a:lnTo>
                <a:lnTo>
                  <a:pt x="439009" y="172206"/>
                </a:lnTo>
                <a:lnTo>
                  <a:pt x="443171" y="172206"/>
                </a:lnTo>
                <a:lnTo>
                  <a:pt x="446979" y="178190"/>
                </a:lnTo>
                <a:lnTo>
                  <a:pt x="450787" y="172206"/>
                </a:lnTo>
                <a:lnTo>
                  <a:pt x="454949" y="172206"/>
                </a:lnTo>
                <a:lnTo>
                  <a:pt x="449046" y="181400"/>
                </a:lnTo>
                <a:lnTo>
                  <a:pt x="455357" y="191247"/>
                </a:lnTo>
                <a:lnTo>
                  <a:pt x="451195" y="191247"/>
                </a:lnTo>
                <a:lnTo>
                  <a:pt x="446979" y="184555"/>
                </a:lnTo>
                <a:close/>
                <a:moveTo>
                  <a:pt x="472779" y="184555"/>
                </a:moveTo>
                <a:lnTo>
                  <a:pt x="468563" y="191247"/>
                </a:lnTo>
                <a:lnTo>
                  <a:pt x="464401" y="191247"/>
                </a:lnTo>
                <a:lnTo>
                  <a:pt x="470712" y="181400"/>
                </a:lnTo>
                <a:lnTo>
                  <a:pt x="464809" y="172206"/>
                </a:lnTo>
                <a:lnTo>
                  <a:pt x="468971" y="172206"/>
                </a:lnTo>
                <a:lnTo>
                  <a:pt x="472779" y="178190"/>
                </a:lnTo>
                <a:lnTo>
                  <a:pt x="476587" y="172206"/>
                </a:lnTo>
                <a:lnTo>
                  <a:pt x="480749" y="172206"/>
                </a:lnTo>
                <a:lnTo>
                  <a:pt x="474846" y="181400"/>
                </a:lnTo>
                <a:lnTo>
                  <a:pt x="481157" y="191247"/>
                </a:lnTo>
                <a:lnTo>
                  <a:pt x="476995" y="191247"/>
                </a:lnTo>
                <a:lnTo>
                  <a:pt x="472779" y="184555"/>
                </a:lnTo>
                <a:close/>
                <a:moveTo>
                  <a:pt x="498579" y="184555"/>
                </a:moveTo>
                <a:lnTo>
                  <a:pt x="494363" y="191247"/>
                </a:lnTo>
                <a:lnTo>
                  <a:pt x="490201" y="191247"/>
                </a:lnTo>
                <a:lnTo>
                  <a:pt x="496512" y="181400"/>
                </a:lnTo>
                <a:lnTo>
                  <a:pt x="490609" y="172206"/>
                </a:lnTo>
                <a:lnTo>
                  <a:pt x="494771" y="172206"/>
                </a:lnTo>
                <a:lnTo>
                  <a:pt x="498579" y="178190"/>
                </a:lnTo>
                <a:lnTo>
                  <a:pt x="502387" y="172206"/>
                </a:lnTo>
                <a:lnTo>
                  <a:pt x="506549" y="172206"/>
                </a:lnTo>
                <a:lnTo>
                  <a:pt x="500646" y="181400"/>
                </a:lnTo>
                <a:lnTo>
                  <a:pt x="506957" y="191247"/>
                </a:lnTo>
                <a:lnTo>
                  <a:pt x="502795" y="191247"/>
                </a:lnTo>
                <a:lnTo>
                  <a:pt x="498579" y="184555"/>
                </a:lnTo>
                <a:close/>
                <a:moveTo>
                  <a:pt x="8378" y="213256"/>
                </a:moveTo>
                <a:lnTo>
                  <a:pt x="4162" y="219947"/>
                </a:lnTo>
                <a:lnTo>
                  <a:pt x="0" y="219947"/>
                </a:lnTo>
                <a:lnTo>
                  <a:pt x="6310" y="210100"/>
                </a:lnTo>
                <a:lnTo>
                  <a:pt x="408" y="200907"/>
                </a:lnTo>
                <a:lnTo>
                  <a:pt x="4570" y="200907"/>
                </a:lnTo>
                <a:lnTo>
                  <a:pt x="8378" y="206891"/>
                </a:lnTo>
                <a:lnTo>
                  <a:pt x="12186" y="200907"/>
                </a:lnTo>
                <a:lnTo>
                  <a:pt x="16347" y="200907"/>
                </a:lnTo>
                <a:lnTo>
                  <a:pt x="10445" y="210100"/>
                </a:lnTo>
                <a:lnTo>
                  <a:pt x="16755" y="219947"/>
                </a:lnTo>
                <a:lnTo>
                  <a:pt x="12594" y="219947"/>
                </a:lnTo>
                <a:lnTo>
                  <a:pt x="8378" y="213256"/>
                </a:lnTo>
                <a:close/>
                <a:moveTo>
                  <a:pt x="34178" y="213256"/>
                </a:moveTo>
                <a:lnTo>
                  <a:pt x="29962" y="219947"/>
                </a:lnTo>
                <a:lnTo>
                  <a:pt x="25800" y="219947"/>
                </a:lnTo>
                <a:lnTo>
                  <a:pt x="32110" y="210100"/>
                </a:lnTo>
                <a:lnTo>
                  <a:pt x="26208" y="200907"/>
                </a:lnTo>
                <a:lnTo>
                  <a:pt x="30370" y="200907"/>
                </a:lnTo>
                <a:lnTo>
                  <a:pt x="34178" y="206891"/>
                </a:lnTo>
                <a:lnTo>
                  <a:pt x="37986" y="200907"/>
                </a:lnTo>
                <a:lnTo>
                  <a:pt x="42147" y="200907"/>
                </a:lnTo>
                <a:lnTo>
                  <a:pt x="36245" y="210100"/>
                </a:lnTo>
                <a:lnTo>
                  <a:pt x="42555" y="219947"/>
                </a:lnTo>
                <a:lnTo>
                  <a:pt x="38394" y="219947"/>
                </a:lnTo>
                <a:lnTo>
                  <a:pt x="34178" y="213256"/>
                </a:lnTo>
                <a:close/>
                <a:moveTo>
                  <a:pt x="59978" y="213256"/>
                </a:moveTo>
                <a:lnTo>
                  <a:pt x="55762" y="219947"/>
                </a:lnTo>
                <a:lnTo>
                  <a:pt x="51600" y="219947"/>
                </a:lnTo>
                <a:lnTo>
                  <a:pt x="57911" y="210100"/>
                </a:lnTo>
                <a:lnTo>
                  <a:pt x="52008" y="200907"/>
                </a:lnTo>
                <a:lnTo>
                  <a:pt x="56170" y="200907"/>
                </a:lnTo>
                <a:lnTo>
                  <a:pt x="59978" y="206891"/>
                </a:lnTo>
                <a:lnTo>
                  <a:pt x="63786" y="200907"/>
                </a:lnTo>
                <a:lnTo>
                  <a:pt x="67948" y="200907"/>
                </a:lnTo>
                <a:lnTo>
                  <a:pt x="62045" y="210100"/>
                </a:lnTo>
                <a:lnTo>
                  <a:pt x="68356" y="219947"/>
                </a:lnTo>
                <a:lnTo>
                  <a:pt x="64194" y="219947"/>
                </a:lnTo>
                <a:lnTo>
                  <a:pt x="59978" y="213256"/>
                </a:lnTo>
                <a:close/>
                <a:moveTo>
                  <a:pt x="85778" y="213256"/>
                </a:moveTo>
                <a:lnTo>
                  <a:pt x="81562" y="219947"/>
                </a:lnTo>
                <a:lnTo>
                  <a:pt x="77400" y="219947"/>
                </a:lnTo>
                <a:lnTo>
                  <a:pt x="83711" y="210100"/>
                </a:lnTo>
                <a:lnTo>
                  <a:pt x="77808" y="200907"/>
                </a:lnTo>
                <a:lnTo>
                  <a:pt x="81970" y="200907"/>
                </a:lnTo>
                <a:lnTo>
                  <a:pt x="85778" y="206891"/>
                </a:lnTo>
                <a:lnTo>
                  <a:pt x="89586" y="200907"/>
                </a:lnTo>
                <a:lnTo>
                  <a:pt x="93748" y="200907"/>
                </a:lnTo>
                <a:lnTo>
                  <a:pt x="87845" y="210100"/>
                </a:lnTo>
                <a:lnTo>
                  <a:pt x="94156" y="219947"/>
                </a:lnTo>
                <a:lnTo>
                  <a:pt x="89994" y="219947"/>
                </a:lnTo>
                <a:lnTo>
                  <a:pt x="85778" y="213256"/>
                </a:lnTo>
                <a:close/>
                <a:moveTo>
                  <a:pt x="111578" y="213256"/>
                </a:moveTo>
                <a:lnTo>
                  <a:pt x="107362" y="219947"/>
                </a:lnTo>
                <a:lnTo>
                  <a:pt x="103200" y="219947"/>
                </a:lnTo>
                <a:lnTo>
                  <a:pt x="109511" y="210100"/>
                </a:lnTo>
                <a:lnTo>
                  <a:pt x="103608" y="200907"/>
                </a:lnTo>
                <a:lnTo>
                  <a:pt x="107770" y="200907"/>
                </a:lnTo>
                <a:lnTo>
                  <a:pt x="111578" y="206891"/>
                </a:lnTo>
                <a:lnTo>
                  <a:pt x="115386" y="200907"/>
                </a:lnTo>
                <a:lnTo>
                  <a:pt x="119548" y="200907"/>
                </a:lnTo>
                <a:lnTo>
                  <a:pt x="113645" y="210100"/>
                </a:lnTo>
                <a:lnTo>
                  <a:pt x="119956" y="219947"/>
                </a:lnTo>
                <a:lnTo>
                  <a:pt x="115794" y="219947"/>
                </a:lnTo>
                <a:lnTo>
                  <a:pt x="111578" y="213256"/>
                </a:lnTo>
                <a:close/>
                <a:moveTo>
                  <a:pt x="137378" y="213256"/>
                </a:moveTo>
                <a:lnTo>
                  <a:pt x="133162" y="219947"/>
                </a:lnTo>
                <a:lnTo>
                  <a:pt x="129000" y="219947"/>
                </a:lnTo>
                <a:lnTo>
                  <a:pt x="135311" y="210100"/>
                </a:lnTo>
                <a:lnTo>
                  <a:pt x="129408" y="200907"/>
                </a:lnTo>
                <a:lnTo>
                  <a:pt x="133570" y="200907"/>
                </a:lnTo>
                <a:lnTo>
                  <a:pt x="137378" y="206891"/>
                </a:lnTo>
                <a:lnTo>
                  <a:pt x="141186" y="200907"/>
                </a:lnTo>
                <a:lnTo>
                  <a:pt x="145348" y="200907"/>
                </a:lnTo>
                <a:lnTo>
                  <a:pt x="139445" y="210100"/>
                </a:lnTo>
                <a:lnTo>
                  <a:pt x="145756" y="219947"/>
                </a:lnTo>
                <a:lnTo>
                  <a:pt x="141594" y="219947"/>
                </a:lnTo>
                <a:lnTo>
                  <a:pt x="137378" y="213256"/>
                </a:lnTo>
                <a:close/>
                <a:moveTo>
                  <a:pt x="163178" y="213256"/>
                </a:moveTo>
                <a:lnTo>
                  <a:pt x="158962" y="219947"/>
                </a:lnTo>
                <a:lnTo>
                  <a:pt x="154800" y="219947"/>
                </a:lnTo>
                <a:lnTo>
                  <a:pt x="161111" y="210100"/>
                </a:lnTo>
                <a:lnTo>
                  <a:pt x="155208" y="200907"/>
                </a:lnTo>
                <a:lnTo>
                  <a:pt x="159370" y="200907"/>
                </a:lnTo>
                <a:lnTo>
                  <a:pt x="163178" y="206891"/>
                </a:lnTo>
                <a:lnTo>
                  <a:pt x="166986" y="200907"/>
                </a:lnTo>
                <a:lnTo>
                  <a:pt x="171148" y="200907"/>
                </a:lnTo>
                <a:lnTo>
                  <a:pt x="165245" y="210100"/>
                </a:lnTo>
                <a:lnTo>
                  <a:pt x="171556" y="219947"/>
                </a:lnTo>
                <a:lnTo>
                  <a:pt x="167394" y="219947"/>
                </a:lnTo>
                <a:lnTo>
                  <a:pt x="163178" y="213256"/>
                </a:lnTo>
                <a:close/>
                <a:moveTo>
                  <a:pt x="188978" y="213256"/>
                </a:moveTo>
                <a:lnTo>
                  <a:pt x="184762" y="219947"/>
                </a:lnTo>
                <a:lnTo>
                  <a:pt x="180601" y="219947"/>
                </a:lnTo>
                <a:lnTo>
                  <a:pt x="186911" y="210100"/>
                </a:lnTo>
                <a:lnTo>
                  <a:pt x="181009" y="200907"/>
                </a:lnTo>
                <a:lnTo>
                  <a:pt x="185170" y="200907"/>
                </a:lnTo>
                <a:lnTo>
                  <a:pt x="188978" y="206891"/>
                </a:lnTo>
                <a:lnTo>
                  <a:pt x="192786" y="200907"/>
                </a:lnTo>
                <a:lnTo>
                  <a:pt x="196948" y="200907"/>
                </a:lnTo>
                <a:lnTo>
                  <a:pt x="191045" y="210100"/>
                </a:lnTo>
                <a:lnTo>
                  <a:pt x="197356" y="219947"/>
                </a:lnTo>
                <a:lnTo>
                  <a:pt x="193194" y="219947"/>
                </a:lnTo>
                <a:lnTo>
                  <a:pt x="188978" y="213256"/>
                </a:lnTo>
                <a:close/>
                <a:moveTo>
                  <a:pt x="214778" y="213256"/>
                </a:moveTo>
                <a:lnTo>
                  <a:pt x="210562" y="219947"/>
                </a:lnTo>
                <a:lnTo>
                  <a:pt x="206401" y="219947"/>
                </a:lnTo>
                <a:lnTo>
                  <a:pt x="212711" y="210100"/>
                </a:lnTo>
                <a:lnTo>
                  <a:pt x="206809" y="200907"/>
                </a:lnTo>
                <a:lnTo>
                  <a:pt x="210970" y="200907"/>
                </a:lnTo>
                <a:lnTo>
                  <a:pt x="214778" y="206891"/>
                </a:lnTo>
                <a:lnTo>
                  <a:pt x="218586" y="200907"/>
                </a:lnTo>
                <a:lnTo>
                  <a:pt x="222748" y="200907"/>
                </a:lnTo>
                <a:lnTo>
                  <a:pt x="216846" y="210100"/>
                </a:lnTo>
                <a:lnTo>
                  <a:pt x="223156" y="219947"/>
                </a:lnTo>
                <a:lnTo>
                  <a:pt x="218994" y="219947"/>
                </a:lnTo>
                <a:lnTo>
                  <a:pt x="214778" y="213256"/>
                </a:lnTo>
                <a:close/>
                <a:moveTo>
                  <a:pt x="240578" y="213256"/>
                </a:moveTo>
                <a:lnTo>
                  <a:pt x="236362" y="219947"/>
                </a:lnTo>
                <a:lnTo>
                  <a:pt x="232201" y="219947"/>
                </a:lnTo>
                <a:lnTo>
                  <a:pt x="238511" y="210100"/>
                </a:lnTo>
                <a:lnTo>
                  <a:pt x="232609" y="200907"/>
                </a:lnTo>
                <a:lnTo>
                  <a:pt x="236770" y="200907"/>
                </a:lnTo>
                <a:lnTo>
                  <a:pt x="240578" y="206891"/>
                </a:lnTo>
                <a:lnTo>
                  <a:pt x="244386" y="200907"/>
                </a:lnTo>
                <a:lnTo>
                  <a:pt x="248548" y="200907"/>
                </a:lnTo>
                <a:lnTo>
                  <a:pt x="242646" y="210100"/>
                </a:lnTo>
                <a:lnTo>
                  <a:pt x="248956" y="219947"/>
                </a:lnTo>
                <a:lnTo>
                  <a:pt x="244794" y="219947"/>
                </a:lnTo>
                <a:lnTo>
                  <a:pt x="240578" y="213256"/>
                </a:lnTo>
                <a:close/>
                <a:moveTo>
                  <a:pt x="266378" y="213256"/>
                </a:moveTo>
                <a:lnTo>
                  <a:pt x="262162" y="219947"/>
                </a:lnTo>
                <a:lnTo>
                  <a:pt x="258001" y="219947"/>
                </a:lnTo>
                <a:lnTo>
                  <a:pt x="264311" y="210100"/>
                </a:lnTo>
                <a:lnTo>
                  <a:pt x="258409" y="200907"/>
                </a:lnTo>
                <a:lnTo>
                  <a:pt x="262570" y="200907"/>
                </a:lnTo>
                <a:lnTo>
                  <a:pt x="266378" y="206891"/>
                </a:lnTo>
                <a:lnTo>
                  <a:pt x="270187" y="200907"/>
                </a:lnTo>
                <a:lnTo>
                  <a:pt x="274348" y="200907"/>
                </a:lnTo>
                <a:lnTo>
                  <a:pt x="268446" y="210100"/>
                </a:lnTo>
                <a:lnTo>
                  <a:pt x="274756" y="219947"/>
                </a:lnTo>
                <a:lnTo>
                  <a:pt x="270595" y="219947"/>
                </a:lnTo>
                <a:lnTo>
                  <a:pt x="266378" y="213256"/>
                </a:lnTo>
                <a:close/>
                <a:moveTo>
                  <a:pt x="292179" y="213256"/>
                </a:moveTo>
                <a:lnTo>
                  <a:pt x="287962" y="219947"/>
                </a:lnTo>
                <a:lnTo>
                  <a:pt x="283801" y="219947"/>
                </a:lnTo>
                <a:lnTo>
                  <a:pt x="290111" y="210100"/>
                </a:lnTo>
                <a:lnTo>
                  <a:pt x="284209" y="200907"/>
                </a:lnTo>
                <a:lnTo>
                  <a:pt x="288370" y="200907"/>
                </a:lnTo>
                <a:lnTo>
                  <a:pt x="292179" y="206891"/>
                </a:lnTo>
                <a:lnTo>
                  <a:pt x="295987" y="200907"/>
                </a:lnTo>
                <a:lnTo>
                  <a:pt x="300148" y="200907"/>
                </a:lnTo>
                <a:lnTo>
                  <a:pt x="294246" y="210100"/>
                </a:lnTo>
                <a:lnTo>
                  <a:pt x="300556" y="219947"/>
                </a:lnTo>
                <a:lnTo>
                  <a:pt x="296395" y="219947"/>
                </a:lnTo>
                <a:lnTo>
                  <a:pt x="292179" y="213256"/>
                </a:lnTo>
                <a:close/>
                <a:moveTo>
                  <a:pt x="317979" y="213256"/>
                </a:moveTo>
                <a:lnTo>
                  <a:pt x="313762" y="219947"/>
                </a:lnTo>
                <a:lnTo>
                  <a:pt x="309601" y="219947"/>
                </a:lnTo>
                <a:lnTo>
                  <a:pt x="315911" y="210100"/>
                </a:lnTo>
                <a:lnTo>
                  <a:pt x="310009" y="200907"/>
                </a:lnTo>
                <a:lnTo>
                  <a:pt x="314170" y="200907"/>
                </a:lnTo>
                <a:lnTo>
                  <a:pt x="317979" y="206891"/>
                </a:lnTo>
                <a:lnTo>
                  <a:pt x="321787" y="200907"/>
                </a:lnTo>
                <a:lnTo>
                  <a:pt x="325948" y="200907"/>
                </a:lnTo>
                <a:lnTo>
                  <a:pt x="320046" y="210100"/>
                </a:lnTo>
                <a:lnTo>
                  <a:pt x="326356" y="219947"/>
                </a:lnTo>
                <a:lnTo>
                  <a:pt x="322195" y="219947"/>
                </a:lnTo>
                <a:lnTo>
                  <a:pt x="317979" y="213256"/>
                </a:lnTo>
                <a:close/>
                <a:moveTo>
                  <a:pt x="343779" y="213256"/>
                </a:moveTo>
                <a:lnTo>
                  <a:pt x="339563" y="219947"/>
                </a:lnTo>
                <a:lnTo>
                  <a:pt x="335401" y="219947"/>
                </a:lnTo>
                <a:lnTo>
                  <a:pt x="341711" y="210100"/>
                </a:lnTo>
                <a:lnTo>
                  <a:pt x="335809" y="200907"/>
                </a:lnTo>
                <a:lnTo>
                  <a:pt x="339971" y="200907"/>
                </a:lnTo>
                <a:lnTo>
                  <a:pt x="343779" y="206891"/>
                </a:lnTo>
                <a:lnTo>
                  <a:pt x="347587" y="200907"/>
                </a:lnTo>
                <a:lnTo>
                  <a:pt x="351748" y="200907"/>
                </a:lnTo>
                <a:lnTo>
                  <a:pt x="345846" y="210100"/>
                </a:lnTo>
                <a:lnTo>
                  <a:pt x="352156" y="219947"/>
                </a:lnTo>
                <a:lnTo>
                  <a:pt x="347995" y="219947"/>
                </a:lnTo>
                <a:lnTo>
                  <a:pt x="343779" y="213256"/>
                </a:lnTo>
                <a:close/>
                <a:moveTo>
                  <a:pt x="369579" y="213256"/>
                </a:moveTo>
                <a:lnTo>
                  <a:pt x="365363" y="219947"/>
                </a:lnTo>
                <a:lnTo>
                  <a:pt x="361201" y="219947"/>
                </a:lnTo>
                <a:lnTo>
                  <a:pt x="367511" y="210100"/>
                </a:lnTo>
                <a:lnTo>
                  <a:pt x="361609" y="200907"/>
                </a:lnTo>
                <a:lnTo>
                  <a:pt x="365771" y="200907"/>
                </a:lnTo>
                <a:lnTo>
                  <a:pt x="369579" y="206891"/>
                </a:lnTo>
                <a:lnTo>
                  <a:pt x="373387" y="200907"/>
                </a:lnTo>
                <a:lnTo>
                  <a:pt x="377548" y="200907"/>
                </a:lnTo>
                <a:lnTo>
                  <a:pt x="371646" y="210100"/>
                </a:lnTo>
                <a:lnTo>
                  <a:pt x="377956" y="219947"/>
                </a:lnTo>
                <a:lnTo>
                  <a:pt x="373795" y="219947"/>
                </a:lnTo>
                <a:lnTo>
                  <a:pt x="369579" y="213256"/>
                </a:lnTo>
                <a:close/>
                <a:moveTo>
                  <a:pt x="395379" y="213256"/>
                </a:moveTo>
                <a:lnTo>
                  <a:pt x="391163" y="219947"/>
                </a:lnTo>
                <a:lnTo>
                  <a:pt x="387001" y="219947"/>
                </a:lnTo>
                <a:lnTo>
                  <a:pt x="393312" y="210100"/>
                </a:lnTo>
                <a:lnTo>
                  <a:pt x="387409" y="200907"/>
                </a:lnTo>
                <a:lnTo>
                  <a:pt x="391571" y="200907"/>
                </a:lnTo>
                <a:lnTo>
                  <a:pt x="395379" y="206891"/>
                </a:lnTo>
                <a:lnTo>
                  <a:pt x="399187" y="200907"/>
                </a:lnTo>
                <a:lnTo>
                  <a:pt x="403348" y="200907"/>
                </a:lnTo>
                <a:lnTo>
                  <a:pt x="397446" y="210100"/>
                </a:lnTo>
                <a:lnTo>
                  <a:pt x="403756" y="219947"/>
                </a:lnTo>
                <a:lnTo>
                  <a:pt x="399595" y="219947"/>
                </a:lnTo>
                <a:lnTo>
                  <a:pt x="395379" y="213256"/>
                </a:lnTo>
                <a:close/>
                <a:moveTo>
                  <a:pt x="421179" y="213256"/>
                </a:moveTo>
                <a:lnTo>
                  <a:pt x="416963" y="219947"/>
                </a:lnTo>
                <a:lnTo>
                  <a:pt x="412801" y="219947"/>
                </a:lnTo>
                <a:lnTo>
                  <a:pt x="419112" y="210100"/>
                </a:lnTo>
                <a:lnTo>
                  <a:pt x="413209" y="200907"/>
                </a:lnTo>
                <a:lnTo>
                  <a:pt x="417371" y="200907"/>
                </a:lnTo>
                <a:lnTo>
                  <a:pt x="421179" y="206891"/>
                </a:lnTo>
                <a:lnTo>
                  <a:pt x="424987" y="200907"/>
                </a:lnTo>
                <a:lnTo>
                  <a:pt x="429149" y="200907"/>
                </a:lnTo>
                <a:lnTo>
                  <a:pt x="423246" y="210100"/>
                </a:lnTo>
                <a:lnTo>
                  <a:pt x="429557" y="219947"/>
                </a:lnTo>
                <a:lnTo>
                  <a:pt x="425395" y="219947"/>
                </a:lnTo>
                <a:lnTo>
                  <a:pt x="421179" y="213256"/>
                </a:lnTo>
                <a:close/>
                <a:moveTo>
                  <a:pt x="446979" y="213256"/>
                </a:moveTo>
                <a:lnTo>
                  <a:pt x="442763" y="219947"/>
                </a:lnTo>
                <a:lnTo>
                  <a:pt x="438601" y="219947"/>
                </a:lnTo>
                <a:lnTo>
                  <a:pt x="444912" y="210100"/>
                </a:lnTo>
                <a:lnTo>
                  <a:pt x="439009" y="200907"/>
                </a:lnTo>
                <a:lnTo>
                  <a:pt x="443171" y="200907"/>
                </a:lnTo>
                <a:lnTo>
                  <a:pt x="446979" y="206891"/>
                </a:lnTo>
                <a:lnTo>
                  <a:pt x="450787" y="200907"/>
                </a:lnTo>
                <a:lnTo>
                  <a:pt x="454949" y="200907"/>
                </a:lnTo>
                <a:lnTo>
                  <a:pt x="449046" y="210100"/>
                </a:lnTo>
                <a:lnTo>
                  <a:pt x="455357" y="219947"/>
                </a:lnTo>
                <a:lnTo>
                  <a:pt x="451195" y="219947"/>
                </a:lnTo>
                <a:lnTo>
                  <a:pt x="446979" y="213256"/>
                </a:lnTo>
                <a:close/>
                <a:moveTo>
                  <a:pt x="472779" y="213256"/>
                </a:moveTo>
                <a:lnTo>
                  <a:pt x="468563" y="219947"/>
                </a:lnTo>
                <a:lnTo>
                  <a:pt x="464401" y="219947"/>
                </a:lnTo>
                <a:lnTo>
                  <a:pt x="470712" y="210100"/>
                </a:lnTo>
                <a:lnTo>
                  <a:pt x="464809" y="200907"/>
                </a:lnTo>
                <a:lnTo>
                  <a:pt x="468971" y="200907"/>
                </a:lnTo>
                <a:lnTo>
                  <a:pt x="472779" y="206891"/>
                </a:lnTo>
                <a:lnTo>
                  <a:pt x="476587" y="200907"/>
                </a:lnTo>
                <a:lnTo>
                  <a:pt x="480749" y="200907"/>
                </a:lnTo>
                <a:lnTo>
                  <a:pt x="474846" y="210100"/>
                </a:lnTo>
                <a:lnTo>
                  <a:pt x="481157" y="219947"/>
                </a:lnTo>
                <a:lnTo>
                  <a:pt x="476995" y="219947"/>
                </a:lnTo>
                <a:lnTo>
                  <a:pt x="472779" y="213256"/>
                </a:lnTo>
                <a:close/>
                <a:moveTo>
                  <a:pt x="498579" y="213256"/>
                </a:moveTo>
                <a:lnTo>
                  <a:pt x="494363" y="219947"/>
                </a:lnTo>
                <a:lnTo>
                  <a:pt x="490201" y="219947"/>
                </a:lnTo>
                <a:lnTo>
                  <a:pt x="496512" y="210100"/>
                </a:lnTo>
                <a:lnTo>
                  <a:pt x="490609" y="200907"/>
                </a:lnTo>
                <a:lnTo>
                  <a:pt x="494771" y="200907"/>
                </a:lnTo>
                <a:lnTo>
                  <a:pt x="498579" y="206891"/>
                </a:lnTo>
                <a:lnTo>
                  <a:pt x="502387" y="200907"/>
                </a:lnTo>
                <a:lnTo>
                  <a:pt x="506549" y="200907"/>
                </a:lnTo>
                <a:lnTo>
                  <a:pt x="500646" y="210100"/>
                </a:lnTo>
                <a:lnTo>
                  <a:pt x="506957" y="219947"/>
                </a:lnTo>
                <a:lnTo>
                  <a:pt x="502795" y="219947"/>
                </a:lnTo>
                <a:lnTo>
                  <a:pt x="498579" y="213256"/>
                </a:lnTo>
                <a:close/>
                <a:moveTo>
                  <a:pt x="8378" y="241957"/>
                </a:moveTo>
                <a:lnTo>
                  <a:pt x="4162" y="248648"/>
                </a:lnTo>
                <a:lnTo>
                  <a:pt x="0" y="248648"/>
                </a:lnTo>
                <a:lnTo>
                  <a:pt x="6310" y="238802"/>
                </a:lnTo>
                <a:lnTo>
                  <a:pt x="408" y="229608"/>
                </a:lnTo>
                <a:lnTo>
                  <a:pt x="4570" y="229608"/>
                </a:lnTo>
                <a:lnTo>
                  <a:pt x="8378" y="235592"/>
                </a:lnTo>
                <a:lnTo>
                  <a:pt x="12186" y="229608"/>
                </a:lnTo>
                <a:lnTo>
                  <a:pt x="16347" y="229608"/>
                </a:lnTo>
                <a:lnTo>
                  <a:pt x="10445" y="238802"/>
                </a:lnTo>
                <a:lnTo>
                  <a:pt x="16755" y="248648"/>
                </a:lnTo>
                <a:lnTo>
                  <a:pt x="12594" y="248648"/>
                </a:lnTo>
                <a:lnTo>
                  <a:pt x="8378" y="241957"/>
                </a:lnTo>
                <a:close/>
                <a:moveTo>
                  <a:pt x="34178" y="241957"/>
                </a:moveTo>
                <a:lnTo>
                  <a:pt x="29962" y="248648"/>
                </a:lnTo>
                <a:lnTo>
                  <a:pt x="25800" y="248648"/>
                </a:lnTo>
                <a:lnTo>
                  <a:pt x="32110" y="238802"/>
                </a:lnTo>
                <a:lnTo>
                  <a:pt x="26208" y="229608"/>
                </a:lnTo>
                <a:lnTo>
                  <a:pt x="30370" y="229608"/>
                </a:lnTo>
                <a:lnTo>
                  <a:pt x="34178" y="235592"/>
                </a:lnTo>
                <a:lnTo>
                  <a:pt x="37986" y="229608"/>
                </a:lnTo>
                <a:lnTo>
                  <a:pt x="42147" y="229608"/>
                </a:lnTo>
                <a:lnTo>
                  <a:pt x="36245" y="238802"/>
                </a:lnTo>
                <a:lnTo>
                  <a:pt x="42555" y="248648"/>
                </a:lnTo>
                <a:lnTo>
                  <a:pt x="38394" y="248648"/>
                </a:lnTo>
                <a:lnTo>
                  <a:pt x="34178" y="241957"/>
                </a:lnTo>
                <a:close/>
                <a:moveTo>
                  <a:pt x="59978" y="241957"/>
                </a:moveTo>
                <a:lnTo>
                  <a:pt x="55762" y="248648"/>
                </a:lnTo>
                <a:lnTo>
                  <a:pt x="51600" y="248648"/>
                </a:lnTo>
                <a:lnTo>
                  <a:pt x="57911" y="238802"/>
                </a:lnTo>
                <a:lnTo>
                  <a:pt x="52008" y="229608"/>
                </a:lnTo>
                <a:lnTo>
                  <a:pt x="56170" y="229608"/>
                </a:lnTo>
                <a:lnTo>
                  <a:pt x="59978" y="235592"/>
                </a:lnTo>
                <a:lnTo>
                  <a:pt x="63786" y="229608"/>
                </a:lnTo>
                <a:lnTo>
                  <a:pt x="67948" y="229608"/>
                </a:lnTo>
                <a:lnTo>
                  <a:pt x="62045" y="238802"/>
                </a:lnTo>
                <a:lnTo>
                  <a:pt x="68356" y="248648"/>
                </a:lnTo>
                <a:lnTo>
                  <a:pt x="64194" y="248648"/>
                </a:lnTo>
                <a:lnTo>
                  <a:pt x="59978" y="241957"/>
                </a:lnTo>
                <a:close/>
                <a:moveTo>
                  <a:pt x="85778" y="241957"/>
                </a:moveTo>
                <a:lnTo>
                  <a:pt x="81562" y="248648"/>
                </a:lnTo>
                <a:lnTo>
                  <a:pt x="77400" y="248648"/>
                </a:lnTo>
                <a:lnTo>
                  <a:pt x="83711" y="238802"/>
                </a:lnTo>
                <a:lnTo>
                  <a:pt x="77808" y="229608"/>
                </a:lnTo>
                <a:lnTo>
                  <a:pt x="81970" y="229608"/>
                </a:lnTo>
                <a:lnTo>
                  <a:pt x="85778" y="235592"/>
                </a:lnTo>
                <a:lnTo>
                  <a:pt x="89586" y="229608"/>
                </a:lnTo>
                <a:lnTo>
                  <a:pt x="93748" y="229608"/>
                </a:lnTo>
                <a:lnTo>
                  <a:pt x="87845" y="238802"/>
                </a:lnTo>
                <a:lnTo>
                  <a:pt x="94156" y="248648"/>
                </a:lnTo>
                <a:lnTo>
                  <a:pt x="89994" y="248648"/>
                </a:lnTo>
                <a:lnTo>
                  <a:pt x="85778" y="241957"/>
                </a:lnTo>
                <a:close/>
                <a:moveTo>
                  <a:pt x="111578" y="241957"/>
                </a:moveTo>
                <a:lnTo>
                  <a:pt x="107362" y="248648"/>
                </a:lnTo>
                <a:lnTo>
                  <a:pt x="103200" y="248648"/>
                </a:lnTo>
                <a:lnTo>
                  <a:pt x="109511" y="238802"/>
                </a:lnTo>
                <a:lnTo>
                  <a:pt x="103608" y="229608"/>
                </a:lnTo>
                <a:lnTo>
                  <a:pt x="107770" y="229608"/>
                </a:lnTo>
                <a:lnTo>
                  <a:pt x="111578" y="235592"/>
                </a:lnTo>
                <a:lnTo>
                  <a:pt x="115386" y="229608"/>
                </a:lnTo>
                <a:lnTo>
                  <a:pt x="119548" y="229608"/>
                </a:lnTo>
                <a:lnTo>
                  <a:pt x="113645" y="238802"/>
                </a:lnTo>
                <a:lnTo>
                  <a:pt x="119956" y="248648"/>
                </a:lnTo>
                <a:lnTo>
                  <a:pt x="115794" y="248648"/>
                </a:lnTo>
                <a:lnTo>
                  <a:pt x="111578" y="241957"/>
                </a:lnTo>
                <a:close/>
                <a:moveTo>
                  <a:pt x="137378" y="241957"/>
                </a:moveTo>
                <a:lnTo>
                  <a:pt x="133162" y="248648"/>
                </a:lnTo>
                <a:lnTo>
                  <a:pt x="129000" y="248648"/>
                </a:lnTo>
                <a:lnTo>
                  <a:pt x="135311" y="238802"/>
                </a:lnTo>
                <a:lnTo>
                  <a:pt x="129408" y="229608"/>
                </a:lnTo>
                <a:lnTo>
                  <a:pt x="133570" y="229608"/>
                </a:lnTo>
                <a:lnTo>
                  <a:pt x="137378" y="235592"/>
                </a:lnTo>
                <a:lnTo>
                  <a:pt x="141186" y="229608"/>
                </a:lnTo>
                <a:lnTo>
                  <a:pt x="145348" y="229608"/>
                </a:lnTo>
                <a:lnTo>
                  <a:pt x="139445" y="238802"/>
                </a:lnTo>
                <a:lnTo>
                  <a:pt x="145756" y="248648"/>
                </a:lnTo>
                <a:lnTo>
                  <a:pt x="141594" y="248648"/>
                </a:lnTo>
                <a:lnTo>
                  <a:pt x="137378" y="241957"/>
                </a:lnTo>
                <a:close/>
                <a:moveTo>
                  <a:pt x="163178" y="241957"/>
                </a:moveTo>
                <a:lnTo>
                  <a:pt x="158962" y="248648"/>
                </a:lnTo>
                <a:lnTo>
                  <a:pt x="154800" y="248648"/>
                </a:lnTo>
                <a:lnTo>
                  <a:pt x="161111" y="238802"/>
                </a:lnTo>
                <a:lnTo>
                  <a:pt x="155208" y="229608"/>
                </a:lnTo>
                <a:lnTo>
                  <a:pt x="159370" y="229608"/>
                </a:lnTo>
                <a:lnTo>
                  <a:pt x="163178" y="235592"/>
                </a:lnTo>
                <a:lnTo>
                  <a:pt x="166986" y="229608"/>
                </a:lnTo>
                <a:lnTo>
                  <a:pt x="171148" y="229608"/>
                </a:lnTo>
                <a:lnTo>
                  <a:pt x="165245" y="238802"/>
                </a:lnTo>
                <a:lnTo>
                  <a:pt x="171556" y="248648"/>
                </a:lnTo>
                <a:lnTo>
                  <a:pt x="167394" y="248648"/>
                </a:lnTo>
                <a:lnTo>
                  <a:pt x="163178" y="241957"/>
                </a:lnTo>
                <a:close/>
                <a:moveTo>
                  <a:pt x="188978" y="241957"/>
                </a:moveTo>
                <a:lnTo>
                  <a:pt x="184762" y="248648"/>
                </a:lnTo>
                <a:lnTo>
                  <a:pt x="180601" y="248648"/>
                </a:lnTo>
                <a:lnTo>
                  <a:pt x="186911" y="238802"/>
                </a:lnTo>
                <a:lnTo>
                  <a:pt x="181009" y="229608"/>
                </a:lnTo>
                <a:lnTo>
                  <a:pt x="185170" y="229608"/>
                </a:lnTo>
                <a:lnTo>
                  <a:pt x="188978" y="235592"/>
                </a:lnTo>
                <a:lnTo>
                  <a:pt x="192786" y="229608"/>
                </a:lnTo>
                <a:lnTo>
                  <a:pt x="196948" y="229608"/>
                </a:lnTo>
                <a:lnTo>
                  <a:pt x="191045" y="238802"/>
                </a:lnTo>
                <a:lnTo>
                  <a:pt x="197356" y="248648"/>
                </a:lnTo>
                <a:lnTo>
                  <a:pt x="193194" y="248648"/>
                </a:lnTo>
                <a:lnTo>
                  <a:pt x="188978" y="241957"/>
                </a:lnTo>
                <a:close/>
                <a:moveTo>
                  <a:pt x="214778" y="241957"/>
                </a:moveTo>
                <a:lnTo>
                  <a:pt x="210562" y="248648"/>
                </a:lnTo>
                <a:lnTo>
                  <a:pt x="206401" y="248648"/>
                </a:lnTo>
                <a:lnTo>
                  <a:pt x="212711" y="238802"/>
                </a:lnTo>
                <a:lnTo>
                  <a:pt x="206809" y="229608"/>
                </a:lnTo>
                <a:lnTo>
                  <a:pt x="210970" y="229608"/>
                </a:lnTo>
                <a:lnTo>
                  <a:pt x="214778" y="235592"/>
                </a:lnTo>
                <a:lnTo>
                  <a:pt x="218586" y="229608"/>
                </a:lnTo>
                <a:lnTo>
                  <a:pt x="222748" y="229608"/>
                </a:lnTo>
                <a:lnTo>
                  <a:pt x="216846" y="238802"/>
                </a:lnTo>
                <a:lnTo>
                  <a:pt x="223156" y="248648"/>
                </a:lnTo>
                <a:lnTo>
                  <a:pt x="218994" y="248648"/>
                </a:lnTo>
                <a:lnTo>
                  <a:pt x="214778" y="241957"/>
                </a:lnTo>
                <a:close/>
                <a:moveTo>
                  <a:pt x="240578" y="241957"/>
                </a:moveTo>
                <a:lnTo>
                  <a:pt x="236362" y="248648"/>
                </a:lnTo>
                <a:lnTo>
                  <a:pt x="232201" y="248648"/>
                </a:lnTo>
                <a:lnTo>
                  <a:pt x="238511" y="238802"/>
                </a:lnTo>
                <a:lnTo>
                  <a:pt x="232609" y="229608"/>
                </a:lnTo>
                <a:lnTo>
                  <a:pt x="236770" y="229608"/>
                </a:lnTo>
                <a:lnTo>
                  <a:pt x="240578" y="235592"/>
                </a:lnTo>
                <a:lnTo>
                  <a:pt x="244386" y="229608"/>
                </a:lnTo>
                <a:lnTo>
                  <a:pt x="248548" y="229608"/>
                </a:lnTo>
                <a:lnTo>
                  <a:pt x="242646" y="238802"/>
                </a:lnTo>
                <a:lnTo>
                  <a:pt x="248956" y="248648"/>
                </a:lnTo>
                <a:lnTo>
                  <a:pt x="244794" y="248648"/>
                </a:lnTo>
                <a:lnTo>
                  <a:pt x="240578" y="241957"/>
                </a:lnTo>
                <a:close/>
                <a:moveTo>
                  <a:pt x="266378" y="241957"/>
                </a:moveTo>
                <a:lnTo>
                  <a:pt x="262162" y="248648"/>
                </a:lnTo>
                <a:lnTo>
                  <a:pt x="258001" y="248648"/>
                </a:lnTo>
                <a:lnTo>
                  <a:pt x="264311" y="238802"/>
                </a:lnTo>
                <a:lnTo>
                  <a:pt x="258409" y="229608"/>
                </a:lnTo>
                <a:lnTo>
                  <a:pt x="262570" y="229608"/>
                </a:lnTo>
                <a:lnTo>
                  <a:pt x="266378" y="235592"/>
                </a:lnTo>
                <a:lnTo>
                  <a:pt x="270187" y="229608"/>
                </a:lnTo>
                <a:lnTo>
                  <a:pt x="274348" y="229608"/>
                </a:lnTo>
                <a:lnTo>
                  <a:pt x="268446" y="238802"/>
                </a:lnTo>
                <a:lnTo>
                  <a:pt x="274756" y="248648"/>
                </a:lnTo>
                <a:lnTo>
                  <a:pt x="270595" y="248648"/>
                </a:lnTo>
                <a:lnTo>
                  <a:pt x="266378" y="241957"/>
                </a:lnTo>
                <a:close/>
                <a:moveTo>
                  <a:pt x="292179" y="241957"/>
                </a:moveTo>
                <a:lnTo>
                  <a:pt x="287962" y="248648"/>
                </a:lnTo>
                <a:lnTo>
                  <a:pt x="283801" y="248648"/>
                </a:lnTo>
                <a:lnTo>
                  <a:pt x="290111" y="238802"/>
                </a:lnTo>
                <a:lnTo>
                  <a:pt x="284209" y="229608"/>
                </a:lnTo>
                <a:lnTo>
                  <a:pt x="288370" y="229608"/>
                </a:lnTo>
                <a:lnTo>
                  <a:pt x="292179" y="235592"/>
                </a:lnTo>
                <a:lnTo>
                  <a:pt x="295987" y="229608"/>
                </a:lnTo>
                <a:lnTo>
                  <a:pt x="300148" y="229608"/>
                </a:lnTo>
                <a:lnTo>
                  <a:pt x="294246" y="238802"/>
                </a:lnTo>
                <a:lnTo>
                  <a:pt x="300556" y="248648"/>
                </a:lnTo>
                <a:lnTo>
                  <a:pt x="296395" y="248648"/>
                </a:lnTo>
                <a:lnTo>
                  <a:pt x="292179" y="241957"/>
                </a:lnTo>
                <a:close/>
                <a:moveTo>
                  <a:pt x="317979" y="241957"/>
                </a:moveTo>
                <a:lnTo>
                  <a:pt x="313762" y="248648"/>
                </a:lnTo>
                <a:lnTo>
                  <a:pt x="309601" y="248648"/>
                </a:lnTo>
                <a:lnTo>
                  <a:pt x="315911" y="238802"/>
                </a:lnTo>
                <a:lnTo>
                  <a:pt x="310009" y="229608"/>
                </a:lnTo>
                <a:lnTo>
                  <a:pt x="314170" y="229608"/>
                </a:lnTo>
                <a:lnTo>
                  <a:pt x="317979" y="235592"/>
                </a:lnTo>
                <a:lnTo>
                  <a:pt x="321787" y="229608"/>
                </a:lnTo>
                <a:lnTo>
                  <a:pt x="325948" y="229608"/>
                </a:lnTo>
                <a:lnTo>
                  <a:pt x="320046" y="238802"/>
                </a:lnTo>
                <a:lnTo>
                  <a:pt x="326356" y="248648"/>
                </a:lnTo>
                <a:lnTo>
                  <a:pt x="322195" y="248648"/>
                </a:lnTo>
                <a:lnTo>
                  <a:pt x="317979" y="241957"/>
                </a:lnTo>
                <a:close/>
                <a:moveTo>
                  <a:pt x="343779" y="241957"/>
                </a:moveTo>
                <a:lnTo>
                  <a:pt x="339563" y="248648"/>
                </a:lnTo>
                <a:lnTo>
                  <a:pt x="335401" y="248648"/>
                </a:lnTo>
                <a:lnTo>
                  <a:pt x="341711" y="238802"/>
                </a:lnTo>
                <a:lnTo>
                  <a:pt x="335809" y="229608"/>
                </a:lnTo>
                <a:lnTo>
                  <a:pt x="339971" y="229608"/>
                </a:lnTo>
                <a:lnTo>
                  <a:pt x="343779" y="235592"/>
                </a:lnTo>
                <a:lnTo>
                  <a:pt x="347587" y="229608"/>
                </a:lnTo>
                <a:lnTo>
                  <a:pt x="351748" y="229608"/>
                </a:lnTo>
                <a:lnTo>
                  <a:pt x="345846" y="238802"/>
                </a:lnTo>
                <a:lnTo>
                  <a:pt x="352156" y="248648"/>
                </a:lnTo>
                <a:lnTo>
                  <a:pt x="347995" y="248648"/>
                </a:lnTo>
                <a:lnTo>
                  <a:pt x="343779" y="241957"/>
                </a:lnTo>
                <a:close/>
                <a:moveTo>
                  <a:pt x="369579" y="241957"/>
                </a:moveTo>
                <a:lnTo>
                  <a:pt x="365363" y="248648"/>
                </a:lnTo>
                <a:lnTo>
                  <a:pt x="361201" y="248648"/>
                </a:lnTo>
                <a:lnTo>
                  <a:pt x="367511" y="238802"/>
                </a:lnTo>
                <a:lnTo>
                  <a:pt x="361609" y="229608"/>
                </a:lnTo>
                <a:lnTo>
                  <a:pt x="365771" y="229608"/>
                </a:lnTo>
                <a:lnTo>
                  <a:pt x="369579" y="235592"/>
                </a:lnTo>
                <a:lnTo>
                  <a:pt x="373387" y="229608"/>
                </a:lnTo>
                <a:lnTo>
                  <a:pt x="377548" y="229608"/>
                </a:lnTo>
                <a:lnTo>
                  <a:pt x="371646" y="238802"/>
                </a:lnTo>
                <a:lnTo>
                  <a:pt x="377956" y="248648"/>
                </a:lnTo>
                <a:lnTo>
                  <a:pt x="373795" y="248648"/>
                </a:lnTo>
                <a:lnTo>
                  <a:pt x="369579" y="241957"/>
                </a:lnTo>
                <a:close/>
                <a:moveTo>
                  <a:pt x="395379" y="241957"/>
                </a:moveTo>
                <a:lnTo>
                  <a:pt x="391163" y="248648"/>
                </a:lnTo>
                <a:lnTo>
                  <a:pt x="387001" y="248648"/>
                </a:lnTo>
                <a:lnTo>
                  <a:pt x="393312" y="238802"/>
                </a:lnTo>
                <a:lnTo>
                  <a:pt x="387409" y="229608"/>
                </a:lnTo>
                <a:lnTo>
                  <a:pt x="391571" y="229608"/>
                </a:lnTo>
                <a:lnTo>
                  <a:pt x="395379" y="235592"/>
                </a:lnTo>
                <a:lnTo>
                  <a:pt x="399187" y="229608"/>
                </a:lnTo>
                <a:lnTo>
                  <a:pt x="403348" y="229608"/>
                </a:lnTo>
                <a:lnTo>
                  <a:pt x="397446" y="238802"/>
                </a:lnTo>
                <a:lnTo>
                  <a:pt x="403756" y="248648"/>
                </a:lnTo>
                <a:lnTo>
                  <a:pt x="399595" y="248648"/>
                </a:lnTo>
                <a:lnTo>
                  <a:pt x="395379" y="241957"/>
                </a:lnTo>
                <a:close/>
                <a:moveTo>
                  <a:pt x="421179" y="241957"/>
                </a:moveTo>
                <a:lnTo>
                  <a:pt x="416963" y="248648"/>
                </a:lnTo>
                <a:lnTo>
                  <a:pt x="412801" y="248648"/>
                </a:lnTo>
                <a:lnTo>
                  <a:pt x="419112" y="238802"/>
                </a:lnTo>
                <a:lnTo>
                  <a:pt x="413209" y="229608"/>
                </a:lnTo>
                <a:lnTo>
                  <a:pt x="417371" y="229608"/>
                </a:lnTo>
                <a:lnTo>
                  <a:pt x="421179" y="235592"/>
                </a:lnTo>
                <a:lnTo>
                  <a:pt x="424987" y="229608"/>
                </a:lnTo>
                <a:lnTo>
                  <a:pt x="429149" y="229608"/>
                </a:lnTo>
                <a:lnTo>
                  <a:pt x="423246" y="238802"/>
                </a:lnTo>
                <a:lnTo>
                  <a:pt x="429557" y="248648"/>
                </a:lnTo>
                <a:lnTo>
                  <a:pt x="425395" y="248648"/>
                </a:lnTo>
                <a:lnTo>
                  <a:pt x="421179" y="241957"/>
                </a:lnTo>
                <a:close/>
                <a:moveTo>
                  <a:pt x="446979" y="241957"/>
                </a:moveTo>
                <a:lnTo>
                  <a:pt x="442763" y="248648"/>
                </a:lnTo>
                <a:lnTo>
                  <a:pt x="438601" y="248648"/>
                </a:lnTo>
                <a:lnTo>
                  <a:pt x="444912" y="238802"/>
                </a:lnTo>
                <a:lnTo>
                  <a:pt x="439009" y="229608"/>
                </a:lnTo>
                <a:lnTo>
                  <a:pt x="443171" y="229608"/>
                </a:lnTo>
                <a:lnTo>
                  <a:pt x="446979" y="235592"/>
                </a:lnTo>
                <a:lnTo>
                  <a:pt x="450787" y="229608"/>
                </a:lnTo>
                <a:lnTo>
                  <a:pt x="454949" y="229608"/>
                </a:lnTo>
                <a:lnTo>
                  <a:pt x="449046" y="238802"/>
                </a:lnTo>
                <a:lnTo>
                  <a:pt x="455357" y="248648"/>
                </a:lnTo>
                <a:lnTo>
                  <a:pt x="451195" y="248648"/>
                </a:lnTo>
                <a:lnTo>
                  <a:pt x="446979" y="241957"/>
                </a:lnTo>
                <a:close/>
                <a:moveTo>
                  <a:pt x="472779" y="241957"/>
                </a:moveTo>
                <a:lnTo>
                  <a:pt x="468563" y="248648"/>
                </a:lnTo>
                <a:lnTo>
                  <a:pt x="464401" y="248648"/>
                </a:lnTo>
                <a:lnTo>
                  <a:pt x="470712" y="238802"/>
                </a:lnTo>
                <a:lnTo>
                  <a:pt x="464809" y="229608"/>
                </a:lnTo>
                <a:lnTo>
                  <a:pt x="468971" y="229608"/>
                </a:lnTo>
                <a:lnTo>
                  <a:pt x="472779" y="235592"/>
                </a:lnTo>
                <a:lnTo>
                  <a:pt x="476587" y="229608"/>
                </a:lnTo>
                <a:lnTo>
                  <a:pt x="480749" y="229608"/>
                </a:lnTo>
                <a:lnTo>
                  <a:pt x="474846" y="238802"/>
                </a:lnTo>
                <a:lnTo>
                  <a:pt x="481157" y="248648"/>
                </a:lnTo>
                <a:lnTo>
                  <a:pt x="476995" y="248648"/>
                </a:lnTo>
                <a:lnTo>
                  <a:pt x="472779" y="241957"/>
                </a:lnTo>
                <a:close/>
                <a:moveTo>
                  <a:pt x="498579" y="241957"/>
                </a:moveTo>
                <a:lnTo>
                  <a:pt x="494363" y="248648"/>
                </a:lnTo>
                <a:lnTo>
                  <a:pt x="490201" y="248648"/>
                </a:lnTo>
                <a:lnTo>
                  <a:pt x="496512" y="238802"/>
                </a:lnTo>
                <a:lnTo>
                  <a:pt x="490609" y="229608"/>
                </a:lnTo>
                <a:lnTo>
                  <a:pt x="494771" y="229608"/>
                </a:lnTo>
                <a:lnTo>
                  <a:pt x="498579" y="235592"/>
                </a:lnTo>
                <a:lnTo>
                  <a:pt x="502387" y="229608"/>
                </a:lnTo>
                <a:lnTo>
                  <a:pt x="506549" y="229608"/>
                </a:lnTo>
                <a:lnTo>
                  <a:pt x="500646" y="238802"/>
                </a:lnTo>
                <a:lnTo>
                  <a:pt x="506957" y="248648"/>
                </a:lnTo>
                <a:lnTo>
                  <a:pt x="502795" y="248648"/>
                </a:lnTo>
                <a:lnTo>
                  <a:pt x="498579" y="241957"/>
                </a:lnTo>
                <a:close/>
                <a:moveTo>
                  <a:pt x="8378" y="270658"/>
                </a:moveTo>
                <a:lnTo>
                  <a:pt x="4162" y="277349"/>
                </a:lnTo>
                <a:lnTo>
                  <a:pt x="0" y="277349"/>
                </a:lnTo>
                <a:lnTo>
                  <a:pt x="6310" y="267502"/>
                </a:lnTo>
                <a:lnTo>
                  <a:pt x="408" y="258309"/>
                </a:lnTo>
                <a:lnTo>
                  <a:pt x="4570" y="258309"/>
                </a:lnTo>
                <a:lnTo>
                  <a:pt x="8378" y="264293"/>
                </a:lnTo>
                <a:lnTo>
                  <a:pt x="12186" y="258309"/>
                </a:lnTo>
                <a:lnTo>
                  <a:pt x="16347" y="258309"/>
                </a:lnTo>
                <a:lnTo>
                  <a:pt x="10445" y="267502"/>
                </a:lnTo>
                <a:lnTo>
                  <a:pt x="16755" y="277349"/>
                </a:lnTo>
                <a:lnTo>
                  <a:pt x="12594" y="277349"/>
                </a:lnTo>
                <a:lnTo>
                  <a:pt x="8378" y="270658"/>
                </a:lnTo>
                <a:close/>
                <a:moveTo>
                  <a:pt x="34178" y="270658"/>
                </a:moveTo>
                <a:lnTo>
                  <a:pt x="29962" y="277349"/>
                </a:lnTo>
                <a:lnTo>
                  <a:pt x="25800" y="277349"/>
                </a:lnTo>
                <a:lnTo>
                  <a:pt x="32110" y="267502"/>
                </a:lnTo>
                <a:lnTo>
                  <a:pt x="26208" y="258309"/>
                </a:lnTo>
                <a:lnTo>
                  <a:pt x="30370" y="258309"/>
                </a:lnTo>
                <a:lnTo>
                  <a:pt x="34178" y="264293"/>
                </a:lnTo>
                <a:lnTo>
                  <a:pt x="37986" y="258309"/>
                </a:lnTo>
                <a:lnTo>
                  <a:pt x="42147" y="258309"/>
                </a:lnTo>
                <a:lnTo>
                  <a:pt x="36245" y="267502"/>
                </a:lnTo>
                <a:lnTo>
                  <a:pt x="42555" y="277349"/>
                </a:lnTo>
                <a:lnTo>
                  <a:pt x="38394" y="277349"/>
                </a:lnTo>
                <a:lnTo>
                  <a:pt x="34178" y="270658"/>
                </a:lnTo>
                <a:close/>
                <a:moveTo>
                  <a:pt x="59978" y="270658"/>
                </a:moveTo>
                <a:lnTo>
                  <a:pt x="55762" y="277349"/>
                </a:lnTo>
                <a:lnTo>
                  <a:pt x="51600" y="277349"/>
                </a:lnTo>
                <a:lnTo>
                  <a:pt x="57911" y="267502"/>
                </a:lnTo>
                <a:lnTo>
                  <a:pt x="52008" y="258309"/>
                </a:lnTo>
                <a:lnTo>
                  <a:pt x="56170" y="258309"/>
                </a:lnTo>
                <a:lnTo>
                  <a:pt x="59978" y="264293"/>
                </a:lnTo>
                <a:lnTo>
                  <a:pt x="63786" y="258309"/>
                </a:lnTo>
                <a:lnTo>
                  <a:pt x="67948" y="258309"/>
                </a:lnTo>
                <a:lnTo>
                  <a:pt x="62045" y="267502"/>
                </a:lnTo>
                <a:lnTo>
                  <a:pt x="68356" y="277349"/>
                </a:lnTo>
                <a:lnTo>
                  <a:pt x="64194" y="277349"/>
                </a:lnTo>
                <a:lnTo>
                  <a:pt x="59978" y="270658"/>
                </a:lnTo>
                <a:close/>
                <a:moveTo>
                  <a:pt x="85778" y="270658"/>
                </a:moveTo>
                <a:lnTo>
                  <a:pt x="81562" y="277349"/>
                </a:lnTo>
                <a:lnTo>
                  <a:pt x="77400" y="277349"/>
                </a:lnTo>
                <a:lnTo>
                  <a:pt x="83711" y="267502"/>
                </a:lnTo>
                <a:lnTo>
                  <a:pt x="77808" y="258309"/>
                </a:lnTo>
                <a:lnTo>
                  <a:pt x="81970" y="258309"/>
                </a:lnTo>
                <a:lnTo>
                  <a:pt x="85778" y="264293"/>
                </a:lnTo>
                <a:lnTo>
                  <a:pt x="89586" y="258309"/>
                </a:lnTo>
                <a:lnTo>
                  <a:pt x="93748" y="258309"/>
                </a:lnTo>
                <a:lnTo>
                  <a:pt x="87845" y="267502"/>
                </a:lnTo>
                <a:lnTo>
                  <a:pt x="94156" y="277349"/>
                </a:lnTo>
                <a:lnTo>
                  <a:pt x="89994" y="277349"/>
                </a:lnTo>
                <a:lnTo>
                  <a:pt x="85778" y="270658"/>
                </a:lnTo>
                <a:close/>
                <a:moveTo>
                  <a:pt x="111578" y="270658"/>
                </a:moveTo>
                <a:lnTo>
                  <a:pt x="107362" y="277349"/>
                </a:lnTo>
                <a:lnTo>
                  <a:pt x="103200" y="277349"/>
                </a:lnTo>
                <a:lnTo>
                  <a:pt x="109511" y="267502"/>
                </a:lnTo>
                <a:lnTo>
                  <a:pt x="103608" y="258309"/>
                </a:lnTo>
                <a:lnTo>
                  <a:pt x="107770" y="258309"/>
                </a:lnTo>
                <a:lnTo>
                  <a:pt x="111578" y="264293"/>
                </a:lnTo>
                <a:lnTo>
                  <a:pt x="115386" y="258309"/>
                </a:lnTo>
                <a:lnTo>
                  <a:pt x="119548" y="258309"/>
                </a:lnTo>
                <a:lnTo>
                  <a:pt x="113645" y="267502"/>
                </a:lnTo>
                <a:lnTo>
                  <a:pt x="119956" y="277349"/>
                </a:lnTo>
                <a:lnTo>
                  <a:pt x="115794" y="277349"/>
                </a:lnTo>
                <a:lnTo>
                  <a:pt x="111578" y="270658"/>
                </a:lnTo>
                <a:close/>
                <a:moveTo>
                  <a:pt x="137378" y="270658"/>
                </a:moveTo>
                <a:lnTo>
                  <a:pt x="133162" y="277349"/>
                </a:lnTo>
                <a:lnTo>
                  <a:pt x="129000" y="277349"/>
                </a:lnTo>
                <a:lnTo>
                  <a:pt x="135311" y="267502"/>
                </a:lnTo>
                <a:lnTo>
                  <a:pt x="129408" y="258309"/>
                </a:lnTo>
                <a:lnTo>
                  <a:pt x="133570" y="258309"/>
                </a:lnTo>
                <a:lnTo>
                  <a:pt x="137378" y="264293"/>
                </a:lnTo>
                <a:lnTo>
                  <a:pt x="141186" y="258309"/>
                </a:lnTo>
                <a:lnTo>
                  <a:pt x="145348" y="258309"/>
                </a:lnTo>
                <a:lnTo>
                  <a:pt x="139445" y="267502"/>
                </a:lnTo>
                <a:lnTo>
                  <a:pt x="145756" y="277349"/>
                </a:lnTo>
                <a:lnTo>
                  <a:pt x="141594" y="277349"/>
                </a:lnTo>
                <a:lnTo>
                  <a:pt x="137378" y="270658"/>
                </a:lnTo>
                <a:close/>
                <a:moveTo>
                  <a:pt x="163178" y="270658"/>
                </a:moveTo>
                <a:lnTo>
                  <a:pt x="158962" y="277349"/>
                </a:lnTo>
                <a:lnTo>
                  <a:pt x="154800" y="277349"/>
                </a:lnTo>
                <a:lnTo>
                  <a:pt x="161111" y="267502"/>
                </a:lnTo>
                <a:lnTo>
                  <a:pt x="155208" y="258309"/>
                </a:lnTo>
                <a:lnTo>
                  <a:pt x="159370" y="258309"/>
                </a:lnTo>
                <a:lnTo>
                  <a:pt x="163178" y="264293"/>
                </a:lnTo>
                <a:lnTo>
                  <a:pt x="166986" y="258309"/>
                </a:lnTo>
                <a:lnTo>
                  <a:pt x="171148" y="258309"/>
                </a:lnTo>
                <a:lnTo>
                  <a:pt x="165245" y="267502"/>
                </a:lnTo>
                <a:lnTo>
                  <a:pt x="171556" y="277349"/>
                </a:lnTo>
                <a:lnTo>
                  <a:pt x="167394" y="277349"/>
                </a:lnTo>
                <a:lnTo>
                  <a:pt x="163178" y="270658"/>
                </a:lnTo>
                <a:close/>
                <a:moveTo>
                  <a:pt x="188978" y="270658"/>
                </a:moveTo>
                <a:lnTo>
                  <a:pt x="184762" y="277349"/>
                </a:lnTo>
                <a:lnTo>
                  <a:pt x="180601" y="277349"/>
                </a:lnTo>
                <a:lnTo>
                  <a:pt x="186911" y="267502"/>
                </a:lnTo>
                <a:lnTo>
                  <a:pt x="181009" y="258309"/>
                </a:lnTo>
                <a:lnTo>
                  <a:pt x="185170" y="258309"/>
                </a:lnTo>
                <a:lnTo>
                  <a:pt x="188978" y="264293"/>
                </a:lnTo>
                <a:lnTo>
                  <a:pt x="192786" y="258309"/>
                </a:lnTo>
                <a:lnTo>
                  <a:pt x="196948" y="258309"/>
                </a:lnTo>
                <a:lnTo>
                  <a:pt x="191045" y="267502"/>
                </a:lnTo>
                <a:lnTo>
                  <a:pt x="197356" y="277349"/>
                </a:lnTo>
                <a:lnTo>
                  <a:pt x="193194" y="277349"/>
                </a:lnTo>
                <a:lnTo>
                  <a:pt x="188978" y="270658"/>
                </a:lnTo>
                <a:close/>
                <a:moveTo>
                  <a:pt x="214778" y="270658"/>
                </a:moveTo>
                <a:lnTo>
                  <a:pt x="210562" y="277349"/>
                </a:lnTo>
                <a:lnTo>
                  <a:pt x="206401" y="277349"/>
                </a:lnTo>
                <a:lnTo>
                  <a:pt x="212711" y="267502"/>
                </a:lnTo>
                <a:lnTo>
                  <a:pt x="206809" y="258309"/>
                </a:lnTo>
                <a:lnTo>
                  <a:pt x="210970" y="258309"/>
                </a:lnTo>
                <a:lnTo>
                  <a:pt x="214778" y="264293"/>
                </a:lnTo>
                <a:lnTo>
                  <a:pt x="218586" y="258309"/>
                </a:lnTo>
                <a:lnTo>
                  <a:pt x="222748" y="258309"/>
                </a:lnTo>
                <a:lnTo>
                  <a:pt x="216846" y="267502"/>
                </a:lnTo>
                <a:lnTo>
                  <a:pt x="223156" y="277349"/>
                </a:lnTo>
                <a:lnTo>
                  <a:pt x="218994" y="277349"/>
                </a:lnTo>
                <a:lnTo>
                  <a:pt x="214778" y="270658"/>
                </a:lnTo>
                <a:close/>
                <a:moveTo>
                  <a:pt x="240578" y="270658"/>
                </a:moveTo>
                <a:lnTo>
                  <a:pt x="236362" y="277349"/>
                </a:lnTo>
                <a:lnTo>
                  <a:pt x="232201" y="277349"/>
                </a:lnTo>
                <a:lnTo>
                  <a:pt x="238511" y="267502"/>
                </a:lnTo>
                <a:lnTo>
                  <a:pt x="232609" y="258309"/>
                </a:lnTo>
                <a:lnTo>
                  <a:pt x="236770" y="258309"/>
                </a:lnTo>
                <a:lnTo>
                  <a:pt x="240578" y="264293"/>
                </a:lnTo>
                <a:lnTo>
                  <a:pt x="244386" y="258309"/>
                </a:lnTo>
                <a:lnTo>
                  <a:pt x="248548" y="258309"/>
                </a:lnTo>
                <a:lnTo>
                  <a:pt x="242646" y="267502"/>
                </a:lnTo>
                <a:lnTo>
                  <a:pt x="248956" y="277349"/>
                </a:lnTo>
                <a:lnTo>
                  <a:pt x="244794" y="277349"/>
                </a:lnTo>
                <a:lnTo>
                  <a:pt x="240578" y="270658"/>
                </a:lnTo>
                <a:close/>
                <a:moveTo>
                  <a:pt x="266378" y="270658"/>
                </a:moveTo>
                <a:lnTo>
                  <a:pt x="262162" y="277349"/>
                </a:lnTo>
                <a:lnTo>
                  <a:pt x="258001" y="277349"/>
                </a:lnTo>
                <a:lnTo>
                  <a:pt x="264311" y="267502"/>
                </a:lnTo>
                <a:lnTo>
                  <a:pt x="258409" y="258309"/>
                </a:lnTo>
                <a:lnTo>
                  <a:pt x="262570" y="258309"/>
                </a:lnTo>
                <a:lnTo>
                  <a:pt x="266378" y="264293"/>
                </a:lnTo>
                <a:lnTo>
                  <a:pt x="270187" y="258309"/>
                </a:lnTo>
                <a:lnTo>
                  <a:pt x="274348" y="258309"/>
                </a:lnTo>
                <a:lnTo>
                  <a:pt x="268446" y="267502"/>
                </a:lnTo>
                <a:lnTo>
                  <a:pt x="274756" y="277349"/>
                </a:lnTo>
                <a:lnTo>
                  <a:pt x="270595" y="277349"/>
                </a:lnTo>
                <a:lnTo>
                  <a:pt x="266378" y="270658"/>
                </a:lnTo>
                <a:close/>
                <a:moveTo>
                  <a:pt x="292179" y="270658"/>
                </a:moveTo>
                <a:lnTo>
                  <a:pt x="287962" y="277349"/>
                </a:lnTo>
                <a:lnTo>
                  <a:pt x="283801" y="277349"/>
                </a:lnTo>
                <a:lnTo>
                  <a:pt x="290111" y="267502"/>
                </a:lnTo>
                <a:lnTo>
                  <a:pt x="284209" y="258309"/>
                </a:lnTo>
                <a:lnTo>
                  <a:pt x="288370" y="258309"/>
                </a:lnTo>
                <a:lnTo>
                  <a:pt x="292179" y="264293"/>
                </a:lnTo>
                <a:lnTo>
                  <a:pt x="295987" y="258309"/>
                </a:lnTo>
                <a:lnTo>
                  <a:pt x="300148" y="258309"/>
                </a:lnTo>
                <a:lnTo>
                  <a:pt x="294246" y="267502"/>
                </a:lnTo>
                <a:lnTo>
                  <a:pt x="300556" y="277349"/>
                </a:lnTo>
                <a:lnTo>
                  <a:pt x="296395" y="277349"/>
                </a:lnTo>
                <a:lnTo>
                  <a:pt x="292179" y="270658"/>
                </a:lnTo>
                <a:close/>
                <a:moveTo>
                  <a:pt x="317979" y="270658"/>
                </a:moveTo>
                <a:lnTo>
                  <a:pt x="313762" y="277349"/>
                </a:lnTo>
                <a:lnTo>
                  <a:pt x="309601" y="277349"/>
                </a:lnTo>
                <a:lnTo>
                  <a:pt x="315911" y="267502"/>
                </a:lnTo>
                <a:lnTo>
                  <a:pt x="310009" y="258309"/>
                </a:lnTo>
                <a:lnTo>
                  <a:pt x="314170" y="258309"/>
                </a:lnTo>
                <a:lnTo>
                  <a:pt x="317979" y="264293"/>
                </a:lnTo>
                <a:lnTo>
                  <a:pt x="321787" y="258309"/>
                </a:lnTo>
                <a:lnTo>
                  <a:pt x="325948" y="258309"/>
                </a:lnTo>
                <a:lnTo>
                  <a:pt x="320046" y="267502"/>
                </a:lnTo>
                <a:lnTo>
                  <a:pt x="326356" y="277349"/>
                </a:lnTo>
                <a:lnTo>
                  <a:pt x="322195" y="277349"/>
                </a:lnTo>
                <a:lnTo>
                  <a:pt x="317979" y="270658"/>
                </a:lnTo>
                <a:close/>
                <a:moveTo>
                  <a:pt x="343779" y="270658"/>
                </a:moveTo>
                <a:lnTo>
                  <a:pt x="339563" y="277349"/>
                </a:lnTo>
                <a:lnTo>
                  <a:pt x="335401" y="277349"/>
                </a:lnTo>
                <a:lnTo>
                  <a:pt x="341711" y="267502"/>
                </a:lnTo>
                <a:lnTo>
                  <a:pt x="335809" y="258309"/>
                </a:lnTo>
                <a:lnTo>
                  <a:pt x="339971" y="258309"/>
                </a:lnTo>
                <a:lnTo>
                  <a:pt x="343779" y="264293"/>
                </a:lnTo>
                <a:lnTo>
                  <a:pt x="347587" y="258309"/>
                </a:lnTo>
                <a:lnTo>
                  <a:pt x="351748" y="258309"/>
                </a:lnTo>
                <a:lnTo>
                  <a:pt x="345846" y="267502"/>
                </a:lnTo>
                <a:lnTo>
                  <a:pt x="352156" y="277349"/>
                </a:lnTo>
                <a:lnTo>
                  <a:pt x="347995" y="277349"/>
                </a:lnTo>
                <a:lnTo>
                  <a:pt x="343779" y="270658"/>
                </a:lnTo>
                <a:close/>
                <a:moveTo>
                  <a:pt x="369579" y="270658"/>
                </a:moveTo>
                <a:lnTo>
                  <a:pt x="365363" y="277349"/>
                </a:lnTo>
                <a:lnTo>
                  <a:pt x="361201" y="277349"/>
                </a:lnTo>
                <a:lnTo>
                  <a:pt x="367511" y="267502"/>
                </a:lnTo>
                <a:lnTo>
                  <a:pt x="361609" y="258309"/>
                </a:lnTo>
                <a:lnTo>
                  <a:pt x="365771" y="258309"/>
                </a:lnTo>
                <a:lnTo>
                  <a:pt x="369579" y="264293"/>
                </a:lnTo>
                <a:lnTo>
                  <a:pt x="373387" y="258309"/>
                </a:lnTo>
                <a:lnTo>
                  <a:pt x="377548" y="258309"/>
                </a:lnTo>
                <a:lnTo>
                  <a:pt x="371646" y="267502"/>
                </a:lnTo>
                <a:lnTo>
                  <a:pt x="377956" y="277349"/>
                </a:lnTo>
                <a:lnTo>
                  <a:pt x="373795" y="277349"/>
                </a:lnTo>
                <a:lnTo>
                  <a:pt x="369579" y="270658"/>
                </a:lnTo>
                <a:close/>
                <a:moveTo>
                  <a:pt x="395379" y="270658"/>
                </a:moveTo>
                <a:lnTo>
                  <a:pt x="391163" y="277349"/>
                </a:lnTo>
                <a:lnTo>
                  <a:pt x="387001" y="277349"/>
                </a:lnTo>
                <a:lnTo>
                  <a:pt x="393312" y="267502"/>
                </a:lnTo>
                <a:lnTo>
                  <a:pt x="387409" y="258309"/>
                </a:lnTo>
                <a:lnTo>
                  <a:pt x="391571" y="258309"/>
                </a:lnTo>
                <a:lnTo>
                  <a:pt x="395379" y="264293"/>
                </a:lnTo>
                <a:lnTo>
                  <a:pt x="399187" y="258309"/>
                </a:lnTo>
                <a:lnTo>
                  <a:pt x="403348" y="258309"/>
                </a:lnTo>
                <a:lnTo>
                  <a:pt x="397446" y="267502"/>
                </a:lnTo>
                <a:lnTo>
                  <a:pt x="403756" y="277349"/>
                </a:lnTo>
                <a:lnTo>
                  <a:pt x="399595" y="277349"/>
                </a:lnTo>
                <a:lnTo>
                  <a:pt x="395379" y="270658"/>
                </a:lnTo>
                <a:close/>
                <a:moveTo>
                  <a:pt x="421179" y="270658"/>
                </a:moveTo>
                <a:lnTo>
                  <a:pt x="416963" y="277349"/>
                </a:lnTo>
                <a:lnTo>
                  <a:pt x="412801" y="277349"/>
                </a:lnTo>
                <a:lnTo>
                  <a:pt x="419112" y="267502"/>
                </a:lnTo>
                <a:lnTo>
                  <a:pt x="413209" y="258309"/>
                </a:lnTo>
                <a:lnTo>
                  <a:pt x="417371" y="258309"/>
                </a:lnTo>
                <a:lnTo>
                  <a:pt x="421179" y="264293"/>
                </a:lnTo>
                <a:lnTo>
                  <a:pt x="424987" y="258309"/>
                </a:lnTo>
                <a:lnTo>
                  <a:pt x="429149" y="258309"/>
                </a:lnTo>
                <a:lnTo>
                  <a:pt x="423246" y="267502"/>
                </a:lnTo>
                <a:lnTo>
                  <a:pt x="429557" y="277349"/>
                </a:lnTo>
                <a:lnTo>
                  <a:pt x="425395" y="277349"/>
                </a:lnTo>
                <a:lnTo>
                  <a:pt x="421179" y="270658"/>
                </a:lnTo>
                <a:close/>
                <a:moveTo>
                  <a:pt x="446979" y="270658"/>
                </a:moveTo>
                <a:lnTo>
                  <a:pt x="442763" y="277349"/>
                </a:lnTo>
                <a:lnTo>
                  <a:pt x="438601" y="277349"/>
                </a:lnTo>
                <a:lnTo>
                  <a:pt x="444912" y="267502"/>
                </a:lnTo>
                <a:lnTo>
                  <a:pt x="439009" y="258309"/>
                </a:lnTo>
                <a:lnTo>
                  <a:pt x="443171" y="258309"/>
                </a:lnTo>
                <a:lnTo>
                  <a:pt x="446979" y="264293"/>
                </a:lnTo>
                <a:lnTo>
                  <a:pt x="450787" y="258309"/>
                </a:lnTo>
                <a:lnTo>
                  <a:pt x="454949" y="258309"/>
                </a:lnTo>
                <a:lnTo>
                  <a:pt x="449046" y="267502"/>
                </a:lnTo>
                <a:lnTo>
                  <a:pt x="455357" y="277349"/>
                </a:lnTo>
                <a:lnTo>
                  <a:pt x="451195" y="277349"/>
                </a:lnTo>
                <a:lnTo>
                  <a:pt x="446979" y="270658"/>
                </a:lnTo>
                <a:close/>
                <a:moveTo>
                  <a:pt x="472779" y="270658"/>
                </a:moveTo>
                <a:lnTo>
                  <a:pt x="468563" y="277349"/>
                </a:lnTo>
                <a:lnTo>
                  <a:pt x="464401" y="277349"/>
                </a:lnTo>
                <a:lnTo>
                  <a:pt x="470712" y="267502"/>
                </a:lnTo>
                <a:lnTo>
                  <a:pt x="464809" y="258309"/>
                </a:lnTo>
                <a:lnTo>
                  <a:pt x="468971" y="258309"/>
                </a:lnTo>
                <a:lnTo>
                  <a:pt x="472779" y="264293"/>
                </a:lnTo>
                <a:lnTo>
                  <a:pt x="476587" y="258309"/>
                </a:lnTo>
                <a:lnTo>
                  <a:pt x="480749" y="258309"/>
                </a:lnTo>
                <a:lnTo>
                  <a:pt x="474846" y="267502"/>
                </a:lnTo>
                <a:lnTo>
                  <a:pt x="481157" y="277349"/>
                </a:lnTo>
                <a:lnTo>
                  <a:pt x="476995" y="277349"/>
                </a:lnTo>
                <a:lnTo>
                  <a:pt x="472779" y="270658"/>
                </a:lnTo>
                <a:close/>
                <a:moveTo>
                  <a:pt x="498579" y="270658"/>
                </a:moveTo>
                <a:lnTo>
                  <a:pt x="494363" y="277349"/>
                </a:lnTo>
                <a:lnTo>
                  <a:pt x="490201" y="277349"/>
                </a:lnTo>
                <a:lnTo>
                  <a:pt x="496512" y="267502"/>
                </a:lnTo>
                <a:lnTo>
                  <a:pt x="490609" y="258309"/>
                </a:lnTo>
                <a:lnTo>
                  <a:pt x="494771" y="258309"/>
                </a:lnTo>
                <a:lnTo>
                  <a:pt x="498579" y="264293"/>
                </a:lnTo>
                <a:lnTo>
                  <a:pt x="502387" y="258309"/>
                </a:lnTo>
                <a:lnTo>
                  <a:pt x="506549" y="258309"/>
                </a:lnTo>
                <a:lnTo>
                  <a:pt x="500646" y="267502"/>
                </a:lnTo>
                <a:lnTo>
                  <a:pt x="506957" y="277349"/>
                </a:lnTo>
                <a:lnTo>
                  <a:pt x="502795" y="277349"/>
                </a:lnTo>
                <a:lnTo>
                  <a:pt x="498579" y="270658"/>
                </a:lnTo>
                <a:close/>
                <a:moveTo>
                  <a:pt x="8378" y="299359"/>
                </a:moveTo>
                <a:lnTo>
                  <a:pt x="4162" y="306050"/>
                </a:lnTo>
                <a:lnTo>
                  <a:pt x="0" y="306050"/>
                </a:lnTo>
                <a:lnTo>
                  <a:pt x="6310" y="296204"/>
                </a:lnTo>
                <a:lnTo>
                  <a:pt x="408" y="287010"/>
                </a:lnTo>
                <a:lnTo>
                  <a:pt x="4570" y="287010"/>
                </a:lnTo>
                <a:lnTo>
                  <a:pt x="8378" y="292994"/>
                </a:lnTo>
                <a:lnTo>
                  <a:pt x="12186" y="287010"/>
                </a:lnTo>
                <a:lnTo>
                  <a:pt x="16347" y="287010"/>
                </a:lnTo>
                <a:lnTo>
                  <a:pt x="10445" y="296204"/>
                </a:lnTo>
                <a:lnTo>
                  <a:pt x="16755" y="306050"/>
                </a:lnTo>
                <a:lnTo>
                  <a:pt x="12594" y="306050"/>
                </a:lnTo>
                <a:lnTo>
                  <a:pt x="8378" y="299359"/>
                </a:lnTo>
                <a:close/>
                <a:moveTo>
                  <a:pt x="34178" y="299359"/>
                </a:moveTo>
                <a:lnTo>
                  <a:pt x="29962" y="306050"/>
                </a:lnTo>
                <a:lnTo>
                  <a:pt x="25800" y="306050"/>
                </a:lnTo>
                <a:lnTo>
                  <a:pt x="32110" y="296204"/>
                </a:lnTo>
                <a:lnTo>
                  <a:pt x="26208" y="287010"/>
                </a:lnTo>
                <a:lnTo>
                  <a:pt x="30370" y="287010"/>
                </a:lnTo>
                <a:lnTo>
                  <a:pt x="34178" y="292994"/>
                </a:lnTo>
                <a:lnTo>
                  <a:pt x="37986" y="287010"/>
                </a:lnTo>
                <a:lnTo>
                  <a:pt x="42147" y="287010"/>
                </a:lnTo>
                <a:lnTo>
                  <a:pt x="36245" y="296204"/>
                </a:lnTo>
                <a:lnTo>
                  <a:pt x="42555" y="306050"/>
                </a:lnTo>
                <a:lnTo>
                  <a:pt x="38394" y="306050"/>
                </a:lnTo>
                <a:lnTo>
                  <a:pt x="34178" y="299359"/>
                </a:lnTo>
                <a:close/>
                <a:moveTo>
                  <a:pt x="59978" y="299359"/>
                </a:moveTo>
                <a:lnTo>
                  <a:pt x="55762" y="306050"/>
                </a:lnTo>
                <a:lnTo>
                  <a:pt x="51600" y="306050"/>
                </a:lnTo>
                <a:lnTo>
                  <a:pt x="57911" y="296204"/>
                </a:lnTo>
                <a:lnTo>
                  <a:pt x="52008" y="287010"/>
                </a:lnTo>
                <a:lnTo>
                  <a:pt x="56170" y="287010"/>
                </a:lnTo>
                <a:lnTo>
                  <a:pt x="59978" y="292994"/>
                </a:lnTo>
                <a:lnTo>
                  <a:pt x="63786" y="287010"/>
                </a:lnTo>
                <a:lnTo>
                  <a:pt x="67948" y="287010"/>
                </a:lnTo>
                <a:lnTo>
                  <a:pt x="62045" y="296204"/>
                </a:lnTo>
                <a:lnTo>
                  <a:pt x="68356" y="306050"/>
                </a:lnTo>
                <a:lnTo>
                  <a:pt x="64194" y="306050"/>
                </a:lnTo>
                <a:lnTo>
                  <a:pt x="59978" y="299359"/>
                </a:lnTo>
                <a:close/>
                <a:moveTo>
                  <a:pt x="85778" y="299359"/>
                </a:moveTo>
                <a:lnTo>
                  <a:pt x="81562" y="306050"/>
                </a:lnTo>
                <a:lnTo>
                  <a:pt x="77400" y="306050"/>
                </a:lnTo>
                <a:lnTo>
                  <a:pt x="83711" y="296204"/>
                </a:lnTo>
                <a:lnTo>
                  <a:pt x="77808" y="287010"/>
                </a:lnTo>
                <a:lnTo>
                  <a:pt x="81970" y="287010"/>
                </a:lnTo>
                <a:lnTo>
                  <a:pt x="85778" y="292994"/>
                </a:lnTo>
                <a:lnTo>
                  <a:pt x="89586" y="287010"/>
                </a:lnTo>
                <a:lnTo>
                  <a:pt x="93748" y="287010"/>
                </a:lnTo>
                <a:lnTo>
                  <a:pt x="87845" y="296204"/>
                </a:lnTo>
                <a:lnTo>
                  <a:pt x="94156" y="306050"/>
                </a:lnTo>
                <a:lnTo>
                  <a:pt x="89994" y="306050"/>
                </a:lnTo>
                <a:lnTo>
                  <a:pt x="85778" y="299359"/>
                </a:lnTo>
                <a:close/>
                <a:moveTo>
                  <a:pt x="111578" y="299359"/>
                </a:moveTo>
                <a:lnTo>
                  <a:pt x="107362" y="306050"/>
                </a:lnTo>
                <a:lnTo>
                  <a:pt x="103200" y="306050"/>
                </a:lnTo>
                <a:lnTo>
                  <a:pt x="109511" y="296204"/>
                </a:lnTo>
                <a:lnTo>
                  <a:pt x="103608" y="287010"/>
                </a:lnTo>
                <a:lnTo>
                  <a:pt x="107770" y="287010"/>
                </a:lnTo>
                <a:lnTo>
                  <a:pt x="111578" y="292994"/>
                </a:lnTo>
                <a:lnTo>
                  <a:pt x="115386" y="287010"/>
                </a:lnTo>
                <a:lnTo>
                  <a:pt x="119548" y="287010"/>
                </a:lnTo>
                <a:lnTo>
                  <a:pt x="113645" y="296204"/>
                </a:lnTo>
                <a:lnTo>
                  <a:pt x="119956" y="306050"/>
                </a:lnTo>
                <a:lnTo>
                  <a:pt x="115794" y="306050"/>
                </a:lnTo>
                <a:lnTo>
                  <a:pt x="111578" y="299359"/>
                </a:lnTo>
                <a:close/>
                <a:moveTo>
                  <a:pt x="137378" y="299359"/>
                </a:moveTo>
                <a:lnTo>
                  <a:pt x="133162" y="306050"/>
                </a:lnTo>
                <a:lnTo>
                  <a:pt x="129000" y="306050"/>
                </a:lnTo>
                <a:lnTo>
                  <a:pt x="135311" y="296204"/>
                </a:lnTo>
                <a:lnTo>
                  <a:pt x="129408" y="287010"/>
                </a:lnTo>
                <a:lnTo>
                  <a:pt x="133570" y="287010"/>
                </a:lnTo>
                <a:lnTo>
                  <a:pt x="137378" y="292994"/>
                </a:lnTo>
                <a:lnTo>
                  <a:pt x="141186" y="287010"/>
                </a:lnTo>
                <a:lnTo>
                  <a:pt x="145348" y="287010"/>
                </a:lnTo>
                <a:lnTo>
                  <a:pt x="139445" y="296204"/>
                </a:lnTo>
                <a:lnTo>
                  <a:pt x="145756" y="306050"/>
                </a:lnTo>
                <a:lnTo>
                  <a:pt x="141594" y="306050"/>
                </a:lnTo>
                <a:lnTo>
                  <a:pt x="137378" y="299359"/>
                </a:lnTo>
                <a:close/>
                <a:moveTo>
                  <a:pt x="163178" y="299359"/>
                </a:moveTo>
                <a:lnTo>
                  <a:pt x="158962" y="306050"/>
                </a:lnTo>
                <a:lnTo>
                  <a:pt x="154800" y="306050"/>
                </a:lnTo>
                <a:lnTo>
                  <a:pt x="161111" y="296204"/>
                </a:lnTo>
                <a:lnTo>
                  <a:pt x="155208" y="287010"/>
                </a:lnTo>
                <a:lnTo>
                  <a:pt x="159370" y="287010"/>
                </a:lnTo>
                <a:lnTo>
                  <a:pt x="163178" y="292994"/>
                </a:lnTo>
                <a:lnTo>
                  <a:pt x="166986" y="287010"/>
                </a:lnTo>
                <a:lnTo>
                  <a:pt x="171148" y="287010"/>
                </a:lnTo>
                <a:lnTo>
                  <a:pt x="165245" y="296204"/>
                </a:lnTo>
                <a:lnTo>
                  <a:pt x="171556" y="306050"/>
                </a:lnTo>
                <a:lnTo>
                  <a:pt x="167394" y="306050"/>
                </a:lnTo>
                <a:lnTo>
                  <a:pt x="163178" y="299359"/>
                </a:lnTo>
                <a:close/>
                <a:moveTo>
                  <a:pt x="188978" y="299359"/>
                </a:moveTo>
                <a:lnTo>
                  <a:pt x="184762" y="306050"/>
                </a:lnTo>
                <a:lnTo>
                  <a:pt x="180601" y="306050"/>
                </a:lnTo>
                <a:lnTo>
                  <a:pt x="186911" y="296204"/>
                </a:lnTo>
                <a:lnTo>
                  <a:pt x="181009" y="287010"/>
                </a:lnTo>
                <a:lnTo>
                  <a:pt x="185170" y="287010"/>
                </a:lnTo>
                <a:lnTo>
                  <a:pt x="188978" y="292994"/>
                </a:lnTo>
                <a:lnTo>
                  <a:pt x="192786" y="287010"/>
                </a:lnTo>
                <a:lnTo>
                  <a:pt x="196948" y="287010"/>
                </a:lnTo>
                <a:lnTo>
                  <a:pt x="191045" y="296204"/>
                </a:lnTo>
                <a:lnTo>
                  <a:pt x="197356" y="306050"/>
                </a:lnTo>
                <a:lnTo>
                  <a:pt x="193194" y="306050"/>
                </a:lnTo>
                <a:lnTo>
                  <a:pt x="188978" y="299359"/>
                </a:lnTo>
                <a:close/>
                <a:moveTo>
                  <a:pt x="214778" y="299359"/>
                </a:moveTo>
                <a:lnTo>
                  <a:pt x="210562" y="306050"/>
                </a:lnTo>
                <a:lnTo>
                  <a:pt x="206401" y="306050"/>
                </a:lnTo>
                <a:lnTo>
                  <a:pt x="212711" y="296204"/>
                </a:lnTo>
                <a:lnTo>
                  <a:pt x="206809" y="287010"/>
                </a:lnTo>
                <a:lnTo>
                  <a:pt x="210970" y="287010"/>
                </a:lnTo>
                <a:lnTo>
                  <a:pt x="214778" y="292994"/>
                </a:lnTo>
                <a:lnTo>
                  <a:pt x="218586" y="287010"/>
                </a:lnTo>
                <a:lnTo>
                  <a:pt x="222748" y="287010"/>
                </a:lnTo>
                <a:lnTo>
                  <a:pt x="216846" y="296204"/>
                </a:lnTo>
                <a:lnTo>
                  <a:pt x="223156" y="306050"/>
                </a:lnTo>
                <a:lnTo>
                  <a:pt x="218994" y="306050"/>
                </a:lnTo>
                <a:lnTo>
                  <a:pt x="214778" y="299359"/>
                </a:lnTo>
                <a:close/>
                <a:moveTo>
                  <a:pt x="240578" y="299359"/>
                </a:moveTo>
                <a:lnTo>
                  <a:pt x="236362" y="306050"/>
                </a:lnTo>
                <a:lnTo>
                  <a:pt x="232201" y="306050"/>
                </a:lnTo>
                <a:lnTo>
                  <a:pt x="238511" y="296204"/>
                </a:lnTo>
                <a:lnTo>
                  <a:pt x="232609" y="287010"/>
                </a:lnTo>
                <a:lnTo>
                  <a:pt x="236770" y="287010"/>
                </a:lnTo>
                <a:lnTo>
                  <a:pt x="240578" y="292994"/>
                </a:lnTo>
                <a:lnTo>
                  <a:pt x="244386" y="287010"/>
                </a:lnTo>
                <a:lnTo>
                  <a:pt x="248548" y="287010"/>
                </a:lnTo>
                <a:lnTo>
                  <a:pt x="242646" y="296204"/>
                </a:lnTo>
                <a:lnTo>
                  <a:pt x="248956" y="306050"/>
                </a:lnTo>
                <a:lnTo>
                  <a:pt x="244794" y="306050"/>
                </a:lnTo>
                <a:lnTo>
                  <a:pt x="240578" y="299359"/>
                </a:lnTo>
                <a:close/>
                <a:moveTo>
                  <a:pt x="266378" y="299359"/>
                </a:moveTo>
                <a:lnTo>
                  <a:pt x="262162" y="306050"/>
                </a:lnTo>
                <a:lnTo>
                  <a:pt x="258001" y="306050"/>
                </a:lnTo>
                <a:lnTo>
                  <a:pt x="264311" y="296204"/>
                </a:lnTo>
                <a:lnTo>
                  <a:pt x="258409" y="287010"/>
                </a:lnTo>
                <a:lnTo>
                  <a:pt x="262570" y="287010"/>
                </a:lnTo>
                <a:lnTo>
                  <a:pt x="266378" y="292994"/>
                </a:lnTo>
                <a:lnTo>
                  <a:pt x="270187" y="287010"/>
                </a:lnTo>
                <a:lnTo>
                  <a:pt x="274348" y="287010"/>
                </a:lnTo>
                <a:lnTo>
                  <a:pt x="268446" y="296204"/>
                </a:lnTo>
                <a:lnTo>
                  <a:pt x="274756" y="306050"/>
                </a:lnTo>
                <a:lnTo>
                  <a:pt x="270595" y="306050"/>
                </a:lnTo>
                <a:lnTo>
                  <a:pt x="266378" y="299359"/>
                </a:lnTo>
                <a:close/>
                <a:moveTo>
                  <a:pt x="292179" y="299359"/>
                </a:moveTo>
                <a:lnTo>
                  <a:pt x="287962" y="306050"/>
                </a:lnTo>
                <a:lnTo>
                  <a:pt x="283801" y="306050"/>
                </a:lnTo>
                <a:lnTo>
                  <a:pt x="290111" y="296204"/>
                </a:lnTo>
                <a:lnTo>
                  <a:pt x="284209" y="287010"/>
                </a:lnTo>
                <a:lnTo>
                  <a:pt x="288370" y="287010"/>
                </a:lnTo>
                <a:lnTo>
                  <a:pt x="292179" y="292994"/>
                </a:lnTo>
                <a:lnTo>
                  <a:pt x="295987" y="287010"/>
                </a:lnTo>
                <a:lnTo>
                  <a:pt x="300148" y="287010"/>
                </a:lnTo>
                <a:lnTo>
                  <a:pt x="294246" y="296204"/>
                </a:lnTo>
                <a:lnTo>
                  <a:pt x="300556" y="306050"/>
                </a:lnTo>
                <a:lnTo>
                  <a:pt x="296395" y="306050"/>
                </a:lnTo>
                <a:lnTo>
                  <a:pt x="292179" y="299359"/>
                </a:lnTo>
                <a:close/>
                <a:moveTo>
                  <a:pt x="317979" y="299359"/>
                </a:moveTo>
                <a:lnTo>
                  <a:pt x="313762" y="306050"/>
                </a:lnTo>
                <a:lnTo>
                  <a:pt x="309601" y="306050"/>
                </a:lnTo>
                <a:lnTo>
                  <a:pt x="315911" y="296204"/>
                </a:lnTo>
                <a:lnTo>
                  <a:pt x="310009" y="287010"/>
                </a:lnTo>
                <a:lnTo>
                  <a:pt x="314170" y="287010"/>
                </a:lnTo>
                <a:lnTo>
                  <a:pt x="317979" y="292994"/>
                </a:lnTo>
                <a:lnTo>
                  <a:pt x="321787" y="287010"/>
                </a:lnTo>
                <a:lnTo>
                  <a:pt x="325948" y="287010"/>
                </a:lnTo>
                <a:lnTo>
                  <a:pt x="320046" y="296204"/>
                </a:lnTo>
                <a:lnTo>
                  <a:pt x="326356" y="306050"/>
                </a:lnTo>
                <a:lnTo>
                  <a:pt x="322195" y="306050"/>
                </a:lnTo>
                <a:lnTo>
                  <a:pt x="317979" y="299359"/>
                </a:lnTo>
                <a:close/>
                <a:moveTo>
                  <a:pt x="343779" y="299359"/>
                </a:moveTo>
                <a:lnTo>
                  <a:pt x="339563" y="306050"/>
                </a:lnTo>
                <a:lnTo>
                  <a:pt x="335401" y="306050"/>
                </a:lnTo>
                <a:lnTo>
                  <a:pt x="341711" y="296204"/>
                </a:lnTo>
                <a:lnTo>
                  <a:pt x="335809" y="287010"/>
                </a:lnTo>
                <a:lnTo>
                  <a:pt x="339971" y="287010"/>
                </a:lnTo>
                <a:lnTo>
                  <a:pt x="343779" y="292994"/>
                </a:lnTo>
                <a:lnTo>
                  <a:pt x="347587" y="287010"/>
                </a:lnTo>
                <a:lnTo>
                  <a:pt x="351748" y="287010"/>
                </a:lnTo>
                <a:lnTo>
                  <a:pt x="345846" y="296204"/>
                </a:lnTo>
                <a:lnTo>
                  <a:pt x="352156" y="306050"/>
                </a:lnTo>
                <a:lnTo>
                  <a:pt x="347995" y="306050"/>
                </a:lnTo>
                <a:lnTo>
                  <a:pt x="343779" y="299359"/>
                </a:lnTo>
                <a:close/>
                <a:moveTo>
                  <a:pt x="369579" y="299359"/>
                </a:moveTo>
                <a:lnTo>
                  <a:pt x="365363" y="306050"/>
                </a:lnTo>
                <a:lnTo>
                  <a:pt x="361201" y="306050"/>
                </a:lnTo>
                <a:lnTo>
                  <a:pt x="367511" y="296204"/>
                </a:lnTo>
                <a:lnTo>
                  <a:pt x="361609" y="287010"/>
                </a:lnTo>
                <a:lnTo>
                  <a:pt x="365771" y="287010"/>
                </a:lnTo>
                <a:lnTo>
                  <a:pt x="369579" y="292994"/>
                </a:lnTo>
                <a:lnTo>
                  <a:pt x="373387" y="287010"/>
                </a:lnTo>
                <a:lnTo>
                  <a:pt x="377548" y="287010"/>
                </a:lnTo>
                <a:lnTo>
                  <a:pt x="371646" y="296204"/>
                </a:lnTo>
                <a:lnTo>
                  <a:pt x="377956" y="306050"/>
                </a:lnTo>
                <a:lnTo>
                  <a:pt x="373795" y="306050"/>
                </a:lnTo>
                <a:lnTo>
                  <a:pt x="369579" y="299359"/>
                </a:lnTo>
                <a:close/>
                <a:moveTo>
                  <a:pt x="395379" y="299359"/>
                </a:moveTo>
                <a:lnTo>
                  <a:pt x="391163" y="306050"/>
                </a:lnTo>
                <a:lnTo>
                  <a:pt x="387001" y="306050"/>
                </a:lnTo>
                <a:lnTo>
                  <a:pt x="393312" y="296204"/>
                </a:lnTo>
                <a:lnTo>
                  <a:pt x="387409" y="287010"/>
                </a:lnTo>
                <a:lnTo>
                  <a:pt x="391571" y="287010"/>
                </a:lnTo>
                <a:lnTo>
                  <a:pt x="395379" y="292994"/>
                </a:lnTo>
                <a:lnTo>
                  <a:pt x="399187" y="287010"/>
                </a:lnTo>
                <a:lnTo>
                  <a:pt x="403348" y="287010"/>
                </a:lnTo>
                <a:lnTo>
                  <a:pt x="397446" y="296204"/>
                </a:lnTo>
                <a:lnTo>
                  <a:pt x="403756" y="306050"/>
                </a:lnTo>
                <a:lnTo>
                  <a:pt x="399595" y="306050"/>
                </a:lnTo>
                <a:lnTo>
                  <a:pt x="395379" y="299359"/>
                </a:lnTo>
                <a:close/>
                <a:moveTo>
                  <a:pt x="421179" y="299359"/>
                </a:moveTo>
                <a:lnTo>
                  <a:pt x="416963" y="306050"/>
                </a:lnTo>
                <a:lnTo>
                  <a:pt x="412801" y="306050"/>
                </a:lnTo>
                <a:lnTo>
                  <a:pt x="419112" y="296204"/>
                </a:lnTo>
                <a:lnTo>
                  <a:pt x="413209" y="287010"/>
                </a:lnTo>
                <a:lnTo>
                  <a:pt x="417371" y="287010"/>
                </a:lnTo>
                <a:lnTo>
                  <a:pt x="421179" y="292994"/>
                </a:lnTo>
                <a:lnTo>
                  <a:pt x="424987" y="287010"/>
                </a:lnTo>
                <a:lnTo>
                  <a:pt x="429149" y="287010"/>
                </a:lnTo>
                <a:lnTo>
                  <a:pt x="423246" y="296204"/>
                </a:lnTo>
                <a:lnTo>
                  <a:pt x="429557" y="306050"/>
                </a:lnTo>
                <a:lnTo>
                  <a:pt x="425395" y="306050"/>
                </a:lnTo>
                <a:lnTo>
                  <a:pt x="421179" y="299359"/>
                </a:lnTo>
                <a:close/>
                <a:moveTo>
                  <a:pt x="446979" y="299359"/>
                </a:moveTo>
                <a:lnTo>
                  <a:pt x="442763" y="306050"/>
                </a:lnTo>
                <a:lnTo>
                  <a:pt x="438601" y="306050"/>
                </a:lnTo>
                <a:lnTo>
                  <a:pt x="444912" y="296204"/>
                </a:lnTo>
                <a:lnTo>
                  <a:pt x="439009" y="287010"/>
                </a:lnTo>
                <a:lnTo>
                  <a:pt x="443171" y="287010"/>
                </a:lnTo>
                <a:lnTo>
                  <a:pt x="446979" y="292994"/>
                </a:lnTo>
                <a:lnTo>
                  <a:pt x="450787" y="287010"/>
                </a:lnTo>
                <a:lnTo>
                  <a:pt x="454949" y="287010"/>
                </a:lnTo>
                <a:lnTo>
                  <a:pt x="449046" y="296204"/>
                </a:lnTo>
                <a:lnTo>
                  <a:pt x="455357" y="306050"/>
                </a:lnTo>
                <a:lnTo>
                  <a:pt x="451195" y="306050"/>
                </a:lnTo>
                <a:lnTo>
                  <a:pt x="446979" y="299359"/>
                </a:lnTo>
                <a:close/>
                <a:moveTo>
                  <a:pt x="472779" y="299359"/>
                </a:moveTo>
                <a:lnTo>
                  <a:pt x="468563" y="306050"/>
                </a:lnTo>
                <a:lnTo>
                  <a:pt x="464401" y="306050"/>
                </a:lnTo>
                <a:lnTo>
                  <a:pt x="470712" y="296204"/>
                </a:lnTo>
                <a:lnTo>
                  <a:pt x="464809" y="287010"/>
                </a:lnTo>
                <a:lnTo>
                  <a:pt x="468971" y="287010"/>
                </a:lnTo>
                <a:lnTo>
                  <a:pt x="472779" y="292994"/>
                </a:lnTo>
                <a:lnTo>
                  <a:pt x="476587" y="287010"/>
                </a:lnTo>
                <a:lnTo>
                  <a:pt x="480749" y="287010"/>
                </a:lnTo>
                <a:lnTo>
                  <a:pt x="474846" y="296204"/>
                </a:lnTo>
                <a:lnTo>
                  <a:pt x="481157" y="306050"/>
                </a:lnTo>
                <a:lnTo>
                  <a:pt x="476995" y="306050"/>
                </a:lnTo>
                <a:lnTo>
                  <a:pt x="472779" y="299359"/>
                </a:lnTo>
                <a:close/>
                <a:moveTo>
                  <a:pt x="498579" y="299359"/>
                </a:moveTo>
                <a:lnTo>
                  <a:pt x="494363" y="306050"/>
                </a:lnTo>
                <a:lnTo>
                  <a:pt x="490201" y="306050"/>
                </a:lnTo>
                <a:lnTo>
                  <a:pt x="496512" y="296204"/>
                </a:lnTo>
                <a:lnTo>
                  <a:pt x="490609" y="287010"/>
                </a:lnTo>
                <a:lnTo>
                  <a:pt x="494771" y="287010"/>
                </a:lnTo>
                <a:lnTo>
                  <a:pt x="498579" y="292994"/>
                </a:lnTo>
                <a:lnTo>
                  <a:pt x="502387" y="287010"/>
                </a:lnTo>
                <a:lnTo>
                  <a:pt x="506549" y="287010"/>
                </a:lnTo>
                <a:lnTo>
                  <a:pt x="500646" y="296204"/>
                </a:lnTo>
                <a:lnTo>
                  <a:pt x="506957" y="306050"/>
                </a:lnTo>
                <a:lnTo>
                  <a:pt x="502795" y="306050"/>
                </a:lnTo>
                <a:lnTo>
                  <a:pt x="498579" y="299359"/>
                </a:lnTo>
                <a:close/>
                <a:moveTo>
                  <a:pt x="8378" y="328060"/>
                </a:moveTo>
                <a:lnTo>
                  <a:pt x="4162" y="334751"/>
                </a:lnTo>
                <a:lnTo>
                  <a:pt x="0" y="334751"/>
                </a:lnTo>
                <a:lnTo>
                  <a:pt x="6310" y="324904"/>
                </a:lnTo>
                <a:lnTo>
                  <a:pt x="408" y="315710"/>
                </a:lnTo>
                <a:lnTo>
                  <a:pt x="4570" y="315710"/>
                </a:lnTo>
                <a:lnTo>
                  <a:pt x="8378" y="321695"/>
                </a:lnTo>
                <a:lnTo>
                  <a:pt x="12186" y="315710"/>
                </a:lnTo>
                <a:lnTo>
                  <a:pt x="16347" y="315710"/>
                </a:lnTo>
                <a:lnTo>
                  <a:pt x="10445" y="324904"/>
                </a:lnTo>
                <a:lnTo>
                  <a:pt x="16755" y="334751"/>
                </a:lnTo>
                <a:lnTo>
                  <a:pt x="12594" y="334751"/>
                </a:lnTo>
                <a:lnTo>
                  <a:pt x="8378" y="328060"/>
                </a:lnTo>
                <a:close/>
                <a:moveTo>
                  <a:pt x="34178" y="328060"/>
                </a:moveTo>
                <a:lnTo>
                  <a:pt x="29962" y="334751"/>
                </a:lnTo>
                <a:lnTo>
                  <a:pt x="25800" y="334751"/>
                </a:lnTo>
                <a:lnTo>
                  <a:pt x="32110" y="324904"/>
                </a:lnTo>
                <a:lnTo>
                  <a:pt x="26208" y="315710"/>
                </a:lnTo>
                <a:lnTo>
                  <a:pt x="30370" y="315710"/>
                </a:lnTo>
                <a:lnTo>
                  <a:pt x="34178" y="321695"/>
                </a:lnTo>
                <a:lnTo>
                  <a:pt x="37986" y="315710"/>
                </a:lnTo>
                <a:lnTo>
                  <a:pt x="42147" y="315710"/>
                </a:lnTo>
                <a:lnTo>
                  <a:pt x="36245" y="324904"/>
                </a:lnTo>
                <a:lnTo>
                  <a:pt x="42555" y="334751"/>
                </a:lnTo>
                <a:lnTo>
                  <a:pt x="38394" y="334751"/>
                </a:lnTo>
                <a:lnTo>
                  <a:pt x="34178" y="328060"/>
                </a:lnTo>
                <a:close/>
                <a:moveTo>
                  <a:pt x="59978" y="328060"/>
                </a:moveTo>
                <a:lnTo>
                  <a:pt x="55762" y="334751"/>
                </a:lnTo>
                <a:lnTo>
                  <a:pt x="51600" y="334751"/>
                </a:lnTo>
                <a:lnTo>
                  <a:pt x="57911" y="324904"/>
                </a:lnTo>
                <a:lnTo>
                  <a:pt x="52008" y="315710"/>
                </a:lnTo>
                <a:lnTo>
                  <a:pt x="56170" y="315710"/>
                </a:lnTo>
                <a:lnTo>
                  <a:pt x="59978" y="321695"/>
                </a:lnTo>
                <a:lnTo>
                  <a:pt x="63786" y="315710"/>
                </a:lnTo>
                <a:lnTo>
                  <a:pt x="67948" y="315710"/>
                </a:lnTo>
                <a:lnTo>
                  <a:pt x="62045" y="324904"/>
                </a:lnTo>
                <a:lnTo>
                  <a:pt x="68356" y="334751"/>
                </a:lnTo>
                <a:lnTo>
                  <a:pt x="64194" y="334751"/>
                </a:lnTo>
                <a:lnTo>
                  <a:pt x="59978" y="328060"/>
                </a:lnTo>
                <a:close/>
                <a:moveTo>
                  <a:pt x="85778" y="328060"/>
                </a:moveTo>
                <a:lnTo>
                  <a:pt x="81562" y="334751"/>
                </a:lnTo>
                <a:lnTo>
                  <a:pt x="77400" y="334751"/>
                </a:lnTo>
                <a:lnTo>
                  <a:pt x="83711" y="324904"/>
                </a:lnTo>
                <a:lnTo>
                  <a:pt x="77808" y="315710"/>
                </a:lnTo>
                <a:lnTo>
                  <a:pt x="81970" y="315710"/>
                </a:lnTo>
                <a:lnTo>
                  <a:pt x="85778" y="321695"/>
                </a:lnTo>
                <a:lnTo>
                  <a:pt x="89586" y="315710"/>
                </a:lnTo>
                <a:lnTo>
                  <a:pt x="93748" y="315710"/>
                </a:lnTo>
                <a:lnTo>
                  <a:pt x="87845" y="324904"/>
                </a:lnTo>
                <a:lnTo>
                  <a:pt x="94156" y="334751"/>
                </a:lnTo>
                <a:lnTo>
                  <a:pt x="89994" y="334751"/>
                </a:lnTo>
                <a:lnTo>
                  <a:pt x="85778" y="328060"/>
                </a:lnTo>
                <a:close/>
                <a:moveTo>
                  <a:pt x="111578" y="328060"/>
                </a:moveTo>
                <a:lnTo>
                  <a:pt x="107362" y="334751"/>
                </a:lnTo>
                <a:lnTo>
                  <a:pt x="103200" y="334751"/>
                </a:lnTo>
                <a:lnTo>
                  <a:pt x="109511" y="324904"/>
                </a:lnTo>
                <a:lnTo>
                  <a:pt x="103608" y="315710"/>
                </a:lnTo>
                <a:lnTo>
                  <a:pt x="107770" y="315710"/>
                </a:lnTo>
                <a:lnTo>
                  <a:pt x="111578" y="321695"/>
                </a:lnTo>
                <a:lnTo>
                  <a:pt x="115386" y="315710"/>
                </a:lnTo>
                <a:lnTo>
                  <a:pt x="119548" y="315710"/>
                </a:lnTo>
                <a:lnTo>
                  <a:pt x="113645" y="324904"/>
                </a:lnTo>
                <a:lnTo>
                  <a:pt x="119956" y="334751"/>
                </a:lnTo>
                <a:lnTo>
                  <a:pt x="115794" y="334751"/>
                </a:lnTo>
                <a:lnTo>
                  <a:pt x="111578" y="328060"/>
                </a:lnTo>
                <a:close/>
                <a:moveTo>
                  <a:pt x="137378" y="328060"/>
                </a:moveTo>
                <a:lnTo>
                  <a:pt x="133162" y="334751"/>
                </a:lnTo>
                <a:lnTo>
                  <a:pt x="129000" y="334751"/>
                </a:lnTo>
                <a:lnTo>
                  <a:pt x="135311" y="324904"/>
                </a:lnTo>
                <a:lnTo>
                  <a:pt x="129408" y="315710"/>
                </a:lnTo>
                <a:lnTo>
                  <a:pt x="133570" y="315710"/>
                </a:lnTo>
                <a:lnTo>
                  <a:pt x="137378" y="321695"/>
                </a:lnTo>
                <a:lnTo>
                  <a:pt x="141186" y="315710"/>
                </a:lnTo>
                <a:lnTo>
                  <a:pt x="145348" y="315710"/>
                </a:lnTo>
                <a:lnTo>
                  <a:pt x="139445" y="324904"/>
                </a:lnTo>
                <a:lnTo>
                  <a:pt x="145756" y="334751"/>
                </a:lnTo>
                <a:lnTo>
                  <a:pt x="141594" y="334751"/>
                </a:lnTo>
                <a:lnTo>
                  <a:pt x="137378" y="328060"/>
                </a:lnTo>
                <a:close/>
                <a:moveTo>
                  <a:pt x="163178" y="328060"/>
                </a:moveTo>
                <a:lnTo>
                  <a:pt x="158962" y="334751"/>
                </a:lnTo>
                <a:lnTo>
                  <a:pt x="154800" y="334751"/>
                </a:lnTo>
                <a:lnTo>
                  <a:pt x="161111" y="324904"/>
                </a:lnTo>
                <a:lnTo>
                  <a:pt x="155208" y="315710"/>
                </a:lnTo>
                <a:lnTo>
                  <a:pt x="159370" y="315710"/>
                </a:lnTo>
                <a:lnTo>
                  <a:pt x="163178" y="321695"/>
                </a:lnTo>
                <a:lnTo>
                  <a:pt x="166986" y="315710"/>
                </a:lnTo>
                <a:lnTo>
                  <a:pt x="171148" y="315710"/>
                </a:lnTo>
                <a:lnTo>
                  <a:pt x="165245" y="324904"/>
                </a:lnTo>
                <a:lnTo>
                  <a:pt x="171556" y="334751"/>
                </a:lnTo>
                <a:lnTo>
                  <a:pt x="167394" y="334751"/>
                </a:lnTo>
                <a:lnTo>
                  <a:pt x="163178" y="328060"/>
                </a:lnTo>
                <a:close/>
                <a:moveTo>
                  <a:pt x="188978" y="328060"/>
                </a:moveTo>
                <a:lnTo>
                  <a:pt x="184762" y="334751"/>
                </a:lnTo>
                <a:lnTo>
                  <a:pt x="180601" y="334751"/>
                </a:lnTo>
                <a:lnTo>
                  <a:pt x="186911" y="324904"/>
                </a:lnTo>
                <a:lnTo>
                  <a:pt x="181009" y="315710"/>
                </a:lnTo>
                <a:lnTo>
                  <a:pt x="185170" y="315710"/>
                </a:lnTo>
                <a:lnTo>
                  <a:pt x="188978" y="321695"/>
                </a:lnTo>
                <a:lnTo>
                  <a:pt x="192786" y="315710"/>
                </a:lnTo>
                <a:lnTo>
                  <a:pt x="196948" y="315710"/>
                </a:lnTo>
                <a:lnTo>
                  <a:pt x="191045" y="324904"/>
                </a:lnTo>
                <a:lnTo>
                  <a:pt x="197356" y="334751"/>
                </a:lnTo>
                <a:lnTo>
                  <a:pt x="193194" y="334751"/>
                </a:lnTo>
                <a:lnTo>
                  <a:pt x="188978" y="328060"/>
                </a:lnTo>
                <a:close/>
                <a:moveTo>
                  <a:pt x="214778" y="328060"/>
                </a:moveTo>
                <a:lnTo>
                  <a:pt x="210562" y="334751"/>
                </a:lnTo>
                <a:lnTo>
                  <a:pt x="206401" y="334751"/>
                </a:lnTo>
                <a:lnTo>
                  <a:pt x="212711" y="324904"/>
                </a:lnTo>
                <a:lnTo>
                  <a:pt x="206809" y="315710"/>
                </a:lnTo>
                <a:lnTo>
                  <a:pt x="210970" y="315710"/>
                </a:lnTo>
                <a:lnTo>
                  <a:pt x="214778" y="321695"/>
                </a:lnTo>
                <a:lnTo>
                  <a:pt x="218586" y="315710"/>
                </a:lnTo>
                <a:lnTo>
                  <a:pt x="222748" y="315710"/>
                </a:lnTo>
                <a:lnTo>
                  <a:pt x="216846" y="324904"/>
                </a:lnTo>
                <a:lnTo>
                  <a:pt x="223156" y="334751"/>
                </a:lnTo>
                <a:lnTo>
                  <a:pt x="218994" y="334751"/>
                </a:lnTo>
                <a:lnTo>
                  <a:pt x="214778" y="328060"/>
                </a:lnTo>
                <a:close/>
                <a:moveTo>
                  <a:pt x="240578" y="328060"/>
                </a:moveTo>
                <a:lnTo>
                  <a:pt x="236362" y="334751"/>
                </a:lnTo>
                <a:lnTo>
                  <a:pt x="232201" y="334751"/>
                </a:lnTo>
                <a:lnTo>
                  <a:pt x="238511" y="324904"/>
                </a:lnTo>
                <a:lnTo>
                  <a:pt x="232609" y="315710"/>
                </a:lnTo>
                <a:lnTo>
                  <a:pt x="236770" y="315710"/>
                </a:lnTo>
                <a:lnTo>
                  <a:pt x="240578" y="321695"/>
                </a:lnTo>
                <a:lnTo>
                  <a:pt x="244386" y="315710"/>
                </a:lnTo>
                <a:lnTo>
                  <a:pt x="248548" y="315710"/>
                </a:lnTo>
                <a:lnTo>
                  <a:pt x="242646" y="324904"/>
                </a:lnTo>
                <a:lnTo>
                  <a:pt x="248956" y="334751"/>
                </a:lnTo>
                <a:lnTo>
                  <a:pt x="244794" y="334751"/>
                </a:lnTo>
                <a:lnTo>
                  <a:pt x="240578" y="328060"/>
                </a:lnTo>
                <a:close/>
                <a:moveTo>
                  <a:pt x="266378" y="328060"/>
                </a:moveTo>
                <a:lnTo>
                  <a:pt x="262162" y="334751"/>
                </a:lnTo>
                <a:lnTo>
                  <a:pt x="258001" y="334751"/>
                </a:lnTo>
                <a:lnTo>
                  <a:pt x="264311" y="324904"/>
                </a:lnTo>
                <a:lnTo>
                  <a:pt x="258409" y="315710"/>
                </a:lnTo>
                <a:lnTo>
                  <a:pt x="262570" y="315710"/>
                </a:lnTo>
                <a:lnTo>
                  <a:pt x="266378" y="321695"/>
                </a:lnTo>
                <a:lnTo>
                  <a:pt x="270187" y="315710"/>
                </a:lnTo>
                <a:lnTo>
                  <a:pt x="274348" y="315710"/>
                </a:lnTo>
                <a:lnTo>
                  <a:pt x="268446" y="324904"/>
                </a:lnTo>
                <a:lnTo>
                  <a:pt x="274756" y="334751"/>
                </a:lnTo>
                <a:lnTo>
                  <a:pt x="270595" y="334751"/>
                </a:lnTo>
                <a:lnTo>
                  <a:pt x="266378" y="328060"/>
                </a:lnTo>
                <a:close/>
                <a:moveTo>
                  <a:pt x="292179" y="328060"/>
                </a:moveTo>
                <a:lnTo>
                  <a:pt x="287962" y="334751"/>
                </a:lnTo>
                <a:lnTo>
                  <a:pt x="283801" y="334751"/>
                </a:lnTo>
                <a:lnTo>
                  <a:pt x="290111" y="324904"/>
                </a:lnTo>
                <a:lnTo>
                  <a:pt x="284209" y="315710"/>
                </a:lnTo>
                <a:lnTo>
                  <a:pt x="288370" y="315710"/>
                </a:lnTo>
                <a:lnTo>
                  <a:pt x="292179" y="321695"/>
                </a:lnTo>
                <a:lnTo>
                  <a:pt x="295987" y="315710"/>
                </a:lnTo>
                <a:lnTo>
                  <a:pt x="300148" y="315710"/>
                </a:lnTo>
                <a:lnTo>
                  <a:pt x="294246" y="324904"/>
                </a:lnTo>
                <a:lnTo>
                  <a:pt x="300556" y="334751"/>
                </a:lnTo>
                <a:lnTo>
                  <a:pt x="296395" y="334751"/>
                </a:lnTo>
                <a:lnTo>
                  <a:pt x="292179" y="328060"/>
                </a:lnTo>
                <a:close/>
                <a:moveTo>
                  <a:pt x="317979" y="328060"/>
                </a:moveTo>
                <a:lnTo>
                  <a:pt x="313762" y="334751"/>
                </a:lnTo>
                <a:lnTo>
                  <a:pt x="309601" y="334751"/>
                </a:lnTo>
                <a:lnTo>
                  <a:pt x="315911" y="324904"/>
                </a:lnTo>
                <a:lnTo>
                  <a:pt x="310009" y="315710"/>
                </a:lnTo>
                <a:lnTo>
                  <a:pt x="314170" y="315710"/>
                </a:lnTo>
                <a:lnTo>
                  <a:pt x="317979" y="321695"/>
                </a:lnTo>
                <a:lnTo>
                  <a:pt x="321787" y="315710"/>
                </a:lnTo>
                <a:lnTo>
                  <a:pt x="325948" y="315710"/>
                </a:lnTo>
                <a:lnTo>
                  <a:pt x="320046" y="324904"/>
                </a:lnTo>
                <a:lnTo>
                  <a:pt x="326356" y="334751"/>
                </a:lnTo>
                <a:lnTo>
                  <a:pt x="322195" y="334751"/>
                </a:lnTo>
                <a:lnTo>
                  <a:pt x="317979" y="328060"/>
                </a:lnTo>
                <a:close/>
                <a:moveTo>
                  <a:pt x="343779" y="328060"/>
                </a:moveTo>
                <a:lnTo>
                  <a:pt x="339563" y="334751"/>
                </a:lnTo>
                <a:lnTo>
                  <a:pt x="335401" y="334751"/>
                </a:lnTo>
                <a:lnTo>
                  <a:pt x="341711" y="324904"/>
                </a:lnTo>
                <a:lnTo>
                  <a:pt x="335809" y="315710"/>
                </a:lnTo>
                <a:lnTo>
                  <a:pt x="339971" y="315710"/>
                </a:lnTo>
                <a:lnTo>
                  <a:pt x="343779" y="321695"/>
                </a:lnTo>
                <a:lnTo>
                  <a:pt x="347587" y="315710"/>
                </a:lnTo>
                <a:lnTo>
                  <a:pt x="351748" y="315710"/>
                </a:lnTo>
                <a:lnTo>
                  <a:pt x="345846" y="324904"/>
                </a:lnTo>
                <a:lnTo>
                  <a:pt x="352156" y="334751"/>
                </a:lnTo>
                <a:lnTo>
                  <a:pt x="347995" y="334751"/>
                </a:lnTo>
                <a:lnTo>
                  <a:pt x="343779" y="328060"/>
                </a:lnTo>
                <a:close/>
                <a:moveTo>
                  <a:pt x="369579" y="328060"/>
                </a:moveTo>
                <a:lnTo>
                  <a:pt x="365363" y="334751"/>
                </a:lnTo>
                <a:lnTo>
                  <a:pt x="361201" y="334751"/>
                </a:lnTo>
                <a:lnTo>
                  <a:pt x="367511" y="324904"/>
                </a:lnTo>
                <a:lnTo>
                  <a:pt x="361609" y="315710"/>
                </a:lnTo>
                <a:lnTo>
                  <a:pt x="365771" y="315710"/>
                </a:lnTo>
                <a:lnTo>
                  <a:pt x="369579" y="321695"/>
                </a:lnTo>
                <a:lnTo>
                  <a:pt x="373387" y="315710"/>
                </a:lnTo>
                <a:lnTo>
                  <a:pt x="377548" y="315710"/>
                </a:lnTo>
                <a:lnTo>
                  <a:pt x="371646" y="324904"/>
                </a:lnTo>
                <a:lnTo>
                  <a:pt x="377956" y="334751"/>
                </a:lnTo>
                <a:lnTo>
                  <a:pt x="373795" y="334751"/>
                </a:lnTo>
                <a:lnTo>
                  <a:pt x="369579" y="328060"/>
                </a:lnTo>
                <a:close/>
                <a:moveTo>
                  <a:pt x="395379" y="328060"/>
                </a:moveTo>
                <a:lnTo>
                  <a:pt x="391163" y="334751"/>
                </a:lnTo>
                <a:lnTo>
                  <a:pt x="387001" y="334751"/>
                </a:lnTo>
                <a:lnTo>
                  <a:pt x="393312" y="324904"/>
                </a:lnTo>
                <a:lnTo>
                  <a:pt x="387409" y="315710"/>
                </a:lnTo>
                <a:lnTo>
                  <a:pt x="391571" y="315710"/>
                </a:lnTo>
                <a:lnTo>
                  <a:pt x="395379" y="321695"/>
                </a:lnTo>
                <a:lnTo>
                  <a:pt x="399187" y="315710"/>
                </a:lnTo>
                <a:lnTo>
                  <a:pt x="403348" y="315710"/>
                </a:lnTo>
                <a:lnTo>
                  <a:pt x="397446" y="324904"/>
                </a:lnTo>
                <a:lnTo>
                  <a:pt x="403756" y="334751"/>
                </a:lnTo>
                <a:lnTo>
                  <a:pt x="399595" y="334751"/>
                </a:lnTo>
                <a:lnTo>
                  <a:pt x="395379" y="328060"/>
                </a:lnTo>
                <a:close/>
                <a:moveTo>
                  <a:pt x="421179" y="328060"/>
                </a:moveTo>
                <a:lnTo>
                  <a:pt x="416963" y="334751"/>
                </a:lnTo>
                <a:lnTo>
                  <a:pt x="412801" y="334751"/>
                </a:lnTo>
                <a:lnTo>
                  <a:pt x="419112" y="324904"/>
                </a:lnTo>
                <a:lnTo>
                  <a:pt x="413209" y="315710"/>
                </a:lnTo>
                <a:lnTo>
                  <a:pt x="417371" y="315710"/>
                </a:lnTo>
                <a:lnTo>
                  <a:pt x="421179" y="321695"/>
                </a:lnTo>
                <a:lnTo>
                  <a:pt x="424987" y="315710"/>
                </a:lnTo>
                <a:lnTo>
                  <a:pt x="429149" y="315710"/>
                </a:lnTo>
                <a:lnTo>
                  <a:pt x="423246" y="324904"/>
                </a:lnTo>
                <a:lnTo>
                  <a:pt x="429557" y="334751"/>
                </a:lnTo>
                <a:lnTo>
                  <a:pt x="425395" y="334751"/>
                </a:lnTo>
                <a:lnTo>
                  <a:pt x="421179" y="328060"/>
                </a:lnTo>
                <a:close/>
                <a:moveTo>
                  <a:pt x="446979" y="328060"/>
                </a:moveTo>
                <a:lnTo>
                  <a:pt x="442763" y="334751"/>
                </a:lnTo>
                <a:lnTo>
                  <a:pt x="438601" y="334751"/>
                </a:lnTo>
                <a:lnTo>
                  <a:pt x="444912" y="324904"/>
                </a:lnTo>
                <a:lnTo>
                  <a:pt x="439009" y="315710"/>
                </a:lnTo>
                <a:lnTo>
                  <a:pt x="443171" y="315710"/>
                </a:lnTo>
                <a:lnTo>
                  <a:pt x="446979" y="321695"/>
                </a:lnTo>
                <a:lnTo>
                  <a:pt x="450787" y="315710"/>
                </a:lnTo>
                <a:lnTo>
                  <a:pt x="454949" y="315710"/>
                </a:lnTo>
                <a:lnTo>
                  <a:pt x="449046" y="324904"/>
                </a:lnTo>
                <a:lnTo>
                  <a:pt x="455357" y="334751"/>
                </a:lnTo>
                <a:lnTo>
                  <a:pt x="451195" y="334751"/>
                </a:lnTo>
                <a:lnTo>
                  <a:pt x="446979" y="328060"/>
                </a:lnTo>
                <a:close/>
                <a:moveTo>
                  <a:pt x="472779" y="328060"/>
                </a:moveTo>
                <a:lnTo>
                  <a:pt x="468563" y="334751"/>
                </a:lnTo>
                <a:lnTo>
                  <a:pt x="464401" y="334751"/>
                </a:lnTo>
                <a:lnTo>
                  <a:pt x="470712" y="324904"/>
                </a:lnTo>
                <a:lnTo>
                  <a:pt x="464809" y="315710"/>
                </a:lnTo>
                <a:lnTo>
                  <a:pt x="468971" y="315710"/>
                </a:lnTo>
                <a:lnTo>
                  <a:pt x="472779" y="321695"/>
                </a:lnTo>
                <a:lnTo>
                  <a:pt x="476587" y="315710"/>
                </a:lnTo>
                <a:lnTo>
                  <a:pt x="480749" y="315710"/>
                </a:lnTo>
                <a:lnTo>
                  <a:pt x="474846" y="324904"/>
                </a:lnTo>
                <a:lnTo>
                  <a:pt x="481157" y="334751"/>
                </a:lnTo>
                <a:lnTo>
                  <a:pt x="476995" y="334751"/>
                </a:lnTo>
                <a:lnTo>
                  <a:pt x="472779" y="328060"/>
                </a:lnTo>
                <a:close/>
                <a:moveTo>
                  <a:pt x="498579" y="328060"/>
                </a:moveTo>
                <a:lnTo>
                  <a:pt x="494363" y="334751"/>
                </a:lnTo>
                <a:lnTo>
                  <a:pt x="490201" y="334751"/>
                </a:lnTo>
                <a:lnTo>
                  <a:pt x="496512" y="324904"/>
                </a:lnTo>
                <a:lnTo>
                  <a:pt x="490609" y="315710"/>
                </a:lnTo>
                <a:lnTo>
                  <a:pt x="494771" y="315710"/>
                </a:lnTo>
                <a:lnTo>
                  <a:pt x="498579" y="321695"/>
                </a:lnTo>
                <a:lnTo>
                  <a:pt x="502387" y="315710"/>
                </a:lnTo>
                <a:lnTo>
                  <a:pt x="506549" y="315710"/>
                </a:lnTo>
                <a:lnTo>
                  <a:pt x="500646" y="324904"/>
                </a:lnTo>
                <a:lnTo>
                  <a:pt x="506957" y="334751"/>
                </a:lnTo>
                <a:lnTo>
                  <a:pt x="502795" y="334751"/>
                </a:lnTo>
                <a:lnTo>
                  <a:pt x="498579" y="328060"/>
                </a:lnTo>
                <a:close/>
                <a:moveTo>
                  <a:pt x="8378" y="356761"/>
                </a:moveTo>
                <a:lnTo>
                  <a:pt x="4162" y="363452"/>
                </a:lnTo>
                <a:lnTo>
                  <a:pt x="0" y="363452"/>
                </a:lnTo>
                <a:lnTo>
                  <a:pt x="6310" y="353605"/>
                </a:lnTo>
                <a:lnTo>
                  <a:pt x="408" y="344412"/>
                </a:lnTo>
                <a:lnTo>
                  <a:pt x="4570" y="344412"/>
                </a:lnTo>
                <a:lnTo>
                  <a:pt x="8378" y="350396"/>
                </a:lnTo>
                <a:lnTo>
                  <a:pt x="12186" y="344412"/>
                </a:lnTo>
                <a:lnTo>
                  <a:pt x="16347" y="344412"/>
                </a:lnTo>
                <a:lnTo>
                  <a:pt x="10445" y="353605"/>
                </a:lnTo>
                <a:lnTo>
                  <a:pt x="16755" y="363452"/>
                </a:lnTo>
                <a:lnTo>
                  <a:pt x="12594" y="363452"/>
                </a:lnTo>
                <a:lnTo>
                  <a:pt x="8378" y="356761"/>
                </a:lnTo>
                <a:close/>
                <a:moveTo>
                  <a:pt x="34178" y="356761"/>
                </a:moveTo>
                <a:lnTo>
                  <a:pt x="29962" y="363452"/>
                </a:lnTo>
                <a:lnTo>
                  <a:pt x="25800" y="363452"/>
                </a:lnTo>
                <a:lnTo>
                  <a:pt x="32110" y="353605"/>
                </a:lnTo>
                <a:lnTo>
                  <a:pt x="26208" y="344412"/>
                </a:lnTo>
                <a:lnTo>
                  <a:pt x="30370" y="344412"/>
                </a:lnTo>
                <a:lnTo>
                  <a:pt x="34178" y="350396"/>
                </a:lnTo>
                <a:lnTo>
                  <a:pt x="37986" y="344412"/>
                </a:lnTo>
                <a:lnTo>
                  <a:pt x="42147" y="344412"/>
                </a:lnTo>
                <a:lnTo>
                  <a:pt x="36245" y="353605"/>
                </a:lnTo>
                <a:lnTo>
                  <a:pt x="42555" y="363452"/>
                </a:lnTo>
                <a:lnTo>
                  <a:pt x="38394" y="363452"/>
                </a:lnTo>
                <a:lnTo>
                  <a:pt x="34178" y="356761"/>
                </a:lnTo>
                <a:close/>
                <a:moveTo>
                  <a:pt x="59978" y="356761"/>
                </a:moveTo>
                <a:lnTo>
                  <a:pt x="55762" y="363452"/>
                </a:lnTo>
                <a:lnTo>
                  <a:pt x="51600" y="363452"/>
                </a:lnTo>
                <a:lnTo>
                  <a:pt x="57911" y="353605"/>
                </a:lnTo>
                <a:lnTo>
                  <a:pt x="52008" y="344412"/>
                </a:lnTo>
                <a:lnTo>
                  <a:pt x="56170" y="344412"/>
                </a:lnTo>
                <a:lnTo>
                  <a:pt x="59978" y="350396"/>
                </a:lnTo>
                <a:lnTo>
                  <a:pt x="63786" y="344412"/>
                </a:lnTo>
                <a:lnTo>
                  <a:pt x="67948" y="344412"/>
                </a:lnTo>
                <a:lnTo>
                  <a:pt x="62045" y="353605"/>
                </a:lnTo>
                <a:lnTo>
                  <a:pt x="68356" y="363452"/>
                </a:lnTo>
                <a:lnTo>
                  <a:pt x="64194" y="363452"/>
                </a:lnTo>
                <a:lnTo>
                  <a:pt x="59978" y="356761"/>
                </a:lnTo>
                <a:close/>
                <a:moveTo>
                  <a:pt x="85778" y="356761"/>
                </a:moveTo>
                <a:lnTo>
                  <a:pt x="81562" y="363452"/>
                </a:lnTo>
                <a:lnTo>
                  <a:pt x="77400" y="363452"/>
                </a:lnTo>
                <a:lnTo>
                  <a:pt x="83711" y="353605"/>
                </a:lnTo>
                <a:lnTo>
                  <a:pt x="77808" y="344412"/>
                </a:lnTo>
                <a:lnTo>
                  <a:pt x="81970" y="344412"/>
                </a:lnTo>
                <a:lnTo>
                  <a:pt x="85778" y="350396"/>
                </a:lnTo>
                <a:lnTo>
                  <a:pt x="89586" y="344412"/>
                </a:lnTo>
                <a:lnTo>
                  <a:pt x="93748" y="344412"/>
                </a:lnTo>
                <a:lnTo>
                  <a:pt x="87845" y="353605"/>
                </a:lnTo>
                <a:lnTo>
                  <a:pt x="94156" y="363452"/>
                </a:lnTo>
                <a:lnTo>
                  <a:pt x="89994" y="363452"/>
                </a:lnTo>
                <a:lnTo>
                  <a:pt x="85778" y="356761"/>
                </a:lnTo>
                <a:close/>
                <a:moveTo>
                  <a:pt x="111578" y="356761"/>
                </a:moveTo>
                <a:lnTo>
                  <a:pt x="107362" y="363452"/>
                </a:lnTo>
                <a:lnTo>
                  <a:pt x="103200" y="363452"/>
                </a:lnTo>
                <a:lnTo>
                  <a:pt x="109511" y="353605"/>
                </a:lnTo>
                <a:lnTo>
                  <a:pt x="103608" y="344412"/>
                </a:lnTo>
                <a:lnTo>
                  <a:pt x="107770" y="344412"/>
                </a:lnTo>
                <a:lnTo>
                  <a:pt x="111578" y="350396"/>
                </a:lnTo>
                <a:lnTo>
                  <a:pt x="115386" y="344412"/>
                </a:lnTo>
                <a:lnTo>
                  <a:pt x="119548" y="344412"/>
                </a:lnTo>
                <a:lnTo>
                  <a:pt x="113645" y="353605"/>
                </a:lnTo>
                <a:lnTo>
                  <a:pt x="119956" y="363452"/>
                </a:lnTo>
                <a:lnTo>
                  <a:pt x="115794" y="363452"/>
                </a:lnTo>
                <a:lnTo>
                  <a:pt x="111578" y="356761"/>
                </a:lnTo>
                <a:close/>
                <a:moveTo>
                  <a:pt x="137378" y="356761"/>
                </a:moveTo>
                <a:lnTo>
                  <a:pt x="133162" y="363452"/>
                </a:lnTo>
                <a:lnTo>
                  <a:pt x="129000" y="363452"/>
                </a:lnTo>
                <a:lnTo>
                  <a:pt x="135311" y="353605"/>
                </a:lnTo>
                <a:lnTo>
                  <a:pt x="129408" y="344412"/>
                </a:lnTo>
                <a:lnTo>
                  <a:pt x="133570" y="344412"/>
                </a:lnTo>
                <a:lnTo>
                  <a:pt x="137378" y="350396"/>
                </a:lnTo>
                <a:lnTo>
                  <a:pt x="141186" y="344412"/>
                </a:lnTo>
                <a:lnTo>
                  <a:pt x="145348" y="344412"/>
                </a:lnTo>
                <a:lnTo>
                  <a:pt x="139445" y="353605"/>
                </a:lnTo>
                <a:lnTo>
                  <a:pt x="145756" y="363452"/>
                </a:lnTo>
                <a:lnTo>
                  <a:pt x="141594" y="363452"/>
                </a:lnTo>
                <a:lnTo>
                  <a:pt x="137378" y="356761"/>
                </a:lnTo>
                <a:close/>
                <a:moveTo>
                  <a:pt x="163178" y="356761"/>
                </a:moveTo>
                <a:lnTo>
                  <a:pt x="158962" y="363452"/>
                </a:lnTo>
                <a:lnTo>
                  <a:pt x="154800" y="363452"/>
                </a:lnTo>
                <a:lnTo>
                  <a:pt x="161111" y="353605"/>
                </a:lnTo>
                <a:lnTo>
                  <a:pt x="155208" y="344412"/>
                </a:lnTo>
                <a:lnTo>
                  <a:pt x="159370" y="344412"/>
                </a:lnTo>
                <a:lnTo>
                  <a:pt x="163178" y="350396"/>
                </a:lnTo>
                <a:lnTo>
                  <a:pt x="166986" y="344412"/>
                </a:lnTo>
                <a:lnTo>
                  <a:pt x="171148" y="344412"/>
                </a:lnTo>
                <a:lnTo>
                  <a:pt x="165245" y="353605"/>
                </a:lnTo>
                <a:lnTo>
                  <a:pt x="171556" y="363452"/>
                </a:lnTo>
                <a:lnTo>
                  <a:pt x="167394" y="363452"/>
                </a:lnTo>
                <a:lnTo>
                  <a:pt x="163178" y="356761"/>
                </a:lnTo>
                <a:close/>
                <a:moveTo>
                  <a:pt x="188978" y="356761"/>
                </a:moveTo>
                <a:lnTo>
                  <a:pt x="184762" y="363452"/>
                </a:lnTo>
                <a:lnTo>
                  <a:pt x="180601" y="363452"/>
                </a:lnTo>
                <a:lnTo>
                  <a:pt x="186911" y="353605"/>
                </a:lnTo>
                <a:lnTo>
                  <a:pt x="181009" y="344412"/>
                </a:lnTo>
                <a:lnTo>
                  <a:pt x="185170" y="344412"/>
                </a:lnTo>
                <a:lnTo>
                  <a:pt x="188978" y="350396"/>
                </a:lnTo>
                <a:lnTo>
                  <a:pt x="192786" y="344412"/>
                </a:lnTo>
                <a:lnTo>
                  <a:pt x="196948" y="344412"/>
                </a:lnTo>
                <a:lnTo>
                  <a:pt x="191045" y="353605"/>
                </a:lnTo>
                <a:lnTo>
                  <a:pt x="197356" y="363452"/>
                </a:lnTo>
                <a:lnTo>
                  <a:pt x="193194" y="363452"/>
                </a:lnTo>
                <a:lnTo>
                  <a:pt x="188978" y="356761"/>
                </a:lnTo>
                <a:close/>
                <a:moveTo>
                  <a:pt x="214778" y="356761"/>
                </a:moveTo>
                <a:lnTo>
                  <a:pt x="210562" y="363452"/>
                </a:lnTo>
                <a:lnTo>
                  <a:pt x="206401" y="363452"/>
                </a:lnTo>
                <a:lnTo>
                  <a:pt x="212711" y="353605"/>
                </a:lnTo>
                <a:lnTo>
                  <a:pt x="206809" y="344412"/>
                </a:lnTo>
                <a:lnTo>
                  <a:pt x="210970" y="344412"/>
                </a:lnTo>
                <a:lnTo>
                  <a:pt x="214778" y="350396"/>
                </a:lnTo>
                <a:lnTo>
                  <a:pt x="218586" y="344412"/>
                </a:lnTo>
                <a:lnTo>
                  <a:pt x="222748" y="344412"/>
                </a:lnTo>
                <a:lnTo>
                  <a:pt x="216846" y="353605"/>
                </a:lnTo>
                <a:lnTo>
                  <a:pt x="223156" y="363452"/>
                </a:lnTo>
                <a:lnTo>
                  <a:pt x="218994" y="363452"/>
                </a:lnTo>
                <a:lnTo>
                  <a:pt x="214778" y="356761"/>
                </a:lnTo>
                <a:close/>
                <a:moveTo>
                  <a:pt x="240578" y="356761"/>
                </a:moveTo>
                <a:lnTo>
                  <a:pt x="236362" y="363452"/>
                </a:lnTo>
                <a:lnTo>
                  <a:pt x="232201" y="363452"/>
                </a:lnTo>
                <a:lnTo>
                  <a:pt x="238511" y="353605"/>
                </a:lnTo>
                <a:lnTo>
                  <a:pt x="232609" y="344412"/>
                </a:lnTo>
                <a:lnTo>
                  <a:pt x="236770" y="344412"/>
                </a:lnTo>
                <a:lnTo>
                  <a:pt x="240578" y="350396"/>
                </a:lnTo>
                <a:lnTo>
                  <a:pt x="244386" y="344412"/>
                </a:lnTo>
                <a:lnTo>
                  <a:pt x="248548" y="344412"/>
                </a:lnTo>
                <a:lnTo>
                  <a:pt x="242646" y="353605"/>
                </a:lnTo>
                <a:lnTo>
                  <a:pt x="248956" y="363452"/>
                </a:lnTo>
                <a:lnTo>
                  <a:pt x="244794" y="363452"/>
                </a:lnTo>
                <a:lnTo>
                  <a:pt x="240578" y="356761"/>
                </a:lnTo>
                <a:close/>
                <a:moveTo>
                  <a:pt x="266378" y="356761"/>
                </a:moveTo>
                <a:lnTo>
                  <a:pt x="262162" y="363452"/>
                </a:lnTo>
                <a:lnTo>
                  <a:pt x="258001" y="363452"/>
                </a:lnTo>
                <a:lnTo>
                  <a:pt x="264311" y="353605"/>
                </a:lnTo>
                <a:lnTo>
                  <a:pt x="258409" y="344412"/>
                </a:lnTo>
                <a:lnTo>
                  <a:pt x="262570" y="344412"/>
                </a:lnTo>
                <a:lnTo>
                  <a:pt x="266378" y="350396"/>
                </a:lnTo>
                <a:lnTo>
                  <a:pt x="270187" y="344412"/>
                </a:lnTo>
                <a:lnTo>
                  <a:pt x="274348" y="344412"/>
                </a:lnTo>
                <a:lnTo>
                  <a:pt x="268446" y="353605"/>
                </a:lnTo>
                <a:lnTo>
                  <a:pt x="274756" y="363452"/>
                </a:lnTo>
                <a:lnTo>
                  <a:pt x="270595" y="363452"/>
                </a:lnTo>
                <a:lnTo>
                  <a:pt x="266378" y="356761"/>
                </a:lnTo>
                <a:close/>
                <a:moveTo>
                  <a:pt x="292179" y="356761"/>
                </a:moveTo>
                <a:lnTo>
                  <a:pt x="287962" y="363452"/>
                </a:lnTo>
                <a:lnTo>
                  <a:pt x="283801" y="363452"/>
                </a:lnTo>
                <a:lnTo>
                  <a:pt x="290111" y="353605"/>
                </a:lnTo>
                <a:lnTo>
                  <a:pt x="284209" y="344412"/>
                </a:lnTo>
                <a:lnTo>
                  <a:pt x="288370" y="344412"/>
                </a:lnTo>
                <a:lnTo>
                  <a:pt x="292179" y="350396"/>
                </a:lnTo>
                <a:lnTo>
                  <a:pt x="295987" y="344412"/>
                </a:lnTo>
                <a:lnTo>
                  <a:pt x="300148" y="344412"/>
                </a:lnTo>
                <a:lnTo>
                  <a:pt x="294246" y="353605"/>
                </a:lnTo>
                <a:lnTo>
                  <a:pt x="300556" y="363452"/>
                </a:lnTo>
                <a:lnTo>
                  <a:pt x="296395" y="363452"/>
                </a:lnTo>
                <a:lnTo>
                  <a:pt x="292179" y="356761"/>
                </a:lnTo>
                <a:close/>
                <a:moveTo>
                  <a:pt x="317979" y="356761"/>
                </a:moveTo>
                <a:lnTo>
                  <a:pt x="313762" y="363452"/>
                </a:lnTo>
                <a:lnTo>
                  <a:pt x="309601" y="363452"/>
                </a:lnTo>
                <a:lnTo>
                  <a:pt x="315911" y="353605"/>
                </a:lnTo>
                <a:lnTo>
                  <a:pt x="310009" y="344412"/>
                </a:lnTo>
                <a:lnTo>
                  <a:pt x="314170" y="344412"/>
                </a:lnTo>
                <a:lnTo>
                  <a:pt x="317979" y="350396"/>
                </a:lnTo>
                <a:lnTo>
                  <a:pt x="321787" y="344412"/>
                </a:lnTo>
                <a:lnTo>
                  <a:pt x="325948" y="344412"/>
                </a:lnTo>
                <a:lnTo>
                  <a:pt x="320046" y="353605"/>
                </a:lnTo>
                <a:lnTo>
                  <a:pt x="326356" y="363452"/>
                </a:lnTo>
                <a:lnTo>
                  <a:pt x="322195" y="363452"/>
                </a:lnTo>
                <a:lnTo>
                  <a:pt x="317979" y="356761"/>
                </a:lnTo>
                <a:close/>
                <a:moveTo>
                  <a:pt x="343779" y="356761"/>
                </a:moveTo>
                <a:lnTo>
                  <a:pt x="339563" y="363452"/>
                </a:lnTo>
                <a:lnTo>
                  <a:pt x="335401" y="363452"/>
                </a:lnTo>
                <a:lnTo>
                  <a:pt x="341711" y="353605"/>
                </a:lnTo>
                <a:lnTo>
                  <a:pt x="335809" y="344412"/>
                </a:lnTo>
                <a:lnTo>
                  <a:pt x="339971" y="344412"/>
                </a:lnTo>
                <a:lnTo>
                  <a:pt x="343779" y="350396"/>
                </a:lnTo>
                <a:lnTo>
                  <a:pt x="347587" y="344412"/>
                </a:lnTo>
                <a:lnTo>
                  <a:pt x="351748" y="344412"/>
                </a:lnTo>
                <a:lnTo>
                  <a:pt x="345846" y="353605"/>
                </a:lnTo>
                <a:lnTo>
                  <a:pt x="352156" y="363452"/>
                </a:lnTo>
                <a:lnTo>
                  <a:pt x="347995" y="363452"/>
                </a:lnTo>
                <a:lnTo>
                  <a:pt x="343779" y="356761"/>
                </a:lnTo>
                <a:close/>
                <a:moveTo>
                  <a:pt x="369579" y="356761"/>
                </a:moveTo>
                <a:lnTo>
                  <a:pt x="365363" y="363452"/>
                </a:lnTo>
                <a:lnTo>
                  <a:pt x="361201" y="363452"/>
                </a:lnTo>
                <a:lnTo>
                  <a:pt x="367511" y="353605"/>
                </a:lnTo>
                <a:lnTo>
                  <a:pt x="361609" y="344412"/>
                </a:lnTo>
                <a:lnTo>
                  <a:pt x="365771" y="344412"/>
                </a:lnTo>
                <a:lnTo>
                  <a:pt x="369579" y="350396"/>
                </a:lnTo>
                <a:lnTo>
                  <a:pt x="373387" y="344412"/>
                </a:lnTo>
                <a:lnTo>
                  <a:pt x="377548" y="344412"/>
                </a:lnTo>
                <a:lnTo>
                  <a:pt x="371646" y="353605"/>
                </a:lnTo>
                <a:lnTo>
                  <a:pt x="377956" y="363452"/>
                </a:lnTo>
                <a:lnTo>
                  <a:pt x="373795" y="363452"/>
                </a:lnTo>
                <a:lnTo>
                  <a:pt x="369579" y="356761"/>
                </a:lnTo>
                <a:close/>
                <a:moveTo>
                  <a:pt x="395379" y="356761"/>
                </a:moveTo>
                <a:lnTo>
                  <a:pt x="391163" y="363452"/>
                </a:lnTo>
                <a:lnTo>
                  <a:pt x="387001" y="363452"/>
                </a:lnTo>
                <a:lnTo>
                  <a:pt x="393312" y="353605"/>
                </a:lnTo>
                <a:lnTo>
                  <a:pt x="387409" y="344412"/>
                </a:lnTo>
                <a:lnTo>
                  <a:pt x="391571" y="344412"/>
                </a:lnTo>
                <a:lnTo>
                  <a:pt x="395379" y="350396"/>
                </a:lnTo>
                <a:lnTo>
                  <a:pt x="399187" y="344412"/>
                </a:lnTo>
                <a:lnTo>
                  <a:pt x="403348" y="344412"/>
                </a:lnTo>
                <a:lnTo>
                  <a:pt x="397446" y="353605"/>
                </a:lnTo>
                <a:lnTo>
                  <a:pt x="403756" y="363452"/>
                </a:lnTo>
                <a:lnTo>
                  <a:pt x="399595" y="363452"/>
                </a:lnTo>
                <a:lnTo>
                  <a:pt x="395379" y="356761"/>
                </a:lnTo>
                <a:close/>
                <a:moveTo>
                  <a:pt x="421179" y="356761"/>
                </a:moveTo>
                <a:lnTo>
                  <a:pt x="416963" y="363452"/>
                </a:lnTo>
                <a:lnTo>
                  <a:pt x="412801" y="363452"/>
                </a:lnTo>
                <a:lnTo>
                  <a:pt x="419112" y="353605"/>
                </a:lnTo>
                <a:lnTo>
                  <a:pt x="413209" y="344412"/>
                </a:lnTo>
                <a:lnTo>
                  <a:pt x="417371" y="344412"/>
                </a:lnTo>
                <a:lnTo>
                  <a:pt x="421179" y="350396"/>
                </a:lnTo>
                <a:lnTo>
                  <a:pt x="424987" y="344412"/>
                </a:lnTo>
                <a:lnTo>
                  <a:pt x="429149" y="344412"/>
                </a:lnTo>
                <a:lnTo>
                  <a:pt x="423246" y="353605"/>
                </a:lnTo>
                <a:lnTo>
                  <a:pt x="429557" y="363452"/>
                </a:lnTo>
                <a:lnTo>
                  <a:pt x="425395" y="363452"/>
                </a:lnTo>
                <a:lnTo>
                  <a:pt x="421179" y="356761"/>
                </a:lnTo>
                <a:close/>
                <a:moveTo>
                  <a:pt x="446979" y="356761"/>
                </a:moveTo>
                <a:lnTo>
                  <a:pt x="442763" y="363452"/>
                </a:lnTo>
                <a:lnTo>
                  <a:pt x="438601" y="363452"/>
                </a:lnTo>
                <a:lnTo>
                  <a:pt x="444912" y="353605"/>
                </a:lnTo>
                <a:lnTo>
                  <a:pt x="439009" y="344412"/>
                </a:lnTo>
                <a:lnTo>
                  <a:pt x="443171" y="344412"/>
                </a:lnTo>
                <a:lnTo>
                  <a:pt x="446979" y="350396"/>
                </a:lnTo>
                <a:lnTo>
                  <a:pt x="450787" y="344412"/>
                </a:lnTo>
                <a:lnTo>
                  <a:pt x="454949" y="344412"/>
                </a:lnTo>
                <a:lnTo>
                  <a:pt x="449046" y="353605"/>
                </a:lnTo>
                <a:lnTo>
                  <a:pt x="455357" y="363452"/>
                </a:lnTo>
                <a:lnTo>
                  <a:pt x="451195" y="363452"/>
                </a:lnTo>
                <a:lnTo>
                  <a:pt x="446979" y="356761"/>
                </a:lnTo>
                <a:close/>
                <a:moveTo>
                  <a:pt x="472779" y="356761"/>
                </a:moveTo>
                <a:lnTo>
                  <a:pt x="468563" y="363452"/>
                </a:lnTo>
                <a:lnTo>
                  <a:pt x="464401" y="363452"/>
                </a:lnTo>
                <a:lnTo>
                  <a:pt x="470712" y="353605"/>
                </a:lnTo>
                <a:lnTo>
                  <a:pt x="464809" y="344412"/>
                </a:lnTo>
                <a:lnTo>
                  <a:pt x="468971" y="344412"/>
                </a:lnTo>
                <a:lnTo>
                  <a:pt x="472779" y="350396"/>
                </a:lnTo>
                <a:lnTo>
                  <a:pt x="476587" y="344412"/>
                </a:lnTo>
                <a:lnTo>
                  <a:pt x="480749" y="344412"/>
                </a:lnTo>
                <a:lnTo>
                  <a:pt x="474846" y="353605"/>
                </a:lnTo>
                <a:lnTo>
                  <a:pt x="481157" y="363452"/>
                </a:lnTo>
                <a:lnTo>
                  <a:pt x="476995" y="363452"/>
                </a:lnTo>
                <a:lnTo>
                  <a:pt x="472779" y="356761"/>
                </a:lnTo>
                <a:close/>
                <a:moveTo>
                  <a:pt x="498579" y="356761"/>
                </a:moveTo>
                <a:lnTo>
                  <a:pt x="494363" y="363452"/>
                </a:lnTo>
                <a:lnTo>
                  <a:pt x="490201" y="363452"/>
                </a:lnTo>
                <a:lnTo>
                  <a:pt x="496512" y="353605"/>
                </a:lnTo>
                <a:lnTo>
                  <a:pt x="490609" y="344412"/>
                </a:lnTo>
                <a:lnTo>
                  <a:pt x="494771" y="344412"/>
                </a:lnTo>
                <a:lnTo>
                  <a:pt x="498579" y="350396"/>
                </a:lnTo>
                <a:lnTo>
                  <a:pt x="502387" y="344412"/>
                </a:lnTo>
                <a:lnTo>
                  <a:pt x="506549" y="344412"/>
                </a:lnTo>
                <a:lnTo>
                  <a:pt x="500646" y="353605"/>
                </a:lnTo>
                <a:lnTo>
                  <a:pt x="506957" y="363452"/>
                </a:lnTo>
                <a:lnTo>
                  <a:pt x="502795" y="363452"/>
                </a:lnTo>
                <a:lnTo>
                  <a:pt x="498579" y="356761"/>
                </a:lnTo>
                <a:close/>
                <a:moveTo>
                  <a:pt x="8378" y="385462"/>
                </a:moveTo>
                <a:lnTo>
                  <a:pt x="4162" y="392153"/>
                </a:lnTo>
                <a:lnTo>
                  <a:pt x="0" y="392153"/>
                </a:lnTo>
                <a:lnTo>
                  <a:pt x="6310" y="382306"/>
                </a:lnTo>
                <a:lnTo>
                  <a:pt x="408" y="373112"/>
                </a:lnTo>
                <a:lnTo>
                  <a:pt x="4570" y="373112"/>
                </a:lnTo>
                <a:lnTo>
                  <a:pt x="8378" y="379097"/>
                </a:lnTo>
                <a:lnTo>
                  <a:pt x="12186" y="373112"/>
                </a:lnTo>
                <a:lnTo>
                  <a:pt x="16347" y="373112"/>
                </a:lnTo>
                <a:lnTo>
                  <a:pt x="10445" y="382306"/>
                </a:lnTo>
                <a:lnTo>
                  <a:pt x="16755" y="392153"/>
                </a:lnTo>
                <a:lnTo>
                  <a:pt x="12594" y="392153"/>
                </a:lnTo>
                <a:lnTo>
                  <a:pt x="8378" y="385462"/>
                </a:lnTo>
                <a:close/>
                <a:moveTo>
                  <a:pt x="34178" y="385462"/>
                </a:moveTo>
                <a:lnTo>
                  <a:pt x="29962" y="392153"/>
                </a:lnTo>
                <a:lnTo>
                  <a:pt x="25800" y="392153"/>
                </a:lnTo>
                <a:lnTo>
                  <a:pt x="32110" y="382306"/>
                </a:lnTo>
                <a:lnTo>
                  <a:pt x="26208" y="373112"/>
                </a:lnTo>
                <a:lnTo>
                  <a:pt x="30370" y="373112"/>
                </a:lnTo>
                <a:lnTo>
                  <a:pt x="34178" y="379097"/>
                </a:lnTo>
                <a:lnTo>
                  <a:pt x="37986" y="373112"/>
                </a:lnTo>
                <a:lnTo>
                  <a:pt x="42147" y="373112"/>
                </a:lnTo>
                <a:lnTo>
                  <a:pt x="36245" y="382306"/>
                </a:lnTo>
                <a:lnTo>
                  <a:pt x="42555" y="392153"/>
                </a:lnTo>
                <a:lnTo>
                  <a:pt x="38394" y="392153"/>
                </a:lnTo>
                <a:lnTo>
                  <a:pt x="34178" y="385462"/>
                </a:lnTo>
                <a:close/>
                <a:moveTo>
                  <a:pt x="59978" y="385462"/>
                </a:moveTo>
                <a:lnTo>
                  <a:pt x="55762" y="392153"/>
                </a:lnTo>
                <a:lnTo>
                  <a:pt x="51600" y="392153"/>
                </a:lnTo>
                <a:lnTo>
                  <a:pt x="57911" y="382306"/>
                </a:lnTo>
                <a:lnTo>
                  <a:pt x="52008" y="373112"/>
                </a:lnTo>
                <a:lnTo>
                  <a:pt x="56170" y="373112"/>
                </a:lnTo>
                <a:lnTo>
                  <a:pt x="59978" y="379097"/>
                </a:lnTo>
                <a:lnTo>
                  <a:pt x="63786" y="373112"/>
                </a:lnTo>
                <a:lnTo>
                  <a:pt x="67948" y="373112"/>
                </a:lnTo>
                <a:lnTo>
                  <a:pt x="62045" y="382306"/>
                </a:lnTo>
                <a:lnTo>
                  <a:pt x="68356" y="392153"/>
                </a:lnTo>
                <a:lnTo>
                  <a:pt x="64194" y="392153"/>
                </a:lnTo>
                <a:lnTo>
                  <a:pt x="59978" y="385462"/>
                </a:lnTo>
                <a:close/>
                <a:moveTo>
                  <a:pt x="85778" y="385462"/>
                </a:moveTo>
                <a:lnTo>
                  <a:pt x="81562" y="392153"/>
                </a:lnTo>
                <a:lnTo>
                  <a:pt x="77400" y="392153"/>
                </a:lnTo>
                <a:lnTo>
                  <a:pt x="83711" y="382306"/>
                </a:lnTo>
                <a:lnTo>
                  <a:pt x="77808" y="373112"/>
                </a:lnTo>
                <a:lnTo>
                  <a:pt x="81970" y="373112"/>
                </a:lnTo>
                <a:lnTo>
                  <a:pt x="85778" y="379097"/>
                </a:lnTo>
                <a:lnTo>
                  <a:pt x="89586" y="373112"/>
                </a:lnTo>
                <a:lnTo>
                  <a:pt x="93748" y="373112"/>
                </a:lnTo>
                <a:lnTo>
                  <a:pt x="87845" y="382306"/>
                </a:lnTo>
                <a:lnTo>
                  <a:pt x="94156" y="392153"/>
                </a:lnTo>
                <a:lnTo>
                  <a:pt x="89994" y="392153"/>
                </a:lnTo>
                <a:lnTo>
                  <a:pt x="85778" y="385462"/>
                </a:lnTo>
                <a:close/>
                <a:moveTo>
                  <a:pt x="111578" y="385462"/>
                </a:moveTo>
                <a:lnTo>
                  <a:pt x="107362" y="392153"/>
                </a:lnTo>
                <a:lnTo>
                  <a:pt x="103200" y="392153"/>
                </a:lnTo>
                <a:lnTo>
                  <a:pt x="109511" y="382306"/>
                </a:lnTo>
                <a:lnTo>
                  <a:pt x="103608" y="373112"/>
                </a:lnTo>
                <a:lnTo>
                  <a:pt x="107770" y="373112"/>
                </a:lnTo>
                <a:lnTo>
                  <a:pt x="111578" y="379097"/>
                </a:lnTo>
                <a:lnTo>
                  <a:pt x="115386" y="373112"/>
                </a:lnTo>
                <a:lnTo>
                  <a:pt x="119548" y="373112"/>
                </a:lnTo>
                <a:lnTo>
                  <a:pt x="113645" y="382306"/>
                </a:lnTo>
                <a:lnTo>
                  <a:pt x="119956" y="392153"/>
                </a:lnTo>
                <a:lnTo>
                  <a:pt x="115794" y="392153"/>
                </a:lnTo>
                <a:lnTo>
                  <a:pt x="111578" y="385462"/>
                </a:lnTo>
                <a:close/>
                <a:moveTo>
                  <a:pt x="137378" y="385462"/>
                </a:moveTo>
                <a:lnTo>
                  <a:pt x="133162" y="392153"/>
                </a:lnTo>
                <a:lnTo>
                  <a:pt x="129000" y="392153"/>
                </a:lnTo>
                <a:lnTo>
                  <a:pt x="135311" y="382306"/>
                </a:lnTo>
                <a:lnTo>
                  <a:pt x="129408" y="373112"/>
                </a:lnTo>
                <a:lnTo>
                  <a:pt x="133570" y="373112"/>
                </a:lnTo>
                <a:lnTo>
                  <a:pt x="137378" y="379097"/>
                </a:lnTo>
                <a:lnTo>
                  <a:pt x="141186" y="373112"/>
                </a:lnTo>
                <a:lnTo>
                  <a:pt x="145348" y="373112"/>
                </a:lnTo>
                <a:lnTo>
                  <a:pt x="139445" y="382306"/>
                </a:lnTo>
                <a:lnTo>
                  <a:pt x="145756" y="392153"/>
                </a:lnTo>
                <a:lnTo>
                  <a:pt x="141594" y="392153"/>
                </a:lnTo>
                <a:lnTo>
                  <a:pt x="137378" y="385462"/>
                </a:lnTo>
                <a:close/>
                <a:moveTo>
                  <a:pt x="163178" y="385462"/>
                </a:moveTo>
                <a:lnTo>
                  <a:pt x="158962" y="392153"/>
                </a:lnTo>
                <a:lnTo>
                  <a:pt x="154800" y="392153"/>
                </a:lnTo>
                <a:lnTo>
                  <a:pt x="161111" y="382306"/>
                </a:lnTo>
                <a:lnTo>
                  <a:pt x="155208" y="373112"/>
                </a:lnTo>
                <a:lnTo>
                  <a:pt x="159370" y="373112"/>
                </a:lnTo>
                <a:lnTo>
                  <a:pt x="163178" y="379097"/>
                </a:lnTo>
                <a:lnTo>
                  <a:pt x="166986" y="373112"/>
                </a:lnTo>
                <a:lnTo>
                  <a:pt x="171148" y="373112"/>
                </a:lnTo>
                <a:lnTo>
                  <a:pt x="165245" y="382306"/>
                </a:lnTo>
                <a:lnTo>
                  <a:pt x="171556" y="392153"/>
                </a:lnTo>
                <a:lnTo>
                  <a:pt x="167394" y="392153"/>
                </a:lnTo>
                <a:lnTo>
                  <a:pt x="163178" y="385462"/>
                </a:lnTo>
                <a:close/>
                <a:moveTo>
                  <a:pt x="188978" y="385462"/>
                </a:moveTo>
                <a:lnTo>
                  <a:pt x="184762" y="392153"/>
                </a:lnTo>
                <a:lnTo>
                  <a:pt x="180601" y="392153"/>
                </a:lnTo>
                <a:lnTo>
                  <a:pt x="186911" y="382306"/>
                </a:lnTo>
                <a:lnTo>
                  <a:pt x="181009" y="373112"/>
                </a:lnTo>
                <a:lnTo>
                  <a:pt x="185170" y="373112"/>
                </a:lnTo>
                <a:lnTo>
                  <a:pt x="188978" y="379097"/>
                </a:lnTo>
                <a:lnTo>
                  <a:pt x="192786" y="373112"/>
                </a:lnTo>
                <a:lnTo>
                  <a:pt x="196948" y="373112"/>
                </a:lnTo>
                <a:lnTo>
                  <a:pt x="191045" y="382306"/>
                </a:lnTo>
                <a:lnTo>
                  <a:pt x="197356" y="392153"/>
                </a:lnTo>
                <a:lnTo>
                  <a:pt x="193194" y="392153"/>
                </a:lnTo>
                <a:lnTo>
                  <a:pt x="188978" y="385462"/>
                </a:lnTo>
                <a:close/>
                <a:moveTo>
                  <a:pt x="214778" y="385462"/>
                </a:moveTo>
                <a:lnTo>
                  <a:pt x="210562" y="392153"/>
                </a:lnTo>
                <a:lnTo>
                  <a:pt x="206401" y="392153"/>
                </a:lnTo>
                <a:lnTo>
                  <a:pt x="212711" y="382306"/>
                </a:lnTo>
                <a:lnTo>
                  <a:pt x="206809" y="373112"/>
                </a:lnTo>
                <a:lnTo>
                  <a:pt x="210970" y="373112"/>
                </a:lnTo>
                <a:lnTo>
                  <a:pt x="214778" y="379097"/>
                </a:lnTo>
                <a:lnTo>
                  <a:pt x="218586" y="373112"/>
                </a:lnTo>
                <a:lnTo>
                  <a:pt x="222748" y="373112"/>
                </a:lnTo>
                <a:lnTo>
                  <a:pt x="216846" y="382306"/>
                </a:lnTo>
                <a:lnTo>
                  <a:pt x="223156" y="392153"/>
                </a:lnTo>
                <a:lnTo>
                  <a:pt x="218994" y="392153"/>
                </a:lnTo>
                <a:lnTo>
                  <a:pt x="214778" y="385462"/>
                </a:lnTo>
                <a:close/>
                <a:moveTo>
                  <a:pt x="240578" y="385462"/>
                </a:moveTo>
                <a:lnTo>
                  <a:pt x="236362" y="392153"/>
                </a:lnTo>
                <a:lnTo>
                  <a:pt x="232201" y="392153"/>
                </a:lnTo>
                <a:lnTo>
                  <a:pt x="238511" y="382306"/>
                </a:lnTo>
                <a:lnTo>
                  <a:pt x="232609" y="373112"/>
                </a:lnTo>
                <a:lnTo>
                  <a:pt x="236770" y="373112"/>
                </a:lnTo>
                <a:lnTo>
                  <a:pt x="240578" y="379097"/>
                </a:lnTo>
                <a:lnTo>
                  <a:pt x="244386" y="373112"/>
                </a:lnTo>
                <a:lnTo>
                  <a:pt x="248548" y="373112"/>
                </a:lnTo>
                <a:lnTo>
                  <a:pt x="242646" y="382306"/>
                </a:lnTo>
                <a:lnTo>
                  <a:pt x="248956" y="392153"/>
                </a:lnTo>
                <a:lnTo>
                  <a:pt x="244794" y="392153"/>
                </a:lnTo>
                <a:lnTo>
                  <a:pt x="240578" y="385462"/>
                </a:lnTo>
                <a:close/>
                <a:moveTo>
                  <a:pt x="266378" y="385462"/>
                </a:moveTo>
                <a:lnTo>
                  <a:pt x="262162" y="392153"/>
                </a:lnTo>
                <a:lnTo>
                  <a:pt x="258001" y="392153"/>
                </a:lnTo>
                <a:lnTo>
                  <a:pt x="264311" y="382306"/>
                </a:lnTo>
                <a:lnTo>
                  <a:pt x="258409" y="373112"/>
                </a:lnTo>
                <a:lnTo>
                  <a:pt x="262570" y="373112"/>
                </a:lnTo>
                <a:lnTo>
                  <a:pt x="266378" y="379097"/>
                </a:lnTo>
                <a:lnTo>
                  <a:pt x="270187" y="373112"/>
                </a:lnTo>
                <a:lnTo>
                  <a:pt x="274348" y="373112"/>
                </a:lnTo>
                <a:lnTo>
                  <a:pt x="268446" y="382306"/>
                </a:lnTo>
                <a:lnTo>
                  <a:pt x="274756" y="392153"/>
                </a:lnTo>
                <a:lnTo>
                  <a:pt x="270595" y="392153"/>
                </a:lnTo>
                <a:lnTo>
                  <a:pt x="266378" y="385462"/>
                </a:lnTo>
                <a:close/>
                <a:moveTo>
                  <a:pt x="292179" y="385462"/>
                </a:moveTo>
                <a:lnTo>
                  <a:pt x="287962" y="392153"/>
                </a:lnTo>
                <a:lnTo>
                  <a:pt x="283801" y="392153"/>
                </a:lnTo>
                <a:lnTo>
                  <a:pt x="290111" y="382306"/>
                </a:lnTo>
                <a:lnTo>
                  <a:pt x="284209" y="373112"/>
                </a:lnTo>
                <a:lnTo>
                  <a:pt x="288370" y="373112"/>
                </a:lnTo>
                <a:lnTo>
                  <a:pt x="292179" y="379097"/>
                </a:lnTo>
                <a:lnTo>
                  <a:pt x="295987" y="373112"/>
                </a:lnTo>
                <a:lnTo>
                  <a:pt x="300148" y="373112"/>
                </a:lnTo>
                <a:lnTo>
                  <a:pt x="294246" y="382306"/>
                </a:lnTo>
                <a:lnTo>
                  <a:pt x="300556" y="392153"/>
                </a:lnTo>
                <a:lnTo>
                  <a:pt x="296395" y="392153"/>
                </a:lnTo>
                <a:lnTo>
                  <a:pt x="292179" y="385462"/>
                </a:lnTo>
                <a:close/>
                <a:moveTo>
                  <a:pt x="317979" y="385462"/>
                </a:moveTo>
                <a:lnTo>
                  <a:pt x="313762" y="392153"/>
                </a:lnTo>
                <a:lnTo>
                  <a:pt x="309601" y="392153"/>
                </a:lnTo>
                <a:lnTo>
                  <a:pt x="315911" y="382306"/>
                </a:lnTo>
                <a:lnTo>
                  <a:pt x="310009" y="373112"/>
                </a:lnTo>
                <a:lnTo>
                  <a:pt x="314170" y="373112"/>
                </a:lnTo>
                <a:lnTo>
                  <a:pt x="317979" y="379097"/>
                </a:lnTo>
                <a:lnTo>
                  <a:pt x="321787" y="373112"/>
                </a:lnTo>
                <a:lnTo>
                  <a:pt x="325948" y="373112"/>
                </a:lnTo>
                <a:lnTo>
                  <a:pt x="320046" y="382306"/>
                </a:lnTo>
                <a:lnTo>
                  <a:pt x="326356" y="392153"/>
                </a:lnTo>
                <a:lnTo>
                  <a:pt x="322195" y="392153"/>
                </a:lnTo>
                <a:lnTo>
                  <a:pt x="317979" y="385462"/>
                </a:lnTo>
                <a:close/>
                <a:moveTo>
                  <a:pt x="343779" y="385462"/>
                </a:moveTo>
                <a:lnTo>
                  <a:pt x="339563" y="392153"/>
                </a:lnTo>
                <a:lnTo>
                  <a:pt x="335401" y="392153"/>
                </a:lnTo>
                <a:lnTo>
                  <a:pt x="341711" y="382306"/>
                </a:lnTo>
                <a:lnTo>
                  <a:pt x="335809" y="373112"/>
                </a:lnTo>
                <a:lnTo>
                  <a:pt x="339971" y="373112"/>
                </a:lnTo>
                <a:lnTo>
                  <a:pt x="343779" y="379097"/>
                </a:lnTo>
                <a:lnTo>
                  <a:pt x="347587" y="373112"/>
                </a:lnTo>
                <a:lnTo>
                  <a:pt x="351748" y="373112"/>
                </a:lnTo>
                <a:lnTo>
                  <a:pt x="345846" y="382306"/>
                </a:lnTo>
                <a:lnTo>
                  <a:pt x="352156" y="392153"/>
                </a:lnTo>
                <a:lnTo>
                  <a:pt x="347995" y="392153"/>
                </a:lnTo>
                <a:lnTo>
                  <a:pt x="343779" y="385462"/>
                </a:lnTo>
                <a:close/>
                <a:moveTo>
                  <a:pt x="369579" y="385462"/>
                </a:moveTo>
                <a:lnTo>
                  <a:pt x="365363" y="392153"/>
                </a:lnTo>
                <a:lnTo>
                  <a:pt x="361201" y="392153"/>
                </a:lnTo>
                <a:lnTo>
                  <a:pt x="367511" y="382306"/>
                </a:lnTo>
                <a:lnTo>
                  <a:pt x="361609" y="373112"/>
                </a:lnTo>
                <a:lnTo>
                  <a:pt x="365771" y="373112"/>
                </a:lnTo>
                <a:lnTo>
                  <a:pt x="369579" y="379097"/>
                </a:lnTo>
                <a:lnTo>
                  <a:pt x="373387" y="373112"/>
                </a:lnTo>
                <a:lnTo>
                  <a:pt x="377548" y="373112"/>
                </a:lnTo>
                <a:lnTo>
                  <a:pt x="371646" y="382306"/>
                </a:lnTo>
                <a:lnTo>
                  <a:pt x="377956" y="392153"/>
                </a:lnTo>
                <a:lnTo>
                  <a:pt x="373795" y="392153"/>
                </a:lnTo>
                <a:lnTo>
                  <a:pt x="369579" y="385462"/>
                </a:lnTo>
                <a:close/>
                <a:moveTo>
                  <a:pt x="395379" y="385462"/>
                </a:moveTo>
                <a:lnTo>
                  <a:pt x="391163" y="392153"/>
                </a:lnTo>
                <a:lnTo>
                  <a:pt x="387001" y="392153"/>
                </a:lnTo>
                <a:lnTo>
                  <a:pt x="393312" y="382306"/>
                </a:lnTo>
                <a:lnTo>
                  <a:pt x="387409" y="373112"/>
                </a:lnTo>
                <a:lnTo>
                  <a:pt x="391571" y="373112"/>
                </a:lnTo>
                <a:lnTo>
                  <a:pt x="395379" y="379097"/>
                </a:lnTo>
                <a:lnTo>
                  <a:pt x="399187" y="373112"/>
                </a:lnTo>
                <a:lnTo>
                  <a:pt x="403348" y="373112"/>
                </a:lnTo>
                <a:lnTo>
                  <a:pt x="397446" y="382306"/>
                </a:lnTo>
                <a:lnTo>
                  <a:pt x="403756" y="392153"/>
                </a:lnTo>
                <a:lnTo>
                  <a:pt x="399595" y="392153"/>
                </a:lnTo>
                <a:lnTo>
                  <a:pt x="395379" y="385462"/>
                </a:lnTo>
                <a:close/>
                <a:moveTo>
                  <a:pt x="421179" y="385462"/>
                </a:moveTo>
                <a:lnTo>
                  <a:pt x="416963" y="392153"/>
                </a:lnTo>
                <a:lnTo>
                  <a:pt x="412801" y="392153"/>
                </a:lnTo>
                <a:lnTo>
                  <a:pt x="419112" y="382306"/>
                </a:lnTo>
                <a:lnTo>
                  <a:pt x="413209" y="373112"/>
                </a:lnTo>
                <a:lnTo>
                  <a:pt x="417371" y="373112"/>
                </a:lnTo>
                <a:lnTo>
                  <a:pt x="421179" y="379097"/>
                </a:lnTo>
                <a:lnTo>
                  <a:pt x="424987" y="373112"/>
                </a:lnTo>
                <a:lnTo>
                  <a:pt x="429149" y="373112"/>
                </a:lnTo>
                <a:lnTo>
                  <a:pt x="423246" y="382306"/>
                </a:lnTo>
                <a:lnTo>
                  <a:pt x="429557" y="392153"/>
                </a:lnTo>
                <a:lnTo>
                  <a:pt x="425395" y="392153"/>
                </a:lnTo>
                <a:lnTo>
                  <a:pt x="421179" y="385462"/>
                </a:lnTo>
                <a:close/>
                <a:moveTo>
                  <a:pt x="446979" y="385462"/>
                </a:moveTo>
                <a:lnTo>
                  <a:pt x="442763" y="392153"/>
                </a:lnTo>
                <a:lnTo>
                  <a:pt x="438601" y="392153"/>
                </a:lnTo>
                <a:lnTo>
                  <a:pt x="444912" y="382306"/>
                </a:lnTo>
                <a:lnTo>
                  <a:pt x="439009" y="373112"/>
                </a:lnTo>
                <a:lnTo>
                  <a:pt x="443171" y="373112"/>
                </a:lnTo>
                <a:lnTo>
                  <a:pt x="446979" y="379097"/>
                </a:lnTo>
                <a:lnTo>
                  <a:pt x="450787" y="373112"/>
                </a:lnTo>
                <a:lnTo>
                  <a:pt x="454949" y="373112"/>
                </a:lnTo>
                <a:lnTo>
                  <a:pt x="449046" y="382306"/>
                </a:lnTo>
                <a:lnTo>
                  <a:pt x="455357" y="392153"/>
                </a:lnTo>
                <a:lnTo>
                  <a:pt x="451195" y="392153"/>
                </a:lnTo>
                <a:lnTo>
                  <a:pt x="446979" y="385462"/>
                </a:lnTo>
                <a:close/>
                <a:moveTo>
                  <a:pt x="472779" y="385462"/>
                </a:moveTo>
                <a:lnTo>
                  <a:pt x="468563" y="392153"/>
                </a:lnTo>
                <a:lnTo>
                  <a:pt x="464401" y="392153"/>
                </a:lnTo>
                <a:lnTo>
                  <a:pt x="470712" y="382306"/>
                </a:lnTo>
                <a:lnTo>
                  <a:pt x="464809" y="373112"/>
                </a:lnTo>
                <a:lnTo>
                  <a:pt x="468971" y="373112"/>
                </a:lnTo>
                <a:lnTo>
                  <a:pt x="472779" y="379097"/>
                </a:lnTo>
                <a:lnTo>
                  <a:pt x="476587" y="373112"/>
                </a:lnTo>
                <a:lnTo>
                  <a:pt x="480749" y="373112"/>
                </a:lnTo>
                <a:lnTo>
                  <a:pt x="474846" y="382306"/>
                </a:lnTo>
                <a:lnTo>
                  <a:pt x="481157" y="392153"/>
                </a:lnTo>
                <a:lnTo>
                  <a:pt x="476995" y="392153"/>
                </a:lnTo>
                <a:lnTo>
                  <a:pt x="472779" y="385462"/>
                </a:lnTo>
                <a:close/>
                <a:moveTo>
                  <a:pt x="498579" y="385462"/>
                </a:moveTo>
                <a:lnTo>
                  <a:pt x="494363" y="392153"/>
                </a:lnTo>
                <a:lnTo>
                  <a:pt x="490201" y="392153"/>
                </a:lnTo>
                <a:lnTo>
                  <a:pt x="496512" y="382306"/>
                </a:lnTo>
                <a:lnTo>
                  <a:pt x="490609" y="373112"/>
                </a:lnTo>
                <a:lnTo>
                  <a:pt x="494771" y="373112"/>
                </a:lnTo>
                <a:lnTo>
                  <a:pt x="498579" y="379097"/>
                </a:lnTo>
                <a:lnTo>
                  <a:pt x="502387" y="373112"/>
                </a:lnTo>
                <a:lnTo>
                  <a:pt x="506549" y="373112"/>
                </a:lnTo>
                <a:lnTo>
                  <a:pt x="500646" y="382306"/>
                </a:lnTo>
                <a:lnTo>
                  <a:pt x="506957" y="392153"/>
                </a:lnTo>
                <a:lnTo>
                  <a:pt x="502795" y="392153"/>
                </a:lnTo>
                <a:lnTo>
                  <a:pt x="498579" y="385462"/>
                </a:lnTo>
                <a:close/>
                <a:moveTo>
                  <a:pt x="8378" y="414163"/>
                </a:moveTo>
                <a:lnTo>
                  <a:pt x="4162" y="420854"/>
                </a:lnTo>
                <a:lnTo>
                  <a:pt x="0" y="420854"/>
                </a:lnTo>
                <a:lnTo>
                  <a:pt x="6310" y="411007"/>
                </a:lnTo>
                <a:lnTo>
                  <a:pt x="408" y="401813"/>
                </a:lnTo>
                <a:lnTo>
                  <a:pt x="4570" y="401813"/>
                </a:lnTo>
                <a:lnTo>
                  <a:pt x="8378" y="407798"/>
                </a:lnTo>
                <a:lnTo>
                  <a:pt x="12186" y="401813"/>
                </a:lnTo>
                <a:lnTo>
                  <a:pt x="16347" y="401813"/>
                </a:lnTo>
                <a:lnTo>
                  <a:pt x="10445" y="411007"/>
                </a:lnTo>
                <a:lnTo>
                  <a:pt x="16755" y="420854"/>
                </a:lnTo>
                <a:lnTo>
                  <a:pt x="12594" y="420854"/>
                </a:lnTo>
                <a:lnTo>
                  <a:pt x="8378" y="414163"/>
                </a:lnTo>
                <a:close/>
                <a:moveTo>
                  <a:pt x="34178" y="414163"/>
                </a:moveTo>
                <a:lnTo>
                  <a:pt x="29962" y="420854"/>
                </a:lnTo>
                <a:lnTo>
                  <a:pt x="25800" y="420854"/>
                </a:lnTo>
                <a:lnTo>
                  <a:pt x="32110" y="411007"/>
                </a:lnTo>
                <a:lnTo>
                  <a:pt x="26208" y="401813"/>
                </a:lnTo>
                <a:lnTo>
                  <a:pt x="30370" y="401813"/>
                </a:lnTo>
                <a:lnTo>
                  <a:pt x="34178" y="407798"/>
                </a:lnTo>
                <a:lnTo>
                  <a:pt x="37986" y="401813"/>
                </a:lnTo>
                <a:lnTo>
                  <a:pt x="42147" y="401813"/>
                </a:lnTo>
                <a:lnTo>
                  <a:pt x="36245" y="411007"/>
                </a:lnTo>
                <a:lnTo>
                  <a:pt x="42555" y="420854"/>
                </a:lnTo>
                <a:lnTo>
                  <a:pt x="38394" y="420854"/>
                </a:lnTo>
                <a:lnTo>
                  <a:pt x="34178" y="414163"/>
                </a:lnTo>
                <a:close/>
                <a:moveTo>
                  <a:pt x="59978" y="414163"/>
                </a:moveTo>
                <a:lnTo>
                  <a:pt x="55762" y="420854"/>
                </a:lnTo>
                <a:lnTo>
                  <a:pt x="51600" y="420854"/>
                </a:lnTo>
                <a:lnTo>
                  <a:pt x="57911" y="411007"/>
                </a:lnTo>
                <a:lnTo>
                  <a:pt x="52008" y="401813"/>
                </a:lnTo>
                <a:lnTo>
                  <a:pt x="56170" y="401813"/>
                </a:lnTo>
                <a:lnTo>
                  <a:pt x="59978" y="407798"/>
                </a:lnTo>
                <a:lnTo>
                  <a:pt x="63786" y="401813"/>
                </a:lnTo>
                <a:lnTo>
                  <a:pt x="67948" y="401813"/>
                </a:lnTo>
                <a:lnTo>
                  <a:pt x="62045" y="411007"/>
                </a:lnTo>
                <a:lnTo>
                  <a:pt x="68356" y="420854"/>
                </a:lnTo>
                <a:lnTo>
                  <a:pt x="64194" y="420854"/>
                </a:lnTo>
                <a:lnTo>
                  <a:pt x="59978" y="414163"/>
                </a:lnTo>
                <a:close/>
                <a:moveTo>
                  <a:pt x="85778" y="414163"/>
                </a:moveTo>
                <a:lnTo>
                  <a:pt x="81562" y="420854"/>
                </a:lnTo>
                <a:lnTo>
                  <a:pt x="77400" y="420854"/>
                </a:lnTo>
                <a:lnTo>
                  <a:pt x="83711" y="411007"/>
                </a:lnTo>
                <a:lnTo>
                  <a:pt x="77808" y="401813"/>
                </a:lnTo>
                <a:lnTo>
                  <a:pt x="81970" y="401813"/>
                </a:lnTo>
                <a:lnTo>
                  <a:pt x="85778" y="407798"/>
                </a:lnTo>
                <a:lnTo>
                  <a:pt x="89586" y="401813"/>
                </a:lnTo>
                <a:lnTo>
                  <a:pt x="93748" y="401813"/>
                </a:lnTo>
                <a:lnTo>
                  <a:pt x="87845" y="411007"/>
                </a:lnTo>
                <a:lnTo>
                  <a:pt x="94156" y="420854"/>
                </a:lnTo>
                <a:lnTo>
                  <a:pt x="89994" y="420854"/>
                </a:lnTo>
                <a:lnTo>
                  <a:pt x="85778" y="414163"/>
                </a:lnTo>
                <a:close/>
                <a:moveTo>
                  <a:pt x="111578" y="414163"/>
                </a:moveTo>
                <a:lnTo>
                  <a:pt x="107362" y="420854"/>
                </a:lnTo>
                <a:lnTo>
                  <a:pt x="103200" y="420854"/>
                </a:lnTo>
                <a:lnTo>
                  <a:pt x="109511" y="411007"/>
                </a:lnTo>
                <a:lnTo>
                  <a:pt x="103608" y="401813"/>
                </a:lnTo>
                <a:lnTo>
                  <a:pt x="107770" y="401813"/>
                </a:lnTo>
                <a:lnTo>
                  <a:pt x="111578" y="407798"/>
                </a:lnTo>
                <a:lnTo>
                  <a:pt x="115386" y="401813"/>
                </a:lnTo>
                <a:lnTo>
                  <a:pt x="119548" y="401813"/>
                </a:lnTo>
                <a:lnTo>
                  <a:pt x="113645" y="411007"/>
                </a:lnTo>
                <a:lnTo>
                  <a:pt x="119956" y="420854"/>
                </a:lnTo>
                <a:lnTo>
                  <a:pt x="115794" y="420854"/>
                </a:lnTo>
                <a:lnTo>
                  <a:pt x="111578" y="414163"/>
                </a:lnTo>
                <a:close/>
                <a:moveTo>
                  <a:pt x="137378" y="414163"/>
                </a:moveTo>
                <a:lnTo>
                  <a:pt x="133162" y="420854"/>
                </a:lnTo>
                <a:lnTo>
                  <a:pt x="129000" y="420854"/>
                </a:lnTo>
                <a:lnTo>
                  <a:pt x="135311" y="411007"/>
                </a:lnTo>
                <a:lnTo>
                  <a:pt x="129408" y="401813"/>
                </a:lnTo>
                <a:lnTo>
                  <a:pt x="133570" y="401813"/>
                </a:lnTo>
                <a:lnTo>
                  <a:pt x="137378" y="407798"/>
                </a:lnTo>
                <a:lnTo>
                  <a:pt x="141186" y="401813"/>
                </a:lnTo>
                <a:lnTo>
                  <a:pt x="145348" y="401813"/>
                </a:lnTo>
                <a:lnTo>
                  <a:pt x="139445" y="411007"/>
                </a:lnTo>
                <a:lnTo>
                  <a:pt x="145756" y="420854"/>
                </a:lnTo>
                <a:lnTo>
                  <a:pt x="141594" y="420854"/>
                </a:lnTo>
                <a:lnTo>
                  <a:pt x="137378" y="414163"/>
                </a:lnTo>
                <a:close/>
                <a:moveTo>
                  <a:pt x="163178" y="414163"/>
                </a:moveTo>
                <a:lnTo>
                  <a:pt x="158962" y="420854"/>
                </a:lnTo>
                <a:lnTo>
                  <a:pt x="154800" y="420854"/>
                </a:lnTo>
                <a:lnTo>
                  <a:pt x="161111" y="411007"/>
                </a:lnTo>
                <a:lnTo>
                  <a:pt x="155208" y="401813"/>
                </a:lnTo>
                <a:lnTo>
                  <a:pt x="159370" y="401813"/>
                </a:lnTo>
                <a:lnTo>
                  <a:pt x="163178" y="407798"/>
                </a:lnTo>
                <a:lnTo>
                  <a:pt x="166986" y="401813"/>
                </a:lnTo>
                <a:lnTo>
                  <a:pt x="171148" y="401813"/>
                </a:lnTo>
                <a:lnTo>
                  <a:pt x="165245" y="411007"/>
                </a:lnTo>
                <a:lnTo>
                  <a:pt x="171556" y="420854"/>
                </a:lnTo>
                <a:lnTo>
                  <a:pt x="167394" y="420854"/>
                </a:lnTo>
                <a:lnTo>
                  <a:pt x="163178" y="414163"/>
                </a:lnTo>
                <a:close/>
                <a:moveTo>
                  <a:pt x="188978" y="414163"/>
                </a:moveTo>
                <a:lnTo>
                  <a:pt x="184762" y="420854"/>
                </a:lnTo>
                <a:lnTo>
                  <a:pt x="180601" y="420854"/>
                </a:lnTo>
                <a:lnTo>
                  <a:pt x="186911" y="411007"/>
                </a:lnTo>
                <a:lnTo>
                  <a:pt x="181009" y="401813"/>
                </a:lnTo>
                <a:lnTo>
                  <a:pt x="185170" y="401813"/>
                </a:lnTo>
                <a:lnTo>
                  <a:pt x="188978" y="407798"/>
                </a:lnTo>
                <a:lnTo>
                  <a:pt x="192786" y="401813"/>
                </a:lnTo>
                <a:lnTo>
                  <a:pt x="196948" y="401813"/>
                </a:lnTo>
                <a:lnTo>
                  <a:pt x="191045" y="411007"/>
                </a:lnTo>
                <a:lnTo>
                  <a:pt x="197356" y="420854"/>
                </a:lnTo>
                <a:lnTo>
                  <a:pt x="193194" y="420854"/>
                </a:lnTo>
                <a:lnTo>
                  <a:pt x="188978" y="414163"/>
                </a:lnTo>
                <a:close/>
                <a:moveTo>
                  <a:pt x="214778" y="414163"/>
                </a:moveTo>
                <a:lnTo>
                  <a:pt x="210562" y="420854"/>
                </a:lnTo>
                <a:lnTo>
                  <a:pt x="206401" y="420854"/>
                </a:lnTo>
                <a:lnTo>
                  <a:pt x="212711" y="411007"/>
                </a:lnTo>
                <a:lnTo>
                  <a:pt x="206809" y="401813"/>
                </a:lnTo>
                <a:lnTo>
                  <a:pt x="210970" y="401813"/>
                </a:lnTo>
                <a:lnTo>
                  <a:pt x="214778" y="407798"/>
                </a:lnTo>
                <a:lnTo>
                  <a:pt x="218586" y="401813"/>
                </a:lnTo>
                <a:lnTo>
                  <a:pt x="222748" y="401813"/>
                </a:lnTo>
                <a:lnTo>
                  <a:pt x="216846" y="411007"/>
                </a:lnTo>
                <a:lnTo>
                  <a:pt x="223156" y="420854"/>
                </a:lnTo>
                <a:lnTo>
                  <a:pt x="218994" y="420854"/>
                </a:lnTo>
                <a:lnTo>
                  <a:pt x="214778" y="414163"/>
                </a:lnTo>
                <a:close/>
                <a:moveTo>
                  <a:pt x="240578" y="414163"/>
                </a:moveTo>
                <a:lnTo>
                  <a:pt x="236362" y="420854"/>
                </a:lnTo>
                <a:lnTo>
                  <a:pt x="232201" y="420854"/>
                </a:lnTo>
                <a:lnTo>
                  <a:pt x="238511" y="411007"/>
                </a:lnTo>
                <a:lnTo>
                  <a:pt x="232609" y="401813"/>
                </a:lnTo>
                <a:lnTo>
                  <a:pt x="236770" y="401813"/>
                </a:lnTo>
                <a:lnTo>
                  <a:pt x="240578" y="407798"/>
                </a:lnTo>
                <a:lnTo>
                  <a:pt x="244386" y="401813"/>
                </a:lnTo>
                <a:lnTo>
                  <a:pt x="248548" y="401813"/>
                </a:lnTo>
                <a:lnTo>
                  <a:pt x="242646" y="411007"/>
                </a:lnTo>
                <a:lnTo>
                  <a:pt x="248956" y="420854"/>
                </a:lnTo>
                <a:lnTo>
                  <a:pt x="244794" y="420854"/>
                </a:lnTo>
                <a:lnTo>
                  <a:pt x="240578" y="414163"/>
                </a:lnTo>
                <a:close/>
                <a:moveTo>
                  <a:pt x="266378" y="414163"/>
                </a:moveTo>
                <a:lnTo>
                  <a:pt x="262162" y="420854"/>
                </a:lnTo>
                <a:lnTo>
                  <a:pt x="258001" y="420854"/>
                </a:lnTo>
                <a:lnTo>
                  <a:pt x="264311" y="411007"/>
                </a:lnTo>
                <a:lnTo>
                  <a:pt x="258409" y="401813"/>
                </a:lnTo>
                <a:lnTo>
                  <a:pt x="262570" y="401813"/>
                </a:lnTo>
                <a:lnTo>
                  <a:pt x="266378" y="407798"/>
                </a:lnTo>
                <a:lnTo>
                  <a:pt x="270187" y="401813"/>
                </a:lnTo>
                <a:lnTo>
                  <a:pt x="274348" y="401813"/>
                </a:lnTo>
                <a:lnTo>
                  <a:pt x="268446" y="411007"/>
                </a:lnTo>
                <a:lnTo>
                  <a:pt x="274756" y="420854"/>
                </a:lnTo>
                <a:lnTo>
                  <a:pt x="270595" y="420854"/>
                </a:lnTo>
                <a:lnTo>
                  <a:pt x="266378" y="414163"/>
                </a:lnTo>
                <a:close/>
                <a:moveTo>
                  <a:pt x="292179" y="414163"/>
                </a:moveTo>
                <a:lnTo>
                  <a:pt x="287962" y="420854"/>
                </a:lnTo>
                <a:lnTo>
                  <a:pt x="283801" y="420854"/>
                </a:lnTo>
                <a:lnTo>
                  <a:pt x="290111" y="411007"/>
                </a:lnTo>
                <a:lnTo>
                  <a:pt x="284209" y="401813"/>
                </a:lnTo>
                <a:lnTo>
                  <a:pt x="288370" y="401813"/>
                </a:lnTo>
                <a:lnTo>
                  <a:pt x="292179" y="407798"/>
                </a:lnTo>
                <a:lnTo>
                  <a:pt x="295987" y="401813"/>
                </a:lnTo>
                <a:lnTo>
                  <a:pt x="300148" y="401813"/>
                </a:lnTo>
                <a:lnTo>
                  <a:pt x="294246" y="411007"/>
                </a:lnTo>
                <a:lnTo>
                  <a:pt x="300556" y="420854"/>
                </a:lnTo>
                <a:lnTo>
                  <a:pt x="296395" y="420854"/>
                </a:lnTo>
                <a:lnTo>
                  <a:pt x="292179" y="414163"/>
                </a:lnTo>
                <a:close/>
                <a:moveTo>
                  <a:pt x="317979" y="414163"/>
                </a:moveTo>
                <a:lnTo>
                  <a:pt x="313762" y="420854"/>
                </a:lnTo>
                <a:lnTo>
                  <a:pt x="309601" y="420854"/>
                </a:lnTo>
                <a:lnTo>
                  <a:pt x="315911" y="411007"/>
                </a:lnTo>
                <a:lnTo>
                  <a:pt x="310009" y="401813"/>
                </a:lnTo>
                <a:lnTo>
                  <a:pt x="314170" y="401813"/>
                </a:lnTo>
                <a:lnTo>
                  <a:pt x="317979" y="407798"/>
                </a:lnTo>
                <a:lnTo>
                  <a:pt x="321787" y="401813"/>
                </a:lnTo>
                <a:lnTo>
                  <a:pt x="325948" y="401813"/>
                </a:lnTo>
                <a:lnTo>
                  <a:pt x="320046" y="411007"/>
                </a:lnTo>
                <a:lnTo>
                  <a:pt x="326356" y="420854"/>
                </a:lnTo>
                <a:lnTo>
                  <a:pt x="322195" y="420854"/>
                </a:lnTo>
                <a:lnTo>
                  <a:pt x="317979" y="414163"/>
                </a:lnTo>
                <a:close/>
                <a:moveTo>
                  <a:pt x="343779" y="414163"/>
                </a:moveTo>
                <a:lnTo>
                  <a:pt x="339563" y="420854"/>
                </a:lnTo>
                <a:lnTo>
                  <a:pt x="335401" y="420854"/>
                </a:lnTo>
                <a:lnTo>
                  <a:pt x="341711" y="411007"/>
                </a:lnTo>
                <a:lnTo>
                  <a:pt x="335809" y="401813"/>
                </a:lnTo>
                <a:lnTo>
                  <a:pt x="339971" y="401813"/>
                </a:lnTo>
                <a:lnTo>
                  <a:pt x="343779" y="407798"/>
                </a:lnTo>
                <a:lnTo>
                  <a:pt x="347587" y="401813"/>
                </a:lnTo>
                <a:lnTo>
                  <a:pt x="351748" y="401813"/>
                </a:lnTo>
                <a:lnTo>
                  <a:pt x="345846" y="411007"/>
                </a:lnTo>
                <a:lnTo>
                  <a:pt x="352156" y="420854"/>
                </a:lnTo>
                <a:lnTo>
                  <a:pt x="347995" y="420854"/>
                </a:lnTo>
                <a:lnTo>
                  <a:pt x="343779" y="414163"/>
                </a:lnTo>
                <a:close/>
                <a:moveTo>
                  <a:pt x="369579" y="414163"/>
                </a:moveTo>
                <a:lnTo>
                  <a:pt x="365363" y="420854"/>
                </a:lnTo>
                <a:lnTo>
                  <a:pt x="361201" y="420854"/>
                </a:lnTo>
                <a:lnTo>
                  <a:pt x="367511" y="411007"/>
                </a:lnTo>
                <a:lnTo>
                  <a:pt x="361609" y="401813"/>
                </a:lnTo>
                <a:lnTo>
                  <a:pt x="365771" y="401813"/>
                </a:lnTo>
                <a:lnTo>
                  <a:pt x="369579" y="407798"/>
                </a:lnTo>
                <a:lnTo>
                  <a:pt x="373387" y="401813"/>
                </a:lnTo>
                <a:lnTo>
                  <a:pt x="377548" y="401813"/>
                </a:lnTo>
                <a:lnTo>
                  <a:pt x="371646" y="411007"/>
                </a:lnTo>
                <a:lnTo>
                  <a:pt x="377956" y="420854"/>
                </a:lnTo>
                <a:lnTo>
                  <a:pt x="373795" y="420854"/>
                </a:lnTo>
                <a:lnTo>
                  <a:pt x="369579" y="414163"/>
                </a:lnTo>
                <a:close/>
                <a:moveTo>
                  <a:pt x="395379" y="414163"/>
                </a:moveTo>
                <a:lnTo>
                  <a:pt x="391163" y="420854"/>
                </a:lnTo>
                <a:lnTo>
                  <a:pt x="387001" y="420854"/>
                </a:lnTo>
                <a:lnTo>
                  <a:pt x="393312" y="411007"/>
                </a:lnTo>
                <a:lnTo>
                  <a:pt x="387409" y="401813"/>
                </a:lnTo>
                <a:lnTo>
                  <a:pt x="391571" y="401813"/>
                </a:lnTo>
                <a:lnTo>
                  <a:pt x="395379" y="407798"/>
                </a:lnTo>
                <a:lnTo>
                  <a:pt x="399187" y="401813"/>
                </a:lnTo>
                <a:lnTo>
                  <a:pt x="403348" y="401813"/>
                </a:lnTo>
                <a:lnTo>
                  <a:pt x="397446" y="411007"/>
                </a:lnTo>
                <a:lnTo>
                  <a:pt x="403756" y="420854"/>
                </a:lnTo>
                <a:lnTo>
                  <a:pt x="399595" y="420854"/>
                </a:lnTo>
                <a:lnTo>
                  <a:pt x="395379" y="414163"/>
                </a:lnTo>
                <a:close/>
                <a:moveTo>
                  <a:pt x="421179" y="414163"/>
                </a:moveTo>
                <a:lnTo>
                  <a:pt x="416963" y="420854"/>
                </a:lnTo>
                <a:lnTo>
                  <a:pt x="412801" y="420854"/>
                </a:lnTo>
                <a:lnTo>
                  <a:pt x="419112" y="411007"/>
                </a:lnTo>
                <a:lnTo>
                  <a:pt x="413209" y="401813"/>
                </a:lnTo>
                <a:lnTo>
                  <a:pt x="417371" y="401813"/>
                </a:lnTo>
                <a:lnTo>
                  <a:pt x="421179" y="407798"/>
                </a:lnTo>
                <a:lnTo>
                  <a:pt x="424987" y="401813"/>
                </a:lnTo>
                <a:lnTo>
                  <a:pt x="429149" y="401813"/>
                </a:lnTo>
                <a:lnTo>
                  <a:pt x="423246" y="411007"/>
                </a:lnTo>
                <a:lnTo>
                  <a:pt x="429557" y="420854"/>
                </a:lnTo>
                <a:lnTo>
                  <a:pt x="425395" y="420854"/>
                </a:lnTo>
                <a:lnTo>
                  <a:pt x="421179" y="414163"/>
                </a:lnTo>
                <a:close/>
                <a:moveTo>
                  <a:pt x="446979" y="414163"/>
                </a:moveTo>
                <a:lnTo>
                  <a:pt x="442763" y="420854"/>
                </a:lnTo>
                <a:lnTo>
                  <a:pt x="438601" y="420854"/>
                </a:lnTo>
                <a:lnTo>
                  <a:pt x="444912" y="411007"/>
                </a:lnTo>
                <a:lnTo>
                  <a:pt x="439009" y="401813"/>
                </a:lnTo>
                <a:lnTo>
                  <a:pt x="443171" y="401813"/>
                </a:lnTo>
                <a:lnTo>
                  <a:pt x="446979" y="407798"/>
                </a:lnTo>
                <a:lnTo>
                  <a:pt x="450787" y="401813"/>
                </a:lnTo>
                <a:lnTo>
                  <a:pt x="454949" y="401813"/>
                </a:lnTo>
                <a:lnTo>
                  <a:pt x="449046" y="411007"/>
                </a:lnTo>
                <a:lnTo>
                  <a:pt x="455357" y="420854"/>
                </a:lnTo>
                <a:lnTo>
                  <a:pt x="451195" y="420854"/>
                </a:lnTo>
                <a:lnTo>
                  <a:pt x="446979" y="414163"/>
                </a:lnTo>
                <a:close/>
                <a:moveTo>
                  <a:pt x="472779" y="414163"/>
                </a:moveTo>
                <a:lnTo>
                  <a:pt x="468563" y="420854"/>
                </a:lnTo>
                <a:lnTo>
                  <a:pt x="464401" y="420854"/>
                </a:lnTo>
                <a:lnTo>
                  <a:pt x="470712" y="411007"/>
                </a:lnTo>
                <a:lnTo>
                  <a:pt x="464809" y="401813"/>
                </a:lnTo>
                <a:lnTo>
                  <a:pt x="468971" y="401813"/>
                </a:lnTo>
                <a:lnTo>
                  <a:pt x="472779" y="407798"/>
                </a:lnTo>
                <a:lnTo>
                  <a:pt x="476587" y="401813"/>
                </a:lnTo>
                <a:lnTo>
                  <a:pt x="480749" y="401813"/>
                </a:lnTo>
                <a:lnTo>
                  <a:pt x="474846" y="411007"/>
                </a:lnTo>
                <a:lnTo>
                  <a:pt x="481157" y="420854"/>
                </a:lnTo>
                <a:lnTo>
                  <a:pt x="476995" y="420854"/>
                </a:lnTo>
                <a:lnTo>
                  <a:pt x="472779" y="414163"/>
                </a:lnTo>
                <a:close/>
                <a:moveTo>
                  <a:pt x="498579" y="414163"/>
                </a:moveTo>
                <a:lnTo>
                  <a:pt x="494363" y="420854"/>
                </a:lnTo>
                <a:lnTo>
                  <a:pt x="490201" y="420854"/>
                </a:lnTo>
                <a:lnTo>
                  <a:pt x="496512" y="411007"/>
                </a:lnTo>
                <a:lnTo>
                  <a:pt x="490609" y="401813"/>
                </a:lnTo>
                <a:lnTo>
                  <a:pt x="494771" y="401813"/>
                </a:lnTo>
                <a:lnTo>
                  <a:pt x="498579" y="407798"/>
                </a:lnTo>
                <a:lnTo>
                  <a:pt x="502387" y="401813"/>
                </a:lnTo>
                <a:lnTo>
                  <a:pt x="506549" y="401813"/>
                </a:lnTo>
                <a:lnTo>
                  <a:pt x="500646" y="411007"/>
                </a:lnTo>
                <a:lnTo>
                  <a:pt x="506957" y="420854"/>
                </a:lnTo>
                <a:lnTo>
                  <a:pt x="502795" y="420854"/>
                </a:lnTo>
                <a:lnTo>
                  <a:pt x="498579" y="414163"/>
                </a:lnTo>
                <a:close/>
                <a:moveTo>
                  <a:pt x="8378" y="442863"/>
                </a:moveTo>
                <a:lnTo>
                  <a:pt x="4162" y="449555"/>
                </a:lnTo>
                <a:lnTo>
                  <a:pt x="0" y="449555"/>
                </a:lnTo>
                <a:lnTo>
                  <a:pt x="6310" y="439708"/>
                </a:lnTo>
                <a:lnTo>
                  <a:pt x="408" y="430514"/>
                </a:lnTo>
                <a:lnTo>
                  <a:pt x="4570" y="430514"/>
                </a:lnTo>
                <a:lnTo>
                  <a:pt x="8378" y="436499"/>
                </a:lnTo>
                <a:lnTo>
                  <a:pt x="12186" y="430514"/>
                </a:lnTo>
                <a:lnTo>
                  <a:pt x="16347" y="430514"/>
                </a:lnTo>
                <a:lnTo>
                  <a:pt x="10445" y="439708"/>
                </a:lnTo>
                <a:lnTo>
                  <a:pt x="16755" y="449555"/>
                </a:lnTo>
                <a:lnTo>
                  <a:pt x="12594" y="449555"/>
                </a:lnTo>
                <a:lnTo>
                  <a:pt x="8378" y="442863"/>
                </a:lnTo>
                <a:close/>
                <a:moveTo>
                  <a:pt x="34178" y="442863"/>
                </a:moveTo>
                <a:lnTo>
                  <a:pt x="29962" y="449555"/>
                </a:lnTo>
                <a:lnTo>
                  <a:pt x="25800" y="449555"/>
                </a:lnTo>
                <a:lnTo>
                  <a:pt x="32110" y="439708"/>
                </a:lnTo>
                <a:lnTo>
                  <a:pt x="26208" y="430514"/>
                </a:lnTo>
                <a:lnTo>
                  <a:pt x="30370" y="430514"/>
                </a:lnTo>
                <a:lnTo>
                  <a:pt x="34178" y="436499"/>
                </a:lnTo>
                <a:lnTo>
                  <a:pt x="37986" y="430514"/>
                </a:lnTo>
                <a:lnTo>
                  <a:pt x="42147" y="430514"/>
                </a:lnTo>
                <a:lnTo>
                  <a:pt x="36245" y="439708"/>
                </a:lnTo>
                <a:lnTo>
                  <a:pt x="42555" y="449555"/>
                </a:lnTo>
                <a:lnTo>
                  <a:pt x="38394" y="449555"/>
                </a:lnTo>
                <a:lnTo>
                  <a:pt x="34178" y="442863"/>
                </a:lnTo>
                <a:close/>
                <a:moveTo>
                  <a:pt x="59978" y="442863"/>
                </a:moveTo>
                <a:lnTo>
                  <a:pt x="55762" y="449555"/>
                </a:lnTo>
                <a:lnTo>
                  <a:pt x="51600" y="449555"/>
                </a:lnTo>
                <a:lnTo>
                  <a:pt x="57911" y="439708"/>
                </a:lnTo>
                <a:lnTo>
                  <a:pt x="52008" y="430514"/>
                </a:lnTo>
                <a:lnTo>
                  <a:pt x="56170" y="430514"/>
                </a:lnTo>
                <a:lnTo>
                  <a:pt x="59978" y="436499"/>
                </a:lnTo>
                <a:lnTo>
                  <a:pt x="63786" y="430514"/>
                </a:lnTo>
                <a:lnTo>
                  <a:pt x="67948" y="430514"/>
                </a:lnTo>
                <a:lnTo>
                  <a:pt x="62045" y="439708"/>
                </a:lnTo>
                <a:lnTo>
                  <a:pt x="68356" y="449555"/>
                </a:lnTo>
                <a:lnTo>
                  <a:pt x="64194" y="449555"/>
                </a:lnTo>
                <a:lnTo>
                  <a:pt x="59978" y="442863"/>
                </a:lnTo>
                <a:close/>
                <a:moveTo>
                  <a:pt x="85778" y="442863"/>
                </a:moveTo>
                <a:lnTo>
                  <a:pt x="81562" y="449555"/>
                </a:lnTo>
                <a:lnTo>
                  <a:pt x="77400" y="449555"/>
                </a:lnTo>
                <a:lnTo>
                  <a:pt x="83711" y="439708"/>
                </a:lnTo>
                <a:lnTo>
                  <a:pt x="77808" y="430514"/>
                </a:lnTo>
                <a:lnTo>
                  <a:pt x="81970" y="430514"/>
                </a:lnTo>
                <a:lnTo>
                  <a:pt x="85778" y="436499"/>
                </a:lnTo>
                <a:lnTo>
                  <a:pt x="89586" y="430514"/>
                </a:lnTo>
                <a:lnTo>
                  <a:pt x="93748" y="430514"/>
                </a:lnTo>
                <a:lnTo>
                  <a:pt x="87845" y="439708"/>
                </a:lnTo>
                <a:lnTo>
                  <a:pt x="94156" y="449555"/>
                </a:lnTo>
                <a:lnTo>
                  <a:pt x="89994" y="449555"/>
                </a:lnTo>
                <a:lnTo>
                  <a:pt x="85778" y="442863"/>
                </a:lnTo>
                <a:close/>
                <a:moveTo>
                  <a:pt x="111578" y="442863"/>
                </a:moveTo>
                <a:lnTo>
                  <a:pt x="107362" y="449555"/>
                </a:lnTo>
                <a:lnTo>
                  <a:pt x="103200" y="449555"/>
                </a:lnTo>
                <a:lnTo>
                  <a:pt x="109511" y="439708"/>
                </a:lnTo>
                <a:lnTo>
                  <a:pt x="103608" y="430514"/>
                </a:lnTo>
                <a:lnTo>
                  <a:pt x="107770" y="430514"/>
                </a:lnTo>
                <a:lnTo>
                  <a:pt x="111578" y="436499"/>
                </a:lnTo>
                <a:lnTo>
                  <a:pt x="115386" y="430514"/>
                </a:lnTo>
                <a:lnTo>
                  <a:pt x="119548" y="430514"/>
                </a:lnTo>
                <a:lnTo>
                  <a:pt x="113645" y="439708"/>
                </a:lnTo>
                <a:lnTo>
                  <a:pt x="119956" y="449555"/>
                </a:lnTo>
                <a:lnTo>
                  <a:pt x="115794" y="449555"/>
                </a:lnTo>
                <a:lnTo>
                  <a:pt x="111578" y="442863"/>
                </a:lnTo>
                <a:close/>
                <a:moveTo>
                  <a:pt x="137378" y="442863"/>
                </a:moveTo>
                <a:lnTo>
                  <a:pt x="133162" y="449555"/>
                </a:lnTo>
                <a:lnTo>
                  <a:pt x="129000" y="449555"/>
                </a:lnTo>
                <a:lnTo>
                  <a:pt x="135311" y="439708"/>
                </a:lnTo>
                <a:lnTo>
                  <a:pt x="129408" y="430514"/>
                </a:lnTo>
                <a:lnTo>
                  <a:pt x="133570" y="430514"/>
                </a:lnTo>
                <a:lnTo>
                  <a:pt x="137378" y="436499"/>
                </a:lnTo>
                <a:lnTo>
                  <a:pt x="141186" y="430514"/>
                </a:lnTo>
                <a:lnTo>
                  <a:pt x="145348" y="430514"/>
                </a:lnTo>
                <a:lnTo>
                  <a:pt x="139445" y="439708"/>
                </a:lnTo>
                <a:lnTo>
                  <a:pt x="145756" y="449555"/>
                </a:lnTo>
                <a:lnTo>
                  <a:pt x="141594" y="449555"/>
                </a:lnTo>
                <a:lnTo>
                  <a:pt x="137378" y="442863"/>
                </a:lnTo>
                <a:close/>
                <a:moveTo>
                  <a:pt x="163178" y="442863"/>
                </a:moveTo>
                <a:lnTo>
                  <a:pt x="158962" y="449555"/>
                </a:lnTo>
                <a:lnTo>
                  <a:pt x="154800" y="449555"/>
                </a:lnTo>
                <a:lnTo>
                  <a:pt x="161111" y="439708"/>
                </a:lnTo>
                <a:lnTo>
                  <a:pt x="155208" y="430514"/>
                </a:lnTo>
                <a:lnTo>
                  <a:pt x="159370" y="430514"/>
                </a:lnTo>
                <a:lnTo>
                  <a:pt x="163178" y="436499"/>
                </a:lnTo>
                <a:lnTo>
                  <a:pt x="166986" y="430514"/>
                </a:lnTo>
                <a:lnTo>
                  <a:pt x="171148" y="430514"/>
                </a:lnTo>
                <a:lnTo>
                  <a:pt x="165245" y="439708"/>
                </a:lnTo>
                <a:lnTo>
                  <a:pt x="171556" y="449555"/>
                </a:lnTo>
                <a:lnTo>
                  <a:pt x="167394" y="449555"/>
                </a:lnTo>
                <a:lnTo>
                  <a:pt x="163178" y="442863"/>
                </a:lnTo>
                <a:close/>
                <a:moveTo>
                  <a:pt x="188978" y="442863"/>
                </a:moveTo>
                <a:lnTo>
                  <a:pt x="184762" y="449555"/>
                </a:lnTo>
                <a:lnTo>
                  <a:pt x="180601" y="449555"/>
                </a:lnTo>
                <a:lnTo>
                  <a:pt x="186911" y="439708"/>
                </a:lnTo>
                <a:lnTo>
                  <a:pt x="181009" y="430514"/>
                </a:lnTo>
                <a:lnTo>
                  <a:pt x="185170" y="430514"/>
                </a:lnTo>
                <a:lnTo>
                  <a:pt x="188978" y="436499"/>
                </a:lnTo>
                <a:lnTo>
                  <a:pt x="192786" y="430514"/>
                </a:lnTo>
                <a:lnTo>
                  <a:pt x="196948" y="430514"/>
                </a:lnTo>
                <a:lnTo>
                  <a:pt x="191045" y="439708"/>
                </a:lnTo>
                <a:lnTo>
                  <a:pt x="197356" y="449555"/>
                </a:lnTo>
                <a:lnTo>
                  <a:pt x="193194" y="449555"/>
                </a:lnTo>
                <a:lnTo>
                  <a:pt x="188978" y="442863"/>
                </a:lnTo>
                <a:close/>
                <a:moveTo>
                  <a:pt x="214778" y="442863"/>
                </a:moveTo>
                <a:lnTo>
                  <a:pt x="210562" y="449555"/>
                </a:lnTo>
                <a:lnTo>
                  <a:pt x="206401" y="449555"/>
                </a:lnTo>
                <a:lnTo>
                  <a:pt x="212711" y="439708"/>
                </a:lnTo>
                <a:lnTo>
                  <a:pt x="206809" y="430514"/>
                </a:lnTo>
                <a:lnTo>
                  <a:pt x="210970" y="430514"/>
                </a:lnTo>
                <a:lnTo>
                  <a:pt x="214778" y="436499"/>
                </a:lnTo>
                <a:lnTo>
                  <a:pt x="218586" y="430514"/>
                </a:lnTo>
                <a:lnTo>
                  <a:pt x="222748" y="430514"/>
                </a:lnTo>
                <a:lnTo>
                  <a:pt x="216846" y="439708"/>
                </a:lnTo>
                <a:lnTo>
                  <a:pt x="223156" y="449555"/>
                </a:lnTo>
                <a:lnTo>
                  <a:pt x="218994" y="449555"/>
                </a:lnTo>
                <a:lnTo>
                  <a:pt x="214778" y="442863"/>
                </a:lnTo>
                <a:close/>
                <a:moveTo>
                  <a:pt x="240578" y="442863"/>
                </a:moveTo>
                <a:lnTo>
                  <a:pt x="236362" y="449555"/>
                </a:lnTo>
                <a:lnTo>
                  <a:pt x="232201" y="449555"/>
                </a:lnTo>
                <a:lnTo>
                  <a:pt x="238511" y="439708"/>
                </a:lnTo>
                <a:lnTo>
                  <a:pt x="232609" y="430514"/>
                </a:lnTo>
                <a:lnTo>
                  <a:pt x="236770" y="430514"/>
                </a:lnTo>
                <a:lnTo>
                  <a:pt x="240578" y="436499"/>
                </a:lnTo>
                <a:lnTo>
                  <a:pt x="244386" y="430514"/>
                </a:lnTo>
                <a:lnTo>
                  <a:pt x="248548" y="430514"/>
                </a:lnTo>
                <a:lnTo>
                  <a:pt x="242646" y="439708"/>
                </a:lnTo>
                <a:lnTo>
                  <a:pt x="248956" y="449555"/>
                </a:lnTo>
                <a:lnTo>
                  <a:pt x="244794" y="449555"/>
                </a:lnTo>
                <a:lnTo>
                  <a:pt x="240578" y="442863"/>
                </a:lnTo>
                <a:close/>
                <a:moveTo>
                  <a:pt x="266378" y="442863"/>
                </a:moveTo>
                <a:lnTo>
                  <a:pt x="262162" y="449555"/>
                </a:lnTo>
                <a:lnTo>
                  <a:pt x="258001" y="449555"/>
                </a:lnTo>
                <a:lnTo>
                  <a:pt x="264311" y="439708"/>
                </a:lnTo>
                <a:lnTo>
                  <a:pt x="258409" y="430514"/>
                </a:lnTo>
                <a:lnTo>
                  <a:pt x="262570" y="430514"/>
                </a:lnTo>
                <a:lnTo>
                  <a:pt x="266378" y="436499"/>
                </a:lnTo>
                <a:lnTo>
                  <a:pt x="270187" y="430514"/>
                </a:lnTo>
                <a:lnTo>
                  <a:pt x="274348" y="430514"/>
                </a:lnTo>
                <a:lnTo>
                  <a:pt x="268446" y="439708"/>
                </a:lnTo>
                <a:lnTo>
                  <a:pt x="274756" y="449555"/>
                </a:lnTo>
                <a:lnTo>
                  <a:pt x="270595" y="449555"/>
                </a:lnTo>
                <a:lnTo>
                  <a:pt x="266378" y="442863"/>
                </a:lnTo>
                <a:close/>
                <a:moveTo>
                  <a:pt x="292179" y="442863"/>
                </a:moveTo>
                <a:lnTo>
                  <a:pt x="287962" y="449555"/>
                </a:lnTo>
                <a:lnTo>
                  <a:pt x="283801" y="449555"/>
                </a:lnTo>
                <a:lnTo>
                  <a:pt x="290111" y="439708"/>
                </a:lnTo>
                <a:lnTo>
                  <a:pt x="284209" y="430514"/>
                </a:lnTo>
                <a:lnTo>
                  <a:pt x="288370" y="430514"/>
                </a:lnTo>
                <a:lnTo>
                  <a:pt x="292179" y="436499"/>
                </a:lnTo>
                <a:lnTo>
                  <a:pt x="295987" y="430514"/>
                </a:lnTo>
                <a:lnTo>
                  <a:pt x="300148" y="430514"/>
                </a:lnTo>
                <a:lnTo>
                  <a:pt x="294246" y="439708"/>
                </a:lnTo>
                <a:lnTo>
                  <a:pt x="300556" y="449555"/>
                </a:lnTo>
                <a:lnTo>
                  <a:pt x="296395" y="449555"/>
                </a:lnTo>
                <a:lnTo>
                  <a:pt x="292179" y="442863"/>
                </a:lnTo>
                <a:close/>
                <a:moveTo>
                  <a:pt x="317979" y="442863"/>
                </a:moveTo>
                <a:lnTo>
                  <a:pt x="313762" y="449555"/>
                </a:lnTo>
                <a:lnTo>
                  <a:pt x="309601" y="449555"/>
                </a:lnTo>
                <a:lnTo>
                  <a:pt x="315911" y="439708"/>
                </a:lnTo>
                <a:lnTo>
                  <a:pt x="310009" y="430514"/>
                </a:lnTo>
                <a:lnTo>
                  <a:pt x="314170" y="430514"/>
                </a:lnTo>
                <a:lnTo>
                  <a:pt x="317979" y="436499"/>
                </a:lnTo>
                <a:lnTo>
                  <a:pt x="321787" y="430514"/>
                </a:lnTo>
                <a:lnTo>
                  <a:pt x="325948" y="430514"/>
                </a:lnTo>
                <a:lnTo>
                  <a:pt x="320046" y="439708"/>
                </a:lnTo>
                <a:lnTo>
                  <a:pt x="326356" y="449555"/>
                </a:lnTo>
                <a:lnTo>
                  <a:pt x="322195" y="449555"/>
                </a:lnTo>
                <a:lnTo>
                  <a:pt x="317979" y="442863"/>
                </a:lnTo>
                <a:close/>
                <a:moveTo>
                  <a:pt x="343779" y="442863"/>
                </a:moveTo>
                <a:lnTo>
                  <a:pt x="339563" y="449555"/>
                </a:lnTo>
                <a:lnTo>
                  <a:pt x="335401" y="449555"/>
                </a:lnTo>
                <a:lnTo>
                  <a:pt x="341711" y="439708"/>
                </a:lnTo>
                <a:lnTo>
                  <a:pt x="335809" y="430514"/>
                </a:lnTo>
                <a:lnTo>
                  <a:pt x="339971" y="430514"/>
                </a:lnTo>
                <a:lnTo>
                  <a:pt x="343779" y="436499"/>
                </a:lnTo>
                <a:lnTo>
                  <a:pt x="347587" y="430514"/>
                </a:lnTo>
                <a:lnTo>
                  <a:pt x="351748" y="430514"/>
                </a:lnTo>
                <a:lnTo>
                  <a:pt x="345846" y="439708"/>
                </a:lnTo>
                <a:lnTo>
                  <a:pt x="352156" y="449555"/>
                </a:lnTo>
                <a:lnTo>
                  <a:pt x="347995" y="449555"/>
                </a:lnTo>
                <a:lnTo>
                  <a:pt x="343779" y="442863"/>
                </a:lnTo>
                <a:close/>
                <a:moveTo>
                  <a:pt x="369579" y="442863"/>
                </a:moveTo>
                <a:lnTo>
                  <a:pt x="365363" y="449555"/>
                </a:lnTo>
                <a:lnTo>
                  <a:pt x="361201" y="449555"/>
                </a:lnTo>
                <a:lnTo>
                  <a:pt x="367511" y="439708"/>
                </a:lnTo>
                <a:lnTo>
                  <a:pt x="361609" y="430514"/>
                </a:lnTo>
                <a:lnTo>
                  <a:pt x="365771" y="430514"/>
                </a:lnTo>
                <a:lnTo>
                  <a:pt x="369579" y="436499"/>
                </a:lnTo>
                <a:lnTo>
                  <a:pt x="373387" y="430514"/>
                </a:lnTo>
                <a:lnTo>
                  <a:pt x="377548" y="430514"/>
                </a:lnTo>
                <a:lnTo>
                  <a:pt x="371646" y="439708"/>
                </a:lnTo>
                <a:lnTo>
                  <a:pt x="377956" y="449555"/>
                </a:lnTo>
                <a:lnTo>
                  <a:pt x="373795" y="449555"/>
                </a:lnTo>
                <a:lnTo>
                  <a:pt x="369579" y="442863"/>
                </a:lnTo>
                <a:close/>
                <a:moveTo>
                  <a:pt x="395379" y="442863"/>
                </a:moveTo>
                <a:lnTo>
                  <a:pt x="391163" y="449555"/>
                </a:lnTo>
                <a:lnTo>
                  <a:pt x="387001" y="449555"/>
                </a:lnTo>
                <a:lnTo>
                  <a:pt x="393312" y="439708"/>
                </a:lnTo>
                <a:lnTo>
                  <a:pt x="387409" y="430514"/>
                </a:lnTo>
                <a:lnTo>
                  <a:pt x="391571" y="430514"/>
                </a:lnTo>
                <a:lnTo>
                  <a:pt x="395379" y="436499"/>
                </a:lnTo>
                <a:lnTo>
                  <a:pt x="399187" y="430514"/>
                </a:lnTo>
                <a:lnTo>
                  <a:pt x="403348" y="430514"/>
                </a:lnTo>
                <a:lnTo>
                  <a:pt x="397446" y="439708"/>
                </a:lnTo>
                <a:lnTo>
                  <a:pt x="403756" y="449555"/>
                </a:lnTo>
                <a:lnTo>
                  <a:pt x="399595" y="449555"/>
                </a:lnTo>
                <a:lnTo>
                  <a:pt x="395379" y="442863"/>
                </a:lnTo>
                <a:close/>
                <a:moveTo>
                  <a:pt x="421179" y="442863"/>
                </a:moveTo>
                <a:lnTo>
                  <a:pt x="416963" y="449555"/>
                </a:lnTo>
                <a:lnTo>
                  <a:pt x="412801" y="449555"/>
                </a:lnTo>
                <a:lnTo>
                  <a:pt x="419112" y="439708"/>
                </a:lnTo>
                <a:lnTo>
                  <a:pt x="413209" y="430514"/>
                </a:lnTo>
                <a:lnTo>
                  <a:pt x="417371" y="430514"/>
                </a:lnTo>
                <a:lnTo>
                  <a:pt x="421179" y="436499"/>
                </a:lnTo>
                <a:lnTo>
                  <a:pt x="424987" y="430514"/>
                </a:lnTo>
                <a:lnTo>
                  <a:pt x="429149" y="430514"/>
                </a:lnTo>
                <a:lnTo>
                  <a:pt x="423246" y="439708"/>
                </a:lnTo>
                <a:lnTo>
                  <a:pt x="429557" y="449555"/>
                </a:lnTo>
                <a:lnTo>
                  <a:pt x="425395" y="449555"/>
                </a:lnTo>
                <a:lnTo>
                  <a:pt x="421179" y="442863"/>
                </a:lnTo>
                <a:close/>
                <a:moveTo>
                  <a:pt x="446979" y="442863"/>
                </a:moveTo>
                <a:lnTo>
                  <a:pt x="442763" y="449555"/>
                </a:lnTo>
                <a:lnTo>
                  <a:pt x="438601" y="449555"/>
                </a:lnTo>
                <a:lnTo>
                  <a:pt x="444912" y="439708"/>
                </a:lnTo>
                <a:lnTo>
                  <a:pt x="439009" y="430514"/>
                </a:lnTo>
                <a:lnTo>
                  <a:pt x="443171" y="430514"/>
                </a:lnTo>
                <a:lnTo>
                  <a:pt x="446979" y="436499"/>
                </a:lnTo>
                <a:lnTo>
                  <a:pt x="450787" y="430514"/>
                </a:lnTo>
                <a:lnTo>
                  <a:pt x="454949" y="430514"/>
                </a:lnTo>
                <a:lnTo>
                  <a:pt x="449046" y="439708"/>
                </a:lnTo>
                <a:lnTo>
                  <a:pt x="455357" y="449555"/>
                </a:lnTo>
                <a:lnTo>
                  <a:pt x="451195" y="449555"/>
                </a:lnTo>
                <a:lnTo>
                  <a:pt x="446979" y="442863"/>
                </a:lnTo>
                <a:close/>
                <a:moveTo>
                  <a:pt x="472779" y="442863"/>
                </a:moveTo>
                <a:lnTo>
                  <a:pt x="468563" y="449555"/>
                </a:lnTo>
                <a:lnTo>
                  <a:pt x="464401" y="449555"/>
                </a:lnTo>
                <a:lnTo>
                  <a:pt x="470712" y="439708"/>
                </a:lnTo>
                <a:lnTo>
                  <a:pt x="464809" y="430514"/>
                </a:lnTo>
                <a:lnTo>
                  <a:pt x="468971" y="430514"/>
                </a:lnTo>
                <a:lnTo>
                  <a:pt x="472779" y="436499"/>
                </a:lnTo>
                <a:lnTo>
                  <a:pt x="476587" y="430514"/>
                </a:lnTo>
                <a:lnTo>
                  <a:pt x="480749" y="430514"/>
                </a:lnTo>
                <a:lnTo>
                  <a:pt x="474846" y="439708"/>
                </a:lnTo>
                <a:lnTo>
                  <a:pt x="481157" y="449555"/>
                </a:lnTo>
                <a:lnTo>
                  <a:pt x="476995" y="449555"/>
                </a:lnTo>
                <a:lnTo>
                  <a:pt x="472779" y="442863"/>
                </a:lnTo>
                <a:close/>
                <a:moveTo>
                  <a:pt x="498579" y="442863"/>
                </a:moveTo>
                <a:lnTo>
                  <a:pt x="494363" y="449555"/>
                </a:lnTo>
                <a:lnTo>
                  <a:pt x="490201" y="449555"/>
                </a:lnTo>
                <a:lnTo>
                  <a:pt x="496512" y="439708"/>
                </a:lnTo>
                <a:lnTo>
                  <a:pt x="490609" y="430514"/>
                </a:lnTo>
                <a:lnTo>
                  <a:pt x="494771" y="430514"/>
                </a:lnTo>
                <a:lnTo>
                  <a:pt x="498579" y="436499"/>
                </a:lnTo>
                <a:lnTo>
                  <a:pt x="502387" y="430514"/>
                </a:lnTo>
                <a:lnTo>
                  <a:pt x="506549" y="430514"/>
                </a:lnTo>
                <a:lnTo>
                  <a:pt x="500646" y="439708"/>
                </a:lnTo>
                <a:lnTo>
                  <a:pt x="506957" y="449555"/>
                </a:lnTo>
                <a:lnTo>
                  <a:pt x="502795" y="449555"/>
                </a:lnTo>
                <a:lnTo>
                  <a:pt x="498579" y="442863"/>
                </a:lnTo>
                <a:close/>
                <a:moveTo>
                  <a:pt x="8378" y="471565"/>
                </a:moveTo>
                <a:lnTo>
                  <a:pt x="4162" y="478256"/>
                </a:lnTo>
                <a:lnTo>
                  <a:pt x="0" y="478256"/>
                </a:lnTo>
                <a:lnTo>
                  <a:pt x="6310" y="468409"/>
                </a:lnTo>
                <a:lnTo>
                  <a:pt x="408" y="459215"/>
                </a:lnTo>
                <a:lnTo>
                  <a:pt x="4570" y="459215"/>
                </a:lnTo>
                <a:lnTo>
                  <a:pt x="8378" y="465200"/>
                </a:lnTo>
                <a:lnTo>
                  <a:pt x="12186" y="459215"/>
                </a:lnTo>
                <a:lnTo>
                  <a:pt x="16347" y="459215"/>
                </a:lnTo>
                <a:lnTo>
                  <a:pt x="10445" y="468409"/>
                </a:lnTo>
                <a:lnTo>
                  <a:pt x="16755" y="478256"/>
                </a:lnTo>
                <a:lnTo>
                  <a:pt x="12594" y="478256"/>
                </a:lnTo>
                <a:lnTo>
                  <a:pt x="8378" y="471565"/>
                </a:lnTo>
                <a:close/>
                <a:moveTo>
                  <a:pt x="34178" y="471565"/>
                </a:moveTo>
                <a:lnTo>
                  <a:pt x="29962" y="478256"/>
                </a:lnTo>
                <a:lnTo>
                  <a:pt x="25800" y="478256"/>
                </a:lnTo>
                <a:lnTo>
                  <a:pt x="32110" y="468409"/>
                </a:lnTo>
                <a:lnTo>
                  <a:pt x="26208" y="459215"/>
                </a:lnTo>
                <a:lnTo>
                  <a:pt x="30370" y="459215"/>
                </a:lnTo>
                <a:lnTo>
                  <a:pt x="34178" y="465200"/>
                </a:lnTo>
                <a:lnTo>
                  <a:pt x="37986" y="459215"/>
                </a:lnTo>
                <a:lnTo>
                  <a:pt x="42147" y="459215"/>
                </a:lnTo>
                <a:lnTo>
                  <a:pt x="36245" y="468409"/>
                </a:lnTo>
                <a:lnTo>
                  <a:pt x="42555" y="478256"/>
                </a:lnTo>
                <a:lnTo>
                  <a:pt x="38394" y="478256"/>
                </a:lnTo>
                <a:lnTo>
                  <a:pt x="34178" y="471565"/>
                </a:lnTo>
                <a:close/>
                <a:moveTo>
                  <a:pt x="59978" y="471565"/>
                </a:moveTo>
                <a:lnTo>
                  <a:pt x="55762" y="478256"/>
                </a:lnTo>
                <a:lnTo>
                  <a:pt x="51600" y="478256"/>
                </a:lnTo>
                <a:lnTo>
                  <a:pt x="57911" y="468409"/>
                </a:lnTo>
                <a:lnTo>
                  <a:pt x="52008" y="459215"/>
                </a:lnTo>
                <a:lnTo>
                  <a:pt x="56170" y="459215"/>
                </a:lnTo>
                <a:lnTo>
                  <a:pt x="59978" y="465200"/>
                </a:lnTo>
                <a:lnTo>
                  <a:pt x="63786" y="459215"/>
                </a:lnTo>
                <a:lnTo>
                  <a:pt x="67948" y="459215"/>
                </a:lnTo>
                <a:lnTo>
                  <a:pt x="62045" y="468409"/>
                </a:lnTo>
                <a:lnTo>
                  <a:pt x="68356" y="478256"/>
                </a:lnTo>
                <a:lnTo>
                  <a:pt x="64194" y="478256"/>
                </a:lnTo>
                <a:lnTo>
                  <a:pt x="59978" y="471565"/>
                </a:lnTo>
                <a:close/>
                <a:moveTo>
                  <a:pt x="85778" y="471565"/>
                </a:moveTo>
                <a:lnTo>
                  <a:pt x="81562" y="478256"/>
                </a:lnTo>
                <a:lnTo>
                  <a:pt x="77400" y="478256"/>
                </a:lnTo>
                <a:lnTo>
                  <a:pt x="83711" y="468409"/>
                </a:lnTo>
                <a:lnTo>
                  <a:pt x="77808" y="459215"/>
                </a:lnTo>
                <a:lnTo>
                  <a:pt x="81970" y="459215"/>
                </a:lnTo>
                <a:lnTo>
                  <a:pt x="85778" y="465200"/>
                </a:lnTo>
                <a:lnTo>
                  <a:pt x="89586" y="459215"/>
                </a:lnTo>
                <a:lnTo>
                  <a:pt x="93748" y="459215"/>
                </a:lnTo>
                <a:lnTo>
                  <a:pt x="87845" y="468409"/>
                </a:lnTo>
                <a:lnTo>
                  <a:pt x="94156" y="478256"/>
                </a:lnTo>
                <a:lnTo>
                  <a:pt x="89994" y="478256"/>
                </a:lnTo>
                <a:lnTo>
                  <a:pt x="85778" y="471565"/>
                </a:lnTo>
                <a:close/>
                <a:moveTo>
                  <a:pt x="111578" y="471565"/>
                </a:moveTo>
                <a:lnTo>
                  <a:pt x="107362" y="478256"/>
                </a:lnTo>
                <a:lnTo>
                  <a:pt x="103200" y="478256"/>
                </a:lnTo>
                <a:lnTo>
                  <a:pt x="109511" y="468409"/>
                </a:lnTo>
                <a:lnTo>
                  <a:pt x="103608" y="459215"/>
                </a:lnTo>
                <a:lnTo>
                  <a:pt x="107770" y="459215"/>
                </a:lnTo>
                <a:lnTo>
                  <a:pt x="111578" y="465200"/>
                </a:lnTo>
                <a:lnTo>
                  <a:pt x="115386" y="459215"/>
                </a:lnTo>
                <a:lnTo>
                  <a:pt x="119548" y="459215"/>
                </a:lnTo>
                <a:lnTo>
                  <a:pt x="113645" y="468409"/>
                </a:lnTo>
                <a:lnTo>
                  <a:pt x="119956" y="478256"/>
                </a:lnTo>
                <a:lnTo>
                  <a:pt x="115794" y="478256"/>
                </a:lnTo>
                <a:lnTo>
                  <a:pt x="111578" y="471565"/>
                </a:lnTo>
                <a:close/>
                <a:moveTo>
                  <a:pt x="137378" y="471565"/>
                </a:moveTo>
                <a:lnTo>
                  <a:pt x="133162" y="478256"/>
                </a:lnTo>
                <a:lnTo>
                  <a:pt x="129000" y="478256"/>
                </a:lnTo>
                <a:lnTo>
                  <a:pt x="135311" y="468409"/>
                </a:lnTo>
                <a:lnTo>
                  <a:pt x="129408" y="459215"/>
                </a:lnTo>
                <a:lnTo>
                  <a:pt x="133570" y="459215"/>
                </a:lnTo>
                <a:lnTo>
                  <a:pt x="137378" y="465200"/>
                </a:lnTo>
                <a:lnTo>
                  <a:pt x="141186" y="459215"/>
                </a:lnTo>
                <a:lnTo>
                  <a:pt x="145348" y="459215"/>
                </a:lnTo>
                <a:lnTo>
                  <a:pt x="139445" y="468409"/>
                </a:lnTo>
                <a:lnTo>
                  <a:pt x="145756" y="478256"/>
                </a:lnTo>
                <a:lnTo>
                  <a:pt x="141594" y="478256"/>
                </a:lnTo>
                <a:lnTo>
                  <a:pt x="137378" y="471565"/>
                </a:lnTo>
                <a:close/>
                <a:moveTo>
                  <a:pt x="163178" y="471565"/>
                </a:moveTo>
                <a:lnTo>
                  <a:pt x="158962" y="478256"/>
                </a:lnTo>
                <a:lnTo>
                  <a:pt x="154800" y="478256"/>
                </a:lnTo>
                <a:lnTo>
                  <a:pt x="161111" y="468409"/>
                </a:lnTo>
                <a:lnTo>
                  <a:pt x="155208" y="459215"/>
                </a:lnTo>
                <a:lnTo>
                  <a:pt x="159370" y="459215"/>
                </a:lnTo>
                <a:lnTo>
                  <a:pt x="163178" y="465200"/>
                </a:lnTo>
                <a:lnTo>
                  <a:pt x="166986" y="459215"/>
                </a:lnTo>
                <a:lnTo>
                  <a:pt x="171148" y="459215"/>
                </a:lnTo>
                <a:lnTo>
                  <a:pt x="165245" y="468409"/>
                </a:lnTo>
                <a:lnTo>
                  <a:pt x="171556" y="478256"/>
                </a:lnTo>
                <a:lnTo>
                  <a:pt x="167394" y="478256"/>
                </a:lnTo>
                <a:lnTo>
                  <a:pt x="163178" y="471565"/>
                </a:lnTo>
                <a:close/>
                <a:moveTo>
                  <a:pt x="188978" y="471565"/>
                </a:moveTo>
                <a:lnTo>
                  <a:pt x="184762" y="478256"/>
                </a:lnTo>
                <a:lnTo>
                  <a:pt x="180601" y="478256"/>
                </a:lnTo>
                <a:lnTo>
                  <a:pt x="186911" y="468409"/>
                </a:lnTo>
                <a:lnTo>
                  <a:pt x="181009" y="459215"/>
                </a:lnTo>
                <a:lnTo>
                  <a:pt x="185170" y="459215"/>
                </a:lnTo>
                <a:lnTo>
                  <a:pt x="188978" y="465200"/>
                </a:lnTo>
                <a:lnTo>
                  <a:pt x="192786" y="459215"/>
                </a:lnTo>
                <a:lnTo>
                  <a:pt x="196948" y="459215"/>
                </a:lnTo>
                <a:lnTo>
                  <a:pt x="191045" y="468409"/>
                </a:lnTo>
                <a:lnTo>
                  <a:pt x="197356" y="478256"/>
                </a:lnTo>
                <a:lnTo>
                  <a:pt x="193194" y="478256"/>
                </a:lnTo>
                <a:lnTo>
                  <a:pt x="188978" y="471565"/>
                </a:lnTo>
                <a:close/>
                <a:moveTo>
                  <a:pt x="214778" y="471565"/>
                </a:moveTo>
                <a:lnTo>
                  <a:pt x="210562" y="478256"/>
                </a:lnTo>
                <a:lnTo>
                  <a:pt x="206401" y="478256"/>
                </a:lnTo>
                <a:lnTo>
                  <a:pt x="212711" y="468409"/>
                </a:lnTo>
                <a:lnTo>
                  <a:pt x="206809" y="459215"/>
                </a:lnTo>
                <a:lnTo>
                  <a:pt x="210970" y="459215"/>
                </a:lnTo>
                <a:lnTo>
                  <a:pt x="214778" y="465200"/>
                </a:lnTo>
                <a:lnTo>
                  <a:pt x="218586" y="459215"/>
                </a:lnTo>
                <a:lnTo>
                  <a:pt x="222748" y="459215"/>
                </a:lnTo>
                <a:lnTo>
                  <a:pt x="216846" y="468409"/>
                </a:lnTo>
                <a:lnTo>
                  <a:pt x="223156" y="478256"/>
                </a:lnTo>
                <a:lnTo>
                  <a:pt x="218994" y="478256"/>
                </a:lnTo>
                <a:lnTo>
                  <a:pt x="214778" y="471565"/>
                </a:lnTo>
                <a:close/>
                <a:moveTo>
                  <a:pt x="240578" y="471565"/>
                </a:moveTo>
                <a:lnTo>
                  <a:pt x="236362" y="478256"/>
                </a:lnTo>
                <a:lnTo>
                  <a:pt x="232201" y="478256"/>
                </a:lnTo>
                <a:lnTo>
                  <a:pt x="238511" y="468409"/>
                </a:lnTo>
                <a:lnTo>
                  <a:pt x="232609" y="459215"/>
                </a:lnTo>
                <a:lnTo>
                  <a:pt x="236770" y="459215"/>
                </a:lnTo>
                <a:lnTo>
                  <a:pt x="240578" y="465200"/>
                </a:lnTo>
                <a:lnTo>
                  <a:pt x="244386" y="459215"/>
                </a:lnTo>
                <a:lnTo>
                  <a:pt x="248548" y="459215"/>
                </a:lnTo>
                <a:lnTo>
                  <a:pt x="242646" y="468409"/>
                </a:lnTo>
                <a:lnTo>
                  <a:pt x="248956" y="478256"/>
                </a:lnTo>
                <a:lnTo>
                  <a:pt x="244794" y="478256"/>
                </a:lnTo>
                <a:lnTo>
                  <a:pt x="240578" y="471565"/>
                </a:lnTo>
                <a:close/>
                <a:moveTo>
                  <a:pt x="266378" y="471565"/>
                </a:moveTo>
                <a:lnTo>
                  <a:pt x="262162" y="478256"/>
                </a:lnTo>
                <a:lnTo>
                  <a:pt x="258001" y="478256"/>
                </a:lnTo>
                <a:lnTo>
                  <a:pt x="264311" y="468409"/>
                </a:lnTo>
                <a:lnTo>
                  <a:pt x="258409" y="459215"/>
                </a:lnTo>
                <a:lnTo>
                  <a:pt x="262570" y="459215"/>
                </a:lnTo>
                <a:lnTo>
                  <a:pt x="266378" y="465200"/>
                </a:lnTo>
                <a:lnTo>
                  <a:pt x="270187" y="459215"/>
                </a:lnTo>
                <a:lnTo>
                  <a:pt x="274348" y="459215"/>
                </a:lnTo>
                <a:lnTo>
                  <a:pt x="268446" y="468409"/>
                </a:lnTo>
                <a:lnTo>
                  <a:pt x="274756" y="478256"/>
                </a:lnTo>
                <a:lnTo>
                  <a:pt x="270595" y="478256"/>
                </a:lnTo>
                <a:lnTo>
                  <a:pt x="266378" y="471565"/>
                </a:lnTo>
                <a:close/>
                <a:moveTo>
                  <a:pt x="292179" y="471565"/>
                </a:moveTo>
                <a:lnTo>
                  <a:pt x="287962" y="478256"/>
                </a:lnTo>
                <a:lnTo>
                  <a:pt x="283801" y="478256"/>
                </a:lnTo>
                <a:lnTo>
                  <a:pt x="290111" y="468409"/>
                </a:lnTo>
                <a:lnTo>
                  <a:pt x="284209" y="459215"/>
                </a:lnTo>
                <a:lnTo>
                  <a:pt x="288370" y="459215"/>
                </a:lnTo>
                <a:lnTo>
                  <a:pt x="292179" y="465200"/>
                </a:lnTo>
                <a:lnTo>
                  <a:pt x="295987" y="459215"/>
                </a:lnTo>
                <a:lnTo>
                  <a:pt x="300148" y="459215"/>
                </a:lnTo>
                <a:lnTo>
                  <a:pt x="294246" y="468409"/>
                </a:lnTo>
                <a:lnTo>
                  <a:pt x="300556" y="478256"/>
                </a:lnTo>
                <a:lnTo>
                  <a:pt x="296395" y="478256"/>
                </a:lnTo>
                <a:lnTo>
                  <a:pt x="292179" y="471565"/>
                </a:lnTo>
                <a:close/>
                <a:moveTo>
                  <a:pt x="317979" y="471565"/>
                </a:moveTo>
                <a:lnTo>
                  <a:pt x="313762" y="478256"/>
                </a:lnTo>
                <a:lnTo>
                  <a:pt x="309601" y="478256"/>
                </a:lnTo>
                <a:lnTo>
                  <a:pt x="315911" y="468409"/>
                </a:lnTo>
                <a:lnTo>
                  <a:pt x="310009" y="459215"/>
                </a:lnTo>
                <a:lnTo>
                  <a:pt x="314170" y="459215"/>
                </a:lnTo>
                <a:lnTo>
                  <a:pt x="317979" y="465200"/>
                </a:lnTo>
                <a:lnTo>
                  <a:pt x="321787" y="459215"/>
                </a:lnTo>
                <a:lnTo>
                  <a:pt x="325948" y="459215"/>
                </a:lnTo>
                <a:lnTo>
                  <a:pt x="320046" y="468409"/>
                </a:lnTo>
                <a:lnTo>
                  <a:pt x="326356" y="478256"/>
                </a:lnTo>
                <a:lnTo>
                  <a:pt x="322195" y="478256"/>
                </a:lnTo>
                <a:lnTo>
                  <a:pt x="317979" y="471565"/>
                </a:lnTo>
                <a:close/>
                <a:moveTo>
                  <a:pt x="343779" y="471565"/>
                </a:moveTo>
                <a:lnTo>
                  <a:pt x="339563" y="478256"/>
                </a:lnTo>
                <a:lnTo>
                  <a:pt x="335401" y="478256"/>
                </a:lnTo>
                <a:lnTo>
                  <a:pt x="341711" y="468409"/>
                </a:lnTo>
                <a:lnTo>
                  <a:pt x="335809" y="459215"/>
                </a:lnTo>
                <a:lnTo>
                  <a:pt x="339971" y="459215"/>
                </a:lnTo>
                <a:lnTo>
                  <a:pt x="343779" y="465200"/>
                </a:lnTo>
                <a:lnTo>
                  <a:pt x="347587" y="459215"/>
                </a:lnTo>
                <a:lnTo>
                  <a:pt x="351748" y="459215"/>
                </a:lnTo>
                <a:lnTo>
                  <a:pt x="345846" y="468409"/>
                </a:lnTo>
                <a:lnTo>
                  <a:pt x="352156" y="478256"/>
                </a:lnTo>
                <a:lnTo>
                  <a:pt x="347995" y="478256"/>
                </a:lnTo>
                <a:lnTo>
                  <a:pt x="343779" y="471565"/>
                </a:lnTo>
                <a:close/>
                <a:moveTo>
                  <a:pt x="369579" y="471565"/>
                </a:moveTo>
                <a:lnTo>
                  <a:pt x="365363" y="478256"/>
                </a:lnTo>
                <a:lnTo>
                  <a:pt x="361201" y="478256"/>
                </a:lnTo>
                <a:lnTo>
                  <a:pt x="367511" y="468409"/>
                </a:lnTo>
                <a:lnTo>
                  <a:pt x="361609" y="459215"/>
                </a:lnTo>
                <a:lnTo>
                  <a:pt x="365771" y="459215"/>
                </a:lnTo>
                <a:lnTo>
                  <a:pt x="369579" y="465200"/>
                </a:lnTo>
                <a:lnTo>
                  <a:pt x="373387" y="459215"/>
                </a:lnTo>
                <a:lnTo>
                  <a:pt x="377548" y="459215"/>
                </a:lnTo>
                <a:lnTo>
                  <a:pt x="371646" y="468409"/>
                </a:lnTo>
                <a:lnTo>
                  <a:pt x="377956" y="478256"/>
                </a:lnTo>
                <a:lnTo>
                  <a:pt x="373795" y="478256"/>
                </a:lnTo>
                <a:lnTo>
                  <a:pt x="369579" y="471565"/>
                </a:lnTo>
                <a:close/>
                <a:moveTo>
                  <a:pt x="395379" y="471565"/>
                </a:moveTo>
                <a:lnTo>
                  <a:pt x="391163" y="478256"/>
                </a:lnTo>
                <a:lnTo>
                  <a:pt x="387001" y="478256"/>
                </a:lnTo>
                <a:lnTo>
                  <a:pt x="393312" y="468409"/>
                </a:lnTo>
                <a:lnTo>
                  <a:pt x="387409" y="459215"/>
                </a:lnTo>
                <a:lnTo>
                  <a:pt x="391571" y="459215"/>
                </a:lnTo>
                <a:lnTo>
                  <a:pt x="395379" y="465200"/>
                </a:lnTo>
                <a:lnTo>
                  <a:pt x="399187" y="459215"/>
                </a:lnTo>
                <a:lnTo>
                  <a:pt x="403348" y="459215"/>
                </a:lnTo>
                <a:lnTo>
                  <a:pt x="397446" y="468409"/>
                </a:lnTo>
                <a:lnTo>
                  <a:pt x="403756" y="478256"/>
                </a:lnTo>
                <a:lnTo>
                  <a:pt x="399595" y="478256"/>
                </a:lnTo>
                <a:lnTo>
                  <a:pt x="395379" y="471565"/>
                </a:lnTo>
                <a:close/>
                <a:moveTo>
                  <a:pt x="421179" y="471565"/>
                </a:moveTo>
                <a:lnTo>
                  <a:pt x="416963" y="478256"/>
                </a:lnTo>
                <a:lnTo>
                  <a:pt x="412801" y="478256"/>
                </a:lnTo>
                <a:lnTo>
                  <a:pt x="419112" y="468409"/>
                </a:lnTo>
                <a:lnTo>
                  <a:pt x="413209" y="459215"/>
                </a:lnTo>
                <a:lnTo>
                  <a:pt x="417371" y="459215"/>
                </a:lnTo>
                <a:lnTo>
                  <a:pt x="421179" y="465200"/>
                </a:lnTo>
                <a:lnTo>
                  <a:pt x="424987" y="459215"/>
                </a:lnTo>
                <a:lnTo>
                  <a:pt x="429149" y="459215"/>
                </a:lnTo>
                <a:lnTo>
                  <a:pt x="423246" y="468409"/>
                </a:lnTo>
                <a:lnTo>
                  <a:pt x="429557" y="478256"/>
                </a:lnTo>
                <a:lnTo>
                  <a:pt x="425395" y="478256"/>
                </a:lnTo>
                <a:lnTo>
                  <a:pt x="421179" y="471565"/>
                </a:lnTo>
                <a:close/>
                <a:moveTo>
                  <a:pt x="446979" y="471565"/>
                </a:moveTo>
                <a:lnTo>
                  <a:pt x="442763" y="478256"/>
                </a:lnTo>
                <a:lnTo>
                  <a:pt x="438601" y="478256"/>
                </a:lnTo>
                <a:lnTo>
                  <a:pt x="444912" y="468409"/>
                </a:lnTo>
                <a:lnTo>
                  <a:pt x="439009" y="459215"/>
                </a:lnTo>
                <a:lnTo>
                  <a:pt x="443171" y="459215"/>
                </a:lnTo>
                <a:lnTo>
                  <a:pt x="446979" y="465200"/>
                </a:lnTo>
                <a:lnTo>
                  <a:pt x="450787" y="459215"/>
                </a:lnTo>
                <a:lnTo>
                  <a:pt x="454949" y="459215"/>
                </a:lnTo>
                <a:lnTo>
                  <a:pt x="449046" y="468409"/>
                </a:lnTo>
                <a:lnTo>
                  <a:pt x="455357" y="478256"/>
                </a:lnTo>
                <a:lnTo>
                  <a:pt x="451195" y="478256"/>
                </a:lnTo>
                <a:lnTo>
                  <a:pt x="446979" y="471565"/>
                </a:lnTo>
                <a:close/>
                <a:moveTo>
                  <a:pt x="472779" y="471565"/>
                </a:moveTo>
                <a:lnTo>
                  <a:pt x="468563" y="478256"/>
                </a:lnTo>
                <a:lnTo>
                  <a:pt x="464401" y="478256"/>
                </a:lnTo>
                <a:lnTo>
                  <a:pt x="470712" y="468409"/>
                </a:lnTo>
                <a:lnTo>
                  <a:pt x="464809" y="459215"/>
                </a:lnTo>
                <a:lnTo>
                  <a:pt x="468971" y="459215"/>
                </a:lnTo>
                <a:lnTo>
                  <a:pt x="472779" y="465200"/>
                </a:lnTo>
                <a:lnTo>
                  <a:pt x="476587" y="459215"/>
                </a:lnTo>
                <a:lnTo>
                  <a:pt x="480749" y="459215"/>
                </a:lnTo>
                <a:lnTo>
                  <a:pt x="474846" y="468409"/>
                </a:lnTo>
                <a:lnTo>
                  <a:pt x="481157" y="478256"/>
                </a:lnTo>
                <a:lnTo>
                  <a:pt x="476995" y="478256"/>
                </a:lnTo>
                <a:lnTo>
                  <a:pt x="472779" y="471565"/>
                </a:lnTo>
                <a:close/>
                <a:moveTo>
                  <a:pt x="498579" y="471565"/>
                </a:moveTo>
                <a:lnTo>
                  <a:pt x="494363" y="478256"/>
                </a:lnTo>
                <a:lnTo>
                  <a:pt x="490201" y="478256"/>
                </a:lnTo>
                <a:lnTo>
                  <a:pt x="496512" y="468409"/>
                </a:lnTo>
                <a:lnTo>
                  <a:pt x="490609" y="459215"/>
                </a:lnTo>
                <a:lnTo>
                  <a:pt x="494771" y="459215"/>
                </a:lnTo>
                <a:lnTo>
                  <a:pt x="498579" y="465200"/>
                </a:lnTo>
                <a:lnTo>
                  <a:pt x="502387" y="459215"/>
                </a:lnTo>
                <a:lnTo>
                  <a:pt x="506549" y="459215"/>
                </a:lnTo>
                <a:lnTo>
                  <a:pt x="500646" y="468409"/>
                </a:lnTo>
                <a:lnTo>
                  <a:pt x="506957" y="478256"/>
                </a:lnTo>
                <a:lnTo>
                  <a:pt x="502795" y="478256"/>
                </a:lnTo>
                <a:lnTo>
                  <a:pt x="498579" y="471565"/>
                </a:lnTo>
                <a:close/>
                <a:moveTo>
                  <a:pt x="8378" y="500265"/>
                </a:moveTo>
                <a:lnTo>
                  <a:pt x="4162" y="506957"/>
                </a:lnTo>
                <a:lnTo>
                  <a:pt x="0" y="506957"/>
                </a:lnTo>
                <a:lnTo>
                  <a:pt x="6310" y="497110"/>
                </a:lnTo>
                <a:lnTo>
                  <a:pt x="408" y="487916"/>
                </a:lnTo>
                <a:lnTo>
                  <a:pt x="4570" y="487916"/>
                </a:lnTo>
                <a:lnTo>
                  <a:pt x="8378" y="493901"/>
                </a:lnTo>
                <a:lnTo>
                  <a:pt x="12186" y="487916"/>
                </a:lnTo>
                <a:lnTo>
                  <a:pt x="16347" y="487916"/>
                </a:lnTo>
                <a:lnTo>
                  <a:pt x="10445" y="497110"/>
                </a:lnTo>
                <a:lnTo>
                  <a:pt x="16755" y="506957"/>
                </a:lnTo>
                <a:lnTo>
                  <a:pt x="12594" y="506957"/>
                </a:lnTo>
                <a:lnTo>
                  <a:pt x="8378" y="500265"/>
                </a:lnTo>
                <a:close/>
                <a:moveTo>
                  <a:pt x="34178" y="500265"/>
                </a:moveTo>
                <a:lnTo>
                  <a:pt x="29962" y="506957"/>
                </a:lnTo>
                <a:lnTo>
                  <a:pt x="25800" y="506957"/>
                </a:lnTo>
                <a:lnTo>
                  <a:pt x="32110" y="497110"/>
                </a:lnTo>
                <a:lnTo>
                  <a:pt x="26208" y="487916"/>
                </a:lnTo>
                <a:lnTo>
                  <a:pt x="30370" y="487916"/>
                </a:lnTo>
                <a:lnTo>
                  <a:pt x="34178" y="493901"/>
                </a:lnTo>
                <a:lnTo>
                  <a:pt x="37986" y="487916"/>
                </a:lnTo>
                <a:lnTo>
                  <a:pt x="42147" y="487916"/>
                </a:lnTo>
                <a:lnTo>
                  <a:pt x="36245" y="497110"/>
                </a:lnTo>
                <a:lnTo>
                  <a:pt x="42555" y="506957"/>
                </a:lnTo>
                <a:lnTo>
                  <a:pt x="38394" y="506957"/>
                </a:lnTo>
                <a:lnTo>
                  <a:pt x="34178" y="500265"/>
                </a:lnTo>
                <a:close/>
                <a:moveTo>
                  <a:pt x="59978" y="500265"/>
                </a:moveTo>
                <a:lnTo>
                  <a:pt x="55762" y="506957"/>
                </a:lnTo>
                <a:lnTo>
                  <a:pt x="51600" y="506957"/>
                </a:lnTo>
                <a:lnTo>
                  <a:pt x="57911" y="497110"/>
                </a:lnTo>
                <a:lnTo>
                  <a:pt x="52008" y="487916"/>
                </a:lnTo>
                <a:lnTo>
                  <a:pt x="56170" y="487916"/>
                </a:lnTo>
                <a:lnTo>
                  <a:pt x="59978" y="493901"/>
                </a:lnTo>
                <a:lnTo>
                  <a:pt x="63786" y="487916"/>
                </a:lnTo>
                <a:lnTo>
                  <a:pt x="67948" y="487916"/>
                </a:lnTo>
                <a:lnTo>
                  <a:pt x="62045" y="497110"/>
                </a:lnTo>
                <a:lnTo>
                  <a:pt x="68356" y="506957"/>
                </a:lnTo>
                <a:lnTo>
                  <a:pt x="64194" y="506957"/>
                </a:lnTo>
                <a:lnTo>
                  <a:pt x="59978" y="500265"/>
                </a:lnTo>
                <a:close/>
                <a:moveTo>
                  <a:pt x="85778" y="500265"/>
                </a:moveTo>
                <a:lnTo>
                  <a:pt x="81562" y="506957"/>
                </a:lnTo>
                <a:lnTo>
                  <a:pt x="77400" y="506957"/>
                </a:lnTo>
                <a:lnTo>
                  <a:pt x="83711" y="497110"/>
                </a:lnTo>
                <a:lnTo>
                  <a:pt x="77808" y="487916"/>
                </a:lnTo>
                <a:lnTo>
                  <a:pt x="81970" y="487916"/>
                </a:lnTo>
                <a:lnTo>
                  <a:pt x="85778" y="493901"/>
                </a:lnTo>
                <a:lnTo>
                  <a:pt x="89586" y="487916"/>
                </a:lnTo>
                <a:lnTo>
                  <a:pt x="93748" y="487916"/>
                </a:lnTo>
                <a:lnTo>
                  <a:pt x="87845" y="497110"/>
                </a:lnTo>
                <a:lnTo>
                  <a:pt x="94156" y="506957"/>
                </a:lnTo>
                <a:lnTo>
                  <a:pt x="89994" y="506957"/>
                </a:lnTo>
                <a:lnTo>
                  <a:pt x="85778" y="500265"/>
                </a:lnTo>
                <a:close/>
                <a:moveTo>
                  <a:pt x="111578" y="500265"/>
                </a:moveTo>
                <a:lnTo>
                  <a:pt x="107362" y="506957"/>
                </a:lnTo>
                <a:lnTo>
                  <a:pt x="103200" y="506957"/>
                </a:lnTo>
                <a:lnTo>
                  <a:pt x="109511" y="497110"/>
                </a:lnTo>
                <a:lnTo>
                  <a:pt x="103608" y="487916"/>
                </a:lnTo>
                <a:lnTo>
                  <a:pt x="107770" y="487916"/>
                </a:lnTo>
                <a:lnTo>
                  <a:pt x="111578" y="493901"/>
                </a:lnTo>
                <a:lnTo>
                  <a:pt x="115386" y="487916"/>
                </a:lnTo>
                <a:lnTo>
                  <a:pt x="119548" y="487916"/>
                </a:lnTo>
                <a:lnTo>
                  <a:pt x="113645" y="497110"/>
                </a:lnTo>
                <a:lnTo>
                  <a:pt x="119956" y="506957"/>
                </a:lnTo>
                <a:lnTo>
                  <a:pt x="115794" y="506957"/>
                </a:lnTo>
                <a:lnTo>
                  <a:pt x="111578" y="500265"/>
                </a:lnTo>
                <a:close/>
                <a:moveTo>
                  <a:pt x="137378" y="500265"/>
                </a:moveTo>
                <a:lnTo>
                  <a:pt x="133162" y="506957"/>
                </a:lnTo>
                <a:lnTo>
                  <a:pt x="129000" y="506957"/>
                </a:lnTo>
                <a:lnTo>
                  <a:pt x="135311" y="497110"/>
                </a:lnTo>
                <a:lnTo>
                  <a:pt x="129408" y="487916"/>
                </a:lnTo>
                <a:lnTo>
                  <a:pt x="133570" y="487916"/>
                </a:lnTo>
                <a:lnTo>
                  <a:pt x="137378" y="493901"/>
                </a:lnTo>
                <a:lnTo>
                  <a:pt x="141186" y="487916"/>
                </a:lnTo>
                <a:lnTo>
                  <a:pt x="145348" y="487916"/>
                </a:lnTo>
                <a:lnTo>
                  <a:pt x="139445" y="497110"/>
                </a:lnTo>
                <a:lnTo>
                  <a:pt x="145756" y="506957"/>
                </a:lnTo>
                <a:lnTo>
                  <a:pt x="141594" y="506957"/>
                </a:lnTo>
                <a:lnTo>
                  <a:pt x="137378" y="500265"/>
                </a:lnTo>
                <a:close/>
                <a:moveTo>
                  <a:pt x="163178" y="500265"/>
                </a:moveTo>
                <a:lnTo>
                  <a:pt x="158962" y="506957"/>
                </a:lnTo>
                <a:lnTo>
                  <a:pt x="154800" y="506957"/>
                </a:lnTo>
                <a:lnTo>
                  <a:pt x="161111" y="497110"/>
                </a:lnTo>
                <a:lnTo>
                  <a:pt x="155208" y="487916"/>
                </a:lnTo>
                <a:lnTo>
                  <a:pt x="159370" y="487916"/>
                </a:lnTo>
                <a:lnTo>
                  <a:pt x="163178" y="493901"/>
                </a:lnTo>
                <a:lnTo>
                  <a:pt x="166986" y="487916"/>
                </a:lnTo>
                <a:lnTo>
                  <a:pt x="171148" y="487916"/>
                </a:lnTo>
                <a:lnTo>
                  <a:pt x="165245" y="497110"/>
                </a:lnTo>
                <a:lnTo>
                  <a:pt x="171556" y="506957"/>
                </a:lnTo>
                <a:lnTo>
                  <a:pt x="167394" y="506957"/>
                </a:lnTo>
                <a:lnTo>
                  <a:pt x="163178" y="500265"/>
                </a:lnTo>
                <a:close/>
                <a:moveTo>
                  <a:pt x="188978" y="500265"/>
                </a:moveTo>
                <a:lnTo>
                  <a:pt x="184762" y="506957"/>
                </a:lnTo>
                <a:lnTo>
                  <a:pt x="180601" y="506957"/>
                </a:lnTo>
                <a:lnTo>
                  <a:pt x="186911" y="497110"/>
                </a:lnTo>
                <a:lnTo>
                  <a:pt x="181009" y="487916"/>
                </a:lnTo>
                <a:lnTo>
                  <a:pt x="185170" y="487916"/>
                </a:lnTo>
                <a:lnTo>
                  <a:pt x="188978" y="493901"/>
                </a:lnTo>
                <a:lnTo>
                  <a:pt x="192786" y="487916"/>
                </a:lnTo>
                <a:lnTo>
                  <a:pt x="196948" y="487916"/>
                </a:lnTo>
                <a:lnTo>
                  <a:pt x="191045" y="497110"/>
                </a:lnTo>
                <a:lnTo>
                  <a:pt x="197356" y="506957"/>
                </a:lnTo>
                <a:lnTo>
                  <a:pt x="193194" y="506957"/>
                </a:lnTo>
                <a:lnTo>
                  <a:pt x="188978" y="500265"/>
                </a:lnTo>
                <a:close/>
                <a:moveTo>
                  <a:pt x="214778" y="500265"/>
                </a:moveTo>
                <a:lnTo>
                  <a:pt x="210562" y="506957"/>
                </a:lnTo>
                <a:lnTo>
                  <a:pt x="206401" y="506957"/>
                </a:lnTo>
                <a:lnTo>
                  <a:pt x="212711" y="497110"/>
                </a:lnTo>
                <a:lnTo>
                  <a:pt x="206809" y="487916"/>
                </a:lnTo>
                <a:lnTo>
                  <a:pt x="210970" y="487916"/>
                </a:lnTo>
                <a:lnTo>
                  <a:pt x="214778" y="493901"/>
                </a:lnTo>
                <a:lnTo>
                  <a:pt x="218586" y="487916"/>
                </a:lnTo>
                <a:lnTo>
                  <a:pt x="222748" y="487916"/>
                </a:lnTo>
                <a:lnTo>
                  <a:pt x="216846" y="497110"/>
                </a:lnTo>
                <a:lnTo>
                  <a:pt x="223156" y="506957"/>
                </a:lnTo>
                <a:lnTo>
                  <a:pt x="218994" y="506957"/>
                </a:lnTo>
                <a:lnTo>
                  <a:pt x="214778" y="500265"/>
                </a:lnTo>
                <a:close/>
                <a:moveTo>
                  <a:pt x="240578" y="500265"/>
                </a:moveTo>
                <a:lnTo>
                  <a:pt x="236362" y="506957"/>
                </a:lnTo>
                <a:lnTo>
                  <a:pt x="232201" y="506957"/>
                </a:lnTo>
                <a:lnTo>
                  <a:pt x="238511" y="497110"/>
                </a:lnTo>
                <a:lnTo>
                  <a:pt x="232609" y="487916"/>
                </a:lnTo>
                <a:lnTo>
                  <a:pt x="236770" y="487916"/>
                </a:lnTo>
                <a:lnTo>
                  <a:pt x="240578" y="493901"/>
                </a:lnTo>
                <a:lnTo>
                  <a:pt x="244386" y="487916"/>
                </a:lnTo>
                <a:lnTo>
                  <a:pt x="248548" y="487916"/>
                </a:lnTo>
                <a:lnTo>
                  <a:pt x="242646" y="497110"/>
                </a:lnTo>
                <a:lnTo>
                  <a:pt x="248956" y="506957"/>
                </a:lnTo>
                <a:lnTo>
                  <a:pt x="244794" y="506957"/>
                </a:lnTo>
                <a:lnTo>
                  <a:pt x="240578" y="500265"/>
                </a:lnTo>
                <a:close/>
                <a:moveTo>
                  <a:pt x="266378" y="500265"/>
                </a:moveTo>
                <a:lnTo>
                  <a:pt x="262162" y="506957"/>
                </a:lnTo>
                <a:lnTo>
                  <a:pt x="258001" y="506957"/>
                </a:lnTo>
                <a:lnTo>
                  <a:pt x="264311" y="497110"/>
                </a:lnTo>
                <a:lnTo>
                  <a:pt x="258409" y="487916"/>
                </a:lnTo>
                <a:lnTo>
                  <a:pt x="262570" y="487916"/>
                </a:lnTo>
                <a:lnTo>
                  <a:pt x="266378" y="493901"/>
                </a:lnTo>
                <a:lnTo>
                  <a:pt x="270187" y="487916"/>
                </a:lnTo>
                <a:lnTo>
                  <a:pt x="274348" y="487916"/>
                </a:lnTo>
                <a:lnTo>
                  <a:pt x="268446" y="497110"/>
                </a:lnTo>
                <a:lnTo>
                  <a:pt x="274756" y="506957"/>
                </a:lnTo>
                <a:lnTo>
                  <a:pt x="270595" y="506957"/>
                </a:lnTo>
                <a:lnTo>
                  <a:pt x="266378" y="500265"/>
                </a:lnTo>
                <a:close/>
                <a:moveTo>
                  <a:pt x="292179" y="500265"/>
                </a:moveTo>
                <a:lnTo>
                  <a:pt x="287962" y="506957"/>
                </a:lnTo>
                <a:lnTo>
                  <a:pt x="283801" y="506957"/>
                </a:lnTo>
                <a:lnTo>
                  <a:pt x="290111" y="497110"/>
                </a:lnTo>
                <a:lnTo>
                  <a:pt x="284209" y="487916"/>
                </a:lnTo>
                <a:lnTo>
                  <a:pt x="288370" y="487916"/>
                </a:lnTo>
                <a:lnTo>
                  <a:pt x="292179" y="493901"/>
                </a:lnTo>
                <a:lnTo>
                  <a:pt x="295987" y="487916"/>
                </a:lnTo>
                <a:lnTo>
                  <a:pt x="300148" y="487916"/>
                </a:lnTo>
                <a:lnTo>
                  <a:pt x="294246" y="497110"/>
                </a:lnTo>
                <a:lnTo>
                  <a:pt x="300556" y="506957"/>
                </a:lnTo>
                <a:lnTo>
                  <a:pt x="296395" y="506957"/>
                </a:lnTo>
                <a:lnTo>
                  <a:pt x="292179" y="500265"/>
                </a:lnTo>
                <a:close/>
                <a:moveTo>
                  <a:pt x="317979" y="500265"/>
                </a:moveTo>
                <a:lnTo>
                  <a:pt x="313762" y="506957"/>
                </a:lnTo>
                <a:lnTo>
                  <a:pt x="309601" y="506957"/>
                </a:lnTo>
                <a:lnTo>
                  <a:pt x="315911" y="497110"/>
                </a:lnTo>
                <a:lnTo>
                  <a:pt x="310009" y="487916"/>
                </a:lnTo>
                <a:lnTo>
                  <a:pt x="314170" y="487916"/>
                </a:lnTo>
                <a:lnTo>
                  <a:pt x="317979" y="493901"/>
                </a:lnTo>
                <a:lnTo>
                  <a:pt x="321787" y="487916"/>
                </a:lnTo>
                <a:lnTo>
                  <a:pt x="325948" y="487916"/>
                </a:lnTo>
                <a:lnTo>
                  <a:pt x="320046" y="497110"/>
                </a:lnTo>
                <a:lnTo>
                  <a:pt x="326356" y="506957"/>
                </a:lnTo>
                <a:lnTo>
                  <a:pt x="322195" y="506957"/>
                </a:lnTo>
                <a:lnTo>
                  <a:pt x="317979" y="500265"/>
                </a:lnTo>
                <a:close/>
                <a:moveTo>
                  <a:pt x="343779" y="500265"/>
                </a:moveTo>
                <a:lnTo>
                  <a:pt x="339563" y="506957"/>
                </a:lnTo>
                <a:lnTo>
                  <a:pt x="335401" y="506957"/>
                </a:lnTo>
                <a:lnTo>
                  <a:pt x="341711" y="497110"/>
                </a:lnTo>
                <a:lnTo>
                  <a:pt x="335809" y="487916"/>
                </a:lnTo>
                <a:lnTo>
                  <a:pt x="339971" y="487916"/>
                </a:lnTo>
                <a:lnTo>
                  <a:pt x="343779" y="493901"/>
                </a:lnTo>
                <a:lnTo>
                  <a:pt x="347587" y="487916"/>
                </a:lnTo>
                <a:lnTo>
                  <a:pt x="351748" y="487916"/>
                </a:lnTo>
                <a:lnTo>
                  <a:pt x="345846" y="497110"/>
                </a:lnTo>
                <a:lnTo>
                  <a:pt x="352156" y="506957"/>
                </a:lnTo>
                <a:lnTo>
                  <a:pt x="347995" y="506957"/>
                </a:lnTo>
                <a:lnTo>
                  <a:pt x="343779" y="500265"/>
                </a:lnTo>
                <a:close/>
                <a:moveTo>
                  <a:pt x="369579" y="500265"/>
                </a:moveTo>
                <a:lnTo>
                  <a:pt x="365363" y="506957"/>
                </a:lnTo>
                <a:lnTo>
                  <a:pt x="361201" y="506957"/>
                </a:lnTo>
                <a:lnTo>
                  <a:pt x="367511" y="497110"/>
                </a:lnTo>
                <a:lnTo>
                  <a:pt x="361609" y="487916"/>
                </a:lnTo>
                <a:lnTo>
                  <a:pt x="365771" y="487916"/>
                </a:lnTo>
                <a:lnTo>
                  <a:pt x="369579" y="493901"/>
                </a:lnTo>
                <a:lnTo>
                  <a:pt x="373387" y="487916"/>
                </a:lnTo>
                <a:lnTo>
                  <a:pt x="377548" y="487916"/>
                </a:lnTo>
                <a:lnTo>
                  <a:pt x="371646" y="497110"/>
                </a:lnTo>
                <a:lnTo>
                  <a:pt x="377956" y="506957"/>
                </a:lnTo>
                <a:lnTo>
                  <a:pt x="373795" y="506957"/>
                </a:lnTo>
                <a:lnTo>
                  <a:pt x="369579" y="500265"/>
                </a:lnTo>
                <a:close/>
                <a:moveTo>
                  <a:pt x="395379" y="500265"/>
                </a:moveTo>
                <a:lnTo>
                  <a:pt x="391163" y="506957"/>
                </a:lnTo>
                <a:lnTo>
                  <a:pt x="387001" y="506957"/>
                </a:lnTo>
                <a:lnTo>
                  <a:pt x="393312" y="497110"/>
                </a:lnTo>
                <a:lnTo>
                  <a:pt x="387409" y="487916"/>
                </a:lnTo>
                <a:lnTo>
                  <a:pt x="391571" y="487916"/>
                </a:lnTo>
                <a:lnTo>
                  <a:pt x="395379" y="493901"/>
                </a:lnTo>
                <a:lnTo>
                  <a:pt x="399187" y="487916"/>
                </a:lnTo>
                <a:lnTo>
                  <a:pt x="403348" y="487916"/>
                </a:lnTo>
                <a:lnTo>
                  <a:pt x="397446" y="497110"/>
                </a:lnTo>
                <a:lnTo>
                  <a:pt x="403756" y="506957"/>
                </a:lnTo>
                <a:lnTo>
                  <a:pt x="399595" y="506957"/>
                </a:lnTo>
                <a:lnTo>
                  <a:pt x="395379" y="500265"/>
                </a:lnTo>
                <a:close/>
                <a:moveTo>
                  <a:pt x="421179" y="500265"/>
                </a:moveTo>
                <a:lnTo>
                  <a:pt x="416963" y="506957"/>
                </a:lnTo>
                <a:lnTo>
                  <a:pt x="412801" y="506957"/>
                </a:lnTo>
                <a:lnTo>
                  <a:pt x="419112" y="497110"/>
                </a:lnTo>
                <a:lnTo>
                  <a:pt x="413209" y="487916"/>
                </a:lnTo>
                <a:lnTo>
                  <a:pt x="417371" y="487916"/>
                </a:lnTo>
                <a:lnTo>
                  <a:pt x="421179" y="493901"/>
                </a:lnTo>
                <a:lnTo>
                  <a:pt x="424987" y="487916"/>
                </a:lnTo>
                <a:lnTo>
                  <a:pt x="429149" y="487916"/>
                </a:lnTo>
                <a:lnTo>
                  <a:pt x="423246" y="497110"/>
                </a:lnTo>
                <a:lnTo>
                  <a:pt x="429557" y="506957"/>
                </a:lnTo>
                <a:lnTo>
                  <a:pt x="425395" y="506957"/>
                </a:lnTo>
                <a:lnTo>
                  <a:pt x="421179" y="500265"/>
                </a:lnTo>
                <a:close/>
                <a:moveTo>
                  <a:pt x="446979" y="500265"/>
                </a:moveTo>
                <a:lnTo>
                  <a:pt x="442763" y="506957"/>
                </a:lnTo>
                <a:lnTo>
                  <a:pt x="438601" y="506957"/>
                </a:lnTo>
                <a:lnTo>
                  <a:pt x="444912" y="497110"/>
                </a:lnTo>
                <a:lnTo>
                  <a:pt x="439009" y="487916"/>
                </a:lnTo>
                <a:lnTo>
                  <a:pt x="443171" y="487916"/>
                </a:lnTo>
                <a:lnTo>
                  <a:pt x="446979" y="493901"/>
                </a:lnTo>
                <a:lnTo>
                  <a:pt x="450787" y="487916"/>
                </a:lnTo>
                <a:lnTo>
                  <a:pt x="454949" y="487916"/>
                </a:lnTo>
                <a:lnTo>
                  <a:pt x="449046" y="497110"/>
                </a:lnTo>
                <a:lnTo>
                  <a:pt x="455357" y="506957"/>
                </a:lnTo>
                <a:lnTo>
                  <a:pt x="451195" y="506957"/>
                </a:lnTo>
                <a:lnTo>
                  <a:pt x="446979" y="500265"/>
                </a:lnTo>
                <a:close/>
                <a:moveTo>
                  <a:pt x="472779" y="500265"/>
                </a:moveTo>
                <a:lnTo>
                  <a:pt x="468563" y="506957"/>
                </a:lnTo>
                <a:lnTo>
                  <a:pt x="464401" y="506957"/>
                </a:lnTo>
                <a:lnTo>
                  <a:pt x="470712" y="497110"/>
                </a:lnTo>
                <a:lnTo>
                  <a:pt x="464809" y="487916"/>
                </a:lnTo>
                <a:lnTo>
                  <a:pt x="468971" y="487916"/>
                </a:lnTo>
                <a:lnTo>
                  <a:pt x="472779" y="493901"/>
                </a:lnTo>
                <a:lnTo>
                  <a:pt x="476587" y="487916"/>
                </a:lnTo>
                <a:lnTo>
                  <a:pt x="480749" y="487916"/>
                </a:lnTo>
                <a:lnTo>
                  <a:pt x="474846" y="497110"/>
                </a:lnTo>
                <a:lnTo>
                  <a:pt x="481157" y="506957"/>
                </a:lnTo>
                <a:lnTo>
                  <a:pt x="476995" y="506957"/>
                </a:lnTo>
                <a:lnTo>
                  <a:pt x="472779" y="500265"/>
                </a:lnTo>
                <a:close/>
                <a:moveTo>
                  <a:pt x="498579" y="500265"/>
                </a:moveTo>
                <a:lnTo>
                  <a:pt x="494363" y="506957"/>
                </a:lnTo>
                <a:lnTo>
                  <a:pt x="490201" y="506957"/>
                </a:lnTo>
                <a:lnTo>
                  <a:pt x="496512" y="497110"/>
                </a:lnTo>
                <a:lnTo>
                  <a:pt x="490609" y="487916"/>
                </a:lnTo>
                <a:lnTo>
                  <a:pt x="494771" y="487916"/>
                </a:lnTo>
                <a:lnTo>
                  <a:pt x="498579" y="493901"/>
                </a:lnTo>
                <a:lnTo>
                  <a:pt x="502387" y="487916"/>
                </a:lnTo>
                <a:lnTo>
                  <a:pt x="506549" y="487916"/>
                </a:lnTo>
                <a:lnTo>
                  <a:pt x="500646" y="497110"/>
                </a:lnTo>
                <a:lnTo>
                  <a:pt x="506957" y="506957"/>
                </a:lnTo>
                <a:lnTo>
                  <a:pt x="502795" y="506957"/>
                </a:lnTo>
                <a:lnTo>
                  <a:pt x="498579" y="500265"/>
                </a:lnTo>
                <a:close/>
              </a:path>
            </a:pathLst>
          </a:custGeom>
          <a:solidFill>
            <a:schemeClr val="tx1"/>
          </a:solidFill>
          <a:ln w="2025" cap="flat">
            <a:noFill/>
            <a:prstDash val="solid"/>
            <a:miter/>
          </a:ln>
        </p:spPr>
        <p:txBody>
          <a:bodyPr rtlCol="0" anchor="ctr"/>
          <a:lstStyle/>
          <a:p>
            <a:endParaRPr lang="de-DE"/>
          </a:p>
        </p:txBody>
      </p:sp>
      <p:graphicFrame>
        <p:nvGraphicFramePr>
          <p:cNvPr id="3" name="think-cell data - do not delete" hidden="1">
            <a:extLst>
              <a:ext uri="{FF2B5EF4-FFF2-40B4-BE49-F238E27FC236}">
                <a16:creationId xmlns:a16="http://schemas.microsoft.com/office/drawing/2014/main" id="{EFD48568-3A69-E50C-6EC5-5432C9703B05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67282238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44" imgH="343" progId="TCLayout.ActiveDocument.1">
                  <p:embed/>
                </p:oleObj>
              </mc:Choice>
              <mc:Fallback>
                <p:oleObj name="think-cell Slide" r:id="rId5" imgW="344" imgH="343" progId="TCLayout.ActiveDocument.1">
                  <p:embed/>
                  <p:pic>
                    <p:nvPicPr>
                      <p:cNvPr id="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FD48568-3A69-E50C-6EC5-5432C9703B0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4044888476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lang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hink-cell data - do not delete" hidden="1">
            <a:extLst>
              <a:ext uri="{FF2B5EF4-FFF2-40B4-BE49-F238E27FC236}">
                <a16:creationId xmlns:a16="http://schemas.microsoft.com/office/drawing/2014/main" id="{76AAC834-9371-BDE8-911C-06DB025711C2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38538146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44" imgH="343" progId="TCLayout.ActiveDocument.1">
                  <p:embed/>
                </p:oleObj>
              </mc:Choice>
              <mc:Fallback>
                <p:oleObj name="think-cell Slide" r:id="rId3" imgW="344" imgH="343" progId="TCLayout.ActiveDocument.1">
                  <p:embed/>
                  <p:pic>
                    <p:nvPicPr>
                      <p:cNvPr id="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6AAC834-9371-BDE8-911C-06DB025711C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971" name="Rectangle 5">
            <a:extLst>
              <a:ext uri="{FF2B5EF4-FFF2-40B4-BE49-F238E27FC236}">
                <a16:creationId xmlns:a16="http://schemas.microsoft.com/office/drawing/2014/main" id="{E4D3695B-22FE-EC17-E43D-7B9E2A86184B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5FD4DEA7-A2CA-0067-5DBD-AB2E02EC5665}"/>
              </a:ext>
            </a:extLst>
          </p:cNvPr>
          <p:cNvSpPr>
            <a:spLocks noGrp="1"/>
          </p:cNvSpPr>
          <p:nvPr>
            <p:ph type="body" sz="quarter" idx="55"/>
          </p:nvPr>
        </p:nvSpPr>
        <p:spPr>
          <a:xfrm>
            <a:off x="1006742" y="1121070"/>
            <a:ext cx="10370871" cy="4637919"/>
          </a:xfrm>
          <a:prstGeom prst="rect">
            <a:avLst/>
          </a:prstGeom>
          <a:solidFill>
            <a:schemeClr val="tx1"/>
          </a:solidFill>
        </p:spPr>
        <p:txBody>
          <a:bodyPr lIns="288000" rIns="288000" anchor="t">
            <a:normAutofit/>
          </a:bodyPr>
          <a:lstStyle>
            <a:lvl1pPr marL="0" indent="0">
              <a:lnSpc>
                <a:spcPct val="100000"/>
              </a:lnSpc>
              <a:buNone/>
              <a:defRPr sz="3600">
                <a:solidFill>
                  <a:schemeClr val="bg1"/>
                </a:solidFill>
                <a:latin typeface="+mj-lt"/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endParaRPr lang="en-US"/>
          </a:p>
          <a:p>
            <a:pPr lvl="0"/>
            <a:r>
              <a:rPr lang="en-US"/>
              <a:t>”Lorem ipsum dolor sit </a:t>
            </a:r>
            <a:r>
              <a:rPr lang="en-US" err="1"/>
              <a:t>amet</a:t>
            </a:r>
            <a:r>
              <a:rPr lang="en-US"/>
              <a:t>, </a:t>
            </a:r>
            <a:r>
              <a:rPr lang="en-US" err="1"/>
              <a:t>consectetur</a:t>
            </a:r>
            <a:r>
              <a:rPr lang="en-US"/>
              <a:t> </a:t>
            </a:r>
            <a:r>
              <a:rPr lang="en-US" err="1"/>
              <a:t>adipiscing</a:t>
            </a:r>
            <a:r>
              <a:rPr lang="en-US"/>
              <a:t> </a:t>
            </a:r>
            <a:r>
              <a:rPr lang="en-US" err="1"/>
              <a:t>elit</a:t>
            </a:r>
            <a:r>
              <a:rPr lang="en-US"/>
              <a:t>. Sed do </a:t>
            </a:r>
            <a:r>
              <a:rPr lang="en-US" err="1"/>
              <a:t>eiusmod</a:t>
            </a:r>
            <a:r>
              <a:rPr lang="en-US"/>
              <a:t> </a:t>
            </a:r>
            <a:r>
              <a:rPr lang="en-US" err="1"/>
              <a:t>tempor</a:t>
            </a:r>
            <a:r>
              <a:rPr lang="en-US"/>
              <a:t> </a:t>
            </a:r>
            <a:r>
              <a:rPr lang="en-US" err="1"/>
              <a:t>incididunt</a:t>
            </a:r>
            <a:r>
              <a:rPr lang="en-US"/>
              <a:t> </a:t>
            </a:r>
            <a:r>
              <a:rPr lang="en-US" err="1"/>
              <a:t>ut</a:t>
            </a:r>
            <a:r>
              <a:rPr lang="en-US"/>
              <a:t> labore et dolore magna </a:t>
            </a:r>
            <a:r>
              <a:rPr lang="en-US" err="1"/>
              <a:t>aliqua</a:t>
            </a:r>
            <a:r>
              <a:rPr lang="en-US"/>
              <a:t>”</a:t>
            </a:r>
            <a:endParaRPr lang="de-DE"/>
          </a:p>
        </p:txBody>
      </p:sp>
      <p:pic>
        <p:nvPicPr>
          <p:cNvPr id="2" name="Graphic 4">
            <a:extLst>
              <a:ext uri="{FF2B5EF4-FFF2-40B4-BE49-F238E27FC236}">
                <a16:creationId xmlns:a16="http://schemas.microsoft.com/office/drawing/2014/main" id="{9D1AFD90-0A8A-D616-9AE8-3F29D896F79E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1241416" y="247351"/>
            <a:ext cx="614033" cy="405262"/>
          </a:xfrm>
          <a:prstGeom prst="rect">
            <a:avLst/>
          </a:prstGeom>
        </p:spPr>
      </p:pic>
      <p:sp>
        <p:nvSpPr>
          <p:cNvPr id="24" name="Rectangle 21">
            <a:extLst>
              <a:ext uri="{FF2B5EF4-FFF2-40B4-BE49-F238E27FC236}">
                <a16:creationId xmlns:a16="http://schemas.microsoft.com/office/drawing/2014/main" id="{4CB0773F-87C1-9F2C-1349-A462810185AE}"/>
              </a:ext>
            </a:extLst>
          </p:cNvPr>
          <p:cNvSpPr/>
          <p:nvPr userDrawn="1"/>
        </p:nvSpPr>
        <p:spPr>
          <a:xfrm>
            <a:off x="-1519792" y="0"/>
            <a:ext cx="1049916" cy="345510"/>
          </a:xfrm>
          <a:prstGeom prst="rect">
            <a:avLst/>
          </a:prstGeom>
          <a:solidFill>
            <a:srgbClr val="EFEFF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25" name="Rectangle 22">
            <a:extLst>
              <a:ext uri="{FF2B5EF4-FFF2-40B4-BE49-F238E27FC236}">
                <a16:creationId xmlns:a16="http://schemas.microsoft.com/office/drawing/2014/main" id="{7F78D72A-F498-13D3-3026-F23B3F0AEB33}"/>
              </a:ext>
            </a:extLst>
          </p:cNvPr>
          <p:cNvSpPr/>
          <p:nvPr userDrawn="1"/>
        </p:nvSpPr>
        <p:spPr>
          <a:xfrm>
            <a:off x="-1519792" y="435120"/>
            <a:ext cx="1049916" cy="345510"/>
          </a:xfrm>
          <a:prstGeom prst="rect">
            <a:avLst/>
          </a:prstGeom>
          <a:solidFill>
            <a:srgbClr val="D1D2D6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26" name="Rectangle 23">
            <a:extLst>
              <a:ext uri="{FF2B5EF4-FFF2-40B4-BE49-F238E27FC236}">
                <a16:creationId xmlns:a16="http://schemas.microsoft.com/office/drawing/2014/main" id="{4CB241D0-2615-54D7-1025-140C96761A0B}"/>
              </a:ext>
            </a:extLst>
          </p:cNvPr>
          <p:cNvSpPr/>
          <p:nvPr userDrawn="1"/>
        </p:nvSpPr>
        <p:spPr>
          <a:xfrm>
            <a:off x="-1519792" y="870241"/>
            <a:ext cx="1049916" cy="345510"/>
          </a:xfrm>
          <a:prstGeom prst="rect">
            <a:avLst/>
          </a:prstGeom>
          <a:solidFill>
            <a:srgbClr val="B7B9BA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27" name="Rectangle 24">
            <a:extLst>
              <a:ext uri="{FF2B5EF4-FFF2-40B4-BE49-F238E27FC236}">
                <a16:creationId xmlns:a16="http://schemas.microsoft.com/office/drawing/2014/main" id="{467BB947-E489-39A2-0AD8-2AAE6B1C2F99}"/>
              </a:ext>
            </a:extLst>
          </p:cNvPr>
          <p:cNvSpPr/>
          <p:nvPr userDrawn="1"/>
        </p:nvSpPr>
        <p:spPr>
          <a:xfrm>
            <a:off x="-1519792" y="1305361"/>
            <a:ext cx="1049916" cy="345510"/>
          </a:xfrm>
          <a:prstGeom prst="rect">
            <a:avLst/>
          </a:prstGeom>
          <a:solidFill>
            <a:srgbClr val="949698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28" name="Rectangle 25">
            <a:extLst>
              <a:ext uri="{FF2B5EF4-FFF2-40B4-BE49-F238E27FC236}">
                <a16:creationId xmlns:a16="http://schemas.microsoft.com/office/drawing/2014/main" id="{2578890E-EA2E-E865-DDC4-2CCC9CD610AC}"/>
              </a:ext>
            </a:extLst>
          </p:cNvPr>
          <p:cNvSpPr/>
          <p:nvPr userDrawn="1"/>
        </p:nvSpPr>
        <p:spPr>
          <a:xfrm>
            <a:off x="-1519792" y="1740481"/>
            <a:ext cx="1049916" cy="345510"/>
          </a:xfrm>
          <a:prstGeom prst="rect">
            <a:avLst/>
          </a:prstGeom>
          <a:solidFill>
            <a:srgbClr val="7C808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29" name="Rectangle 26">
            <a:extLst>
              <a:ext uri="{FF2B5EF4-FFF2-40B4-BE49-F238E27FC236}">
                <a16:creationId xmlns:a16="http://schemas.microsoft.com/office/drawing/2014/main" id="{F9BDB110-BABB-CB77-4D00-DC86988B5B65}"/>
              </a:ext>
            </a:extLst>
          </p:cNvPr>
          <p:cNvSpPr/>
          <p:nvPr userDrawn="1"/>
        </p:nvSpPr>
        <p:spPr>
          <a:xfrm>
            <a:off x="-1519792" y="2175602"/>
            <a:ext cx="1049916" cy="345510"/>
          </a:xfrm>
          <a:prstGeom prst="rect">
            <a:avLst/>
          </a:prstGeom>
          <a:solidFill>
            <a:srgbClr val="676A6B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30" name="Rectangle 27">
            <a:extLst>
              <a:ext uri="{FF2B5EF4-FFF2-40B4-BE49-F238E27FC236}">
                <a16:creationId xmlns:a16="http://schemas.microsoft.com/office/drawing/2014/main" id="{36E3AE1E-1040-12BF-83F8-7F5215010045}"/>
              </a:ext>
            </a:extLst>
          </p:cNvPr>
          <p:cNvSpPr/>
          <p:nvPr userDrawn="1"/>
        </p:nvSpPr>
        <p:spPr>
          <a:xfrm>
            <a:off x="-1519792" y="2610722"/>
            <a:ext cx="1049916" cy="345510"/>
          </a:xfrm>
          <a:prstGeom prst="rect">
            <a:avLst/>
          </a:prstGeom>
          <a:solidFill>
            <a:srgbClr val="4E5152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31" name="Rectangle 28">
            <a:extLst>
              <a:ext uri="{FF2B5EF4-FFF2-40B4-BE49-F238E27FC236}">
                <a16:creationId xmlns:a16="http://schemas.microsoft.com/office/drawing/2014/main" id="{645EE8FF-E8ED-8B50-18DE-2BCA3585BA66}"/>
              </a:ext>
            </a:extLst>
          </p:cNvPr>
          <p:cNvSpPr/>
          <p:nvPr userDrawn="1"/>
        </p:nvSpPr>
        <p:spPr>
          <a:xfrm>
            <a:off x="-1519792" y="3045842"/>
            <a:ext cx="1049916" cy="345510"/>
          </a:xfrm>
          <a:prstGeom prst="rect">
            <a:avLst/>
          </a:prstGeom>
          <a:solidFill>
            <a:srgbClr val="404344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32" name="Rectangle 29">
            <a:extLst>
              <a:ext uri="{FF2B5EF4-FFF2-40B4-BE49-F238E27FC236}">
                <a16:creationId xmlns:a16="http://schemas.microsoft.com/office/drawing/2014/main" id="{5C2F85D6-BFC6-62F8-5F50-17D770C70F74}"/>
              </a:ext>
            </a:extLst>
          </p:cNvPr>
          <p:cNvSpPr/>
          <p:nvPr userDrawn="1"/>
        </p:nvSpPr>
        <p:spPr>
          <a:xfrm>
            <a:off x="-1519792" y="3480963"/>
            <a:ext cx="1049916" cy="345510"/>
          </a:xfrm>
          <a:prstGeom prst="rect">
            <a:avLst/>
          </a:prstGeom>
          <a:solidFill>
            <a:srgbClr val="2D2E2D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33" name="Rectangle 30">
            <a:extLst>
              <a:ext uri="{FF2B5EF4-FFF2-40B4-BE49-F238E27FC236}">
                <a16:creationId xmlns:a16="http://schemas.microsoft.com/office/drawing/2014/main" id="{75D40CBA-4EA1-3823-9DA9-D4CF2C331010}"/>
              </a:ext>
            </a:extLst>
          </p:cNvPr>
          <p:cNvSpPr/>
          <p:nvPr userDrawn="1"/>
        </p:nvSpPr>
        <p:spPr>
          <a:xfrm>
            <a:off x="-1519792" y="3916083"/>
            <a:ext cx="1049916" cy="345510"/>
          </a:xfrm>
          <a:prstGeom prst="rect">
            <a:avLst/>
          </a:prstGeom>
          <a:solidFill>
            <a:srgbClr val="252626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34" name="Textplatzhalter 1">
            <a:extLst>
              <a:ext uri="{FF2B5EF4-FFF2-40B4-BE49-F238E27FC236}">
                <a16:creationId xmlns:a16="http://schemas.microsoft.com/office/drawing/2014/main" id="{D7405EFD-4C84-4500-D892-00F2CFC89301}"/>
              </a:ext>
            </a:extLst>
          </p:cNvPr>
          <p:cNvSpPr txBox="1">
            <a:spLocks/>
          </p:cNvSpPr>
          <p:nvPr userDrawn="1"/>
        </p:nvSpPr>
        <p:spPr>
          <a:xfrm>
            <a:off x="-1404317" y="72968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#EFEFF1</a:t>
            </a:r>
          </a:p>
        </p:txBody>
      </p:sp>
      <p:sp>
        <p:nvSpPr>
          <p:cNvPr id="35" name="Textplatzhalter 1">
            <a:extLst>
              <a:ext uri="{FF2B5EF4-FFF2-40B4-BE49-F238E27FC236}">
                <a16:creationId xmlns:a16="http://schemas.microsoft.com/office/drawing/2014/main" id="{6E3EFCD5-7120-9C26-2702-E2F332AA7BDA}"/>
              </a:ext>
            </a:extLst>
          </p:cNvPr>
          <p:cNvSpPr txBox="1">
            <a:spLocks/>
          </p:cNvSpPr>
          <p:nvPr userDrawn="1"/>
        </p:nvSpPr>
        <p:spPr>
          <a:xfrm>
            <a:off x="-1404317" y="508088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#D1D2D6</a:t>
            </a:r>
          </a:p>
        </p:txBody>
      </p:sp>
      <p:sp>
        <p:nvSpPr>
          <p:cNvPr id="36" name="Textplatzhalter 1">
            <a:extLst>
              <a:ext uri="{FF2B5EF4-FFF2-40B4-BE49-F238E27FC236}">
                <a16:creationId xmlns:a16="http://schemas.microsoft.com/office/drawing/2014/main" id="{14C5ADE3-A9DB-2289-D677-7F70C6E7C7CD}"/>
              </a:ext>
            </a:extLst>
          </p:cNvPr>
          <p:cNvSpPr txBox="1">
            <a:spLocks/>
          </p:cNvSpPr>
          <p:nvPr userDrawn="1"/>
        </p:nvSpPr>
        <p:spPr>
          <a:xfrm>
            <a:off x="-1404317" y="943209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#B7B9BA</a:t>
            </a:r>
          </a:p>
        </p:txBody>
      </p:sp>
      <p:sp>
        <p:nvSpPr>
          <p:cNvPr id="37" name="Textplatzhalter 1">
            <a:extLst>
              <a:ext uri="{FF2B5EF4-FFF2-40B4-BE49-F238E27FC236}">
                <a16:creationId xmlns:a16="http://schemas.microsoft.com/office/drawing/2014/main" id="{80C2A121-B115-4A72-A2F8-509723125215}"/>
              </a:ext>
            </a:extLst>
          </p:cNvPr>
          <p:cNvSpPr txBox="1">
            <a:spLocks/>
          </p:cNvSpPr>
          <p:nvPr userDrawn="1"/>
        </p:nvSpPr>
        <p:spPr>
          <a:xfrm>
            <a:off x="-1404317" y="1378329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#949698</a:t>
            </a:r>
          </a:p>
        </p:txBody>
      </p:sp>
      <p:sp>
        <p:nvSpPr>
          <p:cNvPr id="38" name="Textplatzhalter 1">
            <a:extLst>
              <a:ext uri="{FF2B5EF4-FFF2-40B4-BE49-F238E27FC236}">
                <a16:creationId xmlns:a16="http://schemas.microsoft.com/office/drawing/2014/main" id="{62284F5F-5EC6-B44B-F906-89008B3A8ADB}"/>
              </a:ext>
            </a:extLst>
          </p:cNvPr>
          <p:cNvSpPr txBox="1">
            <a:spLocks/>
          </p:cNvSpPr>
          <p:nvPr userDrawn="1"/>
        </p:nvSpPr>
        <p:spPr>
          <a:xfrm>
            <a:off x="-1404317" y="1813449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#7C8081</a:t>
            </a:r>
          </a:p>
        </p:txBody>
      </p:sp>
      <p:sp>
        <p:nvSpPr>
          <p:cNvPr id="39" name="Textplatzhalter 1">
            <a:extLst>
              <a:ext uri="{FF2B5EF4-FFF2-40B4-BE49-F238E27FC236}">
                <a16:creationId xmlns:a16="http://schemas.microsoft.com/office/drawing/2014/main" id="{EDAC5BD6-9DA0-4901-FF10-16FC4275D94E}"/>
              </a:ext>
            </a:extLst>
          </p:cNvPr>
          <p:cNvSpPr txBox="1">
            <a:spLocks/>
          </p:cNvSpPr>
          <p:nvPr userDrawn="1"/>
        </p:nvSpPr>
        <p:spPr>
          <a:xfrm>
            <a:off x="-1404317" y="2248570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#676A6B</a:t>
            </a:r>
          </a:p>
        </p:txBody>
      </p:sp>
      <p:sp>
        <p:nvSpPr>
          <p:cNvPr id="40" name="Textplatzhalter 1">
            <a:extLst>
              <a:ext uri="{FF2B5EF4-FFF2-40B4-BE49-F238E27FC236}">
                <a16:creationId xmlns:a16="http://schemas.microsoft.com/office/drawing/2014/main" id="{58C88D8D-DD85-9B38-0C2F-2C6D10A5C629}"/>
              </a:ext>
            </a:extLst>
          </p:cNvPr>
          <p:cNvSpPr txBox="1">
            <a:spLocks/>
          </p:cNvSpPr>
          <p:nvPr userDrawn="1"/>
        </p:nvSpPr>
        <p:spPr>
          <a:xfrm>
            <a:off x="-1404317" y="2683690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#4E5152</a:t>
            </a:r>
          </a:p>
        </p:txBody>
      </p:sp>
      <p:sp>
        <p:nvSpPr>
          <p:cNvPr id="41" name="Textplatzhalter 1">
            <a:extLst>
              <a:ext uri="{FF2B5EF4-FFF2-40B4-BE49-F238E27FC236}">
                <a16:creationId xmlns:a16="http://schemas.microsoft.com/office/drawing/2014/main" id="{B95103E1-5C45-7A97-9FE0-A5BFBF2EBE0B}"/>
              </a:ext>
            </a:extLst>
          </p:cNvPr>
          <p:cNvSpPr txBox="1">
            <a:spLocks/>
          </p:cNvSpPr>
          <p:nvPr userDrawn="1"/>
        </p:nvSpPr>
        <p:spPr>
          <a:xfrm>
            <a:off x="-1404317" y="3118810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#404344</a:t>
            </a:r>
          </a:p>
        </p:txBody>
      </p:sp>
      <p:sp>
        <p:nvSpPr>
          <p:cNvPr id="42" name="Textplatzhalter 1">
            <a:extLst>
              <a:ext uri="{FF2B5EF4-FFF2-40B4-BE49-F238E27FC236}">
                <a16:creationId xmlns:a16="http://schemas.microsoft.com/office/drawing/2014/main" id="{3DFF0BB1-6A7F-3D74-2C24-D6C7293316BA}"/>
              </a:ext>
            </a:extLst>
          </p:cNvPr>
          <p:cNvSpPr txBox="1">
            <a:spLocks/>
          </p:cNvSpPr>
          <p:nvPr userDrawn="1"/>
        </p:nvSpPr>
        <p:spPr>
          <a:xfrm>
            <a:off x="-1404317" y="3553931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#2D2E2D</a:t>
            </a:r>
          </a:p>
        </p:txBody>
      </p:sp>
      <p:sp>
        <p:nvSpPr>
          <p:cNvPr id="43" name="Textplatzhalter 1">
            <a:extLst>
              <a:ext uri="{FF2B5EF4-FFF2-40B4-BE49-F238E27FC236}">
                <a16:creationId xmlns:a16="http://schemas.microsoft.com/office/drawing/2014/main" id="{081554EA-CCA4-5C79-6BA3-C95EB27025D5}"/>
              </a:ext>
            </a:extLst>
          </p:cNvPr>
          <p:cNvSpPr txBox="1">
            <a:spLocks/>
          </p:cNvSpPr>
          <p:nvPr userDrawn="1"/>
        </p:nvSpPr>
        <p:spPr>
          <a:xfrm>
            <a:off x="-1404317" y="3989051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#252626</a:t>
            </a:r>
          </a:p>
        </p:txBody>
      </p:sp>
      <p:sp>
        <p:nvSpPr>
          <p:cNvPr id="12" name="Rechteck 11">
            <a:extLst>
              <a:ext uri="{FF2B5EF4-FFF2-40B4-BE49-F238E27FC236}">
                <a16:creationId xmlns:a16="http://schemas.microsoft.com/office/drawing/2014/main" id="{B94D5B19-1319-D7D6-9175-774B437185C4}"/>
              </a:ext>
            </a:extLst>
          </p:cNvPr>
          <p:cNvSpPr/>
          <p:nvPr userDrawn="1"/>
        </p:nvSpPr>
        <p:spPr>
          <a:xfrm>
            <a:off x="432664" y="5749658"/>
            <a:ext cx="574078" cy="574078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e-DE"/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CAE53B6A-7B11-4B2F-C2B6-E02AF2BC44D6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1323975" y="4725784"/>
            <a:ext cx="2888888" cy="603046"/>
          </a:xfrm>
          <a:prstGeom prst="rect">
            <a:avLst/>
          </a:prstGeom>
          <a:solidFill>
            <a:schemeClr val="bg2"/>
          </a:solidFill>
        </p:spPr>
        <p:txBody>
          <a:bodyPr anchor="ctr">
            <a:noAutofit/>
          </a:bodyPr>
          <a:lstStyle>
            <a:lvl1pPr marL="0" indent="0" algn="ctr">
              <a:buNone/>
              <a:defRPr sz="160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/>
              <a:t>AUTOR</a:t>
            </a:r>
            <a:endParaRPr lang="de-DE"/>
          </a:p>
        </p:txBody>
      </p:sp>
      <p:sp>
        <p:nvSpPr>
          <p:cNvPr id="7" name="Rectangle 9">
            <a:extLst>
              <a:ext uri="{FF2B5EF4-FFF2-40B4-BE49-F238E27FC236}">
                <a16:creationId xmlns:a16="http://schemas.microsoft.com/office/drawing/2014/main" id="{48629696-C94D-BCFB-3921-C0B81C6E8C6F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bg2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solidFill>
                <a:schemeClr val="bg2"/>
              </a:solidFill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8" name="Text Placeholder 28">
            <a:extLst>
              <a:ext uri="{FF2B5EF4-FFF2-40B4-BE49-F238E27FC236}">
                <a16:creationId xmlns:a16="http://schemas.microsoft.com/office/drawing/2014/main" id="{6E801AA5-78C7-1DFE-8A21-A64AD3392846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1046587" y="129600"/>
            <a:ext cx="6789313" cy="320400"/>
          </a:xfrm>
          <a:prstGeom prst="rect">
            <a:avLst/>
          </a:prstGeom>
        </p:spPr>
        <p:txBody>
          <a:bodyPr lIns="0" tIns="36000" bIns="36000" anchor="ctr">
            <a:noAutofit/>
          </a:bodyPr>
          <a:lstStyle>
            <a:lvl1pPr marL="0" indent="0">
              <a:buNone/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10" name="Slide Number Placeholder 26">
            <a:extLst>
              <a:ext uri="{FF2B5EF4-FFF2-40B4-BE49-F238E27FC236}">
                <a16:creationId xmlns:a16="http://schemas.microsoft.com/office/drawing/2014/main" id="{54A17D79-5BD0-F230-9657-9CA3CEEEEE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14" name="Footer Placeholder 1">
            <a:extLst>
              <a:ext uri="{FF2B5EF4-FFF2-40B4-BE49-F238E27FC236}">
                <a16:creationId xmlns:a16="http://schemas.microsoft.com/office/drawing/2014/main" id="{09CB3BE7-5427-9123-7920-CC31F22C607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15" name="Date Placeholder 4">
            <a:extLst>
              <a:ext uri="{FF2B5EF4-FFF2-40B4-BE49-F238E27FC236}">
                <a16:creationId xmlns:a16="http://schemas.microsoft.com/office/drawing/2014/main" id="{04112004-CE73-2049-8DD6-DECB300160D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1223988795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tement_kurz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hink-cell data - do not delete" hidden="1">
            <a:extLst>
              <a:ext uri="{FF2B5EF4-FFF2-40B4-BE49-F238E27FC236}">
                <a16:creationId xmlns:a16="http://schemas.microsoft.com/office/drawing/2014/main" id="{AB33D612-25B0-0CFE-0A52-989740CED85B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411075516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AB33D612-25B0-0CFE-0A52-989740CED85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Bildplatzhalter 4">
            <a:extLst>
              <a:ext uri="{FF2B5EF4-FFF2-40B4-BE49-F238E27FC236}">
                <a16:creationId xmlns:a16="http://schemas.microsoft.com/office/drawing/2014/main" id="{9358D886-355A-BEA0-8873-FF37AD83990C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" y="1"/>
            <a:ext cx="12192000" cy="6858000"/>
          </a:xfrm>
        </p:spPr>
        <p:txBody>
          <a:bodyPr/>
          <a:lstStyle/>
          <a:p>
            <a:endParaRPr lang="de-DE"/>
          </a:p>
        </p:txBody>
      </p:sp>
      <p:sp>
        <p:nvSpPr>
          <p:cNvPr id="28" name="Rechteck 18">
            <a:extLst>
              <a:ext uri="{FF2B5EF4-FFF2-40B4-BE49-F238E27FC236}">
                <a16:creationId xmlns:a16="http://schemas.microsoft.com/office/drawing/2014/main" id="{7EFAF5E1-2E91-339C-7DC9-A3136066D566}"/>
              </a:ext>
            </a:extLst>
          </p:cNvPr>
          <p:cNvSpPr/>
          <p:nvPr userDrawn="1"/>
        </p:nvSpPr>
        <p:spPr>
          <a:xfrm>
            <a:off x="179846" y="6149975"/>
            <a:ext cx="268428" cy="268428"/>
          </a:xfrm>
          <a:prstGeom prst="rect">
            <a:avLst/>
          </a:prstGeom>
          <a:solidFill>
            <a:schemeClr val="bg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51" name="Rectangle 21">
            <a:extLst>
              <a:ext uri="{FF2B5EF4-FFF2-40B4-BE49-F238E27FC236}">
                <a16:creationId xmlns:a16="http://schemas.microsoft.com/office/drawing/2014/main" id="{B38F8FF4-0988-4321-6933-E050E3B68BF7}"/>
              </a:ext>
            </a:extLst>
          </p:cNvPr>
          <p:cNvSpPr/>
          <p:nvPr userDrawn="1"/>
        </p:nvSpPr>
        <p:spPr>
          <a:xfrm>
            <a:off x="-1519792" y="0"/>
            <a:ext cx="1049916" cy="345510"/>
          </a:xfrm>
          <a:prstGeom prst="rect">
            <a:avLst/>
          </a:prstGeom>
          <a:solidFill>
            <a:srgbClr val="EFEFF1"/>
          </a:solidFill>
          <a:ln w="12700" cap="flat">
            <a:noFill/>
            <a:miter lim="400000"/>
          </a:ln>
          <a:effectLst/>
          <a:sp3d/>
        </p:spPr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lvl="0" indent="0" algn="ctr" defTabSz="82550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e-DE" sz="16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52" name="Rectangle 22">
            <a:extLst>
              <a:ext uri="{FF2B5EF4-FFF2-40B4-BE49-F238E27FC236}">
                <a16:creationId xmlns:a16="http://schemas.microsoft.com/office/drawing/2014/main" id="{ED54A519-60A3-C98A-59B5-8ACAA61B09AE}"/>
              </a:ext>
            </a:extLst>
          </p:cNvPr>
          <p:cNvSpPr/>
          <p:nvPr userDrawn="1"/>
        </p:nvSpPr>
        <p:spPr>
          <a:xfrm>
            <a:off x="-1519792" y="435120"/>
            <a:ext cx="1049916" cy="345510"/>
          </a:xfrm>
          <a:prstGeom prst="rect">
            <a:avLst/>
          </a:prstGeom>
          <a:solidFill>
            <a:srgbClr val="D1D2D6"/>
          </a:solidFill>
          <a:ln w="12700" cap="flat">
            <a:noFill/>
            <a:miter lim="400000"/>
          </a:ln>
          <a:effectLst/>
          <a:sp3d/>
        </p:spPr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lvl="0" indent="0" algn="ctr" defTabSz="82550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e-DE" sz="16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53" name="Rectangle 23">
            <a:extLst>
              <a:ext uri="{FF2B5EF4-FFF2-40B4-BE49-F238E27FC236}">
                <a16:creationId xmlns:a16="http://schemas.microsoft.com/office/drawing/2014/main" id="{6251283A-C714-31E3-87E7-D7484C9C4435}"/>
              </a:ext>
            </a:extLst>
          </p:cNvPr>
          <p:cNvSpPr/>
          <p:nvPr userDrawn="1"/>
        </p:nvSpPr>
        <p:spPr>
          <a:xfrm>
            <a:off x="-1519792" y="870241"/>
            <a:ext cx="1049916" cy="345510"/>
          </a:xfrm>
          <a:prstGeom prst="rect">
            <a:avLst/>
          </a:prstGeom>
          <a:solidFill>
            <a:srgbClr val="B7B9BA"/>
          </a:solidFill>
          <a:ln w="12700" cap="flat">
            <a:noFill/>
            <a:miter lim="400000"/>
          </a:ln>
          <a:effectLst/>
          <a:sp3d/>
        </p:spPr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lvl="0" indent="0" algn="ctr" defTabSz="82550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e-DE" sz="16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54" name="Rectangle 24">
            <a:extLst>
              <a:ext uri="{FF2B5EF4-FFF2-40B4-BE49-F238E27FC236}">
                <a16:creationId xmlns:a16="http://schemas.microsoft.com/office/drawing/2014/main" id="{5561024C-6742-C0A2-B8FA-9B14959D9C49}"/>
              </a:ext>
            </a:extLst>
          </p:cNvPr>
          <p:cNvSpPr/>
          <p:nvPr userDrawn="1"/>
        </p:nvSpPr>
        <p:spPr>
          <a:xfrm>
            <a:off x="-1519792" y="1305361"/>
            <a:ext cx="1049916" cy="345510"/>
          </a:xfrm>
          <a:prstGeom prst="rect">
            <a:avLst/>
          </a:prstGeom>
          <a:solidFill>
            <a:srgbClr val="949698"/>
          </a:solidFill>
          <a:ln w="12700" cap="flat">
            <a:noFill/>
            <a:miter lim="400000"/>
          </a:ln>
          <a:effectLst/>
          <a:sp3d/>
        </p:spPr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lvl="0" indent="0" algn="ctr" defTabSz="82550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e-DE" sz="16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55" name="Rectangle 25">
            <a:extLst>
              <a:ext uri="{FF2B5EF4-FFF2-40B4-BE49-F238E27FC236}">
                <a16:creationId xmlns:a16="http://schemas.microsoft.com/office/drawing/2014/main" id="{D6718A86-69FD-7345-ECA6-0EAE4C6415EE}"/>
              </a:ext>
            </a:extLst>
          </p:cNvPr>
          <p:cNvSpPr/>
          <p:nvPr userDrawn="1"/>
        </p:nvSpPr>
        <p:spPr>
          <a:xfrm>
            <a:off x="-1519792" y="1740481"/>
            <a:ext cx="1049916" cy="345510"/>
          </a:xfrm>
          <a:prstGeom prst="rect">
            <a:avLst/>
          </a:prstGeom>
          <a:solidFill>
            <a:srgbClr val="7C8081"/>
          </a:solidFill>
          <a:ln w="12700" cap="flat">
            <a:noFill/>
            <a:miter lim="400000"/>
          </a:ln>
          <a:effectLst/>
          <a:sp3d/>
        </p:spPr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lvl="0" indent="0" algn="ctr" defTabSz="82550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e-DE" sz="16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56" name="Rectangle 26">
            <a:extLst>
              <a:ext uri="{FF2B5EF4-FFF2-40B4-BE49-F238E27FC236}">
                <a16:creationId xmlns:a16="http://schemas.microsoft.com/office/drawing/2014/main" id="{1D62FC27-63FD-8771-20B8-943AE84E7C51}"/>
              </a:ext>
            </a:extLst>
          </p:cNvPr>
          <p:cNvSpPr/>
          <p:nvPr userDrawn="1"/>
        </p:nvSpPr>
        <p:spPr>
          <a:xfrm>
            <a:off x="-1519792" y="2175602"/>
            <a:ext cx="1049916" cy="345510"/>
          </a:xfrm>
          <a:prstGeom prst="rect">
            <a:avLst/>
          </a:prstGeom>
          <a:solidFill>
            <a:srgbClr val="676A6B"/>
          </a:solidFill>
          <a:ln w="12700" cap="flat">
            <a:noFill/>
            <a:miter lim="400000"/>
          </a:ln>
          <a:effectLst/>
          <a:sp3d/>
        </p:spPr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lvl="0" indent="0" algn="ctr" defTabSz="82550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e-DE" sz="16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57" name="Rectangle 27">
            <a:extLst>
              <a:ext uri="{FF2B5EF4-FFF2-40B4-BE49-F238E27FC236}">
                <a16:creationId xmlns:a16="http://schemas.microsoft.com/office/drawing/2014/main" id="{7D604F4D-1EFC-1914-3B25-952D38EDCB14}"/>
              </a:ext>
            </a:extLst>
          </p:cNvPr>
          <p:cNvSpPr/>
          <p:nvPr userDrawn="1"/>
        </p:nvSpPr>
        <p:spPr>
          <a:xfrm>
            <a:off x="-1519792" y="2610722"/>
            <a:ext cx="1049916" cy="345510"/>
          </a:xfrm>
          <a:prstGeom prst="rect">
            <a:avLst/>
          </a:prstGeom>
          <a:solidFill>
            <a:srgbClr val="4E5152"/>
          </a:solidFill>
          <a:ln w="12700" cap="flat">
            <a:noFill/>
            <a:miter lim="400000"/>
          </a:ln>
          <a:effectLst/>
          <a:sp3d/>
        </p:spPr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lvl="0" indent="0" algn="ctr" defTabSz="82550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e-DE" sz="16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58" name="Rectangle 28">
            <a:extLst>
              <a:ext uri="{FF2B5EF4-FFF2-40B4-BE49-F238E27FC236}">
                <a16:creationId xmlns:a16="http://schemas.microsoft.com/office/drawing/2014/main" id="{890EE484-29D3-D23D-FAA1-0045DAAD9D14}"/>
              </a:ext>
            </a:extLst>
          </p:cNvPr>
          <p:cNvSpPr/>
          <p:nvPr userDrawn="1"/>
        </p:nvSpPr>
        <p:spPr>
          <a:xfrm>
            <a:off x="-1519792" y="3045842"/>
            <a:ext cx="1049916" cy="345510"/>
          </a:xfrm>
          <a:prstGeom prst="rect">
            <a:avLst/>
          </a:prstGeom>
          <a:solidFill>
            <a:srgbClr val="404344"/>
          </a:solidFill>
          <a:ln w="12700" cap="flat">
            <a:noFill/>
            <a:miter lim="400000"/>
          </a:ln>
          <a:effectLst/>
          <a:sp3d/>
        </p:spPr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lvl="0" indent="0" algn="ctr" defTabSz="82550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e-DE" sz="16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59" name="Rectangle 29">
            <a:extLst>
              <a:ext uri="{FF2B5EF4-FFF2-40B4-BE49-F238E27FC236}">
                <a16:creationId xmlns:a16="http://schemas.microsoft.com/office/drawing/2014/main" id="{6CCC874A-2E80-CD0F-DAF7-E6CD5ADA9F53}"/>
              </a:ext>
            </a:extLst>
          </p:cNvPr>
          <p:cNvSpPr/>
          <p:nvPr userDrawn="1"/>
        </p:nvSpPr>
        <p:spPr>
          <a:xfrm>
            <a:off x="-1519792" y="3480963"/>
            <a:ext cx="1049916" cy="345510"/>
          </a:xfrm>
          <a:prstGeom prst="rect">
            <a:avLst/>
          </a:prstGeom>
          <a:solidFill>
            <a:srgbClr val="2D2E2D"/>
          </a:solidFill>
          <a:ln w="12700" cap="flat">
            <a:noFill/>
            <a:miter lim="400000"/>
          </a:ln>
          <a:effectLst/>
          <a:sp3d/>
        </p:spPr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lvl="0" indent="0" algn="ctr" defTabSz="82550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e-DE" sz="16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60" name="Rectangle 30">
            <a:extLst>
              <a:ext uri="{FF2B5EF4-FFF2-40B4-BE49-F238E27FC236}">
                <a16:creationId xmlns:a16="http://schemas.microsoft.com/office/drawing/2014/main" id="{F5F48983-B8E7-AA5B-5342-A677D5CCE1A9}"/>
              </a:ext>
            </a:extLst>
          </p:cNvPr>
          <p:cNvSpPr/>
          <p:nvPr userDrawn="1"/>
        </p:nvSpPr>
        <p:spPr>
          <a:xfrm>
            <a:off x="-1519792" y="3916083"/>
            <a:ext cx="1049916" cy="345510"/>
          </a:xfrm>
          <a:prstGeom prst="rect">
            <a:avLst/>
          </a:prstGeom>
          <a:solidFill>
            <a:srgbClr val="252626"/>
          </a:solidFill>
          <a:ln w="12700" cap="flat">
            <a:noFill/>
            <a:miter lim="400000"/>
          </a:ln>
          <a:effectLst/>
          <a:sp3d/>
        </p:spPr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lvl="0" indent="0" algn="ctr" defTabSz="825500" eaLnBrk="1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e-DE" sz="16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61" name="Textplatzhalter 1">
            <a:extLst>
              <a:ext uri="{FF2B5EF4-FFF2-40B4-BE49-F238E27FC236}">
                <a16:creationId xmlns:a16="http://schemas.microsoft.com/office/drawing/2014/main" id="{1817ED7E-74CF-DD04-1026-6143F1DD7163}"/>
              </a:ext>
            </a:extLst>
          </p:cNvPr>
          <p:cNvSpPr txBox="1">
            <a:spLocks/>
          </p:cNvSpPr>
          <p:nvPr userDrawn="1"/>
        </p:nvSpPr>
        <p:spPr>
          <a:xfrm>
            <a:off x="-1404317" y="72968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Font typeface="Arial" panose="020B0604020202020204" pitchFamily="34" charset="0"/>
              <a:buNone/>
              <a:defRPr/>
            </a:pPr>
            <a:r>
              <a:rPr lang="de-DE" sz="1200" kern="0">
                <a:solidFill>
                  <a:srgbClr val="000000"/>
                </a:solidFill>
                <a:latin typeface="Corbel"/>
              </a:rPr>
              <a:t>#EFEFF1</a:t>
            </a:r>
          </a:p>
        </p:txBody>
      </p:sp>
      <p:sp>
        <p:nvSpPr>
          <p:cNvPr id="62" name="Textplatzhalter 1">
            <a:extLst>
              <a:ext uri="{FF2B5EF4-FFF2-40B4-BE49-F238E27FC236}">
                <a16:creationId xmlns:a16="http://schemas.microsoft.com/office/drawing/2014/main" id="{AF54895E-65EF-51D9-9E73-0C15245854A1}"/>
              </a:ext>
            </a:extLst>
          </p:cNvPr>
          <p:cNvSpPr txBox="1">
            <a:spLocks/>
          </p:cNvSpPr>
          <p:nvPr userDrawn="1"/>
        </p:nvSpPr>
        <p:spPr>
          <a:xfrm>
            <a:off x="-1404317" y="508088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Font typeface="Arial" panose="020B0604020202020204" pitchFamily="34" charset="0"/>
              <a:buNone/>
              <a:defRPr/>
            </a:pPr>
            <a:r>
              <a:rPr lang="de-DE" sz="1200" kern="0">
                <a:solidFill>
                  <a:srgbClr val="000000"/>
                </a:solidFill>
                <a:latin typeface="Corbel"/>
              </a:rPr>
              <a:t>#D1D2D6</a:t>
            </a:r>
          </a:p>
        </p:txBody>
      </p:sp>
      <p:sp>
        <p:nvSpPr>
          <p:cNvPr id="63" name="Textplatzhalter 1">
            <a:extLst>
              <a:ext uri="{FF2B5EF4-FFF2-40B4-BE49-F238E27FC236}">
                <a16:creationId xmlns:a16="http://schemas.microsoft.com/office/drawing/2014/main" id="{B499C01C-4F6A-AAB8-CE55-7C9BAAD99875}"/>
              </a:ext>
            </a:extLst>
          </p:cNvPr>
          <p:cNvSpPr txBox="1">
            <a:spLocks/>
          </p:cNvSpPr>
          <p:nvPr userDrawn="1"/>
        </p:nvSpPr>
        <p:spPr>
          <a:xfrm>
            <a:off x="-1404317" y="943209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Font typeface="Arial" panose="020B0604020202020204" pitchFamily="34" charset="0"/>
              <a:buNone/>
              <a:defRPr/>
            </a:pPr>
            <a:r>
              <a:rPr lang="de-DE" sz="1200" kern="0">
                <a:solidFill>
                  <a:srgbClr val="000000"/>
                </a:solidFill>
                <a:latin typeface="Corbel"/>
              </a:rPr>
              <a:t>#B7B9BA</a:t>
            </a:r>
          </a:p>
        </p:txBody>
      </p:sp>
      <p:sp>
        <p:nvSpPr>
          <p:cNvPr id="64" name="Textplatzhalter 1">
            <a:extLst>
              <a:ext uri="{FF2B5EF4-FFF2-40B4-BE49-F238E27FC236}">
                <a16:creationId xmlns:a16="http://schemas.microsoft.com/office/drawing/2014/main" id="{3008D3AC-AFB5-CAC2-3F71-39EFA3A58363}"/>
              </a:ext>
            </a:extLst>
          </p:cNvPr>
          <p:cNvSpPr txBox="1">
            <a:spLocks/>
          </p:cNvSpPr>
          <p:nvPr userDrawn="1"/>
        </p:nvSpPr>
        <p:spPr>
          <a:xfrm>
            <a:off x="-1404317" y="1378329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Font typeface="Arial" panose="020B0604020202020204" pitchFamily="34" charset="0"/>
              <a:buNone/>
              <a:defRPr/>
            </a:pPr>
            <a:r>
              <a:rPr lang="de-DE" sz="1200" kern="0">
                <a:solidFill>
                  <a:srgbClr val="000000"/>
                </a:solidFill>
                <a:latin typeface="Corbel"/>
              </a:rPr>
              <a:t>#949698</a:t>
            </a:r>
          </a:p>
        </p:txBody>
      </p:sp>
      <p:sp>
        <p:nvSpPr>
          <p:cNvPr id="65" name="Textplatzhalter 1">
            <a:extLst>
              <a:ext uri="{FF2B5EF4-FFF2-40B4-BE49-F238E27FC236}">
                <a16:creationId xmlns:a16="http://schemas.microsoft.com/office/drawing/2014/main" id="{A67B4971-133D-5206-82B4-7CF125085436}"/>
              </a:ext>
            </a:extLst>
          </p:cNvPr>
          <p:cNvSpPr txBox="1">
            <a:spLocks/>
          </p:cNvSpPr>
          <p:nvPr userDrawn="1"/>
        </p:nvSpPr>
        <p:spPr>
          <a:xfrm>
            <a:off x="-1404317" y="1813449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Font typeface="Arial" panose="020B0604020202020204" pitchFamily="34" charset="0"/>
              <a:buNone/>
              <a:defRPr/>
            </a:pPr>
            <a:r>
              <a:rPr lang="de-DE" sz="1200" kern="0">
                <a:solidFill>
                  <a:srgbClr val="FFFFFF"/>
                </a:solidFill>
                <a:latin typeface="Corbel"/>
              </a:rPr>
              <a:t>#7C8081</a:t>
            </a:r>
          </a:p>
        </p:txBody>
      </p:sp>
      <p:sp>
        <p:nvSpPr>
          <p:cNvPr id="66" name="Textplatzhalter 1">
            <a:extLst>
              <a:ext uri="{FF2B5EF4-FFF2-40B4-BE49-F238E27FC236}">
                <a16:creationId xmlns:a16="http://schemas.microsoft.com/office/drawing/2014/main" id="{49DB583C-164E-37E9-AC7E-CA455AEE0ABC}"/>
              </a:ext>
            </a:extLst>
          </p:cNvPr>
          <p:cNvSpPr txBox="1">
            <a:spLocks/>
          </p:cNvSpPr>
          <p:nvPr userDrawn="1"/>
        </p:nvSpPr>
        <p:spPr>
          <a:xfrm>
            <a:off x="-1404317" y="2248570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Font typeface="Arial" panose="020B0604020202020204" pitchFamily="34" charset="0"/>
              <a:buNone/>
              <a:defRPr/>
            </a:pPr>
            <a:r>
              <a:rPr lang="de-DE" sz="1200" kern="0">
                <a:solidFill>
                  <a:srgbClr val="FFFFFF"/>
                </a:solidFill>
                <a:latin typeface="Corbel"/>
              </a:rPr>
              <a:t>#676A6B</a:t>
            </a:r>
          </a:p>
        </p:txBody>
      </p:sp>
      <p:sp>
        <p:nvSpPr>
          <p:cNvPr id="67" name="Textplatzhalter 1">
            <a:extLst>
              <a:ext uri="{FF2B5EF4-FFF2-40B4-BE49-F238E27FC236}">
                <a16:creationId xmlns:a16="http://schemas.microsoft.com/office/drawing/2014/main" id="{340B7D8A-3660-48B7-C409-B83B6FFC3FFA}"/>
              </a:ext>
            </a:extLst>
          </p:cNvPr>
          <p:cNvSpPr txBox="1">
            <a:spLocks/>
          </p:cNvSpPr>
          <p:nvPr userDrawn="1"/>
        </p:nvSpPr>
        <p:spPr>
          <a:xfrm>
            <a:off x="-1404317" y="2683690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Font typeface="Arial" panose="020B0604020202020204" pitchFamily="34" charset="0"/>
              <a:buNone/>
              <a:defRPr/>
            </a:pPr>
            <a:r>
              <a:rPr lang="de-DE" sz="1200" kern="0">
                <a:solidFill>
                  <a:srgbClr val="FFFFFF"/>
                </a:solidFill>
                <a:latin typeface="Corbel"/>
              </a:rPr>
              <a:t>#4E5152</a:t>
            </a:r>
          </a:p>
        </p:txBody>
      </p:sp>
      <p:sp>
        <p:nvSpPr>
          <p:cNvPr id="68" name="Textplatzhalter 1">
            <a:extLst>
              <a:ext uri="{FF2B5EF4-FFF2-40B4-BE49-F238E27FC236}">
                <a16:creationId xmlns:a16="http://schemas.microsoft.com/office/drawing/2014/main" id="{59952E6D-C7CF-426D-7261-45411170DA89}"/>
              </a:ext>
            </a:extLst>
          </p:cNvPr>
          <p:cNvSpPr txBox="1">
            <a:spLocks/>
          </p:cNvSpPr>
          <p:nvPr userDrawn="1"/>
        </p:nvSpPr>
        <p:spPr>
          <a:xfrm>
            <a:off x="-1404317" y="3118810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Font typeface="Arial" panose="020B0604020202020204" pitchFamily="34" charset="0"/>
              <a:buNone/>
              <a:defRPr/>
            </a:pPr>
            <a:r>
              <a:rPr lang="de-DE" sz="1200" kern="0">
                <a:solidFill>
                  <a:srgbClr val="FFFFFF"/>
                </a:solidFill>
                <a:latin typeface="Corbel"/>
              </a:rPr>
              <a:t>#404344</a:t>
            </a:r>
          </a:p>
        </p:txBody>
      </p:sp>
      <p:sp>
        <p:nvSpPr>
          <p:cNvPr id="69" name="Textplatzhalter 1">
            <a:extLst>
              <a:ext uri="{FF2B5EF4-FFF2-40B4-BE49-F238E27FC236}">
                <a16:creationId xmlns:a16="http://schemas.microsoft.com/office/drawing/2014/main" id="{2E076BBD-99B0-EC4D-F44B-BF428A70AFE1}"/>
              </a:ext>
            </a:extLst>
          </p:cNvPr>
          <p:cNvSpPr txBox="1">
            <a:spLocks/>
          </p:cNvSpPr>
          <p:nvPr userDrawn="1"/>
        </p:nvSpPr>
        <p:spPr>
          <a:xfrm>
            <a:off x="-1404317" y="3553931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Font typeface="Arial" panose="020B0604020202020204" pitchFamily="34" charset="0"/>
              <a:buNone/>
              <a:defRPr/>
            </a:pPr>
            <a:r>
              <a:rPr lang="de-DE" sz="1200" kern="0">
                <a:solidFill>
                  <a:srgbClr val="FFFFFF"/>
                </a:solidFill>
                <a:latin typeface="Corbel"/>
              </a:rPr>
              <a:t>#2D2E2D</a:t>
            </a:r>
          </a:p>
        </p:txBody>
      </p:sp>
      <p:sp>
        <p:nvSpPr>
          <p:cNvPr id="70" name="Textplatzhalter 1">
            <a:extLst>
              <a:ext uri="{FF2B5EF4-FFF2-40B4-BE49-F238E27FC236}">
                <a16:creationId xmlns:a16="http://schemas.microsoft.com/office/drawing/2014/main" id="{1EC266E5-7A0A-CF4A-763B-F6E35855A4C5}"/>
              </a:ext>
            </a:extLst>
          </p:cNvPr>
          <p:cNvSpPr txBox="1">
            <a:spLocks/>
          </p:cNvSpPr>
          <p:nvPr userDrawn="1"/>
        </p:nvSpPr>
        <p:spPr>
          <a:xfrm>
            <a:off x="-1404317" y="3989051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Font typeface="Arial" panose="020B0604020202020204" pitchFamily="34" charset="0"/>
              <a:buNone/>
              <a:defRPr/>
            </a:pPr>
            <a:r>
              <a:rPr lang="de-DE" sz="1200" kern="0">
                <a:solidFill>
                  <a:srgbClr val="FFFFFF"/>
                </a:solidFill>
                <a:latin typeface="Corbel"/>
              </a:rPr>
              <a:t>#252626</a:t>
            </a:r>
          </a:p>
        </p:txBody>
      </p:sp>
      <p:sp>
        <p:nvSpPr>
          <p:cNvPr id="2" name="Text Placeholder 2">
            <a:extLst>
              <a:ext uri="{FF2B5EF4-FFF2-40B4-BE49-F238E27FC236}">
                <a16:creationId xmlns:a16="http://schemas.microsoft.com/office/drawing/2014/main" id="{6102E80B-F780-19D6-B5FE-193278F076CB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448273" y="4981418"/>
            <a:ext cx="6044993" cy="1168556"/>
          </a:xfrm>
          <a:prstGeom prst="rect">
            <a:avLst/>
          </a:prstGeom>
          <a:solidFill>
            <a:schemeClr val="bg1"/>
          </a:solidFill>
        </p:spPr>
        <p:txBody>
          <a:bodyPr lIns="288000" anchor="ctr">
            <a:noAutofit/>
          </a:bodyPr>
          <a:lstStyle>
            <a:lvl1pPr marL="0" indent="0">
              <a:buNone/>
              <a:defRPr sz="660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de-DE"/>
              <a:t>Text</a:t>
            </a:r>
          </a:p>
        </p:txBody>
      </p:sp>
    </p:spTree>
    <p:extLst>
      <p:ext uri="{BB962C8B-B14F-4D97-AF65-F5344CB8AC3E}">
        <p14:creationId xmlns:p14="http://schemas.microsoft.com/office/powerpoint/2010/main" val="1347514700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ld_Text_Box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A113FF2C-7025-E2D6-DF26-635297B962F0}"/>
              </a:ext>
            </a:extLst>
          </p:cNvPr>
          <p:cNvSpPr/>
          <p:nvPr userDrawn="1"/>
        </p:nvSpPr>
        <p:spPr>
          <a:xfrm>
            <a:off x="600075" y="1705769"/>
            <a:ext cx="2077842" cy="3446462"/>
          </a:xfrm>
          <a:prstGeom prst="rect">
            <a:avLst/>
          </a:prstGeom>
          <a:solidFill>
            <a:srgbClr val="FFFFFF"/>
          </a:solidFill>
          <a:ln w="12700" cap="flat">
            <a:noFill/>
            <a:prstDash val="solid"/>
            <a:miter/>
          </a:ln>
          <a:effectLst>
            <a:outerShdw blurRad="444500" dist="190500" dir="5400000" algn="t" rotWithShape="0">
              <a:prstClr val="black">
                <a:alpha val="10000"/>
              </a:prstClr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b="0" i="0" u="none" strike="noStrike" kern="0" cap="none" spc="0" normalizeH="0" baseline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DM Sans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7A52C7E9-A827-DD8D-5451-965E4933DE54}"/>
              </a:ext>
            </a:extLst>
          </p:cNvPr>
          <p:cNvSpPr/>
          <p:nvPr userDrawn="1"/>
        </p:nvSpPr>
        <p:spPr>
          <a:xfrm>
            <a:off x="2828181" y="1705769"/>
            <a:ext cx="2077842" cy="3446462"/>
          </a:xfrm>
          <a:prstGeom prst="rect">
            <a:avLst/>
          </a:prstGeom>
          <a:solidFill>
            <a:srgbClr val="FFFFFF"/>
          </a:solidFill>
          <a:ln w="12700" cap="flat">
            <a:noFill/>
            <a:prstDash val="solid"/>
            <a:miter/>
          </a:ln>
          <a:effectLst>
            <a:outerShdw blurRad="444500" dist="190500" dir="5400000" algn="t" rotWithShape="0">
              <a:prstClr val="black">
                <a:alpha val="10000"/>
              </a:prstClr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b="0" i="0" u="none" strike="noStrike" kern="0" cap="none" spc="0" normalizeH="0" baseline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DM Sans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59C2D9-C2A3-1029-A3F1-660E42B0890B}"/>
              </a:ext>
            </a:extLst>
          </p:cNvPr>
          <p:cNvSpPr/>
          <p:nvPr userDrawn="1"/>
        </p:nvSpPr>
        <p:spPr>
          <a:xfrm>
            <a:off x="5056287" y="1705769"/>
            <a:ext cx="2077842" cy="3446462"/>
          </a:xfrm>
          <a:prstGeom prst="rect">
            <a:avLst/>
          </a:prstGeom>
          <a:solidFill>
            <a:srgbClr val="FFFFFF"/>
          </a:solidFill>
          <a:ln w="12700" cap="flat">
            <a:noFill/>
            <a:prstDash val="solid"/>
            <a:miter/>
          </a:ln>
          <a:effectLst>
            <a:outerShdw blurRad="444500" dist="190500" dir="5400000" algn="t" rotWithShape="0">
              <a:prstClr val="black">
                <a:alpha val="10000"/>
              </a:prstClr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b="0" i="0" u="none" strike="noStrike" kern="0" cap="none" spc="0" normalizeH="0" baseline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DM Sans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F07EF56D-0429-35E8-4705-A3347EBFB174}"/>
              </a:ext>
            </a:extLst>
          </p:cNvPr>
          <p:cNvSpPr/>
          <p:nvPr userDrawn="1"/>
        </p:nvSpPr>
        <p:spPr>
          <a:xfrm>
            <a:off x="9512496" y="1705769"/>
            <a:ext cx="2077842" cy="3446462"/>
          </a:xfrm>
          <a:prstGeom prst="rect">
            <a:avLst/>
          </a:prstGeom>
          <a:solidFill>
            <a:srgbClr val="FFFFFF"/>
          </a:solidFill>
          <a:ln w="12700" cap="flat">
            <a:noFill/>
            <a:prstDash val="solid"/>
            <a:miter/>
          </a:ln>
          <a:effectLst>
            <a:outerShdw blurRad="444500" dist="190500" dir="5400000" algn="t" rotWithShape="0">
              <a:prstClr val="black">
                <a:alpha val="10000"/>
              </a:prstClr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b="0" i="0" u="none" strike="noStrike" kern="0" cap="none" spc="0" normalizeH="0" baseline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DM Sans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9A9973A2-3FED-BE07-69F7-64DAF9B92A01}"/>
              </a:ext>
            </a:extLst>
          </p:cNvPr>
          <p:cNvSpPr/>
          <p:nvPr userDrawn="1"/>
        </p:nvSpPr>
        <p:spPr>
          <a:xfrm>
            <a:off x="7284393" y="1705769"/>
            <a:ext cx="2077842" cy="3446462"/>
          </a:xfrm>
          <a:prstGeom prst="rect">
            <a:avLst/>
          </a:prstGeom>
          <a:solidFill>
            <a:srgbClr val="FFFFFF"/>
          </a:solidFill>
          <a:ln w="12700" cap="flat">
            <a:noFill/>
            <a:prstDash val="solid"/>
            <a:miter/>
          </a:ln>
          <a:effectLst>
            <a:outerShdw blurRad="444500" dist="190500" dir="5400000" algn="t" rotWithShape="0">
              <a:prstClr val="black">
                <a:alpha val="10000"/>
              </a:prstClr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b="0" i="0" u="none" strike="noStrike" kern="0" cap="none" spc="0" normalizeH="0" baseline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DM Sans"/>
            </a:endParaRPr>
          </a:p>
        </p:txBody>
      </p:sp>
      <p:sp>
        <p:nvSpPr>
          <p:cNvPr id="7" name="Rechteck 6">
            <a:extLst>
              <a:ext uri="{FF2B5EF4-FFF2-40B4-BE49-F238E27FC236}">
                <a16:creationId xmlns:a16="http://schemas.microsoft.com/office/drawing/2014/main" id="{A96DAEB0-02FE-8C6A-7C2B-D76E643B7E5C}"/>
              </a:ext>
            </a:extLst>
          </p:cNvPr>
          <p:cNvSpPr/>
          <p:nvPr userDrawn="1"/>
        </p:nvSpPr>
        <p:spPr>
          <a:xfrm>
            <a:off x="740293" y="1880394"/>
            <a:ext cx="1795720" cy="1795720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8000" tIns="108000" rIns="108000" bIns="108000" numCol="1" spcCol="38100" rtlCol="0" anchor="ctr">
            <a:noAutofit/>
          </a:bodyPr>
          <a:lstStyle/>
          <a:p>
            <a:pPr marL="5715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Wingdings" panose="05000000000000000000" pitchFamily="2" charset="2"/>
              <a:buChar char="§"/>
            </a:pPr>
            <a:endParaRPr lang="de-DE" sz="1400" kern="1200">
              <a:solidFill>
                <a:schemeClr val="bg2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428C7642-7A6C-347D-6732-BF4C83981EF8}"/>
              </a:ext>
            </a:extLst>
          </p:cNvPr>
          <p:cNvSpPr>
            <a:spLocks noGrp="1"/>
          </p:cNvSpPr>
          <p:nvPr>
            <p:ph type="body" sz="quarter" idx="55"/>
          </p:nvPr>
        </p:nvSpPr>
        <p:spPr>
          <a:xfrm>
            <a:off x="741136" y="3821905"/>
            <a:ext cx="1795720" cy="1133475"/>
          </a:xfrm>
        </p:spPr>
        <p:txBody>
          <a:bodyPr>
            <a:normAutofit/>
          </a:bodyPr>
          <a:lstStyle>
            <a:lvl1pPr marL="1800" indent="0">
              <a:buNone/>
              <a:defRPr b="1"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pPr lvl="0"/>
            <a:endParaRPr lang="en-US"/>
          </a:p>
        </p:txBody>
      </p:sp>
      <p:sp>
        <p:nvSpPr>
          <p:cNvPr id="13" name="Rechteck 12">
            <a:extLst>
              <a:ext uri="{FF2B5EF4-FFF2-40B4-BE49-F238E27FC236}">
                <a16:creationId xmlns:a16="http://schemas.microsoft.com/office/drawing/2014/main" id="{DBF81F99-FA5F-BCF5-63E5-2F9BE84AD835}"/>
              </a:ext>
            </a:extLst>
          </p:cNvPr>
          <p:cNvSpPr/>
          <p:nvPr userDrawn="1"/>
        </p:nvSpPr>
        <p:spPr>
          <a:xfrm>
            <a:off x="2976150" y="1880394"/>
            <a:ext cx="1795720" cy="1795720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8000" tIns="108000" rIns="108000" bIns="108000" numCol="1" spcCol="38100" rtlCol="0" anchor="ctr">
            <a:noAutofit/>
          </a:bodyPr>
          <a:lstStyle/>
          <a:p>
            <a:pPr marL="5715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Wingdings" panose="05000000000000000000" pitchFamily="2" charset="2"/>
              <a:buChar char="§"/>
            </a:pPr>
            <a:endParaRPr lang="de-DE" sz="1400" kern="1200">
              <a:solidFill>
                <a:schemeClr val="bg2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15" name="Rechteck 14">
            <a:extLst>
              <a:ext uri="{FF2B5EF4-FFF2-40B4-BE49-F238E27FC236}">
                <a16:creationId xmlns:a16="http://schemas.microsoft.com/office/drawing/2014/main" id="{6BDB7BE7-C28B-668D-2366-4378A24AF1D3}"/>
              </a:ext>
            </a:extLst>
          </p:cNvPr>
          <p:cNvSpPr/>
          <p:nvPr userDrawn="1"/>
        </p:nvSpPr>
        <p:spPr>
          <a:xfrm>
            <a:off x="5197348" y="1880394"/>
            <a:ext cx="1795720" cy="1795720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8000" tIns="108000" rIns="108000" bIns="108000" numCol="1" spcCol="38100" rtlCol="0" anchor="ctr">
            <a:noAutofit/>
          </a:bodyPr>
          <a:lstStyle/>
          <a:p>
            <a:pPr marL="5715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Wingdings" panose="05000000000000000000" pitchFamily="2" charset="2"/>
              <a:buChar char="§"/>
            </a:pPr>
            <a:endParaRPr lang="de-DE" sz="1400" kern="1200">
              <a:solidFill>
                <a:schemeClr val="bg2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16" name="Rechteck 15">
            <a:extLst>
              <a:ext uri="{FF2B5EF4-FFF2-40B4-BE49-F238E27FC236}">
                <a16:creationId xmlns:a16="http://schemas.microsoft.com/office/drawing/2014/main" id="{21C1E724-60B9-3697-3523-498023F82FB7}"/>
              </a:ext>
            </a:extLst>
          </p:cNvPr>
          <p:cNvSpPr/>
          <p:nvPr userDrawn="1"/>
        </p:nvSpPr>
        <p:spPr>
          <a:xfrm>
            <a:off x="7433812" y="1880394"/>
            <a:ext cx="1795720" cy="1795720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8000" tIns="108000" rIns="108000" bIns="108000" numCol="1" spcCol="38100" rtlCol="0" anchor="ctr">
            <a:noAutofit/>
          </a:bodyPr>
          <a:lstStyle/>
          <a:p>
            <a:pPr marL="5715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Wingdings" panose="05000000000000000000" pitchFamily="2" charset="2"/>
              <a:buChar char="§"/>
            </a:pPr>
            <a:endParaRPr lang="de-DE" sz="1400" kern="1200">
              <a:solidFill>
                <a:schemeClr val="bg2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17" name="Rechteck 16">
            <a:extLst>
              <a:ext uri="{FF2B5EF4-FFF2-40B4-BE49-F238E27FC236}">
                <a16:creationId xmlns:a16="http://schemas.microsoft.com/office/drawing/2014/main" id="{FA005C13-E3BA-F8F2-2E18-5C14A7B1D1A7}"/>
              </a:ext>
            </a:extLst>
          </p:cNvPr>
          <p:cNvSpPr/>
          <p:nvPr userDrawn="1"/>
        </p:nvSpPr>
        <p:spPr>
          <a:xfrm>
            <a:off x="9661917" y="1880394"/>
            <a:ext cx="1795720" cy="1795720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8000" tIns="108000" rIns="108000" bIns="108000" numCol="1" spcCol="38100" rtlCol="0" anchor="ctr">
            <a:noAutofit/>
          </a:bodyPr>
          <a:lstStyle/>
          <a:p>
            <a:pPr marL="5715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Wingdings" panose="05000000000000000000" pitchFamily="2" charset="2"/>
              <a:buChar char="§"/>
            </a:pPr>
            <a:endParaRPr lang="de-DE" sz="1400" kern="1200">
              <a:solidFill>
                <a:schemeClr val="bg2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315B5719-E7DC-579B-15D7-18671DD3CC46}"/>
              </a:ext>
            </a:extLst>
          </p:cNvPr>
          <p:cNvSpPr>
            <a:spLocks noGrp="1" noChangeAspect="1"/>
          </p:cNvSpPr>
          <p:nvPr>
            <p:ph type="pic" sz="quarter" idx="56"/>
          </p:nvPr>
        </p:nvSpPr>
        <p:spPr>
          <a:xfrm>
            <a:off x="953695" y="2079837"/>
            <a:ext cx="1368000" cy="1368000"/>
          </a:xfrm>
          <a:solidFill>
            <a:schemeClr val="accent1"/>
          </a:solidFill>
        </p:spPr>
        <p:txBody>
          <a:bodyPr/>
          <a:lstStyle>
            <a:lvl1pPr marL="1800" indent="0">
              <a:buNone/>
              <a:defRPr/>
            </a:lvl1pPr>
          </a:lstStyle>
          <a:p>
            <a:endParaRPr lang="en-US"/>
          </a:p>
        </p:txBody>
      </p:sp>
      <p:sp>
        <p:nvSpPr>
          <p:cNvPr id="21" name="Text Placeholder 17">
            <a:extLst>
              <a:ext uri="{FF2B5EF4-FFF2-40B4-BE49-F238E27FC236}">
                <a16:creationId xmlns:a16="http://schemas.microsoft.com/office/drawing/2014/main" id="{5EA2F1F1-8E76-1A34-8E84-A8A0A0ACCA21}"/>
              </a:ext>
            </a:extLst>
          </p:cNvPr>
          <p:cNvSpPr>
            <a:spLocks noGrp="1"/>
          </p:cNvSpPr>
          <p:nvPr>
            <p:ph type="body" sz="quarter" idx="57"/>
          </p:nvPr>
        </p:nvSpPr>
        <p:spPr>
          <a:xfrm>
            <a:off x="2969242" y="3821905"/>
            <a:ext cx="1795720" cy="1133475"/>
          </a:xfrm>
        </p:spPr>
        <p:txBody>
          <a:bodyPr>
            <a:normAutofit/>
          </a:bodyPr>
          <a:lstStyle>
            <a:lvl1pPr marL="1800" indent="0">
              <a:buNone/>
              <a:defRPr b="1"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pPr lvl="0"/>
            <a:endParaRPr lang="en-US"/>
          </a:p>
        </p:txBody>
      </p:sp>
      <p:sp>
        <p:nvSpPr>
          <p:cNvPr id="22" name="Picture Placeholder 19">
            <a:extLst>
              <a:ext uri="{FF2B5EF4-FFF2-40B4-BE49-F238E27FC236}">
                <a16:creationId xmlns:a16="http://schemas.microsoft.com/office/drawing/2014/main" id="{BEB85107-6C29-4911-AEE1-152C228374C1}"/>
              </a:ext>
            </a:extLst>
          </p:cNvPr>
          <p:cNvSpPr>
            <a:spLocks noGrp="1" noChangeAspect="1"/>
          </p:cNvSpPr>
          <p:nvPr>
            <p:ph type="pic" sz="quarter" idx="58"/>
          </p:nvPr>
        </p:nvSpPr>
        <p:spPr>
          <a:xfrm>
            <a:off x="3181801" y="2079837"/>
            <a:ext cx="1368000" cy="1368000"/>
          </a:xfrm>
          <a:solidFill>
            <a:schemeClr val="accent1"/>
          </a:solidFill>
        </p:spPr>
        <p:txBody>
          <a:bodyPr/>
          <a:lstStyle>
            <a:lvl1pPr marL="1800" indent="0">
              <a:buNone/>
              <a:defRPr/>
            </a:lvl1pPr>
          </a:lstStyle>
          <a:p>
            <a:endParaRPr lang="en-US"/>
          </a:p>
        </p:txBody>
      </p:sp>
      <p:sp>
        <p:nvSpPr>
          <p:cNvPr id="23" name="Text Placeholder 17">
            <a:extLst>
              <a:ext uri="{FF2B5EF4-FFF2-40B4-BE49-F238E27FC236}">
                <a16:creationId xmlns:a16="http://schemas.microsoft.com/office/drawing/2014/main" id="{1A3F942D-D4E8-FDE4-56FE-34E9048AEAB4}"/>
              </a:ext>
            </a:extLst>
          </p:cNvPr>
          <p:cNvSpPr>
            <a:spLocks noGrp="1"/>
          </p:cNvSpPr>
          <p:nvPr>
            <p:ph type="body" sz="quarter" idx="59"/>
          </p:nvPr>
        </p:nvSpPr>
        <p:spPr>
          <a:xfrm>
            <a:off x="5197348" y="3821905"/>
            <a:ext cx="1795720" cy="1133475"/>
          </a:xfrm>
        </p:spPr>
        <p:txBody>
          <a:bodyPr>
            <a:normAutofit/>
          </a:bodyPr>
          <a:lstStyle>
            <a:lvl1pPr marL="1800" indent="0">
              <a:buNone/>
              <a:defRPr b="1"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pPr lvl="0"/>
            <a:endParaRPr lang="en-US"/>
          </a:p>
        </p:txBody>
      </p:sp>
      <p:sp>
        <p:nvSpPr>
          <p:cNvPr id="24" name="Picture Placeholder 19">
            <a:extLst>
              <a:ext uri="{FF2B5EF4-FFF2-40B4-BE49-F238E27FC236}">
                <a16:creationId xmlns:a16="http://schemas.microsoft.com/office/drawing/2014/main" id="{8D8AE74B-001B-1400-ACBB-9E2C87C4B9C3}"/>
              </a:ext>
            </a:extLst>
          </p:cNvPr>
          <p:cNvSpPr>
            <a:spLocks noGrp="1" noChangeAspect="1"/>
          </p:cNvSpPr>
          <p:nvPr>
            <p:ph type="pic" sz="quarter" idx="60"/>
          </p:nvPr>
        </p:nvSpPr>
        <p:spPr>
          <a:xfrm>
            <a:off x="5409907" y="2079837"/>
            <a:ext cx="1368000" cy="1368000"/>
          </a:xfrm>
          <a:solidFill>
            <a:schemeClr val="accent1"/>
          </a:solidFill>
        </p:spPr>
        <p:txBody>
          <a:bodyPr/>
          <a:lstStyle>
            <a:lvl1pPr marL="1800" indent="0">
              <a:buNone/>
              <a:defRPr/>
            </a:lvl1pPr>
          </a:lstStyle>
          <a:p>
            <a:endParaRPr lang="en-US"/>
          </a:p>
        </p:txBody>
      </p:sp>
      <p:sp>
        <p:nvSpPr>
          <p:cNvPr id="25" name="Text Placeholder 17">
            <a:extLst>
              <a:ext uri="{FF2B5EF4-FFF2-40B4-BE49-F238E27FC236}">
                <a16:creationId xmlns:a16="http://schemas.microsoft.com/office/drawing/2014/main" id="{2D8067E2-093B-3CFC-7193-F76BEA9A88F2}"/>
              </a:ext>
            </a:extLst>
          </p:cNvPr>
          <p:cNvSpPr>
            <a:spLocks noGrp="1"/>
          </p:cNvSpPr>
          <p:nvPr>
            <p:ph type="body" sz="quarter" idx="61"/>
          </p:nvPr>
        </p:nvSpPr>
        <p:spPr>
          <a:xfrm>
            <a:off x="7425454" y="3821905"/>
            <a:ext cx="1795720" cy="1133475"/>
          </a:xfrm>
        </p:spPr>
        <p:txBody>
          <a:bodyPr>
            <a:normAutofit/>
          </a:bodyPr>
          <a:lstStyle>
            <a:lvl1pPr marL="1800" indent="0">
              <a:buNone/>
              <a:defRPr b="1"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pPr lvl="0"/>
            <a:endParaRPr lang="en-US"/>
          </a:p>
        </p:txBody>
      </p:sp>
      <p:sp>
        <p:nvSpPr>
          <p:cNvPr id="26" name="Picture Placeholder 19">
            <a:extLst>
              <a:ext uri="{FF2B5EF4-FFF2-40B4-BE49-F238E27FC236}">
                <a16:creationId xmlns:a16="http://schemas.microsoft.com/office/drawing/2014/main" id="{5FCC7E2C-E50D-33E4-0503-1E4FBF511D2B}"/>
              </a:ext>
            </a:extLst>
          </p:cNvPr>
          <p:cNvSpPr>
            <a:spLocks noGrp="1" noChangeAspect="1"/>
          </p:cNvSpPr>
          <p:nvPr>
            <p:ph type="pic" sz="quarter" idx="62"/>
          </p:nvPr>
        </p:nvSpPr>
        <p:spPr>
          <a:xfrm>
            <a:off x="7638013" y="2079837"/>
            <a:ext cx="1368000" cy="1368000"/>
          </a:xfrm>
          <a:solidFill>
            <a:schemeClr val="accent1"/>
          </a:solidFill>
        </p:spPr>
        <p:txBody>
          <a:bodyPr/>
          <a:lstStyle>
            <a:lvl1pPr marL="1800" indent="0">
              <a:buNone/>
              <a:defRPr/>
            </a:lvl1pPr>
          </a:lstStyle>
          <a:p>
            <a:endParaRPr lang="en-US"/>
          </a:p>
        </p:txBody>
      </p:sp>
      <p:sp>
        <p:nvSpPr>
          <p:cNvPr id="27" name="Text Placeholder 17">
            <a:extLst>
              <a:ext uri="{FF2B5EF4-FFF2-40B4-BE49-F238E27FC236}">
                <a16:creationId xmlns:a16="http://schemas.microsoft.com/office/drawing/2014/main" id="{2CFF4D44-D36B-E163-257F-571A78DC1973}"/>
              </a:ext>
            </a:extLst>
          </p:cNvPr>
          <p:cNvSpPr>
            <a:spLocks noGrp="1"/>
          </p:cNvSpPr>
          <p:nvPr>
            <p:ph type="body" sz="quarter" idx="63"/>
          </p:nvPr>
        </p:nvSpPr>
        <p:spPr>
          <a:xfrm>
            <a:off x="9653557" y="3821905"/>
            <a:ext cx="1795720" cy="1133475"/>
          </a:xfrm>
        </p:spPr>
        <p:txBody>
          <a:bodyPr>
            <a:normAutofit/>
          </a:bodyPr>
          <a:lstStyle>
            <a:lvl1pPr marL="1800" indent="0">
              <a:buNone/>
              <a:defRPr b="1">
                <a:latin typeface="Consolas" panose="020B0609020204030204" pitchFamily="49" charset="0"/>
                <a:cs typeface="Consolas" panose="020B0609020204030204" pitchFamily="49" charset="0"/>
              </a:defRPr>
            </a:lvl1pPr>
          </a:lstStyle>
          <a:p>
            <a:pPr lvl="0"/>
            <a:endParaRPr lang="en-US"/>
          </a:p>
        </p:txBody>
      </p:sp>
      <p:sp>
        <p:nvSpPr>
          <p:cNvPr id="28" name="Picture Placeholder 19">
            <a:extLst>
              <a:ext uri="{FF2B5EF4-FFF2-40B4-BE49-F238E27FC236}">
                <a16:creationId xmlns:a16="http://schemas.microsoft.com/office/drawing/2014/main" id="{8FAB8806-2989-3105-F8ED-B0C1C4445917}"/>
              </a:ext>
            </a:extLst>
          </p:cNvPr>
          <p:cNvSpPr>
            <a:spLocks noGrp="1" noChangeAspect="1"/>
          </p:cNvSpPr>
          <p:nvPr>
            <p:ph type="pic" sz="quarter" idx="64"/>
          </p:nvPr>
        </p:nvSpPr>
        <p:spPr>
          <a:xfrm>
            <a:off x="9866116" y="2079837"/>
            <a:ext cx="1368000" cy="1368000"/>
          </a:xfrm>
          <a:solidFill>
            <a:schemeClr val="accent1"/>
          </a:solidFill>
        </p:spPr>
        <p:txBody>
          <a:bodyPr/>
          <a:lstStyle>
            <a:lvl1pPr marL="1800" indent="0">
              <a:buNone/>
              <a:defRPr/>
            </a:lvl1pPr>
          </a:lstStyle>
          <a:p>
            <a:endParaRPr lang="en-US"/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DA3628BE-E724-EFC9-9D71-B059EBC1ABAF}"/>
              </a:ext>
            </a:extLst>
          </p:cNvPr>
          <p:cNvGrpSpPr/>
          <p:nvPr userDrawn="1"/>
        </p:nvGrpSpPr>
        <p:grpSpPr>
          <a:xfrm>
            <a:off x="2614294" y="2639500"/>
            <a:ext cx="277510" cy="277508"/>
            <a:chOff x="2653695" y="2186082"/>
            <a:chExt cx="230113" cy="230113"/>
          </a:xfrm>
        </p:grpSpPr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6E04F803-C0C8-1B0E-98DD-CCB0042C2803}"/>
                </a:ext>
              </a:extLst>
            </p:cNvPr>
            <p:cNvSpPr/>
            <p:nvPr userDrawn="1"/>
          </p:nvSpPr>
          <p:spPr>
            <a:xfrm>
              <a:off x="2653695" y="2186082"/>
              <a:ext cx="230113" cy="230113"/>
            </a:xfrm>
            <a:prstGeom prst="rect">
              <a:avLst/>
            </a:prstGeom>
            <a:solidFill>
              <a:schemeClr val="bg2"/>
            </a:solidFill>
            <a:ln w="12700" cap="flat">
              <a:noFill/>
              <a:miter lim="400000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8000" tIns="108000" rIns="108000" bIns="108000" numCol="1" spcCol="38100" rtlCol="0" anchor="ctr">
              <a:noAutofit/>
            </a:bodyPr>
            <a:lstStyle/>
            <a:p>
              <a:pPr marL="0" indent="0" algn="ctr">
                <a:buFont typeface="Wingdings" panose="05000000000000000000" pitchFamily="2" charset="2"/>
                <a:buNone/>
              </a:pPr>
              <a:endParaRPr lang="en-US" sz="1200">
                <a:solidFill>
                  <a:schemeClr val="bg1"/>
                </a:solidFill>
              </a:endParaRPr>
            </a:p>
          </p:txBody>
        </p:sp>
        <p:pic>
          <p:nvPicPr>
            <p:cNvPr id="31" name="Graphic 30" descr="Add with solid fill">
              <a:extLst>
                <a:ext uri="{FF2B5EF4-FFF2-40B4-BE49-F238E27FC236}">
                  <a16:creationId xmlns:a16="http://schemas.microsoft.com/office/drawing/2014/main" id="{6551299D-B38C-E4C9-5308-42BBD42F91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2713384" y="2245771"/>
              <a:ext cx="110735" cy="110735"/>
            </a:xfrm>
            <a:prstGeom prst="rect">
              <a:avLst/>
            </a:prstGeom>
          </p:spPr>
        </p:pic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5A0BD6C7-C1F4-EDDC-7A91-2594E9338A70}"/>
              </a:ext>
            </a:extLst>
          </p:cNvPr>
          <p:cNvGrpSpPr/>
          <p:nvPr userDrawn="1"/>
        </p:nvGrpSpPr>
        <p:grpSpPr>
          <a:xfrm>
            <a:off x="4842400" y="2639500"/>
            <a:ext cx="277510" cy="277508"/>
            <a:chOff x="2653695" y="2186082"/>
            <a:chExt cx="230113" cy="230113"/>
          </a:xfrm>
        </p:grpSpPr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5A6C6A7E-277F-4363-D51B-59066AD44AB3}"/>
                </a:ext>
              </a:extLst>
            </p:cNvPr>
            <p:cNvSpPr/>
            <p:nvPr userDrawn="1"/>
          </p:nvSpPr>
          <p:spPr>
            <a:xfrm>
              <a:off x="2653695" y="2186082"/>
              <a:ext cx="230113" cy="230113"/>
            </a:xfrm>
            <a:prstGeom prst="rect">
              <a:avLst/>
            </a:prstGeom>
            <a:solidFill>
              <a:schemeClr val="bg2"/>
            </a:solidFill>
            <a:ln w="12700" cap="flat">
              <a:noFill/>
              <a:miter lim="400000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8000" tIns="108000" rIns="108000" bIns="108000" numCol="1" spcCol="38100" rtlCol="0" anchor="ctr">
              <a:noAutofit/>
            </a:bodyPr>
            <a:lstStyle/>
            <a:p>
              <a:pPr marL="0" indent="0" algn="ctr">
                <a:buFont typeface="Wingdings" panose="05000000000000000000" pitchFamily="2" charset="2"/>
                <a:buNone/>
              </a:pPr>
              <a:endParaRPr lang="en-US" sz="1200">
                <a:solidFill>
                  <a:schemeClr val="bg1"/>
                </a:solidFill>
              </a:endParaRPr>
            </a:p>
          </p:txBody>
        </p:sp>
        <p:pic>
          <p:nvPicPr>
            <p:cNvPr id="35" name="Graphic 34" descr="Add with solid fill">
              <a:extLst>
                <a:ext uri="{FF2B5EF4-FFF2-40B4-BE49-F238E27FC236}">
                  <a16:creationId xmlns:a16="http://schemas.microsoft.com/office/drawing/2014/main" id="{5236312A-03C4-7DA2-285F-5A1E02C827B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2713384" y="2245771"/>
              <a:ext cx="110735" cy="110735"/>
            </a:xfrm>
            <a:prstGeom prst="rect">
              <a:avLst/>
            </a:prstGeom>
          </p:spPr>
        </p:pic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C38A6639-BFB1-851F-8F8B-515E92FA9DEF}"/>
              </a:ext>
            </a:extLst>
          </p:cNvPr>
          <p:cNvGrpSpPr/>
          <p:nvPr userDrawn="1"/>
        </p:nvGrpSpPr>
        <p:grpSpPr>
          <a:xfrm>
            <a:off x="7070506" y="2639500"/>
            <a:ext cx="277510" cy="277508"/>
            <a:chOff x="2653695" y="2186082"/>
            <a:chExt cx="230113" cy="230113"/>
          </a:xfrm>
        </p:grpSpPr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690D3480-2E1F-B3F5-72E2-C42957B4EEAF}"/>
                </a:ext>
              </a:extLst>
            </p:cNvPr>
            <p:cNvSpPr/>
            <p:nvPr userDrawn="1"/>
          </p:nvSpPr>
          <p:spPr>
            <a:xfrm>
              <a:off x="2653695" y="2186082"/>
              <a:ext cx="230113" cy="230113"/>
            </a:xfrm>
            <a:prstGeom prst="rect">
              <a:avLst/>
            </a:prstGeom>
            <a:solidFill>
              <a:schemeClr val="bg2"/>
            </a:solidFill>
            <a:ln w="12700" cap="flat">
              <a:noFill/>
              <a:miter lim="400000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8000" tIns="108000" rIns="108000" bIns="108000" numCol="1" spcCol="38100" rtlCol="0" anchor="ctr">
              <a:noAutofit/>
            </a:bodyPr>
            <a:lstStyle/>
            <a:p>
              <a:pPr marL="0" indent="0" algn="ctr">
                <a:buFont typeface="Wingdings" panose="05000000000000000000" pitchFamily="2" charset="2"/>
                <a:buNone/>
              </a:pPr>
              <a:endParaRPr lang="en-US" sz="1200">
                <a:solidFill>
                  <a:schemeClr val="bg1"/>
                </a:solidFill>
              </a:endParaRPr>
            </a:p>
          </p:txBody>
        </p:sp>
        <p:pic>
          <p:nvPicPr>
            <p:cNvPr id="38" name="Graphic 37" descr="Add with solid fill">
              <a:extLst>
                <a:ext uri="{FF2B5EF4-FFF2-40B4-BE49-F238E27FC236}">
                  <a16:creationId xmlns:a16="http://schemas.microsoft.com/office/drawing/2014/main" id="{FE565DFA-EA55-CBC2-2A49-A864C7FBB95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2713384" y="2245771"/>
              <a:ext cx="110735" cy="110735"/>
            </a:xfrm>
            <a:prstGeom prst="rect">
              <a:avLst/>
            </a:prstGeom>
          </p:spPr>
        </p:pic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B7AD9763-B13A-3CCF-FD44-C63BEBD1B2B3}"/>
              </a:ext>
            </a:extLst>
          </p:cNvPr>
          <p:cNvGrpSpPr/>
          <p:nvPr userDrawn="1"/>
        </p:nvGrpSpPr>
        <p:grpSpPr>
          <a:xfrm>
            <a:off x="9298610" y="2639500"/>
            <a:ext cx="277510" cy="277508"/>
            <a:chOff x="2653695" y="2186082"/>
            <a:chExt cx="230113" cy="230113"/>
          </a:xfrm>
        </p:grpSpPr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053D9EAE-9EAA-3AE4-5B90-E45AD2767F69}"/>
                </a:ext>
              </a:extLst>
            </p:cNvPr>
            <p:cNvSpPr/>
            <p:nvPr userDrawn="1"/>
          </p:nvSpPr>
          <p:spPr>
            <a:xfrm>
              <a:off x="2653695" y="2186082"/>
              <a:ext cx="230113" cy="230113"/>
            </a:xfrm>
            <a:prstGeom prst="rect">
              <a:avLst/>
            </a:prstGeom>
            <a:solidFill>
              <a:schemeClr val="bg2"/>
            </a:solidFill>
            <a:ln w="12700" cap="flat">
              <a:noFill/>
              <a:miter lim="400000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8000" tIns="108000" rIns="108000" bIns="108000" numCol="1" spcCol="38100" rtlCol="0" anchor="ctr">
              <a:noAutofit/>
            </a:bodyPr>
            <a:lstStyle/>
            <a:p>
              <a:pPr marL="0" indent="0" algn="ctr">
                <a:buFont typeface="Wingdings" panose="05000000000000000000" pitchFamily="2" charset="2"/>
                <a:buNone/>
              </a:pPr>
              <a:endParaRPr lang="en-US" sz="1200">
                <a:solidFill>
                  <a:schemeClr val="bg1"/>
                </a:solidFill>
              </a:endParaRPr>
            </a:p>
          </p:txBody>
        </p:sp>
        <p:pic>
          <p:nvPicPr>
            <p:cNvPr id="41" name="Graphic 40" descr="Add with solid fill">
              <a:extLst>
                <a:ext uri="{FF2B5EF4-FFF2-40B4-BE49-F238E27FC236}">
                  <a16:creationId xmlns:a16="http://schemas.microsoft.com/office/drawing/2014/main" id="{89BAEAC9-21CE-99B9-4797-9595F15C570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2713384" y="2245771"/>
              <a:ext cx="110735" cy="110735"/>
            </a:xfrm>
            <a:prstGeom prst="rect">
              <a:avLst/>
            </a:prstGeom>
          </p:spPr>
        </p:pic>
      </p:grpSp>
      <p:graphicFrame>
        <p:nvGraphicFramePr>
          <p:cNvPr id="3" name="think-cell data - do not delete" hidden="1">
            <a:extLst>
              <a:ext uri="{FF2B5EF4-FFF2-40B4-BE49-F238E27FC236}">
                <a16:creationId xmlns:a16="http://schemas.microsoft.com/office/drawing/2014/main" id="{625B1A55-B05B-4EF3-8DD6-64CC605D942E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01431544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405" imgH="392" progId="TCLayout.ActiveDocument.1">
                  <p:embed/>
                </p:oleObj>
              </mc:Choice>
              <mc:Fallback>
                <p:oleObj name="think-cell Slide" r:id="rId5" imgW="405" imgH="392" progId="TCLayout.ActiveDocument.1">
                  <p:embed/>
                  <p:pic>
                    <p:nvPicPr>
                      <p:cNvPr id="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625B1A55-B05B-4EF3-8DD6-64CC605D942E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ext Placeholder 26">
            <a:extLst>
              <a:ext uri="{FF2B5EF4-FFF2-40B4-BE49-F238E27FC236}">
                <a16:creationId xmlns:a16="http://schemas.microsoft.com/office/drawing/2014/main" id="{09B3B609-94A8-CAAA-34DD-E8B0BD72C532}"/>
              </a:ext>
            </a:extLst>
          </p:cNvPr>
          <p:cNvSpPr>
            <a:spLocks noGrp="1"/>
          </p:cNvSpPr>
          <p:nvPr userDrawn="1">
            <p:ph type="body" sz="quarter" idx="46"/>
          </p:nvPr>
        </p:nvSpPr>
        <p:spPr>
          <a:xfrm>
            <a:off x="600076" y="575750"/>
            <a:ext cx="10441412" cy="475199"/>
          </a:xfrm>
          <a:prstGeom prst="rect">
            <a:avLst/>
          </a:prstGeom>
        </p:spPr>
        <p:txBody>
          <a:bodyPr lIns="0" tIns="36000" bIns="36000">
            <a:noAutofit/>
          </a:bodyPr>
          <a:lstStyle>
            <a:lvl1pPr marL="180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5" name="Text Placeholder 28">
            <a:extLst>
              <a:ext uri="{FF2B5EF4-FFF2-40B4-BE49-F238E27FC236}">
                <a16:creationId xmlns:a16="http://schemas.microsoft.com/office/drawing/2014/main" id="{D95D16F4-F150-14DF-6715-63129D9A5EE8}"/>
              </a:ext>
            </a:extLst>
          </p:cNvPr>
          <p:cNvSpPr>
            <a:spLocks noGrp="1"/>
          </p:cNvSpPr>
          <p:nvPr userDrawn="1">
            <p:ph type="body" sz="quarter" idx="54" hasCustomPrompt="1"/>
          </p:nvPr>
        </p:nvSpPr>
        <p:spPr>
          <a:xfrm>
            <a:off x="1046587" y="129600"/>
            <a:ext cx="9994900" cy="320400"/>
          </a:xfrm>
          <a:prstGeom prst="rect">
            <a:avLst/>
          </a:prstGeom>
        </p:spPr>
        <p:txBody>
          <a:bodyPr lIns="0" tIns="36000" bIns="36000" anchor="ctr">
            <a:noAutofit/>
          </a:bodyPr>
          <a:lstStyle>
            <a:lvl1pPr marL="180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6" name="Rectangle 9">
            <a:extLst>
              <a:ext uri="{FF2B5EF4-FFF2-40B4-BE49-F238E27FC236}">
                <a16:creationId xmlns:a16="http://schemas.microsoft.com/office/drawing/2014/main" id="{B6565E3A-5CDF-8A18-46DA-01BA7950DA4B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43" name="Slide Number Placeholder 26">
            <a:extLst>
              <a:ext uri="{FF2B5EF4-FFF2-40B4-BE49-F238E27FC236}">
                <a16:creationId xmlns:a16="http://schemas.microsoft.com/office/drawing/2014/main" id="{FCA1A04D-E379-E9CF-2BB2-291190D1616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14" name="Footer Placeholder 1">
            <a:extLst>
              <a:ext uri="{FF2B5EF4-FFF2-40B4-BE49-F238E27FC236}">
                <a16:creationId xmlns:a16="http://schemas.microsoft.com/office/drawing/2014/main" id="{E7D88688-550F-1AE1-3A77-D5821367D18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19" name="Date Placeholder 4">
            <a:extLst>
              <a:ext uri="{FF2B5EF4-FFF2-40B4-BE49-F238E27FC236}">
                <a16:creationId xmlns:a16="http://schemas.microsoft.com/office/drawing/2014/main" id="{137E78BC-745A-B328-E576-4D853E50004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4252585299"/>
      </p:ext>
    </p:extLst>
  </p:cSld>
  <p:clrMapOvr>
    <a:masterClrMapping/>
  </p:clrMapOvr>
  <p:transition spd="med"/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ecklist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6" name="think-cell data - do not delete" hidden="1">
            <a:extLst>
              <a:ext uri="{FF2B5EF4-FFF2-40B4-BE49-F238E27FC236}">
                <a16:creationId xmlns:a16="http://schemas.microsoft.com/office/drawing/2014/main" id="{02F3246D-2EAD-B981-1072-53F7851A050C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810842711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2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2F3246D-2EAD-B981-1072-53F7851A050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0" name="Rectangle 74">
            <a:extLst>
              <a:ext uri="{FF2B5EF4-FFF2-40B4-BE49-F238E27FC236}">
                <a16:creationId xmlns:a16="http://schemas.microsoft.com/office/drawing/2014/main" id="{F9D032DF-B529-FA18-D3BC-634411192730}"/>
              </a:ext>
            </a:extLst>
          </p:cNvPr>
          <p:cNvSpPr/>
          <p:nvPr userDrawn="1"/>
        </p:nvSpPr>
        <p:spPr>
          <a:xfrm>
            <a:off x="576119" y="3363504"/>
            <a:ext cx="733403" cy="793559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R="0" lvl="0" indent="0" algn="ctr" defTabSz="82550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8" name="Rectangle 75">
            <a:extLst>
              <a:ext uri="{FF2B5EF4-FFF2-40B4-BE49-F238E27FC236}">
                <a16:creationId xmlns:a16="http://schemas.microsoft.com/office/drawing/2014/main" id="{8B6EB803-8964-DA36-F7E7-B6C113C219F8}"/>
              </a:ext>
            </a:extLst>
          </p:cNvPr>
          <p:cNvSpPr/>
          <p:nvPr userDrawn="1"/>
        </p:nvSpPr>
        <p:spPr>
          <a:xfrm>
            <a:off x="576119" y="4334283"/>
            <a:ext cx="733403" cy="793559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R="0" lvl="0" indent="0" algn="ctr" defTabSz="82550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cs typeface="Arial" panose="020B0604020202020204" pitchFamily="34" charset="0"/>
              <a:sym typeface="Helvetica Neue Medium"/>
            </a:endParaRPr>
          </a:p>
        </p:txBody>
      </p:sp>
      <p:pic>
        <p:nvPicPr>
          <p:cNvPr id="24" name="Grafik 23" descr="Schild Häkchen mit einfarbiger Füllung">
            <a:extLst>
              <a:ext uri="{FF2B5EF4-FFF2-40B4-BE49-F238E27FC236}">
                <a16:creationId xmlns:a16="http://schemas.microsoft.com/office/drawing/2014/main" id="{E0F0EE55-4522-F68B-2E71-19EDC63EBDE4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729453" y="4469952"/>
            <a:ext cx="481543" cy="481543"/>
          </a:xfrm>
          <a:prstGeom prst="rect">
            <a:avLst/>
          </a:prstGeom>
        </p:spPr>
      </p:pic>
      <p:sp>
        <p:nvSpPr>
          <p:cNvPr id="13" name="Textplatzhalter 2">
            <a:extLst>
              <a:ext uri="{FF2B5EF4-FFF2-40B4-BE49-F238E27FC236}">
                <a16:creationId xmlns:a16="http://schemas.microsoft.com/office/drawing/2014/main" id="{0797B030-EEF9-96A8-FF89-0B6E6B64D82E}"/>
              </a:ext>
            </a:extLst>
          </p:cNvPr>
          <p:cNvSpPr txBox="1">
            <a:spLocks/>
          </p:cNvSpPr>
          <p:nvPr userDrawn="1"/>
        </p:nvSpPr>
        <p:spPr>
          <a:xfrm>
            <a:off x="1503633" y="1399466"/>
            <a:ext cx="10023317" cy="684000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marR="0" indent="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tx1"/>
              </a:buClr>
              <a:buSzPct val="100000"/>
              <a:buFontTx/>
              <a:buNone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rgbClr val="ED2B82"/>
              </a:buClr>
              <a:buSzPct val="123000"/>
              <a:buFont typeface="Courier New" panose="02070309020205020404" pitchFamily="49" charset="0"/>
              <a:buChar char="o"/>
              <a:tabLst>
                <a:tab pos="177800" algn="l"/>
                <a:tab pos="178118" algn="l"/>
              </a:tabLst>
              <a:defRPr lang="en-US" sz="1600" b="0" i="0" u="none" strike="noStrike" kern="1200" cap="none" spc="0" baseline="0" noProof="0" dirty="0">
                <a:solidFill>
                  <a:schemeClr val="tx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rgbClr val="ED2B82"/>
              </a:buClr>
              <a:buSzPct val="123000"/>
              <a:buFont typeface="Courier New" panose="02070309020205020404" pitchFamily="49" charset="0"/>
              <a:buChar char="o"/>
              <a:tabLst>
                <a:tab pos="177800" algn="l"/>
                <a:tab pos="178118" algn="l"/>
              </a:tabLst>
              <a:defRPr lang="en-US" sz="1600" b="0" i="0" u="none" strike="noStrike" kern="1200" cap="none" spc="0" baseline="0" noProof="0" dirty="0">
                <a:solidFill>
                  <a:schemeClr val="tx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rgbClr val="ED2B82"/>
              </a:buClr>
              <a:buSzPct val="123000"/>
              <a:buFont typeface="Courier New" panose="02070309020205020404" pitchFamily="49" charset="0"/>
              <a:buChar char="o"/>
              <a:tabLst>
                <a:tab pos="177800" algn="l"/>
                <a:tab pos="178118" algn="l"/>
              </a:tabLst>
              <a:defRPr lang="en-US" sz="1600" b="0" i="0" u="none" strike="noStrike" kern="1200" cap="none" spc="0" baseline="0" noProof="0" dirty="0">
                <a:solidFill>
                  <a:schemeClr val="tx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tx1"/>
              </a:buClr>
              <a:buSzPct val="100000"/>
              <a:buFontTx/>
              <a:buChar char="•"/>
              <a:tabLst/>
              <a:defRPr sz="2700" b="0" i="0" u="none" strike="noStrike" cap="none" spc="0" baseline="0">
                <a:solidFill>
                  <a:schemeClr val="tx1"/>
                </a:solidFill>
                <a:uFillTx/>
                <a:latin typeface="+mn-lt"/>
                <a:ea typeface="Calibri" panose="020F0502020204030204" pitchFamily="34" charset="0"/>
                <a:cs typeface="Calibri" panose="020F050202020403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marR="0" lvl="0" indent="0" algn="l" defTabSz="3276569" rtl="0" eaLnBrk="1" fontAlgn="auto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rgbClr val="FFFFFF"/>
              </a:buClr>
              <a:buSzPct val="100000"/>
              <a:buFontTx/>
              <a:buNone/>
              <a:tabLst/>
              <a:defRPr/>
            </a:pPr>
            <a:endParaRPr kumimoji="0" lang="de-DE" sz="1200" b="0" i="0" u="none" strike="noStrike" kern="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  <a:sym typeface="Manrope Medium"/>
            </a:endParaRPr>
          </a:p>
        </p:txBody>
      </p:sp>
      <p:sp>
        <p:nvSpPr>
          <p:cNvPr id="18" name="Textplatzhalter 3">
            <a:extLst>
              <a:ext uri="{FF2B5EF4-FFF2-40B4-BE49-F238E27FC236}">
                <a16:creationId xmlns:a16="http://schemas.microsoft.com/office/drawing/2014/main" id="{DBD5A429-3845-37F1-A924-CB19E7BD7AC8}"/>
              </a:ext>
            </a:extLst>
          </p:cNvPr>
          <p:cNvSpPr txBox="1">
            <a:spLocks/>
          </p:cNvSpPr>
          <p:nvPr userDrawn="1"/>
        </p:nvSpPr>
        <p:spPr>
          <a:xfrm>
            <a:off x="1503633" y="2395300"/>
            <a:ext cx="10023317" cy="684000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marR="0" indent="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tx1"/>
              </a:buClr>
              <a:buSzPct val="100000"/>
              <a:buFontTx/>
              <a:buNone/>
              <a:tabLst/>
              <a:defRPr sz="1600" b="0" i="0" u="none" strike="noStrike" cap="none" spc="0" baseline="0">
                <a:solidFill>
                  <a:schemeClr val="tx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rgbClr val="ED2B82"/>
              </a:buClr>
              <a:buSzPct val="123000"/>
              <a:buFont typeface="Courier New" panose="02070309020205020404" pitchFamily="49" charset="0"/>
              <a:buChar char="o"/>
              <a:tabLst>
                <a:tab pos="177800" algn="l"/>
                <a:tab pos="178118" algn="l"/>
              </a:tabLst>
              <a:defRPr lang="en-US" sz="1600" b="0" i="0" u="none" strike="noStrike" kern="1200" cap="none" spc="0" baseline="0" noProof="0" dirty="0">
                <a:solidFill>
                  <a:schemeClr val="tx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rgbClr val="ED2B82"/>
              </a:buClr>
              <a:buSzPct val="123000"/>
              <a:buFont typeface="Courier New" panose="02070309020205020404" pitchFamily="49" charset="0"/>
              <a:buChar char="o"/>
              <a:tabLst>
                <a:tab pos="177800" algn="l"/>
                <a:tab pos="178118" algn="l"/>
              </a:tabLst>
              <a:defRPr lang="en-US" sz="1600" b="0" i="0" u="none" strike="noStrike" kern="1200" cap="none" spc="0" baseline="0" noProof="0" dirty="0">
                <a:solidFill>
                  <a:schemeClr val="tx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rgbClr val="ED2B82"/>
              </a:buClr>
              <a:buSzPct val="123000"/>
              <a:buFont typeface="Courier New" panose="02070309020205020404" pitchFamily="49" charset="0"/>
              <a:buChar char="o"/>
              <a:tabLst>
                <a:tab pos="177800" algn="l"/>
                <a:tab pos="178118" algn="l"/>
              </a:tabLst>
              <a:defRPr lang="en-US" sz="1600" b="0" i="0" u="none" strike="noStrike" kern="1200" cap="none" spc="0" baseline="0" noProof="0" dirty="0">
                <a:solidFill>
                  <a:schemeClr val="tx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tx1"/>
              </a:buClr>
              <a:buSzPct val="100000"/>
              <a:buFontTx/>
              <a:buChar char="•"/>
              <a:tabLst/>
              <a:defRPr sz="2700" b="0" i="0" u="none" strike="noStrike" cap="none" spc="0" baseline="0">
                <a:solidFill>
                  <a:schemeClr val="tx1"/>
                </a:solidFill>
                <a:uFillTx/>
                <a:latin typeface="+mn-lt"/>
                <a:ea typeface="Calibri" panose="020F0502020204030204" pitchFamily="34" charset="0"/>
                <a:cs typeface="Calibri" panose="020F050202020403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marR="0" lvl="0" indent="0" algn="l" defTabSz="3276569" rtl="0" eaLnBrk="1" fontAlgn="auto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rgbClr val="FFFFFF"/>
              </a:buClr>
              <a:buSzPct val="100000"/>
              <a:buFontTx/>
              <a:buNone/>
              <a:tabLst/>
              <a:defRPr/>
            </a:pPr>
            <a:endParaRPr kumimoji="0" lang="de-DE" sz="1200" b="0" i="0" u="none" strike="noStrike" kern="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  <a:sym typeface="Manrope Medium"/>
            </a:endParaRPr>
          </a:p>
        </p:txBody>
      </p:sp>
      <p:sp>
        <p:nvSpPr>
          <p:cNvPr id="23" name="Textplatzhalter 4">
            <a:extLst>
              <a:ext uri="{FF2B5EF4-FFF2-40B4-BE49-F238E27FC236}">
                <a16:creationId xmlns:a16="http://schemas.microsoft.com/office/drawing/2014/main" id="{566C6440-6E40-9E49-D6FD-75AECA39775B}"/>
              </a:ext>
            </a:extLst>
          </p:cNvPr>
          <p:cNvSpPr txBox="1">
            <a:spLocks/>
          </p:cNvSpPr>
          <p:nvPr userDrawn="1"/>
        </p:nvSpPr>
        <p:spPr>
          <a:xfrm>
            <a:off x="1503633" y="3392673"/>
            <a:ext cx="10023317" cy="684000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marR="0" indent="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tx1"/>
              </a:buClr>
              <a:buSzPct val="100000"/>
              <a:buFontTx/>
              <a:buNone/>
              <a:tabLst/>
              <a:defRPr sz="1600" b="0" i="0" u="none" strike="noStrike" cap="none" spc="0" baseline="0">
                <a:solidFill>
                  <a:schemeClr val="tx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rgbClr val="ED2B82"/>
              </a:buClr>
              <a:buSzPct val="123000"/>
              <a:buFont typeface="Courier New" panose="02070309020205020404" pitchFamily="49" charset="0"/>
              <a:buChar char="o"/>
              <a:tabLst>
                <a:tab pos="177800" algn="l"/>
                <a:tab pos="178118" algn="l"/>
              </a:tabLst>
              <a:defRPr lang="en-US" sz="1600" b="0" i="0" u="none" strike="noStrike" kern="1200" cap="none" spc="0" baseline="0" noProof="0" dirty="0">
                <a:solidFill>
                  <a:schemeClr val="tx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rgbClr val="ED2B82"/>
              </a:buClr>
              <a:buSzPct val="123000"/>
              <a:buFont typeface="Courier New" panose="02070309020205020404" pitchFamily="49" charset="0"/>
              <a:buChar char="o"/>
              <a:tabLst>
                <a:tab pos="177800" algn="l"/>
                <a:tab pos="178118" algn="l"/>
              </a:tabLst>
              <a:defRPr lang="en-US" sz="1600" b="0" i="0" u="none" strike="noStrike" kern="1200" cap="none" spc="0" baseline="0" noProof="0" dirty="0">
                <a:solidFill>
                  <a:schemeClr val="tx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rgbClr val="ED2B82"/>
              </a:buClr>
              <a:buSzPct val="123000"/>
              <a:buFont typeface="Courier New" panose="02070309020205020404" pitchFamily="49" charset="0"/>
              <a:buChar char="o"/>
              <a:tabLst>
                <a:tab pos="177800" algn="l"/>
                <a:tab pos="178118" algn="l"/>
              </a:tabLst>
              <a:defRPr lang="en-US" sz="1600" b="0" i="0" u="none" strike="noStrike" kern="1200" cap="none" spc="0" baseline="0" noProof="0" dirty="0">
                <a:solidFill>
                  <a:schemeClr val="tx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tx1"/>
              </a:buClr>
              <a:buSzPct val="100000"/>
              <a:buFontTx/>
              <a:buChar char="•"/>
              <a:tabLst/>
              <a:defRPr sz="2700" b="0" i="0" u="none" strike="noStrike" cap="none" spc="0" baseline="0">
                <a:solidFill>
                  <a:schemeClr val="tx1"/>
                </a:solidFill>
                <a:uFillTx/>
                <a:latin typeface="+mn-lt"/>
                <a:ea typeface="Calibri" panose="020F0502020204030204" pitchFamily="34" charset="0"/>
                <a:cs typeface="Calibri" panose="020F050202020403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marR="0" lvl="0" indent="0" algn="l" defTabSz="3276569" rtl="0" eaLnBrk="1" fontAlgn="auto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rgbClr val="FFFFFF"/>
              </a:buClr>
              <a:buSzPct val="100000"/>
              <a:buFontTx/>
              <a:buNone/>
              <a:tabLst/>
              <a:defRPr/>
            </a:pPr>
            <a:endParaRPr kumimoji="0" lang="de-DE" sz="1200" b="0" i="0" u="none" strike="noStrike" kern="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  <a:sym typeface="Manrope Medium"/>
            </a:endParaRPr>
          </a:p>
        </p:txBody>
      </p:sp>
      <p:sp>
        <p:nvSpPr>
          <p:cNvPr id="9" name="Textplatzhalter 5">
            <a:extLst>
              <a:ext uri="{FF2B5EF4-FFF2-40B4-BE49-F238E27FC236}">
                <a16:creationId xmlns:a16="http://schemas.microsoft.com/office/drawing/2014/main" id="{D47044D2-E8DA-1CC8-DB84-49363BC4B8A2}"/>
              </a:ext>
            </a:extLst>
          </p:cNvPr>
          <p:cNvSpPr txBox="1">
            <a:spLocks/>
          </p:cNvSpPr>
          <p:nvPr userDrawn="1"/>
        </p:nvSpPr>
        <p:spPr>
          <a:xfrm>
            <a:off x="1503633" y="4390046"/>
            <a:ext cx="10023317" cy="684000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marR="0" indent="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tx1"/>
              </a:buClr>
              <a:buSzPct val="100000"/>
              <a:buFontTx/>
              <a:buNone/>
              <a:tabLst/>
              <a:defRPr sz="1600" b="0" i="0" u="none" strike="noStrike" cap="none" spc="0" baseline="0">
                <a:solidFill>
                  <a:schemeClr val="tx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rgbClr val="ED2B82"/>
              </a:buClr>
              <a:buSzPct val="123000"/>
              <a:buFont typeface="Courier New" panose="02070309020205020404" pitchFamily="49" charset="0"/>
              <a:buChar char="o"/>
              <a:tabLst>
                <a:tab pos="177800" algn="l"/>
                <a:tab pos="178118" algn="l"/>
              </a:tabLst>
              <a:defRPr lang="en-US" sz="1600" b="0" i="0" u="none" strike="noStrike" kern="1200" cap="none" spc="0" baseline="0" noProof="0" dirty="0">
                <a:solidFill>
                  <a:schemeClr val="tx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rgbClr val="ED2B82"/>
              </a:buClr>
              <a:buSzPct val="123000"/>
              <a:buFont typeface="Courier New" panose="02070309020205020404" pitchFamily="49" charset="0"/>
              <a:buChar char="o"/>
              <a:tabLst>
                <a:tab pos="177800" algn="l"/>
                <a:tab pos="178118" algn="l"/>
              </a:tabLst>
              <a:defRPr lang="en-US" sz="1600" b="0" i="0" u="none" strike="noStrike" kern="1200" cap="none" spc="0" baseline="0" noProof="0" dirty="0">
                <a:solidFill>
                  <a:schemeClr val="tx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rgbClr val="ED2B82"/>
              </a:buClr>
              <a:buSzPct val="123000"/>
              <a:buFont typeface="Courier New" panose="02070309020205020404" pitchFamily="49" charset="0"/>
              <a:buChar char="o"/>
              <a:tabLst>
                <a:tab pos="177800" algn="l"/>
                <a:tab pos="178118" algn="l"/>
              </a:tabLst>
              <a:defRPr lang="en-US" sz="1600" b="0" i="0" u="none" strike="noStrike" kern="1200" cap="none" spc="0" baseline="0" noProof="0" dirty="0">
                <a:solidFill>
                  <a:schemeClr val="tx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tx1"/>
              </a:buClr>
              <a:buSzPct val="100000"/>
              <a:buFontTx/>
              <a:buChar char="•"/>
              <a:tabLst/>
              <a:defRPr sz="2700" b="0" i="0" u="none" strike="noStrike" cap="none" spc="0" baseline="0">
                <a:solidFill>
                  <a:schemeClr val="tx1"/>
                </a:solidFill>
                <a:uFillTx/>
                <a:latin typeface="+mn-lt"/>
                <a:ea typeface="Calibri" panose="020F0502020204030204" pitchFamily="34" charset="0"/>
                <a:cs typeface="Calibri" panose="020F050202020403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marR="0" lvl="0" indent="0" algn="l" defTabSz="3276569" rtl="0" eaLnBrk="1" fontAlgn="auto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rgbClr val="FFFFFF"/>
              </a:buClr>
              <a:buSzPct val="100000"/>
              <a:buFontTx/>
              <a:buNone/>
              <a:tabLst/>
              <a:defRPr/>
            </a:pPr>
            <a:endParaRPr kumimoji="0" lang="de-DE" sz="1200" b="0" i="0" u="none" strike="noStrike" kern="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  <a:sym typeface="Manrope Medium"/>
            </a:endParaRPr>
          </a:p>
        </p:txBody>
      </p:sp>
      <p:sp>
        <p:nvSpPr>
          <p:cNvPr id="33" name="Textplatzhalter 6">
            <a:extLst>
              <a:ext uri="{FF2B5EF4-FFF2-40B4-BE49-F238E27FC236}">
                <a16:creationId xmlns:a16="http://schemas.microsoft.com/office/drawing/2014/main" id="{D359DDD9-1BEF-8EF5-F49E-F97C6969CD9D}"/>
              </a:ext>
            </a:extLst>
          </p:cNvPr>
          <p:cNvSpPr txBox="1">
            <a:spLocks/>
          </p:cNvSpPr>
          <p:nvPr userDrawn="1"/>
        </p:nvSpPr>
        <p:spPr>
          <a:xfrm>
            <a:off x="1503633" y="5409340"/>
            <a:ext cx="10023317" cy="684000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marR="0" indent="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tx1"/>
              </a:buClr>
              <a:buSzPct val="100000"/>
              <a:buFontTx/>
              <a:buNone/>
              <a:tabLst/>
              <a:defRPr sz="1600" b="0" i="0" u="none" strike="noStrike" cap="none" spc="0" baseline="0">
                <a:solidFill>
                  <a:schemeClr val="tx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rgbClr val="ED2B82"/>
              </a:buClr>
              <a:buSzPct val="123000"/>
              <a:buFont typeface="Courier New" panose="02070309020205020404" pitchFamily="49" charset="0"/>
              <a:buChar char="o"/>
              <a:tabLst>
                <a:tab pos="177800" algn="l"/>
                <a:tab pos="178118" algn="l"/>
              </a:tabLst>
              <a:defRPr lang="en-US" sz="1600" b="0" i="0" u="none" strike="noStrike" kern="1200" cap="none" spc="0" baseline="0" noProof="0" dirty="0">
                <a:solidFill>
                  <a:schemeClr val="tx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rgbClr val="ED2B82"/>
              </a:buClr>
              <a:buSzPct val="123000"/>
              <a:buFont typeface="Courier New" panose="02070309020205020404" pitchFamily="49" charset="0"/>
              <a:buChar char="o"/>
              <a:tabLst>
                <a:tab pos="177800" algn="l"/>
                <a:tab pos="178118" algn="l"/>
              </a:tabLst>
              <a:defRPr lang="en-US" sz="1600" b="0" i="0" u="none" strike="noStrike" kern="1200" cap="none" spc="0" baseline="0" noProof="0" dirty="0">
                <a:solidFill>
                  <a:schemeClr val="tx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rgbClr val="ED2B82"/>
              </a:buClr>
              <a:buSzPct val="123000"/>
              <a:buFont typeface="Courier New" panose="02070309020205020404" pitchFamily="49" charset="0"/>
              <a:buChar char="o"/>
              <a:tabLst>
                <a:tab pos="177800" algn="l"/>
                <a:tab pos="178118" algn="l"/>
              </a:tabLst>
              <a:defRPr lang="en-US" sz="1600" b="0" i="0" u="none" strike="noStrike" kern="1200" cap="none" spc="0" baseline="0" noProof="0" dirty="0">
                <a:solidFill>
                  <a:schemeClr val="tx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tx1"/>
              </a:buClr>
              <a:buSzPct val="100000"/>
              <a:buFontTx/>
              <a:buChar char="•"/>
              <a:tabLst/>
              <a:defRPr sz="2700" b="0" i="0" u="none" strike="noStrike" cap="none" spc="0" baseline="0">
                <a:solidFill>
                  <a:schemeClr val="tx1"/>
                </a:solidFill>
                <a:uFillTx/>
                <a:latin typeface="+mn-lt"/>
                <a:ea typeface="Calibri" panose="020F0502020204030204" pitchFamily="34" charset="0"/>
                <a:cs typeface="Calibri" panose="020F050202020403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marR="0" lvl="0" indent="0" algn="l" defTabSz="3276569" rtl="0" eaLnBrk="1" fontAlgn="auto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rgbClr val="FFFFFF"/>
              </a:buClr>
              <a:buSzPct val="100000"/>
              <a:buFontTx/>
              <a:buNone/>
              <a:tabLst/>
              <a:defRPr/>
            </a:pPr>
            <a:endParaRPr kumimoji="0" lang="de-DE" sz="1200" b="0" i="0" u="none" strike="noStrike" kern="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  <a:sym typeface="Manrope Medium"/>
            </a:endParaRPr>
          </a:p>
        </p:txBody>
      </p:sp>
      <p:sp>
        <p:nvSpPr>
          <p:cNvPr id="27" name="Text Placeholder 24">
            <a:extLst>
              <a:ext uri="{FF2B5EF4-FFF2-40B4-BE49-F238E27FC236}">
                <a16:creationId xmlns:a16="http://schemas.microsoft.com/office/drawing/2014/main" id="{6820B917-A9C6-6150-8A89-1185F5DFC8BD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1442107" y="1341438"/>
            <a:ext cx="10148229" cy="793559"/>
          </a:xfrm>
          <a:prstGeom prst="rect">
            <a:avLst/>
          </a:prstGeom>
          <a:ln w="12700">
            <a:noFill/>
          </a:ln>
        </p:spPr>
        <p:txBody>
          <a:bodyPr lIns="108000" tIns="108000" rIns="108000" bIns="108000" anchor="ctr">
            <a:normAutofit/>
          </a:bodyPr>
          <a:lstStyle>
            <a:lvl1pPr marL="0" indent="0" algn="l">
              <a:lnSpc>
                <a:spcPct val="120000"/>
              </a:lnSpc>
              <a:buClr>
                <a:schemeClr val="accent1"/>
              </a:buClr>
              <a:buFont typeface="Arial" panose="020B0604020202020204" pitchFamily="34" charset="0"/>
              <a:buNone/>
              <a:defRPr sz="2000" b="0">
                <a:solidFill>
                  <a:schemeClr val="bg1"/>
                </a:solidFill>
                <a:latin typeface="+mj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de-DE"/>
              <a:t>Sub Headline</a:t>
            </a:r>
          </a:p>
        </p:txBody>
      </p:sp>
      <p:sp>
        <p:nvSpPr>
          <p:cNvPr id="37" name="Text Placeholder 24">
            <a:extLst>
              <a:ext uri="{FF2B5EF4-FFF2-40B4-BE49-F238E27FC236}">
                <a16:creationId xmlns:a16="http://schemas.microsoft.com/office/drawing/2014/main" id="{4F10C337-2B77-3319-F4C4-ABE370EFCB52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1442107" y="2345146"/>
            <a:ext cx="10148229" cy="793559"/>
          </a:xfrm>
          <a:prstGeom prst="rect">
            <a:avLst/>
          </a:prstGeom>
          <a:ln w="12700">
            <a:noFill/>
          </a:ln>
        </p:spPr>
        <p:txBody>
          <a:bodyPr lIns="108000" tIns="108000" rIns="108000" bIns="108000" anchor="ctr">
            <a:normAutofit/>
          </a:bodyPr>
          <a:lstStyle>
            <a:lvl1pPr marL="0" indent="0" algn="l">
              <a:lnSpc>
                <a:spcPct val="120000"/>
              </a:lnSpc>
              <a:buClr>
                <a:schemeClr val="accent1"/>
              </a:buClr>
              <a:buFont typeface="Arial" panose="020B0604020202020204" pitchFamily="34" charset="0"/>
              <a:buNone/>
              <a:defRPr sz="2000" b="0">
                <a:solidFill>
                  <a:schemeClr val="bg1"/>
                </a:solidFill>
                <a:latin typeface="+mj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de-DE"/>
              <a:t>Sub Headline</a:t>
            </a:r>
          </a:p>
        </p:txBody>
      </p:sp>
      <p:sp>
        <p:nvSpPr>
          <p:cNvPr id="38" name="Text Placeholder 24">
            <a:extLst>
              <a:ext uri="{FF2B5EF4-FFF2-40B4-BE49-F238E27FC236}">
                <a16:creationId xmlns:a16="http://schemas.microsoft.com/office/drawing/2014/main" id="{A567A233-56A2-8732-1E44-6DED2991F0AD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1442107" y="3348854"/>
            <a:ext cx="10148229" cy="793559"/>
          </a:xfrm>
          <a:prstGeom prst="rect">
            <a:avLst/>
          </a:prstGeom>
          <a:ln w="12700">
            <a:noFill/>
          </a:ln>
        </p:spPr>
        <p:txBody>
          <a:bodyPr lIns="108000" tIns="108000" rIns="108000" bIns="108000" anchor="ctr">
            <a:normAutofit/>
          </a:bodyPr>
          <a:lstStyle>
            <a:lvl1pPr marL="0" indent="0" algn="l">
              <a:lnSpc>
                <a:spcPct val="120000"/>
              </a:lnSpc>
              <a:buClr>
                <a:schemeClr val="accent1"/>
              </a:buClr>
              <a:buFont typeface="Arial" panose="020B0604020202020204" pitchFamily="34" charset="0"/>
              <a:buNone/>
              <a:defRPr sz="2000" b="0">
                <a:solidFill>
                  <a:schemeClr val="bg1"/>
                </a:solidFill>
                <a:latin typeface="+mj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de-DE"/>
              <a:t>Sub Headline</a:t>
            </a:r>
          </a:p>
        </p:txBody>
      </p:sp>
      <p:sp>
        <p:nvSpPr>
          <p:cNvPr id="42" name="Text Placeholder 24">
            <a:extLst>
              <a:ext uri="{FF2B5EF4-FFF2-40B4-BE49-F238E27FC236}">
                <a16:creationId xmlns:a16="http://schemas.microsoft.com/office/drawing/2014/main" id="{D5C3369A-099B-21B5-CC8B-E24A1E7B9D14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1442107" y="4352562"/>
            <a:ext cx="10148229" cy="793559"/>
          </a:xfrm>
          <a:prstGeom prst="rect">
            <a:avLst/>
          </a:prstGeom>
          <a:ln w="12700">
            <a:noFill/>
          </a:ln>
        </p:spPr>
        <p:txBody>
          <a:bodyPr lIns="108000" tIns="108000" rIns="108000" bIns="108000" anchor="ctr">
            <a:normAutofit/>
          </a:bodyPr>
          <a:lstStyle>
            <a:lvl1pPr marL="0" indent="0" algn="l">
              <a:lnSpc>
                <a:spcPct val="120000"/>
              </a:lnSpc>
              <a:buClr>
                <a:schemeClr val="accent1"/>
              </a:buClr>
              <a:buFont typeface="Arial" panose="020B0604020202020204" pitchFamily="34" charset="0"/>
              <a:buNone/>
              <a:defRPr sz="2000" b="0">
                <a:solidFill>
                  <a:schemeClr val="bg1"/>
                </a:solidFill>
                <a:latin typeface="+mj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de-DE"/>
              <a:t>Sub Headline</a:t>
            </a:r>
          </a:p>
        </p:txBody>
      </p:sp>
      <p:sp>
        <p:nvSpPr>
          <p:cNvPr id="2" name="Text Placeholder 26">
            <a:extLst>
              <a:ext uri="{FF2B5EF4-FFF2-40B4-BE49-F238E27FC236}">
                <a16:creationId xmlns:a16="http://schemas.microsoft.com/office/drawing/2014/main" id="{B78468DF-E85D-965F-01D4-0CB3E2CC9444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>
          <a:xfrm>
            <a:off x="600075" y="575750"/>
            <a:ext cx="10441412" cy="475199"/>
          </a:xfrm>
          <a:prstGeom prst="rect">
            <a:avLst/>
          </a:prstGeom>
        </p:spPr>
        <p:txBody>
          <a:bodyPr lIns="0" tIns="36000" bIns="36000">
            <a:noAutofit/>
          </a:bodyPr>
          <a:lstStyle>
            <a:lvl1pPr marL="180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88293FF1-29FB-2188-76D3-26223F6F42FA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4" name="Text Placeholder 28">
            <a:extLst>
              <a:ext uri="{FF2B5EF4-FFF2-40B4-BE49-F238E27FC236}">
                <a16:creationId xmlns:a16="http://schemas.microsoft.com/office/drawing/2014/main" id="{1A6C5AC1-4BEF-38F0-0EB7-E9915388B8F9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1046587" y="129600"/>
            <a:ext cx="9994900" cy="320400"/>
          </a:xfrm>
          <a:prstGeom prst="rect">
            <a:avLst/>
          </a:prstGeom>
        </p:spPr>
        <p:txBody>
          <a:bodyPr lIns="0" tIns="36000" bIns="36000" anchor="ctr">
            <a:noAutofit/>
          </a:bodyPr>
          <a:lstStyle>
            <a:lvl1pPr marL="180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6" name="Slide Number Placeholder 26">
            <a:extLst>
              <a:ext uri="{FF2B5EF4-FFF2-40B4-BE49-F238E27FC236}">
                <a16:creationId xmlns:a16="http://schemas.microsoft.com/office/drawing/2014/main" id="{55520E49-5083-802D-DCCE-BC0C2477052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7" name="Footer Placeholder 1">
            <a:extLst>
              <a:ext uri="{FF2B5EF4-FFF2-40B4-BE49-F238E27FC236}">
                <a16:creationId xmlns:a16="http://schemas.microsoft.com/office/drawing/2014/main" id="{217820C6-5A59-065E-1FB7-28A95B59705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12" name="Date Placeholder 4">
            <a:extLst>
              <a:ext uri="{FF2B5EF4-FFF2-40B4-BE49-F238E27FC236}">
                <a16:creationId xmlns:a16="http://schemas.microsoft.com/office/drawing/2014/main" id="{D93566EE-BEC2-FAAC-11C5-07B163E8A738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  <p:pic>
        <p:nvPicPr>
          <p:cNvPr id="11" name="Grafik 10">
            <a:extLst>
              <a:ext uri="{FF2B5EF4-FFF2-40B4-BE49-F238E27FC236}">
                <a16:creationId xmlns:a16="http://schemas.microsoft.com/office/drawing/2014/main" id="{F83E8372-5B83-925D-D2BE-E3EC71C7B600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702121" y="3492180"/>
            <a:ext cx="536206" cy="536206"/>
          </a:xfrm>
          <a:prstGeom prst="rect">
            <a:avLst/>
          </a:prstGeom>
        </p:spPr>
      </p:pic>
      <p:grpSp>
        <p:nvGrpSpPr>
          <p:cNvPr id="5" name="Gruppieren 4">
            <a:extLst>
              <a:ext uri="{FF2B5EF4-FFF2-40B4-BE49-F238E27FC236}">
                <a16:creationId xmlns:a16="http://schemas.microsoft.com/office/drawing/2014/main" id="{DC3E0526-B761-3100-10A0-AF3D2223FBF3}"/>
              </a:ext>
            </a:extLst>
          </p:cNvPr>
          <p:cNvGrpSpPr/>
          <p:nvPr userDrawn="1"/>
        </p:nvGrpSpPr>
        <p:grpSpPr>
          <a:xfrm>
            <a:off x="580450" y="2352108"/>
            <a:ext cx="733403" cy="793559"/>
            <a:chOff x="603525" y="1341438"/>
            <a:chExt cx="733403" cy="793559"/>
          </a:xfrm>
        </p:grpSpPr>
        <p:sp>
          <p:nvSpPr>
            <p:cNvPr id="10" name="Rectangle 72">
              <a:extLst>
                <a:ext uri="{FF2B5EF4-FFF2-40B4-BE49-F238E27FC236}">
                  <a16:creationId xmlns:a16="http://schemas.microsoft.com/office/drawing/2014/main" id="{79B6119B-464A-16D5-687F-3225C5FFC0CB}"/>
                </a:ext>
              </a:extLst>
            </p:cNvPr>
            <p:cNvSpPr/>
            <p:nvPr userDrawn="1"/>
          </p:nvSpPr>
          <p:spPr>
            <a:xfrm>
              <a:off x="603525" y="1341438"/>
              <a:ext cx="733403" cy="793559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50800" tIns="50800" rIns="50800" bIns="50800" numCol="1" spcCol="38100" rtlCol="0" anchor="ctr">
              <a:noAutofit/>
            </a:bodyPr>
            <a:lstStyle/>
            <a:p>
              <a:pPr marR="0" lvl="0" indent="0" algn="ctr" defTabSz="82550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spc="0" normalizeH="0" baseline="0">
                <a:ln>
                  <a:noFill/>
                </a:ln>
                <a:effectLst/>
                <a:uFillTx/>
                <a:latin typeface="Arial" panose="020B0604020202020204" pitchFamily="34" charset="0"/>
                <a:cs typeface="Arial" panose="020B0604020202020204" pitchFamily="34" charset="0"/>
                <a:sym typeface="Helvetica Neue Medium"/>
              </a:endParaRPr>
            </a:p>
          </p:txBody>
        </p:sp>
        <p:pic>
          <p:nvPicPr>
            <p:cNvPr id="16" name="Grafik 15" descr="Ladender Akku mit einfarbiger Füllung">
              <a:extLst>
                <a:ext uri="{FF2B5EF4-FFF2-40B4-BE49-F238E27FC236}">
                  <a16:creationId xmlns:a16="http://schemas.microsoft.com/office/drawing/2014/main" id="{49D06982-9ADD-2C00-8F5A-FA20E1A4AD9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rcRect/>
            <a:stretch/>
          </p:blipFill>
          <p:spPr>
            <a:xfrm>
              <a:off x="729298" y="1497445"/>
              <a:ext cx="481543" cy="481543"/>
            </a:xfrm>
            <a:prstGeom prst="rect">
              <a:avLst/>
            </a:prstGeom>
          </p:spPr>
        </p:pic>
      </p:grpSp>
      <p:grpSp>
        <p:nvGrpSpPr>
          <p:cNvPr id="14" name="Gruppieren 13">
            <a:extLst>
              <a:ext uri="{FF2B5EF4-FFF2-40B4-BE49-F238E27FC236}">
                <a16:creationId xmlns:a16="http://schemas.microsoft.com/office/drawing/2014/main" id="{20A1CF5F-A68C-2FC4-A084-A8DF5333F756}"/>
              </a:ext>
            </a:extLst>
          </p:cNvPr>
          <p:cNvGrpSpPr/>
          <p:nvPr userDrawn="1"/>
        </p:nvGrpSpPr>
        <p:grpSpPr>
          <a:xfrm>
            <a:off x="584616" y="1341437"/>
            <a:ext cx="733403" cy="793559"/>
            <a:chOff x="603525" y="2338811"/>
            <a:chExt cx="733403" cy="793559"/>
          </a:xfrm>
        </p:grpSpPr>
        <p:sp>
          <p:nvSpPr>
            <p:cNvPr id="15" name="Rectangle 73">
              <a:extLst>
                <a:ext uri="{FF2B5EF4-FFF2-40B4-BE49-F238E27FC236}">
                  <a16:creationId xmlns:a16="http://schemas.microsoft.com/office/drawing/2014/main" id="{3C6E4AFA-554B-2578-F2D4-F091564938A8}"/>
                </a:ext>
              </a:extLst>
            </p:cNvPr>
            <p:cNvSpPr/>
            <p:nvPr userDrawn="1"/>
          </p:nvSpPr>
          <p:spPr>
            <a:xfrm>
              <a:off x="603525" y="2338811"/>
              <a:ext cx="733403" cy="793559"/>
            </a:xfrm>
            <a:prstGeom prst="rect">
              <a:avLst/>
            </a:prstGeom>
            <a:solidFill>
              <a:schemeClr val="accent1"/>
            </a:solidFill>
            <a:ln w="12700" cap="flat">
              <a:noFill/>
              <a:miter lim="400000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50800" tIns="50800" rIns="50800" bIns="50800" numCol="1" spcCol="38100" rtlCol="0" anchor="ctr">
              <a:noAutofit/>
            </a:bodyPr>
            <a:lstStyle/>
            <a:p>
              <a:pPr marR="0" lvl="0" indent="0" algn="ctr" defTabSz="825500" fontAlgn="auto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US" sz="1600" b="0" i="0" u="none" strike="noStrike" cap="none" spc="0" normalizeH="0" baseline="0">
                <a:ln>
                  <a:noFill/>
                </a:ln>
                <a:effectLst/>
                <a:uFillTx/>
                <a:latin typeface="Arial" panose="020B0604020202020204" pitchFamily="34" charset="0"/>
                <a:cs typeface="Arial" panose="020B0604020202020204" pitchFamily="34" charset="0"/>
                <a:sym typeface="Helvetica Neue Medium"/>
              </a:endParaRPr>
            </a:p>
          </p:txBody>
        </p:sp>
        <p:pic>
          <p:nvPicPr>
            <p:cNvPr id="17" name="Grafik 16" descr="Fahrrad mit Personen mit einfarbiger Füllung">
              <a:extLst>
                <a:ext uri="{FF2B5EF4-FFF2-40B4-BE49-F238E27FC236}">
                  <a16:creationId xmlns:a16="http://schemas.microsoft.com/office/drawing/2014/main" id="{DC39F0F4-25D9-8610-5C3C-372688A7580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rcRect/>
            <a:stretch/>
          </p:blipFill>
          <p:spPr>
            <a:xfrm>
              <a:off x="729297" y="2511599"/>
              <a:ext cx="481543" cy="481543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731483447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hecklist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6" name="think-cell data - do not delete" hidden="1">
            <a:extLst>
              <a:ext uri="{FF2B5EF4-FFF2-40B4-BE49-F238E27FC236}">
                <a16:creationId xmlns:a16="http://schemas.microsoft.com/office/drawing/2014/main" id="{02F3246D-2EAD-B981-1072-53F7851A050C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810842711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2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2F3246D-2EAD-B981-1072-53F7851A050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5" name="Rectangle 73">
            <a:extLst>
              <a:ext uri="{FF2B5EF4-FFF2-40B4-BE49-F238E27FC236}">
                <a16:creationId xmlns:a16="http://schemas.microsoft.com/office/drawing/2014/main" id="{3C6E4AFA-554B-2578-F2D4-F091564938A8}"/>
              </a:ext>
            </a:extLst>
          </p:cNvPr>
          <p:cNvSpPr/>
          <p:nvPr userDrawn="1"/>
        </p:nvSpPr>
        <p:spPr>
          <a:xfrm>
            <a:off x="603525" y="2338811"/>
            <a:ext cx="733403" cy="793559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R="0" lvl="0" indent="0" algn="ctr" defTabSz="82550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20" name="Rectangle 74">
            <a:extLst>
              <a:ext uri="{FF2B5EF4-FFF2-40B4-BE49-F238E27FC236}">
                <a16:creationId xmlns:a16="http://schemas.microsoft.com/office/drawing/2014/main" id="{F9D032DF-B529-FA18-D3BC-634411192730}"/>
              </a:ext>
            </a:extLst>
          </p:cNvPr>
          <p:cNvSpPr/>
          <p:nvPr userDrawn="1"/>
        </p:nvSpPr>
        <p:spPr>
          <a:xfrm>
            <a:off x="603525" y="3336184"/>
            <a:ext cx="733403" cy="793559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R="0" lvl="0" indent="0" algn="ctr" defTabSz="82550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8" name="Rectangle 75">
            <a:extLst>
              <a:ext uri="{FF2B5EF4-FFF2-40B4-BE49-F238E27FC236}">
                <a16:creationId xmlns:a16="http://schemas.microsoft.com/office/drawing/2014/main" id="{8B6EB803-8964-DA36-F7E7-B6C113C219F8}"/>
              </a:ext>
            </a:extLst>
          </p:cNvPr>
          <p:cNvSpPr/>
          <p:nvPr userDrawn="1"/>
        </p:nvSpPr>
        <p:spPr>
          <a:xfrm>
            <a:off x="603525" y="4333557"/>
            <a:ext cx="733403" cy="793559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R="0" lvl="0" indent="0" algn="ctr" defTabSz="82550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30" name="Rectangle 76">
            <a:extLst>
              <a:ext uri="{FF2B5EF4-FFF2-40B4-BE49-F238E27FC236}">
                <a16:creationId xmlns:a16="http://schemas.microsoft.com/office/drawing/2014/main" id="{C1FB430B-D195-45DC-B3C9-FE0E739BCD04}"/>
              </a:ext>
            </a:extLst>
          </p:cNvPr>
          <p:cNvSpPr/>
          <p:nvPr userDrawn="1"/>
        </p:nvSpPr>
        <p:spPr>
          <a:xfrm>
            <a:off x="603525" y="5356270"/>
            <a:ext cx="733403" cy="793559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R="0" lvl="0" indent="0" algn="ctr" defTabSz="82550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0" name="Rectangle 72">
            <a:extLst>
              <a:ext uri="{FF2B5EF4-FFF2-40B4-BE49-F238E27FC236}">
                <a16:creationId xmlns:a16="http://schemas.microsoft.com/office/drawing/2014/main" id="{79B6119B-464A-16D5-687F-3225C5FFC0CB}"/>
              </a:ext>
            </a:extLst>
          </p:cNvPr>
          <p:cNvSpPr/>
          <p:nvPr userDrawn="1"/>
        </p:nvSpPr>
        <p:spPr>
          <a:xfrm>
            <a:off x="603525" y="1341438"/>
            <a:ext cx="733403" cy="793559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R="0" lvl="0" indent="0" algn="ctr" defTabSz="82550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3" name="Textplatzhalter 2">
            <a:extLst>
              <a:ext uri="{FF2B5EF4-FFF2-40B4-BE49-F238E27FC236}">
                <a16:creationId xmlns:a16="http://schemas.microsoft.com/office/drawing/2014/main" id="{0797B030-EEF9-96A8-FF89-0B6E6B64D82E}"/>
              </a:ext>
            </a:extLst>
          </p:cNvPr>
          <p:cNvSpPr txBox="1">
            <a:spLocks/>
          </p:cNvSpPr>
          <p:nvPr userDrawn="1"/>
        </p:nvSpPr>
        <p:spPr>
          <a:xfrm>
            <a:off x="1503633" y="1399466"/>
            <a:ext cx="10023317" cy="684000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marR="0" indent="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tx1"/>
              </a:buClr>
              <a:buSzPct val="100000"/>
              <a:buFontTx/>
              <a:buNone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rgbClr val="ED2B82"/>
              </a:buClr>
              <a:buSzPct val="123000"/>
              <a:buFont typeface="Courier New" panose="02070309020205020404" pitchFamily="49" charset="0"/>
              <a:buChar char="o"/>
              <a:tabLst>
                <a:tab pos="177800" algn="l"/>
                <a:tab pos="178118" algn="l"/>
              </a:tabLst>
              <a:defRPr lang="en-US" sz="1600" b="0" i="0" u="none" strike="noStrike" kern="1200" cap="none" spc="0" baseline="0" noProof="0" dirty="0">
                <a:solidFill>
                  <a:schemeClr val="tx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rgbClr val="ED2B82"/>
              </a:buClr>
              <a:buSzPct val="123000"/>
              <a:buFont typeface="Courier New" panose="02070309020205020404" pitchFamily="49" charset="0"/>
              <a:buChar char="o"/>
              <a:tabLst>
                <a:tab pos="177800" algn="l"/>
                <a:tab pos="178118" algn="l"/>
              </a:tabLst>
              <a:defRPr lang="en-US" sz="1600" b="0" i="0" u="none" strike="noStrike" kern="1200" cap="none" spc="0" baseline="0" noProof="0" dirty="0">
                <a:solidFill>
                  <a:schemeClr val="tx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rgbClr val="ED2B82"/>
              </a:buClr>
              <a:buSzPct val="123000"/>
              <a:buFont typeface="Courier New" panose="02070309020205020404" pitchFamily="49" charset="0"/>
              <a:buChar char="o"/>
              <a:tabLst>
                <a:tab pos="177800" algn="l"/>
                <a:tab pos="178118" algn="l"/>
              </a:tabLst>
              <a:defRPr lang="en-US" sz="1600" b="0" i="0" u="none" strike="noStrike" kern="1200" cap="none" spc="0" baseline="0" noProof="0" dirty="0">
                <a:solidFill>
                  <a:schemeClr val="tx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tx1"/>
              </a:buClr>
              <a:buSzPct val="100000"/>
              <a:buFontTx/>
              <a:buChar char="•"/>
              <a:tabLst/>
              <a:defRPr sz="2700" b="0" i="0" u="none" strike="noStrike" cap="none" spc="0" baseline="0">
                <a:solidFill>
                  <a:schemeClr val="tx1"/>
                </a:solidFill>
                <a:uFillTx/>
                <a:latin typeface="+mn-lt"/>
                <a:ea typeface="Calibri" panose="020F0502020204030204" pitchFamily="34" charset="0"/>
                <a:cs typeface="Calibri" panose="020F050202020403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marR="0" lvl="0" indent="0" algn="l" defTabSz="3276569" rtl="0" eaLnBrk="1" fontAlgn="auto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rgbClr val="FFFFFF"/>
              </a:buClr>
              <a:buSzPct val="100000"/>
              <a:buFontTx/>
              <a:buNone/>
              <a:tabLst/>
              <a:defRPr/>
            </a:pPr>
            <a:endParaRPr kumimoji="0" lang="de-DE" sz="1200" b="0" i="0" u="none" strike="noStrike" kern="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  <a:sym typeface="Manrope Medium"/>
            </a:endParaRPr>
          </a:p>
        </p:txBody>
      </p:sp>
      <p:sp>
        <p:nvSpPr>
          <p:cNvPr id="18" name="Textplatzhalter 3">
            <a:extLst>
              <a:ext uri="{FF2B5EF4-FFF2-40B4-BE49-F238E27FC236}">
                <a16:creationId xmlns:a16="http://schemas.microsoft.com/office/drawing/2014/main" id="{DBD5A429-3845-37F1-A924-CB19E7BD7AC8}"/>
              </a:ext>
            </a:extLst>
          </p:cNvPr>
          <p:cNvSpPr txBox="1">
            <a:spLocks/>
          </p:cNvSpPr>
          <p:nvPr userDrawn="1"/>
        </p:nvSpPr>
        <p:spPr>
          <a:xfrm>
            <a:off x="1503633" y="2395300"/>
            <a:ext cx="10023317" cy="684000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marR="0" indent="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tx1"/>
              </a:buClr>
              <a:buSzPct val="100000"/>
              <a:buFontTx/>
              <a:buNone/>
              <a:tabLst/>
              <a:defRPr sz="1600" b="0" i="0" u="none" strike="noStrike" cap="none" spc="0" baseline="0">
                <a:solidFill>
                  <a:schemeClr val="tx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rgbClr val="ED2B82"/>
              </a:buClr>
              <a:buSzPct val="123000"/>
              <a:buFont typeface="Courier New" panose="02070309020205020404" pitchFamily="49" charset="0"/>
              <a:buChar char="o"/>
              <a:tabLst>
                <a:tab pos="177800" algn="l"/>
                <a:tab pos="178118" algn="l"/>
              </a:tabLst>
              <a:defRPr lang="en-US" sz="1600" b="0" i="0" u="none" strike="noStrike" kern="1200" cap="none" spc="0" baseline="0" noProof="0" dirty="0">
                <a:solidFill>
                  <a:schemeClr val="tx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rgbClr val="ED2B82"/>
              </a:buClr>
              <a:buSzPct val="123000"/>
              <a:buFont typeface="Courier New" panose="02070309020205020404" pitchFamily="49" charset="0"/>
              <a:buChar char="o"/>
              <a:tabLst>
                <a:tab pos="177800" algn="l"/>
                <a:tab pos="178118" algn="l"/>
              </a:tabLst>
              <a:defRPr lang="en-US" sz="1600" b="0" i="0" u="none" strike="noStrike" kern="1200" cap="none" spc="0" baseline="0" noProof="0" dirty="0">
                <a:solidFill>
                  <a:schemeClr val="tx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rgbClr val="ED2B82"/>
              </a:buClr>
              <a:buSzPct val="123000"/>
              <a:buFont typeface="Courier New" panose="02070309020205020404" pitchFamily="49" charset="0"/>
              <a:buChar char="o"/>
              <a:tabLst>
                <a:tab pos="177800" algn="l"/>
                <a:tab pos="178118" algn="l"/>
              </a:tabLst>
              <a:defRPr lang="en-US" sz="1600" b="0" i="0" u="none" strike="noStrike" kern="1200" cap="none" spc="0" baseline="0" noProof="0" dirty="0">
                <a:solidFill>
                  <a:schemeClr val="tx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tx1"/>
              </a:buClr>
              <a:buSzPct val="100000"/>
              <a:buFontTx/>
              <a:buChar char="•"/>
              <a:tabLst/>
              <a:defRPr sz="2700" b="0" i="0" u="none" strike="noStrike" cap="none" spc="0" baseline="0">
                <a:solidFill>
                  <a:schemeClr val="tx1"/>
                </a:solidFill>
                <a:uFillTx/>
                <a:latin typeface="+mn-lt"/>
                <a:ea typeface="Calibri" panose="020F0502020204030204" pitchFamily="34" charset="0"/>
                <a:cs typeface="Calibri" panose="020F050202020403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marR="0" lvl="0" indent="0" algn="l" defTabSz="3276569" rtl="0" eaLnBrk="1" fontAlgn="auto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rgbClr val="FFFFFF"/>
              </a:buClr>
              <a:buSzPct val="100000"/>
              <a:buFontTx/>
              <a:buNone/>
              <a:tabLst/>
              <a:defRPr/>
            </a:pPr>
            <a:endParaRPr kumimoji="0" lang="de-DE" sz="1200" b="0" i="0" u="none" strike="noStrike" kern="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  <a:sym typeface="Manrope Medium"/>
            </a:endParaRPr>
          </a:p>
        </p:txBody>
      </p:sp>
      <p:sp>
        <p:nvSpPr>
          <p:cNvPr id="23" name="Textplatzhalter 4">
            <a:extLst>
              <a:ext uri="{FF2B5EF4-FFF2-40B4-BE49-F238E27FC236}">
                <a16:creationId xmlns:a16="http://schemas.microsoft.com/office/drawing/2014/main" id="{566C6440-6E40-9E49-D6FD-75AECA39775B}"/>
              </a:ext>
            </a:extLst>
          </p:cNvPr>
          <p:cNvSpPr txBox="1">
            <a:spLocks/>
          </p:cNvSpPr>
          <p:nvPr userDrawn="1"/>
        </p:nvSpPr>
        <p:spPr>
          <a:xfrm>
            <a:off x="1503633" y="3392673"/>
            <a:ext cx="10023317" cy="684000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marR="0" indent="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tx1"/>
              </a:buClr>
              <a:buSzPct val="100000"/>
              <a:buFontTx/>
              <a:buNone/>
              <a:tabLst/>
              <a:defRPr sz="1600" b="0" i="0" u="none" strike="noStrike" cap="none" spc="0" baseline="0">
                <a:solidFill>
                  <a:schemeClr val="tx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rgbClr val="ED2B82"/>
              </a:buClr>
              <a:buSzPct val="123000"/>
              <a:buFont typeface="Courier New" panose="02070309020205020404" pitchFamily="49" charset="0"/>
              <a:buChar char="o"/>
              <a:tabLst>
                <a:tab pos="177800" algn="l"/>
                <a:tab pos="178118" algn="l"/>
              </a:tabLst>
              <a:defRPr lang="en-US" sz="1600" b="0" i="0" u="none" strike="noStrike" kern="1200" cap="none" spc="0" baseline="0" noProof="0" dirty="0">
                <a:solidFill>
                  <a:schemeClr val="tx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rgbClr val="ED2B82"/>
              </a:buClr>
              <a:buSzPct val="123000"/>
              <a:buFont typeface="Courier New" panose="02070309020205020404" pitchFamily="49" charset="0"/>
              <a:buChar char="o"/>
              <a:tabLst>
                <a:tab pos="177800" algn="l"/>
                <a:tab pos="178118" algn="l"/>
              </a:tabLst>
              <a:defRPr lang="en-US" sz="1600" b="0" i="0" u="none" strike="noStrike" kern="1200" cap="none" spc="0" baseline="0" noProof="0" dirty="0">
                <a:solidFill>
                  <a:schemeClr val="tx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rgbClr val="ED2B82"/>
              </a:buClr>
              <a:buSzPct val="123000"/>
              <a:buFont typeface="Courier New" panose="02070309020205020404" pitchFamily="49" charset="0"/>
              <a:buChar char="o"/>
              <a:tabLst>
                <a:tab pos="177800" algn="l"/>
                <a:tab pos="178118" algn="l"/>
              </a:tabLst>
              <a:defRPr lang="en-US" sz="1600" b="0" i="0" u="none" strike="noStrike" kern="1200" cap="none" spc="0" baseline="0" noProof="0" dirty="0">
                <a:solidFill>
                  <a:schemeClr val="tx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tx1"/>
              </a:buClr>
              <a:buSzPct val="100000"/>
              <a:buFontTx/>
              <a:buChar char="•"/>
              <a:tabLst/>
              <a:defRPr sz="2700" b="0" i="0" u="none" strike="noStrike" cap="none" spc="0" baseline="0">
                <a:solidFill>
                  <a:schemeClr val="tx1"/>
                </a:solidFill>
                <a:uFillTx/>
                <a:latin typeface="+mn-lt"/>
                <a:ea typeface="Calibri" panose="020F0502020204030204" pitchFamily="34" charset="0"/>
                <a:cs typeface="Calibri" panose="020F050202020403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marR="0" lvl="0" indent="0" algn="l" defTabSz="3276569" rtl="0" eaLnBrk="1" fontAlgn="auto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rgbClr val="FFFFFF"/>
              </a:buClr>
              <a:buSzPct val="100000"/>
              <a:buFontTx/>
              <a:buNone/>
              <a:tabLst/>
              <a:defRPr/>
            </a:pPr>
            <a:endParaRPr kumimoji="0" lang="de-DE" sz="1200" b="0" i="0" u="none" strike="noStrike" kern="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  <a:sym typeface="Manrope Medium"/>
            </a:endParaRPr>
          </a:p>
        </p:txBody>
      </p:sp>
      <p:sp>
        <p:nvSpPr>
          <p:cNvPr id="9" name="Textplatzhalter 5">
            <a:extLst>
              <a:ext uri="{FF2B5EF4-FFF2-40B4-BE49-F238E27FC236}">
                <a16:creationId xmlns:a16="http://schemas.microsoft.com/office/drawing/2014/main" id="{D47044D2-E8DA-1CC8-DB84-49363BC4B8A2}"/>
              </a:ext>
            </a:extLst>
          </p:cNvPr>
          <p:cNvSpPr txBox="1">
            <a:spLocks/>
          </p:cNvSpPr>
          <p:nvPr userDrawn="1"/>
        </p:nvSpPr>
        <p:spPr>
          <a:xfrm>
            <a:off x="1503633" y="4390046"/>
            <a:ext cx="10023317" cy="684000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marR="0" indent="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tx1"/>
              </a:buClr>
              <a:buSzPct val="100000"/>
              <a:buFontTx/>
              <a:buNone/>
              <a:tabLst/>
              <a:defRPr sz="1600" b="0" i="0" u="none" strike="noStrike" cap="none" spc="0" baseline="0">
                <a:solidFill>
                  <a:schemeClr val="tx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rgbClr val="ED2B82"/>
              </a:buClr>
              <a:buSzPct val="123000"/>
              <a:buFont typeface="Courier New" panose="02070309020205020404" pitchFamily="49" charset="0"/>
              <a:buChar char="o"/>
              <a:tabLst>
                <a:tab pos="177800" algn="l"/>
                <a:tab pos="178118" algn="l"/>
              </a:tabLst>
              <a:defRPr lang="en-US" sz="1600" b="0" i="0" u="none" strike="noStrike" kern="1200" cap="none" spc="0" baseline="0" noProof="0" dirty="0">
                <a:solidFill>
                  <a:schemeClr val="tx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rgbClr val="ED2B82"/>
              </a:buClr>
              <a:buSzPct val="123000"/>
              <a:buFont typeface="Courier New" panose="02070309020205020404" pitchFamily="49" charset="0"/>
              <a:buChar char="o"/>
              <a:tabLst>
                <a:tab pos="177800" algn="l"/>
                <a:tab pos="178118" algn="l"/>
              </a:tabLst>
              <a:defRPr lang="en-US" sz="1600" b="0" i="0" u="none" strike="noStrike" kern="1200" cap="none" spc="0" baseline="0" noProof="0" dirty="0">
                <a:solidFill>
                  <a:schemeClr val="tx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rgbClr val="ED2B82"/>
              </a:buClr>
              <a:buSzPct val="123000"/>
              <a:buFont typeface="Courier New" panose="02070309020205020404" pitchFamily="49" charset="0"/>
              <a:buChar char="o"/>
              <a:tabLst>
                <a:tab pos="177800" algn="l"/>
                <a:tab pos="178118" algn="l"/>
              </a:tabLst>
              <a:defRPr lang="en-US" sz="1600" b="0" i="0" u="none" strike="noStrike" kern="1200" cap="none" spc="0" baseline="0" noProof="0" dirty="0">
                <a:solidFill>
                  <a:schemeClr val="tx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tx1"/>
              </a:buClr>
              <a:buSzPct val="100000"/>
              <a:buFontTx/>
              <a:buChar char="•"/>
              <a:tabLst/>
              <a:defRPr sz="2700" b="0" i="0" u="none" strike="noStrike" cap="none" spc="0" baseline="0">
                <a:solidFill>
                  <a:schemeClr val="tx1"/>
                </a:solidFill>
                <a:uFillTx/>
                <a:latin typeface="+mn-lt"/>
                <a:ea typeface="Calibri" panose="020F0502020204030204" pitchFamily="34" charset="0"/>
                <a:cs typeface="Calibri" panose="020F050202020403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marR="0" lvl="0" indent="0" algn="l" defTabSz="3276569" rtl="0" eaLnBrk="1" fontAlgn="auto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rgbClr val="FFFFFF"/>
              </a:buClr>
              <a:buSzPct val="100000"/>
              <a:buFontTx/>
              <a:buNone/>
              <a:tabLst/>
              <a:defRPr/>
            </a:pPr>
            <a:endParaRPr kumimoji="0" lang="de-DE" sz="1200" b="0" i="0" u="none" strike="noStrike" kern="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  <a:sym typeface="Manrope Medium"/>
            </a:endParaRPr>
          </a:p>
        </p:txBody>
      </p:sp>
      <p:sp>
        <p:nvSpPr>
          <p:cNvPr id="33" name="Textplatzhalter 6">
            <a:extLst>
              <a:ext uri="{FF2B5EF4-FFF2-40B4-BE49-F238E27FC236}">
                <a16:creationId xmlns:a16="http://schemas.microsoft.com/office/drawing/2014/main" id="{D359DDD9-1BEF-8EF5-F49E-F97C6969CD9D}"/>
              </a:ext>
            </a:extLst>
          </p:cNvPr>
          <p:cNvSpPr txBox="1">
            <a:spLocks/>
          </p:cNvSpPr>
          <p:nvPr userDrawn="1"/>
        </p:nvSpPr>
        <p:spPr>
          <a:xfrm>
            <a:off x="1503633" y="5409340"/>
            <a:ext cx="10023317" cy="684000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marR="0" indent="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tx1"/>
              </a:buClr>
              <a:buSzPct val="100000"/>
              <a:buFontTx/>
              <a:buNone/>
              <a:tabLst/>
              <a:defRPr sz="1600" b="0" i="0" u="none" strike="noStrike" cap="none" spc="0" baseline="0">
                <a:solidFill>
                  <a:schemeClr val="tx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rgbClr val="ED2B82"/>
              </a:buClr>
              <a:buSzPct val="123000"/>
              <a:buFont typeface="Courier New" panose="02070309020205020404" pitchFamily="49" charset="0"/>
              <a:buChar char="o"/>
              <a:tabLst>
                <a:tab pos="177800" algn="l"/>
                <a:tab pos="178118" algn="l"/>
              </a:tabLst>
              <a:defRPr lang="en-US" sz="1600" b="0" i="0" u="none" strike="noStrike" kern="1200" cap="none" spc="0" baseline="0" noProof="0" dirty="0">
                <a:solidFill>
                  <a:schemeClr val="tx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rgbClr val="ED2B82"/>
              </a:buClr>
              <a:buSzPct val="123000"/>
              <a:buFont typeface="Courier New" panose="02070309020205020404" pitchFamily="49" charset="0"/>
              <a:buChar char="o"/>
              <a:tabLst>
                <a:tab pos="177800" algn="l"/>
                <a:tab pos="178118" algn="l"/>
              </a:tabLst>
              <a:defRPr lang="en-US" sz="1600" b="0" i="0" u="none" strike="noStrike" kern="1200" cap="none" spc="0" baseline="0" noProof="0" dirty="0">
                <a:solidFill>
                  <a:schemeClr val="tx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rgbClr val="ED2B82"/>
              </a:buClr>
              <a:buSzPct val="123000"/>
              <a:buFont typeface="Courier New" panose="02070309020205020404" pitchFamily="49" charset="0"/>
              <a:buChar char="o"/>
              <a:tabLst>
                <a:tab pos="177800" algn="l"/>
                <a:tab pos="178118" algn="l"/>
              </a:tabLst>
              <a:defRPr lang="en-US" sz="1600" b="0" i="0" u="none" strike="noStrike" kern="1200" cap="none" spc="0" baseline="0" noProof="0" dirty="0">
                <a:solidFill>
                  <a:schemeClr val="tx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tx1"/>
              </a:buClr>
              <a:buSzPct val="100000"/>
              <a:buFontTx/>
              <a:buChar char="•"/>
              <a:tabLst/>
              <a:defRPr sz="2700" b="0" i="0" u="none" strike="noStrike" cap="none" spc="0" baseline="0">
                <a:solidFill>
                  <a:schemeClr val="tx1"/>
                </a:solidFill>
                <a:uFillTx/>
                <a:latin typeface="+mn-lt"/>
                <a:ea typeface="Calibri" panose="020F0502020204030204" pitchFamily="34" charset="0"/>
                <a:cs typeface="Calibri" panose="020F050202020403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marR="0" lvl="0" indent="0" algn="l" defTabSz="3276569" rtl="0" eaLnBrk="1" fontAlgn="auto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rgbClr val="FFFFFF"/>
              </a:buClr>
              <a:buSzPct val="100000"/>
              <a:buFontTx/>
              <a:buNone/>
              <a:tabLst/>
              <a:defRPr/>
            </a:pPr>
            <a:endParaRPr kumimoji="0" lang="de-DE" sz="1200" b="0" i="0" u="none" strike="noStrike" kern="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  <a:sym typeface="Manrope Medium"/>
            </a:endParaRPr>
          </a:p>
        </p:txBody>
      </p:sp>
      <p:sp>
        <p:nvSpPr>
          <p:cNvPr id="27" name="Text Placeholder 24">
            <a:extLst>
              <a:ext uri="{FF2B5EF4-FFF2-40B4-BE49-F238E27FC236}">
                <a16:creationId xmlns:a16="http://schemas.microsoft.com/office/drawing/2014/main" id="{6820B917-A9C6-6150-8A89-1185F5DFC8BD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1442107" y="1341438"/>
            <a:ext cx="10148229" cy="793559"/>
          </a:xfrm>
          <a:prstGeom prst="rect">
            <a:avLst/>
          </a:prstGeom>
          <a:ln w="12700">
            <a:noFill/>
          </a:ln>
        </p:spPr>
        <p:txBody>
          <a:bodyPr lIns="108000" tIns="108000" rIns="108000" bIns="108000" anchor="ctr">
            <a:normAutofit/>
          </a:bodyPr>
          <a:lstStyle>
            <a:lvl1pPr marL="0" indent="0" algn="l">
              <a:lnSpc>
                <a:spcPct val="120000"/>
              </a:lnSpc>
              <a:buClr>
                <a:schemeClr val="accent1"/>
              </a:buClr>
              <a:buFont typeface="Arial" panose="020B0604020202020204" pitchFamily="34" charset="0"/>
              <a:buNone/>
              <a:defRPr sz="2000" b="0">
                <a:solidFill>
                  <a:schemeClr val="bg1"/>
                </a:solidFill>
                <a:latin typeface="+mj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de-DE"/>
              <a:t>Sub Headline</a:t>
            </a:r>
          </a:p>
        </p:txBody>
      </p:sp>
      <p:sp>
        <p:nvSpPr>
          <p:cNvPr id="37" name="Text Placeholder 24">
            <a:extLst>
              <a:ext uri="{FF2B5EF4-FFF2-40B4-BE49-F238E27FC236}">
                <a16:creationId xmlns:a16="http://schemas.microsoft.com/office/drawing/2014/main" id="{4F10C337-2B77-3319-F4C4-ABE370EFCB52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1442107" y="2345146"/>
            <a:ext cx="10148229" cy="793559"/>
          </a:xfrm>
          <a:prstGeom prst="rect">
            <a:avLst/>
          </a:prstGeom>
          <a:ln w="12700">
            <a:noFill/>
          </a:ln>
        </p:spPr>
        <p:txBody>
          <a:bodyPr lIns="108000" tIns="108000" rIns="108000" bIns="108000" anchor="ctr">
            <a:normAutofit/>
          </a:bodyPr>
          <a:lstStyle>
            <a:lvl1pPr marL="0" indent="0" algn="l">
              <a:lnSpc>
                <a:spcPct val="120000"/>
              </a:lnSpc>
              <a:buClr>
                <a:schemeClr val="accent1"/>
              </a:buClr>
              <a:buFont typeface="Arial" panose="020B0604020202020204" pitchFamily="34" charset="0"/>
              <a:buNone/>
              <a:defRPr sz="2000" b="0">
                <a:solidFill>
                  <a:schemeClr val="bg1"/>
                </a:solidFill>
                <a:latin typeface="+mj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de-DE"/>
              <a:t>Sub Headline</a:t>
            </a:r>
          </a:p>
        </p:txBody>
      </p:sp>
      <p:sp>
        <p:nvSpPr>
          <p:cNvPr id="38" name="Text Placeholder 24">
            <a:extLst>
              <a:ext uri="{FF2B5EF4-FFF2-40B4-BE49-F238E27FC236}">
                <a16:creationId xmlns:a16="http://schemas.microsoft.com/office/drawing/2014/main" id="{A567A233-56A2-8732-1E44-6DED2991F0AD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1442107" y="3348854"/>
            <a:ext cx="10148229" cy="793559"/>
          </a:xfrm>
          <a:prstGeom prst="rect">
            <a:avLst/>
          </a:prstGeom>
          <a:ln w="12700">
            <a:noFill/>
          </a:ln>
        </p:spPr>
        <p:txBody>
          <a:bodyPr lIns="108000" tIns="108000" rIns="108000" bIns="108000" anchor="ctr">
            <a:normAutofit/>
          </a:bodyPr>
          <a:lstStyle>
            <a:lvl1pPr marL="0" indent="0" algn="l">
              <a:lnSpc>
                <a:spcPct val="120000"/>
              </a:lnSpc>
              <a:buClr>
                <a:schemeClr val="accent1"/>
              </a:buClr>
              <a:buFont typeface="Arial" panose="020B0604020202020204" pitchFamily="34" charset="0"/>
              <a:buNone/>
              <a:defRPr sz="2000" b="0">
                <a:solidFill>
                  <a:schemeClr val="bg1"/>
                </a:solidFill>
                <a:latin typeface="+mj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de-DE"/>
              <a:t>Sub Headline</a:t>
            </a:r>
          </a:p>
        </p:txBody>
      </p:sp>
      <p:sp>
        <p:nvSpPr>
          <p:cNvPr id="42" name="Text Placeholder 24">
            <a:extLst>
              <a:ext uri="{FF2B5EF4-FFF2-40B4-BE49-F238E27FC236}">
                <a16:creationId xmlns:a16="http://schemas.microsoft.com/office/drawing/2014/main" id="{D5C3369A-099B-21B5-CC8B-E24A1E7B9D14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1442107" y="4352562"/>
            <a:ext cx="10148229" cy="793559"/>
          </a:xfrm>
          <a:prstGeom prst="rect">
            <a:avLst/>
          </a:prstGeom>
          <a:ln w="12700">
            <a:noFill/>
          </a:ln>
        </p:spPr>
        <p:txBody>
          <a:bodyPr lIns="108000" tIns="108000" rIns="108000" bIns="108000" anchor="ctr">
            <a:normAutofit/>
          </a:bodyPr>
          <a:lstStyle>
            <a:lvl1pPr marL="0" indent="0" algn="l">
              <a:lnSpc>
                <a:spcPct val="120000"/>
              </a:lnSpc>
              <a:buClr>
                <a:schemeClr val="accent1"/>
              </a:buClr>
              <a:buFont typeface="Arial" panose="020B0604020202020204" pitchFamily="34" charset="0"/>
              <a:buNone/>
              <a:defRPr sz="2000" b="0">
                <a:solidFill>
                  <a:schemeClr val="bg1"/>
                </a:solidFill>
                <a:latin typeface="+mj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de-DE"/>
              <a:t>Sub Headline</a:t>
            </a:r>
          </a:p>
        </p:txBody>
      </p:sp>
      <p:sp>
        <p:nvSpPr>
          <p:cNvPr id="43" name="Text Placeholder 24">
            <a:extLst>
              <a:ext uri="{FF2B5EF4-FFF2-40B4-BE49-F238E27FC236}">
                <a16:creationId xmlns:a16="http://schemas.microsoft.com/office/drawing/2014/main" id="{0720A35C-4411-9AE9-D5E4-BB6CC71B5F00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1442107" y="5356270"/>
            <a:ext cx="10148229" cy="793559"/>
          </a:xfrm>
          <a:prstGeom prst="rect">
            <a:avLst/>
          </a:prstGeom>
          <a:ln w="12700">
            <a:noFill/>
          </a:ln>
        </p:spPr>
        <p:txBody>
          <a:bodyPr lIns="108000" tIns="108000" rIns="108000" bIns="108000" anchor="ctr">
            <a:normAutofit/>
          </a:bodyPr>
          <a:lstStyle>
            <a:lvl1pPr marL="0" indent="0" algn="l">
              <a:lnSpc>
                <a:spcPct val="120000"/>
              </a:lnSpc>
              <a:buClr>
                <a:schemeClr val="accent1"/>
              </a:buClr>
              <a:buFont typeface="Arial" panose="020B0604020202020204" pitchFamily="34" charset="0"/>
              <a:buNone/>
              <a:defRPr sz="2000" b="0">
                <a:solidFill>
                  <a:schemeClr val="bg1"/>
                </a:solidFill>
                <a:latin typeface="+mj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de-DE"/>
              <a:t>Sub Headline</a:t>
            </a:r>
          </a:p>
        </p:txBody>
      </p:sp>
      <p:sp>
        <p:nvSpPr>
          <p:cNvPr id="2" name="Text Placeholder 26">
            <a:extLst>
              <a:ext uri="{FF2B5EF4-FFF2-40B4-BE49-F238E27FC236}">
                <a16:creationId xmlns:a16="http://schemas.microsoft.com/office/drawing/2014/main" id="{B78468DF-E85D-965F-01D4-0CB3E2CC9444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>
          <a:xfrm>
            <a:off x="600075" y="575750"/>
            <a:ext cx="10441412" cy="475199"/>
          </a:xfrm>
          <a:prstGeom prst="rect">
            <a:avLst/>
          </a:prstGeom>
        </p:spPr>
        <p:txBody>
          <a:bodyPr lIns="0" tIns="36000" bIns="36000">
            <a:noAutofit/>
          </a:bodyPr>
          <a:lstStyle>
            <a:lvl1pPr marL="180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88293FF1-29FB-2188-76D3-26223F6F42FA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4" name="Text Placeholder 28">
            <a:extLst>
              <a:ext uri="{FF2B5EF4-FFF2-40B4-BE49-F238E27FC236}">
                <a16:creationId xmlns:a16="http://schemas.microsoft.com/office/drawing/2014/main" id="{1A6C5AC1-4BEF-38F0-0EB7-E9915388B8F9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1046587" y="129600"/>
            <a:ext cx="9994900" cy="320400"/>
          </a:xfrm>
          <a:prstGeom prst="rect">
            <a:avLst/>
          </a:prstGeom>
        </p:spPr>
        <p:txBody>
          <a:bodyPr lIns="0" tIns="36000" bIns="36000" anchor="ctr">
            <a:noAutofit/>
          </a:bodyPr>
          <a:lstStyle>
            <a:lvl1pPr marL="180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6" name="Slide Number Placeholder 26">
            <a:extLst>
              <a:ext uri="{FF2B5EF4-FFF2-40B4-BE49-F238E27FC236}">
                <a16:creationId xmlns:a16="http://schemas.microsoft.com/office/drawing/2014/main" id="{55520E49-5083-802D-DCCE-BC0C2477052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7" name="Footer Placeholder 1">
            <a:extLst>
              <a:ext uri="{FF2B5EF4-FFF2-40B4-BE49-F238E27FC236}">
                <a16:creationId xmlns:a16="http://schemas.microsoft.com/office/drawing/2014/main" id="{217820C6-5A59-065E-1FB7-28A95B59705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12" name="Date Placeholder 4">
            <a:extLst>
              <a:ext uri="{FF2B5EF4-FFF2-40B4-BE49-F238E27FC236}">
                <a16:creationId xmlns:a16="http://schemas.microsoft.com/office/drawing/2014/main" id="{D93566EE-BEC2-FAAC-11C5-07B163E8A738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  <p:pic>
        <p:nvPicPr>
          <p:cNvPr id="11" name="Grafik 10">
            <a:extLst>
              <a:ext uri="{FF2B5EF4-FFF2-40B4-BE49-F238E27FC236}">
                <a16:creationId xmlns:a16="http://schemas.microsoft.com/office/drawing/2014/main" id="{D97BC099-265B-1ADF-BE38-0B3B8FF6F5D0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708268" y="1503664"/>
            <a:ext cx="503999" cy="503999"/>
          </a:xfrm>
          <a:prstGeom prst="rect">
            <a:avLst/>
          </a:prstGeom>
        </p:spPr>
      </p:pic>
      <p:pic>
        <p:nvPicPr>
          <p:cNvPr id="16" name="Grafik 15">
            <a:extLst>
              <a:ext uri="{FF2B5EF4-FFF2-40B4-BE49-F238E27FC236}">
                <a16:creationId xmlns:a16="http://schemas.microsoft.com/office/drawing/2014/main" id="{7EF06552-C962-C341-7401-DDA6F4534D46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661931" y="4497341"/>
            <a:ext cx="503999" cy="503999"/>
          </a:xfrm>
          <a:prstGeom prst="rect">
            <a:avLst/>
          </a:prstGeom>
        </p:spPr>
      </p:pic>
      <p:pic>
        <p:nvPicPr>
          <p:cNvPr id="17" name="Grafik 16">
            <a:extLst>
              <a:ext uri="{FF2B5EF4-FFF2-40B4-BE49-F238E27FC236}">
                <a16:creationId xmlns:a16="http://schemas.microsoft.com/office/drawing/2014/main" id="{164D61F2-793C-AEE1-28E0-26BBD59F0B1B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665050" y="5494711"/>
            <a:ext cx="503999" cy="503999"/>
          </a:xfrm>
          <a:prstGeom prst="rect">
            <a:avLst/>
          </a:prstGeom>
        </p:spPr>
      </p:pic>
      <p:pic>
        <p:nvPicPr>
          <p:cNvPr id="19" name="Grafik 18">
            <a:extLst>
              <a:ext uri="{FF2B5EF4-FFF2-40B4-BE49-F238E27FC236}">
                <a16:creationId xmlns:a16="http://schemas.microsoft.com/office/drawing/2014/main" id="{8E520D46-11A3-603C-153F-C35A09D6AC34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690821" y="2489595"/>
            <a:ext cx="503999" cy="503999"/>
          </a:xfrm>
          <a:prstGeom prst="rect">
            <a:avLst/>
          </a:prstGeom>
        </p:spPr>
      </p:pic>
      <p:pic>
        <p:nvPicPr>
          <p:cNvPr id="28" name="Grafik 27">
            <a:extLst>
              <a:ext uri="{FF2B5EF4-FFF2-40B4-BE49-F238E27FC236}">
                <a16:creationId xmlns:a16="http://schemas.microsoft.com/office/drawing/2014/main" id="{FB5D2209-B01D-BF45-B347-26FAD00BB264}"/>
              </a:ext>
            </a:extLst>
          </p:cNvPr>
          <p:cNvPicPr>
            <a:picLocks noChangeAspect="1"/>
          </p:cNvPicPr>
          <p:nvPr userDrawn="1"/>
        </p:nvPicPr>
        <p:blipFill>
          <a:blip r:embed="rId5"/>
          <a:stretch>
            <a:fillRect/>
          </a:stretch>
        </p:blipFill>
        <p:spPr>
          <a:xfrm>
            <a:off x="708267" y="3456702"/>
            <a:ext cx="503999" cy="50399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42271887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Boxen_schwarz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hink-cell data - do not delete" hidden="1">
            <a:extLst>
              <a:ext uri="{FF2B5EF4-FFF2-40B4-BE49-F238E27FC236}">
                <a16:creationId xmlns:a16="http://schemas.microsoft.com/office/drawing/2014/main" id="{625B1A55-B05B-4EF3-8DD6-64CC605D942E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01431544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392" progId="TCLayout.ActiveDocument.1">
                  <p:embed/>
                </p:oleObj>
              </mc:Choice>
              <mc:Fallback>
                <p:oleObj name="think-cell Slide" r:id="rId3" imgW="405" imgH="392" progId="TCLayout.ActiveDocument.1">
                  <p:embed/>
                  <p:pic>
                    <p:nvPicPr>
                      <p:cNvPr id="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625B1A55-B05B-4EF3-8DD6-64CC605D942E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ext Placeholder 26">
            <a:extLst>
              <a:ext uri="{FF2B5EF4-FFF2-40B4-BE49-F238E27FC236}">
                <a16:creationId xmlns:a16="http://schemas.microsoft.com/office/drawing/2014/main" id="{09B3B609-94A8-CAAA-34DD-E8B0BD72C532}"/>
              </a:ext>
            </a:extLst>
          </p:cNvPr>
          <p:cNvSpPr>
            <a:spLocks noGrp="1"/>
          </p:cNvSpPr>
          <p:nvPr userDrawn="1">
            <p:ph type="body" sz="quarter" idx="46"/>
          </p:nvPr>
        </p:nvSpPr>
        <p:spPr>
          <a:xfrm>
            <a:off x="600076" y="575750"/>
            <a:ext cx="10441412" cy="475199"/>
          </a:xfrm>
          <a:prstGeom prst="rect">
            <a:avLst/>
          </a:prstGeom>
        </p:spPr>
        <p:txBody>
          <a:bodyPr lIns="0" tIns="36000" bIns="36000">
            <a:noAutofit/>
          </a:bodyPr>
          <a:lstStyle>
            <a:lvl1pPr marL="180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5" name="Text Placeholder 28">
            <a:extLst>
              <a:ext uri="{FF2B5EF4-FFF2-40B4-BE49-F238E27FC236}">
                <a16:creationId xmlns:a16="http://schemas.microsoft.com/office/drawing/2014/main" id="{D95D16F4-F150-14DF-6715-63129D9A5EE8}"/>
              </a:ext>
            </a:extLst>
          </p:cNvPr>
          <p:cNvSpPr>
            <a:spLocks noGrp="1"/>
          </p:cNvSpPr>
          <p:nvPr userDrawn="1">
            <p:ph type="body" sz="quarter" idx="54" hasCustomPrompt="1"/>
          </p:nvPr>
        </p:nvSpPr>
        <p:spPr>
          <a:xfrm>
            <a:off x="1046587" y="129600"/>
            <a:ext cx="9994900" cy="320400"/>
          </a:xfrm>
          <a:prstGeom prst="rect">
            <a:avLst/>
          </a:prstGeom>
        </p:spPr>
        <p:txBody>
          <a:bodyPr lIns="0" tIns="36000" bIns="36000" anchor="ctr">
            <a:noAutofit/>
          </a:bodyPr>
          <a:lstStyle>
            <a:lvl1pPr marL="180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6" name="Rectangle 9">
            <a:extLst>
              <a:ext uri="{FF2B5EF4-FFF2-40B4-BE49-F238E27FC236}">
                <a16:creationId xmlns:a16="http://schemas.microsoft.com/office/drawing/2014/main" id="{B6565E3A-5CDF-8A18-46DA-01BA7950DA4B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7" name="Text Placeholder 24">
            <a:extLst>
              <a:ext uri="{FF2B5EF4-FFF2-40B4-BE49-F238E27FC236}">
                <a16:creationId xmlns:a16="http://schemas.microsoft.com/office/drawing/2014/main" id="{002E6230-2BCF-8C75-47F1-EDA6DEDD806B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602629" y="1341438"/>
            <a:ext cx="5366158" cy="557312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txBody>
          <a:bodyPr lIns="288000" tIns="108000" rIns="108000" bIns="108000" anchor="ctr">
            <a:noAutofit/>
          </a:bodyPr>
          <a:lstStyle>
            <a:lvl1pPr marL="0" indent="0" algn="l">
              <a:lnSpc>
                <a:spcPct val="120000"/>
              </a:lnSpc>
              <a:buClr>
                <a:schemeClr val="accent1"/>
              </a:buClr>
              <a:buFont typeface="Arial" panose="020B0604020202020204" pitchFamily="34" charset="0"/>
              <a:buNone/>
              <a:defRPr sz="1400" b="0">
                <a:solidFill>
                  <a:schemeClr val="tx1"/>
                </a:solidFill>
                <a:latin typeface="+mj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de-DE"/>
              <a:t>Sub Headline</a:t>
            </a:r>
          </a:p>
        </p:txBody>
      </p:sp>
      <p:sp>
        <p:nvSpPr>
          <p:cNvPr id="13" name="Text Placeholder 24">
            <a:extLst>
              <a:ext uri="{FF2B5EF4-FFF2-40B4-BE49-F238E27FC236}">
                <a16:creationId xmlns:a16="http://schemas.microsoft.com/office/drawing/2014/main" id="{9A4124F2-80F7-2051-8756-55A766D72274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01352" y="2016126"/>
            <a:ext cx="5367434" cy="4133848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txBody>
          <a:bodyPr lIns="144000" tIns="108000" rIns="108000" bIns="108000" anchor="t">
            <a:normAutofit/>
          </a:bodyPr>
          <a:lstStyle>
            <a:lvl1pPr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defRPr lang="de-DE" sz="1200" dirty="0">
                <a:solidFill>
                  <a:schemeClr val="bg1"/>
                </a:solidFill>
                <a:latin typeface="+mn-lt"/>
              </a:defRPr>
            </a:lvl1pPr>
            <a:lvl2pPr>
              <a:defRPr sz="1200">
                <a:solidFill>
                  <a:schemeClr val="bg1"/>
                </a:solidFill>
              </a:defRPr>
            </a:lvl2pPr>
            <a:lvl3pPr>
              <a:defRPr sz="1200">
                <a:solidFill>
                  <a:schemeClr val="bg1"/>
                </a:solidFill>
              </a:defRPr>
            </a:lvl3pPr>
            <a:lvl4pPr>
              <a:defRPr sz="1200"/>
            </a:lvl4pPr>
            <a:lvl5pPr>
              <a:defRPr sz="1200"/>
            </a:lvl5pPr>
          </a:lstStyle>
          <a:p>
            <a:r>
              <a:rPr lang="de-DE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lvl="1"/>
            <a:r>
              <a:rPr lang="de-DE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lvl="2"/>
            <a:r>
              <a:rPr lang="de-DE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  <a:p>
            <a:pPr lvl="3"/>
            <a:r>
              <a:rPr lang="de-DE" b="0" i="0" u="none" strike="noStrike">
                <a:solidFill>
                  <a:srgbClr val="000000"/>
                </a:solidFill>
                <a:effectLst/>
              </a:rPr>
              <a:t>Vierte Ebene</a:t>
            </a:r>
          </a:p>
        </p:txBody>
      </p:sp>
      <p:sp>
        <p:nvSpPr>
          <p:cNvPr id="14" name="Text Placeholder 24">
            <a:extLst>
              <a:ext uri="{FF2B5EF4-FFF2-40B4-BE49-F238E27FC236}">
                <a16:creationId xmlns:a16="http://schemas.microsoft.com/office/drawing/2014/main" id="{C92996FB-0235-6855-5F53-35E6EF3C2309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6223213" y="1341438"/>
            <a:ext cx="5366158" cy="557312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txBody>
          <a:bodyPr lIns="288000" tIns="108000" rIns="108000" bIns="108000" anchor="ctr">
            <a:noAutofit/>
          </a:bodyPr>
          <a:lstStyle>
            <a:lvl1pPr marL="0" indent="0" algn="l">
              <a:lnSpc>
                <a:spcPct val="120000"/>
              </a:lnSpc>
              <a:buClr>
                <a:schemeClr val="accent1"/>
              </a:buClr>
              <a:buFont typeface="Arial" panose="020B0604020202020204" pitchFamily="34" charset="0"/>
              <a:buNone/>
              <a:defRPr sz="1400" b="0">
                <a:solidFill>
                  <a:schemeClr val="tx1"/>
                </a:solidFill>
                <a:latin typeface="+mj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de-DE"/>
              <a:t>Sub Headline</a:t>
            </a:r>
          </a:p>
        </p:txBody>
      </p:sp>
      <p:sp>
        <p:nvSpPr>
          <p:cNvPr id="15" name="Text Placeholder 24">
            <a:extLst>
              <a:ext uri="{FF2B5EF4-FFF2-40B4-BE49-F238E27FC236}">
                <a16:creationId xmlns:a16="http://schemas.microsoft.com/office/drawing/2014/main" id="{A02A9D3A-758B-87DE-BF94-2C9701643E8C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6223213" y="2016126"/>
            <a:ext cx="5367434" cy="4133848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txBody>
          <a:bodyPr lIns="144000" tIns="108000" rIns="108000" bIns="108000" anchor="t">
            <a:normAutofit/>
          </a:bodyPr>
          <a:lstStyle>
            <a:lvl1pPr marL="1800" marR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None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1pPr>
            <a:lvl2pPr marL="468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2pPr>
            <a:lvl3pPr marL="702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3pPr>
            <a:lvl4pPr marL="936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4pPr>
            <a:lvl5pPr marL="1170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5pPr>
          </a:lstStyle>
          <a:p>
            <a:r>
              <a:rPr lang="de-DE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lvl="1"/>
            <a:r>
              <a:rPr lang="de-DE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lvl="2"/>
            <a:r>
              <a:rPr lang="de-DE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  <a:p>
            <a:pPr lvl="3"/>
            <a:r>
              <a:rPr lang="de-DE" b="0" i="0" u="none" strike="noStrike">
                <a:solidFill>
                  <a:srgbClr val="000000"/>
                </a:solidFill>
                <a:effectLst/>
              </a:rPr>
              <a:t>Vierte Ebene</a:t>
            </a:r>
          </a:p>
        </p:txBody>
      </p:sp>
      <p:sp>
        <p:nvSpPr>
          <p:cNvPr id="17" name="Slide Number Placeholder 26">
            <a:extLst>
              <a:ext uri="{FF2B5EF4-FFF2-40B4-BE49-F238E27FC236}">
                <a16:creationId xmlns:a16="http://schemas.microsoft.com/office/drawing/2014/main" id="{740DAEEF-6BF2-4C00-C0BB-3B8EE4A9F2F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8" name="Footer Placeholder 1">
            <a:extLst>
              <a:ext uri="{FF2B5EF4-FFF2-40B4-BE49-F238E27FC236}">
                <a16:creationId xmlns:a16="http://schemas.microsoft.com/office/drawing/2014/main" id="{A732B803-2EF0-59D4-AA93-E24A032C7A1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10" name="Date Placeholder 4">
            <a:extLst>
              <a:ext uri="{FF2B5EF4-FFF2-40B4-BE49-F238E27FC236}">
                <a16:creationId xmlns:a16="http://schemas.microsoft.com/office/drawing/2014/main" id="{0B78D755-B6A0-AEB5-E2E1-3E626BF0323C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1821667389"/>
      </p:ext>
    </p:extLst>
  </p:cSld>
  <p:clrMapOvr>
    <a:masterClrMapping/>
  </p:clrMapOvr>
  <p:transition spd="med"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nhalt_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A955D654-E46C-42F5-F821-73692C8DE4BF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750490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Folie" r:id="rId3" imgW="405" imgH="392" progId="TCLayout.ActiveDocument.1">
                  <p:embed/>
                </p:oleObj>
              </mc:Choice>
              <mc:Fallback>
                <p:oleObj name="think-cell Folie" r:id="rId3" imgW="405" imgH="392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A955D654-E46C-42F5-F821-73692C8DE4B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Text Placeholder 28">
            <a:extLst>
              <a:ext uri="{FF2B5EF4-FFF2-40B4-BE49-F238E27FC236}">
                <a16:creationId xmlns:a16="http://schemas.microsoft.com/office/drawing/2014/main" id="{63C79498-2CE7-EC7A-9C20-361CF5C3BA1D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1046587" y="129600"/>
            <a:ext cx="9994900" cy="320400"/>
          </a:xfrm>
          <a:prstGeom prst="rect">
            <a:avLst/>
          </a:prstGeom>
        </p:spPr>
        <p:txBody>
          <a:bodyPr lIns="0" tIns="36000" bIns="36000" anchor="ctr">
            <a:noAutofit/>
          </a:bodyPr>
          <a:lstStyle>
            <a:lvl1pPr marL="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9" name="Text Placeholder 26">
            <a:extLst>
              <a:ext uri="{FF2B5EF4-FFF2-40B4-BE49-F238E27FC236}">
                <a16:creationId xmlns:a16="http://schemas.microsoft.com/office/drawing/2014/main" id="{14460B99-4CE0-2E9F-B071-FA248B6CCA2E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>
          <a:xfrm>
            <a:off x="600075" y="575750"/>
            <a:ext cx="10441412" cy="475199"/>
          </a:xfrm>
          <a:prstGeom prst="rect">
            <a:avLst/>
          </a:prstGeom>
        </p:spPr>
        <p:txBody>
          <a:bodyPr lIns="0" tIns="36000" bIns="36000">
            <a:noAutofit/>
          </a:bodyPr>
          <a:lstStyle>
            <a:lvl1pPr marL="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12" name="Text Placeholder 12">
            <a:extLst>
              <a:ext uri="{FF2B5EF4-FFF2-40B4-BE49-F238E27FC236}">
                <a16:creationId xmlns:a16="http://schemas.microsoft.com/office/drawing/2014/main" id="{6CB4C0FC-607D-67A3-53CA-AD32AAED89AA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600075" y="1341438"/>
            <a:ext cx="10990263" cy="4808537"/>
          </a:xfrm>
        </p:spPr>
        <p:txBody>
          <a:bodyPr/>
          <a:lstStyle/>
          <a:p>
            <a:r>
              <a:rPr lang="de-DE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lvl="1"/>
            <a:r>
              <a:rPr lang="de-DE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lvl="2"/>
            <a:r>
              <a:rPr lang="de-DE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  <a:p>
            <a:pPr lvl="3"/>
            <a:r>
              <a:rPr lang="de-DE" b="0" i="0" u="none" strike="noStrike">
                <a:solidFill>
                  <a:srgbClr val="000000"/>
                </a:solidFill>
                <a:effectLst/>
              </a:rPr>
              <a:t>Vierte Ebene</a:t>
            </a:r>
          </a:p>
        </p:txBody>
      </p:sp>
      <p:sp>
        <p:nvSpPr>
          <p:cNvPr id="14" name="Footer Placeholder 1">
            <a:extLst>
              <a:ext uri="{FF2B5EF4-FFF2-40B4-BE49-F238E27FC236}">
                <a16:creationId xmlns:a16="http://schemas.microsoft.com/office/drawing/2014/main" id="{7D3A47AE-A422-3615-99C5-E2F64CA76948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15" name="Date Placeholder 4">
            <a:extLst>
              <a:ext uri="{FF2B5EF4-FFF2-40B4-BE49-F238E27FC236}">
                <a16:creationId xmlns:a16="http://schemas.microsoft.com/office/drawing/2014/main" id="{E8629BB8-B7DC-7F2D-B5B8-87DF6338EF9C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3632982643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Boxen_schwarz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1" name="think-cell data - do not delete" hidden="1">
            <a:extLst>
              <a:ext uri="{FF2B5EF4-FFF2-40B4-BE49-F238E27FC236}">
                <a16:creationId xmlns:a16="http://schemas.microsoft.com/office/drawing/2014/main" id="{218819B9-137F-8A4D-3455-F83B87E54B52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26043049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392" progId="TCLayout.ActiveDocument.1">
                  <p:embed/>
                </p:oleObj>
              </mc:Choice>
              <mc:Fallback>
                <p:oleObj name="think-cell Slide" r:id="rId3" imgW="405" imgH="392" progId="TCLayout.ActiveDocument.1">
                  <p:embed/>
                  <p:pic>
                    <p:nvPicPr>
                      <p:cNvPr id="21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218819B9-137F-8A4D-3455-F83B87E54B5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24">
            <a:extLst>
              <a:ext uri="{FF2B5EF4-FFF2-40B4-BE49-F238E27FC236}">
                <a16:creationId xmlns:a16="http://schemas.microsoft.com/office/drawing/2014/main" id="{B8827ECA-4FF9-2FED-48F9-8495FA2AC209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602629" y="1341438"/>
            <a:ext cx="3491252" cy="557312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txBody>
          <a:bodyPr lIns="288000" tIns="108000" rIns="108000" bIns="108000" anchor="ctr">
            <a:noAutofit/>
          </a:bodyPr>
          <a:lstStyle>
            <a:lvl1pPr marL="0" indent="0" algn="l">
              <a:lnSpc>
                <a:spcPct val="120000"/>
              </a:lnSpc>
              <a:buClr>
                <a:schemeClr val="accent1"/>
              </a:buClr>
              <a:buFont typeface="Arial" panose="020B0604020202020204" pitchFamily="34" charset="0"/>
              <a:buNone/>
              <a:defRPr sz="1400" b="0">
                <a:solidFill>
                  <a:schemeClr val="tx1"/>
                </a:solidFill>
                <a:latin typeface="+mj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de-DE"/>
              <a:t>Sub Headline</a:t>
            </a:r>
          </a:p>
        </p:txBody>
      </p:sp>
      <p:sp>
        <p:nvSpPr>
          <p:cNvPr id="3" name="Text Placeholder 24">
            <a:extLst>
              <a:ext uri="{FF2B5EF4-FFF2-40B4-BE49-F238E27FC236}">
                <a16:creationId xmlns:a16="http://schemas.microsoft.com/office/drawing/2014/main" id="{4AA1AE75-5ECB-A77B-FDBF-8EC587AD0EF2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4349582" y="1341438"/>
            <a:ext cx="3492526" cy="557312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txBody>
          <a:bodyPr lIns="288000" tIns="108000" rIns="108000" bIns="108000" anchor="ctr">
            <a:noAutofit/>
          </a:bodyPr>
          <a:lstStyle>
            <a:lvl1pPr marL="0" indent="0" algn="l">
              <a:lnSpc>
                <a:spcPct val="120000"/>
              </a:lnSpc>
              <a:buClr>
                <a:schemeClr val="accent1"/>
              </a:buClr>
              <a:buFont typeface="Arial" panose="020B0604020202020204" pitchFamily="34" charset="0"/>
              <a:buNone/>
              <a:defRPr sz="1400" b="0">
                <a:solidFill>
                  <a:schemeClr val="tx1"/>
                </a:solidFill>
                <a:latin typeface="+mj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de-DE"/>
              <a:t>Sub Headline</a:t>
            </a:r>
          </a:p>
        </p:txBody>
      </p:sp>
      <p:sp>
        <p:nvSpPr>
          <p:cNvPr id="7" name="Text Placeholder 24">
            <a:extLst>
              <a:ext uri="{FF2B5EF4-FFF2-40B4-BE49-F238E27FC236}">
                <a16:creationId xmlns:a16="http://schemas.microsoft.com/office/drawing/2014/main" id="{C8C3E8DC-3E16-B0A1-EAA0-BD668CF29989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8096534" y="1341438"/>
            <a:ext cx="3493803" cy="557312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txBody>
          <a:bodyPr lIns="288000" tIns="108000" rIns="108000" bIns="108000" anchor="ctr">
            <a:noAutofit/>
          </a:bodyPr>
          <a:lstStyle>
            <a:lvl1pPr marL="0" indent="0" algn="l">
              <a:lnSpc>
                <a:spcPct val="120000"/>
              </a:lnSpc>
              <a:buClr>
                <a:schemeClr val="accent1"/>
              </a:buClr>
              <a:buFont typeface="Arial" panose="020B0604020202020204" pitchFamily="34" charset="0"/>
              <a:buNone/>
              <a:defRPr sz="1400" b="0">
                <a:solidFill>
                  <a:schemeClr val="tx1"/>
                </a:solidFill>
                <a:latin typeface="+mj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de-DE"/>
              <a:t>Sub Headline</a:t>
            </a:r>
          </a:p>
        </p:txBody>
      </p:sp>
      <p:sp>
        <p:nvSpPr>
          <p:cNvPr id="20" name="Text Placeholder 26">
            <a:extLst>
              <a:ext uri="{FF2B5EF4-FFF2-40B4-BE49-F238E27FC236}">
                <a16:creationId xmlns:a16="http://schemas.microsoft.com/office/drawing/2014/main" id="{E90A0139-9A0D-0583-6B06-06354DBD9482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>
          <a:xfrm>
            <a:off x="600076" y="575750"/>
            <a:ext cx="10441412" cy="475199"/>
          </a:xfrm>
          <a:prstGeom prst="rect">
            <a:avLst/>
          </a:prstGeom>
        </p:spPr>
        <p:txBody>
          <a:bodyPr lIns="0" tIns="36000" bIns="36000">
            <a:noAutofit/>
          </a:bodyPr>
          <a:lstStyle>
            <a:lvl1pPr marL="180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5" name="Rectangle 9">
            <a:extLst>
              <a:ext uri="{FF2B5EF4-FFF2-40B4-BE49-F238E27FC236}">
                <a16:creationId xmlns:a16="http://schemas.microsoft.com/office/drawing/2014/main" id="{96D99BF0-632B-9332-BFF4-0C2B46C19184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8" name="Text Placeholder 28">
            <a:extLst>
              <a:ext uri="{FF2B5EF4-FFF2-40B4-BE49-F238E27FC236}">
                <a16:creationId xmlns:a16="http://schemas.microsoft.com/office/drawing/2014/main" id="{AA1B5FD3-3ACE-EDEE-0AF1-38B33E5FD2EF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1046587" y="129600"/>
            <a:ext cx="9994900" cy="320400"/>
          </a:xfrm>
          <a:prstGeom prst="rect">
            <a:avLst/>
          </a:prstGeom>
        </p:spPr>
        <p:txBody>
          <a:bodyPr lIns="0" tIns="36000" bIns="36000" anchor="ctr">
            <a:noAutofit/>
          </a:bodyPr>
          <a:lstStyle>
            <a:lvl1pPr marL="180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4" name="Text Placeholder 24">
            <a:extLst>
              <a:ext uri="{FF2B5EF4-FFF2-40B4-BE49-F238E27FC236}">
                <a16:creationId xmlns:a16="http://schemas.microsoft.com/office/drawing/2014/main" id="{3753F835-E4CA-4D9C-7065-257B812328D5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4348945" y="2016127"/>
            <a:ext cx="3493801" cy="4133848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txBody>
          <a:bodyPr lIns="144000" tIns="108000" rIns="108000" bIns="108000" anchor="t">
            <a:normAutofit/>
          </a:bodyPr>
          <a:lstStyle>
            <a:lvl1pPr marL="0" marR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None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1pPr>
            <a:lvl2pPr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2pPr>
            <a:lvl3pPr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3pPr>
            <a:lvl4pPr marL="936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4pPr>
            <a:lvl5pPr marL="1170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5pPr>
          </a:lstStyle>
          <a:p>
            <a:r>
              <a:rPr lang="de-DE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lvl="1"/>
            <a:r>
              <a:rPr lang="de-DE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lvl="2"/>
            <a:r>
              <a:rPr lang="de-DE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  <a:p>
            <a:pPr lvl="3"/>
            <a:r>
              <a:rPr lang="de-DE" b="0" i="0" u="none" strike="noStrike">
                <a:solidFill>
                  <a:srgbClr val="000000"/>
                </a:solidFill>
                <a:effectLst/>
              </a:rPr>
              <a:t>Vierte Ebene</a:t>
            </a:r>
          </a:p>
        </p:txBody>
      </p:sp>
      <p:sp>
        <p:nvSpPr>
          <p:cNvPr id="6" name="Text Placeholder 24">
            <a:extLst>
              <a:ext uri="{FF2B5EF4-FFF2-40B4-BE49-F238E27FC236}">
                <a16:creationId xmlns:a16="http://schemas.microsoft.com/office/drawing/2014/main" id="{1AABBC46-EF62-62C7-B9BE-8BFFBC752477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8096534" y="2016127"/>
            <a:ext cx="3493804" cy="4133848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txBody>
          <a:bodyPr lIns="144000" tIns="108000" rIns="108000" bIns="108000" anchor="t">
            <a:normAutofit/>
          </a:bodyPr>
          <a:lstStyle>
            <a:lvl1pPr marL="0" marR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None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1pPr>
            <a:lvl2pPr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2pPr>
            <a:lvl3pPr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3pPr>
            <a:lvl4pPr marL="936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4pPr>
            <a:lvl5pPr marL="1170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5pPr>
          </a:lstStyle>
          <a:p>
            <a:r>
              <a:rPr lang="de-DE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lvl="1"/>
            <a:r>
              <a:rPr lang="de-DE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lvl="2"/>
            <a:r>
              <a:rPr lang="de-DE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  <a:p>
            <a:pPr lvl="3"/>
            <a:r>
              <a:rPr lang="de-DE" b="0" i="0" u="none" strike="noStrike">
                <a:solidFill>
                  <a:srgbClr val="000000"/>
                </a:solidFill>
                <a:effectLst/>
              </a:rPr>
              <a:t>Vierte Ebene</a:t>
            </a:r>
          </a:p>
        </p:txBody>
      </p:sp>
      <p:sp>
        <p:nvSpPr>
          <p:cNvPr id="11" name="Text Placeholder 24">
            <a:extLst>
              <a:ext uri="{FF2B5EF4-FFF2-40B4-BE49-F238E27FC236}">
                <a16:creationId xmlns:a16="http://schemas.microsoft.com/office/drawing/2014/main" id="{2C84D536-B6F6-E071-31EA-3AC0E9BDA9C5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01353" y="2016126"/>
            <a:ext cx="3493801" cy="4133848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txBody>
          <a:bodyPr lIns="144000" tIns="108000" rIns="108000" bIns="108000" anchor="t">
            <a:normAutofit/>
          </a:bodyPr>
          <a:lstStyle>
            <a:lvl1pPr marL="1800" marR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None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1pPr>
            <a:lvl2pPr marL="468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2pPr>
            <a:lvl3pPr marL="702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3pPr>
            <a:lvl4pPr marL="936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4pPr>
            <a:lvl5pPr marL="1170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5pPr>
          </a:lstStyle>
          <a:p>
            <a:r>
              <a:rPr lang="de-DE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lvl="1"/>
            <a:r>
              <a:rPr lang="de-DE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lvl="2"/>
            <a:r>
              <a:rPr lang="de-DE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  <a:p>
            <a:pPr lvl="3"/>
            <a:r>
              <a:rPr lang="de-DE" b="0" i="0" u="none" strike="noStrike">
                <a:solidFill>
                  <a:srgbClr val="000000"/>
                </a:solidFill>
                <a:effectLst/>
              </a:rPr>
              <a:t>Vierte Ebene</a:t>
            </a:r>
          </a:p>
        </p:txBody>
      </p:sp>
      <p:sp>
        <p:nvSpPr>
          <p:cNvPr id="15" name="Slide Number Placeholder 26">
            <a:extLst>
              <a:ext uri="{FF2B5EF4-FFF2-40B4-BE49-F238E27FC236}">
                <a16:creationId xmlns:a16="http://schemas.microsoft.com/office/drawing/2014/main" id="{D6CA4397-F7E7-E81D-9AAA-0BDEB7BC4F0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10" name="Footer Placeholder 1">
            <a:extLst>
              <a:ext uri="{FF2B5EF4-FFF2-40B4-BE49-F238E27FC236}">
                <a16:creationId xmlns:a16="http://schemas.microsoft.com/office/drawing/2014/main" id="{C34D90F1-B516-94C9-88CF-A4F223D8243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13" name="Date Placeholder 4">
            <a:extLst>
              <a:ext uri="{FF2B5EF4-FFF2-40B4-BE49-F238E27FC236}">
                <a16:creationId xmlns:a16="http://schemas.microsoft.com/office/drawing/2014/main" id="{EE2E4B2B-E2E8-C288-9C3E-0EA17EA0DD00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5658034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Boxen_gel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1" name="think-cell data - do not delete" hidden="1">
            <a:extLst>
              <a:ext uri="{FF2B5EF4-FFF2-40B4-BE49-F238E27FC236}">
                <a16:creationId xmlns:a16="http://schemas.microsoft.com/office/drawing/2014/main" id="{218819B9-137F-8A4D-3455-F83B87E54B52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26043049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392" progId="TCLayout.ActiveDocument.1">
                  <p:embed/>
                </p:oleObj>
              </mc:Choice>
              <mc:Fallback>
                <p:oleObj name="think-cell Slide" r:id="rId3" imgW="405" imgH="392" progId="TCLayout.ActiveDocument.1">
                  <p:embed/>
                  <p:pic>
                    <p:nvPicPr>
                      <p:cNvPr id="21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218819B9-137F-8A4D-3455-F83B87E54B5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24">
            <a:extLst>
              <a:ext uri="{FF2B5EF4-FFF2-40B4-BE49-F238E27FC236}">
                <a16:creationId xmlns:a16="http://schemas.microsoft.com/office/drawing/2014/main" id="{B8827ECA-4FF9-2FED-48F9-8495FA2AC209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602629" y="1341438"/>
            <a:ext cx="3491252" cy="557312"/>
          </a:xfrm>
          <a:prstGeom prst="rect">
            <a:avLst/>
          </a:prstGeom>
          <a:solidFill>
            <a:schemeClr val="accent1"/>
          </a:solidFill>
          <a:ln w="12700">
            <a:noFill/>
          </a:ln>
        </p:spPr>
        <p:txBody>
          <a:bodyPr lIns="288000" tIns="108000" rIns="108000" bIns="108000" anchor="ctr">
            <a:noAutofit/>
          </a:bodyPr>
          <a:lstStyle>
            <a:lvl1pPr marL="0" indent="0" algn="l">
              <a:lnSpc>
                <a:spcPct val="120000"/>
              </a:lnSpc>
              <a:buClr>
                <a:schemeClr val="accent1"/>
              </a:buClr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  <a:latin typeface="+mj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de-DE"/>
              <a:t>Sub Headline</a:t>
            </a:r>
          </a:p>
        </p:txBody>
      </p:sp>
      <p:sp>
        <p:nvSpPr>
          <p:cNvPr id="3" name="Text Placeholder 24">
            <a:extLst>
              <a:ext uri="{FF2B5EF4-FFF2-40B4-BE49-F238E27FC236}">
                <a16:creationId xmlns:a16="http://schemas.microsoft.com/office/drawing/2014/main" id="{4AA1AE75-5ECB-A77B-FDBF-8EC587AD0EF2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4349582" y="1341438"/>
            <a:ext cx="3492526" cy="557312"/>
          </a:xfrm>
          <a:prstGeom prst="rect">
            <a:avLst/>
          </a:prstGeom>
          <a:solidFill>
            <a:schemeClr val="accent1"/>
          </a:solidFill>
          <a:ln w="12700">
            <a:noFill/>
          </a:ln>
        </p:spPr>
        <p:txBody>
          <a:bodyPr lIns="288000" tIns="108000" rIns="108000" bIns="108000" anchor="ctr">
            <a:noAutofit/>
          </a:bodyPr>
          <a:lstStyle>
            <a:lvl1pPr marL="0" indent="0" algn="l">
              <a:lnSpc>
                <a:spcPct val="120000"/>
              </a:lnSpc>
              <a:buClr>
                <a:schemeClr val="accent1"/>
              </a:buClr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  <a:latin typeface="+mj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de-DE"/>
              <a:t>Sub Headline</a:t>
            </a:r>
          </a:p>
        </p:txBody>
      </p:sp>
      <p:sp>
        <p:nvSpPr>
          <p:cNvPr id="7" name="Text Placeholder 24">
            <a:extLst>
              <a:ext uri="{FF2B5EF4-FFF2-40B4-BE49-F238E27FC236}">
                <a16:creationId xmlns:a16="http://schemas.microsoft.com/office/drawing/2014/main" id="{C8C3E8DC-3E16-B0A1-EAA0-BD668CF29989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8096534" y="1341438"/>
            <a:ext cx="3493803" cy="557312"/>
          </a:xfrm>
          <a:prstGeom prst="rect">
            <a:avLst/>
          </a:prstGeom>
          <a:solidFill>
            <a:schemeClr val="accent1"/>
          </a:solidFill>
          <a:ln w="12700">
            <a:noFill/>
          </a:ln>
        </p:spPr>
        <p:txBody>
          <a:bodyPr lIns="288000" tIns="108000" rIns="108000" bIns="108000" anchor="ctr">
            <a:noAutofit/>
          </a:bodyPr>
          <a:lstStyle>
            <a:lvl1pPr marL="0" indent="0" algn="l">
              <a:lnSpc>
                <a:spcPct val="120000"/>
              </a:lnSpc>
              <a:buClr>
                <a:schemeClr val="accent1"/>
              </a:buClr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  <a:latin typeface="+mj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de-DE"/>
              <a:t>Sub Headline</a:t>
            </a:r>
          </a:p>
        </p:txBody>
      </p:sp>
      <p:sp>
        <p:nvSpPr>
          <p:cNvPr id="10" name="Text Placeholder 24">
            <a:extLst>
              <a:ext uri="{FF2B5EF4-FFF2-40B4-BE49-F238E27FC236}">
                <a16:creationId xmlns:a16="http://schemas.microsoft.com/office/drawing/2014/main" id="{8512D7C7-C740-DF6A-2E4C-7B78A47415DF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4348945" y="2016127"/>
            <a:ext cx="3493801" cy="4133848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txBody>
          <a:bodyPr lIns="144000" tIns="108000" rIns="108000" bIns="108000" anchor="t">
            <a:normAutofit/>
          </a:bodyPr>
          <a:lstStyle>
            <a:lvl1pPr marL="0" marR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None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1pPr>
            <a:lvl2pPr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2pPr>
            <a:lvl3pPr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3pPr>
            <a:lvl4pPr marL="936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4pPr>
            <a:lvl5pPr marL="1170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5pPr>
          </a:lstStyle>
          <a:p>
            <a:r>
              <a:rPr lang="de-DE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lvl="1"/>
            <a:r>
              <a:rPr lang="de-DE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lvl="2"/>
            <a:r>
              <a:rPr lang="de-DE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  <a:p>
            <a:pPr lvl="3"/>
            <a:r>
              <a:rPr lang="de-DE" b="0" i="0" u="none" strike="noStrike">
                <a:solidFill>
                  <a:srgbClr val="000000"/>
                </a:solidFill>
                <a:effectLst/>
              </a:rPr>
              <a:t>Vierte Ebene</a:t>
            </a:r>
          </a:p>
        </p:txBody>
      </p:sp>
      <p:sp>
        <p:nvSpPr>
          <p:cNvPr id="11" name="Text Placeholder 24">
            <a:extLst>
              <a:ext uri="{FF2B5EF4-FFF2-40B4-BE49-F238E27FC236}">
                <a16:creationId xmlns:a16="http://schemas.microsoft.com/office/drawing/2014/main" id="{59757413-A7DD-7A16-DE59-1345B6D54D30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8096534" y="2016127"/>
            <a:ext cx="3493804" cy="4133848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txBody>
          <a:bodyPr lIns="144000" tIns="108000" rIns="108000" bIns="108000" anchor="t">
            <a:normAutofit/>
          </a:bodyPr>
          <a:lstStyle>
            <a:lvl1pPr marL="0" marR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None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1pPr>
            <a:lvl2pPr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2pPr>
            <a:lvl3pPr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3pPr>
            <a:lvl4pPr marL="936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4pPr>
            <a:lvl5pPr marL="1170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5pPr>
          </a:lstStyle>
          <a:p>
            <a:r>
              <a:rPr lang="de-DE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lvl="1"/>
            <a:r>
              <a:rPr lang="de-DE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lvl="2"/>
            <a:r>
              <a:rPr lang="de-DE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  <a:p>
            <a:pPr lvl="3"/>
            <a:r>
              <a:rPr lang="de-DE" b="0" i="0" u="none" strike="noStrike">
                <a:solidFill>
                  <a:srgbClr val="000000"/>
                </a:solidFill>
                <a:effectLst/>
              </a:rPr>
              <a:t>Vierte Ebene</a:t>
            </a:r>
          </a:p>
        </p:txBody>
      </p:sp>
      <p:sp>
        <p:nvSpPr>
          <p:cNvPr id="13" name="Text Placeholder 24">
            <a:extLst>
              <a:ext uri="{FF2B5EF4-FFF2-40B4-BE49-F238E27FC236}">
                <a16:creationId xmlns:a16="http://schemas.microsoft.com/office/drawing/2014/main" id="{1F8E8CFB-EECF-8CCD-1510-608254DEA2DD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01353" y="2016126"/>
            <a:ext cx="3493801" cy="4133848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txBody>
          <a:bodyPr lIns="144000" tIns="108000" rIns="108000" bIns="108000" anchor="t">
            <a:normAutofit/>
          </a:bodyPr>
          <a:lstStyle>
            <a:lvl1pPr marL="1800" marR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None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1pPr>
            <a:lvl2pPr marL="468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2pPr>
            <a:lvl3pPr marL="702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3pPr>
            <a:lvl4pPr marL="936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4pPr>
            <a:lvl5pPr marL="1170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5pPr>
          </a:lstStyle>
          <a:p>
            <a:r>
              <a:rPr lang="de-DE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lvl="1"/>
            <a:r>
              <a:rPr lang="de-DE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lvl="2"/>
            <a:r>
              <a:rPr lang="de-DE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  <a:p>
            <a:pPr lvl="3"/>
            <a:r>
              <a:rPr lang="de-DE" b="0" i="0" u="none" strike="noStrike">
                <a:solidFill>
                  <a:srgbClr val="000000"/>
                </a:solidFill>
                <a:effectLst/>
              </a:rPr>
              <a:t>Vierte Ebene</a:t>
            </a:r>
          </a:p>
        </p:txBody>
      </p:sp>
      <p:sp>
        <p:nvSpPr>
          <p:cNvPr id="20" name="Text Placeholder 26">
            <a:extLst>
              <a:ext uri="{FF2B5EF4-FFF2-40B4-BE49-F238E27FC236}">
                <a16:creationId xmlns:a16="http://schemas.microsoft.com/office/drawing/2014/main" id="{E90A0139-9A0D-0583-6B06-06354DBD9482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>
          <a:xfrm>
            <a:off x="600076" y="575750"/>
            <a:ext cx="10441412" cy="475199"/>
          </a:xfrm>
          <a:prstGeom prst="rect">
            <a:avLst/>
          </a:prstGeom>
        </p:spPr>
        <p:txBody>
          <a:bodyPr lIns="0" tIns="36000" bIns="36000">
            <a:noAutofit/>
          </a:bodyPr>
          <a:lstStyle>
            <a:lvl1pPr marL="180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5" name="Rectangle 9">
            <a:extLst>
              <a:ext uri="{FF2B5EF4-FFF2-40B4-BE49-F238E27FC236}">
                <a16:creationId xmlns:a16="http://schemas.microsoft.com/office/drawing/2014/main" id="{96D99BF0-632B-9332-BFF4-0C2B46C19184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8" name="Text Placeholder 28">
            <a:extLst>
              <a:ext uri="{FF2B5EF4-FFF2-40B4-BE49-F238E27FC236}">
                <a16:creationId xmlns:a16="http://schemas.microsoft.com/office/drawing/2014/main" id="{AA1B5FD3-3ACE-EDEE-0AF1-38B33E5FD2EF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1046587" y="129600"/>
            <a:ext cx="9994900" cy="320400"/>
          </a:xfrm>
          <a:prstGeom prst="rect">
            <a:avLst/>
          </a:prstGeom>
        </p:spPr>
        <p:txBody>
          <a:bodyPr lIns="0" tIns="36000" bIns="36000" anchor="ctr">
            <a:noAutofit/>
          </a:bodyPr>
          <a:lstStyle>
            <a:lvl1pPr marL="180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6" name="Slide Number Placeholder 26">
            <a:extLst>
              <a:ext uri="{FF2B5EF4-FFF2-40B4-BE49-F238E27FC236}">
                <a16:creationId xmlns:a16="http://schemas.microsoft.com/office/drawing/2014/main" id="{42D36525-59BA-1735-373D-DD3A4C56A83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9" name="Footer Placeholder 1">
            <a:extLst>
              <a:ext uri="{FF2B5EF4-FFF2-40B4-BE49-F238E27FC236}">
                <a16:creationId xmlns:a16="http://schemas.microsoft.com/office/drawing/2014/main" id="{5BF6EFD6-1176-AB75-7A63-86275B4E1688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14" name="Date Placeholder 4">
            <a:extLst>
              <a:ext uri="{FF2B5EF4-FFF2-40B4-BE49-F238E27FC236}">
                <a16:creationId xmlns:a16="http://schemas.microsoft.com/office/drawing/2014/main" id="{BEEE073E-69D8-B138-1360-BE7403C3134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105046212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Boxen_schwarz_Icon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 Placeholder 24">
            <a:extLst>
              <a:ext uri="{FF2B5EF4-FFF2-40B4-BE49-F238E27FC236}">
                <a16:creationId xmlns:a16="http://schemas.microsoft.com/office/drawing/2014/main" id="{D8DFC28D-C9AA-D18D-2974-C5E36179D8A2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601353" y="1341434"/>
            <a:ext cx="2651165" cy="557312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txBody>
          <a:bodyPr lIns="612000" tIns="108000" rIns="108000" bIns="108000" anchor="ctr">
            <a:noAutofit/>
          </a:bodyPr>
          <a:lstStyle>
            <a:lvl1pPr marL="0" indent="0" algn="l">
              <a:lnSpc>
                <a:spcPct val="120000"/>
              </a:lnSpc>
              <a:buClr>
                <a:schemeClr val="accent1"/>
              </a:buClr>
              <a:buFont typeface="Arial" panose="020B0604020202020204" pitchFamily="34" charset="0"/>
              <a:buNone/>
              <a:defRPr sz="1400" b="0">
                <a:solidFill>
                  <a:schemeClr val="tx1"/>
                </a:solidFill>
                <a:latin typeface="+mj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de-DE"/>
              <a:t>Sub Headline</a:t>
            </a:r>
          </a:p>
        </p:txBody>
      </p:sp>
      <p:sp>
        <p:nvSpPr>
          <p:cNvPr id="14" name="Text Placeholder 24">
            <a:extLst>
              <a:ext uri="{FF2B5EF4-FFF2-40B4-BE49-F238E27FC236}">
                <a16:creationId xmlns:a16="http://schemas.microsoft.com/office/drawing/2014/main" id="{0F6E0E6D-5D6D-6C11-F1EA-312495417B0A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3386027" y="1341434"/>
            <a:ext cx="2651165" cy="557312"/>
          </a:xfrm>
          <a:prstGeom prst="rect">
            <a:avLst/>
          </a:prstGeom>
          <a:solidFill>
            <a:schemeClr val="bg2"/>
          </a:solidFill>
          <a:ln w="12700">
            <a:noFill/>
          </a:ln>
        </p:spPr>
        <p:txBody>
          <a:bodyPr lIns="612000" tIns="108000" rIns="108000" bIns="108000" anchor="ctr">
            <a:noAutofit/>
          </a:bodyPr>
          <a:lstStyle>
            <a:lvl1pPr marL="0" indent="0" algn="l">
              <a:lnSpc>
                <a:spcPct val="120000"/>
              </a:lnSpc>
              <a:buClr>
                <a:schemeClr val="accent1"/>
              </a:buClr>
              <a:buFont typeface="Arial" panose="020B0604020202020204" pitchFamily="34" charset="0"/>
              <a:buNone/>
              <a:defRPr sz="1400" b="0">
                <a:solidFill>
                  <a:schemeClr val="tx1"/>
                </a:solidFill>
                <a:latin typeface="+mj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de-DE"/>
              <a:t>Sub Headline</a:t>
            </a:r>
          </a:p>
        </p:txBody>
      </p:sp>
      <p:sp>
        <p:nvSpPr>
          <p:cNvPr id="17" name="Text Placeholder 26">
            <a:extLst>
              <a:ext uri="{FF2B5EF4-FFF2-40B4-BE49-F238E27FC236}">
                <a16:creationId xmlns:a16="http://schemas.microsoft.com/office/drawing/2014/main" id="{8F42300E-E0A0-5DDC-61AA-D97963F2C933}"/>
              </a:ext>
            </a:extLst>
          </p:cNvPr>
          <p:cNvSpPr>
            <a:spLocks noGrp="1"/>
          </p:cNvSpPr>
          <p:nvPr>
            <p:ph type="body" sz="quarter" idx="48"/>
          </p:nvPr>
        </p:nvSpPr>
        <p:spPr>
          <a:xfrm>
            <a:off x="600075" y="575750"/>
            <a:ext cx="10441412" cy="475199"/>
          </a:xfrm>
          <a:prstGeom prst="rect">
            <a:avLst/>
          </a:prstGeom>
        </p:spPr>
        <p:txBody>
          <a:bodyPr lIns="0" tIns="36000" bIns="36000">
            <a:noAutofit/>
          </a:bodyPr>
          <a:lstStyle>
            <a:lvl1pPr marL="180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19" name="Text Placeholder 24">
            <a:extLst>
              <a:ext uri="{FF2B5EF4-FFF2-40B4-BE49-F238E27FC236}">
                <a16:creationId xmlns:a16="http://schemas.microsoft.com/office/drawing/2014/main" id="{E1B8F951-E276-8F8C-6A29-CCEEE330BE64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6170063" y="1341430"/>
            <a:ext cx="2651165" cy="557312"/>
          </a:xfrm>
          <a:prstGeom prst="rect">
            <a:avLst/>
          </a:prstGeom>
          <a:solidFill>
            <a:schemeClr val="bg2"/>
          </a:solidFill>
          <a:ln w="12700">
            <a:noFill/>
          </a:ln>
        </p:spPr>
        <p:txBody>
          <a:bodyPr lIns="612000" tIns="108000" rIns="108000" bIns="108000" anchor="ctr">
            <a:noAutofit/>
          </a:bodyPr>
          <a:lstStyle>
            <a:lvl1pPr marL="0" indent="0" algn="l">
              <a:lnSpc>
                <a:spcPct val="120000"/>
              </a:lnSpc>
              <a:buClr>
                <a:schemeClr val="accent1"/>
              </a:buClr>
              <a:buFont typeface="Arial" panose="020B0604020202020204" pitchFamily="34" charset="0"/>
              <a:buNone/>
              <a:defRPr sz="1400" b="0">
                <a:solidFill>
                  <a:schemeClr val="tx1"/>
                </a:solidFill>
                <a:latin typeface="+mj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de-DE"/>
              <a:t>Sub Headline</a:t>
            </a:r>
          </a:p>
        </p:txBody>
      </p:sp>
      <p:sp>
        <p:nvSpPr>
          <p:cNvPr id="21" name="Text Placeholder 24">
            <a:extLst>
              <a:ext uri="{FF2B5EF4-FFF2-40B4-BE49-F238E27FC236}">
                <a16:creationId xmlns:a16="http://schemas.microsoft.com/office/drawing/2014/main" id="{70C2E0A6-402F-0120-F08A-501B0AA82C9B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8954096" y="1341426"/>
            <a:ext cx="2651165" cy="557312"/>
          </a:xfrm>
          <a:prstGeom prst="rect">
            <a:avLst/>
          </a:prstGeom>
          <a:solidFill>
            <a:schemeClr val="bg2"/>
          </a:solidFill>
          <a:ln w="12700">
            <a:noFill/>
          </a:ln>
        </p:spPr>
        <p:txBody>
          <a:bodyPr lIns="612000" tIns="108000" rIns="108000" bIns="108000" anchor="ctr">
            <a:noAutofit/>
          </a:bodyPr>
          <a:lstStyle>
            <a:lvl1pPr marL="0" indent="0" algn="l">
              <a:lnSpc>
                <a:spcPct val="120000"/>
              </a:lnSpc>
              <a:buClr>
                <a:schemeClr val="accent1"/>
              </a:buClr>
              <a:buFont typeface="Arial" panose="020B0604020202020204" pitchFamily="34" charset="0"/>
              <a:buNone/>
              <a:defRPr sz="1400" b="0">
                <a:solidFill>
                  <a:schemeClr val="tx1"/>
                </a:solidFill>
                <a:latin typeface="+mj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de-DE"/>
              <a:t>Sub Headline</a:t>
            </a:r>
          </a:p>
        </p:txBody>
      </p:sp>
      <p:sp>
        <p:nvSpPr>
          <p:cNvPr id="25" name="Picture Placeholder 27">
            <a:extLst>
              <a:ext uri="{FF2B5EF4-FFF2-40B4-BE49-F238E27FC236}">
                <a16:creationId xmlns:a16="http://schemas.microsoft.com/office/drawing/2014/main" id="{35091214-BB4C-FBFC-5502-CE699B18D0B7}"/>
              </a:ext>
            </a:extLst>
          </p:cNvPr>
          <p:cNvSpPr>
            <a:spLocks noGrp="1"/>
          </p:cNvSpPr>
          <p:nvPr>
            <p:ph type="pic" sz="quarter" idx="55"/>
          </p:nvPr>
        </p:nvSpPr>
        <p:spPr>
          <a:xfrm>
            <a:off x="717534" y="1462477"/>
            <a:ext cx="328569" cy="312002"/>
          </a:xfrm>
          <a:prstGeom prst="rect">
            <a:avLst/>
          </a:prstGeom>
        </p:spPr>
        <p:txBody>
          <a:bodyPr/>
          <a:lstStyle>
            <a:lvl1pPr marL="1800" indent="0">
              <a:buNone/>
              <a:defRPr sz="50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endParaRPr lang="de-DE"/>
          </a:p>
        </p:txBody>
      </p:sp>
      <p:sp>
        <p:nvSpPr>
          <p:cNvPr id="26" name="Picture Placeholder 27">
            <a:extLst>
              <a:ext uri="{FF2B5EF4-FFF2-40B4-BE49-F238E27FC236}">
                <a16:creationId xmlns:a16="http://schemas.microsoft.com/office/drawing/2014/main" id="{8025CF47-0899-4DFA-26B3-19A8D3A545BF}"/>
              </a:ext>
            </a:extLst>
          </p:cNvPr>
          <p:cNvSpPr>
            <a:spLocks noGrp="1"/>
          </p:cNvSpPr>
          <p:nvPr>
            <p:ph type="pic" sz="quarter" idx="56"/>
          </p:nvPr>
        </p:nvSpPr>
        <p:spPr>
          <a:xfrm>
            <a:off x="3514528" y="1462477"/>
            <a:ext cx="328569" cy="312002"/>
          </a:xfrm>
          <a:prstGeom prst="rect">
            <a:avLst/>
          </a:prstGeom>
        </p:spPr>
        <p:txBody>
          <a:bodyPr/>
          <a:lstStyle>
            <a:lvl1pPr marL="1800" indent="0">
              <a:buNone/>
              <a:defRPr sz="50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endParaRPr lang="de-DE"/>
          </a:p>
        </p:txBody>
      </p:sp>
      <p:sp>
        <p:nvSpPr>
          <p:cNvPr id="27" name="Picture Placeholder 27">
            <a:extLst>
              <a:ext uri="{FF2B5EF4-FFF2-40B4-BE49-F238E27FC236}">
                <a16:creationId xmlns:a16="http://schemas.microsoft.com/office/drawing/2014/main" id="{87A555DD-416D-4DAF-97A1-246A0B2FD5C9}"/>
              </a:ext>
            </a:extLst>
          </p:cNvPr>
          <p:cNvSpPr>
            <a:spLocks noGrp="1"/>
          </p:cNvSpPr>
          <p:nvPr>
            <p:ph type="pic" sz="quarter" idx="57"/>
          </p:nvPr>
        </p:nvSpPr>
        <p:spPr>
          <a:xfrm>
            <a:off x="6302882" y="1462477"/>
            <a:ext cx="328569" cy="312002"/>
          </a:xfrm>
          <a:prstGeom prst="rect">
            <a:avLst/>
          </a:prstGeom>
        </p:spPr>
        <p:txBody>
          <a:bodyPr/>
          <a:lstStyle>
            <a:lvl1pPr marL="1800" indent="0">
              <a:buNone/>
              <a:defRPr sz="50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endParaRPr lang="de-DE"/>
          </a:p>
        </p:txBody>
      </p:sp>
      <p:sp>
        <p:nvSpPr>
          <p:cNvPr id="28" name="Picture Placeholder 27">
            <a:extLst>
              <a:ext uri="{FF2B5EF4-FFF2-40B4-BE49-F238E27FC236}">
                <a16:creationId xmlns:a16="http://schemas.microsoft.com/office/drawing/2014/main" id="{1FE2C886-CDEB-9D7A-7230-C92E1FCCDC1F}"/>
              </a:ext>
            </a:extLst>
          </p:cNvPr>
          <p:cNvSpPr>
            <a:spLocks noGrp="1"/>
          </p:cNvSpPr>
          <p:nvPr>
            <p:ph type="pic" sz="quarter" idx="58"/>
          </p:nvPr>
        </p:nvSpPr>
        <p:spPr>
          <a:xfrm>
            <a:off x="9119007" y="1462477"/>
            <a:ext cx="328569" cy="312002"/>
          </a:xfrm>
          <a:prstGeom prst="rect">
            <a:avLst/>
          </a:prstGeom>
        </p:spPr>
        <p:txBody>
          <a:bodyPr/>
          <a:lstStyle>
            <a:lvl1pPr marL="1800" indent="0">
              <a:buNone/>
              <a:defRPr sz="50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endParaRPr lang="de-DE"/>
          </a:p>
        </p:txBody>
      </p:sp>
      <p:sp>
        <p:nvSpPr>
          <p:cNvPr id="2" name="Rectangle 9">
            <a:extLst>
              <a:ext uri="{FF2B5EF4-FFF2-40B4-BE49-F238E27FC236}">
                <a16:creationId xmlns:a16="http://schemas.microsoft.com/office/drawing/2014/main" id="{3309F93E-0445-909C-7874-2664C8849867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5" name="Text Placeholder 28">
            <a:extLst>
              <a:ext uri="{FF2B5EF4-FFF2-40B4-BE49-F238E27FC236}">
                <a16:creationId xmlns:a16="http://schemas.microsoft.com/office/drawing/2014/main" id="{A1A2FFEB-7ABA-039B-73B9-C94229A02066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1046587" y="129600"/>
            <a:ext cx="9994900" cy="320400"/>
          </a:xfrm>
          <a:prstGeom prst="rect">
            <a:avLst/>
          </a:prstGeom>
        </p:spPr>
        <p:txBody>
          <a:bodyPr lIns="0" tIns="36000" bIns="36000" anchor="ctr">
            <a:noAutofit/>
          </a:bodyPr>
          <a:lstStyle>
            <a:lvl1pPr marL="180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16" name="Text Placeholder 24">
            <a:extLst>
              <a:ext uri="{FF2B5EF4-FFF2-40B4-BE49-F238E27FC236}">
                <a16:creationId xmlns:a16="http://schemas.microsoft.com/office/drawing/2014/main" id="{4B76396E-7B86-96D8-28AF-BCCE736B24D6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01353" y="2016126"/>
            <a:ext cx="2651165" cy="4133848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txBody>
          <a:bodyPr vert="horz" lIns="144000" tIns="108000" rIns="108000" bIns="108000" rtlCol="0" anchor="t">
            <a:normAutofit/>
          </a:bodyPr>
          <a:lstStyle>
            <a:lvl1pPr marL="1800" marR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None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1pPr>
            <a:lvl2pPr marL="468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2pPr>
            <a:lvl3pPr marL="702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3pPr>
            <a:lvl4pPr marL="936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4pPr>
            <a:lvl5pPr marL="1170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5pPr>
          </a:lstStyle>
          <a:p>
            <a:r>
              <a:rPr lang="de-DE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lvl="1"/>
            <a:r>
              <a:rPr lang="de-DE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lvl="2"/>
            <a:r>
              <a:rPr lang="de-DE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  <a:p>
            <a:pPr lvl="3"/>
            <a:r>
              <a:rPr lang="de-DE" b="0" i="0" u="none" strike="noStrike">
                <a:solidFill>
                  <a:srgbClr val="000000"/>
                </a:solidFill>
                <a:effectLst/>
              </a:rPr>
              <a:t>Vierte Ebene</a:t>
            </a:r>
          </a:p>
        </p:txBody>
      </p:sp>
      <p:sp>
        <p:nvSpPr>
          <p:cNvPr id="22" name="Text Placeholder 24">
            <a:extLst>
              <a:ext uri="{FF2B5EF4-FFF2-40B4-BE49-F238E27FC236}">
                <a16:creationId xmlns:a16="http://schemas.microsoft.com/office/drawing/2014/main" id="{7E5FCF9F-E208-8B39-6DE9-44ED05B684F9}"/>
              </a:ext>
            </a:extLst>
          </p:cNvPr>
          <p:cNvSpPr>
            <a:spLocks noGrp="1"/>
          </p:cNvSpPr>
          <p:nvPr>
            <p:ph type="body" sz="quarter" idx="49" hasCustomPrompt="1"/>
          </p:nvPr>
        </p:nvSpPr>
        <p:spPr>
          <a:xfrm>
            <a:off x="3386027" y="2016126"/>
            <a:ext cx="2651165" cy="4133848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txBody>
          <a:bodyPr vert="horz" lIns="144000" tIns="108000" rIns="108000" bIns="108000" rtlCol="0" anchor="t">
            <a:normAutofit/>
          </a:bodyPr>
          <a:lstStyle>
            <a:lvl1pPr marL="1800" marR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None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1pPr>
            <a:lvl2pPr marL="468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2pPr>
            <a:lvl3pPr marL="702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3pPr>
            <a:lvl4pPr marL="936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4pPr>
            <a:lvl5pPr marL="1170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5pPr>
          </a:lstStyle>
          <a:p>
            <a:r>
              <a:rPr lang="de-DE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lvl="1"/>
            <a:r>
              <a:rPr lang="de-DE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lvl="2"/>
            <a:r>
              <a:rPr lang="de-DE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  <a:p>
            <a:pPr lvl="3"/>
            <a:r>
              <a:rPr lang="de-DE" b="0" i="0" u="none" strike="noStrike">
                <a:solidFill>
                  <a:srgbClr val="000000"/>
                </a:solidFill>
                <a:effectLst/>
              </a:rPr>
              <a:t>Vierte Ebene</a:t>
            </a:r>
          </a:p>
        </p:txBody>
      </p:sp>
      <p:sp>
        <p:nvSpPr>
          <p:cNvPr id="23" name="Text Placeholder 24">
            <a:extLst>
              <a:ext uri="{FF2B5EF4-FFF2-40B4-BE49-F238E27FC236}">
                <a16:creationId xmlns:a16="http://schemas.microsoft.com/office/drawing/2014/main" id="{6BF66821-166D-CC08-0130-225D718CDE48}"/>
              </a:ext>
            </a:extLst>
          </p:cNvPr>
          <p:cNvSpPr>
            <a:spLocks noGrp="1"/>
          </p:cNvSpPr>
          <p:nvPr>
            <p:ph type="body" sz="quarter" idx="59" hasCustomPrompt="1"/>
          </p:nvPr>
        </p:nvSpPr>
        <p:spPr>
          <a:xfrm>
            <a:off x="6170063" y="2016126"/>
            <a:ext cx="2651165" cy="4133848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txBody>
          <a:bodyPr vert="horz" lIns="144000" tIns="108000" rIns="108000" bIns="108000" rtlCol="0" anchor="t">
            <a:normAutofit/>
          </a:bodyPr>
          <a:lstStyle>
            <a:lvl1pPr marL="1800" marR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None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1pPr>
            <a:lvl2pPr marL="468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2pPr>
            <a:lvl3pPr marL="702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3pPr>
            <a:lvl4pPr marL="936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4pPr>
            <a:lvl5pPr marL="1170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5pPr>
          </a:lstStyle>
          <a:p>
            <a:r>
              <a:rPr lang="de-DE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lvl="1"/>
            <a:r>
              <a:rPr lang="de-DE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lvl="2"/>
            <a:r>
              <a:rPr lang="de-DE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  <a:p>
            <a:pPr lvl="3"/>
            <a:r>
              <a:rPr lang="de-DE" b="0" i="0" u="none" strike="noStrike">
                <a:solidFill>
                  <a:srgbClr val="000000"/>
                </a:solidFill>
                <a:effectLst/>
              </a:rPr>
              <a:t>Vierte Ebene</a:t>
            </a:r>
          </a:p>
        </p:txBody>
      </p:sp>
      <p:sp>
        <p:nvSpPr>
          <p:cNvPr id="24" name="Text Placeholder 24">
            <a:extLst>
              <a:ext uri="{FF2B5EF4-FFF2-40B4-BE49-F238E27FC236}">
                <a16:creationId xmlns:a16="http://schemas.microsoft.com/office/drawing/2014/main" id="{B82CB399-B877-7C05-AAC8-B8EF165150A9}"/>
              </a:ext>
            </a:extLst>
          </p:cNvPr>
          <p:cNvSpPr>
            <a:spLocks noGrp="1"/>
          </p:cNvSpPr>
          <p:nvPr>
            <p:ph type="body" sz="quarter" idx="53" hasCustomPrompt="1"/>
          </p:nvPr>
        </p:nvSpPr>
        <p:spPr>
          <a:xfrm>
            <a:off x="8954096" y="2016126"/>
            <a:ext cx="2651165" cy="4133848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txBody>
          <a:bodyPr vert="horz" lIns="144000" tIns="108000" rIns="108000" bIns="108000" rtlCol="0" anchor="t">
            <a:normAutofit/>
          </a:bodyPr>
          <a:lstStyle>
            <a:lvl1pPr marL="1800" marR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None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1pPr>
            <a:lvl2pPr marL="468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2pPr>
            <a:lvl3pPr marL="702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3pPr>
            <a:lvl4pPr marL="936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4pPr>
            <a:lvl5pPr marL="1170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5pPr>
          </a:lstStyle>
          <a:p>
            <a:r>
              <a:rPr lang="de-DE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lvl="1"/>
            <a:r>
              <a:rPr lang="de-DE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lvl="2"/>
            <a:r>
              <a:rPr lang="de-DE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  <a:p>
            <a:pPr lvl="3"/>
            <a:r>
              <a:rPr lang="de-DE" b="0" i="0" u="none" strike="noStrike">
                <a:solidFill>
                  <a:srgbClr val="000000"/>
                </a:solidFill>
                <a:effectLst/>
              </a:rPr>
              <a:t>Vierte Ebene</a:t>
            </a:r>
          </a:p>
        </p:txBody>
      </p:sp>
      <p:sp>
        <p:nvSpPr>
          <p:cNvPr id="4" name="Slide Number Placeholder 26">
            <a:extLst>
              <a:ext uri="{FF2B5EF4-FFF2-40B4-BE49-F238E27FC236}">
                <a16:creationId xmlns:a16="http://schemas.microsoft.com/office/drawing/2014/main" id="{D5A444B0-FDDA-2C08-69CB-9BA574A9C19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5" name="Footer Placeholder 1">
            <a:extLst>
              <a:ext uri="{FF2B5EF4-FFF2-40B4-BE49-F238E27FC236}">
                <a16:creationId xmlns:a16="http://schemas.microsoft.com/office/drawing/2014/main" id="{12E1A6D4-7A93-2381-0AD3-5066FF196B5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7" name="Date Placeholder 4">
            <a:extLst>
              <a:ext uri="{FF2B5EF4-FFF2-40B4-BE49-F238E27FC236}">
                <a16:creationId xmlns:a16="http://schemas.microsoft.com/office/drawing/2014/main" id="{8D5B263A-BCBD-3FFB-4248-1336F3B2DBFA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924352567"/>
      </p:ext>
    </p:extLst>
  </p:cSld>
  <p:clrMapOvr>
    <a:masterClrMapping/>
  </p:clrMapOvr>
  <p:transition spd="med"/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Boxen_schwarz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4">
            <a:extLst>
              <a:ext uri="{FF2B5EF4-FFF2-40B4-BE49-F238E27FC236}">
                <a16:creationId xmlns:a16="http://schemas.microsoft.com/office/drawing/2014/main" id="{D4B4F6B6-309C-D5F0-00FD-F7A288824F6A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602630" y="1341438"/>
            <a:ext cx="2649889" cy="557312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txBody>
          <a:bodyPr lIns="288000" tIns="108000" rIns="108000" bIns="108000" anchor="ctr">
            <a:noAutofit/>
          </a:bodyPr>
          <a:lstStyle>
            <a:lvl1pPr marL="0" indent="0" algn="l">
              <a:lnSpc>
                <a:spcPct val="120000"/>
              </a:lnSpc>
              <a:buClr>
                <a:schemeClr val="accent1"/>
              </a:buClr>
              <a:buFont typeface="Arial" panose="020B0604020202020204" pitchFamily="34" charset="0"/>
              <a:buNone/>
              <a:defRPr sz="1400" b="0">
                <a:solidFill>
                  <a:schemeClr val="tx1"/>
                </a:solidFill>
                <a:latin typeface="+mj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de-DE"/>
              <a:t>Sub Headline</a:t>
            </a:r>
          </a:p>
        </p:txBody>
      </p:sp>
      <p:sp>
        <p:nvSpPr>
          <p:cNvPr id="4" name="Text Placeholder 24">
            <a:extLst>
              <a:ext uri="{FF2B5EF4-FFF2-40B4-BE49-F238E27FC236}">
                <a16:creationId xmlns:a16="http://schemas.microsoft.com/office/drawing/2014/main" id="{BC14F064-1985-84DB-C537-D17BAF5810EC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01353" y="2016126"/>
            <a:ext cx="2651165" cy="4133848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txBody>
          <a:bodyPr lIns="144000" tIns="108000" rIns="108000" bIns="108000" anchor="t">
            <a:normAutofit/>
          </a:bodyPr>
          <a:lstStyle>
            <a:lvl1pPr marL="0" marR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bg1"/>
              </a:buClr>
              <a:buSzPct val="100000"/>
              <a:buFont typeface="Wingdings" panose="05000000000000000000" pitchFamily="2" charset="2"/>
              <a:buNone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1pPr>
            <a:lvl2pPr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2pPr>
            <a:lvl3pPr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3pPr>
            <a:lvl4pPr marL="936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4pPr>
            <a:lvl5pPr marL="1170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5pPr>
          </a:lstStyle>
          <a:p>
            <a:r>
              <a:rPr lang="de-DE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lvl="1"/>
            <a:r>
              <a:rPr lang="de-DE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lvl="2"/>
            <a:r>
              <a:rPr lang="de-DE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  <a:p>
            <a:pPr lvl="3"/>
            <a:r>
              <a:rPr lang="de-DE" b="0" i="0" u="none" strike="noStrike">
                <a:solidFill>
                  <a:srgbClr val="000000"/>
                </a:solidFill>
                <a:effectLst/>
              </a:rPr>
              <a:t>Vierte Ebene</a:t>
            </a:r>
          </a:p>
        </p:txBody>
      </p:sp>
      <p:sp>
        <p:nvSpPr>
          <p:cNvPr id="7" name="Text Placeholder 26">
            <a:extLst>
              <a:ext uri="{FF2B5EF4-FFF2-40B4-BE49-F238E27FC236}">
                <a16:creationId xmlns:a16="http://schemas.microsoft.com/office/drawing/2014/main" id="{7417E08C-7225-2CEB-5D1B-B1AB917EA044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>
          <a:xfrm>
            <a:off x="600075" y="575750"/>
            <a:ext cx="10441412" cy="475199"/>
          </a:xfrm>
          <a:prstGeom prst="rect">
            <a:avLst/>
          </a:prstGeom>
        </p:spPr>
        <p:txBody>
          <a:bodyPr lIns="0" tIns="36000" bIns="36000">
            <a:noAutofit/>
          </a:bodyPr>
          <a:lstStyle>
            <a:lvl1pPr marL="180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8" name="Text Placeholder 24">
            <a:extLst>
              <a:ext uri="{FF2B5EF4-FFF2-40B4-BE49-F238E27FC236}">
                <a16:creationId xmlns:a16="http://schemas.microsoft.com/office/drawing/2014/main" id="{443236C3-BAF6-0D65-55CC-3A531F68788E}"/>
              </a:ext>
            </a:extLst>
          </p:cNvPr>
          <p:cNvSpPr>
            <a:spLocks noGrp="1"/>
          </p:cNvSpPr>
          <p:nvPr>
            <p:ph type="body" sz="quarter" idx="48" hasCustomPrompt="1"/>
          </p:nvPr>
        </p:nvSpPr>
        <p:spPr>
          <a:xfrm>
            <a:off x="3386665" y="1341438"/>
            <a:ext cx="2649889" cy="557312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txBody>
          <a:bodyPr lIns="288000" tIns="108000" rIns="108000" bIns="108000" anchor="ctr">
            <a:noAutofit/>
          </a:bodyPr>
          <a:lstStyle>
            <a:lvl1pPr marL="0" indent="0" algn="l">
              <a:lnSpc>
                <a:spcPct val="120000"/>
              </a:lnSpc>
              <a:buClr>
                <a:schemeClr val="accent1"/>
              </a:buClr>
              <a:buFont typeface="Arial" panose="020B0604020202020204" pitchFamily="34" charset="0"/>
              <a:buNone/>
              <a:defRPr sz="1400" b="0">
                <a:solidFill>
                  <a:schemeClr val="tx1"/>
                </a:solidFill>
                <a:latin typeface="+mj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de-DE"/>
              <a:t>Sub Headline</a:t>
            </a:r>
          </a:p>
        </p:txBody>
      </p:sp>
      <p:sp>
        <p:nvSpPr>
          <p:cNvPr id="9" name="Text Placeholder 24">
            <a:extLst>
              <a:ext uri="{FF2B5EF4-FFF2-40B4-BE49-F238E27FC236}">
                <a16:creationId xmlns:a16="http://schemas.microsoft.com/office/drawing/2014/main" id="{C4F990FD-4F5D-5CAA-559D-8A17EDD31327}"/>
              </a:ext>
            </a:extLst>
          </p:cNvPr>
          <p:cNvSpPr>
            <a:spLocks noGrp="1"/>
          </p:cNvSpPr>
          <p:nvPr>
            <p:ph type="body" sz="quarter" idx="49" hasCustomPrompt="1"/>
          </p:nvPr>
        </p:nvSpPr>
        <p:spPr>
          <a:xfrm>
            <a:off x="3386027" y="2016126"/>
            <a:ext cx="2651165" cy="4133848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txBody>
          <a:bodyPr lIns="144000" tIns="108000" rIns="108000" bIns="108000" anchor="t">
            <a:normAutofit/>
          </a:bodyPr>
          <a:lstStyle>
            <a:lvl1pPr marL="0" marR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bg1"/>
              </a:buClr>
              <a:buSzPct val="100000"/>
              <a:buFont typeface="Wingdings" panose="05000000000000000000" pitchFamily="2" charset="2"/>
              <a:buNone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1pPr>
            <a:lvl2pPr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2pPr>
            <a:lvl3pPr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3pPr>
            <a:lvl4pPr marL="936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4pPr>
            <a:lvl5pPr marL="1170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5pPr>
          </a:lstStyle>
          <a:p>
            <a:r>
              <a:rPr lang="de-DE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lvl="1"/>
            <a:r>
              <a:rPr lang="de-DE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lvl="2"/>
            <a:r>
              <a:rPr lang="de-DE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  <a:p>
            <a:pPr lvl="3"/>
            <a:r>
              <a:rPr lang="de-DE" b="0" i="0" u="none" strike="noStrike">
                <a:solidFill>
                  <a:srgbClr val="000000"/>
                </a:solidFill>
                <a:effectLst/>
              </a:rPr>
              <a:t>Vierte Ebene</a:t>
            </a:r>
          </a:p>
        </p:txBody>
      </p:sp>
      <p:sp>
        <p:nvSpPr>
          <p:cNvPr id="10" name="Text Placeholder 24">
            <a:extLst>
              <a:ext uri="{FF2B5EF4-FFF2-40B4-BE49-F238E27FC236}">
                <a16:creationId xmlns:a16="http://schemas.microsoft.com/office/drawing/2014/main" id="{B2F85C0C-0DFD-0083-AD4F-39382AB1CC78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6170700" y="1341438"/>
            <a:ext cx="2649889" cy="557312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txBody>
          <a:bodyPr lIns="288000" tIns="108000" rIns="108000" bIns="108000" anchor="ctr">
            <a:noAutofit/>
          </a:bodyPr>
          <a:lstStyle>
            <a:lvl1pPr marL="0" indent="0" algn="l">
              <a:lnSpc>
                <a:spcPct val="120000"/>
              </a:lnSpc>
              <a:buClr>
                <a:schemeClr val="accent1"/>
              </a:buClr>
              <a:buFont typeface="Arial" panose="020B0604020202020204" pitchFamily="34" charset="0"/>
              <a:buNone/>
              <a:defRPr sz="1400" b="0">
                <a:solidFill>
                  <a:schemeClr val="tx1"/>
                </a:solidFill>
                <a:latin typeface="+mj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de-DE"/>
              <a:t>Sub Headline</a:t>
            </a:r>
          </a:p>
        </p:txBody>
      </p:sp>
      <p:sp>
        <p:nvSpPr>
          <p:cNvPr id="11" name="Text Placeholder 24">
            <a:extLst>
              <a:ext uri="{FF2B5EF4-FFF2-40B4-BE49-F238E27FC236}">
                <a16:creationId xmlns:a16="http://schemas.microsoft.com/office/drawing/2014/main" id="{E3538513-94D9-4151-2D1A-7437663983F1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6170063" y="2016126"/>
            <a:ext cx="2651165" cy="4133848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txBody>
          <a:bodyPr lIns="144000" tIns="108000" rIns="108000" bIns="108000" anchor="t">
            <a:normAutofit/>
          </a:bodyPr>
          <a:lstStyle>
            <a:lvl1pPr marL="0" marR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bg1"/>
              </a:buClr>
              <a:buSzPct val="100000"/>
              <a:buFont typeface="Wingdings" panose="05000000000000000000" pitchFamily="2" charset="2"/>
              <a:buNone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1pPr>
            <a:lvl2pPr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2pPr>
            <a:lvl3pPr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3pPr>
            <a:lvl4pPr marL="936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4pPr>
            <a:lvl5pPr marL="1170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5pPr>
          </a:lstStyle>
          <a:p>
            <a:r>
              <a:rPr lang="de-DE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lvl="1"/>
            <a:r>
              <a:rPr lang="de-DE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lvl="2"/>
            <a:r>
              <a:rPr lang="de-DE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  <a:p>
            <a:pPr lvl="3"/>
            <a:r>
              <a:rPr lang="de-DE" b="0" i="0" u="none" strike="noStrike">
                <a:solidFill>
                  <a:srgbClr val="000000"/>
                </a:solidFill>
                <a:effectLst/>
              </a:rPr>
              <a:t>Vierte Ebene</a:t>
            </a:r>
          </a:p>
        </p:txBody>
      </p:sp>
      <p:sp>
        <p:nvSpPr>
          <p:cNvPr id="12" name="Text Placeholder 24">
            <a:extLst>
              <a:ext uri="{FF2B5EF4-FFF2-40B4-BE49-F238E27FC236}">
                <a16:creationId xmlns:a16="http://schemas.microsoft.com/office/drawing/2014/main" id="{2186492E-DEA0-EBFD-D0B7-283237AB45AC}"/>
              </a:ext>
            </a:extLst>
          </p:cNvPr>
          <p:cNvSpPr>
            <a:spLocks noGrp="1"/>
          </p:cNvSpPr>
          <p:nvPr>
            <p:ph type="body" sz="quarter" idx="52" hasCustomPrompt="1"/>
          </p:nvPr>
        </p:nvSpPr>
        <p:spPr>
          <a:xfrm>
            <a:off x="8954736" y="1341438"/>
            <a:ext cx="2649889" cy="557312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txBody>
          <a:bodyPr lIns="288000" tIns="108000" rIns="108000" bIns="108000" anchor="ctr">
            <a:noAutofit/>
          </a:bodyPr>
          <a:lstStyle>
            <a:lvl1pPr marL="0" indent="0" algn="l">
              <a:lnSpc>
                <a:spcPct val="120000"/>
              </a:lnSpc>
              <a:buClr>
                <a:schemeClr val="accent1"/>
              </a:buClr>
              <a:buFont typeface="Arial" panose="020B0604020202020204" pitchFamily="34" charset="0"/>
              <a:buNone/>
              <a:defRPr sz="1400" b="0">
                <a:solidFill>
                  <a:schemeClr val="tx1"/>
                </a:solidFill>
                <a:latin typeface="+mj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de-DE"/>
              <a:t>Sub Headline</a:t>
            </a:r>
          </a:p>
        </p:txBody>
      </p:sp>
      <p:sp>
        <p:nvSpPr>
          <p:cNvPr id="13" name="Text Placeholder 24">
            <a:extLst>
              <a:ext uri="{FF2B5EF4-FFF2-40B4-BE49-F238E27FC236}">
                <a16:creationId xmlns:a16="http://schemas.microsoft.com/office/drawing/2014/main" id="{FA731705-BAC7-268F-7E54-812F8CC4DA70}"/>
              </a:ext>
            </a:extLst>
          </p:cNvPr>
          <p:cNvSpPr>
            <a:spLocks noGrp="1"/>
          </p:cNvSpPr>
          <p:nvPr>
            <p:ph type="body" sz="quarter" idx="53" hasCustomPrompt="1"/>
          </p:nvPr>
        </p:nvSpPr>
        <p:spPr>
          <a:xfrm>
            <a:off x="8954096" y="2016126"/>
            <a:ext cx="2651165" cy="4133848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txBody>
          <a:bodyPr lIns="144000" tIns="108000" rIns="108000" bIns="108000" anchor="t">
            <a:normAutofit/>
          </a:bodyPr>
          <a:lstStyle>
            <a:lvl1pPr marL="0" marR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bg1"/>
              </a:buClr>
              <a:buSzPct val="100000"/>
              <a:buFont typeface="Wingdings" panose="05000000000000000000" pitchFamily="2" charset="2"/>
              <a:buNone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1pPr>
            <a:lvl2pPr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2pPr>
            <a:lvl3pPr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3pPr>
            <a:lvl4pPr marL="936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4pPr>
            <a:lvl5pPr marL="1170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5pPr>
          </a:lstStyle>
          <a:p>
            <a:r>
              <a:rPr lang="de-DE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lvl="1"/>
            <a:r>
              <a:rPr lang="de-DE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lvl="2"/>
            <a:r>
              <a:rPr lang="de-DE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  <a:p>
            <a:pPr lvl="3"/>
            <a:r>
              <a:rPr lang="de-DE" b="0" i="0" u="none" strike="noStrike">
                <a:solidFill>
                  <a:srgbClr val="000000"/>
                </a:solidFill>
                <a:effectLst/>
              </a:rPr>
              <a:t>Vierte Ebene</a:t>
            </a:r>
          </a:p>
        </p:txBody>
      </p:sp>
      <p:sp>
        <p:nvSpPr>
          <p:cNvPr id="14" name="Rectangle 9">
            <a:extLst>
              <a:ext uri="{FF2B5EF4-FFF2-40B4-BE49-F238E27FC236}">
                <a16:creationId xmlns:a16="http://schemas.microsoft.com/office/drawing/2014/main" id="{DEB488AB-578A-B220-383E-E5E771F1F393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5" name="Text Placeholder 28">
            <a:extLst>
              <a:ext uri="{FF2B5EF4-FFF2-40B4-BE49-F238E27FC236}">
                <a16:creationId xmlns:a16="http://schemas.microsoft.com/office/drawing/2014/main" id="{335340E2-F159-7CC3-227F-A8B27292AD29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1046587" y="129600"/>
            <a:ext cx="9994900" cy="320400"/>
          </a:xfrm>
          <a:prstGeom prst="rect">
            <a:avLst/>
          </a:prstGeom>
        </p:spPr>
        <p:txBody>
          <a:bodyPr lIns="0" tIns="36000" bIns="36000" anchor="ctr">
            <a:noAutofit/>
          </a:bodyPr>
          <a:lstStyle>
            <a:lvl1pPr marL="180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5" name="Slide Number Placeholder 26">
            <a:extLst>
              <a:ext uri="{FF2B5EF4-FFF2-40B4-BE49-F238E27FC236}">
                <a16:creationId xmlns:a16="http://schemas.microsoft.com/office/drawing/2014/main" id="{778D7C53-E82B-DBC4-4B10-54CFDE6E0ED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6" name="Footer Placeholder 1">
            <a:extLst>
              <a:ext uri="{FF2B5EF4-FFF2-40B4-BE49-F238E27FC236}">
                <a16:creationId xmlns:a16="http://schemas.microsoft.com/office/drawing/2014/main" id="{2EFE0C89-6281-F70E-F0F0-7EB64022376E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17" name="Date Placeholder 4">
            <a:extLst>
              <a:ext uri="{FF2B5EF4-FFF2-40B4-BE49-F238E27FC236}">
                <a16:creationId xmlns:a16="http://schemas.microsoft.com/office/drawing/2014/main" id="{5665C010-FE3B-15BB-8C1A-4A4D2A746B2C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1343796159"/>
      </p:ext>
    </p:extLst>
  </p:cSld>
  <p:clrMapOvr>
    <a:masterClrMapping/>
  </p:clrMapOvr>
  <p:transition spd="med"/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oxen_Stuf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hink-cell data - do not delete" hidden="1">
            <a:extLst>
              <a:ext uri="{FF2B5EF4-FFF2-40B4-BE49-F238E27FC236}">
                <a16:creationId xmlns:a16="http://schemas.microsoft.com/office/drawing/2014/main" id="{8239CC66-03D1-FCEC-F65B-191DC0B6270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35824292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392" progId="TCLayout.ActiveDocument.1">
                  <p:embed/>
                </p:oleObj>
              </mc:Choice>
              <mc:Fallback>
                <p:oleObj name="think-cell Slide" r:id="rId3" imgW="405" imgH="392" progId="TCLayout.ActiveDocument.1">
                  <p:embed/>
                  <p:pic>
                    <p:nvPicPr>
                      <p:cNvPr id="11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8239CC66-03D1-FCEC-F65B-191DC0B6270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975" name="Text Placeholder 24">
            <a:extLst>
              <a:ext uri="{FF2B5EF4-FFF2-40B4-BE49-F238E27FC236}">
                <a16:creationId xmlns:a16="http://schemas.microsoft.com/office/drawing/2014/main" id="{FE6602B9-789E-0FFA-81DD-ABECC32B89F0}"/>
              </a:ext>
            </a:extLst>
          </p:cNvPr>
          <p:cNvSpPr>
            <a:spLocks noGrp="1"/>
          </p:cNvSpPr>
          <p:nvPr>
            <p:ph type="body" sz="quarter" idx="58" hasCustomPrompt="1"/>
          </p:nvPr>
        </p:nvSpPr>
        <p:spPr>
          <a:xfrm>
            <a:off x="9002111" y="1927882"/>
            <a:ext cx="2582781" cy="1432726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txBody>
          <a:bodyPr vert="horz" lIns="144000" tIns="108000" rIns="108000" bIns="108000" rtlCol="0" anchor="t">
            <a:normAutofit/>
          </a:bodyPr>
          <a:lstStyle>
            <a:lvl1pPr marL="1800" marR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None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1pPr>
            <a:lvl2pPr marL="468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2pPr>
            <a:lvl3pPr marL="702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3pPr>
            <a:lvl4pPr marL="936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4pPr>
            <a:lvl5pPr marL="1170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5pPr>
          </a:lstStyle>
          <a:p>
            <a:r>
              <a:rPr lang="de-DE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lvl="1"/>
            <a:r>
              <a:rPr lang="de-DE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lvl="2"/>
            <a:r>
              <a:rPr lang="de-DE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</p:txBody>
      </p:sp>
      <p:sp>
        <p:nvSpPr>
          <p:cNvPr id="2979" name="Text Placeholder 24">
            <a:extLst>
              <a:ext uri="{FF2B5EF4-FFF2-40B4-BE49-F238E27FC236}">
                <a16:creationId xmlns:a16="http://schemas.microsoft.com/office/drawing/2014/main" id="{6064969E-D71A-AF87-5F18-9F975580D490}"/>
              </a:ext>
            </a:extLst>
          </p:cNvPr>
          <p:cNvSpPr>
            <a:spLocks noGrp="1"/>
          </p:cNvSpPr>
          <p:nvPr>
            <p:ph type="body" sz="quarter" idx="52" hasCustomPrompt="1"/>
          </p:nvPr>
        </p:nvSpPr>
        <p:spPr>
          <a:xfrm>
            <a:off x="601992" y="4688117"/>
            <a:ext cx="2582781" cy="1461857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txBody>
          <a:bodyPr lIns="144000" tIns="108000" rIns="108000" bIns="108000" anchor="t">
            <a:normAutofit/>
          </a:bodyPr>
          <a:lstStyle>
            <a:lvl1pPr marL="1800" marR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bg1"/>
              </a:buClr>
              <a:buSzPct val="100000"/>
              <a:buFont typeface="Wingdings" panose="05000000000000000000" pitchFamily="2" charset="2"/>
              <a:buNone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1pPr>
            <a:lvl2pPr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2pPr>
            <a:lvl3pPr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3pPr>
            <a:lvl4pPr marL="936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4pPr>
            <a:lvl5pPr marL="1170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5pPr>
          </a:lstStyle>
          <a:p>
            <a:r>
              <a:rPr lang="de-DE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lvl="1"/>
            <a:r>
              <a:rPr lang="de-DE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lvl="2"/>
            <a:r>
              <a:rPr lang="de-DE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</p:txBody>
      </p:sp>
      <p:sp>
        <p:nvSpPr>
          <p:cNvPr id="2980" name="Text Placeholder 24">
            <a:extLst>
              <a:ext uri="{FF2B5EF4-FFF2-40B4-BE49-F238E27FC236}">
                <a16:creationId xmlns:a16="http://schemas.microsoft.com/office/drawing/2014/main" id="{4F8FBAA9-6D13-B72E-A1EA-2D362ED9B58D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3402031" y="3758328"/>
            <a:ext cx="2582782" cy="1461858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txBody>
          <a:bodyPr vert="horz" lIns="144000" tIns="108000" rIns="108000" bIns="108000" rtlCol="0" anchor="t">
            <a:normAutofit/>
          </a:bodyPr>
          <a:lstStyle>
            <a:lvl1pPr marL="1800" marR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None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1pPr>
            <a:lvl2pPr marL="468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2pPr>
            <a:lvl3pPr marL="702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3pPr>
            <a:lvl4pPr marL="936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4pPr>
            <a:lvl5pPr marL="1170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5pPr>
          </a:lstStyle>
          <a:p>
            <a:r>
              <a:rPr lang="de-DE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lvl="1"/>
            <a:r>
              <a:rPr lang="de-DE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lvl="2"/>
            <a:r>
              <a:rPr lang="de-DE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</p:txBody>
      </p:sp>
      <p:sp>
        <p:nvSpPr>
          <p:cNvPr id="2981" name="Text Placeholder 24">
            <a:extLst>
              <a:ext uri="{FF2B5EF4-FFF2-40B4-BE49-F238E27FC236}">
                <a16:creationId xmlns:a16="http://schemas.microsoft.com/office/drawing/2014/main" id="{6D80C1ED-67FE-CF2F-A07C-84136AA4A463}"/>
              </a:ext>
            </a:extLst>
          </p:cNvPr>
          <p:cNvSpPr>
            <a:spLocks noGrp="1"/>
          </p:cNvSpPr>
          <p:nvPr>
            <p:ph type="body" sz="quarter" idx="57" hasCustomPrompt="1"/>
          </p:nvPr>
        </p:nvSpPr>
        <p:spPr>
          <a:xfrm>
            <a:off x="6202072" y="2828539"/>
            <a:ext cx="2582781" cy="1461858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txBody>
          <a:bodyPr vert="horz" lIns="144000" tIns="108000" rIns="108000" bIns="108000" rtlCol="0" anchor="t">
            <a:normAutofit/>
          </a:bodyPr>
          <a:lstStyle>
            <a:lvl1pPr marL="1800" marR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None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1pPr>
            <a:lvl2pPr marL="468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2pPr>
            <a:lvl3pPr marL="702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3pPr>
            <a:lvl4pPr marL="936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4pPr>
            <a:lvl5pPr marL="1170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5pPr>
          </a:lstStyle>
          <a:p>
            <a:r>
              <a:rPr lang="de-DE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lvl="1"/>
            <a:r>
              <a:rPr lang="de-DE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lvl="2"/>
            <a:r>
              <a:rPr lang="de-DE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</p:txBody>
      </p:sp>
      <p:sp>
        <p:nvSpPr>
          <p:cNvPr id="2982" name="Text Placeholder 24">
            <a:extLst>
              <a:ext uri="{FF2B5EF4-FFF2-40B4-BE49-F238E27FC236}">
                <a16:creationId xmlns:a16="http://schemas.microsoft.com/office/drawing/2014/main" id="{A75F9EF5-B47E-C2CD-6E85-C8EE6B36E82C}"/>
              </a:ext>
            </a:extLst>
          </p:cNvPr>
          <p:cNvSpPr>
            <a:spLocks noGrp="1"/>
          </p:cNvSpPr>
          <p:nvPr>
            <p:ph type="body" sz="quarter" idx="63" hasCustomPrompt="1"/>
          </p:nvPr>
        </p:nvSpPr>
        <p:spPr>
          <a:xfrm>
            <a:off x="6202072" y="2271227"/>
            <a:ext cx="2582781" cy="557312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txBody>
          <a:bodyPr lIns="108000" tIns="108000" rIns="108000" bIns="108000" anchor="ctr">
            <a:noAutofit/>
          </a:bodyPr>
          <a:lstStyle>
            <a:lvl1pPr marL="0" indent="0" algn="l">
              <a:lnSpc>
                <a:spcPct val="120000"/>
              </a:lnSpc>
              <a:buClr>
                <a:schemeClr val="accent1"/>
              </a:buClr>
              <a:buFont typeface="Arial" panose="020B0604020202020204" pitchFamily="34" charset="0"/>
              <a:buNone/>
              <a:defRPr lang="de-DE" sz="1400" b="0" i="0" u="none" strike="noStrike" cap="none" spc="0" baseline="0" dirty="0">
                <a:solidFill>
                  <a:schemeClr val="tx1"/>
                </a:solidFill>
                <a:uFillTx/>
                <a:latin typeface="+mj-lt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marL="0" marR="0" lvl="0" indent="0" algn="ctr" defTabSz="3276569" rtl="0" eaLnBrk="1" latinLnBrk="0" hangingPunct="1">
              <a:lnSpc>
                <a:spcPct val="120000"/>
              </a:lnSpc>
              <a:spcBef>
                <a:spcPts val="2250"/>
              </a:spcBef>
              <a:spcAft>
                <a:spcPts val="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None/>
              <a:tabLst/>
            </a:pPr>
            <a:r>
              <a:rPr lang="de-DE"/>
              <a:t>Sub Headline</a:t>
            </a:r>
          </a:p>
        </p:txBody>
      </p:sp>
      <p:sp>
        <p:nvSpPr>
          <p:cNvPr id="2983" name="Text Placeholder 24">
            <a:extLst>
              <a:ext uri="{FF2B5EF4-FFF2-40B4-BE49-F238E27FC236}">
                <a16:creationId xmlns:a16="http://schemas.microsoft.com/office/drawing/2014/main" id="{E4F2AC2A-E461-2DC4-9FEB-1B2699410F09}"/>
              </a:ext>
            </a:extLst>
          </p:cNvPr>
          <p:cNvSpPr>
            <a:spLocks noGrp="1"/>
          </p:cNvSpPr>
          <p:nvPr>
            <p:ph type="body" sz="quarter" idx="60" hasCustomPrompt="1"/>
          </p:nvPr>
        </p:nvSpPr>
        <p:spPr>
          <a:xfrm>
            <a:off x="3402032" y="3201016"/>
            <a:ext cx="2582781" cy="557312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txBody>
          <a:bodyPr lIns="108000" tIns="108000" rIns="108000" bIns="108000" anchor="ctr">
            <a:noAutofit/>
          </a:bodyPr>
          <a:lstStyle>
            <a:lvl1pPr marL="0" indent="0" algn="l">
              <a:lnSpc>
                <a:spcPct val="120000"/>
              </a:lnSpc>
              <a:buClr>
                <a:schemeClr val="accent1"/>
              </a:buClr>
              <a:buFont typeface="Arial" panose="020B0604020202020204" pitchFamily="34" charset="0"/>
              <a:buNone/>
              <a:defRPr lang="de-DE" sz="1400" b="0" i="0" u="none" strike="noStrike" cap="none" spc="0" baseline="0" dirty="0">
                <a:solidFill>
                  <a:schemeClr val="tx1"/>
                </a:solidFill>
                <a:uFillTx/>
                <a:latin typeface="+mj-lt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marL="0" marR="0" lvl="0" indent="0" algn="ctr" defTabSz="3276569" rtl="0" eaLnBrk="1" latinLnBrk="0" hangingPunct="1">
              <a:lnSpc>
                <a:spcPct val="120000"/>
              </a:lnSpc>
              <a:spcBef>
                <a:spcPts val="2250"/>
              </a:spcBef>
              <a:spcAft>
                <a:spcPts val="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None/>
              <a:tabLst/>
            </a:pPr>
            <a:r>
              <a:rPr lang="de-DE"/>
              <a:t>Sub Headline</a:t>
            </a:r>
          </a:p>
        </p:txBody>
      </p:sp>
      <p:sp>
        <p:nvSpPr>
          <p:cNvPr id="2984" name="Text Placeholder 24">
            <a:extLst>
              <a:ext uri="{FF2B5EF4-FFF2-40B4-BE49-F238E27FC236}">
                <a16:creationId xmlns:a16="http://schemas.microsoft.com/office/drawing/2014/main" id="{80510219-389C-A651-2585-877A081A10E5}"/>
              </a:ext>
            </a:extLst>
          </p:cNvPr>
          <p:cNvSpPr>
            <a:spLocks noGrp="1"/>
          </p:cNvSpPr>
          <p:nvPr>
            <p:ph type="body" sz="quarter" idx="59" hasCustomPrompt="1"/>
          </p:nvPr>
        </p:nvSpPr>
        <p:spPr>
          <a:xfrm>
            <a:off x="601992" y="4130804"/>
            <a:ext cx="2582781" cy="557312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txBody>
          <a:bodyPr lIns="108000" tIns="108000" rIns="108000" bIns="108000" anchor="ctr">
            <a:noAutofit/>
          </a:bodyPr>
          <a:lstStyle>
            <a:lvl1pPr marL="0" indent="0" algn="l">
              <a:lnSpc>
                <a:spcPct val="120000"/>
              </a:lnSpc>
              <a:buClr>
                <a:schemeClr val="accent1"/>
              </a:buClr>
              <a:buFont typeface="Arial" panose="020B0604020202020204" pitchFamily="34" charset="0"/>
              <a:buNone/>
              <a:defRPr lang="de-DE" sz="1400" b="0" i="0" u="none" strike="noStrike" cap="none" spc="0" baseline="0" dirty="0">
                <a:solidFill>
                  <a:schemeClr val="tx1"/>
                </a:solidFill>
                <a:uFillTx/>
                <a:latin typeface="+mj-lt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marL="0" marR="0" lvl="0" indent="0" algn="ctr" defTabSz="3276569" rtl="0" eaLnBrk="1" latinLnBrk="0" hangingPunct="1">
              <a:lnSpc>
                <a:spcPct val="120000"/>
              </a:lnSpc>
              <a:spcBef>
                <a:spcPts val="2250"/>
              </a:spcBef>
              <a:spcAft>
                <a:spcPts val="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None/>
              <a:tabLst/>
            </a:pPr>
            <a:r>
              <a:rPr lang="de-DE"/>
              <a:t>Sub Headline</a:t>
            </a:r>
          </a:p>
        </p:txBody>
      </p:sp>
      <p:sp>
        <p:nvSpPr>
          <p:cNvPr id="2985" name="Text Placeholder 24">
            <a:extLst>
              <a:ext uri="{FF2B5EF4-FFF2-40B4-BE49-F238E27FC236}">
                <a16:creationId xmlns:a16="http://schemas.microsoft.com/office/drawing/2014/main" id="{CC67B1B8-2122-BA4B-36D3-76C96C098B57}"/>
              </a:ext>
            </a:extLst>
          </p:cNvPr>
          <p:cNvSpPr>
            <a:spLocks noGrp="1"/>
          </p:cNvSpPr>
          <p:nvPr>
            <p:ph type="body" sz="quarter" idx="62" hasCustomPrompt="1"/>
          </p:nvPr>
        </p:nvSpPr>
        <p:spPr>
          <a:xfrm>
            <a:off x="9002111" y="1341438"/>
            <a:ext cx="2582781" cy="586444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txBody>
          <a:bodyPr lIns="108000" tIns="108000" rIns="108000" bIns="108000" anchor="ctr">
            <a:noAutofit/>
          </a:bodyPr>
          <a:lstStyle>
            <a:lvl1pPr marL="0" indent="0" algn="l">
              <a:lnSpc>
                <a:spcPct val="120000"/>
              </a:lnSpc>
              <a:buClr>
                <a:schemeClr val="accent1"/>
              </a:buClr>
              <a:buFont typeface="Arial" panose="020B0604020202020204" pitchFamily="34" charset="0"/>
              <a:buNone/>
              <a:defRPr lang="de-DE" sz="1400" b="0" i="0" u="none" strike="noStrike" cap="none" spc="0" baseline="0" dirty="0">
                <a:solidFill>
                  <a:schemeClr val="tx1"/>
                </a:solidFill>
                <a:uFillTx/>
                <a:latin typeface="+mj-lt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marL="0" marR="0" lvl="0" indent="0" algn="ctr" defTabSz="3276569" rtl="0" eaLnBrk="1" latinLnBrk="0" hangingPunct="1">
              <a:lnSpc>
                <a:spcPct val="120000"/>
              </a:lnSpc>
              <a:spcBef>
                <a:spcPts val="2250"/>
              </a:spcBef>
              <a:spcAft>
                <a:spcPts val="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None/>
              <a:tabLst/>
            </a:pPr>
            <a:r>
              <a:rPr lang="de-DE"/>
              <a:t>Sub Headline</a:t>
            </a:r>
          </a:p>
        </p:txBody>
      </p:sp>
      <p:sp>
        <p:nvSpPr>
          <p:cNvPr id="2987" name="Text Placeholder 26">
            <a:extLst>
              <a:ext uri="{FF2B5EF4-FFF2-40B4-BE49-F238E27FC236}">
                <a16:creationId xmlns:a16="http://schemas.microsoft.com/office/drawing/2014/main" id="{7B2C27D6-70FA-85E7-A4C4-6AE9E2CD8D63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>
          <a:xfrm>
            <a:off x="600075" y="575750"/>
            <a:ext cx="10441412" cy="475199"/>
          </a:xfrm>
          <a:prstGeom prst="rect">
            <a:avLst/>
          </a:prstGeom>
        </p:spPr>
        <p:txBody>
          <a:bodyPr lIns="0" tIns="36000" bIns="36000">
            <a:noAutofit/>
          </a:bodyPr>
          <a:lstStyle>
            <a:lvl1pPr marL="180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2" name="Rectangle 9">
            <a:extLst>
              <a:ext uri="{FF2B5EF4-FFF2-40B4-BE49-F238E27FC236}">
                <a16:creationId xmlns:a16="http://schemas.microsoft.com/office/drawing/2014/main" id="{E555984E-22C9-A3A2-B90F-5FE60F578A77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3" name="Text Placeholder 28">
            <a:extLst>
              <a:ext uri="{FF2B5EF4-FFF2-40B4-BE49-F238E27FC236}">
                <a16:creationId xmlns:a16="http://schemas.microsoft.com/office/drawing/2014/main" id="{73D9728A-F0D1-8A86-9386-BF1BE5FEC088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1046587" y="129600"/>
            <a:ext cx="9994900" cy="320400"/>
          </a:xfrm>
          <a:prstGeom prst="rect">
            <a:avLst/>
          </a:prstGeom>
        </p:spPr>
        <p:txBody>
          <a:bodyPr lIns="0" tIns="36000" bIns="36000" anchor="ctr">
            <a:noAutofit/>
          </a:bodyPr>
          <a:lstStyle>
            <a:lvl1pPr marL="180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5" name="Slide Number Placeholder 26">
            <a:extLst>
              <a:ext uri="{FF2B5EF4-FFF2-40B4-BE49-F238E27FC236}">
                <a16:creationId xmlns:a16="http://schemas.microsoft.com/office/drawing/2014/main" id="{57138CEB-0350-4FE2-9569-9BD923C9883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6" name="Footer Placeholder 1">
            <a:extLst>
              <a:ext uri="{FF2B5EF4-FFF2-40B4-BE49-F238E27FC236}">
                <a16:creationId xmlns:a16="http://schemas.microsoft.com/office/drawing/2014/main" id="{F620A8C6-57CF-5904-368B-3A40CF20B2E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8" name="Date Placeholder 4">
            <a:extLst>
              <a:ext uri="{FF2B5EF4-FFF2-40B4-BE49-F238E27FC236}">
                <a16:creationId xmlns:a16="http://schemas.microsoft.com/office/drawing/2014/main" id="{1FEA0F05-79DD-8E97-73FF-E04E0E2FCA31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1000963356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Box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24">
            <a:extLst>
              <a:ext uri="{FF2B5EF4-FFF2-40B4-BE49-F238E27FC236}">
                <a16:creationId xmlns:a16="http://schemas.microsoft.com/office/drawing/2014/main" id="{311C8193-46A1-CCBC-DAEB-4D6D38566AA4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601083" y="1350251"/>
            <a:ext cx="5396623" cy="557312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txBody>
          <a:bodyPr lIns="180000" tIns="108000" rIns="108000" bIns="108000" anchor="ctr">
            <a:noAutofit/>
          </a:bodyPr>
          <a:lstStyle>
            <a:lvl1pPr marL="0" indent="0" algn="l">
              <a:lnSpc>
                <a:spcPct val="120000"/>
              </a:lnSpc>
              <a:buClr>
                <a:schemeClr val="accent1"/>
              </a:buClr>
              <a:buFont typeface="Arial" panose="020B0604020202020204" pitchFamily="34" charset="0"/>
              <a:buNone/>
              <a:defRPr sz="1600" b="0">
                <a:solidFill>
                  <a:schemeClr val="tx1"/>
                </a:solidFill>
                <a:latin typeface="+mj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de-DE"/>
              <a:t>Sub Headline</a:t>
            </a:r>
          </a:p>
        </p:txBody>
      </p:sp>
      <p:sp>
        <p:nvSpPr>
          <p:cNvPr id="12" name="Text Placeholder 24">
            <a:extLst>
              <a:ext uri="{FF2B5EF4-FFF2-40B4-BE49-F238E27FC236}">
                <a16:creationId xmlns:a16="http://schemas.microsoft.com/office/drawing/2014/main" id="{101C6206-5CF1-9729-368C-F58F54130D61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01354" y="2033750"/>
            <a:ext cx="5396352" cy="1566708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txBody>
          <a:bodyPr vert="horz" lIns="144000" tIns="108000" rIns="108000" bIns="108000" rtlCol="0" anchor="t">
            <a:normAutofit/>
          </a:bodyPr>
          <a:lstStyle>
            <a:lvl1pPr marL="1800" marR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None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1pPr>
            <a:lvl2pPr marL="468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2pPr>
            <a:lvl3pPr marL="702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3pPr>
            <a:lvl4pPr marL="936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4pPr>
            <a:lvl5pPr marL="1170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5pPr>
          </a:lstStyle>
          <a:p>
            <a:r>
              <a:rPr lang="de-DE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lvl="1"/>
            <a:r>
              <a:rPr lang="de-DE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lvl="2"/>
            <a:r>
              <a:rPr lang="de-DE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</p:txBody>
      </p:sp>
      <p:sp>
        <p:nvSpPr>
          <p:cNvPr id="13" name="Text Placeholder 24">
            <a:extLst>
              <a:ext uri="{FF2B5EF4-FFF2-40B4-BE49-F238E27FC236}">
                <a16:creationId xmlns:a16="http://schemas.microsoft.com/office/drawing/2014/main" id="{6E42B543-D3D6-E4D9-568C-C8EE95D0FD9A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602091" y="3912149"/>
            <a:ext cx="5395615" cy="557312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txBody>
          <a:bodyPr lIns="180000" tIns="108000" rIns="108000" bIns="108000" anchor="ctr">
            <a:noAutofit/>
          </a:bodyPr>
          <a:lstStyle>
            <a:lvl1pPr marL="0" indent="0" algn="l">
              <a:lnSpc>
                <a:spcPct val="120000"/>
              </a:lnSpc>
              <a:buClr>
                <a:schemeClr val="accent1"/>
              </a:buClr>
              <a:buFont typeface="Arial" panose="020B0604020202020204" pitchFamily="34" charset="0"/>
              <a:buNone/>
              <a:defRPr sz="1600" b="0">
                <a:solidFill>
                  <a:schemeClr val="tx1"/>
                </a:solidFill>
                <a:latin typeface="+mj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de-DE"/>
              <a:t>Sub Headline</a:t>
            </a:r>
          </a:p>
        </p:txBody>
      </p:sp>
      <p:sp>
        <p:nvSpPr>
          <p:cNvPr id="14" name="Text Placeholder 24">
            <a:extLst>
              <a:ext uri="{FF2B5EF4-FFF2-40B4-BE49-F238E27FC236}">
                <a16:creationId xmlns:a16="http://schemas.microsoft.com/office/drawing/2014/main" id="{40606DD8-DE68-7713-E0A2-B8963DB2B0FB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601354" y="4583258"/>
            <a:ext cx="5396352" cy="1566708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txBody>
          <a:bodyPr vert="horz" lIns="144000" tIns="108000" rIns="108000" bIns="108000" rtlCol="0" anchor="t">
            <a:normAutofit/>
          </a:bodyPr>
          <a:lstStyle>
            <a:lvl1pPr marL="1800" marR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None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1pPr>
            <a:lvl2pPr marL="468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2pPr>
            <a:lvl3pPr marL="702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3pPr>
            <a:lvl4pPr marL="936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4pPr>
            <a:lvl5pPr marL="1170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5pPr>
          </a:lstStyle>
          <a:p>
            <a:r>
              <a:rPr lang="de-DE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lvl="1"/>
            <a:r>
              <a:rPr lang="de-DE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lvl="2"/>
            <a:r>
              <a:rPr lang="de-DE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</p:txBody>
      </p:sp>
      <p:sp>
        <p:nvSpPr>
          <p:cNvPr id="15" name="Text Placeholder 24">
            <a:extLst>
              <a:ext uri="{FF2B5EF4-FFF2-40B4-BE49-F238E27FC236}">
                <a16:creationId xmlns:a16="http://schemas.microsoft.com/office/drawing/2014/main" id="{DB00F1B9-D22F-E785-5D4D-0D2378A7F846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6192096" y="1353723"/>
            <a:ext cx="5396353" cy="557312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txBody>
          <a:bodyPr lIns="180000" tIns="108000" rIns="108000" bIns="108000" anchor="ctr">
            <a:noAutofit/>
          </a:bodyPr>
          <a:lstStyle>
            <a:lvl1pPr marL="0" indent="0" algn="l">
              <a:lnSpc>
                <a:spcPct val="120000"/>
              </a:lnSpc>
              <a:buClr>
                <a:schemeClr val="accent1"/>
              </a:buClr>
              <a:buFont typeface="Arial" panose="020B0604020202020204" pitchFamily="34" charset="0"/>
              <a:buNone/>
              <a:defRPr sz="1600" b="0">
                <a:solidFill>
                  <a:schemeClr val="tx1"/>
                </a:solidFill>
                <a:latin typeface="+mj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de-DE"/>
              <a:t>Sub Headline</a:t>
            </a:r>
          </a:p>
        </p:txBody>
      </p:sp>
      <p:sp>
        <p:nvSpPr>
          <p:cNvPr id="16" name="Text Placeholder 24">
            <a:extLst>
              <a:ext uri="{FF2B5EF4-FFF2-40B4-BE49-F238E27FC236}">
                <a16:creationId xmlns:a16="http://schemas.microsoft.com/office/drawing/2014/main" id="{1022FD33-6627-94F1-52D0-571749EA2271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6192097" y="2051375"/>
            <a:ext cx="5396352" cy="1566708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txBody>
          <a:bodyPr vert="horz" lIns="144000" tIns="108000" rIns="108000" bIns="108000" rtlCol="0" anchor="t">
            <a:normAutofit/>
          </a:bodyPr>
          <a:lstStyle>
            <a:lvl1pPr marL="1800" marR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None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1pPr>
            <a:lvl2pPr marL="468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2pPr>
            <a:lvl3pPr marL="702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3pPr>
            <a:lvl4pPr marL="936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4pPr>
            <a:lvl5pPr marL="1170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5pPr>
          </a:lstStyle>
          <a:p>
            <a:r>
              <a:rPr lang="de-DE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lvl="1"/>
            <a:r>
              <a:rPr lang="de-DE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lvl="2"/>
            <a:r>
              <a:rPr lang="de-DE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</p:txBody>
      </p:sp>
      <p:sp>
        <p:nvSpPr>
          <p:cNvPr id="18" name="Text Placeholder 24">
            <a:extLst>
              <a:ext uri="{FF2B5EF4-FFF2-40B4-BE49-F238E27FC236}">
                <a16:creationId xmlns:a16="http://schemas.microsoft.com/office/drawing/2014/main" id="{7E72BA31-6A33-8114-37F3-0D12EE98CB9C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6192096" y="4583257"/>
            <a:ext cx="5396352" cy="1566707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txBody>
          <a:bodyPr vert="horz" lIns="144000" tIns="108000" rIns="108000" bIns="108000" rtlCol="0" anchor="t">
            <a:normAutofit/>
          </a:bodyPr>
          <a:lstStyle>
            <a:lvl1pPr marL="1800" marR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None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1pPr>
            <a:lvl2pPr marL="468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2pPr>
            <a:lvl3pPr marL="702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3pPr>
            <a:lvl4pPr marL="936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4pPr>
            <a:lvl5pPr marL="1170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5pPr>
          </a:lstStyle>
          <a:p>
            <a:r>
              <a:rPr lang="de-DE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lvl="1"/>
            <a:r>
              <a:rPr lang="de-DE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lvl="2"/>
            <a:r>
              <a:rPr lang="de-DE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</p:txBody>
      </p:sp>
      <p:sp>
        <p:nvSpPr>
          <p:cNvPr id="19" name="Text Placeholder 26">
            <a:extLst>
              <a:ext uri="{FF2B5EF4-FFF2-40B4-BE49-F238E27FC236}">
                <a16:creationId xmlns:a16="http://schemas.microsoft.com/office/drawing/2014/main" id="{40B311CF-B503-3298-017D-695BF68B84CA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>
          <a:xfrm>
            <a:off x="600075" y="575750"/>
            <a:ext cx="10441412" cy="475199"/>
          </a:xfrm>
          <a:prstGeom prst="rect">
            <a:avLst/>
          </a:prstGeom>
        </p:spPr>
        <p:txBody>
          <a:bodyPr lIns="0" tIns="36000" bIns="36000">
            <a:noAutofit/>
          </a:bodyPr>
          <a:lstStyle>
            <a:lvl1pPr marL="180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2" name="Text Placeholder 24">
            <a:extLst>
              <a:ext uri="{FF2B5EF4-FFF2-40B4-BE49-F238E27FC236}">
                <a16:creationId xmlns:a16="http://schemas.microsoft.com/office/drawing/2014/main" id="{173B02AF-FD42-A405-C31A-85FAD6EC3261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6192096" y="3912149"/>
            <a:ext cx="5395615" cy="557312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txBody>
          <a:bodyPr lIns="180000" tIns="108000" rIns="108000" bIns="108000" anchor="ctr">
            <a:noAutofit/>
          </a:bodyPr>
          <a:lstStyle>
            <a:lvl1pPr marL="0" indent="0" algn="l">
              <a:lnSpc>
                <a:spcPct val="120000"/>
              </a:lnSpc>
              <a:buClr>
                <a:schemeClr val="accent1"/>
              </a:buClr>
              <a:buFont typeface="Arial" panose="020B0604020202020204" pitchFamily="34" charset="0"/>
              <a:buNone/>
              <a:defRPr sz="1600" b="0">
                <a:solidFill>
                  <a:schemeClr val="tx1"/>
                </a:solidFill>
                <a:latin typeface="+mj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de-DE"/>
              <a:t>Sub Headline</a:t>
            </a:r>
          </a:p>
        </p:txBody>
      </p:sp>
      <p:sp>
        <p:nvSpPr>
          <p:cNvPr id="22" name="Rectangle 9">
            <a:extLst>
              <a:ext uri="{FF2B5EF4-FFF2-40B4-BE49-F238E27FC236}">
                <a16:creationId xmlns:a16="http://schemas.microsoft.com/office/drawing/2014/main" id="{66831F99-021E-871E-0865-040552CF4826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23" name="Text Placeholder 28">
            <a:extLst>
              <a:ext uri="{FF2B5EF4-FFF2-40B4-BE49-F238E27FC236}">
                <a16:creationId xmlns:a16="http://schemas.microsoft.com/office/drawing/2014/main" id="{A252393A-C00F-14EE-F93A-B2571A777A63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1046587" y="129600"/>
            <a:ext cx="9994900" cy="320400"/>
          </a:xfrm>
          <a:prstGeom prst="rect">
            <a:avLst/>
          </a:prstGeom>
        </p:spPr>
        <p:txBody>
          <a:bodyPr lIns="0" tIns="36000" bIns="36000" anchor="ctr">
            <a:noAutofit/>
          </a:bodyPr>
          <a:lstStyle>
            <a:lvl1pPr marL="180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4" name="Slide Number Placeholder 26">
            <a:extLst>
              <a:ext uri="{FF2B5EF4-FFF2-40B4-BE49-F238E27FC236}">
                <a16:creationId xmlns:a16="http://schemas.microsoft.com/office/drawing/2014/main" id="{4B224434-4122-7CF0-EB08-755FF974428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5" name="Footer Placeholder 1">
            <a:extLst>
              <a:ext uri="{FF2B5EF4-FFF2-40B4-BE49-F238E27FC236}">
                <a16:creationId xmlns:a16="http://schemas.microsoft.com/office/drawing/2014/main" id="{585D5C33-6FBF-7F3C-0CF3-62DFD688FB28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7" name="Date Placeholder 4">
            <a:extLst>
              <a:ext uri="{FF2B5EF4-FFF2-40B4-BE49-F238E27FC236}">
                <a16:creationId xmlns:a16="http://schemas.microsoft.com/office/drawing/2014/main" id="{FF8B471F-2330-E5AB-B561-BFAFC7161E3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3262482675"/>
      </p:ext>
    </p:extLst>
  </p:cSld>
  <p:clrMapOvr>
    <a:masterClrMapping/>
  </p:clrMapOvr>
  <p:transition spd="med"/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Kernbotschaften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hink-cell data - do not delete" hidden="1">
            <a:extLst>
              <a:ext uri="{FF2B5EF4-FFF2-40B4-BE49-F238E27FC236}">
                <a16:creationId xmlns:a16="http://schemas.microsoft.com/office/drawing/2014/main" id="{5B1E765E-00D0-948C-E489-88A63330BB7C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07949777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392" progId="TCLayout.ActiveDocument.1">
                  <p:embed/>
                </p:oleObj>
              </mc:Choice>
              <mc:Fallback>
                <p:oleObj name="think-cell Slide" r:id="rId3" imgW="405" imgH="392" progId="TCLayout.ActiveDocument.1">
                  <p:embed/>
                  <p:pic>
                    <p:nvPicPr>
                      <p:cNvPr id="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B1E765E-00D0-948C-E489-88A63330BB7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Rectangle 6">
            <a:extLst>
              <a:ext uri="{FF2B5EF4-FFF2-40B4-BE49-F238E27FC236}">
                <a16:creationId xmlns:a16="http://schemas.microsoft.com/office/drawing/2014/main" id="{CD83582E-E3EF-F534-AC35-AE73F43AF60D}"/>
              </a:ext>
            </a:extLst>
          </p:cNvPr>
          <p:cNvSpPr/>
          <p:nvPr userDrawn="1"/>
        </p:nvSpPr>
        <p:spPr>
          <a:xfrm>
            <a:off x="7728095" y="0"/>
            <a:ext cx="4463905" cy="6858000"/>
          </a:xfrm>
          <a:prstGeom prst="rect">
            <a:avLst/>
          </a:prstGeom>
          <a:solidFill>
            <a:schemeClr val="bg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2" name="Text Placeholder 28">
            <a:extLst>
              <a:ext uri="{FF2B5EF4-FFF2-40B4-BE49-F238E27FC236}">
                <a16:creationId xmlns:a16="http://schemas.microsoft.com/office/drawing/2014/main" id="{38E13941-9562-233D-D066-215C9A017BDA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1046587" y="129600"/>
            <a:ext cx="6344957" cy="320400"/>
          </a:xfrm>
          <a:prstGeom prst="rect">
            <a:avLst/>
          </a:prstGeom>
        </p:spPr>
        <p:txBody>
          <a:bodyPr lIns="0" tIns="36000" bIns="36000" anchor="ctr">
            <a:noAutofit/>
          </a:bodyPr>
          <a:lstStyle>
            <a:lvl1pPr marL="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pic>
        <p:nvPicPr>
          <p:cNvPr id="16" name="Graphic 4">
            <a:extLst>
              <a:ext uri="{FF2B5EF4-FFF2-40B4-BE49-F238E27FC236}">
                <a16:creationId xmlns:a16="http://schemas.microsoft.com/office/drawing/2014/main" id="{F78EF5D9-FA61-B971-5216-4D545FD9B3D8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1241416" y="247351"/>
            <a:ext cx="614033" cy="405262"/>
          </a:xfrm>
          <a:prstGeom prst="rect">
            <a:avLst/>
          </a:prstGeom>
        </p:spPr>
      </p:pic>
      <p:sp>
        <p:nvSpPr>
          <p:cNvPr id="17" name="Rectangle 9">
            <a:extLst>
              <a:ext uri="{FF2B5EF4-FFF2-40B4-BE49-F238E27FC236}">
                <a16:creationId xmlns:a16="http://schemas.microsoft.com/office/drawing/2014/main" id="{BFFBA3A0-9E5B-E7EF-5B0C-9F5B9685AFEF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8" name="Slide Number Placeholder 26">
            <a:extLst>
              <a:ext uri="{FF2B5EF4-FFF2-40B4-BE49-F238E27FC236}">
                <a16:creationId xmlns:a16="http://schemas.microsoft.com/office/drawing/2014/main" id="{885C08AC-C2CF-E367-F0EE-41B9FEC1955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8" name="Text Placeholder 12">
            <a:extLst>
              <a:ext uri="{FF2B5EF4-FFF2-40B4-BE49-F238E27FC236}">
                <a16:creationId xmlns:a16="http://schemas.microsoft.com/office/drawing/2014/main" id="{A62C0333-C30F-0AE1-8F3D-CC3ED5B70FF0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600074" y="1341438"/>
            <a:ext cx="6791470" cy="4808537"/>
          </a:xfrm>
        </p:spPr>
        <p:txBody>
          <a:bodyPr lIns="0" tIns="0"/>
          <a:lstStyle/>
          <a:p>
            <a:r>
              <a:rPr lang="de-DE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lvl="1"/>
            <a:r>
              <a:rPr lang="de-DE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lvl="2"/>
            <a:r>
              <a:rPr lang="de-DE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  <a:p>
            <a:pPr lvl="3"/>
            <a:r>
              <a:rPr lang="de-DE" b="0" i="0" u="none" strike="noStrike">
                <a:solidFill>
                  <a:srgbClr val="000000"/>
                </a:solidFill>
                <a:effectLst/>
              </a:rPr>
              <a:t>Vierte Ebene</a:t>
            </a:r>
          </a:p>
        </p:txBody>
      </p:sp>
      <p:sp>
        <p:nvSpPr>
          <p:cNvPr id="2" name="Text Placeholder 24">
            <a:extLst>
              <a:ext uri="{FF2B5EF4-FFF2-40B4-BE49-F238E27FC236}">
                <a16:creationId xmlns:a16="http://schemas.microsoft.com/office/drawing/2014/main" id="{A1019FCF-5AC3-FD84-7865-E7D6AFFFA053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8133741" y="2013263"/>
            <a:ext cx="3652611" cy="4376343"/>
          </a:xfrm>
          <a:prstGeom prst="rect">
            <a:avLst/>
          </a:prstGeom>
        </p:spPr>
        <p:txBody>
          <a:bodyPr vert="horz" lIns="0" tIns="72000" rIns="108000" bIns="108000" rtlCol="0">
            <a:noAutofit/>
          </a:bodyPr>
          <a:lstStyle>
            <a:lvl1pPr marL="0" indent="0">
              <a:buNone/>
              <a:defRPr lang="de-DE" dirty="0"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 err="1"/>
              <a:t>Klicke</a:t>
            </a:r>
            <a:r>
              <a:rPr lang="en-US"/>
              <a:t> </a:t>
            </a:r>
            <a:r>
              <a:rPr lang="en-US" err="1"/>
              <a:t>hier</a:t>
            </a:r>
            <a:r>
              <a:rPr lang="en-US"/>
              <a:t>, um </a:t>
            </a:r>
            <a:r>
              <a:rPr lang="en-US" err="1"/>
              <a:t>Textstile</a:t>
            </a:r>
            <a:r>
              <a:rPr lang="en-US"/>
              <a:t> </a:t>
            </a:r>
            <a:r>
              <a:rPr lang="en-US" err="1"/>
              <a:t>zu</a:t>
            </a:r>
            <a:r>
              <a:rPr lang="en-US"/>
              <a:t> </a:t>
            </a:r>
            <a:r>
              <a:rPr lang="en-US" err="1"/>
              <a:t>bearbeiten</a:t>
            </a:r>
            <a:endParaRPr lang="en-US"/>
          </a:p>
          <a:p>
            <a:pPr lvl="0"/>
            <a:r>
              <a:rPr lang="en-US"/>
              <a:t>Erste Ebene</a:t>
            </a:r>
          </a:p>
          <a:p>
            <a:pPr lvl="2"/>
            <a:r>
              <a:rPr lang="en-US" err="1"/>
              <a:t>Zweite</a:t>
            </a:r>
            <a:r>
              <a:rPr lang="en-US"/>
              <a:t> Ebene</a:t>
            </a:r>
          </a:p>
          <a:p>
            <a:pPr lvl="3"/>
            <a:r>
              <a:rPr lang="en-US" err="1"/>
              <a:t>Dritte</a:t>
            </a:r>
            <a:r>
              <a:rPr lang="en-US"/>
              <a:t> Ebene</a:t>
            </a:r>
          </a:p>
          <a:p>
            <a:pPr lvl="4"/>
            <a:r>
              <a:rPr lang="en-US" err="1"/>
              <a:t>Vierte</a:t>
            </a:r>
            <a:r>
              <a:rPr lang="en-US"/>
              <a:t> Ebene</a:t>
            </a:r>
          </a:p>
        </p:txBody>
      </p:sp>
      <p:sp>
        <p:nvSpPr>
          <p:cNvPr id="4" name="Textplatzhalter 8">
            <a:extLst>
              <a:ext uri="{FF2B5EF4-FFF2-40B4-BE49-F238E27FC236}">
                <a16:creationId xmlns:a16="http://schemas.microsoft.com/office/drawing/2014/main" id="{6E07D519-DCEB-14FF-59D0-EB48E10D45E5}"/>
              </a:ext>
            </a:extLst>
          </p:cNvPr>
          <p:cNvSpPr>
            <a:spLocks noGrp="1"/>
          </p:cNvSpPr>
          <p:nvPr>
            <p:ph type="body" sz="quarter" idx="57" hasCustomPrompt="1"/>
          </p:nvPr>
        </p:nvSpPr>
        <p:spPr>
          <a:xfrm>
            <a:off x="8133740" y="1338576"/>
            <a:ext cx="3652612" cy="557312"/>
          </a:xfrm>
          <a:solidFill>
            <a:schemeClr val="accent1"/>
          </a:solidFill>
        </p:spPr>
        <p:txBody>
          <a:bodyPr lIns="0" tIns="0" rIns="0" bIns="36000" anchor="ctr" anchorCtr="0">
            <a:noAutofit/>
          </a:bodyPr>
          <a:lstStyle>
            <a:lvl1pPr marL="0" indent="0" algn="ctr">
              <a:buNone/>
              <a:defRPr sz="1600">
                <a:solidFill>
                  <a:schemeClr val="bg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1pPr>
            <a:lvl2pPr>
              <a:defRPr sz="1600">
                <a:solidFill>
                  <a:schemeClr val="tx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2pPr>
            <a:lvl3pPr marL="473400" indent="0">
              <a:buNone/>
              <a:defRPr sz="1600">
                <a:solidFill>
                  <a:schemeClr val="tx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3pPr>
            <a:lvl4pPr>
              <a:defRPr sz="1600">
                <a:solidFill>
                  <a:schemeClr val="tx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4pPr>
            <a:lvl5pPr marL="941400" indent="0">
              <a:buNone/>
              <a:defRPr sz="1600">
                <a:solidFill>
                  <a:schemeClr val="tx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5pPr>
          </a:lstStyle>
          <a:p>
            <a:pPr lvl="0"/>
            <a:r>
              <a:rPr lang="de-DE"/>
              <a:t>Kernbotschaften</a:t>
            </a:r>
          </a:p>
        </p:txBody>
      </p:sp>
      <p:sp>
        <p:nvSpPr>
          <p:cNvPr id="9" name="Date Placeholder 4">
            <a:extLst>
              <a:ext uri="{FF2B5EF4-FFF2-40B4-BE49-F238E27FC236}">
                <a16:creationId xmlns:a16="http://schemas.microsoft.com/office/drawing/2014/main" id="{AC0891BA-F766-2764-B29C-4BD072A3CDAD}"/>
              </a:ext>
            </a:extLst>
          </p:cNvPr>
          <p:cNvSpPr txBox="1">
            <a:spLocks/>
          </p:cNvSpPr>
          <p:nvPr userDrawn="1"/>
        </p:nvSpPr>
        <p:spPr>
          <a:xfrm>
            <a:off x="600074" y="6356349"/>
            <a:ext cx="769131" cy="365126"/>
          </a:xfrm>
          <a:prstGeom prst="rect">
            <a:avLst/>
          </a:prstGeom>
        </p:spPr>
        <p:txBody>
          <a:bodyPr lIns="0"/>
          <a:lstStyle>
            <a:defPPr>
              <a:defRPr lang="de-DE"/>
            </a:defPPr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/>
            <a:endParaRPr lang="en-US"/>
          </a:p>
        </p:txBody>
      </p:sp>
      <p:sp>
        <p:nvSpPr>
          <p:cNvPr id="7" name="Footer Placeholder 1">
            <a:extLst>
              <a:ext uri="{FF2B5EF4-FFF2-40B4-BE49-F238E27FC236}">
                <a16:creationId xmlns:a16="http://schemas.microsoft.com/office/drawing/2014/main" id="{2E24B84F-DED3-487D-E95F-99D0EA1F055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10" name="Date Placeholder 4">
            <a:extLst>
              <a:ext uri="{FF2B5EF4-FFF2-40B4-BE49-F238E27FC236}">
                <a16:creationId xmlns:a16="http://schemas.microsoft.com/office/drawing/2014/main" id="{B7CF58EC-A03C-5EB7-4391-5A505095B160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  <p:sp>
        <p:nvSpPr>
          <p:cNvPr id="5" name="Text Placeholder 26">
            <a:extLst>
              <a:ext uri="{FF2B5EF4-FFF2-40B4-BE49-F238E27FC236}">
                <a16:creationId xmlns:a16="http://schemas.microsoft.com/office/drawing/2014/main" id="{FCB57530-AFBF-07E1-CDEC-A3C5BAD0F91E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>
          <a:xfrm>
            <a:off x="600075" y="575750"/>
            <a:ext cx="6791469" cy="475199"/>
          </a:xfrm>
          <a:prstGeom prst="rect">
            <a:avLst/>
          </a:prstGeom>
        </p:spPr>
        <p:txBody>
          <a:bodyPr lIns="0" tIns="36000" bIns="36000">
            <a:noAutofit/>
          </a:bodyPr>
          <a:lstStyle>
            <a:lvl1pPr marL="180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186577055"/>
      </p:ext>
    </p:extLst>
  </p:cSld>
  <p:clrMapOvr>
    <a:masterClrMapping/>
  </p:clrMapOvr>
  <p:transition spd="med"/>
  <p:extLst>
    <p:ext uri="{DCECCB84-F9BA-43D5-87BE-67443E8EF086}">
      <p15:sldGuideLst xmlns:p15="http://schemas.microsoft.com/office/powerpoint/2012/main">
        <p15:guide id="1" orient="horz" pos="890" userDrawn="1">
          <p15:clr>
            <a:srgbClr val="FBAE40"/>
          </p15:clr>
        </p15:guide>
      </p15:sldGuideLst>
    </p:ext>
  </p:extLst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Kernbotschaften_1_Box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hink-cell data - do not delete" hidden="1">
            <a:extLst>
              <a:ext uri="{FF2B5EF4-FFF2-40B4-BE49-F238E27FC236}">
                <a16:creationId xmlns:a16="http://schemas.microsoft.com/office/drawing/2014/main" id="{5B1E765E-00D0-948C-E489-88A63330BB7C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07949777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392" progId="TCLayout.ActiveDocument.1">
                  <p:embed/>
                </p:oleObj>
              </mc:Choice>
              <mc:Fallback>
                <p:oleObj name="think-cell Slide" r:id="rId3" imgW="405" imgH="392" progId="TCLayout.ActiveDocument.1">
                  <p:embed/>
                  <p:pic>
                    <p:nvPicPr>
                      <p:cNvPr id="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B1E765E-00D0-948C-E489-88A63330BB7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Rectangle 6">
            <a:extLst>
              <a:ext uri="{FF2B5EF4-FFF2-40B4-BE49-F238E27FC236}">
                <a16:creationId xmlns:a16="http://schemas.microsoft.com/office/drawing/2014/main" id="{CD83582E-E3EF-F534-AC35-AE73F43AF60D}"/>
              </a:ext>
            </a:extLst>
          </p:cNvPr>
          <p:cNvSpPr/>
          <p:nvPr userDrawn="1"/>
        </p:nvSpPr>
        <p:spPr>
          <a:xfrm>
            <a:off x="7728095" y="0"/>
            <a:ext cx="4463905" cy="6858000"/>
          </a:xfrm>
          <a:prstGeom prst="rect">
            <a:avLst/>
          </a:prstGeom>
          <a:solidFill>
            <a:schemeClr val="bg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2" name="Text Placeholder 28">
            <a:extLst>
              <a:ext uri="{FF2B5EF4-FFF2-40B4-BE49-F238E27FC236}">
                <a16:creationId xmlns:a16="http://schemas.microsoft.com/office/drawing/2014/main" id="{38E13941-9562-233D-D066-215C9A017BDA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1046587" y="129600"/>
            <a:ext cx="6344957" cy="320400"/>
          </a:xfrm>
          <a:prstGeom prst="rect">
            <a:avLst/>
          </a:prstGeom>
        </p:spPr>
        <p:txBody>
          <a:bodyPr lIns="0" tIns="36000" bIns="36000" anchor="ctr">
            <a:noAutofit/>
          </a:bodyPr>
          <a:lstStyle>
            <a:lvl1pPr marL="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pic>
        <p:nvPicPr>
          <p:cNvPr id="16" name="Graphic 4">
            <a:extLst>
              <a:ext uri="{FF2B5EF4-FFF2-40B4-BE49-F238E27FC236}">
                <a16:creationId xmlns:a16="http://schemas.microsoft.com/office/drawing/2014/main" id="{F78EF5D9-FA61-B971-5216-4D545FD9B3D8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1241416" y="247351"/>
            <a:ext cx="614033" cy="405262"/>
          </a:xfrm>
          <a:prstGeom prst="rect">
            <a:avLst/>
          </a:prstGeom>
        </p:spPr>
      </p:pic>
      <p:sp>
        <p:nvSpPr>
          <p:cNvPr id="17" name="Rectangle 9">
            <a:extLst>
              <a:ext uri="{FF2B5EF4-FFF2-40B4-BE49-F238E27FC236}">
                <a16:creationId xmlns:a16="http://schemas.microsoft.com/office/drawing/2014/main" id="{BFFBA3A0-9E5B-E7EF-5B0C-9F5B9685AFEF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8" name="Slide Number Placeholder 26">
            <a:extLst>
              <a:ext uri="{FF2B5EF4-FFF2-40B4-BE49-F238E27FC236}">
                <a16:creationId xmlns:a16="http://schemas.microsoft.com/office/drawing/2014/main" id="{885C08AC-C2CF-E367-F0EE-41B9FEC1955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8" name="Text Placeholder 12">
            <a:extLst>
              <a:ext uri="{FF2B5EF4-FFF2-40B4-BE49-F238E27FC236}">
                <a16:creationId xmlns:a16="http://schemas.microsoft.com/office/drawing/2014/main" id="{A62C0333-C30F-0AE1-8F3D-CC3ED5B70FF0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600074" y="4296427"/>
            <a:ext cx="6791470" cy="1854000"/>
          </a:xfrm>
          <a:solidFill>
            <a:schemeClr val="tx2"/>
          </a:solidFill>
        </p:spPr>
        <p:txBody>
          <a:bodyPr lIns="108000" tIns="108000"/>
          <a:lstStyle>
            <a:lvl1pPr marL="1800" indent="0">
              <a:buFont typeface="Wingdings" pitchFamily="2" charset="2"/>
              <a:buNone/>
              <a:defRPr sz="1400" b="1">
                <a:latin typeface="+mj-lt"/>
              </a:defRPr>
            </a:lvl1pPr>
          </a:lstStyle>
          <a:p>
            <a:pPr lvl="0"/>
            <a:r>
              <a:rPr lang="en-US" err="1"/>
              <a:t>Maßnahmen</a:t>
            </a:r>
            <a:endParaRPr lang="en-US"/>
          </a:p>
        </p:txBody>
      </p:sp>
      <p:sp>
        <p:nvSpPr>
          <p:cNvPr id="4" name="Textfeld 3">
            <a:extLst>
              <a:ext uri="{FF2B5EF4-FFF2-40B4-BE49-F238E27FC236}">
                <a16:creationId xmlns:a16="http://schemas.microsoft.com/office/drawing/2014/main" id="{AE77710F-E296-32D1-9CAF-22E624BE24FC}"/>
              </a:ext>
            </a:extLst>
          </p:cNvPr>
          <p:cNvSpPr txBox="1"/>
          <p:nvPr userDrawn="1"/>
        </p:nvSpPr>
        <p:spPr>
          <a:xfrm>
            <a:off x="600074" y="4755659"/>
            <a:ext cx="6627444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de-DE" sz="1200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sz="1200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marL="628650" lvl="1" indent="-171450">
              <a:buFont typeface="Wingdings" pitchFamily="2" charset="2"/>
              <a:buChar char="§"/>
            </a:pPr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marL="1085850" lvl="2" indent="-171450">
              <a:buFont typeface="Wingdings" pitchFamily="2" charset="2"/>
              <a:buChar char="§"/>
            </a:pPr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  <a:p>
            <a:pPr marL="1543050" lvl="3" indent="-171450">
              <a:buFont typeface="Wingdings" pitchFamily="2" charset="2"/>
              <a:buChar char="§"/>
            </a:pPr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Vierte Ebene</a:t>
            </a:r>
          </a:p>
        </p:txBody>
      </p:sp>
      <p:sp>
        <p:nvSpPr>
          <p:cNvPr id="15" name="Inhaltsplatzhalter 14">
            <a:extLst>
              <a:ext uri="{FF2B5EF4-FFF2-40B4-BE49-F238E27FC236}">
                <a16:creationId xmlns:a16="http://schemas.microsoft.com/office/drawing/2014/main" id="{CBE9D036-4B39-0EB5-6E2C-88F9B7CA6C4F}"/>
              </a:ext>
            </a:extLst>
          </p:cNvPr>
          <p:cNvSpPr>
            <a:spLocks noGrp="1"/>
          </p:cNvSpPr>
          <p:nvPr>
            <p:ph sz="quarter" idx="58"/>
          </p:nvPr>
        </p:nvSpPr>
        <p:spPr>
          <a:xfrm>
            <a:off x="600075" y="1353546"/>
            <a:ext cx="6791468" cy="2752241"/>
          </a:xfrm>
        </p:spPr>
        <p:txBody>
          <a:bodyPr lIns="0" tIns="0"/>
          <a:lstStyle>
            <a:lvl1pPr marL="1800" indent="0">
              <a:buNone/>
              <a:defRPr/>
            </a:lvl1pPr>
          </a:lstStyle>
          <a:p>
            <a:pPr lvl="0"/>
            <a:endParaRPr lang="de-DE"/>
          </a:p>
        </p:txBody>
      </p:sp>
      <p:sp>
        <p:nvSpPr>
          <p:cNvPr id="19" name="Text Placeholder 24">
            <a:extLst>
              <a:ext uri="{FF2B5EF4-FFF2-40B4-BE49-F238E27FC236}">
                <a16:creationId xmlns:a16="http://schemas.microsoft.com/office/drawing/2014/main" id="{89564A70-30BA-20C9-D346-76CA5D13F5FC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8133741" y="2013263"/>
            <a:ext cx="3652611" cy="4376343"/>
          </a:xfrm>
          <a:prstGeom prst="rect">
            <a:avLst/>
          </a:prstGeom>
        </p:spPr>
        <p:txBody>
          <a:bodyPr vert="horz" lIns="0" tIns="72000" rIns="108000" bIns="108000" rtlCol="0">
            <a:noAutofit/>
          </a:bodyPr>
          <a:lstStyle>
            <a:lvl1pPr marL="0" indent="0">
              <a:buNone/>
              <a:defRPr lang="de-DE" dirty="0"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 err="1"/>
              <a:t>Klicke</a:t>
            </a:r>
            <a:r>
              <a:rPr lang="en-US"/>
              <a:t> </a:t>
            </a:r>
            <a:r>
              <a:rPr lang="en-US" err="1"/>
              <a:t>hier</a:t>
            </a:r>
            <a:r>
              <a:rPr lang="en-US"/>
              <a:t>, um </a:t>
            </a:r>
            <a:r>
              <a:rPr lang="en-US" err="1"/>
              <a:t>Textstile</a:t>
            </a:r>
            <a:r>
              <a:rPr lang="en-US"/>
              <a:t> </a:t>
            </a:r>
            <a:r>
              <a:rPr lang="en-US" err="1"/>
              <a:t>zu</a:t>
            </a:r>
            <a:r>
              <a:rPr lang="en-US"/>
              <a:t> </a:t>
            </a:r>
            <a:r>
              <a:rPr lang="en-US" err="1"/>
              <a:t>bearbeiten</a:t>
            </a:r>
            <a:endParaRPr lang="en-US"/>
          </a:p>
          <a:p>
            <a:pPr lvl="0"/>
            <a:r>
              <a:rPr lang="en-US"/>
              <a:t>Erste Ebene</a:t>
            </a:r>
          </a:p>
          <a:p>
            <a:pPr lvl="2"/>
            <a:r>
              <a:rPr lang="en-US" err="1"/>
              <a:t>Zweite</a:t>
            </a:r>
            <a:r>
              <a:rPr lang="en-US"/>
              <a:t> Ebene</a:t>
            </a:r>
          </a:p>
          <a:p>
            <a:pPr lvl="3"/>
            <a:r>
              <a:rPr lang="en-US" err="1"/>
              <a:t>Dritte</a:t>
            </a:r>
            <a:r>
              <a:rPr lang="en-US"/>
              <a:t> Ebene</a:t>
            </a:r>
          </a:p>
          <a:p>
            <a:pPr lvl="4"/>
            <a:r>
              <a:rPr lang="en-US" err="1"/>
              <a:t>Vierte</a:t>
            </a:r>
            <a:r>
              <a:rPr lang="en-US"/>
              <a:t> Ebene</a:t>
            </a:r>
          </a:p>
        </p:txBody>
      </p:sp>
      <p:sp>
        <p:nvSpPr>
          <p:cNvPr id="20" name="Textplatzhalter 8">
            <a:extLst>
              <a:ext uri="{FF2B5EF4-FFF2-40B4-BE49-F238E27FC236}">
                <a16:creationId xmlns:a16="http://schemas.microsoft.com/office/drawing/2014/main" id="{99320DC7-0B1F-0CEE-5310-7BA83F0FD723}"/>
              </a:ext>
            </a:extLst>
          </p:cNvPr>
          <p:cNvSpPr>
            <a:spLocks noGrp="1"/>
          </p:cNvSpPr>
          <p:nvPr>
            <p:ph type="body" sz="quarter" idx="57" hasCustomPrompt="1"/>
          </p:nvPr>
        </p:nvSpPr>
        <p:spPr>
          <a:xfrm>
            <a:off x="8133740" y="1338576"/>
            <a:ext cx="3652612" cy="557312"/>
          </a:xfrm>
          <a:solidFill>
            <a:schemeClr val="accent1"/>
          </a:solidFill>
        </p:spPr>
        <p:txBody>
          <a:bodyPr lIns="0" tIns="0" rIns="0" bIns="36000" anchor="ctr" anchorCtr="0">
            <a:noAutofit/>
          </a:bodyPr>
          <a:lstStyle>
            <a:lvl1pPr marL="0" indent="0" algn="ctr">
              <a:buNone/>
              <a:defRPr sz="1600">
                <a:solidFill>
                  <a:schemeClr val="bg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1pPr>
            <a:lvl2pPr>
              <a:defRPr sz="1600">
                <a:solidFill>
                  <a:schemeClr val="tx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2pPr>
            <a:lvl3pPr marL="473400" indent="0">
              <a:buNone/>
              <a:defRPr sz="1600">
                <a:solidFill>
                  <a:schemeClr val="tx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3pPr>
            <a:lvl4pPr>
              <a:defRPr sz="1600">
                <a:solidFill>
                  <a:schemeClr val="tx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4pPr>
            <a:lvl5pPr marL="941400" indent="0">
              <a:buNone/>
              <a:defRPr sz="1600">
                <a:solidFill>
                  <a:schemeClr val="tx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5pPr>
          </a:lstStyle>
          <a:p>
            <a:pPr lvl="0"/>
            <a:r>
              <a:rPr lang="de-DE"/>
              <a:t>Kernbotschaften</a:t>
            </a:r>
          </a:p>
        </p:txBody>
      </p:sp>
      <p:sp>
        <p:nvSpPr>
          <p:cNvPr id="5" name="Footer Placeholder 1">
            <a:extLst>
              <a:ext uri="{FF2B5EF4-FFF2-40B4-BE49-F238E27FC236}">
                <a16:creationId xmlns:a16="http://schemas.microsoft.com/office/drawing/2014/main" id="{57B150E0-9ABC-BF86-4EC1-523EC02912E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7" name="Date Placeholder 4">
            <a:extLst>
              <a:ext uri="{FF2B5EF4-FFF2-40B4-BE49-F238E27FC236}">
                <a16:creationId xmlns:a16="http://schemas.microsoft.com/office/drawing/2014/main" id="{0417715D-C5AC-EB3F-67F3-C81DCE543786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  <p:sp>
        <p:nvSpPr>
          <p:cNvPr id="2" name="Text Placeholder 26">
            <a:extLst>
              <a:ext uri="{FF2B5EF4-FFF2-40B4-BE49-F238E27FC236}">
                <a16:creationId xmlns:a16="http://schemas.microsoft.com/office/drawing/2014/main" id="{96436684-4718-705A-6CBB-3C01183A5553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>
          <a:xfrm>
            <a:off x="600075" y="575750"/>
            <a:ext cx="6791468" cy="475199"/>
          </a:xfrm>
          <a:prstGeom prst="rect">
            <a:avLst/>
          </a:prstGeom>
        </p:spPr>
        <p:txBody>
          <a:bodyPr lIns="0" tIns="36000" bIns="36000">
            <a:noAutofit/>
          </a:bodyPr>
          <a:lstStyle>
            <a:lvl1pPr marL="180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1402423132"/>
      </p:ext>
    </p:extLst>
  </p:cSld>
  <p:clrMapOvr>
    <a:masterClrMapping/>
  </p:clrMapOvr>
  <p:transition spd="med"/>
  <p:extLst>
    <p:ext uri="{DCECCB84-F9BA-43D5-87BE-67443E8EF086}">
      <p15:sldGuideLst xmlns:p15="http://schemas.microsoft.com/office/powerpoint/2012/main">
        <p15:guide id="1" orient="horz" pos="890" userDrawn="1">
          <p15:clr>
            <a:srgbClr val="FBAE40"/>
          </p15:clr>
        </p15:guide>
      </p15:sldGuideLst>
    </p:ext>
  </p:extLst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Kernbotschaften_2_Box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hink-cell data - do not delete" hidden="1">
            <a:extLst>
              <a:ext uri="{FF2B5EF4-FFF2-40B4-BE49-F238E27FC236}">
                <a16:creationId xmlns:a16="http://schemas.microsoft.com/office/drawing/2014/main" id="{5B1E765E-00D0-948C-E489-88A63330BB7C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07949777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392" progId="TCLayout.ActiveDocument.1">
                  <p:embed/>
                </p:oleObj>
              </mc:Choice>
              <mc:Fallback>
                <p:oleObj name="think-cell Slide" r:id="rId3" imgW="405" imgH="392" progId="TCLayout.ActiveDocument.1">
                  <p:embed/>
                  <p:pic>
                    <p:nvPicPr>
                      <p:cNvPr id="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B1E765E-00D0-948C-E489-88A63330BB7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Rectangle 6">
            <a:extLst>
              <a:ext uri="{FF2B5EF4-FFF2-40B4-BE49-F238E27FC236}">
                <a16:creationId xmlns:a16="http://schemas.microsoft.com/office/drawing/2014/main" id="{CD83582E-E3EF-F534-AC35-AE73F43AF60D}"/>
              </a:ext>
            </a:extLst>
          </p:cNvPr>
          <p:cNvSpPr/>
          <p:nvPr userDrawn="1"/>
        </p:nvSpPr>
        <p:spPr>
          <a:xfrm>
            <a:off x="7728095" y="0"/>
            <a:ext cx="4463905" cy="6858000"/>
          </a:xfrm>
          <a:prstGeom prst="rect">
            <a:avLst/>
          </a:prstGeom>
          <a:solidFill>
            <a:schemeClr val="bg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2" name="Text Placeholder 28">
            <a:extLst>
              <a:ext uri="{FF2B5EF4-FFF2-40B4-BE49-F238E27FC236}">
                <a16:creationId xmlns:a16="http://schemas.microsoft.com/office/drawing/2014/main" id="{38E13941-9562-233D-D066-215C9A017BDA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1046587" y="129600"/>
            <a:ext cx="6344957" cy="320400"/>
          </a:xfrm>
          <a:prstGeom prst="rect">
            <a:avLst/>
          </a:prstGeom>
        </p:spPr>
        <p:txBody>
          <a:bodyPr lIns="0" tIns="36000" bIns="36000" anchor="ctr">
            <a:noAutofit/>
          </a:bodyPr>
          <a:lstStyle>
            <a:lvl1pPr marL="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pic>
        <p:nvPicPr>
          <p:cNvPr id="16" name="Graphic 4">
            <a:extLst>
              <a:ext uri="{FF2B5EF4-FFF2-40B4-BE49-F238E27FC236}">
                <a16:creationId xmlns:a16="http://schemas.microsoft.com/office/drawing/2014/main" id="{F78EF5D9-FA61-B971-5216-4D545FD9B3D8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1241416" y="247351"/>
            <a:ext cx="614033" cy="405262"/>
          </a:xfrm>
          <a:prstGeom prst="rect">
            <a:avLst/>
          </a:prstGeom>
        </p:spPr>
      </p:pic>
      <p:sp>
        <p:nvSpPr>
          <p:cNvPr id="17" name="Rectangle 9">
            <a:extLst>
              <a:ext uri="{FF2B5EF4-FFF2-40B4-BE49-F238E27FC236}">
                <a16:creationId xmlns:a16="http://schemas.microsoft.com/office/drawing/2014/main" id="{BFFBA3A0-9E5B-E7EF-5B0C-9F5B9685AFEF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8" name="Slide Number Placeholder 26">
            <a:extLst>
              <a:ext uri="{FF2B5EF4-FFF2-40B4-BE49-F238E27FC236}">
                <a16:creationId xmlns:a16="http://schemas.microsoft.com/office/drawing/2014/main" id="{885C08AC-C2CF-E367-F0EE-41B9FEC1955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8" name="Text Placeholder 12">
            <a:extLst>
              <a:ext uri="{FF2B5EF4-FFF2-40B4-BE49-F238E27FC236}">
                <a16:creationId xmlns:a16="http://schemas.microsoft.com/office/drawing/2014/main" id="{A62C0333-C30F-0AE1-8F3D-CC3ED5B70FF0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600074" y="4296427"/>
            <a:ext cx="3282994" cy="1854000"/>
          </a:xfrm>
          <a:solidFill>
            <a:schemeClr val="tx2"/>
          </a:solidFill>
        </p:spPr>
        <p:txBody>
          <a:bodyPr lIns="108000" tIns="108000"/>
          <a:lstStyle>
            <a:lvl1pPr marL="1800" indent="0">
              <a:buFont typeface="Wingdings" pitchFamily="2" charset="2"/>
              <a:buNone/>
              <a:defRPr sz="1400" b="1">
                <a:latin typeface="+mj-lt"/>
              </a:defRPr>
            </a:lvl1pPr>
          </a:lstStyle>
          <a:p>
            <a:pPr lvl="0"/>
            <a:r>
              <a:rPr lang="en-US" err="1"/>
              <a:t>Maßnahmen</a:t>
            </a:r>
            <a:endParaRPr lang="en-US"/>
          </a:p>
        </p:txBody>
      </p:sp>
      <p:sp>
        <p:nvSpPr>
          <p:cNvPr id="4" name="Textfeld 3">
            <a:extLst>
              <a:ext uri="{FF2B5EF4-FFF2-40B4-BE49-F238E27FC236}">
                <a16:creationId xmlns:a16="http://schemas.microsoft.com/office/drawing/2014/main" id="{AE77710F-E296-32D1-9CAF-22E624BE24FC}"/>
              </a:ext>
            </a:extLst>
          </p:cNvPr>
          <p:cNvSpPr txBox="1"/>
          <p:nvPr userDrawn="1"/>
        </p:nvSpPr>
        <p:spPr>
          <a:xfrm>
            <a:off x="600074" y="4755659"/>
            <a:ext cx="3157734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de-DE" sz="1200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sz="1200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marL="628650" lvl="1" indent="-171450">
              <a:buFont typeface="Wingdings" pitchFamily="2" charset="2"/>
              <a:buChar char="§"/>
            </a:pPr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marL="1085850" lvl="2" indent="-171450">
              <a:buFont typeface="Wingdings" pitchFamily="2" charset="2"/>
              <a:buChar char="§"/>
            </a:pPr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  <a:p>
            <a:pPr marL="1543050" lvl="3" indent="-171450">
              <a:buFont typeface="Wingdings" pitchFamily="2" charset="2"/>
              <a:buChar char="§"/>
            </a:pPr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Vierte Ebene</a:t>
            </a:r>
          </a:p>
        </p:txBody>
      </p:sp>
      <p:sp>
        <p:nvSpPr>
          <p:cNvPr id="15" name="Inhaltsplatzhalter 14">
            <a:extLst>
              <a:ext uri="{FF2B5EF4-FFF2-40B4-BE49-F238E27FC236}">
                <a16:creationId xmlns:a16="http://schemas.microsoft.com/office/drawing/2014/main" id="{CBE9D036-4B39-0EB5-6E2C-88F9B7CA6C4F}"/>
              </a:ext>
            </a:extLst>
          </p:cNvPr>
          <p:cNvSpPr>
            <a:spLocks noGrp="1"/>
          </p:cNvSpPr>
          <p:nvPr>
            <p:ph sz="quarter" idx="58"/>
          </p:nvPr>
        </p:nvSpPr>
        <p:spPr>
          <a:xfrm>
            <a:off x="600075" y="1353546"/>
            <a:ext cx="6791468" cy="2752241"/>
          </a:xfrm>
        </p:spPr>
        <p:txBody>
          <a:bodyPr lIns="0" tIns="0"/>
          <a:lstStyle>
            <a:lvl1pPr marL="1800" indent="0">
              <a:buNone/>
              <a:defRPr/>
            </a:lvl1pPr>
          </a:lstStyle>
          <a:p>
            <a:pPr lvl="0"/>
            <a:endParaRPr lang="de-DE"/>
          </a:p>
        </p:txBody>
      </p:sp>
      <p:sp>
        <p:nvSpPr>
          <p:cNvPr id="2" name="Text Placeholder 12">
            <a:extLst>
              <a:ext uri="{FF2B5EF4-FFF2-40B4-BE49-F238E27FC236}">
                <a16:creationId xmlns:a16="http://schemas.microsoft.com/office/drawing/2014/main" id="{98AD14E9-B820-5B56-EDA4-24F8D095D1AA}"/>
              </a:ext>
            </a:extLst>
          </p:cNvPr>
          <p:cNvSpPr>
            <a:spLocks noGrp="1"/>
          </p:cNvSpPr>
          <p:nvPr>
            <p:ph type="body" sz="quarter" idx="59" hasCustomPrompt="1"/>
          </p:nvPr>
        </p:nvSpPr>
        <p:spPr>
          <a:xfrm>
            <a:off x="4094359" y="4295975"/>
            <a:ext cx="3282994" cy="1854000"/>
          </a:xfrm>
          <a:solidFill>
            <a:schemeClr val="tx2"/>
          </a:solidFill>
        </p:spPr>
        <p:txBody>
          <a:bodyPr lIns="108000" tIns="108000"/>
          <a:lstStyle>
            <a:lvl1pPr marL="1800" indent="0">
              <a:buFont typeface="Wingdings" pitchFamily="2" charset="2"/>
              <a:buNone/>
              <a:defRPr sz="1400" b="1">
                <a:latin typeface="+mj-lt"/>
              </a:defRPr>
            </a:lvl1pPr>
          </a:lstStyle>
          <a:p>
            <a:pPr lvl="0"/>
            <a:r>
              <a:rPr lang="en-US" err="1"/>
              <a:t>Maßnahmen</a:t>
            </a:r>
            <a:endParaRPr lang="en-US"/>
          </a:p>
        </p:txBody>
      </p:sp>
      <p:sp>
        <p:nvSpPr>
          <p:cNvPr id="5" name="Textfeld 4">
            <a:extLst>
              <a:ext uri="{FF2B5EF4-FFF2-40B4-BE49-F238E27FC236}">
                <a16:creationId xmlns:a16="http://schemas.microsoft.com/office/drawing/2014/main" id="{DD45395A-46B8-24F3-AF74-4956B68CA764}"/>
              </a:ext>
            </a:extLst>
          </p:cNvPr>
          <p:cNvSpPr txBox="1"/>
          <p:nvPr userDrawn="1"/>
        </p:nvSpPr>
        <p:spPr>
          <a:xfrm>
            <a:off x="4094359" y="4755207"/>
            <a:ext cx="3157734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de-DE" sz="1200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sz="1200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marL="628650" lvl="1" indent="-171450">
              <a:buFont typeface="Wingdings" pitchFamily="2" charset="2"/>
              <a:buChar char="§"/>
            </a:pPr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marL="1085850" lvl="2" indent="-171450">
              <a:buFont typeface="Wingdings" pitchFamily="2" charset="2"/>
              <a:buChar char="§"/>
            </a:pPr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  <a:p>
            <a:pPr marL="1543050" lvl="3" indent="-171450">
              <a:buFont typeface="Wingdings" pitchFamily="2" charset="2"/>
              <a:buChar char="§"/>
            </a:pPr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Vierte Ebene</a:t>
            </a:r>
          </a:p>
        </p:txBody>
      </p:sp>
      <p:sp>
        <p:nvSpPr>
          <p:cNvPr id="11" name="Text Placeholder 24">
            <a:extLst>
              <a:ext uri="{FF2B5EF4-FFF2-40B4-BE49-F238E27FC236}">
                <a16:creationId xmlns:a16="http://schemas.microsoft.com/office/drawing/2014/main" id="{40355671-C1AA-A3F8-F585-D677FB59990F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8133741" y="2013263"/>
            <a:ext cx="3652611" cy="4376343"/>
          </a:xfrm>
          <a:prstGeom prst="rect">
            <a:avLst/>
          </a:prstGeom>
        </p:spPr>
        <p:txBody>
          <a:bodyPr vert="horz" lIns="0" tIns="72000" rIns="108000" bIns="108000" rtlCol="0">
            <a:noAutofit/>
          </a:bodyPr>
          <a:lstStyle>
            <a:lvl1pPr marL="0" indent="0">
              <a:buNone/>
              <a:defRPr lang="de-DE" dirty="0"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 err="1"/>
              <a:t>Klicke</a:t>
            </a:r>
            <a:r>
              <a:rPr lang="en-US"/>
              <a:t> </a:t>
            </a:r>
            <a:r>
              <a:rPr lang="en-US" err="1"/>
              <a:t>hier</a:t>
            </a:r>
            <a:r>
              <a:rPr lang="en-US"/>
              <a:t>, um </a:t>
            </a:r>
            <a:r>
              <a:rPr lang="en-US" err="1"/>
              <a:t>Textstile</a:t>
            </a:r>
            <a:r>
              <a:rPr lang="en-US"/>
              <a:t> </a:t>
            </a:r>
            <a:r>
              <a:rPr lang="en-US" err="1"/>
              <a:t>zu</a:t>
            </a:r>
            <a:r>
              <a:rPr lang="en-US"/>
              <a:t> </a:t>
            </a:r>
            <a:r>
              <a:rPr lang="en-US" err="1"/>
              <a:t>bearbeiten</a:t>
            </a:r>
            <a:endParaRPr lang="en-US"/>
          </a:p>
          <a:p>
            <a:pPr lvl="0"/>
            <a:r>
              <a:rPr lang="en-US"/>
              <a:t>Erste Ebene</a:t>
            </a:r>
          </a:p>
          <a:p>
            <a:pPr lvl="2"/>
            <a:r>
              <a:rPr lang="en-US" err="1"/>
              <a:t>Zweite</a:t>
            </a:r>
            <a:r>
              <a:rPr lang="en-US"/>
              <a:t> Ebene</a:t>
            </a:r>
          </a:p>
          <a:p>
            <a:pPr lvl="3"/>
            <a:r>
              <a:rPr lang="en-US" err="1"/>
              <a:t>Dritte</a:t>
            </a:r>
            <a:r>
              <a:rPr lang="en-US"/>
              <a:t> Ebene</a:t>
            </a:r>
          </a:p>
          <a:p>
            <a:pPr lvl="4"/>
            <a:r>
              <a:rPr lang="en-US" err="1"/>
              <a:t>Vierte</a:t>
            </a:r>
            <a:r>
              <a:rPr lang="en-US"/>
              <a:t> Ebene</a:t>
            </a:r>
          </a:p>
        </p:txBody>
      </p:sp>
      <p:sp>
        <p:nvSpPr>
          <p:cNvPr id="14" name="Textplatzhalter 8">
            <a:extLst>
              <a:ext uri="{FF2B5EF4-FFF2-40B4-BE49-F238E27FC236}">
                <a16:creationId xmlns:a16="http://schemas.microsoft.com/office/drawing/2014/main" id="{7E4A9DAA-1248-5F54-04A0-983A8D1962D2}"/>
              </a:ext>
            </a:extLst>
          </p:cNvPr>
          <p:cNvSpPr>
            <a:spLocks noGrp="1"/>
          </p:cNvSpPr>
          <p:nvPr>
            <p:ph type="body" sz="quarter" idx="57" hasCustomPrompt="1"/>
          </p:nvPr>
        </p:nvSpPr>
        <p:spPr>
          <a:xfrm>
            <a:off x="8133740" y="1338576"/>
            <a:ext cx="3652612" cy="557312"/>
          </a:xfrm>
          <a:solidFill>
            <a:schemeClr val="accent1"/>
          </a:solidFill>
        </p:spPr>
        <p:txBody>
          <a:bodyPr lIns="0" tIns="0" rIns="0" bIns="36000" anchor="ctr" anchorCtr="0">
            <a:noAutofit/>
          </a:bodyPr>
          <a:lstStyle>
            <a:lvl1pPr marL="0" indent="0" algn="ctr">
              <a:buNone/>
              <a:defRPr sz="1600">
                <a:solidFill>
                  <a:schemeClr val="bg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1pPr>
            <a:lvl2pPr>
              <a:defRPr sz="1600">
                <a:solidFill>
                  <a:schemeClr val="tx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2pPr>
            <a:lvl3pPr marL="473400" indent="0">
              <a:buNone/>
              <a:defRPr sz="1600">
                <a:solidFill>
                  <a:schemeClr val="tx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3pPr>
            <a:lvl4pPr>
              <a:defRPr sz="1600">
                <a:solidFill>
                  <a:schemeClr val="tx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4pPr>
            <a:lvl5pPr marL="941400" indent="0">
              <a:buNone/>
              <a:defRPr sz="1600">
                <a:solidFill>
                  <a:schemeClr val="tx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5pPr>
          </a:lstStyle>
          <a:p>
            <a:pPr lvl="0"/>
            <a:r>
              <a:rPr lang="de-DE"/>
              <a:t>Kernbotschaften</a:t>
            </a:r>
          </a:p>
        </p:txBody>
      </p:sp>
      <p:sp>
        <p:nvSpPr>
          <p:cNvPr id="20" name="Footer Placeholder 1">
            <a:extLst>
              <a:ext uri="{FF2B5EF4-FFF2-40B4-BE49-F238E27FC236}">
                <a16:creationId xmlns:a16="http://schemas.microsoft.com/office/drawing/2014/main" id="{EEDD17C8-4AC9-EAFC-DABA-F0AB1431E1B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21" name="Date Placeholder 4">
            <a:extLst>
              <a:ext uri="{FF2B5EF4-FFF2-40B4-BE49-F238E27FC236}">
                <a16:creationId xmlns:a16="http://schemas.microsoft.com/office/drawing/2014/main" id="{C6964F98-AAB3-2755-62F6-94276DFF795C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  <p:sp>
        <p:nvSpPr>
          <p:cNvPr id="7" name="Text Placeholder 26">
            <a:extLst>
              <a:ext uri="{FF2B5EF4-FFF2-40B4-BE49-F238E27FC236}">
                <a16:creationId xmlns:a16="http://schemas.microsoft.com/office/drawing/2014/main" id="{25D1B442-E06B-033B-350B-22B7A3AF90FE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>
          <a:xfrm>
            <a:off x="600075" y="575750"/>
            <a:ext cx="6791469" cy="475199"/>
          </a:xfrm>
          <a:prstGeom prst="rect">
            <a:avLst/>
          </a:prstGeom>
        </p:spPr>
        <p:txBody>
          <a:bodyPr lIns="0" tIns="36000" bIns="36000">
            <a:noAutofit/>
          </a:bodyPr>
          <a:lstStyle>
            <a:lvl1pPr marL="180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404648842"/>
      </p:ext>
    </p:extLst>
  </p:cSld>
  <p:clrMapOvr>
    <a:masterClrMapping/>
  </p:clrMapOvr>
  <p:transition spd="med"/>
  <p:extLst>
    <p:ext uri="{DCECCB84-F9BA-43D5-87BE-67443E8EF086}">
      <p15:sldGuideLst xmlns:p15="http://schemas.microsoft.com/office/powerpoint/2012/main">
        <p15:guide id="1" orient="horz" pos="890" userDrawn="1">
          <p15:clr>
            <a:srgbClr val="FBAE40"/>
          </p15:clr>
        </p15:guide>
      </p15:sldGuideLst>
    </p:ext>
  </p:extLst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Kernbotschaften_Textbox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hink-cell data - do not delete" hidden="1">
            <a:extLst>
              <a:ext uri="{FF2B5EF4-FFF2-40B4-BE49-F238E27FC236}">
                <a16:creationId xmlns:a16="http://schemas.microsoft.com/office/drawing/2014/main" id="{5B1E765E-00D0-948C-E489-88A63330BB7C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07949777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392" progId="TCLayout.ActiveDocument.1">
                  <p:embed/>
                </p:oleObj>
              </mc:Choice>
              <mc:Fallback>
                <p:oleObj name="think-cell Slide" r:id="rId3" imgW="405" imgH="392" progId="TCLayout.ActiveDocument.1">
                  <p:embed/>
                  <p:pic>
                    <p:nvPicPr>
                      <p:cNvPr id="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B1E765E-00D0-948C-E489-88A63330BB7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Rectangle 6">
            <a:extLst>
              <a:ext uri="{FF2B5EF4-FFF2-40B4-BE49-F238E27FC236}">
                <a16:creationId xmlns:a16="http://schemas.microsoft.com/office/drawing/2014/main" id="{CD83582E-E3EF-F534-AC35-AE73F43AF60D}"/>
              </a:ext>
            </a:extLst>
          </p:cNvPr>
          <p:cNvSpPr/>
          <p:nvPr userDrawn="1"/>
        </p:nvSpPr>
        <p:spPr>
          <a:xfrm>
            <a:off x="9346285" y="3646025"/>
            <a:ext cx="2509163" cy="2317255"/>
          </a:xfrm>
          <a:prstGeom prst="rect">
            <a:avLst/>
          </a:prstGeom>
          <a:solidFill>
            <a:schemeClr val="bg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0" rIns="50800" bIns="50800" numCol="1" spcCol="38100" rtlCol="0" anchor="t" anchorCtr="0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0" name="Text Placeholder 24">
            <a:extLst>
              <a:ext uri="{FF2B5EF4-FFF2-40B4-BE49-F238E27FC236}">
                <a16:creationId xmlns:a16="http://schemas.microsoft.com/office/drawing/2014/main" id="{9B370A61-DCA2-A3EE-152D-951D353FEAA7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9404311" y="4271057"/>
            <a:ext cx="2451137" cy="1661793"/>
          </a:xfrm>
          <a:prstGeom prst="rect">
            <a:avLst/>
          </a:prstGeom>
        </p:spPr>
        <p:txBody>
          <a:bodyPr vert="horz" lIns="0" tIns="72000" rIns="108000" bIns="108000" rtlCol="0">
            <a:noAutofit/>
          </a:bodyPr>
          <a:lstStyle>
            <a:lvl1pPr marL="0" indent="0">
              <a:buNone/>
              <a:defRPr lang="de-DE" dirty="0">
                <a:solidFill>
                  <a:schemeClr val="tx1"/>
                </a:solidFill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 err="1"/>
              <a:t>Klicke</a:t>
            </a:r>
            <a:r>
              <a:rPr lang="en-US"/>
              <a:t> </a:t>
            </a:r>
            <a:r>
              <a:rPr lang="en-US" err="1"/>
              <a:t>hier</a:t>
            </a:r>
            <a:r>
              <a:rPr lang="en-US"/>
              <a:t>, um </a:t>
            </a:r>
            <a:r>
              <a:rPr lang="en-US" err="1"/>
              <a:t>Textstile</a:t>
            </a:r>
            <a:r>
              <a:rPr lang="en-US"/>
              <a:t> </a:t>
            </a:r>
            <a:r>
              <a:rPr lang="en-US" err="1"/>
              <a:t>zu</a:t>
            </a:r>
            <a:r>
              <a:rPr lang="en-US"/>
              <a:t> </a:t>
            </a:r>
            <a:r>
              <a:rPr lang="en-US" err="1"/>
              <a:t>bearbeiten</a:t>
            </a:r>
            <a:endParaRPr lang="en-US"/>
          </a:p>
          <a:p>
            <a:pPr lvl="0"/>
            <a:r>
              <a:rPr lang="en-US"/>
              <a:t>Erste Ebene</a:t>
            </a:r>
          </a:p>
          <a:p>
            <a:pPr lvl="2"/>
            <a:r>
              <a:rPr lang="en-US" err="1"/>
              <a:t>Zweite</a:t>
            </a:r>
            <a:r>
              <a:rPr lang="en-US"/>
              <a:t> Ebene</a:t>
            </a:r>
          </a:p>
          <a:p>
            <a:pPr lvl="3"/>
            <a:r>
              <a:rPr lang="en-US" err="1"/>
              <a:t>Dritte</a:t>
            </a:r>
            <a:r>
              <a:rPr lang="en-US"/>
              <a:t> Ebene</a:t>
            </a:r>
          </a:p>
          <a:p>
            <a:pPr lvl="4"/>
            <a:r>
              <a:rPr lang="en-US" err="1"/>
              <a:t>Vierte</a:t>
            </a:r>
            <a:r>
              <a:rPr lang="en-US"/>
              <a:t> Ebene</a:t>
            </a:r>
          </a:p>
        </p:txBody>
      </p:sp>
      <p:sp>
        <p:nvSpPr>
          <p:cNvPr id="12" name="Text Placeholder 28">
            <a:extLst>
              <a:ext uri="{FF2B5EF4-FFF2-40B4-BE49-F238E27FC236}">
                <a16:creationId xmlns:a16="http://schemas.microsoft.com/office/drawing/2014/main" id="{38E13941-9562-233D-D066-215C9A017BDA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1046587" y="129600"/>
            <a:ext cx="6344957" cy="320400"/>
          </a:xfrm>
          <a:prstGeom prst="rect">
            <a:avLst/>
          </a:prstGeom>
        </p:spPr>
        <p:txBody>
          <a:bodyPr lIns="0" tIns="36000" bIns="36000" anchor="ctr">
            <a:noAutofit/>
          </a:bodyPr>
          <a:lstStyle>
            <a:lvl1pPr marL="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pic>
        <p:nvPicPr>
          <p:cNvPr id="16" name="Graphic 4">
            <a:extLst>
              <a:ext uri="{FF2B5EF4-FFF2-40B4-BE49-F238E27FC236}">
                <a16:creationId xmlns:a16="http://schemas.microsoft.com/office/drawing/2014/main" id="{F78EF5D9-FA61-B971-5216-4D545FD9B3D8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1241416" y="247351"/>
            <a:ext cx="614033" cy="405262"/>
          </a:xfrm>
          <a:prstGeom prst="rect">
            <a:avLst/>
          </a:prstGeom>
        </p:spPr>
      </p:pic>
      <p:sp>
        <p:nvSpPr>
          <p:cNvPr id="17" name="Rectangle 9">
            <a:extLst>
              <a:ext uri="{FF2B5EF4-FFF2-40B4-BE49-F238E27FC236}">
                <a16:creationId xmlns:a16="http://schemas.microsoft.com/office/drawing/2014/main" id="{BFFBA3A0-9E5B-E7EF-5B0C-9F5B9685AFEF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8" name="Slide Number Placeholder 26">
            <a:extLst>
              <a:ext uri="{FF2B5EF4-FFF2-40B4-BE49-F238E27FC236}">
                <a16:creationId xmlns:a16="http://schemas.microsoft.com/office/drawing/2014/main" id="{885C08AC-C2CF-E367-F0EE-41B9FEC1955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9" name="Textplatzhalter 8">
            <a:extLst>
              <a:ext uri="{FF2B5EF4-FFF2-40B4-BE49-F238E27FC236}">
                <a16:creationId xmlns:a16="http://schemas.microsoft.com/office/drawing/2014/main" id="{1EB46F4E-3839-4467-3E9B-55A211406129}"/>
              </a:ext>
            </a:extLst>
          </p:cNvPr>
          <p:cNvSpPr>
            <a:spLocks noGrp="1"/>
          </p:cNvSpPr>
          <p:nvPr>
            <p:ph type="body" sz="quarter" idx="57" hasCustomPrompt="1"/>
          </p:nvPr>
        </p:nvSpPr>
        <p:spPr>
          <a:xfrm>
            <a:off x="9404311" y="3761176"/>
            <a:ext cx="2451137" cy="405262"/>
          </a:xfrm>
          <a:solidFill>
            <a:schemeClr val="accent1"/>
          </a:solidFill>
        </p:spPr>
        <p:txBody>
          <a:bodyPr lIns="0" tIns="0" rIns="0" bIns="36000" anchor="ctr" anchorCtr="0">
            <a:noAutofit/>
          </a:bodyPr>
          <a:lstStyle>
            <a:lvl1pPr marL="0" indent="0" algn="ctr">
              <a:buNone/>
              <a:defRPr sz="1600">
                <a:solidFill>
                  <a:schemeClr val="bg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1pPr>
            <a:lvl2pPr>
              <a:defRPr sz="1600">
                <a:solidFill>
                  <a:schemeClr val="tx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2pPr>
            <a:lvl3pPr marL="473400" indent="0">
              <a:buNone/>
              <a:defRPr sz="1600">
                <a:solidFill>
                  <a:schemeClr val="tx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3pPr>
            <a:lvl4pPr>
              <a:defRPr sz="1600">
                <a:solidFill>
                  <a:schemeClr val="tx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4pPr>
            <a:lvl5pPr marL="941400" indent="0">
              <a:buNone/>
              <a:defRPr sz="1600">
                <a:solidFill>
                  <a:schemeClr val="tx1"/>
                </a:solidFill>
                <a:latin typeface="Consolas" panose="020B0609020204030204" pitchFamily="49" charset="0"/>
                <a:cs typeface="Consolas" panose="020B0609020204030204" pitchFamily="49" charset="0"/>
              </a:defRPr>
            </a:lvl5pPr>
          </a:lstStyle>
          <a:p>
            <a:pPr lvl="0"/>
            <a:r>
              <a:rPr lang="de-DE"/>
              <a:t>Kernbotschaften</a:t>
            </a:r>
          </a:p>
        </p:txBody>
      </p:sp>
      <p:sp>
        <p:nvSpPr>
          <p:cNvPr id="11" name="Text Placeholder 24">
            <a:extLst>
              <a:ext uri="{FF2B5EF4-FFF2-40B4-BE49-F238E27FC236}">
                <a16:creationId xmlns:a16="http://schemas.microsoft.com/office/drawing/2014/main" id="{E3730599-204C-0969-882B-8F498077D2CD}"/>
              </a:ext>
            </a:extLst>
          </p:cNvPr>
          <p:cNvSpPr>
            <a:spLocks noGrp="1"/>
          </p:cNvSpPr>
          <p:nvPr>
            <p:ph type="body" sz="quarter" idx="60" hasCustomPrompt="1"/>
          </p:nvPr>
        </p:nvSpPr>
        <p:spPr>
          <a:xfrm>
            <a:off x="600075" y="1341438"/>
            <a:ext cx="3282993" cy="557312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txBody>
          <a:bodyPr lIns="108000" tIns="108000" rIns="108000" bIns="108000" anchor="ctr">
            <a:noAutofit/>
          </a:bodyPr>
          <a:lstStyle>
            <a:lvl1pPr marL="0" indent="0" algn="l">
              <a:lnSpc>
                <a:spcPct val="120000"/>
              </a:lnSpc>
              <a:buClr>
                <a:schemeClr val="accent1"/>
              </a:buClr>
              <a:buFont typeface="Arial" panose="020B0604020202020204" pitchFamily="34" charset="0"/>
              <a:buNone/>
              <a:defRPr lang="de-DE" sz="1400" b="0" i="0" u="none" strike="noStrike" cap="none" spc="0" baseline="0" dirty="0">
                <a:solidFill>
                  <a:schemeClr val="tx1"/>
                </a:solidFill>
                <a:uFillTx/>
                <a:latin typeface="+mj-lt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marL="0" marR="0" lvl="0" indent="0" algn="ctr" defTabSz="3276569" rtl="0" eaLnBrk="1" latinLnBrk="0" hangingPunct="1">
              <a:lnSpc>
                <a:spcPct val="120000"/>
              </a:lnSpc>
              <a:spcBef>
                <a:spcPts val="2250"/>
              </a:spcBef>
              <a:spcAft>
                <a:spcPts val="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None/>
              <a:tabLst/>
            </a:pPr>
            <a:r>
              <a:rPr lang="de-DE"/>
              <a:t>Ausgangssituation</a:t>
            </a:r>
          </a:p>
        </p:txBody>
      </p:sp>
      <p:sp>
        <p:nvSpPr>
          <p:cNvPr id="14" name="Text Placeholder 24">
            <a:extLst>
              <a:ext uri="{FF2B5EF4-FFF2-40B4-BE49-F238E27FC236}">
                <a16:creationId xmlns:a16="http://schemas.microsoft.com/office/drawing/2014/main" id="{2B81045B-996B-26CA-9673-7C752C7AD5A2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01353" y="2016126"/>
            <a:ext cx="3281715" cy="4133848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txBody>
          <a:bodyPr lIns="144000" tIns="108000" rIns="108000" bIns="108000" anchor="t">
            <a:noAutofit/>
          </a:bodyPr>
          <a:lstStyle>
            <a:lvl1pPr marL="0" marR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bg1"/>
              </a:buClr>
              <a:buSzPct val="100000"/>
              <a:buFont typeface="Wingdings" panose="05000000000000000000" pitchFamily="2" charset="2"/>
              <a:buNone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1pPr>
            <a:lvl2pPr marL="628650" marR="0" indent="-17145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2pPr>
            <a:lvl3pPr marL="1085850" marR="0" indent="-17145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3pPr>
            <a:lvl4pPr marL="1543050" marR="0" indent="-17145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4pPr>
            <a:lvl5pPr marL="1170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5pPr>
          </a:lstStyle>
          <a:p>
            <a:r>
              <a:rPr lang="de-DE" sz="1200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sz="1200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marL="628650" lvl="1" indent="-171450">
              <a:buFont typeface="Wingdings" pitchFamily="2" charset="2"/>
              <a:buChar char="§"/>
            </a:pPr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marL="1085850" lvl="2" indent="-171450">
              <a:buFont typeface="Wingdings" pitchFamily="2" charset="2"/>
              <a:buChar char="§"/>
            </a:pPr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  <a:p>
            <a:pPr marL="1543050" lvl="3" indent="-171450">
              <a:buFont typeface="Wingdings" pitchFamily="2" charset="2"/>
              <a:buChar char="§"/>
            </a:pPr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Vierte Ebene</a:t>
            </a:r>
          </a:p>
        </p:txBody>
      </p:sp>
      <p:sp>
        <p:nvSpPr>
          <p:cNvPr id="19" name="Text Placeholder 24">
            <a:extLst>
              <a:ext uri="{FF2B5EF4-FFF2-40B4-BE49-F238E27FC236}">
                <a16:creationId xmlns:a16="http://schemas.microsoft.com/office/drawing/2014/main" id="{C4D701E9-4D24-BE73-1D5F-4C1411DF5A3A}"/>
              </a:ext>
            </a:extLst>
          </p:cNvPr>
          <p:cNvSpPr>
            <a:spLocks noGrp="1"/>
          </p:cNvSpPr>
          <p:nvPr>
            <p:ph type="body" sz="quarter" idx="61" hasCustomPrompt="1"/>
          </p:nvPr>
        </p:nvSpPr>
        <p:spPr>
          <a:xfrm>
            <a:off x="4108550" y="1338576"/>
            <a:ext cx="3282993" cy="557312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txBody>
          <a:bodyPr lIns="108000" tIns="108000" rIns="108000" bIns="108000" anchor="ctr">
            <a:noAutofit/>
          </a:bodyPr>
          <a:lstStyle>
            <a:lvl1pPr marL="0" indent="0" algn="l">
              <a:lnSpc>
                <a:spcPct val="120000"/>
              </a:lnSpc>
              <a:buClr>
                <a:schemeClr val="accent1"/>
              </a:buClr>
              <a:buFont typeface="Arial" panose="020B0604020202020204" pitchFamily="34" charset="0"/>
              <a:buNone/>
              <a:defRPr lang="de-DE" sz="1400" b="0" i="0" u="none" strike="noStrike" cap="none" spc="0" baseline="0" dirty="0">
                <a:solidFill>
                  <a:schemeClr val="tx1"/>
                </a:solidFill>
                <a:uFillTx/>
                <a:latin typeface="+mj-lt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marL="0" marR="0" lvl="0" indent="0" algn="ctr" defTabSz="3276569" rtl="0" eaLnBrk="1" latinLnBrk="0" hangingPunct="1">
              <a:lnSpc>
                <a:spcPct val="120000"/>
              </a:lnSpc>
              <a:spcBef>
                <a:spcPts val="2250"/>
              </a:spcBef>
              <a:spcAft>
                <a:spcPts val="0"/>
              </a:spcAft>
              <a:buClr>
                <a:schemeClr val="accent1"/>
              </a:buClr>
              <a:buSzPct val="100000"/>
              <a:buFont typeface="Arial" panose="020B0604020202020204" pitchFamily="34" charset="0"/>
              <a:buNone/>
              <a:tabLst/>
            </a:pPr>
            <a:r>
              <a:rPr lang="de-DE"/>
              <a:t>Zielstellung</a:t>
            </a:r>
          </a:p>
        </p:txBody>
      </p:sp>
      <p:sp>
        <p:nvSpPr>
          <p:cNvPr id="20" name="Text Placeholder 24">
            <a:extLst>
              <a:ext uri="{FF2B5EF4-FFF2-40B4-BE49-F238E27FC236}">
                <a16:creationId xmlns:a16="http://schemas.microsoft.com/office/drawing/2014/main" id="{75328896-6761-9C63-880F-36B19AF6CAF8}"/>
              </a:ext>
            </a:extLst>
          </p:cNvPr>
          <p:cNvSpPr>
            <a:spLocks noGrp="1"/>
          </p:cNvSpPr>
          <p:nvPr>
            <p:ph type="body" sz="quarter" idx="62" hasCustomPrompt="1"/>
          </p:nvPr>
        </p:nvSpPr>
        <p:spPr>
          <a:xfrm>
            <a:off x="4109828" y="2013264"/>
            <a:ext cx="3281715" cy="4133848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txBody>
          <a:bodyPr lIns="144000" tIns="108000" rIns="108000" bIns="108000" anchor="t">
            <a:noAutofit/>
          </a:bodyPr>
          <a:lstStyle>
            <a:lvl1pPr marL="0" marR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bg1"/>
              </a:buClr>
              <a:buSzPct val="100000"/>
              <a:buFont typeface="Wingdings" panose="05000000000000000000" pitchFamily="2" charset="2"/>
              <a:buNone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1pPr>
            <a:lvl2pPr marL="628650" marR="0" indent="-17145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2pPr>
            <a:lvl3pPr marL="1085850" marR="0" indent="-17145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3pPr>
            <a:lvl4pPr marL="1543050" marR="0" indent="-17145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itchFamily="2" charset="2"/>
              <a:buChar char="§"/>
              <a:defRPr lang="en-US" sz="1200" b="0" i="0" u="none" strike="noStrike" kern="1200" cap="none" spc="0" baseline="0" dirty="0" smtClean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4pPr>
            <a:lvl5pPr marL="1170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SzPct val="100000"/>
              <a:buFont typeface="Wingdings" panose="05000000000000000000" pitchFamily="2" charset="2"/>
              <a:buChar char="§"/>
              <a:defRPr lang="en-US" sz="1200" b="0" i="0" u="none" strike="noStrike" kern="1200" cap="none" spc="0" baseline="0" dirty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5pPr>
          </a:lstStyle>
          <a:p>
            <a:r>
              <a:rPr lang="de-DE" sz="1200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sz="1200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marL="628650" lvl="1" indent="-171450">
              <a:buFont typeface="Wingdings" pitchFamily="2" charset="2"/>
              <a:buChar char="§"/>
            </a:pPr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marL="1085850" lvl="2" indent="-171450">
              <a:buFont typeface="Wingdings" pitchFamily="2" charset="2"/>
              <a:buChar char="§"/>
            </a:pPr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  <a:p>
            <a:pPr marL="1543050" lvl="3" indent="-171450">
              <a:buFont typeface="Wingdings" pitchFamily="2" charset="2"/>
              <a:buChar char="§"/>
            </a:pPr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Vierte Ebene</a:t>
            </a:r>
          </a:p>
        </p:txBody>
      </p:sp>
      <p:sp>
        <p:nvSpPr>
          <p:cNvPr id="4" name="Footer Placeholder 1">
            <a:extLst>
              <a:ext uri="{FF2B5EF4-FFF2-40B4-BE49-F238E27FC236}">
                <a16:creationId xmlns:a16="http://schemas.microsoft.com/office/drawing/2014/main" id="{83A942C0-698B-B964-E581-45A2E968CEE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7" name="Date Placeholder 4">
            <a:extLst>
              <a:ext uri="{FF2B5EF4-FFF2-40B4-BE49-F238E27FC236}">
                <a16:creationId xmlns:a16="http://schemas.microsoft.com/office/drawing/2014/main" id="{DF8D4285-BF34-FF01-1F01-C8EEC9DF164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  <p:sp>
        <p:nvSpPr>
          <p:cNvPr id="2" name="Text Placeholder 26">
            <a:extLst>
              <a:ext uri="{FF2B5EF4-FFF2-40B4-BE49-F238E27FC236}">
                <a16:creationId xmlns:a16="http://schemas.microsoft.com/office/drawing/2014/main" id="{5689DD92-CCD8-B67D-3996-7B8E67B2CC7D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>
          <a:xfrm>
            <a:off x="600075" y="575750"/>
            <a:ext cx="6791469" cy="475199"/>
          </a:xfrm>
          <a:prstGeom prst="rect">
            <a:avLst/>
          </a:prstGeom>
        </p:spPr>
        <p:txBody>
          <a:bodyPr lIns="0" tIns="36000" bIns="36000">
            <a:noAutofit/>
          </a:bodyPr>
          <a:lstStyle>
            <a:lvl1pPr marL="180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064460106"/>
      </p:ext>
    </p:extLst>
  </p:cSld>
  <p:clrMapOvr>
    <a:masterClrMapping/>
  </p:clrMapOvr>
  <p:transition spd="med"/>
  <p:extLst>
    <p:ext uri="{DCECCB84-F9BA-43D5-87BE-67443E8EF086}">
      <p15:sldGuideLst xmlns:p15="http://schemas.microsoft.com/office/powerpoint/2012/main">
        <p15:guide id="1" orient="horz" pos="1344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apitelfolie_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hink-cell data - do not delete" hidden="1">
            <a:extLst>
              <a:ext uri="{FF2B5EF4-FFF2-40B4-BE49-F238E27FC236}">
                <a16:creationId xmlns:a16="http://schemas.microsoft.com/office/drawing/2014/main" id="{EFD48568-3A69-E50C-6EC5-5432C9703B05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67282238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44" imgH="343" progId="TCLayout.ActiveDocument.1">
                  <p:embed/>
                </p:oleObj>
              </mc:Choice>
              <mc:Fallback>
                <p:oleObj name="think-cell Slide" r:id="rId3" imgW="344" imgH="343" progId="TCLayout.ActiveDocument.1">
                  <p:embed/>
                  <p:pic>
                    <p:nvPicPr>
                      <p:cNvPr id="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FD48568-3A69-E50C-6EC5-5432C9703B0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6" name="Rechteck 25">
            <a:extLst>
              <a:ext uri="{FF2B5EF4-FFF2-40B4-BE49-F238E27FC236}">
                <a16:creationId xmlns:a16="http://schemas.microsoft.com/office/drawing/2014/main" id="{E00E0E23-CEB8-0DB8-0F85-1C2861A56B28}"/>
              </a:ext>
            </a:extLst>
          </p:cNvPr>
          <p:cNvSpPr/>
          <p:nvPr userDrawn="1"/>
        </p:nvSpPr>
        <p:spPr>
          <a:xfrm>
            <a:off x="0" y="0"/>
            <a:ext cx="12241043" cy="6857999"/>
          </a:xfrm>
          <a:prstGeom prst="rect">
            <a:avLst/>
          </a:prstGeom>
          <a:ln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Consolas"/>
              <a:buNone/>
              <a:tabLst/>
              <a:defRPr/>
            </a:pPr>
            <a:endParaRPr kumimoji="0" lang="de-DE" sz="3600" b="0" i="0" u="none" strike="noStrike" kern="0" cap="none" spc="0" normalizeH="0" baseline="0" noProof="0">
              <a:ln>
                <a:noFill/>
              </a:ln>
              <a:solidFill>
                <a:srgbClr val="161619"/>
              </a:solidFill>
              <a:effectLst/>
              <a:uLnTx/>
              <a:uFillTx/>
              <a:latin typeface="Consolas"/>
              <a:cs typeface="Consolas"/>
              <a:sym typeface="Consolas"/>
            </a:endParaRPr>
          </a:p>
        </p:txBody>
      </p:sp>
      <p:pic>
        <p:nvPicPr>
          <p:cNvPr id="5" name="Grafik 2">
            <a:extLst>
              <a:ext uri="{FF2B5EF4-FFF2-40B4-BE49-F238E27FC236}">
                <a16:creationId xmlns:a16="http://schemas.microsoft.com/office/drawing/2014/main" id="{1CDCC711-E441-F51C-3D36-8D75153D5FF4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 b="48498"/>
          <a:stretch/>
        </p:blipFill>
        <p:spPr>
          <a:xfrm>
            <a:off x="10378042" y="5694297"/>
            <a:ext cx="1614055" cy="831274"/>
          </a:xfrm>
          <a:prstGeom prst="rect">
            <a:avLst/>
          </a:prstGeom>
        </p:spPr>
      </p:pic>
      <p:sp>
        <p:nvSpPr>
          <p:cNvPr id="29" name="Rechteck 28">
            <a:extLst>
              <a:ext uri="{FF2B5EF4-FFF2-40B4-BE49-F238E27FC236}">
                <a16:creationId xmlns:a16="http://schemas.microsoft.com/office/drawing/2014/main" id="{31EE130A-A5F0-5FB3-7A5A-92FC788CB0B0}"/>
              </a:ext>
            </a:extLst>
          </p:cNvPr>
          <p:cNvSpPr/>
          <p:nvPr userDrawn="1"/>
        </p:nvSpPr>
        <p:spPr>
          <a:xfrm>
            <a:off x="10816329" y="6416007"/>
            <a:ext cx="321010" cy="194632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C2E539B9-467F-C151-81BA-3D4FF3584CF8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036949" y="902295"/>
            <a:ext cx="1187766" cy="1125985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5400">
                <a:latin typeface="+mj-lt"/>
              </a:defRPr>
            </a:lvl1pPr>
          </a:lstStyle>
          <a:p>
            <a:pPr lvl="0"/>
            <a:r>
              <a:rPr lang="de-DE"/>
              <a:t>11</a:t>
            </a:r>
          </a:p>
        </p:txBody>
      </p:sp>
      <p:pic>
        <p:nvPicPr>
          <p:cNvPr id="2" name="Graphic 4">
            <a:extLst>
              <a:ext uri="{FF2B5EF4-FFF2-40B4-BE49-F238E27FC236}">
                <a16:creationId xmlns:a16="http://schemas.microsoft.com/office/drawing/2014/main" id="{F428F627-3EDC-A6FF-D308-9978A365EA85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1241416" y="247351"/>
            <a:ext cx="614033" cy="405262"/>
          </a:xfrm>
          <a:prstGeom prst="rect">
            <a:avLst/>
          </a:prstGeom>
        </p:spPr>
      </p:pic>
      <p:sp>
        <p:nvSpPr>
          <p:cNvPr id="4" name="Text Placeholder 24">
            <a:extLst>
              <a:ext uri="{FF2B5EF4-FFF2-40B4-BE49-F238E27FC236}">
                <a16:creationId xmlns:a16="http://schemas.microsoft.com/office/drawing/2014/main" id="{C1EA3910-4CDD-DE09-4AE9-3521332F74A0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1036949" y="2220894"/>
            <a:ext cx="10270671" cy="2554545"/>
          </a:xfrm>
          <a:prstGeom prst="rect">
            <a:avLst/>
          </a:prstGeom>
        </p:spPr>
        <p:txBody>
          <a:bodyPr vert="horz" lIns="0" tIns="108000" rIns="108000" bIns="108000" rtlCol="0" anchor="t">
            <a:noAutofit/>
          </a:bodyPr>
          <a:lstStyle>
            <a:lvl1pPr marL="0" indent="0">
              <a:buNone/>
              <a:defRPr lang="de-DE" sz="8000" kern="1200" dirty="0">
                <a:solidFill>
                  <a:schemeClr val="bg2"/>
                </a:solidFill>
                <a:latin typeface="+mj-lt"/>
                <a:ea typeface="+mn-ea"/>
                <a:cs typeface="+mn-cs"/>
              </a:defRPr>
            </a:lvl1pPr>
          </a:lstStyle>
          <a:p>
            <a:pPr lvl="0"/>
            <a:r>
              <a:rPr lang="de-DE"/>
              <a:t>Neues Kapitel Zeile 2</a:t>
            </a:r>
          </a:p>
        </p:txBody>
      </p:sp>
    </p:spTree>
    <p:extLst>
      <p:ext uri="{BB962C8B-B14F-4D97-AF65-F5344CB8AC3E}">
        <p14:creationId xmlns:p14="http://schemas.microsoft.com/office/powerpoint/2010/main" val="3887809184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itle_Kundenlogo_Partner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1">
            <a:extLst>
              <a:ext uri="{FF2B5EF4-FFF2-40B4-BE49-F238E27FC236}">
                <a16:creationId xmlns:a16="http://schemas.microsoft.com/office/drawing/2014/main" id="{D49BD399-FEA1-80BC-7EDE-F7D9CF73BA2B}"/>
              </a:ext>
            </a:extLst>
          </p:cNvPr>
          <p:cNvSpPr/>
          <p:nvPr userDrawn="1"/>
        </p:nvSpPr>
        <p:spPr>
          <a:xfrm>
            <a:off x="-1519792" y="0"/>
            <a:ext cx="1049916" cy="345510"/>
          </a:xfrm>
          <a:prstGeom prst="rect">
            <a:avLst/>
          </a:prstGeom>
          <a:solidFill>
            <a:srgbClr val="EFEFF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5" name="Rectangle 22">
            <a:extLst>
              <a:ext uri="{FF2B5EF4-FFF2-40B4-BE49-F238E27FC236}">
                <a16:creationId xmlns:a16="http://schemas.microsoft.com/office/drawing/2014/main" id="{F9DFC871-44C6-67C5-E3AA-F572A05D712B}"/>
              </a:ext>
            </a:extLst>
          </p:cNvPr>
          <p:cNvSpPr/>
          <p:nvPr userDrawn="1"/>
        </p:nvSpPr>
        <p:spPr>
          <a:xfrm>
            <a:off x="-1519792" y="435120"/>
            <a:ext cx="1049916" cy="345510"/>
          </a:xfrm>
          <a:prstGeom prst="rect">
            <a:avLst/>
          </a:prstGeom>
          <a:solidFill>
            <a:srgbClr val="D1D2D6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6" name="Rectangle 23">
            <a:extLst>
              <a:ext uri="{FF2B5EF4-FFF2-40B4-BE49-F238E27FC236}">
                <a16:creationId xmlns:a16="http://schemas.microsoft.com/office/drawing/2014/main" id="{9587680B-49D1-56D3-9CF7-678E8DCB8327}"/>
              </a:ext>
            </a:extLst>
          </p:cNvPr>
          <p:cNvSpPr/>
          <p:nvPr userDrawn="1"/>
        </p:nvSpPr>
        <p:spPr>
          <a:xfrm>
            <a:off x="-1519792" y="870241"/>
            <a:ext cx="1049916" cy="345510"/>
          </a:xfrm>
          <a:prstGeom prst="rect">
            <a:avLst/>
          </a:prstGeom>
          <a:solidFill>
            <a:srgbClr val="B7B9BA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7" name="Rectangle 24">
            <a:extLst>
              <a:ext uri="{FF2B5EF4-FFF2-40B4-BE49-F238E27FC236}">
                <a16:creationId xmlns:a16="http://schemas.microsoft.com/office/drawing/2014/main" id="{839910F0-D4AF-C588-306B-0610783D590E}"/>
              </a:ext>
            </a:extLst>
          </p:cNvPr>
          <p:cNvSpPr/>
          <p:nvPr userDrawn="1"/>
        </p:nvSpPr>
        <p:spPr>
          <a:xfrm>
            <a:off x="-1519792" y="1305361"/>
            <a:ext cx="1049916" cy="345510"/>
          </a:xfrm>
          <a:prstGeom prst="rect">
            <a:avLst/>
          </a:prstGeom>
          <a:solidFill>
            <a:srgbClr val="949698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490" name="Rectangle 25">
            <a:extLst>
              <a:ext uri="{FF2B5EF4-FFF2-40B4-BE49-F238E27FC236}">
                <a16:creationId xmlns:a16="http://schemas.microsoft.com/office/drawing/2014/main" id="{37E12903-E576-6534-DECF-6DAC4CFAA936}"/>
              </a:ext>
            </a:extLst>
          </p:cNvPr>
          <p:cNvSpPr/>
          <p:nvPr userDrawn="1"/>
        </p:nvSpPr>
        <p:spPr>
          <a:xfrm>
            <a:off x="-1519792" y="1740481"/>
            <a:ext cx="1049916" cy="345510"/>
          </a:xfrm>
          <a:prstGeom prst="rect">
            <a:avLst/>
          </a:prstGeom>
          <a:solidFill>
            <a:srgbClr val="7C808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491" name="Rectangle 26">
            <a:extLst>
              <a:ext uri="{FF2B5EF4-FFF2-40B4-BE49-F238E27FC236}">
                <a16:creationId xmlns:a16="http://schemas.microsoft.com/office/drawing/2014/main" id="{10A90E1B-B21E-F797-75C7-B44188A8E0F2}"/>
              </a:ext>
            </a:extLst>
          </p:cNvPr>
          <p:cNvSpPr/>
          <p:nvPr userDrawn="1"/>
        </p:nvSpPr>
        <p:spPr>
          <a:xfrm>
            <a:off x="-1519792" y="2175602"/>
            <a:ext cx="1049916" cy="345510"/>
          </a:xfrm>
          <a:prstGeom prst="rect">
            <a:avLst/>
          </a:prstGeom>
          <a:solidFill>
            <a:srgbClr val="676A6B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492" name="Rectangle 27">
            <a:extLst>
              <a:ext uri="{FF2B5EF4-FFF2-40B4-BE49-F238E27FC236}">
                <a16:creationId xmlns:a16="http://schemas.microsoft.com/office/drawing/2014/main" id="{6F545EF9-F86E-2E42-878B-A5AB39FF29E3}"/>
              </a:ext>
            </a:extLst>
          </p:cNvPr>
          <p:cNvSpPr/>
          <p:nvPr userDrawn="1"/>
        </p:nvSpPr>
        <p:spPr>
          <a:xfrm>
            <a:off x="-1519792" y="2610722"/>
            <a:ext cx="1049916" cy="345510"/>
          </a:xfrm>
          <a:prstGeom prst="rect">
            <a:avLst/>
          </a:prstGeom>
          <a:solidFill>
            <a:srgbClr val="4E5152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493" name="Rectangle 28">
            <a:extLst>
              <a:ext uri="{FF2B5EF4-FFF2-40B4-BE49-F238E27FC236}">
                <a16:creationId xmlns:a16="http://schemas.microsoft.com/office/drawing/2014/main" id="{DF92C8B8-27D4-0520-99B6-07B32EB351DE}"/>
              </a:ext>
            </a:extLst>
          </p:cNvPr>
          <p:cNvSpPr/>
          <p:nvPr userDrawn="1"/>
        </p:nvSpPr>
        <p:spPr>
          <a:xfrm>
            <a:off x="-1519792" y="3045842"/>
            <a:ext cx="1049916" cy="345510"/>
          </a:xfrm>
          <a:prstGeom prst="rect">
            <a:avLst/>
          </a:prstGeom>
          <a:solidFill>
            <a:srgbClr val="404344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494" name="Rectangle 29">
            <a:extLst>
              <a:ext uri="{FF2B5EF4-FFF2-40B4-BE49-F238E27FC236}">
                <a16:creationId xmlns:a16="http://schemas.microsoft.com/office/drawing/2014/main" id="{172CA1BD-BB9D-A535-2220-6EE10458CDDC}"/>
              </a:ext>
            </a:extLst>
          </p:cNvPr>
          <p:cNvSpPr/>
          <p:nvPr userDrawn="1"/>
        </p:nvSpPr>
        <p:spPr>
          <a:xfrm>
            <a:off x="-1519792" y="3480963"/>
            <a:ext cx="1049916" cy="345510"/>
          </a:xfrm>
          <a:prstGeom prst="rect">
            <a:avLst/>
          </a:prstGeom>
          <a:solidFill>
            <a:srgbClr val="2D2E2D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495" name="Rectangle 30">
            <a:extLst>
              <a:ext uri="{FF2B5EF4-FFF2-40B4-BE49-F238E27FC236}">
                <a16:creationId xmlns:a16="http://schemas.microsoft.com/office/drawing/2014/main" id="{E15816B2-8050-7EC4-0438-10E071284157}"/>
              </a:ext>
            </a:extLst>
          </p:cNvPr>
          <p:cNvSpPr/>
          <p:nvPr userDrawn="1"/>
        </p:nvSpPr>
        <p:spPr>
          <a:xfrm>
            <a:off x="-1519792" y="3916083"/>
            <a:ext cx="1049916" cy="345510"/>
          </a:xfrm>
          <a:prstGeom prst="rect">
            <a:avLst/>
          </a:prstGeom>
          <a:solidFill>
            <a:srgbClr val="252626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496" name="Textplatzhalter 1">
            <a:extLst>
              <a:ext uri="{FF2B5EF4-FFF2-40B4-BE49-F238E27FC236}">
                <a16:creationId xmlns:a16="http://schemas.microsoft.com/office/drawing/2014/main" id="{346F62B7-700D-4C77-E980-6F5393E43D13}"/>
              </a:ext>
            </a:extLst>
          </p:cNvPr>
          <p:cNvSpPr txBox="1">
            <a:spLocks/>
          </p:cNvSpPr>
          <p:nvPr userDrawn="1"/>
        </p:nvSpPr>
        <p:spPr>
          <a:xfrm>
            <a:off x="-1404317" y="72968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#EFEFF1</a:t>
            </a:r>
          </a:p>
        </p:txBody>
      </p:sp>
      <p:sp>
        <p:nvSpPr>
          <p:cNvPr id="1497" name="Textplatzhalter 1">
            <a:extLst>
              <a:ext uri="{FF2B5EF4-FFF2-40B4-BE49-F238E27FC236}">
                <a16:creationId xmlns:a16="http://schemas.microsoft.com/office/drawing/2014/main" id="{12CDC7C4-BEBA-220E-97D1-93E8CDBD9F4B}"/>
              </a:ext>
            </a:extLst>
          </p:cNvPr>
          <p:cNvSpPr txBox="1">
            <a:spLocks/>
          </p:cNvSpPr>
          <p:nvPr userDrawn="1"/>
        </p:nvSpPr>
        <p:spPr>
          <a:xfrm>
            <a:off x="-1404317" y="508088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#D1D2D6</a:t>
            </a:r>
          </a:p>
        </p:txBody>
      </p:sp>
      <p:sp>
        <p:nvSpPr>
          <p:cNvPr id="1498" name="Textplatzhalter 1">
            <a:extLst>
              <a:ext uri="{FF2B5EF4-FFF2-40B4-BE49-F238E27FC236}">
                <a16:creationId xmlns:a16="http://schemas.microsoft.com/office/drawing/2014/main" id="{49DB4630-CC83-DD9B-A253-5E4160711C36}"/>
              </a:ext>
            </a:extLst>
          </p:cNvPr>
          <p:cNvSpPr txBox="1">
            <a:spLocks/>
          </p:cNvSpPr>
          <p:nvPr userDrawn="1"/>
        </p:nvSpPr>
        <p:spPr>
          <a:xfrm>
            <a:off x="-1404317" y="943209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#B7B9BA</a:t>
            </a:r>
          </a:p>
        </p:txBody>
      </p:sp>
      <p:sp>
        <p:nvSpPr>
          <p:cNvPr id="1499" name="Textplatzhalter 1">
            <a:extLst>
              <a:ext uri="{FF2B5EF4-FFF2-40B4-BE49-F238E27FC236}">
                <a16:creationId xmlns:a16="http://schemas.microsoft.com/office/drawing/2014/main" id="{53732D39-2C2A-C17B-8856-CDE6556FBC79}"/>
              </a:ext>
            </a:extLst>
          </p:cNvPr>
          <p:cNvSpPr txBox="1">
            <a:spLocks/>
          </p:cNvSpPr>
          <p:nvPr userDrawn="1"/>
        </p:nvSpPr>
        <p:spPr>
          <a:xfrm>
            <a:off x="-1404317" y="1378329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#949698</a:t>
            </a:r>
          </a:p>
        </p:txBody>
      </p:sp>
      <p:sp>
        <p:nvSpPr>
          <p:cNvPr id="1500" name="Textplatzhalter 1">
            <a:extLst>
              <a:ext uri="{FF2B5EF4-FFF2-40B4-BE49-F238E27FC236}">
                <a16:creationId xmlns:a16="http://schemas.microsoft.com/office/drawing/2014/main" id="{A97FC076-3701-BD2C-8C65-339E897E6FB5}"/>
              </a:ext>
            </a:extLst>
          </p:cNvPr>
          <p:cNvSpPr txBox="1">
            <a:spLocks/>
          </p:cNvSpPr>
          <p:nvPr userDrawn="1"/>
        </p:nvSpPr>
        <p:spPr>
          <a:xfrm>
            <a:off x="-1404317" y="1813449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#7C8081</a:t>
            </a:r>
          </a:p>
        </p:txBody>
      </p:sp>
      <p:sp>
        <p:nvSpPr>
          <p:cNvPr id="1501" name="Textplatzhalter 1">
            <a:extLst>
              <a:ext uri="{FF2B5EF4-FFF2-40B4-BE49-F238E27FC236}">
                <a16:creationId xmlns:a16="http://schemas.microsoft.com/office/drawing/2014/main" id="{10430C7B-9A1C-1E36-FC11-612CF8999249}"/>
              </a:ext>
            </a:extLst>
          </p:cNvPr>
          <p:cNvSpPr txBox="1">
            <a:spLocks/>
          </p:cNvSpPr>
          <p:nvPr userDrawn="1"/>
        </p:nvSpPr>
        <p:spPr>
          <a:xfrm>
            <a:off x="-1404317" y="2248570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#676A6B</a:t>
            </a:r>
          </a:p>
        </p:txBody>
      </p:sp>
      <p:sp>
        <p:nvSpPr>
          <p:cNvPr id="1502" name="Textplatzhalter 1">
            <a:extLst>
              <a:ext uri="{FF2B5EF4-FFF2-40B4-BE49-F238E27FC236}">
                <a16:creationId xmlns:a16="http://schemas.microsoft.com/office/drawing/2014/main" id="{85C240E9-BB4F-04A2-5E44-1B7022214222}"/>
              </a:ext>
            </a:extLst>
          </p:cNvPr>
          <p:cNvSpPr txBox="1">
            <a:spLocks/>
          </p:cNvSpPr>
          <p:nvPr userDrawn="1"/>
        </p:nvSpPr>
        <p:spPr>
          <a:xfrm>
            <a:off x="-1404317" y="2683690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#4E5152</a:t>
            </a:r>
          </a:p>
        </p:txBody>
      </p:sp>
      <p:sp>
        <p:nvSpPr>
          <p:cNvPr id="1503" name="Textplatzhalter 1">
            <a:extLst>
              <a:ext uri="{FF2B5EF4-FFF2-40B4-BE49-F238E27FC236}">
                <a16:creationId xmlns:a16="http://schemas.microsoft.com/office/drawing/2014/main" id="{BEBC2131-5654-AED3-5340-48C84AE10875}"/>
              </a:ext>
            </a:extLst>
          </p:cNvPr>
          <p:cNvSpPr txBox="1">
            <a:spLocks/>
          </p:cNvSpPr>
          <p:nvPr userDrawn="1"/>
        </p:nvSpPr>
        <p:spPr>
          <a:xfrm>
            <a:off x="-1404317" y="3118810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#404344</a:t>
            </a:r>
          </a:p>
        </p:txBody>
      </p:sp>
      <p:sp>
        <p:nvSpPr>
          <p:cNvPr id="1504" name="Textplatzhalter 1">
            <a:extLst>
              <a:ext uri="{FF2B5EF4-FFF2-40B4-BE49-F238E27FC236}">
                <a16:creationId xmlns:a16="http://schemas.microsoft.com/office/drawing/2014/main" id="{A38F5FE7-32A0-7F60-C17F-7EE62BF12125}"/>
              </a:ext>
            </a:extLst>
          </p:cNvPr>
          <p:cNvSpPr txBox="1">
            <a:spLocks/>
          </p:cNvSpPr>
          <p:nvPr userDrawn="1"/>
        </p:nvSpPr>
        <p:spPr>
          <a:xfrm>
            <a:off x="-1404317" y="3553931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#2D2E2D</a:t>
            </a:r>
          </a:p>
        </p:txBody>
      </p:sp>
      <p:sp>
        <p:nvSpPr>
          <p:cNvPr id="1505" name="Textplatzhalter 1">
            <a:extLst>
              <a:ext uri="{FF2B5EF4-FFF2-40B4-BE49-F238E27FC236}">
                <a16:creationId xmlns:a16="http://schemas.microsoft.com/office/drawing/2014/main" id="{7574BA96-9BEE-E3DF-5BB0-1FD59EA1C7B2}"/>
              </a:ext>
            </a:extLst>
          </p:cNvPr>
          <p:cNvSpPr txBox="1">
            <a:spLocks/>
          </p:cNvSpPr>
          <p:nvPr userDrawn="1"/>
        </p:nvSpPr>
        <p:spPr>
          <a:xfrm>
            <a:off x="-1404317" y="3989051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#252626</a:t>
            </a:r>
          </a:p>
        </p:txBody>
      </p:sp>
      <p:grpSp>
        <p:nvGrpSpPr>
          <p:cNvPr id="1510" name="Gruppieren 1509">
            <a:extLst>
              <a:ext uri="{FF2B5EF4-FFF2-40B4-BE49-F238E27FC236}">
                <a16:creationId xmlns:a16="http://schemas.microsoft.com/office/drawing/2014/main" id="{1B61E5F6-F5BD-FE10-67AB-5C8E8CB95533}"/>
              </a:ext>
            </a:extLst>
          </p:cNvPr>
          <p:cNvGrpSpPr/>
          <p:nvPr userDrawn="1"/>
        </p:nvGrpSpPr>
        <p:grpSpPr>
          <a:xfrm>
            <a:off x="8308892" y="1306842"/>
            <a:ext cx="5157729" cy="5157728"/>
            <a:chOff x="8684277" y="326783"/>
            <a:chExt cx="5823005" cy="5823004"/>
          </a:xfrm>
          <a:solidFill>
            <a:schemeClr val="bg1"/>
          </a:solidFill>
        </p:grpSpPr>
        <p:sp>
          <p:nvSpPr>
            <p:cNvPr id="1511" name="Freihandform 1510">
              <a:extLst>
                <a:ext uri="{FF2B5EF4-FFF2-40B4-BE49-F238E27FC236}">
                  <a16:creationId xmlns:a16="http://schemas.microsoft.com/office/drawing/2014/main" id="{09F139B8-C69C-BD1F-B78D-7F43E04F4B6A}"/>
                </a:ext>
              </a:extLst>
            </p:cNvPr>
            <p:cNvSpPr/>
            <p:nvPr/>
          </p:nvSpPr>
          <p:spPr>
            <a:xfrm>
              <a:off x="11171301" y="326783"/>
              <a:ext cx="3335981" cy="3335981"/>
            </a:xfrm>
            <a:custGeom>
              <a:avLst/>
              <a:gdLst>
                <a:gd name="connsiteX0" fmla="*/ 0 w 3335981"/>
                <a:gd name="connsiteY0" fmla="*/ 0 h 3335981"/>
                <a:gd name="connsiteX1" fmla="*/ 3335981 w 3335981"/>
                <a:gd name="connsiteY1" fmla="*/ 0 h 3335981"/>
                <a:gd name="connsiteX2" fmla="*/ 3335981 w 3335981"/>
                <a:gd name="connsiteY2" fmla="*/ 3335981 h 3335981"/>
                <a:gd name="connsiteX3" fmla="*/ 0 w 3335981"/>
                <a:gd name="connsiteY3" fmla="*/ 3335981 h 333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35981" h="3335981">
                  <a:moveTo>
                    <a:pt x="0" y="0"/>
                  </a:moveTo>
                  <a:lnTo>
                    <a:pt x="3335981" y="0"/>
                  </a:lnTo>
                  <a:lnTo>
                    <a:pt x="3335981" y="3335981"/>
                  </a:lnTo>
                  <a:lnTo>
                    <a:pt x="0" y="3335981"/>
                  </a:lnTo>
                  <a:close/>
                </a:path>
              </a:pathLst>
            </a:custGeom>
            <a:grpFill/>
            <a:ln w="33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512" name="Freihandform 1511">
              <a:extLst>
                <a:ext uri="{FF2B5EF4-FFF2-40B4-BE49-F238E27FC236}">
                  <a16:creationId xmlns:a16="http://schemas.microsoft.com/office/drawing/2014/main" id="{72B3C812-54D4-B9D3-84C3-7334560C7F7C}"/>
                </a:ext>
              </a:extLst>
            </p:cNvPr>
            <p:cNvSpPr/>
            <p:nvPr/>
          </p:nvSpPr>
          <p:spPr>
            <a:xfrm>
              <a:off x="9503311" y="3662764"/>
              <a:ext cx="1667990" cy="1667990"/>
            </a:xfrm>
            <a:custGeom>
              <a:avLst/>
              <a:gdLst>
                <a:gd name="connsiteX0" fmla="*/ 0 w 1667990"/>
                <a:gd name="connsiteY0" fmla="*/ 0 h 1667990"/>
                <a:gd name="connsiteX1" fmla="*/ 1667991 w 1667990"/>
                <a:gd name="connsiteY1" fmla="*/ 0 h 1667990"/>
                <a:gd name="connsiteX2" fmla="*/ 1667991 w 1667990"/>
                <a:gd name="connsiteY2" fmla="*/ 1667991 h 1667990"/>
                <a:gd name="connsiteX3" fmla="*/ 0 w 1667990"/>
                <a:gd name="connsiteY3" fmla="*/ 1667991 h 1667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7990" h="1667990">
                  <a:moveTo>
                    <a:pt x="0" y="0"/>
                  </a:moveTo>
                  <a:lnTo>
                    <a:pt x="1667991" y="0"/>
                  </a:lnTo>
                  <a:lnTo>
                    <a:pt x="1667991" y="1667991"/>
                  </a:lnTo>
                  <a:lnTo>
                    <a:pt x="0" y="1667991"/>
                  </a:lnTo>
                  <a:close/>
                </a:path>
              </a:pathLst>
            </a:custGeom>
            <a:grpFill/>
            <a:ln w="33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513" name="Freihandform 1512">
              <a:extLst>
                <a:ext uri="{FF2B5EF4-FFF2-40B4-BE49-F238E27FC236}">
                  <a16:creationId xmlns:a16="http://schemas.microsoft.com/office/drawing/2014/main" id="{C920BA27-3C15-341C-4202-EF66ED9BF323}"/>
                </a:ext>
              </a:extLst>
            </p:cNvPr>
            <p:cNvSpPr/>
            <p:nvPr/>
          </p:nvSpPr>
          <p:spPr>
            <a:xfrm>
              <a:off x="8684277" y="5315792"/>
              <a:ext cx="833994" cy="833995"/>
            </a:xfrm>
            <a:custGeom>
              <a:avLst/>
              <a:gdLst>
                <a:gd name="connsiteX0" fmla="*/ 0 w 833995"/>
                <a:gd name="connsiteY0" fmla="*/ 0 h 833995"/>
                <a:gd name="connsiteX1" fmla="*/ 833995 w 833995"/>
                <a:gd name="connsiteY1" fmla="*/ 0 h 833995"/>
                <a:gd name="connsiteX2" fmla="*/ 833995 w 833995"/>
                <a:gd name="connsiteY2" fmla="*/ 833995 h 833995"/>
                <a:gd name="connsiteX3" fmla="*/ 0 w 833995"/>
                <a:gd name="connsiteY3" fmla="*/ 833995 h 833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3995" h="833995">
                  <a:moveTo>
                    <a:pt x="0" y="0"/>
                  </a:moveTo>
                  <a:lnTo>
                    <a:pt x="833995" y="0"/>
                  </a:lnTo>
                  <a:lnTo>
                    <a:pt x="833995" y="833995"/>
                  </a:lnTo>
                  <a:lnTo>
                    <a:pt x="0" y="833995"/>
                  </a:lnTo>
                  <a:close/>
                </a:path>
              </a:pathLst>
            </a:custGeom>
            <a:grpFill/>
            <a:ln w="33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de-DE"/>
            </a:p>
          </p:txBody>
        </p:sp>
      </p:grpSp>
      <p:sp>
        <p:nvSpPr>
          <p:cNvPr id="1514" name="Freihandform 1513">
            <a:extLst>
              <a:ext uri="{FF2B5EF4-FFF2-40B4-BE49-F238E27FC236}">
                <a16:creationId xmlns:a16="http://schemas.microsoft.com/office/drawing/2014/main" id="{A0DE460C-640A-4F94-6CAA-F0BCC353438E}"/>
              </a:ext>
            </a:extLst>
          </p:cNvPr>
          <p:cNvSpPr/>
          <p:nvPr userDrawn="1"/>
        </p:nvSpPr>
        <p:spPr>
          <a:xfrm>
            <a:off x="7916398" y="6464571"/>
            <a:ext cx="393430" cy="393430"/>
          </a:xfrm>
          <a:custGeom>
            <a:avLst/>
            <a:gdLst>
              <a:gd name="connsiteX0" fmla="*/ 0 w 833995"/>
              <a:gd name="connsiteY0" fmla="*/ 0 h 833995"/>
              <a:gd name="connsiteX1" fmla="*/ 833995 w 833995"/>
              <a:gd name="connsiteY1" fmla="*/ 0 h 833995"/>
              <a:gd name="connsiteX2" fmla="*/ 833995 w 833995"/>
              <a:gd name="connsiteY2" fmla="*/ 833995 h 833995"/>
              <a:gd name="connsiteX3" fmla="*/ 0 w 833995"/>
              <a:gd name="connsiteY3" fmla="*/ 833995 h 833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33995" h="833995">
                <a:moveTo>
                  <a:pt x="0" y="0"/>
                </a:moveTo>
                <a:lnTo>
                  <a:pt x="833995" y="0"/>
                </a:lnTo>
                <a:lnTo>
                  <a:pt x="833995" y="833995"/>
                </a:lnTo>
                <a:lnTo>
                  <a:pt x="0" y="833995"/>
                </a:lnTo>
                <a:close/>
              </a:path>
            </a:pathLst>
          </a:custGeom>
          <a:solidFill>
            <a:schemeClr val="bg1"/>
          </a:solidFill>
          <a:ln w="3331" cap="flat">
            <a:noFill/>
            <a:prstDash val="solid"/>
            <a:miter/>
          </a:ln>
        </p:spPr>
        <p:txBody>
          <a:bodyPr rtlCol="0" anchor="ctr"/>
          <a:lstStyle/>
          <a:p>
            <a:endParaRPr lang="de-DE"/>
          </a:p>
        </p:txBody>
      </p:sp>
      <p:sp>
        <p:nvSpPr>
          <p:cNvPr id="8" name="Text Placeholder 4">
            <a:extLst>
              <a:ext uri="{FF2B5EF4-FFF2-40B4-BE49-F238E27FC236}">
                <a16:creationId xmlns:a16="http://schemas.microsoft.com/office/drawing/2014/main" id="{6A149E93-6219-D6CC-71CE-3F545890CE3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97164" y="4528382"/>
            <a:ext cx="5795022" cy="444369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l">
              <a:buNone/>
              <a:defRPr sz="2400" b="0">
                <a:solidFill>
                  <a:schemeClr val="bg1"/>
                </a:solidFill>
                <a:latin typeface="+mj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en-US" err="1"/>
              <a:t>Titel</a:t>
            </a:r>
            <a:r>
              <a:rPr lang="en-US"/>
              <a:t> der </a:t>
            </a:r>
            <a:r>
              <a:rPr lang="en-US" err="1"/>
              <a:t>Präsentation</a:t>
            </a:r>
            <a:endParaRPr lang="en-US"/>
          </a:p>
        </p:txBody>
      </p:sp>
      <p:sp>
        <p:nvSpPr>
          <p:cNvPr id="9" name="Text Placeholder 4">
            <a:extLst>
              <a:ext uri="{FF2B5EF4-FFF2-40B4-BE49-F238E27FC236}">
                <a16:creationId xmlns:a16="http://schemas.microsoft.com/office/drawing/2014/main" id="{E86458DD-35DB-A636-D575-9A87F59F502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97164" y="4967758"/>
            <a:ext cx="5795022" cy="444369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>
              <a:buNone/>
              <a:defRPr sz="1600" b="0">
                <a:solidFill>
                  <a:schemeClr val="bg1"/>
                </a:solidFill>
                <a:latin typeface="+mn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en-US"/>
              <a:t>Sub </a:t>
            </a:r>
            <a:r>
              <a:rPr lang="en-US" err="1"/>
              <a:t>Titel</a:t>
            </a:r>
            <a:endParaRPr lang="en-US"/>
          </a:p>
        </p:txBody>
      </p:sp>
      <p:sp>
        <p:nvSpPr>
          <p:cNvPr id="2" name="Text Placeholder 4">
            <a:extLst>
              <a:ext uri="{FF2B5EF4-FFF2-40B4-BE49-F238E27FC236}">
                <a16:creationId xmlns:a16="http://schemas.microsoft.com/office/drawing/2014/main" id="{B2DD92D2-33B2-9C6B-CF41-6A757A6675A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695450" y="5784850"/>
            <a:ext cx="1946036" cy="365125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l">
              <a:buNone/>
              <a:defRPr sz="1200" b="0">
                <a:solidFill>
                  <a:schemeClr val="bg2"/>
                </a:solidFill>
                <a:latin typeface="+mn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en-US" err="1"/>
              <a:t>Präsentator</a:t>
            </a:r>
            <a:r>
              <a:rPr lang="en-US"/>
              <a:t>*in</a:t>
            </a:r>
          </a:p>
        </p:txBody>
      </p:sp>
      <p:sp>
        <p:nvSpPr>
          <p:cNvPr id="13" name="Date Placeholder 4">
            <a:extLst>
              <a:ext uri="{FF2B5EF4-FFF2-40B4-BE49-F238E27FC236}">
                <a16:creationId xmlns:a16="http://schemas.microsoft.com/office/drawing/2014/main" id="{4F382DA4-A314-DC33-9F67-23B75F635561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797164" y="5784850"/>
            <a:ext cx="1082436" cy="365125"/>
          </a:xfrm>
          <a:prstGeom prst="rect">
            <a:avLst/>
          </a:prstGeom>
        </p:spPr>
        <p:txBody>
          <a:bodyPr vert="horz" lIns="91440" tIns="0" rIns="91440" bIns="45720" rtlCol="0" anchor="ctr"/>
          <a:lstStyle>
            <a:lvl1pPr algn="l">
              <a:defRPr sz="1200">
                <a:solidFill>
                  <a:schemeClr val="bg2"/>
                </a:solidFill>
              </a:defRPr>
            </a:lvl1pPr>
          </a:lstStyle>
          <a:p>
            <a:r>
              <a:rPr lang="de-DE"/>
              <a:t>19.09.25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77192850"/>
      </p:ext>
    </p:extLst>
  </p:cSld>
  <p:clrMapOvr>
    <a:masterClrMapping/>
  </p:clrMapOvr>
  <p:transition spd="med"/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Schlussfolie_schwarz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hteck 2">
            <a:extLst>
              <a:ext uri="{FF2B5EF4-FFF2-40B4-BE49-F238E27FC236}">
                <a16:creationId xmlns:a16="http://schemas.microsoft.com/office/drawing/2014/main" id="{B8089E9C-D128-9C0B-0BFA-8162435AEB6B}"/>
              </a:ext>
            </a:extLst>
          </p:cNvPr>
          <p:cNvSpPr/>
          <p:nvPr userDrawn="1"/>
        </p:nvSpPr>
        <p:spPr>
          <a:xfrm flipH="1" flipV="1">
            <a:off x="10390131" y="6433818"/>
            <a:ext cx="424182" cy="424182"/>
          </a:xfrm>
          <a:prstGeom prst="rect">
            <a:avLst/>
          </a:prstGeom>
          <a:solidFill>
            <a:schemeClr val="tx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4" name="Rechteck 18">
            <a:extLst>
              <a:ext uri="{FF2B5EF4-FFF2-40B4-BE49-F238E27FC236}">
                <a16:creationId xmlns:a16="http://schemas.microsoft.com/office/drawing/2014/main" id="{9A2DD85D-E0E8-6D0A-6E78-1B1914985141}"/>
              </a:ext>
            </a:extLst>
          </p:cNvPr>
          <p:cNvSpPr/>
          <p:nvPr userDrawn="1"/>
        </p:nvSpPr>
        <p:spPr>
          <a:xfrm flipH="1" flipV="1">
            <a:off x="3958920" y="-5189"/>
            <a:ext cx="3688515" cy="3688516"/>
          </a:xfrm>
          <a:prstGeom prst="rect">
            <a:avLst/>
          </a:prstGeom>
          <a:solidFill>
            <a:schemeClr val="tx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5" name="Rechteck 2">
            <a:extLst>
              <a:ext uri="{FF2B5EF4-FFF2-40B4-BE49-F238E27FC236}">
                <a16:creationId xmlns:a16="http://schemas.microsoft.com/office/drawing/2014/main" id="{DE419754-32EA-25D1-EF30-AC574876454E}"/>
              </a:ext>
            </a:extLst>
          </p:cNvPr>
          <p:cNvSpPr/>
          <p:nvPr userDrawn="1"/>
        </p:nvSpPr>
        <p:spPr>
          <a:xfrm flipH="1" flipV="1">
            <a:off x="7645245" y="3678564"/>
            <a:ext cx="1859408" cy="1859408"/>
          </a:xfrm>
          <a:prstGeom prst="rect">
            <a:avLst/>
          </a:prstGeom>
          <a:solidFill>
            <a:schemeClr val="tx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6" name="Rechteck 2">
            <a:extLst>
              <a:ext uri="{FF2B5EF4-FFF2-40B4-BE49-F238E27FC236}">
                <a16:creationId xmlns:a16="http://schemas.microsoft.com/office/drawing/2014/main" id="{03936D01-1550-F911-6CCC-8A2EDD4CF466}"/>
              </a:ext>
            </a:extLst>
          </p:cNvPr>
          <p:cNvSpPr/>
          <p:nvPr userDrawn="1"/>
        </p:nvSpPr>
        <p:spPr>
          <a:xfrm flipH="1" flipV="1">
            <a:off x="9496241" y="5537972"/>
            <a:ext cx="896175" cy="896175"/>
          </a:xfrm>
          <a:prstGeom prst="rect">
            <a:avLst/>
          </a:prstGeom>
          <a:solidFill>
            <a:schemeClr val="tx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115" name="Rechteck 2">
            <a:extLst>
              <a:ext uri="{FF2B5EF4-FFF2-40B4-BE49-F238E27FC236}">
                <a16:creationId xmlns:a16="http://schemas.microsoft.com/office/drawing/2014/main" id="{7873986D-8335-E624-CDA1-43B63D127596}"/>
              </a:ext>
            </a:extLst>
          </p:cNvPr>
          <p:cNvSpPr/>
          <p:nvPr userDrawn="1"/>
        </p:nvSpPr>
        <p:spPr>
          <a:xfrm flipH="1" flipV="1">
            <a:off x="6325217" y="5531394"/>
            <a:ext cx="1326606" cy="1326606"/>
          </a:xfrm>
          <a:prstGeom prst="rect">
            <a:avLst/>
          </a:prstGeom>
          <a:solidFill>
            <a:schemeClr val="tx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grpSp>
        <p:nvGrpSpPr>
          <p:cNvPr id="2" name="Gruppieren 1">
            <a:extLst>
              <a:ext uri="{FF2B5EF4-FFF2-40B4-BE49-F238E27FC236}">
                <a16:creationId xmlns:a16="http://schemas.microsoft.com/office/drawing/2014/main" id="{55DABF2B-5210-6026-605E-7374BD5682BE}"/>
              </a:ext>
            </a:extLst>
          </p:cNvPr>
          <p:cNvGrpSpPr/>
          <p:nvPr userDrawn="1"/>
        </p:nvGrpSpPr>
        <p:grpSpPr>
          <a:xfrm flipH="1">
            <a:off x="8351867" y="2489"/>
            <a:ext cx="3840133" cy="3840132"/>
            <a:chOff x="-1230174" y="8575825"/>
            <a:chExt cx="3593506" cy="3593506"/>
          </a:xfrm>
          <a:solidFill>
            <a:schemeClr val="tx1"/>
          </a:solidFill>
        </p:grpSpPr>
        <p:sp>
          <p:nvSpPr>
            <p:cNvPr id="1855" name="Freihandform 1854">
              <a:extLst>
                <a:ext uri="{FF2B5EF4-FFF2-40B4-BE49-F238E27FC236}">
                  <a16:creationId xmlns:a16="http://schemas.microsoft.com/office/drawing/2014/main" id="{493E5CD3-A805-FAD0-B563-1CCC84AFDB51}"/>
                </a:ext>
              </a:extLst>
            </p:cNvPr>
            <p:cNvSpPr/>
            <p:nvPr userDrawn="1"/>
          </p:nvSpPr>
          <p:spPr>
            <a:xfrm>
              <a:off x="335505" y="8575825"/>
              <a:ext cx="2027827" cy="2027827"/>
            </a:xfrm>
            <a:custGeom>
              <a:avLst/>
              <a:gdLst>
                <a:gd name="connsiteX0" fmla="*/ 33511 w 2027827"/>
                <a:gd name="connsiteY0" fmla="*/ 49397 h 2027827"/>
                <a:gd name="connsiteX1" fmla="*/ 16646 w 2027827"/>
                <a:gd name="connsiteY1" fmla="*/ 76163 h 2027827"/>
                <a:gd name="connsiteX2" fmla="*/ 0 w 2027827"/>
                <a:gd name="connsiteY2" fmla="*/ 76163 h 2027827"/>
                <a:gd name="connsiteX3" fmla="*/ 25242 w 2027827"/>
                <a:gd name="connsiteY3" fmla="*/ 36776 h 2027827"/>
                <a:gd name="connsiteX4" fmla="*/ 1632 w 2027827"/>
                <a:gd name="connsiteY4" fmla="*/ 0 h 2027827"/>
                <a:gd name="connsiteX5" fmla="*/ 18278 w 2027827"/>
                <a:gd name="connsiteY5" fmla="*/ 0 h 2027827"/>
                <a:gd name="connsiteX6" fmla="*/ 33511 w 2027827"/>
                <a:gd name="connsiteY6" fmla="*/ 23937 h 2027827"/>
                <a:gd name="connsiteX7" fmla="*/ 48744 w 2027827"/>
                <a:gd name="connsiteY7" fmla="*/ 0 h 2027827"/>
                <a:gd name="connsiteX8" fmla="*/ 65390 w 2027827"/>
                <a:gd name="connsiteY8" fmla="*/ 0 h 2027827"/>
                <a:gd name="connsiteX9" fmla="*/ 41780 w 2027827"/>
                <a:gd name="connsiteY9" fmla="*/ 36776 h 2027827"/>
                <a:gd name="connsiteX10" fmla="*/ 67022 w 2027827"/>
                <a:gd name="connsiteY10" fmla="*/ 76163 h 2027827"/>
                <a:gd name="connsiteX11" fmla="*/ 50376 w 2027827"/>
                <a:gd name="connsiteY11" fmla="*/ 76163 h 2027827"/>
                <a:gd name="connsiteX12" fmla="*/ 33511 w 2027827"/>
                <a:gd name="connsiteY12" fmla="*/ 49397 h 2027827"/>
                <a:gd name="connsiteX13" fmla="*/ 136711 w 2027827"/>
                <a:gd name="connsiteY13" fmla="*/ 49397 h 2027827"/>
                <a:gd name="connsiteX14" fmla="*/ 119846 w 2027827"/>
                <a:gd name="connsiteY14" fmla="*/ 76163 h 2027827"/>
                <a:gd name="connsiteX15" fmla="*/ 103200 w 2027827"/>
                <a:gd name="connsiteY15" fmla="*/ 76163 h 2027827"/>
                <a:gd name="connsiteX16" fmla="*/ 128442 w 2027827"/>
                <a:gd name="connsiteY16" fmla="*/ 36776 h 2027827"/>
                <a:gd name="connsiteX17" fmla="*/ 104833 w 2027827"/>
                <a:gd name="connsiteY17" fmla="*/ 0 h 2027827"/>
                <a:gd name="connsiteX18" fmla="*/ 121479 w 2027827"/>
                <a:gd name="connsiteY18" fmla="*/ 0 h 2027827"/>
                <a:gd name="connsiteX19" fmla="*/ 136711 w 2027827"/>
                <a:gd name="connsiteY19" fmla="*/ 23937 h 2027827"/>
                <a:gd name="connsiteX20" fmla="*/ 151944 w 2027827"/>
                <a:gd name="connsiteY20" fmla="*/ 0 h 2027827"/>
                <a:gd name="connsiteX21" fmla="*/ 168590 w 2027827"/>
                <a:gd name="connsiteY21" fmla="*/ 0 h 2027827"/>
                <a:gd name="connsiteX22" fmla="*/ 144981 w 2027827"/>
                <a:gd name="connsiteY22" fmla="*/ 36776 h 2027827"/>
                <a:gd name="connsiteX23" fmla="*/ 170222 w 2027827"/>
                <a:gd name="connsiteY23" fmla="*/ 76163 h 2027827"/>
                <a:gd name="connsiteX24" fmla="*/ 153576 w 2027827"/>
                <a:gd name="connsiteY24" fmla="*/ 76163 h 2027827"/>
                <a:gd name="connsiteX25" fmla="*/ 136711 w 2027827"/>
                <a:gd name="connsiteY25" fmla="*/ 49397 h 2027827"/>
                <a:gd name="connsiteX26" fmla="*/ 239911 w 2027827"/>
                <a:gd name="connsiteY26" fmla="*/ 49397 h 2027827"/>
                <a:gd name="connsiteX27" fmla="*/ 223047 w 2027827"/>
                <a:gd name="connsiteY27" fmla="*/ 76163 h 2027827"/>
                <a:gd name="connsiteX28" fmla="*/ 206401 w 2027827"/>
                <a:gd name="connsiteY28" fmla="*/ 76163 h 2027827"/>
                <a:gd name="connsiteX29" fmla="*/ 231642 w 2027827"/>
                <a:gd name="connsiteY29" fmla="*/ 36776 h 2027827"/>
                <a:gd name="connsiteX30" fmla="*/ 208033 w 2027827"/>
                <a:gd name="connsiteY30" fmla="*/ 0 h 2027827"/>
                <a:gd name="connsiteX31" fmla="*/ 224679 w 2027827"/>
                <a:gd name="connsiteY31" fmla="*/ 0 h 2027827"/>
                <a:gd name="connsiteX32" fmla="*/ 239911 w 2027827"/>
                <a:gd name="connsiteY32" fmla="*/ 23937 h 2027827"/>
                <a:gd name="connsiteX33" fmla="*/ 255144 w 2027827"/>
                <a:gd name="connsiteY33" fmla="*/ 0 h 2027827"/>
                <a:gd name="connsiteX34" fmla="*/ 271790 w 2027827"/>
                <a:gd name="connsiteY34" fmla="*/ 0 h 2027827"/>
                <a:gd name="connsiteX35" fmla="*/ 248181 w 2027827"/>
                <a:gd name="connsiteY35" fmla="*/ 36776 h 2027827"/>
                <a:gd name="connsiteX36" fmla="*/ 273423 w 2027827"/>
                <a:gd name="connsiteY36" fmla="*/ 76163 h 2027827"/>
                <a:gd name="connsiteX37" fmla="*/ 256777 w 2027827"/>
                <a:gd name="connsiteY37" fmla="*/ 76163 h 2027827"/>
                <a:gd name="connsiteX38" fmla="*/ 239911 w 2027827"/>
                <a:gd name="connsiteY38" fmla="*/ 49397 h 2027827"/>
                <a:gd name="connsiteX39" fmla="*/ 343111 w 2027827"/>
                <a:gd name="connsiteY39" fmla="*/ 49397 h 2027827"/>
                <a:gd name="connsiteX40" fmla="*/ 326247 w 2027827"/>
                <a:gd name="connsiteY40" fmla="*/ 76163 h 2027827"/>
                <a:gd name="connsiteX41" fmla="*/ 309601 w 2027827"/>
                <a:gd name="connsiteY41" fmla="*/ 76163 h 2027827"/>
                <a:gd name="connsiteX42" fmla="*/ 334843 w 2027827"/>
                <a:gd name="connsiteY42" fmla="*/ 36776 h 2027827"/>
                <a:gd name="connsiteX43" fmla="*/ 311233 w 2027827"/>
                <a:gd name="connsiteY43" fmla="*/ 0 h 2027827"/>
                <a:gd name="connsiteX44" fmla="*/ 327879 w 2027827"/>
                <a:gd name="connsiteY44" fmla="*/ 0 h 2027827"/>
                <a:gd name="connsiteX45" fmla="*/ 343111 w 2027827"/>
                <a:gd name="connsiteY45" fmla="*/ 23937 h 2027827"/>
                <a:gd name="connsiteX46" fmla="*/ 358345 w 2027827"/>
                <a:gd name="connsiteY46" fmla="*/ 0 h 2027827"/>
                <a:gd name="connsiteX47" fmla="*/ 374991 w 2027827"/>
                <a:gd name="connsiteY47" fmla="*/ 0 h 2027827"/>
                <a:gd name="connsiteX48" fmla="*/ 351381 w 2027827"/>
                <a:gd name="connsiteY48" fmla="*/ 36776 h 2027827"/>
                <a:gd name="connsiteX49" fmla="*/ 376623 w 2027827"/>
                <a:gd name="connsiteY49" fmla="*/ 76163 h 2027827"/>
                <a:gd name="connsiteX50" fmla="*/ 359977 w 2027827"/>
                <a:gd name="connsiteY50" fmla="*/ 76163 h 2027827"/>
                <a:gd name="connsiteX51" fmla="*/ 343111 w 2027827"/>
                <a:gd name="connsiteY51" fmla="*/ 49397 h 2027827"/>
                <a:gd name="connsiteX52" fmla="*/ 446312 w 2027827"/>
                <a:gd name="connsiteY52" fmla="*/ 49397 h 2027827"/>
                <a:gd name="connsiteX53" fmla="*/ 429447 w 2027827"/>
                <a:gd name="connsiteY53" fmla="*/ 76163 h 2027827"/>
                <a:gd name="connsiteX54" fmla="*/ 412801 w 2027827"/>
                <a:gd name="connsiteY54" fmla="*/ 76163 h 2027827"/>
                <a:gd name="connsiteX55" fmla="*/ 438043 w 2027827"/>
                <a:gd name="connsiteY55" fmla="*/ 36776 h 2027827"/>
                <a:gd name="connsiteX56" fmla="*/ 414433 w 2027827"/>
                <a:gd name="connsiteY56" fmla="*/ 0 h 2027827"/>
                <a:gd name="connsiteX57" fmla="*/ 431079 w 2027827"/>
                <a:gd name="connsiteY57" fmla="*/ 0 h 2027827"/>
                <a:gd name="connsiteX58" fmla="*/ 446312 w 2027827"/>
                <a:gd name="connsiteY58" fmla="*/ 23937 h 2027827"/>
                <a:gd name="connsiteX59" fmla="*/ 461545 w 2027827"/>
                <a:gd name="connsiteY59" fmla="*/ 0 h 2027827"/>
                <a:gd name="connsiteX60" fmla="*/ 478191 w 2027827"/>
                <a:gd name="connsiteY60" fmla="*/ 0 h 2027827"/>
                <a:gd name="connsiteX61" fmla="*/ 454582 w 2027827"/>
                <a:gd name="connsiteY61" fmla="*/ 36776 h 2027827"/>
                <a:gd name="connsiteX62" fmla="*/ 479823 w 2027827"/>
                <a:gd name="connsiteY62" fmla="*/ 76163 h 2027827"/>
                <a:gd name="connsiteX63" fmla="*/ 463177 w 2027827"/>
                <a:gd name="connsiteY63" fmla="*/ 76163 h 2027827"/>
                <a:gd name="connsiteX64" fmla="*/ 446312 w 2027827"/>
                <a:gd name="connsiteY64" fmla="*/ 49397 h 2027827"/>
                <a:gd name="connsiteX65" fmla="*/ 549512 w 2027827"/>
                <a:gd name="connsiteY65" fmla="*/ 49397 h 2027827"/>
                <a:gd name="connsiteX66" fmla="*/ 532648 w 2027827"/>
                <a:gd name="connsiteY66" fmla="*/ 76163 h 2027827"/>
                <a:gd name="connsiteX67" fmla="*/ 516002 w 2027827"/>
                <a:gd name="connsiteY67" fmla="*/ 76163 h 2027827"/>
                <a:gd name="connsiteX68" fmla="*/ 541243 w 2027827"/>
                <a:gd name="connsiteY68" fmla="*/ 36776 h 2027827"/>
                <a:gd name="connsiteX69" fmla="*/ 517634 w 2027827"/>
                <a:gd name="connsiteY69" fmla="*/ 0 h 2027827"/>
                <a:gd name="connsiteX70" fmla="*/ 534280 w 2027827"/>
                <a:gd name="connsiteY70" fmla="*/ 0 h 2027827"/>
                <a:gd name="connsiteX71" fmla="*/ 549512 w 2027827"/>
                <a:gd name="connsiteY71" fmla="*/ 23937 h 2027827"/>
                <a:gd name="connsiteX72" fmla="*/ 564745 w 2027827"/>
                <a:gd name="connsiteY72" fmla="*/ 0 h 2027827"/>
                <a:gd name="connsiteX73" fmla="*/ 581391 w 2027827"/>
                <a:gd name="connsiteY73" fmla="*/ 0 h 2027827"/>
                <a:gd name="connsiteX74" fmla="*/ 557782 w 2027827"/>
                <a:gd name="connsiteY74" fmla="*/ 36776 h 2027827"/>
                <a:gd name="connsiteX75" fmla="*/ 583023 w 2027827"/>
                <a:gd name="connsiteY75" fmla="*/ 76163 h 2027827"/>
                <a:gd name="connsiteX76" fmla="*/ 566378 w 2027827"/>
                <a:gd name="connsiteY76" fmla="*/ 76163 h 2027827"/>
                <a:gd name="connsiteX77" fmla="*/ 549512 w 2027827"/>
                <a:gd name="connsiteY77" fmla="*/ 49397 h 2027827"/>
                <a:gd name="connsiteX78" fmla="*/ 652712 w 2027827"/>
                <a:gd name="connsiteY78" fmla="*/ 49397 h 2027827"/>
                <a:gd name="connsiteX79" fmla="*/ 635848 w 2027827"/>
                <a:gd name="connsiteY79" fmla="*/ 76163 h 2027827"/>
                <a:gd name="connsiteX80" fmla="*/ 619202 w 2027827"/>
                <a:gd name="connsiteY80" fmla="*/ 76163 h 2027827"/>
                <a:gd name="connsiteX81" fmla="*/ 644443 w 2027827"/>
                <a:gd name="connsiteY81" fmla="*/ 36776 h 2027827"/>
                <a:gd name="connsiteX82" fmla="*/ 620834 w 2027827"/>
                <a:gd name="connsiteY82" fmla="*/ 0 h 2027827"/>
                <a:gd name="connsiteX83" fmla="*/ 637480 w 2027827"/>
                <a:gd name="connsiteY83" fmla="*/ 0 h 2027827"/>
                <a:gd name="connsiteX84" fmla="*/ 652712 w 2027827"/>
                <a:gd name="connsiteY84" fmla="*/ 23937 h 2027827"/>
                <a:gd name="connsiteX85" fmla="*/ 667945 w 2027827"/>
                <a:gd name="connsiteY85" fmla="*/ 0 h 2027827"/>
                <a:gd name="connsiteX86" fmla="*/ 684592 w 2027827"/>
                <a:gd name="connsiteY86" fmla="*/ 0 h 2027827"/>
                <a:gd name="connsiteX87" fmla="*/ 660982 w 2027827"/>
                <a:gd name="connsiteY87" fmla="*/ 36776 h 2027827"/>
                <a:gd name="connsiteX88" fmla="*/ 686224 w 2027827"/>
                <a:gd name="connsiteY88" fmla="*/ 76163 h 2027827"/>
                <a:gd name="connsiteX89" fmla="*/ 669578 w 2027827"/>
                <a:gd name="connsiteY89" fmla="*/ 76163 h 2027827"/>
                <a:gd name="connsiteX90" fmla="*/ 652712 w 2027827"/>
                <a:gd name="connsiteY90" fmla="*/ 49397 h 2027827"/>
                <a:gd name="connsiteX91" fmla="*/ 755913 w 2027827"/>
                <a:gd name="connsiteY91" fmla="*/ 49397 h 2027827"/>
                <a:gd name="connsiteX92" fmla="*/ 739048 w 2027827"/>
                <a:gd name="connsiteY92" fmla="*/ 76163 h 2027827"/>
                <a:gd name="connsiteX93" fmla="*/ 722402 w 2027827"/>
                <a:gd name="connsiteY93" fmla="*/ 76163 h 2027827"/>
                <a:gd name="connsiteX94" fmla="*/ 747644 w 2027827"/>
                <a:gd name="connsiteY94" fmla="*/ 36776 h 2027827"/>
                <a:gd name="connsiteX95" fmla="*/ 724034 w 2027827"/>
                <a:gd name="connsiteY95" fmla="*/ 0 h 2027827"/>
                <a:gd name="connsiteX96" fmla="*/ 740680 w 2027827"/>
                <a:gd name="connsiteY96" fmla="*/ 0 h 2027827"/>
                <a:gd name="connsiteX97" fmla="*/ 755913 w 2027827"/>
                <a:gd name="connsiteY97" fmla="*/ 23937 h 2027827"/>
                <a:gd name="connsiteX98" fmla="*/ 771146 w 2027827"/>
                <a:gd name="connsiteY98" fmla="*/ 0 h 2027827"/>
                <a:gd name="connsiteX99" fmla="*/ 787792 w 2027827"/>
                <a:gd name="connsiteY99" fmla="*/ 0 h 2027827"/>
                <a:gd name="connsiteX100" fmla="*/ 764182 w 2027827"/>
                <a:gd name="connsiteY100" fmla="*/ 36776 h 2027827"/>
                <a:gd name="connsiteX101" fmla="*/ 789424 w 2027827"/>
                <a:gd name="connsiteY101" fmla="*/ 76163 h 2027827"/>
                <a:gd name="connsiteX102" fmla="*/ 772778 w 2027827"/>
                <a:gd name="connsiteY102" fmla="*/ 76163 h 2027827"/>
                <a:gd name="connsiteX103" fmla="*/ 755913 w 2027827"/>
                <a:gd name="connsiteY103" fmla="*/ 49397 h 2027827"/>
                <a:gd name="connsiteX104" fmla="*/ 859113 w 2027827"/>
                <a:gd name="connsiteY104" fmla="*/ 49397 h 2027827"/>
                <a:gd name="connsiteX105" fmla="*/ 842248 w 2027827"/>
                <a:gd name="connsiteY105" fmla="*/ 76163 h 2027827"/>
                <a:gd name="connsiteX106" fmla="*/ 825602 w 2027827"/>
                <a:gd name="connsiteY106" fmla="*/ 76163 h 2027827"/>
                <a:gd name="connsiteX107" fmla="*/ 850844 w 2027827"/>
                <a:gd name="connsiteY107" fmla="*/ 36776 h 2027827"/>
                <a:gd name="connsiteX108" fmla="*/ 827235 w 2027827"/>
                <a:gd name="connsiteY108" fmla="*/ 0 h 2027827"/>
                <a:gd name="connsiteX109" fmla="*/ 843881 w 2027827"/>
                <a:gd name="connsiteY109" fmla="*/ 0 h 2027827"/>
                <a:gd name="connsiteX110" fmla="*/ 859113 w 2027827"/>
                <a:gd name="connsiteY110" fmla="*/ 23937 h 2027827"/>
                <a:gd name="connsiteX111" fmla="*/ 874346 w 2027827"/>
                <a:gd name="connsiteY111" fmla="*/ 0 h 2027827"/>
                <a:gd name="connsiteX112" fmla="*/ 890992 w 2027827"/>
                <a:gd name="connsiteY112" fmla="*/ 0 h 2027827"/>
                <a:gd name="connsiteX113" fmla="*/ 867383 w 2027827"/>
                <a:gd name="connsiteY113" fmla="*/ 36776 h 2027827"/>
                <a:gd name="connsiteX114" fmla="*/ 892624 w 2027827"/>
                <a:gd name="connsiteY114" fmla="*/ 76163 h 2027827"/>
                <a:gd name="connsiteX115" fmla="*/ 875978 w 2027827"/>
                <a:gd name="connsiteY115" fmla="*/ 76163 h 2027827"/>
                <a:gd name="connsiteX116" fmla="*/ 859113 w 2027827"/>
                <a:gd name="connsiteY116" fmla="*/ 49397 h 2027827"/>
                <a:gd name="connsiteX117" fmla="*/ 962313 w 2027827"/>
                <a:gd name="connsiteY117" fmla="*/ 49397 h 2027827"/>
                <a:gd name="connsiteX118" fmla="*/ 945449 w 2027827"/>
                <a:gd name="connsiteY118" fmla="*/ 76163 h 2027827"/>
                <a:gd name="connsiteX119" fmla="*/ 928803 w 2027827"/>
                <a:gd name="connsiteY119" fmla="*/ 76163 h 2027827"/>
                <a:gd name="connsiteX120" fmla="*/ 954044 w 2027827"/>
                <a:gd name="connsiteY120" fmla="*/ 36776 h 2027827"/>
                <a:gd name="connsiteX121" fmla="*/ 930435 w 2027827"/>
                <a:gd name="connsiteY121" fmla="*/ 0 h 2027827"/>
                <a:gd name="connsiteX122" fmla="*/ 947081 w 2027827"/>
                <a:gd name="connsiteY122" fmla="*/ 0 h 2027827"/>
                <a:gd name="connsiteX123" fmla="*/ 962313 w 2027827"/>
                <a:gd name="connsiteY123" fmla="*/ 23937 h 2027827"/>
                <a:gd name="connsiteX124" fmla="*/ 977546 w 2027827"/>
                <a:gd name="connsiteY124" fmla="*/ 0 h 2027827"/>
                <a:gd name="connsiteX125" fmla="*/ 994192 w 2027827"/>
                <a:gd name="connsiteY125" fmla="*/ 0 h 2027827"/>
                <a:gd name="connsiteX126" fmla="*/ 970583 w 2027827"/>
                <a:gd name="connsiteY126" fmla="*/ 36776 h 2027827"/>
                <a:gd name="connsiteX127" fmla="*/ 995824 w 2027827"/>
                <a:gd name="connsiteY127" fmla="*/ 76163 h 2027827"/>
                <a:gd name="connsiteX128" fmla="*/ 979179 w 2027827"/>
                <a:gd name="connsiteY128" fmla="*/ 76163 h 2027827"/>
                <a:gd name="connsiteX129" fmla="*/ 962313 w 2027827"/>
                <a:gd name="connsiteY129" fmla="*/ 49397 h 2027827"/>
                <a:gd name="connsiteX130" fmla="*/ 1065513 w 2027827"/>
                <a:gd name="connsiteY130" fmla="*/ 49397 h 2027827"/>
                <a:gd name="connsiteX131" fmla="*/ 1048649 w 2027827"/>
                <a:gd name="connsiteY131" fmla="*/ 76163 h 2027827"/>
                <a:gd name="connsiteX132" fmla="*/ 1032003 w 2027827"/>
                <a:gd name="connsiteY132" fmla="*/ 76163 h 2027827"/>
                <a:gd name="connsiteX133" fmla="*/ 1057244 w 2027827"/>
                <a:gd name="connsiteY133" fmla="*/ 36776 h 2027827"/>
                <a:gd name="connsiteX134" fmla="*/ 1033635 w 2027827"/>
                <a:gd name="connsiteY134" fmla="*/ 0 h 2027827"/>
                <a:gd name="connsiteX135" fmla="*/ 1050281 w 2027827"/>
                <a:gd name="connsiteY135" fmla="*/ 0 h 2027827"/>
                <a:gd name="connsiteX136" fmla="*/ 1065513 w 2027827"/>
                <a:gd name="connsiteY136" fmla="*/ 23937 h 2027827"/>
                <a:gd name="connsiteX137" fmla="*/ 1080747 w 2027827"/>
                <a:gd name="connsiteY137" fmla="*/ 0 h 2027827"/>
                <a:gd name="connsiteX138" fmla="*/ 1097393 w 2027827"/>
                <a:gd name="connsiteY138" fmla="*/ 0 h 2027827"/>
                <a:gd name="connsiteX139" fmla="*/ 1073783 w 2027827"/>
                <a:gd name="connsiteY139" fmla="*/ 36776 h 2027827"/>
                <a:gd name="connsiteX140" fmla="*/ 1099025 w 2027827"/>
                <a:gd name="connsiteY140" fmla="*/ 76163 h 2027827"/>
                <a:gd name="connsiteX141" fmla="*/ 1082379 w 2027827"/>
                <a:gd name="connsiteY141" fmla="*/ 76163 h 2027827"/>
                <a:gd name="connsiteX142" fmla="*/ 1065513 w 2027827"/>
                <a:gd name="connsiteY142" fmla="*/ 49397 h 2027827"/>
                <a:gd name="connsiteX143" fmla="*/ 1168714 w 2027827"/>
                <a:gd name="connsiteY143" fmla="*/ 49397 h 2027827"/>
                <a:gd name="connsiteX144" fmla="*/ 1151849 w 2027827"/>
                <a:gd name="connsiteY144" fmla="*/ 76163 h 2027827"/>
                <a:gd name="connsiteX145" fmla="*/ 1135203 w 2027827"/>
                <a:gd name="connsiteY145" fmla="*/ 76163 h 2027827"/>
                <a:gd name="connsiteX146" fmla="*/ 1160445 w 2027827"/>
                <a:gd name="connsiteY146" fmla="*/ 36776 h 2027827"/>
                <a:gd name="connsiteX147" fmla="*/ 1136835 w 2027827"/>
                <a:gd name="connsiteY147" fmla="*/ 0 h 2027827"/>
                <a:gd name="connsiteX148" fmla="*/ 1153481 w 2027827"/>
                <a:gd name="connsiteY148" fmla="*/ 0 h 2027827"/>
                <a:gd name="connsiteX149" fmla="*/ 1168714 w 2027827"/>
                <a:gd name="connsiteY149" fmla="*/ 23937 h 2027827"/>
                <a:gd name="connsiteX150" fmla="*/ 1183947 w 2027827"/>
                <a:gd name="connsiteY150" fmla="*/ 0 h 2027827"/>
                <a:gd name="connsiteX151" fmla="*/ 1200593 w 2027827"/>
                <a:gd name="connsiteY151" fmla="*/ 0 h 2027827"/>
                <a:gd name="connsiteX152" fmla="*/ 1176984 w 2027827"/>
                <a:gd name="connsiteY152" fmla="*/ 36776 h 2027827"/>
                <a:gd name="connsiteX153" fmla="*/ 1202225 w 2027827"/>
                <a:gd name="connsiteY153" fmla="*/ 76163 h 2027827"/>
                <a:gd name="connsiteX154" fmla="*/ 1185579 w 2027827"/>
                <a:gd name="connsiteY154" fmla="*/ 76163 h 2027827"/>
                <a:gd name="connsiteX155" fmla="*/ 1168714 w 2027827"/>
                <a:gd name="connsiteY155" fmla="*/ 49397 h 2027827"/>
                <a:gd name="connsiteX156" fmla="*/ 1271914 w 2027827"/>
                <a:gd name="connsiteY156" fmla="*/ 49397 h 2027827"/>
                <a:gd name="connsiteX157" fmla="*/ 1255050 w 2027827"/>
                <a:gd name="connsiteY157" fmla="*/ 76163 h 2027827"/>
                <a:gd name="connsiteX158" fmla="*/ 1238404 w 2027827"/>
                <a:gd name="connsiteY158" fmla="*/ 76163 h 2027827"/>
                <a:gd name="connsiteX159" fmla="*/ 1263645 w 2027827"/>
                <a:gd name="connsiteY159" fmla="*/ 36776 h 2027827"/>
                <a:gd name="connsiteX160" fmla="*/ 1240036 w 2027827"/>
                <a:gd name="connsiteY160" fmla="*/ 0 h 2027827"/>
                <a:gd name="connsiteX161" fmla="*/ 1256682 w 2027827"/>
                <a:gd name="connsiteY161" fmla="*/ 0 h 2027827"/>
                <a:gd name="connsiteX162" fmla="*/ 1271914 w 2027827"/>
                <a:gd name="connsiteY162" fmla="*/ 23937 h 2027827"/>
                <a:gd name="connsiteX163" fmla="*/ 1287147 w 2027827"/>
                <a:gd name="connsiteY163" fmla="*/ 0 h 2027827"/>
                <a:gd name="connsiteX164" fmla="*/ 1303793 w 2027827"/>
                <a:gd name="connsiteY164" fmla="*/ 0 h 2027827"/>
                <a:gd name="connsiteX165" fmla="*/ 1280184 w 2027827"/>
                <a:gd name="connsiteY165" fmla="*/ 36776 h 2027827"/>
                <a:gd name="connsiteX166" fmla="*/ 1305426 w 2027827"/>
                <a:gd name="connsiteY166" fmla="*/ 76163 h 2027827"/>
                <a:gd name="connsiteX167" fmla="*/ 1288779 w 2027827"/>
                <a:gd name="connsiteY167" fmla="*/ 76163 h 2027827"/>
                <a:gd name="connsiteX168" fmla="*/ 1271914 w 2027827"/>
                <a:gd name="connsiteY168" fmla="*/ 49397 h 2027827"/>
                <a:gd name="connsiteX169" fmla="*/ 1375114 w 2027827"/>
                <a:gd name="connsiteY169" fmla="*/ 49397 h 2027827"/>
                <a:gd name="connsiteX170" fmla="*/ 1358250 w 2027827"/>
                <a:gd name="connsiteY170" fmla="*/ 76163 h 2027827"/>
                <a:gd name="connsiteX171" fmla="*/ 1341604 w 2027827"/>
                <a:gd name="connsiteY171" fmla="*/ 76163 h 2027827"/>
                <a:gd name="connsiteX172" fmla="*/ 1366845 w 2027827"/>
                <a:gd name="connsiteY172" fmla="*/ 36776 h 2027827"/>
                <a:gd name="connsiteX173" fmla="*/ 1343236 w 2027827"/>
                <a:gd name="connsiteY173" fmla="*/ 0 h 2027827"/>
                <a:gd name="connsiteX174" fmla="*/ 1359882 w 2027827"/>
                <a:gd name="connsiteY174" fmla="*/ 0 h 2027827"/>
                <a:gd name="connsiteX175" fmla="*/ 1375114 w 2027827"/>
                <a:gd name="connsiteY175" fmla="*/ 23937 h 2027827"/>
                <a:gd name="connsiteX176" fmla="*/ 1390348 w 2027827"/>
                <a:gd name="connsiteY176" fmla="*/ 0 h 2027827"/>
                <a:gd name="connsiteX177" fmla="*/ 1406993 w 2027827"/>
                <a:gd name="connsiteY177" fmla="*/ 0 h 2027827"/>
                <a:gd name="connsiteX178" fmla="*/ 1383384 w 2027827"/>
                <a:gd name="connsiteY178" fmla="*/ 36776 h 2027827"/>
                <a:gd name="connsiteX179" fmla="*/ 1408626 w 2027827"/>
                <a:gd name="connsiteY179" fmla="*/ 76163 h 2027827"/>
                <a:gd name="connsiteX180" fmla="*/ 1391980 w 2027827"/>
                <a:gd name="connsiteY180" fmla="*/ 76163 h 2027827"/>
                <a:gd name="connsiteX181" fmla="*/ 1375114 w 2027827"/>
                <a:gd name="connsiteY181" fmla="*/ 49397 h 2027827"/>
                <a:gd name="connsiteX182" fmla="*/ 1478315 w 2027827"/>
                <a:gd name="connsiteY182" fmla="*/ 49397 h 2027827"/>
                <a:gd name="connsiteX183" fmla="*/ 1461450 w 2027827"/>
                <a:gd name="connsiteY183" fmla="*/ 76163 h 2027827"/>
                <a:gd name="connsiteX184" fmla="*/ 1444804 w 2027827"/>
                <a:gd name="connsiteY184" fmla="*/ 76163 h 2027827"/>
                <a:gd name="connsiteX185" fmla="*/ 1470046 w 2027827"/>
                <a:gd name="connsiteY185" fmla="*/ 36776 h 2027827"/>
                <a:gd name="connsiteX186" fmla="*/ 1446436 w 2027827"/>
                <a:gd name="connsiteY186" fmla="*/ 0 h 2027827"/>
                <a:gd name="connsiteX187" fmla="*/ 1463083 w 2027827"/>
                <a:gd name="connsiteY187" fmla="*/ 0 h 2027827"/>
                <a:gd name="connsiteX188" fmla="*/ 1478315 w 2027827"/>
                <a:gd name="connsiteY188" fmla="*/ 23937 h 2027827"/>
                <a:gd name="connsiteX189" fmla="*/ 1493548 w 2027827"/>
                <a:gd name="connsiteY189" fmla="*/ 0 h 2027827"/>
                <a:gd name="connsiteX190" fmla="*/ 1510194 w 2027827"/>
                <a:gd name="connsiteY190" fmla="*/ 0 h 2027827"/>
                <a:gd name="connsiteX191" fmla="*/ 1486584 w 2027827"/>
                <a:gd name="connsiteY191" fmla="*/ 36776 h 2027827"/>
                <a:gd name="connsiteX192" fmla="*/ 1511826 w 2027827"/>
                <a:gd name="connsiteY192" fmla="*/ 76163 h 2027827"/>
                <a:gd name="connsiteX193" fmla="*/ 1495180 w 2027827"/>
                <a:gd name="connsiteY193" fmla="*/ 76163 h 2027827"/>
                <a:gd name="connsiteX194" fmla="*/ 1478315 w 2027827"/>
                <a:gd name="connsiteY194" fmla="*/ 49397 h 2027827"/>
                <a:gd name="connsiteX195" fmla="*/ 1581515 w 2027827"/>
                <a:gd name="connsiteY195" fmla="*/ 49397 h 2027827"/>
                <a:gd name="connsiteX196" fmla="*/ 1564650 w 2027827"/>
                <a:gd name="connsiteY196" fmla="*/ 76163 h 2027827"/>
                <a:gd name="connsiteX197" fmla="*/ 1548004 w 2027827"/>
                <a:gd name="connsiteY197" fmla="*/ 76163 h 2027827"/>
                <a:gd name="connsiteX198" fmla="*/ 1573246 w 2027827"/>
                <a:gd name="connsiteY198" fmla="*/ 36776 h 2027827"/>
                <a:gd name="connsiteX199" fmla="*/ 1549636 w 2027827"/>
                <a:gd name="connsiteY199" fmla="*/ 0 h 2027827"/>
                <a:gd name="connsiteX200" fmla="*/ 1566283 w 2027827"/>
                <a:gd name="connsiteY200" fmla="*/ 0 h 2027827"/>
                <a:gd name="connsiteX201" fmla="*/ 1581515 w 2027827"/>
                <a:gd name="connsiteY201" fmla="*/ 23937 h 2027827"/>
                <a:gd name="connsiteX202" fmla="*/ 1596748 w 2027827"/>
                <a:gd name="connsiteY202" fmla="*/ 0 h 2027827"/>
                <a:gd name="connsiteX203" fmla="*/ 1613394 w 2027827"/>
                <a:gd name="connsiteY203" fmla="*/ 0 h 2027827"/>
                <a:gd name="connsiteX204" fmla="*/ 1589785 w 2027827"/>
                <a:gd name="connsiteY204" fmla="*/ 36776 h 2027827"/>
                <a:gd name="connsiteX205" fmla="*/ 1615026 w 2027827"/>
                <a:gd name="connsiteY205" fmla="*/ 76163 h 2027827"/>
                <a:gd name="connsiteX206" fmla="*/ 1598380 w 2027827"/>
                <a:gd name="connsiteY206" fmla="*/ 76163 h 2027827"/>
                <a:gd name="connsiteX207" fmla="*/ 1581515 w 2027827"/>
                <a:gd name="connsiteY207" fmla="*/ 49397 h 2027827"/>
                <a:gd name="connsiteX208" fmla="*/ 1684715 w 2027827"/>
                <a:gd name="connsiteY208" fmla="*/ 49397 h 2027827"/>
                <a:gd name="connsiteX209" fmla="*/ 1667851 w 2027827"/>
                <a:gd name="connsiteY209" fmla="*/ 76163 h 2027827"/>
                <a:gd name="connsiteX210" fmla="*/ 1651205 w 2027827"/>
                <a:gd name="connsiteY210" fmla="*/ 76163 h 2027827"/>
                <a:gd name="connsiteX211" fmla="*/ 1676446 w 2027827"/>
                <a:gd name="connsiteY211" fmla="*/ 36776 h 2027827"/>
                <a:gd name="connsiteX212" fmla="*/ 1652837 w 2027827"/>
                <a:gd name="connsiteY212" fmla="*/ 0 h 2027827"/>
                <a:gd name="connsiteX213" fmla="*/ 1669483 w 2027827"/>
                <a:gd name="connsiteY213" fmla="*/ 0 h 2027827"/>
                <a:gd name="connsiteX214" fmla="*/ 1684715 w 2027827"/>
                <a:gd name="connsiteY214" fmla="*/ 23937 h 2027827"/>
                <a:gd name="connsiteX215" fmla="*/ 1699948 w 2027827"/>
                <a:gd name="connsiteY215" fmla="*/ 0 h 2027827"/>
                <a:gd name="connsiteX216" fmla="*/ 1716595 w 2027827"/>
                <a:gd name="connsiteY216" fmla="*/ 0 h 2027827"/>
                <a:gd name="connsiteX217" fmla="*/ 1692985 w 2027827"/>
                <a:gd name="connsiteY217" fmla="*/ 36776 h 2027827"/>
                <a:gd name="connsiteX218" fmla="*/ 1718227 w 2027827"/>
                <a:gd name="connsiteY218" fmla="*/ 76163 h 2027827"/>
                <a:gd name="connsiteX219" fmla="*/ 1701581 w 2027827"/>
                <a:gd name="connsiteY219" fmla="*/ 76163 h 2027827"/>
                <a:gd name="connsiteX220" fmla="*/ 1684715 w 2027827"/>
                <a:gd name="connsiteY220" fmla="*/ 49397 h 2027827"/>
                <a:gd name="connsiteX221" fmla="*/ 1787915 w 2027827"/>
                <a:gd name="connsiteY221" fmla="*/ 49397 h 2027827"/>
                <a:gd name="connsiteX222" fmla="*/ 1771051 w 2027827"/>
                <a:gd name="connsiteY222" fmla="*/ 76163 h 2027827"/>
                <a:gd name="connsiteX223" fmla="*/ 1754405 w 2027827"/>
                <a:gd name="connsiteY223" fmla="*/ 76163 h 2027827"/>
                <a:gd name="connsiteX224" fmla="*/ 1779647 w 2027827"/>
                <a:gd name="connsiteY224" fmla="*/ 36776 h 2027827"/>
                <a:gd name="connsiteX225" fmla="*/ 1756037 w 2027827"/>
                <a:gd name="connsiteY225" fmla="*/ 0 h 2027827"/>
                <a:gd name="connsiteX226" fmla="*/ 1772683 w 2027827"/>
                <a:gd name="connsiteY226" fmla="*/ 0 h 2027827"/>
                <a:gd name="connsiteX227" fmla="*/ 1787915 w 2027827"/>
                <a:gd name="connsiteY227" fmla="*/ 23937 h 2027827"/>
                <a:gd name="connsiteX228" fmla="*/ 1803149 w 2027827"/>
                <a:gd name="connsiteY228" fmla="*/ 0 h 2027827"/>
                <a:gd name="connsiteX229" fmla="*/ 1819795 w 2027827"/>
                <a:gd name="connsiteY229" fmla="*/ 0 h 2027827"/>
                <a:gd name="connsiteX230" fmla="*/ 1796185 w 2027827"/>
                <a:gd name="connsiteY230" fmla="*/ 36776 h 2027827"/>
                <a:gd name="connsiteX231" fmla="*/ 1821427 w 2027827"/>
                <a:gd name="connsiteY231" fmla="*/ 76163 h 2027827"/>
                <a:gd name="connsiteX232" fmla="*/ 1804781 w 2027827"/>
                <a:gd name="connsiteY232" fmla="*/ 76163 h 2027827"/>
                <a:gd name="connsiteX233" fmla="*/ 1787915 w 2027827"/>
                <a:gd name="connsiteY233" fmla="*/ 49397 h 2027827"/>
                <a:gd name="connsiteX234" fmla="*/ 1891116 w 2027827"/>
                <a:gd name="connsiteY234" fmla="*/ 49397 h 2027827"/>
                <a:gd name="connsiteX235" fmla="*/ 1874251 w 2027827"/>
                <a:gd name="connsiteY235" fmla="*/ 76163 h 2027827"/>
                <a:gd name="connsiteX236" fmla="*/ 1857605 w 2027827"/>
                <a:gd name="connsiteY236" fmla="*/ 76163 h 2027827"/>
                <a:gd name="connsiteX237" fmla="*/ 1882847 w 2027827"/>
                <a:gd name="connsiteY237" fmla="*/ 36776 h 2027827"/>
                <a:gd name="connsiteX238" fmla="*/ 1859237 w 2027827"/>
                <a:gd name="connsiteY238" fmla="*/ 0 h 2027827"/>
                <a:gd name="connsiteX239" fmla="*/ 1875884 w 2027827"/>
                <a:gd name="connsiteY239" fmla="*/ 0 h 2027827"/>
                <a:gd name="connsiteX240" fmla="*/ 1891116 w 2027827"/>
                <a:gd name="connsiteY240" fmla="*/ 23937 h 2027827"/>
                <a:gd name="connsiteX241" fmla="*/ 1906349 w 2027827"/>
                <a:gd name="connsiteY241" fmla="*/ 0 h 2027827"/>
                <a:gd name="connsiteX242" fmla="*/ 1922995 w 2027827"/>
                <a:gd name="connsiteY242" fmla="*/ 0 h 2027827"/>
                <a:gd name="connsiteX243" fmla="*/ 1899385 w 2027827"/>
                <a:gd name="connsiteY243" fmla="*/ 36776 h 2027827"/>
                <a:gd name="connsiteX244" fmla="*/ 1924627 w 2027827"/>
                <a:gd name="connsiteY244" fmla="*/ 76163 h 2027827"/>
                <a:gd name="connsiteX245" fmla="*/ 1907981 w 2027827"/>
                <a:gd name="connsiteY245" fmla="*/ 76163 h 2027827"/>
                <a:gd name="connsiteX246" fmla="*/ 1891116 w 2027827"/>
                <a:gd name="connsiteY246" fmla="*/ 49397 h 2027827"/>
                <a:gd name="connsiteX247" fmla="*/ 1994316 w 2027827"/>
                <a:gd name="connsiteY247" fmla="*/ 49397 h 2027827"/>
                <a:gd name="connsiteX248" fmla="*/ 1977452 w 2027827"/>
                <a:gd name="connsiteY248" fmla="*/ 76163 h 2027827"/>
                <a:gd name="connsiteX249" fmla="*/ 1960805 w 2027827"/>
                <a:gd name="connsiteY249" fmla="*/ 76163 h 2027827"/>
                <a:gd name="connsiteX250" fmla="*/ 1986047 w 2027827"/>
                <a:gd name="connsiteY250" fmla="*/ 36776 h 2027827"/>
                <a:gd name="connsiteX251" fmla="*/ 1962438 w 2027827"/>
                <a:gd name="connsiteY251" fmla="*/ 0 h 2027827"/>
                <a:gd name="connsiteX252" fmla="*/ 1979084 w 2027827"/>
                <a:gd name="connsiteY252" fmla="*/ 0 h 2027827"/>
                <a:gd name="connsiteX253" fmla="*/ 1994316 w 2027827"/>
                <a:gd name="connsiteY253" fmla="*/ 23937 h 2027827"/>
                <a:gd name="connsiteX254" fmla="*/ 2009549 w 2027827"/>
                <a:gd name="connsiteY254" fmla="*/ 0 h 2027827"/>
                <a:gd name="connsiteX255" fmla="*/ 2026195 w 2027827"/>
                <a:gd name="connsiteY255" fmla="*/ 0 h 2027827"/>
                <a:gd name="connsiteX256" fmla="*/ 2002586 w 2027827"/>
                <a:gd name="connsiteY256" fmla="*/ 36776 h 2027827"/>
                <a:gd name="connsiteX257" fmla="*/ 2027827 w 2027827"/>
                <a:gd name="connsiteY257" fmla="*/ 76163 h 2027827"/>
                <a:gd name="connsiteX258" fmla="*/ 2011182 w 2027827"/>
                <a:gd name="connsiteY258" fmla="*/ 76163 h 2027827"/>
                <a:gd name="connsiteX259" fmla="*/ 1994316 w 2027827"/>
                <a:gd name="connsiteY259" fmla="*/ 49397 h 2027827"/>
                <a:gd name="connsiteX260" fmla="*/ 33511 w 2027827"/>
                <a:gd name="connsiteY260" fmla="*/ 164201 h 2027827"/>
                <a:gd name="connsiteX261" fmla="*/ 16646 w 2027827"/>
                <a:gd name="connsiteY261" fmla="*/ 190966 h 2027827"/>
                <a:gd name="connsiteX262" fmla="*/ 0 w 2027827"/>
                <a:gd name="connsiteY262" fmla="*/ 190966 h 2027827"/>
                <a:gd name="connsiteX263" fmla="*/ 25242 w 2027827"/>
                <a:gd name="connsiteY263" fmla="*/ 151580 h 2027827"/>
                <a:gd name="connsiteX264" fmla="*/ 1632 w 2027827"/>
                <a:gd name="connsiteY264" fmla="*/ 114804 h 2027827"/>
                <a:gd name="connsiteX265" fmla="*/ 18278 w 2027827"/>
                <a:gd name="connsiteY265" fmla="*/ 114804 h 2027827"/>
                <a:gd name="connsiteX266" fmla="*/ 33511 w 2027827"/>
                <a:gd name="connsiteY266" fmla="*/ 138741 h 2027827"/>
                <a:gd name="connsiteX267" fmla="*/ 48744 w 2027827"/>
                <a:gd name="connsiteY267" fmla="*/ 114804 h 2027827"/>
                <a:gd name="connsiteX268" fmla="*/ 65390 w 2027827"/>
                <a:gd name="connsiteY268" fmla="*/ 114804 h 2027827"/>
                <a:gd name="connsiteX269" fmla="*/ 41780 w 2027827"/>
                <a:gd name="connsiteY269" fmla="*/ 151580 h 2027827"/>
                <a:gd name="connsiteX270" fmla="*/ 67022 w 2027827"/>
                <a:gd name="connsiteY270" fmla="*/ 190966 h 2027827"/>
                <a:gd name="connsiteX271" fmla="*/ 50376 w 2027827"/>
                <a:gd name="connsiteY271" fmla="*/ 190966 h 2027827"/>
                <a:gd name="connsiteX272" fmla="*/ 33511 w 2027827"/>
                <a:gd name="connsiteY272" fmla="*/ 164201 h 2027827"/>
                <a:gd name="connsiteX273" fmla="*/ 136711 w 2027827"/>
                <a:gd name="connsiteY273" fmla="*/ 164201 h 2027827"/>
                <a:gd name="connsiteX274" fmla="*/ 119846 w 2027827"/>
                <a:gd name="connsiteY274" fmla="*/ 190966 h 2027827"/>
                <a:gd name="connsiteX275" fmla="*/ 103200 w 2027827"/>
                <a:gd name="connsiteY275" fmla="*/ 190966 h 2027827"/>
                <a:gd name="connsiteX276" fmla="*/ 128442 w 2027827"/>
                <a:gd name="connsiteY276" fmla="*/ 151580 h 2027827"/>
                <a:gd name="connsiteX277" fmla="*/ 104833 w 2027827"/>
                <a:gd name="connsiteY277" fmla="*/ 114804 h 2027827"/>
                <a:gd name="connsiteX278" fmla="*/ 121479 w 2027827"/>
                <a:gd name="connsiteY278" fmla="*/ 114804 h 2027827"/>
                <a:gd name="connsiteX279" fmla="*/ 136711 w 2027827"/>
                <a:gd name="connsiteY279" fmla="*/ 138741 h 2027827"/>
                <a:gd name="connsiteX280" fmla="*/ 151944 w 2027827"/>
                <a:gd name="connsiteY280" fmla="*/ 114804 h 2027827"/>
                <a:gd name="connsiteX281" fmla="*/ 168590 w 2027827"/>
                <a:gd name="connsiteY281" fmla="*/ 114804 h 2027827"/>
                <a:gd name="connsiteX282" fmla="*/ 144981 w 2027827"/>
                <a:gd name="connsiteY282" fmla="*/ 151580 h 2027827"/>
                <a:gd name="connsiteX283" fmla="*/ 170222 w 2027827"/>
                <a:gd name="connsiteY283" fmla="*/ 190966 h 2027827"/>
                <a:gd name="connsiteX284" fmla="*/ 153576 w 2027827"/>
                <a:gd name="connsiteY284" fmla="*/ 190966 h 2027827"/>
                <a:gd name="connsiteX285" fmla="*/ 136711 w 2027827"/>
                <a:gd name="connsiteY285" fmla="*/ 164201 h 2027827"/>
                <a:gd name="connsiteX286" fmla="*/ 239911 w 2027827"/>
                <a:gd name="connsiteY286" fmla="*/ 164201 h 2027827"/>
                <a:gd name="connsiteX287" fmla="*/ 223047 w 2027827"/>
                <a:gd name="connsiteY287" fmla="*/ 190966 h 2027827"/>
                <a:gd name="connsiteX288" fmla="*/ 206401 w 2027827"/>
                <a:gd name="connsiteY288" fmla="*/ 190966 h 2027827"/>
                <a:gd name="connsiteX289" fmla="*/ 231642 w 2027827"/>
                <a:gd name="connsiteY289" fmla="*/ 151580 h 2027827"/>
                <a:gd name="connsiteX290" fmla="*/ 208033 w 2027827"/>
                <a:gd name="connsiteY290" fmla="*/ 114804 h 2027827"/>
                <a:gd name="connsiteX291" fmla="*/ 224679 w 2027827"/>
                <a:gd name="connsiteY291" fmla="*/ 114804 h 2027827"/>
                <a:gd name="connsiteX292" fmla="*/ 239911 w 2027827"/>
                <a:gd name="connsiteY292" fmla="*/ 138741 h 2027827"/>
                <a:gd name="connsiteX293" fmla="*/ 255144 w 2027827"/>
                <a:gd name="connsiteY293" fmla="*/ 114804 h 2027827"/>
                <a:gd name="connsiteX294" fmla="*/ 271790 w 2027827"/>
                <a:gd name="connsiteY294" fmla="*/ 114804 h 2027827"/>
                <a:gd name="connsiteX295" fmla="*/ 248181 w 2027827"/>
                <a:gd name="connsiteY295" fmla="*/ 151580 h 2027827"/>
                <a:gd name="connsiteX296" fmla="*/ 273423 w 2027827"/>
                <a:gd name="connsiteY296" fmla="*/ 190966 h 2027827"/>
                <a:gd name="connsiteX297" fmla="*/ 256777 w 2027827"/>
                <a:gd name="connsiteY297" fmla="*/ 190966 h 2027827"/>
                <a:gd name="connsiteX298" fmla="*/ 239911 w 2027827"/>
                <a:gd name="connsiteY298" fmla="*/ 164201 h 2027827"/>
                <a:gd name="connsiteX299" fmla="*/ 343111 w 2027827"/>
                <a:gd name="connsiteY299" fmla="*/ 164201 h 2027827"/>
                <a:gd name="connsiteX300" fmla="*/ 326247 w 2027827"/>
                <a:gd name="connsiteY300" fmla="*/ 190966 h 2027827"/>
                <a:gd name="connsiteX301" fmla="*/ 309601 w 2027827"/>
                <a:gd name="connsiteY301" fmla="*/ 190966 h 2027827"/>
                <a:gd name="connsiteX302" fmla="*/ 334843 w 2027827"/>
                <a:gd name="connsiteY302" fmla="*/ 151580 h 2027827"/>
                <a:gd name="connsiteX303" fmla="*/ 311233 w 2027827"/>
                <a:gd name="connsiteY303" fmla="*/ 114804 h 2027827"/>
                <a:gd name="connsiteX304" fmla="*/ 327879 w 2027827"/>
                <a:gd name="connsiteY304" fmla="*/ 114804 h 2027827"/>
                <a:gd name="connsiteX305" fmla="*/ 343111 w 2027827"/>
                <a:gd name="connsiteY305" fmla="*/ 138741 h 2027827"/>
                <a:gd name="connsiteX306" fmla="*/ 358345 w 2027827"/>
                <a:gd name="connsiteY306" fmla="*/ 114804 h 2027827"/>
                <a:gd name="connsiteX307" fmla="*/ 374991 w 2027827"/>
                <a:gd name="connsiteY307" fmla="*/ 114804 h 2027827"/>
                <a:gd name="connsiteX308" fmla="*/ 351381 w 2027827"/>
                <a:gd name="connsiteY308" fmla="*/ 151580 h 2027827"/>
                <a:gd name="connsiteX309" fmla="*/ 376623 w 2027827"/>
                <a:gd name="connsiteY309" fmla="*/ 190966 h 2027827"/>
                <a:gd name="connsiteX310" fmla="*/ 359977 w 2027827"/>
                <a:gd name="connsiteY310" fmla="*/ 190966 h 2027827"/>
                <a:gd name="connsiteX311" fmla="*/ 343111 w 2027827"/>
                <a:gd name="connsiteY311" fmla="*/ 164201 h 2027827"/>
                <a:gd name="connsiteX312" fmla="*/ 446312 w 2027827"/>
                <a:gd name="connsiteY312" fmla="*/ 164201 h 2027827"/>
                <a:gd name="connsiteX313" fmla="*/ 429447 w 2027827"/>
                <a:gd name="connsiteY313" fmla="*/ 190966 h 2027827"/>
                <a:gd name="connsiteX314" fmla="*/ 412801 w 2027827"/>
                <a:gd name="connsiteY314" fmla="*/ 190966 h 2027827"/>
                <a:gd name="connsiteX315" fmla="*/ 438043 w 2027827"/>
                <a:gd name="connsiteY315" fmla="*/ 151580 h 2027827"/>
                <a:gd name="connsiteX316" fmla="*/ 414433 w 2027827"/>
                <a:gd name="connsiteY316" fmla="*/ 114804 h 2027827"/>
                <a:gd name="connsiteX317" fmla="*/ 431079 w 2027827"/>
                <a:gd name="connsiteY317" fmla="*/ 114804 h 2027827"/>
                <a:gd name="connsiteX318" fmla="*/ 446312 w 2027827"/>
                <a:gd name="connsiteY318" fmla="*/ 138741 h 2027827"/>
                <a:gd name="connsiteX319" fmla="*/ 461545 w 2027827"/>
                <a:gd name="connsiteY319" fmla="*/ 114804 h 2027827"/>
                <a:gd name="connsiteX320" fmla="*/ 478191 w 2027827"/>
                <a:gd name="connsiteY320" fmla="*/ 114804 h 2027827"/>
                <a:gd name="connsiteX321" fmla="*/ 454582 w 2027827"/>
                <a:gd name="connsiteY321" fmla="*/ 151580 h 2027827"/>
                <a:gd name="connsiteX322" fmla="*/ 479823 w 2027827"/>
                <a:gd name="connsiteY322" fmla="*/ 190966 h 2027827"/>
                <a:gd name="connsiteX323" fmla="*/ 463177 w 2027827"/>
                <a:gd name="connsiteY323" fmla="*/ 190966 h 2027827"/>
                <a:gd name="connsiteX324" fmla="*/ 446312 w 2027827"/>
                <a:gd name="connsiteY324" fmla="*/ 164201 h 2027827"/>
                <a:gd name="connsiteX325" fmla="*/ 549512 w 2027827"/>
                <a:gd name="connsiteY325" fmla="*/ 164201 h 2027827"/>
                <a:gd name="connsiteX326" fmla="*/ 532648 w 2027827"/>
                <a:gd name="connsiteY326" fmla="*/ 190966 h 2027827"/>
                <a:gd name="connsiteX327" fmla="*/ 516002 w 2027827"/>
                <a:gd name="connsiteY327" fmla="*/ 190966 h 2027827"/>
                <a:gd name="connsiteX328" fmla="*/ 541243 w 2027827"/>
                <a:gd name="connsiteY328" fmla="*/ 151580 h 2027827"/>
                <a:gd name="connsiteX329" fmla="*/ 517634 w 2027827"/>
                <a:gd name="connsiteY329" fmla="*/ 114804 h 2027827"/>
                <a:gd name="connsiteX330" fmla="*/ 534280 w 2027827"/>
                <a:gd name="connsiteY330" fmla="*/ 114804 h 2027827"/>
                <a:gd name="connsiteX331" fmla="*/ 549512 w 2027827"/>
                <a:gd name="connsiteY331" fmla="*/ 138741 h 2027827"/>
                <a:gd name="connsiteX332" fmla="*/ 564745 w 2027827"/>
                <a:gd name="connsiteY332" fmla="*/ 114804 h 2027827"/>
                <a:gd name="connsiteX333" fmla="*/ 581391 w 2027827"/>
                <a:gd name="connsiteY333" fmla="*/ 114804 h 2027827"/>
                <a:gd name="connsiteX334" fmla="*/ 557782 w 2027827"/>
                <a:gd name="connsiteY334" fmla="*/ 151580 h 2027827"/>
                <a:gd name="connsiteX335" fmla="*/ 583023 w 2027827"/>
                <a:gd name="connsiteY335" fmla="*/ 190966 h 2027827"/>
                <a:gd name="connsiteX336" fmla="*/ 566378 w 2027827"/>
                <a:gd name="connsiteY336" fmla="*/ 190966 h 2027827"/>
                <a:gd name="connsiteX337" fmla="*/ 549512 w 2027827"/>
                <a:gd name="connsiteY337" fmla="*/ 164201 h 2027827"/>
                <a:gd name="connsiteX338" fmla="*/ 652712 w 2027827"/>
                <a:gd name="connsiteY338" fmla="*/ 164201 h 2027827"/>
                <a:gd name="connsiteX339" fmla="*/ 635848 w 2027827"/>
                <a:gd name="connsiteY339" fmla="*/ 190966 h 2027827"/>
                <a:gd name="connsiteX340" fmla="*/ 619202 w 2027827"/>
                <a:gd name="connsiteY340" fmla="*/ 190966 h 2027827"/>
                <a:gd name="connsiteX341" fmla="*/ 644443 w 2027827"/>
                <a:gd name="connsiteY341" fmla="*/ 151580 h 2027827"/>
                <a:gd name="connsiteX342" fmla="*/ 620834 w 2027827"/>
                <a:gd name="connsiteY342" fmla="*/ 114804 h 2027827"/>
                <a:gd name="connsiteX343" fmla="*/ 637480 w 2027827"/>
                <a:gd name="connsiteY343" fmla="*/ 114804 h 2027827"/>
                <a:gd name="connsiteX344" fmla="*/ 652712 w 2027827"/>
                <a:gd name="connsiteY344" fmla="*/ 138741 h 2027827"/>
                <a:gd name="connsiteX345" fmla="*/ 667945 w 2027827"/>
                <a:gd name="connsiteY345" fmla="*/ 114804 h 2027827"/>
                <a:gd name="connsiteX346" fmla="*/ 684592 w 2027827"/>
                <a:gd name="connsiteY346" fmla="*/ 114804 h 2027827"/>
                <a:gd name="connsiteX347" fmla="*/ 660982 w 2027827"/>
                <a:gd name="connsiteY347" fmla="*/ 151580 h 2027827"/>
                <a:gd name="connsiteX348" fmla="*/ 686224 w 2027827"/>
                <a:gd name="connsiteY348" fmla="*/ 190966 h 2027827"/>
                <a:gd name="connsiteX349" fmla="*/ 669578 w 2027827"/>
                <a:gd name="connsiteY349" fmla="*/ 190966 h 2027827"/>
                <a:gd name="connsiteX350" fmla="*/ 652712 w 2027827"/>
                <a:gd name="connsiteY350" fmla="*/ 164201 h 2027827"/>
                <a:gd name="connsiteX351" fmla="*/ 755913 w 2027827"/>
                <a:gd name="connsiteY351" fmla="*/ 164201 h 2027827"/>
                <a:gd name="connsiteX352" fmla="*/ 739048 w 2027827"/>
                <a:gd name="connsiteY352" fmla="*/ 190966 h 2027827"/>
                <a:gd name="connsiteX353" fmla="*/ 722402 w 2027827"/>
                <a:gd name="connsiteY353" fmla="*/ 190966 h 2027827"/>
                <a:gd name="connsiteX354" fmla="*/ 747644 w 2027827"/>
                <a:gd name="connsiteY354" fmla="*/ 151580 h 2027827"/>
                <a:gd name="connsiteX355" fmla="*/ 724034 w 2027827"/>
                <a:gd name="connsiteY355" fmla="*/ 114804 h 2027827"/>
                <a:gd name="connsiteX356" fmla="*/ 740680 w 2027827"/>
                <a:gd name="connsiteY356" fmla="*/ 114804 h 2027827"/>
                <a:gd name="connsiteX357" fmla="*/ 755913 w 2027827"/>
                <a:gd name="connsiteY357" fmla="*/ 138741 h 2027827"/>
                <a:gd name="connsiteX358" fmla="*/ 771146 w 2027827"/>
                <a:gd name="connsiteY358" fmla="*/ 114804 h 2027827"/>
                <a:gd name="connsiteX359" fmla="*/ 787792 w 2027827"/>
                <a:gd name="connsiteY359" fmla="*/ 114804 h 2027827"/>
                <a:gd name="connsiteX360" fmla="*/ 764182 w 2027827"/>
                <a:gd name="connsiteY360" fmla="*/ 151580 h 2027827"/>
                <a:gd name="connsiteX361" fmla="*/ 789424 w 2027827"/>
                <a:gd name="connsiteY361" fmla="*/ 190966 h 2027827"/>
                <a:gd name="connsiteX362" fmla="*/ 772778 w 2027827"/>
                <a:gd name="connsiteY362" fmla="*/ 190966 h 2027827"/>
                <a:gd name="connsiteX363" fmla="*/ 755913 w 2027827"/>
                <a:gd name="connsiteY363" fmla="*/ 164201 h 2027827"/>
                <a:gd name="connsiteX364" fmla="*/ 859113 w 2027827"/>
                <a:gd name="connsiteY364" fmla="*/ 164201 h 2027827"/>
                <a:gd name="connsiteX365" fmla="*/ 842248 w 2027827"/>
                <a:gd name="connsiteY365" fmla="*/ 190966 h 2027827"/>
                <a:gd name="connsiteX366" fmla="*/ 825602 w 2027827"/>
                <a:gd name="connsiteY366" fmla="*/ 190966 h 2027827"/>
                <a:gd name="connsiteX367" fmla="*/ 850844 w 2027827"/>
                <a:gd name="connsiteY367" fmla="*/ 151580 h 2027827"/>
                <a:gd name="connsiteX368" fmla="*/ 827235 w 2027827"/>
                <a:gd name="connsiteY368" fmla="*/ 114804 h 2027827"/>
                <a:gd name="connsiteX369" fmla="*/ 843881 w 2027827"/>
                <a:gd name="connsiteY369" fmla="*/ 114804 h 2027827"/>
                <a:gd name="connsiteX370" fmla="*/ 859113 w 2027827"/>
                <a:gd name="connsiteY370" fmla="*/ 138741 h 2027827"/>
                <a:gd name="connsiteX371" fmla="*/ 874346 w 2027827"/>
                <a:gd name="connsiteY371" fmla="*/ 114804 h 2027827"/>
                <a:gd name="connsiteX372" fmla="*/ 890992 w 2027827"/>
                <a:gd name="connsiteY372" fmla="*/ 114804 h 2027827"/>
                <a:gd name="connsiteX373" fmla="*/ 867383 w 2027827"/>
                <a:gd name="connsiteY373" fmla="*/ 151580 h 2027827"/>
                <a:gd name="connsiteX374" fmla="*/ 892624 w 2027827"/>
                <a:gd name="connsiteY374" fmla="*/ 190966 h 2027827"/>
                <a:gd name="connsiteX375" fmla="*/ 875978 w 2027827"/>
                <a:gd name="connsiteY375" fmla="*/ 190966 h 2027827"/>
                <a:gd name="connsiteX376" fmla="*/ 859113 w 2027827"/>
                <a:gd name="connsiteY376" fmla="*/ 164201 h 2027827"/>
                <a:gd name="connsiteX377" fmla="*/ 962313 w 2027827"/>
                <a:gd name="connsiteY377" fmla="*/ 164201 h 2027827"/>
                <a:gd name="connsiteX378" fmla="*/ 945449 w 2027827"/>
                <a:gd name="connsiteY378" fmla="*/ 190966 h 2027827"/>
                <a:gd name="connsiteX379" fmla="*/ 928803 w 2027827"/>
                <a:gd name="connsiteY379" fmla="*/ 190966 h 2027827"/>
                <a:gd name="connsiteX380" fmla="*/ 954044 w 2027827"/>
                <a:gd name="connsiteY380" fmla="*/ 151580 h 2027827"/>
                <a:gd name="connsiteX381" fmla="*/ 930435 w 2027827"/>
                <a:gd name="connsiteY381" fmla="*/ 114804 h 2027827"/>
                <a:gd name="connsiteX382" fmla="*/ 947081 w 2027827"/>
                <a:gd name="connsiteY382" fmla="*/ 114804 h 2027827"/>
                <a:gd name="connsiteX383" fmla="*/ 962313 w 2027827"/>
                <a:gd name="connsiteY383" fmla="*/ 138741 h 2027827"/>
                <a:gd name="connsiteX384" fmla="*/ 977546 w 2027827"/>
                <a:gd name="connsiteY384" fmla="*/ 114804 h 2027827"/>
                <a:gd name="connsiteX385" fmla="*/ 994192 w 2027827"/>
                <a:gd name="connsiteY385" fmla="*/ 114804 h 2027827"/>
                <a:gd name="connsiteX386" fmla="*/ 970583 w 2027827"/>
                <a:gd name="connsiteY386" fmla="*/ 151580 h 2027827"/>
                <a:gd name="connsiteX387" fmla="*/ 995824 w 2027827"/>
                <a:gd name="connsiteY387" fmla="*/ 190966 h 2027827"/>
                <a:gd name="connsiteX388" fmla="*/ 979179 w 2027827"/>
                <a:gd name="connsiteY388" fmla="*/ 190966 h 2027827"/>
                <a:gd name="connsiteX389" fmla="*/ 962313 w 2027827"/>
                <a:gd name="connsiteY389" fmla="*/ 164201 h 2027827"/>
                <a:gd name="connsiteX390" fmla="*/ 1065513 w 2027827"/>
                <a:gd name="connsiteY390" fmla="*/ 164201 h 2027827"/>
                <a:gd name="connsiteX391" fmla="*/ 1048649 w 2027827"/>
                <a:gd name="connsiteY391" fmla="*/ 190966 h 2027827"/>
                <a:gd name="connsiteX392" fmla="*/ 1032003 w 2027827"/>
                <a:gd name="connsiteY392" fmla="*/ 190966 h 2027827"/>
                <a:gd name="connsiteX393" fmla="*/ 1057244 w 2027827"/>
                <a:gd name="connsiteY393" fmla="*/ 151580 h 2027827"/>
                <a:gd name="connsiteX394" fmla="*/ 1033635 w 2027827"/>
                <a:gd name="connsiteY394" fmla="*/ 114804 h 2027827"/>
                <a:gd name="connsiteX395" fmla="*/ 1050281 w 2027827"/>
                <a:gd name="connsiteY395" fmla="*/ 114804 h 2027827"/>
                <a:gd name="connsiteX396" fmla="*/ 1065513 w 2027827"/>
                <a:gd name="connsiteY396" fmla="*/ 138741 h 2027827"/>
                <a:gd name="connsiteX397" fmla="*/ 1080747 w 2027827"/>
                <a:gd name="connsiteY397" fmla="*/ 114804 h 2027827"/>
                <a:gd name="connsiteX398" fmla="*/ 1097393 w 2027827"/>
                <a:gd name="connsiteY398" fmla="*/ 114804 h 2027827"/>
                <a:gd name="connsiteX399" fmla="*/ 1073783 w 2027827"/>
                <a:gd name="connsiteY399" fmla="*/ 151580 h 2027827"/>
                <a:gd name="connsiteX400" fmla="*/ 1099025 w 2027827"/>
                <a:gd name="connsiteY400" fmla="*/ 190966 h 2027827"/>
                <a:gd name="connsiteX401" fmla="*/ 1082379 w 2027827"/>
                <a:gd name="connsiteY401" fmla="*/ 190966 h 2027827"/>
                <a:gd name="connsiteX402" fmla="*/ 1065513 w 2027827"/>
                <a:gd name="connsiteY402" fmla="*/ 164201 h 2027827"/>
                <a:gd name="connsiteX403" fmla="*/ 1168714 w 2027827"/>
                <a:gd name="connsiteY403" fmla="*/ 164201 h 2027827"/>
                <a:gd name="connsiteX404" fmla="*/ 1151849 w 2027827"/>
                <a:gd name="connsiteY404" fmla="*/ 190966 h 2027827"/>
                <a:gd name="connsiteX405" fmla="*/ 1135203 w 2027827"/>
                <a:gd name="connsiteY405" fmla="*/ 190966 h 2027827"/>
                <a:gd name="connsiteX406" fmla="*/ 1160445 w 2027827"/>
                <a:gd name="connsiteY406" fmla="*/ 151580 h 2027827"/>
                <a:gd name="connsiteX407" fmla="*/ 1136835 w 2027827"/>
                <a:gd name="connsiteY407" fmla="*/ 114804 h 2027827"/>
                <a:gd name="connsiteX408" fmla="*/ 1153481 w 2027827"/>
                <a:gd name="connsiteY408" fmla="*/ 114804 h 2027827"/>
                <a:gd name="connsiteX409" fmla="*/ 1168714 w 2027827"/>
                <a:gd name="connsiteY409" fmla="*/ 138741 h 2027827"/>
                <a:gd name="connsiteX410" fmla="*/ 1183947 w 2027827"/>
                <a:gd name="connsiteY410" fmla="*/ 114804 h 2027827"/>
                <a:gd name="connsiteX411" fmla="*/ 1200593 w 2027827"/>
                <a:gd name="connsiteY411" fmla="*/ 114804 h 2027827"/>
                <a:gd name="connsiteX412" fmla="*/ 1176984 w 2027827"/>
                <a:gd name="connsiteY412" fmla="*/ 151580 h 2027827"/>
                <a:gd name="connsiteX413" fmla="*/ 1202225 w 2027827"/>
                <a:gd name="connsiteY413" fmla="*/ 190966 h 2027827"/>
                <a:gd name="connsiteX414" fmla="*/ 1185579 w 2027827"/>
                <a:gd name="connsiteY414" fmla="*/ 190966 h 2027827"/>
                <a:gd name="connsiteX415" fmla="*/ 1168714 w 2027827"/>
                <a:gd name="connsiteY415" fmla="*/ 164201 h 2027827"/>
                <a:gd name="connsiteX416" fmla="*/ 1271914 w 2027827"/>
                <a:gd name="connsiteY416" fmla="*/ 164201 h 2027827"/>
                <a:gd name="connsiteX417" fmla="*/ 1255050 w 2027827"/>
                <a:gd name="connsiteY417" fmla="*/ 190966 h 2027827"/>
                <a:gd name="connsiteX418" fmla="*/ 1238404 w 2027827"/>
                <a:gd name="connsiteY418" fmla="*/ 190966 h 2027827"/>
                <a:gd name="connsiteX419" fmla="*/ 1263645 w 2027827"/>
                <a:gd name="connsiteY419" fmla="*/ 151580 h 2027827"/>
                <a:gd name="connsiteX420" fmla="*/ 1240036 w 2027827"/>
                <a:gd name="connsiteY420" fmla="*/ 114804 h 2027827"/>
                <a:gd name="connsiteX421" fmla="*/ 1256682 w 2027827"/>
                <a:gd name="connsiteY421" fmla="*/ 114804 h 2027827"/>
                <a:gd name="connsiteX422" fmla="*/ 1271914 w 2027827"/>
                <a:gd name="connsiteY422" fmla="*/ 138741 h 2027827"/>
                <a:gd name="connsiteX423" fmla="*/ 1287147 w 2027827"/>
                <a:gd name="connsiteY423" fmla="*/ 114804 h 2027827"/>
                <a:gd name="connsiteX424" fmla="*/ 1303793 w 2027827"/>
                <a:gd name="connsiteY424" fmla="*/ 114804 h 2027827"/>
                <a:gd name="connsiteX425" fmla="*/ 1280184 w 2027827"/>
                <a:gd name="connsiteY425" fmla="*/ 151580 h 2027827"/>
                <a:gd name="connsiteX426" fmla="*/ 1305426 w 2027827"/>
                <a:gd name="connsiteY426" fmla="*/ 190966 h 2027827"/>
                <a:gd name="connsiteX427" fmla="*/ 1288779 w 2027827"/>
                <a:gd name="connsiteY427" fmla="*/ 190966 h 2027827"/>
                <a:gd name="connsiteX428" fmla="*/ 1271914 w 2027827"/>
                <a:gd name="connsiteY428" fmla="*/ 164201 h 2027827"/>
                <a:gd name="connsiteX429" fmla="*/ 1375114 w 2027827"/>
                <a:gd name="connsiteY429" fmla="*/ 164201 h 2027827"/>
                <a:gd name="connsiteX430" fmla="*/ 1358250 w 2027827"/>
                <a:gd name="connsiteY430" fmla="*/ 190966 h 2027827"/>
                <a:gd name="connsiteX431" fmla="*/ 1341604 w 2027827"/>
                <a:gd name="connsiteY431" fmla="*/ 190966 h 2027827"/>
                <a:gd name="connsiteX432" fmla="*/ 1366845 w 2027827"/>
                <a:gd name="connsiteY432" fmla="*/ 151580 h 2027827"/>
                <a:gd name="connsiteX433" fmla="*/ 1343236 w 2027827"/>
                <a:gd name="connsiteY433" fmla="*/ 114804 h 2027827"/>
                <a:gd name="connsiteX434" fmla="*/ 1359882 w 2027827"/>
                <a:gd name="connsiteY434" fmla="*/ 114804 h 2027827"/>
                <a:gd name="connsiteX435" fmla="*/ 1375114 w 2027827"/>
                <a:gd name="connsiteY435" fmla="*/ 138741 h 2027827"/>
                <a:gd name="connsiteX436" fmla="*/ 1390348 w 2027827"/>
                <a:gd name="connsiteY436" fmla="*/ 114804 h 2027827"/>
                <a:gd name="connsiteX437" fmla="*/ 1406993 w 2027827"/>
                <a:gd name="connsiteY437" fmla="*/ 114804 h 2027827"/>
                <a:gd name="connsiteX438" fmla="*/ 1383384 w 2027827"/>
                <a:gd name="connsiteY438" fmla="*/ 151580 h 2027827"/>
                <a:gd name="connsiteX439" fmla="*/ 1408626 w 2027827"/>
                <a:gd name="connsiteY439" fmla="*/ 190966 h 2027827"/>
                <a:gd name="connsiteX440" fmla="*/ 1391980 w 2027827"/>
                <a:gd name="connsiteY440" fmla="*/ 190966 h 2027827"/>
                <a:gd name="connsiteX441" fmla="*/ 1375114 w 2027827"/>
                <a:gd name="connsiteY441" fmla="*/ 164201 h 2027827"/>
                <a:gd name="connsiteX442" fmla="*/ 1478315 w 2027827"/>
                <a:gd name="connsiteY442" fmla="*/ 164201 h 2027827"/>
                <a:gd name="connsiteX443" fmla="*/ 1461450 w 2027827"/>
                <a:gd name="connsiteY443" fmla="*/ 190966 h 2027827"/>
                <a:gd name="connsiteX444" fmla="*/ 1444804 w 2027827"/>
                <a:gd name="connsiteY444" fmla="*/ 190966 h 2027827"/>
                <a:gd name="connsiteX445" fmla="*/ 1470046 w 2027827"/>
                <a:gd name="connsiteY445" fmla="*/ 151580 h 2027827"/>
                <a:gd name="connsiteX446" fmla="*/ 1446436 w 2027827"/>
                <a:gd name="connsiteY446" fmla="*/ 114804 h 2027827"/>
                <a:gd name="connsiteX447" fmla="*/ 1463083 w 2027827"/>
                <a:gd name="connsiteY447" fmla="*/ 114804 h 2027827"/>
                <a:gd name="connsiteX448" fmla="*/ 1478315 w 2027827"/>
                <a:gd name="connsiteY448" fmla="*/ 138741 h 2027827"/>
                <a:gd name="connsiteX449" fmla="*/ 1493548 w 2027827"/>
                <a:gd name="connsiteY449" fmla="*/ 114804 h 2027827"/>
                <a:gd name="connsiteX450" fmla="*/ 1510194 w 2027827"/>
                <a:gd name="connsiteY450" fmla="*/ 114804 h 2027827"/>
                <a:gd name="connsiteX451" fmla="*/ 1486584 w 2027827"/>
                <a:gd name="connsiteY451" fmla="*/ 151580 h 2027827"/>
                <a:gd name="connsiteX452" fmla="*/ 1511826 w 2027827"/>
                <a:gd name="connsiteY452" fmla="*/ 190966 h 2027827"/>
                <a:gd name="connsiteX453" fmla="*/ 1495180 w 2027827"/>
                <a:gd name="connsiteY453" fmla="*/ 190966 h 2027827"/>
                <a:gd name="connsiteX454" fmla="*/ 1478315 w 2027827"/>
                <a:gd name="connsiteY454" fmla="*/ 164201 h 2027827"/>
                <a:gd name="connsiteX455" fmla="*/ 1581515 w 2027827"/>
                <a:gd name="connsiteY455" fmla="*/ 164201 h 2027827"/>
                <a:gd name="connsiteX456" fmla="*/ 1564650 w 2027827"/>
                <a:gd name="connsiteY456" fmla="*/ 190966 h 2027827"/>
                <a:gd name="connsiteX457" fmla="*/ 1548004 w 2027827"/>
                <a:gd name="connsiteY457" fmla="*/ 190966 h 2027827"/>
                <a:gd name="connsiteX458" fmla="*/ 1573246 w 2027827"/>
                <a:gd name="connsiteY458" fmla="*/ 151580 h 2027827"/>
                <a:gd name="connsiteX459" fmla="*/ 1549636 w 2027827"/>
                <a:gd name="connsiteY459" fmla="*/ 114804 h 2027827"/>
                <a:gd name="connsiteX460" fmla="*/ 1566283 w 2027827"/>
                <a:gd name="connsiteY460" fmla="*/ 114804 h 2027827"/>
                <a:gd name="connsiteX461" fmla="*/ 1581515 w 2027827"/>
                <a:gd name="connsiteY461" fmla="*/ 138741 h 2027827"/>
                <a:gd name="connsiteX462" fmla="*/ 1596748 w 2027827"/>
                <a:gd name="connsiteY462" fmla="*/ 114804 h 2027827"/>
                <a:gd name="connsiteX463" fmla="*/ 1613394 w 2027827"/>
                <a:gd name="connsiteY463" fmla="*/ 114804 h 2027827"/>
                <a:gd name="connsiteX464" fmla="*/ 1589785 w 2027827"/>
                <a:gd name="connsiteY464" fmla="*/ 151580 h 2027827"/>
                <a:gd name="connsiteX465" fmla="*/ 1615026 w 2027827"/>
                <a:gd name="connsiteY465" fmla="*/ 190966 h 2027827"/>
                <a:gd name="connsiteX466" fmla="*/ 1598380 w 2027827"/>
                <a:gd name="connsiteY466" fmla="*/ 190966 h 2027827"/>
                <a:gd name="connsiteX467" fmla="*/ 1581515 w 2027827"/>
                <a:gd name="connsiteY467" fmla="*/ 164201 h 2027827"/>
                <a:gd name="connsiteX468" fmla="*/ 1684715 w 2027827"/>
                <a:gd name="connsiteY468" fmla="*/ 164201 h 2027827"/>
                <a:gd name="connsiteX469" fmla="*/ 1667851 w 2027827"/>
                <a:gd name="connsiteY469" fmla="*/ 190966 h 2027827"/>
                <a:gd name="connsiteX470" fmla="*/ 1651205 w 2027827"/>
                <a:gd name="connsiteY470" fmla="*/ 190966 h 2027827"/>
                <a:gd name="connsiteX471" fmla="*/ 1676446 w 2027827"/>
                <a:gd name="connsiteY471" fmla="*/ 151580 h 2027827"/>
                <a:gd name="connsiteX472" fmla="*/ 1652837 w 2027827"/>
                <a:gd name="connsiteY472" fmla="*/ 114804 h 2027827"/>
                <a:gd name="connsiteX473" fmla="*/ 1669483 w 2027827"/>
                <a:gd name="connsiteY473" fmla="*/ 114804 h 2027827"/>
                <a:gd name="connsiteX474" fmla="*/ 1684715 w 2027827"/>
                <a:gd name="connsiteY474" fmla="*/ 138741 h 2027827"/>
                <a:gd name="connsiteX475" fmla="*/ 1699948 w 2027827"/>
                <a:gd name="connsiteY475" fmla="*/ 114804 h 2027827"/>
                <a:gd name="connsiteX476" fmla="*/ 1716595 w 2027827"/>
                <a:gd name="connsiteY476" fmla="*/ 114804 h 2027827"/>
                <a:gd name="connsiteX477" fmla="*/ 1692985 w 2027827"/>
                <a:gd name="connsiteY477" fmla="*/ 151580 h 2027827"/>
                <a:gd name="connsiteX478" fmla="*/ 1718227 w 2027827"/>
                <a:gd name="connsiteY478" fmla="*/ 190966 h 2027827"/>
                <a:gd name="connsiteX479" fmla="*/ 1701581 w 2027827"/>
                <a:gd name="connsiteY479" fmla="*/ 190966 h 2027827"/>
                <a:gd name="connsiteX480" fmla="*/ 1684715 w 2027827"/>
                <a:gd name="connsiteY480" fmla="*/ 164201 h 2027827"/>
                <a:gd name="connsiteX481" fmla="*/ 1787915 w 2027827"/>
                <a:gd name="connsiteY481" fmla="*/ 164201 h 2027827"/>
                <a:gd name="connsiteX482" fmla="*/ 1771051 w 2027827"/>
                <a:gd name="connsiteY482" fmla="*/ 190966 h 2027827"/>
                <a:gd name="connsiteX483" fmla="*/ 1754405 w 2027827"/>
                <a:gd name="connsiteY483" fmla="*/ 190966 h 2027827"/>
                <a:gd name="connsiteX484" fmla="*/ 1779647 w 2027827"/>
                <a:gd name="connsiteY484" fmla="*/ 151580 h 2027827"/>
                <a:gd name="connsiteX485" fmla="*/ 1756037 w 2027827"/>
                <a:gd name="connsiteY485" fmla="*/ 114804 h 2027827"/>
                <a:gd name="connsiteX486" fmla="*/ 1772683 w 2027827"/>
                <a:gd name="connsiteY486" fmla="*/ 114804 h 2027827"/>
                <a:gd name="connsiteX487" fmla="*/ 1787915 w 2027827"/>
                <a:gd name="connsiteY487" fmla="*/ 138741 h 2027827"/>
                <a:gd name="connsiteX488" fmla="*/ 1803149 w 2027827"/>
                <a:gd name="connsiteY488" fmla="*/ 114804 h 2027827"/>
                <a:gd name="connsiteX489" fmla="*/ 1819795 w 2027827"/>
                <a:gd name="connsiteY489" fmla="*/ 114804 h 2027827"/>
                <a:gd name="connsiteX490" fmla="*/ 1796185 w 2027827"/>
                <a:gd name="connsiteY490" fmla="*/ 151580 h 2027827"/>
                <a:gd name="connsiteX491" fmla="*/ 1821427 w 2027827"/>
                <a:gd name="connsiteY491" fmla="*/ 190966 h 2027827"/>
                <a:gd name="connsiteX492" fmla="*/ 1804781 w 2027827"/>
                <a:gd name="connsiteY492" fmla="*/ 190966 h 2027827"/>
                <a:gd name="connsiteX493" fmla="*/ 1787915 w 2027827"/>
                <a:gd name="connsiteY493" fmla="*/ 164201 h 2027827"/>
                <a:gd name="connsiteX494" fmla="*/ 1891116 w 2027827"/>
                <a:gd name="connsiteY494" fmla="*/ 164201 h 2027827"/>
                <a:gd name="connsiteX495" fmla="*/ 1874251 w 2027827"/>
                <a:gd name="connsiteY495" fmla="*/ 190966 h 2027827"/>
                <a:gd name="connsiteX496" fmla="*/ 1857605 w 2027827"/>
                <a:gd name="connsiteY496" fmla="*/ 190966 h 2027827"/>
                <a:gd name="connsiteX497" fmla="*/ 1882847 w 2027827"/>
                <a:gd name="connsiteY497" fmla="*/ 151580 h 2027827"/>
                <a:gd name="connsiteX498" fmla="*/ 1859237 w 2027827"/>
                <a:gd name="connsiteY498" fmla="*/ 114804 h 2027827"/>
                <a:gd name="connsiteX499" fmla="*/ 1875884 w 2027827"/>
                <a:gd name="connsiteY499" fmla="*/ 114804 h 2027827"/>
                <a:gd name="connsiteX500" fmla="*/ 1891116 w 2027827"/>
                <a:gd name="connsiteY500" fmla="*/ 138741 h 2027827"/>
                <a:gd name="connsiteX501" fmla="*/ 1906349 w 2027827"/>
                <a:gd name="connsiteY501" fmla="*/ 114804 h 2027827"/>
                <a:gd name="connsiteX502" fmla="*/ 1922995 w 2027827"/>
                <a:gd name="connsiteY502" fmla="*/ 114804 h 2027827"/>
                <a:gd name="connsiteX503" fmla="*/ 1899385 w 2027827"/>
                <a:gd name="connsiteY503" fmla="*/ 151580 h 2027827"/>
                <a:gd name="connsiteX504" fmla="*/ 1924627 w 2027827"/>
                <a:gd name="connsiteY504" fmla="*/ 190966 h 2027827"/>
                <a:gd name="connsiteX505" fmla="*/ 1907981 w 2027827"/>
                <a:gd name="connsiteY505" fmla="*/ 190966 h 2027827"/>
                <a:gd name="connsiteX506" fmla="*/ 1891116 w 2027827"/>
                <a:gd name="connsiteY506" fmla="*/ 164201 h 2027827"/>
                <a:gd name="connsiteX507" fmla="*/ 1994316 w 2027827"/>
                <a:gd name="connsiteY507" fmla="*/ 164201 h 2027827"/>
                <a:gd name="connsiteX508" fmla="*/ 1977452 w 2027827"/>
                <a:gd name="connsiteY508" fmla="*/ 190966 h 2027827"/>
                <a:gd name="connsiteX509" fmla="*/ 1960805 w 2027827"/>
                <a:gd name="connsiteY509" fmla="*/ 190966 h 2027827"/>
                <a:gd name="connsiteX510" fmla="*/ 1986047 w 2027827"/>
                <a:gd name="connsiteY510" fmla="*/ 151580 h 2027827"/>
                <a:gd name="connsiteX511" fmla="*/ 1962438 w 2027827"/>
                <a:gd name="connsiteY511" fmla="*/ 114804 h 2027827"/>
                <a:gd name="connsiteX512" fmla="*/ 1979084 w 2027827"/>
                <a:gd name="connsiteY512" fmla="*/ 114804 h 2027827"/>
                <a:gd name="connsiteX513" fmla="*/ 1994316 w 2027827"/>
                <a:gd name="connsiteY513" fmla="*/ 138741 h 2027827"/>
                <a:gd name="connsiteX514" fmla="*/ 2009549 w 2027827"/>
                <a:gd name="connsiteY514" fmla="*/ 114804 h 2027827"/>
                <a:gd name="connsiteX515" fmla="*/ 2026195 w 2027827"/>
                <a:gd name="connsiteY515" fmla="*/ 114804 h 2027827"/>
                <a:gd name="connsiteX516" fmla="*/ 2002586 w 2027827"/>
                <a:gd name="connsiteY516" fmla="*/ 151580 h 2027827"/>
                <a:gd name="connsiteX517" fmla="*/ 2027827 w 2027827"/>
                <a:gd name="connsiteY517" fmla="*/ 190966 h 2027827"/>
                <a:gd name="connsiteX518" fmla="*/ 2011182 w 2027827"/>
                <a:gd name="connsiteY518" fmla="*/ 190966 h 2027827"/>
                <a:gd name="connsiteX519" fmla="*/ 1994316 w 2027827"/>
                <a:gd name="connsiteY519" fmla="*/ 164201 h 2027827"/>
                <a:gd name="connsiteX520" fmla="*/ 33511 w 2027827"/>
                <a:gd name="connsiteY520" fmla="*/ 279005 h 2027827"/>
                <a:gd name="connsiteX521" fmla="*/ 16646 w 2027827"/>
                <a:gd name="connsiteY521" fmla="*/ 305770 h 2027827"/>
                <a:gd name="connsiteX522" fmla="*/ 0 w 2027827"/>
                <a:gd name="connsiteY522" fmla="*/ 305770 h 2027827"/>
                <a:gd name="connsiteX523" fmla="*/ 25242 w 2027827"/>
                <a:gd name="connsiteY523" fmla="*/ 266384 h 2027827"/>
                <a:gd name="connsiteX524" fmla="*/ 1632 w 2027827"/>
                <a:gd name="connsiteY524" fmla="*/ 229608 h 2027827"/>
                <a:gd name="connsiteX525" fmla="*/ 18278 w 2027827"/>
                <a:gd name="connsiteY525" fmla="*/ 229608 h 2027827"/>
                <a:gd name="connsiteX526" fmla="*/ 33511 w 2027827"/>
                <a:gd name="connsiteY526" fmla="*/ 253545 h 2027827"/>
                <a:gd name="connsiteX527" fmla="*/ 48744 w 2027827"/>
                <a:gd name="connsiteY527" fmla="*/ 229608 h 2027827"/>
                <a:gd name="connsiteX528" fmla="*/ 65390 w 2027827"/>
                <a:gd name="connsiteY528" fmla="*/ 229608 h 2027827"/>
                <a:gd name="connsiteX529" fmla="*/ 41780 w 2027827"/>
                <a:gd name="connsiteY529" fmla="*/ 266384 h 2027827"/>
                <a:gd name="connsiteX530" fmla="*/ 67022 w 2027827"/>
                <a:gd name="connsiteY530" fmla="*/ 305770 h 2027827"/>
                <a:gd name="connsiteX531" fmla="*/ 50376 w 2027827"/>
                <a:gd name="connsiteY531" fmla="*/ 305770 h 2027827"/>
                <a:gd name="connsiteX532" fmla="*/ 33511 w 2027827"/>
                <a:gd name="connsiteY532" fmla="*/ 279005 h 2027827"/>
                <a:gd name="connsiteX533" fmla="*/ 136711 w 2027827"/>
                <a:gd name="connsiteY533" fmla="*/ 279005 h 2027827"/>
                <a:gd name="connsiteX534" fmla="*/ 119846 w 2027827"/>
                <a:gd name="connsiteY534" fmla="*/ 305770 h 2027827"/>
                <a:gd name="connsiteX535" fmla="*/ 103200 w 2027827"/>
                <a:gd name="connsiteY535" fmla="*/ 305770 h 2027827"/>
                <a:gd name="connsiteX536" fmla="*/ 128442 w 2027827"/>
                <a:gd name="connsiteY536" fmla="*/ 266384 h 2027827"/>
                <a:gd name="connsiteX537" fmla="*/ 104833 w 2027827"/>
                <a:gd name="connsiteY537" fmla="*/ 229608 h 2027827"/>
                <a:gd name="connsiteX538" fmla="*/ 121479 w 2027827"/>
                <a:gd name="connsiteY538" fmla="*/ 229608 h 2027827"/>
                <a:gd name="connsiteX539" fmla="*/ 136711 w 2027827"/>
                <a:gd name="connsiteY539" fmla="*/ 253545 h 2027827"/>
                <a:gd name="connsiteX540" fmla="*/ 151944 w 2027827"/>
                <a:gd name="connsiteY540" fmla="*/ 229608 h 2027827"/>
                <a:gd name="connsiteX541" fmla="*/ 168590 w 2027827"/>
                <a:gd name="connsiteY541" fmla="*/ 229608 h 2027827"/>
                <a:gd name="connsiteX542" fmla="*/ 144981 w 2027827"/>
                <a:gd name="connsiteY542" fmla="*/ 266384 h 2027827"/>
                <a:gd name="connsiteX543" fmla="*/ 170222 w 2027827"/>
                <a:gd name="connsiteY543" fmla="*/ 305770 h 2027827"/>
                <a:gd name="connsiteX544" fmla="*/ 153576 w 2027827"/>
                <a:gd name="connsiteY544" fmla="*/ 305770 h 2027827"/>
                <a:gd name="connsiteX545" fmla="*/ 136711 w 2027827"/>
                <a:gd name="connsiteY545" fmla="*/ 279005 h 2027827"/>
                <a:gd name="connsiteX546" fmla="*/ 239911 w 2027827"/>
                <a:gd name="connsiteY546" fmla="*/ 279005 h 2027827"/>
                <a:gd name="connsiteX547" fmla="*/ 223047 w 2027827"/>
                <a:gd name="connsiteY547" fmla="*/ 305770 h 2027827"/>
                <a:gd name="connsiteX548" fmla="*/ 206401 w 2027827"/>
                <a:gd name="connsiteY548" fmla="*/ 305770 h 2027827"/>
                <a:gd name="connsiteX549" fmla="*/ 231642 w 2027827"/>
                <a:gd name="connsiteY549" fmla="*/ 266384 h 2027827"/>
                <a:gd name="connsiteX550" fmla="*/ 208033 w 2027827"/>
                <a:gd name="connsiteY550" fmla="*/ 229608 h 2027827"/>
                <a:gd name="connsiteX551" fmla="*/ 224679 w 2027827"/>
                <a:gd name="connsiteY551" fmla="*/ 229608 h 2027827"/>
                <a:gd name="connsiteX552" fmla="*/ 239911 w 2027827"/>
                <a:gd name="connsiteY552" fmla="*/ 253545 h 2027827"/>
                <a:gd name="connsiteX553" fmla="*/ 255144 w 2027827"/>
                <a:gd name="connsiteY553" fmla="*/ 229608 h 2027827"/>
                <a:gd name="connsiteX554" fmla="*/ 271790 w 2027827"/>
                <a:gd name="connsiteY554" fmla="*/ 229608 h 2027827"/>
                <a:gd name="connsiteX555" fmla="*/ 248181 w 2027827"/>
                <a:gd name="connsiteY555" fmla="*/ 266384 h 2027827"/>
                <a:gd name="connsiteX556" fmla="*/ 273423 w 2027827"/>
                <a:gd name="connsiteY556" fmla="*/ 305770 h 2027827"/>
                <a:gd name="connsiteX557" fmla="*/ 256777 w 2027827"/>
                <a:gd name="connsiteY557" fmla="*/ 305770 h 2027827"/>
                <a:gd name="connsiteX558" fmla="*/ 239911 w 2027827"/>
                <a:gd name="connsiteY558" fmla="*/ 279005 h 2027827"/>
                <a:gd name="connsiteX559" fmla="*/ 343111 w 2027827"/>
                <a:gd name="connsiteY559" fmla="*/ 279005 h 2027827"/>
                <a:gd name="connsiteX560" fmla="*/ 326247 w 2027827"/>
                <a:gd name="connsiteY560" fmla="*/ 305770 h 2027827"/>
                <a:gd name="connsiteX561" fmla="*/ 309601 w 2027827"/>
                <a:gd name="connsiteY561" fmla="*/ 305770 h 2027827"/>
                <a:gd name="connsiteX562" fmla="*/ 334843 w 2027827"/>
                <a:gd name="connsiteY562" fmla="*/ 266384 h 2027827"/>
                <a:gd name="connsiteX563" fmla="*/ 311233 w 2027827"/>
                <a:gd name="connsiteY563" fmla="*/ 229608 h 2027827"/>
                <a:gd name="connsiteX564" fmla="*/ 327879 w 2027827"/>
                <a:gd name="connsiteY564" fmla="*/ 229608 h 2027827"/>
                <a:gd name="connsiteX565" fmla="*/ 343111 w 2027827"/>
                <a:gd name="connsiteY565" fmla="*/ 253545 h 2027827"/>
                <a:gd name="connsiteX566" fmla="*/ 358345 w 2027827"/>
                <a:gd name="connsiteY566" fmla="*/ 229608 h 2027827"/>
                <a:gd name="connsiteX567" fmla="*/ 374991 w 2027827"/>
                <a:gd name="connsiteY567" fmla="*/ 229608 h 2027827"/>
                <a:gd name="connsiteX568" fmla="*/ 351381 w 2027827"/>
                <a:gd name="connsiteY568" fmla="*/ 266384 h 2027827"/>
                <a:gd name="connsiteX569" fmla="*/ 376623 w 2027827"/>
                <a:gd name="connsiteY569" fmla="*/ 305770 h 2027827"/>
                <a:gd name="connsiteX570" fmla="*/ 359977 w 2027827"/>
                <a:gd name="connsiteY570" fmla="*/ 305770 h 2027827"/>
                <a:gd name="connsiteX571" fmla="*/ 343111 w 2027827"/>
                <a:gd name="connsiteY571" fmla="*/ 279005 h 2027827"/>
                <a:gd name="connsiteX572" fmla="*/ 446312 w 2027827"/>
                <a:gd name="connsiteY572" fmla="*/ 279005 h 2027827"/>
                <a:gd name="connsiteX573" fmla="*/ 429447 w 2027827"/>
                <a:gd name="connsiteY573" fmla="*/ 305770 h 2027827"/>
                <a:gd name="connsiteX574" fmla="*/ 412801 w 2027827"/>
                <a:gd name="connsiteY574" fmla="*/ 305770 h 2027827"/>
                <a:gd name="connsiteX575" fmla="*/ 438043 w 2027827"/>
                <a:gd name="connsiteY575" fmla="*/ 266384 h 2027827"/>
                <a:gd name="connsiteX576" fmla="*/ 414433 w 2027827"/>
                <a:gd name="connsiteY576" fmla="*/ 229608 h 2027827"/>
                <a:gd name="connsiteX577" fmla="*/ 431079 w 2027827"/>
                <a:gd name="connsiteY577" fmla="*/ 229608 h 2027827"/>
                <a:gd name="connsiteX578" fmla="*/ 446312 w 2027827"/>
                <a:gd name="connsiteY578" fmla="*/ 253545 h 2027827"/>
                <a:gd name="connsiteX579" fmla="*/ 461545 w 2027827"/>
                <a:gd name="connsiteY579" fmla="*/ 229608 h 2027827"/>
                <a:gd name="connsiteX580" fmla="*/ 478191 w 2027827"/>
                <a:gd name="connsiteY580" fmla="*/ 229608 h 2027827"/>
                <a:gd name="connsiteX581" fmla="*/ 454582 w 2027827"/>
                <a:gd name="connsiteY581" fmla="*/ 266384 h 2027827"/>
                <a:gd name="connsiteX582" fmla="*/ 479823 w 2027827"/>
                <a:gd name="connsiteY582" fmla="*/ 305770 h 2027827"/>
                <a:gd name="connsiteX583" fmla="*/ 463177 w 2027827"/>
                <a:gd name="connsiteY583" fmla="*/ 305770 h 2027827"/>
                <a:gd name="connsiteX584" fmla="*/ 446312 w 2027827"/>
                <a:gd name="connsiteY584" fmla="*/ 279005 h 2027827"/>
                <a:gd name="connsiteX585" fmla="*/ 549512 w 2027827"/>
                <a:gd name="connsiteY585" fmla="*/ 279005 h 2027827"/>
                <a:gd name="connsiteX586" fmla="*/ 532648 w 2027827"/>
                <a:gd name="connsiteY586" fmla="*/ 305770 h 2027827"/>
                <a:gd name="connsiteX587" fmla="*/ 516002 w 2027827"/>
                <a:gd name="connsiteY587" fmla="*/ 305770 h 2027827"/>
                <a:gd name="connsiteX588" fmla="*/ 541243 w 2027827"/>
                <a:gd name="connsiteY588" fmla="*/ 266384 h 2027827"/>
                <a:gd name="connsiteX589" fmla="*/ 517634 w 2027827"/>
                <a:gd name="connsiteY589" fmla="*/ 229608 h 2027827"/>
                <a:gd name="connsiteX590" fmla="*/ 534280 w 2027827"/>
                <a:gd name="connsiteY590" fmla="*/ 229608 h 2027827"/>
                <a:gd name="connsiteX591" fmla="*/ 549512 w 2027827"/>
                <a:gd name="connsiteY591" fmla="*/ 253545 h 2027827"/>
                <a:gd name="connsiteX592" fmla="*/ 564745 w 2027827"/>
                <a:gd name="connsiteY592" fmla="*/ 229608 h 2027827"/>
                <a:gd name="connsiteX593" fmla="*/ 581391 w 2027827"/>
                <a:gd name="connsiteY593" fmla="*/ 229608 h 2027827"/>
                <a:gd name="connsiteX594" fmla="*/ 557782 w 2027827"/>
                <a:gd name="connsiteY594" fmla="*/ 266384 h 2027827"/>
                <a:gd name="connsiteX595" fmla="*/ 583023 w 2027827"/>
                <a:gd name="connsiteY595" fmla="*/ 305770 h 2027827"/>
                <a:gd name="connsiteX596" fmla="*/ 566378 w 2027827"/>
                <a:gd name="connsiteY596" fmla="*/ 305770 h 2027827"/>
                <a:gd name="connsiteX597" fmla="*/ 549512 w 2027827"/>
                <a:gd name="connsiteY597" fmla="*/ 279005 h 2027827"/>
                <a:gd name="connsiteX598" fmla="*/ 652712 w 2027827"/>
                <a:gd name="connsiteY598" fmla="*/ 279005 h 2027827"/>
                <a:gd name="connsiteX599" fmla="*/ 635848 w 2027827"/>
                <a:gd name="connsiteY599" fmla="*/ 305770 h 2027827"/>
                <a:gd name="connsiteX600" fmla="*/ 619202 w 2027827"/>
                <a:gd name="connsiteY600" fmla="*/ 305770 h 2027827"/>
                <a:gd name="connsiteX601" fmla="*/ 644443 w 2027827"/>
                <a:gd name="connsiteY601" fmla="*/ 266384 h 2027827"/>
                <a:gd name="connsiteX602" fmla="*/ 620834 w 2027827"/>
                <a:gd name="connsiteY602" fmla="*/ 229608 h 2027827"/>
                <a:gd name="connsiteX603" fmla="*/ 637480 w 2027827"/>
                <a:gd name="connsiteY603" fmla="*/ 229608 h 2027827"/>
                <a:gd name="connsiteX604" fmla="*/ 652712 w 2027827"/>
                <a:gd name="connsiteY604" fmla="*/ 253545 h 2027827"/>
                <a:gd name="connsiteX605" fmla="*/ 667945 w 2027827"/>
                <a:gd name="connsiteY605" fmla="*/ 229608 h 2027827"/>
                <a:gd name="connsiteX606" fmla="*/ 684592 w 2027827"/>
                <a:gd name="connsiteY606" fmla="*/ 229608 h 2027827"/>
                <a:gd name="connsiteX607" fmla="*/ 660982 w 2027827"/>
                <a:gd name="connsiteY607" fmla="*/ 266384 h 2027827"/>
                <a:gd name="connsiteX608" fmla="*/ 686224 w 2027827"/>
                <a:gd name="connsiteY608" fmla="*/ 305770 h 2027827"/>
                <a:gd name="connsiteX609" fmla="*/ 669578 w 2027827"/>
                <a:gd name="connsiteY609" fmla="*/ 305770 h 2027827"/>
                <a:gd name="connsiteX610" fmla="*/ 652712 w 2027827"/>
                <a:gd name="connsiteY610" fmla="*/ 279005 h 2027827"/>
                <a:gd name="connsiteX611" fmla="*/ 755913 w 2027827"/>
                <a:gd name="connsiteY611" fmla="*/ 279005 h 2027827"/>
                <a:gd name="connsiteX612" fmla="*/ 739048 w 2027827"/>
                <a:gd name="connsiteY612" fmla="*/ 305770 h 2027827"/>
                <a:gd name="connsiteX613" fmla="*/ 722402 w 2027827"/>
                <a:gd name="connsiteY613" fmla="*/ 305770 h 2027827"/>
                <a:gd name="connsiteX614" fmla="*/ 747644 w 2027827"/>
                <a:gd name="connsiteY614" fmla="*/ 266384 h 2027827"/>
                <a:gd name="connsiteX615" fmla="*/ 724034 w 2027827"/>
                <a:gd name="connsiteY615" fmla="*/ 229608 h 2027827"/>
                <a:gd name="connsiteX616" fmla="*/ 740680 w 2027827"/>
                <a:gd name="connsiteY616" fmla="*/ 229608 h 2027827"/>
                <a:gd name="connsiteX617" fmla="*/ 755913 w 2027827"/>
                <a:gd name="connsiteY617" fmla="*/ 253545 h 2027827"/>
                <a:gd name="connsiteX618" fmla="*/ 771146 w 2027827"/>
                <a:gd name="connsiteY618" fmla="*/ 229608 h 2027827"/>
                <a:gd name="connsiteX619" fmla="*/ 787792 w 2027827"/>
                <a:gd name="connsiteY619" fmla="*/ 229608 h 2027827"/>
                <a:gd name="connsiteX620" fmla="*/ 764182 w 2027827"/>
                <a:gd name="connsiteY620" fmla="*/ 266384 h 2027827"/>
                <a:gd name="connsiteX621" fmla="*/ 789424 w 2027827"/>
                <a:gd name="connsiteY621" fmla="*/ 305770 h 2027827"/>
                <a:gd name="connsiteX622" fmla="*/ 772778 w 2027827"/>
                <a:gd name="connsiteY622" fmla="*/ 305770 h 2027827"/>
                <a:gd name="connsiteX623" fmla="*/ 755913 w 2027827"/>
                <a:gd name="connsiteY623" fmla="*/ 279005 h 2027827"/>
                <a:gd name="connsiteX624" fmla="*/ 859113 w 2027827"/>
                <a:gd name="connsiteY624" fmla="*/ 279005 h 2027827"/>
                <a:gd name="connsiteX625" fmla="*/ 842248 w 2027827"/>
                <a:gd name="connsiteY625" fmla="*/ 305770 h 2027827"/>
                <a:gd name="connsiteX626" fmla="*/ 825602 w 2027827"/>
                <a:gd name="connsiteY626" fmla="*/ 305770 h 2027827"/>
                <a:gd name="connsiteX627" fmla="*/ 850844 w 2027827"/>
                <a:gd name="connsiteY627" fmla="*/ 266384 h 2027827"/>
                <a:gd name="connsiteX628" fmla="*/ 827235 w 2027827"/>
                <a:gd name="connsiteY628" fmla="*/ 229608 h 2027827"/>
                <a:gd name="connsiteX629" fmla="*/ 843881 w 2027827"/>
                <a:gd name="connsiteY629" fmla="*/ 229608 h 2027827"/>
                <a:gd name="connsiteX630" fmla="*/ 859113 w 2027827"/>
                <a:gd name="connsiteY630" fmla="*/ 253545 h 2027827"/>
                <a:gd name="connsiteX631" fmla="*/ 874346 w 2027827"/>
                <a:gd name="connsiteY631" fmla="*/ 229608 h 2027827"/>
                <a:gd name="connsiteX632" fmla="*/ 890992 w 2027827"/>
                <a:gd name="connsiteY632" fmla="*/ 229608 h 2027827"/>
                <a:gd name="connsiteX633" fmla="*/ 867383 w 2027827"/>
                <a:gd name="connsiteY633" fmla="*/ 266384 h 2027827"/>
                <a:gd name="connsiteX634" fmla="*/ 892624 w 2027827"/>
                <a:gd name="connsiteY634" fmla="*/ 305770 h 2027827"/>
                <a:gd name="connsiteX635" fmla="*/ 875978 w 2027827"/>
                <a:gd name="connsiteY635" fmla="*/ 305770 h 2027827"/>
                <a:gd name="connsiteX636" fmla="*/ 859113 w 2027827"/>
                <a:gd name="connsiteY636" fmla="*/ 279005 h 2027827"/>
                <a:gd name="connsiteX637" fmla="*/ 962313 w 2027827"/>
                <a:gd name="connsiteY637" fmla="*/ 279005 h 2027827"/>
                <a:gd name="connsiteX638" fmla="*/ 945449 w 2027827"/>
                <a:gd name="connsiteY638" fmla="*/ 305770 h 2027827"/>
                <a:gd name="connsiteX639" fmla="*/ 928803 w 2027827"/>
                <a:gd name="connsiteY639" fmla="*/ 305770 h 2027827"/>
                <a:gd name="connsiteX640" fmla="*/ 954044 w 2027827"/>
                <a:gd name="connsiteY640" fmla="*/ 266384 h 2027827"/>
                <a:gd name="connsiteX641" fmla="*/ 930435 w 2027827"/>
                <a:gd name="connsiteY641" fmla="*/ 229608 h 2027827"/>
                <a:gd name="connsiteX642" fmla="*/ 947081 w 2027827"/>
                <a:gd name="connsiteY642" fmla="*/ 229608 h 2027827"/>
                <a:gd name="connsiteX643" fmla="*/ 962313 w 2027827"/>
                <a:gd name="connsiteY643" fmla="*/ 253545 h 2027827"/>
                <a:gd name="connsiteX644" fmla="*/ 977546 w 2027827"/>
                <a:gd name="connsiteY644" fmla="*/ 229608 h 2027827"/>
                <a:gd name="connsiteX645" fmla="*/ 994192 w 2027827"/>
                <a:gd name="connsiteY645" fmla="*/ 229608 h 2027827"/>
                <a:gd name="connsiteX646" fmla="*/ 970583 w 2027827"/>
                <a:gd name="connsiteY646" fmla="*/ 266384 h 2027827"/>
                <a:gd name="connsiteX647" fmla="*/ 995824 w 2027827"/>
                <a:gd name="connsiteY647" fmla="*/ 305770 h 2027827"/>
                <a:gd name="connsiteX648" fmla="*/ 979179 w 2027827"/>
                <a:gd name="connsiteY648" fmla="*/ 305770 h 2027827"/>
                <a:gd name="connsiteX649" fmla="*/ 962313 w 2027827"/>
                <a:gd name="connsiteY649" fmla="*/ 279005 h 2027827"/>
                <a:gd name="connsiteX650" fmla="*/ 1065513 w 2027827"/>
                <a:gd name="connsiteY650" fmla="*/ 279005 h 2027827"/>
                <a:gd name="connsiteX651" fmla="*/ 1048649 w 2027827"/>
                <a:gd name="connsiteY651" fmla="*/ 305770 h 2027827"/>
                <a:gd name="connsiteX652" fmla="*/ 1032003 w 2027827"/>
                <a:gd name="connsiteY652" fmla="*/ 305770 h 2027827"/>
                <a:gd name="connsiteX653" fmla="*/ 1057244 w 2027827"/>
                <a:gd name="connsiteY653" fmla="*/ 266384 h 2027827"/>
                <a:gd name="connsiteX654" fmla="*/ 1033635 w 2027827"/>
                <a:gd name="connsiteY654" fmla="*/ 229608 h 2027827"/>
                <a:gd name="connsiteX655" fmla="*/ 1050281 w 2027827"/>
                <a:gd name="connsiteY655" fmla="*/ 229608 h 2027827"/>
                <a:gd name="connsiteX656" fmla="*/ 1065513 w 2027827"/>
                <a:gd name="connsiteY656" fmla="*/ 253545 h 2027827"/>
                <a:gd name="connsiteX657" fmla="*/ 1080747 w 2027827"/>
                <a:gd name="connsiteY657" fmla="*/ 229608 h 2027827"/>
                <a:gd name="connsiteX658" fmla="*/ 1097393 w 2027827"/>
                <a:gd name="connsiteY658" fmla="*/ 229608 h 2027827"/>
                <a:gd name="connsiteX659" fmla="*/ 1073783 w 2027827"/>
                <a:gd name="connsiteY659" fmla="*/ 266384 h 2027827"/>
                <a:gd name="connsiteX660" fmla="*/ 1099025 w 2027827"/>
                <a:gd name="connsiteY660" fmla="*/ 305770 h 2027827"/>
                <a:gd name="connsiteX661" fmla="*/ 1082379 w 2027827"/>
                <a:gd name="connsiteY661" fmla="*/ 305770 h 2027827"/>
                <a:gd name="connsiteX662" fmla="*/ 1065513 w 2027827"/>
                <a:gd name="connsiteY662" fmla="*/ 279005 h 2027827"/>
                <a:gd name="connsiteX663" fmla="*/ 1168714 w 2027827"/>
                <a:gd name="connsiteY663" fmla="*/ 279005 h 2027827"/>
                <a:gd name="connsiteX664" fmla="*/ 1151849 w 2027827"/>
                <a:gd name="connsiteY664" fmla="*/ 305770 h 2027827"/>
                <a:gd name="connsiteX665" fmla="*/ 1135203 w 2027827"/>
                <a:gd name="connsiteY665" fmla="*/ 305770 h 2027827"/>
                <a:gd name="connsiteX666" fmla="*/ 1160445 w 2027827"/>
                <a:gd name="connsiteY666" fmla="*/ 266384 h 2027827"/>
                <a:gd name="connsiteX667" fmla="*/ 1136835 w 2027827"/>
                <a:gd name="connsiteY667" fmla="*/ 229608 h 2027827"/>
                <a:gd name="connsiteX668" fmla="*/ 1153481 w 2027827"/>
                <a:gd name="connsiteY668" fmla="*/ 229608 h 2027827"/>
                <a:gd name="connsiteX669" fmla="*/ 1168714 w 2027827"/>
                <a:gd name="connsiteY669" fmla="*/ 253545 h 2027827"/>
                <a:gd name="connsiteX670" fmla="*/ 1183947 w 2027827"/>
                <a:gd name="connsiteY670" fmla="*/ 229608 h 2027827"/>
                <a:gd name="connsiteX671" fmla="*/ 1200593 w 2027827"/>
                <a:gd name="connsiteY671" fmla="*/ 229608 h 2027827"/>
                <a:gd name="connsiteX672" fmla="*/ 1176984 w 2027827"/>
                <a:gd name="connsiteY672" fmla="*/ 266384 h 2027827"/>
                <a:gd name="connsiteX673" fmla="*/ 1202225 w 2027827"/>
                <a:gd name="connsiteY673" fmla="*/ 305770 h 2027827"/>
                <a:gd name="connsiteX674" fmla="*/ 1185579 w 2027827"/>
                <a:gd name="connsiteY674" fmla="*/ 305770 h 2027827"/>
                <a:gd name="connsiteX675" fmla="*/ 1168714 w 2027827"/>
                <a:gd name="connsiteY675" fmla="*/ 279005 h 2027827"/>
                <a:gd name="connsiteX676" fmla="*/ 1271914 w 2027827"/>
                <a:gd name="connsiteY676" fmla="*/ 279005 h 2027827"/>
                <a:gd name="connsiteX677" fmla="*/ 1255050 w 2027827"/>
                <a:gd name="connsiteY677" fmla="*/ 305770 h 2027827"/>
                <a:gd name="connsiteX678" fmla="*/ 1238404 w 2027827"/>
                <a:gd name="connsiteY678" fmla="*/ 305770 h 2027827"/>
                <a:gd name="connsiteX679" fmla="*/ 1263645 w 2027827"/>
                <a:gd name="connsiteY679" fmla="*/ 266384 h 2027827"/>
                <a:gd name="connsiteX680" fmla="*/ 1240036 w 2027827"/>
                <a:gd name="connsiteY680" fmla="*/ 229608 h 2027827"/>
                <a:gd name="connsiteX681" fmla="*/ 1256682 w 2027827"/>
                <a:gd name="connsiteY681" fmla="*/ 229608 h 2027827"/>
                <a:gd name="connsiteX682" fmla="*/ 1271914 w 2027827"/>
                <a:gd name="connsiteY682" fmla="*/ 253545 h 2027827"/>
                <a:gd name="connsiteX683" fmla="*/ 1287147 w 2027827"/>
                <a:gd name="connsiteY683" fmla="*/ 229608 h 2027827"/>
                <a:gd name="connsiteX684" fmla="*/ 1303793 w 2027827"/>
                <a:gd name="connsiteY684" fmla="*/ 229608 h 2027827"/>
                <a:gd name="connsiteX685" fmla="*/ 1280184 w 2027827"/>
                <a:gd name="connsiteY685" fmla="*/ 266384 h 2027827"/>
                <a:gd name="connsiteX686" fmla="*/ 1305426 w 2027827"/>
                <a:gd name="connsiteY686" fmla="*/ 305770 h 2027827"/>
                <a:gd name="connsiteX687" fmla="*/ 1288779 w 2027827"/>
                <a:gd name="connsiteY687" fmla="*/ 305770 h 2027827"/>
                <a:gd name="connsiteX688" fmla="*/ 1271914 w 2027827"/>
                <a:gd name="connsiteY688" fmla="*/ 279005 h 2027827"/>
                <a:gd name="connsiteX689" fmla="*/ 1375114 w 2027827"/>
                <a:gd name="connsiteY689" fmla="*/ 279005 h 2027827"/>
                <a:gd name="connsiteX690" fmla="*/ 1358250 w 2027827"/>
                <a:gd name="connsiteY690" fmla="*/ 305770 h 2027827"/>
                <a:gd name="connsiteX691" fmla="*/ 1341604 w 2027827"/>
                <a:gd name="connsiteY691" fmla="*/ 305770 h 2027827"/>
                <a:gd name="connsiteX692" fmla="*/ 1366845 w 2027827"/>
                <a:gd name="connsiteY692" fmla="*/ 266384 h 2027827"/>
                <a:gd name="connsiteX693" fmla="*/ 1343236 w 2027827"/>
                <a:gd name="connsiteY693" fmla="*/ 229608 h 2027827"/>
                <a:gd name="connsiteX694" fmla="*/ 1359882 w 2027827"/>
                <a:gd name="connsiteY694" fmla="*/ 229608 h 2027827"/>
                <a:gd name="connsiteX695" fmla="*/ 1375114 w 2027827"/>
                <a:gd name="connsiteY695" fmla="*/ 253545 h 2027827"/>
                <a:gd name="connsiteX696" fmla="*/ 1390348 w 2027827"/>
                <a:gd name="connsiteY696" fmla="*/ 229608 h 2027827"/>
                <a:gd name="connsiteX697" fmla="*/ 1406993 w 2027827"/>
                <a:gd name="connsiteY697" fmla="*/ 229608 h 2027827"/>
                <a:gd name="connsiteX698" fmla="*/ 1383384 w 2027827"/>
                <a:gd name="connsiteY698" fmla="*/ 266384 h 2027827"/>
                <a:gd name="connsiteX699" fmla="*/ 1408626 w 2027827"/>
                <a:gd name="connsiteY699" fmla="*/ 305770 h 2027827"/>
                <a:gd name="connsiteX700" fmla="*/ 1391980 w 2027827"/>
                <a:gd name="connsiteY700" fmla="*/ 305770 h 2027827"/>
                <a:gd name="connsiteX701" fmla="*/ 1375114 w 2027827"/>
                <a:gd name="connsiteY701" fmla="*/ 279005 h 2027827"/>
                <a:gd name="connsiteX702" fmla="*/ 1478315 w 2027827"/>
                <a:gd name="connsiteY702" fmla="*/ 279005 h 2027827"/>
                <a:gd name="connsiteX703" fmla="*/ 1461450 w 2027827"/>
                <a:gd name="connsiteY703" fmla="*/ 305770 h 2027827"/>
                <a:gd name="connsiteX704" fmla="*/ 1444804 w 2027827"/>
                <a:gd name="connsiteY704" fmla="*/ 305770 h 2027827"/>
                <a:gd name="connsiteX705" fmla="*/ 1470046 w 2027827"/>
                <a:gd name="connsiteY705" fmla="*/ 266384 h 2027827"/>
                <a:gd name="connsiteX706" fmla="*/ 1446436 w 2027827"/>
                <a:gd name="connsiteY706" fmla="*/ 229608 h 2027827"/>
                <a:gd name="connsiteX707" fmla="*/ 1463083 w 2027827"/>
                <a:gd name="connsiteY707" fmla="*/ 229608 h 2027827"/>
                <a:gd name="connsiteX708" fmla="*/ 1478315 w 2027827"/>
                <a:gd name="connsiteY708" fmla="*/ 253545 h 2027827"/>
                <a:gd name="connsiteX709" fmla="*/ 1493548 w 2027827"/>
                <a:gd name="connsiteY709" fmla="*/ 229608 h 2027827"/>
                <a:gd name="connsiteX710" fmla="*/ 1510194 w 2027827"/>
                <a:gd name="connsiteY710" fmla="*/ 229608 h 2027827"/>
                <a:gd name="connsiteX711" fmla="*/ 1486584 w 2027827"/>
                <a:gd name="connsiteY711" fmla="*/ 266384 h 2027827"/>
                <a:gd name="connsiteX712" fmla="*/ 1511826 w 2027827"/>
                <a:gd name="connsiteY712" fmla="*/ 305770 h 2027827"/>
                <a:gd name="connsiteX713" fmla="*/ 1495180 w 2027827"/>
                <a:gd name="connsiteY713" fmla="*/ 305770 h 2027827"/>
                <a:gd name="connsiteX714" fmla="*/ 1478315 w 2027827"/>
                <a:gd name="connsiteY714" fmla="*/ 279005 h 2027827"/>
                <a:gd name="connsiteX715" fmla="*/ 1581515 w 2027827"/>
                <a:gd name="connsiteY715" fmla="*/ 279005 h 2027827"/>
                <a:gd name="connsiteX716" fmla="*/ 1564650 w 2027827"/>
                <a:gd name="connsiteY716" fmla="*/ 305770 h 2027827"/>
                <a:gd name="connsiteX717" fmla="*/ 1548004 w 2027827"/>
                <a:gd name="connsiteY717" fmla="*/ 305770 h 2027827"/>
                <a:gd name="connsiteX718" fmla="*/ 1573246 w 2027827"/>
                <a:gd name="connsiteY718" fmla="*/ 266384 h 2027827"/>
                <a:gd name="connsiteX719" fmla="*/ 1549636 w 2027827"/>
                <a:gd name="connsiteY719" fmla="*/ 229608 h 2027827"/>
                <a:gd name="connsiteX720" fmla="*/ 1566283 w 2027827"/>
                <a:gd name="connsiteY720" fmla="*/ 229608 h 2027827"/>
                <a:gd name="connsiteX721" fmla="*/ 1581515 w 2027827"/>
                <a:gd name="connsiteY721" fmla="*/ 253545 h 2027827"/>
                <a:gd name="connsiteX722" fmla="*/ 1596748 w 2027827"/>
                <a:gd name="connsiteY722" fmla="*/ 229608 h 2027827"/>
                <a:gd name="connsiteX723" fmla="*/ 1613394 w 2027827"/>
                <a:gd name="connsiteY723" fmla="*/ 229608 h 2027827"/>
                <a:gd name="connsiteX724" fmla="*/ 1589785 w 2027827"/>
                <a:gd name="connsiteY724" fmla="*/ 266384 h 2027827"/>
                <a:gd name="connsiteX725" fmla="*/ 1615026 w 2027827"/>
                <a:gd name="connsiteY725" fmla="*/ 305770 h 2027827"/>
                <a:gd name="connsiteX726" fmla="*/ 1598380 w 2027827"/>
                <a:gd name="connsiteY726" fmla="*/ 305770 h 2027827"/>
                <a:gd name="connsiteX727" fmla="*/ 1581515 w 2027827"/>
                <a:gd name="connsiteY727" fmla="*/ 279005 h 2027827"/>
                <a:gd name="connsiteX728" fmla="*/ 1684715 w 2027827"/>
                <a:gd name="connsiteY728" fmla="*/ 279005 h 2027827"/>
                <a:gd name="connsiteX729" fmla="*/ 1667851 w 2027827"/>
                <a:gd name="connsiteY729" fmla="*/ 305770 h 2027827"/>
                <a:gd name="connsiteX730" fmla="*/ 1651205 w 2027827"/>
                <a:gd name="connsiteY730" fmla="*/ 305770 h 2027827"/>
                <a:gd name="connsiteX731" fmla="*/ 1676446 w 2027827"/>
                <a:gd name="connsiteY731" fmla="*/ 266384 h 2027827"/>
                <a:gd name="connsiteX732" fmla="*/ 1652837 w 2027827"/>
                <a:gd name="connsiteY732" fmla="*/ 229608 h 2027827"/>
                <a:gd name="connsiteX733" fmla="*/ 1669483 w 2027827"/>
                <a:gd name="connsiteY733" fmla="*/ 229608 h 2027827"/>
                <a:gd name="connsiteX734" fmla="*/ 1684715 w 2027827"/>
                <a:gd name="connsiteY734" fmla="*/ 253545 h 2027827"/>
                <a:gd name="connsiteX735" fmla="*/ 1699948 w 2027827"/>
                <a:gd name="connsiteY735" fmla="*/ 229608 h 2027827"/>
                <a:gd name="connsiteX736" fmla="*/ 1716595 w 2027827"/>
                <a:gd name="connsiteY736" fmla="*/ 229608 h 2027827"/>
                <a:gd name="connsiteX737" fmla="*/ 1692985 w 2027827"/>
                <a:gd name="connsiteY737" fmla="*/ 266384 h 2027827"/>
                <a:gd name="connsiteX738" fmla="*/ 1718227 w 2027827"/>
                <a:gd name="connsiteY738" fmla="*/ 305770 h 2027827"/>
                <a:gd name="connsiteX739" fmla="*/ 1701581 w 2027827"/>
                <a:gd name="connsiteY739" fmla="*/ 305770 h 2027827"/>
                <a:gd name="connsiteX740" fmla="*/ 1684715 w 2027827"/>
                <a:gd name="connsiteY740" fmla="*/ 279005 h 2027827"/>
                <a:gd name="connsiteX741" fmla="*/ 1787915 w 2027827"/>
                <a:gd name="connsiteY741" fmla="*/ 279005 h 2027827"/>
                <a:gd name="connsiteX742" fmla="*/ 1771051 w 2027827"/>
                <a:gd name="connsiteY742" fmla="*/ 305770 h 2027827"/>
                <a:gd name="connsiteX743" fmla="*/ 1754405 w 2027827"/>
                <a:gd name="connsiteY743" fmla="*/ 305770 h 2027827"/>
                <a:gd name="connsiteX744" fmla="*/ 1779647 w 2027827"/>
                <a:gd name="connsiteY744" fmla="*/ 266384 h 2027827"/>
                <a:gd name="connsiteX745" fmla="*/ 1756037 w 2027827"/>
                <a:gd name="connsiteY745" fmla="*/ 229608 h 2027827"/>
                <a:gd name="connsiteX746" fmla="*/ 1772683 w 2027827"/>
                <a:gd name="connsiteY746" fmla="*/ 229608 h 2027827"/>
                <a:gd name="connsiteX747" fmla="*/ 1787915 w 2027827"/>
                <a:gd name="connsiteY747" fmla="*/ 253545 h 2027827"/>
                <a:gd name="connsiteX748" fmla="*/ 1803149 w 2027827"/>
                <a:gd name="connsiteY748" fmla="*/ 229608 h 2027827"/>
                <a:gd name="connsiteX749" fmla="*/ 1819795 w 2027827"/>
                <a:gd name="connsiteY749" fmla="*/ 229608 h 2027827"/>
                <a:gd name="connsiteX750" fmla="*/ 1796185 w 2027827"/>
                <a:gd name="connsiteY750" fmla="*/ 266384 h 2027827"/>
                <a:gd name="connsiteX751" fmla="*/ 1821427 w 2027827"/>
                <a:gd name="connsiteY751" fmla="*/ 305770 h 2027827"/>
                <a:gd name="connsiteX752" fmla="*/ 1804781 w 2027827"/>
                <a:gd name="connsiteY752" fmla="*/ 305770 h 2027827"/>
                <a:gd name="connsiteX753" fmla="*/ 1787915 w 2027827"/>
                <a:gd name="connsiteY753" fmla="*/ 279005 h 2027827"/>
                <a:gd name="connsiteX754" fmla="*/ 1891116 w 2027827"/>
                <a:gd name="connsiteY754" fmla="*/ 279005 h 2027827"/>
                <a:gd name="connsiteX755" fmla="*/ 1874251 w 2027827"/>
                <a:gd name="connsiteY755" fmla="*/ 305770 h 2027827"/>
                <a:gd name="connsiteX756" fmla="*/ 1857605 w 2027827"/>
                <a:gd name="connsiteY756" fmla="*/ 305770 h 2027827"/>
                <a:gd name="connsiteX757" fmla="*/ 1882847 w 2027827"/>
                <a:gd name="connsiteY757" fmla="*/ 266384 h 2027827"/>
                <a:gd name="connsiteX758" fmla="*/ 1859237 w 2027827"/>
                <a:gd name="connsiteY758" fmla="*/ 229608 h 2027827"/>
                <a:gd name="connsiteX759" fmla="*/ 1875884 w 2027827"/>
                <a:gd name="connsiteY759" fmla="*/ 229608 h 2027827"/>
                <a:gd name="connsiteX760" fmla="*/ 1891116 w 2027827"/>
                <a:gd name="connsiteY760" fmla="*/ 253545 h 2027827"/>
                <a:gd name="connsiteX761" fmla="*/ 1906349 w 2027827"/>
                <a:gd name="connsiteY761" fmla="*/ 229608 h 2027827"/>
                <a:gd name="connsiteX762" fmla="*/ 1922995 w 2027827"/>
                <a:gd name="connsiteY762" fmla="*/ 229608 h 2027827"/>
                <a:gd name="connsiteX763" fmla="*/ 1899385 w 2027827"/>
                <a:gd name="connsiteY763" fmla="*/ 266384 h 2027827"/>
                <a:gd name="connsiteX764" fmla="*/ 1924627 w 2027827"/>
                <a:gd name="connsiteY764" fmla="*/ 305770 h 2027827"/>
                <a:gd name="connsiteX765" fmla="*/ 1907981 w 2027827"/>
                <a:gd name="connsiteY765" fmla="*/ 305770 h 2027827"/>
                <a:gd name="connsiteX766" fmla="*/ 1891116 w 2027827"/>
                <a:gd name="connsiteY766" fmla="*/ 279005 h 2027827"/>
                <a:gd name="connsiteX767" fmla="*/ 1994316 w 2027827"/>
                <a:gd name="connsiteY767" fmla="*/ 279005 h 2027827"/>
                <a:gd name="connsiteX768" fmla="*/ 1977452 w 2027827"/>
                <a:gd name="connsiteY768" fmla="*/ 305770 h 2027827"/>
                <a:gd name="connsiteX769" fmla="*/ 1960805 w 2027827"/>
                <a:gd name="connsiteY769" fmla="*/ 305770 h 2027827"/>
                <a:gd name="connsiteX770" fmla="*/ 1986047 w 2027827"/>
                <a:gd name="connsiteY770" fmla="*/ 266384 h 2027827"/>
                <a:gd name="connsiteX771" fmla="*/ 1962438 w 2027827"/>
                <a:gd name="connsiteY771" fmla="*/ 229608 h 2027827"/>
                <a:gd name="connsiteX772" fmla="*/ 1979084 w 2027827"/>
                <a:gd name="connsiteY772" fmla="*/ 229608 h 2027827"/>
                <a:gd name="connsiteX773" fmla="*/ 1994316 w 2027827"/>
                <a:gd name="connsiteY773" fmla="*/ 253545 h 2027827"/>
                <a:gd name="connsiteX774" fmla="*/ 2009549 w 2027827"/>
                <a:gd name="connsiteY774" fmla="*/ 229608 h 2027827"/>
                <a:gd name="connsiteX775" fmla="*/ 2026195 w 2027827"/>
                <a:gd name="connsiteY775" fmla="*/ 229608 h 2027827"/>
                <a:gd name="connsiteX776" fmla="*/ 2002586 w 2027827"/>
                <a:gd name="connsiteY776" fmla="*/ 266384 h 2027827"/>
                <a:gd name="connsiteX777" fmla="*/ 2027827 w 2027827"/>
                <a:gd name="connsiteY777" fmla="*/ 305770 h 2027827"/>
                <a:gd name="connsiteX778" fmla="*/ 2011182 w 2027827"/>
                <a:gd name="connsiteY778" fmla="*/ 305770 h 2027827"/>
                <a:gd name="connsiteX779" fmla="*/ 1994316 w 2027827"/>
                <a:gd name="connsiteY779" fmla="*/ 279005 h 2027827"/>
                <a:gd name="connsiteX780" fmla="*/ 33511 w 2027827"/>
                <a:gd name="connsiteY780" fmla="*/ 393809 h 2027827"/>
                <a:gd name="connsiteX781" fmla="*/ 16646 w 2027827"/>
                <a:gd name="connsiteY781" fmla="*/ 420574 h 2027827"/>
                <a:gd name="connsiteX782" fmla="*/ 0 w 2027827"/>
                <a:gd name="connsiteY782" fmla="*/ 420574 h 2027827"/>
                <a:gd name="connsiteX783" fmla="*/ 25242 w 2027827"/>
                <a:gd name="connsiteY783" fmla="*/ 381187 h 2027827"/>
                <a:gd name="connsiteX784" fmla="*/ 1632 w 2027827"/>
                <a:gd name="connsiteY784" fmla="*/ 344412 h 2027827"/>
                <a:gd name="connsiteX785" fmla="*/ 18278 w 2027827"/>
                <a:gd name="connsiteY785" fmla="*/ 344412 h 2027827"/>
                <a:gd name="connsiteX786" fmla="*/ 33511 w 2027827"/>
                <a:gd name="connsiteY786" fmla="*/ 368349 h 2027827"/>
                <a:gd name="connsiteX787" fmla="*/ 48744 w 2027827"/>
                <a:gd name="connsiteY787" fmla="*/ 344412 h 2027827"/>
                <a:gd name="connsiteX788" fmla="*/ 65390 w 2027827"/>
                <a:gd name="connsiteY788" fmla="*/ 344412 h 2027827"/>
                <a:gd name="connsiteX789" fmla="*/ 41780 w 2027827"/>
                <a:gd name="connsiteY789" fmla="*/ 381187 h 2027827"/>
                <a:gd name="connsiteX790" fmla="*/ 67022 w 2027827"/>
                <a:gd name="connsiteY790" fmla="*/ 420574 h 2027827"/>
                <a:gd name="connsiteX791" fmla="*/ 50376 w 2027827"/>
                <a:gd name="connsiteY791" fmla="*/ 420574 h 2027827"/>
                <a:gd name="connsiteX792" fmla="*/ 33511 w 2027827"/>
                <a:gd name="connsiteY792" fmla="*/ 393809 h 2027827"/>
                <a:gd name="connsiteX793" fmla="*/ 136711 w 2027827"/>
                <a:gd name="connsiteY793" fmla="*/ 393809 h 2027827"/>
                <a:gd name="connsiteX794" fmla="*/ 119846 w 2027827"/>
                <a:gd name="connsiteY794" fmla="*/ 420574 h 2027827"/>
                <a:gd name="connsiteX795" fmla="*/ 103200 w 2027827"/>
                <a:gd name="connsiteY795" fmla="*/ 420574 h 2027827"/>
                <a:gd name="connsiteX796" fmla="*/ 128442 w 2027827"/>
                <a:gd name="connsiteY796" fmla="*/ 381187 h 2027827"/>
                <a:gd name="connsiteX797" fmla="*/ 104833 w 2027827"/>
                <a:gd name="connsiteY797" fmla="*/ 344412 h 2027827"/>
                <a:gd name="connsiteX798" fmla="*/ 121479 w 2027827"/>
                <a:gd name="connsiteY798" fmla="*/ 344412 h 2027827"/>
                <a:gd name="connsiteX799" fmla="*/ 136711 w 2027827"/>
                <a:gd name="connsiteY799" fmla="*/ 368349 h 2027827"/>
                <a:gd name="connsiteX800" fmla="*/ 151944 w 2027827"/>
                <a:gd name="connsiteY800" fmla="*/ 344412 h 2027827"/>
                <a:gd name="connsiteX801" fmla="*/ 168590 w 2027827"/>
                <a:gd name="connsiteY801" fmla="*/ 344412 h 2027827"/>
                <a:gd name="connsiteX802" fmla="*/ 144981 w 2027827"/>
                <a:gd name="connsiteY802" fmla="*/ 381187 h 2027827"/>
                <a:gd name="connsiteX803" fmla="*/ 170222 w 2027827"/>
                <a:gd name="connsiteY803" fmla="*/ 420574 h 2027827"/>
                <a:gd name="connsiteX804" fmla="*/ 153576 w 2027827"/>
                <a:gd name="connsiteY804" fmla="*/ 420574 h 2027827"/>
                <a:gd name="connsiteX805" fmla="*/ 136711 w 2027827"/>
                <a:gd name="connsiteY805" fmla="*/ 393809 h 2027827"/>
                <a:gd name="connsiteX806" fmla="*/ 239911 w 2027827"/>
                <a:gd name="connsiteY806" fmla="*/ 393809 h 2027827"/>
                <a:gd name="connsiteX807" fmla="*/ 223047 w 2027827"/>
                <a:gd name="connsiteY807" fmla="*/ 420574 h 2027827"/>
                <a:gd name="connsiteX808" fmla="*/ 206401 w 2027827"/>
                <a:gd name="connsiteY808" fmla="*/ 420574 h 2027827"/>
                <a:gd name="connsiteX809" fmla="*/ 231642 w 2027827"/>
                <a:gd name="connsiteY809" fmla="*/ 381187 h 2027827"/>
                <a:gd name="connsiteX810" fmla="*/ 208033 w 2027827"/>
                <a:gd name="connsiteY810" fmla="*/ 344412 h 2027827"/>
                <a:gd name="connsiteX811" fmla="*/ 224679 w 2027827"/>
                <a:gd name="connsiteY811" fmla="*/ 344412 h 2027827"/>
                <a:gd name="connsiteX812" fmla="*/ 239911 w 2027827"/>
                <a:gd name="connsiteY812" fmla="*/ 368349 h 2027827"/>
                <a:gd name="connsiteX813" fmla="*/ 255144 w 2027827"/>
                <a:gd name="connsiteY813" fmla="*/ 344412 h 2027827"/>
                <a:gd name="connsiteX814" fmla="*/ 271790 w 2027827"/>
                <a:gd name="connsiteY814" fmla="*/ 344412 h 2027827"/>
                <a:gd name="connsiteX815" fmla="*/ 248181 w 2027827"/>
                <a:gd name="connsiteY815" fmla="*/ 381187 h 2027827"/>
                <a:gd name="connsiteX816" fmla="*/ 273423 w 2027827"/>
                <a:gd name="connsiteY816" fmla="*/ 420574 h 2027827"/>
                <a:gd name="connsiteX817" fmla="*/ 256777 w 2027827"/>
                <a:gd name="connsiteY817" fmla="*/ 420574 h 2027827"/>
                <a:gd name="connsiteX818" fmla="*/ 239911 w 2027827"/>
                <a:gd name="connsiteY818" fmla="*/ 393809 h 2027827"/>
                <a:gd name="connsiteX819" fmla="*/ 343111 w 2027827"/>
                <a:gd name="connsiteY819" fmla="*/ 393809 h 2027827"/>
                <a:gd name="connsiteX820" fmla="*/ 326247 w 2027827"/>
                <a:gd name="connsiteY820" fmla="*/ 420574 h 2027827"/>
                <a:gd name="connsiteX821" fmla="*/ 309601 w 2027827"/>
                <a:gd name="connsiteY821" fmla="*/ 420574 h 2027827"/>
                <a:gd name="connsiteX822" fmla="*/ 334843 w 2027827"/>
                <a:gd name="connsiteY822" fmla="*/ 381187 h 2027827"/>
                <a:gd name="connsiteX823" fmla="*/ 311233 w 2027827"/>
                <a:gd name="connsiteY823" fmla="*/ 344412 h 2027827"/>
                <a:gd name="connsiteX824" fmla="*/ 327879 w 2027827"/>
                <a:gd name="connsiteY824" fmla="*/ 344412 h 2027827"/>
                <a:gd name="connsiteX825" fmla="*/ 343111 w 2027827"/>
                <a:gd name="connsiteY825" fmla="*/ 368349 h 2027827"/>
                <a:gd name="connsiteX826" fmla="*/ 358345 w 2027827"/>
                <a:gd name="connsiteY826" fmla="*/ 344412 h 2027827"/>
                <a:gd name="connsiteX827" fmla="*/ 374991 w 2027827"/>
                <a:gd name="connsiteY827" fmla="*/ 344412 h 2027827"/>
                <a:gd name="connsiteX828" fmla="*/ 351381 w 2027827"/>
                <a:gd name="connsiteY828" fmla="*/ 381187 h 2027827"/>
                <a:gd name="connsiteX829" fmla="*/ 376623 w 2027827"/>
                <a:gd name="connsiteY829" fmla="*/ 420574 h 2027827"/>
                <a:gd name="connsiteX830" fmla="*/ 359977 w 2027827"/>
                <a:gd name="connsiteY830" fmla="*/ 420574 h 2027827"/>
                <a:gd name="connsiteX831" fmla="*/ 343111 w 2027827"/>
                <a:gd name="connsiteY831" fmla="*/ 393809 h 2027827"/>
                <a:gd name="connsiteX832" fmla="*/ 446312 w 2027827"/>
                <a:gd name="connsiteY832" fmla="*/ 393809 h 2027827"/>
                <a:gd name="connsiteX833" fmla="*/ 429447 w 2027827"/>
                <a:gd name="connsiteY833" fmla="*/ 420574 h 2027827"/>
                <a:gd name="connsiteX834" fmla="*/ 412801 w 2027827"/>
                <a:gd name="connsiteY834" fmla="*/ 420574 h 2027827"/>
                <a:gd name="connsiteX835" fmla="*/ 438043 w 2027827"/>
                <a:gd name="connsiteY835" fmla="*/ 381187 h 2027827"/>
                <a:gd name="connsiteX836" fmla="*/ 414433 w 2027827"/>
                <a:gd name="connsiteY836" fmla="*/ 344412 h 2027827"/>
                <a:gd name="connsiteX837" fmla="*/ 431079 w 2027827"/>
                <a:gd name="connsiteY837" fmla="*/ 344412 h 2027827"/>
                <a:gd name="connsiteX838" fmla="*/ 446312 w 2027827"/>
                <a:gd name="connsiteY838" fmla="*/ 368349 h 2027827"/>
                <a:gd name="connsiteX839" fmla="*/ 461545 w 2027827"/>
                <a:gd name="connsiteY839" fmla="*/ 344412 h 2027827"/>
                <a:gd name="connsiteX840" fmla="*/ 478191 w 2027827"/>
                <a:gd name="connsiteY840" fmla="*/ 344412 h 2027827"/>
                <a:gd name="connsiteX841" fmla="*/ 454582 w 2027827"/>
                <a:gd name="connsiteY841" fmla="*/ 381187 h 2027827"/>
                <a:gd name="connsiteX842" fmla="*/ 479823 w 2027827"/>
                <a:gd name="connsiteY842" fmla="*/ 420574 h 2027827"/>
                <a:gd name="connsiteX843" fmla="*/ 463177 w 2027827"/>
                <a:gd name="connsiteY843" fmla="*/ 420574 h 2027827"/>
                <a:gd name="connsiteX844" fmla="*/ 446312 w 2027827"/>
                <a:gd name="connsiteY844" fmla="*/ 393809 h 2027827"/>
                <a:gd name="connsiteX845" fmla="*/ 549512 w 2027827"/>
                <a:gd name="connsiteY845" fmla="*/ 393809 h 2027827"/>
                <a:gd name="connsiteX846" fmla="*/ 532648 w 2027827"/>
                <a:gd name="connsiteY846" fmla="*/ 420574 h 2027827"/>
                <a:gd name="connsiteX847" fmla="*/ 516002 w 2027827"/>
                <a:gd name="connsiteY847" fmla="*/ 420574 h 2027827"/>
                <a:gd name="connsiteX848" fmla="*/ 541243 w 2027827"/>
                <a:gd name="connsiteY848" fmla="*/ 381187 h 2027827"/>
                <a:gd name="connsiteX849" fmla="*/ 517634 w 2027827"/>
                <a:gd name="connsiteY849" fmla="*/ 344412 h 2027827"/>
                <a:gd name="connsiteX850" fmla="*/ 534280 w 2027827"/>
                <a:gd name="connsiteY850" fmla="*/ 344412 h 2027827"/>
                <a:gd name="connsiteX851" fmla="*/ 549512 w 2027827"/>
                <a:gd name="connsiteY851" fmla="*/ 368349 h 2027827"/>
                <a:gd name="connsiteX852" fmla="*/ 564745 w 2027827"/>
                <a:gd name="connsiteY852" fmla="*/ 344412 h 2027827"/>
                <a:gd name="connsiteX853" fmla="*/ 581391 w 2027827"/>
                <a:gd name="connsiteY853" fmla="*/ 344412 h 2027827"/>
                <a:gd name="connsiteX854" fmla="*/ 557782 w 2027827"/>
                <a:gd name="connsiteY854" fmla="*/ 381187 h 2027827"/>
                <a:gd name="connsiteX855" fmla="*/ 583023 w 2027827"/>
                <a:gd name="connsiteY855" fmla="*/ 420574 h 2027827"/>
                <a:gd name="connsiteX856" fmla="*/ 566378 w 2027827"/>
                <a:gd name="connsiteY856" fmla="*/ 420574 h 2027827"/>
                <a:gd name="connsiteX857" fmla="*/ 549512 w 2027827"/>
                <a:gd name="connsiteY857" fmla="*/ 393809 h 2027827"/>
                <a:gd name="connsiteX858" fmla="*/ 652712 w 2027827"/>
                <a:gd name="connsiteY858" fmla="*/ 393809 h 2027827"/>
                <a:gd name="connsiteX859" fmla="*/ 635848 w 2027827"/>
                <a:gd name="connsiteY859" fmla="*/ 420574 h 2027827"/>
                <a:gd name="connsiteX860" fmla="*/ 619202 w 2027827"/>
                <a:gd name="connsiteY860" fmla="*/ 420574 h 2027827"/>
                <a:gd name="connsiteX861" fmla="*/ 644443 w 2027827"/>
                <a:gd name="connsiteY861" fmla="*/ 381187 h 2027827"/>
                <a:gd name="connsiteX862" fmla="*/ 620834 w 2027827"/>
                <a:gd name="connsiteY862" fmla="*/ 344412 h 2027827"/>
                <a:gd name="connsiteX863" fmla="*/ 637480 w 2027827"/>
                <a:gd name="connsiteY863" fmla="*/ 344412 h 2027827"/>
                <a:gd name="connsiteX864" fmla="*/ 652712 w 2027827"/>
                <a:gd name="connsiteY864" fmla="*/ 368349 h 2027827"/>
                <a:gd name="connsiteX865" fmla="*/ 667945 w 2027827"/>
                <a:gd name="connsiteY865" fmla="*/ 344412 h 2027827"/>
                <a:gd name="connsiteX866" fmla="*/ 684592 w 2027827"/>
                <a:gd name="connsiteY866" fmla="*/ 344412 h 2027827"/>
                <a:gd name="connsiteX867" fmla="*/ 660982 w 2027827"/>
                <a:gd name="connsiteY867" fmla="*/ 381187 h 2027827"/>
                <a:gd name="connsiteX868" fmla="*/ 686224 w 2027827"/>
                <a:gd name="connsiteY868" fmla="*/ 420574 h 2027827"/>
                <a:gd name="connsiteX869" fmla="*/ 669578 w 2027827"/>
                <a:gd name="connsiteY869" fmla="*/ 420574 h 2027827"/>
                <a:gd name="connsiteX870" fmla="*/ 652712 w 2027827"/>
                <a:gd name="connsiteY870" fmla="*/ 393809 h 2027827"/>
                <a:gd name="connsiteX871" fmla="*/ 755913 w 2027827"/>
                <a:gd name="connsiteY871" fmla="*/ 393809 h 2027827"/>
                <a:gd name="connsiteX872" fmla="*/ 739048 w 2027827"/>
                <a:gd name="connsiteY872" fmla="*/ 420574 h 2027827"/>
                <a:gd name="connsiteX873" fmla="*/ 722402 w 2027827"/>
                <a:gd name="connsiteY873" fmla="*/ 420574 h 2027827"/>
                <a:gd name="connsiteX874" fmla="*/ 747644 w 2027827"/>
                <a:gd name="connsiteY874" fmla="*/ 381187 h 2027827"/>
                <a:gd name="connsiteX875" fmla="*/ 724034 w 2027827"/>
                <a:gd name="connsiteY875" fmla="*/ 344412 h 2027827"/>
                <a:gd name="connsiteX876" fmla="*/ 740680 w 2027827"/>
                <a:gd name="connsiteY876" fmla="*/ 344412 h 2027827"/>
                <a:gd name="connsiteX877" fmla="*/ 755913 w 2027827"/>
                <a:gd name="connsiteY877" fmla="*/ 368349 h 2027827"/>
                <a:gd name="connsiteX878" fmla="*/ 771146 w 2027827"/>
                <a:gd name="connsiteY878" fmla="*/ 344412 h 2027827"/>
                <a:gd name="connsiteX879" fmla="*/ 787792 w 2027827"/>
                <a:gd name="connsiteY879" fmla="*/ 344412 h 2027827"/>
                <a:gd name="connsiteX880" fmla="*/ 764182 w 2027827"/>
                <a:gd name="connsiteY880" fmla="*/ 381187 h 2027827"/>
                <a:gd name="connsiteX881" fmla="*/ 789424 w 2027827"/>
                <a:gd name="connsiteY881" fmla="*/ 420574 h 2027827"/>
                <a:gd name="connsiteX882" fmla="*/ 772778 w 2027827"/>
                <a:gd name="connsiteY882" fmla="*/ 420574 h 2027827"/>
                <a:gd name="connsiteX883" fmla="*/ 755913 w 2027827"/>
                <a:gd name="connsiteY883" fmla="*/ 393809 h 2027827"/>
                <a:gd name="connsiteX884" fmla="*/ 859113 w 2027827"/>
                <a:gd name="connsiteY884" fmla="*/ 393809 h 2027827"/>
                <a:gd name="connsiteX885" fmla="*/ 842248 w 2027827"/>
                <a:gd name="connsiteY885" fmla="*/ 420574 h 2027827"/>
                <a:gd name="connsiteX886" fmla="*/ 825602 w 2027827"/>
                <a:gd name="connsiteY886" fmla="*/ 420574 h 2027827"/>
                <a:gd name="connsiteX887" fmla="*/ 850844 w 2027827"/>
                <a:gd name="connsiteY887" fmla="*/ 381187 h 2027827"/>
                <a:gd name="connsiteX888" fmla="*/ 827235 w 2027827"/>
                <a:gd name="connsiteY888" fmla="*/ 344412 h 2027827"/>
                <a:gd name="connsiteX889" fmla="*/ 843881 w 2027827"/>
                <a:gd name="connsiteY889" fmla="*/ 344412 h 2027827"/>
                <a:gd name="connsiteX890" fmla="*/ 859113 w 2027827"/>
                <a:gd name="connsiteY890" fmla="*/ 368349 h 2027827"/>
                <a:gd name="connsiteX891" fmla="*/ 874346 w 2027827"/>
                <a:gd name="connsiteY891" fmla="*/ 344412 h 2027827"/>
                <a:gd name="connsiteX892" fmla="*/ 890992 w 2027827"/>
                <a:gd name="connsiteY892" fmla="*/ 344412 h 2027827"/>
                <a:gd name="connsiteX893" fmla="*/ 867383 w 2027827"/>
                <a:gd name="connsiteY893" fmla="*/ 381187 h 2027827"/>
                <a:gd name="connsiteX894" fmla="*/ 892624 w 2027827"/>
                <a:gd name="connsiteY894" fmla="*/ 420574 h 2027827"/>
                <a:gd name="connsiteX895" fmla="*/ 875978 w 2027827"/>
                <a:gd name="connsiteY895" fmla="*/ 420574 h 2027827"/>
                <a:gd name="connsiteX896" fmla="*/ 859113 w 2027827"/>
                <a:gd name="connsiteY896" fmla="*/ 393809 h 2027827"/>
                <a:gd name="connsiteX897" fmla="*/ 962313 w 2027827"/>
                <a:gd name="connsiteY897" fmla="*/ 393809 h 2027827"/>
                <a:gd name="connsiteX898" fmla="*/ 945449 w 2027827"/>
                <a:gd name="connsiteY898" fmla="*/ 420574 h 2027827"/>
                <a:gd name="connsiteX899" fmla="*/ 928803 w 2027827"/>
                <a:gd name="connsiteY899" fmla="*/ 420574 h 2027827"/>
                <a:gd name="connsiteX900" fmla="*/ 954044 w 2027827"/>
                <a:gd name="connsiteY900" fmla="*/ 381187 h 2027827"/>
                <a:gd name="connsiteX901" fmla="*/ 930435 w 2027827"/>
                <a:gd name="connsiteY901" fmla="*/ 344412 h 2027827"/>
                <a:gd name="connsiteX902" fmla="*/ 947081 w 2027827"/>
                <a:gd name="connsiteY902" fmla="*/ 344412 h 2027827"/>
                <a:gd name="connsiteX903" fmla="*/ 962313 w 2027827"/>
                <a:gd name="connsiteY903" fmla="*/ 368349 h 2027827"/>
                <a:gd name="connsiteX904" fmla="*/ 977546 w 2027827"/>
                <a:gd name="connsiteY904" fmla="*/ 344412 h 2027827"/>
                <a:gd name="connsiteX905" fmla="*/ 994192 w 2027827"/>
                <a:gd name="connsiteY905" fmla="*/ 344412 h 2027827"/>
                <a:gd name="connsiteX906" fmla="*/ 970583 w 2027827"/>
                <a:gd name="connsiteY906" fmla="*/ 381187 h 2027827"/>
                <a:gd name="connsiteX907" fmla="*/ 995824 w 2027827"/>
                <a:gd name="connsiteY907" fmla="*/ 420574 h 2027827"/>
                <a:gd name="connsiteX908" fmla="*/ 979179 w 2027827"/>
                <a:gd name="connsiteY908" fmla="*/ 420574 h 2027827"/>
                <a:gd name="connsiteX909" fmla="*/ 962313 w 2027827"/>
                <a:gd name="connsiteY909" fmla="*/ 393809 h 2027827"/>
                <a:gd name="connsiteX910" fmla="*/ 1065513 w 2027827"/>
                <a:gd name="connsiteY910" fmla="*/ 393809 h 2027827"/>
                <a:gd name="connsiteX911" fmla="*/ 1048649 w 2027827"/>
                <a:gd name="connsiteY911" fmla="*/ 420574 h 2027827"/>
                <a:gd name="connsiteX912" fmla="*/ 1032003 w 2027827"/>
                <a:gd name="connsiteY912" fmla="*/ 420574 h 2027827"/>
                <a:gd name="connsiteX913" fmla="*/ 1057244 w 2027827"/>
                <a:gd name="connsiteY913" fmla="*/ 381187 h 2027827"/>
                <a:gd name="connsiteX914" fmla="*/ 1033635 w 2027827"/>
                <a:gd name="connsiteY914" fmla="*/ 344412 h 2027827"/>
                <a:gd name="connsiteX915" fmla="*/ 1050281 w 2027827"/>
                <a:gd name="connsiteY915" fmla="*/ 344412 h 2027827"/>
                <a:gd name="connsiteX916" fmla="*/ 1065513 w 2027827"/>
                <a:gd name="connsiteY916" fmla="*/ 368349 h 2027827"/>
                <a:gd name="connsiteX917" fmla="*/ 1080747 w 2027827"/>
                <a:gd name="connsiteY917" fmla="*/ 344412 h 2027827"/>
                <a:gd name="connsiteX918" fmla="*/ 1097393 w 2027827"/>
                <a:gd name="connsiteY918" fmla="*/ 344412 h 2027827"/>
                <a:gd name="connsiteX919" fmla="*/ 1073783 w 2027827"/>
                <a:gd name="connsiteY919" fmla="*/ 381187 h 2027827"/>
                <a:gd name="connsiteX920" fmla="*/ 1099025 w 2027827"/>
                <a:gd name="connsiteY920" fmla="*/ 420574 h 2027827"/>
                <a:gd name="connsiteX921" fmla="*/ 1082379 w 2027827"/>
                <a:gd name="connsiteY921" fmla="*/ 420574 h 2027827"/>
                <a:gd name="connsiteX922" fmla="*/ 1065513 w 2027827"/>
                <a:gd name="connsiteY922" fmla="*/ 393809 h 2027827"/>
                <a:gd name="connsiteX923" fmla="*/ 1168714 w 2027827"/>
                <a:gd name="connsiteY923" fmla="*/ 393809 h 2027827"/>
                <a:gd name="connsiteX924" fmla="*/ 1151849 w 2027827"/>
                <a:gd name="connsiteY924" fmla="*/ 420574 h 2027827"/>
                <a:gd name="connsiteX925" fmla="*/ 1135203 w 2027827"/>
                <a:gd name="connsiteY925" fmla="*/ 420574 h 2027827"/>
                <a:gd name="connsiteX926" fmla="*/ 1160445 w 2027827"/>
                <a:gd name="connsiteY926" fmla="*/ 381187 h 2027827"/>
                <a:gd name="connsiteX927" fmla="*/ 1136835 w 2027827"/>
                <a:gd name="connsiteY927" fmla="*/ 344412 h 2027827"/>
                <a:gd name="connsiteX928" fmla="*/ 1153481 w 2027827"/>
                <a:gd name="connsiteY928" fmla="*/ 344412 h 2027827"/>
                <a:gd name="connsiteX929" fmla="*/ 1168714 w 2027827"/>
                <a:gd name="connsiteY929" fmla="*/ 368349 h 2027827"/>
                <a:gd name="connsiteX930" fmla="*/ 1183947 w 2027827"/>
                <a:gd name="connsiteY930" fmla="*/ 344412 h 2027827"/>
                <a:gd name="connsiteX931" fmla="*/ 1200593 w 2027827"/>
                <a:gd name="connsiteY931" fmla="*/ 344412 h 2027827"/>
                <a:gd name="connsiteX932" fmla="*/ 1176984 w 2027827"/>
                <a:gd name="connsiteY932" fmla="*/ 381187 h 2027827"/>
                <a:gd name="connsiteX933" fmla="*/ 1202225 w 2027827"/>
                <a:gd name="connsiteY933" fmla="*/ 420574 h 2027827"/>
                <a:gd name="connsiteX934" fmla="*/ 1185579 w 2027827"/>
                <a:gd name="connsiteY934" fmla="*/ 420574 h 2027827"/>
                <a:gd name="connsiteX935" fmla="*/ 1168714 w 2027827"/>
                <a:gd name="connsiteY935" fmla="*/ 393809 h 2027827"/>
                <a:gd name="connsiteX936" fmla="*/ 1271914 w 2027827"/>
                <a:gd name="connsiteY936" fmla="*/ 393809 h 2027827"/>
                <a:gd name="connsiteX937" fmla="*/ 1255050 w 2027827"/>
                <a:gd name="connsiteY937" fmla="*/ 420574 h 2027827"/>
                <a:gd name="connsiteX938" fmla="*/ 1238404 w 2027827"/>
                <a:gd name="connsiteY938" fmla="*/ 420574 h 2027827"/>
                <a:gd name="connsiteX939" fmla="*/ 1263645 w 2027827"/>
                <a:gd name="connsiteY939" fmla="*/ 381187 h 2027827"/>
                <a:gd name="connsiteX940" fmla="*/ 1240036 w 2027827"/>
                <a:gd name="connsiteY940" fmla="*/ 344412 h 2027827"/>
                <a:gd name="connsiteX941" fmla="*/ 1256682 w 2027827"/>
                <a:gd name="connsiteY941" fmla="*/ 344412 h 2027827"/>
                <a:gd name="connsiteX942" fmla="*/ 1271914 w 2027827"/>
                <a:gd name="connsiteY942" fmla="*/ 368349 h 2027827"/>
                <a:gd name="connsiteX943" fmla="*/ 1287147 w 2027827"/>
                <a:gd name="connsiteY943" fmla="*/ 344412 h 2027827"/>
                <a:gd name="connsiteX944" fmla="*/ 1303793 w 2027827"/>
                <a:gd name="connsiteY944" fmla="*/ 344412 h 2027827"/>
                <a:gd name="connsiteX945" fmla="*/ 1280184 w 2027827"/>
                <a:gd name="connsiteY945" fmla="*/ 381187 h 2027827"/>
                <a:gd name="connsiteX946" fmla="*/ 1305426 w 2027827"/>
                <a:gd name="connsiteY946" fmla="*/ 420574 h 2027827"/>
                <a:gd name="connsiteX947" fmla="*/ 1288779 w 2027827"/>
                <a:gd name="connsiteY947" fmla="*/ 420574 h 2027827"/>
                <a:gd name="connsiteX948" fmla="*/ 1271914 w 2027827"/>
                <a:gd name="connsiteY948" fmla="*/ 393809 h 2027827"/>
                <a:gd name="connsiteX949" fmla="*/ 1375114 w 2027827"/>
                <a:gd name="connsiteY949" fmla="*/ 393809 h 2027827"/>
                <a:gd name="connsiteX950" fmla="*/ 1358250 w 2027827"/>
                <a:gd name="connsiteY950" fmla="*/ 420574 h 2027827"/>
                <a:gd name="connsiteX951" fmla="*/ 1341604 w 2027827"/>
                <a:gd name="connsiteY951" fmla="*/ 420574 h 2027827"/>
                <a:gd name="connsiteX952" fmla="*/ 1366845 w 2027827"/>
                <a:gd name="connsiteY952" fmla="*/ 381187 h 2027827"/>
                <a:gd name="connsiteX953" fmla="*/ 1343236 w 2027827"/>
                <a:gd name="connsiteY953" fmla="*/ 344412 h 2027827"/>
                <a:gd name="connsiteX954" fmla="*/ 1359882 w 2027827"/>
                <a:gd name="connsiteY954" fmla="*/ 344412 h 2027827"/>
                <a:gd name="connsiteX955" fmla="*/ 1375114 w 2027827"/>
                <a:gd name="connsiteY955" fmla="*/ 368349 h 2027827"/>
                <a:gd name="connsiteX956" fmla="*/ 1390348 w 2027827"/>
                <a:gd name="connsiteY956" fmla="*/ 344412 h 2027827"/>
                <a:gd name="connsiteX957" fmla="*/ 1406993 w 2027827"/>
                <a:gd name="connsiteY957" fmla="*/ 344412 h 2027827"/>
                <a:gd name="connsiteX958" fmla="*/ 1383384 w 2027827"/>
                <a:gd name="connsiteY958" fmla="*/ 381187 h 2027827"/>
                <a:gd name="connsiteX959" fmla="*/ 1408626 w 2027827"/>
                <a:gd name="connsiteY959" fmla="*/ 420574 h 2027827"/>
                <a:gd name="connsiteX960" fmla="*/ 1391980 w 2027827"/>
                <a:gd name="connsiteY960" fmla="*/ 420574 h 2027827"/>
                <a:gd name="connsiteX961" fmla="*/ 1375114 w 2027827"/>
                <a:gd name="connsiteY961" fmla="*/ 393809 h 2027827"/>
                <a:gd name="connsiteX962" fmla="*/ 1478315 w 2027827"/>
                <a:gd name="connsiteY962" fmla="*/ 393809 h 2027827"/>
                <a:gd name="connsiteX963" fmla="*/ 1461450 w 2027827"/>
                <a:gd name="connsiteY963" fmla="*/ 420574 h 2027827"/>
                <a:gd name="connsiteX964" fmla="*/ 1444804 w 2027827"/>
                <a:gd name="connsiteY964" fmla="*/ 420574 h 2027827"/>
                <a:gd name="connsiteX965" fmla="*/ 1470046 w 2027827"/>
                <a:gd name="connsiteY965" fmla="*/ 381187 h 2027827"/>
                <a:gd name="connsiteX966" fmla="*/ 1446436 w 2027827"/>
                <a:gd name="connsiteY966" fmla="*/ 344412 h 2027827"/>
                <a:gd name="connsiteX967" fmla="*/ 1463083 w 2027827"/>
                <a:gd name="connsiteY967" fmla="*/ 344412 h 2027827"/>
                <a:gd name="connsiteX968" fmla="*/ 1478315 w 2027827"/>
                <a:gd name="connsiteY968" fmla="*/ 368349 h 2027827"/>
                <a:gd name="connsiteX969" fmla="*/ 1493548 w 2027827"/>
                <a:gd name="connsiteY969" fmla="*/ 344412 h 2027827"/>
                <a:gd name="connsiteX970" fmla="*/ 1510194 w 2027827"/>
                <a:gd name="connsiteY970" fmla="*/ 344412 h 2027827"/>
                <a:gd name="connsiteX971" fmla="*/ 1486584 w 2027827"/>
                <a:gd name="connsiteY971" fmla="*/ 381187 h 2027827"/>
                <a:gd name="connsiteX972" fmla="*/ 1511826 w 2027827"/>
                <a:gd name="connsiteY972" fmla="*/ 420574 h 2027827"/>
                <a:gd name="connsiteX973" fmla="*/ 1495180 w 2027827"/>
                <a:gd name="connsiteY973" fmla="*/ 420574 h 2027827"/>
                <a:gd name="connsiteX974" fmla="*/ 1478315 w 2027827"/>
                <a:gd name="connsiteY974" fmla="*/ 393809 h 2027827"/>
                <a:gd name="connsiteX975" fmla="*/ 1581515 w 2027827"/>
                <a:gd name="connsiteY975" fmla="*/ 393809 h 2027827"/>
                <a:gd name="connsiteX976" fmla="*/ 1564650 w 2027827"/>
                <a:gd name="connsiteY976" fmla="*/ 420574 h 2027827"/>
                <a:gd name="connsiteX977" fmla="*/ 1548004 w 2027827"/>
                <a:gd name="connsiteY977" fmla="*/ 420574 h 2027827"/>
                <a:gd name="connsiteX978" fmla="*/ 1573246 w 2027827"/>
                <a:gd name="connsiteY978" fmla="*/ 381187 h 2027827"/>
                <a:gd name="connsiteX979" fmla="*/ 1549636 w 2027827"/>
                <a:gd name="connsiteY979" fmla="*/ 344412 h 2027827"/>
                <a:gd name="connsiteX980" fmla="*/ 1566283 w 2027827"/>
                <a:gd name="connsiteY980" fmla="*/ 344412 h 2027827"/>
                <a:gd name="connsiteX981" fmla="*/ 1581515 w 2027827"/>
                <a:gd name="connsiteY981" fmla="*/ 368349 h 2027827"/>
                <a:gd name="connsiteX982" fmla="*/ 1596748 w 2027827"/>
                <a:gd name="connsiteY982" fmla="*/ 344412 h 2027827"/>
                <a:gd name="connsiteX983" fmla="*/ 1613394 w 2027827"/>
                <a:gd name="connsiteY983" fmla="*/ 344412 h 2027827"/>
                <a:gd name="connsiteX984" fmla="*/ 1589785 w 2027827"/>
                <a:gd name="connsiteY984" fmla="*/ 381187 h 2027827"/>
                <a:gd name="connsiteX985" fmla="*/ 1615026 w 2027827"/>
                <a:gd name="connsiteY985" fmla="*/ 420574 h 2027827"/>
                <a:gd name="connsiteX986" fmla="*/ 1598380 w 2027827"/>
                <a:gd name="connsiteY986" fmla="*/ 420574 h 2027827"/>
                <a:gd name="connsiteX987" fmla="*/ 1581515 w 2027827"/>
                <a:gd name="connsiteY987" fmla="*/ 393809 h 2027827"/>
                <a:gd name="connsiteX988" fmla="*/ 1684715 w 2027827"/>
                <a:gd name="connsiteY988" fmla="*/ 393809 h 2027827"/>
                <a:gd name="connsiteX989" fmla="*/ 1667851 w 2027827"/>
                <a:gd name="connsiteY989" fmla="*/ 420574 h 2027827"/>
                <a:gd name="connsiteX990" fmla="*/ 1651205 w 2027827"/>
                <a:gd name="connsiteY990" fmla="*/ 420574 h 2027827"/>
                <a:gd name="connsiteX991" fmla="*/ 1676446 w 2027827"/>
                <a:gd name="connsiteY991" fmla="*/ 381187 h 2027827"/>
                <a:gd name="connsiteX992" fmla="*/ 1652837 w 2027827"/>
                <a:gd name="connsiteY992" fmla="*/ 344412 h 2027827"/>
                <a:gd name="connsiteX993" fmla="*/ 1669483 w 2027827"/>
                <a:gd name="connsiteY993" fmla="*/ 344412 h 2027827"/>
                <a:gd name="connsiteX994" fmla="*/ 1684715 w 2027827"/>
                <a:gd name="connsiteY994" fmla="*/ 368349 h 2027827"/>
                <a:gd name="connsiteX995" fmla="*/ 1699948 w 2027827"/>
                <a:gd name="connsiteY995" fmla="*/ 344412 h 2027827"/>
                <a:gd name="connsiteX996" fmla="*/ 1716595 w 2027827"/>
                <a:gd name="connsiteY996" fmla="*/ 344412 h 2027827"/>
                <a:gd name="connsiteX997" fmla="*/ 1692985 w 2027827"/>
                <a:gd name="connsiteY997" fmla="*/ 381187 h 2027827"/>
                <a:gd name="connsiteX998" fmla="*/ 1718227 w 2027827"/>
                <a:gd name="connsiteY998" fmla="*/ 420574 h 2027827"/>
                <a:gd name="connsiteX999" fmla="*/ 1701581 w 2027827"/>
                <a:gd name="connsiteY999" fmla="*/ 420574 h 2027827"/>
                <a:gd name="connsiteX1000" fmla="*/ 1684715 w 2027827"/>
                <a:gd name="connsiteY1000" fmla="*/ 393809 h 2027827"/>
                <a:gd name="connsiteX1001" fmla="*/ 1787915 w 2027827"/>
                <a:gd name="connsiteY1001" fmla="*/ 393809 h 2027827"/>
                <a:gd name="connsiteX1002" fmla="*/ 1771051 w 2027827"/>
                <a:gd name="connsiteY1002" fmla="*/ 420574 h 2027827"/>
                <a:gd name="connsiteX1003" fmla="*/ 1754405 w 2027827"/>
                <a:gd name="connsiteY1003" fmla="*/ 420574 h 2027827"/>
                <a:gd name="connsiteX1004" fmla="*/ 1779647 w 2027827"/>
                <a:gd name="connsiteY1004" fmla="*/ 381187 h 2027827"/>
                <a:gd name="connsiteX1005" fmla="*/ 1756037 w 2027827"/>
                <a:gd name="connsiteY1005" fmla="*/ 344412 h 2027827"/>
                <a:gd name="connsiteX1006" fmla="*/ 1772683 w 2027827"/>
                <a:gd name="connsiteY1006" fmla="*/ 344412 h 2027827"/>
                <a:gd name="connsiteX1007" fmla="*/ 1787915 w 2027827"/>
                <a:gd name="connsiteY1007" fmla="*/ 368349 h 2027827"/>
                <a:gd name="connsiteX1008" fmla="*/ 1803149 w 2027827"/>
                <a:gd name="connsiteY1008" fmla="*/ 344412 h 2027827"/>
                <a:gd name="connsiteX1009" fmla="*/ 1819795 w 2027827"/>
                <a:gd name="connsiteY1009" fmla="*/ 344412 h 2027827"/>
                <a:gd name="connsiteX1010" fmla="*/ 1796185 w 2027827"/>
                <a:gd name="connsiteY1010" fmla="*/ 381187 h 2027827"/>
                <a:gd name="connsiteX1011" fmla="*/ 1821427 w 2027827"/>
                <a:gd name="connsiteY1011" fmla="*/ 420574 h 2027827"/>
                <a:gd name="connsiteX1012" fmla="*/ 1804781 w 2027827"/>
                <a:gd name="connsiteY1012" fmla="*/ 420574 h 2027827"/>
                <a:gd name="connsiteX1013" fmla="*/ 1787915 w 2027827"/>
                <a:gd name="connsiteY1013" fmla="*/ 393809 h 2027827"/>
                <a:gd name="connsiteX1014" fmla="*/ 1891116 w 2027827"/>
                <a:gd name="connsiteY1014" fmla="*/ 393809 h 2027827"/>
                <a:gd name="connsiteX1015" fmla="*/ 1874251 w 2027827"/>
                <a:gd name="connsiteY1015" fmla="*/ 420574 h 2027827"/>
                <a:gd name="connsiteX1016" fmla="*/ 1857605 w 2027827"/>
                <a:gd name="connsiteY1016" fmla="*/ 420574 h 2027827"/>
                <a:gd name="connsiteX1017" fmla="*/ 1882847 w 2027827"/>
                <a:gd name="connsiteY1017" fmla="*/ 381187 h 2027827"/>
                <a:gd name="connsiteX1018" fmla="*/ 1859237 w 2027827"/>
                <a:gd name="connsiteY1018" fmla="*/ 344412 h 2027827"/>
                <a:gd name="connsiteX1019" fmla="*/ 1875884 w 2027827"/>
                <a:gd name="connsiteY1019" fmla="*/ 344412 h 2027827"/>
                <a:gd name="connsiteX1020" fmla="*/ 1891116 w 2027827"/>
                <a:gd name="connsiteY1020" fmla="*/ 368349 h 2027827"/>
                <a:gd name="connsiteX1021" fmla="*/ 1906349 w 2027827"/>
                <a:gd name="connsiteY1021" fmla="*/ 344412 h 2027827"/>
                <a:gd name="connsiteX1022" fmla="*/ 1922995 w 2027827"/>
                <a:gd name="connsiteY1022" fmla="*/ 344412 h 2027827"/>
                <a:gd name="connsiteX1023" fmla="*/ 1899385 w 2027827"/>
                <a:gd name="connsiteY1023" fmla="*/ 381187 h 2027827"/>
                <a:gd name="connsiteX1024" fmla="*/ 1924627 w 2027827"/>
                <a:gd name="connsiteY1024" fmla="*/ 420574 h 2027827"/>
                <a:gd name="connsiteX1025" fmla="*/ 1907981 w 2027827"/>
                <a:gd name="connsiteY1025" fmla="*/ 420574 h 2027827"/>
                <a:gd name="connsiteX1026" fmla="*/ 1891116 w 2027827"/>
                <a:gd name="connsiteY1026" fmla="*/ 393809 h 2027827"/>
                <a:gd name="connsiteX1027" fmla="*/ 1994316 w 2027827"/>
                <a:gd name="connsiteY1027" fmla="*/ 393809 h 2027827"/>
                <a:gd name="connsiteX1028" fmla="*/ 1977452 w 2027827"/>
                <a:gd name="connsiteY1028" fmla="*/ 420574 h 2027827"/>
                <a:gd name="connsiteX1029" fmla="*/ 1960805 w 2027827"/>
                <a:gd name="connsiteY1029" fmla="*/ 420574 h 2027827"/>
                <a:gd name="connsiteX1030" fmla="*/ 1986047 w 2027827"/>
                <a:gd name="connsiteY1030" fmla="*/ 381187 h 2027827"/>
                <a:gd name="connsiteX1031" fmla="*/ 1962438 w 2027827"/>
                <a:gd name="connsiteY1031" fmla="*/ 344412 h 2027827"/>
                <a:gd name="connsiteX1032" fmla="*/ 1979084 w 2027827"/>
                <a:gd name="connsiteY1032" fmla="*/ 344412 h 2027827"/>
                <a:gd name="connsiteX1033" fmla="*/ 1994316 w 2027827"/>
                <a:gd name="connsiteY1033" fmla="*/ 368349 h 2027827"/>
                <a:gd name="connsiteX1034" fmla="*/ 2009549 w 2027827"/>
                <a:gd name="connsiteY1034" fmla="*/ 344412 h 2027827"/>
                <a:gd name="connsiteX1035" fmla="*/ 2026195 w 2027827"/>
                <a:gd name="connsiteY1035" fmla="*/ 344412 h 2027827"/>
                <a:gd name="connsiteX1036" fmla="*/ 2002586 w 2027827"/>
                <a:gd name="connsiteY1036" fmla="*/ 381187 h 2027827"/>
                <a:gd name="connsiteX1037" fmla="*/ 2027827 w 2027827"/>
                <a:gd name="connsiteY1037" fmla="*/ 420574 h 2027827"/>
                <a:gd name="connsiteX1038" fmla="*/ 2011182 w 2027827"/>
                <a:gd name="connsiteY1038" fmla="*/ 420574 h 2027827"/>
                <a:gd name="connsiteX1039" fmla="*/ 1994316 w 2027827"/>
                <a:gd name="connsiteY1039" fmla="*/ 393809 h 2027827"/>
                <a:gd name="connsiteX1040" fmla="*/ 33511 w 2027827"/>
                <a:gd name="connsiteY1040" fmla="*/ 508612 h 2027827"/>
                <a:gd name="connsiteX1041" fmla="*/ 16646 w 2027827"/>
                <a:gd name="connsiteY1041" fmla="*/ 535378 h 2027827"/>
                <a:gd name="connsiteX1042" fmla="*/ 0 w 2027827"/>
                <a:gd name="connsiteY1042" fmla="*/ 535378 h 2027827"/>
                <a:gd name="connsiteX1043" fmla="*/ 25242 w 2027827"/>
                <a:gd name="connsiteY1043" fmla="*/ 495991 h 2027827"/>
                <a:gd name="connsiteX1044" fmla="*/ 1632 w 2027827"/>
                <a:gd name="connsiteY1044" fmla="*/ 459215 h 2027827"/>
                <a:gd name="connsiteX1045" fmla="*/ 18278 w 2027827"/>
                <a:gd name="connsiteY1045" fmla="*/ 459215 h 2027827"/>
                <a:gd name="connsiteX1046" fmla="*/ 33511 w 2027827"/>
                <a:gd name="connsiteY1046" fmla="*/ 483152 h 2027827"/>
                <a:gd name="connsiteX1047" fmla="*/ 48744 w 2027827"/>
                <a:gd name="connsiteY1047" fmla="*/ 459215 h 2027827"/>
                <a:gd name="connsiteX1048" fmla="*/ 65390 w 2027827"/>
                <a:gd name="connsiteY1048" fmla="*/ 459215 h 2027827"/>
                <a:gd name="connsiteX1049" fmla="*/ 41780 w 2027827"/>
                <a:gd name="connsiteY1049" fmla="*/ 495991 h 2027827"/>
                <a:gd name="connsiteX1050" fmla="*/ 67022 w 2027827"/>
                <a:gd name="connsiteY1050" fmla="*/ 535378 h 2027827"/>
                <a:gd name="connsiteX1051" fmla="*/ 50376 w 2027827"/>
                <a:gd name="connsiteY1051" fmla="*/ 535378 h 2027827"/>
                <a:gd name="connsiteX1052" fmla="*/ 33511 w 2027827"/>
                <a:gd name="connsiteY1052" fmla="*/ 508612 h 2027827"/>
                <a:gd name="connsiteX1053" fmla="*/ 136711 w 2027827"/>
                <a:gd name="connsiteY1053" fmla="*/ 508612 h 2027827"/>
                <a:gd name="connsiteX1054" fmla="*/ 119846 w 2027827"/>
                <a:gd name="connsiteY1054" fmla="*/ 535378 h 2027827"/>
                <a:gd name="connsiteX1055" fmla="*/ 103200 w 2027827"/>
                <a:gd name="connsiteY1055" fmla="*/ 535378 h 2027827"/>
                <a:gd name="connsiteX1056" fmla="*/ 128442 w 2027827"/>
                <a:gd name="connsiteY1056" fmla="*/ 495991 h 2027827"/>
                <a:gd name="connsiteX1057" fmla="*/ 104833 w 2027827"/>
                <a:gd name="connsiteY1057" fmla="*/ 459215 h 2027827"/>
                <a:gd name="connsiteX1058" fmla="*/ 121479 w 2027827"/>
                <a:gd name="connsiteY1058" fmla="*/ 459215 h 2027827"/>
                <a:gd name="connsiteX1059" fmla="*/ 136711 w 2027827"/>
                <a:gd name="connsiteY1059" fmla="*/ 483152 h 2027827"/>
                <a:gd name="connsiteX1060" fmla="*/ 151944 w 2027827"/>
                <a:gd name="connsiteY1060" fmla="*/ 459215 h 2027827"/>
                <a:gd name="connsiteX1061" fmla="*/ 168590 w 2027827"/>
                <a:gd name="connsiteY1061" fmla="*/ 459215 h 2027827"/>
                <a:gd name="connsiteX1062" fmla="*/ 144981 w 2027827"/>
                <a:gd name="connsiteY1062" fmla="*/ 495991 h 2027827"/>
                <a:gd name="connsiteX1063" fmla="*/ 170222 w 2027827"/>
                <a:gd name="connsiteY1063" fmla="*/ 535378 h 2027827"/>
                <a:gd name="connsiteX1064" fmla="*/ 153576 w 2027827"/>
                <a:gd name="connsiteY1064" fmla="*/ 535378 h 2027827"/>
                <a:gd name="connsiteX1065" fmla="*/ 136711 w 2027827"/>
                <a:gd name="connsiteY1065" fmla="*/ 508612 h 2027827"/>
                <a:gd name="connsiteX1066" fmla="*/ 239911 w 2027827"/>
                <a:gd name="connsiteY1066" fmla="*/ 508612 h 2027827"/>
                <a:gd name="connsiteX1067" fmla="*/ 223047 w 2027827"/>
                <a:gd name="connsiteY1067" fmla="*/ 535378 h 2027827"/>
                <a:gd name="connsiteX1068" fmla="*/ 206401 w 2027827"/>
                <a:gd name="connsiteY1068" fmla="*/ 535378 h 2027827"/>
                <a:gd name="connsiteX1069" fmla="*/ 231642 w 2027827"/>
                <a:gd name="connsiteY1069" fmla="*/ 495991 h 2027827"/>
                <a:gd name="connsiteX1070" fmla="*/ 208033 w 2027827"/>
                <a:gd name="connsiteY1070" fmla="*/ 459215 h 2027827"/>
                <a:gd name="connsiteX1071" fmla="*/ 224679 w 2027827"/>
                <a:gd name="connsiteY1071" fmla="*/ 459215 h 2027827"/>
                <a:gd name="connsiteX1072" fmla="*/ 239911 w 2027827"/>
                <a:gd name="connsiteY1072" fmla="*/ 483152 h 2027827"/>
                <a:gd name="connsiteX1073" fmla="*/ 255144 w 2027827"/>
                <a:gd name="connsiteY1073" fmla="*/ 459215 h 2027827"/>
                <a:gd name="connsiteX1074" fmla="*/ 271790 w 2027827"/>
                <a:gd name="connsiteY1074" fmla="*/ 459215 h 2027827"/>
                <a:gd name="connsiteX1075" fmla="*/ 248181 w 2027827"/>
                <a:gd name="connsiteY1075" fmla="*/ 495991 h 2027827"/>
                <a:gd name="connsiteX1076" fmla="*/ 273423 w 2027827"/>
                <a:gd name="connsiteY1076" fmla="*/ 535378 h 2027827"/>
                <a:gd name="connsiteX1077" fmla="*/ 256777 w 2027827"/>
                <a:gd name="connsiteY1077" fmla="*/ 535378 h 2027827"/>
                <a:gd name="connsiteX1078" fmla="*/ 239911 w 2027827"/>
                <a:gd name="connsiteY1078" fmla="*/ 508612 h 2027827"/>
                <a:gd name="connsiteX1079" fmla="*/ 343111 w 2027827"/>
                <a:gd name="connsiteY1079" fmla="*/ 508612 h 2027827"/>
                <a:gd name="connsiteX1080" fmla="*/ 326247 w 2027827"/>
                <a:gd name="connsiteY1080" fmla="*/ 535378 h 2027827"/>
                <a:gd name="connsiteX1081" fmla="*/ 309601 w 2027827"/>
                <a:gd name="connsiteY1081" fmla="*/ 535378 h 2027827"/>
                <a:gd name="connsiteX1082" fmla="*/ 334843 w 2027827"/>
                <a:gd name="connsiteY1082" fmla="*/ 495991 h 2027827"/>
                <a:gd name="connsiteX1083" fmla="*/ 311233 w 2027827"/>
                <a:gd name="connsiteY1083" fmla="*/ 459215 h 2027827"/>
                <a:gd name="connsiteX1084" fmla="*/ 327879 w 2027827"/>
                <a:gd name="connsiteY1084" fmla="*/ 459215 h 2027827"/>
                <a:gd name="connsiteX1085" fmla="*/ 343111 w 2027827"/>
                <a:gd name="connsiteY1085" fmla="*/ 483152 h 2027827"/>
                <a:gd name="connsiteX1086" fmla="*/ 358345 w 2027827"/>
                <a:gd name="connsiteY1086" fmla="*/ 459215 h 2027827"/>
                <a:gd name="connsiteX1087" fmla="*/ 374991 w 2027827"/>
                <a:gd name="connsiteY1087" fmla="*/ 459215 h 2027827"/>
                <a:gd name="connsiteX1088" fmla="*/ 351381 w 2027827"/>
                <a:gd name="connsiteY1088" fmla="*/ 495991 h 2027827"/>
                <a:gd name="connsiteX1089" fmla="*/ 376623 w 2027827"/>
                <a:gd name="connsiteY1089" fmla="*/ 535378 h 2027827"/>
                <a:gd name="connsiteX1090" fmla="*/ 359977 w 2027827"/>
                <a:gd name="connsiteY1090" fmla="*/ 535378 h 2027827"/>
                <a:gd name="connsiteX1091" fmla="*/ 343111 w 2027827"/>
                <a:gd name="connsiteY1091" fmla="*/ 508612 h 2027827"/>
                <a:gd name="connsiteX1092" fmla="*/ 446312 w 2027827"/>
                <a:gd name="connsiteY1092" fmla="*/ 508612 h 2027827"/>
                <a:gd name="connsiteX1093" fmla="*/ 429447 w 2027827"/>
                <a:gd name="connsiteY1093" fmla="*/ 535378 h 2027827"/>
                <a:gd name="connsiteX1094" fmla="*/ 412801 w 2027827"/>
                <a:gd name="connsiteY1094" fmla="*/ 535378 h 2027827"/>
                <a:gd name="connsiteX1095" fmla="*/ 438043 w 2027827"/>
                <a:gd name="connsiteY1095" fmla="*/ 495991 h 2027827"/>
                <a:gd name="connsiteX1096" fmla="*/ 414433 w 2027827"/>
                <a:gd name="connsiteY1096" fmla="*/ 459215 h 2027827"/>
                <a:gd name="connsiteX1097" fmla="*/ 431079 w 2027827"/>
                <a:gd name="connsiteY1097" fmla="*/ 459215 h 2027827"/>
                <a:gd name="connsiteX1098" fmla="*/ 446312 w 2027827"/>
                <a:gd name="connsiteY1098" fmla="*/ 483152 h 2027827"/>
                <a:gd name="connsiteX1099" fmla="*/ 461545 w 2027827"/>
                <a:gd name="connsiteY1099" fmla="*/ 459215 h 2027827"/>
                <a:gd name="connsiteX1100" fmla="*/ 478191 w 2027827"/>
                <a:gd name="connsiteY1100" fmla="*/ 459215 h 2027827"/>
                <a:gd name="connsiteX1101" fmla="*/ 454582 w 2027827"/>
                <a:gd name="connsiteY1101" fmla="*/ 495991 h 2027827"/>
                <a:gd name="connsiteX1102" fmla="*/ 479823 w 2027827"/>
                <a:gd name="connsiteY1102" fmla="*/ 535378 h 2027827"/>
                <a:gd name="connsiteX1103" fmla="*/ 463177 w 2027827"/>
                <a:gd name="connsiteY1103" fmla="*/ 535378 h 2027827"/>
                <a:gd name="connsiteX1104" fmla="*/ 446312 w 2027827"/>
                <a:gd name="connsiteY1104" fmla="*/ 508612 h 2027827"/>
                <a:gd name="connsiteX1105" fmla="*/ 549512 w 2027827"/>
                <a:gd name="connsiteY1105" fmla="*/ 508612 h 2027827"/>
                <a:gd name="connsiteX1106" fmla="*/ 532648 w 2027827"/>
                <a:gd name="connsiteY1106" fmla="*/ 535378 h 2027827"/>
                <a:gd name="connsiteX1107" fmla="*/ 516002 w 2027827"/>
                <a:gd name="connsiteY1107" fmla="*/ 535378 h 2027827"/>
                <a:gd name="connsiteX1108" fmla="*/ 541243 w 2027827"/>
                <a:gd name="connsiteY1108" fmla="*/ 495991 h 2027827"/>
                <a:gd name="connsiteX1109" fmla="*/ 517634 w 2027827"/>
                <a:gd name="connsiteY1109" fmla="*/ 459215 h 2027827"/>
                <a:gd name="connsiteX1110" fmla="*/ 534280 w 2027827"/>
                <a:gd name="connsiteY1110" fmla="*/ 459215 h 2027827"/>
                <a:gd name="connsiteX1111" fmla="*/ 549512 w 2027827"/>
                <a:gd name="connsiteY1111" fmla="*/ 483152 h 2027827"/>
                <a:gd name="connsiteX1112" fmla="*/ 564745 w 2027827"/>
                <a:gd name="connsiteY1112" fmla="*/ 459215 h 2027827"/>
                <a:gd name="connsiteX1113" fmla="*/ 581391 w 2027827"/>
                <a:gd name="connsiteY1113" fmla="*/ 459215 h 2027827"/>
                <a:gd name="connsiteX1114" fmla="*/ 557782 w 2027827"/>
                <a:gd name="connsiteY1114" fmla="*/ 495991 h 2027827"/>
                <a:gd name="connsiteX1115" fmla="*/ 583023 w 2027827"/>
                <a:gd name="connsiteY1115" fmla="*/ 535378 h 2027827"/>
                <a:gd name="connsiteX1116" fmla="*/ 566378 w 2027827"/>
                <a:gd name="connsiteY1116" fmla="*/ 535378 h 2027827"/>
                <a:gd name="connsiteX1117" fmla="*/ 549512 w 2027827"/>
                <a:gd name="connsiteY1117" fmla="*/ 508612 h 2027827"/>
                <a:gd name="connsiteX1118" fmla="*/ 652712 w 2027827"/>
                <a:gd name="connsiteY1118" fmla="*/ 508612 h 2027827"/>
                <a:gd name="connsiteX1119" fmla="*/ 635848 w 2027827"/>
                <a:gd name="connsiteY1119" fmla="*/ 535378 h 2027827"/>
                <a:gd name="connsiteX1120" fmla="*/ 619202 w 2027827"/>
                <a:gd name="connsiteY1120" fmla="*/ 535378 h 2027827"/>
                <a:gd name="connsiteX1121" fmla="*/ 644443 w 2027827"/>
                <a:gd name="connsiteY1121" fmla="*/ 495991 h 2027827"/>
                <a:gd name="connsiteX1122" fmla="*/ 620834 w 2027827"/>
                <a:gd name="connsiteY1122" fmla="*/ 459215 h 2027827"/>
                <a:gd name="connsiteX1123" fmla="*/ 637480 w 2027827"/>
                <a:gd name="connsiteY1123" fmla="*/ 459215 h 2027827"/>
                <a:gd name="connsiteX1124" fmla="*/ 652712 w 2027827"/>
                <a:gd name="connsiteY1124" fmla="*/ 483152 h 2027827"/>
                <a:gd name="connsiteX1125" fmla="*/ 667945 w 2027827"/>
                <a:gd name="connsiteY1125" fmla="*/ 459215 h 2027827"/>
                <a:gd name="connsiteX1126" fmla="*/ 684592 w 2027827"/>
                <a:gd name="connsiteY1126" fmla="*/ 459215 h 2027827"/>
                <a:gd name="connsiteX1127" fmla="*/ 660982 w 2027827"/>
                <a:gd name="connsiteY1127" fmla="*/ 495991 h 2027827"/>
                <a:gd name="connsiteX1128" fmla="*/ 686224 w 2027827"/>
                <a:gd name="connsiteY1128" fmla="*/ 535378 h 2027827"/>
                <a:gd name="connsiteX1129" fmla="*/ 669578 w 2027827"/>
                <a:gd name="connsiteY1129" fmla="*/ 535378 h 2027827"/>
                <a:gd name="connsiteX1130" fmla="*/ 652712 w 2027827"/>
                <a:gd name="connsiteY1130" fmla="*/ 508612 h 2027827"/>
                <a:gd name="connsiteX1131" fmla="*/ 755913 w 2027827"/>
                <a:gd name="connsiteY1131" fmla="*/ 508612 h 2027827"/>
                <a:gd name="connsiteX1132" fmla="*/ 739048 w 2027827"/>
                <a:gd name="connsiteY1132" fmla="*/ 535378 h 2027827"/>
                <a:gd name="connsiteX1133" fmla="*/ 722402 w 2027827"/>
                <a:gd name="connsiteY1133" fmla="*/ 535378 h 2027827"/>
                <a:gd name="connsiteX1134" fmla="*/ 747644 w 2027827"/>
                <a:gd name="connsiteY1134" fmla="*/ 495991 h 2027827"/>
                <a:gd name="connsiteX1135" fmla="*/ 724034 w 2027827"/>
                <a:gd name="connsiteY1135" fmla="*/ 459215 h 2027827"/>
                <a:gd name="connsiteX1136" fmla="*/ 740680 w 2027827"/>
                <a:gd name="connsiteY1136" fmla="*/ 459215 h 2027827"/>
                <a:gd name="connsiteX1137" fmla="*/ 755913 w 2027827"/>
                <a:gd name="connsiteY1137" fmla="*/ 483152 h 2027827"/>
                <a:gd name="connsiteX1138" fmla="*/ 771146 w 2027827"/>
                <a:gd name="connsiteY1138" fmla="*/ 459215 h 2027827"/>
                <a:gd name="connsiteX1139" fmla="*/ 787792 w 2027827"/>
                <a:gd name="connsiteY1139" fmla="*/ 459215 h 2027827"/>
                <a:gd name="connsiteX1140" fmla="*/ 764182 w 2027827"/>
                <a:gd name="connsiteY1140" fmla="*/ 495991 h 2027827"/>
                <a:gd name="connsiteX1141" fmla="*/ 789424 w 2027827"/>
                <a:gd name="connsiteY1141" fmla="*/ 535378 h 2027827"/>
                <a:gd name="connsiteX1142" fmla="*/ 772778 w 2027827"/>
                <a:gd name="connsiteY1142" fmla="*/ 535378 h 2027827"/>
                <a:gd name="connsiteX1143" fmla="*/ 755913 w 2027827"/>
                <a:gd name="connsiteY1143" fmla="*/ 508612 h 2027827"/>
                <a:gd name="connsiteX1144" fmla="*/ 859113 w 2027827"/>
                <a:gd name="connsiteY1144" fmla="*/ 508612 h 2027827"/>
                <a:gd name="connsiteX1145" fmla="*/ 842248 w 2027827"/>
                <a:gd name="connsiteY1145" fmla="*/ 535378 h 2027827"/>
                <a:gd name="connsiteX1146" fmla="*/ 825602 w 2027827"/>
                <a:gd name="connsiteY1146" fmla="*/ 535378 h 2027827"/>
                <a:gd name="connsiteX1147" fmla="*/ 850844 w 2027827"/>
                <a:gd name="connsiteY1147" fmla="*/ 495991 h 2027827"/>
                <a:gd name="connsiteX1148" fmla="*/ 827235 w 2027827"/>
                <a:gd name="connsiteY1148" fmla="*/ 459215 h 2027827"/>
                <a:gd name="connsiteX1149" fmla="*/ 843881 w 2027827"/>
                <a:gd name="connsiteY1149" fmla="*/ 459215 h 2027827"/>
                <a:gd name="connsiteX1150" fmla="*/ 859113 w 2027827"/>
                <a:gd name="connsiteY1150" fmla="*/ 483152 h 2027827"/>
                <a:gd name="connsiteX1151" fmla="*/ 874346 w 2027827"/>
                <a:gd name="connsiteY1151" fmla="*/ 459215 h 2027827"/>
                <a:gd name="connsiteX1152" fmla="*/ 890992 w 2027827"/>
                <a:gd name="connsiteY1152" fmla="*/ 459215 h 2027827"/>
                <a:gd name="connsiteX1153" fmla="*/ 867383 w 2027827"/>
                <a:gd name="connsiteY1153" fmla="*/ 495991 h 2027827"/>
                <a:gd name="connsiteX1154" fmla="*/ 892624 w 2027827"/>
                <a:gd name="connsiteY1154" fmla="*/ 535378 h 2027827"/>
                <a:gd name="connsiteX1155" fmla="*/ 875978 w 2027827"/>
                <a:gd name="connsiteY1155" fmla="*/ 535378 h 2027827"/>
                <a:gd name="connsiteX1156" fmla="*/ 859113 w 2027827"/>
                <a:gd name="connsiteY1156" fmla="*/ 508612 h 2027827"/>
                <a:gd name="connsiteX1157" fmla="*/ 962313 w 2027827"/>
                <a:gd name="connsiteY1157" fmla="*/ 508612 h 2027827"/>
                <a:gd name="connsiteX1158" fmla="*/ 945449 w 2027827"/>
                <a:gd name="connsiteY1158" fmla="*/ 535378 h 2027827"/>
                <a:gd name="connsiteX1159" fmla="*/ 928803 w 2027827"/>
                <a:gd name="connsiteY1159" fmla="*/ 535378 h 2027827"/>
                <a:gd name="connsiteX1160" fmla="*/ 954044 w 2027827"/>
                <a:gd name="connsiteY1160" fmla="*/ 495991 h 2027827"/>
                <a:gd name="connsiteX1161" fmla="*/ 930435 w 2027827"/>
                <a:gd name="connsiteY1161" fmla="*/ 459215 h 2027827"/>
                <a:gd name="connsiteX1162" fmla="*/ 947081 w 2027827"/>
                <a:gd name="connsiteY1162" fmla="*/ 459215 h 2027827"/>
                <a:gd name="connsiteX1163" fmla="*/ 962313 w 2027827"/>
                <a:gd name="connsiteY1163" fmla="*/ 483152 h 2027827"/>
                <a:gd name="connsiteX1164" fmla="*/ 977546 w 2027827"/>
                <a:gd name="connsiteY1164" fmla="*/ 459215 h 2027827"/>
                <a:gd name="connsiteX1165" fmla="*/ 994192 w 2027827"/>
                <a:gd name="connsiteY1165" fmla="*/ 459215 h 2027827"/>
                <a:gd name="connsiteX1166" fmla="*/ 970583 w 2027827"/>
                <a:gd name="connsiteY1166" fmla="*/ 495991 h 2027827"/>
                <a:gd name="connsiteX1167" fmla="*/ 995824 w 2027827"/>
                <a:gd name="connsiteY1167" fmla="*/ 535378 h 2027827"/>
                <a:gd name="connsiteX1168" fmla="*/ 979179 w 2027827"/>
                <a:gd name="connsiteY1168" fmla="*/ 535378 h 2027827"/>
                <a:gd name="connsiteX1169" fmla="*/ 962313 w 2027827"/>
                <a:gd name="connsiteY1169" fmla="*/ 508612 h 2027827"/>
                <a:gd name="connsiteX1170" fmla="*/ 1065513 w 2027827"/>
                <a:gd name="connsiteY1170" fmla="*/ 508612 h 2027827"/>
                <a:gd name="connsiteX1171" fmla="*/ 1048649 w 2027827"/>
                <a:gd name="connsiteY1171" fmla="*/ 535378 h 2027827"/>
                <a:gd name="connsiteX1172" fmla="*/ 1032003 w 2027827"/>
                <a:gd name="connsiteY1172" fmla="*/ 535378 h 2027827"/>
                <a:gd name="connsiteX1173" fmla="*/ 1057244 w 2027827"/>
                <a:gd name="connsiteY1173" fmla="*/ 495991 h 2027827"/>
                <a:gd name="connsiteX1174" fmla="*/ 1033635 w 2027827"/>
                <a:gd name="connsiteY1174" fmla="*/ 459215 h 2027827"/>
                <a:gd name="connsiteX1175" fmla="*/ 1050281 w 2027827"/>
                <a:gd name="connsiteY1175" fmla="*/ 459215 h 2027827"/>
                <a:gd name="connsiteX1176" fmla="*/ 1065513 w 2027827"/>
                <a:gd name="connsiteY1176" fmla="*/ 483152 h 2027827"/>
                <a:gd name="connsiteX1177" fmla="*/ 1080747 w 2027827"/>
                <a:gd name="connsiteY1177" fmla="*/ 459215 h 2027827"/>
                <a:gd name="connsiteX1178" fmla="*/ 1097393 w 2027827"/>
                <a:gd name="connsiteY1178" fmla="*/ 459215 h 2027827"/>
                <a:gd name="connsiteX1179" fmla="*/ 1073783 w 2027827"/>
                <a:gd name="connsiteY1179" fmla="*/ 495991 h 2027827"/>
                <a:gd name="connsiteX1180" fmla="*/ 1099025 w 2027827"/>
                <a:gd name="connsiteY1180" fmla="*/ 535378 h 2027827"/>
                <a:gd name="connsiteX1181" fmla="*/ 1082379 w 2027827"/>
                <a:gd name="connsiteY1181" fmla="*/ 535378 h 2027827"/>
                <a:gd name="connsiteX1182" fmla="*/ 1065513 w 2027827"/>
                <a:gd name="connsiteY1182" fmla="*/ 508612 h 2027827"/>
                <a:gd name="connsiteX1183" fmla="*/ 1168714 w 2027827"/>
                <a:gd name="connsiteY1183" fmla="*/ 508612 h 2027827"/>
                <a:gd name="connsiteX1184" fmla="*/ 1151849 w 2027827"/>
                <a:gd name="connsiteY1184" fmla="*/ 535378 h 2027827"/>
                <a:gd name="connsiteX1185" fmla="*/ 1135203 w 2027827"/>
                <a:gd name="connsiteY1185" fmla="*/ 535378 h 2027827"/>
                <a:gd name="connsiteX1186" fmla="*/ 1160445 w 2027827"/>
                <a:gd name="connsiteY1186" fmla="*/ 495991 h 2027827"/>
                <a:gd name="connsiteX1187" fmla="*/ 1136835 w 2027827"/>
                <a:gd name="connsiteY1187" fmla="*/ 459215 h 2027827"/>
                <a:gd name="connsiteX1188" fmla="*/ 1153481 w 2027827"/>
                <a:gd name="connsiteY1188" fmla="*/ 459215 h 2027827"/>
                <a:gd name="connsiteX1189" fmla="*/ 1168714 w 2027827"/>
                <a:gd name="connsiteY1189" fmla="*/ 483152 h 2027827"/>
                <a:gd name="connsiteX1190" fmla="*/ 1183947 w 2027827"/>
                <a:gd name="connsiteY1190" fmla="*/ 459215 h 2027827"/>
                <a:gd name="connsiteX1191" fmla="*/ 1200593 w 2027827"/>
                <a:gd name="connsiteY1191" fmla="*/ 459215 h 2027827"/>
                <a:gd name="connsiteX1192" fmla="*/ 1176984 w 2027827"/>
                <a:gd name="connsiteY1192" fmla="*/ 495991 h 2027827"/>
                <a:gd name="connsiteX1193" fmla="*/ 1202225 w 2027827"/>
                <a:gd name="connsiteY1193" fmla="*/ 535378 h 2027827"/>
                <a:gd name="connsiteX1194" fmla="*/ 1185579 w 2027827"/>
                <a:gd name="connsiteY1194" fmla="*/ 535378 h 2027827"/>
                <a:gd name="connsiteX1195" fmla="*/ 1168714 w 2027827"/>
                <a:gd name="connsiteY1195" fmla="*/ 508612 h 2027827"/>
                <a:gd name="connsiteX1196" fmla="*/ 1271914 w 2027827"/>
                <a:gd name="connsiteY1196" fmla="*/ 508612 h 2027827"/>
                <a:gd name="connsiteX1197" fmla="*/ 1255050 w 2027827"/>
                <a:gd name="connsiteY1197" fmla="*/ 535378 h 2027827"/>
                <a:gd name="connsiteX1198" fmla="*/ 1238404 w 2027827"/>
                <a:gd name="connsiteY1198" fmla="*/ 535378 h 2027827"/>
                <a:gd name="connsiteX1199" fmla="*/ 1263645 w 2027827"/>
                <a:gd name="connsiteY1199" fmla="*/ 495991 h 2027827"/>
                <a:gd name="connsiteX1200" fmla="*/ 1240036 w 2027827"/>
                <a:gd name="connsiteY1200" fmla="*/ 459215 h 2027827"/>
                <a:gd name="connsiteX1201" fmla="*/ 1256682 w 2027827"/>
                <a:gd name="connsiteY1201" fmla="*/ 459215 h 2027827"/>
                <a:gd name="connsiteX1202" fmla="*/ 1271914 w 2027827"/>
                <a:gd name="connsiteY1202" fmla="*/ 483152 h 2027827"/>
                <a:gd name="connsiteX1203" fmla="*/ 1287147 w 2027827"/>
                <a:gd name="connsiteY1203" fmla="*/ 459215 h 2027827"/>
                <a:gd name="connsiteX1204" fmla="*/ 1303793 w 2027827"/>
                <a:gd name="connsiteY1204" fmla="*/ 459215 h 2027827"/>
                <a:gd name="connsiteX1205" fmla="*/ 1280184 w 2027827"/>
                <a:gd name="connsiteY1205" fmla="*/ 495991 h 2027827"/>
                <a:gd name="connsiteX1206" fmla="*/ 1305426 w 2027827"/>
                <a:gd name="connsiteY1206" fmla="*/ 535378 h 2027827"/>
                <a:gd name="connsiteX1207" fmla="*/ 1288779 w 2027827"/>
                <a:gd name="connsiteY1207" fmla="*/ 535378 h 2027827"/>
                <a:gd name="connsiteX1208" fmla="*/ 1271914 w 2027827"/>
                <a:gd name="connsiteY1208" fmla="*/ 508612 h 2027827"/>
                <a:gd name="connsiteX1209" fmla="*/ 1375114 w 2027827"/>
                <a:gd name="connsiteY1209" fmla="*/ 508612 h 2027827"/>
                <a:gd name="connsiteX1210" fmla="*/ 1358250 w 2027827"/>
                <a:gd name="connsiteY1210" fmla="*/ 535378 h 2027827"/>
                <a:gd name="connsiteX1211" fmla="*/ 1341604 w 2027827"/>
                <a:gd name="connsiteY1211" fmla="*/ 535378 h 2027827"/>
                <a:gd name="connsiteX1212" fmla="*/ 1366845 w 2027827"/>
                <a:gd name="connsiteY1212" fmla="*/ 495991 h 2027827"/>
                <a:gd name="connsiteX1213" fmla="*/ 1343236 w 2027827"/>
                <a:gd name="connsiteY1213" fmla="*/ 459215 h 2027827"/>
                <a:gd name="connsiteX1214" fmla="*/ 1359882 w 2027827"/>
                <a:gd name="connsiteY1214" fmla="*/ 459215 h 2027827"/>
                <a:gd name="connsiteX1215" fmla="*/ 1375114 w 2027827"/>
                <a:gd name="connsiteY1215" fmla="*/ 483152 h 2027827"/>
                <a:gd name="connsiteX1216" fmla="*/ 1390348 w 2027827"/>
                <a:gd name="connsiteY1216" fmla="*/ 459215 h 2027827"/>
                <a:gd name="connsiteX1217" fmla="*/ 1406993 w 2027827"/>
                <a:gd name="connsiteY1217" fmla="*/ 459215 h 2027827"/>
                <a:gd name="connsiteX1218" fmla="*/ 1383384 w 2027827"/>
                <a:gd name="connsiteY1218" fmla="*/ 495991 h 2027827"/>
                <a:gd name="connsiteX1219" fmla="*/ 1408626 w 2027827"/>
                <a:gd name="connsiteY1219" fmla="*/ 535378 h 2027827"/>
                <a:gd name="connsiteX1220" fmla="*/ 1391980 w 2027827"/>
                <a:gd name="connsiteY1220" fmla="*/ 535378 h 2027827"/>
                <a:gd name="connsiteX1221" fmla="*/ 1375114 w 2027827"/>
                <a:gd name="connsiteY1221" fmla="*/ 508612 h 2027827"/>
                <a:gd name="connsiteX1222" fmla="*/ 1478315 w 2027827"/>
                <a:gd name="connsiteY1222" fmla="*/ 508612 h 2027827"/>
                <a:gd name="connsiteX1223" fmla="*/ 1461450 w 2027827"/>
                <a:gd name="connsiteY1223" fmla="*/ 535378 h 2027827"/>
                <a:gd name="connsiteX1224" fmla="*/ 1444804 w 2027827"/>
                <a:gd name="connsiteY1224" fmla="*/ 535378 h 2027827"/>
                <a:gd name="connsiteX1225" fmla="*/ 1470046 w 2027827"/>
                <a:gd name="connsiteY1225" fmla="*/ 495991 h 2027827"/>
                <a:gd name="connsiteX1226" fmla="*/ 1446436 w 2027827"/>
                <a:gd name="connsiteY1226" fmla="*/ 459215 h 2027827"/>
                <a:gd name="connsiteX1227" fmla="*/ 1463083 w 2027827"/>
                <a:gd name="connsiteY1227" fmla="*/ 459215 h 2027827"/>
                <a:gd name="connsiteX1228" fmla="*/ 1478315 w 2027827"/>
                <a:gd name="connsiteY1228" fmla="*/ 483152 h 2027827"/>
                <a:gd name="connsiteX1229" fmla="*/ 1493548 w 2027827"/>
                <a:gd name="connsiteY1229" fmla="*/ 459215 h 2027827"/>
                <a:gd name="connsiteX1230" fmla="*/ 1510194 w 2027827"/>
                <a:gd name="connsiteY1230" fmla="*/ 459215 h 2027827"/>
                <a:gd name="connsiteX1231" fmla="*/ 1486584 w 2027827"/>
                <a:gd name="connsiteY1231" fmla="*/ 495991 h 2027827"/>
                <a:gd name="connsiteX1232" fmla="*/ 1511826 w 2027827"/>
                <a:gd name="connsiteY1232" fmla="*/ 535378 h 2027827"/>
                <a:gd name="connsiteX1233" fmla="*/ 1495180 w 2027827"/>
                <a:gd name="connsiteY1233" fmla="*/ 535378 h 2027827"/>
                <a:gd name="connsiteX1234" fmla="*/ 1478315 w 2027827"/>
                <a:gd name="connsiteY1234" fmla="*/ 508612 h 2027827"/>
                <a:gd name="connsiteX1235" fmla="*/ 1581515 w 2027827"/>
                <a:gd name="connsiteY1235" fmla="*/ 508612 h 2027827"/>
                <a:gd name="connsiteX1236" fmla="*/ 1564650 w 2027827"/>
                <a:gd name="connsiteY1236" fmla="*/ 535378 h 2027827"/>
                <a:gd name="connsiteX1237" fmla="*/ 1548004 w 2027827"/>
                <a:gd name="connsiteY1237" fmla="*/ 535378 h 2027827"/>
                <a:gd name="connsiteX1238" fmla="*/ 1573246 w 2027827"/>
                <a:gd name="connsiteY1238" fmla="*/ 495991 h 2027827"/>
                <a:gd name="connsiteX1239" fmla="*/ 1549636 w 2027827"/>
                <a:gd name="connsiteY1239" fmla="*/ 459215 h 2027827"/>
                <a:gd name="connsiteX1240" fmla="*/ 1566283 w 2027827"/>
                <a:gd name="connsiteY1240" fmla="*/ 459215 h 2027827"/>
                <a:gd name="connsiteX1241" fmla="*/ 1581515 w 2027827"/>
                <a:gd name="connsiteY1241" fmla="*/ 483152 h 2027827"/>
                <a:gd name="connsiteX1242" fmla="*/ 1596748 w 2027827"/>
                <a:gd name="connsiteY1242" fmla="*/ 459215 h 2027827"/>
                <a:gd name="connsiteX1243" fmla="*/ 1613394 w 2027827"/>
                <a:gd name="connsiteY1243" fmla="*/ 459215 h 2027827"/>
                <a:gd name="connsiteX1244" fmla="*/ 1589785 w 2027827"/>
                <a:gd name="connsiteY1244" fmla="*/ 495991 h 2027827"/>
                <a:gd name="connsiteX1245" fmla="*/ 1615026 w 2027827"/>
                <a:gd name="connsiteY1245" fmla="*/ 535378 h 2027827"/>
                <a:gd name="connsiteX1246" fmla="*/ 1598380 w 2027827"/>
                <a:gd name="connsiteY1246" fmla="*/ 535378 h 2027827"/>
                <a:gd name="connsiteX1247" fmla="*/ 1581515 w 2027827"/>
                <a:gd name="connsiteY1247" fmla="*/ 508612 h 2027827"/>
                <a:gd name="connsiteX1248" fmla="*/ 1684715 w 2027827"/>
                <a:gd name="connsiteY1248" fmla="*/ 508612 h 2027827"/>
                <a:gd name="connsiteX1249" fmla="*/ 1667851 w 2027827"/>
                <a:gd name="connsiteY1249" fmla="*/ 535378 h 2027827"/>
                <a:gd name="connsiteX1250" fmla="*/ 1651205 w 2027827"/>
                <a:gd name="connsiteY1250" fmla="*/ 535378 h 2027827"/>
                <a:gd name="connsiteX1251" fmla="*/ 1676446 w 2027827"/>
                <a:gd name="connsiteY1251" fmla="*/ 495991 h 2027827"/>
                <a:gd name="connsiteX1252" fmla="*/ 1652837 w 2027827"/>
                <a:gd name="connsiteY1252" fmla="*/ 459215 h 2027827"/>
                <a:gd name="connsiteX1253" fmla="*/ 1669483 w 2027827"/>
                <a:gd name="connsiteY1253" fmla="*/ 459215 h 2027827"/>
                <a:gd name="connsiteX1254" fmla="*/ 1684715 w 2027827"/>
                <a:gd name="connsiteY1254" fmla="*/ 483152 h 2027827"/>
                <a:gd name="connsiteX1255" fmla="*/ 1699948 w 2027827"/>
                <a:gd name="connsiteY1255" fmla="*/ 459215 h 2027827"/>
                <a:gd name="connsiteX1256" fmla="*/ 1716595 w 2027827"/>
                <a:gd name="connsiteY1256" fmla="*/ 459215 h 2027827"/>
                <a:gd name="connsiteX1257" fmla="*/ 1692985 w 2027827"/>
                <a:gd name="connsiteY1257" fmla="*/ 495991 h 2027827"/>
                <a:gd name="connsiteX1258" fmla="*/ 1718227 w 2027827"/>
                <a:gd name="connsiteY1258" fmla="*/ 535378 h 2027827"/>
                <a:gd name="connsiteX1259" fmla="*/ 1701581 w 2027827"/>
                <a:gd name="connsiteY1259" fmla="*/ 535378 h 2027827"/>
                <a:gd name="connsiteX1260" fmla="*/ 1684715 w 2027827"/>
                <a:gd name="connsiteY1260" fmla="*/ 508612 h 2027827"/>
                <a:gd name="connsiteX1261" fmla="*/ 1787915 w 2027827"/>
                <a:gd name="connsiteY1261" fmla="*/ 508612 h 2027827"/>
                <a:gd name="connsiteX1262" fmla="*/ 1771051 w 2027827"/>
                <a:gd name="connsiteY1262" fmla="*/ 535378 h 2027827"/>
                <a:gd name="connsiteX1263" fmla="*/ 1754405 w 2027827"/>
                <a:gd name="connsiteY1263" fmla="*/ 535378 h 2027827"/>
                <a:gd name="connsiteX1264" fmla="*/ 1779647 w 2027827"/>
                <a:gd name="connsiteY1264" fmla="*/ 495991 h 2027827"/>
                <a:gd name="connsiteX1265" fmla="*/ 1756037 w 2027827"/>
                <a:gd name="connsiteY1265" fmla="*/ 459215 h 2027827"/>
                <a:gd name="connsiteX1266" fmla="*/ 1772683 w 2027827"/>
                <a:gd name="connsiteY1266" fmla="*/ 459215 h 2027827"/>
                <a:gd name="connsiteX1267" fmla="*/ 1787915 w 2027827"/>
                <a:gd name="connsiteY1267" fmla="*/ 483152 h 2027827"/>
                <a:gd name="connsiteX1268" fmla="*/ 1803149 w 2027827"/>
                <a:gd name="connsiteY1268" fmla="*/ 459215 h 2027827"/>
                <a:gd name="connsiteX1269" fmla="*/ 1819795 w 2027827"/>
                <a:gd name="connsiteY1269" fmla="*/ 459215 h 2027827"/>
                <a:gd name="connsiteX1270" fmla="*/ 1796185 w 2027827"/>
                <a:gd name="connsiteY1270" fmla="*/ 495991 h 2027827"/>
                <a:gd name="connsiteX1271" fmla="*/ 1821427 w 2027827"/>
                <a:gd name="connsiteY1271" fmla="*/ 535378 h 2027827"/>
                <a:gd name="connsiteX1272" fmla="*/ 1804781 w 2027827"/>
                <a:gd name="connsiteY1272" fmla="*/ 535378 h 2027827"/>
                <a:gd name="connsiteX1273" fmla="*/ 1787915 w 2027827"/>
                <a:gd name="connsiteY1273" fmla="*/ 508612 h 2027827"/>
                <a:gd name="connsiteX1274" fmla="*/ 1891116 w 2027827"/>
                <a:gd name="connsiteY1274" fmla="*/ 508612 h 2027827"/>
                <a:gd name="connsiteX1275" fmla="*/ 1874251 w 2027827"/>
                <a:gd name="connsiteY1275" fmla="*/ 535378 h 2027827"/>
                <a:gd name="connsiteX1276" fmla="*/ 1857605 w 2027827"/>
                <a:gd name="connsiteY1276" fmla="*/ 535378 h 2027827"/>
                <a:gd name="connsiteX1277" fmla="*/ 1882847 w 2027827"/>
                <a:gd name="connsiteY1277" fmla="*/ 495991 h 2027827"/>
                <a:gd name="connsiteX1278" fmla="*/ 1859237 w 2027827"/>
                <a:gd name="connsiteY1278" fmla="*/ 459215 h 2027827"/>
                <a:gd name="connsiteX1279" fmla="*/ 1875884 w 2027827"/>
                <a:gd name="connsiteY1279" fmla="*/ 459215 h 2027827"/>
                <a:gd name="connsiteX1280" fmla="*/ 1891116 w 2027827"/>
                <a:gd name="connsiteY1280" fmla="*/ 483152 h 2027827"/>
                <a:gd name="connsiteX1281" fmla="*/ 1906349 w 2027827"/>
                <a:gd name="connsiteY1281" fmla="*/ 459215 h 2027827"/>
                <a:gd name="connsiteX1282" fmla="*/ 1922995 w 2027827"/>
                <a:gd name="connsiteY1282" fmla="*/ 459215 h 2027827"/>
                <a:gd name="connsiteX1283" fmla="*/ 1899385 w 2027827"/>
                <a:gd name="connsiteY1283" fmla="*/ 495991 h 2027827"/>
                <a:gd name="connsiteX1284" fmla="*/ 1924627 w 2027827"/>
                <a:gd name="connsiteY1284" fmla="*/ 535378 h 2027827"/>
                <a:gd name="connsiteX1285" fmla="*/ 1907981 w 2027827"/>
                <a:gd name="connsiteY1285" fmla="*/ 535378 h 2027827"/>
                <a:gd name="connsiteX1286" fmla="*/ 1891116 w 2027827"/>
                <a:gd name="connsiteY1286" fmla="*/ 508612 h 2027827"/>
                <a:gd name="connsiteX1287" fmla="*/ 1994316 w 2027827"/>
                <a:gd name="connsiteY1287" fmla="*/ 508612 h 2027827"/>
                <a:gd name="connsiteX1288" fmla="*/ 1977452 w 2027827"/>
                <a:gd name="connsiteY1288" fmla="*/ 535378 h 2027827"/>
                <a:gd name="connsiteX1289" fmla="*/ 1960805 w 2027827"/>
                <a:gd name="connsiteY1289" fmla="*/ 535378 h 2027827"/>
                <a:gd name="connsiteX1290" fmla="*/ 1986047 w 2027827"/>
                <a:gd name="connsiteY1290" fmla="*/ 495991 h 2027827"/>
                <a:gd name="connsiteX1291" fmla="*/ 1962438 w 2027827"/>
                <a:gd name="connsiteY1291" fmla="*/ 459215 h 2027827"/>
                <a:gd name="connsiteX1292" fmla="*/ 1979084 w 2027827"/>
                <a:gd name="connsiteY1292" fmla="*/ 459215 h 2027827"/>
                <a:gd name="connsiteX1293" fmla="*/ 1994316 w 2027827"/>
                <a:gd name="connsiteY1293" fmla="*/ 483152 h 2027827"/>
                <a:gd name="connsiteX1294" fmla="*/ 2009549 w 2027827"/>
                <a:gd name="connsiteY1294" fmla="*/ 459215 h 2027827"/>
                <a:gd name="connsiteX1295" fmla="*/ 2026195 w 2027827"/>
                <a:gd name="connsiteY1295" fmla="*/ 459215 h 2027827"/>
                <a:gd name="connsiteX1296" fmla="*/ 2002586 w 2027827"/>
                <a:gd name="connsiteY1296" fmla="*/ 495991 h 2027827"/>
                <a:gd name="connsiteX1297" fmla="*/ 2027827 w 2027827"/>
                <a:gd name="connsiteY1297" fmla="*/ 535378 h 2027827"/>
                <a:gd name="connsiteX1298" fmla="*/ 2011182 w 2027827"/>
                <a:gd name="connsiteY1298" fmla="*/ 535378 h 2027827"/>
                <a:gd name="connsiteX1299" fmla="*/ 1994316 w 2027827"/>
                <a:gd name="connsiteY1299" fmla="*/ 508612 h 2027827"/>
                <a:gd name="connsiteX1300" fmla="*/ 33511 w 2027827"/>
                <a:gd name="connsiteY1300" fmla="*/ 623416 h 2027827"/>
                <a:gd name="connsiteX1301" fmla="*/ 16646 w 2027827"/>
                <a:gd name="connsiteY1301" fmla="*/ 650182 h 2027827"/>
                <a:gd name="connsiteX1302" fmla="*/ 0 w 2027827"/>
                <a:gd name="connsiteY1302" fmla="*/ 650182 h 2027827"/>
                <a:gd name="connsiteX1303" fmla="*/ 25242 w 2027827"/>
                <a:gd name="connsiteY1303" fmla="*/ 610795 h 2027827"/>
                <a:gd name="connsiteX1304" fmla="*/ 1632 w 2027827"/>
                <a:gd name="connsiteY1304" fmla="*/ 574019 h 2027827"/>
                <a:gd name="connsiteX1305" fmla="*/ 18278 w 2027827"/>
                <a:gd name="connsiteY1305" fmla="*/ 574019 h 2027827"/>
                <a:gd name="connsiteX1306" fmla="*/ 33511 w 2027827"/>
                <a:gd name="connsiteY1306" fmla="*/ 597956 h 2027827"/>
                <a:gd name="connsiteX1307" fmla="*/ 48744 w 2027827"/>
                <a:gd name="connsiteY1307" fmla="*/ 574019 h 2027827"/>
                <a:gd name="connsiteX1308" fmla="*/ 65390 w 2027827"/>
                <a:gd name="connsiteY1308" fmla="*/ 574019 h 2027827"/>
                <a:gd name="connsiteX1309" fmla="*/ 41780 w 2027827"/>
                <a:gd name="connsiteY1309" fmla="*/ 610795 h 2027827"/>
                <a:gd name="connsiteX1310" fmla="*/ 67022 w 2027827"/>
                <a:gd name="connsiteY1310" fmla="*/ 650182 h 2027827"/>
                <a:gd name="connsiteX1311" fmla="*/ 50376 w 2027827"/>
                <a:gd name="connsiteY1311" fmla="*/ 650182 h 2027827"/>
                <a:gd name="connsiteX1312" fmla="*/ 33511 w 2027827"/>
                <a:gd name="connsiteY1312" fmla="*/ 623416 h 2027827"/>
                <a:gd name="connsiteX1313" fmla="*/ 136711 w 2027827"/>
                <a:gd name="connsiteY1313" fmla="*/ 623416 h 2027827"/>
                <a:gd name="connsiteX1314" fmla="*/ 119846 w 2027827"/>
                <a:gd name="connsiteY1314" fmla="*/ 650182 h 2027827"/>
                <a:gd name="connsiteX1315" fmla="*/ 103200 w 2027827"/>
                <a:gd name="connsiteY1315" fmla="*/ 650182 h 2027827"/>
                <a:gd name="connsiteX1316" fmla="*/ 128442 w 2027827"/>
                <a:gd name="connsiteY1316" fmla="*/ 610795 h 2027827"/>
                <a:gd name="connsiteX1317" fmla="*/ 104833 w 2027827"/>
                <a:gd name="connsiteY1317" fmla="*/ 574019 h 2027827"/>
                <a:gd name="connsiteX1318" fmla="*/ 121479 w 2027827"/>
                <a:gd name="connsiteY1318" fmla="*/ 574019 h 2027827"/>
                <a:gd name="connsiteX1319" fmla="*/ 136711 w 2027827"/>
                <a:gd name="connsiteY1319" fmla="*/ 597956 h 2027827"/>
                <a:gd name="connsiteX1320" fmla="*/ 151944 w 2027827"/>
                <a:gd name="connsiteY1320" fmla="*/ 574019 h 2027827"/>
                <a:gd name="connsiteX1321" fmla="*/ 168590 w 2027827"/>
                <a:gd name="connsiteY1321" fmla="*/ 574019 h 2027827"/>
                <a:gd name="connsiteX1322" fmla="*/ 144981 w 2027827"/>
                <a:gd name="connsiteY1322" fmla="*/ 610795 h 2027827"/>
                <a:gd name="connsiteX1323" fmla="*/ 170222 w 2027827"/>
                <a:gd name="connsiteY1323" fmla="*/ 650182 h 2027827"/>
                <a:gd name="connsiteX1324" fmla="*/ 153576 w 2027827"/>
                <a:gd name="connsiteY1324" fmla="*/ 650182 h 2027827"/>
                <a:gd name="connsiteX1325" fmla="*/ 136711 w 2027827"/>
                <a:gd name="connsiteY1325" fmla="*/ 623416 h 2027827"/>
                <a:gd name="connsiteX1326" fmla="*/ 239911 w 2027827"/>
                <a:gd name="connsiteY1326" fmla="*/ 623416 h 2027827"/>
                <a:gd name="connsiteX1327" fmla="*/ 223047 w 2027827"/>
                <a:gd name="connsiteY1327" fmla="*/ 650182 h 2027827"/>
                <a:gd name="connsiteX1328" fmla="*/ 206401 w 2027827"/>
                <a:gd name="connsiteY1328" fmla="*/ 650182 h 2027827"/>
                <a:gd name="connsiteX1329" fmla="*/ 231642 w 2027827"/>
                <a:gd name="connsiteY1329" fmla="*/ 610795 h 2027827"/>
                <a:gd name="connsiteX1330" fmla="*/ 208033 w 2027827"/>
                <a:gd name="connsiteY1330" fmla="*/ 574019 h 2027827"/>
                <a:gd name="connsiteX1331" fmla="*/ 224679 w 2027827"/>
                <a:gd name="connsiteY1331" fmla="*/ 574019 h 2027827"/>
                <a:gd name="connsiteX1332" fmla="*/ 239911 w 2027827"/>
                <a:gd name="connsiteY1332" fmla="*/ 597956 h 2027827"/>
                <a:gd name="connsiteX1333" fmla="*/ 255144 w 2027827"/>
                <a:gd name="connsiteY1333" fmla="*/ 574019 h 2027827"/>
                <a:gd name="connsiteX1334" fmla="*/ 271790 w 2027827"/>
                <a:gd name="connsiteY1334" fmla="*/ 574019 h 2027827"/>
                <a:gd name="connsiteX1335" fmla="*/ 248181 w 2027827"/>
                <a:gd name="connsiteY1335" fmla="*/ 610795 h 2027827"/>
                <a:gd name="connsiteX1336" fmla="*/ 273423 w 2027827"/>
                <a:gd name="connsiteY1336" fmla="*/ 650182 h 2027827"/>
                <a:gd name="connsiteX1337" fmla="*/ 256777 w 2027827"/>
                <a:gd name="connsiteY1337" fmla="*/ 650182 h 2027827"/>
                <a:gd name="connsiteX1338" fmla="*/ 239911 w 2027827"/>
                <a:gd name="connsiteY1338" fmla="*/ 623416 h 2027827"/>
                <a:gd name="connsiteX1339" fmla="*/ 343111 w 2027827"/>
                <a:gd name="connsiteY1339" fmla="*/ 623416 h 2027827"/>
                <a:gd name="connsiteX1340" fmla="*/ 326247 w 2027827"/>
                <a:gd name="connsiteY1340" fmla="*/ 650182 h 2027827"/>
                <a:gd name="connsiteX1341" fmla="*/ 309601 w 2027827"/>
                <a:gd name="connsiteY1341" fmla="*/ 650182 h 2027827"/>
                <a:gd name="connsiteX1342" fmla="*/ 334843 w 2027827"/>
                <a:gd name="connsiteY1342" fmla="*/ 610795 h 2027827"/>
                <a:gd name="connsiteX1343" fmla="*/ 311233 w 2027827"/>
                <a:gd name="connsiteY1343" fmla="*/ 574019 h 2027827"/>
                <a:gd name="connsiteX1344" fmla="*/ 327879 w 2027827"/>
                <a:gd name="connsiteY1344" fmla="*/ 574019 h 2027827"/>
                <a:gd name="connsiteX1345" fmla="*/ 343111 w 2027827"/>
                <a:gd name="connsiteY1345" fmla="*/ 597956 h 2027827"/>
                <a:gd name="connsiteX1346" fmla="*/ 358345 w 2027827"/>
                <a:gd name="connsiteY1346" fmla="*/ 574019 h 2027827"/>
                <a:gd name="connsiteX1347" fmla="*/ 374991 w 2027827"/>
                <a:gd name="connsiteY1347" fmla="*/ 574019 h 2027827"/>
                <a:gd name="connsiteX1348" fmla="*/ 351381 w 2027827"/>
                <a:gd name="connsiteY1348" fmla="*/ 610795 h 2027827"/>
                <a:gd name="connsiteX1349" fmla="*/ 376623 w 2027827"/>
                <a:gd name="connsiteY1349" fmla="*/ 650182 h 2027827"/>
                <a:gd name="connsiteX1350" fmla="*/ 359977 w 2027827"/>
                <a:gd name="connsiteY1350" fmla="*/ 650182 h 2027827"/>
                <a:gd name="connsiteX1351" fmla="*/ 343111 w 2027827"/>
                <a:gd name="connsiteY1351" fmla="*/ 623416 h 2027827"/>
                <a:gd name="connsiteX1352" fmla="*/ 446312 w 2027827"/>
                <a:gd name="connsiteY1352" fmla="*/ 623416 h 2027827"/>
                <a:gd name="connsiteX1353" fmla="*/ 429447 w 2027827"/>
                <a:gd name="connsiteY1353" fmla="*/ 650182 h 2027827"/>
                <a:gd name="connsiteX1354" fmla="*/ 412801 w 2027827"/>
                <a:gd name="connsiteY1354" fmla="*/ 650182 h 2027827"/>
                <a:gd name="connsiteX1355" fmla="*/ 438043 w 2027827"/>
                <a:gd name="connsiteY1355" fmla="*/ 610795 h 2027827"/>
                <a:gd name="connsiteX1356" fmla="*/ 414433 w 2027827"/>
                <a:gd name="connsiteY1356" fmla="*/ 574019 h 2027827"/>
                <a:gd name="connsiteX1357" fmla="*/ 431079 w 2027827"/>
                <a:gd name="connsiteY1357" fmla="*/ 574019 h 2027827"/>
                <a:gd name="connsiteX1358" fmla="*/ 446312 w 2027827"/>
                <a:gd name="connsiteY1358" fmla="*/ 597956 h 2027827"/>
                <a:gd name="connsiteX1359" fmla="*/ 461545 w 2027827"/>
                <a:gd name="connsiteY1359" fmla="*/ 574019 h 2027827"/>
                <a:gd name="connsiteX1360" fmla="*/ 478191 w 2027827"/>
                <a:gd name="connsiteY1360" fmla="*/ 574019 h 2027827"/>
                <a:gd name="connsiteX1361" fmla="*/ 454582 w 2027827"/>
                <a:gd name="connsiteY1361" fmla="*/ 610795 h 2027827"/>
                <a:gd name="connsiteX1362" fmla="*/ 479823 w 2027827"/>
                <a:gd name="connsiteY1362" fmla="*/ 650182 h 2027827"/>
                <a:gd name="connsiteX1363" fmla="*/ 463177 w 2027827"/>
                <a:gd name="connsiteY1363" fmla="*/ 650182 h 2027827"/>
                <a:gd name="connsiteX1364" fmla="*/ 446312 w 2027827"/>
                <a:gd name="connsiteY1364" fmla="*/ 623416 h 2027827"/>
                <a:gd name="connsiteX1365" fmla="*/ 549512 w 2027827"/>
                <a:gd name="connsiteY1365" fmla="*/ 623416 h 2027827"/>
                <a:gd name="connsiteX1366" fmla="*/ 532648 w 2027827"/>
                <a:gd name="connsiteY1366" fmla="*/ 650182 h 2027827"/>
                <a:gd name="connsiteX1367" fmla="*/ 516002 w 2027827"/>
                <a:gd name="connsiteY1367" fmla="*/ 650182 h 2027827"/>
                <a:gd name="connsiteX1368" fmla="*/ 541243 w 2027827"/>
                <a:gd name="connsiteY1368" fmla="*/ 610795 h 2027827"/>
                <a:gd name="connsiteX1369" fmla="*/ 517634 w 2027827"/>
                <a:gd name="connsiteY1369" fmla="*/ 574019 h 2027827"/>
                <a:gd name="connsiteX1370" fmla="*/ 534280 w 2027827"/>
                <a:gd name="connsiteY1370" fmla="*/ 574019 h 2027827"/>
                <a:gd name="connsiteX1371" fmla="*/ 549512 w 2027827"/>
                <a:gd name="connsiteY1371" fmla="*/ 597956 h 2027827"/>
                <a:gd name="connsiteX1372" fmla="*/ 564745 w 2027827"/>
                <a:gd name="connsiteY1372" fmla="*/ 574019 h 2027827"/>
                <a:gd name="connsiteX1373" fmla="*/ 581391 w 2027827"/>
                <a:gd name="connsiteY1373" fmla="*/ 574019 h 2027827"/>
                <a:gd name="connsiteX1374" fmla="*/ 557782 w 2027827"/>
                <a:gd name="connsiteY1374" fmla="*/ 610795 h 2027827"/>
                <a:gd name="connsiteX1375" fmla="*/ 583023 w 2027827"/>
                <a:gd name="connsiteY1375" fmla="*/ 650182 h 2027827"/>
                <a:gd name="connsiteX1376" fmla="*/ 566378 w 2027827"/>
                <a:gd name="connsiteY1376" fmla="*/ 650182 h 2027827"/>
                <a:gd name="connsiteX1377" fmla="*/ 549512 w 2027827"/>
                <a:gd name="connsiteY1377" fmla="*/ 623416 h 2027827"/>
                <a:gd name="connsiteX1378" fmla="*/ 652712 w 2027827"/>
                <a:gd name="connsiteY1378" fmla="*/ 623416 h 2027827"/>
                <a:gd name="connsiteX1379" fmla="*/ 635848 w 2027827"/>
                <a:gd name="connsiteY1379" fmla="*/ 650182 h 2027827"/>
                <a:gd name="connsiteX1380" fmla="*/ 619202 w 2027827"/>
                <a:gd name="connsiteY1380" fmla="*/ 650182 h 2027827"/>
                <a:gd name="connsiteX1381" fmla="*/ 644443 w 2027827"/>
                <a:gd name="connsiteY1381" fmla="*/ 610795 h 2027827"/>
                <a:gd name="connsiteX1382" fmla="*/ 620834 w 2027827"/>
                <a:gd name="connsiteY1382" fmla="*/ 574019 h 2027827"/>
                <a:gd name="connsiteX1383" fmla="*/ 637480 w 2027827"/>
                <a:gd name="connsiteY1383" fmla="*/ 574019 h 2027827"/>
                <a:gd name="connsiteX1384" fmla="*/ 652712 w 2027827"/>
                <a:gd name="connsiteY1384" fmla="*/ 597956 h 2027827"/>
                <a:gd name="connsiteX1385" fmla="*/ 667945 w 2027827"/>
                <a:gd name="connsiteY1385" fmla="*/ 574019 h 2027827"/>
                <a:gd name="connsiteX1386" fmla="*/ 684592 w 2027827"/>
                <a:gd name="connsiteY1386" fmla="*/ 574019 h 2027827"/>
                <a:gd name="connsiteX1387" fmla="*/ 660982 w 2027827"/>
                <a:gd name="connsiteY1387" fmla="*/ 610795 h 2027827"/>
                <a:gd name="connsiteX1388" fmla="*/ 686224 w 2027827"/>
                <a:gd name="connsiteY1388" fmla="*/ 650182 h 2027827"/>
                <a:gd name="connsiteX1389" fmla="*/ 669578 w 2027827"/>
                <a:gd name="connsiteY1389" fmla="*/ 650182 h 2027827"/>
                <a:gd name="connsiteX1390" fmla="*/ 652712 w 2027827"/>
                <a:gd name="connsiteY1390" fmla="*/ 623416 h 2027827"/>
                <a:gd name="connsiteX1391" fmla="*/ 755913 w 2027827"/>
                <a:gd name="connsiteY1391" fmla="*/ 623416 h 2027827"/>
                <a:gd name="connsiteX1392" fmla="*/ 739048 w 2027827"/>
                <a:gd name="connsiteY1392" fmla="*/ 650182 h 2027827"/>
                <a:gd name="connsiteX1393" fmla="*/ 722402 w 2027827"/>
                <a:gd name="connsiteY1393" fmla="*/ 650182 h 2027827"/>
                <a:gd name="connsiteX1394" fmla="*/ 747644 w 2027827"/>
                <a:gd name="connsiteY1394" fmla="*/ 610795 h 2027827"/>
                <a:gd name="connsiteX1395" fmla="*/ 724034 w 2027827"/>
                <a:gd name="connsiteY1395" fmla="*/ 574019 h 2027827"/>
                <a:gd name="connsiteX1396" fmla="*/ 740680 w 2027827"/>
                <a:gd name="connsiteY1396" fmla="*/ 574019 h 2027827"/>
                <a:gd name="connsiteX1397" fmla="*/ 755913 w 2027827"/>
                <a:gd name="connsiteY1397" fmla="*/ 597956 h 2027827"/>
                <a:gd name="connsiteX1398" fmla="*/ 771146 w 2027827"/>
                <a:gd name="connsiteY1398" fmla="*/ 574019 h 2027827"/>
                <a:gd name="connsiteX1399" fmla="*/ 787792 w 2027827"/>
                <a:gd name="connsiteY1399" fmla="*/ 574019 h 2027827"/>
                <a:gd name="connsiteX1400" fmla="*/ 764182 w 2027827"/>
                <a:gd name="connsiteY1400" fmla="*/ 610795 h 2027827"/>
                <a:gd name="connsiteX1401" fmla="*/ 789424 w 2027827"/>
                <a:gd name="connsiteY1401" fmla="*/ 650182 h 2027827"/>
                <a:gd name="connsiteX1402" fmla="*/ 772778 w 2027827"/>
                <a:gd name="connsiteY1402" fmla="*/ 650182 h 2027827"/>
                <a:gd name="connsiteX1403" fmla="*/ 755913 w 2027827"/>
                <a:gd name="connsiteY1403" fmla="*/ 623416 h 2027827"/>
                <a:gd name="connsiteX1404" fmla="*/ 859113 w 2027827"/>
                <a:gd name="connsiteY1404" fmla="*/ 623416 h 2027827"/>
                <a:gd name="connsiteX1405" fmla="*/ 842248 w 2027827"/>
                <a:gd name="connsiteY1405" fmla="*/ 650182 h 2027827"/>
                <a:gd name="connsiteX1406" fmla="*/ 825602 w 2027827"/>
                <a:gd name="connsiteY1406" fmla="*/ 650182 h 2027827"/>
                <a:gd name="connsiteX1407" fmla="*/ 850844 w 2027827"/>
                <a:gd name="connsiteY1407" fmla="*/ 610795 h 2027827"/>
                <a:gd name="connsiteX1408" fmla="*/ 827235 w 2027827"/>
                <a:gd name="connsiteY1408" fmla="*/ 574019 h 2027827"/>
                <a:gd name="connsiteX1409" fmla="*/ 843881 w 2027827"/>
                <a:gd name="connsiteY1409" fmla="*/ 574019 h 2027827"/>
                <a:gd name="connsiteX1410" fmla="*/ 859113 w 2027827"/>
                <a:gd name="connsiteY1410" fmla="*/ 597956 h 2027827"/>
                <a:gd name="connsiteX1411" fmla="*/ 874346 w 2027827"/>
                <a:gd name="connsiteY1411" fmla="*/ 574019 h 2027827"/>
                <a:gd name="connsiteX1412" fmla="*/ 890992 w 2027827"/>
                <a:gd name="connsiteY1412" fmla="*/ 574019 h 2027827"/>
                <a:gd name="connsiteX1413" fmla="*/ 867383 w 2027827"/>
                <a:gd name="connsiteY1413" fmla="*/ 610795 h 2027827"/>
                <a:gd name="connsiteX1414" fmla="*/ 892624 w 2027827"/>
                <a:gd name="connsiteY1414" fmla="*/ 650182 h 2027827"/>
                <a:gd name="connsiteX1415" fmla="*/ 875978 w 2027827"/>
                <a:gd name="connsiteY1415" fmla="*/ 650182 h 2027827"/>
                <a:gd name="connsiteX1416" fmla="*/ 859113 w 2027827"/>
                <a:gd name="connsiteY1416" fmla="*/ 623416 h 2027827"/>
                <a:gd name="connsiteX1417" fmla="*/ 962313 w 2027827"/>
                <a:gd name="connsiteY1417" fmla="*/ 623416 h 2027827"/>
                <a:gd name="connsiteX1418" fmla="*/ 945449 w 2027827"/>
                <a:gd name="connsiteY1418" fmla="*/ 650182 h 2027827"/>
                <a:gd name="connsiteX1419" fmla="*/ 928803 w 2027827"/>
                <a:gd name="connsiteY1419" fmla="*/ 650182 h 2027827"/>
                <a:gd name="connsiteX1420" fmla="*/ 954044 w 2027827"/>
                <a:gd name="connsiteY1420" fmla="*/ 610795 h 2027827"/>
                <a:gd name="connsiteX1421" fmla="*/ 930435 w 2027827"/>
                <a:gd name="connsiteY1421" fmla="*/ 574019 h 2027827"/>
                <a:gd name="connsiteX1422" fmla="*/ 947081 w 2027827"/>
                <a:gd name="connsiteY1422" fmla="*/ 574019 h 2027827"/>
                <a:gd name="connsiteX1423" fmla="*/ 962313 w 2027827"/>
                <a:gd name="connsiteY1423" fmla="*/ 597956 h 2027827"/>
                <a:gd name="connsiteX1424" fmla="*/ 977546 w 2027827"/>
                <a:gd name="connsiteY1424" fmla="*/ 574019 h 2027827"/>
                <a:gd name="connsiteX1425" fmla="*/ 994192 w 2027827"/>
                <a:gd name="connsiteY1425" fmla="*/ 574019 h 2027827"/>
                <a:gd name="connsiteX1426" fmla="*/ 970583 w 2027827"/>
                <a:gd name="connsiteY1426" fmla="*/ 610795 h 2027827"/>
                <a:gd name="connsiteX1427" fmla="*/ 995824 w 2027827"/>
                <a:gd name="connsiteY1427" fmla="*/ 650182 h 2027827"/>
                <a:gd name="connsiteX1428" fmla="*/ 979179 w 2027827"/>
                <a:gd name="connsiteY1428" fmla="*/ 650182 h 2027827"/>
                <a:gd name="connsiteX1429" fmla="*/ 962313 w 2027827"/>
                <a:gd name="connsiteY1429" fmla="*/ 623416 h 2027827"/>
                <a:gd name="connsiteX1430" fmla="*/ 1065513 w 2027827"/>
                <a:gd name="connsiteY1430" fmla="*/ 623416 h 2027827"/>
                <a:gd name="connsiteX1431" fmla="*/ 1048649 w 2027827"/>
                <a:gd name="connsiteY1431" fmla="*/ 650182 h 2027827"/>
                <a:gd name="connsiteX1432" fmla="*/ 1032003 w 2027827"/>
                <a:gd name="connsiteY1432" fmla="*/ 650182 h 2027827"/>
                <a:gd name="connsiteX1433" fmla="*/ 1057244 w 2027827"/>
                <a:gd name="connsiteY1433" fmla="*/ 610795 h 2027827"/>
                <a:gd name="connsiteX1434" fmla="*/ 1033635 w 2027827"/>
                <a:gd name="connsiteY1434" fmla="*/ 574019 h 2027827"/>
                <a:gd name="connsiteX1435" fmla="*/ 1050281 w 2027827"/>
                <a:gd name="connsiteY1435" fmla="*/ 574019 h 2027827"/>
                <a:gd name="connsiteX1436" fmla="*/ 1065513 w 2027827"/>
                <a:gd name="connsiteY1436" fmla="*/ 597956 h 2027827"/>
                <a:gd name="connsiteX1437" fmla="*/ 1080747 w 2027827"/>
                <a:gd name="connsiteY1437" fmla="*/ 574019 h 2027827"/>
                <a:gd name="connsiteX1438" fmla="*/ 1097393 w 2027827"/>
                <a:gd name="connsiteY1438" fmla="*/ 574019 h 2027827"/>
                <a:gd name="connsiteX1439" fmla="*/ 1073783 w 2027827"/>
                <a:gd name="connsiteY1439" fmla="*/ 610795 h 2027827"/>
                <a:gd name="connsiteX1440" fmla="*/ 1099025 w 2027827"/>
                <a:gd name="connsiteY1440" fmla="*/ 650182 h 2027827"/>
                <a:gd name="connsiteX1441" fmla="*/ 1082379 w 2027827"/>
                <a:gd name="connsiteY1441" fmla="*/ 650182 h 2027827"/>
                <a:gd name="connsiteX1442" fmla="*/ 1065513 w 2027827"/>
                <a:gd name="connsiteY1442" fmla="*/ 623416 h 2027827"/>
                <a:gd name="connsiteX1443" fmla="*/ 1168714 w 2027827"/>
                <a:gd name="connsiteY1443" fmla="*/ 623416 h 2027827"/>
                <a:gd name="connsiteX1444" fmla="*/ 1151849 w 2027827"/>
                <a:gd name="connsiteY1444" fmla="*/ 650182 h 2027827"/>
                <a:gd name="connsiteX1445" fmla="*/ 1135203 w 2027827"/>
                <a:gd name="connsiteY1445" fmla="*/ 650182 h 2027827"/>
                <a:gd name="connsiteX1446" fmla="*/ 1160445 w 2027827"/>
                <a:gd name="connsiteY1446" fmla="*/ 610795 h 2027827"/>
                <a:gd name="connsiteX1447" fmla="*/ 1136835 w 2027827"/>
                <a:gd name="connsiteY1447" fmla="*/ 574019 h 2027827"/>
                <a:gd name="connsiteX1448" fmla="*/ 1153481 w 2027827"/>
                <a:gd name="connsiteY1448" fmla="*/ 574019 h 2027827"/>
                <a:gd name="connsiteX1449" fmla="*/ 1168714 w 2027827"/>
                <a:gd name="connsiteY1449" fmla="*/ 597956 h 2027827"/>
                <a:gd name="connsiteX1450" fmla="*/ 1183947 w 2027827"/>
                <a:gd name="connsiteY1450" fmla="*/ 574019 h 2027827"/>
                <a:gd name="connsiteX1451" fmla="*/ 1200593 w 2027827"/>
                <a:gd name="connsiteY1451" fmla="*/ 574019 h 2027827"/>
                <a:gd name="connsiteX1452" fmla="*/ 1176984 w 2027827"/>
                <a:gd name="connsiteY1452" fmla="*/ 610795 h 2027827"/>
                <a:gd name="connsiteX1453" fmla="*/ 1202225 w 2027827"/>
                <a:gd name="connsiteY1453" fmla="*/ 650182 h 2027827"/>
                <a:gd name="connsiteX1454" fmla="*/ 1185579 w 2027827"/>
                <a:gd name="connsiteY1454" fmla="*/ 650182 h 2027827"/>
                <a:gd name="connsiteX1455" fmla="*/ 1168714 w 2027827"/>
                <a:gd name="connsiteY1455" fmla="*/ 623416 h 2027827"/>
                <a:gd name="connsiteX1456" fmla="*/ 1271914 w 2027827"/>
                <a:gd name="connsiteY1456" fmla="*/ 623416 h 2027827"/>
                <a:gd name="connsiteX1457" fmla="*/ 1255050 w 2027827"/>
                <a:gd name="connsiteY1457" fmla="*/ 650182 h 2027827"/>
                <a:gd name="connsiteX1458" fmla="*/ 1238404 w 2027827"/>
                <a:gd name="connsiteY1458" fmla="*/ 650182 h 2027827"/>
                <a:gd name="connsiteX1459" fmla="*/ 1263645 w 2027827"/>
                <a:gd name="connsiteY1459" fmla="*/ 610795 h 2027827"/>
                <a:gd name="connsiteX1460" fmla="*/ 1240036 w 2027827"/>
                <a:gd name="connsiteY1460" fmla="*/ 574019 h 2027827"/>
                <a:gd name="connsiteX1461" fmla="*/ 1256682 w 2027827"/>
                <a:gd name="connsiteY1461" fmla="*/ 574019 h 2027827"/>
                <a:gd name="connsiteX1462" fmla="*/ 1271914 w 2027827"/>
                <a:gd name="connsiteY1462" fmla="*/ 597956 h 2027827"/>
                <a:gd name="connsiteX1463" fmla="*/ 1287147 w 2027827"/>
                <a:gd name="connsiteY1463" fmla="*/ 574019 h 2027827"/>
                <a:gd name="connsiteX1464" fmla="*/ 1303793 w 2027827"/>
                <a:gd name="connsiteY1464" fmla="*/ 574019 h 2027827"/>
                <a:gd name="connsiteX1465" fmla="*/ 1280184 w 2027827"/>
                <a:gd name="connsiteY1465" fmla="*/ 610795 h 2027827"/>
                <a:gd name="connsiteX1466" fmla="*/ 1305426 w 2027827"/>
                <a:gd name="connsiteY1466" fmla="*/ 650182 h 2027827"/>
                <a:gd name="connsiteX1467" fmla="*/ 1288779 w 2027827"/>
                <a:gd name="connsiteY1467" fmla="*/ 650182 h 2027827"/>
                <a:gd name="connsiteX1468" fmla="*/ 1271914 w 2027827"/>
                <a:gd name="connsiteY1468" fmla="*/ 623416 h 2027827"/>
                <a:gd name="connsiteX1469" fmla="*/ 1375114 w 2027827"/>
                <a:gd name="connsiteY1469" fmla="*/ 623416 h 2027827"/>
                <a:gd name="connsiteX1470" fmla="*/ 1358250 w 2027827"/>
                <a:gd name="connsiteY1470" fmla="*/ 650182 h 2027827"/>
                <a:gd name="connsiteX1471" fmla="*/ 1341604 w 2027827"/>
                <a:gd name="connsiteY1471" fmla="*/ 650182 h 2027827"/>
                <a:gd name="connsiteX1472" fmla="*/ 1366845 w 2027827"/>
                <a:gd name="connsiteY1472" fmla="*/ 610795 h 2027827"/>
                <a:gd name="connsiteX1473" fmla="*/ 1343236 w 2027827"/>
                <a:gd name="connsiteY1473" fmla="*/ 574019 h 2027827"/>
                <a:gd name="connsiteX1474" fmla="*/ 1359882 w 2027827"/>
                <a:gd name="connsiteY1474" fmla="*/ 574019 h 2027827"/>
                <a:gd name="connsiteX1475" fmla="*/ 1375114 w 2027827"/>
                <a:gd name="connsiteY1475" fmla="*/ 597956 h 2027827"/>
                <a:gd name="connsiteX1476" fmla="*/ 1390348 w 2027827"/>
                <a:gd name="connsiteY1476" fmla="*/ 574019 h 2027827"/>
                <a:gd name="connsiteX1477" fmla="*/ 1406993 w 2027827"/>
                <a:gd name="connsiteY1477" fmla="*/ 574019 h 2027827"/>
                <a:gd name="connsiteX1478" fmla="*/ 1383384 w 2027827"/>
                <a:gd name="connsiteY1478" fmla="*/ 610795 h 2027827"/>
                <a:gd name="connsiteX1479" fmla="*/ 1408626 w 2027827"/>
                <a:gd name="connsiteY1479" fmla="*/ 650182 h 2027827"/>
                <a:gd name="connsiteX1480" fmla="*/ 1391980 w 2027827"/>
                <a:gd name="connsiteY1480" fmla="*/ 650182 h 2027827"/>
                <a:gd name="connsiteX1481" fmla="*/ 1375114 w 2027827"/>
                <a:gd name="connsiteY1481" fmla="*/ 623416 h 2027827"/>
                <a:gd name="connsiteX1482" fmla="*/ 1478315 w 2027827"/>
                <a:gd name="connsiteY1482" fmla="*/ 623416 h 2027827"/>
                <a:gd name="connsiteX1483" fmla="*/ 1461450 w 2027827"/>
                <a:gd name="connsiteY1483" fmla="*/ 650182 h 2027827"/>
                <a:gd name="connsiteX1484" fmla="*/ 1444804 w 2027827"/>
                <a:gd name="connsiteY1484" fmla="*/ 650182 h 2027827"/>
                <a:gd name="connsiteX1485" fmla="*/ 1470046 w 2027827"/>
                <a:gd name="connsiteY1485" fmla="*/ 610795 h 2027827"/>
                <a:gd name="connsiteX1486" fmla="*/ 1446436 w 2027827"/>
                <a:gd name="connsiteY1486" fmla="*/ 574019 h 2027827"/>
                <a:gd name="connsiteX1487" fmla="*/ 1463083 w 2027827"/>
                <a:gd name="connsiteY1487" fmla="*/ 574019 h 2027827"/>
                <a:gd name="connsiteX1488" fmla="*/ 1478315 w 2027827"/>
                <a:gd name="connsiteY1488" fmla="*/ 597956 h 2027827"/>
                <a:gd name="connsiteX1489" fmla="*/ 1493548 w 2027827"/>
                <a:gd name="connsiteY1489" fmla="*/ 574019 h 2027827"/>
                <a:gd name="connsiteX1490" fmla="*/ 1510194 w 2027827"/>
                <a:gd name="connsiteY1490" fmla="*/ 574019 h 2027827"/>
                <a:gd name="connsiteX1491" fmla="*/ 1486584 w 2027827"/>
                <a:gd name="connsiteY1491" fmla="*/ 610795 h 2027827"/>
                <a:gd name="connsiteX1492" fmla="*/ 1511826 w 2027827"/>
                <a:gd name="connsiteY1492" fmla="*/ 650182 h 2027827"/>
                <a:gd name="connsiteX1493" fmla="*/ 1495180 w 2027827"/>
                <a:gd name="connsiteY1493" fmla="*/ 650182 h 2027827"/>
                <a:gd name="connsiteX1494" fmla="*/ 1478315 w 2027827"/>
                <a:gd name="connsiteY1494" fmla="*/ 623416 h 2027827"/>
                <a:gd name="connsiteX1495" fmla="*/ 1581515 w 2027827"/>
                <a:gd name="connsiteY1495" fmla="*/ 623416 h 2027827"/>
                <a:gd name="connsiteX1496" fmla="*/ 1564650 w 2027827"/>
                <a:gd name="connsiteY1496" fmla="*/ 650182 h 2027827"/>
                <a:gd name="connsiteX1497" fmla="*/ 1548004 w 2027827"/>
                <a:gd name="connsiteY1497" fmla="*/ 650182 h 2027827"/>
                <a:gd name="connsiteX1498" fmla="*/ 1573246 w 2027827"/>
                <a:gd name="connsiteY1498" fmla="*/ 610795 h 2027827"/>
                <a:gd name="connsiteX1499" fmla="*/ 1549636 w 2027827"/>
                <a:gd name="connsiteY1499" fmla="*/ 574019 h 2027827"/>
                <a:gd name="connsiteX1500" fmla="*/ 1566283 w 2027827"/>
                <a:gd name="connsiteY1500" fmla="*/ 574019 h 2027827"/>
                <a:gd name="connsiteX1501" fmla="*/ 1581515 w 2027827"/>
                <a:gd name="connsiteY1501" fmla="*/ 597956 h 2027827"/>
                <a:gd name="connsiteX1502" fmla="*/ 1596748 w 2027827"/>
                <a:gd name="connsiteY1502" fmla="*/ 574019 h 2027827"/>
                <a:gd name="connsiteX1503" fmla="*/ 1613394 w 2027827"/>
                <a:gd name="connsiteY1503" fmla="*/ 574019 h 2027827"/>
                <a:gd name="connsiteX1504" fmla="*/ 1589785 w 2027827"/>
                <a:gd name="connsiteY1504" fmla="*/ 610795 h 2027827"/>
                <a:gd name="connsiteX1505" fmla="*/ 1615026 w 2027827"/>
                <a:gd name="connsiteY1505" fmla="*/ 650182 h 2027827"/>
                <a:gd name="connsiteX1506" fmla="*/ 1598380 w 2027827"/>
                <a:gd name="connsiteY1506" fmla="*/ 650182 h 2027827"/>
                <a:gd name="connsiteX1507" fmla="*/ 1581515 w 2027827"/>
                <a:gd name="connsiteY1507" fmla="*/ 623416 h 2027827"/>
                <a:gd name="connsiteX1508" fmla="*/ 1684715 w 2027827"/>
                <a:gd name="connsiteY1508" fmla="*/ 623416 h 2027827"/>
                <a:gd name="connsiteX1509" fmla="*/ 1667851 w 2027827"/>
                <a:gd name="connsiteY1509" fmla="*/ 650182 h 2027827"/>
                <a:gd name="connsiteX1510" fmla="*/ 1651205 w 2027827"/>
                <a:gd name="connsiteY1510" fmla="*/ 650182 h 2027827"/>
                <a:gd name="connsiteX1511" fmla="*/ 1676446 w 2027827"/>
                <a:gd name="connsiteY1511" fmla="*/ 610795 h 2027827"/>
                <a:gd name="connsiteX1512" fmla="*/ 1652837 w 2027827"/>
                <a:gd name="connsiteY1512" fmla="*/ 574019 h 2027827"/>
                <a:gd name="connsiteX1513" fmla="*/ 1669483 w 2027827"/>
                <a:gd name="connsiteY1513" fmla="*/ 574019 h 2027827"/>
                <a:gd name="connsiteX1514" fmla="*/ 1684715 w 2027827"/>
                <a:gd name="connsiteY1514" fmla="*/ 597956 h 2027827"/>
                <a:gd name="connsiteX1515" fmla="*/ 1699948 w 2027827"/>
                <a:gd name="connsiteY1515" fmla="*/ 574019 h 2027827"/>
                <a:gd name="connsiteX1516" fmla="*/ 1716595 w 2027827"/>
                <a:gd name="connsiteY1516" fmla="*/ 574019 h 2027827"/>
                <a:gd name="connsiteX1517" fmla="*/ 1692985 w 2027827"/>
                <a:gd name="connsiteY1517" fmla="*/ 610795 h 2027827"/>
                <a:gd name="connsiteX1518" fmla="*/ 1718227 w 2027827"/>
                <a:gd name="connsiteY1518" fmla="*/ 650182 h 2027827"/>
                <a:gd name="connsiteX1519" fmla="*/ 1701581 w 2027827"/>
                <a:gd name="connsiteY1519" fmla="*/ 650182 h 2027827"/>
                <a:gd name="connsiteX1520" fmla="*/ 1684715 w 2027827"/>
                <a:gd name="connsiteY1520" fmla="*/ 623416 h 2027827"/>
                <a:gd name="connsiteX1521" fmla="*/ 1787915 w 2027827"/>
                <a:gd name="connsiteY1521" fmla="*/ 623416 h 2027827"/>
                <a:gd name="connsiteX1522" fmla="*/ 1771051 w 2027827"/>
                <a:gd name="connsiteY1522" fmla="*/ 650182 h 2027827"/>
                <a:gd name="connsiteX1523" fmla="*/ 1754405 w 2027827"/>
                <a:gd name="connsiteY1523" fmla="*/ 650182 h 2027827"/>
                <a:gd name="connsiteX1524" fmla="*/ 1779647 w 2027827"/>
                <a:gd name="connsiteY1524" fmla="*/ 610795 h 2027827"/>
                <a:gd name="connsiteX1525" fmla="*/ 1756037 w 2027827"/>
                <a:gd name="connsiteY1525" fmla="*/ 574019 h 2027827"/>
                <a:gd name="connsiteX1526" fmla="*/ 1772683 w 2027827"/>
                <a:gd name="connsiteY1526" fmla="*/ 574019 h 2027827"/>
                <a:gd name="connsiteX1527" fmla="*/ 1787915 w 2027827"/>
                <a:gd name="connsiteY1527" fmla="*/ 597956 h 2027827"/>
                <a:gd name="connsiteX1528" fmla="*/ 1803149 w 2027827"/>
                <a:gd name="connsiteY1528" fmla="*/ 574019 h 2027827"/>
                <a:gd name="connsiteX1529" fmla="*/ 1819795 w 2027827"/>
                <a:gd name="connsiteY1529" fmla="*/ 574019 h 2027827"/>
                <a:gd name="connsiteX1530" fmla="*/ 1796185 w 2027827"/>
                <a:gd name="connsiteY1530" fmla="*/ 610795 h 2027827"/>
                <a:gd name="connsiteX1531" fmla="*/ 1821427 w 2027827"/>
                <a:gd name="connsiteY1531" fmla="*/ 650182 h 2027827"/>
                <a:gd name="connsiteX1532" fmla="*/ 1804781 w 2027827"/>
                <a:gd name="connsiteY1532" fmla="*/ 650182 h 2027827"/>
                <a:gd name="connsiteX1533" fmla="*/ 1787915 w 2027827"/>
                <a:gd name="connsiteY1533" fmla="*/ 623416 h 2027827"/>
                <a:gd name="connsiteX1534" fmla="*/ 1891116 w 2027827"/>
                <a:gd name="connsiteY1534" fmla="*/ 623416 h 2027827"/>
                <a:gd name="connsiteX1535" fmla="*/ 1874251 w 2027827"/>
                <a:gd name="connsiteY1535" fmla="*/ 650182 h 2027827"/>
                <a:gd name="connsiteX1536" fmla="*/ 1857605 w 2027827"/>
                <a:gd name="connsiteY1536" fmla="*/ 650182 h 2027827"/>
                <a:gd name="connsiteX1537" fmla="*/ 1882847 w 2027827"/>
                <a:gd name="connsiteY1537" fmla="*/ 610795 h 2027827"/>
                <a:gd name="connsiteX1538" fmla="*/ 1859237 w 2027827"/>
                <a:gd name="connsiteY1538" fmla="*/ 574019 h 2027827"/>
                <a:gd name="connsiteX1539" fmla="*/ 1875884 w 2027827"/>
                <a:gd name="connsiteY1539" fmla="*/ 574019 h 2027827"/>
                <a:gd name="connsiteX1540" fmla="*/ 1891116 w 2027827"/>
                <a:gd name="connsiteY1540" fmla="*/ 597956 h 2027827"/>
                <a:gd name="connsiteX1541" fmla="*/ 1906349 w 2027827"/>
                <a:gd name="connsiteY1541" fmla="*/ 574019 h 2027827"/>
                <a:gd name="connsiteX1542" fmla="*/ 1922995 w 2027827"/>
                <a:gd name="connsiteY1542" fmla="*/ 574019 h 2027827"/>
                <a:gd name="connsiteX1543" fmla="*/ 1899385 w 2027827"/>
                <a:gd name="connsiteY1543" fmla="*/ 610795 h 2027827"/>
                <a:gd name="connsiteX1544" fmla="*/ 1924627 w 2027827"/>
                <a:gd name="connsiteY1544" fmla="*/ 650182 h 2027827"/>
                <a:gd name="connsiteX1545" fmla="*/ 1907981 w 2027827"/>
                <a:gd name="connsiteY1545" fmla="*/ 650182 h 2027827"/>
                <a:gd name="connsiteX1546" fmla="*/ 1891116 w 2027827"/>
                <a:gd name="connsiteY1546" fmla="*/ 623416 h 2027827"/>
                <a:gd name="connsiteX1547" fmla="*/ 1994316 w 2027827"/>
                <a:gd name="connsiteY1547" fmla="*/ 623416 h 2027827"/>
                <a:gd name="connsiteX1548" fmla="*/ 1977452 w 2027827"/>
                <a:gd name="connsiteY1548" fmla="*/ 650182 h 2027827"/>
                <a:gd name="connsiteX1549" fmla="*/ 1960805 w 2027827"/>
                <a:gd name="connsiteY1549" fmla="*/ 650182 h 2027827"/>
                <a:gd name="connsiteX1550" fmla="*/ 1986047 w 2027827"/>
                <a:gd name="connsiteY1550" fmla="*/ 610795 h 2027827"/>
                <a:gd name="connsiteX1551" fmla="*/ 1962438 w 2027827"/>
                <a:gd name="connsiteY1551" fmla="*/ 574019 h 2027827"/>
                <a:gd name="connsiteX1552" fmla="*/ 1979084 w 2027827"/>
                <a:gd name="connsiteY1552" fmla="*/ 574019 h 2027827"/>
                <a:gd name="connsiteX1553" fmla="*/ 1994316 w 2027827"/>
                <a:gd name="connsiteY1553" fmla="*/ 597956 h 2027827"/>
                <a:gd name="connsiteX1554" fmla="*/ 2009549 w 2027827"/>
                <a:gd name="connsiteY1554" fmla="*/ 574019 h 2027827"/>
                <a:gd name="connsiteX1555" fmla="*/ 2026195 w 2027827"/>
                <a:gd name="connsiteY1555" fmla="*/ 574019 h 2027827"/>
                <a:gd name="connsiteX1556" fmla="*/ 2002586 w 2027827"/>
                <a:gd name="connsiteY1556" fmla="*/ 610795 h 2027827"/>
                <a:gd name="connsiteX1557" fmla="*/ 2027827 w 2027827"/>
                <a:gd name="connsiteY1557" fmla="*/ 650182 h 2027827"/>
                <a:gd name="connsiteX1558" fmla="*/ 2011182 w 2027827"/>
                <a:gd name="connsiteY1558" fmla="*/ 650182 h 2027827"/>
                <a:gd name="connsiteX1559" fmla="*/ 1994316 w 2027827"/>
                <a:gd name="connsiteY1559" fmla="*/ 623416 h 2027827"/>
                <a:gd name="connsiteX1560" fmla="*/ 33511 w 2027827"/>
                <a:gd name="connsiteY1560" fmla="*/ 738220 h 2027827"/>
                <a:gd name="connsiteX1561" fmla="*/ 16646 w 2027827"/>
                <a:gd name="connsiteY1561" fmla="*/ 764986 h 2027827"/>
                <a:gd name="connsiteX1562" fmla="*/ 0 w 2027827"/>
                <a:gd name="connsiteY1562" fmla="*/ 764986 h 2027827"/>
                <a:gd name="connsiteX1563" fmla="*/ 25242 w 2027827"/>
                <a:gd name="connsiteY1563" fmla="*/ 725599 h 2027827"/>
                <a:gd name="connsiteX1564" fmla="*/ 1632 w 2027827"/>
                <a:gd name="connsiteY1564" fmla="*/ 688823 h 2027827"/>
                <a:gd name="connsiteX1565" fmla="*/ 18278 w 2027827"/>
                <a:gd name="connsiteY1565" fmla="*/ 688823 h 2027827"/>
                <a:gd name="connsiteX1566" fmla="*/ 33511 w 2027827"/>
                <a:gd name="connsiteY1566" fmla="*/ 712760 h 2027827"/>
                <a:gd name="connsiteX1567" fmla="*/ 48744 w 2027827"/>
                <a:gd name="connsiteY1567" fmla="*/ 688823 h 2027827"/>
                <a:gd name="connsiteX1568" fmla="*/ 65390 w 2027827"/>
                <a:gd name="connsiteY1568" fmla="*/ 688823 h 2027827"/>
                <a:gd name="connsiteX1569" fmla="*/ 41780 w 2027827"/>
                <a:gd name="connsiteY1569" fmla="*/ 725599 h 2027827"/>
                <a:gd name="connsiteX1570" fmla="*/ 67022 w 2027827"/>
                <a:gd name="connsiteY1570" fmla="*/ 764986 h 2027827"/>
                <a:gd name="connsiteX1571" fmla="*/ 50376 w 2027827"/>
                <a:gd name="connsiteY1571" fmla="*/ 764986 h 2027827"/>
                <a:gd name="connsiteX1572" fmla="*/ 33511 w 2027827"/>
                <a:gd name="connsiteY1572" fmla="*/ 738220 h 2027827"/>
                <a:gd name="connsiteX1573" fmla="*/ 136711 w 2027827"/>
                <a:gd name="connsiteY1573" fmla="*/ 738220 h 2027827"/>
                <a:gd name="connsiteX1574" fmla="*/ 119846 w 2027827"/>
                <a:gd name="connsiteY1574" fmla="*/ 764986 h 2027827"/>
                <a:gd name="connsiteX1575" fmla="*/ 103200 w 2027827"/>
                <a:gd name="connsiteY1575" fmla="*/ 764986 h 2027827"/>
                <a:gd name="connsiteX1576" fmla="*/ 128442 w 2027827"/>
                <a:gd name="connsiteY1576" fmla="*/ 725599 h 2027827"/>
                <a:gd name="connsiteX1577" fmla="*/ 104833 w 2027827"/>
                <a:gd name="connsiteY1577" fmla="*/ 688823 h 2027827"/>
                <a:gd name="connsiteX1578" fmla="*/ 121479 w 2027827"/>
                <a:gd name="connsiteY1578" fmla="*/ 688823 h 2027827"/>
                <a:gd name="connsiteX1579" fmla="*/ 136711 w 2027827"/>
                <a:gd name="connsiteY1579" fmla="*/ 712760 h 2027827"/>
                <a:gd name="connsiteX1580" fmla="*/ 151944 w 2027827"/>
                <a:gd name="connsiteY1580" fmla="*/ 688823 h 2027827"/>
                <a:gd name="connsiteX1581" fmla="*/ 168590 w 2027827"/>
                <a:gd name="connsiteY1581" fmla="*/ 688823 h 2027827"/>
                <a:gd name="connsiteX1582" fmla="*/ 144981 w 2027827"/>
                <a:gd name="connsiteY1582" fmla="*/ 725599 h 2027827"/>
                <a:gd name="connsiteX1583" fmla="*/ 170222 w 2027827"/>
                <a:gd name="connsiteY1583" fmla="*/ 764986 h 2027827"/>
                <a:gd name="connsiteX1584" fmla="*/ 153576 w 2027827"/>
                <a:gd name="connsiteY1584" fmla="*/ 764986 h 2027827"/>
                <a:gd name="connsiteX1585" fmla="*/ 136711 w 2027827"/>
                <a:gd name="connsiteY1585" fmla="*/ 738220 h 2027827"/>
                <a:gd name="connsiteX1586" fmla="*/ 239911 w 2027827"/>
                <a:gd name="connsiteY1586" fmla="*/ 738220 h 2027827"/>
                <a:gd name="connsiteX1587" fmla="*/ 223047 w 2027827"/>
                <a:gd name="connsiteY1587" fmla="*/ 764986 h 2027827"/>
                <a:gd name="connsiteX1588" fmla="*/ 206401 w 2027827"/>
                <a:gd name="connsiteY1588" fmla="*/ 764986 h 2027827"/>
                <a:gd name="connsiteX1589" fmla="*/ 231642 w 2027827"/>
                <a:gd name="connsiteY1589" fmla="*/ 725599 h 2027827"/>
                <a:gd name="connsiteX1590" fmla="*/ 208033 w 2027827"/>
                <a:gd name="connsiteY1590" fmla="*/ 688823 h 2027827"/>
                <a:gd name="connsiteX1591" fmla="*/ 224679 w 2027827"/>
                <a:gd name="connsiteY1591" fmla="*/ 688823 h 2027827"/>
                <a:gd name="connsiteX1592" fmla="*/ 239911 w 2027827"/>
                <a:gd name="connsiteY1592" fmla="*/ 712760 h 2027827"/>
                <a:gd name="connsiteX1593" fmla="*/ 255144 w 2027827"/>
                <a:gd name="connsiteY1593" fmla="*/ 688823 h 2027827"/>
                <a:gd name="connsiteX1594" fmla="*/ 271790 w 2027827"/>
                <a:gd name="connsiteY1594" fmla="*/ 688823 h 2027827"/>
                <a:gd name="connsiteX1595" fmla="*/ 248181 w 2027827"/>
                <a:gd name="connsiteY1595" fmla="*/ 725599 h 2027827"/>
                <a:gd name="connsiteX1596" fmla="*/ 273423 w 2027827"/>
                <a:gd name="connsiteY1596" fmla="*/ 764986 h 2027827"/>
                <a:gd name="connsiteX1597" fmla="*/ 256777 w 2027827"/>
                <a:gd name="connsiteY1597" fmla="*/ 764986 h 2027827"/>
                <a:gd name="connsiteX1598" fmla="*/ 239911 w 2027827"/>
                <a:gd name="connsiteY1598" fmla="*/ 738220 h 2027827"/>
                <a:gd name="connsiteX1599" fmla="*/ 343111 w 2027827"/>
                <a:gd name="connsiteY1599" fmla="*/ 738220 h 2027827"/>
                <a:gd name="connsiteX1600" fmla="*/ 326247 w 2027827"/>
                <a:gd name="connsiteY1600" fmla="*/ 764986 h 2027827"/>
                <a:gd name="connsiteX1601" fmla="*/ 309601 w 2027827"/>
                <a:gd name="connsiteY1601" fmla="*/ 764986 h 2027827"/>
                <a:gd name="connsiteX1602" fmla="*/ 334843 w 2027827"/>
                <a:gd name="connsiteY1602" fmla="*/ 725599 h 2027827"/>
                <a:gd name="connsiteX1603" fmla="*/ 311233 w 2027827"/>
                <a:gd name="connsiteY1603" fmla="*/ 688823 h 2027827"/>
                <a:gd name="connsiteX1604" fmla="*/ 327879 w 2027827"/>
                <a:gd name="connsiteY1604" fmla="*/ 688823 h 2027827"/>
                <a:gd name="connsiteX1605" fmla="*/ 343111 w 2027827"/>
                <a:gd name="connsiteY1605" fmla="*/ 712760 h 2027827"/>
                <a:gd name="connsiteX1606" fmla="*/ 358345 w 2027827"/>
                <a:gd name="connsiteY1606" fmla="*/ 688823 h 2027827"/>
                <a:gd name="connsiteX1607" fmla="*/ 374991 w 2027827"/>
                <a:gd name="connsiteY1607" fmla="*/ 688823 h 2027827"/>
                <a:gd name="connsiteX1608" fmla="*/ 351381 w 2027827"/>
                <a:gd name="connsiteY1608" fmla="*/ 725599 h 2027827"/>
                <a:gd name="connsiteX1609" fmla="*/ 376623 w 2027827"/>
                <a:gd name="connsiteY1609" fmla="*/ 764986 h 2027827"/>
                <a:gd name="connsiteX1610" fmla="*/ 359977 w 2027827"/>
                <a:gd name="connsiteY1610" fmla="*/ 764986 h 2027827"/>
                <a:gd name="connsiteX1611" fmla="*/ 343111 w 2027827"/>
                <a:gd name="connsiteY1611" fmla="*/ 738220 h 2027827"/>
                <a:gd name="connsiteX1612" fmla="*/ 446312 w 2027827"/>
                <a:gd name="connsiteY1612" fmla="*/ 738220 h 2027827"/>
                <a:gd name="connsiteX1613" fmla="*/ 429447 w 2027827"/>
                <a:gd name="connsiteY1613" fmla="*/ 764986 h 2027827"/>
                <a:gd name="connsiteX1614" fmla="*/ 412801 w 2027827"/>
                <a:gd name="connsiteY1614" fmla="*/ 764986 h 2027827"/>
                <a:gd name="connsiteX1615" fmla="*/ 438043 w 2027827"/>
                <a:gd name="connsiteY1615" fmla="*/ 725599 h 2027827"/>
                <a:gd name="connsiteX1616" fmla="*/ 414433 w 2027827"/>
                <a:gd name="connsiteY1616" fmla="*/ 688823 h 2027827"/>
                <a:gd name="connsiteX1617" fmla="*/ 431079 w 2027827"/>
                <a:gd name="connsiteY1617" fmla="*/ 688823 h 2027827"/>
                <a:gd name="connsiteX1618" fmla="*/ 446312 w 2027827"/>
                <a:gd name="connsiteY1618" fmla="*/ 712760 h 2027827"/>
                <a:gd name="connsiteX1619" fmla="*/ 461545 w 2027827"/>
                <a:gd name="connsiteY1619" fmla="*/ 688823 h 2027827"/>
                <a:gd name="connsiteX1620" fmla="*/ 478191 w 2027827"/>
                <a:gd name="connsiteY1620" fmla="*/ 688823 h 2027827"/>
                <a:gd name="connsiteX1621" fmla="*/ 454582 w 2027827"/>
                <a:gd name="connsiteY1621" fmla="*/ 725599 h 2027827"/>
                <a:gd name="connsiteX1622" fmla="*/ 479823 w 2027827"/>
                <a:gd name="connsiteY1622" fmla="*/ 764986 h 2027827"/>
                <a:gd name="connsiteX1623" fmla="*/ 463177 w 2027827"/>
                <a:gd name="connsiteY1623" fmla="*/ 764986 h 2027827"/>
                <a:gd name="connsiteX1624" fmla="*/ 446312 w 2027827"/>
                <a:gd name="connsiteY1624" fmla="*/ 738220 h 2027827"/>
                <a:gd name="connsiteX1625" fmla="*/ 549512 w 2027827"/>
                <a:gd name="connsiteY1625" fmla="*/ 738220 h 2027827"/>
                <a:gd name="connsiteX1626" fmla="*/ 532648 w 2027827"/>
                <a:gd name="connsiteY1626" fmla="*/ 764986 h 2027827"/>
                <a:gd name="connsiteX1627" fmla="*/ 516002 w 2027827"/>
                <a:gd name="connsiteY1627" fmla="*/ 764986 h 2027827"/>
                <a:gd name="connsiteX1628" fmla="*/ 541243 w 2027827"/>
                <a:gd name="connsiteY1628" fmla="*/ 725599 h 2027827"/>
                <a:gd name="connsiteX1629" fmla="*/ 517634 w 2027827"/>
                <a:gd name="connsiteY1629" fmla="*/ 688823 h 2027827"/>
                <a:gd name="connsiteX1630" fmla="*/ 534280 w 2027827"/>
                <a:gd name="connsiteY1630" fmla="*/ 688823 h 2027827"/>
                <a:gd name="connsiteX1631" fmla="*/ 549512 w 2027827"/>
                <a:gd name="connsiteY1631" fmla="*/ 712760 h 2027827"/>
                <a:gd name="connsiteX1632" fmla="*/ 564745 w 2027827"/>
                <a:gd name="connsiteY1632" fmla="*/ 688823 h 2027827"/>
                <a:gd name="connsiteX1633" fmla="*/ 581391 w 2027827"/>
                <a:gd name="connsiteY1633" fmla="*/ 688823 h 2027827"/>
                <a:gd name="connsiteX1634" fmla="*/ 557782 w 2027827"/>
                <a:gd name="connsiteY1634" fmla="*/ 725599 h 2027827"/>
                <a:gd name="connsiteX1635" fmla="*/ 583023 w 2027827"/>
                <a:gd name="connsiteY1635" fmla="*/ 764986 h 2027827"/>
                <a:gd name="connsiteX1636" fmla="*/ 566378 w 2027827"/>
                <a:gd name="connsiteY1636" fmla="*/ 764986 h 2027827"/>
                <a:gd name="connsiteX1637" fmla="*/ 549512 w 2027827"/>
                <a:gd name="connsiteY1637" fmla="*/ 738220 h 2027827"/>
                <a:gd name="connsiteX1638" fmla="*/ 652712 w 2027827"/>
                <a:gd name="connsiteY1638" fmla="*/ 738220 h 2027827"/>
                <a:gd name="connsiteX1639" fmla="*/ 635848 w 2027827"/>
                <a:gd name="connsiteY1639" fmla="*/ 764986 h 2027827"/>
                <a:gd name="connsiteX1640" fmla="*/ 619202 w 2027827"/>
                <a:gd name="connsiteY1640" fmla="*/ 764986 h 2027827"/>
                <a:gd name="connsiteX1641" fmla="*/ 644443 w 2027827"/>
                <a:gd name="connsiteY1641" fmla="*/ 725599 h 2027827"/>
                <a:gd name="connsiteX1642" fmla="*/ 620834 w 2027827"/>
                <a:gd name="connsiteY1642" fmla="*/ 688823 h 2027827"/>
                <a:gd name="connsiteX1643" fmla="*/ 637480 w 2027827"/>
                <a:gd name="connsiteY1643" fmla="*/ 688823 h 2027827"/>
                <a:gd name="connsiteX1644" fmla="*/ 652712 w 2027827"/>
                <a:gd name="connsiteY1644" fmla="*/ 712760 h 2027827"/>
                <a:gd name="connsiteX1645" fmla="*/ 667945 w 2027827"/>
                <a:gd name="connsiteY1645" fmla="*/ 688823 h 2027827"/>
                <a:gd name="connsiteX1646" fmla="*/ 684592 w 2027827"/>
                <a:gd name="connsiteY1646" fmla="*/ 688823 h 2027827"/>
                <a:gd name="connsiteX1647" fmla="*/ 660982 w 2027827"/>
                <a:gd name="connsiteY1647" fmla="*/ 725599 h 2027827"/>
                <a:gd name="connsiteX1648" fmla="*/ 686224 w 2027827"/>
                <a:gd name="connsiteY1648" fmla="*/ 764986 h 2027827"/>
                <a:gd name="connsiteX1649" fmla="*/ 669578 w 2027827"/>
                <a:gd name="connsiteY1649" fmla="*/ 764986 h 2027827"/>
                <a:gd name="connsiteX1650" fmla="*/ 652712 w 2027827"/>
                <a:gd name="connsiteY1650" fmla="*/ 738220 h 2027827"/>
                <a:gd name="connsiteX1651" fmla="*/ 755913 w 2027827"/>
                <a:gd name="connsiteY1651" fmla="*/ 738220 h 2027827"/>
                <a:gd name="connsiteX1652" fmla="*/ 739048 w 2027827"/>
                <a:gd name="connsiteY1652" fmla="*/ 764986 h 2027827"/>
                <a:gd name="connsiteX1653" fmla="*/ 722402 w 2027827"/>
                <a:gd name="connsiteY1653" fmla="*/ 764986 h 2027827"/>
                <a:gd name="connsiteX1654" fmla="*/ 747644 w 2027827"/>
                <a:gd name="connsiteY1654" fmla="*/ 725599 h 2027827"/>
                <a:gd name="connsiteX1655" fmla="*/ 724034 w 2027827"/>
                <a:gd name="connsiteY1655" fmla="*/ 688823 h 2027827"/>
                <a:gd name="connsiteX1656" fmla="*/ 740680 w 2027827"/>
                <a:gd name="connsiteY1656" fmla="*/ 688823 h 2027827"/>
                <a:gd name="connsiteX1657" fmla="*/ 755913 w 2027827"/>
                <a:gd name="connsiteY1657" fmla="*/ 712760 h 2027827"/>
                <a:gd name="connsiteX1658" fmla="*/ 771146 w 2027827"/>
                <a:gd name="connsiteY1658" fmla="*/ 688823 h 2027827"/>
                <a:gd name="connsiteX1659" fmla="*/ 787792 w 2027827"/>
                <a:gd name="connsiteY1659" fmla="*/ 688823 h 2027827"/>
                <a:gd name="connsiteX1660" fmla="*/ 764182 w 2027827"/>
                <a:gd name="connsiteY1660" fmla="*/ 725599 h 2027827"/>
                <a:gd name="connsiteX1661" fmla="*/ 789424 w 2027827"/>
                <a:gd name="connsiteY1661" fmla="*/ 764986 h 2027827"/>
                <a:gd name="connsiteX1662" fmla="*/ 772778 w 2027827"/>
                <a:gd name="connsiteY1662" fmla="*/ 764986 h 2027827"/>
                <a:gd name="connsiteX1663" fmla="*/ 755913 w 2027827"/>
                <a:gd name="connsiteY1663" fmla="*/ 738220 h 2027827"/>
                <a:gd name="connsiteX1664" fmla="*/ 859113 w 2027827"/>
                <a:gd name="connsiteY1664" fmla="*/ 738220 h 2027827"/>
                <a:gd name="connsiteX1665" fmla="*/ 842248 w 2027827"/>
                <a:gd name="connsiteY1665" fmla="*/ 764986 h 2027827"/>
                <a:gd name="connsiteX1666" fmla="*/ 825602 w 2027827"/>
                <a:gd name="connsiteY1666" fmla="*/ 764986 h 2027827"/>
                <a:gd name="connsiteX1667" fmla="*/ 850844 w 2027827"/>
                <a:gd name="connsiteY1667" fmla="*/ 725599 h 2027827"/>
                <a:gd name="connsiteX1668" fmla="*/ 827235 w 2027827"/>
                <a:gd name="connsiteY1668" fmla="*/ 688823 h 2027827"/>
                <a:gd name="connsiteX1669" fmla="*/ 843881 w 2027827"/>
                <a:gd name="connsiteY1669" fmla="*/ 688823 h 2027827"/>
                <a:gd name="connsiteX1670" fmla="*/ 859113 w 2027827"/>
                <a:gd name="connsiteY1670" fmla="*/ 712760 h 2027827"/>
                <a:gd name="connsiteX1671" fmla="*/ 874346 w 2027827"/>
                <a:gd name="connsiteY1671" fmla="*/ 688823 h 2027827"/>
                <a:gd name="connsiteX1672" fmla="*/ 890992 w 2027827"/>
                <a:gd name="connsiteY1672" fmla="*/ 688823 h 2027827"/>
                <a:gd name="connsiteX1673" fmla="*/ 867383 w 2027827"/>
                <a:gd name="connsiteY1673" fmla="*/ 725599 h 2027827"/>
                <a:gd name="connsiteX1674" fmla="*/ 892624 w 2027827"/>
                <a:gd name="connsiteY1674" fmla="*/ 764986 h 2027827"/>
                <a:gd name="connsiteX1675" fmla="*/ 875978 w 2027827"/>
                <a:gd name="connsiteY1675" fmla="*/ 764986 h 2027827"/>
                <a:gd name="connsiteX1676" fmla="*/ 859113 w 2027827"/>
                <a:gd name="connsiteY1676" fmla="*/ 738220 h 2027827"/>
                <a:gd name="connsiteX1677" fmla="*/ 962313 w 2027827"/>
                <a:gd name="connsiteY1677" fmla="*/ 738220 h 2027827"/>
                <a:gd name="connsiteX1678" fmla="*/ 945449 w 2027827"/>
                <a:gd name="connsiteY1678" fmla="*/ 764986 h 2027827"/>
                <a:gd name="connsiteX1679" fmla="*/ 928803 w 2027827"/>
                <a:gd name="connsiteY1679" fmla="*/ 764986 h 2027827"/>
                <a:gd name="connsiteX1680" fmla="*/ 954044 w 2027827"/>
                <a:gd name="connsiteY1680" fmla="*/ 725599 h 2027827"/>
                <a:gd name="connsiteX1681" fmla="*/ 930435 w 2027827"/>
                <a:gd name="connsiteY1681" fmla="*/ 688823 h 2027827"/>
                <a:gd name="connsiteX1682" fmla="*/ 947081 w 2027827"/>
                <a:gd name="connsiteY1682" fmla="*/ 688823 h 2027827"/>
                <a:gd name="connsiteX1683" fmla="*/ 962313 w 2027827"/>
                <a:gd name="connsiteY1683" fmla="*/ 712760 h 2027827"/>
                <a:gd name="connsiteX1684" fmla="*/ 977546 w 2027827"/>
                <a:gd name="connsiteY1684" fmla="*/ 688823 h 2027827"/>
                <a:gd name="connsiteX1685" fmla="*/ 994192 w 2027827"/>
                <a:gd name="connsiteY1685" fmla="*/ 688823 h 2027827"/>
                <a:gd name="connsiteX1686" fmla="*/ 970583 w 2027827"/>
                <a:gd name="connsiteY1686" fmla="*/ 725599 h 2027827"/>
                <a:gd name="connsiteX1687" fmla="*/ 995824 w 2027827"/>
                <a:gd name="connsiteY1687" fmla="*/ 764986 h 2027827"/>
                <a:gd name="connsiteX1688" fmla="*/ 979179 w 2027827"/>
                <a:gd name="connsiteY1688" fmla="*/ 764986 h 2027827"/>
                <a:gd name="connsiteX1689" fmla="*/ 962313 w 2027827"/>
                <a:gd name="connsiteY1689" fmla="*/ 738220 h 2027827"/>
                <a:gd name="connsiteX1690" fmla="*/ 1065513 w 2027827"/>
                <a:gd name="connsiteY1690" fmla="*/ 738220 h 2027827"/>
                <a:gd name="connsiteX1691" fmla="*/ 1048649 w 2027827"/>
                <a:gd name="connsiteY1691" fmla="*/ 764986 h 2027827"/>
                <a:gd name="connsiteX1692" fmla="*/ 1032003 w 2027827"/>
                <a:gd name="connsiteY1692" fmla="*/ 764986 h 2027827"/>
                <a:gd name="connsiteX1693" fmla="*/ 1057244 w 2027827"/>
                <a:gd name="connsiteY1693" fmla="*/ 725599 h 2027827"/>
                <a:gd name="connsiteX1694" fmla="*/ 1033635 w 2027827"/>
                <a:gd name="connsiteY1694" fmla="*/ 688823 h 2027827"/>
                <a:gd name="connsiteX1695" fmla="*/ 1050281 w 2027827"/>
                <a:gd name="connsiteY1695" fmla="*/ 688823 h 2027827"/>
                <a:gd name="connsiteX1696" fmla="*/ 1065513 w 2027827"/>
                <a:gd name="connsiteY1696" fmla="*/ 712760 h 2027827"/>
                <a:gd name="connsiteX1697" fmla="*/ 1080747 w 2027827"/>
                <a:gd name="connsiteY1697" fmla="*/ 688823 h 2027827"/>
                <a:gd name="connsiteX1698" fmla="*/ 1097393 w 2027827"/>
                <a:gd name="connsiteY1698" fmla="*/ 688823 h 2027827"/>
                <a:gd name="connsiteX1699" fmla="*/ 1073783 w 2027827"/>
                <a:gd name="connsiteY1699" fmla="*/ 725599 h 2027827"/>
                <a:gd name="connsiteX1700" fmla="*/ 1099025 w 2027827"/>
                <a:gd name="connsiteY1700" fmla="*/ 764986 h 2027827"/>
                <a:gd name="connsiteX1701" fmla="*/ 1082379 w 2027827"/>
                <a:gd name="connsiteY1701" fmla="*/ 764986 h 2027827"/>
                <a:gd name="connsiteX1702" fmla="*/ 1065513 w 2027827"/>
                <a:gd name="connsiteY1702" fmla="*/ 738220 h 2027827"/>
                <a:gd name="connsiteX1703" fmla="*/ 1168714 w 2027827"/>
                <a:gd name="connsiteY1703" fmla="*/ 738220 h 2027827"/>
                <a:gd name="connsiteX1704" fmla="*/ 1151849 w 2027827"/>
                <a:gd name="connsiteY1704" fmla="*/ 764986 h 2027827"/>
                <a:gd name="connsiteX1705" fmla="*/ 1135203 w 2027827"/>
                <a:gd name="connsiteY1705" fmla="*/ 764986 h 2027827"/>
                <a:gd name="connsiteX1706" fmla="*/ 1160445 w 2027827"/>
                <a:gd name="connsiteY1706" fmla="*/ 725599 h 2027827"/>
                <a:gd name="connsiteX1707" fmla="*/ 1136835 w 2027827"/>
                <a:gd name="connsiteY1707" fmla="*/ 688823 h 2027827"/>
                <a:gd name="connsiteX1708" fmla="*/ 1153481 w 2027827"/>
                <a:gd name="connsiteY1708" fmla="*/ 688823 h 2027827"/>
                <a:gd name="connsiteX1709" fmla="*/ 1168714 w 2027827"/>
                <a:gd name="connsiteY1709" fmla="*/ 712760 h 2027827"/>
                <a:gd name="connsiteX1710" fmla="*/ 1183947 w 2027827"/>
                <a:gd name="connsiteY1710" fmla="*/ 688823 h 2027827"/>
                <a:gd name="connsiteX1711" fmla="*/ 1200593 w 2027827"/>
                <a:gd name="connsiteY1711" fmla="*/ 688823 h 2027827"/>
                <a:gd name="connsiteX1712" fmla="*/ 1176984 w 2027827"/>
                <a:gd name="connsiteY1712" fmla="*/ 725599 h 2027827"/>
                <a:gd name="connsiteX1713" fmla="*/ 1202225 w 2027827"/>
                <a:gd name="connsiteY1713" fmla="*/ 764986 h 2027827"/>
                <a:gd name="connsiteX1714" fmla="*/ 1185579 w 2027827"/>
                <a:gd name="connsiteY1714" fmla="*/ 764986 h 2027827"/>
                <a:gd name="connsiteX1715" fmla="*/ 1168714 w 2027827"/>
                <a:gd name="connsiteY1715" fmla="*/ 738220 h 2027827"/>
                <a:gd name="connsiteX1716" fmla="*/ 1271914 w 2027827"/>
                <a:gd name="connsiteY1716" fmla="*/ 738220 h 2027827"/>
                <a:gd name="connsiteX1717" fmla="*/ 1255050 w 2027827"/>
                <a:gd name="connsiteY1717" fmla="*/ 764986 h 2027827"/>
                <a:gd name="connsiteX1718" fmla="*/ 1238404 w 2027827"/>
                <a:gd name="connsiteY1718" fmla="*/ 764986 h 2027827"/>
                <a:gd name="connsiteX1719" fmla="*/ 1263645 w 2027827"/>
                <a:gd name="connsiteY1719" fmla="*/ 725599 h 2027827"/>
                <a:gd name="connsiteX1720" fmla="*/ 1240036 w 2027827"/>
                <a:gd name="connsiteY1720" fmla="*/ 688823 h 2027827"/>
                <a:gd name="connsiteX1721" fmla="*/ 1256682 w 2027827"/>
                <a:gd name="connsiteY1721" fmla="*/ 688823 h 2027827"/>
                <a:gd name="connsiteX1722" fmla="*/ 1271914 w 2027827"/>
                <a:gd name="connsiteY1722" fmla="*/ 712760 h 2027827"/>
                <a:gd name="connsiteX1723" fmla="*/ 1287147 w 2027827"/>
                <a:gd name="connsiteY1723" fmla="*/ 688823 h 2027827"/>
                <a:gd name="connsiteX1724" fmla="*/ 1303793 w 2027827"/>
                <a:gd name="connsiteY1724" fmla="*/ 688823 h 2027827"/>
                <a:gd name="connsiteX1725" fmla="*/ 1280184 w 2027827"/>
                <a:gd name="connsiteY1725" fmla="*/ 725599 h 2027827"/>
                <a:gd name="connsiteX1726" fmla="*/ 1305426 w 2027827"/>
                <a:gd name="connsiteY1726" fmla="*/ 764986 h 2027827"/>
                <a:gd name="connsiteX1727" fmla="*/ 1288779 w 2027827"/>
                <a:gd name="connsiteY1727" fmla="*/ 764986 h 2027827"/>
                <a:gd name="connsiteX1728" fmla="*/ 1271914 w 2027827"/>
                <a:gd name="connsiteY1728" fmla="*/ 738220 h 2027827"/>
                <a:gd name="connsiteX1729" fmla="*/ 1375114 w 2027827"/>
                <a:gd name="connsiteY1729" fmla="*/ 738220 h 2027827"/>
                <a:gd name="connsiteX1730" fmla="*/ 1358250 w 2027827"/>
                <a:gd name="connsiteY1730" fmla="*/ 764986 h 2027827"/>
                <a:gd name="connsiteX1731" fmla="*/ 1341604 w 2027827"/>
                <a:gd name="connsiteY1731" fmla="*/ 764986 h 2027827"/>
                <a:gd name="connsiteX1732" fmla="*/ 1366845 w 2027827"/>
                <a:gd name="connsiteY1732" fmla="*/ 725599 h 2027827"/>
                <a:gd name="connsiteX1733" fmla="*/ 1343236 w 2027827"/>
                <a:gd name="connsiteY1733" fmla="*/ 688823 h 2027827"/>
                <a:gd name="connsiteX1734" fmla="*/ 1359882 w 2027827"/>
                <a:gd name="connsiteY1734" fmla="*/ 688823 h 2027827"/>
                <a:gd name="connsiteX1735" fmla="*/ 1375114 w 2027827"/>
                <a:gd name="connsiteY1735" fmla="*/ 712760 h 2027827"/>
                <a:gd name="connsiteX1736" fmla="*/ 1390348 w 2027827"/>
                <a:gd name="connsiteY1736" fmla="*/ 688823 h 2027827"/>
                <a:gd name="connsiteX1737" fmla="*/ 1406993 w 2027827"/>
                <a:gd name="connsiteY1737" fmla="*/ 688823 h 2027827"/>
                <a:gd name="connsiteX1738" fmla="*/ 1383384 w 2027827"/>
                <a:gd name="connsiteY1738" fmla="*/ 725599 h 2027827"/>
                <a:gd name="connsiteX1739" fmla="*/ 1408626 w 2027827"/>
                <a:gd name="connsiteY1739" fmla="*/ 764986 h 2027827"/>
                <a:gd name="connsiteX1740" fmla="*/ 1391980 w 2027827"/>
                <a:gd name="connsiteY1740" fmla="*/ 764986 h 2027827"/>
                <a:gd name="connsiteX1741" fmla="*/ 1375114 w 2027827"/>
                <a:gd name="connsiteY1741" fmla="*/ 738220 h 2027827"/>
                <a:gd name="connsiteX1742" fmla="*/ 1478315 w 2027827"/>
                <a:gd name="connsiteY1742" fmla="*/ 738220 h 2027827"/>
                <a:gd name="connsiteX1743" fmla="*/ 1461450 w 2027827"/>
                <a:gd name="connsiteY1743" fmla="*/ 764986 h 2027827"/>
                <a:gd name="connsiteX1744" fmla="*/ 1444804 w 2027827"/>
                <a:gd name="connsiteY1744" fmla="*/ 764986 h 2027827"/>
                <a:gd name="connsiteX1745" fmla="*/ 1470046 w 2027827"/>
                <a:gd name="connsiteY1745" fmla="*/ 725599 h 2027827"/>
                <a:gd name="connsiteX1746" fmla="*/ 1446436 w 2027827"/>
                <a:gd name="connsiteY1746" fmla="*/ 688823 h 2027827"/>
                <a:gd name="connsiteX1747" fmla="*/ 1463083 w 2027827"/>
                <a:gd name="connsiteY1747" fmla="*/ 688823 h 2027827"/>
                <a:gd name="connsiteX1748" fmla="*/ 1478315 w 2027827"/>
                <a:gd name="connsiteY1748" fmla="*/ 712760 h 2027827"/>
                <a:gd name="connsiteX1749" fmla="*/ 1493548 w 2027827"/>
                <a:gd name="connsiteY1749" fmla="*/ 688823 h 2027827"/>
                <a:gd name="connsiteX1750" fmla="*/ 1510194 w 2027827"/>
                <a:gd name="connsiteY1750" fmla="*/ 688823 h 2027827"/>
                <a:gd name="connsiteX1751" fmla="*/ 1486584 w 2027827"/>
                <a:gd name="connsiteY1751" fmla="*/ 725599 h 2027827"/>
                <a:gd name="connsiteX1752" fmla="*/ 1511826 w 2027827"/>
                <a:gd name="connsiteY1752" fmla="*/ 764986 h 2027827"/>
                <a:gd name="connsiteX1753" fmla="*/ 1495180 w 2027827"/>
                <a:gd name="connsiteY1753" fmla="*/ 764986 h 2027827"/>
                <a:gd name="connsiteX1754" fmla="*/ 1478315 w 2027827"/>
                <a:gd name="connsiteY1754" fmla="*/ 738220 h 2027827"/>
                <a:gd name="connsiteX1755" fmla="*/ 1581515 w 2027827"/>
                <a:gd name="connsiteY1755" fmla="*/ 738220 h 2027827"/>
                <a:gd name="connsiteX1756" fmla="*/ 1564650 w 2027827"/>
                <a:gd name="connsiteY1756" fmla="*/ 764986 h 2027827"/>
                <a:gd name="connsiteX1757" fmla="*/ 1548004 w 2027827"/>
                <a:gd name="connsiteY1757" fmla="*/ 764986 h 2027827"/>
                <a:gd name="connsiteX1758" fmla="*/ 1573246 w 2027827"/>
                <a:gd name="connsiteY1758" fmla="*/ 725599 h 2027827"/>
                <a:gd name="connsiteX1759" fmla="*/ 1549636 w 2027827"/>
                <a:gd name="connsiteY1759" fmla="*/ 688823 h 2027827"/>
                <a:gd name="connsiteX1760" fmla="*/ 1566283 w 2027827"/>
                <a:gd name="connsiteY1760" fmla="*/ 688823 h 2027827"/>
                <a:gd name="connsiteX1761" fmla="*/ 1581515 w 2027827"/>
                <a:gd name="connsiteY1761" fmla="*/ 712760 h 2027827"/>
                <a:gd name="connsiteX1762" fmla="*/ 1596748 w 2027827"/>
                <a:gd name="connsiteY1762" fmla="*/ 688823 h 2027827"/>
                <a:gd name="connsiteX1763" fmla="*/ 1613394 w 2027827"/>
                <a:gd name="connsiteY1763" fmla="*/ 688823 h 2027827"/>
                <a:gd name="connsiteX1764" fmla="*/ 1589785 w 2027827"/>
                <a:gd name="connsiteY1764" fmla="*/ 725599 h 2027827"/>
                <a:gd name="connsiteX1765" fmla="*/ 1615026 w 2027827"/>
                <a:gd name="connsiteY1765" fmla="*/ 764986 h 2027827"/>
                <a:gd name="connsiteX1766" fmla="*/ 1598380 w 2027827"/>
                <a:gd name="connsiteY1766" fmla="*/ 764986 h 2027827"/>
                <a:gd name="connsiteX1767" fmla="*/ 1581515 w 2027827"/>
                <a:gd name="connsiteY1767" fmla="*/ 738220 h 2027827"/>
                <a:gd name="connsiteX1768" fmla="*/ 1684715 w 2027827"/>
                <a:gd name="connsiteY1768" fmla="*/ 738220 h 2027827"/>
                <a:gd name="connsiteX1769" fmla="*/ 1667851 w 2027827"/>
                <a:gd name="connsiteY1769" fmla="*/ 764986 h 2027827"/>
                <a:gd name="connsiteX1770" fmla="*/ 1651205 w 2027827"/>
                <a:gd name="connsiteY1770" fmla="*/ 764986 h 2027827"/>
                <a:gd name="connsiteX1771" fmla="*/ 1676446 w 2027827"/>
                <a:gd name="connsiteY1771" fmla="*/ 725599 h 2027827"/>
                <a:gd name="connsiteX1772" fmla="*/ 1652837 w 2027827"/>
                <a:gd name="connsiteY1772" fmla="*/ 688823 h 2027827"/>
                <a:gd name="connsiteX1773" fmla="*/ 1669483 w 2027827"/>
                <a:gd name="connsiteY1773" fmla="*/ 688823 h 2027827"/>
                <a:gd name="connsiteX1774" fmla="*/ 1684715 w 2027827"/>
                <a:gd name="connsiteY1774" fmla="*/ 712760 h 2027827"/>
                <a:gd name="connsiteX1775" fmla="*/ 1699948 w 2027827"/>
                <a:gd name="connsiteY1775" fmla="*/ 688823 h 2027827"/>
                <a:gd name="connsiteX1776" fmla="*/ 1716595 w 2027827"/>
                <a:gd name="connsiteY1776" fmla="*/ 688823 h 2027827"/>
                <a:gd name="connsiteX1777" fmla="*/ 1692985 w 2027827"/>
                <a:gd name="connsiteY1777" fmla="*/ 725599 h 2027827"/>
                <a:gd name="connsiteX1778" fmla="*/ 1718227 w 2027827"/>
                <a:gd name="connsiteY1778" fmla="*/ 764986 h 2027827"/>
                <a:gd name="connsiteX1779" fmla="*/ 1701581 w 2027827"/>
                <a:gd name="connsiteY1779" fmla="*/ 764986 h 2027827"/>
                <a:gd name="connsiteX1780" fmla="*/ 1684715 w 2027827"/>
                <a:gd name="connsiteY1780" fmla="*/ 738220 h 2027827"/>
                <a:gd name="connsiteX1781" fmla="*/ 1787915 w 2027827"/>
                <a:gd name="connsiteY1781" fmla="*/ 738220 h 2027827"/>
                <a:gd name="connsiteX1782" fmla="*/ 1771051 w 2027827"/>
                <a:gd name="connsiteY1782" fmla="*/ 764986 h 2027827"/>
                <a:gd name="connsiteX1783" fmla="*/ 1754405 w 2027827"/>
                <a:gd name="connsiteY1783" fmla="*/ 764986 h 2027827"/>
                <a:gd name="connsiteX1784" fmla="*/ 1779647 w 2027827"/>
                <a:gd name="connsiteY1784" fmla="*/ 725599 h 2027827"/>
                <a:gd name="connsiteX1785" fmla="*/ 1756037 w 2027827"/>
                <a:gd name="connsiteY1785" fmla="*/ 688823 h 2027827"/>
                <a:gd name="connsiteX1786" fmla="*/ 1772683 w 2027827"/>
                <a:gd name="connsiteY1786" fmla="*/ 688823 h 2027827"/>
                <a:gd name="connsiteX1787" fmla="*/ 1787915 w 2027827"/>
                <a:gd name="connsiteY1787" fmla="*/ 712760 h 2027827"/>
                <a:gd name="connsiteX1788" fmla="*/ 1803149 w 2027827"/>
                <a:gd name="connsiteY1788" fmla="*/ 688823 h 2027827"/>
                <a:gd name="connsiteX1789" fmla="*/ 1819795 w 2027827"/>
                <a:gd name="connsiteY1789" fmla="*/ 688823 h 2027827"/>
                <a:gd name="connsiteX1790" fmla="*/ 1796185 w 2027827"/>
                <a:gd name="connsiteY1790" fmla="*/ 725599 h 2027827"/>
                <a:gd name="connsiteX1791" fmla="*/ 1821427 w 2027827"/>
                <a:gd name="connsiteY1791" fmla="*/ 764986 h 2027827"/>
                <a:gd name="connsiteX1792" fmla="*/ 1804781 w 2027827"/>
                <a:gd name="connsiteY1792" fmla="*/ 764986 h 2027827"/>
                <a:gd name="connsiteX1793" fmla="*/ 1787915 w 2027827"/>
                <a:gd name="connsiteY1793" fmla="*/ 738220 h 2027827"/>
                <a:gd name="connsiteX1794" fmla="*/ 1891116 w 2027827"/>
                <a:gd name="connsiteY1794" fmla="*/ 738220 h 2027827"/>
                <a:gd name="connsiteX1795" fmla="*/ 1874251 w 2027827"/>
                <a:gd name="connsiteY1795" fmla="*/ 764986 h 2027827"/>
                <a:gd name="connsiteX1796" fmla="*/ 1857605 w 2027827"/>
                <a:gd name="connsiteY1796" fmla="*/ 764986 h 2027827"/>
                <a:gd name="connsiteX1797" fmla="*/ 1882847 w 2027827"/>
                <a:gd name="connsiteY1797" fmla="*/ 725599 h 2027827"/>
                <a:gd name="connsiteX1798" fmla="*/ 1859237 w 2027827"/>
                <a:gd name="connsiteY1798" fmla="*/ 688823 h 2027827"/>
                <a:gd name="connsiteX1799" fmla="*/ 1875884 w 2027827"/>
                <a:gd name="connsiteY1799" fmla="*/ 688823 h 2027827"/>
                <a:gd name="connsiteX1800" fmla="*/ 1891116 w 2027827"/>
                <a:gd name="connsiteY1800" fmla="*/ 712760 h 2027827"/>
                <a:gd name="connsiteX1801" fmla="*/ 1906349 w 2027827"/>
                <a:gd name="connsiteY1801" fmla="*/ 688823 h 2027827"/>
                <a:gd name="connsiteX1802" fmla="*/ 1922995 w 2027827"/>
                <a:gd name="connsiteY1802" fmla="*/ 688823 h 2027827"/>
                <a:gd name="connsiteX1803" fmla="*/ 1899385 w 2027827"/>
                <a:gd name="connsiteY1803" fmla="*/ 725599 h 2027827"/>
                <a:gd name="connsiteX1804" fmla="*/ 1924627 w 2027827"/>
                <a:gd name="connsiteY1804" fmla="*/ 764986 h 2027827"/>
                <a:gd name="connsiteX1805" fmla="*/ 1907981 w 2027827"/>
                <a:gd name="connsiteY1805" fmla="*/ 764986 h 2027827"/>
                <a:gd name="connsiteX1806" fmla="*/ 1891116 w 2027827"/>
                <a:gd name="connsiteY1806" fmla="*/ 738220 h 2027827"/>
                <a:gd name="connsiteX1807" fmla="*/ 1994316 w 2027827"/>
                <a:gd name="connsiteY1807" fmla="*/ 738220 h 2027827"/>
                <a:gd name="connsiteX1808" fmla="*/ 1977452 w 2027827"/>
                <a:gd name="connsiteY1808" fmla="*/ 764986 h 2027827"/>
                <a:gd name="connsiteX1809" fmla="*/ 1960805 w 2027827"/>
                <a:gd name="connsiteY1809" fmla="*/ 764986 h 2027827"/>
                <a:gd name="connsiteX1810" fmla="*/ 1986047 w 2027827"/>
                <a:gd name="connsiteY1810" fmla="*/ 725599 h 2027827"/>
                <a:gd name="connsiteX1811" fmla="*/ 1962438 w 2027827"/>
                <a:gd name="connsiteY1811" fmla="*/ 688823 h 2027827"/>
                <a:gd name="connsiteX1812" fmla="*/ 1979084 w 2027827"/>
                <a:gd name="connsiteY1812" fmla="*/ 688823 h 2027827"/>
                <a:gd name="connsiteX1813" fmla="*/ 1994316 w 2027827"/>
                <a:gd name="connsiteY1813" fmla="*/ 712760 h 2027827"/>
                <a:gd name="connsiteX1814" fmla="*/ 2009549 w 2027827"/>
                <a:gd name="connsiteY1814" fmla="*/ 688823 h 2027827"/>
                <a:gd name="connsiteX1815" fmla="*/ 2026195 w 2027827"/>
                <a:gd name="connsiteY1815" fmla="*/ 688823 h 2027827"/>
                <a:gd name="connsiteX1816" fmla="*/ 2002586 w 2027827"/>
                <a:gd name="connsiteY1816" fmla="*/ 725599 h 2027827"/>
                <a:gd name="connsiteX1817" fmla="*/ 2027827 w 2027827"/>
                <a:gd name="connsiteY1817" fmla="*/ 764986 h 2027827"/>
                <a:gd name="connsiteX1818" fmla="*/ 2011182 w 2027827"/>
                <a:gd name="connsiteY1818" fmla="*/ 764986 h 2027827"/>
                <a:gd name="connsiteX1819" fmla="*/ 1994316 w 2027827"/>
                <a:gd name="connsiteY1819" fmla="*/ 738220 h 2027827"/>
                <a:gd name="connsiteX1820" fmla="*/ 33511 w 2027827"/>
                <a:gd name="connsiteY1820" fmla="*/ 853024 h 2027827"/>
                <a:gd name="connsiteX1821" fmla="*/ 16646 w 2027827"/>
                <a:gd name="connsiteY1821" fmla="*/ 879789 h 2027827"/>
                <a:gd name="connsiteX1822" fmla="*/ 0 w 2027827"/>
                <a:gd name="connsiteY1822" fmla="*/ 879789 h 2027827"/>
                <a:gd name="connsiteX1823" fmla="*/ 25242 w 2027827"/>
                <a:gd name="connsiteY1823" fmla="*/ 840403 h 2027827"/>
                <a:gd name="connsiteX1824" fmla="*/ 1632 w 2027827"/>
                <a:gd name="connsiteY1824" fmla="*/ 803627 h 2027827"/>
                <a:gd name="connsiteX1825" fmla="*/ 18278 w 2027827"/>
                <a:gd name="connsiteY1825" fmla="*/ 803627 h 2027827"/>
                <a:gd name="connsiteX1826" fmla="*/ 33511 w 2027827"/>
                <a:gd name="connsiteY1826" fmla="*/ 827564 h 2027827"/>
                <a:gd name="connsiteX1827" fmla="*/ 48744 w 2027827"/>
                <a:gd name="connsiteY1827" fmla="*/ 803627 h 2027827"/>
                <a:gd name="connsiteX1828" fmla="*/ 65390 w 2027827"/>
                <a:gd name="connsiteY1828" fmla="*/ 803627 h 2027827"/>
                <a:gd name="connsiteX1829" fmla="*/ 41780 w 2027827"/>
                <a:gd name="connsiteY1829" fmla="*/ 840403 h 2027827"/>
                <a:gd name="connsiteX1830" fmla="*/ 67022 w 2027827"/>
                <a:gd name="connsiteY1830" fmla="*/ 879789 h 2027827"/>
                <a:gd name="connsiteX1831" fmla="*/ 50376 w 2027827"/>
                <a:gd name="connsiteY1831" fmla="*/ 879789 h 2027827"/>
                <a:gd name="connsiteX1832" fmla="*/ 33511 w 2027827"/>
                <a:gd name="connsiteY1832" fmla="*/ 853024 h 2027827"/>
                <a:gd name="connsiteX1833" fmla="*/ 136711 w 2027827"/>
                <a:gd name="connsiteY1833" fmla="*/ 853024 h 2027827"/>
                <a:gd name="connsiteX1834" fmla="*/ 119846 w 2027827"/>
                <a:gd name="connsiteY1834" fmla="*/ 879789 h 2027827"/>
                <a:gd name="connsiteX1835" fmla="*/ 103200 w 2027827"/>
                <a:gd name="connsiteY1835" fmla="*/ 879789 h 2027827"/>
                <a:gd name="connsiteX1836" fmla="*/ 128442 w 2027827"/>
                <a:gd name="connsiteY1836" fmla="*/ 840403 h 2027827"/>
                <a:gd name="connsiteX1837" fmla="*/ 104833 w 2027827"/>
                <a:gd name="connsiteY1837" fmla="*/ 803627 h 2027827"/>
                <a:gd name="connsiteX1838" fmla="*/ 121479 w 2027827"/>
                <a:gd name="connsiteY1838" fmla="*/ 803627 h 2027827"/>
                <a:gd name="connsiteX1839" fmla="*/ 136711 w 2027827"/>
                <a:gd name="connsiteY1839" fmla="*/ 827564 h 2027827"/>
                <a:gd name="connsiteX1840" fmla="*/ 151944 w 2027827"/>
                <a:gd name="connsiteY1840" fmla="*/ 803627 h 2027827"/>
                <a:gd name="connsiteX1841" fmla="*/ 168590 w 2027827"/>
                <a:gd name="connsiteY1841" fmla="*/ 803627 h 2027827"/>
                <a:gd name="connsiteX1842" fmla="*/ 144981 w 2027827"/>
                <a:gd name="connsiteY1842" fmla="*/ 840403 h 2027827"/>
                <a:gd name="connsiteX1843" fmla="*/ 170222 w 2027827"/>
                <a:gd name="connsiteY1843" fmla="*/ 879789 h 2027827"/>
                <a:gd name="connsiteX1844" fmla="*/ 153576 w 2027827"/>
                <a:gd name="connsiteY1844" fmla="*/ 879789 h 2027827"/>
                <a:gd name="connsiteX1845" fmla="*/ 136711 w 2027827"/>
                <a:gd name="connsiteY1845" fmla="*/ 853024 h 2027827"/>
                <a:gd name="connsiteX1846" fmla="*/ 239911 w 2027827"/>
                <a:gd name="connsiteY1846" fmla="*/ 853024 h 2027827"/>
                <a:gd name="connsiteX1847" fmla="*/ 223047 w 2027827"/>
                <a:gd name="connsiteY1847" fmla="*/ 879789 h 2027827"/>
                <a:gd name="connsiteX1848" fmla="*/ 206401 w 2027827"/>
                <a:gd name="connsiteY1848" fmla="*/ 879789 h 2027827"/>
                <a:gd name="connsiteX1849" fmla="*/ 231642 w 2027827"/>
                <a:gd name="connsiteY1849" fmla="*/ 840403 h 2027827"/>
                <a:gd name="connsiteX1850" fmla="*/ 208033 w 2027827"/>
                <a:gd name="connsiteY1850" fmla="*/ 803627 h 2027827"/>
                <a:gd name="connsiteX1851" fmla="*/ 224679 w 2027827"/>
                <a:gd name="connsiteY1851" fmla="*/ 803627 h 2027827"/>
                <a:gd name="connsiteX1852" fmla="*/ 239911 w 2027827"/>
                <a:gd name="connsiteY1852" fmla="*/ 827564 h 2027827"/>
                <a:gd name="connsiteX1853" fmla="*/ 255144 w 2027827"/>
                <a:gd name="connsiteY1853" fmla="*/ 803627 h 2027827"/>
                <a:gd name="connsiteX1854" fmla="*/ 271790 w 2027827"/>
                <a:gd name="connsiteY1854" fmla="*/ 803627 h 2027827"/>
                <a:gd name="connsiteX1855" fmla="*/ 248181 w 2027827"/>
                <a:gd name="connsiteY1855" fmla="*/ 840403 h 2027827"/>
                <a:gd name="connsiteX1856" fmla="*/ 273423 w 2027827"/>
                <a:gd name="connsiteY1856" fmla="*/ 879789 h 2027827"/>
                <a:gd name="connsiteX1857" fmla="*/ 256777 w 2027827"/>
                <a:gd name="connsiteY1857" fmla="*/ 879789 h 2027827"/>
                <a:gd name="connsiteX1858" fmla="*/ 239911 w 2027827"/>
                <a:gd name="connsiteY1858" fmla="*/ 853024 h 2027827"/>
                <a:gd name="connsiteX1859" fmla="*/ 343111 w 2027827"/>
                <a:gd name="connsiteY1859" fmla="*/ 853024 h 2027827"/>
                <a:gd name="connsiteX1860" fmla="*/ 326247 w 2027827"/>
                <a:gd name="connsiteY1860" fmla="*/ 879789 h 2027827"/>
                <a:gd name="connsiteX1861" fmla="*/ 309601 w 2027827"/>
                <a:gd name="connsiteY1861" fmla="*/ 879789 h 2027827"/>
                <a:gd name="connsiteX1862" fmla="*/ 334843 w 2027827"/>
                <a:gd name="connsiteY1862" fmla="*/ 840403 h 2027827"/>
                <a:gd name="connsiteX1863" fmla="*/ 311233 w 2027827"/>
                <a:gd name="connsiteY1863" fmla="*/ 803627 h 2027827"/>
                <a:gd name="connsiteX1864" fmla="*/ 327879 w 2027827"/>
                <a:gd name="connsiteY1864" fmla="*/ 803627 h 2027827"/>
                <a:gd name="connsiteX1865" fmla="*/ 343111 w 2027827"/>
                <a:gd name="connsiteY1865" fmla="*/ 827564 h 2027827"/>
                <a:gd name="connsiteX1866" fmla="*/ 358345 w 2027827"/>
                <a:gd name="connsiteY1866" fmla="*/ 803627 h 2027827"/>
                <a:gd name="connsiteX1867" fmla="*/ 374991 w 2027827"/>
                <a:gd name="connsiteY1867" fmla="*/ 803627 h 2027827"/>
                <a:gd name="connsiteX1868" fmla="*/ 351381 w 2027827"/>
                <a:gd name="connsiteY1868" fmla="*/ 840403 h 2027827"/>
                <a:gd name="connsiteX1869" fmla="*/ 376623 w 2027827"/>
                <a:gd name="connsiteY1869" fmla="*/ 879789 h 2027827"/>
                <a:gd name="connsiteX1870" fmla="*/ 359977 w 2027827"/>
                <a:gd name="connsiteY1870" fmla="*/ 879789 h 2027827"/>
                <a:gd name="connsiteX1871" fmla="*/ 343111 w 2027827"/>
                <a:gd name="connsiteY1871" fmla="*/ 853024 h 2027827"/>
                <a:gd name="connsiteX1872" fmla="*/ 446312 w 2027827"/>
                <a:gd name="connsiteY1872" fmla="*/ 853024 h 2027827"/>
                <a:gd name="connsiteX1873" fmla="*/ 429447 w 2027827"/>
                <a:gd name="connsiteY1873" fmla="*/ 879789 h 2027827"/>
                <a:gd name="connsiteX1874" fmla="*/ 412801 w 2027827"/>
                <a:gd name="connsiteY1874" fmla="*/ 879789 h 2027827"/>
                <a:gd name="connsiteX1875" fmla="*/ 438043 w 2027827"/>
                <a:gd name="connsiteY1875" fmla="*/ 840403 h 2027827"/>
                <a:gd name="connsiteX1876" fmla="*/ 414433 w 2027827"/>
                <a:gd name="connsiteY1876" fmla="*/ 803627 h 2027827"/>
                <a:gd name="connsiteX1877" fmla="*/ 431079 w 2027827"/>
                <a:gd name="connsiteY1877" fmla="*/ 803627 h 2027827"/>
                <a:gd name="connsiteX1878" fmla="*/ 446312 w 2027827"/>
                <a:gd name="connsiteY1878" fmla="*/ 827564 h 2027827"/>
                <a:gd name="connsiteX1879" fmla="*/ 461545 w 2027827"/>
                <a:gd name="connsiteY1879" fmla="*/ 803627 h 2027827"/>
                <a:gd name="connsiteX1880" fmla="*/ 478191 w 2027827"/>
                <a:gd name="connsiteY1880" fmla="*/ 803627 h 2027827"/>
                <a:gd name="connsiteX1881" fmla="*/ 454582 w 2027827"/>
                <a:gd name="connsiteY1881" fmla="*/ 840403 h 2027827"/>
                <a:gd name="connsiteX1882" fmla="*/ 479823 w 2027827"/>
                <a:gd name="connsiteY1882" fmla="*/ 879789 h 2027827"/>
                <a:gd name="connsiteX1883" fmla="*/ 463177 w 2027827"/>
                <a:gd name="connsiteY1883" fmla="*/ 879789 h 2027827"/>
                <a:gd name="connsiteX1884" fmla="*/ 446312 w 2027827"/>
                <a:gd name="connsiteY1884" fmla="*/ 853024 h 2027827"/>
                <a:gd name="connsiteX1885" fmla="*/ 549512 w 2027827"/>
                <a:gd name="connsiteY1885" fmla="*/ 853024 h 2027827"/>
                <a:gd name="connsiteX1886" fmla="*/ 532648 w 2027827"/>
                <a:gd name="connsiteY1886" fmla="*/ 879789 h 2027827"/>
                <a:gd name="connsiteX1887" fmla="*/ 516002 w 2027827"/>
                <a:gd name="connsiteY1887" fmla="*/ 879789 h 2027827"/>
                <a:gd name="connsiteX1888" fmla="*/ 541243 w 2027827"/>
                <a:gd name="connsiteY1888" fmla="*/ 840403 h 2027827"/>
                <a:gd name="connsiteX1889" fmla="*/ 517634 w 2027827"/>
                <a:gd name="connsiteY1889" fmla="*/ 803627 h 2027827"/>
                <a:gd name="connsiteX1890" fmla="*/ 534280 w 2027827"/>
                <a:gd name="connsiteY1890" fmla="*/ 803627 h 2027827"/>
                <a:gd name="connsiteX1891" fmla="*/ 549512 w 2027827"/>
                <a:gd name="connsiteY1891" fmla="*/ 827564 h 2027827"/>
                <a:gd name="connsiteX1892" fmla="*/ 564745 w 2027827"/>
                <a:gd name="connsiteY1892" fmla="*/ 803627 h 2027827"/>
                <a:gd name="connsiteX1893" fmla="*/ 581391 w 2027827"/>
                <a:gd name="connsiteY1893" fmla="*/ 803627 h 2027827"/>
                <a:gd name="connsiteX1894" fmla="*/ 557782 w 2027827"/>
                <a:gd name="connsiteY1894" fmla="*/ 840403 h 2027827"/>
                <a:gd name="connsiteX1895" fmla="*/ 583023 w 2027827"/>
                <a:gd name="connsiteY1895" fmla="*/ 879789 h 2027827"/>
                <a:gd name="connsiteX1896" fmla="*/ 566378 w 2027827"/>
                <a:gd name="connsiteY1896" fmla="*/ 879789 h 2027827"/>
                <a:gd name="connsiteX1897" fmla="*/ 549512 w 2027827"/>
                <a:gd name="connsiteY1897" fmla="*/ 853024 h 2027827"/>
                <a:gd name="connsiteX1898" fmla="*/ 652712 w 2027827"/>
                <a:gd name="connsiteY1898" fmla="*/ 853024 h 2027827"/>
                <a:gd name="connsiteX1899" fmla="*/ 635848 w 2027827"/>
                <a:gd name="connsiteY1899" fmla="*/ 879789 h 2027827"/>
                <a:gd name="connsiteX1900" fmla="*/ 619202 w 2027827"/>
                <a:gd name="connsiteY1900" fmla="*/ 879789 h 2027827"/>
                <a:gd name="connsiteX1901" fmla="*/ 644443 w 2027827"/>
                <a:gd name="connsiteY1901" fmla="*/ 840403 h 2027827"/>
                <a:gd name="connsiteX1902" fmla="*/ 620834 w 2027827"/>
                <a:gd name="connsiteY1902" fmla="*/ 803627 h 2027827"/>
                <a:gd name="connsiteX1903" fmla="*/ 637480 w 2027827"/>
                <a:gd name="connsiteY1903" fmla="*/ 803627 h 2027827"/>
                <a:gd name="connsiteX1904" fmla="*/ 652712 w 2027827"/>
                <a:gd name="connsiteY1904" fmla="*/ 827564 h 2027827"/>
                <a:gd name="connsiteX1905" fmla="*/ 667945 w 2027827"/>
                <a:gd name="connsiteY1905" fmla="*/ 803627 h 2027827"/>
                <a:gd name="connsiteX1906" fmla="*/ 684592 w 2027827"/>
                <a:gd name="connsiteY1906" fmla="*/ 803627 h 2027827"/>
                <a:gd name="connsiteX1907" fmla="*/ 660982 w 2027827"/>
                <a:gd name="connsiteY1907" fmla="*/ 840403 h 2027827"/>
                <a:gd name="connsiteX1908" fmla="*/ 686224 w 2027827"/>
                <a:gd name="connsiteY1908" fmla="*/ 879789 h 2027827"/>
                <a:gd name="connsiteX1909" fmla="*/ 669578 w 2027827"/>
                <a:gd name="connsiteY1909" fmla="*/ 879789 h 2027827"/>
                <a:gd name="connsiteX1910" fmla="*/ 652712 w 2027827"/>
                <a:gd name="connsiteY1910" fmla="*/ 853024 h 2027827"/>
                <a:gd name="connsiteX1911" fmla="*/ 755913 w 2027827"/>
                <a:gd name="connsiteY1911" fmla="*/ 853024 h 2027827"/>
                <a:gd name="connsiteX1912" fmla="*/ 739048 w 2027827"/>
                <a:gd name="connsiteY1912" fmla="*/ 879789 h 2027827"/>
                <a:gd name="connsiteX1913" fmla="*/ 722402 w 2027827"/>
                <a:gd name="connsiteY1913" fmla="*/ 879789 h 2027827"/>
                <a:gd name="connsiteX1914" fmla="*/ 747644 w 2027827"/>
                <a:gd name="connsiteY1914" fmla="*/ 840403 h 2027827"/>
                <a:gd name="connsiteX1915" fmla="*/ 724034 w 2027827"/>
                <a:gd name="connsiteY1915" fmla="*/ 803627 h 2027827"/>
                <a:gd name="connsiteX1916" fmla="*/ 740680 w 2027827"/>
                <a:gd name="connsiteY1916" fmla="*/ 803627 h 2027827"/>
                <a:gd name="connsiteX1917" fmla="*/ 755913 w 2027827"/>
                <a:gd name="connsiteY1917" fmla="*/ 827564 h 2027827"/>
                <a:gd name="connsiteX1918" fmla="*/ 771146 w 2027827"/>
                <a:gd name="connsiteY1918" fmla="*/ 803627 h 2027827"/>
                <a:gd name="connsiteX1919" fmla="*/ 787792 w 2027827"/>
                <a:gd name="connsiteY1919" fmla="*/ 803627 h 2027827"/>
                <a:gd name="connsiteX1920" fmla="*/ 764182 w 2027827"/>
                <a:gd name="connsiteY1920" fmla="*/ 840403 h 2027827"/>
                <a:gd name="connsiteX1921" fmla="*/ 789424 w 2027827"/>
                <a:gd name="connsiteY1921" fmla="*/ 879789 h 2027827"/>
                <a:gd name="connsiteX1922" fmla="*/ 772778 w 2027827"/>
                <a:gd name="connsiteY1922" fmla="*/ 879789 h 2027827"/>
                <a:gd name="connsiteX1923" fmla="*/ 755913 w 2027827"/>
                <a:gd name="connsiteY1923" fmla="*/ 853024 h 2027827"/>
                <a:gd name="connsiteX1924" fmla="*/ 859113 w 2027827"/>
                <a:gd name="connsiteY1924" fmla="*/ 853024 h 2027827"/>
                <a:gd name="connsiteX1925" fmla="*/ 842248 w 2027827"/>
                <a:gd name="connsiteY1925" fmla="*/ 879789 h 2027827"/>
                <a:gd name="connsiteX1926" fmla="*/ 825602 w 2027827"/>
                <a:gd name="connsiteY1926" fmla="*/ 879789 h 2027827"/>
                <a:gd name="connsiteX1927" fmla="*/ 850844 w 2027827"/>
                <a:gd name="connsiteY1927" fmla="*/ 840403 h 2027827"/>
                <a:gd name="connsiteX1928" fmla="*/ 827235 w 2027827"/>
                <a:gd name="connsiteY1928" fmla="*/ 803627 h 2027827"/>
                <a:gd name="connsiteX1929" fmla="*/ 843881 w 2027827"/>
                <a:gd name="connsiteY1929" fmla="*/ 803627 h 2027827"/>
                <a:gd name="connsiteX1930" fmla="*/ 859113 w 2027827"/>
                <a:gd name="connsiteY1930" fmla="*/ 827564 h 2027827"/>
                <a:gd name="connsiteX1931" fmla="*/ 874346 w 2027827"/>
                <a:gd name="connsiteY1931" fmla="*/ 803627 h 2027827"/>
                <a:gd name="connsiteX1932" fmla="*/ 890992 w 2027827"/>
                <a:gd name="connsiteY1932" fmla="*/ 803627 h 2027827"/>
                <a:gd name="connsiteX1933" fmla="*/ 867383 w 2027827"/>
                <a:gd name="connsiteY1933" fmla="*/ 840403 h 2027827"/>
                <a:gd name="connsiteX1934" fmla="*/ 892624 w 2027827"/>
                <a:gd name="connsiteY1934" fmla="*/ 879789 h 2027827"/>
                <a:gd name="connsiteX1935" fmla="*/ 875978 w 2027827"/>
                <a:gd name="connsiteY1935" fmla="*/ 879789 h 2027827"/>
                <a:gd name="connsiteX1936" fmla="*/ 859113 w 2027827"/>
                <a:gd name="connsiteY1936" fmla="*/ 853024 h 2027827"/>
                <a:gd name="connsiteX1937" fmla="*/ 962313 w 2027827"/>
                <a:gd name="connsiteY1937" fmla="*/ 853024 h 2027827"/>
                <a:gd name="connsiteX1938" fmla="*/ 945449 w 2027827"/>
                <a:gd name="connsiteY1938" fmla="*/ 879789 h 2027827"/>
                <a:gd name="connsiteX1939" fmla="*/ 928803 w 2027827"/>
                <a:gd name="connsiteY1939" fmla="*/ 879789 h 2027827"/>
                <a:gd name="connsiteX1940" fmla="*/ 954044 w 2027827"/>
                <a:gd name="connsiteY1940" fmla="*/ 840403 h 2027827"/>
                <a:gd name="connsiteX1941" fmla="*/ 930435 w 2027827"/>
                <a:gd name="connsiteY1941" fmla="*/ 803627 h 2027827"/>
                <a:gd name="connsiteX1942" fmla="*/ 947081 w 2027827"/>
                <a:gd name="connsiteY1942" fmla="*/ 803627 h 2027827"/>
                <a:gd name="connsiteX1943" fmla="*/ 962313 w 2027827"/>
                <a:gd name="connsiteY1943" fmla="*/ 827564 h 2027827"/>
                <a:gd name="connsiteX1944" fmla="*/ 977546 w 2027827"/>
                <a:gd name="connsiteY1944" fmla="*/ 803627 h 2027827"/>
                <a:gd name="connsiteX1945" fmla="*/ 994192 w 2027827"/>
                <a:gd name="connsiteY1945" fmla="*/ 803627 h 2027827"/>
                <a:gd name="connsiteX1946" fmla="*/ 970583 w 2027827"/>
                <a:gd name="connsiteY1946" fmla="*/ 840403 h 2027827"/>
                <a:gd name="connsiteX1947" fmla="*/ 995824 w 2027827"/>
                <a:gd name="connsiteY1947" fmla="*/ 879789 h 2027827"/>
                <a:gd name="connsiteX1948" fmla="*/ 979179 w 2027827"/>
                <a:gd name="connsiteY1948" fmla="*/ 879789 h 2027827"/>
                <a:gd name="connsiteX1949" fmla="*/ 962313 w 2027827"/>
                <a:gd name="connsiteY1949" fmla="*/ 853024 h 2027827"/>
                <a:gd name="connsiteX1950" fmla="*/ 1065513 w 2027827"/>
                <a:gd name="connsiteY1950" fmla="*/ 853024 h 2027827"/>
                <a:gd name="connsiteX1951" fmla="*/ 1048649 w 2027827"/>
                <a:gd name="connsiteY1951" fmla="*/ 879789 h 2027827"/>
                <a:gd name="connsiteX1952" fmla="*/ 1032003 w 2027827"/>
                <a:gd name="connsiteY1952" fmla="*/ 879789 h 2027827"/>
                <a:gd name="connsiteX1953" fmla="*/ 1057244 w 2027827"/>
                <a:gd name="connsiteY1953" fmla="*/ 840403 h 2027827"/>
                <a:gd name="connsiteX1954" fmla="*/ 1033635 w 2027827"/>
                <a:gd name="connsiteY1954" fmla="*/ 803627 h 2027827"/>
                <a:gd name="connsiteX1955" fmla="*/ 1050281 w 2027827"/>
                <a:gd name="connsiteY1955" fmla="*/ 803627 h 2027827"/>
                <a:gd name="connsiteX1956" fmla="*/ 1065513 w 2027827"/>
                <a:gd name="connsiteY1956" fmla="*/ 827564 h 2027827"/>
                <a:gd name="connsiteX1957" fmla="*/ 1080747 w 2027827"/>
                <a:gd name="connsiteY1957" fmla="*/ 803627 h 2027827"/>
                <a:gd name="connsiteX1958" fmla="*/ 1097393 w 2027827"/>
                <a:gd name="connsiteY1958" fmla="*/ 803627 h 2027827"/>
                <a:gd name="connsiteX1959" fmla="*/ 1073783 w 2027827"/>
                <a:gd name="connsiteY1959" fmla="*/ 840403 h 2027827"/>
                <a:gd name="connsiteX1960" fmla="*/ 1099025 w 2027827"/>
                <a:gd name="connsiteY1960" fmla="*/ 879789 h 2027827"/>
                <a:gd name="connsiteX1961" fmla="*/ 1082379 w 2027827"/>
                <a:gd name="connsiteY1961" fmla="*/ 879789 h 2027827"/>
                <a:gd name="connsiteX1962" fmla="*/ 1065513 w 2027827"/>
                <a:gd name="connsiteY1962" fmla="*/ 853024 h 2027827"/>
                <a:gd name="connsiteX1963" fmla="*/ 1168714 w 2027827"/>
                <a:gd name="connsiteY1963" fmla="*/ 853024 h 2027827"/>
                <a:gd name="connsiteX1964" fmla="*/ 1151849 w 2027827"/>
                <a:gd name="connsiteY1964" fmla="*/ 879789 h 2027827"/>
                <a:gd name="connsiteX1965" fmla="*/ 1135203 w 2027827"/>
                <a:gd name="connsiteY1965" fmla="*/ 879789 h 2027827"/>
                <a:gd name="connsiteX1966" fmla="*/ 1160445 w 2027827"/>
                <a:gd name="connsiteY1966" fmla="*/ 840403 h 2027827"/>
                <a:gd name="connsiteX1967" fmla="*/ 1136835 w 2027827"/>
                <a:gd name="connsiteY1967" fmla="*/ 803627 h 2027827"/>
                <a:gd name="connsiteX1968" fmla="*/ 1153481 w 2027827"/>
                <a:gd name="connsiteY1968" fmla="*/ 803627 h 2027827"/>
                <a:gd name="connsiteX1969" fmla="*/ 1168714 w 2027827"/>
                <a:gd name="connsiteY1969" fmla="*/ 827564 h 2027827"/>
                <a:gd name="connsiteX1970" fmla="*/ 1183947 w 2027827"/>
                <a:gd name="connsiteY1970" fmla="*/ 803627 h 2027827"/>
                <a:gd name="connsiteX1971" fmla="*/ 1200593 w 2027827"/>
                <a:gd name="connsiteY1971" fmla="*/ 803627 h 2027827"/>
                <a:gd name="connsiteX1972" fmla="*/ 1176984 w 2027827"/>
                <a:gd name="connsiteY1972" fmla="*/ 840403 h 2027827"/>
                <a:gd name="connsiteX1973" fmla="*/ 1202225 w 2027827"/>
                <a:gd name="connsiteY1973" fmla="*/ 879789 h 2027827"/>
                <a:gd name="connsiteX1974" fmla="*/ 1185579 w 2027827"/>
                <a:gd name="connsiteY1974" fmla="*/ 879789 h 2027827"/>
                <a:gd name="connsiteX1975" fmla="*/ 1168714 w 2027827"/>
                <a:gd name="connsiteY1975" fmla="*/ 853024 h 2027827"/>
                <a:gd name="connsiteX1976" fmla="*/ 1271914 w 2027827"/>
                <a:gd name="connsiteY1976" fmla="*/ 853024 h 2027827"/>
                <a:gd name="connsiteX1977" fmla="*/ 1255050 w 2027827"/>
                <a:gd name="connsiteY1977" fmla="*/ 879789 h 2027827"/>
                <a:gd name="connsiteX1978" fmla="*/ 1238404 w 2027827"/>
                <a:gd name="connsiteY1978" fmla="*/ 879789 h 2027827"/>
                <a:gd name="connsiteX1979" fmla="*/ 1263645 w 2027827"/>
                <a:gd name="connsiteY1979" fmla="*/ 840403 h 2027827"/>
                <a:gd name="connsiteX1980" fmla="*/ 1240036 w 2027827"/>
                <a:gd name="connsiteY1980" fmla="*/ 803627 h 2027827"/>
                <a:gd name="connsiteX1981" fmla="*/ 1256682 w 2027827"/>
                <a:gd name="connsiteY1981" fmla="*/ 803627 h 2027827"/>
                <a:gd name="connsiteX1982" fmla="*/ 1271914 w 2027827"/>
                <a:gd name="connsiteY1982" fmla="*/ 827564 h 2027827"/>
                <a:gd name="connsiteX1983" fmla="*/ 1287147 w 2027827"/>
                <a:gd name="connsiteY1983" fmla="*/ 803627 h 2027827"/>
                <a:gd name="connsiteX1984" fmla="*/ 1303793 w 2027827"/>
                <a:gd name="connsiteY1984" fmla="*/ 803627 h 2027827"/>
                <a:gd name="connsiteX1985" fmla="*/ 1280184 w 2027827"/>
                <a:gd name="connsiteY1985" fmla="*/ 840403 h 2027827"/>
                <a:gd name="connsiteX1986" fmla="*/ 1305426 w 2027827"/>
                <a:gd name="connsiteY1986" fmla="*/ 879789 h 2027827"/>
                <a:gd name="connsiteX1987" fmla="*/ 1288779 w 2027827"/>
                <a:gd name="connsiteY1987" fmla="*/ 879789 h 2027827"/>
                <a:gd name="connsiteX1988" fmla="*/ 1271914 w 2027827"/>
                <a:gd name="connsiteY1988" fmla="*/ 853024 h 2027827"/>
                <a:gd name="connsiteX1989" fmla="*/ 1375114 w 2027827"/>
                <a:gd name="connsiteY1989" fmla="*/ 853024 h 2027827"/>
                <a:gd name="connsiteX1990" fmla="*/ 1358250 w 2027827"/>
                <a:gd name="connsiteY1990" fmla="*/ 879789 h 2027827"/>
                <a:gd name="connsiteX1991" fmla="*/ 1341604 w 2027827"/>
                <a:gd name="connsiteY1991" fmla="*/ 879789 h 2027827"/>
                <a:gd name="connsiteX1992" fmla="*/ 1366845 w 2027827"/>
                <a:gd name="connsiteY1992" fmla="*/ 840403 h 2027827"/>
                <a:gd name="connsiteX1993" fmla="*/ 1343236 w 2027827"/>
                <a:gd name="connsiteY1993" fmla="*/ 803627 h 2027827"/>
                <a:gd name="connsiteX1994" fmla="*/ 1359882 w 2027827"/>
                <a:gd name="connsiteY1994" fmla="*/ 803627 h 2027827"/>
                <a:gd name="connsiteX1995" fmla="*/ 1375114 w 2027827"/>
                <a:gd name="connsiteY1995" fmla="*/ 827564 h 2027827"/>
                <a:gd name="connsiteX1996" fmla="*/ 1390348 w 2027827"/>
                <a:gd name="connsiteY1996" fmla="*/ 803627 h 2027827"/>
                <a:gd name="connsiteX1997" fmla="*/ 1406993 w 2027827"/>
                <a:gd name="connsiteY1997" fmla="*/ 803627 h 2027827"/>
                <a:gd name="connsiteX1998" fmla="*/ 1383384 w 2027827"/>
                <a:gd name="connsiteY1998" fmla="*/ 840403 h 2027827"/>
                <a:gd name="connsiteX1999" fmla="*/ 1408626 w 2027827"/>
                <a:gd name="connsiteY1999" fmla="*/ 879789 h 2027827"/>
                <a:gd name="connsiteX2000" fmla="*/ 1391980 w 2027827"/>
                <a:gd name="connsiteY2000" fmla="*/ 879789 h 2027827"/>
                <a:gd name="connsiteX2001" fmla="*/ 1375114 w 2027827"/>
                <a:gd name="connsiteY2001" fmla="*/ 853024 h 2027827"/>
                <a:gd name="connsiteX2002" fmla="*/ 1478315 w 2027827"/>
                <a:gd name="connsiteY2002" fmla="*/ 853024 h 2027827"/>
                <a:gd name="connsiteX2003" fmla="*/ 1461450 w 2027827"/>
                <a:gd name="connsiteY2003" fmla="*/ 879789 h 2027827"/>
                <a:gd name="connsiteX2004" fmla="*/ 1444804 w 2027827"/>
                <a:gd name="connsiteY2004" fmla="*/ 879789 h 2027827"/>
                <a:gd name="connsiteX2005" fmla="*/ 1470046 w 2027827"/>
                <a:gd name="connsiteY2005" fmla="*/ 840403 h 2027827"/>
                <a:gd name="connsiteX2006" fmla="*/ 1446436 w 2027827"/>
                <a:gd name="connsiteY2006" fmla="*/ 803627 h 2027827"/>
                <a:gd name="connsiteX2007" fmla="*/ 1463083 w 2027827"/>
                <a:gd name="connsiteY2007" fmla="*/ 803627 h 2027827"/>
                <a:gd name="connsiteX2008" fmla="*/ 1478315 w 2027827"/>
                <a:gd name="connsiteY2008" fmla="*/ 827564 h 2027827"/>
                <a:gd name="connsiteX2009" fmla="*/ 1493548 w 2027827"/>
                <a:gd name="connsiteY2009" fmla="*/ 803627 h 2027827"/>
                <a:gd name="connsiteX2010" fmla="*/ 1510194 w 2027827"/>
                <a:gd name="connsiteY2010" fmla="*/ 803627 h 2027827"/>
                <a:gd name="connsiteX2011" fmla="*/ 1486584 w 2027827"/>
                <a:gd name="connsiteY2011" fmla="*/ 840403 h 2027827"/>
                <a:gd name="connsiteX2012" fmla="*/ 1511826 w 2027827"/>
                <a:gd name="connsiteY2012" fmla="*/ 879789 h 2027827"/>
                <a:gd name="connsiteX2013" fmla="*/ 1495180 w 2027827"/>
                <a:gd name="connsiteY2013" fmla="*/ 879789 h 2027827"/>
                <a:gd name="connsiteX2014" fmla="*/ 1478315 w 2027827"/>
                <a:gd name="connsiteY2014" fmla="*/ 853024 h 2027827"/>
                <a:gd name="connsiteX2015" fmla="*/ 1581515 w 2027827"/>
                <a:gd name="connsiteY2015" fmla="*/ 853024 h 2027827"/>
                <a:gd name="connsiteX2016" fmla="*/ 1564650 w 2027827"/>
                <a:gd name="connsiteY2016" fmla="*/ 879789 h 2027827"/>
                <a:gd name="connsiteX2017" fmla="*/ 1548004 w 2027827"/>
                <a:gd name="connsiteY2017" fmla="*/ 879789 h 2027827"/>
                <a:gd name="connsiteX2018" fmla="*/ 1573246 w 2027827"/>
                <a:gd name="connsiteY2018" fmla="*/ 840403 h 2027827"/>
                <a:gd name="connsiteX2019" fmla="*/ 1549636 w 2027827"/>
                <a:gd name="connsiteY2019" fmla="*/ 803627 h 2027827"/>
                <a:gd name="connsiteX2020" fmla="*/ 1566283 w 2027827"/>
                <a:gd name="connsiteY2020" fmla="*/ 803627 h 2027827"/>
                <a:gd name="connsiteX2021" fmla="*/ 1581515 w 2027827"/>
                <a:gd name="connsiteY2021" fmla="*/ 827564 h 2027827"/>
                <a:gd name="connsiteX2022" fmla="*/ 1596748 w 2027827"/>
                <a:gd name="connsiteY2022" fmla="*/ 803627 h 2027827"/>
                <a:gd name="connsiteX2023" fmla="*/ 1613394 w 2027827"/>
                <a:gd name="connsiteY2023" fmla="*/ 803627 h 2027827"/>
                <a:gd name="connsiteX2024" fmla="*/ 1589785 w 2027827"/>
                <a:gd name="connsiteY2024" fmla="*/ 840403 h 2027827"/>
                <a:gd name="connsiteX2025" fmla="*/ 1615026 w 2027827"/>
                <a:gd name="connsiteY2025" fmla="*/ 879789 h 2027827"/>
                <a:gd name="connsiteX2026" fmla="*/ 1598380 w 2027827"/>
                <a:gd name="connsiteY2026" fmla="*/ 879789 h 2027827"/>
                <a:gd name="connsiteX2027" fmla="*/ 1581515 w 2027827"/>
                <a:gd name="connsiteY2027" fmla="*/ 853024 h 2027827"/>
                <a:gd name="connsiteX2028" fmla="*/ 1684715 w 2027827"/>
                <a:gd name="connsiteY2028" fmla="*/ 853024 h 2027827"/>
                <a:gd name="connsiteX2029" fmla="*/ 1667851 w 2027827"/>
                <a:gd name="connsiteY2029" fmla="*/ 879789 h 2027827"/>
                <a:gd name="connsiteX2030" fmla="*/ 1651205 w 2027827"/>
                <a:gd name="connsiteY2030" fmla="*/ 879789 h 2027827"/>
                <a:gd name="connsiteX2031" fmla="*/ 1676446 w 2027827"/>
                <a:gd name="connsiteY2031" fmla="*/ 840403 h 2027827"/>
                <a:gd name="connsiteX2032" fmla="*/ 1652837 w 2027827"/>
                <a:gd name="connsiteY2032" fmla="*/ 803627 h 2027827"/>
                <a:gd name="connsiteX2033" fmla="*/ 1669483 w 2027827"/>
                <a:gd name="connsiteY2033" fmla="*/ 803627 h 2027827"/>
                <a:gd name="connsiteX2034" fmla="*/ 1684715 w 2027827"/>
                <a:gd name="connsiteY2034" fmla="*/ 827564 h 2027827"/>
                <a:gd name="connsiteX2035" fmla="*/ 1699948 w 2027827"/>
                <a:gd name="connsiteY2035" fmla="*/ 803627 h 2027827"/>
                <a:gd name="connsiteX2036" fmla="*/ 1716595 w 2027827"/>
                <a:gd name="connsiteY2036" fmla="*/ 803627 h 2027827"/>
                <a:gd name="connsiteX2037" fmla="*/ 1692985 w 2027827"/>
                <a:gd name="connsiteY2037" fmla="*/ 840403 h 2027827"/>
                <a:gd name="connsiteX2038" fmla="*/ 1718227 w 2027827"/>
                <a:gd name="connsiteY2038" fmla="*/ 879789 h 2027827"/>
                <a:gd name="connsiteX2039" fmla="*/ 1701581 w 2027827"/>
                <a:gd name="connsiteY2039" fmla="*/ 879789 h 2027827"/>
                <a:gd name="connsiteX2040" fmla="*/ 1684715 w 2027827"/>
                <a:gd name="connsiteY2040" fmla="*/ 853024 h 2027827"/>
                <a:gd name="connsiteX2041" fmla="*/ 1787915 w 2027827"/>
                <a:gd name="connsiteY2041" fmla="*/ 853024 h 2027827"/>
                <a:gd name="connsiteX2042" fmla="*/ 1771051 w 2027827"/>
                <a:gd name="connsiteY2042" fmla="*/ 879789 h 2027827"/>
                <a:gd name="connsiteX2043" fmla="*/ 1754405 w 2027827"/>
                <a:gd name="connsiteY2043" fmla="*/ 879789 h 2027827"/>
                <a:gd name="connsiteX2044" fmla="*/ 1779647 w 2027827"/>
                <a:gd name="connsiteY2044" fmla="*/ 840403 h 2027827"/>
                <a:gd name="connsiteX2045" fmla="*/ 1756037 w 2027827"/>
                <a:gd name="connsiteY2045" fmla="*/ 803627 h 2027827"/>
                <a:gd name="connsiteX2046" fmla="*/ 1772683 w 2027827"/>
                <a:gd name="connsiteY2046" fmla="*/ 803627 h 2027827"/>
                <a:gd name="connsiteX2047" fmla="*/ 1787915 w 2027827"/>
                <a:gd name="connsiteY2047" fmla="*/ 827564 h 2027827"/>
                <a:gd name="connsiteX2048" fmla="*/ 1803149 w 2027827"/>
                <a:gd name="connsiteY2048" fmla="*/ 803627 h 2027827"/>
                <a:gd name="connsiteX2049" fmla="*/ 1819795 w 2027827"/>
                <a:gd name="connsiteY2049" fmla="*/ 803627 h 2027827"/>
                <a:gd name="connsiteX2050" fmla="*/ 1796185 w 2027827"/>
                <a:gd name="connsiteY2050" fmla="*/ 840403 h 2027827"/>
                <a:gd name="connsiteX2051" fmla="*/ 1821427 w 2027827"/>
                <a:gd name="connsiteY2051" fmla="*/ 879789 h 2027827"/>
                <a:gd name="connsiteX2052" fmla="*/ 1804781 w 2027827"/>
                <a:gd name="connsiteY2052" fmla="*/ 879789 h 2027827"/>
                <a:gd name="connsiteX2053" fmla="*/ 1787915 w 2027827"/>
                <a:gd name="connsiteY2053" fmla="*/ 853024 h 2027827"/>
                <a:gd name="connsiteX2054" fmla="*/ 1891116 w 2027827"/>
                <a:gd name="connsiteY2054" fmla="*/ 853024 h 2027827"/>
                <a:gd name="connsiteX2055" fmla="*/ 1874251 w 2027827"/>
                <a:gd name="connsiteY2055" fmla="*/ 879789 h 2027827"/>
                <a:gd name="connsiteX2056" fmla="*/ 1857605 w 2027827"/>
                <a:gd name="connsiteY2056" fmla="*/ 879789 h 2027827"/>
                <a:gd name="connsiteX2057" fmla="*/ 1882847 w 2027827"/>
                <a:gd name="connsiteY2057" fmla="*/ 840403 h 2027827"/>
                <a:gd name="connsiteX2058" fmla="*/ 1859237 w 2027827"/>
                <a:gd name="connsiteY2058" fmla="*/ 803627 h 2027827"/>
                <a:gd name="connsiteX2059" fmla="*/ 1875884 w 2027827"/>
                <a:gd name="connsiteY2059" fmla="*/ 803627 h 2027827"/>
                <a:gd name="connsiteX2060" fmla="*/ 1891116 w 2027827"/>
                <a:gd name="connsiteY2060" fmla="*/ 827564 h 2027827"/>
                <a:gd name="connsiteX2061" fmla="*/ 1906349 w 2027827"/>
                <a:gd name="connsiteY2061" fmla="*/ 803627 h 2027827"/>
                <a:gd name="connsiteX2062" fmla="*/ 1922995 w 2027827"/>
                <a:gd name="connsiteY2062" fmla="*/ 803627 h 2027827"/>
                <a:gd name="connsiteX2063" fmla="*/ 1899385 w 2027827"/>
                <a:gd name="connsiteY2063" fmla="*/ 840403 h 2027827"/>
                <a:gd name="connsiteX2064" fmla="*/ 1924627 w 2027827"/>
                <a:gd name="connsiteY2064" fmla="*/ 879789 h 2027827"/>
                <a:gd name="connsiteX2065" fmla="*/ 1907981 w 2027827"/>
                <a:gd name="connsiteY2065" fmla="*/ 879789 h 2027827"/>
                <a:gd name="connsiteX2066" fmla="*/ 1891116 w 2027827"/>
                <a:gd name="connsiteY2066" fmla="*/ 853024 h 2027827"/>
                <a:gd name="connsiteX2067" fmla="*/ 1994316 w 2027827"/>
                <a:gd name="connsiteY2067" fmla="*/ 853024 h 2027827"/>
                <a:gd name="connsiteX2068" fmla="*/ 1977452 w 2027827"/>
                <a:gd name="connsiteY2068" fmla="*/ 879789 h 2027827"/>
                <a:gd name="connsiteX2069" fmla="*/ 1960805 w 2027827"/>
                <a:gd name="connsiteY2069" fmla="*/ 879789 h 2027827"/>
                <a:gd name="connsiteX2070" fmla="*/ 1986047 w 2027827"/>
                <a:gd name="connsiteY2070" fmla="*/ 840403 h 2027827"/>
                <a:gd name="connsiteX2071" fmla="*/ 1962438 w 2027827"/>
                <a:gd name="connsiteY2071" fmla="*/ 803627 h 2027827"/>
                <a:gd name="connsiteX2072" fmla="*/ 1979084 w 2027827"/>
                <a:gd name="connsiteY2072" fmla="*/ 803627 h 2027827"/>
                <a:gd name="connsiteX2073" fmla="*/ 1994316 w 2027827"/>
                <a:gd name="connsiteY2073" fmla="*/ 827564 h 2027827"/>
                <a:gd name="connsiteX2074" fmla="*/ 2009549 w 2027827"/>
                <a:gd name="connsiteY2074" fmla="*/ 803627 h 2027827"/>
                <a:gd name="connsiteX2075" fmla="*/ 2026195 w 2027827"/>
                <a:gd name="connsiteY2075" fmla="*/ 803627 h 2027827"/>
                <a:gd name="connsiteX2076" fmla="*/ 2002586 w 2027827"/>
                <a:gd name="connsiteY2076" fmla="*/ 840403 h 2027827"/>
                <a:gd name="connsiteX2077" fmla="*/ 2027827 w 2027827"/>
                <a:gd name="connsiteY2077" fmla="*/ 879789 h 2027827"/>
                <a:gd name="connsiteX2078" fmla="*/ 2011182 w 2027827"/>
                <a:gd name="connsiteY2078" fmla="*/ 879789 h 2027827"/>
                <a:gd name="connsiteX2079" fmla="*/ 1994316 w 2027827"/>
                <a:gd name="connsiteY2079" fmla="*/ 853024 h 2027827"/>
                <a:gd name="connsiteX2080" fmla="*/ 33511 w 2027827"/>
                <a:gd name="connsiteY2080" fmla="*/ 967828 h 2027827"/>
                <a:gd name="connsiteX2081" fmla="*/ 16646 w 2027827"/>
                <a:gd name="connsiteY2081" fmla="*/ 994593 h 2027827"/>
                <a:gd name="connsiteX2082" fmla="*/ 0 w 2027827"/>
                <a:gd name="connsiteY2082" fmla="*/ 994593 h 2027827"/>
                <a:gd name="connsiteX2083" fmla="*/ 25242 w 2027827"/>
                <a:gd name="connsiteY2083" fmla="*/ 955206 h 2027827"/>
                <a:gd name="connsiteX2084" fmla="*/ 1632 w 2027827"/>
                <a:gd name="connsiteY2084" fmla="*/ 918430 h 2027827"/>
                <a:gd name="connsiteX2085" fmla="*/ 18278 w 2027827"/>
                <a:gd name="connsiteY2085" fmla="*/ 918430 h 2027827"/>
                <a:gd name="connsiteX2086" fmla="*/ 33511 w 2027827"/>
                <a:gd name="connsiteY2086" fmla="*/ 942368 h 2027827"/>
                <a:gd name="connsiteX2087" fmla="*/ 48744 w 2027827"/>
                <a:gd name="connsiteY2087" fmla="*/ 918430 h 2027827"/>
                <a:gd name="connsiteX2088" fmla="*/ 65390 w 2027827"/>
                <a:gd name="connsiteY2088" fmla="*/ 918430 h 2027827"/>
                <a:gd name="connsiteX2089" fmla="*/ 41780 w 2027827"/>
                <a:gd name="connsiteY2089" fmla="*/ 955206 h 2027827"/>
                <a:gd name="connsiteX2090" fmla="*/ 67022 w 2027827"/>
                <a:gd name="connsiteY2090" fmla="*/ 994593 h 2027827"/>
                <a:gd name="connsiteX2091" fmla="*/ 50376 w 2027827"/>
                <a:gd name="connsiteY2091" fmla="*/ 994593 h 2027827"/>
                <a:gd name="connsiteX2092" fmla="*/ 33511 w 2027827"/>
                <a:gd name="connsiteY2092" fmla="*/ 967828 h 2027827"/>
                <a:gd name="connsiteX2093" fmla="*/ 136711 w 2027827"/>
                <a:gd name="connsiteY2093" fmla="*/ 967828 h 2027827"/>
                <a:gd name="connsiteX2094" fmla="*/ 119846 w 2027827"/>
                <a:gd name="connsiteY2094" fmla="*/ 994593 h 2027827"/>
                <a:gd name="connsiteX2095" fmla="*/ 103200 w 2027827"/>
                <a:gd name="connsiteY2095" fmla="*/ 994593 h 2027827"/>
                <a:gd name="connsiteX2096" fmla="*/ 128442 w 2027827"/>
                <a:gd name="connsiteY2096" fmla="*/ 955206 h 2027827"/>
                <a:gd name="connsiteX2097" fmla="*/ 104833 w 2027827"/>
                <a:gd name="connsiteY2097" fmla="*/ 918430 h 2027827"/>
                <a:gd name="connsiteX2098" fmla="*/ 121479 w 2027827"/>
                <a:gd name="connsiteY2098" fmla="*/ 918430 h 2027827"/>
                <a:gd name="connsiteX2099" fmla="*/ 136711 w 2027827"/>
                <a:gd name="connsiteY2099" fmla="*/ 942368 h 2027827"/>
                <a:gd name="connsiteX2100" fmla="*/ 151944 w 2027827"/>
                <a:gd name="connsiteY2100" fmla="*/ 918430 h 2027827"/>
                <a:gd name="connsiteX2101" fmla="*/ 168590 w 2027827"/>
                <a:gd name="connsiteY2101" fmla="*/ 918430 h 2027827"/>
                <a:gd name="connsiteX2102" fmla="*/ 144981 w 2027827"/>
                <a:gd name="connsiteY2102" fmla="*/ 955206 h 2027827"/>
                <a:gd name="connsiteX2103" fmla="*/ 170222 w 2027827"/>
                <a:gd name="connsiteY2103" fmla="*/ 994593 h 2027827"/>
                <a:gd name="connsiteX2104" fmla="*/ 153576 w 2027827"/>
                <a:gd name="connsiteY2104" fmla="*/ 994593 h 2027827"/>
                <a:gd name="connsiteX2105" fmla="*/ 136711 w 2027827"/>
                <a:gd name="connsiteY2105" fmla="*/ 967828 h 2027827"/>
                <a:gd name="connsiteX2106" fmla="*/ 239911 w 2027827"/>
                <a:gd name="connsiteY2106" fmla="*/ 967828 h 2027827"/>
                <a:gd name="connsiteX2107" fmla="*/ 223047 w 2027827"/>
                <a:gd name="connsiteY2107" fmla="*/ 994593 h 2027827"/>
                <a:gd name="connsiteX2108" fmla="*/ 206401 w 2027827"/>
                <a:gd name="connsiteY2108" fmla="*/ 994593 h 2027827"/>
                <a:gd name="connsiteX2109" fmla="*/ 231642 w 2027827"/>
                <a:gd name="connsiteY2109" fmla="*/ 955206 h 2027827"/>
                <a:gd name="connsiteX2110" fmla="*/ 208033 w 2027827"/>
                <a:gd name="connsiteY2110" fmla="*/ 918430 h 2027827"/>
                <a:gd name="connsiteX2111" fmla="*/ 224679 w 2027827"/>
                <a:gd name="connsiteY2111" fmla="*/ 918430 h 2027827"/>
                <a:gd name="connsiteX2112" fmla="*/ 239911 w 2027827"/>
                <a:gd name="connsiteY2112" fmla="*/ 942368 h 2027827"/>
                <a:gd name="connsiteX2113" fmla="*/ 255144 w 2027827"/>
                <a:gd name="connsiteY2113" fmla="*/ 918430 h 2027827"/>
                <a:gd name="connsiteX2114" fmla="*/ 271790 w 2027827"/>
                <a:gd name="connsiteY2114" fmla="*/ 918430 h 2027827"/>
                <a:gd name="connsiteX2115" fmla="*/ 248181 w 2027827"/>
                <a:gd name="connsiteY2115" fmla="*/ 955206 h 2027827"/>
                <a:gd name="connsiteX2116" fmla="*/ 273423 w 2027827"/>
                <a:gd name="connsiteY2116" fmla="*/ 994593 h 2027827"/>
                <a:gd name="connsiteX2117" fmla="*/ 256777 w 2027827"/>
                <a:gd name="connsiteY2117" fmla="*/ 994593 h 2027827"/>
                <a:gd name="connsiteX2118" fmla="*/ 239911 w 2027827"/>
                <a:gd name="connsiteY2118" fmla="*/ 967828 h 2027827"/>
                <a:gd name="connsiteX2119" fmla="*/ 343111 w 2027827"/>
                <a:gd name="connsiteY2119" fmla="*/ 967828 h 2027827"/>
                <a:gd name="connsiteX2120" fmla="*/ 326247 w 2027827"/>
                <a:gd name="connsiteY2120" fmla="*/ 994593 h 2027827"/>
                <a:gd name="connsiteX2121" fmla="*/ 309601 w 2027827"/>
                <a:gd name="connsiteY2121" fmla="*/ 994593 h 2027827"/>
                <a:gd name="connsiteX2122" fmla="*/ 334843 w 2027827"/>
                <a:gd name="connsiteY2122" fmla="*/ 955206 h 2027827"/>
                <a:gd name="connsiteX2123" fmla="*/ 311233 w 2027827"/>
                <a:gd name="connsiteY2123" fmla="*/ 918430 h 2027827"/>
                <a:gd name="connsiteX2124" fmla="*/ 327879 w 2027827"/>
                <a:gd name="connsiteY2124" fmla="*/ 918430 h 2027827"/>
                <a:gd name="connsiteX2125" fmla="*/ 343111 w 2027827"/>
                <a:gd name="connsiteY2125" fmla="*/ 942368 h 2027827"/>
                <a:gd name="connsiteX2126" fmla="*/ 358345 w 2027827"/>
                <a:gd name="connsiteY2126" fmla="*/ 918430 h 2027827"/>
                <a:gd name="connsiteX2127" fmla="*/ 374991 w 2027827"/>
                <a:gd name="connsiteY2127" fmla="*/ 918430 h 2027827"/>
                <a:gd name="connsiteX2128" fmla="*/ 351381 w 2027827"/>
                <a:gd name="connsiteY2128" fmla="*/ 955206 h 2027827"/>
                <a:gd name="connsiteX2129" fmla="*/ 376623 w 2027827"/>
                <a:gd name="connsiteY2129" fmla="*/ 994593 h 2027827"/>
                <a:gd name="connsiteX2130" fmla="*/ 359977 w 2027827"/>
                <a:gd name="connsiteY2130" fmla="*/ 994593 h 2027827"/>
                <a:gd name="connsiteX2131" fmla="*/ 343111 w 2027827"/>
                <a:gd name="connsiteY2131" fmla="*/ 967828 h 2027827"/>
                <a:gd name="connsiteX2132" fmla="*/ 446312 w 2027827"/>
                <a:gd name="connsiteY2132" fmla="*/ 967828 h 2027827"/>
                <a:gd name="connsiteX2133" fmla="*/ 429447 w 2027827"/>
                <a:gd name="connsiteY2133" fmla="*/ 994593 h 2027827"/>
                <a:gd name="connsiteX2134" fmla="*/ 412801 w 2027827"/>
                <a:gd name="connsiteY2134" fmla="*/ 994593 h 2027827"/>
                <a:gd name="connsiteX2135" fmla="*/ 438043 w 2027827"/>
                <a:gd name="connsiteY2135" fmla="*/ 955206 h 2027827"/>
                <a:gd name="connsiteX2136" fmla="*/ 414433 w 2027827"/>
                <a:gd name="connsiteY2136" fmla="*/ 918430 h 2027827"/>
                <a:gd name="connsiteX2137" fmla="*/ 431079 w 2027827"/>
                <a:gd name="connsiteY2137" fmla="*/ 918430 h 2027827"/>
                <a:gd name="connsiteX2138" fmla="*/ 446312 w 2027827"/>
                <a:gd name="connsiteY2138" fmla="*/ 942368 h 2027827"/>
                <a:gd name="connsiteX2139" fmla="*/ 461545 w 2027827"/>
                <a:gd name="connsiteY2139" fmla="*/ 918430 h 2027827"/>
                <a:gd name="connsiteX2140" fmla="*/ 478191 w 2027827"/>
                <a:gd name="connsiteY2140" fmla="*/ 918430 h 2027827"/>
                <a:gd name="connsiteX2141" fmla="*/ 454582 w 2027827"/>
                <a:gd name="connsiteY2141" fmla="*/ 955206 h 2027827"/>
                <a:gd name="connsiteX2142" fmla="*/ 479823 w 2027827"/>
                <a:gd name="connsiteY2142" fmla="*/ 994593 h 2027827"/>
                <a:gd name="connsiteX2143" fmla="*/ 463177 w 2027827"/>
                <a:gd name="connsiteY2143" fmla="*/ 994593 h 2027827"/>
                <a:gd name="connsiteX2144" fmla="*/ 446312 w 2027827"/>
                <a:gd name="connsiteY2144" fmla="*/ 967828 h 2027827"/>
                <a:gd name="connsiteX2145" fmla="*/ 549512 w 2027827"/>
                <a:gd name="connsiteY2145" fmla="*/ 967828 h 2027827"/>
                <a:gd name="connsiteX2146" fmla="*/ 532648 w 2027827"/>
                <a:gd name="connsiteY2146" fmla="*/ 994593 h 2027827"/>
                <a:gd name="connsiteX2147" fmla="*/ 516002 w 2027827"/>
                <a:gd name="connsiteY2147" fmla="*/ 994593 h 2027827"/>
                <a:gd name="connsiteX2148" fmla="*/ 541243 w 2027827"/>
                <a:gd name="connsiteY2148" fmla="*/ 955206 h 2027827"/>
                <a:gd name="connsiteX2149" fmla="*/ 517634 w 2027827"/>
                <a:gd name="connsiteY2149" fmla="*/ 918430 h 2027827"/>
                <a:gd name="connsiteX2150" fmla="*/ 534280 w 2027827"/>
                <a:gd name="connsiteY2150" fmla="*/ 918430 h 2027827"/>
                <a:gd name="connsiteX2151" fmla="*/ 549512 w 2027827"/>
                <a:gd name="connsiteY2151" fmla="*/ 942368 h 2027827"/>
                <a:gd name="connsiteX2152" fmla="*/ 564745 w 2027827"/>
                <a:gd name="connsiteY2152" fmla="*/ 918430 h 2027827"/>
                <a:gd name="connsiteX2153" fmla="*/ 581391 w 2027827"/>
                <a:gd name="connsiteY2153" fmla="*/ 918430 h 2027827"/>
                <a:gd name="connsiteX2154" fmla="*/ 557782 w 2027827"/>
                <a:gd name="connsiteY2154" fmla="*/ 955206 h 2027827"/>
                <a:gd name="connsiteX2155" fmla="*/ 583023 w 2027827"/>
                <a:gd name="connsiteY2155" fmla="*/ 994593 h 2027827"/>
                <a:gd name="connsiteX2156" fmla="*/ 566378 w 2027827"/>
                <a:gd name="connsiteY2156" fmla="*/ 994593 h 2027827"/>
                <a:gd name="connsiteX2157" fmla="*/ 549512 w 2027827"/>
                <a:gd name="connsiteY2157" fmla="*/ 967828 h 2027827"/>
                <a:gd name="connsiteX2158" fmla="*/ 652712 w 2027827"/>
                <a:gd name="connsiteY2158" fmla="*/ 967828 h 2027827"/>
                <a:gd name="connsiteX2159" fmla="*/ 635848 w 2027827"/>
                <a:gd name="connsiteY2159" fmla="*/ 994593 h 2027827"/>
                <a:gd name="connsiteX2160" fmla="*/ 619202 w 2027827"/>
                <a:gd name="connsiteY2160" fmla="*/ 994593 h 2027827"/>
                <a:gd name="connsiteX2161" fmla="*/ 644443 w 2027827"/>
                <a:gd name="connsiteY2161" fmla="*/ 955206 h 2027827"/>
                <a:gd name="connsiteX2162" fmla="*/ 620834 w 2027827"/>
                <a:gd name="connsiteY2162" fmla="*/ 918430 h 2027827"/>
                <a:gd name="connsiteX2163" fmla="*/ 637480 w 2027827"/>
                <a:gd name="connsiteY2163" fmla="*/ 918430 h 2027827"/>
                <a:gd name="connsiteX2164" fmla="*/ 652712 w 2027827"/>
                <a:gd name="connsiteY2164" fmla="*/ 942368 h 2027827"/>
                <a:gd name="connsiteX2165" fmla="*/ 667945 w 2027827"/>
                <a:gd name="connsiteY2165" fmla="*/ 918430 h 2027827"/>
                <a:gd name="connsiteX2166" fmla="*/ 684592 w 2027827"/>
                <a:gd name="connsiteY2166" fmla="*/ 918430 h 2027827"/>
                <a:gd name="connsiteX2167" fmla="*/ 660982 w 2027827"/>
                <a:gd name="connsiteY2167" fmla="*/ 955206 h 2027827"/>
                <a:gd name="connsiteX2168" fmla="*/ 686224 w 2027827"/>
                <a:gd name="connsiteY2168" fmla="*/ 994593 h 2027827"/>
                <a:gd name="connsiteX2169" fmla="*/ 669578 w 2027827"/>
                <a:gd name="connsiteY2169" fmla="*/ 994593 h 2027827"/>
                <a:gd name="connsiteX2170" fmla="*/ 652712 w 2027827"/>
                <a:gd name="connsiteY2170" fmla="*/ 967828 h 2027827"/>
                <a:gd name="connsiteX2171" fmla="*/ 755913 w 2027827"/>
                <a:gd name="connsiteY2171" fmla="*/ 967828 h 2027827"/>
                <a:gd name="connsiteX2172" fmla="*/ 739048 w 2027827"/>
                <a:gd name="connsiteY2172" fmla="*/ 994593 h 2027827"/>
                <a:gd name="connsiteX2173" fmla="*/ 722402 w 2027827"/>
                <a:gd name="connsiteY2173" fmla="*/ 994593 h 2027827"/>
                <a:gd name="connsiteX2174" fmla="*/ 747644 w 2027827"/>
                <a:gd name="connsiteY2174" fmla="*/ 955206 h 2027827"/>
                <a:gd name="connsiteX2175" fmla="*/ 724034 w 2027827"/>
                <a:gd name="connsiteY2175" fmla="*/ 918430 h 2027827"/>
                <a:gd name="connsiteX2176" fmla="*/ 740680 w 2027827"/>
                <a:gd name="connsiteY2176" fmla="*/ 918430 h 2027827"/>
                <a:gd name="connsiteX2177" fmla="*/ 755913 w 2027827"/>
                <a:gd name="connsiteY2177" fmla="*/ 942368 h 2027827"/>
                <a:gd name="connsiteX2178" fmla="*/ 771146 w 2027827"/>
                <a:gd name="connsiteY2178" fmla="*/ 918430 h 2027827"/>
                <a:gd name="connsiteX2179" fmla="*/ 787792 w 2027827"/>
                <a:gd name="connsiteY2179" fmla="*/ 918430 h 2027827"/>
                <a:gd name="connsiteX2180" fmla="*/ 764182 w 2027827"/>
                <a:gd name="connsiteY2180" fmla="*/ 955206 h 2027827"/>
                <a:gd name="connsiteX2181" fmla="*/ 789424 w 2027827"/>
                <a:gd name="connsiteY2181" fmla="*/ 994593 h 2027827"/>
                <a:gd name="connsiteX2182" fmla="*/ 772778 w 2027827"/>
                <a:gd name="connsiteY2182" fmla="*/ 994593 h 2027827"/>
                <a:gd name="connsiteX2183" fmla="*/ 755913 w 2027827"/>
                <a:gd name="connsiteY2183" fmla="*/ 967828 h 2027827"/>
                <a:gd name="connsiteX2184" fmla="*/ 859113 w 2027827"/>
                <a:gd name="connsiteY2184" fmla="*/ 967828 h 2027827"/>
                <a:gd name="connsiteX2185" fmla="*/ 842248 w 2027827"/>
                <a:gd name="connsiteY2185" fmla="*/ 994593 h 2027827"/>
                <a:gd name="connsiteX2186" fmla="*/ 825602 w 2027827"/>
                <a:gd name="connsiteY2186" fmla="*/ 994593 h 2027827"/>
                <a:gd name="connsiteX2187" fmla="*/ 850844 w 2027827"/>
                <a:gd name="connsiteY2187" fmla="*/ 955206 h 2027827"/>
                <a:gd name="connsiteX2188" fmla="*/ 827235 w 2027827"/>
                <a:gd name="connsiteY2188" fmla="*/ 918430 h 2027827"/>
                <a:gd name="connsiteX2189" fmla="*/ 843881 w 2027827"/>
                <a:gd name="connsiteY2189" fmla="*/ 918430 h 2027827"/>
                <a:gd name="connsiteX2190" fmla="*/ 859113 w 2027827"/>
                <a:gd name="connsiteY2190" fmla="*/ 942368 h 2027827"/>
                <a:gd name="connsiteX2191" fmla="*/ 874346 w 2027827"/>
                <a:gd name="connsiteY2191" fmla="*/ 918430 h 2027827"/>
                <a:gd name="connsiteX2192" fmla="*/ 890992 w 2027827"/>
                <a:gd name="connsiteY2192" fmla="*/ 918430 h 2027827"/>
                <a:gd name="connsiteX2193" fmla="*/ 867383 w 2027827"/>
                <a:gd name="connsiteY2193" fmla="*/ 955206 h 2027827"/>
                <a:gd name="connsiteX2194" fmla="*/ 892624 w 2027827"/>
                <a:gd name="connsiteY2194" fmla="*/ 994593 h 2027827"/>
                <a:gd name="connsiteX2195" fmla="*/ 875978 w 2027827"/>
                <a:gd name="connsiteY2195" fmla="*/ 994593 h 2027827"/>
                <a:gd name="connsiteX2196" fmla="*/ 859113 w 2027827"/>
                <a:gd name="connsiteY2196" fmla="*/ 967828 h 2027827"/>
                <a:gd name="connsiteX2197" fmla="*/ 962313 w 2027827"/>
                <a:gd name="connsiteY2197" fmla="*/ 967828 h 2027827"/>
                <a:gd name="connsiteX2198" fmla="*/ 945449 w 2027827"/>
                <a:gd name="connsiteY2198" fmla="*/ 994593 h 2027827"/>
                <a:gd name="connsiteX2199" fmla="*/ 928803 w 2027827"/>
                <a:gd name="connsiteY2199" fmla="*/ 994593 h 2027827"/>
                <a:gd name="connsiteX2200" fmla="*/ 954044 w 2027827"/>
                <a:gd name="connsiteY2200" fmla="*/ 955206 h 2027827"/>
                <a:gd name="connsiteX2201" fmla="*/ 930435 w 2027827"/>
                <a:gd name="connsiteY2201" fmla="*/ 918430 h 2027827"/>
                <a:gd name="connsiteX2202" fmla="*/ 947081 w 2027827"/>
                <a:gd name="connsiteY2202" fmla="*/ 918430 h 2027827"/>
                <a:gd name="connsiteX2203" fmla="*/ 962313 w 2027827"/>
                <a:gd name="connsiteY2203" fmla="*/ 942368 h 2027827"/>
                <a:gd name="connsiteX2204" fmla="*/ 977546 w 2027827"/>
                <a:gd name="connsiteY2204" fmla="*/ 918430 h 2027827"/>
                <a:gd name="connsiteX2205" fmla="*/ 994192 w 2027827"/>
                <a:gd name="connsiteY2205" fmla="*/ 918430 h 2027827"/>
                <a:gd name="connsiteX2206" fmla="*/ 970583 w 2027827"/>
                <a:gd name="connsiteY2206" fmla="*/ 955206 h 2027827"/>
                <a:gd name="connsiteX2207" fmla="*/ 995824 w 2027827"/>
                <a:gd name="connsiteY2207" fmla="*/ 994593 h 2027827"/>
                <a:gd name="connsiteX2208" fmla="*/ 979179 w 2027827"/>
                <a:gd name="connsiteY2208" fmla="*/ 994593 h 2027827"/>
                <a:gd name="connsiteX2209" fmla="*/ 962313 w 2027827"/>
                <a:gd name="connsiteY2209" fmla="*/ 967828 h 2027827"/>
                <a:gd name="connsiteX2210" fmla="*/ 1065513 w 2027827"/>
                <a:gd name="connsiteY2210" fmla="*/ 967828 h 2027827"/>
                <a:gd name="connsiteX2211" fmla="*/ 1048649 w 2027827"/>
                <a:gd name="connsiteY2211" fmla="*/ 994593 h 2027827"/>
                <a:gd name="connsiteX2212" fmla="*/ 1032003 w 2027827"/>
                <a:gd name="connsiteY2212" fmla="*/ 994593 h 2027827"/>
                <a:gd name="connsiteX2213" fmla="*/ 1057244 w 2027827"/>
                <a:gd name="connsiteY2213" fmla="*/ 955206 h 2027827"/>
                <a:gd name="connsiteX2214" fmla="*/ 1033635 w 2027827"/>
                <a:gd name="connsiteY2214" fmla="*/ 918430 h 2027827"/>
                <a:gd name="connsiteX2215" fmla="*/ 1050281 w 2027827"/>
                <a:gd name="connsiteY2215" fmla="*/ 918430 h 2027827"/>
                <a:gd name="connsiteX2216" fmla="*/ 1065513 w 2027827"/>
                <a:gd name="connsiteY2216" fmla="*/ 942368 h 2027827"/>
                <a:gd name="connsiteX2217" fmla="*/ 1080747 w 2027827"/>
                <a:gd name="connsiteY2217" fmla="*/ 918430 h 2027827"/>
                <a:gd name="connsiteX2218" fmla="*/ 1097393 w 2027827"/>
                <a:gd name="connsiteY2218" fmla="*/ 918430 h 2027827"/>
                <a:gd name="connsiteX2219" fmla="*/ 1073783 w 2027827"/>
                <a:gd name="connsiteY2219" fmla="*/ 955206 h 2027827"/>
                <a:gd name="connsiteX2220" fmla="*/ 1099025 w 2027827"/>
                <a:gd name="connsiteY2220" fmla="*/ 994593 h 2027827"/>
                <a:gd name="connsiteX2221" fmla="*/ 1082379 w 2027827"/>
                <a:gd name="connsiteY2221" fmla="*/ 994593 h 2027827"/>
                <a:gd name="connsiteX2222" fmla="*/ 1065513 w 2027827"/>
                <a:gd name="connsiteY2222" fmla="*/ 967828 h 2027827"/>
                <a:gd name="connsiteX2223" fmla="*/ 1168714 w 2027827"/>
                <a:gd name="connsiteY2223" fmla="*/ 967828 h 2027827"/>
                <a:gd name="connsiteX2224" fmla="*/ 1151849 w 2027827"/>
                <a:gd name="connsiteY2224" fmla="*/ 994593 h 2027827"/>
                <a:gd name="connsiteX2225" fmla="*/ 1135203 w 2027827"/>
                <a:gd name="connsiteY2225" fmla="*/ 994593 h 2027827"/>
                <a:gd name="connsiteX2226" fmla="*/ 1160445 w 2027827"/>
                <a:gd name="connsiteY2226" fmla="*/ 955206 h 2027827"/>
                <a:gd name="connsiteX2227" fmla="*/ 1136835 w 2027827"/>
                <a:gd name="connsiteY2227" fmla="*/ 918430 h 2027827"/>
                <a:gd name="connsiteX2228" fmla="*/ 1153481 w 2027827"/>
                <a:gd name="connsiteY2228" fmla="*/ 918430 h 2027827"/>
                <a:gd name="connsiteX2229" fmla="*/ 1168714 w 2027827"/>
                <a:gd name="connsiteY2229" fmla="*/ 942368 h 2027827"/>
                <a:gd name="connsiteX2230" fmla="*/ 1183947 w 2027827"/>
                <a:gd name="connsiteY2230" fmla="*/ 918430 h 2027827"/>
                <a:gd name="connsiteX2231" fmla="*/ 1200593 w 2027827"/>
                <a:gd name="connsiteY2231" fmla="*/ 918430 h 2027827"/>
                <a:gd name="connsiteX2232" fmla="*/ 1176984 w 2027827"/>
                <a:gd name="connsiteY2232" fmla="*/ 955206 h 2027827"/>
                <a:gd name="connsiteX2233" fmla="*/ 1202225 w 2027827"/>
                <a:gd name="connsiteY2233" fmla="*/ 994593 h 2027827"/>
                <a:gd name="connsiteX2234" fmla="*/ 1185579 w 2027827"/>
                <a:gd name="connsiteY2234" fmla="*/ 994593 h 2027827"/>
                <a:gd name="connsiteX2235" fmla="*/ 1168714 w 2027827"/>
                <a:gd name="connsiteY2235" fmla="*/ 967828 h 2027827"/>
                <a:gd name="connsiteX2236" fmla="*/ 1271914 w 2027827"/>
                <a:gd name="connsiteY2236" fmla="*/ 967828 h 2027827"/>
                <a:gd name="connsiteX2237" fmla="*/ 1255050 w 2027827"/>
                <a:gd name="connsiteY2237" fmla="*/ 994593 h 2027827"/>
                <a:gd name="connsiteX2238" fmla="*/ 1238404 w 2027827"/>
                <a:gd name="connsiteY2238" fmla="*/ 994593 h 2027827"/>
                <a:gd name="connsiteX2239" fmla="*/ 1263645 w 2027827"/>
                <a:gd name="connsiteY2239" fmla="*/ 955206 h 2027827"/>
                <a:gd name="connsiteX2240" fmla="*/ 1240036 w 2027827"/>
                <a:gd name="connsiteY2240" fmla="*/ 918430 h 2027827"/>
                <a:gd name="connsiteX2241" fmla="*/ 1256682 w 2027827"/>
                <a:gd name="connsiteY2241" fmla="*/ 918430 h 2027827"/>
                <a:gd name="connsiteX2242" fmla="*/ 1271914 w 2027827"/>
                <a:gd name="connsiteY2242" fmla="*/ 942368 h 2027827"/>
                <a:gd name="connsiteX2243" fmla="*/ 1287147 w 2027827"/>
                <a:gd name="connsiteY2243" fmla="*/ 918430 h 2027827"/>
                <a:gd name="connsiteX2244" fmla="*/ 1303793 w 2027827"/>
                <a:gd name="connsiteY2244" fmla="*/ 918430 h 2027827"/>
                <a:gd name="connsiteX2245" fmla="*/ 1280184 w 2027827"/>
                <a:gd name="connsiteY2245" fmla="*/ 955206 h 2027827"/>
                <a:gd name="connsiteX2246" fmla="*/ 1305426 w 2027827"/>
                <a:gd name="connsiteY2246" fmla="*/ 994593 h 2027827"/>
                <a:gd name="connsiteX2247" fmla="*/ 1288779 w 2027827"/>
                <a:gd name="connsiteY2247" fmla="*/ 994593 h 2027827"/>
                <a:gd name="connsiteX2248" fmla="*/ 1271914 w 2027827"/>
                <a:gd name="connsiteY2248" fmla="*/ 967828 h 2027827"/>
                <a:gd name="connsiteX2249" fmla="*/ 1375114 w 2027827"/>
                <a:gd name="connsiteY2249" fmla="*/ 967828 h 2027827"/>
                <a:gd name="connsiteX2250" fmla="*/ 1358250 w 2027827"/>
                <a:gd name="connsiteY2250" fmla="*/ 994593 h 2027827"/>
                <a:gd name="connsiteX2251" fmla="*/ 1341604 w 2027827"/>
                <a:gd name="connsiteY2251" fmla="*/ 994593 h 2027827"/>
                <a:gd name="connsiteX2252" fmla="*/ 1366845 w 2027827"/>
                <a:gd name="connsiteY2252" fmla="*/ 955206 h 2027827"/>
                <a:gd name="connsiteX2253" fmla="*/ 1343236 w 2027827"/>
                <a:gd name="connsiteY2253" fmla="*/ 918430 h 2027827"/>
                <a:gd name="connsiteX2254" fmla="*/ 1359882 w 2027827"/>
                <a:gd name="connsiteY2254" fmla="*/ 918430 h 2027827"/>
                <a:gd name="connsiteX2255" fmla="*/ 1375114 w 2027827"/>
                <a:gd name="connsiteY2255" fmla="*/ 942368 h 2027827"/>
                <a:gd name="connsiteX2256" fmla="*/ 1390348 w 2027827"/>
                <a:gd name="connsiteY2256" fmla="*/ 918430 h 2027827"/>
                <a:gd name="connsiteX2257" fmla="*/ 1406993 w 2027827"/>
                <a:gd name="connsiteY2257" fmla="*/ 918430 h 2027827"/>
                <a:gd name="connsiteX2258" fmla="*/ 1383384 w 2027827"/>
                <a:gd name="connsiteY2258" fmla="*/ 955206 h 2027827"/>
                <a:gd name="connsiteX2259" fmla="*/ 1408626 w 2027827"/>
                <a:gd name="connsiteY2259" fmla="*/ 994593 h 2027827"/>
                <a:gd name="connsiteX2260" fmla="*/ 1391980 w 2027827"/>
                <a:gd name="connsiteY2260" fmla="*/ 994593 h 2027827"/>
                <a:gd name="connsiteX2261" fmla="*/ 1375114 w 2027827"/>
                <a:gd name="connsiteY2261" fmla="*/ 967828 h 2027827"/>
                <a:gd name="connsiteX2262" fmla="*/ 1478315 w 2027827"/>
                <a:gd name="connsiteY2262" fmla="*/ 967828 h 2027827"/>
                <a:gd name="connsiteX2263" fmla="*/ 1461450 w 2027827"/>
                <a:gd name="connsiteY2263" fmla="*/ 994593 h 2027827"/>
                <a:gd name="connsiteX2264" fmla="*/ 1444804 w 2027827"/>
                <a:gd name="connsiteY2264" fmla="*/ 994593 h 2027827"/>
                <a:gd name="connsiteX2265" fmla="*/ 1470046 w 2027827"/>
                <a:gd name="connsiteY2265" fmla="*/ 955206 h 2027827"/>
                <a:gd name="connsiteX2266" fmla="*/ 1446436 w 2027827"/>
                <a:gd name="connsiteY2266" fmla="*/ 918430 h 2027827"/>
                <a:gd name="connsiteX2267" fmla="*/ 1463083 w 2027827"/>
                <a:gd name="connsiteY2267" fmla="*/ 918430 h 2027827"/>
                <a:gd name="connsiteX2268" fmla="*/ 1478315 w 2027827"/>
                <a:gd name="connsiteY2268" fmla="*/ 942368 h 2027827"/>
                <a:gd name="connsiteX2269" fmla="*/ 1493548 w 2027827"/>
                <a:gd name="connsiteY2269" fmla="*/ 918430 h 2027827"/>
                <a:gd name="connsiteX2270" fmla="*/ 1510194 w 2027827"/>
                <a:gd name="connsiteY2270" fmla="*/ 918430 h 2027827"/>
                <a:gd name="connsiteX2271" fmla="*/ 1486584 w 2027827"/>
                <a:gd name="connsiteY2271" fmla="*/ 955206 h 2027827"/>
                <a:gd name="connsiteX2272" fmla="*/ 1511826 w 2027827"/>
                <a:gd name="connsiteY2272" fmla="*/ 994593 h 2027827"/>
                <a:gd name="connsiteX2273" fmla="*/ 1495180 w 2027827"/>
                <a:gd name="connsiteY2273" fmla="*/ 994593 h 2027827"/>
                <a:gd name="connsiteX2274" fmla="*/ 1478315 w 2027827"/>
                <a:gd name="connsiteY2274" fmla="*/ 967828 h 2027827"/>
                <a:gd name="connsiteX2275" fmla="*/ 1581515 w 2027827"/>
                <a:gd name="connsiteY2275" fmla="*/ 967828 h 2027827"/>
                <a:gd name="connsiteX2276" fmla="*/ 1564650 w 2027827"/>
                <a:gd name="connsiteY2276" fmla="*/ 994593 h 2027827"/>
                <a:gd name="connsiteX2277" fmla="*/ 1548004 w 2027827"/>
                <a:gd name="connsiteY2277" fmla="*/ 994593 h 2027827"/>
                <a:gd name="connsiteX2278" fmla="*/ 1573246 w 2027827"/>
                <a:gd name="connsiteY2278" fmla="*/ 955206 h 2027827"/>
                <a:gd name="connsiteX2279" fmla="*/ 1549636 w 2027827"/>
                <a:gd name="connsiteY2279" fmla="*/ 918430 h 2027827"/>
                <a:gd name="connsiteX2280" fmla="*/ 1566283 w 2027827"/>
                <a:gd name="connsiteY2280" fmla="*/ 918430 h 2027827"/>
                <a:gd name="connsiteX2281" fmla="*/ 1581515 w 2027827"/>
                <a:gd name="connsiteY2281" fmla="*/ 942368 h 2027827"/>
                <a:gd name="connsiteX2282" fmla="*/ 1596748 w 2027827"/>
                <a:gd name="connsiteY2282" fmla="*/ 918430 h 2027827"/>
                <a:gd name="connsiteX2283" fmla="*/ 1613394 w 2027827"/>
                <a:gd name="connsiteY2283" fmla="*/ 918430 h 2027827"/>
                <a:gd name="connsiteX2284" fmla="*/ 1589785 w 2027827"/>
                <a:gd name="connsiteY2284" fmla="*/ 955206 h 2027827"/>
                <a:gd name="connsiteX2285" fmla="*/ 1615026 w 2027827"/>
                <a:gd name="connsiteY2285" fmla="*/ 994593 h 2027827"/>
                <a:gd name="connsiteX2286" fmla="*/ 1598380 w 2027827"/>
                <a:gd name="connsiteY2286" fmla="*/ 994593 h 2027827"/>
                <a:gd name="connsiteX2287" fmla="*/ 1581515 w 2027827"/>
                <a:gd name="connsiteY2287" fmla="*/ 967828 h 2027827"/>
                <a:gd name="connsiteX2288" fmla="*/ 1684715 w 2027827"/>
                <a:gd name="connsiteY2288" fmla="*/ 967828 h 2027827"/>
                <a:gd name="connsiteX2289" fmla="*/ 1667851 w 2027827"/>
                <a:gd name="connsiteY2289" fmla="*/ 994593 h 2027827"/>
                <a:gd name="connsiteX2290" fmla="*/ 1651205 w 2027827"/>
                <a:gd name="connsiteY2290" fmla="*/ 994593 h 2027827"/>
                <a:gd name="connsiteX2291" fmla="*/ 1676446 w 2027827"/>
                <a:gd name="connsiteY2291" fmla="*/ 955206 h 2027827"/>
                <a:gd name="connsiteX2292" fmla="*/ 1652837 w 2027827"/>
                <a:gd name="connsiteY2292" fmla="*/ 918430 h 2027827"/>
                <a:gd name="connsiteX2293" fmla="*/ 1669483 w 2027827"/>
                <a:gd name="connsiteY2293" fmla="*/ 918430 h 2027827"/>
                <a:gd name="connsiteX2294" fmla="*/ 1684715 w 2027827"/>
                <a:gd name="connsiteY2294" fmla="*/ 942368 h 2027827"/>
                <a:gd name="connsiteX2295" fmla="*/ 1699948 w 2027827"/>
                <a:gd name="connsiteY2295" fmla="*/ 918430 h 2027827"/>
                <a:gd name="connsiteX2296" fmla="*/ 1716595 w 2027827"/>
                <a:gd name="connsiteY2296" fmla="*/ 918430 h 2027827"/>
                <a:gd name="connsiteX2297" fmla="*/ 1692985 w 2027827"/>
                <a:gd name="connsiteY2297" fmla="*/ 955206 h 2027827"/>
                <a:gd name="connsiteX2298" fmla="*/ 1718227 w 2027827"/>
                <a:gd name="connsiteY2298" fmla="*/ 994593 h 2027827"/>
                <a:gd name="connsiteX2299" fmla="*/ 1701581 w 2027827"/>
                <a:gd name="connsiteY2299" fmla="*/ 994593 h 2027827"/>
                <a:gd name="connsiteX2300" fmla="*/ 1684715 w 2027827"/>
                <a:gd name="connsiteY2300" fmla="*/ 967828 h 2027827"/>
                <a:gd name="connsiteX2301" fmla="*/ 1787915 w 2027827"/>
                <a:gd name="connsiteY2301" fmla="*/ 967828 h 2027827"/>
                <a:gd name="connsiteX2302" fmla="*/ 1771051 w 2027827"/>
                <a:gd name="connsiteY2302" fmla="*/ 994593 h 2027827"/>
                <a:gd name="connsiteX2303" fmla="*/ 1754405 w 2027827"/>
                <a:gd name="connsiteY2303" fmla="*/ 994593 h 2027827"/>
                <a:gd name="connsiteX2304" fmla="*/ 1779647 w 2027827"/>
                <a:gd name="connsiteY2304" fmla="*/ 955206 h 2027827"/>
                <a:gd name="connsiteX2305" fmla="*/ 1756037 w 2027827"/>
                <a:gd name="connsiteY2305" fmla="*/ 918430 h 2027827"/>
                <a:gd name="connsiteX2306" fmla="*/ 1772683 w 2027827"/>
                <a:gd name="connsiteY2306" fmla="*/ 918430 h 2027827"/>
                <a:gd name="connsiteX2307" fmla="*/ 1787915 w 2027827"/>
                <a:gd name="connsiteY2307" fmla="*/ 942368 h 2027827"/>
                <a:gd name="connsiteX2308" fmla="*/ 1803149 w 2027827"/>
                <a:gd name="connsiteY2308" fmla="*/ 918430 h 2027827"/>
                <a:gd name="connsiteX2309" fmla="*/ 1819795 w 2027827"/>
                <a:gd name="connsiteY2309" fmla="*/ 918430 h 2027827"/>
                <a:gd name="connsiteX2310" fmla="*/ 1796185 w 2027827"/>
                <a:gd name="connsiteY2310" fmla="*/ 955206 h 2027827"/>
                <a:gd name="connsiteX2311" fmla="*/ 1821427 w 2027827"/>
                <a:gd name="connsiteY2311" fmla="*/ 994593 h 2027827"/>
                <a:gd name="connsiteX2312" fmla="*/ 1804781 w 2027827"/>
                <a:gd name="connsiteY2312" fmla="*/ 994593 h 2027827"/>
                <a:gd name="connsiteX2313" fmla="*/ 1787915 w 2027827"/>
                <a:gd name="connsiteY2313" fmla="*/ 967828 h 2027827"/>
                <a:gd name="connsiteX2314" fmla="*/ 1891116 w 2027827"/>
                <a:gd name="connsiteY2314" fmla="*/ 967828 h 2027827"/>
                <a:gd name="connsiteX2315" fmla="*/ 1874251 w 2027827"/>
                <a:gd name="connsiteY2315" fmla="*/ 994593 h 2027827"/>
                <a:gd name="connsiteX2316" fmla="*/ 1857605 w 2027827"/>
                <a:gd name="connsiteY2316" fmla="*/ 994593 h 2027827"/>
                <a:gd name="connsiteX2317" fmla="*/ 1882847 w 2027827"/>
                <a:gd name="connsiteY2317" fmla="*/ 955206 h 2027827"/>
                <a:gd name="connsiteX2318" fmla="*/ 1859237 w 2027827"/>
                <a:gd name="connsiteY2318" fmla="*/ 918430 h 2027827"/>
                <a:gd name="connsiteX2319" fmla="*/ 1875884 w 2027827"/>
                <a:gd name="connsiteY2319" fmla="*/ 918430 h 2027827"/>
                <a:gd name="connsiteX2320" fmla="*/ 1891116 w 2027827"/>
                <a:gd name="connsiteY2320" fmla="*/ 942368 h 2027827"/>
                <a:gd name="connsiteX2321" fmla="*/ 1906349 w 2027827"/>
                <a:gd name="connsiteY2321" fmla="*/ 918430 h 2027827"/>
                <a:gd name="connsiteX2322" fmla="*/ 1922995 w 2027827"/>
                <a:gd name="connsiteY2322" fmla="*/ 918430 h 2027827"/>
                <a:gd name="connsiteX2323" fmla="*/ 1899385 w 2027827"/>
                <a:gd name="connsiteY2323" fmla="*/ 955206 h 2027827"/>
                <a:gd name="connsiteX2324" fmla="*/ 1924627 w 2027827"/>
                <a:gd name="connsiteY2324" fmla="*/ 994593 h 2027827"/>
                <a:gd name="connsiteX2325" fmla="*/ 1907981 w 2027827"/>
                <a:gd name="connsiteY2325" fmla="*/ 994593 h 2027827"/>
                <a:gd name="connsiteX2326" fmla="*/ 1891116 w 2027827"/>
                <a:gd name="connsiteY2326" fmla="*/ 967828 h 2027827"/>
                <a:gd name="connsiteX2327" fmla="*/ 1994316 w 2027827"/>
                <a:gd name="connsiteY2327" fmla="*/ 967828 h 2027827"/>
                <a:gd name="connsiteX2328" fmla="*/ 1977452 w 2027827"/>
                <a:gd name="connsiteY2328" fmla="*/ 994593 h 2027827"/>
                <a:gd name="connsiteX2329" fmla="*/ 1960805 w 2027827"/>
                <a:gd name="connsiteY2329" fmla="*/ 994593 h 2027827"/>
                <a:gd name="connsiteX2330" fmla="*/ 1986047 w 2027827"/>
                <a:gd name="connsiteY2330" fmla="*/ 955206 h 2027827"/>
                <a:gd name="connsiteX2331" fmla="*/ 1962438 w 2027827"/>
                <a:gd name="connsiteY2331" fmla="*/ 918430 h 2027827"/>
                <a:gd name="connsiteX2332" fmla="*/ 1979084 w 2027827"/>
                <a:gd name="connsiteY2332" fmla="*/ 918430 h 2027827"/>
                <a:gd name="connsiteX2333" fmla="*/ 1994316 w 2027827"/>
                <a:gd name="connsiteY2333" fmla="*/ 942368 h 2027827"/>
                <a:gd name="connsiteX2334" fmla="*/ 2009549 w 2027827"/>
                <a:gd name="connsiteY2334" fmla="*/ 918430 h 2027827"/>
                <a:gd name="connsiteX2335" fmla="*/ 2026195 w 2027827"/>
                <a:gd name="connsiteY2335" fmla="*/ 918430 h 2027827"/>
                <a:gd name="connsiteX2336" fmla="*/ 2002586 w 2027827"/>
                <a:gd name="connsiteY2336" fmla="*/ 955206 h 2027827"/>
                <a:gd name="connsiteX2337" fmla="*/ 2027827 w 2027827"/>
                <a:gd name="connsiteY2337" fmla="*/ 994593 h 2027827"/>
                <a:gd name="connsiteX2338" fmla="*/ 2011182 w 2027827"/>
                <a:gd name="connsiteY2338" fmla="*/ 994593 h 2027827"/>
                <a:gd name="connsiteX2339" fmla="*/ 1994316 w 2027827"/>
                <a:gd name="connsiteY2339" fmla="*/ 967828 h 2027827"/>
                <a:gd name="connsiteX2340" fmla="*/ 33511 w 2027827"/>
                <a:gd name="connsiteY2340" fmla="*/ 1082631 h 2027827"/>
                <a:gd name="connsiteX2341" fmla="*/ 16646 w 2027827"/>
                <a:gd name="connsiteY2341" fmla="*/ 1109397 h 2027827"/>
                <a:gd name="connsiteX2342" fmla="*/ 0 w 2027827"/>
                <a:gd name="connsiteY2342" fmla="*/ 1109397 h 2027827"/>
                <a:gd name="connsiteX2343" fmla="*/ 25242 w 2027827"/>
                <a:gd name="connsiteY2343" fmla="*/ 1070010 h 2027827"/>
                <a:gd name="connsiteX2344" fmla="*/ 1632 w 2027827"/>
                <a:gd name="connsiteY2344" fmla="*/ 1033234 h 2027827"/>
                <a:gd name="connsiteX2345" fmla="*/ 18278 w 2027827"/>
                <a:gd name="connsiteY2345" fmla="*/ 1033234 h 2027827"/>
                <a:gd name="connsiteX2346" fmla="*/ 33511 w 2027827"/>
                <a:gd name="connsiteY2346" fmla="*/ 1057171 h 2027827"/>
                <a:gd name="connsiteX2347" fmla="*/ 48744 w 2027827"/>
                <a:gd name="connsiteY2347" fmla="*/ 1033234 h 2027827"/>
                <a:gd name="connsiteX2348" fmla="*/ 65390 w 2027827"/>
                <a:gd name="connsiteY2348" fmla="*/ 1033234 h 2027827"/>
                <a:gd name="connsiteX2349" fmla="*/ 41780 w 2027827"/>
                <a:gd name="connsiteY2349" fmla="*/ 1070010 h 2027827"/>
                <a:gd name="connsiteX2350" fmla="*/ 67022 w 2027827"/>
                <a:gd name="connsiteY2350" fmla="*/ 1109397 h 2027827"/>
                <a:gd name="connsiteX2351" fmla="*/ 50376 w 2027827"/>
                <a:gd name="connsiteY2351" fmla="*/ 1109397 h 2027827"/>
                <a:gd name="connsiteX2352" fmla="*/ 33511 w 2027827"/>
                <a:gd name="connsiteY2352" fmla="*/ 1082631 h 2027827"/>
                <a:gd name="connsiteX2353" fmla="*/ 136711 w 2027827"/>
                <a:gd name="connsiteY2353" fmla="*/ 1082631 h 2027827"/>
                <a:gd name="connsiteX2354" fmla="*/ 119846 w 2027827"/>
                <a:gd name="connsiteY2354" fmla="*/ 1109397 h 2027827"/>
                <a:gd name="connsiteX2355" fmla="*/ 103200 w 2027827"/>
                <a:gd name="connsiteY2355" fmla="*/ 1109397 h 2027827"/>
                <a:gd name="connsiteX2356" fmla="*/ 128442 w 2027827"/>
                <a:gd name="connsiteY2356" fmla="*/ 1070010 h 2027827"/>
                <a:gd name="connsiteX2357" fmla="*/ 104833 w 2027827"/>
                <a:gd name="connsiteY2357" fmla="*/ 1033234 h 2027827"/>
                <a:gd name="connsiteX2358" fmla="*/ 121479 w 2027827"/>
                <a:gd name="connsiteY2358" fmla="*/ 1033234 h 2027827"/>
                <a:gd name="connsiteX2359" fmla="*/ 136711 w 2027827"/>
                <a:gd name="connsiteY2359" fmla="*/ 1057171 h 2027827"/>
                <a:gd name="connsiteX2360" fmla="*/ 151944 w 2027827"/>
                <a:gd name="connsiteY2360" fmla="*/ 1033234 h 2027827"/>
                <a:gd name="connsiteX2361" fmla="*/ 168590 w 2027827"/>
                <a:gd name="connsiteY2361" fmla="*/ 1033234 h 2027827"/>
                <a:gd name="connsiteX2362" fmla="*/ 144981 w 2027827"/>
                <a:gd name="connsiteY2362" fmla="*/ 1070010 h 2027827"/>
                <a:gd name="connsiteX2363" fmla="*/ 170222 w 2027827"/>
                <a:gd name="connsiteY2363" fmla="*/ 1109397 h 2027827"/>
                <a:gd name="connsiteX2364" fmla="*/ 153576 w 2027827"/>
                <a:gd name="connsiteY2364" fmla="*/ 1109397 h 2027827"/>
                <a:gd name="connsiteX2365" fmla="*/ 136711 w 2027827"/>
                <a:gd name="connsiteY2365" fmla="*/ 1082631 h 2027827"/>
                <a:gd name="connsiteX2366" fmla="*/ 239911 w 2027827"/>
                <a:gd name="connsiteY2366" fmla="*/ 1082631 h 2027827"/>
                <a:gd name="connsiteX2367" fmla="*/ 223047 w 2027827"/>
                <a:gd name="connsiteY2367" fmla="*/ 1109397 h 2027827"/>
                <a:gd name="connsiteX2368" fmla="*/ 206401 w 2027827"/>
                <a:gd name="connsiteY2368" fmla="*/ 1109397 h 2027827"/>
                <a:gd name="connsiteX2369" fmla="*/ 231642 w 2027827"/>
                <a:gd name="connsiteY2369" fmla="*/ 1070010 h 2027827"/>
                <a:gd name="connsiteX2370" fmla="*/ 208033 w 2027827"/>
                <a:gd name="connsiteY2370" fmla="*/ 1033234 h 2027827"/>
                <a:gd name="connsiteX2371" fmla="*/ 224679 w 2027827"/>
                <a:gd name="connsiteY2371" fmla="*/ 1033234 h 2027827"/>
                <a:gd name="connsiteX2372" fmla="*/ 239911 w 2027827"/>
                <a:gd name="connsiteY2372" fmla="*/ 1057171 h 2027827"/>
                <a:gd name="connsiteX2373" fmla="*/ 255144 w 2027827"/>
                <a:gd name="connsiteY2373" fmla="*/ 1033234 h 2027827"/>
                <a:gd name="connsiteX2374" fmla="*/ 271790 w 2027827"/>
                <a:gd name="connsiteY2374" fmla="*/ 1033234 h 2027827"/>
                <a:gd name="connsiteX2375" fmla="*/ 248181 w 2027827"/>
                <a:gd name="connsiteY2375" fmla="*/ 1070010 h 2027827"/>
                <a:gd name="connsiteX2376" fmla="*/ 273423 w 2027827"/>
                <a:gd name="connsiteY2376" fmla="*/ 1109397 h 2027827"/>
                <a:gd name="connsiteX2377" fmla="*/ 256777 w 2027827"/>
                <a:gd name="connsiteY2377" fmla="*/ 1109397 h 2027827"/>
                <a:gd name="connsiteX2378" fmla="*/ 239911 w 2027827"/>
                <a:gd name="connsiteY2378" fmla="*/ 1082631 h 2027827"/>
                <a:gd name="connsiteX2379" fmla="*/ 343111 w 2027827"/>
                <a:gd name="connsiteY2379" fmla="*/ 1082631 h 2027827"/>
                <a:gd name="connsiteX2380" fmla="*/ 326247 w 2027827"/>
                <a:gd name="connsiteY2380" fmla="*/ 1109397 h 2027827"/>
                <a:gd name="connsiteX2381" fmla="*/ 309601 w 2027827"/>
                <a:gd name="connsiteY2381" fmla="*/ 1109397 h 2027827"/>
                <a:gd name="connsiteX2382" fmla="*/ 334843 w 2027827"/>
                <a:gd name="connsiteY2382" fmla="*/ 1070010 h 2027827"/>
                <a:gd name="connsiteX2383" fmla="*/ 311233 w 2027827"/>
                <a:gd name="connsiteY2383" fmla="*/ 1033234 h 2027827"/>
                <a:gd name="connsiteX2384" fmla="*/ 327879 w 2027827"/>
                <a:gd name="connsiteY2384" fmla="*/ 1033234 h 2027827"/>
                <a:gd name="connsiteX2385" fmla="*/ 343111 w 2027827"/>
                <a:gd name="connsiteY2385" fmla="*/ 1057171 h 2027827"/>
                <a:gd name="connsiteX2386" fmla="*/ 358345 w 2027827"/>
                <a:gd name="connsiteY2386" fmla="*/ 1033234 h 2027827"/>
                <a:gd name="connsiteX2387" fmla="*/ 374991 w 2027827"/>
                <a:gd name="connsiteY2387" fmla="*/ 1033234 h 2027827"/>
                <a:gd name="connsiteX2388" fmla="*/ 351381 w 2027827"/>
                <a:gd name="connsiteY2388" fmla="*/ 1070010 h 2027827"/>
                <a:gd name="connsiteX2389" fmla="*/ 376623 w 2027827"/>
                <a:gd name="connsiteY2389" fmla="*/ 1109397 h 2027827"/>
                <a:gd name="connsiteX2390" fmla="*/ 359977 w 2027827"/>
                <a:gd name="connsiteY2390" fmla="*/ 1109397 h 2027827"/>
                <a:gd name="connsiteX2391" fmla="*/ 343111 w 2027827"/>
                <a:gd name="connsiteY2391" fmla="*/ 1082631 h 2027827"/>
                <a:gd name="connsiteX2392" fmla="*/ 446312 w 2027827"/>
                <a:gd name="connsiteY2392" fmla="*/ 1082631 h 2027827"/>
                <a:gd name="connsiteX2393" fmla="*/ 429447 w 2027827"/>
                <a:gd name="connsiteY2393" fmla="*/ 1109397 h 2027827"/>
                <a:gd name="connsiteX2394" fmla="*/ 412801 w 2027827"/>
                <a:gd name="connsiteY2394" fmla="*/ 1109397 h 2027827"/>
                <a:gd name="connsiteX2395" fmla="*/ 438043 w 2027827"/>
                <a:gd name="connsiteY2395" fmla="*/ 1070010 h 2027827"/>
                <a:gd name="connsiteX2396" fmla="*/ 414433 w 2027827"/>
                <a:gd name="connsiteY2396" fmla="*/ 1033234 h 2027827"/>
                <a:gd name="connsiteX2397" fmla="*/ 431079 w 2027827"/>
                <a:gd name="connsiteY2397" fmla="*/ 1033234 h 2027827"/>
                <a:gd name="connsiteX2398" fmla="*/ 446312 w 2027827"/>
                <a:gd name="connsiteY2398" fmla="*/ 1057171 h 2027827"/>
                <a:gd name="connsiteX2399" fmla="*/ 461545 w 2027827"/>
                <a:gd name="connsiteY2399" fmla="*/ 1033234 h 2027827"/>
                <a:gd name="connsiteX2400" fmla="*/ 478191 w 2027827"/>
                <a:gd name="connsiteY2400" fmla="*/ 1033234 h 2027827"/>
                <a:gd name="connsiteX2401" fmla="*/ 454582 w 2027827"/>
                <a:gd name="connsiteY2401" fmla="*/ 1070010 h 2027827"/>
                <a:gd name="connsiteX2402" fmla="*/ 479823 w 2027827"/>
                <a:gd name="connsiteY2402" fmla="*/ 1109397 h 2027827"/>
                <a:gd name="connsiteX2403" fmla="*/ 463177 w 2027827"/>
                <a:gd name="connsiteY2403" fmla="*/ 1109397 h 2027827"/>
                <a:gd name="connsiteX2404" fmla="*/ 446312 w 2027827"/>
                <a:gd name="connsiteY2404" fmla="*/ 1082631 h 2027827"/>
                <a:gd name="connsiteX2405" fmla="*/ 549512 w 2027827"/>
                <a:gd name="connsiteY2405" fmla="*/ 1082631 h 2027827"/>
                <a:gd name="connsiteX2406" fmla="*/ 532648 w 2027827"/>
                <a:gd name="connsiteY2406" fmla="*/ 1109397 h 2027827"/>
                <a:gd name="connsiteX2407" fmla="*/ 516002 w 2027827"/>
                <a:gd name="connsiteY2407" fmla="*/ 1109397 h 2027827"/>
                <a:gd name="connsiteX2408" fmla="*/ 541243 w 2027827"/>
                <a:gd name="connsiteY2408" fmla="*/ 1070010 h 2027827"/>
                <a:gd name="connsiteX2409" fmla="*/ 517634 w 2027827"/>
                <a:gd name="connsiteY2409" fmla="*/ 1033234 h 2027827"/>
                <a:gd name="connsiteX2410" fmla="*/ 534280 w 2027827"/>
                <a:gd name="connsiteY2410" fmla="*/ 1033234 h 2027827"/>
                <a:gd name="connsiteX2411" fmla="*/ 549512 w 2027827"/>
                <a:gd name="connsiteY2411" fmla="*/ 1057171 h 2027827"/>
                <a:gd name="connsiteX2412" fmla="*/ 564745 w 2027827"/>
                <a:gd name="connsiteY2412" fmla="*/ 1033234 h 2027827"/>
                <a:gd name="connsiteX2413" fmla="*/ 581391 w 2027827"/>
                <a:gd name="connsiteY2413" fmla="*/ 1033234 h 2027827"/>
                <a:gd name="connsiteX2414" fmla="*/ 557782 w 2027827"/>
                <a:gd name="connsiteY2414" fmla="*/ 1070010 h 2027827"/>
                <a:gd name="connsiteX2415" fmla="*/ 583023 w 2027827"/>
                <a:gd name="connsiteY2415" fmla="*/ 1109397 h 2027827"/>
                <a:gd name="connsiteX2416" fmla="*/ 566378 w 2027827"/>
                <a:gd name="connsiteY2416" fmla="*/ 1109397 h 2027827"/>
                <a:gd name="connsiteX2417" fmla="*/ 549512 w 2027827"/>
                <a:gd name="connsiteY2417" fmla="*/ 1082631 h 2027827"/>
                <a:gd name="connsiteX2418" fmla="*/ 652712 w 2027827"/>
                <a:gd name="connsiteY2418" fmla="*/ 1082631 h 2027827"/>
                <a:gd name="connsiteX2419" fmla="*/ 635848 w 2027827"/>
                <a:gd name="connsiteY2419" fmla="*/ 1109397 h 2027827"/>
                <a:gd name="connsiteX2420" fmla="*/ 619202 w 2027827"/>
                <a:gd name="connsiteY2420" fmla="*/ 1109397 h 2027827"/>
                <a:gd name="connsiteX2421" fmla="*/ 644443 w 2027827"/>
                <a:gd name="connsiteY2421" fmla="*/ 1070010 h 2027827"/>
                <a:gd name="connsiteX2422" fmla="*/ 620834 w 2027827"/>
                <a:gd name="connsiteY2422" fmla="*/ 1033234 h 2027827"/>
                <a:gd name="connsiteX2423" fmla="*/ 637480 w 2027827"/>
                <a:gd name="connsiteY2423" fmla="*/ 1033234 h 2027827"/>
                <a:gd name="connsiteX2424" fmla="*/ 652712 w 2027827"/>
                <a:gd name="connsiteY2424" fmla="*/ 1057171 h 2027827"/>
                <a:gd name="connsiteX2425" fmla="*/ 667945 w 2027827"/>
                <a:gd name="connsiteY2425" fmla="*/ 1033234 h 2027827"/>
                <a:gd name="connsiteX2426" fmla="*/ 684592 w 2027827"/>
                <a:gd name="connsiteY2426" fmla="*/ 1033234 h 2027827"/>
                <a:gd name="connsiteX2427" fmla="*/ 660982 w 2027827"/>
                <a:gd name="connsiteY2427" fmla="*/ 1070010 h 2027827"/>
                <a:gd name="connsiteX2428" fmla="*/ 686224 w 2027827"/>
                <a:gd name="connsiteY2428" fmla="*/ 1109397 h 2027827"/>
                <a:gd name="connsiteX2429" fmla="*/ 669578 w 2027827"/>
                <a:gd name="connsiteY2429" fmla="*/ 1109397 h 2027827"/>
                <a:gd name="connsiteX2430" fmla="*/ 652712 w 2027827"/>
                <a:gd name="connsiteY2430" fmla="*/ 1082631 h 2027827"/>
                <a:gd name="connsiteX2431" fmla="*/ 755913 w 2027827"/>
                <a:gd name="connsiteY2431" fmla="*/ 1082631 h 2027827"/>
                <a:gd name="connsiteX2432" fmla="*/ 739048 w 2027827"/>
                <a:gd name="connsiteY2432" fmla="*/ 1109397 h 2027827"/>
                <a:gd name="connsiteX2433" fmla="*/ 722402 w 2027827"/>
                <a:gd name="connsiteY2433" fmla="*/ 1109397 h 2027827"/>
                <a:gd name="connsiteX2434" fmla="*/ 747644 w 2027827"/>
                <a:gd name="connsiteY2434" fmla="*/ 1070010 h 2027827"/>
                <a:gd name="connsiteX2435" fmla="*/ 724034 w 2027827"/>
                <a:gd name="connsiteY2435" fmla="*/ 1033234 h 2027827"/>
                <a:gd name="connsiteX2436" fmla="*/ 740680 w 2027827"/>
                <a:gd name="connsiteY2436" fmla="*/ 1033234 h 2027827"/>
                <a:gd name="connsiteX2437" fmla="*/ 755913 w 2027827"/>
                <a:gd name="connsiteY2437" fmla="*/ 1057171 h 2027827"/>
                <a:gd name="connsiteX2438" fmla="*/ 771146 w 2027827"/>
                <a:gd name="connsiteY2438" fmla="*/ 1033234 h 2027827"/>
                <a:gd name="connsiteX2439" fmla="*/ 787792 w 2027827"/>
                <a:gd name="connsiteY2439" fmla="*/ 1033234 h 2027827"/>
                <a:gd name="connsiteX2440" fmla="*/ 764182 w 2027827"/>
                <a:gd name="connsiteY2440" fmla="*/ 1070010 h 2027827"/>
                <a:gd name="connsiteX2441" fmla="*/ 789424 w 2027827"/>
                <a:gd name="connsiteY2441" fmla="*/ 1109397 h 2027827"/>
                <a:gd name="connsiteX2442" fmla="*/ 772778 w 2027827"/>
                <a:gd name="connsiteY2442" fmla="*/ 1109397 h 2027827"/>
                <a:gd name="connsiteX2443" fmla="*/ 755913 w 2027827"/>
                <a:gd name="connsiteY2443" fmla="*/ 1082631 h 2027827"/>
                <a:gd name="connsiteX2444" fmla="*/ 859113 w 2027827"/>
                <a:gd name="connsiteY2444" fmla="*/ 1082631 h 2027827"/>
                <a:gd name="connsiteX2445" fmla="*/ 842248 w 2027827"/>
                <a:gd name="connsiteY2445" fmla="*/ 1109397 h 2027827"/>
                <a:gd name="connsiteX2446" fmla="*/ 825602 w 2027827"/>
                <a:gd name="connsiteY2446" fmla="*/ 1109397 h 2027827"/>
                <a:gd name="connsiteX2447" fmla="*/ 850844 w 2027827"/>
                <a:gd name="connsiteY2447" fmla="*/ 1070010 h 2027827"/>
                <a:gd name="connsiteX2448" fmla="*/ 827235 w 2027827"/>
                <a:gd name="connsiteY2448" fmla="*/ 1033234 h 2027827"/>
                <a:gd name="connsiteX2449" fmla="*/ 843881 w 2027827"/>
                <a:gd name="connsiteY2449" fmla="*/ 1033234 h 2027827"/>
                <a:gd name="connsiteX2450" fmla="*/ 859113 w 2027827"/>
                <a:gd name="connsiteY2450" fmla="*/ 1057171 h 2027827"/>
                <a:gd name="connsiteX2451" fmla="*/ 874346 w 2027827"/>
                <a:gd name="connsiteY2451" fmla="*/ 1033234 h 2027827"/>
                <a:gd name="connsiteX2452" fmla="*/ 890992 w 2027827"/>
                <a:gd name="connsiteY2452" fmla="*/ 1033234 h 2027827"/>
                <a:gd name="connsiteX2453" fmla="*/ 867383 w 2027827"/>
                <a:gd name="connsiteY2453" fmla="*/ 1070010 h 2027827"/>
                <a:gd name="connsiteX2454" fmla="*/ 892624 w 2027827"/>
                <a:gd name="connsiteY2454" fmla="*/ 1109397 h 2027827"/>
                <a:gd name="connsiteX2455" fmla="*/ 875978 w 2027827"/>
                <a:gd name="connsiteY2455" fmla="*/ 1109397 h 2027827"/>
                <a:gd name="connsiteX2456" fmla="*/ 859113 w 2027827"/>
                <a:gd name="connsiteY2456" fmla="*/ 1082631 h 2027827"/>
                <a:gd name="connsiteX2457" fmla="*/ 962313 w 2027827"/>
                <a:gd name="connsiteY2457" fmla="*/ 1082631 h 2027827"/>
                <a:gd name="connsiteX2458" fmla="*/ 945449 w 2027827"/>
                <a:gd name="connsiteY2458" fmla="*/ 1109397 h 2027827"/>
                <a:gd name="connsiteX2459" fmla="*/ 928803 w 2027827"/>
                <a:gd name="connsiteY2459" fmla="*/ 1109397 h 2027827"/>
                <a:gd name="connsiteX2460" fmla="*/ 954044 w 2027827"/>
                <a:gd name="connsiteY2460" fmla="*/ 1070010 h 2027827"/>
                <a:gd name="connsiteX2461" fmla="*/ 930435 w 2027827"/>
                <a:gd name="connsiteY2461" fmla="*/ 1033234 h 2027827"/>
                <a:gd name="connsiteX2462" fmla="*/ 947081 w 2027827"/>
                <a:gd name="connsiteY2462" fmla="*/ 1033234 h 2027827"/>
                <a:gd name="connsiteX2463" fmla="*/ 962313 w 2027827"/>
                <a:gd name="connsiteY2463" fmla="*/ 1057171 h 2027827"/>
                <a:gd name="connsiteX2464" fmla="*/ 977546 w 2027827"/>
                <a:gd name="connsiteY2464" fmla="*/ 1033234 h 2027827"/>
                <a:gd name="connsiteX2465" fmla="*/ 994192 w 2027827"/>
                <a:gd name="connsiteY2465" fmla="*/ 1033234 h 2027827"/>
                <a:gd name="connsiteX2466" fmla="*/ 970583 w 2027827"/>
                <a:gd name="connsiteY2466" fmla="*/ 1070010 h 2027827"/>
                <a:gd name="connsiteX2467" fmla="*/ 995824 w 2027827"/>
                <a:gd name="connsiteY2467" fmla="*/ 1109397 h 2027827"/>
                <a:gd name="connsiteX2468" fmla="*/ 979179 w 2027827"/>
                <a:gd name="connsiteY2468" fmla="*/ 1109397 h 2027827"/>
                <a:gd name="connsiteX2469" fmla="*/ 962313 w 2027827"/>
                <a:gd name="connsiteY2469" fmla="*/ 1082631 h 2027827"/>
                <a:gd name="connsiteX2470" fmla="*/ 1065513 w 2027827"/>
                <a:gd name="connsiteY2470" fmla="*/ 1082631 h 2027827"/>
                <a:gd name="connsiteX2471" fmla="*/ 1048649 w 2027827"/>
                <a:gd name="connsiteY2471" fmla="*/ 1109397 h 2027827"/>
                <a:gd name="connsiteX2472" fmla="*/ 1032003 w 2027827"/>
                <a:gd name="connsiteY2472" fmla="*/ 1109397 h 2027827"/>
                <a:gd name="connsiteX2473" fmla="*/ 1057244 w 2027827"/>
                <a:gd name="connsiteY2473" fmla="*/ 1070010 h 2027827"/>
                <a:gd name="connsiteX2474" fmla="*/ 1033635 w 2027827"/>
                <a:gd name="connsiteY2474" fmla="*/ 1033234 h 2027827"/>
                <a:gd name="connsiteX2475" fmla="*/ 1050281 w 2027827"/>
                <a:gd name="connsiteY2475" fmla="*/ 1033234 h 2027827"/>
                <a:gd name="connsiteX2476" fmla="*/ 1065513 w 2027827"/>
                <a:gd name="connsiteY2476" fmla="*/ 1057171 h 2027827"/>
                <a:gd name="connsiteX2477" fmla="*/ 1080747 w 2027827"/>
                <a:gd name="connsiteY2477" fmla="*/ 1033234 h 2027827"/>
                <a:gd name="connsiteX2478" fmla="*/ 1097393 w 2027827"/>
                <a:gd name="connsiteY2478" fmla="*/ 1033234 h 2027827"/>
                <a:gd name="connsiteX2479" fmla="*/ 1073783 w 2027827"/>
                <a:gd name="connsiteY2479" fmla="*/ 1070010 h 2027827"/>
                <a:gd name="connsiteX2480" fmla="*/ 1099025 w 2027827"/>
                <a:gd name="connsiteY2480" fmla="*/ 1109397 h 2027827"/>
                <a:gd name="connsiteX2481" fmla="*/ 1082379 w 2027827"/>
                <a:gd name="connsiteY2481" fmla="*/ 1109397 h 2027827"/>
                <a:gd name="connsiteX2482" fmla="*/ 1065513 w 2027827"/>
                <a:gd name="connsiteY2482" fmla="*/ 1082631 h 2027827"/>
                <a:gd name="connsiteX2483" fmla="*/ 1168714 w 2027827"/>
                <a:gd name="connsiteY2483" fmla="*/ 1082631 h 2027827"/>
                <a:gd name="connsiteX2484" fmla="*/ 1151849 w 2027827"/>
                <a:gd name="connsiteY2484" fmla="*/ 1109397 h 2027827"/>
                <a:gd name="connsiteX2485" fmla="*/ 1135203 w 2027827"/>
                <a:gd name="connsiteY2485" fmla="*/ 1109397 h 2027827"/>
                <a:gd name="connsiteX2486" fmla="*/ 1160445 w 2027827"/>
                <a:gd name="connsiteY2486" fmla="*/ 1070010 h 2027827"/>
                <a:gd name="connsiteX2487" fmla="*/ 1136835 w 2027827"/>
                <a:gd name="connsiteY2487" fmla="*/ 1033234 h 2027827"/>
                <a:gd name="connsiteX2488" fmla="*/ 1153481 w 2027827"/>
                <a:gd name="connsiteY2488" fmla="*/ 1033234 h 2027827"/>
                <a:gd name="connsiteX2489" fmla="*/ 1168714 w 2027827"/>
                <a:gd name="connsiteY2489" fmla="*/ 1057171 h 2027827"/>
                <a:gd name="connsiteX2490" fmla="*/ 1183947 w 2027827"/>
                <a:gd name="connsiteY2490" fmla="*/ 1033234 h 2027827"/>
                <a:gd name="connsiteX2491" fmla="*/ 1200593 w 2027827"/>
                <a:gd name="connsiteY2491" fmla="*/ 1033234 h 2027827"/>
                <a:gd name="connsiteX2492" fmla="*/ 1176984 w 2027827"/>
                <a:gd name="connsiteY2492" fmla="*/ 1070010 h 2027827"/>
                <a:gd name="connsiteX2493" fmla="*/ 1202225 w 2027827"/>
                <a:gd name="connsiteY2493" fmla="*/ 1109397 h 2027827"/>
                <a:gd name="connsiteX2494" fmla="*/ 1185579 w 2027827"/>
                <a:gd name="connsiteY2494" fmla="*/ 1109397 h 2027827"/>
                <a:gd name="connsiteX2495" fmla="*/ 1168714 w 2027827"/>
                <a:gd name="connsiteY2495" fmla="*/ 1082631 h 2027827"/>
                <a:gd name="connsiteX2496" fmla="*/ 1271914 w 2027827"/>
                <a:gd name="connsiteY2496" fmla="*/ 1082631 h 2027827"/>
                <a:gd name="connsiteX2497" fmla="*/ 1255050 w 2027827"/>
                <a:gd name="connsiteY2497" fmla="*/ 1109397 h 2027827"/>
                <a:gd name="connsiteX2498" fmla="*/ 1238404 w 2027827"/>
                <a:gd name="connsiteY2498" fmla="*/ 1109397 h 2027827"/>
                <a:gd name="connsiteX2499" fmla="*/ 1263645 w 2027827"/>
                <a:gd name="connsiteY2499" fmla="*/ 1070010 h 2027827"/>
                <a:gd name="connsiteX2500" fmla="*/ 1240036 w 2027827"/>
                <a:gd name="connsiteY2500" fmla="*/ 1033234 h 2027827"/>
                <a:gd name="connsiteX2501" fmla="*/ 1256682 w 2027827"/>
                <a:gd name="connsiteY2501" fmla="*/ 1033234 h 2027827"/>
                <a:gd name="connsiteX2502" fmla="*/ 1271914 w 2027827"/>
                <a:gd name="connsiteY2502" fmla="*/ 1057171 h 2027827"/>
                <a:gd name="connsiteX2503" fmla="*/ 1287147 w 2027827"/>
                <a:gd name="connsiteY2503" fmla="*/ 1033234 h 2027827"/>
                <a:gd name="connsiteX2504" fmla="*/ 1303793 w 2027827"/>
                <a:gd name="connsiteY2504" fmla="*/ 1033234 h 2027827"/>
                <a:gd name="connsiteX2505" fmla="*/ 1280184 w 2027827"/>
                <a:gd name="connsiteY2505" fmla="*/ 1070010 h 2027827"/>
                <a:gd name="connsiteX2506" fmla="*/ 1305426 w 2027827"/>
                <a:gd name="connsiteY2506" fmla="*/ 1109397 h 2027827"/>
                <a:gd name="connsiteX2507" fmla="*/ 1288779 w 2027827"/>
                <a:gd name="connsiteY2507" fmla="*/ 1109397 h 2027827"/>
                <a:gd name="connsiteX2508" fmla="*/ 1271914 w 2027827"/>
                <a:gd name="connsiteY2508" fmla="*/ 1082631 h 2027827"/>
                <a:gd name="connsiteX2509" fmla="*/ 1375114 w 2027827"/>
                <a:gd name="connsiteY2509" fmla="*/ 1082631 h 2027827"/>
                <a:gd name="connsiteX2510" fmla="*/ 1358250 w 2027827"/>
                <a:gd name="connsiteY2510" fmla="*/ 1109397 h 2027827"/>
                <a:gd name="connsiteX2511" fmla="*/ 1341604 w 2027827"/>
                <a:gd name="connsiteY2511" fmla="*/ 1109397 h 2027827"/>
                <a:gd name="connsiteX2512" fmla="*/ 1366845 w 2027827"/>
                <a:gd name="connsiteY2512" fmla="*/ 1070010 h 2027827"/>
                <a:gd name="connsiteX2513" fmla="*/ 1343236 w 2027827"/>
                <a:gd name="connsiteY2513" fmla="*/ 1033234 h 2027827"/>
                <a:gd name="connsiteX2514" fmla="*/ 1359882 w 2027827"/>
                <a:gd name="connsiteY2514" fmla="*/ 1033234 h 2027827"/>
                <a:gd name="connsiteX2515" fmla="*/ 1375114 w 2027827"/>
                <a:gd name="connsiteY2515" fmla="*/ 1057171 h 2027827"/>
                <a:gd name="connsiteX2516" fmla="*/ 1390348 w 2027827"/>
                <a:gd name="connsiteY2516" fmla="*/ 1033234 h 2027827"/>
                <a:gd name="connsiteX2517" fmla="*/ 1406993 w 2027827"/>
                <a:gd name="connsiteY2517" fmla="*/ 1033234 h 2027827"/>
                <a:gd name="connsiteX2518" fmla="*/ 1383384 w 2027827"/>
                <a:gd name="connsiteY2518" fmla="*/ 1070010 h 2027827"/>
                <a:gd name="connsiteX2519" fmla="*/ 1408626 w 2027827"/>
                <a:gd name="connsiteY2519" fmla="*/ 1109397 h 2027827"/>
                <a:gd name="connsiteX2520" fmla="*/ 1391980 w 2027827"/>
                <a:gd name="connsiteY2520" fmla="*/ 1109397 h 2027827"/>
                <a:gd name="connsiteX2521" fmla="*/ 1375114 w 2027827"/>
                <a:gd name="connsiteY2521" fmla="*/ 1082631 h 2027827"/>
                <a:gd name="connsiteX2522" fmla="*/ 1478315 w 2027827"/>
                <a:gd name="connsiteY2522" fmla="*/ 1082631 h 2027827"/>
                <a:gd name="connsiteX2523" fmla="*/ 1461450 w 2027827"/>
                <a:gd name="connsiteY2523" fmla="*/ 1109397 h 2027827"/>
                <a:gd name="connsiteX2524" fmla="*/ 1444804 w 2027827"/>
                <a:gd name="connsiteY2524" fmla="*/ 1109397 h 2027827"/>
                <a:gd name="connsiteX2525" fmla="*/ 1470046 w 2027827"/>
                <a:gd name="connsiteY2525" fmla="*/ 1070010 h 2027827"/>
                <a:gd name="connsiteX2526" fmla="*/ 1446436 w 2027827"/>
                <a:gd name="connsiteY2526" fmla="*/ 1033234 h 2027827"/>
                <a:gd name="connsiteX2527" fmla="*/ 1463083 w 2027827"/>
                <a:gd name="connsiteY2527" fmla="*/ 1033234 h 2027827"/>
                <a:gd name="connsiteX2528" fmla="*/ 1478315 w 2027827"/>
                <a:gd name="connsiteY2528" fmla="*/ 1057171 h 2027827"/>
                <a:gd name="connsiteX2529" fmla="*/ 1493548 w 2027827"/>
                <a:gd name="connsiteY2529" fmla="*/ 1033234 h 2027827"/>
                <a:gd name="connsiteX2530" fmla="*/ 1510194 w 2027827"/>
                <a:gd name="connsiteY2530" fmla="*/ 1033234 h 2027827"/>
                <a:gd name="connsiteX2531" fmla="*/ 1486584 w 2027827"/>
                <a:gd name="connsiteY2531" fmla="*/ 1070010 h 2027827"/>
                <a:gd name="connsiteX2532" fmla="*/ 1511826 w 2027827"/>
                <a:gd name="connsiteY2532" fmla="*/ 1109397 h 2027827"/>
                <a:gd name="connsiteX2533" fmla="*/ 1495180 w 2027827"/>
                <a:gd name="connsiteY2533" fmla="*/ 1109397 h 2027827"/>
                <a:gd name="connsiteX2534" fmla="*/ 1478315 w 2027827"/>
                <a:gd name="connsiteY2534" fmla="*/ 1082631 h 2027827"/>
                <a:gd name="connsiteX2535" fmla="*/ 1581515 w 2027827"/>
                <a:gd name="connsiteY2535" fmla="*/ 1082631 h 2027827"/>
                <a:gd name="connsiteX2536" fmla="*/ 1564650 w 2027827"/>
                <a:gd name="connsiteY2536" fmla="*/ 1109397 h 2027827"/>
                <a:gd name="connsiteX2537" fmla="*/ 1548004 w 2027827"/>
                <a:gd name="connsiteY2537" fmla="*/ 1109397 h 2027827"/>
                <a:gd name="connsiteX2538" fmla="*/ 1573246 w 2027827"/>
                <a:gd name="connsiteY2538" fmla="*/ 1070010 h 2027827"/>
                <a:gd name="connsiteX2539" fmla="*/ 1549636 w 2027827"/>
                <a:gd name="connsiteY2539" fmla="*/ 1033234 h 2027827"/>
                <a:gd name="connsiteX2540" fmla="*/ 1566283 w 2027827"/>
                <a:gd name="connsiteY2540" fmla="*/ 1033234 h 2027827"/>
                <a:gd name="connsiteX2541" fmla="*/ 1581515 w 2027827"/>
                <a:gd name="connsiteY2541" fmla="*/ 1057171 h 2027827"/>
                <a:gd name="connsiteX2542" fmla="*/ 1596748 w 2027827"/>
                <a:gd name="connsiteY2542" fmla="*/ 1033234 h 2027827"/>
                <a:gd name="connsiteX2543" fmla="*/ 1613394 w 2027827"/>
                <a:gd name="connsiteY2543" fmla="*/ 1033234 h 2027827"/>
                <a:gd name="connsiteX2544" fmla="*/ 1589785 w 2027827"/>
                <a:gd name="connsiteY2544" fmla="*/ 1070010 h 2027827"/>
                <a:gd name="connsiteX2545" fmla="*/ 1615026 w 2027827"/>
                <a:gd name="connsiteY2545" fmla="*/ 1109397 h 2027827"/>
                <a:gd name="connsiteX2546" fmla="*/ 1598380 w 2027827"/>
                <a:gd name="connsiteY2546" fmla="*/ 1109397 h 2027827"/>
                <a:gd name="connsiteX2547" fmla="*/ 1581515 w 2027827"/>
                <a:gd name="connsiteY2547" fmla="*/ 1082631 h 2027827"/>
                <a:gd name="connsiteX2548" fmla="*/ 1684715 w 2027827"/>
                <a:gd name="connsiteY2548" fmla="*/ 1082631 h 2027827"/>
                <a:gd name="connsiteX2549" fmla="*/ 1667851 w 2027827"/>
                <a:gd name="connsiteY2549" fmla="*/ 1109397 h 2027827"/>
                <a:gd name="connsiteX2550" fmla="*/ 1651205 w 2027827"/>
                <a:gd name="connsiteY2550" fmla="*/ 1109397 h 2027827"/>
                <a:gd name="connsiteX2551" fmla="*/ 1676446 w 2027827"/>
                <a:gd name="connsiteY2551" fmla="*/ 1070010 h 2027827"/>
                <a:gd name="connsiteX2552" fmla="*/ 1652837 w 2027827"/>
                <a:gd name="connsiteY2552" fmla="*/ 1033234 h 2027827"/>
                <a:gd name="connsiteX2553" fmla="*/ 1669483 w 2027827"/>
                <a:gd name="connsiteY2553" fmla="*/ 1033234 h 2027827"/>
                <a:gd name="connsiteX2554" fmla="*/ 1684715 w 2027827"/>
                <a:gd name="connsiteY2554" fmla="*/ 1057171 h 2027827"/>
                <a:gd name="connsiteX2555" fmla="*/ 1699948 w 2027827"/>
                <a:gd name="connsiteY2555" fmla="*/ 1033234 h 2027827"/>
                <a:gd name="connsiteX2556" fmla="*/ 1716595 w 2027827"/>
                <a:gd name="connsiteY2556" fmla="*/ 1033234 h 2027827"/>
                <a:gd name="connsiteX2557" fmla="*/ 1692985 w 2027827"/>
                <a:gd name="connsiteY2557" fmla="*/ 1070010 h 2027827"/>
                <a:gd name="connsiteX2558" fmla="*/ 1718227 w 2027827"/>
                <a:gd name="connsiteY2558" fmla="*/ 1109397 h 2027827"/>
                <a:gd name="connsiteX2559" fmla="*/ 1701581 w 2027827"/>
                <a:gd name="connsiteY2559" fmla="*/ 1109397 h 2027827"/>
                <a:gd name="connsiteX2560" fmla="*/ 1684715 w 2027827"/>
                <a:gd name="connsiteY2560" fmla="*/ 1082631 h 2027827"/>
                <a:gd name="connsiteX2561" fmla="*/ 1787915 w 2027827"/>
                <a:gd name="connsiteY2561" fmla="*/ 1082631 h 2027827"/>
                <a:gd name="connsiteX2562" fmla="*/ 1771051 w 2027827"/>
                <a:gd name="connsiteY2562" fmla="*/ 1109397 h 2027827"/>
                <a:gd name="connsiteX2563" fmla="*/ 1754405 w 2027827"/>
                <a:gd name="connsiteY2563" fmla="*/ 1109397 h 2027827"/>
                <a:gd name="connsiteX2564" fmla="*/ 1779647 w 2027827"/>
                <a:gd name="connsiteY2564" fmla="*/ 1070010 h 2027827"/>
                <a:gd name="connsiteX2565" fmla="*/ 1756037 w 2027827"/>
                <a:gd name="connsiteY2565" fmla="*/ 1033234 h 2027827"/>
                <a:gd name="connsiteX2566" fmla="*/ 1772683 w 2027827"/>
                <a:gd name="connsiteY2566" fmla="*/ 1033234 h 2027827"/>
                <a:gd name="connsiteX2567" fmla="*/ 1787915 w 2027827"/>
                <a:gd name="connsiteY2567" fmla="*/ 1057171 h 2027827"/>
                <a:gd name="connsiteX2568" fmla="*/ 1803149 w 2027827"/>
                <a:gd name="connsiteY2568" fmla="*/ 1033234 h 2027827"/>
                <a:gd name="connsiteX2569" fmla="*/ 1819795 w 2027827"/>
                <a:gd name="connsiteY2569" fmla="*/ 1033234 h 2027827"/>
                <a:gd name="connsiteX2570" fmla="*/ 1796185 w 2027827"/>
                <a:gd name="connsiteY2570" fmla="*/ 1070010 h 2027827"/>
                <a:gd name="connsiteX2571" fmla="*/ 1821427 w 2027827"/>
                <a:gd name="connsiteY2571" fmla="*/ 1109397 h 2027827"/>
                <a:gd name="connsiteX2572" fmla="*/ 1804781 w 2027827"/>
                <a:gd name="connsiteY2572" fmla="*/ 1109397 h 2027827"/>
                <a:gd name="connsiteX2573" fmla="*/ 1787915 w 2027827"/>
                <a:gd name="connsiteY2573" fmla="*/ 1082631 h 2027827"/>
                <a:gd name="connsiteX2574" fmla="*/ 1891116 w 2027827"/>
                <a:gd name="connsiteY2574" fmla="*/ 1082631 h 2027827"/>
                <a:gd name="connsiteX2575" fmla="*/ 1874251 w 2027827"/>
                <a:gd name="connsiteY2575" fmla="*/ 1109397 h 2027827"/>
                <a:gd name="connsiteX2576" fmla="*/ 1857605 w 2027827"/>
                <a:gd name="connsiteY2576" fmla="*/ 1109397 h 2027827"/>
                <a:gd name="connsiteX2577" fmla="*/ 1882847 w 2027827"/>
                <a:gd name="connsiteY2577" fmla="*/ 1070010 h 2027827"/>
                <a:gd name="connsiteX2578" fmla="*/ 1859237 w 2027827"/>
                <a:gd name="connsiteY2578" fmla="*/ 1033234 h 2027827"/>
                <a:gd name="connsiteX2579" fmla="*/ 1875884 w 2027827"/>
                <a:gd name="connsiteY2579" fmla="*/ 1033234 h 2027827"/>
                <a:gd name="connsiteX2580" fmla="*/ 1891116 w 2027827"/>
                <a:gd name="connsiteY2580" fmla="*/ 1057171 h 2027827"/>
                <a:gd name="connsiteX2581" fmla="*/ 1906349 w 2027827"/>
                <a:gd name="connsiteY2581" fmla="*/ 1033234 h 2027827"/>
                <a:gd name="connsiteX2582" fmla="*/ 1922995 w 2027827"/>
                <a:gd name="connsiteY2582" fmla="*/ 1033234 h 2027827"/>
                <a:gd name="connsiteX2583" fmla="*/ 1899385 w 2027827"/>
                <a:gd name="connsiteY2583" fmla="*/ 1070010 h 2027827"/>
                <a:gd name="connsiteX2584" fmla="*/ 1924627 w 2027827"/>
                <a:gd name="connsiteY2584" fmla="*/ 1109397 h 2027827"/>
                <a:gd name="connsiteX2585" fmla="*/ 1907981 w 2027827"/>
                <a:gd name="connsiteY2585" fmla="*/ 1109397 h 2027827"/>
                <a:gd name="connsiteX2586" fmla="*/ 1891116 w 2027827"/>
                <a:gd name="connsiteY2586" fmla="*/ 1082631 h 2027827"/>
                <a:gd name="connsiteX2587" fmla="*/ 1994316 w 2027827"/>
                <a:gd name="connsiteY2587" fmla="*/ 1082631 h 2027827"/>
                <a:gd name="connsiteX2588" fmla="*/ 1977452 w 2027827"/>
                <a:gd name="connsiteY2588" fmla="*/ 1109397 h 2027827"/>
                <a:gd name="connsiteX2589" fmla="*/ 1960805 w 2027827"/>
                <a:gd name="connsiteY2589" fmla="*/ 1109397 h 2027827"/>
                <a:gd name="connsiteX2590" fmla="*/ 1986047 w 2027827"/>
                <a:gd name="connsiteY2590" fmla="*/ 1070010 h 2027827"/>
                <a:gd name="connsiteX2591" fmla="*/ 1962438 w 2027827"/>
                <a:gd name="connsiteY2591" fmla="*/ 1033234 h 2027827"/>
                <a:gd name="connsiteX2592" fmla="*/ 1979084 w 2027827"/>
                <a:gd name="connsiteY2592" fmla="*/ 1033234 h 2027827"/>
                <a:gd name="connsiteX2593" fmla="*/ 1994316 w 2027827"/>
                <a:gd name="connsiteY2593" fmla="*/ 1057171 h 2027827"/>
                <a:gd name="connsiteX2594" fmla="*/ 2009549 w 2027827"/>
                <a:gd name="connsiteY2594" fmla="*/ 1033234 h 2027827"/>
                <a:gd name="connsiteX2595" fmla="*/ 2026195 w 2027827"/>
                <a:gd name="connsiteY2595" fmla="*/ 1033234 h 2027827"/>
                <a:gd name="connsiteX2596" fmla="*/ 2002586 w 2027827"/>
                <a:gd name="connsiteY2596" fmla="*/ 1070010 h 2027827"/>
                <a:gd name="connsiteX2597" fmla="*/ 2027827 w 2027827"/>
                <a:gd name="connsiteY2597" fmla="*/ 1109397 h 2027827"/>
                <a:gd name="connsiteX2598" fmla="*/ 2011182 w 2027827"/>
                <a:gd name="connsiteY2598" fmla="*/ 1109397 h 2027827"/>
                <a:gd name="connsiteX2599" fmla="*/ 1994316 w 2027827"/>
                <a:gd name="connsiteY2599" fmla="*/ 1082631 h 2027827"/>
                <a:gd name="connsiteX2600" fmla="*/ 33511 w 2027827"/>
                <a:gd name="connsiteY2600" fmla="*/ 1197435 h 2027827"/>
                <a:gd name="connsiteX2601" fmla="*/ 16646 w 2027827"/>
                <a:gd name="connsiteY2601" fmla="*/ 1224201 h 2027827"/>
                <a:gd name="connsiteX2602" fmla="*/ 0 w 2027827"/>
                <a:gd name="connsiteY2602" fmla="*/ 1224201 h 2027827"/>
                <a:gd name="connsiteX2603" fmla="*/ 25242 w 2027827"/>
                <a:gd name="connsiteY2603" fmla="*/ 1184814 h 2027827"/>
                <a:gd name="connsiteX2604" fmla="*/ 1632 w 2027827"/>
                <a:gd name="connsiteY2604" fmla="*/ 1148038 h 2027827"/>
                <a:gd name="connsiteX2605" fmla="*/ 18278 w 2027827"/>
                <a:gd name="connsiteY2605" fmla="*/ 1148038 h 2027827"/>
                <a:gd name="connsiteX2606" fmla="*/ 33511 w 2027827"/>
                <a:gd name="connsiteY2606" fmla="*/ 1171975 h 2027827"/>
                <a:gd name="connsiteX2607" fmla="*/ 48744 w 2027827"/>
                <a:gd name="connsiteY2607" fmla="*/ 1148038 h 2027827"/>
                <a:gd name="connsiteX2608" fmla="*/ 65390 w 2027827"/>
                <a:gd name="connsiteY2608" fmla="*/ 1148038 h 2027827"/>
                <a:gd name="connsiteX2609" fmla="*/ 41780 w 2027827"/>
                <a:gd name="connsiteY2609" fmla="*/ 1184814 h 2027827"/>
                <a:gd name="connsiteX2610" fmla="*/ 67022 w 2027827"/>
                <a:gd name="connsiteY2610" fmla="*/ 1224201 h 2027827"/>
                <a:gd name="connsiteX2611" fmla="*/ 50376 w 2027827"/>
                <a:gd name="connsiteY2611" fmla="*/ 1224201 h 2027827"/>
                <a:gd name="connsiteX2612" fmla="*/ 33511 w 2027827"/>
                <a:gd name="connsiteY2612" fmla="*/ 1197435 h 2027827"/>
                <a:gd name="connsiteX2613" fmla="*/ 136711 w 2027827"/>
                <a:gd name="connsiteY2613" fmla="*/ 1197435 h 2027827"/>
                <a:gd name="connsiteX2614" fmla="*/ 119846 w 2027827"/>
                <a:gd name="connsiteY2614" fmla="*/ 1224201 h 2027827"/>
                <a:gd name="connsiteX2615" fmla="*/ 103200 w 2027827"/>
                <a:gd name="connsiteY2615" fmla="*/ 1224201 h 2027827"/>
                <a:gd name="connsiteX2616" fmla="*/ 128442 w 2027827"/>
                <a:gd name="connsiteY2616" fmla="*/ 1184814 h 2027827"/>
                <a:gd name="connsiteX2617" fmla="*/ 104833 w 2027827"/>
                <a:gd name="connsiteY2617" fmla="*/ 1148038 h 2027827"/>
                <a:gd name="connsiteX2618" fmla="*/ 121479 w 2027827"/>
                <a:gd name="connsiteY2618" fmla="*/ 1148038 h 2027827"/>
                <a:gd name="connsiteX2619" fmla="*/ 136711 w 2027827"/>
                <a:gd name="connsiteY2619" fmla="*/ 1171975 h 2027827"/>
                <a:gd name="connsiteX2620" fmla="*/ 151944 w 2027827"/>
                <a:gd name="connsiteY2620" fmla="*/ 1148038 h 2027827"/>
                <a:gd name="connsiteX2621" fmla="*/ 168590 w 2027827"/>
                <a:gd name="connsiteY2621" fmla="*/ 1148038 h 2027827"/>
                <a:gd name="connsiteX2622" fmla="*/ 144981 w 2027827"/>
                <a:gd name="connsiteY2622" fmla="*/ 1184814 h 2027827"/>
                <a:gd name="connsiteX2623" fmla="*/ 170222 w 2027827"/>
                <a:gd name="connsiteY2623" fmla="*/ 1224201 h 2027827"/>
                <a:gd name="connsiteX2624" fmla="*/ 153576 w 2027827"/>
                <a:gd name="connsiteY2624" fmla="*/ 1224201 h 2027827"/>
                <a:gd name="connsiteX2625" fmla="*/ 136711 w 2027827"/>
                <a:gd name="connsiteY2625" fmla="*/ 1197435 h 2027827"/>
                <a:gd name="connsiteX2626" fmla="*/ 239911 w 2027827"/>
                <a:gd name="connsiteY2626" fmla="*/ 1197435 h 2027827"/>
                <a:gd name="connsiteX2627" fmla="*/ 223047 w 2027827"/>
                <a:gd name="connsiteY2627" fmla="*/ 1224201 h 2027827"/>
                <a:gd name="connsiteX2628" fmla="*/ 206401 w 2027827"/>
                <a:gd name="connsiteY2628" fmla="*/ 1224201 h 2027827"/>
                <a:gd name="connsiteX2629" fmla="*/ 231642 w 2027827"/>
                <a:gd name="connsiteY2629" fmla="*/ 1184814 h 2027827"/>
                <a:gd name="connsiteX2630" fmla="*/ 208033 w 2027827"/>
                <a:gd name="connsiteY2630" fmla="*/ 1148038 h 2027827"/>
                <a:gd name="connsiteX2631" fmla="*/ 224679 w 2027827"/>
                <a:gd name="connsiteY2631" fmla="*/ 1148038 h 2027827"/>
                <a:gd name="connsiteX2632" fmla="*/ 239911 w 2027827"/>
                <a:gd name="connsiteY2632" fmla="*/ 1171975 h 2027827"/>
                <a:gd name="connsiteX2633" fmla="*/ 255144 w 2027827"/>
                <a:gd name="connsiteY2633" fmla="*/ 1148038 h 2027827"/>
                <a:gd name="connsiteX2634" fmla="*/ 271790 w 2027827"/>
                <a:gd name="connsiteY2634" fmla="*/ 1148038 h 2027827"/>
                <a:gd name="connsiteX2635" fmla="*/ 248181 w 2027827"/>
                <a:gd name="connsiteY2635" fmla="*/ 1184814 h 2027827"/>
                <a:gd name="connsiteX2636" fmla="*/ 273423 w 2027827"/>
                <a:gd name="connsiteY2636" fmla="*/ 1224201 h 2027827"/>
                <a:gd name="connsiteX2637" fmla="*/ 256777 w 2027827"/>
                <a:gd name="connsiteY2637" fmla="*/ 1224201 h 2027827"/>
                <a:gd name="connsiteX2638" fmla="*/ 239911 w 2027827"/>
                <a:gd name="connsiteY2638" fmla="*/ 1197435 h 2027827"/>
                <a:gd name="connsiteX2639" fmla="*/ 343111 w 2027827"/>
                <a:gd name="connsiteY2639" fmla="*/ 1197435 h 2027827"/>
                <a:gd name="connsiteX2640" fmla="*/ 326247 w 2027827"/>
                <a:gd name="connsiteY2640" fmla="*/ 1224201 h 2027827"/>
                <a:gd name="connsiteX2641" fmla="*/ 309601 w 2027827"/>
                <a:gd name="connsiteY2641" fmla="*/ 1224201 h 2027827"/>
                <a:gd name="connsiteX2642" fmla="*/ 334843 w 2027827"/>
                <a:gd name="connsiteY2642" fmla="*/ 1184814 h 2027827"/>
                <a:gd name="connsiteX2643" fmla="*/ 311233 w 2027827"/>
                <a:gd name="connsiteY2643" fmla="*/ 1148038 h 2027827"/>
                <a:gd name="connsiteX2644" fmla="*/ 327879 w 2027827"/>
                <a:gd name="connsiteY2644" fmla="*/ 1148038 h 2027827"/>
                <a:gd name="connsiteX2645" fmla="*/ 343111 w 2027827"/>
                <a:gd name="connsiteY2645" fmla="*/ 1171975 h 2027827"/>
                <a:gd name="connsiteX2646" fmla="*/ 358345 w 2027827"/>
                <a:gd name="connsiteY2646" fmla="*/ 1148038 h 2027827"/>
                <a:gd name="connsiteX2647" fmla="*/ 374991 w 2027827"/>
                <a:gd name="connsiteY2647" fmla="*/ 1148038 h 2027827"/>
                <a:gd name="connsiteX2648" fmla="*/ 351381 w 2027827"/>
                <a:gd name="connsiteY2648" fmla="*/ 1184814 h 2027827"/>
                <a:gd name="connsiteX2649" fmla="*/ 376623 w 2027827"/>
                <a:gd name="connsiteY2649" fmla="*/ 1224201 h 2027827"/>
                <a:gd name="connsiteX2650" fmla="*/ 359977 w 2027827"/>
                <a:gd name="connsiteY2650" fmla="*/ 1224201 h 2027827"/>
                <a:gd name="connsiteX2651" fmla="*/ 343111 w 2027827"/>
                <a:gd name="connsiteY2651" fmla="*/ 1197435 h 2027827"/>
                <a:gd name="connsiteX2652" fmla="*/ 446312 w 2027827"/>
                <a:gd name="connsiteY2652" fmla="*/ 1197435 h 2027827"/>
                <a:gd name="connsiteX2653" fmla="*/ 429447 w 2027827"/>
                <a:gd name="connsiteY2653" fmla="*/ 1224201 h 2027827"/>
                <a:gd name="connsiteX2654" fmla="*/ 412801 w 2027827"/>
                <a:gd name="connsiteY2654" fmla="*/ 1224201 h 2027827"/>
                <a:gd name="connsiteX2655" fmla="*/ 438043 w 2027827"/>
                <a:gd name="connsiteY2655" fmla="*/ 1184814 h 2027827"/>
                <a:gd name="connsiteX2656" fmla="*/ 414433 w 2027827"/>
                <a:gd name="connsiteY2656" fmla="*/ 1148038 h 2027827"/>
                <a:gd name="connsiteX2657" fmla="*/ 431079 w 2027827"/>
                <a:gd name="connsiteY2657" fmla="*/ 1148038 h 2027827"/>
                <a:gd name="connsiteX2658" fmla="*/ 446312 w 2027827"/>
                <a:gd name="connsiteY2658" fmla="*/ 1171975 h 2027827"/>
                <a:gd name="connsiteX2659" fmla="*/ 461545 w 2027827"/>
                <a:gd name="connsiteY2659" fmla="*/ 1148038 h 2027827"/>
                <a:gd name="connsiteX2660" fmla="*/ 478191 w 2027827"/>
                <a:gd name="connsiteY2660" fmla="*/ 1148038 h 2027827"/>
                <a:gd name="connsiteX2661" fmla="*/ 454582 w 2027827"/>
                <a:gd name="connsiteY2661" fmla="*/ 1184814 h 2027827"/>
                <a:gd name="connsiteX2662" fmla="*/ 479823 w 2027827"/>
                <a:gd name="connsiteY2662" fmla="*/ 1224201 h 2027827"/>
                <a:gd name="connsiteX2663" fmla="*/ 463177 w 2027827"/>
                <a:gd name="connsiteY2663" fmla="*/ 1224201 h 2027827"/>
                <a:gd name="connsiteX2664" fmla="*/ 446312 w 2027827"/>
                <a:gd name="connsiteY2664" fmla="*/ 1197435 h 2027827"/>
                <a:gd name="connsiteX2665" fmla="*/ 549512 w 2027827"/>
                <a:gd name="connsiteY2665" fmla="*/ 1197435 h 2027827"/>
                <a:gd name="connsiteX2666" fmla="*/ 532648 w 2027827"/>
                <a:gd name="connsiteY2666" fmla="*/ 1224201 h 2027827"/>
                <a:gd name="connsiteX2667" fmla="*/ 516002 w 2027827"/>
                <a:gd name="connsiteY2667" fmla="*/ 1224201 h 2027827"/>
                <a:gd name="connsiteX2668" fmla="*/ 541243 w 2027827"/>
                <a:gd name="connsiteY2668" fmla="*/ 1184814 h 2027827"/>
                <a:gd name="connsiteX2669" fmla="*/ 517634 w 2027827"/>
                <a:gd name="connsiteY2669" fmla="*/ 1148038 h 2027827"/>
                <a:gd name="connsiteX2670" fmla="*/ 534280 w 2027827"/>
                <a:gd name="connsiteY2670" fmla="*/ 1148038 h 2027827"/>
                <a:gd name="connsiteX2671" fmla="*/ 549512 w 2027827"/>
                <a:gd name="connsiteY2671" fmla="*/ 1171975 h 2027827"/>
                <a:gd name="connsiteX2672" fmla="*/ 564745 w 2027827"/>
                <a:gd name="connsiteY2672" fmla="*/ 1148038 h 2027827"/>
                <a:gd name="connsiteX2673" fmla="*/ 581391 w 2027827"/>
                <a:gd name="connsiteY2673" fmla="*/ 1148038 h 2027827"/>
                <a:gd name="connsiteX2674" fmla="*/ 557782 w 2027827"/>
                <a:gd name="connsiteY2674" fmla="*/ 1184814 h 2027827"/>
                <a:gd name="connsiteX2675" fmla="*/ 583023 w 2027827"/>
                <a:gd name="connsiteY2675" fmla="*/ 1224201 h 2027827"/>
                <a:gd name="connsiteX2676" fmla="*/ 566378 w 2027827"/>
                <a:gd name="connsiteY2676" fmla="*/ 1224201 h 2027827"/>
                <a:gd name="connsiteX2677" fmla="*/ 549512 w 2027827"/>
                <a:gd name="connsiteY2677" fmla="*/ 1197435 h 2027827"/>
                <a:gd name="connsiteX2678" fmla="*/ 652712 w 2027827"/>
                <a:gd name="connsiteY2678" fmla="*/ 1197435 h 2027827"/>
                <a:gd name="connsiteX2679" fmla="*/ 635848 w 2027827"/>
                <a:gd name="connsiteY2679" fmla="*/ 1224201 h 2027827"/>
                <a:gd name="connsiteX2680" fmla="*/ 619202 w 2027827"/>
                <a:gd name="connsiteY2680" fmla="*/ 1224201 h 2027827"/>
                <a:gd name="connsiteX2681" fmla="*/ 644443 w 2027827"/>
                <a:gd name="connsiteY2681" fmla="*/ 1184814 h 2027827"/>
                <a:gd name="connsiteX2682" fmla="*/ 620834 w 2027827"/>
                <a:gd name="connsiteY2682" fmla="*/ 1148038 h 2027827"/>
                <a:gd name="connsiteX2683" fmla="*/ 637480 w 2027827"/>
                <a:gd name="connsiteY2683" fmla="*/ 1148038 h 2027827"/>
                <a:gd name="connsiteX2684" fmla="*/ 652712 w 2027827"/>
                <a:gd name="connsiteY2684" fmla="*/ 1171975 h 2027827"/>
                <a:gd name="connsiteX2685" fmla="*/ 667945 w 2027827"/>
                <a:gd name="connsiteY2685" fmla="*/ 1148038 h 2027827"/>
                <a:gd name="connsiteX2686" fmla="*/ 684592 w 2027827"/>
                <a:gd name="connsiteY2686" fmla="*/ 1148038 h 2027827"/>
                <a:gd name="connsiteX2687" fmla="*/ 660982 w 2027827"/>
                <a:gd name="connsiteY2687" fmla="*/ 1184814 h 2027827"/>
                <a:gd name="connsiteX2688" fmla="*/ 686224 w 2027827"/>
                <a:gd name="connsiteY2688" fmla="*/ 1224201 h 2027827"/>
                <a:gd name="connsiteX2689" fmla="*/ 669578 w 2027827"/>
                <a:gd name="connsiteY2689" fmla="*/ 1224201 h 2027827"/>
                <a:gd name="connsiteX2690" fmla="*/ 652712 w 2027827"/>
                <a:gd name="connsiteY2690" fmla="*/ 1197435 h 2027827"/>
                <a:gd name="connsiteX2691" fmla="*/ 755913 w 2027827"/>
                <a:gd name="connsiteY2691" fmla="*/ 1197435 h 2027827"/>
                <a:gd name="connsiteX2692" fmla="*/ 739048 w 2027827"/>
                <a:gd name="connsiteY2692" fmla="*/ 1224201 h 2027827"/>
                <a:gd name="connsiteX2693" fmla="*/ 722402 w 2027827"/>
                <a:gd name="connsiteY2693" fmla="*/ 1224201 h 2027827"/>
                <a:gd name="connsiteX2694" fmla="*/ 747644 w 2027827"/>
                <a:gd name="connsiteY2694" fmla="*/ 1184814 h 2027827"/>
                <a:gd name="connsiteX2695" fmla="*/ 724034 w 2027827"/>
                <a:gd name="connsiteY2695" fmla="*/ 1148038 h 2027827"/>
                <a:gd name="connsiteX2696" fmla="*/ 740680 w 2027827"/>
                <a:gd name="connsiteY2696" fmla="*/ 1148038 h 2027827"/>
                <a:gd name="connsiteX2697" fmla="*/ 755913 w 2027827"/>
                <a:gd name="connsiteY2697" fmla="*/ 1171975 h 2027827"/>
                <a:gd name="connsiteX2698" fmla="*/ 771146 w 2027827"/>
                <a:gd name="connsiteY2698" fmla="*/ 1148038 h 2027827"/>
                <a:gd name="connsiteX2699" fmla="*/ 787792 w 2027827"/>
                <a:gd name="connsiteY2699" fmla="*/ 1148038 h 2027827"/>
                <a:gd name="connsiteX2700" fmla="*/ 764182 w 2027827"/>
                <a:gd name="connsiteY2700" fmla="*/ 1184814 h 2027827"/>
                <a:gd name="connsiteX2701" fmla="*/ 789424 w 2027827"/>
                <a:gd name="connsiteY2701" fmla="*/ 1224201 h 2027827"/>
                <a:gd name="connsiteX2702" fmla="*/ 772778 w 2027827"/>
                <a:gd name="connsiteY2702" fmla="*/ 1224201 h 2027827"/>
                <a:gd name="connsiteX2703" fmla="*/ 755913 w 2027827"/>
                <a:gd name="connsiteY2703" fmla="*/ 1197435 h 2027827"/>
                <a:gd name="connsiteX2704" fmla="*/ 859113 w 2027827"/>
                <a:gd name="connsiteY2704" fmla="*/ 1197435 h 2027827"/>
                <a:gd name="connsiteX2705" fmla="*/ 842248 w 2027827"/>
                <a:gd name="connsiteY2705" fmla="*/ 1224201 h 2027827"/>
                <a:gd name="connsiteX2706" fmla="*/ 825602 w 2027827"/>
                <a:gd name="connsiteY2706" fmla="*/ 1224201 h 2027827"/>
                <a:gd name="connsiteX2707" fmla="*/ 850844 w 2027827"/>
                <a:gd name="connsiteY2707" fmla="*/ 1184814 h 2027827"/>
                <a:gd name="connsiteX2708" fmla="*/ 827235 w 2027827"/>
                <a:gd name="connsiteY2708" fmla="*/ 1148038 h 2027827"/>
                <a:gd name="connsiteX2709" fmla="*/ 843881 w 2027827"/>
                <a:gd name="connsiteY2709" fmla="*/ 1148038 h 2027827"/>
                <a:gd name="connsiteX2710" fmla="*/ 859113 w 2027827"/>
                <a:gd name="connsiteY2710" fmla="*/ 1171975 h 2027827"/>
                <a:gd name="connsiteX2711" fmla="*/ 874346 w 2027827"/>
                <a:gd name="connsiteY2711" fmla="*/ 1148038 h 2027827"/>
                <a:gd name="connsiteX2712" fmla="*/ 890992 w 2027827"/>
                <a:gd name="connsiteY2712" fmla="*/ 1148038 h 2027827"/>
                <a:gd name="connsiteX2713" fmla="*/ 867383 w 2027827"/>
                <a:gd name="connsiteY2713" fmla="*/ 1184814 h 2027827"/>
                <a:gd name="connsiteX2714" fmla="*/ 892624 w 2027827"/>
                <a:gd name="connsiteY2714" fmla="*/ 1224201 h 2027827"/>
                <a:gd name="connsiteX2715" fmla="*/ 875978 w 2027827"/>
                <a:gd name="connsiteY2715" fmla="*/ 1224201 h 2027827"/>
                <a:gd name="connsiteX2716" fmla="*/ 859113 w 2027827"/>
                <a:gd name="connsiteY2716" fmla="*/ 1197435 h 2027827"/>
                <a:gd name="connsiteX2717" fmla="*/ 962313 w 2027827"/>
                <a:gd name="connsiteY2717" fmla="*/ 1197435 h 2027827"/>
                <a:gd name="connsiteX2718" fmla="*/ 945449 w 2027827"/>
                <a:gd name="connsiteY2718" fmla="*/ 1224201 h 2027827"/>
                <a:gd name="connsiteX2719" fmla="*/ 928803 w 2027827"/>
                <a:gd name="connsiteY2719" fmla="*/ 1224201 h 2027827"/>
                <a:gd name="connsiteX2720" fmla="*/ 954044 w 2027827"/>
                <a:gd name="connsiteY2720" fmla="*/ 1184814 h 2027827"/>
                <a:gd name="connsiteX2721" fmla="*/ 930435 w 2027827"/>
                <a:gd name="connsiteY2721" fmla="*/ 1148038 h 2027827"/>
                <a:gd name="connsiteX2722" fmla="*/ 947081 w 2027827"/>
                <a:gd name="connsiteY2722" fmla="*/ 1148038 h 2027827"/>
                <a:gd name="connsiteX2723" fmla="*/ 962313 w 2027827"/>
                <a:gd name="connsiteY2723" fmla="*/ 1171975 h 2027827"/>
                <a:gd name="connsiteX2724" fmla="*/ 977546 w 2027827"/>
                <a:gd name="connsiteY2724" fmla="*/ 1148038 h 2027827"/>
                <a:gd name="connsiteX2725" fmla="*/ 994192 w 2027827"/>
                <a:gd name="connsiteY2725" fmla="*/ 1148038 h 2027827"/>
                <a:gd name="connsiteX2726" fmla="*/ 970583 w 2027827"/>
                <a:gd name="connsiteY2726" fmla="*/ 1184814 h 2027827"/>
                <a:gd name="connsiteX2727" fmla="*/ 995824 w 2027827"/>
                <a:gd name="connsiteY2727" fmla="*/ 1224201 h 2027827"/>
                <a:gd name="connsiteX2728" fmla="*/ 979179 w 2027827"/>
                <a:gd name="connsiteY2728" fmla="*/ 1224201 h 2027827"/>
                <a:gd name="connsiteX2729" fmla="*/ 962313 w 2027827"/>
                <a:gd name="connsiteY2729" fmla="*/ 1197435 h 2027827"/>
                <a:gd name="connsiteX2730" fmla="*/ 1065513 w 2027827"/>
                <a:gd name="connsiteY2730" fmla="*/ 1197435 h 2027827"/>
                <a:gd name="connsiteX2731" fmla="*/ 1048649 w 2027827"/>
                <a:gd name="connsiteY2731" fmla="*/ 1224201 h 2027827"/>
                <a:gd name="connsiteX2732" fmla="*/ 1032003 w 2027827"/>
                <a:gd name="connsiteY2732" fmla="*/ 1224201 h 2027827"/>
                <a:gd name="connsiteX2733" fmla="*/ 1057244 w 2027827"/>
                <a:gd name="connsiteY2733" fmla="*/ 1184814 h 2027827"/>
                <a:gd name="connsiteX2734" fmla="*/ 1033635 w 2027827"/>
                <a:gd name="connsiteY2734" fmla="*/ 1148038 h 2027827"/>
                <a:gd name="connsiteX2735" fmla="*/ 1050281 w 2027827"/>
                <a:gd name="connsiteY2735" fmla="*/ 1148038 h 2027827"/>
                <a:gd name="connsiteX2736" fmla="*/ 1065513 w 2027827"/>
                <a:gd name="connsiteY2736" fmla="*/ 1171975 h 2027827"/>
                <a:gd name="connsiteX2737" fmla="*/ 1080747 w 2027827"/>
                <a:gd name="connsiteY2737" fmla="*/ 1148038 h 2027827"/>
                <a:gd name="connsiteX2738" fmla="*/ 1097393 w 2027827"/>
                <a:gd name="connsiteY2738" fmla="*/ 1148038 h 2027827"/>
                <a:gd name="connsiteX2739" fmla="*/ 1073783 w 2027827"/>
                <a:gd name="connsiteY2739" fmla="*/ 1184814 h 2027827"/>
                <a:gd name="connsiteX2740" fmla="*/ 1099025 w 2027827"/>
                <a:gd name="connsiteY2740" fmla="*/ 1224201 h 2027827"/>
                <a:gd name="connsiteX2741" fmla="*/ 1082379 w 2027827"/>
                <a:gd name="connsiteY2741" fmla="*/ 1224201 h 2027827"/>
                <a:gd name="connsiteX2742" fmla="*/ 1065513 w 2027827"/>
                <a:gd name="connsiteY2742" fmla="*/ 1197435 h 2027827"/>
                <a:gd name="connsiteX2743" fmla="*/ 1168714 w 2027827"/>
                <a:gd name="connsiteY2743" fmla="*/ 1197435 h 2027827"/>
                <a:gd name="connsiteX2744" fmla="*/ 1151849 w 2027827"/>
                <a:gd name="connsiteY2744" fmla="*/ 1224201 h 2027827"/>
                <a:gd name="connsiteX2745" fmla="*/ 1135203 w 2027827"/>
                <a:gd name="connsiteY2745" fmla="*/ 1224201 h 2027827"/>
                <a:gd name="connsiteX2746" fmla="*/ 1160445 w 2027827"/>
                <a:gd name="connsiteY2746" fmla="*/ 1184814 h 2027827"/>
                <a:gd name="connsiteX2747" fmla="*/ 1136835 w 2027827"/>
                <a:gd name="connsiteY2747" fmla="*/ 1148038 h 2027827"/>
                <a:gd name="connsiteX2748" fmla="*/ 1153481 w 2027827"/>
                <a:gd name="connsiteY2748" fmla="*/ 1148038 h 2027827"/>
                <a:gd name="connsiteX2749" fmla="*/ 1168714 w 2027827"/>
                <a:gd name="connsiteY2749" fmla="*/ 1171975 h 2027827"/>
                <a:gd name="connsiteX2750" fmla="*/ 1183947 w 2027827"/>
                <a:gd name="connsiteY2750" fmla="*/ 1148038 h 2027827"/>
                <a:gd name="connsiteX2751" fmla="*/ 1200593 w 2027827"/>
                <a:gd name="connsiteY2751" fmla="*/ 1148038 h 2027827"/>
                <a:gd name="connsiteX2752" fmla="*/ 1176984 w 2027827"/>
                <a:gd name="connsiteY2752" fmla="*/ 1184814 h 2027827"/>
                <a:gd name="connsiteX2753" fmla="*/ 1202225 w 2027827"/>
                <a:gd name="connsiteY2753" fmla="*/ 1224201 h 2027827"/>
                <a:gd name="connsiteX2754" fmla="*/ 1185579 w 2027827"/>
                <a:gd name="connsiteY2754" fmla="*/ 1224201 h 2027827"/>
                <a:gd name="connsiteX2755" fmla="*/ 1168714 w 2027827"/>
                <a:gd name="connsiteY2755" fmla="*/ 1197435 h 2027827"/>
                <a:gd name="connsiteX2756" fmla="*/ 1271914 w 2027827"/>
                <a:gd name="connsiteY2756" fmla="*/ 1197435 h 2027827"/>
                <a:gd name="connsiteX2757" fmla="*/ 1255050 w 2027827"/>
                <a:gd name="connsiteY2757" fmla="*/ 1224201 h 2027827"/>
                <a:gd name="connsiteX2758" fmla="*/ 1238404 w 2027827"/>
                <a:gd name="connsiteY2758" fmla="*/ 1224201 h 2027827"/>
                <a:gd name="connsiteX2759" fmla="*/ 1263645 w 2027827"/>
                <a:gd name="connsiteY2759" fmla="*/ 1184814 h 2027827"/>
                <a:gd name="connsiteX2760" fmla="*/ 1240036 w 2027827"/>
                <a:gd name="connsiteY2760" fmla="*/ 1148038 h 2027827"/>
                <a:gd name="connsiteX2761" fmla="*/ 1256682 w 2027827"/>
                <a:gd name="connsiteY2761" fmla="*/ 1148038 h 2027827"/>
                <a:gd name="connsiteX2762" fmla="*/ 1271914 w 2027827"/>
                <a:gd name="connsiteY2762" fmla="*/ 1171975 h 2027827"/>
                <a:gd name="connsiteX2763" fmla="*/ 1287147 w 2027827"/>
                <a:gd name="connsiteY2763" fmla="*/ 1148038 h 2027827"/>
                <a:gd name="connsiteX2764" fmla="*/ 1303793 w 2027827"/>
                <a:gd name="connsiteY2764" fmla="*/ 1148038 h 2027827"/>
                <a:gd name="connsiteX2765" fmla="*/ 1280184 w 2027827"/>
                <a:gd name="connsiteY2765" fmla="*/ 1184814 h 2027827"/>
                <a:gd name="connsiteX2766" fmla="*/ 1305426 w 2027827"/>
                <a:gd name="connsiteY2766" fmla="*/ 1224201 h 2027827"/>
                <a:gd name="connsiteX2767" fmla="*/ 1288779 w 2027827"/>
                <a:gd name="connsiteY2767" fmla="*/ 1224201 h 2027827"/>
                <a:gd name="connsiteX2768" fmla="*/ 1271914 w 2027827"/>
                <a:gd name="connsiteY2768" fmla="*/ 1197435 h 2027827"/>
                <a:gd name="connsiteX2769" fmla="*/ 1375114 w 2027827"/>
                <a:gd name="connsiteY2769" fmla="*/ 1197435 h 2027827"/>
                <a:gd name="connsiteX2770" fmla="*/ 1358250 w 2027827"/>
                <a:gd name="connsiteY2770" fmla="*/ 1224201 h 2027827"/>
                <a:gd name="connsiteX2771" fmla="*/ 1341604 w 2027827"/>
                <a:gd name="connsiteY2771" fmla="*/ 1224201 h 2027827"/>
                <a:gd name="connsiteX2772" fmla="*/ 1366845 w 2027827"/>
                <a:gd name="connsiteY2772" fmla="*/ 1184814 h 2027827"/>
                <a:gd name="connsiteX2773" fmla="*/ 1343236 w 2027827"/>
                <a:gd name="connsiteY2773" fmla="*/ 1148038 h 2027827"/>
                <a:gd name="connsiteX2774" fmla="*/ 1359882 w 2027827"/>
                <a:gd name="connsiteY2774" fmla="*/ 1148038 h 2027827"/>
                <a:gd name="connsiteX2775" fmla="*/ 1375114 w 2027827"/>
                <a:gd name="connsiteY2775" fmla="*/ 1171975 h 2027827"/>
                <a:gd name="connsiteX2776" fmla="*/ 1390348 w 2027827"/>
                <a:gd name="connsiteY2776" fmla="*/ 1148038 h 2027827"/>
                <a:gd name="connsiteX2777" fmla="*/ 1406993 w 2027827"/>
                <a:gd name="connsiteY2777" fmla="*/ 1148038 h 2027827"/>
                <a:gd name="connsiteX2778" fmla="*/ 1383384 w 2027827"/>
                <a:gd name="connsiteY2778" fmla="*/ 1184814 h 2027827"/>
                <a:gd name="connsiteX2779" fmla="*/ 1408626 w 2027827"/>
                <a:gd name="connsiteY2779" fmla="*/ 1224201 h 2027827"/>
                <a:gd name="connsiteX2780" fmla="*/ 1391980 w 2027827"/>
                <a:gd name="connsiteY2780" fmla="*/ 1224201 h 2027827"/>
                <a:gd name="connsiteX2781" fmla="*/ 1375114 w 2027827"/>
                <a:gd name="connsiteY2781" fmla="*/ 1197435 h 2027827"/>
                <a:gd name="connsiteX2782" fmla="*/ 1478315 w 2027827"/>
                <a:gd name="connsiteY2782" fmla="*/ 1197435 h 2027827"/>
                <a:gd name="connsiteX2783" fmla="*/ 1461450 w 2027827"/>
                <a:gd name="connsiteY2783" fmla="*/ 1224201 h 2027827"/>
                <a:gd name="connsiteX2784" fmla="*/ 1444804 w 2027827"/>
                <a:gd name="connsiteY2784" fmla="*/ 1224201 h 2027827"/>
                <a:gd name="connsiteX2785" fmla="*/ 1470046 w 2027827"/>
                <a:gd name="connsiteY2785" fmla="*/ 1184814 h 2027827"/>
                <a:gd name="connsiteX2786" fmla="*/ 1446436 w 2027827"/>
                <a:gd name="connsiteY2786" fmla="*/ 1148038 h 2027827"/>
                <a:gd name="connsiteX2787" fmla="*/ 1463083 w 2027827"/>
                <a:gd name="connsiteY2787" fmla="*/ 1148038 h 2027827"/>
                <a:gd name="connsiteX2788" fmla="*/ 1478315 w 2027827"/>
                <a:gd name="connsiteY2788" fmla="*/ 1171975 h 2027827"/>
                <a:gd name="connsiteX2789" fmla="*/ 1493548 w 2027827"/>
                <a:gd name="connsiteY2789" fmla="*/ 1148038 h 2027827"/>
                <a:gd name="connsiteX2790" fmla="*/ 1510194 w 2027827"/>
                <a:gd name="connsiteY2790" fmla="*/ 1148038 h 2027827"/>
                <a:gd name="connsiteX2791" fmla="*/ 1486584 w 2027827"/>
                <a:gd name="connsiteY2791" fmla="*/ 1184814 h 2027827"/>
                <a:gd name="connsiteX2792" fmla="*/ 1511826 w 2027827"/>
                <a:gd name="connsiteY2792" fmla="*/ 1224201 h 2027827"/>
                <a:gd name="connsiteX2793" fmla="*/ 1495180 w 2027827"/>
                <a:gd name="connsiteY2793" fmla="*/ 1224201 h 2027827"/>
                <a:gd name="connsiteX2794" fmla="*/ 1478315 w 2027827"/>
                <a:gd name="connsiteY2794" fmla="*/ 1197435 h 2027827"/>
                <a:gd name="connsiteX2795" fmla="*/ 1581515 w 2027827"/>
                <a:gd name="connsiteY2795" fmla="*/ 1197435 h 2027827"/>
                <a:gd name="connsiteX2796" fmla="*/ 1564650 w 2027827"/>
                <a:gd name="connsiteY2796" fmla="*/ 1224201 h 2027827"/>
                <a:gd name="connsiteX2797" fmla="*/ 1548004 w 2027827"/>
                <a:gd name="connsiteY2797" fmla="*/ 1224201 h 2027827"/>
                <a:gd name="connsiteX2798" fmla="*/ 1573246 w 2027827"/>
                <a:gd name="connsiteY2798" fmla="*/ 1184814 h 2027827"/>
                <a:gd name="connsiteX2799" fmla="*/ 1549636 w 2027827"/>
                <a:gd name="connsiteY2799" fmla="*/ 1148038 h 2027827"/>
                <a:gd name="connsiteX2800" fmla="*/ 1566283 w 2027827"/>
                <a:gd name="connsiteY2800" fmla="*/ 1148038 h 2027827"/>
                <a:gd name="connsiteX2801" fmla="*/ 1581515 w 2027827"/>
                <a:gd name="connsiteY2801" fmla="*/ 1171975 h 2027827"/>
                <a:gd name="connsiteX2802" fmla="*/ 1596748 w 2027827"/>
                <a:gd name="connsiteY2802" fmla="*/ 1148038 h 2027827"/>
                <a:gd name="connsiteX2803" fmla="*/ 1613394 w 2027827"/>
                <a:gd name="connsiteY2803" fmla="*/ 1148038 h 2027827"/>
                <a:gd name="connsiteX2804" fmla="*/ 1589785 w 2027827"/>
                <a:gd name="connsiteY2804" fmla="*/ 1184814 h 2027827"/>
                <a:gd name="connsiteX2805" fmla="*/ 1615026 w 2027827"/>
                <a:gd name="connsiteY2805" fmla="*/ 1224201 h 2027827"/>
                <a:gd name="connsiteX2806" fmla="*/ 1598380 w 2027827"/>
                <a:gd name="connsiteY2806" fmla="*/ 1224201 h 2027827"/>
                <a:gd name="connsiteX2807" fmla="*/ 1581515 w 2027827"/>
                <a:gd name="connsiteY2807" fmla="*/ 1197435 h 2027827"/>
                <a:gd name="connsiteX2808" fmla="*/ 1684715 w 2027827"/>
                <a:gd name="connsiteY2808" fmla="*/ 1197435 h 2027827"/>
                <a:gd name="connsiteX2809" fmla="*/ 1667851 w 2027827"/>
                <a:gd name="connsiteY2809" fmla="*/ 1224201 h 2027827"/>
                <a:gd name="connsiteX2810" fmla="*/ 1651205 w 2027827"/>
                <a:gd name="connsiteY2810" fmla="*/ 1224201 h 2027827"/>
                <a:gd name="connsiteX2811" fmla="*/ 1676446 w 2027827"/>
                <a:gd name="connsiteY2811" fmla="*/ 1184814 h 2027827"/>
                <a:gd name="connsiteX2812" fmla="*/ 1652837 w 2027827"/>
                <a:gd name="connsiteY2812" fmla="*/ 1148038 h 2027827"/>
                <a:gd name="connsiteX2813" fmla="*/ 1669483 w 2027827"/>
                <a:gd name="connsiteY2813" fmla="*/ 1148038 h 2027827"/>
                <a:gd name="connsiteX2814" fmla="*/ 1684715 w 2027827"/>
                <a:gd name="connsiteY2814" fmla="*/ 1171975 h 2027827"/>
                <a:gd name="connsiteX2815" fmla="*/ 1699948 w 2027827"/>
                <a:gd name="connsiteY2815" fmla="*/ 1148038 h 2027827"/>
                <a:gd name="connsiteX2816" fmla="*/ 1716595 w 2027827"/>
                <a:gd name="connsiteY2816" fmla="*/ 1148038 h 2027827"/>
                <a:gd name="connsiteX2817" fmla="*/ 1692985 w 2027827"/>
                <a:gd name="connsiteY2817" fmla="*/ 1184814 h 2027827"/>
                <a:gd name="connsiteX2818" fmla="*/ 1718227 w 2027827"/>
                <a:gd name="connsiteY2818" fmla="*/ 1224201 h 2027827"/>
                <a:gd name="connsiteX2819" fmla="*/ 1701581 w 2027827"/>
                <a:gd name="connsiteY2819" fmla="*/ 1224201 h 2027827"/>
                <a:gd name="connsiteX2820" fmla="*/ 1684715 w 2027827"/>
                <a:gd name="connsiteY2820" fmla="*/ 1197435 h 2027827"/>
                <a:gd name="connsiteX2821" fmla="*/ 1787915 w 2027827"/>
                <a:gd name="connsiteY2821" fmla="*/ 1197435 h 2027827"/>
                <a:gd name="connsiteX2822" fmla="*/ 1771051 w 2027827"/>
                <a:gd name="connsiteY2822" fmla="*/ 1224201 h 2027827"/>
                <a:gd name="connsiteX2823" fmla="*/ 1754405 w 2027827"/>
                <a:gd name="connsiteY2823" fmla="*/ 1224201 h 2027827"/>
                <a:gd name="connsiteX2824" fmla="*/ 1779647 w 2027827"/>
                <a:gd name="connsiteY2824" fmla="*/ 1184814 h 2027827"/>
                <a:gd name="connsiteX2825" fmla="*/ 1756037 w 2027827"/>
                <a:gd name="connsiteY2825" fmla="*/ 1148038 h 2027827"/>
                <a:gd name="connsiteX2826" fmla="*/ 1772683 w 2027827"/>
                <a:gd name="connsiteY2826" fmla="*/ 1148038 h 2027827"/>
                <a:gd name="connsiteX2827" fmla="*/ 1787915 w 2027827"/>
                <a:gd name="connsiteY2827" fmla="*/ 1171975 h 2027827"/>
                <a:gd name="connsiteX2828" fmla="*/ 1803149 w 2027827"/>
                <a:gd name="connsiteY2828" fmla="*/ 1148038 h 2027827"/>
                <a:gd name="connsiteX2829" fmla="*/ 1819795 w 2027827"/>
                <a:gd name="connsiteY2829" fmla="*/ 1148038 h 2027827"/>
                <a:gd name="connsiteX2830" fmla="*/ 1796185 w 2027827"/>
                <a:gd name="connsiteY2830" fmla="*/ 1184814 h 2027827"/>
                <a:gd name="connsiteX2831" fmla="*/ 1821427 w 2027827"/>
                <a:gd name="connsiteY2831" fmla="*/ 1224201 h 2027827"/>
                <a:gd name="connsiteX2832" fmla="*/ 1804781 w 2027827"/>
                <a:gd name="connsiteY2832" fmla="*/ 1224201 h 2027827"/>
                <a:gd name="connsiteX2833" fmla="*/ 1787915 w 2027827"/>
                <a:gd name="connsiteY2833" fmla="*/ 1197435 h 2027827"/>
                <a:gd name="connsiteX2834" fmla="*/ 1891116 w 2027827"/>
                <a:gd name="connsiteY2834" fmla="*/ 1197435 h 2027827"/>
                <a:gd name="connsiteX2835" fmla="*/ 1874251 w 2027827"/>
                <a:gd name="connsiteY2835" fmla="*/ 1224201 h 2027827"/>
                <a:gd name="connsiteX2836" fmla="*/ 1857605 w 2027827"/>
                <a:gd name="connsiteY2836" fmla="*/ 1224201 h 2027827"/>
                <a:gd name="connsiteX2837" fmla="*/ 1882847 w 2027827"/>
                <a:gd name="connsiteY2837" fmla="*/ 1184814 h 2027827"/>
                <a:gd name="connsiteX2838" fmla="*/ 1859237 w 2027827"/>
                <a:gd name="connsiteY2838" fmla="*/ 1148038 h 2027827"/>
                <a:gd name="connsiteX2839" fmla="*/ 1875884 w 2027827"/>
                <a:gd name="connsiteY2839" fmla="*/ 1148038 h 2027827"/>
                <a:gd name="connsiteX2840" fmla="*/ 1891116 w 2027827"/>
                <a:gd name="connsiteY2840" fmla="*/ 1171975 h 2027827"/>
                <a:gd name="connsiteX2841" fmla="*/ 1906349 w 2027827"/>
                <a:gd name="connsiteY2841" fmla="*/ 1148038 h 2027827"/>
                <a:gd name="connsiteX2842" fmla="*/ 1922995 w 2027827"/>
                <a:gd name="connsiteY2842" fmla="*/ 1148038 h 2027827"/>
                <a:gd name="connsiteX2843" fmla="*/ 1899385 w 2027827"/>
                <a:gd name="connsiteY2843" fmla="*/ 1184814 h 2027827"/>
                <a:gd name="connsiteX2844" fmla="*/ 1924627 w 2027827"/>
                <a:gd name="connsiteY2844" fmla="*/ 1224201 h 2027827"/>
                <a:gd name="connsiteX2845" fmla="*/ 1907981 w 2027827"/>
                <a:gd name="connsiteY2845" fmla="*/ 1224201 h 2027827"/>
                <a:gd name="connsiteX2846" fmla="*/ 1891116 w 2027827"/>
                <a:gd name="connsiteY2846" fmla="*/ 1197435 h 2027827"/>
                <a:gd name="connsiteX2847" fmla="*/ 1994316 w 2027827"/>
                <a:gd name="connsiteY2847" fmla="*/ 1197435 h 2027827"/>
                <a:gd name="connsiteX2848" fmla="*/ 1977452 w 2027827"/>
                <a:gd name="connsiteY2848" fmla="*/ 1224201 h 2027827"/>
                <a:gd name="connsiteX2849" fmla="*/ 1960805 w 2027827"/>
                <a:gd name="connsiteY2849" fmla="*/ 1224201 h 2027827"/>
                <a:gd name="connsiteX2850" fmla="*/ 1986047 w 2027827"/>
                <a:gd name="connsiteY2850" fmla="*/ 1184814 h 2027827"/>
                <a:gd name="connsiteX2851" fmla="*/ 1962438 w 2027827"/>
                <a:gd name="connsiteY2851" fmla="*/ 1148038 h 2027827"/>
                <a:gd name="connsiteX2852" fmla="*/ 1979084 w 2027827"/>
                <a:gd name="connsiteY2852" fmla="*/ 1148038 h 2027827"/>
                <a:gd name="connsiteX2853" fmla="*/ 1994316 w 2027827"/>
                <a:gd name="connsiteY2853" fmla="*/ 1171975 h 2027827"/>
                <a:gd name="connsiteX2854" fmla="*/ 2009549 w 2027827"/>
                <a:gd name="connsiteY2854" fmla="*/ 1148038 h 2027827"/>
                <a:gd name="connsiteX2855" fmla="*/ 2026195 w 2027827"/>
                <a:gd name="connsiteY2855" fmla="*/ 1148038 h 2027827"/>
                <a:gd name="connsiteX2856" fmla="*/ 2002586 w 2027827"/>
                <a:gd name="connsiteY2856" fmla="*/ 1184814 h 2027827"/>
                <a:gd name="connsiteX2857" fmla="*/ 2027827 w 2027827"/>
                <a:gd name="connsiteY2857" fmla="*/ 1224201 h 2027827"/>
                <a:gd name="connsiteX2858" fmla="*/ 2011182 w 2027827"/>
                <a:gd name="connsiteY2858" fmla="*/ 1224201 h 2027827"/>
                <a:gd name="connsiteX2859" fmla="*/ 1994316 w 2027827"/>
                <a:gd name="connsiteY2859" fmla="*/ 1197435 h 2027827"/>
                <a:gd name="connsiteX2860" fmla="*/ 33511 w 2027827"/>
                <a:gd name="connsiteY2860" fmla="*/ 1312239 h 2027827"/>
                <a:gd name="connsiteX2861" fmla="*/ 16646 w 2027827"/>
                <a:gd name="connsiteY2861" fmla="*/ 1339005 h 2027827"/>
                <a:gd name="connsiteX2862" fmla="*/ 0 w 2027827"/>
                <a:gd name="connsiteY2862" fmla="*/ 1339005 h 2027827"/>
                <a:gd name="connsiteX2863" fmla="*/ 25242 w 2027827"/>
                <a:gd name="connsiteY2863" fmla="*/ 1299618 h 2027827"/>
                <a:gd name="connsiteX2864" fmla="*/ 1632 w 2027827"/>
                <a:gd name="connsiteY2864" fmla="*/ 1262842 h 2027827"/>
                <a:gd name="connsiteX2865" fmla="*/ 18278 w 2027827"/>
                <a:gd name="connsiteY2865" fmla="*/ 1262842 h 2027827"/>
                <a:gd name="connsiteX2866" fmla="*/ 33511 w 2027827"/>
                <a:gd name="connsiteY2866" fmla="*/ 1286779 h 2027827"/>
                <a:gd name="connsiteX2867" fmla="*/ 48744 w 2027827"/>
                <a:gd name="connsiteY2867" fmla="*/ 1262842 h 2027827"/>
                <a:gd name="connsiteX2868" fmla="*/ 65390 w 2027827"/>
                <a:gd name="connsiteY2868" fmla="*/ 1262842 h 2027827"/>
                <a:gd name="connsiteX2869" fmla="*/ 41780 w 2027827"/>
                <a:gd name="connsiteY2869" fmla="*/ 1299618 h 2027827"/>
                <a:gd name="connsiteX2870" fmla="*/ 67022 w 2027827"/>
                <a:gd name="connsiteY2870" fmla="*/ 1339005 h 2027827"/>
                <a:gd name="connsiteX2871" fmla="*/ 50376 w 2027827"/>
                <a:gd name="connsiteY2871" fmla="*/ 1339005 h 2027827"/>
                <a:gd name="connsiteX2872" fmla="*/ 33511 w 2027827"/>
                <a:gd name="connsiteY2872" fmla="*/ 1312239 h 2027827"/>
                <a:gd name="connsiteX2873" fmla="*/ 136711 w 2027827"/>
                <a:gd name="connsiteY2873" fmla="*/ 1312239 h 2027827"/>
                <a:gd name="connsiteX2874" fmla="*/ 119846 w 2027827"/>
                <a:gd name="connsiteY2874" fmla="*/ 1339005 h 2027827"/>
                <a:gd name="connsiteX2875" fmla="*/ 103200 w 2027827"/>
                <a:gd name="connsiteY2875" fmla="*/ 1339005 h 2027827"/>
                <a:gd name="connsiteX2876" fmla="*/ 128442 w 2027827"/>
                <a:gd name="connsiteY2876" fmla="*/ 1299618 h 2027827"/>
                <a:gd name="connsiteX2877" fmla="*/ 104833 w 2027827"/>
                <a:gd name="connsiteY2877" fmla="*/ 1262842 h 2027827"/>
                <a:gd name="connsiteX2878" fmla="*/ 121479 w 2027827"/>
                <a:gd name="connsiteY2878" fmla="*/ 1262842 h 2027827"/>
                <a:gd name="connsiteX2879" fmla="*/ 136711 w 2027827"/>
                <a:gd name="connsiteY2879" fmla="*/ 1286779 h 2027827"/>
                <a:gd name="connsiteX2880" fmla="*/ 151944 w 2027827"/>
                <a:gd name="connsiteY2880" fmla="*/ 1262842 h 2027827"/>
                <a:gd name="connsiteX2881" fmla="*/ 168590 w 2027827"/>
                <a:gd name="connsiteY2881" fmla="*/ 1262842 h 2027827"/>
                <a:gd name="connsiteX2882" fmla="*/ 144981 w 2027827"/>
                <a:gd name="connsiteY2882" fmla="*/ 1299618 h 2027827"/>
                <a:gd name="connsiteX2883" fmla="*/ 170222 w 2027827"/>
                <a:gd name="connsiteY2883" fmla="*/ 1339005 h 2027827"/>
                <a:gd name="connsiteX2884" fmla="*/ 153576 w 2027827"/>
                <a:gd name="connsiteY2884" fmla="*/ 1339005 h 2027827"/>
                <a:gd name="connsiteX2885" fmla="*/ 136711 w 2027827"/>
                <a:gd name="connsiteY2885" fmla="*/ 1312239 h 2027827"/>
                <a:gd name="connsiteX2886" fmla="*/ 239911 w 2027827"/>
                <a:gd name="connsiteY2886" fmla="*/ 1312239 h 2027827"/>
                <a:gd name="connsiteX2887" fmla="*/ 223047 w 2027827"/>
                <a:gd name="connsiteY2887" fmla="*/ 1339005 h 2027827"/>
                <a:gd name="connsiteX2888" fmla="*/ 206401 w 2027827"/>
                <a:gd name="connsiteY2888" fmla="*/ 1339005 h 2027827"/>
                <a:gd name="connsiteX2889" fmla="*/ 231642 w 2027827"/>
                <a:gd name="connsiteY2889" fmla="*/ 1299618 h 2027827"/>
                <a:gd name="connsiteX2890" fmla="*/ 208033 w 2027827"/>
                <a:gd name="connsiteY2890" fmla="*/ 1262842 h 2027827"/>
                <a:gd name="connsiteX2891" fmla="*/ 224679 w 2027827"/>
                <a:gd name="connsiteY2891" fmla="*/ 1262842 h 2027827"/>
                <a:gd name="connsiteX2892" fmla="*/ 239911 w 2027827"/>
                <a:gd name="connsiteY2892" fmla="*/ 1286779 h 2027827"/>
                <a:gd name="connsiteX2893" fmla="*/ 255144 w 2027827"/>
                <a:gd name="connsiteY2893" fmla="*/ 1262842 h 2027827"/>
                <a:gd name="connsiteX2894" fmla="*/ 271790 w 2027827"/>
                <a:gd name="connsiteY2894" fmla="*/ 1262842 h 2027827"/>
                <a:gd name="connsiteX2895" fmla="*/ 248181 w 2027827"/>
                <a:gd name="connsiteY2895" fmla="*/ 1299618 h 2027827"/>
                <a:gd name="connsiteX2896" fmla="*/ 273423 w 2027827"/>
                <a:gd name="connsiteY2896" fmla="*/ 1339005 h 2027827"/>
                <a:gd name="connsiteX2897" fmla="*/ 256777 w 2027827"/>
                <a:gd name="connsiteY2897" fmla="*/ 1339005 h 2027827"/>
                <a:gd name="connsiteX2898" fmla="*/ 239911 w 2027827"/>
                <a:gd name="connsiteY2898" fmla="*/ 1312239 h 2027827"/>
                <a:gd name="connsiteX2899" fmla="*/ 343111 w 2027827"/>
                <a:gd name="connsiteY2899" fmla="*/ 1312239 h 2027827"/>
                <a:gd name="connsiteX2900" fmla="*/ 326247 w 2027827"/>
                <a:gd name="connsiteY2900" fmla="*/ 1339005 h 2027827"/>
                <a:gd name="connsiteX2901" fmla="*/ 309601 w 2027827"/>
                <a:gd name="connsiteY2901" fmla="*/ 1339005 h 2027827"/>
                <a:gd name="connsiteX2902" fmla="*/ 334843 w 2027827"/>
                <a:gd name="connsiteY2902" fmla="*/ 1299618 h 2027827"/>
                <a:gd name="connsiteX2903" fmla="*/ 311233 w 2027827"/>
                <a:gd name="connsiteY2903" fmla="*/ 1262842 h 2027827"/>
                <a:gd name="connsiteX2904" fmla="*/ 327879 w 2027827"/>
                <a:gd name="connsiteY2904" fmla="*/ 1262842 h 2027827"/>
                <a:gd name="connsiteX2905" fmla="*/ 343111 w 2027827"/>
                <a:gd name="connsiteY2905" fmla="*/ 1286779 h 2027827"/>
                <a:gd name="connsiteX2906" fmla="*/ 358345 w 2027827"/>
                <a:gd name="connsiteY2906" fmla="*/ 1262842 h 2027827"/>
                <a:gd name="connsiteX2907" fmla="*/ 374991 w 2027827"/>
                <a:gd name="connsiteY2907" fmla="*/ 1262842 h 2027827"/>
                <a:gd name="connsiteX2908" fmla="*/ 351381 w 2027827"/>
                <a:gd name="connsiteY2908" fmla="*/ 1299618 h 2027827"/>
                <a:gd name="connsiteX2909" fmla="*/ 376623 w 2027827"/>
                <a:gd name="connsiteY2909" fmla="*/ 1339005 h 2027827"/>
                <a:gd name="connsiteX2910" fmla="*/ 359977 w 2027827"/>
                <a:gd name="connsiteY2910" fmla="*/ 1339005 h 2027827"/>
                <a:gd name="connsiteX2911" fmla="*/ 343111 w 2027827"/>
                <a:gd name="connsiteY2911" fmla="*/ 1312239 h 2027827"/>
                <a:gd name="connsiteX2912" fmla="*/ 446312 w 2027827"/>
                <a:gd name="connsiteY2912" fmla="*/ 1312239 h 2027827"/>
                <a:gd name="connsiteX2913" fmla="*/ 429447 w 2027827"/>
                <a:gd name="connsiteY2913" fmla="*/ 1339005 h 2027827"/>
                <a:gd name="connsiteX2914" fmla="*/ 412801 w 2027827"/>
                <a:gd name="connsiteY2914" fmla="*/ 1339005 h 2027827"/>
                <a:gd name="connsiteX2915" fmla="*/ 438043 w 2027827"/>
                <a:gd name="connsiteY2915" fmla="*/ 1299618 h 2027827"/>
                <a:gd name="connsiteX2916" fmla="*/ 414433 w 2027827"/>
                <a:gd name="connsiteY2916" fmla="*/ 1262842 h 2027827"/>
                <a:gd name="connsiteX2917" fmla="*/ 431079 w 2027827"/>
                <a:gd name="connsiteY2917" fmla="*/ 1262842 h 2027827"/>
                <a:gd name="connsiteX2918" fmla="*/ 446312 w 2027827"/>
                <a:gd name="connsiteY2918" fmla="*/ 1286779 h 2027827"/>
                <a:gd name="connsiteX2919" fmla="*/ 461545 w 2027827"/>
                <a:gd name="connsiteY2919" fmla="*/ 1262842 h 2027827"/>
                <a:gd name="connsiteX2920" fmla="*/ 478191 w 2027827"/>
                <a:gd name="connsiteY2920" fmla="*/ 1262842 h 2027827"/>
                <a:gd name="connsiteX2921" fmla="*/ 454582 w 2027827"/>
                <a:gd name="connsiteY2921" fmla="*/ 1299618 h 2027827"/>
                <a:gd name="connsiteX2922" fmla="*/ 479823 w 2027827"/>
                <a:gd name="connsiteY2922" fmla="*/ 1339005 h 2027827"/>
                <a:gd name="connsiteX2923" fmla="*/ 463177 w 2027827"/>
                <a:gd name="connsiteY2923" fmla="*/ 1339005 h 2027827"/>
                <a:gd name="connsiteX2924" fmla="*/ 446312 w 2027827"/>
                <a:gd name="connsiteY2924" fmla="*/ 1312239 h 2027827"/>
                <a:gd name="connsiteX2925" fmla="*/ 549512 w 2027827"/>
                <a:gd name="connsiteY2925" fmla="*/ 1312239 h 2027827"/>
                <a:gd name="connsiteX2926" fmla="*/ 532648 w 2027827"/>
                <a:gd name="connsiteY2926" fmla="*/ 1339005 h 2027827"/>
                <a:gd name="connsiteX2927" fmla="*/ 516002 w 2027827"/>
                <a:gd name="connsiteY2927" fmla="*/ 1339005 h 2027827"/>
                <a:gd name="connsiteX2928" fmla="*/ 541243 w 2027827"/>
                <a:gd name="connsiteY2928" fmla="*/ 1299618 h 2027827"/>
                <a:gd name="connsiteX2929" fmla="*/ 517634 w 2027827"/>
                <a:gd name="connsiteY2929" fmla="*/ 1262842 h 2027827"/>
                <a:gd name="connsiteX2930" fmla="*/ 534280 w 2027827"/>
                <a:gd name="connsiteY2930" fmla="*/ 1262842 h 2027827"/>
                <a:gd name="connsiteX2931" fmla="*/ 549512 w 2027827"/>
                <a:gd name="connsiteY2931" fmla="*/ 1286779 h 2027827"/>
                <a:gd name="connsiteX2932" fmla="*/ 564745 w 2027827"/>
                <a:gd name="connsiteY2932" fmla="*/ 1262842 h 2027827"/>
                <a:gd name="connsiteX2933" fmla="*/ 581391 w 2027827"/>
                <a:gd name="connsiteY2933" fmla="*/ 1262842 h 2027827"/>
                <a:gd name="connsiteX2934" fmla="*/ 557782 w 2027827"/>
                <a:gd name="connsiteY2934" fmla="*/ 1299618 h 2027827"/>
                <a:gd name="connsiteX2935" fmla="*/ 583023 w 2027827"/>
                <a:gd name="connsiteY2935" fmla="*/ 1339005 h 2027827"/>
                <a:gd name="connsiteX2936" fmla="*/ 566378 w 2027827"/>
                <a:gd name="connsiteY2936" fmla="*/ 1339005 h 2027827"/>
                <a:gd name="connsiteX2937" fmla="*/ 549512 w 2027827"/>
                <a:gd name="connsiteY2937" fmla="*/ 1312239 h 2027827"/>
                <a:gd name="connsiteX2938" fmla="*/ 652712 w 2027827"/>
                <a:gd name="connsiteY2938" fmla="*/ 1312239 h 2027827"/>
                <a:gd name="connsiteX2939" fmla="*/ 635848 w 2027827"/>
                <a:gd name="connsiteY2939" fmla="*/ 1339005 h 2027827"/>
                <a:gd name="connsiteX2940" fmla="*/ 619202 w 2027827"/>
                <a:gd name="connsiteY2940" fmla="*/ 1339005 h 2027827"/>
                <a:gd name="connsiteX2941" fmla="*/ 644443 w 2027827"/>
                <a:gd name="connsiteY2941" fmla="*/ 1299618 h 2027827"/>
                <a:gd name="connsiteX2942" fmla="*/ 620834 w 2027827"/>
                <a:gd name="connsiteY2942" fmla="*/ 1262842 h 2027827"/>
                <a:gd name="connsiteX2943" fmla="*/ 637480 w 2027827"/>
                <a:gd name="connsiteY2943" fmla="*/ 1262842 h 2027827"/>
                <a:gd name="connsiteX2944" fmla="*/ 652712 w 2027827"/>
                <a:gd name="connsiteY2944" fmla="*/ 1286779 h 2027827"/>
                <a:gd name="connsiteX2945" fmla="*/ 667945 w 2027827"/>
                <a:gd name="connsiteY2945" fmla="*/ 1262842 h 2027827"/>
                <a:gd name="connsiteX2946" fmla="*/ 684592 w 2027827"/>
                <a:gd name="connsiteY2946" fmla="*/ 1262842 h 2027827"/>
                <a:gd name="connsiteX2947" fmla="*/ 660982 w 2027827"/>
                <a:gd name="connsiteY2947" fmla="*/ 1299618 h 2027827"/>
                <a:gd name="connsiteX2948" fmla="*/ 686224 w 2027827"/>
                <a:gd name="connsiteY2948" fmla="*/ 1339005 h 2027827"/>
                <a:gd name="connsiteX2949" fmla="*/ 669578 w 2027827"/>
                <a:gd name="connsiteY2949" fmla="*/ 1339005 h 2027827"/>
                <a:gd name="connsiteX2950" fmla="*/ 652712 w 2027827"/>
                <a:gd name="connsiteY2950" fmla="*/ 1312239 h 2027827"/>
                <a:gd name="connsiteX2951" fmla="*/ 755913 w 2027827"/>
                <a:gd name="connsiteY2951" fmla="*/ 1312239 h 2027827"/>
                <a:gd name="connsiteX2952" fmla="*/ 739048 w 2027827"/>
                <a:gd name="connsiteY2952" fmla="*/ 1339005 h 2027827"/>
                <a:gd name="connsiteX2953" fmla="*/ 722402 w 2027827"/>
                <a:gd name="connsiteY2953" fmla="*/ 1339005 h 2027827"/>
                <a:gd name="connsiteX2954" fmla="*/ 747644 w 2027827"/>
                <a:gd name="connsiteY2954" fmla="*/ 1299618 h 2027827"/>
                <a:gd name="connsiteX2955" fmla="*/ 724034 w 2027827"/>
                <a:gd name="connsiteY2955" fmla="*/ 1262842 h 2027827"/>
                <a:gd name="connsiteX2956" fmla="*/ 740680 w 2027827"/>
                <a:gd name="connsiteY2956" fmla="*/ 1262842 h 2027827"/>
                <a:gd name="connsiteX2957" fmla="*/ 755913 w 2027827"/>
                <a:gd name="connsiteY2957" fmla="*/ 1286779 h 2027827"/>
                <a:gd name="connsiteX2958" fmla="*/ 771146 w 2027827"/>
                <a:gd name="connsiteY2958" fmla="*/ 1262842 h 2027827"/>
                <a:gd name="connsiteX2959" fmla="*/ 787792 w 2027827"/>
                <a:gd name="connsiteY2959" fmla="*/ 1262842 h 2027827"/>
                <a:gd name="connsiteX2960" fmla="*/ 764182 w 2027827"/>
                <a:gd name="connsiteY2960" fmla="*/ 1299618 h 2027827"/>
                <a:gd name="connsiteX2961" fmla="*/ 789424 w 2027827"/>
                <a:gd name="connsiteY2961" fmla="*/ 1339005 h 2027827"/>
                <a:gd name="connsiteX2962" fmla="*/ 772778 w 2027827"/>
                <a:gd name="connsiteY2962" fmla="*/ 1339005 h 2027827"/>
                <a:gd name="connsiteX2963" fmla="*/ 755913 w 2027827"/>
                <a:gd name="connsiteY2963" fmla="*/ 1312239 h 2027827"/>
                <a:gd name="connsiteX2964" fmla="*/ 859113 w 2027827"/>
                <a:gd name="connsiteY2964" fmla="*/ 1312239 h 2027827"/>
                <a:gd name="connsiteX2965" fmla="*/ 842248 w 2027827"/>
                <a:gd name="connsiteY2965" fmla="*/ 1339005 h 2027827"/>
                <a:gd name="connsiteX2966" fmla="*/ 825602 w 2027827"/>
                <a:gd name="connsiteY2966" fmla="*/ 1339005 h 2027827"/>
                <a:gd name="connsiteX2967" fmla="*/ 850844 w 2027827"/>
                <a:gd name="connsiteY2967" fmla="*/ 1299618 h 2027827"/>
                <a:gd name="connsiteX2968" fmla="*/ 827235 w 2027827"/>
                <a:gd name="connsiteY2968" fmla="*/ 1262842 h 2027827"/>
                <a:gd name="connsiteX2969" fmla="*/ 843881 w 2027827"/>
                <a:gd name="connsiteY2969" fmla="*/ 1262842 h 2027827"/>
                <a:gd name="connsiteX2970" fmla="*/ 859113 w 2027827"/>
                <a:gd name="connsiteY2970" fmla="*/ 1286779 h 2027827"/>
                <a:gd name="connsiteX2971" fmla="*/ 874346 w 2027827"/>
                <a:gd name="connsiteY2971" fmla="*/ 1262842 h 2027827"/>
                <a:gd name="connsiteX2972" fmla="*/ 890992 w 2027827"/>
                <a:gd name="connsiteY2972" fmla="*/ 1262842 h 2027827"/>
                <a:gd name="connsiteX2973" fmla="*/ 867383 w 2027827"/>
                <a:gd name="connsiteY2973" fmla="*/ 1299618 h 2027827"/>
                <a:gd name="connsiteX2974" fmla="*/ 892624 w 2027827"/>
                <a:gd name="connsiteY2974" fmla="*/ 1339005 h 2027827"/>
                <a:gd name="connsiteX2975" fmla="*/ 875978 w 2027827"/>
                <a:gd name="connsiteY2975" fmla="*/ 1339005 h 2027827"/>
                <a:gd name="connsiteX2976" fmla="*/ 859113 w 2027827"/>
                <a:gd name="connsiteY2976" fmla="*/ 1312239 h 2027827"/>
                <a:gd name="connsiteX2977" fmla="*/ 962313 w 2027827"/>
                <a:gd name="connsiteY2977" fmla="*/ 1312239 h 2027827"/>
                <a:gd name="connsiteX2978" fmla="*/ 945449 w 2027827"/>
                <a:gd name="connsiteY2978" fmla="*/ 1339005 h 2027827"/>
                <a:gd name="connsiteX2979" fmla="*/ 928803 w 2027827"/>
                <a:gd name="connsiteY2979" fmla="*/ 1339005 h 2027827"/>
                <a:gd name="connsiteX2980" fmla="*/ 954044 w 2027827"/>
                <a:gd name="connsiteY2980" fmla="*/ 1299618 h 2027827"/>
                <a:gd name="connsiteX2981" fmla="*/ 930435 w 2027827"/>
                <a:gd name="connsiteY2981" fmla="*/ 1262842 h 2027827"/>
                <a:gd name="connsiteX2982" fmla="*/ 947081 w 2027827"/>
                <a:gd name="connsiteY2982" fmla="*/ 1262842 h 2027827"/>
                <a:gd name="connsiteX2983" fmla="*/ 962313 w 2027827"/>
                <a:gd name="connsiteY2983" fmla="*/ 1286779 h 2027827"/>
                <a:gd name="connsiteX2984" fmla="*/ 977546 w 2027827"/>
                <a:gd name="connsiteY2984" fmla="*/ 1262842 h 2027827"/>
                <a:gd name="connsiteX2985" fmla="*/ 994192 w 2027827"/>
                <a:gd name="connsiteY2985" fmla="*/ 1262842 h 2027827"/>
                <a:gd name="connsiteX2986" fmla="*/ 970583 w 2027827"/>
                <a:gd name="connsiteY2986" fmla="*/ 1299618 h 2027827"/>
                <a:gd name="connsiteX2987" fmla="*/ 995824 w 2027827"/>
                <a:gd name="connsiteY2987" fmla="*/ 1339005 h 2027827"/>
                <a:gd name="connsiteX2988" fmla="*/ 979179 w 2027827"/>
                <a:gd name="connsiteY2988" fmla="*/ 1339005 h 2027827"/>
                <a:gd name="connsiteX2989" fmla="*/ 962313 w 2027827"/>
                <a:gd name="connsiteY2989" fmla="*/ 1312239 h 2027827"/>
                <a:gd name="connsiteX2990" fmla="*/ 1065513 w 2027827"/>
                <a:gd name="connsiteY2990" fmla="*/ 1312239 h 2027827"/>
                <a:gd name="connsiteX2991" fmla="*/ 1048649 w 2027827"/>
                <a:gd name="connsiteY2991" fmla="*/ 1339005 h 2027827"/>
                <a:gd name="connsiteX2992" fmla="*/ 1032003 w 2027827"/>
                <a:gd name="connsiteY2992" fmla="*/ 1339005 h 2027827"/>
                <a:gd name="connsiteX2993" fmla="*/ 1057244 w 2027827"/>
                <a:gd name="connsiteY2993" fmla="*/ 1299618 h 2027827"/>
                <a:gd name="connsiteX2994" fmla="*/ 1033635 w 2027827"/>
                <a:gd name="connsiteY2994" fmla="*/ 1262842 h 2027827"/>
                <a:gd name="connsiteX2995" fmla="*/ 1050281 w 2027827"/>
                <a:gd name="connsiteY2995" fmla="*/ 1262842 h 2027827"/>
                <a:gd name="connsiteX2996" fmla="*/ 1065513 w 2027827"/>
                <a:gd name="connsiteY2996" fmla="*/ 1286779 h 2027827"/>
                <a:gd name="connsiteX2997" fmla="*/ 1080747 w 2027827"/>
                <a:gd name="connsiteY2997" fmla="*/ 1262842 h 2027827"/>
                <a:gd name="connsiteX2998" fmla="*/ 1097393 w 2027827"/>
                <a:gd name="connsiteY2998" fmla="*/ 1262842 h 2027827"/>
                <a:gd name="connsiteX2999" fmla="*/ 1073783 w 2027827"/>
                <a:gd name="connsiteY2999" fmla="*/ 1299618 h 2027827"/>
                <a:gd name="connsiteX3000" fmla="*/ 1099025 w 2027827"/>
                <a:gd name="connsiteY3000" fmla="*/ 1339005 h 2027827"/>
                <a:gd name="connsiteX3001" fmla="*/ 1082379 w 2027827"/>
                <a:gd name="connsiteY3001" fmla="*/ 1339005 h 2027827"/>
                <a:gd name="connsiteX3002" fmla="*/ 1065513 w 2027827"/>
                <a:gd name="connsiteY3002" fmla="*/ 1312239 h 2027827"/>
                <a:gd name="connsiteX3003" fmla="*/ 1168714 w 2027827"/>
                <a:gd name="connsiteY3003" fmla="*/ 1312239 h 2027827"/>
                <a:gd name="connsiteX3004" fmla="*/ 1151849 w 2027827"/>
                <a:gd name="connsiteY3004" fmla="*/ 1339005 h 2027827"/>
                <a:gd name="connsiteX3005" fmla="*/ 1135203 w 2027827"/>
                <a:gd name="connsiteY3005" fmla="*/ 1339005 h 2027827"/>
                <a:gd name="connsiteX3006" fmla="*/ 1160445 w 2027827"/>
                <a:gd name="connsiteY3006" fmla="*/ 1299618 h 2027827"/>
                <a:gd name="connsiteX3007" fmla="*/ 1136835 w 2027827"/>
                <a:gd name="connsiteY3007" fmla="*/ 1262842 h 2027827"/>
                <a:gd name="connsiteX3008" fmla="*/ 1153481 w 2027827"/>
                <a:gd name="connsiteY3008" fmla="*/ 1262842 h 2027827"/>
                <a:gd name="connsiteX3009" fmla="*/ 1168714 w 2027827"/>
                <a:gd name="connsiteY3009" fmla="*/ 1286779 h 2027827"/>
                <a:gd name="connsiteX3010" fmla="*/ 1183947 w 2027827"/>
                <a:gd name="connsiteY3010" fmla="*/ 1262842 h 2027827"/>
                <a:gd name="connsiteX3011" fmla="*/ 1200593 w 2027827"/>
                <a:gd name="connsiteY3011" fmla="*/ 1262842 h 2027827"/>
                <a:gd name="connsiteX3012" fmla="*/ 1176984 w 2027827"/>
                <a:gd name="connsiteY3012" fmla="*/ 1299618 h 2027827"/>
                <a:gd name="connsiteX3013" fmla="*/ 1202225 w 2027827"/>
                <a:gd name="connsiteY3013" fmla="*/ 1339005 h 2027827"/>
                <a:gd name="connsiteX3014" fmla="*/ 1185579 w 2027827"/>
                <a:gd name="connsiteY3014" fmla="*/ 1339005 h 2027827"/>
                <a:gd name="connsiteX3015" fmla="*/ 1168714 w 2027827"/>
                <a:gd name="connsiteY3015" fmla="*/ 1312239 h 2027827"/>
                <a:gd name="connsiteX3016" fmla="*/ 1271914 w 2027827"/>
                <a:gd name="connsiteY3016" fmla="*/ 1312239 h 2027827"/>
                <a:gd name="connsiteX3017" fmla="*/ 1255050 w 2027827"/>
                <a:gd name="connsiteY3017" fmla="*/ 1339005 h 2027827"/>
                <a:gd name="connsiteX3018" fmla="*/ 1238404 w 2027827"/>
                <a:gd name="connsiteY3018" fmla="*/ 1339005 h 2027827"/>
                <a:gd name="connsiteX3019" fmla="*/ 1263645 w 2027827"/>
                <a:gd name="connsiteY3019" fmla="*/ 1299618 h 2027827"/>
                <a:gd name="connsiteX3020" fmla="*/ 1240036 w 2027827"/>
                <a:gd name="connsiteY3020" fmla="*/ 1262842 h 2027827"/>
                <a:gd name="connsiteX3021" fmla="*/ 1256682 w 2027827"/>
                <a:gd name="connsiteY3021" fmla="*/ 1262842 h 2027827"/>
                <a:gd name="connsiteX3022" fmla="*/ 1271914 w 2027827"/>
                <a:gd name="connsiteY3022" fmla="*/ 1286779 h 2027827"/>
                <a:gd name="connsiteX3023" fmla="*/ 1287147 w 2027827"/>
                <a:gd name="connsiteY3023" fmla="*/ 1262842 h 2027827"/>
                <a:gd name="connsiteX3024" fmla="*/ 1303793 w 2027827"/>
                <a:gd name="connsiteY3024" fmla="*/ 1262842 h 2027827"/>
                <a:gd name="connsiteX3025" fmla="*/ 1280184 w 2027827"/>
                <a:gd name="connsiteY3025" fmla="*/ 1299618 h 2027827"/>
                <a:gd name="connsiteX3026" fmla="*/ 1305426 w 2027827"/>
                <a:gd name="connsiteY3026" fmla="*/ 1339005 h 2027827"/>
                <a:gd name="connsiteX3027" fmla="*/ 1288779 w 2027827"/>
                <a:gd name="connsiteY3027" fmla="*/ 1339005 h 2027827"/>
                <a:gd name="connsiteX3028" fmla="*/ 1271914 w 2027827"/>
                <a:gd name="connsiteY3028" fmla="*/ 1312239 h 2027827"/>
                <a:gd name="connsiteX3029" fmla="*/ 1375114 w 2027827"/>
                <a:gd name="connsiteY3029" fmla="*/ 1312239 h 2027827"/>
                <a:gd name="connsiteX3030" fmla="*/ 1358250 w 2027827"/>
                <a:gd name="connsiteY3030" fmla="*/ 1339005 h 2027827"/>
                <a:gd name="connsiteX3031" fmla="*/ 1341604 w 2027827"/>
                <a:gd name="connsiteY3031" fmla="*/ 1339005 h 2027827"/>
                <a:gd name="connsiteX3032" fmla="*/ 1366845 w 2027827"/>
                <a:gd name="connsiteY3032" fmla="*/ 1299618 h 2027827"/>
                <a:gd name="connsiteX3033" fmla="*/ 1343236 w 2027827"/>
                <a:gd name="connsiteY3033" fmla="*/ 1262842 h 2027827"/>
                <a:gd name="connsiteX3034" fmla="*/ 1359882 w 2027827"/>
                <a:gd name="connsiteY3034" fmla="*/ 1262842 h 2027827"/>
                <a:gd name="connsiteX3035" fmla="*/ 1375114 w 2027827"/>
                <a:gd name="connsiteY3035" fmla="*/ 1286779 h 2027827"/>
                <a:gd name="connsiteX3036" fmla="*/ 1390348 w 2027827"/>
                <a:gd name="connsiteY3036" fmla="*/ 1262842 h 2027827"/>
                <a:gd name="connsiteX3037" fmla="*/ 1406993 w 2027827"/>
                <a:gd name="connsiteY3037" fmla="*/ 1262842 h 2027827"/>
                <a:gd name="connsiteX3038" fmla="*/ 1383384 w 2027827"/>
                <a:gd name="connsiteY3038" fmla="*/ 1299618 h 2027827"/>
                <a:gd name="connsiteX3039" fmla="*/ 1408626 w 2027827"/>
                <a:gd name="connsiteY3039" fmla="*/ 1339005 h 2027827"/>
                <a:gd name="connsiteX3040" fmla="*/ 1391980 w 2027827"/>
                <a:gd name="connsiteY3040" fmla="*/ 1339005 h 2027827"/>
                <a:gd name="connsiteX3041" fmla="*/ 1375114 w 2027827"/>
                <a:gd name="connsiteY3041" fmla="*/ 1312239 h 2027827"/>
                <a:gd name="connsiteX3042" fmla="*/ 1478315 w 2027827"/>
                <a:gd name="connsiteY3042" fmla="*/ 1312239 h 2027827"/>
                <a:gd name="connsiteX3043" fmla="*/ 1461450 w 2027827"/>
                <a:gd name="connsiteY3043" fmla="*/ 1339005 h 2027827"/>
                <a:gd name="connsiteX3044" fmla="*/ 1444804 w 2027827"/>
                <a:gd name="connsiteY3044" fmla="*/ 1339005 h 2027827"/>
                <a:gd name="connsiteX3045" fmla="*/ 1470046 w 2027827"/>
                <a:gd name="connsiteY3045" fmla="*/ 1299618 h 2027827"/>
                <a:gd name="connsiteX3046" fmla="*/ 1446436 w 2027827"/>
                <a:gd name="connsiteY3046" fmla="*/ 1262842 h 2027827"/>
                <a:gd name="connsiteX3047" fmla="*/ 1463083 w 2027827"/>
                <a:gd name="connsiteY3047" fmla="*/ 1262842 h 2027827"/>
                <a:gd name="connsiteX3048" fmla="*/ 1478315 w 2027827"/>
                <a:gd name="connsiteY3048" fmla="*/ 1286779 h 2027827"/>
                <a:gd name="connsiteX3049" fmla="*/ 1493548 w 2027827"/>
                <a:gd name="connsiteY3049" fmla="*/ 1262842 h 2027827"/>
                <a:gd name="connsiteX3050" fmla="*/ 1510194 w 2027827"/>
                <a:gd name="connsiteY3050" fmla="*/ 1262842 h 2027827"/>
                <a:gd name="connsiteX3051" fmla="*/ 1486584 w 2027827"/>
                <a:gd name="connsiteY3051" fmla="*/ 1299618 h 2027827"/>
                <a:gd name="connsiteX3052" fmla="*/ 1511826 w 2027827"/>
                <a:gd name="connsiteY3052" fmla="*/ 1339005 h 2027827"/>
                <a:gd name="connsiteX3053" fmla="*/ 1495180 w 2027827"/>
                <a:gd name="connsiteY3053" fmla="*/ 1339005 h 2027827"/>
                <a:gd name="connsiteX3054" fmla="*/ 1478315 w 2027827"/>
                <a:gd name="connsiteY3054" fmla="*/ 1312239 h 2027827"/>
                <a:gd name="connsiteX3055" fmla="*/ 1581515 w 2027827"/>
                <a:gd name="connsiteY3055" fmla="*/ 1312239 h 2027827"/>
                <a:gd name="connsiteX3056" fmla="*/ 1564650 w 2027827"/>
                <a:gd name="connsiteY3056" fmla="*/ 1339005 h 2027827"/>
                <a:gd name="connsiteX3057" fmla="*/ 1548004 w 2027827"/>
                <a:gd name="connsiteY3057" fmla="*/ 1339005 h 2027827"/>
                <a:gd name="connsiteX3058" fmla="*/ 1573246 w 2027827"/>
                <a:gd name="connsiteY3058" fmla="*/ 1299618 h 2027827"/>
                <a:gd name="connsiteX3059" fmla="*/ 1549636 w 2027827"/>
                <a:gd name="connsiteY3059" fmla="*/ 1262842 h 2027827"/>
                <a:gd name="connsiteX3060" fmla="*/ 1566283 w 2027827"/>
                <a:gd name="connsiteY3060" fmla="*/ 1262842 h 2027827"/>
                <a:gd name="connsiteX3061" fmla="*/ 1581515 w 2027827"/>
                <a:gd name="connsiteY3061" fmla="*/ 1286779 h 2027827"/>
                <a:gd name="connsiteX3062" fmla="*/ 1596748 w 2027827"/>
                <a:gd name="connsiteY3062" fmla="*/ 1262842 h 2027827"/>
                <a:gd name="connsiteX3063" fmla="*/ 1613394 w 2027827"/>
                <a:gd name="connsiteY3063" fmla="*/ 1262842 h 2027827"/>
                <a:gd name="connsiteX3064" fmla="*/ 1589785 w 2027827"/>
                <a:gd name="connsiteY3064" fmla="*/ 1299618 h 2027827"/>
                <a:gd name="connsiteX3065" fmla="*/ 1615026 w 2027827"/>
                <a:gd name="connsiteY3065" fmla="*/ 1339005 h 2027827"/>
                <a:gd name="connsiteX3066" fmla="*/ 1598380 w 2027827"/>
                <a:gd name="connsiteY3066" fmla="*/ 1339005 h 2027827"/>
                <a:gd name="connsiteX3067" fmla="*/ 1581515 w 2027827"/>
                <a:gd name="connsiteY3067" fmla="*/ 1312239 h 2027827"/>
                <a:gd name="connsiteX3068" fmla="*/ 1684715 w 2027827"/>
                <a:gd name="connsiteY3068" fmla="*/ 1312239 h 2027827"/>
                <a:gd name="connsiteX3069" fmla="*/ 1667851 w 2027827"/>
                <a:gd name="connsiteY3069" fmla="*/ 1339005 h 2027827"/>
                <a:gd name="connsiteX3070" fmla="*/ 1651205 w 2027827"/>
                <a:gd name="connsiteY3070" fmla="*/ 1339005 h 2027827"/>
                <a:gd name="connsiteX3071" fmla="*/ 1676446 w 2027827"/>
                <a:gd name="connsiteY3071" fmla="*/ 1299618 h 2027827"/>
                <a:gd name="connsiteX3072" fmla="*/ 1652837 w 2027827"/>
                <a:gd name="connsiteY3072" fmla="*/ 1262842 h 2027827"/>
                <a:gd name="connsiteX3073" fmla="*/ 1669483 w 2027827"/>
                <a:gd name="connsiteY3073" fmla="*/ 1262842 h 2027827"/>
                <a:gd name="connsiteX3074" fmla="*/ 1684715 w 2027827"/>
                <a:gd name="connsiteY3074" fmla="*/ 1286779 h 2027827"/>
                <a:gd name="connsiteX3075" fmla="*/ 1699948 w 2027827"/>
                <a:gd name="connsiteY3075" fmla="*/ 1262842 h 2027827"/>
                <a:gd name="connsiteX3076" fmla="*/ 1716595 w 2027827"/>
                <a:gd name="connsiteY3076" fmla="*/ 1262842 h 2027827"/>
                <a:gd name="connsiteX3077" fmla="*/ 1692985 w 2027827"/>
                <a:gd name="connsiteY3077" fmla="*/ 1299618 h 2027827"/>
                <a:gd name="connsiteX3078" fmla="*/ 1718227 w 2027827"/>
                <a:gd name="connsiteY3078" fmla="*/ 1339005 h 2027827"/>
                <a:gd name="connsiteX3079" fmla="*/ 1701581 w 2027827"/>
                <a:gd name="connsiteY3079" fmla="*/ 1339005 h 2027827"/>
                <a:gd name="connsiteX3080" fmla="*/ 1684715 w 2027827"/>
                <a:gd name="connsiteY3080" fmla="*/ 1312239 h 2027827"/>
                <a:gd name="connsiteX3081" fmla="*/ 1787915 w 2027827"/>
                <a:gd name="connsiteY3081" fmla="*/ 1312239 h 2027827"/>
                <a:gd name="connsiteX3082" fmla="*/ 1771051 w 2027827"/>
                <a:gd name="connsiteY3082" fmla="*/ 1339005 h 2027827"/>
                <a:gd name="connsiteX3083" fmla="*/ 1754405 w 2027827"/>
                <a:gd name="connsiteY3083" fmla="*/ 1339005 h 2027827"/>
                <a:gd name="connsiteX3084" fmla="*/ 1779647 w 2027827"/>
                <a:gd name="connsiteY3084" fmla="*/ 1299618 h 2027827"/>
                <a:gd name="connsiteX3085" fmla="*/ 1756037 w 2027827"/>
                <a:gd name="connsiteY3085" fmla="*/ 1262842 h 2027827"/>
                <a:gd name="connsiteX3086" fmla="*/ 1772683 w 2027827"/>
                <a:gd name="connsiteY3086" fmla="*/ 1262842 h 2027827"/>
                <a:gd name="connsiteX3087" fmla="*/ 1787915 w 2027827"/>
                <a:gd name="connsiteY3087" fmla="*/ 1286779 h 2027827"/>
                <a:gd name="connsiteX3088" fmla="*/ 1803149 w 2027827"/>
                <a:gd name="connsiteY3088" fmla="*/ 1262842 h 2027827"/>
                <a:gd name="connsiteX3089" fmla="*/ 1819795 w 2027827"/>
                <a:gd name="connsiteY3089" fmla="*/ 1262842 h 2027827"/>
                <a:gd name="connsiteX3090" fmla="*/ 1796185 w 2027827"/>
                <a:gd name="connsiteY3090" fmla="*/ 1299618 h 2027827"/>
                <a:gd name="connsiteX3091" fmla="*/ 1821427 w 2027827"/>
                <a:gd name="connsiteY3091" fmla="*/ 1339005 h 2027827"/>
                <a:gd name="connsiteX3092" fmla="*/ 1804781 w 2027827"/>
                <a:gd name="connsiteY3092" fmla="*/ 1339005 h 2027827"/>
                <a:gd name="connsiteX3093" fmla="*/ 1787915 w 2027827"/>
                <a:gd name="connsiteY3093" fmla="*/ 1312239 h 2027827"/>
                <a:gd name="connsiteX3094" fmla="*/ 1891116 w 2027827"/>
                <a:gd name="connsiteY3094" fmla="*/ 1312239 h 2027827"/>
                <a:gd name="connsiteX3095" fmla="*/ 1874251 w 2027827"/>
                <a:gd name="connsiteY3095" fmla="*/ 1339005 h 2027827"/>
                <a:gd name="connsiteX3096" fmla="*/ 1857605 w 2027827"/>
                <a:gd name="connsiteY3096" fmla="*/ 1339005 h 2027827"/>
                <a:gd name="connsiteX3097" fmla="*/ 1882847 w 2027827"/>
                <a:gd name="connsiteY3097" fmla="*/ 1299618 h 2027827"/>
                <a:gd name="connsiteX3098" fmla="*/ 1859237 w 2027827"/>
                <a:gd name="connsiteY3098" fmla="*/ 1262842 h 2027827"/>
                <a:gd name="connsiteX3099" fmla="*/ 1875884 w 2027827"/>
                <a:gd name="connsiteY3099" fmla="*/ 1262842 h 2027827"/>
                <a:gd name="connsiteX3100" fmla="*/ 1891116 w 2027827"/>
                <a:gd name="connsiteY3100" fmla="*/ 1286779 h 2027827"/>
                <a:gd name="connsiteX3101" fmla="*/ 1906349 w 2027827"/>
                <a:gd name="connsiteY3101" fmla="*/ 1262842 h 2027827"/>
                <a:gd name="connsiteX3102" fmla="*/ 1922995 w 2027827"/>
                <a:gd name="connsiteY3102" fmla="*/ 1262842 h 2027827"/>
                <a:gd name="connsiteX3103" fmla="*/ 1899385 w 2027827"/>
                <a:gd name="connsiteY3103" fmla="*/ 1299618 h 2027827"/>
                <a:gd name="connsiteX3104" fmla="*/ 1924627 w 2027827"/>
                <a:gd name="connsiteY3104" fmla="*/ 1339005 h 2027827"/>
                <a:gd name="connsiteX3105" fmla="*/ 1907981 w 2027827"/>
                <a:gd name="connsiteY3105" fmla="*/ 1339005 h 2027827"/>
                <a:gd name="connsiteX3106" fmla="*/ 1891116 w 2027827"/>
                <a:gd name="connsiteY3106" fmla="*/ 1312239 h 2027827"/>
                <a:gd name="connsiteX3107" fmla="*/ 1994316 w 2027827"/>
                <a:gd name="connsiteY3107" fmla="*/ 1312239 h 2027827"/>
                <a:gd name="connsiteX3108" fmla="*/ 1977452 w 2027827"/>
                <a:gd name="connsiteY3108" fmla="*/ 1339005 h 2027827"/>
                <a:gd name="connsiteX3109" fmla="*/ 1960805 w 2027827"/>
                <a:gd name="connsiteY3109" fmla="*/ 1339005 h 2027827"/>
                <a:gd name="connsiteX3110" fmla="*/ 1986047 w 2027827"/>
                <a:gd name="connsiteY3110" fmla="*/ 1299618 h 2027827"/>
                <a:gd name="connsiteX3111" fmla="*/ 1962438 w 2027827"/>
                <a:gd name="connsiteY3111" fmla="*/ 1262842 h 2027827"/>
                <a:gd name="connsiteX3112" fmla="*/ 1979084 w 2027827"/>
                <a:gd name="connsiteY3112" fmla="*/ 1262842 h 2027827"/>
                <a:gd name="connsiteX3113" fmla="*/ 1994316 w 2027827"/>
                <a:gd name="connsiteY3113" fmla="*/ 1286779 h 2027827"/>
                <a:gd name="connsiteX3114" fmla="*/ 2009549 w 2027827"/>
                <a:gd name="connsiteY3114" fmla="*/ 1262842 h 2027827"/>
                <a:gd name="connsiteX3115" fmla="*/ 2026195 w 2027827"/>
                <a:gd name="connsiteY3115" fmla="*/ 1262842 h 2027827"/>
                <a:gd name="connsiteX3116" fmla="*/ 2002586 w 2027827"/>
                <a:gd name="connsiteY3116" fmla="*/ 1299618 h 2027827"/>
                <a:gd name="connsiteX3117" fmla="*/ 2027827 w 2027827"/>
                <a:gd name="connsiteY3117" fmla="*/ 1339005 h 2027827"/>
                <a:gd name="connsiteX3118" fmla="*/ 2011182 w 2027827"/>
                <a:gd name="connsiteY3118" fmla="*/ 1339005 h 2027827"/>
                <a:gd name="connsiteX3119" fmla="*/ 1994316 w 2027827"/>
                <a:gd name="connsiteY3119" fmla="*/ 1312239 h 2027827"/>
                <a:gd name="connsiteX3120" fmla="*/ 33511 w 2027827"/>
                <a:gd name="connsiteY3120" fmla="*/ 1427043 h 2027827"/>
                <a:gd name="connsiteX3121" fmla="*/ 16646 w 2027827"/>
                <a:gd name="connsiteY3121" fmla="*/ 1453808 h 2027827"/>
                <a:gd name="connsiteX3122" fmla="*/ 0 w 2027827"/>
                <a:gd name="connsiteY3122" fmla="*/ 1453808 h 2027827"/>
                <a:gd name="connsiteX3123" fmla="*/ 25242 w 2027827"/>
                <a:gd name="connsiteY3123" fmla="*/ 1414422 h 2027827"/>
                <a:gd name="connsiteX3124" fmla="*/ 1632 w 2027827"/>
                <a:gd name="connsiteY3124" fmla="*/ 1377646 h 2027827"/>
                <a:gd name="connsiteX3125" fmla="*/ 18278 w 2027827"/>
                <a:gd name="connsiteY3125" fmla="*/ 1377646 h 2027827"/>
                <a:gd name="connsiteX3126" fmla="*/ 33511 w 2027827"/>
                <a:gd name="connsiteY3126" fmla="*/ 1401583 h 2027827"/>
                <a:gd name="connsiteX3127" fmla="*/ 48744 w 2027827"/>
                <a:gd name="connsiteY3127" fmla="*/ 1377646 h 2027827"/>
                <a:gd name="connsiteX3128" fmla="*/ 65390 w 2027827"/>
                <a:gd name="connsiteY3128" fmla="*/ 1377646 h 2027827"/>
                <a:gd name="connsiteX3129" fmla="*/ 41780 w 2027827"/>
                <a:gd name="connsiteY3129" fmla="*/ 1414422 h 2027827"/>
                <a:gd name="connsiteX3130" fmla="*/ 67022 w 2027827"/>
                <a:gd name="connsiteY3130" fmla="*/ 1453808 h 2027827"/>
                <a:gd name="connsiteX3131" fmla="*/ 50376 w 2027827"/>
                <a:gd name="connsiteY3131" fmla="*/ 1453808 h 2027827"/>
                <a:gd name="connsiteX3132" fmla="*/ 33511 w 2027827"/>
                <a:gd name="connsiteY3132" fmla="*/ 1427043 h 2027827"/>
                <a:gd name="connsiteX3133" fmla="*/ 136711 w 2027827"/>
                <a:gd name="connsiteY3133" fmla="*/ 1427043 h 2027827"/>
                <a:gd name="connsiteX3134" fmla="*/ 119846 w 2027827"/>
                <a:gd name="connsiteY3134" fmla="*/ 1453808 h 2027827"/>
                <a:gd name="connsiteX3135" fmla="*/ 103200 w 2027827"/>
                <a:gd name="connsiteY3135" fmla="*/ 1453808 h 2027827"/>
                <a:gd name="connsiteX3136" fmla="*/ 128442 w 2027827"/>
                <a:gd name="connsiteY3136" fmla="*/ 1414422 h 2027827"/>
                <a:gd name="connsiteX3137" fmla="*/ 104833 w 2027827"/>
                <a:gd name="connsiteY3137" fmla="*/ 1377646 h 2027827"/>
                <a:gd name="connsiteX3138" fmla="*/ 121479 w 2027827"/>
                <a:gd name="connsiteY3138" fmla="*/ 1377646 h 2027827"/>
                <a:gd name="connsiteX3139" fmla="*/ 136711 w 2027827"/>
                <a:gd name="connsiteY3139" fmla="*/ 1401583 h 2027827"/>
                <a:gd name="connsiteX3140" fmla="*/ 151944 w 2027827"/>
                <a:gd name="connsiteY3140" fmla="*/ 1377646 h 2027827"/>
                <a:gd name="connsiteX3141" fmla="*/ 168590 w 2027827"/>
                <a:gd name="connsiteY3141" fmla="*/ 1377646 h 2027827"/>
                <a:gd name="connsiteX3142" fmla="*/ 144981 w 2027827"/>
                <a:gd name="connsiteY3142" fmla="*/ 1414422 h 2027827"/>
                <a:gd name="connsiteX3143" fmla="*/ 170222 w 2027827"/>
                <a:gd name="connsiteY3143" fmla="*/ 1453808 h 2027827"/>
                <a:gd name="connsiteX3144" fmla="*/ 153576 w 2027827"/>
                <a:gd name="connsiteY3144" fmla="*/ 1453808 h 2027827"/>
                <a:gd name="connsiteX3145" fmla="*/ 136711 w 2027827"/>
                <a:gd name="connsiteY3145" fmla="*/ 1427043 h 2027827"/>
                <a:gd name="connsiteX3146" fmla="*/ 239911 w 2027827"/>
                <a:gd name="connsiteY3146" fmla="*/ 1427043 h 2027827"/>
                <a:gd name="connsiteX3147" fmla="*/ 223047 w 2027827"/>
                <a:gd name="connsiteY3147" fmla="*/ 1453808 h 2027827"/>
                <a:gd name="connsiteX3148" fmla="*/ 206401 w 2027827"/>
                <a:gd name="connsiteY3148" fmla="*/ 1453808 h 2027827"/>
                <a:gd name="connsiteX3149" fmla="*/ 231642 w 2027827"/>
                <a:gd name="connsiteY3149" fmla="*/ 1414422 h 2027827"/>
                <a:gd name="connsiteX3150" fmla="*/ 208033 w 2027827"/>
                <a:gd name="connsiteY3150" fmla="*/ 1377646 h 2027827"/>
                <a:gd name="connsiteX3151" fmla="*/ 224679 w 2027827"/>
                <a:gd name="connsiteY3151" fmla="*/ 1377646 h 2027827"/>
                <a:gd name="connsiteX3152" fmla="*/ 239911 w 2027827"/>
                <a:gd name="connsiteY3152" fmla="*/ 1401583 h 2027827"/>
                <a:gd name="connsiteX3153" fmla="*/ 255144 w 2027827"/>
                <a:gd name="connsiteY3153" fmla="*/ 1377646 h 2027827"/>
                <a:gd name="connsiteX3154" fmla="*/ 271790 w 2027827"/>
                <a:gd name="connsiteY3154" fmla="*/ 1377646 h 2027827"/>
                <a:gd name="connsiteX3155" fmla="*/ 248181 w 2027827"/>
                <a:gd name="connsiteY3155" fmla="*/ 1414422 h 2027827"/>
                <a:gd name="connsiteX3156" fmla="*/ 273423 w 2027827"/>
                <a:gd name="connsiteY3156" fmla="*/ 1453808 h 2027827"/>
                <a:gd name="connsiteX3157" fmla="*/ 256777 w 2027827"/>
                <a:gd name="connsiteY3157" fmla="*/ 1453808 h 2027827"/>
                <a:gd name="connsiteX3158" fmla="*/ 239911 w 2027827"/>
                <a:gd name="connsiteY3158" fmla="*/ 1427043 h 2027827"/>
                <a:gd name="connsiteX3159" fmla="*/ 343111 w 2027827"/>
                <a:gd name="connsiteY3159" fmla="*/ 1427043 h 2027827"/>
                <a:gd name="connsiteX3160" fmla="*/ 326247 w 2027827"/>
                <a:gd name="connsiteY3160" fmla="*/ 1453808 h 2027827"/>
                <a:gd name="connsiteX3161" fmla="*/ 309601 w 2027827"/>
                <a:gd name="connsiteY3161" fmla="*/ 1453808 h 2027827"/>
                <a:gd name="connsiteX3162" fmla="*/ 334843 w 2027827"/>
                <a:gd name="connsiteY3162" fmla="*/ 1414422 h 2027827"/>
                <a:gd name="connsiteX3163" fmla="*/ 311233 w 2027827"/>
                <a:gd name="connsiteY3163" fmla="*/ 1377646 h 2027827"/>
                <a:gd name="connsiteX3164" fmla="*/ 327879 w 2027827"/>
                <a:gd name="connsiteY3164" fmla="*/ 1377646 h 2027827"/>
                <a:gd name="connsiteX3165" fmla="*/ 343111 w 2027827"/>
                <a:gd name="connsiteY3165" fmla="*/ 1401583 h 2027827"/>
                <a:gd name="connsiteX3166" fmla="*/ 358345 w 2027827"/>
                <a:gd name="connsiteY3166" fmla="*/ 1377646 h 2027827"/>
                <a:gd name="connsiteX3167" fmla="*/ 374991 w 2027827"/>
                <a:gd name="connsiteY3167" fmla="*/ 1377646 h 2027827"/>
                <a:gd name="connsiteX3168" fmla="*/ 351381 w 2027827"/>
                <a:gd name="connsiteY3168" fmla="*/ 1414422 h 2027827"/>
                <a:gd name="connsiteX3169" fmla="*/ 376623 w 2027827"/>
                <a:gd name="connsiteY3169" fmla="*/ 1453808 h 2027827"/>
                <a:gd name="connsiteX3170" fmla="*/ 359977 w 2027827"/>
                <a:gd name="connsiteY3170" fmla="*/ 1453808 h 2027827"/>
                <a:gd name="connsiteX3171" fmla="*/ 343111 w 2027827"/>
                <a:gd name="connsiteY3171" fmla="*/ 1427043 h 2027827"/>
                <a:gd name="connsiteX3172" fmla="*/ 446312 w 2027827"/>
                <a:gd name="connsiteY3172" fmla="*/ 1427043 h 2027827"/>
                <a:gd name="connsiteX3173" fmla="*/ 429447 w 2027827"/>
                <a:gd name="connsiteY3173" fmla="*/ 1453808 h 2027827"/>
                <a:gd name="connsiteX3174" fmla="*/ 412801 w 2027827"/>
                <a:gd name="connsiteY3174" fmla="*/ 1453808 h 2027827"/>
                <a:gd name="connsiteX3175" fmla="*/ 438043 w 2027827"/>
                <a:gd name="connsiteY3175" fmla="*/ 1414422 h 2027827"/>
                <a:gd name="connsiteX3176" fmla="*/ 414433 w 2027827"/>
                <a:gd name="connsiteY3176" fmla="*/ 1377646 h 2027827"/>
                <a:gd name="connsiteX3177" fmla="*/ 431079 w 2027827"/>
                <a:gd name="connsiteY3177" fmla="*/ 1377646 h 2027827"/>
                <a:gd name="connsiteX3178" fmla="*/ 446312 w 2027827"/>
                <a:gd name="connsiteY3178" fmla="*/ 1401583 h 2027827"/>
                <a:gd name="connsiteX3179" fmla="*/ 461545 w 2027827"/>
                <a:gd name="connsiteY3179" fmla="*/ 1377646 h 2027827"/>
                <a:gd name="connsiteX3180" fmla="*/ 478191 w 2027827"/>
                <a:gd name="connsiteY3180" fmla="*/ 1377646 h 2027827"/>
                <a:gd name="connsiteX3181" fmla="*/ 454582 w 2027827"/>
                <a:gd name="connsiteY3181" fmla="*/ 1414422 h 2027827"/>
                <a:gd name="connsiteX3182" fmla="*/ 479823 w 2027827"/>
                <a:gd name="connsiteY3182" fmla="*/ 1453808 h 2027827"/>
                <a:gd name="connsiteX3183" fmla="*/ 463177 w 2027827"/>
                <a:gd name="connsiteY3183" fmla="*/ 1453808 h 2027827"/>
                <a:gd name="connsiteX3184" fmla="*/ 446312 w 2027827"/>
                <a:gd name="connsiteY3184" fmla="*/ 1427043 h 2027827"/>
                <a:gd name="connsiteX3185" fmla="*/ 549512 w 2027827"/>
                <a:gd name="connsiteY3185" fmla="*/ 1427043 h 2027827"/>
                <a:gd name="connsiteX3186" fmla="*/ 532648 w 2027827"/>
                <a:gd name="connsiteY3186" fmla="*/ 1453808 h 2027827"/>
                <a:gd name="connsiteX3187" fmla="*/ 516002 w 2027827"/>
                <a:gd name="connsiteY3187" fmla="*/ 1453808 h 2027827"/>
                <a:gd name="connsiteX3188" fmla="*/ 541243 w 2027827"/>
                <a:gd name="connsiteY3188" fmla="*/ 1414422 h 2027827"/>
                <a:gd name="connsiteX3189" fmla="*/ 517634 w 2027827"/>
                <a:gd name="connsiteY3189" fmla="*/ 1377646 h 2027827"/>
                <a:gd name="connsiteX3190" fmla="*/ 534280 w 2027827"/>
                <a:gd name="connsiteY3190" fmla="*/ 1377646 h 2027827"/>
                <a:gd name="connsiteX3191" fmla="*/ 549512 w 2027827"/>
                <a:gd name="connsiteY3191" fmla="*/ 1401583 h 2027827"/>
                <a:gd name="connsiteX3192" fmla="*/ 564745 w 2027827"/>
                <a:gd name="connsiteY3192" fmla="*/ 1377646 h 2027827"/>
                <a:gd name="connsiteX3193" fmla="*/ 581391 w 2027827"/>
                <a:gd name="connsiteY3193" fmla="*/ 1377646 h 2027827"/>
                <a:gd name="connsiteX3194" fmla="*/ 557782 w 2027827"/>
                <a:gd name="connsiteY3194" fmla="*/ 1414422 h 2027827"/>
                <a:gd name="connsiteX3195" fmla="*/ 583023 w 2027827"/>
                <a:gd name="connsiteY3195" fmla="*/ 1453808 h 2027827"/>
                <a:gd name="connsiteX3196" fmla="*/ 566378 w 2027827"/>
                <a:gd name="connsiteY3196" fmla="*/ 1453808 h 2027827"/>
                <a:gd name="connsiteX3197" fmla="*/ 549512 w 2027827"/>
                <a:gd name="connsiteY3197" fmla="*/ 1427043 h 2027827"/>
                <a:gd name="connsiteX3198" fmla="*/ 652712 w 2027827"/>
                <a:gd name="connsiteY3198" fmla="*/ 1427043 h 2027827"/>
                <a:gd name="connsiteX3199" fmla="*/ 635848 w 2027827"/>
                <a:gd name="connsiteY3199" fmla="*/ 1453808 h 2027827"/>
                <a:gd name="connsiteX3200" fmla="*/ 619202 w 2027827"/>
                <a:gd name="connsiteY3200" fmla="*/ 1453808 h 2027827"/>
                <a:gd name="connsiteX3201" fmla="*/ 644443 w 2027827"/>
                <a:gd name="connsiteY3201" fmla="*/ 1414422 h 2027827"/>
                <a:gd name="connsiteX3202" fmla="*/ 620834 w 2027827"/>
                <a:gd name="connsiteY3202" fmla="*/ 1377646 h 2027827"/>
                <a:gd name="connsiteX3203" fmla="*/ 637480 w 2027827"/>
                <a:gd name="connsiteY3203" fmla="*/ 1377646 h 2027827"/>
                <a:gd name="connsiteX3204" fmla="*/ 652712 w 2027827"/>
                <a:gd name="connsiteY3204" fmla="*/ 1401583 h 2027827"/>
                <a:gd name="connsiteX3205" fmla="*/ 667945 w 2027827"/>
                <a:gd name="connsiteY3205" fmla="*/ 1377646 h 2027827"/>
                <a:gd name="connsiteX3206" fmla="*/ 684592 w 2027827"/>
                <a:gd name="connsiteY3206" fmla="*/ 1377646 h 2027827"/>
                <a:gd name="connsiteX3207" fmla="*/ 660982 w 2027827"/>
                <a:gd name="connsiteY3207" fmla="*/ 1414422 h 2027827"/>
                <a:gd name="connsiteX3208" fmla="*/ 686224 w 2027827"/>
                <a:gd name="connsiteY3208" fmla="*/ 1453808 h 2027827"/>
                <a:gd name="connsiteX3209" fmla="*/ 669578 w 2027827"/>
                <a:gd name="connsiteY3209" fmla="*/ 1453808 h 2027827"/>
                <a:gd name="connsiteX3210" fmla="*/ 652712 w 2027827"/>
                <a:gd name="connsiteY3210" fmla="*/ 1427043 h 2027827"/>
                <a:gd name="connsiteX3211" fmla="*/ 755913 w 2027827"/>
                <a:gd name="connsiteY3211" fmla="*/ 1427043 h 2027827"/>
                <a:gd name="connsiteX3212" fmla="*/ 739048 w 2027827"/>
                <a:gd name="connsiteY3212" fmla="*/ 1453808 h 2027827"/>
                <a:gd name="connsiteX3213" fmla="*/ 722402 w 2027827"/>
                <a:gd name="connsiteY3213" fmla="*/ 1453808 h 2027827"/>
                <a:gd name="connsiteX3214" fmla="*/ 747644 w 2027827"/>
                <a:gd name="connsiteY3214" fmla="*/ 1414422 h 2027827"/>
                <a:gd name="connsiteX3215" fmla="*/ 724034 w 2027827"/>
                <a:gd name="connsiteY3215" fmla="*/ 1377646 h 2027827"/>
                <a:gd name="connsiteX3216" fmla="*/ 740680 w 2027827"/>
                <a:gd name="connsiteY3216" fmla="*/ 1377646 h 2027827"/>
                <a:gd name="connsiteX3217" fmla="*/ 755913 w 2027827"/>
                <a:gd name="connsiteY3217" fmla="*/ 1401583 h 2027827"/>
                <a:gd name="connsiteX3218" fmla="*/ 771146 w 2027827"/>
                <a:gd name="connsiteY3218" fmla="*/ 1377646 h 2027827"/>
                <a:gd name="connsiteX3219" fmla="*/ 787792 w 2027827"/>
                <a:gd name="connsiteY3219" fmla="*/ 1377646 h 2027827"/>
                <a:gd name="connsiteX3220" fmla="*/ 764182 w 2027827"/>
                <a:gd name="connsiteY3220" fmla="*/ 1414422 h 2027827"/>
                <a:gd name="connsiteX3221" fmla="*/ 789424 w 2027827"/>
                <a:gd name="connsiteY3221" fmla="*/ 1453808 h 2027827"/>
                <a:gd name="connsiteX3222" fmla="*/ 772778 w 2027827"/>
                <a:gd name="connsiteY3222" fmla="*/ 1453808 h 2027827"/>
                <a:gd name="connsiteX3223" fmla="*/ 755913 w 2027827"/>
                <a:gd name="connsiteY3223" fmla="*/ 1427043 h 2027827"/>
                <a:gd name="connsiteX3224" fmla="*/ 859113 w 2027827"/>
                <a:gd name="connsiteY3224" fmla="*/ 1427043 h 2027827"/>
                <a:gd name="connsiteX3225" fmla="*/ 842248 w 2027827"/>
                <a:gd name="connsiteY3225" fmla="*/ 1453808 h 2027827"/>
                <a:gd name="connsiteX3226" fmla="*/ 825602 w 2027827"/>
                <a:gd name="connsiteY3226" fmla="*/ 1453808 h 2027827"/>
                <a:gd name="connsiteX3227" fmla="*/ 850844 w 2027827"/>
                <a:gd name="connsiteY3227" fmla="*/ 1414422 h 2027827"/>
                <a:gd name="connsiteX3228" fmla="*/ 827235 w 2027827"/>
                <a:gd name="connsiteY3228" fmla="*/ 1377646 h 2027827"/>
                <a:gd name="connsiteX3229" fmla="*/ 843881 w 2027827"/>
                <a:gd name="connsiteY3229" fmla="*/ 1377646 h 2027827"/>
                <a:gd name="connsiteX3230" fmla="*/ 859113 w 2027827"/>
                <a:gd name="connsiteY3230" fmla="*/ 1401583 h 2027827"/>
                <a:gd name="connsiteX3231" fmla="*/ 874346 w 2027827"/>
                <a:gd name="connsiteY3231" fmla="*/ 1377646 h 2027827"/>
                <a:gd name="connsiteX3232" fmla="*/ 890992 w 2027827"/>
                <a:gd name="connsiteY3232" fmla="*/ 1377646 h 2027827"/>
                <a:gd name="connsiteX3233" fmla="*/ 867383 w 2027827"/>
                <a:gd name="connsiteY3233" fmla="*/ 1414422 h 2027827"/>
                <a:gd name="connsiteX3234" fmla="*/ 892624 w 2027827"/>
                <a:gd name="connsiteY3234" fmla="*/ 1453808 h 2027827"/>
                <a:gd name="connsiteX3235" fmla="*/ 875978 w 2027827"/>
                <a:gd name="connsiteY3235" fmla="*/ 1453808 h 2027827"/>
                <a:gd name="connsiteX3236" fmla="*/ 859113 w 2027827"/>
                <a:gd name="connsiteY3236" fmla="*/ 1427043 h 2027827"/>
                <a:gd name="connsiteX3237" fmla="*/ 962313 w 2027827"/>
                <a:gd name="connsiteY3237" fmla="*/ 1427043 h 2027827"/>
                <a:gd name="connsiteX3238" fmla="*/ 945449 w 2027827"/>
                <a:gd name="connsiteY3238" fmla="*/ 1453808 h 2027827"/>
                <a:gd name="connsiteX3239" fmla="*/ 928803 w 2027827"/>
                <a:gd name="connsiteY3239" fmla="*/ 1453808 h 2027827"/>
                <a:gd name="connsiteX3240" fmla="*/ 954044 w 2027827"/>
                <a:gd name="connsiteY3240" fmla="*/ 1414422 h 2027827"/>
                <a:gd name="connsiteX3241" fmla="*/ 930435 w 2027827"/>
                <a:gd name="connsiteY3241" fmla="*/ 1377646 h 2027827"/>
                <a:gd name="connsiteX3242" fmla="*/ 947081 w 2027827"/>
                <a:gd name="connsiteY3242" fmla="*/ 1377646 h 2027827"/>
                <a:gd name="connsiteX3243" fmla="*/ 962313 w 2027827"/>
                <a:gd name="connsiteY3243" fmla="*/ 1401583 h 2027827"/>
                <a:gd name="connsiteX3244" fmla="*/ 977546 w 2027827"/>
                <a:gd name="connsiteY3244" fmla="*/ 1377646 h 2027827"/>
                <a:gd name="connsiteX3245" fmla="*/ 994192 w 2027827"/>
                <a:gd name="connsiteY3245" fmla="*/ 1377646 h 2027827"/>
                <a:gd name="connsiteX3246" fmla="*/ 970583 w 2027827"/>
                <a:gd name="connsiteY3246" fmla="*/ 1414422 h 2027827"/>
                <a:gd name="connsiteX3247" fmla="*/ 995824 w 2027827"/>
                <a:gd name="connsiteY3247" fmla="*/ 1453808 h 2027827"/>
                <a:gd name="connsiteX3248" fmla="*/ 979179 w 2027827"/>
                <a:gd name="connsiteY3248" fmla="*/ 1453808 h 2027827"/>
                <a:gd name="connsiteX3249" fmla="*/ 962313 w 2027827"/>
                <a:gd name="connsiteY3249" fmla="*/ 1427043 h 2027827"/>
                <a:gd name="connsiteX3250" fmla="*/ 1065513 w 2027827"/>
                <a:gd name="connsiteY3250" fmla="*/ 1427043 h 2027827"/>
                <a:gd name="connsiteX3251" fmla="*/ 1048649 w 2027827"/>
                <a:gd name="connsiteY3251" fmla="*/ 1453808 h 2027827"/>
                <a:gd name="connsiteX3252" fmla="*/ 1032003 w 2027827"/>
                <a:gd name="connsiteY3252" fmla="*/ 1453808 h 2027827"/>
                <a:gd name="connsiteX3253" fmla="*/ 1057244 w 2027827"/>
                <a:gd name="connsiteY3253" fmla="*/ 1414422 h 2027827"/>
                <a:gd name="connsiteX3254" fmla="*/ 1033635 w 2027827"/>
                <a:gd name="connsiteY3254" fmla="*/ 1377646 h 2027827"/>
                <a:gd name="connsiteX3255" fmla="*/ 1050281 w 2027827"/>
                <a:gd name="connsiteY3255" fmla="*/ 1377646 h 2027827"/>
                <a:gd name="connsiteX3256" fmla="*/ 1065513 w 2027827"/>
                <a:gd name="connsiteY3256" fmla="*/ 1401583 h 2027827"/>
                <a:gd name="connsiteX3257" fmla="*/ 1080747 w 2027827"/>
                <a:gd name="connsiteY3257" fmla="*/ 1377646 h 2027827"/>
                <a:gd name="connsiteX3258" fmla="*/ 1097393 w 2027827"/>
                <a:gd name="connsiteY3258" fmla="*/ 1377646 h 2027827"/>
                <a:gd name="connsiteX3259" fmla="*/ 1073783 w 2027827"/>
                <a:gd name="connsiteY3259" fmla="*/ 1414422 h 2027827"/>
                <a:gd name="connsiteX3260" fmla="*/ 1099025 w 2027827"/>
                <a:gd name="connsiteY3260" fmla="*/ 1453808 h 2027827"/>
                <a:gd name="connsiteX3261" fmla="*/ 1082379 w 2027827"/>
                <a:gd name="connsiteY3261" fmla="*/ 1453808 h 2027827"/>
                <a:gd name="connsiteX3262" fmla="*/ 1065513 w 2027827"/>
                <a:gd name="connsiteY3262" fmla="*/ 1427043 h 2027827"/>
                <a:gd name="connsiteX3263" fmla="*/ 1168714 w 2027827"/>
                <a:gd name="connsiteY3263" fmla="*/ 1427043 h 2027827"/>
                <a:gd name="connsiteX3264" fmla="*/ 1151849 w 2027827"/>
                <a:gd name="connsiteY3264" fmla="*/ 1453808 h 2027827"/>
                <a:gd name="connsiteX3265" fmla="*/ 1135203 w 2027827"/>
                <a:gd name="connsiteY3265" fmla="*/ 1453808 h 2027827"/>
                <a:gd name="connsiteX3266" fmla="*/ 1160445 w 2027827"/>
                <a:gd name="connsiteY3266" fmla="*/ 1414422 h 2027827"/>
                <a:gd name="connsiteX3267" fmla="*/ 1136835 w 2027827"/>
                <a:gd name="connsiteY3267" fmla="*/ 1377646 h 2027827"/>
                <a:gd name="connsiteX3268" fmla="*/ 1153481 w 2027827"/>
                <a:gd name="connsiteY3268" fmla="*/ 1377646 h 2027827"/>
                <a:gd name="connsiteX3269" fmla="*/ 1168714 w 2027827"/>
                <a:gd name="connsiteY3269" fmla="*/ 1401583 h 2027827"/>
                <a:gd name="connsiteX3270" fmla="*/ 1183947 w 2027827"/>
                <a:gd name="connsiteY3270" fmla="*/ 1377646 h 2027827"/>
                <a:gd name="connsiteX3271" fmla="*/ 1200593 w 2027827"/>
                <a:gd name="connsiteY3271" fmla="*/ 1377646 h 2027827"/>
                <a:gd name="connsiteX3272" fmla="*/ 1176984 w 2027827"/>
                <a:gd name="connsiteY3272" fmla="*/ 1414422 h 2027827"/>
                <a:gd name="connsiteX3273" fmla="*/ 1202225 w 2027827"/>
                <a:gd name="connsiteY3273" fmla="*/ 1453808 h 2027827"/>
                <a:gd name="connsiteX3274" fmla="*/ 1185579 w 2027827"/>
                <a:gd name="connsiteY3274" fmla="*/ 1453808 h 2027827"/>
                <a:gd name="connsiteX3275" fmla="*/ 1168714 w 2027827"/>
                <a:gd name="connsiteY3275" fmla="*/ 1427043 h 2027827"/>
                <a:gd name="connsiteX3276" fmla="*/ 1271914 w 2027827"/>
                <a:gd name="connsiteY3276" fmla="*/ 1427043 h 2027827"/>
                <a:gd name="connsiteX3277" fmla="*/ 1255050 w 2027827"/>
                <a:gd name="connsiteY3277" fmla="*/ 1453808 h 2027827"/>
                <a:gd name="connsiteX3278" fmla="*/ 1238404 w 2027827"/>
                <a:gd name="connsiteY3278" fmla="*/ 1453808 h 2027827"/>
                <a:gd name="connsiteX3279" fmla="*/ 1263645 w 2027827"/>
                <a:gd name="connsiteY3279" fmla="*/ 1414422 h 2027827"/>
                <a:gd name="connsiteX3280" fmla="*/ 1240036 w 2027827"/>
                <a:gd name="connsiteY3280" fmla="*/ 1377646 h 2027827"/>
                <a:gd name="connsiteX3281" fmla="*/ 1256682 w 2027827"/>
                <a:gd name="connsiteY3281" fmla="*/ 1377646 h 2027827"/>
                <a:gd name="connsiteX3282" fmla="*/ 1271914 w 2027827"/>
                <a:gd name="connsiteY3282" fmla="*/ 1401583 h 2027827"/>
                <a:gd name="connsiteX3283" fmla="*/ 1287147 w 2027827"/>
                <a:gd name="connsiteY3283" fmla="*/ 1377646 h 2027827"/>
                <a:gd name="connsiteX3284" fmla="*/ 1303793 w 2027827"/>
                <a:gd name="connsiteY3284" fmla="*/ 1377646 h 2027827"/>
                <a:gd name="connsiteX3285" fmla="*/ 1280184 w 2027827"/>
                <a:gd name="connsiteY3285" fmla="*/ 1414422 h 2027827"/>
                <a:gd name="connsiteX3286" fmla="*/ 1305426 w 2027827"/>
                <a:gd name="connsiteY3286" fmla="*/ 1453808 h 2027827"/>
                <a:gd name="connsiteX3287" fmla="*/ 1288779 w 2027827"/>
                <a:gd name="connsiteY3287" fmla="*/ 1453808 h 2027827"/>
                <a:gd name="connsiteX3288" fmla="*/ 1271914 w 2027827"/>
                <a:gd name="connsiteY3288" fmla="*/ 1427043 h 2027827"/>
                <a:gd name="connsiteX3289" fmla="*/ 1375114 w 2027827"/>
                <a:gd name="connsiteY3289" fmla="*/ 1427043 h 2027827"/>
                <a:gd name="connsiteX3290" fmla="*/ 1358250 w 2027827"/>
                <a:gd name="connsiteY3290" fmla="*/ 1453808 h 2027827"/>
                <a:gd name="connsiteX3291" fmla="*/ 1341604 w 2027827"/>
                <a:gd name="connsiteY3291" fmla="*/ 1453808 h 2027827"/>
                <a:gd name="connsiteX3292" fmla="*/ 1366845 w 2027827"/>
                <a:gd name="connsiteY3292" fmla="*/ 1414422 h 2027827"/>
                <a:gd name="connsiteX3293" fmla="*/ 1343236 w 2027827"/>
                <a:gd name="connsiteY3293" fmla="*/ 1377646 h 2027827"/>
                <a:gd name="connsiteX3294" fmla="*/ 1359882 w 2027827"/>
                <a:gd name="connsiteY3294" fmla="*/ 1377646 h 2027827"/>
                <a:gd name="connsiteX3295" fmla="*/ 1375114 w 2027827"/>
                <a:gd name="connsiteY3295" fmla="*/ 1401583 h 2027827"/>
                <a:gd name="connsiteX3296" fmla="*/ 1390348 w 2027827"/>
                <a:gd name="connsiteY3296" fmla="*/ 1377646 h 2027827"/>
                <a:gd name="connsiteX3297" fmla="*/ 1406993 w 2027827"/>
                <a:gd name="connsiteY3297" fmla="*/ 1377646 h 2027827"/>
                <a:gd name="connsiteX3298" fmla="*/ 1383384 w 2027827"/>
                <a:gd name="connsiteY3298" fmla="*/ 1414422 h 2027827"/>
                <a:gd name="connsiteX3299" fmla="*/ 1408626 w 2027827"/>
                <a:gd name="connsiteY3299" fmla="*/ 1453808 h 2027827"/>
                <a:gd name="connsiteX3300" fmla="*/ 1391980 w 2027827"/>
                <a:gd name="connsiteY3300" fmla="*/ 1453808 h 2027827"/>
                <a:gd name="connsiteX3301" fmla="*/ 1375114 w 2027827"/>
                <a:gd name="connsiteY3301" fmla="*/ 1427043 h 2027827"/>
                <a:gd name="connsiteX3302" fmla="*/ 1478315 w 2027827"/>
                <a:gd name="connsiteY3302" fmla="*/ 1427043 h 2027827"/>
                <a:gd name="connsiteX3303" fmla="*/ 1461450 w 2027827"/>
                <a:gd name="connsiteY3303" fmla="*/ 1453808 h 2027827"/>
                <a:gd name="connsiteX3304" fmla="*/ 1444804 w 2027827"/>
                <a:gd name="connsiteY3304" fmla="*/ 1453808 h 2027827"/>
                <a:gd name="connsiteX3305" fmla="*/ 1470046 w 2027827"/>
                <a:gd name="connsiteY3305" fmla="*/ 1414422 h 2027827"/>
                <a:gd name="connsiteX3306" fmla="*/ 1446436 w 2027827"/>
                <a:gd name="connsiteY3306" fmla="*/ 1377646 h 2027827"/>
                <a:gd name="connsiteX3307" fmla="*/ 1463083 w 2027827"/>
                <a:gd name="connsiteY3307" fmla="*/ 1377646 h 2027827"/>
                <a:gd name="connsiteX3308" fmla="*/ 1478315 w 2027827"/>
                <a:gd name="connsiteY3308" fmla="*/ 1401583 h 2027827"/>
                <a:gd name="connsiteX3309" fmla="*/ 1493548 w 2027827"/>
                <a:gd name="connsiteY3309" fmla="*/ 1377646 h 2027827"/>
                <a:gd name="connsiteX3310" fmla="*/ 1510194 w 2027827"/>
                <a:gd name="connsiteY3310" fmla="*/ 1377646 h 2027827"/>
                <a:gd name="connsiteX3311" fmla="*/ 1486584 w 2027827"/>
                <a:gd name="connsiteY3311" fmla="*/ 1414422 h 2027827"/>
                <a:gd name="connsiteX3312" fmla="*/ 1511826 w 2027827"/>
                <a:gd name="connsiteY3312" fmla="*/ 1453808 h 2027827"/>
                <a:gd name="connsiteX3313" fmla="*/ 1495180 w 2027827"/>
                <a:gd name="connsiteY3313" fmla="*/ 1453808 h 2027827"/>
                <a:gd name="connsiteX3314" fmla="*/ 1478315 w 2027827"/>
                <a:gd name="connsiteY3314" fmla="*/ 1427043 h 2027827"/>
                <a:gd name="connsiteX3315" fmla="*/ 1581515 w 2027827"/>
                <a:gd name="connsiteY3315" fmla="*/ 1427043 h 2027827"/>
                <a:gd name="connsiteX3316" fmla="*/ 1564650 w 2027827"/>
                <a:gd name="connsiteY3316" fmla="*/ 1453808 h 2027827"/>
                <a:gd name="connsiteX3317" fmla="*/ 1548004 w 2027827"/>
                <a:gd name="connsiteY3317" fmla="*/ 1453808 h 2027827"/>
                <a:gd name="connsiteX3318" fmla="*/ 1573246 w 2027827"/>
                <a:gd name="connsiteY3318" fmla="*/ 1414422 h 2027827"/>
                <a:gd name="connsiteX3319" fmla="*/ 1549636 w 2027827"/>
                <a:gd name="connsiteY3319" fmla="*/ 1377646 h 2027827"/>
                <a:gd name="connsiteX3320" fmla="*/ 1566283 w 2027827"/>
                <a:gd name="connsiteY3320" fmla="*/ 1377646 h 2027827"/>
                <a:gd name="connsiteX3321" fmla="*/ 1581515 w 2027827"/>
                <a:gd name="connsiteY3321" fmla="*/ 1401583 h 2027827"/>
                <a:gd name="connsiteX3322" fmla="*/ 1596748 w 2027827"/>
                <a:gd name="connsiteY3322" fmla="*/ 1377646 h 2027827"/>
                <a:gd name="connsiteX3323" fmla="*/ 1613394 w 2027827"/>
                <a:gd name="connsiteY3323" fmla="*/ 1377646 h 2027827"/>
                <a:gd name="connsiteX3324" fmla="*/ 1589785 w 2027827"/>
                <a:gd name="connsiteY3324" fmla="*/ 1414422 h 2027827"/>
                <a:gd name="connsiteX3325" fmla="*/ 1615026 w 2027827"/>
                <a:gd name="connsiteY3325" fmla="*/ 1453808 h 2027827"/>
                <a:gd name="connsiteX3326" fmla="*/ 1598380 w 2027827"/>
                <a:gd name="connsiteY3326" fmla="*/ 1453808 h 2027827"/>
                <a:gd name="connsiteX3327" fmla="*/ 1581515 w 2027827"/>
                <a:gd name="connsiteY3327" fmla="*/ 1427043 h 2027827"/>
                <a:gd name="connsiteX3328" fmla="*/ 1684715 w 2027827"/>
                <a:gd name="connsiteY3328" fmla="*/ 1427043 h 2027827"/>
                <a:gd name="connsiteX3329" fmla="*/ 1667851 w 2027827"/>
                <a:gd name="connsiteY3329" fmla="*/ 1453808 h 2027827"/>
                <a:gd name="connsiteX3330" fmla="*/ 1651205 w 2027827"/>
                <a:gd name="connsiteY3330" fmla="*/ 1453808 h 2027827"/>
                <a:gd name="connsiteX3331" fmla="*/ 1676446 w 2027827"/>
                <a:gd name="connsiteY3331" fmla="*/ 1414422 h 2027827"/>
                <a:gd name="connsiteX3332" fmla="*/ 1652837 w 2027827"/>
                <a:gd name="connsiteY3332" fmla="*/ 1377646 h 2027827"/>
                <a:gd name="connsiteX3333" fmla="*/ 1669483 w 2027827"/>
                <a:gd name="connsiteY3333" fmla="*/ 1377646 h 2027827"/>
                <a:gd name="connsiteX3334" fmla="*/ 1684715 w 2027827"/>
                <a:gd name="connsiteY3334" fmla="*/ 1401583 h 2027827"/>
                <a:gd name="connsiteX3335" fmla="*/ 1699948 w 2027827"/>
                <a:gd name="connsiteY3335" fmla="*/ 1377646 h 2027827"/>
                <a:gd name="connsiteX3336" fmla="*/ 1716595 w 2027827"/>
                <a:gd name="connsiteY3336" fmla="*/ 1377646 h 2027827"/>
                <a:gd name="connsiteX3337" fmla="*/ 1692985 w 2027827"/>
                <a:gd name="connsiteY3337" fmla="*/ 1414422 h 2027827"/>
                <a:gd name="connsiteX3338" fmla="*/ 1718227 w 2027827"/>
                <a:gd name="connsiteY3338" fmla="*/ 1453808 h 2027827"/>
                <a:gd name="connsiteX3339" fmla="*/ 1701581 w 2027827"/>
                <a:gd name="connsiteY3339" fmla="*/ 1453808 h 2027827"/>
                <a:gd name="connsiteX3340" fmla="*/ 1684715 w 2027827"/>
                <a:gd name="connsiteY3340" fmla="*/ 1427043 h 2027827"/>
                <a:gd name="connsiteX3341" fmla="*/ 1787915 w 2027827"/>
                <a:gd name="connsiteY3341" fmla="*/ 1427043 h 2027827"/>
                <a:gd name="connsiteX3342" fmla="*/ 1771051 w 2027827"/>
                <a:gd name="connsiteY3342" fmla="*/ 1453808 h 2027827"/>
                <a:gd name="connsiteX3343" fmla="*/ 1754405 w 2027827"/>
                <a:gd name="connsiteY3343" fmla="*/ 1453808 h 2027827"/>
                <a:gd name="connsiteX3344" fmla="*/ 1779647 w 2027827"/>
                <a:gd name="connsiteY3344" fmla="*/ 1414422 h 2027827"/>
                <a:gd name="connsiteX3345" fmla="*/ 1756037 w 2027827"/>
                <a:gd name="connsiteY3345" fmla="*/ 1377646 h 2027827"/>
                <a:gd name="connsiteX3346" fmla="*/ 1772683 w 2027827"/>
                <a:gd name="connsiteY3346" fmla="*/ 1377646 h 2027827"/>
                <a:gd name="connsiteX3347" fmla="*/ 1787915 w 2027827"/>
                <a:gd name="connsiteY3347" fmla="*/ 1401583 h 2027827"/>
                <a:gd name="connsiteX3348" fmla="*/ 1803149 w 2027827"/>
                <a:gd name="connsiteY3348" fmla="*/ 1377646 h 2027827"/>
                <a:gd name="connsiteX3349" fmla="*/ 1819795 w 2027827"/>
                <a:gd name="connsiteY3349" fmla="*/ 1377646 h 2027827"/>
                <a:gd name="connsiteX3350" fmla="*/ 1796185 w 2027827"/>
                <a:gd name="connsiteY3350" fmla="*/ 1414422 h 2027827"/>
                <a:gd name="connsiteX3351" fmla="*/ 1821427 w 2027827"/>
                <a:gd name="connsiteY3351" fmla="*/ 1453808 h 2027827"/>
                <a:gd name="connsiteX3352" fmla="*/ 1804781 w 2027827"/>
                <a:gd name="connsiteY3352" fmla="*/ 1453808 h 2027827"/>
                <a:gd name="connsiteX3353" fmla="*/ 1787915 w 2027827"/>
                <a:gd name="connsiteY3353" fmla="*/ 1427043 h 2027827"/>
                <a:gd name="connsiteX3354" fmla="*/ 1891116 w 2027827"/>
                <a:gd name="connsiteY3354" fmla="*/ 1427043 h 2027827"/>
                <a:gd name="connsiteX3355" fmla="*/ 1874251 w 2027827"/>
                <a:gd name="connsiteY3355" fmla="*/ 1453808 h 2027827"/>
                <a:gd name="connsiteX3356" fmla="*/ 1857605 w 2027827"/>
                <a:gd name="connsiteY3356" fmla="*/ 1453808 h 2027827"/>
                <a:gd name="connsiteX3357" fmla="*/ 1882847 w 2027827"/>
                <a:gd name="connsiteY3357" fmla="*/ 1414422 h 2027827"/>
                <a:gd name="connsiteX3358" fmla="*/ 1859237 w 2027827"/>
                <a:gd name="connsiteY3358" fmla="*/ 1377646 h 2027827"/>
                <a:gd name="connsiteX3359" fmla="*/ 1875884 w 2027827"/>
                <a:gd name="connsiteY3359" fmla="*/ 1377646 h 2027827"/>
                <a:gd name="connsiteX3360" fmla="*/ 1891116 w 2027827"/>
                <a:gd name="connsiteY3360" fmla="*/ 1401583 h 2027827"/>
                <a:gd name="connsiteX3361" fmla="*/ 1906349 w 2027827"/>
                <a:gd name="connsiteY3361" fmla="*/ 1377646 h 2027827"/>
                <a:gd name="connsiteX3362" fmla="*/ 1922995 w 2027827"/>
                <a:gd name="connsiteY3362" fmla="*/ 1377646 h 2027827"/>
                <a:gd name="connsiteX3363" fmla="*/ 1899385 w 2027827"/>
                <a:gd name="connsiteY3363" fmla="*/ 1414422 h 2027827"/>
                <a:gd name="connsiteX3364" fmla="*/ 1924627 w 2027827"/>
                <a:gd name="connsiteY3364" fmla="*/ 1453808 h 2027827"/>
                <a:gd name="connsiteX3365" fmla="*/ 1907981 w 2027827"/>
                <a:gd name="connsiteY3365" fmla="*/ 1453808 h 2027827"/>
                <a:gd name="connsiteX3366" fmla="*/ 1891116 w 2027827"/>
                <a:gd name="connsiteY3366" fmla="*/ 1427043 h 2027827"/>
                <a:gd name="connsiteX3367" fmla="*/ 1994316 w 2027827"/>
                <a:gd name="connsiteY3367" fmla="*/ 1427043 h 2027827"/>
                <a:gd name="connsiteX3368" fmla="*/ 1977452 w 2027827"/>
                <a:gd name="connsiteY3368" fmla="*/ 1453808 h 2027827"/>
                <a:gd name="connsiteX3369" fmla="*/ 1960805 w 2027827"/>
                <a:gd name="connsiteY3369" fmla="*/ 1453808 h 2027827"/>
                <a:gd name="connsiteX3370" fmla="*/ 1986047 w 2027827"/>
                <a:gd name="connsiteY3370" fmla="*/ 1414422 h 2027827"/>
                <a:gd name="connsiteX3371" fmla="*/ 1962438 w 2027827"/>
                <a:gd name="connsiteY3371" fmla="*/ 1377646 h 2027827"/>
                <a:gd name="connsiteX3372" fmla="*/ 1979084 w 2027827"/>
                <a:gd name="connsiteY3372" fmla="*/ 1377646 h 2027827"/>
                <a:gd name="connsiteX3373" fmla="*/ 1994316 w 2027827"/>
                <a:gd name="connsiteY3373" fmla="*/ 1401583 h 2027827"/>
                <a:gd name="connsiteX3374" fmla="*/ 2009549 w 2027827"/>
                <a:gd name="connsiteY3374" fmla="*/ 1377646 h 2027827"/>
                <a:gd name="connsiteX3375" fmla="*/ 2026195 w 2027827"/>
                <a:gd name="connsiteY3375" fmla="*/ 1377646 h 2027827"/>
                <a:gd name="connsiteX3376" fmla="*/ 2002586 w 2027827"/>
                <a:gd name="connsiteY3376" fmla="*/ 1414422 h 2027827"/>
                <a:gd name="connsiteX3377" fmla="*/ 2027827 w 2027827"/>
                <a:gd name="connsiteY3377" fmla="*/ 1453808 h 2027827"/>
                <a:gd name="connsiteX3378" fmla="*/ 2011182 w 2027827"/>
                <a:gd name="connsiteY3378" fmla="*/ 1453808 h 2027827"/>
                <a:gd name="connsiteX3379" fmla="*/ 1994316 w 2027827"/>
                <a:gd name="connsiteY3379" fmla="*/ 1427043 h 2027827"/>
                <a:gd name="connsiteX3380" fmla="*/ 33511 w 2027827"/>
                <a:gd name="connsiteY3380" fmla="*/ 1541847 h 2027827"/>
                <a:gd name="connsiteX3381" fmla="*/ 16646 w 2027827"/>
                <a:gd name="connsiteY3381" fmla="*/ 1568612 h 2027827"/>
                <a:gd name="connsiteX3382" fmla="*/ 0 w 2027827"/>
                <a:gd name="connsiteY3382" fmla="*/ 1568612 h 2027827"/>
                <a:gd name="connsiteX3383" fmla="*/ 25242 w 2027827"/>
                <a:gd name="connsiteY3383" fmla="*/ 1529226 h 2027827"/>
                <a:gd name="connsiteX3384" fmla="*/ 1632 w 2027827"/>
                <a:gd name="connsiteY3384" fmla="*/ 1492450 h 2027827"/>
                <a:gd name="connsiteX3385" fmla="*/ 18278 w 2027827"/>
                <a:gd name="connsiteY3385" fmla="*/ 1492450 h 2027827"/>
                <a:gd name="connsiteX3386" fmla="*/ 33511 w 2027827"/>
                <a:gd name="connsiteY3386" fmla="*/ 1516387 h 2027827"/>
                <a:gd name="connsiteX3387" fmla="*/ 48744 w 2027827"/>
                <a:gd name="connsiteY3387" fmla="*/ 1492450 h 2027827"/>
                <a:gd name="connsiteX3388" fmla="*/ 65390 w 2027827"/>
                <a:gd name="connsiteY3388" fmla="*/ 1492450 h 2027827"/>
                <a:gd name="connsiteX3389" fmla="*/ 41780 w 2027827"/>
                <a:gd name="connsiteY3389" fmla="*/ 1529226 h 2027827"/>
                <a:gd name="connsiteX3390" fmla="*/ 67022 w 2027827"/>
                <a:gd name="connsiteY3390" fmla="*/ 1568612 h 2027827"/>
                <a:gd name="connsiteX3391" fmla="*/ 50376 w 2027827"/>
                <a:gd name="connsiteY3391" fmla="*/ 1568612 h 2027827"/>
                <a:gd name="connsiteX3392" fmla="*/ 33511 w 2027827"/>
                <a:gd name="connsiteY3392" fmla="*/ 1541847 h 2027827"/>
                <a:gd name="connsiteX3393" fmla="*/ 136711 w 2027827"/>
                <a:gd name="connsiteY3393" fmla="*/ 1541847 h 2027827"/>
                <a:gd name="connsiteX3394" fmla="*/ 119846 w 2027827"/>
                <a:gd name="connsiteY3394" fmla="*/ 1568612 h 2027827"/>
                <a:gd name="connsiteX3395" fmla="*/ 103200 w 2027827"/>
                <a:gd name="connsiteY3395" fmla="*/ 1568612 h 2027827"/>
                <a:gd name="connsiteX3396" fmla="*/ 128442 w 2027827"/>
                <a:gd name="connsiteY3396" fmla="*/ 1529226 h 2027827"/>
                <a:gd name="connsiteX3397" fmla="*/ 104833 w 2027827"/>
                <a:gd name="connsiteY3397" fmla="*/ 1492450 h 2027827"/>
                <a:gd name="connsiteX3398" fmla="*/ 121479 w 2027827"/>
                <a:gd name="connsiteY3398" fmla="*/ 1492450 h 2027827"/>
                <a:gd name="connsiteX3399" fmla="*/ 136711 w 2027827"/>
                <a:gd name="connsiteY3399" fmla="*/ 1516387 h 2027827"/>
                <a:gd name="connsiteX3400" fmla="*/ 151944 w 2027827"/>
                <a:gd name="connsiteY3400" fmla="*/ 1492450 h 2027827"/>
                <a:gd name="connsiteX3401" fmla="*/ 168590 w 2027827"/>
                <a:gd name="connsiteY3401" fmla="*/ 1492450 h 2027827"/>
                <a:gd name="connsiteX3402" fmla="*/ 144981 w 2027827"/>
                <a:gd name="connsiteY3402" fmla="*/ 1529226 h 2027827"/>
                <a:gd name="connsiteX3403" fmla="*/ 170222 w 2027827"/>
                <a:gd name="connsiteY3403" fmla="*/ 1568612 h 2027827"/>
                <a:gd name="connsiteX3404" fmla="*/ 153576 w 2027827"/>
                <a:gd name="connsiteY3404" fmla="*/ 1568612 h 2027827"/>
                <a:gd name="connsiteX3405" fmla="*/ 136711 w 2027827"/>
                <a:gd name="connsiteY3405" fmla="*/ 1541847 h 2027827"/>
                <a:gd name="connsiteX3406" fmla="*/ 239911 w 2027827"/>
                <a:gd name="connsiteY3406" fmla="*/ 1541847 h 2027827"/>
                <a:gd name="connsiteX3407" fmla="*/ 223047 w 2027827"/>
                <a:gd name="connsiteY3407" fmla="*/ 1568612 h 2027827"/>
                <a:gd name="connsiteX3408" fmla="*/ 206401 w 2027827"/>
                <a:gd name="connsiteY3408" fmla="*/ 1568612 h 2027827"/>
                <a:gd name="connsiteX3409" fmla="*/ 231642 w 2027827"/>
                <a:gd name="connsiteY3409" fmla="*/ 1529226 h 2027827"/>
                <a:gd name="connsiteX3410" fmla="*/ 208033 w 2027827"/>
                <a:gd name="connsiteY3410" fmla="*/ 1492450 h 2027827"/>
                <a:gd name="connsiteX3411" fmla="*/ 224679 w 2027827"/>
                <a:gd name="connsiteY3411" fmla="*/ 1492450 h 2027827"/>
                <a:gd name="connsiteX3412" fmla="*/ 239911 w 2027827"/>
                <a:gd name="connsiteY3412" fmla="*/ 1516387 h 2027827"/>
                <a:gd name="connsiteX3413" fmla="*/ 255144 w 2027827"/>
                <a:gd name="connsiteY3413" fmla="*/ 1492450 h 2027827"/>
                <a:gd name="connsiteX3414" fmla="*/ 271790 w 2027827"/>
                <a:gd name="connsiteY3414" fmla="*/ 1492450 h 2027827"/>
                <a:gd name="connsiteX3415" fmla="*/ 248181 w 2027827"/>
                <a:gd name="connsiteY3415" fmla="*/ 1529226 h 2027827"/>
                <a:gd name="connsiteX3416" fmla="*/ 273423 w 2027827"/>
                <a:gd name="connsiteY3416" fmla="*/ 1568612 h 2027827"/>
                <a:gd name="connsiteX3417" fmla="*/ 256777 w 2027827"/>
                <a:gd name="connsiteY3417" fmla="*/ 1568612 h 2027827"/>
                <a:gd name="connsiteX3418" fmla="*/ 239911 w 2027827"/>
                <a:gd name="connsiteY3418" fmla="*/ 1541847 h 2027827"/>
                <a:gd name="connsiteX3419" fmla="*/ 343111 w 2027827"/>
                <a:gd name="connsiteY3419" fmla="*/ 1541847 h 2027827"/>
                <a:gd name="connsiteX3420" fmla="*/ 326247 w 2027827"/>
                <a:gd name="connsiteY3420" fmla="*/ 1568612 h 2027827"/>
                <a:gd name="connsiteX3421" fmla="*/ 309601 w 2027827"/>
                <a:gd name="connsiteY3421" fmla="*/ 1568612 h 2027827"/>
                <a:gd name="connsiteX3422" fmla="*/ 334843 w 2027827"/>
                <a:gd name="connsiteY3422" fmla="*/ 1529226 h 2027827"/>
                <a:gd name="connsiteX3423" fmla="*/ 311233 w 2027827"/>
                <a:gd name="connsiteY3423" fmla="*/ 1492450 h 2027827"/>
                <a:gd name="connsiteX3424" fmla="*/ 327879 w 2027827"/>
                <a:gd name="connsiteY3424" fmla="*/ 1492450 h 2027827"/>
                <a:gd name="connsiteX3425" fmla="*/ 343111 w 2027827"/>
                <a:gd name="connsiteY3425" fmla="*/ 1516387 h 2027827"/>
                <a:gd name="connsiteX3426" fmla="*/ 358345 w 2027827"/>
                <a:gd name="connsiteY3426" fmla="*/ 1492450 h 2027827"/>
                <a:gd name="connsiteX3427" fmla="*/ 374991 w 2027827"/>
                <a:gd name="connsiteY3427" fmla="*/ 1492450 h 2027827"/>
                <a:gd name="connsiteX3428" fmla="*/ 351381 w 2027827"/>
                <a:gd name="connsiteY3428" fmla="*/ 1529226 h 2027827"/>
                <a:gd name="connsiteX3429" fmla="*/ 376623 w 2027827"/>
                <a:gd name="connsiteY3429" fmla="*/ 1568612 h 2027827"/>
                <a:gd name="connsiteX3430" fmla="*/ 359977 w 2027827"/>
                <a:gd name="connsiteY3430" fmla="*/ 1568612 h 2027827"/>
                <a:gd name="connsiteX3431" fmla="*/ 343111 w 2027827"/>
                <a:gd name="connsiteY3431" fmla="*/ 1541847 h 2027827"/>
                <a:gd name="connsiteX3432" fmla="*/ 446312 w 2027827"/>
                <a:gd name="connsiteY3432" fmla="*/ 1541847 h 2027827"/>
                <a:gd name="connsiteX3433" fmla="*/ 429447 w 2027827"/>
                <a:gd name="connsiteY3433" fmla="*/ 1568612 h 2027827"/>
                <a:gd name="connsiteX3434" fmla="*/ 412801 w 2027827"/>
                <a:gd name="connsiteY3434" fmla="*/ 1568612 h 2027827"/>
                <a:gd name="connsiteX3435" fmla="*/ 438043 w 2027827"/>
                <a:gd name="connsiteY3435" fmla="*/ 1529226 h 2027827"/>
                <a:gd name="connsiteX3436" fmla="*/ 414433 w 2027827"/>
                <a:gd name="connsiteY3436" fmla="*/ 1492450 h 2027827"/>
                <a:gd name="connsiteX3437" fmla="*/ 431079 w 2027827"/>
                <a:gd name="connsiteY3437" fmla="*/ 1492450 h 2027827"/>
                <a:gd name="connsiteX3438" fmla="*/ 446312 w 2027827"/>
                <a:gd name="connsiteY3438" fmla="*/ 1516387 h 2027827"/>
                <a:gd name="connsiteX3439" fmla="*/ 461545 w 2027827"/>
                <a:gd name="connsiteY3439" fmla="*/ 1492450 h 2027827"/>
                <a:gd name="connsiteX3440" fmla="*/ 478191 w 2027827"/>
                <a:gd name="connsiteY3440" fmla="*/ 1492450 h 2027827"/>
                <a:gd name="connsiteX3441" fmla="*/ 454582 w 2027827"/>
                <a:gd name="connsiteY3441" fmla="*/ 1529226 h 2027827"/>
                <a:gd name="connsiteX3442" fmla="*/ 479823 w 2027827"/>
                <a:gd name="connsiteY3442" fmla="*/ 1568612 h 2027827"/>
                <a:gd name="connsiteX3443" fmla="*/ 463177 w 2027827"/>
                <a:gd name="connsiteY3443" fmla="*/ 1568612 h 2027827"/>
                <a:gd name="connsiteX3444" fmla="*/ 446312 w 2027827"/>
                <a:gd name="connsiteY3444" fmla="*/ 1541847 h 2027827"/>
                <a:gd name="connsiteX3445" fmla="*/ 549512 w 2027827"/>
                <a:gd name="connsiteY3445" fmla="*/ 1541847 h 2027827"/>
                <a:gd name="connsiteX3446" fmla="*/ 532648 w 2027827"/>
                <a:gd name="connsiteY3446" fmla="*/ 1568612 h 2027827"/>
                <a:gd name="connsiteX3447" fmla="*/ 516002 w 2027827"/>
                <a:gd name="connsiteY3447" fmla="*/ 1568612 h 2027827"/>
                <a:gd name="connsiteX3448" fmla="*/ 541243 w 2027827"/>
                <a:gd name="connsiteY3448" fmla="*/ 1529226 h 2027827"/>
                <a:gd name="connsiteX3449" fmla="*/ 517634 w 2027827"/>
                <a:gd name="connsiteY3449" fmla="*/ 1492450 h 2027827"/>
                <a:gd name="connsiteX3450" fmla="*/ 534280 w 2027827"/>
                <a:gd name="connsiteY3450" fmla="*/ 1492450 h 2027827"/>
                <a:gd name="connsiteX3451" fmla="*/ 549512 w 2027827"/>
                <a:gd name="connsiteY3451" fmla="*/ 1516387 h 2027827"/>
                <a:gd name="connsiteX3452" fmla="*/ 564745 w 2027827"/>
                <a:gd name="connsiteY3452" fmla="*/ 1492450 h 2027827"/>
                <a:gd name="connsiteX3453" fmla="*/ 581391 w 2027827"/>
                <a:gd name="connsiteY3453" fmla="*/ 1492450 h 2027827"/>
                <a:gd name="connsiteX3454" fmla="*/ 557782 w 2027827"/>
                <a:gd name="connsiteY3454" fmla="*/ 1529226 h 2027827"/>
                <a:gd name="connsiteX3455" fmla="*/ 583023 w 2027827"/>
                <a:gd name="connsiteY3455" fmla="*/ 1568612 h 2027827"/>
                <a:gd name="connsiteX3456" fmla="*/ 566378 w 2027827"/>
                <a:gd name="connsiteY3456" fmla="*/ 1568612 h 2027827"/>
                <a:gd name="connsiteX3457" fmla="*/ 549512 w 2027827"/>
                <a:gd name="connsiteY3457" fmla="*/ 1541847 h 2027827"/>
                <a:gd name="connsiteX3458" fmla="*/ 652712 w 2027827"/>
                <a:gd name="connsiteY3458" fmla="*/ 1541847 h 2027827"/>
                <a:gd name="connsiteX3459" fmla="*/ 635848 w 2027827"/>
                <a:gd name="connsiteY3459" fmla="*/ 1568612 h 2027827"/>
                <a:gd name="connsiteX3460" fmla="*/ 619202 w 2027827"/>
                <a:gd name="connsiteY3460" fmla="*/ 1568612 h 2027827"/>
                <a:gd name="connsiteX3461" fmla="*/ 644443 w 2027827"/>
                <a:gd name="connsiteY3461" fmla="*/ 1529226 h 2027827"/>
                <a:gd name="connsiteX3462" fmla="*/ 620834 w 2027827"/>
                <a:gd name="connsiteY3462" fmla="*/ 1492450 h 2027827"/>
                <a:gd name="connsiteX3463" fmla="*/ 637480 w 2027827"/>
                <a:gd name="connsiteY3463" fmla="*/ 1492450 h 2027827"/>
                <a:gd name="connsiteX3464" fmla="*/ 652712 w 2027827"/>
                <a:gd name="connsiteY3464" fmla="*/ 1516387 h 2027827"/>
                <a:gd name="connsiteX3465" fmla="*/ 667945 w 2027827"/>
                <a:gd name="connsiteY3465" fmla="*/ 1492450 h 2027827"/>
                <a:gd name="connsiteX3466" fmla="*/ 684592 w 2027827"/>
                <a:gd name="connsiteY3466" fmla="*/ 1492450 h 2027827"/>
                <a:gd name="connsiteX3467" fmla="*/ 660982 w 2027827"/>
                <a:gd name="connsiteY3467" fmla="*/ 1529226 h 2027827"/>
                <a:gd name="connsiteX3468" fmla="*/ 686224 w 2027827"/>
                <a:gd name="connsiteY3468" fmla="*/ 1568612 h 2027827"/>
                <a:gd name="connsiteX3469" fmla="*/ 669578 w 2027827"/>
                <a:gd name="connsiteY3469" fmla="*/ 1568612 h 2027827"/>
                <a:gd name="connsiteX3470" fmla="*/ 652712 w 2027827"/>
                <a:gd name="connsiteY3470" fmla="*/ 1541847 h 2027827"/>
                <a:gd name="connsiteX3471" fmla="*/ 755913 w 2027827"/>
                <a:gd name="connsiteY3471" fmla="*/ 1541847 h 2027827"/>
                <a:gd name="connsiteX3472" fmla="*/ 739048 w 2027827"/>
                <a:gd name="connsiteY3472" fmla="*/ 1568612 h 2027827"/>
                <a:gd name="connsiteX3473" fmla="*/ 722402 w 2027827"/>
                <a:gd name="connsiteY3473" fmla="*/ 1568612 h 2027827"/>
                <a:gd name="connsiteX3474" fmla="*/ 747644 w 2027827"/>
                <a:gd name="connsiteY3474" fmla="*/ 1529226 h 2027827"/>
                <a:gd name="connsiteX3475" fmla="*/ 724034 w 2027827"/>
                <a:gd name="connsiteY3475" fmla="*/ 1492450 h 2027827"/>
                <a:gd name="connsiteX3476" fmla="*/ 740680 w 2027827"/>
                <a:gd name="connsiteY3476" fmla="*/ 1492450 h 2027827"/>
                <a:gd name="connsiteX3477" fmla="*/ 755913 w 2027827"/>
                <a:gd name="connsiteY3477" fmla="*/ 1516387 h 2027827"/>
                <a:gd name="connsiteX3478" fmla="*/ 771146 w 2027827"/>
                <a:gd name="connsiteY3478" fmla="*/ 1492450 h 2027827"/>
                <a:gd name="connsiteX3479" fmla="*/ 787792 w 2027827"/>
                <a:gd name="connsiteY3479" fmla="*/ 1492450 h 2027827"/>
                <a:gd name="connsiteX3480" fmla="*/ 764182 w 2027827"/>
                <a:gd name="connsiteY3480" fmla="*/ 1529226 h 2027827"/>
                <a:gd name="connsiteX3481" fmla="*/ 789424 w 2027827"/>
                <a:gd name="connsiteY3481" fmla="*/ 1568612 h 2027827"/>
                <a:gd name="connsiteX3482" fmla="*/ 772778 w 2027827"/>
                <a:gd name="connsiteY3482" fmla="*/ 1568612 h 2027827"/>
                <a:gd name="connsiteX3483" fmla="*/ 755913 w 2027827"/>
                <a:gd name="connsiteY3483" fmla="*/ 1541847 h 2027827"/>
                <a:gd name="connsiteX3484" fmla="*/ 859113 w 2027827"/>
                <a:gd name="connsiteY3484" fmla="*/ 1541847 h 2027827"/>
                <a:gd name="connsiteX3485" fmla="*/ 842248 w 2027827"/>
                <a:gd name="connsiteY3485" fmla="*/ 1568612 h 2027827"/>
                <a:gd name="connsiteX3486" fmla="*/ 825602 w 2027827"/>
                <a:gd name="connsiteY3486" fmla="*/ 1568612 h 2027827"/>
                <a:gd name="connsiteX3487" fmla="*/ 850844 w 2027827"/>
                <a:gd name="connsiteY3487" fmla="*/ 1529226 h 2027827"/>
                <a:gd name="connsiteX3488" fmla="*/ 827235 w 2027827"/>
                <a:gd name="connsiteY3488" fmla="*/ 1492450 h 2027827"/>
                <a:gd name="connsiteX3489" fmla="*/ 843881 w 2027827"/>
                <a:gd name="connsiteY3489" fmla="*/ 1492450 h 2027827"/>
                <a:gd name="connsiteX3490" fmla="*/ 859113 w 2027827"/>
                <a:gd name="connsiteY3490" fmla="*/ 1516387 h 2027827"/>
                <a:gd name="connsiteX3491" fmla="*/ 874346 w 2027827"/>
                <a:gd name="connsiteY3491" fmla="*/ 1492450 h 2027827"/>
                <a:gd name="connsiteX3492" fmla="*/ 890992 w 2027827"/>
                <a:gd name="connsiteY3492" fmla="*/ 1492450 h 2027827"/>
                <a:gd name="connsiteX3493" fmla="*/ 867383 w 2027827"/>
                <a:gd name="connsiteY3493" fmla="*/ 1529226 h 2027827"/>
                <a:gd name="connsiteX3494" fmla="*/ 892624 w 2027827"/>
                <a:gd name="connsiteY3494" fmla="*/ 1568612 h 2027827"/>
                <a:gd name="connsiteX3495" fmla="*/ 875978 w 2027827"/>
                <a:gd name="connsiteY3495" fmla="*/ 1568612 h 2027827"/>
                <a:gd name="connsiteX3496" fmla="*/ 859113 w 2027827"/>
                <a:gd name="connsiteY3496" fmla="*/ 1541847 h 2027827"/>
                <a:gd name="connsiteX3497" fmla="*/ 962313 w 2027827"/>
                <a:gd name="connsiteY3497" fmla="*/ 1541847 h 2027827"/>
                <a:gd name="connsiteX3498" fmla="*/ 945449 w 2027827"/>
                <a:gd name="connsiteY3498" fmla="*/ 1568612 h 2027827"/>
                <a:gd name="connsiteX3499" fmla="*/ 928803 w 2027827"/>
                <a:gd name="connsiteY3499" fmla="*/ 1568612 h 2027827"/>
                <a:gd name="connsiteX3500" fmla="*/ 954044 w 2027827"/>
                <a:gd name="connsiteY3500" fmla="*/ 1529226 h 2027827"/>
                <a:gd name="connsiteX3501" fmla="*/ 930435 w 2027827"/>
                <a:gd name="connsiteY3501" fmla="*/ 1492450 h 2027827"/>
                <a:gd name="connsiteX3502" fmla="*/ 947081 w 2027827"/>
                <a:gd name="connsiteY3502" fmla="*/ 1492450 h 2027827"/>
                <a:gd name="connsiteX3503" fmla="*/ 962313 w 2027827"/>
                <a:gd name="connsiteY3503" fmla="*/ 1516387 h 2027827"/>
                <a:gd name="connsiteX3504" fmla="*/ 977546 w 2027827"/>
                <a:gd name="connsiteY3504" fmla="*/ 1492450 h 2027827"/>
                <a:gd name="connsiteX3505" fmla="*/ 994192 w 2027827"/>
                <a:gd name="connsiteY3505" fmla="*/ 1492450 h 2027827"/>
                <a:gd name="connsiteX3506" fmla="*/ 970583 w 2027827"/>
                <a:gd name="connsiteY3506" fmla="*/ 1529226 h 2027827"/>
                <a:gd name="connsiteX3507" fmla="*/ 995824 w 2027827"/>
                <a:gd name="connsiteY3507" fmla="*/ 1568612 h 2027827"/>
                <a:gd name="connsiteX3508" fmla="*/ 979179 w 2027827"/>
                <a:gd name="connsiteY3508" fmla="*/ 1568612 h 2027827"/>
                <a:gd name="connsiteX3509" fmla="*/ 962313 w 2027827"/>
                <a:gd name="connsiteY3509" fmla="*/ 1541847 h 2027827"/>
                <a:gd name="connsiteX3510" fmla="*/ 1065513 w 2027827"/>
                <a:gd name="connsiteY3510" fmla="*/ 1541847 h 2027827"/>
                <a:gd name="connsiteX3511" fmla="*/ 1048649 w 2027827"/>
                <a:gd name="connsiteY3511" fmla="*/ 1568612 h 2027827"/>
                <a:gd name="connsiteX3512" fmla="*/ 1032003 w 2027827"/>
                <a:gd name="connsiteY3512" fmla="*/ 1568612 h 2027827"/>
                <a:gd name="connsiteX3513" fmla="*/ 1057244 w 2027827"/>
                <a:gd name="connsiteY3513" fmla="*/ 1529226 h 2027827"/>
                <a:gd name="connsiteX3514" fmla="*/ 1033635 w 2027827"/>
                <a:gd name="connsiteY3514" fmla="*/ 1492450 h 2027827"/>
                <a:gd name="connsiteX3515" fmla="*/ 1050281 w 2027827"/>
                <a:gd name="connsiteY3515" fmla="*/ 1492450 h 2027827"/>
                <a:gd name="connsiteX3516" fmla="*/ 1065513 w 2027827"/>
                <a:gd name="connsiteY3516" fmla="*/ 1516387 h 2027827"/>
                <a:gd name="connsiteX3517" fmla="*/ 1080747 w 2027827"/>
                <a:gd name="connsiteY3517" fmla="*/ 1492450 h 2027827"/>
                <a:gd name="connsiteX3518" fmla="*/ 1097393 w 2027827"/>
                <a:gd name="connsiteY3518" fmla="*/ 1492450 h 2027827"/>
                <a:gd name="connsiteX3519" fmla="*/ 1073783 w 2027827"/>
                <a:gd name="connsiteY3519" fmla="*/ 1529226 h 2027827"/>
                <a:gd name="connsiteX3520" fmla="*/ 1099025 w 2027827"/>
                <a:gd name="connsiteY3520" fmla="*/ 1568612 h 2027827"/>
                <a:gd name="connsiteX3521" fmla="*/ 1082379 w 2027827"/>
                <a:gd name="connsiteY3521" fmla="*/ 1568612 h 2027827"/>
                <a:gd name="connsiteX3522" fmla="*/ 1065513 w 2027827"/>
                <a:gd name="connsiteY3522" fmla="*/ 1541847 h 2027827"/>
                <a:gd name="connsiteX3523" fmla="*/ 1168714 w 2027827"/>
                <a:gd name="connsiteY3523" fmla="*/ 1541847 h 2027827"/>
                <a:gd name="connsiteX3524" fmla="*/ 1151849 w 2027827"/>
                <a:gd name="connsiteY3524" fmla="*/ 1568612 h 2027827"/>
                <a:gd name="connsiteX3525" fmla="*/ 1135203 w 2027827"/>
                <a:gd name="connsiteY3525" fmla="*/ 1568612 h 2027827"/>
                <a:gd name="connsiteX3526" fmla="*/ 1160445 w 2027827"/>
                <a:gd name="connsiteY3526" fmla="*/ 1529226 h 2027827"/>
                <a:gd name="connsiteX3527" fmla="*/ 1136835 w 2027827"/>
                <a:gd name="connsiteY3527" fmla="*/ 1492450 h 2027827"/>
                <a:gd name="connsiteX3528" fmla="*/ 1153481 w 2027827"/>
                <a:gd name="connsiteY3528" fmla="*/ 1492450 h 2027827"/>
                <a:gd name="connsiteX3529" fmla="*/ 1168714 w 2027827"/>
                <a:gd name="connsiteY3529" fmla="*/ 1516387 h 2027827"/>
                <a:gd name="connsiteX3530" fmla="*/ 1183947 w 2027827"/>
                <a:gd name="connsiteY3530" fmla="*/ 1492450 h 2027827"/>
                <a:gd name="connsiteX3531" fmla="*/ 1200593 w 2027827"/>
                <a:gd name="connsiteY3531" fmla="*/ 1492450 h 2027827"/>
                <a:gd name="connsiteX3532" fmla="*/ 1176984 w 2027827"/>
                <a:gd name="connsiteY3532" fmla="*/ 1529226 h 2027827"/>
                <a:gd name="connsiteX3533" fmla="*/ 1202225 w 2027827"/>
                <a:gd name="connsiteY3533" fmla="*/ 1568612 h 2027827"/>
                <a:gd name="connsiteX3534" fmla="*/ 1185579 w 2027827"/>
                <a:gd name="connsiteY3534" fmla="*/ 1568612 h 2027827"/>
                <a:gd name="connsiteX3535" fmla="*/ 1168714 w 2027827"/>
                <a:gd name="connsiteY3535" fmla="*/ 1541847 h 2027827"/>
                <a:gd name="connsiteX3536" fmla="*/ 1271914 w 2027827"/>
                <a:gd name="connsiteY3536" fmla="*/ 1541847 h 2027827"/>
                <a:gd name="connsiteX3537" fmla="*/ 1255050 w 2027827"/>
                <a:gd name="connsiteY3537" fmla="*/ 1568612 h 2027827"/>
                <a:gd name="connsiteX3538" fmla="*/ 1238404 w 2027827"/>
                <a:gd name="connsiteY3538" fmla="*/ 1568612 h 2027827"/>
                <a:gd name="connsiteX3539" fmla="*/ 1263645 w 2027827"/>
                <a:gd name="connsiteY3539" fmla="*/ 1529226 h 2027827"/>
                <a:gd name="connsiteX3540" fmla="*/ 1240036 w 2027827"/>
                <a:gd name="connsiteY3540" fmla="*/ 1492450 h 2027827"/>
                <a:gd name="connsiteX3541" fmla="*/ 1256682 w 2027827"/>
                <a:gd name="connsiteY3541" fmla="*/ 1492450 h 2027827"/>
                <a:gd name="connsiteX3542" fmla="*/ 1271914 w 2027827"/>
                <a:gd name="connsiteY3542" fmla="*/ 1516387 h 2027827"/>
                <a:gd name="connsiteX3543" fmla="*/ 1287147 w 2027827"/>
                <a:gd name="connsiteY3543" fmla="*/ 1492450 h 2027827"/>
                <a:gd name="connsiteX3544" fmla="*/ 1303793 w 2027827"/>
                <a:gd name="connsiteY3544" fmla="*/ 1492450 h 2027827"/>
                <a:gd name="connsiteX3545" fmla="*/ 1280184 w 2027827"/>
                <a:gd name="connsiteY3545" fmla="*/ 1529226 h 2027827"/>
                <a:gd name="connsiteX3546" fmla="*/ 1305426 w 2027827"/>
                <a:gd name="connsiteY3546" fmla="*/ 1568612 h 2027827"/>
                <a:gd name="connsiteX3547" fmla="*/ 1288779 w 2027827"/>
                <a:gd name="connsiteY3547" fmla="*/ 1568612 h 2027827"/>
                <a:gd name="connsiteX3548" fmla="*/ 1271914 w 2027827"/>
                <a:gd name="connsiteY3548" fmla="*/ 1541847 h 2027827"/>
                <a:gd name="connsiteX3549" fmla="*/ 1375114 w 2027827"/>
                <a:gd name="connsiteY3549" fmla="*/ 1541847 h 2027827"/>
                <a:gd name="connsiteX3550" fmla="*/ 1358250 w 2027827"/>
                <a:gd name="connsiteY3550" fmla="*/ 1568612 h 2027827"/>
                <a:gd name="connsiteX3551" fmla="*/ 1341604 w 2027827"/>
                <a:gd name="connsiteY3551" fmla="*/ 1568612 h 2027827"/>
                <a:gd name="connsiteX3552" fmla="*/ 1366845 w 2027827"/>
                <a:gd name="connsiteY3552" fmla="*/ 1529226 h 2027827"/>
                <a:gd name="connsiteX3553" fmla="*/ 1343236 w 2027827"/>
                <a:gd name="connsiteY3553" fmla="*/ 1492450 h 2027827"/>
                <a:gd name="connsiteX3554" fmla="*/ 1359882 w 2027827"/>
                <a:gd name="connsiteY3554" fmla="*/ 1492450 h 2027827"/>
                <a:gd name="connsiteX3555" fmla="*/ 1375114 w 2027827"/>
                <a:gd name="connsiteY3555" fmla="*/ 1516387 h 2027827"/>
                <a:gd name="connsiteX3556" fmla="*/ 1390348 w 2027827"/>
                <a:gd name="connsiteY3556" fmla="*/ 1492450 h 2027827"/>
                <a:gd name="connsiteX3557" fmla="*/ 1406993 w 2027827"/>
                <a:gd name="connsiteY3557" fmla="*/ 1492450 h 2027827"/>
                <a:gd name="connsiteX3558" fmla="*/ 1383384 w 2027827"/>
                <a:gd name="connsiteY3558" fmla="*/ 1529226 h 2027827"/>
                <a:gd name="connsiteX3559" fmla="*/ 1408626 w 2027827"/>
                <a:gd name="connsiteY3559" fmla="*/ 1568612 h 2027827"/>
                <a:gd name="connsiteX3560" fmla="*/ 1391980 w 2027827"/>
                <a:gd name="connsiteY3560" fmla="*/ 1568612 h 2027827"/>
                <a:gd name="connsiteX3561" fmla="*/ 1375114 w 2027827"/>
                <a:gd name="connsiteY3561" fmla="*/ 1541847 h 2027827"/>
                <a:gd name="connsiteX3562" fmla="*/ 1478315 w 2027827"/>
                <a:gd name="connsiteY3562" fmla="*/ 1541847 h 2027827"/>
                <a:gd name="connsiteX3563" fmla="*/ 1461450 w 2027827"/>
                <a:gd name="connsiteY3563" fmla="*/ 1568612 h 2027827"/>
                <a:gd name="connsiteX3564" fmla="*/ 1444804 w 2027827"/>
                <a:gd name="connsiteY3564" fmla="*/ 1568612 h 2027827"/>
                <a:gd name="connsiteX3565" fmla="*/ 1470046 w 2027827"/>
                <a:gd name="connsiteY3565" fmla="*/ 1529226 h 2027827"/>
                <a:gd name="connsiteX3566" fmla="*/ 1446436 w 2027827"/>
                <a:gd name="connsiteY3566" fmla="*/ 1492450 h 2027827"/>
                <a:gd name="connsiteX3567" fmla="*/ 1463083 w 2027827"/>
                <a:gd name="connsiteY3567" fmla="*/ 1492450 h 2027827"/>
                <a:gd name="connsiteX3568" fmla="*/ 1478315 w 2027827"/>
                <a:gd name="connsiteY3568" fmla="*/ 1516387 h 2027827"/>
                <a:gd name="connsiteX3569" fmla="*/ 1493548 w 2027827"/>
                <a:gd name="connsiteY3569" fmla="*/ 1492450 h 2027827"/>
                <a:gd name="connsiteX3570" fmla="*/ 1510194 w 2027827"/>
                <a:gd name="connsiteY3570" fmla="*/ 1492450 h 2027827"/>
                <a:gd name="connsiteX3571" fmla="*/ 1486584 w 2027827"/>
                <a:gd name="connsiteY3571" fmla="*/ 1529226 h 2027827"/>
                <a:gd name="connsiteX3572" fmla="*/ 1511826 w 2027827"/>
                <a:gd name="connsiteY3572" fmla="*/ 1568612 h 2027827"/>
                <a:gd name="connsiteX3573" fmla="*/ 1495180 w 2027827"/>
                <a:gd name="connsiteY3573" fmla="*/ 1568612 h 2027827"/>
                <a:gd name="connsiteX3574" fmla="*/ 1478315 w 2027827"/>
                <a:gd name="connsiteY3574" fmla="*/ 1541847 h 2027827"/>
                <a:gd name="connsiteX3575" fmla="*/ 1581515 w 2027827"/>
                <a:gd name="connsiteY3575" fmla="*/ 1541847 h 2027827"/>
                <a:gd name="connsiteX3576" fmla="*/ 1564650 w 2027827"/>
                <a:gd name="connsiteY3576" fmla="*/ 1568612 h 2027827"/>
                <a:gd name="connsiteX3577" fmla="*/ 1548004 w 2027827"/>
                <a:gd name="connsiteY3577" fmla="*/ 1568612 h 2027827"/>
                <a:gd name="connsiteX3578" fmla="*/ 1573246 w 2027827"/>
                <a:gd name="connsiteY3578" fmla="*/ 1529226 h 2027827"/>
                <a:gd name="connsiteX3579" fmla="*/ 1549636 w 2027827"/>
                <a:gd name="connsiteY3579" fmla="*/ 1492450 h 2027827"/>
                <a:gd name="connsiteX3580" fmla="*/ 1566283 w 2027827"/>
                <a:gd name="connsiteY3580" fmla="*/ 1492450 h 2027827"/>
                <a:gd name="connsiteX3581" fmla="*/ 1581515 w 2027827"/>
                <a:gd name="connsiteY3581" fmla="*/ 1516387 h 2027827"/>
                <a:gd name="connsiteX3582" fmla="*/ 1596748 w 2027827"/>
                <a:gd name="connsiteY3582" fmla="*/ 1492450 h 2027827"/>
                <a:gd name="connsiteX3583" fmla="*/ 1613394 w 2027827"/>
                <a:gd name="connsiteY3583" fmla="*/ 1492450 h 2027827"/>
                <a:gd name="connsiteX3584" fmla="*/ 1589785 w 2027827"/>
                <a:gd name="connsiteY3584" fmla="*/ 1529226 h 2027827"/>
                <a:gd name="connsiteX3585" fmla="*/ 1615026 w 2027827"/>
                <a:gd name="connsiteY3585" fmla="*/ 1568612 h 2027827"/>
                <a:gd name="connsiteX3586" fmla="*/ 1598380 w 2027827"/>
                <a:gd name="connsiteY3586" fmla="*/ 1568612 h 2027827"/>
                <a:gd name="connsiteX3587" fmla="*/ 1581515 w 2027827"/>
                <a:gd name="connsiteY3587" fmla="*/ 1541847 h 2027827"/>
                <a:gd name="connsiteX3588" fmla="*/ 1684715 w 2027827"/>
                <a:gd name="connsiteY3588" fmla="*/ 1541847 h 2027827"/>
                <a:gd name="connsiteX3589" fmla="*/ 1667851 w 2027827"/>
                <a:gd name="connsiteY3589" fmla="*/ 1568612 h 2027827"/>
                <a:gd name="connsiteX3590" fmla="*/ 1651205 w 2027827"/>
                <a:gd name="connsiteY3590" fmla="*/ 1568612 h 2027827"/>
                <a:gd name="connsiteX3591" fmla="*/ 1676446 w 2027827"/>
                <a:gd name="connsiteY3591" fmla="*/ 1529226 h 2027827"/>
                <a:gd name="connsiteX3592" fmla="*/ 1652837 w 2027827"/>
                <a:gd name="connsiteY3592" fmla="*/ 1492450 h 2027827"/>
                <a:gd name="connsiteX3593" fmla="*/ 1669483 w 2027827"/>
                <a:gd name="connsiteY3593" fmla="*/ 1492450 h 2027827"/>
                <a:gd name="connsiteX3594" fmla="*/ 1684715 w 2027827"/>
                <a:gd name="connsiteY3594" fmla="*/ 1516387 h 2027827"/>
                <a:gd name="connsiteX3595" fmla="*/ 1699948 w 2027827"/>
                <a:gd name="connsiteY3595" fmla="*/ 1492450 h 2027827"/>
                <a:gd name="connsiteX3596" fmla="*/ 1716595 w 2027827"/>
                <a:gd name="connsiteY3596" fmla="*/ 1492450 h 2027827"/>
                <a:gd name="connsiteX3597" fmla="*/ 1692985 w 2027827"/>
                <a:gd name="connsiteY3597" fmla="*/ 1529226 h 2027827"/>
                <a:gd name="connsiteX3598" fmla="*/ 1718227 w 2027827"/>
                <a:gd name="connsiteY3598" fmla="*/ 1568612 h 2027827"/>
                <a:gd name="connsiteX3599" fmla="*/ 1701581 w 2027827"/>
                <a:gd name="connsiteY3599" fmla="*/ 1568612 h 2027827"/>
                <a:gd name="connsiteX3600" fmla="*/ 1684715 w 2027827"/>
                <a:gd name="connsiteY3600" fmla="*/ 1541847 h 2027827"/>
                <a:gd name="connsiteX3601" fmla="*/ 1787915 w 2027827"/>
                <a:gd name="connsiteY3601" fmla="*/ 1541847 h 2027827"/>
                <a:gd name="connsiteX3602" fmla="*/ 1771051 w 2027827"/>
                <a:gd name="connsiteY3602" fmla="*/ 1568612 h 2027827"/>
                <a:gd name="connsiteX3603" fmla="*/ 1754405 w 2027827"/>
                <a:gd name="connsiteY3603" fmla="*/ 1568612 h 2027827"/>
                <a:gd name="connsiteX3604" fmla="*/ 1779647 w 2027827"/>
                <a:gd name="connsiteY3604" fmla="*/ 1529226 h 2027827"/>
                <a:gd name="connsiteX3605" fmla="*/ 1756037 w 2027827"/>
                <a:gd name="connsiteY3605" fmla="*/ 1492450 h 2027827"/>
                <a:gd name="connsiteX3606" fmla="*/ 1772683 w 2027827"/>
                <a:gd name="connsiteY3606" fmla="*/ 1492450 h 2027827"/>
                <a:gd name="connsiteX3607" fmla="*/ 1787915 w 2027827"/>
                <a:gd name="connsiteY3607" fmla="*/ 1516387 h 2027827"/>
                <a:gd name="connsiteX3608" fmla="*/ 1803149 w 2027827"/>
                <a:gd name="connsiteY3608" fmla="*/ 1492450 h 2027827"/>
                <a:gd name="connsiteX3609" fmla="*/ 1819795 w 2027827"/>
                <a:gd name="connsiteY3609" fmla="*/ 1492450 h 2027827"/>
                <a:gd name="connsiteX3610" fmla="*/ 1796185 w 2027827"/>
                <a:gd name="connsiteY3610" fmla="*/ 1529226 h 2027827"/>
                <a:gd name="connsiteX3611" fmla="*/ 1821427 w 2027827"/>
                <a:gd name="connsiteY3611" fmla="*/ 1568612 h 2027827"/>
                <a:gd name="connsiteX3612" fmla="*/ 1804781 w 2027827"/>
                <a:gd name="connsiteY3612" fmla="*/ 1568612 h 2027827"/>
                <a:gd name="connsiteX3613" fmla="*/ 1787915 w 2027827"/>
                <a:gd name="connsiteY3613" fmla="*/ 1541847 h 2027827"/>
                <a:gd name="connsiteX3614" fmla="*/ 1891116 w 2027827"/>
                <a:gd name="connsiteY3614" fmla="*/ 1541847 h 2027827"/>
                <a:gd name="connsiteX3615" fmla="*/ 1874251 w 2027827"/>
                <a:gd name="connsiteY3615" fmla="*/ 1568612 h 2027827"/>
                <a:gd name="connsiteX3616" fmla="*/ 1857605 w 2027827"/>
                <a:gd name="connsiteY3616" fmla="*/ 1568612 h 2027827"/>
                <a:gd name="connsiteX3617" fmla="*/ 1882847 w 2027827"/>
                <a:gd name="connsiteY3617" fmla="*/ 1529226 h 2027827"/>
                <a:gd name="connsiteX3618" fmla="*/ 1859237 w 2027827"/>
                <a:gd name="connsiteY3618" fmla="*/ 1492450 h 2027827"/>
                <a:gd name="connsiteX3619" fmla="*/ 1875884 w 2027827"/>
                <a:gd name="connsiteY3619" fmla="*/ 1492450 h 2027827"/>
                <a:gd name="connsiteX3620" fmla="*/ 1891116 w 2027827"/>
                <a:gd name="connsiteY3620" fmla="*/ 1516387 h 2027827"/>
                <a:gd name="connsiteX3621" fmla="*/ 1906349 w 2027827"/>
                <a:gd name="connsiteY3621" fmla="*/ 1492450 h 2027827"/>
                <a:gd name="connsiteX3622" fmla="*/ 1922995 w 2027827"/>
                <a:gd name="connsiteY3622" fmla="*/ 1492450 h 2027827"/>
                <a:gd name="connsiteX3623" fmla="*/ 1899385 w 2027827"/>
                <a:gd name="connsiteY3623" fmla="*/ 1529226 h 2027827"/>
                <a:gd name="connsiteX3624" fmla="*/ 1924627 w 2027827"/>
                <a:gd name="connsiteY3624" fmla="*/ 1568612 h 2027827"/>
                <a:gd name="connsiteX3625" fmla="*/ 1907981 w 2027827"/>
                <a:gd name="connsiteY3625" fmla="*/ 1568612 h 2027827"/>
                <a:gd name="connsiteX3626" fmla="*/ 1891116 w 2027827"/>
                <a:gd name="connsiteY3626" fmla="*/ 1541847 h 2027827"/>
                <a:gd name="connsiteX3627" fmla="*/ 1994316 w 2027827"/>
                <a:gd name="connsiteY3627" fmla="*/ 1541847 h 2027827"/>
                <a:gd name="connsiteX3628" fmla="*/ 1977452 w 2027827"/>
                <a:gd name="connsiteY3628" fmla="*/ 1568612 h 2027827"/>
                <a:gd name="connsiteX3629" fmla="*/ 1960805 w 2027827"/>
                <a:gd name="connsiteY3629" fmla="*/ 1568612 h 2027827"/>
                <a:gd name="connsiteX3630" fmla="*/ 1986047 w 2027827"/>
                <a:gd name="connsiteY3630" fmla="*/ 1529226 h 2027827"/>
                <a:gd name="connsiteX3631" fmla="*/ 1962438 w 2027827"/>
                <a:gd name="connsiteY3631" fmla="*/ 1492450 h 2027827"/>
                <a:gd name="connsiteX3632" fmla="*/ 1979084 w 2027827"/>
                <a:gd name="connsiteY3632" fmla="*/ 1492450 h 2027827"/>
                <a:gd name="connsiteX3633" fmla="*/ 1994316 w 2027827"/>
                <a:gd name="connsiteY3633" fmla="*/ 1516387 h 2027827"/>
                <a:gd name="connsiteX3634" fmla="*/ 2009549 w 2027827"/>
                <a:gd name="connsiteY3634" fmla="*/ 1492450 h 2027827"/>
                <a:gd name="connsiteX3635" fmla="*/ 2026195 w 2027827"/>
                <a:gd name="connsiteY3635" fmla="*/ 1492450 h 2027827"/>
                <a:gd name="connsiteX3636" fmla="*/ 2002586 w 2027827"/>
                <a:gd name="connsiteY3636" fmla="*/ 1529226 h 2027827"/>
                <a:gd name="connsiteX3637" fmla="*/ 2027827 w 2027827"/>
                <a:gd name="connsiteY3637" fmla="*/ 1568612 h 2027827"/>
                <a:gd name="connsiteX3638" fmla="*/ 2011182 w 2027827"/>
                <a:gd name="connsiteY3638" fmla="*/ 1568612 h 2027827"/>
                <a:gd name="connsiteX3639" fmla="*/ 1994316 w 2027827"/>
                <a:gd name="connsiteY3639" fmla="*/ 1541847 h 2027827"/>
                <a:gd name="connsiteX3640" fmla="*/ 33511 w 2027827"/>
                <a:gd name="connsiteY3640" fmla="*/ 1656651 h 2027827"/>
                <a:gd name="connsiteX3641" fmla="*/ 16646 w 2027827"/>
                <a:gd name="connsiteY3641" fmla="*/ 1683416 h 2027827"/>
                <a:gd name="connsiteX3642" fmla="*/ 0 w 2027827"/>
                <a:gd name="connsiteY3642" fmla="*/ 1683416 h 2027827"/>
                <a:gd name="connsiteX3643" fmla="*/ 25242 w 2027827"/>
                <a:gd name="connsiteY3643" fmla="*/ 1644029 h 2027827"/>
                <a:gd name="connsiteX3644" fmla="*/ 1632 w 2027827"/>
                <a:gd name="connsiteY3644" fmla="*/ 1607253 h 2027827"/>
                <a:gd name="connsiteX3645" fmla="*/ 18278 w 2027827"/>
                <a:gd name="connsiteY3645" fmla="*/ 1607253 h 2027827"/>
                <a:gd name="connsiteX3646" fmla="*/ 33511 w 2027827"/>
                <a:gd name="connsiteY3646" fmla="*/ 1631191 h 2027827"/>
                <a:gd name="connsiteX3647" fmla="*/ 48744 w 2027827"/>
                <a:gd name="connsiteY3647" fmla="*/ 1607253 h 2027827"/>
                <a:gd name="connsiteX3648" fmla="*/ 65390 w 2027827"/>
                <a:gd name="connsiteY3648" fmla="*/ 1607253 h 2027827"/>
                <a:gd name="connsiteX3649" fmla="*/ 41780 w 2027827"/>
                <a:gd name="connsiteY3649" fmla="*/ 1644029 h 2027827"/>
                <a:gd name="connsiteX3650" fmla="*/ 67022 w 2027827"/>
                <a:gd name="connsiteY3650" fmla="*/ 1683416 h 2027827"/>
                <a:gd name="connsiteX3651" fmla="*/ 50376 w 2027827"/>
                <a:gd name="connsiteY3651" fmla="*/ 1683416 h 2027827"/>
                <a:gd name="connsiteX3652" fmla="*/ 33511 w 2027827"/>
                <a:gd name="connsiteY3652" fmla="*/ 1656651 h 2027827"/>
                <a:gd name="connsiteX3653" fmla="*/ 136711 w 2027827"/>
                <a:gd name="connsiteY3653" fmla="*/ 1656651 h 2027827"/>
                <a:gd name="connsiteX3654" fmla="*/ 119846 w 2027827"/>
                <a:gd name="connsiteY3654" fmla="*/ 1683416 h 2027827"/>
                <a:gd name="connsiteX3655" fmla="*/ 103200 w 2027827"/>
                <a:gd name="connsiteY3655" fmla="*/ 1683416 h 2027827"/>
                <a:gd name="connsiteX3656" fmla="*/ 128442 w 2027827"/>
                <a:gd name="connsiteY3656" fmla="*/ 1644029 h 2027827"/>
                <a:gd name="connsiteX3657" fmla="*/ 104833 w 2027827"/>
                <a:gd name="connsiteY3657" fmla="*/ 1607253 h 2027827"/>
                <a:gd name="connsiteX3658" fmla="*/ 121479 w 2027827"/>
                <a:gd name="connsiteY3658" fmla="*/ 1607253 h 2027827"/>
                <a:gd name="connsiteX3659" fmla="*/ 136711 w 2027827"/>
                <a:gd name="connsiteY3659" fmla="*/ 1631191 h 2027827"/>
                <a:gd name="connsiteX3660" fmla="*/ 151944 w 2027827"/>
                <a:gd name="connsiteY3660" fmla="*/ 1607253 h 2027827"/>
                <a:gd name="connsiteX3661" fmla="*/ 168590 w 2027827"/>
                <a:gd name="connsiteY3661" fmla="*/ 1607253 h 2027827"/>
                <a:gd name="connsiteX3662" fmla="*/ 144981 w 2027827"/>
                <a:gd name="connsiteY3662" fmla="*/ 1644029 h 2027827"/>
                <a:gd name="connsiteX3663" fmla="*/ 170222 w 2027827"/>
                <a:gd name="connsiteY3663" fmla="*/ 1683416 h 2027827"/>
                <a:gd name="connsiteX3664" fmla="*/ 153576 w 2027827"/>
                <a:gd name="connsiteY3664" fmla="*/ 1683416 h 2027827"/>
                <a:gd name="connsiteX3665" fmla="*/ 136711 w 2027827"/>
                <a:gd name="connsiteY3665" fmla="*/ 1656651 h 2027827"/>
                <a:gd name="connsiteX3666" fmla="*/ 239911 w 2027827"/>
                <a:gd name="connsiteY3666" fmla="*/ 1656651 h 2027827"/>
                <a:gd name="connsiteX3667" fmla="*/ 223047 w 2027827"/>
                <a:gd name="connsiteY3667" fmla="*/ 1683416 h 2027827"/>
                <a:gd name="connsiteX3668" fmla="*/ 206401 w 2027827"/>
                <a:gd name="connsiteY3668" fmla="*/ 1683416 h 2027827"/>
                <a:gd name="connsiteX3669" fmla="*/ 231642 w 2027827"/>
                <a:gd name="connsiteY3669" fmla="*/ 1644029 h 2027827"/>
                <a:gd name="connsiteX3670" fmla="*/ 208033 w 2027827"/>
                <a:gd name="connsiteY3670" fmla="*/ 1607253 h 2027827"/>
                <a:gd name="connsiteX3671" fmla="*/ 224679 w 2027827"/>
                <a:gd name="connsiteY3671" fmla="*/ 1607253 h 2027827"/>
                <a:gd name="connsiteX3672" fmla="*/ 239911 w 2027827"/>
                <a:gd name="connsiteY3672" fmla="*/ 1631191 h 2027827"/>
                <a:gd name="connsiteX3673" fmla="*/ 255144 w 2027827"/>
                <a:gd name="connsiteY3673" fmla="*/ 1607253 h 2027827"/>
                <a:gd name="connsiteX3674" fmla="*/ 271790 w 2027827"/>
                <a:gd name="connsiteY3674" fmla="*/ 1607253 h 2027827"/>
                <a:gd name="connsiteX3675" fmla="*/ 248181 w 2027827"/>
                <a:gd name="connsiteY3675" fmla="*/ 1644029 h 2027827"/>
                <a:gd name="connsiteX3676" fmla="*/ 273423 w 2027827"/>
                <a:gd name="connsiteY3676" fmla="*/ 1683416 h 2027827"/>
                <a:gd name="connsiteX3677" fmla="*/ 256777 w 2027827"/>
                <a:gd name="connsiteY3677" fmla="*/ 1683416 h 2027827"/>
                <a:gd name="connsiteX3678" fmla="*/ 239911 w 2027827"/>
                <a:gd name="connsiteY3678" fmla="*/ 1656651 h 2027827"/>
                <a:gd name="connsiteX3679" fmla="*/ 343111 w 2027827"/>
                <a:gd name="connsiteY3679" fmla="*/ 1656651 h 2027827"/>
                <a:gd name="connsiteX3680" fmla="*/ 326247 w 2027827"/>
                <a:gd name="connsiteY3680" fmla="*/ 1683416 h 2027827"/>
                <a:gd name="connsiteX3681" fmla="*/ 309601 w 2027827"/>
                <a:gd name="connsiteY3681" fmla="*/ 1683416 h 2027827"/>
                <a:gd name="connsiteX3682" fmla="*/ 334843 w 2027827"/>
                <a:gd name="connsiteY3682" fmla="*/ 1644029 h 2027827"/>
                <a:gd name="connsiteX3683" fmla="*/ 311233 w 2027827"/>
                <a:gd name="connsiteY3683" fmla="*/ 1607253 h 2027827"/>
                <a:gd name="connsiteX3684" fmla="*/ 327879 w 2027827"/>
                <a:gd name="connsiteY3684" fmla="*/ 1607253 h 2027827"/>
                <a:gd name="connsiteX3685" fmla="*/ 343111 w 2027827"/>
                <a:gd name="connsiteY3685" fmla="*/ 1631191 h 2027827"/>
                <a:gd name="connsiteX3686" fmla="*/ 358345 w 2027827"/>
                <a:gd name="connsiteY3686" fmla="*/ 1607253 h 2027827"/>
                <a:gd name="connsiteX3687" fmla="*/ 374991 w 2027827"/>
                <a:gd name="connsiteY3687" fmla="*/ 1607253 h 2027827"/>
                <a:gd name="connsiteX3688" fmla="*/ 351381 w 2027827"/>
                <a:gd name="connsiteY3688" fmla="*/ 1644029 h 2027827"/>
                <a:gd name="connsiteX3689" fmla="*/ 376623 w 2027827"/>
                <a:gd name="connsiteY3689" fmla="*/ 1683416 h 2027827"/>
                <a:gd name="connsiteX3690" fmla="*/ 359977 w 2027827"/>
                <a:gd name="connsiteY3690" fmla="*/ 1683416 h 2027827"/>
                <a:gd name="connsiteX3691" fmla="*/ 343111 w 2027827"/>
                <a:gd name="connsiteY3691" fmla="*/ 1656651 h 2027827"/>
                <a:gd name="connsiteX3692" fmla="*/ 446312 w 2027827"/>
                <a:gd name="connsiteY3692" fmla="*/ 1656651 h 2027827"/>
                <a:gd name="connsiteX3693" fmla="*/ 429447 w 2027827"/>
                <a:gd name="connsiteY3693" fmla="*/ 1683416 h 2027827"/>
                <a:gd name="connsiteX3694" fmla="*/ 412801 w 2027827"/>
                <a:gd name="connsiteY3694" fmla="*/ 1683416 h 2027827"/>
                <a:gd name="connsiteX3695" fmla="*/ 438043 w 2027827"/>
                <a:gd name="connsiteY3695" fmla="*/ 1644029 h 2027827"/>
                <a:gd name="connsiteX3696" fmla="*/ 414433 w 2027827"/>
                <a:gd name="connsiteY3696" fmla="*/ 1607253 h 2027827"/>
                <a:gd name="connsiteX3697" fmla="*/ 431079 w 2027827"/>
                <a:gd name="connsiteY3697" fmla="*/ 1607253 h 2027827"/>
                <a:gd name="connsiteX3698" fmla="*/ 446312 w 2027827"/>
                <a:gd name="connsiteY3698" fmla="*/ 1631191 h 2027827"/>
                <a:gd name="connsiteX3699" fmla="*/ 461545 w 2027827"/>
                <a:gd name="connsiteY3699" fmla="*/ 1607253 h 2027827"/>
                <a:gd name="connsiteX3700" fmla="*/ 478191 w 2027827"/>
                <a:gd name="connsiteY3700" fmla="*/ 1607253 h 2027827"/>
                <a:gd name="connsiteX3701" fmla="*/ 454582 w 2027827"/>
                <a:gd name="connsiteY3701" fmla="*/ 1644029 h 2027827"/>
                <a:gd name="connsiteX3702" fmla="*/ 479823 w 2027827"/>
                <a:gd name="connsiteY3702" fmla="*/ 1683416 h 2027827"/>
                <a:gd name="connsiteX3703" fmla="*/ 463177 w 2027827"/>
                <a:gd name="connsiteY3703" fmla="*/ 1683416 h 2027827"/>
                <a:gd name="connsiteX3704" fmla="*/ 446312 w 2027827"/>
                <a:gd name="connsiteY3704" fmla="*/ 1656651 h 2027827"/>
                <a:gd name="connsiteX3705" fmla="*/ 549512 w 2027827"/>
                <a:gd name="connsiteY3705" fmla="*/ 1656651 h 2027827"/>
                <a:gd name="connsiteX3706" fmla="*/ 532648 w 2027827"/>
                <a:gd name="connsiteY3706" fmla="*/ 1683416 h 2027827"/>
                <a:gd name="connsiteX3707" fmla="*/ 516002 w 2027827"/>
                <a:gd name="connsiteY3707" fmla="*/ 1683416 h 2027827"/>
                <a:gd name="connsiteX3708" fmla="*/ 541243 w 2027827"/>
                <a:gd name="connsiteY3708" fmla="*/ 1644029 h 2027827"/>
                <a:gd name="connsiteX3709" fmla="*/ 517634 w 2027827"/>
                <a:gd name="connsiteY3709" fmla="*/ 1607253 h 2027827"/>
                <a:gd name="connsiteX3710" fmla="*/ 534280 w 2027827"/>
                <a:gd name="connsiteY3710" fmla="*/ 1607253 h 2027827"/>
                <a:gd name="connsiteX3711" fmla="*/ 549512 w 2027827"/>
                <a:gd name="connsiteY3711" fmla="*/ 1631191 h 2027827"/>
                <a:gd name="connsiteX3712" fmla="*/ 564745 w 2027827"/>
                <a:gd name="connsiteY3712" fmla="*/ 1607253 h 2027827"/>
                <a:gd name="connsiteX3713" fmla="*/ 581391 w 2027827"/>
                <a:gd name="connsiteY3713" fmla="*/ 1607253 h 2027827"/>
                <a:gd name="connsiteX3714" fmla="*/ 557782 w 2027827"/>
                <a:gd name="connsiteY3714" fmla="*/ 1644029 h 2027827"/>
                <a:gd name="connsiteX3715" fmla="*/ 583023 w 2027827"/>
                <a:gd name="connsiteY3715" fmla="*/ 1683416 h 2027827"/>
                <a:gd name="connsiteX3716" fmla="*/ 566378 w 2027827"/>
                <a:gd name="connsiteY3716" fmla="*/ 1683416 h 2027827"/>
                <a:gd name="connsiteX3717" fmla="*/ 549512 w 2027827"/>
                <a:gd name="connsiteY3717" fmla="*/ 1656651 h 2027827"/>
                <a:gd name="connsiteX3718" fmla="*/ 652712 w 2027827"/>
                <a:gd name="connsiteY3718" fmla="*/ 1656651 h 2027827"/>
                <a:gd name="connsiteX3719" fmla="*/ 635848 w 2027827"/>
                <a:gd name="connsiteY3719" fmla="*/ 1683416 h 2027827"/>
                <a:gd name="connsiteX3720" fmla="*/ 619202 w 2027827"/>
                <a:gd name="connsiteY3720" fmla="*/ 1683416 h 2027827"/>
                <a:gd name="connsiteX3721" fmla="*/ 644443 w 2027827"/>
                <a:gd name="connsiteY3721" fmla="*/ 1644029 h 2027827"/>
                <a:gd name="connsiteX3722" fmla="*/ 620834 w 2027827"/>
                <a:gd name="connsiteY3722" fmla="*/ 1607253 h 2027827"/>
                <a:gd name="connsiteX3723" fmla="*/ 637480 w 2027827"/>
                <a:gd name="connsiteY3723" fmla="*/ 1607253 h 2027827"/>
                <a:gd name="connsiteX3724" fmla="*/ 652712 w 2027827"/>
                <a:gd name="connsiteY3724" fmla="*/ 1631191 h 2027827"/>
                <a:gd name="connsiteX3725" fmla="*/ 667945 w 2027827"/>
                <a:gd name="connsiteY3725" fmla="*/ 1607253 h 2027827"/>
                <a:gd name="connsiteX3726" fmla="*/ 684592 w 2027827"/>
                <a:gd name="connsiteY3726" fmla="*/ 1607253 h 2027827"/>
                <a:gd name="connsiteX3727" fmla="*/ 660982 w 2027827"/>
                <a:gd name="connsiteY3727" fmla="*/ 1644029 h 2027827"/>
                <a:gd name="connsiteX3728" fmla="*/ 686224 w 2027827"/>
                <a:gd name="connsiteY3728" fmla="*/ 1683416 h 2027827"/>
                <a:gd name="connsiteX3729" fmla="*/ 669578 w 2027827"/>
                <a:gd name="connsiteY3729" fmla="*/ 1683416 h 2027827"/>
                <a:gd name="connsiteX3730" fmla="*/ 652712 w 2027827"/>
                <a:gd name="connsiteY3730" fmla="*/ 1656651 h 2027827"/>
                <a:gd name="connsiteX3731" fmla="*/ 755913 w 2027827"/>
                <a:gd name="connsiteY3731" fmla="*/ 1656651 h 2027827"/>
                <a:gd name="connsiteX3732" fmla="*/ 739048 w 2027827"/>
                <a:gd name="connsiteY3732" fmla="*/ 1683416 h 2027827"/>
                <a:gd name="connsiteX3733" fmla="*/ 722402 w 2027827"/>
                <a:gd name="connsiteY3733" fmla="*/ 1683416 h 2027827"/>
                <a:gd name="connsiteX3734" fmla="*/ 747644 w 2027827"/>
                <a:gd name="connsiteY3734" fmla="*/ 1644029 h 2027827"/>
                <a:gd name="connsiteX3735" fmla="*/ 724034 w 2027827"/>
                <a:gd name="connsiteY3735" fmla="*/ 1607253 h 2027827"/>
                <a:gd name="connsiteX3736" fmla="*/ 740680 w 2027827"/>
                <a:gd name="connsiteY3736" fmla="*/ 1607253 h 2027827"/>
                <a:gd name="connsiteX3737" fmla="*/ 755913 w 2027827"/>
                <a:gd name="connsiteY3737" fmla="*/ 1631191 h 2027827"/>
                <a:gd name="connsiteX3738" fmla="*/ 771146 w 2027827"/>
                <a:gd name="connsiteY3738" fmla="*/ 1607253 h 2027827"/>
                <a:gd name="connsiteX3739" fmla="*/ 787792 w 2027827"/>
                <a:gd name="connsiteY3739" fmla="*/ 1607253 h 2027827"/>
                <a:gd name="connsiteX3740" fmla="*/ 764182 w 2027827"/>
                <a:gd name="connsiteY3740" fmla="*/ 1644029 h 2027827"/>
                <a:gd name="connsiteX3741" fmla="*/ 789424 w 2027827"/>
                <a:gd name="connsiteY3741" fmla="*/ 1683416 h 2027827"/>
                <a:gd name="connsiteX3742" fmla="*/ 772778 w 2027827"/>
                <a:gd name="connsiteY3742" fmla="*/ 1683416 h 2027827"/>
                <a:gd name="connsiteX3743" fmla="*/ 755913 w 2027827"/>
                <a:gd name="connsiteY3743" fmla="*/ 1656651 h 2027827"/>
                <a:gd name="connsiteX3744" fmla="*/ 859113 w 2027827"/>
                <a:gd name="connsiteY3744" fmla="*/ 1656651 h 2027827"/>
                <a:gd name="connsiteX3745" fmla="*/ 842248 w 2027827"/>
                <a:gd name="connsiteY3745" fmla="*/ 1683416 h 2027827"/>
                <a:gd name="connsiteX3746" fmla="*/ 825602 w 2027827"/>
                <a:gd name="connsiteY3746" fmla="*/ 1683416 h 2027827"/>
                <a:gd name="connsiteX3747" fmla="*/ 850844 w 2027827"/>
                <a:gd name="connsiteY3747" fmla="*/ 1644029 h 2027827"/>
                <a:gd name="connsiteX3748" fmla="*/ 827235 w 2027827"/>
                <a:gd name="connsiteY3748" fmla="*/ 1607253 h 2027827"/>
                <a:gd name="connsiteX3749" fmla="*/ 843881 w 2027827"/>
                <a:gd name="connsiteY3749" fmla="*/ 1607253 h 2027827"/>
                <a:gd name="connsiteX3750" fmla="*/ 859113 w 2027827"/>
                <a:gd name="connsiteY3750" fmla="*/ 1631191 h 2027827"/>
                <a:gd name="connsiteX3751" fmla="*/ 874346 w 2027827"/>
                <a:gd name="connsiteY3751" fmla="*/ 1607253 h 2027827"/>
                <a:gd name="connsiteX3752" fmla="*/ 890992 w 2027827"/>
                <a:gd name="connsiteY3752" fmla="*/ 1607253 h 2027827"/>
                <a:gd name="connsiteX3753" fmla="*/ 867383 w 2027827"/>
                <a:gd name="connsiteY3753" fmla="*/ 1644029 h 2027827"/>
                <a:gd name="connsiteX3754" fmla="*/ 892624 w 2027827"/>
                <a:gd name="connsiteY3754" fmla="*/ 1683416 h 2027827"/>
                <a:gd name="connsiteX3755" fmla="*/ 875978 w 2027827"/>
                <a:gd name="connsiteY3755" fmla="*/ 1683416 h 2027827"/>
                <a:gd name="connsiteX3756" fmla="*/ 859113 w 2027827"/>
                <a:gd name="connsiteY3756" fmla="*/ 1656651 h 2027827"/>
                <a:gd name="connsiteX3757" fmla="*/ 962313 w 2027827"/>
                <a:gd name="connsiteY3757" fmla="*/ 1656651 h 2027827"/>
                <a:gd name="connsiteX3758" fmla="*/ 945449 w 2027827"/>
                <a:gd name="connsiteY3758" fmla="*/ 1683416 h 2027827"/>
                <a:gd name="connsiteX3759" fmla="*/ 928803 w 2027827"/>
                <a:gd name="connsiteY3759" fmla="*/ 1683416 h 2027827"/>
                <a:gd name="connsiteX3760" fmla="*/ 954044 w 2027827"/>
                <a:gd name="connsiteY3760" fmla="*/ 1644029 h 2027827"/>
                <a:gd name="connsiteX3761" fmla="*/ 930435 w 2027827"/>
                <a:gd name="connsiteY3761" fmla="*/ 1607253 h 2027827"/>
                <a:gd name="connsiteX3762" fmla="*/ 947081 w 2027827"/>
                <a:gd name="connsiteY3762" fmla="*/ 1607253 h 2027827"/>
                <a:gd name="connsiteX3763" fmla="*/ 962313 w 2027827"/>
                <a:gd name="connsiteY3763" fmla="*/ 1631191 h 2027827"/>
                <a:gd name="connsiteX3764" fmla="*/ 977546 w 2027827"/>
                <a:gd name="connsiteY3764" fmla="*/ 1607253 h 2027827"/>
                <a:gd name="connsiteX3765" fmla="*/ 994192 w 2027827"/>
                <a:gd name="connsiteY3765" fmla="*/ 1607253 h 2027827"/>
                <a:gd name="connsiteX3766" fmla="*/ 970583 w 2027827"/>
                <a:gd name="connsiteY3766" fmla="*/ 1644029 h 2027827"/>
                <a:gd name="connsiteX3767" fmla="*/ 995824 w 2027827"/>
                <a:gd name="connsiteY3767" fmla="*/ 1683416 h 2027827"/>
                <a:gd name="connsiteX3768" fmla="*/ 979179 w 2027827"/>
                <a:gd name="connsiteY3768" fmla="*/ 1683416 h 2027827"/>
                <a:gd name="connsiteX3769" fmla="*/ 962313 w 2027827"/>
                <a:gd name="connsiteY3769" fmla="*/ 1656651 h 2027827"/>
                <a:gd name="connsiteX3770" fmla="*/ 1065513 w 2027827"/>
                <a:gd name="connsiteY3770" fmla="*/ 1656651 h 2027827"/>
                <a:gd name="connsiteX3771" fmla="*/ 1048649 w 2027827"/>
                <a:gd name="connsiteY3771" fmla="*/ 1683416 h 2027827"/>
                <a:gd name="connsiteX3772" fmla="*/ 1032003 w 2027827"/>
                <a:gd name="connsiteY3772" fmla="*/ 1683416 h 2027827"/>
                <a:gd name="connsiteX3773" fmla="*/ 1057244 w 2027827"/>
                <a:gd name="connsiteY3773" fmla="*/ 1644029 h 2027827"/>
                <a:gd name="connsiteX3774" fmla="*/ 1033635 w 2027827"/>
                <a:gd name="connsiteY3774" fmla="*/ 1607253 h 2027827"/>
                <a:gd name="connsiteX3775" fmla="*/ 1050281 w 2027827"/>
                <a:gd name="connsiteY3775" fmla="*/ 1607253 h 2027827"/>
                <a:gd name="connsiteX3776" fmla="*/ 1065513 w 2027827"/>
                <a:gd name="connsiteY3776" fmla="*/ 1631191 h 2027827"/>
                <a:gd name="connsiteX3777" fmla="*/ 1080747 w 2027827"/>
                <a:gd name="connsiteY3777" fmla="*/ 1607253 h 2027827"/>
                <a:gd name="connsiteX3778" fmla="*/ 1097393 w 2027827"/>
                <a:gd name="connsiteY3778" fmla="*/ 1607253 h 2027827"/>
                <a:gd name="connsiteX3779" fmla="*/ 1073783 w 2027827"/>
                <a:gd name="connsiteY3779" fmla="*/ 1644029 h 2027827"/>
                <a:gd name="connsiteX3780" fmla="*/ 1099025 w 2027827"/>
                <a:gd name="connsiteY3780" fmla="*/ 1683416 h 2027827"/>
                <a:gd name="connsiteX3781" fmla="*/ 1082379 w 2027827"/>
                <a:gd name="connsiteY3781" fmla="*/ 1683416 h 2027827"/>
                <a:gd name="connsiteX3782" fmla="*/ 1065513 w 2027827"/>
                <a:gd name="connsiteY3782" fmla="*/ 1656651 h 2027827"/>
                <a:gd name="connsiteX3783" fmla="*/ 1168714 w 2027827"/>
                <a:gd name="connsiteY3783" fmla="*/ 1656651 h 2027827"/>
                <a:gd name="connsiteX3784" fmla="*/ 1151849 w 2027827"/>
                <a:gd name="connsiteY3784" fmla="*/ 1683416 h 2027827"/>
                <a:gd name="connsiteX3785" fmla="*/ 1135203 w 2027827"/>
                <a:gd name="connsiteY3785" fmla="*/ 1683416 h 2027827"/>
                <a:gd name="connsiteX3786" fmla="*/ 1160445 w 2027827"/>
                <a:gd name="connsiteY3786" fmla="*/ 1644029 h 2027827"/>
                <a:gd name="connsiteX3787" fmla="*/ 1136835 w 2027827"/>
                <a:gd name="connsiteY3787" fmla="*/ 1607253 h 2027827"/>
                <a:gd name="connsiteX3788" fmla="*/ 1153481 w 2027827"/>
                <a:gd name="connsiteY3788" fmla="*/ 1607253 h 2027827"/>
                <a:gd name="connsiteX3789" fmla="*/ 1168714 w 2027827"/>
                <a:gd name="connsiteY3789" fmla="*/ 1631191 h 2027827"/>
                <a:gd name="connsiteX3790" fmla="*/ 1183947 w 2027827"/>
                <a:gd name="connsiteY3790" fmla="*/ 1607253 h 2027827"/>
                <a:gd name="connsiteX3791" fmla="*/ 1200593 w 2027827"/>
                <a:gd name="connsiteY3791" fmla="*/ 1607253 h 2027827"/>
                <a:gd name="connsiteX3792" fmla="*/ 1176984 w 2027827"/>
                <a:gd name="connsiteY3792" fmla="*/ 1644029 h 2027827"/>
                <a:gd name="connsiteX3793" fmla="*/ 1202225 w 2027827"/>
                <a:gd name="connsiteY3793" fmla="*/ 1683416 h 2027827"/>
                <a:gd name="connsiteX3794" fmla="*/ 1185579 w 2027827"/>
                <a:gd name="connsiteY3794" fmla="*/ 1683416 h 2027827"/>
                <a:gd name="connsiteX3795" fmla="*/ 1168714 w 2027827"/>
                <a:gd name="connsiteY3795" fmla="*/ 1656651 h 2027827"/>
                <a:gd name="connsiteX3796" fmla="*/ 1271914 w 2027827"/>
                <a:gd name="connsiteY3796" fmla="*/ 1656651 h 2027827"/>
                <a:gd name="connsiteX3797" fmla="*/ 1255050 w 2027827"/>
                <a:gd name="connsiteY3797" fmla="*/ 1683416 h 2027827"/>
                <a:gd name="connsiteX3798" fmla="*/ 1238404 w 2027827"/>
                <a:gd name="connsiteY3798" fmla="*/ 1683416 h 2027827"/>
                <a:gd name="connsiteX3799" fmla="*/ 1263645 w 2027827"/>
                <a:gd name="connsiteY3799" fmla="*/ 1644029 h 2027827"/>
                <a:gd name="connsiteX3800" fmla="*/ 1240036 w 2027827"/>
                <a:gd name="connsiteY3800" fmla="*/ 1607253 h 2027827"/>
                <a:gd name="connsiteX3801" fmla="*/ 1256682 w 2027827"/>
                <a:gd name="connsiteY3801" fmla="*/ 1607253 h 2027827"/>
                <a:gd name="connsiteX3802" fmla="*/ 1271914 w 2027827"/>
                <a:gd name="connsiteY3802" fmla="*/ 1631191 h 2027827"/>
                <a:gd name="connsiteX3803" fmla="*/ 1287147 w 2027827"/>
                <a:gd name="connsiteY3803" fmla="*/ 1607253 h 2027827"/>
                <a:gd name="connsiteX3804" fmla="*/ 1303793 w 2027827"/>
                <a:gd name="connsiteY3804" fmla="*/ 1607253 h 2027827"/>
                <a:gd name="connsiteX3805" fmla="*/ 1280184 w 2027827"/>
                <a:gd name="connsiteY3805" fmla="*/ 1644029 h 2027827"/>
                <a:gd name="connsiteX3806" fmla="*/ 1305426 w 2027827"/>
                <a:gd name="connsiteY3806" fmla="*/ 1683416 h 2027827"/>
                <a:gd name="connsiteX3807" fmla="*/ 1288779 w 2027827"/>
                <a:gd name="connsiteY3807" fmla="*/ 1683416 h 2027827"/>
                <a:gd name="connsiteX3808" fmla="*/ 1271914 w 2027827"/>
                <a:gd name="connsiteY3808" fmla="*/ 1656651 h 2027827"/>
                <a:gd name="connsiteX3809" fmla="*/ 1375114 w 2027827"/>
                <a:gd name="connsiteY3809" fmla="*/ 1656651 h 2027827"/>
                <a:gd name="connsiteX3810" fmla="*/ 1358250 w 2027827"/>
                <a:gd name="connsiteY3810" fmla="*/ 1683416 h 2027827"/>
                <a:gd name="connsiteX3811" fmla="*/ 1341604 w 2027827"/>
                <a:gd name="connsiteY3811" fmla="*/ 1683416 h 2027827"/>
                <a:gd name="connsiteX3812" fmla="*/ 1366845 w 2027827"/>
                <a:gd name="connsiteY3812" fmla="*/ 1644029 h 2027827"/>
                <a:gd name="connsiteX3813" fmla="*/ 1343236 w 2027827"/>
                <a:gd name="connsiteY3813" fmla="*/ 1607253 h 2027827"/>
                <a:gd name="connsiteX3814" fmla="*/ 1359882 w 2027827"/>
                <a:gd name="connsiteY3814" fmla="*/ 1607253 h 2027827"/>
                <a:gd name="connsiteX3815" fmla="*/ 1375114 w 2027827"/>
                <a:gd name="connsiteY3815" fmla="*/ 1631191 h 2027827"/>
                <a:gd name="connsiteX3816" fmla="*/ 1390348 w 2027827"/>
                <a:gd name="connsiteY3816" fmla="*/ 1607253 h 2027827"/>
                <a:gd name="connsiteX3817" fmla="*/ 1406993 w 2027827"/>
                <a:gd name="connsiteY3817" fmla="*/ 1607253 h 2027827"/>
                <a:gd name="connsiteX3818" fmla="*/ 1383384 w 2027827"/>
                <a:gd name="connsiteY3818" fmla="*/ 1644029 h 2027827"/>
                <a:gd name="connsiteX3819" fmla="*/ 1408626 w 2027827"/>
                <a:gd name="connsiteY3819" fmla="*/ 1683416 h 2027827"/>
                <a:gd name="connsiteX3820" fmla="*/ 1391980 w 2027827"/>
                <a:gd name="connsiteY3820" fmla="*/ 1683416 h 2027827"/>
                <a:gd name="connsiteX3821" fmla="*/ 1375114 w 2027827"/>
                <a:gd name="connsiteY3821" fmla="*/ 1656651 h 2027827"/>
                <a:gd name="connsiteX3822" fmla="*/ 1478315 w 2027827"/>
                <a:gd name="connsiteY3822" fmla="*/ 1656651 h 2027827"/>
                <a:gd name="connsiteX3823" fmla="*/ 1461450 w 2027827"/>
                <a:gd name="connsiteY3823" fmla="*/ 1683416 h 2027827"/>
                <a:gd name="connsiteX3824" fmla="*/ 1444804 w 2027827"/>
                <a:gd name="connsiteY3824" fmla="*/ 1683416 h 2027827"/>
                <a:gd name="connsiteX3825" fmla="*/ 1470046 w 2027827"/>
                <a:gd name="connsiteY3825" fmla="*/ 1644029 h 2027827"/>
                <a:gd name="connsiteX3826" fmla="*/ 1446436 w 2027827"/>
                <a:gd name="connsiteY3826" fmla="*/ 1607253 h 2027827"/>
                <a:gd name="connsiteX3827" fmla="*/ 1463083 w 2027827"/>
                <a:gd name="connsiteY3827" fmla="*/ 1607253 h 2027827"/>
                <a:gd name="connsiteX3828" fmla="*/ 1478315 w 2027827"/>
                <a:gd name="connsiteY3828" fmla="*/ 1631191 h 2027827"/>
                <a:gd name="connsiteX3829" fmla="*/ 1493548 w 2027827"/>
                <a:gd name="connsiteY3829" fmla="*/ 1607253 h 2027827"/>
                <a:gd name="connsiteX3830" fmla="*/ 1510194 w 2027827"/>
                <a:gd name="connsiteY3830" fmla="*/ 1607253 h 2027827"/>
                <a:gd name="connsiteX3831" fmla="*/ 1486584 w 2027827"/>
                <a:gd name="connsiteY3831" fmla="*/ 1644029 h 2027827"/>
                <a:gd name="connsiteX3832" fmla="*/ 1511826 w 2027827"/>
                <a:gd name="connsiteY3832" fmla="*/ 1683416 h 2027827"/>
                <a:gd name="connsiteX3833" fmla="*/ 1495180 w 2027827"/>
                <a:gd name="connsiteY3833" fmla="*/ 1683416 h 2027827"/>
                <a:gd name="connsiteX3834" fmla="*/ 1478315 w 2027827"/>
                <a:gd name="connsiteY3834" fmla="*/ 1656651 h 2027827"/>
                <a:gd name="connsiteX3835" fmla="*/ 1581515 w 2027827"/>
                <a:gd name="connsiteY3835" fmla="*/ 1656651 h 2027827"/>
                <a:gd name="connsiteX3836" fmla="*/ 1564650 w 2027827"/>
                <a:gd name="connsiteY3836" fmla="*/ 1683416 h 2027827"/>
                <a:gd name="connsiteX3837" fmla="*/ 1548004 w 2027827"/>
                <a:gd name="connsiteY3837" fmla="*/ 1683416 h 2027827"/>
                <a:gd name="connsiteX3838" fmla="*/ 1573246 w 2027827"/>
                <a:gd name="connsiteY3838" fmla="*/ 1644029 h 2027827"/>
                <a:gd name="connsiteX3839" fmla="*/ 1549636 w 2027827"/>
                <a:gd name="connsiteY3839" fmla="*/ 1607253 h 2027827"/>
                <a:gd name="connsiteX3840" fmla="*/ 1566283 w 2027827"/>
                <a:gd name="connsiteY3840" fmla="*/ 1607253 h 2027827"/>
                <a:gd name="connsiteX3841" fmla="*/ 1581515 w 2027827"/>
                <a:gd name="connsiteY3841" fmla="*/ 1631191 h 2027827"/>
                <a:gd name="connsiteX3842" fmla="*/ 1596748 w 2027827"/>
                <a:gd name="connsiteY3842" fmla="*/ 1607253 h 2027827"/>
                <a:gd name="connsiteX3843" fmla="*/ 1613394 w 2027827"/>
                <a:gd name="connsiteY3843" fmla="*/ 1607253 h 2027827"/>
                <a:gd name="connsiteX3844" fmla="*/ 1589785 w 2027827"/>
                <a:gd name="connsiteY3844" fmla="*/ 1644029 h 2027827"/>
                <a:gd name="connsiteX3845" fmla="*/ 1615026 w 2027827"/>
                <a:gd name="connsiteY3845" fmla="*/ 1683416 h 2027827"/>
                <a:gd name="connsiteX3846" fmla="*/ 1598380 w 2027827"/>
                <a:gd name="connsiteY3846" fmla="*/ 1683416 h 2027827"/>
                <a:gd name="connsiteX3847" fmla="*/ 1581515 w 2027827"/>
                <a:gd name="connsiteY3847" fmla="*/ 1656651 h 2027827"/>
                <a:gd name="connsiteX3848" fmla="*/ 1684715 w 2027827"/>
                <a:gd name="connsiteY3848" fmla="*/ 1656651 h 2027827"/>
                <a:gd name="connsiteX3849" fmla="*/ 1667851 w 2027827"/>
                <a:gd name="connsiteY3849" fmla="*/ 1683416 h 2027827"/>
                <a:gd name="connsiteX3850" fmla="*/ 1651205 w 2027827"/>
                <a:gd name="connsiteY3850" fmla="*/ 1683416 h 2027827"/>
                <a:gd name="connsiteX3851" fmla="*/ 1676446 w 2027827"/>
                <a:gd name="connsiteY3851" fmla="*/ 1644029 h 2027827"/>
                <a:gd name="connsiteX3852" fmla="*/ 1652837 w 2027827"/>
                <a:gd name="connsiteY3852" fmla="*/ 1607253 h 2027827"/>
                <a:gd name="connsiteX3853" fmla="*/ 1669483 w 2027827"/>
                <a:gd name="connsiteY3853" fmla="*/ 1607253 h 2027827"/>
                <a:gd name="connsiteX3854" fmla="*/ 1684715 w 2027827"/>
                <a:gd name="connsiteY3854" fmla="*/ 1631191 h 2027827"/>
                <a:gd name="connsiteX3855" fmla="*/ 1699948 w 2027827"/>
                <a:gd name="connsiteY3855" fmla="*/ 1607253 h 2027827"/>
                <a:gd name="connsiteX3856" fmla="*/ 1716595 w 2027827"/>
                <a:gd name="connsiteY3856" fmla="*/ 1607253 h 2027827"/>
                <a:gd name="connsiteX3857" fmla="*/ 1692985 w 2027827"/>
                <a:gd name="connsiteY3857" fmla="*/ 1644029 h 2027827"/>
                <a:gd name="connsiteX3858" fmla="*/ 1718227 w 2027827"/>
                <a:gd name="connsiteY3858" fmla="*/ 1683416 h 2027827"/>
                <a:gd name="connsiteX3859" fmla="*/ 1701581 w 2027827"/>
                <a:gd name="connsiteY3859" fmla="*/ 1683416 h 2027827"/>
                <a:gd name="connsiteX3860" fmla="*/ 1684715 w 2027827"/>
                <a:gd name="connsiteY3860" fmla="*/ 1656651 h 2027827"/>
                <a:gd name="connsiteX3861" fmla="*/ 1787915 w 2027827"/>
                <a:gd name="connsiteY3861" fmla="*/ 1656651 h 2027827"/>
                <a:gd name="connsiteX3862" fmla="*/ 1771051 w 2027827"/>
                <a:gd name="connsiteY3862" fmla="*/ 1683416 h 2027827"/>
                <a:gd name="connsiteX3863" fmla="*/ 1754405 w 2027827"/>
                <a:gd name="connsiteY3863" fmla="*/ 1683416 h 2027827"/>
                <a:gd name="connsiteX3864" fmla="*/ 1779647 w 2027827"/>
                <a:gd name="connsiteY3864" fmla="*/ 1644029 h 2027827"/>
                <a:gd name="connsiteX3865" fmla="*/ 1756037 w 2027827"/>
                <a:gd name="connsiteY3865" fmla="*/ 1607253 h 2027827"/>
                <a:gd name="connsiteX3866" fmla="*/ 1772683 w 2027827"/>
                <a:gd name="connsiteY3866" fmla="*/ 1607253 h 2027827"/>
                <a:gd name="connsiteX3867" fmla="*/ 1787915 w 2027827"/>
                <a:gd name="connsiteY3867" fmla="*/ 1631191 h 2027827"/>
                <a:gd name="connsiteX3868" fmla="*/ 1803149 w 2027827"/>
                <a:gd name="connsiteY3868" fmla="*/ 1607253 h 2027827"/>
                <a:gd name="connsiteX3869" fmla="*/ 1819795 w 2027827"/>
                <a:gd name="connsiteY3869" fmla="*/ 1607253 h 2027827"/>
                <a:gd name="connsiteX3870" fmla="*/ 1796185 w 2027827"/>
                <a:gd name="connsiteY3870" fmla="*/ 1644029 h 2027827"/>
                <a:gd name="connsiteX3871" fmla="*/ 1821427 w 2027827"/>
                <a:gd name="connsiteY3871" fmla="*/ 1683416 h 2027827"/>
                <a:gd name="connsiteX3872" fmla="*/ 1804781 w 2027827"/>
                <a:gd name="connsiteY3872" fmla="*/ 1683416 h 2027827"/>
                <a:gd name="connsiteX3873" fmla="*/ 1787915 w 2027827"/>
                <a:gd name="connsiteY3873" fmla="*/ 1656651 h 2027827"/>
                <a:gd name="connsiteX3874" fmla="*/ 1891116 w 2027827"/>
                <a:gd name="connsiteY3874" fmla="*/ 1656651 h 2027827"/>
                <a:gd name="connsiteX3875" fmla="*/ 1874251 w 2027827"/>
                <a:gd name="connsiteY3875" fmla="*/ 1683416 h 2027827"/>
                <a:gd name="connsiteX3876" fmla="*/ 1857605 w 2027827"/>
                <a:gd name="connsiteY3876" fmla="*/ 1683416 h 2027827"/>
                <a:gd name="connsiteX3877" fmla="*/ 1882847 w 2027827"/>
                <a:gd name="connsiteY3877" fmla="*/ 1644029 h 2027827"/>
                <a:gd name="connsiteX3878" fmla="*/ 1859237 w 2027827"/>
                <a:gd name="connsiteY3878" fmla="*/ 1607253 h 2027827"/>
                <a:gd name="connsiteX3879" fmla="*/ 1875884 w 2027827"/>
                <a:gd name="connsiteY3879" fmla="*/ 1607253 h 2027827"/>
                <a:gd name="connsiteX3880" fmla="*/ 1891116 w 2027827"/>
                <a:gd name="connsiteY3880" fmla="*/ 1631191 h 2027827"/>
                <a:gd name="connsiteX3881" fmla="*/ 1906349 w 2027827"/>
                <a:gd name="connsiteY3881" fmla="*/ 1607253 h 2027827"/>
                <a:gd name="connsiteX3882" fmla="*/ 1922995 w 2027827"/>
                <a:gd name="connsiteY3882" fmla="*/ 1607253 h 2027827"/>
                <a:gd name="connsiteX3883" fmla="*/ 1899385 w 2027827"/>
                <a:gd name="connsiteY3883" fmla="*/ 1644029 h 2027827"/>
                <a:gd name="connsiteX3884" fmla="*/ 1924627 w 2027827"/>
                <a:gd name="connsiteY3884" fmla="*/ 1683416 h 2027827"/>
                <a:gd name="connsiteX3885" fmla="*/ 1907981 w 2027827"/>
                <a:gd name="connsiteY3885" fmla="*/ 1683416 h 2027827"/>
                <a:gd name="connsiteX3886" fmla="*/ 1891116 w 2027827"/>
                <a:gd name="connsiteY3886" fmla="*/ 1656651 h 2027827"/>
                <a:gd name="connsiteX3887" fmla="*/ 1994316 w 2027827"/>
                <a:gd name="connsiteY3887" fmla="*/ 1656651 h 2027827"/>
                <a:gd name="connsiteX3888" fmla="*/ 1977452 w 2027827"/>
                <a:gd name="connsiteY3888" fmla="*/ 1683416 h 2027827"/>
                <a:gd name="connsiteX3889" fmla="*/ 1960805 w 2027827"/>
                <a:gd name="connsiteY3889" fmla="*/ 1683416 h 2027827"/>
                <a:gd name="connsiteX3890" fmla="*/ 1986047 w 2027827"/>
                <a:gd name="connsiteY3890" fmla="*/ 1644029 h 2027827"/>
                <a:gd name="connsiteX3891" fmla="*/ 1962438 w 2027827"/>
                <a:gd name="connsiteY3891" fmla="*/ 1607253 h 2027827"/>
                <a:gd name="connsiteX3892" fmla="*/ 1979084 w 2027827"/>
                <a:gd name="connsiteY3892" fmla="*/ 1607253 h 2027827"/>
                <a:gd name="connsiteX3893" fmla="*/ 1994316 w 2027827"/>
                <a:gd name="connsiteY3893" fmla="*/ 1631191 h 2027827"/>
                <a:gd name="connsiteX3894" fmla="*/ 2009549 w 2027827"/>
                <a:gd name="connsiteY3894" fmla="*/ 1607253 h 2027827"/>
                <a:gd name="connsiteX3895" fmla="*/ 2026195 w 2027827"/>
                <a:gd name="connsiteY3895" fmla="*/ 1607253 h 2027827"/>
                <a:gd name="connsiteX3896" fmla="*/ 2002586 w 2027827"/>
                <a:gd name="connsiteY3896" fmla="*/ 1644029 h 2027827"/>
                <a:gd name="connsiteX3897" fmla="*/ 2027827 w 2027827"/>
                <a:gd name="connsiteY3897" fmla="*/ 1683416 h 2027827"/>
                <a:gd name="connsiteX3898" fmla="*/ 2011182 w 2027827"/>
                <a:gd name="connsiteY3898" fmla="*/ 1683416 h 2027827"/>
                <a:gd name="connsiteX3899" fmla="*/ 1994316 w 2027827"/>
                <a:gd name="connsiteY3899" fmla="*/ 1656651 h 2027827"/>
                <a:gd name="connsiteX3900" fmla="*/ 33511 w 2027827"/>
                <a:gd name="connsiteY3900" fmla="*/ 1771454 h 2027827"/>
                <a:gd name="connsiteX3901" fmla="*/ 16646 w 2027827"/>
                <a:gd name="connsiteY3901" fmla="*/ 1798220 h 2027827"/>
                <a:gd name="connsiteX3902" fmla="*/ 0 w 2027827"/>
                <a:gd name="connsiteY3902" fmla="*/ 1798220 h 2027827"/>
                <a:gd name="connsiteX3903" fmla="*/ 25242 w 2027827"/>
                <a:gd name="connsiteY3903" fmla="*/ 1758833 h 2027827"/>
                <a:gd name="connsiteX3904" fmla="*/ 1632 w 2027827"/>
                <a:gd name="connsiteY3904" fmla="*/ 1722057 h 2027827"/>
                <a:gd name="connsiteX3905" fmla="*/ 18278 w 2027827"/>
                <a:gd name="connsiteY3905" fmla="*/ 1722057 h 2027827"/>
                <a:gd name="connsiteX3906" fmla="*/ 33511 w 2027827"/>
                <a:gd name="connsiteY3906" fmla="*/ 1745994 h 2027827"/>
                <a:gd name="connsiteX3907" fmla="*/ 48744 w 2027827"/>
                <a:gd name="connsiteY3907" fmla="*/ 1722057 h 2027827"/>
                <a:gd name="connsiteX3908" fmla="*/ 65390 w 2027827"/>
                <a:gd name="connsiteY3908" fmla="*/ 1722057 h 2027827"/>
                <a:gd name="connsiteX3909" fmla="*/ 41780 w 2027827"/>
                <a:gd name="connsiteY3909" fmla="*/ 1758833 h 2027827"/>
                <a:gd name="connsiteX3910" fmla="*/ 67022 w 2027827"/>
                <a:gd name="connsiteY3910" fmla="*/ 1798220 h 2027827"/>
                <a:gd name="connsiteX3911" fmla="*/ 50376 w 2027827"/>
                <a:gd name="connsiteY3911" fmla="*/ 1798220 h 2027827"/>
                <a:gd name="connsiteX3912" fmla="*/ 33511 w 2027827"/>
                <a:gd name="connsiteY3912" fmla="*/ 1771454 h 2027827"/>
                <a:gd name="connsiteX3913" fmla="*/ 136711 w 2027827"/>
                <a:gd name="connsiteY3913" fmla="*/ 1771454 h 2027827"/>
                <a:gd name="connsiteX3914" fmla="*/ 119846 w 2027827"/>
                <a:gd name="connsiteY3914" fmla="*/ 1798220 h 2027827"/>
                <a:gd name="connsiteX3915" fmla="*/ 103200 w 2027827"/>
                <a:gd name="connsiteY3915" fmla="*/ 1798220 h 2027827"/>
                <a:gd name="connsiteX3916" fmla="*/ 128442 w 2027827"/>
                <a:gd name="connsiteY3916" fmla="*/ 1758833 h 2027827"/>
                <a:gd name="connsiteX3917" fmla="*/ 104833 w 2027827"/>
                <a:gd name="connsiteY3917" fmla="*/ 1722057 h 2027827"/>
                <a:gd name="connsiteX3918" fmla="*/ 121479 w 2027827"/>
                <a:gd name="connsiteY3918" fmla="*/ 1722057 h 2027827"/>
                <a:gd name="connsiteX3919" fmla="*/ 136711 w 2027827"/>
                <a:gd name="connsiteY3919" fmla="*/ 1745994 h 2027827"/>
                <a:gd name="connsiteX3920" fmla="*/ 151944 w 2027827"/>
                <a:gd name="connsiteY3920" fmla="*/ 1722057 h 2027827"/>
                <a:gd name="connsiteX3921" fmla="*/ 168590 w 2027827"/>
                <a:gd name="connsiteY3921" fmla="*/ 1722057 h 2027827"/>
                <a:gd name="connsiteX3922" fmla="*/ 144981 w 2027827"/>
                <a:gd name="connsiteY3922" fmla="*/ 1758833 h 2027827"/>
                <a:gd name="connsiteX3923" fmla="*/ 170222 w 2027827"/>
                <a:gd name="connsiteY3923" fmla="*/ 1798220 h 2027827"/>
                <a:gd name="connsiteX3924" fmla="*/ 153576 w 2027827"/>
                <a:gd name="connsiteY3924" fmla="*/ 1798220 h 2027827"/>
                <a:gd name="connsiteX3925" fmla="*/ 136711 w 2027827"/>
                <a:gd name="connsiteY3925" fmla="*/ 1771454 h 2027827"/>
                <a:gd name="connsiteX3926" fmla="*/ 239911 w 2027827"/>
                <a:gd name="connsiteY3926" fmla="*/ 1771454 h 2027827"/>
                <a:gd name="connsiteX3927" fmla="*/ 223047 w 2027827"/>
                <a:gd name="connsiteY3927" fmla="*/ 1798220 h 2027827"/>
                <a:gd name="connsiteX3928" fmla="*/ 206401 w 2027827"/>
                <a:gd name="connsiteY3928" fmla="*/ 1798220 h 2027827"/>
                <a:gd name="connsiteX3929" fmla="*/ 231642 w 2027827"/>
                <a:gd name="connsiteY3929" fmla="*/ 1758833 h 2027827"/>
                <a:gd name="connsiteX3930" fmla="*/ 208033 w 2027827"/>
                <a:gd name="connsiteY3930" fmla="*/ 1722057 h 2027827"/>
                <a:gd name="connsiteX3931" fmla="*/ 224679 w 2027827"/>
                <a:gd name="connsiteY3931" fmla="*/ 1722057 h 2027827"/>
                <a:gd name="connsiteX3932" fmla="*/ 239911 w 2027827"/>
                <a:gd name="connsiteY3932" fmla="*/ 1745994 h 2027827"/>
                <a:gd name="connsiteX3933" fmla="*/ 255144 w 2027827"/>
                <a:gd name="connsiteY3933" fmla="*/ 1722057 h 2027827"/>
                <a:gd name="connsiteX3934" fmla="*/ 271790 w 2027827"/>
                <a:gd name="connsiteY3934" fmla="*/ 1722057 h 2027827"/>
                <a:gd name="connsiteX3935" fmla="*/ 248181 w 2027827"/>
                <a:gd name="connsiteY3935" fmla="*/ 1758833 h 2027827"/>
                <a:gd name="connsiteX3936" fmla="*/ 273423 w 2027827"/>
                <a:gd name="connsiteY3936" fmla="*/ 1798220 h 2027827"/>
                <a:gd name="connsiteX3937" fmla="*/ 256777 w 2027827"/>
                <a:gd name="connsiteY3937" fmla="*/ 1798220 h 2027827"/>
                <a:gd name="connsiteX3938" fmla="*/ 239911 w 2027827"/>
                <a:gd name="connsiteY3938" fmla="*/ 1771454 h 2027827"/>
                <a:gd name="connsiteX3939" fmla="*/ 343111 w 2027827"/>
                <a:gd name="connsiteY3939" fmla="*/ 1771454 h 2027827"/>
                <a:gd name="connsiteX3940" fmla="*/ 326247 w 2027827"/>
                <a:gd name="connsiteY3940" fmla="*/ 1798220 h 2027827"/>
                <a:gd name="connsiteX3941" fmla="*/ 309601 w 2027827"/>
                <a:gd name="connsiteY3941" fmla="*/ 1798220 h 2027827"/>
                <a:gd name="connsiteX3942" fmla="*/ 334843 w 2027827"/>
                <a:gd name="connsiteY3942" fmla="*/ 1758833 h 2027827"/>
                <a:gd name="connsiteX3943" fmla="*/ 311233 w 2027827"/>
                <a:gd name="connsiteY3943" fmla="*/ 1722057 h 2027827"/>
                <a:gd name="connsiteX3944" fmla="*/ 327879 w 2027827"/>
                <a:gd name="connsiteY3944" fmla="*/ 1722057 h 2027827"/>
                <a:gd name="connsiteX3945" fmla="*/ 343111 w 2027827"/>
                <a:gd name="connsiteY3945" fmla="*/ 1745994 h 2027827"/>
                <a:gd name="connsiteX3946" fmla="*/ 358345 w 2027827"/>
                <a:gd name="connsiteY3946" fmla="*/ 1722057 h 2027827"/>
                <a:gd name="connsiteX3947" fmla="*/ 374991 w 2027827"/>
                <a:gd name="connsiteY3947" fmla="*/ 1722057 h 2027827"/>
                <a:gd name="connsiteX3948" fmla="*/ 351381 w 2027827"/>
                <a:gd name="connsiteY3948" fmla="*/ 1758833 h 2027827"/>
                <a:gd name="connsiteX3949" fmla="*/ 376623 w 2027827"/>
                <a:gd name="connsiteY3949" fmla="*/ 1798220 h 2027827"/>
                <a:gd name="connsiteX3950" fmla="*/ 359977 w 2027827"/>
                <a:gd name="connsiteY3950" fmla="*/ 1798220 h 2027827"/>
                <a:gd name="connsiteX3951" fmla="*/ 343111 w 2027827"/>
                <a:gd name="connsiteY3951" fmla="*/ 1771454 h 2027827"/>
                <a:gd name="connsiteX3952" fmla="*/ 446312 w 2027827"/>
                <a:gd name="connsiteY3952" fmla="*/ 1771454 h 2027827"/>
                <a:gd name="connsiteX3953" fmla="*/ 429447 w 2027827"/>
                <a:gd name="connsiteY3953" fmla="*/ 1798220 h 2027827"/>
                <a:gd name="connsiteX3954" fmla="*/ 412801 w 2027827"/>
                <a:gd name="connsiteY3954" fmla="*/ 1798220 h 2027827"/>
                <a:gd name="connsiteX3955" fmla="*/ 438043 w 2027827"/>
                <a:gd name="connsiteY3955" fmla="*/ 1758833 h 2027827"/>
                <a:gd name="connsiteX3956" fmla="*/ 414433 w 2027827"/>
                <a:gd name="connsiteY3956" fmla="*/ 1722057 h 2027827"/>
                <a:gd name="connsiteX3957" fmla="*/ 431079 w 2027827"/>
                <a:gd name="connsiteY3957" fmla="*/ 1722057 h 2027827"/>
                <a:gd name="connsiteX3958" fmla="*/ 446312 w 2027827"/>
                <a:gd name="connsiteY3958" fmla="*/ 1745994 h 2027827"/>
                <a:gd name="connsiteX3959" fmla="*/ 461545 w 2027827"/>
                <a:gd name="connsiteY3959" fmla="*/ 1722057 h 2027827"/>
                <a:gd name="connsiteX3960" fmla="*/ 478191 w 2027827"/>
                <a:gd name="connsiteY3960" fmla="*/ 1722057 h 2027827"/>
                <a:gd name="connsiteX3961" fmla="*/ 454582 w 2027827"/>
                <a:gd name="connsiteY3961" fmla="*/ 1758833 h 2027827"/>
                <a:gd name="connsiteX3962" fmla="*/ 479823 w 2027827"/>
                <a:gd name="connsiteY3962" fmla="*/ 1798220 h 2027827"/>
                <a:gd name="connsiteX3963" fmla="*/ 463177 w 2027827"/>
                <a:gd name="connsiteY3963" fmla="*/ 1798220 h 2027827"/>
                <a:gd name="connsiteX3964" fmla="*/ 446312 w 2027827"/>
                <a:gd name="connsiteY3964" fmla="*/ 1771454 h 2027827"/>
                <a:gd name="connsiteX3965" fmla="*/ 549512 w 2027827"/>
                <a:gd name="connsiteY3965" fmla="*/ 1771454 h 2027827"/>
                <a:gd name="connsiteX3966" fmla="*/ 532648 w 2027827"/>
                <a:gd name="connsiteY3966" fmla="*/ 1798220 h 2027827"/>
                <a:gd name="connsiteX3967" fmla="*/ 516002 w 2027827"/>
                <a:gd name="connsiteY3967" fmla="*/ 1798220 h 2027827"/>
                <a:gd name="connsiteX3968" fmla="*/ 541243 w 2027827"/>
                <a:gd name="connsiteY3968" fmla="*/ 1758833 h 2027827"/>
                <a:gd name="connsiteX3969" fmla="*/ 517634 w 2027827"/>
                <a:gd name="connsiteY3969" fmla="*/ 1722057 h 2027827"/>
                <a:gd name="connsiteX3970" fmla="*/ 534280 w 2027827"/>
                <a:gd name="connsiteY3970" fmla="*/ 1722057 h 2027827"/>
                <a:gd name="connsiteX3971" fmla="*/ 549512 w 2027827"/>
                <a:gd name="connsiteY3971" fmla="*/ 1745994 h 2027827"/>
                <a:gd name="connsiteX3972" fmla="*/ 564745 w 2027827"/>
                <a:gd name="connsiteY3972" fmla="*/ 1722057 h 2027827"/>
                <a:gd name="connsiteX3973" fmla="*/ 581391 w 2027827"/>
                <a:gd name="connsiteY3973" fmla="*/ 1722057 h 2027827"/>
                <a:gd name="connsiteX3974" fmla="*/ 557782 w 2027827"/>
                <a:gd name="connsiteY3974" fmla="*/ 1758833 h 2027827"/>
                <a:gd name="connsiteX3975" fmla="*/ 583023 w 2027827"/>
                <a:gd name="connsiteY3975" fmla="*/ 1798220 h 2027827"/>
                <a:gd name="connsiteX3976" fmla="*/ 566378 w 2027827"/>
                <a:gd name="connsiteY3976" fmla="*/ 1798220 h 2027827"/>
                <a:gd name="connsiteX3977" fmla="*/ 549512 w 2027827"/>
                <a:gd name="connsiteY3977" fmla="*/ 1771454 h 2027827"/>
                <a:gd name="connsiteX3978" fmla="*/ 652712 w 2027827"/>
                <a:gd name="connsiteY3978" fmla="*/ 1771454 h 2027827"/>
                <a:gd name="connsiteX3979" fmla="*/ 635848 w 2027827"/>
                <a:gd name="connsiteY3979" fmla="*/ 1798220 h 2027827"/>
                <a:gd name="connsiteX3980" fmla="*/ 619202 w 2027827"/>
                <a:gd name="connsiteY3980" fmla="*/ 1798220 h 2027827"/>
                <a:gd name="connsiteX3981" fmla="*/ 644443 w 2027827"/>
                <a:gd name="connsiteY3981" fmla="*/ 1758833 h 2027827"/>
                <a:gd name="connsiteX3982" fmla="*/ 620834 w 2027827"/>
                <a:gd name="connsiteY3982" fmla="*/ 1722057 h 2027827"/>
                <a:gd name="connsiteX3983" fmla="*/ 637480 w 2027827"/>
                <a:gd name="connsiteY3983" fmla="*/ 1722057 h 2027827"/>
                <a:gd name="connsiteX3984" fmla="*/ 652712 w 2027827"/>
                <a:gd name="connsiteY3984" fmla="*/ 1745994 h 2027827"/>
                <a:gd name="connsiteX3985" fmla="*/ 667945 w 2027827"/>
                <a:gd name="connsiteY3985" fmla="*/ 1722057 h 2027827"/>
                <a:gd name="connsiteX3986" fmla="*/ 684592 w 2027827"/>
                <a:gd name="connsiteY3986" fmla="*/ 1722057 h 2027827"/>
                <a:gd name="connsiteX3987" fmla="*/ 660982 w 2027827"/>
                <a:gd name="connsiteY3987" fmla="*/ 1758833 h 2027827"/>
                <a:gd name="connsiteX3988" fmla="*/ 686224 w 2027827"/>
                <a:gd name="connsiteY3988" fmla="*/ 1798220 h 2027827"/>
                <a:gd name="connsiteX3989" fmla="*/ 669578 w 2027827"/>
                <a:gd name="connsiteY3989" fmla="*/ 1798220 h 2027827"/>
                <a:gd name="connsiteX3990" fmla="*/ 652712 w 2027827"/>
                <a:gd name="connsiteY3990" fmla="*/ 1771454 h 2027827"/>
                <a:gd name="connsiteX3991" fmla="*/ 755913 w 2027827"/>
                <a:gd name="connsiteY3991" fmla="*/ 1771454 h 2027827"/>
                <a:gd name="connsiteX3992" fmla="*/ 739048 w 2027827"/>
                <a:gd name="connsiteY3992" fmla="*/ 1798220 h 2027827"/>
                <a:gd name="connsiteX3993" fmla="*/ 722402 w 2027827"/>
                <a:gd name="connsiteY3993" fmla="*/ 1798220 h 2027827"/>
                <a:gd name="connsiteX3994" fmla="*/ 747644 w 2027827"/>
                <a:gd name="connsiteY3994" fmla="*/ 1758833 h 2027827"/>
                <a:gd name="connsiteX3995" fmla="*/ 724034 w 2027827"/>
                <a:gd name="connsiteY3995" fmla="*/ 1722057 h 2027827"/>
                <a:gd name="connsiteX3996" fmla="*/ 740680 w 2027827"/>
                <a:gd name="connsiteY3996" fmla="*/ 1722057 h 2027827"/>
                <a:gd name="connsiteX3997" fmla="*/ 755913 w 2027827"/>
                <a:gd name="connsiteY3997" fmla="*/ 1745994 h 2027827"/>
                <a:gd name="connsiteX3998" fmla="*/ 771146 w 2027827"/>
                <a:gd name="connsiteY3998" fmla="*/ 1722057 h 2027827"/>
                <a:gd name="connsiteX3999" fmla="*/ 787792 w 2027827"/>
                <a:gd name="connsiteY3999" fmla="*/ 1722057 h 2027827"/>
                <a:gd name="connsiteX4000" fmla="*/ 764182 w 2027827"/>
                <a:gd name="connsiteY4000" fmla="*/ 1758833 h 2027827"/>
                <a:gd name="connsiteX4001" fmla="*/ 789424 w 2027827"/>
                <a:gd name="connsiteY4001" fmla="*/ 1798220 h 2027827"/>
                <a:gd name="connsiteX4002" fmla="*/ 772778 w 2027827"/>
                <a:gd name="connsiteY4002" fmla="*/ 1798220 h 2027827"/>
                <a:gd name="connsiteX4003" fmla="*/ 755913 w 2027827"/>
                <a:gd name="connsiteY4003" fmla="*/ 1771454 h 2027827"/>
                <a:gd name="connsiteX4004" fmla="*/ 859113 w 2027827"/>
                <a:gd name="connsiteY4004" fmla="*/ 1771454 h 2027827"/>
                <a:gd name="connsiteX4005" fmla="*/ 842248 w 2027827"/>
                <a:gd name="connsiteY4005" fmla="*/ 1798220 h 2027827"/>
                <a:gd name="connsiteX4006" fmla="*/ 825602 w 2027827"/>
                <a:gd name="connsiteY4006" fmla="*/ 1798220 h 2027827"/>
                <a:gd name="connsiteX4007" fmla="*/ 850844 w 2027827"/>
                <a:gd name="connsiteY4007" fmla="*/ 1758833 h 2027827"/>
                <a:gd name="connsiteX4008" fmla="*/ 827235 w 2027827"/>
                <a:gd name="connsiteY4008" fmla="*/ 1722057 h 2027827"/>
                <a:gd name="connsiteX4009" fmla="*/ 843881 w 2027827"/>
                <a:gd name="connsiteY4009" fmla="*/ 1722057 h 2027827"/>
                <a:gd name="connsiteX4010" fmla="*/ 859113 w 2027827"/>
                <a:gd name="connsiteY4010" fmla="*/ 1745994 h 2027827"/>
                <a:gd name="connsiteX4011" fmla="*/ 874346 w 2027827"/>
                <a:gd name="connsiteY4011" fmla="*/ 1722057 h 2027827"/>
                <a:gd name="connsiteX4012" fmla="*/ 890992 w 2027827"/>
                <a:gd name="connsiteY4012" fmla="*/ 1722057 h 2027827"/>
                <a:gd name="connsiteX4013" fmla="*/ 867383 w 2027827"/>
                <a:gd name="connsiteY4013" fmla="*/ 1758833 h 2027827"/>
                <a:gd name="connsiteX4014" fmla="*/ 892624 w 2027827"/>
                <a:gd name="connsiteY4014" fmla="*/ 1798220 h 2027827"/>
                <a:gd name="connsiteX4015" fmla="*/ 875978 w 2027827"/>
                <a:gd name="connsiteY4015" fmla="*/ 1798220 h 2027827"/>
                <a:gd name="connsiteX4016" fmla="*/ 859113 w 2027827"/>
                <a:gd name="connsiteY4016" fmla="*/ 1771454 h 2027827"/>
                <a:gd name="connsiteX4017" fmla="*/ 962313 w 2027827"/>
                <a:gd name="connsiteY4017" fmla="*/ 1771454 h 2027827"/>
                <a:gd name="connsiteX4018" fmla="*/ 945449 w 2027827"/>
                <a:gd name="connsiteY4018" fmla="*/ 1798220 h 2027827"/>
                <a:gd name="connsiteX4019" fmla="*/ 928803 w 2027827"/>
                <a:gd name="connsiteY4019" fmla="*/ 1798220 h 2027827"/>
                <a:gd name="connsiteX4020" fmla="*/ 954044 w 2027827"/>
                <a:gd name="connsiteY4020" fmla="*/ 1758833 h 2027827"/>
                <a:gd name="connsiteX4021" fmla="*/ 930435 w 2027827"/>
                <a:gd name="connsiteY4021" fmla="*/ 1722057 h 2027827"/>
                <a:gd name="connsiteX4022" fmla="*/ 947081 w 2027827"/>
                <a:gd name="connsiteY4022" fmla="*/ 1722057 h 2027827"/>
                <a:gd name="connsiteX4023" fmla="*/ 962313 w 2027827"/>
                <a:gd name="connsiteY4023" fmla="*/ 1745994 h 2027827"/>
                <a:gd name="connsiteX4024" fmla="*/ 977546 w 2027827"/>
                <a:gd name="connsiteY4024" fmla="*/ 1722057 h 2027827"/>
                <a:gd name="connsiteX4025" fmla="*/ 994192 w 2027827"/>
                <a:gd name="connsiteY4025" fmla="*/ 1722057 h 2027827"/>
                <a:gd name="connsiteX4026" fmla="*/ 970583 w 2027827"/>
                <a:gd name="connsiteY4026" fmla="*/ 1758833 h 2027827"/>
                <a:gd name="connsiteX4027" fmla="*/ 995824 w 2027827"/>
                <a:gd name="connsiteY4027" fmla="*/ 1798220 h 2027827"/>
                <a:gd name="connsiteX4028" fmla="*/ 979179 w 2027827"/>
                <a:gd name="connsiteY4028" fmla="*/ 1798220 h 2027827"/>
                <a:gd name="connsiteX4029" fmla="*/ 962313 w 2027827"/>
                <a:gd name="connsiteY4029" fmla="*/ 1771454 h 2027827"/>
                <a:gd name="connsiteX4030" fmla="*/ 1065513 w 2027827"/>
                <a:gd name="connsiteY4030" fmla="*/ 1771454 h 2027827"/>
                <a:gd name="connsiteX4031" fmla="*/ 1048649 w 2027827"/>
                <a:gd name="connsiteY4031" fmla="*/ 1798220 h 2027827"/>
                <a:gd name="connsiteX4032" fmla="*/ 1032003 w 2027827"/>
                <a:gd name="connsiteY4032" fmla="*/ 1798220 h 2027827"/>
                <a:gd name="connsiteX4033" fmla="*/ 1057244 w 2027827"/>
                <a:gd name="connsiteY4033" fmla="*/ 1758833 h 2027827"/>
                <a:gd name="connsiteX4034" fmla="*/ 1033635 w 2027827"/>
                <a:gd name="connsiteY4034" fmla="*/ 1722057 h 2027827"/>
                <a:gd name="connsiteX4035" fmla="*/ 1050281 w 2027827"/>
                <a:gd name="connsiteY4035" fmla="*/ 1722057 h 2027827"/>
                <a:gd name="connsiteX4036" fmla="*/ 1065513 w 2027827"/>
                <a:gd name="connsiteY4036" fmla="*/ 1745994 h 2027827"/>
                <a:gd name="connsiteX4037" fmla="*/ 1080747 w 2027827"/>
                <a:gd name="connsiteY4037" fmla="*/ 1722057 h 2027827"/>
                <a:gd name="connsiteX4038" fmla="*/ 1097393 w 2027827"/>
                <a:gd name="connsiteY4038" fmla="*/ 1722057 h 2027827"/>
                <a:gd name="connsiteX4039" fmla="*/ 1073783 w 2027827"/>
                <a:gd name="connsiteY4039" fmla="*/ 1758833 h 2027827"/>
                <a:gd name="connsiteX4040" fmla="*/ 1099025 w 2027827"/>
                <a:gd name="connsiteY4040" fmla="*/ 1798220 h 2027827"/>
                <a:gd name="connsiteX4041" fmla="*/ 1082379 w 2027827"/>
                <a:gd name="connsiteY4041" fmla="*/ 1798220 h 2027827"/>
                <a:gd name="connsiteX4042" fmla="*/ 1065513 w 2027827"/>
                <a:gd name="connsiteY4042" fmla="*/ 1771454 h 2027827"/>
                <a:gd name="connsiteX4043" fmla="*/ 1168714 w 2027827"/>
                <a:gd name="connsiteY4043" fmla="*/ 1771454 h 2027827"/>
                <a:gd name="connsiteX4044" fmla="*/ 1151849 w 2027827"/>
                <a:gd name="connsiteY4044" fmla="*/ 1798220 h 2027827"/>
                <a:gd name="connsiteX4045" fmla="*/ 1135203 w 2027827"/>
                <a:gd name="connsiteY4045" fmla="*/ 1798220 h 2027827"/>
                <a:gd name="connsiteX4046" fmla="*/ 1160445 w 2027827"/>
                <a:gd name="connsiteY4046" fmla="*/ 1758833 h 2027827"/>
                <a:gd name="connsiteX4047" fmla="*/ 1136835 w 2027827"/>
                <a:gd name="connsiteY4047" fmla="*/ 1722057 h 2027827"/>
                <a:gd name="connsiteX4048" fmla="*/ 1153481 w 2027827"/>
                <a:gd name="connsiteY4048" fmla="*/ 1722057 h 2027827"/>
                <a:gd name="connsiteX4049" fmla="*/ 1168714 w 2027827"/>
                <a:gd name="connsiteY4049" fmla="*/ 1745994 h 2027827"/>
                <a:gd name="connsiteX4050" fmla="*/ 1183947 w 2027827"/>
                <a:gd name="connsiteY4050" fmla="*/ 1722057 h 2027827"/>
                <a:gd name="connsiteX4051" fmla="*/ 1200593 w 2027827"/>
                <a:gd name="connsiteY4051" fmla="*/ 1722057 h 2027827"/>
                <a:gd name="connsiteX4052" fmla="*/ 1176984 w 2027827"/>
                <a:gd name="connsiteY4052" fmla="*/ 1758833 h 2027827"/>
                <a:gd name="connsiteX4053" fmla="*/ 1202225 w 2027827"/>
                <a:gd name="connsiteY4053" fmla="*/ 1798220 h 2027827"/>
                <a:gd name="connsiteX4054" fmla="*/ 1185579 w 2027827"/>
                <a:gd name="connsiteY4054" fmla="*/ 1798220 h 2027827"/>
                <a:gd name="connsiteX4055" fmla="*/ 1168714 w 2027827"/>
                <a:gd name="connsiteY4055" fmla="*/ 1771454 h 2027827"/>
                <a:gd name="connsiteX4056" fmla="*/ 1271914 w 2027827"/>
                <a:gd name="connsiteY4056" fmla="*/ 1771454 h 2027827"/>
                <a:gd name="connsiteX4057" fmla="*/ 1255050 w 2027827"/>
                <a:gd name="connsiteY4057" fmla="*/ 1798220 h 2027827"/>
                <a:gd name="connsiteX4058" fmla="*/ 1238404 w 2027827"/>
                <a:gd name="connsiteY4058" fmla="*/ 1798220 h 2027827"/>
                <a:gd name="connsiteX4059" fmla="*/ 1263645 w 2027827"/>
                <a:gd name="connsiteY4059" fmla="*/ 1758833 h 2027827"/>
                <a:gd name="connsiteX4060" fmla="*/ 1240036 w 2027827"/>
                <a:gd name="connsiteY4060" fmla="*/ 1722057 h 2027827"/>
                <a:gd name="connsiteX4061" fmla="*/ 1256682 w 2027827"/>
                <a:gd name="connsiteY4061" fmla="*/ 1722057 h 2027827"/>
                <a:gd name="connsiteX4062" fmla="*/ 1271914 w 2027827"/>
                <a:gd name="connsiteY4062" fmla="*/ 1745994 h 2027827"/>
                <a:gd name="connsiteX4063" fmla="*/ 1287147 w 2027827"/>
                <a:gd name="connsiteY4063" fmla="*/ 1722057 h 2027827"/>
                <a:gd name="connsiteX4064" fmla="*/ 1303793 w 2027827"/>
                <a:gd name="connsiteY4064" fmla="*/ 1722057 h 2027827"/>
                <a:gd name="connsiteX4065" fmla="*/ 1280184 w 2027827"/>
                <a:gd name="connsiteY4065" fmla="*/ 1758833 h 2027827"/>
                <a:gd name="connsiteX4066" fmla="*/ 1305426 w 2027827"/>
                <a:gd name="connsiteY4066" fmla="*/ 1798220 h 2027827"/>
                <a:gd name="connsiteX4067" fmla="*/ 1288779 w 2027827"/>
                <a:gd name="connsiteY4067" fmla="*/ 1798220 h 2027827"/>
                <a:gd name="connsiteX4068" fmla="*/ 1271914 w 2027827"/>
                <a:gd name="connsiteY4068" fmla="*/ 1771454 h 2027827"/>
                <a:gd name="connsiteX4069" fmla="*/ 1375114 w 2027827"/>
                <a:gd name="connsiteY4069" fmla="*/ 1771454 h 2027827"/>
                <a:gd name="connsiteX4070" fmla="*/ 1358250 w 2027827"/>
                <a:gd name="connsiteY4070" fmla="*/ 1798220 h 2027827"/>
                <a:gd name="connsiteX4071" fmla="*/ 1341604 w 2027827"/>
                <a:gd name="connsiteY4071" fmla="*/ 1798220 h 2027827"/>
                <a:gd name="connsiteX4072" fmla="*/ 1366845 w 2027827"/>
                <a:gd name="connsiteY4072" fmla="*/ 1758833 h 2027827"/>
                <a:gd name="connsiteX4073" fmla="*/ 1343236 w 2027827"/>
                <a:gd name="connsiteY4073" fmla="*/ 1722057 h 2027827"/>
                <a:gd name="connsiteX4074" fmla="*/ 1359882 w 2027827"/>
                <a:gd name="connsiteY4074" fmla="*/ 1722057 h 2027827"/>
                <a:gd name="connsiteX4075" fmla="*/ 1375114 w 2027827"/>
                <a:gd name="connsiteY4075" fmla="*/ 1745994 h 2027827"/>
                <a:gd name="connsiteX4076" fmla="*/ 1390348 w 2027827"/>
                <a:gd name="connsiteY4076" fmla="*/ 1722057 h 2027827"/>
                <a:gd name="connsiteX4077" fmla="*/ 1406993 w 2027827"/>
                <a:gd name="connsiteY4077" fmla="*/ 1722057 h 2027827"/>
                <a:gd name="connsiteX4078" fmla="*/ 1383384 w 2027827"/>
                <a:gd name="connsiteY4078" fmla="*/ 1758833 h 2027827"/>
                <a:gd name="connsiteX4079" fmla="*/ 1408626 w 2027827"/>
                <a:gd name="connsiteY4079" fmla="*/ 1798220 h 2027827"/>
                <a:gd name="connsiteX4080" fmla="*/ 1391980 w 2027827"/>
                <a:gd name="connsiteY4080" fmla="*/ 1798220 h 2027827"/>
                <a:gd name="connsiteX4081" fmla="*/ 1375114 w 2027827"/>
                <a:gd name="connsiteY4081" fmla="*/ 1771454 h 2027827"/>
                <a:gd name="connsiteX4082" fmla="*/ 1478315 w 2027827"/>
                <a:gd name="connsiteY4082" fmla="*/ 1771454 h 2027827"/>
                <a:gd name="connsiteX4083" fmla="*/ 1461450 w 2027827"/>
                <a:gd name="connsiteY4083" fmla="*/ 1798220 h 2027827"/>
                <a:gd name="connsiteX4084" fmla="*/ 1444804 w 2027827"/>
                <a:gd name="connsiteY4084" fmla="*/ 1798220 h 2027827"/>
                <a:gd name="connsiteX4085" fmla="*/ 1470046 w 2027827"/>
                <a:gd name="connsiteY4085" fmla="*/ 1758833 h 2027827"/>
                <a:gd name="connsiteX4086" fmla="*/ 1446436 w 2027827"/>
                <a:gd name="connsiteY4086" fmla="*/ 1722057 h 2027827"/>
                <a:gd name="connsiteX4087" fmla="*/ 1463083 w 2027827"/>
                <a:gd name="connsiteY4087" fmla="*/ 1722057 h 2027827"/>
                <a:gd name="connsiteX4088" fmla="*/ 1478315 w 2027827"/>
                <a:gd name="connsiteY4088" fmla="*/ 1745994 h 2027827"/>
                <a:gd name="connsiteX4089" fmla="*/ 1493548 w 2027827"/>
                <a:gd name="connsiteY4089" fmla="*/ 1722057 h 2027827"/>
                <a:gd name="connsiteX4090" fmla="*/ 1510194 w 2027827"/>
                <a:gd name="connsiteY4090" fmla="*/ 1722057 h 2027827"/>
                <a:gd name="connsiteX4091" fmla="*/ 1486584 w 2027827"/>
                <a:gd name="connsiteY4091" fmla="*/ 1758833 h 2027827"/>
                <a:gd name="connsiteX4092" fmla="*/ 1511826 w 2027827"/>
                <a:gd name="connsiteY4092" fmla="*/ 1798220 h 2027827"/>
                <a:gd name="connsiteX4093" fmla="*/ 1495180 w 2027827"/>
                <a:gd name="connsiteY4093" fmla="*/ 1798220 h 2027827"/>
                <a:gd name="connsiteX4094" fmla="*/ 1478315 w 2027827"/>
                <a:gd name="connsiteY4094" fmla="*/ 1771454 h 2027827"/>
                <a:gd name="connsiteX4095" fmla="*/ 1581515 w 2027827"/>
                <a:gd name="connsiteY4095" fmla="*/ 1771454 h 2027827"/>
                <a:gd name="connsiteX4096" fmla="*/ 1564650 w 2027827"/>
                <a:gd name="connsiteY4096" fmla="*/ 1798220 h 2027827"/>
                <a:gd name="connsiteX4097" fmla="*/ 1548004 w 2027827"/>
                <a:gd name="connsiteY4097" fmla="*/ 1798220 h 2027827"/>
                <a:gd name="connsiteX4098" fmla="*/ 1573246 w 2027827"/>
                <a:gd name="connsiteY4098" fmla="*/ 1758833 h 2027827"/>
                <a:gd name="connsiteX4099" fmla="*/ 1549636 w 2027827"/>
                <a:gd name="connsiteY4099" fmla="*/ 1722057 h 2027827"/>
                <a:gd name="connsiteX4100" fmla="*/ 1566283 w 2027827"/>
                <a:gd name="connsiteY4100" fmla="*/ 1722057 h 2027827"/>
                <a:gd name="connsiteX4101" fmla="*/ 1581515 w 2027827"/>
                <a:gd name="connsiteY4101" fmla="*/ 1745994 h 2027827"/>
                <a:gd name="connsiteX4102" fmla="*/ 1596748 w 2027827"/>
                <a:gd name="connsiteY4102" fmla="*/ 1722057 h 2027827"/>
                <a:gd name="connsiteX4103" fmla="*/ 1613394 w 2027827"/>
                <a:gd name="connsiteY4103" fmla="*/ 1722057 h 2027827"/>
                <a:gd name="connsiteX4104" fmla="*/ 1589785 w 2027827"/>
                <a:gd name="connsiteY4104" fmla="*/ 1758833 h 2027827"/>
                <a:gd name="connsiteX4105" fmla="*/ 1615026 w 2027827"/>
                <a:gd name="connsiteY4105" fmla="*/ 1798220 h 2027827"/>
                <a:gd name="connsiteX4106" fmla="*/ 1598380 w 2027827"/>
                <a:gd name="connsiteY4106" fmla="*/ 1798220 h 2027827"/>
                <a:gd name="connsiteX4107" fmla="*/ 1581515 w 2027827"/>
                <a:gd name="connsiteY4107" fmla="*/ 1771454 h 2027827"/>
                <a:gd name="connsiteX4108" fmla="*/ 1684715 w 2027827"/>
                <a:gd name="connsiteY4108" fmla="*/ 1771454 h 2027827"/>
                <a:gd name="connsiteX4109" fmla="*/ 1667851 w 2027827"/>
                <a:gd name="connsiteY4109" fmla="*/ 1798220 h 2027827"/>
                <a:gd name="connsiteX4110" fmla="*/ 1651205 w 2027827"/>
                <a:gd name="connsiteY4110" fmla="*/ 1798220 h 2027827"/>
                <a:gd name="connsiteX4111" fmla="*/ 1676446 w 2027827"/>
                <a:gd name="connsiteY4111" fmla="*/ 1758833 h 2027827"/>
                <a:gd name="connsiteX4112" fmla="*/ 1652837 w 2027827"/>
                <a:gd name="connsiteY4112" fmla="*/ 1722057 h 2027827"/>
                <a:gd name="connsiteX4113" fmla="*/ 1669483 w 2027827"/>
                <a:gd name="connsiteY4113" fmla="*/ 1722057 h 2027827"/>
                <a:gd name="connsiteX4114" fmla="*/ 1684715 w 2027827"/>
                <a:gd name="connsiteY4114" fmla="*/ 1745994 h 2027827"/>
                <a:gd name="connsiteX4115" fmla="*/ 1699948 w 2027827"/>
                <a:gd name="connsiteY4115" fmla="*/ 1722057 h 2027827"/>
                <a:gd name="connsiteX4116" fmla="*/ 1716595 w 2027827"/>
                <a:gd name="connsiteY4116" fmla="*/ 1722057 h 2027827"/>
                <a:gd name="connsiteX4117" fmla="*/ 1692985 w 2027827"/>
                <a:gd name="connsiteY4117" fmla="*/ 1758833 h 2027827"/>
                <a:gd name="connsiteX4118" fmla="*/ 1718227 w 2027827"/>
                <a:gd name="connsiteY4118" fmla="*/ 1798220 h 2027827"/>
                <a:gd name="connsiteX4119" fmla="*/ 1701581 w 2027827"/>
                <a:gd name="connsiteY4119" fmla="*/ 1798220 h 2027827"/>
                <a:gd name="connsiteX4120" fmla="*/ 1684715 w 2027827"/>
                <a:gd name="connsiteY4120" fmla="*/ 1771454 h 2027827"/>
                <a:gd name="connsiteX4121" fmla="*/ 1787915 w 2027827"/>
                <a:gd name="connsiteY4121" fmla="*/ 1771454 h 2027827"/>
                <a:gd name="connsiteX4122" fmla="*/ 1771051 w 2027827"/>
                <a:gd name="connsiteY4122" fmla="*/ 1798220 h 2027827"/>
                <a:gd name="connsiteX4123" fmla="*/ 1754405 w 2027827"/>
                <a:gd name="connsiteY4123" fmla="*/ 1798220 h 2027827"/>
                <a:gd name="connsiteX4124" fmla="*/ 1779647 w 2027827"/>
                <a:gd name="connsiteY4124" fmla="*/ 1758833 h 2027827"/>
                <a:gd name="connsiteX4125" fmla="*/ 1756037 w 2027827"/>
                <a:gd name="connsiteY4125" fmla="*/ 1722057 h 2027827"/>
                <a:gd name="connsiteX4126" fmla="*/ 1772683 w 2027827"/>
                <a:gd name="connsiteY4126" fmla="*/ 1722057 h 2027827"/>
                <a:gd name="connsiteX4127" fmla="*/ 1787915 w 2027827"/>
                <a:gd name="connsiteY4127" fmla="*/ 1745994 h 2027827"/>
                <a:gd name="connsiteX4128" fmla="*/ 1803149 w 2027827"/>
                <a:gd name="connsiteY4128" fmla="*/ 1722057 h 2027827"/>
                <a:gd name="connsiteX4129" fmla="*/ 1819795 w 2027827"/>
                <a:gd name="connsiteY4129" fmla="*/ 1722057 h 2027827"/>
                <a:gd name="connsiteX4130" fmla="*/ 1796185 w 2027827"/>
                <a:gd name="connsiteY4130" fmla="*/ 1758833 h 2027827"/>
                <a:gd name="connsiteX4131" fmla="*/ 1821427 w 2027827"/>
                <a:gd name="connsiteY4131" fmla="*/ 1798220 h 2027827"/>
                <a:gd name="connsiteX4132" fmla="*/ 1804781 w 2027827"/>
                <a:gd name="connsiteY4132" fmla="*/ 1798220 h 2027827"/>
                <a:gd name="connsiteX4133" fmla="*/ 1787915 w 2027827"/>
                <a:gd name="connsiteY4133" fmla="*/ 1771454 h 2027827"/>
                <a:gd name="connsiteX4134" fmla="*/ 1891116 w 2027827"/>
                <a:gd name="connsiteY4134" fmla="*/ 1771454 h 2027827"/>
                <a:gd name="connsiteX4135" fmla="*/ 1874251 w 2027827"/>
                <a:gd name="connsiteY4135" fmla="*/ 1798220 h 2027827"/>
                <a:gd name="connsiteX4136" fmla="*/ 1857605 w 2027827"/>
                <a:gd name="connsiteY4136" fmla="*/ 1798220 h 2027827"/>
                <a:gd name="connsiteX4137" fmla="*/ 1882847 w 2027827"/>
                <a:gd name="connsiteY4137" fmla="*/ 1758833 h 2027827"/>
                <a:gd name="connsiteX4138" fmla="*/ 1859237 w 2027827"/>
                <a:gd name="connsiteY4138" fmla="*/ 1722057 h 2027827"/>
                <a:gd name="connsiteX4139" fmla="*/ 1875884 w 2027827"/>
                <a:gd name="connsiteY4139" fmla="*/ 1722057 h 2027827"/>
                <a:gd name="connsiteX4140" fmla="*/ 1891116 w 2027827"/>
                <a:gd name="connsiteY4140" fmla="*/ 1745994 h 2027827"/>
                <a:gd name="connsiteX4141" fmla="*/ 1906349 w 2027827"/>
                <a:gd name="connsiteY4141" fmla="*/ 1722057 h 2027827"/>
                <a:gd name="connsiteX4142" fmla="*/ 1922995 w 2027827"/>
                <a:gd name="connsiteY4142" fmla="*/ 1722057 h 2027827"/>
                <a:gd name="connsiteX4143" fmla="*/ 1899385 w 2027827"/>
                <a:gd name="connsiteY4143" fmla="*/ 1758833 h 2027827"/>
                <a:gd name="connsiteX4144" fmla="*/ 1924627 w 2027827"/>
                <a:gd name="connsiteY4144" fmla="*/ 1798220 h 2027827"/>
                <a:gd name="connsiteX4145" fmla="*/ 1907981 w 2027827"/>
                <a:gd name="connsiteY4145" fmla="*/ 1798220 h 2027827"/>
                <a:gd name="connsiteX4146" fmla="*/ 1891116 w 2027827"/>
                <a:gd name="connsiteY4146" fmla="*/ 1771454 h 2027827"/>
                <a:gd name="connsiteX4147" fmla="*/ 1994316 w 2027827"/>
                <a:gd name="connsiteY4147" fmla="*/ 1771454 h 2027827"/>
                <a:gd name="connsiteX4148" fmla="*/ 1977452 w 2027827"/>
                <a:gd name="connsiteY4148" fmla="*/ 1798220 h 2027827"/>
                <a:gd name="connsiteX4149" fmla="*/ 1960805 w 2027827"/>
                <a:gd name="connsiteY4149" fmla="*/ 1798220 h 2027827"/>
                <a:gd name="connsiteX4150" fmla="*/ 1986047 w 2027827"/>
                <a:gd name="connsiteY4150" fmla="*/ 1758833 h 2027827"/>
                <a:gd name="connsiteX4151" fmla="*/ 1962438 w 2027827"/>
                <a:gd name="connsiteY4151" fmla="*/ 1722057 h 2027827"/>
                <a:gd name="connsiteX4152" fmla="*/ 1979084 w 2027827"/>
                <a:gd name="connsiteY4152" fmla="*/ 1722057 h 2027827"/>
                <a:gd name="connsiteX4153" fmla="*/ 1994316 w 2027827"/>
                <a:gd name="connsiteY4153" fmla="*/ 1745994 h 2027827"/>
                <a:gd name="connsiteX4154" fmla="*/ 2009549 w 2027827"/>
                <a:gd name="connsiteY4154" fmla="*/ 1722057 h 2027827"/>
                <a:gd name="connsiteX4155" fmla="*/ 2026195 w 2027827"/>
                <a:gd name="connsiteY4155" fmla="*/ 1722057 h 2027827"/>
                <a:gd name="connsiteX4156" fmla="*/ 2002586 w 2027827"/>
                <a:gd name="connsiteY4156" fmla="*/ 1758833 h 2027827"/>
                <a:gd name="connsiteX4157" fmla="*/ 2027827 w 2027827"/>
                <a:gd name="connsiteY4157" fmla="*/ 1798220 h 2027827"/>
                <a:gd name="connsiteX4158" fmla="*/ 2011182 w 2027827"/>
                <a:gd name="connsiteY4158" fmla="*/ 1798220 h 2027827"/>
                <a:gd name="connsiteX4159" fmla="*/ 1994316 w 2027827"/>
                <a:gd name="connsiteY4159" fmla="*/ 1771454 h 2027827"/>
                <a:gd name="connsiteX4160" fmla="*/ 33511 w 2027827"/>
                <a:gd name="connsiteY4160" fmla="*/ 1886258 h 2027827"/>
                <a:gd name="connsiteX4161" fmla="*/ 16646 w 2027827"/>
                <a:gd name="connsiteY4161" fmla="*/ 1913024 h 2027827"/>
                <a:gd name="connsiteX4162" fmla="*/ 0 w 2027827"/>
                <a:gd name="connsiteY4162" fmla="*/ 1913024 h 2027827"/>
                <a:gd name="connsiteX4163" fmla="*/ 25242 w 2027827"/>
                <a:gd name="connsiteY4163" fmla="*/ 1873637 h 2027827"/>
                <a:gd name="connsiteX4164" fmla="*/ 1632 w 2027827"/>
                <a:gd name="connsiteY4164" fmla="*/ 1836861 h 2027827"/>
                <a:gd name="connsiteX4165" fmla="*/ 18278 w 2027827"/>
                <a:gd name="connsiteY4165" fmla="*/ 1836861 h 2027827"/>
                <a:gd name="connsiteX4166" fmla="*/ 33511 w 2027827"/>
                <a:gd name="connsiteY4166" fmla="*/ 1860798 h 2027827"/>
                <a:gd name="connsiteX4167" fmla="*/ 48744 w 2027827"/>
                <a:gd name="connsiteY4167" fmla="*/ 1836861 h 2027827"/>
                <a:gd name="connsiteX4168" fmla="*/ 65390 w 2027827"/>
                <a:gd name="connsiteY4168" fmla="*/ 1836861 h 2027827"/>
                <a:gd name="connsiteX4169" fmla="*/ 41780 w 2027827"/>
                <a:gd name="connsiteY4169" fmla="*/ 1873637 h 2027827"/>
                <a:gd name="connsiteX4170" fmla="*/ 67022 w 2027827"/>
                <a:gd name="connsiteY4170" fmla="*/ 1913024 h 2027827"/>
                <a:gd name="connsiteX4171" fmla="*/ 50376 w 2027827"/>
                <a:gd name="connsiteY4171" fmla="*/ 1913024 h 2027827"/>
                <a:gd name="connsiteX4172" fmla="*/ 33511 w 2027827"/>
                <a:gd name="connsiteY4172" fmla="*/ 1886258 h 2027827"/>
                <a:gd name="connsiteX4173" fmla="*/ 136711 w 2027827"/>
                <a:gd name="connsiteY4173" fmla="*/ 1886258 h 2027827"/>
                <a:gd name="connsiteX4174" fmla="*/ 119846 w 2027827"/>
                <a:gd name="connsiteY4174" fmla="*/ 1913024 h 2027827"/>
                <a:gd name="connsiteX4175" fmla="*/ 103200 w 2027827"/>
                <a:gd name="connsiteY4175" fmla="*/ 1913024 h 2027827"/>
                <a:gd name="connsiteX4176" fmla="*/ 128442 w 2027827"/>
                <a:gd name="connsiteY4176" fmla="*/ 1873637 h 2027827"/>
                <a:gd name="connsiteX4177" fmla="*/ 104833 w 2027827"/>
                <a:gd name="connsiteY4177" fmla="*/ 1836861 h 2027827"/>
                <a:gd name="connsiteX4178" fmla="*/ 121479 w 2027827"/>
                <a:gd name="connsiteY4178" fmla="*/ 1836861 h 2027827"/>
                <a:gd name="connsiteX4179" fmla="*/ 136711 w 2027827"/>
                <a:gd name="connsiteY4179" fmla="*/ 1860798 h 2027827"/>
                <a:gd name="connsiteX4180" fmla="*/ 151944 w 2027827"/>
                <a:gd name="connsiteY4180" fmla="*/ 1836861 h 2027827"/>
                <a:gd name="connsiteX4181" fmla="*/ 168590 w 2027827"/>
                <a:gd name="connsiteY4181" fmla="*/ 1836861 h 2027827"/>
                <a:gd name="connsiteX4182" fmla="*/ 144981 w 2027827"/>
                <a:gd name="connsiteY4182" fmla="*/ 1873637 h 2027827"/>
                <a:gd name="connsiteX4183" fmla="*/ 170222 w 2027827"/>
                <a:gd name="connsiteY4183" fmla="*/ 1913024 h 2027827"/>
                <a:gd name="connsiteX4184" fmla="*/ 153576 w 2027827"/>
                <a:gd name="connsiteY4184" fmla="*/ 1913024 h 2027827"/>
                <a:gd name="connsiteX4185" fmla="*/ 136711 w 2027827"/>
                <a:gd name="connsiteY4185" fmla="*/ 1886258 h 2027827"/>
                <a:gd name="connsiteX4186" fmla="*/ 239911 w 2027827"/>
                <a:gd name="connsiteY4186" fmla="*/ 1886258 h 2027827"/>
                <a:gd name="connsiteX4187" fmla="*/ 223047 w 2027827"/>
                <a:gd name="connsiteY4187" fmla="*/ 1913024 h 2027827"/>
                <a:gd name="connsiteX4188" fmla="*/ 206401 w 2027827"/>
                <a:gd name="connsiteY4188" fmla="*/ 1913024 h 2027827"/>
                <a:gd name="connsiteX4189" fmla="*/ 231642 w 2027827"/>
                <a:gd name="connsiteY4189" fmla="*/ 1873637 h 2027827"/>
                <a:gd name="connsiteX4190" fmla="*/ 208033 w 2027827"/>
                <a:gd name="connsiteY4190" fmla="*/ 1836861 h 2027827"/>
                <a:gd name="connsiteX4191" fmla="*/ 224679 w 2027827"/>
                <a:gd name="connsiteY4191" fmla="*/ 1836861 h 2027827"/>
                <a:gd name="connsiteX4192" fmla="*/ 239911 w 2027827"/>
                <a:gd name="connsiteY4192" fmla="*/ 1860798 h 2027827"/>
                <a:gd name="connsiteX4193" fmla="*/ 255144 w 2027827"/>
                <a:gd name="connsiteY4193" fmla="*/ 1836861 h 2027827"/>
                <a:gd name="connsiteX4194" fmla="*/ 271790 w 2027827"/>
                <a:gd name="connsiteY4194" fmla="*/ 1836861 h 2027827"/>
                <a:gd name="connsiteX4195" fmla="*/ 248181 w 2027827"/>
                <a:gd name="connsiteY4195" fmla="*/ 1873637 h 2027827"/>
                <a:gd name="connsiteX4196" fmla="*/ 273423 w 2027827"/>
                <a:gd name="connsiteY4196" fmla="*/ 1913024 h 2027827"/>
                <a:gd name="connsiteX4197" fmla="*/ 256777 w 2027827"/>
                <a:gd name="connsiteY4197" fmla="*/ 1913024 h 2027827"/>
                <a:gd name="connsiteX4198" fmla="*/ 239911 w 2027827"/>
                <a:gd name="connsiteY4198" fmla="*/ 1886258 h 2027827"/>
                <a:gd name="connsiteX4199" fmla="*/ 343111 w 2027827"/>
                <a:gd name="connsiteY4199" fmla="*/ 1886258 h 2027827"/>
                <a:gd name="connsiteX4200" fmla="*/ 326247 w 2027827"/>
                <a:gd name="connsiteY4200" fmla="*/ 1913024 h 2027827"/>
                <a:gd name="connsiteX4201" fmla="*/ 309601 w 2027827"/>
                <a:gd name="connsiteY4201" fmla="*/ 1913024 h 2027827"/>
                <a:gd name="connsiteX4202" fmla="*/ 334843 w 2027827"/>
                <a:gd name="connsiteY4202" fmla="*/ 1873637 h 2027827"/>
                <a:gd name="connsiteX4203" fmla="*/ 311233 w 2027827"/>
                <a:gd name="connsiteY4203" fmla="*/ 1836861 h 2027827"/>
                <a:gd name="connsiteX4204" fmla="*/ 327879 w 2027827"/>
                <a:gd name="connsiteY4204" fmla="*/ 1836861 h 2027827"/>
                <a:gd name="connsiteX4205" fmla="*/ 343111 w 2027827"/>
                <a:gd name="connsiteY4205" fmla="*/ 1860798 h 2027827"/>
                <a:gd name="connsiteX4206" fmla="*/ 358345 w 2027827"/>
                <a:gd name="connsiteY4206" fmla="*/ 1836861 h 2027827"/>
                <a:gd name="connsiteX4207" fmla="*/ 374991 w 2027827"/>
                <a:gd name="connsiteY4207" fmla="*/ 1836861 h 2027827"/>
                <a:gd name="connsiteX4208" fmla="*/ 351381 w 2027827"/>
                <a:gd name="connsiteY4208" fmla="*/ 1873637 h 2027827"/>
                <a:gd name="connsiteX4209" fmla="*/ 376623 w 2027827"/>
                <a:gd name="connsiteY4209" fmla="*/ 1913024 h 2027827"/>
                <a:gd name="connsiteX4210" fmla="*/ 359977 w 2027827"/>
                <a:gd name="connsiteY4210" fmla="*/ 1913024 h 2027827"/>
                <a:gd name="connsiteX4211" fmla="*/ 343111 w 2027827"/>
                <a:gd name="connsiteY4211" fmla="*/ 1886258 h 2027827"/>
                <a:gd name="connsiteX4212" fmla="*/ 446312 w 2027827"/>
                <a:gd name="connsiteY4212" fmla="*/ 1886258 h 2027827"/>
                <a:gd name="connsiteX4213" fmla="*/ 429447 w 2027827"/>
                <a:gd name="connsiteY4213" fmla="*/ 1913024 h 2027827"/>
                <a:gd name="connsiteX4214" fmla="*/ 412801 w 2027827"/>
                <a:gd name="connsiteY4214" fmla="*/ 1913024 h 2027827"/>
                <a:gd name="connsiteX4215" fmla="*/ 438043 w 2027827"/>
                <a:gd name="connsiteY4215" fmla="*/ 1873637 h 2027827"/>
                <a:gd name="connsiteX4216" fmla="*/ 414433 w 2027827"/>
                <a:gd name="connsiteY4216" fmla="*/ 1836861 h 2027827"/>
                <a:gd name="connsiteX4217" fmla="*/ 431079 w 2027827"/>
                <a:gd name="connsiteY4217" fmla="*/ 1836861 h 2027827"/>
                <a:gd name="connsiteX4218" fmla="*/ 446312 w 2027827"/>
                <a:gd name="connsiteY4218" fmla="*/ 1860798 h 2027827"/>
                <a:gd name="connsiteX4219" fmla="*/ 461545 w 2027827"/>
                <a:gd name="connsiteY4219" fmla="*/ 1836861 h 2027827"/>
                <a:gd name="connsiteX4220" fmla="*/ 478191 w 2027827"/>
                <a:gd name="connsiteY4220" fmla="*/ 1836861 h 2027827"/>
                <a:gd name="connsiteX4221" fmla="*/ 454582 w 2027827"/>
                <a:gd name="connsiteY4221" fmla="*/ 1873637 h 2027827"/>
                <a:gd name="connsiteX4222" fmla="*/ 479823 w 2027827"/>
                <a:gd name="connsiteY4222" fmla="*/ 1913024 h 2027827"/>
                <a:gd name="connsiteX4223" fmla="*/ 463177 w 2027827"/>
                <a:gd name="connsiteY4223" fmla="*/ 1913024 h 2027827"/>
                <a:gd name="connsiteX4224" fmla="*/ 446312 w 2027827"/>
                <a:gd name="connsiteY4224" fmla="*/ 1886258 h 2027827"/>
                <a:gd name="connsiteX4225" fmla="*/ 549512 w 2027827"/>
                <a:gd name="connsiteY4225" fmla="*/ 1886258 h 2027827"/>
                <a:gd name="connsiteX4226" fmla="*/ 532648 w 2027827"/>
                <a:gd name="connsiteY4226" fmla="*/ 1913024 h 2027827"/>
                <a:gd name="connsiteX4227" fmla="*/ 516002 w 2027827"/>
                <a:gd name="connsiteY4227" fmla="*/ 1913024 h 2027827"/>
                <a:gd name="connsiteX4228" fmla="*/ 541243 w 2027827"/>
                <a:gd name="connsiteY4228" fmla="*/ 1873637 h 2027827"/>
                <a:gd name="connsiteX4229" fmla="*/ 517634 w 2027827"/>
                <a:gd name="connsiteY4229" fmla="*/ 1836861 h 2027827"/>
                <a:gd name="connsiteX4230" fmla="*/ 534280 w 2027827"/>
                <a:gd name="connsiteY4230" fmla="*/ 1836861 h 2027827"/>
                <a:gd name="connsiteX4231" fmla="*/ 549512 w 2027827"/>
                <a:gd name="connsiteY4231" fmla="*/ 1860798 h 2027827"/>
                <a:gd name="connsiteX4232" fmla="*/ 564745 w 2027827"/>
                <a:gd name="connsiteY4232" fmla="*/ 1836861 h 2027827"/>
                <a:gd name="connsiteX4233" fmla="*/ 581391 w 2027827"/>
                <a:gd name="connsiteY4233" fmla="*/ 1836861 h 2027827"/>
                <a:gd name="connsiteX4234" fmla="*/ 557782 w 2027827"/>
                <a:gd name="connsiteY4234" fmla="*/ 1873637 h 2027827"/>
                <a:gd name="connsiteX4235" fmla="*/ 583023 w 2027827"/>
                <a:gd name="connsiteY4235" fmla="*/ 1913024 h 2027827"/>
                <a:gd name="connsiteX4236" fmla="*/ 566378 w 2027827"/>
                <a:gd name="connsiteY4236" fmla="*/ 1913024 h 2027827"/>
                <a:gd name="connsiteX4237" fmla="*/ 549512 w 2027827"/>
                <a:gd name="connsiteY4237" fmla="*/ 1886258 h 2027827"/>
                <a:gd name="connsiteX4238" fmla="*/ 652712 w 2027827"/>
                <a:gd name="connsiteY4238" fmla="*/ 1886258 h 2027827"/>
                <a:gd name="connsiteX4239" fmla="*/ 635848 w 2027827"/>
                <a:gd name="connsiteY4239" fmla="*/ 1913024 h 2027827"/>
                <a:gd name="connsiteX4240" fmla="*/ 619202 w 2027827"/>
                <a:gd name="connsiteY4240" fmla="*/ 1913024 h 2027827"/>
                <a:gd name="connsiteX4241" fmla="*/ 644443 w 2027827"/>
                <a:gd name="connsiteY4241" fmla="*/ 1873637 h 2027827"/>
                <a:gd name="connsiteX4242" fmla="*/ 620834 w 2027827"/>
                <a:gd name="connsiteY4242" fmla="*/ 1836861 h 2027827"/>
                <a:gd name="connsiteX4243" fmla="*/ 637480 w 2027827"/>
                <a:gd name="connsiteY4243" fmla="*/ 1836861 h 2027827"/>
                <a:gd name="connsiteX4244" fmla="*/ 652712 w 2027827"/>
                <a:gd name="connsiteY4244" fmla="*/ 1860798 h 2027827"/>
                <a:gd name="connsiteX4245" fmla="*/ 667945 w 2027827"/>
                <a:gd name="connsiteY4245" fmla="*/ 1836861 h 2027827"/>
                <a:gd name="connsiteX4246" fmla="*/ 684592 w 2027827"/>
                <a:gd name="connsiteY4246" fmla="*/ 1836861 h 2027827"/>
                <a:gd name="connsiteX4247" fmla="*/ 660982 w 2027827"/>
                <a:gd name="connsiteY4247" fmla="*/ 1873637 h 2027827"/>
                <a:gd name="connsiteX4248" fmla="*/ 686224 w 2027827"/>
                <a:gd name="connsiteY4248" fmla="*/ 1913024 h 2027827"/>
                <a:gd name="connsiteX4249" fmla="*/ 669578 w 2027827"/>
                <a:gd name="connsiteY4249" fmla="*/ 1913024 h 2027827"/>
                <a:gd name="connsiteX4250" fmla="*/ 652712 w 2027827"/>
                <a:gd name="connsiteY4250" fmla="*/ 1886258 h 2027827"/>
                <a:gd name="connsiteX4251" fmla="*/ 755913 w 2027827"/>
                <a:gd name="connsiteY4251" fmla="*/ 1886258 h 2027827"/>
                <a:gd name="connsiteX4252" fmla="*/ 739048 w 2027827"/>
                <a:gd name="connsiteY4252" fmla="*/ 1913024 h 2027827"/>
                <a:gd name="connsiteX4253" fmla="*/ 722402 w 2027827"/>
                <a:gd name="connsiteY4253" fmla="*/ 1913024 h 2027827"/>
                <a:gd name="connsiteX4254" fmla="*/ 747644 w 2027827"/>
                <a:gd name="connsiteY4254" fmla="*/ 1873637 h 2027827"/>
                <a:gd name="connsiteX4255" fmla="*/ 724034 w 2027827"/>
                <a:gd name="connsiteY4255" fmla="*/ 1836861 h 2027827"/>
                <a:gd name="connsiteX4256" fmla="*/ 740680 w 2027827"/>
                <a:gd name="connsiteY4256" fmla="*/ 1836861 h 2027827"/>
                <a:gd name="connsiteX4257" fmla="*/ 755913 w 2027827"/>
                <a:gd name="connsiteY4257" fmla="*/ 1860798 h 2027827"/>
                <a:gd name="connsiteX4258" fmla="*/ 771146 w 2027827"/>
                <a:gd name="connsiteY4258" fmla="*/ 1836861 h 2027827"/>
                <a:gd name="connsiteX4259" fmla="*/ 787792 w 2027827"/>
                <a:gd name="connsiteY4259" fmla="*/ 1836861 h 2027827"/>
                <a:gd name="connsiteX4260" fmla="*/ 764182 w 2027827"/>
                <a:gd name="connsiteY4260" fmla="*/ 1873637 h 2027827"/>
                <a:gd name="connsiteX4261" fmla="*/ 789424 w 2027827"/>
                <a:gd name="connsiteY4261" fmla="*/ 1913024 h 2027827"/>
                <a:gd name="connsiteX4262" fmla="*/ 772778 w 2027827"/>
                <a:gd name="connsiteY4262" fmla="*/ 1913024 h 2027827"/>
                <a:gd name="connsiteX4263" fmla="*/ 755913 w 2027827"/>
                <a:gd name="connsiteY4263" fmla="*/ 1886258 h 2027827"/>
                <a:gd name="connsiteX4264" fmla="*/ 859113 w 2027827"/>
                <a:gd name="connsiteY4264" fmla="*/ 1886258 h 2027827"/>
                <a:gd name="connsiteX4265" fmla="*/ 842248 w 2027827"/>
                <a:gd name="connsiteY4265" fmla="*/ 1913024 h 2027827"/>
                <a:gd name="connsiteX4266" fmla="*/ 825602 w 2027827"/>
                <a:gd name="connsiteY4266" fmla="*/ 1913024 h 2027827"/>
                <a:gd name="connsiteX4267" fmla="*/ 850844 w 2027827"/>
                <a:gd name="connsiteY4267" fmla="*/ 1873637 h 2027827"/>
                <a:gd name="connsiteX4268" fmla="*/ 827235 w 2027827"/>
                <a:gd name="connsiteY4268" fmla="*/ 1836861 h 2027827"/>
                <a:gd name="connsiteX4269" fmla="*/ 843881 w 2027827"/>
                <a:gd name="connsiteY4269" fmla="*/ 1836861 h 2027827"/>
                <a:gd name="connsiteX4270" fmla="*/ 859113 w 2027827"/>
                <a:gd name="connsiteY4270" fmla="*/ 1860798 h 2027827"/>
                <a:gd name="connsiteX4271" fmla="*/ 874346 w 2027827"/>
                <a:gd name="connsiteY4271" fmla="*/ 1836861 h 2027827"/>
                <a:gd name="connsiteX4272" fmla="*/ 890992 w 2027827"/>
                <a:gd name="connsiteY4272" fmla="*/ 1836861 h 2027827"/>
                <a:gd name="connsiteX4273" fmla="*/ 867383 w 2027827"/>
                <a:gd name="connsiteY4273" fmla="*/ 1873637 h 2027827"/>
                <a:gd name="connsiteX4274" fmla="*/ 892624 w 2027827"/>
                <a:gd name="connsiteY4274" fmla="*/ 1913024 h 2027827"/>
                <a:gd name="connsiteX4275" fmla="*/ 875978 w 2027827"/>
                <a:gd name="connsiteY4275" fmla="*/ 1913024 h 2027827"/>
                <a:gd name="connsiteX4276" fmla="*/ 859113 w 2027827"/>
                <a:gd name="connsiteY4276" fmla="*/ 1886258 h 2027827"/>
                <a:gd name="connsiteX4277" fmla="*/ 962313 w 2027827"/>
                <a:gd name="connsiteY4277" fmla="*/ 1886258 h 2027827"/>
                <a:gd name="connsiteX4278" fmla="*/ 945449 w 2027827"/>
                <a:gd name="connsiteY4278" fmla="*/ 1913024 h 2027827"/>
                <a:gd name="connsiteX4279" fmla="*/ 928803 w 2027827"/>
                <a:gd name="connsiteY4279" fmla="*/ 1913024 h 2027827"/>
                <a:gd name="connsiteX4280" fmla="*/ 954044 w 2027827"/>
                <a:gd name="connsiteY4280" fmla="*/ 1873637 h 2027827"/>
                <a:gd name="connsiteX4281" fmla="*/ 930435 w 2027827"/>
                <a:gd name="connsiteY4281" fmla="*/ 1836861 h 2027827"/>
                <a:gd name="connsiteX4282" fmla="*/ 947081 w 2027827"/>
                <a:gd name="connsiteY4282" fmla="*/ 1836861 h 2027827"/>
                <a:gd name="connsiteX4283" fmla="*/ 962313 w 2027827"/>
                <a:gd name="connsiteY4283" fmla="*/ 1860798 h 2027827"/>
                <a:gd name="connsiteX4284" fmla="*/ 977546 w 2027827"/>
                <a:gd name="connsiteY4284" fmla="*/ 1836861 h 2027827"/>
                <a:gd name="connsiteX4285" fmla="*/ 994192 w 2027827"/>
                <a:gd name="connsiteY4285" fmla="*/ 1836861 h 2027827"/>
                <a:gd name="connsiteX4286" fmla="*/ 970583 w 2027827"/>
                <a:gd name="connsiteY4286" fmla="*/ 1873637 h 2027827"/>
                <a:gd name="connsiteX4287" fmla="*/ 995824 w 2027827"/>
                <a:gd name="connsiteY4287" fmla="*/ 1913024 h 2027827"/>
                <a:gd name="connsiteX4288" fmla="*/ 979179 w 2027827"/>
                <a:gd name="connsiteY4288" fmla="*/ 1913024 h 2027827"/>
                <a:gd name="connsiteX4289" fmla="*/ 962313 w 2027827"/>
                <a:gd name="connsiteY4289" fmla="*/ 1886258 h 2027827"/>
                <a:gd name="connsiteX4290" fmla="*/ 1065513 w 2027827"/>
                <a:gd name="connsiteY4290" fmla="*/ 1886258 h 2027827"/>
                <a:gd name="connsiteX4291" fmla="*/ 1048649 w 2027827"/>
                <a:gd name="connsiteY4291" fmla="*/ 1913024 h 2027827"/>
                <a:gd name="connsiteX4292" fmla="*/ 1032003 w 2027827"/>
                <a:gd name="connsiteY4292" fmla="*/ 1913024 h 2027827"/>
                <a:gd name="connsiteX4293" fmla="*/ 1057244 w 2027827"/>
                <a:gd name="connsiteY4293" fmla="*/ 1873637 h 2027827"/>
                <a:gd name="connsiteX4294" fmla="*/ 1033635 w 2027827"/>
                <a:gd name="connsiteY4294" fmla="*/ 1836861 h 2027827"/>
                <a:gd name="connsiteX4295" fmla="*/ 1050281 w 2027827"/>
                <a:gd name="connsiteY4295" fmla="*/ 1836861 h 2027827"/>
                <a:gd name="connsiteX4296" fmla="*/ 1065513 w 2027827"/>
                <a:gd name="connsiteY4296" fmla="*/ 1860798 h 2027827"/>
                <a:gd name="connsiteX4297" fmla="*/ 1080747 w 2027827"/>
                <a:gd name="connsiteY4297" fmla="*/ 1836861 h 2027827"/>
                <a:gd name="connsiteX4298" fmla="*/ 1097393 w 2027827"/>
                <a:gd name="connsiteY4298" fmla="*/ 1836861 h 2027827"/>
                <a:gd name="connsiteX4299" fmla="*/ 1073783 w 2027827"/>
                <a:gd name="connsiteY4299" fmla="*/ 1873637 h 2027827"/>
                <a:gd name="connsiteX4300" fmla="*/ 1099025 w 2027827"/>
                <a:gd name="connsiteY4300" fmla="*/ 1913024 h 2027827"/>
                <a:gd name="connsiteX4301" fmla="*/ 1082379 w 2027827"/>
                <a:gd name="connsiteY4301" fmla="*/ 1913024 h 2027827"/>
                <a:gd name="connsiteX4302" fmla="*/ 1065513 w 2027827"/>
                <a:gd name="connsiteY4302" fmla="*/ 1886258 h 2027827"/>
                <a:gd name="connsiteX4303" fmla="*/ 1168714 w 2027827"/>
                <a:gd name="connsiteY4303" fmla="*/ 1886258 h 2027827"/>
                <a:gd name="connsiteX4304" fmla="*/ 1151849 w 2027827"/>
                <a:gd name="connsiteY4304" fmla="*/ 1913024 h 2027827"/>
                <a:gd name="connsiteX4305" fmla="*/ 1135203 w 2027827"/>
                <a:gd name="connsiteY4305" fmla="*/ 1913024 h 2027827"/>
                <a:gd name="connsiteX4306" fmla="*/ 1160445 w 2027827"/>
                <a:gd name="connsiteY4306" fmla="*/ 1873637 h 2027827"/>
                <a:gd name="connsiteX4307" fmla="*/ 1136835 w 2027827"/>
                <a:gd name="connsiteY4307" fmla="*/ 1836861 h 2027827"/>
                <a:gd name="connsiteX4308" fmla="*/ 1153481 w 2027827"/>
                <a:gd name="connsiteY4308" fmla="*/ 1836861 h 2027827"/>
                <a:gd name="connsiteX4309" fmla="*/ 1168714 w 2027827"/>
                <a:gd name="connsiteY4309" fmla="*/ 1860798 h 2027827"/>
                <a:gd name="connsiteX4310" fmla="*/ 1183947 w 2027827"/>
                <a:gd name="connsiteY4310" fmla="*/ 1836861 h 2027827"/>
                <a:gd name="connsiteX4311" fmla="*/ 1200593 w 2027827"/>
                <a:gd name="connsiteY4311" fmla="*/ 1836861 h 2027827"/>
                <a:gd name="connsiteX4312" fmla="*/ 1176984 w 2027827"/>
                <a:gd name="connsiteY4312" fmla="*/ 1873637 h 2027827"/>
                <a:gd name="connsiteX4313" fmla="*/ 1202225 w 2027827"/>
                <a:gd name="connsiteY4313" fmla="*/ 1913024 h 2027827"/>
                <a:gd name="connsiteX4314" fmla="*/ 1185579 w 2027827"/>
                <a:gd name="connsiteY4314" fmla="*/ 1913024 h 2027827"/>
                <a:gd name="connsiteX4315" fmla="*/ 1168714 w 2027827"/>
                <a:gd name="connsiteY4315" fmla="*/ 1886258 h 2027827"/>
                <a:gd name="connsiteX4316" fmla="*/ 1271914 w 2027827"/>
                <a:gd name="connsiteY4316" fmla="*/ 1886258 h 2027827"/>
                <a:gd name="connsiteX4317" fmla="*/ 1255050 w 2027827"/>
                <a:gd name="connsiteY4317" fmla="*/ 1913024 h 2027827"/>
                <a:gd name="connsiteX4318" fmla="*/ 1238404 w 2027827"/>
                <a:gd name="connsiteY4318" fmla="*/ 1913024 h 2027827"/>
                <a:gd name="connsiteX4319" fmla="*/ 1263645 w 2027827"/>
                <a:gd name="connsiteY4319" fmla="*/ 1873637 h 2027827"/>
                <a:gd name="connsiteX4320" fmla="*/ 1240036 w 2027827"/>
                <a:gd name="connsiteY4320" fmla="*/ 1836861 h 2027827"/>
                <a:gd name="connsiteX4321" fmla="*/ 1256682 w 2027827"/>
                <a:gd name="connsiteY4321" fmla="*/ 1836861 h 2027827"/>
                <a:gd name="connsiteX4322" fmla="*/ 1271914 w 2027827"/>
                <a:gd name="connsiteY4322" fmla="*/ 1860798 h 2027827"/>
                <a:gd name="connsiteX4323" fmla="*/ 1287147 w 2027827"/>
                <a:gd name="connsiteY4323" fmla="*/ 1836861 h 2027827"/>
                <a:gd name="connsiteX4324" fmla="*/ 1303793 w 2027827"/>
                <a:gd name="connsiteY4324" fmla="*/ 1836861 h 2027827"/>
                <a:gd name="connsiteX4325" fmla="*/ 1280184 w 2027827"/>
                <a:gd name="connsiteY4325" fmla="*/ 1873637 h 2027827"/>
                <a:gd name="connsiteX4326" fmla="*/ 1305426 w 2027827"/>
                <a:gd name="connsiteY4326" fmla="*/ 1913024 h 2027827"/>
                <a:gd name="connsiteX4327" fmla="*/ 1288779 w 2027827"/>
                <a:gd name="connsiteY4327" fmla="*/ 1913024 h 2027827"/>
                <a:gd name="connsiteX4328" fmla="*/ 1271914 w 2027827"/>
                <a:gd name="connsiteY4328" fmla="*/ 1886258 h 2027827"/>
                <a:gd name="connsiteX4329" fmla="*/ 1375114 w 2027827"/>
                <a:gd name="connsiteY4329" fmla="*/ 1886258 h 2027827"/>
                <a:gd name="connsiteX4330" fmla="*/ 1358250 w 2027827"/>
                <a:gd name="connsiteY4330" fmla="*/ 1913024 h 2027827"/>
                <a:gd name="connsiteX4331" fmla="*/ 1341604 w 2027827"/>
                <a:gd name="connsiteY4331" fmla="*/ 1913024 h 2027827"/>
                <a:gd name="connsiteX4332" fmla="*/ 1366845 w 2027827"/>
                <a:gd name="connsiteY4332" fmla="*/ 1873637 h 2027827"/>
                <a:gd name="connsiteX4333" fmla="*/ 1343236 w 2027827"/>
                <a:gd name="connsiteY4333" fmla="*/ 1836861 h 2027827"/>
                <a:gd name="connsiteX4334" fmla="*/ 1359882 w 2027827"/>
                <a:gd name="connsiteY4334" fmla="*/ 1836861 h 2027827"/>
                <a:gd name="connsiteX4335" fmla="*/ 1375114 w 2027827"/>
                <a:gd name="connsiteY4335" fmla="*/ 1860798 h 2027827"/>
                <a:gd name="connsiteX4336" fmla="*/ 1390348 w 2027827"/>
                <a:gd name="connsiteY4336" fmla="*/ 1836861 h 2027827"/>
                <a:gd name="connsiteX4337" fmla="*/ 1406993 w 2027827"/>
                <a:gd name="connsiteY4337" fmla="*/ 1836861 h 2027827"/>
                <a:gd name="connsiteX4338" fmla="*/ 1383384 w 2027827"/>
                <a:gd name="connsiteY4338" fmla="*/ 1873637 h 2027827"/>
                <a:gd name="connsiteX4339" fmla="*/ 1408626 w 2027827"/>
                <a:gd name="connsiteY4339" fmla="*/ 1913024 h 2027827"/>
                <a:gd name="connsiteX4340" fmla="*/ 1391980 w 2027827"/>
                <a:gd name="connsiteY4340" fmla="*/ 1913024 h 2027827"/>
                <a:gd name="connsiteX4341" fmla="*/ 1375114 w 2027827"/>
                <a:gd name="connsiteY4341" fmla="*/ 1886258 h 2027827"/>
                <a:gd name="connsiteX4342" fmla="*/ 1478315 w 2027827"/>
                <a:gd name="connsiteY4342" fmla="*/ 1886258 h 2027827"/>
                <a:gd name="connsiteX4343" fmla="*/ 1461450 w 2027827"/>
                <a:gd name="connsiteY4343" fmla="*/ 1913024 h 2027827"/>
                <a:gd name="connsiteX4344" fmla="*/ 1444804 w 2027827"/>
                <a:gd name="connsiteY4344" fmla="*/ 1913024 h 2027827"/>
                <a:gd name="connsiteX4345" fmla="*/ 1470046 w 2027827"/>
                <a:gd name="connsiteY4345" fmla="*/ 1873637 h 2027827"/>
                <a:gd name="connsiteX4346" fmla="*/ 1446436 w 2027827"/>
                <a:gd name="connsiteY4346" fmla="*/ 1836861 h 2027827"/>
                <a:gd name="connsiteX4347" fmla="*/ 1463083 w 2027827"/>
                <a:gd name="connsiteY4347" fmla="*/ 1836861 h 2027827"/>
                <a:gd name="connsiteX4348" fmla="*/ 1478315 w 2027827"/>
                <a:gd name="connsiteY4348" fmla="*/ 1860798 h 2027827"/>
                <a:gd name="connsiteX4349" fmla="*/ 1493548 w 2027827"/>
                <a:gd name="connsiteY4349" fmla="*/ 1836861 h 2027827"/>
                <a:gd name="connsiteX4350" fmla="*/ 1510194 w 2027827"/>
                <a:gd name="connsiteY4350" fmla="*/ 1836861 h 2027827"/>
                <a:gd name="connsiteX4351" fmla="*/ 1486584 w 2027827"/>
                <a:gd name="connsiteY4351" fmla="*/ 1873637 h 2027827"/>
                <a:gd name="connsiteX4352" fmla="*/ 1511826 w 2027827"/>
                <a:gd name="connsiteY4352" fmla="*/ 1913024 h 2027827"/>
                <a:gd name="connsiteX4353" fmla="*/ 1495180 w 2027827"/>
                <a:gd name="connsiteY4353" fmla="*/ 1913024 h 2027827"/>
                <a:gd name="connsiteX4354" fmla="*/ 1478315 w 2027827"/>
                <a:gd name="connsiteY4354" fmla="*/ 1886258 h 2027827"/>
                <a:gd name="connsiteX4355" fmla="*/ 1581515 w 2027827"/>
                <a:gd name="connsiteY4355" fmla="*/ 1886258 h 2027827"/>
                <a:gd name="connsiteX4356" fmla="*/ 1564650 w 2027827"/>
                <a:gd name="connsiteY4356" fmla="*/ 1913024 h 2027827"/>
                <a:gd name="connsiteX4357" fmla="*/ 1548004 w 2027827"/>
                <a:gd name="connsiteY4357" fmla="*/ 1913024 h 2027827"/>
                <a:gd name="connsiteX4358" fmla="*/ 1573246 w 2027827"/>
                <a:gd name="connsiteY4358" fmla="*/ 1873637 h 2027827"/>
                <a:gd name="connsiteX4359" fmla="*/ 1549636 w 2027827"/>
                <a:gd name="connsiteY4359" fmla="*/ 1836861 h 2027827"/>
                <a:gd name="connsiteX4360" fmla="*/ 1566283 w 2027827"/>
                <a:gd name="connsiteY4360" fmla="*/ 1836861 h 2027827"/>
                <a:gd name="connsiteX4361" fmla="*/ 1581515 w 2027827"/>
                <a:gd name="connsiteY4361" fmla="*/ 1860798 h 2027827"/>
                <a:gd name="connsiteX4362" fmla="*/ 1596748 w 2027827"/>
                <a:gd name="connsiteY4362" fmla="*/ 1836861 h 2027827"/>
                <a:gd name="connsiteX4363" fmla="*/ 1613394 w 2027827"/>
                <a:gd name="connsiteY4363" fmla="*/ 1836861 h 2027827"/>
                <a:gd name="connsiteX4364" fmla="*/ 1589785 w 2027827"/>
                <a:gd name="connsiteY4364" fmla="*/ 1873637 h 2027827"/>
                <a:gd name="connsiteX4365" fmla="*/ 1615026 w 2027827"/>
                <a:gd name="connsiteY4365" fmla="*/ 1913024 h 2027827"/>
                <a:gd name="connsiteX4366" fmla="*/ 1598380 w 2027827"/>
                <a:gd name="connsiteY4366" fmla="*/ 1913024 h 2027827"/>
                <a:gd name="connsiteX4367" fmla="*/ 1581515 w 2027827"/>
                <a:gd name="connsiteY4367" fmla="*/ 1886258 h 2027827"/>
                <a:gd name="connsiteX4368" fmla="*/ 1684715 w 2027827"/>
                <a:gd name="connsiteY4368" fmla="*/ 1886258 h 2027827"/>
                <a:gd name="connsiteX4369" fmla="*/ 1667851 w 2027827"/>
                <a:gd name="connsiteY4369" fmla="*/ 1913024 h 2027827"/>
                <a:gd name="connsiteX4370" fmla="*/ 1651205 w 2027827"/>
                <a:gd name="connsiteY4370" fmla="*/ 1913024 h 2027827"/>
                <a:gd name="connsiteX4371" fmla="*/ 1676446 w 2027827"/>
                <a:gd name="connsiteY4371" fmla="*/ 1873637 h 2027827"/>
                <a:gd name="connsiteX4372" fmla="*/ 1652837 w 2027827"/>
                <a:gd name="connsiteY4372" fmla="*/ 1836861 h 2027827"/>
                <a:gd name="connsiteX4373" fmla="*/ 1669483 w 2027827"/>
                <a:gd name="connsiteY4373" fmla="*/ 1836861 h 2027827"/>
                <a:gd name="connsiteX4374" fmla="*/ 1684715 w 2027827"/>
                <a:gd name="connsiteY4374" fmla="*/ 1860798 h 2027827"/>
                <a:gd name="connsiteX4375" fmla="*/ 1699948 w 2027827"/>
                <a:gd name="connsiteY4375" fmla="*/ 1836861 h 2027827"/>
                <a:gd name="connsiteX4376" fmla="*/ 1716595 w 2027827"/>
                <a:gd name="connsiteY4376" fmla="*/ 1836861 h 2027827"/>
                <a:gd name="connsiteX4377" fmla="*/ 1692985 w 2027827"/>
                <a:gd name="connsiteY4377" fmla="*/ 1873637 h 2027827"/>
                <a:gd name="connsiteX4378" fmla="*/ 1718227 w 2027827"/>
                <a:gd name="connsiteY4378" fmla="*/ 1913024 h 2027827"/>
                <a:gd name="connsiteX4379" fmla="*/ 1701581 w 2027827"/>
                <a:gd name="connsiteY4379" fmla="*/ 1913024 h 2027827"/>
                <a:gd name="connsiteX4380" fmla="*/ 1684715 w 2027827"/>
                <a:gd name="connsiteY4380" fmla="*/ 1886258 h 2027827"/>
                <a:gd name="connsiteX4381" fmla="*/ 1787915 w 2027827"/>
                <a:gd name="connsiteY4381" fmla="*/ 1886258 h 2027827"/>
                <a:gd name="connsiteX4382" fmla="*/ 1771051 w 2027827"/>
                <a:gd name="connsiteY4382" fmla="*/ 1913024 h 2027827"/>
                <a:gd name="connsiteX4383" fmla="*/ 1754405 w 2027827"/>
                <a:gd name="connsiteY4383" fmla="*/ 1913024 h 2027827"/>
                <a:gd name="connsiteX4384" fmla="*/ 1779647 w 2027827"/>
                <a:gd name="connsiteY4384" fmla="*/ 1873637 h 2027827"/>
                <a:gd name="connsiteX4385" fmla="*/ 1756037 w 2027827"/>
                <a:gd name="connsiteY4385" fmla="*/ 1836861 h 2027827"/>
                <a:gd name="connsiteX4386" fmla="*/ 1772683 w 2027827"/>
                <a:gd name="connsiteY4386" fmla="*/ 1836861 h 2027827"/>
                <a:gd name="connsiteX4387" fmla="*/ 1787915 w 2027827"/>
                <a:gd name="connsiteY4387" fmla="*/ 1860798 h 2027827"/>
                <a:gd name="connsiteX4388" fmla="*/ 1803149 w 2027827"/>
                <a:gd name="connsiteY4388" fmla="*/ 1836861 h 2027827"/>
                <a:gd name="connsiteX4389" fmla="*/ 1819795 w 2027827"/>
                <a:gd name="connsiteY4389" fmla="*/ 1836861 h 2027827"/>
                <a:gd name="connsiteX4390" fmla="*/ 1796185 w 2027827"/>
                <a:gd name="connsiteY4390" fmla="*/ 1873637 h 2027827"/>
                <a:gd name="connsiteX4391" fmla="*/ 1821427 w 2027827"/>
                <a:gd name="connsiteY4391" fmla="*/ 1913024 h 2027827"/>
                <a:gd name="connsiteX4392" fmla="*/ 1804781 w 2027827"/>
                <a:gd name="connsiteY4392" fmla="*/ 1913024 h 2027827"/>
                <a:gd name="connsiteX4393" fmla="*/ 1787915 w 2027827"/>
                <a:gd name="connsiteY4393" fmla="*/ 1886258 h 2027827"/>
                <a:gd name="connsiteX4394" fmla="*/ 1891116 w 2027827"/>
                <a:gd name="connsiteY4394" fmla="*/ 1886258 h 2027827"/>
                <a:gd name="connsiteX4395" fmla="*/ 1874251 w 2027827"/>
                <a:gd name="connsiteY4395" fmla="*/ 1913024 h 2027827"/>
                <a:gd name="connsiteX4396" fmla="*/ 1857605 w 2027827"/>
                <a:gd name="connsiteY4396" fmla="*/ 1913024 h 2027827"/>
                <a:gd name="connsiteX4397" fmla="*/ 1882847 w 2027827"/>
                <a:gd name="connsiteY4397" fmla="*/ 1873637 h 2027827"/>
                <a:gd name="connsiteX4398" fmla="*/ 1859237 w 2027827"/>
                <a:gd name="connsiteY4398" fmla="*/ 1836861 h 2027827"/>
                <a:gd name="connsiteX4399" fmla="*/ 1875884 w 2027827"/>
                <a:gd name="connsiteY4399" fmla="*/ 1836861 h 2027827"/>
                <a:gd name="connsiteX4400" fmla="*/ 1891116 w 2027827"/>
                <a:gd name="connsiteY4400" fmla="*/ 1860798 h 2027827"/>
                <a:gd name="connsiteX4401" fmla="*/ 1906349 w 2027827"/>
                <a:gd name="connsiteY4401" fmla="*/ 1836861 h 2027827"/>
                <a:gd name="connsiteX4402" fmla="*/ 1922995 w 2027827"/>
                <a:gd name="connsiteY4402" fmla="*/ 1836861 h 2027827"/>
                <a:gd name="connsiteX4403" fmla="*/ 1899385 w 2027827"/>
                <a:gd name="connsiteY4403" fmla="*/ 1873637 h 2027827"/>
                <a:gd name="connsiteX4404" fmla="*/ 1924627 w 2027827"/>
                <a:gd name="connsiteY4404" fmla="*/ 1913024 h 2027827"/>
                <a:gd name="connsiteX4405" fmla="*/ 1907981 w 2027827"/>
                <a:gd name="connsiteY4405" fmla="*/ 1913024 h 2027827"/>
                <a:gd name="connsiteX4406" fmla="*/ 1891116 w 2027827"/>
                <a:gd name="connsiteY4406" fmla="*/ 1886258 h 2027827"/>
                <a:gd name="connsiteX4407" fmla="*/ 1994316 w 2027827"/>
                <a:gd name="connsiteY4407" fmla="*/ 1886258 h 2027827"/>
                <a:gd name="connsiteX4408" fmla="*/ 1977452 w 2027827"/>
                <a:gd name="connsiteY4408" fmla="*/ 1913024 h 2027827"/>
                <a:gd name="connsiteX4409" fmla="*/ 1960805 w 2027827"/>
                <a:gd name="connsiteY4409" fmla="*/ 1913024 h 2027827"/>
                <a:gd name="connsiteX4410" fmla="*/ 1986047 w 2027827"/>
                <a:gd name="connsiteY4410" fmla="*/ 1873637 h 2027827"/>
                <a:gd name="connsiteX4411" fmla="*/ 1962438 w 2027827"/>
                <a:gd name="connsiteY4411" fmla="*/ 1836861 h 2027827"/>
                <a:gd name="connsiteX4412" fmla="*/ 1979084 w 2027827"/>
                <a:gd name="connsiteY4412" fmla="*/ 1836861 h 2027827"/>
                <a:gd name="connsiteX4413" fmla="*/ 1994316 w 2027827"/>
                <a:gd name="connsiteY4413" fmla="*/ 1860798 h 2027827"/>
                <a:gd name="connsiteX4414" fmla="*/ 2009549 w 2027827"/>
                <a:gd name="connsiteY4414" fmla="*/ 1836861 h 2027827"/>
                <a:gd name="connsiteX4415" fmla="*/ 2026195 w 2027827"/>
                <a:gd name="connsiteY4415" fmla="*/ 1836861 h 2027827"/>
                <a:gd name="connsiteX4416" fmla="*/ 2002586 w 2027827"/>
                <a:gd name="connsiteY4416" fmla="*/ 1873637 h 2027827"/>
                <a:gd name="connsiteX4417" fmla="*/ 2027827 w 2027827"/>
                <a:gd name="connsiteY4417" fmla="*/ 1913024 h 2027827"/>
                <a:gd name="connsiteX4418" fmla="*/ 2011182 w 2027827"/>
                <a:gd name="connsiteY4418" fmla="*/ 1913024 h 2027827"/>
                <a:gd name="connsiteX4419" fmla="*/ 1994316 w 2027827"/>
                <a:gd name="connsiteY4419" fmla="*/ 1886258 h 2027827"/>
                <a:gd name="connsiteX4420" fmla="*/ 33511 w 2027827"/>
                <a:gd name="connsiteY4420" fmla="*/ 2001062 h 2027827"/>
                <a:gd name="connsiteX4421" fmla="*/ 16646 w 2027827"/>
                <a:gd name="connsiteY4421" fmla="*/ 2027827 h 2027827"/>
                <a:gd name="connsiteX4422" fmla="*/ 0 w 2027827"/>
                <a:gd name="connsiteY4422" fmla="*/ 2027827 h 2027827"/>
                <a:gd name="connsiteX4423" fmla="*/ 25242 w 2027827"/>
                <a:gd name="connsiteY4423" fmla="*/ 1988441 h 2027827"/>
                <a:gd name="connsiteX4424" fmla="*/ 1632 w 2027827"/>
                <a:gd name="connsiteY4424" fmla="*/ 1951665 h 2027827"/>
                <a:gd name="connsiteX4425" fmla="*/ 18278 w 2027827"/>
                <a:gd name="connsiteY4425" fmla="*/ 1951665 h 2027827"/>
                <a:gd name="connsiteX4426" fmla="*/ 33511 w 2027827"/>
                <a:gd name="connsiteY4426" fmla="*/ 1975602 h 2027827"/>
                <a:gd name="connsiteX4427" fmla="*/ 48744 w 2027827"/>
                <a:gd name="connsiteY4427" fmla="*/ 1951665 h 2027827"/>
                <a:gd name="connsiteX4428" fmla="*/ 65390 w 2027827"/>
                <a:gd name="connsiteY4428" fmla="*/ 1951665 h 2027827"/>
                <a:gd name="connsiteX4429" fmla="*/ 41780 w 2027827"/>
                <a:gd name="connsiteY4429" fmla="*/ 1988441 h 2027827"/>
                <a:gd name="connsiteX4430" fmla="*/ 67022 w 2027827"/>
                <a:gd name="connsiteY4430" fmla="*/ 2027827 h 2027827"/>
                <a:gd name="connsiteX4431" fmla="*/ 50376 w 2027827"/>
                <a:gd name="connsiteY4431" fmla="*/ 2027827 h 2027827"/>
                <a:gd name="connsiteX4432" fmla="*/ 33511 w 2027827"/>
                <a:gd name="connsiteY4432" fmla="*/ 2001062 h 2027827"/>
                <a:gd name="connsiteX4433" fmla="*/ 136711 w 2027827"/>
                <a:gd name="connsiteY4433" fmla="*/ 2001062 h 2027827"/>
                <a:gd name="connsiteX4434" fmla="*/ 119846 w 2027827"/>
                <a:gd name="connsiteY4434" fmla="*/ 2027827 h 2027827"/>
                <a:gd name="connsiteX4435" fmla="*/ 103200 w 2027827"/>
                <a:gd name="connsiteY4435" fmla="*/ 2027827 h 2027827"/>
                <a:gd name="connsiteX4436" fmla="*/ 128442 w 2027827"/>
                <a:gd name="connsiteY4436" fmla="*/ 1988441 h 2027827"/>
                <a:gd name="connsiteX4437" fmla="*/ 104833 w 2027827"/>
                <a:gd name="connsiteY4437" fmla="*/ 1951665 h 2027827"/>
                <a:gd name="connsiteX4438" fmla="*/ 121479 w 2027827"/>
                <a:gd name="connsiteY4438" fmla="*/ 1951665 h 2027827"/>
                <a:gd name="connsiteX4439" fmla="*/ 136711 w 2027827"/>
                <a:gd name="connsiteY4439" fmla="*/ 1975602 h 2027827"/>
                <a:gd name="connsiteX4440" fmla="*/ 151944 w 2027827"/>
                <a:gd name="connsiteY4440" fmla="*/ 1951665 h 2027827"/>
                <a:gd name="connsiteX4441" fmla="*/ 168590 w 2027827"/>
                <a:gd name="connsiteY4441" fmla="*/ 1951665 h 2027827"/>
                <a:gd name="connsiteX4442" fmla="*/ 144981 w 2027827"/>
                <a:gd name="connsiteY4442" fmla="*/ 1988441 h 2027827"/>
                <a:gd name="connsiteX4443" fmla="*/ 170222 w 2027827"/>
                <a:gd name="connsiteY4443" fmla="*/ 2027827 h 2027827"/>
                <a:gd name="connsiteX4444" fmla="*/ 153576 w 2027827"/>
                <a:gd name="connsiteY4444" fmla="*/ 2027827 h 2027827"/>
                <a:gd name="connsiteX4445" fmla="*/ 136711 w 2027827"/>
                <a:gd name="connsiteY4445" fmla="*/ 2001062 h 2027827"/>
                <a:gd name="connsiteX4446" fmla="*/ 239911 w 2027827"/>
                <a:gd name="connsiteY4446" fmla="*/ 2001062 h 2027827"/>
                <a:gd name="connsiteX4447" fmla="*/ 223047 w 2027827"/>
                <a:gd name="connsiteY4447" fmla="*/ 2027827 h 2027827"/>
                <a:gd name="connsiteX4448" fmla="*/ 206401 w 2027827"/>
                <a:gd name="connsiteY4448" fmla="*/ 2027827 h 2027827"/>
                <a:gd name="connsiteX4449" fmla="*/ 231642 w 2027827"/>
                <a:gd name="connsiteY4449" fmla="*/ 1988441 h 2027827"/>
                <a:gd name="connsiteX4450" fmla="*/ 208033 w 2027827"/>
                <a:gd name="connsiteY4450" fmla="*/ 1951665 h 2027827"/>
                <a:gd name="connsiteX4451" fmla="*/ 224679 w 2027827"/>
                <a:gd name="connsiteY4451" fmla="*/ 1951665 h 2027827"/>
                <a:gd name="connsiteX4452" fmla="*/ 239911 w 2027827"/>
                <a:gd name="connsiteY4452" fmla="*/ 1975602 h 2027827"/>
                <a:gd name="connsiteX4453" fmla="*/ 255144 w 2027827"/>
                <a:gd name="connsiteY4453" fmla="*/ 1951665 h 2027827"/>
                <a:gd name="connsiteX4454" fmla="*/ 271790 w 2027827"/>
                <a:gd name="connsiteY4454" fmla="*/ 1951665 h 2027827"/>
                <a:gd name="connsiteX4455" fmla="*/ 248181 w 2027827"/>
                <a:gd name="connsiteY4455" fmla="*/ 1988441 h 2027827"/>
                <a:gd name="connsiteX4456" fmla="*/ 273423 w 2027827"/>
                <a:gd name="connsiteY4456" fmla="*/ 2027827 h 2027827"/>
                <a:gd name="connsiteX4457" fmla="*/ 256777 w 2027827"/>
                <a:gd name="connsiteY4457" fmla="*/ 2027827 h 2027827"/>
                <a:gd name="connsiteX4458" fmla="*/ 239911 w 2027827"/>
                <a:gd name="connsiteY4458" fmla="*/ 2001062 h 2027827"/>
                <a:gd name="connsiteX4459" fmla="*/ 343111 w 2027827"/>
                <a:gd name="connsiteY4459" fmla="*/ 2001062 h 2027827"/>
                <a:gd name="connsiteX4460" fmla="*/ 326247 w 2027827"/>
                <a:gd name="connsiteY4460" fmla="*/ 2027827 h 2027827"/>
                <a:gd name="connsiteX4461" fmla="*/ 309601 w 2027827"/>
                <a:gd name="connsiteY4461" fmla="*/ 2027827 h 2027827"/>
                <a:gd name="connsiteX4462" fmla="*/ 334843 w 2027827"/>
                <a:gd name="connsiteY4462" fmla="*/ 1988441 h 2027827"/>
                <a:gd name="connsiteX4463" fmla="*/ 311233 w 2027827"/>
                <a:gd name="connsiteY4463" fmla="*/ 1951665 h 2027827"/>
                <a:gd name="connsiteX4464" fmla="*/ 327879 w 2027827"/>
                <a:gd name="connsiteY4464" fmla="*/ 1951665 h 2027827"/>
                <a:gd name="connsiteX4465" fmla="*/ 343111 w 2027827"/>
                <a:gd name="connsiteY4465" fmla="*/ 1975602 h 2027827"/>
                <a:gd name="connsiteX4466" fmla="*/ 358345 w 2027827"/>
                <a:gd name="connsiteY4466" fmla="*/ 1951665 h 2027827"/>
                <a:gd name="connsiteX4467" fmla="*/ 374991 w 2027827"/>
                <a:gd name="connsiteY4467" fmla="*/ 1951665 h 2027827"/>
                <a:gd name="connsiteX4468" fmla="*/ 351381 w 2027827"/>
                <a:gd name="connsiteY4468" fmla="*/ 1988441 h 2027827"/>
                <a:gd name="connsiteX4469" fmla="*/ 376623 w 2027827"/>
                <a:gd name="connsiteY4469" fmla="*/ 2027827 h 2027827"/>
                <a:gd name="connsiteX4470" fmla="*/ 359977 w 2027827"/>
                <a:gd name="connsiteY4470" fmla="*/ 2027827 h 2027827"/>
                <a:gd name="connsiteX4471" fmla="*/ 343111 w 2027827"/>
                <a:gd name="connsiteY4471" fmla="*/ 2001062 h 2027827"/>
                <a:gd name="connsiteX4472" fmla="*/ 446312 w 2027827"/>
                <a:gd name="connsiteY4472" fmla="*/ 2001062 h 2027827"/>
                <a:gd name="connsiteX4473" fmla="*/ 429447 w 2027827"/>
                <a:gd name="connsiteY4473" fmla="*/ 2027827 h 2027827"/>
                <a:gd name="connsiteX4474" fmla="*/ 412801 w 2027827"/>
                <a:gd name="connsiteY4474" fmla="*/ 2027827 h 2027827"/>
                <a:gd name="connsiteX4475" fmla="*/ 438043 w 2027827"/>
                <a:gd name="connsiteY4475" fmla="*/ 1988441 h 2027827"/>
                <a:gd name="connsiteX4476" fmla="*/ 414433 w 2027827"/>
                <a:gd name="connsiteY4476" fmla="*/ 1951665 h 2027827"/>
                <a:gd name="connsiteX4477" fmla="*/ 431079 w 2027827"/>
                <a:gd name="connsiteY4477" fmla="*/ 1951665 h 2027827"/>
                <a:gd name="connsiteX4478" fmla="*/ 446312 w 2027827"/>
                <a:gd name="connsiteY4478" fmla="*/ 1975602 h 2027827"/>
                <a:gd name="connsiteX4479" fmla="*/ 461545 w 2027827"/>
                <a:gd name="connsiteY4479" fmla="*/ 1951665 h 2027827"/>
                <a:gd name="connsiteX4480" fmla="*/ 478191 w 2027827"/>
                <a:gd name="connsiteY4480" fmla="*/ 1951665 h 2027827"/>
                <a:gd name="connsiteX4481" fmla="*/ 454582 w 2027827"/>
                <a:gd name="connsiteY4481" fmla="*/ 1988441 h 2027827"/>
                <a:gd name="connsiteX4482" fmla="*/ 479823 w 2027827"/>
                <a:gd name="connsiteY4482" fmla="*/ 2027827 h 2027827"/>
                <a:gd name="connsiteX4483" fmla="*/ 463177 w 2027827"/>
                <a:gd name="connsiteY4483" fmla="*/ 2027827 h 2027827"/>
                <a:gd name="connsiteX4484" fmla="*/ 446312 w 2027827"/>
                <a:gd name="connsiteY4484" fmla="*/ 2001062 h 2027827"/>
                <a:gd name="connsiteX4485" fmla="*/ 549512 w 2027827"/>
                <a:gd name="connsiteY4485" fmla="*/ 2001062 h 2027827"/>
                <a:gd name="connsiteX4486" fmla="*/ 532648 w 2027827"/>
                <a:gd name="connsiteY4486" fmla="*/ 2027827 h 2027827"/>
                <a:gd name="connsiteX4487" fmla="*/ 516002 w 2027827"/>
                <a:gd name="connsiteY4487" fmla="*/ 2027827 h 2027827"/>
                <a:gd name="connsiteX4488" fmla="*/ 541243 w 2027827"/>
                <a:gd name="connsiteY4488" fmla="*/ 1988441 h 2027827"/>
                <a:gd name="connsiteX4489" fmla="*/ 517634 w 2027827"/>
                <a:gd name="connsiteY4489" fmla="*/ 1951665 h 2027827"/>
                <a:gd name="connsiteX4490" fmla="*/ 534280 w 2027827"/>
                <a:gd name="connsiteY4490" fmla="*/ 1951665 h 2027827"/>
                <a:gd name="connsiteX4491" fmla="*/ 549512 w 2027827"/>
                <a:gd name="connsiteY4491" fmla="*/ 1975602 h 2027827"/>
                <a:gd name="connsiteX4492" fmla="*/ 564745 w 2027827"/>
                <a:gd name="connsiteY4492" fmla="*/ 1951665 h 2027827"/>
                <a:gd name="connsiteX4493" fmla="*/ 581391 w 2027827"/>
                <a:gd name="connsiteY4493" fmla="*/ 1951665 h 2027827"/>
                <a:gd name="connsiteX4494" fmla="*/ 557782 w 2027827"/>
                <a:gd name="connsiteY4494" fmla="*/ 1988441 h 2027827"/>
                <a:gd name="connsiteX4495" fmla="*/ 583023 w 2027827"/>
                <a:gd name="connsiteY4495" fmla="*/ 2027827 h 2027827"/>
                <a:gd name="connsiteX4496" fmla="*/ 566378 w 2027827"/>
                <a:gd name="connsiteY4496" fmla="*/ 2027827 h 2027827"/>
                <a:gd name="connsiteX4497" fmla="*/ 549512 w 2027827"/>
                <a:gd name="connsiteY4497" fmla="*/ 2001062 h 2027827"/>
                <a:gd name="connsiteX4498" fmla="*/ 652712 w 2027827"/>
                <a:gd name="connsiteY4498" fmla="*/ 2001062 h 2027827"/>
                <a:gd name="connsiteX4499" fmla="*/ 635848 w 2027827"/>
                <a:gd name="connsiteY4499" fmla="*/ 2027827 h 2027827"/>
                <a:gd name="connsiteX4500" fmla="*/ 619202 w 2027827"/>
                <a:gd name="connsiteY4500" fmla="*/ 2027827 h 2027827"/>
                <a:gd name="connsiteX4501" fmla="*/ 644443 w 2027827"/>
                <a:gd name="connsiteY4501" fmla="*/ 1988441 h 2027827"/>
                <a:gd name="connsiteX4502" fmla="*/ 620834 w 2027827"/>
                <a:gd name="connsiteY4502" fmla="*/ 1951665 h 2027827"/>
                <a:gd name="connsiteX4503" fmla="*/ 637480 w 2027827"/>
                <a:gd name="connsiteY4503" fmla="*/ 1951665 h 2027827"/>
                <a:gd name="connsiteX4504" fmla="*/ 652712 w 2027827"/>
                <a:gd name="connsiteY4504" fmla="*/ 1975602 h 2027827"/>
                <a:gd name="connsiteX4505" fmla="*/ 667945 w 2027827"/>
                <a:gd name="connsiteY4505" fmla="*/ 1951665 h 2027827"/>
                <a:gd name="connsiteX4506" fmla="*/ 684592 w 2027827"/>
                <a:gd name="connsiteY4506" fmla="*/ 1951665 h 2027827"/>
                <a:gd name="connsiteX4507" fmla="*/ 660982 w 2027827"/>
                <a:gd name="connsiteY4507" fmla="*/ 1988441 h 2027827"/>
                <a:gd name="connsiteX4508" fmla="*/ 686224 w 2027827"/>
                <a:gd name="connsiteY4508" fmla="*/ 2027827 h 2027827"/>
                <a:gd name="connsiteX4509" fmla="*/ 669578 w 2027827"/>
                <a:gd name="connsiteY4509" fmla="*/ 2027827 h 2027827"/>
                <a:gd name="connsiteX4510" fmla="*/ 652712 w 2027827"/>
                <a:gd name="connsiteY4510" fmla="*/ 2001062 h 2027827"/>
                <a:gd name="connsiteX4511" fmla="*/ 755913 w 2027827"/>
                <a:gd name="connsiteY4511" fmla="*/ 2001062 h 2027827"/>
                <a:gd name="connsiteX4512" fmla="*/ 739048 w 2027827"/>
                <a:gd name="connsiteY4512" fmla="*/ 2027827 h 2027827"/>
                <a:gd name="connsiteX4513" fmla="*/ 722402 w 2027827"/>
                <a:gd name="connsiteY4513" fmla="*/ 2027827 h 2027827"/>
                <a:gd name="connsiteX4514" fmla="*/ 747644 w 2027827"/>
                <a:gd name="connsiteY4514" fmla="*/ 1988441 h 2027827"/>
                <a:gd name="connsiteX4515" fmla="*/ 724034 w 2027827"/>
                <a:gd name="connsiteY4515" fmla="*/ 1951665 h 2027827"/>
                <a:gd name="connsiteX4516" fmla="*/ 740680 w 2027827"/>
                <a:gd name="connsiteY4516" fmla="*/ 1951665 h 2027827"/>
                <a:gd name="connsiteX4517" fmla="*/ 755913 w 2027827"/>
                <a:gd name="connsiteY4517" fmla="*/ 1975602 h 2027827"/>
                <a:gd name="connsiteX4518" fmla="*/ 771146 w 2027827"/>
                <a:gd name="connsiteY4518" fmla="*/ 1951665 h 2027827"/>
                <a:gd name="connsiteX4519" fmla="*/ 787792 w 2027827"/>
                <a:gd name="connsiteY4519" fmla="*/ 1951665 h 2027827"/>
                <a:gd name="connsiteX4520" fmla="*/ 764182 w 2027827"/>
                <a:gd name="connsiteY4520" fmla="*/ 1988441 h 2027827"/>
                <a:gd name="connsiteX4521" fmla="*/ 789424 w 2027827"/>
                <a:gd name="connsiteY4521" fmla="*/ 2027827 h 2027827"/>
                <a:gd name="connsiteX4522" fmla="*/ 772778 w 2027827"/>
                <a:gd name="connsiteY4522" fmla="*/ 2027827 h 2027827"/>
                <a:gd name="connsiteX4523" fmla="*/ 755913 w 2027827"/>
                <a:gd name="connsiteY4523" fmla="*/ 2001062 h 2027827"/>
                <a:gd name="connsiteX4524" fmla="*/ 859113 w 2027827"/>
                <a:gd name="connsiteY4524" fmla="*/ 2001062 h 2027827"/>
                <a:gd name="connsiteX4525" fmla="*/ 842248 w 2027827"/>
                <a:gd name="connsiteY4525" fmla="*/ 2027827 h 2027827"/>
                <a:gd name="connsiteX4526" fmla="*/ 825602 w 2027827"/>
                <a:gd name="connsiteY4526" fmla="*/ 2027827 h 2027827"/>
                <a:gd name="connsiteX4527" fmla="*/ 850844 w 2027827"/>
                <a:gd name="connsiteY4527" fmla="*/ 1988441 h 2027827"/>
                <a:gd name="connsiteX4528" fmla="*/ 827235 w 2027827"/>
                <a:gd name="connsiteY4528" fmla="*/ 1951665 h 2027827"/>
                <a:gd name="connsiteX4529" fmla="*/ 843881 w 2027827"/>
                <a:gd name="connsiteY4529" fmla="*/ 1951665 h 2027827"/>
                <a:gd name="connsiteX4530" fmla="*/ 859113 w 2027827"/>
                <a:gd name="connsiteY4530" fmla="*/ 1975602 h 2027827"/>
                <a:gd name="connsiteX4531" fmla="*/ 874346 w 2027827"/>
                <a:gd name="connsiteY4531" fmla="*/ 1951665 h 2027827"/>
                <a:gd name="connsiteX4532" fmla="*/ 890992 w 2027827"/>
                <a:gd name="connsiteY4532" fmla="*/ 1951665 h 2027827"/>
                <a:gd name="connsiteX4533" fmla="*/ 867383 w 2027827"/>
                <a:gd name="connsiteY4533" fmla="*/ 1988441 h 2027827"/>
                <a:gd name="connsiteX4534" fmla="*/ 892624 w 2027827"/>
                <a:gd name="connsiteY4534" fmla="*/ 2027827 h 2027827"/>
                <a:gd name="connsiteX4535" fmla="*/ 875978 w 2027827"/>
                <a:gd name="connsiteY4535" fmla="*/ 2027827 h 2027827"/>
                <a:gd name="connsiteX4536" fmla="*/ 859113 w 2027827"/>
                <a:gd name="connsiteY4536" fmla="*/ 2001062 h 2027827"/>
                <a:gd name="connsiteX4537" fmla="*/ 962313 w 2027827"/>
                <a:gd name="connsiteY4537" fmla="*/ 2001062 h 2027827"/>
                <a:gd name="connsiteX4538" fmla="*/ 945449 w 2027827"/>
                <a:gd name="connsiteY4538" fmla="*/ 2027827 h 2027827"/>
                <a:gd name="connsiteX4539" fmla="*/ 928803 w 2027827"/>
                <a:gd name="connsiteY4539" fmla="*/ 2027827 h 2027827"/>
                <a:gd name="connsiteX4540" fmla="*/ 954044 w 2027827"/>
                <a:gd name="connsiteY4540" fmla="*/ 1988441 h 2027827"/>
                <a:gd name="connsiteX4541" fmla="*/ 930435 w 2027827"/>
                <a:gd name="connsiteY4541" fmla="*/ 1951665 h 2027827"/>
                <a:gd name="connsiteX4542" fmla="*/ 947081 w 2027827"/>
                <a:gd name="connsiteY4542" fmla="*/ 1951665 h 2027827"/>
                <a:gd name="connsiteX4543" fmla="*/ 962313 w 2027827"/>
                <a:gd name="connsiteY4543" fmla="*/ 1975602 h 2027827"/>
                <a:gd name="connsiteX4544" fmla="*/ 977546 w 2027827"/>
                <a:gd name="connsiteY4544" fmla="*/ 1951665 h 2027827"/>
                <a:gd name="connsiteX4545" fmla="*/ 994192 w 2027827"/>
                <a:gd name="connsiteY4545" fmla="*/ 1951665 h 2027827"/>
                <a:gd name="connsiteX4546" fmla="*/ 970583 w 2027827"/>
                <a:gd name="connsiteY4546" fmla="*/ 1988441 h 2027827"/>
                <a:gd name="connsiteX4547" fmla="*/ 995824 w 2027827"/>
                <a:gd name="connsiteY4547" fmla="*/ 2027827 h 2027827"/>
                <a:gd name="connsiteX4548" fmla="*/ 979179 w 2027827"/>
                <a:gd name="connsiteY4548" fmla="*/ 2027827 h 2027827"/>
                <a:gd name="connsiteX4549" fmla="*/ 962313 w 2027827"/>
                <a:gd name="connsiteY4549" fmla="*/ 2001062 h 2027827"/>
                <a:gd name="connsiteX4550" fmla="*/ 1065513 w 2027827"/>
                <a:gd name="connsiteY4550" fmla="*/ 2001062 h 2027827"/>
                <a:gd name="connsiteX4551" fmla="*/ 1048649 w 2027827"/>
                <a:gd name="connsiteY4551" fmla="*/ 2027827 h 2027827"/>
                <a:gd name="connsiteX4552" fmla="*/ 1032003 w 2027827"/>
                <a:gd name="connsiteY4552" fmla="*/ 2027827 h 2027827"/>
                <a:gd name="connsiteX4553" fmla="*/ 1057244 w 2027827"/>
                <a:gd name="connsiteY4553" fmla="*/ 1988441 h 2027827"/>
                <a:gd name="connsiteX4554" fmla="*/ 1033635 w 2027827"/>
                <a:gd name="connsiteY4554" fmla="*/ 1951665 h 2027827"/>
                <a:gd name="connsiteX4555" fmla="*/ 1050281 w 2027827"/>
                <a:gd name="connsiteY4555" fmla="*/ 1951665 h 2027827"/>
                <a:gd name="connsiteX4556" fmla="*/ 1065513 w 2027827"/>
                <a:gd name="connsiteY4556" fmla="*/ 1975602 h 2027827"/>
                <a:gd name="connsiteX4557" fmla="*/ 1080747 w 2027827"/>
                <a:gd name="connsiteY4557" fmla="*/ 1951665 h 2027827"/>
                <a:gd name="connsiteX4558" fmla="*/ 1097393 w 2027827"/>
                <a:gd name="connsiteY4558" fmla="*/ 1951665 h 2027827"/>
                <a:gd name="connsiteX4559" fmla="*/ 1073783 w 2027827"/>
                <a:gd name="connsiteY4559" fmla="*/ 1988441 h 2027827"/>
                <a:gd name="connsiteX4560" fmla="*/ 1099025 w 2027827"/>
                <a:gd name="connsiteY4560" fmla="*/ 2027827 h 2027827"/>
                <a:gd name="connsiteX4561" fmla="*/ 1082379 w 2027827"/>
                <a:gd name="connsiteY4561" fmla="*/ 2027827 h 2027827"/>
                <a:gd name="connsiteX4562" fmla="*/ 1065513 w 2027827"/>
                <a:gd name="connsiteY4562" fmla="*/ 2001062 h 2027827"/>
                <a:gd name="connsiteX4563" fmla="*/ 1168714 w 2027827"/>
                <a:gd name="connsiteY4563" fmla="*/ 2001062 h 2027827"/>
                <a:gd name="connsiteX4564" fmla="*/ 1151849 w 2027827"/>
                <a:gd name="connsiteY4564" fmla="*/ 2027827 h 2027827"/>
                <a:gd name="connsiteX4565" fmla="*/ 1135203 w 2027827"/>
                <a:gd name="connsiteY4565" fmla="*/ 2027827 h 2027827"/>
                <a:gd name="connsiteX4566" fmla="*/ 1160445 w 2027827"/>
                <a:gd name="connsiteY4566" fmla="*/ 1988441 h 2027827"/>
                <a:gd name="connsiteX4567" fmla="*/ 1136835 w 2027827"/>
                <a:gd name="connsiteY4567" fmla="*/ 1951665 h 2027827"/>
                <a:gd name="connsiteX4568" fmla="*/ 1153481 w 2027827"/>
                <a:gd name="connsiteY4568" fmla="*/ 1951665 h 2027827"/>
                <a:gd name="connsiteX4569" fmla="*/ 1168714 w 2027827"/>
                <a:gd name="connsiteY4569" fmla="*/ 1975602 h 2027827"/>
                <a:gd name="connsiteX4570" fmla="*/ 1183947 w 2027827"/>
                <a:gd name="connsiteY4570" fmla="*/ 1951665 h 2027827"/>
                <a:gd name="connsiteX4571" fmla="*/ 1200593 w 2027827"/>
                <a:gd name="connsiteY4571" fmla="*/ 1951665 h 2027827"/>
                <a:gd name="connsiteX4572" fmla="*/ 1176984 w 2027827"/>
                <a:gd name="connsiteY4572" fmla="*/ 1988441 h 2027827"/>
                <a:gd name="connsiteX4573" fmla="*/ 1202225 w 2027827"/>
                <a:gd name="connsiteY4573" fmla="*/ 2027827 h 2027827"/>
                <a:gd name="connsiteX4574" fmla="*/ 1185579 w 2027827"/>
                <a:gd name="connsiteY4574" fmla="*/ 2027827 h 2027827"/>
                <a:gd name="connsiteX4575" fmla="*/ 1168714 w 2027827"/>
                <a:gd name="connsiteY4575" fmla="*/ 2001062 h 2027827"/>
                <a:gd name="connsiteX4576" fmla="*/ 1271914 w 2027827"/>
                <a:gd name="connsiteY4576" fmla="*/ 2001062 h 2027827"/>
                <a:gd name="connsiteX4577" fmla="*/ 1255050 w 2027827"/>
                <a:gd name="connsiteY4577" fmla="*/ 2027827 h 2027827"/>
                <a:gd name="connsiteX4578" fmla="*/ 1238404 w 2027827"/>
                <a:gd name="connsiteY4578" fmla="*/ 2027827 h 2027827"/>
                <a:gd name="connsiteX4579" fmla="*/ 1263645 w 2027827"/>
                <a:gd name="connsiteY4579" fmla="*/ 1988441 h 2027827"/>
                <a:gd name="connsiteX4580" fmla="*/ 1240036 w 2027827"/>
                <a:gd name="connsiteY4580" fmla="*/ 1951665 h 2027827"/>
                <a:gd name="connsiteX4581" fmla="*/ 1256682 w 2027827"/>
                <a:gd name="connsiteY4581" fmla="*/ 1951665 h 2027827"/>
                <a:gd name="connsiteX4582" fmla="*/ 1271914 w 2027827"/>
                <a:gd name="connsiteY4582" fmla="*/ 1975602 h 2027827"/>
                <a:gd name="connsiteX4583" fmla="*/ 1287147 w 2027827"/>
                <a:gd name="connsiteY4583" fmla="*/ 1951665 h 2027827"/>
                <a:gd name="connsiteX4584" fmla="*/ 1303793 w 2027827"/>
                <a:gd name="connsiteY4584" fmla="*/ 1951665 h 2027827"/>
                <a:gd name="connsiteX4585" fmla="*/ 1280184 w 2027827"/>
                <a:gd name="connsiteY4585" fmla="*/ 1988441 h 2027827"/>
                <a:gd name="connsiteX4586" fmla="*/ 1305426 w 2027827"/>
                <a:gd name="connsiteY4586" fmla="*/ 2027827 h 2027827"/>
                <a:gd name="connsiteX4587" fmla="*/ 1288779 w 2027827"/>
                <a:gd name="connsiteY4587" fmla="*/ 2027827 h 2027827"/>
                <a:gd name="connsiteX4588" fmla="*/ 1271914 w 2027827"/>
                <a:gd name="connsiteY4588" fmla="*/ 2001062 h 2027827"/>
                <a:gd name="connsiteX4589" fmla="*/ 1375114 w 2027827"/>
                <a:gd name="connsiteY4589" fmla="*/ 2001062 h 2027827"/>
                <a:gd name="connsiteX4590" fmla="*/ 1358250 w 2027827"/>
                <a:gd name="connsiteY4590" fmla="*/ 2027827 h 2027827"/>
                <a:gd name="connsiteX4591" fmla="*/ 1341604 w 2027827"/>
                <a:gd name="connsiteY4591" fmla="*/ 2027827 h 2027827"/>
                <a:gd name="connsiteX4592" fmla="*/ 1366845 w 2027827"/>
                <a:gd name="connsiteY4592" fmla="*/ 1988441 h 2027827"/>
                <a:gd name="connsiteX4593" fmla="*/ 1343236 w 2027827"/>
                <a:gd name="connsiteY4593" fmla="*/ 1951665 h 2027827"/>
                <a:gd name="connsiteX4594" fmla="*/ 1359882 w 2027827"/>
                <a:gd name="connsiteY4594" fmla="*/ 1951665 h 2027827"/>
                <a:gd name="connsiteX4595" fmla="*/ 1375114 w 2027827"/>
                <a:gd name="connsiteY4595" fmla="*/ 1975602 h 2027827"/>
                <a:gd name="connsiteX4596" fmla="*/ 1390348 w 2027827"/>
                <a:gd name="connsiteY4596" fmla="*/ 1951665 h 2027827"/>
                <a:gd name="connsiteX4597" fmla="*/ 1406993 w 2027827"/>
                <a:gd name="connsiteY4597" fmla="*/ 1951665 h 2027827"/>
                <a:gd name="connsiteX4598" fmla="*/ 1383384 w 2027827"/>
                <a:gd name="connsiteY4598" fmla="*/ 1988441 h 2027827"/>
                <a:gd name="connsiteX4599" fmla="*/ 1408626 w 2027827"/>
                <a:gd name="connsiteY4599" fmla="*/ 2027827 h 2027827"/>
                <a:gd name="connsiteX4600" fmla="*/ 1391980 w 2027827"/>
                <a:gd name="connsiteY4600" fmla="*/ 2027827 h 2027827"/>
                <a:gd name="connsiteX4601" fmla="*/ 1375114 w 2027827"/>
                <a:gd name="connsiteY4601" fmla="*/ 2001062 h 2027827"/>
                <a:gd name="connsiteX4602" fmla="*/ 1478315 w 2027827"/>
                <a:gd name="connsiteY4602" fmla="*/ 2001062 h 2027827"/>
                <a:gd name="connsiteX4603" fmla="*/ 1461450 w 2027827"/>
                <a:gd name="connsiteY4603" fmla="*/ 2027827 h 2027827"/>
                <a:gd name="connsiteX4604" fmla="*/ 1444804 w 2027827"/>
                <a:gd name="connsiteY4604" fmla="*/ 2027827 h 2027827"/>
                <a:gd name="connsiteX4605" fmla="*/ 1470046 w 2027827"/>
                <a:gd name="connsiteY4605" fmla="*/ 1988441 h 2027827"/>
                <a:gd name="connsiteX4606" fmla="*/ 1446436 w 2027827"/>
                <a:gd name="connsiteY4606" fmla="*/ 1951665 h 2027827"/>
                <a:gd name="connsiteX4607" fmla="*/ 1463083 w 2027827"/>
                <a:gd name="connsiteY4607" fmla="*/ 1951665 h 2027827"/>
                <a:gd name="connsiteX4608" fmla="*/ 1478315 w 2027827"/>
                <a:gd name="connsiteY4608" fmla="*/ 1975602 h 2027827"/>
                <a:gd name="connsiteX4609" fmla="*/ 1493548 w 2027827"/>
                <a:gd name="connsiteY4609" fmla="*/ 1951665 h 2027827"/>
                <a:gd name="connsiteX4610" fmla="*/ 1510194 w 2027827"/>
                <a:gd name="connsiteY4610" fmla="*/ 1951665 h 2027827"/>
                <a:gd name="connsiteX4611" fmla="*/ 1486584 w 2027827"/>
                <a:gd name="connsiteY4611" fmla="*/ 1988441 h 2027827"/>
                <a:gd name="connsiteX4612" fmla="*/ 1511826 w 2027827"/>
                <a:gd name="connsiteY4612" fmla="*/ 2027827 h 2027827"/>
                <a:gd name="connsiteX4613" fmla="*/ 1495180 w 2027827"/>
                <a:gd name="connsiteY4613" fmla="*/ 2027827 h 2027827"/>
                <a:gd name="connsiteX4614" fmla="*/ 1478315 w 2027827"/>
                <a:gd name="connsiteY4614" fmla="*/ 2001062 h 2027827"/>
                <a:gd name="connsiteX4615" fmla="*/ 1581515 w 2027827"/>
                <a:gd name="connsiteY4615" fmla="*/ 2001062 h 2027827"/>
                <a:gd name="connsiteX4616" fmla="*/ 1564650 w 2027827"/>
                <a:gd name="connsiteY4616" fmla="*/ 2027827 h 2027827"/>
                <a:gd name="connsiteX4617" fmla="*/ 1548004 w 2027827"/>
                <a:gd name="connsiteY4617" fmla="*/ 2027827 h 2027827"/>
                <a:gd name="connsiteX4618" fmla="*/ 1573246 w 2027827"/>
                <a:gd name="connsiteY4618" fmla="*/ 1988441 h 2027827"/>
                <a:gd name="connsiteX4619" fmla="*/ 1549636 w 2027827"/>
                <a:gd name="connsiteY4619" fmla="*/ 1951665 h 2027827"/>
                <a:gd name="connsiteX4620" fmla="*/ 1566283 w 2027827"/>
                <a:gd name="connsiteY4620" fmla="*/ 1951665 h 2027827"/>
                <a:gd name="connsiteX4621" fmla="*/ 1581515 w 2027827"/>
                <a:gd name="connsiteY4621" fmla="*/ 1975602 h 2027827"/>
                <a:gd name="connsiteX4622" fmla="*/ 1596748 w 2027827"/>
                <a:gd name="connsiteY4622" fmla="*/ 1951665 h 2027827"/>
                <a:gd name="connsiteX4623" fmla="*/ 1613394 w 2027827"/>
                <a:gd name="connsiteY4623" fmla="*/ 1951665 h 2027827"/>
                <a:gd name="connsiteX4624" fmla="*/ 1589785 w 2027827"/>
                <a:gd name="connsiteY4624" fmla="*/ 1988441 h 2027827"/>
                <a:gd name="connsiteX4625" fmla="*/ 1615026 w 2027827"/>
                <a:gd name="connsiteY4625" fmla="*/ 2027827 h 2027827"/>
                <a:gd name="connsiteX4626" fmla="*/ 1598380 w 2027827"/>
                <a:gd name="connsiteY4626" fmla="*/ 2027827 h 2027827"/>
                <a:gd name="connsiteX4627" fmla="*/ 1581515 w 2027827"/>
                <a:gd name="connsiteY4627" fmla="*/ 2001062 h 2027827"/>
                <a:gd name="connsiteX4628" fmla="*/ 1684715 w 2027827"/>
                <a:gd name="connsiteY4628" fmla="*/ 2001062 h 2027827"/>
                <a:gd name="connsiteX4629" fmla="*/ 1667851 w 2027827"/>
                <a:gd name="connsiteY4629" fmla="*/ 2027827 h 2027827"/>
                <a:gd name="connsiteX4630" fmla="*/ 1651205 w 2027827"/>
                <a:gd name="connsiteY4630" fmla="*/ 2027827 h 2027827"/>
                <a:gd name="connsiteX4631" fmla="*/ 1676446 w 2027827"/>
                <a:gd name="connsiteY4631" fmla="*/ 1988441 h 2027827"/>
                <a:gd name="connsiteX4632" fmla="*/ 1652837 w 2027827"/>
                <a:gd name="connsiteY4632" fmla="*/ 1951665 h 2027827"/>
                <a:gd name="connsiteX4633" fmla="*/ 1669483 w 2027827"/>
                <a:gd name="connsiteY4633" fmla="*/ 1951665 h 2027827"/>
                <a:gd name="connsiteX4634" fmla="*/ 1684715 w 2027827"/>
                <a:gd name="connsiteY4634" fmla="*/ 1975602 h 2027827"/>
                <a:gd name="connsiteX4635" fmla="*/ 1699948 w 2027827"/>
                <a:gd name="connsiteY4635" fmla="*/ 1951665 h 2027827"/>
                <a:gd name="connsiteX4636" fmla="*/ 1716595 w 2027827"/>
                <a:gd name="connsiteY4636" fmla="*/ 1951665 h 2027827"/>
                <a:gd name="connsiteX4637" fmla="*/ 1692985 w 2027827"/>
                <a:gd name="connsiteY4637" fmla="*/ 1988441 h 2027827"/>
                <a:gd name="connsiteX4638" fmla="*/ 1718227 w 2027827"/>
                <a:gd name="connsiteY4638" fmla="*/ 2027827 h 2027827"/>
                <a:gd name="connsiteX4639" fmla="*/ 1701581 w 2027827"/>
                <a:gd name="connsiteY4639" fmla="*/ 2027827 h 2027827"/>
                <a:gd name="connsiteX4640" fmla="*/ 1684715 w 2027827"/>
                <a:gd name="connsiteY4640" fmla="*/ 2001062 h 2027827"/>
                <a:gd name="connsiteX4641" fmla="*/ 1787915 w 2027827"/>
                <a:gd name="connsiteY4641" fmla="*/ 2001062 h 2027827"/>
                <a:gd name="connsiteX4642" fmla="*/ 1771051 w 2027827"/>
                <a:gd name="connsiteY4642" fmla="*/ 2027827 h 2027827"/>
                <a:gd name="connsiteX4643" fmla="*/ 1754405 w 2027827"/>
                <a:gd name="connsiteY4643" fmla="*/ 2027827 h 2027827"/>
                <a:gd name="connsiteX4644" fmla="*/ 1779647 w 2027827"/>
                <a:gd name="connsiteY4644" fmla="*/ 1988441 h 2027827"/>
                <a:gd name="connsiteX4645" fmla="*/ 1756037 w 2027827"/>
                <a:gd name="connsiteY4645" fmla="*/ 1951665 h 2027827"/>
                <a:gd name="connsiteX4646" fmla="*/ 1772683 w 2027827"/>
                <a:gd name="connsiteY4646" fmla="*/ 1951665 h 2027827"/>
                <a:gd name="connsiteX4647" fmla="*/ 1787915 w 2027827"/>
                <a:gd name="connsiteY4647" fmla="*/ 1975602 h 2027827"/>
                <a:gd name="connsiteX4648" fmla="*/ 1803149 w 2027827"/>
                <a:gd name="connsiteY4648" fmla="*/ 1951665 h 2027827"/>
                <a:gd name="connsiteX4649" fmla="*/ 1819795 w 2027827"/>
                <a:gd name="connsiteY4649" fmla="*/ 1951665 h 2027827"/>
                <a:gd name="connsiteX4650" fmla="*/ 1796185 w 2027827"/>
                <a:gd name="connsiteY4650" fmla="*/ 1988441 h 2027827"/>
                <a:gd name="connsiteX4651" fmla="*/ 1821427 w 2027827"/>
                <a:gd name="connsiteY4651" fmla="*/ 2027827 h 2027827"/>
                <a:gd name="connsiteX4652" fmla="*/ 1804781 w 2027827"/>
                <a:gd name="connsiteY4652" fmla="*/ 2027827 h 2027827"/>
                <a:gd name="connsiteX4653" fmla="*/ 1787915 w 2027827"/>
                <a:gd name="connsiteY4653" fmla="*/ 2001062 h 2027827"/>
                <a:gd name="connsiteX4654" fmla="*/ 1891116 w 2027827"/>
                <a:gd name="connsiteY4654" fmla="*/ 2001062 h 2027827"/>
                <a:gd name="connsiteX4655" fmla="*/ 1874251 w 2027827"/>
                <a:gd name="connsiteY4655" fmla="*/ 2027827 h 2027827"/>
                <a:gd name="connsiteX4656" fmla="*/ 1857605 w 2027827"/>
                <a:gd name="connsiteY4656" fmla="*/ 2027827 h 2027827"/>
                <a:gd name="connsiteX4657" fmla="*/ 1882847 w 2027827"/>
                <a:gd name="connsiteY4657" fmla="*/ 1988441 h 2027827"/>
                <a:gd name="connsiteX4658" fmla="*/ 1859237 w 2027827"/>
                <a:gd name="connsiteY4658" fmla="*/ 1951665 h 2027827"/>
                <a:gd name="connsiteX4659" fmla="*/ 1875884 w 2027827"/>
                <a:gd name="connsiteY4659" fmla="*/ 1951665 h 2027827"/>
                <a:gd name="connsiteX4660" fmla="*/ 1891116 w 2027827"/>
                <a:gd name="connsiteY4660" fmla="*/ 1975602 h 2027827"/>
                <a:gd name="connsiteX4661" fmla="*/ 1906349 w 2027827"/>
                <a:gd name="connsiteY4661" fmla="*/ 1951665 h 2027827"/>
                <a:gd name="connsiteX4662" fmla="*/ 1922995 w 2027827"/>
                <a:gd name="connsiteY4662" fmla="*/ 1951665 h 2027827"/>
                <a:gd name="connsiteX4663" fmla="*/ 1899385 w 2027827"/>
                <a:gd name="connsiteY4663" fmla="*/ 1988441 h 2027827"/>
                <a:gd name="connsiteX4664" fmla="*/ 1924627 w 2027827"/>
                <a:gd name="connsiteY4664" fmla="*/ 2027827 h 2027827"/>
                <a:gd name="connsiteX4665" fmla="*/ 1907981 w 2027827"/>
                <a:gd name="connsiteY4665" fmla="*/ 2027827 h 2027827"/>
                <a:gd name="connsiteX4666" fmla="*/ 1891116 w 2027827"/>
                <a:gd name="connsiteY4666" fmla="*/ 2001062 h 2027827"/>
                <a:gd name="connsiteX4667" fmla="*/ 1994316 w 2027827"/>
                <a:gd name="connsiteY4667" fmla="*/ 2001062 h 2027827"/>
                <a:gd name="connsiteX4668" fmla="*/ 1977452 w 2027827"/>
                <a:gd name="connsiteY4668" fmla="*/ 2027827 h 2027827"/>
                <a:gd name="connsiteX4669" fmla="*/ 1960805 w 2027827"/>
                <a:gd name="connsiteY4669" fmla="*/ 2027827 h 2027827"/>
                <a:gd name="connsiteX4670" fmla="*/ 1986047 w 2027827"/>
                <a:gd name="connsiteY4670" fmla="*/ 1988441 h 2027827"/>
                <a:gd name="connsiteX4671" fmla="*/ 1962438 w 2027827"/>
                <a:gd name="connsiteY4671" fmla="*/ 1951665 h 2027827"/>
                <a:gd name="connsiteX4672" fmla="*/ 1979084 w 2027827"/>
                <a:gd name="connsiteY4672" fmla="*/ 1951665 h 2027827"/>
                <a:gd name="connsiteX4673" fmla="*/ 1994316 w 2027827"/>
                <a:gd name="connsiteY4673" fmla="*/ 1975602 h 2027827"/>
                <a:gd name="connsiteX4674" fmla="*/ 2009549 w 2027827"/>
                <a:gd name="connsiteY4674" fmla="*/ 1951665 h 2027827"/>
                <a:gd name="connsiteX4675" fmla="*/ 2026195 w 2027827"/>
                <a:gd name="connsiteY4675" fmla="*/ 1951665 h 2027827"/>
                <a:gd name="connsiteX4676" fmla="*/ 2002586 w 2027827"/>
                <a:gd name="connsiteY4676" fmla="*/ 1988441 h 2027827"/>
                <a:gd name="connsiteX4677" fmla="*/ 2027827 w 2027827"/>
                <a:gd name="connsiteY4677" fmla="*/ 2027827 h 2027827"/>
                <a:gd name="connsiteX4678" fmla="*/ 2011182 w 2027827"/>
                <a:gd name="connsiteY4678" fmla="*/ 2027827 h 2027827"/>
                <a:gd name="connsiteX4679" fmla="*/ 1994316 w 2027827"/>
                <a:gd name="connsiteY4679" fmla="*/ 2001062 h 2027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</a:cxnLst>
              <a:rect l="l" t="t" r="r" b="b"/>
              <a:pathLst>
                <a:path w="2027827" h="2027827">
                  <a:moveTo>
                    <a:pt x="33511" y="49397"/>
                  </a:moveTo>
                  <a:lnTo>
                    <a:pt x="16646" y="76163"/>
                  </a:lnTo>
                  <a:lnTo>
                    <a:pt x="0" y="76163"/>
                  </a:lnTo>
                  <a:lnTo>
                    <a:pt x="25242" y="36776"/>
                  </a:lnTo>
                  <a:lnTo>
                    <a:pt x="1632" y="0"/>
                  </a:lnTo>
                  <a:lnTo>
                    <a:pt x="18278" y="0"/>
                  </a:lnTo>
                  <a:lnTo>
                    <a:pt x="33511" y="23937"/>
                  </a:lnTo>
                  <a:lnTo>
                    <a:pt x="48744" y="0"/>
                  </a:lnTo>
                  <a:lnTo>
                    <a:pt x="65390" y="0"/>
                  </a:lnTo>
                  <a:lnTo>
                    <a:pt x="41780" y="36776"/>
                  </a:lnTo>
                  <a:lnTo>
                    <a:pt x="67022" y="76163"/>
                  </a:lnTo>
                  <a:lnTo>
                    <a:pt x="50376" y="76163"/>
                  </a:lnTo>
                  <a:lnTo>
                    <a:pt x="33511" y="49397"/>
                  </a:lnTo>
                  <a:close/>
                  <a:moveTo>
                    <a:pt x="136711" y="49397"/>
                  </a:moveTo>
                  <a:lnTo>
                    <a:pt x="119846" y="76163"/>
                  </a:lnTo>
                  <a:lnTo>
                    <a:pt x="103200" y="76163"/>
                  </a:lnTo>
                  <a:lnTo>
                    <a:pt x="128442" y="36776"/>
                  </a:lnTo>
                  <a:lnTo>
                    <a:pt x="104833" y="0"/>
                  </a:lnTo>
                  <a:lnTo>
                    <a:pt x="121479" y="0"/>
                  </a:lnTo>
                  <a:lnTo>
                    <a:pt x="136711" y="23937"/>
                  </a:lnTo>
                  <a:lnTo>
                    <a:pt x="151944" y="0"/>
                  </a:lnTo>
                  <a:lnTo>
                    <a:pt x="168590" y="0"/>
                  </a:lnTo>
                  <a:lnTo>
                    <a:pt x="144981" y="36776"/>
                  </a:lnTo>
                  <a:lnTo>
                    <a:pt x="170222" y="76163"/>
                  </a:lnTo>
                  <a:lnTo>
                    <a:pt x="153576" y="76163"/>
                  </a:lnTo>
                  <a:lnTo>
                    <a:pt x="136711" y="49397"/>
                  </a:lnTo>
                  <a:close/>
                  <a:moveTo>
                    <a:pt x="239911" y="49397"/>
                  </a:moveTo>
                  <a:lnTo>
                    <a:pt x="223047" y="76163"/>
                  </a:lnTo>
                  <a:lnTo>
                    <a:pt x="206401" y="76163"/>
                  </a:lnTo>
                  <a:lnTo>
                    <a:pt x="231642" y="36776"/>
                  </a:lnTo>
                  <a:lnTo>
                    <a:pt x="208033" y="0"/>
                  </a:lnTo>
                  <a:lnTo>
                    <a:pt x="224679" y="0"/>
                  </a:lnTo>
                  <a:lnTo>
                    <a:pt x="239911" y="23937"/>
                  </a:lnTo>
                  <a:lnTo>
                    <a:pt x="255144" y="0"/>
                  </a:lnTo>
                  <a:lnTo>
                    <a:pt x="271790" y="0"/>
                  </a:lnTo>
                  <a:lnTo>
                    <a:pt x="248181" y="36776"/>
                  </a:lnTo>
                  <a:lnTo>
                    <a:pt x="273423" y="76163"/>
                  </a:lnTo>
                  <a:lnTo>
                    <a:pt x="256777" y="76163"/>
                  </a:lnTo>
                  <a:lnTo>
                    <a:pt x="239911" y="49397"/>
                  </a:lnTo>
                  <a:close/>
                  <a:moveTo>
                    <a:pt x="343111" y="49397"/>
                  </a:moveTo>
                  <a:lnTo>
                    <a:pt x="326247" y="76163"/>
                  </a:lnTo>
                  <a:lnTo>
                    <a:pt x="309601" y="76163"/>
                  </a:lnTo>
                  <a:lnTo>
                    <a:pt x="334843" y="36776"/>
                  </a:lnTo>
                  <a:lnTo>
                    <a:pt x="311233" y="0"/>
                  </a:lnTo>
                  <a:lnTo>
                    <a:pt x="327879" y="0"/>
                  </a:lnTo>
                  <a:lnTo>
                    <a:pt x="343111" y="23937"/>
                  </a:lnTo>
                  <a:lnTo>
                    <a:pt x="358345" y="0"/>
                  </a:lnTo>
                  <a:lnTo>
                    <a:pt x="374991" y="0"/>
                  </a:lnTo>
                  <a:lnTo>
                    <a:pt x="351381" y="36776"/>
                  </a:lnTo>
                  <a:lnTo>
                    <a:pt x="376623" y="76163"/>
                  </a:lnTo>
                  <a:lnTo>
                    <a:pt x="359977" y="76163"/>
                  </a:lnTo>
                  <a:lnTo>
                    <a:pt x="343111" y="49397"/>
                  </a:lnTo>
                  <a:close/>
                  <a:moveTo>
                    <a:pt x="446312" y="49397"/>
                  </a:moveTo>
                  <a:lnTo>
                    <a:pt x="429447" y="76163"/>
                  </a:lnTo>
                  <a:lnTo>
                    <a:pt x="412801" y="76163"/>
                  </a:lnTo>
                  <a:lnTo>
                    <a:pt x="438043" y="36776"/>
                  </a:lnTo>
                  <a:lnTo>
                    <a:pt x="414433" y="0"/>
                  </a:lnTo>
                  <a:lnTo>
                    <a:pt x="431079" y="0"/>
                  </a:lnTo>
                  <a:lnTo>
                    <a:pt x="446312" y="23937"/>
                  </a:lnTo>
                  <a:lnTo>
                    <a:pt x="461545" y="0"/>
                  </a:lnTo>
                  <a:lnTo>
                    <a:pt x="478191" y="0"/>
                  </a:lnTo>
                  <a:lnTo>
                    <a:pt x="454582" y="36776"/>
                  </a:lnTo>
                  <a:lnTo>
                    <a:pt x="479823" y="76163"/>
                  </a:lnTo>
                  <a:lnTo>
                    <a:pt x="463177" y="76163"/>
                  </a:lnTo>
                  <a:lnTo>
                    <a:pt x="446312" y="49397"/>
                  </a:lnTo>
                  <a:close/>
                  <a:moveTo>
                    <a:pt x="549512" y="49397"/>
                  </a:moveTo>
                  <a:lnTo>
                    <a:pt x="532648" y="76163"/>
                  </a:lnTo>
                  <a:lnTo>
                    <a:pt x="516002" y="76163"/>
                  </a:lnTo>
                  <a:lnTo>
                    <a:pt x="541243" y="36776"/>
                  </a:lnTo>
                  <a:lnTo>
                    <a:pt x="517634" y="0"/>
                  </a:lnTo>
                  <a:lnTo>
                    <a:pt x="534280" y="0"/>
                  </a:lnTo>
                  <a:lnTo>
                    <a:pt x="549512" y="23937"/>
                  </a:lnTo>
                  <a:lnTo>
                    <a:pt x="564745" y="0"/>
                  </a:lnTo>
                  <a:lnTo>
                    <a:pt x="581391" y="0"/>
                  </a:lnTo>
                  <a:lnTo>
                    <a:pt x="557782" y="36776"/>
                  </a:lnTo>
                  <a:lnTo>
                    <a:pt x="583023" y="76163"/>
                  </a:lnTo>
                  <a:lnTo>
                    <a:pt x="566378" y="76163"/>
                  </a:lnTo>
                  <a:lnTo>
                    <a:pt x="549512" y="49397"/>
                  </a:lnTo>
                  <a:close/>
                  <a:moveTo>
                    <a:pt x="652712" y="49397"/>
                  </a:moveTo>
                  <a:lnTo>
                    <a:pt x="635848" y="76163"/>
                  </a:lnTo>
                  <a:lnTo>
                    <a:pt x="619202" y="76163"/>
                  </a:lnTo>
                  <a:lnTo>
                    <a:pt x="644443" y="36776"/>
                  </a:lnTo>
                  <a:lnTo>
                    <a:pt x="620834" y="0"/>
                  </a:lnTo>
                  <a:lnTo>
                    <a:pt x="637480" y="0"/>
                  </a:lnTo>
                  <a:lnTo>
                    <a:pt x="652712" y="23937"/>
                  </a:lnTo>
                  <a:lnTo>
                    <a:pt x="667945" y="0"/>
                  </a:lnTo>
                  <a:lnTo>
                    <a:pt x="684592" y="0"/>
                  </a:lnTo>
                  <a:lnTo>
                    <a:pt x="660982" y="36776"/>
                  </a:lnTo>
                  <a:lnTo>
                    <a:pt x="686224" y="76163"/>
                  </a:lnTo>
                  <a:lnTo>
                    <a:pt x="669578" y="76163"/>
                  </a:lnTo>
                  <a:lnTo>
                    <a:pt x="652712" y="49397"/>
                  </a:lnTo>
                  <a:close/>
                  <a:moveTo>
                    <a:pt x="755913" y="49397"/>
                  </a:moveTo>
                  <a:lnTo>
                    <a:pt x="739048" y="76163"/>
                  </a:lnTo>
                  <a:lnTo>
                    <a:pt x="722402" y="76163"/>
                  </a:lnTo>
                  <a:lnTo>
                    <a:pt x="747644" y="36776"/>
                  </a:lnTo>
                  <a:lnTo>
                    <a:pt x="724034" y="0"/>
                  </a:lnTo>
                  <a:lnTo>
                    <a:pt x="740680" y="0"/>
                  </a:lnTo>
                  <a:lnTo>
                    <a:pt x="755913" y="23937"/>
                  </a:lnTo>
                  <a:lnTo>
                    <a:pt x="771146" y="0"/>
                  </a:lnTo>
                  <a:lnTo>
                    <a:pt x="787792" y="0"/>
                  </a:lnTo>
                  <a:lnTo>
                    <a:pt x="764182" y="36776"/>
                  </a:lnTo>
                  <a:lnTo>
                    <a:pt x="789424" y="76163"/>
                  </a:lnTo>
                  <a:lnTo>
                    <a:pt x="772778" y="76163"/>
                  </a:lnTo>
                  <a:lnTo>
                    <a:pt x="755913" y="49397"/>
                  </a:lnTo>
                  <a:close/>
                  <a:moveTo>
                    <a:pt x="859113" y="49397"/>
                  </a:moveTo>
                  <a:lnTo>
                    <a:pt x="842248" y="76163"/>
                  </a:lnTo>
                  <a:lnTo>
                    <a:pt x="825602" y="76163"/>
                  </a:lnTo>
                  <a:lnTo>
                    <a:pt x="850844" y="36776"/>
                  </a:lnTo>
                  <a:lnTo>
                    <a:pt x="827235" y="0"/>
                  </a:lnTo>
                  <a:lnTo>
                    <a:pt x="843881" y="0"/>
                  </a:lnTo>
                  <a:lnTo>
                    <a:pt x="859113" y="23937"/>
                  </a:lnTo>
                  <a:lnTo>
                    <a:pt x="874346" y="0"/>
                  </a:lnTo>
                  <a:lnTo>
                    <a:pt x="890992" y="0"/>
                  </a:lnTo>
                  <a:lnTo>
                    <a:pt x="867383" y="36776"/>
                  </a:lnTo>
                  <a:lnTo>
                    <a:pt x="892624" y="76163"/>
                  </a:lnTo>
                  <a:lnTo>
                    <a:pt x="875978" y="76163"/>
                  </a:lnTo>
                  <a:lnTo>
                    <a:pt x="859113" y="49397"/>
                  </a:lnTo>
                  <a:close/>
                  <a:moveTo>
                    <a:pt x="962313" y="49397"/>
                  </a:moveTo>
                  <a:lnTo>
                    <a:pt x="945449" y="76163"/>
                  </a:lnTo>
                  <a:lnTo>
                    <a:pt x="928803" y="76163"/>
                  </a:lnTo>
                  <a:lnTo>
                    <a:pt x="954044" y="36776"/>
                  </a:lnTo>
                  <a:lnTo>
                    <a:pt x="930435" y="0"/>
                  </a:lnTo>
                  <a:lnTo>
                    <a:pt x="947081" y="0"/>
                  </a:lnTo>
                  <a:lnTo>
                    <a:pt x="962313" y="23937"/>
                  </a:lnTo>
                  <a:lnTo>
                    <a:pt x="977546" y="0"/>
                  </a:lnTo>
                  <a:lnTo>
                    <a:pt x="994192" y="0"/>
                  </a:lnTo>
                  <a:lnTo>
                    <a:pt x="970583" y="36776"/>
                  </a:lnTo>
                  <a:lnTo>
                    <a:pt x="995824" y="76163"/>
                  </a:lnTo>
                  <a:lnTo>
                    <a:pt x="979179" y="76163"/>
                  </a:lnTo>
                  <a:lnTo>
                    <a:pt x="962313" y="49397"/>
                  </a:lnTo>
                  <a:close/>
                  <a:moveTo>
                    <a:pt x="1065513" y="49397"/>
                  </a:moveTo>
                  <a:lnTo>
                    <a:pt x="1048649" y="76163"/>
                  </a:lnTo>
                  <a:lnTo>
                    <a:pt x="1032003" y="76163"/>
                  </a:lnTo>
                  <a:lnTo>
                    <a:pt x="1057244" y="36776"/>
                  </a:lnTo>
                  <a:lnTo>
                    <a:pt x="1033635" y="0"/>
                  </a:lnTo>
                  <a:lnTo>
                    <a:pt x="1050281" y="0"/>
                  </a:lnTo>
                  <a:lnTo>
                    <a:pt x="1065513" y="23937"/>
                  </a:lnTo>
                  <a:lnTo>
                    <a:pt x="1080747" y="0"/>
                  </a:lnTo>
                  <a:lnTo>
                    <a:pt x="1097393" y="0"/>
                  </a:lnTo>
                  <a:lnTo>
                    <a:pt x="1073783" y="36776"/>
                  </a:lnTo>
                  <a:lnTo>
                    <a:pt x="1099025" y="76163"/>
                  </a:lnTo>
                  <a:lnTo>
                    <a:pt x="1082379" y="76163"/>
                  </a:lnTo>
                  <a:lnTo>
                    <a:pt x="1065513" y="49397"/>
                  </a:lnTo>
                  <a:close/>
                  <a:moveTo>
                    <a:pt x="1168714" y="49397"/>
                  </a:moveTo>
                  <a:lnTo>
                    <a:pt x="1151849" y="76163"/>
                  </a:lnTo>
                  <a:lnTo>
                    <a:pt x="1135203" y="76163"/>
                  </a:lnTo>
                  <a:lnTo>
                    <a:pt x="1160445" y="36776"/>
                  </a:lnTo>
                  <a:lnTo>
                    <a:pt x="1136835" y="0"/>
                  </a:lnTo>
                  <a:lnTo>
                    <a:pt x="1153481" y="0"/>
                  </a:lnTo>
                  <a:lnTo>
                    <a:pt x="1168714" y="23937"/>
                  </a:lnTo>
                  <a:lnTo>
                    <a:pt x="1183947" y="0"/>
                  </a:lnTo>
                  <a:lnTo>
                    <a:pt x="1200593" y="0"/>
                  </a:lnTo>
                  <a:lnTo>
                    <a:pt x="1176984" y="36776"/>
                  </a:lnTo>
                  <a:lnTo>
                    <a:pt x="1202225" y="76163"/>
                  </a:lnTo>
                  <a:lnTo>
                    <a:pt x="1185579" y="76163"/>
                  </a:lnTo>
                  <a:lnTo>
                    <a:pt x="1168714" y="49397"/>
                  </a:lnTo>
                  <a:close/>
                  <a:moveTo>
                    <a:pt x="1271914" y="49397"/>
                  </a:moveTo>
                  <a:lnTo>
                    <a:pt x="1255050" y="76163"/>
                  </a:lnTo>
                  <a:lnTo>
                    <a:pt x="1238404" y="76163"/>
                  </a:lnTo>
                  <a:lnTo>
                    <a:pt x="1263645" y="36776"/>
                  </a:lnTo>
                  <a:lnTo>
                    <a:pt x="1240036" y="0"/>
                  </a:lnTo>
                  <a:lnTo>
                    <a:pt x="1256682" y="0"/>
                  </a:lnTo>
                  <a:lnTo>
                    <a:pt x="1271914" y="23937"/>
                  </a:lnTo>
                  <a:lnTo>
                    <a:pt x="1287147" y="0"/>
                  </a:lnTo>
                  <a:lnTo>
                    <a:pt x="1303793" y="0"/>
                  </a:lnTo>
                  <a:lnTo>
                    <a:pt x="1280184" y="36776"/>
                  </a:lnTo>
                  <a:lnTo>
                    <a:pt x="1305426" y="76163"/>
                  </a:lnTo>
                  <a:lnTo>
                    <a:pt x="1288779" y="76163"/>
                  </a:lnTo>
                  <a:lnTo>
                    <a:pt x="1271914" y="49397"/>
                  </a:lnTo>
                  <a:close/>
                  <a:moveTo>
                    <a:pt x="1375114" y="49397"/>
                  </a:moveTo>
                  <a:lnTo>
                    <a:pt x="1358250" y="76163"/>
                  </a:lnTo>
                  <a:lnTo>
                    <a:pt x="1341604" y="76163"/>
                  </a:lnTo>
                  <a:lnTo>
                    <a:pt x="1366845" y="36776"/>
                  </a:lnTo>
                  <a:lnTo>
                    <a:pt x="1343236" y="0"/>
                  </a:lnTo>
                  <a:lnTo>
                    <a:pt x="1359882" y="0"/>
                  </a:lnTo>
                  <a:lnTo>
                    <a:pt x="1375114" y="23937"/>
                  </a:lnTo>
                  <a:lnTo>
                    <a:pt x="1390348" y="0"/>
                  </a:lnTo>
                  <a:lnTo>
                    <a:pt x="1406993" y="0"/>
                  </a:lnTo>
                  <a:lnTo>
                    <a:pt x="1383384" y="36776"/>
                  </a:lnTo>
                  <a:lnTo>
                    <a:pt x="1408626" y="76163"/>
                  </a:lnTo>
                  <a:lnTo>
                    <a:pt x="1391980" y="76163"/>
                  </a:lnTo>
                  <a:lnTo>
                    <a:pt x="1375114" y="49397"/>
                  </a:lnTo>
                  <a:close/>
                  <a:moveTo>
                    <a:pt x="1478315" y="49397"/>
                  </a:moveTo>
                  <a:lnTo>
                    <a:pt x="1461450" y="76163"/>
                  </a:lnTo>
                  <a:lnTo>
                    <a:pt x="1444804" y="76163"/>
                  </a:lnTo>
                  <a:lnTo>
                    <a:pt x="1470046" y="36776"/>
                  </a:lnTo>
                  <a:lnTo>
                    <a:pt x="1446436" y="0"/>
                  </a:lnTo>
                  <a:lnTo>
                    <a:pt x="1463083" y="0"/>
                  </a:lnTo>
                  <a:lnTo>
                    <a:pt x="1478315" y="23937"/>
                  </a:lnTo>
                  <a:lnTo>
                    <a:pt x="1493548" y="0"/>
                  </a:lnTo>
                  <a:lnTo>
                    <a:pt x="1510194" y="0"/>
                  </a:lnTo>
                  <a:lnTo>
                    <a:pt x="1486584" y="36776"/>
                  </a:lnTo>
                  <a:lnTo>
                    <a:pt x="1511826" y="76163"/>
                  </a:lnTo>
                  <a:lnTo>
                    <a:pt x="1495180" y="76163"/>
                  </a:lnTo>
                  <a:lnTo>
                    <a:pt x="1478315" y="49397"/>
                  </a:lnTo>
                  <a:close/>
                  <a:moveTo>
                    <a:pt x="1581515" y="49397"/>
                  </a:moveTo>
                  <a:lnTo>
                    <a:pt x="1564650" y="76163"/>
                  </a:lnTo>
                  <a:lnTo>
                    <a:pt x="1548004" y="76163"/>
                  </a:lnTo>
                  <a:lnTo>
                    <a:pt x="1573246" y="36776"/>
                  </a:lnTo>
                  <a:lnTo>
                    <a:pt x="1549636" y="0"/>
                  </a:lnTo>
                  <a:lnTo>
                    <a:pt x="1566283" y="0"/>
                  </a:lnTo>
                  <a:lnTo>
                    <a:pt x="1581515" y="23937"/>
                  </a:lnTo>
                  <a:lnTo>
                    <a:pt x="1596748" y="0"/>
                  </a:lnTo>
                  <a:lnTo>
                    <a:pt x="1613394" y="0"/>
                  </a:lnTo>
                  <a:lnTo>
                    <a:pt x="1589785" y="36776"/>
                  </a:lnTo>
                  <a:lnTo>
                    <a:pt x="1615026" y="76163"/>
                  </a:lnTo>
                  <a:lnTo>
                    <a:pt x="1598380" y="76163"/>
                  </a:lnTo>
                  <a:lnTo>
                    <a:pt x="1581515" y="49397"/>
                  </a:lnTo>
                  <a:close/>
                  <a:moveTo>
                    <a:pt x="1684715" y="49397"/>
                  </a:moveTo>
                  <a:lnTo>
                    <a:pt x="1667851" y="76163"/>
                  </a:lnTo>
                  <a:lnTo>
                    <a:pt x="1651205" y="76163"/>
                  </a:lnTo>
                  <a:lnTo>
                    <a:pt x="1676446" y="36776"/>
                  </a:lnTo>
                  <a:lnTo>
                    <a:pt x="1652837" y="0"/>
                  </a:lnTo>
                  <a:lnTo>
                    <a:pt x="1669483" y="0"/>
                  </a:lnTo>
                  <a:lnTo>
                    <a:pt x="1684715" y="23937"/>
                  </a:lnTo>
                  <a:lnTo>
                    <a:pt x="1699948" y="0"/>
                  </a:lnTo>
                  <a:lnTo>
                    <a:pt x="1716595" y="0"/>
                  </a:lnTo>
                  <a:lnTo>
                    <a:pt x="1692985" y="36776"/>
                  </a:lnTo>
                  <a:lnTo>
                    <a:pt x="1718227" y="76163"/>
                  </a:lnTo>
                  <a:lnTo>
                    <a:pt x="1701581" y="76163"/>
                  </a:lnTo>
                  <a:lnTo>
                    <a:pt x="1684715" y="49397"/>
                  </a:lnTo>
                  <a:close/>
                  <a:moveTo>
                    <a:pt x="1787915" y="49397"/>
                  </a:moveTo>
                  <a:lnTo>
                    <a:pt x="1771051" y="76163"/>
                  </a:lnTo>
                  <a:lnTo>
                    <a:pt x="1754405" y="76163"/>
                  </a:lnTo>
                  <a:lnTo>
                    <a:pt x="1779647" y="36776"/>
                  </a:lnTo>
                  <a:lnTo>
                    <a:pt x="1756037" y="0"/>
                  </a:lnTo>
                  <a:lnTo>
                    <a:pt x="1772683" y="0"/>
                  </a:lnTo>
                  <a:lnTo>
                    <a:pt x="1787915" y="23937"/>
                  </a:lnTo>
                  <a:lnTo>
                    <a:pt x="1803149" y="0"/>
                  </a:lnTo>
                  <a:lnTo>
                    <a:pt x="1819795" y="0"/>
                  </a:lnTo>
                  <a:lnTo>
                    <a:pt x="1796185" y="36776"/>
                  </a:lnTo>
                  <a:lnTo>
                    <a:pt x="1821427" y="76163"/>
                  </a:lnTo>
                  <a:lnTo>
                    <a:pt x="1804781" y="76163"/>
                  </a:lnTo>
                  <a:lnTo>
                    <a:pt x="1787915" y="49397"/>
                  </a:lnTo>
                  <a:close/>
                  <a:moveTo>
                    <a:pt x="1891116" y="49397"/>
                  </a:moveTo>
                  <a:lnTo>
                    <a:pt x="1874251" y="76163"/>
                  </a:lnTo>
                  <a:lnTo>
                    <a:pt x="1857605" y="76163"/>
                  </a:lnTo>
                  <a:lnTo>
                    <a:pt x="1882847" y="36776"/>
                  </a:lnTo>
                  <a:lnTo>
                    <a:pt x="1859237" y="0"/>
                  </a:lnTo>
                  <a:lnTo>
                    <a:pt x="1875884" y="0"/>
                  </a:lnTo>
                  <a:lnTo>
                    <a:pt x="1891116" y="23937"/>
                  </a:lnTo>
                  <a:lnTo>
                    <a:pt x="1906349" y="0"/>
                  </a:lnTo>
                  <a:lnTo>
                    <a:pt x="1922995" y="0"/>
                  </a:lnTo>
                  <a:lnTo>
                    <a:pt x="1899385" y="36776"/>
                  </a:lnTo>
                  <a:lnTo>
                    <a:pt x="1924627" y="76163"/>
                  </a:lnTo>
                  <a:lnTo>
                    <a:pt x="1907981" y="76163"/>
                  </a:lnTo>
                  <a:lnTo>
                    <a:pt x="1891116" y="49397"/>
                  </a:lnTo>
                  <a:close/>
                  <a:moveTo>
                    <a:pt x="1994316" y="49397"/>
                  </a:moveTo>
                  <a:lnTo>
                    <a:pt x="1977452" y="76163"/>
                  </a:lnTo>
                  <a:lnTo>
                    <a:pt x="1960805" y="76163"/>
                  </a:lnTo>
                  <a:lnTo>
                    <a:pt x="1986047" y="36776"/>
                  </a:lnTo>
                  <a:lnTo>
                    <a:pt x="1962438" y="0"/>
                  </a:lnTo>
                  <a:lnTo>
                    <a:pt x="1979084" y="0"/>
                  </a:lnTo>
                  <a:lnTo>
                    <a:pt x="1994316" y="23937"/>
                  </a:lnTo>
                  <a:lnTo>
                    <a:pt x="2009549" y="0"/>
                  </a:lnTo>
                  <a:lnTo>
                    <a:pt x="2026195" y="0"/>
                  </a:lnTo>
                  <a:lnTo>
                    <a:pt x="2002586" y="36776"/>
                  </a:lnTo>
                  <a:lnTo>
                    <a:pt x="2027827" y="76163"/>
                  </a:lnTo>
                  <a:lnTo>
                    <a:pt x="2011182" y="76163"/>
                  </a:lnTo>
                  <a:lnTo>
                    <a:pt x="1994316" y="49397"/>
                  </a:lnTo>
                  <a:close/>
                  <a:moveTo>
                    <a:pt x="33511" y="164201"/>
                  </a:moveTo>
                  <a:lnTo>
                    <a:pt x="16646" y="190966"/>
                  </a:lnTo>
                  <a:lnTo>
                    <a:pt x="0" y="190966"/>
                  </a:lnTo>
                  <a:lnTo>
                    <a:pt x="25242" y="151580"/>
                  </a:lnTo>
                  <a:lnTo>
                    <a:pt x="1632" y="114804"/>
                  </a:lnTo>
                  <a:lnTo>
                    <a:pt x="18278" y="114804"/>
                  </a:lnTo>
                  <a:lnTo>
                    <a:pt x="33511" y="138741"/>
                  </a:lnTo>
                  <a:lnTo>
                    <a:pt x="48744" y="114804"/>
                  </a:lnTo>
                  <a:lnTo>
                    <a:pt x="65390" y="114804"/>
                  </a:lnTo>
                  <a:lnTo>
                    <a:pt x="41780" y="151580"/>
                  </a:lnTo>
                  <a:lnTo>
                    <a:pt x="67022" y="190966"/>
                  </a:lnTo>
                  <a:lnTo>
                    <a:pt x="50376" y="190966"/>
                  </a:lnTo>
                  <a:lnTo>
                    <a:pt x="33511" y="164201"/>
                  </a:lnTo>
                  <a:close/>
                  <a:moveTo>
                    <a:pt x="136711" y="164201"/>
                  </a:moveTo>
                  <a:lnTo>
                    <a:pt x="119846" y="190966"/>
                  </a:lnTo>
                  <a:lnTo>
                    <a:pt x="103200" y="190966"/>
                  </a:lnTo>
                  <a:lnTo>
                    <a:pt x="128442" y="151580"/>
                  </a:lnTo>
                  <a:lnTo>
                    <a:pt x="104833" y="114804"/>
                  </a:lnTo>
                  <a:lnTo>
                    <a:pt x="121479" y="114804"/>
                  </a:lnTo>
                  <a:lnTo>
                    <a:pt x="136711" y="138741"/>
                  </a:lnTo>
                  <a:lnTo>
                    <a:pt x="151944" y="114804"/>
                  </a:lnTo>
                  <a:lnTo>
                    <a:pt x="168590" y="114804"/>
                  </a:lnTo>
                  <a:lnTo>
                    <a:pt x="144981" y="151580"/>
                  </a:lnTo>
                  <a:lnTo>
                    <a:pt x="170222" y="190966"/>
                  </a:lnTo>
                  <a:lnTo>
                    <a:pt x="153576" y="190966"/>
                  </a:lnTo>
                  <a:lnTo>
                    <a:pt x="136711" y="164201"/>
                  </a:lnTo>
                  <a:close/>
                  <a:moveTo>
                    <a:pt x="239911" y="164201"/>
                  </a:moveTo>
                  <a:lnTo>
                    <a:pt x="223047" y="190966"/>
                  </a:lnTo>
                  <a:lnTo>
                    <a:pt x="206401" y="190966"/>
                  </a:lnTo>
                  <a:lnTo>
                    <a:pt x="231642" y="151580"/>
                  </a:lnTo>
                  <a:lnTo>
                    <a:pt x="208033" y="114804"/>
                  </a:lnTo>
                  <a:lnTo>
                    <a:pt x="224679" y="114804"/>
                  </a:lnTo>
                  <a:lnTo>
                    <a:pt x="239911" y="138741"/>
                  </a:lnTo>
                  <a:lnTo>
                    <a:pt x="255144" y="114804"/>
                  </a:lnTo>
                  <a:lnTo>
                    <a:pt x="271790" y="114804"/>
                  </a:lnTo>
                  <a:lnTo>
                    <a:pt x="248181" y="151580"/>
                  </a:lnTo>
                  <a:lnTo>
                    <a:pt x="273423" y="190966"/>
                  </a:lnTo>
                  <a:lnTo>
                    <a:pt x="256777" y="190966"/>
                  </a:lnTo>
                  <a:lnTo>
                    <a:pt x="239911" y="164201"/>
                  </a:lnTo>
                  <a:close/>
                  <a:moveTo>
                    <a:pt x="343111" y="164201"/>
                  </a:moveTo>
                  <a:lnTo>
                    <a:pt x="326247" y="190966"/>
                  </a:lnTo>
                  <a:lnTo>
                    <a:pt x="309601" y="190966"/>
                  </a:lnTo>
                  <a:lnTo>
                    <a:pt x="334843" y="151580"/>
                  </a:lnTo>
                  <a:lnTo>
                    <a:pt x="311233" y="114804"/>
                  </a:lnTo>
                  <a:lnTo>
                    <a:pt x="327879" y="114804"/>
                  </a:lnTo>
                  <a:lnTo>
                    <a:pt x="343111" y="138741"/>
                  </a:lnTo>
                  <a:lnTo>
                    <a:pt x="358345" y="114804"/>
                  </a:lnTo>
                  <a:lnTo>
                    <a:pt x="374991" y="114804"/>
                  </a:lnTo>
                  <a:lnTo>
                    <a:pt x="351381" y="151580"/>
                  </a:lnTo>
                  <a:lnTo>
                    <a:pt x="376623" y="190966"/>
                  </a:lnTo>
                  <a:lnTo>
                    <a:pt x="359977" y="190966"/>
                  </a:lnTo>
                  <a:lnTo>
                    <a:pt x="343111" y="164201"/>
                  </a:lnTo>
                  <a:close/>
                  <a:moveTo>
                    <a:pt x="446312" y="164201"/>
                  </a:moveTo>
                  <a:lnTo>
                    <a:pt x="429447" y="190966"/>
                  </a:lnTo>
                  <a:lnTo>
                    <a:pt x="412801" y="190966"/>
                  </a:lnTo>
                  <a:lnTo>
                    <a:pt x="438043" y="151580"/>
                  </a:lnTo>
                  <a:lnTo>
                    <a:pt x="414433" y="114804"/>
                  </a:lnTo>
                  <a:lnTo>
                    <a:pt x="431079" y="114804"/>
                  </a:lnTo>
                  <a:lnTo>
                    <a:pt x="446312" y="138741"/>
                  </a:lnTo>
                  <a:lnTo>
                    <a:pt x="461545" y="114804"/>
                  </a:lnTo>
                  <a:lnTo>
                    <a:pt x="478191" y="114804"/>
                  </a:lnTo>
                  <a:lnTo>
                    <a:pt x="454582" y="151580"/>
                  </a:lnTo>
                  <a:lnTo>
                    <a:pt x="479823" y="190966"/>
                  </a:lnTo>
                  <a:lnTo>
                    <a:pt x="463177" y="190966"/>
                  </a:lnTo>
                  <a:lnTo>
                    <a:pt x="446312" y="164201"/>
                  </a:lnTo>
                  <a:close/>
                  <a:moveTo>
                    <a:pt x="549512" y="164201"/>
                  </a:moveTo>
                  <a:lnTo>
                    <a:pt x="532648" y="190966"/>
                  </a:lnTo>
                  <a:lnTo>
                    <a:pt x="516002" y="190966"/>
                  </a:lnTo>
                  <a:lnTo>
                    <a:pt x="541243" y="151580"/>
                  </a:lnTo>
                  <a:lnTo>
                    <a:pt x="517634" y="114804"/>
                  </a:lnTo>
                  <a:lnTo>
                    <a:pt x="534280" y="114804"/>
                  </a:lnTo>
                  <a:lnTo>
                    <a:pt x="549512" y="138741"/>
                  </a:lnTo>
                  <a:lnTo>
                    <a:pt x="564745" y="114804"/>
                  </a:lnTo>
                  <a:lnTo>
                    <a:pt x="581391" y="114804"/>
                  </a:lnTo>
                  <a:lnTo>
                    <a:pt x="557782" y="151580"/>
                  </a:lnTo>
                  <a:lnTo>
                    <a:pt x="583023" y="190966"/>
                  </a:lnTo>
                  <a:lnTo>
                    <a:pt x="566378" y="190966"/>
                  </a:lnTo>
                  <a:lnTo>
                    <a:pt x="549512" y="164201"/>
                  </a:lnTo>
                  <a:close/>
                  <a:moveTo>
                    <a:pt x="652712" y="164201"/>
                  </a:moveTo>
                  <a:lnTo>
                    <a:pt x="635848" y="190966"/>
                  </a:lnTo>
                  <a:lnTo>
                    <a:pt x="619202" y="190966"/>
                  </a:lnTo>
                  <a:lnTo>
                    <a:pt x="644443" y="151580"/>
                  </a:lnTo>
                  <a:lnTo>
                    <a:pt x="620834" y="114804"/>
                  </a:lnTo>
                  <a:lnTo>
                    <a:pt x="637480" y="114804"/>
                  </a:lnTo>
                  <a:lnTo>
                    <a:pt x="652712" y="138741"/>
                  </a:lnTo>
                  <a:lnTo>
                    <a:pt x="667945" y="114804"/>
                  </a:lnTo>
                  <a:lnTo>
                    <a:pt x="684592" y="114804"/>
                  </a:lnTo>
                  <a:lnTo>
                    <a:pt x="660982" y="151580"/>
                  </a:lnTo>
                  <a:lnTo>
                    <a:pt x="686224" y="190966"/>
                  </a:lnTo>
                  <a:lnTo>
                    <a:pt x="669578" y="190966"/>
                  </a:lnTo>
                  <a:lnTo>
                    <a:pt x="652712" y="164201"/>
                  </a:lnTo>
                  <a:close/>
                  <a:moveTo>
                    <a:pt x="755913" y="164201"/>
                  </a:moveTo>
                  <a:lnTo>
                    <a:pt x="739048" y="190966"/>
                  </a:lnTo>
                  <a:lnTo>
                    <a:pt x="722402" y="190966"/>
                  </a:lnTo>
                  <a:lnTo>
                    <a:pt x="747644" y="151580"/>
                  </a:lnTo>
                  <a:lnTo>
                    <a:pt x="724034" y="114804"/>
                  </a:lnTo>
                  <a:lnTo>
                    <a:pt x="740680" y="114804"/>
                  </a:lnTo>
                  <a:lnTo>
                    <a:pt x="755913" y="138741"/>
                  </a:lnTo>
                  <a:lnTo>
                    <a:pt x="771146" y="114804"/>
                  </a:lnTo>
                  <a:lnTo>
                    <a:pt x="787792" y="114804"/>
                  </a:lnTo>
                  <a:lnTo>
                    <a:pt x="764182" y="151580"/>
                  </a:lnTo>
                  <a:lnTo>
                    <a:pt x="789424" y="190966"/>
                  </a:lnTo>
                  <a:lnTo>
                    <a:pt x="772778" y="190966"/>
                  </a:lnTo>
                  <a:lnTo>
                    <a:pt x="755913" y="164201"/>
                  </a:lnTo>
                  <a:close/>
                  <a:moveTo>
                    <a:pt x="859113" y="164201"/>
                  </a:moveTo>
                  <a:lnTo>
                    <a:pt x="842248" y="190966"/>
                  </a:lnTo>
                  <a:lnTo>
                    <a:pt x="825602" y="190966"/>
                  </a:lnTo>
                  <a:lnTo>
                    <a:pt x="850844" y="151580"/>
                  </a:lnTo>
                  <a:lnTo>
                    <a:pt x="827235" y="114804"/>
                  </a:lnTo>
                  <a:lnTo>
                    <a:pt x="843881" y="114804"/>
                  </a:lnTo>
                  <a:lnTo>
                    <a:pt x="859113" y="138741"/>
                  </a:lnTo>
                  <a:lnTo>
                    <a:pt x="874346" y="114804"/>
                  </a:lnTo>
                  <a:lnTo>
                    <a:pt x="890992" y="114804"/>
                  </a:lnTo>
                  <a:lnTo>
                    <a:pt x="867383" y="151580"/>
                  </a:lnTo>
                  <a:lnTo>
                    <a:pt x="892624" y="190966"/>
                  </a:lnTo>
                  <a:lnTo>
                    <a:pt x="875978" y="190966"/>
                  </a:lnTo>
                  <a:lnTo>
                    <a:pt x="859113" y="164201"/>
                  </a:lnTo>
                  <a:close/>
                  <a:moveTo>
                    <a:pt x="962313" y="164201"/>
                  </a:moveTo>
                  <a:lnTo>
                    <a:pt x="945449" y="190966"/>
                  </a:lnTo>
                  <a:lnTo>
                    <a:pt x="928803" y="190966"/>
                  </a:lnTo>
                  <a:lnTo>
                    <a:pt x="954044" y="151580"/>
                  </a:lnTo>
                  <a:lnTo>
                    <a:pt x="930435" y="114804"/>
                  </a:lnTo>
                  <a:lnTo>
                    <a:pt x="947081" y="114804"/>
                  </a:lnTo>
                  <a:lnTo>
                    <a:pt x="962313" y="138741"/>
                  </a:lnTo>
                  <a:lnTo>
                    <a:pt x="977546" y="114804"/>
                  </a:lnTo>
                  <a:lnTo>
                    <a:pt x="994192" y="114804"/>
                  </a:lnTo>
                  <a:lnTo>
                    <a:pt x="970583" y="151580"/>
                  </a:lnTo>
                  <a:lnTo>
                    <a:pt x="995824" y="190966"/>
                  </a:lnTo>
                  <a:lnTo>
                    <a:pt x="979179" y="190966"/>
                  </a:lnTo>
                  <a:lnTo>
                    <a:pt x="962313" y="164201"/>
                  </a:lnTo>
                  <a:close/>
                  <a:moveTo>
                    <a:pt x="1065513" y="164201"/>
                  </a:moveTo>
                  <a:lnTo>
                    <a:pt x="1048649" y="190966"/>
                  </a:lnTo>
                  <a:lnTo>
                    <a:pt x="1032003" y="190966"/>
                  </a:lnTo>
                  <a:lnTo>
                    <a:pt x="1057244" y="151580"/>
                  </a:lnTo>
                  <a:lnTo>
                    <a:pt x="1033635" y="114804"/>
                  </a:lnTo>
                  <a:lnTo>
                    <a:pt x="1050281" y="114804"/>
                  </a:lnTo>
                  <a:lnTo>
                    <a:pt x="1065513" y="138741"/>
                  </a:lnTo>
                  <a:lnTo>
                    <a:pt x="1080747" y="114804"/>
                  </a:lnTo>
                  <a:lnTo>
                    <a:pt x="1097393" y="114804"/>
                  </a:lnTo>
                  <a:lnTo>
                    <a:pt x="1073783" y="151580"/>
                  </a:lnTo>
                  <a:lnTo>
                    <a:pt x="1099025" y="190966"/>
                  </a:lnTo>
                  <a:lnTo>
                    <a:pt x="1082379" y="190966"/>
                  </a:lnTo>
                  <a:lnTo>
                    <a:pt x="1065513" y="164201"/>
                  </a:lnTo>
                  <a:close/>
                  <a:moveTo>
                    <a:pt x="1168714" y="164201"/>
                  </a:moveTo>
                  <a:lnTo>
                    <a:pt x="1151849" y="190966"/>
                  </a:lnTo>
                  <a:lnTo>
                    <a:pt x="1135203" y="190966"/>
                  </a:lnTo>
                  <a:lnTo>
                    <a:pt x="1160445" y="151580"/>
                  </a:lnTo>
                  <a:lnTo>
                    <a:pt x="1136835" y="114804"/>
                  </a:lnTo>
                  <a:lnTo>
                    <a:pt x="1153481" y="114804"/>
                  </a:lnTo>
                  <a:lnTo>
                    <a:pt x="1168714" y="138741"/>
                  </a:lnTo>
                  <a:lnTo>
                    <a:pt x="1183947" y="114804"/>
                  </a:lnTo>
                  <a:lnTo>
                    <a:pt x="1200593" y="114804"/>
                  </a:lnTo>
                  <a:lnTo>
                    <a:pt x="1176984" y="151580"/>
                  </a:lnTo>
                  <a:lnTo>
                    <a:pt x="1202225" y="190966"/>
                  </a:lnTo>
                  <a:lnTo>
                    <a:pt x="1185579" y="190966"/>
                  </a:lnTo>
                  <a:lnTo>
                    <a:pt x="1168714" y="164201"/>
                  </a:lnTo>
                  <a:close/>
                  <a:moveTo>
                    <a:pt x="1271914" y="164201"/>
                  </a:moveTo>
                  <a:lnTo>
                    <a:pt x="1255050" y="190966"/>
                  </a:lnTo>
                  <a:lnTo>
                    <a:pt x="1238404" y="190966"/>
                  </a:lnTo>
                  <a:lnTo>
                    <a:pt x="1263645" y="151580"/>
                  </a:lnTo>
                  <a:lnTo>
                    <a:pt x="1240036" y="114804"/>
                  </a:lnTo>
                  <a:lnTo>
                    <a:pt x="1256682" y="114804"/>
                  </a:lnTo>
                  <a:lnTo>
                    <a:pt x="1271914" y="138741"/>
                  </a:lnTo>
                  <a:lnTo>
                    <a:pt x="1287147" y="114804"/>
                  </a:lnTo>
                  <a:lnTo>
                    <a:pt x="1303793" y="114804"/>
                  </a:lnTo>
                  <a:lnTo>
                    <a:pt x="1280184" y="151580"/>
                  </a:lnTo>
                  <a:lnTo>
                    <a:pt x="1305426" y="190966"/>
                  </a:lnTo>
                  <a:lnTo>
                    <a:pt x="1288779" y="190966"/>
                  </a:lnTo>
                  <a:lnTo>
                    <a:pt x="1271914" y="164201"/>
                  </a:lnTo>
                  <a:close/>
                  <a:moveTo>
                    <a:pt x="1375114" y="164201"/>
                  </a:moveTo>
                  <a:lnTo>
                    <a:pt x="1358250" y="190966"/>
                  </a:lnTo>
                  <a:lnTo>
                    <a:pt x="1341604" y="190966"/>
                  </a:lnTo>
                  <a:lnTo>
                    <a:pt x="1366845" y="151580"/>
                  </a:lnTo>
                  <a:lnTo>
                    <a:pt x="1343236" y="114804"/>
                  </a:lnTo>
                  <a:lnTo>
                    <a:pt x="1359882" y="114804"/>
                  </a:lnTo>
                  <a:lnTo>
                    <a:pt x="1375114" y="138741"/>
                  </a:lnTo>
                  <a:lnTo>
                    <a:pt x="1390348" y="114804"/>
                  </a:lnTo>
                  <a:lnTo>
                    <a:pt x="1406993" y="114804"/>
                  </a:lnTo>
                  <a:lnTo>
                    <a:pt x="1383384" y="151580"/>
                  </a:lnTo>
                  <a:lnTo>
                    <a:pt x="1408626" y="190966"/>
                  </a:lnTo>
                  <a:lnTo>
                    <a:pt x="1391980" y="190966"/>
                  </a:lnTo>
                  <a:lnTo>
                    <a:pt x="1375114" y="164201"/>
                  </a:lnTo>
                  <a:close/>
                  <a:moveTo>
                    <a:pt x="1478315" y="164201"/>
                  </a:moveTo>
                  <a:lnTo>
                    <a:pt x="1461450" y="190966"/>
                  </a:lnTo>
                  <a:lnTo>
                    <a:pt x="1444804" y="190966"/>
                  </a:lnTo>
                  <a:lnTo>
                    <a:pt x="1470046" y="151580"/>
                  </a:lnTo>
                  <a:lnTo>
                    <a:pt x="1446436" y="114804"/>
                  </a:lnTo>
                  <a:lnTo>
                    <a:pt x="1463083" y="114804"/>
                  </a:lnTo>
                  <a:lnTo>
                    <a:pt x="1478315" y="138741"/>
                  </a:lnTo>
                  <a:lnTo>
                    <a:pt x="1493548" y="114804"/>
                  </a:lnTo>
                  <a:lnTo>
                    <a:pt x="1510194" y="114804"/>
                  </a:lnTo>
                  <a:lnTo>
                    <a:pt x="1486584" y="151580"/>
                  </a:lnTo>
                  <a:lnTo>
                    <a:pt x="1511826" y="190966"/>
                  </a:lnTo>
                  <a:lnTo>
                    <a:pt x="1495180" y="190966"/>
                  </a:lnTo>
                  <a:lnTo>
                    <a:pt x="1478315" y="164201"/>
                  </a:lnTo>
                  <a:close/>
                  <a:moveTo>
                    <a:pt x="1581515" y="164201"/>
                  </a:moveTo>
                  <a:lnTo>
                    <a:pt x="1564650" y="190966"/>
                  </a:lnTo>
                  <a:lnTo>
                    <a:pt x="1548004" y="190966"/>
                  </a:lnTo>
                  <a:lnTo>
                    <a:pt x="1573246" y="151580"/>
                  </a:lnTo>
                  <a:lnTo>
                    <a:pt x="1549636" y="114804"/>
                  </a:lnTo>
                  <a:lnTo>
                    <a:pt x="1566283" y="114804"/>
                  </a:lnTo>
                  <a:lnTo>
                    <a:pt x="1581515" y="138741"/>
                  </a:lnTo>
                  <a:lnTo>
                    <a:pt x="1596748" y="114804"/>
                  </a:lnTo>
                  <a:lnTo>
                    <a:pt x="1613394" y="114804"/>
                  </a:lnTo>
                  <a:lnTo>
                    <a:pt x="1589785" y="151580"/>
                  </a:lnTo>
                  <a:lnTo>
                    <a:pt x="1615026" y="190966"/>
                  </a:lnTo>
                  <a:lnTo>
                    <a:pt x="1598380" y="190966"/>
                  </a:lnTo>
                  <a:lnTo>
                    <a:pt x="1581515" y="164201"/>
                  </a:lnTo>
                  <a:close/>
                  <a:moveTo>
                    <a:pt x="1684715" y="164201"/>
                  </a:moveTo>
                  <a:lnTo>
                    <a:pt x="1667851" y="190966"/>
                  </a:lnTo>
                  <a:lnTo>
                    <a:pt x="1651205" y="190966"/>
                  </a:lnTo>
                  <a:lnTo>
                    <a:pt x="1676446" y="151580"/>
                  </a:lnTo>
                  <a:lnTo>
                    <a:pt x="1652837" y="114804"/>
                  </a:lnTo>
                  <a:lnTo>
                    <a:pt x="1669483" y="114804"/>
                  </a:lnTo>
                  <a:lnTo>
                    <a:pt x="1684715" y="138741"/>
                  </a:lnTo>
                  <a:lnTo>
                    <a:pt x="1699948" y="114804"/>
                  </a:lnTo>
                  <a:lnTo>
                    <a:pt x="1716595" y="114804"/>
                  </a:lnTo>
                  <a:lnTo>
                    <a:pt x="1692985" y="151580"/>
                  </a:lnTo>
                  <a:lnTo>
                    <a:pt x="1718227" y="190966"/>
                  </a:lnTo>
                  <a:lnTo>
                    <a:pt x="1701581" y="190966"/>
                  </a:lnTo>
                  <a:lnTo>
                    <a:pt x="1684715" y="164201"/>
                  </a:lnTo>
                  <a:close/>
                  <a:moveTo>
                    <a:pt x="1787915" y="164201"/>
                  </a:moveTo>
                  <a:lnTo>
                    <a:pt x="1771051" y="190966"/>
                  </a:lnTo>
                  <a:lnTo>
                    <a:pt x="1754405" y="190966"/>
                  </a:lnTo>
                  <a:lnTo>
                    <a:pt x="1779647" y="151580"/>
                  </a:lnTo>
                  <a:lnTo>
                    <a:pt x="1756037" y="114804"/>
                  </a:lnTo>
                  <a:lnTo>
                    <a:pt x="1772683" y="114804"/>
                  </a:lnTo>
                  <a:lnTo>
                    <a:pt x="1787915" y="138741"/>
                  </a:lnTo>
                  <a:lnTo>
                    <a:pt x="1803149" y="114804"/>
                  </a:lnTo>
                  <a:lnTo>
                    <a:pt x="1819795" y="114804"/>
                  </a:lnTo>
                  <a:lnTo>
                    <a:pt x="1796185" y="151580"/>
                  </a:lnTo>
                  <a:lnTo>
                    <a:pt x="1821427" y="190966"/>
                  </a:lnTo>
                  <a:lnTo>
                    <a:pt x="1804781" y="190966"/>
                  </a:lnTo>
                  <a:lnTo>
                    <a:pt x="1787915" y="164201"/>
                  </a:lnTo>
                  <a:close/>
                  <a:moveTo>
                    <a:pt x="1891116" y="164201"/>
                  </a:moveTo>
                  <a:lnTo>
                    <a:pt x="1874251" y="190966"/>
                  </a:lnTo>
                  <a:lnTo>
                    <a:pt x="1857605" y="190966"/>
                  </a:lnTo>
                  <a:lnTo>
                    <a:pt x="1882847" y="151580"/>
                  </a:lnTo>
                  <a:lnTo>
                    <a:pt x="1859237" y="114804"/>
                  </a:lnTo>
                  <a:lnTo>
                    <a:pt x="1875884" y="114804"/>
                  </a:lnTo>
                  <a:lnTo>
                    <a:pt x="1891116" y="138741"/>
                  </a:lnTo>
                  <a:lnTo>
                    <a:pt x="1906349" y="114804"/>
                  </a:lnTo>
                  <a:lnTo>
                    <a:pt x="1922995" y="114804"/>
                  </a:lnTo>
                  <a:lnTo>
                    <a:pt x="1899385" y="151580"/>
                  </a:lnTo>
                  <a:lnTo>
                    <a:pt x="1924627" y="190966"/>
                  </a:lnTo>
                  <a:lnTo>
                    <a:pt x="1907981" y="190966"/>
                  </a:lnTo>
                  <a:lnTo>
                    <a:pt x="1891116" y="164201"/>
                  </a:lnTo>
                  <a:close/>
                  <a:moveTo>
                    <a:pt x="1994316" y="164201"/>
                  </a:moveTo>
                  <a:lnTo>
                    <a:pt x="1977452" y="190966"/>
                  </a:lnTo>
                  <a:lnTo>
                    <a:pt x="1960805" y="190966"/>
                  </a:lnTo>
                  <a:lnTo>
                    <a:pt x="1986047" y="151580"/>
                  </a:lnTo>
                  <a:lnTo>
                    <a:pt x="1962438" y="114804"/>
                  </a:lnTo>
                  <a:lnTo>
                    <a:pt x="1979084" y="114804"/>
                  </a:lnTo>
                  <a:lnTo>
                    <a:pt x="1994316" y="138741"/>
                  </a:lnTo>
                  <a:lnTo>
                    <a:pt x="2009549" y="114804"/>
                  </a:lnTo>
                  <a:lnTo>
                    <a:pt x="2026195" y="114804"/>
                  </a:lnTo>
                  <a:lnTo>
                    <a:pt x="2002586" y="151580"/>
                  </a:lnTo>
                  <a:lnTo>
                    <a:pt x="2027827" y="190966"/>
                  </a:lnTo>
                  <a:lnTo>
                    <a:pt x="2011182" y="190966"/>
                  </a:lnTo>
                  <a:lnTo>
                    <a:pt x="1994316" y="164201"/>
                  </a:lnTo>
                  <a:close/>
                  <a:moveTo>
                    <a:pt x="33511" y="279005"/>
                  </a:moveTo>
                  <a:lnTo>
                    <a:pt x="16646" y="305770"/>
                  </a:lnTo>
                  <a:lnTo>
                    <a:pt x="0" y="305770"/>
                  </a:lnTo>
                  <a:lnTo>
                    <a:pt x="25242" y="266384"/>
                  </a:lnTo>
                  <a:lnTo>
                    <a:pt x="1632" y="229608"/>
                  </a:lnTo>
                  <a:lnTo>
                    <a:pt x="18278" y="229608"/>
                  </a:lnTo>
                  <a:lnTo>
                    <a:pt x="33511" y="253545"/>
                  </a:lnTo>
                  <a:lnTo>
                    <a:pt x="48744" y="229608"/>
                  </a:lnTo>
                  <a:lnTo>
                    <a:pt x="65390" y="229608"/>
                  </a:lnTo>
                  <a:lnTo>
                    <a:pt x="41780" y="266384"/>
                  </a:lnTo>
                  <a:lnTo>
                    <a:pt x="67022" y="305770"/>
                  </a:lnTo>
                  <a:lnTo>
                    <a:pt x="50376" y="305770"/>
                  </a:lnTo>
                  <a:lnTo>
                    <a:pt x="33511" y="279005"/>
                  </a:lnTo>
                  <a:close/>
                  <a:moveTo>
                    <a:pt x="136711" y="279005"/>
                  </a:moveTo>
                  <a:lnTo>
                    <a:pt x="119846" y="305770"/>
                  </a:lnTo>
                  <a:lnTo>
                    <a:pt x="103200" y="305770"/>
                  </a:lnTo>
                  <a:lnTo>
                    <a:pt x="128442" y="266384"/>
                  </a:lnTo>
                  <a:lnTo>
                    <a:pt x="104833" y="229608"/>
                  </a:lnTo>
                  <a:lnTo>
                    <a:pt x="121479" y="229608"/>
                  </a:lnTo>
                  <a:lnTo>
                    <a:pt x="136711" y="253545"/>
                  </a:lnTo>
                  <a:lnTo>
                    <a:pt x="151944" y="229608"/>
                  </a:lnTo>
                  <a:lnTo>
                    <a:pt x="168590" y="229608"/>
                  </a:lnTo>
                  <a:lnTo>
                    <a:pt x="144981" y="266384"/>
                  </a:lnTo>
                  <a:lnTo>
                    <a:pt x="170222" y="305770"/>
                  </a:lnTo>
                  <a:lnTo>
                    <a:pt x="153576" y="305770"/>
                  </a:lnTo>
                  <a:lnTo>
                    <a:pt x="136711" y="279005"/>
                  </a:lnTo>
                  <a:close/>
                  <a:moveTo>
                    <a:pt x="239911" y="279005"/>
                  </a:moveTo>
                  <a:lnTo>
                    <a:pt x="223047" y="305770"/>
                  </a:lnTo>
                  <a:lnTo>
                    <a:pt x="206401" y="305770"/>
                  </a:lnTo>
                  <a:lnTo>
                    <a:pt x="231642" y="266384"/>
                  </a:lnTo>
                  <a:lnTo>
                    <a:pt x="208033" y="229608"/>
                  </a:lnTo>
                  <a:lnTo>
                    <a:pt x="224679" y="229608"/>
                  </a:lnTo>
                  <a:lnTo>
                    <a:pt x="239911" y="253545"/>
                  </a:lnTo>
                  <a:lnTo>
                    <a:pt x="255144" y="229608"/>
                  </a:lnTo>
                  <a:lnTo>
                    <a:pt x="271790" y="229608"/>
                  </a:lnTo>
                  <a:lnTo>
                    <a:pt x="248181" y="266384"/>
                  </a:lnTo>
                  <a:lnTo>
                    <a:pt x="273423" y="305770"/>
                  </a:lnTo>
                  <a:lnTo>
                    <a:pt x="256777" y="305770"/>
                  </a:lnTo>
                  <a:lnTo>
                    <a:pt x="239911" y="279005"/>
                  </a:lnTo>
                  <a:close/>
                  <a:moveTo>
                    <a:pt x="343111" y="279005"/>
                  </a:moveTo>
                  <a:lnTo>
                    <a:pt x="326247" y="305770"/>
                  </a:lnTo>
                  <a:lnTo>
                    <a:pt x="309601" y="305770"/>
                  </a:lnTo>
                  <a:lnTo>
                    <a:pt x="334843" y="266384"/>
                  </a:lnTo>
                  <a:lnTo>
                    <a:pt x="311233" y="229608"/>
                  </a:lnTo>
                  <a:lnTo>
                    <a:pt x="327879" y="229608"/>
                  </a:lnTo>
                  <a:lnTo>
                    <a:pt x="343111" y="253545"/>
                  </a:lnTo>
                  <a:lnTo>
                    <a:pt x="358345" y="229608"/>
                  </a:lnTo>
                  <a:lnTo>
                    <a:pt x="374991" y="229608"/>
                  </a:lnTo>
                  <a:lnTo>
                    <a:pt x="351381" y="266384"/>
                  </a:lnTo>
                  <a:lnTo>
                    <a:pt x="376623" y="305770"/>
                  </a:lnTo>
                  <a:lnTo>
                    <a:pt x="359977" y="305770"/>
                  </a:lnTo>
                  <a:lnTo>
                    <a:pt x="343111" y="279005"/>
                  </a:lnTo>
                  <a:close/>
                  <a:moveTo>
                    <a:pt x="446312" y="279005"/>
                  </a:moveTo>
                  <a:lnTo>
                    <a:pt x="429447" y="305770"/>
                  </a:lnTo>
                  <a:lnTo>
                    <a:pt x="412801" y="305770"/>
                  </a:lnTo>
                  <a:lnTo>
                    <a:pt x="438043" y="266384"/>
                  </a:lnTo>
                  <a:lnTo>
                    <a:pt x="414433" y="229608"/>
                  </a:lnTo>
                  <a:lnTo>
                    <a:pt x="431079" y="229608"/>
                  </a:lnTo>
                  <a:lnTo>
                    <a:pt x="446312" y="253545"/>
                  </a:lnTo>
                  <a:lnTo>
                    <a:pt x="461545" y="229608"/>
                  </a:lnTo>
                  <a:lnTo>
                    <a:pt x="478191" y="229608"/>
                  </a:lnTo>
                  <a:lnTo>
                    <a:pt x="454582" y="266384"/>
                  </a:lnTo>
                  <a:lnTo>
                    <a:pt x="479823" y="305770"/>
                  </a:lnTo>
                  <a:lnTo>
                    <a:pt x="463177" y="305770"/>
                  </a:lnTo>
                  <a:lnTo>
                    <a:pt x="446312" y="279005"/>
                  </a:lnTo>
                  <a:close/>
                  <a:moveTo>
                    <a:pt x="549512" y="279005"/>
                  </a:moveTo>
                  <a:lnTo>
                    <a:pt x="532648" y="305770"/>
                  </a:lnTo>
                  <a:lnTo>
                    <a:pt x="516002" y="305770"/>
                  </a:lnTo>
                  <a:lnTo>
                    <a:pt x="541243" y="266384"/>
                  </a:lnTo>
                  <a:lnTo>
                    <a:pt x="517634" y="229608"/>
                  </a:lnTo>
                  <a:lnTo>
                    <a:pt x="534280" y="229608"/>
                  </a:lnTo>
                  <a:lnTo>
                    <a:pt x="549512" y="253545"/>
                  </a:lnTo>
                  <a:lnTo>
                    <a:pt x="564745" y="229608"/>
                  </a:lnTo>
                  <a:lnTo>
                    <a:pt x="581391" y="229608"/>
                  </a:lnTo>
                  <a:lnTo>
                    <a:pt x="557782" y="266384"/>
                  </a:lnTo>
                  <a:lnTo>
                    <a:pt x="583023" y="305770"/>
                  </a:lnTo>
                  <a:lnTo>
                    <a:pt x="566378" y="305770"/>
                  </a:lnTo>
                  <a:lnTo>
                    <a:pt x="549512" y="279005"/>
                  </a:lnTo>
                  <a:close/>
                  <a:moveTo>
                    <a:pt x="652712" y="279005"/>
                  </a:moveTo>
                  <a:lnTo>
                    <a:pt x="635848" y="305770"/>
                  </a:lnTo>
                  <a:lnTo>
                    <a:pt x="619202" y="305770"/>
                  </a:lnTo>
                  <a:lnTo>
                    <a:pt x="644443" y="266384"/>
                  </a:lnTo>
                  <a:lnTo>
                    <a:pt x="620834" y="229608"/>
                  </a:lnTo>
                  <a:lnTo>
                    <a:pt x="637480" y="229608"/>
                  </a:lnTo>
                  <a:lnTo>
                    <a:pt x="652712" y="253545"/>
                  </a:lnTo>
                  <a:lnTo>
                    <a:pt x="667945" y="229608"/>
                  </a:lnTo>
                  <a:lnTo>
                    <a:pt x="684592" y="229608"/>
                  </a:lnTo>
                  <a:lnTo>
                    <a:pt x="660982" y="266384"/>
                  </a:lnTo>
                  <a:lnTo>
                    <a:pt x="686224" y="305770"/>
                  </a:lnTo>
                  <a:lnTo>
                    <a:pt x="669578" y="305770"/>
                  </a:lnTo>
                  <a:lnTo>
                    <a:pt x="652712" y="279005"/>
                  </a:lnTo>
                  <a:close/>
                  <a:moveTo>
                    <a:pt x="755913" y="279005"/>
                  </a:moveTo>
                  <a:lnTo>
                    <a:pt x="739048" y="305770"/>
                  </a:lnTo>
                  <a:lnTo>
                    <a:pt x="722402" y="305770"/>
                  </a:lnTo>
                  <a:lnTo>
                    <a:pt x="747644" y="266384"/>
                  </a:lnTo>
                  <a:lnTo>
                    <a:pt x="724034" y="229608"/>
                  </a:lnTo>
                  <a:lnTo>
                    <a:pt x="740680" y="229608"/>
                  </a:lnTo>
                  <a:lnTo>
                    <a:pt x="755913" y="253545"/>
                  </a:lnTo>
                  <a:lnTo>
                    <a:pt x="771146" y="229608"/>
                  </a:lnTo>
                  <a:lnTo>
                    <a:pt x="787792" y="229608"/>
                  </a:lnTo>
                  <a:lnTo>
                    <a:pt x="764182" y="266384"/>
                  </a:lnTo>
                  <a:lnTo>
                    <a:pt x="789424" y="305770"/>
                  </a:lnTo>
                  <a:lnTo>
                    <a:pt x="772778" y="305770"/>
                  </a:lnTo>
                  <a:lnTo>
                    <a:pt x="755913" y="279005"/>
                  </a:lnTo>
                  <a:close/>
                  <a:moveTo>
                    <a:pt x="859113" y="279005"/>
                  </a:moveTo>
                  <a:lnTo>
                    <a:pt x="842248" y="305770"/>
                  </a:lnTo>
                  <a:lnTo>
                    <a:pt x="825602" y="305770"/>
                  </a:lnTo>
                  <a:lnTo>
                    <a:pt x="850844" y="266384"/>
                  </a:lnTo>
                  <a:lnTo>
                    <a:pt x="827235" y="229608"/>
                  </a:lnTo>
                  <a:lnTo>
                    <a:pt x="843881" y="229608"/>
                  </a:lnTo>
                  <a:lnTo>
                    <a:pt x="859113" y="253545"/>
                  </a:lnTo>
                  <a:lnTo>
                    <a:pt x="874346" y="229608"/>
                  </a:lnTo>
                  <a:lnTo>
                    <a:pt x="890992" y="229608"/>
                  </a:lnTo>
                  <a:lnTo>
                    <a:pt x="867383" y="266384"/>
                  </a:lnTo>
                  <a:lnTo>
                    <a:pt x="892624" y="305770"/>
                  </a:lnTo>
                  <a:lnTo>
                    <a:pt x="875978" y="305770"/>
                  </a:lnTo>
                  <a:lnTo>
                    <a:pt x="859113" y="279005"/>
                  </a:lnTo>
                  <a:close/>
                  <a:moveTo>
                    <a:pt x="962313" y="279005"/>
                  </a:moveTo>
                  <a:lnTo>
                    <a:pt x="945449" y="305770"/>
                  </a:lnTo>
                  <a:lnTo>
                    <a:pt x="928803" y="305770"/>
                  </a:lnTo>
                  <a:lnTo>
                    <a:pt x="954044" y="266384"/>
                  </a:lnTo>
                  <a:lnTo>
                    <a:pt x="930435" y="229608"/>
                  </a:lnTo>
                  <a:lnTo>
                    <a:pt x="947081" y="229608"/>
                  </a:lnTo>
                  <a:lnTo>
                    <a:pt x="962313" y="253545"/>
                  </a:lnTo>
                  <a:lnTo>
                    <a:pt x="977546" y="229608"/>
                  </a:lnTo>
                  <a:lnTo>
                    <a:pt x="994192" y="229608"/>
                  </a:lnTo>
                  <a:lnTo>
                    <a:pt x="970583" y="266384"/>
                  </a:lnTo>
                  <a:lnTo>
                    <a:pt x="995824" y="305770"/>
                  </a:lnTo>
                  <a:lnTo>
                    <a:pt x="979179" y="305770"/>
                  </a:lnTo>
                  <a:lnTo>
                    <a:pt x="962313" y="279005"/>
                  </a:lnTo>
                  <a:close/>
                  <a:moveTo>
                    <a:pt x="1065513" y="279005"/>
                  </a:moveTo>
                  <a:lnTo>
                    <a:pt x="1048649" y="305770"/>
                  </a:lnTo>
                  <a:lnTo>
                    <a:pt x="1032003" y="305770"/>
                  </a:lnTo>
                  <a:lnTo>
                    <a:pt x="1057244" y="266384"/>
                  </a:lnTo>
                  <a:lnTo>
                    <a:pt x="1033635" y="229608"/>
                  </a:lnTo>
                  <a:lnTo>
                    <a:pt x="1050281" y="229608"/>
                  </a:lnTo>
                  <a:lnTo>
                    <a:pt x="1065513" y="253545"/>
                  </a:lnTo>
                  <a:lnTo>
                    <a:pt x="1080747" y="229608"/>
                  </a:lnTo>
                  <a:lnTo>
                    <a:pt x="1097393" y="229608"/>
                  </a:lnTo>
                  <a:lnTo>
                    <a:pt x="1073783" y="266384"/>
                  </a:lnTo>
                  <a:lnTo>
                    <a:pt x="1099025" y="305770"/>
                  </a:lnTo>
                  <a:lnTo>
                    <a:pt x="1082379" y="305770"/>
                  </a:lnTo>
                  <a:lnTo>
                    <a:pt x="1065513" y="279005"/>
                  </a:lnTo>
                  <a:close/>
                  <a:moveTo>
                    <a:pt x="1168714" y="279005"/>
                  </a:moveTo>
                  <a:lnTo>
                    <a:pt x="1151849" y="305770"/>
                  </a:lnTo>
                  <a:lnTo>
                    <a:pt x="1135203" y="305770"/>
                  </a:lnTo>
                  <a:lnTo>
                    <a:pt x="1160445" y="266384"/>
                  </a:lnTo>
                  <a:lnTo>
                    <a:pt x="1136835" y="229608"/>
                  </a:lnTo>
                  <a:lnTo>
                    <a:pt x="1153481" y="229608"/>
                  </a:lnTo>
                  <a:lnTo>
                    <a:pt x="1168714" y="253545"/>
                  </a:lnTo>
                  <a:lnTo>
                    <a:pt x="1183947" y="229608"/>
                  </a:lnTo>
                  <a:lnTo>
                    <a:pt x="1200593" y="229608"/>
                  </a:lnTo>
                  <a:lnTo>
                    <a:pt x="1176984" y="266384"/>
                  </a:lnTo>
                  <a:lnTo>
                    <a:pt x="1202225" y="305770"/>
                  </a:lnTo>
                  <a:lnTo>
                    <a:pt x="1185579" y="305770"/>
                  </a:lnTo>
                  <a:lnTo>
                    <a:pt x="1168714" y="279005"/>
                  </a:lnTo>
                  <a:close/>
                  <a:moveTo>
                    <a:pt x="1271914" y="279005"/>
                  </a:moveTo>
                  <a:lnTo>
                    <a:pt x="1255050" y="305770"/>
                  </a:lnTo>
                  <a:lnTo>
                    <a:pt x="1238404" y="305770"/>
                  </a:lnTo>
                  <a:lnTo>
                    <a:pt x="1263645" y="266384"/>
                  </a:lnTo>
                  <a:lnTo>
                    <a:pt x="1240036" y="229608"/>
                  </a:lnTo>
                  <a:lnTo>
                    <a:pt x="1256682" y="229608"/>
                  </a:lnTo>
                  <a:lnTo>
                    <a:pt x="1271914" y="253545"/>
                  </a:lnTo>
                  <a:lnTo>
                    <a:pt x="1287147" y="229608"/>
                  </a:lnTo>
                  <a:lnTo>
                    <a:pt x="1303793" y="229608"/>
                  </a:lnTo>
                  <a:lnTo>
                    <a:pt x="1280184" y="266384"/>
                  </a:lnTo>
                  <a:lnTo>
                    <a:pt x="1305426" y="305770"/>
                  </a:lnTo>
                  <a:lnTo>
                    <a:pt x="1288779" y="305770"/>
                  </a:lnTo>
                  <a:lnTo>
                    <a:pt x="1271914" y="279005"/>
                  </a:lnTo>
                  <a:close/>
                  <a:moveTo>
                    <a:pt x="1375114" y="279005"/>
                  </a:moveTo>
                  <a:lnTo>
                    <a:pt x="1358250" y="305770"/>
                  </a:lnTo>
                  <a:lnTo>
                    <a:pt x="1341604" y="305770"/>
                  </a:lnTo>
                  <a:lnTo>
                    <a:pt x="1366845" y="266384"/>
                  </a:lnTo>
                  <a:lnTo>
                    <a:pt x="1343236" y="229608"/>
                  </a:lnTo>
                  <a:lnTo>
                    <a:pt x="1359882" y="229608"/>
                  </a:lnTo>
                  <a:lnTo>
                    <a:pt x="1375114" y="253545"/>
                  </a:lnTo>
                  <a:lnTo>
                    <a:pt x="1390348" y="229608"/>
                  </a:lnTo>
                  <a:lnTo>
                    <a:pt x="1406993" y="229608"/>
                  </a:lnTo>
                  <a:lnTo>
                    <a:pt x="1383384" y="266384"/>
                  </a:lnTo>
                  <a:lnTo>
                    <a:pt x="1408626" y="305770"/>
                  </a:lnTo>
                  <a:lnTo>
                    <a:pt x="1391980" y="305770"/>
                  </a:lnTo>
                  <a:lnTo>
                    <a:pt x="1375114" y="279005"/>
                  </a:lnTo>
                  <a:close/>
                  <a:moveTo>
                    <a:pt x="1478315" y="279005"/>
                  </a:moveTo>
                  <a:lnTo>
                    <a:pt x="1461450" y="305770"/>
                  </a:lnTo>
                  <a:lnTo>
                    <a:pt x="1444804" y="305770"/>
                  </a:lnTo>
                  <a:lnTo>
                    <a:pt x="1470046" y="266384"/>
                  </a:lnTo>
                  <a:lnTo>
                    <a:pt x="1446436" y="229608"/>
                  </a:lnTo>
                  <a:lnTo>
                    <a:pt x="1463083" y="229608"/>
                  </a:lnTo>
                  <a:lnTo>
                    <a:pt x="1478315" y="253545"/>
                  </a:lnTo>
                  <a:lnTo>
                    <a:pt x="1493548" y="229608"/>
                  </a:lnTo>
                  <a:lnTo>
                    <a:pt x="1510194" y="229608"/>
                  </a:lnTo>
                  <a:lnTo>
                    <a:pt x="1486584" y="266384"/>
                  </a:lnTo>
                  <a:lnTo>
                    <a:pt x="1511826" y="305770"/>
                  </a:lnTo>
                  <a:lnTo>
                    <a:pt x="1495180" y="305770"/>
                  </a:lnTo>
                  <a:lnTo>
                    <a:pt x="1478315" y="279005"/>
                  </a:lnTo>
                  <a:close/>
                  <a:moveTo>
                    <a:pt x="1581515" y="279005"/>
                  </a:moveTo>
                  <a:lnTo>
                    <a:pt x="1564650" y="305770"/>
                  </a:lnTo>
                  <a:lnTo>
                    <a:pt x="1548004" y="305770"/>
                  </a:lnTo>
                  <a:lnTo>
                    <a:pt x="1573246" y="266384"/>
                  </a:lnTo>
                  <a:lnTo>
                    <a:pt x="1549636" y="229608"/>
                  </a:lnTo>
                  <a:lnTo>
                    <a:pt x="1566283" y="229608"/>
                  </a:lnTo>
                  <a:lnTo>
                    <a:pt x="1581515" y="253545"/>
                  </a:lnTo>
                  <a:lnTo>
                    <a:pt x="1596748" y="229608"/>
                  </a:lnTo>
                  <a:lnTo>
                    <a:pt x="1613394" y="229608"/>
                  </a:lnTo>
                  <a:lnTo>
                    <a:pt x="1589785" y="266384"/>
                  </a:lnTo>
                  <a:lnTo>
                    <a:pt x="1615026" y="305770"/>
                  </a:lnTo>
                  <a:lnTo>
                    <a:pt x="1598380" y="305770"/>
                  </a:lnTo>
                  <a:lnTo>
                    <a:pt x="1581515" y="279005"/>
                  </a:lnTo>
                  <a:close/>
                  <a:moveTo>
                    <a:pt x="1684715" y="279005"/>
                  </a:moveTo>
                  <a:lnTo>
                    <a:pt x="1667851" y="305770"/>
                  </a:lnTo>
                  <a:lnTo>
                    <a:pt x="1651205" y="305770"/>
                  </a:lnTo>
                  <a:lnTo>
                    <a:pt x="1676446" y="266384"/>
                  </a:lnTo>
                  <a:lnTo>
                    <a:pt x="1652837" y="229608"/>
                  </a:lnTo>
                  <a:lnTo>
                    <a:pt x="1669483" y="229608"/>
                  </a:lnTo>
                  <a:lnTo>
                    <a:pt x="1684715" y="253545"/>
                  </a:lnTo>
                  <a:lnTo>
                    <a:pt x="1699948" y="229608"/>
                  </a:lnTo>
                  <a:lnTo>
                    <a:pt x="1716595" y="229608"/>
                  </a:lnTo>
                  <a:lnTo>
                    <a:pt x="1692985" y="266384"/>
                  </a:lnTo>
                  <a:lnTo>
                    <a:pt x="1718227" y="305770"/>
                  </a:lnTo>
                  <a:lnTo>
                    <a:pt x="1701581" y="305770"/>
                  </a:lnTo>
                  <a:lnTo>
                    <a:pt x="1684715" y="279005"/>
                  </a:lnTo>
                  <a:close/>
                  <a:moveTo>
                    <a:pt x="1787915" y="279005"/>
                  </a:moveTo>
                  <a:lnTo>
                    <a:pt x="1771051" y="305770"/>
                  </a:lnTo>
                  <a:lnTo>
                    <a:pt x="1754405" y="305770"/>
                  </a:lnTo>
                  <a:lnTo>
                    <a:pt x="1779647" y="266384"/>
                  </a:lnTo>
                  <a:lnTo>
                    <a:pt x="1756037" y="229608"/>
                  </a:lnTo>
                  <a:lnTo>
                    <a:pt x="1772683" y="229608"/>
                  </a:lnTo>
                  <a:lnTo>
                    <a:pt x="1787915" y="253545"/>
                  </a:lnTo>
                  <a:lnTo>
                    <a:pt x="1803149" y="229608"/>
                  </a:lnTo>
                  <a:lnTo>
                    <a:pt x="1819795" y="229608"/>
                  </a:lnTo>
                  <a:lnTo>
                    <a:pt x="1796185" y="266384"/>
                  </a:lnTo>
                  <a:lnTo>
                    <a:pt x="1821427" y="305770"/>
                  </a:lnTo>
                  <a:lnTo>
                    <a:pt x="1804781" y="305770"/>
                  </a:lnTo>
                  <a:lnTo>
                    <a:pt x="1787915" y="279005"/>
                  </a:lnTo>
                  <a:close/>
                  <a:moveTo>
                    <a:pt x="1891116" y="279005"/>
                  </a:moveTo>
                  <a:lnTo>
                    <a:pt x="1874251" y="305770"/>
                  </a:lnTo>
                  <a:lnTo>
                    <a:pt x="1857605" y="305770"/>
                  </a:lnTo>
                  <a:lnTo>
                    <a:pt x="1882847" y="266384"/>
                  </a:lnTo>
                  <a:lnTo>
                    <a:pt x="1859237" y="229608"/>
                  </a:lnTo>
                  <a:lnTo>
                    <a:pt x="1875884" y="229608"/>
                  </a:lnTo>
                  <a:lnTo>
                    <a:pt x="1891116" y="253545"/>
                  </a:lnTo>
                  <a:lnTo>
                    <a:pt x="1906349" y="229608"/>
                  </a:lnTo>
                  <a:lnTo>
                    <a:pt x="1922995" y="229608"/>
                  </a:lnTo>
                  <a:lnTo>
                    <a:pt x="1899385" y="266384"/>
                  </a:lnTo>
                  <a:lnTo>
                    <a:pt x="1924627" y="305770"/>
                  </a:lnTo>
                  <a:lnTo>
                    <a:pt x="1907981" y="305770"/>
                  </a:lnTo>
                  <a:lnTo>
                    <a:pt x="1891116" y="279005"/>
                  </a:lnTo>
                  <a:close/>
                  <a:moveTo>
                    <a:pt x="1994316" y="279005"/>
                  </a:moveTo>
                  <a:lnTo>
                    <a:pt x="1977452" y="305770"/>
                  </a:lnTo>
                  <a:lnTo>
                    <a:pt x="1960805" y="305770"/>
                  </a:lnTo>
                  <a:lnTo>
                    <a:pt x="1986047" y="266384"/>
                  </a:lnTo>
                  <a:lnTo>
                    <a:pt x="1962438" y="229608"/>
                  </a:lnTo>
                  <a:lnTo>
                    <a:pt x="1979084" y="229608"/>
                  </a:lnTo>
                  <a:lnTo>
                    <a:pt x="1994316" y="253545"/>
                  </a:lnTo>
                  <a:lnTo>
                    <a:pt x="2009549" y="229608"/>
                  </a:lnTo>
                  <a:lnTo>
                    <a:pt x="2026195" y="229608"/>
                  </a:lnTo>
                  <a:lnTo>
                    <a:pt x="2002586" y="266384"/>
                  </a:lnTo>
                  <a:lnTo>
                    <a:pt x="2027827" y="305770"/>
                  </a:lnTo>
                  <a:lnTo>
                    <a:pt x="2011182" y="305770"/>
                  </a:lnTo>
                  <a:lnTo>
                    <a:pt x="1994316" y="279005"/>
                  </a:lnTo>
                  <a:close/>
                  <a:moveTo>
                    <a:pt x="33511" y="393809"/>
                  </a:moveTo>
                  <a:lnTo>
                    <a:pt x="16646" y="420574"/>
                  </a:lnTo>
                  <a:lnTo>
                    <a:pt x="0" y="420574"/>
                  </a:lnTo>
                  <a:lnTo>
                    <a:pt x="25242" y="381187"/>
                  </a:lnTo>
                  <a:lnTo>
                    <a:pt x="1632" y="344412"/>
                  </a:lnTo>
                  <a:lnTo>
                    <a:pt x="18278" y="344412"/>
                  </a:lnTo>
                  <a:lnTo>
                    <a:pt x="33511" y="368349"/>
                  </a:lnTo>
                  <a:lnTo>
                    <a:pt x="48744" y="344412"/>
                  </a:lnTo>
                  <a:lnTo>
                    <a:pt x="65390" y="344412"/>
                  </a:lnTo>
                  <a:lnTo>
                    <a:pt x="41780" y="381187"/>
                  </a:lnTo>
                  <a:lnTo>
                    <a:pt x="67022" y="420574"/>
                  </a:lnTo>
                  <a:lnTo>
                    <a:pt x="50376" y="420574"/>
                  </a:lnTo>
                  <a:lnTo>
                    <a:pt x="33511" y="393809"/>
                  </a:lnTo>
                  <a:close/>
                  <a:moveTo>
                    <a:pt x="136711" y="393809"/>
                  </a:moveTo>
                  <a:lnTo>
                    <a:pt x="119846" y="420574"/>
                  </a:lnTo>
                  <a:lnTo>
                    <a:pt x="103200" y="420574"/>
                  </a:lnTo>
                  <a:lnTo>
                    <a:pt x="128442" y="381187"/>
                  </a:lnTo>
                  <a:lnTo>
                    <a:pt x="104833" y="344412"/>
                  </a:lnTo>
                  <a:lnTo>
                    <a:pt x="121479" y="344412"/>
                  </a:lnTo>
                  <a:lnTo>
                    <a:pt x="136711" y="368349"/>
                  </a:lnTo>
                  <a:lnTo>
                    <a:pt x="151944" y="344412"/>
                  </a:lnTo>
                  <a:lnTo>
                    <a:pt x="168590" y="344412"/>
                  </a:lnTo>
                  <a:lnTo>
                    <a:pt x="144981" y="381187"/>
                  </a:lnTo>
                  <a:lnTo>
                    <a:pt x="170222" y="420574"/>
                  </a:lnTo>
                  <a:lnTo>
                    <a:pt x="153576" y="420574"/>
                  </a:lnTo>
                  <a:lnTo>
                    <a:pt x="136711" y="393809"/>
                  </a:lnTo>
                  <a:close/>
                  <a:moveTo>
                    <a:pt x="239911" y="393809"/>
                  </a:moveTo>
                  <a:lnTo>
                    <a:pt x="223047" y="420574"/>
                  </a:lnTo>
                  <a:lnTo>
                    <a:pt x="206401" y="420574"/>
                  </a:lnTo>
                  <a:lnTo>
                    <a:pt x="231642" y="381187"/>
                  </a:lnTo>
                  <a:lnTo>
                    <a:pt x="208033" y="344412"/>
                  </a:lnTo>
                  <a:lnTo>
                    <a:pt x="224679" y="344412"/>
                  </a:lnTo>
                  <a:lnTo>
                    <a:pt x="239911" y="368349"/>
                  </a:lnTo>
                  <a:lnTo>
                    <a:pt x="255144" y="344412"/>
                  </a:lnTo>
                  <a:lnTo>
                    <a:pt x="271790" y="344412"/>
                  </a:lnTo>
                  <a:lnTo>
                    <a:pt x="248181" y="381187"/>
                  </a:lnTo>
                  <a:lnTo>
                    <a:pt x="273423" y="420574"/>
                  </a:lnTo>
                  <a:lnTo>
                    <a:pt x="256777" y="420574"/>
                  </a:lnTo>
                  <a:lnTo>
                    <a:pt x="239911" y="393809"/>
                  </a:lnTo>
                  <a:close/>
                  <a:moveTo>
                    <a:pt x="343111" y="393809"/>
                  </a:moveTo>
                  <a:lnTo>
                    <a:pt x="326247" y="420574"/>
                  </a:lnTo>
                  <a:lnTo>
                    <a:pt x="309601" y="420574"/>
                  </a:lnTo>
                  <a:lnTo>
                    <a:pt x="334843" y="381187"/>
                  </a:lnTo>
                  <a:lnTo>
                    <a:pt x="311233" y="344412"/>
                  </a:lnTo>
                  <a:lnTo>
                    <a:pt x="327879" y="344412"/>
                  </a:lnTo>
                  <a:lnTo>
                    <a:pt x="343111" y="368349"/>
                  </a:lnTo>
                  <a:lnTo>
                    <a:pt x="358345" y="344412"/>
                  </a:lnTo>
                  <a:lnTo>
                    <a:pt x="374991" y="344412"/>
                  </a:lnTo>
                  <a:lnTo>
                    <a:pt x="351381" y="381187"/>
                  </a:lnTo>
                  <a:lnTo>
                    <a:pt x="376623" y="420574"/>
                  </a:lnTo>
                  <a:lnTo>
                    <a:pt x="359977" y="420574"/>
                  </a:lnTo>
                  <a:lnTo>
                    <a:pt x="343111" y="393809"/>
                  </a:lnTo>
                  <a:close/>
                  <a:moveTo>
                    <a:pt x="446312" y="393809"/>
                  </a:moveTo>
                  <a:lnTo>
                    <a:pt x="429447" y="420574"/>
                  </a:lnTo>
                  <a:lnTo>
                    <a:pt x="412801" y="420574"/>
                  </a:lnTo>
                  <a:lnTo>
                    <a:pt x="438043" y="381187"/>
                  </a:lnTo>
                  <a:lnTo>
                    <a:pt x="414433" y="344412"/>
                  </a:lnTo>
                  <a:lnTo>
                    <a:pt x="431079" y="344412"/>
                  </a:lnTo>
                  <a:lnTo>
                    <a:pt x="446312" y="368349"/>
                  </a:lnTo>
                  <a:lnTo>
                    <a:pt x="461545" y="344412"/>
                  </a:lnTo>
                  <a:lnTo>
                    <a:pt x="478191" y="344412"/>
                  </a:lnTo>
                  <a:lnTo>
                    <a:pt x="454582" y="381187"/>
                  </a:lnTo>
                  <a:lnTo>
                    <a:pt x="479823" y="420574"/>
                  </a:lnTo>
                  <a:lnTo>
                    <a:pt x="463177" y="420574"/>
                  </a:lnTo>
                  <a:lnTo>
                    <a:pt x="446312" y="393809"/>
                  </a:lnTo>
                  <a:close/>
                  <a:moveTo>
                    <a:pt x="549512" y="393809"/>
                  </a:moveTo>
                  <a:lnTo>
                    <a:pt x="532648" y="420574"/>
                  </a:lnTo>
                  <a:lnTo>
                    <a:pt x="516002" y="420574"/>
                  </a:lnTo>
                  <a:lnTo>
                    <a:pt x="541243" y="381187"/>
                  </a:lnTo>
                  <a:lnTo>
                    <a:pt x="517634" y="344412"/>
                  </a:lnTo>
                  <a:lnTo>
                    <a:pt x="534280" y="344412"/>
                  </a:lnTo>
                  <a:lnTo>
                    <a:pt x="549512" y="368349"/>
                  </a:lnTo>
                  <a:lnTo>
                    <a:pt x="564745" y="344412"/>
                  </a:lnTo>
                  <a:lnTo>
                    <a:pt x="581391" y="344412"/>
                  </a:lnTo>
                  <a:lnTo>
                    <a:pt x="557782" y="381187"/>
                  </a:lnTo>
                  <a:lnTo>
                    <a:pt x="583023" y="420574"/>
                  </a:lnTo>
                  <a:lnTo>
                    <a:pt x="566378" y="420574"/>
                  </a:lnTo>
                  <a:lnTo>
                    <a:pt x="549512" y="393809"/>
                  </a:lnTo>
                  <a:close/>
                  <a:moveTo>
                    <a:pt x="652712" y="393809"/>
                  </a:moveTo>
                  <a:lnTo>
                    <a:pt x="635848" y="420574"/>
                  </a:lnTo>
                  <a:lnTo>
                    <a:pt x="619202" y="420574"/>
                  </a:lnTo>
                  <a:lnTo>
                    <a:pt x="644443" y="381187"/>
                  </a:lnTo>
                  <a:lnTo>
                    <a:pt x="620834" y="344412"/>
                  </a:lnTo>
                  <a:lnTo>
                    <a:pt x="637480" y="344412"/>
                  </a:lnTo>
                  <a:lnTo>
                    <a:pt x="652712" y="368349"/>
                  </a:lnTo>
                  <a:lnTo>
                    <a:pt x="667945" y="344412"/>
                  </a:lnTo>
                  <a:lnTo>
                    <a:pt x="684592" y="344412"/>
                  </a:lnTo>
                  <a:lnTo>
                    <a:pt x="660982" y="381187"/>
                  </a:lnTo>
                  <a:lnTo>
                    <a:pt x="686224" y="420574"/>
                  </a:lnTo>
                  <a:lnTo>
                    <a:pt x="669578" y="420574"/>
                  </a:lnTo>
                  <a:lnTo>
                    <a:pt x="652712" y="393809"/>
                  </a:lnTo>
                  <a:close/>
                  <a:moveTo>
                    <a:pt x="755913" y="393809"/>
                  </a:moveTo>
                  <a:lnTo>
                    <a:pt x="739048" y="420574"/>
                  </a:lnTo>
                  <a:lnTo>
                    <a:pt x="722402" y="420574"/>
                  </a:lnTo>
                  <a:lnTo>
                    <a:pt x="747644" y="381187"/>
                  </a:lnTo>
                  <a:lnTo>
                    <a:pt x="724034" y="344412"/>
                  </a:lnTo>
                  <a:lnTo>
                    <a:pt x="740680" y="344412"/>
                  </a:lnTo>
                  <a:lnTo>
                    <a:pt x="755913" y="368349"/>
                  </a:lnTo>
                  <a:lnTo>
                    <a:pt x="771146" y="344412"/>
                  </a:lnTo>
                  <a:lnTo>
                    <a:pt x="787792" y="344412"/>
                  </a:lnTo>
                  <a:lnTo>
                    <a:pt x="764182" y="381187"/>
                  </a:lnTo>
                  <a:lnTo>
                    <a:pt x="789424" y="420574"/>
                  </a:lnTo>
                  <a:lnTo>
                    <a:pt x="772778" y="420574"/>
                  </a:lnTo>
                  <a:lnTo>
                    <a:pt x="755913" y="393809"/>
                  </a:lnTo>
                  <a:close/>
                  <a:moveTo>
                    <a:pt x="859113" y="393809"/>
                  </a:moveTo>
                  <a:lnTo>
                    <a:pt x="842248" y="420574"/>
                  </a:lnTo>
                  <a:lnTo>
                    <a:pt x="825602" y="420574"/>
                  </a:lnTo>
                  <a:lnTo>
                    <a:pt x="850844" y="381187"/>
                  </a:lnTo>
                  <a:lnTo>
                    <a:pt x="827235" y="344412"/>
                  </a:lnTo>
                  <a:lnTo>
                    <a:pt x="843881" y="344412"/>
                  </a:lnTo>
                  <a:lnTo>
                    <a:pt x="859113" y="368349"/>
                  </a:lnTo>
                  <a:lnTo>
                    <a:pt x="874346" y="344412"/>
                  </a:lnTo>
                  <a:lnTo>
                    <a:pt x="890992" y="344412"/>
                  </a:lnTo>
                  <a:lnTo>
                    <a:pt x="867383" y="381187"/>
                  </a:lnTo>
                  <a:lnTo>
                    <a:pt x="892624" y="420574"/>
                  </a:lnTo>
                  <a:lnTo>
                    <a:pt x="875978" y="420574"/>
                  </a:lnTo>
                  <a:lnTo>
                    <a:pt x="859113" y="393809"/>
                  </a:lnTo>
                  <a:close/>
                  <a:moveTo>
                    <a:pt x="962313" y="393809"/>
                  </a:moveTo>
                  <a:lnTo>
                    <a:pt x="945449" y="420574"/>
                  </a:lnTo>
                  <a:lnTo>
                    <a:pt x="928803" y="420574"/>
                  </a:lnTo>
                  <a:lnTo>
                    <a:pt x="954044" y="381187"/>
                  </a:lnTo>
                  <a:lnTo>
                    <a:pt x="930435" y="344412"/>
                  </a:lnTo>
                  <a:lnTo>
                    <a:pt x="947081" y="344412"/>
                  </a:lnTo>
                  <a:lnTo>
                    <a:pt x="962313" y="368349"/>
                  </a:lnTo>
                  <a:lnTo>
                    <a:pt x="977546" y="344412"/>
                  </a:lnTo>
                  <a:lnTo>
                    <a:pt x="994192" y="344412"/>
                  </a:lnTo>
                  <a:lnTo>
                    <a:pt x="970583" y="381187"/>
                  </a:lnTo>
                  <a:lnTo>
                    <a:pt x="995824" y="420574"/>
                  </a:lnTo>
                  <a:lnTo>
                    <a:pt x="979179" y="420574"/>
                  </a:lnTo>
                  <a:lnTo>
                    <a:pt x="962313" y="393809"/>
                  </a:lnTo>
                  <a:close/>
                  <a:moveTo>
                    <a:pt x="1065513" y="393809"/>
                  </a:moveTo>
                  <a:lnTo>
                    <a:pt x="1048649" y="420574"/>
                  </a:lnTo>
                  <a:lnTo>
                    <a:pt x="1032003" y="420574"/>
                  </a:lnTo>
                  <a:lnTo>
                    <a:pt x="1057244" y="381187"/>
                  </a:lnTo>
                  <a:lnTo>
                    <a:pt x="1033635" y="344412"/>
                  </a:lnTo>
                  <a:lnTo>
                    <a:pt x="1050281" y="344412"/>
                  </a:lnTo>
                  <a:lnTo>
                    <a:pt x="1065513" y="368349"/>
                  </a:lnTo>
                  <a:lnTo>
                    <a:pt x="1080747" y="344412"/>
                  </a:lnTo>
                  <a:lnTo>
                    <a:pt x="1097393" y="344412"/>
                  </a:lnTo>
                  <a:lnTo>
                    <a:pt x="1073783" y="381187"/>
                  </a:lnTo>
                  <a:lnTo>
                    <a:pt x="1099025" y="420574"/>
                  </a:lnTo>
                  <a:lnTo>
                    <a:pt x="1082379" y="420574"/>
                  </a:lnTo>
                  <a:lnTo>
                    <a:pt x="1065513" y="393809"/>
                  </a:lnTo>
                  <a:close/>
                  <a:moveTo>
                    <a:pt x="1168714" y="393809"/>
                  </a:moveTo>
                  <a:lnTo>
                    <a:pt x="1151849" y="420574"/>
                  </a:lnTo>
                  <a:lnTo>
                    <a:pt x="1135203" y="420574"/>
                  </a:lnTo>
                  <a:lnTo>
                    <a:pt x="1160445" y="381187"/>
                  </a:lnTo>
                  <a:lnTo>
                    <a:pt x="1136835" y="344412"/>
                  </a:lnTo>
                  <a:lnTo>
                    <a:pt x="1153481" y="344412"/>
                  </a:lnTo>
                  <a:lnTo>
                    <a:pt x="1168714" y="368349"/>
                  </a:lnTo>
                  <a:lnTo>
                    <a:pt x="1183947" y="344412"/>
                  </a:lnTo>
                  <a:lnTo>
                    <a:pt x="1200593" y="344412"/>
                  </a:lnTo>
                  <a:lnTo>
                    <a:pt x="1176984" y="381187"/>
                  </a:lnTo>
                  <a:lnTo>
                    <a:pt x="1202225" y="420574"/>
                  </a:lnTo>
                  <a:lnTo>
                    <a:pt x="1185579" y="420574"/>
                  </a:lnTo>
                  <a:lnTo>
                    <a:pt x="1168714" y="393809"/>
                  </a:lnTo>
                  <a:close/>
                  <a:moveTo>
                    <a:pt x="1271914" y="393809"/>
                  </a:moveTo>
                  <a:lnTo>
                    <a:pt x="1255050" y="420574"/>
                  </a:lnTo>
                  <a:lnTo>
                    <a:pt x="1238404" y="420574"/>
                  </a:lnTo>
                  <a:lnTo>
                    <a:pt x="1263645" y="381187"/>
                  </a:lnTo>
                  <a:lnTo>
                    <a:pt x="1240036" y="344412"/>
                  </a:lnTo>
                  <a:lnTo>
                    <a:pt x="1256682" y="344412"/>
                  </a:lnTo>
                  <a:lnTo>
                    <a:pt x="1271914" y="368349"/>
                  </a:lnTo>
                  <a:lnTo>
                    <a:pt x="1287147" y="344412"/>
                  </a:lnTo>
                  <a:lnTo>
                    <a:pt x="1303793" y="344412"/>
                  </a:lnTo>
                  <a:lnTo>
                    <a:pt x="1280184" y="381187"/>
                  </a:lnTo>
                  <a:lnTo>
                    <a:pt x="1305426" y="420574"/>
                  </a:lnTo>
                  <a:lnTo>
                    <a:pt x="1288779" y="420574"/>
                  </a:lnTo>
                  <a:lnTo>
                    <a:pt x="1271914" y="393809"/>
                  </a:lnTo>
                  <a:close/>
                  <a:moveTo>
                    <a:pt x="1375114" y="393809"/>
                  </a:moveTo>
                  <a:lnTo>
                    <a:pt x="1358250" y="420574"/>
                  </a:lnTo>
                  <a:lnTo>
                    <a:pt x="1341604" y="420574"/>
                  </a:lnTo>
                  <a:lnTo>
                    <a:pt x="1366845" y="381187"/>
                  </a:lnTo>
                  <a:lnTo>
                    <a:pt x="1343236" y="344412"/>
                  </a:lnTo>
                  <a:lnTo>
                    <a:pt x="1359882" y="344412"/>
                  </a:lnTo>
                  <a:lnTo>
                    <a:pt x="1375114" y="368349"/>
                  </a:lnTo>
                  <a:lnTo>
                    <a:pt x="1390348" y="344412"/>
                  </a:lnTo>
                  <a:lnTo>
                    <a:pt x="1406993" y="344412"/>
                  </a:lnTo>
                  <a:lnTo>
                    <a:pt x="1383384" y="381187"/>
                  </a:lnTo>
                  <a:lnTo>
                    <a:pt x="1408626" y="420574"/>
                  </a:lnTo>
                  <a:lnTo>
                    <a:pt x="1391980" y="420574"/>
                  </a:lnTo>
                  <a:lnTo>
                    <a:pt x="1375114" y="393809"/>
                  </a:lnTo>
                  <a:close/>
                  <a:moveTo>
                    <a:pt x="1478315" y="393809"/>
                  </a:moveTo>
                  <a:lnTo>
                    <a:pt x="1461450" y="420574"/>
                  </a:lnTo>
                  <a:lnTo>
                    <a:pt x="1444804" y="420574"/>
                  </a:lnTo>
                  <a:lnTo>
                    <a:pt x="1470046" y="381187"/>
                  </a:lnTo>
                  <a:lnTo>
                    <a:pt x="1446436" y="344412"/>
                  </a:lnTo>
                  <a:lnTo>
                    <a:pt x="1463083" y="344412"/>
                  </a:lnTo>
                  <a:lnTo>
                    <a:pt x="1478315" y="368349"/>
                  </a:lnTo>
                  <a:lnTo>
                    <a:pt x="1493548" y="344412"/>
                  </a:lnTo>
                  <a:lnTo>
                    <a:pt x="1510194" y="344412"/>
                  </a:lnTo>
                  <a:lnTo>
                    <a:pt x="1486584" y="381187"/>
                  </a:lnTo>
                  <a:lnTo>
                    <a:pt x="1511826" y="420574"/>
                  </a:lnTo>
                  <a:lnTo>
                    <a:pt x="1495180" y="420574"/>
                  </a:lnTo>
                  <a:lnTo>
                    <a:pt x="1478315" y="393809"/>
                  </a:lnTo>
                  <a:close/>
                  <a:moveTo>
                    <a:pt x="1581515" y="393809"/>
                  </a:moveTo>
                  <a:lnTo>
                    <a:pt x="1564650" y="420574"/>
                  </a:lnTo>
                  <a:lnTo>
                    <a:pt x="1548004" y="420574"/>
                  </a:lnTo>
                  <a:lnTo>
                    <a:pt x="1573246" y="381187"/>
                  </a:lnTo>
                  <a:lnTo>
                    <a:pt x="1549636" y="344412"/>
                  </a:lnTo>
                  <a:lnTo>
                    <a:pt x="1566283" y="344412"/>
                  </a:lnTo>
                  <a:lnTo>
                    <a:pt x="1581515" y="368349"/>
                  </a:lnTo>
                  <a:lnTo>
                    <a:pt x="1596748" y="344412"/>
                  </a:lnTo>
                  <a:lnTo>
                    <a:pt x="1613394" y="344412"/>
                  </a:lnTo>
                  <a:lnTo>
                    <a:pt x="1589785" y="381187"/>
                  </a:lnTo>
                  <a:lnTo>
                    <a:pt x="1615026" y="420574"/>
                  </a:lnTo>
                  <a:lnTo>
                    <a:pt x="1598380" y="420574"/>
                  </a:lnTo>
                  <a:lnTo>
                    <a:pt x="1581515" y="393809"/>
                  </a:lnTo>
                  <a:close/>
                  <a:moveTo>
                    <a:pt x="1684715" y="393809"/>
                  </a:moveTo>
                  <a:lnTo>
                    <a:pt x="1667851" y="420574"/>
                  </a:lnTo>
                  <a:lnTo>
                    <a:pt x="1651205" y="420574"/>
                  </a:lnTo>
                  <a:lnTo>
                    <a:pt x="1676446" y="381187"/>
                  </a:lnTo>
                  <a:lnTo>
                    <a:pt x="1652837" y="344412"/>
                  </a:lnTo>
                  <a:lnTo>
                    <a:pt x="1669483" y="344412"/>
                  </a:lnTo>
                  <a:lnTo>
                    <a:pt x="1684715" y="368349"/>
                  </a:lnTo>
                  <a:lnTo>
                    <a:pt x="1699948" y="344412"/>
                  </a:lnTo>
                  <a:lnTo>
                    <a:pt x="1716595" y="344412"/>
                  </a:lnTo>
                  <a:lnTo>
                    <a:pt x="1692985" y="381187"/>
                  </a:lnTo>
                  <a:lnTo>
                    <a:pt x="1718227" y="420574"/>
                  </a:lnTo>
                  <a:lnTo>
                    <a:pt x="1701581" y="420574"/>
                  </a:lnTo>
                  <a:lnTo>
                    <a:pt x="1684715" y="393809"/>
                  </a:lnTo>
                  <a:close/>
                  <a:moveTo>
                    <a:pt x="1787915" y="393809"/>
                  </a:moveTo>
                  <a:lnTo>
                    <a:pt x="1771051" y="420574"/>
                  </a:lnTo>
                  <a:lnTo>
                    <a:pt x="1754405" y="420574"/>
                  </a:lnTo>
                  <a:lnTo>
                    <a:pt x="1779647" y="381187"/>
                  </a:lnTo>
                  <a:lnTo>
                    <a:pt x="1756037" y="344412"/>
                  </a:lnTo>
                  <a:lnTo>
                    <a:pt x="1772683" y="344412"/>
                  </a:lnTo>
                  <a:lnTo>
                    <a:pt x="1787915" y="368349"/>
                  </a:lnTo>
                  <a:lnTo>
                    <a:pt x="1803149" y="344412"/>
                  </a:lnTo>
                  <a:lnTo>
                    <a:pt x="1819795" y="344412"/>
                  </a:lnTo>
                  <a:lnTo>
                    <a:pt x="1796185" y="381187"/>
                  </a:lnTo>
                  <a:lnTo>
                    <a:pt x="1821427" y="420574"/>
                  </a:lnTo>
                  <a:lnTo>
                    <a:pt x="1804781" y="420574"/>
                  </a:lnTo>
                  <a:lnTo>
                    <a:pt x="1787915" y="393809"/>
                  </a:lnTo>
                  <a:close/>
                  <a:moveTo>
                    <a:pt x="1891116" y="393809"/>
                  </a:moveTo>
                  <a:lnTo>
                    <a:pt x="1874251" y="420574"/>
                  </a:lnTo>
                  <a:lnTo>
                    <a:pt x="1857605" y="420574"/>
                  </a:lnTo>
                  <a:lnTo>
                    <a:pt x="1882847" y="381187"/>
                  </a:lnTo>
                  <a:lnTo>
                    <a:pt x="1859237" y="344412"/>
                  </a:lnTo>
                  <a:lnTo>
                    <a:pt x="1875884" y="344412"/>
                  </a:lnTo>
                  <a:lnTo>
                    <a:pt x="1891116" y="368349"/>
                  </a:lnTo>
                  <a:lnTo>
                    <a:pt x="1906349" y="344412"/>
                  </a:lnTo>
                  <a:lnTo>
                    <a:pt x="1922995" y="344412"/>
                  </a:lnTo>
                  <a:lnTo>
                    <a:pt x="1899385" y="381187"/>
                  </a:lnTo>
                  <a:lnTo>
                    <a:pt x="1924627" y="420574"/>
                  </a:lnTo>
                  <a:lnTo>
                    <a:pt x="1907981" y="420574"/>
                  </a:lnTo>
                  <a:lnTo>
                    <a:pt x="1891116" y="393809"/>
                  </a:lnTo>
                  <a:close/>
                  <a:moveTo>
                    <a:pt x="1994316" y="393809"/>
                  </a:moveTo>
                  <a:lnTo>
                    <a:pt x="1977452" y="420574"/>
                  </a:lnTo>
                  <a:lnTo>
                    <a:pt x="1960805" y="420574"/>
                  </a:lnTo>
                  <a:lnTo>
                    <a:pt x="1986047" y="381187"/>
                  </a:lnTo>
                  <a:lnTo>
                    <a:pt x="1962438" y="344412"/>
                  </a:lnTo>
                  <a:lnTo>
                    <a:pt x="1979084" y="344412"/>
                  </a:lnTo>
                  <a:lnTo>
                    <a:pt x="1994316" y="368349"/>
                  </a:lnTo>
                  <a:lnTo>
                    <a:pt x="2009549" y="344412"/>
                  </a:lnTo>
                  <a:lnTo>
                    <a:pt x="2026195" y="344412"/>
                  </a:lnTo>
                  <a:lnTo>
                    <a:pt x="2002586" y="381187"/>
                  </a:lnTo>
                  <a:lnTo>
                    <a:pt x="2027827" y="420574"/>
                  </a:lnTo>
                  <a:lnTo>
                    <a:pt x="2011182" y="420574"/>
                  </a:lnTo>
                  <a:lnTo>
                    <a:pt x="1994316" y="393809"/>
                  </a:lnTo>
                  <a:close/>
                  <a:moveTo>
                    <a:pt x="33511" y="508612"/>
                  </a:moveTo>
                  <a:lnTo>
                    <a:pt x="16646" y="535378"/>
                  </a:lnTo>
                  <a:lnTo>
                    <a:pt x="0" y="535378"/>
                  </a:lnTo>
                  <a:lnTo>
                    <a:pt x="25242" y="495991"/>
                  </a:lnTo>
                  <a:lnTo>
                    <a:pt x="1632" y="459215"/>
                  </a:lnTo>
                  <a:lnTo>
                    <a:pt x="18278" y="459215"/>
                  </a:lnTo>
                  <a:lnTo>
                    <a:pt x="33511" y="483152"/>
                  </a:lnTo>
                  <a:lnTo>
                    <a:pt x="48744" y="459215"/>
                  </a:lnTo>
                  <a:lnTo>
                    <a:pt x="65390" y="459215"/>
                  </a:lnTo>
                  <a:lnTo>
                    <a:pt x="41780" y="495991"/>
                  </a:lnTo>
                  <a:lnTo>
                    <a:pt x="67022" y="535378"/>
                  </a:lnTo>
                  <a:lnTo>
                    <a:pt x="50376" y="535378"/>
                  </a:lnTo>
                  <a:lnTo>
                    <a:pt x="33511" y="508612"/>
                  </a:lnTo>
                  <a:close/>
                  <a:moveTo>
                    <a:pt x="136711" y="508612"/>
                  </a:moveTo>
                  <a:lnTo>
                    <a:pt x="119846" y="535378"/>
                  </a:lnTo>
                  <a:lnTo>
                    <a:pt x="103200" y="535378"/>
                  </a:lnTo>
                  <a:lnTo>
                    <a:pt x="128442" y="495991"/>
                  </a:lnTo>
                  <a:lnTo>
                    <a:pt x="104833" y="459215"/>
                  </a:lnTo>
                  <a:lnTo>
                    <a:pt x="121479" y="459215"/>
                  </a:lnTo>
                  <a:lnTo>
                    <a:pt x="136711" y="483152"/>
                  </a:lnTo>
                  <a:lnTo>
                    <a:pt x="151944" y="459215"/>
                  </a:lnTo>
                  <a:lnTo>
                    <a:pt x="168590" y="459215"/>
                  </a:lnTo>
                  <a:lnTo>
                    <a:pt x="144981" y="495991"/>
                  </a:lnTo>
                  <a:lnTo>
                    <a:pt x="170222" y="535378"/>
                  </a:lnTo>
                  <a:lnTo>
                    <a:pt x="153576" y="535378"/>
                  </a:lnTo>
                  <a:lnTo>
                    <a:pt x="136711" y="508612"/>
                  </a:lnTo>
                  <a:close/>
                  <a:moveTo>
                    <a:pt x="239911" y="508612"/>
                  </a:moveTo>
                  <a:lnTo>
                    <a:pt x="223047" y="535378"/>
                  </a:lnTo>
                  <a:lnTo>
                    <a:pt x="206401" y="535378"/>
                  </a:lnTo>
                  <a:lnTo>
                    <a:pt x="231642" y="495991"/>
                  </a:lnTo>
                  <a:lnTo>
                    <a:pt x="208033" y="459215"/>
                  </a:lnTo>
                  <a:lnTo>
                    <a:pt x="224679" y="459215"/>
                  </a:lnTo>
                  <a:lnTo>
                    <a:pt x="239911" y="483152"/>
                  </a:lnTo>
                  <a:lnTo>
                    <a:pt x="255144" y="459215"/>
                  </a:lnTo>
                  <a:lnTo>
                    <a:pt x="271790" y="459215"/>
                  </a:lnTo>
                  <a:lnTo>
                    <a:pt x="248181" y="495991"/>
                  </a:lnTo>
                  <a:lnTo>
                    <a:pt x="273423" y="535378"/>
                  </a:lnTo>
                  <a:lnTo>
                    <a:pt x="256777" y="535378"/>
                  </a:lnTo>
                  <a:lnTo>
                    <a:pt x="239911" y="508612"/>
                  </a:lnTo>
                  <a:close/>
                  <a:moveTo>
                    <a:pt x="343111" y="508612"/>
                  </a:moveTo>
                  <a:lnTo>
                    <a:pt x="326247" y="535378"/>
                  </a:lnTo>
                  <a:lnTo>
                    <a:pt x="309601" y="535378"/>
                  </a:lnTo>
                  <a:lnTo>
                    <a:pt x="334843" y="495991"/>
                  </a:lnTo>
                  <a:lnTo>
                    <a:pt x="311233" y="459215"/>
                  </a:lnTo>
                  <a:lnTo>
                    <a:pt x="327879" y="459215"/>
                  </a:lnTo>
                  <a:lnTo>
                    <a:pt x="343111" y="483152"/>
                  </a:lnTo>
                  <a:lnTo>
                    <a:pt x="358345" y="459215"/>
                  </a:lnTo>
                  <a:lnTo>
                    <a:pt x="374991" y="459215"/>
                  </a:lnTo>
                  <a:lnTo>
                    <a:pt x="351381" y="495991"/>
                  </a:lnTo>
                  <a:lnTo>
                    <a:pt x="376623" y="535378"/>
                  </a:lnTo>
                  <a:lnTo>
                    <a:pt x="359977" y="535378"/>
                  </a:lnTo>
                  <a:lnTo>
                    <a:pt x="343111" y="508612"/>
                  </a:lnTo>
                  <a:close/>
                  <a:moveTo>
                    <a:pt x="446312" y="508612"/>
                  </a:moveTo>
                  <a:lnTo>
                    <a:pt x="429447" y="535378"/>
                  </a:lnTo>
                  <a:lnTo>
                    <a:pt x="412801" y="535378"/>
                  </a:lnTo>
                  <a:lnTo>
                    <a:pt x="438043" y="495991"/>
                  </a:lnTo>
                  <a:lnTo>
                    <a:pt x="414433" y="459215"/>
                  </a:lnTo>
                  <a:lnTo>
                    <a:pt x="431079" y="459215"/>
                  </a:lnTo>
                  <a:lnTo>
                    <a:pt x="446312" y="483152"/>
                  </a:lnTo>
                  <a:lnTo>
                    <a:pt x="461545" y="459215"/>
                  </a:lnTo>
                  <a:lnTo>
                    <a:pt x="478191" y="459215"/>
                  </a:lnTo>
                  <a:lnTo>
                    <a:pt x="454582" y="495991"/>
                  </a:lnTo>
                  <a:lnTo>
                    <a:pt x="479823" y="535378"/>
                  </a:lnTo>
                  <a:lnTo>
                    <a:pt x="463177" y="535378"/>
                  </a:lnTo>
                  <a:lnTo>
                    <a:pt x="446312" y="508612"/>
                  </a:lnTo>
                  <a:close/>
                  <a:moveTo>
                    <a:pt x="549512" y="508612"/>
                  </a:moveTo>
                  <a:lnTo>
                    <a:pt x="532648" y="535378"/>
                  </a:lnTo>
                  <a:lnTo>
                    <a:pt x="516002" y="535378"/>
                  </a:lnTo>
                  <a:lnTo>
                    <a:pt x="541243" y="495991"/>
                  </a:lnTo>
                  <a:lnTo>
                    <a:pt x="517634" y="459215"/>
                  </a:lnTo>
                  <a:lnTo>
                    <a:pt x="534280" y="459215"/>
                  </a:lnTo>
                  <a:lnTo>
                    <a:pt x="549512" y="483152"/>
                  </a:lnTo>
                  <a:lnTo>
                    <a:pt x="564745" y="459215"/>
                  </a:lnTo>
                  <a:lnTo>
                    <a:pt x="581391" y="459215"/>
                  </a:lnTo>
                  <a:lnTo>
                    <a:pt x="557782" y="495991"/>
                  </a:lnTo>
                  <a:lnTo>
                    <a:pt x="583023" y="535378"/>
                  </a:lnTo>
                  <a:lnTo>
                    <a:pt x="566378" y="535378"/>
                  </a:lnTo>
                  <a:lnTo>
                    <a:pt x="549512" y="508612"/>
                  </a:lnTo>
                  <a:close/>
                  <a:moveTo>
                    <a:pt x="652712" y="508612"/>
                  </a:moveTo>
                  <a:lnTo>
                    <a:pt x="635848" y="535378"/>
                  </a:lnTo>
                  <a:lnTo>
                    <a:pt x="619202" y="535378"/>
                  </a:lnTo>
                  <a:lnTo>
                    <a:pt x="644443" y="495991"/>
                  </a:lnTo>
                  <a:lnTo>
                    <a:pt x="620834" y="459215"/>
                  </a:lnTo>
                  <a:lnTo>
                    <a:pt x="637480" y="459215"/>
                  </a:lnTo>
                  <a:lnTo>
                    <a:pt x="652712" y="483152"/>
                  </a:lnTo>
                  <a:lnTo>
                    <a:pt x="667945" y="459215"/>
                  </a:lnTo>
                  <a:lnTo>
                    <a:pt x="684592" y="459215"/>
                  </a:lnTo>
                  <a:lnTo>
                    <a:pt x="660982" y="495991"/>
                  </a:lnTo>
                  <a:lnTo>
                    <a:pt x="686224" y="535378"/>
                  </a:lnTo>
                  <a:lnTo>
                    <a:pt x="669578" y="535378"/>
                  </a:lnTo>
                  <a:lnTo>
                    <a:pt x="652712" y="508612"/>
                  </a:lnTo>
                  <a:close/>
                  <a:moveTo>
                    <a:pt x="755913" y="508612"/>
                  </a:moveTo>
                  <a:lnTo>
                    <a:pt x="739048" y="535378"/>
                  </a:lnTo>
                  <a:lnTo>
                    <a:pt x="722402" y="535378"/>
                  </a:lnTo>
                  <a:lnTo>
                    <a:pt x="747644" y="495991"/>
                  </a:lnTo>
                  <a:lnTo>
                    <a:pt x="724034" y="459215"/>
                  </a:lnTo>
                  <a:lnTo>
                    <a:pt x="740680" y="459215"/>
                  </a:lnTo>
                  <a:lnTo>
                    <a:pt x="755913" y="483152"/>
                  </a:lnTo>
                  <a:lnTo>
                    <a:pt x="771146" y="459215"/>
                  </a:lnTo>
                  <a:lnTo>
                    <a:pt x="787792" y="459215"/>
                  </a:lnTo>
                  <a:lnTo>
                    <a:pt x="764182" y="495991"/>
                  </a:lnTo>
                  <a:lnTo>
                    <a:pt x="789424" y="535378"/>
                  </a:lnTo>
                  <a:lnTo>
                    <a:pt x="772778" y="535378"/>
                  </a:lnTo>
                  <a:lnTo>
                    <a:pt x="755913" y="508612"/>
                  </a:lnTo>
                  <a:close/>
                  <a:moveTo>
                    <a:pt x="859113" y="508612"/>
                  </a:moveTo>
                  <a:lnTo>
                    <a:pt x="842248" y="535378"/>
                  </a:lnTo>
                  <a:lnTo>
                    <a:pt x="825602" y="535378"/>
                  </a:lnTo>
                  <a:lnTo>
                    <a:pt x="850844" y="495991"/>
                  </a:lnTo>
                  <a:lnTo>
                    <a:pt x="827235" y="459215"/>
                  </a:lnTo>
                  <a:lnTo>
                    <a:pt x="843881" y="459215"/>
                  </a:lnTo>
                  <a:lnTo>
                    <a:pt x="859113" y="483152"/>
                  </a:lnTo>
                  <a:lnTo>
                    <a:pt x="874346" y="459215"/>
                  </a:lnTo>
                  <a:lnTo>
                    <a:pt x="890992" y="459215"/>
                  </a:lnTo>
                  <a:lnTo>
                    <a:pt x="867383" y="495991"/>
                  </a:lnTo>
                  <a:lnTo>
                    <a:pt x="892624" y="535378"/>
                  </a:lnTo>
                  <a:lnTo>
                    <a:pt x="875978" y="535378"/>
                  </a:lnTo>
                  <a:lnTo>
                    <a:pt x="859113" y="508612"/>
                  </a:lnTo>
                  <a:close/>
                  <a:moveTo>
                    <a:pt x="962313" y="508612"/>
                  </a:moveTo>
                  <a:lnTo>
                    <a:pt x="945449" y="535378"/>
                  </a:lnTo>
                  <a:lnTo>
                    <a:pt x="928803" y="535378"/>
                  </a:lnTo>
                  <a:lnTo>
                    <a:pt x="954044" y="495991"/>
                  </a:lnTo>
                  <a:lnTo>
                    <a:pt x="930435" y="459215"/>
                  </a:lnTo>
                  <a:lnTo>
                    <a:pt x="947081" y="459215"/>
                  </a:lnTo>
                  <a:lnTo>
                    <a:pt x="962313" y="483152"/>
                  </a:lnTo>
                  <a:lnTo>
                    <a:pt x="977546" y="459215"/>
                  </a:lnTo>
                  <a:lnTo>
                    <a:pt x="994192" y="459215"/>
                  </a:lnTo>
                  <a:lnTo>
                    <a:pt x="970583" y="495991"/>
                  </a:lnTo>
                  <a:lnTo>
                    <a:pt x="995824" y="535378"/>
                  </a:lnTo>
                  <a:lnTo>
                    <a:pt x="979179" y="535378"/>
                  </a:lnTo>
                  <a:lnTo>
                    <a:pt x="962313" y="508612"/>
                  </a:lnTo>
                  <a:close/>
                  <a:moveTo>
                    <a:pt x="1065513" y="508612"/>
                  </a:moveTo>
                  <a:lnTo>
                    <a:pt x="1048649" y="535378"/>
                  </a:lnTo>
                  <a:lnTo>
                    <a:pt x="1032003" y="535378"/>
                  </a:lnTo>
                  <a:lnTo>
                    <a:pt x="1057244" y="495991"/>
                  </a:lnTo>
                  <a:lnTo>
                    <a:pt x="1033635" y="459215"/>
                  </a:lnTo>
                  <a:lnTo>
                    <a:pt x="1050281" y="459215"/>
                  </a:lnTo>
                  <a:lnTo>
                    <a:pt x="1065513" y="483152"/>
                  </a:lnTo>
                  <a:lnTo>
                    <a:pt x="1080747" y="459215"/>
                  </a:lnTo>
                  <a:lnTo>
                    <a:pt x="1097393" y="459215"/>
                  </a:lnTo>
                  <a:lnTo>
                    <a:pt x="1073783" y="495991"/>
                  </a:lnTo>
                  <a:lnTo>
                    <a:pt x="1099025" y="535378"/>
                  </a:lnTo>
                  <a:lnTo>
                    <a:pt x="1082379" y="535378"/>
                  </a:lnTo>
                  <a:lnTo>
                    <a:pt x="1065513" y="508612"/>
                  </a:lnTo>
                  <a:close/>
                  <a:moveTo>
                    <a:pt x="1168714" y="508612"/>
                  </a:moveTo>
                  <a:lnTo>
                    <a:pt x="1151849" y="535378"/>
                  </a:lnTo>
                  <a:lnTo>
                    <a:pt x="1135203" y="535378"/>
                  </a:lnTo>
                  <a:lnTo>
                    <a:pt x="1160445" y="495991"/>
                  </a:lnTo>
                  <a:lnTo>
                    <a:pt x="1136835" y="459215"/>
                  </a:lnTo>
                  <a:lnTo>
                    <a:pt x="1153481" y="459215"/>
                  </a:lnTo>
                  <a:lnTo>
                    <a:pt x="1168714" y="483152"/>
                  </a:lnTo>
                  <a:lnTo>
                    <a:pt x="1183947" y="459215"/>
                  </a:lnTo>
                  <a:lnTo>
                    <a:pt x="1200593" y="459215"/>
                  </a:lnTo>
                  <a:lnTo>
                    <a:pt x="1176984" y="495991"/>
                  </a:lnTo>
                  <a:lnTo>
                    <a:pt x="1202225" y="535378"/>
                  </a:lnTo>
                  <a:lnTo>
                    <a:pt x="1185579" y="535378"/>
                  </a:lnTo>
                  <a:lnTo>
                    <a:pt x="1168714" y="508612"/>
                  </a:lnTo>
                  <a:close/>
                  <a:moveTo>
                    <a:pt x="1271914" y="508612"/>
                  </a:moveTo>
                  <a:lnTo>
                    <a:pt x="1255050" y="535378"/>
                  </a:lnTo>
                  <a:lnTo>
                    <a:pt x="1238404" y="535378"/>
                  </a:lnTo>
                  <a:lnTo>
                    <a:pt x="1263645" y="495991"/>
                  </a:lnTo>
                  <a:lnTo>
                    <a:pt x="1240036" y="459215"/>
                  </a:lnTo>
                  <a:lnTo>
                    <a:pt x="1256682" y="459215"/>
                  </a:lnTo>
                  <a:lnTo>
                    <a:pt x="1271914" y="483152"/>
                  </a:lnTo>
                  <a:lnTo>
                    <a:pt x="1287147" y="459215"/>
                  </a:lnTo>
                  <a:lnTo>
                    <a:pt x="1303793" y="459215"/>
                  </a:lnTo>
                  <a:lnTo>
                    <a:pt x="1280184" y="495991"/>
                  </a:lnTo>
                  <a:lnTo>
                    <a:pt x="1305426" y="535378"/>
                  </a:lnTo>
                  <a:lnTo>
                    <a:pt x="1288779" y="535378"/>
                  </a:lnTo>
                  <a:lnTo>
                    <a:pt x="1271914" y="508612"/>
                  </a:lnTo>
                  <a:close/>
                  <a:moveTo>
                    <a:pt x="1375114" y="508612"/>
                  </a:moveTo>
                  <a:lnTo>
                    <a:pt x="1358250" y="535378"/>
                  </a:lnTo>
                  <a:lnTo>
                    <a:pt x="1341604" y="535378"/>
                  </a:lnTo>
                  <a:lnTo>
                    <a:pt x="1366845" y="495991"/>
                  </a:lnTo>
                  <a:lnTo>
                    <a:pt x="1343236" y="459215"/>
                  </a:lnTo>
                  <a:lnTo>
                    <a:pt x="1359882" y="459215"/>
                  </a:lnTo>
                  <a:lnTo>
                    <a:pt x="1375114" y="483152"/>
                  </a:lnTo>
                  <a:lnTo>
                    <a:pt x="1390348" y="459215"/>
                  </a:lnTo>
                  <a:lnTo>
                    <a:pt x="1406993" y="459215"/>
                  </a:lnTo>
                  <a:lnTo>
                    <a:pt x="1383384" y="495991"/>
                  </a:lnTo>
                  <a:lnTo>
                    <a:pt x="1408626" y="535378"/>
                  </a:lnTo>
                  <a:lnTo>
                    <a:pt x="1391980" y="535378"/>
                  </a:lnTo>
                  <a:lnTo>
                    <a:pt x="1375114" y="508612"/>
                  </a:lnTo>
                  <a:close/>
                  <a:moveTo>
                    <a:pt x="1478315" y="508612"/>
                  </a:moveTo>
                  <a:lnTo>
                    <a:pt x="1461450" y="535378"/>
                  </a:lnTo>
                  <a:lnTo>
                    <a:pt x="1444804" y="535378"/>
                  </a:lnTo>
                  <a:lnTo>
                    <a:pt x="1470046" y="495991"/>
                  </a:lnTo>
                  <a:lnTo>
                    <a:pt x="1446436" y="459215"/>
                  </a:lnTo>
                  <a:lnTo>
                    <a:pt x="1463083" y="459215"/>
                  </a:lnTo>
                  <a:lnTo>
                    <a:pt x="1478315" y="483152"/>
                  </a:lnTo>
                  <a:lnTo>
                    <a:pt x="1493548" y="459215"/>
                  </a:lnTo>
                  <a:lnTo>
                    <a:pt x="1510194" y="459215"/>
                  </a:lnTo>
                  <a:lnTo>
                    <a:pt x="1486584" y="495991"/>
                  </a:lnTo>
                  <a:lnTo>
                    <a:pt x="1511826" y="535378"/>
                  </a:lnTo>
                  <a:lnTo>
                    <a:pt x="1495180" y="535378"/>
                  </a:lnTo>
                  <a:lnTo>
                    <a:pt x="1478315" y="508612"/>
                  </a:lnTo>
                  <a:close/>
                  <a:moveTo>
                    <a:pt x="1581515" y="508612"/>
                  </a:moveTo>
                  <a:lnTo>
                    <a:pt x="1564650" y="535378"/>
                  </a:lnTo>
                  <a:lnTo>
                    <a:pt x="1548004" y="535378"/>
                  </a:lnTo>
                  <a:lnTo>
                    <a:pt x="1573246" y="495991"/>
                  </a:lnTo>
                  <a:lnTo>
                    <a:pt x="1549636" y="459215"/>
                  </a:lnTo>
                  <a:lnTo>
                    <a:pt x="1566283" y="459215"/>
                  </a:lnTo>
                  <a:lnTo>
                    <a:pt x="1581515" y="483152"/>
                  </a:lnTo>
                  <a:lnTo>
                    <a:pt x="1596748" y="459215"/>
                  </a:lnTo>
                  <a:lnTo>
                    <a:pt x="1613394" y="459215"/>
                  </a:lnTo>
                  <a:lnTo>
                    <a:pt x="1589785" y="495991"/>
                  </a:lnTo>
                  <a:lnTo>
                    <a:pt x="1615026" y="535378"/>
                  </a:lnTo>
                  <a:lnTo>
                    <a:pt x="1598380" y="535378"/>
                  </a:lnTo>
                  <a:lnTo>
                    <a:pt x="1581515" y="508612"/>
                  </a:lnTo>
                  <a:close/>
                  <a:moveTo>
                    <a:pt x="1684715" y="508612"/>
                  </a:moveTo>
                  <a:lnTo>
                    <a:pt x="1667851" y="535378"/>
                  </a:lnTo>
                  <a:lnTo>
                    <a:pt x="1651205" y="535378"/>
                  </a:lnTo>
                  <a:lnTo>
                    <a:pt x="1676446" y="495991"/>
                  </a:lnTo>
                  <a:lnTo>
                    <a:pt x="1652837" y="459215"/>
                  </a:lnTo>
                  <a:lnTo>
                    <a:pt x="1669483" y="459215"/>
                  </a:lnTo>
                  <a:lnTo>
                    <a:pt x="1684715" y="483152"/>
                  </a:lnTo>
                  <a:lnTo>
                    <a:pt x="1699948" y="459215"/>
                  </a:lnTo>
                  <a:lnTo>
                    <a:pt x="1716595" y="459215"/>
                  </a:lnTo>
                  <a:lnTo>
                    <a:pt x="1692985" y="495991"/>
                  </a:lnTo>
                  <a:lnTo>
                    <a:pt x="1718227" y="535378"/>
                  </a:lnTo>
                  <a:lnTo>
                    <a:pt x="1701581" y="535378"/>
                  </a:lnTo>
                  <a:lnTo>
                    <a:pt x="1684715" y="508612"/>
                  </a:lnTo>
                  <a:close/>
                  <a:moveTo>
                    <a:pt x="1787915" y="508612"/>
                  </a:moveTo>
                  <a:lnTo>
                    <a:pt x="1771051" y="535378"/>
                  </a:lnTo>
                  <a:lnTo>
                    <a:pt x="1754405" y="535378"/>
                  </a:lnTo>
                  <a:lnTo>
                    <a:pt x="1779647" y="495991"/>
                  </a:lnTo>
                  <a:lnTo>
                    <a:pt x="1756037" y="459215"/>
                  </a:lnTo>
                  <a:lnTo>
                    <a:pt x="1772683" y="459215"/>
                  </a:lnTo>
                  <a:lnTo>
                    <a:pt x="1787915" y="483152"/>
                  </a:lnTo>
                  <a:lnTo>
                    <a:pt x="1803149" y="459215"/>
                  </a:lnTo>
                  <a:lnTo>
                    <a:pt x="1819795" y="459215"/>
                  </a:lnTo>
                  <a:lnTo>
                    <a:pt x="1796185" y="495991"/>
                  </a:lnTo>
                  <a:lnTo>
                    <a:pt x="1821427" y="535378"/>
                  </a:lnTo>
                  <a:lnTo>
                    <a:pt x="1804781" y="535378"/>
                  </a:lnTo>
                  <a:lnTo>
                    <a:pt x="1787915" y="508612"/>
                  </a:lnTo>
                  <a:close/>
                  <a:moveTo>
                    <a:pt x="1891116" y="508612"/>
                  </a:moveTo>
                  <a:lnTo>
                    <a:pt x="1874251" y="535378"/>
                  </a:lnTo>
                  <a:lnTo>
                    <a:pt x="1857605" y="535378"/>
                  </a:lnTo>
                  <a:lnTo>
                    <a:pt x="1882847" y="495991"/>
                  </a:lnTo>
                  <a:lnTo>
                    <a:pt x="1859237" y="459215"/>
                  </a:lnTo>
                  <a:lnTo>
                    <a:pt x="1875884" y="459215"/>
                  </a:lnTo>
                  <a:lnTo>
                    <a:pt x="1891116" y="483152"/>
                  </a:lnTo>
                  <a:lnTo>
                    <a:pt x="1906349" y="459215"/>
                  </a:lnTo>
                  <a:lnTo>
                    <a:pt x="1922995" y="459215"/>
                  </a:lnTo>
                  <a:lnTo>
                    <a:pt x="1899385" y="495991"/>
                  </a:lnTo>
                  <a:lnTo>
                    <a:pt x="1924627" y="535378"/>
                  </a:lnTo>
                  <a:lnTo>
                    <a:pt x="1907981" y="535378"/>
                  </a:lnTo>
                  <a:lnTo>
                    <a:pt x="1891116" y="508612"/>
                  </a:lnTo>
                  <a:close/>
                  <a:moveTo>
                    <a:pt x="1994316" y="508612"/>
                  </a:moveTo>
                  <a:lnTo>
                    <a:pt x="1977452" y="535378"/>
                  </a:lnTo>
                  <a:lnTo>
                    <a:pt x="1960805" y="535378"/>
                  </a:lnTo>
                  <a:lnTo>
                    <a:pt x="1986047" y="495991"/>
                  </a:lnTo>
                  <a:lnTo>
                    <a:pt x="1962438" y="459215"/>
                  </a:lnTo>
                  <a:lnTo>
                    <a:pt x="1979084" y="459215"/>
                  </a:lnTo>
                  <a:lnTo>
                    <a:pt x="1994316" y="483152"/>
                  </a:lnTo>
                  <a:lnTo>
                    <a:pt x="2009549" y="459215"/>
                  </a:lnTo>
                  <a:lnTo>
                    <a:pt x="2026195" y="459215"/>
                  </a:lnTo>
                  <a:lnTo>
                    <a:pt x="2002586" y="495991"/>
                  </a:lnTo>
                  <a:lnTo>
                    <a:pt x="2027827" y="535378"/>
                  </a:lnTo>
                  <a:lnTo>
                    <a:pt x="2011182" y="535378"/>
                  </a:lnTo>
                  <a:lnTo>
                    <a:pt x="1994316" y="508612"/>
                  </a:lnTo>
                  <a:close/>
                  <a:moveTo>
                    <a:pt x="33511" y="623416"/>
                  </a:moveTo>
                  <a:lnTo>
                    <a:pt x="16646" y="650182"/>
                  </a:lnTo>
                  <a:lnTo>
                    <a:pt x="0" y="650182"/>
                  </a:lnTo>
                  <a:lnTo>
                    <a:pt x="25242" y="610795"/>
                  </a:lnTo>
                  <a:lnTo>
                    <a:pt x="1632" y="574019"/>
                  </a:lnTo>
                  <a:lnTo>
                    <a:pt x="18278" y="574019"/>
                  </a:lnTo>
                  <a:lnTo>
                    <a:pt x="33511" y="597956"/>
                  </a:lnTo>
                  <a:lnTo>
                    <a:pt x="48744" y="574019"/>
                  </a:lnTo>
                  <a:lnTo>
                    <a:pt x="65390" y="574019"/>
                  </a:lnTo>
                  <a:lnTo>
                    <a:pt x="41780" y="610795"/>
                  </a:lnTo>
                  <a:lnTo>
                    <a:pt x="67022" y="650182"/>
                  </a:lnTo>
                  <a:lnTo>
                    <a:pt x="50376" y="650182"/>
                  </a:lnTo>
                  <a:lnTo>
                    <a:pt x="33511" y="623416"/>
                  </a:lnTo>
                  <a:close/>
                  <a:moveTo>
                    <a:pt x="136711" y="623416"/>
                  </a:moveTo>
                  <a:lnTo>
                    <a:pt x="119846" y="650182"/>
                  </a:lnTo>
                  <a:lnTo>
                    <a:pt x="103200" y="650182"/>
                  </a:lnTo>
                  <a:lnTo>
                    <a:pt x="128442" y="610795"/>
                  </a:lnTo>
                  <a:lnTo>
                    <a:pt x="104833" y="574019"/>
                  </a:lnTo>
                  <a:lnTo>
                    <a:pt x="121479" y="574019"/>
                  </a:lnTo>
                  <a:lnTo>
                    <a:pt x="136711" y="597956"/>
                  </a:lnTo>
                  <a:lnTo>
                    <a:pt x="151944" y="574019"/>
                  </a:lnTo>
                  <a:lnTo>
                    <a:pt x="168590" y="574019"/>
                  </a:lnTo>
                  <a:lnTo>
                    <a:pt x="144981" y="610795"/>
                  </a:lnTo>
                  <a:lnTo>
                    <a:pt x="170222" y="650182"/>
                  </a:lnTo>
                  <a:lnTo>
                    <a:pt x="153576" y="650182"/>
                  </a:lnTo>
                  <a:lnTo>
                    <a:pt x="136711" y="623416"/>
                  </a:lnTo>
                  <a:close/>
                  <a:moveTo>
                    <a:pt x="239911" y="623416"/>
                  </a:moveTo>
                  <a:lnTo>
                    <a:pt x="223047" y="650182"/>
                  </a:lnTo>
                  <a:lnTo>
                    <a:pt x="206401" y="650182"/>
                  </a:lnTo>
                  <a:lnTo>
                    <a:pt x="231642" y="610795"/>
                  </a:lnTo>
                  <a:lnTo>
                    <a:pt x="208033" y="574019"/>
                  </a:lnTo>
                  <a:lnTo>
                    <a:pt x="224679" y="574019"/>
                  </a:lnTo>
                  <a:lnTo>
                    <a:pt x="239911" y="597956"/>
                  </a:lnTo>
                  <a:lnTo>
                    <a:pt x="255144" y="574019"/>
                  </a:lnTo>
                  <a:lnTo>
                    <a:pt x="271790" y="574019"/>
                  </a:lnTo>
                  <a:lnTo>
                    <a:pt x="248181" y="610795"/>
                  </a:lnTo>
                  <a:lnTo>
                    <a:pt x="273423" y="650182"/>
                  </a:lnTo>
                  <a:lnTo>
                    <a:pt x="256777" y="650182"/>
                  </a:lnTo>
                  <a:lnTo>
                    <a:pt x="239911" y="623416"/>
                  </a:lnTo>
                  <a:close/>
                  <a:moveTo>
                    <a:pt x="343111" y="623416"/>
                  </a:moveTo>
                  <a:lnTo>
                    <a:pt x="326247" y="650182"/>
                  </a:lnTo>
                  <a:lnTo>
                    <a:pt x="309601" y="650182"/>
                  </a:lnTo>
                  <a:lnTo>
                    <a:pt x="334843" y="610795"/>
                  </a:lnTo>
                  <a:lnTo>
                    <a:pt x="311233" y="574019"/>
                  </a:lnTo>
                  <a:lnTo>
                    <a:pt x="327879" y="574019"/>
                  </a:lnTo>
                  <a:lnTo>
                    <a:pt x="343111" y="597956"/>
                  </a:lnTo>
                  <a:lnTo>
                    <a:pt x="358345" y="574019"/>
                  </a:lnTo>
                  <a:lnTo>
                    <a:pt x="374991" y="574019"/>
                  </a:lnTo>
                  <a:lnTo>
                    <a:pt x="351381" y="610795"/>
                  </a:lnTo>
                  <a:lnTo>
                    <a:pt x="376623" y="650182"/>
                  </a:lnTo>
                  <a:lnTo>
                    <a:pt x="359977" y="650182"/>
                  </a:lnTo>
                  <a:lnTo>
                    <a:pt x="343111" y="623416"/>
                  </a:lnTo>
                  <a:close/>
                  <a:moveTo>
                    <a:pt x="446312" y="623416"/>
                  </a:moveTo>
                  <a:lnTo>
                    <a:pt x="429447" y="650182"/>
                  </a:lnTo>
                  <a:lnTo>
                    <a:pt x="412801" y="650182"/>
                  </a:lnTo>
                  <a:lnTo>
                    <a:pt x="438043" y="610795"/>
                  </a:lnTo>
                  <a:lnTo>
                    <a:pt x="414433" y="574019"/>
                  </a:lnTo>
                  <a:lnTo>
                    <a:pt x="431079" y="574019"/>
                  </a:lnTo>
                  <a:lnTo>
                    <a:pt x="446312" y="597956"/>
                  </a:lnTo>
                  <a:lnTo>
                    <a:pt x="461545" y="574019"/>
                  </a:lnTo>
                  <a:lnTo>
                    <a:pt x="478191" y="574019"/>
                  </a:lnTo>
                  <a:lnTo>
                    <a:pt x="454582" y="610795"/>
                  </a:lnTo>
                  <a:lnTo>
                    <a:pt x="479823" y="650182"/>
                  </a:lnTo>
                  <a:lnTo>
                    <a:pt x="463177" y="650182"/>
                  </a:lnTo>
                  <a:lnTo>
                    <a:pt x="446312" y="623416"/>
                  </a:lnTo>
                  <a:close/>
                  <a:moveTo>
                    <a:pt x="549512" y="623416"/>
                  </a:moveTo>
                  <a:lnTo>
                    <a:pt x="532648" y="650182"/>
                  </a:lnTo>
                  <a:lnTo>
                    <a:pt x="516002" y="650182"/>
                  </a:lnTo>
                  <a:lnTo>
                    <a:pt x="541243" y="610795"/>
                  </a:lnTo>
                  <a:lnTo>
                    <a:pt x="517634" y="574019"/>
                  </a:lnTo>
                  <a:lnTo>
                    <a:pt x="534280" y="574019"/>
                  </a:lnTo>
                  <a:lnTo>
                    <a:pt x="549512" y="597956"/>
                  </a:lnTo>
                  <a:lnTo>
                    <a:pt x="564745" y="574019"/>
                  </a:lnTo>
                  <a:lnTo>
                    <a:pt x="581391" y="574019"/>
                  </a:lnTo>
                  <a:lnTo>
                    <a:pt x="557782" y="610795"/>
                  </a:lnTo>
                  <a:lnTo>
                    <a:pt x="583023" y="650182"/>
                  </a:lnTo>
                  <a:lnTo>
                    <a:pt x="566378" y="650182"/>
                  </a:lnTo>
                  <a:lnTo>
                    <a:pt x="549512" y="623416"/>
                  </a:lnTo>
                  <a:close/>
                  <a:moveTo>
                    <a:pt x="652712" y="623416"/>
                  </a:moveTo>
                  <a:lnTo>
                    <a:pt x="635848" y="650182"/>
                  </a:lnTo>
                  <a:lnTo>
                    <a:pt x="619202" y="650182"/>
                  </a:lnTo>
                  <a:lnTo>
                    <a:pt x="644443" y="610795"/>
                  </a:lnTo>
                  <a:lnTo>
                    <a:pt x="620834" y="574019"/>
                  </a:lnTo>
                  <a:lnTo>
                    <a:pt x="637480" y="574019"/>
                  </a:lnTo>
                  <a:lnTo>
                    <a:pt x="652712" y="597956"/>
                  </a:lnTo>
                  <a:lnTo>
                    <a:pt x="667945" y="574019"/>
                  </a:lnTo>
                  <a:lnTo>
                    <a:pt x="684592" y="574019"/>
                  </a:lnTo>
                  <a:lnTo>
                    <a:pt x="660982" y="610795"/>
                  </a:lnTo>
                  <a:lnTo>
                    <a:pt x="686224" y="650182"/>
                  </a:lnTo>
                  <a:lnTo>
                    <a:pt x="669578" y="650182"/>
                  </a:lnTo>
                  <a:lnTo>
                    <a:pt x="652712" y="623416"/>
                  </a:lnTo>
                  <a:close/>
                  <a:moveTo>
                    <a:pt x="755913" y="623416"/>
                  </a:moveTo>
                  <a:lnTo>
                    <a:pt x="739048" y="650182"/>
                  </a:lnTo>
                  <a:lnTo>
                    <a:pt x="722402" y="650182"/>
                  </a:lnTo>
                  <a:lnTo>
                    <a:pt x="747644" y="610795"/>
                  </a:lnTo>
                  <a:lnTo>
                    <a:pt x="724034" y="574019"/>
                  </a:lnTo>
                  <a:lnTo>
                    <a:pt x="740680" y="574019"/>
                  </a:lnTo>
                  <a:lnTo>
                    <a:pt x="755913" y="597956"/>
                  </a:lnTo>
                  <a:lnTo>
                    <a:pt x="771146" y="574019"/>
                  </a:lnTo>
                  <a:lnTo>
                    <a:pt x="787792" y="574019"/>
                  </a:lnTo>
                  <a:lnTo>
                    <a:pt x="764182" y="610795"/>
                  </a:lnTo>
                  <a:lnTo>
                    <a:pt x="789424" y="650182"/>
                  </a:lnTo>
                  <a:lnTo>
                    <a:pt x="772778" y="650182"/>
                  </a:lnTo>
                  <a:lnTo>
                    <a:pt x="755913" y="623416"/>
                  </a:lnTo>
                  <a:close/>
                  <a:moveTo>
                    <a:pt x="859113" y="623416"/>
                  </a:moveTo>
                  <a:lnTo>
                    <a:pt x="842248" y="650182"/>
                  </a:lnTo>
                  <a:lnTo>
                    <a:pt x="825602" y="650182"/>
                  </a:lnTo>
                  <a:lnTo>
                    <a:pt x="850844" y="610795"/>
                  </a:lnTo>
                  <a:lnTo>
                    <a:pt x="827235" y="574019"/>
                  </a:lnTo>
                  <a:lnTo>
                    <a:pt x="843881" y="574019"/>
                  </a:lnTo>
                  <a:lnTo>
                    <a:pt x="859113" y="597956"/>
                  </a:lnTo>
                  <a:lnTo>
                    <a:pt x="874346" y="574019"/>
                  </a:lnTo>
                  <a:lnTo>
                    <a:pt x="890992" y="574019"/>
                  </a:lnTo>
                  <a:lnTo>
                    <a:pt x="867383" y="610795"/>
                  </a:lnTo>
                  <a:lnTo>
                    <a:pt x="892624" y="650182"/>
                  </a:lnTo>
                  <a:lnTo>
                    <a:pt x="875978" y="650182"/>
                  </a:lnTo>
                  <a:lnTo>
                    <a:pt x="859113" y="623416"/>
                  </a:lnTo>
                  <a:close/>
                  <a:moveTo>
                    <a:pt x="962313" y="623416"/>
                  </a:moveTo>
                  <a:lnTo>
                    <a:pt x="945449" y="650182"/>
                  </a:lnTo>
                  <a:lnTo>
                    <a:pt x="928803" y="650182"/>
                  </a:lnTo>
                  <a:lnTo>
                    <a:pt x="954044" y="610795"/>
                  </a:lnTo>
                  <a:lnTo>
                    <a:pt x="930435" y="574019"/>
                  </a:lnTo>
                  <a:lnTo>
                    <a:pt x="947081" y="574019"/>
                  </a:lnTo>
                  <a:lnTo>
                    <a:pt x="962313" y="597956"/>
                  </a:lnTo>
                  <a:lnTo>
                    <a:pt x="977546" y="574019"/>
                  </a:lnTo>
                  <a:lnTo>
                    <a:pt x="994192" y="574019"/>
                  </a:lnTo>
                  <a:lnTo>
                    <a:pt x="970583" y="610795"/>
                  </a:lnTo>
                  <a:lnTo>
                    <a:pt x="995824" y="650182"/>
                  </a:lnTo>
                  <a:lnTo>
                    <a:pt x="979179" y="650182"/>
                  </a:lnTo>
                  <a:lnTo>
                    <a:pt x="962313" y="623416"/>
                  </a:lnTo>
                  <a:close/>
                  <a:moveTo>
                    <a:pt x="1065513" y="623416"/>
                  </a:moveTo>
                  <a:lnTo>
                    <a:pt x="1048649" y="650182"/>
                  </a:lnTo>
                  <a:lnTo>
                    <a:pt x="1032003" y="650182"/>
                  </a:lnTo>
                  <a:lnTo>
                    <a:pt x="1057244" y="610795"/>
                  </a:lnTo>
                  <a:lnTo>
                    <a:pt x="1033635" y="574019"/>
                  </a:lnTo>
                  <a:lnTo>
                    <a:pt x="1050281" y="574019"/>
                  </a:lnTo>
                  <a:lnTo>
                    <a:pt x="1065513" y="597956"/>
                  </a:lnTo>
                  <a:lnTo>
                    <a:pt x="1080747" y="574019"/>
                  </a:lnTo>
                  <a:lnTo>
                    <a:pt x="1097393" y="574019"/>
                  </a:lnTo>
                  <a:lnTo>
                    <a:pt x="1073783" y="610795"/>
                  </a:lnTo>
                  <a:lnTo>
                    <a:pt x="1099025" y="650182"/>
                  </a:lnTo>
                  <a:lnTo>
                    <a:pt x="1082379" y="650182"/>
                  </a:lnTo>
                  <a:lnTo>
                    <a:pt x="1065513" y="623416"/>
                  </a:lnTo>
                  <a:close/>
                  <a:moveTo>
                    <a:pt x="1168714" y="623416"/>
                  </a:moveTo>
                  <a:lnTo>
                    <a:pt x="1151849" y="650182"/>
                  </a:lnTo>
                  <a:lnTo>
                    <a:pt x="1135203" y="650182"/>
                  </a:lnTo>
                  <a:lnTo>
                    <a:pt x="1160445" y="610795"/>
                  </a:lnTo>
                  <a:lnTo>
                    <a:pt x="1136835" y="574019"/>
                  </a:lnTo>
                  <a:lnTo>
                    <a:pt x="1153481" y="574019"/>
                  </a:lnTo>
                  <a:lnTo>
                    <a:pt x="1168714" y="597956"/>
                  </a:lnTo>
                  <a:lnTo>
                    <a:pt x="1183947" y="574019"/>
                  </a:lnTo>
                  <a:lnTo>
                    <a:pt x="1200593" y="574019"/>
                  </a:lnTo>
                  <a:lnTo>
                    <a:pt x="1176984" y="610795"/>
                  </a:lnTo>
                  <a:lnTo>
                    <a:pt x="1202225" y="650182"/>
                  </a:lnTo>
                  <a:lnTo>
                    <a:pt x="1185579" y="650182"/>
                  </a:lnTo>
                  <a:lnTo>
                    <a:pt x="1168714" y="623416"/>
                  </a:lnTo>
                  <a:close/>
                  <a:moveTo>
                    <a:pt x="1271914" y="623416"/>
                  </a:moveTo>
                  <a:lnTo>
                    <a:pt x="1255050" y="650182"/>
                  </a:lnTo>
                  <a:lnTo>
                    <a:pt x="1238404" y="650182"/>
                  </a:lnTo>
                  <a:lnTo>
                    <a:pt x="1263645" y="610795"/>
                  </a:lnTo>
                  <a:lnTo>
                    <a:pt x="1240036" y="574019"/>
                  </a:lnTo>
                  <a:lnTo>
                    <a:pt x="1256682" y="574019"/>
                  </a:lnTo>
                  <a:lnTo>
                    <a:pt x="1271914" y="597956"/>
                  </a:lnTo>
                  <a:lnTo>
                    <a:pt x="1287147" y="574019"/>
                  </a:lnTo>
                  <a:lnTo>
                    <a:pt x="1303793" y="574019"/>
                  </a:lnTo>
                  <a:lnTo>
                    <a:pt x="1280184" y="610795"/>
                  </a:lnTo>
                  <a:lnTo>
                    <a:pt x="1305426" y="650182"/>
                  </a:lnTo>
                  <a:lnTo>
                    <a:pt x="1288779" y="650182"/>
                  </a:lnTo>
                  <a:lnTo>
                    <a:pt x="1271914" y="623416"/>
                  </a:lnTo>
                  <a:close/>
                  <a:moveTo>
                    <a:pt x="1375114" y="623416"/>
                  </a:moveTo>
                  <a:lnTo>
                    <a:pt x="1358250" y="650182"/>
                  </a:lnTo>
                  <a:lnTo>
                    <a:pt x="1341604" y="650182"/>
                  </a:lnTo>
                  <a:lnTo>
                    <a:pt x="1366845" y="610795"/>
                  </a:lnTo>
                  <a:lnTo>
                    <a:pt x="1343236" y="574019"/>
                  </a:lnTo>
                  <a:lnTo>
                    <a:pt x="1359882" y="574019"/>
                  </a:lnTo>
                  <a:lnTo>
                    <a:pt x="1375114" y="597956"/>
                  </a:lnTo>
                  <a:lnTo>
                    <a:pt x="1390348" y="574019"/>
                  </a:lnTo>
                  <a:lnTo>
                    <a:pt x="1406993" y="574019"/>
                  </a:lnTo>
                  <a:lnTo>
                    <a:pt x="1383384" y="610795"/>
                  </a:lnTo>
                  <a:lnTo>
                    <a:pt x="1408626" y="650182"/>
                  </a:lnTo>
                  <a:lnTo>
                    <a:pt x="1391980" y="650182"/>
                  </a:lnTo>
                  <a:lnTo>
                    <a:pt x="1375114" y="623416"/>
                  </a:lnTo>
                  <a:close/>
                  <a:moveTo>
                    <a:pt x="1478315" y="623416"/>
                  </a:moveTo>
                  <a:lnTo>
                    <a:pt x="1461450" y="650182"/>
                  </a:lnTo>
                  <a:lnTo>
                    <a:pt x="1444804" y="650182"/>
                  </a:lnTo>
                  <a:lnTo>
                    <a:pt x="1470046" y="610795"/>
                  </a:lnTo>
                  <a:lnTo>
                    <a:pt x="1446436" y="574019"/>
                  </a:lnTo>
                  <a:lnTo>
                    <a:pt x="1463083" y="574019"/>
                  </a:lnTo>
                  <a:lnTo>
                    <a:pt x="1478315" y="597956"/>
                  </a:lnTo>
                  <a:lnTo>
                    <a:pt x="1493548" y="574019"/>
                  </a:lnTo>
                  <a:lnTo>
                    <a:pt x="1510194" y="574019"/>
                  </a:lnTo>
                  <a:lnTo>
                    <a:pt x="1486584" y="610795"/>
                  </a:lnTo>
                  <a:lnTo>
                    <a:pt x="1511826" y="650182"/>
                  </a:lnTo>
                  <a:lnTo>
                    <a:pt x="1495180" y="650182"/>
                  </a:lnTo>
                  <a:lnTo>
                    <a:pt x="1478315" y="623416"/>
                  </a:lnTo>
                  <a:close/>
                  <a:moveTo>
                    <a:pt x="1581515" y="623416"/>
                  </a:moveTo>
                  <a:lnTo>
                    <a:pt x="1564650" y="650182"/>
                  </a:lnTo>
                  <a:lnTo>
                    <a:pt x="1548004" y="650182"/>
                  </a:lnTo>
                  <a:lnTo>
                    <a:pt x="1573246" y="610795"/>
                  </a:lnTo>
                  <a:lnTo>
                    <a:pt x="1549636" y="574019"/>
                  </a:lnTo>
                  <a:lnTo>
                    <a:pt x="1566283" y="574019"/>
                  </a:lnTo>
                  <a:lnTo>
                    <a:pt x="1581515" y="597956"/>
                  </a:lnTo>
                  <a:lnTo>
                    <a:pt x="1596748" y="574019"/>
                  </a:lnTo>
                  <a:lnTo>
                    <a:pt x="1613394" y="574019"/>
                  </a:lnTo>
                  <a:lnTo>
                    <a:pt x="1589785" y="610795"/>
                  </a:lnTo>
                  <a:lnTo>
                    <a:pt x="1615026" y="650182"/>
                  </a:lnTo>
                  <a:lnTo>
                    <a:pt x="1598380" y="650182"/>
                  </a:lnTo>
                  <a:lnTo>
                    <a:pt x="1581515" y="623416"/>
                  </a:lnTo>
                  <a:close/>
                  <a:moveTo>
                    <a:pt x="1684715" y="623416"/>
                  </a:moveTo>
                  <a:lnTo>
                    <a:pt x="1667851" y="650182"/>
                  </a:lnTo>
                  <a:lnTo>
                    <a:pt x="1651205" y="650182"/>
                  </a:lnTo>
                  <a:lnTo>
                    <a:pt x="1676446" y="610795"/>
                  </a:lnTo>
                  <a:lnTo>
                    <a:pt x="1652837" y="574019"/>
                  </a:lnTo>
                  <a:lnTo>
                    <a:pt x="1669483" y="574019"/>
                  </a:lnTo>
                  <a:lnTo>
                    <a:pt x="1684715" y="597956"/>
                  </a:lnTo>
                  <a:lnTo>
                    <a:pt x="1699948" y="574019"/>
                  </a:lnTo>
                  <a:lnTo>
                    <a:pt x="1716595" y="574019"/>
                  </a:lnTo>
                  <a:lnTo>
                    <a:pt x="1692985" y="610795"/>
                  </a:lnTo>
                  <a:lnTo>
                    <a:pt x="1718227" y="650182"/>
                  </a:lnTo>
                  <a:lnTo>
                    <a:pt x="1701581" y="650182"/>
                  </a:lnTo>
                  <a:lnTo>
                    <a:pt x="1684715" y="623416"/>
                  </a:lnTo>
                  <a:close/>
                  <a:moveTo>
                    <a:pt x="1787915" y="623416"/>
                  </a:moveTo>
                  <a:lnTo>
                    <a:pt x="1771051" y="650182"/>
                  </a:lnTo>
                  <a:lnTo>
                    <a:pt x="1754405" y="650182"/>
                  </a:lnTo>
                  <a:lnTo>
                    <a:pt x="1779647" y="610795"/>
                  </a:lnTo>
                  <a:lnTo>
                    <a:pt x="1756037" y="574019"/>
                  </a:lnTo>
                  <a:lnTo>
                    <a:pt x="1772683" y="574019"/>
                  </a:lnTo>
                  <a:lnTo>
                    <a:pt x="1787915" y="597956"/>
                  </a:lnTo>
                  <a:lnTo>
                    <a:pt x="1803149" y="574019"/>
                  </a:lnTo>
                  <a:lnTo>
                    <a:pt x="1819795" y="574019"/>
                  </a:lnTo>
                  <a:lnTo>
                    <a:pt x="1796185" y="610795"/>
                  </a:lnTo>
                  <a:lnTo>
                    <a:pt x="1821427" y="650182"/>
                  </a:lnTo>
                  <a:lnTo>
                    <a:pt x="1804781" y="650182"/>
                  </a:lnTo>
                  <a:lnTo>
                    <a:pt x="1787915" y="623416"/>
                  </a:lnTo>
                  <a:close/>
                  <a:moveTo>
                    <a:pt x="1891116" y="623416"/>
                  </a:moveTo>
                  <a:lnTo>
                    <a:pt x="1874251" y="650182"/>
                  </a:lnTo>
                  <a:lnTo>
                    <a:pt x="1857605" y="650182"/>
                  </a:lnTo>
                  <a:lnTo>
                    <a:pt x="1882847" y="610795"/>
                  </a:lnTo>
                  <a:lnTo>
                    <a:pt x="1859237" y="574019"/>
                  </a:lnTo>
                  <a:lnTo>
                    <a:pt x="1875884" y="574019"/>
                  </a:lnTo>
                  <a:lnTo>
                    <a:pt x="1891116" y="597956"/>
                  </a:lnTo>
                  <a:lnTo>
                    <a:pt x="1906349" y="574019"/>
                  </a:lnTo>
                  <a:lnTo>
                    <a:pt x="1922995" y="574019"/>
                  </a:lnTo>
                  <a:lnTo>
                    <a:pt x="1899385" y="610795"/>
                  </a:lnTo>
                  <a:lnTo>
                    <a:pt x="1924627" y="650182"/>
                  </a:lnTo>
                  <a:lnTo>
                    <a:pt x="1907981" y="650182"/>
                  </a:lnTo>
                  <a:lnTo>
                    <a:pt x="1891116" y="623416"/>
                  </a:lnTo>
                  <a:close/>
                  <a:moveTo>
                    <a:pt x="1994316" y="623416"/>
                  </a:moveTo>
                  <a:lnTo>
                    <a:pt x="1977452" y="650182"/>
                  </a:lnTo>
                  <a:lnTo>
                    <a:pt x="1960805" y="650182"/>
                  </a:lnTo>
                  <a:lnTo>
                    <a:pt x="1986047" y="610795"/>
                  </a:lnTo>
                  <a:lnTo>
                    <a:pt x="1962438" y="574019"/>
                  </a:lnTo>
                  <a:lnTo>
                    <a:pt x="1979084" y="574019"/>
                  </a:lnTo>
                  <a:lnTo>
                    <a:pt x="1994316" y="597956"/>
                  </a:lnTo>
                  <a:lnTo>
                    <a:pt x="2009549" y="574019"/>
                  </a:lnTo>
                  <a:lnTo>
                    <a:pt x="2026195" y="574019"/>
                  </a:lnTo>
                  <a:lnTo>
                    <a:pt x="2002586" y="610795"/>
                  </a:lnTo>
                  <a:lnTo>
                    <a:pt x="2027827" y="650182"/>
                  </a:lnTo>
                  <a:lnTo>
                    <a:pt x="2011182" y="650182"/>
                  </a:lnTo>
                  <a:lnTo>
                    <a:pt x="1994316" y="623416"/>
                  </a:lnTo>
                  <a:close/>
                  <a:moveTo>
                    <a:pt x="33511" y="738220"/>
                  </a:moveTo>
                  <a:lnTo>
                    <a:pt x="16646" y="764986"/>
                  </a:lnTo>
                  <a:lnTo>
                    <a:pt x="0" y="764986"/>
                  </a:lnTo>
                  <a:lnTo>
                    <a:pt x="25242" y="725599"/>
                  </a:lnTo>
                  <a:lnTo>
                    <a:pt x="1632" y="688823"/>
                  </a:lnTo>
                  <a:lnTo>
                    <a:pt x="18278" y="688823"/>
                  </a:lnTo>
                  <a:lnTo>
                    <a:pt x="33511" y="712760"/>
                  </a:lnTo>
                  <a:lnTo>
                    <a:pt x="48744" y="688823"/>
                  </a:lnTo>
                  <a:lnTo>
                    <a:pt x="65390" y="688823"/>
                  </a:lnTo>
                  <a:lnTo>
                    <a:pt x="41780" y="725599"/>
                  </a:lnTo>
                  <a:lnTo>
                    <a:pt x="67022" y="764986"/>
                  </a:lnTo>
                  <a:lnTo>
                    <a:pt x="50376" y="764986"/>
                  </a:lnTo>
                  <a:lnTo>
                    <a:pt x="33511" y="738220"/>
                  </a:lnTo>
                  <a:close/>
                  <a:moveTo>
                    <a:pt x="136711" y="738220"/>
                  </a:moveTo>
                  <a:lnTo>
                    <a:pt x="119846" y="764986"/>
                  </a:lnTo>
                  <a:lnTo>
                    <a:pt x="103200" y="764986"/>
                  </a:lnTo>
                  <a:lnTo>
                    <a:pt x="128442" y="725599"/>
                  </a:lnTo>
                  <a:lnTo>
                    <a:pt x="104833" y="688823"/>
                  </a:lnTo>
                  <a:lnTo>
                    <a:pt x="121479" y="688823"/>
                  </a:lnTo>
                  <a:lnTo>
                    <a:pt x="136711" y="712760"/>
                  </a:lnTo>
                  <a:lnTo>
                    <a:pt x="151944" y="688823"/>
                  </a:lnTo>
                  <a:lnTo>
                    <a:pt x="168590" y="688823"/>
                  </a:lnTo>
                  <a:lnTo>
                    <a:pt x="144981" y="725599"/>
                  </a:lnTo>
                  <a:lnTo>
                    <a:pt x="170222" y="764986"/>
                  </a:lnTo>
                  <a:lnTo>
                    <a:pt x="153576" y="764986"/>
                  </a:lnTo>
                  <a:lnTo>
                    <a:pt x="136711" y="738220"/>
                  </a:lnTo>
                  <a:close/>
                  <a:moveTo>
                    <a:pt x="239911" y="738220"/>
                  </a:moveTo>
                  <a:lnTo>
                    <a:pt x="223047" y="764986"/>
                  </a:lnTo>
                  <a:lnTo>
                    <a:pt x="206401" y="764986"/>
                  </a:lnTo>
                  <a:lnTo>
                    <a:pt x="231642" y="725599"/>
                  </a:lnTo>
                  <a:lnTo>
                    <a:pt x="208033" y="688823"/>
                  </a:lnTo>
                  <a:lnTo>
                    <a:pt x="224679" y="688823"/>
                  </a:lnTo>
                  <a:lnTo>
                    <a:pt x="239911" y="712760"/>
                  </a:lnTo>
                  <a:lnTo>
                    <a:pt x="255144" y="688823"/>
                  </a:lnTo>
                  <a:lnTo>
                    <a:pt x="271790" y="688823"/>
                  </a:lnTo>
                  <a:lnTo>
                    <a:pt x="248181" y="725599"/>
                  </a:lnTo>
                  <a:lnTo>
                    <a:pt x="273423" y="764986"/>
                  </a:lnTo>
                  <a:lnTo>
                    <a:pt x="256777" y="764986"/>
                  </a:lnTo>
                  <a:lnTo>
                    <a:pt x="239911" y="738220"/>
                  </a:lnTo>
                  <a:close/>
                  <a:moveTo>
                    <a:pt x="343111" y="738220"/>
                  </a:moveTo>
                  <a:lnTo>
                    <a:pt x="326247" y="764986"/>
                  </a:lnTo>
                  <a:lnTo>
                    <a:pt x="309601" y="764986"/>
                  </a:lnTo>
                  <a:lnTo>
                    <a:pt x="334843" y="725599"/>
                  </a:lnTo>
                  <a:lnTo>
                    <a:pt x="311233" y="688823"/>
                  </a:lnTo>
                  <a:lnTo>
                    <a:pt x="327879" y="688823"/>
                  </a:lnTo>
                  <a:lnTo>
                    <a:pt x="343111" y="712760"/>
                  </a:lnTo>
                  <a:lnTo>
                    <a:pt x="358345" y="688823"/>
                  </a:lnTo>
                  <a:lnTo>
                    <a:pt x="374991" y="688823"/>
                  </a:lnTo>
                  <a:lnTo>
                    <a:pt x="351381" y="725599"/>
                  </a:lnTo>
                  <a:lnTo>
                    <a:pt x="376623" y="764986"/>
                  </a:lnTo>
                  <a:lnTo>
                    <a:pt x="359977" y="764986"/>
                  </a:lnTo>
                  <a:lnTo>
                    <a:pt x="343111" y="738220"/>
                  </a:lnTo>
                  <a:close/>
                  <a:moveTo>
                    <a:pt x="446312" y="738220"/>
                  </a:moveTo>
                  <a:lnTo>
                    <a:pt x="429447" y="764986"/>
                  </a:lnTo>
                  <a:lnTo>
                    <a:pt x="412801" y="764986"/>
                  </a:lnTo>
                  <a:lnTo>
                    <a:pt x="438043" y="725599"/>
                  </a:lnTo>
                  <a:lnTo>
                    <a:pt x="414433" y="688823"/>
                  </a:lnTo>
                  <a:lnTo>
                    <a:pt x="431079" y="688823"/>
                  </a:lnTo>
                  <a:lnTo>
                    <a:pt x="446312" y="712760"/>
                  </a:lnTo>
                  <a:lnTo>
                    <a:pt x="461545" y="688823"/>
                  </a:lnTo>
                  <a:lnTo>
                    <a:pt x="478191" y="688823"/>
                  </a:lnTo>
                  <a:lnTo>
                    <a:pt x="454582" y="725599"/>
                  </a:lnTo>
                  <a:lnTo>
                    <a:pt x="479823" y="764986"/>
                  </a:lnTo>
                  <a:lnTo>
                    <a:pt x="463177" y="764986"/>
                  </a:lnTo>
                  <a:lnTo>
                    <a:pt x="446312" y="738220"/>
                  </a:lnTo>
                  <a:close/>
                  <a:moveTo>
                    <a:pt x="549512" y="738220"/>
                  </a:moveTo>
                  <a:lnTo>
                    <a:pt x="532648" y="764986"/>
                  </a:lnTo>
                  <a:lnTo>
                    <a:pt x="516002" y="764986"/>
                  </a:lnTo>
                  <a:lnTo>
                    <a:pt x="541243" y="725599"/>
                  </a:lnTo>
                  <a:lnTo>
                    <a:pt x="517634" y="688823"/>
                  </a:lnTo>
                  <a:lnTo>
                    <a:pt x="534280" y="688823"/>
                  </a:lnTo>
                  <a:lnTo>
                    <a:pt x="549512" y="712760"/>
                  </a:lnTo>
                  <a:lnTo>
                    <a:pt x="564745" y="688823"/>
                  </a:lnTo>
                  <a:lnTo>
                    <a:pt x="581391" y="688823"/>
                  </a:lnTo>
                  <a:lnTo>
                    <a:pt x="557782" y="725599"/>
                  </a:lnTo>
                  <a:lnTo>
                    <a:pt x="583023" y="764986"/>
                  </a:lnTo>
                  <a:lnTo>
                    <a:pt x="566378" y="764986"/>
                  </a:lnTo>
                  <a:lnTo>
                    <a:pt x="549512" y="738220"/>
                  </a:lnTo>
                  <a:close/>
                  <a:moveTo>
                    <a:pt x="652712" y="738220"/>
                  </a:moveTo>
                  <a:lnTo>
                    <a:pt x="635848" y="764986"/>
                  </a:lnTo>
                  <a:lnTo>
                    <a:pt x="619202" y="764986"/>
                  </a:lnTo>
                  <a:lnTo>
                    <a:pt x="644443" y="725599"/>
                  </a:lnTo>
                  <a:lnTo>
                    <a:pt x="620834" y="688823"/>
                  </a:lnTo>
                  <a:lnTo>
                    <a:pt x="637480" y="688823"/>
                  </a:lnTo>
                  <a:lnTo>
                    <a:pt x="652712" y="712760"/>
                  </a:lnTo>
                  <a:lnTo>
                    <a:pt x="667945" y="688823"/>
                  </a:lnTo>
                  <a:lnTo>
                    <a:pt x="684592" y="688823"/>
                  </a:lnTo>
                  <a:lnTo>
                    <a:pt x="660982" y="725599"/>
                  </a:lnTo>
                  <a:lnTo>
                    <a:pt x="686224" y="764986"/>
                  </a:lnTo>
                  <a:lnTo>
                    <a:pt x="669578" y="764986"/>
                  </a:lnTo>
                  <a:lnTo>
                    <a:pt x="652712" y="738220"/>
                  </a:lnTo>
                  <a:close/>
                  <a:moveTo>
                    <a:pt x="755913" y="738220"/>
                  </a:moveTo>
                  <a:lnTo>
                    <a:pt x="739048" y="764986"/>
                  </a:lnTo>
                  <a:lnTo>
                    <a:pt x="722402" y="764986"/>
                  </a:lnTo>
                  <a:lnTo>
                    <a:pt x="747644" y="725599"/>
                  </a:lnTo>
                  <a:lnTo>
                    <a:pt x="724034" y="688823"/>
                  </a:lnTo>
                  <a:lnTo>
                    <a:pt x="740680" y="688823"/>
                  </a:lnTo>
                  <a:lnTo>
                    <a:pt x="755913" y="712760"/>
                  </a:lnTo>
                  <a:lnTo>
                    <a:pt x="771146" y="688823"/>
                  </a:lnTo>
                  <a:lnTo>
                    <a:pt x="787792" y="688823"/>
                  </a:lnTo>
                  <a:lnTo>
                    <a:pt x="764182" y="725599"/>
                  </a:lnTo>
                  <a:lnTo>
                    <a:pt x="789424" y="764986"/>
                  </a:lnTo>
                  <a:lnTo>
                    <a:pt x="772778" y="764986"/>
                  </a:lnTo>
                  <a:lnTo>
                    <a:pt x="755913" y="738220"/>
                  </a:lnTo>
                  <a:close/>
                  <a:moveTo>
                    <a:pt x="859113" y="738220"/>
                  </a:moveTo>
                  <a:lnTo>
                    <a:pt x="842248" y="764986"/>
                  </a:lnTo>
                  <a:lnTo>
                    <a:pt x="825602" y="764986"/>
                  </a:lnTo>
                  <a:lnTo>
                    <a:pt x="850844" y="725599"/>
                  </a:lnTo>
                  <a:lnTo>
                    <a:pt x="827235" y="688823"/>
                  </a:lnTo>
                  <a:lnTo>
                    <a:pt x="843881" y="688823"/>
                  </a:lnTo>
                  <a:lnTo>
                    <a:pt x="859113" y="712760"/>
                  </a:lnTo>
                  <a:lnTo>
                    <a:pt x="874346" y="688823"/>
                  </a:lnTo>
                  <a:lnTo>
                    <a:pt x="890992" y="688823"/>
                  </a:lnTo>
                  <a:lnTo>
                    <a:pt x="867383" y="725599"/>
                  </a:lnTo>
                  <a:lnTo>
                    <a:pt x="892624" y="764986"/>
                  </a:lnTo>
                  <a:lnTo>
                    <a:pt x="875978" y="764986"/>
                  </a:lnTo>
                  <a:lnTo>
                    <a:pt x="859113" y="738220"/>
                  </a:lnTo>
                  <a:close/>
                  <a:moveTo>
                    <a:pt x="962313" y="738220"/>
                  </a:moveTo>
                  <a:lnTo>
                    <a:pt x="945449" y="764986"/>
                  </a:lnTo>
                  <a:lnTo>
                    <a:pt x="928803" y="764986"/>
                  </a:lnTo>
                  <a:lnTo>
                    <a:pt x="954044" y="725599"/>
                  </a:lnTo>
                  <a:lnTo>
                    <a:pt x="930435" y="688823"/>
                  </a:lnTo>
                  <a:lnTo>
                    <a:pt x="947081" y="688823"/>
                  </a:lnTo>
                  <a:lnTo>
                    <a:pt x="962313" y="712760"/>
                  </a:lnTo>
                  <a:lnTo>
                    <a:pt x="977546" y="688823"/>
                  </a:lnTo>
                  <a:lnTo>
                    <a:pt x="994192" y="688823"/>
                  </a:lnTo>
                  <a:lnTo>
                    <a:pt x="970583" y="725599"/>
                  </a:lnTo>
                  <a:lnTo>
                    <a:pt x="995824" y="764986"/>
                  </a:lnTo>
                  <a:lnTo>
                    <a:pt x="979179" y="764986"/>
                  </a:lnTo>
                  <a:lnTo>
                    <a:pt x="962313" y="738220"/>
                  </a:lnTo>
                  <a:close/>
                  <a:moveTo>
                    <a:pt x="1065513" y="738220"/>
                  </a:moveTo>
                  <a:lnTo>
                    <a:pt x="1048649" y="764986"/>
                  </a:lnTo>
                  <a:lnTo>
                    <a:pt x="1032003" y="764986"/>
                  </a:lnTo>
                  <a:lnTo>
                    <a:pt x="1057244" y="725599"/>
                  </a:lnTo>
                  <a:lnTo>
                    <a:pt x="1033635" y="688823"/>
                  </a:lnTo>
                  <a:lnTo>
                    <a:pt x="1050281" y="688823"/>
                  </a:lnTo>
                  <a:lnTo>
                    <a:pt x="1065513" y="712760"/>
                  </a:lnTo>
                  <a:lnTo>
                    <a:pt x="1080747" y="688823"/>
                  </a:lnTo>
                  <a:lnTo>
                    <a:pt x="1097393" y="688823"/>
                  </a:lnTo>
                  <a:lnTo>
                    <a:pt x="1073783" y="725599"/>
                  </a:lnTo>
                  <a:lnTo>
                    <a:pt x="1099025" y="764986"/>
                  </a:lnTo>
                  <a:lnTo>
                    <a:pt x="1082379" y="764986"/>
                  </a:lnTo>
                  <a:lnTo>
                    <a:pt x="1065513" y="738220"/>
                  </a:lnTo>
                  <a:close/>
                  <a:moveTo>
                    <a:pt x="1168714" y="738220"/>
                  </a:moveTo>
                  <a:lnTo>
                    <a:pt x="1151849" y="764986"/>
                  </a:lnTo>
                  <a:lnTo>
                    <a:pt x="1135203" y="764986"/>
                  </a:lnTo>
                  <a:lnTo>
                    <a:pt x="1160445" y="725599"/>
                  </a:lnTo>
                  <a:lnTo>
                    <a:pt x="1136835" y="688823"/>
                  </a:lnTo>
                  <a:lnTo>
                    <a:pt x="1153481" y="688823"/>
                  </a:lnTo>
                  <a:lnTo>
                    <a:pt x="1168714" y="712760"/>
                  </a:lnTo>
                  <a:lnTo>
                    <a:pt x="1183947" y="688823"/>
                  </a:lnTo>
                  <a:lnTo>
                    <a:pt x="1200593" y="688823"/>
                  </a:lnTo>
                  <a:lnTo>
                    <a:pt x="1176984" y="725599"/>
                  </a:lnTo>
                  <a:lnTo>
                    <a:pt x="1202225" y="764986"/>
                  </a:lnTo>
                  <a:lnTo>
                    <a:pt x="1185579" y="764986"/>
                  </a:lnTo>
                  <a:lnTo>
                    <a:pt x="1168714" y="738220"/>
                  </a:lnTo>
                  <a:close/>
                  <a:moveTo>
                    <a:pt x="1271914" y="738220"/>
                  </a:moveTo>
                  <a:lnTo>
                    <a:pt x="1255050" y="764986"/>
                  </a:lnTo>
                  <a:lnTo>
                    <a:pt x="1238404" y="764986"/>
                  </a:lnTo>
                  <a:lnTo>
                    <a:pt x="1263645" y="725599"/>
                  </a:lnTo>
                  <a:lnTo>
                    <a:pt x="1240036" y="688823"/>
                  </a:lnTo>
                  <a:lnTo>
                    <a:pt x="1256682" y="688823"/>
                  </a:lnTo>
                  <a:lnTo>
                    <a:pt x="1271914" y="712760"/>
                  </a:lnTo>
                  <a:lnTo>
                    <a:pt x="1287147" y="688823"/>
                  </a:lnTo>
                  <a:lnTo>
                    <a:pt x="1303793" y="688823"/>
                  </a:lnTo>
                  <a:lnTo>
                    <a:pt x="1280184" y="725599"/>
                  </a:lnTo>
                  <a:lnTo>
                    <a:pt x="1305426" y="764986"/>
                  </a:lnTo>
                  <a:lnTo>
                    <a:pt x="1288779" y="764986"/>
                  </a:lnTo>
                  <a:lnTo>
                    <a:pt x="1271914" y="738220"/>
                  </a:lnTo>
                  <a:close/>
                  <a:moveTo>
                    <a:pt x="1375114" y="738220"/>
                  </a:moveTo>
                  <a:lnTo>
                    <a:pt x="1358250" y="764986"/>
                  </a:lnTo>
                  <a:lnTo>
                    <a:pt x="1341604" y="764986"/>
                  </a:lnTo>
                  <a:lnTo>
                    <a:pt x="1366845" y="725599"/>
                  </a:lnTo>
                  <a:lnTo>
                    <a:pt x="1343236" y="688823"/>
                  </a:lnTo>
                  <a:lnTo>
                    <a:pt x="1359882" y="688823"/>
                  </a:lnTo>
                  <a:lnTo>
                    <a:pt x="1375114" y="712760"/>
                  </a:lnTo>
                  <a:lnTo>
                    <a:pt x="1390348" y="688823"/>
                  </a:lnTo>
                  <a:lnTo>
                    <a:pt x="1406993" y="688823"/>
                  </a:lnTo>
                  <a:lnTo>
                    <a:pt x="1383384" y="725599"/>
                  </a:lnTo>
                  <a:lnTo>
                    <a:pt x="1408626" y="764986"/>
                  </a:lnTo>
                  <a:lnTo>
                    <a:pt x="1391980" y="764986"/>
                  </a:lnTo>
                  <a:lnTo>
                    <a:pt x="1375114" y="738220"/>
                  </a:lnTo>
                  <a:close/>
                  <a:moveTo>
                    <a:pt x="1478315" y="738220"/>
                  </a:moveTo>
                  <a:lnTo>
                    <a:pt x="1461450" y="764986"/>
                  </a:lnTo>
                  <a:lnTo>
                    <a:pt x="1444804" y="764986"/>
                  </a:lnTo>
                  <a:lnTo>
                    <a:pt x="1470046" y="725599"/>
                  </a:lnTo>
                  <a:lnTo>
                    <a:pt x="1446436" y="688823"/>
                  </a:lnTo>
                  <a:lnTo>
                    <a:pt x="1463083" y="688823"/>
                  </a:lnTo>
                  <a:lnTo>
                    <a:pt x="1478315" y="712760"/>
                  </a:lnTo>
                  <a:lnTo>
                    <a:pt x="1493548" y="688823"/>
                  </a:lnTo>
                  <a:lnTo>
                    <a:pt x="1510194" y="688823"/>
                  </a:lnTo>
                  <a:lnTo>
                    <a:pt x="1486584" y="725599"/>
                  </a:lnTo>
                  <a:lnTo>
                    <a:pt x="1511826" y="764986"/>
                  </a:lnTo>
                  <a:lnTo>
                    <a:pt x="1495180" y="764986"/>
                  </a:lnTo>
                  <a:lnTo>
                    <a:pt x="1478315" y="738220"/>
                  </a:lnTo>
                  <a:close/>
                  <a:moveTo>
                    <a:pt x="1581515" y="738220"/>
                  </a:moveTo>
                  <a:lnTo>
                    <a:pt x="1564650" y="764986"/>
                  </a:lnTo>
                  <a:lnTo>
                    <a:pt x="1548004" y="764986"/>
                  </a:lnTo>
                  <a:lnTo>
                    <a:pt x="1573246" y="725599"/>
                  </a:lnTo>
                  <a:lnTo>
                    <a:pt x="1549636" y="688823"/>
                  </a:lnTo>
                  <a:lnTo>
                    <a:pt x="1566283" y="688823"/>
                  </a:lnTo>
                  <a:lnTo>
                    <a:pt x="1581515" y="712760"/>
                  </a:lnTo>
                  <a:lnTo>
                    <a:pt x="1596748" y="688823"/>
                  </a:lnTo>
                  <a:lnTo>
                    <a:pt x="1613394" y="688823"/>
                  </a:lnTo>
                  <a:lnTo>
                    <a:pt x="1589785" y="725599"/>
                  </a:lnTo>
                  <a:lnTo>
                    <a:pt x="1615026" y="764986"/>
                  </a:lnTo>
                  <a:lnTo>
                    <a:pt x="1598380" y="764986"/>
                  </a:lnTo>
                  <a:lnTo>
                    <a:pt x="1581515" y="738220"/>
                  </a:lnTo>
                  <a:close/>
                  <a:moveTo>
                    <a:pt x="1684715" y="738220"/>
                  </a:moveTo>
                  <a:lnTo>
                    <a:pt x="1667851" y="764986"/>
                  </a:lnTo>
                  <a:lnTo>
                    <a:pt x="1651205" y="764986"/>
                  </a:lnTo>
                  <a:lnTo>
                    <a:pt x="1676446" y="725599"/>
                  </a:lnTo>
                  <a:lnTo>
                    <a:pt x="1652837" y="688823"/>
                  </a:lnTo>
                  <a:lnTo>
                    <a:pt x="1669483" y="688823"/>
                  </a:lnTo>
                  <a:lnTo>
                    <a:pt x="1684715" y="712760"/>
                  </a:lnTo>
                  <a:lnTo>
                    <a:pt x="1699948" y="688823"/>
                  </a:lnTo>
                  <a:lnTo>
                    <a:pt x="1716595" y="688823"/>
                  </a:lnTo>
                  <a:lnTo>
                    <a:pt x="1692985" y="725599"/>
                  </a:lnTo>
                  <a:lnTo>
                    <a:pt x="1718227" y="764986"/>
                  </a:lnTo>
                  <a:lnTo>
                    <a:pt x="1701581" y="764986"/>
                  </a:lnTo>
                  <a:lnTo>
                    <a:pt x="1684715" y="738220"/>
                  </a:lnTo>
                  <a:close/>
                  <a:moveTo>
                    <a:pt x="1787915" y="738220"/>
                  </a:moveTo>
                  <a:lnTo>
                    <a:pt x="1771051" y="764986"/>
                  </a:lnTo>
                  <a:lnTo>
                    <a:pt x="1754405" y="764986"/>
                  </a:lnTo>
                  <a:lnTo>
                    <a:pt x="1779647" y="725599"/>
                  </a:lnTo>
                  <a:lnTo>
                    <a:pt x="1756037" y="688823"/>
                  </a:lnTo>
                  <a:lnTo>
                    <a:pt x="1772683" y="688823"/>
                  </a:lnTo>
                  <a:lnTo>
                    <a:pt x="1787915" y="712760"/>
                  </a:lnTo>
                  <a:lnTo>
                    <a:pt x="1803149" y="688823"/>
                  </a:lnTo>
                  <a:lnTo>
                    <a:pt x="1819795" y="688823"/>
                  </a:lnTo>
                  <a:lnTo>
                    <a:pt x="1796185" y="725599"/>
                  </a:lnTo>
                  <a:lnTo>
                    <a:pt x="1821427" y="764986"/>
                  </a:lnTo>
                  <a:lnTo>
                    <a:pt x="1804781" y="764986"/>
                  </a:lnTo>
                  <a:lnTo>
                    <a:pt x="1787915" y="738220"/>
                  </a:lnTo>
                  <a:close/>
                  <a:moveTo>
                    <a:pt x="1891116" y="738220"/>
                  </a:moveTo>
                  <a:lnTo>
                    <a:pt x="1874251" y="764986"/>
                  </a:lnTo>
                  <a:lnTo>
                    <a:pt x="1857605" y="764986"/>
                  </a:lnTo>
                  <a:lnTo>
                    <a:pt x="1882847" y="725599"/>
                  </a:lnTo>
                  <a:lnTo>
                    <a:pt x="1859237" y="688823"/>
                  </a:lnTo>
                  <a:lnTo>
                    <a:pt x="1875884" y="688823"/>
                  </a:lnTo>
                  <a:lnTo>
                    <a:pt x="1891116" y="712760"/>
                  </a:lnTo>
                  <a:lnTo>
                    <a:pt x="1906349" y="688823"/>
                  </a:lnTo>
                  <a:lnTo>
                    <a:pt x="1922995" y="688823"/>
                  </a:lnTo>
                  <a:lnTo>
                    <a:pt x="1899385" y="725599"/>
                  </a:lnTo>
                  <a:lnTo>
                    <a:pt x="1924627" y="764986"/>
                  </a:lnTo>
                  <a:lnTo>
                    <a:pt x="1907981" y="764986"/>
                  </a:lnTo>
                  <a:lnTo>
                    <a:pt x="1891116" y="738220"/>
                  </a:lnTo>
                  <a:close/>
                  <a:moveTo>
                    <a:pt x="1994316" y="738220"/>
                  </a:moveTo>
                  <a:lnTo>
                    <a:pt x="1977452" y="764986"/>
                  </a:lnTo>
                  <a:lnTo>
                    <a:pt x="1960805" y="764986"/>
                  </a:lnTo>
                  <a:lnTo>
                    <a:pt x="1986047" y="725599"/>
                  </a:lnTo>
                  <a:lnTo>
                    <a:pt x="1962438" y="688823"/>
                  </a:lnTo>
                  <a:lnTo>
                    <a:pt x="1979084" y="688823"/>
                  </a:lnTo>
                  <a:lnTo>
                    <a:pt x="1994316" y="712760"/>
                  </a:lnTo>
                  <a:lnTo>
                    <a:pt x="2009549" y="688823"/>
                  </a:lnTo>
                  <a:lnTo>
                    <a:pt x="2026195" y="688823"/>
                  </a:lnTo>
                  <a:lnTo>
                    <a:pt x="2002586" y="725599"/>
                  </a:lnTo>
                  <a:lnTo>
                    <a:pt x="2027827" y="764986"/>
                  </a:lnTo>
                  <a:lnTo>
                    <a:pt x="2011182" y="764986"/>
                  </a:lnTo>
                  <a:lnTo>
                    <a:pt x="1994316" y="738220"/>
                  </a:lnTo>
                  <a:close/>
                  <a:moveTo>
                    <a:pt x="33511" y="853024"/>
                  </a:moveTo>
                  <a:lnTo>
                    <a:pt x="16646" y="879789"/>
                  </a:lnTo>
                  <a:lnTo>
                    <a:pt x="0" y="879789"/>
                  </a:lnTo>
                  <a:lnTo>
                    <a:pt x="25242" y="840403"/>
                  </a:lnTo>
                  <a:lnTo>
                    <a:pt x="1632" y="803627"/>
                  </a:lnTo>
                  <a:lnTo>
                    <a:pt x="18278" y="803627"/>
                  </a:lnTo>
                  <a:lnTo>
                    <a:pt x="33511" y="827564"/>
                  </a:lnTo>
                  <a:lnTo>
                    <a:pt x="48744" y="803627"/>
                  </a:lnTo>
                  <a:lnTo>
                    <a:pt x="65390" y="803627"/>
                  </a:lnTo>
                  <a:lnTo>
                    <a:pt x="41780" y="840403"/>
                  </a:lnTo>
                  <a:lnTo>
                    <a:pt x="67022" y="879789"/>
                  </a:lnTo>
                  <a:lnTo>
                    <a:pt x="50376" y="879789"/>
                  </a:lnTo>
                  <a:lnTo>
                    <a:pt x="33511" y="853024"/>
                  </a:lnTo>
                  <a:close/>
                  <a:moveTo>
                    <a:pt x="136711" y="853024"/>
                  </a:moveTo>
                  <a:lnTo>
                    <a:pt x="119846" y="879789"/>
                  </a:lnTo>
                  <a:lnTo>
                    <a:pt x="103200" y="879789"/>
                  </a:lnTo>
                  <a:lnTo>
                    <a:pt x="128442" y="840403"/>
                  </a:lnTo>
                  <a:lnTo>
                    <a:pt x="104833" y="803627"/>
                  </a:lnTo>
                  <a:lnTo>
                    <a:pt x="121479" y="803627"/>
                  </a:lnTo>
                  <a:lnTo>
                    <a:pt x="136711" y="827564"/>
                  </a:lnTo>
                  <a:lnTo>
                    <a:pt x="151944" y="803627"/>
                  </a:lnTo>
                  <a:lnTo>
                    <a:pt x="168590" y="803627"/>
                  </a:lnTo>
                  <a:lnTo>
                    <a:pt x="144981" y="840403"/>
                  </a:lnTo>
                  <a:lnTo>
                    <a:pt x="170222" y="879789"/>
                  </a:lnTo>
                  <a:lnTo>
                    <a:pt x="153576" y="879789"/>
                  </a:lnTo>
                  <a:lnTo>
                    <a:pt x="136711" y="853024"/>
                  </a:lnTo>
                  <a:close/>
                  <a:moveTo>
                    <a:pt x="239911" y="853024"/>
                  </a:moveTo>
                  <a:lnTo>
                    <a:pt x="223047" y="879789"/>
                  </a:lnTo>
                  <a:lnTo>
                    <a:pt x="206401" y="879789"/>
                  </a:lnTo>
                  <a:lnTo>
                    <a:pt x="231642" y="840403"/>
                  </a:lnTo>
                  <a:lnTo>
                    <a:pt x="208033" y="803627"/>
                  </a:lnTo>
                  <a:lnTo>
                    <a:pt x="224679" y="803627"/>
                  </a:lnTo>
                  <a:lnTo>
                    <a:pt x="239911" y="827564"/>
                  </a:lnTo>
                  <a:lnTo>
                    <a:pt x="255144" y="803627"/>
                  </a:lnTo>
                  <a:lnTo>
                    <a:pt x="271790" y="803627"/>
                  </a:lnTo>
                  <a:lnTo>
                    <a:pt x="248181" y="840403"/>
                  </a:lnTo>
                  <a:lnTo>
                    <a:pt x="273423" y="879789"/>
                  </a:lnTo>
                  <a:lnTo>
                    <a:pt x="256777" y="879789"/>
                  </a:lnTo>
                  <a:lnTo>
                    <a:pt x="239911" y="853024"/>
                  </a:lnTo>
                  <a:close/>
                  <a:moveTo>
                    <a:pt x="343111" y="853024"/>
                  </a:moveTo>
                  <a:lnTo>
                    <a:pt x="326247" y="879789"/>
                  </a:lnTo>
                  <a:lnTo>
                    <a:pt x="309601" y="879789"/>
                  </a:lnTo>
                  <a:lnTo>
                    <a:pt x="334843" y="840403"/>
                  </a:lnTo>
                  <a:lnTo>
                    <a:pt x="311233" y="803627"/>
                  </a:lnTo>
                  <a:lnTo>
                    <a:pt x="327879" y="803627"/>
                  </a:lnTo>
                  <a:lnTo>
                    <a:pt x="343111" y="827564"/>
                  </a:lnTo>
                  <a:lnTo>
                    <a:pt x="358345" y="803627"/>
                  </a:lnTo>
                  <a:lnTo>
                    <a:pt x="374991" y="803627"/>
                  </a:lnTo>
                  <a:lnTo>
                    <a:pt x="351381" y="840403"/>
                  </a:lnTo>
                  <a:lnTo>
                    <a:pt x="376623" y="879789"/>
                  </a:lnTo>
                  <a:lnTo>
                    <a:pt x="359977" y="879789"/>
                  </a:lnTo>
                  <a:lnTo>
                    <a:pt x="343111" y="853024"/>
                  </a:lnTo>
                  <a:close/>
                  <a:moveTo>
                    <a:pt x="446312" y="853024"/>
                  </a:moveTo>
                  <a:lnTo>
                    <a:pt x="429447" y="879789"/>
                  </a:lnTo>
                  <a:lnTo>
                    <a:pt x="412801" y="879789"/>
                  </a:lnTo>
                  <a:lnTo>
                    <a:pt x="438043" y="840403"/>
                  </a:lnTo>
                  <a:lnTo>
                    <a:pt x="414433" y="803627"/>
                  </a:lnTo>
                  <a:lnTo>
                    <a:pt x="431079" y="803627"/>
                  </a:lnTo>
                  <a:lnTo>
                    <a:pt x="446312" y="827564"/>
                  </a:lnTo>
                  <a:lnTo>
                    <a:pt x="461545" y="803627"/>
                  </a:lnTo>
                  <a:lnTo>
                    <a:pt x="478191" y="803627"/>
                  </a:lnTo>
                  <a:lnTo>
                    <a:pt x="454582" y="840403"/>
                  </a:lnTo>
                  <a:lnTo>
                    <a:pt x="479823" y="879789"/>
                  </a:lnTo>
                  <a:lnTo>
                    <a:pt x="463177" y="879789"/>
                  </a:lnTo>
                  <a:lnTo>
                    <a:pt x="446312" y="853024"/>
                  </a:lnTo>
                  <a:close/>
                  <a:moveTo>
                    <a:pt x="549512" y="853024"/>
                  </a:moveTo>
                  <a:lnTo>
                    <a:pt x="532648" y="879789"/>
                  </a:lnTo>
                  <a:lnTo>
                    <a:pt x="516002" y="879789"/>
                  </a:lnTo>
                  <a:lnTo>
                    <a:pt x="541243" y="840403"/>
                  </a:lnTo>
                  <a:lnTo>
                    <a:pt x="517634" y="803627"/>
                  </a:lnTo>
                  <a:lnTo>
                    <a:pt x="534280" y="803627"/>
                  </a:lnTo>
                  <a:lnTo>
                    <a:pt x="549512" y="827564"/>
                  </a:lnTo>
                  <a:lnTo>
                    <a:pt x="564745" y="803627"/>
                  </a:lnTo>
                  <a:lnTo>
                    <a:pt x="581391" y="803627"/>
                  </a:lnTo>
                  <a:lnTo>
                    <a:pt x="557782" y="840403"/>
                  </a:lnTo>
                  <a:lnTo>
                    <a:pt x="583023" y="879789"/>
                  </a:lnTo>
                  <a:lnTo>
                    <a:pt x="566378" y="879789"/>
                  </a:lnTo>
                  <a:lnTo>
                    <a:pt x="549512" y="853024"/>
                  </a:lnTo>
                  <a:close/>
                  <a:moveTo>
                    <a:pt x="652712" y="853024"/>
                  </a:moveTo>
                  <a:lnTo>
                    <a:pt x="635848" y="879789"/>
                  </a:lnTo>
                  <a:lnTo>
                    <a:pt x="619202" y="879789"/>
                  </a:lnTo>
                  <a:lnTo>
                    <a:pt x="644443" y="840403"/>
                  </a:lnTo>
                  <a:lnTo>
                    <a:pt x="620834" y="803627"/>
                  </a:lnTo>
                  <a:lnTo>
                    <a:pt x="637480" y="803627"/>
                  </a:lnTo>
                  <a:lnTo>
                    <a:pt x="652712" y="827564"/>
                  </a:lnTo>
                  <a:lnTo>
                    <a:pt x="667945" y="803627"/>
                  </a:lnTo>
                  <a:lnTo>
                    <a:pt x="684592" y="803627"/>
                  </a:lnTo>
                  <a:lnTo>
                    <a:pt x="660982" y="840403"/>
                  </a:lnTo>
                  <a:lnTo>
                    <a:pt x="686224" y="879789"/>
                  </a:lnTo>
                  <a:lnTo>
                    <a:pt x="669578" y="879789"/>
                  </a:lnTo>
                  <a:lnTo>
                    <a:pt x="652712" y="853024"/>
                  </a:lnTo>
                  <a:close/>
                  <a:moveTo>
                    <a:pt x="755913" y="853024"/>
                  </a:moveTo>
                  <a:lnTo>
                    <a:pt x="739048" y="879789"/>
                  </a:lnTo>
                  <a:lnTo>
                    <a:pt x="722402" y="879789"/>
                  </a:lnTo>
                  <a:lnTo>
                    <a:pt x="747644" y="840403"/>
                  </a:lnTo>
                  <a:lnTo>
                    <a:pt x="724034" y="803627"/>
                  </a:lnTo>
                  <a:lnTo>
                    <a:pt x="740680" y="803627"/>
                  </a:lnTo>
                  <a:lnTo>
                    <a:pt x="755913" y="827564"/>
                  </a:lnTo>
                  <a:lnTo>
                    <a:pt x="771146" y="803627"/>
                  </a:lnTo>
                  <a:lnTo>
                    <a:pt x="787792" y="803627"/>
                  </a:lnTo>
                  <a:lnTo>
                    <a:pt x="764182" y="840403"/>
                  </a:lnTo>
                  <a:lnTo>
                    <a:pt x="789424" y="879789"/>
                  </a:lnTo>
                  <a:lnTo>
                    <a:pt x="772778" y="879789"/>
                  </a:lnTo>
                  <a:lnTo>
                    <a:pt x="755913" y="853024"/>
                  </a:lnTo>
                  <a:close/>
                  <a:moveTo>
                    <a:pt x="859113" y="853024"/>
                  </a:moveTo>
                  <a:lnTo>
                    <a:pt x="842248" y="879789"/>
                  </a:lnTo>
                  <a:lnTo>
                    <a:pt x="825602" y="879789"/>
                  </a:lnTo>
                  <a:lnTo>
                    <a:pt x="850844" y="840403"/>
                  </a:lnTo>
                  <a:lnTo>
                    <a:pt x="827235" y="803627"/>
                  </a:lnTo>
                  <a:lnTo>
                    <a:pt x="843881" y="803627"/>
                  </a:lnTo>
                  <a:lnTo>
                    <a:pt x="859113" y="827564"/>
                  </a:lnTo>
                  <a:lnTo>
                    <a:pt x="874346" y="803627"/>
                  </a:lnTo>
                  <a:lnTo>
                    <a:pt x="890992" y="803627"/>
                  </a:lnTo>
                  <a:lnTo>
                    <a:pt x="867383" y="840403"/>
                  </a:lnTo>
                  <a:lnTo>
                    <a:pt x="892624" y="879789"/>
                  </a:lnTo>
                  <a:lnTo>
                    <a:pt x="875978" y="879789"/>
                  </a:lnTo>
                  <a:lnTo>
                    <a:pt x="859113" y="853024"/>
                  </a:lnTo>
                  <a:close/>
                  <a:moveTo>
                    <a:pt x="962313" y="853024"/>
                  </a:moveTo>
                  <a:lnTo>
                    <a:pt x="945449" y="879789"/>
                  </a:lnTo>
                  <a:lnTo>
                    <a:pt x="928803" y="879789"/>
                  </a:lnTo>
                  <a:lnTo>
                    <a:pt x="954044" y="840403"/>
                  </a:lnTo>
                  <a:lnTo>
                    <a:pt x="930435" y="803627"/>
                  </a:lnTo>
                  <a:lnTo>
                    <a:pt x="947081" y="803627"/>
                  </a:lnTo>
                  <a:lnTo>
                    <a:pt x="962313" y="827564"/>
                  </a:lnTo>
                  <a:lnTo>
                    <a:pt x="977546" y="803627"/>
                  </a:lnTo>
                  <a:lnTo>
                    <a:pt x="994192" y="803627"/>
                  </a:lnTo>
                  <a:lnTo>
                    <a:pt x="970583" y="840403"/>
                  </a:lnTo>
                  <a:lnTo>
                    <a:pt x="995824" y="879789"/>
                  </a:lnTo>
                  <a:lnTo>
                    <a:pt x="979179" y="879789"/>
                  </a:lnTo>
                  <a:lnTo>
                    <a:pt x="962313" y="853024"/>
                  </a:lnTo>
                  <a:close/>
                  <a:moveTo>
                    <a:pt x="1065513" y="853024"/>
                  </a:moveTo>
                  <a:lnTo>
                    <a:pt x="1048649" y="879789"/>
                  </a:lnTo>
                  <a:lnTo>
                    <a:pt x="1032003" y="879789"/>
                  </a:lnTo>
                  <a:lnTo>
                    <a:pt x="1057244" y="840403"/>
                  </a:lnTo>
                  <a:lnTo>
                    <a:pt x="1033635" y="803627"/>
                  </a:lnTo>
                  <a:lnTo>
                    <a:pt x="1050281" y="803627"/>
                  </a:lnTo>
                  <a:lnTo>
                    <a:pt x="1065513" y="827564"/>
                  </a:lnTo>
                  <a:lnTo>
                    <a:pt x="1080747" y="803627"/>
                  </a:lnTo>
                  <a:lnTo>
                    <a:pt x="1097393" y="803627"/>
                  </a:lnTo>
                  <a:lnTo>
                    <a:pt x="1073783" y="840403"/>
                  </a:lnTo>
                  <a:lnTo>
                    <a:pt x="1099025" y="879789"/>
                  </a:lnTo>
                  <a:lnTo>
                    <a:pt x="1082379" y="879789"/>
                  </a:lnTo>
                  <a:lnTo>
                    <a:pt x="1065513" y="853024"/>
                  </a:lnTo>
                  <a:close/>
                  <a:moveTo>
                    <a:pt x="1168714" y="853024"/>
                  </a:moveTo>
                  <a:lnTo>
                    <a:pt x="1151849" y="879789"/>
                  </a:lnTo>
                  <a:lnTo>
                    <a:pt x="1135203" y="879789"/>
                  </a:lnTo>
                  <a:lnTo>
                    <a:pt x="1160445" y="840403"/>
                  </a:lnTo>
                  <a:lnTo>
                    <a:pt x="1136835" y="803627"/>
                  </a:lnTo>
                  <a:lnTo>
                    <a:pt x="1153481" y="803627"/>
                  </a:lnTo>
                  <a:lnTo>
                    <a:pt x="1168714" y="827564"/>
                  </a:lnTo>
                  <a:lnTo>
                    <a:pt x="1183947" y="803627"/>
                  </a:lnTo>
                  <a:lnTo>
                    <a:pt x="1200593" y="803627"/>
                  </a:lnTo>
                  <a:lnTo>
                    <a:pt x="1176984" y="840403"/>
                  </a:lnTo>
                  <a:lnTo>
                    <a:pt x="1202225" y="879789"/>
                  </a:lnTo>
                  <a:lnTo>
                    <a:pt x="1185579" y="879789"/>
                  </a:lnTo>
                  <a:lnTo>
                    <a:pt x="1168714" y="853024"/>
                  </a:lnTo>
                  <a:close/>
                  <a:moveTo>
                    <a:pt x="1271914" y="853024"/>
                  </a:moveTo>
                  <a:lnTo>
                    <a:pt x="1255050" y="879789"/>
                  </a:lnTo>
                  <a:lnTo>
                    <a:pt x="1238404" y="879789"/>
                  </a:lnTo>
                  <a:lnTo>
                    <a:pt x="1263645" y="840403"/>
                  </a:lnTo>
                  <a:lnTo>
                    <a:pt x="1240036" y="803627"/>
                  </a:lnTo>
                  <a:lnTo>
                    <a:pt x="1256682" y="803627"/>
                  </a:lnTo>
                  <a:lnTo>
                    <a:pt x="1271914" y="827564"/>
                  </a:lnTo>
                  <a:lnTo>
                    <a:pt x="1287147" y="803627"/>
                  </a:lnTo>
                  <a:lnTo>
                    <a:pt x="1303793" y="803627"/>
                  </a:lnTo>
                  <a:lnTo>
                    <a:pt x="1280184" y="840403"/>
                  </a:lnTo>
                  <a:lnTo>
                    <a:pt x="1305426" y="879789"/>
                  </a:lnTo>
                  <a:lnTo>
                    <a:pt x="1288779" y="879789"/>
                  </a:lnTo>
                  <a:lnTo>
                    <a:pt x="1271914" y="853024"/>
                  </a:lnTo>
                  <a:close/>
                  <a:moveTo>
                    <a:pt x="1375114" y="853024"/>
                  </a:moveTo>
                  <a:lnTo>
                    <a:pt x="1358250" y="879789"/>
                  </a:lnTo>
                  <a:lnTo>
                    <a:pt x="1341604" y="879789"/>
                  </a:lnTo>
                  <a:lnTo>
                    <a:pt x="1366845" y="840403"/>
                  </a:lnTo>
                  <a:lnTo>
                    <a:pt x="1343236" y="803627"/>
                  </a:lnTo>
                  <a:lnTo>
                    <a:pt x="1359882" y="803627"/>
                  </a:lnTo>
                  <a:lnTo>
                    <a:pt x="1375114" y="827564"/>
                  </a:lnTo>
                  <a:lnTo>
                    <a:pt x="1390348" y="803627"/>
                  </a:lnTo>
                  <a:lnTo>
                    <a:pt x="1406993" y="803627"/>
                  </a:lnTo>
                  <a:lnTo>
                    <a:pt x="1383384" y="840403"/>
                  </a:lnTo>
                  <a:lnTo>
                    <a:pt x="1408626" y="879789"/>
                  </a:lnTo>
                  <a:lnTo>
                    <a:pt x="1391980" y="879789"/>
                  </a:lnTo>
                  <a:lnTo>
                    <a:pt x="1375114" y="853024"/>
                  </a:lnTo>
                  <a:close/>
                  <a:moveTo>
                    <a:pt x="1478315" y="853024"/>
                  </a:moveTo>
                  <a:lnTo>
                    <a:pt x="1461450" y="879789"/>
                  </a:lnTo>
                  <a:lnTo>
                    <a:pt x="1444804" y="879789"/>
                  </a:lnTo>
                  <a:lnTo>
                    <a:pt x="1470046" y="840403"/>
                  </a:lnTo>
                  <a:lnTo>
                    <a:pt x="1446436" y="803627"/>
                  </a:lnTo>
                  <a:lnTo>
                    <a:pt x="1463083" y="803627"/>
                  </a:lnTo>
                  <a:lnTo>
                    <a:pt x="1478315" y="827564"/>
                  </a:lnTo>
                  <a:lnTo>
                    <a:pt x="1493548" y="803627"/>
                  </a:lnTo>
                  <a:lnTo>
                    <a:pt x="1510194" y="803627"/>
                  </a:lnTo>
                  <a:lnTo>
                    <a:pt x="1486584" y="840403"/>
                  </a:lnTo>
                  <a:lnTo>
                    <a:pt x="1511826" y="879789"/>
                  </a:lnTo>
                  <a:lnTo>
                    <a:pt x="1495180" y="879789"/>
                  </a:lnTo>
                  <a:lnTo>
                    <a:pt x="1478315" y="853024"/>
                  </a:lnTo>
                  <a:close/>
                  <a:moveTo>
                    <a:pt x="1581515" y="853024"/>
                  </a:moveTo>
                  <a:lnTo>
                    <a:pt x="1564650" y="879789"/>
                  </a:lnTo>
                  <a:lnTo>
                    <a:pt x="1548004" y="879789"/>
                  </a:lnTo>
                  <a:lnTo>
                    <a:pt x="1573246" y="840403"/>
                  </a:lnTo>
                  <a:lnTo>
                    <a:pt x="1549636" y="803627"/>
                  </a:lnTo>
                  <a:lnTo>
                    <a:pt x="1566283" y="803627"/>
                  </a:lnTo>
                  <a:lnTo>
                    <a:pt x="1581515" y="827564"/>
                  </a:lnTo>
                  <a:lnTo>
                    <a:pt x="1596748" y="803627"/>
                  </a:lnTo>
                  <a:lnTo>
                    <a:pt x="1613394" y="803627"/>
                  </a:lnTo>
                  <a:lnTo>
                    <a:pt x="1589785" y="840403"/>
                  </a:lnTo>
                  <a:lnTo>
                    <a:pt x="1615026" y="879789"/>
                  </a:lnTo>
                  <a:lnTo>
                    <a:pt x="1598380" y="879789"/>
                  </a:lnTo>
                  <a:lnTo>
                    <a:pt x="1581515" y="853024"/>
                  </a:lnTo>
                  <a:close/>
                  <a:moveTo>
                    <a:pt x="1684715" y="853024"/>
                  </a:moveTo>
                  <a:lnTo>
                    <a:pt x="1667851" y="879789"/>
                  </a:lnTo>
                  <a:lnTo>
                    <a:pt x="1651205" y="879789"/>
                  </a:lnTo>
                  <a:lnTo>
                    <a:pt x="1676446" y="840403"/>
                  </a:lnTo>
                  <a:lnTo>
                    <a:pt x="1652837" y="803627"/>
                  </a:lnTo>
                  <a:lnTo>
                    <a:pt x="1669483" y="803627"/>
                  </a:lnTo>
                  <a:lnTo>
                    <a:pt x="1684715" y="827564"/>
                  </a:lnTo>
                  <a:lnTo>
                    <a:pt x="1699948" y="803627"/>
                  </a:lnTo>
                  <a:lnTo>
                    <a:pt x="1716595" y="803627"/>
                  </a:lnTo>
                  <a:lnTo>
                    <a:pt x="1692985" y="840403"/>
                  </a:lnTo>
                  <a:lnTo>
                    <a:pt x="1718227" y="879789"/>
                  </a:lnTo>
                  <a:lnTo>
                    <a:pt x="1701581" y="879789"/>
                  </a:lnTo>
                  <a:lnTo>
                    <a:pt x="1684715" y="853024"/>
                  </a:lnTo>
                  <a:close/>
                  <a:moveTo>
                    <a:pt x="1787915" y="853024"/>
                  </a:moveTo>
                  <a:lnTo>
                    <a:pt x="1771051" y="879789"/>
                  </a:lnTo>
                  <a:lnTo>
                    <a:pt x="1754405" y="879789"/>
                  </a:lnTo>
                  <a:lnTo>
                    <a:pt x="1779647" y="840403"/>
                  </a:lnTo>
                  <a:lnTo>
                    <a:pt x="1756037" y="803627"/>
                  </a:lnTo>
                  <a:lnTo>
                    <a:pt x="1772683" y="803627"/>
                  </a:lnTo>
                  <a:lnTo>
                    <a:pt x="1787915" y="827564"/>
                  </a:lnTo>
                  <a:lnTo>
                    <a:pt x="1803149" y="803627"/>
                  </a:lnTo>
                  <a:lnTo>
                    <a:pt x="1819795" y="803627"/>
                  </a:lnTo>
                  <a:lnTo>
                    <a:pt x="1796185" y="840403"/>
                  </a:lnTo>
                  <a:lnTo>
                    <a:pt x="1821427" y="879789"/>
                  </a:lnTo>
                  <a:lnTo>
                    <a:pt x="1804781" y="879789"/>
                  </a:lnTo>
                  <a:lnTo>
                    <a:pt x="1787915" y="853024"/>
                  </a:lnTo>
                  <a:close/>
                  <a:moveTo>
                    <a:pt x="1891116" y="853024"/>
                  </a:moveTo>
                  <a:lnTo>
                    <a:pt x="1874251" y="879789"/>
                  </a:lnTo>
                  <a:lnTo>
                    <a:pt x="1857605" y="879789"/>
                  </a:lnTo>
                  <a:lnTo>
                    <a:pt x="1882847" y="840403"/>
                  </a:lnTo>
                  <a:lnTo>
                    <a:pt x="1859237" y="803627"/>
                  </a:lnTo>
                  <a:lnTo>
                    <a:pt x="1875884" y="803627"/>
                  </a:lnTo>
                  <a:lnTo>
                    <a:pt x="1891116" y="827564"/>
                  </a:lnTo>
                  <a:lnTo>
                    <a:pt x="1906349" y="803627"/>
                  </a:lnTo>
                  <a:lnTo>
                    <a:pt x="1922995" y="803627"/>
                  </a:lnTo>
                  <a:lnTo>
                    <a:pt x="1899385" y="840403"/>
                  </a:lnTo>
                  <a:lnTo>
                    <a:pt x="1924627" y="879789"/>
                  </a:lnTo>
                  <a:lnTo>
                    <a:pt x="1907981" y="879789"/>
                  </a:lnTo>
                  <a:lnTo>
                    <a:pt x="1891116" y="853024"/>
                  </a:lnTo>
                  <a:close/>
                  <a:moveTo>
                    <a:pt x="1994316" y="853024"/>
                  </a:moveTo>
                  <a:lnTo>
                    <a:pt x="1977452" y="879789"/>
                  </a:lnTo>
                  <a:lnTo>
                    <a:pt x="1960805" y="879789"/>
                  </a:lnTo>
                  <a:lnTo>
                    <a:pt x="1986047" y="840403"/>
                  </a:lnTo>
                  <a:lnTo>
                    <a:pt x="1962438" y="803627"/>
                  </a:lnTo>
                  <a:lnTo>
                    <a:pt x="1979084" y="803627"/>
                  </a:lnTo>
                  <a:lnTo>
                    <a:pt x="1994316" y="827564"/>
                  </a:lnTo>
                  <a:lnTo>
                    <a:pt x="2009549" y="803627"/>
                  </a:lnTo>
                  <a:lnTo>
                    <a:pt x="2026195" y="803627"/>
                  </a:lnTo>
                  <a:lnTo>
                    <a:pt x="2002586" y="840403"/>
                  </a:lnTo>
                  <a:lnTo>
                    <a:pt x="2027827" y="879789"/>
                  </a:lnTo>
                  <a:lnTo>
                    <a:pt x="2011182" y="879789"/>
                  </a:lnTo>
                  <a:lnTo>
                    <a:pt x="1994316" y="853024"/>
                  </a:lnTo>
                  <a:close/>
                  <a:moveTo>
                    <a:pt x="33511" y="967828"/>
                  </a:moveTo>
                  <a:lnTo>
                    <a:pt x="16646" y="994593"/>
                  </a:lnTo>
                  <a:lnTo>
                    <a:pt x="0" y="994593"/>
                  </a:lnTo>
                  <a:lnTo>
                    <a:pt x="25242" y="955206"/>
                  </a:lnTo>
                  <a:lnTo>
                    <a:pt x="1632" y="918430"/>
                  </a:lnTo>
                  <a:lnTo>
                    <a:pt x="18278" y="918430"/>
                  </a:lnTo>
                  <a:lnTo>
                    <a:pt x="33511" y="942368"/>
                  </a:lnTo>
                  <a:lnTo>
                    <a:pt x="48744" y="918430"/>
                  </a:lnTo>
                  <a:lnTo>
                    <a:pt x="65390" y="918430"/>
                  </a:lnTo>
                  <a:lnTo>
                    <a:pt x="41780" y="955206"/>
                  </a:lnTo>
                  <a:lnTo>
                    <a:pt x="67022" y="994593"/>
                  </a:lnTo>
                  <a:lnTo>
                    <a:pt x="50376" y="994593"/>
                  </a:lnTo>
                  <a:lnTo>
                    <a:pt x="33511" y="967828"/>
                  </a:lnTo>
                  <a:close/>
                  <a:moveTo>
                    <a:pt x="136711" y="967828"/>
                  </a:moveTo>
                  <a:lnTo>
                    <a:pt x="119846" y="994593"/>
                  </a:lnTo>
                  <a:lnTo>
                    <a:pt x="103200" y="994593"/>
                  </a:lnTo>
                  <a:lnTo>
                    <a:pt x="128442" y="955206"/>
                  </a:lnTo>
                  <a:lnTo>
                    <a:pt x="104833" y="918430"/>
                  </a:lnTo>
                  <a:lnTo>
                    <a:pt x="121479" y="918430"/>
                  </a:lnTo>
                  <a:lnTo>
                    <a:pt x="136711" y="942368"/>
                  </a:lnTo>
                  <a:lnTo>
                    <a:pt x="151944" y="918430"/>
                  </a:lnTo>
                  <a:lnTo>
                    <a:pt x="168590" y="918430"/>
                  </a:lnTo>
                  <a:lnTo>
                    <a:pt x="144981" y="955206"/>
                  </a:lnTo>
                  <a:lnTo>
                    <a:pt x="170222" y="994593"/>
                  </a:lnTo>
                  <a:lnTo>
                    <a:pt x="153576" y="994593"/>
                  </a:lnTo>
                  <a:lnTo>
                    <a:pt x="136711" y="967828"/>
                  </a:lnTo>
                  <a:close/>
                  <a:moveTo>
                    <a:pt x="239911" y="967828"/>
                  </a:moveTo>
                  <a:lnTo>
                    <a:pt x="223047" y="994593"/>
                  </a:lnTo>
                  <a:lnTo>
                    <a:pt x="206401" y="994593"/>
                  </a:lnTo>
                  <a:lnTo>
                    <a:pt x="231642" y="955206"/>
                  </a:lnTo>
                  <a:lnTo>
                    <a:pt x="208033" y="918430"/>
                  </a:lnTo>
                  <a:lnTo>
                    <a:pt x="224679" y="918430"/>
                  </a:lnTo>
                  <a:lnTo>
                    <a:pt x="239911" y="942368"/>
                  </a:lnTo>
                  <a:lnTo>
                    <a:pt x="255144" y="918430"/>
                  </a:lnTo>
                  <a:lnTo>
                    <a:pt x="271790" y="918430"/>
                  </a:lnTo>
                  <a:lnTo>
                    <a:pt x="248181" y="955206"/>
                  </a:lnTo>
                  <a:lnTo>
                    <a:pt x="273423" y="994593"/>
                  </a:lnTo>
                  <a:lnTo>
                    <a:pt x="256777" y="994593"/>
                  </a:lnTo>
                  <a:lnTo>
                    <a:pt x="239911" y="967828"/>
                  </a:lnTo>
                  <a:close/>
                  <a:moveTo>
                    <a:pt x="343111" y="967828"/>
                  </a:moveTo>
                  <a:lnTo>
                    <a:pt x="326247" y="994593"/>
                  </a:lnTo>
                  <a:lnTo>
                    <a:pt x="309601" y="994593"/>
                  </a:lnTo>
                  <a:lnTo>
                    <a:pt x="334843" y="955206"/>
                  </a:lnTo>
                  <a:lnTo>
                    <a:pt x="311233" y="918430"/>
                  </a:lnTo>
                  <a:lnTo>
                    <a:pt x="327879" y="918430"/>
                  </a:lnTo>
                  <a:lnTo>
                    <a:pt x="343111" y="942368"/>
                  </a:lnTo>
                  <a:lnTo>
                    <a:pt x="358345" y="918430"/>
                  </a:lnTo>
                  <a:lnTo>
                    <a:pt x="374991" y="918430"/>
                  </a:lnTo>
                  <a:lnTo>
                    <a:pt x="351381" y="955206"/>
                  </a:lnTo>
                  <a:lnTo>
                    <a:pt x="376623" y="994593"/>
                  </a:lnTo>
                  <a:lnTo>
                    <a:pt x="359977" y="994593"/>
                  </a:lnTo>
                  <a:lnTo>
                    <a:pt x="343111" y="967828"/>
                  </a:lnTo>
                  <a:close/>
                  <a:moveTo>
                    <a:pt x="446312" y="967828"/>
                  </a:moveTo>
                  <a:lnTo>
                    <a:pt x="429447" y="994593"/>
                  </a:lnTo>
                  <a:lnTo>
                    <a:pt x="412801" y="994593"/>
                  </a:lnTo>
                  <a:lnTo>
                    <a:pt x="438043" y="955206"/>
                  </a:lnTo>
                  <a:lnTo>
                    <a:pt x="414433" y="918430"/>
                  </a:lnTo>
                  <a:lnTo>
                    <a:pt x="431079" y="918430"/>
                  </a:lnTo>
                  <a:lnTo>
                    <a:pt x="446312" y="942368"/>
                  </a:lnTo>
                  <a:lnTo>
                    <a:pt x="461545" y="918430"/>
                  </a:lnTo>
                  <a:lnTo>
                    <a:pt x="478191" y="918430"/>
                  </a:lnTo>
                  <a:lnTo>
                    <a:pt x="454582" y="955206"/>
                  </a:lnTo>
                  <a:lnTo>
                    <a:pt x="479823" y="994593"/>
                  </a:lnTo>
                  <a:lnTo>
                    <a:pt x="463177" y="994593"/>
                  </a:lnTo>
                  <a:lnTo>
                    <a:pt x="446312" y="967828"/>
                  </a:lnTo>
                  <a:close/>
                  <a:moveTo>
                    <a:pt x="549512" y="967828"/>
                  </a:moveTo>
                  <a:lnTo>
                    <a:pt x="532648" y="994593"/>
                  </a:lnTo>
                  <a:lnTo>
                    <a:pt x="516002" y="994593"/>
                  </a:lnTo>
                  <a:lnTo>
                    <a:pt x="541243" y="955206"/>
                  </a:lnTo>
                  <a:lnTo>
                    <a:pt x="517634" y="918430"/>
                  </a:lnTo>
                  <a:lnTo>
                    <a:pt x="534280" y="918430"/>
                  </a:lnTo>
                  <a:lnTo>
                    <a:pt x="549512" y="942368"/>
                  </a:lnTo>
                  <a:lnTo>
                    <a:pt x="564745" y="918430"/>
                  </a:lnTo>
                  <a:lnTo>
                    <a:pt x="581391" y="918430"/>
                  </a:lnTo>
                  <a:lnTo>
                    <a:pt x="557782" y="955206"/>
                  </a:lnTo>
                  <a:lnTo>
                    <a:pt x="583023" y="994593"/>
                  </a:lnTo>
                  <a:lnTo>
                    <a:pt x="566378" y="994593"/>
                  </a:lnTo>
                  <a:lnTo>
                    <a:pt x="549512" y="967828"/>
                  </a:lnTo>
                  <a:close/>
                  <a:moveTo>
                    <a:pt x="652712" y="967828"/>
                  </a:moveTo>
                  <a:lnTo>
                    <a:pt x="635848" y="994593"/>
                  </a:lnTo>
                  <a:lnTo>
                    <a:pt x="619202" y="994593"/>
                  </a:lnTo>
                  <a:lnTo>
                    <a:pt x="644443" y="955206"/>
                  </a:lnTo>
                  <a:lnTo>
                    <a:pt x="620834" y="918430"/>
                  </a:lnTo>
                  <a:lnTo>
                    <a:pt x="637480" y="918430"/>
                  </a:lnTo>
                  <a:lnTo>
                    <a:pt x="652712" y="942368"/>
                  </a:lnTo>
                  <a:lnTo>
                    <a:pt x="667945" y="918430"/>
                  </a:lnTo>
                  <a:lnTo>
                    <a:pt x="684592" y="918430"/>
                  </a:lnTo>
                  <a:lnTo>
                    <a:pt x="660982" y="955206"/>
                  </a:lnTo>
                  <a:lnTo>
                    <a:pt x="686224" y="994593"/>
                  </a:lnTo>
                  <a:lnTo>
                    <a:pt x="669578" y="994593"/>
                  </a:lnTo>
                  <a:lnTo>
                    <a:pt x="652712" y="967828"/>
                  </a:lnTo>
                  <a:close/>
                  <a:moveTo>
                    <a:pt x="755913" y="967828"/>
                  </a:moveTo>
                  <a:lnTo>
                    <a:pt x="739048" y="994593"/>
                  </a:lnTo>
                  <a:lnTo>
                    <a:pt x="722402" y="994593"/>
                  </a:lnTo>
                  <a:lnTo>
                    <a:pt x="747644" y="955206"/>
                  </a:lnTo>
                  <a:lnTo>
                    <a:pt x="724034" y="918430"/>
                  </a:lnTo>
                  <a:lnTo>
                    <a:pt x="740680" y="918430"/>
                  </a:lnTo>
                  <a:lnTo>
                    <a:pt x="755913" y="942368"/>
                  </a:lnTo>
                  <a:lnTo>
                    <a:pt x="771146" y="918430"/>
                  </a:lnTo>
                  <a:lnTo>
                    <a:pt x="787792" y="918430"/>
                  </a:lnTo>
                  <a:lnTo>
                    <a:pt x="764182" y="955206"/>
                  </a:lnTo>
                  <a:lnTo>
                    <a:pt x="789424" y="994593"/>
                  </a:lnTo>
                  <a:lnTo>
                    <a:pt x="772778" y="994593"/>
                  </a:lnTo>
                  <a:lnTo>
                    <a:pt x="755913" y="967828"/>
                  </a:lnTo>
                  <a:close/>
                  <a:moveTo>
                    <a:pt x="859113" y="967828"/>
                  </a:moveTo>
                  <a:lnTo>
                    <a:pt x="842248" y="994593"/>
                  </a:lnTo>
                  <a:lnTo>
                    <a:pt x="825602" y="994593"/>
                  </a:lnTo>
                  <a:lnTo>
                    <a:pt x="850844" y="955206"/>
                  </a:lnTo>
                  <a:lnTo>
                    <a:pt x="827235" y="918430"/>
                  </a:lnTo>
                  <a:lnTo>
                    <a:pt x="843881" y="918430"/>
                  </a:lnTo>
                  <a:lnTo>
                    <a:pt x="859113" y="942368"/>
                  </a:lnTo>
                  <a:lnTo>
                    <a:pt x="874346" y="918430"/>
                  </a:lnTo>
                  <a:lnTo>
                    <a:pt x="890992" y="918430"/>
                  </a:lnTo>
                  <a:lnTo>
                    <a:pt x="867383" y="955206"/>
                  </a:lnTo>
                  <a:lnTo>
                    <a:pt x="892624" y="994593"/>
                  </a:lnTo>
                  <a:lnTo>
                    <a:pt x="875978" y="994593"/>
                  </a:lnTo>
                  <a:lnTo>
                    <a:pt x="859113" y="967828"/>
                  </a:lnTo>
                  <a:close/>
                  <a:moveTo>
                    <a:pt x="962313" y="967828"/>
                  </a:moveTo>
                  <a:lnTo>
                    <a:pt x="945449" y="994593"/>
                  </a:lnTo>
                  <a:lnTo>
                    <a:pt x="928803" y="994593"/>
                  </a:lnTo>
                  <a:lnTo>
                    <a:pt x="954044" y="955206"/>
                  </a:lnTo>
                  <a:lnTo>
                    <a:pt x="930435" y="918430"/>
                  </a:lnTo>
                  <a:lnTo>
                    <a:pt x="947081" y="918430"/>
                  </a:lnTo>
                  <a:lnTo>
                    <a:pt x="962313" y="942368"/>
                  </a:lnTo>
                  <a:lnTo>
                    <a:pt x="977546" y="918430"/>
                  </a:lnTo>
                  <a:lnTo>
                    <a:pt x="994192" y="918430"/>
                  </a:lnTo>
                  <a:lnTo>
                    <a:pt x="970583" y="955206"/>
                  </a:lnTo>
                  <a:lnTo>
                    <a:pt x="995824" y="994593"/>
                  </a:lnTo>
                  <a:lnTo>
                    <a:pt x="979179" y="994593"/>
                  </a:lnTo>
                  <a:lnTo>
                    <a:pt x="962313" y="967828"/>
                  </a:lnTo>
                  <a:close/>
                  <a:moveTo>
                    <a:pt x="1065513" y="967828"/>
                  </a:moveTo>
                  <a:lnTo>
                    <a:pt x="1048649" y="994593"/>
                  </a:lnTo>
                  <a:lnTo>
                    <a:pt x="1032003" y="994593"/>
                  </a:lnTo>
                  <a:lnTo>
                    <a:pt x="1057244" y="955206"/>
                  </a:lnTo>
                  <a:lnTo>
                    <a:pt x="1033635" y="918430"/>
                  </a:lnTo>
                  <a:lnTo>
                    <a:pt x="1050281" y="918430"/>
                  </a:lnTo>
                  <a:lnTo>
                    <a:pt x="1065513" y="942368"/>
                  </a:lnTo>
                  <a:lnTo>
                    <a:pt x="1080747" y="918430"/>
                  </a:lnTo>
                  <a:lnTo>
                    <a:pt x="1097393" y="918430"/>
                  </a:lnTo>
                  <a:lnTo>
                    <a:pt x="1073783" y="955206"/>
                  </a:lnTo>
                  <a:lnTo>
                    <a:pt x="1099025" y="994593"/>
                  </a:lnTo>
                  <a:lnTo>
                    <a:pt x="1082379" y="994593"/>
                  </a:lnTo>
                  <a:lnTo>
                    <a:pt x="1065513" y="967828"/>
                  </a:lnTo>
                  <a:close/>
                  <a:moveTo>
                    <a:pt x="1168714" y="967828"/>
                  </a:moveTo>
                  <a:lnTo>
                    <a:pt x="1151849" y="994593"/>
                  </a:lnTo>
                  <a:lnTo>
                    <a:pt x="1135203" y="994593"/>
                  </a:lnTo>
                  <a:lnTo>
                    <a:pt x="1160445" y="955206"/>
                  </a:lnTo>
                  <a:lnTo>
                    <a:pt x="1136835" y="918430"/>
                  </a:lnTo>
                  <a:lnTo>
                    <a:pt x="1153481" y="918430"/>
                  </a:lnTo>
                  <a:lnTo>
                    <a:pt x="1168714" y="942368"/>
                  </a:lnTo>
                  <a:lnTo>
                    <a:pt x="1183947" y="918430"/>
                  </a:lnTo>
                  <a:lnTo>
                    <a:pt x="1200593" y="918430"/>
                  </a:lnTo>
                  <a:lnTo>
                    <a:pt x="1176984" y="955206"/>
                  </a:lnTo>
                  <a:lnTo>
                    <a:pt x="1202225" y="994593"/>
                  </a:lnTo>
                  <a:lnTo>
                    <a:pt x="1185579" y="994593"/>
                  </a:lnTo>
                  <a:lnTo>
                    <a:pt x="1168714" y="967828"/>
                  </a:lnTo>
                  <a:close/>
                  <a:moveTo>
                    <a:pt x="1271914" y="967828"/>
                  </a:moveTo>
                  <a:lnTo>
                    <a:pt x="1255050" y="994593"/>
                  </a:lnTo>
                  <a:lnTo>
                    <a:pt x="1238404" y="994593"/>
                  </a:lnTo>
                  <a:lnTo>
                    <a:pt x="1263645" y="955206"/>
                  </a:lnTo>
                  <a:lnTo>
                    <a:pt x="1240036" y="918430"/>
                  </a:lnTo>
                  <a:lnTo>
                    <a:pt x="1256682" y="918430"/>
                  </a:lnTo>
                  <a:lnTo>
                    <a:pt x="1271914" y="942368"/>
                  </a:lnTo>
                  <a:lnTo>
                    <a:pt x="1287147" y="918430"/>
                  </a:lnTo>
                  <a:lnTo>
                    <a:pt x="1303793" y="918430"/>
                  </a:lnTo>
                  <a:lnTo>
                    <a:pt x="1280184" y="955206"/>
                  </a:lnTo>
                  <a:lnTo>
                    <a:pt x="1305426" y="994593"/>
                  </a:lnTo>
                  <a:lnTo>
                    <a:pt x="1288779" y="994593"/>
                  </a:lnTo>
                  <a:lnTo>
                    <a:pt x="1271914" y="967828"/>
                  </a:lnTo>
                  <a:close/>
                  <a:moveTo>
                    <a:pt x="1375114" y="967828"/>
                  </a:moveTo>
                  <a:lnTo>
                    <a:pt x="1358250" y="994593"/>
                  </a:lnTo>
                  <a:lnTo>
                    <a:pt x="1341604" y="994593"/>
                  </a:lnTo>
                  <a:lnTo>
                    <a:pt x="1366845" y="955206"/>
                  </a:lnTo>
                  <a:lnTo>
                    <a:pt x="1343236" y="918430"/>
                  </a:lnTo>
                  <a:lnTo>
                    <a:pt x="1359882" y="918430"/>
                  </a:lnTo>
                  <a:lnTo>
                    <a:pt x="1375114" y="942368"/>
                  </a:lnTo>
                  <a:lnTo>
                    <a:pt x="1390348" y="918430"/>
                  </a:lnTo>
                  <a:lnTo>
                    <a:pt x="1406993" y="918430"/>
                  </a:lnTo>
                  <a:lnTo>
                    <a:pt x="1383384" y="955206"/>
                  </a:lnTo>
                  <a:lnTo>
                    <a:pt x="1408626" y="994593"/>
                  </a:lnTo>
                  <a:lnTo>
                    <a:pt x="1391980" y="994593"/>
                  </a:lnTo>
                  <a:lnTo>
                    <a:pt x="1375114" y="967828"/>
                  </a:lnTo>
                  <a:close/>
                  <a:moveTo>
                    <a:pt x="1478315" y="967828"/>
                  </a:moveTo>
                  <a:lnTo>
                    <a:pt x="1461450" y="994593"/>
                  </a:lnTo>
                  <a:lnTo>
                    <a:pt x="1444804" y="994593"/>
                  </a:lnTo>
                  <a:lnTo>
                    <a:pt x="1470046" y="955206"/>
                  </a:lnTo>
                  <a:lnTo>
                    <a:pt x="1446436" y="918430"/>
                  </a:lnTo>
                  <a:lnTo>
                    <a:pt x="1463083" y="918430"/>
                  </a:lnTo>
                  <a:lnTo>
                    <a:pt x="1478315" y="942368"/>
                  </a:lnTo>
                  <a:lnTo>
                    <a:pt x="1493548" y="918430"/>
                  </a:lnTo>
                  <a:lnTo>
                    <a:pt x="1510194" y="918430"/>
                  </a:lnTo>
                  <a:lnTo>
                    <a:pt x="1486584" y="955206"/>
                  </a:lnTo>
                  <a:lnTo>
                    <a:pt x="1511826" y="994593"/>
                  </a:lnTo>
                  <a:lnTo>
                    <a:pt x="1495180" y="994593"/>
                  </a:lnTo>
                  <a:lnTo>
                    <a:pt x="1478315" y="967828"/>
                  </a:lnTo>
                  <a:close/>
                  <a:moveTo>
                    <a:pt x="1581515" y="967828"/>
                  </a:moveTo>
                  <a:lnTo>
                    <a:pt x="1564650" y="994593"/>
                  </a:lnTo>
                  <a:lnTo>
                    <a:pt x="1548004" y="994593"/>
                  </a:lnTo>
                  <a:lnTo>
                    <a:pt x="1573246" y="955206"/>
                  </a:lnTo>
                  <a:lnTo>
                    <a:pt x="1549636" y="918430"/>
                  </a:lnTo>
                  <a:lnTo>
                    <a:pt x="1566283" y="918430"/>
                  </a:lnTo>
                  <a:lnTo>
                    <a:pt x="1581515" y="942368"/>
                  </a:lnTo>
                  <a:lnTo>
                    <a:pt x="1596748" y="918430"/>
                  </a:lnTo>
                  <a:lnTo>
                    <a:pt x="1613394" y="918430"/>
                  </a:lnTo>
                  <a:lnTo>
                    <a:pt x="1589785" y="955206"/>
                  </a:lnTo>
                  <a:lnTo>
                    <a:pt x="1615026" y="994593"/>
                  </a:lnTo>
                  <a:lnTo>
                    <a:pt x="1598380" y="994593"/>
                  </a:lnTo>
                  <a:lnTo>
                    <a:pt x="1581515" y="967828"/>
                  </a:lnTo>
                  <a:close/>
                  <a:moveTo>
                    <a:pt x="1684715" y="967828"/>
                  </a:moveTo>
                  <a:lnTo>
                    <a:pt x="1667851" y="994593"/>
                  </a:lnTo>
                  <a:lnTo>
                    <a:pt x="1651205" y="994593"/>
                  </a:lnTo>
                  <a:lnTo>
                    <a:pt x="1676446" y="955206"/>
                  </a:lnTo>
                  <a:lnTo>
                    <a:pt x="1652837" y="918430"/>
                  </a:lnTo>
                  <a:lnTo>
                    <a:pt x="1669483" y="918430"/>
                  </a:lnTo>
                  <a:lnTo>
                    <a:pt x="1684715" y="942368"/>
                  </a:lnTo>
                  <a:lnTo>
                    <a:pt x="1699948" y="918430"/>
                  </a:lnTo>
                  <a:lnTo>
                    <a:pt x="1716595" y="918430"/>
                  </a:lnTo>
                  <a:lnTo>
                    <a:pt x="1692985" y="955206"/>
                  </a:lnTo>
                  <a:lnTo>
                    <a:pt x="1718227" y="994593"/>
                  </a:lnTo>
                  <a:lnTo>
                    <a:pt x="1701581" y="994593"/>
                  </a:lnTo>
                  <a:lnTo>
                    <a:pt x="1684715" y="967828"/>
                  </a:lnTo>
                  <a:close/>
                  <a:moveTo>
                    <a:pt x="1787915" y="967828"/>
                  </a:moveTo>
                  <a:lnTo>
                    <a:pt x="1771051" y="994593"/>
                  </a:lnTo>
                  <a:lnTo>
                    <a:pt x="1754405" y="994593"/>
                  </a:lnTo>
                  <a:lnTo>
                    <a:pt x="1779647" y="955206"/>
                  </a:lnTo>
                  <a:lnTo>
                    <a:pt x="1756037" y="918430"/>
                  </a:lnTo>
                  <a:lnTo>
                    <a:pt x="1772683" y="918430"/>
                  </a:lnTo>
                  <a:lnTo>
                    <a:pt x="1787915" y="942368"/>
                  </a:lnTo>
                  <a:lnTo>
                    <a:pt x="1803149" y="918430"/>
                  </a:lnTo>
                  <a:lnTo>
                    <a:pt x="1819795" y="918430"/>
                  </a:lnTo>
                  <a:lnTo>
                    <a:pt x="1796185" y="955206"/>
                  </a:lnTo>
                  <a:lnTo>
                    <a:pt x="1821427" y="994593"/>
                  </a:lnTo>
                  <a:lnTo>
                    <a:pt x="1804781" y="994593"/>
                  </a:lnTo>
                  <a:lnTo>
                    <a:pt x="1787915" y="967828"/>
                  </a:lnTo>
                  <a:close/>
                  <a:moveTo>
                    <a:pt x="1891116" y="967828"/>
                  </a:moveTo>
                  <a:lnTo>
                    <a:pt x="1874251" y="994593"/>
                  </a:lnTo>
                  <a:lnTo>
                    <a:pt x="1857605" y="994593"/>
                  </a:lnTo>
                  <a:lnTo>
                    <a:pt x="1882847" y="955206"/>
                  </a:lnTo>
                  <a:lnTo>
                    <a:pt x="1859237" y="918430"/>
                  </a:lnTo>
                  <a:lnTo>
                    <a:pt x="1875884" y="918430"/>
                  </a:lnTo>
                  <a:lnTo>
                    <a:pt x="1891116" y="942368"/>
                  </a:lnTo>
                  <a:lnTo>
                    <a:pt x="1906349" y="918430"/>
                  </a:lnTo>
                  <a:lnTo>
                    <a:pt x="1922995" y="918430"/>
                  </a:lnTo>
                  <a:lnTo>
                    <a:pt x="1899385" y="955206"/>
                  </a:lnTo>
                  <a:lnTo>
                    <a:pt x="1924627" y="994593"/>
                  </a:lnTo>
                  <a:lnTo>
                    <a:pt x="1907981" y="994593"/>
                  </a:lnTo>
                  <a:lnTo>
                    <a:pt x="1891116" y="967828"/>
                  </a:lnTo>
                  <a:close/>
                  <a:moveTo>
                    <a:pt x="1994316" y="967828"/>
                  </a:moveTo>
                  <a:lnTo>
                    <a:pt x="1977452" y="994593"/>
                  </a:lnTo>
                  <a:lnTo>
                    <a:pt x="1960805" y="994593"/>
                  </a:lnTo>
                  <a:lnTo>
                    <a:pt x="1986047" y="955206"/>
                  </a:lnTo>
                  <a:lnTo>
                    <a:pt x="1962438" y="918430"/>
                  </a:lnTo>
                  <a:lnTo>
                    <a:pt x="1979084" y="918430"/>
                  </a:lnTo>
                  <a:lnTo>
                    <a:pt x="1994316" y="942368"/>
                  </a:lnTo>
                  <a:lnTo>
                    <a:pt x="2009549" y="918430"/>
                  </a:lnTo>
                  <a:lnTo>
                    <a:pt x="2026195" y="918430"/>
                  </a:lnTo>
                  <a:lnTo>
                    <a:pt x="2002586" y="955206"/>
                  </a:lnTo>
                  <a:lnTo>
                    <a:pt x="2027827" y="994593"/>
                  </a:lnTo>
                  <a:lnTo>
                    <a:pt x="2011182" y="994593"/>
                  </a:lnTo>
                  <a:lnTo>
                    <a:pt x="1994316" y="967828"/>
                  </a:lnTo>
                  <a:close/>
                  <a:moveTo>
                    <a:pt x="33511" y="1082631"/>
                  </a:moveTo>
                  <a:lnTo>
                    <a:pt x="16646" y="1109397"/>
                  </a:lnTo>
                  <a:lnTo>
                    <a:pt x="0" y="1109397"/>
                  </a:lnTo>
                  <a:lnTo>
                    <a:pt x="25242" y="1070010"/>
                  </a:lnTo>
                  <a:lnTo>
                    <a:pt x="1632" y="1033234"/>
                  </a:lnTo>
                  <a:lnTo>
                    <a:pt x="18278" y="1033234"/>
                  </a:lnTo>
                  <a:lnTo>
                    <a:pt x="33511" y="1057171"/>
                  </a:lnTo>
                  <a:lnTo>
                    <a:pt x="48744" y="1033234"/>
                  </a:lnTo>
                  <a:lnTo>
                    <a:pt x="65390" y="1033234"/>
                  </a:lnTo>
                  <a:lnTo>
                    <a:pt x="41780" y="1070010"/>
                  </a:lnTo>
                  <a:lnTo>
                    <a:pt x="67022" y="1109397"/>
                  </a:lnTo>
                  <a:lnTo>
                    <a:pt x="50376" y="1109397"/>
                  </a:lnTo>
                  <a:lnTo>
                    <a:pt x="33511" y="1082631"/>
                  </a:lnTo>
                  <a:close/>
                  <a:moveTo>
                    <a:pt x="136711" y="1082631"/>
                  </a:moveTo>
                  <a:lnTo>
                    <a:pt x="119846" y="1109397"/>
                  </a:lnTo>
                  <a:lnTo>
                    <a:pt x="103200" y="1109397"/>
                  </a:lnTo>
                  <a:lnTo>
                    <a:pt x="128442" y="1070010"/>
                  </a:lnTo>
                  <a:lnTo>
                    <a:pt x="104833" y="1033234"/>
                  </a:lnTo>
                  <a:lnTo>
                    <a:pt x="121479" y="1033234"/>
                  </a:lnTo>
                  <a:lnTo>
                    <a:pt x="136711" y="1057171"/>
                  </a:lnTo>
                  <a:lnTo>
                    <a:pt x="151944" y="1033234"/>
                  </a:lnTo>
                  <a:lnTo>
                    <a:pt x="168590" y="1033234"/>
                  </a:lnTo>
                  <a:lnTo>
                    <a:pt x="144981" y="1070010"/>
                  </a:lnTo>
                  <a:lnTo>
                    <a:pt x="170222" y="1109397"/>
                  </a:lnTo>
                  <a:lnTo>
                    <a:pt x="153576" y="1109397"/>
                  </a:lnTo>
                  <a:lnTo>
                    <a:pt x="136711" y="1082631"/>
                  </a:lnTo>
                  <a:close/>
                  <a:moveTo>
                    <a:pt x="239911" y="1082631"/>
                  </a:moveTo>
                  <a:lnTo>
                    <a:pt x="223047" y="1109397"/>
                  </a:lnTo>
                  <a:lnTo>
                    <a:pt x="206401" y="1109397"/>
                  </a:lnTo>
                  <a:lnTo>
                    <a:pt x="231642" y="1070010"/>
                  </a:lnTo>
                  <a:lnTo>
                    <a:pt x="208033" y="1033234"/>
                  </a:lnTo>
                  <a:lnTo>
                    <a:pt x="224679" y="1033234"/>
                  </a:lnTo>
                  <a:lnTo>
                    <a:pt x="239911" y="1057171"/>
                  </a:lnTo>
                  <a:lnTo>
                    <a:pt x="255144" y="1033234"/>
                  </a:lnTo>
                  <a:lnTo>
                    <a:pt x="271790" y="1033234"/>
                  </a:lnTo>
                  <a:lnTo>
                    <a:pt x="248181" y="1070010"/>
                  </a:lnTo>
                  <a:lnTo>
                    <a:pt x="273423" y="1109397"/>
                  </a:lnTo>
                  <a:lnTo>
                    <a:pt x="256777" y="1109397"/>
                  </a:lnTo>
                  <a:lnTo>
                    <a:pt x="239911" y="1082631"/>
                  </a:lnTo>
                  <a:close/>
                  <a:moveTo>
                    <a:pt x="343111" y="1082631"/>
                  </a:moveTo>
                  <a:lnTo>
                    <a:pt x="326247" y="1109397"/>
                  </a:lnTo>
                  <a:lnTo>
                    <a:pt x="309601" y="1109397"/>
                  </a:lnTo>
                  <a:lnTo>
                    <a:pt x="334843" y="1070010"/>
                  </a:lnTo>
                  <a:lnTo>
                    <a:pt x="311233" y="1033234"/>
                  </a:lnTo>
                  <a:lnTo>
                    <a:pt x="327879" y="1033234"/>
                  </a:lnTo>
                  <a:lnTo>
                    <a:pt x="343111" y="1057171"/>
                  </a:lnTo>
                  <a:lnTo>
                    <a:pt x="358345" y="1033234"/>
                  </a:lnTo>
                  <a:lnTo>
                    <a:pt x="374991" y="1033234"/>
                  </a:lnTo>
                  <a:lnTo>
                    <a:pt x="351381" y="1070010"/>
                  </a:lnTo>
                  <a:lnTo>
                    <a:pt x="376623" y="1109397"/>
                  </a:lnTo>
                  <a:lnTo>
                    <a:pt x="359977" y="1109397"/>
                  </a:lnTo>
                  <a:lnTo>
                    <a:pt x="343111" y="1082631"/>
                  </a:lnTo>
                  <a:close/>
                  <a:moveTo>
                    <a:pt x="446312" y="1082631"/>
                  </a:moveTo>
                  <a:lnTo>
                    <a:pt x="429447" y="1109397"/>
                  </a:lnTo>
                  <a:lnTo>
                    <a:pt x="412801" y="1109397"/>
                  </a:lnTo>
                  <a:lnTo>
                    <a:pt x="438043" y="1070010"/>
                  </a:lnTo>
                  <a:lnTo>
                    <a:pt x="414433" y="1033234"/>
                  </a:lnTo>
                  <a:lnTo>
                    <a:pt x="431079" y="1033234"/>
                  </a:lnTo>
                  <a:lnTo>
                    <a:pt x="446312" y="1057171"/>
                  </a:lnTo>
                  <a:lnTo>
                    <a:pt x="461545" y="1033234"/>
                  </a:lnTo>
                  <a:lnTo>
                    <a:pt x="478191" y="1033234"/>
                  </a:lnTo>
                  <a:lnTo>
                    <a:pt x="454582" y="1070010"/>
                  </a:lnTo>
                  <a:lnTo>
                    <a:pt x="479823" y="1109397"/>
                  </a:lnTo>
                  <a:lnTo>
                    <a:pt x="463177" y="1109397"/>
                  </a:lnTo>
                  <a:lnTo>
                    <a:pt x="446312" y="1082631"/>
                  </a:lnTo>
                  <a:close/>
                  <a:moveTo>
                    <a:pt x="549512" y="1082631"/>
                  </a:moveTo>
                  <a:lnTo>
                    <a:pt x="532648" y="1109397"/>
                  </a:lnTo>
                  <a:lnTo>
                    <a:pt x="516002" y="1109397"/>
                  </a:lnTo>
                  <a:lnTo>
                    <a:pt x="541243" y="1070010"/>
                  </a:lnTo>
                  <a:lnTo>
                    <a:pt x="517634" y="1033234"/>
                  </a:lnTo>
                  <a:lnTo>
                    <a:pt x="534280" y="1033234"/>
                  </a:lnTo>
                  <a:lnTo>
                    <a:pt x="549512" y="1057171"/>
                  </a:lnTo>
                  <a:lnTo>
                    <a:pt x="564745" y="1033234"/>
                  </a:lnTo>
                  <a:lnTo>
                    <a:pt x="581391" y="1033234"/>
                  </a:lnTo>
                  <a:lnTo>
                    <a:pt x="557782" y="1070010"/>
                  </a:lnTo>
                  <a:lnTo>
                    <a:pt x="583023" y="1109397"/>
                  </a:lnTo>
                  <a:lnTo>
                    <a:pt x="566378" y="1109397"/>
                  </a:lnTo>
                  <a:lnTo>
                    <a:pt x="549512" y="1082631"/>
                  </a:lnTo>
                  <a:close/>
                  <a:moveTo>
                    <a:pt x="652712" y="1082631"/>
                  </a:moveTo>
                  <a:lnTo>
                    <a:pt x="635848" y="1109397"/>
                  </a:lnTo>
                  <a:lnTo>
                    <a:pt x="619202" y="1109397"/>
                  </a:lnTo>
                  <a:lnTo>
                    <a:pt x="644443" y="1070010"/>
                  </a:lnTo>
                  <a:lnTo>
                    <a:pt x="620834" y="1033234"/>
                  </a:lnTo>
                  <a:lnTo>
                    <a:pt x="637480" y="1033234"/>
                  </a:lnTo>
                  <a:lnTo>
                    <a:pt x="652712" y="1057171"/>
                  </a:lnTo>
                  <a:lnTo>
                    <a:pt x="667945" y="1033234"/>
                  </a:lnTo>
                  <a:lnTo>
                    <a:pt x="684592" y="1033234"/>
                  </a:lnTo>
                  <a:lnTo>
                    <a:pt x="660982" y="1070010"/>
                  </a:lnTo>
                  <a:lnTo>
                    <a:pt x="686224" y="1109397"/>
                  </a:lnTo>
                  <a:lnTo>
                    <a:pt x="669578" y="1109397"/>
                  </a:lnTo>
                  <a:lnTo>
                    <a:pt x="652712" y="1082631"/>
                  </a:lnTo>
                  <a:close/>
                  <a:moveTo>
                    <a:pt x="755913" y="1082631"/>
                  </a:moveTo>
                  <a:lnTo>
                    <a:pt x="739048" y="1109397"/>
                  </a:lnTo>
                  <a:lnTo>
                    <a:pt x="722402" y="1109397"/>
                  </a:lnTo>
                  <a:lnTo>
                    <a:pt x="747644" y="1070010"/>
                  </a:lnTo>
                  <a:lnTo>
                    <a:pt x="724034" y="1033234"/>
                  </a:lnTo>
                  <a:lnTo>
                    <a:pt x="740680" y="1033234"/>
                  </a:lnTo>
                  <a:lnTo>
                    <a:pt x="755913" y="1057171"/>
                  </a:lnTo>
                  <a:lnTo>
                    <a:pt x="771146" y="1033234"/>
                  </a:lnTo>
                  <a:lnTo>
                    <a:pt x="787792" y="1033234"/>
                  </a:lnTo>
                  <a:lnTo>
                    <a:pt x="764182" y="1070010"/>
                  </a:lnTo>
                  <a:lnTo>
                    <a:pt x="789424" y="1109397"/>
                  </a:lnTo>
                  <a:lnTo>
                    <a:pt x="772778" y="1109397"/>
                  </a:lnTo>
                  <a:lnTo>
                    <a:pt x="755913" y="1082631"/>
                  </a:lnTo>
                  <a:close/>
                  <a:moveTo>
                    <a:pt x="859113" y="1082631"/>
                  </a:moveTo>
                  <a:lnTo>
                    <a:pt x="842248" y="1109397"/>
                  </a:lnTo>
                  <a:lnTo>
                    <a:pt x="825602" y="1109397"/>
                  </a:lnTo>
                  <a:lnTo>
                    <a:pt x="850844" y="1070010"/>
                  </a:lnTo>
                  <a:lnTo>
                    <a:pt x="827235" y="1033234"/>
                  </a:lnTo>
                  <a:lnTo>
                    <a:pt x="843881" y="1033234"/>
                  </a:lnTo>
                  <a:lnTo>
                    <a:pt x="859113" y="1057171"/>
                  </a:lnTo>
                  <a:lnTo>
                    <a:pt x="874346" y="1033234"/>
                  </a:lnTo>
                  <a:lnTo>
                    <a:pt x="890992" y="1033234"/>
                  </a:lnTo>
                  <a:lnTo>
                    <a:pt x="867383" y="1070010"/>
                  </a:lnTo>
                  <a:lnTo>
                    <a:pt x="892624" y="1109397"/>
                  </a:lnTo>
                  <a:lnTo>
                    <a:pt x="875978" y="1109397"/>
                  </a:lnTo>
                  <a:lnTo>
                    <a:pt x="859113" y="1082631"/>
                  </a:lnTo>
                  <a:close/>
                  <a:moveTo>
                    <a:pt x="962313" y="1082631"/>
                  </a:moveTo>
                  <a:lnTo>
                    <a:pt x="945449" y="1109397"/>
                  </a:lnTo>
                  <a:lnTo>
                    <a:pt x="928803" y="1109397"/>
                  </a:lnTo>
                  <a:lnTo>
                    <a:pt x="954044" y="1070010"/>
                  </a:lnTo>
                  <a:lnTo>
                    <a:pt x="930435" y="1033234"/>
                  </a:lnTo>
                  <a:lnTo>
                    <a:pt x="947081" y="1033234"/>
                  </a:lnTo>
                  <a:lnTo>
                    <a:pt x="962313" y="1057171"/>
                  </a:lnTo>
                  <a:lnTo>
                    <a:pt x="977546" y="1033234"/>
                  </a:lnTo>
                  <a:lnTo>
                    <a:pt x="994192" y="1033234"/>
                  </a:lnTo>
                  <a:lnTo>
                    <a:pt x="970583" y="1070010"/>
                  </a:lnTo>
                  <a:lnTo>
                    <a:pt x="995824" y="1109397"/>
                  </a:lnTo>
                  <a:lnTo>
                    <a:pt x="979179" y="1109397"/>
                  </a:lnTo>
                  <a:lnTo>
                    <a:pt x="962313" y="1082631"/>
                  </a:lnTo>
                  <a:close/>
                  <a:moveTo>
                    <a:pt x="1065513" y="1082631"/>
                  </a:moveTo>
                  <a:lnTo>
                    <a:pt x="1048649" y="1109397"/>
                  </a:lnTo>
                  <a:lnTo>
                    <a:pt x="1032003" y="1109397"/>
                  </a:lnTo>
                  <a:lnTo>
                    <a:pt x="1057244" y="1070010"/>
                  </a:lnTo>
                  <a:lnTo>
                    <a:pt x="1033635" y="1033234"/>
                  </a:lnTo>
                  <a:lnTo>
                    <a:pt x="1050281" y="1033234"/>
                  </a:lnTo>
                  <a:lnTo>
                    <a:pt x="1065513" y="1057171"/>
                  </a:lnTo>
                  <a:lnTo>
                    <a:pt x="1080747" y="1033234"/>
                  </a:lnTo>
                  <a:lnTo>
                    <a:pt x="1097393" y="1033234"/>
                  </a:lnTo>
                  <a:lnTo>
                    <a:pt x="1073783" y="1070010"/>
                  </a:lnTo>
                  <a:lnTo>
                    <a:pt x="1099025" y="1109397"/>
                  </a:lnTo>
                  <a:lnTo>
                    <a:pt x="1082379" y="1109397"/>
                  </a:lnTo>
                  <a:lnTo>
                    <a:pt x="1065513" y="1082631"/>
                  </a:lnTo>
                  <a:close/>
                  <a:moveTo>
                    <a:pt x="1168714" y="1082631"/>
                  </a:moveTo>
                  <a:lnTo>
                    <a:pt x="1151849" y="1109397"/>
                  </a:lnTo>
                  <a:lnTo>
                    <a:pt x="1135203" y="1109397"/>
                  </a:lnTo>
                  <a:lnTo>
                    <a:pt x="1160445" y="1070010"/>
                  </a:lnTo>
                  <a:lnTo>
                    <a:pt x="1136835" y="1033234"/>
                  </a:lnTo>
                  <a:lnTo>
                    <a:pt x="1153481" y="1033234"/>
                  </a:lnTo>
                  <a:lnTo>
                    <a:pt x="1168714" y="1057171"/>
                  </a:lnTo>
                  <a:lnTo>
                    <a:pt x="1183947" y="1033234"/>
                  </a:lnTo>
                  <a:lnTo>
                    <a:pt x="1200593" y="1033234"/>
                  </a:lnTo>
                  <a:lnTo>
                    <a:pt x="1176984" y="1070010"/>
                  </a:lnTo>
                  <a:lnTo>
                    <a:pt x="1202225" y="1109397"/>
                  </a:lnTo>
                  <a:lnTo>
                    <a:pt x="1185579" y="1109397"/>
                  </a:lnTo>
                  <a:lnTo>
                    <a:pt x="1168714" y="1082631"/>
                  </a:lnTo>
                  <a:close/>
                  <a:moveTo>
                    <a:pt x="1271914" y="1082631"/>
                  </a:moveTo>
                  <a:lnTo>
                    <a:pt x="1255050" y="1109397"/>
                  </a:lnTo>
                  <a:lnTo>
                    <a:pt x="1238404" y="1109397"/>
                  </a:lnTo>
                  <a:lnTo>
                    <a:pt x="1263645" y="1070010"/>
                  </a:lnTo>
                  <a:lnTo>
                    <a:pt x="1240036" y="1033234"/>
                  </a:lnTo>
                  <a:lnTo>
                    <a:pt x="1256682" y="1033234"/>
                  </a:lnTo>
                  <a:lnTo>
                    <a:pt x="1271914" y="1057171"/>
                  </a:lnTo>
                  <a:lnTo>
                    <a:pt x="1287147" y="1033234"/>
                  </a:lnTo>
                  <a:lnTo>
                    <a:pt x="1303793" y="1033234"/>
                  </a:lnTo>
                  <a:lnTo>
                    <a:pt x="1280184" y="1070010"/>
                  </a:lnTo>
                  <a:lnTo>
                    <a:pt x="1305426" y="1109397"/>
                  </a:lnTo>
                  <a:lnTo>
                    <a:pt x="1288779" y="1109397"/>
                  </a:lnTo>
                  <a:lnTo>
                    <a:pt x="1271914" y="1082631"/>
                  </a:lnTo>
                  <a:close/>
                  <a:moveTo>
                    <a:pt x="1375114" y="1082631"/>
                  </a:moveTo>
                  <a:lnTo>
                    <a:pt x="1358250" y="1109397"/>
                  </a:lnTo>
                  <a:lnTo>
                    <a:pt x="1341604" y="1109397"/>
                  </a:lnTo>
                  <a:lnTo>
                    <a:pt x="1366845" y="1070010"/>
                  </a:lnTo>
                  <a:lnTo>
                    <a:pt x="1343236" y="1033234"/>
                  </a:lnTo>
                  <a:lnTo>
                    <a:pt x="1359882" y="1033234"/>
                  </a:lnTo>
                  <a:lnTo>
                    <a:pt x="1375114" y="1057171"/>
                  </a:lnTo>
                  <a:lnTo>
                    <a:pt x="1390348" y="1033234"/>
                  </a:lnTo>
                  <a:lnTo>
                    <a:pt x="1406993" y="1033234"/>
                  </a:lnTo>
                  <a:lnTo>
                    <a:pt x="1383384" y="1070010"/>
                  </a:lnTo>
                  <a:lnTo>
                    <a:pt x="1408626" y="1109397"/>
                  </a:lnTo>
                  <a:lnTo>
                    <a:pt x="1391980" y="1109397"/>
                  </a:lnTo>
                  <a:lnTo>
                    <a:pt x="1375114" y="1082631"/>
                  </a:lnTo>
                  <a:close/>
                  <a:moveTo>
                    <a:pt x="1478315" y="1082631"/>
                  </a:moveTo>
                  <a:lnTo>
                    <a:pt x="1461450" y="1109397"/>
                  </a:lnTo>
                  <a:lnTo>
                    <a:pt x="1444804" y="1109397"/>
                  </a:lnTo>
                  <a:lnTo>
                    <a:pt x="1470046" y="1070010"/>
                  </a:lnTo>
                  <a:lnTo>
                    <a:pt x="1446436" y="1033234"/>
                  </a:lnTo>
                  <a:lnTo>
                    <a:pt x="1463083" y="1033234"/>
                  </a:lnTo>
                  <a:lnTo>
                    <a:pt x="1478315" y="1057171"/>
                  </a:lnTo>
                  <a:lnTo>
                    <a:pt x="1493548" y="1033234"/>
                  </a:lnTo>
                  <a:lnTo>
                    <a:pt x="1510194" y="1033234"/>
                  </a:lnTo>
                  <a:lnTo>
                    <a:pt x="1486584" y="1070010"/>
                  </a:lnTo>
                  <a:lnTo>
                    <a:pt x="1511826" y="1109397"/>
                  </a:lnTo>
                  <a:lnTo>
                    <a:pt x="1495180" y="1109397"/>
                  </a:lnTo>
                  <a:lnTo>
                    <a:pt x="1478315" y="1082631"/>
                  </a:lnTo>
                  <a:close/>
                  <a:moveTo>
                    <a:pt x="1581515" y="1082631"/>
                  </a:moveTo>
                  <a:lnTo>
                    <a:pt x="1564650" y="1109397"/>
                  </a:lnTo>
                  <a:lnTo>
                    <a:pt x="1548004" y="1109397"/>
                  </a:lnTo>
                  <a:lnTo>
                    <a:pt x="1573246" y="1070010"/>
                  </a:lnTo>
                  <a:lnTo>
                    <a:pt x="1549636" y="1033234"/>
                  </a:lnTo>
                  <a:lnTo>
                    <a:pt x="1566283" y="1033234"/>
                  </a:lnTo>
                  <a:lnTo>
                    <a:pt x="1581515" y="1057171"/>
                  </a:lnTo>
                  <a:lnTo>
                    <a:pt x="1596748" y="1033234"/>
                  </a:lnTo>
                  <a:lnTo>
                    <a:pt x="1613394" y="1033234"/>
                  </a:lnTo>
                  <a:lnTo>
                    <a:pt x="1589785" y="1070010"/>
                  </a:lnTo>
                  <a:lnTo>
                    <a:pt x="1615026" y="1109397"/>
                  </a:lnTo>
                  <a:lnTo>
                    <a:pt x="1598380" y="1109397"/>
                  </a:lnTo>
                  <a:lnTo>
                    <a:pt x="1581515" y="1082631"/>
                  </a:lnTo>
                  <a:close/>
                  <a:moveTo>
                    <a:pt x="1684715" y="1082631"/>
                  </a:moveTo>
                  <a:lnTo>
                    <a:pt x="1667851" y="1109397"/>
                  </a:lnTo>
                  <a:lnTo>
                    <a:pt x="1651205" y="1109397"/>
                  </a:lnTo>
                  <a:lnTo>
                    <a:pt x="1676446" y="1070010"/>
                  </a:lnTo>
                  <a:lnTo>
                    <a:pt x="1652837" y="1033234"/>
                  </a:lnTo>
                  <a:lnTo>
                    <a:pt x="1669483" y="1033234"/>
                  </a:lnTo>
                  <a:lnTo>
                    <a:pt x="1684715" y="1057171"/>
                  </a:lnTo>
                  <a:lnTo>
                    <a:pt x="1699948" y="1033234"/>
                  </a:lnTo>
                  <a:lnTo>
                    <a:pt x="1716595" y="1033234"/>
                  </a:lnTo>
                  <a:lnTo>
                    <a:pt x="1692985" y="1070010"/>
                  </a:lnTo>
                  <a:lnTo>
                    <a:pt x="1718227" y="1109397"/>
                  </a:lnTo>
                  <a:lnTo>
                    <a:pt x="1701581" y="1109397"/>
                  </a:lnTo>
                  <a:lnTo>
                    <a:pt x="1684715" y="1082631"/>
                  </a:lnTo>
                  <a:close/>
                  <a:moveTo>
                    <a:pt x="1787915" y="1082631"/>
                  </a:moveTo>
                  <a:lnTo>
                    <a:pt x="1771051" y="1109397"/>
                  </a:lnTo>
                  <a:lnTo>
                    <a:pt x="1754405" y="1109397"/>
                  </a:lnTo>
                  <a:lnTo>
                    <a:pt x="1779647" y="1070010"/>
                  </a:lnTo>
                  <a:lnTo>
                    <a:pt x="1756037" y="1033234"/>
                  </a:lnTo>
                  <a:lnTo>
                    <a:pt x="1772683" y="1033234"/>
                  </a:lnTo>
                  <a:lnTo>
                    <a:pt x="1787915" y="1057171"/>
                  </a:lnTo>
                  <a:lnTo>
                    <a:pt x="1803149" y="1033234"/>
                  </a:lnTo>
                  <a:lnTo>
                    <a:pt x="1819795" y="1033234"/>
                  </a:lnTo>
                  <a:lnTo>
                    <a:pt x="1796185" y="1070010"/>
                  </a:lnTo>
                  <a:lnTo>
                    <a:pt x="1821427" y="1109397"/>
                  </a:lnTo>
                  <a:lnTo>
                    <a:pt x="1804781" y="1109397"/>
                  </a:lnTo>
                  <a:lnTo>
                    <a:pt x="1787915" y="1082631"/>
                  </a:lnTo>
                  <a:close/>
                  <a:moveTo>
                    <a:pt x="1891116" y="1082631"/>
                  </a:moveTo>
                  <a:lnTo>
                    <a:pt x="1874251" y="1109397"/>
                  </a:lnTo>
                  <a:lnTo>
                    <a:pt x="1857605" y="1109397"/>
                  </a:lnTo>
                  <a:lnTo>
                    <a:pt x="1882847" y="1070010"/>
                  </a:lnTo>
                  <a:lnTo>
                    <a:pt x="1859237" y="1033234"/>
                  </a:lnTo>
                  <a:lnTo>
                    <a:pt x="1875884" y="1033234"/>
                  </a:lnTo>
                  <a:lnTo>
                    <a:pt x="1891116" y="1057171"/>
                  </a:lnTo>
                  <a:lnTo>
                    <a:pt x="1906349" y="1033234"/>
                  </a:lnTo>
                  <a:lnTo>
                    <a:pt x="1922995" y="1033234"/>
                  </a:lnTo>
                  <a:lnTo>
                    <a:pt x="1899385" y="1070010"/>
                  </a:lnTo>
                  <a:lnTo>
                    <a:pt x="1924627" y="1109397"/>
                  </a:lnTo>
                  <a:lnTo>
                    <a:pt x="1907981" y="1109397"/>
                  </a:lnTo>
                  <a:lnTo>
                    <a:pt x="1891116" y="1082631"/>
                  </a:lnTo>
                  <a:close/>
                  <a:moveTo>
                    <a:pt x="1994316" y="1082631"/>
                  </a:moveTo>
                  <a:lnTo>
                    <a:pt x="1977452" y="1109397"/>
                  </a:lnTo>
                  <a:lnTo>
                    <a:pt x="1960805" y="1109397"/>
                  </a:lnTo>
                  <a:lnTo>
                    <a:pt x="1986047" y="1070010"/>
                  </a:lnTo>
                  <a:lnTo>
                    <a:pt x="1962438" y="1033234"/>
                  </a:lnTo>
                  <a:lnTo>
                    <a:pt x="1979084" y="1033234"/>
                  </a:lnTo>
                  <a:lnTo>
                    <a:pt x="1994316" y="1057171"/>
                  </a:lnTo>
                  <a:lnTo>
                    <a:pt x="2009549" y="1033234"/>
                  </a:lnTo>
                  <a:lnTo>
                    <a:pt x="2026195" y="1033234"/>
                  </a:lnTo>
                  <a:lnTo>
                    <a:pt x="2002586" y="1070010"/>
                  </a:lnTo>
                  <a:lnTo>
                    <a:pt x="2027827" y="1109397"/>
                  </a:lnTo>
                  <a:lnTo>
                    <a:pt x="2011182" y="1109397"/>
                  </a:lnTo>
                  <a:lnTo>
                    <a:pt x="1994316" y="1082631"/>
                  </a:lnTo>
                  <a:close/>
                  <a:moveTo>
                    <a:pt x="33511" y="1197435"/>
                  </a:moveTo>
                  <a:lnTo>
                    <a:pt x="16646" y="1224201"/>
                  </a:lnTo>
                  <a:lnTo>
                    <a:pt x="0" y="1224201"/>
                  </a:lnTo>
                  <a:lnTo>
                    <a:pt x="25242" y="1184814"/>
                  </a:lnTo>
                  <a:lnTo>
                    <a:pt x="1632" y="1148038"/>
                  </a:lnTo>
                  <a:lnTo>
                    <a:pt x="18278" y="1148038"/>
                  </a:lnTo>
                  <a:lnTo>
                    <a:pt x="33511" y="1171975"/>
                  </a:lnTo>
                  <a:lnTo>
                    <a:pt x="48744" y="1148038"/>
                  </a:lnTo>
                  <a:lnTo>
                    <a:pt x="65390" y="1148038"/>
                  </a:lnTo>
                  <a:lnTo>
                    <a:pt x="41780" y="1184814"/>
                  </a:lnTo>
                  <a:lnTo>
                    <a:pt x="67022" y="1224201"/>
                  </a:lnTo>
                  <a:lnTo>
                    <a:pt x="50376" y="1224201"/>
                  </a:lnTo>
                  <a:lnTo>
                    <a:pt x="33511" y="1197435"/>
                  </a:lnTo>
                  <a:close/>
                  <a:moveTo>
                    <a:pt x="136711" y="1197435"/>
                  </a:moveTo>
                  <a:lnTo>
                    <a:pt x="119846" y="1224201"/>
                  </a:lnTo>
                  <a:lnTo>
                    <a:pt x="103200" y="1224201"/>
                  </a:lnTo>
                  <a:lnTo>
                    <a:pt x="128442" y="1184814"/>
                  </a:lnTo>
                  <a:lnTo>
                    <a:pt x="104833" y="1148038"/>
                  </a:lnTo>
                  <a:lnTo>
                    <a:pt x="121479" y="1148038"/>
                  </a:lnTo>
                  <a:lnTo>
                    <a:pt x="136711" y="1171975"/>
                  </a:lnTo>
                  <a:lnTo>
                    <a:pt x="151944" y="1148038"/>
                  </a:lnTo>
                  <a:lnTo>
                    <a:pt x="168590" y="1148038"/>
                  </a:lnTo>
                  <a:lnTo>
                    <a:pt x="144981" y="1184814"/>
                  </a:lnTo>
                  <a:lnTo>
                    <a:pt x="170222" y="1224201"/>
                  </a:lnTo>
                  <a:lnTo>
                    <a:pt x="153576" y="1224201"/>
                  </a:lnTo>
                  <a:lnTo>
                    <a:pt x="136711" y="1197435"/>
                  </a:lnTo>
                  <a:close/>
                  <a:moveTo>
                    <a:pt x="239911" y="1197435"/>
                  </a:moveTo>
                  <a:lnTo>
                    <a:pt x="223047" y="1224201"/>
                  </a:lnTo>
                  <a:lnTo>
                    <a:pt x="206401" y="1224201"/>
                  </a:lnTo>
                  <a:lnTo>
                    <a:pt x="231642" y="1184814"/>
                  </a:lnTo>
                  <a:lnTo>
                    <a:pt x="208033" y="1148038"/>
                  </a:lnTo>
                  <a:lnTo>
                    <a:pt x="224679" y="1148038"/>
                  </a:lnTo>
                  <a:lnTo>
                    <a:pt x="239911" y="1171975"/>
                  </a:lnTo>
                  <a:lnTo>
                    <a:pt x="255144" y="1148038"/>
                  </a:lnTo>
                  <a:lnTo>
                    <a:pt x="271790" y="1148038"/>
                  </a:lnTo>
                  <a:lnTo>
                    <a:pt x="248181" y="1184814"/>
                  </a:lnTo>
                  <a:lnTo>
                    <a:pt x="273423" y="1224201"/>
                  </a:lnTo>
                  <a:lnTo>
                    <a:pt x="256777" y="1224201"/>
                  </a:lnTo>
                  <a:lnTo>
                    <a:pt x="239911" y="1197435"/>
                  </a:lnTo>
                  <a:close/>
                  <a:moveTo>
                    <a:pt x="343111" y="1197435"/>
                  </a:moveTo>
                  <a:lnTo>
                    <a:pt x="326247" y="1224201"/>
                  </a:lnTo>
                  <a:lnTo>
                    <a:pt x="309601" y="1224201"/>
                  </a:lnTo>
                  <a:lnTo>
                    <a:pt x="334843" y="1184814"/>
                  </a:lnTo>
                  <a:lnTo>
                    <a:pt x="311233" y="1148038"/>
                  </a:lnTo>
                  <a:lnTo>
                    <a:pt x="327879" y="1148038"/>
                  </a:lnTo>
                  <a:lnTo>
                    <a:pt x="343111" y="1171975"/>
                  </a:lnTo>
                  <a:lnTo>
                    <a:pt x="358345" y="1148038"/>
                  </a:lnTo>
                  <a:lnTo>
                    <a:pt x="374991" y="1148038"/>
                  </a:lnTo>
                  <a:lnTo>
                    <a:pt x="351381" y="1184814"/>
                  </a:lnTo>
                  <a:lnTo>
                    <a:pt x="376623" y="1224201"/>
                  </a:lnTo>
                  <a:lnTo>
                    <a:pt x="359977" y="1224201"/>
                  </a:lnTo>
                  <a:lnTo>
                    <a:pt x="343111" y="1197435"/>
                  </a:lnTo>
                  <a:close/>
                  <a:moveTo>
                    <a:pt x="446312" y="1197435"/>
                  </a:moveTo>
                  <a:lnTo>
                    <a:pt x="429447" y="1224201"/>
                  </a:lnTo>
                  <a:lnTo>
                    <a:pt x="412801" y="1224201"/>
                  </a:lnTo>
                  <a:lnTo>
                    <a:pt x="438043" y="1184814"/>
                  </a:lnTo>
                  <a:lnTo>
                    <a:pt x="414433" y="1148038"/>
                  </a:lnTo>
                  <a:lnTo>
                    <a:pt x="431079" y="1148038"/>
                  </a:lnTo>
                  <a:lnTo>
                    <a:pt x="446312" y="1171975"/>
                  </a:lnTo>
                  <a:lnTo>
                    <a:pt x="461545" y="1148038"/>
                  </a:lnTo>
                  <a:lnTo>
                    <a:pt x="478191" y="1148038"/>
                  </a:lnTo>
                  <a:lnTo>
                    <a:pt x="454582" y="1184814"/>
                  </a:lnTo>
                  <a:lnTo>
                    <a:pt x="479823" y="1224201"/>
                  </a:lnTo>
                  <a:lnTo>
                    <a:pt x="463177" y="1224201"/>
                  </a:lnTo>
                  <a:lnTo>
                    <a:pt x="446312" y="1197435"/>
                  </a:lnTo>
                  <a:close/>
                  <a:moveTo>
                    <a:pt x="549512" y="1197435"/>
                  </a:moveTo>
                  <a:lnTo>
                    <a:pt x="532648" y="1224201"/>
                  </a:lnTo>
                  <a:lnTo>
                    <a:pt x="516002" y="1224201"/>
                  </a:lnTo>
                  <a:lnTo>
                    <a:pt x="541243" y="1184814"/>
                  </a:lnTo>
                  <a:lnTo>
                    <a:pt x="517634" y="1148038"/>
                  </a:lnTo>
                  <a:lnTo>
                    <a:pt x="534280" y="1148038"/>
                  </a:lnTo>
                  <a:lnTo>
                    <a:pt x="549512" y="1171975"/>
                  </a:lnTo>
                  <a:lnTo>
                    <a:pt x="564745" y="1148038"/>
                  </a:lnTo>
                  <a:lnTo>
                    <a:pt x="581391" y="1148038"/>
                  </a:lnTo>
                  <a:lnTo>
                    <a:pt x="557782" y="1184814"/>
                  </a:lnTo>
                  <a:lnTo>
                    <a:pt x="583023" y="1224201"/>
                  </a:lnTo>
                  <a:lnTo>
                    <a:pt x="566378" y="1224201"/>
                  </a:lnTo>
                  <a:lnTo>
                    <a:pt x="549512" y="1197435"/>
                  </a:lnTo>
                  <a:close/>
                  <a:moveTo>
                    <a:pt x="652712" y="1197435"/>
                  </a:moveTo>
                  <a:lnTo>
                    <a:pt x="635848" y="1224201"/>
                  </a:lnTo>
                  <a:lnTo>
                    <a:pt x="619202" y="1224201"/>
                  </a:lnTo>
                  <a:lnTo>
                    <a:pt x="644443" y="1184814"/>
                  </a:lnTo>
                  <a:lnTo>
                    <a:pt x="620834" y="1148038"/>
                  </a:lnTo>
                  <a:lnTo>
                    <a:pt x="637480" y="1148038"/>
                  </a:lnTo>
                  <a:lnTo>
                    <a:pt x="652712" y="1171975"/>
                  </a:lnTo>
                  <a:lnTo>
                    <a:pt x="667945" y="1148038"/>
                  </a:lnTo>
                  <a:lnTo>
                    <a:pt x="684592" y="1148038"/>
                  </a:lnTo>
                  <a:lnTo>
                    <a:pt x="660982" y="1184814"/>
                  </a:lnTo>
                  <a:lnTo>
                    <a:pt x="686224" y="1224201"/>
                  </a:lnTo>
                  <a:lnTo>
                    <a:pt x="669578" y="1224201"/>
                  </a:lnTo>
                  <a:lnTo>
                    <a:pt x="652712" y="1197435"/>
                  </a:lnTo>
                  <a:close/>
                  <a:moveTo>
                    <a:pt x="755913" y="1197435"/>
                  </a:moveTo>
                  <a:lnTo>
                    <a:pt x="739048" y="1224201"/>
                  </a:lnTo>
                  <a:lnTo>
                    <a:pt x="722402" y="1224201"/>
                  </a:lnTo>
                  <a:lnTo>
                    <a:pt x="747644" y="1184814"/>
                  </a:lnTo>
                  <a:lnTo>
                    <a:pt x="724034" y="1148038"/>
                  </a:lnTo>
                  <a:lnTo>
                    <a:pt x="740680" y="1148038"/>
                  </a:lnTo>
                  <a:lnTo>
                    <a:pt x="755913" y="1171975"/>
                  </a:lnTo>
                  <a:lnTo>
                    <a:pt x="771146" y="1148038"/>
                  </a:lnTo>
                  <a:lnTo>
                    <a:pt x="787792" y="1148038"/>
                  </a:lnTo>
                  <a:lnTo>
                    <a:pt x="764182" y="1184814"/>
                  </a:lnTo>
                  <a:lnTo>
                    <a:pt x="789424" y="1224201"/>
                  </a:lnTo>
                  <a:lnTo>
                    <a:pt x="772778" y="1224201"/>
                  </a:lnTo>
                  <a:lnTo>
                    <a:pt x="755913" y="1197435"/>
                  </a:lnTo>
                  <a:close/>
                  <a:moveTo>
                    <a:pt x="859113" y="1197435"/>
                  </a:moveTo>
                  <a:lnTo>
                    <a:pt x="842248" y="1224201"/>
                  </a:lnTo>
                  <a:lnTo>
                    <a:pt x="825602" y="1224201"/>
                  </a:lnTo>
                  <a:lnTo>
                    <a:pt x="850844" y="1184814"/>
                  </a:lnTo>
                  <a:lnTo>
                    <a:pt x="827235" y="1148038"/>
                  </a:lnTo>
                  <a:lnTo>
                    <a:pt x="843881" y="1148038"/>
                  </a:lnTo>
                  <a:lnTo>
                    <a:pt x="859113" y="1171975"/>
                  </a:lnTo>
                  <a:lnTo>
                    <a:pt x="874346" y="1148038"/>
                  </a:lnTo>
                  <a:lnTo>
                    <a:pt x="890992" y="1148038"/>
                  </a:lnTo>
                  <a:lnTo>
                    <a:pt x="867383" y="1184814"/>
                  </a:lnTo>
                  <a:lnTo>
                    <a:pt x="892624" y="1224201"/>
                  </a:lnTo>
                  <a:lnTo>
                    <a:pt x="875978" y="1224201"/>
                  </a:lnTo>
                  <a:lnTo>
                    <a:pt x="859113" y="1197435"/>
                  </a:lnTo>
                  <a:close/>
                  <a:moveTo>
                    <a:pt x="962313" y="1197435"/>
                  </a:moveTo>
                  <a:lnTo>
                    <a:pt x="945449" y="1224201"/>
                  </a:lnTo>
                  <a:lnTo>
                    <a:pt x="928803" y="1224201"/>
                  </a:lnTo>
                  <a:lnTo>
                    <a:pt x="954044" y="1184814"/>
                  </a:lnTo>
                  <a:lnTo>
                    <a:pt x="930435" y="1148038"/>
                  </a:lnTo>
                  <a:lnTo>
                    <a:pt x="947081" y="1148038"/>
                  </a:lnTo>
                  <a:lnTo>
                    <a:pt x="962313" y="1171975"/>
                  </a:lnTo>
                  <a:lnTo>
                    <a:pt x="977546" y="1148038"/>
                  </a:lnTo>
                  <a:lnTo>
                    <a:pt x="994192" y="1148038"/>
                  </a:lnTo>
                  <a:lnTo>
                    <a:pt x="970583" y="1184814"/>
                  </a:lnTo>
                  <a:lnTo>
                    <a:pt x="995824" y="1224201"/>
                  </a:lnTo>
                  <a:lnTo>
                    <a:pt x="979179" y="1224201"/>
                  </a:lnTo>
                  <a:lnTo>
                    <a:pt x="962313" y="1197435"/>
                  </a:lnTo>
                  <a:close/>
                  <a:moveTo>
                    <a:pt x="1065513" y="1197435"/>
                  </a:moveTo>
                  <a:lnTo>
                    <a:pt x="1048649" y="1224201"/>
                  </a:lnTo>
                  <a:lnTo>
                    <a:pt x="1032003" y="1224201"/>
                  </a:lnTo>
                  <a:lnTo>
                    <a:pt x="1057244" y="1184814"/>
                  </a:lnTo>
                  <a:lnTo>
                    <a:pt x="1033635" y="1148038"/>
                  </a:lnTo>
                  <a:lnTo>
                    <a:pt x="1050281" y="1148038"/>
                  </a:lnTo>
                  <a:lnTo>
                    <a:pt x="1065513" y="1171975"/>
                  </a:lnTo>
                  <a:lnTo>
                    <a:pt x="1080747" y="1148038"/>
                  </a:lnTo>
                  <a:lnTo>
                    <a:pt x="1097393" y="1148038"/>
                  </a:lnTo>
                  <a:lnTo>
                    <a:pt x="1073783" y="1184814"/>
                  </a:lnTo>
                  <a:lnTo>
                    <a:pt x="1099025" y="1224201"/>
                  </a:lnTo>
                  <a:lnTo>
                    <a:pt x="1082379" y="1224201"/>
                  </a:lnTo>
                  <a:lnTo>
                    <a:pt x="1065513" y="1197435"/>
                  </a:lnTo>
                  <a:close/>
                  <a:moveTo>
                    <a:pt x="1168714" y="1197435"/>
                  </a:moveTo>
                  <a:lnTo>
                    <a:pt x="1151849" y="1224201"/>
                  </a:lnTo>
                  <a:lnTo>
                    <a:pt x="1135203" y="1224201"/>
                  </a:lnTo>
                  <a:lnTo>
                    <a:pt x="1160445" y="1184814"/>
                  </a:lnTo>
                  <a:lnTo>
                    <a:pt x="1136835" y="1148038"/>
                  </a:lnTo>
                  <a:lnTo>
                    <a:pt x="1153481" y="1148038"/>
                  </a:lnTo>
                  <a:lnTo>
                    <a:pt x="1168714" y="1171975"/>
                  </a:lnTo>
                  <a:lnTo>
                    <a:pt x="1183947" y="1148038"/>
                  </a:lnTo>
                  <a:lnTo>
                    <a:pt x="1200593" y="1148038"/>
                  </a:lnTo>
                  <a:lnTo>
                    <a:pt x="1176984" y="1184814"/>
                  </a:lnTo>
                  <a:lnTo>
                    <a:pt x="1202225" y="1224201"/>
                  </a:lnTo>
                  <a:lnTo>
                    <a:pt x="1185579" y="1224201"/>
                  </a:lnTo>
                  <a:lnTo>
                    <a:pt x="1168714" y="1197435"/>
                  </a:lnTo>
                  <a:close/>
                  <a:moveTo>
                    <a:pt x="1271914" y="1197435"/>
                  </a:moveTo>
                  <a:lnTo>
                    <a:pt x="1255050" y="1224201"/>
                  </a:lnTo>
                  <a:lnTo>
                    <a:pt x="1238404" y="1224201"/>
                  </a:lnTo>
                  <a:lnTo>
                    <a:pt x="1263645" y="1184814"/>
                  </a:lnTo>
                  <a:lnTo>
                    <a:pt x="1240036" y="1148038"/>
                  </a:lnTo>
                  <a:lnTo>
                    <a:pt x="1256682" y="1148038"/>
                  </a:lnTo>
                  <a:lnTo>
                    <a:pt x="1271914" y="1171975"/>
                  </a:lnTo>
                  <a:lnTo>
                    <a:pt x="1287147" y="1148038"/>
                  </a:lnTo>
                  <a:lnTo>
                    <a:pt x="1303793" y="1148038"/>
                  </a:lnTo>
                  <a:lnTo>
                    <a:pt x="1280184" y="1184814"/>
                  </a:lnTo>
                  <a:lnTo>
                    <a:pt x="1305426" y="1224201"/>
                  </a:lnTo>
                  <a:lnTo>
                    <a:pt x="1288779" y="1224201"/>
                  </a:lnTo>
                  <a:lnTo>
                    <a:pt x="1271914" y="1197435"/>
                  </a:lnTo>
                  <a:close/>
                  <a:moveTo>
                    <a:pt x="1375114" y="1197435"/>
                  </a:moveTo>
                  <a:lnTo>
                    <a:pt x="1358250" y="1224201"/>
                  </a:lnTo>
                  <a:lnTo>
                    <a:pt x="1341604" y="1224201"/>
                  </a:lnTo>
                  <a:lnTo>
                    <a:pt x="1366845" y="1184814"/>
                  </a:lnTo>
                  <a:lnTo>
                    <a:pt x="1343236" y="1148038"/>
                  </a:lnTo>
                  <a:lnTo>
                    <a:pt x="1359882" y="1148038"/>
                  </a:lnTo>
                  <a:lnTo>
                    <a:pt x="1375114" y="1171975"/>
                  </a:lnTo>
                  <a:lnTo>
                    <a:pt x="1390348" y="1148038"/>
                  </a:lnTo>
                  <a:lnTo>
                    <a:pt x="1406993" y="1148038"/>
                  </a:lnTo>
                  <a:lnTo>
                    <a:pt x="1383384" y="1184814"/>
                  </a:lnTo>
                  <a:lnTo>
                    <a:pt x="1408626" y="1224201"/>
                  </a:lnTo>
                  <a:lnTo>
                    <a:pt x="1391980" y="1224201"/>
                  </a:lnTo>
                  <a:lnTo>
                    <a:pt x="1375114" y="1197435"/>
                  </a:lnTo>
                  <a:close/>
                  <a:moveTo>
                    <a:pt x="1478315" y="1197435"/>
                  </a:moveTo>
                  <a:lnTo>
                    <a:pt x="1461450" y="1224201"/>
                  </a:lnTo>
                  <a:lnTo>
                    <a:pt x="1444804" y="1224201"/>
                  </a:lnTo>
                  <a:lnTo>
                    <a:pt x="1470046" y="1184814"/>
                  </a:lnTo>
                  <a:lnTo>
                    <a:pt x="1446436" y="1148038"/>
                  </a:lnTo>
                  <a:lnTo>
                    <a:pt x="1463083" y="1148038"/>
                  </a:lnTo>
                  <a:lnTo>
                    <a:pt x="1478315" y="1171975"/>
                  </a:lnTo>
                  <a:lnTo>
                    <a:pt x="1493548" y="1148038"/>
                  </a:lnTo>
                  <a:lnTo>
                    <a:pt x="1510194" y="1148038"/>
                  </a:lnTo>
                  <a:lnTo>
                    <a:pt x="1486584" y="1184814"/>
                  </a:lnTo>
                  <a:lnTo>
                    <a:pt x="1511826" y="1224201"/>
                  </a:lnTo>
                  <a:lnTo>
                    <a:pt x="1495180" y="1224201"/>
                  </a:lnTo>
                  <a:lnTo>
                    <a:pt x="1478315" y="1197435"/>
                  </a:lnTo>
                  <a:close/>
                  <a:moveTo>
                    <a:pt x="1581515" y="1197435"/>
                  </a:moveTo>
                  <a:lnTo>
                    <a:pt x="1564650" y="1224201"/>
                  </a:lnTo>
                  <a:lnTo>
                    <a:pt x="1548004" y="1224201"/>
                  </a:lnTo>
                  <a:lnTo>
                    <a:pt x="1573246" y="1184814"/>
                  </a:lnTo>
                  <a:lnTo>
                    <a:pt x="1549636" y="1148038"/>
                  </a:lnTo>
                  <a:lnTo>
                    <a:pt x="1566283" y="1148038"/>
                  </a:lnTo>
                  <a:lnTo>
                    <a:pt x="1581515" y="1171975"/>
                  </a:lnTo>
                  <a:lnTo>
                    <a:pt x="1596748" y="1148038"/>
                  </a:lnTo>
                  <a:lnTo>
                    <a:pt x="1613394" y="1148038"/>
                  </a:lnTo>
                  <a:lnTo>
                    <a:pt x="1589785" y="1184814"/>
                  </a:lnTo>
                  <a:lnTo>
                    <a:pt x="1615026" y="1224201"/>
                  </a:lnTo>
                  <a:lnTo>
                    <a:pt x="1598380" y="1224201"/>
                  </a:lnTo>
                  <a:lnTo>
                    <a:pt x="1581515" y="1197435"/>
                  </a:lnTo>
                  <a:close/>
                  <a:moveTo>
                    <a:pt x="1684715" y="1197435"/>
                  </a:moveTo>
                  <a:lnTo>
                    <a:pt x="1667851" y="1224201"/>
                  </a:lnTo>
                  <a:lnTo>
                    <a:pt x="1651205" y="1224201"/>
                  </a:lnTo>
                  <a:lnTo>
                    <a:pt x="1676446" y="1184814"/>
                  </a:lnTo>
                  <a:lnTo>
                    <a:pt x="1652837" y="1148038"/>
                  </a:lnTo>
                  <a:lnTo>
                    <a:pt x="1669483" y="1148038"/>
                  </a:lnTo>
                  <a:lnTo>
                    <a:pt x="1684715" y="1171975"/>
                  </a:lnTo>
                  <a:lnTo>
                    <a:pt x="1699948" y="1148038"/>
                  </a:lnTo>
                  <a:lnTo>
                    <a:pt x="1716595" y="1148038"/>
                  </a:lnTo>
                  <a:lnTo>
                    <a:pt x="1692985" y="1184814"/>
                  </a:lnTo>
                  <a:lnTo>
                    <a:pt x="1718227" y="1224201"/>
                  </a:lnTo>
                  <a:lnTo>
                    <a:pt x="1701581" y="1224201"/>
                  </a:lnTo>
                  <a:lnTo>
                    <a:pt x="1684715" y="1197435"/>
                  </a:lnTo>
                  <a:close/>
                  <a:moveTo>
                    <a:pt x="1787915" y="1197435"/>
                  </a:moveTo>
                  <a:lnTo>
                    <a:pt x="1771051" y="1224201"/>
                  </a:lnTo>
                  <a:lnTo>
                    <a:pt x="1754405" y="1224201"/>
                  </a:lnTo>
                  <a:lnTo>
                    <a:pt x="1779647" y="1184814"/>
                  </a:lnTo>
                  <a:lnTo>
                    <a:pt x="1756037" y="1148038"/>
                  </a:lnTo>
                  <a:lnTo>
                    <a:pt x="1772683" y="1148038"/>
                  </a:lnTo>
                  <a:lnTo>
                    <a:pt x="1787915" y="1171975"/>
                  </a:lnTo>
                  <a:lnTo>
                    <a:pt x="1803149" y="1148038"/>
                  </a:lnTo>
                  <a:lnTo>
                    <a:pt x="1819795" y="1148038"/>
                  </a:lnTo>
                  <a:lnTo>
                    <a:pt x="1796185" y="1184814"/>
                  </a:lnTo>
                  <a:lnTo>
                    <a:pt x="1821427" y="1224201"/>
                  </a:lnTo>
                  <a:lnTo>
                    <a:pt x="1804781" y="1224201"/>
                  </a:lnTo>
                  <a:lnTo>
                    <a:pt x="1787915" y="1197435"/>
                  </a:lnTo>
                  <a:close/>
                  <a:moveTo>
                    <a:pt x="1891116" y="1197435"/>
                  </a:moveTo>
                  <a:lnTo>
                    <a:pt x="1874251" y="1224201"/>
                  </a:lnTo>
                  <a:lnTo>
                    <a:pt x="1857605" y="1224201"/>
                  </a:lnTo>
                  <a:lnTo>
                    <a:pt x="1882847" y="1184814"/>
                  </a:lnTo>
                  <a:lnTo>
                    <a:pt x="1859237" y="1148038"/>
                  </a:lnTo>
                  <a:lnTo>
                    <a:pt x="1875884" y="1148038"/>
                  </a:lnTo>
                  <a:lnTo>
                    <a:pt x="1891116" y="1171975"/>
                  </a:lnTo>
                  <a:lnTo>
                    <a:pt x="1906349" y="1148038"/>
                  </a:lnTo>
                  <a:lnTo>
                    <a:pt x="1922995" y="1148038"/>
                  </a:lnTo>
                  <a:lnTo>
                    <a:pt x="1899385" y="1184814"/>
                  </a:lnTo>
                  <a:lnTo>
                    <a:pt x="1924627" y="1224201"/>
                  </a:lnTo>
                  <a:lnTo>
                    <a:pt x="1907981" y="1224201"/>
                  </a:lnTo>
                  <a:lnTo>
                    <a:pt x="1891116" y="1197435"/>
                  </a:lnTo>
                  <a:close/>
                  <a:moveTo>
                    <a:pt x="1994316" y="1197435"/>
                  </a:moveTo>
                  <a:lnTo>
                    <a:pt x="1977452" y="1224201"/>
                  </a:lnTo>
                  <a:lnTo>
                    <a:pt x="1960805" y="1224201"/>
                  </a:lnTo>
                  <a:lnTo>
                    <a:pt x="1986047" y="1184814"/>
                  </a:lnTo>
                  <a:lnTo>
                    <a:pt x="1962438" y="1148038"/>
                  </a:lnTo>
                  <a:lnTo>
                    <a:pt x="1979084" y="1148038"/>
                  </a:lnTo>
                  <a:lnTo>
                    <a:pt x="1994316" y="1171975"/>
                  </a:lnTo>
                  <a:lnTo>
                    <a:pt x="2009549" y="1148038"/>
                  </a:lnTo>
                  <a:lnTo>
                    <a:pt x="2026195" y="1148038"/>
                  </a:lnTo>
                  <a:lnTo>
                    <a:pt x="2002586" y="1184814"/>
                  </a:lnTo>
                  <a:lnTo>
                    <a:pt x="2027827" y="1224201"/>
                  </a:lnTo>
                  <a:lnTo>
                    <a:pt x="2011182" y="1224201"/>
                  </a:lnTo>
                  <a:lnTo>
                    <a:pt x="1994316" y="1197435"/>
                  </a:lnTo>
                  <a:close/>
                  <a:moveTo>
                    <a:pt x="33511" y="1312239"/>
                  </a:moveTo>
                  <a:lnTo>
                    <a:pt x="16646" y="1339005"/>
                  </a:lnTo>
                  <a:lnTo>
                    <a:pt x="0" y="1339005"/>
                  </a:lnTo>
                  <a:lnTo>
                    <a:pt x="25242" y="1299618"/>
                  </a:lnTo>
                  <a:lnTo>
                    <a:pt x="1632" y="1262842"/>
                  </a:lnTo>
                  <a:lnTo>
                    <a:pt x="18278" y="1262842"/>
                  </a:lnTo>
                  <a:lnTo>
                    <a:pt x="33511" y="1286779"/>
                  </a:lnTo>
                  <a:lnTo>
                    <a:pt x="48744" y="1262842"/>
                  </a:lnTo>
                  <a:lnTo>
                    <a:pt x="65390" y="1262842"/>
                  </a:lnTo>
                  <a:lnTo>
                    <a:pt x="41780" y="1299618"/>
                  </a:lnTo>
                  <a:lnTo>
                    <a:pt x="67022" y="1339005"/>
                  </a:lnTo>
                  <a:lnTo>
                    <a:pt x="50376" y="1339005"/>
                  </a:lnTo>
                  <a:lnTo>
                    <a:pt x="33511" y="1312239"/>
                  </a:lnTo>
                  <a:close/>
                  <a:moveTo>
                    <a:pt x="136711" y="1312239"/>
                  </a:moveTo>
                  <a:lnTo>
                    <a:pt x="119846" y="1339005"/>
                  </a:lnTo>
                  <a:lnTo>
                    <a:pt x="103200" y="1339005"/>
                  </a:lnTo>
                  <a:lnTo>
                    <a:pt x="128442" y="1299618"/>
                  </a:lnTo>
                  <a:lnTo>
                    <a:pt x="104833" y="1262842"/>
                  </a:lnTo>
                  <a:lnTo>
                    <a:pt x="121479" y="1262842"/>
                  </a:lnTo>
                  <a:lnTo>
                    <a:pt x="136711" y="1286779"/>
                  </a:lnTo>
                  <a:lnTo>
                    <a:pt x="151944" y="1262842"/>
                  </a:lnTo>
                  <a:lnTo>
                    <a:pt x="168590" y="1262842"/>
                  </a:lnTo>
                  <a:lnTo>
                    <a:pt x="144981" y="1299618"/>
                  </a:lnTo>
                  <a:lnTo>
                    <a:pt x="170222" y="1339005"/>
                  </a:lnTo>
                  <a:lnTo>
                    <a:pt x="153576" y="1339005"/>
                  </a:lnTo>
                  <a:lnTo>
                    <a:pt x="136711" y="1312239"/>
                  </a:lnTo>
                  <a:close/>
                  <a:moveTo>
                    <a:pt x="239911" y="1312239"/>
                  </a:moveTo>
                  <a:lnTo>
                    <a:pt x="223047" y="1339005"/>
                  </a:lnTo>
                  <a:lnTo>
                    <a:pt x="206401" y="1339005"/>
                  </a:lnTo>
                  <a:lnTo>
                    <a:pt x="231642" y="1299618"/>
                  </a:lnTo>
                  <a:lnTo>
                    <a:pt x="208033" y="1262842"/>
                  </a:lnTo>
                  <a:lnTo>
                    <a:pt x="224679" y="1262842"/>
                  </a:lnTo>
                  <a:lnTo>
                    <a:pt x="239911" y="1286779"/>
                  </a:lnTo>
                  <a:lnTo>
                    <a:pt x="255144" y="1262842"/>
                  </a:lnTo>
                  <a:lnTo>
                    <a:pt x="271790" y="1262842"/>
                  </a:lnTo>
                  <a:lnTo>
                    <a:pt x="248181" y="1299618"/>
                  </a:lnTo>
                  <a:lnTo>
                    <a:pt x="273423" y="1339005"/>
                  </a:lnTo>
                  <a:lnTo>
                    <a:pt x="256777" y="1339005"/>
                  </a:lnTo>
                  <a:lnTo>
                    <a:pt x="239911" y="1312239"/>
                  </a:lnTo>
                  <a:close/>
                  <a:moveTo>
                    <a:pt x="343111" y="1312239"/>
                  </a:moveTo>
                  <a:lnTo>
                    <a:pt x="326247" y="1339005"/>
                  </a:lnTo>
                  <a:lnTo>
                    <a:pt x="309601" y="1339005"/>
                  </a:lnTo>
                  <a:lnTo>
                    <a:pt x="334843" y="1299618"/>
                  </a:lnTo>
                  <a:lnTo>
                    <a:pt x="311233" y="1262842"/>
                  </a:lnTo>
                  <a:lnTo>
                    <a:pt x="327879" y="1262842"/>
                  </a:lnTo>
                  <a:lnTo>
                    <a:pt x="343111" y="1286779"/>
                  </a:lnTo>
                  <a:lnTo>
                    <a:pt x="358345" y="1262842"/>
                  </a:lnTo>
                  <a:lnTo>
                    <a:pt x="374991" y="1262842"/>
                  </a:lnTo>
                  <a:lnTo>
                    <a:pt x="351381" y="1299618"/>
                  </a:lnTo>
                  <a:lnTo>
                    <a:pt x="376623" y="1339005"/>
                  </a:lnTo>
                  <a:lnTo>
                    <a:pt x="359977" y="1339005"/>
                  </a:lnTo>
                  <a:lnTo>
                    <a:pt x="343111" y="1312239"/>
                  </a:lnTo>
                  <a:close/>
                  <a:moveTo>
                    <a:pt x="446312" y="1312239"/>
                  </a:moveTo>
                  <a:lnTo>
                    <a:pt x="429447" y="1339005"/>
                  </a:lnTo>
                  <a:lnTo>
                    <a:pt x="412801" y="1339005"/>
                  </a:lnTo>
                  <a:lnTo>
                    <a:pt x="438043" y="1299618"/>
                  </a:lnTo>
                  <a:lnTo>
                    <a:pt x="414433" y="1262842"/>
                  </a:lnTo>
                  <a:lnTo>
                    <a:pt x="431079" y="1262842"/>
                  </a:lnTo>
                  <a:lnTo>
                    <a:pt x="446312" y="1286779"/>
                  </a:lnTo>
                  <a:lnTo>
                    <a:pt x="461545" y="1262842"/>
                  </a:lnTo>
                  <a:lnTo>
                    <a:pt x="478191" y="1262842"/>
                  </a:lnTo>
                  <a:lnTo>
                    <a:pt x="454582" y="1299618"/>
                  </a:lnTo>
                  <a:lnTo>
                    <a:pt x="479823" y="1339005"/>
                  </a:lnTo>
                  <a:lnTo>
                    <a:pt x="463177" y="1339005"/>
                  </a:lnTo>
                  <a:lnTo>
                    <a:pt x="446312" y="1312239"/>
                  </a:lnTo>
                  <a:close/>
                  <a:moveTo>
                    <a:pt x="549512" y="1312239"/>
                  </a:moveTo>
                  <a:lnTo>
                    <a:pt x="532648" y="1339005"/>
                  </a:lnTo>
                  <a:lnTo>
                    <a:pt x="516002" y="1339005"/>
                  </a:lnTo>
                  <a:lnTo>
                    <a:pt x="541243" y="1299618"/>
                  </a:lnTo>
                  <a:lnTo>
                    <a:pt x="517634" y="1262842"/>
                  </a:lnTo>
                  <a:lnTo>
                    <a:pt x="534280" y="1262842"/>
                  </a:lnTo>
                  <a:lnTo>
                    <a:pt x="549512" y="1286779"/>
                  </a:lnTo>
                  <a:lnTo>
                    <a:pt x="564745" y="1262842"/>
                  </a:lnTo>
                  <a:lnTo>
                    <a:pt x="581391" y="1262842"/>
                  </a:lnTo>
                  <a:lnTo>
                    <a:pt x="557782" y="1299618"/>
                  </a:lnTo>
                  <a:lnTo>
                    <a:pt x="583023" y="1339005"/>
                  </a:lnTo>
                  <a:lnTo>
                    <a:pt x="566378" y="1339005"/>
                  </a:lnTo>
                  <a:lnTo>
                    <a:pt x="549512" y="1312239"/>
                  </a:lnTo>
                  <a:close/>
                  <a:moveTo>
                    <a:pt x="652712" y="1312239"/>
                  </a:moveTo>
                  <a:lnTo>
                    <a:pt x="635848" y="1339005"/>
                  </a:lnTo>
                  <a:lnTo>
                    <a:pt x="619202" y="1339005"/>
                  </a:lnTo>
                  <a:lnTo>
                    <a:pt x="644443" y="1299618"/>
                  </a:lnTo>
                  <a:lnTo>
                    <a:pt x="620834" y="1262842"/>
                  </a:lnTo>
                  <a:lnTo>
                    <a:pt x="637480" y="1262842"/>
                  </a:lnTo>
                  <a:lnTo>
                    <a:pt x="652712" y="1286779"/>
                  </a:lnTo>
                  <a:lnTo>
                    <a:pt x="667945" y="1262842"/>
                  </a:lnTo>
                  <a:lnTo>
                    <a:pt x="684592" y="1262842"/>
                  </a:lnTo>
                  <a:lnTo>
                    <a:pt x="660982" y="1299618"/>
                  </a:lnTo>
                  <a:lnTo>
                    <a:pt x="686224" y="1339005"/>
                  </a:lnTo>
                  <a:lnTo>
                    <a:pt x="669578" y="1339005"/>
                  </a:lnTo>
                  <a:lnTo>
                    <a:pt x="652712" y="1312239"/>
                  </a:lnTo>
                  <a:close/>
                  <a:moveTo>
                    <a:pt x="755913" y="1312239"/>
                  </a:moveTo>
                  <a:lnTo>
                    <a:pt x="739048" y="1339005"/>
                  </a:lnTo>
                  <a:lnTo>
                    <a:pt x="722402" y="1339005"/>
                  </a:lnTo>
                  <a:lnTo>
                    <a:pt x="747644" y="1299618"/>
                  </a:lnTo>
                  <a:lnTo>
                    <a:pt x="724034" y="1262842"/>
                  </a:lnTo>
                  <a:lnTo>
                    <a:pt x="740680" y="1262842"/>
                  </a:lnTo>
                  <a:lnTo>
                    <a:pt x="755913" y="1286779"/>
                  </a:lnTo>
                  <a:lnTo>
                    <a:pt x="771146" y="1262842"/>
                  </a:lnTo>
                  <a:lnTo>
                    <a:pt x="787792" y="1262842"/>
                  </a:lnTo>
                  <a:lnTo>
                    <a:pt x="764182" y="1299618"/>
                  </a:lnTo>
                  <a:lnTo>
                    <a:pt x="789424" y="1339005"/>
                  </a:lnTo>
                  <a:lnTo>
                    <a:pt x="772778" y="1339005"/>
                  </a:lnTo>
                  <a:lnTo>
                    <a:pt x="755913" y="1312239"/>
                  </a:lnTo>
                  <a:close/>
                  <a:moveTo>
                    <a:pt x="859113" y="1312239"/>
                  </a:moveTo>
                  <a:lnTo>
                    <a:pt x="842248" y="1339005"/>
                  </a:lnTo>
                  <a:lnTo>
                    <a:pt x="825602" y="1339005"/>
                  </a:lnTo>
                  <a:lnTo>
                    <a:pt x="850844" y="1299618"/>
                  </a:lnTo>
                  <a:lnTo>
                    <a:pt x="827235" y="1262842"/>
                  </a:lnTo>
                  <a:lnTo>
                    <a:pt x="843881" y="1262842"/>
                  </a:lnTo>
                  <a:lnTo>
                    <a:pt x="859113" y="1286779"/>
                  </a:lnTo>
                  <a:lnTo>
                    <a:pt x="874346" y="1262842"/>
                  </a:lnTo>
                  <a:lnTo>
                    <a:pt x="890992" y="1262842"/>
                  </a:lnTo>
                  <a:lnTo>
                    <a:pt x="867383" y="1299618"/>
                  </a:lnTo>
                  <a:lnTo>
                    <a:pt x="892624" y="1339005"/>
                  </a:lnTo>
                  <a:lnTo>
                    <a:pt x="875978" y="1339005"/>
                  </a:lnTo>
                  <a:lnTo>
                    <a:pt x="859113" y="1312239"/>
                  </a:lnTo>
                  <a:close/>
                  <a:moveTo>
                    <a:pt x="962313" y="1312239"/>
                  </a:moveTo>
                  <a:lnTo>
                    <a:pt x="945449" y="1339005"/>
                  </a:lnTo>
                  <a:lnTo>
                    <a:pt x="928803" y="1339005"/>
                  </a:lnTo>
                  <a:lnTo>
                    <a:pt x="954044" y="1299618"/>
                  </a:lnTo>
                  <a:lnTo>
                    <a:pt x="930435" y="1262842"/>
                  </a:lnTo>
                  <a:lnTo>
                    <a:pt x="947081" y="1262842"/>
                  </a:lnTo>
                  <a:lnTo>
                    <a:pt x="962313" y="1286779"/>
                  </a:lnTo>
                  <a:lnTo>
                    <a:pt x="977546" y="1262842"/>
                  </a:lnTo>
                  <a:lnTo>
                    <a:pt x="994192" y="1262842"/>
                  </a:lnTo>
                  <a:lnTo>
                    <a:pt x="970583" y="1299618"/>
                  </a:lnTo>
                  <a:lnTo>
                    <a:pt x="995824" y="1339005"/>
                  </a:lnTo>
                  <a:lnTo>
                    <a:pt x="979179" y="1339005"/>
                  </a:lnTo>
                  <a:lnTo>
                    <a:pt x="962313" y="1312239"/>
                  </a:lnTo>
                  <a:close/>
                  <a:moveTo>
                    <a:pt x="1065513" y="1312239"/>
                  </a:moveTo>
                  <a:lnTo>
                    <a:pt x="1048649" y="1339005"/>
                  </a:lnTo>
                  <a:lnTo>
                    <a:pt x="1032003" y="1339005"/>
                  </a:lnTo>
                  <a:lnTo>
                    <a:pt x="1057244" y="1299618"/>
                  </a:lnTo>
                  <a:lnTo>
                    <a:pt x="1033635" y="1262842"/>
                  </a:lnTo>
                  <a:lnTo>
                    <a:pt x="1050281" y="1262842"/>
                  </a:lnTo>
                  <a:lnTo>
                    <a:pt x="1065513" y="1286779"/>
                  </a:lnTo>
                  <a:lnTo>
                    <a:pt x="1080747" y="1262842"/>
                  </a:lnTo>
                  <a:lnTo>
                    <a:pt x="1097393" y="1262842"/>
                  </a:lnTo>
                  <a:lnTo>
                    <a:pt x="1073783" y="1299618"/>
                  </a:lnTo>
                  <a:lnTo>
                    <a:pt x="1099025" y="1339005"/>
                  </a:lnTo>
                  <a:lnTo>
                    <a:pt x="1082379" y="1339005"/>
                  </a:lnTo>
                  <a:lnTo>
                    <a:pt x="1065513" y="1312239"/>
                  </a:lnTo>
                  <a:close/>
                  <a:moveTo>
                    <a:pt x="1168714" y="1312239"/>
                  </a:moveTo>
                  <a:lnTo>
                    <a:pt x="1151849" y="1339005"/>
                  </a:lnTo>
                  <a:lnTo>
                    <a:pt x="1135203" y="1339005"/>
                  </a:lnTo>
                  <a:lnTo>
                    <a:pt x="1160445" y="1299618"/>
                  </a:lnTo>
                  <a:lnTo>
                    <a:pt x="1136835" y="1262842"/>
                  </a:lnTo>
                  <a:lnTo>
                    <a:pt x="1153481" y="1262842"/>
                  </a:lnTo>
                  <a:lnTo>
                    <a:pt x="1168714" y="1286779"/>
                  </a:lnTo>
                  <a:lnTo>
                    <a:pt x="1183947" y="1262842"/>
                  </a:lnTo>
                  <a:lnTo>
                    <a:pt x="1200593" y="1262842"/>
                  </a:lnTo>
                  <a:lnTo>
                    <a:pt x="1176984" y="1299618"/>
                  </a:lnTo>
                  <a:lnTo>
                    <a:pt x="1202225" y="1339005"/>
                  </a:lnTo>
                  <a:lnTo>
                    <a:pt x="1185579" y="1339005"/>
                  </a:lnTo>
                  <a:lnTo>
                    <a:pt x="1168714" y="1312239"/>
                  </a:lnTo>
                  <a:close/>
                  <a:moveTo>
                    <a:pt x="1271914" y="1312239"/>
                  </a:moveTo>
                  <a:lnTo>
                    <a:pt x="1255050" y="1339005"/>
                  </a:lnTo>
                  <a:lnTo>
                    <a:pt x="1238404" y="1339005"/>
                  </a:lnTo>
                  <a:lnTo>
                    <a:pt x="1263645" y="1299618"/>
                  </a:lnTo>
                  <a:lnTo>
                    <a:pt x="1240036" y="1262842"/>
                  </a:lnTo>
                  <a:lnTo>
                    <a:pt x="1256682" y="1262842"/>
                  </a:lnTo>
                  <a:lnTo>
                    <a:pt x="1271914" y="1286779"/>
                  </a:lnTo>
                  <a:lnTo>
                    <a:pt x="1287147" y="1262842"/>
                  </a:lnTo>
                  <a:lnTo>
                    <a:pt x="1303793" y="1262842"/>
                  </a:lnTo>
                  <a:lnTo>
                    <a:pt x="1280184" y="1299618"/>
                  </a:lnTo>
                  <a:lnTo>
                    <a:pt x="1305426" y="1339005"/>
                  </a:lnTo>
                  <a:lnTo>
                    <a:pt x="1288779" y="1339005"/>
                  </a:lnTo>
                  <a:lnTo>
                    <a:pt x="1271914" y="1312239"/>
                  </a:lnTo>
                  <a:close/>
                  <a:moveTo>
                    <a:pt x="1375114" y="1312239"/>
                  </a:moveTo>
                  <a:lnTo>
                    <a:pt x="1358250" y="1339005"/>
                  </a:lnTo>
                  <a:lnTo>
                    <a:pt x="1341604" y="1339005"/>
                  </a:lnTo>
                  <a:lnTo>
                    <a:pt x="1366845" y="1299618"/>
                  </a:lnTo>
                  <a:lnTo>
                    <a:pt x="1343236" y="1262842"/>
                  </a:lnTo>
                  <a:lnTo>
                    <a:pt x="1359882" y="1262842"/>
                  </a:lnTo>
                  <a:lnTo>
                    <a:pt x="1375114" y="1286779"/>
                  </a:lnTo>
                  <a:lnTo>
                    <a:pt x="1390348" y="1262842"/>
                  </a:lnTo>
                  <a:lnTo>
                    <a:pt x="1406993" y="1262842"/>
                  </a:lnTo>
                  <a:lnTo>
                    <a:pt x="1383384" y="1299618"/>
                  </a:lnTo>
                  <a:lnTo>
                    <a:pt x="1408626" y="1339005"/>
                  </a:lnTo>
                  <a:lnTo>
                    <a:pt x="1391980" y="1339005"/>
                  </a:lnTo>
                  <a:lnTo>
                    <a:pt x="1375114" y="1312239"/>
                  </a:lnTo>
                  <a:close/>
                  <a:moveTo>
                    <a:pt x="1478315" y="1312239"/>
                  </a:moveTo>
                  <a:lnTo>
                    <a:pt x="1461450" y="1339005"/>
                  </a:lnTo>
                  <a:lnTo>
                    <a:pt x="1444804" y="1339005"/>
                  </a:lnTo>
                  <a:lnTo>
                    <a:pt x="1470046" y="1299618"/>
                  </a:lnTo>
                  <a:lnTo>
                    <a:pt x="1446436" y="1262842"/>
                  </a:lnTo>
                  <a:lnTo>
                    <a:pt x="1463083" y="1262842"/>
                  </a:lnTo>
                  <a:lnTo>
                    <a:pt x="1478315" y="1286779"/>
                  </a:lnTo>
                  <a:lnTo>
                    <a:pt x="1493548" y="1262842"/>
                  </a:lnTo>
                  <a:lnTo>
                    <a:pt x="1510194" y="1262842"/>
                  </a:lnTo>
                  <a:lnTo>
                    <a:pt x="1486584" y="1299618"/>
                  </a:lnTo>
                  <a:lnTo>
                    <a:pt x="1511826" y="1339005"/>
                  </a:lnTo>
                  <a:lnTo>
                    <a:pt x="1495180" y="1339005"/>
                  </a:lnTo>
                  <a:lnTo>
                    <a:pt x="1478315" y="1312239"/>
                  </a:lnTo>
                  <a:close/>
                  <a:moveTo>
                    <a:pt x="1581515" y="1312239"/>
                  </a:moveTo>
                  <a:lnTo>
                    <a:pt x="1564650" y="1339005"/>
                  </a:lnTo>
                  <a:lnTo>
                    <a:pt x="1548004" y="1339005"/>
                  </a:lnTo>
                  <a:lnTo>
                    <a:pt x="1573246" y="1299618"/>
                  </a:lnTo>
                  <a:lnTo>
                    <a:pt x="1549636" y="1262842"/>
                  </a:lnTo>
                  <a:lnTo>
                    <a:pt x="1566283" y="1262842"/>
                  </a:lnTo>
                  <a:lnTo>
                    <a:pt x="1581515" y="1286779"/>
                  </a:lnTo>
                  <a:lnTo>
                    <a:pt x="1596748" y="1262842"/>
                  </a:lnTo>
                  <a:lnTo>
                    <a:pt x="1613394" y="1262842"/>
                  </a:lnTo>
                  <a:lnTo>
                    <a:pt x="1589785" y="1299618"/>
                  </a:lnTo>
                  <a:lnTo>
                    <a:pt x="1615026" y="1339005"/>
                  </a:lnTo>
                  <a:lnTo>
                    <a:pt x="1598380" y="1339005"/>
                  </a:lnTo>
                  <a:lnTo>
                    <a:pt x="1581515" y="1312239"/>
                  </a:lnTo>
                  <a:close/>
                  <a:moveTo>
                    <a:pt x="1684715" y="1312239"/>
                  </a:moveTo>
                  <a:lnTo>
                    <a:pt x="1667851" y="1339005"/>
                  </a:lnTo>
                  <a:lnTo>
                    <a:pt x="1651205" y="1339005"/>
                  </a:lnTo>
                  <a:lnTo>
                    <a:pt x="1676446" y="1299618"/>
                  </a:lnTo>
                  <a:lnTo>
                    <a:pt x="1652837" y="1262842"/>
                  </a:lnTo>
                  <a:lnTo>
                    <a:pt x="1669483" y="1262842"/>
                  </a:lnTo>
                  <a:lnTo>
                    <a:pt x="1684715" y="1286779"/>
                  </a:lnTo>
                  <a:lnTo>
                    <a:pt x="1699948" y="1262842"/>
                  </a:lnTo>
                  <a:lnTo>
                    <a:pt x="1716595" y="1262842"/>
                  </a:lnTo>
                  <a:lnTo>
                    <a:pt x="1692985" y="1299618"/>
                  </a:lnTo>
                  <a:lnTo>
                    <a:pt x="1718227" y="1339005"/>
                  </a:lnTo>
                  <a:lnTo>
                    <a:pt x="1701581" y="1339005"/>
                  </a:lnTo>
                  <a:lnTo>
                    <a:pt x="1684715" y="1312239"/>
                  </a:lnTo>
                  <a:close/>
                  <a:moveTo>
                    <a:pt x="1787915" y="1312239"/>
                  </a:moveTo>
                  <a:lnTo>
                    <a:pt x="1771051" y="1339005"/>
                  </a:lnTo>
                  <a:lnTo>
                    <a:pt x="1754405" y="1339005"/>
                  </a:lnTo>
                  <a:lnTo>
                    <a:pt x="1779647" y="1299618"/>
                  </a:lnTo>
                  <a:lnTo>
                    <a:pt x="1756037" y="1262842"/>
                  </a:lnTo>
                  <a:lnTo>
                    <a:pt x="1772683" y="1262842"/>
                  </a:lnTo>
                  <a:lnTo>
                    <a:pt x="1787915" y="1286779"/>
                  </a:lnTo>
                  <a:lnTo>
                    <a:pt x="1803149" y="1262842"/>
                  </a:lnTo>
                  <a:lnTo>
                    <a:pt x="1819795" y="1262842"/>
                  </a:lnTo>
                  <a:lnTo>
                    <a:pt x="1796185" y="1299618"/>
                  </a:lnTo>
                  <a:lnTo>
                    <a:pt x="1821427" y="1339005"/>
                  </a:lnTo>
                  <a:lnTo>
                    <a:pt x="1804781" y="1339005"/>
                  </a:lnTo>
                  <a:lnTo>
                    <a:pt x="1787915" y="1312239"/>
                  </a:lnTo>
                  <a:close/>
                  <a:moveTo>
                    <a:pt x="1891116" y="1312239"/>
                  </a:moveTo>
                  <a:lnTo>
                    <a:pt x="1874251" y="1339005"/>
                  </a:lnTo>
                  <a:lnTo>
                    <a:pt x="1857605" y="1339005"/>
                  </a:lnTo>
                  <a:lnTo>
                    <a:pt x="1882847" y="1299618"/>
                  </a:lnTo>
                  <a:lnTo>
                    <a:pt x="1859237" y="1262842"/>
                  </a:lnTo>
                  <a:lnTo>
                    <a:pt x="1875884" y="1262842"/>
                  </a:lnTo>
                  <a:lnTo>
                    <a:pt x="1891116" y="1286779"/>
                  </a:lnTo>
                  <a:lnTo>
                    <a:pt x="1906349" y="1262842"/>
                  </a:lnTo>
                  <a:lnTo>
                    <a:pt x="1922995" y="1262842"/>
                  </a:lnTo>
                  <a:lnTo>
                    <a:pt x="1899385" y="1299618"/>
                  </a:lnTo>
                  <a:lnTo>
                    <a:pt x="1924627" y="1339005"/>
                  </a:lnTo>
                  <a:lnTo>
                    <a:pt x="1907981" y="1339005"/>
                  </a:lnTo>
                  <a:lnTo>
                    <a:pt x="1891116" y="1312239"/>
                  </a:lnTo>
                  <a:close/>
                  <a:moveTo>
                    <a:pt x="1994316" y="1312239"/>
                  </a:moveTo>
                  <a:lnTo>
                    <a:pt x="1977452" y="1339005"/>
                  </a:lnTo>
                  <a:lnTo>
                    <a:pt x="1960805" y="1339005"/>
                  </a:lnTo>
                  <a:lnTo>
                    <a:pt x="1986047" y="1299618"/>
                  </a:lnTo>
                  <a:lnTo>
                    <a:pt x="1962438" y="1262842"/>
                  </a:lnTo>
                  <a:lnTo>
                    <a:pt x="1979084" y="1262842"/>
                  </a:lnTo>
                  <a:lnTo>
                    <a:pt x="1994316" y="1286779"/>
                  </a:lnTo>
                  <a:lnTo>
                    <a:pt x="2009549" y="1262842"/>
                  </a:lnTo>
                  <a:lnTo>
                    <a:pt x="2026195" y="1262842"/>
                  </a:lnTo>
                  <a:lnTo>
                    <a:pt x="2002586" y="1299618"/>
                  </a:lnTo>
                  <a:lnTo>
                    <a:pt x="2027827" y="1339005"/>
                  </a:lnTo>
                  <a:lnTo>
                    <a:pt x="2011182" y="1339005"/>
                  </a:lnTo>
                  <a:lnTo>
                    <a:pt x="1994316" y="1312239"/>
                  </a:lnTo>
                  <a:close/>
                  <a:moveTo>
                    <a:pt x="33511" y="1427043"/>
                  </a:moveTo>
                  <a:lnTo>
                    <a:pt x="16646" y="1453808"/>
                  </a:lnTo>
                  <a:lnTo>
                    <a:pt x="0" y="1453808"/>
                  </a:lnTo>
                  <a:lnTo>
                    <a:pt x="25242" y="1414422"/>
                  </a:lnTo>
                  <a:lnTo>
                    <a:pt x="1632" y="1377646"/>
                  </a:lnTo>
                  <a:lnTo>
                    <a:pt x="18278" y="1377646"/>
                  </a:lnTo>
                  <a:lnTo>
                    <a:pt x="33511" y="1401583"/>
                  </a:lnTo>
                  <a:lnTo>
                    <a:pt x="48744" y="1377646"/>
                  </a:lnTo>
                  <a:lnTo>
                    <a:pt x="65390" y="1377646"/>
                  </a:lnTo>
                  <a:lnTo>
                    <a:pt x="41780" y="1414422"/>
                  </a:lnTo>
                  <a:lnTo>
                    <a:pt x="67022" y="1453808"/>
                  </a:lnTo>
                  <a:lnTo>
                    <a:pt x="50376" y="1453808"/>
                  </a:lnTo>
                  <a:lnTo>
                    <a:pt x="33511" y="1427043"/>
                  </a:lnTo>
                  <a:close/>
                  <a:moveTo>
                    <a:pt x="136711" y="1427043"/>
                  </a:moveTo>
                  <a:lnTo>
                    <a:pt x="119846" y="1453808"/>
                  </a:lnTo>
                  <a:lnTo>
                    <a:pt x="103200" y="1453808"/>
                  </a:lnTo>
                  <a:lnTo>
                    <a:pt x="128442" y="1414422"/>
                  </a:lnTo>
                  <a:lnTo>
                    <a:pt x="104833" y="1377646"/>
                  </a:lnTo>
                  <a:lnTo>
                    <a:pt x="121479" y="1377646"/>
                  </a:lnTo>
                  <a:lnTo>
                    <a:pt x="136711" y="1401583"/>
                  </a:lnTo>
                  <a:lnTo>
                    <a:pt x="151944" y="1377646"/>
                  </a:lnTo>
                  <a:lnTo>
                    <a:pt x="168590" y="1377646"/>
                  </a:lnTo>
                  <a:lnTo>
                    <a:pt x="144981" y="1414422"/>
                  </a:lnTo>
                  <a:lnTo>
                    <a:pt x="170222" y="1453808"/>
                  </a:lnTo>
                  <a:lnTo>
                    <a:pt x="153576" y="1453808"/>
                  </a:lnTo>
                  <a:lnTo>
                    <a:pt x="136711" y="1427043"/>
                  </a:lnTo>
                  <a:close/>
                  <a:moveTo>
                    <a:pt x="239911" y="1427043"/>
                  </a:moveTo>
                  <a:lnTo>
                    <a:pt x="223047" y="1453808"/>
                  </a:lnTo>
                  <a:lnTo>
                    <a:pt x="206401" y="1453808"/>
                  </a:lnTo>
                  <a:lnTo>
                    <a:pt x="231642" y="1414422"/>
                  </a:lnTo>
                  <a:lnTo>
                    <a:pt x="208033" y="1377646"/>
                  </a:lnTo>
                  <a:lnTo>
                    <a:pt x="224679" y="1377646"/>
                  </a:lnTo>
                  <a:lnTo>
                    <a:pt x="239911" y="1401583"/>
                  </a:lnTo>
                  <a:lnTo>
                    <a:pt x="255144" y="1377646"/>
                  </a:lnTo>
                  <a:lnTo>
                    <a:pt x="271790" y="1377646"/>
                  </a:lnTo>
                  <a:lnTo>
                    <a:pt x="248181" y="1414422"/>
                  </a:lnTo>
                  <a:lnTo>
                    <a:pt x="273423" y="1453808"/>
                  </a:lnTo>
                  <a:lnTo>
                    <a:pt x="256777" y="1453808"/>
                  </a:lnTo>
                  <a:lnTo>
                    <a:pt x="239911" y="1427043"/>
                  </a:lnTo>
                  <a:close/>
                  <a:moveTo>
                    <a:pt x="343111" y="1427043"/>
                  </a:moveTo>
                  <a:lnTo>
                    <a:pt x="326247" y="1453808"/>
                  </a:lnTo>
                  <a:lnTo>
                    <a:pt x="309601" y="1453808"/>
                  </a:lnTo>
                  <a:lnTo>
                    <a:pt x="334843" y="1414422"/>
                  </a:lnTo>
                  <a:lnTo>
                    <a:pt x="311233" y="1377646"/>
                  </a:lnTo>
                  <a:lnTo>
                    <a:pt x="327879" y="1377646"/>
                  </a:lnTo>
                  <a:lnTo>
                    <a:pt x="343111" y="1401583"/>
                  </a:lnTo>
                  <a:lnTo>
                    <a:pt x="358345" y="1377646"/>
                  </a:lnTo>
                  <a:lnTo>
                    <a:pt x="374991" y="1377646"/>
                  </a:lnTo>
                  <a:lnTo>
                    <a:pt x="351381" y="1414422"/>
                  </a:lnTo>
                  <a:lnTo>
                    <a:pt x="376623" y="1453808"/>
                  </a:lnTo>
                  <a:lnTo>
                    <a:pt x="359977" y="1453808"/>
                  </a:lnTo>
                  <a:lnTo>
                    <a:pt x="343111" y="1427043"/>
                  </a:lnTo>
                  <a:close/>
                  <a:moveTo>
                    <a:pt x="446312" y="1427043"/>
                  </a:moveTo>
                  <a:lnTo>
                    <a:pt x="429447" y="1453808"/>
                  </a:lnTo>
                  <a:lnTo>
                    <a:pt x="412801" y="1453808"/>
                  </a:lnTo>
                  <a:lnTo>
                    <a:pt x="438043" y="1414422"/>
                  </a:lnTo>
                  <a:lnTo>
                    <a:pt x="414433" y="1377646"/>
                  </a:lnTo>
                  <a:lnTo>
                    <a:pt x="431079" y="1377646"/>
                  </a:lnTo>
                  <a:lnTo>
                    <a:pt x="446312" y="1401583"/>
                  </a:lnTo>
                  <a:lnTo>
                    <a:pt x="461545" y="1377646"/>
                  </a:lnTo>
                  <a:lnTo>
                    <a:pt x="478191" y="1377646"/>
                  </a:lnTo>
                  <a:lnTo>
                    <a:pt x="454582" y="1414422"/>
                  </a:lnTo>
                  <a:lnTo>
                    <a:pt x="479823" y="1453808"/>
                  </a:lnTo>
                  <a:lnTo>
                    <a:pt x="463177" y="1453808"/>
                  </a:lnTo>
                  <a:lnTo>
                    <a:pt x="446312" y="1427043"/>
                  </a:lnTo>
                  <a:close/>
                  <a:moveTo>
                    <a:pt x="549512" y="1427043"/>
                  </a:moveTo>
                  <a:lnTo>
                    <a:pt x="532648" y="1453808"/>
                  </a:lnTo>
                  <a:lnTo>
                    <a:pt x="516002" y="1453808"/>
                  </a:lnTo>
                  <a:lnTo>
                    <a:pt x="541243" y="1414422"/>
                  </a:lnTo>
                  <a:lnTo>
                    <a:pt x="517634" y="1377646"/>
                  </a:lnTo>
                  <a:lnTo>
                    <a:pt x="534280" y="1377646"/>
                  </a:lnTo>
                  <a:lnTo>
                    <a:pt x="549512" y="1401583"/>
                  </a:lnTo>
                  <a:lnTo>
                    <a:pt x="564745" y="1377646"/>
                  </a:lnTo>
                  <a:lnTo>
                    <a:pt x="581391" y="1377646"/>
                  </a:lnTo>
                  <a:lnTo>
                    <a:pt x="557782" y="1414422"/>
                  </a:lnTo>
                  <a:lnTo>
                    <a:pt x="583023" y="1453808"/>
                  </a:lnTo>
                  <a:lnTo>
                    <a:pt x="566378" y="1453808"/>
                  </a:lnTo>
                  <a:lnTo>
                    <a:pt x="549512" y="1427043"/>
                  </a:lnTo>
                  <a:close/>
                  <a:moveTo>
                    <a:pt x="652712" y="1427043"/>
                  </a:moveTo>
                  <a:lnTo>
                    <a:pt x="635848" y="1453808"/>
                  </a:lnTo>
                  <a:lnTo>
                    <a:pt x="619202" y="1453808"/>
                  </a:lnTo>
                  <a:lnTo>
                    <a:pt x="644443" y="1414422"/>
                  </a:lnTo>
                  <a:lnTo>
                    <a:pt x="620834" y="1377646"/>
                  </a:lnTo>
                  <a:lnTo>
                    <a:pt x="637480" y="1377646"/>
                  </a:lnTo>
                  <a:lnTo>
                    <a:pt x="652712" y="1401583"/>
                  </a:lnTo>
                  <a:lnTo>
                    <a:pt x="667945" y="1377646"/>
                  </a:lnTo>
                  <a:lnTo>
                    <a:pt x="684592" y="1377646"/>
                  </a:lnTo>
                  <a:lnTo>
                    <a:pt x="660982" y="1414422"/>
                  </a:lnTo>
                  <a:lnTo>
                    <a:pt x="686224" y="1453808"/>
                  </a:lnTo>
                  <a:lnTo>
                    <a:pt x="669578" y="1453808"/>
                  </a:lnTo>
                  <a:lnTo>
                    <a:pt x="652712" y="1427043"/>
                  </a:lnTo>
                  <a:close/>
                  <a:moveTo>
                    <a:pt x="755913" y="1427043"/>
                  </a:moveTo>
                  <a:lnTo>
                    <a:pt x="739048" y="1453808"/>
                  </a:lnTo>
                  <a:lnTo>
                    <a:pt x="722402" y="1453808"/>
                  </a:lnTo>
                  <a:lnTo>
                    <a:pt x="747644" y="1414422"/>
                  </a:lnTo>
                  <a:lnTo>
                    <a:pt x="724034" y="1377646"/>
                  </a:lnTo>
                  <a:lnTo>
                    <a:pt x="740680" y="1377646"/>
                  </a:lnTo>
                  <a:lnTo>
                    <a:pt x="755913" y="1401583"/>
                  </a:lnTo>
                  <a:lnTo>
                    <a:pt x="771146" y="1377646"/>
                  </a:lnTo>
                  <a:lnTo>
                    <a:pt x="787792" y="1377646"/>
                  </a:lnTo>
                  <a:lnTo>
                    <a:pt x="764182" y="1414422"/>
                  </a:lnTo>
                  <a:lnTo>
                    <a:pt x="789424" y="1453808"/>
                  </a:lnTo>
                  <a:lnTo>
                    <a:pt x="772778" y="1453808"/>
                  </a:lnTo>
                  <a:lnTo>
                    <a:pt x="755913" y="1427043"/>
                  </a:lnTo>
                  <a:close/>
                  <a:moveTo>
                    <a:pt x="859113" y="1427043"/>
                  </a:moveTo>
                  <a:lnTo>
                    <a:pt x="842248" y="1453808"/>
                  </a:lnTo>
                  <a:lnTo>
                    <a:pt x="825602" y="1453808"/>
                  </a:lnTo>
                  <a:lnTo>
                    <a:pt x="850844" y="1414422"/>
                  </a:lnTo>
                  <a:lnTo>
                    <a:pt x="827235" y="1377646"/>
                  </a:lnTo>
                  <a:lnTo>
                    <a:pt x="843881" y="1377646"/>
                  </a:lnTo>
                  <a:lnTo>
                    <a:pt x="859113" y="1401583"/>
                  </a:lnTo>
                  <a:lnTo>
                    <a:pt x="874346" y="1377646"/>
                  </a:lnTo>
                  <a:lnTo>
                    <a:pt x="890992" y="1377646"/>
                  </a:lnTo>
                  <a:lnTo>
                    <a:pt x="867383" y="1414422"/>
                  </a:lnTo>
                  <a:lnTo>
                    <a:pt x="892624" y="1453808"/>
                  </a:lnTo>
                  <a:lnTo>
                    <a:pt x="875978" y="1453808"/>
                  </a:lnTo>
                  <a:lnTo>
                    <a:pt x="859113" y="1427043"/>
                  </a:lnTo>
                  <a:close/>
                  <a:moveTo>
                    <a:pt x="962313" y="1427043"/>
                  </a:moveTo>
                  <a:lnTo>
                    <a:pt x="945449" y="1453808"/>
                  </a:lnTo>
                  <a:lnTo>
                    <a:pt x="928803" y="1453808"/>
                  </a:lnTo>
                  <a:lnTo>
                    <a:pt x="954044" y="1414422"/>
                  </a:lnTo>
                  <a:lnTo>
                    <a:pt x="930435" y="1377646"/>
                  </a:lnTo>
                  <a:lnTo>
                    <a:pt x="947081" y="1377646"/>
                  </a:lnTo>
                  <a:lnTo>
                    <a:pt x="962313" y="1401583"/>
                  </a:lnTo>
                  <a:lnTo>
                    <a:pt x="977546" y="1377646"/>
                  </a:lnTo>
                  <a:lnTo>
                    <a:pt x="994192" y="1377646"/>
                  </a:lnTo>
                  <a:lnTo>
                    <a:pt x="970583" y="1414422"/>
                  </a:lnTo>
                  <a:lnTo>
                    <a:pt x="995824" y="1453808"/>
                  </a:lnTo>
                  <a:lnTo>
                    <a:pt x="979179" y="1453808"/>
                  </a:lnTo>
                  <a:lnTo>
                    <a:pt x="962313" y="1427043"/>
                  </a:lnTo>
                  <a:close/>
                  <a:moveTo>
                    <a:pt x="1065513" y="1427043"/>
                  </a:moveTo>
                  <a:lnTo>
                    <a:pt x="1048649" y="1453808"/>
                  </a:lnTo>
                  <a:lnTo>
                    <a:pt x="1032003" y="1453808"/>
                  </a:lnTo>
                  <a:lnTo>
                    <a:pt x="1057244" y="1414422"/>
                  </a:lnTo>
                  <a:lnTo>
                    <a:pt x="1033635" y="1377646"/>
                  </a:lnTo>
                  <a:lnTo>
                    <a:pt x="1050281" y="1377646"/>
                  </a:lnTo>
                  <a:lnTo>
                    <a:pt x="1065513" y="1401583"/>
                  </a:lnTo>
                  <a:lnTo>
                    <a:pt x="1080747" y="1377646"/>
                  </a:lnTo>
                  <a:lnTo>
                    <a:pt x="1097393" y="1377646"/>
                  </a:lnTo>
                  <a:lnTo>
                    <a:pt x="1073783" y="1414422"/>
                  </a:lnTo>
                  <a:lnTo>
                    <a:pt x="1099025" y="1453808"/>
                  </a:lnTo>
                  <a:lnTo>
                    <a:pt x="1082379" y="1453808"/>
                  </a:lnTo>
                  <a:lnTo>
                    <a:pt x="1065513" y="1427043"/>
                  </a:lnTo>
                  <a:close/>
                  <a:moveTo>
                    <a:pt x="1168714" y="1427043"/>
                  </a:moveTo>
                  <a:lnTo>
                    <a:pt x="1151849" y="1453808"/>
                  </a:lnTo>
                  <a:lnTo>
                    <a:pt x="1135203" y="1453808"/>
                  </a:lnTo>
                  <a:lnTo>
                    <a:pt x="1160445" y="1414422"/>
                  </a:lnTo>
                  <a:lnTo>
                    <a:pt x="1136835" y="1377646"/>
                  </a:lnTo>
                  <a:lnTo>
                    <a:pt x="1153481" y="1377646"/>
                  </a:lnTo>
                  <a:lnTo>
                    <a:pt x="1168714" y="1401583"/>
                  </a:lnTo>
                  <a:lnTo>
                    <a:pt x="1183947" y="1377646"/>
                  </a:lnTo>
                  <a:lnTo>
                    <a:pt x="1200593" y="1377646"/>
                  </a:lnTo>
                  <a:lnTo>
                    <a:pt x="1176984" y="1414422"/>
                  </a:lnTo>
                  <a:lnTo>
                    <a:pt x="1202225" y="1453808"/>
                  </a:lnTo>
                  <a:lnTo>
                    <a:pt x="1185579" y="1453808"/>
                  </a:lnTo>
                  <a:lnTo>
                    <a:pt x="1168714" y="1427043"/>
                  </a:lnTo>
                  <a:close/>
                  <a:moveTo>
                    <a:pt x="1271914" y="1427043"/>
                  </a:moveTo>
                  <a:lnTo>
                    <a:pt x="1255050" y="1453808"/>
                  </a:lnTo>
                  <a:lnTo>
                    <a:pt x="1238404" y="1453808"/>
                  </a:lnTo>
                  <a:lnTo>
                    <a:pt x="1263645" y="1414422"/>
                  </a:lnTo>
                  <a:lnTo>
                    <a:pt x="1240036" y="1377646"/>
                  </a:lnTo>
                  <a:lnTo>
                    <a:pt x="1256682" y="1377646"/>
                  </a:lnTo>
                  <a:lnTo>
                    <a:pt x="1271914" y="1401583"/>
                  </a:lnTo>
                  <a:lnTo>
                    <a:pt x="1287147" y="1377646"/>
                  </a:lnTo>
                  <a:lnTo>
                    <a:pt x="1303793" y="1377646"/>
                  </a:lnTo>
                  <a:lnTo>
                    <a:pt x="1280184" y="1414422"/>
                  </a:lnTo>
                  <a:lnTo>
                    <a:pt x="1305426" y="1453808"/>
                  </a:lnTo>
                  <a:lnTo>
                    <a:pt x="1288779" y="1453808"/>
                  </a:lnTo>
                  <a:lnTo>
                    <a:pt x="1271914" y="1427043"/>
                  </a:lnTo>
                  <a:close/>
                  <a:moveTo>
                    <a:pt x="1375114" y="1427043"/>
                  </a:moveTo>
                  <a:lnTo>
                    <a:pt x="1358250" y="1453808"/>
                  </a:lnTo>
                  <a:lnTo>
                    <a:pt x="1341604" y="1453808"/>
                  </a:lnTo>
                  <a:lnTo>
                    <a:pt x="1366845" y="1414422"/>
                  </a:lnTo>
                  <a:lnTo>
                    <a:pt x="1343236" y="1377646"/>
                  </a:lnTo>
                  <a:lnTo>
                    <a:pt x="1359882" y="1377646"/>
                  </a:lnTo>
                  <a:lnTo>
                    <a:pt x="1375114" y="1401583"/>
                  </a:lnTo>
                  <a:lnTo>
                    <a:pt x="1390348" y="1377646"/>
                  </a:lnTo>
                  <a:lnTo>
                    <a:pt x="1406993" y="1377646"/>
                  </a:lnTo>
                  <a:lnTo>
                    <a:pt x="1383384" y="1414422"/>
                  </a:lnTo>
                  <a:lnTo>
                    <a:pt x="1408626" y="1453808"/>
                  </a:lnTo>
                  <a:lnTo>
                    <a:pt x="1391980" y="1453808"/>
                  </a:lnTo>
                  <a:lnTo>
                    <a:pt x="1375114" y="1427043"/>
                  </a:lnTo>
                  <a:close/>
                  <a:moveTo>
                    <a:pt x="1478315" y="1427043"/>
                  </a:moveTo>
                  <a:lnTo>
                    <a:pt x="1461450" y="1453808"/>
                  </a:lnTo>
                  <a:lnTo>
                    <a:pt x="1444804" y="1453808"/>
                  </a:lnTo>
                  <a:lnTo>
                    <a:pt x="1470046" y="1414422"/>
                  </a:lnTo>
                  <a:lnTo>
                    <a:pt x="1446436" y="1377646"/>
                  </a:lnTo>
                  <a:lnTo>
                    <a:pt x="1463083" y="1377646"/>
                  </a:lnTo>
                  <a:lnTo>
                    <a:pt x="1478315" y="1401583"/>
                  </a:lnTo>
                  <a:lnTo>
                    <a:pt x="1493548" y="1377646"/>
                  </a:lnTo>
                  <a:lnTo>
                    <a:pt x="1510194" y="1377646"/>
                  </a:lnTo>
                  <a:lnTo>
                    <a:pt x="1486584" y="1414422"/>
                  </a:lnTo>
                  <a:lnTo>
                    <a:pt x="1511826" y="1453808"/>
                  </a:lnTo>
                  <a:lnTo>
                    <a:pt x="1495180" y="1453808"/>
                  </a:lnTo>
                  <a:lnTo>
                    <a:pt x="1478315" y="1427043"/>
                  </a:lnTo>
                  <a:close/>
                  <a:moveTo>
                    <a:pt x="1581515" y="1427043"/>
                  </a:moveTo>
                  <a:lnTo>
                    <a:pt x="1564650" y="1453808"/>
                  </a:lnTo>
                  <a:lnTo>
                    <a:pt x="1548004" y="1453808"/>
                  </a:lnTo>
                  <a:lnTo>
                    <a:pt x="1573246" y="1414422"/>
                  </a:lnTo>
                  <a:lnTo>
                    <a:pt x="1549636" y="1377646"/>
                  </a:lnTo>
                  <a:lnTo>
                    <a:pt x="1566283" y="1377646"/>
                  </a:lnTo>
                  <a:lnTo>
                    <a:pt x="1581515" y="1401583"/>
                  </a:lnTo>
                  <a:lnTo>
                    <a:pt x="1596748" y="1377646"/>
                  </a:lnTo>
                  <a:lnTo>
                    <a:pt x="1613394" y="1377646"/>
                  </a:lnTo>
                  <a:lnTo>
                    <a:pt x="1589785" y="1414422"/>
                  </a:lnTo>
                  <a:lnTo>
                    <a:pt x="1615026" y="1453808"/>
                  </a:lnTo>
                  <a:lnTo>
                    <a:pt x="1598380" y="1453808"/>
                  </a:lnTo>
                  <a:lnTo>
                    <a:pt x="1581515" y="1427043"/>
                  </a:lnTo>
                  <a:close/>
                  <a:moveTo>
                    <a:pt x="1684715" y="1427043"/>
                  </a:moveTo>
                  <a:lnTo>
                    <a:pt x="1667851" y="1453808"/>
                  </a:lnTo>
                  <a:lnTo>
                    <a:pt x="1651205" y="1453808"/>
                  </a:lnTo>
                  <a:lnTo>
                    <a:pt x="1676446" y="1414422"/>
                  </a:lnTo>
                  <a:lnTo>
                    <a:pt x="1652837" y="1377646"/>
                  </a:lnTo>
                  <a:lnTo>
                    <a:pt x="1669483" y="1377646"/>
                  </a:lnTo>
                  <a:lnTo>
                    <a:pt x="1684715" y="1401583"/>
                  </a:lnTo>
                  <a:lnTo>
                    <a:pt x="1699948" y="1377646"/>
                  </a:lnTo>
                  <a:lnTo>
                    <a:pt x="1716595" y="1377646"/>
                  </a:lnTo>
                  <a:lnTo>
                    <a:pt x="1692985" y="1414422"/>
                  </a:lnTo>
                  <a:lnTo>
                    <a:pt x="1718227" y="1453808"/>
                  </a:lnTo>
                  <a:lnTo>
                    <a:pt x="1701581" y="1453808"/>
                  </a:lnTo>
                  <a:lnTo>
                    <a:pt x="1684715" y="1427043"/>
                  </a:lnTo>
                  <a:close/>
                  <a:moveTo>
                    <a:pt x="1787915" y="1427043"/>
                  </a:moveTo>
                  <a:lnTo>
                    <a:pt x="1771051" y="1453808"/>
                  </a:lnTo>
                  <a:lnTo>
                    <a:pt x="1754405" y="1453808"/>
                  </a:lnTo>
                  <a:lnTo>
                    <a:pt x="1779647" y="1414422"/>
                  </a:lnTo>
                  <a:lnTo>
                    <a:pt x="1756037" y="1377646"/>
                  </a:lnTo>
                  <a:lnTo>
                    <a:pt x="1772683" y="1377646"/>
                  </a:lnTo>
                  <a:lnTo>
                    <a:pt x="1787915" y="1401583"/>
                  </a:lnTo>
                  <a:lnTo>
                    <a:pt x="1803149" y="1377646"/>
                  </a:lnTo>
                  <a:lnTo>
                    <a:pt x="1819795" y="1377646"/>
                  </a:lnTo>
                  <a:lnTo>
                    <a:pt x="1796185" y="1414422"/>
                  </a:lnTo>
                  <a:lnTo>
                    <a:pt x="1821427" y="1453808"/>
                  </a:lnTo>
                  <a:lnTo>
                    <a:pt x="1804781" y="1453808"/>
                  </a:lnTo>
                  <a:lnTo>
                    <a:pt x="1787915" y="1427043"/>
                  </a:lnTo>
                  <a:close/>
                  <a:moveTo>
                    <a:pt x="1891116" y="1427043"/>
                  </a:moveTo>
                  <a:lnTo>
                    <a:pt x="1874251" y="1453808"/>
                  </a:lnTo>
                  <a:lnTo>
                    <a:pt x="1857605" y="1453808"/>
                  </a:lnTo>
                  <a:lnTo>
                    <a:pt x="1882847" y="1414422"/>
                  </a:lnTo>
                  <a:lnTo>
                    <a:pt x="1859237" y="1377646"/>
                  </a:lnTo>
                  <a:lnTo>
                    <a:pt x="1875884" y="1377646"/>
                  </a:lnTo>
                  <a:lnTo>
                    <a:pt x="1891116" y="1401583"/>
                  </a:lnTo>
                  <a:lnTo>
                    <a:pt x="1906349" y="1377646"/>
                  </a:lnTo>
                  <a:lnTo>
                    <a:pt x="1922995" y="1377646"/>
                  </a:lnTo>
                  <a:lnTo>
                    <a:pt x="1899385" y="1414422"/>
                  </a:lnTo>
                  <a:lnTo>
                    <a:pt x="1924627" y="1453808"/>
                  </a:lnTo>
                  <a:lnTo>
                    <a:pt x="1907981" y="1453808"/>
                  </a:lnTo>
                  <a:lnTo>
                    <a:pt x="1891116" y="1427043"/>
                  </a:lnTo>
                  <a:close/>
                  <a:moveTo>
                    <a:pt x="1994316" y="1427043"/>
                  </a:moveTo>
                  <a:lnTo>
                    <a:pt x="1977452" y="1453808"/>
                  </a:lnTo>
                  <a:lnTo>
                    <a:pt x="1960805" y="1453808"/>
                  </a:lnTo>
                  <a:lnTo>
                    <a:pt x="1986047" y="1414422"/>
                  </a:lnTo>
                  <a:lnTo>
                    <a:pt x="1962438" y="1377646"/>
                  </a:lnTo>
                  <a:lnTo>
                    <a:pt x="1979084" y="1377646"/>
                  </a:lnTo>
                  <a:lnTo>
                    <a:pt x="1994316" y="1401583"/>
                  </a:lnTo>
                  <a:lnTo>
                    <a:pt x="2009549" y="1377646"/>
                  </a:lnTo>
                  <a:lnTo>
                    <a:pt x="2026195" y="1377646"/>
                  </a:lnTo>
                  <a:lnTo>
                    <a:pt x="2002586" y="1414422"/>
                  </a:lnTo>
                  <a:lnTo>
                    <a:pt x="2027827" y="1453808"/>
                  </a:lnTo>
                  <a:lnTo>
                    <a:pt x="2011182" y="1453808"/>
                  </a:lnTo>
                  <a:lnTo>
                    <a:pt x="1994316" y="1427043"/>
                  </a:lnTo>
                  <a:close/>
                  <a:moveTo>
                    <a:pt x="33511" y="1541847"/>
                  </a:moveTo>
                  <a:lnTo>
                    <a:pt x="16646" y="1568612"/>
                  </a:lnTo>
                  <a:lnTo>
                    <a:pt x="0" y="1568612"/>
                  </a:lnTo>
                  <a:lnTo>
                    <a:pt x="25242" y="1529226"/>
                  </a:lnTo>
                  <a:lnTo>
                    <a:pt x="1632" y="1492450"/>
                  </a:lnTo>
                  <a:lnTo>
                    <a:pt x="18278" y="1492450"/>
                  </a:lnTo>
                  <a:lnTo>
                    <a:pt x="33511" y="1516387"/>
                  </a:lnTo>
                  <a:lnTo>
                    <a:pt x="48744" y="1492450"/>
                  </a:lnTo>
                  <a:lnTo>
                    <a:pt x="65390" y="1492450"/>
                  </a:lnTo>
                  <a:lnTo>
                    <a:pt x="41780" y="1529226"/>
                  </a:lnTo>
                  <a:lnTo>
                    <a:pt x="67022" y="1568612"/>
                  </a:lnTo>
                  <a:lnTo>
                    <a:pt x="50376" y="1568612"/>
                  </a:lnTo>
                  <a:lnTo>
                    <a:pt x="33511" y="1541847"/>
                  </a:lnTo>
                  <a:close/>
                  <a:moveTo>
                    <a:pt x="136711" y="1541847"/>
                  </a:moveTo>
                  <a:lnTo>
                    <a:pt x="119846" y="1568612"/>
                  </a:lnTo>
                  <a:lnTo>
                    <a:pt x="103200" y="1568612"/>
                  </a:lnTo>
                  <a:lnTo>
                    <a:pt x="128442" y="1529226"/>
                  </a:lnTo>
                  <a:lnTo>
                    <a:pt x="104833" y="1492450"/>
                  </a:lnTo>
                  <a:lnTo>
                    <a:pt x="121479" y="1492450"/>
                  </a:lnTo>
                  <a:lnTo>
                    <a:pt x="136711" y="1516387"/>
                  </a:lnTo>
                  <a:lnTo>
                    <a:pt x="151944" y="1492450"/>
                  </a:lnTo>
                  <a:lnTo>
                    <a:pt x="168590" y="1492450"/>
                  </a:lnTo>
                  <a:lnTo>
                    <a:pt x="144981" y="1529226"/>
                  </a:lnTo>
                  <a:lnTo>
                    <a:pt x="170222" y="1568612"/>
                  </a:lnTo>
                  <a:lnTo>
                    <a:pt x="153576" y="1568612"/>
                  </a:lnTo>
                  <a:lnTo>
                    <a:pt x="136711" y="1541847"/>
                  </a:lnTo>
                  <a:close/>
                  <a:moveTo>
                    <a:pt x="239911" y="1541847"/>
                  </a:moveTo>
                  <a:lnTo>
                    <a:pt x="223047" y="1568612"/>
                  </a:lnTo>
                  <a:lnTo>
                    <a:pt x="206401" y="1568612"/>
                  </a:lnTo>
                  <a:lnTo>
                    <a:pt x="231642" y="1529226"/>
                  </a:lnTo>
                  <a:lnTo>
                    <a:pt x="208033" y="1492450"/>
                  </a:lnTo>
                  <a:lnTo>
                    <a:pt x="224679" y="1492450"/>
                  </a:lnTo>
                  <a:lnTo>
                    <a:pt x="239911" y="1516387"/>
                  </a:lnTo>
                  <a:lnTo>
                    <a:pt x="255144" y="1492450"/>
                  </a:lnTo>
                  <a:lnTo>
                    <a:pt x="271790" y="1492450"/>
                  </a:lnTo>
                  <a:lnTo>
                    <a:pt x="248181" y="1529226"/>
                  </a:lnTo>
                  <a:lnTo>
                    <a:pt x="273423" y="1568612"/>
                  </a:lnTo>
                  <a:lnTo>
                    <a:pt x="256777" y="1568612"/>
                  </a:lnTo>
                  <a:lnTo>
                    <a:pt x="239911" y="1541847"/>
                  </a:lnTo>
                  <a:close/>
                  <a:moveTo>
                    <a:pt x="343111" y="1541847"/>
                  </a:moveTo>
                  <a:lnTo>
                    <a:pt x="326247" y="1568612"/>
                  </a:lnTo>
                  <a:lnTo>
                    <a:pt x="309601" y="1568612"/>
                  </a:lnTo>
                  <a:lnTo>
                    <a:pt x="334843" y="1529226"/>
                  </a:lnTo>
                  <a:lnTo>
                    <a:pt x="311233" y="1492450"/>
                  </a:lnTo>
                  <a:lnTo>
                    <a:pt x="327879" y="1492450"/>
                  </a:lnTo>
                  <a:lnTo>
                    <a:pt x="343111" y="1516387"/>
                  </a:lnTo>
                  <a:lnTo>
                    <a:pt x="358345" y="1492450"/>
                  </a:lnTo>
                  <a:lnTo>
                    <a:pt x="374991" y="1492450"/>
                  </a:lnTo>
                  <a:lnTo>
                    <a:pt x="351381" y="1529226"/>
                  </a:lnTo>
                  <a:lnTo>
                    <a:pt x="376623" y="1568612"/>
                  </a:lnTo>
                  <a:lnTo>
                    <a:pt x="359977" y="1568612"/>
                  </a:lnTo>
                  <a:lnTo>
                    <a:pt x="343111" y="1541847"/>
                  </a:lnTo>
                  <a:close/>
                  <a:moveTo>
                    <a:pt x="446312" y="1541847"/>
                  </a:moveTo>
                  <a:lnTo>
                    <a:pt x="429447" y="1568612"/>
                  </a:lnTo>
                  <a:lnTo>
                    <a:pt x="412801" y="1568612"/>
                  </a:lnTo>
                  <a:lnTo>
                    <a:pt x="438043" y="1529226"/>
                  </a:lnTo>
                  <a:lnTo>
                    <a:pt x="414433" y="1492450"/>
                  </a:lnTo>
                  <a:lnTo>
                    <a:pt x="431079" y="1492450"/>
                  </a:lnTo>
                  <a:lnTo>
                    <a:pt x="446312" y="1516387"/>
                  </a:lnTo>
                  <a:lnTo>
                    <a:pt x="461545" y="1492450"/>
                  </a:lnTo>
                  <a:lnTo>
                    <a:pt x="478191" y="1492450"/>
                  </a:lnTo>
                  <a:lnTo>
                    <a:pt x="454582" y="1529226"/>
                  </a:lnTo>
                  <a:lnTo>
                    <a:pt x="479823" y="1568612"/>
                  </a:lnTo>
                  <a:lnTo>
                    <a:pt x="463177" y="1568612"/>
                  </a:lnTo>
                  <a:lnTo>
                    <a:pt x="446312" y="1541847"/>
                  </a:lnTo>
                  <a:close/>
                  <a:moveTo>
                    <a:pt x="549512" y="1541847"/>
                  </a:moveTo>
                  <a:lnTo>
                    <a:pt x="532648" y="1568612"/>
                  </a:lnTo>
                  <a:lnTo>
                    <a:pt x="516002" y="1568612"/>
                  </a:lnTo>
                  <a:lnTo>
                    <a:pt x="541243" y="1529226"/>
                  </a:lnTo>
                  <a:lnTo>
                    <a:pt x="517634" y="1492450"/>
                  </a:lnTo>
                  <a:lnTo>
                    <a:pt x="534280" y="1492450"/>
                  </a:lnTo>
                  <a:lnTo>
                    <a:pt x="549512" y="1516387"/>
                  </a:lnTo>
                  <a:lnTo>
                    <a:pt x="564745" y="1492450"/>
                  </a:lnTo>
                  <a:lnTo>
                    <a:pt x="581391" y="1492450"/>
                  </a:lnTo>
                  <a:lnTo>
                    <a:pt x="557782" y="1529226"/>
                  </a:lnTo>
                  <a:lnTo>
                    <a:pt x="583023" y="1568612"/>
                  </a:lnTo>
                  <a:lnTo>
                    <a:pt x="566378" y="1568612"/>
                  </a:lnTo>
                  <a:lnTo>
                    <a:pt x="549512" y="1541847"/>
                  </a:lnTo>
                  <a:close/>
                  <a:moveTo>
                    <a:pt x="652712" y="1541847"/>
                  </a:moveTo>
                  <a:lnTo>
                    <a:pt x="635848" y="1568612"/>
                  </a:lnTo>
                  <a:lnTo>
                    <a:pt x="619202" y="1568612"/>
                  </a:lnTo>
                  <a:lnTo>
                    <a:pt x="644443" y="1529226"/>
                  </a:lnTo>
                  <a:lnTo>
                    <a:pt x="620834" y="1492450"/>
                  </a:lnTo>
                  <a:lnTo>
                    <a:pt x="637480" y="1492450"/>
                  </a:lnTo>
                  <a:lnTo>
                    <a:pt x="652712" y="1516387"/>
                  </a:lnTo>
                  <a:lnTo>
                    <a:pt x="667945" y="1492450"/>
                  </a:lnTo>
                  <a:lnTo>
                    <a:pt x="684592" y="1492450"/>
                  </a:lnTo>
                  <a:lnTo>
                    <a:pt x="660982" y="1529226"/>
                  </a:lnTo>
                  <a:lnTo>
                    <a:pt x="686224" y="1568612"/>
                  </a:lnTo>
                  <a:lnTo>
                    <a:pt x="669578" y="1568612"/>
                  </a:lnTo>
                  <a:lnTo>
                    <a:pt x="652712" y="1541847"/>
                  </a:lnTo>
                  <a:close/>
                  <a:moveTo>
                    <a:pt x="755913" y="1541847"/>
                  </a:moveTo>
                  <a:lnTo>
                    <a:pt x="739048" y="1568612"/>
                  </a:lnTo>
                  <a:lnTo>
                    <a:pt x="722402" y="1568612"/>
                  </a:lnTo>
                  <a:lnTo>
                    <a:pt x="747644" y="1529226"/>
                  </a:lnTo>
                  <a:lnTo>
                    <a:pt x="724034" y="1492450"/>
                  </a:lnTo>
                  <a:lnTo>
                    <a:pt x="740680" y="1492450"/>
                  </a:lnTo>
                  <a:lnTo>
                    <a:pt x="755913" y="1516387"/>
                  </a:lnTo>
                  <a:lnTo>
                    <a:pt x="771146" y="1492450"/>
                  </a:lnTo>
                  <a:lnTo>
                    <a:pt x="787792" y="1492450"/>
                  </a:lnTo>
                  <a:lnTo>
                    <a:pt x="764182" y="1529226"/>
                  </a:lnTo>
                  <a:lnTo>
                    <a:pt x="789424" y="1568612"/>
                  </a:lnTo>
                  <a:lnTo>
                    <a:pt x="772778" y="1568612"/>
                  </a:lnTo>
                  <a:lnTo>
                    <a:pt x="755913" y="1541847"/>
                  </a:lnTo>
                  <a:close/>
                  <a:moveTo>
                    <a:pt x="859113" y="1541847"/>
                  </a:moveTo>
                  <a:lnTo>
                    <a:pt x="842248" y="1568612"/>
                  </a:lnTo>
                  <a:lnTo>
                    <a:pt x="825602" y="1568612"/>
                  </a:lnTo>
                  <a:lnTo>
                    <a:pt x="850844" y="1529226"/>
                  </a:lnTo>
                  <a:lnTo>
                    <a:pt x="827235" y="1492450"/>
                  </a:lnTo>
                  <a:lnTo>
                    <a:pt x="843881" y="1492450"/>
                  </a:lnTo>
                  <a:lnTo>
                    <a:pt x="859113" y="1516387"/>
                  </a:lnTo>
                  <a:lnTo>
                    <a:pt x="874346" y="1492450"/>
                  </a:lnTo>
                  <a:lnTo>
                    <a:pt x="890992" y="1492450"/>
                  </a:lnTo>
                  <a:lnTo>
                    <a:pt x="867383" y="1529226"/>
                  </a:lnTo>
                  <a:lnTo>
                    <a:pt x="892624" y="1568612"/>
                  </a:lnTo>
                  <a:lnTo>
                    <a:pt x="875978" y="1568612"/>
                  </a:lnTo>
                  <a:lnTo>
                    <a:pt x="859113" y="1541847"/>
                  </a:lnTo>
                  <a:close/>
                  <a:moveTo>
                    <a:pt x="962313" y="1541847"/>
                  </a:moveTo>
                  <a:lnTo>
                    <a:pt x="945449" y="1568612"/>
                  </a:lnTo>
                  <a:lnTo>
                    <a:pt x="928803" y="1568612"/>
                  </a:lnTo>
                  <a:lnTo>
                    <a:pt x="954044" y="1529226"/>
                  </a:lnTo>
                  <a:lnTo>
                    <a:pt x="930435" y="1492450"/>
                  </a:lnTo>
                  <a:lnTo>
                    <a:pt x="947081" y="1492450"/>
                  </a:lnTo>
                  <a:lnTo>
                    <a:pt x="962313" y="1516387"/>
                  </a:lnTo>
                  <a:lnTo>
                    <a:pt x="977546" y="1492450"/>
                  </a:lnTo>
                  <a:lnTo>
                    <a:pt x="994192" y="1492450"/>
                  </a:lnTo>
                  <a:lnTo>
                    <a:pt x="970583" y="1529226"/>
                  </a:lnTo>
                  <a:lnTo>
                    <a:pt x="995824" y="1568612"/>
                  </a:lnTo>
                  <a:lnTo>
                    <a:pt x="979179" y="1568612"/>
                  </a:lnTo>
                  <a:lnTo>
                    <a:pt x="962313" y="1541847"/>
                  </a:lnTo>
                  <a:close/>
                  <a:moveTo>
                    <a:pt x="1065513" y="1541847"/>
                  </a:moveTo>
                  <a:lnTo>
                    <a:pt x="1048649" y="1568612"/>
                  </a:lnTo>
                  <a:lnTo>
                    <a:pt x="1032003" y="1568612"/>
                  </a:lnTo>
                  <a:lnTo>
                    <a:pt x="1057244" y="1529226"/>
                  </a:lnTo>
                  <a:lnTo>
                    <a:pt x="1033635" y="1492450"/>
                  </a:lnTo>
                  <a:lnTo>
                    <a:pt x="1050281" y="1492450"/>
                  </a:lnTo>
                  <a:lnTo>
                    <a:pt x="1065513" y="1516387"/>
                  </a:lnTo>
                  <a:lnTo>
                    <a:pt x="1080747" y="1492450"/>
                  </a:lnTo>
                  <a:lnTo>
                    <a:pt x="1097393" y="1492450"/>
                  </a:lnTo>
                  <a:lnTo>
                    <a:pt x="1073783" y="1529226"/>
                  </a:lnTo>
                  <a:lnTo>
                    <a:pt x="1099025" y="1568612"/>
                  </a:lnTo>
                  <a:lnTo>
                    <a:pt x="1082379" y="1568612"/>
                  </a:lnTo>
                  <a:lnTo>
                    <a:pt x="1065513" y="1541847"/>
                  </a:lnTo>
                  <a:close/>
                  <a:moveTo>
                    <a:pt x="1168714" y="1541847"/>
                  </a:moveTo>
                  <a:lnTo>
                    <a:pt x="1151849" y="1568612"/>
                  </a:lnTo>
                  <a:lnTo>
                    <a:pt x="1135203" y="1568612"/>
                  </a:lnTo>
                  <a:lnTo>
                    <a:pt x="1160445" y="1529226"/>
                  </a:lnTo>
                  <a:lnTo>
                    <a:pt x="1136835" y="1492450"/>
                  </a:lnTo>
                  <a:lnTo>
                    <a:pt x="1153481" y="1492450"/>
                  </a:lnTo>
                  <a:lnTo>
                    <a:pt x="1168714" y="1516387"/>
                  </a:lnTo>
                  <a:lnTo>
                    <a:pt x="1183947" y="1492450"/>
                  </a:lnTo>
                  <a:lnTo>
                    <a:pt x="1200593" y="1492450"/>
                  </a:lnTo>
                  <a:lnTo>
                    <a:pt x="1176984" y="1529226"/>
                  </a:lnTo>
                  <a:lnTo>
                    <a:pt x="1202225" y="1568612"/>
                  </a:lnTo>
                  <a:lnTo>
                    <a:pt x="1185579" y="1568612"/>
                  </a:lnTo>
                  <a:lnTo>
                    <a:pt x="1168714" y="1541847"/>
                  </a:lnTo>
                  <a:close/>
                  <a:moveTo>
                    <a:pt x="1271914" y="1541847"/>
                  </a:moveTo>
                  <a:lnTo>
                    <a:pt x="1255050" y="1568612"/>
                  </a:lnTo>
                  <a:lnTo>
                    <a:pt x="1238404" y="1568612"/>
                  </a:lnTo>
                  <a:lnTo>
                    <a:pt x="1263645" y="1529226"/>
                  </a:lnTo>
                  <a:lnTo>
                    <a:pt x="1240036" y="1492450"/>
                  </a:lnTo>
                  <a:lnTo>
                    <a:pt x="1256682" y="1492450"/>
                  </a:lnTo>
                  <a:lnTo>
                    <a:pt x="1271914" y="1516387"/>
                  </a:lnTo>
                  <a:lnTo>
                    <a:pt x="1287147" y="1492450"/>
                  </a:lnTo>
                  <a:lnTo>
                    <a:pt x="1303793" y="1492450"/>
                  </a:lnTo>
                  <a:lnTo>
                    <a:pt x="1280184" y="1529226"/>
                  </a:lnTo>
                  <a:lnTo>
                    <a:pt x="1305426" y="1568612"/>
                  </a:lnTo>
                  <a:lnTo>
                    <a:pt x="1288779" y="1568612"/>
                  </a:lnTo>
                  <a:lnTo>
                    <a:pt x="1271914" y="1541847"/>
                  </a:lnTo>
                  <a:close/>
                  <a:moveTo>
                    <a:pt x="1375114" y="1541847"/>
                  </a:moveTo>
                  <a:lnTo>
                    <a:pt x="1358250" y="1568612"/>
                  </a:lnTo>
                  <a:lnTo>
                    <a:pt x="1341604" y="1568612"/>
                  </a:lnTo>
                  <a:lnTo>
                    <a:pt x="1366845" y="1529226"/>
                  </a:lnTo>
                  <a:lnTo>
                    <a:pt x="1343236" y="1492450"/>
                  </a:lnTo>
                  <a:lnTo>
                    <a:pt x="1359882" y="1492450"/>
                  </a:lnTo>
                  <a:lnTo>
                    <a:pt x="1375114" y="1516387"/>
                  </a:lnTo>
                  <a:lnTo>
                    <a:pt x="1390348" y="1492450"/>
                  </a:lnTo>
                  <a:lnTo>
                    <a:pt x="1406993" y="1492450"/>
                  </a:lnTo>
                  <a:lnTo>
                    <a:pt x="1383384" y="1529226"/>
                  </a:lnTo>
                  <a:lnTo>
                    <a:pt x="1408626" y="1568612"/>
                  </a:lnTo>
                  <a:lnTo>
                    <a:pt x="1391980" y="1568612"/>
                  </a:lnTo>
                  <a:lnTo>
                    <a:pt x="1375114" y="1541847"/>
                  </a:lnTo>
                  <a:close/>
                  <a:moveTo>
                    <a:pt x="1478315" y="1541847"/>
                  </a:moveTo>
                  <a:lnTo>
                    <a:pt x="1461450" y="1568612"/>
                  </a:lnTo>
                  <a:lnTo>
                    <a:pt x="1444804" y="1568612"/>
                  </a:lnTo>
                  <a:lnTo>
                    <a:pt x="1470046" y="1529226"/>
                  </a:lnTo>
                  <a:lnTo>
                    <a:pt x="1446436" y="1492450"/>
                  </a:lnTo>
                  <a:lnTo>
                    <a:pt x="1463083" y="1492450"/>
                  </a:lnTo>
                  <a:lnTo>
                    <a:pt x="1478315" y="1516387"/>
                  </a:lnTo>
                  <a:lnTo>
                    <a:pt x="1493548" y="1492450"/>
                  </a:lnTo>
                  <a:lnTo>
                    <a:pt x="1510194" y="1492450"/>
                  </a:lnTo>
                  <a:lnTo>
                    <a:pt x="1486584" y="1529226"/>
                  </a:lnTo>
                  <a:lnTo>
                    <a:pt x="1511826" y="1568612"/>
                  </a:lnTo>
                  <a:lnTo>
                    <a:pt x="1495180" y="1568612"/>
                  </a:lnTo>
                  <a:lnTo>
                    <a:pt x="1478315" y="1541847"/>
                  </a:lnTo>
                  <a:close/>
                  <a:moveTo>
                    <a:pt x="1581515" y="1541847"/>
                  </a:moveTo>
                  <a:lnTo>
                    <a:pt x="1564650" y="1568612"/>
                  </a:lnTo>
                  <a:lnTo>
                    <a:pt x="1548004" y="1568612"/>
                  </a:lnTo>
                  <a:lnTo>
                    <a:pt x="1573246" y="1529226"/>
                  </a:lnTo>
                  <a:lnTo>
                    <a:pt x="1549636" y="1492450"/>
                  </a:lnTo>
                  <a:lnTo>
                    <a:pt x="1566283" y="1492450"/>
                  </a:lnTo>
                  <a:lnTo>
                    <a:pt x="1581515" y="1516387"/>
                  </a:lnTo>
                  <a:lnTo>
                    <a:pt x="1596748" y="1492450"/>
                  </a:lnTo>
                  <a:lnTo>
                    <a:pt x="1613394" y="1492450"/>
                  </a:lnTo>
                  <a:lnTo>
                    <a:pt x="1589785" y="1529226"/>
                  </a:lnTo>
                  <a:lnTo>
                    <a:pt x="1615026" y="1568612"/>
                  </a:lnTo>
                  <a:lnTo>
                    <a:pt x="1598380" y="1568612"/>
                  </a:lnTo>
                  <a:lnTo>
                    <a:pt x="1581515" y="1541847"/>
                  </a:lnTo>
                  <a:close/>
                  <a:moveTo>
                    <a:pt x="1684715" y="1541847"/>
                  </a:moveTo>
                  <a:lnTo>
                    <a:pt x="1667851" y="1568612"/>
                  </a:lnTo>
                  <a:lnTo>
                    <a:pt x="1651205" y="1568612"/>
                  </a:lnTo>
                  <a:lnTo>
                    <a:pt x="1676446" y="1529226"/>
                  </a:lnTo>
                  <a:lnTo>
                    <a:pt x="1652837" y="1492450"/>
                  </a:lnTo>
                  <a:lnTo>
                    <a:pt x="1669483" y="1492450"/>
                  </a:lnTo>
                  <a:lnTo>
                    <a:pt x="1684715" y="1516387"/>
                  </a:lnTo>
                  <a:lnTo>
                    <a:pt x="1699948" y="1492450"/>
                  </a:lnTo>
                  <a:lnTo>
                    <a:pt x="1716595" y="1492450"/>
                  </a:lnTo>
                  <a:lnTo>
                    <a:pt x="1692985" y="1529226"/>
                  </a:lnTo>
                  <a:lnTo>
                    <a:pt x="1718227" y="1568612"/>
                  </a:lnTo>
                  <a:lnTo>
                    <a:pt x="1701581" y="1568612"/>
                  </a:lnTo>
                  <a:lnTo>
                    <a:pt x="1684715" y="1541847"/>
                  </a:lnTo>
                  <a:close/>
                  <a:moveTo>
                    <a:pt x="1787915" y="1541847"/>
                  </a:moveTo>
                  <a:lnTo>
                    <a:pt x="1771051" y="1568612"/>
                  </a:lnTo>
                  <a:lnTo>
                    <a:pt x="1754405" y="1568612"/>
                  </a:lnTo>
                  <a:lnTo>
                    <a:pt x="1779647" y="1529226"/>
                  </a:lnTo>
                  <a:lnTo>
                    <a:pt x="1756037" y="1492450"/>
                  </a:lnTo>
                  <a:lnTo>
                    <a:pt x="1772683" y="1492450"/>
                  </a:lnTo>
                  <a:lnTo>
                    <a:pt x="1787915" y="1516387"/>
                  </a:lnTo>
                  <a:lnTo>
                    <a:pt x="1803149" y="1492450"/>
                  </a:lnTo>
                  <a:lnTo>
                    <a:pt x="1819795" y="1492450"/>
                  </a:lnTo>
                  <a:lnTo>
                    <a:pt x="1796185" y="1529226"/>
                  </a:lnTo>
                  <a:lnTo>
                    <a:pt x="1821427" y="1568612"/>
                  </a:lnTo>
                  <a:lnTo>
                    <a:pt x="1804781" y="1568612"/>
                  </a:lnTo>
                  <a:lnTo>
                    <a:pt x="1787915" y="1541847"/>
                  </a:lnTo>
                  <a:close/>
                  <a:moveTo>
                    <a:pt x="1891116" y="1541847"/>
                  </a:moveTo>
                  <a:lnTo>
                    <a:pt x="1874251" y="1568612"/>
                  </a:lnTo>
                  <a:lnTo>
                    <a:pt x="1857605" y="1568612"/>
                  </a:lnTo>
                  <a:lnTo>
                    <a:pt x="1882847" y="1529226"/>
                  </a:lnTo>
                  <a:lnTo>
                    <a:pt x="1859237" y="1492450"/>
                  </a:lnTo>
                  <a:lnTo>
                    <a:pt x="1875884" y="1492450"/>
                  </a:lnTo>
                  <a:lnTo>
                    <a:pt x="1891116" y="1516387"/>
                  </a:lnTo>
                  <a:lnTo>
                    <a:pt x="1906349" y="1492450"/>
                  </a:lnTo>
                  <a:lnTo>
                    <a:pt x="1922995" y="1492450"/>
                  </a:lnTo>
                  <a:lnTo>
                    <a:pt x="1899385" y="1529226"/>
                  </a:lnTo>
                  <a:lnTo>
                    <a:pt x="1924627" y="1568612"/>
                  </a:lnTo>
                  <a:lnTo>
                    <a:pt x="1907981" y="1568612"/>
                  </a:lnTo>
                  <a:lnTo>
                    <a:pt x="1891116" y="1541847"/>
                  </a:lnTo>
                  <a:close/>
                  <a:moveTo>
                    <a:pt x="1994316" y="1541847"/>
                  </a:moveTo>
                  <a:lnTo>
                    <a:pt x="1977452" y="1568612"/>
                  </a:lnTo>
                  <a:lnTo>
                    <a:pt x="1960805" y="1568612"/>
                  </a:lnTo>
                  <a:lnTo>
                    <a:pt x="1986047" y="1529226"/>
                  </a:lnTo>
                  <a:lnTo>
                    <a:pt x="1962438" y="1492450"/>
                  </a:lnTo>
                  <a:lnTo>
                    <a:pt x="1979084" y="1492450"/>
                  </a:lnTo>
                  <a:lnTo>
                    <a:pt x="1994316" y="1516387"/>
                  </a:lnTo>
                  <a:lnTo>
                    <a:pt x="2009549" y="1492450"/>
                  </a:lnTo>
                  <a:lnTo>
                    <a:pt x="2026195" y="1492450"/>
                  </a:lnTo>
                  <a:lnTo>
                    <a:pt x="2002586" y="1529226"/>
                  </a:lnTo>
                  <a:lnTo>
                    <a:pt x="2027827" y="1568612"/>
                  </a:lnTo>
                  <a:lnTo>
                    <a:pt x="2011182" y="1568612"/>
                  </a:lnTo>
                  <a:lnTo>
                    <a:pt x="1994316" y="1541847"/>
                  </a:lnTo>
                  <a:close/>
                  <a:moveTo>
                    <a:pt x="33511" y="1656651"/>
                  </a:moveTo>
                  <a:lnTo>
                    <a:pt x="16646" y="1683416"/>
                  </a:lnTo>
                  <a:lnTo>
                    <a:pt x="0" y="1683416"/>
                  </a:lnTo>
                  <a:lnTo>
                    <a:pt x="25242" y="1644029"/>
                  </a:lnTo>
                  <a:lnTo>
                    <a:pt x="1632" y="1607253"/>
                  </a:lnTo>
                  <a:lnTo>
                    <a:pt x="18278" y="1607253"/>
                  </a:lnTo>
                  <a:lnTo>
                    <a:pt x="33511" y="1631191"/>
                  </a:lnTo>
                  <a:lnTo>
                    <a:pt x="48744" y="1607253"/>
                  </a:lnTo>
                  <a:lnTo>
                    <a:pt x="65390" y="1607253"/>
                  </a:lnTo>
                  <a:lnTo>
                    <a:pt x="41780" y="1644029"/>
                  </a:lnTo>
                  <a:lnTo>
                    <a:pt x="67022" y="1683416"/>
                  </a:lnTo>
                  <a:lnTo>
                    <a:pt x="50376" y="1683416"/>
                  </a:lnTo>
                  <a:lnTo>
                    <a:pt x="33511" y="1656651"/>
                  </a:lnTo>
                  <a:close/>
                  <a:moveTo>
                    <a:pt x="136711" y="1656651"/>
                  </a:moveTo>
                  <a:lnTo>
                    <a:pt x="119846" y="1683416"/>
                  </a:lnTo>
                  <a:lnTo>
                    <a:pt x="103200" y="1683416"/>
                  </a:lnTo>
                  <a:lnTo>
                    <a:pt x="128442" y="1644029"/>
                  </a:lnTo>
                  <a:lnTo>
                    <a:pt x="104833" y="1607253"/>
                  </a:lnTo>
                  <a:lnTo>
                    <a:pt x="121479" y="1607253"/>
                  </a:lnTo>
                  <a:lnTo>
                    <a:pt x="136711" y="1631191"/>
                  </a:lnTo>
                  <a:lnTo>
                    <a:pt x="151944" y="1607253"/>
                  </a:lnTo>
                  <a:lnTo>
                    <a:pt x="168590" y="1607253"/>
                  </a:lnTo>
                  <a:lnTo>
                    <a:pt x="144981" y="1644029"/>
                  </a:lnTo>
                  <a:lnTo>
                    <a:pt x="170222" y="1683416"/>
                  </a:lnTo>
                  <a:lnTo>
                    <a:pt x="153576" y="1683416"/>
                  </a:lnTo>
                  <a:lnTo>
                    <a:pt x="136711" y="1656651"/>
                  </a:lnTo>
                  <a:close/>
                  <a:moveTo>
                    <a:pt x="239911" y="1656651"/>
                  </a:moveTo>
                  <a:lnTo>
                    <a:pt x="223047" y="1683416"/>
                  </a:lnTo>
                  <a:lnTo>
                    <a:pt x="206401" y="1683416"/>
                  </a:lnTo>
                  <a:lnTo>
                    <a:pt x="231642" y="1644029"/>
                  </a:lnTo>
                  <a:lnTo>
                    <a:pt x="208033" y="1607253"/>
                  </a:lnTo>
                  <a:lnTo>
                    <a:pt x="224679" y="1607253"/>
                  </a:lnTo>
                  <a:lnTo>
                    <a:pt x="239911" y="1631191"/>
                  </a:lnTo>
                  <a:lnTo>
                    <a:pt x="255144" y="1607253"/>
                  </a:lnTo>
                  <a:lnTo>
                    <a:pt x="271790" y="1607253"/>
                  </a:lnTo>
                  <a:lnTo>
                    <a:pt x="248181" y="1644029"/>
                  </a:lnTo>
                  <a:lnTo>
                    <a:pt x="273423" y="1683416"/>
                  </a:lnTo>
                  <a:lnTo>
                    <a:pt x="256777" y="1683416"/>
                  </a:lnTo>
                  <a:lnTo>
                    <a:pt x="239911" y="1656651"/>
                  </a:lnTo>
                  <a:close/>
                  <a:moveTo>
                    <a:pt x="343111" y="1656651"/>
                  </a:moveTo>
                  <a:lnTo>
                    <a:pt x="326247" y="1683416"/>
                  </a:lnTo>
                  <a:lnTo>
                    <a:pt x="309601" y="1683416"/>
                  </a:lnTo>
                  <a:lnTo>
                    <a:pt x="334843" y="1644029"/>
                  </a:lnTo>
                  <a:lnTo>
                    <a:pt x="311233" y="1607253"/>
                  </a:lnTo>
                  <a:lnTo>
                    <a:pt x="327879" y="1607253"/>
                  </a:lnTo>
                  <a:lnTo>
                    <a:pt x="343111" y="1631191"/>
                  </a:lnTo>
                  <a:lnTo>
                    <a:pt x="358345" y="1607253"/>
                  </a:lnTo>
                  <a:lnTo>
                    <a:pt x="374991" y="1607253"/>
                  </a:lnTo>
                  <a:lnTo>
                    <a:pt x="351381" y="1644029"/>
                  </a:lnTo>
                  <a:lnTo>
                    <a:pt x="376623" y="1683416"/>
                  </a:lnTo>
                  <a:lnTo>
                    <a:pt x="359977" y="1683416"/>
                  </a:lnTo>
                  <a:lnTo>
                    <a:pt x="343111" y="1656651"/>
                  </a:lnTo>
                  <a:close/>
                  <a:moveTo>
                    <a:pt x="446312" y="1656651"/>
                  </a:moveTo>
                  <a:lnTo>
                    <a:pt x="429447" y="1683416"/>
                  </a:lnTo>
                  <a:lnTo>
                    <a:pt x="412801" y="1683416"/>
                  </a:lnTo>
                  <a:lnTo>
                    <a:pt x="438043" y="1644029"/>
                  </a:lnTo>
                  <a:lnTo>
                    <a:pt x="414433" y="1607253"/>
                  </a:lnTo>
                  <a:lnTo>
                    <a:pt x="431079" y="1607253"/>
                  </a:lnTo>
                  <a:lnTo>
                    <a:pt x="446312" y="1631191"/>
                  </a:lnTo>
                  <a:lnTo>
                    <a:pt x="461545" y="1607253"/>
                  </a:lnTo>
                  <a:lnTo>
                    <a:pt x="478191" y="1607253"/>
                  </a:lnTo>
                  <a:lnTo>
                    <a:pt x="454582" y="1644029"/>
                  </a:lnTo>
                  <a:lnTo>
                    <a:pt x="479823" y="1683416"/>
                  </a:lnTo>
                  <a:lnTo>
                    <a:pt x="463177" y="1683416"/>
                  </a:lnTo>
                  <a:lnTo>
                    <a:pt x="446312" y="1656651"/>
                  </a:lnTo>
                  <a:close/>
                  <a:moveTo>
                    <a:pt x="549512" y="1656651"/>
                  </a:moveTo>
                  <a:lnTo>
                    <a:pt x="532648" y="1683416"/>
                  </a:lnTo>
                  <a:lnTo>
                    <a:pt x="516002" y="1683416"/>
                  </a:lnTo>
                  <a:lnTo>
                    <a:pt x="541243" y="1644029"/>
                  </a:lnTo>
                  <a:lnTo>
                    <a:pt x="517634" y="1607253"/>
                  </a:lnTo>
                  <a:lnTo>
                    <a:pt x="534280" y="1607253"/>
                  </a:lnTo>
                  <a:lnTo>
                    <a:pt x="549512" y="1631191"/>
                  </a:lnTo>
                  <a:lnTo>
                    <a:pt x="564745" y="1607253"/>
                  </a:lnTo>
                  <a:lnTo>
                    <a:pt x="581391" y="1607253"/>
                  </a:lnTo>
                  <a:lnTo>
                    <a:pt x="557782" y="1644029"/>
                  </a:lnTo>
                  <a:lnTo>
                    <a:pt x="583023" y="1683416"/>
                  </a:lnTo>
                  <a:lnTo>
                    <a:pt x="566378" y="1683416"/>
                  </a:lnTo>
                  <a:lnTo>
                    <a:pt x="549512" y="1656651"/>
                  </a:lnTo>
                  <a:close/>
                  <a:moveTo>
                    <a:pt x="652712" y="1656651"/>
                  </a:moveTo>
                  <a:lnTo>
                    <a:pt x="635848" y="1683416"/>
                  </a:lnTo>
                  <a:lnTo>
                    <a:pt x="619202" y="1683416"/>
                  </a:lnTo>
                  <a:lnTo>
                    <a:pt x="644443" y="1644029"/>
                  </a:lnTo>
                  <a:lnTo>
                    <a:pt x="620834" y="1607253"/>
                  </a:lnTo>
                  <a:lnTo>
                    <a:pt x="637480" y="1607253"/>
                  </a:lnTo>
                  <a:lnTo>
                    <a:pt x="652712" y="1631191"/>
                  </a:lnTo>
                  <a:lnTo>
                    <a:pt x="667945" y="1607253"/>
                  </a:lnTo>
                  <a:lnTo>
                    <a:pt x="684592" y="1607253"/>
                  </a:lnTo>
                  <a:lnTo>
                    <a:pt x="660982" y="1644029"/>
                  </a:lnTo>
                  <a:lnTo>
                    <a:pt x="686224" y="1683416"/>
                  </a:lnTo>
                  <a:lnTo>
                    <a:pt x="669578" y="1683416"/>
                  </a:lnTo>
                  <a:lnTo>
                    <a:pt x="652712" y="1656651"/>
                  </a:lnTo>
                  <a:close/>
                  <a:moveTo>
                    <a:pt x="755913" y="1656651"/>
                  </a:moveTo>
                  <a:lnTo>
                    <a:pt x="739048" y="1683416"/>
                  </a:lnTo>
                  <a:lnTo>
                    <a:pt x="722402" y="1683416"/>
                  </a:lnTo>
                  <a:lnTo>
                    <a:pt x="747644" y="1644029"/>
                  </a:lnTo>
                  <a:lnTo>
                    <a:pt x="724034" y="1607253"/>
                  </a:lnTo>
                  <a:lnTo>
                    <a:pt x="740680" y="1607253"/>
                  </a:lnTo>
                  <a:lnTo>
                    <a:pt x="755913" y="1631191"/>
                  </a:lnTo>
                  <a:lnTo>
                    <a:pt x="771146" y="1607253"/>
                  </a:lnTo>
                  <a:lnTo>
                    <a:pt x="787792" y="1607253"/>
                  </a:lnTo>
                  <a:lnTo>
                    <a:pt x="764182" y="1644029"/>
                  </a:lnTo>
                  <a:lnTo>
                    <a:pt x="789424" y="1683416"/>
                  </a:lnTo>
                  <a:lnTo>
                    <a:pt x="772778" y="1683416"/>
                  </a:lnTo>
                  <a:lnTo>
                    <a:pt x="755913" y="1656651"/>
                  </a:lnTo>
                  <a:close/>
                  <a:moveTo>
                    <a:pt x="859113" y="1656651"/>
                  </a:moveTo>
                  <a:lnTo>
                    <a:pt x="842248" y="1683416"/>
                  </a:lnTo>
                  <a:lnTo>
                    <a:pt x="825602" y="1683416"/>
                  </a:lnTo>
                  <a:lnTo>
                    <a:pt x="850844" y="1644029"/>
                  </a:lnTo>
                  <a:lnTo>
                    <a:pt x="827235" y="1607253"/>
                  </a:lnTo>
                  <a:lnTo>
                    <a:pt x="843881" y="1607253"/>
                  </a:lnTo>
                  <a:lnTo>
                    <a:pt x="859113" y="1631191"/>
                  </a:lnTo>
                  <a:lnTo>
                    <a:pt x="874346" y="1607253"/>
                  </a:lnTo>
                  <a:lnTo>
                    <a:pt x="890992" y="1607253"/>
                  </a:lnTo>
                  <a:lnTo>
                    <a:pt x="867383" y="1644029"/>
                  </a:lnTo>
                  <a:lnTo>
                    <a:pt x="892624" y="1683416"/>
                  </a:lnTo>
                  <a:lnTo>
                    <a:pt x="875978" y="1683416"/>
                  </a:lnTo>
                  <a:lnTo>
                    <a:pt x="859113" y="1656651"/>
                  </a:lnTo>
                  <a:close/>
                  <a:moveTo>
                    <a:pt x="962313" y="1656651"/>
                  </a:moveTo>
                  <a:lnTo>
                    <a:pt x="945449" y="1683416"/>
                  </a:lnTo>
                  <a:lnTo>
                    <a:pt x="928803" y="1683416"/>
                  </a:lnTo>
                  <a:lnTo>
                    <a:pt x="954044" y="1644029"/>
                  </a:lnTo>
                  <a:lnTo>
                    <a:pt x="930435" y="1607253"/>
                  </a:lnTo>
                  <a:lnTo>
                    <a:pt x="947081" y="1607253"/>
                  </a:lnTo>
                  <a:lnTo>
                    <a:pt x="962313" y="1631191"/>
                  </a:lnTo>
                  <a:lnTo>
                    <a:pt x="977546" y="1607253"/>
                  </a:lnTo>
                  <a:lnTo>
                    <a:pt x="994192" y="1607253"/>
                  </a:lnTo>
                  <a:lnTo>
                    <a:pt x="970583" y="1644029"/>
                  </a:lnTo>
                  <a:lnTo>
                    <a:pt x="995824" y="1683416"/>
                  </a:lnTo>
                  <a:lnTo>
                    <a:pt x="979179" y="1683416"/>
                  </a:lnTo>
                  <a:lnTo>
                    <a:pt x="962313" y="1656651"/>
                  </a:lnTo>
                  <a:close/>
                  <a:moveTo>
                    <a:pt x="1065513" y="1656651"/>
                  </a:moveTo>
                  <a:lnTo>
                    <a:pt x="1048649" y="1683416"/>
                  </a:lnTo>
                  <a:lnTo>
                    <a:pt x="1032003" y="1683416"/>
                  </a:lnTo>
                  <a:lnTo>
                    <a:pt x="1057244" y="1644029"/>
                  </a:lnTo>
                  <a:lnTo>
                    <a:pt x="1033635" y="1607253"/>
                  </a:lnTo>
                  <a:lnTo>
                    <a:pt x="1050281" y="1607253"/>
                  </a:lnTo>
                  <a:lnTo>
                    <a:pt x="1065513" y="1631191"/>
                  </a:lnTo>
                  <a:lnTo>
                    <a:pt x="1080747" y="1607253"/>
                  </a:lnTo>
                  <a:lnTo>
                    <a:pt x="1097393" y="1607253"/>
                  </a:lnTo>
                  <a:lnTo>
                    <a:pt x="1073783" y="1644029"/>
                  </a:lnTo>
                  <a:lnTo>
                    <a:pt x="1099025" y="1683416"/>
                  </a:lnTo>
                  <a:lnTo>
                    <a:pt x="1082379" y="1683416"/>
                  </a:lnTo>
                  <a:lnTo>
                    <a:pt x="1065513" y="1656651"/>
                  </a:lnTo>
                  <a:close/>
                  <a:moveTo>
                    <a:pt x="1168714" y="1656651"/>
                  </a:moveTo>
                  <a:lnTo>
                    <a:pt x="1151849" y="1683416"/>
                  </a:lnTo>
                  <a:lnTo>
                    <a:pt x="1135203" y="1683416"/>
                  </a:lnTo>
                  <a:lnTo>
                    <a:pt x="1160445" y="1644029"/>
                  </a:lnTo>
                  <a:lnTo>
                    <a:pt x="1136835" y="1607253"/>
                  </a:lnTo>
                  <a:lnTo>
                    <a:pt x="1153481" y="1607253"/>
                  </a:lnTo>
                  <a:lnTo>
                    <a:pt x="1168714" y="1631191"/>
                  </a:lnTo>
                  <a:lnTo>
                    <a:pt x="1183947" y="1607253"/>
                  </a:lnTo>
                  <a:lnTo>
                    <a:pt x="1200593" y="1607253"/>
                  </a:lnTo>
                  <a:lnTo>
                    <a:pt x="1176984" y="1644029"/>
                  </a:lnTo>
                  <a:lnTo>
                    <a:pt x="1202225" y="1683416"/>
                  </a:lnTo>
                  <a:lnTo>
                    <a:pt x="1185579" y="1683416"/>
                  </a:lnTo>
                  <a:lnTo>
                    <a:pt x="1168714" y="1656651"/>
                  </a:lnTo>
                  <a:close/>
                  <a:moveTo>
                    <a:pt x="1271914" y="1656651"/>
                  </a:moveTo>
                  <a:lnTo>
                    <a:pt x="1255050" y="1683416"/>
                  </a:lnTo>
                  <a:lnTo>
                    <a:pt x="1238404" y="1683416"/>
                  </a:lnTo>
                  <a:lnTo>
                    <a:pt x="1263645" y="1644029"/>
                  </a:lnTo>
                  <a:lnTo>
                    <a:pt x="1240036" y="1607253"/>
                  </a:lnTo>
                  <a:lnTo>
                    <a:pt x="1256682" y="1607253"/>
                  </a:lnTo>
                  <a:lnTo>
                    <a:pt x="1271914" y="1631191"/>
                  </a:lnTo>
                  <a:lnTo>
                    <a:pt x="1287147" y="1607253"/>
                  </a:lnTo>
                  <a:lnTo>
                    <a:pt x="1303793" y="1607253"/>
                  </a:lnTo>
                  <a:lnTo>
                    <a:pt x="1280184" y="1644029"/>
                  </a:lnTo>
                  <a:lnTo>
                    <a:pt x="1305426" y="1683416"/>
                  </a:lnTo>
                  <a:lnTo>
                    <a:pt x="1288779" y="1683416"/>
                  </a:lnTo>
                  <a:lnTo>
                    <a:pt x="1271914" y="1656651"/>
                  </a:lnTo>
                  <a:close/>
                  <a:moveTo>
                    <a:pt x="1375114" y="1656651"/>
                  </a:moveTo>
                  <a:lnTo>
                    <a:pt x="1358250" y="1683416"/>
                  </a:lnTo>
                  <a:lnTo>
                    <a:pt x="1341604" y="1683416"/>
                  </a:lnTo>
                  <a:lnTo>
                    <a:pt x="1366845" y="1644029"/>
                  </a:lnTo>
                  <a:lnTo>
                    <a:pt x="1343236" y="1607253"/>
                  </a:lnTo>
                  <a:lnTo>
                    <a:pt x="1359882" y="1607253"/>
                  </a:lnTo>
                  <a:lnTo>
                    <a:pt x="1375114" y="1631191"/>
                  </a:lnTo>
                  <a:lnTo>
                    <a:pt x="1390348" y="1607253"/>
                  </a:lnTo>
                  <a:lnTo>
                    <a:pt x="1406993" y="1607253"/>
                  </a:lnTo>
                  <a:lnTo>
                    <a:pt x="1383384" y="1644029"/>
                  </a:lnTo>
                  <a:lnTo>
                    <a:pt x="1408626" y="1683416"/>
                  </a:lnTo>
                  <a:lnTo>
                    <a:pt x="1391980" y="1683416"/>
                  </a:lnTo>
                  <a:lnTo>
                    <a:pt x="1375114" y="1656651"/>
                  </a:lnTo>
                  <a:close/>
                  <a:moveTo>
                    <a:pt x="1478315" y="1656651"/>
                  </a:moveTo>
                  <a:lnTo>
                    <a:pt x="1461450" y="1683416"/>
                  </a:lnTo>
                  <a:lnTo>
                    <a:pt x="1444804" y="1683416"/>
                  </a:lnTo>
                  <a:lnTo>
                    <a:pt x="1470046" y="1644029"/>
                  </a:lnTo>
                  <a:lnTo>
                    <a:pt x="1446436" y="1607253"/>
                  </a:lnTo>
                  <a:lnTo>
                    <a:pt x="1463083" y="1607253"/>
                  </a:lnTo>
                  <a:lnTo>
                    <a:pt x="1478315" y="1631191"/>
                  </a:lnTo>
                  <a:lnTo>
                    <a:pt x="1493548" y="1607253"/>
                  </a:lnTo>
                  <a:lnTo>
                    <a:pt x="1510194" y="1607253"/>
                  </a:lnTo>
                  <a:lnTo>
                    <a:pt x="1486584" y="1644029"/>
                  </a:lnTo>
                  <a:lnTo>
                    <a:pt x="1511826" y="1683416"/>
                  </a:lnTo>
                  <a:lnTo>
                    <a:pt x="1495180" y="1683416"/>
                  </a:lnTo>
                  <a:lnTo>
                    <a:pt x="1478315" y="1656651"/>
                  </a:lnTo>
                  <a:close/>
                  <a:moveTo>
                    <a:pt x="1581515" y="1656651"/>
                  </a:moveTo>
                  <a:lnTo>
                    <a:pt x="1564650" y="1683416"/>
                  </a:lnTo>
                  <a:lnTo>
                    <a:pt x="1548004" y="1683416"/>
                  </a:lnTo>
                  <a:lnTo>
                    <a:pt x="1573246" y="1644029"/>
                  </a:lnTo>
                  <a:lnTo>
                    <a:pt x="1549636" y="1607253"/>
                  </a:lnTo>
                  <a:lnTo>
                    <a:pt x="1566283" y="1607253"/>
                  </a:lnTo>
                  <a:lnTo>
                    <a:pt x="1581515" y="1631191"/>
                  </a:lnTo>
                  <a:lnTo>
                    <a:pt x="1596748" y="1607253"/>
                  </a:lnTo>
                  <a:lnTo>
                    <a:pt x="1613394" y="1607253"/>
                  </a:lnTo>
                  <a:lnTo>
                    <a:pt x="1589785" y="1644029"/>
                  </a:lnTo>
                  <a:lnTo>
                    <a:pt x="1615026" y="1683416"/>
                  </a:lnTo>
                  <a:lnTo>
                    <a:pt x="1598380" y="1683416"/>
                  </a:lnTo>
                  <a:lnTo>
                    <a:pt x="1581515" y="1656651"/>
                  </a:lnTo>
                  <a:close/>
                  <a:moveTo>
                    <a:pt x="1684715" y="1656651"/>
                  </a:moveTo>
                  <a:lnTo>
                    <a:pt x="1667851" y="1683416"/>
                  </a:lnTo>
                  <a:lnTo>
                    <a:pt x="1651205" y="1683416"/>
                  </a:lnTo>
                  <a:lnTo>
                    <a:pt x="1676446" y="1644029"/>
                  </a:lnTo>
                  <a:lnTo>
                    <a:pt x="1652837" y="1607253"/>
                  </a:lnTo>
                  <a:lnTo>
                    <a:pt x="1669483" y="1607253"/>
                  </a:lnTo>
                  <a:lnTo>
                    <a:pt x="1684715" y="1631191"/>
                  </a:lnTo>
                  <a:lnTo>
                    <a:pt x="1699948" y="1607253"/>
                  </a:lnTo>
                  <a:lnTo>
                    <a:pt x="1716595" y="1607253"/>
                  </a:lnTo>
                  <a:lnTo>
                    <a:pt x="1692985" y="1644029"/>
                  </a:lnTo>
                  <a:lnTo>
                    <a:pt x="1718227" y="1683416"/>
                  </a:lnTo>
                  <a:lnTo>
                    <a:pt x="1701581" y="1683416"/>
                  </a:lnTo>
                  <a:lnTo>
                    <a:pt x="1684715" y="1656651"/>
                  </a:lnTo>
                  <a:close/>
                  <a:moveTo>
                    <a:pt x="1787915" y="1656651"/>
                  </a:moveTo>
                  <a:lnTo>
                    <a:pt x="1771051" y="1683416"/>
                  </a:lnTo>
                  <a:lnTo>
                    <a:pt x="1754405" y="1683416"/>
                  </a:lnTo>
                  <a:lnTo>
                    <a:pt x="1779647" y="1644029"/>
                  </a:lnTo>
                  <a:lnTo>
                    <a:pt x="1756037" y="1607253"/>
                  </a:lnTo>
                  <a:lnTo>
                    <a:pt x="1772683" y="1607253"/>
                  </a:lnTo>
                  <a:lnTo>
                    <a:pt x="1787915" y="1631191"/>
                  </a:lnTo>
                  <a:lnTo>
                    <a:pt x="1803149" y="1607253"/>
                  </a:lnTo>
                  <a:lnTo>
                    <a:pt x="1819795" y="1607253"/>
                  </a:lnTo>
                  <a:lnTo>
                    <a:pt x="1796185" y="1644029"/>
                  </a:lnTo>
                  <a:lnTo>
                    <a:pt x="1821427" y="1683416"/>
                  </a:lnTo>
                  <a:lnTo>
                    <a:pt x="1804781" y="1683416"/>
                  </a:lnTo>
                  <a:lnTo>
                    <a:pt x="1787915" y="1656651"/>
                  </a:lnTo>
                  <a:close/>
                  <a:moveTo>
                    <a:pt x="1891116" y="1656651"/>
                  </a:moveTo>
                  <a:lnTo>
                    <a:pt x="1874251" y="1683416"/>
                  </a:lnTo>
                  <a:lnTo>
                    <a:pt x="1857605" y="1683416"/>
                  </a:lnTo>
                  <a:lnTo>
                    <a:pt x="1882847" y="1644029"/>
                  </a:lnTo>
                  <a:lnTo>
                    <a:pt x="1859237" y="1607253"/>
                  </a:lnTo>
                  <a:lnTo>
                    <a:pt x="1875884" y="1607253"/>
                  </a:lnTo>
                  <a:lnTo>
                    <a:pt x="1891116" y="1631191"/>
                  </a:lnTo>
                  <a:lnTo>
                    <a:pt x="1906349" y="1607253"/>
                  </a:lnTo>
                  <a:lnTo>
                    <a:pt x="1922995" y="1607253"/>
                  </a:lnTo>
                  <a:lnTo>
                    <a:pt x="1899385" y="1644029"/>
                  </a:lnTo>
                  <a:lnTo>
                    <a:pt x="1924627" y="1683416"/>
                  </a:lnTo>
                  <a:lnTo>
                    <a:pt x="1907981" y="1683416"/>
                  </a:lnTo>
                  <a:lnTo>
                    <a:pt x="1891116" y="1656651"/>
                  </a:lnTo>
                  <a:close/>
                  <a:moveTo>
                    <a:pt x="1994316" y="1656651"/>
                  </a:moveTo>
                  <a:lnTo>
                    <a:pt x="1977452" y="1683416"/>
                  </a:lnTo>
                  <a:lnTo>
                    <a:pt x="1960805" y="1683416"/>
                  </a:lnTo>
                  <a:lnTo>
                    <a:pt x="1986047" y="1644029"/>
                  </a:lnTo>
                  <a:lnTo>
                    <a:pt x="1962438" y="1607253"/>
                  </a:lnTo>
                  <a:lnTo>
                    <a:pt x="1979084" y="1607253"/>
                  </a:lnTo>
                  <a:lnTo>
                    <a:pt x="1994316" y="1631191"/>
                  </a:lnTo>
                  <a:lnTo>
                    <a:pt x="2009549" y="1607253"/>
                  </a:lnTo>
                  <a:lnTo>
                    <a:pt x="2026195" y="1607253"/>
                  </a:lnTo>
                  <a:lnTo>
                    <a:pt x="2002586" y="1644029"/>
                  </a:lnTo>
                  <a:lnTo>
                    <a:pt x="2027827" y="1683416"/>
                  </a:lnTo>
                  <a:lnTo>
                    <a:pt x="2011182" y="1683416"/>
                  </a:lnTo>
                  <a:lnTo>
                    <a:pt x="1994316" y="1656651"/>
                  </a:lnTo>
                  <a:close/>
                  <a:moveTo>
                    <a:pt x="33511" y="1771454"/>
                  </a:moveTo>
                  <a:lnTo>
                    <a:pt x="16646" y="1798220"/>
                  </a:lnTo>
                  <a:lnTo>
                    <a:pt x="0" y="1798220"/>
                  </a:lnTo>
                  <a:lnTo>
                    <a:pt x="25242" y="1758833"/>
                  </a:lnTo>
                  <a:lnTo>
                    <a:pt x="1632" y="1722057"/>
                  </a:lnTo>
                  <a:lnTo>
                    <a:pt x="18278" y="1722057"/>
                  </a:lnTo>
                  <a:lnTo>
                    <a:pt x="33511" y="1745994"/>
                  </a:lnTo>
                  <a:lnTo>
                    <a:pt x="48744" y="1722057"/>
                  </a:lnTo>
                  <a:lnTo>
                    <a:pt x="65390" y="1722057"/>
                  </a:lnTo>
                  <a:lnTo>
                    <a:pt x="41780" y="1758833"/>
                  </a:lnTo>
                  <a:lnTo>
                    <a:pt x="67022" y="1798220"/>
                  </a:lnTo>
                  <a:lnTo>
                    <a:pt x="50376" y="1798220"/>
                  </a:lnTo>
                  <a:lnTo>
                    <a:pt x="33511" y="1771454"/>
                  </a:lnTo>
                  <a:close/>
                  <a:moveTo>
                    <a:pt x="136711" y="1771454"/>
                  </a:moveTo>
                  <a:lnTo>
                    <a:pt x="119846" y="1798220"/>
                  </a:lnTo>
                  <a:lnTo>
                    <a:pt x="103200" y="1798220"/>
                  </a:lnTo>
                  <a:lnTo>
                    <a:pt x="128442" y="1758833"/>
                  </a:lnTo>
                  <a:lnTo>
                    <a:pt x="104833" y="1722057"/>
                  </a:lnTo>
                  <a:lnTo>
                    <a:pt x="121479" y="1722057"/>
                  </a:lnTo>
                  <a:lnTo>
                    <a:pt x="136711" y="1745994"/>
                  </a:lnTo>
                  <a:lnTo>
                    <a:pt x="151944" y="1722057"/>
                  </a:lnTo>
                  <a:lnTo>
                    <a:pt x="168590" y="1722057"/>
                  </a:lnTo>
                  <a:lnTo>
                    <a:pt x="144981" y="1758833"/>
                  </a:lnTo>
                  <a:lnTo>
                    <a:pt x="170222" y="1798220"/>
                  </a:lnTo>
                  <a:lnTo>
                    <a:pt x="153576" y="1798220"/>
                  </a:lnTo>
                  <a:lnTo>
                    <a:pt x="136711" y="1771454"/>
                  </a:lnTo>
                  <a:close/>
                  <a:moveTo>
                    <a:pt x="239911" y="1771454"/>
                  </a:moveTo>
                  <a:lnTo>
                    <a:pt x="223047" y="1798220"/>
                  </a:lnTo>
                  <a:lnTo>
                    <a:pt x="206401" y="1798220"/>
                  </a:lnTo>
                  <a:lnTo>
                    <a:pt x="231642" y="1758833"/>
                  </a:lnTo>
                  <a:lnTo>
                    <a:pt x="208033" y="1722057"/>
                  </a:lnTo>
                  <a:lnTo>
                    <a:pt x="224679" y="1722057"/>
                  </a:lnTo>
                  <a:lnTo>
                    <a:pt x="239911" y="1745994"/>
                  </a:lnTo>
                  <a:lnTo>
                    <a:pt x="255144" y="1722057"/>
                  </a:lnTo>
                  <a:lnTo>
                    <a:pt x="271790" y="1722057"/>
                  </a:lnTo>
                  <a:lnTo>
                    <a:pt x="248181" y="1758833"/>
                  </a:lnTo>
                  <a:lnTo>
                    <a:pt x="273423" y="1798220"/>
                  </a:lnTo>
                  <a:lnTo>
                    <a:pt x="256777" y="1798220"/>
                  </a:lnTo>
                  <a:lnTo>
                    <a:pt x="239911" y="1771454"/>
                  </a:lnTo>
                  <a:close/>
                  <a:moveTo>
                    <a:pt x="343111" y="1771454"/>
                  </a:moveTo>
                  <a:lnTo>
                    <a:pt x="326247" y="1798220"/>
                  </a:lnTo>
                  <a:lnTo>
                    <a:pt x="309601" y="1798220"/>
                  </a:lnTo>
                  <a:lnTo>
                    <a:pt x="334843" y="1758833"/>
                  </a:lnTo>
                  <a:lnTo>
                    <a:pt x="311233" y="1722057"/>
                  </a:lnTo>
                  <a:lnTo>
                    <a:pt x="327879" y="1722057"/>
                  </a:lnTo>
                  <a:lnTo>
                    <a:pt x="343111" y="1745994"/>
                  </a:lnTo>
                  <a:lnTo>
                    <a:pt x="358345" y="1722057"/>
                  </a:lnTo>
                  <a:lnTo>
                    <a:pt x="374991" y="1722057"/>
                  </a:lnTo>
                  <a:lnTo>
                    <a:pt x="351381" y="1758833"/>
                  </a:lnTo>
                  <a:lnTo>
                    <a:pt x="376623" y="1798220"/>
                  </a:lnTo>
                  <a:lnTo>
                    <a:pt x="359977" y="1798220"/>
                  </a:lnTo>
                  <a:lnTo>
                    <a:pt x="343111" y="1771454"/>
                  </a:lnTo>
                  <a:close/>
                  <a:moveTo>
                    <a:pt x="446312" y="1771454"/>
                  </a:moveTo>
                  <a:lnTo>
                    <a:pt x="429447" y="1798220"/>
                  </a:lnTo>
                  <a:lnTo>
                    <a:pt x="412801" y="1798220"/>
                  </a:lnTo>
                  <a:lnTo>
                    <a:pt x="438043" y="1758833"/>
                  </a:lnTo>
                  <a:lnTo>
                    <a:pt x="414433" y="1722057"/>
                  </a:lnTo>
                  <a:lnTo>
                    <a:pt x="431079" y="1722057"/>
                  </a:lnTo>
                  <a:lnTo>
                    <a:pt x="446312" y="1745994"/>
                  </a:lnTo>
                  <a:lnTo>
                    <a:pt x="461545" y="1722057"/>
                  </a:lnTo>
                  <a:lnTo>
                    <a:pt x="478191" y="1722057"/>
                  </a:lnTo>
                  <a:lnTo>
                    <a:pt x="454582" y="1758833"/>
                  </a:lnTo>
                  <a:lnTo>
                    <a:pt x="479823" y="1798220"/>
                  </a:lnTo>
                  <a:lnTo>
                    <a:pt x="463177" y="1798220"/>
                  </a:lnTo>
                  <a:lnTo>
                    <a:pt x="446312" y="1771454"/>
                  </a:lnTo>
                  <a:close/>
                  <a:moveTo>
                    <a:pt x="549512" y="1771454"/>
                  </a:moveTo>
                  <a:lnTo>
                    <a:pt x="532648" y="1798220"/>
                  </a:lnTo>
                  <a:lnTo>
                    <a:pt x="516002" y="1798220"/>
                  </a:lnTo>
                  <a:lnTo>
                    <a:pt x="541243" y="1758833"/>
                  </a:lnTo>
                  <a:lnTo>
                    <a:pt x="517634" y="1722057"/>
                  </a:lnTo>
                  <a:lnTo>
                    <a:pt x="534280" y="1722057"/>
                  </a:lnTo>
                  <a:lnTo>
                    <a:pt x="549512" y="1745994"/>
                  </a:lnTo>
                  <a:lnTo>
                    <a:pt x="564745" y="1722057"/>
                  </a:lnTo>
                  <a:lnTo>
                    <a:pt x="581391" y="1722057"/>
                  </a:lnTo>
                  <a:lnTo>
                    <a:pt x="557782" y="1758833"/>
                  </a:lnTo>
                  <a:lnTo>
                    <a:pt x="583023" y="1798220"/>
                  </a:lnTo>
                  <a:lnTo>
                    <a:pt x="566378" y="1798220"/>
                  </a:lnTo>
                  <a:lnTo>
                    <a:pt x="549512" y="1771454"/>
                  </a:lnTo>
                  <a:close/>
                  <a:moveTo>
                    <a:pt x="652712" y="1771454"/>
                  </a:moveTo>
                  <a:lnTo>
                    <a:pt x="635848" y="1798220"/>
                  </a:lnTo>
                  <a:lnTo>
                    <a:pt x="619202" y="1798220"/>
                  </a:lnTo>
                  <a:lnTo>
                    <a:pt x="644443" y="1758833"/>
                  </a:lnTo>
                  <a:lnTo>
                    <a:pt x="620834" y="1722057"/>
                  </a:lnTo>
                  <a:lnTo>
                    <a:pt x="637480" y="1722057"/>
                  </a:lnTo>
                  <a:lnTo>
                    <a:pt x="652712" y="1745994"/>
                  </a:lnTo>
                  <a:lnTo>
                    <a:pt x="667945" y="1722057"/>
                  </a:lnTo>
                  <a:lnTo>
                    <a:pt x="684592" y="1722057"/>
                  </a:lnTo>
                  <a:lnTo>
                    <a:pt x="660982" y="1758833"/>
                  </a:lnTo>
                  <a:lnTo>
                    <a:pt x="686224" y="1798220"/>
                  </a:lnTo>
                  <a:lnTo>
                    <a:pt x="669578" y="1798220"/>
                  </a:lnTo>
                  <a:lnTo>
                    <a:pt x="652712" y="1771454"/>
                  </a:lnTo>
                  <a:close/>
                  <a:moveTo>
                    <a:pt x="755913" y="1771454"/>
                  </a:moveTo>
                  <a:lnTo>
                    <a:pt x="739048" y="1798220"/>
                  </a:lnTo>
                  <a:lnTo>
                    <a:pt x="722402" y="1798220"/>
                  </a:lnTo>
                  <a:lnTo>
                    <a:pt x="747644" y="1758833"/>
                  </a:lnTo>
                  <a:lnTo>
                    <a:pt x="724034" y="1722057"/>
                  </a:lnTo>
                  <a:lnTo>
                    <a:pt x="740680" y="1722057"/>
                  </a:lnTo>
                  <a:lnTo>
                    <a:pt x="755913" y="1745994"/>
                  </a:lnTo>
                  <a:lnTo>
                    <a:pt x="771146" y="1722057"/>
                  </a:lnTo>
                  <a:lnTo>
                    <a:pt x="787792" y="1722057"/>
                  </a:lnTo>
                  <a:lnTo>
                    <a:pt x="764182" y="1758833"/>
                  </a:lnTo>
                  <a:lnTo>
                    <a:pt x="789424" y="1798220"/>
                  </a:lnTo>
                  <a:lnTo>
                    <a:pt x="772778" y="1798220"/>
                  </a:lnTo>
                  <a:lnTo>
                    <a:pt x="755913" y="1771454"/>
                  </a:lnTo>
                  <a:close/>
                  <a:moveTo>
                    <a:pt x="859113" y="1771454"/>
                  </a:moveTo>
                  <a:lnTo>
                    <a:pt x="842248" y="1798220"/>
                  </a:lnTo>
                  <a:lnTo>
                    <a:pt x="825602" y="1798220"/>
                  </a:lnTo>
                  <a:lnTo>
                    <a:pt x="850844" y="1758833"/>
                  </a:lnTo>
                  <a:lnTo>
                    <a:pt x="827235" y="1722057"/>
                  </a:lnTo>
                  <a:lnTo>
                    <a:pt x="843881" y="1722057"/>
                  </a:lnTo>
                  <a:lnTo>
                    <a:pt x="859113" y="1745994"/>
                  </a:lnTo>
                  <a:lnTo>
                    <a:pt x="874346" y="1722057"/>
                  </a:lnTo>
                  <a:lnTo>
                    <a:pt x="890992" y="1722057"/>
                  </a:lnTo>
                  <a:lnTo>
                    <a:pt x="867383" y="1758833"/>
                  </a:lnTo>
                  <a:lnTo>
                    <a:pt x="892624" y="1798220"/>
                  </a:lnTo>
                  <a:lnTo>
                    <a:pt x="875978" y="1798220"/>
                  </a:lnTo>
                  <a:lnTo>
                    <a:pt x="859113" y="1771454"/>
                  </a:lnTo>
                  <a:close/>
                  <a:moveTo>
                    <a:pt x="962313" y="1771454"/>
                  </a:moveTo>
                  <a:lnTo>
                    <a:pt x="945449" y="1798220"/>
                  </a:lnTo>
                  <a:lnTo>
                    <a:pt x="928803" y="1798220"/>
                  </a:lnTo>
                  <a:lnTo>
                    <a:pt x="954044" y="1758833"/>
                  </a:lnTo>
                  <a:lnTo>
                    <a:pt x="930435" y="1722057"/>
                  </a:lnTo>
                  <a:lnTo>
                    <a:pt x="947081" y="1722057"/>
                  </a:lnTo>
                  <a:lnTo>
                    <a:pt x="962313" y="1745994"/>
                  </a:lnTo>
                  <a:lnTo>
                    <a:pt x="977546" y="1722057"/>
                  </a:lnTo>
                  <a:lnTo>
                    <a:pt x="994192" y="1722057"/>
                  </a:lnTo>
                  <a:lnTo>
                    <a:pt x="970583" y="1758833"/>
                  </a:lnTo>
                  <a:lnTo>
                    <a:pt x="995824" y="1798220"/>
                  </a:lnTo>
                  <a:lnTo>
                    <a:pt x="979179" y="1798220"/>
                  </a:lnTo>
                  <a:lnTo>
                    <a:pt x="962313" y="1771454"/>
                  </a:lnTo>
                  <a:close/>
                  <a:moveTo>
                    <a:pt x="1065513" y="1771454"/>
                  </a:moveTo>
                  <a:lnTo>
                    <a:pt x="1048649" y="1798220"/>
                  </a:lnTo>
                  <a:lnTo>
                    <a:pt x="1032003" y="1798220"/>
                  </a:lnTo>
                  <a:lnTo>
                    <a:pt x="1057244" y="1758833"/>
                  </a:lnTo>
                  <a:lnTo>
                    <a:pt x="1033635" y="1722057"/>
                  </a:lnTo>
                  <a:lnTo>
                    <a:pt x="1050281" y="1722057"/>
                  </a:lnTo>
                  <a:lnTo>
                    <a:pt x="1065513" y="1745994"/>
                  </a:lnTo>
                  <a:lnTo>
                    <a:pt x="1080747" y="1722057"/>
                  </a:lnTo>
                  <a:lnTo>
                    <a:pt x="1097393" y="1722057"/>
                  </a:lnTo>
                  <a:lnTo>
                    <a:pt x="1073783" y="1758833"/>
                  </a:lnTo>
                  <a:lnTo>
                    <a:pt x="1099025" y="1798220"/>
                  </a:lnTo>
                  <a:lnTo>
                    <a:pt x="1082379" y="1798220"/>
                  </a:lnTo>
                  <a:lnTo>
                    <a:pt x="1065513" y="1771454"/>
                  </a:lnTo>
                  <a:close/>
                  <a:moveTo>
                    <a:pt x="1168714" y="1771454"/>
                  </a:moveTo>
                  <a:lnTo>
                    <a:pt x="1151849" y="1798220"/>
                  </a:lnTo>
                  <a:lnTo>
                    <a:pt x="1135203" y="1798220"/>
                  </a:lnTo>
                  <a:lnTo>
                    <a:pt x="1160445" y="1758833"/>
                  </a:lnTo>
                  <a:lnTo>
                    <a:pt x="1136835" y="1722057"/>
                  </a:lnTo>
                  <a:lnTo>
                    <a:pt x="1153481" y="1722057"/>
                  </a:lnTo>
                  <a:lnTo>
                    <a:pt x="1168714" y="1745994"/>
                  </a:lnTo>
                  <a:lnTo>
                    <a:pt x="1183947" y="1722057"/>
                  </a:lnTo>
                  <a:lnTo>
                    <a:pt x="1200593" y="1722057"/>
                  </a:lnTo>
                  <a:lnTo>
                    <a:pt x="1176984" y="1758833"/>
                  </a:lnTo>
                  <a:lnTo>
                    <a:pt x="1202225" y="1798220"/>
                  </a:lnTo>
                  <a:lnTo>
                    <a:pt x="1185579" y="1798220"/>
                  </a:lnTo>
                  <a:lnTo>
                    <a:pt x="1168714" y="1771454"/>
                  </a:lnTo>
                  <a:close/>
                  <a:moveTo>
                    <a:pt x="1271914" y="1771454"/>
                  </a:moveTo>
                  <a:lnTo>
                    <a:pt x="1255050" y="1798220"/>
                  </a:lnTo>
                  <a:lnTo>
                    <a:pt x="1238404" y="1798220"/>
                  </a:lnTo>
                  <a:lnTo>
                    <a:pt x="1263645" y="1758833"/>
                  </a:lnTo>
                  <a:lnTo>
                    <a:pt x="1240036" y="1722057"/>
                  </a:lnTo>
                  <a:lnTo>
                    <a:pt x="1256682" y="1722057"/>
                  </a:lnTo>
                  <a:lnTo>
                    <a:pt x="1271914" y="1745994"/>
                  </a:lnTo>
                  <a:lnTo>
                    <a:pt x="1287147" y="1722057"/>
                  </a:lnTo>
                  <a:lnTo>
                    <a:pt x="1303793" y="1722057"/>
                  </a:lnTo>
                  <a:lnTo>
                    <a:pt x="1280184" y="1758833"/>
                  </a:lnTo>
                  <a:lnTo>
                    <a:pt x="1305426" y="1798220"/>
                  </a:lnTo>
                  <a:lnTo>
                    <a:pt x="1288779" y="1798220"/>
                  </a:lnTo>
                  <a:lnTo>
                    <a:pt x="1271914" y="1771454"/>
                  </a:lnTo>
                  <a:close/>
                  <a:moveTo>
                    <a:pt x="1375114" y="1771454"/>
                  </a:moveTo>
                  <a:lnTo>
                    <a:pt x="1358250" y="1798220"/>
                  </a:lnTo>
                  <a:lnTo>
                    <a:pt x="1341604" y="1798220"/>
                  </a:lnTo>
                  <a:lnTo>
                    <a:pt x="1366845" y="1758833"/>
                  </a:lnTo>
                  <a:lnTo>
                    <a:pt x="1343236" y="1722057"/>
                  </a:lnTo>
                  <a:lnTo>
                    <a:pt x="1359882" y="1722057"/>
                  </a:lnTo>
                  <a:lnTo>
                    <a:pt x="1375114" y="1745994"/>
                  </a:lnTo>
                  <a:lnTo>
                    <a:pt x="1390348" y="1722057"/>
                  </a:lnTo>
                  <a:lnTo>
                    <a:pt x="1406993" y="1722057"/>
                  </a:lnTo>
                  <a:lnTo>
                    <a:pt x="1383384" y="1758833"/>
                  </a:lnTo>
                  <a:lnTo>
                    <a:pt x="1408626" y="1798220"/>
                  </a:lnTo>
                  <a:lnTo>
                    <a:pt x="1391980" y="1798220"/>
                  </a:lnTo>
                  <a:lnTo>
                    <a:pt x="1375114" y="1771454"/>
                  </a:lnTo>
                  <a:close/>
                  <a:moveTo>
                    <a:pt x="1478315" y="1771454"/>
                  </a:moveTo>
                  <a:lnTo>
                    <a:pt x="1461450" y="1798220"/>
                  </a:lnTo>
                  <a:lnTo>
                    <a:pt x="1444804" y="1798220"/>
                  </a:lnTo>
                  <a:lnTo>
                    <a:pt x="1470046" y="1758833"/>
                  </a:lnTo>
                  <a:lnTo>
                    <a:pt x="1446436" y="1722057"/>
                  </a:lnTo>
                  <a:lnTo>
                    <a:pt x="1463083" y="1722057"/>
                  </a:lnTo>
                  <a:lnTo>
                    <a:pt x="1478315" y="1745994"/>
                  </a:lnTo>
                  <a:lnTo>
                    <a:pt x="1493548" y="1722057"/>
                  </a:lnTo>
                  <a:lnTo>
                    <a:pt x="1510194" y="1722057"/>
                  </a:lnTo>
                  <a:lnTo>
                    <a:pt x="1486584" y="1758833"/>
                  </a:lnTo>
                  <a:lnTo>
                    <a:pt x="1511826" y="1798220"/>
                  </a:lnTo>
                  <a:lnTo>
                    <a:pt x="1495180" y="1798220"/>
                  </a:lnTo>
                  <a:lnTo>
                    <a:pt x="1478315" y="1771454"/>
                  </a:lnTo>
                  <a:close/>
                  <a:moveTo>
                    <a:pt x="1581515" y="1771454"/>
                  </a:moveTo>
                  <a:lnTo>
                    <a:pt x="1564650" y="1798220"/>
                  </a:lnTo>
                  <a:lnTo>
                    <a:pt x="1548004" y="1798220"/>
                  </a:lnTo>
                  <a:lnTo>
                    <a:pt x="1573246" y="1758833"/>
                  </a:lnTo>
                  <a:lnTo>
                    <a:pt x="1549636" y="1722057"/>
                  </a:lnTo>
                  <a:lnTo>
                    <a:pt x="1566283" y="1722057"/>
                  </a:lnTo>
                  <a:lnTo>
                    <a:pt x="1581515" y="1745994"/>
                  </a:lnTo>
                  <a:lnTo>
                    <a:pt x="1596748" y="1722057"/>
                  </a:lnTo>
                  <a:lnTo>
                    <a:pt x="1613394" y="1722057"/>
                  </a:lnTo>
                  <a:lnTo>
                    <a:pt x="1589785" y="1758833"/>
                  </a:lnTo>
                  <a:lnTo>
                    <a:pt x="1615026" y="1798220"/>
                  </a:lnTo>
                  <a:lnTo>
                    <a:pt x="1598380" y="1798220"/>
                  </a:lnTo>
                  <a:lnTo>
                    <a:pt x="1581515" y="1771454"/>
                  </a:lnTo>
                  <a:close/>
                  <a:moveTo>
                    <a:pt x="1684715" y="1771454"/>
                  </a:moveTo>
                  <a:lnTo>
                    <a:pt x="1667851" y="1798220"/>
                  </a:lnTo>
                  <a:lnTo>
                    <a:pt x="1651205" y="1798220"/>
                  </a:lnTo>
                  <a:lnTo>
                    <a:pt x="1676446" y="1758833"/>
                  </a:lnTo>
                  <a:lnTo>
                    <a:pt x="1652837" y="1722057"/>
                  </a:lnTo>
                  <a:lnTo>
                    <a:pt x="1669483" y="1722057"/>
                  </a:lnTo>
                  <a:lnTo>
                    <a:pt x="1684715" y="1745994"/>
                  </a:lnTo>
                  <a:lnTo>
                    <a:pt x="1699948" y="1722057"/>
                  </a:lnTo>
                  <a:lnTo>
                    <a:pt x="1716595" y="1722057"/>
                  </a:lnTo>
                  <a:lnTo>
                    <a:pt x="1692985" y="1758833"/>
                  </a:lnTo>
                  <a:lnTo>
                    <a:pt x="1718227" y="1798220"/>
                  </a:lnTo>
                  <a:lnTo>
                    <a:pt x="1701581" y="1798220"/>
                  </a:lnTo>
                  <a:lnTo>
                    <a:pt x="1684715" y="1771454"/>
                  </a:lnTo>
                  <a:close/>
                  <a:moveTo>
                    <a:pt x="1787915" y="1771454"/>
                  </a:moveTo>
                  <a:lnTo>
                    <a:pt x="1771051" y="1798220"/>
                  </a:lnTo>
                  <a:lnTo>
                    <a:pt x="1754405" y="1798220"/>
                  </a:lnTo>
                  <a:lnTo>
                    <a:pt x="1779647" y="1758833"/>
                  </a:lnTo>
                  <a:lnTo>
                    <a:pt x="1756037" y="1722057"/>
                  </a:lnTo>
                  <a:lnTo>
                    <a:pt x="1772683" y="1722057"/>
                  </a:lnTo>
                  <a:lnTo>
                    <a:pt x="1787915" y="1745994"/>
                  </a:lnTo>
                  <a:lnTo>
                    <a:pt x="1803149" y="1722057"/>
                  </a:lnTo>
                  <a:lnTo>
                    <a:pt x="1819795" y="1722057"/>
                  </a:lnTo>
                  <a:lnTo>
                    <a:pt x="1796185" y="1758833"/>
                  </a:lnTo>
                  <a:lnTo>
                    <a:pt x="1821427" y="1798220"/>
                  </a:lnTo>
                  <a:lnTo>
                    <a:pt x="1804781" y="1798220"/>
                  </a:lnTo>
                  <a:lnTo>
                    <a:pt x="1787915" y="1771454"/>
                  </a:lnTo>
                  <a:close/>
                  <a:moveTo>
                    <a:pt x="1891116" y="1771454"/>
                  </a:moveTo>
                  <a:lnTo>
                    <a:pt x="1874251" y="1798220"/>
                  </a:lnTo>
                  <a:lnTo>
                    <a:pt x="1857605" y="1798220"/>
                  </a:lnTo>
                  <a:lnTo>
                    <a:pt x="1882847" y="1758833"/>
                  </a:lnTo>
                  <a:lnTo>
                    <a:pt x="1859237" y="1722057"/>
                  </a:lnTo>
                  <a:lnTo>
                    <a:pt x="1875884" y="1722057"/>
                  </a:lnTo>
                  <a:lnTo>
                    <a:pt x="1891116" y="1745994"/>
                  </a:lnTo>
                  <a:lnTo>
                    <a:pt x="1906349" y="1722057"/>
                  </a:lnTo>
                  <a:lnTo>
                    <a:pt x="1922995" y="1722057"/>
                  </a:lnTo>
                  <a:lnTo>
                    <a:pt x="1899385" y="1758833"/>
                  </a:lnTo>
                  <a:lnTo>
                    <a:pt x="1924627" y="1798220"/>
                  </a:lnTo>
                  <a:lnTo>
                    <a:pt x="1907981" y="1798220"/>
                  </a:lnTo>
                  <a:lnTo>
                    <a:pt x="1891116" y="1771454"/>
                  </a:lnTo>
                  <a:close/>
                  <a:moveTo>
                    <a:pt x="1994316" y="1771454"/>
                  </a:moveTo>
                  <a:lnTo>
                    <a:pt x="1977452" y="1798220"/>
                  </a:lnTo>
                  <a:lnTo>
                    <a:pt x="1960805" y="1798220"/>
                  </a:lnTo>
                  <a:lnTo>
                    <a:pt x="1986047" y="1758833"/>
                  </a:lnTo>
                  <a:lnTo>
                    <a:pt x="1962438" y="1722057"/>
                  </a:lnTo>
                  <a:lnTo>
                    <a:pt x="1979084" y="1722057"/>
                  </a:lnTo>
                  <a:lnTo>
                    <a:pt x="1994316" y="1745994"/>
                  </a:lnTo>
                  <a:lnTo>
                    <a:pt x="2009549" y="1722057"/>
                  </a:lnTo>
                  <a:lnTo>
                    <a:pt x="2026195" y="1722057"/>
                  </a:lnTo>
                  <a:lnTo>
                    <a:pt x="2002586" y="1758833"/>
                  </a:lnTo>
                  <a:lnTo>
                    <a:pt x="2027827" y="1798220"/>
                  </a:lnTo>
                  <a:lnTo>
                    <a:pt x="2011182" y="1798220"/>
                  </a:lnTo>
                  <a:lnTo>
                    <a:pt x="1994316" y="1771454"/>
                  </a:lnTo>
                  <a:close/>
                  <a:moveTo>
                    <a:pt x="33511" y="1886258"/>
                  </a:moveTo>
                  <a:lnTo>
                    <a:pt x="16646" y="1913024"/>
                  </a:lnTo>
                  <a:lnTo>
                    <a:pt x="0" y="1913024"/>
                  </a:lnTo>
                  <a:lnTo>
                    <a:pt x="25242" y="1873637"/>
                  </a:lnTo>
                  <a:lnTo>
                    <a:pt x="1632" y="1836861"/>
                  </a:lnTo>
                  <a:lnTo>
                    <a:pt x="18278" y="1836861"/>
                  </a:lnTo>
                  <a:lnTo>
                    <a:pt x="33511" y="1860798"/>
                  </a:lnTo>
                  <a:lnTo>
                    <a:pt x="48744" y="1836861"/>
                  </a:lnTo>
                  <a:lnTo>
                    <a:pt x="65390" y="1836861"/>
                  </a:lnTo>
                  <a:lnTo>
                    <a:pt x="41780" y="1873637"/>
                  </a:lnTo>
                  <a:lnTo>
                    <a:pt x="67022" y="1913024"/>
                  </a:lnTo>
                  <a:lnTo>
                    <a:pt x="50376" y="1913024"/>
                  </a:lnTo>
                  <a:lnTo>
                    <a:pt x="33511" y="1886258"/>
                  </a:lnTo>
                  <a:close/>
                  <a:moveTo>
                    <a:pt x="136711" y="1886258"/>
                  </a:moveTo>
                  <a:lnTo>
                    <a:pt x="119846" y="1913024"/>
                  </a:lnTo>
                  <a:lnTo>
                    <a:pt x="103200" y="1913024"/>
                  </a:lnTo>
                  <a:lnTo>
                    <a:pt x="128442" y="1873637"/>
                  </a:lnTo>
                  <a:lnTo>
                    <a:pt x="104833" y="1836861"/>
                  </a:lnTo>
                  <a:lnTo>
                    <a:pt x="121479" y="1836861"/>
                  </a:lnTo>
                  <a:lnTo>
                    <a:pt x="136711" y="1860798"/>
                  </a:lnTo>
                  <a:lnTo>
                    <a:pt x="151944" y="1836861"/>
                  </a:lnTo>
                  <a:lnTo>
                    <a:pt x="168590" y="1836861"/>
                  </a:lnTo>
                  <a:lnTo>
                    <a:pt x="144981" y="1873637"/>
                  </a:lnTo>
                  <a:lnTo>
                    <a:pt x="170222" y="1913024"/>
                  </a:lnTo>
                  <a:lnTo>
                    <a:pt x="153576" y="1913024"/>
                  </a:lnTo>
                  <a:lnTo>
                    <a:pt x="136711" y="1886258"/>
                  </a:lnTo>
                  <a:close/>
                  <a:moveTo>
                    <a:pt x="239911" y="1886258"/>
                  </a:moveTo>
                  <a:lnTo>
                    <a:pt x="223047" y="1913024"/>
                  </a:lnTo>
                  <a:lnTo>
                    <a:pt x="206401" y="1913024"/>
                  </a:lnTo>
                  <a:lnTo>
                    <a:pt x="231642" y="1873637"/>
                  </a:lnTo>
                  <a:lnTo>
                    <a:pt x="208033" y="1836861"/>
                  </a:lnTo>
                  <a:lnTo>
                    <a:pt x="224679" y="1836861"/>
                  </a:lnTo>
                  <a:lnTo>
                    <a:pt x="239911" y="1860798"/>
                  </a:lnTo>
                  <a:lnTo>
                    <a:pt x="255144" y="1836861"/>
                  </a:lnTo>
                  <a:lnTo>
                    <a:pt x="271790" y="1836861"/>
                  </a:lnTo>
                  <a:lnTo>
                    <a:pt x="248181" y="1873637"/>
                  </a:lnTo>
                  <a:lnTo>
                    <a:pt x="273423" y="1913024"/>
                  </a:lnTo>
                  <a:lnTo>
                    <a:pt x="256777" y="1913024"/>
                  </a:lnTo>
                  <a:lnTo>
                    <a:pt x="239911" y="1886258"/>
                  </a:lnTo>
                  <a:close/>
                  <a:moveTo>
                    <a:pt x="343111" y="1886258"/>
                  </a:moveTo>
                  <a:lnTo>
                    <a:pt x="326247" y="1913024"/>
                  </a:lnTo>
                  <a:lnTo>
                    <a:pt x="309601" y="1913024"/>
                  </a:lnTo>
                  <a:lnTo>
                    <a:pt x="334843" y="1873637"/>
                  </a:lnTo>
                  <a:lnTo>
                    <a:pt x="311233" y="1836861"/>
                  </a:lnTo>
                  <a:lnTo>
                    <a:pt x="327879" y="1836861"/>
                  </a:lnTo>
                  <a:lnTo>
                    <a:pt x="343111" y="1860798"/>
                  </a:lnTo>
                  <a:lnTo>
                    <a:pt x="358345" y="1836861"/>
                  </a:lnTo>
                  <a:lnTo>
                    <a:pt x="374991" y="1836861"/>
                  </a:lnTo>
                  <a:lnTo>
                    <a:pt x="351381" y="1873637"/>
                  </a:lnTo>
                  <a:lnTo>
                    <a:pt x="376623" y="1913024"/>
                  </a:lnTo>
                  <a:lnTo>
                    <a:pt x="359977" y="1913024"/>
                  </a:lnTo>
                  <a:lnTo>
                    <a:pt x="343111" y="1886258"/>
                  </a:lnTo>
                  <a:close/>
                  <a:moveTo>
                    <a:pt x="446312" y="1886258"/>
                  </a:moveTo>
                  <a:lnTo>
                    <a:pt x="429447" y="1913024"/>
                  </a:lnTo>
                  <a:lnTo>
                    <a:pt x="412801" y="1913024"/>
                  </a:lnTo>
                  <a:lnTo>
                    <a:pt x="438043" y="1873637"/>
                  </a:lnTo>
                  <a:lnTo>
                    <a:pt x="414433" y="1836861"/>
                  </a:lnTo>
                  <a:lnTo>
                    <a:pt x="431079" y="1836861"/>
                  </a:lnTo>
                  <a:lnTo>
                    <a:pt x="446312" y="1860798"/>
                  </a:lnTo>
                  <a:lnTo>
                    <a:pt x="461545" y="1836861"/>
                  </a:lnTo>
                  <a:lnTo>
                    <a:pt x="478191" y="1836861"/>
                  </a:lnTo>
                  <a:lnTo>
                    <a:pt x="454582" y="1873637"/>
                  </a:lnTo>
                  <a:lnTo>
                    <a:pt x="479823" y="1913024"/>
                  </a:lnTo>
                  <a:lnTo>
                    <a:pt x="463177" y="1913024"/>
                  </a:lnTo>
                  <a:lnTo>
                    <a:pt x="446312" y="1886258"/>
                  </a:lnTo>
                  <a:close/>
                  <a:moveTo>
                    <a:pt x="549512" y="1886258"/>
                  </a:moveTo>
                  <a:lnTo>
                    <a:pt x="532648" y="1913024"/>
                  </a:lnTo>
                  <a:lnTo>
                    <a:pt x="516002" y="1913024"/>
                  </a:lnTo>
                  <a:lnTo>
                    <a:pt x="541243" y="1873637"/>
                  </a:lnTo>
                  <a:lnTo>
                    <a:pt x="517634" y="1836861"/>
                  </a:lnTo>
                  <a:lnTo>
                    <a:pt x="534280" y="1836861"/>
                  </a:lnTo>
                  <a:lnTo>
                    <a:pt x="549512" y="1860798"/>
                  </a:lnTo>
                  <a:lnTo>
                    <a:pt x="564745" y="1836861"/>
                  </a:lnTo>
                  <a:lnTo>
                    <a:pt x="581391" y="1836861"/>
                  </a:lnTo>
                  <a:lnTo>
                    <a:pt x="557782" y="1873637"/>
                  </a:lnTo>
                  <a:lnTo>
                    <a:pt x="583023" y="1913024"/>
                  </a:lnTo>
                  <a:lnTo>
                    <a:pt x="566378" y="1913024"/>
                  </a:lnTo>
                  <a:lnTo>
                    <a:pt x="549512" y="1886258"/>
                  </a:lnTo>
                  <a:close/>
                  <a:moveTo>
                    <a:pt x="652712" y="1886258"/>
                  </a:moveTo>
                  <a:lnTo>
                    <a:pt x="635848" y="1913024"/>
                  </a:lnTo>
                  <a:lnTo>
                    <a:pt x="619202" y="1913024"/>
                  </a:lnTo>
                  <a:lnTo>
                    <a:pt x="644443" y="1873637"/>
                  </a:lnTo>
                  <a:lnTo>
                    <a:pt x="620834" y="1836861"/>
                  </a:lnTo>
                  <a:lnTo>
                    <a:pt x="637480" y="1836861"/>
                  </a:lnTo>
                  <a:lnTo>
                    <a:pt x="652712" y="1860798"/>
                  </a:lnTo>
                  <a:lnTo>
                    <a:pt x="667945" y="1836861"/>
                  </a:lnTo>
                  <a:lnTo>
                    <a:pt x="684592" y="1836861"/>
                  </a:lnTo>
                  <a:lnTo>
                    <a:pt x="660982" y="1873637"/>
                  </a:lnTo>
                  <a:lnTo>
                    <a:pt x="686224" y="1913024"/>
                  </a:lnTo>
                  <a:lnTo>
                    <a:pt x="669578" y="1913024"/>
                  </a:lnTo>
                  <a:lnTo>
                    <a:pt x="652712" y="1886258"/>
                  </a:lnTo>
                  <a:close/>
                  <a:moveTo>
                    <a:pt x="755913" y="1886258"/>
                  </a:moveTo>
                  <a:lnTo>
                    <a:pt x="739048" y="1913024"/>
                  </a:lnTo>
                  <a:lnTo>
                    <a:pt x="722402" y="1913024"/>
                  </a:lnTo>
                  <a:lnTo>
                    <a:pt x="747644" y="1873637"/>
                  </a:lnTo>
                  <a:lnTo>
                    <a:pt x="724034" y="1836861"/>
                  </a:lnTo>
                  <a:lnTo>
                    <a:pt x="740680" y="1836861"/>
                  </a:lnTo>
                  <a:lnTo>
                    <a:pt x="755913" y="1860798"/>
                  </a:lnTo>
                  <a:lnTo>
                    <a:pt x="771146" y="1836861"/>
                  </a:lnTo>
                  <a:lnTo>
                    <a:pt x="787792" y="1836861"/>
                  </a:lnTo>
                  <a:lnTo>
                    <a:pt x="764182" y="1873637"/>
                  </a:lnTo>
                  <a:lnTo>
                    <a:pt x="789424" y="1913024"/>
                  </a:lnTo>
                  <a:lnTo>
                    <a:pt x="772778" y="1913024"/>
                  </a:lnTo>
                  <a:lnTo>
                    <a:pt x="755913" y="1886258"/>
                  </a:lnTo>
                  <a:close/>
                  <a:moveTo>
                    <a:pt x="859113" y="1886258"/>
                  </a:moveTo>
                  <a:lnTo>
                    <a:pt x="842248" y="1913024"/>
                  </a:lnTo>
                  <a:lnTo>
                    <a:pt x="825602" y="1913024"/>
                  </a:lnTo>
                  <a:lnTo>
                    <a:pt x="850844" y="1873637"/>
                  </a:lnTo>
                  <a:lnTo>
                    <a:pt x="827235" y="1836861"/>
                  </a:lnTo>
                  <a:lnTo>
                    <a:pt x="843881" y="1836861"/>
                  </a:lnTo>
                  <a:lnTo>
                    <a:pt x="859113" y="1860798"/>
                  </a:lnTo>
                  <a:lnTo>
                    <a:pt x="874346" y="1836861"/>
                  </a:lnTo>
                  <a:lnTo>
                    <a:pt x="890992" y="1836861"/>
                  </a:lnTo>
                  <a:lnTo>
                    <a:pt x="867383" y="1873637"/>
                  </a:lnTo>
                  <a:lnTo>
                    <a:pt x="892624" y="1913024"/>
                  </a:lnTo>
                  <a:lnTo>
                    <a:pt x="875978" y="1913024"/>
                  </a:lnTo>
                  <a:lnTo>
                    <a:pt x="859113" y="1886258"/>
                  </a:lnTo>
                  <a:close/>
                  <a:moveTo>
                    <a:pt x="962313" y="1886258"/>
                  </a:moveTo>
                  <a:lnTo>
                    <a:pt x="945449" y="1913024"/>
                  </a:lnTo>
                  <a:lnTo>
                    <a:pt x="928803" y="1913024"/>
                  </a:lnTo>
                  <a:lnTo>
                    <a:pt x="954044" y="1873637"/>
                  </a:lnTo>
                  <a:lnTo>
                    <a:pt x="930435" y="1836861"/>
                  </a:lnTo>
                  <a:lnTo>
                    <a:pt x="947081" y="1836861"/>
                  </a:lnTo>
                  <a:lnTo>
                    <a:pt x="962313" y="1860798"/>
                  </a:lnTo>
                  <a:lnTo>
                    <a:pt x="977546" y="1836861"/>
                  </a:lnTo>
                  <a:lnTo>
                    <a:pt x="994192" y="1836861"/>
                  </a:lnTo>
                  <a:lnTo>
                    <a:pt x="970583" y="1873637"/>
                  </a:lnTo>
                  <a:lnTo>
                    <a:pt x="995824" y="1913024"/>
                  </a:lnTo>
                  <a:lnTo>
                    <a:pt x="979179" y="1913024"/>
                  </a:lnTo>
                  <a:lnTo>
                    <a:pt x="962313" y="1886258"/>
                  </a:lnTo>
                  <a:close/>
                  <a:moveTo>
                    <a:pt x="1065513" y="1886258"/>
                  </a:moveTo>
                  <a:lnTo>
                    <a:pt x="1048649" y="1913024"/>
                  </a:lnTo>
                  <a:lnTo>
                    <a:pt x="1032003" y="1913024"/>
                  </a:lnTo>
                  <a:lnTo>
                    <a:pt x="1057244" y="1873637"/>
                  </a:lnTo>
                  <a:lnTo>
                    <a:pt x="1033635" y="1836861"/>
                  </a:lnTo>
                  <a:lnTo>
                    <a:pt x="1050281" y="1836861"/>
                  </a:lnTo>
                  <a:lnTo>
                    <a:pt x="1065513" y="1860798"/>
                  </a:lnTo>
                  <a:lnTo>
                    <a:pt x="1080747" y="1836861"/>
                  </a:lnTo>
                  <a:lnTo>
                    <a:pt x="1097393" y="1836861"/>
                  </a:lnTo>
                  <a:lnTo>
                    <a:pt x="1073783" y="1873637"/>
                  </a:lnTo>
                  <a:lnTo>
                    <a:pt x="1099025" y="1913024"/>
                  </a:lnTo>
                  <a:lnTo>
                    <a:pt x="1082379" y="1913024"/>
                  </a:lnTo>
                  <a:lnTo>
                    <a:pt x="1065513" y="1886258"/>
                  </a:lnTo>
                  <a:close/>
                  <a:moveTo>
                    <a:pt x="1168714" y="1886258"/>
                  </a:moveTo>
                  <a:lnTo>
                    <a:pt x="1151849" y="1913024"/>
                  </a:lnTo>
                  <a:lnTo>
                    <a:pt x="1135203" y="1913024"/>
                  </a:lnTo>
                  <a:lnTo>
                    <a:pt x="1160445" y="1873637"/>
                  </a:lnTo>
                  <a:lnTo>
                    <a:pt x="1136835" y="1836861"/>
                  </a:lnTo>
                  <a:lnTo>
                    <a:pt x="1153481" y="1836861"/>
                  </a:lnTo>
                  <a:lnTo>
                    <a:pt x="1168714" y="1860798"/>
                  </a:lnTo>
                  <a:lnTo>
                    <a:pt x="1183947" y="1836861"/>
                  </a:lnTo>
                  <a:lnTo>
                    <a:pt x="1200593" y="1836861"/>
                  </a:lnTo>
                  <a:lnTo>
                    <a:pt x="1176984" y="1873637"/>
                  </a:lnTo>
                  <a:lnTo>
                    <a:pt x="1202225" y="1913024"/>
                  </a:lnTo>
                  <a:lnTo>
                    <a:pt x="1185579" y="1913024"/>
                  </a:lnTo>
                  <a:lnTo>
                    <a:pt x="1168714" y="1886258"/>
                  </a:lnTo>
                  <a:close/>
                  <a:moveTo>
                    <a:pt x="1271914" y="1886258"/>
                  </a:moveTo>
                  <a:lnTo>
                    <a:pt x="1255050" y="1913024"/>
                  </a:lnTo>
                  <a:lnTo>
                    <a:pt x="1238404" y="1913024"/>
                  </a:lnTo>
                  <a:lnTo>
                    <a:pt x="1263645" y="1873637"/>
                  </a:lnTo>
                  <a:lnTo>
                    <a:pt x="1240036" y="1836861"/>
                  </a:lnTo>
                  <a:lnTo>
                    <a:pt x="1256682" y="1836861"/>
                  </a:lnTo>
                  <a:lnTo>
                    <a:pt x="1271914" y="1860798"/>
                  </a:lnTo>
                  <a:lnTo>
                    <a:pt x="1287147" y="1836861"/>
                  </a:lnTo>
                  <a:lnTo>
                    <a:pt x="1303793" y="1836861"/>
                  </a:lnTo>
                  <a:lnTo>
                    <a:pt x="1280184" y="1873637"/>
                  </a:lnTo>
                  <a:lnTo>
                    <a:pt x="1305426" y="1913024"/>
                  </a:lnTo>
                  <a:lnTo>
                    <a:pt x="1288779" y="1913024"/>
                  </a:lnTo>
                  <a:lnTo>
                    <a:pt x="1271914" y="1886258"/>
                  </a:lnTo>
                  <a:close/>
                  <a:moveTo>
                    <a:pt x="1375114" y="1886258"/>
                  </a:moveTo>
                  <a:lnTo>
                    <a:pt x="1358250" y="1913024"/>
                  </a:lnTo>
                  <a:lnTo>
                    <a:pt x="1341604" y="1913024"/>
                  </a:lnTo>
                  <a:lnTo>
                    <a:pt x="1366845" y="1873637"/>
                  </a:lnTo>
                  <a:lnTo>
                    <a:pt x="1343236" y="1836861"/>
                  </a:lnTo>
                  <a:lnTo>
                    <a:pt x="1359882" y="1836861"/>
                  </a:lnTo>
                  <a:lnTo>
                    <a:pt x="1375114" y="1860798"/>
                  </a:lnTo>
                  <a:lnTo>
                    <a:pt x="1390348" y="1836861"/>
                  </a:lnTo>
                  <a:lnTo>
                    <a:pt x="1406993" y="1836861"/>
                  </a:lnTo>
                  <a:lnTo>
                    <a:pt x="1383384" y="1873637"/>
                  </a:lnTo>
                  <a:lnTo>
                    <a:pt x="1408626" y="1913024"/>
                  </a:lnTo>
                  <a:lnTo>
                    <a:pt x="1391980" y="1913024"/>
                  </a:lnTo>
                  <a:lnTo>
                    <a:pt x="1375114" y="1886258"/>
                  </a:lnTo>
                  <a:close/>
                  <a:moveTo>
                    <a:pt x="1478315" y="1886258"/>
                  </a:moveTo>
                  <a:lnTo>
                    <a:pt x="1461450" y="1913024"/>
                  </a:lnTo>
                  <a:lnTo>
                    <a:pt x="1444804" y="1913024"/>
                  </a:lnTo>
                  <a:lnTo>
                    <a:pt x="1470046" y="1873637"/>
                  </a:lnTo>
                  <a:lnTo>
                    <a:pt x="1446436" y="1836861"/>
                  </a:lnTo>
                  <a:lnTo>
                    <a:pt x="1463083" y="1836861"/>
                  </a:lnTo>
                  <a:lnTo>
                    <a:pt x="1478315" y="1860798"/>
                  </a:lnTo>
                  <a:lnTo>
                    <a:pt x="1493548" y="1836861"/>
                  </a:lnTo>
                  <a:lnTo>
                    <a:pt x="1510194" y="1836861"/>
                  </a:lnTo>
                  <a:lnTo>
                    <a:pt x="1486584" y="1873637"/>
                  </a:lnTo>
                  <a:lnTo>
                    <a:pt x="1511826" y="1913024"/>
                  </a:lnTo>
                  <a:lnTo>
                    <a:pt x="1495180" y="1913024"/>
                  </a:lnTo>
                  <a:lnTo>
                    <a:pt x="1478315" y="1886258"/>
                  </a:lnTo>
                  <a:close/>
                  <a:moveTo>
                    <a:pt x="1581515" y="1886258"/>
                  </a:moveTo>
                  <a:lnTo>
                    <a:pt x="1564650" y="1913024"/>
                  </a:lnTo>
                  <a:lnTo>
                    <a:pt x="1548004" y="1913024"/>
                  </a:lnTo>
                  <a:lnTo>
                    <a:pt x="1573246" y="1873637"/>
                  </a:lnTo>
                  <a:lnTo>
                    <a:pt x="1549636" y="1836861"/>
                  </a:lnTo>
                  <a:lnTo>
                    <a:pt x="1566283" y="1836861"/>
                  </a:lnTo>
                  <a:lnTo>
                    <a:pt x="1581515" y="1860798"/>
                  </a:lnTo>
                  <a:lnTo>
                    <a:pt x="1596748" y="1836861"/>
                  </a:lnTo>
                  <a:lnTo>
                    <a:pt x="1613394" y="1836861"/>
                  </a:lnTo>
                  <a:lnTo>
                    <a:pt x="1589785" y="1873637"/>
                  </a:lnTo>
                  <a:lnTo>
                    <a:pt x="1615026" y="1913024"/>
                  </a:lnTo>
                  <a:lnTo>
                    <a:pt x="1598380" y="1913024"/>
                  </a:lnTo>
                  <a:lnTo>
                    <a:pt x="1581515" y="1886258"/>
                  </a:lnTo>
                  <a:close/>
                  <a:moveTo>
                    <a:pt x="1684715" y="1886258"/>
                  </a:moveTo>
                  <a:lnTo>
                    <a:pt x="1667851" y="1913024"/>
                  </a:lnTo>
                  <a:lnTo>
                    <a:pt x="1651205" y="1913024"/>
                  </a:lnTo>
                  <a:lnTo>
                    <a:pt x="1676446" y="1873637"/>
                  </a:lnTo>
                  <a:lnTo>
                    <a:pt x="1652837" y="1836861"/>
                  </a:lnTo>
                  <a:lnTo>
                    <a:pt x="1669483" y="1836861"/>
                  </a:lnTo>
                  <a:lnTo>
                    <a:pt x="1684715" y="1860798"/>
                  </a:lnTo>
                  <a:lnTo>
                    <a:pt x="1699948" y="1836861"/>
                  </a:lnTo>
                  <a:lnTo>
                    <a:pt x="1716595" y="1836861"/>
                  </a:lnTo>
                  <a:lnTo>
                    <a:pt x="1692985" y="1873637"/>
                  </a:lnTo>
                  <a:lnTo>
                    <a:pt x="1718227" y="1913024"/>
                  </a:lnTo>
                  <a:lnTo>
                    <a:pt x="1701581" y="1913024"/>
                  </a:lnTo>
                  <a:lnTo>
                    <a:pt x="1684715" y="1886258"/>
                  </a:lnTo>
                  <a:close/>
                  <a:moveTo>
                    <a:pt x="1787915" y="1886258"/>
                  </a:moveTo>
                  <a:lnTo>
                    <a:pt x="1771051" y="1913024"/>
                  </a:lnTo>
                  <a:lnTo>
                    <a:pt x="1754405" y="1913024"/>
                  </a:lnTo>
                  <a:lnTo>
                    <a:pt x="1779647" y="1873637"/>
                  </a:lnTo>
                  <a:lnTo>
                    <a:pt x="1756037" y="1836861"/>
                  </a:lnTo>
                  <a:lnTo>
                    <a:pt x="1772683" y="1836861"/>
                  </a:lnTo>
                  <a:lnTo>
                    <a:pt x="1787915" y="1860798"/>
                  </a:lnTo>
                  <a:lnTo>
                    <a:pt x="1803149" y="1836861"/>
                  </a:lnTo>
                  <a:lnTo>
                    <a:pt x="1819795" y="1836861"/>
                  </a:lnTo>
                  <a:lnTo>
                    <a:pt x="1796185" y="1873637"/>
                  </a:lnTo>
                  <a:lnTo>
                    <a:pt x="1821427" y="1913024"/>
                  </a:lnTo>
                  <a:lnTo>
                    <a:pt x="1804781" y="1913024"/>
                  </a:lnTo>
                  <a:lnTo>
                    <a:pt x="1787915" y="1886258"/>
                  </a:lnTo>
                  <a:close/>
                  <a:moveTo>
                    <a:pt x="1891116" y="1886258"/>
                  </a:moveTo>
                  <a:lnTo>
                    <a:pt x="1874251" y="1913024"/>
                  </a:lnTo>
                  <a:lnTo>
                    <a:pt x="1857605" y="1913024"/>
                  </a:lnTo>
                  <a:lnTo>
                    <a:pt x="1882847" y="1873637"/>
                  </a:lnTo>
                  <a:lnTo>
                    <a:pt x="1859237" y="1836861"/>
                  </a:lnTo>
                  <a:lnTo>
                    <a:pt x="1875884" y="1836861"/>
                  </a:lnTo>
                  <a:lnTo>
                    <a:pt x="1891116" y="1860798"/>
                  </a:lnTo>
                  <a:lnTo>
                    <a:pt x="1906349" y="1836861"/>
                  </a:lnTo>
                  <a:lnTo>
                    <a:pt x="1922995" y="1836861"/>
                  </a:lnTo>
                  <a:lnTo>
                    <a:pt x="1899385" y="1873637"/>
                  </a:lnTo>
                  <a:lnTo>
                    <a:pt x="1924627" y="1913024"/>
                  </a:lnTo>
                  <a:lnTo>
                    <a:pt x="1907981" y="1913024"/>
                  </a:lnTo>
                  <a:lnTo>
                    <a:pt x="1891116" y="1886258"/>
                  </a:lnTo>
                  <a:close/>
                  <a:moveTo>
                    <a:pt x="1994316" y="1886258"/>
                  </a:moveTo>
                  <a:lnTo>
                    <a:pt x="1977452" y="1913024"/>
                  </a:lnTo>
                  <a:lnTo>
                    <a:pt x="1960805" y="1913024"/>
                  </a:lnTo>
                  <a:lnTo>
                    <a:pt x="1986047" y="1873637"/>
                  </a:lnTo>
                  <a:lnTo>
                    <a:pt x="1962438" y="1836861"/>
                  </a:lnTo>
                  <a:lnTo>
                    <a:pt x="1979084" y="1836861"/>
                  </a:lnTo>
                  <a:lnTo>
                    <a:pt x="1994316" y="1860798"/>
                  </a:lnTo>
                  <a:lnTo>
                    <a:pt x="2009549" y="1836861"/>
                  </a:lnTo>
                  <a:lnTo>
                    <a:pt x="2026195" y="1836861"/>
                  </a:lnTo>
                  <a:lnTo>
                    <a:pt x="2002586" y="1873637"/>
                  </a:lnTo>
                  <a:lnTo>
                    <a:pt x="2027827" y="1913024"/>
                  </a:lnTo>
                  <a:lnTo>
                    <a:pt x="2011182" y="1913024"/>
                  </a:lnTo>
                  <a:lnTo>
                    <a:pt x="1994316" y="1886258"/>
                  </a:lnTo>
                  <a:close/>
                  <a:moveTo>
                    <a:pt x="33511" y="2001062"/>
                  </a:moveTo>
                  <a:lnTo>
                    <a:pt x="16646" y="2027827"/>
                  </a:lnTo>
                  <a:lnTo>
                    <a:pt x="0" y="2027827"/>
                  </a:lnTo>
                  <a:lnTo>
                    <a:pt x="25242" y="1988441"/>
                  </a:lnTo>
                  <a:lnTo>
                    <a:pt x="1632" y="1951665"/>
                  </a:lnTo>
                  <a:lnTo>
                    <a:pt x="18278" y="1951665"/>
                  </a:lnTo>
                  <a:lnTo>
                    <a:pt x="33511" y="1975602"/>
                  </a:lnTo>
                  <a:lnTo>
                    <a:pt x="48744" y="1951665"/>
                  </a:lnTo>
                  <a:lnTo>
                    <a:pt x="65390" y="1951665"/>
                  </a:lnTo>
                  <a:lnTo>
                    <a:pt x="41780" y="1988441"/>
                  </a:lnTo>
                  <a:lnTo>
                    <a:pt x="67022" y="2027827"/>
                  </a:lnTo>
                  <a:lnTo>
                    <a:pt x="50376" y="2027827"/>
                  </a:lnTo>
                  <a:lnTo>
                    <a:pt x="33511" y="2001062"/>
                  </a:lnTo>
                  <a:close/>
                  <a:moveTo>
                    <a:pt x="136711" y="2001062"/>
                  </a:moveTo>
                  <a:lnTo>
                    <a:pt x="119846" y="2027827"/>
                  </a:lnTo>
                  <a:lnTo>
                    <a:pt x="103200" y="2027827"/>
                  </a:lnTo>
                  <a:lnTo>
                    <a:pt x="128442" y="1988441"/>
                  </a:lnTo>
                  <a:lnTo>
                    <a:pt x="104833" y="1951665"/>
                  </a:lnTo>
                  <a:lnTo>
                    <a:pt x="121479" y="1951665"/>
                  </a:lnTo>
                  <a:lnTo>
                    <a:pt x="136711" y="1975602"/>
                  </a:lnTo>
                  <a:lnTo>
                    <a:pt x="151944" y="1951665"/>
                  </a:lnTo>
                  <a:lnTo>
                    <a:pt x="168590" y="1951665"/>
                  </a:lnTo>
                  <a:lnTo>
                    <a:pt x="144981" y="1988441"/>
                  </a:lnTo>
                  <a:lnTo>
                    <a:pt x="170222" y="2027827"/>
                  </a:lnTo>
                  <a:lnTo>
                    <a:pt x="153576" y="2027827"/>
                  </a:lnTo>
                  <a:lnTo>
                    <a:pt x="136711" y="2001062"/>
                  </a:lnTo>
                  <a:close/>
                  <a:moveTo>
                    <a:pt x="239911" y="2001062"/>
                  </a:moveTo>
                  <a:lnTo>
                    <a:pt x="223047" y="2027827"/>
                  </a:lnTo>
                  <a:lnTo>
                    <a:pt x="206401" y="2027827"/>
                  </a:lnTo>
                  <a:lnTo>
                    <a:pt x="231642" y="1988441"/>
                  </a:lnTo>
                  <a:lnTo>
                    <a:pt x="208033" y="1951665"/>
                  </a:lnTo>
                  <a:lnTo>
                    <a:pt x="224679" y="1951665"/>
                  </a:lnTo>
                  <a:lnTo>
                    <a:pt x="239911" y="1975602"/>
                  </a:lnTo>
                  <a:lnTo>
                    <a:pt x="255144" y="1951665"/>
                  </a:lnTo>
                  <a:lnTo>
                    <a:pt x="271790" y="1951665"/>
                  </a:lnTo>
                  <a:lnTo>
                    <a:pt x="248181" y="1988441"/>
                  </a:lnTo>
                  <a:lnTo>
                    <a:pt x="273423" y="2027827"/>
                  </a:lnTo>
                  <a:lnTo>
                    <a:pt x="256777" y="2027827"/>
                  </a:lnTo>
                  <a:lnTo>
                    <a:pt x="239911" y="2001062"/>
                  </a:lnTo>
                  <a:close/>
                  <a:moveTo>
                    <a:pt x="343111" y="2001062"/>
                  </a:moveTo>
                  <a:lnTo>
                    <a:pt x="326247" y="2027827"/>
                  </a:lnTo>
                  <a:lnTo>
                    <a:pt x="309601" y="2027827"/>
                  </a:lnTo>
                  <a:lnTo>
                    <a:pt x="334843" y="1988441"/>
                  </a:lnTo>
                  <a:lnTo>
                    <a:pt x="311233" y="1951665"/>
                  </a:lnTo>
                  <a:lnTo>
                    <a:pt x="327879" y="1951665"/>
                  </a:lnTo>
                  <a:lnTo>
                    <a:pt x="343111" y="1975602"/>
                  </a:lnTo>
                  <a:lnTo>
                    <a:pt x="358345" y="1951665"/>
                  </a:lnTo>
                  <a:lnTo>
                    <a:pt x="374991" y="1951665"/>
                  </a:lnTo>
                  <a:lnTo>
                    <a:pt x="351381" y="1988441"/>
                  </a:lnTo>
                  <a:lnTo>
                    <a:pt x="376623" y="2027827"/>
                  </a:lnTo>
                  <a:lnTo>
                    <a:pt x="359977" y="2027827"/>
                  </a:lnTo>
                  <a:lnTo>
                    <a:pt x="343111" y="2001062"/>
                  </a:lnTo>
                  <a:close/>
                  <a:moveTo>
                    <a:pt x="446312" y="2001062"/>
                  </a:moveTo>
                  <a:lnTo>
                    <a:pt x="429447" y="2027827"/>
                  </a:lnTo>
                  <a:lnTo>
                    <a:pt x="412801" y="2027827"/>
                  </a:lnTo>
                  <a:lnTo>
                    <a:pt x="438043" y="1988441"/>
                  </a:lnTo>
                  <a:lnTo>
                    <a:pt x="414433" y="1951665"/>
                  </a:lnTo>
                  <a:lnTo>
                    <a:pt x="431079" y="1951665"/>
                  </a:lnTo>
                  <a:lnTo>
                    <a:pt x="446312" y="1975602"/>
                  </a:lnTo>
                  <a:lnTo>
                    <a:pt x="461545" y="1951665"/>
                  </a:lnTo>
                  <a:lnTo>
                    <a:pt x="478191" y="1951665"/>
                  </a:lnTo>
                  <a:lnTo>
                    <a:pt x="454582" y="1988441"/>
                  </a:lnTo>
                  <a:lnTo>
                    <a:pt x="479823" y="2027827"/>
                  </a:lnTo>
                  <a:lnTo>
                    <a:pt x="463177" y="2027827"/>
                  </a:lnTo>
                  <a:lnTo>
                    <a:pt x="446312" y="2001062"/>
                  </a:lnTo>
                  <a:close/>
                  <a:moveTo>
                    <a:pt x="549512" y="2001062"/>
                  </a:moveTo>
                  <a:lnTo>
                    <a:pt x="532648" y="2027827"/>
                  </a:lnTo>
                  <a:lnTo>
                    <a:pt x="516002" y="2027827"/>
                  </a:lnTo>
                  <a:lnTo>
                    <a:pt x="541243" y="1988441"/>
                  </a:lnTo>
                  <a:lnTo>
                    <a:pt x="517634" y="1951665"/>
                  </a:lnTo>
                  <a:lnTo>
                    <a:pt x="534280" y="1951665"/>
                  </a:lnTo>
                  <a:lnTo>
                    <a:pt x="549512" y="1975602"/>
                  </a:lnTo>
                  <a:lnTo>
                    <a:pt x="564745" y="1951665"/>
                  </a:lnTo>
                  <a:lnTo>
                    <a:pt x="581391" y="1951665"/>
                  </a:lnTo>
                  <a:lnTo>
                    <a:pt x="557782" y="1988441"/>
                  </a:lnTo>
                  <a:lnTo>
                    <a:pt x="583023" y="2027827"/>
                  </a:lnTo>
                  <a:lnTo>
                    <a:pt x="566378" y="2027827"/>
                  </a:lnTo>
                  <a:lnTo>
                    <a:pt x="549512" y="2001062"/>
                  </a:lnTo>
                  <a:close/>
                  <a:moveTo>
                    <a:pt x="652712" y="2001062"/>
                  </a:moveTo>
                  <a:lnTo>
                    <a:pt x="635848" y="2027827"/>
                  </a:lnTo>
                  <a:lnTo>
                    <a:pt x="619202" y="2027827"/>
                  </a:lnTo>
                  <a:lnTo>
                    <a:pt x="644443" y="1988441"/>
                  </a:lnTo>
                  <a:lnTo>
                    <a:pt x="620834" y="1951665"/>
                  </a:lnTo>
                  <a:lnTo>
                    <a:pt x="637480" y="1951665"/>
                  </a:lnTo>
                  <a:lnTo>
                    <a:pt x="652712" y="1975602"/>
                  </a:lnTo>
                  <a:lnTo>
                    <a:pt x="667945" y="1951665"/>
                  </a:lnTo>
                  <a:lnTo>
                    <a:pt x="684592" y="1951665"/>
                  </a:lnTo>
                  <a:lnTo>
                    <a:pt x="660982" y="1988441"/>
                  </a:lnTo>
                  <a:lnTo>
                    <a:pt x="686224" y="2027827"/>
                  </a:lnTo>
                  <a:lnTo>
                    <a:pt x="669578" y="2027827"/>
                  </a:lnTo>
                  <a:lnTo>
                    <a:pt x="652712" y="2001062"/>
                  </a:lnTo>
                  <a:close/>
                  <a:moveTo>
                    <a:pt x="755913" y="2001062"/>
                  </a:moveTo>
                  <a:lnTo>
                    <a:pt x="739048" y="2027827"/>
                  </a:lnTo>
                  <a:lnTo>
                    <a:pt x="722402" y="2027827"/>
                  </a:lnTo>
                  <a:lnTo>
                    <a:pt x="747644" y="1988441"/>
                  </a:lnTo>
                  <a:lnTo>
                    <a:pt x="724034" y="1951665"/>
                  </a:lnTo>
                  <a:lnTo>
                    <a:pt x="740680" y="1951665"/>
                  </a:lnTo>
                  <a:lnTo>
                    <a:pt x="755913" y="1975602"/>
                  </a:lnTo>
                  <a:lnTo>
                    <a:pt x="771146" y="1951665"/>
                  </a:lnTo>
                  <a:lnTo>
                    <a:pt x="787792" y="1951665"/>
                  </a:lnTo>
                  <a:lnTo>
                    <a:pt x="764182" y="1988441"/>
                  </a:lnTo>
                  <a:lnTo>
                    <a:pt x="789424" y="2027827"/>
                  </a:lnTo>
                  <a:lnTo>
                    <a:pt x="772778" y="2027827"/>
                  </a:lnTo>
                  <a:lnTo>
                    <a:pt x="755913" y="2001062"/>
                  </a:lnTo>
                  <a:close/>
                  <a:moveTo>
                    <a:pt x="859113" y="2001062"/>
                  </a:moveTo>
                  <a:lnTo>
                    <a:pt x="842248" y="2027827"/>
                  </a:lnTo>
                  <a:lnTo>
                    <a:pt x="825602" y="2027827"/>
                  </a:lnTo>
                  <a:lnTo>
                    <a:pt x="850844" y="1988441"/>
                  </a:lnTo>
                  <a:lnTo>
                    <a:pt x="827235" y="1951665"/>
                  </a:lnTo>
                  <a:lnTo>
                    <a:pt x="843881" y="1951665"/>
                  </a:lnTo>
                  <a:lnTo>
                    <a:pt x="859113" y="1975602"/>
                  </a:lnTo>
                  <a:lnTo>
                    <a:pt x="874346" y="1951665"/>
                  </a:lnTo>
                  <a:lnTo>
                    <a:pt x="890992" y="1951665"/>
                  </a:lnTo>
                  <a:lnTo>
                    <a:pt x="867383" y="1988441"/>
                  </a:lnTo>
                  <a:lnTo>
                    <a:pt x="892624" y="2027827"/>
                  </a:lnTo>
                  <a:lnTo>
                    <a:pt x="875978" y="2027827"/>
                  </a:lnTo>
                  <a:lnTo>
                    <a:pt x="859113" y="2001062"/>
                  </a:lnTo>
                  <a:close/>
                  <a:moveTo>
                    <a:pt x="962313" y="2001062"/>
                  </a:moveTo>
                  <a:lnTo>
                    <a:pt x="945449" y="2027827"/>
                  </a:lnTo>
                  <a:lnTo>
                    <a:pt x="928803" y="2027827"/>
                  </a:lnTo>
                  <a:lnTo>
                    <a:pt x="954044" y="1988441"/>
                  </a:lnTo>
                  <a:lnTo>
                    <a:pt x="930435" y="1951665"/>
                  </a:lnTo>
                  <a:lnTo>
                    <a:pt x="947081" y="1951665"/>
                  </a:lnTo>
                  <a:lnTo>
                    <a:pt x="962313" y="1975602"/>
                  </a:lnTo>
                  <a:lnTo>
                    <a:pt x="977546" y="1951665"/>
                  </a:lnTo>
                  <a:lnTo>
                    <a:pt x="994192" y="1951665"/>
                  </a:lnTo>
                  <a:lnTo>
                    <a:pt x="970583" y="1988441"/>
                  </a:lnTo>
                  <a:lnTo>
                    <a:pt x="995824" y="2027827"/>
                  </a:lnTo>
                  <a:lnTo>
                    <a:pt x="979179" y="2027827"/>
                  </a:lnTo>
                  <a:lnTo>
                    <a:pt x="962313" y="2001062"/>
                  </a:lnTo>
                  <a:close/>
                  <a:moveTo>
                    <a:pt x="1065513" y="2001062"/>
                  </a:moveTo>
                  <a:lnTo>
                    <a:pt x="1048649" y="2027827"/>
                  </a:lnTo>
                  <a:lnTo>
                    <a:pt x="1032003" y="2027827"/>
                  </a:lnTo>
                  <a:lnTo>
                    <a:pt x="1057244" y="1988441"/>
                  </a:lnTo>
                  <a:lnTo>
                    <a:pt x="1033635" y="1951665"/>
                  </a:lnTo>
                  <a:lnTo>
                    <a:pt x="1050281" y="1951665"/>
                  </a:lnTo>
                  <a:lnTo>
                    <a:pt x="1065513" y="1975602"/>
                  </a:lnTo>
                  <a:lnTo>
                    <a:pt x="1080747" y="1951665"/>
                  </a:lnTo>
                  <a:lnTo>
                    <a:pt x="1097393" y="1951665"/>
                  </a:lnTo>
                  <a:lnTo>
                    <a:pt x="1073783" y="1988441"/>
                  </a:lnTo>
                  <a:lnTo>
                    <a:pt x="1099025" y="2027827"/>
                  </a:lnTo>
                  <a:lnTo>
                    <a:pt x="1082379" y="2027827"/>
                  </a:lnTo>
                  <a:lnTo>
                    <a:pt x="1065513" y="2001062"/>
                  </a:lnTo>
                  <a:close/>
                  <a:moveTo>
                    <a:pt x="1168714" y="2001062"/>
                  </a:moveTo>
                  <a:lnTo>
                    <a:pt x="1151849" y="2027827"/>
                  </a:lnTo>
                  <a:lnTo>
                    <a:pt x="1135203" y="2027827"/>
                  </a:lnTo>
                  <a:lnTo>
                    <a:pt x="1160445" y="1988441"/>
                  </a:lnTo>
                  <a:lnTo>
                    <a:pt x="1136835" y="1951665"/>
                  </a:lnTo>
                  <a:lnTo>
                    <a:pt x="1153481" y="1951665"/>
                  </a:lnTo>
                  <a:lnTo>
                    <a:pt x="1168714" y="1975602"/>
                  </a:lnTo>
                  <a:lnTo>
                    <a:pt x="1183947" y="1951665"/>
                  </a:lnTo>
                  <a:lnTo>
                    <a:pt x="1200593" y="1951665"/>
                  </a:lnTo>
                  <a:lnTo>
                    <a:pt x="1176984" y="1988441"/>
                  </a:lnTo>
                  <a:lnTo>
                    <a:pt x="1202225" y="2027827"/>
                  </a:lnTo>
                  <a:lnTo>
                    <a:pt x="1185579" y="2027827"/>
                  </a:lnTo>
                  <a:lnTo>
                    <a:pt x="1168714" y="2001062"/>
                  </a:lnTo>
                  <a:close/>
                  <a:moveTo>
                    <a:pt x="1271914" y="2001062"/>
                  </a:moveTo>
                  <a:lnTo>
                    <a:pt x="1255050" y="2027827"/>
                  </a:lnTo>
                  <a:lnTo>
                    <a:pt x="1238404" y="2027827"/>
                  </a:lnTo>
                  <a:lnTo>
                    <a:pt x="1263645" y="1988441"/>
                  </a:lnTo>
                  <a:lnTo>
                    <a:pt x="1240036" y="1951665"/>
                  </a:lnTo>
                  <a:lnTo>
                    <a:pt x="1256682" y="1951665"/>
                  </a:lnTo>
                  <a:lnTo>
                    <a:pt x="1271914" y="1975602"/>
                  </a:lnTo>
                  <a:lnTo>
                    <a:pt x="1287147" y="1951665"/>
                  </a:lnTo>
                  <a:lnTo>
                    <a:pt x="1303793" y="1951665"/>
                  </a:lnTo>
                  <a:lnTo>
                    <a:pt x="1280184" y="1988441"/>
                  </a:lnTo>
                  <a:lnTo>
                    <a:pt x="1305426" y="2027827"/>
                  </a:lnTo>
                  <a:lnTo>
                    <a:pt x="1288779" y="2027827"/>
                  </a:lnTo>
                  <a:lnTo>
                    <a:pt x="1271914" y="2001062"/>
                  </a:lnTo>
                  <a:close/>
                  <a:moveTo>
                    <a:pt x="1375114" y="2001062"/>
                  </a:moveTo>
                  <a:lnTo>
                    <a:pt x="1358250" y="2027827"/>
                  </a:lnTo>
                  <a:lnTo>
                    <a:pt x="1341604" y="2027827"/>
                  </a:lnTo>
                  <a:lnTo>
                    <a:pt x="1366845" y="1988441"/>
                  </a:lnTo>
                  <a:lnTo>
                    <a:pt x="1343236" y="1951665"/>
                  </a:lnTo>
                  <a:lnTo>
                    <a:pt x="1359882" y="1951665"/>
                  </a:lnTo>
                  <a:lnTo>
                    <a:pt x="1375114" y="1975602"/>
                  </a:lnTo>
                  <a:lnTo>
                    <a:pt x="1390348" y="1951665"/>
                  </a:lnTo>
                  <a:lnTo>
                    <a:pt x="1406993" y="1951665"/>
                  </a:lnTo>
                  <a:lnTo>
                    <a:pt x="1383384" y="1988441"/>
                  </a:lnTo>
                  <a:lnTo>
                    <a:pt x="1408626" y="2027827"/>
                  </a:lnTo>
                  <a:lnTo>
                    <a:pt x="1391980" y="2027827"/>
                  </a:lnTo>
                  <a:lnTo>
                    <a:pt x="1375114" y="2001062"/>
                  </a:lnTo>
                  <a:close/>
                  <a:moveTo>
                    <a:pt x="1478315" y="2001062"/>
                  </a:moveTo>
                  <a:lnTo>
                    <a:pt x="1461450" y="2027827"/>
                  </a:lnTo>
                  <a:lnTo>
                    <a:pt x="1444804" y="2027827"/>
                  </a:lnTo>
                  <a:lnTo>
                    <a:pt x="1470046" y="1988441"/>
                  </a:lnTo>
                  <a:lnTo>
                    <a:pt x="1446436" y="1951665"/>
                  </a:lnTo>
                  <a:lnTo>
                    <a:pt x="1463083" y="1951665"/>
                  </a:lnTo>
                  <a:lnTo>
                    <a:pt x="1478315" y="1975602"/>
                  </a:lnTo>
                  <a:lnTo>
                    <a:pt x="1493548" y="1951665"/>
                  </a:lnTo>
                  <a:lnTo>
                    <a:pt x="1510194" y="1951665"/>
                  </a:lnTo>
                  <a:lnTo>
                    <a:pt x="1486584" y="1988441"/>
                  </a:lnTo>
                  <a:lnTo>
                    <a:pt x="1511826" y="2027827"/>
                  </a:lnTo>
                  <a:lnTo>
                    <a:pt x="1495180" y="2027827"/>
                  </a:lnTo>
                  <a:lnTo>
                    <a:pt x="1478315" y="2001062"/>
                  </a:lnTo>
                  <a:close/>
                  <a:moveTo>
                    <a:pt x="1581515" y="2001062"/>
                  </a:moveTo>
                  <a:lnTo>
                    <a:pt x="1564650" y="2027827"/>
                  </a:lnTo>
                  <a:lnTo>
                    <a:pt x="1548004" y="2027827"/>
                  </a:lnTo>
                  <a:lnTo>
                    <a:pt x="1573246" y="1988441"/>
                  </a:lnTo>
                  <a:lnTo>
                    <a:pt x="1549636" y="1951665"/>
                  </a:lnTo>
                  <a:lnTo>
                    <a:pt x="1566283" y="1951665"/>
                  </a:lnTo>
                  <a:lnTo>
                    <a:pt x="1581515" y="1975602"/>
                  </a:lnTo>
                  <a:lnTo>
                    <a:pt x="1596748" y="1951665"/>
                  </a:lnTo>
                  <a:lnTo>
                    <a:pt x="1613394" y="1951665"/>
                  </a:lnTo>
                  <a:lnTo>
                    <a:pt x="1589785" y="1988441"/>
                  </a:lnTo>
                  <a:lnTo>
                    <a:pt x="1615026" y="2027827"/>
                  </a:lnTo>
                  <a:lnTo>
                    <a:pt x="1598380" y="2027827"/>
                  </a:lnTo>
                  <a:lnTo>
                    <a:pt x="1581515" y="2001062"/>
                  </a:lnTo>
                  <a:close/>
                  <a:moveTo>
                    <a:pt x="1684715" y="2001062"/>
                  </a:moveTo>
                  <a:lnTo>
                    <a:pt x="1667851" y="2027827"/>
                  </a:lnTo>
                  <a:lnTo>
                    <a:pt x="1651205" y="2027827"/>
                  </a:lnTo>
                  <a:lnTo>
                    <a:pt x="1676446" y="1988441"/>
                  </a:lnTo>
                  <a:lnTo>
                    <a:pt x="1652837" y="1951665"/>
                  </a:lnTo>
                  <a:lnTo>
                    <a:pt x="1669483" y="1951665"/>
                  </a:lnTo>
                  <a:lnTo>
                    <a:pt x="1684715" y="1975602"/>
                  </a:lnTo>
                  <a:lnTo>
                    <a:pt x="1699948" y="1951665"/>
                  </a:lnTo>
                  <a:lnTo>
                    <a:pt x="1716595" y="1951665"/>
                  </a:lnTo>
                  <a:lnTo>
                    <a:pt x="1692985" y="1988441"/>
                  </a:lnTo>
                  <a:lnTo>
                    <a:pt x="1718227" y="2027827"/>
                  </a:lnTo>
                  <a:lnTo>
                    <a:pt x="1701581" y="2027827"/>
                  </a:lnTo>
                  <a:lnTo>
                    <a:pt x="1684715" y="2001062"/>
                  </a:lnTo>
                  <a:close/>
                  <a:moveTo>
                    <a:pt x="1787915" y="2001062"/>
                  </a:moveTo>
                  <a:lnTo>
                    <a:pt x="1771051" y="2027827"/>
                  </a:lnTo>
                  <a:lnTo>
                    <a:pt x="1754405" y="2027827"/>
                  </a:lnTo>
                  <a:lnTo>
                    <a:pt x="1779647" y="1988441"/>
                  </a:lnTo>
                  <a:lnTo>
                    <a:pt x="1756037" y="1951665"/>
                  </a:lnTo>
                  <a:lnTo>
                    <a:pt x="1772683" y="1951665"/>
                  </a:lnTo>
                  <a:lnTo>
                    <a:pt x="1787915" y="1975602"/>
                  </a:lnTo>
                  <a:lnTo>
                    <a:pt x="1803149" y="1951665"/>
                  </a:lnTo>
                  <a:lnTo>
                    <a:pt x="1819795" y="1951665"/>
                  </a:lnTo>
                  <a:lnTo>
                    <a:pt x="1796185" y="1988441"/>
                  </a:lnTo>
                  <a:lnTo>
                    <a:pt x="1821427" y="2027827"/>
                  </a:lnTo>
                  <a:lnTo>
                    <a:pt x="1804781" y="2027827"/>
                  </a:lnTo>
                  <a:lnTo>
                    <a:pt x="1787915" y="2001062"/>
                  </a:lnTo>
                  <a:close/>
                  <a:moveTo>
                    <a:pt x="1891116" y="2001062"/>
                  </a:moveTo>
                  <a:lnTo>
                    <a:pt x="1874251" y="2027827"/>
                  </a:lnTo>
                  <a:lnTo>
                    <a:pt x="1857605" y="2027827"/>
                  </a:lnTo>
                  <a:lnTo>
                    <a:pt x="1882847" y="1988441"/>
                  </a:lnTo>
                  <a:lnTo>
                    <a:pt x="1859237" y="1951665"/>
                  </a:lnTo>
                  <a:lnTo>
                    <a:pt x="1875884" y="1951665"/>
                  </a:lnTo>
                  <a:lnTo>
                    <a:pt x="1891116" y="1975602"/>
                  </a:lnTo>
                  <a:lnTo>
                    <a:pt x="1906349" y="1951665"/>
                  </a:lnTo>
                  <a:lnTo>
                    <a:pt x="1922995" y="1951665"/>
                  </a:lnTo>
                  <a:lnTo>
                    <a:pt x="1899385" y="1988441"/>
                  </a:lnTo>
                  <a:lnTo>
                    <a:pt x="1924627" y="2027827"/>
                  </a:lnTo>
                  <a:lnTo>
                    <a:pt x="1907981" y="2027827"/>
                  </a:lnTo>
                  <a:lnTo>
                    <a:pt x="1891116" y="2001062"/>
                  </a:lnTo>
                  <a:close/>
                  <a:moveTo>
                    <a:pt x="1994316" y="2001062"/>
                  </a:moveTo>
                  <a:lnTo>
                    <a:pt x="1977452" y="2027827"/>
                  </a:lnTo>
                  <a:lnTo>
                    <a:pt x="1960805" y="2027827"/>
                  </a:lnTo>
                  <a:lnTo>
                    <a:pt x="1986047" y="1988441"/>
                  </a:lnTo>
                  <a:lnTo>
                    <a:pt x="1962438" y="1951665"/>
                  </a:lnTo>
                  <a:lnTo>
                    <a:pt x="1979084" y="1951665"/>
                  </a:lnTo>
                  <a:lnTo>
                    <a:pt x="1994316" y="1975602"/>
                  </a:lnTo>
                  <a:lnTo>
                    <a:pt x="2009549" y="1951665"/>
                  </a:lnTo>
                  <a:lnTo>
                    <a:pt x="2026195" y="1951665"/>
                  </a:lnTo>
                  <a:lnTo>
                    <a:pt x="2002586" y="1988441"/>
                  </a:lnTo>
                  <a:lnTo>
                    <a:pt x="2027827" y="2027827"/>
                  </a:lnTo>
                  <a:lnTo>
                    <a:pt x="2011182" y="2027827"/>
                  </a:lnTo>
                  <a:lnTo>
                    <a:pt x="1994316" y="2001062"/>
                  </a:lnTo>
                  <a:close/>
                </a:path>
              </a:pathLst>
            </a:custGeom>
            <a:grpFill/>
            <a:ln w="20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56" name="Freihandform 1855">
              <a:extLst>
                <a:ext uri="{FF2B5EF4-FFF2-40B4-BE49-F238E27FC236}">
                  <a16:creationId xmlns:a16="http://schemas.microsoft.com/office/drawing/2014/main" id="{1817C4EC-E17D-AD5C-BAE0-743C878BB0D6}"/>
                </a:ext>
              </a:extLst>
            </p:cNvPr>
            <p:cNvSpPr/>
            <p:nvPr userDrawn="1"/>
          </p:nvSpPr>
          <p:spPr>
            <a:xfrm>
              <a:off x="-1230174" y="11617565"/>
              <a:ext cx="551766" cy="551766"/>
            </a:xfrm>
            <a:custGeom>
              <a:avLst/>
              <a:gdLst>
                <a:gd name="connsiteX0" fmla="*/ 16755 w 1013913"/>
                <a:gd name="connsiteY0" fmla="*/ 24699 h 1013913"/>
                <a:gd name="connsiteX1" fmla="*/ 8323 w 1013913"/>
                <a:gd name="connsiteY1" fmla="*/ 38081 h 1013913"/>
                <a:gd name="connsiteX2" fmla="*/ 0 w 1013913"/>
                <a:gd name="connsiteY2" fmla="*/ 38081 h 1013913"/>
                <a:gd name="connsiteX3" fmla="*/ 12621 w 1013913"/>
                <a:gd name="connsiteY3" fmla="*/ 18388 h 1013913"/>
                <a:gd name="connsiteX4" fmla="*/ 816 w 1013913"/>
                <a:gd name="connsiteY4" fmla="*/ 0 h 1013913"/>
                <a:gd name="connsiteX5" fmla="*/ 9139 w 1013913"/>
                <a:gd name="connsiteY5" fmla="*/ 0 h 1013913"/>
                <a:gd name="connsiteX6" fmla="*/ 16755 w 1013913"/>
                <a:gd name="connsiteY6" fmla="*/ 11968 h 1013913"/>
                <a:gd name="connsiteX7" fmla="*/ 24372 w 1013913"/>
                <a:gd name="connsiteY7" fmla="*/ 0 h 1013913"/>
                <a:gd name="connsiteX8" fmla="*/ 32695 w 1013913"/>
                <a:gd name="connsiteY8" fmla="*/ 0 h 1013913"/>
                <a:gd name="connsiteX9" fmla="*/ 20890 w 1013913"/>
                <a:gd name="connsiteY9" fmla="*/ 18388 h 1013913"/>
                <a:gd name="connsiteX10" fmla="*/ 33511 w 1013913"/>
                <a:gd name="connsiteY10" fmla="*/ 38081 h 1013913"/>
                <a:gd name="connsiteX11" fmla="*/ 25188 w 1013913"/>
                <a:gd name="connsiteY11" fmla="*/ 38081 h 1013913"/>
                <a:gd name="connsiteX12" fmla="*/ 16755 w 1013913"/>
                <a:gd name="connsiteY12" fmla="*/ 24699 h 1013913"/>
                <a:gd name="connsiteX13" fmla="*/ 68355 w 1013913"/>
                <a:gd name="connsiteY13" fmla="*/ 24699 h 1013913"/>
                <a:gd name="connsiteX14" fmla="*/ 59923 w 1013913"/>
                <a:gd name="connsiteY14" fmla="*/ 38081 h 1013913"/>
                <a:gd name="connsiteX15" fmla="*/ 51600 w 1013913"/>
                <a:gd name="connsiteY15" fmla="*/ 38081 h 1013913"/>
                <a:gd name="connsiteX16" fmla="*/ 64221 w 1013913"/>
                <a:gd name="connsiteY16" fmla="*/ 18388 h 1013913"/>
                <a:gd name="connsiteX17" fmla="*/ 52416 w 1013913"/>
                <a:gd name="connsiteY17" fmla="*/ 0 h 1013913"/>
                <a:gd name="connsiteX18" fmla="*/ 60739 w 1013913"/>
                <a:gd name="connsiteY18" fmla="*/ 0 h 1013913"/>
                <a:gd name="connsiteX19" fmla="*/ 68355 w 1013913"/>
                <a:gd name="connsiteY19" fmla="*/ 11968 h 1013913"/>
                <a:gd name="connsiteX20" fmla="*/ 75972 w 1013913"/>
                <a:gd name="connsiteY20" fmla="*/ 0 h 1013913"/>
                <a:gd name="connsiteX21" fmla="*/ 84295 w 1013913"/>
                <a:gd name="connsiteY21" fmla="*/ 0 h 1013913"/>
                <a:gd name="connsiteX22" fmla="*/ 72490 w 1013913"/>
                <a:gd name="connsiteY22" fmla="*/ 18388 h 1013913"/>
                <a:gd name="connsiteX23" fmla="*/ 85111 w 1013913"/>
                <a:gd name="connsiteY23" fmla="*/ 38081 h 1013913"/>
                <a:gd name="connsiteX24" fmla="*/ 76788 w 1013913"/>
                <a:gd name="connsiteY24" fmla="*/ 38081 h 1013913"/>
                <a:gd name="connsiteX25" fmla="*/ 68355 w 1013913"/>
                <a:gd name="connsiteY25" fmla="*/ 24699 h 1013913"/>
                <a:gd name="connsiteX26" fmla="*/ 119956 w 1013913"/>
                <a:gd name="connsiteY26" fmla="*/ 24699 h 1013913"/>
                <a:gd name="connsiteX27" fmla="*/ 111523 w 1013913"/>
                <a:gd name="connsiteY27" fmla="*/ 38081 h 1013913"/>
                <a:gd name="connsiteX28" fmla="*/ 103200 w 1013913"/>
                <a:gd name="connsiteY28" fmla="*/ 38081 h 1013913"/>
                <a:gd name="connsiteX29" fmla="*/ 115821 w 1013913"/>
                <a:gd name="connsiteY29" fmla="*/ 18388 h 1013913"/>
                <a:gd name="connsiteX30" fmla="*/ 104016 w 1013913"/>
                <a:gd name="connsiteY30" fmla="*/ 0 h 1013913"/>
                <a:gd name="connsiteX31" fmla="*/ 112339 w 1013913"/>
                <a:gd name="connsiteY31" fmla="*/ 0 h 1013913"/>
                <a:gd name="connsiteX32" fmla="*/ 119955 w 1013913"/>
                <a:gd name="connsiteY32" fmla="*/ 11968 h 1013913"/>
                <a:gd name="connsiteX33" fmla="*/ 127572 w 1013913"/>
                <a:gd name="connsiteY33" fmla="*/ 0 h 1013913"/>
                <a:gd name="connsiteX34" fmla="*/ 135895 w 1013913"/>
                <a:gd name="connsiteY34" fmla="*/ 0 h 1013913"/>
                <a:gd name="connsiteX35" fmla="*/ 124090 w 1013913"/>
                <a:gd name="connsiteY35" fmla="*/ 18388 h 1013913"/>
                <a:gd name="connsiteX36" fmla="*/ 136711 w 1013913"/>
                <a:gd name="connsiteY36" fmla="*/ 38081 h 1013913"/>
                <a:gd name="connsiteX37" fmla="*/ 128388 w 1013913"/>
                <a:gd name="connsiteY37" fmla="*/ 38081 h 1013913"/>
                <a:gd name="connsiteX38" fmla="*/ 119955 w 1013913"/>
                <a:gd name="connsiteY38" fmla="*/ 24699 h 1013913"/>
                <a:gd name="connsiteX39" fmla="*/ 171556 w 1013913"/>
                <a:gd name="connsiteY39" fmla="*/ 24699 h 1013913"/>
                <a:gd name="connsiteX40" fmla="*/ 163123 w 1013913"/>
                <a:gd name="connsiteY40" fmla="*/ 38081 h 1013913"/>
                <a:gd name="connsiteX41" fmla="*/ 154800 w 1013913"/>
                <a:gd name="connsiteY41" fmla="*/ 38081 h 1013913"/>
                <a:gd name="connsiteX42" fmla="*/ 167421 w 1013913"/>
                <a:gd name="connsiteY42" fmla="*/ 18388 h 1013913"/>
                <a:gd name="connsiteX43" fmla="*/ 155616 w 1013913"/>
                <a:gd name="connsiteY43" fmla="*/ 0 h 1013913"/>
                <a:gd name="connsiteX44" fmla="*/ 163939 w 1013913"/>
                <a:gd name="connsiteY44" fmla="*/ 0 h 1013913"/>
                <a:gd name="connsiteX45" fmla="*/ 171555 w 1013913"/>
                <a:gd name="connsiteY45" fmla="*/ 11968 h 1013913"/>
                <a:gd name="connsiteX46" fmla="*/ 179172 w 1013913"/>
                <a:gd name="connsiteY46" fmla="*/ 0 h 1013913"/>
                <a:gd name="connsiteX47" fmla="*/ 187495 w 1013913"/>
                <a:gd name="connsiteY47" fmla="*/ 0 h 1013913"/>
                <a:gd name="connsiteX48" fmla="*/ 175690 w 1013913"/>
                <a:gd name="connsiteY48" fmla="*/ 18388 h 1013913"/>
                <a:gd name="connsiteX49" fmla="*/ 188311 w 1013913"/>
                <a:gd name="connsiteY49" fmla="*/ 38081 h 1013913"/>
                <a:gd name="connsiteX50" fmla="*/ 179988 w 1013913"/>
                <a:gd name="connsiteY50" fmla="*/ 38081 h 1013913"/>
                <a:gd name="connsiteX51" fmla="*/ 171555 w 1013913"/>
                <a:gd name="connsiteY51" fmla="*/ 24699 h 1013913"/>
                <a:gd name="connsiteX52" fmla="*/ 223156 w 1013913"/>
                <a:gd name="connsiteY52" fmla="*/ 24699 h 1013913"/>
                <a:gd name="connsiteX53" fmla="*/ 214724 w 1013913"/>
                <a:gd name="connsiteY53" fmla="*/ 38081 h 1013913"/>
                <a:gd name="connsiteX54" fmla="*/ 206401 w 1013913"/>
                <a:gd name="connsiteY54" fmla="*/ 38081 h 1013913"/>
                <a:gd name="connsiteX55" fmla="*/ 219021 w 1013913"/>
                <a:gd name="connsiteY55" fmla="*/ 18388 h 1013913"/>
                <a:gd name="connsiteX56" fmla="*/ 207217 w 1013913"/>
                <a:gd name="connsiteY56" fmla="*/ 0 h 1013913"/>
                <a:gd name="connsiteX57" fmla="*/ 215540 w 1013913"/>
                <a:gd name="connsiteY57" fmla="*/ 0 h 1013913"/>
                <a:gd name="connsiteX58" fmla="*/ 223156 w 1013913"/>
                <a:gd name="connsiteY58" fmla="*/ 11968 h 1013913"/>
                <a:gd name="connsiteX59" fmla="*/ 230772 w 1013913"/>
                <a:gd name="connsiteY59" fmla="*/ 0 h 1013913"/>
                <a:gd name="connsiteX60" fmla="*/ 239095 w 1013913"/>
                <a:gd name="connsiteY60" fmla="*/ 0 h 1013913"/>
                <a:gd name="connsiteX61" fmla="*/ 227291 w 1013913"/>
                <a:gd name="connsiteY61" fmla="*/ 18388 h 1013913"/>
                <a:gd name="connsiteX62" fmla="*/ 239911 w 1013913"/>
                <a:gd name="connsiteY62" fmla="*/ 38081 h 1013913"/>
                <a:gd name="connsiteX63" fmla="*/ 231588 w 1013913"/>
                <a:gd name="connsiteY63" fmla="*/ 38081 h 1013913"/>
                <a:gd name="connsiteX64" fmla="*/ 223156 w 1013913"/>
                <a:gd name="connsiteY64" fmla="*/ 24699 h 1013913"/>
                <a:gd name="connsiteX65" fmla="*/ 274756 w 1013913"/>
                <a:gd name="connsiteY65" fmla="*/ 24699 h 1013913"/>
                <a:gd name="connsiteX66" fmla="*/ 266324 w 1013913"/>
                <a:gd name="connsiteY66" fmla="*/ 38081 h 1013913"/>
                <a:gd name="connsiteX67" fmla="*/ 258001 w 1013913"/>
                <a:gd name="connsiteY67" fmla="*/ 38081 h 1013913"/>
                <a:gd name="connsiteX68" fmla="*/ 270621 w 1013913"/>
                <a:gd name="connsiteY68" fmla="*/ 18388 h 1013913"/>
                <a:gd name="connsiteX69" fmla="*/ 258817 w 1013913"/>
                <a:gd name="connsiteY69" fmla="*/ 0 h 1013913"/>
                <a:gd name="connsiteX70" fmla="*/ 267140 w 1013913"/>
                <a:gd name="connsiteY70" fmla="*/ 0 h 1013913"/>
                <a:gd name="connsiteX71" fmla="*/ 274756 w 1013913"/>
                <a:gd name="connsiteY71" fmla="*/ 11968 h 1013913"/>
                <a:gd name="connsiteX72" fmla="*/ 282373 w 1013913"/>
                <a:gd name="connsiteY72" fmla="*/ 0 h 1013913"/>
                <a:gd name="connsiteX73" fmla="*/ 290696 w 1013913"/>
                <a:gd name="connsiteY73" fmla="*/ 0 h 1013913"/>
                <a:gd name="connsiteX74" fmla="*/ 278891 w 1013913"/>
                <a:gd name="connsiteY74" fmla="*/ 18388 h 1013913"/>
                <a:gd name="connsiteX75" fmla="*/ 291512 w 1013913"/>
                <a:gd name="connsiteY75" fmla="*/ 38081 h 1013913"/>
                <a:gd name="connsiteX76" fmla="*/ 283189 w 1013913"/>
                <a:gd name="connsiteY76" fmla="*/ 38081 h 1013913"/>
                <a:gd name="connsiteX77" fmla="*/ 274756 w 1013913"/>
                <a:gd name="connsiteY77" fmla="*/ 24699 h 1013913"/>
                <a:gd name="connsiteX78" fmla="*/ 326356 w 1013913"/>
                <a:gd name="connsiteY78" fmla="*/ 24699 h 1013913"/>
                <a:gd name="connsiteX79" fmla="*/ 317924 w 1013913"/>
                <a:gd name="connsiteY79" fmla="*/ 38081 h 1013913"/>
                <a:gd name="connsiteX80" fmla="*/ 309601 w 1013913"/>
                <a:gd name="connsiteY80" fmla="*/ 38081 h 1013913"/>
                <a:gd name="connsiteX81" fmla="*/ 322222 w 1013913"/>
                <a:gd name="connsiteY81" fmla="*/ 18388 h 1013913"/>
                <a:gd name="connsiteX82" fmla="*/ 310417 w 1013913"/>
                <a:gd name="connsiteY82" fmla="*/ 0 h 1013913"/>
                <a:gd name="connsiteX83" fmla="*/ 318740 w 1013913"/>
                <a:gd name="connsiteY83" fmla="*/ 0 h 1013913"/>
                <a:gd name="connsiteX84" fmla="*/ 326356 w 1013913"/>
                <a:gd name="connsiteY84" fmla="*/ 11968 h 1013913"/>
                <a:gd name="connsiteX85" fmla="*/ 333973 w 1013913"/>
                <a:gd name="connsiteY85" fmla="*/ 0 h 1013913"/>
                <a:gd name="connsiteX86" fmla="*/ 342296 w 1013913"/>
                <a:gd name="connsiteY86" fmla="*/ 0 h 1013913"/>
                <a:gd name="connsiteX87" fmla="*/ 330491 w 1013913"/>
                <a:gd name="connsiteY87" fmla="*/ 18388 h 1013913"/>
                <a:gd name="connsiteX88" fmla="*/ 343112 w 1013913"/>
                <a:gd name="connsiteY88" fmla="*/ 38081 h 1013913"/>
                <a:gd name="connsiteX89" fmla="*/ 334789 w 1013913"/>
                <a:gd name="connsiteY89" fmla="*/ 38081 h 1013913"/>
                <a:gd name="connsiteX90" fmla="*/ 326356 w 1013913"/>
                <a:gd name="connsiteY90" fmla="*/ 24699 h 1013913"/>
                <a:gd name="connsiteX91" fmla="*/ 377956 w 1013913"/>
                <a:gd name="connsiteY91" fmla="*/ 24699 h 1013913"/>
                <a:gd name="connsiteX92" fmla="*/ 369524 w 1013913"/>
                <a:gd name="connsiteY92" fmla="*/ 38081 h 1013913"/>
                <a:gd name="connsiteX93" fmla="*/ 361201 w 1013913"/>
                <a:gd name="connsiteY93" fmla="*/ 38081 h 1013913"/>
                <a:gd name="connsiteX94" fmla="*/ 373822 w 1013913"/>
                <a:gd name="connsiteY94" fmla="*/ 18388 h 1013913"/>
                <a:gd name="connsiteX95" fmla="*/ 362017 w 1013913"/>
                <a:gd name="connsiteY95" fmla="*/ 0 h 1013913"/>
                <a:gd name="connsiteX96" fmla="*/ 370340 w 1013913"/>
                <a:gd name="connsiteY96" fmla="*/ 0 h 1013913"/>
                <a:gd name="connsiteX97" fmla="*/ 377956 w 1013913"/>
                <a:gd name="connsiteY97" fmla="*/ 11968 h 1013913"/>
                <a:gd name="connsiteX98" fmla="*/ 385573 w 1013913"/>
                <a:gd name="connsiteY98" fmla="*/ 0 h 1013913"/>
                <a:gd name="connsiteX99" fmla="*/ 393896 w 1013913"/>
                <a:gd name="connsiteY99" fmla="*/ 0 h 1013913"/>
                <a:gd name="connsiteX100" fmla="*/ 382091 w 1013913"/>
                <a:gd name="connsiteY100" fmla="*/ 18388 h 1013913"/>
                <a:gd name="connsiteX101" fmla="*/ 394712 w 1013913"/>
                <a:gd name="connsiteY101" fmla="*/ 38081 h 1013913"/>
                <a:gd name="connsiteX102" fmla="*/ 386389 w 1013913"/>
                <a:gd name="connsiteY102" fmla="*/ 38081 h 1013913"/>
                <a:gd name="connsiteX103" fmla="*/ 377956 w 1013913"/>
                <a:gd name="connsiteY103" fmla="*/ 24699 h 1013913"/>
                <a:gd name="connsiteX104" fmla="*/ 429556 w 1013913"/>
                <a:gd name="connsiteY104" fmla="*/ 24699 h 1013913"/>
                <a:gd name="connsiteX105" fmla="*/ 421124 w 1013913"/>
                <a:gd name="connsiteY105" fmla="*/ 38081 h 1013913"/>
                <a:gd name="connsiteX106" fmla="*/ 412801 w 1013913"/>
                <a:gd name="connsiteY106" fmla="*/ 38081 h 1013913"/>
                <a:gd name="connsiteX107" fmla="*/ 425422 w 1013913"/>
                <a:gd name="connsiteY107" fmla="*/ 18388 h 1013913"/>
                <a:gd name="connsiteX108" fmla="*/ 413617 w 1013913"/>
                <a:gd name="connsiteY108" fmla="*/ 0 h 1013913"/>
                <a:gd name="connsiteX109" fmla="*/ 421940 w 1013913"/>
                <a:gd name="connsiteY109" fmla="*/ 0 h 1013913"/>
                <a:gd name="connsiteX110" fmla="*/ 429556 w 1013913"/>
                <a:gd name="connsiteY110" fmla="*/ 11968 h 1013913"/>
                <a:gd name="connsiteX111" fmla="*/ 437173 w 1013913"/>
                <a:gd name="connsiteY111" fmla="*/ 0 h 1013913"/>
                <a:gd name="connsiteX112" fmla="*/ 445496 w 1013913"/>
                <a:gd name="connsiteY112" fmla="*/ 0 h 1013913"/>
                <a:gd name="connsiteX113" fmla="*/ 433691 w 1013913"/>
                <a:gd name="connsiteY113" fmla="*/ 18388 h 1013913"/>
                <a:gd name="connsiteX114" fmla="*/ 446312 w 1013913"/>
                <a:gd name="connsiteY114" fmla="*/ 38081 h 1013913"/>
                <a:gd name="connsiteX115" fmla="*/ 437989 w 1013913"/>
                <a:gd name="connsiteY115" fmla="*/ 38081 h 1013913"/>
                <a:gd name="connsiteX116" fmla="*/ 429556 w 1013913"/>
                <a:gd name="connsiteY116" fmla="*/ 24699 h 1013913"/>
                <a:gd name="connsiteX117" fmla="*/ 481157 w 1013913"/>
                <a:gd name="connsiteY117" fmla="*/ 24699 h 1013913"/>
                <a:gd name="connsiteX118" fmla="*/ 472724 w 1013913"/>
                <a:gd name="connsiteY118" fmla="*/ 38081 h 1013913"/>
                <a:gd name="connsiteX119" fmla="*/ 464401 w 1013913"/>
                <a:gd name="connsiteY119" fmla="*/ 38081 h 1013913"/>
                <a:gd name="connsiteX120" fmla="*/ 477022 w 1013913"/>
                <a:gd name="connsiteY120" fmla="*/ 18388 h 1013913"/>
                <a:gd name="connsiteX121" fmla="*/ 465217 w 1013913"/>
                <a:gd name="connsiteY121" fmla="*/ 0 h 1013913"/>
                <a:gd name="connsiteX122" fmla="*/ 473540 w 1013913"/>
                <a:gd name="connsiteY122" fmla="*/ 0 h 1013913"/>
                <a:gd name="connsiteX123" fmla="*/ 481156 w 1013913"/>
                <a:gd name="connsiteY123" fmla="*/ 11968 h 1013913"/>
                <a:gd name="connsiteX124" fmla="*/ 488773 w 1013913"/>
                <a:gd name="connsiteY124" fmla="*/ 0 h 1013913"/>
                <a:gd name="connsiteX125" fmla="*/ 497096 w 1013913"/>
                <a:gd name="connsiteY125" fmla="*/ 0 h 1013913"/>
                <a:gd name="connsiteX126" fmla="*/ 485291 w 1013913"/>
                <a:gd name="connsiteY126" fmla="*/ 18388 h 1013913"/>
                <a:gd name="connsiteX127" fmla="*/ 497912 w 1013913"/>
                <a:gd name="connsiteY127" fmla="*/ 38081 h 1013913"/>
                <a:gd name="connsiteX128" fmla="*/ 489589 w 1013913"/>
                <a:gd name="connsiteY128" fmla="*/ 38081 h 1013913"/>
                <a:gd name="connsiteX129" fmla="*/ 481156 w 1013913"/>
                <a:gd name="connsiteY129" fmla="*/ 24699 h 1013913"/>
                <a:gd name="connsiteX130" fmla="*/ 532757 w 1013913"/>
                <a:gd name="connsiteY130" fmla="*/ 24699 h 1013913"/>
                <a:gd name="connsiteX131" fmla="*/ 524324 w 1013913"/>
                <a:gd name="connsiteY131" fmla="*/ 38081 h 1013913"/>
                <a:gd name="connsiteX132" fmla="*/ 516001 w 1013913"/>
                <a:gd name="connsiteY132" fmla="*/ 38081 h 1013913"/>
                <a:gd name="connsiteX133" fmla="*/ 528622 w 1013913"/>
                <a:gd name="connsiteY133" fmla="*/ 18388 h 1013913"/>
                <a:gd name="connsiteX134" fmla="*/ 516817 w 1013913"/>
                <a:gd name="connsiteY134" fmla="*/ 0 h 1013913"/>
                <a:gd name="connsiteX135" fmla="*/ 525140 w 1013913"/>
                <a:gd name="connsiteY135" fmla="*/ 0 h 1013913"/>
                <a:gd name="connsiteX136" fmla="*/ 532756 w 1013913"/>
                <a:gd name="connsiteY136" fmla="*/ 11968 h 1013913"/>
                <a:gd name="connsiteX137" fmla="*/ 540373 w 1013913"/>
                <a:gd name="connsiteY137" fmla="*/ 0 h 1013913"/>
                <a:gd name="connsiteX138" fmla="*/ 548696 w 1013913"/>
                <a:gd name="connsiteY138" fmla="*/ 0 h 1013913"/>
                <a:gd name="connsiteX139" fmla="*/ 536891 w 1013913"/>
                <a:gd name="connsiteY139" fmla="*/ 18388 h 1013913"/>
                <a:gd name="connsiteX140" fmla="*/ 549512 w 1013913"/>
                <a:gd name="connsiteY140" fmla="*/ 38081 h 1013913"/>
                <a:gd name="connsiteX141" fmla="*/ 541189 w 1013913"/>
                <a:gd name="connsiteY141" fmla="*/ 38081 h 1013913"/>
                <a:gd name="connsiteX142" fmla="*/ 532756 w 1013913"/>
                <a:gd name="connsiteY142" fmla="*/ 24699 h 1013913"/>
                <a:gd name="connsiteX143" fmla="*/ 584357 w 1013913"/>
                <a:gd name="connsiteY143" fmla="*/ 24699 h 1013913"/>
                <a:gd name="connsiteX144" fmla="*/ 575925 w 1013913"/>
                <a:gd name="connsiteY144" fmla="*/ 38081 h 1013913"/>
                <a:gd name="connsiteX145" fmla="*/ 567601 w 1013913"/>
                <a:gd name="connsiteY145" fmla="*/ 38081 h 1013913"/>
                <a:gd name="connsiteX146" fmla="*/ 580222 w 1013913"/>
                <a:gd name="connsiteY146" fmla="*/ 18388 h 1013913"/>
                <a:gd name="connsiteX147" fmla="*/ 568417 w 1013913"/>
                <a:gd name="connsiteY147" fmla="*/ 0 h 1013913"/>
                <a:gd name="connsiteX148" fmla="*/ 576741 w 1013913"/>
                <a:gd name="connsiteY148" fmla="*/ 0 h 1013913"/>
                <a:gd name="connsiteX149" fmla="*/ 584357 w 1013913"/>
                <a:gd name="connsiteY149" fmla="*/ 11968 h 1013913"/>
                <a:gd name="connsiteX150" fmla="*/ 591973 w 1013913"/>
                <a:gd name="connsiteY150" fmla="*/ 0 h 1013913"/>
                <a:gd name="connsiteX151" fmla="*/ 600296 w 1013913"/>
                <a:gd name="connsiteY151" fmla="*/ 0 h 1013913"/>
                <a:gd name="connsiteX152" fmla="*/ 588492 w 1013913"/>
                <a:gd name="connsiteY152" fmla="*/ 18388 h 1013913"/>
                <a:gd name="connsiteX153" fmla="*/ 601112 w 1013913"/>
                <a:gd name="connsiteY153" fmla="*/ 38081 h 1013913"/>
                <a:gd name="connsiteX154" fmla="*/ 592789 w 1013913"/>
                <a:gd name="connsiteY154" fmla="*/ 38081 h 1013913"/>
                <a:gd name="connsiteX155" fmla="*/ 584357 w 1013913"/>
                <a:gd name="connsiteY155" fmla="*/ 24699 h 1013913"/>
                <a:gd name="connsiteX156" fmla="*/ 635957 w 1013913"/>
                <a:gd name="connsiteY156" fmla="*/ 24699 h 1013913"/>
                <a:gd name="connsiteX157" fmla="*/ 627525 w 1013913"/>
                <a:gd name="connsiteY157" fmla="*/ 38081 h 1013913"/>
                <a:gd name="connsiteX158" fmla="*/ 619202 w 1013913"/>
                <a:gd name="connsiteY158" fmla="*/ 38081 h 1013913"/>
                <a:gd name="connsiteX159" fmla="*/ 631822 w 1013913"/>
                <a:gd name="connsiteY159" fmla="*/ 18388 h 1013913"/>
                <a:gd name="connsiteX160" fmla="*/ 620018 w 1013913"/>
                <a:gd name="connsiteY160" fmla="*/ 0 h 1013913"/>
                <a:gd name="connsiteX161" fmla="*/ 628341 w 1013913"/>
                <a:gd name="connsiteY161" fmla="*/ 0 h 1013913"/>
                <a:gd name="connsiteX162" fmla="*/ 635957 w 1013913"/>
                <a:gd name="connsiteY162" fmla="*/ 11968 h 1013913"/>
                <a:gd name="connsiteX163" fmla="*/ 643573 w 1013913"/>
                <a:gd name="connsiteY163" fmla="*/ 0 h 1013913"/>
                <a:gd name="connsiteX164" fmla="*/ 651896 w 1013913"/>
                <a:gd name="connsiteY164" fmla="*/ 0 h 1013913"/>
                <a:gd name="connsiteX165" fmla="*/ 640092 w 1013913"/>
                <a:gd name="connsiteY165" fmla="*/ 18388 h 1013913"/>
                <a:gd name="connsiteX166" fmla="*/ 652712 w 1013913"/>
                <a:gd name="connsiteY166" fmla="*/ 38081 h 1013913"/>
                <a:gd name="connsiteX167" fmla="*/ 644389 w 1013913"/>
                <a:gd name="connsiteY167" fmla="*/ 38081 h 1013913"/>
                <a:gd name="connsiteX168" fmla="*/ 635957 w 1013913"/>
                <a:gd name="connsiteY168" fmla="*/ 24699 h 1013913"/>
                <a:gd name="connsiteX169" fmla="*/ 687557 w 1013913"/>
                <a:gd name="connsiteY169" fmla="*/ 24699 h 1013913"/>
                <a:gd name="connsiteX170" fmla="*/ 679125 w 1013913"/>
                <a:gd name="connsiteY170" fmla="*/ 38081 h 1013913"/>
                <a:gd name="connsiteX171" fmla="*/ 670802 w 1013913"/>
                <a:gd name="connsiteY171" fmla="*/ 38081 h 1013913"/>
                <a:gd name="connsiteX172" fmla="*/ 683423 w 1013913"/>
                <a:gd name="connsiteY172" fmla="*/ 18388 h 1013913"/>
                <a:gd name="connsiteX173" fmla="*/ 671618 w 1013913"/>
                <a:gd name="connsiteY173" fmla="*/ 0 h 1013913"/>
                <a:gd name="connsiteX174" fmla="*/ 679941 w 1013913"/>
                <a:gd name="connsiteY174" fmla="*/ 0 h 1013913"/>
                <a:gd name="connsiteX175" fmla="*/ 687557 w 1013913"/>
                <a:gd name="connsiteY175" fmla="*/ 11968 h 1013913"/>
                <a:gd name="connsiteX176" fmla="*/ 695174 w 1013913"/>
                <a:gd name="connsiteY176" fmla="*/ 0 h 1013913"/>
                <a:gd name="connsiteX177" fmla="*/ 703497 w 1013913"/>
                <a:gd name="connsiteY177" fmla="*/ 0 h 1013913"/>
                <a:gd name="connsiteX178" fmla="*/ 691692 w 1013913"/>
                <a:gd name="connsiteY178" fmla="*/ 18388 h 1013913"/>
                <a:gd name="connsiteX179" fmla="*/ 704313 w 1013913"/>
                <a:gd name="connsiteY179" fmla="*/ 38081 h 1013913"/>
                <a:gd name="connsiteX180" fmla="*/ 695990 w 1013913"/>
                <a:gd name="connsiteY180" fmla="*/ 38081 h 1013913"/>
                <a:gd name="connsiteX181" fmla="*/ 687557 w 1013913"/>
                <a:gd name="connsiteY181" fmla="*/ 24699 h 1013913"/>
                <a:gd name="connsiteX182" fmla="*/ 739157 w 1013913"/>
                <a:gd name="connsiteY182" fmla="*/ 24699 h 1013913"/>
                <a:gd name="connsiteX183" fmla="*/ 730725 w 1013913"/>
                <a:gd name="connsiteY183" fmla="*/ 38081 h 1013913"/>
                <a:gd name="connsiteX184" fmla="*/ 722402 w 1013913"/>
                <a:gd name="connsiteY184" fmla="*/ 38081 h 1013913"/>
                <a:gd name="connsiteX185" fmla="*/ 735023 w 1013913"/>
                <a:gd name="connsiteY185" fmla="*/ 18388 h 1013913"/>
                <a:gd name="connsiteX186" fmla="*/ 723218 w 1013913"/>
                <a:gd name="connsiteY186" fmla="*/ 0 h 1013913"/>
                <a:gd name="connsiteX187" fmla="*/ 731541 w 1013913"/>
                <a:gd name="connsiteY187" fmla="*/ 0 h 1013913"/>
                <a:gd name="connsiteX188" fmla="*/ 739157 w 1013913"/>
                <a:gd name="connsiteY188" fmla="*/ 11968 h 1013913"/>
                <a:gd name="connsiteX189" fmla="*/ 746774 w 1013913"/>
                <a:gd name="connsiteY189" fmla="*/ 0 h 1013913"/>
                <a:gd name="connsiteX190" fmla="*/ 755097 w 1013913"/>
                <a:gd name="connsiteY190" fmla="*/ 0 h 1013913"/>
                <a:gd name="connsiteX191" fmla="*/ 743292 w 1013913"/>
                <a:gd name="connsiteY191" fmla="*/ 18388 h 1013913"/>
                <a:gd name="connsiteX192" fmla="*/ 755913 w 1013913"/>
                <a:gd name="connsiteY192" fmla="*/ 38081 h 1013913"/>
                <a:gd name="connsiteX193" fmla="*/ 747590 w 1013913"/>
                <a:gd name="connsiteY193" fmla="*/ 38081 h 1013913"/>
                <a:gd name="connsiteX194" fmla="*/ 739157 w 1013913"/>
                <a:gd name="connsiteY194" fmla="*/ 24699 h 1013913"/>
                <a:gd name="connsiteX195" fmla="*/ 790757 w 1013913"/>
                <a:gd name="connsiteY195" fmla="*/ 24699 h 1013913"/>
                <a:gd name="connsiteX196" fmla="*/ 782325 w 1013913"/>
                <a:gd name="connsiteY196" fmla="*/ 38081 h 1013913"/>
                <a:gd name="connsiteX197" fmla="*/ 774002 w 1013913"/>
                <a:gd name="connsiteY197" fmla="*/ 38081 h 1013913"/>
                <a:gd name="connsiteX198" fmla="*/ 786623 w 1013913"/>
                <a:gd name="connsiteY198" fmla="*/ 18388 h 1013913"/>
                <a:gd name="connsiteX199" fmla="*/ 774818 w 1013913"/>
                <a:gd name="connsiteY199" fmla="*/ 0 h 1013913"/>
                <a:gd name="connsiteX200" fmla="*/ 783141 w 1013913"/>
                <a:gd name="connsiteY200" fmla="*/ 0 h 1013913"/>
                <a:gd name="connsiteX201" fmla="*/ 790757 w 1013913"/>
                <a:gd name="connsiteY201" fmla="*/ 11968 h 1013913"/>
                <a:gd name="connsiteX202" fmla="*/ 798374 w 1013913"/>
                <a:gd name="connsiteY202" fmla="*/ 0 h 1013913"/>
                <a:gd name="connsiteX203" fmla="*/ 806697 w 1013913"/>
                <a:gd name="connsiteY203" fmla="*/ 0 h 1013913"/>
                <a:gd name="connsiteX204" fmla="*/ 794892 w 1013913"/>
                <a:gd name="connsiteY204" fmla="*/ 18388 h 1013913"/>
                <a:gd name="connsiteX205" fmla="*/ 807513 w 1013913"/>
                <a:gd name="connsiteY205" fmla="*/ 38081 h 1013913"/>
                <a:gd name="connsiteX206" fmla="*/ 799190 w 1013913"/>
                <a:gd name="connsiteY206" fmla="*/ 38081 h 1013913"/>
                <a:gd name="connsiteX207" fmla="*/ 790757 w 1013913"/>
                <a:gd name="connsiteY207" fmla="*/ 24699 h 1013913"/>
                <a:gd name="connsiteX208" fmla="*/ 842357 w 1013913"/>
                <a:gd name="connsiteY208" fmla="*/ 24699 h 1013913"/>
                <a:gd name="connsiteX209" fmla="*/ 833925 w 1013913"/>
                <a:gd name="connsiteY209" fmla="*/ 38081 h 1013913"/>
                <a:gd name="connsiteX210" fmla="*/ 825602 w 1013913"/>
                <a:gd name="connsiteY210" fmla="*/ 38081 h 1013913"/>
                <a:gd name="connsiteX211" fmla="*/ 838223 w 1013913"/>
                <a:gd name="connsiteY211" fmla="*/ 18388 h 1013913"/>
                <a:gd name="connsiteX212" fmla="*/ 826418 w 1013913"/>
                <a:gd name="connsiteY212" fmla="*/ 0 h 1013913"/>
                <a:gd name="connsiteX213" fmla="*/ 834741 w 1013913"/>
                <a:gd name="connsiteY213" fmla="*/ 0 h 1013913"/>
                <a:gd name="connsiteX214" fmla="*/ 842357 w 1013913"/>
                <a:gd name="connsiteY214" fmla="*/ 11968 h 1013913"/>
                <a:gd name="connsiteX215" fmla="*/ 849974 w 1013913"/>
                <a:gd name="connsiteY215" fmla="*/ 0 h 1013913"/>
                <a:gd name="connsiteX216" fmla="*/ 858297 w 1013913"/>
                <a:gd name="connsiteY216" fmla="*/ 0 h 1013913"/>
                <a:gd name="connsiteX217" fmla="*/ 846492 w 1013913"/>
                <a:gd name="connsiteY217" fmla="*/ 18388 h 1013913"/>
                <a:gd name="connsiteX218" fmla="*/ 859113 w 1013913"/>
                <a:gd name="connsiteY218" fmla="*/ 38081 h 1013913"/>
                <a:gd name="connsiteX219" fmla="*/ 850790 w 1013913"/>
                <a:gd name="connsiteY219" fmla="*/ 38081 h 1013913"/>
                <a:gd name="connsiteX220" fmla="*/ 842357 w 1013913"/>
                <a:gd name="connsiteY220" fmla="*/ 24699 h 1013913"/>
                <a:gd name="connsiteX221" fmla="*/ 893958 w 1013913"/>
                <a:gd name="connsiteY221" fmla="*/ 24699 h 1013913"/>
                <a:gd name="connsiteX222" fmla="*/ 885526 w 1013913"/>
                <a:gd name="connsiteY222" fmla="*/ 38081 h 1013913"/>
                <a:gd name="connsiteX223" fmla="*/ 877202 w 1013913"/>
                <a:gd name="connsiteY223" fmla="*/ 38081 h 1013913"/>
                <a:gd name="connsiteX224" fmla="*/ 889823 w 1013913"/>
                <a:gd name="connsiteY224" fmla="*/ 18388 h 1013913"/>
                <a:gd name="connsiteX225" fmla="*/ 878018 w 1013913"/>
                <a:gd name="connsiteY225" fmla="*/ 0 h 1013913"/>
                <a:gd name="connsiteX226" fmla="*/ 886341 w 1013913"/>
                <a:gd name="connsiteY226" fmla="*/ 0 h 1013913"/>
                <a:gd name="connsiteX227" fmla="*/ 893958 w 1013913"/>
                <a:gd name="connsiteY227" fmla="*/ 11968 h 1013913"/>
                <a:gd name="connsiteX228" fmla="*/ 901574 w 1013913"/>
                <a:gd name="connsiteY228" fmla="*/ 0 h 1013913"/>
                <a:gd name="connsiteX229" fmla="*/ 909897 w 1013913"/>
                <a:gd name="connsiteY229" fmla="*/ 0 h 1013913"/>
                <a:gd name="connsiteX230" fmla="*/ 898093 w 1013913"/>
                <a:gd name="connsiteY230" fmla="*/ 18388 h 1013913"/>
                <a:gd name="connsiteX231" fmla="*/ 910713 w 1013913"/>
                <a:gd name="connsiteY231" fmla="*/ 38081 h 1013913"/>
                <a:gd name="connsiteX232" fmla="*/ 902390 w 1013913"/>
                <a:gd name="connsiteY232" fmla="*/ 38081 h 1013913"/>
                <a:gd name="connsiteX233" fmla="*/ 893958 w 1013913"/>
                <a:gd name="connsiteY233" fmla="*/ 24699 h 1013913"/>
                <a:gd name="connsiteX234" fmla="*/ 945558 w 1013913"/>
                <a:gd name="connsiteY234" fmla="*/ 24699 h 1013913"/>
                <a:gd name="connsiteX235" fmla="*/ 937126 w 1013913"/>
                <a:gd name="connsiteY235" fmla="*/ 38081 h 1013913"/>
                <a:gd name="connsiteX236" fmla="*/ 928803 w 1013913"/>
                <a:gd name="connsiteY236" fmla="*/ 38081 h 1013913"/>
                <a:gd name="connsiteX237" fmla="*/ 941423 w 1013913"/>
                <a:gd name="connsiteY237" fmla="*/ 18388 h 1013913"/>
                <a:gd name="connsiteX238" fmla="*/ 929619 w 1013913"/>
                <a:gd name="connsiteY238" fmla="*/ 0 h 1013913"/>
                <a:gd name="connsiteX239" fmla="*/ 937942 w 1013913"/>
                <a:gd name="connsiteY239" fmla="*/ 0 h 1013913"/>
                <a:gd name="connsiteX240" fmla="*/ 945558 w 1013913"/>
                <a:gd name="connsiteY240" fmla="*/ 11968 h 1013913"/>
                <a:gd name="connsiteX241" fmla="*/ 953174 w 1013913"/>
                <a:gd name="connsiteY241" fmla="*/ 0 h 1013913"/>
                <a:gd name="connsiteX242" fmla="*/ 961497 w 1013913"/>
                <a:gd name="connsiteY242" fmla="*/ 0 h 1013913"/>
                <a:gd name="connsiteX243" fmla="*/ 949693 w 1013913"/>
                <a:gd name="connsiteY243" fmla="*/ 18388 h 1013913"/>
                <a:gd name="connsiteX244" fmla="*/ 962313 w 1013913"/>
                <a:gd name="connsiteY244" fmla="*/ 38081 h 1013913"/>
                <a:gd name="connsiteX245" fmla="*/ 953990 w 1013913"/>
                <a:gd name="connsiteY245" fmla="*/ 38081 h 1013913"/>
                <a:gd name="connsiteX246" fmla="*/ 945558 w 1013913"/>
                <a:gd name="connsiteY246" fmla="*/ 24699 h 1013913"/>
                <a:gd name="connsiteX247" fmla="*/ 997158 w 1013913"/>
                <a:gd name="connsiteY247" fmla="*/ 24699 h 1013913"/>
                <a:gd name="connsiteX248" fmla="*/ 988726 w 1013913"/>
                <a:gd name="connsiteY248" fmla="*/ 38081 h 1013913"/>
                <a:gd name="connsiteX249" fmla="*/ 980403 w 1013913"/>
                <a:gd name="connsiteY249" fmla="*/ 38081 h 1013913"/>
                <a:gd name="connsiteX250" fmla="*/ 993023 w 1013913"/>
                <a:gd name="connsiteY250" fmla="*/ 18388 h 1013913"/>
                <a:gd name="connsiteX251" fmla="*/ 981219 w 1013913"/>
                <a:gd name="connsiteY251" fmla="*/ 0 h 1013913"/>
                <a:gd name="connsiteX252" fmla="*/ 989542 w 1013913"/>
                <a:gd name="connsiteY252" fmla="*/ 0 h 1013913"/>
                <a:gd name="connsiteX253" fmla="*/ 997158 w 1013913"/>
                <a:gd name="connsiteY253" fmla="*/ 11968 h 1013913"/>
                <a:gd name="connsiteX254" fmla="*/ 1004775 w 1013913"/>
                <a:gd name="connsiteY254" fmla="*/ 0 h 1013913"/>
                <a:gd name="connsiteX255" fmla="*/ 1013097 w 1013913"/>
                <a:gd name="connsiteY255" fmla="*/ 0 h 1013913"/>
                <a:gd name="connsiteX256" fmla="*/ 1001293 w 1013913"/>
                <a:gd name="connsiteY256" fmla="*/ 18388 h 1013913"/>
                <a:gd name="connsiteX257" fmla="*/ 1013913 w 1013913"/>
                <a:gd name="connsiteY257" fmla="*/ 38081 h 1013913"/>
                <a:gd name="connsiteX258" fmla="*/ 1005591 w 1013913"/>
                <a:gd name="connsiteY258" fmla="*/ 38081 h 1013913"/>
                <a:gd name="connsiteX259" fmla="*/ 997158 w 1013913"/>
                <a:gd name="connsiteY259" fmla="*/ 24699 h 1013913"/>
                <a:gd name="connsiteX260" fmla="*/ 16755 w 1013913"/>
                <a:gd name="connsiteY260" fmla="*/ 82101 h 1013913"/>
                <a:gd name="connsiteX261" fmla="*/ 8323 w 1013913"/>
                <a:gd name="connsiteY261" fmla="*/ 95483 h 1013913"/>
                <a:gd name="connsiteX262" fmla="*/ 0 w 1013913"/>
                <a:gd name="connsiteY262" fmla="*/ 95483 h 1013913"/>
                <a:gd name="connsiteX263" fmla="*/ 12621 w 1013913"/>
                <a:gd name="connsiteY263" fmla="*/ 75790 h 1013913"/>
                <a:gd name="connsiteX264" fmla="*/ 816 w 1013913"/>
                <a:gd name="connsiteY264" fmla="*/ 57402 h 1013913"/>
                <a:gd name="connsiteX265" fmla="*/ 9139 w 1013913"/>
                <a:gd name="connsiteY265" fmla="*/ 57402 h 1013913"/>
                <a:gd name="connsiteX266" fmla="*/ 16755 w 1013913"/>
                <a:gd name="connsiteY266" fmla="*/ 69370 h 1013913"/>
                <a:gd name="connsiteX267" fmla="*/ 24372 w 1013913"/>
                <a:gd name="connsiteY267" fmla="*/ 57402 h 1013913"/>
                <a:gd name="connsiteX268" fmla="*/ 32695 w 1013913"/>
                <a:gd name="connsiteY268" fmla="*/ 57402 h 1013913"/>
                <a:gd name="connsiteX269" fmla="*/ 20890 w 1013913"/>
                <a:gd name="connsiteY269" fmla="*/ 75790 h 1013913"/>
                <a:gd name="connsiteX270" fmla="*/ 33511 w 1013913"/>
                <a:gd name="connsiteY270" fmla="*/ 95483 h 1013913"/>
                <a:gd name="connsiteX271" fmla="*/ 25188 w 1013913"/>
                <a:gd name="connsiteY271" fmla="*/ 95483 h 1013913"/>
                <a:gd name="connsiteX272" fmla="*/ 16755 w 1013913"/>
                <a:gd name="connsiteY272" fmla="*/ 82101 h 1013913"/>
                <a:gd name="connsiteX273" fmla="*/ 68355 w 1013913"/>
                <a:gd name="connsiteY273" fmla="*/ 82101 h 1013913"/>
                <a:gd name="connsiteX274" fmla="*/ 59923 w 1013913"/>
                <a:gd name="connsiteY274" fmla="*/ 95483 h 1013913"/>
                <a:gd name="connsiteX275" fmla="*/ 51600 w 1013913"/>
                <a:gd name="connsiteY275" fmla="*/ 95483 h 1013913"/>
                <a:gd name="connsiteX276" fmla="*/ 64221 w 1013913"/>
                <a:gd name="connsiteY276" fmla="*/ 75790 h 1013913"/>
                <a:gd name="connsiteX277" fmla="*/ 52416 w 1013913"/>
                <a:gd name="connsiteY277" fmla="*/ 57402 h 1013913"/>
                <a:gd name="connsiteX278" fmla="*/ 60739 w 1013913"/>
                <a:gd name="connsiteY278" fmla="*/ 57402 h 1013913"/>
                <a:gd name="connsiteX279" fmla="*/ 68355 w 1013913"/>
                <a:gd name="connsiteY279" fmla="*/ 69370 h 1013913"/>
                <a:gd name="connsiteX280" fmla="*/ 75972 w 1013913"/>
                <a:gd name="connsiteY280" fmla="*/ 57402 h 1013913"/>
                <a:gd name="connsiteX281" fmla="*/ 84295 w 1013913"/>
                <a:gd name="connsiteY281" fmla="*/ 57402 h 1013913"/>
                <a:gd name="connsiteX282" fmla="*/ 72490 w 1013913"/>
                <a:gd name="connsiteY282" fmla="*/ 75790 h 1013913"/>
                <a:gd name="connsiteX283" fmla="*/ 85111 w 1013913"/>
                <a:gd name="connsiteY283" fmla="*/ 95483 h 1013913"/>
                <a:gd name="connsiteX284" fmla="*/ 76788 w 1013913"/>
                <a:gd name="connsiteY284" fmla="*/ 95483 h 1013913"/>
                <a:gd name="connsiteX285" fmla="*/ 68355 w 1013913"/>
                <a:gd name="connsiteY285" fmla="*/ 82101 h 1013913"/>
                <a:gd name="connsiteX286" fmla="*/ 119956 w 1013913"/>
                <a:gd name="connsiteY286" fmla="*/ 82101 h 1013913"/>
                <a:gd name="connsiteX287" fmla="*/ 111523 w 1013913"/>
                <a:gd name="connsiteY287" fmla="*/ 95483 h 1013913"/>
                <a:gd name="connsiteX288" fmla="*/ 103200 w 1013913"/>
                <a:gd name="connsiteY288" fmla="*/ 95483 h 1013913"/>
                <a:gd name="connsiteX289" fmla="*/ 115821 w 1013913"/>
                <a:gd name="connsiteY289" fmla="*/ 75790 h 1013913"/>
                <a:gd name="connsiteX290" fmla="*/ 104016 w 1013913"/>
                <a:gd name="connsiteY290" fmla="*/ 57402 h 1013913"/>
                <a:gd name="connsiteX291" fmla="*/ 112339 w 1013913"/>
                <a:gd name="connsiteY291" fmla="*/ 57402 h 1013913"/>
                <a:gd name="connsiteX292" fmla="*/ 119955 w 1013913"/>
                <a:gd name="connsiteY292" fmla="*/ 69370 h 1013913"/>
                <a:gd name="connsiteX293" fmla="*/ 127572 w 1013913"/>
                <a:gd name="connsiteY293" fmla="*/ 57402 h 1013913"/>
                <a:gd name="connsiteX294" fmla="*/ 135895 w 1013913"/>
                <a:gd name="connsiteY294" fmla="*/ 57402 h 1013913"/>
                <a:gd name="connsiteX295" fmla="*/ 124090 w 1013913"/>
                <a:gd name="connsiteY295" fmla="*/ 75790 h 1013913"/>
                <a:gd name="connsiteX296" fmla="*/ 136711 w 1013913"/>
                <a:gd name="connsiteY296" fmla="*/ 95483 h 1013913"/>
                <a:gd name="connsiteX297" fmla="*/ 128388 w 1013913"/>
                <a:gd name="connsiteY297" fmla="*/ 95483 h 1013913"/>
                <a:gd name="connsiteX298" fmla="*/ 119955 w 1013913"/>
                <a:gd name="connsiteY298" fmla="*/ 82101 h 1013913"/>
                <a:gd name="connsiteX299" fmla="*/ 171556 w 1013913"/>
                <a:gd name="connsiteY299" fmla="*/ 82101 h 1013913"/>
                <a:gd name="connsiteX300" fmla="*/ 163123 w 1013913"/>
                <a:gd name="connsiteY300" fmla="*/ 95483 h 1013913"/>
                <a:gd name="connsiteX301" fmla="*/ 154800 w 1013913"/>
                <a:gd name="connsiteY301" fmla="*/ 95483 h 1013913"/>
                <a:gd name="connsiteX302" fmla="*/ 167421 w 1013913"/>
                <a:gd name="connsiteY302" fmla="*/ 75790 h 1013913"/>
                <a:gd name="connsiteX303" fmla="*/ 155616 w 1013913"/>
                <a:gd name="connsiteY303" fmla="*/ 57402 h 1013913"/>
                <a:gd name="connsiteX304" fmla="*/ 163939 w 1013913"/>
                <a:gd name="connsiteY304" fmla="*/ 57402 h 1013913"/>
                <a:gd name="connsiteX305" fmla="*/ 171555 w 1013913"/>
                <a:gd name="connsiteY305" fmla="*/ 69370 h 1013913"/>
                <a:gd name="connsiteX306" fmla="*/ 179172 w 1013913"/>
                <a:gd name="connsiteY306" fmla="*/ 57402 h 1013913"/>
                <a:gd name="connsiteX307" fmla="*/ 187495 w 1013913"/>
                <a:gd name="connsiteY307" fmla="*/ 57402 h 1013913"/>
                <a:gd name="connsiteX308" fmla="*/ 175690 w 1013913"/>
                <a:gd name="connsiteY308" fmla="*/ 75790 h 1013913"/>
                <a:gd name="connsiteX309" fmla="*/ 188311 w 1013913"/>
                <a:gd name="connsiteY309" fmla="*/ 95483 h 1013913"/>
                <a:gd name="connsiteX310" fmla="*/ 179988 w 1013913"/>
                <a:gd name="connsiteY310" fmla="*/ 95483 h 1013913"/>
                <a:gd name="connsiteX311" fmla="*/ 171555 w 1013913"/>
                <a:gd name="connsiteY311" fmla="*/ 82101 h 1013913"/>
                <a:gd name="connsiteX312" fmla="*/ 223156 w 1013913"/>
                <a:gd name="connsiteY312" fmla="*/ 82101 h 1013913"/>
                <a:gd name="connsiteX313" fmla="*/ 214724 w 1013913"/>
                <a:gd name="connsiteY313" fmla="*/ 95483 h 1013913"/>
                <a:gd name="connsiteX314" fmla="*/ 206401 w 1013913"/>
                <a:gd name="connsiteY314" fmla="*/ 95483 h 1013913"/>
                <a:gd name="connsiteX315" fmla="*/ 219021 w 1013913"/>
                <a:gd name="connsiteY315" fmla="*/ 75790 h 1013913"/>
                <a:gd name="connsiteX316" fmla="*/ 207217 w 1013913"/>
                <a:gd name="connsiteY316" fmla="*/ 57402 h 1013913"/>
                <a:gd name="connsiteX317" fmla="*/ 215540 w 1013913"/>
                <a:gd name="connsiteY317" fmla="*/ 57402 h 1013913"/>
                <a:gd name="connsiteX318" fmla="*/ 223156 w 1013913"/>
                <a:gd name="connsiteY318" fmla="*/ 69370 h 1013913"/>
                <a:gd name="connsiteX319" fmla="*/ 230772 w 1013913"/>
                <a:gd name="connsiteY319" fmla="*/ 57402 h 1013913"/>
                <a:gd name="connsiteX320" fmla="*/ 239095 w 1013913"/>
                <a:gd name="connsiteY320" fmla="*/ 57402 h 1013913"/>
                <a:gd name="connsiteX321" fmla="*/ 227291 w 1013913"/>
                <a:gd name="connsiteY321" fmla="*/ 75790 h 1013913"/>
                <a:gd name="connsiteX322" fmla="*/ 239911 w 1013913"/>
                <a:gd name="connsiteY322" fmla="*/ 95483 h 1013913"/>
                <a:gd name="connsiteX323" fmla="*/ 231588 w 1013913"/>
                <a:gd name="connsiteY323" fmla="*/ 95483 h 1013913"/>
                <a:gd name="connsiteX324" fmla="*/ 223156 w 1013913"/>
                <a:gd name="connsiteY324" fmla="*/ 82101 h 1013913"/>
                <a:gd name="connsiteX325" fmla="*/ 274756 w 1013913"/>
                <a:gd name="connsiteY325" fmla="*/ 82101 h 1013913"/>
                <a:gd name="connsiteX326" fmla="*/ 266324 w 1013913"/>
                <a:gd name="connsiteY326" fmla="*/ 95483 h 1013913"/>
                <a:gd name="connsiteX327" fmla="*/ 258001 w 1013913"/>
                <a:gd name="connsiteY327" fmla="*/ 95483 h 1013913"/>
                <a:gd name="connsiteX328" fmla="*/ 270621 w 1013913"/>
                <a:gd name="connsiteY328" fmla="*/ 75790 h 1013913"/>
                <a:gd name="connsiteX329" fmla="*/ 258817 w 1013913"/>
                <a:gd name="connsiteY329" fmla="*/ 57402 h 1013913"/>
                <a:gd name="connsiteX330" fmla="*/ 267140 w 1013913"/>
                <a:gd name="connsiteY330" fmla="*/ 57402 h 1013913"/>
                <a:gd name="connsiteX331" fmla="*/ 274756 w 1013913"/>
                <a:gd name="connsiteY331" fmla="*/ 69370 h 1013913"/>
                <a:gd name="connsiteX332" fmla="*/ 282373 w 1013913"/>
                <a:gd name="connsiteY332" fmla="*/ 57402 h 1013913"/>
                <a:gd name="connsiteX333" fmla="*/ 290696 w 1013913"/>
                <a:gd name="connsiteY333" fmla="*/ 57402 h 1013913"/>
                <a:gd name="connsiteX334" fmla="*/ 278891 w 1013913"/>
                <a:gd name="connsiteY334" fmla="*/ 75790 h 1013913"/>
                <a:gd name="connsiteX335" fmla="*/ 291512 w 1013913"/>
                <a:gd name="connsiteY335" fmla="*/ 95483 h 1013913"/>
                <a:gd name="connsiteX336" fmla="*/ 283189 w 1013913"/>
                <a:gd name="connsiteY336" fmla="*/ 95483 h 1013913"/>
                <a:gd name="connsiteX337" fmla="*/ 274756 w 1013913"/>
                <a:gd name="connsiteY337" fmla="*/ 82101 h 1013913"/>
                <a:gd name="connsiteX338" fmla="*/ 326356 w 1013913"/>
                <a:gd name="connsiteY338" fmla="*/ 82101 h 1013913"/>
                <a:gd name="connsiteX339" fmla="*/ 317924 w 1013913"/>
                <a:gd name="connsiteY339" fmla="*/ 95483 h 1013913"/>
                <a:gd name="connsiteX340" fmla="*/ 309601 w 1013913"/>
                <a:gd name="connsiteY340" fmla="*/ 95483 h 1013913"/>
                <a:gd name="connsiteX341" fmla="*/ 322222 w 1013913"/>
                <a:gd name="connsiteY341" fmla="*/ 75790 h 1013913"/>
                <a:gd name="connsiteX342" fmla="*/ 310417 w 1013913"/>
                <a:gd name="connsiteY342" fmla="*/ 57402 h 1013913"/>
                <a:gd name="connsiteX343" fmla="*/ 318740 w 1013913"/>
                <a:gd name="connsiteY343" fmla="*/ 57402 h 1013913"/>
                <a:gd name="connsiteX344" fmla="*/ 326356 w 1013913"/>
                <a:gd name="connsiteY344" fmla="*/ 69370 h 1013913"/>
                <a:gd name="connsiteX345" fmla="*/ 333973 w 1013913"/>
                <a:gd name="connsiteY345" fmla="*/ 57402 h 1013913"/>
                <a:gd name="connsiteX346" fmla="*/ 342296 w 1013913"/>
                <a:gd name="connsiteY346" fmla="*/ 57402 h 1013913"/>
                <a:gd name="connsiteX347" fmla="*/ 330491 w 1013913"/>
                <a:gd name="connsiteY347" fmla="*/ 75790 h 1013913"/>
                <a:gd name="connsiteX348" fmla="*/ 343112 w 1013913"/>
                <a:gd name="connsiteY348" fmla="*/ 95483 h 1013913"/>
                <a:gd name="connsiteX349" fmla="*/ 334789 w 1013913"/>
                <a:gd name="connsiteY349" fmla="*/ 95483 h 1013913"/>
                <a:gd name="connsiteX350" fmla="*/ 326356 w 1013913"/>
                <a:gd name="connsiteY350" fmla="*/ 82101 h 1013913"/>
                <a:gd name="connsiteX351" fmla="*/ 377956 w 1013913"/>
                <a:gd name="connsiteY351" fmla="*/ 82101 h 1013913"/>
                <a:gd name="connsiteX352" fmla="*/ 369524 w 1013913"/>
                <a:gd name="connsiteY352" fmla="*/ 95483 h 1013913"/>
                <a:gd name="connsiteX353" fmla="*/ 361201 w 1013913"/>
                <a:gd name="connsiteY353" fmla="*/ 95483 h 1013913"/>
                <a:gd name="connsiteX354" fmla="*/ 373822 w 1013913"/>
                <a:gd name="connsiteY354" fmla="*/ 75790 h 1013913"/>
                <a:gd name="connsiteX355" fmla="*/ 362017 w 1013913"/>
                <a:gd name="connsiteY355" fmla="*/ 57402 h 1013913"/>
                <a:gd name="connsiteX356" fmla="*/ 370340 w 1013913"/>
                <a:gd name="connsiteY356" fmla="*/ 57402 h 1013913"/>
                <a:gd name="connsiteX357" fmla="*/ 377956 w 1013913"/>
                <a:gd name="connsiteY357" fmla="*/ 69370 h 1013913"/>
                <a:gd name="connsiteX358" fmla="*/ 385573 w 1013913"/>
                <a:gd name="connsiteY358" fmla="*/ 57402 h 1013913"/>
                <a:gd name="connsiteX359" fmla="*/ 393896 w 1013913"/>
                <a:gd name="connsiteY359" fmla="*/ 57402 h 1013913"/>
                <a:gd name="connsiteX360" fmla="*/ 382091 w 1013913"/>
                <a:gd name="connsiteY360" fmla="*/ 75790 h 1013913"/>
                <a:gd name="connsiteX361" fmla="*/ 394712 w 1013913"/>
                <a:gd name="connsiteY361" fmla="*/ 95483 h 1013913"/>
                <a:gd name="connsiteX362" fmla="*/ 386389 w 1013913"/>
                <a:gd name="connsiteY362" fmla="*/ 95483 h 1013913"/>
                <a:gd name="connsiteX363" fmla="*/ 377956 w 1013913"/>
                <a:gd name="connsiteY363" fmla="*/ 82101 h 1013913"/>
                <a:gd name="connsiteX364" fmla="*/ 429556 w 1013913"/>
                <a:gd name="connsiteY364" fmla="*/ 82101 h 1013913"/>
                <a:gd name="connsiteX365" fmla="*/ 421124 w 1013913"/>
                <a:gd name="connsiteY365" fmla="*/ 95483 h 1013913"/>
                <a:gd name="connsiteX366" fmla="*/ 412801 w 1013913"/>
                <a:gd name="connsiteY366" fmla="*/ 95483 h 1013913"/>
                <a:gd name="connsiteX367" fmla="*/ 425422 w 1013913"/>
                <a:gd name="connsiteY367" fmla="*/ 75790 h 1013913"/>
                <a:gd name="connsiteX368" fmla="*/ 413617 w 1013913"/>
                <a:gd name="connsiteY368" fmla="*/ 57402 h 1013913"/>
                <a:gd name="connsiteX369" fmla="*/ 421940 w 1013913"/>
                <a:gd name="connsiteY369" fmla="*/ 57402 h 1013913"/>
                <a:gd name="connsiteX370" fmla="*/ 429556 w 1013913"/>
                <a:gd name="connsiteY370" fmla="*/ 69370 h 1013913"/>
                <a:gd name="connsiteX371" fmla="*/ 437173 w 1013913"/>
                <a:gd name="connsiteY371" fmla="*/ 57402 h 1013913"/>
                <a:gd name="connsiteX372" fmla="*/ 445496 w 1013913"/>
                <a:gd name="connsiteY372" fmla="*/ 57402 h 1013913"/>
                <a:gd name="connsiteX373" fmla="*/ 433691 w 1013913"/>
                <a:gd name="connsiteY373" fmla="*/ 75790 h 1013913"/>
                <a:gd name="connsiteX374" fmla="*/ 446312 w 1013913"/>
                <a:gd name="connsiteY374" fmla="*/ 95483 h 1013913"/>
                <a:gd name="connsiteX375" fmla="*/ 437989 w 1013913"/>
                <a:gd name="connsiteY375" fmla="*/ 95483 h 1013913"/>
                <a:gd name="connsiteX376" fmla="*/ 429556 w 1013913"/>
                <a:gd name="connsiteY376" fmla="*/ 82101 h 1013913"/>
                <a:gd name="connsiteX377" fmla="*/ 481157 w 1013913"/>
                <a:gd name="connsiteY377" fmla="*/ 82101 h 1013913"/>
                <a:gd name="connsiteX378" fmla="*/ 472724 w 1013913"/>
                <a:gd name="connsiteY378" fmla="*/ 95483 h 1013913"/>
                <a:gd name="connsiteX379" fmla="*/ 464401 w 1013913"/>
                <a:gd name="connsiteY379" fmla="*/ 95483 h 1013913"/>
                <a:gd name="connsiteX380" fmla="*/ 477022 w 1013913"/>
                <a:gd name="connsiteY380" fmla="*/ 75790 h 1013913"/>
                <a:gd name="connsiteX381" fmla="*/ 465217 w 1013913"/>
                <a:gd name="connsiteY381" fmla="*/ 57402 h 1013913"/>
                <a:gd name="connsiteX382" fmla="*/ 473540 w 1013913"/>
                <a:gd name="connsiteY382" fmla="*/ 57402 h 1013913"/>
                <a:gd name="connsiteX383" fmla="*/ 481156 w 1013913"/>
                <a:gd name="connsiteY383" fmla="*/ 69370 h 1013913"/>
                <a:gd name="connsiteX384" fmla="*/ 488773 w 1013913"/>
                <a:gd name="connsiteY384" fmla="*/ 57402 h 1013913"/>
                <a:gd name="connsiteX385" fmla="*/ 497096 w 1013913"/>
                <a:gd name="connsiteY385" fmla="*/ 57402 h 1013913"/>
                <a:gd name="connsiteX386" fmla="*/ 485291 w 1013913"/>
                <a:gd name="connsiteY386" fmla="*/ 75790 h 1013913"/>
                <a:gd name="connsiteX387" fmla="*/ 497912 w 1013913"/>
                <a:gd name="connsiteY387" fmla="*/ 95483 h 1013913"/>
                <a:gd name="connsiteX388" fmla="*/ 489589 w 1013913"/>
                <a:gd name="connsiteY388" fmla="*/ 95483 h 1013913"/>
                <a:gd name="connsiteX389" fmla="*/ 481156 w 1013913"/>
                <a:gd name="connsiteY389" fmla="*/ 82101 h 1013913"/>
                <a:gd name="connsiteX390" fmla="*/ 532757 w 1013913"/>
                <a:gd name="connsiteY390" fmla="*/ 82101 h 1013913"/>
                <a:gd name="connsiteX391" fmla="*/ 524324 w 1013913"/>
                <a:gd name="connsiteY391" fmla="*/ 95483 h 1013913"/>
                <a:gd name="connsiteX392" fmla="*/ 516001 w 1013913"/>
                <a:gd name="connsiteY392" fmla="*/ 95483 h 1013913"/>
                <a:gd name="connsiteX393" fmla="*/ 528622 w 1013913"/>
                <a:gd name="connsiteY393" fmla="*/ 75790 h 1013913"/>
                <a:gd name="connsiteX394" fmla="*/ 516817 w 1013913"/>
                <a:gd name="connsiteY394" fmla="*/ 57402 h 1013913"/>
                <a:gd name="connsiteX395" fmla="*/ 525140 w 1013913"/>
                <a:gd name="connsiteY395" fmla="*/ 57402 h 1013913"/>
                <a:gd name="connsiteX396" fmla="*/ 532756 w 1013913"/>
                <a:gd name="connsiteY396" fmla="*/ 69370 h 1013913"/>
                <a:gd name="connsiteX397" fmla="*/ 540373 w 1013913"/>
                <a:gd name="connsiteY397" fmla="*/ 57402 h 1013913"/>
                <a:gd name="connsiteX398" fmla="*/ 548696 w 1013913"/>
                <a:gd name="connsiteY398" fmla="*/ 57402 h 1013913"/>
                <a:gd name="connsiteX399" fmla="*/ 536891 w 1013913"/>
                <a:gd name="connsiteY399" fmla="*/ 75790 h 1013913"/>
                <a:gd name="connsiteX400" fmla="*/ 549512 w 1013913"/>
                <a:gd name="connsiteY400" fmla="*/ 95483 h 1013913"/>
                <a:gd name="connsiteX401" fmla="*/ 541189 w 1013913"/>
                <a:gd name="connsiteY401" fmla="*/ 95483 h 1013913"/>
                <a:gd name="connsiteX402" fmla="*/ 532756 w 1013913"/>
                <a:gd name="connsiteY402" fmla="*/ 82101 h 1013913"/>
                <a:gd name="connsiteX403" fmla="*/ 584357 w 1013913"/>
                <a:gd name="connsiteY403" fmla="*/ 82101 h 1013913"/>
                <a:gd name="connsiteX404" fmla="*/ 575925 w 1013913"/>
                <a:gd name="connsiteY404" fmla="*/ 95483 h 1013913"/>
                <a:gd name="connsiteX405" fmla="*/ 567601 w 1013913"/>
                <a:gd name="connsiteY405" fmla="*/ 95483 h 1013913"/>
                <a:gd name="connsiteX406" fmla="*/ 580222 w 1013913"/>
                <a:gd name="connsiteY406" fmla="*/ 75790 h 1013913"/>
                <a:gd name="connsiteX407" fmla="*/ 568417 w 1013913"/>
                <a:gd name="connsiteY407" fmla="*/ 57402 h 1013913"/>
                <a:gd name="connsiteX408" fmla="*/ 576741 w 1013913"/>
                <a:gd name="connsiteY408" fmla="*/ 57402 h 1013913"/>
                <a:gd name="connsiteX409" fmla="*/ 584357 w 1013913"/>
                <a:gd name="connsiteY409" fmla="*/ 69370 h 1013913"/>
                <a:gd name="connsiteX410" fmla="*/ 591973 w 1013913"/>
                <a:gd name="connsiteY410" fmla="*/ 57402 h 1013913"/>
                <a:gd name="connsiteX411" fmla="*/ 600296 w 1013913"/>
                <a:gd name="connsiteY411" fmla="*/ 57402 h 1013913"/>
                <a:gd name="connsiteX412" fmla="*/ 588492 w 1013913"/>
                <a:gd name="connsiteY412" fmla="*/ 75790 h 1013913"/>
                <a:gd name="connsiteX413" fmla="*/ 601112 w 1013913"/>
                <a:gd name="connsiteY413" fmla="*/ 95483 h 1013913"/>
                <a:gd name="connsiteX414" fmla="*/ 592789 w 1013913"/>
                <a:gd name="connsiteY414" fmla="*/ 95483 h 1013913"/>
                <a:gd name="connsiteX415" fmla="*/ 584357 w 1013913"/>
                <a:gd name="connsiteY415" fmla="*/ 82101 h 1013913"/>
                <a:gd name="connsiteX416" fmla="*/ 635957 w 1013913"/>
                <a:gd name="connsiteY416" fmla="*/ 82101 h 1013913"/>
                <a:gd name="connsiteX417" fmla="*/ 627525 w 1013913"/>
                <a:gd name="connsiteY417" fmla="*/ 95483 h 1013913"/>
                <a:gd name="connsiteX418" fmla="*/ 619202 w 1013913"/>
                <a:gd name="connsiteY418" fmla="*/ 95483 h 1013913"/>
                <a:gd name="connsiteX419" fmla="*/ 631822 w 1013913"/>
                <a:gd name="connsiteY419" fmla="*/ 75790 h 1013913"/>
                <a:gd name="connsiteX420" fmla="*/ 620018 w 1013913"/>
                <a:gd name="connsiteY420" fmla="*/ 57402 h 1013913"/>
                <a:gd name="connsiteX421" fmla="*/ 628341 w 1013913"/>
                <a:gd name="connsiteY421" fmla="*/ 57402 h 1013913"/>
                <a:gd name="connsiteX422" fmla="*/ 635957 w 1013913"/>
                <a:gd name="connsiteY422" fmla="*/ 69370 h 1013913"/>
                <a:gd name="connsiteX423" fmla="*/ 643573 w 1013913"/>
                <a:gd name="connsiteY423" fmla="*/ 57402 h 1013913"/>
                <a:gd name="connsiteX424" fmla="*/ 651896 w 1013913"/>
                <a:gd name="connsiteY424" fmla="*/ 57402 h 1013913"/>
                <a:gd name="connsiteX425" fmla="*/ 640092 w 1013913"/>
                <a:gd name="connsiteY425" fmla="*/ 75790 h 1013913"/>
                <a:gd name="connsiteX426" fmla="*/ 652712 w 1013913"/>
                <a:gd name="connsiteY426" fmla="*/ 95483 h 1013913"/>
                <a:gd name="connsiteX427" fmla="*/ 644389 w 1013913"/>
                <a:gd name="connsiteY427" fmla="*/ 95483 h 1013913"/>
                <a:gd name="connsiteX428" fmla="*/ 635957 w 1013913"/>
                <a:gd name="connsiteY428" fmla="*/ 82101 h 1013913"/>
                <a:gd name="connsiteX429" fmla="*/ 687557 w 1013913"/>
                <a:gd name="connsiteY429" fmla="*/ 82101 h 1013913"/>
                <a:gd name="connsiteX430" fmla="*/ 679125 w 1013913"/>
                <a:gd name="connsiteY430" fmla="*/ 95483 h 1013913"/>
                <a:gd name="connsiteX431" fmla="*/ 670802 w 1013913"/>
                <a:gd name="connsiteY431" fmla="*/ 95483 h 1013913"/>
                <a:gd name="connsiteX432" fmla="*/ 683423 w 1013913"/>
                <a:gd name="connsiteY432" fmla="*/ 75790 h 1013913"/>
                <a:gd name="connsiteX433" fmla="*/ 671618 w 1013913"/>
                <a:gd name="connsiteY433" fmla="*/ 57402 h 1013913"/>
                <a:gd name="connsiteX434" fmla="*/ 679941 w 1013913"/>
                <a:gd name="connsiteY434" fmla="*/ 57402 h 1013913"/>
                <a:gd name="connsiteX435" fmla="*/ 687557 w 1013913"/>
                <a:gd name="connsiteY435" fmla="*/ 69370 h 1013913"/>
                <a:gd name="connsiteX436" fmla="*/ 695174 w 1013913"/>
                <a:gd name="connsiteY436" fmla="*/ 57402 h 1013913"/>
                <a:gd name="connsiteX437" fmla="*/ 703497 w 1013913"/>
                <a:gd name="connsiteY437" fmla="*/ 57402 h 1013913"/>
                <a:gd name="connsiteX438" fmla="*/ 691692 w 1013913"/>
                <a:gd name="connsiteY438" fmla="*/ 75790 h 1013913"/>
                <a:gd name="connsiteX439" fmla="*/ 704313 w 1013913"/>
                <a:gd name="connsiteY439" fmla="*/ 95483 h 1013913"/>
                <a:gd name="connsiteX440" fmla="*/ 695990 w 1013913"/>
                <a:gd name="connsiteY440" fmla="*/ 95483 h 1013913"/>
                <a:gd name="connsiteX441" fmla="*/ 687557 w 1013913"/>
                <a:gd name="connsiteY441" fmla="*/ 82101 h 1013913"/>
                <a:gd name="connsiteX442" fmla="*/ 739157 w 1013913"/>
                <a:gd name="connsiteY442" fmla="*/ 82101 h 1013913"/>
                <a:gd name="connsiteX443" fmla="*/ 730725 w 1013913"/>
                <a:gd name="connsiteY443" fmla="*/ 95483 h 1013913"/>
                <a:gd name="connsiteX444" fmla="*/ 722402 w 1013913"/>
                <a:gd name="connsiteY444" fmla="*/ 95483 h 1013913"/>
                <a:gd name="connsiteX445" fmla="*/ 735023 w 1013913"/>
                <a:gd name="connsiteY445" fmla="*/ 75790 h 1013913"/>
                <a:gd name="connsiteX446" fmla="*/ 723218 w 1013913"/>
                <a:gd name="connsiteY446" fmla="*/ 57402 h 1013913"/>
                <a:gd name="connsiteX447" fmla="*/ 731541 w 1013913"/>
                <a:gd name="connsiteY447" fmla="*/ 57402 h 1013913"/>
                <a:gd name="connsiteX448" fmla="*/ 739157 w 1013913"/>
                <a:gd name="connsiteY448" fmla="*/ 69370 h 1013913"/>
                <a:gd name="connsiteX449" fmla="*/ 746774 w 1013913"/>
                <a:gd name="connsiteY449" fmla="*/ 57402 h 1013913"/>
                <a:gd name="connsiteX450" fmla="*/ 755097 w 1013913"/>
                <a:gd name="connsiteY450" fmla="*/ 57402 h 1013913"/>
                <a:gd name="connsiteX451" fmla="*/ 743292 w 1013913"/>
                <a:gd name="connsiteY451" fmla="*/ 75790 h 1013913"/>
                <a:gd name="connsiteX452" fmla="*/ 755913 w 1013913"/>
                <a:gd name="connsiteY452" fmla="*/ 95483 h 1013913"/>
                <a:gd name="connsiteX453" fmla="*/ 747590 w 1013913"/>
                <a:gd name="connsiteY453" fmla="*/ 95483 h 1013913"/>
                <a:gd name="connsiteX454" fmla="*/ 739157 w 1013913"/>
                <a:gd name="connsiteY454" fmla="*/ 82101 h 1013913"/>
                <a:gd name="connsiteX455" fmla="*/ 790757 w 1013913"/>
                <a:gd name="connsiteY455" fmla="*/ 82101 h 1013913"/>
                <a:gd name="connsiteX456" fmla="*/ 782325 w 1013913"/>
                <a:gd name="connsiteY456" fmla="*/ 95483 h 1013913"/>
                <a:gd name="connsiteX457" fmla="*/ 774002 w 1013913"/>
                <a:gd name="connsiteY457" fmla="*/ 95483 h 1013913"/>
                <a:gd name="connsiteX458" fmla="*/ 786623 w 1013913"/>
                <a:gd name="connsiteY458" fmla="*/ 75790 h 1013913"/>
                <a:gd name="connsiteX459" fmla="*/ 774818 w 1013913"/>
                <a:gd name="connsiteY459" fmla="*/ 57402 h 1013913"/>
                <a:gd name="connsiteX460" fmla="*/ 783141 w 1013913"/>
                <a:gd name="connsiteY460" fmla="*/ 57402 h 1013913"/>
                <a:gd name="connsiteX461" fmla="*/ 790757 w 1013913"/>
                <a:gd name="connsiteY461" fmla="*/ 69370 h 1013913"/>
                <a:gd name="connsiteX462" fmla="*/ 798374 w 1013913"/>
                <a:gd name="connsiteY462" fmla="*/ 57402 h 1013913"/>
                <a:gd name="connsiteX463" fmla="*/ 806697 w 1013913"/>
                <a:gd name="connsiteY463" fmla="*/ 57402 h 1013913"/>
                <a:gd name="connsiteX464" fmla="*/ 794892 w 1013913"/>
                <a:gd name="connsiteY464" fmla="*/ 75790 h 1013913"/>
                <a:gd name="connsiteX465" fmla="*/ 807513 w 1013913"/>
                <a:gd name="connsiteY465" fmla="*/ 95483 h 1013913"/>
                <a:gd name="connsiteX466" fmla="*/ 799190 w 1013913"/>
                <a:gd name="connsiteY466" fmla="*/ 95483 h 1013913"/>
                <a:gd name="connsiteX467" fmla="*/ 790757 w 1013913"/>
                <a:gd name="connsiteY467" fmla="*/ 82101 h 1013913"/>
                <a:gd name="connsiteX468" fmla="*/ 842357 w 1013913"/>
                <a:gd name="connsiteY468" fmla="*/ 82101 h 1013913"/>
                <a:gd name="connsiteX469" fmla="*/ 833925 w 1013913"/>
                <a:gd name="connsiteY469" fmla="*/ 95483 h 1013913"/>
                <a:gd name="connsiteX470" fmla="*/ 825602 w 1013913"/>
                <a:gd name="connsiteY470" fmla="*/ 95483 h 1013913"/>
                <a:gd name="connsiteX471" fmla="*/ 838223 w 1013913"/>
                <a:gd name="connsiteY471" fmla="*/ 75790 h 1013913"/>
                <a:gd name="connsiteX472" fmla="*/ 826418 w 1013913"/>
                <a:gd name="connsiteY472" fmla="*/ 57402 h 1013913"/>
                <a:gd name="connsiteX473" fmla="*/ 834741 w 1013913"/>
                <a:gd name="connsiteY473" fmla="*/ 57402 h 1013913"/>
                <a:gd name="connsiteX474" fmla="*/ 842357 w 1013913"/>
                <a:gd name="connsiteY474" fmla="*/ 69370 h 1013913"/>
                <a:gd name="connsiteX475" fmla="*/ 849974 w 1013913"/>
                <a:gd name="connsiteY475" fmla="*/ 57402 h 1013913"/>
                <a:gd name="connsiteX476" fmla="*/ 858297 w 1013913"/>
                <a:gd name="connsiteY476" fmla="*/ 57402 h 1013913"/>
                <a:gd name="connsiteX477" fmla="*/ 846492 w 1013913"/>
                <a:gd name="connsiteY477" fmla="*/ 75790 h 1013913"/>
                <a:gd name="connsiteX478" fmla="*/ 859113 w 1013913"/>
                <a:gd name="connsiteY478" fmla="*/ 95483 h 1013913"/>
                <a:gd name="connsiteX479" fmla="*/ 850790 w 1013913"/>
                <a:gd name="connsiteY479" fmla="*/ 95483 h 1013913"/>
                <a:gd name="connsiteX480" fmla="*/ 842357 w 1013913"/>
                <a:gd name="connsiteY480" fmla="*/ 82101 h 1013913"/>
                <a:gd name="connsiteX481" fmla="*/ 893958 w 1013913"/>
                <a:gd name="connsiteY481" fmla="*/ 82101 h 1013913"/>
                <a:gd name="connsiteX482" fmla="*/ 885526 w 1013913"/>
                <a:gd name="connsiteY482" fmla="*/ 95483 h 1013913"/>
                <a:gd name="connsiteX483" fmla="*/ 877202 w 1013913"/>
                <a:gd name="connsiteY483" fmla="*/ 95483 h 1013913"/>
                <a:gd name="connsiteX484" fmla="*/ 889823 w 1013913"/>
                <a:gd name="connsiteY484" fmla="*/ 75790 h 1013913"/>
                <a:gd name="connsiteX485" fmla="*/ 878018 w 1013913"/>
                <a:gd name="connsiteY485" fmla="*/ 57402 h 1013913"/>
                <a:gd name="connsiteX486" fmla="*/ 886341 w 1013913"/>
                <a:gd name="connsiteY486" fmla="*/ 57402 h 1013913"/>
                <a:gd name="connsiteX487" fmla="*/ 893958 w 1013913"/>
                <a:gd name="connsiteY487" fmla="*/ 69370 h 1013913"/>
                <a:gd name="connsiteX488" fmla="*/ 901574 w 1013913"/>
                <a:gd name="connsiteY488" fmla="*/ 57402 h 1013913"/>
                <a:gd name="connsiteX489" fmla="*/ 909897 w 1013913"/>
                <a:gd name="connsiteY489" fmla="*/ 57402 h 1013913"/>
                <a:gd name="connsiteX490" fmla="*/ 898093 w 1013913"/>
                <a:gd name="connsiteY490" fmla="*/ 75790 h 1013913"/>
                <a:gd name="connsiteX491" fmla="*/ 910713 w 1013913"/>
                <a:gd name="connsiteY491" fmla="*/ 95483 h 1013913"/>
                <a:gd name="connsiteX492" fmla="*/ 902390 w 1013913"/>
                <a:gd name="connsiteY492" fmla="*/ 95483 h 1013913"/>
                <a:gd name="connsiteX493" fmla="*/ 893958 w 1013913"/>
                <a:gd name="connsiteY493" fmla="*/ 82101 h 1013913"/>
                <a:gd name="connsiteX494" fmla="*/ 945558 w 1013913"/>
                <a:gd name="connsiteY494" fmla="*/ 82101 h 1013913"/>
                <a:gd name="connsiteX495" fmla="*/ 937126 w 1013913"/>
                <a:gd name="connsiteY495" fmla="*/ 95483 h 1013913"/>
                <a:gd name="connsiteX496" fmla="*/ 928803 w 1013913"/>
                <a:gd name="connsiteY496" fmla="*/ 95483 h 1013913"/>
                <a:gd name="connsiteX497" fmla="*/ 941423 w 1013913"/>
                <a:gd name="connsiteY497" fmla="*/ 75790 h 1013913"/>
                <a:gd name="connsiteX498" fmla="*/ 929619 w 1013913"/>
                <a:gd name="connsiteY498" fmla="*/ 57402 h 1013913"/>
                <a:gd name="connsiteX499" fmla="*/ 937942 w 1013913"/>
                <a:gd name="connsiteY499" fmla="*/ 57402 h 1013913"/>
                <a:gd name="connsiteX500" fmla="*/ 945558 w 1013913"/>
                <a:gd name="connsiteY500" fmla="*/ 69370 h 1013913"/>
                <a:gd name="connsiteX501" fmla="*/ 953174 w 1013913"/>
                <a:gd name="connsiteY501" fmla="*/ 57402 h 1013913"/>
                <a:gd name="connsiteX502" fmla="*/ 961497 w 1013913"/>
                <a:gd name="connsiteY502" fmla="*/ 57402 h 1013913"/>
                <a:gd name="connsiteX503" fmla="*/ 949693 w 1013913"/>
                <a:gd name="connsiteY503" fmla="*/ 75790 h 1013913"/>
                <a:gd name="connsiteX504" fmla="*/ 962313 w 1013913"/>
                <a:gd name="connsiteY504" fmla="*/ 95483 h 1013913"/>
                <a:gd name="connsiteX505" fmla="*/ 953990 w 1013913"/>
                <a:gd name="connsiteY505" fmla="*/ 95483 h 1013913"/>
                <a:gd name="connsiteX506" fmla="*/ 945558 w 1013913"/>
                <a:gd name="connsiteY506" fmla="*/ 82101 h 1013913"/>
                <a:gd name="connsiteX507" fmla="*/ 997158 w 1013913"/>
                <a:gd name="connsiteY507" fmla="*/ 82101 h 1013913"/>
                <a:gd name="connsiteX508" fmla="*/ 988726 w 1013913"/>
                <a:gd name="connsiteY508" fmla="*/ 95483 h 1013913"/>
                <a:gd name="connsiteX509" fmla="*/ 980403 w 1013913"/>
                <a:gd name="connsiteY509" fmla="*/ 95483 h 1013913"/>
                <a:gd name="connsiteX510" fmla="*/ 993023 w 1013913"/>
                <a:gd name="connsiteY510" fmla="*/ 75790 h 1013913"/>
                <a:gd name="connsiteX511" fmla="*/ 981219 w 1013913"/>
                <a:gd name="connsiteY511" fmla="*/ 57402 h 1013913"/>
                <a:gd name="connsiteX512" fmla="*/ 989542 w 1013913"/>
                <a:gd name="connsiteY512" fmla="*/ 57402 h 1013913"/>
                <a:gd name="connsiteX513" fmla="*/ 997158 w 1013913"/>
                <a:gd name="connsiteY513" fmla="*/ 69370 h 1013913"/>
                <a:gd name="connsiteX514" fmla="*/ 1004775 w 1013913"/>
                <a:gd name="connsiteY514" fmla="*/ 57402 h 1013913"/>
                <a:gd name="connsiteX515" fmla="*/ 1013097 w 1013913"/>
                <a:gd name="connsiteY515" fmla="*/ 57402 h 1013913"/>
                <a:gd name="connsiteX516" fmla="*/ 1001293 w 1013913"/>
                <a:gd name="connsiteY516" fmla="*/ 75790 h 1013913"/>
                <a:gd name="connsiteX517" fmla="*/ 1013913 w 1013913"/>
                <a:gd name="connsiteY517" fmla="*/ 95483 h 1013913"/>
                <a:gd name="connsiteX518" fmla="*/ 1005591 w 1013913"/>
                <a:gd name="connsiteY518" fmla="*/ 95483 h 1013913"/>
                <a:gd name="connsiteX519" fmla="*/ 997158 w 1013913"/>
                <a:gd name="connsiteY519" fmla="*/ 82101 h 1013913"/>
                <a:gd name="connsiteX520" fmla="*/ 16755 w 1013913"/>
                <a:gd name="connsiteY520" fmla="*/ 139502 h 1013913"/>
                <a:gd name="connsiteX521" fmla="*/ 8323 w 1013913"/>
                <a:gd name="connsiteY521" fmla="*/ 152885 h 1013913"/>
                <a:gd name="connsiteX522" fmla="*/ 0 w 1013913"/>
                <a:gd name="connsiteY522" fmla="*/ 152885 h 1013913"/>
                <a:gd name="connsiteX523" fmla="*/ 12621 w 1013913"/>
                <a:gd name="connsiteY523" fmla="*/ 133192 h 1013913"/>
                <a:gd name="connsiteX524" fmla="*/ 816 w 1013913"/>
                <a:gd name="connsiteY524" fmla="*/ 114804 h 1013913"/>
                <a:gd name="connsiteX525" fmla="*/ 9139 w 1013913"/>
                <a:gd name="connsiteY525" fmla="*/ 114804 h 1013913"/>
                <a:gd name="connsiteX526" fmla="*/ 16755 w 1013913"/>
                <a:gd name="connsiteY526" fmla="*/ 126772 h 1013913"/>
                <a:gd name="connsiteX527" fmla="*/ 24372 w 1013913"/>
                <a:gd name="connsiteY527" fmla="*/ 114804 h 1013913"/>
                <a:gd name="connsiteX528" fmla="*/ 32695 w 1013913"/>
                <a:gd name="connsiteY528" fmla="*/ 114804 h 1013913"/>
                <a:gd name="connsiteX529" fmla="*/ 20890 w 1013913"/>
                <a:gd name="connsiteY529" fmla="*/ 133192 h 1013913"/>
                <a:gd name="connsiteX530" fmla="*/ 33511 w 1013913"/>
                <a:gd name="connsiteY530" fmla="*/ 152885 h 1013913"/>
                <a:gd name="connsiteX531" fmla="*/ 25188 w 1013913"/>
                <a:gd name="connsiteY531" fmla="*/ 152885 h 1013913"/>
                <a:gd name="connsiteX532" fmla="*/ 16755 w 1013913"/>
                <a:gd name="connsiteY532" fmla="*/ 139502 h 1013913"/>
                <a:gd name="connsiteX533" fmla="*/ 68355 w 1013913"/>
                <a:gd name="connsiteY533" fmla="*/ 139502 h 1013913"/>
                <a:gd name="connsiteX534" fmla="*/ 59923 w 1013913"/>
                <a:gd name="connsiteY534" fmla="*/ 152885 h 1013913"/>
                <a:gd name="connsiteX535" fmla="*/ 51600 w 1013913"/>
                <a:gd name="connsiteY535" fmla="*/ 152885 h 1013913"/>
                <a:gd name="connsiteX536" fmla="*/ 64221 w 1013913"/>
                <a:gd name="connsiteY536" fmla="*/ 133192 h 1013913"/>
                <a:gd name="connsiteX537" fmla="*/ 52416 w 1013913"/>
                <a:gd name="connsiteY537" fmla="*/ 114804 h 1013913"/>
                <a:gd name="connsiteX538" fmla="*/ 60739 w 1013913"/>
                <a:gd name="connsiteY538" fmla="*/ 114804 h 1013913"/>
                <a:gd name="connsiteX539" fmla="*/ 68355 w 1013913"/>
                <a:gd name="connsiteY539" fmla="*/ 126772 h 1013913"/>
                <a:gd name="connsiteX540" fmla="*/ 75972 w 1013913"/>
                <a:gd name="connsiteY540" fmla="*/ 114804 h 1013913"/>
                <a:gd name="connsiteX541" fmla="*/ 84295 w 1013913"/>
                <a:gd name="connsiteY541" fmla="*/ 114804 h 1013913"/>
                <a:gd name="connsiteX542" fmla="*/ 72490 w 1013913"/>
                <a:gd name="connsiteY542" fmla="*/ 133192 h 1013913"/>
                <a:gd name="connsiteX543" fmla="*/ 85111 w 1013913"/>
                <a:gd name="connsiteY543" fmla="*/ 152885 h 1013913"/>
                <a:gd name="connsiteX544" fmla="*/ 76788 w 1013913"/>
                <a:gd name="connsiteY544" fmla="*/ 152885 h 1013913"/>
                <a:gd name="connsiteX545" fmla="*/ 68355 w 1013913"/>
                <a:gd name="connsiteY545" fmla="*/ 139502 h 1013913"/>
                <a:gd name="connsiteX546" fmla="*/ 119956 w 1013913"/>
                <a:gd name="connsiteY546" fmla="*/ 139502 h 1013913"/>
                <a:gd name="connsiteX547" fmla="*/ 111523 w 1013913"/>
                <a:gd name="connsiteY547" fmla="*/ 152885 h 1013913"/>
                <a:gd name="connsiteX548" fmla="*/ 103200 w 1013913"/>
                <a:gd name="connsiteY548" fmla="*/ 152885 h 1013913"/>
                <a:gd name="connsiteX549" fmla="*/ 115821 w 1013913"/>
                <a:gd name="connsiteY549" fmla="*/ 133192 h 1013913"/>
                <a:gd name="connsiteX550" fmla="*/ 104016 w 1013913"/>
                <a:gd name="connsiteY550" fmla="*/ 114804 h 1013913"/>
                <a:gd name="connsiteX551" fmla="*/ 112339 w 1013913"/>
                <a:gd name="connsiteY551" fmla="*/ 114804 h 1013913"/>
                <a:gd name="connsiteX552" fmla="*/ 119955 w 1013913"/>
                <a:gd name="connsiteY552" fmla="*/ 126772 h 1013913"/>
                <a:gd name="connsiteX553" fmla="*/ 127572 w 1013913"/>
                <a:gd name="connsiteY553" fmla="*/ 114804 h 1013913"/>
                <a:gd name="connsiteX554" fmla="*/ 135895 w 1013913"/>
                <a:gd name="connsiteY554" fmla="*/ 114804 h 1013913"/>
                <a:gd name="connsiteX555" fmla="*/ 124090 w 1013913"/>
                <a:gd name="connsiteY555" fmla="*/ 133192 h 1013913"/>
                <a:gd name="connsiteX556" fmla="*/ 136711 w 1013913"/>
                <a:gd name="connsiteY556" fmla="*/ 152885 h 1013913"/>
                <a:gd name="connsiteX557" fmla="*/ 128388 w 1013913"/>
                <a:gd name="connsiteY557" fmla="*/ 152885 h 1013913"/>
                <a:gd name="connsiteX558" fmla="*/ 119955 w 1013913"/>
                <a:gd name="connsiteY558" fmla="*/ 139502 h 1013913"/>
                <a:gd name="connsiteX559" fmla="*/ 171556 w 1013913"/>
                <a:gd name="connsiteY559" fmla="*/ 139502 h 1013913"/>
                <a:gd name="connsiteX560" fmla="*/ 163123 w 1013913"/>
                <a:gd name="connsiteY560" fmla="*/ 152885 h 1013913"/>
                <a:gd name="connsiteX561" fmla="*/ 154800 w 1013913"/>
                <a:gd name="connsiteY561" fmla="*/ 152885 h 1013913"/>
                <a:gd name="connsiteX562" fmla="*/ 167421 w 1013913"/>
                <a:gd name="connsiteY562" fmla="*/ 133192 h 1013913"/>
                <a:gd name="connsiteX563" fmla="*/ 155616 w 1013913"/>
                <a:gd name="connsiteY563" fmla="*/ 114804 h 1013913"/>
                <a:gd name="connsiteX564" fmla="*/ 163939 w 1013913"/>
                <a:gd name="connsiteY564" fmla="*/ 114804 h 1013913"/>
                <a:gd name="connsiteX565" fmla="*/ 171555 w 1013913"/>
                <a:gd name="connsiteY565" fmla="*/ 126772 h 1013913"/>
                <a:gd name="connsiteX566" fmla="*/ 179172 w 1013913"/>
                <a:gd name="connsiteY566" fmla="*/ 114804 h 1013913"/>
                <a:gd name="connsiteX567" fmla="*/ 187495 w 1013913"/>
                <a:gd name="connsiteY567" fmla="*/ 114804 h 1013913"/>
                <a:gd name="connsiteX568" fmla="*/ 175690 w 1013913"/>
                <a:gd name="connsiteY568" fmla="*/ 133192 h 1013913"/>
                <a:gd name="connsiteX569" fmla="*/ 188311 w 1013913"/>
                <a:gd name="connsiteY569" fmla="*/ 152885 h 1013913"/>
                <a:gd name="connsiteX570" fmla="*/ 179988 w 1013913"/>
                <a:gd name="connsiteY570" fmla="*/ 152885 h 1013913"/>
                <a:gd name="connsiteX571" fmla="*/ 171555 w 1013913"/>
                <a:gd name="connsiteY571" fmla="*/ 139502 h 1013913"/>
                <a:gd name="connsiteX572" fmla="*/ 223156 w 1013913"/>
                <a:gd name="connsiteY572" fmla="*/ 139502 h 1013913"/>
                <a:gd name="connsiteX573" fmla="*/ 214724 w 1013913"/>
                <a:gd name="connsiteY573" fmla="*/ 152885 h 1013913"/>
                <a:gd name="connsiteX574" fmla="*/ 206401 w 1013913"/>
                <a:gd name="connsiteY574" fmla="*/ 152885 h 1013913"/>
                <a:gd name="connsiteX575" fmla="*/ 219021 w 1013913"/>
                <a:gd name="connsiteY575" fmla="*/ 133192 h 1013913"/>
                <a:gd name="connsiteX576" fmla="*/ 207217 w 1013913"/>
                <a:gd name="connsiteY576" fmla="*/ 114804 h 1013913"/>
                <a:gd name="connsiteX577" fmla="*/ 215540 w 1013913"/>
                <a:gd name="connsiteY577" fmla="*/ 114804 h 1013913"/>
                <a:gd name="connsiteX578" fmla="*/ 223156 w 1013913"/>
                <a:gd name="connsiteY578" fmla="*/ 126772 h 1013913"/>
                <a:gd name="connsiteX579" fmla="*/ 230772 w 1013913"/>
                <a:gd name="connsiteY579" fmla="*/ 114804 h 1013913"/>
                <a:gd name="connsiteX580" fmla="*/ 239095 w 1013913"/>
                <a:gd name="connsiteY580" fmla="*/ 114804 h 1013913"/>
                <a:gd name="connsiteX581" fmla="*/ 227291 w 1013913"/>
                <a:gd name="connsiteY581" fmla="*/ 133192 h 1013913"/>
                <a:gd name="connsiteX582" fmla="*/ 239911 w 1013913"/>
                <a:gd name="connsiteY582" fmla="*/ 152885 h 1013913"/>
                <a:gd name="connsiteX583" fmla="*/ 231588 w 1013913"/>
                <a:gd name="connsiteY583" fmla="*/ 152885 h 1013913"/>
                <a:gd name="connsiteX584" fmla="*/ 223156 w 1013913"/>
                <a:gd name="connsiteY584" fmla="*/ 139502 h 1013913"/>
                <a:gd name="connsiteX585" fmla="*/ 274756 w 1013913"/>
                <a:gd name="connsiteY585" fmla="*/ 139502 h 1013913"/>
                <a:gd name="connsiteX586" fmla="*/ 266324 w 1013913"/>
                <a:gd name="connsiteY586" fmla="*/ 152885 h 1013913"/>
                <a:gd name="connsiteX587" fmla="*/ 258001 w 1013913"/>
                <a:gd name="connsiteY587" fmla="*/ 152885 h 1013913"/>
                <a:gd name="connsiteX588" fmla="*/ 270621 w 1013913"/>
                <a:gd name="connsiteY588" fmla="*/ 133192 h 1013913"/>
                <a:gd name="connsiteX589" fmla="*/ 258817 w 1013913"/>
                <a:gd name="connsiteY589" fmla="*/ 114804 h 1013913"/>
                <a:gd name="connsiteX590" fmla="*/ 267140 w 1013913"/>
                <a:gd name="connsiteY590" fmla="*/ 114804 h 1013913"/>
                <a:gd name="connsiteX591" fmla="*/ 274756 w 1013913"/>
                <a:gd name="connsiteY591" fmla="*/ 126772 h 1013913"/>
                <a:gd name="connsiteX592" fmla="*/ 282373 w 1013913"/>
                <a:gd name="connsiteY592" fmla="*/ 114804 h 1013913"/>
                <a:gd name="connsiteX593" fmla="*/ 290696 w 1013913"/>
                <a:gd name="connsiteY593" fmla="*/ 114804 h 1013913"/>
                <a:gd name="connsiteX594" fmla="*/ 278891 w 1013913"/>
                <a:gd name="connsiteY594" fmla="*/ 133192 h 1013913"/>
                <a:gd name="connsiteX595" fmla="*/ 291512 w 1013913"/>
                <a:gd name="connsiteY595" fmla="*/ 152885 h 1013913"/>
                <a:gd name="connsiteX596" fmla="*/ 283189 w 1013913"/>
                <a:gd name="connsiteY596" fmla="*/ 152885 h 1013913"/>
                <a:gd name="connsiteX597" fmla="*/ 274756 w 1013913"/>
                <a:gd name="connsiteY597" fmla="*/ 139502 h 1013913"/>
                <a:gd name="connsiteX598" fmla="*/ 326356 w 1013913"/>
                <a:gd name="connsiteY598" fmla="*/ 139502 h 1013913"/>
                <a:gd name="connsiteX599" fmla="*/ 317924 w 1013913"/>
                <a:gd name="connsiteY599" fmla="*/ 152885 h 1013913"/>
                <a:gd name="connsiteX600" fmla="*/ 309601 w 1013913"/>
                <a:gd name="connsiteY600" fmla="*/ 152885 h 1013913"/>
                <a:gd name="connsiteX601" fmla="*/ 322222 w 1013913"/>
                <a:gd name="connsiteY601" fmla="*/ 133192 h 1013913"/>
                <a:gd name="connsiteX602" fmla="*/ 310417 w 1013913"/>
                <a:gd name="connsiteY602" fmla="*/ 114804 h 1013913"/>
                <a:gd name="connsiteX603" fmla="*/ 318740 w 1013913"/>
                <a:gd name="connsiteY603" fmla="*/ 114804 h 1013913"/>
                <a:gd name="connsiteX604" fmla="*/ 326356 w 1013913"/>
                <a:gd name="connsiteY604" fmla="*/ 126772 h 1013913"/>
                <a:gd name="connsiteX605" fmla="*/ 333973 w 1013913"/>
                <a:gd name="connsiteY605" fmla="*/ 114804 h 1013913"/>
                <a:gd name="connsiteX606" fmla="*/ 342296 w 1013913"/>
                <a:gd name="connsiteY606" fmla="*/ 114804 h 1013913"/>
                <a:gd name="connsiteX607" fmla="*/ 330491 w 1013913"/>
                <a:gd name="connsiteY607" fmla="*/ 133192 h 1013913"/>
                <a:gd name="connsiteX608" fmla="*/ 343112 w 1013913"/>
                <a:gd name="connsiteY608" fmla="*/ 152885 h 1013913"/>
                <a:gd name="connsiteX609" fmla="*/ 334789 w 1013913"/>
                <a:gd name="connsiteY609" fmla="*/ 152885 h 1013913"/>
                <a:gd name="connsiteX610" fmla="*/ 326356 w 1013913"/>
                <a:gd name="connsiteY610" fmla="*/ 139502 h 1013913"/>
                <a:gd name="connsiteX611" fmla="*/ 377956 w 1013913"/>
                <a:gd name="connsiteY611" fmla="*/ 139502 h 1013913"/>
                <a:gd name="connsiteX612" fmla="*/ 369524 w 1013913"/>
                <a:gd name="connsiteY612" fmla="*/ 152885 h 1013913"/>
                <a:gd name="connsiteX613" fmla="*/ 361201 w 1013913"/>
                <a:gd name="connsiteY613" fmla="*/ 152885 h 1013913"/>
                <a:gd name="connsiteX614" fmla="*/ 373822 w 1013913"/>
                <a:gd name="connsiteY614" fmla="*/ 133192 h 1013913"/>
                <a:gd name="connsiteX615" fmla="*/ 362017 w 1013913"/>
                <a:gd name="connsiteY615" fmla="*/ 114804 h 1013913"/>
                <a:gd name="connsiteX616" fmla="*/ 370340 w 1013913"/>
                <a:gd name="connsiteY616" fmla="*/ 114804 h 1013913"/>
                <a:gd name="connsiteX617" fmla="*/ 377956 w 1013913"/>
                <a:gd name="connsiteY617" fmla="*/ 126772 h 1013913"/>
                <a:gd name="connsiteX618" fmla="*/ 385573 w 1013913"/>
                <a:gd name="connsiteY618" fmla="*/ 114804 h 1013913"/>
                <a:gd name="connsiteX619" fmla="*/ 393896 w 1013913"/>
                <a:gd name="connsiteY619" fmla="*/ 114804 h 1013913"/>
                <a:gd name="connsiteX620" fmla="*/ 382091 w 1013913"/>
                <a:gd name="connsiteY620" fmla="*/ 133192 h 1013913"/>
                <a:gd name="connsiteX621" fmla="*/ 394712 w 1013913"/>
                <a:gd name="connsiteY621" fmla="*/ 152885 h 1013913"/>
                <a:gd name="connsiteX622" fmla="*/ 386389 w 1013913"/>
                <a:gd name="connsiteY622" fmla="*/ 152885 h 1013913"/>
                <a:gd name="connsiteX623" fmla="*/ 377956 w 1013913"/>
                <a:gd name="connsiteY623" fmla="*/ 139502 h 1013913"/>
                <a:gd name="connsiteX624" fmla="*/ 429556 w 1013913"/>
                <a:gd name="connsiteY624" fmla="*/ 139502 h 1013913"/>
                <a:gd name="connsiteX625" fmla="*/ 421124 w 1013913"/>
                <a:gd name="connsiteY625" fmla="*/ 152885 h 1013913"/>
                <a:gd name="connsiteX626" fmla="*/ 412801 w 1013913"/>
                <a:gd name="connsiteY626" fmla="*/ 152885 h 1013913"/>
                <a:gd name="connsiteX627" fmla="*/ 425422 w 1013913"/>
                <a:gd name="connsiteY627" fmla="*/ 133192 h 1013913"/>
                <a:gd name="connsiteX628" fmla="*/ 413617 w 1013913"/>
                <a:gd name="connsiteY628" fmla="*/ 114804 h 1013913"/>
                <a:gd name="connsiteX629" fmla="*/ 421940 w 1013913"/>
                <a:gd name="connsiteY629" fmla="*/ 114804 h 1013913"/>
                <a:gd name="connsiteX630" fmla="*/ 429556 w 1013913"/>
                <a:gd name="connsiteY630" fmla="*/ 126772 h 1013913"/>
                <a:gd name="connsiteX631" fmla="*/ 437173 w 1013913"/>
                <a:gd name="connsiteY631" fmla="*/ 114804 h 1013913"/>
                <a:gd name="connsiteX632" fmla="*/ 445496 w 1013913"/>
                <a:gd name="connsiteY632" fmla="*/ 114804 h 1013913"/>
                <a:gd name="connsiteX633" fmla="*/ 433691 w 1013913"/>
                <a:gd name="connsiteY633" fmla="*/ 133192 h 1013913"/>
                <a:gd name="connsiteX634" fmla="*/ 446312 w 1013913"/>
                <a:gd name="connsiteY634" fmla="*/ 152885 h 1013913"/>
                <a:gd name="connsiteX635" fmla="*/ 437989 w 1013913"/>
                <a:gd name="connsiteY635" fmla="*/ 152885 h 1013913"/>
                <a:gd name="connsiteX636" fmla="*/ 429556 w 1013913"/>
                <a:gd name="connsiteY636" fmla="*/ 139502 h 1013913"/>
                <a:gd name="connsiteX637" fmla="*/ 481157 w 1013913"/>
                <a:gd name="connsiteY637" fmla="*/ 139502 h 1013913"/>
                <a:gd name="connsiteX638" fmla="*/ 472724 w 1013913"/>
                <a:gd name="connsiteY638" fmla="*/ 152885 h 1013913"/>
                <a:gd name="connsiteX639" fmla="*/ 464401 w 1013913"/>
                <a:gd name="connsiteY639" fmla="*/ 152885 h 1013913"/>
                <a:gd name="connsiteX640" fmla="*/ 477022 w 1013913"/>
                <a:gd name="connsiteY640" fmla="*/ 133192 h 1013913"/>
                <a:gd name="connsiteX641" fmla="*/ 465217 w 1013913"/>
                <a:gd name="connsiteY641" fmla="*/ 114804 h 1013913"/>
                <a:gd name="connsiteX642" fmla="*/ 473540 w 1013913"/>
                <a:gd name="connsiteY642" fmla="*/ 114804 h 1013913"/>
                <a:gd name="connsiteX643" fmla="*/ 481156 w 1013913"/>
                <a:gd name="connsiteY643" fmla="*/ 126772 h 1013913"/>
                <a:gd name="connsiteX644" fmla="*/ 488773 w 1013913"/>
                <a:gd name="connsiteY644" fmla="*/ 114804 h 1013913"/>
                <a:gd name="connsiteX645" fmla="*/ 497096 w 1013913"/>
                <a:gd name="connsiteY645" fmla="*/ 114804 h 1013913"/>
                <a:gd name="connsiteX646" fmla="*/ 485291 w 1013913"/>
                <a:gd name="connsiteY646" fmla="*/ 133192 h 1013913"/>
                <a:gd name="connsiteX647" fmla="*/ 497912 w 1013913"/>
                <a:gd name="connsiteY647" fmla="*/ 152885 h 1013913"/>
                <a:gd name="connsiteX648" fmla="*/ 489589 w 1013913"/>
                <a:gd name="connsiteY648" fmla="*/ 152885 h 1013913"/>
                <a:gd name="connsiteX649" fmla="*/ 481156 w 1013913"/>
                <a:gd name="connsiteY649" fmla="*/ 139502 h 1013913"/>
                <a:gd name="connsiteX650" fmla="*/ 532757 w 1013913"/>
                <a:gd name="connsiteY650" fmla="*/ 139502 h 1013913"/>
                <a:gd name="connsiteX651" fmla="*/ 524324 w 1013913"/>
                <a:gd name="connsiteY651" fmla="*/ 152885 h 1013913"/>
                <a:gd name="connsiteX652" fmla="*/ 516001 w 1013913"/>
                <a:gd name="connsiteY652" fmla="*/ 152885 h 1013913"/>
                <a:gd name="connsiteX653" fmla="*/ 528622 w 1013913"/>
                <a:gd name="connsiteY653" fmla="*/ 133192 h 1013913"/>
                <a:gd name="connsiteX654" fmla="*/ 516817 w 1013913"/>
                <a:gd name="connsiteY654" fmla="*/ 114804 h 1013913"/>
                <a:gd name="connsiteX655" fmla="*/ 525140 w 1013913"/>
                <a:gd name="connsiteY655" fmla="*/ 114804 h 1013913"/>
                <a:gd name="connsiteX656" fmla="*/ 532756 w 1013913"/>
                <a:gd name="connsiteY656" fmla="*/ 126772 h 1013913"/>
                <a:gd name="connsiteX657" fmla="*/ 540373 w 1013913"/>
                <a:gd name="connsiteY657" fmla="*/ 114804 h 1013913"/>
                <a:gd name="connsiteX658" fmla="*/ 548696 w 1013913"/>
                <a:gd name="connsiteY658" fmla="*/ 114804 h 1013913"/>
                <a:gd name="connsiteX659" fmla="*/ 536891 w 1013913"/>
                <a:gd name="connsiteY659" fmla="*/ 133192 h 1013913"/>
                <a:gd name="connsiteX660" fmla="*/ 549512 w 1013913"/>
                <a:gd name="connsiteY660" fmla="*/ 152885 h 1013913"/>
                <a:gd name="connsiteX661" fmla="*/ 541189 w 1013913"/>
                <a:gd name="connsiteY661" fmla="*/ 152885 h 1013913"/>
                <a:gd name="connsiteX662" fmla="*/ 532756 w 1013913"/>
                <a:gd name="connsiteY662" fmla="*/ 139502 h 1013913"/>
                <a:gd name="connsiteX663" fmla="*/ 584357 w 1013913"/>
                <a:gd name="connsiteY663" fmla="*/ 139502 h 1013913"/>
                <a:gd name="connsiteX664" fmla="*/ 575925 w 1013913"/>
                <a:gd name="connsiteY664" fmla="*/ 152885 h 1013913"/>
                <a:gd name="connsiteX665" fmla="*/ 567601 w 1013913"/>
                <a:gd name="connsiteY665" fmla="*/ 152885 h 1013913"/>
                <a:gd name="connsiteX666" fmla="*/ 580222 w 1013913"/>
                <a:gd name="connsiteY666" fmla="*/ 133192 h 1013913"/>
                <a:gd name="connsiteX667" fmla="*/ 568417 w 1013913"/>
                <a:gd name="connsiteY667" fmla="*/ 114804 h 1013913"/>
                <a:gd name="connsiteX668" fmla="*/ 576741 w 1013913"/>
                <a:gd name="connsiteY668" fmla="*/ 114804 h 1013913"/>
                <a:gd name="connsiteX669" fmla="*/ 584357 w 1013913"/>
                <a:gd name="connsiteY669" fmla="*/ 126772 h 1013913"/>
                <a:gd name="connsiteX670" fmla="*/ 591973 w 1013913"/>
                <a:gd name="connsiteY670" fmla="*/ 114804 h 1013913"/>
                <a:gd name="connsiteX671" fmla="*/ 600296 w 1013913"/>
                <a:gd name="connsiteY671" fmla="*/ 114804 h 1013913"/>
                <a:gd name="connsiteX672" fmla="*/ 588492 w 1013913"/>
                <a:gd name="connsiteY672" fmla="*/ 133192 h 1013913"/>
                <a:gd name="connsiteX673" fmla="*/ 601112 w 1013913"/>
                <a:gd name="connsiteY673" fmla="*/ 152885 h 1013913"/>
                <a:gd name="connsiteX674" fmla="*/ 592789 w 1013913"/>
                <a:gd name="connsiteY674" fmla="*/ 152885 h 1013913"/>
                <a:gd name="connsiteX675" fmla="*/ 584357 w 1013913"/>
                <a:gd name="connsiteY675" fmla="*/ 139502 h 1013913"/>
                <a:gd name="connsiteX676" fmla="*/ 635957 w 1013913"/>
                <a:gd name="connsiteY676" fmla="*/ 139502 h 1013913"/>
                <a:gd name="connsiteX677" fmla="*/ 627525 w 1013913"/>
                <a:gd name="connsiteY677" fmla="*/ 152885 h 1013913"/>
                <a:gd name="connsiteX678" fmla="*/ 619202 w 1013913"/>
                <a:gd name="connsiteY678" fmla="*/ 152885 h 1013913"/>
                <a:gd name="connsiteX679" fmla="*/ 631822 w 1013913"/>
                <a:gd name="connsiteY679" fmla="*/ 133192 h 1013913"/>
                <a:gd name="connsiteX680" fmla="*/ 620018 w 1013913"/>
                <a:gd name="connsiteY680" fmla="*/ 114804 h 1013913"/>
                <a:gd name="connsiteX681" fmla="*/ 628341 w 1013913"/>
                <a:gd name="connsiteY681" fmla="*/ 114804 h 1013913"/>
                <a:gd name="connsiteX682" fmla="*/ 635957 w 1013913"/>
                <a:gd name="connsiteY682" fmla="*/ 126772 h 1013913"/>
                <a:gd name="connsiteX683" fmla="*/ 643573 w 1013913"/>
                <a:gd name="connsiteY683" fmla="*/ 114804 h 1013913"/>
                <a:gd name="connsiteX684" fmla="*/ 651896 w 1013913"/>
                <a:gd name="connsiteY684" fmla="*/ 114804 h 1013913"/>
                <a:gd name="connsiteX685" fmla="*/ 640092 w 1013913"/>
                <a:gd name="connsiteY685" fmla="*/ 133192 h 1013913"/>
                <a:gd name="connsiteX686" fmla="*/ 652712 w 1013913"/>
                <a:gd name="connsiteY686" fmla="*/ 152885 h 1013913"/>
                <a:gd name="connsiteX687" fmla="*/ 644389 w 1013913"/>
                <a:gd name="connsiteY687" fmla="*/ 152885 h 1013913"/>
                <a:gd name="connsiteX688" fmla="*/ 635957 w 1013913"/>
                <a:gd name="connsiteY688" fmla="*/ 139502 h 1013913"/>
                <a:gd name="connsiteX689" fmla="*/ 687557 w 1013913"/>
                <a:gd name="connsiteY689" fmla="*/ 139502 h 1013913"/>
                <a:gd name="connsiteX690" fmla="*/ 679125 w 1013913"/>
                <a:gd name="connsiteY690" fmla="*/ 152885 h 1013913"/>
                <a:gd name="connsiteX691" fmla="*/ 670802 w 1013913"/>
                <a:gd name="connsiteY691" fmla="*/ 152885 h 1013913"/>
                <a:gd name="connsiteX692" fmla="*/ 683423 w 1013913"/>
                <a:gd name="connsiteY692" fmla="*/ 133192 h 1013913"/>
                <a:gd name="connsiteX693" fmla="*/ 671618 w 1013913"/>
                <a:gd name="connsiteY693" fmla="*/ 114804 h 1013913"/>
                <a:gd name="connsiteX694" fmla="*/ 679941 w 1013913"/>
                <a:gd name="connsiteY694" fmla="*/ 114804 h 1013913"/>
                <a:gd name="connsiteX695" fmla="*/ 687557 w 1013913"/>
                <a:gd name="connsiteY695" fmla="*/ 126772 h 1013913"/>
                <a:gd name="connsiteX696" fmla="*/ 695174 w 1013913"/>
                <a:gd name="connsiteY696" fmla="*/ 114804 h 1013913"/>
                <a:gd name="connsiteX697" fmla="*/ 703497 w 1013913"/>
                <a:gd name="connsiteY697" fmla="*/ 114804 h 1013913"/>
                <a:gd name="connsiteX698" fmla="*/ 691692 w 1013913"/>
                <a:gd name="connsiteY698" fmla="*/ 133192 h 1013913"/>
                <a:gd name="connsiteX699" fmla="*/ 704313 w 1013913"/>
                <a:gd name="connsiteY699" fmla="*/ 152885 h 1013913"/>
                <a:gd name="connsiteX700" fmla="*/ 695990 w 1013913"/>
                <a:gd name="connsiteY700" fmla="*/ 152885 h 1013913"/>
                <a:gd name="connsiteX701" fmla="*/ 687557 w 1013913"/>
                <a:gd name="connsiteY701" fmla="*/ 139502 h 1013913"/>
                <a:gd name="connsiteX702" fmla="*/ 739157 w 1013913"/>
                <a:gd name="connsiteY702" fmla="*/ 139502 h 1013913"/>
                <a:gd name="connsiteX703" fmla="*/ 730725 w 1013913"/>
                <a:gd name="connsiteY703" fmla="*/ 152885 h 1013913"/>
                <a:gd name="connsiteX704" fmla="*/ 722402 w 1013913"/>
                <a:gd name="connsiteY704" fmla="*/ 152885 h 1013913"/>
                <a:gd name="connsiteX705" fmla="*/ 735023 w 1013913"/>
                <a:gd name="connsiteY705" fmla="*/ 133192 h 1013913"/>
                <a:gd name="connsiteX706" fmla="*/ 723218 w 1013913"/>
                <a:gd name="connsiteY706" fmla="*/ 114804 h 1013913"/>
                <a:gd name="connsiteX707" fmla="*/ 731541 w 1013913"/>
                <a:gd name="connsiteY707" fmla="*/ 114804 h 1013913"/>
                <a:gd name="connsiteX708" fmla="*/ 739157 w 1013913"/>
                <a:gd name="connsiteY708" fmla="*/ 126772 h 1013913"/>
                <a:gd name="connsiteX709" fmla="*/ 746774 w 1013913"/>
                <a:gd name="connsiteY709" fmla="*/ 114804 h 1013913"/>
                <a:gd name="connsiteX710" fmla="*/ 755097 w 1013913"/>
                <a:gd name="connsiteY710" fmla="*/ 114804 h 1013913"/>
                <a:gd name="connsiteX711" fmla="*/ 743292 w 1013913"/>
                <a:gd name="connsiteY711" fmla="*/ 133192 h 1013913"/>
                <a:gd name="connsiteX712" fmla="*/ 755913 w 1013913"/>
                <a:gd name="connsiteY712" fmla="*/ 152885 h 1013913"/>
                <a:gd name="connsiteX713" fmla="*/ 747590 w 1013913"/>
                <a:gd name="connsiteY713" fmla="*/ 152885 h 1013913"/>
                <a:gd name="connsiteX714" fmla="*/ 739157 w 1013913"/>
                <a:gd name="connsiteY714" fmla="*/ 139502 h 1013913"/>
                <a:gd name="connsiteX715" fmla="*/ 790757 w 1013913"/>
                <a:gd name="connsiteY715" fmla="*/ 139502 h 1013913"/>
                <a:gd name="connsiteX716" fmla="*/ 782325 w 1013913"/>
                <a:gd name="connsiteY716" fmla="*/ 152885 h 1013913"/>
                <a:gd name="connsiteX717" fmla="*/ 774002 w 1013913"/>
                <a:gd name="connsiteY717" fmla="*/ 152885 h 1013913"/>
                <a:gd name="connsiteX718" fmla="*/ 786623 w 1013913"/>
                <a:gd name="connsiteY718" fmla="*/ 133192 h 1013913"/>
                <a:gd name="connsiteX719" fmla="*/ 774818 w 1013913"/>
                <a:gd name="connsiteY719" fmla="*/ 114804 h 1013913"/>
                <a:gd name="connsiteX720" fmla="*/ 783141 w 1013913"/>
                <a:gd name="connsiteY720" fmla="*/ 114804 h 1013913"/>
                <a:gd name="connsiteX721" fmla="*/ 790757 w 1013913"/>
                <a:gd name="connsiteY721" fmla="*/ 126772 h 1013913"/>
                <a:gd name="connsiteX722" fmla="*/ 798374 w 1013913"/>
                <a:gd name="connsiteY722" fmla="*/ 114804 h 1013913"/>
                <a:gd name="connsiteX723" fmla="*/ 806697 w 1013913"/>
                <a:gd name="connsiteY723" fmla="*/ 114804 h 1013913"/>
                <a:gd name="connsiteX724" fmla="*/ 794892 w 1013913"/>
                <a:gd name="connsiteY724" fmla="*/ 133192 h 1013913"/>
                <a:gd name="connsiteX725" fmla="*/ 807513 w 1013913"/>
                <a:gd name="connsiteY725" fmla="*/ 152885 h 1013913"/>
                <a:gd name="connsiteX726" fmla="*/ 799190 w 1013913"/>
                <a:gd name="connsiteY726" fmla="*/ 152885 h 1013913"/>
                <a:gd name="connsiteX727" fmla="*/ 790757 w 1013913"/>
                <a:gd name="connsiteY727" fmla="*/ 139502 h 1013913"/>
                <a:gd name="connsiteX728" fmla="*/ 842357 w 1013913"/>
                <a:gd name="connsiteY728" fmla="*/ 139502 h 1013913"/>
                <a:gd name="connsiteX729" fmla="*/ 833925 w 1013913"/>
                <a:gd name="connsiteY729" fmla="*/ 152885 h 1013913"/>
                <a:gd name="connsiteX730" fmla="*/ 825602 w 1013913"/>
                <a:gd name="connsiteY730" fmla="*/ 152885 h 1013913"/>
                <a:gd name="connsiteX731" fmla="*/ 838223 w 1013913"/>
                <a:gd name="connsiteY731" fmla="*/ 133192 h 1013913"/>
                <a:gd name="connsiteX732" fmla="*/ 826418 w 1013913"/>
                <a:gd name="connsiteY732" fmla="*/ 114804 h 1013913"/>
                <a:gd name="connsiteX733" fmla="*/ 834741 w 1013913"/>
                <a:gd name="connsiteY733" fmla="*/ 114804 h 1013913"/>
                <a:gd name="connsiteX734" fmla="*/ 842357 w 1013913"/>
                <a:gd name="connsiteY734" fmla="*/ 126772 h 1013913"/>
                <a:gd name="connsiteX735" fmla="*/ 849974 w 1013913"/>
                <a:gd name="connsiteY735" fmla="*/ 114804 h 1013913"/>
                <a:gd name="connsiteX736" fmla="*/ 858297 w 1013913"/>
                <a:gd name="connsiteY736" fmla="*/ 114804 h 1013913"/>
                <a:gd name="connsiteX737" fmla="*/ 846492 w 1013913"/>
                <a:gd name="connsiteY737" fmla="*/ 133192 h 1013913"/>
                <a:gd name="connsiteX738" fmla="*/ 859113 w 1013913"/>
                <a:gd name="connsiteY738" fmla="*/ 152885 h 1013913"/>
                <a:gd name="connsiteX739" fmla="*/ 850790 w 1013913"/>
                <a:gd name="connsiteY739" fmla="*/ 152885 h 1013913"/>
                <a:gd name="connsiteX740" fmla="*/ 842357 w 1013913"/>
                <a:gd name="connsiteY740" fmla="*/ 139502 h 1013913"/>
                <a:gd name="connsiteX741" fmla="*/ 893958 w 1013913"/>
                <a:gd name="connsiteY741" fmla="*/ 139502 h 1013913"/>
                <a:gd name="connsiteX742" fmla="*/ 885526 w 1013913"/>
                <a:gd name="connsiteY742" fmla="*/ 152885 h 1013913"/>
                <a:gd name="connsiteX743" fmla="*/ 877202 w 1013913"/>
                <a:gd name="connsiteY743" fmla="*/ 152885 h 1013913"/>
                <a:gd name="connsiteX744" fmla="*/ 889823 w 1013913"/>
                <a:gd name="connsiteY744" fmla="*/ 133192 h 1013913"/>
                <a:gd name="connsiteX745" fmla="*/ 878018 w 1013913"/>
                <a:gd name="connsiteY745" fmla="*/ 114804 h 1013913"/>
                <a:gd name="connsiteX746" fmla="*/ 886341 w 1013913"/>
                <a:gd name="connsiteY746" fmla="*/ 114804 h 1013913"/>
                <a:gd name="connsiteX747" fmla="*/ 893958 w 1013913"/>
                <a:gd name="connsiteY747" fmla="*/ 126772 h 1013913"/>
                <a:gd name="connsiteX748" fmla="*/ 901574 w 1013913"/>
                <a:gd name="connsiteY748" fmla="*/ 114804 h 1013913"/>
                <a:gd name="connsiteX749" fmla="*/ 909897 w 1013913"/>
                <a:gd name="connsiteY749" fmla="*/ 114804 h 1013913"/>
                <a:gd name="connsiteX750" fmla="*/ 898093 w 1013913"/>
                <a:gd name="connsiteY750" fmla="*/ 133192 h 1013913"/>
                <a:gd name="connsiteX751" fmla="*/ 910713 w 1013913"/>
                <a:gd name="connsiteY751" fmla="*/ 152885 h 1013913"/>
                <a:gd name="connsiteX752" fmla="*/ 902390 w 1013913"/>
                <a:gd name="connsiteY752" fmla="*/ 152885 h 1013913"/>
                <a:gd name="connsiteX753" fmla="*/ 893958 w 1013913"/>
                <a:gd name="connsiteY753" fmla="*/ 139502 h 1013913"/>
                <a:gd name="connsiteX754" fmla="*/ 945558 w 1013913"/>
                <a:gd name="connsiteY754" fmla="*/ 139502 h 1013913"/>
                <a:gd name="connsiteX755" fmla="*/ 937126 w 1013913"/>
                <a:gd name="connsiteY755" fmla="*/ 152885 h 1013913"/>
                <a:gd name="connsiteX756" fmla="*/ 928803 w 1013913"/>
                <a:gd name="connsiteY756" fmla="*/ 152885 h 1013913"/>
                <a:gd name="connsiteX757" fmla="*/ 941423 w 1013913"/>
                <a:gd name="connsiteY757" fmla="*/ 133192 h 1013913"/>
                <a:gd name="connsiteX758" fmla="*/ 929619 w 1013913"/>
                <a:gd name="connsiteY758" fmla="*/ 114804 h 1013913"/>
                <a:gd name="connsiteX759" fmla="*/ 937942 w 1013913"/>
                <a:gd name="connsiteY759" fmla="*/ 114804 h 1013913"/>
                <a:gd name="connsiteX760" fmla="*/ 945558 w 1013913"/>
                <a:gd name="connsiteY760" fmla="*/ 126772 h 1013913"/>
                <a:gd name="connsiteX761" fmla="*/ 953174 w 1013913"/>
                <a:gd name="connsiteY761" fmla="*/ 114804 h 1013913"/>
                <a:gd name="connsiteX762" fmla="*/ 961497 w 1013913"/>
                <a:gd name="connsiteY762" fmla="*/ 114804 h 1013913"/>
                <a:gd name="connsiteX763" fmla="*/ 949693 w 1013913"/>
                <a:gd name="connsiteY763" fmla="*/ 133192 h 1013913"/>
                <a:gd name="connsiteX764" fmla="*/ 962313 w 1013913"/>
                <a:gd name="connsiteY764" fmla="*/ 152885 h 1013913"/>
                <a:gd name="connsiteX765" fmla="*/ 953990 w 1013913"/>
                <a:gd name="connsiteY765" fmla="*/ 152885 h 1013913"/>
                <a:gd name="connsiteX766" fmla="*/ 945558 w 1013913"/>
                <a:gd name="connsiteY766" fmla="*/ 139502 h 1013913"/>
                <a:gd name="connsiteX767" fmla="*/ 997158 w 1013913"/>
                <a:gd name="connsiteY767" fmla="*/ 139502 h 1013913"/>
                <a:gd name="connsiteX768" fmla="*/ 988726 w 1013913"/>
                <a:gd name="connsiteY768" fmla="*/ 152885 h 1013913"/>
                <a:gd name="connsiteX769" fmla="*/ 980403 w 1013913"/>
                <a:gd name="connsiteY769" fmla="*/ 152885 h 1013913"/>
                <a:gd name="connsiteX770" fmla="*/ 993023 w 1013913"/>
                <a:gd name="connsiteY770" fmla="*/ 133192 h 1013913"/>
                <a:gd name="connsiteX771" fmla="*/ 981219 w 1013913"/>
                <a:gd name="connsiteY771" fmla="*/ 114804 h 1013913"/>
                <a:gd name="connsiteX772" fmla="*/ 989542 w 1013913"/>
                <a:gd name="connsiteY772" fmla="*/ 114804 h 1013913"/>
                <a:gd name="connsiteX773" fmla="*/ 997158 w 1013913"/>
                <a:gd name="connsiteY773" fmla="*/ 126772 h 1013913"/>
                <a:gd name="connsiteX774" fmla="*/ 1004775 w 1013913"/>
                <a:gd name="connsiteY774" fmla="*/ 114804 h 1013913"/>
                <a:gd name="connsiteX775" fmla="*/ 1013097 w 1013913"/>
                <a:gd name="connsiteY775" fmla="*/ 114804 h 1013913"/>
                <a:gd name="connsiteX776" fmla="*/ 1001293 w 1013913"/>
                <a:gd name="connsiteY776" fmla="*/ 133192 h 1013913"/>
                <a:gd name="connsiteX777" fmla="*/ 1013913 w 1013913"/>
                <a:gd name="connsiteY777" fmla="*/ 152885 h 1013913"/>
                <a:gd name="connsiteX778" fmla="*/ 1005591 w 1013913"/>
                <a:gd name="connsiteY778" fmla="*/ 152885 h 1013913"/>
                <a:gd name="connsiteX779" fmla="*/ 997158 w 1013913"/>
                <a:gd name="connsiteY779" fmla="*/ 139502 h 1013913"/>
                <a:gd name="connsiteX780" fmla="*/ 16755 w 1013913"/>
                <a:gd name="connsiteY780" fmla="*/ 196904 h 1013913"/>
                <a:gd name="connsiteX781" fmla="*/ 8323 w 1013913"/>
                <a:gd name="connsiteY781" fmla="*/ 210287 h 1013913"/>
                <a:gd name="connsiteX782" fmla="*/ 0 w 1013913"/>
                <a:gd name="connsiteY782" fmla="*/ 210287 h 1013913"/>
                <a:gd name="connsiteX783" fmla="*/ 12621 w 1013913"/>
                <a:gd name="connsiteY783" fmla="*/ 190594 h 1013913"/>
                <a:gd name="connsiteX784" fmla="*/ 816 w 1013913"/>
                <a:gd name="connsiteY784" fmla="*/ 172206 h 1013913"/>
                <a:gd name="connsiteX785" fmla="*/ 9139 w 1013913"/>
                <a:gd name="connsiteY785" fmla="*/ 172206 h 1013913"/>
                <a:gd name="connsiteX786" fmla="*/ 16755 w 1013913"/>
                <a:gd name="connsiteY786" fmla="*/ 184174 h 1013913"/>
                <a:gd name="connsiteX787" fmla="*/ 24372 w 1013913"/>
                <a:gd name="connsiteY787" fmla="*/ 172206 h 1013913"/>
                <a:gd name="connsiteX788" fmla="*/ 32695 w 1013913"/>
                <a:gd name="connsiteY788" fmla="*/ 172206 h 1013913"/>
                <a:gd name="connsiteX789" fmla="*/ 20890 w 1013913"/>
                <a:gd name="connsiteY789" fmla="*/ 190594 h 1013913"/>
                <a:gd name="connsiteX790" fmla="*/ 33511 w 1013913"/>
                <a:gd name="connsiteY790" fmla="*/ 210287 h 1013913"/>
                <a:gd name="connsiteX791" fmla="*/ 25188 w 1013913"/>
                <a:gd name="connsiteY791" fmla="*/ 210287 h 1013913"/>
                <a:gd name="connsiteX792" fmla="*/ 16755 w 1013913"/>
                <a:gd name="connsiteY792" fmla="*/ 196904 h 1013913"/>
                <a:gd name="connsiteX793" fmla="*/ 68355 w 1013913"/>
                <a:gd name="connsiteY793" fmla="*/ 196904 h 1013913"/>
                <a:gd name="connsiteX794" fmla="*/ 59923 w 1013913"/>
                <a:gd name="connsiteY794" fmla="*/ 210287 h 1013913"/>
                <a:gd name="connsiteX795" fmla="*/ 51600 w 1013913"/>
                <a:gd name="connsiteY795" fmla="*/ 210287 h 1013913"/>
                <a:gd name="connsiteX796" fmla="*/ 64221 w 1013913"/>
                <a:gd name="connsiteY796" fmla="*/ 190594 h 1013913"/>
                <a:gd name="connsiteX797" fmla="*/ 52416 w 1013913"/>
                <a:gd name="connsiteY797" fmla="*/ 172206 h 1013913"/>
                <a:gd name="connsiteX798" fmla="*/ 60739 w 1013913"/>
                <a:gd name="connsiteY798" fmla="*/ 172206 h 1013913"/>
                <a:gd name="connsiteX799" fmla="*/ 68355 w 1013913"/>
                <a:gd name="connsiteY799" fmla="*/ 184174 h 1013913"/>
                <a:gd name="connsiteX800" fmla="*/ 75972 w 1013913"/>
                <a:gd name="connsiteY800" fmla="*/ 172206 h 1013913"/>
                <a:gd name="connsiteX801" fmla="*/ 84295 w 1013913"/>
                <a:gd name="connsiteY801" fmla="*/ 172206 h 1013913"/>
                <a:gd name="connsiteX802" fmla="*/ 72490 w 1013913"/>
                <a:gd name="connsiteY802" fmla="*/ 190594 h 1013913"/>
                <a:gd name="connsiteX803" fmla="*/ 85111 w 1013913"/>
                <a:gd name="connsiteY803" fmla="*/ 210287 h 1013913"/>
                <a:gd name="connsiteX804" fmla="*/ 76788 w 1013913"/>
                <a:gd name="connsiteY804" fmla="*/ 210287 h 1013913"/>
                <a:gd name="connsiteX805" fmla="*/ 68355 w 1013913"/>
                <a:gd name="connsiteY805" fmla="*/ 196904 h 1013913"/>
                <a:gd name="connsiteX806" fmla="*/ 119956 w 1013913"/>
                <a:gd name="connsiteY806" fmla="*/ 196904 h 1013913"/>
                <a:gd name="connsiteX807" fmla="*/ 111523 w 1013913"/>
                <a:gd name="connsiteY807" fmla="*/ 210287 h 1013913"/>
                <a:gd name="connsiteX808" fmla="*/ 103200 w 1013913"/>
                <a:gd name="connsiteY808" fmla="*/ 210287 h 1013913"/>
                <a:gd name="connsiteX809" fmla="*/ 115821 w 1013913"/>
                <a:gd name="connsiteY809" fmla="*/ 190594 h 1013913"/>
                <a:gd name="connsiteX810" fmla="*/ 104016 w 1013913"/>
                <a:gd name="connsiteY810" fmla="*/ 172206 h 1013913"/>
                <a:gd name="connsiteX811" fmla="*/ 112339 w 1013913"/>
                <a:gd name="connsiteY811" fmla="*/ 172206 h 1013913"/>
                <a:gd name="connsiteX812" fmla="*/ 119955 w 1013913"/>
                <a:gd name="connsiteY812" fmla="*/ 184174 h 1013913"/>
                <a:gd name="connsiteX813" fmla="*/ 127572 w 1013913"/>
                <a:gd name="connsiteY813" fmla="*/ 172206 h 1013913"/>
                <a:gd name="connsiteX814" fmla="*/ 135895 w 1013913"/>
                <a:gd name="connsiteY814" fmla="*/ 172206 h 1013913"/>
                <a:gd name="connsiteX815" fmla="*/ 124090 w 1013913"/>
                <a:gd name="connsiteY815" fmla="*/ 190594 h 1013913"/>
                <a:gd name="connsiteX816" fmla="*/ 136711 w 1013913"/>
                <a:gd name="connsiteY816" fmla="*/ 210287 h 1013913"/>
                <a:gd name="connsiteX817" fmla="*/ 128388 w 1013913"/>
                <a:gd name="connsiteY817" fmla="*/ 210287 h 1013913"/>
                <a:gd name="connsiteX818" fmla="*/ 119955 w 1013913"/>
                <a:gd name="connsiteY818" fmla="*/ 196904 h 1013913"/>
                <a:gd name="connsiteX819" fmla="*/ 171556 w 1013913"/>
                <a:gd name="connsiteY819" fmla="*/ 196904 h 1013913"/>
                <a:gd name="connsiteX820" fmla="*/ 163123 w 1013913"/>
                <a:gd name="connsiteY820" fmla="*/ 210287 h 1013913"/>
                <a:gd name="connsiteX821" fmla="*/ 154800 w 1013913"/>
                <a:gd name="connsiteY821" fmla="*/ 210287 h 1013913"/>
                <a:gd name="connsiteX822" fmla="*/ 167421 w 1013913"/>
                <a:gd name="connsiteY822" fmla="*/ 190594 h 1013913"/>
                <a:gd name="connsiteX823" fmla="*/ 155616 w 1013913"/>
                <a:gd name="connsiteY823" fmla="*/ 172206 h 1013913"/>
                <a:gd name="connsiteX824" fmla="*/ 163939 w 1013913"/>
                <a:gd name="connsiteY824" fmla="*/ 172206 h 1013913"/>
                <a:gd name="connsiteX825" fmla="*/ 171555 w 1013913"/>
                <a:gd name="connsiteY825" fmla="*/ 184174 h 1013913"/>
                <a:gd name="connsiteX826" fmla="*/ 179172 w 1013913"/>
                <a:gd name="connsiteY826" fmla="*/ 172206 h 1013913"/>
                <a:gd name="connsiteX827" fmla="*/ 187495 w 1013913"/>
                <a:gd name="connsiteY827" fmla="*/ 172206 h 1013913"/>
                <a:gd name="connsiteX828" fmla="*/ 175690 w 1013913"/>
                <a:gd name="connsiteY828" fmla="*/ 190594 h 1013913"/>
                <a:gd name="connsiteX829" fmla="*/ 188311 w 1013913"/>
                <a:gd name="connsiteY829" fmla="*/ 210287 h 1013913"/>
                <a:gd name="connsiteX830" fmla="*/ 179988 w 1013913"/>
                <a:gd name="connsiteY830" fmla="*/ 210287 h 1013913"/>
                <a:gd name="connsiteX831" fmla="*/ 171555 w 1013913"/>
                <a:gd name="connsiteY831" fmla="*/ 196904 h 1013913"/>
                <a:gd name="connsiteX832" fmla="*/ 223156 w 1013913"/>
                <a:gd name="connsiteY832" fmla="*/ 196904 h 1013913"/>
                <a:gd name="connsiteX833" fmla="*/ 214724 w 1013913"/>
                <a:gd name="connsiteY833" fmla="*/ 210287 h 1013913"/>
                <a:gd name="connsiteX834" fmla="*/ 206401 w 1013913"/>
                <a:gd name="connsiteY834" fmla="*/ 210287 h 1013913"/>
                <a:gd name="connsiteX835" fmla="*/ 219021 w 1013913"/>
                <a:gd name="connsiteY835" fmla="*/ 190594 h 1013913"/>
                <a:gd name="connsiteX836" fmla="*/ 207217 w 1013913"/>
                <a:gd name="connsiteY836" fmla="*/ 172206 h 1013913"/>
                <a:gd name="connsiteX837" fmla="*/ 215540 w 1013913"/>
                <a:gd name="connsiteY837" fmla="*/ 172206 h 1013913"/>
                <a:gd name="connsiteX838" fmla="*/ 223156 w 1013913"/>
                <a:gd name="connsiteY838" fmla="*/ 184174 h 1013913"/>
                <a:gd name="connsiteX839" fmla="*/ 230772 w 1013913"/>
                <a:gd name="connsiteY839" fmla="*/ 172206 h 1013913"/>
                <a:gd name="connsiteX840" fmla="*/ 239095 w 1013913"/>
                <a:gd name="connsiteY840" fmla="*/ 172206 h 1013913"/>
                <a:gd name="connsiteX841" fmla="*/ 227291 w 1013913"/>
                <a:gd name="connsiteY841" fmla="*/ 190594 h 1013913"/>
                <a:gd name="connsiteX842" fmla="*/ 239911 w 1013913"/>
                <a:gd name="connsiteY842" fmla="*/ 210287 h 1013913"/>
                <a:gd name="connsiteX843" fmla="*/ 231588 w 1013913"/>
                <a:gd name="connsiteY843" fmla="*/ 210287 h 1013913"/>
                <a:gd name="connsiteX844" fmla="*/ 223156 w 1013913"/>
                <a:gd name="connsiteY844" fmla="*/ 196904 h 1013913"/>
                <a:gd name="connsiteX845" fmla="*/ 274756 w 1013913"/>
                <a:gd name="connsiteY845" fmla="*/ 196904 h 1013913"/>
                <a:gd name="connsiteX846" fmla="*/ 266324 w 1013913"/>
                <a:gd name="connsiteY846" fmla="*/ 210287 h 1013913"/>
                <a:gd name="connsiteX847" fmla="*/ 258001 w 1013913"/>
                <a:gd name="connsiteY847" fmla="*/ 210287 h 1013913"/>
                <a:gd name="connsiteX848" fmla="*/ 270621 w 1013913"/>
                <a:gd name="connsiteY848" fmla="*/ 190594 h 1013913"/>
                <a:gd name="connsiteX849" fmla="*/ 258817 w 1013913"/>
                <a:gd name="connsiteY849" fmla="*/ 172206 h 1013913"/>
                <a:gd name="connsiteX850" fmla="*/ 267140 w 1013913"/>
                <a:gd name="connsiteY850" fmla="*/ 172206 h 1013913"/>
                <a:gd name="connsiteX851" fmla="*/ 274756 w 1013913"/>
                <a:gd name="connsiteY851" fmla="*/ 184174 h 1013913"/>
                <a:gd name="connsiteX852" fmla="*/ 282373 w 1013913"/>
                <a:gd name="connsiteY852" fmla="*/ 172206 h 1013913"/>
                <a:gd name="connsiteX853" fmla="*/ 290696 w 1013913"/>
                <a:gd name="connsiteY853" fmla="*/ 172206 h 1013913"/>
                <a:gd name="connsiteX854" fmla="*/ 278891 w 1013913"/>
                <a:gd name="connsiteY854" fmla="*/ 190594 h 1013913"/>
                <a:gd name="connsiteX855" fmla="*/ 291512 w 1013913"/>
                <a:gd name="connsiteY855" fmla="*/ 210287 h 1013913"/>
                <a:gd name="connsiteX856" fmla="*/ 283189 w 1013913"/>
                <a:gd name="connsiteY856" fmla="*/ 210287 h 1013913"/>
                <a:gd name="connsiteX857" fmla="*/ 274756 w 1013913"/>
                <a:gd name="connsiteY857" fmla="*/ 196904 h 1013913"/>
                <a:gd name="connsiteX858" fmla="*/ 326356 w 1013913"/>
                <a:gd name="connsiteY858" fmla="*/ 196904 h 1013913"/>
                <a:gd name="connsiteX859" fmla="*/ 317924 w 1013913"/>
                <a:gd name="connsiteY859" fmla="*/ 210287 h 1013913"/>
                <a:gd name="connsiteX860" fmla="*/ 309601 w 1013913"/>
                <a:gd name="connsiteY860" fmla="*/ 210287 h 1013913"/>
                <a:gd name="connsiteX861" fmla="*/ 322222 w 1013913"/>
                <a:gd name="connsiteY861" fmla="*/ 190594 h 1013913"/>
                <a:gd name="connsiteX862" fmla="*/ 310417 w 1013913"/>
                <a:gd name="connsiteY862" fmla="*/ 172206 h 1013913"/>
                <a:gd name="connsiteX863" fmla="*/ 318740 w 1013913"/>
                <a:gd name="connsiteY863" fmla="*/ 172206 h 1013913"/>
                <a:gd name="connsiteX864" fmla="*/ 326356 w 1013913"/>
                <a:gd name="connsiteY864" fmla="*/ 184174 h 1013913"/>
                <a:gd name="connsiteX865" fmla="*/ 333973 w 1013913"/>
                <a:gd name="connsiteY865" fmla="*/ 172206 h 1013913"/>
                <a:gd name="connsiteX866" fmla="*/ 342296 w 1013913"/>
                <a:gd name="connsiteY866" fmla="*/ 172206 h 1013913"/>
                <a:gd name="connsiteX867" fmla="*/ 330491 w 1013913"/>
                <a:gd name="connsiteY867" fmla="*/ 190594 h 1013913"/>
                <a:gd name="connsiteX868" fmla="*/ 343112 w 1013913"/>
                <a:gd name="connsiteY868" fmla="*/ 210287 h 1013913"/>
                <a:gd name="connsiteX869" fmla="*/ 334789 w 1013913"/>
                <a:gd name="connsiteY869" fmla="*/ 210287 h 1013913"/>
                <a:gd name="connsiteX870" fmla="*/ 326356 w 1013913"/>
                <a:gd name="connsiteY870" fmla="*/ 196904 h 1013913"/>
                <a:gd name="connsiteX871" fmla="*/ 377956 w 1013913"/>
                <a:gd name="connsiteY871" fmla="*/ 196904 h 1013913"/>
                <a:gd name="connsiteX872" fmla="*/ 369524 w 1013913"/>
                <a:gd name="connsiteY872" fmla="*/ 210287 h 1013913"/>
                <a:gd name="connsiteX873" fmla="*/ 361201 w 1013913"/>
                <a:gd name="connsiteY873" fmla="*/ 210287 h 1013913"/>
                <a:gd name="connsiteX874" fmla="*/ 373822 w 1013913"/>
                <a:gd name="connsiteY874" fmla="*/ 190594 h 1013913"/>
                <a:gd name="connsiteX875" fmla="*/ 362017 w 1013913"/>
                <a:gd name="connsiteY875" fmla="*/ 172206 h 1013913"/>
                <a:gd name="connsiteX876" fmla="*/ 370340 w 1013913"/>
                <a:gd name="connsiteY876" fmla="*/ 172206 h 1013913"/>
                <a:gd name="connsiteX877" fmla="*/ 377956 w 1013913"/>
                <a:gd name="connsiteY877" fmla="*/ 184174 h 1013913"/>
                <a:gd name="connsiteX878" fmla="*/ 385573 w 1013913"/>
                <a:gd name="connsiteY878" fmla="*/ 172206 h 1013913"/>
                <a:gd name="connsiteX879" fmla="*/ 393896 w 1013913"/>
                <a:gd name="connsiteY879" fmla="*/ 172206 h 1013913"/>
                <a:gd name="connsiteX880" fmla="*/ 382091 w 1013913"/>
                <a:gd name="connsiteY880" fmla="*/ 190594 h 1013913"/>
                <a:gd name="connsiteX881" fmla="*/ 394712 w 1013913"/>
                <a:gd name="connsiteY881" fmla="*/ 210287 h 1013913"/>
                <a:gd name="connsiteX882" fmla="*/ 386389 w 1013913"/>
                <a:gd name="connsiteY882" fmla="*/ 210287 h 1013913"/>
                <a:gd name="connsiteX883" fmla="*/ 377956 w 1013913"/>
                <a:gd name="connsiteY883" fmla="*/ 196904 h 1013913"/>
                <a:gd name="connsiteX884" fmla="*/ 429556 w 1013913"/>
                <a:gd name="connsiteY884" fmla="*/ 196904 h 1013913"/>
                <a:gd name="connsiteX885" fmla="*/ 421124 w 1013913"/>
                <a:gd name="connsiteY885" fmla="*/ 210287 h 1013913"/>
                <a:gd name="connsiteX886" fmla="*/ 412801 w 1013913"/>
                <a:gd name="connsiteY886" fmla="*/ 210287 h 1013913"/>
                <a:gd name="connsiteX887" fmla="*/ 425422 w 1013913"/>
                <a:gd name="connsiteY887" fmla="*/ 190594 h 1013913"/>
                <a:gd name="connsiteX888" fmla="*/ 413617 w 1013913"/>
                <a:gd name="connsiteY888" fmla="*/ 172206 h 1013913"/>
                <a:gd name="connsiteX889" fmla="*/ 421940 w 1013913"/>
                <a:gd name="connsiteY889" fmla="*/ 172206 h 1013913"/>
                <a:gd name="connsiteX890" fmla="*/ 429556 w 1013913"/>
                <a:gd name="connsiteY890" fmla="*/ 184174 h 1013913"/>
                <a:gd name="connsiteX891" fmla="*/ 437173 w 1013913"/>
                <a:gd name="connsiteY891" fmla="*/ 172206 h 1013913"/>
                <a:gd name="connsiteX892" fmla="*/ 445496 w 1013913"/>
                <a:gd name="connsiteY892" fmla="*/ 172206 h 1013913"/>
                <a:gd name="connsiteX893" fmla="*/ 433691 w 1013913"/>
                <a:gd name="connsiteY893" fmla="*/ 190594 h 1013913"/>
                <a:gd name="connsiteX894" fmla="*/ 446312 w 1013913"/>
                <a:gd name="connsiteY894" fmla="*/ 210287 h 1013913"/>
                <a:gd name="connsiteX895" fmla="*/ 437989 w 1013913"/>
                <a:gd name="connsiteY895" fmla="*/ 210287 h 1013913"/>
                <a:gd name="connsiteX896" fmla="*/ 429556 w 1013913"/>
                <a:gd name="connsiteY896" fmla="*/ 196904 h 1013913"/>
                <a:gd name="connsiteX897" fmla="*/ 481157 w 1013913"/>
                <a:gd name="connsiteY897" fmla="*/ 196904 h 1013913"/>
                <a:gd name="connsiteX898" fmla="*/ 472724 w 1013913"/>
                <a:gd name="connsiteY898" fmla="*/ 210287 h 1013913"/>
                <a:gd name="connsiteX899" fmla="*/ 464401 w 1013913"/>
                <a:gd name="connsiteY899" fmla="*/ 210287 h 1013913"/>
                <a:gd name="connsiteX900" fmla="*/ 477022 w 1013913"/>
                <a:gd name="connsiteY900" fmla="*/ 190594 h 1013913"/>
                <a:gd name="connsiteX901" fmla="*/ 465217 w 1013913"/>
                <a:gd name="connsiteY901" fmla="*/ 172206 h 1013913"/>
                <a:gd name="connsiteX902" fmla="*/ 473540 w 1013913"/>
                <a:gd name="connsiteY902" fmla="*/ 172206 h 1013913"/>
                <a:gd name="connsiteX903" fmla="*/ 481156 w 1013913"/>
                <a:gd name="connsiteY903" fmla="*/ 184174 h 1013913"/>
                <a:gd name="connsiteX904" fmla="*/ 488773 w 1013913"/>
                <a:gd name="connsiteY904" fmla="*/ 172206 h 1013913"/>
                <a:gd name="connsiteX905" fmla="*/ 497096 w 1013913"/>
                <a:gd name="connsiteY905" fmla="*/ 172206 h 1013913"/>
                <a:gd name="connsiteX906" fmla="*/ 485291 w 1013913"/>
                <a:gd name="connsiteY906" fmla="*/ 190594 h 1013913"/>
                <a:gd name="connsiteX907" fmla="*/ 497912 w 1013913"/>
                <a:gd name="connsiteY907" fmla="*/ 210287 h 1013913"/>
                <a:gd name="connsiteX908" fmla="*/ 489589 w 1013913"/>
                <a:gd name="connsiteY908" fmla="*/ 210287 h 1013913"/>
                <a:gd name="connsiteX909" fmla="*/ 481156 w 1013913"/>
                <a:gd name="connsiteY909" fmla="*/ 196904 h 1013913"/>
                <a:gd name="connsiteX910" fmla="*/ 532757 w 1013913"/>
                <a:gd name="connsiteY910" fmla="*/ 196904 h 1013913"/>
                <a:gd name="connsiteX911" fmla="*/ 524324 w 1013913"/>
                <a:gd name="connsiteY911" fmla="*/ 210287 h 1013913"/>
                <a:gd name="connsiteX912" fmla="*/ 516001 w 1013913"/>
                <a:gd name="connsiteY912" fmla="*/ 210287 h 1013913"/>
                <a:gd name="connsiteX913" fmla="*/ 528622 w 1013913"/>
                <a:gd name="connsiteY913" fmla="*/ 190594 h 1013913"/>
                <a:gd name="connsiteX914" fmla="*/ 516817 w 1013913"/>
                <a:gd name="connsiteY914" fmla="*/ 172206 h 1013913"/>
                <a:gd name="connsiteX915" fmla="*/ 525140 w 1013913"/>
                <a:gd name="connsiteY915" fmla="*/ 172206 h 1013913"/>
                <a:gd name="connsiteX916" fmla="*/ 532756 w 1013913"/>
                <a:gd name="connsiteY916" fmla="*/ 184174 h 1013913"/>
                <a:gd name="connsiteX917" fmla="*/ 540373 w 1013913"/>
                <a:gd name="connsiteY917" fmla="*/ 172206 h 1013913"/>
                <a:gd name="connsiteX918" fmla="*/ 548696 w 1013913"/>
                <a:gd name="connsiteY918" fmla="*/ 172206 h 1013913"/>
                <a:gd name="connsiteX919" fmla="*/ 536891 w 1013913"/>
                <a:gd name="connsiteY919" fmla="*/ 190594 h 1013913"/>
                <a:gd name="connsiteX920" fmla="*/ 549512 w 1013913"/>
                <a:gd name="connsiteY920" fmla="*/ 210287 h 1013913"/>
                <a:gd name="connsiteX921" fmla="*/ 541189 w 1013913"/>
                <a:gd name="connsiteY921" fmla="*/ 210287 h 1013913"/>
                <a:gd name="connsiteX922" fmla="*/ 532756 w 1013913"/>
                <a:gd name="connsiteY922" fmla="*/ 196904 h 1013913"/>
                <a:gd name="connsiteX923" fmla="*/ 584357 w 1013913"/>
                <a:gd name="connsiteY923" fmla="*/ 196904 h 1013913"/>
                <a:gd name="connsiteX924" fmla="*/ 575925 w 1013913"/>
                <a:gd name="connsiteY924" fmla="*/ 210287 h 1013913"/>
                <a:gd name="connsiteX925" fmla="*/ 567601 w 1013913"/>
                <a:gd name="connsiteY925" fmla="*/ 210287 h 1013913"/>
                <a:gd name="connsiteX926" fmla="*/ 580222 w 1013913"/>
                <a:gd name="connsiteY926" fmla="*/ 190594 h 1013913"/>
                <a:gd name="connsiteX927" fmla="*/ 568417 w 1013913"/>
                <a:gd name="connsiteY927" fmla="*/ 172206 h 1013913"/>
                <a:gd name="connsiteX928" fmla="*/ 576741 w 1013913"/>
                <a:gd name="connsiteY928" fmla="*/ 172206 h 1013913"/>
                <a:gd name="connsiteX929" fmla="*/ 584357 w 1013913"/>
                <a:gd name="connsiteY929" fmla="*/ 184174 h 1013913"/>
                <a:gd name="connsiteX930" fmla="*/ 591973 w 1013913"/>
                <a:gd name="connsiteY930" fmla="*/ 172206 h 1013913"/>
                <a:gd name="connsiteX931" fmla="*/ 600296 w 1013913"/>
                <a:gd name="connsiteY931" fmla="*/ 172206 h 1013913"/>
                <a:gd name="connsiteX932" fmla="*/ 588492 w 1013913"/>
                <a:gd name="connsiteY932" fmla="*/ 190594 h 1013913"/>
                <a:gd name="connsiteX933" fmla="*/ 601112 w 1013913"/>
                <a:gd name="connsiteY933" fmla="*/ 210287 h 1013913"/>
                <a:gd name="connsiteX934" fmla="*/ 592789 w 1013913"/>
                <a:gd name="connsiteY934" fmla="*/ 210287 h 1013913"/>
                <a:gd name="connsiteX935" fmla="*/ 584357 w 1013913"/>
                <a:gd name="connsiteY935" fmla="*/ 196904 h 1013913"/>
                <a:gd name="connsiteX936" fmla="*/ 635957 w 1013913"/>
                <a:gd name="connsiteY936" fmla="*/ 196904 h 1013913"/>
                <a:gd name="connsiteX937" fmla="*/ 627525 w 1013913"/>
                <a:gd name="connsiteY937" fmla="*/ 210287 h 1013913"/>
                <a:gd name="connsiteX938" fmla="*/ 619202 w 1013913"/>
                <a:gd name="connsiteY938" fmla="*/ 210287 h 1013913"/>
                <a:gd name="connsiteX939" fmla="*/ 631822 w 1013913"/>
                <a:gd name="connsiteY939" fmla="*/ 190594 h 1013913"/>
                <a:gd name="connsiteX940" fmla="*/ 620018 w 1013913"/>
                <a:gd name="connsiteY940" fmla="*/ 172206 h 1013913"/>
                <a:gd name="connsiteX941" fmla="*/ 628341 w 1013913"/>
                <a:gd name="connsiteY941" fmla="*/ 172206 h 1013913"/>
                <a:gd name="connsiteX942" fmla="*/ 635957 w 1013913"/>
                <a:gd name="connsiteY942" fmla="*/ 184174 h 1013913"/>
                <a:gd name="connsiteX943" fmla="*/ 643573 w 1013913"/>
                <a:gd name="connsiteY943" fmla="*/ 172206 h 1013913"/>
                <a:gd name="connsiteX944" fmla="*/ 651896 w 1013913"/>
                <a:gd name="connsiteY944" fmla="*/ 172206 h 1013913"/>
                <a:gd name="connsiteX945" fmla="*/ 640092 w 1013913"/>
                <a:gd name="connsiteY945" fmla="*/ 190594 h 1013913"/>
                <a:gd name="connsiteX946" fmla="*/ 652712 w 1013913"/>
                <a:gd name="connsiteY946" fmla="*/ 210287 h 1013913"/>
                <a:gd name="connsiteX947" fmla="*/ 644389 w 1013913"/>
                <a:gd name="connsiteY947" fmla="*/ 210287 h 1013913"/>
                <a:gd name="connsiteX948" fmla="*/ 635957 w 1013913"/>
                <a:gd name="connsiteY948" fmla="*/ 196904 h 1013913"/>
                <a:gd name="connsiteX949" fmla="*/ 687557 w 1013913"/>
                <a:gd name="connsiteY949" fmla="*/ 196904 h 1013913"/>
                <a:gd name="connsiteX950" fmla="*/ 679125 w 1013913"/>
                <a:gd name="connsiteY950" fmla="*/ 210287 h 1013913"/>
                <a:gd name="connsiteX951" fmla="*/ 670802 w 1013913"/>
                <a:gd name="connsiteY951" fmla="*/ 210287 h 1013913"/>
                <a:gd name="connsiteX952" fmla="*/ 683423 w 1013913"/>
                <a:gd name="connsiteY952" fmla="*/ 190594 h 1013913"/>
                <a:gd name="connsiteX953" fmla="*/ 671618 w 1013913"/>
                <a:gd name="connsiteY953" fmla="*/ 172206 h 1013913"/>
                <a:gd name="connsiteX954" fmla="*/ 679941 w 1013913"/>
                <a:gd name="connsiteY954" fmla="*/ 172206 h 1013913"/>
                <a:gd name="connsiteX955" fmla="*/ 687557 w 1013913"/>
                <a:gd name="connsiteY955" fmla="*/ 184174 h 1013913"/>
                <a:gd name="connsiteX956" fmla="*/ 695174 w 1013913"/>
                <a:gd name="connsiteY956" fmla="*/ 172206 h 1013913"/>
                <a:gd name="connsiteX957" fmla="*/ 703497 w 1013913"/>
                <a:gd name="connsiteY957" fmla="*/ 172206 h 1013913"/>
                <a:gd name="connsiteX958" fmla="*/ 691692 w 1013913"/>
                <a:gd name="connsiteY958" fmla="*/ 190594 h 1013913"/>
                <a:gd name="connsiteX959" fmla="*/ 704313 w 1013913"/>
                <a:gd name="connsiteY959" fmla="*/ 210287 h 1013913"/>
                <a:gd name="connsiteX960" fmla="*/ 695990 w 1013913"/>
                <a:gd name="connsiteY960" fmla="*/ 210287 h 1013913"/>
                <a:gd name="connsiteX961" fmla="*/ 687557 w 1013913"/>
                <a:gd name="connsiteY961" fmla="*/ 196904 h 1013913"/>
                <a:gd name="connsiteX962" fmla="*/ 739157 w 1013913"/>
                <a:gd name="connsiteY962" fmla="*/ 196904 h 1013913"/>
                <a:gd name="connsiteX963" fmla="*/ 730725 w 1013913"/>
                <a:gd name="connsiteY963" fmla="*/ 210287 h 1013913"/>
                <a:gd name="connsiteX964" fmla="*/ 722402 w 1013913"/>
                <a:gd name="connsiteY964" fmla="*/ 210287 h 1013913"/>
                <a:gd name="connsiteX965" fmla="*/ 735023 w 1013913"/>
                <a:gd name="connsiteY965" fmla="*/ 190594 h 1013913"/>
                <a:gd name="connsiteX966" fmla="*/ 723218 w 1013913"/>
                <a:gd name="connsiteY966" fmla="*/ 172206 h 1013913"/>
                <a:gd name="connsiteX967" fmla="*/ 731541 w 1013913"/>
                <a:gd name="connsiteY967" fmla="*/ 172206 h 1013913"/>
                <a:gd name="connsiteX968" fmla="*/ 739157 w 1013913"/>
                <a:gd name="connsiteY968" fmla="*/ 184174 h 1013913"/>
                <a:gd name="connsiteX969" fmla="*/ 746774 w 1013913"/>
                <a:gd name="connsiteY969" fmla="*/ 172206 h 1013913"/>
                <a:gd name="connsiteX970" fmla="*/ 755097 w 1013913"/>
                <a:gd name="connsiteY970" fmla="*/ 172206 h 1013913"/>
                <a:gd name="connsiteX971" fmla="*/ 743292 w 1013913"/>
                <a:gd name="connsiteY971" fmla="*/ 190594 h 1013913"/>
                <a:gd name="connsiteX972" fmla="*/ 755913 w 1013913"/>
                <a:gd name="connsiteY972" fmla="*/ 210287 h 1013913"/>
                <a:gd name="connsiteX973" fmla="*/ 747590 w 1013913"/>
                <a:gd name="connsiteY973" fmla="*/ 210287 h 1013913"/>
                <a:gd name="connsiteX974" fmla="*/ 739157 w 1013913"/>
                <a:gd name="connsiteY974" fmla="*/ 196904 h 1013913"/>
                <a:gd name="connsiteX975" fmla="*/ 790757 w 1013913"/>
                <a:gd name="connsiteY975" fmla="*/ 196904 h 1013913"/>
                <a:gd name="connsiteX976" fmla="*/ 782325 w 1013913"/>
                <a:gd name="connsiteY976" fmla="*/ 210287 h 1013913"/>
                <a:gd name="connsiteX977" fmla="*/ 774002 w 1013913"/>
                <a:gd name="connsiteY977" fmla="*/ 210287 h 1013913"/>
                <a:gd name="connsiteX978" fmla="*/ 786623 w 1013913"/>
                <a:gd name="connsiteY978" fmla="*/ 190594 h 1013913"/>
                <a:gd name="connsiteX979" fmla="*/ 774818 w 1013913"/>
                <a:gd name="connsiteY979" fmla="*/ 172206 h 1013913"/>
                <a:gd name="connsiteX980" fmla="*/ 783141 w 1013913"/>
                <a:gd name="connsiteY980" fmla="*/ 172206 h 1013913"/>
                <a:gd name="connsiteX981" fmla="*/ 790757 w 1013913"/>
                <a:gd name="connsiteY981" fmla="*/ 184174 h 1013913"/>
                <a:gd name="connsiteX982" fmla="*/ 798374 w 1013913"/>
                <a:gd name="connsiteY982" fmla="*/ 172206 h 1013913"/>
                <a:gd name="connsiteX983" fmla="*/ 806697 w 1013913"/>
                <a:gd name="connsiteY983" fmla="*/ 172206 h 1013913"/>
                <a:gd name="connsiteX984" fmla="*/ 794892 w 1013913"/>
                <a:gd name="connsiteY984" fmla="*/ 190594 h 1013913"/>
                <a:gd name="connsiteX985" fmla="*/ 807513 w 1013913"/>
                <a:gd name="connsiteY985" fmla="*/ 210287 h 1013913"/>
                <a:gd name="connsiteX986" fmla="*/ 799190 w 1013913"/>
                <a:gd name="connsiteY986" fmla="*/ 210287 h 1013913"/>
                <a:gd name="connsiteX987" fmla="*/ 790757 w 1013913"/>
                <a:gd name="connsiteY987" fmla="*/ 196904 h 1013913"/>
                <a:gd name="connsiteX988" fmla="*/ 842357 w 1013913"/>
                <a:gd name="connsiteY988" fmla="*/ 196904 h 1013913"/>
                <a:gd name="connsiteX989" fmla="*/ 833925 w 1013913"/>
                <a:gd name="connsiteY989" fmla="*/ 210287 h 1013913"/>
                <a:gd name="connsiteX990" fmla="*/ 825602 w 1013913"/>
                <a:gd name="connsiteY990" fmla="*/ 210287 h 1013913"/>
                <a:gd name="connsiteX991" fmla="*/ 838223 w 1013913"/>
                <a:gd name="connsiteY991" fmla="*/ 190594 h 1013913"/>
                <a:gd name="connsiteX992" fmla="*/ 826418 w 1013913"/>
                <a:gd name="connsiteY992" fmla="*/ 172206 h 1013913"/>
                <a:gd name="connsiteX993" fmla="*/ 834741 w 1013913"/>
                <a:gd name="connsiteY993" fmla="*/ 172206 h 1013913"/>
                <a:gd name="connsiteX994" fmla="*/ 842357 w 1013913"/>
                <a:gd name="connsiteY994" fmla="*/ 184174 h 1013913"/>
                <a:gd name="connsiteX995" fmla="*/ 849974 w 1013913"/>
                <a:gd name="connsiteY995" fmla="*/ 172206 h 1013913"/>
                <a:gd name="connsiteX996" fmla="*/ 858297 w 1013913"/>
                <a:gd name="connsiteY996" fmla="*/ 172206 h 1013913"/>
                <a:gd name="connsiteX997" fmla="*/ 846492 w 1013913"/>
                <a:gd name="connsiteY997" fmla="*/ 190594 h 1013913"/>
                <a:gd name="connsiteX998" fmla="*/ 859113 w 1013913"/>
                <a:gd name="connsiteY998" fmla="*/ 210287 h 1013913"/>
                <a:gd name="connsiteX999" fmla="*/ 850790 w 1013913"/>
                <a:gd name="connsiteY999" fmla="*/ 210287 h 1013913"/>
                <a:gd name="connsiteX1000" fmla="*/ 842357 w 1013913"/>
                <a:gd name="connsiteY1000" fmla="*/ 196904 h 1013913"/>
                <a:gd name="connsiteX1001" fmla="*/ 893958 w 1013913"/>
                <a:gd name="connsiteY1001" fmla="*/ 196904 h 1013913"/>
                <a:gd name="connsiteX1002" fmla="*/ 885526 w 1013913"/>
                <a:gd name="connsiteY1002" fmla="*/ 210287 h 1013913"/>
                <a:gd name="connsiteX1003" fmla="*/ 877202 w 1013913"/>
                <a:gd name="connsiteY1003" fmla="*/ 210287 h 1013913"/>
                <a:gd name="connsiteX1004" fmla="*/ 889823 w 1013913"/>
                <a:gd name="connsiteY1004" fmla="*/ 190594 h 1013913"/>
                <a:gd name="connsiteX1005" fmla="*/ 878018 w 1013913"/>
                <a:gd name="connsiteY1005" fmla="*/ 172206 h 1013913"/>
                <a:gd name="connsiteX1006" fmla="*/ 886341 w 1013913"/>
                <a:gd name="connsiteY1006" fmla="*/ 172206 h 1013913"/>
                <a:gd name="connsiteX1007" fmla="*/ 893958 w 1013913"/>
                <a:gd name="connsiteY1007" fmla="*/ 184174 h 1013913"/>
                <a:gd name="connsiteX1008" fmla="*/ 901574 w 1013913"/>
                <a:gd name="connsiteY1008" fmla="*/ 172206 h 1013913"/>
                <a:gd name="connsiteX1009" fmla="*/ 909897 w 1013913"/>
                <a:gd name="connsiteY1009" fmla="*/ 172206 h 1013913"/>
                <a:gd name="connsiteX1010" fmla="*/ 898093 w 1013913"/>
                <a:gd name="connsiteY1010" fmla="*/ 190594 h 1013913"/>
                <a:gd name="connsiteX1011" fmla="*/ 910713 w 1013913"/>
                <a:gd name="connsiteY1011" fmla="*/ 210287 h 1013913"/>
                <a:gd name="connsiteX1012" fmla="*/ 902390 w 1013913"/>
                <a:gd name="connsiteY1012" fmla="*/ 210287 h 1013913"/>
                <a:gd name="connsiteX1013" fmla="*/ 893958 w 1013913"/>
                <a:gd name="connsiteY1013" fmla="*/ 196904 h 1013913"/>
                <a:gd name="connsiteX1014" fmla="*/ 945558 w 1013913"/>
                <a:gd name="connsiteY1014" fmla="*/ 196904 h 1013913"/>
                <a:gd name="connsiteX1015" fmla="*/ 937126 w 1013913"/>
                <a:gd name="connsiteY1015" fmla="*/ 210287 h 1013913"/>
                <a:gd name="connsiteX1016" fmla="*/ 928803 w 1013913"/>
                <a:gd name="connsiteY1016" fmla="*/ 210287 h 1013913"/>
                <a:gd name="connsiteX1017" fmla="*/ 941423 w 1013913"/>
                <a:gd name="connsiteY1017" fmla="*/ 190594 h 1013913"/>
                <a:gd name="connsiteX1018" fmla="*/ 929619 w 1013913"/>
                <a:gd name="connsiteY1018" fmla="*/ 172206 h 1013913"/>
                <a:gd name="connsiteX1019" fmla="*/ 937942 w 1013913"/>
                <a:gd name="connsiteY1019" fmla="*/ 172206 h 1013913"/>
                <a:gd name="connsiteX1020" fmla="*/ 945558 w 1013913"/>
                <a:gd name="connsiteY1020" fmla="*/ 184174 h 1013913"/>
                <a:gd name="connsiteX1021" fmla="*/ 953174 w 1013913"/>
                <a:gd name="connsiteY1021" fmla="*/ 172206 h 1013913"/>
                <a:gd name="connsiteX1022" fmla="*/ 961497 w 1013913"/>
                <a:gd name="connsiteY1022" fmla="*/ 172206 h 1013913"/>
                <a:gd name="connsiteX1023" fmla="*/ 949693 w 1013913"/>
                <a:gd name="connsiteY1023" fmla="*/ 190594 h 1013913"/>
                <a:gd name="connsiteX1024" fmla="*/ 962313 w 1013913"/>
                <a:gd name="connsiteY1024" fmla="*/ 210287 h 1013913"/>
                <a:gd name="connsiteX1025" fmla="*/ 953990 w 1013913"/>
                <a:gd name="connsiteY1025" fmla="*/ 210287 h 1013913"/>
                <a:gd name="connsiteX1026" fmla="*/ 945558 w 1013913"/>
                <a:gd name="connsiteY1026" fmla="*/ 196904 h 1013913"/>
                <a:gd name="connsiteX1027" fmla="*/ 997158 w 1013913"/>
                <a:gd name="connsiteY1027" fmla="*/ 196904 h 1013913"/>
                <a:gd name="connsiteX1028" fmla="*/ 988726 w 1013913"/>
                <a:gd name="connsiteY1028" fmla="*/ 210287 h 1013913"/>
                <a:gd name="connsiteX1029" fmla="*/ 980403 w 1013913"/>
                <a:gd name="connsiteY1029" fmla="*/ 210287 h 1013913"/>
                <a:gd name="connsiteX1030" fmla="*/ 993023 w 1013913"/>
                <a:gd name="connsiteY1030" fmla="*/ 190594 h 1013913"/>
                <a:gd name="connsiteX1031" fmla="*/ 981219 w 1013913"/>
                <a:gd name="connsiteY1031" fmla="*/ 172206 h 1013913"/>
                <a:gd name="connsiteX1032" fmla="*/ 989542 w 1013913"/>
                <a:gd name="connsiteY1032" fmla="*/ 172206 h 1013913"/>
                <a:gd name="connsiteX1033" fmla="*/ 997158 w 1013913"/>
                <a:gd name="connsiteY1033" fmla="*/ 184174 h 1013913"/>
                <a:gd name="connsiteX1034" fmla="*/ 1004775 w 1013913"/>
                <a:gd name="connsiteY1034" fmla="*/ 172206 h 1013913"/>
                <a:gd name="connsiteX1035" fmla="*/ 1013097 w 1013913"/>
                <a:gd name="connsiteY1035" fmla="*/ 172206 h 1013913"/>
                <a:gd name="connsiteX1036" fmla="*/ 1001293 w 1013913"/>
                <a:gd name="connsiteY1036" fmla="*/ 190594 h 1013913"/>
                <a:gd name="connsiteX1037" fmla="*/ 1013913 w 1013913"/>
                <a:gd name="connsiteY1037" fmla="*/ 210287 h 1013913"/>
                <a:gd name="connsiteX1038" fmla="*/ 1005591 w 1013913"/>
                <a:gd name="connsiteY1038" fmla="*/ 210287 h 1013913"/>
                <a:gd name="connsiteX1039" fmla="*/ 997158 w 1013913"/>
                <a:gd name="connsiteY1039" fmla="*/ 196904 h 1013913"/>
                <a:gd name="connsiteX1040" fmla="*/ 16755 w 1013913"/>
                <a:gd name="connsiteY1040" fmla="*/ 254306 h 1013913"/>
                <a:gd name="connsiteX1041" fmla="*/ 8323 w 1013913"/>
                <a:gd name="connsiteY1041" fmla="*/ 267689 h 1013913"/>
                <a:gd name="connsiteX1042" fmla="*/ 0 w 1013913"/>
                <a:gd name="connsiteY1042" fmla="*/ 267689 h 1013913"/>
                <a:gd name="connsiteX1043" fmla="*/ 12621 w 1013913"/>
                <a:gd name="connsiteY1043" fmla="*/ 247995 h 1013913"/>
                <a:gd name="connsiteX1044" fmla="*/ 816 w 1013913"/>
                <a:gd name="connsiteY1044" fmla="*/ 229608 h 1013913"/>
                <a:gd name="connsiteX1045" fmla="*/ 9139 w 1013913"/>
                <a:gd name="connsiteY1045" fmla="*/ 229608 h 1013913"/>
                <a:gd name="connsiteX1046" fmla="*/ 16755 w 1013913"/>
                <a:gd name="connsiteY1046" fmla="*/ 241576 h 1013913"/>
                <a:gd name="connsiteX1047" fmla="*/ 24372 w 1013913"/>
                <a:gd name="connsiteY1047" fmla="*/ 229608 h 1013913"/>
                <a:gd name="connsiteX1048" fmla="*/ 32695 w 1013913"/>
                <a:gd name="connsiteY1048" fmla="*/ 229608 h 1013913"/>
                <a:gd name="connsiteX1049" fmla="*/ 20890 w 1013913"/>
                <a:gd name="connsiteY1049" fmla="*/ 247995 h 1013913"/>
                <a:gd name="connsiteX1050" fmla="*/ 33511 w 1013913"/>
                <a:gd name="connsiteY1050" fmla="*/ 267689 h 1013913"/>
                <a:gd name="connsiteX1051" fmla="*/ 25188 w 1013913"/>
                <a:gd name="connsiteY1051" fmla="*/ 267689 h 1013913"/>
                <a:gd name="connsiteX1052" fmla="*/ 16755 w 1013913"/>
                <a:gd name="connsiteY1052" fmla="*/ 254306 h 1013913"/>
                <a:gd name="connsiteX1053" fmla="*/ 68355 w 1013913"/>
                <a:gd name="connsiteY1053" fmla="*/ 254306 h 1013913"/>
                <a:gd name="connsiteX1054" fmla="*/ 59923 w 1013913"/>
                <a:gd name="connsiteY1054" fmla="*/ 267689 h 1013913"/>
                <a:gd name="connsiteX1055" fmla="*/ 51600 w 1013913"/>
                <a:gd name="connsiteY1055" fmla="*/ 267689 h 1013913"/>
                <a:gd name="connsiteX1056" fmla="*/ 64221 w 1013913"/>
                <a:gd name="connsiteY1056" fmla="*/ 247995 h 1013913"/>
                <a:gd name="connsiteX1057" fmla="*/ 52416 w 1013913"/>
                <a:gd name="connsiteY1057" fmla="*/ 229608 h 1013913"/>
                <a:gd name="connsiteX1058" fmla="*/ 60739 w 1013913"/>
                <a:gd name="connsiteY1058" fmla="*/ 229608 h 1013913"/>
                <a:gd name="connsiteX1059" fmla="*/ 68355 w 1013913"/>
                <a:gd name="connsiteY1059" fmla="*/ 241576 h 1013913"/>
                <a:gd name="connsiteX1060" fmla="*/ 75972 w 1013913"/>
                <a:gd name="connsiteY1060" fmla="*/ 229608 h 1013913"/>
                <a:gd name="connsiteX1061" fmla="*/ 84295 w 1013913"/>
                <a:gd name="connsiteY1061" fmla="*/ 229608 h 1013913"/>
                <a:gd name="connsiteX1062" fmla="*/ 72490 w 1013913"/>
                <a:gd name="connsiteY1062" fmla="*/ 247995 h 1013913"/>
                <a:gd name="connsiteX1063" fmla="*/ 85111 w 1013913"/>
                <a:gd name="connsiteY1063" fmla="*/ 267689 h 1013913"/>
                <a:gd name="connsiteX1064" fmla="*/ 76788 w 1013913"/>
                <a:gd name="connsiteY1064" fmla="*/ 267689 h 1013913"/>
                <a:gd name="connsiteX1065" fmla="*/ 68355 w 1013913"/>
                <a:gd name="connsiteY1065" fmla="*/ 254306 h 1013913"/>
                <a:gd name="connsiteX1066" fmla="*/ 119956 w 1013913"/>
                <a:gd name="connsiteY1066" fmla="*/ 254306 h 1013913"/>
                <a:gd name="connsiteX1067" fmla="*/ 111523 w 1013913"/>
                <a:gd name="connsiteY1067" fmla="*/ 267689 h 1013913"/>
                <a:gd name="connsiteX1068" fmla="*/ 103200 w 1013913"/>
                <a:gd name="connsiteY1068" fmla="*/ 267689 h 1013913"/>
                <a:gd name="connsiteX1069" fmla="*/ 115821 w 1013913"/>
                <a:gd name="connsiteY1069" fmla="*/ 247995 h 1013913"/>
                <a:gd name="connsiteX1070" fmla="*/ 104016 w 1013913"/>
                <a:gd name="connsiteY1070" fmla="*/ 229608 h 1013913"/>
                <a:gd name="connsiteX1071" fmla="*/ 112339 w 1013913"/>
                <a:gd name="connsiteY1071" fmla="*/ 229608 h 1013913"/>
                <a:gd name="connsiteX1072" fmla="*/ 119955 w 1013913"/>
                <a:gd name="connsiteY1072" fmla="*/ 241576 h 1013913"/>
                <a:gd name="connsiteX1073" fmla="*/ 127572 w 1013913"/>
                <a:gd name="connsiteY1073" fmla="*/ 229608 h 1013913"/>
                <a:gd name="connsiteX1074" fmla="*/ 135895 w 1013913"/>
                <a:gd name="connsiteY1074" fmla="*/ 229608 h 1013913"/>
                <a:gd name="connsiteX1075" fmla="*/ 124090 w 1013913"/>
                <a:gd name="connsiteY1075" fmla="*/ 247995 h 1013913"/>
                <a:gd name="connsiteX1076" fmla="*/ 136711 w 1013913"/>
                <a:gd name="connsiteY1076" fmla="*/ 267689 h 1013913"/>
                <a:gd name="connsiteX1077" fmla="*/ 128388 w 1013913"/>
                <a:gd name="connsiteY1077" fmla="*/ 267689 h 1013913"/>
                <a:gd name="connsiteX1078" fmla="*/ 119955 w 1013913"/>
                <a:gd name="connsiteY1078" fmla="*/ 254306 h 1013913"/>
                <a:gd name="connsiteX1079" fmla="*/ 171556 w 1013913"/>
                <a:gd name="connsiteY1079" fmla="*/ 254306 h 1013913"/>
                <a:gd name="connsiteX1080" fmla="*/ 163123 w 1013913"/>
                <a:gd name="connsiteY1080" fmla="*/ 267689 h 1013913"/>
                <a:gd name="connsiteX1081" fmla="*/ 154800 w 1013913"/>
                <a:gd name="connsiteY1081" fmla="*/ 267689 h 1013913"/>
                <a:gd name="connsiteX1082" fmla="*/ 167421 w 1013913"/>
                <a:gd name="connsiteY1082" fmla="*/ 247995 h 1013913"/>
                <a:gd name="connsiteX1083" fmla="*/ 155616 w 1013913"/>
                <a:gd name="connsiteY1083" fmla="*/ 229608 h 1013913"/>
                <a:gd name="connsiteX1084" fmla="*/ 163939 w 1013913"/>
                <a:gd name="connsiteY1084" fmla="*/ 229608 h 1013913"/>
                <a:gd name="connsiteX1085" fmla="*/ 171555 w 1013913"/>
                <a:gd name="connsiteY1085" fmla="*/ 241576 h 1013913"/>
                <a:gd name="connsiteX1086" fmla="*/ 179172 w 1013913"/>
                <a:gd name="connsiteY1086" fmla="*/ 229608 h 1013913"/>
                <a:gd name="connsiteX1087" fmla="*/ 187495 w 1013913"/>
                <a:gd name="connsiteY1087" fmla="*/ 229608 h 1013913"/>
                <a:gd name="connsiteX1088" fmla="*/ 175690 w 1013913"/>
                <a:gd name="connsiteY1088" fmla="*/ 247995 h 1013913"/>
                <a:gd name="connsiteX1089" fmla="*/ 188311 w 1013913"/>
                <a:gd name="connsiteY1089" fmla="*/ 267689 h 1013913"/>
                <a:gd name="connsiteX1090" fmla="*/ 179988 w 1013913"/>
                <a:gd name="connsiteY1090" fmla="*/ 267689 h 1013913"/>
                <a:gd name="connsiteX1091" fmla="*/ 171555 w 1013913"/>
                <a:gd name="connsiteY1091" fmla="*/ 254306 h 1013913"/>
                <a:gd name="connsiteX1092" fmla="*/ 223156 w 1013913"/>
                <a:gd name="connsiteY1092" fmla="*/ 254306 h 1013913"/>
                <a:gd name="connsiteX1093" fmla="*/ 214724 w 1013913"/>
                <a:gd name="connsiteY1093" fmla="*/ 267689 h 1013913"/>
                <a:gd name="connsiteX1094" fmla="*/ 206401 w 1013913"/>
                <a:gd name="connsiteY1094" fmla="*/ 267689 h 1013913"/>
                <a:gd name="connsiteX1095" fmla="*/ 219021 w 1013913"/>
                <a:gd name="connsiteY1095" fmla="*/ 247995 h 1013913"/>
                <a:gd name="connsiteX1096" fmla="*/ 207217 w 1013913"/>
                <a:gd name="connsiteY1096" fmla="*/ 229608 h 1013913"/>
                <a:gd name="connsiteX1097" fmla="*/ 215540 w 1013913"/>
                <a:gd name="connsiteY1097" fmla="*/ 229608 h 1013913"/>
                <a:gd name="connsiteX1098" fmla="*/ 223156 w 1013913"/>
                <a:gd name="connsiteY1098" fmla="*/ 241576 h 1013913"/>
                <a:gd name="connsiteX1099" fmla="*/ 230772 w 1013913"/>
                <a:gd name="connsiteY1099" fmla="*/ 229608 h 1013913"/>
                <a:gd name="connsiteX1100" fmla="*/ 239095 w 1013913"/>
                <a:gd name="connsiteY1100" fmla="*/ 229608 h 1013913"/>
                <a:gd name="connsiteX1101" fmla="*/ 227291 w 1013913"/>
                <a:gd name="connsiteY1101" fmla="*/ 247995 h 1013913"/>
                <a:gd name="connsiteX1102" fmla="*/ 239911 w 1013913"/>
                <a:gd name="connsiteY1102" fmla="*/ 267689 h 1013913"/>
                <a:gd name="connsiteX1103" fmla="*/ 231588 w 1013913"/>
                <a:gd name="connsiteY1103" fmla="*/ 267689 h 1013913"/>
                <a:gd name="connsiteX1104" fmla="*/ 223156 w 1013913"/>
                <a:gd name="connsiteY1104" fmla="*/ 254306 h 1013913"/>
                <a:gd name="connsiteX1105" fmla="*/ 274756 w 1013913"/>
                <a:gd name="connsiteY1105" fmla="*/ 254306 h 1013913"/>
                <a:gd name="connsiteX1106" fmla="*/ 266324 w 1013913"/>
                <a:gd name="connsiteY1106" fmla="*/ 267689 h 1013913"/>
                <a:gd name="connsiteX1107" fmla="*/ 258001 w 1013913"/>
                <a:gd name="connsiteY1107" fmla="*/ 267689 h 1013913"/>
                <a:gd name="connsiteX1108" fmla="*/ 270621 w 1013913"/>
                <a:gd name="connsiteY1108" fmla="*/ 247995 h 1013913"/>
                <a:gd name="connsiteX1109" fmla="*/ 258817 w 1013913"/>
                <a:gd name="connsiteY1109" fmla="*/ 229608 h 1013913"/>
                <a:gd name="connsiteX1110" fmla="*/ 267140 w 1013913"/>
                <a:gd name="connsiteY1110" fmla="*/ 229608 h 1013913"/>
                <a:gd name="connsiteX1111" fmla="*/ 274756 w 1013913"/>
                <a:gd name="connsiteY1111" fmla="*/ 241576 h 1013913"/>
                <a:gd name="connsiteX1112" fmla="*/ 282373 w 1013913"/>
                <a:gd name="connsiteY1112" fmla="*/ 229608 h 1013913"/>
                <a:gd name="connsiteX1113" fmla="*/ 290696 w 1013913"/>
                <a:gd name="connsiteY1113" fmla="*/ 229608 h 1013913"/>
                <a:gd name="connsiteX1114" fmla="*/ 278891 w 1013913"/>
                <a:gd name="connsiteY1114" fmla="*/ 247995 h 1013913"/>
                <a:gd name="connsiteX1115" fmla="*/ 291512 w 1013913"/>
                <a:gd name="connsiteY1115" fmla="*/ 267689 h 1013913"/>
                <a:gd name="connsiteX1116" fmla="*/ 283189 w 1013913"/>
                <a:gd name="connsiteY1116" fmla="*/ 267689 h 1013913"/>
                <a:gd name="connsiteX1117" fmla="*/ 274756 w 1013913"/>
                <a:gd name="connsiteY1117" fmla="*/ 254306 h 1013913"/>
                <a:gd name="connsiteX1118" fmla="*/ 326356 w 1013913"/>
                <a:gd name="connsiteY1118" fmla="*/ 254306 h 1013913"/>
                <a:gd name="connsiteX1119" fmla="*/ 317924 w 1013913"/>
                <a:gd name="connsiteY1119" fmla="*/ 267689 h 1013913"/>
                <a:gd name="connsiteX1120" fmla="*/ 309601 w 1013913"/>
                <a:gd name="connsiteY1120" fmla="*/ 267689 h 1013913"/>
                <a:gd name="connsiteX1121" fmla="*/ 322222 w 1013913"/>
                <a:gd name="connsiteY1121" fmla="*/ 247995 h 1013913"/>
                <a:gd name="connsiteX1122" fmla="*/ 310417 w 1013913"/>
                <a:gd name="connsiteY1122" fmla="*/ 229608 h 1013913"/>
                <a:gd name="connsiteX1123" fmla="*/ 318740 w 1013913"/>
                <a:gd name="connsiteY1123" fmla="*/ 229608 h 1013913"/>
                <a:gd name="connsiteX1124" fmla="*/ 326356 w 1013913"/>
                <a:gd name="connsiteY1124" fmla="*/ 241576 h 1013913"/>
                <a:gd name="connsiteX1125" fmla="*/ 333973 w 1013913"/>
                <a:gd name="connsiteY1125" fmla="*/ 229608 h 1013913"/>
                <a:gd name="connsiteX1126" fmla="*/ 342296 w 1013913"/>
                <a:gd name="connsiteY1126" fmla="*/ 229608 h 1013913"/>
                <a:gd name="connsiteX1127" fmla="*/ 330491 w 1013913"/>
                <a:gd name="connsiteY1127" fmla="*/ 247995 h 1013913"/>
                <a:gd name="connsiteX1128" fmla="*/ 343112 w 1013913"/>
                <a:gd name="connsiteY1128" fmla="*/ 267689 h 1013913"/>
                <a:gd name="connsiteX1129" fmla="*/ 334789 w 1013913"/>
                <a:gd name="connsiteY1129" fmla="*/ 267689 h 1013913"/>
                <a:gd name="connsiteX1130" fmla="*/ 326356 w 1013913"/>
                <a:gd name="connsiteY1130" fmla="*/ 254306 h 1013913"/>
                <a:gd name="connsiteX1131" fmla="*/ 377956 w 1013913"/>
                <a:gd name="connsiteY1131" fmla="*/ 254306 h 1013913"/>
                <a:gd name="connsiteX1132" fmla="*/ 369524 w 1013913"/>
                <a:gd name="connsiteY1132" fmla="*/ 267689 h 1013913"/>
                <a:gd name="connsiteX1133" fmla="*/ 361201 w 1013913"/>
                <a:gd name="connsiteY1133" fmla="*/ 267689 h 1013913"/>
                <a:gd name="connsiteX1134" fmla="*/ 373822 w 1013913"/>
                <a:gd name="connsiteY1134" fmla="*/ 247995 h 1013913"/>
                <a:gd name="connsiteX1135" fmla="*/ 362017 w 1013913"/>
                <a:gd name="connsiteY1135" fmla="*/ 229608 h 1013913"/>
                <a:gd name="connsiteX1136" fmla="*/ 370340 w 1013913"/>
                <a:gd name="connsiteY1136" fmla="*/ 229608 h 1013913"/>
                <a:gd name="connsiteX1137" fmla="*/ 377956 w 1013913"/>
                <a:gd name="connsiteY1137" fmla="*/ 241576 h 1013913"/>
                <a:gd name="connsiteX1138" fmla="*/ 385573 w 1013913"/>
                <a:gd name="connsiteY1138" fmla="*/ 229608 h 1013913"/>
                <a:gd name="connsiteX1139" fmla="*/ 393896 w 1013913"/>
                <a:gd name="connsiteY1139" fmla="*/ 229608 h 1013913"/>
                <a:gd name="connsiteX1140" fmla="*/ 382091 w 1013913"/>
                <a:gd name="connsiteY1140" fmla="*/ 247995 h 1013913"/>
                <a:gd name="connsiteX1141" fmla="*/ 394712 w 1013913"/>
                <a:gd name="connsiteY1141" fmla="*/ 267689 h 1013913"/>
                <a:gd name="connsiteX1142" fmla="*/ 386389 w 1013913"/>
                <a:gd name="connsiteY1142" fmla="*/ 267689 h 1013913"/>
                <a:gd name="connsiteX1143" fmla="*/ 377956 w 1013913"/>
                <a:gd name="connsiteY1143" fmla="*/ 254306 h 1013913"/>
                <a:gd name="connsiteX1144" fmla="*/ 429556 w 1013913"/>
                <a:gd name="connsiteY1144" fmla="*/ 254306 h 1013913"/>
                <a:gd name="connsiteX1145" fmla="*/ 421124 w 1013913"/>
                <a:gd name="connsiteY1145" fmla="*/ 267689 h 1013913"/>
                <a:gd name="connsiteX1146" fmla="*/ 412801 w 1013913"/>
                <a:gd name="connsiteY1146" fmla="*/ 267689 h 1013913"/>
                <a:gd name="connsiteX1147" fmla="*/ 425422 w 1013913"/>
                <a:gd name="connsiteY1147" fmla="*/ 247995 h 1013913"/>
                <a:gd name="connsiteX1148" fmla="*/ 413617 w 1013913"/>
                <a:gd name="connsiteY1148" fmla="*/ 229608 h 1013913"/>
                <a:gd name="connsiteX1149" fmla="*/ 421940 w 1013913"/>
                <a:gd name="connsiteY1149" fmla="*/ 229608 h 1013913"/>
                <a:gd name="connsiteX1150" fmla="*/ 429556 w 1013913"/>
                <a:gd name="connsiteY1150" fmla="*/ 241576 h 1013913"/>
                <a:gd name="connsiteX1151" fmla="*/ 437173 w 1013913"/>
                <a:gd name="connsiteY1151" fmla="*/ 229608 h 1013913"/>
                <a:gd name="connsiteX1152" fmla="*/ 445496 w 1013913"/>
                <a:gd name="connsiteY1152" fmla="*/ 229608 h 1013913"/>
                <a:gd name="connsiteX1153" fmla="*/ 433691 w 1013913"/>
                <a:gd name="connsiteY1153" fmla="*/ 247995 h 1013913"/>
                <a:gd name="connsiteX1154" fmla="*/ 446312 w 1013913"/>
                <a:gd name="connsiteY1154" fmla="*/ 267689 h 1013913"/>
                <a:gd name="connsiteX1155" fmla="*/ 437989 w 1013913"/>
                <a:gd name="connsiteY1155" fmla="*/ 267689 h 1013913"/>
                <a:gd name="connsiteX1156" fmla="*/ 429556 w 1013913"/>
                <a:gd name="connsiteY1156" fmla="*/ 254306 h 1013913"/>
                <a:gd name="connsiteX1157" fmla="*/ 481157 w 1013913"/>
                <a:gd name="connsiteY1157" fmla="*/ 254306 h 1013913"/>
                <a:gd name="connsiteX1158" fmla="*/ 472724 w 1013913"/>
                <a:gd name="connsiteY1158" fmla="*/ 267689 h 1013913"/>
                <a:gd name="connsiteX1159" fmla="*/ 464401 w 1013913"/>
                <a:gd name="connsiteY1159" fmla="*/ 267689 h 1013913"/>
                <a:gd name="connsiteX1160" fmla="*/ 477022 w 1013913"/>
                <a:gd name="connsiteY1160" fmla="*/ 247995 h 1013913"/>
                <a:gd name="connsiteX1161" fmla="*/ 465217 w 1013913"/>
                <a:gd name="connsiteY1161" fmla="*/ 229608 h 1013913"/>
                <a:gd name="connsiteX1162" fmla="*/ 473540 w 1013913"/>
                <a:gd name="connsiteY1162" fmla="*/ 229608 h 1013913"/>
                <a:gd name="connsiteX1163" fmla="*/ 481156 w 1013913"/>
                <a:gd name="connsiteY1163" fmla="*/ 241576 h 1013913"/>
                <a:gd name="connsiteX1164" fmla="*/ 488773 w 1013913"/>
                <a:gd name="connsiteY1164" fmla="*/ 229608 h 1013913"/>
                <a:gd name="connsiteX1165" fmla="*/ 497096 w 1013913"/>
                <a:gd name="connsiteY1165" fmla="*/ 229608 h 1013913"/>
                <a:gd name="connsiteX1166" fmla="*/ 485291 w 1013913"/>
                <a:gd name="connsiteY1166" fmla="*/ 247995 h 1013913"/>
                <a:gd name="connsiteX1167" fmla="*/ 497912 w 1013913"/>
                <a:gd name="connsiteY1167" fmla="*/ 267689 h 1013913"/>
                <a:gd name="connsiteX1168" fmla="*/ 489589 w 1013913"/>
                <a:gd name="connsiteY1168" fmla="*/ 267689 h 1013913"/>
                <a:gd name="connsiteX1169" fmla="*/ 481156 w 1013913"/>
                <a:gd name="connsiteY1169" fmla="*/ 254306 h 1013913"/>
                <a:gd name="connsiteX1170" fmla="*/ 532757 w 1013913"/>
                <a:gd name="connsiteY1170" fmla="*/ 254306 h 1013913"/>
                <a:gd name="connsiteX1171" fmla="*/ 524324 w 1013913"/>
                <a:gd name="connsiteY1171" fmla="*/ 267689 h 1013913"/>
                <a:gd name="connsiteX1172" fmla="*/ 516001 w 1013913"/>
                <a:gd name="connsiteY1172" fmla="*/ 267689 h 1013913"/>
                <a:gd name="connsiteX1173" fmla="*/ 528622 w 1013913"/>
                <a:gd name="connsiteY1173" fmla="*/ 247995 h 1013913"/>
                <a:gd name="connsiteX1174" fmla="*/ 516817 w 1013913"/>
                <a:gd name="connsiteY1174" fmla="*/ 229608 h 1013913"/>
                <a:gd name="connsiteX1175" fmla="*/ 525140 w 1013913"/>
                <a:gd name="connsiteY1175" fmla="*/ 229608 h 1013913"/>
                <a:gd name="connsiteX1176" fmla="*/ 532756 w 1013913"/>
                <a:gd name="connsiteY1176" fmla="*/ 241576 h 1013913"/>
                <a:gd name="connsiteX1177" fmla="*/ 540373 w 1013913"/>
                <a:gd name="connsiteY1177" fmla="*/ 229608 h 1013913"/>
                <a:gd name="connsiteX1178" fmla="*/ 548696 w 1013913"/>
                <a:gd name="connsiteY1178" fmla="*/ 229608 h 1013913"/>
                <a:gd name="connsiteX1179" fmla="*/ 536891 w 1013913"/>
                <a:gd name="connsiteY1179" fmla="*/ 247995 h 1013913"/>
                <a:gd name="connsiteX1180" fmla="*/ 549512 w 1013913"/>
                <a:gd name="connsiteY1180" fmla="*/ 267689 h 1013913"/>
                <a:gd name="connsiteX1181" fmla="*/ 541189 w 1013913"/>
                <a:gd name="connsiteY1181" fmla="*/ 267689 h 1013913"/>
                <a:gd name="connsiteX1182" fmla="*/ 532756 w 1013913"/>
                <a:gd name="connsiteY1182" fmla="*/ 254306 h 1013913"/>
                <a:gd name="connsiteX1183" fmla="*/ 584357 w 1013913"/>
                <a:gd name="connsiteY1183" fmla="*/ 254306 h 1013913"/>
                <a:gd name="connsiteX1184" fmla="*/ 575925 w 1013913"/>
                <a:gd name="connsiteY1184" fmla="*/ 267689 h 1013913"/>
                <a:gd name="connsiteX1185" fmla="*/ 567601 w 1013913"/>
                <a:gd name="connsiteY1185" fmla="*/ 267689 h 1013913"/>
                <a:gd name="connsiteX1186" fmla="*/ 580222 w 1013913"/>
                <a:gd name="connsiteY1186" fmla="*/ 247995 h 1013913"/>
                <a:gd name="connsiteX1187" fmla="*/ 568417 w 1013913"/>
                <a:gd name="connsiteY1187" fmla="*/ 229608 h 1013913"/>
                <a:gd name="connsiteX1188" fmla="*/ 576741 w 1013913"/>
                <a:gd name="connsiteY1188" fmla="*/ 229608 h 1013913"/>
                <a:gd name="connsiteX1189" fmla="*/ 584357 w 1013913"/>
                <a:gd name="connsiteY1189" fmla="*/ 241576 h 1013913"/>
                <a:gd name="connsiteX1190" fmla="*/ 591973 w 1013913"/>
                <a:gd name="connsiteY1190" fmla="*/ 229608 h 1013913"/>
                <a:gd name="connsiteX1191" fmla="*/ 600296 w 1013913"/>
                <a:gd name="connsiteY1191" fmla="*/ 229608 h 1013913"/>
                <a:gd name="connsiteX1192" fmla="*/ 588492 w 1013913"/>
                <a:gd name="connsiteY1192" fmla="*/ 247995 h 1013913"/>
                <a:gd name="connsiteX1193" fmla="*/ 601112 w 1013913"/>
                <a:gd name="connsiteY1193" fmla="*/ 267689 h 1013913"/>
                <a:gd name="connsiteX1194" fmla="*/ 592789 w 1013913"/>
                <a:gd name="connsiteY1194" fmla="*/ 267689 h 1013913"/>
                <a:gd name="connsiteX1195" fmla="*/ 584357 w 1013913"/>
                <a:gd name="connsiteY1195" fmla="*/ 254306 h 1013913"/>
                <a:gd name="connsiteX1196" fmla="*/ 635957 w 1013913"/>
                <a:gd name="connsiteY1196" fmla="*/ 254306 h 1013913"/>
                <a:gd name="connsiteX1197" fmla="*/ 627525 w 1013913"/>
                <a:gd name="connsiteY1197" fmla="*/ 267689 h 1013913"/>
                <a:gd name="connsiteX1198" fmla="*/ 619202 w 1013913"/>
                <a:gd name="connsiteY1198" fmla="*/ 267689 h 1013913"/>
                <a:gd name="connsiteX1199" fmla="*/ 631822 w 1013913"/>
                <a:gd name="connsiteY1199" fmla="*/ 247995 h 1013913"/>
                <a:gd name="connsiteX1200" fmla="*/ 620018 w 1013913"/>
                <a:gd name="connsiteY1200" fmla="*/ 229608 h 1013913"/>
                <a:gd name="connsiteX1201" fmla="*/ 628341 w 1013913"/>
                <a:gd name="connsiteY1201" fmla="*/ 229608 h 1013913"/>
                <a:gd name="connsiteX1202" fmla="*/ 635957 w 1013913"/>
                <a:gd name="connsiteY1202" fmla="*/ 241576 h 1013913"/>
                <a:gd name="connsiteX1203" fmla="*/ 643573 w 1013913"/>
                <a:gd name="connsiteY1203" fmla="*/ 229608 h 1013913"/>
                <a:gd name="connsiteX1204" fmla="*/ 651896 w 1013913"/>
                <a:gd name="connsiteY1204" fmla="*/ 229608 h 1013913"/>
                <a:gd name="connsiteX1205" fmla="*/ 640092 w 1013913"/>
                <a:gd name="connsiteY1205" fmla="*/ 247995 h 1013913"/>
                <a:gd name="connsiteX1206" fmla="*/ 652712 w 1013913"/>
                <a:gd name="connsiteY1206" fmla="*/ 267689 h 1013913"/>
                <a:gd name="connsiteX1207" fmla="*/ 644389 w 1013913"/>
                <a:gd name="connsiteY1207" fmla="*/ 267689 h 1013913"/>
                <a:gd name="connsiteX1208" fmla="*/ 635957 w 1013913"/>
                <a:gd name="connsiteY1208" fmla="*/ 254306 h 1013913"/>
                <a:gd name="connsiteX1209" fmla="*/ 687557 w 1013913"/>
                <a:gd name="connsiteY1209" fmla="*/ 254306 h 1013913"/>
                <a:gd name="connsiteX1210" fmla="*/ 679125 w 1013913"/>
                <a:gd name="connsiteY1210" fmla="*/ 267689 h 1013913"/>
                <a:gd name="connsiteX1211" fmla="*/ 670802 w 1013913"/>
                <a:gd name="connsiteY1211" fmla="*/ 267689 h 1013913"/>
                <a:gd name="connsiteX1212" fmla="*/ 683423 w 1013913"/>
                <a:gd name="connsiteY1212" fmla="*/ 247995 h 1013913"/>
                <a:gd name="connsiteX1213" fmla="*/ 671618 w 1013913"/>
                <a:gd name="connsiteY1213" fmla="*/ 229608 h 1013913"/>
                <a:gd name="connsiteX1214" fmla="*/ 679941 w 1013913"/>
                <a:gd name="connsiteY1214" fmla="*/ 229608 h 1013913"/>
                <a:gd name="connsiteX1215" fmla="*/ 687557 w 1013913"/>
                <a:gd name="connsiteY1215" fmla="*/ 241576 h 1013913"/>
                <a:gd name="connsiteX1216" fmla="*/ 695174 w 1013913"/>
                <a:gd name="connsiteY1216" fmla="*/ 229608 h 1013913"/>
                <a:gd name="connsiteX1217" fmla="*/ 703497 w 1013913"/>
                <a:gd name="connsiteY1217" fmla="*/ 229608 h 1013913"/>
                <a:gd name="connsiteX1218" fmla="*/ 691692 w 1013913"/>
                <a:gd name="connsiteY1218" fmla="*/ 247995 h 1013913"/>
                <a:gd name="connsiteX1219" fmla="*/ 704313 w 1013913"/>
                <a:gd name="connsiteY1219" fmla="*/ 267689 h 1013913"/>
                <a:gd name="connsiteX1220" fmla="*/ 695990 w 1013913"/>
                <a:gd name="connsiteY1220" fmla="*/ 267689 h 1013913"/>
                <a:gd name="connsiteX1221" fmla="*/ 687557 w 1013913"/>
                <a:gd name="connsiteY1221" fmla="*/ 254306 h 1013913"/>
                <a:gd name="connsiteX1222" fmla="*/ 739157 w 1013913"/>
                <a:gd name="connsiteY1222" fmla="*/ 254306 h 1013913"/>
                <a:gd name="connsiteX1223" fmla="*/ 730725 w 1013913"/>
                <a:gd name="connsiteY1223" fmla="*/ 267689 h 1013913"/>
                <a:gd name="connsiteX1224" fmla="*/ 722402 w 1013913"/>
                <a:gd name="connsiteY1224" fmla="*/ 267689 h 1013913"/>
                <a:gd name="connsiteX1225" fmla="*/ 735023 w 1013913"/>
                <a:gd name="connsiteY1225" fmla="*/ 247995 h 1013913"/>
                <a:gd name="connsiteX1226" fmla="*/ 723218 w 1013913"/>
                <a:gd name="connsiteY1226" fmla="*/ 229608 h 1013913"/>
                <a:gd name="connsiteX1227" fmla="*/ 731541 w 1013913"/>
                <a:gd name="connsiteY1227" fmla="*/ 229608 h 1013913"/>
                <a:gd name="connsiteX1228" fmla="*/ 739157 w 1013913"/>
                <a:gd name="connsiteY1228" fmla="*/ 241576 h 1013913"/>
                <a:gd name="connsiteX1229" fmla="*/ 746774 w 1013913"/>
                <a:gd name="connsiteY1229" fmla="*/ 229608 h 1013913"/>
                <a:gd name="connsiteX1230" fmla="*/ 755097 w 1013913"/>
                <a:gd name="connsiteY1230" fmla="*/ 229608 h 1013913"/>
                <a:gd name="connsiteX1231" fmla="*/ 743292 w 1013913"/>
                <a:gd name="connsiteY1231" fmla="*/ 247995 h 1013913"/>
                <a:gd name="connsiteX1232" fmla="*/ 755913 w 1013913"/>
                <a:gd name="connsiteY1232" fmla="*/ 267689 h 1013913"/>
                <a:gd name="connsiteX1233" fmla="*/ 747590 w 1013913"/>
                <a:gd name="connsiteY1233" fmla="*/ 267689 h 1013913"/>
                <a:gd name="connsiteX1234" fmla="*/ 739157 w 1013913"/>
                <a:gd name="connsiteY1234" fmla="*/ 254306 h 1013913"/>
                <a:gd name="connsiteX1235" fmla="*/ 790757 w 1013913"/>
                <a:gd name="connsiteY1235" fmla="*/ 254306 h 1013913"/>
                <a:gd name="connsiteX1236" fmla="*/ 782325 w 1013913"/>
                <a:gd name="connsiteY1236" fmla="*/ 267689 h 1013913"/>
                <a:gd name="connsiteX1237" fmla="*/ 774002 w 1013913"/>
                <a:gd name="connsiteY1237" fmla="*/ 267689 h 1013913"/>
                <a:gd name="connsiteX1238" fmla="*/ 786623 w 1013913"/>
                <a:gd name="connsiteY1238" fmla="*/ 247995 h 1013913"/>
                <a:gd name="connsiteX1239" fmla="*/ 774818 w 1013913"/>
                <a:gd name="connsiteY1239" fmla="*/ 229608 h 1013913"/>
                <a:gd name="connsiteX1240" fmla="*/ 783141 w 1013913"/>
                <a:gd name="connsiteY1240" fmla="*/ 229608 h 1013913"/>
                <a:gd name="connsiteX1241" fmla="*/ 790757 w 1013913"/>
                <a:gd name="connsiteY1241" fmla="*/ 241576 h 1013913"/>
                <a:gd name="connsiteX1242" fmla="*/ 798374 w 1013913"/>
                <a:gd name="connsiteY1242" fmla="*/ 229608 h 1013913"/>
                <a:gd name="connsiteX1243" fmla="*/ 806697 w 1013913"/>
                <a:gd name="connsiteY1243" fmla="*/ 229608 h 1013913"/>
                <a:gd name="connsiteX1244" fmla="*/ 794892 w 1013913"/>
                <a:gd name="connsiteY1244" fmla="*/ 247995 h 1013913"/>
                <a:gd name="connsiteX1245" fmla="*/ 807513 w 1013913"/>
                <a:gd name="connsiteY1245" fmla="*/ 267689 h 1013913"/>
                <a:gd name="connsiteX1246" fmla="*/ 799190 w 1013913"/>
                <a:gd name="connsiteY1246" fmla="*/ 267689 h 1013913"/>
                <a:gd name="connsiteX1247" fmla="*/ 790757 w 1013913"/>
                <a:gd name="connsiteY1247" fmla="*/ 254306 h 1013913"/>
                <a:gd name="connsiteX1248" fmla="*/ 842357 w 1013913"/>
                <a:gd name="connsiteY1248" fmla="*/ 254306 h 1013913"/>
                <a:gd name="connsiteX1249" fmla="*/ 833925 w 1013913"/>
                <a:gd name="connsiteY1249" fmla="*/ 267689 h 1013913"/>
                <a:gd name="connsiteX1250" fmla="*/ 825602 w 1013913"/>
                <a:gd name="connsiteY1250" fmla="*/ 267689 h 1013913"/>
                <a:gd name="connsiteX1251" fmla="*/ 838223 w 1013913"/>
                <a:gd name="connsiteY1251" fmla="*/ 247995 h 1013913"/>
                <a:gd name="connsiteX1252" fmla="*/ 826418 w 1013913"/>
                <a:gd name="connsiteY1252" fmla="*/ 229608 h 1013913"/>
                <a:gd name="connsiteX1253" fmla="*/ 834741 w 1013913"/>
                <a:gd name="connsiteY1253" fmla="*/ 229608 h 1013913"/>
                <a:gd name="connsiteX1254" fmla="*/ 842357 w 1013913"/>
                <a:gd name="connsiteY1254" fmla="*/ 241576 h 1013913"/>
                <a:gd name="connsiteX1255" fmla="*/ 849974 w 1013913"/>
                <a:gd name="connsiteY1255" fmla="*/ 229608 h 1013913"/>
                <a:gd name="connsiteX1256" fmla="*/ 858297 w 1013913"/>
                <a:gd name="connsiteY1256" fmla="*/ 229608 h 1013913"/>
                <a:gd name="connsiteX1257" fmla="*/ 846492 w 1013913"/>
                <a:gd name="connsiteY1257" fmla="*/ 247995 h 1013913"/>
                <a:gd name="connsiteX1258" fmla="*/ 859113 w 1013913"/>
                <a:gd name="connsiteY1258" fmla="*/ 267689 h 1013913"/>
                <a:gd name="connsiteX1259" fmla="*/ 850790 w 1013913"/>
                <a:gd name="connsiteY1259" fmla="*/ 267689 h 1013913"/>
                <a:gd name="connsiteX1260" fmla="*/ 842357 w 1013913"/>
                <a:gd name="connsiteY1260" fmla="*/ 254306 h 1013913"/>
                <a:gd name="connsiteX1261" fmla="*/ 893958 w 1013913"/>
                <a:gd name="connsiteY1261" fmla="*/ 254306 h 1013913"/>
                <a:gd name="connsiteX1262" fmla="*/ 885526 w 1013913"/>
                <a:gd name="connsiteY1262" fmla="*/ 267689 h 1013913"/>
                <a:gd name="connsiteX1263" fmla="*/ 877202 w 1013913"/>
                <a:gd name="connsiteY1263" fmla="*/ 267689 h 1013913"/>
                <a:gd name="connsiteX1264" fmla="*/ 889823 w 1013913"/>
                <a:gd name="connsiteY1264" fmla="*/ 247995 h 1013913"/>
                <a:gd name="connsiteX1265" fmla="*/ 878018 w 1013913"/>
                <a:gd name="connsiteY1265" fmla="*/ 229608 h 1013913"/>
                <a:gd name="connsiteX1266" fmla="*/ 886341 w 1013913"/>
                <a:gd name="connsiteY1266" fmla="*/ 229608 h 1013913"/>
                <a:gd name="connsiteX1267" fmla="*/ 893958 w 1013913"/>
                <a:gd name="connsiteY1267" fmla="*/ 241576 h 1013913"/>
                <a:gd name="connsiteX1268" fmla="*/ 901574 w 1013913"/>
                <a:gd name="connsiteY1268" fmla="*/ 229608 h 1013913"/>
                <a:gd name="connsiteX1269" fmla="*/ 909897 w 1013913"/>
                <a:gd name="connsiteY1269" fmla="*/ 229608 h 1013913"/>
                <a:gd name="connsiteX1270" fmla="*/ 898093 w 1013913"/>
                <a:gd name="connsiteY1270" fmla="*/ 247995 h 1013913"/>
                <a:gd name="connsiteX1271" fmla="*/ 910713 w 1013913"/>
                <a:gd name="connsiteY1271" fmla="*/ 267689 h 1013913"/>
                <a:gd name="connsiteX1272" fmla="*/ 902390 w 1013913"/>
                <a:gd name="connsiteY1272" fmla="*/ 267689 h 1013913"/>
                <a:gd name="connsiteX1273" fmla="*/ 893958 w 1013913"/>
                <a:gd name="connsiteY1273" fmla="*/ 254306 h 1013913"/>
                <a:gd name="connsiteX1274" fmla="*/ 945558 w 1013913"/>
                <a:gd name="connsiteY1274" fmla="*/ 254306 h 1013913"/>
                <a:gd name="connsiteX1275" fmla="*/ 937126 w 1013913"/>
                <a:gd name="connsiteY1275" fmla="*/ 267689 h 1013913"/>
                <a:gd name="connsiteX1276" fmla="*/ 928803 w 1013913"/>
                <a:gd name="connsiteY1276" fmla="*/ 267689 h 1013913"/>
                <a:gd name="connsiteX1277" fmla="*/ 941423 w 1013913"/>
                <a:gd name="connsiteY1277" fmla="*/ 247995 h 1013913"/>
                <a:gd name="connsiteX1278" fmla="*/ 929619 w 1013913"/>
                <a:gd name="connsiteY1278" fmla="*/ 229608 h 1013913"/>
                <a:gd name="connsiteX1279" fmla="*/ 937942 w 1013913"/>
                <a:gd name="connsiteY1279" fmla="*/ 229608 h 1013913"/>
                <a:gd name="connsiteX1280" fmla="*/ 945558 w 1013913"/>
                <a:gd name="connsiteY1280" fmla="*/ 241576 h 1013913"/>
                <a:gd name="connsiteX1281" fmla="*/ 953174 w 1013913"/>
                <a:gd name="connsiteY1281" fmla="*/ 229608 h 1013913"/>
                <a:gd name="connsiteX1282" fmla="*/ 961497 w 1013913"/>
                <a:gd name="connsiteY1282" fmla="*/ 229608 h 1013913"/>
                <a:gd name="connsiteX1283" fmla="*/ 949693 w 1013913"/>
                <a:gd name="connsiteY1283" fmla="*/ 247995 h 1013913"/>
                <a:gd name="connsiteX1284" fmla="*/ 962313 w 1013913"/>
                <a:gd name="connsiteY1284" fmla="*/ 267689 h 1013913"/>
                <a:gd name="connsiteX1285" fmla="*/ 953990 w 1013913"/>
                <a:gd name="connsiteY1285" fmla="*/ 267689 h 1013913"/>
                <a:gd name="connsiteX1286" fmla="*/ 945558 w 1013913"/>
                <a:gd name="connsiteY1286" fmla="*/ 254306 h 1013913"/>
                <a:gd name="connsiteX1287" fmla="*/ 997158 w 1013913"/>
                <a:gd name="connsiteY1287" fmla="*/ 254306 h 1013913"/>
                <a:gd name="connsiteX1288" fmla="*/ 988726 w 1013913"/>
                <a:gd name="connsiteY1288" fmla="*/ 267689 h 1013913"/>
                <a:gd name="connsiteX1289" fmla="*/ 980403 w 1013913"/>
                <a:gd name="connsiteY1289" fmla="*/ 267689 h 1013913"/>
                <a:gd name="connsiteX1290" fmla="*/ 993023 w 1013913"/>
                <a:gd name="connsiteY1290" fmla="*/ 247995 h 1013913"/>
                <a:gd name="connsiteX1291" fmla="*/ 981219 w 1013913"/>
                <a:gd name="connsiteY1291" fmla="*/ 229608 h 1013913"/>
                <a:gd name="connsiteX1292" fmla="*/ 989542 w 1013913"/>
                <a:gd name="connsiteY1292" fmla="*/ 229608 h 1013913"/>
                <a:gd name="connsiteX1293" fmla="*/ 997158 w 1013913"/>
                <a:gd name="connsiteY1293" fmla="*/ 241576 h 1013913"/>
                <a:gd name="connsiteX1294" fmla="*/ 1004775 w 1013913"/>
                <a:gd name="connsiteY1294" fmla="*/ 229608 h 1013913"/>
                <a:gd name="connsiteX1295" fmla="*/ 1013097 w 1013913"/>
                <a:gd name="connsiteY1295" fmla="*/ 229608 h 1013913"/>
                <a:gd name="connsiteX1296" fmla="*/ 1001293 w 1013913"/>
                <a:gd name="connsiteY1296" fmla="*/ 247995 h 1013913"/>
                <a:gd name="connsiteX1297" fmla="*/ 1013913 w 1013913"/>
                <a:gd name="connsiteY1297" fmla="*/ 267689 h 1013913"/>
                <a:gd name="connsiteX1298" fmla="*/ 1005591 w 1013913"/>
                <a:gd name="connsiteY1298" fmla="*/ 267689 h 1013913"/>
                <a:gd name="connsiteX1299" fmla="*/ 997158 w 1013913"/>
                <a:gd name="connsiteY1299" fmla="*/ 254306 h 1013913"/>
                <a:gd name="connsiteX1300" fmla="*/ 16755 w 1013913"/>
                <a:gd name="connsiteY1300" fmla="*/ 311708 h 1013913"/>
                <a:gd name="connsiteX1301" fmla="*/ 8323 w 1013913"/>
                <a:gd name="connsiteY1301" fmla="*/ 325091 h 1013913"/>
                <a:gd name="connsiteX1302" fmla="*/ 0 w 1013913"/>
                <a:gd name="connsiteY1302" fmla="*/ 325091 h 1013913"/>
                <a:gd name="connsiteX1303" fmla="*/ 12621 w 1013913"/>
                <a:gd name="connsiteY1303" fmla="*/ 305397 h 1013913"/>
                <a:gd name="connsiteX1304" fmla="*/ 816 w 1013913"/>
                <a:gd name="connsiteY1304" fmla="*/ 287010 h 1013913"/>
                <a:gd name="connsiteX1305" fmla="*/ 9139 w 1013913"/>
                <a:gd name="connsiteY1305" fmla="*/ 287010 h 1013913"/>
                <a:gd name="connsiteX1306" fmla="*/ 16755 w 1013913"/>
                <a:gd name="connsiteY1306" fmla="*/ 298978 h 1013913"/>
                <a:gd name="connsiteX1307" fmla="*/ 24372 w 1013913"/>
                <a:gd name="connsiteY1307" fmla="*/ 287010 h 1013913"/>
                <a:gd name="connsiteX1308" fmla="*/ 32695 w 1013913"/>
                <a:gd name="connsiteY1308" fmla="*/ 287010 h 1013913"/>
                <a:gd name="connsiteX1309" fmla="*/ 20890 w 1013913"/>
                <a:gd name="connsiteY1309" fmla="*/ 305397 h 1013913"/>
                <a:gd name="connsiteX1310" fmla="*/ 33511 w 1013913"/>
                <a:gd name="connsiteY1310" fmla="*/ 325091 h 1013913"/>
                <a:gd name="connsiteX1311" fmla="*/ 25188 w 1013913"/>
                <a:gd name="connsiteY1311" fmla="*/ 325091 h 1013913"/>
                <a:gd name="connsiteX1312" fmla="*/ 16755 w 1013913"/>
                <a:gd name="connsiteY1312" fmla="*/ 311708 h 1013913"/>
                <a:gd name="connsiteX1313" fmla="*/ 68355 w 1013913"/>
                <a:gd name="connsiteY1313" fmla="*/ 311708 h 1013913"/>
                <a:gd name="connsiteX1314" fmla="*/ 59923 w 1013913"/>
                <a:gd name="connsiteY1314" fmla="*/ 325091 h 1013913"/>
                <a:gd name="connsiteX1315" fmla="*/ 51600 w 1013913"/>
                <a:gd name="connsiteY1315" fmla="*/ 325091 h 1013913"/>
                <a:gd name="connsiteX1316" fmla="*/ 64221 w 1013913"/>
                <a:gd name="connsiteY1316" fmla="*/ 305397 h 1013913"/>
                <a:gd name="connsiteX1317" fmla="*/ 52416 w 1013913"/>
                <a:gd name="connsiteY1317" fmla="*/ 287010 h 1013913"/>
                <a:gd name="connsiteX1318" fmla="*/ 60739 w 1013913"/>
                <a:gd name="connsiteY1318" fmla="*/ 287010 h 1013913"/>
                <a:gd name="connsiteX1319" fmla="*/ 68355 w 1013913"/>
                <a:gd name="connsiteY1319" fmla="*/ 298978 h 1013913"/>
                <a:gd name="connsiteX1320" fmla="*/ 75972 w 1013913"/>
                <a:gd name="connsiteY1320" fmla="*/ 287010 h 1013913"/>
                <a:gd name="connsiteX1321" fmla="*/ 84295 w 1013913"/>
                <a:gd name="connsiteY1321" fmla="*/ 287010 h 1013913"/>
                <a:gd name="connsiteX1322" fmla="*/ 72490 w 1013913"/>
                <a:gd name="connsiteY1322" fmla="*/ 305397 h 1013913"/>
                <a:gd name="connsiteX1323" fmla="*/ 85111 w 1013913"/>
                <a:gd name="connsiteY1323" fmla="*/ 325091 h 1013913"/>
                <a:gd name="connsiteX1324" fmla="*/ 76788 w 1013913"/>
                <a:gd name="connsiteY1324" fmla="*/ 325091 h 1013913"/>
                <a:gd name="connsiteX1325" fmla="*/ 68355 w 1013913"/>
                <a:gd name="connsiteY1325" fmla="*/ 311708 h 1013913"/>
                <a:gd name="connsiteX1326" fmla="*/ 119956 w 1013913"/>
                <a:gd name="connsiteY1326" fmla="*/ 311708 h 1013913"/>
                <a:gd name="connsiteX1327" fmla="*/ 111523 w 1013913"/>
                <a:gd name="connsiteY1327" fmla="*/ 325091 h 1013913"/>
                <a:gd name="connsiteX1328" fmla="*/ 103200 w 1013913"/>
                <a:gd name="connsiteY1328" fmla="*/ 325091 h 1013913"/>
                <a:gd name="connsiteX1329" fmla="*/ 115821 w 1013913"/>
                <a:gd name="connsiteY1329" fmla="*/ 305397 h 1013913"/>
                <a:gd name="connsiteX1330" fmla="*/ 104016 w 1013913"/>
                <a:gd name="connsiteY1330" fmla="*/ 287010 h 1013913"/>
                <a:gd name="connsiteX1331" fmla="*/ 112339 w 1013913"/>
                <a:gd name="connsiteY1331" fmla="*/ 287010 h 1013913"/>
                <a:gd name="connsiteX1332" fmla="*/ 119955 w 1013913"/>
                <a:gd name="connsiteY1332" fmla="*/ 298978 h 1013913"/>
                <a:gd name="connsiteX1333" fmla="*/ 127572 w 1013913"/>
                <a:gd name="connsiteY1333" fmla="*/ 287010 h 1013913"/>
                <a:gd name="connsiteX1334" fmla="*/ 135895 w 1013913"/>
                <a:gd name="connsiteY1334" fmla="*/ 287010 h 1013913"/>
                <a:gd name="connsiteX1335" fmla="*/ 124090 w 1013913"/>
                <a:gd name="connsiteY1335" fmla="*/ 305397 h 1013913"/>
                <a:gd name="connsiteX1336" fmla="*/ 136711 w 1013913"/>
                <a:gd name="connsiteY1336" fmla="*/ 325091 h 1013913"/>
                <a:gd name="connsiteX1337" fmla="*/ 128388 w 1013913"/>
                <a:gd name="connsiteY1337" fmla="*/ 325091 h 1013913"/>
                <a:gd name="connsiteX1338" fmla="*/ 119955 w 1013913"/>
                <a:gd name="connsiteY1338" fmla="*/ 311708 h 1013913"/>
                <a:gd name="connsiteX1339" fmla="*/ 171556 w 1013913"/>
                <a:gd name="connsiteY1339" fmla="*/ 311708 h 1013913"/>
                <a:gd name="connsiteX1340" fmla="*/ 163123 w 1013913"/>
                <a:gd name="connsiteY1340" fmla="*/ 325091 h 1013913"/>
                <a:gd name="connsiteX1341" fmla="*/ 154800 w 1013913"/>
                <a:gd name="connsiteY1341" fmla="*/ 325091 h 1013913"/>
                <a:gd name="connsiteX1342" fmla="*/ 167421 w 1013913"/>
                <a:gd name="connsiteY1342" fmla="*/ 305397 h 1013913"/>
                <a:gd name="connsiteX1343" fmla="*/ 155616 w 1013913"/>
                <a:gd name="connsiteY1343" fmla="*/ 287010 h 1013913"/>
                <a:gd name="connsiteX1344" fmla="*/ 163939 w 1013913"/>
                <a:gd name="connsiteY1344" fmla="*/ 287010 h 1013913"/>
                <a:gd name="connsiteX1345" fmla="*/ 171555 w 1013913"/>
                <a:gd name="connsiteY1345" fmla="*/ 298978 h 1013913"/>
                <a:gd name="connsiteX1346" fmla="*/ 179172 w 1013913"/>
                <a:gd name="connsiteY1346" fmla="*/ 287010 h 1013913"/>
                <a:gd name="connsiteX1347" fmla="*/ 187495 w 1013913"/>
                <a:gd name="connsiteY1347" fmla="*/ 287010 h 1013913"/>
                <a:gd name="connsiteX1348" fmla="*/ 175690 w 1013913"/>
                <a:gd name="connsiteY1348" fmla="*/ 305397 h 1013913"/>
                <a:gd name="connsiteX1349" fmla="*/ 188311 w 1013913"/>
                <a:gd name="connsiteY1349" fmla="*/ 325091 h 1013913"/>
                <a:gd name="connsiteX1350" fmla="*/ 179988 w 1013913"/>
                <a:gd name="connsiteY1350" fmla="*/ 325091 h 1013913"/>
                <a:gd name="connsiteX1351" fmla="*/ 171555 w 1013913"/>
                <a:gd name="connsiteY1351" fmla="*/ 311708 h 1013913"/>
                <a:gd name="connsiteX1352" fmla="*/ 223156 w 1013913"/>
                <a:gd name="connsiteY1352" fmla="*/ 311708 h 1013913"/>
                <a:gd name="connsiteX1353" fmla="*/ 214724 w 1013913"/>
                <a:gd name="connsiteY1353" fmla="*/ 325091 h 1013913"/>
                <a:gd name="connsiteX1354" fmla="*/ 206401 w 1013913"/>
                <a:gd name="connsiteY1354" fmla="*/ 325091 h 1013913"/>
                <a:gd name="connsiteX1355" fmla="*/ 219021 w 1013913"/>
                <a:gd name="connsiteY1355" fmla="*/ 305397 h 1013913"/>
                <a:gd name="connsiteX1356" fmla="*/ 207217 w 1013913"/>
                <a:gd name="connsiteY1356" fmla="*/ 287010 h 1013913"/>
                <a:gd name="connsiteX1357" fmla="*/ 215540 w 1013913"/>
                <a:gd name="connsiteY1357" fmla="*/ 287010 h 1013913"/>
                <a:gd name="connsiteX1358" fmla="*/ 223156 w 1013913"/>
                <a:gd name="connsiteY1358" fmla="*/ 298978 h 1013913"/>
                <a:gd name="connsiteX1359" fmla="*/ 230772 w 1013913"/>
                <a:gd name="connsiteY1359" fmla="*/ 287010 h 1013913"/>
                <a:gd name="connsiteX1360" fmla="*/ 239095 w 1013913"/>
                <a:gd name="connsiteY1360" fmla="*/ 287010 h 1013913"/>
                <a:gd name="connsiteX1361" fmla="*/ 227291 w 1013913"/>
                <a:gd name="connsiteY1361" fmla="*/ 305397 h 1013913"/>
                <a:gd name="connsiteX1362" fmla="*/ 239911 w 1013913"/>
                <a:gd name="connsiteY1362" fmla="*/ 325091 h 1013913"/>
                <a:gd name="connsiteX1363" fmla="*/ 231588 w 1013913"/>
                <a:gd name="connsiteY1363" fmla="*/ 325091 h 1013913"/>
                <a:gd name="connsiteX1364" fmla="*/ 223156 w 1013913"/>
                <a:gd name="connsiteY1364" fmla="*/ 311708 h 1013913"/>
                <a:gd name="connsiteX1365" fmla="*/ 274756 w 1013913"/>
                <a:gd name="connsiteY1365" fmla="*/ 311708 h 1013913"/>
                <a:gd name="connsiteX1366" fmla="*/ 266324 w 1013913"/>
                <a:gd name="connsiteY1366" fmla="*/ 325091 h 1013913"/>
                <a:gd name="connsiteX1367" fmla="*/ 258001 w 1013913"/>
                <a:gd name="connsiteY1367" fmla="*/ 325091 h 1013913"/>
                <a:gd name="connsiteX1368" fmla="*/ 270621 w 1013913"/>
                <a:gd name="connsiteY1368" fmla="*/ 305397 h 1013913"/>
                <a:gd name="connsiteX1369" fmla="*/ 258817 w 1013913"/>
                <a:gd name="connsiteY1369" fmla="*/ 287010 h 1013913"/>
                <a:gd name="connsiteX1370" fmla="*/ 267140 w 1013913"/>
                <a:gd name="connsiteY1370" fmla="*/ 287010 h 1013913"/>
                <a:gd name="connsiteX1371" fmla="*/ 274756 w 1013913"/>
                <a:gd name="connsiteY1371" fmla="*/ 298978 h 1013913"/>
                <a:gd name="connsiteX1372" fmla="*/ 282373 w 1013913"/>
                <a:gd name="connsiteY1372" fmla="*/ 287010 h 1013913"/>
                <a:gd name="connsiteX1373" fmla="*/ 290696 w 1013913"/>
                <a:gd name="connsiteY1373" fmla="*/ 287010 h 1013913"/>
                <a:gd name="connsiteX1374" fmla="*/ 278891 w 1013913"/>
                <a:gd name="connsiteY1374" fmla="*/ 305397 h 1013913"/>
                <a:gd name="connsiteX1375" fmla="*/ 291512 w 1013913"/>
                <a:gd name="connsiteY1375" fmla="*/ 325091 h 1013913"/>
                <a:gd name="connsiteX1376" fmla="*/ 283189 w 1013913"/>
                <a:gd name="connsiteY1376" fmla="*/ 325091 h 1013913"/>
                <a:gd name="connsiteX1377" fmla="*/ 274756 w 1013913"/>
                <a:gd name="connsiteY1377" fmla="*/ 311708 h 1013913"/>
                <a:gd name="connsiteX1378" fmla="*/ 326356 w 1013913"/>
                <a:gd name="connsiteY1378" fmla="*/ 311708 h 1013913"/>
                <a:gd name="connsiteX1379" fmla="*/ 317924 w 1013913"/>
                <a:gd name="connsiteY1379" fmla="*/ 325091 h 1013913"/>
                <a:gd name="connsiteX1380" fmla="*/ 309601 w 1013913"/>
                <a:gd name="connsiteY1380" fmla="*/ 325091 h 1013913"/>
                <a:gd name="connsiteX1381" fmla="*/ 322222 w 1013913"/>
                <a:gd name="connsiteY1381" fmla="*/ 305397 h 1013913"/>
                <a:gd name="connsiteX1382" fmla="*/ 310417 w 1013913"/>
                <a:gd name="connsiteY1382" fmla="*/ 287010 h 1013913"/>
                <a:gd name="connsiteX1383" fmla="*/ 318740 w 1013913"/>
                <a:gd name="connsiteY1383" fmla="*/ 287010 h 1013913"/>
                <a:gd name="connsiteX1384" fmla="*/ 326356 w 1013913"/>
                <a:gd name="connsiteY1384" fmla="*/ 298978 h 1013913"/>
                <a:gd name="connsiteX1385" fmla="*/ 333973 w 1013913"/>
                <a:gd name="connsiteY1385" fmla="*/ 287010 h 1013913"/>
                <a:gd name="connsiteX1386" fmla="*/ 342296 w 1013913"/>
                <a:gd name="connsiteY1386" fmla="*/ 287010 h 1013913"/>
                <a:gd name="connsiteX1387" fmla="*/ 330491 w 1013913"/>
                <a:gd name="connsiteY1387" fmla="*/ 305397 h 1013913"/>
                <a:gd name="connsiteX1388" fmla="*/ 343112 w 1013913"/>
                <a:gd name="connsiteY1388" fmla="*/ 325091 h 1013913"/>
                <a:gd name="connsiteX1389" fmla="*/ 334789 w 1013913"/>
                <a:gd name="connsiteY1389" fmla="*/ 325091 h 1013913"/>
                <a:gd name="connsiteX1390" fmla="*/ 326356 w 1013913"/>
                <a:gd name="connsiteY1390" fmla="*/ 311708 h 1013913"/>
                <a:gd name="connsiteX1391" fmla="*/ 377956 w 1013913"/>
                <a:gd name="connsiteY1391" fmla="*/ 311708 h 1013913"/>
                <a:gd name="connsiteX1392" fmla="*/ 369524 w 1013913"/>
                <a:gd name="connsiteY1392" fmla="*/ 325091 h 1013913"/>
                <a:gd name="connsiteX1393" fmla="*/ 361201 w 1013913"/>
                <a:gd name="connsiteY1393" fmla="*/ 325091 h 1013913"/>
                <a:gd name="connsiteX1394" fmla="*/ 373822 w 1013913"/>
                <a:gd name="connsiteY1394" fmla="*/ 305397 h 1013913"/>
                <a:gd name="connsiteX1395" fmla="*/ 362017 w 1013913"/>
                <a:gd name="connsiteY1395" fmla="*/ 287010 h 1013913"/>
                <a:gd name="connsiteX1396" fmla="*/ 370340 w 1013913"/>
                <a:gd name="connsiteY1396" fmla="*/ 287010 h 1013913"/>
                <a:gd name="connsiteX1397" fmla="*/ 377956 w 1013913"/>
                <a:gd name="connsiteY1397" fmla="*/ 298978 h 1013913"/>
                <a:gd name="connsiteX1398" fmla="*/ 385573 w 1013913"/>
                <a:gd name="connsiteY1398" fmla="*/ 287010 h 1013913"/>
                <a:gd name="connsiteX1399" fmla="*/ 393896 w 1013913"/>
                <a:gd name="connsiteY1399" fmla="*/ 287010 h 1013913"/>
                <a:gd name="connsiteX1400" fmla="*/ 382091 w 1013913"/>
                <a:gd name="connsiteY1400" fmla="*/ 305397 h 1013913"/>
                <a:gd name="connsiteX1401" fmla="*/ 394712 w 1013913"/>
                <a:gd name="connsiteY1401" fmla="*/ 325091 h 1013913"/>
                <a:gd name="connsiteX1402" fmla="*/ 386389 w 1013913"/>
                <a:gd name="connsiteY1402" fmla="*/ 325091 h 1013913"/>
                <a:gd name="connsiteX1403" fmla="*/ 377956 w 1013913"/>
                <a:gd name="connsiteY1403" fmla="*/ 311708 h 1013913"/>
                <a:gd name="connsiteX1404" fmla="*/ 429556 w 1013913"/>
                <a:gd name="connsiteY1404" fmla="*/ 311708 h 1013913"/>
                <a:gd name="connsiteX1405" fmla="*/ 421124 w 1013913"/>
                <a:gd name="connsiteY1405" fmla="*/ 325091 h 1013913"/>
                <a:gd name="connsiteX1406" fmla="*/ 412801 w 1013913"/>
                <a:gd name="connsiteY1406" fmla="*/ 325091 h 1013913"/>
                <a:gd name="connsiteX1407" fmla="*/ 425422 w 1013913"/>
                <a:gd name="connsiteY1407" fmla="*/ 305397 h 1013913"/>
                <a:gd name="connsiteX1408" fmla="*/ 413617 w 1013913"/>
                <a:gd name="connsiteY1408" fmla="*/ 287010 h 1013913"/>
                <a:gd name="connsiteX1409" fmla="*/ 421940 w 1013913"/>
                <a:gd name="connsiteY1409" fmla="*/ 287010 h 1013913"/>
                <a:gd name="connsiteX1410" fmla="*/ 429556 w 1013913"/>
                <a:gd name="connsiteY1410" fmla="*/ 298978 h 1013913"/>
                <a:gd name="connsiteX1411" fmla="*/ 437173 w 1013913"/>
                <a:gd name="connsiteY1411" fmla="*/ 287010 h 1013913"/>
                <a:gd name="connsiteX1412" fmla="*/ 445496 w 1013913"/>
                <a:gd name="connsiteY1412" fmla="*/ 287010 h 1013913"/>
                <a:gd name="connsiteX1413" fmla="*/ 433691 w 1013913"/>
                <a:gd name="connsiteY1413" fmla="*/ 305397 h 1013913"/>
                <a:gd name="connsiteX1414" fmla="*/ 446312 w 1013913"/>
                <a:gd name="connsiteY1414" fmla="*/ 325091 h 1013913"/>
                <a:gd name="connsiteX1415" fmla="*/ 437989 w 1013913"/>
                <a:gd name="connsiteY1415" fmla="*/ 325091 h 1013913"/>
                <a:gd name="connsiteX1416" fmla="*/ 429556 w 1013913"/>
                <a:gd name="connsiteY1416" fmla="*/ 311708 h 1013913"/>
                <a:gd name="connsiteX1417" fmla="*/ 481157 w 1013913"/>
                <a:gd name="connsiteY1417" fmla="*/ 311708 h 1013913"/>
                <a:gd name="connsiteX1418" fmla="*/ 472724 w 1013913"/>
                <a:gd name="connsiteY1418" fmla="*/ 325091 h 1013913"/>
                <a:gd name="connsiteX1419" fmla="*/ 464401 w 1013913"/>
                <a:gd name="connsiteY1419" fmla="*/ 325091 h 1013913"/>
                <a:gd name="connsiteX1420" fmla="*/ 477022 w 1013913"/>
                <a:gd name="connsiteY1420" fmla="*/ 305397 h 1013913"/>
                <a:gd name="connsiteX1421" fmla="*/ 465217 w 1013913"/>
                <a:gd name="connsiteY1421" fmla="*/ 287010 h 1013913"/>
                <a:gd name="connsiteX1422" fmla="*/ 473540 w 1013913"/>
                <a:gd name="connsiteY1422" fmla="*/ 287010 h 1013913"/>
                <a:gd name="connsiteX1423" fmla="*/ 481156 w 1013913"/>
                <a:gd name="connsiteY1423" fmla="*/ 298978 h 1013913"/>
                <a:gd name="connsiteX1424" fmla="*/ 488773 w 1013913"/>
                <a:gd name="connsiteY1424" fmla="*/ 287010 h 1013913"/>
                <a:gd name="connsiteX1425" fmla="*/ 497096 w 1013913"/>
                <a:gd name="connsiteY1425" fmla="*/ 287010 h 1013913"/>
                <a:gd name="connsiteX1426" fmla="*/ 485291 w 1013913"/>
                <a:gd name="connsiteY1426" fmla="*/ 305397 h 1013913"/>
                <a:gd name="connsiteX1427" fmla="*/ 497912 w 1013913"/>
                <a:gd name="connsiteY1427" fmla="*/ 325091 h 1013913"/>
                <a:gd name="connsiteX1428" fmla="*/ 489589 w 1013913"/>
                <a:gd name="connsiteY1428" fmla="*/ 325091 h 1013913"/>
                <a:gd name="connsiteX1429" fmla="*/ 481156 w 1013913"/>
                <a:gd name="connsiteY1429" fmla="*/ 311708 h 1013913"/>
                <a:gd name="connsiteX1430" fmla="*/ 532757 w 1013913"/>
                <a:gd name="connsiteY1430" fmla="*/ 311708 h 1013913"/>
                <a:gd name="connsiteX1431" fmla="*/ 524324 w 1013913"/>
                <a:gd name="connsiteY1431" fmla="*/ 325091 h 1013913"/>
                <a:gd name="connsiteX1432" fmla="*/ 516001 w 1013913"/>
                <a:gd name="connsiteY1432" fmla="*/ 325091 h 1013913"/>
                <a:gd name="connsiteX1433" fmla="*/ 528622 w 1013913"/>
                <a:gd name="connsiteY1433" fmla="*/ 305397 h 1013913"/>
                <a:gd name="connsiteX1434" fmla="*/ 516817 w 1013913"/>
                <a:gd name="connsiteY1434" fmla="*/ 287010 h 1013913"/>
                <a:gd name="connsiteX1435" fmla="*/ 525140 w 1013913"/>
                <a:gd name="connsiteY1435" fmla="*/ 287010 h 1013913"/>
                <a:gd name="connsiteX1436" fmla="*/ 532756 w 1013913"/>
                <a:gd name="connsiteY1436" fmla="*/ 298978 h 1013913"/>
                <a:gd name="connsiteX1437" fmla="*/ 540373 w 1013913"/>
                <a:gd name="connsiteY1437" fmla="*/ 287010 h 1013913"/>
                <a:gd name="connsiteX1438" fmla="*/ 548696 w 1013913"/>
                <a:gd name="connsiteY1438" fmla="*/ 287010 h 1013913"/>
                <a:gd name="connsiteX1439" fmla="*/ 536891 w 1013913"/>
                <a:gd name="connsiteY1439" fmla="*/ 305397 h 1013913"/>
                <a:gd name="connsiteX1440" fmla="*/ 549512 w 1013913"/>
                <a:gd name="connsiteY1440" fmla="*/ 325091 h 1013913"/>
                <a:gd name="connsiteX1441" fmla="*/ 541189 w 1013913"/>
                <a:gd name="connsiteY1441" fmla="*/ 325091 h 1013913"/>
                <a:gd name="connsiteX1442" fmla="*/ 532756 w 1013913"/>
                <a:gd name="connsiteY1442" fmla="*/ 311708 h 1013913"/>
                <a:gd name="connsiteX1443" fmla="*/ 584357 w 1013913"/>
                <a:gd name="connsiteY1443" fmla="*/ 311708 h 1013913"/>
                <a:gd name="connsiteX1444" fmla="*/ 575925 w 1013913"/>
                <a:gd name="connsiteY1444" fmla="*/ 325091 h 1013913"/>
                <a:gd name="connsiteX1445" fmla="*/ 567601 w 1013913"/>
                <a:gd name="connsiteY1445" fmla="*/ 325091 h 1013913"/>
                <a:gd name="connsiteX1446" fmla="*/ 580222 w 1013913"/>
                <a:gd name="connsiteY1446" fmla="*/ 305397 h 1013913"/>
                <a:gd name="connsiteX1447" fmla="*/ 568417 w 1013913"/>
                <a:gd name="connsiteY1447" fmla="*/ 287010 h 1013913"/>
                <a:gd name="connsiteX1448" fmla="*/ 576741 w 1013913"/>
                <a:gd name="connsiteY1448" fmla="*/ 287010 h 1013913"/>
                <a:gd name="connsiteX1449" fmla="*/ 584357 w 1013913"/>
                <a:gd name="connsiteY1449" fmla="*/ 298978 h 1013913"/>
                <a:gd name="connsiteX1450" fmla="*/ 591973 w 1013913"/>
                <a:gd name="connsiteY1450" fmla="*/ 287010 h 1013913"/>
                <a:gd name="connsiteX1451" fmla="*/ 600296 w 1013913"/>
                <a:gd name="connsiteY1451" fmla="*/ 287010 h 1013913"/>
                <a:gd name="connsiteX1452" fmla="*/ 588492 w 1013913"/>
                <a:gd name="connsiteY1452" fmla="*/ 305397 h 1013913"/>
                <a:gd name="connsiteX1453" fmla="*/ 601112 w 1013913"/>
                <a:gd name="connsiteY1453" fmla="*/ 325091 h 1013913"/>
                <a:gd name="connsiteX1454" fmla="*/ 592789 w 1013913"/>
                <a:gd name="connsiteY1454" fmla="*/ 325091 h 1013913"/>
                <a:gd name="connsiteX1455" fmla="*/ 584357 w 1013913"/>
                <a:gd name="connsiteY1455" fmla="*/ 311708 h 1013913"/>
                <a:gd name="connsiteX1456" fmla="*/ 635957 w 1013913"/>
                <a:gd name="connsiteY1456" fmla="*/ 311708 h 1013913"/>
                <a:gd name="connsiteX1457" fmla="*/ 627525 w 1013913"/>
                <a:gd name="connsiteY1457" fmla="*/ 325091 h 1013913"/>
                <a:gd name="connsiteX1458" fmla="*/ 619202 w 1013913"/>
                <a:gd name="connsiteY1458" fmla="*/ 325091 h 1013913"/>
                <a:gd name="connsiteX1459" fmla="*/ 631822 w 1013913"/>
                <a:gd name="connsiteY1459" fmla="*/ 305397 h 1013913"/>
                <a:gd name="connsiteX1460" fmla="*/ 620018 w 1013913"/>
                <a:gd name="connsiteY1460" fmla="*/ 287010 h 1013913"/>
                <a:gd name="connsiteX1461" fmla="*/ 628341 w 1013913"/>
                <a:gd name="connsiteY1461" fmla="*/ 287010 h 1013913"/>
                <a:gd name="connsiteX1462" fmla="*/ 635957 w 1013913"/>
                <a:gd name="connsiteY1462" fmla="*/ 298978 h 1013913"/>
                <a:gd name="connsiteX1463" fmla="*/ 643573 w 1013913"/>
                <a:gd name="connsiteY1463" fmla="*/ 287010 h 1013913"/>
                <a:gd name="connsiteX1464" fmla="*/ 651896 w 1013913"/>
                <a:gd name="connsiteY1464" fmla="*/ 287010 h 1013913"/>
                <a:gd name="connsiteX1465" fmla="*/ 640092 w 1013913"/>
                <a:gd name="connsiteY1465" fmla="*/ 305397 h 1013913"/>
                <a:gd name="connsiteX1466" fmla="*/ 652712 w 1013913"/>
                <a:gd name="connsiteY1466" fmla="*/ 325091 h 1013913"/>
                <a:gd name="connsiteX1467" fmla="*/ 644389 w 1013913"/>
                <a:gd name="connsiteY1467" fmla="*/ 325091 h 1013913"/>
                <a:gd name="connsiteX1468" fmla="*/ 635957 w 1013913"/>
                <a:gd name="connsiteY1468" fmla="*/ 311708 h 1013913"/>
                <a:gd name="connsiteX1469" fmla="*/ 687557 w 1013913"/>
                <a:gd name="connsiteY1469" fmla="*/ 311708 h 1013913"/>
                <a:gd name="connsiteX1470" fmla="*/ 679125 w 1013913"/>
                <a:gd name="connsiteY1470" fmla="*/ 325091 h 1013913"/>
                <a:gd name="connsiteX1471" fmla="*/ 670802 w 1013913"/>
                <a:gd name="connsiteY1471" fmla="*/ 325091 h 1013913"/>
                <a:gd name="connsiteX1472" fmla="*/ 683423 w 1013913"/>
                <a:gd name="connsiteY1472" fmla="*/ 305397 h 1013913"/>
                <a:gd name="connsiteX1473" fmla="*/ 671618 w 1013913"/>
                <a:gd name="connsiteY1473" fmla="*/ 287010 h 1013913"/>
                <a:gd name="connsiteX1474" fmla="*/ 679941 w 1013913"/>
                <a:gd name="connsiteY1474" fmla="*/ 287010 h 1013913"/>
                <a:gd name="connsiteX1475" fmla="*/ 687557 w 1013913"/>
                <a:gd name="connsiteY1475" fmla="*/ 298978 h 1013913"/>
                <a:gd name="connsiteX1476" fmla="*/ 695174 w 1013913"/>
                <a:gd name="connsiteY1476" fmla="*/ 287010 h 1013913"/>
                <a:gd name="connsiteX1477" fmla="*/ 703497 w 1013913"/>
                <a:gd name="connsiteY1477" fmla="*/ 287010 h 1013913"/>
                <a:gd name="connsiteX1478" fmla="*/ 691692 w 1013913"/>
                <a:gd name="connsiteY1478" fmla="*/ 305397 h 1013913"/>
                <a:gd name="connsiteX1479" fmla="*/ 704313 w 1013913"/>
                <a:gd name="connsiteY1479" fmla="*/ 325091 h 1013913"/>
                <a:gd name="connsiteX1480" fmla="*/ 695990 w 1013913"/>
                <a:gd name="connsiteY1480" fmla="*/ 325091 h 1013913"/>
                <a:gd name="connsiteX1481" fmla="*/ 687557 w 1013913"/>
                <a:gd name="connsiteY1481" fmla="*/ 311708 h 1013913"/>
                <a:gd name="connsiteX1482" fmla="*/ 739157 w 1013913"/>
                <a:gd name="connsiteY1482" fmla="*/ 311708 h 1013913"/>
                <a:gd name="connsiteX1483" fmla="*/ 730725 w 1013913"/>
                <a:gd name="connsiteY1483" fmla="*/ 325091 h 1013913"/>
                <a:gd name="connsiteX1484" fmla="*/ 722402 w 1013913"/>
                <a:gd name="connsiteY1484" fmla="*/ 325091 h 1013913"/>
                <a:gd name="connsiteX1485" fmla="*/ 735023 w 1013913"/>
                <a:gd name="connsiteY1485" fmla="*/ 305397 h 1013913"/>
                <a:gd name="connsiteX1486" fmla="*/ 723218 w 1013913"/>
                <a:gd name="connsiteY1486" fmla="*/ 287010 h 1013913"/>
                <a:gd name="connsiteX1487" fmla="*/ 731541 w 1013913"/>
                <a:gd name="connsiteY1487" fmla="*/ 287010 h 1013913"/>
                <a:gd name="connsiteX1488" fmla="*/ 739157 w 1013913"/>
                <a:gd name="connsiteY1488" fmla="*/ 298978 h 1013913"/>
                <a:gd name="connsiteX1489" fmla="*/ 746774 w 1013913"/>
                <a:gd name="connsiteY1489" fmla="*/ 287010 h 1013913"/>
                <a:gd name="connsiteX1490" fmla="*/ 755097 w 1013913"/>
                <a:gd name="connsiteY1490" fmla="*/ 287010 h 1013913"/>
                <a:gd name="connsiteX1491" fmla="*/ 743292 w 1013913"/>
                <a:gd name="connsiteY1491" fmla="*/ 305397 h 1013913"/>
                <a:gd name="connsiteX1492" fmla="*/ 755913 w 1013913"/>
                <a:gd name="connsiteY1492" fmla="*/ 325091 h 1013913"/>
                <a:gd name="connsiteX1493" fmla="*/ 747590 w 1013913"/>
                <a:gd name="connsiteY1493" fmla="*/ 325091 h 1013913"/>
                <a:gd name="connsiteX1494" fmla="*/ 739157 w 1013913"/>
                <a:gd name="connsiteY1494" fmla="*/ 311708 h 1013913"/>
                <a:gd name="connsiteX1495" fmla="*/ 790757 w 1013913"/>
                <a:gd name="connsiteY1495" fmla="*/ 311708 h 1013913"/>
                <a:gd name="connsiteX1496" fmla="*/ 782325 w 1013913"/>
                <a:gd name="connsiteY1496" fmla="*/ 325091 h 1013913"/>
                <a:gd name="connsiteX1497" fmla="*/ 774002 w 1013913"/>
                <a:gd name="connsiteY1497" fmla="*/ 325091 h 1013913"/>
                <a:gd name="connsiteX1498" fmla="*/ 786623 w 1013913"/>
                <a:gd name="connsiteY1498" fmla="*/ 305397 h 1013913"/>
                <a:gd name="connsiteX1499" fmla="*/ 774818 w 1013913"/>
                <a:gd name="connsiteY1499" fmla="*/ 287010 h 1013913"/>
                <a:gd name="connsiteX1500" fmla="*/ 783141 w 1013913"/>
                <a:gd name="connsiteY1500" fmla="*/ 287010 h 1013913"/>
                <a:gd name="connsiteX1501" fmla="*/ 790757 w 1013913"/>
                <a:gd name="connsiteY1501" fmla="*/ 298978 h 1013913"/>
                <a:gd name="connsiteX1502" fmla="*/ 798374 w 1013913"/>
                <a:gd name="connsiteY1502" fmla="*/ 287010 h 1013913"/>
                <a:gd name="connsiteX1503" fmla="*/ 806697 w 1013913"/>
                <a:gd name="connsiteY1503" fmla="*/ 287010 h 1013913"/>
                <a:gd name="connsiteX1504" fmla="*/ 794892 w 1013913"/>
                <a:gd name="connsiteY1504" fmla="*/ 305397 h 1013913"/>
                <a:gd name="connsiteX1505" fmla="*/ 807513 w 1013913"/>
                <a:gd name="connsiteY1505" fmla="*/ 325091 h 1013913"/>
                <a:gd name="connsiteX1506" fmla="*/ 799190 w 1013913"/>
                <a:gd name="connsiteY1506" fmla="*/ 325091 h 1013913"/>
                <a:gd name="connsiteX1507" fmla="*/ 790757 w 1013913"/>
                <a:gd name="connsiteY1507" fmla="*/ 311708 h 1013913"/>
                <a:gd name="connsiteX1508" fmla="*/ 842357 w 1013913"/>
                <a:gd name="connsiteY1508" fmla="*/ 311708 h 1013913"/>
                <a:gd name="connsiteX1509" fmla="*/ 833925 w 1013913"/>
                <a:gd name="connsiteY1509" fmla="*/ 325091 h 1013913"/>
                <a:gd name="connsiteX1510" fmla="*/ 825602 w 1013913"/>
                <a:gd name="connsiteY1510" fmla="*/ 325091 h 1013913"/>
                <a:gd name="connsiteX1511" fmla="*/ 838223 w 1013913"/>
                <a:gd name="connsiteY1511" fmla="*/ 305397 h 1013913"/>
                <a:gd name="connsiteX1512" fmla="*/ 826418 w 1013913"/>
                <a:gd name="connsiteY1512" fmla="*/ 287010 h 1013913"/>
                <a:gd name="connsiteX1513" fmla="*/ 834741 w 1013913"/>
                <a:gd name="connsiteY1513" fmla="*/ 287010 h 1013913"/>
                <a:gd name="connsiteX1514" fmla="*/ 842357 w 1013913"/>
                <a:gd name="connsiteY1514" fmla="*/ 298978 h 1013913"/>
                <a:gd name="connsiteX1515" fmla="*/ 849974 w 1013913"/>
                <a:gd name="connsiteY1515" fmla="*/ 287010 h 1013913"/>
                <a:gd name="connsiteX1516" fmla="*/ 858297 w 1013913"/>
                <a:gd name="connsiteY1516" fmla="*/ 287010 h 1013913"/>
                <a:gd name="connsiteX1517" fmla="*/ 846492 w 1013913"/>
                <a:gd name="connsiteY1517" fmla="*/ 305397 h 1013913"/>
                <a:gd name="connsiteX1518" fmla="*/ 859113 w 1013913"/>
                <a:gd name="connsiteY1518" fmla="*/ 325091 h 1013913"/>
                <a:gd name="connsiteX1519" fmla="*/ 850790 w 1013913"/>
                <a:gd name="connsiteY1519" fmla="*/ 325091 h 1013913"/>
                <a:gd name="connsiteX1520" fmla="*/ 842357 w 1013913"/>
                <a:gd name="connsiteY1520" fmla="*/ 311708 h 1013913"/>
                <a:gd name="connsiteX1521" fmla="*/ 893958 w 1013913"/>
                <a:gd name="connsiteY1521" fmla="*/ 311708 h 1013913"/>
                <a:gd name="connsiteX1522" fmla="*/ 885526 w 1013913"/>
                <a:gd name="connsiteY1522" fmla="*/ 325091 h 1013913"/>
                <a:gd name="connsiteX1523" fmla="*/ 877202 w 1013913"/>
                <a:gd name="connsiteY1523" fmla="*/ 325091 h 1013913"/>
                <a:gd name="connsiteX1524" fmla="*/ 889823 w 1013913"/>
                <a:gd name="connsiteY1524" fmla="*/ 305397 h 1013913"/>
                <a:gd name="connsiteX1525" fmla="*/ 878018 w 1013913"/>
                <a:gd name="connsiteY1525" fmla="*/ 287010 h 1013913"/>
                <a:gd name="connsiteX1526" fmla="*/ 886341 w 1013913"/>
                <a:gd name="connsiteY1526" fmla="*/ 287010 h 1013913"/>
                <a:gd name="connsiteX1527" fmla="*/ 893958 w 1013913"/>
                <a:gd name="connsiteY1527" fmla="*/ 298978 h 1013913"/>
                <a:gd name="connsiteX1528" fmla="*/ 901574 w 1013913"/>
                <a:gd name="connsiteY1528" fmla="*/ 287010 h 1013913"/>
                <a:gd name="connsiteX1529" fmla="*/ 909897 w 1013913"/>
                <a:gd name="connsiteY1529" fmla="*/ 287010 h 1013913"/>
                <a:gd name="connsiteX1530" fmla="*/ 898093 w 1013913"/>
                <a:gd name="connsiteY1530" fmla="*/ 305397 h 1013913"/>
                <a:gd name="connsiteX1531" fmla="*/ 910713 w 1013913"/>
                <a:gd name="connsiteY1531" fmla="*/ 325091 h 1013913"/>
                <a:gd name="connsiteX1532" fmla="*/ 902390 w 1013913"/>
                <a:gd name="connsiteY1532" fmla="*/ 325091 h 1013913"/>
                <a:gd name="connsiteX1533" fmla="*/ 893958 w 1013913"/>
                <a:gd name="connsiteY1533" fmla="*/ 311708 h 1013913"/>
                <a:gd name="connsiteX1534" fmla="*/ 945558 w 1013913"/>
                <a:gd name="connsiteY1534" fmla="*/ 311708 h 1013913"/>
                <a:gd name="connsiteX1535" fmla="*/ 937126 w 1013913"/>
                <a:gd name="connsiteY1535" fmla="*/ 325091 h 1013913"/>
                <a:gd name="connsiteX1536" fmla="*/ 928803 w 1013913"/>
                <a:gd name="connsiteY1536" fmla="*/ 325091 h 1013913"/>
                <a:gd name="connsiteX1537" fmla="*/ 941423 w 1013913"/>
                <a:gd name="connsiteY1537" fmla="*/ 305397 h 1013913"/>
                <a:gd name="connsiteX1538" fmla="*/ 929619 w 1013913"/>
                <a:gd name="connsiteY1538" fmla="*/ 287010 h 1013913"/>
                <a:gd name="connsiteX1539" fmla="*/ 937942 w 1013913"/>
                <a:gd name="connsiteY1539" fmla="*/ 287010 h 1013913"/>
                <a:gd name="connsiteX1540" fmla="*/ 945558 w 1013913"/>
                <a:gd name="connsiteY1540" fmla="*/ 298978 h 1013913"/>
                <a:gd name="connsiteX1541" fmla="*/ 953174 w 1013913"/>
                <a:gd name="connsiteY1541" fmla="*/ 287010 h 1013913"/>
                <a:gd name="connsiteX1542" fmla="*/ 961497 w 1013913"/>
                <a:gd name="connsiteY1542" fmla="*/ 287010 h 1013913"/>
                <a:gd name="connsiteX1543" fmla="*/ 949693 w 1013913"/>
                <a:gd name="connsiteY1543" fmla="*/ 305397 h 1013913"/>
                <a:gd name="connsiteX1544" fmla="*/ 962313 w 1013913"/>
                <a:gd name="connsiteY1544" fmla="*/ 325091 h 1013913"/>
                <a:gd name="connsiteX1545" fmla="*/ 953990 w 1013913"/>
                <a:gd name="connsiteY1545" fmla="*/ 325091 h 1013913"/>
                <a:gd name="connsiteX1546" fmla="*/ 945558 w 1013913"/>
                <a:gd name="connsiteY1546" fmla="*/ 311708 h 1013913"/>
                <a:gd name="connsiteX1547" fmla="*/ 997158 w 1013913"/>
                <a:gd name="connsiteY1547" fmla="*/ 311708 h 1013913"/>
                <a:gd name="connsiteX1548" fmla="*/ 988726 w 1013913"/>
                <a:gd name="connsiteY1548" fmla="*/ 325091 h 1013913"/>
                <a:gd name="connsiteX1549" fmla="*/ 980403 w 1013913"/>
                <a:gd name="connsiteY1549" fmla="*/ 325091 h 1013913"/>
                <a:gd name="connsiteX1550" fmla="*/ 993023 w 1013913"/>
                <a:gd name="connsiteY1550" fmla="*/ 305397 h 1013913"/>
                <a:gd name="connsiteX1551" fmla="*/ 981219 w 1013913"/>
                <a:gd name="connsiteY1551" fmla="*/ 287010 h 1013913"/>
                <a:gd name="connsiteX1552" fmla="*/ 989542 w 1013913"/>
                <a:gd name="connsiteY1552" fmla="*/ 287010 h 1013913"/>
                <a:gd name="connsiteX1553" fmla="*/ 997158 w 1013913"/>
                <a:gd name="connsiteY1553" fmla="*/ 298978 h 1013913"/>
                <a:gd name="connsiteX1554" fmla="*/ 1004775 w 1013913"/>
                <a:gd name="connsiteY1554" fmla="*/ 287010 h 1013913"/>
                <a:gd name="connsiteX1555" fmla="*/ 1013097 w 1013913"/>
                <a:gd name="connsiteY1555" fmla="*/ 287010 h 1013913"/>
                <a:gd name="connsiteX1556" fmla="*/ 1001293 w 1013913"/>
                <a:gd name="connsiteY1556" fmla="*/ 305397 h 1013913"/>
                <a:gd name="connsiteX1557" fmla="*/ 1013913 w 1013913"/>
                <a:gd name="connsiteY1557" fmla="*/ 325091 h 1013913"/>
                <a:gd name="connsiteX1558" fmla="*/ 1005591 w 1013913"/>
                <a:gd name="connsiteY1558" fmla="*/ 325091 h 1013913"/>
                <a:gd name="connsiteX1559" fmla="*/ 997158 w 1013913"/>
                <a:gd name="connsiteY1559" fmla="*/ 311708 h 1013913"/>
                <a:gd name="connsiteX1560" fmla="*/ 16755 w 1013913"/>
                <a:gd name="connsiteY1560" fmla="*/ 369110 h 1013913"/>
                <a:gd name="connsiteX1561" fmla="*/ 8323 w 1013913"/>
                <a:gd name="connsiteY1561" fmla="*/ 382493 h 1013913"/>
                <a:gd name="connsiteX1562" fmla="*/ 0 w 1013913"/>
                <a:gd name="connsiteY1562" fmla="*/ 382493 h 1013913"/>
                <a:gd name="connsiteX1563" fmla="*/ 12621 w 1013913"/>
                <a:gd name="connsiteY1563" fmla="*/ 362799 h 1013913"/>
                <a:gd name="connsiteX1564" fmla="*/ 816 w 1013913"/>
                <a:gd name="connsiteY1564" fmla="*/ 344412 h 1013913"/>
                <a:gd name="connsiteX1565" fmla="*/ 9139 w 1013913"/>
                <a:gd name="connsiteY1565" fmla="*/ 344412 h 1013913"/>
                <a:gd name="connsiteX1566" fmla="*/ 16755 w 1013913"/>
                <a:gd name="connsiteY1566" fmla="*/ 356380 h 1013913"/>
                <a:gd name="connsiteX1567" fmla="*/ 24372 w 1013913"/>
                <a:gd name="connsiteY1567" fmla="*/ 344412 h 1013913"/>
                <a:gd name="connsiteX1568" fmla="*/ 32695 w 1013913"/>
                <a:gd name="connsiteY1568" fmla="*/ 344412 h 1013913"/>
                <a:gd name="connsiteX1569" fmla="*/ 20890 w 1013913"/>
                <a:gd name="connsiteY1569" fmla="*/ 362799 h 1013913"/>
                <a:gd name="connsiteX1570" fmla="*/ 33511 w 1013913"/>
                <a:gd name="connsiteY1570" fmla="*/ 382493 h 1013913"/>
                <a:gd name="connsiteX1571" fmla="*/ 25188 w 1013913"/>
                <a:gd name="connsiteY1571" fmla="*/ 382493 h 1013913"/>
                <a:gd name="connsiteX1572" fmla="*/ 16755 w 1013913"/>
                <a:gd name="connsiteY1572" fmla="*/ 369110 h 1013913"/>
                <a:gd name="connsiteX1573" fmla="*/ 68355 w 1013913"/>
                <a:gd name="connsiteY1573" fmla="*/ 369110 h 1013913"/>
                <a:gd name="connsiteX1574" fmla="*/ 59923 w 1013913"/>
                <a:gd name="connsiteY1574" fmla="*/ 382493 h 1013913"/>
                <a:gd name="connsiteX1575" fmla="*/ 51600 w 1013913"/>
                <a:gd name="connsiteY1575" fmla="*/ 382493 h 1013913"/>
                <a:gd name="connsiteX1576" fmla="*/ 64221 w 1013913"/>
                <a:gd name="connsiteY1576" fmla="*/ 362799 h 1013913"/>
                <a:gd name="connsiteX1577" fmla="*/ 52416 w 1013913"/>
                <a:gd name="connsiteY1577" fmla="*/ 344412 h 1013913"/>
                <a:gd name="connsiteX1578" fmla="*/ 60739 w 1013913"/>
                <a:gd name="connsiteY1578" fmla="*/ 344412 h 1013913"/>
                <a:gd name="connsiteX1579" fmla="*/ 68355 w 1013913"/>
                <a:gd name="connsiteY1579" fmla="*/ 356380 h 1013913"/>
                <a:gd name="connsiteX1580" fmla="*/ 75972 w 1013913"/>
                <a:gd name="connsiteY1580" fmla="*/ 344412 h 1013913"/>
                <a:gd name="connsiteX1581" fmla="*/ 84295 w 1013913"/>
                <a:gd name="connsiteY1581" fmla="*/ 344412 h 1013913"/>
                <a:gd name="connsiteX1582" fmla="*/ 72490 w 1013913"/>
                <a:gd name="connsiteY1582" fmla="*/ 362799 h 1013913"/>
                <a:gd name="connsiteX1583" fmla="*/ 85111 w 1013913"/>
                <a:gd name="connsiteY1583" fmla="*/ 382493 h 1013913"/>
                <a:gd name="connsiteX1584" fmla="*/ 76788 w 1013913"/>
                <a:gd name="connsiteY1584" fmla="*/ 382493 h 1013913"/>
                <a:gd name="connsiteX1585" fmla="*/ 68355 w 1013913"/>
                <a:gd name="connsiteY1585" fmla="*/ 369110 h 1013913"/>
                <a:gd name="connsiteX1586" fmla="*/ 119956 w 1013913"/>
                <a:gd name="connsiteY1586" fmla="*/ 369110 h 1013913"/>
                <a:gd name="connsiteX1587" fmla="*/ 111523 w 1013913"/>
                <a:gd name="connsiteY1587" fmla="*/ 382493 h 1013913"/>
                <a:gd name="connsiteX1588" fmla="*/ 103200 w 1013913"/>
                <a:gd name="connsiteY1588" fmla="*/ 382493 h 1013913"/>
                <a:gd name="connsiteX1589" fmla="*/ 115821 w 1013913"/>
                <a:gd name="connsiteY1589" fmla="*/ 362799 h 1013913"/>
                <a:gd name="connsiteX1590" fmla="*/ 104016 w 1013913"/>
                <a:gd name="connsiteY1590" fmla="*/ 344412 h 1013913"/>
                <a:gd name="connsiteX1591" fmla="*/ 112339 w 1013913"/>
                <a:gd name="connsiteY1591" fmla="*/ 344412 h 1013913"/>
                <a:gd name="connsiteX1592" fmla="*/ 119955 w 1013913"/>
                <a:gd name="connsiteY1592" fmla="*/ 356380 h 1013913"/>
                <a:gd name="connsiteX1593" fmla="*/ 127572 w 1013913"/>
                <a:gd name="connsiteY1593" fmla="*/ 344412 h 1013913"/>
                <a:gd name="connsiteX1594" fmla="*/ 135895 w 1013913"/>
                <a:gd name="connsiteY1594" fmla="*/ 344412 h 1013913"/>
                <a:gd name="connsiteX1595" fmla="*/ 124090 w 1013913"/>
                <a:gd name="connsiteY1595" fmla="*/ 362799 h 1013913"/>
                <a:gd name="connsiteX1596" fmla="*/ 136711 w 1013913"/>
                <a:gd name="connsiteY1596" fmla="*/ 382493 h 1013913"/>
                <a:gd name="connsiteX1597" fmla="*/ 128388 w 1013913"/>
                <a:gd name="connsiteY1597" fmla="*/ 382493 h 1013913"/>
                <a:gd name="connsiteX1598" fmla="*/ 119955 w 1013913"/>
                <a:gd name="connsiteY1598" fmla="*/ 369110 h 1013913"/>
                <a:gd name="connsiteX1599" fmla="*/ 171556 w 1013913"/>
                <a:gd name="connsiteY1599" fmla="*/ 369110 h 1013913"/>
                <a:gd name="connsiteX1600" fmla="*/ 163123 w 1013913"/>
                <a:gd name="connsiteY1600" fmla="*/ 382493 h 1013913"/>
                <a:gd name="connsiteX1601" fmla="*/ 154800 w 1013913"/>
                <a:gd name="connsiteY1601" fmla="*/ 382493 h 1013913"/>
                <a:gd name="connsiteX1602" fmla="*/ 167421 w 1013913"/>
                <a:gd name="connsiteY1602" fmla="*/ 362799 h 1013913"/>
                <a:gd name="connsiteX1603" fmla="*/ 155616 w 1013913"/>
                <a:gd name="connsiteY1603" fmla="*/ 344412 h 1013913"/>
                <a:gd name="connsiteX1604" fmla="*/ 163939 w 1013913"/>
                <a:gd name="connsiteY1604" fmla="*/ 344412 h 1013913"/>
                <a:gd name="connsiteX1605" fmla="*/ 171555 w 1013913"/>
                <a:gd name="connsiteY1605" fmla="*/ 356380 h 1013913"/>
                <a:gd name="connsiteX1606" fmla="*/ 179172 w 1013913"/>
                <a:gd name="connsiteY1606" fmla="*/ 344412 h 1013913"/>
                <a:gd name="connsiteX1607" fmla="*/ 187495 w 1013913"/>
                <a:gd name="connsiteY1607" fmla="*/ 344412 h 1013913"/>
                <a:gd name="connsiteX1608" fmla="*/ 175690 w 1013913"/>
                <a:gd name="connsiteY1608" fmla="*/ 362799 h 1013913"/>
                <a:gd name="connsiteX1609" fmla="*/ 188311 w 1013913"/>
                <a:gd name="connsiteY1609" fmla="*/ 382493 h 1013913"/>
                <a:gd name="connsiteX1610" fmla="*/ 179988 w 1013913"/>
                <a:gd name="connsiteY1610" fmla="*/ 382493 h 1013913"/>
                <a:gd name="connsiteX1611" fmla="*/ 171555 w 1013913"/>
                <a:gd name="connsiteY1611" fmla="*/ 369110 h 1013913"/>
                <a:gd name="connsiteX1612" fmla="*/ 223156 w 1013913"/>
                <a:gd name="connsiteY1612" fmla="*/ 369110 h 1013913"/>
                <a:gd name="connsiteX1613" fmla="*/ 214724 w 1013913"/>
                <a:gd name="connsiteY1613" fmla="*/ 382493 h 1013913"/>
                <a:gd name="connsiteX1614" fmla="*/ 206401 w 1013913"/>
                <a:gd name="connsiteY1614" fmla="*/ 382493 h 1013913"/>
                <a:gd name="connsiteX1615" fmla="*/ 219021 w 1013913"/>
                <a:gd name="connsiteY1615" fmla="*/ 362799 h 1013913"/>
                <a:gd name="connsiteX1616" fmla="*/ 207217 w 1013913"/>
                <a:gd name="connsiteY1616" fmla="*/ 344412 h 1013913"/>
                <a:gd name="connsiteX1617" fmla="*/ 215540 w 1013913"/>
                <a:gd name="connsiteY1617" fmla="*/ 344412 h 1013913"/>
                <a:gd name="connsiteX1618" fmla="*/ 223156 w 1013913"/>
                <a:gd name="connsiteY1618" fmla="*/ 356380 h 1013913"/>
                <a:gd name="connsiteX1619" fmla="*/ 230772 w 1013913"/>
                <a:gd name="connsiteY1619" fmla="*/ 344412 h 1013913"/>
                <a:gd name="connsiteX1620" fmla="*/ 239095 w 1013913"/>
                <a:gd name="connsiteY1620" fmla="*/ 344412 h 1013913"/>
                <a:gd name="connsiteX1621" fmla="*/ 227291 w 1013913"/>
                <a:gd name="connsiteY1621" fmla="*/ 362799 h 1013913"/>
                <a:gd name="connsiteX1622" fmla="*/ 239911 w 1013913"/>
                <a:gd name="connsiteY1622" fmla="*/ 382493 h 1013913"/>
                <a:gd name="connsiteX1623" fmla="*/ 231588 w 1013913"/>
                <a:gd name="connsiteY1623" fmla="*/ 382493 h 1013913"/>
                <a:gd name="connsiteX1624" fmla="*/ 223156 w 1013913"/>
                <a:gd name="connsiteY1624" fmla="*/ 369110 h 1013913"/>
                <a:gd name="connsiteX1625" fmla="*/ 274756 w 1013913"/>
                <a:gd name="connsiteY1625" fmla="*/ 369110 h 1013913"/>
                <a:gd name="connsiteX1626" fmla="*/ 266324 w 1013913"/>
                <a:gd name="connsiteY1626" fmla="*/ 382493 h 1013913"/>
                <a:gd name="connsiteX1627" fmla="*/ 258001 w 1013913"/>
                <a:gd name="connsiteY1627" fmla="*/ 382493 h 1013913"/>
                <a:gd name="connsiteX1628" fmla="*/ 270621 w 1013913"/>
                <a:gd name="connsiteY1628" fmla="*/ 362799 h 1013913"/>
                <a:gd name="connsiteX1629" fmla="*/ 258817 w 1013913"/>
                <a:gd name="connsiteY1629" fmla="*/ 344412 h 1013913"/>
                <a:gd name="connsiteX1630" fmla="*/ 267140 w 1013913"/>
                <a:gd name="connsiteY1630" fmla="*/ 344412 h 1013913"/>
                <a:gd name="connsiteX1631" fmla="*/ 274756 w 1013913"/>
                <a:gd name="connsiteY1631" fmla="*/ 356380 h 1013913"/>
                <a:gd name="connsiteX1632" fmla="*/ 282373 w 1013913"/>
                <a:gd name="connsiteY1632" fmla="*/ 344412 h 1013913"/>
                <a:gd name="connsiteX1633" fmla="*/ 290696 w 1013913"/>
                <a:gd name="connsiteY1633" fmla="*/ 344412 h 1013913"/>
                <a:gd name="connsiteX1634" fmla="*/ 278891 w 1013913"/>
                <a:gd name="connsiteY1634" fmla="*/ 362799 h 1013913"/>
                <a:gd name="connsiteX1635" fmla="*/ 291512 w 1013913"/>
                <a:gd name="connsiteY1635" fmla="*/ 382493 h 1013913"/>
                <a:gd name="connsiteX1636" fmla="*/ 283189 w 1013913"/>
                <a:gd name="connsiteY1636" fmla="*/ 382493 h 1013913"/>
                <a:gd name="connsiteX1637" fmla="*/ 274756 w 1013913"/>
                <a:gd name="connsiteY1637" fmla="*/ 369110 h 1013913"/>
                <a:gd name="connsiteX1638" fmla="*/ 326356 w 1013913"/>
                <a:gd name="connsiteY1638" fmla="*/ 369110 h 1013913"/>
                <a:gd name="connsiteX1639" fmla="*/ 317924 w 1013913"/>
                <a:gd name="connsiteY1639" fmla="*/ 382493 h 1013913"/>
                <a:gd name="connsiteX1640" fmla="*/ 309601 w 1013913"/>
                <a:gd name="connsiteY1640" fmla="*/ 382493 h 1013913"/>
                <a:gd name="connsiteX1641" fmla="*/ 322222 w 1013913"/>
                <a:gd name="connsiteY1641" fmla="*/ 362799 h 1013913"/>
                <a:gd name="connsiteX1642" fmla="*/ 310417 w 1013913"/>
                <a:gd name="connsiteY1642" fmla="*/ 344412 h 1013913"/>
                <a:gd name="connsiteX1643" fmla="*/ 318740 w 1013913"/>
                <a:gd name="connsiteY1643" fmla="*/ 344412 h 1013913"/>
                <a:gd name="connsiteX1644" fmla="*/ 326356 w 1013913"/>
                <a:gd name="connsiteY1644" fmla="*/ 356380 h 1013913"/>
                <a:gd name="connsiteX1645" fmla="*/ 333973 w 1013913"/>
                <a:gd name="connsiteY1645" fmla="*/ 344412 h 1013913"/>
                <a:gd name="connsiteX1646" fmla="*/ 342296 w 1013913"/>
                <a:gd name="connsiteY1646" fmla="*/ 344412 h 1013913"/>
                <a:gd name="connsiteX1647" fmla="*/ 330491 w 1013913"/>
                <a:gd name="connsiteY1647" fmla="*/ 362799 h 1013913"/>
                <a:gd name="connsiteX1648" fmla="*/ 343112 w 1013913"/>
                <a:gd name="connsiteY1648" fmla="*/ 382493 h 1013913"/>
                <a:gd name="connsiteX1649" fmla="*/ 334789 w 1013913"/>
                <a:gd name="connsiteY1649" fmla="*/ 382493 h 1013913"/>
                <a:gd name="connsiteX1650" fmla="*/ 326356 w 1013913"/>
                <a:gd name="connsiteY1650" fmla="*/ 369110 h 1013913"/>
                <a:gd name="connsiteX1651" fmla="*/ 377956 w 1013913"/>
                <a:gd name="connsiteY1651" fmla="*/ 369110 h 1013913"/>
                <a:gd name="connsiteX1652" fmla="*/ 369524 w 1013913"/>
                <a:gd name="connsiteY1652" fmla="*/ 382493 h 1013913"/>
                <a:gd name="connsiteX1653" fmla="*/ 361201 w 1013913"/>
                <a:gd name="connsiteY1653" fmla="*/ 382493 h 1013913"/>
                <a:gd name="connsiteX1654" fmla="*/ 373822 w 1013913"/>
                <a:gd name="connsiteY1654" fmla="*/ 362799 h 1013913"/>
                <a:gd name="connsiteX1655" fmla="*/ 362017 w 1013913"/>
                <a:gd name="connsiteY1655" fmla="*/ 344412 h 1013913"/>
                <a:gd name="connsiteX1656" fmla="*/ 370340 w 1013913"/>
                <a:gd name="connsiteY1656" fmla="*/ 344412 h 1013913"/>
                <a:gd name="connsiteX1657" fmla="*/ 377956 w 1013913"/>
                <a:gd name="connsiteY1657" fmla="*/ 356380 h 1013913"/>
                <a:gd name="connsiteX1658" fmla="*/ 385573 w 1013913"/>
                <a:gd name="connsiteY1658" fmla="*/ 344412 h 1013913"/>
                <a:gd name="connsiteX1659" fmla="*/ 393896 w 1013913"/>
                <a:gd name="connsiteY1659" fmla="*/ 344412 h 1013913"/>
                <a:gd name="connsiteX1660" fmla="*/ 382091 w 1013913"/>
                <a:gd name="connsiteY1660" fmla="*/ 362799 h 1013913"/>
                <a:gd name="connsiteX1661" fmla="*/ 394712 w 1013913"/>
                <a:gd name="connsiteY1661" fmla="*/ 382493 h 1013913"/>
                <a:gd name="connsiteX1662" fmla="*/ 386389 w 1013913"/>
                <a:gd name="connsiteY1662" fmla="*/ 382493 h 1013913"/>
                <a:gd name="connsiteX1663" fmla="*/ 377956 w 1013913"/>
                <a:gd name="connsiteY1663" fmla="*/ 369110 h 1013913"/>
                <a:gd name="connsiteX1664" fmla="*/ 429556 w 1013913"/>
                <a:gd name="connsiteY1664" fmla="*/ 369110 h 1013913"/>
                <a:gd name="connsiteX1665" fmla="*/ 421124 w 1013913"/>
                <a:gd name="connsiteY1665" fmla="*/ 382493 h 1013913"/>
                <a:gd name="connsiteX1666" fmla="*/ 412801 w 1013913"/>
                <a:gd name="connsiteY1666" fmla="*/ 382493 h 1013913"/>
                <a:gd name="connsiteX1667" fmla="*/ 425422 w 1013913"/>
                <a:gd name="connsiteY1667" fmla="*/ 362799 h 1013913"/>
                <a:gd name="connsiteX1668" fmla="*/ 413617 w 1013913"/>
                <a:gd name="connsiteY1668" fmla="*/ 344412 h 1013913"/>
                <a:gd name="connsiteX1669" fmla="*/ 421940 w 1013913"/>
                <a:gd name="connsiteY1669" fmla="*/ 344412 h 1013913"/>
                <a:gd name="connsiteX1670" fmla="*/ 429556 w 1013913"/>
                <a:gd name="connsiteY1670" fmla="*/ 356380 h 1013913"/>
                <a:gd name="connsiteX1671" fmla="*/ 437173 w 1013913"/>
                <a:gd name="connsiteY1671" fmla="*/ 344412 h 1013913"/>
                <a:gd name="connsiteX1672" fmla="*/ 445496 w 1013913"/>
                <a:gd name="connsiteY1672" fmla="*/ 344412 h 1013913"/>
                <a:gd name="connsiteX1673" fmla="*/ 433691 w 1013913"/>
                <a:gd name="connsiteY1673" fmla="*/ 362799 h 1013913"/>
                <a:gd name="connsiteX1674" fmla="*/ 446312 w 1013913"/>
                <a:gd name="connsiteY1674" fmla="*/ 382493 h 1013913"/>
                <a:gd name="connsiteX1675" fmla="*/ 437989 w 1013913"/>
                <a:gd name="connsiteY1675" fmla="*/ 382493 h 1013913"/>
                <a:gd name="connsiteX1676" fmla="*/ 429556 w 1013913"/>
                <a:gd name="connsiteY1676" fmla="*/ 369110 h 1013913"/>
                <a:gd name="connsiteX1677" fmla="*/ 481157 w 1013913"/>
                <a:gd name="connsiteY1677" fmla="*/ 369110 h 1013913"/>
                <a:gd name="connsiteX1678" fmla="*/ 472724 w 1013913"/>
                <a:gd name="connsiteY1678" fmla="*/ 382493 h 1013913"/>
                <a:gd name="connsiteX1679" fmla="*/ 464401 w 1013913"/>
                <a:gd name="connsiteY1679" fmla="*/ 382493 h 1013913"/>
                <a:gd name="connsiteX1680" fmla="*/ 477022 w 1013913"/>
                <a:gd name="connsiteY1680" fmla="*/ 362799 h 1013913"/>
                <a:gd name="connsiteX1681" fmla="*/ 465217 w 1013913"/>
                <a:gd name="connsiteY1681" fmla="*/ 344412 h 1013913"/>
                <a:gd name="connsiteX1682" fmla="*/ 473540 w 1013913"/>
                <a:gd name="connsiteY1682" fmla="*/ 344412 h 1013913"/>
                <a:gd name="connsiteX1683" fmla="*/ 481156 w 1013913"/>
                <a:gd name="connsiteY1683" fmla="*/ 356380 h 1013913"/>
                <a:gd name="connsiteX1684" fmla="*/ 488773 w 1013913"/>
                <a:gd name="connsiteY1684" fmla="*/ 344412 h 1013913"/>
                <a:gd name="connsiteX1685" fmla="*/ 497096 w 1013913"/>
                <a:gd name="connsiteY1685" fmla="*/ 344412 h 1013913"/>
                <a:gd name="connsiteX1686" fmla="*/ 485291 w 1013913"/>
                <a:gd name="connsiteY1686" fmla="*/ 362799 h 1013913"/>
                <a:gd name="connsiteX1687" fmla="*/ 497912 w 1013913"/>
                <a:gd name="connsiteY1687" fmla="*/ 382493 h 1013913"/>
                <a:gd name="connsiteX1688" fmla="*/ 489589 w 1013913"/>
                <a:gd name="connsiteY1688" fmla="*/ 382493 h 1013913"/>
                <a:gd name="connsiteX1689" fmla="*/ 481156 w 1013913"/>
                <a:gd name="connsiteY1689" fmla="*/ 369110 h 1013913"/>
                <a:gd name="connsiteX1690" fmla="*/ 532757 w 1013913"/>
                <a:gd name="connsiteY1690" fmla="*/ 369110 h 1013913"/>
                <a:gd name="connsiteX1691" fmla="*/ 524324 w 1013913"/>
                <a:gd name="connsiteY1691" fmla="*/ 382493 h 1013913"/>
                <a:gd name="connsiteX1692" fmla="*/ 516001 w 1013913"/>
                <a:gd name="connsiteY1692" fmla="*/ 382493 h 1013913"/>
                <a:gd name="connsiteX1693" fmla="*/ 528622 w 1013913"/>
                <a:gd name="connsiteY1693" fmla="*/ 362799 h 1013913"/>
                <a:gd name="connsiteX1694" fmla="*/ 516817 w 1013913"/>
                <a:gd name="connsiteY1694" fmla="*/ 344412 h 1013913"/>
                <a:gd name="connsiteX1695" fmla="*/ 525140 w 1013913"/>
                <a:gd name="connsiteY1695" fmla="*/ 344412 h 1013913"/>
                <a:gd name="connsiteX1696" fmla="*/ 532756 w 1013913"/>
                <a:gd name="connsiteY1696" fmla="*/ 356380 h 1013913"/>
                <a:gd name="connsiteX1697" fmla="*/ 540373 w 1013913"/>
                <a:gd name="connsiteY1697" fmla="*/ 344412 h 1013913"/>
                <a:gd name="connsiteX1698" fmla="*/ 548696 w 1013913"/>
                <a:gd name="connsiteY1698" fmla="*/ 344412 h 1013913"/>
                <a:gd name="connsiteX1699" fmla="*/ 536891 w 1013913"/>
                <a:gd name="connsiteY1699" fmla="*/ 362799 h 1013913"/>
                <a:gd name="connsiteX1700" fmla="*/ 549512 w 1013913"/>
                <a:gd name="connsiteY1700" fmla="*/ 382493 h 1013913"/>
                <a:gd name="connsiteX1701" fmla="*/ 541189 w 1013913"/>
                <a:gd name="connsiteY1701" fmla="*/ 382493 h 1013913"/>
                <a:gd name="connsiteX1702" fmla="*/ 532756 w 1013913"/>
                <a:gd name="connsiteY1702" fmla="*/ 369110 h 1013913"/>
                <a:gd name="connsiteX1703" fmla="*/ 584357 w 1013913"/>
                <a:gd name="connsiteY1703" fmla="*/ 369110 h 1013913"/>
                <a:gd name="connsiteX1704" fmla="*/ 575925 w 1013913"/>
                <a:gd name="connsiteY1704" fmla="*/ 382493 h 1013913"/>
                <a:gd name="connsiteX1705" fmla="*/ 567601 w 1013913"/>
                <a:gd name="connsiteY1705" fmla="*/ 382493 h 1013913"/>
                <a:gd name="connsiteX1706" fmla="*/ 580222 w 1013913"/>
                <a:gd name="connsiteY1706" fmla="*/ 362799 h 1013913"/>
                <a:gd name="connsiteX1707" fmla="*/ 568417 w 1013913"/>
                <a:gd name="connsiteY1707" fmla="*/ 344412 h 1013913"/>
                <a:gd name="connsiteX1708" fmla="*/ 576741 w 1013913"/>
                <a:gd name="connsiteY1708" fmla="*/ 344412 h 1013913"/>
                <a:gd name="connsiteX1709" fmla="*/ 584357 w 1013913"/>
                <a:gd name="connsiteY1709" fmla="*/ 356380 h 1013913"/>
                <a:gd name="connsiteX1710" fmla="*/ 591973 w 1013913"/>
                <a:gd name="connsiteY1710" fmla="*/ 344412 h 1013913"/>
                <a:gd name="connsiteX1711" fmla="*/ 600296 w 1013913"/>
                <a:gd name="connsiteY1711" fmla="*/ 344412 h 1013913"/>
                <a:gd name="connsiteX1712" fmla="*/ 588492 w 1013913"/>
                <a:gd name="connsiteY1712" fmla="*/ 362799 h 1013913"/>
                <a:gd name="connsiteX1713" fmla="*/ 601112 w 1013913"/>
                <a:gd name="connsiteY1713" fmla="*/ 382493 h 1013913"/>
                <a:gd name="connsiteX1714" fmla="*/ 592789 w 1013913"/>
                <a:gd name="connsiteY1714" fmla="*/ 382493 h 1013913"/>
                <a:gd name="connsiteX1715" fmla="*/ 584357 w 1013913"/>
                <a:gd name="connsiteY1715" fmla="*/ 369110 h 1013913"/>
                <a:gd name="connsiteX1716" fmla="*/ 635957 w 1013913"/>
                <a:gd name="connsiteY1716" fmla="*/ 369110 h 1013913"/>
                <a:gd name="connsiteX1717" fmla="*/ 627525 w 1013913"/>
                <a:gd name="connsiteY1717" fmla="*/ 382493 h 1013913"/>
                <a:gd name="connsiteX1718" fmla="*/ 619202 w 1013913"/>
                <a:gd name="connsiteY1718" fmla="*/ 382493 h 1013913"/>
                <a:gd name="connsiteX1719" fmla="*/ 631822 w 1013913"/>
                <a:gd name="connsiteY1719" fmla="*/ 362799 h 1013913"/>
                <a:gd name="connsiteX1720" fmla="*/ 620018 w 1013913"/>
                <a:gd name="connsiteY1720" fmla="*/ 344412 h 1013913"/>
                <a:gd name="connsiteX1721" fmla="*/ 628341 w 1013913"/>
                <a:gd name="connsiteY1721" fmla="*/ 344412 h 1013913"/>
                <a:gd name="connsiteX1722" fmla="*/ 635957 w 1013913"/>
                <a:gd name="connsiteY1722" fmla="*/ 356380 h 1013913"/>
                <a:gd name="connsiteX1723" fmla="*/ 643573 w 1013913"/>
                <a:gd name="connsiteY1723" fmla="*/ 344412 h 1013913"/>
                <a:gd name="connsiteX1724" fmla="*/ 651896 w 1013913"/>
                <a:gd name="connsiteY1724" fmla="*/ 344412 h 1013913"/>
                <a:gd name="connsiteX1725" fmla="*/ 640092 w 1013913"/>
                <a:gd name="connsiteY1725" fmla="*/ 362799 h 1013913"/>
                <a:gd name="connsiteX1726" fmla="*/ 652712 w 1013913"/>
                <a:gd name="connsiteY1726" fmla="*/ 382493 h 1013913"/>
                <a:gd name="connsiteX1727" fmla="*/ 644389 w 1013913"/>
                <a:gd name="connsiteY1727" fmla="*/ 382493 h 1013913"/>
                <a:gd name="connsiteX1728" fmla="*/ 635957 w 1013913"/>
                <a:gd name="connsiteY1728" fmla="*/ 369110 h 1013913"/>
                <a:gd name="connsiteX1729" fmla="*/ 687557 w 1013913"/>
                <a:gd name="connsiteY1729" fmla="*/ 369110 h 1013913"/>
                <a:gd name="connsiteX1730" fmla="*/ 679125 w 1013913"/>
                <a:gd name="connsiteY1730" fmla="*/ 382493 h 1013913"/>
                <a:gd name="connsiteX1731" fmla="*/ 670802 w 1013913"/>
                <a:gd name="connsiteY1731" fmla="*/ 382493 h 1013913"/>
                <a:gd name="connsiteX1732" fmla="*/ 683423 w 1013913"/>
                <a:gd name="connsiteY1732" fmla="*/ 362799 h 1013913"/>
                <a:gd name="connsiteX1733" fmla="*/ 671618 w 1013913"/>
                <a:gd name="connsiteY1733" fmla="*/ 344412 h 1013913"/>
                <a:gd name="connsiteX1734" fmla="*/ 679941 w 1013913"/>
                <a:gd name="connsiteY1734" fmla="*/ 344412 h 1013913"/>
                <a:gd name="connsiteX1735" fmla="*/ 687557 w 1013913"/>
                <a:gd name="connsiteY1735" fmla="*/ 356380 h 1013913"/>
                <a:gd name="connsiteX1736" fmla="*/ 695174 w 1013913"/>
                <a:gd name="connsiteY1736" fmla="*/ 344412 h 1013913"/>
                <a:gd name="connsiteX1737" fmla="*/ 703497 w 1013913"/>
                <a:gd name="connsiteY1737" fmla="*/ 344412 h 1013913"/>
                <a:gd name="connsiteX1738" fmla="*/ 691692 w 1013913"/>
                <a:gd name="connsiteY1738" fmla="*/ 362799 h 1013913"/>
                <a:gd name="connsiteX1739" fmla="*/ 704313 w 1013913"/>
                <a:gd name="connsiteY1739" fmla="*/ 382493 h 1013913"/>
                <a:gd name="connsiteX1740" fmla="*/ 695990 w 1013913"/>
                <a:gd name="connsiteY1740" fmla="*/ 382493 h 1013913"/>
                <a:gd name="connsiteX1741" fmla="*/ 687557 w 1013913"/>
                <a:gd name="connsiteY1741" fmla="*/ 369110 h 1013913"/>
                <a:gd name="connsiteX1742" fmla="*/ 739157 w 1013913"/>
                <a:gd name="connsiteY1742" fmla="*/ 369110 h 1013913"/>
                <a:gd name="connsiteX1743" fmla="*/ 730725 w 1013913"/>
                <a:gd name="connsiteY1743" fmla="*/ 382493 h 1013913"/>
                <a:gd name="connsiteX1744" fmla="*/ 722402 w 1013913"/>
                <a:gd name="connsiteY1744" fmla="*/ 382493 h 1013913"/>
                <a:gd name="connsiteX1745" fmla="*/ 735023 w 1013913"/>
                <a:gd name="connsiteY1745" fmla="*/ 362799 h 1013913"/>
                <a:gd name="connsiteX1746" fmla="*/ 723218 w 1013913"/>
                <a:gd name="connsiteY1746" fmla="*/ 344412 h 1013913"/>
                <a:gd name="connsiteX1747" fmla="*/ 731541 w 1013913"/>
                <a:gd name="connsiteY1747" fmla="*/ 344412 h 1013913"/>
                <a:gd name="connsiteX1748" fmla="*/ 739157 w 1013913"/>
                <a:gd name="connsiteY1748" fmla="*/ 356380 h 1013913"/>
                <a:gd name="connsiteX1749" fmla="*/ 746774 w 1013913"/>
                <a:gd name="connsiteY1749" fmla="*/ 344412 h 1013913"/>
                <a:gd name="connsiteX1750" fmla="*/ 755097 w 1013913"/>
                <a:gd name="connsiteY1750" fmla="*/ 344412 h 1013913"/>
                <a:gd name="connsiteX1751" fmla="*/ 743292 w 1013913"/>
                <a:gd name="connsiteY1751" fmla="*/ 362799 h 1013913"/>
                <a:gd name="connsiteX1752" fmla="*/ 755913 w 1013913"/>
                <a:gd name="connsiteY1752" fmla="*/ 382493 h 1013913"/>
                <a:gd name="connsiteX1753" fmla="*/ 747590 w 1013913"/>
                <a:gd name="connsiteY1753" fmla="*/ 382493 h 1013913"/>
                <a:gd name="connsiteX1754" fmla="*/ 739157 w 1013913"/>
                <a:gd name="connsiteY1754" fmla="*/ 369110 h 1013913"/>
                <a:gd name="connsiteX1755" fmla="*/ 790757 w 1013913"/>
                <a:gd name="connsiteY1755" fmla="*/ 369110 h 1013913"/>
                <a:gd name="connsiteX1756" fmla="*/ 782325 w 1013913"/>
                <a:gd name="connsiteY1756" fmla="*/ 382493 h 1013913"/>
                <a:gd name="connsiteX1757" fmla="*/ 774002 w 1013913"/>
                <a:gd name="connsiteY1757" fmla="*/ 382493 h 1013913"/>
                <a:gd name="connsiteX1758" fmla="*/ 786623 w 1013913"/>
                <a:gd name="connsiteY1758" fmla="*/ 362799 h 1013913"/>
                <a:gd name="connsiteX1759" fmla="*/ 774818 w 1013913"/>
                <a:gd name="connsiteY1759" fmla="*/ 344412 h 1013913"/>
                <a:gd name="connsiteX1760" fmla="*/ 783141 w 1013913"/>
                <a:gd name="connsiteY1760" fmla="*/ 344412 h 1013913"/>
                <a:gd name="connsiteX1761" fmla="*/ 790757 w 1013913"/>
                <a:gd name="connsiteY1761" fmla="*/ 356380 h 1013913"/>
                <a:gd name="connsiteX1762" fmla="*/ 798374 w 1013913"/>
                <a:gd name="connsiteY1762" fmla="*/ 344412 h 1013913"/>
                <a:gd name="connsiteX1763" fmla="*/ 806697 w 1013913"/>
                <a:gd name="connsiteY1763" fmla="*/ 344412 h 1013913"/>
                <a:gd name="connsiteX1764" fmla="*/ 794892 w 1013913"/>
                <a:gd name="connsiteY1764" fmla="*/ 362799 h 1013913"/>
                <a:gd name="connsiteX1765" fmla="*/ 807513 w 1013913"/>
                <a:gd name="connsiteY1765" fmla="*/ 382493 h 1013913"/>
                <a:gd name="connsiteX1766" fmla="*/ 799190 w 1013913"/>
                <a:gd name="connsiteY1766" fmla="*/ 382493 h 1013913"/>
                <a:gd name="connsiteX1767" fmla="*/ 790757 w 1013913"/>
                <a:gd name="connsiteY1767" fmla="*/ 369110 h 1013913"/>
                <a:gd name="connsiteX1768" fmla="*/ 842357 w 1013913"/>
                <a:gd name="connsiteY1768" fmla="*/ 369110 h 1013913"/>
                <a:gd name="connsiteX1769" fmla="*/ 833925 w 1013913"/>
                <a:gd name="connsiteY1769" fmla="*/ 382493 h 1013913"/>
                <a:gd name="connsiteX1770" fmla="*/ 825602 w 1013913"/>
                <a:gd name="connsiteY1770" fmla="*/ 382493 h 1013913"/>
                <a:gd name="connsiteX1771" fmla="*/ 838223 w 1013913"/>
                <a:gd name="connsiteY1771" fmla="*/ 362799 h 1013913"/>
                <a:gd name="connsiteX1772" fmla="*/ 826418 w 1013913"/>
                <a:gd name="connsiteY1772" fmla="*/ 344412 h 1013913"/>
                <a:gd name="connsiteX1773" fmla="*/ 834741 w 1013913"/>
                <a:gd name="connsiteY1773" fmla="*/ 344412 h 1013913"/>
                <a:gd name="connsiteX1774" fmla="*/ 842357 w 1013913"/>
                <a:gd name="connsiteY1774" fmla="*/ 356380 h 1013913"/>
                <a:gd name="connsiteX1775" fmla="*/ 849974 w 1013913"/>
                <a:gd name="connsiteY1775" fmla="*/ 344412 h 1013913"/>
                <a:gd name="connsiteX1776" fmla="*/ 858297 w 1013913"/>
                <a:gd name="connsiteY1776" fmla="*/ 344412 h 1013913"/>
                <a:gd name="connsiteX1777" fmla="*/ 846492 w 1013913"/>
                <a:gd name="connsiteY1777" fmla="*/ 362799 h 1013913"/>
                <a:gd name="connsiteX1778" fmla="*/ 859113 w 1013913"/>
                <a:gd name="connsiteY1778" fmla="*/ 382493 h 1013913"/>
                <a:gd name="connsiteX1779" fmla="*/ 850790 w 1013913"/>
                <a:gd name="connsiteY1779" fmla="*/ 382493 h 1013913"/>
                <a:gd name="connsiteX1780" fmla="*/ 842357 w 1013913"/>
                <a:gd name="connsiteY1780" fmla="*/ 369110 h 1013913"/>
                <a:gd name="connsiteX1781" fmla="*/ 893958 w 1013913"/>
                <a:gd name="connsiteY1781" fmla="*/ 369110 h 1013913"/>
                <a:gd name="connsiteX1782" fmla="*/ 885526 w 1013913"/>
                <a:gd name="connsiteY1782" fmla="*/ 382493 h 1013913"/>
                <a:gd name="connsiteX1783" fmla="*/ 877202 w 1013913"/>
                <a:gd name="connsiteY1783" fmla="*/ 382493 h 1013913"/>
                <a:gd name="connsiteX1784" fmla="*/ 889823 w 1013913"/>
                <a:gd name="connsiteY1784" fmla="*/ 362799 h 1013913"/>
                <a:gd name="connsiteX1785" fmla="*/ 878018 w 1013913"/>
                <a:gd name="connsiteY1785" fmla="*/ 344412 h 1013913"/>
                <a:gd name="connsiteX1786" fmla="*/ 886341 w 1013913"/>
                <a:gd name="connsiteY1786" fmla="*/ 344412 h 1013913"/>
                <a:gd name="connsiteX1787" fmla="*/ 893958 w 1013913"/>
                <a:gd name="connsiteY1787" fmla="*/ 356380 h 1013913"/>
                <a:gd name="connsiteX1788" fmla="*/ 901574 w 1013913"/>
                <a:gd name="connsiteY1788" fmla="*/ 344412 h 1013913"/>
                <a:gd name="connsiteX1789" fmla="*/ 909897 w 1013913"/>
                <a:gd name="connsiteY1789" fmla="*/ 344412 h 1013913"/>
                <a:gd name="connsiteX1790" fmla="*/ 898093 w 1013913"/>
                <a:gd name="connsiteY1790" fmla="*/ 362799 h 1013913"/>
                <a:gd name="connsiteX1791" fmla="*/ 910713 w 1013913"/>
                <a:gd name="connsiteY1791" fmla="*/ 382493 h 1013913"/>
                <a:gd name="connsiteX1792" fmla="*/ 902390 w 1013913"/>
                <a:gd name="connsiteY1792" fmla="*/ 382493 h 1013913"/>
                <a:gd name="connsiteX1793" fmla="*/ 893958 w 1013913"/>
                <a:gd name="connsiteY1793" fmla="*/ 369110 h 1013913"/>
                <a:gd name="connsiteX1794" fmla="*/ 945558 w 1013913"/>
                <a:gd name="connsiteY1794" fmla="*/ 369110 h 1013913"/>
                <a:gd name="connsiteX1795" fmla="*/ 937126 w 1013913"/>
                <a:gd name="connsiteY1795" fmla="*/ 382493 h 1013913"/>
                <a:gd name="connsiteX1796" fmla="*/ 928803 w 1013913"/>
                <a:gd name="connsiteY1796" fmla="*/ 382493 h 1013913"/>
                <a:gd name="connsiteX1797" fmla="*/ 941423 w 1013913"/>
                <a:gd name="connsiteY1797" fmla="*/ 362799 h 1013913"/>
                <a:gd name="connsiteX1798" fmla="*/ 929619 w 1013913"/>
                <a:gd name="connsiteY1798" fmla="*/ 344412 h 1013913"/>
                <a:gd name="connsiteX1799" fmla="*/ 937942 w 1013913"/>
                <a:gd name="connsiteY1799" fmla="*/ 344412 h 1013913"/>
                <a:gd name="connsiteX1800" fmla="*/ 945558 w 1013913"/>
                <a:gd name="connsiteY1800" fmla="*/ 356380 h 1013913"/>
                <a:gd name="connsiteX1801" fmla="*/ 953174 w 1013913"/>
                <a:gd name="connsiteY1801" fmla="*/ 344412 h 1013913"/>
                <a:gd name="connsiteX1802" fmla="*/ 961497 w 1013913"/>
                <a:gd name="connsiteY1802" fmla="*/ 344412 h 1013913"/>
                <a:gd name="connsiteX1803" fmla="*/ 949693 w 1013913"/>
                <a:gd name="connsiteY1803" fmla="*/ 362799 h 1013913"/>
                <a:gd name="connsiteX1804" fmla="*/ 962313 w 1013913"/>
                <a:gd name="connsiteY1804" fmla="*/ 382493 h 1013913"/>
                <a:gd name="connsiteX1805" fmla="*/ 953990 w 1013913"/>
                <a:gd name="connsiteY1805" fmla="*/ 382493 h 1013913"/>
                <a:gd name="connsiteX1806" fmla="*/ 945558 w 1013913"/>
                <a:gd name="connsiteY1806" fmla="*/ 369110 h 1013913"/>
                <a:gd name="connsiteX1807" fmla="*/ 997158 w 1013913"/>
                <a:gd name="connsiteY1807" fmla="*/ 369110 h 1013913"/>
                <a:gd name="connsiteX1808" fmla="*/ 988726 w 1013913"/>
                <a:gd name="connsiteY1808" fmla="*/ 382493 h 1013913"/>
                <a:gd name="connsiteX1809" fmla="*/ 980403 w 1013913"/>
                <a:gd name="connsiteY1809" fmla="*/ 382493 h 1013913"/>
                <a:gd name="connsiteX1810" fmla="*/ 993023 w 1013913"/>
                <a:gd name="connsiteY1810" fmla="*/ 362799 h 1013913"/>
                <a:gd name="connsiteX1811" fmla="*/ 981219 w 1013913"/>
                <a:gd name="connsiteY1811" fmla="*/ 344412 h 1013913"/>
                <a:gd name="connsiteX1812" fmla="*/ 989542 w 1013913"/>
                <a:gd name="connsiteY1812" fmla="*/ 344412 h 1013913"/>
                <a:gd name="connsiteX1813" fmla="*/ 997158 w 1013913"/>
                <a:gd name="connsiteY1813" fmla="*/ 356380 h 1013913"/>
                <a:gd name="connsiteX1814" fmla="*/ 1004775 w 1013913"/>
                <a:gd name="connsiteY1814" fmla="*/ 344412 h 1013913"/>
                <a:gd name="connsiteX1815" fmla="*/ 1013097 w 1013913"/>
                <a:gd name="connsiteY1815" fmla="*/ 344412 h 1013913"/>
                <a:gd name="connsiteX1816" fmla="*/ 1001293 w 1013913"/>
                <a:gd name="connsiteY1816" fmla="*/ 362799 h 1013913"/>
                <a:gd name="connsiteX1817" fmla="*/ 1013913 w 1013913"/>
                <a:gd name="connsiteY1817" fmla="*/ 382493 h 1013913"/>
                <a:gd name="connsiteX1818" fmla="*/ 1005591 w 1013913"/>
                <a:gd name="connsiteY1818" fmla="*/ 382493 h 1013913"/>
                <a:gd name="connsiteX1819" fmla="*/ 997158 w 1013913"/>
                <a:gd name="connsiteY1819" fmla="*/ 369110 h 1013913"/>
                <a:gd name="connsiteX1820" fmla="*/ 16755 w 1013913"/>
                <a:gd name="connsiteY1820" fmla="*/ 426512 h 1013913"/>
                <a:gd name="connsiteX1821" fmla="*/ 8323 w 1013913"/>
                <a:gd name="connsiteY1821" fmla="*/ 439895 h 1013913"/>
                <a:gd name="connsiteX1822" fmla="*/ 0 w 1013913"/>
                <a:gd name="connsiteY1822" fmla="*/ 439895 h 1013913"/>
                <a:gd name="connsiteX1823" fmla="*/ 12621 w 1013913"/>
                <a:gd name="connsiteY1823" fmla="*/ 420201 h 1013913"/>
                <a:gd name="connsiteX1824" fmla="*/ 816 w 1013913"/>
                <a:gd name="connsiteY1824" fmla="*/ 401813 h 1013913"/>
                <a:gd name="connsiteX1825" fmla="*/ 9139 w 1013913"/>
                <a:gd name="connsiteY1825" fmla="*/ 401813 h 1013913"/>
                <a:gd name="connsiteX1826" fmla="*/ 16755 w 1013913"/>
                <a:gd name="connsiteY1826" fmla="*/ 413782 h 1013913"/>
                <a:gd name="connsiteX1827" fmla="*/ 24372 w 1013913"/>
                <a:gd name="connsiteY1827" fmla="*/ 401813 h 1013913"/>
                <a:gd name="connsiteX1828" fmla="*/ 32695 w 1013913"/>
                <a:gd name="connsiteY1828" fmla="*/ 401813 h 1013913"/>
                <a:gd name="connsiteX1829" fmla="*/ 20890 w 1013913"/>
                <a:gd name="connsiteY1829" fmla="*/ 420201 h 1013913"/>
                <a:gd name="connsiteX1830" fmla="*/ 33511 w 1013913"/>
                <a:gd name="connsiteY1830" fmla="*/ 439895 h 1013913"/>
                <a:gd name="connsiteX1831" fmla="*/ 25188 w 1013913"/>
                <a:gd name="connsiteY1831" fmla="*/ 439895 h 1013913"/>
                <a:gd name="connsiteX1832" fmla="*/ 16755 w 1013913"/>
                <a:gd name="connsiteY1832" fmla="*/ 426512 h 1013913"/>
                <a:gd name="connsiteX1833" fmla="*/ 68355 w 1013913"/>
                <a:gd name="connsiteY1833" fmla="*/ 426512 h 1013913"/>
                <a:gd name="connsiteX1834" fmla="*/ 59923 w 1013913"/>
                <a:gd name="connsiteY1834" fmla="*/ 439895 h 1013913"/>
                <a:gd name="connsiteX1835" fmla="*/ 51600 w 1013913"/>
                <a:gd name="connsiteY1835" fmla="*/ 439895 h 1013913"/>
                <a:gd name="connsiteX1836" fmla="*/ 64221 w 1013913"/>
                <a:gd name="connsiteY1836" fmla="*/ 420201 h 1013913"/>
                <a:gd name="connsiteX1837" fmla="*/ 52416 w 1013913"/>
                <a:gd name="connsiteY1837" fmla="*/ 401813 h 1013913"/>
                <a:gd name="connsiteX1838" fmla="*/ 60739 w 1013913"/>
                <a:gd name="connsiteY1838" fmla="*/ 401813 h 1013913"/>
                <a:gd name="connsiteX1839" fmla="*/ 68355 w 1013913"/>
                <a:gd name="connsiteY1839" fmla="*/ 413782 h 1013913"/>
                <a:gd name="connsiteX1840" fmla="*/ 75972 w 1013913"/>
                <a:gd name="connsiteY1840" fmla="*/ 401813 h 1013913"/>
                <a:gd name="connsiteX1841" fmla="*/ 84295 w 1013913"/>
                <a:gd name="connsiteY1841" fmla="*/ 401813 h 1013913"/>
                <a:gd name="connsiteX1842" fmla="*/ 72490 w 1013913"/>
                <a:gd name="connsiteY1842" fmla="*/ 420201 h 1013913"/>
                <a:gd name="connsiteX1843" fmla="*/ 85111 w 1013913"/>
                <a:gd name="connsiteY1843" fmla="*/ 439895 h 1013913"/>
                <a:gd name="connsiteX1844" fmla="*/ 76788 w 1013913"/>
                <a:gd name="connsiteY1844" fmla="*/ 439895 h 1013913"/>
                <a:gd name="connsiteX1845" fmla="*/ 68355 w 1013913"/>
                <a:gd name="connsiteY1845" fmla="*/ 426512 h 1013913"/>
                <a:gd name="connsiteX1846" fmla="*/ 119956 w 1013913"/>
                <a:gd name="connsiteY1846" fmla="*/ 426512 h 1013913"/>
                <a:gd name="connsiteX1847" fmla="*/ 111523 w 1013913"/>
                <a:gd name="connsiteY1847" fmla="*/ 439895 h 1013913"/>
                <a:gd name="connsiteX1848" fmla="*/ 103200 w 1013913"/>
                <a:gd name="connsiteY1848" fmla="*/ 439895 h 1013913"/>
                <a:gd name="connsiteX1849" fmla="*/ 115821 w 1013913"/>
                <a:gd name="connsiteY1849" fmla="*/ 420201 h 1013913"/>
                <a:gd name="connsiteX1850" fmla="*/ 104016 w 1013913"/>
                <a:gd name="connsiteY1850" fmla="*/ 401813 h 1013913"/>
                <a:gd name="connsiteX1851" fmla="*/ 112339 w 1013913"/>
                <a:gd name="connsiteY1851" fmla="*/ 401813 h 1013913"/>
                <a:gd name="connsiteX1852" fmla="*/ 119955 w 1013913"/>
                <a:gd name="connsiteY1852" fmla="*/ 413782 h 1013913"/>
                <a:gd name="connsiteX1853" fmla="*/ 127572 w 1013913"/>
                <a:gd name="connsiteY1853" fmla="*/ 401813 h 1013913"/>
                <a:gd name="connsiteX1854" fmla="*/ 135895 w 1013913"/>
                <a:gd name="connsiteY1854" fmla="*/ 401813 h 1013913"/>
                <a:gd name="connsiteX1855" fmla="*/ 124090 w 1013913"/>
                <a:gd name="connsiteY1855" fmla="*/ 420201 h 1013913"/>
                <a:gd name="connsiteX1856" fmla="*/ 136711 w 1013913"/>
                <a:gd name="connsiteY1856" fmla="*/ 439895 h 1013913"/>
                <a:gd name="connsiteX1857" fmla="*/ 128388 w 1013913"/>
                <a:gd name="connsiteY1857" fmla="*/ 439895 h 1013913"/>
                <a:gd name="connsiteX1858" fmla="*/ 119955 w 1013913"/>
                <a:gd name="connsiteY1858" fmla="*/ 426512 h 1013913"/>
                <a:gd name="connsiteX1859" fmla="*/ 171556 w 1013913"/>
                <a:gd name="connsiteY1859" fmla="*/ 426512 h 1013913"/>
                <a:gd name="connsiteX1860" fmla="*/ 163123 w 1013913"/>
                <a:gd name="connsiteY1860" fmla="*/ 439895 h 1013913"/>
                <a:gd name="connsiteX1861" fmla="*/ 154800 w 1013913"/>
                <a:gd name="connsiteY1861" fmla="*/ 439895 h 1013913"/>
                <a:gd name="connsiteX1862" fmla="*/ 167421 w 1013913"/>
                <a:gd name="connsiteY1862" fmla="*/ 420201 h 1013913"/>
                <a:gd name="connsiteX1863" fmla="*/ 155616 w 1013913"/>
                <a:gd name="connsiteY1863" fmla="*/ 401813 h 1013913"/>
                <a:gd name="connsiteX1864" fmla="*/ 163939 w 1013913"/>
                <a:gd name="connsiteY1864" fmla="*/ 401813 h 1013913"/>
                <a:gd name="connsiteX1865" fmla="*/ 171555 w 1013913"/>
                <a:gd name="connsiteY1865" fmla="*/ 413782 h 1013913"/>
                <a:gd name="connsiteX1866" fmla="*/ 179172 w 1013913"/>
                <a:gd name="connsiteY1866" fmla="*/ 401813 h 1013913"/>
                <a:gd name="connsiteX1867" fmla="*/ 187495 w 1013913"/>
                <a:gd name="connsiteY1867" fmla="*/ 401813 h 1013913"/>
                <a:gd name="connsiteX1868" fmla="*/ 175690 w 1013913"/>
                <a:gd name="connsiteY1868" fmla="*/ 420201 h 1013913"/>
                <a:gd name="connsiteX1869" fmla="*/ 188311 w 1013913"/>
                <a:gd name="connsiteY1869" fmla="*/ 439895 h 1013913"/>
                <a:gd name="connsiteX1870" fmla="*/ 179988 w 1013913"/>
                <a:gd name="connsiteY1870" fmla="*/ 439895 h 1013913"/>
                <a:gd name="connsiteX1871" fmla="*/ 171555 w 1013913"/>
                <a:gd name="connsiteY1871" fmla="*/ 426512 h 1013913"/>
                <a:gd name="connsiteX1872" fmla="*/ 223156 w 1013913"/>
                <a:gd name="connsiteY1872" fmla="*/ 426512 h 1013913"/>
                <a:gd name="connsiteX1873" fmla="*/ 214724 w 1013913"/>
                <a:gd name="connsiteY1873" fmla="*/ 439895 h 1013913"/>
                <a:gd name="connsiteX1874" fmla="*/ 206401 w 1013913"/>
                <a:gd name="connsiteY1874" fmla="*/ 439895 h 1013913"/>
                <a:gd name="connsiteX1875" fmla="*/ 219021 w 1013913"/>
                <a:gd name="connsiteY1875" fmla="*/ 420201 h 1013913"/>
                <a:gd name="connsiteX1876" fmla="*/ 207217 w 1013913"/>
                <a:gd name="connsiteY1876" fmla="*/ 401813 h 1013913"/>
                <a:gd name="connsiteX1877" fmla="*/ 215540 w 1013913"/>
                <a:gd name="connsiteY1877" fmla="*/ 401813 h 1013913"/>
                <a:gd name="connsiteX1878" fmla="*/ 223156 w 1013913"/>
                <a:gd name="connsiteY1878" fmla="*/ 413782 h 1013913"/>
                <a:gd name="connsiteX1879" fmla="*/ 230772 w 1013913"/>
                <a:gd name="connsiteY1879" fmla="*/ 401813 h 1013913"/>
                <a:gd name="connsiteX1880" fmla="*/ 239095 w 1013913"/>
                <a:gd name="connsiteY1880" fmla="*/ 401813 h 1013913"/>
                <a:gd name="connsiteX1881" fmla="*/ 227291 w 1013913"/>
                <a:gd name="connsiteY1881" fmla="*/ 420201 h 1013913"/>
                <a:gd name="connsiteX1882" fmla="*/ 239911 w 1013913"/>
                <a:gd name="connsiteY1882" fmla="*/ 439895 h 1013913"/>
                <a:gd name="connsiteX1883" fmla="*/ 231588 w 1013913"/>
                <a:gd name="connsiteY1883" fmla="*/ 439895 h 1013913"/>
                <a:gd name="connsiteX1884" fmla="*/ 223156 w 1013913"/>
                <a:gd name="connsiteY1884" fmla="*/ 426512 h 1013913"/>
                <a:gd name="connsiteX1885" fmla="*/ 274756 w 1013913"/>
                <a:gd name="connsiteY1885" fmla="*/ 426512 h 1013913"/>
                <a:gd name="connsiteX1886" fmla="*/ 266324 w 1013913"/>
                <a:gd name="connsiteY1886" fmla="*/ 439895 h 1013913"/>
                <a:gd name="connsiteX1887" fmla="*/ 258001 w 1013913"/>
                <a:gd name="connsiteY1887" fmla="*/ 439895 h 1013913"/>
                <a:gd name="connsiteX1888" fmla="*/ 270621 w 1013913"/>
                <a:gd name="connsiteY1888" fmla="*/ 420201 h 1013913"/>
                <a:gd name="connsiteX1889" fmla="*/ 258817 w 1013913"/>
                <a:gd name="connsiteY1889" fmla="*/ 401813 h 1013913"/>
                <a:gd name="connsiteX1890" fmla="*/ 267140 w 1013913"/>
                <a:gd name="connsiteY1890" fmla="*/ 401813 h 1013913"/>
                <a:gd name="connsiteX1891" fmla="*/ 274756 w 1013913"/>
                <a:gd name="connsiteY1891" fmla="*/ 413782 h 1013913"/>
                <a:gd name="connsiteX1892" fmla="*/ 282373 w 1013913"/>
                <a:gd name="connsiteY1892" fmla="*/ 401813 h 1013913"/>
                <a:gd name="connsiteX1893" fmla="*/ 290696 w 1013913"/>
                <a:gd name="connsiteY1893" fmla="*/ 401813 h 1013913"/>
                <a:gd name="connsiteX1894" fmla="*/ 278891 w 1013913"/>
                <a:gd name="connsiteY1894" fmla="*/ 420201 h 1013913"/>
                <a:gd name="connsiteX1895" fmla="*/ 291512 w 1013913"/>
                <a:gd name="connsiteY1895" fmla="*/ 439895 h 1013913"/>
                <a:gd name="connsiteX1896" fmla="*/ 283189 w 1013913"/>
                <a:gd name="connsiteY1896" fmla="*/ 439895 h 1013913"/>
                <a:gd name="connsiteX1897" fmla="*/ 274756 w 1013913"/>
                <a:gd name="connsiteY1897" fmla="*/ 426512 h 1013913"/>
                <a:gd name="connsiteX1898" fmla="*/ 326356 w 1013913"/>
                <a:gd name="connsiteY1898" fmla="*/ 426512 h 1013913"/>
                <a:gd name="connsiteX1899" fmla="*/ 317924 w 1013913"/>
                <a:gd name="connsiteY1899" fmla="*/ 439895 h 1013913"/>
                <a:gd name="connsiteX1900" fmla="*/ 309601 w 1013913"/>
                <a:gd name="connsiteY1900" fmla="*/ 439895 h 1013913"/>
                <a:gd name="connsiteX1901" fmla="*/ 322222 w 1013913"/>
                <a:gd name="connsiteY1901" fmla="*/ 420201 h 1013913"/>
                <a:gd name="connsiteX1902" fmla="*/ 310417 w 1013913"/>
                <a:gd name="connsiteY1902" fmla="*/ 401813 h 1013913"/>
                <a:gd name="connsiteX1903" fmla="*/ 318740 w 1013913"/>
                <a:gd name="connsiteY1903" fmla="*/ 401813 h 1013913"/>
                <a:gd name="connsiteX1904" fmla="*/ 326356 w 1013913"/>
                <a:gd name="connsiteY1904" fmla="*/ 413782 h 1013913"/>
                <a:gd name="connsiteX1905" fmla="*/ 333973 w 1013913"/>
                <a:gd name="connsiteY1905" fmla="*/ 401813 h 1013913"/>
                <a:gd name="connsiteX1906" fmla="*/ 342296 w 1013913"/>
                <a:gd name="connsiteY1906" fmla="*/ 401813 h 1013913"/>
                <a:gd name="connsiteX1907" fmla="*/ 330491 w 1013913"/>
                <a:gd name="connsiteY1907" fmla="*/ 420201 h 1013913"/>
                <a:gd name="connsiteX1908" fmla="*/ 343112 w 1013913"/>
                <a:gd name="connsiteY1908" fmla="*/ 439895 h 1013913"/>
                <a:gd name="connsiteX1909" fmla="*/ 334789 w 1013913"/>
                <a:gd name="connsiteY1909" fmla="*/ 439895 h 1013913"/>
                <a:gd name="connsiteX1910" fmla="*/ 326356 w 1013913"/>
                <a:gd name="connsiteY1910" fmla="*/ 426512 h 1013913"/>
                <a:gd name="connsiteX1911" fmla="*/ 377956 w 1013913"/>
                <a:gd name="connsiteY1911" fmla="*/ 426512 h 1013913"/>
                <a:gd name="connsiteX1912" fmla="*/ 369524 w 1013913"/>
                <a:gd name="connsiteY1912" fmla="*/ 439895 h 1013913"/>
                <a:gd name="connsiteX1913" fmla="*/ 361201 w 1013913"/>
                <a:gd name="connsiteY1913" fmla="*/ 439895 h 1013913"/>
                <a:gd name="connsiteX1914" fmla="*/ 373822 w 1013913"/>
                <a:gd name="connsiteY1914" fmla="*/ 420201 h 1013913"/>
                <a:gd name="connsiteX1915" fmla="*/ 362017 w 1013913"/>
                <a:gd name="connsiteY1915" fmla="*/ 401813 h 1013913"/>
                <a:gd name="connsiteX1916" fmla="*/ 370340 w 1013913"/>
                <a:gd name="connsiteY1916" fmla="*/ 401813 h 1013913"/>
                <a:gd name="connsiteX1917" fmla="*/ 377956 w 1013913"/>
                <a:gd name="connsiteY1917" fmla="*/ 413782 h 1013913"/>
                <a:gd name="connsiteX1918" fmla="*/ 385573 w 1013913"/>
                <a:gd name="connsiteY1918" fmla="*/ 401813 h 1013913"/>
                <a:gd name="connsiteX1919" fmla="*/ 393896 w 1013913"/>
                <a:gd name="connsiteY1919" fmla="*/ 401813 h 1013913"/>
                <a:gd name="connsiteX1920" fmla="*/ 382091 w 1013913"/>
                <a:gd name="connsiteY1920" fmla="*/ 420201 h 1013913"/>
                <a:gd name="connsiteX1921" fmla="*/ 394712 w 1013913"/>
                <a:gd name="connsiteY1921" fmla="*/ 439895 h 1013913"/>
                <a:gd name="connsiteX1922" fmla="*/ 386389 w 1013913"/>
                <a:gd name="connsiteY1922" fmla="*/ 439895 h 1013913"/>
                <a:gd name="connsiteX1923" fmla="*/ 377956 w 1013913"/>
                <a:gd name="connsiteY1923" fmla="*/ 426512 h 1013913"/>
                <a:gd name="connsiteX1924" fmla="*/ 429556 w 1013913"/>
                <a:gd name="connsiteY1924" fmla="*/ 426512 h 1013913"/>
                <a:gd name="connsiteX1925" fmla="*/ 421124 w 1013913"/>
                <a:gd name="connsiteY1925" fmla="*/ 439895 h 1013913"/>
                <a:gd name="connsiteX1926" fmla="*/ 412801 w 1013913"/>
                <a:gd name="connsiteY1926" fmla="*/ 439895 h 1013913"/>
                <a:gd name="connsiteX1927" fmla="*/ 425422 w 1013913"/>
                <a:gd name="connsiteY1927" fmla="*/ 420201 h 1013913"/>
                <a:gd name="connsiteX1928" fmla="*/ 413617 w 1013913"/>
                <a:gd name="connsiteY1928" fmla="*/ 401813 h 1013913"/>
                <a:gd name="connsiteX1929" fmla="*/ 421940 w 1013913"/>
                <a:gd name="connsiteY1929" fmla="*/ 401813 h 1013913"/>
                <a:gd name="connsiteX1930" fmla="*/ 429556 w 1013913"/>
                <a:gd name="connsiteY1930" fmla="*/ 413782 h 1013913"/>
                <a:gd name="connsiteX1931" fmla="*/ 437173 w 1013913"/>
                <a:gd name="connsiteY1931" fmla="*/ 401813 h 1013913"/>
                <a:gd name="connsiteX1932" fmla="*/ 445496 w 1013913"/>
                <a:gd name="connsiteY1932" fmla="*/ 401813 h 1013913"/>
                <a:gd name="connsiteX1933" fmla="*/ 433691 w 1013913"/>
                <a:gd name="connsiteY1933" fmla="*/ 420201 h 1013913"/>
                <a:gd name="connsiteX1934" fmla="*/ 446312 w 1013913"/>
                <a:gd name="connsiteY1934" fmla="*/ 439895 h 1013913"/>
                <a:gd name="connsiteX1935" fmla="*/ 437989 w 1013913"/>
                <a:gd name="connsiteY1935" fmla="*/ 439895 h 1013913"/>
                <a:gd name="connsiteX1936" fmla="*/ 429556 w 1013913"/>
                <a:gd name="connsiteY1936" fmla="*/ 426512 h 1013913"/>
                <a:gd name="connsiteX1937" fmla="*/ 481157 w 1013913"/>
                <a:gd name="connsiteY1937" fmla="*/ 426512 h 1013913"/>
                <a:gd name="connsiteX1938" fmla="*/ 472724 w 1013913"/>
                <a:gd name="connsiteY1938" fmla="*/ 439895 h 1013913"/>
                <a:gd name="connsiteX1939" fmla="*/ 464401 w 1013913"/>
                <a:gd name="connsiteY1939" fmla="*/ 439895 h 1013913"/>
                <a:gd name="connsiteX1940" fmla="*/ 477022 w 1013913"/>
                <a:gd name="connsiteY1940" fmla="*/ 420201 h 1013913"/>
                <a:gd name="connsiteX1941" fmla="*/ 465217 w 1013913"/>
                <a:gd name="connsiteY1941" fmla="*/ 401813 h 1013913"/>
                <a:gd name="connsiteX1942" fmla="*/ 473540 w 1013913"/>
                <a:gd name="connsiteY1942" fmla="*/ 401813 h 1013913"/>
                <a:gd name="connsiteX1943" fmla="*/ 481156 w 1013913"/>
                <a:gd name="connsiteY1943" fmla="*/ 413782 h 1013913"/>
                <a:gd name="connsiteX1944" fmla="*/ 488773 w 1013913"/>
                <a:gd name="connsiteY1944" fmla="*/ 401813 h 1013913"/>
                <a:gd name="connsiteX1945" fmla="*/ 497096 w 1013913"/>
                <a:gd name="connsiteY1945" fmla="*/ 401813 h 1013913"/>
                <a:gd name="connsiteX1946" fmla="*/ 485291 w 1013913"/>
                <a:gd name="connsiteY1946" fmla="*/ 420201 h 1013913"/>
                <a:gd name="connsiteX1947" fmla="*/ 497912 w 1013913"/>
                <a:gd name="connsiteY1947" fmla="*/ 439895 h 1013913"/>
                <a:gd name="connsiteX1948" fmla="*/ 489589 w 1013913"/>
                <a:gd name="connsiteY1948" fmla="*/ 439895 h 1013913"/>
                <a:gd name="connsiteX1949" fmla="*/ 481156 w 1013913"/>
                <a:gd name="connsiteY1949" fmla="*/ 426512 h 1013913"/>
                <a:gd name="connsiteX1950" fmla="*/ 532757 w 1013913"/>
                <a:gd name="connsiteY1950" fmla="*/ 426512 h 1013913"/>
                <a:gd name="connsiteX1951" fmla="*/ 524324 w 1013913"/>
                <a:gd name="connsiteY1951" fmla="*/ 439895 h 1013913"/>
                <a:gd name="connsiteX1952" fmla="*/ 516001 w 1013913"/>
                <a:gd name="connsiteY1952" fmla="*/ 439895 h 1013913"/>
                <a:gd name="connsiteX1953" fmla="*/ 528622 w 1013913"/>
                <a:gd name="connsiteY1953" fmla="*/ 420201 h 1013913"/>
                <a:gd name="connsiteX1954" fmla="*/ 516817 w 1013913"/>
                <a:gd name="connsiteY1954" fmla="*/ 401813 h 1013913"/>
                <a:gd name="connsiteX1955" fmla="*/ 525140 w 1013913"/>
                <a:gd name="connsiteY1955" fmla="*/ 401813 h 1013913"/>
                <a:gd name="connsiteX1956" fmla="*/ 532756 w 1013913"/>
                <a:gd name="connsiteY1956" fmla="*/ 413782 h 1013913"/>
                <a:gd name="connsiteX1957" fmla="*/ 540373 w 1013913"/>
                <a:gd name="connsiteY1957" fmla="*/ 401813 h 1013913"/>
                <a:gd name="connsiteX1958" fmla="*/ 548696 w 1013913"/>
                <a:gd name="connsiteY1958" fmla="*/ 401813 h 1013913"/>
                <a:gd name="connsiteX1959" fmla="*/ 536891 w 1013913"/>
                <a:gd name="connsiteY1959" fmla="*/ 420201 h 1013913"/>
                <a:gd name="connsiteX1960" fmla="*/ 549512 w 1013913"/>
                <a:gd name="connsiteY1960" fmla="*/ 439895 h 1013913"/>
                <a:gd name="connsiteX1961" fmla="*/ 541189 w 1013913"/>
                <a:gd name="connsiteY1961" fmla="*/ 439895 h 1013913"/>
                <a:gd name="connsiteX1962" fmla="*/ 532756 w 1013913"/>
                <a:gd name="connsiteY1962" fmla="*/ 426512 h 1013913"/>
                <a:gd name="connsiteX1963" fmla="*/ 584357 w 1013913"/>
                <a:gd name="connsiteY1963" fmla="*/ 426512 h 1013913"/>
                <a:gd name="connsiteX1964" fmla="*/ 575925 w 1013913"/>
                <a:gd name="connsiteY1964" fmla="*/ 439895 h 1013913"/>
                <a:gd name="connsiteX1965" fmla="*/ 567601 w 1013913"/>
                <a:gd name="connsiteY1965" fmla="*/ 439895 h 1013913"/>
                <a:gd name="connsiteX1966" fmla="*/ 580222 w 1013913"/>
                <a:gd name="connsiteY1966" fmla="*/ 420201 h 1013913"/>
                <a:gd name="connsiteX1967" fmla="*/ 568417 w 1013913"/>
                <a:gd name="connsiteY1967" fmla="*/ 401813 h 1013913"/>
                <a:gd name="connsiteX1968" fmla="*/ 576741 w 1013913"/>
                <a:gd name="connsiteY1968" fmla="*/ 401813 h 1013913"/>
                <a:gd name="connsiteX1969" fmla="*/ 584357 w 1013913"/>
                <a:gd name="connsiteY1969" fmla="*/ 413782 h 1013913"/>
                <a:gd name="connsiteX1970" fmla="*/ 591973 w 1013913"/>
                <a:gd name="connsiteY1970" fmla="*/ 401813 h 1013913"/>
                <a:gd name="connsiteX1971" fmla="*/ 600296 w 1013913"/>
                <a:gd name="connsiteY1971" fmla="*/ 401813 h 1013913"/>
                <a:gd name="connsiteX1972" fmla="*/ 588492 w 1013913"/>
                <a:gd name="connsiteY1972" fmla="*/ 420201 h 1013913"/>
                <a:gd name="connsiteX1973" fmla="*/ 601112 w 1013913"/>
                <a:gd name="connsiteY1973" fmla="*/ 439895 h 1013913"/>
                <a:gd name="connsiteX1974" fmla="*/ 592789 w 1013913"/>
                <a:gd name="connsiteY1974" fmla="*/ 439895 h 1013913"/>
                <a:gd name="connsiteX1975" fmla="*/ 584357 w 1013913"/>
                <a:gd name="connsiteY1975" fmla="*/ 426512 h 1013913"/>
                <a:gd name="connsiteX1976" fmla="*/ 635957 w 1013913"/>
                <a:gd name="connsiteY1976" fmla="*/ 426512 h 1013913"/>
                <a:gd name="connsiteX1977" fmla="*/ 627525 w 1013913"/>
                <a:gd name="connsiteY1977" fmla="*/ 439895 h 1013913"/>
                <a:gd name="connsiteX1978" fmla="*/ 619202 w 1013913"/>
                <a:gd name="connsiteY1978" fmla="*/ 439895 h 1013913"/>
                <a:gd name="connsiteX1979" fmla="*/ 631822 w 1013913"/>
                <a:gd name="connsiteY1979" fmla="*/ 420201 h 1013913"/>
                <a:gd name="connsiteX1980" fmla="*/ 620018 w 1013913"/>
                <a:gd name="connsiteY1980" fmla="*/ 401813 h 1013913"/>
                <a:gd name="connsiteX1981" fmla="*/ 628341 w 1013913"/>
                <a:gd name="connsiteY1981" fmla="*/ 401813 h 1013913"/>
                <a:gd name="connsiteX1982" fmla="*/ 635957 w 1013913"/>
                <a:gd name="connsiteY1982" fmla="*/ 413782 h 1013913"/>
                <a:gd name="connsiteX1983" fmla="*/ 643573 w 1013913"/>
                <a:gd name="connsiteY1983" fmla="*/ 401813 h 1013913"/>
                <a:gd name="connsiteX1984" fmla="*/ 651896 w 1013913"/>
                <a:gd name="connsiteY1984" fmla="*/ 401813 h 1013913"/>
                <a:gd name="connsiteX1985" fmla="*/ 640092 w 1013913"/>
                <a:gd name="connsiteY1985" fmla="*/ 420201 h 1013913"/>
                <a:gd name="connsiteX1986" fmla="*/ 652712 w 1013913"/>
                <a:gd name="connsiteY1986" fmla="*/ 439895 h 1013913"/>
                <a:gd name="connsiteX1987" fmla="*/ 644389 w 1013913"/>
                <a:gd name="connsiteY1987" fmla="*/ 439895 h 1013913"/>
                <a:gd name="connsiteX1988" fmla="*/ 635957 w 1013913"/>
                <a:gd name="connsiteY1988" fmla="*/ 426512 h 1013913"/>
                <a:gd name="connsiteX1989" fmla="*/ 687557 w 1013913"/>
                <a:gd name="connsiteY1989" fmla="*/ 426512 h 1013913"/>
                <a:gd name="connsiteX1990" fmla="*/ 679125 w 1013913"/>
                <a:gd name="connsiteY1990" fmla="*/ 439895 h 1013913"/>
                <a:gd name="connsiteX1991" fmla="*/ 670802 w 1013913"/>
                <a:gd name="connsiteY1991" fmla="*/ 439895 h 1013913"/>
                <a:gd name="connsiteX1992" fmla="*/ 683423 w 1013913"/>
                <a:gd name="connsiteY1992" fmla="*/ 420201 h 1013913"/>
                <a:gd name="connsiteX1993" fmla="*/ 671618 w 1013913"/>
                <a:gd name="connsiteY1993" fmla="*/ 401813 h 1013913"/>
                <a:gd name="connsiteX1994" fmla="*/ 679941 w 1013913"/>
                <a:gd name="connsiteY1994" fmla="*/ 401813 h 1013913"/>
                <a:gd name="connsiteX1995" fmla="*/ 687557 w 1013913"/>
                <a:gd name="connsiteY1995" fmla="*/ 413782 h 1013913"/>
                <a:gd name="connsiteX1996" fmla="*/ 695174 w 1013913"/>
                <a:gd name="connsiteY1996" fmla="*/ 401813 h 1013913"/>
                <a:gd name="connsiteX1997" fmla="*/ 703497 w 1013913"/>
                <a:gd name="connsiteY1997" fmla="*/ 401813 h 1013913"/>
                <a:gd name="connsiteX1998" fmla="*/ 691692 w 1013913"/>
                <a:gd name="connsiteY1998" fmla="*/ 420201 h 1013913"/>
                <a:gd name="connsiteX1999" fmla="*/ 704313 w 1013913"/>
                <a:gd name="connsiteY1999" fmla="*/ 439895 h 1013913"/>
                <a:gd name="connsiteX2000" fmla="*/ 695990 w 1013913"/>
                <a:gd name="connsiteY2000" fmla="*/ 439895 h 1013913"/>
                <a:gd name="connsiteX2001" fmla="*/ 687557 w 1013913"/>
                <a:gd name="connsiteY2001" fmla="*/ 426512 h 1013913"/>
                <a:gd name="connsiteX2002" fmla="*/ 739157 w 1013913"/>
                <a:gd name="connsiteY2002" fmla="*/ 426512 h 1013913"/>
                <a:gd name="connsiteX2003" fmla="*/ 730725 w 1013913"/>
                <a:gd name="connsiteY2003" fmla="*/ 439895 h 1013913"/>
                <a:gd name="connsiteX2004" fmla="*/ 722402 w 1013913"/>
                <a:gd name="connsiteY2004" fmla="*/ 439895 h 1013913"/>
                <a:gd name="connsiteX2005" fmla="*/ 735023 w 1013913"/>
                <a:gd name="connsiteY2005" fmla="*/ 420201 h 1013913"/>
                <a:gd name="connsiteX2006" fmla="*/ 723218 w 1013913"/>
                <a:gd name="connsiteY2006" fmla="*/ 401813 h 1013913"/>
                <a:gd name="connsiteX2007" fmla="*/ 731541 w 1013913"/>
                <a:gd name="connsiteY2007" fmla="*/ 401813 h 1013913"/>
                <a:gd name="connsiteX2008" fmla="*/ 739157 w 1013913"/>
                <a:gd name="connsiteY2008" fmla="*/ 413782 h 1013913"/>
                <a:gd name="connsiteX2009" fmla="*/ 746774 w 1013913"/>
                <a:gd name="connsiteY2009" fmla="*/ 401813 h 1013913"/>
                <a:gd name="connsiteX2010" fmla="*/ 755097 w 1013913"/>
                <a:gd name="connsiteY2010" fmla="*/ 401813 h 1013913"/>
                <a:gd name="connsiteX2011" fmla="*/ 743292 w 1013913"/>
                <a:gd name="connsiteY2011" fmla="*/ 420201 h 1013913"/>
                <a:gd name="connsiteX2012" fmla="*/ 755913 w 1013913"/>
                <a:gd name="connsiteY2012" fmla="*/ 439895 h 1013913"/>
                <a:gd name="connsiteX2013" fmla="*/ 747590 w 1013913"/>
                <a:gd name="connsiteY2013" fmla="*/ 439895 h 1013913"/>
                <a:gd name="connsiteX2014" fmla="*/ 739157 w 1013913"/>
                <a:gd name="connsiteY2014" fmla="*/ 426512 h 1013913"/>
                <a:gd name="connsiteX2015" fmla="*/ 790757 w 1013913"/>
                <a:gd name="connsiteY2015" fmla="*/ 426512 h 1013913"/>
                <a:gd name="connsiteX2016" fmla="*/ 782325 w 1013913"/>
                <a:gd name="connsiteY2016" fmla="*/ 439895 h 1013913"/>
                <a:gd name="connsiteX2017" fmla="*/ 774002 w 1013913"/>
                <a:gd name="connsiteY2017" fmla="*/ 439895 h 1013913"/>
                <a:gd name="connsiteX2018" fmla="*/ 786623 w 1013913"/>
                <a:gd name="connsiteY2018" fmla="*/ 420201 h 1013913"/>
                <a:gd name="connsiteX2019" fmla="*/ 774818 w 1013913"/>
                <a:gd name="connsiteY2019" fmla="*/ 401813 h 1013913"/>
                <a:gd name="connsiteX2020" fmla="*/ 783141 w 1013913"/>
                <a:gd name="connsiteY2020" fmla="*/ 401813 h 1013913"/>
                <a:gd name="connsiteX2021" fmla="*/ 790757 w 1013913"/>
                <a:gd name="connsiteY2021" fmla="*/ 413782 h 1013913"/>
                <a:gd name="connsiteX2022" fmla="*/ 798374 w 1013913"/>
                <a:gd name="connsiteY2022" fmla="*/ 401813 h 1013913"/>
                <a:gd name="connsiteX2023" fmla="*/ 806697 w 1013913"/>
                <a:gd name="connsiteY2023" fmla="*/ 401813 h 1013913"/>
                <a:gd name="connsiteX2024" fmla="*/ 794892 w 1013913"/>
                <a:gd name="connsiteY2024" fmla="*/ 420201 h 1013913"/>
                <a:gd name="connsiteX2025" fmla="*/ 807513 w 1013913"/>
                <a:gd name="connsiteY2025" fmla="*/ 439895 h 1013913"/>
                <a:gd name="connsiteX2026" fmla="*/ 799190 w 1013913"/>
                <a:gd name="connsiteY2026" fmla="*/ 439895 h 1013913"/>
                <a:gd name="connsiteX2027" fmla="*/ 790757 w 1013913"/>
                <a:gd name="connsiteY2027" fmla="*/ 426512 h 1013913"/>
                <a:gd name="connsiteX2028" fmla="*/ 842357 w 1013913"/>
                <a:gd name="connsiteY2028" fmla="*/ 426512 h 1013913"/>
                <a:gd name="connsiteX2029" fmla="*/ 833925 w 1013913"/>
                <a:gd name="connsiteY2029" fmla="*/ 439895 h 1013913"/>
                <a:gd name="connsiteX2030" fmla="*/ 825602 w 1013913"/>
                <a:gd name="connsiteY2030" fmla="*/ 439895 h 1013913"/>
                <a:gd name="connsiteX2031" fmla="*/ 838223 w 1013913"/>
                <a:gd name="connsiteY2031" fmla="*/ 420201 h 1013913"/>
                <a:gd name="connsiteX2032" fmla="*/ 826418 w 1013913"/>
                <a:gd name="connsiteY2032" fmla="*/ 401813 h 1013913"/>
                <a:gd name="connsiteX2033" fmla="*/ 834741 w 1013913"/>
                <a:gd name="connsiteY2033" fmla="*/ 401813 h 1013913"/>
                <a:gd name="connsiteX2034" fmla="*/ 842357 w 1013913"/>
                <a:gd name="connsiteY2034" fmla="*/ 413782 h 1013913"/>
                <a:gd name="connsiteX2035" fmla="*/ 849974 w 1013913"/>
                <a:gd name="connsiteY2035" fmla="*/ 401813 h 1013913"/>
                <a:gd name="connsiteX2036" fmla="*/ 858297 w 1013913"/>
                <a:gd name="connsiteY2036" fmla="*/ 401813 h 1013913"/>
                <a:gd name="connsiteX2037" fmla="*/ 846492 w 1013913"/>
                <a:gd name="connsiteY2037" fmla="*/ 420201 h 1013913"/>
                <a:gd name="connsiteX2038" fmla="*/ 859113 w 1013913"/>
                <a:gd name="connsiteY2038" fmla="*/ 439895 h 1013913"/>
                <a:gd name="connsiteX2039" fmla="*/ 850790 w 1013913"/>
                <a:gd name="connsiteY2039" fmla="*/ 439895 h 1013913"/>
                <a:gd name="connsiteX2040" fmla="*/ 842357 w 1013913"/>
                <a:gd name="connsiteY2040" fmla="*/ 426512 h 1013913"/>
                <a:gd name="connsiteX2041" fmla="*/ 893958 w 1013913"/>
                <a:gd name="connsiteY2041" fmla="*/ 426512 h 1013913"/>
                <a:gd name="connsiteX2042" fmla="*/ 885526 w 1013913"/>
                <a:gd name="connsiteY2042" fmla="*/ 439895 h 1013913"/>
                <a:gd name="connsiteX2043" fmla="*/ 877202 w 1013913"/>
                <a:gd name="connsiteY2043" fmla="*/ 439895 h 1013913"/>
                <a:gd name="connsiteX2044" fmla="*/ 889823 w 1013913"/>
                <a:gd name="connsiteY2044" fmla="*/ 420201 h 1013913"/>
                <a:gd name="connsiteX2045" fmla="*/ 878018 w 1013913"/>
                <a:gd name="connsiteY2045" fmla="*/ 401813 h 1013913"/>
                <a:gd name="connsiteX2046" fmla="*/ 886341 w 1013913"/>
                <a:gd name="connsiteY2046" fmla="*/ 401813 h 1013913"/>
                <a:gd name="connsiteX2047" fmla="*/ 893958 w 1013913"/>
                <a:gd name="connsiteY2047" fmla="*/ 413782 h 1013913"/>
                <a:gd name="connsiteX2048" fmla="*/ 901574 w 1013913"/>
                <a:gd name="connsiteY2048" fmla="*/ 401813 h 1013913"/>
                <a:gd name="connsiteX2049" fmla="*/ 909897 w 1013913"/>
                <a:gd name="connsiteY2049" fmla="*/ 401813 h 1013913"/>
                <a:gd name="connsiteX2050" fmla="*/ 898093 w 1013913"/>
                <a:gd name="connsiteY2050" fmla="*/ 420201 h 1013913"/>
                <a:gd name="connsiteX2051" fmla="*/ 910713 w 1013913"/>
                <a:gd name="connsiteY2051" fmla="*/ 439895 h 1013913"/>
                <a:gd name="connsiteX2052" fmla="*/ 902390 w 1013913"/>
                <a:gd name="connsiteY2052" fmla="*/ 439895 h 1013913"/>
                <a:gd name="connsiteX2053" fmla="*/ 893958 w 1013913"/>
                <a:gd name="connsiteY2053" fmla="*/ 426512 h 1013913"/>
                <a:gd name="connsiteX2054" fmla="*/ 945558 w 1013913"/>
                <a:gd name="connsiteY2054" fmla="*/ 426512 h 1013913"/>
                <a:gd name="connsiteX2055" fmla="*/ 937126 w 1013913"/>
                <a:gd name="connsiteY2055" fmla="*/ 439895 h 1013913"/>
                <a:gd name="connsiteX2056" fmla="*/ 928803 w 1013913"/>
                <a:gd name="connsiteY2056" fmla="*/ 439895 h 1013913"/>
                <a:gd name="connsiteX2057" fmla="*/ 941423 w 1013913"/>
                <a:gd name="connsiteY2057" fmla="*/ 420201 h 1013913"/>
                <a:gd name="connsiteX2058" fmla="*/ 929619 w 1013913"/>
                <a:gd name="connsiteY2058" fmla="*/ 401813 h 1013913"/>
                <a:gd name="connsiteX2059" fmla="*/ 937942 w 1013913"/>
                <a:gd name="connsiteY2059" fmla="*/ 401813 h 1013913"/>
                <a:gd name="connsiteX2060" fmla="*/ 945558 w 1013913"/>
                <a:gd name="connsiteY2060" fmla="*/ 413782 h 1013913"/>
                <a:gd name="connsiteX2061" fmla="*/ 953174 w 1013913"/>
                <a:gd name="connsiteY2061" fmla="*/ 401813 h 1013913"/>
                <a:gd name="connsiteX2062" fmla="*/ 961497 w 1013913"/>
                <a:gd name="connsiteY2062" fmla="*/ 401813 h 1013913"/>
                <a:gd name="connsiteX2063" fmla="*/ 949693 w 1013913"/>
                <a:gd name="connsiteY2063" fmla="*/ 420201 h 1013913"/>
                <a:gd name="connsiteX2064" fmla="*/ 962313 w 1013913"/>
                <a:gd name="connsiteY2064" fmla="*/ 439895 h 1013913"/>
                <a:gd name="connsiteX2065" fmla="*/ 953990 w 1013913"/>
                <a:gd name="connsiteY2065" fmla="*/ 439895 h 1013913"/>
                <a:gd name="connsiteX2066" fmla="*/ 945558 w 1013913"/>
                <a:gd name="connsiteY2066" fmla="*/ 426512 h 1013913"/>
                <a:gd name="connsiteX2067" fmla="*/ 997158 w 1013913"/>
                <a:gd name="connsiteY2067" fmla="*/ 426512 h 1013913"/>
                <a:gd name="connsiteX2068" fmla="*/ 988726 w 1013913"/>
                <a:gd name="connsiteY2068" fmla="*/ 439895 h 1013913"/>
                <a:gd name="connsiteX2069" fmla="*/ 980403 w 1013913"/>
                <a:gd name="connsiteY2069" fmla="*/ 439895 h 1013913"/>
                <a:gd name="connsiteX2070" fmla="*/ 993023 w 1013913"/>
                <a:gd name="connsiteY2070" fmla="*/ 420201 h 1013913"/>
                <a:gd name="connsiteX2071" fmla="*/ 981219 w 1013913"/>
                <a:gd name="connsiteY2071" fmla="*/ 401813 h 1013913"/>
                <a:gd name="connsiteX2072" fmla="*/ 989542 w 1013913"/>
                <a:gd name="connsiteY2072" fmla="*/ 401813 h 1013913"/>
                <a:gd name="connsiteX2073" fmla="*/ 997158 w 1013913"/>
                <a:gd name="connsiteY2073" fmla="*/ 413782 h 1013913"/>
                <a:gd name="connsiteX2074" fmla="*/ 1004775 w 1013913"/>
                <a:gd name="connsiteY2074" fmla="*/ 401813 h 1013913"/>
                <a:gd name="connsiteX2075" fmla="*/ 1013097 w 1013913"/>
                <a:gd name="connsiteY2075" fmla="*/ 401813 h 1013913"/>
                <a:gd name="connsiteX2076" fmla="*/ 1001293 w 1013913"/>
                <a:gd name="connsiteY2076" fmla="*/ 420201 h 1013913"/>
                <a:gd name="connsiteX2077" fmla="*/ 1013913 w 1013913"/>
                <a:gd name="connsiteY2077" fmla="*/ 439895 h 1013913"/>
                <a:gd name="connsiteX2078" fmla="*/ 1005591 w 1013913"/>
                <a:gd name="connsiteY2078" fmla="*/ 439895 h 1013913"/>
                <a:gd name="connsiteX2079" fmla="*/ 997158 w 1013913"/>
                <a:gd name="connsiteY2079" fmla="*/ 426512 h 1013913"/>
                <a:gd name="connsiteX2080" fmla="*/ 16755 w 1013913"/>
                <a:gd name="connsiteY2080" fmla="*/ 483914 h 1013913"/>
                <a:gd name="connsiteX2081" fmla="*/ 8323 w 1013913"/>
                <a:gd name="connsiteY2081" fmla="*/ 497297 h 1013913"/>
                <a:gd name="connsiteX2082" fmla="*/ 0 w 1013913"/>
                <a:gd name="connsiteY2082" fmla="*/ 497297 h 1013913"/>
                <a:gd name="connsiteX2083" fmla="*/ 12621 w 1013913"/>
                <a:gd name="connsiteY2083" fmla="*/ 477603 h 1013913"/>
                <a:gd name="connsiteX2084" fmla="*/ 816 w 1013913"/>
                <a:gd name="connsiteY2084" fmla="*/ 459215 h 1013913"/>
                <a:gd name="connsiteX2085" fmla="*/ 9139 w 1013913"/>
                <a:gd name="connsiteY2085" fmla="*/ 459215 h 1013913"/>
                <a:gd name="connsiteX2086" fmla="*/ 16755 w 1013913"/>
                <a:gd name="connsiteY2086" fmla="*/ 471184 h 1013913"/>
                <a:gd name="connsiteX2087" fmla="*/ 24372 w 1013913"/>
                <a:gd name="connsiteY2087" fmla="*/ 459215 h 1013913"/>
                <a:gd name="connsiteX2088" fmla="*/ 32695 w 1013913"/>
                <a:gd name="connsiteY2088" fmla="*/ 459215 h 1013913"/>
                <a:gd name="connsiteX2089" fmla="*/ 20890 w 1013913"/>
                <a:gd name="connsiteY2089" fmla="*/ 477603 h 1013913"/>
                <a:gd name="connsiteX2090" fmla="*/ 33511 w 1013913"/>
                <a:gd name="connsiteY2090" fmla="*/ 497297 h 1013913"/>
                <a:gd name="connsiteX2091" fmla="*/ 25188 w 1013913"/>
                <a:gd name="connsiteY2091" fmla="*/ 497297 h 1013913"/>
                <a:gd name="connsiteX2092" fmla="*/ 16755 w 1013913"/>
                <a:gd name="connsiteY2092" fmla="*/ 483914 h 1013913"/>
                <a:gd name="connsiteX2093" fmla="*/ 68355 w 1013913"/>
                <a:gd name="connsiteY2093" fmla="*/ 483914 h 1013913"/>
                <a:gd name="connsiteX2094" fmla="*/ 59923 w 1013913"/>
                <a:gd name="connsiteY2094" fmla="*/ 497297 h 1013913"/>
                <a:gd name="connsiteX2095" fmla="*/ 51600 w 1013913"/>
                <a:gd name="connsiteY2095" fmla="*/ 497297 h 1013913"/>
                <a:gd name="connsiteX2096" fmla="*/ 64221 w 1013913"/>
                <a:gd name="connsiteY2096" fmla="*/ 477603 h 1013913"/>
                <a:gd name="connsiteX2097" fmla="*/ 52416 w 1013913"/>
                <a:gd name="connsiteY2097" fmla="*/ 459215 h 1013913"/>
                <a:gd name="connsiteX2098" fmla="*/ 60739 w 1013913"/>
                <a:gd name="connsiteY2098" fmla="*/ 459215 h 1013913"/>
                <a:gd name="connsiteX2099" fmla="*/ 68355 w 1013913"/>
                <a:gd name="connsiteY2099" fmla="*/ 471184 h 1013913"/>
                <a:gd name="connsiteX2100" fmla="*/ 75972 w 1013913"/>
                <a:gd name="connsiteY2100" fmla="*/ 459215 h 1013913"/>
                <a:gd name="connsiteX2101" fmla="*/ 84295 w 1013913"/>
                <a:gd name="connsiteY2101" fmla="*/ 459215 h 1013913"/>
                <a:gd name="connsiteX2102" fmla="*/ 72490 w 1013913"/>
                <a:gd name="connsiteY2102" fmla="*/ 477603 h 1013913"/>
                <a:gd name="connsiteX2103" fmla="*/ 85111 w 1013913"/>
                <a:gd name="connsiteY2103" fmla="*/ 497297 h 1013913"/>
                <a:gd name="connsiteX2104" fmla="*/ 76788 w 1013913"/>
                <a:gd name="connsiteY2104" fmla="*/ 497297 h 1013913"/>
                <a:gd name="connsiteX2105" fmla="*/ 68355 w 1013913"/>
                <a:gd name="connsiteY2105" fmla="*/ 483914 h 1013913"/>
                <a:gd name="connsiteX2106" fmla="*/ 119956 w 1013913"/>
                <a:gd name="connsiteY2106" fmla="*/ 483914 h 1013913"/>
                <a:gd name="connsiteX2107" fmla="*/ 111523 w 1013913"/>
                <a:gd name="connsiteY2107" fmla="*/ 497297 h 1013913"/>
                <a:gd name="connsiteX2108" fmla="*/ 103200 w 1013913"/>
                <a:gd name="connsiteY2108" fmla="*/ 497297 h 1013913"/>
                <a:gd name="connsiteX2109" fmla="*/ 115821 w 1013913"/>
                <a:gd name="connsiteY2109" fmla="*/ 477603 h 1013913"/>
                <a:gd name="connsiteX2110" fmla="*/ 104016 w 1013913"/>
                <a:gd name="connsiteY2110" fmla="*/ 459215 h 1013913"/>
                <a:gd name="connsiteX2111" fmla="*/ 112339 w 1013913"/>
                <a:gd name="connsiteY2111" fmla="*/ 459215 h 1013913"/>
                <a:gd name="connsiteX2112" fmla="*/ 119955 w 1013913"/>
                <a:gd name="connsiteY2112" fmla="*/ 471184 h 1013913"/>
                <a:gd name="connsiteX2113" fmla="*/ 127572 w 1013913"/>
                <a:gd name="connsiteY2113" fmla="*/ 459215 h 1013913"/>
                <a:gd name="connsiteX2114" fmla="*/ 135895 w 1013913"/>
                <a:gd name="connsiteY2114" fmla="*/ 459215 h 1013913"/>
                <a:gd name="connsiteX2115" fmla="*/ 124090 w 1013913"/>
                <a:gd name="connsiteY2115" fmla="*/ 477603 h 1013913"/>
                <a:gd name="connsiteX2116" fmla="*/ 136711 w 1013913"/>
                <a:gd name="connsiteY2116" fmla="*/ 497297 h 1013913"/>
                <a:gd name="connsiteX2117" fmla="*/ 128388 w 1013913"/>
                <a:gd name="connsiteY2117" fmla="*/ 497297 h 1013913"/>
                <a:gd name="connsiteX2118" fmla="*/ 119955 w 1013913"/>
                <a:gd name="connsiteY2118" fmla="*/ 483914 h 1013913"/>
                <a:gd name="connsiteX2119" fmla="*/ 171556 w 1013913"/>
                <a:gd name="connsiteY2119" fmla="*/ 483914 h 1013913"/>
                <a:gd name="connsiteX2120" fmla="*/ 163123 w 1013913"/>
                <a:gd name="connsiteY2120" fmla="*/ 497297 h 1013913"/>
                <a:gd name="connsiteX2121" fmla="*/ 154800 w 1013913"/>
                <a:gd name="connsiteY2121" fmla="*/ 497297 h 1013913"/>
                <a:gd name="connsiteX2122" fmla="*/ 167421 w 1013913"/>
                <a:gd name="connsiteY2122" fmla="*/ 477603 h 1013913"/>
                <a:gd name="connsiteX2123" fmla="*/ 155616 w 1013913"/>
                <a:gd name="connsiteY2123" fmla="*/ 459215 h 1013913"/>
                <a:gd name="connsiteX2124" fmla="*/ 163939 w 1013913"/>
                <a:gd name="connsiteY2124" fmla="*/ 459215 h 1013913"/>
                <a:gd name="connsiteX2125" fmla="*/ 171555 w 1013913"/>
                <a:gd name="connsiteY2125" fmla="*/ 471184 h 1013913"/>
                <a:gd name="connsiteX2126" fmla="*/ 179172 w 1013913"/>
                <a:gd name="connsiteY2126" fmla="*/ 459215 h 1013913"/>
                <a:gd name="connsiteX2127" fmla="*/ 187495 w 1013913"/>
                <a:gd name="connsiteY2127" fmla="*/ 459215 h 1013913"/>
                <a:gd name="connsiteX2128" fmla="*/ 175690 w 1013913"/>
                <a:gd name="connsiteY2128" fmla="*/ 477603 h 1013913"/>
                <a:gd name="connsiteX2129" fmla="*/ 188311 w 1013913"/>
                <a:gd name="connsiteY2129" fmla="*/ 497297 h 1013913"/>
                <a:gd name="connsiteX2130" fmla="*/ 179988 w 1013913"/>
                <a:gd name="connsiteY2130" fmla="*/ 497297 h 1013913"/>
                <a:gd name="connsiteX2131" fmla="*/ 171555 w 1013913"/>
                <a:gd name="connsiteY2131" fmla="*/ 483914 h 1013913"/>
                <a:gd name="connsiteX2132" fmla="*/ 223156 w 1013913"/>
                <a:gd name="connsiteY2132" fmla="*/ 483914 h 1013913"/>
                <a:gd name="connsiteX2133" fmla="*/ 214724 w 1013913"/>
                <a:gd name="connsiteY2133" fmla="*/ 497297 h 1013913"/>
                <a:gd name="connsiteX2134" fmla="*/ 206401 w 1013913"/>
                <a:gd name="connsiteY2134" fmla="*/ 497297 h 1013913"/>
                <a:gd name="connsiteX2135" fmla="*/ 219021 w 1013913"/>
                <a:gd name="connsiteY2135" fmla="*/ 477603 h 1013913"/>
                <a:gd name="connsiteX2136" fmla="*/ 207217 w 1013913"/>
                <a:gd name="connsiteY2136" fmla="*/ 459215 h 1013913"/>
                <a:gd name="connsiteX2137" fmla="*/ 215540 w 1013913"/>
                <a:gd name="connsiteY2137" fmla="*/ 459215 h 1013913"/>
                <a:gd name="connsiteX2138" fmla="*/ 223156 w 1013913"/>
                <a:gd name="connsiteY2138" fmla="*/ 471184 h 1013913"/>
                <a:gd name="connsiteX2139" fmla="*/ 230772 w 1013913"/>
                <a:gd name="connsiteY2139" fmla="*/ 459215 h 1013913"/>
                <a:gd name="connsiteX2140" fmla="*/ 239095 w 1013913"/>
                <a:gd name="connsiteY2140" fmla="*/ 459215 h 1013913"/>
                <a:gd name="connsiteX2141" fmla="*/ 227291 w 1013913"/>
                <a:gd name="connsiteY2141" fmla="*/ 477603 h 1013913"/>
                <a:gd name="connsiteX2142" fmla="*/ 239911 w 1013913"/>
                <a:gd name="connsiteY2142" fmla="*/ 497297 h 1013913"/>
                <a:gd name="connsiteX2143" fmla="*/ 231588 w 1013913"/>
                <a:gd name="connsiteY2143" fmla="*/ 497297 h 1013913"/>
                <a:gd name="connsiteX2144" fmla="*/ 223156 w 1013913"/>
                <a:gd name="connsiteY2144" fmla="*/ 483914 h 1013913"/>
                <a:gd name="connsiteX2145" fmla="*/ 274756 w 1013913"/>
                <a:gd name="connsiteY2145" fmla="*/ 483914 h 1013913"/>
                <a:gd name="connsiteX2146" fmla="*/ 266324 w 1013913"/>
                <a:gd name="connsiteY2146" fmla="*/ 497297 h 1013913"/>
                <a:gd name="connsiteX2147" fmla="*/ 258001 w 1013913"/>
                <a:gd name="connsiteY2147" fmla="*/ 497297 h 1013913"/>
                <a:gd name="connsiteX2148" fmla="*/ 270621 w 1013913"/>
                <a:gd name="connsiteY2148" fmla="*/ 477603 h 1013913"/>
                <a:gd name="connsiteX2149" fmla="*/ 258817 w 1013913"/>
                <a:gd name="connsiteY2149" fmla="*/ 459215 h 1013913"/>
                <a:gd name="connsiteX2150" fmla="*/ 267140 w 1013913"/>
                <a:gd name="connsiteY2150" fmla="*/ 459215 h 1013913"/>
                <a:gd name="connsiteX2151" fmla="*/ 274756 w 1013913"/>
                <a:gd name="connsiteY2151" fmla="*/ 471184 h 1013913"/>
                <a:gd name="connsiteX2152" fmla="*/ 282373 w 1013913"/>
                <a:gd name="connsiteY2152" fmla="*/ 459215 h 1013913"/>
                <a:gd name="connsiteX2153" fmla="*/ 290696 w 1013913"/>
                <a:gd name="connsiteY2153" fmla="*/ 459215 h 1013913"/>
                <a:gd name="connsiteX2154" fmla="*/ 278891 w 1013913"/>
                <a:gd name="connsiteY2154" fmla="*/ 477603 h 1013913"/>
                <a:gd name="connsiteX2155" fmla="*/ 291512 w 1013913"/>
                <a:gd name="connsiteY2155" fmla="*/ 497297 h 1013913"/>
                <a:gd name="connsiteX2156" fmla="*/ 283189 w 1013913"/>
                <a:gd name="connsiteY2156" fmla="*/ 497297 h 1013913"/>
                <a:gd name="connsiteX2157" fmla="*/ 274756 w 1013913"/>
                <a:gd name="connsiteY2157" fmla="*/ 483914 h 1013913"/>
                <a:gd name="connsiteX2158" fmla="*/ 326356 w 1013913"/>
                <a:gd name="connsiteY2158" fmla="*/ 483914 h 1013913"/>
                <a:gd name="connsiteX2159" fmla="*/ 317924 w 1013913"/>
                <a:gd name="connsiteY2159" fmla="*/ 497297 h 1013913"/>
                <a:gd name="connsiteX2160" fmla="*/ 309601 w 1013913"/>
                <a:gd name="connsiteY2160" fmla="*/ 497297 h 1013913"/>
                <a:gd name="connsiteX2161" fmla="*/ 322222 w 1013913"/>
                <a:gd name="connsiteY2161" fmla="*/ 477603 h 1013913"/>
                <a:gd name="connsiteX2162" fmla="*/ 310417 w 1013913"/>
                <a:gd name="connsiteY2162" fmla="*/ 459215 h 1013913"/>
                <a:gd name="connsiteX2163" fmla="*/ 318740 w 1013913"/>
                <a:gd name="connsiteY2163" fmla="*/ 459215 h 1013913"/>
                <a:gd name="connsiteX2164" fmla="*/ 326356 w 1013913"/>
                <a:gd name="connsiteY2164" fmla="*/ 471184 h 1013913"/>
                <a:gd name="connsiteX2165" fmla="*/ 333973 w 1013913"/>
                <a:gd name="connsiteY2165" fmla="*/ 459215 h 1013913"/>
                <a:gd name="connsiteX2166" fmla="*/ 342296 w 1013913"/>
                <a:gd name="connsiteY2166" fmla="*/ 459215 h 1013913"/>
                <a:gd name="connsiteX2167" fmla="*/ 330491 w 1013913"/>
                <a:gd name="connsiteY2167" fmla="*/ 477603 h 1013913"/>
                <a:gd name="connsiteX2168" fmla="*/ 343112 w 1013913"/>
                <a:gd name="connsiteY2168" fmla="*/ 497297 h 1013913"/>
                <a:gd name="connsiteX2169" fmla="*/ 334789 w 1013913"/>
                <a:gd name="connsiteY2169" fmla="*/ 497297 h 1013913"/>
                <a:gd name="connsiteX2170" fmla="*/ 326356 w 1013913"/>
                <a:gd name="connsiteY2170" fmla="*/ 483914 h 1013913"/>
                <a:gd name="connsiteX2171" fmla="*/ 377956 w 1013913"/>
                <a:gd name="connsiteY2171" fmla="*/ 483914 h 1013913"/>
                <a:gd name="connsiteX2172" fmla="*/ 369524 w 1013913"/>
                <a:gd name="connsiteY2172" fmla="*/ 497297 h 1013913"/>
                <a:gd name="connsiteX2173" fmla="*/ 361201 w 1013913"/>
                <a:gd name="connsiteY2173" fmla="*/ 497297 h 1013913"/>
                <a:gd name="connsiteX2174" fmla="*/ 373822 w 1013913"/>
                <a:gd name="connsiteY2174" fmla="*/ 477603 h 1013913"/>
                <a:gd name="connsiteX2175" fmla="*/ 362017 w 1013913"/>
                <a:gd name="connsiteY2175" fmla="*/ 459215 h 1013913"/>
                <a:gd name="connsiteX2176" fmla="*/ 370340 w 1013913"/>
                <a:gd name="connsiteY2176" fmla="*/ 459215 h 1013913"/>
                <a:gd name="connsiteX2177" fmla="*/ 377956 w 1013913"/>
                <a:gd name="connsiteY2177" fmla="*/ 471184 h 1013913"/>
                <a:gd name="connsiteX2178" fmla="*/ 385573 w 1013913"/>
                <a:gd name="connsiteY2178" fmla="*/ 459215 h 1013913"/>
                <a:gd name="connsiteX2179" fmla="*/ 393896 w 1013913"/>
                <a:gd name="connsiteY2179" fmla="*/ 459215 h 1013913"/>
                <a:gd name="connsiteX2180" fmla="*/ 382091 w 1013913"/>
                <a:gd name="connsiteY2180" fmla="*/ 477603 h 1013913"/>
                <a:gd name="connsiteX2181" fmla="*/ 394712 w 1013913"/>
                <a:gd name="connsiteY2181" fmla="*/ 497297 h 1013913"/>
                <a:gd name="connsiteX2182" fmla="*/ 386389 w 1013913"/>
                <a:gd name="connsiteY2182" fmla="*/ 497297 h 1013913"/>
                <a:gd name="connsiteX2183" fmla="*/ 377956 w 1013913"/>
                <a:gd name="connsiteY2183" fmla="*/ 483914 h 1013913"/>
                <a:gd name="connsiteX2184" fmla="*/ 429556 w 1013913"/>
                <a:gd name="connsiteY2184" fmla="*/ 483914 h 1013913"/>
                <a:gd name="connsiteX2185" fmla="*/ 421124 w 1013913"/>
                <a:gd name="connsiteY2185" fmla="*/ 497297 h 1013913"/>
                <a:gd name="connsiteX2186" fmla="*/ 412801 w 1013913"/>
                <a:gd name="connsiteY2186" fmla="*/ 497297 h 1013913"/>
                <a:gd name="connsiteX2187" fmla="*/ 425422 w 1013913"/>
                <a:gd name="connsiteY2187" fmla="*/ 477603 h 1013913"/>
                <a:gd name="connsiteX2188" fmla="*/ 413617 w 1013913"/>
                <a:gd name="connsiteY2188" fmla="*/ 459215 h 1013913"/>
                <a:gd name="connsiteX2189" fmla="*/ 421940 w 1013913"/>
                <a:gd name="connsiteY2189" fmla="*/ 459215 h 1013913"/>
                <a:gd name="connsiteX2190" fmla="*/ 429556 w 1013913"/>
                <a:gd name="connsiteY2190" fmla="*/ 471184 h 1013913"/>
                <a:gd name="connsiteX2191" fmla="*/ 437173 w 1013913"/>
                <a:gd name="connsiteY2191" fmla="*/ 459215 h 1013913"/>
                <a:gd name="connsiteX2192" fmla="*/ 445496 w 1013913"/>
                <a:gd name="connsiteY2192" fmla="*/ 459215 h 1013913"/>
                <a:gd name="connsiteX2193" fmla="*/ 433691 w 1013913"/>
                <a:gd name="connsiteY2193" fmla="*/ 477603 h 1013913"/>
                <a:gd name="connsiteX2194" fmla="*/ 446312 w 1013913"/>
                <a:gd name="connsiteY2194" fmla="*/ 497297 h 1013913"/>
                <a:gd name="connsiteX2195" fmla="*/ 437989 w 1013913"/>
                <a:gd name="connsiteY2195" fmla="*/ 497297 h 1013913"/>
                <a:gd name="connsiteX2196" fmla="*/ 429556 w 1013913"/>
                <a:gd name="connsiteY2196" fmla="*/ 483914 h 1013913"/>
                <a:gd name="connsiteX2197" fmla="*/ 481157 w 1013913"/>
                <a:gd name="connsiteY2197" fmla="*/ 483914 h 1013913"/>
                <a:gd name="connsiteX2198" fmla="*/ 472724 w 1013913"/>
                <a:gd name="connsiteY2198" fmla="*/ 497297 h 1013913"/>
                <a:gd name="connsiteX2199" fmla="*/ 464401 w 1013913"/>
                <a:gd name="connsiteY2199" fmla="*/ 497297 h 1013913"/>
                <a:gd name="connsiteX2200" fmla="*/ 477022 w 1013913"/>
                <a:gd name="connsiteY2200" fmla="*/ 477603 h 1013913"/>
                <a:gd name="connsiteX2201" fmla="*/ 465217 w 1013913"/>
                <a:gd name="connsiteY2201" fmla="*/ 459215 h 1013913"/>
                <a:gd name="connsiteX2202" fmla="*/ 473540 w 1013913"/>
                <a:gd name="connsiteY2202" fmla="*/ 459215 h 1013913"/>
                <a:gd name="connsiteX2203" fmla="*/ 481156 w 1013913"/>
                <a:gd name="connsiteY2203" fmla="*/ 471184 h 1013913"/>
                <a:gd name="connsiteX2204" fmla="*/ 488773 w 1013913"/>
                <a:gd name="connsiteY2204" fmla="*/ 459215 h 1013913"/>
                <a:gd name="connsiteX2205" fmla="*/ 497096 w 1013913"/>
                <a:gd name="connsiteY2205" fmla="*/ 459215 h 1013913"/>
                <a:gd name="connsiteX2206" fmla="*/ 485291 w 1013913"/>
                <a:gd name="connsiteY2206" fmla="*/ 477603 h 1013913"/>
                <a:gd name="connsiteX2207" fmla="*/ 497912 w 1013913"/>
                <a:gd name="connsiteY2207" fmla="*/ 497297 h 1013913"/>
                <a:gd name="connsiteX2208" fmla="*/ 489589 w 1013913"/>
                <a:gd name="connsiteY2208" fmla="*/ 497297 h 1013913"/>
                <a:gd name="connsiteX2209" fmla="*/ 481156 w 1013913"/>
                <a:gd name="connsiteY2209" fmla="*/ 483914 h 1013913"/>
                <a:gd name="connsiteX2210" fmla="*/ 532757 w 1013913"/>
                <a:gd name="connsiteY2210" fmla="*/ 483914 h 1013913"/>
                <a:gd name="connsiteX2211" fmla="*/ 524324 w 1013913"/>
                <a:gd name="connsiteY2211" fmla="*/ 497297 h 1013913"/>
                <a:gd name="connsiteX2212" fmla="*/ 516001 w 1013913"/>
                <a:gd name="connsiteY2212" fmla="*/ 497297 h 1013913"/>
                <a:gd name="connsiteX2213" fmla="*/ 528622 w 1013913"/>
                <a:gd name="connsiteY2213" fmla="*/ 477603 h 1013913"/>
                <a:gd name="connsiteX2214" fmla="*/ 516817 w 1013913"/>
                <a:gd name="connsiteY2214" fmla="*/ 459215 h 1013913"/>
                <a:gd name="connsiteX2215" fmla="*/ 525140 w 1013913"/>
                <a:gd name="connsiteY2215" fmla="*/ 459215 h 1013913"/>
                <a:gd name="connsiteX2216" fmla="*/ 532756 w 1013913"/>
                <a:gd name="connsiteY2216" fmla="*/ 471184 h 1013913"/>
                <a:gd name="connsiteX2217" fmla="*/ 540373 w 1013913"/>
                <a:gd name="connsiteY2217" fmla="*/ 459215 h 1013913"/>
                <a:gd name="connsiteX2218" fmla="*/ 548696 w 1013913"/>
                <a:gd name="connsiteY2218" fmla="*/ 459215 h 1013913"/>
                <a:gd name="connsiteX2219" fmla="*/ 536891 w 1013913"/>
                <a:gd name="connsiteY2219" fmla="*/ 477603 h 1013913"/>
                <a:gd name="connsiteX2220" fmla="*/ 549512 w 1013913"/>
                <a:gd name="connsiteY2220" fmla="*/ 497297 h 1013913"/>
                <a:gd name="connsiteX2221" fmla="*/ 541189 w 1013913"/>
                <a:gd name="connsiteY2221" fmla="*/ 497297 h 1013913"/>
                <a:gd name="connsiteX2222" fmla="*/ 532756 w 1013913"/>
                <a:gd name="connsiteY2222" fmla="*/ 483914 h 1013913"/>
                <a:gd name="connsiteX2223" fmla="*/ 584357 w 1013913"/>
                <a:gd name="connsiteY2223" fmla="*/ 483914 h 1013913"/>
                <a:gd name="connsiteX2224" fmla="*/ 575925 w 1013913"/>
                <a:gd name="connsiteY2224" fmla="*/ 497297 h 1013913"/>
                <a:gd name="connsiteX2225" fmla="*/ 567601 w 1013913"/>
                <a:gd name="connsiteY2225" fmla="*/ 497297 h 1013913"/>
                <a:gd name="connsiteX2226" fmla="*/ 580222 w 1013913"/>
                <a:gd name="connsiteY2226" fmla="*/ 477603 h 1013913"/>
                <a:gd name="connsiteX2227" fmla="*/ 568417 w 1013913"/>
                <a:gd name="connsiteY2227" fmla="*/ 459215 h 1013913"/>
                <a:gd name="connsiteX2228" fmla="*/ 576741 w 1013913"/>
                <a:gd name="connsiteY2228" fmla="*/ 459215 h 1013913"/>
                <a:gd name="connsiteX2229" fmla="*/ 584357 w 1013913"/>
                <a:gd name="connsiteY2229" fmla="*/ 471184 h 1013913"/>
                <a:gd name="connsiteX2230" fmla="*/ 591973 w 1013913"/>
                <a:gd name="connsiteY2230" fmla="*/ 459215 h 1013913"/>
                <a:gd name="connsiteX2231" fmla="*/ 600296 w 1013913"/>
                <a:gd name="connsiteY2231" fmla="*/ 459215 h 1013913"/>
                <a:gd name="connsiteX2232" fmla="*/ 588492 w 1013913"/>
                <a:gd name="connsiteY2232" fmla="*/ 477603 h 1013913"/>
                <a:gd name="connsiteX2233" fmla="*/ 601112 w 1013913"/>
                <a:gd name="connsiteY2233" fmla="*/ 497297 h 1013913"/>
                <a:gd name="connsiteX2234" fmla="*/ 592789 w 1013913"/>
                <a:gd name="connsiteY2234" fmla="*/ 497297 h 1013913"/>
                <a:gd name="connsiteX2235" fmla="*/ 584357 w 1013913"/>
                <a:gd name="connsiteY2235" fmla="*/ 483914 h 1013913"/>
                <a:gd name="connsiteX2236" fmla="*/ 635957 w 1013913"/>
                <a:gd name="connsiteY2236" fmla="*/ 483914 h 1013913"/>
                <a:gd name="connsiteX2237" fmla="*/ 627525 w 1013913"/>
                <a:gd name="connsiteY2237" fmla="*/ 497297 h 1013913"/>
                <a:gd name="connsiteX2238" fmla="*/ 619202 w 1013913"/>
                <a:gd name="connsiteY2238" fmla="*/ 497297 h 1013913"/>
                <a:gd name="connsiteX2239" fmla="*/ 631822 w 1013913"/>
                <a:gd name="connsiteY2239" fmla="*/ 477603 h 1013913"/>
                <a:gd name="connsiteX2240" fmla="*/ 620018 w 1013913"/>
                <a:gd name="connsiteY2240" fmla="*/ 459215 h 1013913"/>
                <a:gd name="connsiteX2241" fmla="*/ 628341 w 1013913"/>
                <a:gd name="connsiteY2241" fmla="*/ 459215 h 1013913"/>
                <a:gd name="connsiteX2242" fmla="*/ 635957 w 1013913"/>
                <a:gd name="connsiteY2242" fmla="*/ 471184 h 1013913"/>
                <a:gd name="connsiteX2243" fmla="*/ 643573 w 1013913"/>
                <a:gd name="connsiteY2243" fmla="*/ 459215 h 1013913"/>
                <a:gd name="connsiteX2244" fmla="*/ 651896 w 1013913"/>
                <a:gd name="connsiteY2244" fmla="*/ 459215 h 1013913"/>
                <a:gd name="connsiteX2245" fmla="*/ 640092 w 1013913"/>
                <a:gd name="connsiteY2245" fmla="*/ 477603 h 1013913"/>
                <a:gd name="connsiteX2246" fmla="*/ 652712 w 1013913"/>
                <a:gd name="connsiteY2246" fmla="*/ 497297 h 1013913"/>
                <a:gd name="connsiteX2247" fmla="*/ 644389 w 1013913"/>
                <a:gd name="connsiteY2247" fmla="*/ 497297 h 1013913"/>
                <a:gd name="connsiteX2248" fmla="*/ 635957 w 1013913"/>
                <a:gd name="connsiteY2248" fmla="*/ 483914 h 1013913"/>
                <a:gd name="connsiteX2249" fmla="*/ 687557 w 1013913"/>
                <a:gd name="connsiteY2249" fmla="*/ 483914 h 1013913"/>
                <a:gd name="connsiteX2250" fmla="*/ 679125 w 1013913"/>
                <a:gd name="connsiteY2250" fmla="*/ 497297 h 1013913"/>
                <a:gd name="connsiteX2251" fmla="*/ 670802 w 1013913"/>
                <a:gd name="connsiteY2251" fmla="*/ 497297 h 1013913"/>
                <a:gd name="connsiteX2252" fmla="*/ 683423 w 1013913"/>
                <a:gd name="connsiteY2252" fmla="*/ 477603 h 1013913"/>
                <a:gd name="connsiteX2253" fmla="*/ 671618 w 1013913"/>
                <a:gd name="connsiteY2253" fmla="*/ 459215 h 1013913"/>
                <a:gd name="connsiteX2254" fmla="*/ 679941 w 1013913"/>
                <a:gd name="connsiteY2254" fmla="*/ 459215 h 1013913"/>
                <a:gd name="connsiteX2255" fmla="*/ 687557 w 1013913"/>
                <a:gd name="connsiteY2255" fmla="*/ 471184 h 1013913"/>
                <a:gd name="connsiteX2256" fmla="*/ 695174 w 1013913"/>
                <a:gd name="connsiteY2256" fmla="*/ 459215 h 1013913"/>
                <a:gd name="connsiteX2257" fmla="*/ 703497 w 1013913"/>
                <a:gd name="connsiteY2257" fmla="*/ 459215 h 1013913"/>
                <a:gd name="connsiteX2258" fmla="*/ 691692 w 1013913"/>
                <a:gd name="connsiteY2258" fmla="*/ 477603 h 1013913"/>
                <a:gd name="connsiteX2259" fmla="*/ 704313 w 1013913"/>
                <a:gd name="connsiteY2259" fmla="*/ 497297 h 1013913"/>
                <a:gd name="connsiteX2260" fmla="*/ 695990 w 1013913"/>
                <a:gd name="connsiteY2260" fmla="*/ 497297 h 1013913"/>
                <a:gd name="connsiteX2261" fmla="*/ 687557 w 1013913"/>
                <a:gd name="connsiteY2261" fmla="*/ 483914 h 1013913"/>
                <a:gd name="connsiteX2262" fmla="*/ 739157 w 1013913"/>
                <a:gd name="connsiteY2262" fmla="*/ 483914 h 1013913"/>
                <a:gd name="connsiteX2263" fmla="*/ 730725 w 1013913"/>
                <a:gd name="connsiteY2263" fmla="*/ 497297 h 1013913"/>
                <a:gd name="connsiteX2264" fmla="*/ 722402 w 1013913"/>
                <a:gd name="connsiteY2264" fmla="*/ 497297 h 1013913"/>
                <a:gd name="connsiteX2265" fmla="*/ 735023 w 1013913"/>
                <a:gd name="connsiteY2265" fmla="*/ 477603 h 1013913"/>
                <a:gd name="connsiteX2266" fmla="*/ 723218 w 1013913"/>
                <a:gd name="connsiteY2266" fmla="*/ 459215 h 1013913"/>
                <a:gd name="connsiteX2267" fmla="*/ 731541 w 1013913"/>
                <a:gd name="connsiteY2267" fmla="*/ 459215 h 1013913"/>
                <a:gd name="connsiteX2268" fmla="*/ 739157 w 1013913"/>
                <a:gd name="connsiteY2268" fmla="*/ 471184 h 1013913"/>
                <a:gd name="connsiteX2269" fmla="*/ 746774 w 1013913"/>
                <a:gd name="connsiteY2269" fmla="*/ 459215 h 1013913"/>
                <a:gd name="connsiteX2270" fmla="*/ 755097 w 1013913"/>
                <a:gd name="connsiteY2270" fmla="*/ 459215 h 1013913"/>
                <a:gd name="connsiteX2271" fmla="*/ 743292 w 1013913"/>
                <a:gd name="connsiteY2271" fmla="*/ 477603 h 1013913"/>
                <a:gd name="connsiteX2272" fmla="*/ 755913 w 1013913"/>
                <a:gd name="connsiteY2272" fmla="*/ 497297 h 1013913"/>
                <a:gd name="connsiteX2273" fmla="*/ 747590 w 1013913"/>
                <a:gd name="connsiteY2273" fmla="*/ 497297 h 1013913"/>
                <a:gd name="connsiteX2274" fmla="*/ 739157 w 1013913"/>
                <a:gd name="connsiteY2274" fmla="*/ 483914 h 1013913"/>
                <a:gd name="connsiteX2275" fmla="*/ 790757 w 1013913"/>
                <a:gd name="connsiteY2275" fmla="*/ 483914 h 1013913"/>
                <a:gd name="connsiteX2276" fmla="*/ 782325 w 1013913"/>
                <a:gd name="connsiteY2276" fmla="*/ 497297 h 1013913"/>
                <a:gd name="connsiteX2277" fmla="*/ 774002 w 1013913"/>
                <a:gd name="connsiteY2277" fmla="*/ 497297 h 1013913"/>
                <a:gd name="connsiteX2278" fmla="*/ 786623 w 1013913"/>
                <a:gd name="connsiteY2278" fmla="*/ 477603 h 1013913"/>
                <a:gd name="connsiteX2279" fmla="*/ 774818 w 1013913"/>
                <a:gd name="connsiteY2279" fmla="*/ 459215 h 1013913"/>
                <a:gd name="connsiteX2280" fmla="*/ 783141 w 1013913"/>
                <a:gd name="connsiteY2280" fmla="*/ 459215 h 1013913"/>
                <a:gd name="connsiteX2281" fmla="*/ 790757 w 1013913"/>
                <a:gd name="connsiteY2281" fmla="*/ 471184 h 1013913"/>
                <a:gd name="connsiteX2282" fmla="*/ 798374 w 1013913"/>
                <a:gd name="connsiteY2282" fmla="*/ 459215 h 1013913"/>
                <a:gd name="connsiteX2283" fmla="*/ 806697 w 1013913"/>
                <a:gd name="connsiteY2283" fmla="*/ 459215 h 1013913"/>
                <a:gd name="connsiteX2284" fmla="*/ 794892 w 1013913"/>
                <a:gd name="connsiteY2284" fmla="*/ 477603 h 1013913"/>
                <a:gd name="connsiteX2285" fmla="*/ 807513 w 1013913"/>
                <a:gd name="connsiteY2285" fmla="*/ 497297 h 1013913"/>
                <a:gd name="connsiteX2286" fmla="*/ 799190 w 1013913"/>
                <a:gd name="connsiteY2286" fmla="*/ 497297 h 1013913"/>
                <a:gd name="connsiteX2287" fmla="*/ 790757 w 1013913"/>
                <a:gd name="connsiteY2287" fmla="*/ 483914 h 1013913"/>
                <a:gd name="connsiteX2288" fmla="*/ 842357 w 1013913"/>
                <a:gd name="connsiteY2288" fmla="*/ 483914 h 1013913"/>
                <a:gd name="connsiteX2289" fmla="*/ 833925 w 1013913"/>
                <a:gd name="connsiteY2289" fmla="*/ 497297 h 1013913"/>
                <a:gd name="connsiteX2290" fmla="*/ 825602 w 1013913"/>
                <a:gd name="connsiteY2290" fmla="*/ 497297 h 1013913"/>
                <a:gd name="connsiteX2291" fmla="*/ 838223 w 1013913"/>
                <a:gd name="connsiteY2291" fmla="*/ 477603 h 1013913"/>
                <a:gd name="connsiteX2292" fmla="*/ 826418 w 1013913"/>
                <a:gd name="connsiteY2292" fmla="*/ 459215 h 1013913"/>
                <a:gd name="connsiteX2293" fmla="*/ 834741 w 1013913"/>
                <a:gd name="connsiteY2293" fmla="*/ 459215 h 1013913"/>
                <a:gd name="connsiteX2294" fmla="*/ 842357 w 1013913"/>
                <a:gd name="connsiteY2294" fmla="*/ 471184 h 1013913"/>
                <a:gd name="connsiteX2295" fmla="*/ 849974 w 1013913"/>
                <a:gd name="connsiteY2295" fmla="*/ 459215 h 1013913"/>
                <a:gd name="connsiteX2296" fmla="*/ 858297 w 1013913"/>
                <a:gd name="connsiteY2296" fmla="*/ 459215 h 1013913"/>
                <a:gd name="connsiteX2297" fmla="*/ 846492 w 1013913"/>
                <a:gd name="connsiteY2297" fmla="*/ 477603 h 1013913"/>
                <a:gd name="connsiteX2298" fmla="*/ 859113 w 1013913"/>
                <a:gd name="connsiteY2298" fmla="*/ 497297 h 1013913"/>
                <a:gd name="connsiteX2299" fmla="*/ 850790 w 1013913"/>
                <a:gd name="connsiteY2299" fmla="*/ 497297 h 1013913"/>
                <a:gd name="connsiteX2300" fmla="*/ 842357 w 1013913"/>
                <a:gd name="connsiteY2300" fmla="*/ 483914 h 1013913"/>
                <a:gd name="connsiteX2301" fmla="*/ 893958 w 1013913"/>
                <a:gd name="connsiteY2301" fmla="*/ 483914 h 1013913"/>
                <a:gd name="connsiteX2302" fmla="*/ 885526 w 1013913"/>
                <a:gd name="connsiteY2302" fmla="*/ 497297 h 1013913"/>
                <a:gd name="connsiteX2303" fmla="*/ 877202 w 1013913"/>
                <a:gd name="connsiteY2303" fmla="*/ 497297 h 1013913"/>
                <a:gd name="connsiteX2304" fmla="*/ 889823 w 1013913"/>
                <a:gd name="connsiteY2304" fmla="*/ 477603 h 1013913"/>
                <a:gd name="connsiteX2305" fmla="*/ 878018 w 1013913"/>
                <a:gd name="connsiteY2305" fmla="*/ 459215 h 1013913"/>
                <a:gd name="connsiteX2306" fmla="*/ 886341 w 1013913"/>
                <a:gd name="connsiteY2306" fmla="*/ 459215 h 1013913"/>
                <a:gd name="connsiteX2307" fmla="*/ 893958 w 1013913"/>
                <a:gd name="connsiteY2307" fmla="*/ 471184 h 1013913"/>
                <a:gd name="connsiteX2308" fmla="*/ 901574 w 1013913"/>
                <a:gd name="connsiteY2308" fmla="*/ 459215 h 1013913"/>
                <a:gd name="connsiteX2309" fmla="*/ 909897 w 1013913"/>
                <a:gd name="connsiteY2309" fmla="*/ 459215 h 1013913"/>
                <a:gd name="connsiteX2310" fmla="*/ 898093 w 1013913"/>
                <a:gd name="connsiteY2310" fmla="*/ 477603 h 1013913"/>
                <a:gd name="connsiteX2311" fmla="*/ 910713 w 1013913"/>
                <a:gd name="connsiteY2311" fmla="*/ 497297 h 1013913"/>
                <a:gd name="connsiteX2312" fmla="*/ 902390 w 1013913"/>
                <a:gd name="connsiteY2312" fmla="*/ 497297 h 1013913"/>
                <a:gd name="connsiteX2313" fmla="*/ 893958 w 1013913"/>
                <a:gd name="connsiteY2313" fmla="*/ 483914 h 1013913"/>
                <a:gd name="connsiteX2314" fmla="*/ 945558 w 1013913"/>
                <a:gd name="connsiteY2314" fmla="*/ 483914 h 1013913"/>
                <a:gd name="connsiteX2315" fmla="*/ 937126 w 1013913"/>
                <a:gd name="connsiteY2315" fmla="*/ 497297 h 1013913"/>
                <a:gd name="connsiteX2316" fmla="*/ 928803 w 1013913"/>
                <a:gd name="connsiteY2316" fmla="*/ 497297 h 1013913"/>
                <a:gd name="connsiteX2317" fmla="*/ 941423 w 1013913"/>
                <a:gd name="connsiteY2317" fmla="*/ 477603 h 1013913"/>
                <a:gd name="connsiteX2318" fmla="*/ 929619 w 1013913"/>
                <a:gd name="connsiteY2318" fmla="*/ 459215 h 1013913"/>
                <a:gd name="connsiteX2319" fmla="*/ 937942 w 1013913"/>
                <a:gd name="connsiteY2319" fmla="*/ 459215 h 1013913"/>
                <a:gd name="connsiteX2320" fmla="*/ 945558 w 1013913"/>
                <a:gd name="connsiteY2320" fmla="*/ 471184 h 1013913"/>
                <a:gd name="connsiteX2321" fmla="*/ 953174 w 1013913"/>
                <a:gd name="connsiteY2321" fmla="*/ 459215 h 1013913"/>
                <a:gd name="connsiteX2322" fmla="*/ 961497 w 1013913"/>
                <a:gd name="connsiteY2322" fmla="*/ 459215 h 1013913"/>
                <a:gd name="connsiteX2323" fmla="*/ 949693 w 1013913"/>
                <a:gd name="connsiteY2323" fmla="*/ 477603 h 1013913"/>
                <a:gd name="connsiteX2324" fmla="*/ 962313 w 1013913"/>
                <a:gd name="connsiteY2324" fmla="*/ 497297 h 1013913"/>
                <a:gd name="connsiteX2325" fmla="*/ 953990 w 1013913"/>
                <a:gd name="connsiteY2325" fmla="*/ 497297 h 1013913"/>
                <a:gd name="connsiteX2326" fmla="*/ 945558 w 1013913"/>
                <a:gd name="connsiteY2326" fmla="*/ 483914 h 1013913"/>
                <a:gd name="connsiteX2327" fmla="*/ 997158 w 1013913"/>
                <a:gd name="connsiteY2327" fmla="*/ 483914 h 1013913"/>
                <a:gd name="connsiteX2328" fmla="*/ 988726 w 1013913"/>
                <a:gd name="connsiteY2328" fmla="*/ 497297 h 1013913"/>
                <a:gd name="connsiteX2329" fmla="*/ 980403 w 1013913"/>
                <a:gd name="connsiteY2329" fmla="*/ 497297 h 1013913"/>
                <a:gd name="connsiteX2330" fmla="*/ 993023 w 1013913"/>
                <a:gd name="connsiteY2330" fmla="*/ 477603 h 1013913"/>
                <a:gd name="connsiteX2331" fmla="*/ 981219 w 1013913"/>
                <a:gd name="connsiteY2331" fmla="*/ 459215 h 1013913"/>
                <a:gd name="connsiteX2332" fmla="*/ 989542 w 1013913"/>
                <a:gd name="connsiteY2332" fmla="*/ 459215 h 1013913"/>
                <a:gd name="connsiteX2333" fmla="*/ 997158 w 1013913"/>
                <a:gd name="connsiteY2333" fmla="*/ 471184 h 1013913"/>
                <a:gd name="connsiteX2334" fmla="*/ 1004775 w 1013913"/>
                <a:gd name="connsiteY2334" fmla="*/ 459215 h 1013913"/>
                <a:gd name="connsiteX2335" fmla="*/ 1013097 w 1013913"/>
                <a:gd name="connsiteY2335" fmla="*/ 459215 h 1013913"/>
                <a:gd name="connsiteX2336" fmla="*/ 1001293 w 1013913"/>
                <a:gd name="connsiteY2336" fmla="*/ 477603 h 1013913"/>
                <a:gd name="connsiteX2337" fmla="*/ 1013913 w 1013913"/>
                <a:gd name="connsiteY2337" fmla="*/ 497297 h 1013913"/>
                <a:gd name="connsiteX2338" fmla="*/ 1005591 w 1013913"/>
                <a:gd name="connsiteY2338" fmla="*/ 497297 h 1013913"/>
                <a:gd name="connsiteX2339" fmla="*/ 997158 w 1013913"/>
                <a:gd name="connsiteY2339" fmla="*/ 483914 h 1013913"/>
                <a:gd name="connsiteX2340" fmla="*/ 16755 w 1013913"/>
                <a:gd name="connsiteY2340" fmla="*/ 541316 h 1013913"/>
                <a:gd name="connsiteX2341" fmla="*/ 8323 w 1013913"/>
                <a:gd name="connsiteY2341" fmla="*/ 554699 h 1013913"/>
                <a:gd name="connsiteX2342" fmla="*/ 0 w 1013913"/>
                <a:gd name="connsiteY2342" fmla="*/ 554699 h 1013913"/>
                <a:gd name="connsiteX2343" fmla="*/ 12621 w 1013913"/>
                <a:gd name="connsiteY2343" fmla="*/ 535005 h 1013913"/>
                <a:gd name="connsiteX2344" fmla="*/ 816 w 1013913"/>
                <a:gd name="connsiteY2344" fmla="*/ 516617 h 1013913"/>
                <a:gd name="connsiteX2345" fmla="*/ 9139 w 1013913"/>
                <a:gd name="connsiteY2345" fmla="*/ 516617 h 1013913"/>
                <a:gd name="connsiteX2346" fmla="*/ 16755 w 1013913"/>
                <a:gd name="connsiteY2346" fmla="*/ 528586 h 1013913"/>
                <a:gd name="connsiteX2347" fmla="*/ 24372 w 1013913"/>
                <a:gd name="connsiteY2347" fmla="*/ 516617 h 1013913"/>
                <a:gd name="connsiteX2348" fmla="*/ 32695 w 1013913"/>
                <a:gd name="connsiteY2348" fmla="*/ 516617 h 1013913"/>
                <a:gd name="connsiteX2349" fmla="*/ 20890 w 1013913"/>
                <a:gd name="connsiteY2349" fmla="*/ 535005 h 1013913"/>
                <a:gd name="connsiteX2350" fmla="*/ 33511 w 1013913"/>
                <a:gd name="connsiteY2350" fmla="*/ 554699 h 1013913"/>
                <a:gd name="connsiteX2351" fmla="*/ 25188 w 1013913"/>
                <a:gd name="connsiteY2351" fmla="*/ 554699 h 1013913"/>
                <a:gd name="connsiteX2352" fmla="*/ 16755 w 1013913"/>
                <a:gd name="connsiteY2352" fmla="*/ 541316 h 1013913"/>
                <a:gd name="connsiteX2353" fmla="*/ 68355 w 1013913"/>
                <a:gd name="connsiteY2353" fmla="*/ 541316 h 1013913"/>
                <a:gd name="connsiteX2354" fmla="*/ 59923 w 1013913"/>
                <a:gd name="connsiteY2354" fmla="*/ 554699 h 1013913"/>
                <a:gd name="connsiteX2355" fmla="*/ 51600 w 1013913"/>
                <a:gd name="connsiteY2355" fmla="*/ 554699 h 1013913"/>
                <a:gd name="connsiteX2356" fmla="*/ 64221 w 1013913"/>
                <a:gd name="connsiteY2356" fmla="*/ 535005 h 1013913"/>
                <a:gd name="connsiteX2357" fmla="*/ 52416 w 1013913"/>
                <a:gd name="connsiteY2357" fmla="*/ 516617 h 1013913"/>
                <a:gd name="connsiteX2358" fmla="*/ 60739 w 1013913"/>
                <a:gd name="connsiteY2358" fmla="*/ 516617 h 1013913"/>
                <a:gd name="connsiteX2359" fmla="*/ 68355 w 1013913"/>
                <a:gd name="connsiteY2359" fmla="*/ 528586 h 1013913"/>
                <a:gd name="connsiteX2360" fmla="*/ 75972 w 1013913"/>
                <a:gd name="connsiteY2360" fmla="*/ 516617 h 1013913"/>
                <a:gd name="connsiteX2361" fmla="*/ 84295 w 1013913"/>
                <a:gd name="connsiteY2361" fmla="*/ 516617 h 1013913"/>
                <a:gd name="connsiteX2362" fmla="*/ 72490 w 1013913"/>
                <a:gd name="connsiteY2362" fmla="*/ 535005 h 1013913"/>
                <a:gd name="connsiteX2363" fmla="*/ 85111 w 1013913"/>
                <a:gd name="connsiteY2363" fmla="*/ 554699 h 1013913"/>
                <a:gd name="connsiteX2364" fmla="*/ 76788 w 1013913"/>
                <a:gd name="connsiteY2364" fmla="*/ 554699 h 1013913"/>
                <a:gd name="connsiteX2365" fmla="*/ 68355 w 1013913"/>
                <a:gd name="connsiteY2365" fmla="*/ 541316 h 1013913"/>
                <a:gd name="connsiteX2366" fmla="*/ 119956 w 1013913"/>
                <a:gd name="connsiteY2366" fmla="*/ 541316 h 1013913"/>
                <a:gd name="connsiteX2367" fmla="*/ 111523 w 1013913"/>
                <a:gd name="connsiteY2367" fmla="*/ 554699 h 1013913"/>
                <a:gd name="connsiteX2368" fmla="*/ 103200 w 1013913"/>
                <a:gd name="connsiteY2368" fmla="*/ 554699 h 1013913"/>
                <a:gd name="connsiteX2369" fmla="*/ 115821 w 1013913"/>
                <a:gd name="connsiteY2369" fmla="*/ 535005 h 1013913"/>
                <a:gd name="connsiteX2370" fmla="*/ 104016 w 1013913"/>
                <a:gd name="connsiteY2370" fmla="*/ 516617 h 1013913"/>
                <a:gd name="connsiteX2371" fmla="*/ 112339 w 1013913"/>
                <a:gd name="connsiteY2371" fmla="*/ 516617 h 1013913"/>
                <a:gd name="connsiteX2372" fmla="*/ 119955 w 1013913"/>
                <a:gd name="connsiteY2372" fmla="*/ 528586 h 1013913"/>
                <a:gd name="connsiteX2373" fmla="*/ 127572 w 1013913"/>
                <a:gd name="connsiteY2373" fmla="*/ 516617 h 1013913"/>
                <a:gd name="connsiteX2374" fmla="*/ 135895 w 1013913"/>
                <a:gd name="connsiteY2374" fmla="*/ 516617 h 1013913"/>
                <a:gd name="connsiteX2375" fmla="*/ 124090 w 1013913"/>
                <a:gd name="connsiteY2375" fmla="*/ 535005 h 1013913"/>
                <a:gd name="connsiteX2376" fmla="*/ 136711 w 1013913"/>
                <a:gd name="connsiteY2376" fmla="*/ 554699 h 1013913"/>
                <a:gd name="connsiteX2377" fmla="*/ 128388 w 1013913"/>
                <a:gd name="connsiteY2377" fmla="*/ 554699 h 1013913"/>
                <a:gd name="connsiteX2378" fmla="*/ 119955 w 1013913"/>
                <a:gd name="connsiteY2378" fmla="*/ 541316 h 1013913"/>
                <a:gd name="connsiteX2379" fmla="*/ 171556 w 1013913"/>
                <a:gd name="connsiteY2379" fmla="*/ 541316 h 1013913"/>
                <a:gd name="connsiteX2380" fmla="*/ 163123 w 1013913"/>
                <a:gd name="connsiteY2380" fmla="*/ 554699 h 1013913"/>
                <a:gd name="connsiteX2381" fmla="*/ 154800 w 1013913"/>
                <a:gd name="connsiteY2381" fmla="*/ 554699 h 1013913"/>
                <a:gd name="connsiteX2382" fmla="*/ 167421 w 1013913"/>
                <a:gd name="connsiteY2382" fmla="*/ 535005 h 1013913"/>
                <a:gd name="connsiteX2383" fmla="*/ 155616 w 1013913"/>
                <a:gd name="connsiteY2383" fmla="*/ 516617 h 1013913"/>
                <a:gd name="connsiteX2384" fmla="*/ 163939 w 1013913"/>
                <a:gd name="connsiteY2384" fmla="*/ 516617 h 1013913"/>
                <a:gd name="connsiteX2385" fmla="*/ 171555 w 1013913"/>
                <a:gd name="connsiteY2385" fmla="*/ 528586 h 1013913"/>
                <a:gd name="connsiteX2386" fmla="*/ 179172 w 1013913"/>
                <a:gd name="connsiteY2386" fmla="*/ 516617 h 1013913"/>
                <a:gd name="connsiteX2387" fmla="*/ 187495 w 1013913"/>
                <a:gd name="connsiteY2387" fmla="*/ 516617 h 1013913"/>
                <a:gd name="connsiteX2388" fmla="*/ 175690 w 1013913"/>
                <a:gd name="connsiteY2388" fmla="*/ 535005 h 1013913"/>
                <a:gd name="connsiteX2389" fmla="*/ 188311 w 1013913"/>
                <a:gd name="connsiteY2389" fmla="*/ 554699 h 1013913"/>
                <a:gd name="connsiteX2390" fmla="*/ 179988 w 1013913"/>
                <a:gd name="connsiteY2390" fmla="*/ 554699 h 1013913"/>
                <a:gd name="connsiteX2391" fmla="*/ 171555 w 1013913"/>
                <a:gd name="connsiteY2391" fmla="*/ 541316 h 1013913"/>
                <a:gd name="connsiteX2392" fmla="*/ 223156 w 1013913"/>
                <a:gd name="connsiteY2392" fmla="*/ 541316 h 1013913"/>
                <a:gd name="connsiteX2393" fmla="*/ 214724 w 1013913"/>
                <a:gd name="connsiteY2393" fmla="*/ 554699 h 1013913"/>
                <a:gd name="connsiteX2394" fmla="*/ 206401 w 1013913"/>
                <a:gd name="connsiteY2394" fmla="*/ 554699 h 1013913"/>
                <a:gd name="connsiteX2395" fmla="*/ 219021 w 1013913"/>
                <a:gd name="connsiteY2395" fmla="*/ 535005 h 1013913"/>
                <a:gd name="connsiteX2396" fmla="*/ 207217 w 1013913"/>
                <a:gd name="connsiteY2396" fmla="*/ 516617 h 1013913"/>
                <a:gd name="connsiteX2397" fmla="*/ 215540 w 1013913"/>
                <a:gd name="connsiteY2397" fmla="*/ 516617 h 1013913"/>
                <a:gd name="connsiteX2398" fmla="*/ 223156 w 1013913"/>
                <a:gd name="connsiteY2398" fmla="*/ 528586 h 1013913"/>
                <a:gd name="connsiteX2399" fmla="*/ 230772 w 1013913"/>
                <a:gd name="connsiteY2399" fmla="*/ 516617 h 1013913"/>
                <a:gd name="connsiteX2400" fmla="*/ 239095 w 1013913"/>
                <a:gd name="connsiteY2400" fmla="*/ 516617 h 1013913"/>
                <a:gd name="connsiteX2401" fmla="*/ 227291 w 1013913"/>
                <a:gd name="connsiteY2401" fmla="*/ 535005 h 1013913"/>
                <a:gd name="connsiteX2402" fmla="*/ 239911 w 1013913"/>
                <a:gd name="connsiteY2402" fmla="*/ 554699 h 1013913"/>
                <a:gd name="connsiteX2403" fmla="*/ 231588 w 1013913"/>
                <a:gd name="connsiteY2403" fmla="*/ 554699 h 1013913"/>
                <a:gd name="connsiteX2404" fmla="*/ 223156 w 1013913"/>
                <a:gd name="connsiteY2404" fmla="*/ 541316 h 1013913"/>
                <a:gd name="connsiteX2405" fmla="*/ 274756 w 1013913"/>
                <a:gd name="connsiteY2405" fmla="*/ 541316 h 1013913"/>
                <a:gd name="connsiteX2406" fmla="*/ 266324 w 1013913"/>
                <a:gd name="connsiteY2406" fmla="*/ 554699 h 1013913"/>
                <a:gd name="connsiteX2407" fmla="*/ 258001 w 1013913"/>
                <a:gd name="connsiteY2407" fmla="*/ 554699 h 1013913"/>
                <a:gd name="connsiteX2408" fmla="*/ 270621 w 1013913"/>
                <a:gd name="connsiteY2408" fmla="*/ 535005 h 1013913"/>
                <a:gd name="connsiteX2409" fmla="*/ 258817 w 1013913"/>
                <a:gd name="connsiteY2409" fmla="*/ 516617 h 1013913"/>
                <a:gd name="connsiteX2410" fmla="*/ 267140 w 1013913"/>
                <a:gd name="connsiteY2410" fmla="*/ 516617 h 1013913"/>
                <a:gd name="connsiteX2411" fmla="*/ 274756 w 1013913"/>
                <a:gd name="connsiteY2411" fmla="*/ 528586 h 1013913"/>
                <a:gd name="connsiteX2412" fmla="*/ 282373 w 1013913"/>
                <a:gd name="connsiteY2412" fmla="*/ 516617 h 1013913"/>
                <a:gd name="connsiteX2413" fmla="*/ 290696 w 1013913"/>
                <a:gd name="connsiteY2413" fmla="*/ 516617 h 1013913"/>
                <a:gd name="connsiteX2414" fmla="*/ 278891 w 1013913"/>
                <a:gd name="connsiteY2414" fmla="*/ 535005 h 1013913"/>
                <a:gd name="connsiteX2415" fmla="*/ 291512 w 1013913"/>
                <a:gd name="connsiteY2415" fmla="*/ 554699 h 1013913"/>
                <a:gd name="connsiteX2416" fmla="*/ 283189 w 1013913"/>
                <a:gd name="connsiteY2416" fmla="*/ 554699 h 1013913"/>
                <a:gd name="connsiteX2417" fmla="*/ 274756 w 1013913"/>
                <a:gd name="connsiteY2417" fmla="*/ 541316 h 1013913"/>
                <a:gd name="connsiteX2418" fmla="*/ 326356 w 1013913"/>
                <a:gd name="connsiteY2418" fmla="*/ 541316 h 1013913"/>
                <a:gd name="connsiteX2419" fmla="*/ 317924 w 1013913"/>
                <a:gd name="connsiteY2419" fmla="*/ 554699 h 1013913"/>
                <a:gd name="connsiteX2420" fmla="*/ 309601 w 1013913"/>
                <a:gd name="connsiteY2420" fmla="*/ 554699 h 1013913"/>
                <a:gd name="connsiteX2421" fmla="*/ 322222 w 1013913"/>
                <a:gd name="connsiteY2421" fmla="*/ 535005 h 1013913"/>
                <a:gd name="connsiteX2422" fmla="*/ 310417 w 1013913"/>
                <a:gd name="connsiteY2422" fmla="*/ 516617 h 1013913"/>
                <a:gd name="connsiteX2423" fmla="*/ 318740 w 1013913"/>
                <a:gd name="connsiteY2423" fmla="*/ 516617 h 1013913"/>
                <a:gd name="connsiteX2424" fmla="*/ 326356 w 1013913"/>
                <a:gd name="connsiteY2424" fmla="*/ 528586 h 1013913"/>
                <a:gd name="connsiteX2425" fmla="*/ 333973 w 1013913"/>
                <a:gd name="connsiteY2425" fmla="*/ 516617 h 1013913"/>
                <a:gd name="connsiteX2426" fmla="*/ 342296 w 1013913"/>
                <a:gd name="connsiteY2426" fmla="*/ 516617 h 1013913"/>
                <a:gd name="connsiteX2427" fmla="*/ 330491 w 1013913"/>
                <a:gd name="connsiteY2427" fmla="*/ 535005 h 1013913"/>
                <a:gd name="connsiteX2428" fmla="*/ 343112 w 1013913"/>
                <a:gd name="connsiteY2428" fmla="*/ 554699 h 1013913"/>
                <a:gd name="connsiteX2429" fmla="*/ 334789 w 1013913"/>
                <a:gd name="connsiteY2429" fmla="*/ 554699 h 1013913"/>
                <a:gd name="connsiteX2430" fmla="*/ 326356 w 1013913"/>
                <a:gd name="connsiteY2430" fmla="*/ 541316 h 1013913"/>
                <a:gd name="connsiteX2431" fmla="*/ 377956 w 1013913"/>
                <a:gd name="connsiteY2431" fmla="*/ 541316 h 1013913"/>
                <a:gd name="connsiteX2432" fmla="*/ 369524 w 1013913"/>
                <a:gd name="connsiteY2432" fmla="*/ 554699 h 1013913"/>
                <a:gd name="connsiteX2433" fmla="*/ 361201 w 1013913"/>
                <a:gd name="connsiteY2433" fmla="*/ 554699 h 1013913"/>
                <a:gd name="connsiteX2434" fmla="*/ 373822 w 1013913"/>
                <a:gd name="connsiteY2434" fmla="*/ 535005 h 1013913"/>
                <a:gd name="connsiteX2435" fmla="*/ 362017 w 1013913"/>
                <a:gd name="connsiteY2435" fmla="*/ 516617 h 1013913"/>
                <a:gd name="connsiteX2436" fmla="*/ 370340 w 1013913"/>
                <a:gd name="connsiteY2436" fmla="*/ 516617 h 1013913"/>
                <a:gd name="connsiteX2437" fmla="*/ 377956 w 1013913"/>
                <a:gd name="connsiteY2437" fmla="*/ 528586 h 1013913"/>
                <a:gd name="connsiteX2438" fmla="*/ 385573 w 1013913"/>
                <a:gd name="connsiteY2438" fmla="*/ 516617 h 1013913"/>
                <a:gd name="connsiteX2439" fmla="*/ 393896 w 1013913"/>
                <a:gd name="connsiteY2439" fmla="*/ 516617 h 1013913"/>
                <a:gd name="connsiteX2440" fmla="*/ 382091 w 1013913"/>
                <a:gd name="connsiteY2440" fmla="*/ 535005 h 1013913"/>
                <a:gd name="connsiteX2441" fmla="*/ 394712 w 1013913"/>
                <a:gd name="connsiteY2441" fmla="*/ 554699 h 1013913"/>
                <a:gd name="connsiteX2442" fmla="*/ 386389 w 1013913"/>
                <a:gd name="connsiteY2442" fmla="*/ 554699 h 1013913"/>
                <a:gd name="connsiteX2443" fmla="*/ 377956 w 1013913"/>
                <a:gd name="connsiteY2443" fmla="*/ 541316 h 1013913"/>
                <a:gd name="connsiteX2444" fmla="*/ 429556 w 1013913"/>
                <a:gd name="connsiteY2444" fmla="*/ 541316 h 1013913"/>
                <a:gd name="connsiteX2445" fmla="*/ 421124 w 1013913"/>
                <a:gd name="connsiteY2445" fmla="*/ 554699 h 1013913"/>
                <a:gd name="connsiteX2446" fmla="*/ 412801 w 1013913"/>
                <a:gd name="connsiteY2446" fmla="*/ 554699 h 1013913"/>
                <a:gd name="connsiteX2447" fmla="*/ 425422 w 1013913"/>
                <a:gd name="connsiteY2447" fmla="*/ 535005 h 1013913"/>
                <a:gd name="connsiteX2448" fmla="*/ 413617 w 1013913"/>
                <a:gd name="connsiteY2448" fmla="*/ 516617 h 1013913"/>
                <a:gd name="connsiteX2449" fmla="*/ 421940 w 1013913"/>
                <a:gd name="connsiteY2449" fmla="*/ 516617 h 1013913"/>
                <a:gd name="connsiteX2450" fmla="*/ 429556 w 1013913"/>
                <a:gd name="connsiteY2450" fmla="*/ 528586 h 1013913"/>
                <a:gd name="connsiteX2451" fmla="*/ 437173 w 1013913"/>
                <a:gd name="connsiteY2451" fmla="*/ 516617 h 1013913"/>
                <a:gd name="connsiteX2452" fmla="*/ 445496 w 1013913"/>
                <a:gd name="connsiteY2452" fmla="*/ 516617 h 1013913"/>
                <a:gd name="connsiteX2453" fmla="*/ 433691 w 1013913"/>
                <a:gd name="connsiteY2453" fmla="*/ 535005 h 1013913"/>
                <a:gd name="connsiteX2454" fmla="*/ 446312 w 1013913"/>
                <a:gd name="connsiteY2454" fmla="*/ 554699 h 1013913"/>
                <a:gd name="connsiteX2455" fmla="*/ 437989 w 1013913"/>
                <a:gd name="connsiteY2455" fmla="*/ 554699 h 1013913"/>
                <a:gd name="connsiteX2456" fmla="*/ 429556 w 1013913"/>
                <a:gd name="connsiteY2456" fmla="*/ 541316 h 1013913"/>
                <a:gd name="connsiteX2457" fmla="*/ 481157 w 1013913"/>
                <a:gd name="connsiteY2457" fmla="*/ 541316 h 1013913"/>
                <a:gd name="connsiteX2458" fmla="*/ 472724 w 1013913"/>
                <a:gd name="connsiteY2458" fmla="*/ 554699 h 1013913"/>
                <a:gd name="connsiteX2459" fmla="*/ 464401 w 1013913"/>
                <a:gd name="connsiteY2459" fmla="*/ 554699 h 1013913"/>
                <a:gd name="connsiteX2460" fmla="*/ 477022 w 1013913"/>
                <a:gd name="connsiteY2460" fmla="*/ 535005 h 1013913"/>
                <a:gd name="connsiteX2461" fmla="*/ 465217 w 1013913"/>
                <a:gd name="connsiteY2461" fmla="*/ 516617 h 1013913"/>
                <a:gd name="connsiteX2462" fmla="*/ 473540 w 1013913"/>
                <a:gd name="connsiteY2462" fmla="*/ 516617 h 1013913"/>
                <a:gd name="connsiteX2463" fmla="*/ 481156 w 1013913"/>
                <a:gd name="connsiteY2463" fmla="*/ 528586 h 1013913"/>
                <a:gd name="connsiteX2464" fmla="*/ 488773 w 1013913"/>
                <a:gd name="connsiteY2464" fmla="*/ 516617 h 1013913"/>
                <a:gd name="connsiteX2465" fmla="*/ 497096 w 1013913"/>
                <a:gd name="connsiteY2465" fmla="*/ 516617 h 1013913"/>
                <a:gd name="connsiteX2466" fmla="*/ 485291 w 1013913"/>
                <a:gd name="connsiteY2466" fmla="*/ 535005 h 1013913"/>
                <a:gd name="connsiteX2467" fmla="*/ 497912 w 1013913"/>
                <a:gd name="connsiteY2467" fmla="*/ 554699 h 1013913"/>
                <a:gd name="connsiteX2468" fmla="*/ 489589 w 1013913"/>
                <a:gd name="connsiteY2468" fmla="*/ 554699 h 1013913"/>
                <a:gd name="connsiteX2469" fmla="*/ 481156 w 1013913"/>
                <a:gd name="connsiteY2469" fmla="*/ 541316 h 1013913"/>
                <a:gd name="connsiteX2470" fmla="*/ 532757 w 1013913"/>
                <a:gd name="connsiteY2470" fmla="*/ 541316 h 1013913"/>
                <a:gd name="connsiteX2471" fmla="*/ 524324 w 1013913"/>
                <a:gd name="connsiteY2471" fmla="*/ 554699 h 1013913"/>
                <a:gd name="connsiteX2472" fmla="*/ 516001 w 1013913"/>
                <a:gd name="connsiteY2472" fmla="*/ 554699 h 1013913"/>
                <a:gd name="connsiteX2473" fmla="*/ 528622 w 1013913"/>
                <a:gd name="connsiteY2473" fmla="*/ 535005 h 1013913"/>
                <a:gd name="connsiteX2474" fmla="*/ 516817 w 1013913"/>
                <a:gd name="connsiteY2474" fmla="*/ 516617 h 1013913"/>
                <a:gd name="connsiteX2475" fmla="*/ 525140 w 1013913"/>
                <a:gd name="connsiteY2475" fmla="*/ 516617 h 1013913"/>
                <a:gd name="connsiteX2476" fmla="*/ 532756 w 1013913"/>
                <a:gd name="connsiteY2476" fmla="*/ 528586 h 1013913"/>
                <a:gd name="connsiteX2477" fmla="*/ 540373 w 1013913"/>
                <a:gd name="connsiteY2477" fmla="*/ 516617 h 1013913"/>
                <a:gd name="connsiteX2478" fmla="*/ 548696 w 1013913"/>
                <a:gd name="connsiteY2478" fmla="*/ 516617 h 1013913"/>
                <a:gd name="connsiteX2479" fmla="*/ 536891 w 1013913"/>
                <a:gd name="connsiteY2479" fmla="*/ 535005 h 1013913"/>
                <a:gd name="connsiteX2480" fmla="*/ 549512 w 1013913"/>
                <a:gd name="connsiteY2480" fmla="*/ 554699 h 1013913"/>
                <a:gd name="connsiteX2481" fmla="*/ 541189 w 1013913"/>
                <a:gd name="connsiteY2481" fmla="*/ 554699 h 1013913"/>
                <a:gd name="connsiteX2482" fmla="*/ 532756 w 1013913"/>
                <a:gd name="connsiteY2482" fmla="*/ 541316 h 1013913"/>
                <a:gd name="connsiteX2483" fmla="*/ 584357 w 1013913"/>
                <a:gd name="connsiteY2483" fmla="*/ 541316 h 1013913"/>
                <a:gd name="connsiteX2484" fmla="*/ 575925 w 1013913"/>
                <a:gd name="connsiteY2484" fmla="*/ 554699 h 1013913"/>
                <a:gd name="connsiteX2485" fmla="*/ 567601 w 1013913"/>
                <a:gd name="connsiteY2485" fmla="*/ 554699 h 1013913"/>
                <a:gd name="connsiteX2486" fmla="*/ 580222 w 1013913"/>
                <a:gd name="connsiteY2486" fmla="*/ 535005 h 1013913"/>
                <a:gd name="connsiteX2487" fmla="*/ 568417 w 1013913"/>
                <a:gd name="connsiteY2487" fmla="*/ 516617 h 1013913"/>
                <a:gd name="connsiteX2488" fmla="*/ 576741 w 1013913"/>
                <a:gd name="connsiteY2488" fmla="*/ 516617 h 1013913"/>
                <a:gd name="connsiteX2489" fmla="*/ 584357 w 1013913"/>
                <a:gd name="connsiteY2489" fmla="*/ 528586 h 1013913"/>
                <a:gd name="connsiteX2490" fmla="*/ 591973 w 1013913"/>
                <a:gd name="connsiteY2490" fmla="*/ 516617 h 1013913"/>
                <a:gd name="connsiteX2491" fmla="*/ 600296 w 1013913"/>
                <a:gd name="connsiteY2491" fmla="*/ 516617 h 1013913"/>
                <a:gd name="connsiteX2492" fmla="*/ 588492 w 1013913"/>
                <a:gd name="connsiteY2492" fmla="*/ 535005 h 1013913"/>
                <a:gd name="connsiteX2493" fmla="*/ 601112 w 1013913"/>
                <a:gd name="connsiteY2493" fmla="*/ 554699 h 1013913"/>
                <a:gd name="connsiteX2494" fmla="*/ 592789 w 1013913"/>
                <a:gd name="connsiteY2494" fmla="*/ 554699 h 1013913"/>
                <a:gd name="connsiteX2495" fmla="*/ 584357 w 1013913"/>
                <a:gd name="connsiteY2495" fmla="*/ 541316 h 1013913"/>
                <a:gd name="connsiteX2496" fmla="*/ 635957 w 1013913"/>
                <a:gd name="connsiteY2496" fmla="*/ 541316 h 1013913"/>
                <a:gd name="connsiteX2497" fmla="*/ 627525 w 1013913"/>
                <a:gd name="connsiteY2497" fmla="*/ 554699 h 1013913"/>
                <a:gd name="connsiteX2498" fmla="*/ 619202 w 1013913"/>
                <a:gd name="connsiteY2498" fmla="*/ 554699 h 1013913"/>
                <a:gd name="connsiteX2499" fmla="*/ 631822 w 1013913"/>
                <a:gd name="connsiteY2499" fmla="*/ 535005 h 1013913"/>
                <a:gd name="connsiteX2500" fmla="*/ 620018 w 1013913"/>
                <a:gd name="connsiteY2500" fmla="*/ 516617 h 1013913"/>
                <a:gd name="connsiteX2501" fmla="*/ 628341 w 1013913"/>
                <a:gd name="connsiteY2501" fmla="*/ 516617 h 1013913"/>
                <a:gd name="connsiteX2502" fmla="*/ 635957 w 1013913"/>
                <a:gd name="connsiteY2502" fmla="*/ 528586 h 1013913"/>
                <a:gd name="connsiteX2503" fmla="*/ 643573 w 1013913"/>
                <a:gd name="connsiteY2503" fmla="*/ 516617 h 1013913"/>
                <a:gd name="connsiteX2504" fmla="*/ 651896 w 1013913"/>
                <a:gd name="connsiteY2504" fmla="*/ 516617 h 1013913"/>
                <a:gd name="connsiteX2505" fmla="*/ 640092 w 1013913"/>
                <a:gd name="connsiteY2505" fmla="*/ 535005 h 1013913"/>
                <a:gd name="connsiteX2506" fmla="*/ 652712 w 1013913"/>
                <a:gd name="connsiteY2506" fmla="*/ 554699 h 1013913"/>
                <a:gd name="connsiteX2507" fmla="*/ 644389 w 1013913"/>
                <a:gd name="connsiteY2507" fmla="*/ 554699 h 1013913"/>
                <a:gd name="connsiteX2508" fmla="*/ 635957 w 1013913"/>
                <a:gd name="connsiteY2508" fmla="*/ 541316 h 1013913"/>
                <a:gd name="connsiteX2509" fmla="*/ 687557 w 1013913"/>
                <a:gd name="connsiteY2509" fmla="*/ 541316 h 1013913"/>
                <a:gd name="connsiteX2510" fmla="*/ 679125 w 1013913"/>
                <a:gd name="connsiteY2510" fmla="*/ 554699 h 1013913"/>
                <a:gd name="connsiteX2511" fmla="*/ 670802 w 1013913"/>
                <a:gd name="connsiteY2511" fmla="*/ 554699 h 1013913"/>
                <a:gd name="connsiteX2512" fmla="*/ 683423 w 1013913"/>
                <a:gd name="connsiteY2512" fmla="*/ 535005 h 1013913"/>
                <a:gd name="connsiteX2513" fmla="*/ 671618 w 1013913"/>
                <a:gd name="connsiteY2513" fmla="*/ 516617 h 1013913"/>
                <a:gd name="connsiteX2514" fmla="*/ 679941 w 1013913"/>
                <a:gd name="connsiteY2514" fmla="*/ 516617 h 1013913"/>
                <a:gd name="connsiteX2515" fmla="*/ 687557 w 1013913"/>
                <a:gd name="connsiteY2515" fmla="*/ 528586 h 1013913"/>
                <a:gd name="connsiteX2516" fmla="*/ 695174 w 1013913"/>
                <a:gd name="connsiteY2516" fmla="*/ 516617 h 1013913"/>
                <a:gd name="connsiteX2517" fmla="*/ 703497 w 1013913"/>
                <a:gd name="connsiteY2517" fmla="*/ 516617 h 1013913"/>
                <a:gd name="connsiteX2518" fmla="*/ 691692 w 1013913"/>
                <a:gd name="connsiteY2518" fmla="*/ 535005 h 1013913"/>
                <a:gd name="connsiteX2519" fmla="*/ 704313 w 1013913"/>
                <a:gd name="connsiteY2519" fmla="*/ 554699 h 1013913"/>
                <a:gd name="connsiteX2520" fmla="*/ 695990 w 1013913"/>
                <a:gd name="connsiteY2520" fmla="*/ 554699 h 1013913"/>
                <a:gd name="connsiteX2521" fmla="*/ 687557 w 1013913"/>
                <a:gd name="connsiteY2521" fmla="*/ 541316 h 1013913"/>
                <a:gd name="connsiteX2522" fmla="*/ 739157 w 1013913"/>
                <a:gd name="connsiteY2522" fmla="*/ 541316 h 1013913"/>
                <a:gd name="connsiteX2523" fmla="*/ 730725 w 1013913"/>
                <a:gd name="connsiteY2523" fmla="*/ 554699 h 1013913"/>
                <a:gd name="connsiteX2524" fmla="*/ 722402 w 1013913"/>
                <a:gd name="connsiteY2524" fmla="*/ 554699 h 1013913"/>
                <a:gd name="connsiteX2525" fmla="*/ 735023 w 1013913"/>
                <a:gd name="connsiteY2525" fmla="*/ 535005 h 1013913"/>
                <a:gd name="connsiteX2526" fmla="*/ 723218 w 1013913"/>
                <a:gd name="connsiteY2526" fmla="*/ 516617 h 1013913"/>
                <a:gd name="connsiteX2527" fmla="*/ 731541 w 1013913"/>
                <a:gd name="connsiteY2527" fmla="*/ 516617 h 1013913"/>
                <a:gd name="connsiteX2528" fmla="*/ 739157 w 1013913"/>
                <a:gd name="connsiteY2528" fmla="*/ 528586 h 1013913"/>
                <a:gd name="connsiteX2529" fmla="*/ 746774 w 1013913"/>
                <a:gd name="connsiteY2529" fmla="*/ 516617 h 1013913"/>
                <a:gd name="connsiteX2530" fmla="*/ 755097 w 1013913"/>
                <a:gd name="connsiteY2530" fmla="*/ 516617 h 1013913"/>
                <a:gd name="connsiteX2531" fmla="*/ 743292 w 1013913"/>
                <a:gd name="connsiteY2531" fmla="*/ 535005 h 1013913"/>
                <a:gd name="connsiteX2532" fmla="*/ 755913 w 1013913"/>
                <a:gd name="connsiteY2532" fmla="*/ 554699 h 1013913"/>
                <a:gd name="connsiteX2533" fmla="*/ 747590 w 1013913"/>
                <a:gd name="connsiteY2533" fmla="*/ 554699 h 1013913"/>
                <a:gd name="connsiteX2534" fmla="*/ 739157 w 1013913"/>
                <a:gd name="connsiteY2534" fmla="*/ 541316 h 1013913"/>
                <a:gd name="connsiteX2535" fmla="*/ 790757 w 1013913"/>
                <a:gd name="connsiteY2535" fmla="*/ 541316 h 1013913"/>
                <a:gd name="connsiteX2536" fmla="*/ 782325 w 1013913"/>
                <a:gd name="connsiteY2536" fmla="*/ 554699 h 1013913"/>
                <a:gd name="connsiteX2537" fmla="*/ 774002 w 1013913"/>
                <a:gd name="connsiteY2537" fmla="*/ 554699 h 1013913"/>
                <a:gd name="connsiteX2538" fmla="*/ 786623 w 1013913"/>
                <a:gd name="connsiteY2538" fmla="*/ 535005 h 1013913"/>
                <a:gd name="connsiteX2539" fmla="*/ 774818 w 1013913"/>
                <a:gd name="connsiteY2539" fmla="*/ 516617 h 1013913"/>
                <a:gd name="connsiteX2540" fmla="*/ 783141 w 1013913"/>
                <a:gd name="connsiteY2540" fmla="*/ 516617 h 1013913"/>
                <a:gd name="connsiteX2541" fmla="*/ 790757 w 1013913"/>
                <a:gd name="connsiteY2541" fmla="*/ 528586 h 1013913"/>
                <a:gd name="connsiteX2542" fmla="*/ 798374 w 1013913"/>
                <a:gd name="connsiteY2542" fmla="*/ 516617 h 1013913"/>
                <a:gd name="connsiteX2543" fmla="*/ 806697 w 1013913"/>
                <a:gd name="connsiteY2543" fmla="*/ 516617 h 1013913"/>
                <a:gd name="connsiteX2544" fmla="*/ 794892 w 1013913"/>
                <a:gd name="connsiteY2544" fmla="*/ 535005 h 1013913"/>
                <a:gd name="connsiteX2545" fmla="*/ 807513 w 1013913"/>
                <a:gd name="connsiteY2545" fmla="*/ 554699 h 1013913"/>
                <a:gd name="connsiteX2546" fmla="*/ 799190 w 1013913"/>
                <a:gd name="connsiteY2546" fmla="*/ 554699 h 1013913"/>
                <a:gd name="connsiteX2547" fmla="*/ 790757 w 1013913"/>
                <a:gd name="connsiteY2547" fmla="*/ 541316 h 1013913"/>
                <a:gd name="connsiteX2548" fmla="*/ 842357 w 1013913"/>
                <a:gd name="connsiteY2548" fmla="*/ 541316 h 1013913"/>
                <a:gd name="connsiteX2549" fmla="*/ 833925 w 1013913"/>
                <a:gd name="connsiteY2549" fmla="*/ 554699 h 1013913"/>
                <a:gd name="connsiteX2550" fmla="*/ 825602 w 1013913"/>
                <a:gd name="connsiteY2550" fmla="*/ 554699 h 1013913"/>
                <a:gd name="connsiteX2551" fmla="*/ 838223 w 1013913"/>
                <a:gd name="connsiteY2551" fmla="*/ 535005 h 1013913"/>
                <a:gd name="connsiteX2552" fmla="*/ 826418 w 1013913"/>
                <a:gd name="connsiteY2552" fmla="*/ 516617 h 1013913"/>
                <a:gd name="connsiteX2553" fmla="*/ 834741 w 1013913"/>
                <a:gd name="connsiteY2553" fmla="*/ 516617 h 1013913"/>
                <a:gd name="connsiteX2554" fmla="*/ 842357 w 1013913"/>
                <a:gd name="connsiteY2554" fmla="*/ 528586 h 1013913"/>
                <a:gd name="connsiteX2555" fmla="*/ 849974 w 1013913"/>
                <a:gd name="connsiteY2555" fmla="*/ 516617 h 1013913"/>
                <a:gd name="connsiteX2556" fmla="*/ 858297 w 1013913"/>
                <a:gd name="connsiteY2556" fmla="*/ 516617 h 1013913"/>
                <a:gd name="connsiteX2557" fmla="*/ 846492 w 1013913"/>
                <a:gd name="connsiteY2557" fmla="*/ 535005 h 1013913"/>
                <a:gd name="connsiteX2558" fmla="*/ 859113 w 1013913"/>
                <a:gd name="connsiteY2558" fmla="*/ 554699 h 1013913"/>
                <a:gd name="connsiteX2559" fmla="*/ 850790 w 1013913"/>
                <a:gd name="connsiteY2559" fmla="*/ 554699 h 1013913"/>
                <a:gd name="connsiteX2560" fmla="*/ 842357 w 1013913"/>
                <a:gd name="connsiteY2560" fmla="*/ 541316 h 1013913"/>
                <a:gd name="connsiteX2561" fmla="*/ 893958 w 1013913"/>
                <a:gd name="connsiteY2561" fmla="*/ 541316 h 1013913"/>
                <a:gd name="connsiteX2562" fmla="*/ 885526 w 1013913"/>
                <a:gd name="connsiteY2562" fmla="*/ 554699 h 1013913"/>
                <a:gd name="connsiteX2563" fmla="*/ 877202 w 1013913"/>
                <a:gd name="connsiteY2563" fmla="*/ 554699 h 1013913"/>
                <a:gd name="connsiteX2564" fmla="*/ 889823 w 1013913"/>
                <a:gd name="connsiteY2564" fmla="*/ 535005 h 1013913"/>
                <a:gd name="connsiteX2565" fmla="*/ 878018 w 1013913"/>
                <a:gd name="connsiteY2565" fmla="*/ 516617 h 1013913"/>
                <a:gd name="connsiteX2566" fmla="*/ 886341 w 1013913"/>
                <a:gd name="connsiteY2566" fmla="*/ 516617 h 1013913"/>
                <a:gd name="connsiteX2567" fmla="*/ 893958 w 1013913"/>
                <a:gd name="connsiteY2567" fmla="*/ 528586 h 1013913"/>
                <a:gd name="connsiteX2568" fmla="*/ 901574 w 1013913"/>
                <a:gd name="connsiteY2568" fmla="*/ 516617 h 1013913"/>
                <a:gd name="connsiteX2569" fmla="*/ 909897 w 1013913"/>
                <a:gd name="connsiteY2569" fmla="*/ 516617 h 1013913"/>
                <a:gd name="connsiteX2570" fmla="*/ 898093 w 1013913"/>
                <a:gd name="connsiteY2570" fmla="*/ 535005 h 1013913"/>
                <a:gd name="connsiteX2571" fmla="*/ 910713 w 1013913"/>
                <a:gd name="connsiteY2571" fmla="*/ 554699 h 1013913"/>
                <a:gd name="connsiteX2572" fmla="*/ 902390 w 1013913"/>
                <a:gd name="connsiteY2572" fmla="*/ 554699 h 1013913"/>
                <a:gd name="connsiteX2573" fmla="*/ 893958 w 1013913"/>
                <a:gd name="connsiteY2573" fmla="*/ 541316 h 1013913"/>
                <a:gd name="connsiteX2574" fmla="*/ 945558 w 1013913"/>
                <a:gd name="connsiteY2574" fmla="*/ 541316 h 1013913"/>
                <a:gd name="connsiteX2575" fmla="*/ 937126 w 1013913"/>
                <a:gd name="connsiteY2575" fmla="*/ 554699 h 1013913"/>
                <a:gd name="connsiteX2576" fmla="*/ 928803 w 1013913"/>
                <a:gd name="connsiteY2576" fmla="*/ 554699 h 1013913"/>
                <a:gd name="connsiteX2577" fmla="*/ 941423 w 1013913"/>
                <a:gd name="connsiteY2577" fmla="*/ 535005 h 1013913"/>
                <a:gd name="connsiteX2578" fmla="*/ 929619 w 1013913"/>
                <a:gd name="connsiteY2578" fmla="*/ 516617 h 1013913"/>
                <a:gd name="connsiteX2579" fmla="*/ 937942 w 1013913"/>
                <a:gd name="connsiteY2579" fmla="*/ 516617 h 1013913"/>
                <a:gd name="connsiteX2580" fmla="*/ 945558 w 1013913"/>
                <a:gd name="connsiteY2580" fmla="*/ 528586 h 1013913"/>
                <a:gd name="connsiteX2581" fmla="*/ 953174 w 1013913"/>
                <a:gd name="connsiteY2581" fmla="*/ 516617 h 1013913"/>
                <a:gd name="connsiteX2582" fmla="*/ 961497 w 1013913"/>
                <a:gd name="connsiteY2582" fmla="*/ 516617 h 1013913"/>
                <a:gd name="connsiteX2583" fmla="*/ 949693 w 1013913"/>
                <a:gd name="connsiteY2583" fmla="*/ 535005 h 1013913"/>
                <a:gd name="connsiteX2584" fmla="*/ 962313 w 1013913"/>
                <a:gd name="connsiteY2584" fmla="*/ 554699 h 1013913"/>
                <a:gd name="connsiteX2585" fmla="*/ 953990 w 1013913"/>
                <a:gd name="connsiteY2585" fmla="*/ 554699 h 1013913"/>
                <a:gd name="connsiteX2586" fmla="*/ 945558 w 1013913"/>
                <a:gd name="connsiteY2586" fmla="*/ 541316 h 1013913"/>
                <a:gd name="connsiteX2587" fmla="*/ 997158 w 1013913"/>
                <a:gd name="connsiteY2587" fmla="*/ 541316 h 1013913"/>
                <a:gd name="connsiteX2588" fmla="*/ 988726 w 1013913"/>
                <a:gd name="connsiteY2588" fmla="*/ 554699 h 1013913"/>
                <a:gd name="connsiteX2589" fmla="*/ 980403 w 1013913"/>
                <a:gd name="connsiteY2589" fmla="*/ 554699 h 1013913"/>
                <a:gd name="connsiteX2590" fmla="*/ 993023 w 1013913"/>
                <a:gd name="connsiteY2590" fmla="*/ 535005 h 1013913"/>
                <a:gd name="connsiteX2591" fmla="*/ 981219 w 1013913"/>
                <a:gd name="connsiteY2591" fmla="*/ 516617 h 1013913"/>
                <a:gd name="connsiteX2592" fmla="*/ 989542 w 1013913"/>
                <a:gd name="connsiteY2592" fmla="*/ 516617 h 1013913"/>
                <a:gd name="connsiteX2593" fmla="*/ 997158 w 1013913"/>
                <a:gd name="connsiteY2593" fmla="*/ 528586 h 1013913"/>
                <a:gd name="connsiteX2594" fmla="*/ 1004775 w 1013913"/>
                <a:gd name="connsiteY2594" fmla="*/ 516617 h 1013913"/>
                <a:gd name="connsiteX2595" fmla="*/ 1013097 w 1013913"/>
                <a:gd name="connsiteY2595" fmla="*/ 516617 h 1013913"/>
                <a:gd name="connsiteX2596" fmla="*/ 1001293 w 1013913"/>
                <a:gd name="connsiteY2596" fmla="*/ 535005 h 1013913"/>
                <a:gd name="connsiteX2597" fmla="*/ 1013913 w 1013913"/>
                <a:gd name="connsiteY2597" fmla="*/ 554699 h 1013913"/>
                <a:gd name="connsiteX2598" fmla="*/ 1005591 w 1013913"/>
                <a:gd name="connsiteY2598" fmla="*/ 554699 h 1013913"/>
                <a:gd name="connsiteX2599" fmla="*/ 997158 w 1013913"/>
                <a:gd name="connsiteY2599" fmla="*/ 541316 h 1013913"/>
                <a:gd name="connsiteX2600" fmla="*/ 16755 w 1013913"/>
                <a:gd name="connsiteY2600" fmla="*/ 598718 h 1013913"/>
                <a:gd name="connsiteX2601" fmla="*/ 8323 w 1013913"/>
                <a:gd name="connsiteY2601" fmla="*/ 612100 h 1013913"/>
                <a:gd name="connsiteX2602" fmla="*/ 0 w 1013913"/>
                <a:gd name="connsiteY2602" fmla="*/ 612100 h 1013913"/>
                <a:gd name="connsiteX2603" fmla="*/ 12621 w 1013913"/>
                <a:gd name="connsiteY2603" fmla="*/ 592407 h 1013913"/>
                <a:gd name="connsiteX2604" fmla="*/ 816 w 1013913"/>
                <a:gd name="connsiteY2604" fmla="*/ 574019 h 1013913"/>
                <a:gd name="connsiteX2605" fmla="*/ 9139 w 1013913"/>
                <a:gd name="connsiteY2605" fmla="*/ 574019 h 1013913"/>
                <a:gd name="connsiteX2606" fmla="*/ 16755 w 1013913"/>
                <a:gd name="connsiteY2606" fmla="*/ 585988 h 1013913"/>
                <a:gd name="connsiteX2607" fmla="*/ 24372 w 1013913"/>
                <a:gd name="connsiteY2607" fmla="*/ 574019 h 1013913"/>
                <a:gd name="connsiteX2608" fmla="*/ 32695 w 1013913"/>
                <a:gd name="connsiteY2608" fmla="*/ 574019 h 1013913"/>
                <a:gd name="connsiteX2609" fmla="*/ 20890 w 1013913"/>
                <a:gd name="connsiteY2609" fmla="*/ 592407 h 1013913"/>
                <a:gd name="connsiteX2610" fmla="*/ 33511 w 1013913"/>
                <a:gd name="connsiteY2610" fmla="*/ 612100 h 1013913"/>
                <a:gd name="connsiteX2611" fmla="*/ 25188 w 1013913"/>
                <a:gd name="connsiteY2611" fmla="*/ 612100 h 1013913"/>
                <a:gd name="connsiteX2612" fmla="*/ 16755 w 1013913"/>
                <a:gd name="connsiteY2612" fmla="*/ 598718 h 1013913"/>
                <a:gd name="connsiteX2613" fmla="*/ 68355 w 1013913"/>
                <a:gd name="connsiteY2613" fmla="*/ 598718 h 1013913"/>
                <a:gd name="connsiteX2614" fmla="*/ 59923 w 1013913"/>
                <a:gd name="connsiteY2614" fmla="*/ 612100 h 1013913"/>
                <a:gd name="connsiteX2615" fmla="*/ 51600 w 1013913"/>
                <a:gd name="connsiteY2615" fmla="*/ 612100 h 1013913"/>
                <a:gd name="connsiteX2616" fmla="*/ 64221 w 1013913"/>
                <a:gd name="connsiteY2616" fmla="*/ 592407 h 1013913"/>
                <a:gd name="connsiteX2617" fmla="*/ 52416 w 1013913"/>
                <a:gd name="connsiteY2617" fmla="*/ 574019 h 1013913"/>
                <a:gd name="connsiteX2618" fmla="*/ 60739 w 1013913"/>
                <a:gd name="connsiteY2618" fmla="*/ 574019 h 1013913"/>
                <a:gd name="connsiteX2619" fmla="*/ 68355 w 1013913"/>
                <a:gd name="connsiteY2619" fmla="*/ 585988 h 1013913"/>
                <a:gd name="connsiteX2620" fmla="*/ 75972 w 1013913"/>
                <a:gd name="connsiteY2620" fmla="*/ 574019 h 1013913"/>
                <a:gd name="connsiteX2621" fmla="*/ 84295 w 1013913"/>
                <a:gd name="connsiteY2621" fmla="*/ 574019 h 1013913"/>
                <a:gd name="connsiteX2622" fmla="*/ 72490 w 1013913"/>
                <a:gd name="connsiteY2622" fmla="*/ 592407 h 1013913"/>
                <a:gd name="connsiteX2623" fmla="*/ 85111 w 1013913"/>
                <a:gd name="connsiteY2623" fmla="*/ 612100 h 1013913"/>
                <a:gd name="connsiteX2624" fmla="*/ 76788 w 1013913"/>
                <a:gd name="connsiteY2624" fmla="*/ 612100 h 1013913"/>
                <a:gd name="connsiteX2625" fmla="*/ 68355 w 1013913"/>
                <a:gd name="connsiteY2625" fmla="*/ 598718 h 1013913"/>
                <a:gd name="connsiteX2626" fmla="*/ 119956 w 1013913"/>
                <a:gd name="connsiteY2626" fmla="*/ 598718 h 1013913"/>
                <a:gd name="connsiteX2627" fmla="*/ 111523 w 1013913"/>
                <a:gd name="connsiteY2627" fmla="*/ 612100 h 1013913"/>
                <a:gd name="connsiteX2628" fmla="*/ 103200 w 1013913"/>
                <a:gd name="connsiteY2628" fmla="*/ 612100 h 1013913"/>
                <a:gd name="connsiteX2629" fmla="*/ 115821 w 1013913"/>
                <a:gd name="connsiteY2629" fmla="*/ 592407 h 1013913"/>
                <a:gd name="connsiteX2630" fmla="*/ 104016 w 1013913"/>
                <a:gd name="connsiteY2630" fmla="*/ 574019 h 1013913"/>
                <a:gd name="connsiteX2631" fmla="*/ 112339 w 1013913"/>
                <a:gd name="connsiteY2631" fmla="*/ 574019 h 1013913"/>
                <a:gd name="connsiteX2632" fmla="*/ 119955 w 1013913"/>
                <a:gd name="connsiteY2632" fmla="*/ 585988 h 1013913"/>
                <a:gd name="connsiteX2633" fmla="*/ 127572 w 1013913"/>
                <a:gd name="connsiteY2633" fmla="*/ 574019 h 1013913"/>
                <a:gd name="connsiteX2634" fmla="*/ 135895 w 1013913"/>
                <a:gd name="connsiteY2634" fmla="*/ 574019 h 1013913"/>
                <a:gd name="connsiteX2635" fmla="*/ 124090 w 1013913"/>
                <a:gd name="connsiteY2635" fmla="*/ 592407 h 1013913"/>
                <a:gd name="connsiteX2636" fmla="*/ 136711 w 1013913"/>
                <a:gd name="connsiteY2636" fmla="*/ 612100 h 1013913"/>
                <a:gd name="connsiteX2637" fmla="*/ 128388 w 1013913"/>
                <a:gd name="connsiteY2637" fmla="*/ 612100 h 1013913"/>
                <a:gd name="connsiteX2638" fmla="*/ 119955 w 1013913"/>
                <a:gd name="connsiteY2638" fmla="*/ 598718 h 1013913"/>
                <a:gd name="connsiteX2639" fmla="*/ 171556 w 1013913"/>
                <a:gd name="connsiteY2639" fmla="*/ 598718 h 1013913"/>
                <a:gd name="connsiteX2640" fmla="*/ 163123 w 1013913"/>
                <a:gd name="connsiteY2640" fmla="*/ 612100 h 1013913"/>
                <a:gd name="connsiteX2641" fmla="*/ 154800 w 1013913"/>
                <a:gd name="connsiteY2641" fmla="*/ 612100 h 1013913"/>
                <a:gd name="connsiteX2642" fmla="*/ 167421 w 1013913"/>
                <a:gd name="connsiteY2642" fmla="*/ 592407 h 1013913"/>
                <a:gd name="connsiteX2643" fmla="*/ 155616 w 1013913"/>
                <a:gd name="connsiteY2643" fmla="*/ 574019 h 1013913"/>
                <a:gd name="connsiteX2644" fmla="*/ 163939 w 1013913"/>
                <a:gd name="connsiteY2644" fmla="*/ 574019 h 1013913"/>
                <a:gd name="connsiteX2645" fmla="*/ 171555 w 1013913"/>
                <a:gd name="connsiteY2645" fmla="*/ 585988 h 1013913"/>
                <a:gd name="connsiteX2646" fmla="*/ 179172 w 1013913"/>
                <a:gd name="connsiteY2646" fmla="*/ 574019 h 1013913"/>
                <a:gd name="connsiteX2647" fmla="*/ 187495 w 1013913"/>
                <a:gd name="connsiteY2647" fmla="*/ 574019 h 1013913"/>
                <a:gd name="connsiteX2648" fmla="*/ 175690 w 1013913"/>
                <a:gd name="connsiteY2648" fmla="*/ 592407 h 1013913"/>
                <a:gd name="connsiteX2649" fmla="*/ 188311 w 1013913"/>
                <a:gd name="connsiteY2649" fmla="*/ 612100 h 1013913"/>
                <a:gd name="connsiteX2650" fmla="*/ 179988 w 1013913"/>
                <a:gd name="connsiteY2650" fmla="*/ 612100 h 1013913"/>
                <a:gd name="connsiteX2651" fmla="*/ 171555 w 1013913"/>
                <a:gd name="connsiteY2651" fmla="*/ 598718 h 1013913"/>
                <a:gd name="connsiteX2652" fmla="*/ 223156 w 1013913"/>
                <a:gd name="connsiteY2652" fmla="*/ 598718 h 1013913"/>
                <a:gd name="connsiteX2653" fmla="*/ 214724 w 1013913"/>
                <a:gd name="connsiteY2653" fmla="*/ 612100 h 1013913"/>
                <a:gd name="connsiteX2654" fmla="*/ 206401 w 1013913"/>
                <a:gd name="connsiteY2654" fmla="*/ 612100 h 1013913"/>
                <a:gd name="connsiteX2655" fmla="*/ 219021 w 1013913"/>
                <a:gd name="connsiteY2655" fmla="*/ 592407 h 1013913"/>
                <a:gd name="connsiteX2656" fmla="*/ 207217 w 1013913"/>
                <a:gd name="connsiteY2656" fmla="*/ 574019 h 1013913"/>
                <a:gd name="connsiteX2657" fmla="*/ 215540 w 1013913"/>
                <a:gd name="connsiteY2657" fmla="*/ 574019 h 1013913"/>
                <a:gd name="connsiteX2658" fmla="*/ 223156 w 1013913"/>
                <a:gd name="connsiteY2658" fmla="*/ 585988 h 1013913"/>
                <a:gd name="connsiteX2659" fmla="*/ 230772 w 1013913"/>
                <a:gd name="connsiteY2659" fmla="*/ 574019 h 1013913"/>
                <a:gd name="connsiteX2660" fmla="*/ 239095 w 1013913"/>
                <a:gd name="connsiteY2660" fmla="*/ 574019 h 1013913"/>
                <a:gd name="connsiteX2661" fmla="*/ 227291 w 1013913"/>
                <a:gd name="connsiteY2661" fmla="*/ 592407 h 1013913"/>
                <a:gd name="connsiteX2662" fmla="*/ 239911 w 1013913"/>
                <a:gd name="connsiteY2662" fmla="*/ 612100 h 1013913"/>
                <a:gd name="connsiteX2663" fmla="*/ 231588 w 1013913"/>
                <a:gd name="connsiteY2663" fmla="*/ 612100 h 1013913"/>
                <a:gd name="connsiteX2664" fmla="*/ 223156 w 1013913"/>
                <a:gd name="connsiteY2664" fmla="*/ 598718 h 1013913"/>
                <a:gd name="connsiteX2665" fmla="*/ 274756 w 1013913"/>
                <a:gd name="connsiteY2665" fmla="*/ 598718 h 1013913"/>
                <a:gd name="connsiteX2666" fmla="*/ 266324 w 1013913"/>
                <a:gd name="connsiteY2666" fmla="*/ 612100 h 1013913"/>
                <a:gd name="connsiteX2667" fmla="*/ 258001 w 1013913"/>
                <a:gd name="connsiteY2667" fmla="*/ 612100 h 1013913"/>
                <a:gd name="connsiteX2668" fmla="*/ 270621 w 1013913"/>
                <a:gd name="connsiteY2668" fmla="*/ 592407 h 1013913"/>
                <a:gd name="connsiteX2669" fmla="*/ 258817 w 1013913"/>
                <a:gd name="connsiteY2669" fmla="*/ 574019 h 1013913"/>
                <a:gd name="connsiteX2670" fmla="*/ 267140 w 1013913"/>
                <a:gd name="connsiteY2670" fmla="*/ 574019 h 1013913"/>
                <a:gd name="connsiteX2671" fmla="*/ 274756 w 1013913"/>
                <a:gd name="connsiteY2671" fmla="*/ 585988 h 1013913"/>
                <a:gd name="connsiteX2672" fmla="*/ 282373 w 1013913"/>
                <a:gd name="connsiteY2672" fmla="*/ 574019 h 1013913"/>
                <a:gd name="connsiteX2673" fmla="*/ 290696 w 1013913"/>
                <a:gd name="connsiteY2673" fmla="*/ 574019 h 1013913"/>
                <a:gd name="connsiteX2674" fmla="*/ 278891 w 1013913"/>
                <a:gd name="connsiteY2674" fmla="*/ 592407 h 1013913"/>
                <a:gd name="connsiteX2675" fmla="*/ 291512 w 1013913"/>
                <a:gd name="connsiteY2675" fmla="*/ 612100 h 1013913"/>
                <a:gd name="connsiteX2676" fmla="*/ 283189 w 1013913"/>
                <a:gd name="connsiteY2676" fmla="*/ 612100 h 1013913"/>
                <a:gd name="connsiteX2677" fmla="*/ 274756 w 1013913"/>
                <a:gd name="connsiteY2677" fmla="*/ 598718 h 1013913"/>
                <a:gd name="connsiteX2678" fmla="*/ 326356 w 1013913"/>
                <a:gd name="connsiteY2678" fmla="*/ 598718 h 1013913"/>
                <a:gd name="connsiteX2679" fmla="*/ 317924 w 1013913"/>
                <a:gd name="connsiteY2679" fmla="*/ 612100 h 1013913"/>
                <a:gd name="connsiteX2680" fmla="*/ 309601 w 1013913"/>
                <a:gd name="connsiteY2680" fmla="*/ 612100 h 1013913"/>
                <a:gd name="connsiteX2681" fmla="*/ 322222 w 1013913"/>
                <a:gd name="connsiteY2681" fmla="*/ 592407 h 1013913"/>
                <a:gd name="connsiteX2682" fmla="*/ 310417 w 1013913"/>
                <a:gd name="connsiteY2682" fmla="*/ 574019 h 1013913"/>
                <a:gd name="connsiteX2683" fmla="*/ 318740 w 1013913"/>
                <a:gd name="connsiteY2683" fmla="*/ 574019 h 1013913"/>
                <a:gd name="connsiteX2684" fmla="*/ 326356 w 1013913"/>
                <a:gd name="connsiteY2684" fmla="*/ 585988 h 1013913"/>
                <a:gd name="connsiteX2685" fmla="*/ 333973 w 1013913"/>
                <a:gd name="connsiteY2685" fmla="*/ 574019 h 1013913"/>
                <a:gd name="connsiteX2686" fmla="*/ 342296 w 1013913"/>
                <a:gd name="connsiteY2686" fmla="*/ 574019 h 1013913"/>
                <a:gd name="connsiteX2687" fmla="*/ 330491 w 1013913"/>
                <a:gd name="connsiteY2687" fmla="*/ 592407 h 1013913"/>
                <a:gd name="connsiteX2688" fmla="*/ 343112 w 1013913"/>
                <a:gd name="connsiteY2688" fmla="*/ 612100 h 1013913"/>
                <a:gd name="connsiteX2689" fmla="*/ 334789 w 1013913"/>
                <a:gd name="connsiteY2689" fmla="*/ 612100 h 1013913"/>
                <a:gd name="connsiteX2690" fmla="*/ 326356 w 1013913"/>
                <a:gd name="connsiteY2690" fmla="*/ 598718 h 1013913"/>
                <a:gd name="connsiteX2691" fmla="*/ 377956 w 1013913"/>
                <a:gd name="connsiteY2691" fmla="*/ 598718 h 1013913"/>
                <a:gd name="connsiteX2692" fmla="*/ 369524 w 1013913"/>
                <a:gd name="connsiteY2692" fmla="*/ 612100 h 1013913"/>
                <a:gd name="connsiteX2693" fmla="*/ 361201 w 1013913"/>
                <a:gd name="connsiteY2693" fmla="*/ 612100 h 1013913"/>
                <a:gd name="connsiteX2694" fmla="*/ 373822 w 1013913"/>
                <a:gd name="connsiteY2694" fmla="*/ 592407 h 1013913"/>
                <a:gd name="connsiteX2695" fmla="*/ 362017 w 1013913"/>
                <a:gd name="connsiteY2695" fmla="*/ 574019 h 1013913"/>
                <a:gd name="connsiteX2696" fmla="*/ 370340 w 1013913"/>
                <a:gd name="connsiteY2696" fmla="*/ 574019 h 1013913"/>
                <a:gd name="connsiteX2697" fmla="*/ 377956 w 1013913"/>
                <a:gd name="connsiteY2697" fmla="*/ 585988 h 1013913"/>
                <a:gd name="connsiteX2698" fmla="*/ 385573 w 1013913"/>
                <a:gd name="connsiteY2698" fmla="*/ 574019 h 1013913"/>
                <a:gd name="connsiteX2699" fmla="*/ 393896 w 1013913"/>
                <a:gd name="connsiteY2699" fmla="*/ 574019 h 1013913"/>
                <a:gd name="connsiteX2700" fmla="*/ 382091 w 1013913"/>
                <a:gd name="connsiteY2700" fmla="*/ 592407 h 1013913"/>
                <a:gd name="connsiteX2701" fmla="*/ 394712 w 1013913"/>
                <a:gd name="connsiteY2701" fmla="*/ 612100 h 1013913"/>
                <a:gd name="connsiteX2702" fmla="*/ 386389 w 1013913"/>
                <a:gd name="connsiteY2702" fmla="*/ 612100 h 1013913"/>
                <a:gd name="connsiteX2703" fmla="*/ 377956 w 1013913"/>
                <a:gd name="connsiteY2703" fmla="*/ 598718 h 1013913"/>
                <a:gd name="connsiteX2704" fmla="*/ 429556 w 1013913"/>
                <a:gd name="connsiteY2704" fmla="*/ 598718 h 1013913"/>
                <a:gd name="connsiteX2705" fmla="*/ 421124 w 1013913"/>
                <a:gd name="connsiteY2705" fmla="*/ 612100 h 1013913"/>
                <a:gd name="connsiteX2706" fmla="*/ 412801 w 1013913"/>
                <a:gd name="connsiteY2706" fmla="*/ 612100 h 1013913"/>
                <a:gd name="connsiteX2707" fmla="*/ 425422 w 1013913"/>
                <a:gd name="connsiteY2707" fmla="*/ 592407 h 1013913"/>
                <a:gd name="connsiteX2708" fmla="*/ 413617 w 1013913"/>
                <a:gd name="connsiteY2708" fmla="*/ 574019 h 1013913"/>
                <a:gd name="connsiteX2709" fmla="*/ 421940 w 1013913"/>
                <a:gd name="connsiteY2709" fmla="*/ 574019 h 1013913"/>
                <a:gd name="connsiteX2710" fmla="*/ 429556 w 1013913"/>
                <a:gd name="connsiteY2710" fmla="*/ 585988 h 1013913"/>
                <a:gd name="connsiteX2711" fmla="*/ 437173 w 1013913"/>
                <a:gd name="connsiteY2711" fmla="*/ 574019 h 1013913"/>
                <a:gd name="connsiteX2712" fmla="*/ 445496 w 1013913"/>
                <a:gd name="connsiteY2712" fmla="*/ 574019 h 1013913"/>
                <a:gd name="connsiteX2713" fmla="*/ 433691 w 1013913"/>
                <a:gd name="connsiteY2713" fmla="*/ 592407 h 1013913"/>
                <a:gd name="connsiteX2714" fmla="*/ 446312 w 1013913"/>
                <a:gd name="connsiteY2714" fmla="*/ 612100 h 1013913"/>
                <a:gd name="connsiteX2715" fmla="*/ 437989 w 1013913"/>
                <a:gd name="connsiteY2715" fmla="*/ 612100 h 1013913"/>
                <a:gd name="connsiteX2716" fmla="*/ 429556 w 1013913"/>
                <a:gd name="connsiteY2716" fmla="*/ 598718 h 1013913"/>
                <a:gd name="connsiteX2717" fmla="*/ 481157 w 1013913"/>
                <a:gd name="connsiteY2717" fmla="*/ 598718 h 1013913"/>
                <a:gd name="connsiteX2718" fmla="*/ 472724 w 1013913"/>
                <a:gd name="connsiteY2718" fmla="*/ 612100 h 1013913"/>
                <a:gd name="connsiteX2719" fmla="*/ 464401 w 1013913"/>
                <a:gd name="connsiteY2719" fmla="*/ 612100 h 1013913"/>
                <a:gd name="connsiteX2720" fmla="*/ 477022 w 1013913"/>
                <a:gd name="connsiteY2720" fmla="*/ 592407 h 1013913"/>
                <a:gd name="connsiteX2721" fmla="*/ 465217 w 1013913"/>
                <a:gd name="connsiteY2721" fmla="*/ 574019 h 1013913"/>
                <a:gd name="connsiteX2722" fmla="*/ 473540 w 1013913"/>
                <a:gd name="connsiteY2722" fmla="*/ 574019 h 1013913"/>
                <a:gd name="connsiteX2723" fmla="*/ 481156 w 1013913"/>
                <a:gd name="connsiteY2723" fmla="*/ 585988 h 1013913"/>
                <a:gd name="connsiteX2724" fmla="*/ 488773 w 1013913"/>
                <a:gd name="connsiteY2724" fmla="*/ 574019 h 1013913"/>
                <a:gd name="connsiteX2725" fmla="*/ 497096 w 1013913"/>
                <a:gd name="connsiteY2725" fmla="*/ 574019 h 1013913"/>
                <a:gd name="connsiteX2726" fmla="*/ 485291 w 1013913"/>
                <a:gd name="connsiteY2726" fmla="*/ 592407 h 1013913"/>
                <a:gd name="connsiteX2727" fmla="*/ 497912 w 1013913"/>
                <a:gd name="connsiteY2727" fmla="*/ 612100 h 1013913"/>
                <a:gd name="connsiteX2728" fmla="*/ 489589 w 1013913"/>
                <a:gd name="connsiteY2728" fmla="*/ 612100 h 1013913"/>
                <a:gd name="connsiteX2729" fmla="*/ 481156 w 1013913"/>
                <a:gd name="connsiteY2729" fmla="*/ 598718 h 1013913"/>
                <a:gd name="connsiteX2730" fmla="*/ 532757 w 1013913"/>
                <a:gd name="connsiteY2730" fmla="*/ 598718 h 1013913"/>
                <a:gd name="connsiteX2731" fmla="*/ 524324 w 1013913"/>
                <a:gd name="connsiteY2731" fmla="*/ 612100 h 1013913"/>
                <a:gd name="connsiteX2732" fmla="*/ 516001 w 1013913"/>
                <a:gd name="connsiteY2732" fmla="*/ 612100 h 1013913"/>
                <a:gd name="connsiteX2733" fmla="*/ 528622 w 1013913"/>
                <a:gd name="connsiteY2733" fmla="*/ 592407 h 1013913"/>
                <a:gd name="connsiteX2734" fmla="*/ 516817 w 1013913"/>
                <a:gd name="connsiteY2734" fmla="*/ 574019 h 1013913"/>
                <a:gd name="connsiteX2735" fmla="*/ 525140 w 1013913"/>
                <a:gd name="connsiteY2735" fmla="*/ 574019 h 1013913"/>
                <a:gd name="connsiteX2736" fmla="*/ 532756 w 1013913"/>
                <a:gd name="connsiteY2736" fmla="*/ 585988 h 1013913"/>
                <a:gd name="connsiteX2737" fmla="*/ 540373 w 1013913"/>
                <a:gd name="connsiteY2737" fmla="*/ 574019 h 1013913"/>
                <a:gd name="connsiteX2738" fmla="*/ 548696 w 1013913"/>
                <a:gd name="connsiteY2738" fmla="*/ 574019 h 1013913"/>
                <a:gd name="connsiteX2739" fmla="*/ 536891 w 1013913"/>
                <a:gd name="connsiteY2739" fmla="*/ 592407 h 1013913"/>
                <a:gd name="connsiteX2740" fmla="*/ 549512 w 1013913"/>
                <a:gd name="connsiteY2740" fmla="*/ 612100 h 1013913"/>
                <a:gd name="connsiteX2741" fmla="*/ 541189 w 1013913"/>
                <a:gd name="connsiteY2741" fmla="*/ 612100 h 1013913"/>
                <a:gd name="connsiteX2742" fmla="*/ 532756 w 1013913"/>
                <a:gd name="connsiteY2742" fmla="*/ 598718 h 1013913"/>
                <a:gd name="connsiteX2743" fmla="*/ 584357 w 1013913"/>
                <a:gd name="connsiteY2743" fmla="*/ 598718 h 1013913"/>
                <a:gd name="connsiteX2744" fmla="*/ 575925 w 1013913"/>
                <a:gd name="connsiteY2744" fmla="*/ 612100 h 1013913"/>
                <a:gd name="connsiteX2745" fmla="*/ 567601 w 1013913"/>
                <a:gd name="connsiteY2745" fmla="*/ 612100 h 1013913"/>
                <a:gd name="connsiteX2746" fmla="*/ 580222 w 1013913"/>
                <a:gd name="connsiteY2746" fmla="*/ 592407 h 1013913"/>
                <a:gd name="connsiteX2747" fmla="*/ 568417 w 1013913"/>
                <a:gd name="connsiteY2747" fmla="*/ 574019 h 1013913"/>
                <a:gd name="connsiteX2748" fmla="*/ 576741 w 1013913"/>
                <a:gd name="connsiteY2748" fmla="*/ 574019 h 1013913"/>
                <a:gd name="connsiteX2749" fmla="*/ 584357 w 1013913"/>
                <a:gd name="connsiteY2749" fmla="*/ 585988 h 1013913"/>
                <a:gd name="connsiteX2750" fmla="*/ 591973 w 1013913"/>
                <a:gd name="connsiteY2750" fmla="*/ 574019 h 1013913"/>
                <a:gd name="connsiteX2751" fmla="*/ 600296 w 1013913"/>
                <a:gd name="connsiteY2751" fmla="*/ 574019 h 1013913"/>
                <a:gd name="connsiteX2752" fmla="*/ 588492 w 1013913"/>
                <a:gd name="connsiteY2752" fmla="*/ 592407 h 1013913"/>
                <a:gd name="connsiteX2753" fmla="*/ 601112 w 1013913"/>
                <a:gd name="connsiteY2753" fmla="*/ 612100 h 1013913"/>
                <a:gd name="connsiteX2754" fmla="*/ 592789 w 1013913"/>
                <a:gd name="connsiteY2754" fmla="*/ 612100 h 1013913"/>
                <a:gd name="connsiteX2755" fmla="*/ 584357 w 1013913"/>
                <a:gd name="connsiteY2755" fmla="*/ 598718 h 1013913"/>
                <a:gd name="connsiteX2756" fmla="*/ 635957 w 1013913"/>
                <a:gd name="connsiteY2756" fmla="*/ 598718 h 1013913"/>
                <a:gd name="connsiteX2757" fmla="*/ 627525 w 1013913"/>
                <a:gd name="connsiteY2757" fmla="*/ 612100 h 1013913"/>
                <a:gd name="connsiteX2758" fmla="*/ 619202 w 1013913"/>
                <a:gd name="connsiteY2758" fmla="*/ 612100 h 1013913"/>
                <a:gd name="connsiteX2759" fmla="*/ 631822 w 1013913"/>
                <a:gd name="connsiteY2759" fmla="*/ 592407 h 1013913"/>
                <a:gd name="connsiteX2760" fmla="*/ 620018 w 1013913"/>
                <a:gd name="connsiteY2760" fmla="*/ 574019 h 1013913"/>
                <a:gd name="connsiteX2761" fmla="*/ 628341 w 1013913"/>
                <a:gd name="connsiteY2761" fmla="*/ 574019 h 1013913"/>
                <a:gd name="connsiteX2762" fmla="*/ 635957 w 1013913"/>
                <a:gd name="connsiteY2762" fmla="*/ 585988 h 1013913"/>
                <a:gd name="connsiteX2763" fmla="*/ 643573 w 1013913"/>
                <a:gd name="connsiteY2763" fmla="*/ 574019 h 1013913"/>
                <a:gd name="connsiteX2764" fmla="*/ 651896 w 1013913"/>
                <a:gd name="connsiteY2764" fmla="*/ 574019 h 1013913"/>
                <a:gd name="connsiteX2765" fmla="*/ 640092 w 1013913"/>
                <a:gd name="connsiteY2765" fmla="*/ 592407 h 1013913"/>
                <a:gd name="connsiteX2766" fmla="*/ 652712 w 1013913"/>
                <a:gd name="connsiteY2766" fmla="*/ 612100 h 1013913"/>
                <a:gd name="connsiteX2767" fmla="*/ 644389 w 1013913"/>
                <a:gd name="connsiteY2767" fmla="*/ 612100 h 1013913"/>
                <a:gd name="connsiteX2768" fmla="*/ 635957 w 1013913"/>
                <a:gd name="connsiteY2768" fmla="*/ 598718 h 1013913"/>
                <a:gd name="connsiteX2769" fmla="*/ 687557 w 1013913"/>
                <a:gd name="connsiteY2769" fmla="*/ 598718 h 1013913"/>
                <a:gd name="connsiteX2770" fmla="*/ 679125 w 1013913"/>
                <a:gd name="connsiteY2770" fmla="*/ 612100 h 1013913"/>
                <a:gd name="connsiteX2771" fmla="*/ 670802 w 1013913"/>
                <a:gd name="connsiteY2771" fmla="*/ 612100 h 1013913"/>
                <a:gd name="connsiteX2772" fmla="*/ 683423 w 1013913"/>
                <a:gd name="connsiteY2772" fmla="*/ 592407 h 1013913"/>
                <a:gd name="connsiteX2773" fmla="*/ 671618 w 1013913"/>
                <a:gd name="connsiteY2773" fmla="*/ 574019 h 1013913"/>
                <a:gd name="connsiteX2774" fmla="*/ 679941 w 1013913"/>
                <a:gd name="connsiteY2774" fmla="*/ 574019 h 1013913"/>
                <a:gd name="connsiteX2775" fmla="*/ 687557 w 1013913"/>
                <a:gd name="connsiteY2775" fmla="*/ 585988 h 1013913"/>
                <a:gd name="connsiteX2776" fmla="*/ 695174 w 1013913"/>
                <a:gd name="connsiteY2776" fmla="*/ 574019 h 1013913"/>
                <a:gd name="connsiteX2777" fmla="*/ 703497 w 1013913"/>
                <a:gd name="connsiteY2777" fmla="*/ 574019 h 1013913"/>
                <a:gd name="connsiteX2778" fmla="*/ 691692 w 1013913"/>
                <a:gd name="connsiteY2778" fmla="*/ 592407 h 1013913"/>
                <a:gd name="connsiteX2779" fmla="*/ 704313 w 1013913"/>
                <a:gd name="connsiteY2779" fmla="*/ 612100 h 1013913"/>
                <a:gd name="connsiteX2780" fmla="*/ 695990 w 1013913"/>
                <a:gd name="connsiteY2780" fmla="*/ 612100 h 1013913"/>
                <a:gd name="connsiteX2781" fmla="*/ 687557 w 1013913"/>
                <a:gd name="connsiteY2781" fmla="*/ 598718 h 1013913"/>
                <a:gd name="connsiteX2782" fmla="*/ 739157 w 1013913"/>
                <a:gd name="connsiteY2782" fmla="*/ 598718 h 1013913"/>
                <a:gd name="connsiteX2783" fmla="*/ 730725 w 1013913"/>
                <a:gd name="connsiteY2783" fmla="*/ 612100 h 1013913"/>
                <a:gd name="connsiteX2784" fmla="*/ 722402 w 1013913"/>
                <a:gd name="connsiteY2784" fmla="*/ 612100 h 1013913"/>
                <a:gd name="connsiteX2785" fmla="*/ 735023 w 1013913"/>
                <a:gd name="connsiteY2785" fmla="*/ 592407 h 1013913"/>
                <a:gd name="connsiteX2786" fmla="*/ 723218 w 1013913"/>
                <a:gd name="connsiteY2786" fmla="*/ 574019 h 1013913"/>
                <a:gd name="connsiteX2787" fmla="*/ 731541 w 1013913"/>
                <a:gd name="connsiteY2787" fmla="*/ 574019 h 1013913"/>
                <a:gd name="connsiteX2788" fmla="*/ 739157 w 1013913"/>
                <a:gd name="connsiteY2788" fmla="*/ 585988 h 1013913"/>
                <a:gd name="connsiteX2789" fmla="*/ 746774 w 1013913"/>
                <a:gd name="connsiteY2789" fmla="*/ 574019 h 1013913"/>
                <a:gd name="connsiteX2790" fmla="*/ 755097 w 1013913"/>
                <a:gd name="connsiteY2790" fmla="*/ 574019 h 1013913"/>
                <a:gd name="connsiteX2791" fmla="*/ 743292 w 1013913"/>
                <a:gd name="connsiteY2791" fmla="*/ 592407 h 1013913"/>
                <a:gd name="connsiteX2792" fmla="*/ 755913 w 1013913"/>
                <a:gd name="connsiteY2792" fmla="*/ 612100 h 1013913"/>
                <a:gd name="connsiteX2793" fmla="*/ 747590 w 1013913"/>
                <a:gd name="connsiteY2793" fmla="*/ 612100 h 1013913"/>
                <a:gd name="connsiteX2794" fmla="*/ 739157 w 1013913"/>
                <a:gd name="connsiteY2794" fmla="*/ 598718 h 1013913"/>
                <a:gd name="connsiteX2795" fmla="*/ 790757 w 1013913"/>
                <a:gd name="connsiteY2795" fmla="*/ 598718 h 1013913"/>
                <a:gd name="connsiteX2796" fmla="*/ 782325 w 1013913"/>
                <a:gd name="connsiteY2796" fmla="*/ 612100 h 1013913"/>
                <a:gd name="connsiteX2797" fmla="*/ 774002 w 1013913"/>
                <a:gd name="connsiteY2797" fmla="*/ 612100 h 1013913"/>
                <a:gd name="connsiteX2798" fmla="*/ 786623 w 1013913"/>
                <a:gd name="connsiteY2798" fmla="*/ 592407 h 1013913"/>
                <a:gd name="connsiteX2799" fmla="*/ 774818 w 1013913"/>
                <a:gd name="connsiteY2799" fmla="*/ 574019 h 1013913"/>
                <a:gd name="connsiteX2800" fmla="*/ 783141 w 1013913"/>
                <a:gd name="connsiteY2800" fmla="*/ 574019 h 1013913"/>
                <a:gd name="connsiteX2801" fmla="*/ 790757 w 1013913"/>
                <a:gd name="connsiteY2801" fmla="*/ 585988 h 1013913"/>
                <a:gd name="connsiteX2802" fmla="*/ 798374 w 1013913"/>
                <a:gd name="connsiteY2802" fmla="*/ 574019 h 1013913"/>
                <a:gd name="connsiteX2803" fmla="*/ 806697 w 1013913"/>
                <a:gd name="connsiteY2803" fmla="*/ 574019 h 1013913"/>
                <a:gd name="connsiteX2804" fmla="*/ 794892 w 1013913"/>
                <a:gd name="connsiteY2804" fmla="*/ 592407 h 1013913"/>
                <a:gd name="connsiteX2805" fmla="*/ 807513 w 1013913"/>
                <a:gd name="connsiteY2805" fmla="*/ 612100 h 1013913"/>
                <a:gd name="connsiteX2806" fmla="*/ 799190 w 1013913"/>
                <a:gd name="connsiteY2806" fmla="*/ 612100 h 1013913"/>
                <a:gd name="connsiteX2807" fmla="*/ 790757 w 1013913"/>
                <a:gd name="connsiteY2807" fmla="*/ 598718 h 1013913"/>
                <a:gd name="connsiteX2808" fmla="*/ 842357 w 1013913"/>
                <a:gd name="connsiteY2808" fmla="*/ 598718 h 1013913"/>
                <a:gd name="connsiteX2809" fmla="*/ 833925 w 1013913"/>
                <a:gd name="connsiteY2809" fmla="*/ 612100 h 1013913"/>
                <a:gd name="connsiteX2810" fmla="*/ 825602 w 1013913"/>
                <a:gd name="connsiteY2810" fmla="*/ 612100 h 1013913"/>
                <a:gd name="connsiteX2811" fmla="*/ 838223 w 1013913"/>
                <a:gd name="connsiteY2811" fmla="*/ 592407 h 1013913"/>
                <a:gd name="connsiteX2812" fmla="*/ 826418 w 1013913"/>
                <a:gd name="connsiteY2812" fmla="*/ 574019 h 1013913"/>
                <a:gd name="connsiteX2813" fmla="*/ 834741 w 1013913"/>
                <a:gd name="connsiteY2813" fmla="*/ 574019 h 1013913"/>
                <a:gd name="connsiteX2814" fmla="*/ 842357 w 1013913"/>
                <a:gd name="connsiteY2814" fmla="*/ 585988 h 1013913"/>
                <a:gd name="connsiteX2815" fmla="*/ 849974 w 1013913"/>
                <a:gd name="connsiteY2815" fmla="*/ 574019 h 1013913"/>
                <a:gd name="connsiteX2816" fmla="*/ 858297 w 1013913"/>
                <a:gd name="connsiteY2816" fmla="*/ 574019 h 1013913"/>
                <a:gd name="connsiteX2817" fmla="*/ 846492 w 1013913"/>
                <a:gd name="connsiteY2817" fmla="*/ 592407 h 1013913"/>
                <a:gd name="connsiteX2818" fmla="*/ 859113 w 1013913"/>
                <a:gd name="connsiteY2818" fmla="*/ 612100 h 1013913"/>
                <a:gd name="connsiteX2819" fmla="*/ 850790 w 1013913"/>
                <a:gd name="connsiteY2819" fmla="*/ 612100 h 1013913"/>
                <a:gd name="connsiteX2820" fmla="*/ 842357 w 1013913"/>
                <a:gd name="connsiteY2820" fmla="*/ 598718 h 1013913"/>
                <a:gd name="connsiteX2821" fmla="*/ 893958 w 1013913"/>
                <a:gd name="connsiteY2821" fmla="*/ 598718 h 1013913"/>
                <a:gd name="connsiteX2822" fmla="*/ 885526 w 1013913"/>
                <a:gd name="connsiteY2822" fmla="*/ 612100 h 1013913"/>
                <a:gd name="connsiteX2823" fmla="*/ 877202 w 1013913"/>
                <a:gd name="connsiteY2823" fmla="*/ 612100 h 1013913"/>
                <a:gd name="connsiteX2824" fmla="*/ 889823 w 1013913"/>
                <a:gd name="connsiteY2824" fmla="*/ 592407 h 1013913"/>
                <a:gd name="connsiteX2825" fmla="*/ 878018 w 1013913"/>
                <a:gd name="connsiteY2825" fmla="*/ 574019 h 1013913"/>
                <a:gd name="connsiteX2826" fmla="*/ 886341 w 1013913"/>
                <a:gd name="connsiteY2826" fmla="*/ 574019 h 1013913"/>
                <a:gd name="connsiteX2827" fmla="*/ 893958 w 1013913"/>
                <a:gd name="connsiteY2827" fmla="*/ 585988 h 1013913"/>
                <a:gd name="connsiteX2828" fmla="*/ 901574 w 1013913"/>
                <a:gd name="connsiteY2828" fmla="*/ 574019 h 1013913"/>
                <a:gd name="connsiteX2829" fmla="*/ 909897 w 1013913"/>
                <a:gd name="connsiteY2829" fmla="*/ 574019 h 1013913"/>
                <a:gd name="connsiteX2830" fmla="*/ 898093 w 1013913"/>
                <a:gd name="connsiteY2830" fmla="*/ 592407 h 1013913"/>
                <a:gd name="connsiteX2831" fmla="*/ 910713 w 1013913"/>
                <a:gd name="connsiteY2831" fmla="*/ 612100 h 1013913"/>
                <a:gd name="connsiteX2832" fmla="*/ 902390 w 1013913"/>
                <a:gd name="connsiteY2832" fmla="*/ 612100 h 1013913"/>
                <a:gd name="connsiteX2833" fmla="*/ 893958 w 1013913"/>
                <a:gd name="connsiteY2833" fmla="*/ 598718 h 1013913"/>
                <a:gd name="connsiteX2834" fmla="*/ 945558 w 1013913"/>
                <a:gd name="connsiteY2834" fmla="*/ 598718 h 1013913"/>
                <a:gd name="connsiteX2835" fmla="*/ 937126 w 1013913"/>
                <a:gd name="connsiteY2835" fmla="*/ 612100 h 1013913"/>
                <a:gd name="connsiteX2836" fmla="*/ 928803 w 1013913"/>
                <a:gd name="connsiteY2836" fmla="*/ 612100 h 1013913"/>
                <a:gd name="connsiteX2837" fmla="*/ 941423 w 1013913"/>
                <a:gd name="connsiteY2837" fmla="*/ 592407 h 1013913"/>
                <a:gd name="connsiteX2838" fmla="*/ 929619 w 1013913"/>
                <a:gd name="connsiteY2838" fmla="*/ 574019 h 1013913"/>
                <a:gd name="connsiteX2839" fmla="*/ 937942 w 1013913"/>
                <a:gd name="connsiteY2839" fmla="*/ 574019 h 1013913"/>
                <a:gd name="connsiteX2840" fmla="*/ 945558 w 1013913"/>
                <a:gd name="connsiteY2840" fmla="*/ 585988 h 1013913"/>
                <a:gd name="connsiteX2841" fmla="*/ 953174 w 1013913"/>
                <a:gd name="connsiteY2841" fmla="*/ 574019 h 1013913"/>
                <a:gd name="connsiteX2842" fmla="*/ 961497 w 1013913"/>
                <a:gd name="connsiteY2842" fmla="*/ 574019 h 1013913"/>
                <a:gd name="connsiteX2843" fmla="*/ 949693 w 1013913"/>
                <a:gd name="connsiteY2843" fmla="*/ 592407 h 1013913"/>
                <a:gd name="connsiteX2844" fmla="*/ 962313 w 1013913"/>
                <a:gd name="connsiteY2844" fmla="*/ 612100 h 1013913"/>
                <a:gd name="connsiteX2845" fmla="*/ 953990 w 1013913"/>
                <a:gd name="connsiteY2845" fmla="*/ 612100 h 1013913"/>
                <a:gd name="connsiteX2846" fmla="*/ 945558 w 1013913"/>
                <a:gd name="connsiteY2846" fmla="*/ 598718 h 1013913"/>
                <a:gd name="connsiteX2847" fmla="*/ 997158 w 1013913"/>
                <a:gd name="connsiteY2847" fmla="*/ 598718 h 1013913"/>
                <a:gd name="connsiteX2848" fmla="*/ 988726 w 1013913"/>
                <a:gd name="connsiteY2848" fmla="*/ 612100 h 1013913"/>
                <a:gd name="connsiteX2849" fmla="*/ 980403 w 1013913"/>
                <a:gd name="connsiteY2849" fmla="*/ 612100 h 1013913"/>
                <a:gd name="connsiteX2850" fmla="*/ 993023 w 1013913"/>
                <a:gd name="connsiteY2850" fmla="*/ 592407 h 1013913"/>
                <a:gd name="connsiteX2851" fmla="*/ 981219 w 1013913"/>
                <a:gd name="connsiteY2851" fmla="*/ 574019 h 1013913"/>
                <a:gd name="connsiteX2852" fmla="*/ 989542 w 1013913"/>
                <a:gd name="connsiteY2852" fmla="*/ 574019 h 1013913"/>
                <a:gd name="connsiteX2853" fmla="*/ 997158 w 1013913"/>
                <a:gd name="connsiteY2853" fmla="*/ 585988 h 1013913"/>
                <a:gd name="connsiteX2854" fmla="*/ 1004775 w 1013913"/>
                <a:gd name="connsiteY2854" fmla="*/ 574019 h 1013913"/>
                <a:gd name="connsiteX2855" fmla="*/ 1013097 w 1013913"/>
                <a:gd name="connsiteY2855" fmla="*/ 574019 h 1013913"/>
                <a:gd name="connsiteX2856" fmla="*/ 1001293 w 1013913"/>
                <a:gd name="connsiteY2856" fmla="*/ 592407 h 1013913"/>
                <a:gd name="connsiteX2857" fmla="*/ 1013913 w 1013913"/>
                <a:gd name="connsiteY2857" fmla="*/ 612100 h 1013913"/>
                <a:gd name="connsiteX2858" fmla="*/ 1005591 w 1013913"/>
                <a:gd name="connsiteY2858" fmla="*/ 612100 h 1013913"/>
                <a:gd name="connsiteX2859" fmla="*/ 997158 w 1013913"/>
                <a:gd name="connsiteY2859" fmla="*/ 598718 h 1013913"/>
                <a:gd name="connsiteX2860" fmla="*/ 16755 w 1013913"/>
                <a:gd name="connsiteY2860" fmla="*/ 656120 h 1013913"/>
                <a:gd name="connsiteX2861" fmla="*/ 8323 w 1013913"/>
                <a:gd name="connsiteY2861" fmla="*/ 669502 h 1013913"/>
                <a:gd name="connsiteX2862" fmla="*/ 0 w 1013913"/>
                <a:gd name="connsiteY2862" fmla="*/ 669502 h 1013913"/>
                <a:gd name="connsiteX2863" fmla="*/ 12621 w 1013913"/>
                <a:gd name="connsiteY2863" fmla="*/ 649809 h 1013913"/>
                <a:gd name="connsiteX2864" fmla="*/ 816 w 1013913"/>
                <a:gd name="connsiteY2864" fmla="*/ 631421 h 1013913"/>
                <a:gd name="connsiteX2865" fmla="*/ 9139 w 1013913"/>
                <a:gd name="connsiteY2865" fmla="*/ 631421 h 1013913"/>
                <a:gd name="connsiteX2866" fmla="*/ 16755 w 1013913"/>
                <a:gd name="connsiteY2866" fmla="*/ 643389 h 1013913"/>
                <a:gd name="connsiteX2867" fmla="*/ 24372 w 1013913"/>
                <a:gd name="connsiteY2867" fmla="*/ 631421 h 1013913"/>
                <a:gd name="connsiteX2868" fmla="*/ 32695 w 1013913"/>
                <a:gd name="connsiteY2868" fmla="*/ 631421 h 1013913"/>
                <a:gd name="connsiteX2869" fmla="*/ 20890 w 1013913"/>
                <a:gd name="connsiteY2869" fmla="*/ 649809 h 1013913"/>
                <a:gd name="connsiteX2870" fmla="*/ 33511 w 1013913"/>
                <a:gd name="connsiteY2870" fmla="*/ 669502 h 1013913"/>
                <a:gd name="connsiteX2871" fmla="*/ 25188 w 1013913"/>
                <a:gd name="connsiteY2871" fmla="*/ 669502 h 1013913"/>
                <a:gd name="connsiteX2872" fmla="*/ 16755 w 1013913"/>
                <a:gd name="connsiteY2872" fmla="*/ 656120 h 1013913"/>
                <a:gd name="connsiteX2873" fmla="*/ 68355 w 1013913"/>
                <a:gd name="connsiteY2873" fmla="*/ 656120 h 1013913"/>
                <a:gd name="connsiteX2874" fmla="*/ 59923 w 1013913"/>
                <a:gd name="connsiteY2874" fmla="*/ 669502 h 1013913"/>
                <a:gd name="connsiteX2875" fmla="*/ 51600 w 1013913"/>
                <a:gd name="connsiteY2875" fmla="*/ 669502 h 1013913"/>
                <a:gd name="connsiteX2876" fmla="*/ 64221 w 1013913"/>
                <a:gd name="connsiteY2876" fmla="*/ 649809 h 1013913"/>
                <a:gd name="connsiteX2877" fmla="*/ 52416 w 1013913"/>
                <a:gd name="connsiteY2877" fmla="*/ 631421 h 1013913"/>
                <a:gd name="connsiteX2878" fmla="*/ 60739 w 1013913"/>
                <a:gd name="connsiteY2878" fmla="*/ 631421 h 1013913"/>
                <a:gd name="connsiteX2879" fmla="*/ 68355 w 1013913"/>
                <a:gd name="connsiteY2879" fmla="*/ 643389 h 1013913"/>
                <a:gd name="connsiteX2880" fmla="*/ 75972 w 1013913"/>
                <a:gd name="connsiteY2880" fmla="*/ 631421 h 1013913"/>
                <a:gd name="connsiteX2881" fmla="*/ 84295 w 1013913"/>
                <a:gd name="connsiteY2881" fmla="*/ 631421 h 1013913"/>
                <a:gd name="connsiteX2882" fmla="*/ 72490 w 1013913"/>
                <a:gd name="connsiteY2882" fmla="*/ 649809 h 1013913"/>
                <a:gd name="connsiteX2883" fmla="*/ 85111 w 1013913"/>
                <a:gd name="connsiteY2883" fmla="*/ 669502 h 1013913"/>
                <a:gd name="connsiteX2884" fmla="*/ 76788 w 1013913"/>
                <a:gd name="connsiteY2884" fmla="*/ 669502 h 1013913"/>
                <a:gd name="connsiteX2885" fmla="*/ 68355 w 1013913"/>
                <a:gd name="connsiteY2885" fmla="*/ 656120 h 1013913"/>
                <a:gd name="connsiteX2886" fmla="*/ 119956 w 1013913"/>
                <a:gd name="connsiteY2886" fmla="*/ 656120 h 1013913"/>
                <a:gd name="connsiteX2887" fmla="*/ 111523 w 1013913"/>
                <a:gd name="connsiteY2887" fmla="*/ 669502 h 1013913"/>
                <a:gd name="connsiteX2888" fmla="*/ 103200 w 1013913"/>
                <a:gd name="connsiteY2888" fmla="*/ 669502 h 1013913"/>
                <a:gd name="connsiteX2889" fmla="*/ 115821 w 1013913"/>
                <a:gd name="connsiteY2889" fmla="*/ 649809 h 1013913"/>
                <a:gd name="connsiteX2890" fmla="*/ 104016 w 1013913"/>
                <a:gd name="connsiteY2890" fmla="*/ 631421 h 1013913"/>
                <a:gd name="connsiteX2891" fmla="*/ 112339 w 1013913"/>
                <a:gd name="connsiteY2891" fmla="*/ 631421 h 1013913"/>
                <a:gd name="connsiteX2892" fmla="*/ 119955 w 1013913"/>
                <a:gd name="connsiteY2892" fmla="*/ 643389 h 1013913"/>
                <a:gd name="connsiteX2893" fmla="*/ 127572 w 1013913"/>
                <a:gd name="connsiteY2893" fmla="*/ 631421 h 1013913"/>
                <a:gd name="connsiteX2894" fmla="*/ 135895 w 1013913"/>
                <a:gd name="connsiteY2894" fmla="*/ 631421 h 1013913"/>
                <a:gd name="connsiteX2895" fmla="*/ 124090 w 1013913"/>
                <a:gd name="connsiteY2895" fmla="*/ 649809 h 1013913"/>
                <a:gd name="connsiteX2896" fmla="*/ 136711 w 1013913"/>
                <a:gd name="connsiteY2896" fmla="*/ 669502 h 1013913"/>
                <a:gd name="connsiteX2897" fmla="*/ 128388 w 1013913"/>
                <a:gd name="connsiteY2897" fmla="*/ 669502 h 1013913"/>
                <a:gd name="connsiteX2898" fmla="*/ 119955 w 1013913"/>
                <a:gd name="connsiteY2898" fmla="*/ 656120 h 1013913"/>
                <a:gd name="connsiteX2899" fmla="*/ 171556 w 1013913"/>
                <a:gd name="connsiteY2899" fmla="*/ 656120 h 1013913"/>
                <a:gd name="connsiteX2900" fmla="*/ 163123 w 1013913"/>
                <a:gd name="connsiteY2900" fmla="*/ 669502 h 1013913"/>
                <a:gd name="connsiteX2901" fmla="*/ 154800 w 1013913"/>
                <a:gd name="connsiteY2901" fmla="*/ 669502 h 1013913"/>
                <a:gd name="connsiteX2902" fmla="*/ 167421 w 1013913"/>
                <a:gd name="connsiteY2902" fmla="*/ 649809 h 1013913"/>
                <a:gd name="connsiteX2903" fmla="*/ 155616 w 1013913"/>
                <a:gd name="connsiteY2903" fmla="*/ 631421 h 1013913"/>
                <a:gd name="connsiteX2904" fmla="*/ 163939 w 1013913"/>
                <a:gd name="connsiteY2904" fmla="*/ 631421 h 1013913"/>
                <a:gd name="connsiteX2905" fmla="*/ 171555 w 1013913"/>
                <a:gd name="connsiteY2905" fmla="*/ 643389 h 1013913"/>
                <a:gd name="connsiteX2906" fmla="*/ 179172 w 1013913"/>
                <a:gd name="connsiteY2906" fmla="*/ 631421 h 1013913"/>
                <a:gd name="connsiteX2907" fmla="*/ 187495 w 1013913"/>
                <a:gd name="connsiteY2907" fmla="*/ 631421 h 1013913"/>
                <a:gd name="connsiteX2908" fmla="*/ 175690 w 1013913"/>
                <a:gd name="connsiteY2908" fmla="*/ 649809 h 1013913"/>
                <a:gd name="connsiteX2909" fmla="*/ 188311 w 1013913"/>
                <a:gd name="connsiteY2909" fmla="*/ 669502 h 1013913"/>
                <a:gd name="connsiteX2910" fmla="*/ 179988 w 1013913"/>
                <a:gd name="connsiteY2910" fmla="*/ 669502 h 1013913"/>
                <a:gd name="connsiteX2911" fmla="*/ 171555 w 1013913"/>
                <a:gd name="connsiteY2911" fmla="*/ 656120 h 1013913"/>
                <a:gd name="connsiteX2912" fmla="*/ 223156 w 1013913"/>
                <a:gd name="connsiteY2912" fmla="*/ 656120 h 1013913"/>
                <a:gd name="connsiteX2913" fmla="*/ 214724 w 1013913"/>
                <a:gd name="connsiteY2913" fmla="*/ 669502 h 1013913"/>
                <a:gd name="connsiteX2914" fmla="*/ 206401 w 1013913"/>
                <a:gd name="connsiteY2914" fmla="*/ 669502 h 1013913"/>
                <a:gd name="connsiteX2915" fmla="*/ 219021 w 1013913"/>
                <a:gd name="connsiteY2915" fmla="*/ 649809 h 1013913"/>
                <a:gd name="connsiteX2916" fmla="*/ 207217 w 1013913"/>
                <a:gd name="connsiteY2916" fmla="*/ 631421 h 1013913"/>
                <a:gd name="connsiteX2917" fmla="*/ 215540 w 1013913"/>
                <a:gd name="connsiteY2917" fmla="*/ 631421 h 1013913"/>
                <a:gd name="connsiteX2918" fmla="*/ 223156 w 1013913"/>
                <a:gd name="connsiteY2918" fmla="*/ 643389 h 1013913"/>
                <a:gd name="connsiteX2919" fmla="*/ 230772 w 1013913"/>
                <a:gd name="connsiteY2919" fmla="*/ 631421 h 1013913"/>
                <a:gd name="connsiteX2920" fmla="*/ 239095 w 1013913"/>
                <a:gd name="connsiteY2920" fmla="*/ 631421 h 1013913"/>
                <a:gd name="connsiteX2921" fmla="*/ 227291 w 1013913"/>
                <a:gd name="connsiteY2921" fmla="*/ 649809 h 1013913"/>
                <a:gd name="connsiteX2922" fmla="*/ 239911 w 1013913"/>
                <a:gd name="connsiteY2922" fmla="*/ 669502 h 1013913"/>
                <a:gd name="connsiteX2923" fmla="*/ 231588 w 1013913"/>
                <a:gd name="connsiteY2923" fmla="*/ 669502 h 1013913"/>
                <a:gd name="connsiteX2924" fmla="*/ 223156 w 1013913"/>
                <a:gd name="connsiteY2924" fmla="*/ 656120 h 1013913"/>
                <a:gd name="connsiteX2925" fmla="*/ 274756 w 1013913"/>
                <a:gd name="connsiteY2925" fmla="*/ 656120 h 1013913"/>
                <a:gd name="connsiteX2926" fmla="*/ 266324 w 1013913"/>
                <a:gd name="connsiteY2926" fmla="*/ 669502 h 1013913"/>
                <a:gd name="connsiteX2927" fmla="*/ 258001 w 1013913"/>
                <a:gd name="connsiteY2927" fmla="*/ 669502 h 1013913"/>
                <a:gd name="connsiteX2928" fmla="*/ 270621 w 1013913"/>
                <a:gd name="connsiteY2928" fmla="*/ 649809 h 1013913"/>
                <a:gd name="connsiteX2929" fmla="*/ 258817 w 1013913"/>
                <a:gd name="connsiteY2929" fmla="*/ 631421 h 1013913"/>
                <a:gd name="connsiteX2930" fmla="*/ 267140 w 1013913"/>
                <a:gd name="connsiteY2930" fmla="*/ 631421 h 1013913"/>
                <a:gd name="connsiteX2931" fmla="*/ 274756 w 1013913"/>
                <a:gd name="connsiteY2931" fmla="*/ 643389 h 1013913"/>
                <a:gd name="connsiteX2932" fmla="*/ 282373 w 1013913"/>
                <a:gd name="connsiteY2932" fmla="*/ 631421 h 1013913"/>
                <a:gd name="connsiteX2933" fmla="*/ 290696 w 1013913"/>
                <a:gd name="connsiteY2933" fmla="*/ 631421 h 1013913"/>
                <a:gd name="connsiteX2934" fmla="*/ 278891 w 1013913"/>
                <a:gd name="connsiteY2934" fmla="*/ 649809 h 1013913"/>
                <a:gd name="connsiteX2935" fmla="*/ 291512 w 1013913"/>
                <a:gd name="connsiteY2935" fmla="*/ 669502 h 1013913"/>
                <a:gd name="connsiteX2936" fmla="*/ 283189 w 1013913"/>
                <a:gd name="connsiteY2936" fmla="*/ 669502 h 1013913"/>
                <a:gd name="connsiteX2937" fmla="*/ 274756 w 1013913"/>
                <a:gd name="connsiteY2937" fmla="*/ 656120 h 1013913"/>
                <a:gd name="connsiteX2938" fmla="*/ 326356 w 1013913"/>
                <a:gd name="connsiteY2938" fmla="*/ 656120 h 1013913"/>
                <a:gd name="connsiteX2939" fmla="*/ 317924 w 1013913"/>
                <a:gd name="connsiteY2939" fmla="*/ 669502 h 1013913"/>
                <a:gd name="connsiteX2940" fmla="*/ 309601 w 1013913"/>
                <a:gd name="connsiteY2940" fmla="*/ 669502 h 1013913"/>
                <a:gd name="connsiteX2941" fmla="*/ 322222 w 1013913"/>
                <a:gd name="connsiteY2941" fmla="*/ 649809 h 1013913"/>
                <a:gd name="connsiteX2942" fmla="*/ 310417 w 1013913"/>
                <a:gd name="connsiteY2942" fmla="*/ 631421 h 1013913"/>
                <a:gd name="connsiteX2943" fmla="*/ 318740 w 1013913"/>
                <a:gd name="connsiteY2943" fmla="*/ 631421 h 1013913"/>
                <a:gd name="connsiteX2944" fmla="*/ 326356 w 1013913"/>
                <a:gd name="connsiteY2944" fmla="*/ 643389 h 1013913"/>
                <a:gd name="connsiteX2945" fmla="*/ 333973 w 1013913"/>
                <a:gd name="connsiteY2945" fmla="*/ 631421 h 1013913"/>
                <a:gd name="connsiteX2946" fmla="*/ 342296 w 1013913"/>
                <a:gd name="connsiteY2946" fmla="*/ 631421 h 1013913"/>
                <a:gd name="connsiteX2947" fmla="*/ 330491 w 1013913"/>
                <a:gd name="connsiteY2947" fmla="*/ 649809 h 1013913"/>
                <a:gd name="connsiteX2948" fmla="*/ 343112 w 1013913"/>
                <a:gd name="connsiteY2948" fmla="*/ 669502 h 1013913"/>
                <a:gd name="connsiteX2949" fmla="*/ 334789 w 1013913"/>
                <a:gd name="connsiteY2949" fmla="*/ 669502 h 1013913"/>
                <a:gd name="connsiteX2950" fmla="*/ 326356 w 1013913"/>
                <a:gd name="connsiteY2950" fmla="*/ 656120 h 1013913"/>
                <a:gd name="connsiteX2951" fmla="*/ 377956 w 1013913"/>
                <a:gd name="connsiteY2951" fmla="*/ 656120 h 1013913"/>
                <a:gd name="connsiteX2952" fmla="*/ 369524 w 1013913"/>
                <a:gd name="connsiteY2952" fmla="*/ 669502 h 1013913"/>
                <a:gd name="connsiteX2953" fmla="*/ 361201 w 1013913"/>
                <a:gd name="connsiteY2953" fmla="*/ 669502 h 1013913"/>
                <a:gd name="connsiteX2954" fmla="*/ 373822 w 1013913"/>
                <a:gd name="connsiteY2954" fmla="*/ 649809 h 1013913"/>
                <a:gd name="connsiteX2955" fmla="*/ 362017 w 1013913"/>
                <a:gd name="connsiteY2955" fmla="*/ 631421 h 1013913"/>
                <a:gd name="connsiteX2956" fmla="*/ 370340 w 1013913"/>
                <a:gd name="connsiteY2956" fmla="*/ 631421 h 1013913"/>
                <a:gd name="connsiteX2957" fmla="*/ 377956 w 1013913"/>
                <a:gd name="connsiteY2957" fmla="*/ 643389 h 1013913"/>
                <a:gd name="connsiteX2958" fmla="*/ 385573 w 1013913"/>
                <a:gd name="connsiteY2958" fmla="*/ 631421 h 1013913"/>
                <a:gd name="connsiteX2959" fmla="*/ 393896 w 1013913"/>
                <a:gd name="connsiteY2959" fmla="*/ 631421 h 1013913"/>
                <a:gd name="connsiteX2960" fmla="*/ 382091 w 1013913"/>
                <a:gd name="connsiteY2960" fmla="*/ 649809 h 1013913"/>
                <a:gd name="connsiteX2961" fmla="*/ 394712 w 1013913"/>
                <a:gd name="connsiteY2961" fmla="*/ 669502 h 1013913"/>
                <a:gd name="connsiteX2962" fmla="*/ 386389 w 1013913"/>
                <a:gd name="connsiteY2962" fmla="*/ 669502 h 1013913"/>
                <a:gd name="connsiteX2963" fmla="*/ 377956 w 1013913"/>
                <a:gd name="connsiteY2963" fmla="*/ 656120 h 1013913"/>
                <a:gd name="connsiteX2964" fmla="*/ 429556 w 1013913"/>
                <a:gd name="connsiteY2964" fmla="*/ 656120 h 1013913"/>
                <a:gd name="connsiteX2965" fmla="*/ 421124 w 1013913"/>
                <a:gd name="connsiteY2965" fmla="*/ 669502 h 1013913"/>
                <a:gd name="connsiteX2966" fmla="*/ 412801 w 1013913"/>
                <a:gd name="connsiteY2966" fmla="*/ 669502 h 1013913"/>
                <a:gd name="connsiteX2967" fmla="*/ 425422 w 1013913"/>
                <a:gd name="connsiteY2967" fmla="*/ 649809 h 1013913"/>
                <a:gd name="connsiteX2968" fmla="*/ 413617 w 1013913"/>
                <a:gd name="connsiteY2968" fmla="*/ 631421 h 1013913"/>
                <a:gd name="connsiteX2969" fmla="*/ 421940 w 1013913"/>
                <a:gd name="connsiteY2969" fmla="*/ 631421 h 1013913"/>
                <a:gd name="connsiteX2970" fmla="*/ 429556 w 1013913"/>
                <a:gd name="connsiteY2970" fmla="*/ 643389 h 1013913"/>
                <a:gd name="connsiteX2971" fmla="*/ 437173 w 1013913"/>
                <a:gd name="connsiteY2971" fmla="*/ 631421 h 1013913"/>
                <a:gd name="connsiteX2972" fmla="*/ 445496 w 1013913"/>
                <a:gd name="connsiteY2972" fmla="*/ 631421 h 1013913"/>
                <a:gd name="connsiteX2973" fmla="*/ 433691 w 1013913"/>
                <a:gd name="connsiteY2973" fmla="*/ 649809 h 1013913"/>
                <a:gd name="connsiteX2974" fmla="*/ 446312 w 1013913"/>
                <a:gd name="connsiteY2974" fmla="*/ 669502 h 1013913"/>
                <a:gd name="connsiteX2975" fmla="*/ 437989 w 1013913"/>
                <a:gd name="connsiteY2975" fmla="*/ 669502 h 1013913"/>
                <a:gd name="connsiteX2976" fmla="*/ 429556 w 1013913"/>
                <a:gd name="connsiteY2976" fmla="*/ 656120 h 1013913"/>
                <a:gd name="connsiteX2977" fmla="*/ 481157 w 1013913"/>
                <a:gd name="connsiteY2977" fmla="*/ 656120 h 1013913"/>
                <a:gd name="connsiteX2978" fmla="*/ 472724 w 1013913"/>
                <a:gd name="connsiteY2978" fmla="*/ 669502 h 1013913"/>
                <a:gd name="connsiteX2979" fmla="*/ 464401 w 1013913"/>
                <a:gd name="connsiteY2979" fmla="*/ 669502 h 1013913"/>
                <a:gd name="connsiteX2980" fmla="*/ 477022 w 1013913"/>
                <a:gd name="connsiteY2980" fmla="*/ 649809 h 1013913"/>
                <a:gd name="connsiteX2981" fmla="*/ 465217 w 1013913"/>
                <a:gd name="connsiteY2981" fmla="*/ 631421 h 1013913"/>
                <a:gd name="connsiteX2982" fmla="*/ 473540 w 1013913"/>
                <a:gd name="connsiteY2982" fmla="*/ 631421 h 1013913"/>
                <a:gd name="connsiteX2983" fmla="*/ 481156 w 1013913"/>
                <a:gd name="connsiteY2983" fmla="*/ 643389 h 1013913"/>
                <a:gd name="connsiteX2984" fmla="*/ 488773 w 1013913"/>
                <a:gd name="connsiteY2984" fmla="*/ 631421 h 1013913"/>
                <a:gd name="connsiteX2985" fmla="*/ 497096 w 1013913"/>
                <a:gd name="connsiteY2985" fmla="*/ 631421 h 1013913"/>
                <a:gd name="connsiteX2986" fmla="*/ 485291 w 1013913"/>
                <a:gd name="connsiteY2986" fmla="*/ 649809 h 1013913"/>
                <a:gd name="connsiteX2987" fmla="*/ 497912 w 1013913"/>
                <a:gd name="connsiteY2987" fmla="*/ 669502 h 1013913"/>
                <a:gd name="connsiteX2988" fmla="*/ 489589 w 1013913"/>
                <a:gd name="connsiteY2988" fmla="*/ 669502 h 1013913"/>
                <a:gd name="connsiteX2989" fmla="*/ 481156 w 1013913"/>
                <a:gd name="connsiteY2989" fmla="*/ 656120 h 1013913"/>
                <a:gd name="connsiteX2990" fmla="*/ 532757 w 1013913"/>
                <a:gd name="connsiteY2990" fmla="*/ 656120 h 1013913"/>
                <a:gd name="connsiteX2991" fmla="*/ 524324 w 1013913"/>
                <a:gd name="connsiteY2991" fmla="*/ 669502 h 1013913"/>
                <a:gd name="connsiteX2992" fmla="*/ 516001 w 1013913"/>
                <a:gd name="connsiteY2992" fmla="*/ 669502 h 1013913"/>
                <a:gd name="connsiteX2993" fmla="*/ 528622 w 1013913"/>
                <a:gd name="connsiteY2993" fmla="*/ 649809 h 1013913"/>
                <a:gd name="connsiteX2994" fmla="*/ 516817 w 1013913"/>
                <a:gd name="connsiteY2994" fmla="*/ 631421 h 1013913"/>
                <a:gd name="connsiteX2995" fmla="*/ 525140 w 1013913"/>
                <a:gd name="connsiteY2995" fmla="*/ 631421 h 1013913"/>
                <a:gd name="connsiteX2996" fmla="*/ 532756 w 1013913"/>
                <a:gd name="connsiteY2996" fmla="*/ 643389 h 1013913"/>
                <a:gd name="connsiteX2997" fmla="*/ 540373 w 1013913"/>
                <a:gd name="connsiteY2997" fmla="*/ 631421 h 1013913"/>
                <a:gd name="connsiteX2998" fmla="*/ 548696 w 1013913"/>
                <a:gd name="connsiteY2998" fmla="*/ 631421 h 1013913"/>
                <a:gd name="connsiteX2999" fmla="*/ 536891 w 1013913"/>
                <a:gd name="connsiteY2999" fmla="*/ 649809 h 1013913"/>
                <a:gd name="connsiteX3000" fmla="*/ 549512 w 1013913"/>
                <a:gd name="connsiteY3000" fmla="*/ 669502 h 1013913"/>
                <a:gd name="connsiteX3001" fmla="*/ 541189 w 1013913"/>
                <a:gd name="connsiteY3001" fmla="*/ 669502 h 1013913"/>
                <a:gd name="connsiteX3002" fmla="*/ 532756 w 1013913"/>
                <a:gd name="connsiteY3002" fmla="*/ 656120 h 1013913"/>
                <a:gd name="connsiteX3003" fmla="*/ 584357 w 1013913"/>
                <a:gd name="connsiteY3003" fmla="*/ 656120 h 1013913"/>
                <a:gd name="connsiteX3004" fmla="*/ 575925 w 1013913"/>
                <a:gd name="connsiteY3004" fmla="*/ 669502 h 1013913"/>
                <a:gd name="connsiteX3005" fmla="*/ 567601 w 1013913"/>
                <a:gd name="connsiteY3005" fmla="*/ 669502 h 1013913"/>
                <a:gd name="connsiteX3006" fmla="*/ 580222 w 1013913"/>
                <a:gd name="connsiteY3006" fmla="*/ 649809 h 1013913"/>
                <a:gd name="connsiteX3007" fmla="*/ 568417 w 1013913"/>
                <a:gd name="connsiteY3007" fmla="*/ 631421 h 1013913"/>
                <a:gd name="connsiteX3008" fmla="*/ 576741 w 1013913"/>
                <a:gd name="connsiteY3008" fmla="*/ 631421 h 1013913"/>
                <a:gd name="connsiteX3009" fmla="*/ 584357 w 1013913"/>
                <a:gd name="connsiteY3009" fmla="*/ 643389 h 1013913"/>
                <a:gd name="connsiteX3010" fmla="*/ 591973 w 1013913"/>
                <a:gd name="connsiteY3010" fmla="*/ 631421 h 1013913"/>
                <a:gd name="connsiteX3011" fmla="*/ 600296 w 1013913"/>
                <a:gd name="connsiteY3011" fmla="*/ 631421 h 1013913"/>
                <a:gd name="connsiteX3012" fmla="*/ 588492 w 1013913"/>
                <a:gd name="connsiteY3012" fmla="*/ 649809 h 1013913"/>
                <a:gd name="connsiteX3013" fmla="*/ 601112 w 1013913"/>
                <a:gd name="connsiteY3013" fmla="*/ 669502 h 1013913"/>
                <a:gd name="connsiteX3014" fmla="*/ 592789 w 1013913"/>
                <a:gd name="connsiteY3014" fmla="*/ 669502 h 1013913"/>
                <a:gd name="connsiteX3015" fmla="*/ 584357 w 1013913"/>
                <a:gd name="connsiteY3015" fmla="*/ 656120 h 1013913"/>
                <a:gd name="connsiteX3016" fmla="*/ 635957 w 1013913"/>
                <a:gd name="connsiteY3016" fmla="*/ 656120 h 1013913"/>
                <a:gd name="connsiteX3017" fmla="*/ 627525 w 1013913"/>
                <a:gd name="connsiteY3017" fmla="*/ 669502 h 1013913"/>
                <a:gd name="connsiteX3018" fmla="*/ 619202 w 1013913"/>
                <a:gd name="connsiteY3018" fmla="*/ 669502 h 1013913"/>
                <a:gd name="connsiteX3019" fmla="*/ 631822 w 1013913"/>
                <a:gd name="connsiteY3019" fmla="*/ 649809 h 1013913"/>
                <a:gd name="connsiteX3020" fmla="*/ 620018 w 1013913"/>
                <a:gd name="connsiteY3020" fmla="*/ 631421 h 1013913"/>
                <a:gd name="connsiteX3021" fmla="*/ 628341 w 1013913"/>
                <a:gd name="connsiteY3021" fmla="*/ 631421 h 1013913"/>
                <a:gd name="connsiteX3022" fmla="*/ 635957 w 1013913"/>
                <a:gd name="connsiteY3022" fmla="*/ 643389 h 1013913"/>
                <a:gd name="connsiteX3023" fmla="*/ 643573 w 1013913"/>
                <a:gd name="connsiteY3023" fmla="*/ 631421 h 1013913"/>
                <a:gd name="connsiteX3024" fmla="*/ 651896 w 1013913"/>
                <a:gd name="connsiteY3024" fmla="*/ 631421 h 1013913"/>
                <a:gd name="connsiteX3025" fmla="*/ 640092 w 1013913"/>
                <a:gd name="connsiteY3025" fmla="*/ 649809 h 1013913"/>
                <a:gd name="connsiteX3026" fmla="*/ 652712 w 1013913"/>
                <a:gd name="connsiteY3026" fmla="*/ 669502 h 1013913"/>
                <a:gd name="connsiteX3027" fmla="*/ 644389 w 1013913"/>
                <a:gd name="connsiteY3027" fmla="*/ 669502 h 1013913"/>
                <a:gd name="connsiteX3028" fmla="*/ 635957 w 1013913"/>
                <a:gd name="connsiteY3028" fmla="*/ 656120 h 1013913"/>
                <a:gd name="connsiteX3029" fmla="*/ 687557 w 1013913"/>
                <a:gd name="connsiteY3029" fmla="*/ 656120 h 1013913"/>
                <a:gd name="connsiteX3030" fmla="*/ 679125 w 1013913"/>
                <a:gd name="connsiteY3030" fmla="*/ 669502 h 1013913"/>
                <a:gd name="connsiteX3031" fmla="*/ 670802 w 1013913"/>
                <a:gd name="connsiteY3031" fmla="*/ 669502 h 1013913"/>
                <a:gd name="connsiteX3032" fmla="*/ 683423 w 1013913"/>
                <a:gd name="connsiteY3032" fmla="*/ 649809 h 1013913"/>
                <a:gd name="connsiteX3033" fmla="*/ 671618 w 1013913"/>
                <a:gd name="connsiteY3033" fmla="*/ 631421 h 1013913"/>
                <a:gd name="connsiteX3034" fmla="*/ 679941 w 1013913"/>
                <a:gd name="connsiteY3034" fmla="*/ 631421 h 1013913"/>
                <a:gd name="connsiteX3035" fmla="*/ 687557 w 1013913"/>
                <a:gd name="connsiteY3035" fmla="*/ 643389 h 1013913"/>
                <a:gd name="connsiteX3036" fmla="*/ 695174 w 1013913"/>
                <a:gd name="connsiteY3036" fmla="*/ 631421 h 1013913"/>
                <a:gd name="connsiteX3037" fmla="*/ 703497 w 1013913"/>
                <a:gd name="connsiteY3037" fmla="*/ 631421 h 1013913"/>
                <a:gd name="connsiteX3038" fmla="*/ 691692 w 1013913"/>
                <a:gd name="connsiteY3038" fmla="*/ 649809 h 1013913"/>
                <a:gd name="connsiteX3039" fmla="*/ 704313 w 1013913"/>
                <a:gd name="connsiteY3039" fmla="*/ 669502 h 1013913"/>
                <a:gd name="connsiteX3040" fmla="*/ 695990 w 1013913"/>
                <a:gd name="connsiteY3040" fmla="*/ 669502 h 1013913"/>
                <a:gd name="connsiteX3041" fmla="*/ 687557 w 1013913"/>
                <a:gd name="connsiteY3041" fmla="*/ 656120 h 1013913"/>
                <a:gd name="connsiteX3042" fmla="*/ 739157 w 1013913"/>
                <a:gd name="connsiteY3042" fmla="*/ 656120 h 1013913"/>
                <a:gd name="connsiteX3043" fmla="*/ 730725 w 1013913"/>
                <a:gd name="connsiteY3043" fmla="*/ 669502 h 1013913"/>
                <a:gd name="connsiteX3044" fmla="*/ 722402 w 1013913"/>
                <a:gd name="connsiteY3044" fmla="*/ 669502 h 1013913"/>
                <a:gd name="connsiteX3045" fmla="*/ 735023 w 1013913"/>
                <a:gd name="connsiteY3045" fmla="*/ 649809 h 1013913"/>
                <a:gd name="connsiteX3046" fmla="*/ 723218 w 1013913"/>
                <a:gd name="connsiteY3046" fmla="*/ 631421 h 1013913"/>
                <a:gd name="connsiteX3047" fmla="*/ 731541 w 1013913"/>
                <a:gd name="connsiteY3047" fmla="*/ 631421 h 1013913"/>
                <a:gd name="connsiteX3048" fmla="*/ 739157 w 1013913"/>
                <a:gd name="connsiteY3048" fmla="*/ 643389 h 1013913"/>
                <a:gd name="connsiteX3049" fmla="*/ 746774 w 1013913"/>
                <a:gd name="connsiteY3049" fmla="*/ 631421 h 1013913"/>
                <a:gd name="connsiteX3050" fmla="*/ 755097 w 1013913"/>
                <a:gd name="connsiteY3050" fmla="*/ 631421 h 1013913"/>
                <a:gd name="connsiteX3051" fmla="*/ 743292 w 1013913"/>
                <a:gd name="connsiteY3051" fmla="*/ 649809 h 1013913"/>
                <a:gd name="connsiteX3052" fmla="*/ 755913 w 1013913"/>
                <a:gd name="connsiteY3052" fmla="*/ 669502 h 1013913"/>
                <a:gd name="connsiteX3053" fmla="*/ 747590 w 1013913"/>
                <a:gd name="connsiteY3053" fmla="*/ 669502 h 1013913"/>
                <a:gd name="connsiteX3054" fmla="*/ 739157 w 1013913"/>
                <a:gd name="connsiteY3054" fmla="*/ 656120 h 1013913"/>
                <a:gd name="connsiteX3055" fmla="*/ 790757 w 1013913"/>
                <a:gd name="connsiteY3055" fmla="*/ 656120 h 1013913"/>
                <a:gd name="connsiteX3056" fmla="*/ 782325 w 1013913"/>
                <a:gd name="connsiteY3056" fmla="*/ 669502 h 1013913"/>
                <a:gd name="connsiteX3057" fmla="*/ 774002 w 1013913"/>
                <a:gd name="connsiteY3057" fmla="*/ 669502 h 1013913"/>
                <a:gd name="connsiteX3058" fmla="*/ 786623 w 1013913"/>
                <a:gd name="connsiteY3058" fmla="*/ 649809 h 1013913"/>
                <a:gd name="connsiteX3059" fmla="*/ 774818 w 1013913"/>
                <a:gd name="connsiteY3059" fmla="*/ 631421 h 1013913"/>
                <a:gd name="connsiteX3060" fmla="*/ 783141 w 1013913"/>
                <a:gd name="connsiteY3060" fmla="*/ 631421 h 1013913"/>
                <a:gd name="connsiteX3061" fmla="*/ 790757 w 1013913"/>
                <a:gd name="connsiteY3061" fmla="*/ 643389 h 1013913"/>
                <a:gd name="connsiteX3062" fmla="*/ 798374 w 1013913"/>
                <a:gd name="connsiteY3062" fmla="*/ 631421 h 1013913"/>
                <a:gd name="connsiteX3063" fmla="*/ 806697 w 1013913"/>
                <a:gd name="connsiteY3063" fmla="*/ 631421 h 1013913"/>
                <a:gd name="connsiteX3064" fmla="*/ 794892 w 1013913"/>
                <a:gd name="connsiteY3064" fmla="*/ 649809 h 1013913"/>
                <a:gd name="connsiteX3065" fmla="*/ 807513 w 1013913"/>
                <a:gd name="connsiteY3065" fmla="*/ 669502 h 1013913"/>
                <a:gd name="connsiteX3066" fmla="*/ 799190 w 1013913"/>
                <a:gd name="connsiteY3066" fmla="*/ 669502 h 1013913"/>
                <a:gd name="connsiteX3067" fmla="*/ 790757 w 1013913"/>
                <a:gd name="connsiteY3067" fmla="*/ 656120 h 1013913"/>
                <a:gd name="connsiteX3068" fmla="*/ 842357 w 1013913"/>
                <a:gd name="connsiteY3068" fmla="*/ 656120 h 1013913"/>
                <a:gd name="connsiteX3069" fmla="*/ 833925 w 1013913"/>
                <a:gd name="connsiteY3069" fmla="*/ 669502 h 1013913"/>
                <a:gd name="connsiteX3070" fmla="*/ 825602 w 1013913"/>
                <a:gd name="connsiteY3070" fmla="*/ 669502 h 1013913"/>
                <a:gd name="connsiteX3071" fmla="*/ 838223 w 1013913"/>
                <a:gd name="connsiteY3071" fmla="*/ 649809 h 1013913"/>
                <a:gd name="connsiteX3072" fmla="*/ 826418 w 1013913"/>
                <a:gd name="connsiteY3072" fmla="*/ 631421 h 1013913"/>
                <a:gd name="connsiteX3073" fmla="*/ 834741 w 1013913"/>
                <a:gd name="connsiteY3073" fmla="*/ 631421 h 1013913"/>
                <a:gd name="connsiteX3074" fmla="*/ 842357 w 1013913"/>
                <a:gd name="connsiteY3074" fmla="*/ 643389 h 1013913"/>
                <a:gd name="connsiteX3075" fmla="*/ 849974 w 1013913"/>
                <a:gd name="connsiteY3075" fmla="*/ 631421 h 1013913"/>
                <a:gd name="connsiteX3076" fmla="*/ 858297 w 1013913"/>
                <a:gd name="connsiteY3076" fmla="*/ 631421 h 1013913"/>
                <a:gd name="connsiteX3077" fmla="*/ 846492 w 1013913"/>
                <a:gd name="connsiteY3077" fmla="*/ 649809 h 1013913"/>
                <a:gd name="connsiteX3078" fmla="*/ 859113 w 1013913"/>
                <a:gd name="connsiteY3078" fmla="*/ 669502 h 1013913"/>
                <a:gd name="connsiteX3079" fmla="*/ 850790 w 1013913"/>
                <a:gd name="connsiteY3079" fmla="*/ 669502 h 1013913"/>
                <a:gd name="connsiteX3080" fmla="*/ 842357 w 1013913"/>
                <a:gd name="connsiteY3080" fmla="*/ 656120 h 1013913"/>
                <a:gd name="connsiteX3081" fmla="*/ 893958 w 1013913"/>
                <a:gd name="connsiteY3081" fmla="*/ 656120 h 1013913"/>
                <a:gd name="connsiteX3082" fmla="*/ 885526 w 1013913"/>
                <a:gd name="connsiteY3082" fmla="*/ 669502 h 1013913"/>
                <a:gd name="connsiteX3083" fmla="*/ 877202 w 1013913"/>
                <a:gd name="connsiteY3083" fmla="*/ 669502 h 1013913"/>
                <a:gd name="connsiteX3084" fmla="*/ 889823 w 1013913"/>
                <a:gd name="connsiteY3084" fmla="*/ 649809 h 1013913"/>
                <a:gd name="connsiteX3085" fmla="*/ 878018 w 1013913"/>
                <a:gd name="connsiteY3085" fmla="*/ 631421 h 1013913"/>
                <a:gd name="connsiteX3086" fmla="*/ 886341 w 1013913"/>
                <a:gd name="connsiteY3086" fmla="*/ 631421 h 1013913"/>
                <a:gd name="connsiteX3087" fmla="*/ 893958 w 1013913"/>
                <a:gd name="connsiteY3087" fmla="*/ 643389 h 1013913"/>
                <a:gd name="connsiteX3088" fmla="*/ 901574 w 1013913"/>
                <a:gd name="connsiteY3088" fmla="*/ 631421 h 1013913"/>
                <a:gd name="connsiteX3089" fmla="*/ 909897 w 1013913"/>
                <a:gd name="connsiteY3089" fmla="*/ 631421 h 1013913"/>
                <a:gd name="connsiteX3090" fmla="*/ 898093 w 1013913"/>
                <a:gd name="connsiteY3090" fmla="*/ 649809 h 1013913"/>
                <a:gd name="connsiteX3091" fmla="*/ 910713 w 1013913"/>
                <a:gd name="connsiteY3091" fmla="*/ 669502 h 1013913"/>
                <a:gd name="connsiteX3092" fmla="*/ 902390 w 1013913"/>
                <a:gd name="connsiteY3092" fmla="*/ 669502 h 1013913"/>
                <a:gd name="connsiteX3093" fmla="*/ 893958 w 1013913"/>
                <a:gd name="connsiteY3093" fmla="*/ 656120 h 1013913"/>
                <a:gd name="connsiteX3094" fmla="*/ 945558 w 1013913"/>
                <a:gd name="connsiteY3094" fmla="*/ 656120 h 1013913"/>
                <a:gd name="connsiteX3095" fmla="*/ 937126 w 1013913"/>
                <a:gd name="connsiteY3095" fmla="*/ 669502 h 1013913"/>
                <a:gd name="connsiteX3096" fmla="*/ 928803 w 1013913"/>
                <a:gd name="connsiteY3096" fmla="*/ 669502 h 1013913"/>
                <a:gd name="connsiteX3097" fmla="*/ 941423 w 1013913"/>
                <a:gd name="connsiteY3097" fmla="*/ 649809 h 1013913"/>
                <a:gd name="connsiteX3098" fmla="*/ 929619 w 1013913"/>
                <a:gd name="connsiteY3098" fmla="*/ 631421 h 1013913"/>
                <a:gd name="connsiteX3099" fmla="*/ 937942 w 1013913"/>
                <a:gd name="connsiteY3099" fmla="*/ 631421 h 1013913"/>
                <a:gd name="connsiteX3100" fmla="*/ 945558 w 1013913"/>
                <a:gd name="connsiteY3100" fmla="*/ 643389 h 1013913"/>
                <a:gd name="connsiteX3101" fmla="*/ 953174 w 1013913"/>
                <a:gd name="connsiteY3101" fmla="*/ 631421 h 1013913"/>
                <a:gd name="connsiteX3102" fmla="*/ 961497 w 1013913"/>
                <a:gd name="connsiteY3102" fmla="*/ 631421 h 1013913"/>
                <a:gd name="connsiteX3103" fmla="*/ 949693 w 1013913"/>
                <a:gd name="connsiteY3103" fmla="*/ 649809 h 1013913"/>
                <a:gd name="connsiteX3104" fmla="*/ 962313 w 1013913"/>
                <a:gd name="connsiteY3104" fmla="*/ 669502 h 1013913"/>
                <a:gd name="connsiteX3105" fmla="*/ 953990 w 1013913"/>
                <a:gd name="connsiteY3105" fmla="*/ 669502 h 1013913"/>
                <a:gd name="connsiteX3106" fmla="*/ 945558 w 1013913"/>
                <a:gd name="connsiteY3106" fmla="*/ 656120 h 1013913"/>
                <a:gd name="connsiteX3107" fmla="*/ 997158 w 1013913"/>
                <a:gd name="connsiteY3107" fmla="*/ 656120 h 1013913"/>
                <a:gd name="connsiteX3108" fmla="*/ 988726 w 1013913"/>
                <a:gd name="connsiteY3108" fmla="*/ 669502 h 1013913"/>
                <a:gd name="connsiteX3109" fmla="*/ 980403 w 1013913"/>
                <a:gd name="connsiteY3109" fmla="*/ 669502 h 1013913"/>
                <a:gd name="connsiteX3110" fmla="*/ 993023 w 1013913"/>
                <a:gd name="connsiteY3110" fmla="*/ 649809 h 1013913"/>
                <a:gd name="connsiteX3111" fmla="*/ 981219 w 1013913"/>
                <a:gd name="connsiteY3111" fmla="*/ 631421 h 1013913"/>
                <a:gd name="connsiteX3112" fmla="*/ 989542 w 1013913"/>
                <a:gd name="connsiteY3112" fmla="*/ 631421 h 1013913"/>
                <a:gd name="connsiteX3113" fmla="*/ 997158 w 1013913"/>
                <a:gd name="connsiteY3113" fmla="*/ 643389 h 1013913"/>
                <a:gd name="connsiteX3114" fmla="*/ 1004775 w 1013913"/>
                <a:gd name="connsiteY3114" fmla="*/ 631421 h 1013913"/>
                <a:gd name="connsiteX3115" fmla="*/ 1013097 w 1013913"/>
                <a:gd name="connsiteY3115" fmla="*/ 631421 h 1013913"/>
                <a:gd name="connsiteX3116" fmla="*/ 1001293 w 1013913"/>
                <a:gd name="connsiteY3116" fmla="*/ 649809 h 1013913"/>
                <a:gd name="connsiteX3117" fmla="*/ 1013913 w 1013913"/>
                <a:gd name="connsiteY3117" fmla="*/ 669502 h 1013913"/>
                <a:gd name="connsiteX3118" fmla="*/ 1005591 w 1013913"/>
                <a:gd name="connsiteY3118" fmla="*/ 669502 h 1013913"/>
                <a:gd name="connsiteX3119" fmla="*/ 997158 w 1013913"/>
                <a:gd name="connsiteY3119" fmla="*/ 656120 h 1013913"/>
                <a:gd name="connsiteX3120" fmla="*/ 16755 w 1013913"/>
                <a:gd name="connsiteY3120" fmla="*/ 713522 h 1013913"/>
                <a:gd name="connsiteX3121" fmla="*/ 8323 w 1013913"/>
                <a:gd name="connsiteY3121" fmla="*/ 726904 h 1013913"/>
                <a:gd name="connsiteX3122" fmla="*/ 0 w 1013913"/>
                <a:gd name="connsiteY3122" fmla="*/ 726904 h 1013913"/>
                <a:gd name="connsiteX3123" fmla="*/ 12621 w 1013913"/>
                <a:gd name="connsiteY3123" fmla="*/ 707211 h 1013913"/>
                <a:gd name="connsiteX3124" fmla="*/ 816 w 1013913"/>
                <a:gd name="connsiteY3124" fmla="*/ 688823 h 1013913"/>
                <a:gd name="connsiteX3125" fmla="*/ 9139 w 1013913"/>
                <a:gd name="connsiteY3125" fmla="*/ 688823 h 1013913"/>
                <a:gd name="connsiteX3126" fmla="*/ 16755 w 1013913"/>
                <a:gd name="connsiteY3126" fmla="*/ 700791 h 1013913"/>
                <a:gd name="connsiteX3127" fmla="*/ 24372 w 1013913"/>
                <a:gd name="connsiteY3127" fmla="*/ 688823 h 1013913"/>
                <a:gd name="connsiteX3128" fmla="*/ 32695 w 1013913"/>
                <a:gd name="connsiteY3128" fmla="*/ 688823 h 1013913"/>
                <a:gd name="connsiteX3129" fmla="*/ 20890 w 1013913"/>
                <a:gd name="connsiteY3129" fmla="*/ 707211 h 1013913"/>
                <a:gd name="connsiteX3130" fmla="*/ 33511 w 1013913"/>
                <a:gd name="connsiteY3130" fmla="*/ 726904 h 1013913"/>
                <a:gd name="connsiteX3131" fmla="*/ 25188 w 1013913"/>
                <a:gd name="connsiteY3131" fmla="*/ 726904 h 1013913"/>
                <a:gd name="connsiteX3132" fmla="*/ 16755 w 1013913"/>
                <a:gd name="connsiteY3132" fmla="*/ 713522 h 1013913"/>
                <a:gd name="connsiteX3133" fmla="*/ 68355 w 1013913"/>
                <a:gd name="connsiteY3133" fmla="*/ 713522 h 1013913"/>
                <a:gd name="connsiteX3134" fmla="*/ 59923 w 1013913"/>
                <a:gd name="connsiteY3134" fmla="*/ 726904 h 1013913"/>
                <a:gd name="connsiteX3135" fmla="*/ 51600 w 1013913"/>
                <a:gd name="connsiteY3135" fmla="*/ 726904 h 1013913"/>
                <a:gd name="connsiteX3136" fmla="*/ 64221 w 1013913"/>
                <a:gd name="connsiteY3136" fmla="*/ 707211 h 1013913"/>
                <a:gd name="connsiteX3137" fmla="*/ 52416 w 1013913"/>
                <a:gd name="connsiteY3137" fmla="*/ 688823 h 1013913"/>
                <a:gd name="connsiteX3138" fmla="*/ 60739 w 1013913"/>
                <a:gd name="connsiteY3138" fmla="*/ 688823 h 1013913"/>
                <a:gd name="connsiteX3139" fmla="*/ 68355 w 1013913"/>
                <a:gd name="connsiteY3139" fmla="*/ 700791 h 1013913"/>
                <a:gd name="connsiteX3140" fmla="*/ 75972 w 1013913"/>
                <a:gd name="connsiteY3140" fmla="*/ 688823 h 1013913"/>
                <a:gd name="connsiteX3141" fmla="*/ 84295 w 1013913"/>
                <a:gd name="connsiteY3141" fmla="*/ 688823 h 1013913"/>
                <a:gd name="connsiteX3142" fmla="*/ 72490 w 1013913"/>
                <a:gd name="connsiteY3142" fmla="*/ 707211 h 1013913"/>
                <a:gd name="connsiteX3143" fmla="*/ 85111 w 1013913"/>
                <a:gd name="connsiteY3143" fmla="*/ 726904 h 1013913"/>
                <a:gd name="connsiteX3144" fmla="*/ 76788 w 1013913"/>
                <a:gd name="connsiteY3144" fmla="*/ 726904 h 1013913"/>
                <a:gd name="connsiteX3145" fmla="*/ 68355 w 1013913"/>
                <a:gd name="connsiteY3145" fmla="*/ 713522 h 1013913"/>
                <a:gd name="connsiteX3146" fmla="*/ 119956 w 1013913"/>
                <a:gd name="connsiteY3146" fmla="*/ 713522 h 1013913"/>
                <a:gd name="connsiteX3147" fmla="*/ 111523 w 1013913"/>
                <a:gd name="connsiteY3147" fmla="*/ 726904 h 1013913"/>
                <a:gd name="connsiteX3148" fmla="*/ 103200 w 1013913"/>
                <a:gd name="connsiteY3148" fmla="*/ 726904 h 1013913"/>
                <a:gd name="connsiteX3149" fmla="*/ 115821 w 1013913"/>
                <a:gd name="connsiteY3149" fmla="*/ 707211 h 1013913"/>
                <a:gd name="connsiteX3150" fmla="*/ 104016 w 1013913"/>
                <a:gd name="connsiteY3150" fmla="*/ 688823 h 1013913"/>
                <a:gd name="connsiteX3151" fmla="*/ 112339 w 1013913"/>
                <a:gd name="connsiteY3151" fmla="*/ 688823 h 1013913"/>
                <a:gd name="connsiteX3152" fmla="*/ 119955 w 1013913"/>
                <a:gd name="connsiteY3152" fmla="*/ 700791 h 1013913"/>
                <a:gd name="connsiteX3153" fmla="*/ 127572 w 1013913"/>
                <a:gd name="connsiteY3153" fmla="*/ 688823 h 1013913"/>
                <a:gd name="connsiteX3154" fmla="*/ 135895 w 1013913"/>
                <a:gd name="connsiteY3154" fmla="*/ 688823 h 1013913"/>
                <a:gd name="connsiteX3155" fmla="*/ 124090 w 1013913"/>
                <a:gd name="connsiteY3155" fmla="*/ 707211 h 1013913"/>
                <a:gd name="connsiteX3156" fmla="*/ 136711 w 1013913"/>
                <a:gd name="connsiteY3156" fmla="*/ 726904 h 1013913"/>
                <a:gd name="connsiteX3157" fmla="*/ 128388 w 1013913"/>
                <a:gd name="connsiteY3157" fmla="*/ 726904 h 1013913"/>
                <a:gd name="connsiteX3158" fmla="*/ 119955 w 1013913"/>
                <a:gd name="connsiteY3158" fmla="*/ 713522 h 1013913"/>
                <a:gd name="connsiteX3159" fmla="*/ 171556 w 1013913"/>
                <a:gd name="connsiteY3159" fmla="*/ 713522 h 1013913"/>
                <a:gd name="connsiteX3160" fmla="*/ 163123 w 1013913"/>
                <a:gd name="connsiteY3160" fmla="*/ 726904 h 1013913"/>
                <a:gd name="connsiteX3161" fmla="*/ 154800 w 1013913"/>
                <a:gd name="connsiteY3161" fmla="*/ 726904 h 1013913"/>
                <a:gd name="connsiteX3162" fmla="*/ 167421 w 1013913"/>
                <a:gd name="connsiteY3162" fmla="*/ 707211 h 1013913"/>
                <a:gd name="connsiteX3163" fmla="*/ 155616 w 1013913"/>
                <a:gd name="connsiteY3163" fmla="*/ 688823 h 1013913"/>
                <a:gd name="connsiteX3164" fmla="*/ 163939 w 1013913"/>
                <a:gd name="connsiteY3164" fmla="*/ 688823 h 1013913"/>
                <a:gd name="connsiteX3165" fmla="*/ 171555 w 1013913"/>
                <a:gd name="connsiteY3165" fmla="*/ 700791 h 1013913"/>
                <a:gd name="connsiteX3166" fmla="*/ 179172 w 1013913"/>
                <a:gd name="connsiteY3166" fmla="*/ 688823 h 1013913"/>
                <a:gd name="connsiteX3167" fmla="*/ 187495 w 1013913"/>
                <a:gd name="connsiteY3167" fmla="*/ 688823 h 1013913"/>
                <a:gd name="connsiteX3168" fmla="*/ 175690 w 1013913"/>
                <a:gd name="connsiteY3168" fmla="*/ 707211 h 1013913"/>
                <a:gd name="connsiteX3169" fmla="*/ 188311 w 1013913"/>
                <a:gd name="connsiteY3169" fmla="*/ 726904 h 1013913"/>
                <a:gd name="connsiteX3170" fmla="*/ 179988 w 1013913"/>
                <a:gd name="connsiteY3170" fmla="*/ 726904 h 1013913"/>
                <a:gd name="connsiteX3171" fmla="*/ 171555 w 1013913"/>
                <a:gd name="connsiteY3171" fmla="*/ 713522 h 1013913"/>
                <a:gd name="connsiteX3172" fmla="*/ 223156 w 1013913"/>
                <a:gd name="connsiteY3172" fmla="*/ 713522 h 1013913"/>
                <a:gd name="connsiteX3173" fmla="*/ 214724 w 1013913"/>
                <a:gd name="connsiteY3173" fmla="*/ 726904 h 1013913"/>
                <a:gd name="connsiteX3174" fmla="*/ 206401 w 1013913"/>
                <a:gd name="connsiteY3174" fmla="*/ 726904 h 1013913"/>
                <a:gd name="connsiteX3175" fmla="*/ 219021 w 1013913"/>
                <a:gd name="connsiteY3175" fmla="*/ 707211 h 1013913"/>
                <a:gd name="connsiteX3176" fmla="*/ 207217 w 1013913"/>
                <a:gd name="connsiteY3176" fmla="*/ 688823 h 1013913"/>
                <a:gd name="connsiteX3177" fmla="*/ 215540 w 1013913"/>
                <a:gd name="connsiteY3177" fmla="*/ 688823 h 1013913"/>
                <a:gd name="connsiteX3178" fmla="*/ 223156 w 1013913"/>
                <a:gd name="connsiteY3178" fmla="*/ 700791 h 1013913"/>
                <a:gd name="connsiteX3179" fmla="*/ 230772 w 1013913"/>
                <a:gd name="connsiteY3179" fmla="*/ 688823 h 1013913"/>
                <a:gd name="connsiteX3180" fmla="*/ 239095 w 1013913"/>
                <a:gd name="connsiteY3180" fmla="*/ 688823 h 1013913"/>
                <a:gd name="connsiteX3181" fmla="*/ 227291 w 1013913"/>
                <a:gd name="connsiteY3181" fmla="*/ 707211 h 1013913"/>
                <a:gd name="connsiteX3182" fmla="*/ 239911 w 1013913"/>
                <a:gd name="connsiteY3182" fmla="*/ 726904 h 1013913"/>
                <a:gd name="connsiteX3183" fmla="*/ 231588 w 1013913"/>
                <a:gd name="connsiteY3183" fmla="*/ 726904 h 1013913"/>
                <a:gd name="connsiteX3184" fmla="*/ 223156 w 1013913"/>
                <a:gd name="connsiteY3184" fmla="*/ 713522 h 1013913"/>
                <a:gd name="connsiteX3185" fmla="*/ 274756 w 1013913"/>
                <a:gd name="connsiteY3185" fmla="*/ 713522 h 1013913"/>
                <a:gd name="connsiteX3186" fmla="*/ 266324 w 1013913"/>
                <a:gd name="connsiteY3186" fmla="*/ 726904 h 1013913"/>
                <a:gd name="connsiteX3187" fmla="*/ 258001 w 1013913"/>
                <a:gd name="connsiteY3187" fmla="*/ 726904 h 1013913"/>
                <a:gd name="connsiteX3188" fmla="*/ 270621 w 1013913"/>
                <a:gd name="connsiteY3188" fmla="*/ 707211 h 1013913"/>
                <a:gd name="connsiteX3189" fmla="*/ 258817 w 1013913"/>
                <a:gd name="connsiteY3189" fmla="*/ 688823 h 1013913"/>
                <a:gd name="connsiteX3190" fmla="*/ 267140 w 1013913"/>
                <a:gd name="connsiteY3190" fmla="*/ 688823 h 1013913"/>
                <a:gd name="connsiteX3191" fmla="*/ 274756 w 1013913"/>
                <a:gd name="connsiteY3191" fmla="*/ 700791 h 1013913"/>
                <a:gd name="connsiteX3192" fmla="*/ 282373 w 1013913"/>
                <a:gd name="connsiteY3192" fmla="*/ 688823 h 1013913"/>
                <a:gd name="connsiteX3193" fmla="*/ 290696 w 1013913"/>
                <a:gd name="connsiteY3193" fmla="*/ 688823 h 1013913"/>
                <a:gd name="connsiteX3194" fmla="*/ 278891 w 1013913"/>
                <a:gd name="connsiteY3194" fmla="*/ 707211 h 1013913"/>
                <a:gd name="connsiteX3195" fmla="*/ 291512 w 1013913"/>
                <a:gd name="connsiteY3195" fmla="*/ 726904 h 1013913"/>
                <a:gd name="connsiteX3196" fmla="*/ 283189 w 1013913"/>
                <a:gd name="connsiteY3196" fmla="*/ 726904 h 1013913"/>
                <a:gd name="connsiteX3197" fmla="*/ 274756 w 1013913"/>
                <a:gd name="connsiteY3197" fmla="*/ 713522 h 1013913"/>
                <a:gd name="connsiteX3198" fmla="*/ 326356 w 1013913"/>
                <a:gd name="connsiteY3198" fmla="*/ 713522 h 1013913"/>
                <a:gd name="connsiteX3199" fmla="*/ 317924 w 1013913"/>
                <a:gd name="connsiteY3199" fmla="*/ 726904 h 1013913"/>
                <a:gd name="connsiteX3200" fmla="*/ 309601 w 1013913"/>
                <a:gd name="connsiteY3200" fmla="*/ 726904 h 1013913"/>
                <a:gd name="connsiteX3201" fmla="*/ 322222 w 1013913"/>
                <a:gd name="connsiteY3201" fmla="*/ 707211 h 1013913"/>
                <a:gd name="connsiteX3202" fmla="*/ 310417 w 1013913"/>
                <a:gd name="connsiteY3202" fmla="*/ 688823 h 1013913"/>
                <a:gd name="connsiteX3203" fmla="*/ 318740 w 1013913"/>
                <a:gd name="connsiteY3203" fmla="*/ 688823 h 1013913"/>
                <a:gd name="connsiteX3204" fmla="*/ 326356 w 1013913"/>
                <a:gd name="connsiteY3204" fmla="*/ 700791 h 1013913"/>
                <a:gd name="connsiteX3205" fmla="*/ 333973 w 1013913"/>
                <a:gd name="connsiteY3205" fmla="*/ 688823 h 1013913"/>
                <a:gd name="connsiteX3206" fmla="*/ 342296 w 1013913"/>
                <a:gd name="connsiteY3206" fmla="*/ 688823 h 1013913"/>
                <a:gd name="connsiteX3207" fmla="*/ 330491 w 1013913"/>
                <a:gd name="connsiteY3207" fmla="*/ 707211 h 1013913"/>
                <a:gd name="connsiteX3208" fmla="*/ 343112 w 1013913"/>
                <a:gd name="connsiteY3208" fmla="*/ 726904 h 1013913"/>
                <a:gd name="connsiteX3209" fmla="*/ 334789 w 1013913"/>
                <a:gd name="connsiteY3209" fmla="*/ 726904 h 1013913"/>
                <a:gd name="connsiteX3210" fmla="*/ 326356 w 1013913"/>
                <a:gd name="connsiteY3210" fmla="*/ 713522 h 1013913"/>
                <a:gd name="connsiteX3211" fmla="*/ 377956 w 1013913"/>
                <a:gd name="connsiteY3211" fmla="*/ 713522 h 1013913"/>
                <a:gd name="connsiteX3212" fmla="*/ 369524 w 1013913"/>
                <a:gd name="connsiteY3212" fmla="*/ 726904 h 1013913"/>
                <a:gd name="connsiteX3213" fmla="*/ 361201 w 1013913"/>
                <a:gd name="connsiteY3213" fmla="*/ 726904 h 1013913"/>
                <a:gd name="connsiteX3214" fmla="*/ 373822 w 1013913"/>
                <a:gd name="connsiteY3214" fmla="*/ 707211 h 1013913"/>
                <a:gd name="connsiteX3215" fmla="*/ 362017 w 1013913"/>
                <a:gd name="connsiteY3215" fmla="*/ 688823 h 1013913"/>
                <a:gd name="connsiteX3216" fmla="*/ 370340 w 1013913"/>
                <a:gd name="connsiteY3216" fmla="*/ 688823 h 1013913"/>
                <a:gd name="connsiteX3217" fmla="*/ 377956 w 1013913"/>
                <a:gd name="connsiteY3217" fmla="*/ 700791 h 1013913"/>
                <a:gd name="connsiteX3218" fmla="*/ 385573 w 1013913"/>
                <a:gd name="connsiteY3218" fmla="*/ 688823 h 1013913"/>
                <a:gd name="connsiteX3219" fmla="*/ 393896 w 1013913"/>
                <a:gd name="connsiteY3219" fmla="*/ 688823 h 1013913"/>
                <a:gd name="connsiteX3220" fmla="*/ 382091 w 1013913"/>
                <a:gd name="connsiteY3220" fmla="*/ 707211 h 1013913"/>
                <a:gd name="connsiteX3221" fmla="*/ 394712 w 1013913"/>
                <a:gd name="connsiteY3221" fmla="*/ 726904 h 1013913"/>
                <a:gd name="connsiteX3222" fmla="*/ 386389 w 1013913"/>
                <a:gd name="connsiteY3222" fmla="*/ 726904 h 1013913"/>
                <a:gd name="connsiteX3223" fmla="*/ 377956 w 1013913"/>
                <a:gd name="connsiteY3223" fmla="*/ 713522 h 1013913"/>
                <a:gd name="connsiteX3224" fmla="*/ 429556 w 1013913"/>
                <a:gd name="connsiteY3224" fmla="*/ 713522 h 1013913"/>
                <a:gd name="connsiteX3225" fmla="*/ 421124 w 1013913"/>
                <a:gd name="connsiteY3225" fmla="*/ 726904 h 1013913"/>
                <a:gd name="connsiteX3226" fmla="*/ 412801 w 1013913"/>
                <a:gd name="connsiteY3226" fmla="*/ 726904 h 1013913"/>
                <a:gd name="connsiteX3227" fmla="*/ 425422 w 1013913"/>
                <a:gd name="connsiteY3227" fmla="*/ 707211 h 1013913"/>
                <a:gd name="connsiteX3228" fmla="*/ 413617 w 1013913"/>
                <a:gd name="connsiteY3228" fmla="*/ 688823 h 1013913"/>
                <a:gd name="connsiteX3229" fmla="*/ 421940 w 1013913"/>
                <a:gd name="connsiteY3229" fmla="*/ 688823 h 1013913"/>
                <a:gd name="connsiteX3230" fmla="*/ 429556 w 1013913"/>
                <a:gd name="connsiteY3230" fmla="*/ 700791 h 1013913"/>
                <a:gd name="connsiteX3231" fmla="*/ 437173 w 1013913"/>
                <a:gd name="connsiteY3231" fmla="*/ 688823 h 1013913"/>
                <a:gd name="connsiteX3232" fmla="*/ 445496 w 1013913"/>
                <a:gd name="connsiteY3232" fmla="*/ 688823 h 1013913"/>
                <a:gd name="connsiteX3233" fmla="*/ 433691 w 1013913"/>
                <a:gd name="connsiteY3233" fmla="*/ 707211 h 1013913"/>
                <a:gd name="connsiteX3234" fmla="*/ 446312 w 1013913"/>
                <a:gd name="connsiteY3234" fmla="*/ 726904 h 1013913"/>
                <a:gd name="connsiteX3235" fmla="*/ 437989 w 1013913"/>
                <a:gd name="connsiteY3235" fmla="*/ 726904 h 1013913"/>
                <a:gd name="connsiteX3236" fmla="*/ 429556 w 1013913"/>
                <a:gd name="connsiteY3236" fmla="*/ 713522 h 1013913"/>
                <a:gd name="connsiteX3237" fmla="*/ 481157 w 1013913"/>
                <a:gd name="connsiteY3237" fmla="*/ 713522 h 1013913"/>
                <a:gd name="connsiteX3238" fmla="*/ 472724 w 1013913"/>
                <a:gd name="connsiteY3238" fmla="*/ 726904 h 1013913"/>
                <a:gd name="connsiteX3239" fmla="*/ 464401 w 1013913"/>
                <a:gd name="connsiteY3239" fmla="*/ 726904 h 1013913"/>
                <a:gd name="connsiteX3240" fmla="*/ 477022 w 1013913"/>
                <a:gd name="connsiteY3240" fmla="*/ 707211 h 1013913"/>
                <a:gd name="connsiteX3241" fmla="*/ 465217 w 1013913"/>
                <a:gd name="connsiteY3241" fmla="*/ 688823 h 1013913"/>
                <a:gd name="connsiteX3242" fmla="*/ 473540 w 1013913"/>
                <a:gd name="connsiteY3242" fmla="*/ 688823 h 1013913"/>
                <a:gd name="connsiteX3243" fmla="*/ 481156 w 1013913"/>
                <a:gd name="connsiteY3243" fmla="*/ 700791 h 1013913"/>
                <a:gd name="connsiteX3244" fmla="*/ 488773 w 1013913"/>
                <a:gd name="connsiteY3244" fmla="*/ 688823 h 1013913"/>
                <a:gd name="connsiteX3245" fmla="*/ 497096 w 1013913"/>
                <a:gd name="connsiteY3245" fmla="*/ 688823 h 1013913"/>
                <a:gd name="connsiteX3246" fmla="*/ 485291 w 1013913"/>
                <a:gd name="connsiteY3246" fmla="*/ 707211 h 1013913"/>
                <a:gd name="connsiteX3247" fmla="*/ 497912 w 1013913"/>
                <a:gd name="connsiteY3247" fmla="*/ 726904 h 1013913"/>
                <a:gd name="connsiteX3248" fmla="*/ 489589 w 1013913"/>
                <a:gd name="connsiteY3248" fmla="*/ 726904 h 1013913"/>
                <a:gd name="connsiteX3249" fmla="*/ 481156 w 1013913"/>
                <a:gd name="connsiteY3249" fmla="*/ 713522 h 1013913"/>
                <a:gd name="connsiteX3250" fmla="*/ 532757 w 1013913"/>
                <a:gd name="connsiteY3250" fmla="*/ 713522 h 1013913"/>
                <a:gd name="connsiteX3251" fmla="*/ 524324 w 1013913"/>
                <a:gd name="connsiteY3251" fmla="*/ 726904 h 1013913"/>
                <a:gd name="connsiteX3252" fmla="*/ 516001 w 1013913"/>
                <a:gd name="connsiteY3252" fmla="*/ 726904 h 1013913"/>
                <a:gd name="connsiteX3253" fmla="*/ 528622 w 1013913"/>
                <a:gd name="connsiteY3253" fmla="*/ 707211 h 1013913"/>
                <a:gd name="connsiteX3254" fmla="*/ 516817 w 1013913"/>
                <a:gd name="connsiteY3254" fmla="*/ 688823 h 1013913"/>
                <a:gd name="connsiteX3255" fmla="*/ 525140 w 1013913"/>
                <a:gd name="connsiteY3255" fmla="*/ 688823 h 1013913"/>
                <a:gd name="connsiteX3256" fmla="*/ 532756 w 1013913"/>
                <a:gd name="connsiteY3256" fmla="*/ 700791 h 1013913"/>
                <a:gd name="connsiteX3257" fmla="*/ 540373 w 1013913"/>
                <a:gd name="connsiteY3257" fmla="*/ 688823 h 1013913"/>
                <a:gd name="connsiteX3258" fmla="*/ 548696 w 1013913"/>
                <a:gd name="connsiteY3258" fmla="*/ 688823 h 1013913"/>
                <a:gd name="connsiteX3259" fmla="*/ 536891 w 1013913"/>
                <a:gd name="connsiteY3259" fmla="*/ 707211 h 1013913"/>
                <a:gd name="connsiteX3260" fmla="*/ 549512 w 1013913"/>
                <a:gd name="connsiteY3260" fmla="*/ 726904 h 1013913"/>
                <a:gd name="connsiteX3261" fmla="*/ 541189 w 1013913"/>
                <a:gd name="connsiteY3261" fmla="*/ 726904 h 1013913"/>
                <a:gd name="connsiteX3262" fmla="*/ 532756 w 1013913"/>
                <a:gd name="connsiteY3262" fmla="*/ 713522 h 1013913"/>
                <a:gd name="connsiteX3263" fmla="*/ 584357 w 1013913"/>
                <a:gd name="connsiteY3263" fmla="*/ 713522 h 1013913"/>
                <a:gd name="connsiteX3264" fmla="*/ 575925 w 1013913"/>
                <a:gd name="connsiteY3264" fmla="*/ 726904 h 1013913"/>
                <a:gd name="connsiteX3265" fmla="*/ 567601 w 1013913"/>
                <a:gd name="connsiteY3265" fmla="*/ 726904 h 1013913"/>
                <a:gd name="connsiteX3266" fmla="*/ 580222 w 1013913"/>
                <a:gd name="connsiteY3266" fmla="*/ 707211 h 1013913"/>
                <a:gd name="connsiteX3267" fmla="*/ 568417 w 1013913"/>
                <a:gd name="connsiteY3267" fmla="*/ 688823 h 1013913"/>
                <a:gd name="connsiteX3268" fmla="*/ 576741 w 1013913"/>
                <a:gd name="connsiteY3268" fmla="*/ 688823 h 1013913"/>
                <a:gd name="connsiteX3269" fmla="*/ 584357 w 1013913"/>
                <a:gd name="connsiteY3269" fmla="*/ 700791 h 1013913"/>
                <a:gd name="connsiteX3270" fmla="*/ 591973 w 1013913"/>
                <a:gd name="connsiteY3270" fmla="*/ 688823 h 1013913"/>
                <a:gd name="connsiteX3271" fmla="*/ 600296 w 1013913"/>
                <a:gd name="connsiteY3271" fmla="*/ 688823 h 1013913"/>
                <a:gd name="connsiteX3272" fmla="*/ 588492 w 1013913"/>
                <a:gd name="connsiteY3272" fmla="*/ 707211 h 1013913"/>
                <a:gd name="connsiteX3273" fmla="*/ 601112 w 1013913"/>
                <a:gd name="connsiteY3273" fmla="*/ 726904 h 1013913"/>
                <a:gd name="connsiteX3274" fmla="*/ 592789 w 1013913"/>
                <a:gd name="connsiteY3274" fmla="*/ 726904 h 1013913"/>
                <a:gd name="connsiteX3275" fmla="*/ 584357 w 1013913"/>
                <a:gd name="connsiteY3275" fmla="*/ 713522 h 1013913"/>
                <a:gd name="connsiteX3276" fmla="*/ 635957 w 1013913"/>
                <a:gd name="connsiteY3276" fmla="*/ 713522 h 1013913"/>
                <a:gd name="connsiteX3277" fmla="*/ 627525 w 1013913"/>
                <a:gd name="connsiteY3277" fmla="*/ 726904 h 1013913"/>
                <a:gd name="connsiteX3278" fmla="*/ 619202 w 1013913"/>
                <a:gd name="connsiteY3278" fmla="*/ 726904 h 1013913"/>
                <a:gd name="connsiteX3279" fmla="*/ 631822 w 1013913"/>
                <a:gd name="connsiteY3279" fmla="*/ 707211 h 1013913"/>
                <a:gd name="connsiteX3280" fmla="*/ 620018 w 1013913"/>
                <a:gd name="connsiteY3280" fmla="*/ 688823 h 1013913"/>
                <a:gd name="connsiteX3281" fmla="*/ 628341 w 1013913"/>
                <a:gd name="connsiteY3281" fmla="*/ 688823 h 1013913"/>
                <a:gd name="connsiteX3282" fmla="*/ 635957 w 1013913"/>
                <a:gd name="connsiteY3282" fmla="*/ 700791 h 1013913"/>
                <a:gd name="connsiteX3283" fmla="*/ 643573 w 1013913"/>
                <a:gd name="connsiteY3283" fmla="*/ 688823 h 1013913"/>
                <a:gd name="connsiteX3284" fmla="*/ 651896 w 1013913"/>
                <a:gd name="connsiteY3284" fmla="*/ 688823 h 1013913"/>
                <a:gd name="connsiteX3285" fmla="*/ 640092 w 1013913"/>
                <a:gd name="connsiteY3285" fmla="*/ 707211 h 1013913"/>
                <a:gd name="connsiteX3286" fmla="*/ 652712 w 1013913"/>
                <a:gd name="connsiteY3286" fmla="*/ 726904 h 1013913"/>
                <a:gd name="connsiteX3287" fmla="*/ 644389 w 1013913"/>
                <a:gd name="connsiteY3287" fmla="*/ 726904 h 1013913"/>
                <a:gd name="connsiteX3288" fmla="*/ 635957 w 1013913"/>
                <a:gd name="connsiteY3288" fmla="*/ 713522 h 1013913"/>
                <a:gd name="connsiteX3289" fmla="*/ 687557 w 1013913"/>
                <a:gd name="connsiteY3289" fmla="*/ 713522 h 1013913"/>
                <a:gd name="connsiteX3290" fmla="*/ 679125 w 1013913"/>
                <a:gd name="connsiteY3290" fmla="*/ 726904 h 1013913"/>
                <a:gd name="connsiteX3291" fmla="*/ 670802 w 1013913"/>
                <a:gd name="connsiteY3291" fmla="*/ 726904 h 1013913"/>
                <a:gd name="connsiteX3292" fmla="*/ 683423 w 1013913"/>
                <a:gd name="connsiteY3292" fmla="*/ 707211 h 1013913"/>
                <a:gd name="connsiteX3293" fmla="*/ 671618 w 1013913"/>
                <a:gd name="connsiteY3293" fmla="*/ 688823 h 1013913"/>
                <a:gd name="connsiteX3294" fmla="*/ 679941 w 1013913"/>
                <a:gd name="connsiteY3294" fmla="*/ 688823 h 1013913"/>
                <a:gd name="connsiteX3295" fmla="*/ 687557 w 1013913"/>
                <a:gd name="connsiteY3295" fmla="*/ 700791 h 1013913"/>
                <a:gd name="connsiteX3296" fmla="*/ 695174 w 1013913"/>
                <a:gd name="connsiteY3296" fmla="*/ 688823 h 1013913"/>
                <a:gd name="connsiteX3297" fmla="*/ 703497 w 1013913"/>
                <a:gd name="connsiteY3297" fmla="*/ 688823 h 1013913"/>
                <a:gd name="connsiteX3298" fmla="*/ 691692 w 1013913"/>
                <a:gd name="connsiteY3298" fmla="*/ 707211 h 1013913"/>
                <a:gd name="connsiteX3299" fmla="*/ 704313 w 1013913"/>
                <a:gd name="connsiteY3299" fmla="*/ 726904 h 1013913"/>
                <a:gd name="connsiteX3300" fmla="*/ 695990 w 1013913"/>
                <a:gd name="connsiteY3300" fmla="*/ 726904 h 1013913"/>
                <a:gd name="connsiteX3301" fmla="*/ 687557 w 1013913"/>
                <a:gd name="connsiteY3301" fmla="*/ 713522 h 1013913"/>
                <a:gd name="connsiteX3302" fmla="*/ 739157 w 1013913"/>
                <a:gd name="connsiteY3302" fmla="*/ 713522 h 1013913"/>
                <a:gd name="connsiteX3303" fmla="*/ 730725 w 1013913"/>
                <a:gd name="connsiteY3303" fmla="*/ 726904 h 1013913"/>
                <a:gd name="connsiteX3304" fmla="*/ 722402 w 1013913"/>
                <a:gd name="connsiteY3304" fmla="*/ 726904 h 1013913"/>
                <a:gd name="connsiteX3305" fmla="*/ 735023 w 1013913"/>
                <a:gd name="connsiteY3305" fmla="*/ 707211 h 1013913"/>
                <a:gd name="connsiteX3306" fmla="*/ 723218 w 1013913"/>
                <a:gd name="connsiteY3306" fmla="*/ 688823 h 1013913"/>
                <a:gd name="connsiteX3307" fmla="*/ 731541 w 1013913"/>
                <a:gd name="connsiteY3307" fmla="*/ 688823 h 1013913"/>
                <a:gd name="connsiteX3308" fmla="*/ 739157 w 1013913"/>
                <a:gd name="connsiteY3308" fmla="*/ 700791 h 1013913"/>
                <a:gd name="connsiteX3309" fmla="*/ 746774 w 1013913"/>
                <a:gd name="connsiteY3309" fmla="*/ 688823 h 1013913"/>
                <a:gd name="connsiteX3310" fmla="*/ 755097 w 1013913"/>
                <a:gd name="connsiteY3310" fmla="*/ 688823 h 1013913"/>
                <a:gd name="connsiteX3311" fmla="*/ 743292 w 1013913"/>
                <a:gd name="connsiteY3311" fmla="*/ 707211 h 1013913"/>
                <a:gd name="connsiteX3312" fmla="*/ 755913 w 1013913"/>
                <a:gd name="connsiteY3312" fmla="*/ 726904 h 1013913"/>
                <a:gd name="connsiteX3313" fmla="*/ 747590 w 1013913"/>
                <a:gd name="connsiteY3313" fmla="*/ 726904 h 1013913"/>
                <a:gd name="connsiteX3314" fmla="*/ 739157 w 1013913"/>
                <a:gd name="connsiteY3314" fmla="*/ 713522 h 1013913"/>
                <a:gd name="connsiteX3315" fmla="*/ 790757 w 1013913"/>
                <a:gd name="connsiteY3315" fmla="*/ 713522 h 1013913"/>
                <a:gd name="connsiteX3316" fmla="*/ 782325 w 1013913"/>
                <a:gd name="connsiteY3316" fmla="*/ 726904 h 1013913"/>
                <a:gd name="connsiteX3317" fmla="*/ 774002 w 1013913"/>
                <a:gd name="connsiteY3317" fmla="*/ 726904 h 1013913"/>
                <a:gd name="connsiteX3318" fmla="*/ 786623 w 1013913"/>
                <a:gd name="connsiteY3318" fmla="*/ 707211 h 1013913"/>
                <a:gd name="connsiteX3319" fmla="*/ 774818 w 1013913"/>
                <a:gd name="connsiteY3319" fmla="*/ 688823 h 1013913"/>
                <a:gd name="connsiteX3320" fmla="*/ 783141 w 1013913"/>
                <a:gd name="connsiteY3320" fmla="*/ 688823 h 1013913"/>
                <a:gd name="connsiteX3321" fmla="*/ 790757 w 1013913"/>
                <a:gd name="connsiteY3321" fmla="*/ 700791 h 1013913"/>
                <a:gd name="connsiteX3322" fmla="*/ 798374 w 1013913"/>
                <a:gd name="connsiteY3322" fmla="*/ 688823 h 1013913"/>
                <a:gd name="connsiteX3323" fmla="*/ 806697 w 1013913"/>
                <a:gd name="connsiteY3323" fmla="*/ 688823 h 1013913"/>
                <a:gd name="connsiteX3324" fmla="*/ 794892 w 1013913"/>
                <a:gd name="connsiteY3324" fmla="*/ 707211 h 1013913"/>
                <a:gd name="connsiteX3325" fmla="*/ 807513 w 1013913"/>
                <a:gd name="connsiteY3325" fmla="*/ 726904 h 1013913"/>
                <a:gd name="connsiteX3326" fmla="*/ 799190 w 1013913"/>
                <a:gd name="connsiteY3326" fmla="*/ 726904 h 1013913"/>
                <a:gd name="connsiteX3327" fmla="*/ 790757 w 1013913"/>
                <a:gd name="connsiteY3327" fmla="*/ 713522 h 1013913"/>
                <a:gd name="connsiteX3328" fmla="*/ 842357 w 1013913"/>
                <a:gd name="connsiteY3328" fmla="*/ 713522 h 1013913"/>
                <a:gd name="connsiteX3329" fmla="*/ 833925 w 1013913"/>
                <a:gd name="connsiteY3329" fmla="*/ 726904 h 1013913"/>
                <a:gd name="connsiteX3330" fmla="*/ 825602 w 1013913"/>
                <a:gd name="connsiteY3330" fmla="*/ 726904 h 1013913"/>
                <a:gd name="connsiteX3331" fmla="*/ 838223 w 1013913"/>
                <a:gd name="connsiteY3331" fmla="*/ 707211 h 1013913"/>
                <a:gd name="connsiteX3332" fmla="*/ 826418 w 1013913"/>
                <a:gd name="connsiteY3332" fmla="*/ 688823 h 1013913"/>
                <a:gd name="connsiteX3333" fmla="*/ 834741 w 1013913"/>
                <a:gd name="connsiteY3333" fmla="*/ 688823 h 1013913"/>
                <a:gd name="connsiteX3334" fmla="*/ 842357 w 1013913"/>
                <a:gd name="connsiteY3334" fmla="*/ 700791 h 1013913"/>
                <a:gd name="connsiteX3335" fmla="*/ 849974 w 1013913"/>
                <a:gd name="connsiteY3335" fmla="*/ 688823 h 1013913"/>
                <a:gd name="connsiteX3336" fmla="*/ 858297 w 1013913"/>
                <a:gd name="connsiteY3336" fmla="*/ 688823 h 1013913"/>
                <a:gd name="connsiteX3337" fmla="*/ 846492 w 1013913"/>
                <a:gd name="connsiteY3337" fmla="*/ 707211 h 1013913"/>
                <a:gd name="connsiteX3338" fmla="*/ 859113 w 1013913"/>
                <a:gd name="connsiteY3338" fmla="*/ 726904 h 1013913"/>
                <a:gd name="connsiteX3339" fmla="*/ 850790 w 1013913"/>
                <a:gd name="connsiteY3339" fmla="*/ 726904 h 1013913"/>
                <a:gd name="connsiteX3340" fmla="*/ 842357 w 1013913"/>
                <a:gd name="connsiteY3340" fmla="*/ 713522 h 1013913"/>
                <a:gd name="connsiteX3341" fmla="*/ 893958 w 1013913"/>
                <a:gd name="connsiteY3341" fmla="*/ 713522 h 1013913"/>
                <a:gd name="connsiteX3342" fmla="*/ 885526 w 1013913"/>
                <a:gd name="connsiteY3342" fmla="*/ 726904 h 1013913"/>
                <a:gd name="connsiteX3343" fmla="*/ 877202 w 1013913"/>
                <a:gd name="connsiteY3343" fmla="*/ 726904 h 1013913"/>
                <a:gd name="connsiteX3344" fmla="*/ 889823 w 1013913"/>
                <a:gd name="connsiteY3344" fmla="*/ 707211 h 1013913"/>
                <a:gd name="connsiteX3345" fmla="*/ 878018 w 1013913"/>
                <a:gd name="connsiteY3345" fmla="*/ 688823 h 1013913"/>
                <a:gd name="connsiteX3346" fmla="*/ 886341 w 1013913"/>
                <a:gd name="connsiteY3346" fmla="*/ 688823 h 1013913"/>
                <a:gd name="connsiteX3347" fmla="*/ 893958 w 1013913"/>
                <a:gd name="connsiteY3347" fmla="*/ 700791 h 1013913"/>
                <a:gd name="connsiteX3348" fmla="*/ 901574 w 1013913"/>
                <a:gd name="connsiteY3348" fmla="*/ 688823 h 1013913"/>
                <a:gd name="connsiteX3349" fmla="*/ 909897 w 1013913"/>
                <a:gd name="connsiteY3349" fmla="*/ 688823 h 1013913"/>
                <a:gd name="connsiteX3350" fmla="*/ 898093 w 1013913"/>
                <a:gd name="connsiteY3350" fmla="*/ 707211 h 1013913"/>
                <a:gd name="connsiteX3351" fmla="*/ 910713 w 1013913"/>
                <a:gd name="connsiteY3351" fmla="*/ 726904 h 1013913"/>
                <a:gd name="connsiteX3352" fmla="*/ 902390 w 1013913"/>
                <a:gd name="connsiteY3352" fmla="*/ 726904 h 1013913"/>
                <a:gd name="connsiteX3353" fmla="*/ 893958 w 1013913"/>
                <a:gd name="connsiteY3353" fmla="*/ 713522 h 1013913"/>
                <a:gd name="connsiteX3354" fmla="*/ 945558 w 1013913"/>
                <a:gd name="connsiteY3354" fmla="*/ 713522 h 1013913"/>
                <a:gd name="connsiteX3355" fmla="*/ 937126 w 1013913"/>
                <a:gd name="connsiteY3355" fmla="*/ 726904 h 1013913"/>
                <a:gd name="connsiteX3356" fmla="*/ 928803 w 1013913"/>
                <a:gd name="connsiteY3356" fmla="*/ 726904 h 1013913"/>
                <a:gd name="connsiteX3357" fmla="*/ 941423 w 1013913"/>
                <a:gd name="connsiteY3357" fmla="*/ 707211 h 1013913"/>
                <a:gd name="connsiteX3358" fmla="*/ 929619 w 1013913"/>
                <a:gd name="connsiteY3358" fmla="*/ 688823 h 1013913"/>
                <a:gd name="connsiteX3359" fmla="*/ 937942 w 1013913"/>
                <a:gd name="connsiteY3359" fmla="*/ 688823 h 1013913"/>
                <a:gd name="connsiteX3360" fmla="*/ 945558 w 1013913"/>
                <a:gd name="connsiteY3360" fmla="*/ 700791 h 1013913"/>
                <a:gd name="connsiteX3361" fmla="*/ 953174 w 1013913"/>
                <a:gd name="connsiteY3361" fmla="*/ 688823 h 1013913"/>
                <a:gd name="connsiteX3362" fmla="*/ 961497 w 1013913"/>
                <a:gd name="connsiteY3362" fmla="*/ 688823 h 1013913"/>
                <a:gd name="connsiteX3363" fmla="*/ 949693 w 1013913"/>
                <a:gd name="connsiteY3363" fmla="*/ 707211 h 1013913"/>
                <a:gd name="connsiteX3364" fmla="*/ 962313 w 1013913"/>
                <a:gd name="connsiteY3364" fmla="*/ 726904 h 1013913"/>
                <a:gd name="connsiteX3365" fmla="*/ 953990 w 1013913"/>
                <a:gd name="connsiteY3365" fmla="*/ 726904 h 1013913"/>
                <a:gd name="connsiteX3366" fmla="*/ 945558 w 1013913"/>
                <a:gd name="connsiteY3366" fmla="*/ 713522 h 1013913"/>
                <a:gd name="connsiteX3367" fmla="*/ 997158 w 1013913"/>
                <a:gd name="connsiteY3367" fmla="*/ 713522 h 1013913"/>
                <a:gd name="connsiteX3368" fmla="*/ 988726 w 1013913"/>
                <a:gd name="connsiteY3368" fmla="*/ 726904 h 1013913"/>
                <a:gd name="connsiteX3369" fmla="*/ 980403 w 1013913"/>
                <a:gd name="connsiteY3369" fmla="*/ 726904 h 1013913"/>
                <a:gd name="connsiteX3370" fmla="*/ 993023 w 1013913"/>
                <a:gd name="connsiteY3370" fmla="*/ 707211 h 1013913"/>
                <a:gd name="connsiteX3371" fmla="*/ 981219 w 1013913"/>
                <a:gd name="connsiteY3371" fmla="*/ 688823 h 1013913"/>
                <a:gd name="connsiteX3372" fmla="*/ 989542 w 1013913"/>
                <a:gd name="connsiteY3372" fmla="*/ 688823 h 1013913"/>
                <a:gd name="connsiteX3373" fmla="*/ 997158 w 1013913"/>
                <a:gd name="connsiteY3373" fmla="*/ 700791 h 1013913"/>
                <a:gd name="connsiteX3374" fmla="*/ 1004775 w 1013913"/>
                <a:gd name="connsiteY3374" fmla="*/ 688823 h 1013913"/>
                <a:gd name="connsiteX3375" fmla="*/ 1013097 w 1013913"/>
                <a:gd name="connsiteY3375" fmla="*/ 688823 h 1013913"/>
                <a:gd name="connsiteX3376" fmla="*/ 1001293 w 1013913"/>
                <a:gd name="connsiteY3376" fmla="*/ 707211 h 1013913"/>
                <a:gd name="connsiteX3377" fmla="*/ 1013913 w 1013913"/>
                <a:gd name="connsiteY3377" fmla="*/ 726904 h 1013913"/>
                <a:gd name="connsiteX3378" fmla="*/ 1005591 w 1013913"/>
                <a:gd name="connsiteY3378" fmla="*/ 726904 h 1013913"/>
                <a:gd name="connsiteX3379" fmla="*/ 997158 w 1013913"/>
                <a:gd name="connsiteY3379" fmla="*/ 713522 h 1013913"/>
                <a:gd name="connsiteX3380" fmla="*/ 16755 w 1013913"/>
                <a:gd name="connsiteY3380" fmla="*/ 770923 h 1013913"/>
                <a:gd name="connsiteX3381" fmla="*/ 8323 w 1013913"/>
                <a:gd name="connsiteY3381" fmla="*/ 784306 h 1013913"/>
                <a:gd name="connsiteX3382" fmla="*/ 0 w 1013913"/>
                <a:gd name="connsiteY3382" fmla="*/ 784306 h 1013913"/>
                <a:gd name="connsiteX3383" fmla="*/ 12621 w 1013913"/>
                <a:gd name="connsiteY3383" fmla="*/ 764613 h 1013913"/>
                <a:gd name="connsiteX3384" fmla="*/ 816 w 1013913"/>
                <a:gd name="connsiteY3384" fmla="*/ 746225 h 1013913"/>
                <a:gd name="connsiteX3385" fmla="*/ 9139 w 1013913"/>
                <a:gd name="connsiteY3385" fmla="*/ 746225 h 1013913"/>
                <a:gd name="connsiteX3386" fmla="*/ 16755 w 1013913"/>
                <a:gd name="connsiteY3386" fmla="*/ 758193 h 1013913"/>
                <a:gd name="connsiteX3387" fmla="*/ 24372 w 1013913"/>
                <a:gd name="connsiteY3387" fmla="*/ 746225 h 1013913"/>
                <a:gd name="connsiteX3388" fmla="*/ 32695 w 1013913"/>
                <a:gd name="connsiteY3388" fmla="*/ 746225 h 1013913"/>
                <a:gd name="connsiteX3389" fmla="*/ 20890 w 1013913"/>
                <a:gd name="connsiteY3389" fmla="*/ 764613 h 1013913"/>
                <a:gd name="connsiteX3390" fmla="*/ 33511 w 1013913"/>
                <a:gd name="connsiteY3390" fmla="*/ 784306 h 1013913"/>
                <a:gd name="connsiteX3391" fmla="*/ 25188 w 1013913"/>
                <a:gd name="connsiteY3391" fmla="*/ 784306 h 1013913"/>
                <a:gd name="connsiteX3392" fmla="*/ 16755 w 1013913"/>
                <a:gd name="connsiteY3392" fmla="*/ 770923 h 1013913"/>
                <a:gd name="connsiteX3393" fmla="*/ 68355 w 1013913"/>
                <a:gd name="connsiteY3393" fmla="*/ 770923 h 1013913"/>
                <a:gd name="connsiteX3394" fmla="*/ 59923 w 1013913"/>
                <a:gd name="connsiteY3394" fmla="*/ 784306 h 1013913"/>
                <a:gd name="connsiteX3395" fmla="*/ 51600 w 1013913"/>
                <a:gd name="connsiteY3395" fmla="*/ 784306 h 1013913"/>
                <a:gd name="connsiteX3396" fmla="*/ 64221 w 1013913"/>
                <a:gd name="connsiteY3396" fmla="*/ 764613 h 1013913"/>
                <a:gd name="connsiteX3397" fmla="*/ 52416 w 1013913"/>
                <a:gd name="connsiteY3397" fmla="*/ 746225 h 1013913"/>
                <a:gd name="connsiteX3398" fmla="*/ 60739 w 1013913"/>
                <a:gd name="connsiteY3398" fmla="*/ 746225 h 1013913"/>
                <a:gd name="connsiteX3399" fmla="*/ 68355 w 1013913"/>
                <a:gd name="connsiteY3399" fmla="*/ 758193 h 1013913"/>
                <a:gd name="connsiteX3400" fmla="*/ 75972 w 1013913"/>
                <a:gd name="connsiteY3400" fmla="*/ 746225 h 1013913"/>
                <a:gd name="connsiteX3401" fmla="*/ 84295 w 1013913"/>
                <a:gd name="connsiteY3401" fmla="*/ 746225 h 1013913"/>
                <a:gd name="connsiteX3402" fmla="*/ 72490 w 1013913"/>
                <a:gd name="connsiteY3402" fmla="*/ 764613 h 1013913"/>
                <a:gd name="connsiteX3403" fmla="*/ 85111 w 1013913"/>
                <a:gd name="connsiteY3403" fmla="*/ 784306 h 1013913"/>
                <a:gd name="connsiteX3404" fmla="*/ 76788 w 1013913"/>
                <a:gd name="connsiteY3404" fmla="*/ 784306 h 1013913"/>
                <a:gd name="connsiteX3405" fmla="*/ 68355 w 1013913"/>
                <a:gd name="connsiteY3405" fmla="*/ 770923 h 1013913"/>
                <a:gd name="connsiteX3406" fmla="*/ 119956 w 1013913"/>
                <a:gd name="connsiteY3406" fmla="*/ 770923 h 1013913"/>
                <a:gd name="connsiteX3407" fmla="*/ 111523 w 1013913"/>
                <a:gd name="connsiteY3407" fmla="*/ 784306 h 1013913"/>
                <a:gd name="connsiteX3408" fmla="*/ 103200 w 1013913"/>
                <a:gd name="connsiteY3408" fmla="*/ 784306 h 1013913"/>
                <a:gd name="connsiteX3409" fmla="*/ 115821 w 1013913"/>
                <a:gd name="connsiteY3409" fmla="*/ 764613 h 1013913"/>
                <a:gd name="connsiteX3410" fmla="*/ 104016 w 1013913"/>
                <a:gd name="connsiteY3410" fmla="*/ 746225 h 1013913"/>
                <a:gd name="connsiteX3411" fmla="*/ 112339 w 1013913"/>
                <a:gd name="connsiteY3411" fmla="*/ 746225 h 1013913"/>
                <a:gd name="connsiteX3412" fmla="*/ 119955 w 1013913"/>
                <a:gd name="connsiteY3412" fmla="*/ 758193 h 1013913"/>
                <a:gd name="connsiteX3413" fmla="*/ 127572 w 1013913"/>
                <a:gd name="connsiteY3413" fmla="*/ 746225 h 1013913"/>
                <a:gd name="connsiteX3414" fmla="*/ 135895 w 1013913"/>
                <a:gd name="connsiteY3414" fmla="*/ 746225 h 1013913"/>
                <a:gd name="connsiteX3415" fmla="*/ 124090 w 1013913"/>
                <a:gd name="connsiteY3415" fmla="*/ 764613 h 1013913"/>
                <a:gd name="connsiteX3416" fmla="*/ 136711 w 1013913"/>
                <a:gd name="connsiteY3416" fmla="*/ 784306 h 1013913"/>
                <a:gd name="connsiteX3417" fmla="*/ 128388 w 1013913"/>
                <a:gd name="connsiteY3417" fmla="*/ 784306 h 1013913"/>
                <a:gd name="connsiteX3418" fmla="*/ 119955 w 1013913"/>
                <a:gd name="connsiteY3418" fmla="*/ 770923 h 1013913"/>
                <a:gd name="connsiteX3419" fmla="*/ 171556 w 1013913"/>
                <a:gd name="connsiteY3419" fmla="*/ 770923 h 1013913"/>
                <a:gd name="connsiteX3420" fmla="*/ 163123 w 1013913"/>
                <a:gd name="connsiteY3420" fmla="*/ 784306 h 1013913"/>
                <a:gd name="connsiteX3421" fmla="*/ 154800 w 1013913"/>
                <a:gd name="connsiteY3421" fmla="*/ 784306 h 1013913"/>
                <a:gd name="connsiteX3422" fmla="*/ 167421 w 1013913"/>
                <a:gd name="connsiteY3422" fmla="*/ 764613 h 1013913"/>
                <a:gd name="connsiteX3423" fmla="*/ 155616 w 1013913"/>
                <a:gd name="connsiteY3423" fmla="*/ 746225 h 1013913"/>
                <a:gd name="connsiteX3424" fmla="*/ 163939 w 1013913"/>
                <a:gd name="connsiteY3424" fmla="*/ 746225 h 1013913"/>
                <a:gd name="connsiteX3425" fmla="*/ 171555 w 1013913"/>
                <a:gd name="connsiteY3425" fmla="*/ 758193 h 1013913"/>
                <a:gd name="connsiteX3426" fmla="*/ 179172 w 1013913"/>
                <a:gd name="connsiteY3426" fmla="*/ 746225 h 1013913"/>
                <a:gd name="connsiteX3427" fmla="*/ 187495 w 1013913"/>
                <a:gd name="connsiteY3427" fmla="*/ 746225 h 1013913"/>
                <a:gd name="connsiteX3428" fmla="*/ 175690 w 1013913"/>
                <a:gd name="connsiteY3428" fmla="*/ 764613 h 1013913"/>
                <a:gd name="connsiteX3429" fmla="*/ 188311 w 1013913"/>
                <a:gd name="connsiteY3429" fmla="*/ 784306 h 1013913"/>
                <a:gd name="connsiteX3430" fmla="*/ 179988 w 1013913"/>
                <a:gd name="connsiteY3430" fmla="*/ 784306 h 1013913"/>
                <a:gd name="connsiteX3431" fmla="*/ 171555 w 1013913"/>
                <a:gd name="connsiteY3431" fmla="*/ 770923 h 1013913"/>
                <a:gd name="connsiteX3432" fmla="*/ 223156 w 1013913"/>
                <a:gd name="connsiteY3432" fmla="*/ 770923 h 1013913"/>
                <a:gd name="connsiteX3433" fmla="*/ 214724 w 1013913"/>
                <a:gd name="connsiteY3433" fmla="*/ 784306 h 1013913"/>
                <a:gd name="connsiteX3434" fmla="*/ 206401 w 1013913"/>
                <a:gd name="connsiteY3434" fmla="*/ 784306 h 1013913"/>
                <a:gd name="connsiteX3435" fmla="*/ 219021 w 1013913"/>
                <a:gd name="connsiteY3435" fmla="*/ 764613 h 1013913"/>
                <a:gd name="connsiteX3436" fmla="*/ 207217 w 1013913"/>
                <a:gd name="connsiteY3436" fmla="*/ 746225 h 1013913"/>
                <a:gd name="connsiteX3437" fmla="*/ 215540 w 1013913"/>
                <a:gd name="connsiteY3437" fmla="*/ 746225 h 1013913"/>
                <a:gd name="connsiteX3438" fmla="*/ 223156 w 1013913"/>
                <a:gd name="connsiteY3438" fmla="*/ 758193 h 1013913"/>
                <a:gd name="connsiteX3439" fmla="*/ 230772 w 1013913"/>
                <a:gd name="connsiteY3439" fmla="*/ 746225 h 1013913"/>
                <a:gd name="connsiteX3440" fmla="*/ 239095 w 1013913"/>
                <a:gd name="connsiteY3440" fmla="*/ 746225 h 1013913"/>
                <a:gd name="connsiteX3441" fmla="*/ 227291 w 1013913"/>
                <a:gd name="connsiteY3441" fmla="*/ 764613 h 1013913"/>
                <a:gd name="connsiteX3442" fmla="*/ 239911 w 1013913"/>
                <a:gd name="connsiteY3442" fmla="*/ 784306 h 1013913"/>
                <a:gd name="connsiteX3443" fmla="*/ 231588 w 1013913"/>
                <a:gd name="connsiteY3443" fmla="*/ 784306 h 1013913"/>
                <a:gd name="connsiteX3444" fmla="*/ 223156 w 1013913"/>
                <a:gd name="connsiteY3444" fmla="*/ 770923 h 1013913"/>
                <a:gd name="connsiteX3445" fmla="*/ 274756 w 1013913"/>
                <a:gd name="connsiteY3445" fmla="*/ 770923 h 1013913"/>
                <a:gd name="connsiteX3446" fmla="*/ 266324 w 1013913"/>
                <a:gd name="connsiteY3446" fmla="*/ 784306 h 1013913"/>
                <a:gd name="connsiteX3447" fmla="*/ 258001 w 1013913"/>
                <a:gd name="connsiteY3447" fmla="*/ 784306 h 1013913"/>
                <a:gd name="connsiteX3448" fmla="*/ 270621 w 1013913"/>
                <a:gd name="connsiteY3448" fmla="*/ 764613 h 1013913"/>
                <a:gd name="connsiteX3449" fmla="*/ 258817 w 1013913"/>
                <a:gd name="connsiteY3449" fmla="*/ 746225 h 1013913"/>
                <a:gd name="connsiteX3450" fmla="*/ 267140 w 1013913"/>
                <a:gd name="connsiteY3450" fmla="*/ 746225 h 1013913"/>
                <a:gd name="connsiteX3451" fmla="*/ 274756 w 1013913"/>
                <a:gd name="connsiteY3451" fmla="*/ 758193 h 1013913"/>
                <a:gd name="connsiteX3452" fmla="*/ 282373 w 1013913"/>
                <a:gd name="connsiteY3452" fmla="*/ 746225 h 1013913"/>
                <a:gd name="connsiteX3453" fmla="*/ 290696 w 1013913"/>
                <a:gd name="connsiteY3453" fmla="*/ 746225 h 1013913"/>
                <a:gd name="connsiteX3454" fmla="*/ 278891 w 1013913"/>
                <a:gd name="connsiteY3454" fmla="*/ 764613 h 1013913"/>
                <a:gd name="connsiteX3455" fmla="*/ 291512 w 1013913"/>
                <a:gd name="connsiteY3455" fmla="*/ 784306 h 1013913"/>
                <a:gd name="connsiteX3456" fmla="*/ 283189 w 1013913"/>
                <a:gd name="connsiteY3456" fmla="*/ 784306 h 1013913"/>
                <a:gd name="connsiteX3457" fmla="*/ 274756 w 1013913"/>
                <a:gd name="connsiteY3457" fmla="*/ 770923 h 1013913"/>
                <a:gd name="connsiteX3458" fmla="*/ 326356 w 1013913"/>
                <a:gd name="connsiteY3458" fmla="*/ 770923 h 1013913"/>
                <a:gd name="connsiteX3459" fmla="*/ 317924 w 1013913"/>
                <a:gd name="connsiteY3459" fmla="*/ 784306 h 1013913"/>
                <a:gd name="connsiteX3460" fmla="*/ 309601 w 1013913"/>
                <a:gd name="connsiteY3460" fmla="*/ 784306 h 1013913"/>
                <a:gd name="connsiteX3461" fmla="*/ 322222 w 1013913"/>
                <a:gd name="connsiteY3461" fmla="*/ 764613 h 1013913"/>
                <a:gd name="connsiteX3462" fmla="*/ 310417 w 1013913"/>
                <a:gd name="connsiteY3462" fmla="*/ 746225 h 1013913"/>
                <a:gd name="connsiteX3463" fmla="*/ 318740 w 1013913"/>
                <a:gd name="connsiteY3463" fmla="*/ 746225 h 1013913"/>
                <a:gd name="connsiteX3464" fmla="*/ 326356 w 1013913"/>
                <a:gd name="connsiteY3464" fmla="*/ 758193 h 1013913"/>
                <a:gd name="connsiteX3465" fmla="*/ 333973 w 1013913"/>
                <a:gd name="connsiteY3465" fmla="*/ 746225 h 1013913"/>
                <a:gd name="connsiteX3466" fmla="*/ 342296 w 1013913"/>
                <a:gd name="connsiteY3466" fmla="*/ 746225 h 1013913"/>
                <a:gd name="connsiteX3467" fmla="*/ 330491 w 1013913"/>
                <a:gd name="connsiteY3467" fmla="*/ 764613 h 1013913"/>
                <a:gd name="connsiteX3468" fmla="*/ 343112 w 1013913"/>
                <a:gd name="connsiteY3468" fmla="*/ 784306 h 1013913"/>
                <a:gd name="connsiteX3469" fmla="*/ 334789 w 1013913"/>
                <a:gd name="connsiteY3469" fmla="*/ 784306 h 1013913"/>
                <a:gd name="connsiteX3470" fmla="*/ 326356 w 1013913"/>
                <a:gd name="connsiteY3470" fmla="*/ 770923 h 1013913"/>
                <a:gd name="connsiteX3471" fmla="*/ 377956 w 1013913"/>
                <a:gd name="connsiteY3471" fmla="*/ 770923 h 1013913"/>
                <a:gd name="connsiteX3472" fmla="*/ 369524 w 1013913"/>
                <a:gd name="connsiteY3472" fmla="*/ 784306 h 1013913"/>
                <a:gd name="connsiteX3473" fmla="*/ 361201 w 1013913"/>
                <a:gd name="connsiteY3473" fmla="*/ 784306 h 1013913"/>
                <a:gd name="connsiteX3474" fmla="*/ 373822 w 1013913"/>
                <a:gd name="connsiteY3474" fmla="*/ 764613 h 1013913"/>
                <a:gd name="connsiteX3475" fmla="*/ 362017 w 1013913"/>
                <a:gd name="connsiteY3475" fmla="*/ 746225 h 1013913"/>
                <a:gd name="connsiteX3476" fmla="*/ 370340 w 1013913"/>
                <a:gd name="connsiteY3476" fmla="*/ 746225 h 1013913"/>
                <a:gd name="connsiteX3477" fmla="*/ 377956 w 1013913"/>
                <a:gd name="connsiteY3477" fmla="*/ 758193 h 1013913"/>
                <a:gd name="connsiteX3478" fmla="*/ 385573 w 1013913"/>
                <a:gd name="connsiteY3478" fmla="*/ 746225 h 1013913"/>
                <a:gd name="connsiteX3479" fmla="*/ 393896 w 1013913"/>
                <a:gd name="connsiteY3479" fmla="*/ 746225 h 1013913"/>
                <a:gd name="connsiteX3480" fmla="*/ 382091 w 1013913"/>
                <a:gd name="connsiteY3480" fmla="*/ 764613 h 1013913"/>
                <a:gd name="connsiteX3481" fmla="*/ 394712 w 1013913"/>
                <a:gd name="connsiteY3481" fmla="*/ 784306 h 1013913"/>
                <a:gd name="connsiteX3482" fmla="*/ 386389 w 1013913"/>
                <a:gd name="connsiteY3482" fmla="*/ 784306 h 1013913"/>
                <a:gd name="connsiteX3483" fmla="*/ 377956 w 1013913"/>
                <a:gd name="connsiteY3483" fmla="*/ 770923 h 1013913"/>
                <a:gd name="connsiteX3484" fmla="*/ 429556 w 1013913"/>
                <a:gd name="connsiteY3484" fmla="*/ 770923 h 1013913"/>
                <a:gd name="connsiteX3485" fmla="*/ 421124 w 1013913"/>
                <a:gd name="connsiteY3485" fmla="*/ 784306 h 1013913"/>
                <a:gd name="connsiteX3486" fmla="*/ 412801 w 1013913"/>
                <a:gd name="connsiteY3486" fmla="*/ 784306 h 1013913"/>
                <a:gd name="connsiteX3487" fmla="*/ 425422 w 1013913"/>
                <a:gd name="connsiteY3487" fmla="*/ 764613 h 1013913"/>
                <a:gd name="connsiteX3488" fmla="*/ 413617 w 1013913"/>
                <a:gd name="connsiteY3488" fmla="*/ 746225 h 1013913"/>
                <a:gd name="connsiteX3489" fmla="*/ 421940 w 1013913"/>
                <a:gd name="connsiteY3489" fmla="*/ 746225 h 1013913"/>
                <a:gd name="connsiteX3490" fmla="*/ 429556 w 1013913"/>
                <a:gd name="connsiteY3490" fmla="*/ 758193 h 1013913"/>
                <a:gd name="connsiteX3491" fmla="*/ 437173 w 1013913"/>
                <a:gd name="connsiteY3491" fmla="*/ 746225 h 1013913"/>
                <a:gd name="connsiteX3492" fmla="*/ 445496 w 1013913"/>
                <a:gd name="connsiteY3492" fmla="*/ 746225 h 1013913"/>
                <a:gd name="connsiteX3493" fmla="*/ 433691 w 1013913"/>
                <a:gd name="connsiteY3493" fmla="*/ 764613 h 1013913"/>
                <a:gd name="connsiteX3494" fmla="*/ 446312 w 1013913"/>
                <a:gd name="connsiteY3494" fmla="*/ 784306 h 1013913"/>
                <a:gd name="connsiteX3495" fmla="*/ 437989 w 1013913"/>
                <a:gd name="connsiteY3495" fmla="*/ 784306 h 1013913"/>
                <a:gd name="connsiteX3496" fmla="*/ 429556 w 1013913"/>
                <a:gd name="connsiteY3496" fmla="*/ 770923 h 1013913"/>
                <a:gd name="connsiteX3497" fmla="*/ 481157 w 1013913"/>
                <a:gd name="connsiteY3497" fmla="*/ 770923 h 1013913"/>
                <a:gd name="connsiteX3498" fmla="*/ 472724 w 1013913"/>
                <a:gd name="connsiteY3498" fmla="*/ 784306 h 1013913"/>
                <a:gd name="connsiteX3499" fmla="*/ 464401 w 1013913"/>
                <a:gd name="connsiteY3499" fmla="*/ 784306 h 1013913"/>
                <a:gd name="connsiteX3500" fmla="*/ 477022 w 1013913"/>
                <a:gd name="connsiteY3500" fmla="*/ 764613 h 1013913"/>
                <a:gd name="connsiteX3501" fmla="*/ 465217 w 1013913"/>
                <a:gd name="connsiteY3501" fmla="*/ 746225 h 1013913"/>
                <a:gd name="connsiteX3502" fmla="*/ 473540 w 1013913"/>
                <a:gd name="connsiteY3502" fmla="*/ 746225 h 1013913"/>
                <a:gd name="connsiteX3503" fmla="*/ 481156 w 1013913"/>
                <a:gd name="connsiteY3503" fmla="*/ 758193 h 1013913"/>
                <a:gd name="connsiteX3504" fmla="*/ 488773 w 1013913"/>
                <a:gd name="connsiteY3504" fmla="*/ 746225 h 1013913"/>
                <a:gd name="connsiteX3505" fmla="*/ 497096 w 1013913"/>
                <a:gd name="connsiteY3505" fmla="*/ 746225 h 1013913"/>
                <a:gd name="connsiteX3506" fmla="*/ 485291 w 1013913"/>
                <a:gd name="connsiteY3506" fmla="*/ 764613 h 1013913"/>
                <a:gd name="connsiteX3507" fmla="*/ 497912 w 1013913"/>
                <a:gd name="connsiteY3507" fmla="*/ 784306 h 1013913"/>
                <a:gd name="connsiteX3508" fmla="*/ 489589 w 1013913"/>
                <a:gd name="connsiteY3508" fmla="*/ 784306 h 1013913"/>
                <a:gd name="connsiteX3509" fmla="*/ 481156 w 1013913"/>
                <a:gd name="connsiteY3509" fmla="*/ 770923 h 1013913"/>
                <a:gd name="connsiteX3510" fmla="*/ 532757 w 1013913"/>
                <a:gd name="connsiteY3510" fmla="*/ 770923 h 1013913"/>
                <a:gd name="connsiteX3511" fmla="*/ 524324 w 1013913"/>
                <a:gd name="connsiteY3511" fmla="*/ 784306 h 1013913"/>
                <a:gd name="connsiteX3512" fmla="*/ 516001 w 1013913"/>
                <a:gd name="connsiteY3512" fmla="*/ 784306 h 1013913"/>
                <a:gd name="connsiteX3513" fmla="*/ 528622 w 1013913"/>
                <a:gd name="connsiteY3513" fmla="*/ 764613 h 1013913"/>
                <a:gd name="connsiteX3514" fmla="*/ 516817 w 1013913"/>
                <a:gd name="connsiteY3514" fmla="*/ 746225 h 1013913"/>
                <a:gd name="connsiteX3515" fmla="*/ 525140 w 1013913"/>
                <a:gd name="connsiteY3515" fmla="*/ 746225 h 1013913"/>
                <a:gd name="connsiteX3516" fmla="*/ 532756 w 1013913"/>
                <a:gd name="connsiteY3516" fmla="*/ 758193 h 1013913"/>
                <a:gd name="connsiteX3517" fmla="*/ 540373 w 1013913"/>
                <a:gd name="connsiteY3517" fmla="*/ 746225 h 1013913"/>
                <a:gd name="connsiteX3518" fmla="*/ 548696 w 1013913"/>
                <a:gd name="connsiteY3518" fmla="*/ 746225 h 1013913"/>
                <a:gd name="connsiteX3519" fmla="*/ 536891 w 1013913"/>
                <a:gd name="connsiteY3519" fmla="*/ 764613 h 1013913"/>
                <a:gd name="connsiteX3520" fmla="*/ 549512 w 1013913"/>
                <a:gd name="connsiteY3520" fmla="*/ 784306 h 1013913"/>
                <a:gd name="connsiteX3521" fmla="*/ 541189 w 1013913"/>
                <a:gd name="connsiteY3521" fmla="*/ 784306 h 1013913"/>
                <a:gd name="connsiteX3522" fmla="*/ 532756 w 1013913"/>
                <a:gd name="connsiteY3522" fmla="*/ 770923 h 1013913"/>
                <a:gd name="connsiteX3523" fmla="*/ 584357 w 1013913"/>
                <a:gd name="connsiteY3523" fmla="*/ 770923 h 1013913"/>
                <a:gd name="connsiteX3524" fmla="*/ 575925 w 1013913"/>
                <a:gd name="connsiteY3524" fmla="*/ 784306 h 1013913"/>
                <a:gd name="connsiteX3525" fmla="*/ 567601 w 1013913"/>
                <a:gd name="connsiteY3525" fmla="*/ 784306 h 1013913"/>
                <a:gd name="connsiteX3526" fmla="*/ 580222 w 1013913"/>
                <a:gd name="connsiteY3526" fmla="*/ 764613 h 1013913"/>
                <a:gd name="connsiteX3527" fmla="*/ 568417 w 1013913"/>
                <a:gd name="connsiteY3527" fmla="*/ 746225 h 1013913"/>
                <a:gd name="connsiteX3528" fmla="*/ 576741 w 1013913"/>
                <a:gd name="connsiteY3528" fmla="*/ 746225 h 1013913"/>
                <a:gd name="connsiteX3529" fmla="*/ 584357 w 1013913"/>
                <a:gd name="connsiteY3529" fmla="*/ 758193 h 1013913"/>
                <a:gd name="connsiteX3530" fmla="*/ 591973 w 1013913"/>
                <a:gd name="connsiteY3530" fmla="*/ 746225 h 1013913"/>
                <a:gd name="connsiteX3531" fmla="*/ 600296 w 1013913"/>
                <a:gd name="connsiteY3531" fmla="*/ 746225 h 1013913"/>
                <a:gd name="connsiteX3532" fmla="*/ 588492 w 1013913"/>
                <a:gd name="connsiteY3532" fmla="*/ 764613 h 1013913"/>
                <a:gd name="connsiteX3533" fmla="*/ 601112 w 1013913"/>
                <a:gd name="connsiteY3533" fmla="*/ 784306 h 1013913"/>
                <a:gd name="connsiteX3534" fmla="*/ 592789 w 1013913"/>
                <a:gd name="connsiteY3534" fmla="*/ 784306 h 1013913"/>
                <a:gd name="connsiteX3535" fmla="*/ 584357 w 1013913"/>
                <a:gd name="connsiteY3535" fmla="*/ 770923 h 1013913"/>
                <a:gd name="connsiteX3536" fmla="*/ 635957 w 1013913"/>
                <a:gd name="connsiteY3536" fmla="*/ 770923 h 1013913"/>
                <a:gd name="connsiteX3537" fmla="*/ 627525 w 1013913"/>
                <a:gd name="connsiteY3537" fmla="*/ 784306 h 1013913"/>
                <a:gd name="connsiteX3538" fmla="*/ 619202 w 1013913"/>
                <a:gd name="connsiteY3538" fmla="*/ 784306 h 1013913"/>
                <a:gd name="connsiteX3539" fmla="*/ 631822 w 1013913"/>
                <a:gd name="connsiteY3539" fmla="*/ 764613 h 1013913"/>
                <a:gd name="connsiteX3540" fmla="*/ 620018 w 1013913"/>
                <a:gd name="connsiteY3540" fmla="*/ 746225 h 1013913"/>
                <a:gd name="connsiteX3541" fmla="*/ 628341 w 1013913"/>
                <a:gd name="connsiteY3541" fmla="*/ 746225 h 1013913"/>
                <a:gd name="connsiteX3542" fmla="*/ 635957 w 1013913"/>
                <a:gd name="connsiteY3542" fmla="*/ 758193 h 1013913"/>
                <a:gd name="connsiteX3543" fmla="*/ 643573 w 1013913"/>
                <a:gd name="connsiteY3543" fmla="*/ 746225 h 1013913"/>
                <a:gd name="connsiteX3544" fmla="*/ 651896 w 1013913"/>
                <a:gd name="connsiteY3544" fmla="*/ 746225 h 1013913"/>
                <a:gd name="connsiteX3545" fmla="*/ 640092 w 1013913"/>
                <a:gd name="connsiteY3545" fmla="*/ 764613 h 1013913"/>
                <a:gd name="connsiteX3546" fmla="*/ 652712 w 1013913"/>
                <a:gd name="connsiteY3546" fmla="*/ 784306 h 1013913"/>
                <a:gd name="connsiteX3547" fmla="*/ 644389 w 1013913"/>
                <a:gd name="connsiteY3547" fmla="*/ 784306 h 1013913"/>
                <a:gd name="connsiteX3548" fmla="*/ 635957 w 1013913"/>
                <a:gd name="connsiteY3548" fmla="*/ 770923 h 1013913"/>
                <a:gd name="connsiteX3549" fmla="*/ 687557 w 1013913"/>
                <a:gd name="connsiteY3549" fmla="*/ 770923 h 1013913"/>
                <a:gd name="connsiteX3550" fmla="*/ 679125 w 1013913"/>
                <a:gd name="connsiteY3550" fmla="*/ 784306 h 1013913"/>
                <a:gd name="connsiteX3551" fmla="*/ 670802 w 1013913"/>
                <a:gd name="connsiteY3551" fmla="*/ 784306 h 1013913"/>
                <a:gd name="connsiteX3552" fmla="*/ 683423 w 1013913"/>
                <a:gd name="connsiteY3552" fmla="*/ 764613 h 1013913"/>
                <a:gd name="connsiteX3553" fmla="*/ 671618 w 1013913"/>
                <a:gd name="connsiteY3553" fmla="*/ 746225 h 1013913"/>
                <a:gd name="connsiteX3554" fmla="*/ 679941 w 1013913"/>
                <a:gd name="connsiteY3554" fmla="*/ 746225 h 1013913"/>
                <a:gd name="connsiteX3555" fmla="*/ 687557 w 1013913"/>
                <a:gd name="connsiteY3555" fmla="*/ 758193 h 1013913"/>
                <a:gd name="connsiteX3556" fmla="*/ 695174 w 1013913"/>
                <a:gd name="connsiteY3556" fmla="*/ 746225 h 1013913"/>
                <a:gd name="connsiteX3557" fmla="*/ 703497 w 1013913"/>
                <a:gd name="connsiteY3557" fmla="*/ 746225 h 1013913"/>
                <a:gd name="connsiteX3558" fmla="*/ 691692 w 1013913"/>
                <a:gd name="connsiteY3558" fmla="*/ 764613 h 1013913"/>
                <a:gd name="connsiteX3559" fmla="*/ 704313 w 1013913"/>
                <a:gd name="connsiteY3559" fmla="*/ 784306 h 1013913"/>
                <a:gd name="connsiteX3560" fmla="*/ 695990 w 1013913"/>
                <a:gd name="connsiteY3560" fmla="*/ 784306 h 1013913"/>
                <a:gd name="connsiteX3561" fmla="*/ 687557 w 1013913"/>
                <a:gd name="connsiteY3561" fmla="*/ 770923 h 1013913"/>
                <a:gd name="connsiteX3562" fmla="*/ 739157 w 1013913"/>
                <a:gd name="connsiteY3562" fmla="*/ 770923 h 1013913"/>
                <a:gd name="connsiteX3563" fmla="*/ 730725 w 1013913"/>
                <a:gd name="connsiteY3563" fmla="*/ 784306 h 1013913"/>
                <a:gd name="connsiteX3564" fmla="*/ 722402 w 1013913"/>
                <a:gd name="connsiteY3564" fmla="*/ 784306 h 1013913"/>
                <a:gd name="connsiteX3565" fmla="*/ 735023 w 1013913"/>
                <a:gd name="connsiteY3565" fmla="*/ 764613 h 1013913"/>
                <a:gd name="connsiteX3566" fmla="*/ 723218 w 1013913"/>
                <a:gd name="connsiteY3566" fmla="*/ 746225 h 1013913"/>
                <a:gd name="connsiteX3567" fmla="*/ 731541 w 1013913"/>
                <a:gd name="connsiteY3567" fmla="*/ 746225 h 1013913"/>
                <a:gd name="connsiteX3568" fmla="*/ 739157 w 1013913"/>
                <a:gd name="connsiteY3568" fmla="*/ 758193 h 1013913"/>
                <a:gd name="connsiteX3569" fmla="*/ 746774 w 1013913"/>
                <a:gd name="connsiteY3569" fmla="*/ 746225 h 1013913"/>
                <a:gd name="connsiteX3570" fmla="*/ 755097 w 1013913"/>
                <a:gd name="connsiteY3570" fmla="*/ 746225 h 1013913"/>
                <a:gd name="connsiteX3571" fmla="*/ 743292 w 1013913"/>
                <a:gd name="connsiteY3571" fmla="*/ 764613 h 1013913"/>
                <a:gd name="connsiteX3572" fmla="*/ 755913 w 1013913"/>
                <a:gd name="connsiteY3572" fmla="*/ 784306 h 1013913"/>
                <a:gd name="connsiteX3573" fmla="*/ 747590 w 1013913"/>
                <a:gd name="connsiteY3573" fmla="*/ 784306 h 1013913"/>
                <a:gd name="connsiteX3574" fmla="*/ 739157 w 1013913"/>
                <a:gd name="connsiteY3574" fmla="*/ 770923 h 1013913"/>
                <a:gd name="connsiteX3575" fmla="*/ 790757 w 1013913"/>
                <a:gd name="connsiteY3575" fmla="*/ 770923 h 1013913"/>
                <a:gd name="connsiteX3576" fmla="*/ 782325 w 1013913"/>
                <a:gd name="connsiteY3576" fmla="*/ 784306 h 1013913"/>
                <a:gd name="connsiteX3577" fmla="*/ 774002 w 1013913"/>
                <a:gd name="connsiteY3577" fmla="*/ 784306 h 1013913"/>
                <a:gd name="connsiteX3578" fmla="*/ 786623 w 1013913"/>
                <a:gd name="connsiteY3578" fmla="*/ 764613 h 1013913"/>
                <a:gd name="connsiteX3579" fmla="*/ 774818 w 1013913"/>
                <a:gd name="connsiteY3579" fmla="*/ 746225 h 1013913"/>
                <a:gd name="connsiteX3580" fmla="*/ 783141 w 1013913"/>
                <a:gd name="connsiteY3580" fmla="*/ 746225 h 1013913"/>
                <a:gd name="connsiteX3581" fmla="*/ 790757 w 1013913"/>
                <a:gd name="connsiteY3581" fmla="*/ 758193 h 1013913"/>
                <a:gd name="connsiteX3582" fmla="*/ 798374 w 1013913"/>
                <a:gd name="connsiteY3582" fmla="*/ 746225 h 1013913"/>
                <a:gd name="connsiteX3583" fmla="*/ 806697 w 1013913"/>
                <a:gd name="connsiteY3583" fmla="*/ 746225 h 1013913"/>
                <a:gd name="connsiteX3584" fmla="*/ 794892 w 1013913"/>
                <a:gd name="connsiteY3584" fmla="*/ 764613 h 1013913"/>
                <a:gd name="connsiteX3585" fmla="*/ 807513 w 1013913"/>
                <a:gd name="connsiteY3585" fmla="*/ 784306 h 1013913"/>
                <a:gd name="connsiteX3586" fmla="*/ 799190 w 1013913"/>
                <a:gd name="connsiteY3586" fmla="*/ 784306 h 1013913"/>
                <a:gd name="connsiteX3587" fmla="*/ 790757 w 1013913"/>
                <a:gd name="connsiteY3587" fmla="*/ 770923 h 1013913"/>
                <a:gd name="connsiteX3588" fmla="*/ 842357 w 1013913"/>
                <a:gd name="connsiteY3588" fmla="*/ 770923 h 1013913"/>
                <a:gd name="connsiteX3589" fmla="*/ 833925 w 1013913"/>
                <a:gd name="connsiteY3589" fmla="*/ 784306 h 1013913"/>
                <a:gd name="connsiteX3590" fmla="*/ 825602 w 1013913"/>
                <a:gd name="connsiteY3590" fmla="*/ 784306 h 1013913"/>
                <a:gd name="connsiteX3591" fmla="*/ 838223 w 1013913"/>
                <a:gd name="connsiteY3591" fmla="*/ 764613 h 1013913"/>
                <a:gd name="connsiteX3592" fmla="*/ 826418 w 1013913"/>
                <a:gd name="connsiteY3592" fmla="*/ 746225 h 1013913"/>
                <a:gd name="connsiteX3593" fmla="*/ 834741 w 1013913"/>
                <a:gd name="connsiteY3593" fmla="*/ 746225 h 1013913"/>
                <a:gd name="connsiteX3594" fmla="*/ 842357 w 1013913"/>
                <a:gd name="connsiteY3594" fmla="*/ 758193 h 1013913"/>
                <a:gd name="connsiteX3595" fmla="*/ 849974 w 1013913"/>
                <a:gd name="connsiteY3595" fmla="*/ 746225 h 1013913"/>
                <a:gd name="connsiteX3596" fmla="*/ 858297 w 1013913"/>
                <a:gd name="connsiteY3596" fmla="*/ 746225 h 1013913"/>
                <a:gd name="connsiteX3597" fmla="*/ 846492 w 1013913"/>
                <a:gd name="connsiteY3597" fmla="*/ 764613 h 1013913"/>
                <a:gd name="connsiteX3598" fmla="*/ 859113 w 1013913"/>
                <a:gd name="connsiteY3598" fmla="*/ 784306 h 1013913"/>
                <a:gd name="connsiteX3599" fmla="*/ 850790 w 1013913"/>
                <a:gd name="connsiteY3599" fmla="*/ 784306 h 1013913"/>
                <a:gd name="connsiteX3600" fmla="*/ 842357 w 1013913"/>
                <a:gd name="connsiteY3600" fmla="*/ 770923 h 1013913"/>
                <a:gd name="connsiteX3601" fmla="*/ 893958 w 1013913"/>
                <a:gd name="connsiteY3601" fmla="*/ 770923 h 1013913"/>
                <a:gd name="connsiteX3602" fmla="*/ 885526 w 1013913"/>
                <a:gd name="connsiteY3602" fmla="*/ 784306 h 1013913"/>
                <a:gd name="connsiteX3603" fmla="*/ 877202 w 1013913"/>
                <a:gd name="connsiteY3603" fmla="*/ 784306 h 1013913"/>
                <a:gd name="connsiteX3604" fmla="*/ 889823 w 1013913"/>
                <a:gd name="connsiteY3604" fmla="*/ 764613 h 1013913"/>
                <a:gd name="connsiteX3605" fmla="*/ 878018 w 1013913"/>
                <a:gd name="connsiteY3605" fmla="*/ 746225 h 1013913"/>
                <a:gd name="connsiteX3606" fmla="*/ 886341 w 1013913"/>
                <a:gd name="connsiteY3606" fmla="*/ 746225 h 1013913"/>
                <a:gd name="connsiteX3607" fmla="*/ 893958 w 1013913"/>
                <a:gd name="connsiteY3607" fmla="*/ 758193 h 1013913"/>
                <a:gd name="connsiteX3608" fmla="*/ 901574 w 1013913"/>
                <a:gd name="connsiteY3608" fmla="*/ 746225 h 1013913"/>
                <a:gd name="connsiteX3609" fmla="*/ 909897 w 1013913"/>
                <a:gd name="connsiteY3609" fmla="*/ 746225 h 1013913"/>
                <a:gd name="connsiteX3610" fmla="*/ 898093 w 1013913"/>
                <a:gd name="connsiteY3610" fmla="*/ 764613 h 1013913"/>
                <a:gd name="connsiteX3611" fmla="*/ 910713 w 1013913"/>
                <a:gd name="connsiteY3611" fmla="*/ 784306 h 1013913"/>
                <a:gd name="connsiteX3612" fmla="*/ 902390 w 1013913"/>
                <a:gd name="connsiteY3612" fmla="*/ 784306 h 1013913"/>
                <a:gd name="connsiteX3613" fmla="*/ 893958 w 1013913"/>
                <a:gd name="connsiteY3613" fmla="*/ 770923 h 1013913"/>
                <a:gd name="connsiteX3614" fmla="*/ 945558 w 1013913"/>
                <a:gd name="connsiteY3614" fmla="*/ 770923 h 1013913"/>
                <a:gd name="connsiteX3615" fmla="*/ 937126 w 1013913"/>
                <a:gd name="connsiteY3615" fmla="*/ 784306 h 1013913"/>
                <a:gd name="connsiteX3616" fmla="*/ 928803 w 1013913"/>
                <a:gd name="connsiteY3616" fmla="*/ 784306 h 1013913"/>
                <a:gd name="connsiteX3617" fmla="*/ 941423 w 1013913"/>
                <a:gd name="connsiteY3617" fmla="*/ 764613 h 1013913"/>
                <a:gd name="connsiteX3618" fmla="*/ 929619 w 1013913"/>
                <a:gd name="connsiteY3618" fmla="*/ 746225 h 1013913"/>
                <a:gd name="connsiteX3619" fmla="*/ 937942 w 1013913"/>
                <a:gd name="connsiteY3619" fmla="*/ 746225 h 1013913"/>
                <a:gd name="connsiteX3620" fmla="*/ 945558 w 1013913"/>
                <a:gd name="connsiteY3620" fmla="*/ 758193 h 1013913"/>
                <a:gd name="connsiteX3621" fmla="*/ 953174 w 1013913"/>
                <a:gd name="connsiteY3621" fmla="*/ 746225 h 1013913"/>
                <a:gd name="connsiteX3622" fmla="*/ 961497 w 1013913"/>
                <a:gd name="connsiteY3622" fmla="*/ 746225 h 1013913"/>
                <a:gd name="connsiteX3623" fmla="*/ 949693 w 1013913"/>
                <a:gd name="connsiteY3623" fmla="*/ 764613 h 1013913"/>
                <a:gd name="connsiteX3624" fmla="*/ 962313 w 1013913"/>
                <a:gd name="connsiteY3624" fmla="*/ 784306 h 1013913"/>
                <a:gd name="connsiteX3625" fmla="*/ 953990 w 1013913"/>
                <a:gd name="connsiteY3625" fmla="*/ 784306 h 1013913"/>
                <a:gd name="connsiteX3626" fmla="*/ 945558 w 1013913"/>
                <a:gd name="connsiteY3626" fmla="*/ 770923 h 1013913"/>
                <a:gd name="connsiteX3627" fmla="*/ 997158 w 1013913"/>
                <a:gd name="connsiteY3627" fmla="*/ 770923 h 1013913"/>
                <a:gd name="connsiteX3628" fmla="*/ 988726 w 1013913"/>
                <a:gd name="connsiteY3628" fmla="*/ 784306 h 1013913"/>
                <a:gd name="connsiteX3629" fmla="*/ 980403 w 1013913"/>
                <a:gd name="connsiteY3629" fmla="*/ 784306 h 1013913"/>
                <a:gd name="connsiteX3630" fmla="*/ 993023 w 1013913"/>
                <a:gd name="connsiteY3630" fmla="*/ 764613 h 1013913"/>
                <a:gd name="connsiteX3631" fmla="*/ 981219 w 1013913"/>
                <a:gd name="connsiteY3631" fmla="*/ 746225 h 1013913"/>
                <a:gd name="connsiteX3632" fmla="*/ 989542 w 1013913"/>
                <a:gd name="connsiteY3632" fmla="*/ 746225 h 1013913"/>
                <a:gd name="connsiteX3633" fmla="*/ 997158 w 1013913"/>
                <a:gd name="connsiteY3633" fmla="*/ 758193 h 1013913"/>
                <a:gd name="connsiteX3634" fmla="*/ 1004775 w 1013913"/>
                <a:gd name="connsiteY3634" fmla="*/ 746225 h 1013913"/>
                <a:gd name="connsiteX3635" fmla="*/ 1013097 w 1013913"/>
                <a:gd name="connsiteY3635" fmla="*/ 746225 h 1013913"/>
                <a:gd name="connsiteX3636" fmla="*/ 1001293 w 1013913"/>
                <a:gd name="connsiteY3636" fmla="*/ 764613 h 1013913"/>
                <a:gd name="connsiteX3637" fmla="*/ 1013913 w 1013913"/>
                <a:gd name="connsiteY3637" fmla="*/ 784306 h 1013913"/>
                <a:gd name="connsiteX3638" fmla="*/ 1005591 w 1013913"/>
                <a:gd name="connsiteY3638" fmla="*/ 784306 h 1013913"/>
                <a:gd name="connsiteX3639" fmla="*/ 997158 w 1013913"/>
                <a:gd name="connsiteY3639" fmla="*/ 770923 h 1013913"/>
                <a:gd name="connsiteX3640" fmla="*/ 16755 w 1013913"/>
                <a:gd name="connsiteY3640" fmla="*/ 828325 h 1013913"/>
                <a:gd name="connsiteX3641" fmla="*/ 8323 w 1013913"/>
                <a:gd name="connsiteY3641" fmla="*/ 841708 h 1013913"/>
                <a:gd name="connsiteX3642" fmla="*/ 0 w 1013913"/>
                <a:gd name="connsiteY3642" fmla="*/ 841708 h 1013913"/>
                <a:gd name="connsiteX3643" fmla="*/ 12621 w 1013913"/>
                <a:gd name="connsiteY3643" fmla="*/ 822015 h 1013913"/>
                <a:gd name="connsiteX3644" fmla="*/ 816 w 1013913"/>
                <a:gd name="connsiteY3644" fmla="*/ 803627 h 1013913"/>
                <a:gd name="connsiteX3645" fmla="*/ 9139 w 1013913"/>
                <a:gd name="connsiteY3645" fmla="*/ 803627 h 1013913"/>
                <a:gd name="connsiteX3646" fmla="*/ 16755 w 1013913"/>
                <a:gd name="connsiteY3646" fmla="*/ 815595 h 1013913"/>
                <a:gd name="connsiteX3647" fmla="*/ 24372 w 1013913"/>
                <a:gd name="connsiteY3647" fmla="*/ 803627 h 1013913"/>
                <a:gd name="connsiteX3648" fmla="*/ 32695 w 1013913"/>
                <a:gd name="connsiteY3648" fmla="*/ 803627 h 1013913"/>
                <a:gd name="connsiteX3649" fmla="*/ 20890 w 1013913"/>
                <a:gd name="connsiteY3649" fmla="*/ 822015 h 1013913"/>
                <a:gd name="connsiteX3650" fmla="*/ 33511 w 1013913"/>
                <a:gd name="connsiteY3650" fmla="*/ 841708 h 1013913"/>
                <a:gd name="connsiteX3651" fmla="*/ 25188 w 1013913"/>
                <a:gd name="connsiteY3651" fmla="*/ 841708 h 1013913"/>
                <a:gd name="connsiteX3652" fmla="*/ 16755 w 1013913"/>
                <a:gd name="connsiteY3652" fmla="*/ 828325 h 1013913"/>
                <a:gd name="connsiteX3653" fmla="*/ 68355 w 1013913"/>
                <a:gd name="connsiteY3653" fmla="*/ 828325 h 1013913"/>
                <a:gd name="connsiteX3654" fmla="*/ 59923 w 1013913"/>
                <a:gd name="connsiteY3654" fmla="*/ 841708 h 1013913"/>
                <a:gd name="connsiteX3655" fmla="*/ 51600 w 1013913"/>
                <a:gd name="connsiteY3655" fmla="*/ 841708 h 1013913"/>
                <a:gd name="connsiteX3656" fmla="*/ 64221 w 1013913"/>
                <a:gd name="connsiteY3656" fmla="*/ 822015 h 1013913"/>
                <a:gd name="connsiteX3657" fmla="*/ 52416 w 1013913"/>
                <a:gd name="connsiteY3657" fmla="*/ 803627 h 1013913"/>
                <a:gd name="connsiteX3658" fmla="*/ 60739 w 1013913"/>
                <a:gd name="connsiteY3658" fmla="*/ 803627 h 1013913"/>
                <a:gd name="connsiteX3659" fmla="*/ 68355 w 1013913"/>
                <a:gd name="connsiteY3659" fmla="*/ 815595 h 1013913"/>
                <a:gd name="connsiteX3660" fmla="*/ 75972 w 1013913"/>
                <a:gd name="connsiteY3660" fmla="*/ 803627 h 1013913"/>
                <a:gd name="connsiteX3661" fmla="*/ 84295 w 1013913"/>
                <a:gd name="connsiteY3661" fmla="*/ 803627 h 1013913"/>
                <a:gd name="connsiteX3662" fmla="*/ 72490 w 1013913"/>
                <a:gd name="connsiteY3662" fmla="*/ 822015 h 1013913"/>
                <a:gd name="connsiteX3663" fmla="*/ 85111 w 1013913"/>
                <a:gd name="connsiteY3663" fmla="*/ 841708 h 1013913"/>
                <a:gd name="connsiteX3664" fmla="*/ 76788 w 1013913"/>
                <a:gd name="connsiteY3664" fmla="*/ 841708 h 1013913"/>
                <a:gd name="connsiteX3665" fmla="*/ 68355 w 1013913"/>
                <a:gd name="connsiteY3665" fmla="*/ 828325 h 1013913"/>
                <a:gd name="connsiteX3666" fmla="*/ 119956 w 1013913"/>
                <a:gd name="connsiteY3666" fmla="*/ 828325 h 1013913"/>
                <a:gd name="connsiteX3667" fmla="*/ 111523 w 1013913"/>
                <a:gd name="connsiteY3667" fmla="*/ 841708 h 1013913"/>
                <a:gd name="connsiteX3668" fmla="*/ 103200 w 1013913"/>
                <a:gd name="connsiteY3668" fmla="*/ 841708 h 1013913"/>
                <a:gd name="connsiteX3669" fmla="*/ 115821 w 1013913"/>
                <a:gd name="connsiteY3669" fmla="*/ 822015 h 1013913"/>
                <a:gd name="connsiteX3670" fmla="*/ 104016 w 1013913"/>
                <a:gd name="connsiteY3670" fmla="*/ 803627 h 1013913"/>
                <a:gd name="connsiteX3671" fmla="*/ 112339 w 1013913"/>
                <a:gd name="connsiteY3671" fmla="*/ 803627 h 1013913"/>
                <a:gd name="connsiteX3672" fmla="*/ 119955 w 1013913"/>
                <a:gd name="connsiteY3672" fmla="*/ 815595 h 1013913"/>
                <a:gd name="connsiteX3673" fmla="*/ 127572 w 1013913"/>
                <a:gd name="connsiteY3673" fmla="*/ 803627 h 1013913"/>
                <a:gd name="connsiteX3674" fmla="*/ 135895 w 1013913"/>
                <a:gd name="connsiteY3674" fmla="*/ 803627 h 1013913"/>
                <a:gd name="connsiteX3675" fmla="*/ 124090 w 1013913"/>
                <a:gd name="connsiteY3675" fmla="*/ 822015 h 1013913"/>
                <a:gd name="connsiteX3676" fmla="*/ 136711 w 1013913"/>
                <a:gd name="connsiteY3676" fmla="*/ 841708 h 1013913"/>
                <a:gd name="connsiteX3677" fmla="*/ 128388 w 1013913"/>
                <a:gd name="connsiteY3677" fmla="*/ 841708 h 1013913"/>
                <a:gd name="connsiteX3678" fmla="*/ 119955 w 1013913"/>
                <a:gd name="connsiteY3678" fmla="*/ 828325 h 1013913"/>
                <a:gd name="connsiteX3679" fmla="*/ 171556 w 1013913"/>
                <a:gd name="connsiteY3679" fmla="*/ 828325 h 1013913"/>
                <a:gd name="connsiteX3680" fmla="*/ 163123 w 1013913"/>
                <a:gd name="connsiteY3680" fmla="*/ 841708 h 1013913"/>
                <a:gd name="connsiteX3681" fmla="*/ 154800 w 1013913"/>
                <a:gd name="connsiteY3681" fmla="*/ 841708 h 1013913"/>
                <a:gd name="connsiteX3682" fmla="*/ 167421 w 1013913"/>
                <a:gd name="connsiteY3682" fmla="*/ 822015 h 1013913"/>
                <a:gd name="connsiteX3683" fmla="*/ 155616 w 1013913"/>
                <a:gd name="connsiteY3683" fmla="*/ 803627 h 1013913"/>
                <a:gd name="connsiteX3684" fmla="*/ 163939 w 1013913"/>
                <a:gd name="connsiteY3684" fmla="*/ 803627 h 1013913"/>
                <a:gd name="connsiteX3685" fmla="*/ 171555 w 1013913"/>
                <a:gd name="connsiteY3685" fmla="*/ 815595 h 1013913"/>
                <a:gd name="connsiteX3686" fmla="*/ 179172 w 1013913"/>
                <a:gd name="connsiteY3686" fmla="*/ 803627 h 1013913"/>
                <a:gd name="connsiteX3687" fmla="*/ 187495 w 1013913"/>
                <a:gd name="connsiteY3687" fmla="*/ 803627 h 1013913"/>
                <a:gd name="connsiteX3688" fmla="*/ 175690 w 1013913"/>
                <a:gd name="connsiteY3688" fmla="*/ 822015 h 1013913"/>
                <a:gd name="connsiteX3689" fmla="*/ 188311 w 1013913"/>
                <a:gd name="connsiteY3689" fmla="*/ 841708 h 1013913"/>
                <a:gd name="connsiteX3690" fmla="*/ 179988 w 1013913"/>
                <a:gd name="connsiteY3690" fmla="*/ 841708 h 1013913"/>
                <a:gd name="connsiteX3691" fmla="*/ 171555 w 1013913"/>
                <a:gd name="connsiteY3691" fmla="*/ 828325 h 1013913"/>
                <a:gd name="connsiteX3692" fmla="*/ 223156 w 1013913"/>
                <a:gd name="connsiteY3692" fmla="*/ 828325 h 1013913"/>
                <a:gd name="connsiteX3693" fmla="*/ 214724 w 1013913"/>
                <a:gd name="connsiteY3693" fmla="*/ 841708 h 1013913"/>
                <a:gd name="connsiteX3694" fmla="*/ 206401 w 1013913"/>
                <a:gd name="connsiteY3694" fmla="*/ 841708 h 1013913"/>
                <a:gd name="connsiteX3695" fmla="*/ 219021 w 1013913"/>
                <a:gd name="connsiteY3695" fmla="*/ 822015 h 1013913"/>
                <a:gd name="connsiteX3696" fmla="*/ 207217 w 1013913"/>
                <a:gd name="connsiteY3696" fmla="*/ 803627 h 1013913"/>
                <a:gd name="connsiteX3697" fmla="*/ 215540 w 1013913"/>
                <a:gd name="connsiteY3697" fmla="*/ 803627 h 1013913"/>
                <a:gd name="connsiteX3698" fmla="*/ 223156 w 1013913"/>
                <a:gd name="connsiteY3698" fmla="*/ 815595 h 1013913"/>
                <a:gd name="connsiteX3699" fmla="*/ 230772 w 1013913"/>
                <a:gd name="connsiteY3699" fmla="*/ 803627 h 1013913"/>
                <a:gd name="connsiteX3700" fmla="*/ 239095 w 1013913"/>
                <a:gd name="connsiteY3700" fmla="*/ 803627 h 1013913"/>
                <a:gd name="connsiteX3701" fmla="*/ 227291 w 1013913"/>
                <a:gd name="connsiteY3701" fmla="*/ 822015 h 1013913"/>
                <a:gd name="connsiteX3702" fmla="*/ 239911 w 1013913"/>
                <a:gd name="connsiteY3702" fmla="*/ 841708 h 1013913"/>
                <a:gd name="connsiteX3703" fmla="*/ 231588 w 1013913"/>
                <a:gd name="connsiteY3703" fmla="*/ 841708 h 1013913"/>
                <a:gd name="connsiteX3704" fmla="*/ 223156 w 1013913"/>
                <a:gd name="connsiteY3704" fmla="*/ 828325 h 1013913"/>
                <a:gd name="connsiteX3705" fmla="*/ 274756 w 1013913"/>
                <a:gd name="connsiteY3705" fmla="*/ 828325 h 1013913"/>
                <a:gd name="connsiteX3706" fmla="*/ 266324 w 1013913"/>
                <a:gd name="connsiteY3706" fmla="*/ 841708 h 1013913"/>
                <a:gd name="connsiteX3707" fmla="*/ 258001 w 1013913"/>
                <a:gd name="connsiteY3707" fmla="*/ 841708 h 1013913"/>
                <a:gd name="connsiteX3708" fmla="*/ 270621 w 1013913"/>
                <a:gd name="connsiteY3708" fmla="*/ 822015 h 1013913"/>
                <a:gd name="connsiteX3709" fmla="*/ 258817 w 1013913"/>
                <a:gd name="connsiteY3709" fmla="*/ 803627 h 1013913"/>
                <a:gd name="connsiteX3710" fmla="*/ 267140 w 1013913"/>
                <a:gd name="connsiteY3710" fmla="*/ 803627 h 1013913"/>
                <a:gd name="connsiteX3711" fmla="*/ 274756 w 1013913"/>
                <a:gd name="connsiteY3711" fmla="*/ 815595 h 1013913"/>
                <a:gd name="connsiteX3712" fmla="*/ 282373 w 1013913"/>
                <a:gd name="connsiteY3712" fmla="*/ 803627 h 1013913"/>
                <a:gd name="connsiteX3713" fmla="*/ 290696 w 1013913"/>
                <a:gd name="connsiteY3713" fmla="*/ 803627 h 1013913"/>
                <a:gd name="connsiteX3714" fmla="*/ 278891 w 1013913"/>
                <a:gd name="connsiteY3714" fmla="*/ 822015 h 1013913"/>
                <a:gd name="connsiteX3715" fmla="*/ 291512 w 1013913"/>
                <a:gd name="connsiteY3715" fmla="*/ 841708 h 1013913"/>
                <a:gd name="connsiteX3716" fmla="*/ 283189 w 1013913"/>
                <a:gd name="connsiteY3716" fmla="*/ 841708 h 1013913"/>
                <a:gd name="connsiteX3717" fmla="*/ 274756 w 1013913"/>
                <a:gd name="connsiteY3717" fmla="*/ 828325 h 1013913"/>
                <a:gd name="connsiteX3718" fmla="*/ 326356 w 1013913"/>
                <a:gd name="connsiteY3718" fmla="*/ 828325 h 1013913"/>
                <a:gd name="connsiteX3719" fmla="*/ 317924 w 1013913"/>
                <a:gd name="connsiteY3719" fmla="*/ 841708 h 1013913"/>
                <a:gd name="connsiteX3720" fmla="*/ 309601 w 1013913"/>
                <a:gd name="connsiteY3720" fmla="*/ 841708 h 1013913"/>
                <a:gd name="connsiteX3721" fmla="*/ 322222 w 1013913"/>
                <a:gd name="connsiteY3721" fmla="*/ 822015 h 1013913"/>
                <a:gd name="connsiteX3722" fmla="*/ 310417 w 1013913"/>
                <a:gd name="connsiteY3722" fmla="*/ 803627 h 1013913"/>
                <a:gd name="connsiteX3723" fmla="*/ 318740 w 1013913"/>
                <a:gd name="connsiteY3723" fmla="*/ 803627 h 1013913"/>
                <a:gd name="connsiteX3724" fmla="*/ 326356 w 1013913"/>
                <a:gd name="connsiteY3724" fmla="*/ 815595 h 1013913"/>
                <a:gd name="connsiteX3725" fmla="*/ 333973 w 1013913"/>
                <a:gd name="connsiteY3725" fmla="*/ 803627 h 1013913"/>
                <a:gd name="connsiteX3726" fmla="*/ 342296 w 1013913"/>
                <a:gd name="connsiteY3726" fmla="*/ 803627 h 1013913"/>
                <a:gd name="connsiteX3727" fmla="*/ 330491 w 1013913"/>
                <a:gd name="connsiteY3727" fmla="*/ 822015 h 1013913"/>
                <a:gd name="connsiteX3728" fmla="*/ 343112 w 1013913"/>
                <a:gd name="connsiteY3728" fmla="*/ 841708 h 1013913"/>
                <a:gd name="connsiteX3729" fmla="*/ 334789 w 1013913"/>
                <a:gd name="connsiteY3729" fmla="*/ 841708 h 1013913"/>
                <a:gd name="connsiteX3730" fmla="*/ 326356 w 1013913"/>
                <a:gd name="connsiteY3730" fmla="*/ 828325 h 1013913"/>
                <a:gd name="connsiteX3731" fmla="*/ 377956 w 1013913"/>
                <a:gd name="connsiteY3731" fmla="*/ 828325 h 1013913"/>
                <a:gd name="connsiteX3732" fmla="*/ 369524 w 1013913"/>
                <a:gd name="connsiteY3732" fmla="*/ 841708 h 1013913"/>
                <a:gd name="connsiteX3733" fmla="*/ 361201 w 1013913"/>
                <a:gd name="connsiteY3733" fmla="*/ 841708 h 1013913"/>
                <a:gd name="connsiteX3734" fmla="*/ 373822 w 1013913"/>
                <a:gd name="connsiteY3734" fmla="*/ 822015 h 1013913"/>
                <a:gd name="connsiteX3735" fmla="*/ 362017 w 1013913"/>
                <a:gd name="connsiteY3735" fmla="*/ 803627 h 1013913"/>
                <a:gd name="connsiteX3736" fmla="*/ 370340 w 1013913"/>
                <a:gd name="connsiteY3736" fmla="*/ 803627 h 1013913"/>
                <a:gd name="connsiteX3737" fmla="*/ 377956 w 1013913"/>
                <a:gd name="connsiteY3737" fmla="*/ 815595 h 1013913"/>
                <a:gd name="connsiteX3738" fmla="*/ 385573 w 1013913"/>
                <a:gd name="connsiteY3738" fmla="*/ 803627 h 1013913"/>
                <a:gd name="connsiteX3739" fmla="*/ 393896 w 1013913"/>
                <a:gd name="connsiteY3739" fmla="*/ 803627 h 1013913"/>
                <a:gd name="connsiteX3740" fmla="*/ 382091 w 1013913"/>
                <a:gd name="connsiteY3740" fmla="*/ 822015 h 1013913"/>
                <a:gd name="connsiteX3741" fmla="*/ 394712 w 1013913"/>
                <a:gd name="connsiteY3741" fmla="*/ 841708 h 1013913"/>
                <a:gd name="connsiteX3742" fmla="*/ 386389 w 1013913"/>
                <a:gd name="connsiteY3742" fmla="*/ 841708 h 1013913"/>
                <a:gd name="connsiteX3743" fmla="*/ 377956 w 1013913"/>
                <a:gd name="connsiteY3743" fmla="*/ 828325 h 1013913"/>
                <a:gd name="connsiteX3744" fmla="*/ 429556 w 1013913"/>
                <a:gd name="connsiteY3744" fmla="*/ 828325 h 1013913"/>
                <a:gd name="connsiteX3745" fmla="*/ 421124 w 1013913"/>
                <a:gd name="connsiteY3745" fmla="*/ 841708 h 1013913"/>
                <a:gd name="connsiteX3746" fmla="*/ 412801 w 1013913"/>
                <a:gd name="connsiteY3746" fmla="*/ 841708 h 1013913"/>
                <a:gd name="connsiteX3747" fmla="*/ 425422 w 1013913"/>
                <a:gd name="connsiteY3747" fmla="*/ 822015 h 1013913"/>
                <a:gd name="connsiteX3748" fmla="*/ 413617 w 1013913"/>
                <a:gd name="connsiteY3748" fmla="*/ 803627 h 1013913"/>
                <a:gd name="connsiteX3749" fmla="*/ 421940 w 1013913"/>
                <a:gd name="connsiteY3749" fmla="*/ 803627 h 1013913"/>
                <a:gd name="connsiteX3750" fmla="*/ 429556 w 1013913"/>
                <a:gd name="connsiteY3750" fmla="*/ 815595 h 1013913"/>
                <a:gd name="connsiteX3751" fmla="*/ 437173 w 1013913"/>
                <a:gd name="connsiteY3751" fmla="*/ 803627 h 1013913"/>
                <a:gd name="connsiteX3752" fmla="*/ 445496 w 1013913"/>
                <a:gd name="connsiteY3752" fmla="*/ 803627 h 1013913"/>
                <a:gd name="connsiteX3753" fmla="*/ 433691 w 1013913"/>
                <a:gd name="connsiteY3753" fmla="*/ 822015 h 1013913"/>
                <a:gd name="connsiteX3754" fmla="*/ 446312 w 1013913"/>
                <a:gd name="connsiteY3754" fmla="*/ 841708 h 1013913"/>
                <a:gd name="connsiteX3755" fmla="*/ 437989 w 1013913"/>
                <a:gd name="connsiteY3755" fmla="*/ 841708 h 1013913"/>
                <a:gd name="connsiteX3756" fmla="*/ 429556 w 1013913"/>
                <a:gd name="connsiteY3756" fmla="*/ 828325 h 1013913"/>
                <a:gd name="connsiteX3757" fmla="*/ 481157 w 1013913"/>
                <a:gd name="connsiteY3757" fmla="*/ 828325 h 1013913"/>
                <a:gd name="connsiteX3758" fmla="*/ 472724 w 1013913"/>
                <a:gd name="connsiteY3758" fmla="*/ 841708 h 1013913"/>
                <a:gd name="connsiteX3759" fmla="*/ 464401 w 1013913"/>
                <a:gd name="connsiteY3759" fmla="*/ 841708 h 1013913"/>
                <a:gd name="connsiteX3760" fmla="*/ 477022 w 1013913"/>
                <a:gd name="connsiteY3760" fmla="*/ 822015 h 1013913"/>
                <a:gd name="connsiteX3761" fmla="*/ 465217 w 1013913"/>
                <a:gd name="connsiteY3761" fmla="*/ 803627 h 1013913"/>
                <a:gd name="connsiteX3762" fmla="*/ 473540 w 1013913"/>
                <a:gd name="connsiteY3762" fmla="*/ 803627 h 1013913"/>
                <a:gd name="connsiteX3763" fmla="*/ 481156 w 1013913"/>
                <a:gd name="connsiteY3763" fmla="*/ 815595 h 1013913"/>
                <a:gd name="connsiteX3764" fmla="*/ 488773 w 1013913"/>
                <a:gd name="connsiteY3764" fmla="*/ 803627 h 1013913"/>
                <a:gd name="connsiteX3765" fmla="*/ 497096 w 1013913"/>
                <a:gd name="connsiteY3765" fmla="*/ 803627 h 1013913"/>
                <a:gd name="connsiteX3766" fmla="*/ 485291 w 1013913"/>
                <a:gd name="connsiteY3766" fmla="*/ 822015 h 1013913"/>
                <a:gd name="connsiteX3767" fmla="*/ 497912 w 1013913"/>
                <a:gd name="connsiteY3767" fmla="*/ 841708 h 1013913"/>
                <a:gd name="connsiteX3768" fmla="*/ 489589 w 1013913"/>
                <a:gd name="connsiteY3768" fmla="*/ 841708 h 1013913"/>
                <a:gd name="connsiteX3769" fmla="*/ 481156 w 1013913"/>
                <a:gd name="connsiteY3769" fmla="*/ 828325 h 1013913"/>
                <a:gd name="connsiteX3770" fmla="*/ 532757 w 1013913"/>
                <a:gd name="connsiteY3770" fmla="*/ 828325 h 1013913"/>
                <a:gd name="connsiteX3771" fmla="*/ 524324 w 1013913"/>
                <a:gd name="connsiteY3771" fmla="*/ 841708 h 1013913"/>
                <a:gd name="connsiteX3772" fmla="*/ 516001 w 1013913"/>
                <a:gd name="connsiteY3772" fmla="*/ 841708 h 1013913"/>
                <a:gd name="connsiteX3773" fmla="*/ 528622 w 1013913"/>
                <a:gd name="connsiteY3773" fmla="*/ 822015 h 1013913"/>
                <a:gd name="connsiteX3774" fmla="*/ 516817 w 1013913"/>
                <a:gd name="connsiteY3774" fmla="*/ 803627 h 1013913"/>
                <a:gd name="connsiteX3775" fmla="*/ 525140 w 1013913"/>
                <a:gd name="connsiteY3775" fmla="*/ 803627 h 1013913"/>
                <a:gd name="connsiteX3776" fmla="*/ 532756 w 1013913"/>
                <a:gd name="connsiteY3776" fmla="*/ 815595 h 1013913"/>
                <a:gd name="connsiteX3777" fmla="*/ 540373 w 1013913"/>
                <a:gd name="connsiteY3777" fmla="*/ 803627 h 1013913"/>
                <a:gd name="connsiteX3778" fmla="*/ 548696 w 1013913"/>
                <a:gd name="connsiteY3778" fmla="*/ 803627 h 1013913"/>
                <a:gd name="connsiteX3779" fmla="*/ 536891 w 1013913"/>
                <a:gd name="connsiteY3779" fmla="*/ 822015 h 1013913"/>
                <a:gd name="connsiteX3780" fmla="*/ 549512 w 1013913"/>
                <a:gd name="connsiteY3780" fmla="*/ 841708 h 1013913"/>
                <a:gd name="connsiteX3781" fmla="*/ 541189 w 1013913"/>
                <a:gd name="connsiteY3781" fmla="*/ 841708 h 1013913"/>
                <a:gd name="connsiteX3782" fmla="*/ 532756 w 1013913"/>
                <a:gd name="connsiteY3782" fmla="*/ 828325 h 1013913"/>
                <a:gd name="connsiteX3783" fmla="*/ 584357 w 1013913"/>
                <a:gd name="connsiteY3783" fmla="*/ 828325 h 1013913"/>
                <a:gd name="connsiteX3784" fmla="*/ 575925 w 1013913"/>
                <a:gd name="connsiteY3784" fmla="*/ 841708 h 1013913"/>
                <a:gd name="connsiteX3785" fmla="*/ 567601 w 1013913"/>
                <a:gd name="connsiteY3785" fmla="*/ 841708 h 1013913"/>
                <a:gd name="connsiteX3786" fmla="*/ 580222 w 1013913"/>
                <a:gd name="connsiteY3786" fmla="*/ 822015 h 1013913"/>
                <a:gd name="connsiteX3787" fmla="*/ 568417 w 1013913"/>
                <a:gd name="connsiteY3787" fmla="*/ 803627 h 1013913"/>
                <a:gd name="connsiteX3788" fmla="*/ 576741 w 1013913"/>
                <a:gd name="connsiteY3788" fmla="*/ 803627 h 1013913"/>
                <a:gd name="connsiteX3789" fmla="*/ 584357 w 1013913"/>
                <a:gd name="connsiteY3789" fmla="*/ 815595 h 1013913"/>
                <a:gd name="connsiteX3790" fmla="*/ 591973 w 1013913"/>
                <a:gd name="connsiteY3790" fmla="*/ 803627 h 1013913"/>
                <a:gd name="connsiteX3791" fmla="*/ 600296 w 1013913"/>
                <a:gd name="connsiteY3791" fmla="*/ 803627 h 1013913"/>
                <a:gd name="connsiteX3792" fmla="*/ 588492 w 1013913"/>
                <a:gd name="connsiteY3792" fmla="*/ 822015 h 1013913"/>
                <a:gd name="connsiteX3793" fmla="*/ 601112 w 1013913"/>
                <a:gd name="connsiteY3793" fmla="*/ 841708 h 1013913"/>
                <a:gd name="connsiteX3794" fmla="*/ 592789 w 1013913"/>
                <a:gd name="connsiteY3794" fmla="*/ 841708 h 1013913"/>
                <a:gd name="connsiteX3795" fmla="*/ 584357 w 1013913"/>
                <a:gd name="connsiteY3795" fmla="*/ 828325 h 1013913"/>
                <a:gd name="connsiteX3796" fmla="*/ 635957 w 1013913"/>
                <a:gd name="connsiteY3796" fmla="*/ 828325 h 1013913"/>
                <a:gd name="connsiteX3797" fmla="*/ 627525 w 1013913"/>
                <a:gd name="connsiteY3797" fmla="*/ 841708 h 1013913"/>
                <a:gd name="connsiteX3798" fmla="*/ 619202 w 1013913"/>
                <a:gd name="connsiteY3798" fmla="*/ 841708 h 1013913"/>
                <a:gd name="connsiteX3799" fmla="*/ 631822 w 1013913"/>
                <a:gd name="connsiteY3799" fmla="*/ 822015 h 1013913"/>
                <a:gd name="connsiteX3800" fmla="*/ 620018 w 1013913"/>
                <a:gd name="connsiteY3800" fmla="*/ 803627 h 1013913"/>
                <a:gd name="connsiteX3801" fmla="*/ 628341 w 1013913"/>
                <a:gd name="connsiteY3801" fmla="*/ 803627 h 1013913"/>
                <a:gd name="connsiteX3802" fmla="*/ 635957 w 1013913"/>
                <a:gd name="connsiteY3802" fmla="*/ 815595 h 1013913"/>
                <a:gd name="connsiteX3803" fmla="*/ 643573 w 1013913"/>
                <a:gd name="connsiteY3803" fmla="*/ 803627 h 1013913"/>
                <a:gd name="connsiteX3804" fmla="*/ 651896 w 1013913"/>
                <a:gd name="connsiteY3804" fmla="*/ 803627 h 1013913"/>
                <a:gd name="connsiteX3805" fmla="*/ 640092 w 1013913"/>
                <a:gd name="connsiteY3805" fmla="*/ 822015 h 1013913"/>
                <a:gd name="connsiteX3806" fmla="*/ 652712 w 1013913"/>
                <a:gd name="connsiteY3806" fmla="*/ 841708 h 1013913"/>
                <a:gd name="connsiteX3807" fmla="*/ 644389 w 1013913"/>
                <a:gd name="connsiteY3807" fmla="*/ 841708 h 1013913"/>
                <a:gd name="connsiteX3808" fmla="*/ 635957 w 1013913"/>
                <a:gd name="connsiteY3808" fmla="*/ 828325 h 1013913"/>
                <a:gd name="connsiteX3809" fmla="*/ 687557 w 1013913"/>
                <a:gd name="connsiteY3809" fmla="*/ 828325 h 1013913"/>
                <a:gd name="connsiteX3810" fmla="*/ 679125 w 1013913"/>
                <a:gd name="connsiteY3810" fmla="*/ 841708 h 1013913"/>
                <a:gd name="connsiteX3811" fmla="*/ 670802 w 1013913"/>
                <a:gd name="connsiteY3811" fmla="*/ 841708 h 1013913"/>
                <a:gd name="connsiteX3812" fmla="*/ 683423 w 1013913"/>
                <a:gd name="connsiteY3812" fmla="*/ 822015 h 1013913"/>
                <a:gd name="connsiteX3813" fmla="*/ 671618 w 1013913"/>
                <a:gd name="connsiteY3813" fmla="*/ 803627 h 1013913"/>
                <a:gd name="connsiteX3814" fmla="*/ 679941 w 1013913"/>
                <a:gd name="connsiteY3814" fmla="*/ 803627 h 1013913"/>
                <a:gd name="connsiteX3815" fmla="*/ 687557 w 1013913"/>
                <a:gd name="connsiteY3815" fmla="*/ 815595 h 1013913"/>
                <a:gd name="connsiteX3816" fmla="*/ 695174 w 1013913"/>
                <a:gd name="connsiteY3816" fmla="*/ 803627 h 1013913"/>
                <a:gd name="connsiteX3817" fmla="*/ 703497 w 1013913"/>
                <a:gd name="connsiteY3817" fmla="*/ 803627 h 1013913"/>
                <a:gd name="connsiteX3818" fmla="*/ 691692 w 1013913"/>
                <a:gd name="connsiteY3818" fmla="*/ 822015 h 1013913"/>
                <a:gd name="connsiteX3819" fmla="*/ 704313 w 1013913"/>
                <a:gd name="connsiteY3819" fmla="*/ 841708 h 1013913"/>
                <a:gd name="connsiteX3820" fmla="*/ 695990 w 1013913"/>
                <a:gd name="connsiteY3820" fmla="*/ 841708 h 1013913"/>
                <a:gd name="connsiteX3821" fmla="*/ 687557 w 1013913"/>
                <a:gd name="connsiteY3821" fmla="*/ 828325 h 1013913"/>
                <a:gd name="connsiteX3822" fmla="*/ 739157 w 1013913"/>
                <a:gd name="connsiteY3822" fmla="*/ 828325 h 1013913"/>
                <a:gd name="connsiteX3823" fmla="*/ 730725 w 1013913"/>
                <a:gd name="connsiteY3823" fmla="*/ 841708 h 1013913"/>
                <a:gd name="connsiteX3824" fmla="*/ 722402 w 1013913"/>
                <a:gd name="connsiteY3824" fmla="*/ 841708 h 1013913"/>
                <a:gd name="connsiteX3825" fmla="*/ 735023 w 1013913"/>
                <a:gd name="connsiteY3825" fmla="*/ 822015 h 1013913"/>
                <a:gd name="connsiteX3826" fmla="*/ 723218 w 1013913"/>
                <a:gd name="connsiteY3826" fmla="*/ 803627 h 1013913"/>
                <a:gd name="connsiteX3827" fmla="*/ 731541 w 1013913"/>
                <a:gd name="connsiteY3827" fmla="*/ 803627 h 1013913"/>
                <a:gd name="connsiteX3828" fmla="*/ 739157 w 1013913"/>
                <a:gd name="connsiteY3828" fmla="*/ 815595 h 1013913"/>
                <a:gd name="connsiteX3829" fmla="*/ 746774 w 1013913"/>
                <a:gd name="connsiteY3829" fmla="*/ 803627 h 1013913"/>
                <a:gd name="connsiteX3830" fmla="*/ 755097 w 1013913"/>
                <a:gd name="connsiteY3830" fmla="*/ 803627 h 1013913"/>
                <a:gd name="connsiteX3831" fmla="*/ 743292 w 1013913"/>
                <a:gd name="connsiteY3831" fmla="*/ 822015 h 1013913"/>
                <a:gd name="connsiteX3832" fmla="*/ 755913 w 1013913"/>
                <a:gd name="connsiteY3832" fmla="*/ 841708 h 1013913"/>
                <a:gd name="connsiteX3833" fmla="*/ 747590 w 1013913"/>
                <a:gd name="connsiteY3833" fmla="*/ 841708 h 1013913"/>
                <a:gd name="connsiteX3834" fmla="*/ 739157 w 1013913"/>
                <a:gd name="connsiteY3834" fmla="*/ 828325 h 1013913"/>
                <a:gd name="connsiteX3835" fmla="*/ 790757 w 1013913"/>
                <a:gd name="connsiteY3835" fmla="*/ 828325 h 1013913"/>
                <a:gd name="connsiteX3836" fmla="*/ 782325 w 1013913"/>
                <a:gd name="connsiteY3836" fmla="*/ 841708 h 1013913"/>
                <a:gd name="connsiteX3837" fmla="*/ 774002 w 1013913"/>
                <a:gd name="connsiteY3837" fmla="*/ 841708 h 1013913"/>
                <a:gd name="connsiteX3838" fmla="*/ 786623 w 1013913"/>
                <a:gd name="connsiteY3838" fmla="*/ 822015 h 1013913"/>
                <a:gd name="connsiteX3839" fmla="*/ 774818 w 1013913"/>
                <a:gd name="connsiteY3839" fmla="*/ 803627 h 1013913"/>
                <a:gd name="connsiteX3840" fmla="*/ 783141 w 1013913"/>
                <a:gd name="connsiteY3840" fmla="*/ 803627 h 1013913"/>
                <a:gd name="connsiteX3841" fmla="*/ 790757 w 1013913"/>
                <a:gd name="connsiteY3841" fmla="*/ 815595 h 1013913"/>
                <a:gd name="connsiteX3842" fmla="*/ 798374 w 1013913"/>
                <a:gd name="connsiteY3842" fmla="*/ 803627 h 1013913"/>
                <a:gd name="connsiteX3843" fmla="*/ 806697 w 1013913"/>
                <a:gd name="connsiteY3843" fmla="*/ 803627 h 1013913"/>
                <a:gd name="connsiteX3844" fmla="*/ 794892 w 1013913"/>
                <a:gd name="connsiteY3844" fmla="*/ 822015 h 1013913"/>
                <a:gd name="connsiteX3845" fmla="*/ 807513 w 1013913"/>
                <a:gd name="connsiteY3845" fmla="*/ 841708 h 1013913"/>
                <a:gd name="connsiteX3846" fmla="*/ 799190 w 1013913"/>
                <a:gd name="connsiteY3846" fmla="*/ 841708 h 1013913"/>
                <a:gd name="connsiteX3847" fmla="*/ 790757 w 1013913"/>
                <a:gd name="connsiteY3847" fmla="*/ 828325 h 1013913"/>
                <a:gd name="connsiteX3848" fmla="*/ 842357 w 1013913"/>
                <a:gd name="connsiteY3848" fmla="*/ 828325 h 1013913"/>
                <a:gd name="connsiteX3849" fmla="*/ 833925 w 1013913"/>
                <a:gd name="connsiteY3849" fmla="*/ 841708 h 1013913"/>
                <a:gd name="connsiteX3850" fmla="*/ 825602 w 1013913"/>
                <a:gd name="connsiteY3850" fmla="*/ 841708 h 1013913"/>
                <a:gd name="connsiteX3851" fmla="*/ 838223 w 1013913"/>
                <a:gd name="connsiteY3851" fmla="*/ 822015 h 1013913"/>
                <a:gd name="connsiteX3852" fmla="*/ 826418 w 1013913"/>
                <a:gd name="connsiteY3852" fmla="*/ 803627 h 1013913"/>
                <a:gd name="connsiteX3853" fmla="*/ 834741 w 1013913"/>
                <a:gd name="connsiteY3853" fmla="*/ 803627 h 1013913"/>
                <a:gd name="connsiteX3854" fmla="*/ 842357 w 1013913"/>
                <a:gd name="connsiteY3854" fmla="*/ 815595 h 1013913"/>
                <a:gd name="connsiteX3855" fmla="*/ 849974 w 1013913"/>
                <a:gd name="connsiteY3855" fmla="*/ 803627 h 1013913"/>
                <a:gd name="connsiteX3856" fmla="*/ 858297 w 1013913"/>
                <a:gd name="connsiteY3856" fmla="*/ 803627 h 1013913"/>
                <a:gd name="connsiteX3857" fmla="*/ 846492 w 1013913"/>
                <a:gd name="connsiteY3857" fmla="*/ 822015 h 1013913"/>
                <a:gd name="connsiteX3858" fmla="*/ 859113 w 1013913"/>
                <a:gd name="connsiteY3858" fmla="*/ 841708 h 1013913"/>
                <a:gd name="connsiteX3859" fmla="*/ 850790 w 1013913"/>
                <a:gd name="connsiteY3859" fmla="*/ 841708 h 1013913"/>
                <a:gd name="connsiteX3860" fmla="*/ 842357 w 1013913"/>
                <a:gd name="connsiteY3860" fmla="*/ 828325 h 1013913"/>
                <a:gd name="connsiteX3861" fmla="*/ 893958 w 1013913"/>
                <a:gd name="connsiteY3861" fmla="*/ 828325 h 1013913"/>
                <a:gd name="connsiteX3862" fmla="*/ 885526 w 1013913"/>
                <a:gd name="connsiteY3862" fmla="*/ 841708 h 1013913"/>
                <a:gd name="connsiteX3863" fmla="*/ 877202 w 1013913"/>
                <a:gd name="connsiteY3863" fmla="*/ 841708 h 1013913"/>
                <a:gd name="connsiteX3864" fmla="*/ 889823 w 1013913"/>
                <a:gd name="connsiteY3864" fmla="*/ 822015 h 1013913"/>
                <a:gd name="connsiteX3865" fmla="*/ 878018 w 1013913"/>
                <a:gd name="connsiteY3865" fmla="*/ 803627 h 1013913"/>
                <a:gd name="connsiteX3866" fmla="*/ 886341 w 1013913"/>
                <a:gd name="connsiteY3866" fmla="*/ 803627 h 1013913"/>
                <a:gd name="connsiteX3867" fmla="*/ 893958 w 1013913"/>
                <a:gd name="connsiteY3867" fmla="*/ 815595 h 1013913"/>
                <a:gd name="connsiteX3868" fmla="*/ 901574 w 1013913"/>
                <a:gd name="connsiteY3868" fmla="*/ 803627 h 1013913"/>
                <a:gd name="connsiteX3869" fmla="*/ 909897 w 1013913"/>
                <a:gd name="connsiteY3869" fmla="*/ 803627 h 1013913"/>
                <a:gd name="connsiteX3870" fmla="*/ 898093 w 1013913"/>
                <a:gd name="connsiteY3870" fmla="*/ 822015 h 1013913"/>
                <a:gd name="connsiteX3871" fmla="*/ 910713 w 1013913"/>
                <a:gd name="connsiteY3871" fmla="*/ 841708 h 1013913"/>
                <a:gd name="connsiteX3872" fmla="*/ 902390 w 1013913"/>
                <a:gd name="connsiteY3872" fmla="*/ 841708 h 1013913"/>
                <a:gd name="connsiteX3873" fmla="*/ 893958 w 1013913"/>
                <a:gd name="connsiteY3873" fmla="*/ 828325 h 1013913"/>
                <a:gd name="connsiteX3874" fmla="*/ 945558 w 1013913"/>
                <a:gd name="connsiteY3874" fmla="*/ 828325 h 1013913"/>
                <a:gd name="connsiteX3875" fmla="*/ 937126 w 1013913"/>
                <a:gd name="connsiteY3875" fmla="*/ 841708 h 1013913"/>
                <a:gd name="connsiteX3876" fmla="*/ 928803 w 1013913"/>
                <a:gd name="connsiteY3876" fmla="*/ 841708 h 1013913"/>
                <a:gd name="connsiteX3877" fmla="*/ 941423 w 1013913"/>
                <a:gd name="connsiteY3877" fmla="*/ 822015 h 1013913"/>
                <a:gd name="connsiteX3878" fmla="*/ 929619 w 1013913"/>
                <a:gd name="connsiteY3878" fmla="*/ 803627 h 1013913"/>
                <a:gd name="connsiteX3879" fmla="*/ 937942 w 1013913"/>
                <a:gd name="connsiteY3879" fmla="*/ 803627 h 1013913"/>
                <a:gd name="connsiteX3880" fmla="*/ 945558 w 1013913"/>
                <a:gd name="connsiteY3880" fmla="*/ 815595 h 1013913"/>
                <a:gd name="connsiteX3881" fmla="*/ 953174 w 1013913"/>
                <a:gd name="connsiteY3881" fmla="*/ 803627 h 1013913"/>
                <a:gd name="connsiteX3882" fmla="*/ 961497 w 1013913"/>
                <a:gd name="connsiteY3882" fmla="*/ 803627 h 1013913"/>
                <a:gd name="connsiteX3883" fmla="*/ 949693 w 1013913"/>
                <a:gd name="connsiteY3883" fmla="*/ 822015 h 1013913"/>
                <a:gd name="connsiteX3884" fmla="*/ 962313 w 1013913"/>
                <a:gd name="connsiteY3884" fmla="*/ 841708 h 1013913"/>
                <a:gd name="connsiteX3885" fmla="*/ 953990 w 1013913"/>
                <a:gd name="connsiteY3885" fmla="*/ 841708 h 1013913"/>
                <a:gd name="connsiteX3886" fmla="*/ 945558 w 1013913"/>
                <a:gd name="connsiteY3886" fmla="*/ 828325 h 1013913"/>
                <a:gd name="connsiteX3887" fmla="*/ 997158 w 1013913"/>
                <a:gd name="connsiteY3887" fmla="*/ 828325 h 1013913"/>
                <a:gd name="connsiteX3888" fmla="*/ 988726 w 1013913"/>
                <a:gd name="connsiteY3888" fmla="*/ 841708 h 1013913"/>
                <a:gd name="connsiteX3889" fmla="*/ 980403 w 1013913"/>
                <a:gd name="connsiteY3889" fmla="*/ 841708 h 1013913"/>
                <a:gd name="connsiteX3890" fmla="*/ 993023 w 1013913"/>
                <a:gd name="connsiteY3890" fmla="*/ 822015 h 1013913"/>
                <a:gd name="connsiteX3891" fmla="*/ 981219 w 1013913"/>
                <a:gd name="connsiteY3891" fmla="*/ 803627 h 1013913"/>
                <a:gd name="connsiteX3892" fmla="*/ 989542 w 1013913"/>
                <a:gd name="connsiteY3892" fmla="*/ 803627 h 1013913"/>
                <a:gd name="connsiteX3893" fmla="*/ 997158 w 1013913"/>
                <a:gd name="connsiteY3893" fmla="*/ 815595 h 1013913"/>
                <a:gd name="connsiteX3894" fmla="*/ 1004775 w 1013913"/>
                <a:gd name="connsiteY3894" fmla="*/ 803627 h 1013913"/>
                <a:gd name="connsiteX3895" fmla="*/ 1013097 w 1013913"/>
                <a:gd name="connsiteY3895" fmla="*/ 803627 h 1013913"/>
                <a:gd name="connsiteX3896" fmla="*/ 1001293 w 1013913"/>
                <a:gd name="connsiteY3896" fmla="*/ 822015 h 1013913"/>
                <a:gd name="connsiteX3897" fmla="*/ 1013913 w 1013913"/>
                <a:gd name="connsiteY3897" fmla="*/ 841708 h 1013913"/>
                <a:gd name="connsiteX3898" fmla="*/ 1005591 w 1013913"/>
                <a:gd name="connsiteY3898" fmla="*/ 841708 h 1013913"/>
                <a:gd name="connsiteX3899" fmla="*/ 997158 w 1013913"/>
                <a:gd name="connsiteY3899" fmla="*/ 828325 h 1013913"/>
                <a:gd name="connsiteX3900" fmla="*/ 16755 w 1013913"/>
                <a:gd name="connsiteY3900" fmla="*/ 885727 h 1013913"/>
                <a:gd name="connsiteX3901" fmla="*/ 8323 w 1013913"/>
                <a:gd name="connsiteY3901" fmla="*/ 899110 h 1013913"/>
                <a:gd name="connsiteX3902" fmla="*/ 0 w 1013913"/>
                <a:gd name="connsiteY3902" fmla="*/ 899110 h 1013913"/>
                <a:gd name="connsiteX3903" fmla="*/ 12621 w 1013913"/>
                <a:gd name="connsiteY3903" fmla="*/ 879417 h 1013913"/>
                <a:gd name="connsiteX3904" fmla="*/ 816 w 1013913"/>
                <a:gd name="connsiteY3904" fmla="*/ 861029 h 1013913"/>
                <a:gd name="connsiteX3905" fmla="*/ 9139 w 1013913"/>
                <a:gd name="connsiteY3905" fmla="*/ 861029 h 1013913"/>
                <a:gd name="connsiteX3906" fmla="*/ 16755 w 1013913"/>
                <a:gd name="connsiteY3906" fmla="*/ 872997 h 1013913"/>
                <a:gd name="connsiteX3907" fmla="*/ 24372 w 1013913"/>
                <a:gd name="connsiteY3907" fmla="*/ 861029 h 1013913"/>
                <a:gd name="connsiteX3908" fmla="*/ 32695 w 1013913"/>
                <a:gd name="connsiteY3908" fmla="*/ 861029 h 1013913"/>
                <a:gd name="connsiteX3909" fmla="*/ 20890 w 1013913"/>
                <a:gd name="connsiteY3909" fmla="*/ 879417 h 1013913"/>
                <a:gd name="connsiteX3910" fmla="*/ 33511 w 1013913"/>
                <a:gd name="connsiteY3910" fmla="*/ 899110 h 1013913"/>
                <a:gd name="connsiteX3911" fmla="*/ 25188 w 1013913"/>
                <a:gd name="connsiteY3911" fmla="*/ 899110 h 1013913"/>
                <a:gd name="connsiteX3912" fmla="*/ 16755 w 1013913"/>
                <a:gd name="connsiteY3912" fmla="*/ 885727 h 1013913"/>
                <a:gd name="connsiteX3913" fmla="*/ 68355 w 1013913"/>
                <a:gd name="connsiteY3913" fmla="*/ 885727 h 1013913"/>
                <a:gd name="connsiteX3914" fmla="*/ 59923 w 1013913"/>
                <a:gd name="connsiteY3914" fmla="*/ 899110 h 1013913"/>
                <a:gd name="connsiteX3915" fmla="*/ 51600 w 1013913"/>
                <a:gd name="connsiteY3915" fmla="*/ 899110 h 1013913"/>
                <a:gd name="connsiteX3916" fmla="*/ 64221 w 1013913"/>
                <a:gd name="connsiteY3916" fmla="*/ 879417 h 1013913"/>
                <a:gd name="connsiteX3917" fmla="*/ 52416 w 1013913"/>
                <a:gd name="connsiteY3917" fmla="*/ 861029 h 1013913"/>
                <a:gd name="connsiteX3918" fmla="*/ 60739 w 1013913"/>
                <a:gd name="connsiteY3918" fmla="*/ 861029 h 1013913"/>
                <a:gd name="connsiteX3919" fmla="*/ 68355 w 1013913"/>
                <a:gd name="connsiteY3919" fmla="*/ 872997 h 1013913"/>
                <a:gd name="connsiteX3920" fmla="*/ 75972 w 1013913"/>
                <a:gd name="connsiteY3920" fmla="*/ 861029 h 1013913"/>
                <a:gd name="connsiteX3921" fmla="*/ 84295 w 1013913"/>
                <a:gd name="connsiteY3921" fmla="*/ 861029 h 1013913"/>
                <a:gd name="connsiteX3922" fmla="*/ 72490 w 1013913"/>
                <a:gd name="connsiteY3922" fmla="*/ 879417 h 1013913"/>
                <a:gd name="connsiteX3923" fmla="*/ 85111 w 1013913"/>
                <a:gd name="connsiteY3923" fmla="*/ 899110 h 1013913"/>
                <a:gd name="connsiteX3924" fmla="*/ 76788 w 1013913"/>
                <a:gd name="connsiteY3924" fmla="*/ 899110 h 1013913"/>
                <a:gd name="connsiteX3925" fmla="*/ 68355 w 1013913"/>
                <a:gd name="connsiteY3925" fmla="*/ 885727 h 1013913"/>
                <a:gd name="connsiteX3926" fmla="*/ 119956 w 1013913"/>
                <a:gd name="connsiteY3926" fmla="*/ 885727 h 1013913"/>
                <a:gd name="connsiteX3927" fmla="*/ 111523 w 1013913"/>
                <a:gd name="connsiteY3927" fmla="*/ 899110 h 1013913"/>
                <a:gd name="connsiteX3928" fmla="*/ 103200 w 1013913"/>
                <a:gd name="connsiteY3928" fmla="*/ 899110 h 1013913"/>
                <a:gd name="connsiteX3929" fmla="*/ 115821 w 1013913"/>
                <a:gd name="connsiteY3929" fmla="*/ 879417 h 1013913"/>
                <a:gd name="connsiteX3930" fmla="*/ 104016 w 1013913"/>
                <a:gd name="connsiteY3930" fmla="*/ 861029 h 1013913"/>
                <a:gd name="connsiteX3931" fmla="*/ 112339 w 1013913"/>
                <a:gd name="connsiteY3931" fmla="*/ 861029 h 1013913"/>
                <a:gd name="connsiteX3932" fmla="*/ 119955 w 1013913"/>
                <a:gd name="connsiteY3932" fmla="*/ 872997 h 1013913"/>
                <a:gd name="connsiteX3933" fmla="*/ 127572 w 1013913"/>
                <a:gd name="connsiteY3933" fmla="*/ 861029 h 1013913"/>
                <a:gd name="connsiteX3934" fmla="*/ 135895 w 1013913"/>
                <a:gd name="connsiteY3934" fmla="*/ 861029 h 1013913"/>
                <a:gd name="connsiteX3935" fmla="*/ 124090 w 1013913"/>
                <a:gd name="connsiteY3935" fmla="*/ 879417 h 1013913"/>
                <a:gd name="connsiteX3936" fmla="*/ 136711 w 1013913"/>
                <a:gd name="connsiteY3936" fmla="*/ 899110 h 1013913"/>
                <a:gd name="connsiteX3937" fmla="*/ 128388 w 1013913"/>
                <a:gd name="connsiteY3937" fmla="*/ 899110 h 1013913"/>
                <a:gd name="connsiteX3938" fmla="*/ 119955 w 1013913"/>
                <a:gd name="connsiteY3938" fmla="*/ 885727 h 1013913"/>
                <a:gd name="connsiteX3939" fmla="*/ 171556 w 1013913"/>
                <a:gd name="connsiteY3939" fmla="*/ 885727 h 1013913"/>
                <a:gd name="connsiteX3940" fmla="*/ 163123 w 1013913"/>
                <a:gd name="connsiteY3940" fmla="*/ 899110 h 1013913"/>
                <a:gd name="connsiteX3941" fmla="*/ 154800 w 1013913"/>
                <a:gd name="connsiteY3941" fmla="*/ 899110 h 1013913"/>
                <a:gd name="connsiteX3942" fmla="*/ 167421 w 1013913"/>
                <a:gd name="connsiteY3942" fmla="*/ 879417 h 1013913"/>
                <a:gd name="connsiteX3943" fmla="*/ 155616 w 1013913"/>
                <a:gd name="connsiteY3943" fmla="*/ 861029 h 1013913"/>
                <a:gd name="connsiteX3944" fmla="*/ 163939 w 1013913"/>
                <a:gd name="connsiteY3944" fmla="*/ 861029 h 1013913"/>
                <a:gd name="connsiteX3945" fmla="*/ 171555 w 1013913"/>
                <a:gd name="connsiteY3945" fmla="*/ 872997 h 1013913"/>
                <a:gd name="connsiteX3946" fmla="*/ 179172 w 1013913"/>
                <a:gd name="connsiteY3946" fmla="*/ 861029 h 1013913"/>
                <a:gd name="connsiteX3947" fmla="*/ 187495 w 1013913"/>
                <a:gd name="connsiteY3947" fmla="*/ 861029 h 1013913"/>
                <a:gd name="connsiteX3948" fmla="*/ 175690 w 1013913"/>
                <a:gd name="connsiteY3948" fmla="*/ 879417 h 1013913"/>
                <a:gd name="connsiteX3949" fmla="*/ 188311 w 1013913"/>
                <a:gd name="connsiteY3949" fmla="*/ 899110 h 1013913"/>
                <a:gd name="connsiteX3950" fmla="*/ 179988 w 1013913"/>
                <a:gd name="connsiteY3950" fmla="*/ 899110 h 1013913"/>
                <a:gd name="connsiteX3951" fmla="*/ 171555 w 1013913"/>
                <a:gd name="connsiteY3951" fmla="*/ 885727 h 1013913"/>
                <a:gd name="connsiteX3952" fmla="*/ 223156 w 1013913"/>
                <a:gd name="connsiteY3952" fmla="*/ 885727 h 1013913"/>
                <a:gd name="connsiteX3953" fmla="*/ 214724 w 1013913"/>
                <a:gd name="connsiteY3953" fmla="*/ 899110 h 1013913"/>
                <a:gd name="connsiteX3954" fmla="*/ 206401 w 1013913"/>
                <a:gd name="connsiteY3954" fmla="*/ 899110 h 1013913"/>
                <a:gd name="connsiteX3955" fmla="*/ 219021 w 1013913"/>
                <a:gd name="connsiteY3955" fmla="*/ 879417 h 1013913"/>
                <a:gd name="connsiteX3956" fmla="*/ 207217 w 1013913"/>
                <a:gd name="connsiteY3956" fmla="*/ 861029 h 1013913"/>
                <a:gd name="connsiteX3957" fmla="*/ 215540 w 1013913"/>
                <a:gd name="connsiteY3957" fmla="*/ 861029 h 1013913"/>
                <a:gd name="connsiteX3958" fmla="*/ 223156 w 1013913"/>
                <a:gd name="connsiteY3958" fmla="*/ 872997 h 1013913"/>
                <a:gd name="connsiteX3959" fmla="*/ 230772 w 1013913"/>
                <a:gd name="connsiteY3959" fmla="*/ 861029 h 1013913"/>
                <a:gd name="connsiteX3960" fmla="*/ 239095 w 1013913"/>
                <a:gd name="connsiteY3960" fmla="*/ 861029 h 1013913"/>
                <a:gd name="connsiteX3961" fmla="*/ 227291 w 1013913"/>
                <a:gd name="connsiteY3961" fmla="*/ 879417 h 1013913"/>
                <a:gd name="connsiteX3962" fmla="*/ 239911 w 1013913"/>
                <a:gd name="connsiteY3962" fmla="*/ 899110 h 1013913"/>
                <a:gd name="connsiteX3963" fmla="*/ 231588 w 1013913"/>
                <a:gd name="connsiteY3963" fmla="*/ 899110 h 1013913"/>
                <a:gd name="connsiteX3964" fmla="*/ 223156 w 1013913"/>
                <a:gd name="connsiteY3964" fmla="*/ 885727 h 1013913"/>
                <a:gd name="connsiteX3965" fmla="*/ 274756 w 1013913"/>
                <a:gd name="connsiteY3965" fmla="*/ 885727 h 1013913"/>
                <a:gd name="connsiteX3966" fmla="*/ 266324 w 1013913"/>
                <a:gd name="connsiteY3966" fmla="*/ 899110 h 1013913"/>
                <a:gd name="connsiteX3967" fmla="*/ 258001 w 1013913"/>
                <a:gd name="connsiteY3967" fmla="*/ 899110 h 1013913"/>
                <a:gd name="connsiteX3968" fmla="*/ 270621 w 1013913"/>
                <a:gd name="connsiteY3968" fmla="*/ 879417 h 1013913"/>
                <a:gd name="connsiteX3969" fmla="*/ 258817 w 1013913"/>
                <a:gd name="connsiteY3969" fmla="*/ 861029 h 1013913"/>
                <a:gd name="connsiteX3970" fmla="*/ 267140 w 1013913"/>
                <a:gd name="connsiteY3970" fmla="*/ 861029 h 1013913"/>
                <a:gd name="connsiteX3971" fmla="*/ 274756 w 1013913"/>
                <a:gd name="connsiteY3971" fmla="*/ 872997 h 1013913"/>
                <a:gd name="connsiteX3972" fmla="*/ 282373 w 1013913"/>
                <a:gd name="connsiteY3972" fmla="*/ 861029 h 1013913"/>
                <a:gd name="connsiteX3973" fmla="*/ 290696 w 1013913"/>
                <a:gd name="connsiteY3973" fmla="*/ 861029 h 1013913"/>
                <a:gd name="connsiteX3974" fmla="*/ 278891 w 1013913"/>
                <a:gd name="connsiteY3974" fmla="*/ 879417 h 1013913"/>
                <a:gd name="connsiteX3975" fmla="*/ 291512 w 1013913"/>
                <a:gd name="connsiteY3975" fmla="*/ 899110 h 1013913"/>
                <a:gd name="connsiteX3976" fmla="*/ 283189 w 1013913"/>
                <a:gd name="connsiteY3976" fmla="*/ 899110 h 1013913"/>
                <a:gd name="connsiteX3977" fmla="*/ 274756 w 1013913"/>
                <a:gd name="connsiteY3977" fmla="*/ 885727 h 1013913"/>
                <a:gd name="connsiteX3978" fmla="*/ 326356 w 1013913"/>
                <a:gd name="connsiteY3978" fmla="*/ 885727 h 1013913"/>
                <a:gd name="connsiteX3979" fmla="*/ 317924 w 1013913"/>
                <a:gd name="connsiteY3979" fmla="*/ 899110 h 1013913"/>
                <a:gd name="connsiteX3980" fmla="*/ 309601 w 1013913"/>
                <a:gd name="connsiteY3980" fmla="*/ 899110 h 1013913"/>
                <a:gd name="connsiteX3981" fmla="*/ 322222 w 1013913"/>
                <a:gd name="connsiteY3981" fmla="*/ 879417 h 1013913"/>
                <a:gd name="connsiteX3982" fmla="*/ 310417 w 1013913"/>
                <a:gd name="connsiteY3982" fmla="*/ 861029 h 1013913"/>
                <a:gd name="connsiteX3983" fmla="*/ 318740 w 1013913"/>
                <a:gd name="connsiteY3983" fmla="*/ 861029 h 1013913"/>
                <a:gd name="connsiteX3984" fmla="*/ 326356 w 1013913"/>
                <a:gd name="connsiteY3984" fmla="*/ 872997 h 1013913"/>
                <a:gd name="connsiteX3985" fmla="*/ 333973 w 1013913"/>
                <a:gd name="connsiteY3985" fmla="*/ 861029 h 1013913"/>
                <a:gd name="connsiteX3986" fmla="*/ 342296 w 1013913"/>
                <a:gd name="connsiteY3986" fmla="*/ 861029 h 1013913"/>
                <a:gd name="connsiteX3987" fmla="*/ 330491 w 1013913"/>
                <a:gd name="connsiteY3987" fmla="*/ 879417 h 1013913"/>
                <a:gd name="connsiteX3988" fmla="*/ 343112 w 1013913"/>
                <a:gd name="connsiteY3988" fmla="*/ 899110 h 1013913"/>
                <a:gd name="connsiteX3989" fmla="*/ 334789 w 1013913"/>
                <a:gd name="connsiteY3989" fmla="*/ 899110 h 1013913"/>
                <a:gd name="connsiteX3990" fmla="*/ 326356 w 1013913"/>
                <a:gd name="connsiteY3990" fmla="*/ 885727 h 1013913"/>
                <a:gd name="connsiteX3991" fmla="*/ 377956 w 1013913"/>
                <a:gd name="connsiteY3991" fmla="*/ 885727 h 1013913"/>
                <a:gd name="connsiteX3992" fmla="*/ 369524 w 1013913"/>
                <a:gd name="connsiteY3992" fmla="*/ 899110 h 1013913"/>
                <a:gd name="connsiteX3993" fmla="*/ 361201 w 1013913"/>
                <a:gd name="connsiteY3993" fmla="*/ 899110 h 1013913"/>
                <a:gd name="connsiteX3994" fmla="*/ 373822 w 1013913"/>
                <a:gd name="connsiteY3994" fmla="*/ 879417 h 1013913"/>
                <a:gd name="connsiteX3995" fmla="*/ 362017 w 1013913"/>
                <a:gd name="connsiteY3995" fmla="*/ 861029 h 1013913"/>
                <a:gd name="connsiteX3996" fmla="*/ 370340 w 1013913"/>
                <a:gd name="connsiteY3996" fmla="*/ 861029 h 1013913"/>
                <a:gd name="connsiteX3997" fmla="*/ 377956 w 1013913"/>
                <a:gd name="connsiteY3997" fmla="*/ 872997 h 1013913"/>
                <a:gd name="connsiteX3998" fmla="*/ 385573 w 1013913"/>
                <a:gd name="connsiteY3998" fmla="*/ 861029 h 1013913"/>
                <a:gd name="connsiteX3999" fmla="*/ 393896 w 1013913"/>
                <a:gd name="connsiteY3999" fmla="*/ 861029 h 1013913"/>
                <a:gd name="connsiteX4000" fmla="*/ 382091 w 1013913"/>
                <a:gd name="connsiteY4000" fmla="*/ 879417 h 1013913"/>
                <a:gd name="connsiteX4001" fmla="*/ 394712 w 1013913"/>
                <a:gd name="connsiteY4001" fmla="*/ 899110 h 1013913"/>
                <a:gd name="connsiteX4002" fmla="*/ 386389 w 1013913"/>
                <a:gd name="connsiteY4002" fmla="*/ 899110 h 1013913"/>
                <a:gd name="connsiteX4003" fmla="*/ 377956 w 1013913"/>
                <a:gd name="connsiteY4003" fmla="*/ 885727 h 1013913"/>
                <a:gd name="connsiteX4004" fmla="*/ 429556 w 1013913"/>
                <a:gd name="connsiteY4004" fmla="*/ 885727 h 1013913"/>
                <a:gd name="connsiteX4005" fmla="*/ 421124 w 1013913"/>
                <a:gd name="connsiteY4005" fmla="*/ 899110 h 1013913"/>
                <a:gd name="connsiteX4006" fmla="*/ 412801 w 1013913"/>
                <a:gd name="connsiteY4006" fmla="*/ 899110 h 1013913"/>
                <a:gd name="connsiteX4007" fmla="*/ 425422 w 1013913"/>
                <a:gd name="connsiteY4007" fmla="*/ 879417 h 1013913"/>
                <a:gd name="connsiteX4008" fmla="*/ 413617 w 1013913"/>
                <a:gd name="connsiteY4008" fmla="*/ 861029 h 1013913"/>
                <a:gd name="connsiteX4009" fmla="*/ 421940 w 1013913"/>
                <a:gd name="connsiteY4009" fmla="*/ 861029 h 1013913"/>
                <a:gd name="connsiteX4010" fmla="*/ 429556 w 1013913"/>
                <a:gd name="connsiteY4010" fmla="*/ 872997 h 1013913"/>
                <a:gd name="connsiteX4011" fmla="*/ 437173 w 1013913"/>
                <a:gd name="connsiteY4011" fmla="*/ 861029 h 1013913"/>
                <a:gd name="connsiteX4012" fmla="*/ 445496 w 1013913"/>
                <a:gd name="connsiteY4012" fmla="*/ 861029 h 1013913"/>
                <a:gd name="connsiteX4013" fmla="*/ 433691 w 1013913"/>
                <a:gd name="connsiteY4013" fmla="*/ 879417 h 1013913"/>
                <a:gd name="connsiteX4014" fmla="*/ 446312 w 1013913"/>
                <a:gd name="connsiteY4014" fmla="*/ 899110 h 1013913"/>
                <a:gd name="connsiteX4015" fmla="*/ 437989 w 1013913"/>
                <a:gd name="connsiteY4015" fmla="*/ 899110 h 1013913"/>
                <a:gd name="connsiteX4016" fmla="*/ 429556 w 1013913"/>
                <a:gd name="connsiteY4016" fmla="*/ 885727 h 1013913"/>
                <a:gd name="connsiteX4017" fmla="*/ 481157 w 1013913"/>
                <a:gd name="connsiteY4017" fmla="*/ 885727 h 1013913"/>
                <a:gd name="connsiteX4018" fmla="*/ 472724 w 1013913"/>
                <a:gd name="connsiteY4018" fmla="*/ 899110 h 1013913"/>
                <a:gd name="connsiteX4019" fmla="*/ 464401 w 1013913"/>
                <a:gd name="connsiteY4019" fmla="*/ 899110 h 1013913"/>
                <a:gd name="connsiteX4020" fmla="*/ 477022 w 1013913"/>
                <a:gd name="connsiteY4020" fmla="*/ 879417 h 1013913"/>
                <a:gd name="connsiteX4021" fmla="*/ 465217 w 1013913"/>
                <a:gd name="connsiteY4021" fmla="*/ 861029 h 1013913"/>
                <a:gd name="connsiteX4022" fmla="*/ 473540 w 1013913"/>
                <a:gd name="connsiteY4022" fmla="*/ 861029 h 1013913"/>
                <a:gd name="connsiteX4023" fmla="*/ 481156 w 1013913"/>
                <a:gd name="connsiteY4023" fmla="*/ 872997 h 1013913"/>
                <a:gd name="connsiteX4024" fmla="*/ 488773 w 1013913"/>
                <a:gd name="connsiteY4024" fmla="*/ 861029 h 1013913"/>
                <a:gd name="connsiteX4025" fmla="*/ 497096 w 1013913"/>
                <a:gd name="connsiteY4025" fmla="*/ 861029 h 1013913"/>
                <a:gd name="connsiteX4026" fmla="*/ 485291 w 1013913"/>
                <a:gd name="connsiteY4026" fmla="*/ 879417 h 1013913"/>
                <a:gd name="connsiteX4027" fmla="*/ 497912 w 1013913"/>
                <a:gd name="connsiteY4027" fmla="*/ 899110 h 1013913"/>
                <a:gd name="connsiteX4028" fmla="*/ 489589 w 1013913"/>
                <a:gd name="connsiteY4028" fmla="*/ 899110 h 1013913"/>
                <a:gd name="connsiteX4029" fmla="*/ 481156 w 1013913"/>
                <a:gd name="connsiteY4029" fmla="*/ 885727 h 1013913"/>
                <a:gd name="connsiteX4030" fmla="*/ 532757 w 1013913"/>
                <a:gd name="connsiteY4030" fmla="*/ 885727 h 1013913"/>
                <a:gd name="connsiteX4031" fmla="*/ 524324 w 1013913"/>
                <a:gd name="connsiteY4031" fmla="*/ 899110 h 1013913"/>
                <a:gd name="connsiteX4032" fmla="*/ 516001 w 1013913"/>
                <a:gd name="connsiteY4032" fmla="*/ 899110 h 1013913"/>
                <a:gd name="connsiteX4033" fmla="*/ 528622 w 1013913"/>
                <a:gd name="connsiteY4033" fmla="*/ 879417 h 1013913"/>
                <a:gd name="connsiteX4034" fmla="*/ 516817 w 1013913"/>
                <a:gd name="connsiteY4034" fmla="*/ 861029 h 1013913"/>
                <a:gd name="connsiteX4035" fmla="*/ 525140 w 1013913"/>
                <a:gd name="connsiteY4035" fmla="*/ 861029 h 1013913"/>
                <a:gd name="connsiteX4036" fmla="*/ 532756 w 1013913"/>
                <a:gd name="connsiteY4036" fmla="*/ 872997 h 1013913"/>
                <a:gd name="connsiteX4037" fmla="*/ 540373 w 1013913"/>
                <a:gd name="connsiteY4037" fmla="*/ 861029 h 1013913"/>
                <a:gd name="connsiteX4038" fmla="*/ 548696 w 1013913"/>
                <a:gd name="connsiteY4038" fmla="*/ 861029 h 1013913"/>
                <a:gd name="connsiteX4039" fmla="*/ 536891 w 1013913"/>
                <a:gd name="connsiteY4039" fmla="*/ 879417 h 1013913"/>
                <a:gd name="connsiteX4040" fmla="*/ 549512 w 1013913"/>
                <a:gd name="connsiteY4040" fmla="*/ 899110 h 1013913"/>
                <a:gd name="connsiteX4041" fmla="*/ 541189 w 1013913"/>
                <a:gd name="connsiteY4041" fmla="*/ 899110 h 1013913"/>
                <a:gd name="connsiteX4042" fmla="*/ 532756 w 1013913"/>
                <a:gd name="connsiteY4042" fmla="*/ 885727 h 1013913"/>
                <a:gd name="connsiteX4043" fmla="*/ 584357 w 1013913"/>
                <a:gd name="connsiteY4043" fmla="*/ 885727 h 1013913"/>
                <a:gd name="connsiteX4044" fmla="*/ 575925 w 1013913"/>
                <a:gd name="connsiteY4044" fmla="*/ 899110 h 1013913"/>
                <a:gd name="connsiteX4045" fmla="*/ 567601 w 1013913"/>
                <a:gd name="connsiteY4045" fmla="*/ 899110 h 1013913"/>
                <a:gd name="connsiteX4046" fmla="*/ 580222 w 1013913"/>
                <a:gd name="connsiteY4046" fmla="*/ 879417 h 1013913"/>
                <a:gd name="connsiteX4047" fmla="*/ 568417 w 1013913"/>
                <a:gd name="connsiteY4047" fmla="*/ 861029 h 1013913"/>
                <a:gd name="connsiteX4048" fmla="*/ 576741 w 1013913"/>
                <a:gd name="connsiteY4048" fmla="*/ 861029 h 1013913"/>
                <a:gd name="connsiteX4049" fmla="*/ 584357 w 1013913"/>
                <a:gd name="connsiteY4049" fmla="*/ 872997 h 1013913"/>
                <a:gd name="connsiteX4050" fmla="*/ 591973 w 1013913"/>
                <a:gd name="connsiteY4050" fmla="*/ 861029 h 1013913"/>
                <a:gd name="connsiteX4051" fmla="*/ 600296 w 1013913"/>
                <a:gd name="connsiteY4051" fmla="*/ 861029 h 1013913"/>
                <a:gd name="connsiteX4052" fmla="*/ 588492 w 1013913"/>
                <a:gd name="connsiteY4052" fmla="*/ 879417 h 1013913"/>
                <a:gd name="connsiteX4053" fmla="*/ 601112 w 1013913"/>
                <a:gd name="connsiteY4053" fmla="*/ 899110 h 1013913"/>
                <a:gd name="connsiteX4054" fmla="*/ 592789 w 1013913"/>
                <a:gd name="connsiteY4054" fmla="*/ 899110 h 1013913"/>
                <a:gd name="connsiteX4055" fmla="*/ 584357 w 1013913"/>
                <a:gd name="connsiteY4055" fmla="*/ 885727 h 1013913"/>
                <a:gd name="connsiteX4056" fmla="*/ 635957 w 1013913"/>
                <a:gd name="connsiteY4056" fmla="*/ 885727 h 1013913"/>
                <a:gd name="connsiteX4057" fmla="*/ 627525 w 1013913"/>
                <a:gd name="connsiteY4057" fmla="*/ 899110 h 1013913"/>
                <a:gd name="connsiteX4058" fmla="*/ 619202 w 1013913"/>
                <a:gd name="connsiteY4058" fmla="*/ 899110 h 1013913"/>
                <a:gd name="connsiteX4059" fmla="*/ 631822 w 1013913"/>
                <a:gd name="connsiteY4059" fmla="*/ 879417 h 1013913"/>
                <a:gd name="connsiteX4060" fmla="*/ 620018 w 1013913"/>
                <a:gd name="connsiteY4060" fmla="*/ 861029 h 1013913"/>
                <a:gd name="connsiteX4061" fmla="*/ 628341 w 1013913"/>
                <a:gd name="connsiteY4061" fmla="*/ 861029 h 1013913"/>
                <a:gd name="connsiteX4062" fmla="*/ 635957 w 1013913"/>
                <a:gd name="connsiteY4062" fmla="*/ 872997 h 1013913"/>
                <a:gd name="connsiteX4063" fmla="*/ 643573 w 1013913"/>
                <a:gd name="connsiteY4063" fmla="*/ 861029 h 1013913"/>
                <a:gd name="connsiteX4064" fmla="*/ 651896 w 1013913"/>
                <a:gd name="connsiteY4064" fmla="*/ 861029 h 1013913"/>
                <a:gd name="connsiteX4065" fmla="*/ 640092 w 1013913"/>
                <a:gd name="connsiteY4065" fmla="*/ 879417 h 1013913"/>
                <a:gd name="connsiteX4066" fmla="*/ 652712 w 1013913"/>
                <a:gd name="connsiteY4066" fmla="*/ 899110 h 1013913"/>
                <a:gd name="connsiteX4067" fmla="*/ 644389 w 1013913"/>
                <a:gd name="connsiteY4067" fmla="*/ 899110 h 1013913"/>
                <a:gd name="connsiteX4068" fmla="*/ 635957 w 1013913"/>
                <a:gd name="connsiteY4068" fmla="*/ 885727 h 1013913"/>
                <a:gd name="connsiteX4069" fmla="*/ 687557 w 1013913"/>
                <a:gd name="connsiteY4069" fmla="*/ 885727 h 1013913"/>
                <a:gd name="connsiteX4070" fmla="*/ 679125 w 1013913"/>
                <a:gd name="connsiteY4070" fmla="*/ 899110 h 1013913"/>
                <a:gd name="connsiteX4071" fmla="*/ 670802 w 1013913"/>
                <a:gd name="connsiteY4071" fmla="*/ 899110 h 1013913"/>
                <a:gd name="connsiteX4072" fmla="*/ 683423 w 1013913"/>
                <a:gd name="connsiteY4072" fmla="*/ 879417 h 1013913"/>
                <a:gd name="connsiteX4073" fmla="*/ 671618 w 1013913"/>
                <a:gd name="connsiteY4073" fmla="*/ 861029 h 1013913"/>
                <a:gd name="connsiteX4074" fmla="*/ 679941 w 1013913"/>
                <a:gd name="connsiteY4074" fmla="*/ 861029 h 1013913"/>
                <a:gd name="connsiteX4075" fmla="*/ 687557 w 1013913"/>
                <a:gd name="connsiteY4075" fmla="*/ 872997 h 1013913"/>
                <a:gd name="connsiteX4076" fmla="*/ 695174 w 1013913"/>
                <a:gd name="connsiteY4076" fmla="*/ 861029 h 1013913"/>
                <a:gd name="connsiteX4077" fmla="*/ 703497 w 1013913"/>
                <a:gd name="connsiteY4077" fmla="*/ 861029 h 1013913"/>
                <a:gd name="connsiteX4078" fmla="*/ 691692 w 1013913"/>
                <a:gd name="connsiteY4078" fmla="*/ 879417 h 1013913"/>
                <a:gd name="connsiteX4079" fmla="*/ 704313 w 1013913"/>
                <a:gd name="connsiteY4079" fmla="*/ 899110 h 1013913"/>
                <a:gd name="connsiteX4080" fmla="*/ 695990 w 1013913"/>
                <a:gd name="connsiteY4080" fmla="*/ 899110 h 1013913"/>
                <a:gd name="connsiteX4081" fmla="*/ 687557 w 1013913"/>
                <a:gd name="connsiteY4081" fmla="*/ 885727 h 1013913"/>
                <a:gd name="connsiteX4082" fmla="*/ 739157 w 1013913"/>
                <a:gd name="connsiteY4082" fmla="*/ 885727 h 1013913"/>
                <a:gd name="connsiteX4083" fmla="*/ 730725 w 1013913"/>
                <a:gd name="connsiteY4083" fmla="*/ 899110 h 1013913"/>
                <a:gd name="connsiteX4084" fmla="*/ 722402 w 1013913"/>
                <a:gd name="connsiteY4084" fmla="*/ 899110 h 1013913"/>
                <a:gd name="connsiteX4085" fmla="*/ 735023 w 1013913"/>
                <a:gd name="connsiteY4085" fmla="*/ 879417 h 1013913"/>
                <a:gd name="connsiteX4086" fmla="*/ 723218 w 1013913"/>
                <a:gd name="connsiteY4086" fmla="*/ 861029 h 1013913"/>
                <a:gd name="connsiteX4087" fmla="*/ 731541 w 1013913"/>
                <a:gd name="connsiteY4087" fmla="*/ 861029 h 1013913"/>
                <a:gd name="connsiteX4088" fmla="*/ 739157 w 1013913"/>
                <a:gd name="connsiteY4088" fmla="*/ 872997 h 1013913"/>
                <a:gd name="connsiteX4089" fmla="*/ 746774 w 1013913"/>
                <a:gd name="connsiteY4089" fmla="*/ 861029 h 1013913"/>
                <a:gd name="connsiteX4090" fmla="*/ 755097 w 1013913"/>
                <a:gd name="connsiteY4090" fmla="*/ 861029 h 1013913"/>
                <a:gd name="connsiteX4091" fmla="*/ 743292 w 1013913"/>
                <a:gd name="connsiteY4091" fmla="*/ 879417 h 1013913"/>
                <a:gd name="connsiteX4092" fmla="*/ 755913 w 1013913"/>
                <a:gd name="connsiteY4092" fmla="*/ 899110 h 1013913"/>
                <a:gd name="connsiteX4093" fmla="*/ 747590 w 1013913"/>
                <a:gd name="connsiteY4093" fmla="*/ 899110 h 1013913"/>
                <a:gd name="connsiteX4094" fmla="*/ 739157 w 1013913"/>
                <a:gd name="connsiteY4094" fmla="*/ 885727 h 1013913"/>
                <a:gd name="connsiteX4095" fmla="*/ 790757 w 1013913"/>
                <a:gd name="connsiteY4095" fmla="*/ 885727 h 1013913"/>
                <a:gd name="connsiteX4096" fmla="*/ 782325 w 1013913"/>
                <a:gd name="connsiteY4096" fmla="*/ 899110 h 1013913"/>
                <a:gd name="connsiteX4097" fmla="*/ 774002 w 1013913"/>
                <a:gd name="connsiteY4097" fmla="*/ 899110 h 1013913"/>
                <a:gd name="connsiteX4098" fmla="*/ 786623 w 1013913"/>
                <a:gd name="connsiteY4098" fmla="*/ 879417 h 1013913"/>
                <a:gd name="connsiteX4099" fmla="*/ 774818 w 1013913"/>
                <a:gd name="connsiteY4099" fmla="*/ 861029 h 1013913"/>
                <a:gd name="connsiteX4100" fmla="*/ 783141 w 1013913"/>
                <a:gd name="connsiteY4100" fmla="*/ 861029 h 1013913"/>
                <a:gd name="connsiteX4101" fmla="*/ 790757 w 1013913"/>
                <a:gd name="connsiteY4101" fmla="*/ 872997 h 1013913"/>
                <a:gd name="connsiteX4102" fmla="*/ 798374 w 1013913"/>
                <a:gd name="connsiteY4102" fmla="*/ 861029 h 1013913"/>
                <a:gd name="connsiteX4103" fmla="*/ 806697 w 1013913"/>
                <a:gd name="connsiteY4103" fmla="*/ 861029 h 1013913"/>
                <a:gd name="connsiteX4104" fmla="*/ 794892 w 1013913"/>
                <a:gd name="connsiteY4104" fmla="*/ 879417 h 1013913"/>
                <a:gd name="connsiteX4105" fmla="*/ 807513 w 1013913"/>
                <a:gd name="connsiteY4105" fmla="*/ 899110 h 1013913"/>
                <a:gd name="connsiteX4106" fmla="*/ 799190 w 1013913"/>
                <a:gd name="connsiteY4106" fmla="*/ 899110 h 1013913"/>
                <a:gd name="connsiteX4107" fmla="*/ 790757 w 1013913"/>
                <a:gd name="connsiteY4107" fmla="*/ 885727 h 1013913"/>
                <a:gd name="connsiteX4108" fmla="*/ 842357 w 1013913"/>
                <a:gd name="connsiteY4108" fmla="*/ 885727 h 1013913"/>
                <a:gd name="connsiteX4109" fmla="*/ 833925 w 1013913"/>
                <a:gd name="connsiteY4109" fmla="*/ 899110 h 1013913"/>
                <a:gd name="connsiteX4110" fmla="*/ 825602 w 1013913"/>
                <a:gd name="connsiteY4110" fmla="*/ 899110 h 1013913"/>
                <a:gd name="connsiteX4111" fmla="*/ 838223 w 1013913"/>
                <a:gd name="connsiteY4111" fmla="*/ 879417 h 1013913"/>
                <a:gd name="connsiteX4112" fmla="*/ 826418 w 1013913"/>
                <a:gd name="connsiteY4112" fmla="*/ 861029 h 1013913"/>
                <a:gd name="connsiteX4113" fmla="*/ 834741 w 1013913"/>
                <a:gd name="connsiteY4113" fmla="*/ 861029 h 1013913"/>
                <a:gd name="connsiteX4114" fmla="*/ 842357 w 1013913"/>
                <a:gd name="connsiteY4114" fmla="*/ 872997 h 1013913"/>
                <a:gd name="connsiteX4115" fmla="*/ 849974 w 1013913"/>
                <a:gd name="connsiteY4115" fmla="*/ 861029 h 1013913"/>
                <a:gd name="connsiteX4116" fmla="*/ 858297 w 1013913"/>
                <a:gd name="connsiteY4116" fmla="*/ 861029 h 1013913"/>
                <a:gd name="connsiteX4117" fmla="*/ 846492 w 1013913"/>
                <a:gd name="connsiteY4117" fmla="*/ 879417 h 1013913"/>
                <a:gd name="connsiteX4118" fmla="*/ 859113 w 1013913"/>
                <a:gd name="connsiteY4118" fmla="*/ 899110 h 1013913"/>
                <a:gd name="connsiteX4119" fmla="*/ 850790 w 1013913"/>
                <a:gd name="connsiteY4119" fmla="*/ 899110 h 1013913"/>
                <a:gd name="connsiteX4120" fmla="*/ 842357 w 1013913"/>
                <a:gd name="connsiteY4120" fmla="*/ 885727 h 1013913"/>
                <a:gd name="connsiteX4121" fmla="*/ 893958 w 1013913"/>
                <a:gd name="connsiteY4121" fmla="*/ 885727 h 1013913"/>
                <a:gd name="connsiteX4122" fmla="*/ 885526 w 1013913"/>
                <a:gd name="connsiteY4122" fmla="*/ 899110 h 1013913"/>
                <a:gd name="connsiteX4123" fmla="*/ 877202 w 1013913"/>
                <a:gd name="connsiteY4123" fmla="*/ 899110 h 1013913"/>
                <a:gd name="connsiteX4124" fmla="*/ 889823 w 1013913"/>
                <a:gd name="connsiteY4124" fmla="*/ 879417 h 1013913"/>
                <a:gd name="connsiteX4125" fmla="*/ 878018 w 1013913"/>
                <a:gd name="connsiteY4125" fmla="*/ 861029 h 1013913"/>
                <a:gd name="connsiteX4126" fmla="*/ 886341 w 1013913"/>
                <a:gd name="connsiteY4126" fmla="*/ 861029 h 1013913"/>
                <a:gd name="connsiteX4127" fmla="*/ 893958 w 1013913"/>
                <a:gd name="connsiteY4127" fmla="*/ 872997 h 1013913"/>
                <a:gd name="connsiteX4128" fmla="*/ 901574 w 1013913"/>
                <a:gd name="connsiteY4128" fmla="*/ 861029 h 1013913"/>
                <a:gd name="connsiteX4129" fmla="*/ 909897 w 1013913"/>
                <a:gd name="connsiteY4129" fmla="*/ 861029 h 1013913"/>
                <a:gd name="connsiteX4130" fmla="*/ 898093 w 1013913"/>
                <a:gd name="connsiteY4130" fmla="*/ 879417 h 1013913"/>
                <a:gd name="connsiteX4131" fmla="*/ 910713 w 1013913"/>
                <a:gd name="connsiteY4131" fmla="*/ 899110 h 1013913"/>
                <a:gd name="connsiteX4132" fmla="*/ 902390 w 1013913"/>
                <a:gd name="connsiteY4132" fmla="*/ 899110 h 1013913"/>
                <a:gd name="connsiteX4133" fmla="*/ 893958 w 1013913"/>
                <a:gd name="connsiteY4133" fmla="*/ 885727 h 1013913"/>
                <a:gd name="connsiteX4134" fmla="*/ 945558 w 1013913"/>
                <a:gd name="connsiteY4134" fmla="*/ 885727 h 1013913"/>
                <a:gd name="connsiteX4135" fmla="*/ 937126 w 1013913"/>
                <a:gd name="connsiteY4135" fmla="*/ 899110 h 1013913"/>
                <a:gd name="connsiteX4136" fmla="*/ 928803 w 1013913"/>
                <a:gd name="connsiteY4136" fmla="*/ 899110 h 1013913"/>
                <a:gd name="connsiteX4137" fmla="*/ 941423 w 1013913"/>
                <a:gd name="connsiteY4137" fmla="*/ 879417 h 1013913"/>
                <a:gd name="connsiteX4138" fmla="*/ 929619 w 1013913"/>
                <a:gd name="connsiteY4138" fmla="*/ 861029 h 1013913"/>
                <a:gd name="connsiteX4139" fmla="*/ 937942 w 1013913"/>
                <a:gd name="connsiteY4139" fmla="*/ 861029 h 1013913"/>
                <a:gd name="connsiteX4140" fmla="*/ 945558 w 1013913"/>
                <a:gd name="connsiteY4140" fmla="*/ 872997 h 1013913"/>
                <a:gd name="connsiteX4141" fmla="*/ 953174 w 1013913"/>
                <a:gd name="connsiteY4141" fmla="*/ 861029 h 1013913"/>
                <a:gd name="connsiteX4142" fmla="*/ 961497 w 1013913"/>
                <a:gd name="connsiteY4142" fmla="*/ 861029 h 1013913"/>
                <a:gd name="connsiteX4143" fmla="*/ 949693 w 1013913"/>
                <a:gd name="connsiteY4143" fmla="*/ 879417 h 1013913"/>
                <a:gd name="connsiteX4144" fmla="*/ 962313 w 1013913"/>
                <a:gd name="connsiteY4144" fmla="*/ 899110 h 1013913"/>
                <a:gd name="connsiteX4145" fmla="*/ 953990 w 1013913"/>
                <a:gd name="connsiteY4145" fmla="*/ 899110 h 1013913"/>
                <a:gd name="connsiteX4146" fmla="*/ 945558 w 1013913"/>
                <a:gd name="connsiteY4146" fmla="*/ 885727 h 1013913"/>
                <a:gd name="connsiteX4147" fmla="*/ 997158 w 1013913"/>
                <a:gd name="connsiteY4147" fmla="*/ 885727 h 1013913"/>
                <a:gd name="connsiteX4148" fmla="*/ 988726 w 1013913"/>
                <a:gd name="connsiteY4148" fmla="*/ 899110 h 1013913"/>
                <a:gd name="connsiteX4149" fmla="*/ 980403 w 1013913"/>
                <a:gd name="connsiteY4149" fmla="*/ 899110 h 1013913"/>
                <a:gd name="connsiteX4150" fmla="*/ 993023 w 1013913"/>
                <a:gd name="connsiteY4150" fmla="*/ 879417 h 1013913"/>
                <a:gd name="connsiteX4151" fmla="*/ 981219 w 1013913"/>
                <a:gd name="connsiteY4151" fmla="*/ 861029 h 1013913"/>
                <a:gd name="connsiteX4152" fmla="*/ 989542 w 1013913"/>
                <a:gd name="connsiteY4152" fmla="*/ 861029 h 1013913"/>
                <a:gd name="connsiteX4153" fmla="*/ 997158 w 1013913"/>
                <a:gd name="connsiteY4153" fmla="*/ 872997 h 1013913"/>
                <a:gd name="connsiteX4154" fmla="*/ 1004775 w 1013913"/>
                <a:gd name="connsiteY4154" fmla="*/ 861029 h 1013913"/>
                <a:gd name="connsiteX4155" fmla="*/ 1013097 w 1013913"/>
                <a:gd name="connsiteY4155" fmla="*/ 861029 h 1013913"/>
                <a:gd name="connsiteX4156" fmla="*/ 1001293 w 1013913"/>
                <a:gd name="connsiteY4156" fmla="*/ 879417 h 1013913"/>
                <a:gd name="connsiteX4157" fmla="*/ 1013913 w 1013913"/>
                <a:gd name="connsiteY4157" fmla="*/ 899110 h 1013913"/>
                <a:gd name="connsiteX4158" fmla="*/ 1005591 w 1013913"/>
                <a:gd name="connsiteY4158" fmla="*/ 899110 h 1013913"/>
                <a:gd name="connsiteX4159" fmla="*/ 997158 w 1013913"/>
                <a:gd name="connsiteY4159" fmla="*/ 885727 h 1013913"/>
                <a:gd name="connsiteX4160" fmla="*/ 16755 w 1013913"/>
                <a:gd name="connsiteY4160" fmla="*/ 943129 h 1013913"/>
                <a:gd name="connsiteX4161" fmla="*/ 8323 w 1013913"/>
                <a:gd name="connsiteY4161" fmla="*/ 956512 h 1013913"/>
                <a:gd name="connsiteX4162" fmla="*/ 0 w 1013913"/>
                <a:gd name="connsiteY4162" fmla="*/ 956512 h 1013913"/>
                <a:gd name="connsiteX4163" fmla="*/ 12621 w 1013913"/>
                <a:gd name="connsiteY4163" fmla="*/ 936818 h 1013913"/>
                <a:gd name="connsiteX4164" fmla="*/ 816 w 1013913"/>
                <a:gd name="connsiteY4164" fmla="*/ 918430 h 1013913"/>
                <a:gd name="connsiteX4165" fmla="*/ 9139 w 1013913"/>
                <a:gd name="connsiteY4165" fmla="*/ 918430 h 1013913"/>
                <a:gd name="connsiteX4166" fmla="*/ 16755 w 1013913"/>
                <a:gd name="connsiteY4166" fmla="*/ 930399 h 1013913"/>
                <a:gd name="connsiteX4167" fmla="*/ 24372 w 1013913"/>
                <a:gd name="connsiteY4167" fmla="*/ 918430 h 1013913"/>
                <a:gd name="connsiteX4168" fmla="*/ 32695 w 1013913"/>
                <a:gd name="connsiteY4168" fmla="*/ 918430 h 1013913"/>
                <a:gd name="connsiteX4169" fmla="*/ 20890 w 1013913"/>
                <a:gd name="connsiteY4169" fmla="*/ 936818 h 1013913"/>
                <a:gd name="connsiteX4170" fmla="*/ 33511 w 1013913"/>
                <a:gd name="connsiteY4170" fmla="*/ 956512 h 1013913"/>
                <a:gd name="connsiteX4171" fmla="*/ 25188 w 1013913"/>
                <a:gd name="connsiteY4171" fmla="*/ 956512 h 1013913"/>
                <a:gd name="connsiteX4172" fmla="*/ 16755 w 1013913"/>
                <a:gd name="connsiteY4172" fmla="*/ 943129 h 1013913"/>
                <a:gd name="connsiteX4173" fmla="*/ 68355 w 1013913"/>
                <a:gd name="connsiteY4173" fmla="*/ 943129 h 1013913"/>
                <a:gd name="connsiteX4174" fmla="*/ 59923 w 1013913"/>
                <a:gd name="connsiteY4174" fmla="*/ 956512 h 1013913"/>
                <a:gd name="connsiteX4175" fmla="*/ 51600 w 1013913"/>
                <a:gd name="connsiteY4175" fmla="*/ 956512 h 1013913"/>
                <a:gd name="connsiteX4176" fmla="*/ 64221 w 1013913"/>
                <a:gd name="connsiteY4176" fmla="*/ 936818 h 1013913"/>
                <a:gd name="connsiteX4177" fmla="*/ 52416 w 1013913"/>
                <a:gd name="connsiteY4177" fmla="*/ 918430 h 1013913"/>
                <a:gd name="connsiteX4178" fmla="*/ 60739 w 1013913"/>
                <a:gd name="connsiteY4178" fmla="*/ 918430 h 1013913"/>
                <a:gd name="connsiteX4179" fmla="*/ 68355 w 1013913"/>
                <a:gd name="connsiteY4179" fmla="*/ 930399 h 1013913"/>
                <a:gd name="connsiteX4180" fmla="*/ 75972 w 1013913"/>
                <a:gd name="connsiteY4180" fmla="*/ 918430 h 1013913"/>
                <a:gd name="connsiteX4181" fmla="*/ 84295 w 1013913"/>
                <a:gd name="connsiteY4181" fmla="*/ 918430 h 1013913"/>
                <a:gd name="connsiteX4182" fmla="*/ 72490 w 1013913"/>
                <a:gd name="connsiteY4182" fmla="*/ 936818 h 1013913"/>
                <a:gd name="connsiteX4183" fmla="*/ 85111 w 1013913"/>
                <a:gd name="connsiteY4183" fmla="*/ 956512 h 1013913"/>
                <a:gd name="connsiteX4184" fmla="*/ 76788 w 1013913"/>
                <a:gd name="connsiteY4184" fmla="*/ 956512 h 1013913"/>
                <a:gd name="connsiteX4185" fmla="*/ 68355 w 1013913"/>
                <a:gd name="connsiteY4185" fmla="*/ 943129 h 1013913"/>
                <a:gd name="connsiteX4186" fmla="*/ 119956 w 1013913"/>
                <a:gd name="connsiteY4186" fmla="*/ 943129 h 1013913"/>
                <a:gd name="connsiteX4187" fmla="*/ 111523 w 1013913"/>
                <a:gd name="connsiteY4187" fmla="*/ 956512 h 1013913"/>
                <a:gd name="connsiteX4188" fmla="*/ 103200 w 1013913"/>
                <a:gd name="connsiteY4188" fmla="*/ 956512 h 1013913"/>
                <a:gd name="connsiteX4189" fmla="*/ 115821 w 1013913"/>
                <a:gd name="connsiteY4189" fmla="*/ 936818 h 1013913"/>
                <a:gd name="connsiteX4190" fmla="*/ 104016 w 1013913"/>
                <a:gd name="connsiteY4190" fmla="*/ 918430 h 1013913"/>
                <a:gd name="connsiteX4191" fmla="*/ 112339 w 1013913"/>
                <a:gd name="connsiteY4191" fmla="*/ 918430 h 1013913"/>
                <a:gd name="connsiteX4192" fmla="*/ 119955 w 1013913"/>
                <a:gd name="connsiteY4192" fmla="*/ 930399 h 1013913"/>
                <a:gd name="connsiteX4193" fmla="*/ 127572 w 1013913"/>
                <a:gd name="connsiteY4193" fmla="*/ 918430 h 1013913"/>
                <a:gd name="connsiteX4194" fmla="*/ 135895 w 1013913"/>
                <a:gd name="connsiteY4194" fmla="*/ 918430 h 1013913"/>
                <a:gd name="connsiteX4195" fmla="*/ 124090 w 1013913"/>
                <a:gd name="connsiteY4195" fmla="*/ 936818 h 1013913"/>
                <a:gd name="connsiteX4196" fmla="*/ 136711 w 1013913"/>
                <a:gd name="connsiteY4196" fmla="*/ 956512 h 1013913"/>
                <a:gd name="connsiteX4197" fmla="*/ 128388 w 1013913"/>
                <a:gd name="connsiteY4197" fmla="*/ 956512 h 1013913"/>
                <a:gd name="connsiteX4198" fmla="*/ 119955 w 1013913"/>
                <a:gd name="connsiteY4198" fmla="*/ 943129 h 1013913"/>
                <a:gd name="connsiteX4199" fmla="*/ 171556 w 1013913"/>
                <a:gd name="connsiteY4199" fmla="*/ 943129 h 1013913"/>
                <a:gd name="connsiteX4200" fmla="*/ 163123 w 1013913"/>
                <a:gd name="connsiteY4200" fmla="*/ 956512 h 1013913"/>
                <a:gd name="connsiteX4201" fmla="*/ 154800 w 1013913"/>
                <a:gd name="connsiteY4201" fmla="*/ 956512 h 1013913"/>
                <a:gd name="connsiteX4202" fmla="*/ 167421 w 1013913"/>
                <a:gd name="connsiteY4202" fmla="*/ 936818 h 1013913"/>
                <a:gd name="connsiteX4203" fmla="*/ 155616 w 1013913"/>
                <a:gd name="connsiteY4203" fmla="*/ 918430 h 1013913"/>
                <a:gd name="connsiteX4204" fmla="*/ 163939 w 1013913"/>
                <a:gd name="connsiteY4204" fmla="*/ 918430 h 1013913"/>
                <a:gd name="connsiteX4205" fmla="*/ 171555 w 1013913"/>
                <a:gd name="connsiteY4205" fmla="*/ 930399 h 1013913"/>
                <a:gd name="connsiteX4206" fmla="*/ 179172 w 1013913"/>
                <a:gd name="connsiteY4206" fmla="*/ 918430 h 1013913"/>
                <a:gd name="connsiteX4207" fmla="*/ 187495 w 1013913"/>
                <a:gd name="connsiteY4207" fmla="*/ 918430 h 1013913"/>
                <a:gd name="connsiteX4208" fmla="*/ 175690 w 1013913"/>
                <a:gd name="connsiteY4208" fmla="*/ 936818 h 1013913"/>
                <a:gd name="connsiteX4209" fmla="*/ 188311 w 1013913"/>
                <a:gd name="connsiteY4209" fmla="*/ 956512 h 1013913"/>
                <a:gd name="connsiteX4210" fmla="*/ 179988 w 1013913"/>
                <a:gd name="connsiteY4210" fmla="*/ 956512 h 1013913"/>
                <a:gd name="connsiteX4211" fmla="*/ 171555 w 1013913"/>
                <a:gd name="connsiteY4211" fmla="*/ 943129 h 1013913"/>
                <a:gd name="connsiteX4212" fmla="*/ 223156 w 1013913"/>
                <a:gd name="connsiteY4212" fmla="*/ 943129 h 1013913"/>
                <a:gd name="connsiteX4213" fmla="*/ 214724 w 1013913"/>
                <a:gd name="connsiteY4213" fmla="*/ 956512 h 1013913"/>
                <a:gd name="connsiteX4214" fmla="*/ 206401 w 1013913"/>
                <a:gd name="connsiteY4214" fmla="*/ 956512 h 1013913"/>
                <a:gd name="connsiteX4215" fmla="*/ 219021 w 1013913"/>
                <a:gd name="connsiteY4215" fmla="*/ 936818 h 1013913"/>
                <a:gd name="connsiteX4216" fmla="*/ 207217 w 1013913"/>
                <a:gd name="connsiteY4216" fmla="*/ 918430 h 1013913"/>
                <a:gd name="connsiteX4217" fmla="*/ 215540 w 1013913"/>
                <a:gd name="connsiteY4217" fmla="*/ 918430 h 1013913"/>
                <a:gd name="connsiteX4218" fmla="*/ 223156 w 1013913"/>
                <a:gd name="connsiteY4218" fmla="*/ 930399 h 1013913"/>
                <a:gd name="connsiteX4219" fmla="*/ 230772 w 1013913"/>
                <a:gd name="connsiteY4219" fmla="*/ 918430 h 1013913"/>
                <a:gd name="connsiteX4220" fmla="*/ 239095 w 1013913"/>
                <a:gd name="connsiteY4220" fmla="*/ 918430 h 1013913"/>
                <a:gd name="connsiteX4221" fmla="*/ 227291 w 1013913"/>
                <a:gd name="connsiteY4221" fmla="*/ 936818 h 1013913"/>
                <a:gd name="connsiteX4222" fmla="*/ 239911 w 1013913"/>
                <a:gd name="connsiteY4222" fmla="*/ 956512 h 1013913"/>
                <a:gd name="connsiteX4223" fmla="*/ 231588 w 1013913"/>
                <a:gd name="connsiteY4223" fmla="*/ 956512 h 1013913"/>
                <a:gd name="connsiteX4224" fmla="*/ 223156 w 1013913"/>
                <a:gd name="connsiteY4224" fmla="*/ 943129 h 1013913"/>
                <a:gd name="connsiteX4225" fmla="*/ 274756 w 1013913"/>
                <a:gd name="connsiteY4225" fmla="*/ 943129 h 1013913"/>
                <a:gd name="connsiteX4226" fmla="*/ 266324 w 1013913"/>
                <a:gd name="connsiteY4226" fmla="*/ 956512 h 1013913"/>
                <a:gd name="connsiteX4227" fmla="*/ 258001 w 1013913"/>
                <a:gd name="connsiteY4227" fmla="*/ 956512 h 1013913"/>
                <a:gd name="connsiteX4228" fmla="*/ 270621 w 1013913"/>
                <a:gd name="connsiteY4228" fmla="*/ 936818 h 1013913"/>
                <a:gd name="connsiteX4229" fmla="*/ 258817 w 1013913"/>
                <a:gd name="connsiteY4229" fmla="*/ 918430 h 1013913"/>
                <a:gd name="connsiteX4230" fmla="*/ 267140 w 1013913"/>
                <a:gd name="connsiteY4230" fmla="*/ 918430 h 1013913"/>
                <a:gd name="connsiteX4231" fmla="*/ 274756 w 1013913"/>
                <a:gd name="connsiteY4231" fmla="*/ 930399 h 1013913"/>
                <a:gd name="connsiteX4232" fmla="*/ 282373 w 1013913"/>
                <a:gd name="connsiteY4232" fmla="*/ 918430 h 1013913"/>
                <a:gd name="connsiteX4233" fmla="*/ 290696 w 1013913"/>
                <a:gd name="connsiteY4233" fmla="*/ 918430 h 1013913"/>
                <a:gd name="connsiteX4234" fmla="*/ 278891 w 1013913"/>
                <a:gd name="connsiteY4234" fmla="*/ 936818 h 1013913"/>
                <a:gd name="connsiteX4235" fmla="*/ 291512 w 1013913"/>
                <a:gd name="connsiteY4235" fmla="*/ 956512 h 1013913"/>
                <a:gd name="connsiteX4236" fmla="*/ 283189 w 1013913"/>
                <a:gd name="connsiteY4236" fmla="*/ 956512 h 1013913"/>
                <a:gd name="connsiteX4237" fmla="*/ 274756 w 1013913"/>
                <a:gd name="connsiteY4237" fmla="*/ 943129 h 1013913"/>
                <a:gd name="connsiteX4238" fmla="*/ 326356 w 1013913"/>
                <a:gd name="connsiteY4238" fmla="*/ 943129 h 1013913"/>
                <a:gd name="connsiteX4239" fmla="*/ 317924 w 1013913"/>
                <a:gd name="connsiteY4239" fmla="*/ 956512 h 1013913"/>
                <a:gd name="connsiteX4240" fmla="*/ 309601 w 1013913"/>
                <a:gd name="connsiteY4240" fmla="*/ 956512 h 1013913"/>
                <a:gd name="connsiteX4241" fmla="*/ 322222 w 1013913"/>
                <a:gd name="connsiteY4241" fmla="*/ 936818 h 1013913"/>
                <a:gd name="connsiteX4242" fmla="*/ 310417 w 1013913"/>
                <a:gd name="connsiteY4242" fmla="*/ 918430 h 1013913"/>
                <a:gd name="connsiteX4243" fmla="*/ 318740 w 1013913"/>
                <a:gd name="connsiteY4243" fmla="*/ 918430 h 1013913"/>
                <a:gd name="connsiteX4244" fmla="*/ 326356 w 1013913"/>
                <a:gd name="connsiteY4244" fmla="*/ 930399 h 1013913"/>
                <a:gd name="connsiteX4245" fmla="*/ 333973 w 1013913"/>
                <a:gd name="connsiteY4245" fmla="*/ 918430 h 1013913"/>
                <a:gd name="connsiteX4246" fmla="*/ 342296 w 1013913"/>
                <a:gd name="connsiteY4246" fmla="*/ 918430 h 1013913"/>
                <a:gd name="connsiteX4247" fmla="*/ 330491 w 1013913"/>
                <a:gd name="connsiteY4247" fmla="*/ 936818 h 1013913"/>
                <a:gd name="connsiteX4248" fmla="*/ 343112 w 1013913"/>
                <a:gd name="connsiteY4248" fmla="*/ 956512 h 1013913"/>
                <a:gd name="connsiteX4249" fmla="*/ 334789 w 1013913"/>
                <a:gd name="connsiteY4249" fmla="*/ 956512 h 1013913"/>
                <a:gd name="connsiteX4250" fmla="*/ 326356 w 1013913"/>
                <a:gd name="connsiteY4250" fmla="*/ 943129 h 1013913"/>
                <a:gd name="connsiteX4251" fmla="*/ 377956 w 1013913"/>
                <a:gd name="connsiteY4251" fmla="*/ 943129 h 1013913"/>
                <a:gd name="connsiteX4252" fmla="*/ 369524 w 1013913"/>
                <a:gd name="connsiteY4252" fmla="*/ 956512 h 1013913"/>
                <a:gd name="connsiteX4253" fmla="*/ 361201 w 1013913"/>
                <a:gd name="connsiteY4253" fmla="*/ 956512 h 1013913"/>
                <a:gd name="connsiteX4254" fmla="*/ 373822 w 1013913"/>
                <a:gd name="connsiteY4254" fmla="*/ 936818 h 1013913"/>
                <a:gd name="connsiteX4255" fmla="*/ 362017 w 1013913"/>
                <a:gd name="connsiteY4255" fmla="*/ 918430 h 1013913"/>
                <a:gd name="connsiteX4256" fmla="*/ 370340 w 1013913"/>
                <a:gd name="connsiteY4256" fmla="*/ 918430 h 1013913"/>
                <a:gd name="connsiteX4257" fmla="*/ 377956 w 1013913"/>
                <a:gd name="connsiteY4257" fmla="*/ 930399 h 1013913"/>
                <a:gd name="connsiteX4258" fmla="*/ 385573 w 1013913"/>
                <a:gd name="connsiteY4258" fmla="*/ 918430 h 1013913"/>
                <a:gd name="connsiteX4259" fmla="*/ 393896 w 1013913"/>
                <a:gd name="connsiteY4259" fmla="*/ 918430 h 1013913"/>
                <a:gd name="connsiteX4260" fmla="*/ 382091 w 1013913"/>
                <a:gd name="connsiteY4260" fmla="*/ 936818 h 1013913"/>
                <a:gd name="connsiteX4261" fmla="*/ 394712 w 1013913"/>
                <a:gd name="connsiteY4261" fmla="*/ 956512 h 1013913"/>
                <a:gd name="connsiteX4262" fmla="*/ 386389 w 1013913"/>
                <a:gd name="connsiteY4262" fmla="*/ 956512 h 1013913"/>
                <a:gd name="connsiteX4263" fmla="*/ 377956 w 1013913"/>
                <a:gd name="connsiteY4263" fmla="*/ 943129 h 1013913"/>
                <a:gd name="connsiteX4264" fmla="*/ 429556 w 1013913"/>
                <a:gd name="connsiteY4264" fmla="*/ 943129 h 1013913"/>
                <a:gd name="connsiteX4265" fmla="*/ 421124 w 1013913"/>
                <a:gd name="connsiteY4265" fmla="*/ 956512 h 1013913"/>
                <a:gd name="connsiteX4266" fmla="*/ 412801 w 1013913"/>
                <a:gd name="connsiteY4266" fmla="*/ 956512 h 1013913"/>
                <a:gd name="connsiteX4267" fmla="*/ 425422 w 1013913"/>
                <a:gd name="connsiteY4267" fmla="*/ 936818 h 1013913"/>
                <a:gd name="connsiteX4268" fmla="*/ 413617 w 1013913"/>
                <a:gd name="connsiteY4268" fmla="*/ 918430 h 1013913"/>
                <a:gd name="connsiteX4269" fmla="*/ 421940 w 1013913"/>
                <a:gd name="connsiteY4269" fmla="*/ 918430 h 1013913"/>
                <a:gd name="connsiteX4270" fmla="*/ 429556 w 1013913"/>
                <a:gd name="connsiteY4270" fmla="*/ 930399 h 1013913"/>
                <a:gd name="connsiteX4271" fmla="*/ 437173 w 1013913"/>
                <a:gd name="connsiteY4271" fmla="*/ 918430 h 1013913"/>
                <a:gd name="connsiteX4272" fmla="*/ 445496 w 1013913"/>
                <a:gd name="connsiteY4272" fmla="*/ 918430 h 1013913"/>
                <a:gd name="connsiteX4273" fmla="*/ 433691 w 1013913"/>
                <a:gd name="connsiteY4273" fmla="*/ 936818 h 1013913"/>
                <a:gd name="connsiteX4274" fmla="*/ 446312 w 1013913"/>
                <a:gd name="connsiteY4274" fmla="*/ 956512 h 1013913"/>
                <a:gd name="connsiteX4275" fmla="*/ 437989 w 1013913"/>
                <a:gd name="connsiteY4275" fmla="*/ 956512 h 1013913"/>
                <a:gd name="connsiteX4276" fmla="*/ 429556 w 1013913"/>
                <a:gd name="connsiteY4276" fmla="*/ 943129 h 1013913"/>
                <a:gd name="connsiteX4277" fmla="*/ 481157 w 1013913"/>
                <a:gd name="connsiteY4277" fmla="*/ 943129 h 1013913"/>
                <a:gd name="connsiteX4278" fmla="*/ 472724 w 1013913"/>
                <a:gd name="connsiteY4278" fmla="*/ 956512 h 1013913"/>
                <a:gd name="connsiteX4279" fmla="*/ 464401 w 1013913"/>
                <a:gd name="connsiteY4279" fmla="*/ 956512 h 1013913"/>
                <a:gd name="connsiteX4280" fmla="*/ 477022 w 1013913"/>
                <a:gd name="connsiteY4280" fmla="*/ 936818 h 1013913"/>
                <a:gd name="connsiteX4281" fmla="*/ 465217 w 1013913"/>
                <a:gd name="connsiteY4281" fmla="*/ 918430 h 1013913"/>
                <a:gd name="connsiteX4282" fmla="*/ 473540 w 1013913"/>
                <a:gd name="connsiteY4282" fmla="*/ 918430 h 1013913"/>
                <a:gd name="connsiteX4283" fmla="*/ 481156 w 1013913"/>
                <a:gd name="connsiteY4283" fmla="*/ 930399 h 1013913"/>
                <a:gd name="connsiteX4284" fmla="*/ 488773 w 1013913"/>
                <a:gd name="connsiteY4284" fmla="*/ 918430 h 1013913"/>
                <a:gd name="connsiteX4285" fmla="*/ 497096 w 1013913"/>
                <a:gd name="connsiteY4285" fmla="*/ 918430 h 1013913"/>
                <a:gd name="connsiteX4286" fmla="*/ 485291 w 1013913"/>
                <a:gd name="connsiteY4286" fmla="*/ 936818 h 1013913"/>
                <a:gd name="connsiteX4287" fmla="*/ 497912 w 1013913"/>
                <a:gd name="connsiteY4287" fmla="*/ 956512 h 1013913"/>
                <a:gd name="connsiteX4288" fmla="*/ 489589 w 1013913"/>
                <a:gd name="connsiteY4288" fmla="*/ 956512 h 1013913"/>
                <a:gd name="connsiteX4289" fmla="*/ 481156 w 1013913"/>
                <a:gd name="connsiteY4289" fmla="*/ 943129 h 1013913"/>
                <a:gd name="connsiteX4290" fmla="*/ 532757 w 1013913"/>
                <a:gd name="connsiteY4290" fmla="*/ 943129 h 1013913"/>
                <a:gd name="connsiteX4291" fmla="*/ 524324 w 1013913"/>
                <a:gd name="connsiteY4291" fmla="*/ 956512 h 1013913"/>
                <a:gd name="connsiteX4292" fmla="*/ 516001 w 1013913"/>
                <a:gd name="connsiteY4292" fmla="*/ 956512 h 1013913"/>
                <a:gd name="connsiteX4293" fmla="*/ 528622 w 1013913"/>
                <a:gd name="connsiteY4293" fmla="*/ 936818 h 1013913"/>
                <a:gd name="connsiteX4294" fmla="*/ 516817 w 1013913"/>
                <a:gd name="connsiteY4294" fmla="*/ 918430 h 1013913"/>
                <a:gd name="connsiteX4295" fmla="*/ 525140 w 1013913"/>
                <a:gd name="connsiteY4295" fmla="*/ 918430 h 1013913"/>
                <a:gd name="connsiteX4296" fmla="*/ 532756 w 1013913"/>
                <a:gd name="connsiteY4296" fmla="*/ 930399 h 1013913"/>
                <a:gd name="connsiteX4297" fmla="*/ 540373 w 1013913"/>
                <a:gd name="connsiteY4297" fmla="*/ 918430 h 1013913"/>
                <a:gd name="connsiteX4298" fmla="*/ 548696 w 1013913"/>
                <a:gd name="connsiteY4298" fmla="*/ 918430 h 1013913"/>
                <a:gd name="connsiteX4299" fmla="*/ 536891 w 1013913"/>
                <a:gd name="connsiteY4299" fmla="*/ 936818 h 1013913"/>
                <a:gd name="connsiteX4300" fmla="*/ 549512 w 1013913"/>
                <a:gd name="connsiteY4300" fmla="*/ 956512 h 1013913"/>
                <a:gd name="connsiteX4301" fmla="*/ 541189 w 1013913"/>
                <a:gd name="connsiteY4301" fmla="*/ 956512 h 1013913"/>
                <a:gd name="connsiteX4302" fmla="*/ 532756 w 1013913"/>
                <a:gd name="connsiteY4302" fmla="*/ 943129 h 1013913"/>
                <a:gd name="connsiteX4303" fmla="*/ 584357 w 1013913"/>
                <a:gd name="connsiteY4303" fmla="*/ 943129 h 1013913"/>
                <a:gd name="connsiteX4304" fmla="*/ 575925 w 1013913"/>
                <a:gd name="connsiteY4304" fmla="*/ 956512 h 1013913"/>
                <a:gd name="connsiteX4305" fmla="*/ 567601 w 1013913"/>
                <a:gd name="connsiteY4305" fmla="*/ 956512 h 1013913"/>
                <a:gd name="connsiteX4306" fmla="*/ 580222 w 1013913"/>
                <a:gd name="connsiteY4306" fmla="*/ 936818 h 1013913"/>
                <a:gd name="connsiteX4307" fmla="*/ 568417 w 1013913"/>
                <a:gd name="connsiteY4307" fmla="*/ 918430 h 1013913"/>
                <a:gd name="connsiteX4308" fmla="*/ 576741 w 1013913"/>
                <a:gd name="connsiteY4308" fmla="*/ 918430 h 1013913"/>
                <a:gd name="connsiteX4309" fmla="*/ 584357 w 1013913"/>
                <a:gd name="connsiteY4309" fmla="*/ 930399 h 1013913"/>
                <a:gd name="connsiteX4310" fmla="*/ 591973 w 1013913"/>
                <a:gd name="connsiteY4310" fmla="*/ 918430 h 1013913"/>
                <a:gd name="connsiteX4311" fmla="*/ 600296 w 1013913"/>
                <a:gd name="connsiteY4311" fmla="*/ 918430 h 1013913"/>
                <a:gd name="connsiteX4312" fmla="*/ 588492 w 1013913"/>
                <a:gd name="connsiteY4312" fmla="*/ 936818 h 1013913"/>
                <a:gd name="connsiteX4313" fmla="*/ 601112 w 1013913"/>
                <a:gd name="connsiteY4313" fmla="*/ 956512 h 1013913"/>
                <a:gd name="connsiteX4314" fmla="*/ 592789 w 1013913"/>
                <a:gd name="connsiteY4314" fmla="*/ 956512 h 1013913"/>
                <a:gd name="connsiteX4315" fmla="*/ 584357 w 1013913"/>
                <a:gd name="connsiteY4315" fmla="*/ 943129 h 1013913"/>
                <a:gd name="connsiteX4316" fmla="*/ 635957 w 1013913"/>
                <a:gd name="connsiteY4316" fmla="*/ 943129 h 1013913"/>
                <a:gd name="connsiteX4317" fmla="*/ 627525 w 1013913"/>
                <a:gd name="connsiteY4317" fmla="*/ 956512 h 1013913"/>
                <a:gd name="connsiteX4318" fmla="*/ 619202 w 1013913"/>
                <a:gd name="connsiteY4318" fmla="*/ 956512 h 1013913"/>
                <a:gd name="connsiteX4319" fmla="*/ 631822 w 1013913"/>
                <a:gd name="connsiteY4319" fmla="*/ 936818 h 1013913"/>
                <a:gd name="connsiteX4320" fmla="*/ 620018 w 1013913"/>
                <a:gd name="connsiteY4320" fmla="*/ 918430 h 1013913"/>
                <a:gd name="connsiteX4321" fmla="*/ 628341 w 1013913"/>
                <a:gd name="connsiteY4321" fmla="*/ 918430 h 1013913"/>
                <a:gd name="connsiteX4322" fmla="*/ 635957 w 1013913"/>
                <a:gd name="connsiteY4322" fmla="*/ 930399 h 1013913"/>
                <a:gd name="connsiteX4323" fmla="*/ 643573 w 1013913"/>
                <a:gd name="connsiteY4323" fmla="*/ 918430 h 1013913"/>
                <a:gd name="connsiteX4324" fmla="*/ 651896 w 1013913"/>
                <a:gd name="connsiteY4324" fmla="*/ 918430 h 1013913"/>
                <a:gd name="connsiteX4325" fmla="*/ 640092 w 1013913"/>
                <a:gd name="connsiteY4325" fmla="*/ 936818 h 1013913"/>
                <a:gd name="connsiteX4326" fmla="*/ 652712 w 1013913"/>
                <a:gd name="connsiteY4326" fmla="*/ 956512 h 1013913"/>
                <a:gd name="connsiteX4327" fmla="*/ 644389 w 1013913"/>
                <a:gd name="connsiteY4327" fmla="*/ 956512 h 1013913"/>
                <a:gd name="connsiteX4328" fmla="*/ 635957 w 1013913"/>
                <a:gd name="connsiteY4328" fmla="*/ 943129 h 1013913"/>
                <a:gd name="connsiteX4329" fmla="*/ 687557 w 1013913"/>
                <a:gd name="connsiteY4329" fmla="*/ 943129 h 1013913"/>
                <a:gd name="connsiteX4330" fmla="*/ 679125 w 1013913"/>
                <a:gd name="connsiteY4330" fmla="*/ 956512 h 1013913"/>
                <a:gd name="connsiteX4331" fmla="*/ 670802 w 1013913"/>
                <a:gd name="connsiteY4331" fmla="*/ 956512 h 1013913"/>
                <a:gd name="connsiteX4332" fmla="*/ 683423 w 1013913"/>
                <a:gd name="connsiteY4332" fmla="*/ 936818 h 1013913"/>
                <a:gd name="connsiteX4333" fmla="*/ 671618 w 1013913"/>
                <a:gd name="connsiteY4333" fmla="*/ 918430 h 1013913"/>
                <a:gd name="connsiteX4334" fmla="*/ 679941 w 1013913"/>
                <a:gd name="connsiteY4334" fmla="*/ 918430 h 1013913"/>
                <a:gd name="connsiteX4335" fmla="*/ 687557 w 1013913"/>
                <a:gd name="connsiteY4335" fmla="*/ 930399 h 1013913"/>
                <a:gd name="connsiteX4336" fmla="*/ 695174 w 1013913"/>
                <a:gd name="connsiteY4336" fmla="*/ 918430 h 1013913"/>
                <a:gd name="connsiteX4337" fmla="*/ 703497 w 1013913"/>
                <a:gd name="connsiteY4337" fmla="*/ 918430 h 1013913"/>
                <a:gd name="connsiteX4338" fmla="*/ 691692 w 1013913"/>
                <a:gd name="connsiteY4338" fmla="*/ 936818 h 1013913"/>
                <a:gd name="connsiteX4339" fmla="*/ 704313 w 1013913"/>
                <a:gd name="connsiteY4339" fmla="*/ 956512 h 1013913"/>
                <a:gd name="connsiteX4340" fmla="*/ 695990 w 1013913"/>
                <a:gd name="connsiteY4340" fmla="*/ 956512 h 1013913"/>
                <a:gd name="connsiteX4341" fmla="*/ 687557 w 1013913"/>
                <a:gd name="connsiteY4341" fmla="*/ 943129 h 1013913"/>
                <a:gd name="connsiteX4342" fmla="*/ 739157 w 1013913"/>
                <a:gd name="connsiteY4342" fmla="*/ 943129 h 1013913"/>
                <a:gd name="connsiteX4343" fmla="*/ 730725 w 1013913"/>
                <a:gd name="connsiteY4343" fmla="*/ 956512 h 1013913"/>
                <a:gd name="connsiteX4344" fmla="*/ 722402 w 1013913"/>
                <a:gd name="connsiteY4344" fmla="*/ 956512 h 1013913"/>
                <a:gd name="connsiteX4345" fmla="*/ 735023 w 1013913"/>
                <a:gd name="connsiteY4345" fmla="*/ 936818 h 1013913"/>
                <a:gd name="connsiteX4346" fmla="*/ 723218 w 1013913"/>
                <a:gd name="connsiteY4346" fmla="*/ 918430 h 1013913"/>
                <a:gd name="connsiteX4347" fmla="*/ 731541 w 1013913"/>
                <a:gd name="connsiteY4347" fmla="*/ 918430 h 1013913"/>
                <a:gd name="connsiteX4348" fmla="*/ 739157 w 1013913"/>
                <a:gd name="connsiteY4348" fmla="*/ 930399 h 1013913"/>
                <a:gd name="connsiteX4349" fmla="*/ 746774 w 1013913"/>
                <a:gd name="connsiteY4349" fmla="*/ 918430 h 1013913"/>
                <a:gd name="connsiteX4350" fmla="*/ 755097 w 1013913"/>
                <a:gd name="connsiteY4350" fmla="*/ 918430 h 1013913"/>
                <a:gd name="connsiteX4351" fmla="*/ 743292 w 1013913"/>
                <a:gd name="connsiteY4351" fmla="*/ 936818 h 1013913"/>
                <a:gd name="connsiteX4352" fmla="*/ 755913 w 1013913"/>
                <a:gd name="connsiteY4352" fmla="*/ 956512 h 1013913"/>
                <a:gd name="connsiteX4353" fmla="*/ 747590 w 1013913"/>
                <a:gd name="connsiteY4353" fmla="*/ 956512 h 1013913"/>
                <a:gd name="connsiteX4354" fmla="*/ 739157 w 1013913"/>
                <a:gd name="connsiteY4354" fmla="*/ 943129 h 1013913"/>
                <a:gd name="connsiteX4355" fmla="*/ 790757 w 1013913"/>
                <a:gd name="connsiteY4355" fmla="*/ 943129 h 1013913"/>
                <a:gd name="connsiteX4356" fmla="*/ 782325 w 1013913"/>
                <a:gd name="connsiteY4356" fmla="*/ 956512 h 1013913"/>
                <a:gd name="connsiteX4357" fmla="*/ 774002 w 1013913"/>
                <a:gd name="connsiteY4357" fmla="*/ 956512 h 1013913"/>
                <a:gd name="connsiteX4358" fmla="*/ 786623 w 1013913"/>
                <a:gd name="connsiteY4358" fmla="*/ 936818 h 1013913"/>
                <a:gd name="connsiteX4359" fmla="*/ 774818 w 1013913"/>
                <a:gd name="connsiteY4359" fmla="*/ 918430 h 1013913"/>
                <a:gd name="connsiteX4360" fmla="*/ 783141 w 1013913"/>
                <a:gd name="connsiteY4360" fmla="*/ 918430 h 1013913"/>
                <a:gd name="connsiteX4361" fmla="*/ 790757 w 1013913"/>
                <a:gd name="connsiteY4361" fmla="*/ 930399 h 1013913"/>
                <a:gd name="connsiteX4362" fmla="*/ 798374 w 1013913"/>
                <a:gd name="connsiteY4362" fmla="*/ 918430 h 1013913"/>
                <a:gd name="connsiteX4363" fmla="*/ 806697 w 1013913"/>
                <a:gd name="connsiteY4363" fmla="*/ 918430 h 1013913"/>
                <a:gd name="connsiteX4364" fmla="*/ 794892 w 1013913"/>
                <a:gd name="connsiteY4364" fmla="*/ 936818 h 1013913"/>
                <a:gd name="connsiteX4365" fmla="*/ 807513 w 1013913"/>
                <a:gd name="connsiteY4365" fmla="*/ 956512 h 1013913"/>
                <a:gd name="connsiteX4366" fmla="*/ 799190 w 1013913"/>
                <a:gd name="connsiteY4366" fmla="*/ 956512 h 1013913"/>
                <a:gd name="connsiteX4367" fmla="*/ 790757 w 1013913"/>
                <a:gd name="connsiteY4367" fmla="*/ 943129 h 1013913"/>
                <a:gd name="connsiteX4368" fmla="*/ 842357 w 1013913"/>
                <a:gd name="connsiteY4368" fmla="*/ 943129 h 1013913"/>
                <a:gd name="connsiteX4369" fmla="*/ 833925 w 1013913"/>
                <a:gd name="connsiteY4369" fmla="*/ 956512 h 1013913"/>
                <a:gd name="connsiteX4370" fmla="*/ 825602 w 1013913"/>
                <a:gd name="connsiteY4370" fmla="*/ 956512 h 1013913"/>
                <a:gd name="connsiteX4371" fmla="*/ 838223 w 1013913"/>
                <a:gd name="connsiteY4371" fmla="*/ 936818 h 1013913"/>
                <a:gd name="connsiteX4372" fmla="*/ 826418 w 1013913"/>
                <a:gd name="connsiteY4372" fmla="*/ 918430 h 1013913"/>
                <a:gd name="connsiteX4373" fmla="*/ 834741 w 1013913"/>
                <a:gd name="connsiteY4373" fmla="*/ 918430 h 1013913"/>
                <a:gd name="connsiteX4374" fmla="*/ 842357 w 1013913"/>
                <a:gd name="connsiteY4374" fmla="*/ 930399 h 1013913"/>
                <a:gd name="connsiteX4375" fmla="*/ 849974 w 1013913"/>
                <a:gd name="connsiteY4375" fmla="*/ 918430 h 1013913"/>
                <a:gd name="connsiteX4376" fmla="*/ 858297 w 1013913"/>
                <a:gd name="connsiteY4376" fmla="*/ 918430 h 1013913"/>
                <a:gd name="connsiteX4377" fmla="*/ 846492 w 1013913"/>
                <a:gd name="connsiteY4377" fmla="*/ 936818 h 1013913"/>
                <a:gd name="connsiteX4378" fmla="*/ 859113 w 1013913"/>
                <a:gd name="connsiteY4378" fmla="*/ 956512 h 1013913"/>
                <a:gd name="connsiteX4379" fmla="*/ 850790 w 1013913"/>
                <a:gd name="connsiteY4379" fmla="*/ 956512 h 1013913"/>
                <a:gd name="connsiteX4380" fmla="*/ 842357 w 1013913"/>
                <a:gd name="connsiteY4380" fmla="*/ 943129 h 1013913"/>
                <a:gd name="connsiteX4381" fmla="*/ 893958 w 1013913"/>
                <a:gd name="connsiteY4381" fmla="*/ 943129 h 1013913"/>
                <a:gd name="connsiteX4382" fmla="*/ 885526 w 1013913"/>
                <a:gd name="connsiteY4382" fmla="*/ 956512 h 1013913"/>
                <a:gd name="connsiteX4383" fmla="*/ 877202 w 1013913"/>
                <a:gd name="connsiteY4383" fmla="*/ 956512 h 1013913"/>
                <a:gd name="connsiteX4384" fmla="*/ 889823 w 1013913"/>
                <a:gd name="connsiteY4384" fmla="*/ 936818 h 1013913"/>
                <a:gd name="connsiteX4385" fmla="*/ 878018 w 1013913"/>
                <a:gd name="connsiteY4385" fmla="*/ 918430 h 1013913"/>
                <a:gd name="connsiteX4386" fmla="*/ 886341 w 1013913"/>
                <a:gd name="connsiteY4386" fmla="*/ 918430 h 1013913"/>
                <a:gd name="connsiteX4387" fmla="*/ 893958 w 1013913"/>
                <a:gd name="connsiteY4387" fmla="*/ 930399 h 1013913"/>
                <a:gd name="connsiteX4388" fmla="*/ 901574 w 1013913"/>
                <a:gd name="connsiteY4388" fmla="*/ 918430 h 1013913"/>
                <a:gd name="connsiteX4389" fmla="*/ 909897 w 1013913"/>
                <a:gd name="connsiteY4389" fmla="*/ 918430 h 1013913"/>
                <a:gd name="connsiteX4390" fmla="*/ 898093 w 1013913"/>
                <a:gd name="connsiteY4390" fmla="*/ 936818 h 1013913"/>
                <a:gd name="connsiteX4391" fmla="*/ 910713 w 1013913"/>
                <a:gd name="connsiteY4391" fmla="*/ 956512 h 1013913"/>
                <a:gd name="connsiteX4392" fmla="*/ 902390 w 1013913"/>
                <a:gd name="connsiteY4392" fmla="*/ 956512 h 1013913"/>
                <a:gd name="connsiteX4393" fmla="*/ 893958 w 1013913"/>
                <a:gd name="connsiteY4393" fmla="*/ 943129 h 1013913"/>
                <a:gd name="connsiteX4394" fmla="*/ 945558 w 1013913"/>
                <a:gd name="connsiteY4394" fmla="*/ 943129 h 1013913"/>
                <a:gd name="connsiteX4395" fmla="*/ 937126 w 1013913"/>
                <a:gd name="connsiteY4395" fmla="*/ 956512 h 1013913"/>
                <a:gd name="connsiteX4396" fmla="*/ 928803 w 1013913"/>
                <a:gd name="connsiteY4396" fmla="*/ 956512 h 1013913"/>
                <a:gd name="connsiteX4397" fmla="*/ 941423 w 1013913"/>
                <a:gd name="connsiteY4397" fmla="*/ 936818 h 1013913"/>
                <a:gd name="connsiteX4398" fmla="*/ 929619 w 1013913"/>
                <a:gd name="connsiteY4398" fmla="*/ 918430 h 1013913"/>
                <a:gd name="connsiteX4399" fmla="*/ 937942 w 1013913"/>
                <a:gd name="connsiteY4399" fmla="*/ 918430 h 1013913"/>
                <a:gd name="connsiteX4400" fmla="*/ 945558 w 1013913"/>
                <a:gd name="connsiteY4400" fmla="*/ 930399 h 1013913"/>
                <a:gd name="connsiteX4401" fmla="*/ 953174 w 1013913"/>
                <a:gd name="connsiteY4401" fmla="*/ 918430 h 1013913"/>
                <a:gd name="connsiteX4402" fmla="*/ 961497 w 1013913"/>
                <a:gd name="connsiteY4402" fmla="*/ 918430 h 1013913"/>
                <a:gd name="connsiteX4403" fmla="*/ 949693 w 1013913"/>
                <a:gd name="connsiteY4403" fmla="*/ 936818 h 1013913"/>
                <a:gd name="connsiteX4404" fmla="*/ 962313 w 1013913"/>
                <a:gd name="connsiteY4404" fmla="*/ 956512 h 1013913"/>
                <a:gd name="connsiteX4405" fmla="*/ 953990 w 1013913"/>
                <a:gd name="connsiteY4405" fmla="*/ 956512 h 1013913"/>
                <a:gd name="connsiteX4406" fmla="*/ 945558 w 1013913"/>
                <a:gd name="connsiteY4406" fmla="*/ 943129 h 1013913"/>
                <a:gd name="connsiteX4407" fmla="*/ 997158 w 1013913"/>
                <a:gd name="connsiteY4407" fmla="*/ 943129 h 1013913"/>
                <a:gd name="connsiteX4408" fmla="*/ 988726 w 1013913"/>
                <a:gd name="connsiteY4408" fmla="*/ 956512 h 1013913"/>
                <a:gd name="connsiteX4409" fmla="*/ 980403 w 1013913"/>
                <a:gd name="connsiteY4409" fmla="*/ 956512 h 1013913"/>
                <a:gd name="connsiteX4410" fmla="*/ 993023 w 1013913"/>
                <a:gd name="connsiteY4410" fmla="*/ 936818 h 1013913"/>
                <a:gd name="connsiteX4411" fmla="*/ 981219 w 1013913"/>
                <a:gd name="connsiteY4411" fmla="*/ 918430 h 1013913"/>
                <a:gd name="connsiteX4412" fmla="*/ 989542 w 1013913"/>
                <a:gd name="connsiteY4412" fmla="*/ 918430 h 1013913"/>
                <a:gd name="connsiteX4413" fmla="*/ 997158 w 1013913"/>
                <a:gd name="connsiteY4413" fmla="*/ 930399 h 1013913"/>
                <a:gd name="connsiteX4414" fmla="*/ 1004775 w 1013913"/>
                <a:gd name="connsiteY4414" fmla="*/ 918430 h 1013913"/>
                <a:gd name="connsiteX4415" fmla="*/ 1013097 w 1013913"/>
                <a:gd name="connsiteY4415" fmla="*/ 918430 h 1013913"/>
                <a:gd name="connsiteX4416" fmla="*/ 1001293 w 1013913"/>
                <a:gd name="connsiteY4416" fmla="*/ 936818 h 1013913"/>
                <a:gd name="connsiteX4417" fmla="*/ 1013913 w 1013913"/>
                <a:gd name="connsiteY4417" fmla="*/ 956512 h 1013913"/>
                <a:gd name="connsiteX4418" fmla="*/ 1005591 w 1013913"/>
                <a:gd name="connsiteY4418" fmla="*/ 956512 h 1013913"/>
                <a:gd name="connsiteX4419" fmla="*/ 997158 w 1013913"/>
                <a:gd name="connsiteY4419" fmla="*/ 943129 h 1013913"/>
                <a:gd name="connsiteX4420" fmla="*/ 16755 w 1013913"/>
                <a:gd name="connsiteY4420" fmla="*/ 1000531 h 1013913"/>
                <a:gd name="connsiteX4421" fmla="*/ 8323 w 1013913"/>
                <a:gd name="connsiteY4421" fmla="*/ 1013914 h 1013913"/>
                <a:gd name="connsiteX4422" fmla="*/ 0 w 1013913"/>
                <a:gd name="connsiteY4422" fmla="*/ 1013914 h 1013913"/>
                <a:gd name="connsiteX4423" fmla="*/ 12621 w 1013913"/>
                <a:gd name="connsiteY4423" fmla="*/ 994220 h 1013913"/>
                <a:gd name="connsiteX4424" fmla="*/ 816 w 1013913"/>
                <a:gd name="connsiteY4424" fmla="*/ 975832 h 1013913"/>
                <a:gd name="connsiteX4425" fmla="*/ 9139 w 1013913"/>
                <a:gd name="connsiteY4425" fmla="*/ 975832 h 1013913"/>
                <a:gd name="connsiteX4426" fmla="*/ 16755 w 1013913"/>
                <a:gd name="connsiteY4426" fmla="*/ 987801 h 1013913"/>
                <a:gd name="connsiteX4427" fmla="*/ 24372 w 1013913"/>
                <a:gd name="connsiteY4427" fmla="*/ 975832 h 1013913"/>
                <a:gd name="connsiteX4428" fmla="*/ 32695 w 1013913"/>
                <a:gd name="connsiteY4428" fmla="*/ 975832 h 1013913"/>
                <a:gd name="connsiteX4429" fmla="*/ 20890 w 1013913"/>
                <a:gd name="connsiteY4429" fmla="*/ 994220 h 1013913"/>
                <a:gd name="connsiteX4430" fmla="*/ 33511 w 1013913"/>
                <a:gd name="connsiteY4430" fmla="*/ 1013914 h 1013913"/>
                <a:gd name="connsiteX4431" fmla="*/ 25188 w 1013913"/>
                <a:gd name="connsiteY4431" fmla="*/ 1013914 h 1013913"/>
                <a:gd name="connsiteX4432" fmla="*/ 16755 w 1013913"/>
                <a:gd name="connsiteY4432" fmla="*/ 1000531 h 1013913"/>
                <a:gd name="connsiteX4433" fmla="*/ 68355 w 1013913"/>
                <a:gd name="connsiteY4433" fmla="*/ 1000531 h 1013913"/>
                <a:gd name="connsiteX4434" fmla="*/ 59923 w 1013913"/>
                <a:gd name="connsiteY4434" fmla="*/ 1013914 h 1013913"/>
                <a:gd name="connsiteX4435" fmla="*/ 51600 w 1013913"/>
                <a:gd name="connsiteY4435" fmla="*/ 1013914 h 1013913"/>
                <a:gd name="connsiteX4436" fmla="*/ 64221 w 1013913"/>
                <a:gd name="connsiteY4436" fmla="*/ 994220 h 1013913"/>
                <a:gd name="connsiteX4437" fmla="*/ 52416 w 1013913"/>
                <a:gd name="connsiteY4437" fmla="*/ 975832 h 1013913"/>
                <a:gd name="connsiteX4438" fmla="*/ 60739 w 1013913"/>
                <a:gd name="connsiteY4438" fmla="*/ 975832 h 1013913"/>
                <a:gd name="connsiteX4439" fmla="*/ 68355 w 1013913"/>
                <a:gd name="connsiteY4439" fmla="*/ 987801 h 1013913"/>
                <a:gd name="connsiteX4440" fmla="*/ 75972 w 1013913"/>
                <a:gd name="connsiteY4440" fmla="*/ 975832 h 1013913"/>
                <a:gd name="connsiteX4441" fmla="*/ 84295 w 1013913"/>
                <a:gd name="connsiteY4441" fmla="*/ 975832 h 1013913"/>
                <a:gd name="connsiteX4442" fmla="*/ 72490 w 1013913"/>
                <a:gd name="connsiteY4442" fmla="*/ 994220 h 1013913"/>
                <a:gd name="connsiteX4443" fmla="*/ 85111 w 1013913"/>
                <a:gd name="connsiteY4443" fmla="*/ 1013914 h 1013913"/>
                <a:gd name="connsiteX4444" fmla="*/ 76788 w 1013913"/>
                <a:gd name="connsiteY4444" fmla="*/ 1013914 h 1013913"/>
                <a:gd name="connsiteX4445" fmla="*/ 68355 w 1013913"/>
                <a:gd name="connsiteY4445" fmla="*/ 1000531 h 1013913"/>
                <a:gd name="connsiteX4446" fmla="*/ 119956 w 1013913"/>
                <a:gd name="connsiteY4446" fmla="*/ 1000531 h 1013913"/>
                <a:gd name="connsiteX4447" fmla="*/ 111523 w 1013913"/>
                <a:gd name="connsiteY4447" fmla="*/ 1013914 h 1013913"/>
                <a:gd name="connsiteX4448" fmla="*/ 103200 w 1013913"/>
                <a:gd name="connsiteY4448" fmla="*/ 1013914 h 1013913"/>
                <a:gd name="connsiteX4449" fmla="*/ 115821 w 1013913"/>
                <a:gd name="connsiteY4449" fmla="*/ 994220 h 1013913"/>
                <a:gd name="connsiteX4450" fmla="*/ 104016 w 1013913"/>
                <a:gd name="connsiteY4450" fmla="*/ 975832 h 1013913"/>
                <a:gd name="connsiteX4451" fmla="*/ 112339 w 1013913"/>
                <a:gd name="connsiteY4451" fmla="*/ 975832 h 1013913"/>
                <a:gd name="connsiteX4452" fmla="*/ 119955 w 1013913"/>
                <a:gd name="connsiteY4452" fmla="*/ 987801 h 1013913"/>
                <a:gd name="connsiteX4453" fmla="*/ 127572 w 1013913"/>
                <a:gd name="connsiteY4453" fmla="*/ 975832 h 1013913"/>
                <a:gd name="connsiteX4454" fmla="*/ 135895 w 1013913"/>
                <a:gd name="connsiteY4454" fmla="*/ 975832 h 1013913"/>
                <a:gd name="connsiteX4455" fmla="*/ 124090 w 1013913"/>
                <a:gd name="connsiteY4455" fmla="*/ 994220 h 1013913"/>
                <a:gd name="connsiteX4456" fmla="*/ 136711 w 1013913"/>
                <a:gd name="connsiteY4456" fmla="*/ 1013914 h 1013913"/>
                <a:gd name="connsiteX4457" fmla="*/ 128388 w 1013913"/>
                <a:gd name="connsiteY4457" fmla="*/ 1013914 h 1013913"/>
                <a:gd name="connsiteX4458" fmla="*/ 119955 w 1013913"/>
                <a:gd name="connsiteY4458" fmla="*/ 1000531 h 1013913"/>
                <a:gd name="connsiteX4459" fmla="*/ 171556 w 1013913"/>
                <a:gd name="connsiteY4459" fmla="*/ 1000531 h 1013913"/>
                <a:gd name="connsiteX4460" fmla="*/ 163123 w 1013913"/>
                <a:gd name="connsiteY4460" fmla="*/ 1013914 h 1013913"/>
                <a:gd name="connsiteX4461" fmla="*/ 154800 w 1013913"/>
                <a:gd name="connsiteY4461" fmla="*/ 1013914 h 1013913"/>
                <a:gd name="connsiteX4462" fmla="*/ 167421 w 1013913"/>
                <a:gd name="connsiteY4462" fmla="*/ 994220 h 1013913"/>
                <a:gd name="connsiteX4463" fmla="*/ 155616 w 1013913"/>
                <a:gd name="connsiteY4463" fmla="*/ 975832 h 1013913"/>
                <a:gd name="connsiteX4464" fmla="*/ 163939 w 1013913"/>
                <a:gd name="connsiteY4464" fmla="*/ 975832 h 1013913"/>
                <a:gd name="connsiteX4465" fmla="*/ 171555 w 1013913"/>
                <a:gd name="connsiteY4465" fmla="*/ 987801 h 1013913"/>
                <a:gd name="connsiteX4466" fmla="*/ 179172 w 1013913"/>
                <a:gd name="connsiteY4466" fmla="*/ 975832 h 1013913"/>
                <a:gd name="connsiteX4467" fmla="*/ 187495 w 1013913"/>
                <a:gd name="connsiteY4467" fmla="*/ 975832 h 1013913"/>
                <a:gd name="connsiteX4468" fmla="*/ 175690 w 1013913"/>
                <a:gd name="connsiteY4468" fmla="*/ 994220 h 1013913"/>
                <a:gd name="connsiteX4469" fmla="*/ 188311 w 1013913"/>
                <a:gd name="connsiteY4469" fmla="*/ 1013914 h 1013913"/>
                <a:gd name="connsiteX4470" fmla="*/ 179988 w 1013913"/>
                <a:gd name="connsiteY4470" fmla="*/ 1013914 h 1013913"/>
                <a:gd name="connsiteX4471" fmla="*/ 171555 w 1013913"/>
                <a:gd name="connsiteY4471" fmla="*/ 1000531 h 1013913"/>
                <a:gd name="connsiteX4472" fmla="*/ 223156 w 1013913"/>
                <a:gd name="connsiteY4472" fmla="*/ 1000531 h 1013913"/>
                <a:gd name="connsiteX4473" fmla="*/ 214724 w 1013913"/>
                <a:gd name="connsiteY4473" fmla="*/ 1013914 h 1013913"/>
                <a:gd name="connsiteX4474" fmla="*/ 206401 w 1013913"/>
                <a:gd name="connsiteY4474" fmla="*/ 1013914 h 1013913"/>
                <a:gd name="connsiteX4475" fmla="*/ 219021 w 1013913"/>
                <a:gd name="connsiteY4475" fmla="*/ 994220 h 1013913"/>
                <a:gd name="connsiteX4476" fmla="*/ 207217 w 1013913"/>
                <a:gd name="connsiteY4476" fmla="*/ 975832 h 1013913"/>
                <a:gd name="connsiteX4477" fmla="*/ 215540 w 1013913"/>
                <a:gd name="connsiteY4477" fmla="*/ 975832 h 1013913"/>
                <a:gd name="connsiteX4478" fmla="*/ 223156 w 1013913"/>
                <a:gd name="connsiteY4478" fmla="*/ 987801 h 1013913"/>
                <a:gd name="connsiteX4479" fmla="*/ 230772 w 1013913"/>
                <a:gd name="connsiteY4479" fmla="*/ 975832 h 1013913"/>
                <a:gd name="connsiteX4480" fmla="*/ 239095 w 1013913"/>
                <a:gd name="connsiteY4480" fmla="*/ 975832 h 1013913"/>
                <a:gd name="connsiteX4481" fmla="*/ 227291 w 1013913"/>
                <a:gd name="connsiteY4481" fmla="*/ 994220 h 1013913"/>
                <a:gd name="connsiteX4482" fmla="*/ 239911 w 1013913"/>
                <a:gd name="connsiteY4482" fmla="*/ 1013914 h 1013913"/>
                <a:gd name="connsiteX4483" fmla="*/ 231588 w 1013913"/>
                <a:gd name="connsiteY4483" fmla="*/ 1013914 h 1013913"/>
                <a:gd name="connsiteX4484" fmla="*/ 223156 w 1013913"/>
                <a:gd name="connsiteY4484" fmla="*/ 1000531 h 1013913"/>
                <a:gd name="connsiteX4485" fmla="*/ 274756 w 1013913"/>
                <a:gd name="connsiteY4485" fmla="*/ 1000531 h 1013913"/>
                <a:gd name="connsiteX4486" fmla="*/ 266324 w 1013913"/>
                <a:gd name="connsiteY4486" fmla="*/ 1013914 h 1013913"/>
                <a:gd name="connsiteX4487" fmla="*/ 258001 w 1013913"/>
                <a:gd name="connsiteY4487" fmla="*/ 1013914 h 1013913"/>
                <a:gd name="connsiteX4488" fmla="*/ 270621 w 1013913"/>
                <a:gd name="connsiteY4488" fmla="*/ 994220 h 1013913"/>
                <a:gd name="connsiteX4489" fmla="*/ 258817 w 1013913"/>
                <a:gd name="connsiteY4489" fmla="*/ 975832 h 1013913"/>
                <a:gd name="connsiteX4490" fmla="*/ 267140 w 1013913"/>
                <a:gd name="connsiteY4490" fmla="*/ 975832 h 1013913"/>
                <a:gd name="connsiteX4491" fmla="*/ 274756 w 1013913"/>
                <a:gd name="connsiteY4491" fmla="*/ 987801 h 1013913"/>
                <a:gd name="connsiteX4492" fmla="*/ 282373 w 1013913"/>
                <a:gd name="connsiteY4492" fmla="*/ 975832 h 1013913"/>
                <a:gd name="connsiteX4493" fmla="*/ 290696 w 1013913"/>
                <a:gd name="connsiteY4493" fmla="*/ 975832 h 1013913"/>
                <a:gd name="connsiteX4494" fmla="*/ 278891 w 1013913"/>
                <a:gd name="connsiteY4494" fmla="*/ 994220 h 1013913"/>
                <a:gd name="connsiteX4495" fmla="*/ 291512 w 1013913"/>
                <a:gd name="connsiteY4495" fmla="*/ 1013914 h 1013913"/>
                <a:gd name="connsiteX4496" fmla="*/ 283189 w 1013913"/>
                <a:gd name="connsiteY4496" fmla="*/ 1013914 h 1013913"/>
                <a:gd name="connsiteX4497" fmla="*/ 274756 w 1013913"/>
                <a:gd name="connsiteY4497" fmla="*/ 1000531 h 1013913"/>
                <a:gd name="connsiteX4498" fmla="*/ 326356 w 1013913"/>
                <a:gd name="connsiteY4498" fmla="*/ 1000531 h 1013913"/>
                <a:gd name="connsiteX4499" fmla="*/ 317924 w 1013913"/>
                <a:gd name="connsiteY4499" fmla="*/ 1013914 h 1013913"/>
                <a:gd name="connsiteX4500" fmla="*/ 309601 w 1013913"/>
                <a:gd name="connsiteY4500" fmla="*/ 1013914 h 1013913"/>
                <a:gd name="connsiteX4501" fmla="*/ 322222 w 1013913"/>
                <a:gd name="connsiteY4501" fmla="*/ 994220 h 1013913"/>
                <a:gd name="connsiteX4502" fmla="*/ 310417 w 1013913"/>
                <a:gd name="connsiteY4502" fmla="*/ 975832 h 1013913"/>
                <a:gd name="connsiteX4503" fmla="*/ 318740 w 1013913"/>
                <a:gd name="connsiteY4503" fmla="*/ 975832 h 1013913"/>
                <a:gd name="connsiteX4504" fmla="*/ 326356 w 1013913"/>
                <a:gd name="connsiteY4504" fmla="*/ 987801 h 1013913"/>
                <a:gd name="connsiteX4505" fmla="*/ 333973 w 1013913"/>
                <a:gd name="connsiteY4505" fmla="*/ 975832 h 1013913"/>
                <a:gd name="connsiteX4506" fmla="*/ 342296 w 1013913"/>
                <a:gd name="connsiteY4506" fmla="*/ 975832 h 1013913"/>
                <a:gd name="connsiteX4507" fmla="*/ 330491 w 1013913"/>
                <a:gd name="connsiteY4507" fmla="*/ 994220 h 1013913"/>
                <a:gd name="connsiteX4508" fmla="*/ 343112 w 1013913"/>
                <a:gd name="connsiteY4508" fmla="*/ 1013914 h 1013913"/>
                <a:gd name="connsiteX4509" fmla="*/ 334789 w 1013913"/>
                <a:gd name="connsiteY4509" fmla="*/ 1013914 h 1013913"/>
                <a:gd name="connsiteX4510" fmla="*/ 326356 w 1013913"/>
                <a:gd name="connsiteY4510" fmla="*/ 1000531 h 1013913"/>
                <a:gd name="connsiteX4511" fmla="*/ 377956 w 1013913"/>
                <a:gd name="connsiteY4511" fmla="*/ 1000531 h 1013913"/>
                <a:gd name="connsiteX4512" fmla="*/ 369524 w 1013913"/>
                <a:gd name="connsiteY4512" fmla="*/ 1013914 h 1013913"/>
                <a:gd name="connsiteX4513" fmla="*/ 361201 w 1013913"/>
                <a:gd name="connsiteY4513" fmla="*/ 1013914 h 1013913"/>
                <a:gd name="connsiteX4514" fmla="*/ 373822 w 1013913"/>
                <a:gd name="connsiteY4514" fmla="*/ 994220 h 1013913"/>
                <a:gd name="connsiteX4515" fmla="*/ 362017 w 1013913"/>
                <a:gd name="connsiteY4515" fmla="*/ 975832 h 1013913"/>
                <a:gd name="connsiteX4516" fmla="*/ 370340 w 1013913"/>
                <a:gd name="connsiteY4516" fmla="*/ 975832 h 1013913"/>
                <a:gd name="connsiteX4517" fmla="*/ 377956 w 1013913"/>
                <a:gd name="connsiteY4517" fmla="*/ 987801 h 1013913"/>
                <a:gd name="connsiteX4518" fmla="*/ 385573 w 1013913"/>
                <a:gd name="connsiteY4518" fmla="*/ 975832 h 1013913"/>
                <a:gd name="connsiteX4519" fmla="*/ 393896 w 1013913"/>
                <a:gd name="connsiteY4519" fmla="*/ 975832 h 1013913"/>
                <a:gd name="connsiteX4520" fmla="*/ 382091 w 1013913"/>
                <a:gd name="connsiteY4520" fmla="*/ 994220 h 1013913"/>
                <a:gd name="connsiteX4521" fmla="*/ 394712 w 1013913"/>
                <a:gd name="connsiteY4521" fmla="*/ 1013914 h 1013913"/>
                <a:gd name="connsiteX4522" fmla="*/ 386389 w 1013913"/>
                <a:gd name="connsiteY4522" fmla="*/ 1013914 h 1013913"/>
                <a:gd name="connsiteX4523" fmla="*/ 377956 w 1013913"/>
                <a:gd name="connsiteY4523" fmla="*/ 1000531 h 1013913"/>
                <a:gd name="connsiteX4524" fmla="*/ 429556 w 1013913"/>
                <a:gd name="connsiteY4524" fmla="*/ 1000531 h 1013913"/>
                <a:gd name="connsiteX4525" fmla="*/ 421124 w 1013913"/>
                <a:gd name="connsiteY4525" fmla="*/ 1013914 h 1013913"/>
                <a:gd name="connsiteX4526" fmla="*/ 412801 w 1013913"/>
                <a:gd name="connsiteY4526" fmla="*/ 1013914 h 1013913"/>
                <a:gd name="connsiteX4527" fmla="*/ 425422 w 1013913"/>
                <a:gd name="connsiteY4527" fmla="*/ 994220 h 1013913"/>
                <a:gd name="connsiteX4528" fmla="*/ 413617 w 1013913"/>
                <a:gd name="connsiteY4528" fmla="*/ 975832 h 1013913"/>
                <a:gd name="connsiteX4529" fmla="*/ 421940 w 1013913"/>
                <a:gd name="connsiteY4529" fmla="*/ 975832 h 1013913"/>
                <a:gd name="connsiteX4530" fmla="*/ 429556 w 1013913"/>
                <a:gd name="connsiteY4530" fmla="*/ 987801 h 1013913"/>
                <a:gd name="connsiteX4531" fmla="*/ 437173 w 1013913"/>
                <a:gd name="connsiteY4531" fmla="*/ 975832 h 1013913"/>
                <a:gd name="connsiteX4532" fmla="*/ 445496 w 1013913"/>
                <a:gd name="connsiteY4532" fmla="*/ 975832 h 1013913"/>
                <a:gd name="connsiteX4533" fmla="*/ 433691 w 1013913"/>
                <a:gd name="connsiteY4533" fmla="*/ 994220 h 1013913"/>
                <a:gd name="connsiteX4534" fmla="*/ 446312 w 1013913"/>
                <a:gd name="connsiteY4534" fmla="*/ 1013914 h 1013913"/>
                <a:gd name="connsiteX4535" fmla="*/ 437989 w 1013913"/>
                <a:gd name="connsiteY4535" fmla="*/ 1013914 h 1013913"/>
                <a:gd name="connsiteX4536" fmla="*/ 429556 w 1013913"/>
                <a:gd name="connsiteY4536" fmla="*/ 1000531 h 1013913"/>
                <a:gd name="connsiteX4537" fmla="*/ 481157 w 1013913"/>
                <a:gd name="connsiteY4537" fmla="*/ 1000531 h 1013913"/>
                <a:gd name="connsiteX4538" fmla="*/ 472724 w 1013913"/>
                <a:gd name="connsiteY4538" fmla="*/ 1013914 h 1013913"/>
                <a:gd name="connsiteX4539" fmla="*/ 464401 w 1013913"/>
                <a:gd name="connsiteY4539" fmla="*/ 1013914 h 1013913"/>
                <a:gd name="connsiteX4540" fmla="*/ 477022 w 1013913"/>
                <a:gd name="connsiteY4540" fmla="*/ 994220 h 1013913"/>
                <a:gd name="connsiteX4541" fmla="*/ 465217 w 1013913"/>
                <a:gd name="connsiteY4541" fmla="*/ 975832 h 1013913"/>
                <a:gd name="connsiteX4542" fmla="*/ 473540 w 1013913"/>
                <a:gd name="connsiteY4542" fmla="*/ 975832 h 1013913"/>
                <a:gd name="connsiteX4543" fmla="*/ 481156 w 1013913"/>
                <a:gd name="connsiteY4543" fmla="*/ 987801 h 1013913"/>
                <a:gd name="connsiteX4544" fmla="*/ 488773 w 1013913"/>
                <a:gd name="connsiteY4544" fmla="*/ 975832 h 1013913"/>
                <a:gd name="connsiteX4545" fmla="*/ 497096 w 1013913"/>
                <a:gd name="connsiteY4545" fmla="*/ 975832 h 1013913"/>
                <a:gd name="connsiteX4546" fmla="*/ 485291 w 1013913"/>
                <a:gd name="connsiteY4546" fmla="*/ 994220 h 1013913"/>
                <a:gd name="connsiteX4547" fmla="*/ 497912 w 1013913"/>
                <a:gd name="connsiteY4547" fmla="*/ 1013914 h 1013913"/>
                <a:gd name="connsiteX4548" fmla="*/ 489589 w 1013913"/>
                <a:gd name="connsiteY4548" fmla="*/ 1013914 h 1013913"/>
                <a:gd name="connsiteX4549" fmla="*/ 481156 w 1013913"/>
                <a:gd name="connsiteY4549" fmla="*/ 1000531 h 1013913"/>
                <a:gd name="connsiteX4550" fmla="*/ 532757 w 1013913"/>
                <a:gd name="connsiteY4550" fmla="*/ 1000531 h 1013913"/>
                <a:gd name="connsiteX4551" fmla="*/ 524324 w 1013913"/>
                <a:gd name="connsiteY4551" fmla="*/ 1013914 h 1013913"/>
                <a:gd name="connsiteX4552" fmla="*/ 516001 w 1013913"/>
                <a:gd name="connsiteY4552" fmla="*/ 1013914 h 1013913"/>
                <a:gd name="connsiteX4553" fmla="*/ 528622 w 1013913"/>
                <a:gd name="connsiteY4553" fmla="*/ 994220 h 1013913"/>
                <a:gd name="connsiteX4554" fmla="*/ 516817 w 1013913"/>
                <a:gd name="connsiteY4554" fmla="*/ 975832 h 1013913"/>
                <a:gd name="connsiteX4555" fmla="*/ 525140 w 1013913"/>
                <a:gd name="connsiteY4555" fmla="*/ 975832 h 1013913"/>
                <a:gd name="connsiteX4556" fmla="*/ 532756 w 1013913"/>
                <a:gd name="connsiteY4556" fmla="*/ 987801 h 1013913"/>
                <a:gd name="connsiteX4557" fmla="*/ 540373 w 1013913"/>
                <a:gd name="connsiteY4557" fmla="*/ 975832 h 1013913"/>
                <a:gd name="connsiteX4558" fmla="*/ 548696 w 1013913"/>
                <a:gd name="connsiteY4558" fmla="*/ 975832 h 1013913"/>
                <a:gd name="connsiteX4559" fmla="*/ 536891 w 1013913"/>
                <a:gd name="connsiteY4559" fmla="*/ 994220 h 1013913"/>
                <a:gd name="connsiteX4560" fmla="*/ 549512 w 1013913"/>
                <a:gd name="connsiteY4560" fmla="*/ 1013914 h 1013913"/>
                <a:gd name="connsiteX4561" fmla="*/ 541189 w 1013913"/>
                <a:gd name="connsiteY4561" fmla="*/ 1013914 h 1013913"/>
                <a:gd name="connsiteX4562" fmla="*/ 532756 w 1013913"/>
                <a:gd name="connsiteY4562" fmla="*/ 1000531 h 1013913"/>
                <a:gd name="connsiteX4563" fmla="*/ 584357 w 1013913"/>
                <a:gd name="connsiteY4563" fmla="*/ 1000531 h 1013913"/>
                <a:gd name="connsiteX4564" fmla="*/ 575925 w 1013913"/>
                <a:gd name="connsiteY4564" fmla="*/ 1013914 h 1013913"/>
                <a:gd name="connsiteX4565" fmla="*/ 567601 w 1013913"/>
                <a:gd name="connsiteY4565" fmla="*/ 1013914 h 1013913"/>
                <a:gd name="connsiteX4566" fmla="*/ 580222 w 1013913"/>
                <a:gd name="connsiteY4566" fmla="*/ 994220 h 1013913"/>
                <a:gd name="connsiteX4567" fmla="*/ 568417 w 1013913"/>
                <a:gd name="connsiteY4567" fmla="*/ 975832 h 1013913"/>
                <a:gd name="connsiteX4568" fmla="*/ 576741 w 1013913"/>
                <a:gd name="connsiteY4568" fmla="*/ 975832 h 1013913"/>
                <a:gd name="connsiteX4569" fmla="*/ 584357 w 1013913"/>
                <a:gd name="connsiteY4569" fmla="*/ 987801 h 1013913"/>
                <a:gd name="connsiteX4570" fmla="*/ 591973 w 1013913"/>
                <a:gd name="connsiteY4570" fmla="*/ 975832 h 1013913"/>
                <a:gd name="connsiteX4571" fmla="*/ 600296 w 1013913"/>
                <a:gd name="connsiteY4571" fmla="*/ 975832 h 1013913"/>
                <a:gd name="connsiteX4572" fmla="*/ 588492 w 1013913"/>
                <a:gd name="connsiteY4572" fmla="*/ 994220 h 1013913"/>
                <a:gd name="connsiteX4573" fmla="*/ 601112 w 1013913"/>
                <a:gd name="connsiteY4573" fmla="*/ 1013914 h 1013913"/>
                <a:gd name="connsiteX4574" fmla="*/ 592789 w 1013913"/>
                <a:gd name="connsiteY4574" fmla="*/ 1013914 h 1013913"/>
                <a:gd name="connsiteX4575" fmla="*/ 584357 w 1013913"/>
                <a:gd name="connsiteY4575" fmla="*/ 1000531 h 1013913"/>
                <a:gd name="connsiteX4576" fmla="*/ 635957 w 1013913"/>
                <a:gd name="connsiteY4576" fmla="*/ 1000531 h 1013913"/>
                <a:gd name="connsiteX4577" fmla="*/ 627525 w 1013913"/>
                <a:gd name="connsiteY4577" fmla="*/ 1013914 h 1013913"/>
                <a:gd name="connsiteX4578" fmla="*/ 619202 w 1013913"/>
                <a:gd name="connsiteY4578" fmla="*/ 1013914 h 1013913"/>
                <a:gd name="connsiteX4579" fmla="*/ 631822 w 1013913"/>
                <a:gd name="connsiteY4579" fmla="*/ 994220 h 1013913"/>
                <a:gd name="connsiteX4580" fmla="*/ 620018 w 1013913"/>
                <a:gd name="connsiteY4580" fmla="*/ 975832 h 1013913"/>
                <a:gd name="connsiteX4581" fmla="*/ 628341 w 1013913"/>
                <a:gd name="connsiteY4581" fmla="*/ 975832 h 1013913"/>
                <a:gd name="connsiteX4582" fmla="*/ 635957 w 1013913"/>
                <a:gd name="connsiteY4582" fmla="*/ 987801 h 1013913"/>
                <a:gd name="connsiteX4583" fmla="*/ 643573 w 1013913"/>
                <a:gd name="connsiteY4583" fmla="*/ 975832 h 1013913"/>
                <a:gd name="connsiteX4584" fmla="*/ 651896 w 1013913"/>
                <a:gd name="connsiteY4584" fmla="*/ 975832 h 1013913"/>
                <a:gd name="connsiteX4585" fmla="*/ 640092 w 1013913"/>
                <a:gd name="connsiteY4585" fmla="*/ 994220 h 1013913"/>
                <a:gd name="connsiteX4586" fmla="*/ 652712 w 1013913"/>
                <a:gd name="connsiteY4586" fmla="*/ 1013914 h 1013913"/>
                <a:gd name="connsiteX4587" fmla="*/ 644389 w 1013913"/>
                <a:gd name="connsiteY4587" fmla="*/ 1013914 h 1013913"/>
                <a:gd name="connsiteX4588" fmla="*/ 635957 w 1013913"/>
                <a:gd name="connsiteY4588" fmla="*/ 1000531 h 1013913"/>
                <a:gd name="connsiteX4589" fmla="*/ 687557 w 1013913"/>
                <a:gd name="connsiteY4589" fmla="*/ 1000531 h 1013913"/>
                <a:gd name="connsiteX4590" fmla="*/ 679125 w 1013913"/>
                <a:gd name="connsiteY4590" fmla="*/ 1013914 h 1013913"/>
                <a:gd name="connsiteX4591" fmla="*/ 670802 w 1013913"/>
                <a:gd name="connsiteY4591" fmla="*/ 1013914 h 1013913"/>
                <a:gd name="connsiteX4592" fmla="*/ 683423 w 1013913"/>
                <a:gd name="connsiteY4592" fmla="*/ 994220 h 1013913"/>
                <a:gd name="connsiteX4593" fmla="*/ 671618 w 1013913"/>
                <a:gd name="connsiteY4593" fmla="*/ 975832 h 1013913"/>
                <a:gd name="connsiteX4594" fmla="*/ 679941 w 1013913"/>
                <a:gd name="connsiteY4594" fmla="*/ 975832 h 1013913"/>
                <a:gd name="connsiteX4595" fmla="*/ 687557 w 1013913"/>
                <a:gd name="connsiteY4595" fmla="*/ 987801 h 1013913"/>
                <a:gd name="connsiteX4596" fmla="*/ 695174 w 1013913"/>
                <a:gd name="connsiteY4596" fmla="*/ 975832 h 1013913"/>
                <a:gd name="connsiteX4597" fmla="*/ 703497 w 1013913"/>
                <a:gd name="connsiteY4597" fmla="*/ 975832 h 1013913"/>
                <a:gd name="connsiteX4598" fmla="*/ 691692 w 1013913"/>
                <a:gd name="connsiteY4598" fmla="*/ 994220 h 1013913"/>
                <a:gd name="connsiteX4599" fmla="*/ 704313 w 1013913"/>
                <a:gd name="connsiteY4599" fmla="*/ 1013914 h 1013913"/>
                <a:gd name="connsiteX4600" fmla="*/ 695990 w 1013913"/>
                <a:gd name="connsiteY4600" fmla="*/ 1013914 h 1013913"/>
                <a:gd name="connsiteX4601" fmla="*/ 687557 w 1013913"/>
                <a:gd name="connsiteY4601" fmla="*/ 1000531 h 1013913"/>
                <a:gd name="connsiteX4602" fmla="*/ 739157 w 1013913"/>
                <a:gd name="connsiteY4602" fmla="*/ 1000531 h 1013913"/>
                <a:gd name="connsiteX4603" fmla="*/ 730725 w 1013913"/>
                <a:gd name="connsiteY4603" fmla="*/ 1013914 h 1013913"/>
                <a:gd name="connsiteX4604" fmla="*/ 722402 w 1013913"/>
                <a:gd name="connsiteY4604" fmla="*/ 1013914 h 1013913"/>
                <a:gd name="connsiteX4605" fmla="*/ 735023 w 1013913"/>
                <a:gd name="connsiteY4605" fmla="*/ 994220 h 1013913"/>
                <a:gd name="connsiteX4606" fmla="*/ 723218 w 1013913"/>
                <a:gd name="connsiteY4606" fmla="*/ 975832 h 1013913"/>
                <a:gd name="connsiteX4607" fmla="*/ 731541 w 1013913"/>
                <a:gd name="connsiteY4607" fmla="*/ 975832 h 1013913"/>
                <a:gd name="connsiteX4608" fmla="*/ 739157 w 1013913"/>
                <a:gd name="connsiteY4608" fmla="*/ 987801 h 1013913"/>
                <a:gd name="connsiteX4609" fmla="*/ 746774 w 1013913"/>
                <a:gd name="connsiteY4609" fmla="*/ 975832 h 1013913"/>
                <a:gd name="connsiteX4610" fmla="*/ 755097 w 1013913"/>
                <a:gd name="connsiteY4610" fmla="*/ 975832 h 1013913"/>
                <a:gd name="connsiteX4611" fmla="*/ 743292 w 1013913"/>
                <a:gd name="connsiteY4611" fmla="*/ 994220 h 1013913"/>
                <a:gd name="connsiteX4612" fmla="*/ 755913 w 1013913"/>
                <a:gd name="connsiteY4612" fmla="*/ 1013914 h 1013913"/>
                <a:gd name="connsiteX4613" fmla="*/ 747590 w 1013913"/>
                <a:gd name="connsiteY4613" fmla="*/ 1013914 h 1013913"/>
                <a:gd name="connsiteX4614" fmla="*/ 739157 w 1013913"/>
                <a:gd name="connsiteY4614" fmla="*/ 1000531 h 1013913"/>
                <a:gd name="connsiteX4615" fmla="*/ 790757 w 1013913"/>
                <a:gd name="connsiteY4615" fmla="*/ 1000531 h 1013913"/>
                <a:gd name="connsiteX4616" fmla="*/ 782325 w 1013913"/>
                <a:gd name="connsiteY4616" fmla="*/ 1013914 h 1013913"/>
                <a:gd name="connsiteX4617" fmla="*/ 774002 w 1013913"/>
                <a:gd name="connsiteY4617" fmla="*/ 1013914 h 1013913"/>
                <a:gd name="connsiteX4618" fmla="*/ 786623 w 1013913"/>
                <a:gd name="connsiteY4618" fmla="*/ 994220 h 1013913"/>
                <a:gd name="connsiteX4619" fmla="*/ 774818 w 1013913"/>
                <a:gd name="connsiteY4619" fmla="*/ 975832 h 1013913"/>
                <a:gd name="connsiteX4620" fmla="*/ 783141 w 1013913"/>
                <a:gd name="connsiteY4620" fmla="*/ 975832 h 1013913"/>
                <a:gd name="connsiteX4621" fmla="*/ 790757 w 1013913"/>
                <a:gd name="connsiteY4621" fmla="*/ 987801 h 1013913"/>
                <a:gd name="connsiteX4622" fmla="*/ 798374 w 1013913"/>
                <a:gd name="connsiteY4622" fmla="*/ 975832 h 1013913"/>
                <a:gd name="connsiteX4623" fmla="*/ 806697 w 1013913"/>
                <a:gd name="connsiteY4623" fmla="*/ 975832 h 1013913"/>
                <a:gd name="connsiteX4624" fmla="*/ 794892 w 1013913"/>
                <a:gd name="connsiteY4624" fmla="*/ 994220 h 1013913"/>
                <a:gd name="connsiteX4625" fmla="*/ 807513 w 1013913"/>
                <a:gd name="connsiteY4625" fmla="*/ 1013914 h 1013913"/>
                <a:gd name="connsiteX4626" fmla="*/ 799190 w 1013913"/>
                <a:gd name="connsiteY4626" fmla="*/ 1013914 h 1013913"/>
                <a:gd name="connsiteX4627" fmla="*/ 790757 w 1013913"/>
                <a:gd name="connsiteY4627" fmla="*/ 1000531 h 1013913"/>
                <a:gd name="connsiteX4628" fmla="*/ 842357 w 1013913"/>
                <a:gd name="connsiteY4628" fmla="*/ 1000531 h 1013913"/>
                <a:gd name="connsiteX4629" fmla="*/ 833925 w 1013913"/>
                <a:gd name="connsiteY4629" fmla="*/ 1013914 h 1013913"/>
                <a:gd name="connsiteX4630" fmla="*/ 825602 w 1013913"/>
                <a:gd name="connsiteY4630" fmla="*/ 1013914 h 1013913"/>
                <a:gd name="connsiteX4631" fmla="*/ 838223 w 1013913"/>
                <a:gd name="connsiteY4631" fmla="*/ 994220 h 1013913"/>
                <a:gd name="connsiteX4632" fmla="*/ 826418 w 1013913"/>
                <a:gd name="connsiteY4632" fmla="*/ 975832 h 1013913"/>
                <a:gd name="connsiteX4633" fmla="*/ 834741 w 1013913"/>
                <a:gd name="connsiteY4633" fmla="*/ 975832 h 1013913"/>
                <a:gd name="connsiteX4634" fmla="*/ 842357 w 1013913"/>
                <a:gd name="connsiteY4634" fmla="*/ 987801 h 1013913"/>
                <a:gd name="connsiteX4635" fmla="*/ 849974 w 1013913"/>
                <a:gd name="connsiteY4635" fmla="*/ 975832 h 1013913"/>
                <a:gd name="connsiteX4636" fmla="*/ 858297 w 1013913"/>
                <a:gd name="connsiteY4636" fmla="*/ 975832 h 1013913"/>
                <a:gd name="connsiteX4637" fmla="*/ 846492 w 1013913"/>
                <a:gd name="connsiteY4637" fmla="*/ 994220 h 1013913"/>
                <a:gd name="connsiteX4638" fmla="*/ 859113 w 1013913"/>
                <a:gd name="connsiteY4638" fmla="*/ 1013914 h 1013913"/>
                <a:gd name="connsiteX4639" fmla="*/ 850790 w 1013913"/>
                <a:gd name="connsiteY4639" fmla="*/ 1013914 h 1013913"/>
                <a:gd name="connsiteX4640" fmla="*/ 842357 w 1013913"/>
                <a:gd name="connsiteY4640" fmla="*/ 1000531 h 1013913"/>
                <a:gd name="connsiteX4641" fmla="*/ 893958 w 1013913"/>
                <a:gd name="connsiteY4641" fmla="*/ 1000531 h 1013913"/>
                <a:gd name="connsiteX4642" fmla="*/ 885526 w 1013913"/>
                <a:gd name="connsiteY4642" fmla="*/ 1013914 h 1013913"/>
                <a:gd name="connsiteX4643" fmla="*/ 877202 w 1013913"/>
                <a:gd name="connsiteY4643" fmla="*/ 1013914 h 1013913"/>
                <a:gd name="connsiteX4644" fmla="*/ 889823 w 1013913"/>
                <a:gd name="connsiteY4644" fmla="*/ 994220 h 1013913"/>
                <a:gd name="connsiteX4645" fmla="*/ 878018 w 1013913"/>
                <a:gd name="connsiteY4645" fmla="*/ 975832 h 1013913"/>
                <a:gd name="connsiteX4646" fmla="*/ 886341 w 1013913"/>
                <a:gd name="connsiteY4646" fmla="*/ 975832 h 1013913"/>
                <a:gd name="connsiteX4647" fmla="*/ 893958 w 1013913"/>
                <a:gd name="connsiteY4647" fmla="*/ 987801 h 1013913"/>
                <a:gd name="connsiteX4648" fmla="*/ 901574 w 1013913"/>
                <a:gd name="connsiteY4648" fmla="*/ 975832 h 1013913"/>
                <a:gd name="connsiteX4649" fmla="*/ 909897 w 1013913"/>
                <a:gd name="connsiteY4649" fmla="*/ 975832 h 1013913"/>
                <a:gd name="connsiteX4650" fmla="*/ 898093 w 1013913"/>
                <a:gd name="connsiteY4650" fmla="*/ 994220 h 1013913"/>
                <a:gd name="connsiteX4651" fmla="*/ 910713 w 1013913"/>
                <a:gd name="connsiteY4651" fmla="*/ 1013914 h 1013913"/>
                <a:gd name="connsiteX4652" fmla="*/ 902390 w 1013913"/>
                <a:gd name="connsiteY4652" fmla="*/ 1013914 h 1013913"/>
                <a:gd name="connsiteX4653" fmla="*/ 893958 w 1013913"/>
                <a:gd name="connsiteY4653" fmla="*/ 1000531 h 1013913"/>
                <a:gd name="connsiteX4654" fmla="*/ 945558 w 1013913"/>
                <a:gd name="connsiteY4654" fmla="*/ 1000531 h 1013913"/>
                <a:gd name="connsiteX4655" fmla="*/ 937126 w 1013913"/>
                <a:gd name="connsiteY4655" fmla="*/ 1013914 h 1013913"/>
                <a:gd name="connsiteX4656" fmla="*/ 928803 w 1013913"/>
                <a:gd name="connsiteY4656" fmla="*/ 1013914 h 1013913"/>
                <a:gd name="connsiteX4657" fmla="*/ 941423 w 1013913"/>
                <a:gd name="connsiteY4657" fmla="*/ 994220 h 1013913"/>
                <a:gd name="connsiteX4658" fmla="*/ 929619 w 1013913"/>
                <a:gd name="connsiteY4658" fmla="*/ 975832 h 1013913"/>
                <a:gd name="connsiteX4659" fmla="*/ 937942 w 1013913"/>
                <a:gd name="connsiteY4659" fmla="*/ 975832 h 1013913"/>
                <a:gd name="connsiteX4660" fmla="*/ 945558 w 1013913"/>
                <a:gd name="connsiteY4660" fmla="*/ 987801 h 1013913"/>
                <a:gd name="connsiteX4661" fmla="*/ 953174 w 1013913"/>
                <a:gd name="connsiteY4661" fmla="*/ 975832 h 1013913"/>
                <a:gd name="connsiteX4662" fmla="*/ 961497 w 1013913"/>
                <a:gd name="connsiteY4662" fmla="*/ 975832 h 1013913"/>
                <a:gd name="connsiteX4663" fmla="*/ 949693 w 1013913"/>
                <a:gd name="connsiteY4663" fmla="*/ 994220 h 1013913"/>
                <a:gd name="connsiteX4664" fmla="*/ 962313 w 1013913"/>
                <a:gd name="connsiteY4664" fmla="*/ 1013914 h 1013913"/>
                <a:gd name="connsiteX4665" fmla="*/ 953990 w 1013913"/>
                <a:gd name="connsiteY4665" fmla="*/ 1013914 h 1013913"/>
                <a:gd name="connsiteX4666" fmla="*/ 945558 w 1013913"/>
                <a:gd name="connsiteY4666" fmla="*/ 1000531 h 1013913"/>
                <a:gd name="connsiteX4667" fmla="*/ 997158 w 1013913"/>
                <a:gd name="connsiteY4667" fmla="*/ 1000531 h 1013913"/>
                <a:gd name="connsiteX4668" fmla="*/ 988726 w 1013913"/>
                <a:gd name="connsiteY4668" fmla="*/ 1013914 h 1013913"/>
                <a:gd name="connsiteX4669" fmla="*/ 980403 w 1013913"/>
                <a:gd name="connsiteY4669" fmla="*/ 1013914 h 1013913"/>
                <a:gd name="connsiteX4670" fmla="*/ 993023 w 1013913"/>
                <a:gd name="connsiteY4670" fmla="*/ 994220 h 1013913"/>
                <a:gd name="connsiteX4671" fmla="*/ 981219 w 1013913"/>
                <a:gd name="connsiteY4671" fmla="*/ 975832 h 1013913"/>
                <a:gd name="connsiteX4672" fmla="*/ 989542 w 1013913"/>
                <a:gd name="connsiteY4672" fmla="*/ 975832 h 1013913"/>
                <a:gd name="connsiteX4673" fmla="*/ 997158 w 1013913"/>
                <a:gd name="connsiteY4673" fmla="*/ 987801 h 1013913"/>
                <a:gd name="connsiteX4674" fmla="*/ 1004775 w 1013913"/>
                <a:gd name="connsiteY4674" fmla="*/ 975832 h 1013913"/>
                <a:gd name="connsiteX4675" fmla="*/ 1013097 w 1013913"/>
                <a:gd name="connsiteY4675" fmla="*/ 975832 h 1013913"/>
                <a:gd name="connsiteX4676" fmla="*/ 1001293 w 1013913"/>
                <a:gd name="connsiteY4676" fmla="*/ 994220 h 1013913"/>
                <a:gd name="connsiteX4677" fmla="*/ 1013913 w 1013913"/>
                <a:gd name="connsiteY4677" fmla="*/ 1013914 h 1013913"/>
                <a:gd name="connsiteX4678" fmla="*/ 1005591 w 1013913"/>
                <a:gd name="connsiteY4678" fmla="*/ 1013914 h 1013913"/>
                <a:gd name="connsiteX4679" fmla="*/ 997158 w 1013913"/>
                <a:gd name="connsiteY4679" fmla="*/ 1000531 h 1013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</a:cxnLst>
              <a:rect l="l" t="t" r="r" b="b"/>
              <a:pathLst>
                <a:path w="1013913" h="1013913">
                  <a:moveTo>
                    <a:pt x="16755" y="24699"/>
                  </a:moveTo>
                  <a:lnTo>
                    <a:pt x="8323" y="38081"/>
                  </a:lnTo>
                  <a:lnTo>
                    <a:pt x="0" y="38081"/>
                  </a:lnTo>
                  <a:lnTo>
                    <a:pt x="12621" y="18388"/>
                  </a:lnTo>
                  <a:lnTo>
                    <a:pt x="816" y="0"/>
                  </a:lnTo>
                  <a:lnTo>
                    <a:pt x="9139" y="0"/>
                  </a:lnTo>
                  <a:lnTo>
                    <a:pt x="16755" y="11968"/>
                  </a:lnTo>
                  <a:lnTo>
                    <a:pt x="24372" y="0"/>
                  </a:lnTo>
                  <a:lnTo>
                    <a:pt x="32695" y="0"/>
                  </a:lnTo>
                  <a:lnTo>
                    <a:pt x="20890" y="18388"/>
                  </a:lnTo>
                  <a:lnTo>
                    <a:pt x="33511" y="38081"/>
                  </a:lnTo>
                  <a:lnTo>
                    <a:pt x="25188" y="38081"/>
                  </a:lnTo>
                  <a:lnTo>
                    <a:pt x="16755" y="24699"/>
                  </a:lnTo>
                  <a:close/>
                  <a:moveTo>
                    <a:pt x="68355" y="24699"/>
                  </a:moveTo>
                  <a:lnTo>
                    <a:pt x="59923" y="38081"/>
                  </a:lnTo>
                  <a:lnTo>
                    <a:pt x="51600" y="38081"/>
                  </a:lnTo>
                  <a:lnTo>
                    <a:pt x="64221" y="18388"/>
                  </a:lnTo>
                  <a:lnTo>
                    <a:pt x="52416" y="0"/>
                  </a:lnTo>
                  <a:lnTo>
                    <a:pt x="60739" y="0"/>
                  </a:lnTo>
                  <a:lnTo>
                    <a:pt x="68355" y="11968"/>
                  </a:lnTo>
                  <a:lnTo>
                    <a:pt x="75972" y="0"/>
                  </a:lnTo>
                  <a:lnTo>
                    <a:pt x="84295" y="0"/>
                  </a:lnTo>
                  <a:lnTo>
                    <a:pt x="72490" y="18388"/>
                  </a:lnTo>
                  <a:lnTo>
                    <a:pt x="85111" y="38081"/>
                  </a:lnTo>
                  <a:lnTo>
                    <a:pt x="76788" y="38081"/>
                  </a:lnTo>
                  <a:lnTo>
                    <a:pt x="68355" y="24699"/>
                  </a:lnTo>
                  <a:close/>
                  <a:moveTo>
                    <a:pt x="119956" y="24699"/>
                  </a:moveTo>
                  <a:lnTo>
                    <a:pt x="111523" y="38081"/>
                  </a:lnTo>
                  <a:lnTo>
                    <a:pt x="103200" y="38081"/>
                  </a:lnTo>
                  <a:lnTo>
                    <a:pt x="115821" y="18388"/>
                  </a:lnTo>
                  <a:lnTo>
                    <a:pt x="104016" y="0"/>
                  </a:lnTo>
                  <a:lnTo>
                    <a:pt x="112339" y="0"/>
                  </a:lnTo>
                  <a:lnTo>
                    <a:pt x="119955" y="11968"/>
                  </a:lnTo>
                  <a:lnTo>
                    <a:pt x="127572" y="0"/>
                  </a:lnTo>
                  <a:lnTo>
                    <a:pt x="135895" y="0"/>
                  </a:lnTo>
                  <a:lnTo>
                    <a:pt x="124090" y="18388"/>
                  </a:lnTo>
                  <a:lnTo>
                    <a:pt x="136711" y="38081"/>
                  </a:lnTo>
                  <a:lnTo>
                    <a:pt x="128388" y="38081"/>
                  </a:lnTo>
                  <a:lnTo>
                    <a:pt x="119955" y="24699"/>
                  </a:lnTo>
                  <a:close/>
                  <a:moveTo>
                    <a:pt x="171556" y="24699"/>
                  </a:moveTo>
                  <a:lnTo>
                    <a:pt x="163123" y="38081"/>
                  </a:lnTo>
                  <a:lnTo>
                    <a:pt x="154800" y="38081"/>
                  </a:lnTo>
                  <a:lnTo>
                    <a:pt x="167421" y="18388"/>
                  </a:lnTo>
                  <a:lnTo>
                    <a:pt x="155616" y="0"/>
                  </a:lnTo>
                  <a:lnTo>
                    <a:pt x="163939" y="0"/>
                  </a:lnTo>
                  <a:lnTo>
                    <a:pt x="171555" y="11968"/>
                  </a:lnTo>
                  <a:lnTo>
                    <a:pt x="179172" y="0"/>
                  </a:lnTo>
                  <a:lnTo>
                    <a:pt x="187495" y="0"/>
                  </a:lnTo>
                  <a:lnTo>
                    <a:pt x="175690" y="18388"/>
                  </a:lnTo>
                  <a:lnTo>
                    <a:pt x="188311" y="38081"/>
                  </a:lnTo>
                  <a:lnTo>
                    <a:pt x="179988" y="38081"/>
                  </a:lnTo>
                  <a:lnTo>
                    <a:pt x="171555" y="24699"/>
                  </a:lnTo>
                  <a:close/>
                  <a:moveTo>
                    <a:pt x="223156" y="24699"/>
                  </a:moveTo>
                  <a:lnTo>
                    <a:pt x="214724" y="38081"/>
                  </a:lnTo>
                  <a:lnTo>
                    <a:pt x="206401" y="38081"/>
                  </a:lnTo>
                  <a:lnTo>
                    <a:pt x="219021" y="18388"/>
                  </a:lnTo>
                  <a:lnTo>
                    <a:pt x="207217" y="0"/>
                  </a:lnTo>
                  <a:lnTo>
                    <a:pt x="215540" y="0"/>
                  </a:lnTo>
                  <a:lnTo>
                    <a:pt x="223156" y="11968"/>
                  </a:lnTo>
                  <a:lnTo>
                    <a:pt x="230772" y="0"/>
                  </a:lnTo>
                  <a:lnTo>
                    <a:pt x="239095" y="0"/>
                  </a:lnTo>
                  <a:lnTo>
                    <a:pt x="227291" y="18388"/>
                  </a:lnTo>
                  <a:lnTo>
                    <a:pt x="239911" y="38081"/>
                  </a:lnTo>
                  <a:lnTo>
                    <a:pt x="231588" y="38081"/>
                  </a:lnTo>
                  <a:lnTo>
                    <a:pt x="223156" y="24699"/>
                  </a:lnTo>
                  <a:close/>
                  <a:moveTo>
                    <a:pt x="274756" y="24699"/>
                  </a:moveTo>
                  <a:lnTo>
                    <a:pt x="266324" y="38081"/>
                  </a:lnTo>
                  <a:lnTo>
                    <a:pt x="258001" y="38081"/>
                  </a:lnTo>
                  <a:lnTo>
                    <a:pt x="270621" y="18388"/>
                  </a:lnTo>
                  <a:lnTo>
                    <a:pt x="258817" y="0"/>
                  </a:lnTo>
                  <a:lnTo>
                    <a:pt x="267140" y="0"/>
                  </a:lnTo>
                  <a:lnTo>
                    <a:pt x="274756" y="11968"/>
                  </a:lnTo>
                  <a:lnTo>
                    <a:pt x="282373" y="0"/>
                  </a:lnTo>
                  <a:lnTo>
                    <a:pt x="290696" y="0"/>
                  </a:lnTo>
                  <a:lnTo>
                    <a:pt x="278891" y="18388"/>
                  </a:lnTo>
                  <a:lnTo>
                    <a:pt x="291512" y="38081"/>
                  </a:lnTo>
                  <a:lnTo>
                    <a:pt x="283189" y="38081"/>
                  </a:lnTo>
                  <a:lnTo>
                    <a:pt x="274756" y="24699"/>
                  </a:lnTo>
                  <a:close/>
                  <a:moveTo>
                    <a:pt x="326356" y="24699"/>
                  </a:moveTo>
                  <a:lnTo>
                    <a:pt x="317924" y="38081"/>
                  </a:lnTo>
                  <a:lnTo>
                    <a:pt x="309601" y="38081"/>
                  </a:lnTo>
                  <a:lnTo>
                    <a:pt x="322222" y="18388"/>
                  </a:lnTo>
                  <a:lnTo>
                    <a:pt x="310417" y="0"/>
                  </a:lnTo>
                  <a:lnTo>
                    <a:pt x="318740" y="0"/>
                  </a:lnTo>
                  <a:lnTo>
                    <a:pt x="326356" y="11968"/>
                  </a:lnTo>
                  <a:lnTo>
                    <a:pt x="333973" y="0"/>
                  </a:lnTo>
                  <a:lnTo>
                    <a:pt x="342296" y="0"/>
                  </a:lnTo>
                  <a:lnTo>
                    <a:pt x="330491" y="18388"/>
                  </a:lnTo>
                  <a:lnTo>
                    <a:pt x="343112" y="38081"/>
                  </a:lnTo>
                  <a:lnTo>
                    <a:pt x="334789" y="38081"/>
                  </a:lnTo>
                  <a:lnTo>
                    <a:pt x="326356" y="24699"/>
                  </a:lnTo>
                  <a:close/>
                  <a:moveTo>
                    <a:pt x="377956" y="24699"/>
                  </a:moveTo>
                  <a:lnTo>
                    <a:pt x="369524" y="38081"/>
                  </a:lnTo>
                  <a:lnTo>
                    <a:pt x="361201" y="38081"/>
                  </a:lnTo>
                  <a:lnTo>
                    <a:pt x="373822" y="18388"/>
                  </a:lnTo>
                  <a:lnTo>
                    <a:pt x="362017" y="0"/>
                  </a:lnTo>
                  <a:lnTo>
                    <a:pt x="370340" y="0"/>
                  </a:lnTo>
                  <a:lnTo>
                    <a:pt x="377956" y="11968"/>
                  </a:lnTo>
                  <a:lnTo>
                    <a:pt x="385573" y="0"/>
                  </a:lnTo>
                  <a:lnTo>
                    <a:pt x="393896" y="0"/>
                  </a:lnTo>
                  <a:lnTo>
                    <a:pt x="382091" y="18388"/>
                  </a:lnTo>
                  <a:lnTo>
                    <a:pt x="394712" y="38081"/>
                  </a:lnTo>
                  <a:lnTo>
                    <a:pt x="386389" y="38081"/>
                  </a:lnTo>
                  <a:lnTo>
                    <a:pt x="377956" y="24699"/>
                  </a:lnTo>
                  <a:close/>
                  <a:moveTo>
                    <a:pt x="429556" y="24699"/>
                  </a:moveTo>
                  <a:lnTo>
                    <a:pt x="421124" y="38081"/>
                  </a:lnTo>
                  <a:lnTo>
                    <a:pt x="412801" y="38081"/>
                  </a:lnTo>
                  <a:lnTo>
                    <a:pt x="425422" y="18388"/>
                  </a:lnTo>
                  <a:lnTo>
                    <a:pt x="413617" y="0"/>
                  </a:lnTo>
                  <a:lnTo>
                    <a:pt x="421940" y="0"/>
                  </a:lnTo>
                  <a:lnTo>
                    <a:pt x="429556" y="11968"/>
                  </a:lnTo>
                  <a:lnTo>
                    <a:pt x="437173" y="0"/>
                  </a:lnTo>
                  <a:lnTo>
                    <a:pt x="445496" y="0"/>
                  </a:lnTo>
                  <a:lnTo>
                    <a:pt x="433691" y="18388"/>
                  </a:lnTo>
                  <a:lnTo>
                    <a:pt x="446312" y="38081"/>
                  </a:lnTo>
                  <a:lnTo>
                    <a:pt x="437989" y="38081"/>
                  </a:lnTo>
                  <a:lnTo>
                    <a:pt x="429556" y="24699"/>
                  </a:lnTo>
                  <a:close/>
                  <a:moveTo>
                    <a:pt x="481157" y="24699"/>
                  </a:moveTo>
                  <a:lnTo>
                    <a:pt x="472724" y="38081"/>
                  </a:lnTo>
                  <a:lnTo>
                    <a:pt x="464401" y="38081"/>
                  </a:lnTo>
                  <a:lnTo>
                    <a:pt x="477022" y="18388"/>
                  </a:lnTo>
                  <a:lnTo>
                    <a:pt x="465217" y="0"/>
                  </a:lnTo>
                  <a:lnTo>
                    <a:pt x="473540" y="0"/>
                  </a:lnTo>
                  <a:lnTo>
                    <a:pt x="481156" y="11968"/>
                  </a:lnTo>
                  <a:lnTo>
                    <a:pt x="488773" y="0"/>
                  </a:lnTo>
                  <a:lnTo>
                    <a:pt x="497096" y="0"/>
                  </a:lnTo>
                  <a:lnTo>
                    <a:pt x="485291" y="18388"/>
                  </a:lnTo>
                  <a:lnTo>
                    <a:pt x="497912" y="38081"/>
                  </a:lnTo>
                  <a:lnTo>
                    <a:pt x="489589" y="38081"/>
                  </a:lnTo>
                  <a:lnTo>
                    <a:pt x="481156" y="24699"/>
                  </a:lnTo>
                  <a:close/>
                  <a:moveTo>
                    <a:pt x="532757" y="24699"/>
                  </a:moveTo>
                  <a:lnTo>
                    <a:pt x="524324" y="38081"/>
                  </a:lnTo>
                  <a:lnTo>
                    <a:pt x="516001" y="38081"/>
                  </a:lnTo>
                  <a:lnTo>
                    <a:pt x="528622" y="18388"/>
                  </a:lnTo>
                  <a:lnTo>
                    <a:pt x="516817" y="0"/>
                  </a:lnTo>
                  <a:lnTo>
                    <a:pt x="525140" y="0"/>
                  </a:lnTo>
                  <a:lnTo>
                    <a:pt x="532756" y="11968"/>
                  </a:lnTo>
                  <a:lnTo>
                    <a:pt x="540373" y="0"/>
                  </a:lnTo>
                  <a:lnTo>
                    <a:pt x="548696" y="0"/>
                  </a:lnTo>
                  <a:lnTo>
                    <a:pt x="536891" y="18388"/>
                  </a:lnTo>
                  <a:lnTo>
                    <a:pt x="549512" y="38081"/>
                  </a:lnTo>
                  <a:lnTo>
                    <a:pt x="541189" y="38081"/>
                  </a:lnTo>
                  <a:lnTo>
                    <a:pt x="532756" y="24699"/>
                  </a:lnTo>
                  <a:close/>
                  <a:moveTo>
                    <a:pt x="584357" y="24699"/>
                  </a:moveTo>
                  <a:lnTo>
                    <a:pt x="575925" y="38081"/>
                  </a:lnTo>
                  <a:lnTo>
                    <a:pt x="567601" y="38081"/>
                  </a:lnTo>
                  <a:lnTo>
                    <a:pt x="580222" y="18388"/>
                  </a:lnTo>
                  <a:lnTo>
                    <a:pt x="568417" y="0"/>
                  </a:lnTo>
                  <a:lnTo>
                    <a:pt x="576741" y="0"/>
                  </a:lnTo>
                  <a:lnTo>
                    <a:pt x="584357" y="11968"/>
                  </a:lnTo>
                  <a:lnTo>
                    <a:pt x="591973" y="0"/>
                  </a:lnTo>
                  <a:lnTo>
                    <a:pt x="600296" y="0"/>
                  </a:lnTo>
                  <a:lnTo>
                    <a:pt x="588492" y="18388"/>
                  </a:lnTo>
                  <a:lnTo>
                    <a:pt x="601112" y="38081"/>
                  </a:lnTo>
                  <a:lnTo>
                    <a:pt x="592789" y="38081"/>
                  </a:lnTo>
                  <a:lnTo>
                    <a:pt x="584357" y="24699"/>
                  </a:lnTo>
                  <a:close/>
                  <a:moveTo>
                    <a:pt x="635957" y="24699"/>
                  </a:moveTo>
                  <a:lnTo>
                    <a:pt x="627525" y="38081"/>
                  </a:lnTo>
                  <a:lnTo>
                    <a:pt x="619202" y="38081"/>
                  </a:lnTo>
                  <a:lnTo>
                    <a:pt x="631822" y="18388"/>
                  </a:lnTo>
                  <a:lnTo>
                    <a:pt x="620018" y="0"/>
                  </a:lnTo>
                  <a:lnTo>
                    <a:pt x="628341" y="0"/>
                  </a:lnTo>
                  <a:lnTo>
                    <a:pt x="635957" y="11968"/>
                  </a:lnTo>
                  <a:lnTo>
                    <a:pt x="643573" y="0"/>
                  </a:lnTo>
                  <a:lnTo>
                    <a:pt x="651896" y="0"/>
                  </a:lnTo>
                  <a:lnTo>
                    <a:pt x="640092" y="18388"/>
                  </a:lnTo>
                  <a:lnTo>
                    <a:pt x="652712" y="38081"/>
                  </a:lnTo>
                  <a:lnTo>
                    <a:pt x="644389" y="38081"/>
                  </a:lnTo>
                  <a:lnTo>
                    <a:pt x="635957" y="24699"/>
                  </a:lnTo>
                  <a:close/>
                  <a:moveTo>
                    <a:pt x="687557" y="24699"/>
                  </a:moveTo>
                  <a:lnTo>
                    <a:pt x="679125" y="38081"/>
                  </a:lnTo>
                  <a:lnTo>
                    <a:pt x="670802" y="38081"/>
                  </a:lnTo>
                  <a:lnTo>
                    <a:pt x="683423" y="18388"/>
                  </a:lnTo>
                  <a:lnTo>
                    <a:pt x="671618" y="0"/>
                  </a:lnTo>
                  <a:lnTo>
                    <a:pt x="679941" y="0"/>
                  </a:lnTo>
                  <a:lnTo>
                    <a:pt x="687557" y="11968"/>
                  </a:lnTo>
                  <a:lnTo>
                    <a:pt x="695174" y="0"/>
                  </a:lnTo>
                  <a:lnTo>
                    <a:pt x="703497" y="0"/>
                  </a:lnTo>
                  <a:lnTo>
                    <a:pt x="691692" y="18388"/>
                  </a:lnTo>
                  <a:lnTo>
                    <a:pt x="704313" y="38081"/>
                  </a:lnTo>
                  <a:lnTo>
                    <a:pt x="695990" y="38081"/>
                  </a:lnTo>
                  <a:lnTo>
                    <a:pt x="687557" y="24699"/>
                  </a:lnTo>
                  <a:close/>
                  <a:moveTo>
                    <a:pt x="739157" y="24699"/>
                  </a:moveTo>
                  <a:lnTo>
                    <a:pt x="730725" y="38081"/>
                  </a:lnTo>
                  <a:lnTo>
                    <a:pt x="722402" y="38081"/>
                  </a:lnTo>
                  <a:lnTo>
                    <a:pt x="735023" y="18388"/>
                  </a:lnTo>
                  <a:lnTo>
                    <a:pt x="723218" y="0"/>
                  </a:lnTo>
                  <a:lnTo>
                    <a:pt x="731541" y="0"/>
                  </a:lnTo>
                  <a:lnTo>
                    <a:pt x="739157" y="11968"/>
                  </a:lnTo>
                  <a:lnTo>
                    <a:pt x="746774" y="0"/>
                  </a:lnTo>
                  <a:lnTo>
                    <a:pt x="755097" y="0"/>
                  </a:lnTo>
                  <a:lnTo>
                    <a:pt x="743292" y="18388"/>
                  </a:lnTo>
                  <a:lnTo>
                    <a:pt x="755913" y="38081"/>
                  </a:lnTo>
                  <a:lnTo>
                    <a:pt x="747590" y="38081"/>
                  </a:lnTo>
                  <a:lnTo>
                    <a:pt x="739157" y="24699"/>
                  </a:lnTo>
                  <a:close/>
                  <a:moveTo>
                    <a:pt x="790757" y="24699"/>
                  </a:moveTo>
                  <a:lnTo>
                    <a:pt x="782325" y="38081"/>
                  </a:lnTo>
                  <a:lnTo>
                    <a:pt x="774002" y="38081"/>
                  </a:lnTo>
                  <a:lnTo>
                    <a:pt x="786623" y="18388"/>
                  </a:lnTo>
                  <a:lnTo>
                    <a:pt x="774818" y="0"/>
                  </a:lnTo>
                  <a:lnTo>
                    <a:pt x="783141" y="0"/>
                  </a:lnTo>
                  <a:lnTo>
                    <a:pt x="790757" y="11968"/>
                  </a:lnTo>
                  <a:lnTo>
                    <a:pt x="798374" y="0"/>
                  </a:lnTo>
                  <a:lnTo>
                    <a:pt x="806697" y="0"/>
                  </a:lnTo>
                  <a:lnTo>
                    <a:pt x="794892" y="18388"/>
                  </a:lnTo>
                  <a:lnTo>
                    <a:pt x="807513" y="38081"/>
                  </a:lnTo>
                  <a:lnTo>
                    <a:pt x="799190" y="38081"/>
                  </a:lnTo>
                  <a:lnTo>
                    <a:pt x="790757" y="24699"/>
                  </a:lnTo>
                  <a:close/>
                  <a:moveTo>
                    <a:pt x="842357" y="24699"/>
                  </a:moveTo>
                  <a:lnTo>
                    <a:pt x="833925" y="38081"/>
                  </a:lnTo>
                  <a:lnTo>
                    <a:pt x="825602" y="38081"/>
                  </a:lnTo>
                  <a:lnTo>
                    <a:pt x="838223" y="18388"/>
                  </a:lnTo>
                  <a:lnTo>
                    <a:pt x="826418" y="0"/>
                  </a:lnTo>
                  <a:lnTo>
                    <a:pt x="834741" y="0"/>
                  </a:lnTo>
                  <a:lnTo>
                    <a:pt x="842357" y="11968"/>
                  </a:lnTo>
                  <a:lnTo>
                    <a:pt x="849974" y="0"/>
                  </a:lnTo>
                  <a:lnTo>
                    <a:pt x="858297" y="0"/>
                  </a:lnTo>
                  <a:lnTo>
                    <a:pt x="846492" y="18388"/>
                  </a:lnTo>
                  <a:lnTo>
                    <a:pt x="859113" y="38081"/>
                  </a:lnTo>
                  <a:lnTo>
                    <a:pt x="850790" y="38081"/>
                  </a:lnTo>
                  <a:lnTo>
                    <a:pt x="842357" y="24699"/>
                  </a:lnTo>
                  <a:close/>
                  <a:moveTo>
                    <a:pt x="893958" y="24699"/>
                  </a:moveTo>
                  <a:lnTo>
                    <a:pt x="885526" y="38081"/>
                  </a:lnTo>
                  <a:lnTo>
                    <a:pt x="877202" y="38081"/>
                  </a:lnTo>
                  <a:lnTo>
                    <a:pt x="889823" y="18388"/>
                  </a:lnTo>
                  <a:lnTo>
                    <a:pt x="878018" y="0"/>
                  </a:lnTo>
                  <a:lnTo>
                    <a:pt x="886341" y="0"/>
                  </a:lnTo>
                  <a:lnTo>
                    <a:pt x="893958" y="11968"/>
                  </a:lnTo>
                  <a:lnTo>
                    <a:pt x="901574" y="0"/>
                  </a:lnTo>
                  <a:lnTo>
                    <a:pt x="909897" y="0"/>
                  </a:lnTo>
                  <a:lnTo>
                    <a:pt x="898093" y="18388"/>
                  </a:lnTo>
                  <a:lnTo>
                    <a:pt x="910713" y="38081"/>
                  </a:lnTo>
                  <a:lnTo>
                    <a:pt x="902390" y="38081"/>
                  </a:lnTo>
                  <a:lnTo>
                    <a:pt x="893958" y="24699"/>
                  </a:lnTo>
                  <a:close/>
                  <a:moveTo>
                    <a:pt x="945558" y="24699"/>
                  </a:moveTo>
                  <a:lnTo>
                    <a:pt x="937126" y="38081"/>
                  </a:lnTo>
                  <a:lnTo>
                    <a:pt x="928803" y="38081"/>
                  </a:lnTo>
                  <a:lnTo>
                    <a:pt x="941423" y="18388"/>
                  </a:lnTo>
                  <a:lnTo>
                    <a:pt x="929619" y="0"/>
                  </a:lnTo>
                  <a:lnTo>
                    <a:pt x="937942" y="0"/>
                  </a:lnTo>
                  <a:lnTo>
                    <a:pt x="945558" y="11968"/>
                  </a:lnTo>
                  <a:lnTo>
                    <a:pt x="953174" y="0"/>
                  </a:lnTo>
                  <a:lnTo>
                    <a:pt x="961497" y="0"/>
                  </a:lnTo>
                  <a:lnTo>
                    <a:pt x="949693" y="18388"/>
                  </a:lnTo>
                  <a:lnTo>
                    <a:pt x="962313" y="38081"/>
                  </a:lnTo>
                  <a:lnTo>
                    <a:pt x="953990" y="38081"/>
                  </a:lnTo>
                  <a:lnTo>
                    <a:pt x="945558" y="24699"/>
                  </a:lnTo>
                  <a:close/>
                  <a:moveTo>
                    <a:pt x="997158" y="24699"/>
                  </a:moveTo>
                  <a:lnTo>
                    <a:pt x="988726" y="38081"/>
                  </a:lnTo>
                  <a:lnTo>
                    <a:pt x="980403" y="38081"/>
                  </a:lnTo>
                  <a:lnTo>
                    <a:pt x="993023" y="18388"/>
                  </a:lnTo>
                  <a:lnTo>
                    <a:pt x="981219" y="0"/>
                  </a:lnTo>
                  <a:lnTo>
                    <a:pt x="989542" y="0"/>
                  </a:lnTo>
                  <a:lnTo>
                    <a:pt x="997158" y="11968"/>
                  </a:lnTo>
                  <a:lnTo>
                    <a:pt x="1004775" y="0"/>
                  </a:lnTo>
                  <a:lnTo>
                    <a:pt x="1013097" y="0"/>
                  </a:lnTo>
                  <a:lnTo>
                    <a:pt x="1001293" y="18388"/>
                  </a:lnTo>
                  <a:lnTo>
                    <a:pt x="1013913" y="38081"/>
                  </a:lnTo>
                  <a:lnTo>
                    <a:pt x="1005591" y="38081"/>
                  </a:lnTo>
                  <a:lnTo>
                    <a:pt x="997158" y="24699"/>
                  </a:lnTo>
                  <a:close/>
                  <a:moveTo>
                    <a:pt x="16755" y="82101"/>
                  </a:moveTo>
                  <a:lnTo>
                    <a:pt x="8323" y="95483"/>
                  </a:lnTo>
                  <a:lnTo>
                    <a:pt x="0" y="95483"/>
                  </a:lnTo>
                  <a:lnTo>
                    <a:pt x="12621" y="75790"/>
                  </a:lnTo>
                  <a:lnTo>
                    <a:pt x="816" y="57402"/>
                  </a:lnTo>
                  <a:lnTo>
                    <a:pt x="9139" y="57402"/>
                  </a:lnTo>
                  <a:lnTo>
                    <a:pt x="16755" y="69370"/>
                  </a:lnTo>
                  <a:lnTo>
                    <a:pt x="24372" y="57402"/>
                  </a:lnTo>
                  <a:lnTo>
                    <a:pt x="32695" y="57402"/>
                  </a:lnTo>
                  <a:lnTo>
                    <a:pt x="20890" y="75790"/>
                  </a:lnTo>
                  <a:lnTo>
                    <a:pt x="33511" y="95483"/>
                  </a:lnTo>
                  <a:lnTo>
                    <a:pt x="25188" y="95483"/>
                  </a:lnTo>
                  <a:lnTo>
                    <a:pt x="16755" y="82101"/>
                  </a:lnTo>
                  <a:close/>
                  <a:moveTo>
                    <a:pt x="68355" y="82101"/>
                  </a:moveTo>
                  <a:lnTo>
                    <a:pt x="59923" y="95483"/>
                  </a:lnTo>
                  <a:lnTo>
                    <a:pt x="51600" y="95483"/>
                  </a:lnTo>
                  <a:lnTo>
                    <a:pt x="64221" y="75790"/>
                  </a:lnTo>
                  <a:lnTo>
                    <a:pt x="52416" y="57402"/>
                  </a:lnTo>
                  <a:lnTo>
                    <a:pt x="60739" y="57402"/>
                  </a:lnTo>
                  <a:lnTo>
                    <a:pt x="68355" y="69370"/>
                  </a:lnTo>
                  <a:lnTo>
                    <a:pt x="75972" y="57402"/>
                  </a:lnTo>
                  <a:lnTo>
                    <a:pt x="84295" y="57402"/>
                  </a:lnTo>
                  <a:lnTo>
                    <a:pt x="72490" y="75790"/>
                  </a:lnTo>
                  <a:lnTo>
                    <a:pt x="85111" y="95483"/>
                  </a:lnTo>
                  <a:lnTo>
                    <a:pt x="76788" y="95483"/>
                  </a:lnTo>
                  <a:lnTo>
                    <a:pt x="68355" y="82101"/>
                  </a:lnTo>
                  <a:close/>
                  <a:moveTo>
                    <a:pt x="119956" y="82101"/>
                  </a:moveTo>
                  <a:lnTo>
                    <a:pt x="111523" y="95483"/>
                  </a:lnTo>
                  <a:lnTo>
                    <a:pt x="103200" y="95483"/>
                  </a:lnTo>
                  <a:lnTo>
                    <a:pt x="115821" y="75790"/>
                  </a:lnTo>
                  <a:lnTo>
                    <a:pt x="104016" y="57402"/>
                  </a:lnTo>
                  <a:lnTo>
                    <a:pt x="112339" y="57402"/>
                  </a:lnTo>
                  <a:lnTo>
                    <a:pt x="119955" y="69370"/>
                  </a:lnTo>
                  <a:lnTo>
                    <a:pt x="127572" y="57402"/>
                  </a:lnTo>
                  <a:lnTo>
                    <a:pt x="135895" y="57402"/>
                  </a:lnTo>
                  <a:lnTo>
                    <a:pt x="124090" y="75790"/>
                  </a:lnTo>
                  <a:lnTo>
                    <a:pt x="136711" y="95483"/>
                  </a:lnTo>
                  <a:lnTo>
                    <a:pt x="128388" y="95483"/>
                  </a:lnTo>
                  <a:lnTo>
                    <a:pt x="119955" y="82101"/>
                  </a:lnTo>
                  <a:close/>
                  <a:moveTo>
                    <a:pt x="171556" y="82101"/>
                  </a:moveTo>
                  <a:lnTo>
                    <a:pt x="163123" y="95483"/>
                  </a:lnTo>
                  <a:lnTo>
                    <a:pt x="154800" y="95483"/>
                  </a:lnTo>
                  <a:lnTo>
                    <a:pt x="167421" y="75790"/>
                  </a:lnTo>
                  <a:lnTo>
                    <a:pt x="155616" y="57402"/>
                  </a:lnTo>
                  <a:lnTo>
                    <a:pt x="163939" y="57402"/>
                  </a:lnTo>
                  <a:lnTo>
                    <a:pt x="171555" y="69370"/>
                  </a:lnTo>
                  <a:lnTo>
                    <a:pt x="179172" y="57402"/>
                  </a:lnTo>
                  <a:lnTo>
                    <a:pt x="187495" y="57402"/>
                  </a:lnTo>
                  <a:lnTo>
                    <a:pt x="175690" y="75790"/>
                  </a:lnTo>
                  <a:lnTo>
                    <a:pt x="188311" y="95483"/>
                  </a:lnTo>
                  <a:lnTo>
                    <a:pt x="179988" y="95483"/>
                  </a:lnTo>
                  <a:lnTo>
                    <a:pt x="171555" y="82101"/>
                  </a:lnTo>
                  <a:close/>
                  <a:moveTo>
                    <a:pt x="223156" y="82101"/>
                  </a:moveTo>
                  <a:lnTo>
                    <a:pt x="214724" y="95483"/>
                  </a:lnTo>
                  <a:lnTo>
                    <a:pt x="206401" y="95483"/>
                  </a:lnTo>
                  <a:lnTo>
                    <a:pt x="219021" y="75790"/>
                  </a:lnTo>
                  <a:lnTo>
                    <a:pt x="207217" y="57402"/>
                  </a:lnTo>
                  <a:lnTo>
                    <a:pt x="215540" y="57402"/>
                  </a:lnTo>
                  <a:lnTo>
                    <a:pt x="223156" y="69370"/>
                  </a:lnTo>
                  <a:lnTo>
                    <a:pt x="230772" y="57402"/>
                  </a:lnTo>
                  <a:lnTo>
                    <a:pt x="239095" y="57402"/>
                  </a:lnTo>
                  <a:lnTo>
                    <a:pt x="227291" y="75790"/>
                  </a:lnTo>
                  <a:lnTo>
                    <a:pt x="239911" y="95483"/>
                  </a:lnTo>
                  <a:lnTo>
                    <a:pt x="231588" y="95483"/>
                  </a:lnTo>
                  <a:lnTo>
                    <a:pt x="223156" y="82101"/>
                  </a:lnTo>
                  <a:close/>
                  <a:moveTo>
                    <a:pt x="274756" y="82101"/>
                  </a:moveTo>
                  <a:lnTo>
                    <a:pt x="266324" y="95483"/>
                  </a:lnTo>
                  <a:lnTo>
                    <a:pt x="258001" y="95483"/>
                  </a:lnTo>
                  <a:lnTo>
                    <a:pt x="270621" y="75790"/>
                  </a:lnTo>
                  <a:lnTo>
                    <a:pt x="258817" y="57402"/>
                  </a:lnTo>
                  <a:lnTo>
                    <a:pt x="267140" y="57402"/>
                  </a:lnTo>
                  <a:lnTo>
                    <a:pt x="274756" y="69370"/>
                  </a:lnTo>
                  <a:lnTo>
                    <a:pt x="282373" y="57402"/>
                  </a:lnTo>
                  <a:lnTo>
                    <a:pt x="290696" y="57402"/>
                  </a:lnTo>
                  <a:lnTo>
                    <a:pt x="278891" y="75790"/>
                  </a:lnTo>
                  <a:lnTo>
                    <a:pt x="291512" y="95483"/>
                  </a:lnTo>
                  <a:lnTo>
                    <a:pt x="283189" y="95483"/>
                  </a:lnTo>
                  <a:lnTo>
                    <a:pt x="274756" y="82101"/>
                  </a:lnTo>
                  <a:close/>
                  <a:moveTo>
                    <a:pt x="326356" y="82101"/>
                  </a:moveTo>
                  <a:lnTo>
                    <a:pt x="317924" y="95483"/>
                  </a:lnTo>
                  <a:lnTo>
                    <a:pt x="309601" y="95483"/>
                  </a:lnTo>
                  <a:lnTo>
                    <a:pt x="322222" y="75790"/>
                  </a:lnTo>
                  <a:lnTo>
                    <a:pt x="310417" y="57402"/>
                  </a:lnTo>
                  <a:lnTo>
                    <a:pt x="318740" y="57402"/>
                  </a:lnTo>
                  <a:lnTo>
                    <a:pt x="326356" y="69370"/>
                  </a:lnTo>
                  <a:lnTo>
                    <a:pt x="333973" y="57402"/>
                  </a:lnTo>
                  <a:lnTo>
                    <a:pt x="342296" y="57402"/>
                  </a:lnTo>
                  <a:lnTo>
                    <a:pt x="330491" y="75790"/>
                  </a:lnTo>
                  <a:lnTo>
                    <a:pt x="343112" y="95483"/>
                  </a:lnTo>
                  <a:lnTo>
                    <a:pt x="334789" y="95483"/>
                  </a:lnTo>
                  <a:lnTo>
                    <a:pt x="326356" y="82101"/>
                  </a:lnTo>
                  <a:close/>
                  <a:moveTo>
                    <a:pt x="377956" y="82101"/>
                  </a:moveTo>
                  <a:lnTo>
                    <a:pt x="369524" y="95483"/>
                  </a:lnTo>
                  <a:lnTo>
                    <a:pt x="361201" y="95483"/>
                  </a:lnTo>
                  <a:lnTo>
                    <a:pt x="373822" y="75790"/>
                  </a:lnTo>
                  <a:lnTo>
                    <a:pt x="362017" y="57402"/>
                  </a:lnTo>
                  <a:lnTo>
                    <a:pt x="370340" y="57402"/>
                  </a:lnTo>
                  <a:lnTo>
                    <a:pt x="377956" y="69370"/>
                  </a:lnTo>
                  <a:lnTo>
                    <a:pt x="385573" y="57402"/>
                  </a:lnTo>
                  <a:lnTo>
                    <a:pt x="393896" y="57402"/>
                  </a:lnTo>
                  <a:lnTo>
                    <a:pt x="382091" y="75790"/>
                  </a:lnTo>
                  <a:lnTo>
                    <a:pt x="394712" y="95483"/>
                  </a:lnTo>
                  <a:lnTo>
                    <a:pt x="386389" y="95483"/>
                  </a:lnTo>
                  <a:lnTo>
                    <a:pt x="377956" y="82101"/>
                  </a:lnTo>
                  <a:close/>
                  <a:moveTo>
                    <a:pt x="429556" y="82101"/>
                  </a:moveTo>
                  <a:lnTo>
                    <a:pt x="421124" y="95483"/>
                  </a:lnTo>
                  <a:lnTo>
                    <a:pt x="412801" y="95483"/>
                  </a:lnTo>
                  <a:lnTo>
                    <a:pt x="425422" y="75790"/>
                  </a:lnTo>
                  <a:lnTo>
                    <a:pt x="413617" y="57402"/>
                  </a:lnTo>
                  <a:lnTo>
                    <a:pt x="421940" y="57402"/>
                  </a:lnTo>
                  <a:lnTo>
                    <a:pt x="429556" y="69370"/>
                  </a:lnTo>
                  <a:lnTo>
                    <a:pt x="437173" y="57402"/>
                  </a:lnTo>
                  <a:lnTo>
                    <a:pt x="445496" y="57402"/>
                  </a:lnTo>
                  <a:lnTo>
                    <a:pt x="433691" y="75790"/>
                  </a:lnTo>
                  <a:lnTo>
                    <a:pt x="446312" y="95483"/>
                  </a:lnTo>
                  <a:lnTo>
                    <a:pt x="437989" y="95483"/>
                  </a:lnTo>
                  <a:lnTo>
                    <a:pt x="429556" y="82101"/>
                  </a:lnTo>
                  <a:close/>
                  <a:moveTo>
                    <a:pt x="481157" y="82101"/>
                  </a:moveTo>
                  <a:lnTo>
                    <a:pt x="472724" y="95483"/>
                  </a:lnTo>
                  <a:lnTo>
                    <a:pt x="464401" y="95483"/>
                  </a:lnTo>
                  <a:lnTo>
                    <a:pt x="477022" y="75790"/>
                  </a:lnTo>
                  <a:lnTo>
                    <a:pt x="465217" y="57402"/>
                  </a:lnTo>
                  <a:lnTo>
                    <a:pt x="473540" y="57402"/>
                  </a:lnTo>
                  <a:lnTo>
                    <a:pt x="481156" y="69370"/>
                  </a:lnTo>
                  <a:lnTo>
                    <a:pt x="488773" y="57402"/>
                  </a:lnTo>
                  <a:lnTo>
                    <a:pt x="497096" y="57402"/>
                  </a:lnTo>
                  <a:lnTo>
                    <a:pt x="485291" y="75790"/>
                  </a:lnTo>
                  <a:lnTo>
                    <a:pt x="497912" y="95483"/>
                  </a:lnTo>
                  <a:lnTo>
                    <a:pt x="489589" y="95483"/>
                  </a:lnTo>
                  <a:lnTo>
                    <a:pt x="481156" y="82101"/>
                  </a:lnTo>
                  <a:close/>
                  <a:moveTo>
                    <a:pt x="532757" y="82101"/>
                  </a:moveTo>
                  <a:lnTo>
                    <a:pt x="524324" y="95483"/>
                  </a:lnTo>
                  <a:lnTo>
                    <a:pt x="516001" y="95483"/>
                  </a:lnTo>
                  <a:lnTo>
                    <a:pt x="528622" y="75790"/>
                  </a:lnTo>
                  <a:lnTo>
                    <a:pt x="516817" y="57402"/>
                  </a:lnTo>
                  <a:lnTo>
                    <a:pt x="525140" y="57402"/>
                  </a:lnTo>
                  <a:lnTo>
                    <a:pt x="532756" y="69370"/>
                  </a:lnTo>
                  <a:lnTo>
                    <a:pt x="540373" y="57402"/>
                  </a:lnTo>
                  <a:lnTo>
                    <a:pt x="548696" y="57402"/>
                  </a:lnTo>
                  <a:lnTo>
                    <a:pt x="536891" y="75790"/>
                  </a:lnTo>
                  <a:lnTo>
                    <a:pt x="549512" y="95483"/>
                  </a:lnTo>
                  <a:lnTo>
                    <a:pt x="541189" y="95483"/>
                  </a:lnTo>
                  <a:lnTo>
                    <a:pt x="532756" y="82101"/>
                  </a:lnTo>
                  <a:close/>
                  <a:moveTo>
                    <a:pt x="584357" y="82101"/>
                  </a:moveTo>
                  <a:lnTo>
                    <a:pt x="575925" y="95483"/>
                  </a:lnTo>
                  <a:lnTo>
                    <a:pt x="567601" y="95483"/>
                  </a:lnTo>
                  <a:lnTo>
                    <a:pt x="580222" y="75790"/>
                  </a:lnTo>
                  <a:lnTo>
                    <a:pt x="568417" y="57402"/>
                  </a:lnTo>
                  <a:lnTo>
                    <a:pt x="576741" y="57402"/>
                  </a:lnTo>
                  <a:lnTo>
                    <a:pt x="584357" y="69370"/>
                  </a:lnTo>
                  <a:lnTo>
                    <a:pt x="591973" y="57402"/>
                  </a:lnTo>
                  <a:lnTo>
                    <a:pt x="600296" y="57402"/>
                  </a:lnTo>
                  <a:lnTo>
                    <a:pt x="588492" y="75790"/>
                  </a:lnTo>
                  <a:lnTo>
                    <a:pt x="601112" y="95483"/>
                  </a:lnTo>
                  <a:lnTo>
                    <a:pt x="592789" y="95483"/>
                  </a:lnTo>
                  <a:lnTo>
                    <a:pt x="584357" y="82101"/>
                  </a:lnTo>
                  <a:close/>
                  <a:moveTo>
                    <a:pt x="635957" y="82101"/>
                  </a:moveTo>
                  <a:lnTo>
                    <a:pt x="627525" y="95483"/>
                  </a:lnTo>
                  <a:lnTo>
                    <a:pt x="619202" y="95483"/>
                  </a:lnTo>
                  <a:lnTo>
                    <a:pt x="631822" y="75790"/>
                  </a:lnTo>
                  <a:lnTo>
                    <a:pt x="620018" y="57402"/>
                  </a:lnTo>
                  <a:lnTo>
                    <a:pt x="628341" y="57402"/>
                  </a:lnTo>
                  <a:lnTo>
                    <a:pt x="635957" y="69370"/>
                  </a:lnTo>
                  <a:lnTo>
                    <a:pt x="643573" y="57402"/>
                  </a:lnTo>
                  <a:lnTo>
                    <a:pt x="651896" y="57402"/>
                  </a:lnTo>
                  <a:lnTo>
                    <a:pt x="640092" y="75790"/>
                  </a:lnTo>
                  <a:lnTo>
                    <a:pt x="652712" y="95483"/>
                  </a:lnTo>
                  <a:lnTo>
                    <a:pt x="644389" y="95483"/>
                  </a:lnTo>
                  <a:lnTo>
                    <a:pt x="635957" y="82101"/>
                  </a:lnTo>
                  <a:close/>
                  <a:moveTo>
                    <a:pt x="687557" y="82101"/>
                  </a:moveTo>
                  <a:lnTo>
                    <a:pt x="679125" y="95483"/>
                  </a:lnTo>
                  <a:lnTo>
                    <a:pt x="670802" y="95483"/>
                  </a:lnTo>
                  <a:lnTo>
                    <a:pt x="683423" y="75790"/>
                  </a:lnTo>
                  <a:lnTo>
                    <a:pt x="671618" y="57402"/>
                  </a:lnTo>
                  <a:lnTo>
                    <a:pt x="679941" y="57402"/>
                  </a:lnTo>
                  <a:lnTo>
                    <a:pt x="687557" y="69370"/>
                  </a:lnTo>
                  <a:lnTo>
                    <a:pt x="695174" y="57402"/>
                  </a:lnTo>
                  <a:lnTo>
                    <a:pt x="703497" y="57402"/>
                  </a:lnTo>
                  <a:lnTo>
                    <a:pt x="691692" y="75790"/>
                  </a:lnTo>
                  <a:lnTo>
                    <a:pt x="704313" y="95483"/>
                  </a:lnTo>
                  <a:lnTo>
                    <a:pt x="695990" y="95483"/>
                  </a:lnTo>
                  <a:lnTo>
                    <a:pt x="687557" y="82101"/>
                  </a:lnTo>
                  <a:close/>
                  <a:moveTo>
                    <a:pt x="739157" y="82101"/>
                  </a:moveTo>
                  <a:lnTo>
                    <a:pt x="730725" y="95483"/>
                  </a:lnTo>
                  <a:lnTo>
                    <a:pt x="722402" y="95483"/>
                  </a:lnTo>
                  <a:lnTo>
                    <a:pt x="735023" y="75790"/>
                  </a:lnTo>
                  <a:lnTo>
                    <a:pt x="723218" y="57402"/>
                  </a:lnTo>
                  <a:lnTo>
                    <a:pt x="731541" y="57402"/>
                  </a:lnTo>
                  <a:lnTo>
                    <a:pt x="739157" y="69370"/>
                  </a:lnTo>
                  <a:lnTo>
                    <a:pt x="746774" y="57402"/>
                  </a:lnTo>
                  <a:lnTo>
                    <a:pt x="755097" y="57402"/>
                  </a:lnTo>
                  <a:lnTo>
                    <a:pt x="743292" y="75790"/>
                  </a:lnTo>
                  <a:lnTo>
                    <a:pt x="755913" y="95483"/>
                  </a:lnTo>
                  <a:lnTo>
                    <a:pt x="747590" y="95483"/>
                  </a:lnTo>
                  <a:lnTo>
                    <a:pt x="739157" y="82101"/>
                  </a:lnTo>
                  <a:close/>
                  <a:moveTo>
                    <a:pt x="790757" y="82101"/>
                  </a:moveTo>
                  <a:lnTo>
                    <a:pt x="782325" y="95483"/>
                  </a:lnTo>
                  <a:lnTo>
                    <a:pt x="774002" y="95483"/>
                  </a:lnTo>
                  <a:lnTo>
                    <a:pt x="786623" y="75790"/>
                  </a:lnTo>
                  <a:lnTo>
                    <a:pt x="774818" y="57402"/>
                  </a:lnTo>
                  <a:lnTo>
                    <a:pt x="783141" y="57402"/>
                  </a:lnTo>
                  <a:lnTo>
                    <a:pt x="790757" y="69370"/>
                  </a:lnTo>
                  <a:lnTo>
                    <a:pt x="798374" y="57402"/>
                  </a:lnTo>
                  <a:lnTo>
                    <a:pt x="806697" y="57402"/>
                  </a:lnTo>
                  <a:lnTo>
                    <a:pt x="794892" y="75790"/>
                  </a:lnTo>
                  <a:lnTo>
                    <a:pt x="807513" y="95483"/>
                  </a:lnTo>
                  <a:lnTo>
                    <a:pt x="799190" y="95483"/>
                  </a:lnTo>
                  <a:lnTo>
                    <a:pt x="790757" y="82101"/>
                  </a:lnTo>
                  <a:close/>
                  <a:moveTo>
                    <a:pt x="842357" y="82101"/>
                  </a:moveTo>
                  <a:lnTo>
                    <a:pt x="833925" y="95483"/>
                  </a:lnTo>
                  <a:lnTo>
                    <a:pt x="825602" y="95483"/>
                  </a:lnTo>
                  <a:lnTo>
                    <a:pt x="838223" y="75790"/>
                  </a:lnTo>
                  <a:lnTo>
                    <a:pt x="826418" y="57402"/>
                  </a:lnTo>
                  <a:lnTo>
                    <a:pt x="834741" y="57402"/>
                  </a:lnTo>
                  <a:lnTo>
                    <a:pt x="842357" y="69370"/>
                  </a:lnTo>
                  <a:lnTo>
                    <a:pt x="849974" y="57402"/>
                  </a:lnTo>
                  <a:lnTo>
                    <a:pt x="858297" y="57402"/>
                  </a:lnTo>
                  <a:lnTo>
                    <a:pt x="846492" y="75790"/>
                  </a:lnTo>
                  <a:lnTo>
                    <a:pt x="859113" y="95483"/>
                  </a:lnTo>
                  <a:lnTo>
                    <a:pt x="850790" y="95483"/>
                  </a:lnTo>
                  <a:lnTo>
                    <a:pt x="842357" y="82101"/>
                  </a:lnTo>
                  <a:close/>
                  <a:moveTo>
                    <a:pt x="893958" y="82101"/>
                  </a:moveTo>
                  <a:lnTo>
                    <a:pt x="885526" y="95483"/>
                  </a:lnTo>
                  <a:lnTo>
                    <a:pt x="877202" y="95483"/>
                  </a:lnTo>
                  <a:lnTo>
                    <a:pt x="889823" y="75790"/>
                  </a:lnTo>
                  <a:lnTo>
                    <a:pt x="878018" y="57402"/>
                  </a:lnTo>
                  <a:lnTo>
                    <a:pt x="886341" y="57402"/>
                  </a:lnTo>
                  <a:lnTo>
                    <a:pt x="893958" y="69370"/>
                  </a:lnTo>
                  <a:lnTo>
                    <a:pt x="901574" y="57402"/>
                  </a:lnTo>
                  <a:lnTo>
                    <a:pt x="909897" y="57402"/>
                  </a:lnTo>
                  <a:lnTo>
                    <a:pt x="898093" y="75790"/>
                  </a:lnTo>
                  <a:lnTo>
                    <a:pt x="910713" y="95483"/>
                  </a:lnTo>
                  <a:lnTo>
                    <a:pt x="902390" y="95483"/>
                  </a:lnTo>
                  <a:lnTo>
                    <a:pt x="893958" y="82101"/>
                  </a:lnTo>
                  <a:close/>
                  <a:moveTo>
                    <a:pt x="945558" y="82101"/>
                  </a:moveTo>
                  <a:lnTo>
                    <a:pt x="937126" y="95483"/>
                  </a:lnTo>
                  <a:lnTo>
                    <a:pt x="928803" y="95483"/>
                  </a:lnTo>
                  <a:lnTo>
                    <a:pt x="941423" y="75790"/>
                  </a:lnTo>
                  <a:lnTo>
                    <a:pt x="929619" y="57402"/>
                  </a:lnTo>
                  <a:lnTo>
                    <a:pt x="937942" y="57402"/>
                  </a:lnTo>
                  <a:lnTo>
                    <a:pt x="945558" y="69370"/>
                  </a:lnTo>
                  <a:lnTo>
                    <a:pt x="953174" y="57402"/>
                  </a:lnTo>
                  <a:lnTo>
                    <a:pt x="961497" y="57402"/>
                  </a:lnTo>
                  <a:lnTo>
                    <a:pt x="949693" y="75790"/>
                  </a:lnTo>
                  <a:lnTo>
                    <a:pt x="962313" y="95483"/>
                  </a:lnTo>
                  <a:lnTo>
                    <a:pt x="953990" y="95483"/>
                  </a:lnTo>
                  <a:lnTo>
                    <a:pt x="945558" y="82101"/>
                  </a:lnTo>
                  <a:close/>
                  <a:moveTo>
                    <a:pt x="997158" y="82101"/>
                  </a:moveTo>
                  <a:lnTo>
                    <a:pt x="988726" y="95483"/>
                  </a:lnTo>
                  <a:lnTo>
                    <a:pt x="980403" y="95483"/>
                  </a:lnTo>
                  <a:lnTo>
                    <a:pt x="993023" y="75790"/>
                  </a:lnTo>
                  <a:lnTo>
                    <a:pt x="981219" y="57402"/>
                  </a:lnTo>
                  <a:lnTo>
                    <a:pt x="989542" y="57402"/>
                  </a:lnTo>
                  <a:lnTo>
                    <a:pt x="997158" y="69370"/>
                  </a:lnTo>
                  <a:lnTo>
                    <a:pt x="1004775" y="57402"/>
                  </a:lnTo>
                  <a:lnTo>
                    <a:pt x="1013097" y="57402"/>
                  </a:lnTo>
                  <a:lnTo>
                    <a:pt x="1001293" y="75790"/>
                  </a:lnTo>
                  <a:lnTo>
                    <a:pt x="1013913" y="95483"/>
                  </a:lnTo>
                  <a:lnTo>
                    <a:pt x="1005591" y="95483"/>
                  </a:lnTo>
                  <a:lnTo>
                    <a:pt x="997158" y="82101"/>
                  </a:lnTo>
                  <a:close/>
                  <a:moveTo>
                    <a:pt x="16755" y="139502"/>
                  </a:moveTo>
                  <a:lnTo>
                    <a:pt x="8323" y="152885"/>
                  </a:lnTo>
                  <a:lnTo>
                    <a:pt x="0" y="152885"/>
                  </a:lnTo>
                  <a:lnTo>
                    <a:pt x="12621" y="133192"/>
                  </a:lnTo>
                  <a:lnTo>
                    <a:pt x="816" y="114804"/>
                  </a:lnTo>
                  <a:lnTo>
                    <a:pt x="9139" y="114804"/>
                  </a:lnTo>
                  <a:lnTo>
                    <a:pt x="16755" y="126772"/>
                  </a:lnTo>
                  <a:lnTo>
                    <a:pt x="24372" y="114804"/>
                  </a:lnTo>
                  <a:lnTo>
                    <a:pt x="32695" y="114804"/>
                  </a:lnTo>
                  <a:lnTo>
                    <a:pt x="20890" y="133192"/>
                  </a:lnTo>
                  <a:lnTo>
                    <a:pt x="33511" y="152885"/>
                  </a:lnTo>
                  <a:lnTo>
                    <a:pt x="25188" y="152885"/>
                  </a:lnTo>
                  <a:lnTo>
                    <a:pt x="16755" y="139502"/>
                  </a:lnTo>
                  <a:close/>
                  <a:moveTo>
                    <a:pt x="68355" y="139502"/>
                  </a:moveTo>
                  <a:lnTo>
                    <a:pt x="59923" y="152885"/>
                  </a:lnTo>
                  <a:lnTo>
                    <a:pt x="51600" y="152885"/>
                  </a:lnTo>
                  <a:lnTo>
                    <a:pt x="64221" y="133192"/>
                  </a:lnTo>
                  <a:lnTo>
                    <a:pt x="52416" y="114804"/>
                  </a:lnTo>
                  <a:lnTo>
                    <a:pt x="60739" y="114804"/>
                  </a:lnTo>
                  <a:lnTo>
                    <a:pt x="68355" y="126772"/>
                  </a:lnTo>
                  <a:lnTo>
                    <a:pt x="75972" y="114804"/>
                  </a:lnTo>
                  <a:lnTo>
                    <a:pt x="84295" y="114804"/>
                  </a:lnTo>
                  <a:lnTo>
                    <a:pt x="72490" y="133192"/>
                  </a:lnTo>
                  <a:lnTo>
                    <a:pt x="85111" y="152885"/>
                  </a:lnTo>
                  <a:lnTo>
                    <a:pt x="76788" y="152885"/>
                  </a:lnTo>
                  <a:lnTo>
                    <a:pt x="68355" y="139502"/>
                  </a:lnTo>
                  <a:close/>
                  <a:moveTo>
                    <a:pt x="119956" y="139502"/>
                  </a:moveTo>
                  <a:lnTo>
                    <a:pt x="111523" y="152885"/>
                  </a:lnTo>
                  <a:lnTo>
                    <a:pt x="103200" y="152885"/>
                  </a:lnTo>
                  <a:lnTo>
                    <a:pt x="115821" y="133192"/>
                  </a:lnTo>
                  <a:lnTo>
                    <a:pt x="104016" y="114804"/>
                  </a:lnTo>
                  <a:lnTo>
                    <a:pt x="112339" y="114804"/>
                  </a:lnTo>
                  <a:lnTo>
                    <a:pt x="119955" y="126772"/>
                  </a:lnTo>
                  <a:lnTo>
                    <a:pt x="127572" y="114804"/>
                  </a:lnTo>
                  <a:lnTo>
                    <a:pt x="135895" y="114804"/>
                  </a:lnTo>
                  <a:lnTo>
                    <a:pt x="124090" y="133192"/>
                  </a:lnTo>
                  <a:lnTo>
                    <a:pt x="136711" y="152885"/>
                  </a:lnTo>
                  <a:lnTo>
                    <a:pt x="128388" y="152885"/>
                  </a:lnTo>
                  <a:lnTo>
                    <a:pt x="119955" y="139502"/>
                  </a:lnTo>
                  <a:close/>
                  <a:moveTo>
                    <a:pt x="171556" y="139502"/>
                  </a:moveTo>
                  <a:lnTo>
                    <a:pt x="163123" y="152885"/>
                  </a:lnTo>
                  <a:lnTo>
                    <a:pt x="154800" y="152885"/>
                  </a:lnTo>
                  <a:lnTo>
                    <a:pt x="167421" y="133192"/>
                  </a:lnTo>
                  <a:lnTo>
                    <a:pt x="155616" y="114804"/>
                  </a:lnTo>
                  <a:lnTo>
                    <a:pt x="163939" y="114804"/>
                  </a:lnTo>
                  <a:lnTo>
                    <a:pt x="171555" y="126772"/>
                  </a:lnTo>
                  <a:lnTo>
                    <a:pt x="179172" y="114804"/>
                  </a:lnTo>
                  <a:lnTo>
                    <a:pt x="187495" y="114804"/>
                  </a:lnTo>
                  <a:lnTo>
                    <a:pt x="175690" y="133192"/>
                  </a:lnTo>
                  <a:lnTo>
                    <a:pt x="188311" y="152885"/>
                  </a:lnTo>
                  <a:lnTo>
                    <a:pt x="179988" y="152885"/>
                  </a:lnTo>
                  <a:lnTo>
                    <a:pt x="171555" y="139502"/>
                  </a:lnTo>
                  <a:close/>
                  <a:moveTo>
                    <a:pt x="223156" y="139502"/>
                  </a:moveTo>
                  <a:lnTo>
                    <a:pt x="214724" y="152885"/>
                  </a:lnTo>
                  <a:lnTo>
                    <a:pt x="206401" y="152885"/>
                  </a:lnTo>
                  <a:lnTo>
                    <a:pt x="219021" y="133192"/>
                  </a:lnTo>
                  <a:lnTo>
                    <a:pt x="207217" y="114804"/>
                  </a:lnTo>
                  <a:lnTo>
                    <a:pt x="215540" y="114804"/>
                  </a:lnTo>
                  <a:lnTo>
                    <a:pt x="223156" y="126772"/>
                  </a:lnTo>
                  <a:lnTo>
                    <a:pt x="230772" y="114804"/>
                  </a:lnTo>
                  <a:lnTo>
                    <a:pt x="239095" y="114804"/>
                  </a:lnTo>
                  <a:lnTo>
                    <a:pt x="227291" y="133192"/>
                  </a:lnTo>
                  <a:lnTo>
                    <a:pt x="239911" y="152885"/>
                  </a:lnTo>
                  <a:lnTo>
                    <a:pt x="231588" y="152885"/>
                  </a:lnTo>
                  <a:lnTo>
                    <a:pt x="223156" y="139502"/>
                  </a:lnTo>
                  <a:close/>
                  <a:moveTo>
                    <a:pt x="274756" y="139502"/>
                  </a:moveTo>
                  <a:lnTo>
                    <a:pt x="266324" y="152885"/>
                  </a:lnTo>
                  <a:lnTo>
                    <a:pt x="258001" y="152885"/>
                  </a:lnTo>
                  <a:lnTo>
                    <a:pt x="270621" y="133192"/>
                  </a:lnTo>
                  <a:lnTo>
                    <a:pt x="258817" y="114804"/>
                  </a:lnTo>
                  <a:lnTo>
                    <a:pt x="267140" y="114804"/>
                  </a:lnTo>
                  <a:lnTo>
                    <a:pt x="274756" y="126772"/>
                  </a:lnTo>
                  <a:lnTo>
                    <a:pt x="282373" y="114804"/>
                  </a:lnTo>
                  <a:lnTo>
                    <a:pt x="290696" y="114804"/>
                  </a:lnTo>
                  <a:lnTo>
                    <a:pt x="278891" y="133192"/>
                  </a:lnTo>
                  <a:lnTo>
                    <a:pt x="291512" y="152885"/>
                  </a:lnTo>
                  <a:lnTo>
                    <a:pt x="283189" y="152885"/>
                  </a:lnTo>
                  <a:lnTo>
                    <a:pt x="274756" y="139502"/>
                  </a:lnTo>
                  <a:close/>
                  <a:moveTo>
                    <a:pt x="326356" y="139502"/>
                  </a:moveTo>
                  <a:lnTo>
                    <a:pt x="317924" y="152885"/>
                  </a:lnTo>
                  <a:lnTo>
                    <a:pt x="309601" y="152885"/>
                  </a:lnTo>
                  <a:lnTo>
                    <a:pt x="322222" y="133192"/>
                  </a:lnTo>
                  <a:lnTo>
                    <a:pt x="310417" y="114804"/>
                  </a:lnTo>
                  <a:lnTo>
                    <a:pt x="318740" y="114804"/>
                  </a:lnTo>
                  <a:lnTo>
                    <a:pt x="326356" y="126772"/>
                  </a:lnTo>
                  <a:lnTo>
                    <a:pt x="333973" y="114804"/>
                  </a:lnTo>
                  <a:lnTo>
                    <a:pt x="342296" y="114804"/>
                  </a:lnTo>
                  <a:lnTo>
                    <a:pt x="330491" y="133192"/>
                  </a:lnTo>
                  <a:lnTo>
                    <a:pt x="343112" y="152885"/>
                  </a:lnTo>
                  <a:lnTo>
                    <a:pt x="334789" y="152885"/>
                  </a:lnTo>
                  <a:lnTo>
                    <a:pt x="326356" y="139502"/>
                  </a:lnTo>
                  <a:close/>
                  <a:moveTo>
                    <a:pt x="377956" y="139502"/>
                  </a:moveTo>
                  <a:lnTo>
                    <a:pt x="369524" y="152885"/>
                  </a:lnTo>
                  <a:lnTo>
                    <a:pt x="361201" y="152885"/>
                  </a:lnTo>
                  <a:lnTo>
                    <a:pt x="373822" y="133192"/>
                  </a:lnTo>
                  <a:lnTo>
                    <a:pt x="362017" y="114804"/>
                  </a:lnTo>
                  <a:lnTo>
                    <a:pt x="370340" y="114804"/>
                  </a:lnTo>
                  <a:lnTo>
                    <a:pt x="377956" y="126772"/>
                  </a:lnTo>
                  <a:lnTo>
                    <a:pt x="385573" y="114804"/>
                  </a:lnTo>
                  <a:lnTo>
                    <a:pt x="393896" y="114804"/>
                  </a:lnTo>
                  <a:lnTo>
                    <a:pt x="382091" y="133192"/>
                  </a:lnTo>
                  <a:lnTo>
                    <a:pt x="394712" y="152885"/>
                  </a:lnTo>
                  <a:lnTo>
                    <a:pt x="386389" y="152885"/>
                  </a:lnTo>
                  <a:lnTo>
                    <a:pt x="377956" y="139502"/>
                  </a:lnTo>
                  <a:close/>
                  <a:moveTo>
                    <a:pt x="429556" y="139502"/>
                  </a:moveTo>
                  <a:lnTo>
                    <a:pt x="421124" y="152885"/>
                  </a:lnTo>
                  <a:lnTo>
                    <a:pt x="412801" y="152885"/>
                  </a:lnTo>
                  <a:lnTo>
                    <a:pt x="425422" y="133192"/>
                  </a:lnTo>
                  <a:lnTo>
                    <a:pt x="413617" y="114804"/>
                  </a:lnTo>
                  <a:lnTo>
                    <a:pt x="421940" y="114804"/>
                  </a:lnTo>
                  <a:lnTo>
                    <a:pt x="429556" y="126772"/>
                  </a:lnTo>
                  <a:lnTo>
                    <a:pt x="437173" y="114804"/>
                  </a:lnTo>
                  <a:lnTo>
                    <a:pt x="445496" y="114804"/>
                  </a:lnTo>
                  <a:lnTo>
                    <a:pt x="433691" y="133192"/>
                  </a:lnTo>
                  <a:lnTo>
                    <a:pt x="446312" y="152885"/>
                  </a:lnTo>
                  <a:lnTo>
                    <a:pt x="437989" y="152885"/>
                  </a:lnTo>
                  <a:lnTo>
                    <a:pt x="429556" y="139502"/>
                  </a:lnTo>
                  <a:close/>
                  <a:moveTo>
                    <a:pt x="481157" y="139502"/>
                  </a:moveTo>
                  <a:lnTo>
                    <a:pt x="472724" y="152885"/>
                  </a:lnTo>
                  <a:lnTo>
                    <a:pt x="464401" y="152885"/>
                  </a:lnTo>
                  <a:lnTo>
                    <a:pt x="477022" y="133192"/>
                  </a:lnTo>
                  <a:lnTo>
                    <a:pt x="465217" y="114804"/>
                  </a:lnTo>
                  <a:lnTo>
                    <a:pt x="473540" y="114804"/>
                  </a:lnTo>
                  <a:lnTo>
                    <a:pt x="481156" y="126772"/>
                  </a:lnTo>
                  <a:lnTo>
                    <a:pt x="488773" y="114804"/>
                  </a:lnTo>
                  <a:lnTo>
                    <a:pt x="497096" y="114804"/>
                  </a:lnTo>
                  <a:lnTo>
                    <a:pt x="485291" y="133192"/>
                  </a:lnTo>
                  <a:lnTo>
                    <a:pt x="497912" y="152885"/>
                  </a:lnTo>
                  <a:lnTo>
                    <a:pt x="489589" y="152885"/>
                  </a:lnTo>
                  <a:lnTo>
                    <a:pt x="481156" y="139502"/>
                  </a:lnTo>
                  <a:close/>
                  <a:moveTo>
                    <a:pt x="532757" y="139502"/>
                  </a:moveTo>
                  <a:lnTo>
                    <a:pt x="524324" y="152885"/>
                  </a:lnTo>
                  <a:lnTo>
                    <a:pt x="516001" y="152885"/>
                  </a:lnTo>
                  <a:lnTo>
                    <a:pt x="528622" y="133192"/>
                  </a:lnTo>
                  <a:lnTo>
                    <a:pt x="516817" y="114804"/>
                  </a:lnTo>
                  <a:lnTo>
                    <a:pt x="525140" y="114804"/>
                  </a:lnTo>
                  <a:lnTo>
                    <a:pt x="532756" y="126772"/>
                  </a:lnTo>
                  <a:lnTo>
                    <a:pt x="540373" y="114804"/>
                  </a:lnTo>
                  <a:lnTo>
                    <a:pt x="548696" y="114804"/>
                  </a:lnTo>
                  <a:lnTo>
                    <a:pt x="536891" y="133192"/>
                  </a:lnTo>
                  <a:lnTo>
                    <a:pt x="549512" y="152885"/>
                  </a:lnTo>
                  <a:lnTo>
                    <a:pt x="541189" y="152885"/>
                  </a:lnTo>
                  <a:lnTo>
                    <a:pt x="532756" y="139502"/>
                  </a:lnTo>
                  <a:close/>
                  <a:moveTo>
                    <a:pt x="584357" y="139502"/>
                  </a:moveTo>
                  <a:lnTo>
                    <a:pt x="575925" y="152885"/>
                  </a:lnTo>
                  <a:lnTo>
                    <a:pt x="567601" y="152885"/>
                  </a:lnTo>
                  <a:lnTo>
                    <a:pt x="580222" y="133192"/>
                  </a:lnTo>
                  <a:lnTo>
                    <a:pt x="568417" y="114804"/>
                  </a:lnTo>
                  <a:lnTo>
                    <a:pt x="576741" y="114804"/>
                  </a:lnTo>
                  <a:lnTo>
                    <a:pt x="584357" y="126772"/>
                  </a:lnTo>
                  <a:lnTo>
                    <a:pt x="591973" y="114804"/>
                  </a:lnTo>
                  <a:lnTo>
                    <a:pt x="600296" y="114804"/>
                  </a:lnTo>
                  <a:lnTo>
                    <a:pt x="588492" y="133192"/>
                  </a:lnTo>
                  <a:lnTo>
                    <a:pt x="601112" y="152885"/>
                  </a:lnTo>
                  <a:lnTo>
                    <a:pt x="592789" y="152885"/>
                  </a:lnTo>
                  <a:lnTo>
                    <a:pt x="584357" y="139502"/>
                  </a:lnTo>
                  <a:close/>
                  <a:moveTo>
                    <a:pt x="635957" y="139502"/>
                  </a:moveTo>
                  <a:lnTo>
                    <a:pt x="627525" y="152885"/>
                  </a:lnTo>
                  <a:lnTo>
                    <a:pt x="619202" y="152885"/>
                  </a:lnTo>
                  <a:lnTo>
                    <a:pt x="631822" y="133192"/>
                  </a:lnTo>
                  <a:lnTo>
                    <a:pt x="620018" y="114804"/>
                  </a:lnTo>
                  <a:lnTo>
                    <a:pt x="628341" y="114804"/>
                  </a:lnTo>
                  <a:lnTo>
                    <a:pt x="635957" y="126772"/>
                  </a:lnTo>
                  <a:lnTo>
                    <a:pt x="643573" y="114804"/>
                  </a:lnTo>
                  <a:lnTo>
                    <a:pt x="651896" y="114804"/>
                  </a:lnTo>
                  <a:lnTo>
                    <a:pt x="640092" y="133192"/>
                  </a:lnTo>
                  <a:lnTo>
                    <a:pt x="652712" y="152885"/>
                  </a:lnTo>
                  <a:lnTo>
                    <a:pt x="644389" y="152885"/>
                  </a:lnTo>
                  <a:lnTo>
                    <a:pt x="635957" y="139502"/>
                  </a:lnTo>
                  <a:close/>
                  <a:moveTo>
                    <a:pt x="687557" y="139502"/>
                  </a:moveTo>
                  <a:lnTo>
                    <a:pt x="679125" y="152885"/>
                  </a:lnTo>
                  <a:lnTo>
                    <a:pt x="670802" y="152885"/>
                  </a:lnTo>
                  <a:lnTo>
                    <a:pt x="683423" y="133192"/>
                  </a:lnTo>
                  <a:lnTo>
                    <a:pt x="671618" y="114804"/>
                  </a:lnTo>
                  <a:lnTo>
                    <a:pt x="679941" y="114804"/>
                  </a:lnTo>
                  <a:lnTo>
                    <a:pt x="687557" y="126772"/>
                  </a:lnTo>
                  <a:lnTo>
                    <a:pt x="695174" y="114804"/>
                  </a:lnTo>
                  <a:lnTo>
                    <a:pt x="703497" y="114804"/>
                  </a:lnTo>
                  <a:lnTo>
                    <a:pt x="691692" y="133192"/>
                  </a:lnTo>
                  <a:lnTo>
                    <a:pt x="704313" y="152885"/>
                  </a:lnTo>
                  <a:lnTo>
                    <a:pt x="695990" y="152885"/>
                  </a:lnTo>
                  <a:lnTo>
                    <a:pt x="687557" y="139502"/>
                  </a:lnTo>
                  <a:close/>
                  <a:moveTo>
                    <a:pt x="739157" y="139502"/>
                  </a:moveTo>
                  <a:lnTo>
                    <a:pt x="730725" y="152885"/>
                  </a:lnTo>
                  <a:lnTo>
                    <a:pt x="722402" y="152885"/>
                  </a:lnTo>
                  <a:lnTo>
                    <a:pt x="735023" y="133192"/>
                  </a:lnTo>
                  <a:lnTo>
                    <a:pt x="723218" y="114804"/>
                  </a:lnTo>
                  <a:lnTo>
                    <a:pt x="731541" y="114804"/>
                  </a:lnTo>
                  <a:lnTo>
                    <a:pt x="739157" y="126772"/>
                  </a:lnTo>
                  <a:lnTo>
                    <a:pt x="746774" y="114804"/>
                  </a:lnTo>
                  <a:lnTo>
                    <a:pt x="755097" y="114804"/>
                  </a:lnTo>
                  <a:lnTo>
                    <a:pt x="743292" y="133192"/>
                  </a:lnTo>
                  <a:lnTo>
                    <a:pt x="755913" y="152885"/>
                  </a:lnTo>
                  <a:lnTo>
                    <a:pt x="747590" y="152885"/>
                  </a:lnTo>
                  <a:lnTo>
                    <a:pt x="739157" y="139502"/>
                  </a:lnTo>
                  <a:close/>
                  <a:moveTo>
                    <a:pt x="790757" y="139502"/>
                  </a:moveTo>
                  <a:lnTo>
                    <a:pt x="782325" y="152885"/>
                  </a:lnTo>
                  <a:lnTo>
                    <a:pt x="774002" y="152885"/>
                  </a:lnTo>
                  <a:lnTo>
                    <a:pt x="786623" y="133192"/>
                  </a:lnTo>
                  <a:lnTo>
                    <a:pt x="774818" y="114804"/>
                  </a:lnTo>
                  <a:lnTo>
                    <a:pt x="783141" y="114804"/>
                  </a:lnTo>
                  <a:lnTo>
                    <a:pt x="790757" y="126772"/>
                  </a:lnTo>
                  <a:lnTo>
                    <a:pt x="798374" y="114804"/>
                  </a:lnTo>
                  <a:lnTo>
                    <a:pt x="806697" y="114804"/>
                  </a:lnTo>
                  <a:lnTo>
                    <a:pt x="794892" y="133192"/>
                  </a:lnTo>
                  <a:lnTo>
                    <a:pt x="807513" y="152885"/>
                  </a:lnTo>
                  <a:lnTo>
                    <a:pt x="799190" y="152885"/>
                  </a:lnTo>
                  <a:lnTo>
                    <a:pt x="790757" y="139502"/>
                  </a:lnTo>
                  <a:close/>
                  <a:moveTo>
                    <a:pt x="842357" y="139502"/>
                  </a:moveTo>
                  <a:lnTo>
                    <a:pt x="833925" y="152885"/>
                  </a:lnTo>
                  <a:lnTo>
                    <a:pt x="825602" y="152885"/>
                  </a:lnTo>
                  <a:lnTo>
                    <a:pt x="838223" y="133192"/>
                  </a:lnTo>
                  <a:lnTo>
                    <a:pt x="826418" y="114804"/>
                  </a:lnTo>
                  <a:lnTo>
                    <a:pt x="834741" y="114804"/>
                  </a:lnTo>
                  <a:lnTo>
                    <a:pt x="842357" y="126772"/>
                  </a:lnTo>
                  <a:lnTo>
                    <a:pt x="849974" y="114804"/>
                  </a:lnTo>
                  <a:lnTo>
                    <a:pt x="858297" y="114804"/>
                  </a:lnTo>
                  <a:lnTo>
                    <a:pt x="846492" y="133192"/>
                  </a:lnTo>
                  <a:lnTo>
                    <a:pt x="859113" y="152885"/>
                  </a:lnTo>
                  <a:lnTo>
                    <a:pt x="850790" y="152885"/>
                  </a:lnTo>
                  <a:lnTo>
                    <a:pt x="842357" y="139502"/>
                  </a:lnTo>
                  <a:close/>
                  <a:moveTo>
                    <a:pt x="893958" y="139502"/>
                  </a:moveTo>
                  <a:lnTo>
                    <a:pt x="885526" y="152885"/>
                  </a:lnTo>
                  <a:lnTo>
                    <a:pt x="877202" y="152885"/>
                  </a:lnTo>
                  <a:lnTo>
                    <a:pt x="889823" y="133192"/>
                  </a:lnTo>
                  <a:lnTo>
                    <a:pt x="878018" y="114804"/>
                  </a:lnTo>
                  <a:lnTo>
                    <a:pt x="886341" y="114804"/>
                  </a:lnTo>
                  <a:lnTo>
                    <a:pt x="893958" y="126772"/>
                  </a:lnTo>
                  <a:lnTo>
                    <a:pt x="901574" y="114804"/>
                  </a:lnTo>
                  <a:lnTo>
                    <a:pt x="909897" y="114804"/>
                  </a:lnTo>
                  <a:lnTo>
                    <a:pt x="898093" y="133192"/>
                  </a:lnTo>
                  <a:lnTo>
                    <a:pt x="910713" y="152885"/>
                  </a:lnTo>
                  <a:lnTo>
                    <a:pt x="902390" y="152885"/>
                  </a:lnTo>
                  <a:lnTo>
                    <a:pt x="893958" y="139502"/>
                  </a:lnTo>
                  <a:close/>
                  <a:moveTo>
                    <a:pt x="945558" y="139502"/>
                  </a:moveTo>
                  <a:lnTo>
                    <a:pt x="937126" y="152885"/>
                  </a:lnTo>
                  <a:lnTo>
                    <a:pt x="928803" y="152885"/>
                  </a:lnTo>
                  <a:lnTo>
                    <a:pt x="941423" y="133192"/>
                  </a:lnTo>
                  <a:lnTo>
                    <a:pt x="929619" y="114804"/>
                  </a:lnTo>
                  <a:lnTo>
                    <a:pt x="937942" y="114804"/>
                  </a:lnTo>
                  <a:lnTo>
                    <a:pt x="945558" y="126772"/>
                  </a:lnTo>
                  <a:lnTo>
                    <a:pt x="953174" y="114804"/>
                  </a:lnTo>
                  <a:lnTo>
                    <a:pt x="961497" y="114804"/>
                  </a:lnTo>
                  <a:lnTo>
                    <a:pt x="949693" y="133192"/>
                  </a:lnTo>
                  <a:lnTo>
                    <a:pt x="962313" y="152885"/>
                  </a:lnTo>
                  <a:lnTo>
                    <a:pt x="953990" y="152885"/>
                  </a:lnTo>
                  <a:lnTo>
                    <a:pt x="945558" y="139502"/>
                  </a:lnTo>
                  <a:close/>
                  <a:moveTo>
                    <a:pt x="997158" y="139502"/>
                  </a:moveTo>
                  <a:lnTo>
                    <a:pt x="988726" y="152885"/>
                  </a:lnTo>
                  <a:lnTo>
                    <a:pt x="980403" y="152885"/>
                  </a:lnTo>
                  <a:lnTo>
                    <a:pt x="993023" y="133192"/>
                  </a:lnTo>
                  <a:lnTo>
                    <a:pt x="981219" y="114804"/>
                  </a:lnTo>
                  <a:lnTo>
                    <a:pt x="989542" y="114804"/>
                  </a:lnTo>
                  <a:lnTo>
                    <a:pt x="997158" y="126772"/>
                  </a:lnTo>
                  <a:lnTo>
                    <a:pt x="1004775" y="114804"/>
                  </a:lnTo>
                  <a:lnTo>
                    <a:pt x="1013097" y="114804"/>
                  </a:lnTo>
                  <a:lnTo>
                    <a:pt x="1001293" y="133192"/>
                  </a:lnTo>
                  <a:lnTo>
                    <a:pt x="1013913" y="152885"/>
                  </a:lnTo>
                  <a:lnTo>
                    <a:pt x="1005591" y="152885"/>
                  </a:lnTo>
                  <a:lnTo>
                    <a:pt x="997158" y="139502"/>
                  </a:lnTo>
                  <a:close/>
                  <a:moveTo>
                    <a:pt x="16755" y="196904"/>
                  </a:moveTo>
                  <a:lnTo>
                    <a:pt x="8323" y="210287"/>
                  </a:lnTo>
                  <a:lnTo>
                    <a:pt x="0" y="210287"/>
                  </a:lnTo>
                  <a:lnTo>
                    <a:pt x="12621" y="190594"/>
                  </a:lnTo>
                  <a:lnTo>
                    <a:pt x="816" y="172206"/>
                  </a:lnTo>
                  <a:lnTo>
                    <a:pt x="9139" y="172206"/>
                  </a:lnTo>
                  <a:lnTo>
                    <a:pt x="16755" y="184174"/>
                  </a:lnTo>
                  <a:lnTo>
                    <a:pt x="24372" y="172206"/>
                  </a:lnTo>
                  <a:lnTo>
                    <a:pt x="32695" y="172206"/>
                  </a:lnTo>
                  <a:lnTo>
                    <a:pt x="20890" y="190594"/>
                  </a:lnTo>
                  <a:lnTo>
                    <a:pt x="33511" y="210287"/>
                  </a:lnTo>
                  <a:lnTo>
                    <a:pt x="25188" y="210287"/>
                  </a:lnTo>
                  <a:lnTo>
                    <a:pt x="16755" y="196904"/>
                  </a:lnTo>
                  <a:close/>
                  <a:moveTo>
                    <a:pt x="68355" y="196904"/>
                  </a:moveTo>
                  <a:lnTo>
                    <a:pt x="59923" y="210287"/>
                  </a:lnTo>
                  <a:lnTo>
                    <a:pt x="51600" y="210287"/>
                  </a:lnTo>
                  <a:lnTo>
                    <a:pt x="64221" y="190594"/>
                  </a:lnTo>
                  <a:lnTo>
                    <a:pt x="52416" y="172206"/>
                  </a:lnTo>
                  <a:lnTo>
                    <a:pt x="60739" y="172206"/>
                  </a:lnTo>
                  <a:lnTo>
                    <a:pt x="68355" y="184174"/>
                  </a:lnTo>
                  <a:lnTo>
                    <a:pt x="75972" y="172206"/>
                  </a:lnTo>
                  <a:lnTo>
                    <a:pt x="84295" y="172206"/>
                  </a:lnTo>
                  <a:lnTo>
                    <a:pt x="72490" y="190594"/>
                  </a:lnTo>
                  <a:lnTo>
                    <a:pt x="85111" y="210287"/>
                  </a:lnTo>
                  <a:lnTo>
                    <a:pt x="76788" y="210287"/>
                  </a:lnTo>
                  <a:lnTo>
                    <a:pt x="68355" y="196904"/>
                  </a:lnTo>
                  <a:close/>
                  <a:moveTo>
                    <a:pt x="119956" y="196904"/>
                  </a:moveTo>
                  <a:lnTo>
                    <a:pt x="111523" y="210287"/>
                  </a:lnTo>
                  <a:lnTo>
                    <a:pt x="103200" y="210287"/>
                  </a:lnTo>
                  <a:lnTo>
                    <a:pt x="115821" y="190594"/>
                  </a:lnTo>
                  <a:lnTo>
                    <a:pt x="104016" y="172206"/>
                  </a:lnTo>
                  <a:lnTo>
                    <a:pt x="112339" y="172206"/>
                  </a:lnTo>
                  <a:lnTo>
                    <a:pt x="119955" y="184174"/>
                  </a:lnTo>
                  <a:lnTo>
                    <a:pt x="127572" y="172206"/>
                  </a:lnTo>
                  <a:lnTo>
                    <a:pt x="135895" y="172206"/>
                  </a:lnTo>
                  <a:lnTo>
                    <a:pt x="124090" y="190594"/>
                  </a:lnTo>
                  <a:lnTo>
                    <a:pt x="136711" y="210287"/>
                  </a:lnTo>
                  <a:lnTo>
                    <a:pt x="128388" y="210287"/>
                  </a:lnTo>
                  <a:lnTo>
                    <a:pt x="119955" y="196904"/>
                  </a:lnTo>
                  <a:close/>
                  <a:moveTo>
                    <a:pt x="171556" y="196904"/>
                  </a:moveTo>
                  <a:lnTo>
                    <a:pt x="163123" y="210287"/>
                  </a:lnTo>
                  <a:lnTo>
                    <a:pt x="154800" y="210287"/>
                  </a:lnTo>
                  <a:lnTo>
                    <a:pt x="167421" y="190594"/>
                  </a:lnTo>
                  <a:lnTo>
                    <a:pt x="155616" y="172206"/>
                  </a:lnTo>
                  <a:lnTo>
                    <a:pt x="163939" y="172206"/>
                  </a:lnTo>
                  <a:lnTo>
                    <a:pt x="171555" y="184174"/>
                  </a:lnTo>
                  <a:lnTo>
                    <a:pt x="179172" y="172206"/>
                  </a:lnTo>
                  <a:lnTo>
                    <a:pt x="187495" y="172206"/>
                  </a:lnTo>
                  <a:lnTo>
                    <a:pt x="175690" y="190594"/>
                  </a:lnTo>
                  <a:lnTo>
                    <a:pt x="188311" y="210287"/>
                  </a:lnTo>
                  <a:lnTo>
                    <a:pt x="179988" y="210287"/>
                  </a:lnTo>
                  <a:lnTo>
                    <a:pt x="171555" y="196904"/>
                  </a:lnTo>
                  <a:close/>
                  <a:moveTo>
                    <a:pt x="223156" y="196904"/>
                  </a:moveTo>
                  <a:lnTo>
                    <a:pt x="214724" y="210287"/>
                  </a:lnTo>
                  <a:lnTo>
                    <a:pt x="206401" y="210287"/>
                  </a:lnTo>
                  <a:lnTo>
                    <a:pt x="219021" y="190594"/>
                  </a:lnTo>
                  <a:lnTo>
                    <a:pt x="207217" y="172206"/>
                  </a:lnTo>
                  <a:lnTo>
                    <a:pt x="215540" y="172206"/>
                  </a:lnTo>
                  <a:lnTo>
                    <a:pt x="223156" y="184174"/>
                  </a:lnTo>
                  <a:lnTo>
                    <a:pt x="230772" y="172206"/>
                  </a:lnTo>
                  <a:lnTo>
                    <a:pt x="239095" y="172206"/>
                  </a:lnTo>
                  <a:lnTo>
                    <a:pt x="227291" y="190594"/>
                  </a:lnTo>
                  <a:lnTo>
                    <a:pt x="239911" y="210287"/>
                  </a:lnTo>
                  <a:lnTo>
                    <a:pt x="231588" y="210287"/>
                  </a:lnTo>
                  <a:lnTo>
                    <a:pt x="223156" y="196904"/>
                  </a:lnTo>
                  <a:close/>
                  <a:moveTo>
                    <a:pt x="274756" y="196904"/>
                  </a:moveTo>
                  <a:lnTo>
                    <a:pt x="266324" y="210287"/>
                  </a:lnTo>
                  <a:lnTo>
                    <a:pt x="258001" y="210287"/>
                  </a:lnTo>
                  <a:lnTo>
                    <a:pt x="270621" y="190594"/>
                  </a:lnTo>
                  <a:lnTo>
                    <a:pt x="258817" y="172206"/>
                  </a:lnTo>
                  <a:lnTo>
                    <a:pt x="267140" y="172206"/>
                  </a:lnTo>
                  <a:lnTo>
                    <a:pt x="274756" y="184174"/>
                  </a:lnTo>
                  <a:lnTo>
                    <a:pt x="282373" y="172206"/>
                  </a:lnTo>
                  <a:lnTo>
                    <a:pt x="290696" y="172206"/>
                  </a:lnTo>
                  <a:lnTo>
                    <a:pt x="278891" y="190594"/>
                  </a:lnTo>
                  <a:lnTo>
                    <a:pt x="291512" y="210287"/>
                  </a:lnTo>
                  <a:lnTo>
                    <a:pt x="283189" y="210287"/>
                  </a:lnTo>
                  <a:lnTo>
                    <a:pt x="274756" y="196904"/>
                  </a:lnTo>
                  <a:close/>
                  <a:moveTo>
                    <a:pt x="326356" y="196904"/>
                  </a:moveTo>
                  <a:lnTo>
                    <a:pt x="317924" y="210287"/>
                  </a:lnTo>
                  <a:lnTo>
                    <a:pt x="309601" y="210287"/>
                  </a:lnTo>
                  <a:lnTo>
                    <a:pt x="322222" y="190594"/>
                  </a:lnTo>
                  <a:lnTo>
                    <a:pt x="310417" y="172206"/>
                  </a:lnTo>
                  <a:lnTo>
                    <a:pt x="318740" y="172206"/>
                  </a:lnTo>
                  <a:lnTo>
                    <a:pt x="326356" y="184174"/>
                  </a:lnTo>
                  <a:lnTo>
                    <a:pt x="333973" y="172206"/>
                  </a:lnTo>
                  <a:lnTo>
                    <a:pt x="342296" y="172206"/>
                  </a:lnTo>
                  <a:lnTo>
                    <a:pt x="330491" y="190594"/>
                  </a:lnTo>
                  <a:lnTo>
                    <a:pt x="343112" y="210287"/>
                  </a:lnTo>
                  <a:lnTo>
                    <a:pt x="334789" y="210287"/>
                  </a:lnTo>
                  <a:lnTo>
                    <a:pt x="326356" y="196904"/>
                  </a:lnTo>
                  <a:close/>
                  <a:moveTo>
                    <a:pt x="377956" y="196904"/>
                  </a:moveTo>
                  <a:lnTo>
                    <a:pt x="369524" y="210287"/>
                  </a:lnTo>
                  <a:lnTo>
                    <a:pt x="361201" y="210287"/>
                  </a:lnTo>
                  <a:lnTo>
                    <a:pt x="373822" y="190594"/>
                  </a:lnTo>
                  <a:lnTo>
                    <a:pt x="362017" y="172206"/>
                  </a:lnTo>
                  <a:lnTo>
                    <a:pt x="370340" y="172206"/>
                  </a:lnTo>
                  <a:lnTo>
                    <a:pt x="377956" y="184174"/>
                  </a:lnTo>
                  <a:lnTo>
                    <a:pt x="385573" y="172206"/>
                  </a:lnTo>
                  <a:lnTo>
                    <a:pt x="393896" y="172206"/>
                  </a:lnTo>
                  <a:lnTo>
                    <a:pt x="382091" y="190594"/>
                  </a:lnTo>
                  <a:lnTo>
                    <a:pt x="394712" y="210287"/>
                  </a:lnTo>
                  <a:lnTo>
                    <a:pt x="386389" y="210287"/>
                  </a:lnTo>
                  <a:lnTo>
                    <a:pt x="377956" y="196904"/>
                  </a:lnTo>
                  <a:close/>
                  <a:moveTo>
                    <a:pt x="429556" y="196904"/>
                  </a:moveTo>
                  <a:lnTo>
                    <a:pt x="421124" y="210287"/>
                  </a:lnTo>
                  <a:lnTo>
                    <a:pt x="412801" y="210287"/>
                  </a:lnTo>
                  <a:lnTo>
                    <a:pt x="425422" y="190594"/>
                  </a:lnTo>
                  <a:lnTo>
                    <a:pt x="413617" y="172206"/>
                  </a:lnTo>
                  <a:lnTo>
                    <a:pt x="421940" y="172206"/>
                  </a:lnTo>
                  <a:lnTo>
                    <a:pt x="429556" y="184174"/>
                  </a:lnTo>
                  <a:lnTo>
                    <a:pt x="437173" y="172206"/>
                  </a:lnTo>
                  <a:lnTo>
                    <a:pt x="445496" y="172206"/>
                  </a:lnTo>
                  <a:lnTo>
                    <a:pt x="433691" y="190594"/>
                  </a:lnTo>
                  <a:lnTo>
                    <a:pt x="446312" y="210287"/>
                  </a:lnTo>
                  <a:lnTo>
                    <a:pt x="437989" y="210287"/>
                  </a:lnTo>
                  <a:lnTo>
                    <a:pt x="429556" y="196904"/>
                  </a:lnTo>
                  <a:close/>
                  <a:moveTo>
                    <a:pt x="481157" y="196904"/>
                  </a:moveTo>
                  <a:lnTo>
                    <a:pt x="472724" y="210287"/>
                  </a:lnTo>
                  <a:lnTo>
                    <a:pt x="464401" y="210287"/>
                  </a:lnTo>
                  <a:lnTo>
                    <a:pt x="477022" y="190594"/>
                  </a:lnTo>
                  <a:lnTo>
                    <a:pt x="465217" y="172206"/>
                  </a:lnTo>
                  <a:lnTo>
                    <a:pt x="473540" y="172206"/>
                  </a:lnTo>
                  <a:lnTo>
                    <a:pt x="481156" y="184174"/>
                  </a:lnTo>
                  <a:lnTo>
                    <a:pt x="488773" y="172206"/>
                  </a:lnTo>
                  <a:lnTo>
                    <a:pt x="497096" y="172206"/>
                  </a:lnTo>
                  <a:lnTo>
                    <a:pt x="485291" y="190594"/>
                  </a:lnTo>
                  <a:lnTo>
                    <a:pt x="497912" y="210287"/>
                  </a:lnTo>
                  <a:lnTo>
                    <a:pt x="489589" y="210287"/>
                  </a:lnTo>
                  <a:lnTo>
                    <a:pt x="481156" y="196904"/>
                  </a:lnTo>
                  <a:close/>
                  <a:moveTo>
                    <a:pt x="532757" y="196904"/>
                  </a:moveTo>
                  <a:lnTo>
                    <a:pt x="524324" y="210287"/>
                  </a:lnTo>
                  <a:lnTo>
                    <a:pt x="516001" y="210287"/>
                  </a:lnTo>
                  <a:lnTo>
                    <a:pt x="528622" y="190594"/>
                  </a:lnTo>
                  <a:lnTo>
                    <a:pt x="516817" y="172206"/>
                  </a:lnTo>
                  <a:lnTo>
                    <a:pt x="525140" y="172206"/>
                  </a:lnTo>
                  <a:lnTo>
                    <a:pt x="532756" y="184174"/>
                  </a:lnTo>
                  <a:lnTo>
                    <a:pt x="540373" y="172206"/>
                  </a:lnTo>
                  <a:lnTo>
                    <a:pt x="548696" y="172206"/>
                  </a:lnTo>
                  <a:lnTo>
                    <a:pt x="536891" y="190594"/>
                  </a:lnTo>
                  <a:lnTo>
                    <a:pt x="549512" y="210287"/>
                  </a:lnTo>
                  <a:lnTo>
                    <a:pt x="541189" y="210287"/>
                  </a:lnTo>
                  <a:lnTo>
                    <a:pt x="532756" y="196904"/>
                  </a:lnTo>
                  <a:close/>
                  <a:moveTo>
                    <a:pt x="584357" y="196904"/>
                  </a:moveTo>
                  <a:lnTo>
                    <a:pt x="575925" y="210287"/>
                  </a:lnTo>
                  <a:lnTo>
                    <a:pt x="567601" y="210287"/>
                  </a:lnTo>
                  <a:lnTo>
                    <a:pt x="580222" y="190594"/>
                  </a:lnTo>
                  <a:lnTo>
                    <a:pt x="568417" y="172206"/>
                  </a:lnTo>
                  <a:lnTo>
                    <a:pt x="576741" y="172206"/>
                  </a:lnTo>
                  <a:lnTo>
                    <a:pt x="584357" y="184174"/>
                  </a:lnTo>
                  <a:lnTo>
                    <a:pt x="591973" y="172206"/>
                  </a:lnTo>
                  <a:lnTo>
                    <a:pt x="600296" y="172206"/>
                  </a:lnTo>
                  <a:lnTo>
                    <a:pt x="588492" y="190594"/>
                  </a:lnTo>
                  <a:lnTo>
                    <a:pt x="601112" y="210287"/>
                  </a:lnTo>
                  <a:lnTo>
                    <a:pt x="592789" y="210287"/>
                  </a:lnTo>
                  <a:lnTo>
                    <a:pt x="584357" y="196904"/>
                  </a:lnTo>
                  <a:close/>
                  <a:moveTo>
                    <a:pt x="635957" y="196904"/>
                  </a:moveTo>
                  <a:lnTo>
                    <a:pt x="627525" y="210287"/>
                  </a:lnTo>
                  <a:lnTo>
                    <a:pt x="619202" y="210287"/>
                  </a:lnTo>
                  <a:lnTo>
                    <a:pt x="631822" y="190594"/>
                  </a:lnTo>
                  <a:lnTo>
                    <a:pt x="620018" y="172206"/>
                  </a:lnTo>
                  <a:lnTo>
                    <a:pt x="628341" y="172206"/>
                  </a:lnTo>
                  <a:lnTo>
                    <a:pt x="635957" y="184174"/>
                  </a:lnTo>
                  <a:lnTo>
                    <a:pt x="643573" y="172206"/>
                  </a:lnTo>
                  <a:lnTo>
                    <a:pt x="651896" y="172206"/>
                  </a:lnTo>
                  <a:lnTo>
                    <a:pt x="640092" y="190594"/>
                  </a:lnTo>
                  <a:lnTo>
                    <a:pt x="652712" y="210287"/>
                  </a:lnTo>
                  <a:lnTo>
                    <a:pt x="644389" y="210287"/>
                  </a:lnTo>
                  <a:lnTo>
                    <a:pt x="635957" y="196904"/>
                  </a:lnTo>
                  <a:close/>
                  <a:moveTo>
                    <a:pt x="687557" y="196904"/>
                  </a:moveTo>
                  <a:lnTo>
                    <a:pt x="679125" y="210287"/>
                  </a:lnTo>
                  <a:lnTo>
                    <a:pt x="670802" y="210287"/>
                  </a:lnTo>
                  <a:lnTo>
                    <a:pt x="683423" y="190594"/>
                  </a:lnTo>
                  <a:lnTo>
                    <a:pt x="671618" y="172206"/>
                  </a:lnTo>
                  <a:lnTo>
                    <a:pt x="679941" y="172206"/>
                  </a:lnTo>
                  <a:lnTo>
                    <a:pt x="687557" y="184174"/>
                  </a:lnTo>
                  <a:lnTo>
                    <a:pt x="695174" y="172206"/>
                  </a:lnTo>
                  <a:lnTo>
                    <a:pt x="703497" y="172206"/>
                  </a:lnTo>
                  <a:lnTo>
                    <a:pt x="691692" y="190594"/>
                  </a:lnTo>
                  <a:lnTo>
                    <a:pt x="704313" y="210287"/>
                  </a:lnTo>
                  <a:lnTo>
                    <a:pt x="695990" y="210287"/>
                  </a:lnTo>
                  <a:lnTo>
                    <a:pt x="687557" y="196904"/>
                  </a:lnTo>
                  <a:close/>
                  <a:moveTo>
                    <a:pt x="739157" y="196904"/>
                  </a:moveTo>
                  <a:lnTo>
                    <a:pt x="730725" y="210287"/>
                  </a:lnTo>
                  <a:lnTo>
                    <a:pt x="722402" y="210287"/>
                  </a:lnTo>
                  <a:lnTo>
                    <a:pt x="735023" y="190594"/>
                  </a:lnTo>
                  <a:lnTo>
                    <a:pt x="723218" y="172206"/>
                  </a:lnTo>
                  <a:lnTo>
                    <a:pt x="731541" y="172206"/>
                  </a:lnTo>
                  <a:lnTo>
                    <a:pt x="739157" y="184174"/>
                  </a:lnTo>
                  <a:lnTo>
                    <a:pt x="746774" y="172206"/>
                  </a:lnTo>
                  <a:lnTo>
                    <a:pt x="755097" y="172206"/>
                  </a:lnTo>
                  <a:lnTo>
                    <a:pt x="743292" y="190594"/>
                  </a:lnTo>
                  <a:lnTo>
                    <a:pt x="755913" y="210287"/>
                  </a:lnTo>
                  <a:lnTo>
                    <a:pt x="747590" y="210287"/>
                  </a:lnTo>
                  <a:lnTo>
                    <a:pt x="739157" y="196904"/>
                  </a:lnTo>
                  <a:close/>
                  <a:moveTo>
                    <a:pt x="790757" y="196904"/>
                  </a:moveTo>
                  <a:lnTo>
                    <a:pt x="782325" y="210287"/>
                  </a:lnTo>
                  <a:lnTo>
                    <a:pt x="774002" y="210287"/>
                  </a:lnTo>
                  <a:lnTo>
                    <a:pt x="786623" y="190594"/>
                  </a:lnTo>
                  <a:lnTo>
                    <a:pt x="774818" y="172206"/>
                  </a:lnTo>
                  <a:lnTo>
                    <a:pt x="783141" y="172206"/>
                  </a:lnTo>
                  <a:lnTo>
                    <a:pt x="790757" y="184174"/>
                  </a:lnTo>
                  <a:lnTo>
                    <a:pt x="798374" y="172206"/>
                  </a:lnTo>
                  <a:lnTo>
                    <a:pt x="806697" y="172206"/>
                  </a:lnTo>
                  <a:lnTo>
                    <a:pt x="794892" y="190594"/>
                  </a:lnTo>
                  <a:lnTo>
                    <a:pt x="807513" y="210287"/>
                  </a:lnTo>
                  <a:lnTo>
                    <a:pt x="799190" y="210287"/>
                  </a:lnTo>
                  <a:lnTo>
                    <a:pt x="790757" y="196904"/>
                  </a:lnTo>
                  <a:close/>
                  <a:moveTo>
                    <a:pt x="842357" y="196904"/>
                  </a:moveTo>
                  <a:lnTo>
                    <a:pt x="833925" y="210287"/>
                  </a:lnTo>
                  <a:lnTo>
                    <a:pt x="825602" y="210287"/>
                  </a:lnTo>
                  <a:lnTo>
                    <a:pt x="838223" y="190594"/>
                  </a:lnTo>
                  <a:lnTo>
                    <a:pt x="826418" y="172206"/>
                  </a:lnTo>
                  <a:lnTo>
                    <a:pt x="834741" y="172206"/>
                  </a:lnTo>
                  <a:lnTo>
                    <a:pt x="842357" y="184174"/>
                  </a:lnTo>
                  <a:lnTo>
                    <a:pt x="849974" y="172206"/>
                  </a:lnTo>
                  <a:lnTo>
                    <a:pt x="858297" y="172206"/>
                  </a:lnTo>
                  <a:lnTo>
                    <a:pt x="846492" y="190594"/>
                  </a:lnTo>
                  <a:lnTo>
                    <a:pt x="859113" y="210287"/>
                  </a:lnTo>
                  <a:lnTo>
                    <a:pt x="850790" y="210287"/>
                  </a:lnTo>
                  <a:lnTo>
                    <a:pt x="842357" y="196904"/>
                  </a:lnTo>
                  <a:close/>
                  <a:moveTo>
                    <a:pt x="893958" y="196904"/>
                  </a:moveTo>
                  <a:lnTo>
                    <a:pt x="885526" y="210287"/>
                  </a:lnTo>
                  <a:lnTo>
                    <a:pt x="877202" y="210287"/>
                  </a:lnTo>
                  <a:lnTo>
                    <a:pt x="889823" y="190594"/>
                  </a:lnTo>
                  <a:lnTo>
                    <a:pt x="878018" y="172206"/>
                  </a:lnTo>
                  <a:lnTo>
                    <a:pt x="886341" y="172206"/>
                  </a:lnTo>
                  <a:lnTo>
                    <a:pt x="893958" y="184174"/>
                  </a:lnTo>
                  <a:lnTo>
                    <a:pt x="901574" y="172206"/>
                  </a:lnTo>
                  <a:lnTo>
                    <a:pt x="909897" y="172206"/>
                  </a:lnTo>
                  <a:lnTo>
                    <a:pt x="898093" y="190594"/>
                  </a:lnTo>
                  <a:lnTo>
                    <a:pt x="910713" y="210287"/>
                  </a:lnTo>
                  <a:lnTo>
                    <a:pt x="902390" y="210287"/>
                  </a:lnTo>
                  <a:lnTo>
                    <a:pt x="893958" y="196904"/>
                  </a:lnTo>
                  <a:close/>
                  <a:moveTo>
                    <a:pt x="945558" y="196904"/>
                  </a:moveTo>
                  <a:lnTo>
                    <a:pt x="937126" y="210287"/>
                  </a:lnTo>
                  <a:lnTo>
                    <a:pt x="928803" y="210287"/>
                  </a:lnTo>
                  <a:lnTo>
                    <a:pt x="941423" y="190594"/>
                  </a:lnTo>
                  <a:lnTo>
                    <a:pt x="929619" y="172206"/>
                  </a:lnTo>
                  <a:lnTo>
                    <a:pt x="937942" y="172206"/>
                  </a:lnTo>
                  <a:lnTo>
                    <a:pt x="945558" y="184174"/>
                  </a:lnTo>
                  <a:lnTo>
                    <a:pt x="953174" y="172206"/>
                  </a:lnTo>
                  <a:lnTo>
                    <a:pt x="961497" y="172206"/>
                  </a:lnTo>
                  <a:lnTo>
                    <a:pt x="949693" y="190594"/>
                  </a:lnTo>
                  <a:lnTo>
                    <a:pt x="962313" y="210287"/>
                  </a:lnTo>
                  <a:lnTo>
                    <a:pt x="953990" y="210287"/>
                  </a:lnTo>
                  <a:lnTo>
                    <a:pt x="945558" y="196904"/>
                  </a:lnTo>
                  <a:close/>
                  <a:moveTo>
                    <a:pt x="997158" y="196904"/>
                  </a:moveTo>
                  <a:lnTo>
                    <a:pt x="988726" y="210287"/>
                  </a:lnTo>
                  <a:lnTo>
                    <a:pt x="980403" y="210287"/>
                  </a:lnTo>
                  <a:lnTo>
                    <a:pt x="993023" y="190594"/>
                  </a:lnTo>
                  <a:lnTo>
                    <a:pt x="981219" y="172206"/>
                  </a:lnTo>
                  <a:lnTo>
                    <a:pt x="989542" y="172206"/>
                  </a:lnTo>
                  <a:lnTo>
                    <a:pt x="997158" y="184174"/>
                  </a:lnTo>
                  <a:lnTo>
                    <a:pt x="1004775" y="172206"/>
                  </a:lnTo>
                  <a:lnTo>
                    <a:pt x="1013097" y="172206"/>
                  </a:lnTo>
                  <a:lnTo>
                    <a:pt x="1001293" y="190594"/>
                  </a:lnTo>
                  <a:lnTo>
                    <a:pt x="1013913" y="210287"/>
                  </a:lnTo>
                  <a:lnTo>
                    <a:pt x="1005591" y="210287"/>
                  </a:lnTo>
                  <a:lnTo>
                    <a:pt x="997158" y="196904"/>
                  </a:lnTo>
                  <a:close/>
                  <a:moveTo>
                    <a:pt x="16755" y="254306"/>
                  </a:moveTo>
                  <a:lnTo>
                    <a:pt x="8323" y="267689"/>
                  </a:lnTo>
                  <a:lnTo>
                    <a:pt x="0" y="267689"/>
                  </a:lnTo>
                  <a:lnTo>
                    <a:pt x="12621" y="247995"/>
                  </a:lnTo>
                  <a:lnTo>
                    <a:pt x="816" y="229608"/>
                  </a:lnTo>
                  <a:lnTo>
                    <a:pt x="9139" y="229608"/>
                  </a:lnTo>
                  <a:lnTo>
                    <a:pt x="16755" y="241576"/>
                  </a:lnTo>
                  <a:lnTo>
                    <a:pt x="24372" y="229608"/>
                  </a:lnTo>
                  <a:lnTo>
                    <a:pt x="32695" y="229608"/>
                  </a:lnTo>
                  <a:lnTo>
                    <a:pt x="20890" y="247995"/>
                  </a:lnTo>
                  <a:lnTo>
                    <a:pt x="33511" y="267689"/>
                  </a:lnTo>
                  <a:lnTo>
                    <a:pt x="25188" y="267689"/>
                  </a:lnTo>
                  <a:lnTo>
                    <a:pt x="16755" y="254306"/>
                  </a:lnTo>
                  <a:close/>
                  <a:moveTo>
                    <a:pt x="68355" y="254306"/>
                  </a:moveTo>
                  <a:lnTo>
                    <a:pt x="59923" y="267689"/>
                  </a:lnTo>
                  <a:lnTo>
                    <a:pt x="51600" y="267689"/>
                  </a:lnTo>
                  <a:lnTo>
                    <a:pt x="64221" y="247995"/>
                  </a:lnTo>
                  <a:lnTo>
                    <a:pt x="52416" y="229608"/>
                  </a:lnTo>
                  <a:lnTo>
                    <a:pt x="60739" y="229608"/>
                  </a:lnTo>
                  <a:lnTo>
                    <a:pt x="68355" y="241576"/>
                  </a:lnTo>
                  <a:lnTo>
                    <a:pt x="75972" y="229608"/>
                  </a:lnTo>
                  <a:lnTo>
                    <a:pt x="84295" y="229608"/>
                  </a:lnTo>
                  <a:lnTo>
                    <a:pt x="72490" y="247995"/>
                  </a:lnTo>
                  <a:lnTo>
                    <a:pt x="85111" y="267689"/>
                  </a:lnTo>
                  <a:lnTo>
                    <a:pt x="76788" y="267689"/>
                  </a:lnTo>
                  <a:lnTo>
                    <a:pt x="68355" y="254306"/>
                  </a:lnTo>
                  <a:close/>
                  <a:moveTo>
                    <a:pt x="119956" y="254306"/>
                  </a:moveTo>
                  <a:lnTo>
                    <a:pt x="111523" y="267689"/>
                  </a:lnTo>
                  <a:lnTo>
                    <a:pt x="103200" y="267689"/>
                  </a:lnTo>
                  <a:lnTo>
                    <a:pt x="115821" y="247995"/>
                  </a:lnTo>
                  <a:lnTo>
                    <a:pt x="104016" y="229608"/>
                  </a:lnTo>
                  <a:lnTo>
                    <a:pt x="112339" y="229608"/>
                  </a:lnTo>
                  <a:lnTo>
                    <a:pt x="119955" y="241576"/>
                  </a:lnTo>
                  <a:lnTo>
                    <a:pt x="127572" y="229608"/>
                  </a:lnTo>
                  <a:lnTo>
                    <a:pt x="135895" y="229608"/>
                  </a:lnTo>
                  <a:lnTo>
                    <a:pt x="124090" y="247995"/>
                  </a:lnTo>
                  <a:lnTo>
                    <a:pt x="136711" y="267689"/>
                  </a:lnTo>
                  <a:lnTo>
                    <a:pt x="128388" y="267689"/>
                  </a:lnTo>
                  <a:lnTo>
                    <a:pt x="119955" y="254306"/>
                  </a:lnTo>
                  <a:close/>
                  <a:moveTo>
                    <a:pt x="171556" y="254306"/>
                  </a:moveTo>
                  <a:lnTo>
                    <a:pt x="163123" y="267689"/>
                  </a:lnTo>
                  <a:lnTo>
                    <a:pt x="154800" y="267689"/>
                  </a:lnTo>
                  <a:lnTo>
                    <a:pt x="167421" y="247995"/>
                  </a:lnTo>
                  <a:lnTo>
                    <a:pt x="155616" y="229608"/>
                  </a:lnTo>
                  <a:lnTo>
                    <a:pt x="163939" y="229608"/>
                  </a:lnTo>
                  <a:lnTo>
                    <a:pt x="171555" y="241576"/>
                  </a:lnTo>
                  <a:lnTo>
                    <a:pt x="179172" y="229608"/>
                  </a:lnTo>
                  <a:lnTo>
                    <a:pt x="187495" y="229608"/>
                  </a:lnTo>
                  <a:lnTo>
                    <a:pt x="175690" y="247995"/>
                  </a:lnTo>
                  <a:lnTo>
                    <a:pt x="188311" y="267689"/>
                  </a:lnTo>
                  <a:lnTo>
                    <a:pt x="179988" y="267689"/>
                  </a:lnTo>
                  <a:lnTo>
                    <a:pt x="171555" y="254306"/>
                  </a:lnTo>
                  <a:close/>
                  <a:moveTo>
                    <a:pt x="223156" y="254306"/>
                  </a:moveTo>
                  <a:lnTo>
                    <a:pt x="214724" y="267689"/>
                  </a:lnTo>
                  <a:lnTo>
                    <a:pt x="206401" y="267689"/>
                  </a:lnTo>
                  <a:lnTo>
                    <a:pt x="219021" y="247995"/>
                  </a:lnTo>
                  <a:lnTo>
                    <a:pt x="207217" y="229608"/>
                  </a:lnTo>
                  <a:lnTo>
                    <a:pt x="215540" y="229608"/>
                  </a:lnTo>
                  <a:lnTo>
                    <a:pt x="223156" y="241576"/>
                  </a:lnTo>
                  <a:lnTo>
                    <a:pt x="230772" y="229608"/>
                  </a:lnTo>
                  <a:lnTo>
                    <a:pt x="239095" y="229608"/>
                  </a:lnTo>
                  <a:lnTo>
                    <a:pt x="227291" y="247995"/>
                  </a:lnTo>
                  <a:lnTo>
                    <a:pt x="239911" y="267689"/>
                  </a:lnTo>
                  <a:lnTo>
                    <a:pt x="231588" y="267689"/>
                  </a:lnTo>
                  <a:lnTo>
                    <a:pt x="223156" y="254306"/>
                  </a:lnTo>
                  <a:close/>
                  <a:moveTo>
                    <a:pt x="274756" y="254306"/>
                  </a:moveTo>
                  <a:lnTo>
                    <a:pt x="266324" y="267689"/>
                  </a:lnTo>
                  <a:lnTo>
                    <a:pt x="258001" y="267689"/>
                  </a:lnTo>
                  <a:lnTo>
                    <a:pt x="270621" y="247995"/>
                  </a:lnTo>
                  <a:lnTo>
                    <a:pt x="258817" y="229608"/>
                  </a:lnTo>
                  <a:lnTo>
                    <a:pt x="267140" y="229608"/>
                  </a:lnTo>
                  <a:lnTo>
                    <a:pt x="274756" y="241576"/>
                  </a:lnTo>
                  <a:lnTo>
                    <a:pt x="282373" y="229608"/>
                  </a:lnTo>
                  <a:lnTo>
                    <a:pt x="290696" y="229608"/>
                  </a:lnTo>
                  <a:lnTo>
                    <a:pt x="278891" y="247995"/>
                  </a:lnTo>
                  <a:lnTo>
                    <a:pt x="291512" y="267689"/>
                  </a:lnTo>
                  <a:lnTo>
                    <a:pt x="283189" y="267689"/>
                  </a:lnTo>
                  <a:lnTo>
                    <a:pt x="274756" y="254306"/>
                  </a:lnTo>
                  <a:close/>
                  <a:moveTo>
                    <a:pt x="326356" y="254306"/>
                  </a:moveTo>
                  <a:lnTo>
                    <a:pt x="317924" y="267689"/>
                  </a:lnTo>
                  <a:lnTo>
                    <a:pt x="309601" y="267689"/>
                  </a:lnTo>
                  <a:lnTo>
                    <a:pt x="322222" y="247995"/>
                  </a:lnTo>
                  <a:lnTo>
                    <a:pt x="310417" y="229608"/>
                  </a:lnTo>
                  <a:lnTo>
                    <a:pt x="318740" y="229608"/>
                  </a:lnTo>
                  <a:lnTo>
                    <a:pt x="326356" y="241576"/>
                  </a:lnTo>
                  <a:lnTo>
                    <a:pt x="333973" y="229608"/>
                  </a:lnTo>
                  <a:lnTo>
                    <a:pt x="342296" y="229608"/>
                  </a:lnTo>
                  <a:lnTo>
                    <a:pt x="330491" y="247995"/>
                  </a:lnTo>
                  <a:lnTo>
                    <a:pt x="343112" y="267689"/>
                  </a:lnTo>
                  <a:lnTo>
                    <a:pt x="334789" y="267689"/>
                  </a:lnTo>
                  <a:lnTo>
                    <a:pt x="326356" y="254306"/>
                  </a:lnTo>
                  <a:close/>
                  <a:moveTo>
                    <a:pt x="377956" y="254306"/>
                  </a:moveTo>
                  <a:lnTo>
                    <a:pt x="369524" y="267689"/>
                  </a:lnTo>
                  <a:lnTo>
                    <a:pt x="361201" y="267689"/>
                  </a:lnTo>
                  <a:lnTo>
                    <a:pt x="373822" y="247995"/>
                  </a:lnTo>
                  <a:lnTo>
                    <a:pt x="362017" y="229608"/>
                  </a:lnTo>
                  <a:lnTo>
                    <a:pt x="370340" y="229608"/>
                  </a:lnTo>
                  <a:lnTo>
                    <a:pt x="377956" y="241576"/>
                  </a:lnTo>
                  <a:lnTo>
                    <a:pt x="385573" y="229608"/>
                  </a:lnTo>
                  <a:lnTo>
                    <a:pt x="393896" y="229608"/>
                  </a:lnTo>
                  <a:lnTo>
                    <a:pt x="382091" y="247995"/>
                  </a:lnTo>
                  <a:lnTo>
                    <a:pt x="394712" y="267689"/>
                  </a:lnTo>
                  <a:lnTo>
                    <a:pt x="386389" y="267689"/>
                  </a:lnTo>
                  <a:lnTo>
                    <a:pt x="377956" y="254306"/>
                  </a:lnTo>
                  <a:close/>
                  <a:moveTo>
                    <a:pt x="429556" y="254306"/>
                  </a:moveTo>
                  <a:lnTo>
                    <a:pt x="421124" y="267689"/>
                  </a:lnTo>
                  <a:lnTo>
                    <a:pt x="412801" y="267689"/>
                  </a:lnTo>
                  <a:lnTo>
                    <a:pt x="425422" y="247995"/>
                  </a:lnTo>
                  <a:lnTo>
                    <a:pt x="413617" y="229608"/>
                  </a:lnTo>
                  <a:lnTo>
                    <a:pt x="421940" y="229608"/>
                  </a:lnTo>
                  <a:lnTo>
                    <a:pt x="429556" y="241576"/>
                  </a:lnTo>
                  <a:lnTo>
                    <a:pt x="437173" y="229608"/>
                  </a:lnTo>
                  <a:lnTo>
                    <a:pt x="445496" y="229608"/>
                  </a:lnTo>
                  <a:lnTo>
                    <a:pt x="433691" y="247995"/>
                  </a:lnTo>
                  <a:lnTo>
                    <a:pt x="446312" y="267689"/>
                  </a:lnTo>
                  <a:lnTo>
                    <a:pt x="437989" y="267689"/>
                  </a:lnTo>
                  <a:lnTo>
                    <a:pt x="429556" y="254306"/>
                  </a:lnTo>
                  <a:close/>
                  <a:moveTo>
                    <a:pt x="481157" y="254306"/>
                  </a:moveTo>
                  <a:lnTo>
                    <a:pt x="472724" y="267689"/>
                  </a:lnTo>
                  <a:lnTo>
                    <a:pt x="464401" y="267689"/>
                  </a:lnTo>
                  <a:lnTo>
                    <a:pt x="477022" y="247995"/>
                  </a:lnTo>
                  <a:lnTo>
                    <a:pt x="465217" y="229608"/>
                  </a:lnTo>
                  <a:lnTo>
                    <a:pt x="473540" y="229608"/>
                  </a:lnTo>
                  <a:lnTo>
                    <a:pt x="481156" y="241576"/>
                  </a:lnTo>
                  <a:lnTo>
                    <a:pt x="488773" y="229608"/>
                  </a:lnTo>
                  <a:lnTo>
                    <a:pt x="497096" y="229608"/>
                  </a:lnTo>
                  <a:lnTo>
                    <a:pt x="485291" y="247995"/>
                  </a:lnTo>
                  <a:lnTo>
                    <a:pt x="497912" y="267689"/>
                  </a:lnTo>
                  <a:lnTo>
                    <a:pt x="489589" y="267689"/>
                  </a:lnTo>
                  <a:lnTo>
                    <a:pt x="481156" y="254306"/>
                  </a:lnTo>
                  <a:close/>
                  <a:moveTo>
                    <a:pt x="532757" y="254306"/>
                  </a:moveTo>
                  <a:lnTo>
                    <a:pt x="524324" y="267689"/>
                  </a:lnTo>
                  <a:lnTo>
                    <a:pt x="516001" y="267689"/>
                  </a:lnTo>
                  <a:lnTo>
                    <a:pt x="528622" y="247995"/>
                  </a:lnTo>
                  <a:lnTo>
                    <a:pt x="516817" y="229608"/>
                  </a:lnTo>
                  <a:lnTo>
                    <a:pt x="525140" y="229608"/>
                  </a:lnTo>
                  <a:lnTo>
                    <a:pt x="532756" y="241576"/>
                  </a:lnTo>
                  <a:lnTo>
                    <a:pt x="540373" y="229608"/>
                  </a:lnTo>
                  <a:lnTo>
                    <a:pt x="548696" y="229608"/>
                  </a:lnTo>
                  <a:lnTo>
                    <a:pt x="536891" y="247995"/>
                  </a:lnTo>
                  <a:lnTo>
                    <a:pt x="549512" y="267689"/>
                  </a:lnTo>
                  <a:lnTo>
                    <a:pt x="541189" y="267689"/>
                  </a:lnTo>
                  <a:lnTo>
                    <a:pt x="532756" y="254306"/>
                  </a:lnTo>
                  <a:close/>
                  <a:moveTo>
                    <a:pt x="584357" y="254306"/>
                  </a:moveTo>
                  <a:lnTo>
                    <a:pt x="575925" y="267689"/>
                  </a:lnTo>
                  <a:lnTo>
                    <a:pt x="567601" y="267689"/>
                  </a:lnTo>
                  <a:lnTo>
                    <a:pt x="580222" y="247995"/>
                  </a:lnTo>
                  <a:lnTo>
                    <a:pt x="568417" y="229608"/>
                  </a:lnTo>
                  <a:lnTo>
                    <a:pt x="576741" y="229608"/>
                  </a:lnTo>
                  <a:lnTo>
                    <a:pt x="584357" y="241576"/>
                  </a:lnTo>
                  <a:lnTo>
                    <a:pt x="591973" y="229608"/>
                  </a:lnTo>
                  <a:lnTo>
                    <a:pt x="600296" y="229608"/>
                  </a:lnTo>
                  <a:lnTo>
                    <a:pt x="588492" y="247995"/>
                  </a:lnTo>
                  <a:lnTo>
                    <a:pt x="601112" y="267689"/>
                  </a:lnTo>
                  <a:lnTo>
                    <a:pt x="592789" y="267689"/>
                  </a:lnTo>
                  <a:lnTo>
                    <a:pt x="584357" y="254306"/>
                  </a:lnTo>
                  <a:close/>
                  <a:moveTo>
                    <a:pt x="635957" y="254306"/>
                  </a:moveTo>
                  <a:lnTo>
                    <a:pt x="627525" y="267689"/>
                  </a:lnTo>
                  <a:lnTo>
                    <a:pt x="619202" y="267689"/>
                  </a:lnTo>
                  <a:lnTo>
                    <a:pt x="631822" y="247995"/>
                  </a:lnTo>
                  <a:lnTo>
                    <a:pt x="620018" y="229608"/>
                  </a:lnTo>
                  <a:lnTo>
                    <a:pt x="628341" y="229608"/>
                  </a:lnTo>
                  <a:lnTo>
                    <a:pt x="635957" y="241576"/>
                  </a:lnTo>
                  <a:lnTo>
                    <a:pt x="643573" y="229608"/>
                  </a:lnTo>
                  <a:lnTo>
                    <a:pt x="651896" y="229608"/>
                  </a:lnTo>
                  <a:lnTo>
                    <a:pt x="640092" y="247995"/>
                  </a:lnTo>
                  <a:lnTo>
                    <a:pt x="652712" y="267689"/>
                  </a:lnTo>
                  <a:lnTo>
                    <a:pt x="644389" y="267689"/>
                  </a:lnTo>
                  <a:lnTo>
                    <a:pt x="635957" y="254306"/>
                  </a:lnTo>
                  <a:close/>
                  <a:moveTo>
                    <a:pt x="687557" y="254306"/>
                  </a:moveTo>
                  <a:lnTo>
                    <a:pt x="679125" y="267689"/>
                  </a:lnTo>
                  <a:lnTo>
                    <a:pt x="670802" y="267689"/>
                  </a:lnTo>
                  <a:lnTo>
                    <a:pt x="683423" y="247995"/>
                  </a:lnTo>
                  <a:lnTo>
                    <a:pt x="671618" y="229608"/>
                  </a:lnTo>
                  <a:lnTo>
                    <a:pt x="679941" y="229608"/>
                  </a:lnTo>
                  <a:lnTo>
                    <a:pt x="687557" y="241576"/>
                  </a:lnTo>
                  <a:lnTo>
                    <a:pt x="695174" y="229608"/>
                  </a:lnTo>
                  <a:lnTo>
                    <a:pt x="703497" y="229608"/>
                  </a:lnTo>
                  <a:lnTo>
                    <a:pt x="691692" y="247995"/>
                  </a:lnTo>
                  <a:lnTo>
                    <a:pt x="704313" y="267689"/>
                  </a:lnTo>
                  <a:lnTo>
                    <a:pt x="695990" y="267689"/>
                  </a:lnTo>
                  <a:lnTo>
                    <a:pt x="687557" y="254306"/>
                  </a:lnTo>
                  <a:close/>
                  <a:moveTo>
                    <a:pt x="739157" y="254306"/>
                  </a:moveTo>
                  <a:lnTo>
                    <a:pt x="730725" y="267689"/>
                  </a:lnTo>
                  <a:lnTo>
                    <a:pt x="722402" y="267689"/>
                  </a:lnTo>
                  <a:lnTo>
                    <a:pt x="735023" y="247995"/>
                  </a:lnTo>
                  <a:lnTo>
                    <a:pt x="723218" y="229608"/>
                  </a:lnTo>
                  <a:lnTo>
                    <a:pt x="731541" y="229608"/>
                  </a:lnTo>
                  <a:lnTo>
                    <a:pt x="739157" y="241576"/>
                  </a:lnTo>
                  <a:lnTo>
                    <a:pt x="746774" y="229608"/>
                  </a:lnTo>
                  <a:lnTo>
                    <a:pt x="755097" y="229608"/>
                  </a:lnTo>
                  <a:lnTo>
                    <a:pt x="743292" y="247995"/>
                  </a:lnTo>
                  <a:lnTo>
                    <a:pt x="755913" y="267689"/>
                  </a:lnTo>
                  <a:lnTo>
                    <a:pt x="747590" y="267689"/>
                  </a:lnTo>
                  <a:lnTo>
                    <a:pt x="739157" y="254306"/>
                  </a:lnTo>
                  <a:close/>
                  <a:moveTo>
                    <a:pt x="790757" y="254306"/>
                  </a:moveTo>
                  <a:lnTo>
                    <a:pt x="782325" y="267689"/>
                  </a:lnTo>
                  <a:lnTo>
                    <a:pt x="774002" y="267689"/>
                  </a:lnTo>
                  <a:lnTo>
                    <a:pt x="786623" y="247995"/>
                  </a:lnTo>
                  <a:lnTo>
                    <a:pt x="774818" y="229608"/>
                  </a:lnTo>
                  <a:lnTo>
                    <a:pt x="783141" y="229608"/>
                  </a:lnTo>
                  <a:lnTo>
                    <a:pt x="790757" y="241576"/>
                  </a:lnTo>
                  <a:lnTo>
                    <a:pt x="798374" y="229608"/>
                  </a:lnTo>
                  <a:lnTo>
                    <a:pt x="806697" y="229608"/>
                  </a:lnTo>
                  <a:lnTo>
                    <a:pt x="794892" y="247995"/>
                  </a:lnTo>
                  <a:lnTo>
                    <a:pt x="807513" y="267689"/>
                  </a:lnTo>
                  <a:lnTo>
                    <a:pt x="799190" y="267689"/>
                  </a:lnTo>
                  <a:lnTo>
                    <a:pt x="790757" y="254306"/>
                  </a:lnTo>
                  <a:close/>
                  <a:moveTo>
                    <a:pt x="842357" y="254306"/>
                  </a:moveTo>
                  <a:lnTo>
                    <a:pt x="833925" y="267689"/>
                  </a:lnTo>
                  <a:lnTo>
                    <a:pt x="825602" y="267689"/>
                  </a:lnTo>
                  <a:lnTo>
                    <a:pt x="838223" y="247995"/>
                  </a:lnTo>
                  <a:lnTo>
                    <a:pt x="826418" y="229608"/>
                  </a:lnTo>
                  <a:lnTo>
                    <a:pt x="834741" y="229608"/>
                  </a:lnTo>
                  <a:lnTo>
                    <a:pt x="842357" y="241576"/>
                  </a:lnTo>
                  <a:lnTo>
                    <a:pt x="849974" y="229608"/>
                  </a:lnTo>
                  <a:lnTo>
                    <a:pt x="858297" y="229608"/>
                  </a:lnTo>
                  <a:lnTo>
                    <a:pt x="846492" y="247995"/>
                  </a:lnTo>
                  <a:lnTo>
                    <a:pt x="859113" y="267689"/>
                  </a:lnTo>
                  <a:lnTo>
                    <a:pt x="850790" y="267689"/>
                  </a:lnTo>
                  <a:lnTo>
                    <a:pt x="842357" y="254306"/>
                  </a:lnTo>
                  <a:close/>
                  <a:moveTo>
                    <a:pt x="893958" y="254306"/>
                  </a:moveTo>
                  <a:lnTo>
                    <a:pt x="885526" y="267689"/>
                  </a:lnTo>
                  <a:lnTo>
                    <a:pt x="877202" y="267689"/>
                  </a:lnTo>
                  <a:lnTo>
                    <a:pt x="889823" y="247995"/>
                  </a:lnTo>
                  <a:lnTo>
                    <a:pt x="878018" y="229608"/>
                  </a:lnTo>
                  <a:lnTo>
                    <a:pt x="886341" y="229608"/>
                  </a:lnTo>
                  <a:lnTo>
                    <a:pt x="893958" y="241576"/>
                  </a:lnTo>
                  <a:lnTo>
                    <a:pt x="901574" y="229608"/>
                  </a:lnTo>
                  <a:lnTo>
                    <a:pt x="909897" y="229608"/>
                  </a:lnTo>
                  <a:lnTo>
                    <a:pt x="898093" y="247995"/>
                  </a:lnTo>
                  <a:lnTo>
                    <a:pt x="910713" y="267689"/>
                  </a:lnTo>
                  <a:lnTo>
                    <a:pt x="902390" y="267689"/>
                  </a:lnTo>
                  <a:lnTo>
                    <a:pt x="893958" y="254306"/>
                  </a:lnTo>
                  <a:close/>
                  <a:moveTo>
                    <a:pt x="945558" y="254306"/>
                  </a:moveTo>
                  <a:lnTo>
                    <a:pt x="937126" y="267689"/>
                  </a:lnTo>
                  <a:lnTo>
                    <a:pt x="928803" y="267689"/>
                  </a:lnTo>
                  <a:lnTo>
                    <a:pt x="941423" y="247995"/>
                  </a:lnTo>
                  <a:lnTo>
                    <a:pt x="929619" y="229608"/>
                  </a:lnTo>
                  <a:lnTo>
                    <a:pt x="937942" y="229608"/>
                  </a:lnTo>
                  <a:lnTo>
                    <a:pt x="945558" y="241576"/>
                  </a:lnTo>
                  <a:lnTo>
                    <a:pt x="953174" y="229608"/>
                  </a:lnTo>
                  <a:lnTo>
                    <a:pt x="961497" y="229608"/>
                  </a:lnTo>
                  <a:lnTo>
                    <a:pt x="949693" y="247995"/>
                  </a:lnTo>
                  <a:lnTo>
                    <a:pt x="962313" y="267689"/>
                  </a:lnTo>
                  <a:lnTo>
                    <a:pt x="953990" y="267689"/>
                  </a:lnTo>
                  <a:lnTo>
                    <a:pt x="945558" y="254306"/>
                  </a:lnTo>
                  <a:close/>
                  <a:moveTo>
                    <a:pt x="997158" y="254306"/>
                  </a:moveTo>
                  <a:lnTo>
                    <a:pt x="988726" y="267689"/>
                  </a:lnTo>
                  <a:lnTo>
                    <a:pt x="980403" y="267689"/>
                  </a:lnTo>
                  <a:lnTo>
                    <a:pt x="993023" y="247995"/>
                  </a:lnTo>
                  <a:lnTo>
                    <a:pt x="981219" y="229608"/>
                  </a:lnTo>
                  <a:lnTo>
                    <a:pt x="989542" y="229608"/>
                  </a:lnTo>
                  <a:lnTo>
                    <a:pt x="997158" y="241576"/>
                  </a:lnTo>
                  <a:lnTo>
                    <a:pt x="1004775" y="229608"/>
                  </a:lnTo>
                  <a:lnTo>
                    <a:pt x="1013097" y="229608"/>
                  </a:lnTo>
                  <a:lnTo>
                    <a:pt x="1001293" y="247995"/>
                  </a:lnTo>
                  <a:lnTo>
                    <a:pt x="1013913" y="267689"/>
                  </a:lnTo>
                  <a:lnTo>
                    <a:pt x="1005591" y="267689"/>
                  </a:lnTo>
                  <a:lnTo>
                    <a:pt x="997158" y="254306"/>
                  </a:lnTo>
                  <a:close/>
                  <a:moveTo>
                    <a:pt x="16755" y="311708"/>
                  </a:moveTo>
                  <a:lnTo>
                    <a:pt x="8323" y="325091"/>
                  </a:lnTo>
                  <a:lnTo>
                    <a:pt x="0" y="325091"/>
                  </a:lnTo>
                  <a:lnTo>
                    <a:pt x="12621" y="305397"/>
                  </a:lnTo>
                  <a:lnTo>
                    <a:pt x="816" y="287010"/>
                  </a:lnTo>
                  <a:lnTo>
                    <a:pt x="9139" y="287010"/>
                  </a:lnTo>
                  <a:lnTo>
                    <a:pt x="16755" y="298978"/>
                  </a:lnTo>
                  <a:lnTo>
                    <a:pt x="24372" y="287010"/>
                  </a:lnTo>
                  <a:lnTo>
                    <a:pt x="32695" y="287010"/>
                  </a:lnTo>
                  <a:lnTo>
                    <a:pt x="20890" y="305397"/>
                  </a:lnTo>
                  <a:lnTo>
                    <a:pt x="33511" y="325091"/>
                  </a:lnTo>
                  <a:lnTo>
                    <a:pt x="25188" y="325091"/>
                  </a:lnTo>
                  <a:lnTo>
                    <a:pt x="16755" y="311708"/>
                  </a:lnTo>
                  <a:close/>
                  <a:moveTo>
                    <a:pt x="68355" y="311708"/>
                  </a:moveTo>
                  <a:lnTo>
                    <a:pt x="59923" y="325091"/>
                  </a:lnTo>
                  <a:lnTo>
                    <a:pt x="51600" y="325091"/>
                  </a:lnTo>
                  <a:lnTo>
                    <a:pt x="64221" y="305397"/>
                  </a:lnTo>
                  <a:lnTo>
                    <a:pt x="52416" y="287010"/>
                  </a:lnTo>
                  <a:lnTo>
                    <a:pt x="60739" y="287010"/>
                  </a:lnTo>
                  <a:lnTo>
                    <a:pt x="68355" y="298978"/>
                  </a:lnTo>
                  <a:lnTo>
                    <a:pt x="75972" y="287010"/>
                  </a:lnTo>
                  <a:lnTo>
                    <a:pt x="84295" y="287010"/>
                  </a:lnTo>
                  <a:lnTo>
                    <a:pt x="72490" y="305397"/>
                  </a:lnTo>
                  <a:lnTo>
                    <a:pt x="85111" y="325091"/>
                  </a:lnTo>
                  <a:lnTo>
                    <a:pt x="76788" y="325091"/>
                  </a:lnTo>
                  <a:lnTo>
                    <a:pt x="68355" y="311708"/>
                  </a:lnTo>
                  <a:close/>
                  <a:moveTo>
                    <a:pt x="119956" y="311708"/>
                  </a:moveTo>
                  <a:lnTo>
                    <a:pt x="111523" y="325091"/>
                  </a:lnTo>
                  <a:lnTo>
                    <a:pt x="103200" y="325091"/>
                  </a:lnTo>
                  <a:lnTo>
                    <a:pt x="115821" y="305397"/>
                  </a:lnTo>
                  <a:lnTo>
                    <a:pt x="104016" y="287010"/>
                  </a:lnTo>
                  <a:lnTo>
                    <a:pt x="112339" y="287010"/>
                  </a:lnTo>
                  <a:lnTo>
                    <a:pt x="119955" y="298978"/>
                  </a:lnTo>
                  <a:lnTo>
                    <a:pt x="127572" y="287010"/>
                  </a:lnTo>
                  <a:lnTo>
                    <a:pt x="135895" y="287010"/>
                  </a:lnTo>
                  <a:lnTo>
                    <a:pt x="124090" y="305397"/>
                  </a:lnTo>
                  <a:lnTo>
                    <a:pt x="136711" y="325091"/>
                  </a:lnTo>
                  <a:lnTo>
                    <a:pt x="128388" y="325091"/>
                  </a:lnTo>
                  <a:lnTo>
                    <a:pt x="119955" y="311708"/>
                  </a:lnTo>
                  <a:close/>
                  <a:moveTo>
                    <a:pt x="171556" y="311708"/>
                  </a:moveTo>
                  <a:lnTo>
                    <a:pt x="163123" y="325091"/>
                  </a:lnTo>
                  <a:lnTo>
                    <a:pt x="154800" y="325091"/>
                  </a:lnTo>
                  <a:lnTo>
                    <a:pt x="167421" y="305397"/>
                  </a:lnTo>
                  <a:lnTo>
                    <a:pt x="155616" y="287010"/>
                  </a:lnTo>
                  <a:lnTo>
                    <a:pt x="163939" y="287010"/>
                  </a:lnTo>
                  <a:lnTo>
                    <a:pt x="171555" y="298978"/>
                  </a:lnTo>
                  <a:lnTo>
                    <a:pt x="179172" y="287010"/>
                  </a:lnTo>
                  <a:lnTo>
                    <a:pt x="187495" y="287010"/>
                  </a:lnTo>
                  <a:lnTo>
                    <a:pt x="175690" y="305397"/>
                  </a:lnTo>
                  <a:lnTo>
                    <a:pt x="188311" y="325091"/>
                  </a:lnTo>
                  <a:lnTo>
                    <a:pt x="179988" y="325091"/>
                  </a:lnTo>
                  <a:lnTo>
                    <a:pt x="171555" y="311708"/>
                  </a:lnTo>
                  <a:close/>
                  <a:moveTo>
                    <a:pt x="223156" y="311708"/>
                  </a:moveTo>
                  <a:lnTo>
                    <a:pt x="214724" y="325091"/>
                  </a:lnTo>
                  <a:lnTo>
                    <a:pt x="206401" y="325091"/>
                  </a:lnTo>
                  <a:lnTo>
                    <a:pt x="219021" y="305397"/>
                  </a:lnTo>
                  <a:lnTo>
                    <a:pt x="207217" y="287010"/>
                  </a:lnTo>
                  <a:lnTo>
                    <a:pt x="215540" y="287010"/>
                  </a:lnTo>
                  <a:lnTo>
                    <a:pt x="223156" y="298978"/>
                  </a:lnTo>
                  <a:lnTo>
                    <a:pt x="230772" y="287010"/>
                  </a:lnTo>
                  <a:lnTo>
                    <a:pt x="239095" y="287010"/>
                  </a:lnTo>
                  <a:lnTo>
                    <a:pt x="227291" y="305397"/>
                  </a:lnTo>
                  <a:lnTo>
                    <a:pt x="239911" y="325091"/>
                  </a:lnTo>
                  <a:lnTo>
                    <a:pt x="231588" y="325091"/>
                  </a:lnTo>
                  <a:lnTo>
                    <a:pt x="223156" y="311708"/>
                  </a:lnTo>
                  <a:close/>
                  <a:moveTo>
                    <a:pt x="274756" y="311708"/>
                  </a:moveTo>
                  <a:lnTo>
                    <a:pt x="266324" y="325091"/>
                  </a:lnTo>
                  <a:lnTo>
                    <a:pt x="258001" y="325091"/>
                  </a:lnTo>
                  <a:lnTo>
                    <a:pt x="270621" y="305397"/>
                  </a:lnTo>
                  <a:lnTo>
                    <a:pt x="258817" y="287010"/>
                  </a:lnTo>
                  <a:lnTo>
                    <a:pt x="267140" y="287010"/>
                  </a:lnTo>
                  <a:lnTo>
                    <a:pt x="274756" y="298978"/>
                  </a:lnTo>
                  <a:lnTo>
                    <a:pt x="282373" y="287010"/>
                  </a:lnTo>
                  <a:lnTo>
                    <a:pt x="290696" y="287010"/>
                  </a:lnTo>
                  <a:lnTo>
                    <a:pt x="278891" y="305397"/>
                  </a:lnTo>
                  <a:lnTo>
                    <a:pt x="291512" y="325091"/>
                  </a:lnTo>
                  <a:lnTo>
                    <a:pt x="283189" y="325091"/>
                  </a:lnTo>
                  <a:lnTo>
                    <a:pt x="274756" y="311708"/>
                  </a:lnTo>
                  <a:close/>
                  <a:moveTo>
                    <a:pt x="326356" y="311708"/>
                  </a:moveTo>
                  <a:lnTo>
                    <a:pt x="317924" y="325091"/>
                  </a:lnTo>
                  <a:lnTo>
                    <a:pt x="309601" y="325091"/>
                  </a:lnTo>
                  <a:lnTo>
                    <a:pt x="322222" y="305397"/>
                  </a:lnTo>
                  <a:lnTo>
                    <a:pt x="310417" y="287010"/>
                  </a:lnTo>
                  <a:lnTo>
                    <a:pt x="318740" y="287010"/>
                  </a:lnTo>
                  <a:lnTo>
                    <a:pt x="326356" y="298978"/>
                  </a:lnTo>
                  <a:lnTo>
                    <a:pt x="333973" y="287010"/>
                  </a:lnTo>
                  <a:lnTo>
                    <a:pt x="342296" y="287010"/>
                  </a:lnTo>
                  <a:lnTo>
                    <a:pt x="330491" y="305397"/>
                  </a:lnTo>
                  <a:lnTo>
                    <a:pt x="343112" y="325091"/>
                  </a:lnTo>
                  <a:lnTo>
                    <a:pt x="334789" y="325091"/>
                  </a:lnTo>
                  <a:lnTo>
                    <a:pt x="326356" y="311708"/>
                  </a:lnTo>
                  <a:close/>
                  <a:moveTo>
                    <a:pt x="377956" y="311708"/>
                  </a:moveTo>
                  <a:lnTo>
                    <a:pt x="369524" y="325091"/>
                  </a:lnTo>
                  <a:lnTo>
                    <a:pt x="361201" y="325091"/>
                  </a:lnTo>
                  <a:lnTo>
                    <a:pt x="373822" y="305397"/>
                  </a:lnTo>
                  <a:lnTo>
                    <a:pt x="362017" y="287010"/>
                  </a:lnTo>
                  <a:lnTo>
                    <a:pt x="370340" y="287010"/>
                  </a:lnTo>
                  <a:lnTo>
                    <a:pt x="377956" y="298978"/>
                  </a:lnTo>
                  <a:lnTo>
                    <a:pt x="385573" y="287010"/>
                  </a:lnTo>
                  <a:lnTo>
                    <a:pt x="393896" y="287010"/>
                  </a:lnTo>
                  <a:lnTo>
                    <a:pt x="382091" y="305397"/>
                  </a:lnTo>
                  <a:lnTo>
                    <a:pt x="394712" y="325091"/>
                  </a:lnTo>
                  <a:lnTo>
                    <a:pt x="386389" y="325091"/>
                  </a:lnTo>
                  <a:lnTo>
                    <a:pt x="377956" y="311708"/>
                  </a:lnTo>
                  <a:close/>
                  <a:moveTo>
                    <a:pt x="429556" y="311708"/>
                  </a:moveTo>
                  <a:lnTo>
                    <a:pt x="421124" y="325091"/>
                  </a:lnTo>
                  <a:lnTo>
                    <a:pt x="412801" y="325091"/>
                  </a:lnTo>
                  <a:lnTo>
                    <a:pt x="425422" y="305397"/>
                  </a:lnTo>
                  <a:lnTo>
                    <a:pt x="413617" y="287010"/>
                  </a:lnTo>
                  <a:lnTo>
                    <a:pt x="421940" y="287010"/>
                  </a:lnTo>
                  <a:lnTo>
                    <a:pt x="429556" y="298978"/>
                  </a:lnTo>
                  <a:lnTo>
                    <a:pt x="437173" y="287010"/>
                  </a:lnTo>
                  <a:lnTo>
                    <a:pt x="445496" y="287010"/>
                  </a:lnTo>
                  <a:lnTo>
                    <a:pt x="433691" y="305397"/>
                  </a:lnTo>
                  <a:lnTo>
                    <a:pt x="446312" y="325091"/>
                  </a:lnTo>
                  <a:lnTo>
                    <a:pt x="437989" y="325091"/>
                  </a:lnTo>
                  <a:lnTo>
                    <a:pt x="429556" y="311708"/>
                  </a:lnTo>
                  <a:close/>
                  <a:moveTo>
                    <a:pt x="481157" y="311708"/>
                  </a:moveTo>
                  <a:lnTo>
                    <a:pt x="472724" y="325091"/>
                  </a:lnTo>
                  <a:lnTo>
                    <a:pt x="464401" y="325091"/>
                  </a:lnTo>
                  <a:lnTo>
                    <a:pt x="477022" y="305397"/>
                  </a:lnTo>
                  <a:lnTo>
                    <a:pt x="465217" y="287010"/>
                  </a:lnTo>
                  <a:lnTo>
                    <a:pt x="473540" y="287010"/>
                  </a:lnTo>
                  <a:lnTo>
                    <a:pt x="481156" y="298978"/>
                  </a:lnTo>
                  <a:lnTo>
                    <a:pt x="488773" y="287010"/>
                  </a:lnTo>
                  <a:lnTo>
                    <a:pt x="497096" y="287010"/>
                  </a:lnTo>
                  <a:lnTo>
                    <a:pt x="485291" y="305397"/>
                  </a:lnTo>
                  <a:lnTo>
                    <a:pt x="497912" y="325091"/>
                  </a:lnTo>
                  <a:lnTo>
                    <a:pt x="489589" y="325091"/>
                  </a:lnTo>
                  <a:lnTo>
                    <a:pt x="481156" y="311708"/>
                  </a:lnTo>
                  <a:close/>
                  <a:moveTo>
                    <a:pt x="532757" y="311708"/>
                  </a:moveTo>
                  <a:lnTo>
                    <a:pt x="524324" y="325091"/>
                  </a:lnTo>
                  <a:lnTo>
                    <a:pt x="516001" y="325091"/>
                  </a:lnTo>
                  <a:lnTo>
                    <a:pt x="528622" y="305397"/>
                  </a:lnTo>
                  <a:lnTo>
                    <a:pt x="516817" y="287010"/>
                  </a:lnTo>
                  <a:lnTo>
                    <a:pt x="525140" y="287010"/>
                  </a:lnTo>
                  <a:lnTo>
                    <a:pt x="532756" y="298978"/>
                  </a:lnTo>
                  <a:lnTo>
                    <a:pt x="540373" y="287010"/>
                  </a:lnTo>
                  <a:lnTo>
                    <a:pt x="548696" y="287010"/>
                  </a:lnTo>
                  <a:lnTo>
                    <a:pt x="536891" y="305397"/>
                  </a:lnTo>
                  <a:lnTo>
                    <a:pt x="549512" y="325091"/>
                  </a:lnTo>
                  <a:lnTo>
                    <a:pt x="541189" y="325091"/>
                  </a:lnTo>
                  <a:lnTo>
                    <a:pt x="532756" y="311708"/>
                  </a:lnTo>
                  <a:close/>
                  <a:moveTo>
                    <a:pt x="584357" y="311708"/>
                  </a:moveTo>
                  <a:lnTo>
                    <a:pt x="575925" y="325091"/>
                  </a:lnTo>
                  <a:lnTo>
                    <a:pt x="567601" y="325091"/>
                  </a:lnTo>
                  <a:lnTo>
                    <a:pt x="580222" y="305397"/>
                  </a:lnTo>
                  <a:lnTo>
                    <a:pt x="568417" y="287010"/>
                  </a:lnTo>
                  <a:lnTo>
                    <a:pt x="576741" y="287010"/>
                  </a:lnTo>
                  <a:lnTo>
                    <a:pt x="584357" y="298978"/>
                  </a:lnTo>
                  <a:lnTo>
                    <a:pt x="591973" y="287010"/>
                  </a:lnTo>
                  <a:lnTo>
                    <a:pt x="600296" y="287010"/>
                  </a:lnTo>
                  <a:lnTo>
                    <a:pt x="588492" y="305397"/>
                  </a:lnTo>
                  <a:lnTo>
                    <a:pt x="601112" y="325091"/>
                  </a:lnTo>
                  <a:lnTo>
                    <a:pt x="592789" y="325091"/>
                  </a:lnTo>
                  <a:lnTo>
                    <a:pt x="584357" y="311708"/>
                  </a:lnTo>
                  <a:close/>
                  <a:moveTo>
                    <a:pt x="635957" y="311708"/>
                  </a:moveTo>
                  <a:lnTo>
                    <a:pt x="627525" y="325091"/>
                  </a:lnTo>
                  <a:lnTo>
                    <a:pt x="619202" y="325091"/>
                  </a:lnTo>
                  <a:lnTo>
                    <a:pt x="631822" y="305397"/>
                  </a:lnTo>
                  <a:lnTo>
                    <a:pt x="620018" y="287010"/>
                  </a:lnTo>
                  <a:lnTo>
                    <a:pt x="628341" y="287010"/>
                  </a:lnTo>
                  <a:lnTo>
                    <a:pt x="635957" y="298978"/>
                  </a:lnTo>
                  <a:lnTo>
                    <a:pt x="643573" y="287010"/>
                  </a:lnTo>
                  <a:lnTo>
                    <a:pt x="651896" y="287010"/>
                  </a:lnTo>
                  <a:lnTo>
                    <a:pt x="640092" y="305397"/>
                  </a:lnTo>
                  <a:lnTo>
                    <a:pt x="652712" y="325091"/>
                  </a:lnTo>
                  <a:lnTo>
                    <a:pt x="644389" y="325091"/>
                  </a:lnTo>
                  <a:lnTo>
                    <a:pt x="635957" y="311708"/>
                  </a:lnTo>
                  <a:close/>
                  <a:moveTo>
                    <a:pt x="687557" y="311708"/>
                  </a:moveTo>
                  <a:lnTo>
                    <a:pt x="679125" y="325091"/>
                  </a:lnTo>
                  <a:lnTo>
                    <a:pt x="670802" y="325091"/>
                  </a:lnTo>
                  <a:lnTo>
                    <a:pt x="683423" y="305397"/>
                  </a:lnTo>
                  <a:lnTo>
                    <a:pt x="671618" y="287010"/>
                  </a:lnTo>
                  <a:lnTo>
                    <a:pt x="679941" y="287010"/>
                  </a:lnTo>
                  <a:lnTo>
                    <a:pt x="687557" y="298978"/>
                  </a:lnTo>
                  <a:lnTo>
                    <a:pt x="695174" y="287010"/>
                  </a:lnTo>
                  <a:lnTo>
                    <a:pt x="703497" y="287010"/>
                  </a:lnTo>
                  <a:lnTo>
                    <a:pt x="691692" y="305397"/>
                  </a:lnTo>
                  <a:lnTo>
                    <a:pt x="704313" y="325091"/>
                  </a:lnTo>
                  <a:lnTo>
                    <a:pt x="695990" y="325091"/>
                  </a:lnTo>
                  <a:lnTo>
                    <a:pt x="687557" y="311708"/>
                  </a:lnTo>
                  <a:close/>
                  <a:moveTo>
                    <a:pt x="739157" y="311708"/>
                  </a:moveTo>
                  <a:lnTo>
                    <a:pt x="730725" y="325091"/>
                  </a:lnTo>
                  <a:lnTo>
                    <a:pt x="722402" y="325091"/>
                  </a:lnTo>
                  <a:lnTo>
                    <a:pt x="735023" y="305397"/>
                  </a:lnTo>
                  <a:lnTo>
                    <a:pt x="723218" y="287010"/>
                  </a:lnTo>
                  <a:lnTo>
                    <a:pt x="731541" y="287010"/>
                  </a:lnTo>
                  <a:lnTo>
                    <a:pt x="739157" y="298978"/>
                  </a:lnTo>
                  <a:lnTo>
                    <a:pt x="746774" y="287010"/>
                  </a:lnTo>
                  <a:lnTo>
                    <a:pt x="755097" y="287010"/>
                  </a:lnTo>
                  <a:lnTo>
                    <a:pt x="743292" y="305397"/>
                  </a:lnTo>
                  <a:lnTo>
                    <a:pt x="755913" y="325091"/>
                  </a:lnTo>
                  <a:lnTo>
                    <a:pt x="747590" y="325091"/>
                  </a:lnTo>
                  <a:lnTo>
                    <a:pt x="739157" y="311708"/>
                  </a:lnTo>
                  <a:close/>
                  <a:moveTo>
                    <a:pt x="790757" y="311708"/>
                  </a:moveTo>
                  <a:lnTo>
                    <a:pt x="782325" y="325091"/>
                  </a:lnTo>
                  <a:lnTo>
                    <a:pt x="774002" y="325091"/>
                  </a:lnTo>
                  <a:lnTo>
                    <a:pt x="786623" y="305397"/>
                  </a:lnTo>
                  <a:lnTo>
                    <a:pt x="774818" y="287010"/>
                  </a:lnTo>
                  <a:lnTo>
                    <a:pt x="783141" y="287010"/>
                  </a:lnTo>
                  <a:lnTo>
                    <a:pt x="790757" y="298978"/>
                  </a:lnTo>
                  <a:lnTo>
                    <a:pt x="798374" y="287010"/>
                  </a:lnTo>
                  <a:lnTo>
                    <a:pt x="806697" y="287010"/>
                  </a:lnTo>
                  <a:lnTo>
                    <a:pt x="794892" y="305397"/>
                  </a:lnTo>
                  <a:lnTo>
                    <a:pt x="807513" y="325091"/>
                  </a:lnTo>
                  <a:lnTo>
                    <a:pt x="799190" y="325091"/>
                  </a:lnTo>
                  <a:lnTo>
                    <a:pt x="790757" y="311708"/>
                  </a:lnTo>
                  <a:close/>
                  <a:moveTo>
                    <a:pt x="842357" y="311708"/>
                  </a:moveTo>
                  <a:lnTo>
                    <a:pt x="833925" y="325091"/>
                  </a:lnTo>
                  <a:lnTo>
                    <a:pt x="825602" y="325091"/>
                  </a:lnTo>
                  <a:lnTo>
                    <a:pt x="838223" y="305397"/>
                  </a:lnTo>
                  <a:lnTo>
                    <a:pt x="826418" y="287010"/>
                  </a:lnTo>
                  <a:lnTo>
                    <a:pt x="834741" y="287010"/>
                  </a:lnTo>
                  <a:lnTo>
                    <a:pt x="842357" y="298978"/>
                  </a:lnTo>
                  <a:lnTo>
                    <a:pt x="849974" y="287010"/>
                  </a:lnTo>
                  <a:lnTo>
                    <a:pt x="858297" y="287010"/>
                  </a:lnTo>
                  <a:lnTo>
                    <a:pt x="846492" y="305397"/>
                  </a:lnTo>
                  <a:lnTo>
                    <a:pt x="859113" y="325091"/>
                  </a:lnTo>
                  <a:lnTo>
                    <a:pt x="850790" y="325091"/>
                  </a:lnTo>
                  <a:lnTo>
                    <a:pt x="842357" y="311708"/>
                  </a:lnTo>
                  <a:close/>
                  <a:moveTo>
                    <a:pt x="893958" y="311708"/>
                  </a:moveTo>
                  <a:lnTo>
                    <a:pt x="885526" y="325091"/>
                  </a:lnTo>
                  <a:lnTo>
                    <a:pt x="877202" y="325091"/>
                  </a:lnTo>
                  <a:lnTo>
                    <a:pt x="889823" y="305397"/>
                  </a:lnTo>
                  <a:lnTo>
                    <a:pt x="878018" y="287010"/>
                  </a:lnTo>
                  <a:lnTo>
                    <a:pt x="886341" y="287010"/>
                  </a:lnTo>
                  <a:lnTo>
                    <a:pt x="893958" y="298978"/>
                  </a:lnTo>
                  <a:lnTo>
                    <a:pt x="901574" y="287010"/>
                  </a:lnTo>
                  <a:lnTo>
                    <a:pt x="909897" y="287010"/>
                  </a:lnTo>
                  <a:lnTo>
                    <a:pt x="898093" y="305397"/>
                  </a:lnTo>
                  <a:lnTo>
                    <a:pt x="910713" y="325091"/>
                  </a:lnTo>
                  <a:lnTo>
                    <a:pt x="902390" y="325091"/>
                  </a:lnTo>
                  <a:lnTo>
                    <a:pt x="893958" y="311708"/>
                  </a:lnTo>
                  <a:close/>
                  <a:moveTo>
                    <a:pt x="945558" y="311708"/>
                  </a:moveTo>
                  <a:lnTo>
                    <a:pt x="937126" y="325091"/>
                  </a:lnTo>
                  <a:lnTo>
                    <a:pt x="928803" y="325091"/>
                  </a:lnTo>
                  <a:lnTo>
                    <a:pt x="941423" y="305397"/>
                  </a:lnTo>
                  <a:lnTo>
                    <a:pt x="929619" y="287010"/>
                  </a:lnTo>
                  <a:lnTo>
                    <a:pt x="937942" y="287010"/>
                  </a:lnTo>
                  <a:lnTo>
                    <a:pt x="945558" y="298978"/>
                  </a:lnTo>
                  <a:lnTo>
                    <a:pt x="953174" y="287010"/>
                  </a:lnTo>
                  <a:lnTo>
                    <a:pt x="961497" y="287010"/>
                  </a:lnTo>
                  <a:lnTo>
                    <a:pt x="949693" y="305397"/>
                  </a:lnTo>
                  <a:lnTo>
                    <a:pt x="962313" y="325091"/>
                  </a:lnTo>
                  <a:lnTo>
                    <a:pt x="953990" y="325091"/>
                  </a:lnTo>
                  <a:lnTo>
                    <a:pt x="945558" y="311708"/>
                  </a:lnTo>
                  <a:close/>
                  <a:moveTo>
                    <a:pt x="997158" y="311708"/>
                  </a:moveTo>
                  <a:lnTo>
                    <a:pt x="988726" y="325091"/>
                  </a:lnTo>
                  <a:lnTo>
                    <a:pt x="980403" y="325091"/>
                  </a:lnTo>
                  <a:lnTo>
                    <a:pt x="993023" y="305397"/>
                  </a:lnTo>
                  <a:lnTo>
                    <a:pt x="981219" y="287010"/>
                  </a:lnTo>
                  <a:lnTo>
                    <a:pt x="989542" y="287010"/>
                  </a:lnTo>
                  <a:lnTo>
                    <a:pt x="997158" y="298978"/>
                  </a:lnTo>
                  <a:lnTo>
                    <a:pt x="1004775" y="287010"/>
                  </a:lnTo>
                  <a:lnTo>
                    <a:pt x="1013097" y="287010"/>
                  </a:lnTo>
                  <a:lnTo>
                    <a:pt x="1001293" y="305397"/>
                  </a:lnTo>
                  <a:lnTo>
                    <a:pt x="1013913" y="325091"/>
                  </a:lnTo>
                  <a:lnTo>
                    <a:pt x="1005591" y="325091"/>
                  </a:lnTo>
                  <a:lnTo>
                    <a:pt x="997158" y="311708"/>
                  </a:lnTo>
                  <a:close/>
                  <a:moveTo>
                    <a:pt x="16755" y="369110"/>
                  </a:moveTo>
                  <a:lnTo>
                    <a:pt x="8323" y="382493"/>
                  </a:lnTo>
                  <a:lnTo>
                    <a:pt x="0" y="382493"/>
                  </a:lnTo>
                  <a:lnTo>
                    <a:pt x="12621" y="362799"/>
                  </a:lnTo>
                  <a:lnTo>
                    <a:pt x="816" y="344412"/>
                  </a:lnTo>
                  <a:lnTo>
                    <a:pt x="9139" y="344412"/>
                  </a:lnTo>
                  <a:lnTo>
                    <a:pt x="16755" y="356380"/>
                  </a:lnTo>
                  <a:lnTo>
                    <a:pt x="24372" y="344412"/>
                  </a:lnTo>
                  <a:lnTo>
                    <a:pt x="32695" y="344412"/>
                  </a:lnTo>
                  <a:lnTo>
                    <a:pt x="20890" y="362799"/>
                  </a:lnTo>
                  <a:lnTo>
                    <a:pt x="33511" y="382493"/>
                  </a:lnTo>
                  <a:lnTo>
                    <a:pt x="25188" y="382493"/>
                  </a:lnTo>
                  <a:lnTo>
                    <a:pt x="16755" y="369110"/>
                  </a:lnTo>
                  <a:close/>
                  <a:moveTo>
                    <a:pt x="68355" y="369110"/>
                  </a:moveTo>
                  <a:lnTo>
                    <a:pt x="59923" y="382493"/>
                  </a:lnTo>
                  <a:lnTo>
                    <a:pt x="51600" y="382493"/>
                  </a:lnTo>
                  <a:lnTo>
                    <a:pt x="64221" y="362799"/>
                  </a:lnTo>
                  <a:lnTo>
                    <a:pt x="52416" y="344412"/>
                  </a:lnTo>
                  <a:lnTo>
                    <a:pt x="60739" y="344412"/>
                  </a:lnTo>
                  <a:lnTo>
                    <a:pt x="68355" y="356380"/>
                  </a:lnTo>
                  <a:lnTo>
                    <a:pt x="75972" y="344412"/>
                  </a:lnTo>
                  <a:lnTo>
                    <a:pt x="84295" y="344412"/>
                  </a:lnTo>
                  <a:lnTo>
                    <a:pt x="72490" y="362799"/>
                  </a:lnTo>
                  <a:lnTo>
                    <a:pt x="85111" y="382493"/>
                  </a:lnTo>
                  <a:lnTo>
                    <a:pt x="76788" y="382493"/>
                  </a:lnTo>
                  <a:lnTo>
                    <a:pt x="68355" y="369110"/>
                  </a:lnTo>
                  <a:close/>
                  <a:moveTo>
                    <a:pt x="119956" y="369110"/>
                  </a:moveTo>
                  <a:lnTo>
                    <a:pt x="111523" y="382493"/>
                  </a:lnTo>
                  <a:lnTo>
                    <a:pt x="103200" y="382493"/>
                  </a:lnTo>
                  <a:lnTo>
                    <a:pt x="115821" y="362799"/>
                  </a:lnTo>
                  <a:lnTo>
                    <a:pt x="104016" y="344412"/>
                  </a:lnTo>
                  <a:lnTo>
                    <a:pt x="112339" y="344412"/>
                  </a:lnTo>
                  <a:lnTo>
                    <a:pt x="119955" y="356380"/>
                  </a:lnTo>
                  <a:lnTo>
                    <a:pt x="127572" y="344412"/>
                  </a:lnTo>
                  <a:lnTo>
                    <a:pt x="135895" y="344412"/>
                  </a:lnTo>
                  <a:lnTo>
                    <a:pt x="124090" y="362799"/>
                  </a:lnTo>
                  <a:lnTo>
                    <a:pt x="136711" y="382493"/>
                  </a:lnTo>
                  <a:lnTo>
                    <a:pt x="128388" y="382493"/>
                  </a:lnTo>
                  <a:lnTo>
                    <a:pt x="119955" y="369110"/>
                  </a:lnTo>
                  <a:close/>
                  <a:moveTo>
                    <a:pt x="171556" y="369110"/>
                  </a:moveTo>
                  <a:lnTo>
                    <a:pt x="163123" y="382493"/>
                  </a:lnTo>
                  <a:lnTo>
                    <a:pt x="154800" y="382493"/>
                  </a:lnTo>
                  <a:lnTo>
                    <a:pt x="167421" y="362799"/>
                  </a:lnTo>
                  <a:lnTo>
                    <a:pt x="155616" y="344412"/>
                  </a:lnTo>
                  <a:lnTo>
                    <a:pt x="163939" y="344412"/>
                  </a:lnTo>
                  <a:lnTo>
                    <a:pt x="171555" y="356380"/>
                  </a:lnTo>
                  <a:lnTo>
                    <a:pt x="179172" y="344412"/>
                  </a:lnTo>
                  <a:lnTo>
                    <a:pt x="187495" y="344412"/>
                  </a:lnTo>
                  <a:lnTo>
                    <a:pt x="175690" y="362799"/>
                  </a:lnTo>
                  <a:lnTo>
                    <a:pt x="188311" y="382493"/>
                  </a:lnTo>
                  <a:lnTo>
                    <a:pt x="179988" y="382493"/>
                  </a:lnTo>
                  <a:lnTo>
                    <a:pt x="171555" y="369110"/>
                  </a:lnTo>
                  <a:close/>
                  <a:moveTo>
                    <a:pt x="223156" y="369110"/>
                  </a:moveTo>
                  <a:lnTo>
                    <a:pt x="214724" y="382493"/>
                  </a:lnTo>
                  <a:lnTo>
                    <a:pt x="206401" y="382493"/>
                  </a:lnTo>
                  <a:lnTo>
                    <a:pt x="219021" y="362799"/>
                  </a:lnTo>
                  <a:lnTo>
                    <a:pt x="207217" y="344412"/>
                  </a:lnTo>
                  <a:lnTo>
                    <a:pt x="215540" y="344412"/>
                  </a:lnTo>
                  <a:lnTo>
                    <a:pt x="223156" y="356380"/>
                  </a:lnTo>
                  <a:lnTo>
                    <a:pt x="230772" y="344412"/>
                  </a:lnTo>
                  <a:lnTo>
                    <a:pt x="239095" y="344412"/>
                  </a:lnTo>
                  <a:lnTo>
                    <a:pt x="227291" y="362799"/>
                  </a:lnTo>
                  <a:lnTo>
                    <a:pt x="239911" y="382493"/>
                  </a:lnTo>
                  <a:lnTo>
                    <a:pt x="231588" y="382493"/>
                  </a:lnTo>
                  <a:lnTo>
                    <a:pt x="223156" y="369110"/>
                  </a:lnTo>
                  <a:close/>
                  <a:moveTo>
                    <a:pt x="274756" y="369110"/>
                  </a:moveTo>
                  <a:lnTo>
                    <a:pt x="266324" y="382493"/>
                  </a:lnTo>
                  <a:lnTo>
                    <a:pt x="258001" y="382493"/>
                  </a:lnTo>
                  <a:lnTo>
                    <a:pt x="270621" y="362799"/>
                  </a:lnTo>
                  <a:lnTo>
                    <a:pt x="258817" y="344412"/>
                  </a:lnTo>
                  <a:lnTo>
                    <a:pt x="267140" y="344412"/>
                  </a:lnTo>
                  <a:lnTo>
                    <a:pt x="274756" y="356380"/>
                  </a:lnTo>
                  <a:lnTo>
                    <a:pt x="282373" y="344412"/>
                  </a:lnTo>
                  <a:lnTo>
                    <a:pt x="290696" y="344412"/>
                  </a:lnTo>
                  <a:lnTo>
                    <a:pt x="278891" y="362799"/>
                  </a:lnTo>
                  <a:lnTo>
                    <a:pt x="291512" y="382493"/>
                  </a:lnTo>
                  <a:lnTo>
                    <a:pt x="283189" y="382493"/>
                  </a:lnTo>
                  <a:lnTo>
                    <a:pt x="274756" y="369110"/>
                  </a:lnTo>
                  <a:close/>
                  <a:moveTo>
                    <a:pt x="326356" y="369110"/>
                  </a:moveTo>
                  <a:lnTo>
                    <a:pt x="317924" y="382493"/>
                  </a:lnTo>
                  <a:lnTo>
                    <a:pt x="309601" y="382493"/>
                  </a:lnTo>
                  <a:lnTo>
                    <a:pt x="322222" y="362799"/>
                  </a:lnTo>
                  <a:lnTo>
                    <a:pt x="310417" y="344412"/>
                  </a:lnTo>
                  <a:lnTo>
                    <a:pt x="318740" y="344412"/>
                  </a:lnTo>
                  <a:lnTo>
                    <a:pt x="326356" y="356380"/>
                  </a:lnTo>
                  <a:lnTo>
                    <a:pt x="333973" y="344412"/>
                  </a:lnTo>
                  <a:lnTo>
                    <a:pt x="342296" y="344412"/>
                  </a:lnTo>
                  <a:lnTo>
                    <a:pt x="330491" y="362799"/>
                  </a:lnTo>
                  <a:lnTo>
                    <a:pt x="343112" y="382493"/>
                  </a:lnTo>
                  <a:lnTo>
                    <a:pt x="334789" y="382493"/>
                  </a:lnTo>
                  <a:lnTo>
                    <a:pt x="326356" y="369110"/>
                  </a:lnTo>
                  <a:close/>
                  <a:moveTo>
                    <a:pt x="377956" y="369110"/>
                  </a:moveTo>
                  <a:lnTo>
                    <a:pt x="369524" y="382493"/>
                  </a:lnTo>
                  <a:lnTo>
                    <a:pt x="361201" y="382493"/>
                  </a:lnTo>
                  <a:lnTo>
                    <a:pt x="373822" y="362799"/>
                  </a:lnTo>
                  <a:lnTo>
                    <a:pt x="362017" y="344412"/>
                  </a:lnTo>
                  <a:lnTo>
                    <a:pt x="370340" y="344412"/>
                  </a:lnTo>
                  <a:lnTo>
                    <a:pt x="377956" y="356380"/>
                  </a:lnTo>
                  <a:lnTo>
                    <a:pt x="385573" y="344412"/>
                  </a:lnTo>
                  <a:lnTo>
                    <a:pt x="393896" y="344412"/>
                  </a:lnTo>
                  <a:lnTo>
                    <a:pt x="382091" y="362799"/>
                  </a:lnTo>
                  <a:lnTo>
                    <a:pt x="394712" y="382493"/>
                  </a:lnTo>
                  <a:lnTo>
                    <a:pt x="386389" y="382493"/>
                  </a:lnTo>
                  <a:lnTo>
                    <a:pt x="377956" y="369110"/>
                  </a:lnTo>
                  <a:close/>
                  <a:moveTo>
                    <a:pt x="429556" y="369110"/>
                  </a:moveTo>
                  <a:lnTo>
                    <a:pt x="421124" y="382493"/>
                  </a:lnTo>
                  <a:lnTo>
                    <a:pt x="412801" y="382493"/>
                  </a:lnTo>
                  <a:lnTo>
                    <a:pt x="425422" y="362799"/>
                  </a:lnTo>
                  <a:lnTo>
                    <a:pt x="413617" y="344412"/>
                  </a:lnTo>
                  <a:lnTo>
                    <a:pt x="421940" y="344412"/>
                  </a:lnTo>
                  <a:lnTo>
                    <a:pt x="429556" y="356380"/>
                  </a:lnTo>
                  <a:lnTo>
                    <a:pt x="437173" y="344412"/>
                  </a:lnTo>
                  <a:lnTo>
                    <a:pt x="445496" y="344412"/>
                  </a:lnTo>
                  <a:lnTo>
                    <a:pt x="433691" y="362799"/>
                  </a:lnTo>
                  <a:lnTo>
                    <a:pt x="446312" y="382493"/>
                  </a:lnTo>
                  <a:lnTo>
                    <a:pt x="437989" y="382493"/>
                  </a:lnTo>
                  <a:lnTo>
                    <a:pt x="429556" y="369110"/>
                  </a:lnTo>
                  <a:close/>
                  <a:moveTo>
                    <a:pt x="481157" y="369110"/>
                  </a:moveTo>
                  <a:lnTo>
                    <a:pt x="472724" y="382493"/>
                  </a:lnTo>
                  <a:lnTo>
                    <a:pt x="464401" y="382493"/>
                  </a:lnTo>
                  <a:lnTo>
                    <a:pt x="477022" y="362799"/>
                  </a:lnTo>
                  <a:lnTo>
                    <a:pt x="465217" y="344412"/>
                  </a:lnTo>
                  <a:lnTo>
                    <a:pt x="473540" y="344412"/>
                  </a:lnTo>
                  <a:lnTo>
                    <a:pt x="481156" y="356380"/>
                  </a:lnTo>
                  <a:lnTo>
                    <a:pt x="488773" y="344412"/>
                  </a:lnTo>
                  <a:lnTo>
                    <a:pt x="497096" y="344412"/>
                  </a:lnTo>
                  <a:lnTo>
                    <a:pt x="485291" y="362799"/>
                  </a:lnTo>
                  <a:lnTo>
                    <a:pt x="497912" y="382493"/>
                  </a:lnTo>
                  <a:lnTo>
                    <a:pt x="489589" y="382493"/>
                  </a:lnTo>
                  <a:lnTo>
                    <a:pt x="481156" y="369110"/>
                  </a:lnTo>
                  <a:close/>
                  <a:moveTo>
                    <a:pt x="532757" y="369110"/>
                  </a:moveTo>
                  <a:lnTo>
                    <a:pt x="524324" y="382493"/>
                  </a:lnTo>
                  <a:lnTo>
                    <a:pt x="516001" y="382493"/>
                  </a:lnTo>
                  <a:lnTo>
                    <a:pt x="528622" y="362799"/>
                  </a:lnTo>
                  <a:lnTo>
                    <a:pt x="516817" y="344412"/>
                  </a:lnTo>
                  <a:lnTo>
                    <a:pt x="525140" y="344412"/>
                  </a:lnTo>
                  <a:lnTo>
                    <a:pt x="532756" y="356380"/>
                  </a:lnTo>
                  <a:lnTo>
                    <a:pt x="540373" y="344412"/>
                  </a:lnTo>
                  <a:lnTo>
                    <a:pt x="548696" y="344412"/>
                  </a:lnTo>
                  <a:lnTo>
                    <a:pt x="536891" y="362799"/>
                  </a:lnTo>
                  <a:lnTo>
                    <a:pt x="549512" y="382493"/>
                  </a:lnTo>
                  <a:lnTo>
                    <a:pt x="541189" y="382493"/>
                  </a:lnTo>
                  <a:lnTo>
                    <a:pt x="532756" y="369110"/>
                  </a:lnTo>
                  <a:close/>
                  <a:moveTo>
                    <a:pt x="584357" y="369110"/>
                  </a:moveTo>
                  <a:lnTo>
                    <a:pt x="575925" y="382493"/>
                  </a:lnTo>
                  <a:lnTo>
                    <a:pt x="567601" y="382493"/>
                  </a:lnTo>
                  <a:lnTo>
                    <a:pt x="580222" y="362799"/>
                  </a:lnTo>
                  <a:lnTo>
                    <a:pt x="568417" y="344412"/>
                  </a:lnTo>
                  <a:lnTo>
                    <a:pt x="576741" y="344412"/>
                  </a:lnTo>
                  <a:lnTo>
                    <a:pt x="584357" y="356380"/>
                  </a:lnTo>
                  <a:lnTo>
                    <a:pt x="591973" y="344412"/>
                  </a:lnTo>
                  <a:lnTo>
                    <a:pt x="600296" y="344412"/>
                  </a:lnTo>
                  <a:lnTo>
                    <a:pt x="588492" y="362799"/>
                  </a:lnTo>
                  <a:lnTo>
                    <a:pt x="601112" y="382493"/>
                  </a:lnTo>
                  <a:lnTo>
                    <a:pt x="592789" y="382493"/>
                  </a:lnTo>
                  <a:lnTo>
                    <a:pt x="584357" y="369110"/>
                  </a:lnTo>
                  <a:close/>
                  <a:moveTo>
                    <a:pt x="635957" y="369110"/>
                  </a:moveTo>
                  <a:lnTo>
                    <a:pt x="627525" y="382493"/>
                  </a:lnTo>
                  <a:lnTo>
                    <a:pt x="619202" y="382493"/>
                  </a:lnTo>
                  <a:lnTo>
                    <a:pt x="631822" y="362799"/>
                  </a:lnTo>
                  <a:lnTo>
                    <a:pt x="620018" y="344412"/>
                  </a:lnTo>
                  <a:lnTo>
                    <a:pt x="628341" y="344412"/>
                  </a:lnTo>
                  <a:lnTo>
                    <a:pt x="635957" y="356380"/>
                  </a:lnTo>
                  <a:lnTo>
                    <a:pt x="643573" y="344412"/>
                  </a:lnTo>
                  <a:lnTo>
                    <a:pt x="651896" y="344412"/>
                  </a:lnTo>
                  <a:lnTo>
                    <a:pt x="640092" y="362799"/>
                  </a:lnTo>
                  <a:lnTo>
                    <a:pt x="652712" y="382493"/>
                  </a:lnTo>
                  <a:lnTo>
                    <a:pt x="644389" y="382493"/>
                  </a:lnTo>
                  <a:lnTo>
                    <a:pt x="635957" y="369110"/>
                  </a:lnTo>
                  <a:close/>
                  <a:moveTo>
                    <a:pt x="687557" y="369110"/>
                  </a:moveTo>
                  <a:lnTo>
                    <a:pt x="679125" y="382493"/>
                  </a:lnTo>
                  <a:lnTo>
                    <a:pt x="670802" y="382493"/>
                  </a:lnTo>
                  <a:lnTo>
                    <a:pt x="683423" y="362799"/>
                  </a:lnTo>
                  <a:lnTo>
                    <a:pt x="671618" y="344412"/>
                  </a:lnTo>
                  <a:lnTo>
                    <a:pt x="679941" y="344412"/>
                  </a:lnTo>
                  <a:lnTo>
                    <a:pt x="687557" y="356380"/>
                  </a:lnTo>
                  <a:lnTo>
                    <a:pt x="695174" y="344412"/>
                  </a:lnTo>
                  <a:lnTo>
                    <a:pt x="703497" y="344412"/>
                  </a:lnTo>
                  <a:lnTo>
                    <a:pt x="691692" y="362799"/>
                  </a:lnTo>
                  <a:lnTo>
                    <a:pt x="704313" y="382493"/>
                  </a:lnTo>
                  <a:lnTo>
                    <a:pt x="695990" y="382493"/>
                  </a:lnTo>
                  <a:lnTo>
                    <a:pt x="687557" y="369110"/>
                  </a:lnTo>
                  <a:close/>
                  <a:moveTo>
                    <a:pt x="739157" y="369110"/>
                  </a:moveTo>
                  <a:lnTo>
                    <a:pt x="730725" y="382493"/>
                  </a:lnTo>
                  <a:lnTo>
                    <a:pt x="722402" y="382493"/>
                  </a:lnTo>
                  <a:lnTo>
                    <a:pt x="735023" y="362799"/>
                  </a:lnTo>
                  <a:lnTo>
                    <a:pt x="723218" y="344412"/>
                  </a:lnTo>
                  <a:lnTo>
                    <a:pt x="731541" y="344412"/>
                  </a:lnTo>
                  <a:lnTo>
                    <a:pt x="739157" y="356380"/>
                  </a:lnTo>
                  <a:lnTo>
                    <a:pt x="746774" y="344412"/>
                  </a:lnTo>
                  <a:lnTo>
                    <a:pt x="755097" y="344412"/>
                  </a:lnTo>
                  <a:lnTo>
                    <a:pt x="743292" y="362799"/>
                  </a:lnTo>
                  <a:lnTo>
                    <a:pt x="755913" y="382493"/>
                  </a:lnTo>
                  <a:lnTo>
                    <a:pt x="747590" y="382493"/>
                  </a:lnTo>
                  <a:lnTo>
                    <a:pt x="739157" y="369110"/>
                  </a:lnTo>
                  <a:close/>
                  <a:moveTo>
                    <a:pt x="790757" y="369110"/>
                  </a:moveTo>
                  <a:lnTo>
                    <a:pt x="782325" y="382493"/>
                  </a:lnTo>
                  <a:lnTo>
                    <a:pt x="774002" y="382493"/>
                  </a:lnTo>
                  <a:lnTo>
                    <a:pt x="786623" y="362799"/>
                  </a:lnTo>
                  <a:lnTo>
                    <a:pt x="774818" y="344412"/>
                  </a:lnTo>
                  <a:lnTo>
                    <a:pt x="783141" y="344412"/>
                  </a:lnTo>
                  <a:lnTo>
                    <a:pt x="790757" y="356380"/>
                  </a:lnTo>
                  <a:lnTo>
                    <a:pt x="798374" y="344412"/>
                  </a:lnTo>
                  <a:lnTo>
                    <a:pt x="806697" y="344412"/>
                  </a:lnTo>
                  <a:lnTo>
                    <a:pt x="794892" y="362799"/>
                  </a:lnTo>
                  <a:lnTo>
                    <a:pt x="807513" y="382493"/>
                  </a:lnTo>
                  <a:lnTo>
                    <a:pt x="799190" y="382493"/>
                  </a:lnTo>
                  <a:lnTo>
                    <a:pt x="790757" y="369110"/>
                  </a:lnTo>
                  <a:close/>
                  <a:moveTo>
                    <a:pt x="842357" y="369110"/>
                  </a:moveTo>
                  <a:lnTo>
                    <a:pt x="833925" y="382493"/>
                  </a:lnTo>
                  <a:lnTo>
                    <a:pt x="825602" y="382493"/>
                  </a:lnTo>
                  <a:lnTo>
                    <a:pt x="838223" y="362799"/>
                  </a:lnTo>
                  <a:lnTo>
                    <a:pt x="826418" y="344412"/>
                  </a:lnTo>
                  <a:lnTo>
                    <a:pt x="834741" y="344412"/>
                  </a:lnTo>
                  <a:lnTo>
                    <a:pt x="842357" y="356380"/>
                  </a:lnTo>
                  <a:lnTo>
                    <a:pt x="849974" y="344412"/>
                  </a:lnTo>
                  <a:lnTo>
                    <a:pt x="858297" y="344412"/>
                  </a:lnTo>
                  <a:lnTo>
                    <a:pt x="846492" y="362799"/>
                  </a:lnTo>
                  <a:lnTo>
                    <a:pt x="859113" y="382493"/>
                  </a:lnTo>
                  <a:lnTo>
                    <a:pt x="850790" y="382493"/>
                  </a:lnTo>
                  <a:lnTo>
                    <a:pt x="842357" y="369110"/>
                  </a:lnTo>
                  <a:close/>
                  <a:moveTo>
                    <a:pt x="893958" y="369110"/>
                  </a:moveTo>
                  <a:lnTo>
                    <a:pt x="885526" y="382493"/>
                  </a:lnTo>
                  <a:lnTo>
                    <a:pt x="877202" y="382493"/>
                  </a:lnTo>
                  <a:lnTo>
                    <a:pt x="889823" y="362799"/>
                  </a:lnTo>
                  <a:lnTo>
                    <a:pt x="878018" y="344412"/>
                  </a:lnTo>
                  <a:lnTo>
                    <a:pt x="886341" y="344412"/>
                  </a:lnTo>
                  <a:lnTo>
                    <a:pt x="893958" y="356380"/>
                  </a:lnTo>
                  <a:lnTo>
                    <a:pt x="901574" y="344412"/>
                  </a:lnTo>
                  <a:lnTo>
                    <a:pt x="909897" y="344412"/>
                  </a:lnTo>
                  <a:lnTo>
                    <a:pt x="898093" y="362799"/>
                  </a:lnTo>
                  <a:lnTo>
                    <a:pt x="910713" y="382493"/>
                  </a:lnTo>
                  <a:lnTo>
                    <a:pt x="902390" y="382493"/>
                  </a:lnTo>
                  <a:lnTo>
                    <a:pt x="893958" y="369110"/>
                  </a:lnTo>
                  <a:close/>
                  <a:moveTo>
                    <a:pt x="945558" y="369110"/>
                  </a:moveTo>
                  <a:lnTo>
                    <a:pt x="937126" y="382493"/>
                  </a:lnTo>
                  <a:lnTo>
                    <a:pt x="928803" y="382493"/>
                  </a:lnTo>
                  <a:lnTo>
                    <a:pt x="941423" y="362799"/>
                  </a:lnTo>
                  <a:lnTo>
                    <a:pt x="929619" y="344412"/>
                  </a:lnTo>
                  <a:lnTo>
                    <a:pt x="937942" y="344412"/>
                  </a:lnTo>
                  <a:lnTo>
                    <a:pt x="945558" y="356380"/>
                  </a:lnTo>
                  <a:lnTo>
                    <a:pt x="953174" y="344412"/>
                  </a:lnTo>
                  <a:lnTo>
                    <a:pt x="961497" y="344412"/>
                  </a:lnTo>
                  <a:lnTo>
                    <a:pt x="949693" y="362799"/>
                  </a:lnTo>
                  <a:lnTo>
                    <a:pt x="962313" y="382493"/>
                  </a:lnTo>
                  <a:lnTo>
                    <a:pt x="953990" y="382493"/>
                  </a:lnTo>
                  <a:lnTo>
                    <a:pt x="945558" y="369110"/>
                  </a:lnTo>
                  <a:close/>
                  <a:moveTo>
                    <a:pt x="997158" y="369110"/>
                  </a:moveTo>
                  <a:lnTo>
                    <a:pt x="988726" y="382493"/>
                  </a:lnTo>
                  <a:lnTo>
                    <a:pt x="980403" y="382493"/>
                  </a:lnTo>
                  <a:lnTo>
                    <a:pt x="993023" y="362799"/>
                  </a:lnTo>
                  <a:lnTo>
                    <a:pt x="981219" y="344412"/>
                  </a:lnTo>
                  <a:lnTo>
                    <a:pt x="989542" y="344412"/>
                  </a:lnTo>
                  <a:lnTo>
                    <a:pt x="997158" y="356380"/>
                  </a:lnTo>
                  <a:lnTo>
                    <a:pt x="1004775" y="344412"/>
                  </a:lnTo>
                  <a:lnTo>
                    <a:pt x="1013097" y="344412"/>
                  </a:lnTo>
                  <a:lnTo>
                    <a:pt x="1001293" y="362799"/>
                  </a:lnTo>
                  <a:lnTo>
                    <a:pt x="1013913" y="382493"/>
                  </a:lnTo>
                  <a:lnTo>
                    <a:pt x="1005591" y="382493"/>
                  </a:lnTo>
                  <a:lnTo>
                    <a:pt x="997158" y="369110"/>
                  </a:lnTo>
                  <a:close/>
                  <a:moveTo>
                    <a:pt x="16755" y="426512"/>
                  </a:moveTo>
                  <a:lnTo>
                    <a:pt x="8323" y="439895"/>
                  </a:lnTo>
                  <a:lnTo>
                    <a:pt x="0" y="439895"/>
                  </a:lnTo>
                  <a:lnTo>
                    <a:pt x="12621" y="420201"/>
                  </a:lnTo>
                  <a:lnTo>
                    <a:pt x="816" y="401813"/>
                  </a:lnTo>
                  <a:lnTo>
                    <a:pt x="9139" y="401813"/>
                  </a:lnTo>
                  <a:lnTo>
                    <a:pt x="16755" y="413782"/>
                  </a:lnTo>
                  <a:lnTo>
                    <a:pt x="24372" y="401813"/>
                  </a:lnTo>
                  <a:lnTo>
                    <a:pt x="32695" y="401813"/>
                  </a:lnTo>
                  <a:lnTo>
                    <a:pt x="20890" y="420201"/>
                  </a:lnTo>
                  <a:lnTo>
                    <a:pt x="33511" y="439895"/>
                  </a:lnTo>
                  <a:lnTo>
                    <a:pt x="25188" y="439895"/>
                  </a:lnTo>
                  <a:lnTo>
                    <a:pt x="16755" y="426512"/>
                  </a:lnTo>
                  <a:close/>
                  <a:moveTo>
                    <a:pt x="68355" y="426512"/>
                  </a:moveTo>
                  <a:lnTo>
                    <a:pt x="59923" y="439895"/>
                  </a:lnTo>
                  <a:lnTo>
                    <a:pt x="51600" y="439895"/>
                  </a:lnTo>
                  <a:lnTo>
                    <a:pt x="64221" y="420201"/>
                  </a:lnTo>
                  <a:lnTo>
                    <a:pt x="52416" y="401813"/>
                  </a:lnTo>
                  <a:lnTo>
                    <a:pt x="60739" y="401813"/>
                  </a:lnTo>
                  <a:lnTo>
                    <a:pt x="68355" y="413782"/>
                  </a:lnTo>
                  <a:lnTo>
                    <a:pt x="75972" y="401813"/>
                  </a:lnTo>
                  <a:lnTo>
                    <a:pt x="84295" y="401813"/>
                  </a:lnTo>
                  <a:lnTo>
                    <a:pt x="72490" y="420201"/>
                  </a:lnTo>
                  <a:lnTo>
                    <a:pt x="85111" y="439895"/>
                  </a:lnTo>
                  <a:lnTo>
                    <a:pt x="76788" y="439895"/>
                  </a:lnTo>
                  <a:lnTo>
                    <a:pt x="68355" y="426512"/>
                  </a:lnTo>
                  <a:close/>
                  <a:moveTo>
                    <a:pt x="119956" y="426512"/>
                  </a:moveTo>
                  <a:lnTo>
                    <a:pt x="111523" y="439895"/>
                  </a:lnTo>
                  <a:lnTo>
                    <a:pt x="103200" y="439895"/>
                  </a:lnTo>
                  <a:lnTo>
                    <a:pt x="115821" y="420201"/>
                  </a:lnTo>
                  <a:lnTo>
                    <a:pt x="104016" y="401813"/>
                  </a:lnTo>
                  <a:lnTo>
                    <a:pt x="112339" y="401813"/>
                  </a:lnTo>
                  <a:lnTo>
                    <a:pt x="119955" y="413782"/>
                  </a:lnTo>
                  <a:lnTo>
                    <a:pt x="127572" y="401813"/>
                  </a:lnTo>
                  <a:lnTo>
                    <a:pt x="135895" y="401813"/>
                  </a:lnTo>
                  <a:lnTo>
                    <a:pt x="124090" y="420201"/>
                  </a:lnTo>
                  <a:lnTo>
                    <a:pt x="136711" y="439895"/>
                  </a:lnTo>
                  <a:lnTo>
                    <a:pt x="128388" y="439895"/>
                  </a:lnTo>
                  <a:lnTo>
                    <a:pt x="119955" y="426512"/>
                  </a:lnTo>
                  <a:close/>
                  <a:moveTo>
                    <a:pt x="171556" y="426512"/>
                  </a:moveTo>
                  <a:lnTo>
                    <a:pt x="163123" y="439895"/>
                  </a:lnTo>
                  <a:lnTo>
                    <a:pt x="154800" y="439895"/>
                  </a:lnTo>
                  <a:lnTo>
                    <a:pt x="167421" y="420201"/>
                  </a:lnTo>
                  <a:lnTo>
                    <a:pt x="155616" y="401813"/>
                  </a:lnTo>
                  <a:lnTo>
                    <a:pt x="163939" y="401813"/>
                  </a:lnTo>
                  <a:lnTo>
                    <a:pt x="171555" y="413782"/>
                  </a:lnTo>
                  <a:lnTo>
                    <a:pt x="179172" y="401813"/>
                  </a:lnTo>
                  <a:lnTo>
                    <a:pt x="187495" y="401813"/>
                  </a:lnTo>
                  <a:lnTo>
                    <a:pt x="175690" y="420201"/>
                  </a:lnTo>
                  <a:lnTo>
                    <a:pt x="188311" y="439895"/>
                  </a:lnTo>
                  <a:lnTo>
                    <a:pt x="179988" y="439895"/>
                  </a:lnTo>
                  <a:lnTo>
                    <a:pt x="171555" y="426512"/>
                  </a:lnTo>
                  <a:close/>
                  <a:moveTo>
                    <a:pt x="223156" y="426512"/>
                  </a:moveTo>
                  <a:lnTo>
                    <a:pt x="214724" y="439895"/>
                  </a:lnTo>
                  <a:lnTo>
                    <a:pt x="206401" y="439895"/>
                  </a:lnTo>
                  <a:lnTo>
                    <a:pt x="219021" y="420201"/>
                  </a:lnTo>
                  <a:lnTo>
                    <a:pt x="207217" y="401813"/>
                  </a:lnTo>
                  <a:lnTo>
                    <a:pt x="215540" y="401813"/>
                  </a:lnTo>
                  <a:lnTo>
                    <a:pt x="223156" y="413782"/>
                  </a:lnTo>
                  <a:lnTo>
                    <a:pt x="230772" y="401813"/>
                  </a:lnTo>
                  <a:lnTo>
                    <a:pt x="239095" y="401813"/>
                  </a:lnTo>
                  <a:lnTo>
                    <a:pt x="227291" y="420201"/>
                  </a:lnTo>
                  <a:lnTo>
                    <a:pt x="239911" y="439895"/>
                  </a:lnTo>
                  <a:lnTo>
                    <a:pt x="231588" y="439895"/>
                  </a:lnTo>
                  <a:lnTo>
                    <a:pt x="223156" y="426512"/>
                  </a:lnTo>
                  <a:close/>
                  <a:moveTo>
                    <a:pt x="274756" y="426512"/>
                  </a:moveTo>
                  <a:lnTo>
                    <a:pt x="266324" y="439895"/>
                  </a:lnTo>
                  <a:lnTo>
                    <a:pt x="258001" y="439895"/>
                  </a:lnTo>
                  <a:lnTo>
                    <a:pt x="270621" y="420201"/>
                  </a:lnTo>
                  <a:lnTo>
                    <a:pt x="258817" y="401813"/>
                  </a:lnTo>
                  <a:lnTo>
                    <a:pt x="267140" y="401813"/>
                  </a:lnTo>
                  <a:lnTo>
                    <a:pt x="274756" y="413782"/>
                  </a:lnTo>
                  <a:lnTo>
                    <a:pt x="282373" y="401813"/>
                  </a:lnTo>
                  <a:lnTo>
                    <a:pt x="290696" y="401813"/>
                  </a:lnTo>
                  <a:lnTo>
                    <a:pt x="278891" y="420201"/>
                  </a:lnTo>
                  <a:lnTo>
                    <a:pt x="291512" y="439895"/>
                  </a:lnTo>
                  <a:lnTo>
                    <a:pt x="283189" y="439895"/>
                  </a:lnTo>
                  <a:lnTo>
                    <a:pt x="274756" y="426512"/>
                  </a:lnTo>
                  <a:close/>
                  <a:moveTo>
                    <a:pt x="326356" y="426512"/>
                  </a:moveTo>
                  <a:lnTo>
                    <a:pt x="317924" y="439895"/>
                  </a:lnTo>
                  <a:lnTo>
                    <a:pt x="309601" y="439895"/>
                  </a:lnTo>
                  <a:lnTo>
                    <a:pt x="322222" y="420201"/>
                  </a:lnTo>
                  <a:lnTo>
                    <a:pt x="310417" y="401813"/>
                  </a:lnTo>
                  <a:lnTo>
                    <a:pt x="318740" y="401813"/>
                  </a:lnTo>
                  <a:lnTo>
                    <a:pt x="326356" y="413782"/>
                  </a:lnTo>
                  <a:lnTo>
                    <a:pt x="333973" y="401813"/>
                  </a:lnTo>
                  <a:lnTo>
                    <a:pt x="342296" y="401813"/>
                  </a:lnTo>
                  <a:lnTo>
                    <a:pt x="330491" y="420201"/>
                  </a:lnTo>
                  <a:lnTo>
                    <a:pt x="343112" y="439895"/>
                  </a:lnTo>
                  <a:lnTo>
                    <a:pt x="334789" y="439895"/>
                  </a:lnTo>
                  <a:lnTo>
                    <a:pt x="326356" y="426512"/>
                  </a:lnTo>
                  <a:close/>
                  <a:moveTo>
                    <a:pt x="377956" y="426512"/>
                  </a:moveTo>
                  <a:lnTo>
                    <a:pt x="369524" y="439895"/>
                  </a:lnTo>
                  <a:lnTo>
                    <a:pt x="361201" y="439895"/>
                  </a:lnTo>
                  <a:lnTo>
                    <a:pt x="373822" y="420201"/>
                  </a:lnTo>
                  <a:lnTo>
                    <a:pt x="362017" y="401813"/>
                  </a:lnTo>
                  <a:lnTo>
                    <a:pt x="370340" y="401813"/>
                  </a:lnTo>
                  <a:lnTo>
                    <a:pt x="377956" y="413782"/>
                  </a:lnTo>
                  <a:lnTo>
                    <a:pt x="385573" y="401813"/>
                  </a:lnTo>
                  <a:lnTo>
                    <a:pt x="393896" y="401813"/>
                  </a:lnTo>
                  <a:lnTo>
                    <a:pt x="382091" y="420201"/>
                  </a:lnTo>
                  <a:lnTo>
                    <a:pt x="394712" y="439895"/>
                  </a:lnTo>
                  <a:lnTo>
                    <a:pt x="386389" y="439895"/>
                  </a:lnTo>
                  <a:lnTo>
                    <a:pt x="377956" y="426512"/>
                  </a:lnTo>
                  <a:close/>
                  <a:moveTo>
                    <a:pt x="429556" y="426512"/>
                  </a:moveTo>
                  <a:lnTo>
                    <a:pt x="421124" y="439895"/>
                  </a:lnTo>
                  <a:lnTo>
                    <a:pt x="412801" y="439895"/>
                  </a:lnTo>
                  <a:lnTo>
                    <a:pt x="425422" y="420201"/>
                  </a:lnTo>
                  <a:lnTo>
                    <a:pt x="413617" y="401813"/>
                  </a:lnTo>
                  <a:lnTo>
                    <a:pt x="421940" y="401813"/>
                  </a:lnTo>
                  <a:lnTo>
                    <a:pt x="429556" y="413782"/>
                  </a:lnTo>
                  <a:lnTo>
                    <a:pt x="437173" y="401813"/>
                  </a:lnTo>
                  <a:lnTo>
                    <a:pt x="445496" y="401813"/>
                  </a:lnTo>
                  <a:lnTo>
                    <a:pt x="433691" y="420201"/>
                  </a:lnTo>
                  <a:lnTo>
                    <a:pt x="446312" y="439895"/>
                  </a:lnTo>
                  <a:lnTo>
                    <a:pt x="437989" y="439895"/>
                  </a:lnTo>
                  <a:lnTo>
                    <a:pt x="429556" y="426512"/>
                  </a:lnTo>
                  <a:close/>
                  <a:moveTo>
                    <a:pt x="481157" y="426512"/>
                  </a:moveTo>
                  <a:lnTo>
                    <a:pt x="472724" y="439895"/>
                  </a:lnTo>
                  <a:lnTo>
                    <a:pt x="464401" y="439895"/>
                  </a:lnTo>
                  <a:lnTo>
                    <a:pt x="477022" y="420201"/>
                  </a:lnTo>
                  <a:lnTo>
                    <a:pt x="465217" y="401813"/>
                  </a:lnTo>
                  <a:lnTo>
                    <a:pt x="473540" y="401813"/>
                  </a:lnTo>
                  <a:lnTo>
                    <a:pt x="481156" y="413782"/>
                  </a:lnTo>
                  <a:lnTo>
                    <a:pt x="488773" y="401813"/>
                  </a:lnTo>
                  <a:lnTo>
                    <a:pt x="497096" y="401813"/>
                  </a:lnTo>
                  <a:lnTo>
                    <a:pt x="485291" y="420201"/>
                  </a:lnTo>
                  <a:lnTo>
                    <a:pt x="497912" y="439895"/>
                  </a:lnTo>
                  <a:lnTo>
                    <a:pt x="489589" y="439895"/>
                  </a:lnTo>
                  <a:lnTo>
                    <a:pt x="481156" y="426512"/>
                  </a:lnTo>
                  <a:close/>
                  <a:moveTo>
                    <a:pt x="532757" y="426512"/>
                  </a:moveTo>
                  <a:lnTo>
                    <a:pt x="524324" y="439895"/>
                  </a:lnTo>
                  <a:lnTo>
                    <a:pt x="516001" y="439895"/>
                  </a:lnTo>
                  <a:lnTo>
                    <a:pt x="528622" y="420201"/>
                  </a:lnTo>
                  <a:lnTo>
                    <a:pt x="516817" y="401813"/>
                  </a:lnTo>
                  <a:lnTo>
                    <a:pt x="525140" y="401813"/>
                  </a:lnTo>
                  <a:lnTo>
                    <a:pt x="532756" y="413782"/>
                  </a:lnTo>
                  <a:lnTo>
                    <a:pt x="540373" y="401813"/>
                  </a:lnTo>
                  <a:lnTo>
                    <a:pt x="548696" y="401813"/>
                  </a:lnTo>
                  <a:lnTo>
                    <a:pt x="536891" y="420201"/>
                  </a:lnTo>
                  <a:lnTo>
                    <a:pt x="549512" y="439895"/>
                  </a:lnTo>
                  <a:lnTo>
                    <a:pt x="541189" y="439895"/>
                  </a:lnTo>
                  <a:lnTo>
                    <a:pt x="532756" y="426512"/>
                  </a:lnTo>
                  <a:close/>
                  <a:moveTo>
                    <a:pt x="584357" y="426512"/>
                  </a:moveTo>
                  <a:lnTo>
                    <a:pt x="575925" y="439895"/>
                  </a:lnTo>
                  <a:lnTo>
                    <a:pt x="567601" y="439895"/>
                  </a:lnTo>
                  <a:lnTo>
                    <a:pt x="580222" y="420201"/>
                  </a:lnTo>
                  <a:lnTo>
                    <a:pt x="568417" y="401813"/>
                  </a:lnTo>
                  <a:lnTo>
                    <a:pt x="576741" y="401813"/>
                  </a:lnTo>
                  <a:lnTo>
                    <a:pt x="584357" y="413782"/>
                  </a:lnTo>
                  <a:lnTo>
                    <a:pt x="591973" y="401813"/>
                  </a:lnTo>
                  <a:lnTo>
                    <a:pt x="600296" y="401813"/>
                  </a:lnTo>
                  <a:lnTo>
                    <a:pt x="588492" y="420201"/>
                  </a:lnTo>
                  <a:lnTo>
                    <a:pt x="601112" y="439895"/>
                  </a:lnTo>
                  <a:lnTo>
                    <a:pt x="592789" y="439895"/>
                  </a:lnTo>
                  <a:lnTo>
                    <a:pt x="584357" y="426512"/>
                  </a:lnTo>
                  <a:close/>
                  <a:moveTo>
                    <a:pt x="635957" y="426512"/>
                  </a:moveTo>
                  <a:lnTo>
                    <a:pt x="627525" y="439895"/>
                  </a:lnTo>
                  <a:lnTo>
                    <a:pt x="619202" y="439895"/>
                  </a:lnTo>
                  <a:lnTo>
                    <a:pt x="631822" y="420201"/>
                  </a:lnTo>
                  <a:lnTo>
                    <a:pt x="620018" y="401813"/>
                  </a:lnTo>
                  <a:lnTo>
                    <a:pt x="628341" y="401813"/>
                  </a:lnTo>
                  <a:lnTo>
                    <a:pt x="635957" y="413782"/>
                  </a:lnTo>
                  <a:lnTo>
                    <a:pt x="643573" y="401813"/>
                  </a:lnTo>
                  <a:lnTo>
                    <a:pt x="651896" y="401813"/>
                  </a:lnTo>
                  <a:lnTo>
                    <a:pt x="640092" y="420201"/>
                  </a:lnTo>
                  <a:lnTo>
                    <a:pt x="652712" y="439895"/>
                  </a:lnTo>
                  <a:lnTo>
                    <a:pt x="644389" y="439895"/>
                  </a:lnTo>
                  <a:lnTo>
                    <a:pt x="635957" y="426512"/>
                  </a:lnTo>
                  <a:close/>
                  <a:moveTo>
                    <a:pt x="687557" y="426512"/>
                  </a:moveTo>
                  <a:lnTo>
                    <a:pt x="679125" y="439895"/>
                  </a:lnTo>
                  <a:lnTo>
                    <a:pt x="670802" y="439895"/>
                  </a:lnTo>
                  <a:lnTo>
                    <a:pt x="683423" y="420201"/>
                  </a:lnTo>
                  <a:lnTo>
                    <a:pt x="671618" y="401813"/>
                  </a:lnTo>
                  <a:lnTo>
                    <a:pt x="679941" y="401813"/>
                  </a:lnTo>
                  <a:lnTo>
                    <a:pt x="687557" y="413782"/>
                  </a:lnTo>
                  <a:lnTo>
                    <a:pt x="695174" y="401813"/>
                  </a:lnTo>
                  <a:lnTo>
                    <a:pt x="703497" y="401813"/>
                  </a:lnTo>
                  <a:lnTo>
                    <a:pt x="691692" y="420201"/>
                  </a:lnTo>
                  <a:lnTo>
                    <a:pt x="704313" y="439895"/>
                  </a:lnTo>
                  <a:lnTo>
                    <a:pt x="695990" y="439895"/>
                  </a:lnTo>
                  <a:lnTo>
                    <a:pt x="687557" y="426512"/>
                  </a:lnTo>
                  <a:close/>
                  <a:moveTo>
                    <a:pt x="739157" y="426512"/>
                  </a:moveTo>
                  <a:lnTo>
                    <a:pt x="730725" y="439895"/>
                  </a:lnTo>
                  <a:lnTo>
                    <a:pt x="722402" y="439895"/>
                  </a:lnTo>
                  <a:lnTo>
                    <a:pt x="735023" y="420201"/>
                  </a:lnTo>
                  <a:lnTo>
                    <a:pt x="723218" y="401813"/>
                  </a:lnTo>
                  <a:lnTo>
                    <a:pt x="731541" y="401813"/>
                  </a:lnTo>
                  <a:lnTo>
                    <a:pt x="739157" y="413782"/>
                  </a:lnTo>
                  <a:lnTo>
                    <a:pt x="746774" y="401813"/>
                  </a:lnTo>
                  <a:lnTo>
                    <a:pt x="755097" y="401813"/>
                  </a:lnTo>
                  <a:lnTo>
                    <a:pt x="743292" y="420201"/>
                  </a:lnTo>
                  <a:lnTo>
                    <a:pt x="755913" y="439895"/>
                  </a:lnTo>
                  <a:lnTo>
                    <a:pt x="747590" y="439895"/>
                  </a:lnTo>
                  <a:lnTo>
                    <a:pt x="739157" y="426512"/>
                  </a:lnTo>
                  <a:close/>
                  <a:moveTo>
                    <a:pt x="790757" y="426512"/>
                  </a:moveTo>
                  <a:lnTo>
                    <a:pt x="782325" y="439895"/>
                  </a:lnTo>
                  <a:lnTo>
                    <a:pt x="774002" y="439895"/>
                  </a:lnTo>
                  <a:lnTo>
                    <a:pt x="786623" y="420201"/>
                  </a:lnTo>
                  <a:lnTo>
                    <a:pt x="774818" y="401813"/>
                  </a:lnTo>
                  <a:lnTo>
                    <a:pt x="783141" y="401813"/>
                  </a:lnTo>
                  <a:lnTo>
                    <a:pt x="790757" y="413782"/>
                  </a:lnTo>
                  <a:lnTo>
                    <a:pt x="798374" y="401813"/>
                  </a:lnTo>
                  <a:lnTo>
                    <a:pt x="806697" y="401813"/>
                  </a:lnTo>
                  <a:lnTo>
                    <a:pt x="794892" y="420201"/>
                  </a:lnTo>
                  <a:lnTo>
                    <a:pt x="807513" y="439895"/>
                  </a:lnTo>
                  <a:lnTo>
                    <a:pt x="799190" y="439895"/>
                  </a:lnTo>
                  <a:lnTo>
                    <a:pt x="790757" y="426512"/>
                  </a:lnTo>
                  <a:close/>
                  <a:moveTo>
                    <a:pt x="842357" y="426512"/>
                  </a:moveTo>
                  <a:lnTo>
                    <a:pt x="833925" y="439895"/>
                  </a:lnTo>
                  <a:lnTo>
                    <a:pt x="825602" y="439895"/>
                  </a:lnTo>
                  <a:lnTo>
                    <a:pt x="838223" y="420201"/>
                  </a:lnTo>
                  <a:lnTo>
                    <a:pt x="826418" y="401813"/>
                  </a:lnTo>
                  <a:lnTo>
                    <a:pt x="834741" y="401813"/>
                  </a:lnTo>
                  <a:lnTo>
                    <a:pt x="842357" y="413782"/>
                  </a:lnTo>
                  <a:lnTo>
                    <a:pt x="849974" y="401813"/>
                  </a:lnTo>
                  <a:lnTo>
                    <a:pt x="858297" y="401813"/>
                  </a:lnTo>
                  <a:lnTo>
                    <a:pt x="846492" y="420201"/>
                  </a:lnTo>
                  <a:lnTo>
                    <a:pt x="859113" y="439895"/>
                  </a:lnTo>
                  <a:lnTo>
                    <a:pt x="850790" y="439895"/>
                  </a:lnTo>
                  <a:lnTo>
                    <a:pt x="842357" y="426512"/>
                  </a:lnTo>
                  <a:close/>
                  <a:moveTo>
                    <a:pt x="893958" y="426512"/>
                  </a:moveTo>
                  <a:lnTo>
                    <a:pt x="885526" y="439895"/>
                  </a:lnTo>
                  <a:lnTo>
                    <a:pt x="877202" y="439895"/>
                  </a:lnTo>
                  <a:lnTo>
                    <a:pt x="889823" y="420201"/>
                  </a:lnTo>
                  <a:lnTo>
                    <a:pt x="878018" y="401813"/>
                  </a:lnTo>
                  <a:lnTo>
                    <a:pt x="886341" y="401813"/>
                  </a:lnTo>
                  <a:lnTo>
                    <a:pt x="893958" y="413782"/>
                  </a:lnTo>
                  <a:lnTo>
                    <a:pt x="901574" y="401813"/>
                  </a:lnTo>
                  <a:lnTo>
                    <a:pt x="909897" y="401813"/>
                  </a:lnTo>
                  <a:lnTo>
                    <a:pt x="898093" y="420201"/>
                  </a:lnTo>
                  <a:lnTo>
                    <a:pt x="910713" y="439895"/>
                  </a:lnTo>
                  <a:lnTo>
                    <a:pt x="902390" y="439895"/>
                  </a:lnTo>
                  <a:lnTo>
                    <a:pt x="893958" y="426512"/>
                  </a:lnTo>
                  <a:close/>
                  <a:moveTo>
                    <a:pt x="945558" y="426512"/>
                  </a:moveTo>
                  <a:lnTo>
                    <a:pt x="937126" y="439895"/>
                  </a:lnTo>
                  <a:lnTo>
                    <a:pt x="928803" y="439895"/>
                  </a:lnTo>
                  <a:lnTo>
                    <a:pt x="941423" y="420201"/>
                  </a:lnTo>
                  <a:lnTo>
                    <a:pt x="929619" y="401813"/>
                  </a:lnTo>
                  <a:lnTo>
                    <a:pt x="937942" y="401813"/>
                  </a:lnTo>
                  <a:lnTo>
                    <a:pt x="945558" y="413782"/>
                  </a:lnTo>
                  <a:lnTo>
                    <a:pt x="953174" y="401813"/>
                  </a:lnTo>
                  <a:lnTo>
                    <a:pt x="961497" y="401813"/>
                  </a:lnTo>
                  <a:lnTo>
                    <a:pt x="949693" y="420201"/>
                  </a:lnTo>
                  <a:lnTo>
                    <a:pt x="962313" y="439895"/>
                  </a:lnTo>
                  <a:lnTo>
                    <a:pt x="953990" y="439895"/>
                  </a:lnTo>
                  <a:lnTo>
                    <a:pt x="945558" y="426512"/>
                  </a:lnTo>
                  <a:close/>
                  <a:moveTo>
                    <a:pt x="997158" y="426512"/>
                  </a:moveTo>
                  <a:lnTo>
                    <a:pt x="988726" y="439895"/>
                  </a:lnTo>
                  <a:lnTo>
                    <a:pt x="980403" y="439895"/>
                  </a:lnTo>
                  <a:lnTo>
                    <a:pt x="993023" y="420201"/>
                  </a:lnTo>
                  <a:lnTo>
                    <a:pt x="981219" y="401813"/>
                  </a:lnTo>
                  <a:lnTo>
                    <a:pt x="989542" y="401813"/>
                  </a:lnTo>
                  <a:lnTo>
                    <a:pt x="997158" y="413782"/>
                  </a:lnTo>
                  <a:lnTo>
                    <a:pt x="1004775" y="401813"/>
                  </a:lnTo>
                  <a:lnTo>
                    <a:pt x="1013097" y="401813"/>
                  </a:lnTo>
                  <a:lnTo>
                    <a:pt x="1001293" y="420201"/>
                  </a:lnTo>
                  <a:lnTo>
                    <a:pt x="1013913" y="439895"/>
                  </a:lnTo>
                  <a:lnTo>
                    <a:pt x="1005591" y="439895"/>
                  </a:lnTo>
                  <a:lnTo>
                    <a:pt x="997158" y="426512"/>
                  </a:lnTo>
                  <a:close/>
                  <a:moveTo>
                    <a:pt x="16755" y="483914"/>
                  </a:moveTo>
                  <a:lnTo>
                    <a:pt x="8323" y="497297"/>
                  </a:lnTo>
                  <a:lnTo>
                    <a:pt x="0" y="497297"/>
                  </a:lnTo>
                  <a:lnTo>
                    <a:pt x="12621" y="477603"/>
                  </a:lnTo>
                  <a:lnTo>
                    <a:pt x="816" y="459215"/>
                  </a:lnTo>
                  <a:lnTo>
                    <a:pt x="9139" y="459215"/>
                  </a:lnTo>
                  <a:lnTo>
                    <a:pt x="16755" y="471184"/>
                  </a:lnTo>
                  <a:lnTo>
                    <a:pt x="24372" y="459215"/>
                  </a:lnTo>
                  <a:lnTo>
                    <a:pt x="32695" y="459215"/>
                  </a:lnTo>
                  <a:lnTo>
                    <a:pt x="20890" y="477603"/>
                  </a:lnTo>
                  <a:lnTo>
                    <a:pt x="33511" y="497297"/>
                  </a:lnTo>
                  <a:lnTo>
                    <a:pt x="25188" y="497297"/>
                  </a:lnTo>
                  <a:lnTo>
                    <a:pt x="16755" y="483914"/>
                  </a:lnTo>
                  <a:close/>
                  <a:moveTo>
                    <a:pt x="68355" y="483914"/>
                  </a:moveTo>
                  <a:lnTo>
                    <a:pt x="59923" y="497297"/>
                  </a:lnTo>
                  <a:lnTo>
                    <a:pt x="51600" y="497297"/>
                  </a:lnTo>
                  <a:lnTo>
                    <a:pt x="64221" y="477603"/>
                  </a:lnTo>
                  <a:lnTo>
                    <a:pt x="52416" y="459215"/>
                  </a:lnTo>
                  <a:lnTo>
                    <a:pt x="60739" y="459215"/>
                  </a:lnTo>
                  <a:lnTo>
                    <a:pt x="68355" y="471184"/>
                  </a:lnTo>
                  <a:lnTo>
                    <a:pt x="75972" y="459215"/>
                  </a:lnTo>
                  <a:lnTo>
                    <a:pt x="84295" y="459215"/>
                  </a:lnTo>
                  <a:lnTo>
                    <a:pt x="72490" y="477603"/>
                  </a:lnTo>
                  <a:lnTo>
                    <a:pt x="85111" y="497297"/>
                  </a:lnTo>
                  <a:lnTo>
                    <a:pt x="76788" y="497297"/>
                  </a:lnTo>
                  <a:lnTo>
                    <a:pt x="68355" y="483914"/>
                  </a:lnTo>
                  <a:close/>
                  <a:moveTo>
                    <a:pt x="119956" y="483914"/>
                  </a:moveTo>
                  <a:lnTo>
                    <a:pt x="111523" y="497297"/>
                  </a:lnTo>
                  <a:lnTo>
                    <a:pt x="103200" y="497297"/>
                  </a:lnTo>
                  <a:lnTo>
                    <a:pt x="115821" y="477603"/>
                  </a:lnTo>
                  <a:lnTo>
                    <a:pt x="104016" y="459215"/>
                  </a:lnTo>
                  <a:lnTo>
                    <a:pt x="112339" y="459215"/>
                  </a:lnTo>
                  <a:lnTo>
                    <a:pt x="119955" y="471184"/>
                  </a:lnTo>
                  <a:lnTo>
                    <a:pt x="127572" y="459215"/>
                  </a:lnTo>
                  <a:lnTo>
                    <a:pt x="135895" y="459215"/>
                  </a:lnTo>
                  <a:lnTo>
                    <a:pt x="124090" y="477603"/>
                  </a:lnTo>
                  <a:lnTo>
                    <a:pt x="136711" y="497297"/>
                  </a:lnTo>
                  <a:lnTo>
                    <a:pt x="128388" y="497297"/>
                  </a:lnTo>
                  <a:lnTo>
                    <a:pt x="119955" y="483914"/>
                  </a:lnTo>
                  <a:close/>
                  <a:moveTo>
                    <a:pt x="171556" y="483914"/>
                  </a:moveTo>
                  <a:lnTo>
                    <a:pt x="163123" y="497297"/>
                  </a:lnTo>
                  <a:lnTo>
                    <a:pt x="154800" y="497297"/>
                  </a:lnTo>
                  <a:lnTo>
                    <a:pt x="167421" y="477603"/>
                  </a:lnTo>
                  <a:lnTo>
                    <a:pt x="155616" y="459215"/>
                  </a:lnTo>
                  <a:lnTo>
                    <a:pt x="163939" y="459215"/>
                  </a:lnTo>
                  <a:lnTo>
                    <a:pt x="171555" y="471184"/>
                  </a:lnTo>
                  <a:lnTo>
                    <a:pt x="179172" y="459215"/>
                  </a:lnTo>
                  <a:lnTo>
                    <a:pt x="187495" y="459215"/>
                  </a:lnTo>
                  <a:lnTo>
                    <a:pt x="175690" y="477603"/>
                  </a:lnTo>
                  <a:lnTo>
                    <a:pt x="188311" y="497297"/>
                  </a:lnTo>
                  <a:lnTo>
                    <a:pt x="179988" y="497297"/>
                  </a:lnTo>
                  <a:lnTo>
                    <a:pt x="171555" y="483914"/>
                  </a:lnTo>
                  <a:close/>
                  <a:moveTo>
                    <a:pt x="223156" y="483914"/>
                  </a:moveTo>
                  <a:lnTo>
                    <a:pt x="214724" y="497297"/>
                  </a:lnTo>
                  <a:lnTo>
                    <a:pt x="206401" y="497297"/>
                  </a:lnTo>
                  <a:lnTo>
                    <a:pt x="219021" y="477603"/>
                  </a:lnTo>
                  <a:lnTo>
                    <a:pt x="207217" y="459215"/>
                  </a:lnTo>
                  <a:lnTo>
                    <a:pt x="215540" y="459215"/>
                  </a:lnTo>
                  <a:lnTo>
                    <a:pt x="223156" y="471184"/>
                  </a:lnTo>
                  <a:lnTo>
                    <a:pt x="230772" y="459215"/>
                  </a:lnTo>
                  <a:lnTo>
                    <a:pt x="239095" y="459215"/>
                  </a:lnTo>
                  <a:lnTo>
                    <a:pt x="227291" y="477603"/>
                  </a:lnTo>
                  <a:lnTo>
                    <a:pt x="239911" y="497297"/>
                  </a:lnTo>
                  <a:lnTo>
                    <a:pt x="231588" y="497297"/>
                  </a:lnTo>
                  <a:lnTo>
                    <a:pt x="223156" y="483914"/>
                  </a:lnTo>
                  <a:close/>
                  <a:moveTo>
                    <a:pt x="274756" y="483914"/>
                  </a:moveTo>
                  <a:lnTo>
                    <a:pt x="266324" y="497297"/>
                  </a:lnTo>
                  <a:lnTo>
                    <a:pt x="258001" y="497297"/>
                  </a:lnTo>
                  <a:lnTo>
                    <a:pt x="270621" y="477603"/>
                  </a:lnTo>
                  <a:lnTo>
                    <a:pt x="258817" y="459215"/>
                  </a:lnTo>
                  <a:lnTo>
                    <a:pt x="267140" y="459215"/>
                  </a:lnTo>
                  <a:lnTo>
                    <a:pt x="274756" y="471184"/>
                  </a:lnTo>
                  <a:lnTo>
                    <a:pt x="282373" y="459215"/>
                  </a:lnTo>
                  <a:lnTo>
                    <a:pt x="290696" y="459215"/>
                  </a:lnTo>
                  <a:lnTo>
                    <a:pt x="278891" y="477603"/>
                  </a:lnTo>
                  <a:lnTo>
                    <a:pt x="291512" y="497297"/>
                  </a:lnTo>
                  <a:lnTo>
                    <a:pt x="283189" y="497297"/>
                  </a:lnTo>
                  <a:lnTo>
                    <a:pt x="274756" y="483914"/>
                  </a:lnTo>
                  <a:close/>
                  <a:moveTo>
                    <a:pt x="326356" y="483914"/>
                  </a:moveTo>
                  <a:lnTo>
                    <a:pt x="317924" y="497297"/>
                  </a:lnTo>
                  <a:lnTo>
                    <a:pt x="309601" y="497297"/>
                  </a:lnTo>
                  <a:lnTo>
                    <a:pt x="322222" y="477603"/>
                  </a:lnTo>
                  <a:lnTo>
                    <a:pt x="310417" y="459215"/>
                  </a:lnTo>
                  <a:lnTo>
                    <a:pt x="318740" y="459215"/>
                  </a:lnTo>
                  <a:lnTo>
                    <a:pt x="326356" y="471184"/>
                  </a:lnTo>
                  <a:lnTo>
                    <a:pt x="333973" y="459215"/>
                  </a:lnTo>
                  <a:lnTo>
                    <a:pt x="342296" y="459215"/>
                  </a:lnTo>
                  <a:lnTo>
                    <a:pt x="330491" y="477603"/>
                  </a:lnTo>
                  <a:lnTo>
                    <a:pt x="343112" y="497297"/>
                  </a:lnTo>
                  <a:lnTo>
                    <a:pt x="334789" y="497297"/>
                  </a:lnTo>
                  <a:lnTo>
                    <a:pt x="326356" y="483914"/>
                  </a:lnTo>
                  <a:close/>
                  <a:moveTo>
                    <a:pt x="377956" y="483914"/>
                  </a:moveTo>
                  <a:lnTo>
                    <a:pt x="369524" y="497297"/>
                  </a:lnTo>
                  <a:lnTo>
                    <a:pt x="361201" y="497297"/>
                  </a:lnTo>
                  <a:lnTo>
                    <a:pt x="373822" y="477603"/>
                  </a:lnTo>
                  <a:lnTo>
                    <a:pt x="362017" y="459215"/>
                  </a:lnTo>
                  <a:lnTo>
                    <a:pt x="370340" y="459215"/>
                  </a:lnTo>
                  <a:lnTo>
                    <a:pt x="377956" y="471184"/>
                  </a:lnTo>
                  <a:lnTo>
                    <a:pt x="385573" y="459215"/>
                  </a:lnTo>
                  <a:lnTo>
                    <a:pt x="393896" y="459215"/>
                  </a:lnTo>
                  <a:lnTo>
                    <a:pt x="382091" y="477603"/>
                  </a:lnTo>
                  <a:lnTo>
                    <a:pt x="394712" y="497297"/>
                  </a:lnTo>
                  <a:lnTo>
                    <a:pt x="386389" y="497297"/>
                  </a:lnTo>
                  <a:lnTo>
                    <a:pt x="377956" y="483914"/>
                  </a:lnTo>
                  <a:close/>
                  <a:moveTo>
                    <a:pt x="429556" y="483914"/>
                  </a:moveTo>
                  <a:lnTo>
                    <a:pt x="421124" y="497297"/>
                  </a:lnTo>
                  <a:lnTo>
                    <a:pt x="412801" y="497297"/>
                  </a:lnTo>
                  <a:lnTo>
                    <a:pt x="425422" y="477603"/>
                  </a:lnTo>
                  <a:lnTo>
                    <a:pt x="413617" y="459215"/>
                  </a:lnTo>
                  <a:lnTo>
                    <a:pt x="421940" y="459215"/>
                  </a:lnTo>
                  <a:lnTo>
                    <a:pt x="429556" y="471184"/>
                  </a:lnTo>
                  <a:lnTo>
                    <a:pt x="437173" y="459215"/>
                  </a:lnTo>
                  <a:lnTo>
                    <a:pt x="445496" y="459215"/>
                  </a:lnTo>
                  <a:lnTo>
                    <a:pt x="433691" y="477603"/>
                  </a:lnTo>
                  <a:lnTo>
                    <a:pt x="446312" y="497297"/>
                  </a:lnTo>
                  <a:lnTo>
                    <a:pt x="437989" y="497297"/>
                  </a:lnTo>
                  <a:lnTo>
                    <a:pt x="429556" y="483914"/>
                  </a:lnTo>
                  <a:close/>
                  <a:moveTo>
                    <a:pt x="481157" y="483914"/>
                  </a:moveTo>
                  <a:lnTo>
                    <a:pt x="472724" y="497297"/>
                  </a:lnTo>
                  <a:lnTo>
                    <a:pt x="464401" y="497297"/>
                  </a:lnTo>
                  <a:lnTo>
                    <a:pt x="477022" y="477603"/>
                  </a:lnTo>
                  <a:lnTo>
                    <a:pt x="465217" y="459215"/>
                  </a:lnTo>
                  <a:lnTo>
                    <a:pt x="473540" y="459215"/>
                  </a:lnTo>
                  <a:lnTo>
                    <a:pt x="481156" y="471184"/>
                  </a:lnTo>
                  <a:lnTo>
                    <a:pt x="488773" y="459215"/>
                  </a:lnTo>
                  <a:lnTo>
                    <a:pt x="497096" y="459215"/>
                  </a:lnTo>
                  <a:lnTo>
                    <a:pt x="485291" y="477603"/>
                  </a:lnTo>
                  <a:lnTo>
                    <a:pt x="497912" y="497297"/>
                  </a:lnTo>
                  <a:lnTo>
                    <a:pt x="489589" y="497297"/>
                  </a:lnTo>
                  <a:lnTo>
                    <a:pt x="481156" y="483914"/>
                  </a:lnTo>
                  <a:close/>
                  <a:moveTo>
                    <a:pt x="532757" y="483914"/>
                  </a:moveTo>
                  <a:lnTo>
                    <a:pt x="524324" y="497297"/>
                  </a:lnTo>
                  <a:lnTo>
                    <a:pt x="516001" y="497297"/>
                  </a:lnTo>
                  <a:lnTo>
                    <a:pt x="528622" y="477603"/>
                  </a:lnTo>
                  <a:lnTo>
                    <a:pt x="516817" y="459215"/>
                  </a:lnTo>
                  <a:lnTo>
                    <a:pt x="525140" y="459215"/>
                  </a:lnTo>
                  <a:lnTo>
                    <a:pt x="532756" y="471184"/>
                  </a:lnTo>
                  <a:lnTo>
                    <a:pt x="540373" y="459215"/>
                  </a:lnTo>
                  <a:lnTo>
                    <a:pt x="548696" y="459215"/>
                  </a:lnTo>
                  <a:lnTo>
                    <a:pt x="536891" y="477603"/>
                  </a:lnTo>
                  <a:lnTo>
                    <a:pt x="549512" y="497297"/>
                  </a:lnTo>
                  <a:lnTo>
                    <a:pt x="541189" y="497297"/>
                  </a:lnTo>
                  <a:lnTo>
                    <a:pt x="532756" y="483914"/>
                  </a:lnTo>
                  <a:close/>
                  <a:moveTo>
                    <a:pt x="584357" y="483914"/>
                  </a:moveTo>
                  <a:lnTo>
                    <a:pt x="575925" y="497297"/>
                  </a:lnTo>
                  <a:lnTo>
                    <a:pt x="567601" y="497297"/>
                  </a:lnTo>
                  <a:lnTo>
                    <a:pt x="580222" y="477603"/>
                  </a:lnTo>
                  <a:lnTo>
                    <a:pt x="568417" y="459215"/>
                  </a:lnTo>
                  <a:lnTo>
                    <a:pt x="576741" y="459215"/>
                  </a:lnTo>
                  <a:lnTo>
                    <a:pt x="584357" y="471184"/>
                  </a:lnTo>
                  <a:lnTo>
                    <a:pt x="591973" y="459215"/>
                  </a:lnTo>
                  <a:lnTo>
                    <a:pt x="600296" y="459215"/>
                  </a:lnTo>
                  <a:lnTo>
                    <a:pt x="588492" y="477603"/>
                  </a:lnTo>
                  <a:lnTo>
                    <a:pt x="601112" y="497297"/>
                  </a:lnTo>
                  <a:lnTo>
                    <a:pt x="592789" y="497297"/>
                  </a:lnTo>
                  <a:lnTo>
                    <a:pt x="584357" y="483914"/>
                  </a:lnTo>
                  <a:close/>
                  <a:moveTo>
                    <a:pt x="635957" y="483914"/>
                  </a:moveTo>
                  <a:lnTo>
                    <a:pt x="627525" y="497297"/>
                  </a:lnTo>
                  <a:lnTo>
                    <a:pt x="619202" y="497297"/>
                  </a:lnTo>
                  <a:lnTo>
                    <a:pt x="631822" y="477603"/>
                  </a:lnTo>
                  <a:lnTo>
                    <a:pt x="620018" y="459215"/>
                  </a:lnTo>
                  <a:lnTo>
                    <a:pt x="628341" y="459215"/>
                  </a:lnTo>
                  <a:lnTo>
                    <a:pt x="635957" y="471184"/>
                  </a:lnTo>
                  <a:lnTo>
                    <a:pt x="643573" y="459215"/>
                  </a:lnTo>
                  <a:lnTo>
                    <a:pt x="651896" y="459215"/>
                  </a:lnTo>
                  <a:lnTo>
                    <a:pt x="640092" y="477603"/>
                  </a:lnTo>
                  <a:lnTo>
                    <a:pt x="652712" y="497297"/>
                  </a:lnTo>
                  <a:lnTo>
                    <a:pt x="644389" y="497297"/>
                  </a:lnTo>
                  <a:lnTo>
                    <a:pt x="635957" y="483914"/>
                  </a:lnTo>
                  <a:close/>
                  <a:moveTo>
                    <a:pt x="687557" y="483914"/>
                  </a:moveTo>
                  <a:lnTo>
                    <a:pt x="679125" y="497297"/>
                  </a:lnTo>
                  <a:lnTo>
                    <a:pt x="670802" y="497297"/>
                  </a:lnTo>
                  <a:lnTo>
                    <a:pt x="683423" y="477603"/>
                  </a:lnTo>
                  <a:lnTo>
                    <a:pt x="671618" y="459215"/>
                  </a:lnTo>
                  <a:lnTo>
                    <a:pt x="679941" y="459215"/>
                  </a:lnTo>
                  <a:lnTo>
                    <a:pt x="687557" y="471184"/>
                  </a:lnTo>
                  <a:lnTo>
                    <a:pt x="695174" y="459215"/>
                  </a:lnTo>
                  <a:lnTo>
                    <a:pt x="703497" y="459215"/>
                  </a:lnTo>
                  <a:lnTo>
                    <a:pt x="691692" y="477603"/>
                  </a:lnTo>
                  <a:lnTo>
                    <a:pt x="704313" y="497297"/>
                  </a:lnTo>
                  <a:lnTo>
                    <a:pt x="695990" y="497297"/>
                  </a:lnTo>
                  <a:lnTo>
                    <a:pt x="687557" y="483914"/>
                  </a:lnTo>
                  <a:close/>
                  <a:moveTo>
                    <a:pt x="739157" y="483914"/>
                  </a:moveTo>
                  <a:lnTo>
                    <a:pt x="730725" y="497297"/>
                  </a:lnTo>
                  <a:lnTo>
                    <a:pt x="722402" y="497297"/>
                  </a:lnTo>
                  <a:lnTo>
                    <a:pt x="735023" y="477603"/>
                  </a:lnTo>
                  <a:lnTo>
                    <a:pt x="723218" y="459215"/>
                  </a:lnTo>
                  <a:lnTo>
                    <a:pt x="731541" y="459215"/>
                  </a:lnTo>
                  <a:lnTo>
                    <a:pt x="739157" y="471184"/>
                  </a:lnTo>
                  <a:lnTo>
                    <a:pt x="746774" y="459215"/>
                  </a:lnTo>
                  <a:lnTo>
                    <a:pt x="755097" y="459215"/>
                  </a:lnTo>
                  <a:lnTo>
                    <a:pt x="743292" y="477603"/>
                  </a:lnTo>
                  <a:lnTo>
                    <a:pt x="755913" y="497297"/>
                  </a:lnTo>
                  <a:lnTo>
                    <a:pt x="747590" y="497297"/>
                  </a:lnTo>
                  <a:lnTo>
                    <a:pt x="739157" y="483914"/>
                  </a:lnTo>
                  <a:close/>
                  <a:moveTo>
                    <a:pt x="790757" y="483914"/>
                  </a:moveTo>
                  <a:lnTo>
                    <a:pt x="782325" y="497297"/>
                  </a:lnTo>
                  <a:lnTo>
                    <a:pt x="774002" y="497297"/>
                  </a:lnTo>
                  <a:lnTo>
                    <a:pt x="786623" y="477603"/>
                  </a:lnTo>
                  <a:lnTo>
                    <a:pt x="774818" y="459215"/>
                  </a:lnTo>
                  <a:lnTo>
                    <a:pt x="783141" y="459215"/>
                  </a:lnTo>
                  <a:lnTo>
                    <a:pt x="790757" y="471184"/>
                  </a:lnTo>
                  <a:lnTo>
                    <a:pt x="798374" y="459215"/>
                  </a:lnTo>
                  <a:lnTo>
                    <a:pt x="806697" y="459215"/>
                  </a:lnTo>
                  <a:lnTo>
                    <a:pt x="794892" y="477603"/>
                  </a:lnTo>
                  <a:lnTo>
                    <a:pt x="807513" y="497297"/>
                  </a:lnTo>
                  <a:lnTo>
                    <a:pt x="799190" y="497297"/>
                  </a:lnTo>
                  <a:lnTo>
                    <a:pt x="790757" y="483914"/>
                  </a:lnTo>
                  <a:close/>
                  <a:moveTo>
                    <a:pt x="842357" y="483914"/>
                  </a:moveTo>
                  <a:lnTo>
                    <a:pt x="833925" y="497297"/>
                  </a:lnTo>
                  <a:lnTo>
                    <a:pt x="825602" y="497297"/>
                  </a:lnTo>
                  <a:lnTo>
                    <a:pt x="838223" y="477603"/>
                  </a:lnTo>
                  <a:lnTo>
                    <a:pt x="826418" y="459215"/>
                  </a:lnTo>
                  <a:lnTo>
                    <a:pt x="834741" y="459215"/>
                  </a:lnTo>
                  <a:lnTo>
                    <a:pt x="842357" y="471184"/>
                  </a:lnTo>
                  <a:lnTo>
                    <a:pt x="849974" y="459215"/>
                  </a:lnTo>
                  <a:lnTo>
                    <a:pt x="858297" y="459215"/>
                  </a:lnTo>
                  <a:lnTo>
                    <a:pt x="846492" y="477603"/>
                  </a:lnTo>
                  <a:lnTo>
                    <a:pt x="859113" y="497297"/>
                  </a:lnTo>
                  <a:lnTo>
                    <a:pt x="850790" y="497297"/>
                  </a:lnTo>
                  <a:lnTo>
                    <a:pt x="842357" y="483914"/>
                  </a:lnTo>
                  <a:close/>
                  <a:moveTo>
                    <a:pt x="893958" y="483914"/>
                  </a:moveTo>
                  <a:lnTo>
                    <a:pt x="885526" y="497297"/>
                  </a:lnTo>
                  <a:lnTo>
                    <a:pt x="877202" y="497297"/>
                  </a:lnTo>
                  <a:lnTo>
                    <a:pt x="889823" y="477603"/>
                  </a:lnTo>
                  <a:lnTo>
                    <a:pt x="878018" y="459215"/>
                  </a:lnTo>
                  <a:lnTo>
                    <a:pt x="886341" y="459215"/>
                  </a:lnTo>
                  <a:lnTo>
                    <a:pt x="893958" y="471184"/>
                  </a:lnTo>
                  <a:lnTo>
                    <a:pt x="901574" y="459215"/>
                  </a:lnTo>
                  <a:lnTo>
                    <a:pt x="909897" y="459215"/>
                  </a:lnTo>
                  <a:lnTo>
                    <a:pt x="898093" y="477603"/>
                  </a:lnTo>
                  <a:lnTo>
                    <a:pt x="910713" y="497297"/>
                  </a:lnTo>
                  <a:lnTo>
                    <a:pt x="902390" y="497297"/>
                  </a:lnTo>
                  <a:lnTo>
                    <a:pt x="893958" y="483914"/>
                  </a:lnTo>
                  <a:close/>
                  <a:moveTo>
                    <a:pt x="945558" y="483914"/>
                  </a:moveTo>
                  <a:lnTo>
                    <a:pt x="937126" y="497297"/>
                  </a:lnTo>
                  <a:lnTo>
                    <a:pt x="928803" y="497297"/>
                  </a:lnTo>
                  <a:lnTo>
                    <a:pt x="941423" y="477603"/>
                  </a:lnTo>
                  <a:lnTo>
                    <a:pt x="929619" y="459215"/>
                  </a:lnTo>
                  <a:lnTo>
                    <a:pt x="937942" y="459215"/>
                  </a:lnTo>
                  <a:lnTo>
                    <a:pt x="945558" y="471184"/>
                  </a:lnTo>
                  <a:lnTo>
                    <a:pt x="953174" y="459215"/>
                  </a:lnTo>
                  <a:lnTo>
                    <a:pt x="961497" y="459215"/>
                  </a:lnTo>
                  <a:lnTo>
                    <a:pt x="949693" y="477603"/>
                  </a:lnTo>
                  <a:lnTo>
                    <a:pt x="962313" y="497297"/>
                  </a:lnTo>
                  <a:lnTo>
                    <a:pt x="953990" y="497297"/>
                  </a:lnTo>
                  <a:lnTo>
                    <a:pt x="945558" y="483914"/>
                  </a:lnTo>
                  <a:close/>
                  <a:moveTo>
                    <a:pt x="997158" y="483914"/>
                  </a:moveTo>
                  <a:lnTo>
                    <a:pt x="988726" y="497297"/>
                  </a:lnTo>
                  <a:lnTo>
                    <a:pt x="980403" y="497297"/>
                  </a:lnTo>
                  <a:lnTo>
                    <a:pt x="993023" y="477603"/>
                  </a:lnTo>
                  <a:lnTo>
                    <a:pt x="981219" y="459215"/>
                  </a:lnTo>
                  <a:lnTo>
                    <a:pt x="989542" y="459215"/>
                  </a:lnTo>
                  <a:lnTo>
                    <a:pt x="997158" y="471184"/>
                  </a:lnTo>
                  <a:lnTo>
                    <a:pt x="1004775" y="459215"/>
                  </a:lnTo>
                  <a:lnTo>
                    <a:pt x="1013097" y="459215"/>
                  </a:lnTo>
                  <a:lnTo>
                    <a:pt x="1001293" y="477603"/>
                  </a:lnTo>
                  <a:lnTo>
                    <a:pt x="1013913" y="497297"/>
                  </a:lnTo>
                  <a:lnTo>
                    <a:pt x="1005591" y="497297"/>
                  </a:lnTo>
                  <a:lnTo>
                    <a:pt x="997158" y="483914"/>
                  </a:lnTo>
                  <a:close/>
                  <a:moveTo>
                    <a:pt x="16755" y="541316"/>
                  </a:moveTo>
                  <a:lnTo>
                    <a:pt x="8323" y="554699"/>
                  </a:lnTo>
                  <a:lnTo>
                    <a:pt x="0" y="554699"/>
                  </a:lnTo>
                  <a:lnTo>
                    <a:pt x="12621" y="535005"/>
                  </a:lnTo>
                  <a:lnTo>
                    <a:pt x="816" y="516617"/>
                  </a:lnTo>
                  <a:lnTo>
                    <a:pt x="9139" y="516617"/>
                  </a:lnTo>
                  <a:lnTo>
                    <a:pt x="16755" y="528586"/>
                  </a:lnTo>
                  <a:lnTo>
                    <a:pt x="24372" y="516617"/>
                  </a:lnTo>
                  <a:lnTo>
                    <a:pt x="32695" y="516617"/>
                  </a:lnTo>
                  <a:lnTo>
                    <a:pt x="20890" y="535005"/>
                  </a:lnTo>
                  <a:lnTo>
                    <a:pt x="33511" y="554699"/>
                  </a:lnTo>
                  <a:lnTo>
                    <a:pt x="25188" y="554699"/>
                  </a:lnTo>
                  <a:lnTo>
                    <a:pt x="16755" y="541316"/>
                  </a:lnTo>
                  <a:close/>
                  <a:moveTo>
                    <a:pt x="68355" y="541316"/>
                  </a:moveTo>
                  <a:lnTo>
                    <a:pt x="59923" y="554699"/>
                  </a:lnTo>
                  <a:lnTo>
                    <a:pt x="51600" y="554699"/>
                  </a:lnTo>
                  <a:lnTo>
                    <a:pt x="64221" y="535005"/>
                  </a:lnTo>
                  <a:lnTo>
                    <a:pt x="52416" y="516617"/>
                  </a:lnTo>
                  <a:lnTo>
                    <a:pt x="60739" y="516617"/>
                  </a:lnTo>
                  <a:lnTo>
                    <a:pt x="68355" y="528586"/>
                  </a:lnTo>
                  <a:lnTo>
                    <a:pt x="75972" y="516617"/>
                  </a:lnTo>
                  <a:lnTo>
                    <a:pt x="84295" y="516617"/>
                  </a:lnTo>
                  <a:lnTo>
                    <a:pt x="72490" y="535005"/>
                  </a:lnTo>
                  <a:lnTo>
                    <a:pt x="85111" y="554699"/>
                  </a:lnTo>
                  <a:lnTo>
                    <a:pt x="76788" y="554699"/>
                  </a:lnTo>
                  <a:lnTo>
                    <a:pt x="68355" y="541316"/>
                  </a:lnTo>
                  <a:close/>
                  <a:moveTo>
                    <a:pt x="119956" y="541316"/>
                  </a:moveTo>
                  <a:lnTo>
                    <a:pt x="111523" y="554699"/>
                  </a:lnTo>
                  <a:lnTo>
                    <a:pt x="103200" y="554699"/>
                  </a:lnTo>
                  <a:lnTo>
                    <a:pt x="115821" y="535005"/>
                  </a:lnTo>
                  <a:lnTo>
                    <a:pt x="104016" y="516617"/>
                  </a:lnTo>
                  <a:lnTo>
                    <a:pt x="112339" y="516617"/>
                  </a:lnTo>
                  <a:lnTo>
                    <a:pt x="119955" y="528586"/>
                  </a:lnTo>
                  <a:lnTo>
                    <a:pt x="127572" y="516617"/>
                  </a:lnTo>
                  <a:lnTo>
                    <a:pt x="135895" y="516617"/>
                  </a:lnTo>
                  <a:lnTo>
                    <a:pt x="124090" y="535005"/>
                  </a:lnTo>
                  <a:lnTo>
                    <a:pt x="136711" y="554699"/>
                  </a:lnTo>
                  <a:lnTo>
                    <a:pt x="128388" y="554699"/>
                  </a:lnTo>
                  <a:lnTo>
                    <a:pt x="119955" y="541316"/>
                  </a:lnTo>
                  <a:close/>
                  <a:moveTo>
                    <a:pt x="171556" y="541316"/>
                  </a:moveTo>
                  <a:lnTo>
                    <a:pt x="163123" y="554699"/>
                  </a:lnTo>
                  <a:lnTo>
                    <a:pt x="154800" y="554699"/>
                  </a:lnTo>
                  <a:lnTo>
                    <a:pt x="167421" y="535005"/>
                  </a:lnTo>
                  <a:lnTo>
                    <a:pt x="155616" y="516617"/>
                  </a:lnTo>
                  <a:lnTo>
                    <a:pt x="163939" y="516617"/>
                  </a:lnTo>
                  <a:lnTo>
                    <a:pt x="171555" y="528586"/>
                  </a:lnTo>
                  <a:lnTo>
                    <a:pt x="179172" y="516617"/>
                  </a:lnTo>
                  <a:lnTo>
                    <a:pt x="187495" y="516617"/>
                  </a:lnTo>
                  <a:lnTo>
                    <a:pt x="175690" y="535005"/>
                  </a:lnTo>
                  <a:lnTo>
                    <a:pt x="188311" y="554699"/>
                  </a:lnTo>
                  <a:lnTo>
                    <a:pt x="179988" y="554699"/>
                  </a:lnTo>
                  <a:lnTo>
                    <a:pt x="171555" y="541316"/>
                  </a:lnTo>
                  <a:close/>
                  <a:moveTo>
                    <a:pt x="223156" y="541316"/>
                  </a:moveTo>
                  <a:lnTo>
                    <a:pt x="214724" y="554699"/>
                  </a:lnTo>
                  <a:lnTo>
                    <a:pt x="206401" y="554699"/>
                  </a:lnTo>
                  <a:lnTo>
                    <a:pt x="219021" y="535005"/>
                  </a:lnTo>
                  <a:lnTo>
                    <a:pt x="207217" y="516617"/>
                  </a:lnTo>
                  <a:lnTo>
                    <a:pt x="215540" y="516617"/>
                  </a:lnTo>
                  <a:lnTo>
                    <a:pt x="223156" y="528586"/>
                  </a:lnTo>
                  <a:lnTo>
                    <a:pt x="230772" y="516617"/>
                  </a:lnTo>
                  <a:lnTo>
                    <a:pt x="239095" y="516617"/>
                  </a:lnTo>
                  <a:lnTo>
                    <a:pt x="227291" y="535005"/>
                  </a:lnTo>
                  <a:lnTo>
                    <a:pt x="239911" y="554699"/>
                  </a:lnTo>
                  <a:lnTo>
                    <a:pt x="231588" y="554699"/>
                  </a:lnTo>
                  <a:lnTo>
                    <a:pt x="223156" y="541316"/>
                  </a:lnTo>
                  <a:close/>
                  <a:moveTo>
                    <a:pt x="274756" y="541316"/>
                  </a:moveTo>
                  <a:lnTo>
                    <a:pt x="266324" y="554699"/>
                  </a:lnTo>
                  <a:lnTo>
                    <a:pt x="258001" y="554699"/>
                  </a:lnTo>
                  <a:lnTo>
                    <a:pt x="270621" y="535005"/>
                  </a:lnTo>
                  <a:lnTo>
                    <a:pt x="258817" y="516617"/>
                  </a:lnTo>
                  <a:lnTo>
                    <a:pt x="267140" y="516617"/>
                  </a:lnTo>
                  <a:lnTo>
                    <a:pt x="274756" y="528586"/>
                  </a:lnTo>
                  <a:lnTo>
                    <a:pt x="282373" y="516617"/>
                  </a:lnTo>
                  <a:lnTo>
                    <a:pt x="290696" y="516617"/>
                  </a:lnTo>
                  <a:lnTo>
                    <a:pt x="278891" y="535005"/>
                  </a:lnTo>
                  <a:lnTo>
                    <a:pt x="291512" y="554699"/>
                  </a:lnTo>
                  <a:lnTo>
                    <a:pt x="283189" y="554699"/>
                  </a:lnTo>
                  <a:lnTo>
                    <a:pt x="274756" y="541316"/>
                  </a:lnTo>
                  <a:close/>
                  <a:moveTo>
                    <a:pt x="326356" y="541316"/>
                  </a:moveTo>
                  <a:lnTo>
                    <a:pt x="317924" y="554699"/>
                  </a:lnTo>
                  <a:lnTo>
                    <a:pt x="309601" y="554699"/>
                  </a:lnTo>
                  <a:lnTo>
                    <a:pt x="322222" y="535005"/>
                  </a:lnTo>
                  <a:lnTo>
                    <a:pt x="310417" y="516617"/>
                  </a:lnTo>
                  <a:lnTo>
                    <a:pt x="318740" y="516617"/>
                  </a:lnTo>
                  <a:lnTo>
                    <a:pt x="326356" y="528586"/>
                  </a:lnTo>
                  <a:lnTo>
                    <a:pt x="333973" y="516617"/>
                  </a:lnTo>
                  <a:lnTo>
                    <a:pt x="342296" y="516617"/>
                  </a:lnTo>
                  <a:lnTo>
                    <a:pt x="330491" y="535005"/>
                  </a:lnTo>
                  <a:lnTo>
                    <a:pt x="343112" y="554699"/>
                  </a:lnTo>
                  <a:lnTo>
                    <a:pt x="334789" y="554699"/>
                  </a:lnTo>
                  <a:lnTo>
                    <a:pt x="326356" y="541316"/>
                  </a:lnTo>
                  <a:close/>
                  <a:moveTo>
                    <a:pt x="377956" y="541316"/>
                  </a:moveTo>
                  <a:lnTo>
                    <a:pt x="369524" y="554699"/>
                  </a:lnTo>
                  <a:lnTo>
                    <a:pt x="361201" y="554699"/>
                  </a:lnTo>
                  <a:lnTo>
                    <a:pt x="373822" y="535005"/>
                  </a:lnTo>
                  <a:lnTo>
                    <a:pt x="362017" y="516617"/>
                  </a:lnTo>
                  <a:lnTo>
                    <a:pt x="370340" y="516617"/>
                  </a:lnTo>
                  <a:lnTo>
                    <a:pt x="377956" y="528586"/>
                  </a:lnTo>
                  <a:lnTo>
                    <a:pt x="385573" y="516617"/>
                  </a:lnTo>
                  <a:lnTo>
                    <a:pt x="393896" y="516617"/>
                  </a:lnTo>
                  <a:lnTo>
                    <a:pt x="382091" y="535005"/>
                  </a:lnTo>
                  <a:lnTo>
                    <a:pt x="394712" y="554699"/>
                  </a:lnTo>
                  <a:lnTo>
                    <a:pt x="386389" y="554699"/>
                  </a:lnTo>
                  <a:lnTo>
                    <a:pt x="377956" y="541316"/>
                  </a:lnTo>
                  <a:close/>
                  <a:moveTo>
                    <a:pt x="429556" y="541316"/>
                  </a:moveTo>
                  <a:lnTo>
                    <a:pt x="421124" y="554699"/>
                  </a:lnTo>
                  <a:lnTo>
                    <a:pt x="412801" y="554699"/>
                  </a:lnTo>
                  <a:lnTo>
                    <a:pt x="425422" y="535005"/>
                  </a:lnTo>
                  <a:lnTo>
                    <a:pt x="413617" y="516617"/>
                  </a:lnTo>
                  <a:lnTo>
                    <a:pt x="421940" y="516617"/>
                  </a:lnTo>
                  <a:lnTo>
                    <a:pt x="429556" y="528586"/>
                  </a:lnTo>
                  <a:lnTo>
                    <a:pt x="437173" y="516617"/>
                  </a:lnTo>
                  <a:lnTo>
                    <a:pt x="445496" y="516617"/>
                  </a:lnTo>
                  <a:lnTo>
                    <a:pt x="433691" y="535005"/>
                  </a:lnTo>
                  <a:lnTo>
                    <a:pt x="446312" y="554699"/>
                  </a:lnTo>
                  <a:lnTo>
                    <a:pt x="437989" y="554699"/>
                  </a:lnTo>
                  <a:lnTo>
                    <a:pt x="429556" y="541316"/>
                  </a:lnTo>
                  <a:close/>
                  <a:moveTo>
                    <a:pt x="481157" y="541316"/>
                  </a:moveTo>
                  <a:lnTo>
                    <a:pt x="472724" y="554699"/>
                  </a:lnTo>
                  <a:lnTo>
                    <a:pt x="464401" y="554699"/>
                  </a:lnTo>
                  <a:lnTo>
                    <a:pt x="477022" y="535005"/>
                  </a:lnTo>
                  <a:lnTo>
                    <a:pt x="465217" y="516617"/>
                  </a:lnTo>
                  <a:lnTo>
                    <a:pt x="473540" y="516617"/>
                  </a:lnTo>
                  <a:lnTo>
                    <a:pt x="481156" y="528586"/>
                  </a:lnTo>
                  <a:lnTo>
                    <a:pt x="488773" y="516617"/>
                  </a:lnTo>
                  <a:lnTo>
                    <a:pt x="497096" y="516617"/>
                  </a:lnTo>
                  <a:lnTo>
                    <a:pt x="485291" y="535005"/>
                  </a:lnTo>
                  <a:lnTo>
                    <a:pt x="497912" y="554699"/>
                  </a:lnTo>
                  <a:lnTo>
                    <a:pt x="489589" y="554699"/>
                  </a:lnTo>
                  <a:lnTo>
                    <a:pt x="481156" y="541316"/>
                  </a:lnTo>
                  <a:close/>
                  <a:moveTo>
                    <a:pt x="532757" y="541316"/>
                  </a:moveTo>
                  <a:lnTo>
                    <a:pt x="524324" y="554699"/>
                  </a:lnTo>
                  <a:lnTo>
                    <a:pt x="516001" y="554699"/>
                  </a:lnTo>
                  <a:lnTo>
                    <a:pt x="528622" y="535005"/>
                  </a:lnTo>
                  <a:lnTo>
                    <a:pt x="516817" y="516617"/>
                  </a:lnTo>
                  <a:lnTo>
                    <a:pt x="525140" y="516617"/>
                  </a:lnTo>
                  <a:lnTo>
                    <a:pt x="532756" y="528586"/>
                  </a:lnTo>
                  <a:lnTo>
                    <a:pt x="540373" y="516617"/>
                  </a:lnTo>
                  <a:lnTo>
                    <a:pt x="548696" y="516617"/>
                  </a:lnTo>
                  <a:lnTo>
                    <a:pt x="536891" y="535005"/>
                  </a:lnTo>
                  <a:lnTo>
                    <a:pt x="549512" y="554699"/>
                  </a:lnTo>
                  <a:lnTo>
                    <a:pt x="541189" y="554699"/>
                  </a:lnTo>
                  <a:lnTo>
                    <a:pt x="532756" y="541316"/>
                  </a:lnTo>
                  <a:close/>
                  <a:moveTo>
                    <a:pt x="584357" y="541316"/>
                  </a:moveTo>
                  <a:lnTo>
                    <a:pt x="575925" y="554699"/>
                  </a:lnTo>
                  <a:lnTo>
                    <a:pt x="567601" y="554699"/>
                  </a:lnTo>
                  <a:lnTo>
                    <a:pt x="580222" y="535005"/>
                  </a:lnTo>
                  <a:lnTo>
                    <a:pt x="568417" y="516617"/>
                  </a:lnTo>
                  <a:lnTo>
                    <a:pt x="576741" y="516617"/>
                  </a:lnTo>
                  <a:lnTo>
                    <a:pt x="584357" y="528586"/>
                  </a:lnTo>
                  <a:lnTo>
                    <a:pt x="591973" y="516617"/>
                  </a:lnTo>
                  <a:lnTo>
                    <a:pt x="600296" y="516617"/>
                  </a:lnTo>
                  <a:lnTo>
                    <a:pt x="588492" y="535005"/>
                  </a:lnTo>
                  <a:lnTo>
                    <a:pt x="601112" y="554699"/>
                  </a:lnTo>
                  <a:lnTo>
                    <a:pt x="592789" y="554699"/>
                  </a:lnTo>
                  <a:lnTo>
                    <a:pt x="584357" y="541316"/>
                  </a:lnTo>
                  <a:close/>
                  <a:moveTo>
                    <a:pt x="635957" y="541316"/>
                  </a:moveTo>
                  <a:lnTo>
                    <a:pt x="627525" y="554699"/>
                  </a:lnTo>
                  <a:lnTo>
                    <a:pt x="619202" y="554699"/>
                  </a:lnTo>
                  <a:lnTo>
                    <a:pt x="631822" y="535005"/>
                  </a:lnTo>
                  <a:lnTo>
                    <a:pt x="620018" y="516617"/>
                  </a:lnTo>
                  <a:lnTo>
                    <a:pt x="628341" y="516617"/>
                  </a:lnTo>
                  <a:lnTo>
                    <a:pt x="635957" y="528586"/>
                  </a:lnTo>
                  <a:lnTo>
                    <a:pt x="643573" y="516617"/>
                  </a:lnTo>
                  <a:lnTo>
                    <a:pt x="651896" y="516617"/>
                  </a:lnTo>
                  <a:lnTo>
                    <a:pt x="640092" y="535005"/>
                  </a:lnTo>
                  <a:lnTo>
                    <a:pt x="652712" y="554699"/>
                  </a:lnTo>
                  <a:lnTo>
                    <a:pt x="644389" y="554699"/>
                  </a:lnTo>
                  <a:lnTo>
                    <a:pt x="635957" y="541316"/>
                  </a:lnTo>
                  <a:close/>
                  <a:moveTo>
                    <a:pt x="687557" y="541316"/>
                  </a:moveTo>
                  <a:lnTo>
                    <a:pt x="679125" y="554699"/>
                  </a:lnTo>
                  <a:lnTo>
                    <a:pt x="670802" y="554699"/>
                  </a:lnTo>
                  <a:lnTo>
                    <a:pt x="683423" y="535005"/>
                  </a:lnTo>
                  <a:lnTo>
                    <a:pt x="671618" y="516617"/>
                  </a:lnTo>
                  <a:lnTo>
                    <a:pt x="679941" y="516617"/>
                  </a:lnTo>
                  <a:lnTo>
                    <a:pt x="687557" y="528586"/>
                  </a:lnTo>
                  <a:lnTo>
                    <a:pt x="695174" y="516617"/>
                  </a:lnTo>
                  <a:lnTo>
                    <a:pt x="703497" y="516617"/>
                  </a:lnTo>
                  <a:lnTo>
                    <a:pt x="691692" y="535005"/>
                  </a:lnTo>
                  <a:lnTo>
                    <a:pt x="704313" y="554699"/>
                  </a:lnTo>
                  <a:lnTo>
                    <a:pt x="695990" y="554699"/>
                  </a:lnTo>
                  <a:lnTo>
                    <a:pt x="687557" y="541316"/>
                  </a:lnTo>
                  <a:close/>
                  <a:moveTo>
                    <a:pt x="739157" y="541316"/>
                  </a:moveTo>
                  <a:lnTo>
                    <a:pt x="730725" y="554699"/>
                  </a:lnTo>
                  <a:lnTo>
                    <a:pt x="722402" y="554699"/>
                  </a:lnTo>
                  <a:lnTo>
                    <a:pt x="735023" y="535005"/>
                  </a:lnTo>
                  <a:lnTo>
                    <a:pt x="723218" y="516617"/>
                  </a:lnTo>
                  <a:lnTo>
                    <a:pt x="731541" y="516617"/>
                  </a:lnTo>
                  <a:lnTo>
                    <a:pt x="739157" y="528586"/>
                  </a:lnTo>
                  <a:lnTo>
                    <a:pt x="746774" y="516617"/>
                  </a:lnTo>
                  <a:lnTo>
                    <a:pt x="755097" y="516617"/>
                  </a:lnTo>
                  <a:lnTo>
                    <a:pt x="743292" y="535005"/>
                  </a:lnTo>
                  <a:lnTo>
                    <a:pt x="755913" y="554699"/>
                  </a:lnTo>
                  <a:lnTo>
                    <a:pt x="747590" y="554699"/>
                  </a:lnTo>
                  <a:lnTo>
                    <a:pt x="739157" y="541316"/>
                  </a:lnTo>
                  <a:close/>
                  <a:moveTo>
                    <a:pt x="790757" y="541316"/>
                  </a:moveTo>
                  <a:lnTo>
                    <a:pt x="782325" y="554699"/>
                  </a:lnTo>
                  <a:lnTo>
                    <a:pt x="774002" y="554699"/>
                  </a:lnTo>
                  <a:lnTo>
                    <a:pt x="786623" y="535005"/>
                  </a:lnTo>
                  <a:lnTo>
                    <a:pt x="774818" y="516617"/>
                  </a:lnTo>
                  <a:lnTo>
                    <a:pt x="783141" y="516617"/>
                  </a:lnTo>
                  <a:lnTo>
                    <a:pt x="790757" y="528586"/>
                  </a:lnTo>
                  <a:lnTo>
                    <a:pt x="798374" y="516617"/>
                  </a:lnTo>
                  <a:lnTo>
                    <a:pt x="806697" y="516617"/>
                  </a:lnTo>
                  <a:lnTo>
                    <a:pt x="794892" y="535005"/>
                  </a:lnTo>
                  <a:lnTo>
                    <a:pt x="807513" y="554699"/>
                  </a:lnTo>
                  <a:lnTo>
                    <a:pt x="799190" y="554699"/>
                  </a:lnTo>
                  <a:lnTo>
                    <a:pt x="790757" y="541316"/>
                  </a:lnTo>
                  <a:close/>
                  <a:moveTo>
                    <a:pt x="842357" y="541316"/>
                  </a:moveTo>
                  <a:lnTo>
                    <a:pt x="833925" y="554699"/>
                  </a:lnTo>
                  <a:lnTo>
                    <a:pt x="825602" y="554699"/>
                  </a:lnTo>
                  <a:lnTo>
                    <a:pt x="838223" y="535005"/>
                  </a:lnTo>
                  <a:lnTo>
                    <a:pt x="826418" y="516617"/>
                  </a:lnTo>
                  <a:lnTo>
                    <a:pt x="834741" y="516617"/>
                  </a:lnTo>
                  <a:lnTo>
                    <a:pt x="842357" y="528586"/>
                  </a:lnTo>
                  <a:lnTo>
                    <a:pt x="849974" y="516617"/>
                  </a:lnTo>
                  <a:lnTo>
                    <a:pt x="858297" y="516617"/>
                  </a:lnTo>
                  <a:lnTo>
                    <a:pt x="846492" y="535005"/>
                  </a:lnTo>
                  <a:lnTo>
                    <a:pt x="859113" y="554699"/>
                  </a:lnTo>
                  <a:lnTo>
                    <a:pt x="850790" y="554699"/>
                  </a:lnTo>
                  <a:lnTo>
                    <a:pt x="842357" y="541316"/>
                  </a:lnTo>
                  <a:close/>
                  <a:moveTo>
                    <a:pt x="893958" y="541316"/>
                  </a:moveTo>
                  <a:lnTo>
                    <a:pt x="885526" y="554699"/>
                  </a:lnTo>
                  <a:lnTo>
                    <a:pt x="877202" y="554699"/>
                  </a:lnTo>
                  <a:lnTo>
                    <a:pt x="889823" y="535005"/>
                  </a:lnTo>
                  <a:lnTo>
                    <a:pt x="878018" y="516617"/>
                  </a:lnTo>
                  <a:lnTo>
                    <a:pt x="886341" y="516617"/>
                  </a:lnTo>
                  <a:lnTo>
                    <a:pt x="893958" y="528586"/>
                  </a:lnTo>
                  <a:lnTo>
                    <a:pt x="901574" y="516617"/>
                  </a:lnTo>
                  <a:lnTo>
                    <a:pt x="909897" y="516617"/>
                  </a:lnTo>
                  <a:lnTo>
                    <a:pt x="898093" y="535005"/>
                  </a:lnTo>
                  <a:lnTo>
                    <a:pt x="910713" y="554699"/>
                  </a:lnTo>
                  <a:lnTo>
                    <a:pt x="902390" y="554699"/>
                  </a:lnTo>
                  <a:lnTo>
                    <a:pt x="893958" y="541316"/>
                  </a:lnTo>
                  <a:close/>
                  <a:moveTo>
                    <a:pt x="945558" y="541316"/>
                  </a:moveTo>
                  <a:lnTo>
                    <a:pt x="937126" y="554699"/>
                  </a:lnTo>
                  <a:lnTo>
                    <a:pt x="928803" y="554699"/>
                  </a:lnTo>
                  <a:lnTo>
                    <a:pt x="941423" y="535005"/>
                  </a:lnTo>
                  <a:lnTo>
                    <a:pt x="929619" y="516617"/>
                  </a:lnTo>
                  <a:lnTo>
                    <a:pt x="937942" y="516617"/>
                  </a:lnTo>
                  <a:lnTo>
                    <a:pt x="945558" y="528586"/>
                  </a:lnTo>
                  <a:lnTo>
                    <a:pt x="953174" y="516617"/>
                  </a:lnTo>
                  <a:lnTo>
                    <a:pt x="961497" y="516617"/>
                  </a:lnTo>
                  <a:lnTo>
                    <a:pt x="949693" y="535005"/>
                  </a:lnTo>
                  <a:lnTo>
                    <a:pt x="962313" y="554699"/>
                  </a:lnTo>
                  <a:lnTo>
                    <a:pt x="953990" y="554699"/>
                  </a:lnTo>
                  <a:lnTo>
                    <a:pt x="945558" y="541316"/>
                  </a:lnTo>
                  <a:close/>
                  <a:moveTo>
                    <a:pt x="997158" y="541316"/>
                  </a:moveTo>
                  <a:lnTo>
                    <a:pt x="988726" y="554699"/>
                  </a:lnTo>
                  <a:lnTo>
                    <a:pt x="980403" y="554699"/>
                  </a:lnTo>
                  <a:lnTo>
                    <a:pt x="993023" y="535005"/>
                  </a:lnTo>
                  <a:lnTo>
                    <a:pt x="981219" y="516617"/>
                  </a:lnTo>
                  <a:lnTo>
                    <a:pt x="989542" y="516617"/>
                  </a:lnTo>
                  <a:lnTo>
                    <a:pt x="997158" y="528586"/>
                  </a:lnTo>
                  <a:lnTo>
                    <a:pt x="1004775" y="516617"/>
                  </a:lnTo>
                  <a:lnTo>
                    <a:pt x="1013097" y="516617"/>
                  </a:lnTo>
                  <a:lnTo>
                    <a:pt x="1001293" y="535005"/>
                  </a:lnTo>
                  <a:lnTo>
                    <a:pt x="1013913" y="554699"/>
                  </a:lnTo>
                  <a:lnTo>
                    <a:pt x="1005591" y="554699"/>
                  </a:lnTo>
                  <a:lnTo>
                    <a:pt x="997158" y="541316"/>
                  </a:lnTo>
                  <a:close/>
                  <a:moveTo>
                    <a:pt x="16755" y="598718"/>
                  </a:moveTo>
                  <a:lnTo>
                    <a:pt x="8323" y="612100"/>
                  </a:lnTo>
                  <a:lnTo>
                    <a:pt x="0" y="612100"/>
                  </a:lnTo>
                  <a:lnTo>
                    <a:pt x="12621" y="592407"/>
                  </a:lnTo>
                  <a:lnTo>
                    <a:pt x="816" y="574019"/>
                  </a:lnTo>
                  <a:lnTo>
                    <a:pt x="9139" y="574019"/>
                  </a:lnTo>
                  <a:lnTo>
                    <a:pt x="16755" y="585988"/>
                  </a:lnTo>
                  <a:lnTo>
                    <a:pt x="24372" y="574019"/>
                  </a:lnTo>
                  <a:lnTo>
                    <a:pt x="32695" y="574019"/>
                  </a:lnTo>
                  <a:lnTo>
                    <a:pt x="20890" y="592407"/>
                  </a:lnTo>
                  <a:lnTo>
                    <a:pt x="33511" y="612100"/>
                  </a:lnTo>
                  <a:lnTo>
                    <a:pt x="25188" y="612100"/>
                  </a:lnTo>
                  <a:lnTo>
                    <a:pt x="16755" y="598718"/>
                  </a:lnTo>
                  <a:close/>
                  <a:moveTo>
                    <a:pt x="68355" y="598718"/>
                  </a:moveTo>
                  <a:lnTo>
                    <a:pt x="59923" y="612100"/>
                  </a:lnTo>
                  <a:lnTo>
                    <a:pt x="51600" y="612100"/>
                  </a:lnTo>
                  <a:lnTo>
                    <a:pt x="64221" y="592407"/>
                  </a:lnTo>
                  <a:lnTo>
                    <a:pt x="52416" y="574019"/>
                  </a:lnTo>
                  <a:lnTo>
                    <a:pt x="60739" y="574019"/>
                  </a:lnTo>
                  <a:lnTo>
                    <a:pt x="68355" y="585988"/>
                  </a:lnTo>
                  <a:lnTo>
                    <a:pt x="75972" y="574019"/>
                  </a:lnTo>
                  <a:lnTo>
                    <a:pt x="84295" y="574019"/>
                  </a:lnTo>
                  <a:lnTo>
                    <a:pt x="72490" y="592407"/>
                  </a:lnTo>
                  <a:lnTo>
                    <a:pt x="85111" y="612100"/>
                  </a:lnTo>
                  <a:lnTo>
                    <a:pt x="76788" y="612100"/>
                  </a:lnTo>
                  <a:lnTo>
                    <a:pt x="68355" y="598718"/>
                  </a:lnTo>
                  <a:close/>
                  <a:moveTo>
                    <a:pt x="119956" y="598718"/>
                  </a:moveTo>
                  <a:lnTo>
                    <a:pt x="111523" y="612100"/>
                  </a:lnTo>
                  <a:lnTo>
                    <a:pt x="103200" y="612100"/>
                  </a:lnTo>
                  <a:lnTo>
                    <a:pt x="115821" y="592407"/>
                  </a:lnTo>
                  <a:lnTo>
                    <a:pt x="104016" y="574019"/>
                  </a:lnTo>
                  <a:lnTo>
                    <a:pt x="112339" y="574019"/>
                  </a:lnTo>
                  <a:lnTo>
                    <a:pt x="119955" y="585988"/>
                  </a:lnTo>
                  <a:lnTo>
                    <a:pt x="127572" y="574019"/>
                  </a:lnTo>
                  <a:lnTo>
                    <a:pt x="135895" y="574019"/>
                  </a:lnTo>
                  <a:lnTo>
                    <a:pt x="124090" y="592407"/>
                  </a:lnTo>
                  <a:lnTo>
                    <a:pt x="136711" y="612100"/>
                  </a:lnTo>
                  <a:lnTo>
                    <a:pt x="128388" y="612100"/>
                  </a:lnTo>
                  <a:lnTo>
                    <a:pt x="119955" y="598718"/>
                  </a:lnTo>
                  <a:close/>
                  <a:moveTo>
                    <a:pt x="171556" y="598718"/>
                  </a:moveTo>
                  <a:lnTo>
                    <a:pt x="163123" y="612100"/>
                  </a:lnTo>
                  <a:lnTo>
                    <a:pt x="154800" y="612100"/>
                  </a:lnTo>
                  <a:lnTo>
                    <a:pt x="167421" y="592407"/>
                  </a:lnTo>
                  <a:lnTo>
                    <a:pt x="155616" y="574019"/>
                  </a:lnTo>
                  <a:lnTo>
                    <a:pt x="163939" y="574019"/>
                  </a:lnTo>
                  <a:lnTo>
                    <a:pt x="171555" y="585988"/>
                  </a:lnTo>
                  <a:lnTo>
                    <a:pt x="179172" y="574019"/>
                  </a:lnTo>
                  <a:lnTo>
                    <a:pt x="187495" y="574019"/>
                  </a:lnTo>
                  <a:lnTo>
                    <a:pt x="175690" y="592407"/>
                  </a:lnTo>
                  <a:lnTo>
                    <a:pt x="188311" y="612100"/>
                  </a:lnTo>
                  <a:lnTo>
                    <a:pt x="179988" y="612100"/>
                  </a:lnTo>
                  <a:lnTo>
                    <a:pt x="171555" y="598718"/>
                  </a:lnTo>
                  <a:close/>
                  <a:moveTo>
                    <a:pt x="223156" y="598718"/>
                  </a:moveTo>
                  <a:lnTo>
                    <a:pt x="214724" y="612100"/>
                  </a:lnTo>
                  <a:lnTo>
                    <a:pt x="206401" y="612100"/>
                  </a:lnTo>
                  <a:lnTo>
                    <a:pt x="219021" y="592407"/>
                  </a:lnTo>
                  <a:lnTo>
                    <a:pt x="207217" y="574019"/>
                  </a:lnTo>
                  <a:lnTo>
                    <a:pt x="215540" y="574019"/>
                  </a:lnTo>
                  <a:lnTo>
                    <a:pt x="223156" y="585988"/>
                  </a:lnTo>
                  <a:lnTo>
                    <a:pt x="230772" y="574019"/>
                  </a:lnTo>
                  <a:lnTo>
                    <a:pt x="239095" y="574019"/>
                  </a:lnTo>
                  <a:lnTo>
                    <a:pt x="227291" y="592407"/>
                  </a:lnTo>
                  <a:lnTo>
                    <a:pt x="239911" y="612100"/>
                  </a:lnTo>
                  <a:lnTo>
                    <a:pt x="231588" y="612100"/>
                  </a:lnTo>
                  <a:lnTo>
                    <a:pt x="223156" y="598718"/>
                  </a:lnTo>
                  <a:close/>
                  <a:moveTo>
                    <a:pt x="274756" y="598718"/>
                  </a:moveTo>
                  <a:lnTo>
                    <a:pt x="266324" y="612100"/>
                  </a:lnTo>
                  <a:lnTo>
                    <a:pt x="258001" y="612100"/>
                  </a:lnTo>
                  <a:lnTo>
                    <a:pt x="270621" y="592407"/>
                  </a:lnTo>
                  <a:lnTo>
                    <a:pt x="258817" y="574019"/>
                  </a:lnTo>
                  <a:lnTo>
                    <a:pt x="267140" y="574019"/>
                  </a:lnTo>
                  <a:lnTo>
                    <a:pt x="274756" y="585988"/>
                  </a:lnTo>
                  <a:lnTo>
                    <a:pt x="282373" y="574019"/>
                  </a:lnTo>
                  <a:lnTo>
                    <a:pt x="290696" y="574019"/>
                  </a:lnTo>
                  <a:lnTo>
                    <a:pt x="278891" y="592407"/>
                  </a:lnTo>
                  <a:lnTo>
                    <a:pt x="291512" y="612100"/>
                  </a:lnTo>
                  <a:lnTo>
                    <a:pt x="283189" y="612100"/>
                  </a:lnTo>
                  <a:lnTo>
                    <a:pt x="274756" y="598718"/>
                  </a:lnTo>
                  <a:close/>
                  <a:moveTo>
                    <a:pt x="326356" y="598718"/>
                  </a:moveTo>
                  <a:lnTo>
                    <a:pt x="317924" y="612100"/>
                  </a:lnTo>
                  <a:lnTo>
                    <a:pt x="309601" y="612100"/>
                  </a:lnTo>
                  <a:lnTo>
                    <a:pt x="322222" y="592407"/>
                  </a:lnTo>
                  <a:lnTo>
                    <a:pt x="310417" y="574019"/>
                  </a:lnTo>
                  <a:lnTo>
                    <a:pt x="318740" y="574019"/>
                  </a:lnTo>
                  <a:lnTo>
                    <a:pt x="326356" y="585988"/>
                  </a:lnTo>
                  <a:lnTo>
                    <a:pt x="333973" y="574019"/>
                  </a:lnTo>
                  <a:lnTo>
                    <a:pt x="342296" y="574019"/>
                  </a:lnTo>
                  <a:lnTo>
                    <a:pt x="330491" y="592407"/>
                  </a:lnTo>
                  <a:lnTo>
                    <a:pt x="343112" y="612100"/>
                  </a:lnTo>
                  <a:lnTo>
                    <a:pt x="334789" y="612100"/>
                  </a:lnTo>
                  <a:lnTo>
                    <a:pt x="326356" y="598718"/>
                  </a:lnTo>
                  <a:close/>
                  <a:moveTo>
                    <a:pt x="377956" y="598718"/>
                  </a:moveTo>
                  <a:lnTo>
                    <a:pt x="369524" y="612100"/>
                  </a:lnTo>
                  <a:lnTo>
                    <a:pt x="361201" y="612100"/>
                  </a:lnTo>
                  <a:lnTo>
                    <a:pt x="373822" y="592407"/>
                  </a:lnTo>
                  <a:lnTo>
                    <a:pt x="362017" y="574019"/>
                  </a:lnTo>
                  <a:lnTo>
                    <a:pt x="370340" y="574019"/>
                  </a:lnTo>
                  <a:lnTo>
                    <a:pt x="377956" y="585988"/>
                  </a:lnTo>
                  <a:lnTo>
                    <a:pt x="385573" y="574019"/>
                  </a:lnTo>
                  <a:lnTo>
                    <a:pt x="393896" y="574019"/>
                  </a:lnTo>
                  <a:lnTo>
                    <a:pt x="382091" y="592407"/>
                  </a:lnTo>
                  <a:lnTo>
                    <a:pt x="394712" y="612100"/>
                  </a:lnTo>
                  <a:lnTo>
                    <a:pt x="386389" y="612100"/>
                  </a:lnTo>
                  <a:lnTo>
                    <a:pt x="377956" y="598718"/>
                  </a:lnTo>
                  <a:close/>
                  <a:moveTo>
                    <a:pt x="429556" y="598718"/>
                  </a:moveTo>
                  <a:lnTo>
                    <a:pt x="421124" y="612100"/>
                  </a:lnTo>
                  <a:lnTo>
                    <a:pt x="412801" y="612100"/>
                  </a:lnTo>
                  <a:lnTo>
                    <a:pt x="425422" y="592407"/>
                  </a:lnTo>
                  <a:lnTo>
                    <a:pt x="413617" y="574019"/>
                  </a:lnTo>
                  <a:lnTo>
                    <a:pt x="421940" y="574019"/>
                  </a:lnTo>
                  <a:lnTo>
                    <a:pt x="429556" y="585988"/>
                  </a:lnTo>
                  <a:lnTo>
                    <a:pt x="437173" y="574019"/>
                  </a:lnTo>
                  <a:lnTo>
                    <a:pt x="445496" y="574019"/>
                  </a:lnTo>
                  <a:lnTo>
                    <a:pt x="433691" y="592407"/>
                  </a:lnTo>
                  <a:lnTo>
                    <a:pt x="446312" y="612100"/>
                  </a:lnTo>
                  <a:lnTo>
                    <a:pt x="437989" y="612100"/>
                  </a:lnTo>
                  <a:lnTo>
                    <a:pt x="429556" y="598718"/>
                  </a:lnTo>
                  <a:close/>
                  <a:moveTo>
                    <a:pt x="481157" y="598718"/>
                  </a:moveTo>
                  <a:lnTo>
                    <a:pt x="472724" y="612100"/>
                  </a:lnTo>
                  <a:lnTo>
                    <a:pt x="464401" y="612100"/>
                  </a:lnTo>
                  <a:lnTo>
                    <a:pt x="477022" y="592407"/>
                  </a:lnTo>
                  <a:lnTo>
                    <a:pt x="465217" y="574019"/>
                  </a:lnTo>
                  <a:lnTo>
                    <a:pt x="473540" y="574019"/>
                  </a:lnTo>
                  <a:lnTo>
                    <a:pt x="481156" y="585988"/>
                  </a:lnTo>
                  <a:lnTo>
                    <a:pt x="488773" y="574019"/>
                  </a:lnTo>
                  <a:lnTo>
                    <a:pt x="497096" y="574019"/>
                  </a:lnTo>
                  <a:lnTo>
                    <a:pt x="485291" y="592407"/>
                  </a:lnTo>
                  <a:lnTo>
                    <a:pt x="497912" y="612100"/>
                  </a:lnTo>
                  <a:lnTo>
                    <a:pt x="489589" y="612100"/>
                  </a:lnTo>
                  <a:lnTo>
                    <a:pt x="481156" y="598718"/>
                  </a:lnTo>
                  <a:close/>
                  <a:moveTo>
                    <a:pt x="532757" y="598718"/>
                  </a:moveTo>
                  <a:lnTo>
                    <a:pt x="524324" y="612100"/>
                  </a:lnTo>
                  <a:lnTo>
                    <a:pt x="516001" y="612100"/>
                  </a:lnTo>
                  <a:lnTo>
                    <a:pt x="528622" y="592407"/>
                  </a:lnTo>
                  <a:lnTo>
                    <a:pt x="516817" y="574019"/>
                  </a:lnTo>
                  <a:lnTo>
                    <a:pt x="525140" y="574019"/>
                  </a:lnTo>
                  <a:lnTo>
                    <a:pt x="532756" y="585988"/>
                  </a:lnTo>
                  <a:lnTo>
                    <a:pt x="540373" y="574019"/>
                  </a:lnTo>
                  <a:lnTo>
                    <a:pt x="548696" y="574019"/>
                  </a:lnTo>
                  <a:lnTo>
                    <a:pt x="536891" y="592407"/>
                  </a:lnTo>
                  <a:lnTo>
                    <a:pt x="549512" y="612100"/>
                  </a:lnTo>
                  <a:lnTo>
                    <a:pt x="541189" y="612100"/>
                  </a:lnTo>
                  <a:lnTo>
                    <a:pt x="532756" y="598718"/>
                  </a:lnTo>
                  <a:close/>
                  <a:moveTo>
                    <a:pt x="584357" y="598718"/>
                  </a:moveTo>
                  <a:lnTo>
                    <a:pt x="575925" y="612100"/>
                  </a:lnTo>
                  <a:lnTo>
                    <a:pt x="567601" y="612100"/>
                  </a:lnTo>
                  <a:lnTo>
                    <a:pt x="580222" y="592407"/>
                  </a:lnTo>
                  <a:lnTo>
                    <a:pt x="568417" y="574019"/>
                  </a:lnTo>
                  <a:lnTo>
                    <a:pt x="576741" y="574019"/>
                  </a:lnTo>
                  <a:lnTo>
                    <a:pt x="584357" y="585988"/>
                  </a:lnTo>
                  <a:lnTo>
                    <a:pt x="591973" y="574019"/>
                  </a:lnTo>
                  <a:lnTo>
                    <a:pt x="600296" y="574019"/>
                  </a:lnTo>
                  <a:lnTo>
                    <a:pt x="588492" y="592407"/>
                  </a:lnTo>
                  <a:lnTo>
                    <a:pt x="601112" y="612100"/>
                  </a:lnTo>
                  <a:lnTo>
                    <a:pt x="592789" y="612100"/>
                  </a:lnTo>
                  <a:lnTo>
                    <a:pt x="584357" y="598718"/>
                  </a:lnTo>
                  <a:close/>
                  <a:moveTo>
                    <a:pt x="635957" y="598718"/>
                  </a:moveTo>
                  <a:lnTo>
                    <a:pt x="627525" y="612100"/>
                  </a:lnTo>
                  <a:lnTo>
                    <a:pt x="619202" y="612100"/>
                  </a:lnTo>
                  <a:lnTo>
                    <a:pt x="631822" y="592407"/>
                  </a:lnTo>
                  <a:lnTo>
                    <a:pt x="620018" y="574019"/>
                  </a:lnTo>
                  <a:lnTo>
                    <a:pt x="628341" y="574019"/>
                  </a:lnTo>
                  <a:lnTo>
                    <a:pt x="635957" y="585988"/>
                  </a:lnTo>
                  <a:lnTo>
                    <a:pt x="643573" y="574019"/>
                  </a:lnTo>
                  <a:lnTo>
                    <a:pt x="651896" y="574019"/>
                  </a:lnTo>
                  <a:lnTo>
                    <a:pt x="640092" y="592407"/>
                  </a:lnTo>
                  <a:lnTo>
                    <a:pt x="652712" y="612100"/>
                  </a:lnTo>
                  <a:lnTo>
                    <a:pt x="644389" y="612100"/>
                  </a:lnTo>
                  <a:lnTo>
                    <a:pt x="635957" y="598718"/>
                  </a:lnTo>
                  <a:close/>
                  <a:moveTo>
                    <a:pt x="687557" y="598718"/>
                  </a:moveTo>
                  <a:lnTo>
                    <a:pt x="679125" y="612100"/>
                  </a:lnTo>
                  <a:lnTo>
                    <a:pt x="670802" y="612100"/>
                  </a:lnTo>
                  <a:lnTo>
                    <a:pt x="683423" y="592407"/>
                  </a:lnTo>
                  <a:lnTo>
                    <a:pt x="671618" y="574019"/>
                  </a:lnTo>
                  <a:lnTo>
                    <a:pt x="679941" y="574019"/>
                  </a:lnTo>
                  <a:lnTo>
                    <a:pt x="687557" y="585988"/>
                  </a:lnTo>
                  <a:lnTo>
                    <a:pt x="695174" y="574019"/>
                  </a:lnTo>
                  <a:lnTo>
                    <a:pt x="703497" y="574019"/>
                  </a:lnTo>
                  <a:lnTo>
                    <a:pt x="691692" y="592407"/>
                  </a:lnTo>
                  <a:lnTo>
                    <a:pt x="704313" y="612100"/>
                  </a:lnTo>
                  <a:lnTo>
                    <a:pt x="695990" y="612100"/>
                  </a:lnTo>
                  <a:lnTo>
                    <a:pt x="687557" y="598718"/>
                  </a:lnTo>
                  <a:close/>
                  <a:moveTo>
                    <a:pt x="739157" y="598718"/>
                  </a:moveTo>
                  <a:lnTo>
                    <a:pt x="730725" y="612100"/>
                  </a:lnTo>
                  <a:lnTo>
                    <a:pt x="722402" y="612100"/>
                  </a:lnTo>
                  <a:lnTo>
                    <a:pt x="735023" y="592407"/>
                  </a:lnTo>
                  <a:lnTo>
                    <a:pt x="723218" y="574019"/>
                  </a:lnTo>
                  <a:lnTo>
                    <a:pt x="731541" y="574019"/>
                  </a:lnTo>
                  <a:lnTo>
                    <a:pt x="739157" y="585988"/>
                  </a:lnTo>
                  <a:lnTo>
                    <a:pt x="746774" y="574019"/>
                  </a:lnTo>
                  <a:lnTo>
                    <a:pt x="755097" y="574019"/>
                  </a:lnTo>
                  <a:lnTo>
                    <a:pt x="743292" y="592407"/>
                  </a:lnTo>
                  <a:lnTo>
                    <a:pt x="755913" y="612100"/>
                  </a:lnTo>
                  <a:lnTo>
                    <a:pt x="747590" y="612100"/>
                  </a:lnTo>
                  <a:lnTo>
                    <a:pt x="739157" y="598718"/>
                  </a:lnTo>
                  <a:close/>
                  <a:moveTo>
                    <a:pt x="790757" y="598718"/>
                  </a:moveTo>
                  <a:lnTo>
                    <a:pt x="782325" y="612100"/>
                  </a:lnTo>
                  <a:lnTo>
                    <a:pt x="774002" y="612100"/>
                  </a:lnTo>
                  <a:lnTo>
                    <a:pt x="786623" y="592407"/>
                  </a:lnTo>
                  <a:lnTo>
                    <a:pt x="774818" y="574019"/>
                  </a:lnTo>
                  <a:lnTo>
                    <a:pt x="783141" y="574019"/>
                  </a:lnTo>
                  <a:lnTo>
                    <a:pt x="790757" y="585988"/>
                  </a:lnTo>
                  <a:lnTo>
                    <a:pt x="798374" y="574019"/>
                  </a:lnTo>
                  <a:lnTo>
                    <a:pt x="806697" y="574019"/>
                  </a:lnTo>
                  <a:lnTo>
                    <a:pt x="794892" y="592407"/>
                  </a:lnTo>
                  <a:lnTo>
                    <a:pt x="807513" y="612100"/>
                  </a:lnTo>
                  <a:lnTo>
                    <a:pt x="799190" y="612100"/>
                  </a:lnTo>
                  <a:lnTo>
                    <a:pt x="790757" y="598718"/>
                  </a:lnTo>
                  <a:close/>
                  <a:moveTo>
                    <a:pt x="842357" y="598718"/>
                  </a:moveTo>
                  <a:lnTo>
                    <a:pt x="833925" y="612100"/>
                  </a:lnTo>
                  <a:lnTo>
                    <a:pt x="825602" y="612100"/>
                  </a:lnTo>
                  <a:lnTo>
                    <a:pt x="838223" y="592407"/>
                  </a:lnTo>
                  <a:lnTo>
                    <a:pt x="826418" y="574019"/>
                  </a:lnTo>
                  <a:lnTo>
                    <a:pt x="834741" y="574019"/>
                  </a:lnTo>
                  <a:lnTo>
                    <a:pt x="842357" y="585988"/>
                  </a:lnTo>
                  <a:lnTo>
                    <a:pt x="849974" y="574019"/>
                  </a:lnTo>
                  <a:lnTo>
                    <a:pt x="858297" y="574019"/>
                  </a:lnTo>
                  <a:lnTo>
                    <a:pt x="846492" y="592407"/>
                  </a:lnTo>
                  <a:lnTo>
                    <a:pt x="859113" y="612100"/>
                  </a:lnTo>
                  <a:lnTo>
                    <a:pt x="850790" y="612100"/>
                  </a:lnTo>
                  <a:lnTo>
                    <a:pt x="842357" y="598718"/>
                  </a:lnTo>
                  <a:close/>
                  <a:moveTo>
                    <a:pt x="893958" y="598718"/>
                  </a:moveTo>
                  <a:lnTo>
                    <a:pt x="885526" y="612100"/>
                  </a:lnTo>
                  <a:lnTo>
                    <a:pt x="877202" y="612100"/>
                  </a:lnTo>
                  <a:lnTo>
                    <a:pt x="889823" y="592407"/>
                  </a:lnTo>
                  <a:lnTo>
                    <a:pt x="878018" y="574019"/>
                  </a:lnTo>
                  <a:lnTo>
                    <a:pt x="886341" y="574019"/>
                  </a:lnTo>
                  <a:lnTo>
                    <a:pt x="893958" y="585988"/>
                  </a:lnTo>
                  <a:lnTo>
                    <a:pt x="901574" y="574019"/>
                  </a:lnTo>
                  <a:lnTo>
                    <a:pt x="909897" y="574019"/>
                  </a:lnTo>
                  <a:lnTo>
                    <a:pt x="898093" y="592407"/>
                  </a:lnTo>
                  <a:lnTo>
                    <a:pt x="910713" y="612100"/>
                  </a:lnTo>
                  <a:lnTo>
                    <a:pt x="902390" y="612100"/>
                  </a:lnTo>
                  <a:lnTo>
                    <a:pt x="893958" y="598718"/>
                  </a:lnTo>
                  <a:close/>
                  <a:moveTo>
                    <a:pt x="945558" y="598718"/>
                  </a:moveTo>
                  <a:lnTo>
                    <a:pt x="937126" y="612100"/>
                  </a:lnTo>
                  <a:lnTo>
                    <a:pt x="928803" y="612100"/>
                  </a:lnTo>
                  <a:lnTo>
                    <a:pt x="941423" y="592407"/>
                  </a:lnTo>
                  <a:lnTo>
                    <a:pt x="929619" y="574019"/>
                  </a:lnTo>
                  <a:lnTo>
                    <a:pt x="937942" y="574019"/>
                  </a:lnTo>
                  <a:lnTo>
                    <a:pt x="945558" y="585988"/>
                  </a:lnTo>
                  <a:lnTo>
                    <a:pt x="953174" y="574019"/>
                  </a:lnTo>
                  <a:lnTo>
                    <a:pt x="961497" y="574019"/>
                  </a:lnTo>
                  <a:lnTo>
                    <a:pt x="949693" y="592407"/>
                  </a:lnTo>
                  <a:lnTo>
                    <a:pt x="962313" y="612100"/>
                  </a:lnTo>
                  <a:lnTo>
                    <a:pt x="953990" y="612100"/>
                  </a:lnTo>
                  <a:lnTo>
                    <a:pt x="945558" y="598718"/>
                  </a:lnTo>
                  <a:close/>
                  <a:moveTo>
                    <a:pt x="997158" y="598718"/>
                  </a:moveTo>
                  <a:lnTo>
                    <a:pt x="988726" y="612100"/>
                  </a:lnTo>
                  <a:lnTo>
                    <a:pt x="980403" y="612100"/>
                  </a:lnTo>
                  <a:lnTo>
                    <a:pt x="993023" y="592407"/>
                  </a:lnTo>
                  <a:lnTo>
                    <a:pt x="981219" y="574019"/>
                  </a:lnTo>
                  <a:lnTo>
                    <a:pt x="989542" y="574019"/>
                  </a:lnTo>
                  <a:lnTo>
                    <a:pt x="997158" y="585988"/>
                  </a:lnTo>
                  <a:lnTo>
                    <a:pt x="1004775" y="574019"/>
                  </a:lnTo>
                  <a:lnTo>
                    <a:pt x="1013097" y="574019"/>
                  </a:lnTo>
                  <a:lnTo>
                    <a:pt x="1001293" y="592407"/>
                  </a:lnTo>
                  <a:lnTo>
                    <a:pt x="1013913" y="612100"/>
                  </a:lnTo>
                  <a:lnTo>
                    <a:pt x="1005591" y="612100"/>
                  </a:lnTo>
                  <a:lnTo>
                    <a:pt x="997158" y="598718"/>
                  </a:lnTo>
                  <a:close/>
                  <a:moveTo>
                    <a:pt x="16755" y="656120"/>
                  </a:moveTo>
                  <a:lnTo>
                    <a:pt x="8323" y="669502"/>
                  </a:lnTo>
                  <a:lnTo>
                    <a:pt x="0" y="669502"/>
                  </a:lnTo>
                  <a:lnTo>
                    <a:pt x="12621" y="649809"/>
                  </a:lnTo>
                  <a:lnTo>
                    <a:pt x="816" y="631421"/>
                  </a:lnTo>
                  <a:lnTo>
                    <a:pt x="9139" y="631421"/>
                  </a:lnTo>
                  <a:lnTo>
                    <a:pt x="16755" y="643389"/>
                  </a:lnTo>
                  <a:lnTo>
                    <a:pt x="24372" y="631421"/>
                  </a:lnTo>
                  <a:lnTo>
                    <a:pt x="32695" y="631421"/>
                  </a:lnTo>
                  <a:lnTo>
                    <a:pt x="20890" y="649809"/>
                  </a:lnTo>
                  <a:lnTo>
                    <a:pt x="33511" y="669502"/>
                  </a:lnTo>
                  <a:lnTo>
                    <a:pt x="25188" y="669502"/>
                  </a:lnTo>
                  <a:lnTo>
                    <a:pt x="16755" y="656120"/>
                  </a:lnTo>
                  <a:close/>
                  <a:moveTo>
                    <a:pt x="68355" y="656120"/>
                  </a:moveTo>
                  <a:lnTo>
                    <a:pt x="59923" y="669502"/>
                  </a:lnTo>
                  <a:lnTo>
                    <a:pt x="51600" y="669502"/>
                  </a:lnTo>
                  <a:lnTo>
                    <a:pt x="64221" y="649809"/>
                  </a:lnTo>
                  <a:lnTo>
                    <a:pt x="52416" y="631421"/>
                  </a:lnTo>
                  <a:lnTo>
                    <a:pt x="60739" y="631421"/>
                  </a:lnTo>
                  <a:lnTo>
                    <a:pt x="68355" y="643389"/>
                  </a:lnTo>
                  <a:lnTo>
                    <a:pt x="75972" y="631421"/>
                  </a:lnTo>
                  <a:lnTo>
                    <a:pt x="84295" y="631421"/>
                  </a:lnTo>
                  <a:lnTo>
                    <a:pt x="72490" y="649809"/>
                  </a:lnTo>
                  <a:lnTo>
                    <a:pt x="85111" y="669502"/>
                  </a:lnTo>
                  <a:lnTo>
                    <a:pt x="76788" y="669502"/>
                  </a:lnTo>
                  <a:lnTo>
                    <a:pt x="68355" y="656120"/>
                  </a:lnTo>
                  <a:close/>
                  <a:moveTo>
                    <a:pt x="119956" y="656120"/>
                  </a:moveTo>
                  <a:lnTo>
                    <a:pt x="111523" y="669502"/>
                  </a:lnTo>
                  <a:lnTo>
                    <a:pt x="103200" y="669502"/>
                  </a:lnTo>
                  <a:lnTo>
                    <a:pt x="115821" y="649809"/>
                  </a:lnTo>
                  <a:lnTo>
                    <a:pt x="104016" y="631421"/>
                  </a:lnTo>
                  <a:lnTo>
                    <a:pt x="112339" y="631421"/>
                  </a:lnTo>
                  <a:lnTo>
                    <a:pt x="119955" y="643389"/>
                  </a:lnTo>
                  <a:lnTo>
                    <a:pt x="127572" y="631421"/>
                  </a:lnTo>
                  <a:lnTo>
                    <a:pt x="135895" y="631421"/>
                  </a:lnTo>
                  <a:lnTo>
                    <a:pt x="124090" y="649809"/>
                  </a:lnTo>
                  <a:lnTo>
                    <a:pt x="136711" y="669502"/>
                  </a:lnTo>
                  <a:lnTo>
                    <a:pt x="128388" y="669502"/>
                  </a:lnTo>
                  <a:lnTo>
                    <a:pt x="119955" y="656120"/>
                  </a:lnTo>
                  <a:close/>
                  <a:moveTo>
                    <a:pt x="171556" y="656120"/>
                  </a:moveTo>
                  <a:lnTo>
                    <a:pt x="163123" y="669502"/>
                  </a:lnTo>
                  <a:lnTo>
                    <a:pt x="154800" y="669502"/>
                  </a:lnTo>
                  <a:lnTo>
                    <a:pt x="167421" y="649809"/>
                  </a:lnTo>
                  <a:lnTo>
                    <a:pt x="155616" y="631421"/>
                  </a:lnTo>
                  <a:lnTo>
                    <a:pt x="163939" y="631421"/>
                  </a:lnTo>
                  <a:lnTo>
                    <a:pt x="171555" y="643389"/>
                  </a:lnTo>
                  <a:lnTo>
                    <a:pt x="179172" y="631421"/>
                  </a:lnTo>
                  <a:lnTo>
                    <a:pt x="187495" y="631421"/>
                  </a:lnTo>
                  <a:lnTo>
                    <a:pt x="175690" y="649809"/>
                  </a:lnTo>
                  <a:lnTo>
                    <a:pt x="188311" y="669502"/>
                  </a:lnTo>
                  <a:lnTo>
                    <a:pt x="179988" y="669502"/>
                  </a:lnTo>
                  <a:lnTo>
                    <a:pt x="171555" y="656120"/>
                  </a:lnTo>
                  <a:close/>
                  <a:moveTo>
                    <a:pt x="223156" y="656120"/>
                  </a:moveTo>
                  <a:lnTo>
                    <a:pt x="214724" y="669502"/>
                  </a:lnTo>
                  <a:lnTo>
                    <a:pt x="206401" y="669502"/>
                  </a:lnTo>
                  <a:lnTo>
                    <a:pt x="219021" y="649809"/>
                  </a:lnTo>
                  <a:lnTo>
                    <a:pt x="207217" y="631421"/>
                  </a:lnTo>
                  <a:lnTo>
                    <a:pt x="215540" y="631421"/>
                  </a:lnTo>
                  <a:lnTo>
                    <a:pt x="223156" y="643389"/>
                  </a:lnTo>
                  <a:lnTo>
                    <a:pt x="230772" y="631421"/>
                  </a:lnTo>
                  <a:lnTo>
                    <a:pt x="239095" y="631421"/>
                  </a:lnTo>
                  <a:lnTo>
                    <a:pt x="227291" y="649809"/>
                  </a:lnTo>
                  <a:lnTo>
                    <a:pt x="239911" y="669502"/>
                  </a:lnTo>
                  <a:lnTo>
                    <a:pt x="231588" y="669502"/>
                  </a:lnTo>
                  <a:lnTo>
                    <a:pt x="223156" y="656120"/>
                  </a:lnTo>
                  <a:close/>
                  <a:moveTo>
                    <a:pt x="274756" y="656120"/>
                  </a:moveTo>
                  <a:lnTo>
                    <a:pt x="266324" y="669502"/>
                  </a:lnTo>
                  <a:lnTo>
                    <a:pt x="258001" y="669502"/>
                  </a:lnTo>
                  <a:lnTo>
                    <a:pt x="270621" y="649809"/>
                  </a:lnTo>
                  <a:lnTo>
                    <a:pt x="258817" y="631421"/>
                  </a:lnTo>
                  <a:lnTo>
                    <a:pt x="267140" y="631421"/>
                  </a:lnTo>
                  <a:lnTo>
                    <a:pt x="274756" y="643389"/>
                  </a:lnTo>
                  <a:lnTo>
                    <a:pt x="282373" y="631421"/>
                  </a:lnTo>
                  <a:lnTo>
                    <a:pt x="290696" y="631421"/>
                  </a:lnTo>
                  <a:lnTo>
                    <a:pt x="278891" y="649809"/>
                  </a:lnTo>
                  <a:lnTo>
                    <a:pt x="291512" y="669502"/>
                  </a:lnTo>
                  <a:lnTo>
                    <a:pt x="283189" y="669502"/>
                  </a:lnTo>
                  <a:lnTo>
                    <a:pt x="274756" y="656120"/>
                  </a:lnTo>
                  <a:close/>
                  <a:moveTo>
                    <a:pt x="326356" y="656120"/>
                  </a:moveTo>
                  <a:lnTo>
                    <a:pt x="317924" y="669502"/>
                  </a:lnTo>
                  <a:lnTo>
                    <a:pt x="309601" y="669502"/>
                  </a:lnTo>
                  <a:lnTo>
                    <a:pt x="322222" y="649809"/>
                  </a:lnTo>
                  <a:lnTo>
                    <a:pt x="310417" y="631421"/>
                  </a:lnTo>
                  <a:lnTo>
                    <a:pt x="318740" y="631421"/>
                  </a:lnTo>
                  <a:lnTo>
                    <a:pt x="326356" y="643389"/>
                  </a:lnTo>
                  <a:lnTo>
                    <a:pt x="333973" y="631421"/>
                  </a:lnTo>
                  <a:lnTo>
                    <a:pt x="342296" y="631421"/>
                  </a:lnTo>
                  <a:lnTo>
                    <a:pt x="330491" y="649809"/>
                  </a:lnTo>
                  <a:lnTo>
                    <a:pt x="343112" y="669502"/>
                  </a:lnTo>
                  <a:lnTo>
                    <a:pt x="334789" y="669502"/>
                  </a:lnTo>
                  <a:lnTo>
                    <a:pt x="326356" y="656120"/>
                  </a:lnTo>
                  <a:close/>
                  <a:moveTo>
                    <a:pt x="377956" y="656120"/>
                  </a:moveTo>
                  <a:lnTo>
                    <a:pt x="369524" y="669502"/>
                  </a:lnTo>
                  <a:lnTo>
                    <a:pt x="361201" y="669502"/>
                  </a:lnTo>
                  <a:lnTo>
                    <a:pt x="373822" y="649809"/>
                  </a:lnTo>
                  <a:lnTo>
                    <a:pt x="362017" y="631421"/>
                  </a:lnTo>
                  <a:lnTo>
                    <a:pt x="370340" y="631421"/>
                  </a:lnTo>
                  <a:lnTo>
                    <a:pt x="377956" y="643389"/>
                  </a:lnTo>
                  <a:lnTo>
                    <a:pt x="385573" y="631421"/>
                  </a:lnTo>
                  <a:lnTo>
                    <a:pt x="393896" y="631421"/>
                  </a:lnTo>
                  <a:lnTo>
                    <a:pt x="382091" y="649809"/>
                  </a:lnTo>
                  <a:lnTo>
                    <a:pt x="394712" y="669502"/>
                  </a:lnTo>
                  <a:lnTo>
                    <a:pt x="386389" y="669502"/>
                  </a:lnTo>
                  <a:lnTo>
                    <a:pt x="377956" y="656120"/>
                  </a:lnTo>
                  <a:close/>
                  <a:moveTo>
                    <a:pt x="429556" y="656120"/>
                  </a:moveTo>
                  <a:lnTo>
                    <a:pt x="421124" y="669502"/>
                  </a:lnTo>
                  <a:lnTo>
                    <a:pt x="412801" y="669502"/>
                  </a:lnTo>
                  <a:lnTo>
                    <a:pt x="425422" y="649809"/>
                  </a:lnTo>
                  <a:lnTo>
                    <a:pt x="413617" y="631421"/>
                  </a:lnTo>
                  <a:lnTo>
                    <a:pt x="421940" y="631421"/>
                  </a:lnTo>
                  <a:lnTo>
                    <a:pt x="429556" y="643389"/>
                  </a:lnTo>
                  <a:lnTo>
                    <a:pt x="437173" y="631421"/>
                  </a:lnTo>
                  <a:lnTo>
                    <a:pt x="445496" y="631421"/>
                  </a:lnTo>
                  <a:lnTo>
                    <a:pt x="433691" y="649809"/>
                  </a:lnTo>
                  <a:lnTo>
                    <a:pt x="446312" y="669502"/>
                  </a:lnTo>
                  <a:lnTo>
                    <a:pt x="437989" y="669502"/>
                  </a:lnTo>
                  <a:lnTo>
                    <a:pt x="429556" y="656120"/>
                  </a:lnTo>
                  <a:close/>
                  <a:moveTo>
                    <a:pt x="481157" y="656120"/>
                  </a:moveTo>
                  <a:lnTo>
                    <a:pt x="472724" y="669502"/>
                  </a:lnTo>
                  <a:lnTo>
                    <a:pt x="464401" y="669502"/>
                  </a:lnTo>
                  <a:lnTo>
                    <a:pt x="477022" y="649809"/>
                  </a:lnTo>
                  <a:lnTo>
                    <a:pt x="465217" y="631421"/>
                  </a:lnTo>
                  <a:lnTo>
                    <a:pt x="473540" y="631421"/>
                  </a:lnTo>
                  <a:lnTo>
                    <a:pt x="481156" y="643389"/>
                  </a:lnTo>
                  <a:lnTo>
                    <a:pt x="488773" y="631421"/>
                  </a:lnTo>
                  <a:lnTo>
                    <a:pt x="497096" y="631421"/>
                  </a:lnTo>
                  <a:lnTo>
                    <a:pt x="485291" y="649809"/>
                  </a:lnTo>
                  <a:lnTo>
                    <a:pt x="497912" y="669502"/>
                  </a:lnTo>
                  <a:lnTo>
                    <a:pt x="489589" y="669502"/>
                  </a:lnTo>
                  <a:lnTo>
                    <a:pt x="481156" y="656120"/>
                  </a:lnTo>
                  <a:close/>
                  <a:moveTo>
                    <a:pt x="532757" y="656120"/>
                  </a:moveTo>
                  <a:lnTo>
                    <a:pt x="524324" y="669502"/>
                  </a:lnTo>
                  <a:lnTo>
                    <a:pt x="516001" y="669502"/>
                  </a:lnTo>
                  <a:lnTo>
                    <a:pt x="528622" y="649809"/>
                  </a:lnTo>
                  <a:lnTo>
                    <a:pt x="516817" y="631421"/>
                  </a:lnTo>
                  <a:lnTo>
                    <a:pt x="525140" y="631421"/>
                  </a:lnTo>
                  <a:lnTo>
                    <a:pt x="532756" y="643389"/>
                  </a:lnTo>
                  <a:lnTo>
                    <a:pt x="540373" y="631421"/>
                  </a:lnTo>
                  <a:lnTo>
                    <a:pt x="548696" y="631421"/>
                  </a:lnTo>
                  <a:lnTo>
                    <a:pt x="536891" y="649809"/>
                  </a:lnTo>
                  <a:lnTo>
                    <a:pt x="549512" y="669502"/>
                  </a:lnTo>
                  <a:lnTo>
                    <a:pt x="541189" y="669502"/>
                  </a:lnTo>
                  <a:lnTo>
                    <a:pt x="532756" y="656120"/>
                  </a:lnTo>
                  <a:close/>
                  <a:moveTo>
                    <a:pt x="584357" y="656120"/>
                  </a:moveTo>
                  <a:lnTo>
                    <a:pt x="575925" y="669502"/>
                  </a:lnTo>
                  <a:lnTo>
                    <a:pt x="567601" y="669502"/>
                  </a:lnTo>
                  <a:lnTo>
                    <a:pt x="580222" y="649809"/>
                  </a:lnTo>
                  <a:lnTo>
                    <a:pt x="568417" y="631421"/>
                  </a:lnTo>
                  <a:lnTo>
                    <a:pt x="576741" y="631421"/>
                  </a:lnTo>
                  <a:lnTo>
                    <a:pt x="584357" y="643389"/>
                  </a:lnTo>
                  <a:lnTo>
                    <a:pt x="591973" y="631421"/>
                  </a:lnTo>
                  <a:lnTo>
                    <a:pt x="600296" y="631421"/>
                  </a:lnTo>
                  <a:lnTo>
                    <a:pt x="588492" y="649809"/>
                  </a:lnTo>
                  <a:lnTo>
                    <a:pt x="601112" y="669502"/>
                  </a:lnTo>
                  <a:lnTo>
                    <a:pt x="592789" y="669502"/>
                  </a:lnTo>
                  <a:lnTo>
                    <a:pt x="584357" y="656120"/>
                  </a:lnTo>
                  <a:close/>
                  <a:moveTo>
                    <a:pt x="635957" y="656120"/>
                  </a:moveTo>
                  <a:lnTo>
                    <a:pt x="627525" y="669502"/>
                  </a:lnTo>
                  <a:lnTo>
                    <a:pt x="619202" y="669502"/>
                  </a:lnTo>
                  <a:lnTo>
                    <a:pt x="631822" y="649809"/>
                  </a:lnTo>
                  <a:lnTo>
                    <a:pt x="620018" y="631421"/>
                  </a:lnTo>
                  <a:lnTo>
                    <a:pt x="628341" y="631421"/>
                  </a:lnTo>
                  <a:lnTo>
                    <a:pt x="635957" y="643389"/>
                  </a:lnTo>
                  <a:lnTo>
                    <a:pt x="643573" y="631421"/>
                  </a:lnTo>
                  <a:lnTo>
                    <a:pt x="651896" y="631421"/>
                  </a:lnTo>
                  <a:lnTo>
                    <a:pt x="640092" y="649809"/>
                  </a:lnTo>
                  <a:lnTo>
                    <a:pt x="652712" y="669502"/>
                  </a:lnTo>
                  <a:lnTo>
                    <a:pt x="644389" y="669502"/>
                  </a:lnTo>
                  <a:lnTo>
                    <a:pt x="635957" y="656120"/>
                  </a:lnTo>
                  <a:close/>
                  <a:moveTo>
                    <a:pt x="687557" y="656120"/>
                  </a:moveTo>
                  <a:lnTo>
                    <a:pt x="679125" y="669502"/>
                  </a:lnTo>
                  <a:lnTo>
                    <a:pt x="670802" y="669502"/>
                  </a:lnTo>
                  <a:lnTo>
                    <a:pt x="683423" y="649809"/>
                  </a:lnTo>
                  <a:lnTo>
                    <a:pt x="671618" y="631421"/>
                  </a:lnTo>
                  <a:lnTo>
                    <a:pt x="679941" y="631421"/>
                  </a:lnTo>
                  <a:lnTo>
                    <a:pt x="687557" y="643389"/>
                  </a:lnTo>
                  <a:lnTo>
                    <a:pt x="695174" y="631421"/>
                  </a:lnTo>
                  <a:lnTo>
                    <a:pt x="703497" y="631421"/>
                  </a:lnTo>
                  <a:lnTo>
                    <a:pt x="691692" y="649809"/>
                  </a:lnTo>
                  <a:lnTo>
                    <a:pt x="704313" y="669502"/>
                  </a:lnTo>
                  <a:lnTo>
                    <a:pt x="695990" y="669502"/>
                  </a:lnTo>
                  <a:lnTo>
                    <a:pt x="687557" y="656120"/>
                  </a:lnTo>
                  <a:close/>
                  <a:moveTo>
                    <a:pt x="739157" y="656120"/>
                  </a:moveTo>
                  <a:lnTo>
                    <a:pt x="730725" y="669502"/>
                  </a:lnTo>
                  <a:lnTo>
                    <a:pt x="722402" y="669502"/>
                  </a:lnTo>
                  <a:lnTo>
                    <a:pt x="735023" y="649809"/>
                  </a:lnTo>
                  <a:lnTo>
                    <a:pt x="723218" y="631421"/>
                  </a:lnTo>
                  <a:lnTo>
                    <a:pt x="731541" y="631421"/>
                  </a:lnTo>
                  <a:lnTo>
                    <a:pt x="739157" y="643389"/>
                  </a:lnTo>
                  <a:lnTo>
                    <a:pt x="746774" y="631421"/>
                  </a:lnTo>
                  <a:lnTo>
                    <a:pt x="755097" y="631421"/>
                  </a:lnTo>
                  <a:lnTo>
                    <a:pt x="743292" y="649809"/>
                  </a:lnTo>
                  <a:lnTo>
                    <a:pt x="755913" y="669502"/>
                  </a:lnTo>
                  <a:lnTo>
                    <a:pt x="747590" y="669502"/>
                  </a:lnTo>
                  <a:lnTo>
                    <a:pt x="739157" y="656120"/>
                  </a:lnTo>
                  <a:close/>
                  <a:moveTo>
                    <a:pt x="790757" y="656120"/>
                  </a:moveTo>
                  <a:lnTo>
                    <a:pt x="782325" y="669502"/>
                  </a:lnTo>
                  <a:lnTo>
                    <a:pt x="774002" y="669502"/>
                  </a:lnTo>
                  <a:lnTo>
                    <a:pt x="786623" y="649809"/>
                  </a:lnTo>
                  <a:lnTo>
                    <a:pt x="774818" y="631421"/>
                  </a:lnTo>
                  <a:lnTo>
                    <a:pt x="783141" y="631421"/>
                  </a:lnTo>
                  <a:lnTo>
                    <a:pt x="790757" y="643389"/>
                  </a:lnTo>
                  <a:lnTo>
                    <a:pt x="798374" y="631421"/>
                  </a:lnTo>
                  <a:lnTo>
                    <a:pt x="806697" y="631421"/>
                  </a:lnTo>
                  <a:lnTo>
                    <a:pt x="794892" y="649809"/>
                  </a:lnTo>
                  <a:lnTo>
                    <a:pt x="807513" y="669502"/>
                  </a:lnTo>
                  <a:lnTo>
                    <a:pt x="799190" y="669502"/>
                  </a:lnTo>
                  <a:lnTo>
                    <a:pt x="790757" y="656120"/>
                  </a:lnTo>
                  <a:close/>
                  <a:moveTo>
                    <a:pt x="842357" y="656120"/>
                  </a:moveTo>
                  <a:lnTo>
                    <a:pt x="833925" y="669502"/>
                  </a:lnTo>
                  <a:lnTo>
                    <a:pt x="825602" y="669502"/>
                  </a:lnTo>
                  <a:lnTo>
                    <a:pt x="838223" y="649809"/>
                  </a:lnTo>
                  <a:lnTo>
                    <a:pt x="826418" y="631421"/>
                  </a:lnTo>
                  <a:lnTo>
                    <a:pt x="834741" y="631421"/>
                  </a:lnTo>
                  <a:lnTo>
                    <a:pt x="842357" y="643389"/>
                  </a:lnTo>
                  <a:lnTo>
                    <a:pt x="849974" y="631421"/>
                  </a:lnTo>
                  <a:lnTo>
                    <a:pt x="858297" y="631421"/>
                  </a:lnTo>
                  <a:lnTo>
                    <a:pt x="846492" y="649809"/>
                  </a:lnTo>
                  <a:lnTo>
                    <a:pt x="859113" y="669502"/>
                  </a:lnTo>
                  <a:lnTo>
                    <a:pt x="850790" y="669502"/>
                  </a:lnTo>
                  <a:lnTo>
                    <a:pt x="842357" y="656120"/>
                  </a:lnTo>
                  <a:close/>
                  <a:moveTo>
                    <a:pt x="893958" y="656120"/>
                  </a:moveTo>
                  <a:lnTo>
                    <a:pt x="885526" y="669502"/>
                  </a:lnTo>
                  <a:lnTo>
                    <a:pt x="877202" y="669502"/>
                  </a:lnTo>
                  <a:lnTo>
                    <a:pt x="889823" y="649809"/>
                  </a:lnTo>
                  <a:lnTo>
                    <a:pt x="878018" y="631421"/>
                  </a:lnTo>
                  <a:lnTo>
                    <a:pt x="886341" y="631421"/>
                  </a:lnTo>
                  <a:lnTo>
                    <a:pt x="893958" y="643389"/>
                  </a:lnTo>
                  <a:lnTo>
                    <a:pt x="901574" y="631421"/>
                  </a:lnTo>
                  <a:lnTo>
                    <a:pt x="909897" y="631421"/>
                  </a:lnTo>
                  <a:lnTo>
                    <a:pt x="898093" y="649809"/>
                  </a:lnTo>
                  <a:lnTo>
                    <a:pt x="910713" y="669502"/>
                  </a:lnTo>
                  <a:lnTo>
                    <a:pt x="902390" y="669502"/>
                  </a:lnTo>
                  <a:lnTo>
                    <a:pt x="893958" y="656120"/>
                  </a:lnTo>
                  <a:close/>
                  <a:moveTo>
                    <a:pt x="945558" y="656120"/>
                  </a:moveTo>
                  <a:lnTo>
                    <a:pt x="937126" y="669502"/>
                  </a:lnTo>
                  <a:lnTo>
                    <a:pt x="928803" y="669502"/>
                  </a:lnTo>
                  <a:lnTo>
                    <a:pt x="941423" y="649809"/>
                  </a:lnTo>
                  <a:lnTo>
                    <a:pt x="929619" y="631421"/>
                  </a:lnTo>
                  <a:lnTo>
                    <a:pt x="937942" y="631421"/>
                  </a:lnTo>
                  <a:lnTo>
                    <a:pt x="945558" y="643389"/>
                  </a:lnTo>
                  <a:lnTo>
                    <a:pt x="953174" y="631421"/>
                  </a:lnTo>
                  <a:lnTo>
                    <a:pt x="961497" y="631421"/>
                  </a:lnTo>
                  <a:lnTo>
                    <a:pt x="949693" y="649809"/>
                  </a:lnTo>
                  <a:lnTo>
                    <a:pt x="962313" y="669502"/>
                  </a:lnTo>
                  <a:lnTo>
                    <a:pt x="953990" y="669502"/>
                  </a:lnTo>
                  <a:lnTo>
                    <a:pt x="945558" y="656120"/>
                  </a:lnTo>
                  <a:close/>
                  <a:moveTo>
                    <a:pt x="997158" y="656120"/>
                  </a:moveTo>
                  <a:lnTo>
                    <a:pt x="988726" y="669502"/>
                  </a:lnTo>
                  <a:lnTo>
                    <a:pt x="980403" y="669502"/>
                  </a:lnTo>
                  <a:lnTo>
                    <a:pt x="993023" y="649809"/>
                  </a:lnTo>
                  <a:lnTo>
                    <a:pt x="981219" y="631421"/>
                  </a:lnTo>
                  <a:lnTo>
                    <a:pt x="989542" y="631421"/>
                  </a:lnTo>
                  <a:lnTo>
                    <a:pt x="997158" y="643389"/>
                  </a:lnTo>
                  <a:lnTo>
                    <a:pt x="1004775" y="631421"/>
                  </a:lnTo>
                  <a:lnTo>
                    <a:pt x="1013097" y="631421"/>
                  </a:lnTo>
                  <a:lnTo>
                    <a:pt x="1001293" y="649809"/>
                  </a:lnTo>
                  <a:lnTo>
                    <a:pt x="1013913" y="669502"/>
                  </a:lnTo>
                  <a:lnTo>
                    <a:pt x="1005591" y="669502"/>
                  </a:lnTo>
                  <a:lnTo>
                    <a:pt x="997158" y="656120"/>
                  </a:lnTo>
                  <a:close/>
                  <a:moveTo>
                    <a:pt x="16755" y="713522"/>
                  </a:moveTo>
                  <a:lnTo>
                    <a:pt x="8323" y="726904"/>
                  </a:lnTo>
                  <a:lnTo>
                    <a:pt x="0" y="726904"/>
                  </a:lnTo>
                  <a:lnTo>
                    <a:pt x="12621" y="707211"/>
                  </a:lnTo>
                  <a:lnTo>
                    <a:pt x="816" y="688823"/>
                  </a:lnTo>
                  <a:lnTo>
                    <a:pt x="9139" y="688823"/>
                  </a:lnTo>
                  <a:lnTo>
                    <a:pt x="16755" y="700791"/>
                  </a:lnTo>
                  <a:lnTo>
                    <a:pt x="24372" y="688823"/>
                  </a:lnTo>
                  <a:lnTo>
                    <a:pt x="32695" y="688823"/>
                  </a:lnTo>
                  <a:lnTo>
                    <a:pt x="20890" y="707211"/>
                  </a:lnTo>
                  <a:lnTo>
                    <a:pt x="33511" y="726904"/>
                  </a:lnTo>
                  <a:lnTo>
                    <a:pt x="25188" y="726904"/>
                  </a:lnTo>
                  <a:lnTo>
                    <a:pt x="16755" y="713522"/>
                  </a:lnTo>
                  <a:close/>
                  <a:moveTo>
                    <a:pt x="68355" y="713522"/>
                  </a:moveTo>
                  <a:lnTo>
                    <a:pt x="59923" y="726904"/>
                  </a:lnTo>
                  <a:lnTo>
                    <a:pt x="51600" y="726904"/>
                  </a:lnTo>
                  <a:lnTo>
                    <a:pt x="64221" y="707211"/>
                  </a:lnTo>
                  <a:lnTo>
                    <a:pt x="52416" y="688823"/>
                  </a:lnTo>
                  <a:lnTo>
                    <a:pt x="60739" y="688823"/>
                  </a:lnTo>
                  <a:lnTo>
                    <a:pt x="68355" y="700791"/>
                  </a:lnTo>
                  <a:lnTo>
                    <a:pt x="75972" y="688823"/>
                  </a:lnTo>
                  <a:lnTo>
                    <a:pt x="84295" y="688823"/>
                  </a:lnTo>
                  <a:lnTo>
                    <a:pt x="72490" y="707211"/>
                  </a:lnTo>
                  <a:lnTo>
                    <a:pt x="85111" y="726904"/>
                  </a:lnTo>
                  <a:lnTo>
                    <a:pt x="76788" y="726904"/>
                  </a:lnTo>
                  <a:lnTo>
                    <a:pt x="68355" y="713522"/>
                  </a:lnTo>
                  <a:close/>
                  <a:moveTo>
                    <a:pt x="119956" y="713522"/>
                  </a:moveTo>
                  <a:lnTo>
                    <a:pt x="111523" y="726904"/>
                  </a:lnTo>
                  <a:lnTo>
                    <a:pt x="103200" y="726904"/>
                  </a:lnTo>
                  <a:lnTo>
                    <a:pt x="115821" y="707211"/>
                  </a:lnTo>
                  <a:lnTo>
                    <a:pt x="104016" y="688823"/>
                  </a:lnTo>
                  <a:lnTo>
                    <a:pt x="112339" y="688823"/>
                  </a:lnTo>
                  <a:lnTo>
                    <a:pt x="119955" y="700791"/>
                  </a:lnTo>
                  <a:lnTo>
                    <a:pt x="127572" y="688823"/>
                  </a:lnTo>
                  <a:lnTo>
                    <a:pt x="135895" y="688823"/>
                  </a:lnTo>
                  <a:lnTo>
                    <a:pt x="124090" y="707211"/>
                  </a:lnTo>
                  <a:lnTo>
                    <a:pt x="136711" y="726904"/>
                  </a:lnTo>
                  <a:lnTo>
                    <a:pt x="128388" y="726904"/>
                  </a:lnTo>
                  <a:lnTo>
                    <a:pt x="119955" y="713522"/>
                  </a:lnTo>
                  <a:close/>
                  <a:moveTo>
                    <a:pt x="171556" y="713522"/>
                  </a:moveTo>
                  <a:lnTo>
                    <a:pt x="163123" y="726904"/>
                  </a:lnTo>
                  <a:lnTo>
                    <a:pt x="154800" y="726904"/>
                  </a:lnTo>
                  <a:lnTo>
                    <a:pt x="167421" y="707211"/>
                  </a:lnTo>
                  <a:lnTo>
                    <a:pt x="155616" y="688823"/>
                  </a:lnTo>
                  <a:lnTo>
                    <a:pt x="163939" y="688823"/>
                  </a:lnTo>
                  <a:lnTo>
                    <a:pt x="171555" y="700791"/>
                  </a:lnTo>
                  <a:lnTo>
                    <a:pt x="179172" y="688823"/>
                  </a:lnTo>
                  <a:lnTo>
                    <a:pt x="187495" y="688823"/>
                  </a:lnTo>
                  <a:lnTo>
                    <a:pt x="175690" y="707211"/>
                  </a:lnTo>
                  <a:lnTo>
                    <a:pt x="188311" y="726904"/>
                  </a:lnTo>
                  <a:lnTo>
                    <a:pt x="179988" y="726904"/>
                  </a:lnTo>
                  <a:lnTo>
                    <a:pt x="171555" y="713522"/>
                  </a:lnTo>
                  <a:close/>
                  <a:moveTo>
                    <a:pt x="223156" y="713522"/>
                  </a:moveTo>
                  <a:lnTo>
                    <a:pt x="214724" y="726904"/>
                  </a:lnTo>
                  <a:lnTo>
                    <a:pt x="206401" y="726904"/>
                  </a:lnTo>
                  <a:lnTo>
                    <a:pt x="219021" y="707211"/>
                  </a:lnTo>
                  <a:lnTo>
                    <a:pt x="207217" y="688823"/>
                  </a:lnTo>
                  <a:lnTo>
                    <a:pt x="215540" y="688823"/>
                  </a:lnTo>
                  <a:lnTo>
                    <a:pt x="223156" y="700791"/>
                  </a:lnTo>
                  <a:lnTo>
                    <a:pt x="230772" y="688823"/>
                  </a:lnTo>
                  <a:lnTo>
                    <a:pt x="239095" y="688823"/>
                  </a:lnTo>
                  <a:lnTo>
                    <a:pt x="227291" y="707211"/>
                  </a:lnTo>
                  <a:lnTo>
                    <a:pt x="239911" y="726904"/>
                  </a:lnTo>
                  <a:lnTo>
                    <a:pt x="231588" y="726904"/>
                  </a:lnTo>
                  <a:lnTo>
                    <a:pt x="223156" y="713522"/>
                  </a:lnTo>
                  <a:close/>
                  <a:moveTo>
                    <a:pt x="274756" y="713522"/>
                  </a:moveTo>
                  <a:lnTo>
                    <a:pt x="266324" y="726904"/>
                  </a:lnTo>
                  <a:lnTo>
                    <a:pt x="258001" y="726904"/>
                  </a:lnTo>
                  <a:lnTo>
                    <a:pt x="270621" y="707211"/>
                  </a:lnTo>
                  <a:lnTo>
                    <a:pt x="258817" y="688823"/>
                  </a:lnTo>
                  <a:lnTo>
                    <a:pt x="267140" y="688823"/>
                  </a:lnTo>
                  <a:lnTo>
                    <a:pt x="274756" y="700791"/>
                  </a:lnTo>
                  <a:lnTo>
                    <a:pt x="282373" y="688823"/>
                  </a:lnTo>
                  <a:lnTo>
                    <a:pt x="290696" y="688823"/>
                  </a:lnTo>
                  <a:lnTo>
                    <a:pt x="278891" y="707211"/>
                  </a:lnTo>
                  <a:lnTo>
                    <a:pt x="291512" y="726904"/>
                  </a:lnTo>
                  <a:lnTo>
                    <a:pt x="283189" y="726904"/>
                  </a:lnTo>
                  <a:lnTo>
                    <a:pt x="274756" y="713522"/>
                  </a:lnTo>
                  <a:close/>
                  <a:moveTo>
                    <a:pt x="326356" y="713522"/>
                  </a:moveTo>
                  <a:lnTo>
                    <a:pt x="317924" y="726904"/>
                  </a:lnTo>
                  <a:lnTo>
                    <a:pt x="309601" y="726904"/>
                  </a:lnTo>
                  <a:lnTo>
                    <a:pt x="322222" y="707211"/>
                  </a:lnTo>
                  <a:lnTo>
                    <a:pt x="310417" y="688823"/>
                  </a:lnTo>
                  <a:lnTo>
                    <a:pt x="318740" y="688823"/>
                  </a:lnTo>
                  <a:lnTo>
                    <a:pt x="326356" y="700791"/>
                  </a:lnTo>
                  <a:lnTo>
                    <a:pt x="333973" y="688823"/>
                  </a:lnTo>
                  <a:lnTo>
                    <a:pt x="342296" y="688823"/>
                  </a:lnTo>
                  <a:lnTo>
                    <a:pt x="330491" y="707211"/>
                  </a:lnTo>
                  <a:lnTo>
                    <a:pt x="343112" y="726904"/>
                  </a:lnTo>
                  <a:lnTo>
                    <a:pt x="334789" y="726904"/>
                  </a:lnTo>
                  <a:lnTo>
                    <a:pt x="326356" y="713522"/>
                  </a:lnTo>
                  <a:close/>
                  <a:moveTo>
                    <a:pt x="377956" y="713522"/>
                  </a:moveTo>
                  <a:lnTo>
                    <a:pt x="369524" y="726904"/>
                  </a:lnTo>
                  <a:lnTo>
                    <a:pt x="361201" y="726904"/>
                  </a:lnTo>
                  <a:lnTo>
                    <a:pt x="373822" y="707211"/>
                  </a:lnTo>
                  <a:lnTo>
                    <a:pt x="362017" y="688823"/>
                  </a:lnTo>
                  <a:lnTo>
                    <a:pt x="370340" y="688823"/>
                  </a:lnTo>
                  <a:lnTo>
                    <a:pt x="377956" y="700791"/>
                  </a:lnTo>
                  <a:lnTo>
                    <a:pt x="385573" y="688823"/>
                  </a:lnTo>
                  <a:lnTo>
                    <a:pt x="393896" y="688823"/>
                  </a:lnTo>
                  <a:lnTo>
                    <a:pt x="382091" y="707211"/>
                  </a:lnTo>
                  <a:lnTo>
                    <a:pt x="394712" y="726904"/>
                  </a:lnTo>
                  <a:lnTo>
                    <a:pt x="386389" y="726904"/>
                  </a:lnTo>
                  <a:lnTo>
                    <a:pt x="377956" y="713522"/>
                  </a:lnTo>
                  <a:close/>
                  <a:moveTo>
                    <a:pt x="429556" y="713522"/>
                  </a:moveTo>
                  <a:lnTo>
                    <a:pt x="421124" y="726904"/>
                  </a:lnTo>
                  <a:lnTo>
                    <a:pt x="412801" y="726904"/>
                  </a:lnTo>
                  <a:lnTo>
                    <a:pt x="425422" y="707211"/>
                  </a:lnTo>
                  <a:lnTo>
                    <a:pt x="413617" y="688823"/>
                  </a:lnTo>
                  <a:lnTo>
                    <a:pt x="421940" y="688823"/>
                  </a:lnTo>
                  <a:lnTo>
                    <a:pt x="429556" y="700791"/>
                  </a:lnTo>
                  <a:lnTo>
                    <a:pt x="437173" y="688823"/>
                  </a:lnTo>
                  <a:lnTo>
                    <a:pt x="445496" y="688823"/>
                  </a:lnTo>
                  <a:lnTo>
                    <a:pt x="433691" y="707211"/>
                  </a:lnTo>
                  <a:lnTo>
                    <a:pt x="446312" y="726904"/>
                  </a:lnTo>
                  <a:lnTo>
                    <a:pt x="437989" y="726904"/>
                  </a:lnTo>
                  <a:lnTo>
                    <a:pt x="429556" y="713522"/>
                  </a:lnTo>
                  <a:close/>
                  <a:moveTo>
                    <a:pt x="481157" y="713522"/>
                  </a:moveTo>
                  <a:lnTo>
                    <a:pt x="472724" y="726904"/>
                  </a:lnTo>
                  <a:lnTo>
                    <a:pt x="464401" y="726904"/>
                  </a:lnTo>
                  <a:lnTo>
                    <a:pt x="477022" y="707211"/>
                  </a:lnTo>
                  <a:lnTo>
                    <a:pt x="465217" y="688823"/>
                  </a:lnTo>
                  <a:lnTo>
                    <a:pt x="473540" y="688823"/>
                  </a:lnTo>
                  <a:lnTo>
                    <a:pt x="481156" y="700791"/>
                  </a:lnTo>
                  <a:lnTo>
                    <a:pt x="488773" y="688823"/>
                  </a:lnTo>
                  <a:lnTo>
                    <a:pt x="497096" y="688823"/>
                  </a:lnTo>
                  <a:lnTo>
                    <a:pt x="485291" y="707211"/>
                  </a:lnTo>
                  <a:lnTo>
                    <a:pt x="497912" y="726904"/>
                  </a:lnTo>
                  <a:lnTo>
                    <a:pt x="489589" y="726904"/>
                  </a:lnTo>
                  <a:lnTo>
                    <a:pt x="481156" y="713522"/>
                  </a:lnTo>
                  <a:close/>
                  <a:moveTo>
                    <a:pt x="532757" y="713522"/>
                  </a:moveTo>
                  <a:lnTo>
                    <a:pt x="524324" y="726904"/>
                  </a:lnTo>
                  <a:lnTo>
                    <a:pt x="516001" y="726904"/>
                  </a:lnTo>
                  <a:lnTo>
                    <a:pt x="528622" y="707211"/>
                  </a:lnTo>
                  <a:lnTo>
                    <a:pt x="516817" y="688823"/>
                  </a:lnTo>
                  <a:lnTo>
                    <a:pt x="525140" y="688823"/>
                  </a:lnTo>
                  <a:lnTo>
                    <a:pt x="532756" y="700791"/>
                  </a:lnTo>
                  <a:lnTo>
                    <a:pt x="540373" y="688823"/>
                  </a:lnTo>
                  <a:lnTo>
                    <a:pt x="548696" y="688823"/>
                  </a:lnTo>
                  <a:lnTo>
                    <a:pt x="536891" y="707211"/>
                  </a:lnTo>
                  <a:lnTo>
                    <a:pt x="549512" y="726904"/>
                  </a:lnTo>
                  <a:lnTo>
                    <a:pt x="541189" y="726904"/>
                  </a:lnTo>
                  <a:lnTo>
                    <a:pt x="532756" y="713522"/>
                  </a:lnTo>
                  <a:close/>
                  <a:moveTo>
                    <a:pt x="584357" y="713522"/>
                  </a:moveTo>
                  <a:lnTo>
                    <a:pt x="575925" y="726904"/>
                  </a:lnTo>
                  <a:lnTo>
                    <a:pt x="567601" y="726904"/>
                  </a:lnTo>
                  <a:lnTo>
                    <a:pt x="580222" y="707211"/>
                  </a:lnTo>
                  <a:lnTo>
                    <a:pt x="568417" y="688823"/>
                  </a:lnTo>
                  <a:lnTo>
                    <a:pt x="576741" y="688823"/>
                  </a:lnTo>
                  <a:lnTo>
                    <a:pt x="584357" y="700791"/>
                  </a:lnTo>
                  <a:lnTo>
                    <a:pt x="591973" y="688823"/>
                  </a:lnTo>
                  <a:lnTo>
                    <a:pt x="600296" y="688823"/>
                  </a:lnTo>
                  <a:lnTo>
                    <a:pt x="588492" y="707211"/>
                  </a:lnTo>
                  <a:lnTo>
                    <a:pt x="601112" y="726904"/>
                  </a:lnTo>
                  <a:lnTo>
                    <a:pt x="592789" y="726904"/>
                  </a:lnTo>
                  <a:lnTo>
                    <a:pt x="584357" y="713522"/>
                  </a:lnTo>
                  <a:close/>
                  <a:moveTo>
                    <a:pt x="635957" y="713522"/>
                  </a:moveTo>
                  <a:lnTo>
                    <a:pt x="627525" y="726904"/>
                  </a:lnTo>
                  <a:lnTo>
                    <a:pt x="619202" y="726904"/>
                  </a:lnTo>
                  <a:lnTo>
                    <a:pt x="631822" y="707211"/>
                  </a:lnTo>
                  <a:lnTo>
                    <a:pt x="620018" y="688823"/>
                  </a:lnTo>
                  <a:lnTo>
                    <a:pt x="628341" y="688823"/>
                  </a:lnTo>
                  <a:lnTo>
                    <a:pt x="635957" y="700791"/>
                  </a:lnTo>
                  <a:lnTo>
                    <a:pt x="643573" y="688823"/>
                  </a:lnTo>
                  <a:lnTo>
                    <a:pt x="651896" y="688823"/>
                  </a:lnTo>
                  <a:lnTo>
                    <a:pt x="640092" y="707211"/>
                  </a:lnTo>
                  <a:lnTo>
                    <a:pt x="652712" y="726904"/>
                  </a:lnTo>
                  <a:lnTo>
                    <a:pt x="644389" y="726904"/>
                  </a:lnTo>
                  <a:lnTo>
                    <a:pt x="635957" y="713522"/>
                  </a:lnTo>
                  <a:close/>
                  <a:moveTo>
                    <a:pt x="687557" y="713522"/>
                  </a:moveTo>
                  <a:lnTo>
                    <a:pt x="679125" y="726904"/>
                  </a:lnTo>
                  <a:lnTo>
                    <a:pt x="670802" y="726904"/>
                  </a:lnTo>
                  <a:lnTo>
                    <a:pt x="683423" y="707211"/>
                  </a:lnTo>
                  <a:lnTo>
                    <a:pt x="671618" y="688823"/>
                  </a:lnTo>
                  <a:lnTo>
                    <a:pt x="679941" y="688823"/>
                  </a:lnTo>
                  <a:lnTo>
                    <a:pt x="687557" y="700791"/>
                  </a:lnTo>
                  <a:lnTo>
                    <a:pt x="695174" y="688823"/>
                  </a:lnTo>
                  <a:lnTo>
                    <a:pt x="703497" y="688823"/>
                  </a:lnTo>
                  <a:lnTo>
                    <a:pt x="691692" y="707211"/>
                  </a:lnTo>
                  <a:lnTo>
                    <a:pt x="704313" y="726904"/>
                  </a:lnTo>
                  <a:lnTo>
                    <a:pt x="695990" y="726904"/>
                  </a:lnTo>
                  <a:lnTo>
                    <a:pt x="687557" y="713522"/>
                  </a:lnTo>
                  <a:close/>
                  <a:moveTo>
                    <a:pt x="739157" y="713522"/>
                  </a:moveTo>
                  <a:lnTo>
                    <a:pt x="730725" y="726904"/>
                  </a:lnTo>
                  <a:lnTo>
                    <a:pt x="722402" y="726904"/>
                  </a:lnTo>
                  <a:lnTo>
                    <a:pt x="735023" y="707211"/>
                  </a:lnTo>
                  <a:lnTo>
                    <a:pt x="723218" y="688823"/>
                  </a:lnTo>
                  <a:lnTo>
                    <a:pt x="731541" y="688823"/>
                  </a:lnTo>
                  <a:lnTo>
                    <a:pt x="739157" y="700791"/>
                  </a:lnTo>
                  <a:lnTo>
                    <a:pt x="746774" y="688823"/>
                  </a:lnTo>
                  <a:lnTo>
                    <a:pt x="755097" y="688823"/>
                  </a:lnTo>
                  <a:lnTo>
                    <a:pt x="743292" y="707211"/>
                  </a:lnTo>
                  <a:lnTo>
                    <a:pt x="755913" y="726904"/>
                  </a:lnTo>
                  <a:lnTo>
                    <a:pt x="747590" y="726904"/>
                  </a:lnTo>
                  <a:lnTo>
                    <a:pt x="739157" y="713522"/>
                  </a:lnTo>
                  <a:close/>
                  <a:moveTo>
                    <a:pt x="790757" y="713522"/>
                  </a:moveTo>
                  <a:lnTo>
                    <a:pt x="782325" y="726904"/>
                  </a:lnTo>
                  <a:lnTo>
                    <a:pt x="774002" y="726904"/>
                  </a:lnTo>
                  <a:lnTo>
                    <a:pt x="786623" y="707211"/>
                  </a:lnTo>
                  <a:lnTo>
                    <a:pt x="774818" y="688823"/>
                  </a:lnTo>
                  <a:lnTo>
                    <a:pt x="783141" y="688823"/>
                  </a:lnTo>
                  <a:lnTo>
                    <a:pt x="790757" y="700791"/>
                  </a:lnTo>
                  <a:lnTo>
                    <a:pt x="798374" y="688823"/>
                  </a:lnTo>
                  <a:lnTo>
                    <a:pt x="806697" y="688823"/>
                  </a:lnTo>
                  <a:lnTo>
                    <a:pt x="794892" y="707211"/>
                  </a:lnTo>
                  <a:lnTo>
                    <a:pt x="807513" y="726904"/>
                  </a:lnTo>
                  <a:lnTo>
                    <a:pt x="799190" y="726904"/>
                  </a:lnTo>
                  <a:lnTo>
                    <a:pt x="790757" y="713522"/>
                  </a:lnTo>
                  <a:close/>
                  <a:moveTo>
                    <a:pt x="842357" y="713522"/>
                  </a:moveTo>
                  <a:lnTo>
                    <a:pt x="833925" y="726904"/>
                  </a:lnTo>
                  <a:lnTo>
                    <a:pt x="825602" y="726904"/>
                  </a:lnTo>
                  <a:lnTo>
                    <a:pt x="838223" y="707211"/>
                  </a:lnTo>
                  <a:lnTo>
                    <a:pt x="826418" y="688823"/>
                  </a:lnTo>
                  <a:lnTo>
                    <a:pt x="834741" y="688823"/>
                  </a:lnTo>
                  <a:lnTo>
                    <a:pt x="842357" y="700791"/>
                  </a:lnTo>
                  <a:lnTo>
                    <a:pt x="849974" y="688823"/>
                  </a:lnTo>
                  <a:lnTo>
                    <a:pt x="858297" y="688823"/>
                  </a:lnTo>
                  <a:lnTo>
                    <a:pt x="846492" y="707211"/>
                  </a:lnTo>
                  <a:lnTo>
                    <a:pt x="859113" y="726904"/>
                  </a:lnTo>
                  <a:lnTo>
                    <a:pt x="850790" y="726904"/>
                  </a:lnTo>
                  <a:lnTo>
                    <a:pt x="842357" y="713522"/>
                  </a:lnTo>
                  <a:close/>
                  <a:moveTo>
                    <a:pt x="893958" y="713522"/>
                  </a:moveTo>
                  <a:lnTo>
                    <a:pt x="885526" y="726904"/>
                  </a:lnTo>
                  <a:lnTo>
                    <a:pt x="877202" y="726904"/>
                  </a:lnTo>
                  <a:lnTo>
                    <a:pt x="889823" y="707211"/>
                  </a:lnTo>
                  <a:lnTo>
                    <a:pt x="878018" y="688823"/>
                  </a:lnTo>
                  <a:lnTo>
                    <a:pt x="886341" y="688823"/>
                  </a:lnTo>
                  <a:lnTo>
                    <a:pt x="893958" y="700791"/>
                  </a:lnTo>
                  <a:lnTo>
                    <a:pt x="901574" y="688823"/>
                  </a:lnTo>
                  <a:lnTo>
                    <a:pt x="909897" y="688823"/>
                  </a:lnTo>
                  <a:lnTo>
                    <a:pt x="898093" y="707211"/>
                  </a:lnTo>
                  <a:lnTo>
                    <a:pt x="910713" y="726904"/>
                  </a:lnTo>
                  <a:lnTo>
                    <a:pt x="902390" y="726904"/>
                  </a:lnTo>
                  <a:lnTo>
                    <a:pt x="893958" y="713522"/>
                  </a:lnTo>
                  <a:close/>
                  <a:moveTo>
                    <a:pt x="945558" y="713522"/>
                  </a:moveTo>
                  <a:lnTo>
                    <a:pt x="937126" y="726904"/>
                  </a:lnTo>
                  <a:lnTo>
                    <a:pt x="928803" y="726904"/>
                  </a:lnTo>
                  <a:lnTo>
                    <a:pt x="941423" y="707211"/>
                  </a:lnTo>
                  <a:lnTo>
                    <a:pt x="929619" y="688823"/>
                  </a:lnTo>
                  <a:lnTo>
                    <a:pt x="937942" y="688823"/>
                  </a:lnTo>
                  <a:lnTo>
                    <a:pt x="945558" y="700791"/>
                  </a:lnTo>
                  <a:lnTo>
                    <a:pt x="953174" y="688823"/>
                  </a:lnTo>
                  <a:lnTo>
                    <a:pt x="961497" y="688823"/>
                  </a:lnTo>
                  <a:lnTo>
                    <a:pt x="949693" y="707211"/>
                  </a:lnTo>
                  <a:lnTo>
                    <a:pt x="962313" y="726904"/>
                  </a:lnTo>
                  <a:lnTo>
                    <a:pt x="953990" y="726904"/>
                  </a:lnTo>
                  <a:lnTo>
                    <a:pt x="945558" y="713522"/>
                  </a:lnTo>
                  <a:close/>
                  <a:moveTo>
                    <a:pt x="997158" y="713522"/>
                  </a:moveTo>
                  <a:lnTo>
                    <a:pt x="988726" y="726904"/>
                  </a:lnTo>
                  <a:lnTo>
                    <a:pt x="980403" y="726904"/>
                  </a:lnTo>
                  <a:lnTo>
                    <a:pt x="993023" y="707211"/>
                  </a:lnTo>
                  <a:lnTo>
                    <a:pt x="981219" y="688823"/>
                  </a:lnTo>
                  <a:lnTo>
                    <a:pt x="989542" y="688823"/>
                  </a:lnTo>
                  <a:lnTo>
                    <a:pt x="997158" y="700791"/>
                  </a:lnTo>
                  <a:lnTo>
                    <a:pt x="1004775" y="688823"/>
                  </a:lnTo>
                  <a:lnTo>
                    <a:pt x="1013097" y="688823"/>
                  </a:lnTo>
                  <a:lnTo>
                    <a:pt x="1001293" y="707211"/>
                  </a:lnTo>
                  <a:lnTo>
                    <a:pt x="1013913" y="726904"/>
                  </a:lnTo>
                  <a:lnTo>
                    <a:pt x="1005591" y="726904"/>
                  </a:lnTo>
                  <a:lnTo>
                    <a:pt x="997158" y="713522"/>
                  </a:lnTo>
                  <a:close/>
                  <a:moveTo>
                    <a:pt x="16755" y="770923"/>
                  </a:moveTo>
                  <a:lnTo>
                    <a:pt x="8323" y="784306"/>
                  </a:lnTo>
                  <a:lnTo>
                    <a:pt x="0" y="784306"/>
                  </a:lnTo>
                  <a:lnTo>
                    <a:pt x="12621" y="764613"/>
                  </a:lnTo>
                  <a:lnTo>
                    <a:pt x="816" y="746225"/>
                  </a:lnTo>
                  <a:lnTo>
                    <a:pt x="9139" y="746225"/>
                  </a:lnTo>
                  <a:lnTo>
                    <a:pt x="16755" y="758193"/>
                  </a:lnTo>
                  <a:lnTo>
                    <a:pt x="24372" y="746225"/>
                  </a:lnTo>
                  <a:lnTo>
                    <a:pt x="32695" y="746225"/>
                  </a:lnTo>
                  <a:lnTo>
                    <a:pt x="20890" y="764613"/>
                  </a:lnTo>
                  <a:lnTo>
                    <a:pt x="33511" y="784306"/>
                  </a:lnTo>
                  <a:lnTo>
                    <a:pt x="25188" y="784306"/>
                  </a:lnTo>
                  <a:lnTo>
                    <a:pt x="16755" y="770923"/>
                  </a:lnTo>
                  <a:close/>
                  <a:moveTo>
                    <a:pt x="68355" y="770923"/>
                  </a:moveTo>
                  <a:lnTo>
                    <a:pt x="59923" y="784306"/>
                  </a:lnTo>
                  <a:lnTo>
                    <a:pt x="51600" y="784306"/>
                  </a:lnTo>
                  <a:lnTo>
                    <a:pt x="64221" y="764613"/>
                  </a:lnTo>
                  <a:lnTo>
                    <a:pt x="52416" y="746225"/>
                  </a:lnTo>
                  <a:lnTo>
                    <a:pt x="60739" y="746225"/>
                  </a:lnTo>
                  <a:lnTo>
                    <a:pt x="68355" y="758193"/>
                  </a:lnTo>
                  <a:lnTo>
                    <a:pt x="75972" y="746225"/>
                  </a:lnTo>
                  <a:lnTo>
                    <a:pt x="84295" y="746225"/>
                  </a:lnTo>
                  <a:lnTo>
                    <a:pt x="72490" y="764613"/>
                  </a:lnTo>
                  <a:lnTo>
                    <a:pt x="85111" y="784306"/>
                  </a:lnTo>
                  <a:lnTo>
                    <a:pt x="76788" y="784306"/>
                  </a:lnTo>
                  <a:lnTo>
                    <a:pt x="68355" y="770923"/>
                  </a:lnTo>
                  <a:close/>
                  <a:moveTo>
                    <a:pt x="119956" y="770923"/>
                  </a:moveTo>
                  <a:lnTo>
                    <a:pt x="111523" y="784306"/>
                  </a:lnTo>
                  <a:lnTo>
                    <a:pt x="103200" y="784306"/>
                  </a:lnTo>
                  <a:lnTo>
                    <a:pt x="115821" y="764613"/>
                  </a:lnTo>
                  <a:lnTo>
                    <a:pt x="104016" y="746225"/>
                  </a:lnTo>
                  <a:lnTo>
                    <a:pt x="112339" y="746225"/>
                  </a:lnTo>
                  <a:lnTo>
                    <a:pt x="119955" y="758193"/>
                  </a:lnTo>
                  <a:lnTo>
                    <a:pt x="127572" y="746225"/>
                  </a:lnTo>
                  <a:lnTo>
                    <a:pt x="135895" y="746225"/>
                  </a:lnTo>
                  <a:lnTo>
                    <a:pt x="124090" y="764613"/>
                  </a:lnTo>
                  <a:lnTo>
                    <a:pt x="136711" y="784306"/>
                  </a:lnTo>
                  <a:lnTo>
                    <a:pt x="128388" y="784306"/>
                  </a:lnTo>
                  <a:lnTo>
                    <a:pt x="119955" y="770923"/>
                  </a:lnTo>
                  <a:close/>
                  <a:moveTo>
                    <a:pt x="171556" y="770923"/>
                  </a:moveTo>
                  <a:lnTo>
                    <a:pt x="163123" y="784306"/>
                  </a:lnTo>
                  <a:lnTo>
                    <a:pt x="154800" y="784306"/>
                  </a:lnTo>
                  <a:lnTo>
                    <a:pt x="167421" y="764613"/>
                  </a:lnTo>
                  <a:lnTo>
                    <a:pt x="155616" y="746225"/>
                  </a:lnTo>
                  <a:lnTo>
                    <a:pt x="163939" y="746225"/>
                  </a:lnTo>
                  <a:lnTo>
                    <a:pt x="171555" y="758193"/>
                  </a:lnTo>
                  <a:lnTo>
                    <a:pt x="179172" y="746225"/>
                  </a:lnTo>
                  <a:lnTo>
                    <a:pt x="187495" y="746225"/>
                  </a:lnTo>
                  <a:lnTo>
                    <a:pt x="175690" y="764613"/>
                  </a:lnTo>
                  <a:lnTo>
                    <a:pt x="188311" y="784306"/>
                  </a:lnTo>
                  <a:lnTo>
                    <a:pt x="179988" y="784306"/>
                  </a:lnTo>
                  <a:lnTo>
                    <a:pt x="171555" y="770923"/>
                  </a:lnTo>
                  <a:close/>
                  <a:moveTo>
                    <a:pt x="223156" y="770923"/>
                  </a:moveTo>
                  <a:lnTo>
                    <a:pt x="214724" y="784306"/>
                  </a:lnTo>
                  <a:lnTo>
                    <a:pt x="206401" y="784306"/>
                  </a:lnTo>
                  <a:lnTo>
                    <a:pt x="219021" y="764613"/>
                  </a:lnTo>
                  <a:lnTo>
                    <a:pt x="207217" y="746225"/>
                  </a:lnTo>
                  <a:lnTo>
                    <a:pt x="215540" y="746225"/>
                  </a:lnTo>
                  <a:lnTo>
                    <a:pt x="223156" y="758193"/>
                  </a:lnTo>
                  <a:lnTo>
                    <a:pt x="230772" y="746225"/>
                  </a:lnTo>
                  <a:lnTo>
                    <a:pt x="239095" y="746225"/>
                  </a:lnTo>
                  <a:lnTo>
                    <a:pt x="227291" y="764613"/>
                  </a:lnTo>
                  <a:lnTo>
                    <a:pt x="239911" y="784306"/>
                  </a:lnTo>
                  <a:lnTo>
                    <a:pt x="231588" y="784306"/>
                  </a:lnTo>
                  <a:lnTo>
                    <a:pt x="223156" y="770923"/>
                  </a:lnTo>
                  <a:close/>
                  <a:moveTo>
                    <a:pt x="274756" y="770923"/>
                  </a:moveTo>
                  <a:lnTo>
                    <a:pt x="266324" y="784306"/>
                  </a:lnTo>
                  <a:lnTo>
                    <a:pt x="258001" y="784306"/>
                  </a:lnTo>
                  <a:lnTo>
                    <a:pt x="270621" y="764613"/>
                  </a:lnTo>
                  <a:lnTo>
                    <a:pt x="258817" y="746225"/>
                  </a:lnTo>
                  <a:lnTo>
                    <a:pt x="267140" y="746225"/>
                  </a:lnTo>
                  <a:lnTo>
                    <a:pt x="274756" y="758193"/>
                  </a:lnTo>
                  <a:lnTo>
                    <a:pt x="282373" y="746225"/>
                  </a:lnTo>
                  <a:lnTo>
                    <a:pt x="290696" y="746225"/>
                  </a:lnTo>
                  <a:lnTo>
                    <a:pt x="278891" y="764613"/>
                  </a:lnTo>
                  <a:lnTo>
                    <a:pt x="291512" y="784306"/>
                  </a:lnTo>
                  <a:lnTo>
                    <a:pt x="283189" y="784306"/>
                  </a:lnTo>
                  <a:lnTo>
                    <a:pt x="274756" y="770923"/>
                  </a:lnTo>
                  <a:close/>
                  <a:moveTo>
                    <a:pt x="326356" y="770923"/>
                  </a:moveTo>
                  <a:lnTo>
                    <a:pt x="317924" y="784306"/>
                  </a:lnTo>
                  <a:lnTo>
                    <a:pt x="309601" y="784306"/>
                  </a:lnTo>
                  <a:lnTo>
                    <a:pt x="322222" y="764613"/>
                  </a:lnTo>
                  <a:lnTo>
                    <a:pt x="310417" y="746225"/>
                  </a:lnTo>
                  <a:lnTo>
                    <a:pt x="318740" y="746225"/>
                  </a:lnTo>
                  <a:lnTo>
                    <a:pt x="326356" y="758193"/>
                  </a:lnTo>
                  <a:lnTo>
                    <a:pt x="333973" y="746225"/>
                  </a:lnTo>
                  <a:lnTo>
                    <a:pt x="342296" y="746225"/>
                  </a:lnTo>
                  <a:lnTo>
                    <a:pt x="330491" y="764613"/>
                  </a:lnTo>
                  <a:lnTo>
                    <a:pt x="343112" y="784306"/>
                  </a:lnTo>
                  <a:lnTo>
                    <a:pt x="334789" y="784306"/>
                  </a:lnTo>
                  <a:lnTo>
                    <a:pt x="326356" y="770923"/>
                  </a:lnTo>
                  <a:close/>
                  <a:moveTo>
                    <a:pt x="377956" y="770923"/>
                  </a:moveTo>
                  <a:lnTo>
                    <a:pt x="369524" y="784306"/>
                  </a:lnTo>
                  <a:lnTo>
                    <a:pt x="361201" y="784306"/>
                  </a:lnTo>
                  <a:lnTo>
                    <a:pt x="373822" y="764613"/>
                  </a:lnTo>
                  <a:lnTo>
                    <a:pt x="362017" y="746225"/>
                  </a:lnTo>
                  <a:lnTo>
                    <a:pt x="370340" y="746225"/>
                  </a:lnTo>
                  <a:lnTo>
                    <a:pt x="377956" y="758193"/>
                  </a:lnTo>
                  <a:lnTo>
                    <a:pt x="385573" y="746225"/>
                  </a:lnTo>
                  <a:lnTo>
                    <a:pt x="393896" y="746225"/>
                  </a:lnTo>
                  <a:lnTo>
                    <a:pt x="382091" y="764613"/>
                  </a:lnTo>
                  <a:lnTo>
                    <a:pt x="394712" y="784306"/>
                  </a:lnTo>
                  <a:lnTo>
                    <a:pt x="386389" y="784306"/>
                  </a:lnTo>
                  <a:lnTo>
                    <a:pt x="377956" y="770923"/>
                  </a:lnTo>
                  <a:close/>
                  <a:moveTo>
                    <a:pt x="429556" y="770923"/>
                  </a:moveTo>
                  <a:lnTo>
                    <a:pt x="421124" y="784306"/>
                  </a:lnTo>
                  <a:lnTo>
                    <a:pt x="412801" y="784306"/>
                  </a:lnTo>
                  <a:lnTo>
                    <a:pt x="425422" y="764613"/>
                  </a:lnTo>
                  <a:lnTo>
                    <a:pt x="413617" y="746225"/>
                  </a:lnTo>
                  <a:lnTo>
                    <a:pt x="421940" y="746225"/>
                  </a:lnTo>
                  <a:lnTo>
                    <a:pt x="429556" y="758193"/>
                  </a:lnTo>
                  <a:lnTo>
                    <a:pt x="437173" y="746225"/>
                  </a:lnTo>
                  <a:lnTo>
                    <a:pt x="445496" y="746225"/>
                  </a:lnTo>
                  <a:lnTo>
                    <a:pt x="433691" y="764613"/>
                  </a:lnTo>
                  <a:lnTo>
                    <a:pt x="446312" y="784306"/>
                  </a:lnTo>
                  <a:lnTo>
                    <a:pt x="437989" y="784306"/>
                  </a:lnTo>
                  <a:lnTo>
                    <a:pt x="429556" y="770923"/>
                  </a:lnTo>
                  <a:close/>
                  <a:moveTo>
                    <a:pt x="481157" y="770923"/>
                  </a:moveTo>
                  <a:lnTo>
                    <a:pt x="472724" y="784306"/>
                  </a:lnTo>
                  <a:lnTo>
                    <a:pt x="464401" y="784306"/>
                  </a:lnTo>
                  <a:lnTo>
                    <a:pt x="477022" y="764613"/>
                  </a:lnTo>
                  <a:lnTo>
                    <a:pt x="465217" y="746225"/>
                  </a:lnTo>
                  <a:lnTo>
                    <a:pt x="473540" y="746225"/>
                  </a:lnTo>
                  <a:lnTo>
                    <a:pt x="481156" y="758193"/>
                  </a:lnTo>
                  <a:lnTo>
                    <a:pt x="488773" y="746225"/>
                  </a:lnTo>
                  <a:lnTo>
                    <a:pt x="497096" y="746225"/>
                  </a:lnTo>
                  <a:lnTo>
                    <a:pt x="485291" y="764613"/>
                  </a:lnTo>
                  <a:lnTo>
                    <a:pt x="497912" y="784306"/>
                  </a:lnTo>
                  <a:lnTo>
                    <a:pt x="489589" y="784306"/>
                  </a:lnTo>
                  <a:lnTo>
                    <a:pt x="481156" y="770923"/>
                  </a:lnTo>
                  <a:close/>
                  <a:moveTo>
                    <a:pt x="532757" y="770923"/>
                  </a:moveTo>
                  <a:lnTo>
                    <a:pt x="524324" y="784306"/>
                  </a:lnTo>
                  <a:lnTo>
                    <a:pt x="516001" y="784306"/>
                  </a:lnTo>
                  <a:lnTo>
                    <a:pt x="528622" y="764613"/>
                  </a:lnTo>
                  <a:lnTo>
                    <a:pt x="516817" y="746225"/>
                  </a:lnTo>
                  <a:lnTo>
                    <a:pt x="525140" y="746225"/>
                  </a:lnTo>
                  <a:lnTo>
                    <a:pt x="532756" y="758193"/>
                  </a:lnTo>
                  <a:lnTo>
                    <a:pt x="540373" y="746225"/>
                  </a:lnTo>
                  <a:lnTo>
                    <a:pt x="548696" y="746225"/>
                  </a:lnTo>
                  <a:lnTo>
                    <a:pt x="536891" y="764613"/>
                  </a:lnTo>
                  <a:lnTo>
                    <a:pt x="549512" y="784306"/>
                  </a:lnTo>
                  <a:lnTo>
                    <a:pt x="541189" y="784306"/>
                  </a:lnTo>
                  <a:lnTo>
                    <a:pt x="532756" y="770923"/>
                  </a:lnTo>
                  <a:close/>
                  <a:moveTo>
                    <a:pt x="584357" y="770923"/>
                  </a:moveTo>
                  <a:lnTo>
                    <a:pt x="575925" y="784306"/>
                  </a:lnTo>
                  <a:lnTo>
                    <a:pt x="567601" y="784306"/>
                  </a:lnTo>
                  <a:lnTo>
                    <a:pt x="580222" y="764613"/>
                  </a:lnTo>
                  <a:lnTo>
                    <a:pt x="568417" y="746225"/>
                  </a:lnTo>
                  <a:lnTo>
                    <a:pt x="576741" y="746225"/>
                  </a:lnTo>
                  <a:lnTo>
                    <a:pt x="584357" y="758193"/>
                  </a:lnTo>
                  <a:lnTo>
                    <a:pt x="591973" y="746225"/>
                  </a:lnTo>
                  <a:lnTo>
                    <a:pt x="600296" y="746225"/>
                  </a:lnTo>
                  <a:lnTo>
                    <a:pt x="588492" y="764613"/>
                  </a:lnTo>
                  <a:lnTo>
                    <a:pt x="601112" y="784306"/>
                  </a:lnTo>
                  <a:lnTo>
                    <a:pt x="592789" y="784306"/>
                  </a:lnTo>
                  <a:lnTo>
                    <a:pt x="584357" y="770923"/>
                  </a:lnTo>
                  <a:close/>
                  <a:moveTo>
                    <a:pt x="635957" y="770923"/>
                  </a:moveTo>
                  <a:lnTo>
                    <a:pt x="627525" y="784306"/>
                  </a:lnTo>
                  <a:lnTo>
                    <a:pt x="619202" y="784306"/>
                  </a:lnTo>
                  <a:lnTo>
                    <a:pt x="631822" y="764613"/>
                  </a:lnTo>
                  <a:lnTo>
                    <a:pt x="620018" y="746225"/>
                  </a:lnTo>
                  <a:lnTo>
                    <a:pt x="628341" y="746225"/>
                  </a:lnTo>
                  <a:lnTo>
                    <a:pt x="635957" y="758193"/>
                  </a:lnTo>
                  <a:lnTo>
                    <a:pt x="643573" y="746225"/>
                  </a:lnTo>
                  <a:lnTo>
                    <a:pt x="651896" y="746225"/>
                  </a:lnTo>
                  <a:lnTo>
                    <a:pt x="640092" y="764613"/>
                  </a:lnTo>
                  <a:lnTo>
                    <a:pt x="652712" y="784306"/>
                  </a:lnTo>
                  <a:lnTo>
                    <a:pt x="644389" y="784306"/>
                  </a:lnTo>
                  <a:lnTo>
                    <a:pt x="635957" y="770923"/>
                  </a:lnTo>
                  <a:close/>
                  <a:moveTo>
                    <a:pt x="687557" y="770923"/>
                  </a:moveTo>
                  <a:lnTo>
                    <a:pt x="679125" y="784306"/>
                  </a:lnTo>
                  <a:lnTo>
                    <a:pt x="670802" y="784306"/>
                  </a:lnTo>
                  <a:lnTo>
                    <a:pt x="683423" y="764613"/>
                  </a:lnTo>
                  <a:lnTo>
                    <a:pt x="671618" y="746225"/>
                  </a:lnTo>
                  <a:lnTo>
                    <a:pt x="679941" y="746225"/>
                  </a:lnTo>
                  <a:lnTo>
                    <a:pt x="687557" y="758193"/>
                  </a:lnTo>
                  <a:lnTo>
                    <a:pt x="695174" y="746225"/>
                  </a:lnTo>
                  <a:lnTo>
                    <a:pt x="703497" y="746225"/>
                  </a:lnTo>
                  <a:lnTo>
                    <a:pt x="691692" y="764613"/>
                  </a:lnTo>
                  <a:lnTo>
                    <a:pt x="704313" y="784306"/>
                  </a:lnTo>
                  <a:lnTo>
                    <a:pt x="695990" y="784306"/>
                  </a:lnTo>
                  <a:lnTo>
                    <a:pt x="687557" y="770923"/>
                  </a:lnTo>
                  <a:close/>
                  <a:moveTo>
                    <a:pt x="739157" y="770923"/>
                  </a:moveTo>
                  <a:lnTo>
                    <a:pt x="730725" y="784306"/>
                  </a:lnTo>
                  <a:lnTo>
                    <a:pt x="722402" y="784306"/>
                  </a:lnTo>
                  <a:lnTo>
                    <a:pt x="735023" y="764613"/>
                  </a:lnTo>
                  <a:lnTo>
                    <a:pt x="723218" y="746225"/>
                  </a:lnTo>
                  <a:lnTo>
                    <a:pt x="731541" y="746225"/>
                  </a:lnTo>
                  <a:lnTo>
                    <a:pt x="739157" y="758193"/>
                  </a:lnTo>
                  <a:lnTo>
                    <a:pt x="746774" y="746225"/>
                  </a:lnTo>
                  <a:lnTo>
                    <a:pt x="755097" y="746225"/>
                  </a:lnTo>
                  <a:lnTo>
                    <a:pt x="743292" y="764613"/>
                  </a:lnTo>
                  <a:lnTo>
                    <a:pt x="755913" y="784306"/>
                  </a:lnTo>
                  <a:lnTo>
                    <a:pt x="747590" y="784306"/>
                  </a:lnTo>
                  <a:lnTo>
                    <a:pt x="739157" y="770923"/>
                  </a:lnTo>
                  <a:close/>
                  <a:moveTo>
                    <a:pt x="790757" y="770923"/>
                  </a:moveTo>
                  <a:lnTo>
                    <a:pt x="782325" y="784306"/>
                  </a:lnTo>
                  <a:lnTo>
                    <a:pt x="774002" y="784306"/>
                  </a:lnTo>
                  <a:lnTo>
                    <a:pt x="786623" y="764613"/>
                  </a:lnTo>
                  <a:lnTo>
                    <a:pt x="774818" y="746225"/>
                  </a:lnTo>
                  <a:lnTo>
                    <a:pt x="783141" y="746225"/>
                  </a:lnTo>
                  <a:lnTo>
                    <a:pt x="790757" y="758193"/>
                  </a:lnTo>
                  <a:lnTo>
                    <a:pt x="798374" y="746225"/>
                  </a:lnTo>
                  <a:lnTo>
                    <a:pt x="806697" y="746225"/>
                  </a:lnTo>
                  <a:lnTo>
                    <a:pt x="794892" y="764613"/>
                  </a:lnTo>
                  <a:lnTo>
                    <a:pt x="807513" y="784306"/>
                  </a:lnTo>
                  <a:lnTo>
                    <a:pt x="799190" y="784306"/>
                  </a:lnTo>
                  <a:lnTo>
                    <a:pt x="790757" y="770923"/>
                  </a:lnTo>
                  <a:close/>
                  <a:moveTo>
                    <a:pt x="842357" y="770923"/>
                  </a:moveTo>
                  <a:lnTo>
                    <a:pt x="833925" y="784306"/>
                  </a:lnTo>
                  <a:lnTo>
                    <a:pt x="825602" y="784306"/>
                  </a:lnTo>
                  <a:lnTo>
                    <a:pt x="838223" y="764613"/>
                  </a:lnTo>
                  <a:lnTo>
                    <a:pt x="826418" y="746225"/>
                  </a:lnTo>
                  <a:lnTo>
                    <a:pt x="834741" y="746225"/>
                  </a:lnTo>
                  <a:lnTo>
                    <a:pt x="842357" y="758193"/>
                  </a:lnTo>
                  <a:lnTo>
                    <a:pt x="849974" y="746225"/>
                  </a:lnTo>
                  <a:lnTo>
                    <a:pt x="858297" y="746225"/>
                  </a:lnTo>
                  <a:lnTo>
                    <a:pt x="846492" y="764613"/>
                  </a:lnTo>
                  <a:lnTo>
                    <a:pt x="859113" y="784306"/>
                  </a:lnTo>
                  <a:lnTo>
                    <a:pt x="850790" y="784306"/>
                  </a:lnTo>
                  <a:lnTo>
                    <a:pt x="842357" y="770923"/>
                  </a:lnTo>
                  <a:close/>
                  <a:moveTo>
                    <a:pt x="893958" y="770923"/>
                  </a:moveTo>
                  <a:lnTo>
                    <a:pt x="885526" y="784306"/>
                  </a:lnTo>
                  <a:lnTo>
                    <a:pt x="877202" y="784306"/>
                  </a:lnTo>
                  <a:lnTo>
                    <a:pt x="889823" y="764613"/>
                  </a:lnTo>
                  <a:lnTo>
                    <a:pt x="878018" y="746225"/>
                  </a:lnTo>
                  <a:lnTo>
                    <a:pt x="886341" y="746225"/>
                  </a:lnTo>
                  <a:lnTo>
                    <a:pt x="893958" y="758193"/>
                  </a:lnTo>
                  <a:lnTo>
                    <a:pt x="901574" y="746225"/>
                  </a:lnTo>
                  <a:lnTo>
                    <a:pt x="909897" y="746225"/>
                  </a:lnTo>
                  <a:lnTo>
                    <a:pt x="898093" y="764613"/>
                  </a:lnTo>
                  <a:lnTo>
                    <a:pt x="910713" y="784306"/>
                  </a:lnTo>
                  <a:lnTo>
                    <a:pt x="902390" y="784306"/>
                  </a:lnTo>
                  <a:lnTo>
                    <a:pt x="893958" y="770923"/>
                  </a:lnTo>
                  <a:close/>
                  <a:moveTo>
                    <a:pt x="945558" y="770923"/>
                  </a:moveTo>
                  <a:lnTo>
                    <a:pt x="937126" y="784306"/>
                  </a:lnTo>
                  <a:lnTo>
                    <a:pt x="928803" y="784306"/>
                  </a:lnTo>
                  <a:lnTo>
                    <a:pt x="941423" y="764613"/>
                  </a:lnTo>
                  <a:lnTo>
                    <a:pt x="929619" y="746225"/>
                  </a:lnTo>
                  <a:lnTo>
                    <a:pt x="937942" y="746225"/>
                  </a:lnTo>
                  <a:lnTo>
                    <a:pt x="945558" y="758193"/>
                  </a:lnTo>
                  <a:lnTo>
                    <a:pt x="953174" y="746225"/>
                  </a:lnTo>
                  <a:lnTo>
                    <a:pt x="961497" y="746225"/>
                  </a:lnTo>
                  <a:lnTo>
                    <a:pt x="949693" y="764613"/>
                  </a:lnTo>
                  <a:lnTo>
                    <a:pt x="962313" y="784306"/>
                  </a:lnTo>
                  <a:lnTo>
                    <a:pt x="953990" y="784306"/>
                  </a:lnTo>
                  <a:lnTo>
                    <a:pt x="945558" y="770923"/>
                  </a:lnTo>
                  <a:close/>
                  <a:moveTo>
                    <a:pt x="997158" y="770923"/>
                  </a:moveTo>
                  <a:lnTo>
                    <a:pt x="988726" y="784306"/>
                  </a:lnTo>
                  <a:lnTo>
                    <a:pt x="980403" y="784306"/>
                  </a:lnTo>
                  <a:lnTo>
                    <a:pt x="993023" y="764613"/>
                  </a:lnTo>
                  <a:lnTo>
                    <a:pt x="981219" y="746225"/>
                  </a:lnTo>
                  <a:lnTo>
                    <a:pt x="989542" y="746225"/>
                  </a:lnTo>
                  <a:lnTo>
                    <a:pt x="997158" y="758193"/>
                  </a:lnTo>
                  <a:lnTo>
                    <a:pt x="1004775" y="746225"/>
                  </a:lnTo>
                  <a:lnTo>
                    <a:pt x="1013097" y="746225"/>
                  </a:lnTo>
                  <a:lnTo>
                    <a:pt x="1001293" y="764613"/>
                  </a:lnTo>
                  <a:lnTo>
                    <a:pt x="1013913" y="784306"/>
                  </a:lnTo>
                  <a:lnTo>
                    <a:pt x="1005591" y="784306"/>
                  </a:lnTo>
                  <a:lnTo>
                    <a:pt x="997158" y="770923"/>
                  </a:lnTo>
                  <a:close/>
                  <a:moveTo>
                    <a:pt x="16755" y="828325"/>
                  </a:moveTo>
                  <a:lnTo>
                    <a:pt x="8323" y="841708"/>
                  </a:lnTo>
                  <a:lnTo>
                    <a:pt x="0" y="841708"/>
                  </a:lnTo>
                  <a:lnTo>
                    <a:pt x="12621" y="822015"/>
                  </a:lnTo>
                  <a:lnTo>
                    <a:pt x="816" y="803627"/>
                  </a:lnTo>
                  <a:lnTo>
                    <a:pt x="9139" y="803627"/>
                  </a:lnTo>
                  <a:lnTo>
                    <a:pt x="16755" y="815595"/>
                  </a:lnTo>
                  <a:lnTo>
                    <a:pt x="24372" y="803627"/>
                  </a:lnTo>
                  <a:lnTo>
                    <a:pt x="32695" y="803627"/>
                  </a:lnTo>
                  <a:lnTo>
                    <a:pt x="20890" y="822015"/>
                  </a:lnTo>
                  <a:lnTo>
                    <a:pt x="33511" y="841708"/>
                  </a:lnTo>
                  <a:lnTo>
                    <a:pt x="25188" y="841708"/>
                  </a:lnTo>
                  <a:lnTo>
                    <a:pt x="16755" y="828325"/>
                  </a:lnTo>
                  <a:close/>
                  <a:moveTo>
                    <a:pt x="68355" y="828325"/>
                  </a:moveTo>
                  <a:lnTo>
                    <a:pt x="59923" y="841708"/>
                  </a:lnTo>
                  <a:lnTo>
                    <a:pt x="51600" y="841708"/>
                  </a:lnTo>
                  <a:lnTo>
                    <a:pt x="64221" y="822015"/>
                  </a:lnTo>
                  <a:lnTo>
                    <a:pt x="52416" y="803627"/>
                  </a:lnTo>
                  <a:lnTo>
                    <a:pt x="60739" y="803627"/>
                  </a:lnTo>
                  <a:lnTo>
                    <a:pt x="68355" y="815595"/>
                  </a:lnTo>
                  <a:lnTo>
                    <a:pt x="75972" y="803627"/>
                  </a:lnTo>
                  <a:lnTo>
                    <a:pt x="84295" y="803627"/>
                  </a:lnTo>
                  <a:lnTo>
                    <a:pt x="72490" y="822015"/>
                  </a:lnTo>
                  <a:lnTo>
                    <a:pt x="85111" y="841708"/>
                  </a:lnTo>
                  <a:lnTo>
                    <a:pt x="76788" y="841708"/>
                  </a:lnTo>
                  <a:lnTo>
                    <a:pt x="68355" y="828325"/>
                  </a:lnTo>
                  <a:close/>
                  <a:moveTo>
                    <a:pt x="119956" y="828325"/>
                  </a:moveTo>
                  <a:lnTo>
                    <a:pt x="111523" y="841708"/>
                  </a:lnTo>
                  <a:lnTo>
                    <a:pt x="103200" y="841708"/>
                  </a:lnTo>
                  <a:lnTo>
                    <a:pt x="115821" y="822015"/>
                  </a:lnTo>
                  <a:lnTo>
                    <a:pt x="104016" y="803627"/>
                  </a:lnTo>
                  <a:lnTo>
                    <a:pt x="112339" y="803627"/>
                  </a:lnTo>
                  <a:lnTo>
                    <a:pt x="119955" y="815595"/>
                  </a:lnTo>
                  <a:lnTo>
                    <a:pt x="127572" y="803627"/>
                  </a:lnTo>
                  <a:lnTo>
                    <a:pt x="135895" y="803627"/>
                  </a:lnTo>
                  <a:lnTo>
                    <a:pt x="124090" y="822015"/>
                  </a:lnTo>
                  <a:lnTo>
                    <a:pt x="136711" y="841708"/>
                  </a:lnTo>
                  <a:lnTo>
                    <a:pt x="128388" y="841708"/>
                  </a:lnTo>
                  <a:lnTo>
                    <a:pt x="119955" y="828325"/>
                  </a:lnTo>
                  <a:close/>
                  <a:moveTo>
                    <a:pt x="171556" y="828325"/>
                  </a:moveTo>
                  <a:lnTo>
                    <a:pt x="163123" y="841708"/>
                  </a:lnTo>
                  <a:lnTo>
                    <a:pt x="154800" y="841708"/>
                  </a:lnTo>
                  <a:lnTo>
                    <a:pt x="167421" y="822015"/>
                  </a:lnTo>
                  <a:lnTo>
                    <a:pt x="155616" y="803627"/>
                  </a:lnTo>
                  <a:lnTo>
                    <a:pt x="163939" y="803627"/>
                  </a:lnTo>
                  <a:lnTo>
                    <a:pt x="171555" y="815595"/>
                  </a:lnTo>
                  <a:lnTo>
                    <a:pt x="179172" y="803627"/>
                  </a:lnTo>
                  <a:lnTo>
                    <a:pt x="187495" y="803627"/>
                  </a:lnTo>
                  <a:lnTo>
                    <a:pt x="175690" y="822015"/>
                  </a:lnTo>
                  <a:lnTo>
                    <a:pt x="188311" y="841708"/>
                  </a:lnTo>
                  <a:lnTo>
                    <a:pt x="179988" y="841708"/>
                  </a:lnTo>
                  <a:lnTo>
                    <a:pt x="171555" y="828325"/>
                  </a:lnTo>
                  <a:close/>
                  <a:moveTo>
                    <a:pt x="223156" y="828325"/>
                  </a:moveTo>
                  <a:lnTo>
                    <a:pt x="214724" y="841708"/>
                  </a:lnTo>
                  <a:lnTo>
                    <a:pt x="206401" y="841708"/>
                  </a:lnTo>
                  <a:lnTo>
                    <a:pt x="219021" y="822015"/>
                  </a:lnTo>
                  <a:lnTo>
                    <a:pt x="207217" y="803627"/>
                  </a:lnTo>
                  <a:lnTo>
                    <a:pt x="215540" y="803627"/>
                  </a:lnTo>
                  <a:lnTo>
                    <a:pt x="223156" y="815595"/>
                  </a:lnTo>
                  <a:lnTo>
                    <a:pt x="230772" y="803627"/>
                  </a:lnTo>
                  <a:lnTo>
                    <a:pt x="239095" y="803627"/>
                  </a:lnTo>
                  <a:lnTo>
                    <a:pt x="227291" y="822015"/>
                  </a:lnTo>
                  <a:lnTo>
                    <a:pt x="239911" y="841708"/>
                  </a:lnTo>
                  <a:lnTo>
                    <a:pt x="231588" y="841708"/>
                  </a:lnTo>
                  <a:lnTo>
                    <a:pt x="223156" y="828325"/>
                  </a:lnTo>
                  <a:close/>
                  <a:moveTo>
                    <a:pt x="274756" y="828325"/>
                  </a:moveTo>
                  <a:lnTo>
                    <a:pt x="266324" y="841708"/>
                  </a:lnTo>
                  <a:lnTo>
                    <a:pt x="258001" y="841708"/>
                  </a:lnTo>
                  <a:lnTo>
                    <a:pt x="270621" y="822015"/>
                  </a:lnTo>
                  <a:lnTo>
                    <a:pt x="258817" y="803627"/>
                  </a:lnTo>
                  <a:lnTo>
                    <a:pt x="267140" y="803627"/>
                  </a:lnTo>
                  <a:lnTo>
                    <a:pt x="274756" y="815595"/>
                  </a:lnTo>
                  <a:lnTo>
                    <a:pt x="282373" y="803627"/>
                  </a:lnTo>
                  <a:lnTo>
                    <a:pt x="290696" y="803627"/>
                  </a:lnTo>
                  <a:lnTo>
                    <a:pt x="278891" y="822015"/>
                  </a:lnTo>
                  <a:lnTo>
                    <a:pt x="291512" y="841708"/>
                  </a:lnTo>
                  <a:lnTo>
                    <a:pt x="283189" y="841708"/>
                  </a:lnTo>
                  <a:lnTo>
                    <a:pt x="274756" y="828325"/>
                  </a:lnTo>
                  <a:close/>
                  <a:moveTo>
                    <a:pt x="326356" y="828325"/>
                  </a:moveTo>
                  <a:lnTo>
                    <a:pt x="317924" y="841708"/>
                  </a:lnTo>
                  <a:lnTo>
                    <a:pt x="309601" y="841708"/>
                  </a:lnTo>
                  <a:lnTo>
                    <a:pt x="322222" y="822015"/>
                  </a:lnTo>
                  <a:lnTo>
                    <a:pt x="310417" y="803627"/>
                  </a:lnTo>
                  <a:lnTo>
                    <a:pt x="318740" y="803627"/>
                  </a:lnTo>
                  <a:lnTo>
                    <a:pt x="326356" y="815595"/>
                  </a:lnTo>
                  <a:lnTo>
                    <a:pt x="333973" y="803627"/>
                  </a:lnTo>
                  <a:lnTo>
                    <a:pt x="342296" y="803627"/>
                  </a:lnTo>
                  <a:lnTo>
                    <a:pt x="330491" y="822015"/>
                  </a:lnTo>
                  <a:lnTo>
                    <a:pt x="343112" y="841708"/>
                  </a:lnTo>
                  <a:lnTo>
                    <a:pt x="334789" y="841708"/>
                  </a:lnTo>
                  <a:lnTo>
                    <a:pt x="326356" y="828325"/>
                  </a:lnTo>
                  <a:close/>
                  <a:moveTo>
                    <a:pt x="377956" y="828325"/>
                  </a:moveTo>
                  <a:lnTo>
                    <a:pt x="369524" y="841708"/>
                  </a:lnTo>
                  <a:lnTo>
                    <a:pt x="361201" y="841708"/>
                  </a:lnTo>
                  <a:lnTo>
                    <a:pt x="373822" y="822015"/>
                  </a:lnTo>
                  <a:lnTo>
                    <a:pt x="362017" y="803627"/>
                  </a:lnTo>
                  <a:lnTo>
                    <a:pt x="370340" y="803627"/>
                  </a:lnTo>
                  <a:lnTo>
                    <a:pt x="377956" y="815595"/>
                  </a:lnTo>
                  <a:lnTo>
                    <a:pt x="385573" y="803627"/>
                  </a:lnTo>
                  <a:lnTo>
                    <a:pt x="393896" y="803627"/>
                  </a:lnTo>
                  <a:lnTo>
                    <a:pt x="382091" y="822015"/>
                  </a:lnTo>
                  <a:lnTo>
                    <a:pt x="394712" y="841708"/>
                  </a:lnTo>
                  <a:lnTo>
                    <a:pt x="386389" y="841708"/>
                  </a:lnTo>
                  <a:lnTo>
                    <a:pt x="377956" y="828325"/>
                  </a:lnTo>
                  <a:close/>
                  <a:moveTo>
                    <a:pt x="429556" y="828325"/>
                  </a:moveTo>
                  <a:lnTo>
                    <a:pt x="421124" y="841708"/>
                  </a:lnTo>
                  <a:lnTo>
                    <a:pt x="412801" y="841708"/>
                  </a:lnTo>
                  <a:lnTo>
                    <a:pt x="425422" y="822015"/>
                  </a:lnTo>
                  <a:lnTo>
                    <a:pt x="413617" y="803627"/>
                  </a:lnTo>
                  <a:lnTo>
                    <a:pt x="421940" y="803627"/>
                  </a:lnTo>
                  <a:lnTo>
                    <a:pt x="429556" y="815595"/>
                  </a:lnTo>
                  <a:lnTo>
                    <a:pt x="437173" y="803627"/>
                  </a:lnTo>
                  <a:lnTo>
                    <a:pt x="445496" y="803627"/>
                  </a:lnTo>
                  <a:lnTo>
                    <a:pt x="433691" y="822015"/>
                  </a:lnTo>
                  <a:lnTo>
                    <a:pt x="446312" y="841708"/>
                  </a:lnTo>
                  <a:lnTo>
                    <a:pt x="437989" y="841708"/>
                  </a:lnTo>
                  <a:lnTo>
                    <a:pt x="429556" y="828325"/>
                  </a:lnTo>
                  <a:close/>
                  <a:moveTo>
                    <a:pt x="481157" y="828325"/>
                  </a:moveTo>
                  <a:lnTo>
                    <a:pt x="472724" y="841708"/>
                  </a:lnTo>
                  <a:lnTo>
                    <a:pt x="464401" y="841708"/>
                  </a:lnTo>
                  <a:lnTo>
                    <a:pt x="477022" y="822015"/>
                  </a:lnTo>
                  <a:lnTo>
                    <a:pt x="465217" y="803627"/>
                  </a:lnTo>
                  <a:lnTo>
                    <a:pt x="473540" y="803627"/>
                  </a:lnTo>
                  <a:lnTo>
                    <a:pt x="481156" y="815595"/>
                  </a:lnTo>
                  <a:lnTo>
                    <a:pt x="488773" y="803627"/>
                  </a:lnTo>
                  <a:lnTo>
                    <a:pt x="497096" y="803627"/>
                  </a:lnTo>
                  <a:lnTo>
                    <a:pt x="485291" y="822015"/>
                  </a:lnTo>
                  <a:lnTo>
                    <a:pt x="497912" y="841708"/>
                  </a:lnTo>
                  <a:lnTo>
                    <a:pt x="489589" y="841708"/>
                  </a:lnTo>
                  <a:lnTo>
                    <a:pt x="481156" y="828325"/>
                  </a:lnTo>
                  <a:close/>
                  <a:moveTo>
                    <a:pt x="532757" y="828325"/>
                  </a:moveTo>
                  <a:lnTo>
                    <a:pt x="524324" y="841708"/>
                  </a:lnTo>
                  <a:lnTo>
                    <a:pt x="516001" y="841708"/>
                  </a:lnTo>
                  <a:lnTo>
                    <a:pt x="528622" y="822015"/>
                  </a:lnTo>
                  <a:lnTo>
                    <a:pt x="516817" y="803627"/>
                  </a:lnTo>
                  <a:lnTo>
                    <a:pt x="525140" y="803627"/>
                  </a:lnTo>
                  <a:lnTo>
                    <a:pt x="532756" y="815595"/>
                  </a:lnTo>
                  <a:lnTo>
                    <a:pt x="540373" y="803627"/>
                  </a:lnTo>
                  <a:lnTo>
                    <a:pt x="548696" y="803627"/>
                  </a:lnTo>
                  <a:lnTo>
                    <a:pt x="536891" y="822015"/>
                  </a:lnTo>
                  <a:lnTo>
                    <a:pt x="549512" y="841708"/>
                  </a:lnTo>
                  <a:lnTo>
                    <a:pt x="541189" y="841708"/>
                  </a:lnTo>
                  <a:lnTo>
                    <a:pt x="532756" y="828325"/>
                  </a:lnTo>
                  <a:close/>
                  <a:moveTo>
                    <a:pt x="584357" y="828325"/>
                  </a:moveTo>
                  <a:lnTo>
                    <a:pt x="575925" y="841708"/>
                  </a:lnTo>
                  <a:lnTo>
                    <a:pt x="567601" y="841708"/>
                  </a:lnTo>
                  <a:lnTo>
                    <a:pt x="580222" y="822015"/>
                  </a:lnTo>
                  <a:lnTo>
                    <a:pt x="568417" y="803627"/>
                  </a:lnTo>
                  <a:lnTo>
                    <a:pt x="576741" y="803627"/>
                  </a:lnTo>
                  <a:lnTo>
                    <a:pt x="584357" y="815595"/>
                  </a:lnTo>
                  <a:lnTo>
                    <a:pt x="591973" y="803627"/>
                  </a:lnTo>
                  <a:lnTo>
                    <a:pt x="600296" y="803627"/>
                  </a:lnTo>
                  <a:lnTo>
                    <a:pt x="588492" y="822015"/>
                  </a:lnTo>
                  <a:lnTo>
                    <a:pt x="601112" y="841708"/>
                  </a:lnTo>
                  <a:lnTo>
                    <a:pt x="592789" y="841708"/>
                  </a:lnTo>
                  <a:lnTo>
                    <a:pt x="584357" y="828325"/>
                  </a:lnTo>
                  <a:close/>
                  <a:moveTo>
                    <a:pt x="635957" y="828325"/>
                  </a:moveTo>
                  <a:lnTo>
                    <a:pt x="627525" y="841708"/>
                  </a:lnTo>
                  <a:lnTo>
                    <a:pt x="619202" y="841708"/>
                  </a:lnTo>
                  <a:lnTo>
                    <a:pt x="631822" y="822015"/>
                  </a:lnTo>
                  <a:lnTo>
                    <a:pt x="620018" y="803627"/>
                  </a:lnTo>
                  <a:lnTo>
                    <a:pt x="628341" y="803627"/>
                  </a:lnTo>
                  <a:lnTo>
                    <a:pt x="635957" y="815595"/>
                  </a:lnTo>
                  <a:lnTo>
                    <a:pt x="643573" y="803627"/>
                  </a:lnTo>
                  <a:lnTo>
                    <a:pt x="651896" y="803627"/>
                  </a:lnTo>
                  <a:lnTo>
                    <a:pt x="640092" y="822015"/>
                  </a:lnTo>
                  <a:lnTo>
                    <a:pt x="652712" y="841708"/>
                  </a:lnTo>
                  <a:lnTo>
                    <a:pt x="644389" y="841708"/>
                  </a:lnTo>
                  <a:lnTo>
                    <a:pt x="635957" y="828325"/>
                  </a:lnTo>
                  <a:close/>
                  <a:moveTo>
                    <a:pt x="687557" y="828325"/>
                  </a:moveTo>
                  <a:lnTo>
                    <a:pt x="679125" y="841708"/>
                  </a:lnTo>
                  <a:lnTo>
                    <a:pt x="670802" y="841708"/>
                  </a:lnTo>
                  <a:lnTo>
                    <a:pt x="683423" y="822015"/>
                  </a:lnTo>
                  <a:lnTo>
                    <a:pt x="671618" y="803627"/>
                  </a:lnTo>
                  <a:lnTo>
                    <a:pt x="679941" y="803627"/>
                  </a:lnTo>
                  <a:lnTo>
                    <a:pt x="687557" y="815595"/>
                  </a:lnTo>
                  <a:lnTo>
                    <a:pt x="695174" y="803627"/>
                  </a:lnTo>
                  <a:lnTo>
                    <a:pt x="703497" y="803627"/>
                  </a:lnTo>
                  <a:lnTo>
                    <a:pt x="691692" y="822015"/>
                  </a:lnTo>
                  <a:lnTo>
                    <a:pt x="704313" y="841708"/>
                  </a:lnTo>
                  <a:lnTo>
                    <a:pt x="695990" y="841708"/>
                  </a:lnTo>
                  <a:lnTo>
                    <a:pt x="687557" y="828325"/>
                  </a:lnTo>
                  <a:close/>
                  <a:moveTo>
                    <a:pt x="739157" y="828325"/>
                  </a:moveTo>
                  <a:lnTo>
                    <a:pt x="730725" y="841708"/>
                  </a:lnTo>
                  <a:lnTo>
                    <a:pt x="722402" y="841708"/>
                  </a:lnTo>
                  <a:lnTo>
                    <a:pt x="735023" y="822015"/>
                  </a:lnTo>
                  <a:lnTo>
                    <a:pt x="723218" y="803627"/>
                  </a:lnTo>
                  <a:lnTo>
                    <a:pt x="731541" y="803627"/>
                  </a:lnTo>
                  <a:lnTo>
                    <a:pt x="739157" y="815595"/>
                  </a:lnTo>
                  <a:lnTo>
                    <a:pt x="746774" y="803627"/>
                  </a:lnTo>
                  <a:lnTo>
                    <a:pt x="755097" y="803627"/>
                  </a:lnTo>
                  <a:lnTo>
                    <a:pt x="743292" y="822015"/>
                  </a:lnTo>
                  <a:lnTo>
                    <a:pt x="755913" y="841708"/>
                  </a:lnTo>
                  <a:lnTo>
                    <a:pt x="747590" y="841708"/>
                  </a:lnTo>
                  <a:lnTo>
                    <a:pt x="739157" y="828325"/>
                  </a:lnTo>
                  <a:close/>
                  <a:moveTo>
                    <a:pt x="790757" y="828325"/>
                  </a:moveTo>
                  <a:lnTo>
                    <a:pt x="782325" y="841708"/>
                  </a:lnTo>
                  <a:lnTo>
                    <a:pt x="774002" y="841708"/>
                  </a:lnTo>
                  <a:lnTo>
                    <a:pt x="786623" y="822015"/>
                  </a:lnTo>
                  <a:lnTo>
                    <a:pt x="774818" y="803627"/>
                  </a:lnTo>
                  <a:lnTo>
                    <a:pt x="783141" y="803627"/>
                  </a:lnTo>
                  <a:lnTo>
                    <a:pt x="790757" y="815595"/>
                  </a:lnTo>
                  <a:lnTo>
                    <a:pt x="798374" y="803627"/>
                  </a:lnTo>
                  <a:lnTo>
                    <a:pt x="806697" y="803627"/>
                  </a:lnTo>
                  <a:lnTo>
                    <a:pt x="794892" y="822015"/>
                  </a:lnTo>
                  <a:lnTo>
                    <a:pt x="807513" y="841708"/>
                  </a:lnTo>
                  <a:lnTo>
                    <a:pt x="799190" y="841708"/>
                  </a:lnTo>
                  <a:lnTo>
                    <a:pt x="790757" y="828325"/>
                  </a:lnTo>
                  <a:close/>
                  <a:moveTo>
                    <a:pt x="842357" y="828325"/>
                  </a:moveTo>
                  <a:lnTo>
                    <a:pt x="833925" y="841708"/>
                  </a:lnTo>
                  <a:lnTo>
                    <a:pt x="825602" y="841708"/>
                  </a:lnTo>
                  <a:lnTo>
                    <a:pt x="838223" y="822015"/>
                  </a:lnTo>
                  <a:lnTo>
                    <a:pt x="826418" y="803627"/>
                  </a:lnTo>
                  <a:lnTo>
                    <a:pt x="834741" y="803627"/>
                  </a:lnTo>
                  <a:lnTo>
                    <a:pt x="842357" y="815595"/>
                  </a:lnTo>
                  <a:lnTo>
                    <a:pt x="849974" y="803627"/>
                  </a:lnTo>
                  <a:lnTo>
                    <a:pt x="858297" y="803627"/>
                  </a:lnTo>
                  <a:lnTo>
                    <a:pt x="846492" y="822015"/>
                  </a:lnTo>
                  <a:lnTo>
                    <a:pt x="859113" y="841708"/>
                  </a:lnTo>
                  <a:lnTo>
                    <a:pt x="850790" y="841708"/>
                  </a:lnTo>
                  <a:lnTo>
                    <a:pt x="842357" y="828325"/>
                  </a:lnTo>
                  <a:close/>
                  <a:moveTo>
                    <a:pt x="893958" y="828325"/>
                  </a:moveTo>
                  <a:lnTo>
                    <a:pt x="885526" y="841708"/>
                  </a:lnTo>
                  <a:lnTo>
                    <a:pt x="877202" y="841708"/>
                  </a:lnTo>
                  <a:lnTo>
                    <a:pt x="889823" y="822015"/>
                  </a:lnTo>
                  <a:lnTo>
                    <a:pt x="878018" y="803627"/>
                  </a:lnTo>
                  <a:lnTo>
                    <a:pt x="886341" y="803627"/>
                  </a:lnTo>
                  <a:lnTo>
                    <a:pt x="893958" y="815595"/>
                  </a:lnTo>
                  <a:lnTo>
                    <a:pt x="901574" y="803627"/>
                  </a:lnTo>
                  <a:lnTo>
                    <a:pt x="909897" y="803627"/>
                  </a:lnTo>
                  <a:lnTo>
                    <a:pt x="898093" y="822015"/>
                  </a:lnTo>
                  <a:lnTo>
                    <a:pt x="910713" y="841708"/>
                  </a:lnTo>
                  <a:lnTo>
                    <a:pt x="902390" y="841708"/>
                  </a:lnTo>
                  <a:lnTo>
                    <a:pt x="893958" y="828325"/>
                  </a:lnTo>
                  <a:close/>
                  <a:moveTo>
                    <a:pt x="945558" y="828325"/>
                  </a:moveTo>
                  <a:lnTo>
                    <a:pt x="937126" y="841708"/>
                  </a:lnTo>
                  <a:lnTo>
                    <a:pt x="928803" y="841708"/>
                  </a:lnTo>
                  <a:lnTo>
                    <a:pt x="941423" y="822015"/>
                  </a:lnTo>
                  <a:lnTo>
                    <a:pt x="929619" y="803627"/>
                  </a:lnTo>
                  <a:lnTo>
                    <a:pt x="937942" y="803627"/>
                  </a:lnTo>
                  <a:lnTo>
                    <a:pt x="945558" y="815595"/>
                  </a:lnTo>
                  <a:lnTo>
                    <a:pt x="953174" y="803627"/>
                  </a:lnTo>
                  <a:lnTo>
                    <a:pt x="961497" y="803627"/>
                  </a:lnTo>
                  <a:lnTo>
                    <a:pt x="949693" y="822015"/>
                  </a:lnTo>
                  <a:lnTo>
                    <a:pt x="962313" y="841708"/>
                  </a:lnTo>
                  <a:lnTo>
                    <a:pt x="953990" y="841708"/>
                  </a:lnTo>
                  <a:lnTo>
                    <a:pt x="945558" y="828325"/>
                  </a:lnTo>
                  <a:close/>
                  <a:moveTo>
                    <a:pt x="997158" y="828325"/>
                  </a:moveTo>
                  <a:lnTo>
                    <a:pt x="988726" y="841708"/>
                  </a:lnTo>
                  <a:lnTo>
                    <a:pt x="980403" y="841708"/>
                  </a:lnTo>
                  <a:lnTo>
                    <a:pt x="993023" y="822015"/>
                  </a:lnTo>
                  <a:lnTo>
                    <a:pt x="981219" y="803627"/>
                  </a:lnTo>
                  <a:lnTo>
                    <a:pt x="989542" y="803627"/>
                  </a:lnTo>
                  <a:lnTo>
                    <a:pt x="997158" y="815595"/>
                  </a:lnTo>
                  <a:lnTo>
                    <a:pt x="1004775" y="803627"/>
                  </a:lnTo>
                  <a:lnTo>
                    <a:pt x="1013097" y="803627"/>
                  </a:lnTo>
                  <a:lnTo>
                    <a:pt x="1001293" y="822015"/>
                  </a:lnTo>
                  <a:lnTo>
                    <a:pt x="1013913" y="841708"/>
                  </a:lnTo>
                  <a:lnTo>
                    <a:pt x="1005591" y="841708"/>
                  </a:lnTo>
                  <a:lnTo>
                    <a:pt x="997158" y="828325"/>
                  </a:lnTo>
                  <a:close/>
                  <a:moveTo>
                    <a:pt x="16755" y="885727"/>
                  </a:moveTo>
                  <a:lnTo>
                    <a:pt x="8323" y="899110"/>
                  </a:lnTo>
                  <a:lnTo>
                    <a:pt x="0" y="899110"/>
                  </a:lnTo>
                  <a:lnTo>
                    <a:pt x="12621" y="879417"/>
                  </a:lnTo>
                  <a:lnTo>
                    <a:pt x="816" y="861029"/>
                  </a:lnTo>
                  <a:lnTo>
                    <a:pt x="9139" y="861029"/>
                  </a:lnTo>
                  <a:lnTo>
                    <a:pt x="16755" y="872997"/>
                  </a:lnTo>
                  <a:lnTo>
                    <a:pt x="24372" y="861029"/>
                  </a:lnTo>
                  <a:lnTo>
                    <a:pt x="32695" y="861029"/>
                  </a:lnTo>
                  <a:lnTo>
                    <a:pt x="20890" y="879417"/>
                  </a:lnTo>
                  <a:lnTo>
                    <a:pt x="33511" y="899110"/>
                  </a:lnTo>
                  <a:lnTo>
                    <a:pt x="25188" y="899110"/>
                  </a:lnTo>
                  <a:lnTo>
                    <a:pt x="16755" y="885727"/>
                  </a:lnTo>
                  <a:close/>
                  <a:moveTo>
                    <a:pt x="68355" y="885727"/>
                  </a:moveTo>
                  <a:lnTo>
                    <a:pt x="59923" y="899110"/>
                  </a:lnTo>
                  <a:lnTo>
                    <a:pt x="51600" y="899110"/>
                  </a:lnTo>
                  <a:lnTo>
                    <a:pt x="64221" y="879417"/>
                  </a:lnTo>
                  <a:lnTo>
                    <a:pt x="52416" y="861029"/>
                  </a:lnTo>
                  <a:lnTo>
                    <a:pt x="60739" y="861029"/>
                  </a:lnTo>
                  <a:lnTo>
                    <a:pt x="68355" y="872997"/>
                  </a:lnTo>
                  <a:lnTo>
                    <a:pt x="75972" y="861029"/>
                  </a:lnTo>
                  <a:lnTo>
                    <a:pt x="84295" y="861029"/>
                  </a:lnTo>
                  <a:lnTo>
                    <a:pt x="72490" y="879417"/>
                  </a:lnTo>
                  <a:lnTo>
                    <a:pt x="85111" y="899110"/>
                  </a:lnTo>
                  <a:lnTo>
                    <a:pt x="76788" y="899110"/>
                  </a:lnTo>
                  <a:lnTo>
                    <a:pt x="68355" y="885727"/>
                  </a:lnTo>
                  <a:close/>
                  <a:moveTo>
                    <a:pt x="119956" y="885727"/>
                  </a:moveTo>
                  <a:lnTo>
                    <a:pt x="111523" y="899110"/>
                  </a:lnTo>
                  <a:lnTo>
                    <a:pt x="103200" y="899110"/>
                  </a:lnTo>
                  <a:lnTo>
                    <a:pt x="115821" y="879417"/>
                  </a:lnTo>
                  <a:lnTo>
                    <a:pt x="104016" y="861029"/>
                  </a:lnTo>
                  <a:lnTo>
                    <a:pt x="112339" y="861029"/>
                  </a:lnTo>
                  <a:lnTo>
                    <a:pt x="119955" y="872997"/>
                  </a:lnTo>
                  <a:lnTo>
                    <a:pt x="127572" y="861029"/>
                  </a:lnTo>
                  <a:lnTo>
                    <a:pt x="135895" y="861029"/>
                  </a:lnTo>
                  <a:lnTo>
                    <a:pt x="124090" y="879417"/>
                  </a:lnTo>
                  <a:lnTo>
                    <a:pt x="136711" y="899110"/>
                  </a:lnTo>
                  <a:lnTo>
                    <a:pt x="128388" y="899110"/>
                  </a:lnTo>
                  <a:lnTo>
                    <a:pt x="119955" y="885727"/>
                  </a:lnTo>
                  <a:close/>
                  <a:moveTo>
                    <a:pt x="171556" y="885727"/>
                  </a:moveTo>
                  <a:lnTo>
                    <a:pt x="163123" y="899110"/>
                  </a:lnTo>
                  <a:lnTo>
                    <a:pt x="154800" y="899110"/>
                  </a:lnTo>
                  <a:lnTo>
                    <a:pt x="167421" y="879417"/>
                  </a:lnTo>
                  <a:lnTo>
                    <a:pt x="155616" y="861029"/>
                  </a:lnTo>
                  <a:lnTo>
                    <a:pt x="163939" y="861029"/>
                  </a:lnTo>
                  <a:lnTo>
                    <a:pt x="171555" y="872997"/>
                  </a:lnTo>
                  <a:lnTo>
                    <a:pt x="179172" y="861029"/>
                  </a:lnTo>
                  <a:lnTo>
                    <a:pt x="187495" y="861029"/>
                  </a:lnTo>
                  <a:lnTo>
                    <a:pt x="175690" y="879417"/>
                  </a:lnTo>
                  <a:lnTo>
                    <a:pt x="188311" y="899110"/>
                  </a:lnTo>
                  <a:lnTo>
                    <a:pt x="179988" y="899110"/>
                  </a:lnTo>
                  <a:lnTo>
                    <a:pt x="171555" y="885727"/>
                  </a:lnTo>
                  <a:close/>
                  <a:moveTo>
                    <a:pt x="223156" y="885727"/>
                  </a:moveTo>
                  <a:lnTo>
                    <a:pt x="214724" y="899110"/>
                  </a:lnTo>
                  <a:lnTo>
                    <a:pt x="206401" y="899110"/>
                  </a:lnTo>
                  <a:lnTo>
                    <a:pt x="219021" y="879417"/>
                  </a:lnTo>
                  <a:lnTo>
                    <a:pt x="207217" y="861029"/>
                  </a:lnTo>
                  <a:lnTo>
                    <a:pt x="215540" y="861029"/>
                  </a:lnTo>
                  <a:lnTo>
                    <a:pt x="223156" y="872997"/>
                  </a:lnTo>
                  <a:lnTo>
                    <a:pt x="230772" y="861029"/>
                  </a:lnTo>
                  <a:lnTo>
                    <a:pt x="239095" y="861029"/>
                  </a:lnTo>
                  <a:lnTo>
                    <a:pt x="227291" y="879417"/>
                  </a:lnTo>
                  <a:lnTo>
                    <a:pt x="239911" y="899110"/>
                  </a:lnTo>
                  <a:lnTo>
                    <a:pt x="231588" y="899110"/>
                  </a:lnTo>
                  <a:lnTo>
                    <a:pt x="223156" y="885727"/>
                  </a:lnTo>
                  <a:close/>
                  <a:moveTo>
                    <a:pt x="274756" y="885727"/>
                  </a:moveTo>
                  <a:lnTo>
                    <a:pt x="266324" y="899110"/>
                  </a:lnTo>
                  <a:lnTo>
                    <a:pt x="258001" y="899110"/>
                  </a:lnTo>
                  <a:lnTo>
                    <a:pt x="270621" y="879417"/>
                  </a:lnTo>
                  <a:lnTo>
                    <a:pt x="258817" y="861029"/>
                  </a:lnTo>
                  <a:lnTo>
                    <a:pt x="267140" y="861029"/>
                  </a:lnTo>
                  <a:lnTo>
                    <a:pt x="274756" y="872997"/>
                  </a:lnTo>
                  <a:lnTo>
                    <a:pt x="282373" y="861029"/>
                  </a:lnTo>
                  <a:lnTo>
                    <a:pt x="290696" y="861029"/>
                  </a:lnTo>
                  <a:lnTo>
                    <a:pt x="278891" y="879417"/>
                  </a:lnTo>
                  <a:lnTo>
                    <a:pt x="291512" y="899110"/>
                  </a:lnTo>
                  <a:lnTo>
                    <a:pt x="283189" y="899110"/>
                  </a:lnTo>
                  <a:lnTo>
                    <a:pt x="274756" y="885727"/>
                  </a:lnTo>
                  <a:close/>
                  <a:moveTo>
                    <a:pt x="326356" y="885727"/>
                  </a:moveTo>
                  <a:lnTo>
                    <a:pt x="317924" y="899110"/>
                  </a:lnTo>
                  <a:lnTo>
                    <a:pt x="309601" y="899110"/>
                  </a:lnTo>
                  <a:lnTo>
                    <a:pt x="322222" y="879417"/>
                  </a:lnTo>
                  <a:lnTo>
                    <a:pt x="310417" y="861029"/>
                  </a:lnTo>
                  <a:lnTo>
                    <a:pt x="318740" y="861029"/>
                  </a:lnTo>
                  <a:lnTo>
                    <a:pt x="326356" y="872997"/>
                  </a:lnTo>
                  <a:lnTo>
                    <a:pt x="333973" y="861029"/>
                  </a:lnTo>
                  <a:lnTo>
                    <a:pt x="342296" y="861029"/>
                  </a:lnTo>
                  <a:lnTo>
                    <a:pt x="330491" y="879417"/>
                  </a:lnTo>
                  <a:lnTo>
                    <a:pt x="343112" y="899110"/>
                  </a:lnTo>
                  <a:lnTo>
                    <a:pt x="334789" y="899110"/>
                  </a:lnTo>
                  <a:lnTo>
                    <a:pt x="326356" y="885727"/>
                  </a:lnTo>
                  <a:close/>
                  <a:moveTo>
                    <a:pt x="377956" y="885727"/>
                  </a:moveTo>
                  <a:lnTo>
                    <a:pt x="369524" y="899110"/>
                  </a:lnTo>
                  <a:lnTo>
                    <a:pt x="361201" y="899110"/>
                  </a:lnTo>
                  <a:lnTo>
                    <a:pt x="373822" y="879417"/>
                  </a:lnTo>
                  <a:lnTo>
                    <a:pt x="362017" y="861029"/>
                  </a:lnTo>
                  <a:lnTo>
                    <a:pt x="370340" y="861029"/>
                  </a:lnTo>
                  <a:lnTo>
                    <a:pt x="377956" y="872997"/>
                  </a:lnTo>
                  <a:lnTo>
                    <a:pt x="385573" y="861029"/>
                  </a:lnTo>
                  <a:lnTo>
                    <a:pt x="393896" y="861029"/>
                  </a:lnTo>
                  <a:lnTo>
                    <a:pt x="382091" y="879417"/>
                  </a:lnTo>
                  <a:lnTo>
                    <a:pt x="394712" y="899110"/>
                  </a:lnTo>
                  <a:lnTo>
                    <a:pt x="386389" y="899110"/>
                  </a:lnTo>
                  <a:lnTo>
                    <a:pt x="377956" y="885727"/>
                  </a:lnTo>
                  <a:close/>
                  <a:moveTo>
                    <a:pt x="429556" y="885727"/>
                  </a:moveTo>
                  <a:lnTo>
                    <a:pt x="421124" y="899110"/>
                  </a:lnTo>
                  <a:lnTo>
                    <a:pt x="412801" y="899110"/>
                  </a:lnTo>
                  <a:lnTo>
                    <a:pt x="425422" y="879417"/>
                  </a:lnTo>
                  <a:lnTo>
                    <a:pt x="413617" y="861029"/>
                  </a:lnTo>
                  <a:lnTo>
                    <a:pt x="421940" y="861029"/>
                  </a:lnTo>
                  <a:lnTo>
                    <a:pt x="429556" y="872997"/>
                  </a:lnTo>
                  <a:lnTo>
                    <a:pt x="437173" y="861029"/>
                  </a:lnTo>
                  <a:lnTo>
                    <a:pt x="445496" y="861029"/>
                  </a:lnTo>
                  <a:lnTo>
                    <a:pt x="433691" y="879417"/>
                  </a:lnTo>
                  <a:lnTo>
                    <a:pt x="446312" y="899110"/>
                  </a:lnTo>
                  <a:lnTo>
                    <a:pt x="437989" y="899110"/>
                  </a:lnTo>
                  <a:lnTo>
                    <a:pt x="429556" y="885727"/>
                  </a:lnTo>
                  <a:close/>
                  <a:moveTo>
                    <a:pt x="481157" y="885727"/>
                  </a:moveTo>
                  <a:lnTo>
                    <a:pt x="472724" y="899110"/>
                  </a:lnTo>
                  <a:lnTo>
                    <a:pt x="464401" y="899110"/>
                  </a:lnTo>
                  <a:lnTo>
                    <a:pt x="477022" y="879417"/>
                  </a:lnTo>
                  <a:lnTo>
                    <a:pt x="465217" y="861029"/>
                  </a:lnTo>
                  <a:lnTo>
                    <a:pt x="473540" y="861029"/>
                  </a:lnTo>
                  <a:lnTo>
                    <a:pt x="481156" y="872997"/>
                  </a:lnTo>
                  <a:lnTo>
                    <a:pt x="488773" y="861029"/>
                  </a:lnTo>
                  <a:lnTo>
                    <a:pt x="497096" y="861029"/>
                  </a:lnTo>
                  <a:lnTo>
                    <a:pt x="485291" y="879417"/>
                  </a:lnTo>
                  <a:lnTo>
                    <a:pt x="497912" y="899110"/>
                  </a:lnTo>
                  <a:lnTo>
                    <a:pt x="489589" y="899110"/>
                  </a:lnTo>
                  <a:lnTo>
                    <a:pt x="481156" y="885727"/>
                  </a:lnTo>
                  <a:close/>
                  <a:moveTo>
                    <a:pt x="532757" y="885727"/>
                  </a:moveTo>
                  <a:lnTo>
                    <a:pt x="524324" y="899110"/>
                  </a:lnTo>
                  <a:lnTo>
                    <a:pt x="516001" y="899110"/>
                  </a:lnTo>
                  <a:lnTo>
                    <a:pt x="528622" y="879417"/>
                  </a:lnTo>
                  <a:lnTo>
                    <a:pt x="516817" y="861029"/>
                  </a:lnTo>
                  <a:lnTo>
                    <a:pt x="525140" y="861029"/>
                  </a:lnTo>
                  <a:lnTo>
                    <a:pt x="532756" y="872997"/>
                  </a:lnTo>
                  <a:lnTo>
                    <a:pt x="540373" y="861029"/>
                  </a:lnTo>
                  <a:lnTo>
                    <a:pt x="548696" y="861029"/>
                  </a:lnTo>
                  <a:lnTo>
                    <a:pt x="536891" y="879417"/>
                  </a:lnTo>
                  <a:lnTo>
                    <a:pt x="549512" y="899110"/>
                  </a:lnTo>
                  <a:lnTo>
                    <a:pt x="541189" y="899110"/>
                  </a:lnTo>
                  <a:lnTo>
                    <a:pt x="532756" y="885727"/>
                  </a:lnTo>
                  <a:close/>
                  <a:moveTo>
                    <a:pt x="584357" y="885727"/>
                  </a:moveTo>
                  <a:lnTo>
                    <a:pt x="575925" y="899110"/>
                  </a:lnTo>
                  <a:lnTo>
                    <a:pt x="567601" y="899110"/>
                  </a:lnTo>
                  <a:lnTo>
                    <a:pt x="580222" y="879417"/>
                  </a:lnTo>
                  <a:lnTo>
                    <a:pt x="568417" y="861029"/>
                  </a:lnTo>
                  <a:lnTo>
                    <a:pt x="576741" y="861029"/>
                  </a:lnTo>
                  <a:lnTo>
                    <a:pt x="584357" y="872997"/>
                  </a:lnTo>
                  <a:lnTo>
                    <a:pt x="591973" y="861029"/>
                  </a:lnTo>
                  <a:lnTo>
                    <a:pt x="600296" y="861029"/>
                  </a:lnTo>
                  <a:lnTo>
                    <a:pt x="588492" y="879417"/>
                  </a:lnTo>
                  <a:lnTo>
                    <a:pt x="601112" y="899110"/>
                  </a:lnTo>
                  <a:lnTo>
                    <a:pt x="592789" y="899110"/>
                  </a:lnTo>
                  <a:lnTo>
                    <a:pt x="584357" y="885727"/>
                  </a:lnTo>
                  <a:close/>
                  <a:moveTo>
                    <a:pt x="635957" y="885727"/>
                  </a:moveTo>
                  <a:lnTo>
                    <a:pt x="627525" y="899110"/>
                  </a:lnTo>
                  <a:lnTo>
                    <a:pt x="619202" y="899110"/>
                  </a:lnTo>
                  <a:lnTo>
                    <a:pt x="631822" y="879417"/>
                  </a:lnTo>
                  <a:lnTo>
                    <a:pt x="620018" y="861029"/>
                  </a:lnTo>
                  <a:lnTo>
                    <a:pt x="628341" y="861029"/>
                  </a:lnTo>
                  <a:lnTo>
                    <a:pt x="635957" y="872997"/>
                  </a:lnTo>
                  <a:lnTo>
                    <a:pt x="643573" y="861029"/>
                  </a:lnTo>
                  <a:lnTo>
                    <a:pt x="651896" y="861029"/>
                  </a:lnTo>
                  <a:lnTo>
                    <a:pt x="640092" y="879417"/>
                  </a:lnTo>
                  <a:lnTo>
                    <a:pt x="652712" y="899110"/>
                  </a:lnTo>
                  <a:lnTo>
                    <a:pt x="644389" y="899110"/>
                  </a:lnTo>
                  <a:lnTo>
                    <a:pt x="635957" y="885727"/>
                  </a:lnTo>
                  <a:close/>
                  <a:moveTo>
                    <a:pt x="687557" y="885727"/>
                  </a:moveTo>
                  <a:lnTo>
                    <a:pt x="679125" y="899110"/>
                  </a:lnTo>
                  <a:lnTo>
                    <a:pt x="670802" y="899110"/>
                  </a:lnTo>
                  <a:lnTo>
                    <a:pt x="683423" y="879417"/>
                  </a:lnTo>
                  <a:lnTo>
                    <a:pt x="671618" y="861029"/>
                  </a:lnTo>
                  <a:lnTo>
                    <a:pt x="679941" y="861029"/>
                  </a:lnTo>
                  <a:lnTo>
                    <a:pt x="687557" y="872997"/>
                  </a:lnTo>
                  <a:lnTo>
                    <a:pt x="695174" y="861029"/>
                  </a:lnTo>
                  <a:lnTo>
                    <a:pt x="703497" y="861029"/>
                  </a:lnTo>
                  <a:lnTo>
                    <a:pt x="691692" y="879417"/>
                  </a:lnTo>
                  <a:lnTo>
                    <a:pt x="704313" y="899110"/>
                  </a:lnTo>
                  <a:lnTo>
                    <a:pt x="695990" y="899110"/>
                  </a:lnTo>
                  <a:lnTo>
                    <a:pt x="687557" y="885727"/>
                  </a:lnTo>
                  <a:close/>
                  <a:moveTo>
                    <a:pt x="739157" y="885727"/>
                  </a:moveTo>
                  <a:lnTo>
                    <a:pt x="730725" y="899110"/>
                  </a:lnTo>
                  <a:lnTo>
                    <a:pt x="722402" y="899110"/>
                  </a:lnTo>
                  <a:lnTo>
                    <a:pt x="735023" y="879417"/>
                  </a:lnTo>
                  <a:lnTo>
                    <a:pt x="723218" y="861029"/>
                  </a:lnTo>
                  <a:lnTo>
                    <a:pt x="731541" y="861029"/>
                  </a:lnTo>
                  <a:lnTo>
                    <a:pt x="739157" y="872997"/>
                  </a:lnTo>
                  <a:lnTo>
                    <a:pt x="746774" y="861029"/>
                  </a:lnTo>
                  <a:lnTo>
                    <a:pt x="755097" y="861029"/>
                  </a:lnTo>
                  <a:lnTo>
                    <a:pt x="743292" y="879417"/>
                  </a:lnTo>
                  <a:lnTo>
                    <a:pt x="755913" y="899110"/>
                  </a:lnTo>
                  <a:lnTo>
                    <a:pt x="747590" y="899110"/>
                  </a:lnTo>
                  <a:lnTo>
                    <a:pt x="739157" y="885727"/>
                  </a:lnTo>
                  <a:close/>
                  <a:moveTo>
                    <a:pt x="790757" y="885727"/>
                  </a:moveTo>
                  <a:lnTo>
                    <a:pt x="782325" y="899110"/>
                  </a:lnTo>
                  <a:lnTo>
                    <a:pt x="774002" y="899110"/>
                  </a:lnTo>
                  <a:lnTo>
                    <a:pt x="786623" y="879417"/>
                  </a:lnTo>
                  <a:lnTo>
                    <a:pt x="774818" y="861029"/>
                  </a:lnTo>
                  <a:lnTo>
                    <a:pt x="783141" y="861029"/>
                  </a:lnTo>
                  <a:lnTo>
                    <a:pt x="790757" y="872997"/>
                  </a:lnTo>
                  <a:lnTo>
                    <a:pt x="798374" y="861029"/>
                  </a:lnTo>
                  <a:lnTo>
                    <a:pt x="806697" y="861029"/>
                  </a:lnTo>
                  <a:lnTo>
                    <a:pt x="794892" y="879417"/>
                  </a:lnTo>
                  <a:lnTo>
                    <a:pt x="807513" y="899110"/>
                  </a:lnTo>
                  <a:lnTo>
                    <a:pt x="799190" y="899110"/>
                  </a:lnTo>
                  <a:lnTo>
                    <a:pt x="790757" y="885727"/>
                  </a:lnTo>
                  <a:close/>
                  <a:moveTo>
                    <a:pt x="842357" y="885727"/>
                  </a:moveTo>
                  <a:lnTo>
                    <a:pt x="833925" y="899110"/>
                  </a:lnTo>
                  <a:lnTo>
                    <a:pt x="825602" y="899110"/>
                  </a:lnTo>
                  <a:lnTo>
                    <a:pt x="838223" y="879417"/>
                  </a:lnTo>
                  <a:lnTo>
                    <a:pt x="826418" y="861029"/>
                  </a:lnTo>
                  <a:lnTo>
                    <a:pt x="834741" y="861029"/>
                  </a:lnTo>
                  <a:lnTo>
                    <a:pt x="842357" y="872997"/>
                  </a:lnTo>
                  <a:lnTo>
                    <a:pt x="849974" y="861029"/>
                  </a:lnTo>
                  <a:lnTo>
                    <a:pt x="858297" y="861029"/>
                  </a:lnTo>
                  <a:lnTo>
                    <a:pt x="846492" y="879417"/>
                  </a:lnTo>
                  <a:lnTo>
                    <a:pt x="859113" y="899110"/>
                  </a:lnTo>
                  <a:lnTo>
                    <a:pt x="850790" y="899110"/>
                  </a:lnTo>
                  <a:lnTo>
                    <a:pt x="842357" y="885727"/>
                  </a:lnTo>
                  <a:close/>
                  <a:moveTo>
                    <a:pt x="893958" y="885727"/>
                  </a:moveTo>
                  <a:lnTo>
                    <a:pt x="885526" y="899110"/>
                  </a:lnTo>
                  <a:lnTo>
                    <a:pt x="877202" y="899110"/>
                  </a:lnTo>
                  <a:lnTo>
                    <a:pt x="889823" y="879417"/>
                  </a:lnTo>
                  <a:lnTo>
                    <a:pt x="878018" y="861029"/>
                  </a:lnTo>
                  <a:lnTo>
                    <a:pt x="886341" y="861029"/>
                  </a:lnTo>
                  <a:lnTo>
                    <a:pt x="893958" y="872997"/>
                  </a:lnTo>
                  <a:lnTo>
                    <a:pt x="901574" y="861029"/>
                  </a:lnTo>
                  <a:lnTo>
                    <a:pt x="909897" y="861029"/>
                  </a:lnTo>
                  <a:lnTo>
                    <a:pt x="898093" y="879417"/>
                  </a:lnTo>
                  <a:lnTo>
                    <a:pt x="910713" y="899110"/>
                  </a:lnTo>
                  <a:lnTo>
                    <a:pt x="902390" y="899110"/>
                  </a:lnTo>
                  <a:lnTo>
                    <a:pt x="893958" y="885727"/>
                  </a:lnTo>
                  <a:close/>
                  <a:moveTo>
                    <a:pt x="945558" y="885727"/>
                  </a:moveTo>
                  <a:lnTo>
                    <a:pt x="937126" y="899110"/>
                  </a:lnTo>
                  <a:lnTo>
                    <a:pt x="928803" y="899110"/>
                  </a:lnTo>
                  <a:lnTo>
                    <a:pt x="941423" y="879417"/>
                  </a:lnTo>
                  <a:lnTo>
                    <a:pt x="929619" y="861029"/>
                  </a:lnTo>
                  <a:lnTo>
                    <a:pt x="937942" y="861029"/>
                  </a:lnTo>
                  <a:lnTo>
                    <a:pt x="945558" y="872997"/>
                  </a:lnTo>
                  <a:lnTo>
                    <a:pt x="953174" y="861029"/>
                  </a:lnTo>
                  <a:lnTo>
                    <a:pt x="961497" y="861029"/>
                  </a:lnTo>
                  <a:lnTo>
                    <a:pt x="949693" y="879417"/>
                  </a:lnTo>
                  <a:lnTo>
                    <a:pt x="962313" y="899110"/>
                  </a:lnTo>
                  <a:lnTo>
                    <a:pt x="953990" y="899110"/>
                  </a:lnTo>
                  <a:lnTo>
                    <a:pt x="945558" y="885727"/>
                  </a:lnTo>
                  <a:close/>
                  <a:moveTo>
                    <a:pt x="997158" y="885727"/>
                  </a:moveTo>
                  <a:lnTo>
                    <a:pt x="988726" y="899110"/>
                  </a:lnTo>
                  <a:lnTo>
                    <a:pt x="980403" y="899110"/>
                  </a:lnTo>
                  <a:lnTo>
                    <a:pt x="993023" y="879417"/>
                  </a:lnTo>
                  <a:lnTo>
                    <a:pt x="981219" y="861029"/>
                  </a:lnTo>
                  <a:lnTo>
                    <a:pt x="989542" y="861029"/>
                  </a:lnTo>
                  <a:lnTo>
                    <a:pt x="997158" y="872997"/>
                  </a:lnTo>
                  <a:lnTo>
                    <a:pt x="1004775" y="861029"/>
                  </a:lnTo>
                  <a:lnTo>
                    <a:pt x="1013097" y="861029"/>
                  </a:lnTo>
                  <a:lnTo>
                    <a:pt x="1001293" y="879417"/>
                  </a:lnTo>
                  <a:lnTo>
                    <a:pt x="1013913" y="899110"/>
                  </a:lnTo>
                  <a:lnTo>
                    <a:pt x="1005591" y="899110"/>
                  </a:lnTo>
                  <a:lnTo>
                    <a:pt x="997158" y="885727"/>
                  </a:lnTo>
                  <a:close/>
                  <a:moveTo>
                    <a:pt x="16755" y="943129"/>
                  </a:moveTo>
                  <a:lnTo>
                    <a:pt x="8323" y="956512"/>
                  </a:lnTo>
                  <a:lnTo>
                    <a:pt x="0" y="956512"/>
                  </a:lnTo>
                  <a:lnTo>
                    <a:pt x="12621" y="936818"/>
                  </a:lnTo>
                  <a:lnTo>
                    <a:pt x="816" y="918430"/>
                  </a:lnTo>
                  <a:lnTo>
                    <a:pt x="9139" y="918430"/>
                  </a:lnTo>
                  <a:lnTo>
                    <a:pt x="16755" y="930399"/>
                  </a:lnTo>
                  <a:lnTo>
                    <a:pt x="24372" y="918430"/>
                  </a:lnTo>
                  <a:lnTo>
                    <a:pt x="32695" y="918430"/>
                  </a:lnTo>
                  <a:lnTo>
                    <a:pt x="20890" y="936818"/>
                  </a:lnTo>
                  <a:lnTo>
                    <a:pt x="33511" y="956512"/>
                  </a:lnTo>
                  <a:lnTo>
                    <a:pt x="25188" y="956512"/>
                  </a:lnTo>
                  <a:lnTo>
                    <a:pt x="16755" y="943129"/>
                  </a:lnTo>
                  <a:close/>
                  <a:moveTo>
                    <a:pt x="68355" y="943129"/>
                  </a:moveTo>
                  <a:lnTo>
                    <a:pt x="59923" y="956512"/>
                  </a:lnTo>
                  <a:lnTo>
                    <a:pt x="51600" y="956512"/>
                  </a:lnTo>
                  <a:lnTo>
                    <a:pt x="64221" y="936818"/>
                  </a:lnTo>
                  <a:lnTo>
                    <a:pt x="52416" y="918430"/>
                  </a:lnTo>
                  <a:lnTo>
                    <a:pt x="60739" y="918430"/>
                  </a:lnTo>
                  <a:lnTo>
                    <a:pt x="68355" y="930399"/>
                  </a:lnTo>
                  <a:lnTo>
                    <a:pt x="75972" y="918430"/>
                  </a:lnTo>
                  <a:lnTo>
                    <a:pt x="84295" y="918430"/>
                  </a:lnTo>
                  <a:lnTo>
                    <a:pt x="72490" y="936818"/>
                  </a:lnTo>
                  <a:lnTo>
                    <a:pt x="85111" y="956512"/>
                  </a:lnTo>
                  <a:lnTo>
                    <a:pt x="76788" y="956512"/>
                  </a:lnTo>
                  <a:lnTo>
                    <a:pt x="68355" y="943129"/>
                  </a:lnTo>
                  <a:close/>
                  <a:moveTo>
                    <a:pt x="119956" y="943129"/>
                  </a:moveTo>
                  <a:lnTo>
                    <a:pt x="111523" y="956512"/>
                  </a:lnTo>
                  <a:lnTo>
                    <a:pt x="103200" y="956512"/>
                  </a:lnTo>
                  <a:lnTo>
                    <a:pt x="115821" y="936818"/>
                  </a:lnTo>
                  <a:lnTo>
                    <a:pt x="104016" y="918430"/>
                  </a:lnTo>
                  <a:lnTo>
                    <a:pt x="112339" y="918430"/>
                  </a:lnTo>
                  <a:lnTo>
                    <a:pt x="119955" y="930399"/>
                  </a:lnTo>
                  <a:lnTo>
                    <a:pt x="127572" y="918430"/>
                  </a:lnTo>
                  <a:lnTo>
                    <a:pt x="135895" y="918430"/>
                  </a:lnTo>
                  <a:lnTo>
                    <a:pt x="124090" y="936818"/>
                  </a:lnTo>
                  <a:lnTo>
                    <a:pt x="136711" y="956512"/>
                  </a:lnTo>
                  <a:lnTo>
                    <a:pt x="128388" y="956512"/>
                  </a:lnTo>
                  <a:lnTo>
                    <a:pt x="119955" y="943129"/>
                  </a:lnTo>
                  <a:close/>
                  <a:moveTo>
                    <a:pt x="171556" y="943129"/>
                  </a:moveTo>
                  <a:lnTo>
                    <a:pt x="163123" y="956512"/>
                  </a:lnTo>
                  <a:lnTo>
                    <a:pt x="154800" y="956512"/>
                  </a:lnTo>
                  <a:lnTo>
                    <a:pt x="167421" y="936818"/>
                  </a:lnTo>
                  <a:lnTo>
                    <a:pt x="155616" y="918430"/>
                  </a:lnTo>
                  <a:lnTo>
                    <a:pt x="163939" y="918430"/>
                  </a:lnTo>
                  <a:lnTo>
                    <a:pt x="171555" y="930399"/>
                  </a:lnTo>
                  <a:lnTo>
                    <a:pt x="179172" y="918430"/>
                  </a:lnTo>
                  <a:lnTo>
                    <a:pt x="187495" y="918430"/>
                  </a:lnTo>
                  <a:lnTo>
                    <a:pt x="175690" y="936818"/>
                  </a:lnTo>
                  <a:lnTo>
                    <a:pt x="188311" y="956512"/>
                  </a:lnTo>
                  <a:lnTo>
                    <a:pt x="179988" y="956512"/>
                  </a:lnTo>
                  <a:lnTo>
                    <a:pt x="171555" y="943129"/>
                  </a:lnTo>
                  <a:close/>
                  <a:moveTo>
                    <a:pt x="223156" y="943129"/>
                  </a:moveTo>
                  <a:lnTo>
                    <a:pt x="214724" y="956512"/>
                  </a:lnTo>
                  <a:lnTo>
                    <a:pt x="206401" y="956512"/>
                  </a:lnTo>
                  <a:lnTo>
                    <a:pt x="219021" y="936818"/>
                  </a:lnTo>
                  <a:lnTo>
                    <a:pt x="207217" y="918430"/>
                  </a:lnTo>
                  <a:lnTo>
                    <a:pt x="215540" y="918430"/>
                  </a:lnTo>
                  <a:lnTo>
                    <a:pt x="223156" y="930399"/>
                  </a:lnTo>
                  <a:lnTo>
                    <a:pt x="230772" y="918430"/>
                  </a:lnTo>
                  <a:lnTo>
                    <a:pt x="239095" y="918430"/>
                  </a:lnTo>
                  <a:lnTo>
                    <a:pt x="227291" y="936818"/>
                  </a:lnTo>
                  <a:lnTo>
                    <a:pt x="239911" y="956512"/>
                  </a:lnTo>
                  <a:lnTo>
                    <a:pt x="231588" y="956512"/>
                  </a:lnTo>
                  <a:lnTo>
                    <a:pt x="223156" y="943129"/>
                  </a:lnTo>
                  <a:close/>
                  <a:moveTo>
                    <a:pt x="274756" y="943129"/>
                  </a:moveTo>
                  <a:lnTo>
                    <a:pt x="266324" y="956512"/>
                  </a:lnTo>
                  <a:lnTo>
                    <a:pt x="258001" y="956512"/>
                  </a:lnTo>
                  <a:lnTo>
                    <a:pt x="270621" y="936818"/>
                  </a:lnTo>
                  <a:lnTo>
                    <a:pt x="258817" y="918430"/>
                  </a:lnTo>
                  <a:lnTo>
                    <a:pt x="267140" y="918430"/>
                  </a:lnTo>
                  <a:lnTo>
                    <a:pt x="274756" y="930399"/>
                  </a:lnTo>
                  <a:lnTo>
                    <a:pt x="282373" y="918430"/>
                  </a:lnTo>
                  <a:lnTo>
                    <a:pt x="290696" y="918430"/>
                  </a:lnTo>
                  <a:lnTo>
                    <a:pt x="278891" y="936818"/>
                  </a:lnTo>
                  <a:lnTo>
                    <a:pt x="291512" y="956512"/>
                  </a:lnTo>
                  <a:lnTo>
                    <a:pt x="283189" y="956512"/>
                  </a:lnTo>
                  <a:lnTo>
                    <a:pt x="274756" y="943129"/>
                  </a:lnTo>
                  <a:close/>
                  <a:moveTo>
                    <a:pt x="326356" y="943129"/>
                  </a:moveTo>
                  <a:lnTo>
                    <a:pt x="317924" y="956512"/>
                  </a:lnTo>
                  <a:lnTo>
                    <a:pt x="309601" y="956512"/>
                  </a:lnTo>
                  <a:lnTo>
                    <a:pt x="322222" y="936818"/>
                  </a:lnTo>
                  <a:lnTo>
                    <a:pt x="310417" y="918430"/>
                  </a:lnTo>
                  <a:lnTo>
                    <a:pt x="318740" y="918430"/>
                  </a:lnTo>
                  <a:lnTo>
                    <a:pt x="326356" y="930399"/>
                  </a:lnTo>
                  <a:lnTo>
                    <a:pt x="333973" y="918430"/>
                  </a:lnTo>
                  <a:lnTo>
                    <a:pt x="342296" y="918430"/>
                  </a:lnTo>
                  <a:lnTo>
                    <a:pt x="330491" y="936818"/>
                  </a:lnTo>
                  <a:lnTo>
                    <a:pt x="343112" y="956512"/>
                  </a:lnTo>
                  <a:lnTo>
                    <a:pt x="334789" y="956512"/>
                  </a:lnTo>
                  <a:lnTo>
                    <a:pt x="326356" y="943129"/>
                  </a:lnTo>
                  <a:close/>
                  <a:moveTo>
                    <a:pt x="377956" y="943129"/>
                  </a:moveTo>
                  <a:lnTo>
                    <a:pt x="369524" y="956512"/>
                  </a:lnTo>
                  <a:lnTo>
                    <a:pt x="361201" y="956512"/>
                  </a:lnTo>
                  <a:lnTo>
                    <a:pt x="373822" y="936818"/>
                  </a:lnTo>
                  <a:lnTo>
                    <a:pt x="362017" y="918430"/>
                  </a:lnTo>
                  <a:lnTo>
                    <a:pt x="370340" y="918430"/>
                  </a:lnTo>
                  <a:lnTo>
                    <a:pt x="377956" y="930399"/>
                  </a:lnTo>
                  <a:lnTo>
                    <a:pt x="385573" y="918430"/>
                  </a:lnTo>
                  <a:lnTo>
                    <a:pt x="393896" y="918430"/>
                  </a:lnTo>
                  <a:lnTo>
                    <a:pt x="382091" y="936818"/>
                  </a:lnTo>
                  <a:lnTo>
                    <a:pt x="394712" y="956512"/>
                  </a:lnTo>
                  <a:lnTo>
                    <a:pt x="386389" y="956512"/>
                  </a:lnTo>
                  <a:lnTo>
                    <a:pt x="377956" y="943129"/>
                  </a:lnTo>
                  <a:close/>
                  <a:moveTo>
                    <a:pt x="429556" y="943129"/>
                  </a:moveTo>
                  <a:lnTo>
                    <a:pt x="421124" y="956512"/>
                  </a:lnTo>
                  <a:lnTo>
                    <a:pt x="412801" y="956512"/>
                  </a:lnTo>
                  <a:lnTo>
                    <a:pt x="425422" y="936818"/>
                  </a:lnTo>
                  <a:lnTo>
                    <a:pt x="413617" y="918430"/>
                  </a:lnTo>
                  <a:lnTo>
                    <a:pt x="421940" y="918430"/>
                  </a:lnTo>
                  <a:lnTo>
                    <a:pt x="429556" y="930399"/>
                  </a:lnTo>
                  <a:lnTo>
                    <a:pt x="437173" y="918430"/>
                  </a:lnTo>
                  <a:lnTo>
                    <a:pt x="445496" y="918430"/>
                  </a:lnTo>
                  <a:lnTo>
                    <a:pt x="433691" y="936818"/>
                  </a:lnTo>
                  <a:lnTo>
                    <a:pt x="446312" y="956512"/>
                  </a:lnTo>
                  <a:lnTo>
                    <a:pt x="437989" y="956512"/>
                  </a:lnTo>
                  <a:lnTo>
                    <a:pt x="429556" y="943129"/>
                  </a:lnTo>
                  <a:close/>
                  <a:moveTo>
                    <a:pt x="481157" y="943129"/>
                  </a:moveTo>
                  <a:lnTo>
                    <a:pt x="472724" y="956512"/>
                  </a:lnTo>
                  <a:lnTo>
                    <a:pt x="464401" y="956512"/>
                  </a:lnTo>
                  <a:lnTo>
                    <a:pt x="477022" y="936818"/>
                  </a:lnTo>
                  <a:lnTo>
                    <a:pt x="465217" y="918430"/>
                  </a:lnTo>
                  <a:lnTo>
                    <a:pt x="473540" y="918430"/>
                  </a:lnTo>
                  <a:lnTo>
                    <a:pt x="481156" y="930399"/>
                  </a:lnTo>
                  <a:lnTo>
                    <a:pt x="488773" y="918430"/>
                  </a:lnTo>
                  <a:lnTo>
                    <a:pt x="497096" y="918430"/>
                  </a:lnTo>
                  <a:lnTo>
                    <a:pt x="485291" y="936818"/>
                  </a:lnTo>
                  <a:lnTo>
                    <a:pt x="497912" y="956512"/>
                  </a:lnTo>
                  <a:lnTo>
                    <a:pt x="489589" y="956512"/>
                  </a:lnTo>
                  <a:lnTo>
                    <a:pt x="481156" y="943129"/>
                  </a:lnTo>
                  <a:close/>
                  <a:moveTo>
                    <a:pt x="532757" y="943129"/>
                  </a:moveTo>
                  <a:lnTo>
                    <a:pt x="524324" y="956512"/>
                  </a:lnTo>
                  <a:lnTo>
                    <a:pt x="516001" y="956512"/>
                  </a:lnTo>
                  <a:lnTo>
                    <a:pt x="528622" y="936818"/>
                  </a:lnTo>
                  <a:lnTo>
                    <a:pt x="516817" y="918430"/>
                  </a:lnTo>
                  <a:lnTo>
                    <a:pt x="525140" y="918430"/>
                  </a:lnTo>
                  <a:lnTo>
                    <a:pt x="532756" y="930399"/>
                  </a:lnTo>
                  <a:lnTo>
                    <a:pt x="540373" y="918430"/>
                  </a:lnTo>
                  <a:lnTo>
                    <a:pt x="548696" y="918430"/>
                  </a:lnTo>
                  <a:lnTo>
                    <a:pt x="536891" y="936818"/>
                  </a:lnTo>
                  <a:lnTo>
                    <a:pt x="549512" y="956512"/>
                  </a:lnTo>
                  <a:lnTo>
                    <a:pt x="541189" y="956512"/>
                  </a:lnTo>
                  <a:lnTo>
                    <a:pt x="532756" y="943129"/>
                  </a:lnTo>
                  <a:close/>
                  <a:moveTo>
                    <a:pt x="584357" y="943129"/>
                  </a:moveTo>
                  <a:lnTo>
                    <a:pt x="575925" y="956512"/>
                  </a:lnTo>
                  <a:lnTo>
                    <a:pt x="567601" y="956512"/>
                  </a:lnTo>
                  <a:lnTo>
                    <a:pt x="580222" y="936818"/>
                  </a:lnTo>
                  <a:lnTo>
                    <a:pt x="568417" y="918430"/>
                  </a:lnTo>
                  <a:lnTo>
                    <a:pt x="576741" y="918430"/>
                  </a:lnTo>
                  <a:lnTo>
                    <a:pt x="584357" y="930399"/>
                  </a:lnTo>
                  <a:lnTo>
                    <a:pt x="591973" y="918430"/>
                  </a:lnTo>
                  <a:lnTo>
                    <a:pt x="600296" y="918430"/>
                  </a:lnTo>
                  <a:lnTo>
                    <a:pt x="588492" y="936818"/>
                  </a:lnTo>
                  <a:lnTo>
                    <a:pt x="601112" y="956512"/>
                  </a:lnTo>
                  <a:lnTo>
                    <a:pt x="592789" y="956512"/>
                  </a:lnTo>
                  <a:lnTo>
                    <a:pt x="584357" y="943129"/>
                  </a:lnTo>
                  <a:close/>
                  <a:moveTo>
                    <a:pt x="635957" y="943129"/>
                  </a:moveTo>
                  <a:lnTo>
                    <a:pt x="627525" y="956512"/>
                  </a:lnTo>
                  <a:lnTo>
                    <a:pt x="619202" y="956512"/>
                  </a:lnTo>
                  <a:lnTo>
                    <a:pt x="631822" y="936818"/>
                  </a:lnTo>
                  <a:lnTo>
                    <a:pt x="620018" y="918430"/>
                  </a:lnTo>
                  <a:lnTo>
                    <a:pt x="628341" y="918430"/>
                  </a:lnTo>
                  <a:lnTo>
                    <a:pt x="635957" y="930399"/>
                  </a:lnTo>
                  <a:lnTo>
                    <a:pt x="643573" y="918430"/>
                  </a:lnTo>
                  <a:lnTo>
                    <a:pt x="651896" y="918430"/>
                  </a:lnTo>
                  <a:lnTo>
                    <a:pt x="640092" y="936818"/>
                  </a:lnTo>
                  <a:lnTo>
                    <a:pt x="652712" y="956512"/>
                  </a:lnTo>
                  <a:lnTo>
                    <a:pt x="644389" y="956512"/>
                  </a:lnTo>
                  <a:lnTo>
                    <a:pt x="635957" y="943129"/>
                  </a:lnTo>
                  <a:close/>
                  <a:moveTo>
                    <a:pt x="687557" y="943129"/>
                  </a:moveTo>
                  <a:lnTo>
                    <a:pt x="679125" y="956512"/>
                  </a:lnTo>
                  <a:lnTo>
                    <a:pt x="670802" y="956512"/>
                  </a:lnTo>
                  <a:lnTo>
                    <a:pt x="683423" y="936818"/>
                  </a:lnTo>
                  <a:lnTo>
                    <a:pt x="671618" y="918430"/>
                  </a:lnTo>
                  <a:lnTo>
                    <a:pt x="679941" y="918430"/>
                  </a:lnTo>
                  <a:lnTo>
                    <a:pt x="687557" y="930399"/>
                  </a:lnTo>
                  <a:lnTo>
                    <a:pt x="695174" y="918430"/>
                  </a:lnTo>
                  <a:lnTo>
                    <a:pt x="703497" y="918430"/>
                  </a:lnTo>
                  <a:lnTo>
                    <a:pt x="691692" y="936818"/>
                  </a:lnTo>
                  <a:lnTo>
                    <a:pt x="704313" y="956512"/>
                  </a:lnTo>
                  <a:lnTo>
                    <a:pt x="695990" y="956512"/>
                  </a:lnTo>
                  <a:lnTo>
                    <a:pt x="687557" y="943129"/>
                  </a:lnTo>
                  <a:close/>
                  <a:moveTo>
                    <a:pt x="739157" y="943129"/>
                  </a:moveTo>
                  <a:lnTo>
                    <a:pt x="730725" y="956512"/>
                  </a:lnTo>
                  <a:lnTo>
                    <a:pt x="722402" y="956512"/>
                  </a:lnTo>
                  <a:lnTo>
                    <a:pt x="735023" y="936818"/>
                  </a:lnTo>
                  <a:lnTo>
                    <a:pt x="723218" y="918430"/>
                  </a:lnTo>
                  <a:lnTo>
                    <a:pt x="731541" y="918430"/>
                  </a:lnTo>
                  <a:lnTo>
                    <a:pt x="739157" y="930399"/>
                  </a:lnTo>
                  <a:lnTo>
                    <a:pt x="746774" y="918430"/>
                  </a:lnTo>
                  <a:lnTo>
                    <a:pt x="755097" y="918430"/>
                  </a:lnTo>
                  <a:lnTo>
                    <a:pt x="743292" y="936818"/>
                  </a:lnTo>
                  <a:lnTo>
                    <a:pt x="755913" y="956512"/>
                  </a:lnTo>
                  <a:lnTo>
                    <a:pt x="747590" y="956512"/>
                  </a:lnTo>
                  <a:lnTo>
                    <a:pt x="739157" y="943129"/>
                  </a:lnTo>
                  <a:close/>
                  <a:moveTo>
                    <a:pt x="790757" y="943129"/>
                  </a:moveTo>
                  <a:lnTo>
                    <a:pt x="782325" y="956512"/>
                  </a:lnTo>
                  <a:lnTo>
                    <a:pt x="774002" y="956512"/>
                  </a:lnTo>
                  <a:lnTo>
                    <a:pt x="786623" y="936818"/>
                  </a:lnTo>
                  <a:lnTo>
                    <a:pt x="774818" y="918430"/>
                  </a:lnTo>
                  <a:lnTo>
                    <a:pt x="783141" y="918430"/>
                  </a:lnTo>
                  <a:lnTo>
                    <a:pt x="790757" y="930399"/>
                  </a:lnTo>
                  <a:lnTo>
                    <a:pt x="798374" y="918430"/>
                  </a:lnTo>
                  <a:lnTo>
                    <a:pt x="806697" y="918430"/>
                  </a:lnTo>
                  <a:lnTo>
                    <a:pt x="794892" y="936818"/>
                  </a:lnTo>
                  <a:lnTo>
                    <a:pt x="807513" y="956512"/>
                  </a:lnTo>
                  <a:lnTo>
                    <a:pt x="799190" y="956512"/>
                  </a:lnTo>
                  <a:lnTo>
                    <a:pt x="790757" y="943129"/>
                  </a:lnTo>
                  <a:close/>
                  <a:moveTo>
                    <a:pt x="842357" y="943129"/>
                  </a:moveTo>
                  <a:lnTo>
                    <a:pt x="833925" y="956512"/>
                  </a:lnTo>
                  <a:lnTo>
                    <a:pt x="825602" y="956512"/>
                  </a:lnTo>
                  <a:lnTo>
                    <a:pt x="838223" y="936818"/>
                  </a:lnTo>
                  <a:lnTo>
                    <a:pt x="826418" y="918430"/>
                  </a:lnTo>
                  <a:lnTo>
                    <a:pt x="834741" y="918430"/>
                  </a:lnTo>
                  <a:lnTo>
                    <a:pt x="842357" y="930399"/>
                  </a:lnTo>
                  <a:lnTo>
                    <a:pt x="849974" y="918430"/>
                  </a:lnTo>
                  <a:lnTo>
                    <a:pt x="858297" y="918430"/>
                  </a:lnTo>
                  <a:lnTo>
                    <a:pt x="846492" y="936818"/>
                  </a:lnTo>
                  <a:lnTo>
                    <a:pt x="859113" y="956512"/>
                  </a:lnTo>
                  <a:lnTo>
                    <a:pt x="850790" y="956512"/>
                  </a:lnTo>
                  <a:lnTo>
                    <a:pt x="842357" y="943129"/>
                  </a:lnTo>
                  <a:close/>
                  <a:moveTo>
                    <a:pt x="893958" y="943129"/>
                  </a:moveTo>
                  <a:lnTo>
                    <a:pt x="885526" y="956512"/>
                  </a:lnTo>
                  <a:lnTo>
                    <a:pt x="877202" y="956512"/>
                  </a:lnTo>
                  <a:lnTo>
                    <a:pt x="889823" y="936818"/>
                  </a:lnTo>
                  <a:lnTo>
                    <a:pt x="878018" y="918430"/>
                  </a:lnTo>
                  <a:lnTo>
                    <a:pt x="886341" y="918430"/>
                  </a:lnTo>
                  <a:lnTo>
                    <a:pt x="893958" y="930399"/>
                  </a:lnTo>
                  <a:lnTo>
                    <a:pt x="901574" y="918430"/>
                  </a:lnTo>
                  <a:lnTo>
                    <a:pt x="909897" y="918430"/>
                  </a:lnTo>
                  <a:lnTo>
                    <a:pt x="898093" y="936818"/>
                  </a:lnTo>
                  <a:lnTo>
                    <a:pt x="910713" y="956512"/>
                  </a:lnTo>
                  <a:lnTo>
                    <a:pt x="902390" y="956512"/>
                  </a:lnTo>
                  <a:lnTo>
                    <a:pt x="893958" y="943129"/>
                  </a:lnTo>
                  <a:close/>
                  <a:moveTo>
                    <a:pt x="945558" y="943129"/>
                  </a:moveTo>
                  <a:lnTo>
                    <a:pt x="937126" y="956512"/>
                  </a:lnTo>
                  <a:lnTo>
                    <a:pt x="928803" y="956512"/>
                  </a:lnTo>
                  <a:lnTo>
                    <a:pt x="941423" y="936818"/>
                  </a:lnTo>
                  <a:lnTo>
                    <a:pt x="929619" y="918430"/>
                  </a:lnTo>
                  <a:lnTo>
                    <a:pt x="937942" y="918430"/>
                  </a:lnTo>
                  <a:lnTo>
                    <a:pt x="945558" y="930399"/>
                  </a:lnTo>
                  <a:lnTo>
                    <a:pt x="953174" y="918430"/>
                  </a:lnTo>
                  <a:lnTo>
                    <a:pt x="961497" y="918430"/>
                  </a:lnTo>
                  <a:lnTo>
                    <a:pt x="949693" y="936818"/>
                  </a:lnTo>
                  <a:lnTo>
                    <a:pt x="962313" y="956512"/>
                  </a:lnTo>
                  <a:lnTo>
                    <a:pt x="953990" y="956512"/>
                  </a:lnTo>
                  <a:lnTo>
                    <a:pt x="945558" y="943129"/>
                  </a:lnTo>
                  <a:close/>
                  <a:moveTo>
                    <a:pt x="997158" y="943129"/>
                  </a:moveTo>
                  <a:lnTo>
                    <a:pt x="988726" y="956512"/>
                  </a:lnTo>
                  <a:lnTo>
                    <a:pt x="980403" y="956512"/>
                  </a:lnTo>
                  <a:lnTo>
                    <a:pt x="993023" y="936818"/>
                  </a:lnTo>
                  <a:lnTo>
                    <a:pt x="981219" y="918430"/>
                  </a:lnTo>
                  <a:lnTo>
                    <a:pt x="989542" y="918430"/>
                  </a:lnTo>
                  <a:lnTo>
                    <a:pt x="997158" y="930399"/>
                  </a:lnTo>
                  <a:lnTo>
                    <a:pt x="1004775" y="918430"/>
                  </a:lnTo>
                  <a:lnTo>
                    <a:pt x="1013097" y="918430"/>
                  </a:lnTo>
                  <a:lnTo>
                    <a:pt x="1001293" y="936818"/>
                  </a:lnTo>
                  <a:lnTo>
                    <a:pt x="1013913" y="956512"/>
                  </a:lnTo>
                  <a:lnTo>
                    <a:pt x="1005591" y="956512"/>
                  </a:lnTo>
                  <a:lnTo>
                    <a:pt x="997158" y="943129"/>
                  </a:lnTo>
                  <a:close/>
                  <a:moveTo>
                    <a:pt x="16755" y="1000531"/>
                  </a:moveTo>
                  <a:lnTo>
                    <a:pt x="8323" y="1013914"/>
                  </a:lnTo>
                  <a:lnTo>
                    <a:pt x="0" y="1013914"/>
                  </a:lnTo>
                  <a:lnTo>
                    <a:pt x="12621" y="994220"/>
                  </a:lnTo>
                  <a:lnTo>
                    <a:pt x="816" y="975832"/>
                  </a:lnTo>
                  <a:lnTo>
                    <a:pt x="9139" y="975832"/>
                  </a:lnTo>
                  <a:lnTo>
                    <a:pt x="16755" y="987801"/>
                  </a:lnTo>
                  <a:lnTo>
                    <a:pt x="24372" y="975832"/>
                  </a:lnTo>
                  <a:lnTo>
                    <a:pt x="32695" y="975832"/>
                  </a:lnTo>
                  <a:lnTo>
                    <a:pt x="20890" y="994220"/>
                  </a:lnTo>
                  <a:lnTo>
                    <a:pt x="33511" y="1013914"/>
                  </a:lnTo>
                  <a:lnTo>
                    <a:pt x="25188" y="1013914"/>
                  </a:lnTo>
                  <a:lnTo>
                    <a:pt x="16755" y="1000531"/>
                  </a:lnTo>
                  <a:close/>
                  <a:moveTo>
                    <a:pt x="68355" y="1000531"/>
                  </a:moveTo>
                  <a:lnTo>
                    <a:pt x="59923" y="1013914"/>
                  </a:lnTo>
                  <a:lnTo>
                    <a:pt x="51600" y="1013914"/>
                  </a:lnTo>
                  <a:lnTo>
                    <a:pt x="64221" y="994220"/>
                  </a:lnTo>
                  <a:lnTo>
                    <a:pt x="52416" y="975832"/>
                  </a:lnTo>
                  <a:lnTo>
                    <a:pt x="60739" y="975832"/>
                  </a:lnTo>
                  <a:lnTo>
                    <a:pt x="68355" y="987801"/>
                  </a:lnTo>
                  <a:lnTo>
                    <a:pt x="75972" y="975832"/>
                  </a:lnTo>
                  <a:lnTo>
                    <a:pt x="84295" y="975832"/>
                  </a:lnTo>
                  <a:lnTo>
                    <a:pt x="72490" y="994220"/>
                  </a:lnTo>
                  <a:lnTo>
                    <a:pt x="85111" y="1013914"/>
                  </a:lnTo>
                  <a:lnTo>
                    <a:pt x="76788" y="1013914"/>
                  </a:lnTo>
                  <a:lnTo>
                    <a:pt x="68355" y="1000531"/>
                  </a:lnTo>
                  <a:close/>
                  <a:moveTo>
                    <a:pt x="119956" y="1000531"/>
                  </a:moveTo>
                  <a:lnTo>
                    <a:pt x="111523" y="1013914"/>
                  </a:lnTo>
                  <a:lnTo>
                    <a:pt x="103200" y="1013914"/>
                  </a:lnTo>
                  <a:lnTo>
                    <a:pt x="115821" y="994220"/>
                  </a:lnTo>
                  <a:lnTo>
                    <a:pt x="104016" y="975832"/>
                  </a:lnTo>
                  <a:lnTo>
                    <a:pt x="112339" y="975832"/>
                  </a:lnTo>
                  <a:lnTo>
                    <a:pt x="119955" y="987801"/>
                  </a:lnTo>
                  <a:lnTo>
                    <a:pt x="127572" y="975832"/>
                  </a:lnTo>
                  <a:lnTo>
                    <a:pt x="135895" y="975832"/>
                  </a:lnTo>
                  <a:lnTo>
                    <a:pt x="124090" y="994220"/>
                  </a:lnTo>
                  <a:lnTo>
                    <a:pt x="136711" y="1013914"/>
                  </a:lnTo>
                  <a:lnTo>
                    <a:pt x="128388" y="1013914"/>
                  </a:lnTo>
                  <a:lnTo>
                    <a:pt x="119955" y="1000531"/>
                  </a:lnTo>
                  <a:close/>
                  <a:moveTo>
                    <a:pt x="171556" y="1000531"/>
                  </a:moveTo>
                  <a:lnTo>
                    <a:pt x="163123" y="1013914"/>
                  </a:lnTo>
                  <a:lnTo>
                    <a:pt x="154800" y="1013914"/>
                  </a:lnTo>
                  <a:lnTo>
                    <a:pt x="167421" y="994220"/>
                  </a:lnTo>
                  <a:lnTo>
                    <a:pt x="155616" y="975832"/>
                  </a:lnTo>
                  <a:lnTo>
                    <a:pt x="163939" y="975832"/>
                  </a:lnTo>
                  <a:lnTo>
                    <a:pt x="171555" y="987801"/>
                  </a:lnTo>
                  <a:lnTo>
                    <a:pt x="179172" y="975832"/>
                  </a:lnTo>
                  <a:lnTo>
                    <a:pt x="187495" y="975832"/>
                  </a:lnTo>
                  <a:lnTo>
                    <a:pt x="175690" y="994220"/>
                  </a:lnTo>
                  <a:lnTo>
                    <a:pt x="188311" y="1013914"/>
                  </a:lnTo>
                  <a:lnTo>
                    <a:pt x="179988" y="1013914"/>
                  </a:lnTo>
                  <a:lnTo>
                    <a:pt x="171555" y="1000531"/>
                  </a:lnTo>
                  <a:close/>
                  <a:moveTo>
                    <a:pt x="223156" y="1000531"/>
                  </a:moveTo>
                  <a:lnTo>
                    <a:pt x="214724" y="1013914"/>
                  </a:lnTo>
                  <a:lnTo>
                    <a:pt x="206401" y="1013914"/>
                  </a:lnTo>
                  <a:lnTo>
                    <a:pt x="219021" y="994220"/>
                  </a:lnTo>
                  <a:lnTo>
                    <a:pt x="207217" y="975832"/>
                  </a:lnTo>
                  <a:lnTo>
                    <a:pt x="215540" y="975832"/>
                  </a:lnTo>
                  <a:lnTo>
                    <a:pt x="223156" y="987801"/>
                  </a:lnTo>
                  <a:lnTo>
                    <a:pt x="230772" y="975832"/>
                  </a:lnTo>
                  <a:lnTo>
                    <a:pt x="239095" y="975832"/>
                  </a:lnTo>
                  <a:lnTo>
                    <a:pt x="227291" y="994220"/>
                  </a:lnTo>
                  <a:lnTo>
                    <a:pt x="239911" y="1013914"/>
                  </a:lnTo>
                  <a:lnTo>
                    <a:pt x="231588" y="1013914"/>
                  </a:lnTo>
                  <a:lnTo>
                    <a:pt x="223156" y="1000531"/>
                  </a:lnTo>
                  <a:close/>
                  <a:moveTo>
                    <a:pt x="274756" y="1000531"/>
                  </a:moveTo>
                  <a:lnTo>
                    <a:pt x="266324" y="1013914"/>
                  </a:lnTo>
                  <a:lnTo>
                    <a:pt x="258001" y="1013914"/>
                  </a:lnTo>
                  <a:lnTo>
                    <a:pt x="270621" y="994220"/>
                  </a:lnTo>
                  <a:lnTo>
                    <a:pt x="258817" y="975832"/>
                  </a:lnTo>
                  <a:lnTo>
                    <a:pt x="267140" y="975832"/>
                  </a:lnTo>
                  <a:lnTo>
                    <a:pt x="274756" y="987801"/>
                  </a:lnTo>
                  <a:lnTo>
                    <a:pt x="282373" y="975832"/>
                  </a:lnTo>
                  <a:lnTo>
                    <a:pt x="290696" y="975832"/>
                  </a:lnTo>
                  <a:lnTo>
                    <a:pt x="278891" y="994220"/>
                  </a:lnTo>
                  <a:lnTo>
                    <a:pt x="291512" y="1013914"/>
                  </a:lnTo>
                  <a:lnTo>
                    <a:pt x="283189" y="1013914"/>
                  </a:lnTo>
                  <a:lnTo>
                    <a:pt x="274756" y="1000531"/>
                  </a:lnTo>
                  <a:close/>
                  <a:moveTo>
                    <a:pt x="326356" y="1000531"/>
                  </a:moveTo>
                  <a:lnTo>
                    <a:pt x="317924" y="1013914"/>
                  </a:lnTo>
                  <a:lnTo>
                    <a:pt x="309601" y="1013914"/>
                  </a:lnTo>
                  <a:lnTo>
                    <a:pt x="322222" y="994220"/>
                  </a:lnTo>
                  <a:lnTo>
                    <a:pt x="310417" y="975832"/>
                  </a:lnTo>
                  <a:lnTo>
                    <a:pt x="318740" y="975832"/>
                  </a:lnTo>
                  <a:lnTo>
                    <a:pt x="326356" y="987801"/>
                  </a:lnTo>
                  <a:lnTo>
                    <a:pt x="333973" y="975832"/>
                  </a:lnTo>
                  <a:lnTo>
                    <a:pt x="342296" y="975832"/>
                  </a:lnTo>
                  <a:lnTo>
                    <a:pt x="330491" y="994220"/>
                  </a:lnTo>
                  <a:lnTo>
                    <a:pt x="343112" y="1013914"/>
                  </a:lnTo>
                  <a:lnTo>
                    <a:pt x="334789" y="1013914"/>
                  </a:lnTo>
                  <a:lnTo>
                    <a:pt x="326356" y="1000531"/>
                  </a:lnTo>
                  <a:close/>
                  <a:moveTo>
                    <a:pt x="377956" y="1000531"/>
                  </a:moveTo>
                  <a:lnTo>
                    <a:pt x="369524" y="1013914"/>
                  </a:lnTo>
                  <a:lnTo>
                    <a:pt x="361201" y="1013914"/>
                  </a:lnTo>
                  <a:lnTo>
                    <a:pt x="373822" y="994220"/>
                  </a:lnTo>
                  <a:lnTo>
                    <a:pt x="362017" y="975832"/>
                  </a:lnTo>
                  <a:lnTo>
                    <a:pt x="370340" y="975832"/>
                  </a:lnTo>
                  <a:lnTo>
                    <a:pt x="377956" y="987801"/>
                  </a:lnTo>
                  <a:lnTo>
                    <a:pt x="385573" y="975832"/>
                  </a:lnTo>
                  <a:lnTo>
                    <a:pt x="393896" y="975832"/>
                  </a:lnTo>
                  <a:lnTo>
                    <a:pt x="382091" y="994220"/>
                  </a:lnTo>
                  <a:lnTo>
                    <a:pt x="394712" y="1013914"/>
                  </a:lnTo>
                  <a:lnTo>
                    <a:pt x="386389" y="1013914"/>
                  </a:lnTo>
                  <a:lnTo>
                    <a:pt x="377956" y="1000531"/>
                  </a:lnTo>
                  <a:close/>
                  <a:moveTo>
                    <a:pt x="429556" y="1000531"/>
                  </a:moveTo>
                  <a:lnTo>
                    <a:pt x="421124" y="1013914"/>
                  </a:lnTo>
                  <a:lnTo>
                    <a:pt x="412801" y="1013914"/>
                  </a:lnTo>
                  <a:lnTo>
                    <a:pt x="425422" y="994220"/>
                  </a:lnTo>
                  <a:lnTo>
                    <a:pt x="413617" y="975832"/>
                  </a:lnTo>
                  <a:lnTo>
                    <a:pt x="421940" y="975832"/>
                  </a:lnTo>
                  <a:lnTo>
                    <a:pt x="429556" y="987801"/>
                  </a:lnTo>
                  <a:lnTo>
                    <a:pt x="437173" y="975832"/>
                  </a:lnTo>
                  <a:lnTo>
                    <a:pt x="445496" y="975832"/>
                  </a:lnTo>
                  <a:lnTo>
                    <a:pt x="433691" y="994220"/>
                  </a:lnTo>
                  <a:lnTo>
                    <a:pt x="446312" y="1013914"/>
                  </a:lnTo>
                  <a:lnTo>
                    <a:pt x="437989" y="1013914"/>
                  </a:lnTo>
                  <a:lnTo>
                    <a:pt x="429556" y="1000531"/>
                  </a:lnTo>
                  <a:close/>
                  <a:moveTo>
                    <a:pt x="481157" y="1000531"/>
                  </a:moveTo>
                  <a:lnTo>
                    <a:pt x="472724" y="1013914"/>
                  </a:lnTo>
                  <a:lnTo>
                    <a:pt x="464401" y="1013914"/>
                  </a:lnTo>
                  <a:lnTo>
                    <a:pt x="477022" y="994220"/>
                  </a:lnTo>
                  <a:lnTo>
                    <a:pt x="465217" y="975832"/>
                  </a:lnTo>
                  <a:lnTo>
                    <a:pt x="473540" y="975832"/>
                  </a:lnTo>
                  <a:lnTo>
                    <a:pt x="481156" y="987801"/>
                  </a:lnTo>
                  <a:lnTo>
                    <a:pt x="488773" y="975832"/>
                  </a:lnTo>
                  <a:lnTo>
                    <a:pt x="497096" y="975832"/>
                  </a:lnTo>
                  <a:lnTo>
                    <a:pt x="485291" y="994220"/>
                  </a:lnTo>
                  <a:lnTo>
                    <a:pt x="497912" y="1013914"/>
                  </a:lnTo>
                  <a:lnTo>
                    <a:pt x="489589" y="1013914"/>
                  </a:lnTo>
                  <a:lnTo>
                    <a:pt x="481156" y="1000531"/>
                  </a:lnTo>
                  <a:close/>
                  <a:moveTo>
                    <a:pt x="532757" y="1000531"/>
                  </a:moveTo>
                  <a:lnTo>
                    <a:pt x="524324" y="1013914"/>
                  </a:lnTo>
                  <a:lnTo>
                    <a:pt x="516001" y="1013914"/>
                  </a:lnTo>
                  <a:lnTo>
                    <a:pt x="528622" y="994220"/>
                  </a:lnTo>
                  <a:lnTo>
                    <a:pt x="516817" y="975832"/>
                  </a:lnTo>
                  <a:lnTo>
                    <a:pt x="525140" y="975832"/>
                  </a:lnTo>
                  <a:lnTo>
                    <a:pt x="532756" y="987801"/>
                  </a:lnTo>
                  <a:lnTo>
                    <a:pt x="540373" y="975832"/>
                  </a:lnTo>
                  <a:lnTo>
                    <a:pt x="548696" y="975832"/>
                  </a:lnTo>
                  <a:lnTo>
                    <a:pt x="536891" y="994220"/>
                  </a:lnTo>
                  <a:lnTo>
                    <a:pt x="549512" y="1013914"/>
                  </a:lnTo>
                  <a:lnTo>
                    <a:pt x="541189" y="1013914"/>
                  </a:lnTo>
                  <a:lnTo>
                    <a:pt x="532756" y="1000531"/>
                  </a:lnTo>
                  <a:close/>
                  <a:moveTo>
                    <a:pt x="584357" y="1000531"/>
                  </a:moveTo>
                  <a:lnTo>
                    <a:pt x="575925" y="1013914"/>
                  </a:lnTo>
                  <a:lnTo>
                    <a:pt x="567601" y="1013914"/>
                  </a:lnTo>
                  <a:lnTo>
                    <a:pt x="580222" y="994220"/>
                  </a:lnTo>
                  <a:lnTo>
                    <a:pt x="568417" y="975832"/>
                  </a:lnTo>
                  <a:lnTo>
                    <a:pt x="576741" y="975832"/>
                  </a:lnTo>
                  <a:lnTo>
                    <a:pt x="584357" y="987801"/>
                  </a:lnTo>
                  <a:lnTo>
                    <a:pt x="591973" y="975832"/>
                  </a:lnTo>
                  <a:lnTo>
                    <a:pt x="600296" y="975832"/>
                  </a:lnTo>
                  <a:lnTo>
                    <a:pt x="588492" y="994220"/>
                  </a:lnTo>
                  <a:lnTo>
                    <a:pt x="601112" y="1013914"/>
                  </a:lnTo>
                  <a:lnTo>
                    <a:pt x="592789" y="1013914"/>
                  </a:lnTo>
                  <a:lnTo>
                    <a:pt x="584357" y="1000531"/>
                  </a:lnTo>
                  <a:close/>
                  <a:moveTo>
                    <a:pt x="635957" y="1000531"/>
                  </a:moveTo>
                  <a:lnTo>
                    <a:pt x="627525" y="1013914"/>
                  </a:lnTo>
                  <a:lnTo>
                    <a:pt x="619202" y="1013914"/>
                  </a:lnTo>
                  <a:lnTo>
                    <a:pt x="631822" y="994220"/>
                  </a:lnTo>
                  <a:lnTo>
                    <a:pt x="620018" y="975832"/>
                  </a:lnTo>
                  <a:lnTo>
                    <a:pt x="628341" y="975832"/>
                  </a:lnTo>
                  <a:lnTo>
                    <a:pt x="635957" y="987801"/>
                  </a:lnTo>
                  <a:lnTo>
                    <a:pt x="643573" y="975832"/>
                  </a:lnTo>
                  <a:lnTo>
                    <a:pt x="651896" y="975832"/>
                  </a:lnTo>
                  <a:lnTo>
                    <a:pt x="640092" y="994220"/>
                  </a:lnTo>
                  <a:lnTo>
                    <a:pt x="652712" y="1013914"/>
                  </a:lnTo>
                  <a:lnTo>
                    <a:pt x="644389" y="1013914"/>
                  </a:lnTo>
                  <a:lnTo>
                    <a:pt x="635957" y="1000531"/>
                  </a:lnTo>
                  <a:close/>
                  <a:moveTo>
                    <a:pt x="687557" y="1000531"/>
                  </a:moveTo>
                  <a:lnTo>
                    <a:pt x="679125" y="1013914"/>
                  </a:lnTo>
                  <a:lnTo>
                    <a:pt x="670802" y="1013914"/>
                  </a:lnTo>
                  <a:lnTo>
                    <a:pt x="683423" y="994220"/>
                  </a:lnTo>
                  <a:lnTo>
                    <a:pt x="671618" y="975832"/>
                  </a:lnTo>
                  <a:lnTo>
                    <a:pt x="679941" y="975832"/>
                  </a:lnTo>
                  <a:lnTo>
                    <a:pt x="687557" y="987801"/>
                  </a:lnTo>
                  <a:lnTo>
                    <a:pt x="695174" y="975832"/>
                  </a:lnTo>
                  <a:lnTo>
                    <a:pt x="703497" y="975832"/>
                  </a:lnTo>
                  <a:lnTo>
                    <a:pt x="691692" y="994220"/>
                  </a:lnTo>
                  <a:lnTo>
                    <a:pt x="704313" y="1013914"/>
                  </a:lnTo>
                  <a:lnTo>
                    <a:pt x="695990" y="1013914"/>
                  </a:lnTo>
                  <a:lnTo>
                    <a:pt x="687557" y="1000531"/>
                  </a:lnTo>
                  <a:close/>
                  <a:moveTo>
                    <a:pt x="739157" y="1000531"/>
                  </a:moveTo>
                  <a:lnTo>
                    <a:pt x="730725" y="1013914"/>
                  </a:lnTo>
                  <a:lnTo>
                    <a:pt x="722402" y="1013914"/>
                  </a:lnTo>
                  <a:lnTo>
                    <a:pt x="735023" y="994220"/>
                  </a:lnTo>
                  <a:lnTo>
                    <a:pt x="723218" y="975832"/>
                  </a:lnTo>
                  <a:lnTo>
                    <a:pt x="731541" y="975832"/>
                  </a:lnTo>
                  <a:lnTo>
                    <a:pt x="739157" y="987801"/>
                  </a:lnTo>
                  <a:lnTo>
                    <a:pt x="746774" y="975832"/>
                  </a:lnTo>
                  <a:lnTo>
                    <a:pt x="755097" y="975832"/>
                  </a:lnTo>
                  <a:lnTo>
                    <a:pt x="743292" y="994220"/>
                  </a:lnTo>
                  <a:lnTo>
                    <a:pt x="755913" y="1013914"/>
                  </a:lnTo>
                  <a:lnTo>
                    <a:pt x="747590" y="1013914"/>
                  </a:lnTo>
                  <a:lnTo>
                    <a:pt x="739157" y="1000531"/>
                  </a:lnTo>
                  <a:close/>
                  <a:moveTo>
                    <a:pt x="790757" y="1000531"/>
                  </a:moveTo>
                  <a:lnTo>
                    <a:pt x="782325" y="1013914"/>
                  </a:lnTo>
                  <a:lnTo>
                    <a:pt x="774002" y="1013914"/>
                  </a:lnTo>
                  <a:lnTo>
                    <a:pt x="786623" y="994220"/>
                  </a:lnTo>
                  <a:lnTo>
                    <a:pt x="774818" y="975832"/>
                  </a:lnTo>
                  <a:lnTo>
                    <a:pt x="783141" y="975832"/>
                  </a:lnTo>
                  <a:lnTo>
                    <a:pt x="790757" y="987801"/>
                  </a:lnTo>
                  <a:lnTo>
                    <a:pt x="798374" y="975832"/>
                  </a:lnTo>
                  <a:lnTo>
                    <a:pt x="806697" y="975832"/>
                  </a:lnTo>
                  <a:lnTo>
                    <a:pt x="794892" y="994220"/>
                  </a:lnTo>
                  <a:lnTo>
                    <a:pt x="807513" y="1013914"/>
                  </a:lnTo>
                  <a:lnTo>
                    <a:pt x="799190" y="1013914"/>
                  </a:lnTo>
                  <a:lnTo>
                    <a:pt x="790757" y="1000531"/>
                  </a:lnTo>
                  <a:close/>
                  <a:moveTo>
                    <a:pt x="842357" y="1000531"/>
                  </a:moveTo>
                  <a:lnTo>
                    <a:pt x="833925" y="1013914"/>
                  </a:lnTo>
                  <a:lnTo>
                    <a:pt x="825602" y="1013914"/>
                  </a:lnTo>
                  <a:lnTo>
                    <a:pt x="838223" y="994220"/>
                  </a:lnTo>
                  <a:lnTo>
                    <a:pt x="826418" y="975832"/>
                  </a:lnTo>
                  <a:lnTo>
                    <a:pt x="834741" y="975832"/>
                  </a:lnTo>
                  <a:lnTo>
                    <a:pt x="842357" y="987801"/>
                  </a:lnTo>
                  <a:lnTo>
                    <a:pt x="849974" y="975832"/>
                  </a:lnTo>
                  <a:lnTo>
                    <a:pt x="858297" y="975832"/>
                  </a:lnTo>
                  <a:lnTo>
                    <a:pt x="846492" y="994220"/>
                  </a:lnTo>
                  <a:lnTo>
                    <a:pt x="859113" y="1013914"/>
                  </a:lnTo>
                  <a:lnTo>
                    <a:pt x="850790" y="1013914"/>
                  </a:lnTo>
                  <a:lnTo>
                    <a:pt x="842357" y="1000531"/>
                  </a:lnTo>
                  <a:close/>
                  <a:moveTo>
                    <a:pt x="893958" y="1000531"/>
                  </a:moveTo>
                  <a:lnTo>
                    <a:pt x="885526" y="1013914"/>
                  </a:lnTo>
                  <a:lnTo>
                    <a:pt x="877202" y="1013914"/>
                  </a:lnTo>
                  <a:lnTo>
                    <a:pt x="889823" y="994220"/>
                  </a:lnTo>
                  <a:lnTo>
                    <a:pt x="878018" y="975832"/>
                  </a:lnTo>
                  <a:lnTo>
                    <a:pt x="886341" y="975832"/>
                  </a:lnTo>
                  <a:lnTo>
                    <a:pt x="893958" y="987801"/>
                  </a:lnTo>
                  <a:lnTo>
                    <a:pt x="901574" y="975832"/>
                  </a:lnTo>
                  <a:lnTo>
                    <a:pt x="909897" y="975832"/>
                  </a:lnTo>
                  <a:lnTo>
                    <a:pt x="898093" y="994220"/>
                  </a:lnTo>
                  <a:lnTo>
                    <a:pt x="910713" y="1013914"/>
                  </a:lnTo>
                  <a:lnTo>
                    <a:pt x="902390" y="1013914"/>
                  </a:lnTo>
                  <a:lnTo>
                    <a:pt x="893958" y="1000531"/>
                  </a:lnTo>
                  <a:close/>
                  <a:moveTo>
                    <a:pt x="945558" y="1000531"/>
                  </a:moveTo>
                  <a:lnTo>
                    <a:pt x="937126" y="1013914"/>
                  </a:lnTo>
                  <a:lnTo>
                    <a:pt x="928803" y="1013914"/>
                  </a:lnTo>
                  <a:lnTo>
                    <a:pt x="941423" y="994220"/>
                  </a:lnTo>
                  <a:lnTo>
                    <a:pt x="929619" y="975832"/>
                  </a:lnTo>
                  <a:lnTo>
                    <a:pt x="937942" y="975832"/>
                  </a:lnTo>
                  <a:lnTo>
                    <a:pt x="945558" y="987801"/>
                  </a:lnTo>
                  <a:lnTo>
                    <a:pt x="953174" y="975832"/>
                  </a:lnTo>
                  <a:lnTo>
                    <a:pt x="961497" y="975832"/>
                  </a:lnTo>
                  <a:lnTo>
                    <a:pt x="949693" y="994220"/>
                  </a:lnTo>
                  <a:lnTo>
                    <a:pt x="962313" y="1013914"/>
                  </a:lnTo>
                  <a:lnTo>
                    <a:pt x="953990" y="1013914"/>
                  </a:lnTo>
                  <a:lnTo>
                    <a:pt x="945558" y="1000531"/>
                  </a:lnTo>
                  <a:close/>
                  <a:moveTo>
                    <a:pt x="997158" y="1000531"/>
                  </a:moveTo>
                  <a:lnTo>
                    <a:pt x="988726" y="1013914"/>
                  </a:lnTo>
                  <a:lnTo>
                    <a:pt x="980403" y="1013914"/>
                  </a:lnTo>
                  <a:lnTo>
                    <a:pt x="993023" y="994220"/>
                  </a:lnTo>
                  <a:lnTo>
                    <a:pt x="981219" y="975832"/>
                  </a:lnTo>
                  <a:lnTo>
                    <a:pt x="989542" y="975832"/>
                  </a:lnTo>
                  <a:lnTo>
                    <a:pt x="997158" y="987801"/>
                  </a:lnTo>
                  <a:lnTo>
                    <a:pt x="1004775" y="975832"/>
                  </a:lnTo>
                  <a:lnTo>
                    <a:pt x="1013097" y="975832"/>
                  </a:lnTo>
                  <a:lnTo>
                    <a:pt x="1001293" y="994220"/>
                  </a:lnTo>
                  <a:lnTo>
                    <a:pt x="1013913" y="1013914"/>
                  </a:lnTo>
                  <a:lnTo>
                    <a:pt x="1005591" y="1013914"/>
                  </a:lnTo>
                  <a:lnTo>
                    <a:pt x="997158" y="1000531"/>
                  </a:lnTo>
                  <a:close/>
                </a:path>
              </a:pathLst>
            </a:custGeom>
            <a:grpFill/>
            <a:ln w="20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62" name="Freihandform 1861">
              <a:extLst>
                <a:ext uri="{FF2B5EF4-FFF2-40B4-BE49-F238E27FC236}">
                  <a16:creationId xmlns:a16="http://schemas.microsoft.com/office/drawing/2014/main" id="{3D077BE5-8333-6EB3-4E14-D98CC8E0105C}"/>
                </a:ext>
              </a:extLst>
            </p:cNvPr>
            <p:cNvSpPr/>
            <p:nvPr userDrawn="1"/>
          </p:nvSpPr>
          <p:spPr>
            <a:xfrm>
              <a:off x="-678408" y="10603652"/>
              <a:ext cx="1013913" cy="1013913"/>
            </a:xfrm>
            <a:custGeom>
              <a:avLst/>
              <a:gdLst>
                <a:gd name="connsiteX0" fmla="*/ 16755 w 1013913"/>
                <a:gd name="connsiteY0" fmla="*/ 24699 h 1013913"/>
                <a:gd name="connsiteX1" fmla="*/ 8323 w 1013913"/>
                <a:gd name="connsiteY1" fmla="*/ 38081 h 1013913"/>
                <a:gd name="connsiteX2" fmla="*/ 0 w 1013913"/>
                <a:gd name="connsiteY2" fmla="*/ 38081 h 1013913"/>
                <a:gd name="connsiteX3" fmla="*/ 12621 w 1013913"/>
                <a:gd name="connsiteY3" fmla="*/ 18388 h 1013913"/>
                <a:gd name="connsiteX4" fmla="*/ 816 w 1013913"/>
                <a:gd name="connsiteY4" fmla="*/ 0 h 1013913"/>
                <a:gd name="connsiteX5" fmla="*/ 9139 w 1013913"/>
                <a:gd name="connsiteY5" fmla="*/ 0 h 1013913"/>
                <a:gd name="connsiteX6" fmla="*/ 16755 w 1013913"/>
                <a:gd name="connsiteY6" fmla="*/ 11968 h 1013913"/>
                <a:gd name="connsiteX7" fmla="*/ 24372 w 1013913"/>
                <a:gd name="connsiteY7" fmla="*/ 0 h 1013913"/>
                <a:gd name="connsiteX8" fmla="*/ 32695 w 1013913"/>
                <a:gd name="connsiteY8" fmla="*/ 0 h 1013913"/>
                <a:gd name="connsiteX9" fmla="*/ 20890 w 1013913"/>
                <a:gd name="connsiteY9" fmla="*/ 18388 h 1013913"/>
                <a:gd name="connsiteX10" fmla="*/ 33511 w 1013913"/>
                <a:gd name="connsiteY10" fmla="*/ 38081 h 1013913"/>
                <a:gd name="connsiteX11" fmla="*/ 25188 w 1013913"/>
                <a:gd name="connsiteY11" fmla="*/ 38081 h 1013913"/>
                <a:gd name="connsiteX12" fmla="*/ 16755 w 1013913"/>
                <a:gd name="connsiteY12" fmla="*/ 24699 h 1013913"/>
                <a:gd name="connsiteX13" fmla="*/ 68355 w 1013913"/>
                <a:gd name="connsiteY13" fmla="*/ 24699 h 1013913"/>
                <a:gd name="connsiteX14" fmla="*/ 59923 w 1013913"/>
                <a:gd name="connsiteY14" fmla="*/ 38081 h 1013913"/>
                <a:gd name="connsiteX15" fmla="*/ 51600 w 1013913"/>
                <a:gd name="connsiteY15" fmla="*/ 38081 h 1013913"/>
                <a:gd name="connsiteX16" fmla="*/ 64221 w 1013913"/>
                <a:gd name="connsiteY16" fmla="*/ 18388 h 1013913"/>
                <a:gd name="connsiteX17" fmla="*/ 52416 w 1013913"/>
                <a:gd name="connsiteY17" fmla="*/ 0 h 1013913"/>
                <a:gd name="connsiteX18" fmla="*/ 60739 w 1013913"/>
                <a:gd name="connsiteY18" fmla="*/ 0 h 1013913"/>
                <a:gd name="connsiteX19" fmla="*/ 68355 w 1013913"/>
                <a:gd name="connsiteY19" fmla="*/ 11968 h 1013913"/>
                <a:gd name="connsiteX20" fmla="*/ 75972 w 1013913"/>
                <a:gd name="connsiteY20" fmla="*/ 0 h 1013913"/>
                <a:gd name="connsiteX21" fmla="*/ 84295 w 1013913"/>
                <a:gd name="connsiteY21" fmla="*/ 0 h 1013913"/>
                <a:gd name="connsiteX22" fmla="*/ 72490 w 1013913"/>
                <a:gd name="connsiteY22" fmla="*/ 18388 h 1013913"/>
                <a:gd name="connsiteX23" fmla="*/ 85111 w 1013913"/>
                <a:gd name="connsiteY23" fmla="*/ 38081 h 1013913"/>
                <a:gd name="connsiteX24" fmla="*/ 76788 w 1013913"/>
                <a:gd name="connsiteY24" fmla="*/ 38081 h 1013913"/>
                <a:gd name="connsiteX25" fmla="*/ 68355 w 1013913"/>
                <a:gd name="connsiteY25" fmla="*/ 24699 h 1013913"/>
                <a:gd name="connsiteX26" fmla="*/ 119956 w 1013913"/>
                <a:gd name="connsiteY26" fmla="*/ 24699 h 1013913"/>
                <a:gd name="connsiteX27" fmla="*/ 111523 w 1013913"/>
                <a:gd name="connsiteY27" fmla="*/ 38081 h 1013913"/>
                <a:gd name="connsiteX28" fmla="*/ 103200 w 1013913"/>
                <a:gd name="connsiteY28" fmla="*/ 38081 h 1013913"/>
                <a:gd name="connsiteX29" fmla="*/ 115821 w 1013913"/>
                <a:gd name="connsiteY29" fmla="*/ 18388 h 1013913"/>
                <a:gd name="connsiteX30" fmla="*/ 104016 w 1013913"/>
                <a:gd name="connsiteY30" fmla="*/ 0 h 1013913"/>
                <a:gd name="connsiteX31" fmla="*/ 112339 w 1013913"/>
                <a:gd name="connsiteY31" fmla="*/ 0 h 1013913"/>
                <a:gd name="connsiteX32" fmla="*/ 119955 w 1013913"/>
                <a:gd name="connsiteY32" fmla="*/ 11968 h 1013913"/>
                <a:gd name="connsiteX33" fmla="*/ 127572 w 1013913"/>
                <a:gd name="connsiteY33" fmla="*/ 0 h 1013913"/>
                <a:gd name="connsiteX34" fmla="*/ 135895 w 1013913"/>
                <a:gd name="connsiteY34" fmla="*/ 0 h 1013913"/>
                <a:gd name="connsiteX35" fmla="*/ 124090 w 1013913"/>
                <a:gd name="connsiteY35" fmla="*/ 18388 h 1013913"/>
                <a:gd name="connsiteX36" fmla="*/ 136711 w 1013913"/>
                <a:gd name="connsiteY36" fmla="*/ 38081 h 1013913"/>
                <a:gd name="connsiteX37" fmla="*/ 128388 w 1013913"/>
                <a:gd name="connsiteY37" fmla="*/ 38081 h 1013913"/>
                <a:gd name="connsiteX38" fmla="*/ 119955 w 1013913"/>
                <a:gd name="connsiteY38" fmla="*/ 24699 h 1013913"/>
                <a:gd name="connsiteX39" fmla="*/ 171556 w 1013913"/>
                <a:gd name="connsiteY39" fmla="*/ 24699 h 1013913"/>
                <a:gd name="connsiteX40" fmla="*/ 163123 w 1013913"/>
                <a:gd name="connsiteY40" fmla="*/ 38081 h 1013913"/>
                <a:gd name="connsiteX41" fmla="*/ 154800 w 1013913"/>
                <a:gd name="connsiteY41" fmla="*/ 38081 h 1013913"/>
                <a:gd name="connsiteX42" fmla="*/ 167421 w 1013913"/>
                <a:gd name="connsiteY42" fmla="*/ 18388 h 1013913"/>
                <a:gd name="connsiteX43" fmla="*/ 155616 w 1013913"/>
                <a:gd name="connsiteY43" fmla="*/ 0 h 1013913"/>
                <a:gd name="connsiteX44" fmla="*/ 163939 w 1013913"/>
                <a:gd name="connsiteY44" fmla="*/ 0 h 1013913"/>
                <a:gd name="connsiteX45" fmla="*/ 171555 w 1013913"/>
                <a:gd name="connsiteY45" fmla="*/ 11968 h 1013913"/>
                <a:gd name="connsiteX46" fmla="*/ 179172 w 1013913"/>
                <a:gd name="connsiteY46" fmla="*/ 0 h 1013913"/>
                <a:gd name="connsiteX47" fmla="*/ 187495 w 1013913"/>
                <a:gd name="connsiteY47" fmla="*/ 0 h 1013913"/>
                <a:gd name="connsiteX48" fmla="*/ 175690 w 1013913"/>
                <a:gd name="connsiteY48" fmla="*/ 18388 h 1013913"/>
                <a:gd name="connsiteX49" fmla="*/ 188311 w 1013913"/>
                <a:gd name="connsiteY49" fmla="*/ 38081 h 1013913"/>
                <a:gd name="connsiteX50" fmla="*/ 179988 w 1013913"/>
                <a:gd name="connsiteY50" fmla="*/ 38081 h 1013913"/>
                <a:gd name="connsiteX51" fmla="*/ 171555 w 1013913"/>
                <a:gd name="connsiteY51" fmla="*/ 24699 h 1013913"/>
                <a:gd name="connsiteX52" fmla="*/ 223156 w 1013913"/>
                <a:gd name="connsiteY52" fmla="*/ 24699 h 1013913"/>
                <a:gd name="connsiteX53" fmla="*/ 214724 w 1013913"/>
                <a:gd name="connsiteY53" fmla="*/ 38081 h 1013913"/>
                <a:gd name="connsiteX54" fmla="*/ 206401 w 1013913"/>
                <a:gd name="connsiteY54" fmla="*/ 38081 h 1013913"/>
                <a:gd name="connsiteX55" fmla="*/ 219021 w 1013913"/>
                <a:gd name="connsiteY55" fmla="*/ 18388 h 1013913"/>
                <a:gd name="connsiteX56" fmla="*/ 207217 w 1013913"/>
                <a:gd name="connsiteY56" fmla="*/ 0 h 1013913"/>
                <a:gd name="connsiteX57" fmla="*/ 215540 w 1013913"/>
                <a:gd name="connsiteY57" fmla="*/ 0 h 1013913"/>
                <a:gd name="connsiteX58" fmla="*/ 223156 w 1013913"/>
                <a:gd name="connsiteY58" fmla="*/ 11968 h 1013913"/>
                <a:gd name="connsiteX59" fmla="*/ 230772 w 1013913"/>
                <a:gd name="connsiteY59" fmla="*/ 0 h 1013913"/>
                <a:gd name="connsiteX60" fmla="*/ 239095 w 1013913"/>
                <a:gd name="connsiteY60" fmla="*/ 0 h 1013913"/>
                <a:gd name="connsiteX61" fmla="*/ 227291 w 1013913"/>
                <a:gd name="connsiteY61" fmla="*/ 18388 h 1013913"/>
                <a:gd name="connsiteX62" fmla="*/ 239911 w 1013913"/>
                <a:gd name="connsiteY62" fmla="*/ 38081 h 1013913"/>
                <a:gd name="connsiteX63" fmla="*/ 231588 w 1013913"/>
                <a:gd name="connsiteY63" fmla="*/ 38081 h 1013913"/>
                <a:gd name="connsiteX64" fmla="*/ 223156 w 1013913"/>
                <a:gd name="connsiteY64" fmla="*/ 24699 h 1013913"/>
                <a:gd name="connsiteX65" fmla="*/ 274756 w 1013913"/>
                <a:gd name="connsiteY65" fmla="*/ 24699 h 1013913"/>
                <a:gd name="connsiteX66" fmla="*/ 266324 w 1013913"/>
                <a:gd name="connsiteY66" fmla="*/ 38081 h 1013913"/>
                <a:gd name="connsiteX67" fmla="*/ 258001 w 1013913"/>
                <a:gd name="connsiteY67" fmla="*/ 38081 h 1013913"/>
                <a:gd name="connsiteX68" fmla="*/ 270621 w 1013913"/>
                <a:gd name="connsiteY68" fmla="*/ 18388 h 1013913"/>
                <a:gd name="connsiteX69" fmla="*/ 258817 w 1013913"/>
                <a:gd name="connsiteY69" fmla="*/ 0 h 1013913"/>
                <a:gd name="connsiteX70" fmla="*/ 267140 w 1013913"/>
                <a:gd name="connsiteY70" fmla="*/ 0 h 1013913"/>
                <a:gd name="connsiteX71" fmla="*/ 274756 w 1013913"/>
                <a:gd name="connsiteY71" fmla="*/ 11968 h 1013913"/>
                <a:gd name="connsiteX72" fmla="*/ 282373 w 1013913"/>
                <a:gd name="connsiteY72" fmla="*/ 0 h 1013913"/>
                <a:gd name="connsiteX73" fmla="*/ 290696 w 1013913"/>
                <a:gd name="connsiteY73" fmla="*/ 0 h 1013913"/>
                <a:gd name="connsiteX74" fmla="*/ 278891 w 1013913"/>
                <a:gd name="connsiteY74" fmla="*/ 18388 h 1013913"/>
                <a:gd name="connsiteX75" fmla="*/ 291512 w 1013913"/>
                <a:gd name="connsiteY75" fmla="*/ 38081 h 1013913"/>
                <a:gd name="connsiteX76" fmla="*/ 283189 w 1013913"/>
                <a:gd name="connsiteY76" fmla="*/ 38081 h 1013913"/>
                <a:gd name="connsiteX77" fmla="*/ 274756 w 1013913"/>
                <a:gd name="connsiteY77" fmla="*/ 24699 h 1013913"/>
                <a:gd name="connsiteX78" fmla="*/ 326356 w 1013913"/>
                <a:gd name="connsiteY78" fmla="*/ 24699 h 1013913"/>
                <a:gd name="connsiteX79" fmla="*/ 317924 w 1013913"/>
                <a:gd name="connsiteY79" fmla="*/ 38081 h 1013913"/>
                <a:gd name="connsiteX80" fmla="*/ 309601 w 1013913"/>
                <a:gd name="connsiteY80" fmla="*/ 38081 h 1013913"/>
                <a:gd name="connsiteX81" fmla="*/ 322222 w 1013913"/>
                <a:gd name="connsiteY81" fmla="*/ 18388 h 1013913"/>
                <a:gd name="connsiteX82" fmla="*/ 310417 w 1013913"/>
                <a:gd name="connsiteY82" fmla="*/ 0 h 1013913"/>
                <a:gd name="connsiteX83" fmla="*/ 318740 w 1013913"/>
                <a:gd name="connsiteY83" fmla="*/ 0 h 1013913"/>
                <a:gd name="connsiteX84" fmla="*/ 326356 w 1013913"/>
                <a:gd name="connsiteY84" fmla="*/ 11968 h 1013913"/>
                <a:gd name="connsiteX85" fmla="*/ 333973 w 1013913"/>
                <a:gd name="connsiteY85" fmla="*/ 0 h 1013913"/>
                <a:gd name="connsiteX86" fmla="*/ 342296 w 1013913"/>
                <a:gd name="connsiteY86" fmla="*/ 0 h 1013913"/>
                <a:gd name="connsiteX87" fmla="*/ 330491 w 1013913"/>
                <a:gd name="connsiteY87" fmla="*/ 18388 h 1013913"/>
                <a:gd name="connsiteX88" fmla="*/ 343112 w 1013913"/>
                <a:gd name="connsiteY88" fmla="*/ 38081 h 1013913"/>
                <a:gd name="connsiteX89" fmla="*/ 334789 w 1013913"/>
                <a:gd name="connsiteY89" fmla="*/ 38081 h 1013913"/>
                <a:gd name="connsiteX90" fmla="*/ 326356 w 1013913"/>
                <a:gd name="connsiteY90" fmla="*/ 24699 h 1013913"/>
                <a:gd name="connsiteX91" fmla="*/ 377956 w 1013913"/>
                <a:gd name="connsiteY91" fmla="*/ 24699 h 1013913"/>
                <a:gd name="connsiteX92" fmla="*/ 369524 w 1013913"/>
                <a:gd name="connsiteY92" fmla="*/ 38081 h 1013913"/>
                <a:gd name="connsiteX93" fmla="*/ 361201 w 1013913"/>
                <a:gd name="connsiteY93" fmla="*/ 38081 h 1013913"/>
                <a:gd name="connsiteX94" fmla="*/ 373822 w 1013913"/>
                <a:gd name="connsiteY94" fmla="*/ 18388 h 1013913"/>
                <a:gd name="connsiteX95" fmla="*/ 362017 w 1013913"/>
                <a:gd name="connsiteY95" fmla="*/ 0 h 1013913"/>
                <a:gd name="connsiteX96" fmla="*/ 370340 w 1013913"/>
                <a:gd name="connsiteY96" fmla="*/ 0 h 1013913"/>
                <a:gd name="connsiteX97" fmla="*/ 377956 w 1013913"/>
                <a:gd name="connsiteY97" fmla="*/ 11968 h 1013913"/>
                <a:gd name="connsiteX98" fmla="*/ 385573 w 1013913"/>
                <a:gd name="connsiteY98" fmla="*/ 0 h 1013913"/>
                <a:gd name="connsiteX99" fmla="*/ 393896 w 1013913"/>
                <a:gd name="connsiteY99" fmla="*/ 0 h 1013913"/>
                <a:gd name="connsiteX100" fmla="*/ 382091 w 1013913"/>
                <a:gd name="connsiteY100" fmla="*/ 18388 h 1013913"/>
                <a:gd name="connsiteX101" fmla="*/ 394712 w 1013913"/>
                <a:gd name="connsiteY101" fmla="*/ 38081 h 1013913"/>
                <a:gd name="connsiteX102" fmla="*/ 386389 w 1013913"/>
                <a:gd name="connsiteY102" fmla="*/ 38081 h 1013913"/>
                <a:gd name="connsiteX103" fmla="*/ 377956 w 1013913"/>
                <a:gd name="connsiteY103" fmla="*/ 24699 h 1013913"/>
                <a:gd name="connsiteX104" fmla="*/ 429556 w 1013913"/>
                <a:gd name="connsiteY104" fmla="*/ 24699 h 1013913"/>
                <a:gd name="connsiteX105" fmla="*/ 421124 w 1013913"/>
                <a:gd name="connsiteY105" fmla="*/ 38081 h 1013913"/>
                <a:gd name="connsiteX106" fmla="*/ 412801 w 1013913"/>
                <a:gd name="connsiteY106" fmla="*/ 38081 h 1013913"/>
                <a:gd name="connsiteX107" fmla="*/ 425422 w 1013913"/>
                <a:gd name="connsiteY107" fmla="*/ 18388 h 1013913"/>
                <a:gd name="connsiteX108" fmla="*/ 413617 w 1013913"/>
                <a:gd name="connsiteY108" fmla="*/ 0 h 1013913"/>
                <a:gd name="connsiteX109" fmla="*/ 421940 w 1013913"/>
                <a:gd name="connsiteY109" fmla="*/ 0 h 1013913"/>
                <a:gd name="connsiteX110" fmla="*/ 429556 w 1013913"/>
                <a:gd name="connsiteY110" fmla="*/ 11968 h 1013913"/>
                <a:gd name="connsiteX111" fmla="*/ 437173 w 1013913"/>
                <a:gd name="connsiteY111" fmla="*/ 0 h 1013913"/>
                <a:gd name="connsiteX112" fmla="*/ 445496 w 1013913"/>
                <a:gd name="connsiteY112" fmla="*/ 0 h 1013913"/>
                <a:gd name="connsiteX113" fmla="*/ 433691 w 1013913"/>
                <a:gd name="connsiteY113" fmla="*/ 18388 h 1013913"/>
                <a:gd name="connsiteX114" fmla="*/ 446312 w 1013913"/>
                <a:gd name="connsiteY114" fmla="*/ 38081 h 1013913"/>
                <a:gd name="connsiteX115" fmla="*/ 437989 w 1013913"/>
                <a:gd name="connsiteY115" fmla="*/ 38081 h 1013913"/>
                <a:gd name="connsiteX116" fmla="*/ 429556 w 1013913"/>
                <a:gd name="connsiteY116" fmla="*/ 24699 h 1013913"/>
                <a:gd name="connsiteX117" fmla="*/ 481157 w 1013913"/>
                <a:gd name="connsiteY117" fmla="*/ 24699 h 1013913"/>
                <a:gd name="connsiteX118" fmla="*/ 472724 w 1013913"/>
                <a:gd name="connsiteY118" fmla="*/ 38081 h 1013913"/>
                <a:gd name="connsiteX119" fmla="*/ 464401 w 1013913"/>
                <a:gd name="connsiteY119" fmla="*/ 38081 h 1013913"/>
                <a:gd name="connsiteX120" fmla="*/ 477022 w 1013913"/>
                <a:gd name="connsiteY120" fmla="*/ 18388 h 1013913"/>
                <a:gd name="connsiteX121" fmla="*/ 465217 w 1013913"/>
                <a:gd name="connsiteY121" fmla="*/ 0 h 1013913"/>
                <a:gd name="connsiteX122" fmla="*/ 473540 w 1013913"/>
                <a:gd name="connsiteY122" fmla="*/ 0 h 1013913"/>
                <a:gd name="connsiteX123" fmla="*/ 481156 w 1013913"/>
                <a:gd name="connsiteY123" fmla="*/ 11968 h 1013913"/>
                <a:gd name="connsiteX124" fmla="*/ 488773 w 1013913"/>
                <a:gd name="connsiteY124" fmla="*/ 0 h 1013913"/>
                <a:gd name="connsiteX125" fmla="*/ 497096 w 1013913"/>
                <a:gd name="connsiteY125" fmla="*/ 0 h 1013913"/>
                <a:gd name="connsiteX126" fmla="*/ 485291 w 1013913"/>
                <a:gd name="connsiteY126" fmla="*/ 18388 h 1013913"/>
                <a:gd name="connsiteX127" fmla="*/ 497912 w 1013913"/>
                <a:gd name="connsiteY127" fmla="*/ 38081 h 1013913"/>
                <a:gd name="connsiteX128" fmla="*/ 489589 w 1013913"/>
                <a:gd name="connsiteY128" fmla="*/ 38081 h 1013913"/>
                <a:gd name="connsiteX129" fmla="*/ 481156 w 1013913"/>
                <a:gd name="connsiteY129" fmla="*/ 24699 h 1013913"/>
                <a:gd name="connsiteX130" fmla="*/ 532757 w 1013913"/>
                <a:gd name="connsiteY130" fmla="*/ 24699 h 1013913"/>
                <a:gd name="connsiteX131" fmla="*/ 524324 w 1013913"/>
                <a:gd name="connsiteY131" fmla="*/ 38081 h 1013913"/>
                <a:gd name="connsiteX132" fmla="*/ 516001 w 1013913"/>
                <a:gd name="connsiteY132" fmla="*/ 38081 h 1013913"/>
                <a:gd name="connsiteX133" fmla="*/ 528622 w 1013913"/>
                <a:gd name="connsiteY133" fmla="*/ 18388 h 1013913"/>
                <a:gd name="connsiteX134" fmla="*/ 516817 w 1013913"/>
                <a:gd name="connsiteY134" fmla="*/ 0 h 1013913"/>
                <a:gd name="connsiteX135" fmla="*/ 525140 w 1013913"/>
                <a:gd name="connsiteY135" fmla="*/ 0 h 1013913"/>
                <a:gd name="connsiteX136" fmla="*/ 532756 w 1013913"/>
                <a:gd name="connsiteY136" fmla="*/ 11968 h 1013913"/>
                <a:gd name="connsiteX137" fmla="*/ 540373 w 1013913"/>
                <a:gd name="connsiteY137" fmla="*/ 0 h 1013913"/>
                <a:gd name="connsiteX138" fmla="*/ 548696 w 1013913"/>
                <a:gd name="connsiteY138" fmla="*/ 0 h 1013913"/>
                <a:gd name="connsiteX139" fmla="*/ 536891 w 1013913"/>
                <a:gd name="connsiteY139" fmla="*/ 18388 h 1013913"/>
                <a:gd name="connsiteX140" fmla="*/ 549512 w 1013913"/>
                <a:gd name="connsiteY140" fmla="*/ 38081 h 1013913"/>
                <a:gd name="connsiteX141" fmla="*/ 541189 w 1013913"/>
                <a:gd name="connsiteY141" fmla="*/ 38081 h 1013913"/>
                <a:gd name="connsiteX142" fmla="*/ 532756 w 1013913"/>
                <a:gd name="connsiteY142" fmla="*/ 24699 h 1013913"/>
                <a:gd name="connsiteX143" fmla="*/ 584357 w 1013913"/>
                <a:gd name="connsiteY143" fmla="*/ 24699 h 1013913"/>
                <a:gd name="connsiteX144" fmla="*/ 575925 w 1013913"/>
                <a:gd name="connsiteY144" fmla="*/ 38081 h 1013913"/>
                <a:gd name="connsiteX145" fmla="*/ 567601 w 1013913"/>
                <a:gd name="connsiteY145" fmla="*/ 38081 h 1013913"/>
                <a:gd name="connsiteX146" fmla="*/ 580222 w 1013913"/>
                <a:gd name="connsiteY146" fmla="*/ 18388 h 1013913"/>
                <a:gd name="connsiteX147" fmla="*/ 568417 w 1013913"/>
                <a:gd name="connsiteY147" fmla="*/ 0 h 1013913"/>
                <a:gd name="connsiteX148" fmla="*/ 576741 w 1013913"/>
                <a:gd name="connsiteY148" fmla="*/ 0 h 1013913"/>
                <a:gd name="connsiteX149" fmla="*/ 584357 w 1013913"/>
                <a:gd name="connsiteY149" fmla="*/ 11968 h 1013913"/>
                <a:gd name="connsiteX150" fmla="*/ 591973 w 1013913"/>
                <a:gd name="connsiteY150" fmla="*/ 0 h 1013913"/>
                <a:gd name="connsiteX151" fmla="*/ 600296 w 1013913"/>
                <a:gd name="connsiteY151" fmla="*/ 0 h 1013913"/>
                <a:gd name="connsiteX152" fmla="*/ 588492 w 1013913"/>
                <a:gd name="connsiteY152" fmla="*/ 18388 h 1013913"/>
                <a:gd name="connsiteX153" fmla="*/ 601112 w 1013913"/>
                <a:gd name="connsiteY153" fmla="*/ 38081 h 1013913"/>
                <a:gd name="connsiteX154" fmla="*/ 592789 w 1013913"/>
                <a:gd name="connsiteY154" fmla="*/ 38081 h 1013913"/>
                <a:gd name="connsiteX155" fmla="*/ 584357 w 1013913"/>
                <a:gd name="connsiteY155" fmla="*/ 24699 h 1013913"/>
                <a:gd name="connsiteX156" fmla="*/ 635957 w 1013913"/>
                <a:gd name="connsiteY156" fmla="*/ 24699 h 1013913"/>
                <a:gd name="connsiteX157" fmla="*/ 627525 w 1013913"/>
                <a:gd name="connsiteY157" fmla="*/ 38081 h 1013913"/>
                <a:gd name="connsiteX158" fmla="*/ 619202 w 1013913"/>
                <a:gd name="connsiteY158" fmla="*/ 38081 h 1013913"/>
                <a:gd name="connsiteX159" fmla="*/ 631822 w 1013913"/>
                <a:gd name="connsiteY159" fmla="*/ 18388 h 1013913"/>
                <a:gd name="connsiteX160" fmla="*/ 620018 w 1013913"/>
                <a:gd name="connsiteY160" fmla="*/ 0 h 1013913"/>
                <a:gd name="connsiteX161" fmla="*/ 628341 w 1013913"/>
                <a:gd name="connsiteY161" fmla="*/ 0 h 1013913"/>
                <a:gd name="connsiteX162" fmla="*/ 635957 w 1013913"/>
                <a:gd name="connsiteY162" fmla="*/ 11968 h 1013913"/>
                <a:gd name="connsiteX163" fmla="*/ 643573 w 1013913"/>
                <a:gd name="connsiteY163" fmla="*/ 0 h 1013913"/>
                <a:gd name="connsiteX164" fmla="*/ 651896 w 1013913"/>
                <a:gd name="connsiteY164" fmla="*/ 0 h 1013913"/>
                <a:gd name="connsiteX165" fmla="*/ 640092 w 1013913"/>
                <a:gd name="connsiteY165" fmla="*/ 18388 h 1013913"/>
                <a:gd name="connsiteX166" fmla="*/ 652712 w 1013913"/>
                <a:gd name="connsiteY166" fmla="*/ 38081 h 1013913"/>
                <a:gd name="connsiteX167" fmla="*/ 644389 w 1013913"/>
                <a:gd name="connsiteY167" fmla="*/ 38081 h 1013913"/>
                <a:gd name="connsiteX168" fmla="*/ 635957 w 1013913"/>
                <a:gd name="connsiteY168" fmla="*/ 24699 h 1013913"/>
                <a:gd name="connsiteX169" fmla="*/ 687557 w 1013913"/>
                <a:gd name="connsiteY169" fmla="*/ 24699 h 1013913"/>
                <a:gd name="connsiteX170" fmla="*/ 679125 w 1013913"/>
                <a:gd name="connsiteY170" fmla="*/ 38081 h 1013913"/>
                <a:gd name="connsiteX171" fmla="*/ 670802 w 1013913"/>
                <a:gd name="connsiteY171" fmla="*/ 38081 h 1013913"/>
                <a:gd name="connsiteX172" fmla="*/ 683423 w 1013913"/>
                <a:gd name="connsiteY172" fmla="*/ 18388 h 1013913"/>
                <a:gd name="connsiteX173" fmla="*/ 671618 w 1013913"/>
                <a:gd name="connsiteY173" fmla="*/ 0 h 1013913"/>
                <a:gd name="connsiteX174" fmla="*/ 679941 w 1013913"/>
                <a:gd name="connsiteY174" fmla="*/ 0 h 1013913"/>
                <a:gd name="connsiteX175" fmla="*/ 687557 w 1013913"/>
                <a:gd name="connsiteY175" fmla="*/ 11968 h 1013913"/>
                <a:gd name="connsiteX176" fmla="*/ 695174 w 1013913"/>
                <a:gd name="connsiteY176" fmla="*/ 0 h 1013913"/>
                <a:gd name="connsiteX177" fmla="*/ 703497 w 1013913"/>
                <a:gd name="connsiteY177" fmla="*/ 0 h 1013913"/>
                <a:gd name="connsiteX178" fmla="*/ 691692 w 1013913"/>
                <a:gd name="connsiteY178" fmla="*/ 18388 h 1013913"/>
                <a:gd name="connsiteX179" fmla="*/ 704313 w 1013913"/>
                <a:gd name="connsiteY179" fmla="*/ 38081 h 1013913"/>
                <a:gd name="connsiteX180" fmla="*/ 695990 w 1013913"/>
                <a:gd name="connsiteY180" fmla="*/ 38081 h 1013913"/>
                <a:gd name="connsiteX181" fmla="*/ 687557 w 1013913"/>
                <a:gd name="connsiteY181" fmla="*/ 24699 h 1013913"/>
                <a:gd name="connsiteX182" fmla="*/ 739157 w 1013913"/>
                <a:gd name="connsiteY182" fmla="*/ 24699 h 1013913"/>
                <a:gd name="connsiteX183" fmla="*/ 730725 w 1013913"/>
                <a:gd name="connsiteY183" fmla="*/ 38081 h 1013913"/>
                <a:gd name="connsiteX184" fmla="*/ 722402 w 1013913"/>
                <a:gd name="connsiteY184" fmla="*/ 38081 h 1013913"/>
                <a:gd name="connsiteX185" fmla="*/ 735023 w 1013913"/>
                <a:gd name="connsiteY185" fmla="*/ 18388 h 1013913"/>
                <a:gd name="connsiteX186" fmla="*/ 723218 w 1013913"/>
                <a:gd name="connsiteY186" fmla="*/ 0 h 1013913"/>
                <a:gd name="connsiteX187" fmla="*/ 731541 w 1013913"/>
                <a:gd name="connsiteY187" fmla="*/ 0 h 1013913"/>
                <a:gd name="connsiteX188" fmla="*/ 739157 w 1013913"/>
                <a:gd name="connsiteY188" fmla="*/ 11968 h 1013913"/>
                <a:gd name="connsiteX189" fmla="*/ 746774 w 1013913"/>
                <a:gd name="connsiteY189" fmla="*/ 0 h 1013913"/>
                <a:gd name="connsiteX190" fmla="*/ 755097 w 1013913"/>
                <a:gd name="connsiteY190" fmla="*/ 0 h 1013913"/>
                <a:gd name="connsiteX191" fmla="*/ 743292 w 1013913"/>
                <a:gd name="connsiteY191" fmla="*/ 18388 h 1013913"/>
                <a:gd name="connsiteX192" fmla="*/ 755913 w 1013913"/>
                <a:gd name="connsiteY192" fmla="*/ 38081 h 1013913"/>
                <a:gd name="connsiteX193" fmla="*/ 747590 w 1013913"/>
                <a:gd name="connsiteY193" fmla="*/ 38081 h 1013913"/>
                <a:gd name="connsiteX194" fmla="*/ 739157 w 1013913"/>
                <a:gd name="connsiteY194" fmla="*/ 24699 h 1013913"/>
                <a:gd name="connsiteX195" fmla="*/ 790757 w 1013913"/>
                <a:gd name="connsiteY195" fmla="*/ 24699 h 1013913"/>
                <a:gd name="connsiteX196" fmla="*/ 782325 w 1013913"/>
                <a:gd name="connsiteY196" fmla="*/ 38081 h 1013913"/>
                <a:gd name="connsiteX197" fmla="*/ 774002 w 1013913"/>
                <a:gd name="connsiteY197" fmla="*/ 38081 h 1013913"/>
                <a:gd name="connsiteX198" fmla="*/ 786623 w 1013913"/>
                <a:gd name="connsiteY198" fmla="*/ 18388 h 1013913"/>
                <a:gd name="connsiteX199" fmla="*/ 774818 w 1013913"/>
                <a:gd name="connsiteY199" fmla="*/ 0 h 1013913"/>
                <a:gd name="connsiteX200" fmla="*/ 783141 w 1013913"/>
                <a:gd name="connsiteY200" fmla="*/ 0 h 1013913"/>
                <a:gd name="connsiteX201" fmla="*/ 790757 w 1013913"/>
                <a:gd name="connsiteY201" fmla="*/ 11968 h 1013913"/>
                <a:gd name="connsiteX202" fmla="*/ 798374 w 1013913"/>
                <a:gd name="connsiteY202" fmla="*/ 0 h 1013913"/>
                <a:gd name="connsiteX203" fmla="*/ 806697 w 1013913"/>
                <a:gd name="connsiteY203" fmla="*/ 0 h 1013913"/>
                <a:gd name="connsiteX204" fmla="*/ 794892 w 1013913"/>
                <a:gd name="connsiteY204" fmla="*/ 18388 h 1013913"/>
                <a:gd name="connsiteX205" fmla="*/ 807513 w 1013913"/>
                <a:gd name="connsiteY205" fmla="*/ 38081 h 1013913"/>
                <a:gd name="connsiteX206" fmla="*/ 799190 w 1013913"/>
                <a:gd name="connsiteY206" fmla="*/ 38081 h 1013913"/>
                <a:gd name="connsiteX207" fmla="*/ 790757 w 1013913"/>
                <a:gd name="connsiteY207" fmla="*/ 24699 h 1013913"/>
                <a:gd name="connsiteX208" fmla="*/ 842357 w 1013913"/>
                <a:gd name="connsiteY208" fmla="*/ 24699 h 1013913"/>
                <a:gd name="connsiteX209" fmla="*/ 833925 w 1013913"/>
                <a:gd name="connsiteY209" fmla="*/ 38081 h 1013913"/>
                <a:gd name="connsiteX210" fmla="*/ 825602 w 1013913"/>
                <a:gd name="connsiteY210" fmla="*/ 38081 h 1013913"/>
                <a:gd name="connsiteX211" fmla="*/ 838223 w 1013913"/>
                <a:gd name="connsiteY211" fmla="*/ 18388 h 1013913"/>
                <a:gd name="connsiteX212" fmla="*/ 826418 w 1013913"/>
                <a:gd name="connsiteY212" fmla="*/ 0 h 1013913"/>
                <a:gd name="connsiteX213" fmla="*/ 834741 w 1013913"/>
                <a:gd name="connsiteY213" fmla="*/ 0 h 1013913"/>
                <a:gd name="connsiteX214" fmla="*/ 842357 w 1013913"/>
                <a:gd name="connsiteY214" fmla="*/ 11968 h 1013913"/>
                <a:gd name="connsiteX215" fmla="*/ 849974 w 1013913"/>
                <a:gd name="connsiteY215" fmla="*/ 0 h 1013913"/>
                <a:gd name="connsiteX216" fmla="*/ 858297 w 1013913"/>
                <a:gd name="connsiteY216" fmla="*/ 0 h 1013913"/>
                <a:gd name="connsiteX217" fmla="*/ 846492 w 1013913"/>
                <a:gd name="connsiteY217" fmla="*/ 18388 h 1013913"/>
                <a:gd name="connsiteX218" fmla="*/ 859113 w 1013913"/>
                <a:gd name="connsiteY218" fmla="*/ 38081 h 1013913"/>
                <a:gd name="connsiteX219" fmla="*/ 850790 w 1013913"/>
                <a:gd name="connsiteY219" fmla="*/ 38081 h 1013913"/>
                <a:gd name="connsiteX220" fmla="*/ 842357 w 1013913"/>
                <a:gd name="connsiteY220" fmla="*/ 24699 h 1013913"/>
                <a:gd name="connsiteX221" fmla="*/ 893958 w 1013913"/>
                <a:gd name="connsiteY221" fmla="*/ 24699 h 1013913"/>
                <a:gd name="connsiteX222" fmla="*/ 885526 w 1013913"/>
                <a:gd name="connsiteY222" fmla="*/ 38081 h 1013913"/>
                <a:gd name="connsiteX223" fmla="*/ 877202 w 1013913"/>
                <a:gd name="connsiteY223" fmla="*/ 38081 h 1013913"/>
                <a:gd name="connsiteX224" fmla="*/ 889823 w 1013913"/>
                <a:gd name="connsiteY224" fmla="*/ 18388 h 1013913"/>
                <a:gd name="connsiteX225" fmla="*/ 878018 w 1013913"/>
                <a:gd name="connsiteY225" fmla="*/ 0 h 1013913"/>
                <a:gd name="connsiteX226" fmla="*/ 886341 w 1013913"/>
                <a:gd name="connsiteY226" fmla="*/ 0 h 1013913"/>
                <a:gd name="connsiteX227" fmla="*/ 893958 w 1013913"/>
                <a:gd name="connsiteY227" fmla="*/ 11968 h 1013913"/>
                <a:gd name="connsiteX228" fmla="*/ 901574 w 1013913"/>
                <a:gd name="connsiteY228" fmla="*/ 0 h 1013913"/>
                <a:gd name="connsiteX229" fmla="*/ 909897 w 1013913"/>
                <a:gd name="connsiteY229" fmla="*/ 0 h 1013913"/>
                <a:gd name="connsiteX230" fmla="*/ 898093 w 1013913"/>
                <a:gd name="connsiteY230" fmla="*/ 18388 h 1013913"/>
                <a:gd name="connsiteX231" fmla="*/ 910713 w 1013913"/>
                <a:gd name="connsiteY231" fmla="*/ 38081 h 1013913"/>
                <a:gd name="connsiteX232" fmla="*/ 902390 w 1013913"/>
                <a:gd name="connsiteY232" fmla="*/ 38081 h 1013913"/>
                <a:gd name="connsiteX233" fmla="*/ 893958 w 1013913"/>
                <a:gd name="connsiteY233" fmla="*/ 24699 h 1013913"/>
                <a:gd name="connsiteX234" fmla="*/ 945558 w 1013913"/>
                <a:gd name="connsiteY234" fmla="*/ 24699 h 1013913"/>
                <a:gd name="connsiteX235" fmla="*/ 937126 w 1013913"/>
                <a:gd name="connsiteY235" fmla="*/ 38081 h 1013913"/>
                <a:gd name="connsiteX236" fmla="*/ 928803 w 1013913"/>
                <a:gd name="connsiteY236" fmla="*/ 38081 h 1013913"/>
                <a:gd name="connsiteX237" fmla="*/ 941423 w 1013913"/>
                <a:gd name="connsiteY237" fmla="*/ 18388 h 1013913"/>
                <a:gd name="connsiteX238" fmla="*/ 929619 w 1013913"/>
                <a:gd name="connsiteY238" fmla="*/ 0 h 1013913"/>
                <a:gd name="connsiteX239" fmla="*/ 937942 w 1013913"/>
                <a:gd name="connsiteY239" fmla="*/ 0 h 1013913"/>
                <a:gd name="connsiteX240" fmla="*/ 945558 w 1013913"/>
                <a:gd name="connsiteY240" fmla="*/ 11968 h 1013913"/>
                <a:gd name="connsiteX241" fmla="*/ 953174 w 1013913"/>
                <a:gd name="connsiteY241" fmla="*/ 0 h 1013913"/>
                <a:gd name="connsiteX242" fmla="*/ 961497 w 1013913"/>
                <a:gd name="connsiteY242" fmla="*/ 0 h 1013913"/>
                <a:gd name="connsiteX243" fmla="*/ 949693 w 1013913"/>
                <a:gd name="connsiteY243" fmla="*/ 18388 h 1013913"/>
                <a:gd name="connsiteX244" fmla="*/ 962313 w 1013913"/>
                <a:gd name="connsiteY244" fmla="*/ 38081 h 1013913"/>
                <a:gd name="connsiteX245" fmla="*/ 953990 w 1013913"/>
                <a:gd name="connsiteY245" fmla="*/ 38081 h 1013913"/>
                <a:gd name="connsiteX246" fmla="*/ 945558 w 1013913"/>
                <a:gd name="connsiteY246" fmla="*/ 24699 h 1013913"/>
                <a:gd name="connsiteX247" fmla="*/ 997158 w 1013913"/>
                <a:gd name="connsiteY247" fmla="*/ 24699 h 1013913"/>
                <a:gd name="connsiteX248" fmla="*/ 988726 w 1013913"/>
                <a:gd name="connsiteY248" fmla="*/ 38081 h 1013913"/>
                <a:gd name="connsiteX249" fmla="*/ 980403 w 1013913"/>
                <a:gd name="connsiteY249" fmla="*/ 38081 h 1013913"/>
                <a:gd name="connsiteX250" fmla="*/ 993023 w 1013913"/>
                <a:gd name="connsiteY250" fmla="*/ 18388 h 1013913"/>
                <a:gd name="connsiteX251" fmla="*/ 981219 w 1013913"/>
                <a:gd name="connsiteY251" fmla="*/ 0 h 1013913"/>
                <a:gd name="connsiteX252" fmla="*/ 989542 w 1013913"/>
                <a:gd name="connsiteY252" fmla="*/ 0 h 1013913"/>
                <a:gd name="connsiteX253" fmla="*/ 997158 w 1013913"/>
                <a:gd name="connsiteY253" fmla="*/ 11968 h 1013913"/>
                <a:gd name="connsiteX254" fmla="*/ 1004775 w 1013913"/>
                <a:gd name="connsiteY254" fmla="*/ 0 h 1013913"/>
                <a:gd name="connsiteX255" fmla="*/ 1013097 w 1013913"/>
                <a:gd name="connsiteY255" fmla="*/ 0 h 1013913"/>
                <a:gd name="connsiteX256" fmla="*/ 1001293 w 1013913"/>
                <a:gd name="connsiteY256" fmla="*/ 18388 h 1013913"/>
                <a:gd name="connsiteX257" fmla="*/ 1013913 w 1013913"/>
                <a:gd name="connsiteY257" fmla="*/ 38081 h 1013913"/>
                <a:gd name="connsiteX258" fmla="*/ 1005591 w 1013913"/>
                <a:gd name="connsiteY258" fmla="*/ 38081 h 1013913"/>
                <a:gd name="connsiteX259" fmla="*/ 997158 w 1013913"/>
                <a:gd name="connsiteY259" fmla="*/ 24699 h 1013913"/>
                <a:gd name="connsiteX260" fmla="*/ 16755 w 1013913"/>
                <a:gd name="connsiteY260" fmla="*/ 82101 h 1013913"/>
                <a:gd name="connsiteX261" fmla="*/ 8323 w 1013913"/>
                <a:gd name="connsiteY261" fmla="*/ 95483 h 1013913"/>
                <a:gd name="connsiteX262" fmla="*/ 0 w 1013913"/>
                <a:gd name="connsiteY262" fmla="*/ 95483 h 1013913"/>
                <a:gd name="connsiteX263" fmla="*/ 12621 w 1013913"/>
                <a:gd name="connsiteY263" fmla="*/ 75790 h 1013913"/>
                <a:gd name="connsiteX264" fmla="*/ 816 w 1013913"/>
                <a:gd name="connsiteY264" fmla="*/ 57402 h 1013913"/>
                <a:gd name="connsiteX265" fmla="*/ 9139 w 1013913"/>
                <a:gd name="connsiteY265" fmla="*/ 57402 h 1013913"/>
                <a:gd name="connsiteX266" fmla="*/ 16755 w 1013913"/>
                <a:gd name="connsiteY266" fmla="*/ 69370 h 1013913"/>
                <a:gd name="connsiteX267" fmla="*/ 24372 w 1013913"/>
                <a:gd name="connsiteY267" fmla="*/ 57402 h 1013913"/>
                <a:gd name="connsiteX268" fmla="*/ 32695 w 1013913"/>
                <a:gd name="connsiteY268" fmla="*/ 57402 h 1013913"/>
                <a:gd name="connsiteX269" fmla="*/ 20890 w 1013913"/>
                <a:gd name="connsiteY269" fmla="*/ 75790 h 1013913"/>
                <a:gd name="connsiteX270" fmla="*/ 33511 w 1013913"/>
                <a:gd name="connsiteY270" fmla="*/ 95483 h 1013913"/>
                <a:gd name="connsiteX271" fmla="*/ 25188 w 1013913"/>
                <a:gd name="connsiteY271" fmla="*/ 95483 h 1013913"/>
                <a:gd name="connsiteX272" fmla="*/ 16755 w 1013913"/>
                <a:gd name="connsiteY272" fmla="*/ 82101 h 1013913"/>
                <a:gd name="connsiteX273" fmla="*/ 68355 w 1013913"/>
                <a:gd name="connsiteY273" fmla="*/ 82101 h 1013913"/>
                <a:gd name="connsiteX274" fmla="*/ 59923 w 1013913"/>
                <a:gd name="connsiteY274" fmla="*/ 95483 h 1013913"/>
                <a:gd name="connsiteX275" fmla="*/ 51600 w 1013913"/>
                <a:gd name="connsiteY275" fmla="*/ 95483 h 1013913"/>
                <a:gd name="connsiteX276" fmla="*/ 64221 w 1013913"/>
                <a:gd name="connsiteY276" fmla="*/ 75790 h 1013913"/>
                <a:gd name="connsiteX277" fmla="*/ 52416 w 1013913"/>
                <a:gd name="connsiteY277" fmla="*/ 57402 h 1013913"/>
                <a:gd name="connsiteX278" fmla="*/ 60739 w 1013913"/>
                <a:gd name="connsiteY278" fmla="*/ 57402 h 1013913"/>
                <a:gd name="connsiteX279" fmla="*/ 68355 w 1013913"/>
                <a:gd name="connsiteY279" fmla="*/ 69370 h 1013913"/>
                <a:gd name="connsiteX280" fmla="*/ 75972 w 1013913"/>
                <a:gd name="connsiteY280" fmla="*/ 57402 h 1013913"/>
                <a:gd name="connsiteX281" fmla="*/ 84295 w 1013913"/>
                <a:gd name="connsiteY281" fmla="*/ 57402 h 1013913"/>
                <a:gd name="connsiteX282" fmla="*/ 72490 w 1013913"/>
                <a:gd name="connsiteY282" fmla="*/ 75790 h 1013913"/>
                <a:gd name="connsiteX283" fmla="*/ 85111 w 1013913"/>
                <a:gd name="connsiteY283" fmla="*/ 95483 h 1013913"/>
                <a:gd name="connsiteX284" fmla="*/ 76788 w 1013913"/>
                <a:gd name="connsiteY284" fmla="*/ 95483 h 1013913"/>
                <a:gd name="connsiteX285" fmla="*/ 68355 w 1013913"/>
                <a:gd name="connsiteY285" fmla="*/ 82101 h 1013913"/>
                <a:gd name="connsiteX286" fmla="*/ 119956 w 1013913"/>
                <a:gd name="connsiteY286" fmla="*/ 82101 h 1013913"/>
                <a:gd name="connsiteX287" fmla="*/ 111523 w 1013913"/>
                <a:gd name="connsiteY287" fmla="*/ 95483 h 1013913"/>
                <a:gd name="connsiteX288" fmla="*/ 103200 w 1013913"/>
                <a:gd name="connsiteY288" fmla="*/ 95483 h 1013913"/>
                <a:gd name="connsiteX289" fmla="*/ 115821 w 1013913"/>
                <a:gd name="connsiteY289" fmla="*/ 75790 h 1013913"/>
                <a:gd name="connsiteX290" fmla="*/ 104016 w 1013913"/>
                <a:gd name="connsiteY290" fmla="*/ 57402 h 1013913"/>
                <a:gd name="connsiteX291" fmla="*/ 112339 w 1013913"/>
                <a:gd name="connsiteY291" fmla="*/ 57402 h 1013913"/>
                <a:gd name="connsiteX292" fmla="*/ 119955 w 1013913"/>
                <a:gd name="connsiteY292" fmla="*/ 69370 h 1013913"/>
                <a:gd name="connsiteX293" fmla="*/ 127572 w 1013913"/>
                <a:gd name="connsiteY293" fmla="*/ 57402 h 1013913"/>
                <a:gd name="connsiteX294" fmla="*/ 135895 w 1013913"/>
                <a:gd name="connsiteY294" fmla="*/ 57402 h 1013913"/>
                <a:gd name="connsiteX295" fmla="*/ 124090 w 1013913"/>
                <a:gd name="connsiteY295" fmla="*/ 75790 h 1013913"/>
                <a:gd name="connsiteX296" fmla="*/ 136711 w 1013913"/>
                <a:gd name="connsiteY296" fmla="*/ 95483 h 1013913"/>
                <a:gd name="connsiteX297" fmla="*/ 128388 w 1013913"/>
                <a:gd name="connsiteY297" fmla="*/ 95483 h 1013913"/>
                <a:gd name="connsiteX298" fmla="*/ 119955 w 1013913"/>
                <a:gd name="connsiteY298" fmla="*/ 82101 h 1013913"/>
                <a:gd name="connsiteX299" fmla="*/ 171556 w 1013913"/>
                <a:gd name="connsiteY299" fmla="*/ 82101 h 1013913"/>
                <a:gd name="connsiteX300" fmla="*/ 163123 w 1013913"/>
                <a:gd name="connsiteY300" fmla="*/ 95483 h 1013913"/>
                <a:gd name="connsiteX301" fmla="*/ 154800 w 1013913"/>
                <a:gd name="connsiteY301" fmla="*/ 95483 h 1013913"/>
                <a:gd name="connsiteX302" fmla="*/ 167421 w 1013913"/>
                <a:gd name="connsiteY302" fmla="*/ 75790 h 1013913"/>
                <a:gd name="connsiteX303" fmla="*/ 155616 w 1013913"/>
                <a:gd name="connsiteY303" fmla="*/ 57402 h 1013913"/>
                <a:gd name="connsiteX304" fmla="*/ 163939 w 1013913"/>
                <a:gd name="connsiteY304" fmla="*/ 57402 h 1013913"/>
                <a:gd name="connsiteX305" fmla="*/ 171555 w 1013913"/>
                <a:gd name="connsiteY305" fmla="*/ 69370 h 1013913"/>
                <a:gd name="connsiteX306" fmla="*/ 179172 w 1013913"/>
                <a:gd name="connsiteY306" fmla="*/ 57402 h 1013913"/>
                <a:gd name="connsiteX307" fmla="*/ 187495 w 1013913"/>
                <a:gd name="connsiteY307" fmla="*/ 57402 h 1013913"/>
                <a:gd name="connsiteX308" fmla="*/ 175690 w 1013913"/>
                <a:gd name="connsiteY308" fmla="*/ 75790 h 1013913"/>
                <a:gd name="connsiteX309" fmla="*/ 188311 w 1013913"/>
                <a:gd name="connsiteY309" fmla="*/ 95483 h 1013913"/>
                <a:gd name="connsiteX310" fmla="*/ 179988 w 1013913"/>
                <a:gd name="connsiteY310" fmla="*/ 95483 h 1013913"/>
                <a:gd name="connsiteX311" fmla="*/ 171555 w 1013913"/>
                <a:gd name="connsiteY311" fmla="*/ 82101 h 1013913"/>
                <a:gd name="connsiteX312" fmla="*/ 223156 w 1013913"/>
                <a:gd name="connsiteY312" fmla="*/ 82101 h 1013913"/>
                <a:gd name="connsiteX313" fmla="*/ 214724 w 1013913"/>
                <a:gd name="connsiteY313" fmla="*/ 95483 h 1013913"/>
                <a:gd name="connsiteX314" fmla="*/ 206401 w 1013913"/>
                <a:gd name="connsiteY314" fmla="*/ 95483 h 1013913"/>
                <a:gd name="connsiteX315" fmla="*/ 219021 w 1013913"/>
                <a:gd name="connsiteY315" fmla="*/ 75790 h 1013913"/>
                <a:gd name="connsiteX316" fmla="*/ 207217 w 1013913"/>
                <a:gd name="connsiteY316" fmla="*/ 57402 h 1013913"/>
                <a:gd name="connsiteX317" fmla="*/ 215540 w 1013913"/>
                <a:gd name="connsiteY317" fmla="*/ 57402 h 1013913"/>
                <a:gd name="connsiteX318" fmla="*/ 223156 w 1013913"/>
                <a:gd name="connsiteY318" fmla="*/ 69370 h 1013913"/>
                <a:gd name="connsiteX319" fmla="*/ 230772 w 1013913"/>
                <a:gd name="connsiteY319" fmla="*/ 57402 h 1013913"/>
                <a:gd name="connsiteX320" fmla="*/ 239095 w 1013913"/>
                <a:gd name="connsiteY320" fmla="*/ 57402 h 1013913"/>
                <a:gd name="connsiteX321" fmla="*/ 227291 w 1013913"/>
                <a:gd name="connsiteY321" fmla="*/ 75790 h 1013913"/>
                <a:gd name="connsiteX322" fmla="*/ 239911 w 1013913"/>
                <a:gd name="connsiteY322" fmla="*/ 95483 h 1013913"/>
                <a:gd name="connsiteX323" fmla="*/ 231588 w 1013913"/>
                <a:gd name="connsiteY323" fmla="*/ 95483 h 1013913"/>
                <a:gd name="connsiteX324" fmla="*/ 223156 w 1013913"/>
                <a:gd name="connsiteY324" fmla="*/ 82101 h 1013913"/>
                <a:gd name="connsiteX325" fmla="*/ 274756 w 1013913"/>
                <a:gd name="connsiteY325" fmla="*/ 82101 h 1013913"/>
                <a:gd name="connsiteX326" fmla="*/ 266324 w 1013913"/>
                <a:gd name="connsiteY326" fmla="*/ 95483 h 1013913"/>
                <a:gd name="connsiteX327" fmla="*/ 258001 w 1013913"/>
                <a:gd name="connsiteY327" fmla="*/ 95483 h 1013913"/>
                <a:gd name="connsiteX328" fmla="*/ 270621 w 1013913"/>
                <a:gd name="connsiteY328" fmla="*/ 75790 h 1013913"/>
                <a:gd name="connsiteX329" fmla="*/ 258817 w 1013913"/>
                <a:gd name="connsiteY329" fmla="*/ 57402 h 1013913"/>
                <a:gd name="connsiteX330" fmla="*/ 267140 w 1013913"/>
                <a:gd name="connsiteY330" fmla="*/ 57402 h 1013913"/>
                <a:gd name="connsiteX331" fmla="*/ 274756 w 1013913"/>
                <a:gd name="connsiteY331" fmla="*/ 69370 h 1013913"/>
                <a:gd name="connsiteX332" fmla="*/ 282373 w 1013913"/>
                <a:gd name="connsiteY332" fmla="*/ 57402 h 1013913"/>
                <a:gd name="connsiteX333" fmla="*/ 290696 w 1013913"/>
                <a:gd name="connsiteY333" fmla="*/ 57402 h 1013913"/>
                <a:gd name="connsiteX334" fmla="*/ 278891 w 1013913"/>
                <a:gd name="connsiteY334" fmla="*/ 75790 h 1013913"/>
                <a:gd name="connsiteX335" fmla="*/ 291512 w 1013913"/>
                <a:gd name="connsiteY335" fmla="*/ 95483 h 1013913"/>
                <a:gd name="connsiteX336" fmla="*/ 283189 w 1013913"/>
                <a:gd name="connsiteY336" fmla="*/ 95483 h 1013913"/>
                <a:gd name="connsiteX337" fmla="*/ 274756 w 1013913"/>
                <a:gd name="connsiteY337" fmla="*/ 82101 h 1013913"/>
                <a:gd name="connsiteX338" fmla="*/ 326356 w 1013913"/>
                <a:gd name="connsiteY338" fmla="*/ 82101 h 1013913"/>
                <a:gd name="connsiteX339" fmla="*/ 317924 w 1013913"/>
                <a:gd name="connsiteY339" fmla="*/ 95483 h 1013913"/>
                <a:gd name="connsiteX340" fmla="*/ 309601 w 1013913"/>
                <a:gd name="connsiteY340" fmla="*/ 95483 h 1013913"/>
                <a:gd name="connsiteX341" fmla="*/ 322222 w 1013913"/>
                <a:gd name="connsiteY341" fmla="*/ 75790 h 1013913"/>
                <a:gd name="connsiteX342" fmla="*/ 310417 w 1013913"/>
                <a:gd name="connsiteY342" fmla="*/ 57402 h 1013913"/>
                <a:gd name="connsiteX343" fmla="*/ 318740 w 1013913"/>
                <a:gd name="connsiteY343" fmla="*/ 57402 h 1013913"/>
                <a:gd name="connsiteX344" fmla="*/ 326356 w 1013913"/>
                <a:gd name="connsiteY344" fmla="*/ 69370 h 1013913"/>
                <a:gd name="connsiteX345" fmla="*/ 333973 w 1013913"/>
                <a:gd name="connsiteY345" fmla="*/ 57402 h 1013913"/>
                <a:gd name="connsiteX346" fmla="*/ 342296 w 1013913"/>
                <a:gd name="connsiteY346" fmla="*/ 57402 h 1013913"/>
                <a:gd name="connsiteX347" fmla="*/ 330491 w 1013913"/>
                <a:gd name="connsiteY347" fmla="*/ 75790 h 1013913"/>
                <a:gd name="connsiteX348" fmla="*/ 343112 w 1013913"/>
                <a:gd name="connsiteY348" fmla="*/ 95483 h 1013913"/>
                <a:gd name="connsiteX349" fmla="*/ 334789 w 1013913"/>
                <a:gd name="connsiteY349" fmla="*/ 95483 h 1013913"/>
                <a:gd name="connsiteX350" fmla="*/ 326356 w 1013913"/>
                <a:gd name="connsiteY350" fmla="*/ 82101 h 1013913"/>
                <a:gd name="connsiteX351" fmla="*/ 377956 w 1013913"/>
                <a:gd name="connsiteY351" fmla="*/ 82101 h 1013913"/>
                <a:gd name="connsiteX352" fmla="*/ 369524 w 1013913"/>
                <a:gd name="connsiteY352" fmla="*/ 95483 h 1013913"/>
                <a:gd name="connsiteX353" fmla="*/ 361201 w 1013913"/>
                <a:gd name="connsiteY353" fmla="*/ 95483 h 1013913"/>
                <a:gd name="connsiteX354" fmla="*/ 373822 w 1013913"/>
                <a:gd name="connsiteY354" fmla="*/ 75790 h 1013913"/>
                <a:gd name="connsiteX355" fmla="*/ 362017 w 1013913"/>
                <a:gd name="connsiteY355" fmla="*/ 57402 h 1013913"/>
                <a:gd name="connsiteX356" fmla="*/ 370340 w 1013913"/>
                <a:gd name="connsiteY356" fmla="*/ 57402 h 1013913"/>
                <a:gd name="connsiteX357" fmla="*/ 377956 w 1013913"/>
                <a:gd name="connsiteY357" fmla="*/ 69370 h 1013913"/>
                <a:gd name="connsiteX358" fmla="*/ 385573 w 1013913"/>
                <a:gd name="connsiteY358" fmla="*/ 57402 h 1013913"/>
                <a:gd name="connsiteX359" fmla="*/ 393896 w 1013913"/>
                <a:gd name="connsiteY359" fmla="*/ 57402 h 1013913"/>
                <a:gd name="connsiteX360" fmla="*/ 382091 w 1013913"/>
                <a:gd name="connsiteY360" fmla="*/ 75790 h 1013913"/>
                <a:gd name="connsiteX361" fmla="*/ 394712 w 1013913"/>
                <a:gd name="connsiteY361" fmla="*/ 95483 h 1013913"/>
                <a:gd name="connsiteX362" fmla="*/ 386389 w 1013913"/>
                <a:gd name="connsiteY362" fmla="*/ 95483 h 1013913"/>
                <a:gd name="connsiteX363" fmla="*/ 377956 w 1013913"/>
                <a:gd name="connsiteY363" fmla="*/ 82101 h 1013913"/>
                <a:gd name="connsiteX364" fmla="*/ 429556 w 1013913"/>
                <a:gd name="connsiteY364" fmla="*/ 82101 h 1013913"/>
                <a:gd name="connsiteX365" fmla="*/ 421124 w 1013913"/>
                <a:gd name="connsiteY365" fmla="*/ 95483 h 1013913"/>
                <a:gd name="connsiteX366" fmla="*/ 412801 w 1013913"/>
                <a:gd name="connsiteY366" fmla="*/ 95483 h 1013913"/>
                <a:gd name="connsiteX367" fmla="*/ 425422 w 1013913"/>
                <a:gd name="connsiteY367" fmla="*/ 75790 h 1013913"/>
                <a:gd name="connsiteX368" fmla="*/ 413617 w 1013913"/>
                <a:gd name="connsiteY368" fmla="*/ 57402 h 1013913"/>
                <a:gd name="connsiteX369" fmla="*/ 421940 w 1013913"/>
                <a:gd name="connsiteY369" fmla="*/ 57402 h 1013913"/>
                <a:gd name="connsiteX370" fmla="*/ 429556 w 1013913"/>
                <a:gd name="connsiteY370" fmla="*/ 69370 h 1013913"/>
                <a:gd name="connsiteX371" fmla="*/ 437173 w 1013913"/>
                <a:gd name="connsiteY371" fmla="*/ 57402 h 1013913"/>
                <a:gd name="connsiteX372" fmla="*/ 445496 w 1013913"/>
                <a:gd name="connsiteY372" fmla="*/ 57402 h 1013913"/>
                <a:gd name="connsiteX373" fmla="*/ 433691 w 1013913"/>
                <a:gd name="connsiteY373" fmla="*/ 75790 h 1013913"/>
                <a:gd name="connsiteX374" fmla="*/ 446312 w 1013913"/>
                <a:gd name="connsiteY374" fmla="*/ 95483 h 1013913"/>
                <a:gd name="connsiteX375" fmla="*/ 437989 w 1013913"/>
                <a:gd name="connsiteY375" fmla="*/ 95483 h 1013913"/>
                <a:gd name="connsiteX376" fmla="*/ 429556 w 1013913"/>
                <a:gd name="connsiteY376" fmla="*/ 82101 h 1013913"/>
                <a:gd name="connsiteX377" fmla="*/ 481157 w 1013913"/>
                <a:gd name="connsiteY377" fmla="*/ 82101 h 1013913"/>
                <a:gd name="connsiteX378" fmla="*/ 472724 w 1013913"/>
                <a:gd name="connsiteY378" fmla="*/ 95483 h 1013913"/>
                <a:gd name="connsiteX379" fmla="*/ 464401 w 1013913"/>
                <a:gd name="connsiteY379" fmla="*/ 95483 h 1013913"/>
                <a:gd name="connsiteX380" fmla="*/ 477022 w 1013913"/>
                <a:gd name="connsiteY380" fmla="*/ 75790 h 1013913"/>
                <a:gd name="connsiteX381" fmla="*/ 465217 w 1013913"/>
                <a:gd name="connsiteY381" fmla="*/ 57402 h 1013913"/>
                <a:gd name="connsiteX382" fmla="*/ 473540 w 1013913"/>
                <a:gd name="connsiteY382" fmla="*/ 57402 h 1013913"/>
                <a:gd name="connsiteX383" fmla="*/ 481156 w 1013913"/>
                <a:gd name="connsiteY383" fmla="*/ 69370 h 1013913"/>
                <a:gd name="connsiteX384" fmla="*/ 488773 w 1013913"/>
                <a:gd name="connsiteY384" fmla="*/ 57402 h 1013913"/>
                <a:gd name="connsiteX385" fmla="*/ 497096 w 1013913"/>
                <a:gd name="connsiteY385" fmla="*/ 57402 h 1013913"/>
                <a:gd name="connsiteX386" fmla="*/ 485291 w 1013913"/>
                <a:gd name="connsiteY386" fmla="*/ 75790 h 1013913"/>
                <a:gd name="connsiteX387" fmla="*/ 497912 w 1013913"/>
                <a:gd name="connsiteY387" fmla="*/ 95483 h 1013913"/>
                <a:gd name="connsiteX388" fmla="*/ 489589 w 1013913"/>
                <a:gd name="connsiteY388" fmla="*/ 95483 h 1013913"/>
                <a:gd name="connsiteX389" fmla="*/ 481156 w 1013913"/>
                <a:gd name="connsiteY389" fmla="*/ 82101 h 1013913"/>
                <a:gd name="connsiteX390" fmla="*/ 532757 w 1013913"/>
                <a:gd name="connsiteY390" fmla="*/ 82101 h 1013913"/>
                <a:gd name="connsiteX391" fmla="*/ 524324 w 1013913"/>
                <a:gd name="connsiteY391" fmla="*/ 95483 h 1013913"/>
                <a:gd name="connsiteX392" fmla="*/ 516001 w 1013913"/>
                <a:gd name="connsiteY392" fmla="*/ 95483 h 1013913"/>
                <a:gd name="connsiteX393" fmla="*/ 528622 w 1013913"/>
                <a:gd name="connsiteY393" fmla="*/ 75790 h 1013913"/>
                <a:gd name="connsiteX394" fmla="*/ 516817 w 1013913"/>
                <a:gd name="connsiteY394" fmla="*/ 57402 h 1013913"/>
                <a:gd name="connsiteX395" fmla="*/ 525140 w 1013913"/>
                <a:gd name="connsiteY395" fmla="*/ 57402 h 1013913"/>
                <a:gd name="connsiteX396" fmla="*/ 532756 w 1013913"/>
                <a:gd name="connsiteY396" fmla="*/ 69370 h 1013913"/>
                <a:gd name="connsiteX397" fmla="*/ 540373 w 1013913"/>
                <a:gd name="connsiteY397" fmla="*/ 57402 h 1013913"/>
                <a:gd name="connsiteX398" fmla="*/ 548696 w 1013913"/>
                <a:gd name="connsiteY398" fmla="*/ 57402 h 1013913"/>
                <a:gd name="connsiteX399" fmla="*/ 536891 w 1013913"/>
                <a:gd name="connsiteY399" fmla="*/ 75790 h 1013913"/>
                <a:gd name="connsiteX400" fmla="*/ 549512 w 1013913"/>
                <a:gd name="connsiteY400" fmla="*/ 95483 h 1013913"/>
                <a:gd name="connsiteX401" fmla="*/ 541189 w 1013913"/>
                <a:gd name="connsiteY401" fmla="*/ 95483 h 1013913"/>
                <a:gd name="connsiteX402" fmla="*/ 532756 w 1013913"/>
                <a:gd name="connsiteY402" fmla="*/ 82101 h 1013913"/>
                <a:gd name="connsiteX403" fmla="*/ 584357 w 1013913"/>
                <a:gd name="connsiteY403" fmla="*/ 82101 h 1013913"/>
                <a:gd name="connsiteX404" fmla="*/ 575925 w 1013913"/>
                <a:gd name="connsiteY404" fmla="*/ 95483 h 1013913"/>
                <a:gd name="connsiteX405" fmla="*/ 567601 w 1013913"/>
                <a:gd name="connsiteY405" fmla="*/ 95483 h 1013913"/>
                <a:gd name="connsiteX406" fmla="*/ 580222 w 1013913"/>
                <a:gd name="connsiteY406" fmla="*/ 75790 h 1013913"/>
                <a:gd name="connsiteX407" fmla="*/ 568417 w 1013913"/>
                <a:gd name="connsiteY407" fmla="*/ 57402 h 1013913"/>
                <a:gd name="connsiteX408" fmla="*/ 576741 w 1013913"/>
                <a:gd name="connsiteY408" fmla="*/ 57402 h 1013913"/>
                <a:gd name="connsiteX409" fmla="*/ 584357 w 1013913"/>
                <a:gd name="connsiteY409" fmla="*/ 69370 h 1013913"/>
                <a:gd name="connsiteX410" fmla="*/ 591973 w 1013913"/>
                <a:gd name="connsiteY410" fmla="*/ 57402 h 1013913"/>
                <a:gd name="connsiteX411" fmla="*/ 600296 w 1013913"/>
                <a:gd name="connsiteY411" fmla="*/ 57402 h 1013913"/>
                <a:gd name="connsiteX412" fmla="*/ 588492 w 1013913"/>
                <a:gd name="connsiteY412" fmla="*/ 75790 h 1013913"/>
                <a:gd name="connsiteX413" fmla="*/ 601112 w 1013913"/>
                <a:gd name="connsiteY413" fmla="*/ 95483 h 1013913"/>
                <a:gd name="connsiteX414" fmla="*/ 592789 w 1013913"/>
                <a:gd name="connsiteY414" fmla="*/ 95483 h 1013913"/>
                <a:gd name="connsiteX415" fmla="*/ 584357 w 1013913"/>
                <a:gd name="connsiteY415" fmla="*/ 82101 h 1013913"/>
                <a:gd name="connsiteX416" fmla="*/ 635957 w 1013913"/>
                <a:gd name="connsiteY416" fmla="*/ 82101 h 1013913"/>
                <a:gd name="connsiteX417" fmla="*/ 627525 w 1013913"/>
                <a:gd name="connsiteY417" fmla="*/ 95483 h 1013913"/>
                <a:gd name="connsiteX418" fmla="*/ 619202 w 1013913"/>
                <a:gd name="connsiteY418" fmla="*/ 95483 h 1013913"/>
                <a:gd name="connsiteX419" fmla="*/ 631822 w 1013913"/>
                <a:gd name="connsiteY419" fmla="*/ 75790 h 1013913"/>
                <a:gd name="connsiteX420" fmla="*/ 620018 w 1013913"/>
                <a:gd name="connsiteY420" fmla="*/ 57402 h 1013913"/>
                <a:gd name="connsiteX421" fmla="*/ 628341 w 1013913"/>
                <a:gd name="connsiteY421" fmla="*/ 57402 h 1013913"/>
                <a:gd name="connsiteX422" fmla="*/ 635957 w 1013913"/>
                <a:gd name="connsiteY422" fmla="*/ 69370 h 1013913"/>
                <a:gd name="connsiteX423" fmla="*/ 643573 w 1013913"/>
                <a:gd name="connsiteY423" fmla="*/ 57402 h 1013913"/>
                <a:gd name="connsiteX424" fmla="*/ 651896 w 1013913"/>
                <a:gd name="connsiteY424" fmla="*/ 57402 h 1013913"/>
                <a:gd name="connsiteX425" fmla="*/ 640092 w 1013913"/>
                <a:gd name="connsiteY425" fmla="*/ 75790 h 1013913"/>
                <a:gd name="connsiteX426" fmla="*/ 652712 w 1013913"/>
                <a:gd name="connsiteY426" fmla="*/ 95483 h 1013913"/>
                <a:gd name="connsiteX427" fmla="*/ 644389 w 1013913"/>
                <a:gd name="connsiteY427" fmla="*/ 95483 h 1013913"/>
                <a:gd name="connsiteX428" fmla="*/ 635957 w 1013913"/>
                <a:gd name="connsiteY428" fmla="*/ 82101 h 1013913"/>
                <a:gd name="connsiteX429" fmla="*/ 687557 w 1013913"/>
                <a:gd name="connsiteY429" fmla="*/ 82101 h 1013913"/>
                <a:gd name="connsiteX430" fmla="*/ 679125 w 1013913"/>
                <a:gd name="connsiteY430" fmla="*/ 95483 h 1013913"/>
                <a:gd name="connsiteX431" fmla="*/ 670802 w 1013913"/>
                <a:gd name="connsiteY431" fmla="*/ 95483 h 1013913"/>
                <a:gd name="connsiteX432" fmla="*/ 683423 w 1013913"/>
                <a:gd name="connsiteY432" fmla="*/ 75790 h 1013913"/>
                <a:gd name="connsiteX433" fmla="*/ 671618 w 1013913"/>
                <a:gd name="connsiteY433" fmla="*/ 57402 h 1013913"/>
                <a:gd name="connsiteX434" fmla="*/ 679941 w 1013913"/>
                <a:gd name="connsiteY434" fmla="*/ 57402 h 1013913"/>
                <a:gd name="connsiteX435" fmla="*/ 687557 w 1013913"/>
                <a:gd name="connsiteY435" fmla="*/ 69370 h 1013913"/>
                <a:gd name="connsiteX436" fmla="*/ 695174 w 1013913"/>
                <a:gd name="connsiteY436" fmla="*/ 57402 h 1013913"/>
                <a:gd name="connsiteX437" fmla="*/ 703497 w 1013913"/>
                <a:gd name="connsiteY437" fmla="*/ 57402 h 1013913"/>
                <a:gd name="connsiteX438" fmla="*/ 691692 w 1013913"/>
                <a:gd name="connsiteY438" fmla="*/ 75790 h 1013913"/>
                <a:gd name="connsiteX439" fmla="*/ 704313 w 1013913"/>
                <a:gd name="connsiteY439" fmla="*/ 95483 h 1013913"/>
                <a:gd name="connsiteX440" fmla="*/ 695990 w 1013913"/>
                <a:gd name="connsiteY440" fmla="*/ 95483 h 1013913"/>
                <a:gd name="connsiteX441" fmla="*/ 687557 w 1013913"/>
                <a:gd name="connsiteY441" fmla="*/ 82101 h 1013913"/>
                <a:gd name="connsiteX442" fmla="*/ 739157 w 1013913"/>
                <a:gd name="connsiteY442" fmla="*/ 82101 h 1013913"/>
                <a:gd name="connsiteX443" fmla="*/ 730725 w 1013913"/>
                <a:gd name="connsiteY443" fmla="*/ 95483 h 1013913"/>
                <a:gd name="connsiteX444" fmla="*/ 722402 w 1013913"/>
                <a:gd name="connsiteY444" fmla="*/ 95483 h 1013913"/>
                <a:gd name="connsiteX445" fmla="*/ 735023 w 1013913"/>
                <a:gd name="connsiteY445" fmla="*/ 75790 h 1013913"/>
                <a:gd name="connsiteX446" fmla="*/ 723218 w 1013913"/>
                <a:gd name="connsiteY446" fmla="*/ 57402 h 1013913"/>
                <a:gd name="connsiteX447" fmla="*/ 731541 w 1013913"/>
                <a:gd name="connsiteY447" fmla="*/ 57402 h 1013913"/>
                <a:gd name="connsiteX448" fmla="*/ 739157 w 1013913"/>
                <a:gd name="connsiteY448" fmla="*/ 69370 h 1013913"/>
                <a:gd name="connsiteX449" fmla="*/ 746774 w 1013913"/>
                <a:gd name="connsiteY449" fmla="*/ 57402 h 1013913"/>
                <a:gd name="connsiteX450" fmla="*/ 755097 w 1013913"/>
                <a:gd name="connsiteY450" fmla="*/ 57402 h 1013913"/>
                <a:gd name="connsiteX451" fmla="*/ 743292 w 1013913"/>
                <a:gd name="connsiteY451" fmla="*/ 75790 h 1013913"/>
                <a:gd name="connsiteX452" fmla="*/ 755913 w 1013913"/>
                <a:gd name="connsiteY452" fmla="*/ 95483 h 1013913"/>
                <a:gd name="connsiteX453" fmla="*/ 747590 w 1013913"/>
                <a:gd name="connsiteY453" fmla="*/ 95483 h 1013913"/>
                <a:gd name="connsiteX454" fmla="*/ 739157 w 1013913"/>
                <a:gd name="connsiteY454" fmla="*/ 82101 h 1013913"/>
                <a:gd name="connsiteX455" fmla="*/ 790757 w 1013913"/>
                <a:gd name="connsiteY455" fmla="*/ 82101 h 1013913"/>
                <a:gd name="connsiteX456" fmla="*/ 782325 w 1013913"/>
                <a:gd name="connsiteY456" fmla="*/ 95483 h 1013913"/>
                <a:gd name="connsiteX457" fmla="*/ 774002 w 1013913"/>
                <a:gd name="connsiteY457" fmla="*/ 95483 h 1013913"/>
                <a:gd name="connsiteX458" fmla="*/ 786623 w 1013913"/>
                <a:gd name="connsiteY458" fmla="*/ 75790 h 1013913"/>
                <a:gd name="connsiteX459" fmla="*/ 774818 w 1013913"/>
                <a:gd name="connsiteY459" fmla="*/ 57402 h 1013913"/>
                <a:gd name="connsiteX460" fmla="*/ 783141 w 1013913"/>
                <a:gd name="connsiteY460" fmla="*/ 57402 h 1013913"/>
                <a:gd name="connsiteX461" fmla="*/ 790757 w 1013913"/>
                <a:gd name="connsiteY461" fmla="*/ 69370 h 1013913"/>
                <a:gd name="connsiteX462" fmla="*/ 798374 w 1013913"/>
                <a:gd name="connsiteY462" fmla="*/ 57402 h 1013913"/>
                <a:gd name="connsiteX463" fmla="*/ 806697 w 1013913"/>
                <a:gd name="connsiteY463" fmla="*/ 57402 h 1013913"/>
                <a:gd name="connsiteX464" fmla="*/ 794892 w 1013913"/>
                <a:gd name="connsiteY464" fmla="*/ 75790 h 1013913"/>
                <a:gd name="connsiteX465" fmla="*/ 807513 w 1013913"/>
                <a:gd name="connsiteY465" fmla="*/ 95483 h 1013913"/>
                <a:gd name="connsiteX466" fmla="*/ 799190 w 1013913"/>
                <a:gd name="connsiteY466" fmla="*/ 95483 h 1013913"/>
                <a:gd name="connsiteX467" fmla="*/ 790757 w 1013913"/>
                <a:gd name="connsiteY467" fmla="*/ 82101 h 1013913"/>
                <a:gd name="connsiteX468" fmla="*/ 842357 w 1013913"/>
                <a:gd name="connsiteY468" fmla="*/ 82101 h 1013913"/>
                <a:gd name="connsiteX469" fmla="*/ 833925 w 1013913"/>
                <a:gd name="connsiteY469" fmla="*/ 95483 h 1013913"/>
                <a:gd name="connsiteX470" fmla="*/ 825602 w 1013913"/>
                <a:gd name="connsiteY470" fmla="*/ 95483 h 1013913"/>
                <a:gd name="connsiteX471" fmla="*/ 838223 w 1013913"/>
                <a:gd name="connsiteY471" fmla="*/ 75790 h 1013913"/>
                <a:gd name="connsiteX472" fmla="*/ 826418 w 1013913"/>
                <a:gd name="connsiteY472" fmla="*/ 57402 h 1013913"/>
                <a:gd name="connsiteX473" fmla="*/ 834741 w 1013913"/>
                <a:gd name="connsiteY473" fmla="*/ 57402 h 1013913"/>
                <a:gd name="connsiteX474" fmla="*/ 842357 w 1013913"/>
                <a:gd name="connsiteY474" fmla="*/ 69370 h 1013913"/>
                <a:gd name="connsiteX475" fmla="*/ 849974 w 1013913"/>
                <a:gd name="connsiteY475" fmla="*/ 57402 h 1013913"/>
                <a:gd name="connsiteX476" fmla="*/ 858297 w 1013913"/>
                <a:gd name="connsiteY476" fmla="*/ 57402 h 1013913"/>
                <a:gd name="connsiteX477" fmla="*/ 846492 w 1013913"/>
                <a:gd name="connsiteY477" fmla="*/ 75790 h 1013913"/>
                <a:gd name="connsiteX478" fmla="*/ 859113 w 1013913"/>
                <a:gd name="connsiteY478" fmla="*/ 95483 h 1013913"/>
                <a:gd name="connsiteX479" fmla="*/ 850790 w 1013913"/>
                <a:gd name="connsiteY479" fmla="*/ 95483 h 1013913"/>
                <a:gd name="connsiteX480" fmla="*/ 842357 w 1013913"/>
                <a:gd name="connsiteY480" fmla="*/ 82101 h 1013913"/>
                <a:gd name="connsiteX481" fmla="*/ 893958 w 1013913"/>
                <a:gd name="connsiteY481" fmla="*/ 82101 h 1013913"/>
                <a:gd name="connsiteX482" fmla="*/ 885526 w 1013913"/>
                <a:gd name="connsiteY482" fmla="*/ 95483 h 1013913"/>
                <a:gd name="connsiteX483" fmla="*/ 877202 w 1013913"/>
                <a:gd name="connsiteY483" fmla="*/ 95483 h 1013913"/>
                <a:gd name="connsiteX484" fmla="*/ 889823 w 1013913"/>
                <a:gd name="connsiteY484" fmla="*/ 75790 h 1013913"/>
                <a:gd name="connsiteX485" fmla="*/ 878018 w 1013913"/>
                <a:gd name="connsiteY485" fmla="*/ 57402 h 1013913"/>
                <a:gd name="connsiteX486" fmla="*/ 886341 w 1013913"/>
                <a:gd name="connsiteY486" fmla="*/ 57402 h 1013913"/>
                <a:gd name="connsiteX487" fmla="*/ 893958 w 1013913"/>
                <a:gd name="connsiteY487" fmla="*/ 69370 h 1013913"/>
                <a:gd name="connsiteX488" fmla="*/ 901574 w 1013913"/>
                <a:gd name="connsiteY488" fmla="*/ 57402 h 1013913"/>
                <a:gd name="connsiteX489" fmla="*/ 909897 w 1013913"/>
                <a:gd name="connsiteY489" fmla="*/ 57402 h 1013913"/>
                <a:gd name="connsiteX490" fmla="*/ 898093 w 1013913"/>
                <a:gd name="connsiteY490" fmla="*/ 75790 h 1013913"/>
                <a:gd name="connsiteX491" fmla="*/ 910713 w 1013913"/>
                <a:gd name="connsiteY491" fmla="*/ 95483 h 1013913"/>
                <a:gd name="connsiteX492" fmla="*/ 902390 w 1013913"/>
                <a:gd name="connsiteY492" fmla="*/ 95483 h 1013913"/>
                <a:gd name="connsiteX493" fmla="*/ 893958 w 1013913"/>
                <a:gd name="connsiteY493" fmla="*/ 82101 h 1013913"/>
                <a:gd name="connsiteX494" fmla="*/ 945558 w 1013913"/>
                <a:gd name="connsiteY494" fmla="*/ 82101 h 1013913"/>
                <a:gd name="connsiteX495" fmla="*/ 937126 w 1013913"/>
                <a:gd name="connsiteY495" fmla="*/ 95483 h 1013913"/>
                <a:gd name="connsiteX496" fmla="*/ 928803 w 1013913"/>
                <a:gd name="connsiteY496" fmla="*/ 95483 h 1013913"/>
                <a:gd name="connsiteX497" fmla="*/ 941423 w 1013913"/>
                <a:gd name="connsiteY497" fmla="*/ 75790 h 1013913"/>
                <a:gd name="connsiteX498" fmla="*/ 929619 w 1013913"/>
                <a:gd name="connsiteY498" fmla="*/ 57402 h 1013913"/>
                <a:gd name="connsiteX499" fmla="*/ 937942 w 1013913"/>
                <a:gd name="connsiteY499" fmla="*/ 57402 h 1013913"/>
                <a:gd name="connsiteX500" fmla="*/ 945558 w 1013913"/>
                <a:gd name="connsiteY500" fmla="*/ 69370 h 1013913"/>
                <a:gd name="connsiteX501" fmla="*/ 953174 w 1013913"/>
                <a:gd name="connsiteY501" fmla="*/ 57402 h 1013913"/>
                <a:gd name="connsiteX502" fmla="*/ 961497 w 1013913"/>
                <a:gd name="connsiteY502" fmla="*/ 57402 h 1013913"/>
                <a:gd name="connsiteX503" fmla="*/ 949693 w 1013913"/>
                <a:gd name="connsiteY503" fmla="*/ 75790 h 1013913"/>
                <a:gd name="connsiteX504" fmla="*/ 962313 w 1013913"/>
                <a:gd name="connsiteY504" fmla="*/ 95483 h 1013913"/>
                <a:gd name="connsiteX505" fmla="*/ 953990 w 1013913"/>
                <a:gd name="connsiteY505" fmla="*/ 95483 h 1013913"/>
                <a:gd name="connsiteX506" fmla="*/ 945558 w 1013913"/>
                <a:gd name="connsiteY506" fmla="*/ 82101 h 1013913"/>
                <a:gd name="connsiteX507" fmla="*/ 997158 w 1013913"/>
                <a:gd name="connsiteY507" fmla="*/ 82101 h 1013913"/>
                <a:gd name="connsiteX508" fmla="*/ 988726 w 1013913"/>
                <a:gd name="connsiteY508" fmla="*/ 95483 h 1013913"/>
                <a:gd name="connsiteX509" fmla="*/ 980403 w 1013913"/>
                <a:gd name="connsiteY509" fmla="*/ 95483 h 1013913"/>
                <a:gd name="connsiteX510" fmla="*/ 993023 w 1013913"/>
                <a:gd name="connsiteY510" fmla="*/ 75790 h 1013913"/>
                <a:gd name="connsiteX511" fmla="*/ 981219 w 1013913"/>
                <a:gd name="connsiteY511" fmla="*/ 57402 h 1013913"/>
                <a:gd name="connsiteX512" fmla="*/ 989542 w 1013913"/>
                <a:gd name="connsiteY512" fmla="*/ 57402 h 1013913"/>
                <a:gd name="connsiteX513" fmla="*/ 997158 w 1013913"/>
                <a:gd name="connsiteY513" fmla="*/ 69370 h 1013913"/>
                <a:gd name="connsiteX514" fmla="*/ 1004775 w 1013913"/>
                <a:gd name="connsiteY514" fmla="*/ 57402 h 1013913"/>
                <a:gd name="connsiteX515" fmla="*/ 1013097 w 1013913"/>
                <a:gd name="connsiteY515" fmla="*/ 57402 h 1013913"/>
                <a:gd name="connsiteX516" fmla="*/ 1001293 w 1013913"/>
                <a:gd name="connsiteY516" fmla="*/ 75790 h 1013913"/>
                <a:gd name="connsiteX517" fmla="*/ 1013913 w 1013913"/>
                <a:gd name="connsiteY517" fmla="*/ 95483 h 1013913"/>
                <a:gd name="connsiteX518" fmla="*/ 1005591 w 1013913"/>
                <a:gd name="connsiteY518" fmla="*/ 95483 h 1013913"/>
                <a:gd name="connsiteX519" fmla="*/ 997158 w 1013913"/>
                <a:gd name="connsiteY519" fmla="*/ 82101 h 1013913"/>
                <a:gd name="connsiteX520" fmla="*/ 16755 w 1013913"/>
                <a:gd name="connsiteY520" fmla="*/ 139502 h 1013913"/>
                <a:gd name="connsiteX521" fmla="*/ 8323 w 1013913"/>
                <a:gd name="connsiteY521" fmla="*/ 152885 h 1013913"/>
                <a:gd name="connsiteX522" fmla="*/ 0 w 1013913"/>
                <a:gd name="connsiteY522" fmla="*/ 152885 h 1013913"/>
                <a:gd name="connsiteX523" fmla="*/ 12621 w 1013913"/>
                <a:gd name="connsiteY523" fmla="*/ 133192 h 1013913"/>
                <a:gd name="connsiteX524" fmla="*/ 816 w 1013913"/>
                <a:gd name="connsiteY524" fmla="*/ 114804 h 1013913"/>
                <a:gd name="connsiteX525" fmla="*/ 9139 w 1013913"/>
                <a:gd name="connsiteY525" fmla="*/ 114804 h 1013913"/>
                <a:gd name="connsiteX526" fmla="*/ 16755 w 1013913"/>
                <a:gd name="connsiteY526" fmla="*/ 126772 h 1013913"/>
                <a:gd name="connsiteX527" fmla="*/ 24372 w 1013913"/>
                <a:gd name="connsiteY527" fmla="*/ 114804 h 1013913"/>
                <a:gd name="connsiteX528" fmla="*/ 32695 w 1013913"/>
                <a:gd name="connsiteY528" fmla="*/ 114804 h 1013913"/>
                <a:gd name="connsiteX529" fmla="*/ 20890 w 1013913"/>
                <a:gd name="connsiteY529" fmla="*/ 133192 h 1013913"/>
                <a:gd name="connsiteX530" fmla="*/ 33511 w 1013913"/>
                <a:gd name="connsiteY530" fmla="*/ 152885 h 1013913"/>
                <a:gd name="connsiteX531" fmla="*/ 25188 w 1013913"/>
                <a:gd name="connsiteY531" fmla="*/ 152885 h 1013913"/>
                <a:gd name="connsiteX532" fmla="*/ 16755 w 1013913"/>
                <a:gd name="connsiteY532" fmla="*/ 139502 h 1013913"/>
                <a:gd name="connsiteX533" fmla="*/ 68355 w 1013913"/>
                <a:gd name="connsiteY533" fmla="*/ 139502 h 1013913"/>
                <a:gd name="connsiteX534" fmla="*/ 59923 w 1013913"/>
                <a:gd name="connsiteY534" fmla="*/ 152885 h 1013913"/>
                <a:gd name="connsiteX535" fmla="*/ 51600 w 1013913"/>
                <a:gd name="connsiteY535" fmla="*/ 152885 h 1013913"/>
                <a:gd name="connsiteX536" fmla="*/ 64221 w 1013913"/>
                <a:gd name="connsiteY536" fmla="*/ 133192 h 1013913"/>
                <a:gd name="connsiteX537" fmla="*/ 52416 w 1013913"/>
                <a:gd name="connsiteY537" fmla="*/ 114804 h 1013913"/>
                <a:gd name="connsiteX538" fmla="*/ 60739 w 1013913"/>
                <a:gd name="connsiteY538" fmla="*/ 114804 h 1013913"/>
                <a:gd name="connsiteX539" fmla="*/ 68355 w 1013913"/>
                <a:gd name="connsiteY539" fmla="*/ 126772 h 1013913"/>
                <a:gd name="connsiteX540" fmla="*/ 75972 w 1013913"/>
                <a:gd name="connsiteY540" fmla="*/ 114804 h 1013913"/>
                <a:gd name="connsiteX541" fmla="*/ 84295 w 1013913"/>
                <a:gd name="connsiteY541" fmla="*/ 114804 h 1013913"/>
                <a:gd name="connsiteX542" fmla="*/ 72490 w 1013913"/>
                <a:gd name="connsiteY542" fmla="*/ 133192 h 1013913"/>
                <a:gd name="connsiteX543" fmla="*/ 85111 w 1013913"/>
                <a:gd name="connsiteY543" fmla="*/ 152885 h 1013913"/>
                <a:gd name="connsiteX544" fmla="*/ 76788 w 1013913"/>
                <a:gd name="connsiteY544" fmla="*/ 152885 h 1013913"/>
                <a:gd name="connsiteX545" fmla="*/ 68355 w 1013913"/>
                <a:gd name="connsiteY545" fmla="*/ 139502 h 1013913"/>
                <a:gd name="connsiteX546" fmla="*/ 119956 w 1013913"/>
                <a:gd name="connsiteY546" fmla="*/ 139502 h 1013913"/>
                <a:gd name="connsiteX547" fmla="*/ 111523 w 1013913"/>
                <a:gd name="connsiteY547" fmla="*/ 152885 h 1013913"/>
                <a:gd name="connsiteX548" fmla="*/ 103200 w 1013913"/>
                <a:gd name="connsiteY548" fmla="*/ 152885 h 1013913"/>
                <a:gd name="connsiteX549" fmla="*/ 115821 w 1013913"/>
                <a:gd name="connsiteY549" fmla="*/ 133192 h 1013913"/>
                <a:gd name="connsiteX550" fmla="*/ 104016 w 1013913"/>
                <a:gd name="connsiteY550" fmla="*/ 114804 h 1013913"/>
                <a:gd name="connsiteX551" fmla="*/ 112339 w 1013913"/>
                <a:gd name="connsiteY551" fmla="*/ 114804 h 1013913"/>
                <a:gd name="connsiteX552" fmla="*/ 119955 w 1013913"/>
                <a:gd name="connsiteY552" fmla="*/ 126772 h 1013913"/>
                <a:gd name="connsiteX553" fmla="*/ 127572 w 1013913"/>
                <a:gd name="connsiteY553" fmla="*/ 114804 h 1013913"/>
                <a:gd name="connsiteX554" fmla="*/ 135895 w 1013913"/>
                <a:gd name="connsiteY554" fmla="*/ 114804 h 1013913"/>
                <a:gd name="connsiteX555" fmla="*/ 124090 w 1013913"/>
                <a:gd name="connsiteY555" fmla="*/ 133192 h 1013913"/>
                <a:gd name="connsiteX556" fmla="*/ 136711 w 1013913"/>
                <a:gd name="connsiteY556" fmla="*/ 152885 h 1013913"/>
                <a:gd name="connsiteX557" fmla="*/ 128388 w 1013913"/>
                <a:gd name="connsiteY557" fmla="*/ 152885 h 1013913"/>
                <a:gd name="connsiteX558" fmla="*/ 119955 w 1013913"/>
                <a:gd name="connsiteY558" fmla="*/ 139502 h 1013913"/>
                <a:gd name="connsiteX559" fmla="*/ 171556 w 1013913"/>
                <a:gd name="connsiteY559" fmla="*/ 139502 h 1013913"/>
                <a:gd name="connsiteX560" fmla="*/ 163123 w 1013913"/>
                <a:gd name="connsiteY560" fmla="*/ 152885 h 1013913"/>
                <a:gd name="connsiteX561" fmla="*/ 154800 w 1013913"/>
                <a:gd name="connsiteY561" fmla="*/ 152885 h 1013913"/>
                <a:gd name="connsiteX562" fmla="*/ 167421 w 1013913"/>
                <a:gd name="connsiteY562" fmla="*/ 133192 h 1013913"/>
                <a:gd name="connsiteX563" fmla="*/ 155616 w 1013913"/>
                <a:gd name="connsiteY563" fmla="*/ 114804 h 1013913"/>
                <a:gd name="connsiteX564" fmla="*/ 163939 w 1013913"/>
                <a:gd name="connsiteY564" fmla="*/ 114804 h 1013913"/>
                <a:gd name="connsiteX565" fmla="*/ 171555 w 1013913"/>
                <a:gd name="connsiteY565" fmla="*/ 126772 h 1013913"/>
                <a:gd name="connsiteX566" fmla="*/ 179172 w 1013913"/>
                <a:gd name="connsiteY566" fmla="*/ 114804 h 1013913"/>
                <a:gd name="connsiteX567" fmla="*/ 187495 w 1013913"/>
                <a:gd name="connsiteY567" fmla="*/ 114804 h 1013913"/>
                <a:gd name="connsiteX568" fmla="*/ 175690 w 1013913"/>
                <a:gd name="connsiteY568" fmla="*/ 133192 h 1013913"/>
                <a:gd name="connsiteX569" fmla="*/ 188311 w 1013913"/>
                <a:gd name="connsiteY569" fmla="*/ 152885 h 1013913"/>
                <a:gd name="connsiteX570" fmla="*/ 179988 w 1013913"/>
                <a:gd name="connsiteY570" fmla="*/ 152885 h 1013913"/>
                <a:gd name="connsiteX571" fmla="*/ 171555 w 1013913"/>
                <a:gd name="connsiteY571" fmla="*/ 139502 h 1013913"/>
                <a:gd name="connsiteX572" fmla="*/ 223156 w 1013913"/>
                <a:gd name="connsiteY572" fmla="*/ 139502 h 1013913"/>
                <a:gd name="connsiteX573" fmla="*/ 214724 w 1013913"/>
                <a:gd name="connsiteY573" fmla="*/ 152885 h 1013913"/>
                <a:gd name="connsiteX574" fmla="*/ 206401 w 1013913"/>
                <a:gd name="connsiteY574" fmla="*/ 152885 h 1013913"/>
                <a:gd name="connsiteX575" fmla="*/ 219021 w 1013913"/>
                <a:gd name="connsiteY575" fmla="*/ 133192 h 1013913"/>
                <a:gd name="connsiteX576" fmla="*/ 207217 w 1013913"/>
                <a:gd name="connsiteY576" fmla="*/ 114804 h 1013913"/>
                <a:gd name="connsiteX577" fmla="*/ 215540 w 1013913"/>
                <a:gd name="connsiteY577" fmla="*/ 114804 h 1013913"/>
                <a:gd name="connsiteX578" fmla="*/ 223156 w 1013913"/>
                <a:gd name="connsiteY578" fmla="*/ 126772 h 1013913"/>
                <a:gd name="connsiteX579" fmla="*/ 230772 w 1013913"/>
                <a:gd name="connsiteY579" fmla="*/ 114804 h 1013913"/>
                <a:gd name="connsiteX580" fmla="*/ 239095 w 1013913"/>
                <a:gd name="connsiteY580" fmla="*/ 114804 h 1013913"/>
                <a:gd name="connsiteX581" fmla="*/ 227291 w 1013913"/>
                <a:gd name="connsiteY581" fmla="*/ 133192 h 1013913"/>
                <a:gd name="connsiteX582" fmla="*/ 239911 w 1013913"/>
                <a:gd name="connsiteY582" fmla="*/ 152885 h 1013913"/>
                <a:gd name="connsiteX583" fmla="*/ 231588 w 1013913"/>
                <a:gd name="connsiteY583" fmla="*/ 152885 h 1013913"/>
                <a:gd name="connsiteX584" fmla="*/ 223156 w 1013913"/>
                <a:gd name="connsiteY584" fmla="*/ 139502 h 1013913"/>
                <a:gd name="connsiteX585" fmla="*/ 274756 w 1013913"/>
                <a:gd name="connsiteY585" fmla="*/ 139502 h 1013913"/>
                <a:gd name="connsiteX586" fmla="*/ 266324 w 1013913"/>
                <a:gd name="connsiteY586" fmla="*/ 152885 h 1013913"/>
                <a:gd name="connsiteX587" fmla="*/ 258001 w 1013913"/>
                <a:gd name="connsiteY587" fmla="*/ 152885 h 1013913"/>
                <a:gd name="connsiteX588" fmla="*/ 270621 w 1013913"/>
                <a:gd name="connsiteY588" fmla="*/ 133192 h 1013913"/>
                <a:gd name="connsiteX589" fmla="*/ 258817 w 1013913"/>
                <a:gd name="connsiteY589" fmla="*/ 114804 h 1013913"/>
                <a:gd name="connsiteX590" fmla="*/ 267140 w 1013913"/>
                <a:gd name="connsiteY590" fmla="*/ 114804 h 1013913"/>
                <a:gd name="connsiteX591" fmla="*/ 274756 w 1013913"/>
                <a:gd name="connsiteY591" fmla="*/ 126772 h 1013913"/>
                <a:gd name="connsiteX592" fmla="*/ 282373 w 1013913"/>
                <a:gd name="connsiteY592" fmla="*/ 114804 h 1013913"/>
                <a:gd name="connsiteX593" fmla="*/ 290696 w 1013913"/>
                <a:gd name="connsiteY593" fmla="*/ 114804 h 1013913"/>
                <a:gd name="connsiteX594" fmla="*/ 278891 w 1013913"/>
                <a:gd name="connsiteY594" fmla="*/ 133192 h 1013913"/>
                <a:gd name="connsiteX595" fmla="*/ 291512 w 1013913"/>
                <a:gd name="connsiteY595" fmla="*/ 152885 h 1013913"/>
                <a:gd name="connsiteX596" fmla="*/ 283189 w 1013913"/>
                <a:gd name="connsiteY596" fmla="*/ 152885 h 1013913"/>
                <a:gd name="connsiteX597" fmla="*/ 274756 w 1013913"/>
                <a:gd name="connsiteY597" fmla="*/ 139502 h 1013913"/>
                <a:gd name="connsiteX598" fmla="*/ 326356 w 1013913"/>
                <a:gd name="connsiteY598" fmla="*/ 139502 h 1013913"/>
                <a:gd name="connsiteX599" fmla="*/ 317924 w 1013913"/>
                <a:gd name="connsiteY599" fmla="*/ 152885 h 1013913"/>
                <a:gd name="connsiteX600" fmla="*/ 309601 w 1013913"/>
                <a:gd name="connsiteY600" fmla="*/ 152885 h 1013913"/>
                <a:gd name="connsiteX601" fmla="*/ 322222 w 1013913"/>
                <a:gd name="connsiteY601" fmla="*/ 133192 h 1013913"/>
                <a:gd name="connsiteX602" fmla="*/ 310417 w 1013913"/>
                <a:gd name="connsiteY602" fmla="*/ 114804 h 1013913"/>
                <a:gd name="connsiteX603" fmla="*/ 318740 w 1013913"/>
                <a:gd name="connsiteY603" fmla="*/ 114804 h 1013913"/>
                <a:gd name="connsiteX604" fmla="*/ 326356 w 1013913"/>
                <a:gd name="connsiteY604" fmla="*/ 126772 h 1013913"/>
                <a:gd name="connsiteX605" fmla="*/ 333973 w 1013913"/>
                <a:gd name="connsiteY605" fmla="*/ 114804 h 1013913"/>
                <a:gd name="connsiteX606" fmla="*/ 342296 w 1013913"/>
                <a:gd name="connsiteY606" fmla="*/ 114804 h 1013913"/>
                <a:gd name="connsiteX607" fmla="*/ 330491 w 1013913"/>
                <a:gd name="connsiteY607" fmla="*/ 133192 h 1013913"/>
                <a:gd name="connsiteX608" fmla="*/ 343112 w 1013913"/>
                <a:gd name="connsiteY608" fmla="*/ 152885 h 1013913"/>
                <a:gd name="connsiteX609" fmla="*/ 334789 w 1013913"/>
                <a:gd name="connsiteY609" fmla="*/ 152885 h 1013913"/>
                <a:gd name="connsiteX610" fmla="*/ 326356 w 1013913"/>
                <a:gd name="connsiteY610" fmla="*/ 139502 h 1013913"/>
                <a:gd name="connsiteX611" fmla="*/ 377956 w 1013913"/>
                <a:gd name="connsiteY611" fmla="*/ 139502 h 1013913"/>
                <a:gd name="connsiteX612" fmla="*/ 369524 w 1013913"/>
                <a:gd name="connsiteY612" fmla="*/ 152885 h 1013913"/>
                <a:gd name="connsiteX613" fmla="*/ 361201 w 1013913"/>
                <a:gd name="connsiteY613" fmla="*/ 152885 h 1013913"/>
                <a:gd name="connsiteX614" fmla="*/ 373822 w 1013913"/>
                <a:gd name="connsiteY614" fmla="*/ 133192 h 1013913"/>
                <a:gd name="connsiteX615" fmla="*/ 362017 w 1013913"/>
                <a:gd name="connsiteY615" fmla="*/ 114804 h 1013913"/>
                <a:gd name="connsiteX616" fmla="*/ 370340 w 1013913"/>
                <a:gd name="connsiteY616" fmla="*/ 114804 h 1013913"/>
                <a:gd name="connsiteX617" fmla="*/ 377956 w 1013913"/>
                <a:gd name="connsiteY617" fmla="*/ 126772 h 1013913"/>
                <a:gd name="connsiteX618" fmla="*/ 385573 w 1013913"/>
                <a:gd name="connsiteY618" fmla="*/ 114804 h 1013913"/>
                <a:gd name="connsiteX619" fmla="*/ 393896 w 1013913"/>
                <a:gd name="connsiteY619" fmla="*/ 114804 h 1013913"/>
                <a:gd name="connsiteX620" fmla="*/ 382091 w 1013913"/>
                <a:gd name="connsiteY620" fmla="*/ 133192 h 1013913"/>
                <a:gd name="connsiteX621" fmla="*/ 394712 w 1013913"/>
                <a:gd name="connsiteY621" fmla="*/ 152885 h 1013913"/>
                <a:gd name="connsiteX622" fmla="*/ 386389 w 1013913"/>
                <a:gd name="connsiteY622" fmla="*/ 152885 h 1013913"/>
                <a:gd name="connsiteX623" fmla="*/ 377956 w 1013913"/>
                <a:gd name="connsiteY623" fmla="*/ 139502 h 1013913"/>
                <a:gd name="connsiteX624" fmla="*/ 429556 w 1013913"/>
                <a:gd name="connsiteY624" fmla="*/ 139502 h 1013913"/>
                <a:gd name="connsiteX625" fmla="*/ 421124 w 1013913"/>
                <a:gd name="connsiteY625" fmla="*/ 152885 h 1013913"/>
                <a:gd name="connsiteX626" fmla="*/ 412801 w 1013913"/>
                <a:gd name="connsiteY626" fmla="*/ 152885 h 1013913"/>
                <a:gd name="connsiteX627" fmla="*/ 425422 w 1013913"/>
                <a:gd name="connsiteY627" fmla="*/ 133192 h 1013913"/>
                <a:gd name="connsiteX628" fmla="*/ 413617 w 1013913"/>
                <a:gd name="connsiteY628" fmla="*/ 114804 h 1013913"/>
                <a:gd name="connsiteX629" fmla="*/ 421940 w 1013913"/>
                <a:gd name="connsiteY629" fmla="*/ 114804 h 1013913"/>
                <a:gd name="connsiteX630" fmla="*/ 429556 w 1013913"/>
                <a:gd name="connsiteY630" fmla="*/ 126772 h 1013913"/>
                <a:gd name="connsiteX631" fmla="*/ 437173 w 1013913"/>
                <a:gd name="connsiteY631" fmla="*/ 114804 h 1013913"/>
                <a:gd name="connsiteX632" fmla="*/ 445496 w 1013913"/>
                <a:gd name="connsiteY632" fmla="*/ 114804 h 1013913"/>
                <a:gd name="connsiteX633" fmla="*/ 433691 w 1013913"/>
                <a:gd name="connsiteY633" fmla="*/ 133192 h 1013913"/>
                <a:gd name="connsiteX634" fmla="*/ 446312 w 1013913"/>
                <a:gd name="connsiteY634" fmla="*/ 152885 h 1013913"/>
                <a:gd name="connsiteX635" fmla="*/ 437989 w 1013913"/>
                <a:gd name="connsiteY635" fmla="*/ 152885 h 1013913"/>
                <a:gd name="connsiteX636" fmla="*/ 429556 w 1013913"/>
                <a:gd name="connsiteY636" fmla="*/ 139502 h 1013913"/>
                <a:gd name="connsiteX637" fmla="*/ 481157 w 1013913"/>
                <a:gd name="connsiteY637" fmla="*/ 139502 h 1013913"/>
                <a:gd name="connsiteX638" fmla="*/ 472724 w 1013913"/>
                <a:gd name="connsiteY638" fmla="*/ 152885 h 1013913"/>
                <a:gd name="connsiteX639" fmla="*/ 464401 w 1013913"/>
                <a:gd name="connsiteY639" fmla="*/ 152885 h 1013913"/>
                <a:gd name="connsiteX640" fmla="*/ 477022 w 1013913"/>
                <a:gd name="connsiteY640" fmla="*/ 133192 h 1013913"/>
                <a:gd name="connsiteX641" fmla="*/ 465217 w 1013913"/>
                <a:gd name="connsiteY641" fmla="*/ 114804 h 1013913"/>
                <a:gd name="connsiteX642" fmla="*/ 473540 w 1013913"/>
                <a:gd name="connsiteY642" fmla="*/ 114804 h 1013913"/>
                <a:gd name="connsiteX643" fmla="*/ 481156 w 1013913"/>
                <a:gd name="connsiteY643" fmla="*/ 126772 h 1013913"/>
                <a:gd name="connsiteX644" fmla="*/ 488773 w 1013913"/>
                <a:gd name="connsiteY644" fmla="*/ 114804 h 1013913"/>
                <a:gd name="connsiteX645" fmla="*/ 497096 w 1013913"/>
                <a:gd name="connsiteY645" fmla="*/ 114804 h 1013913"/>
                <a:gd name="connsiteX646" fmla="*/ 485291 w 1013913"/>
                <a:gd name="connsiteY646" fmla="*/ 133192 h 1013913"/>
                <a:gd name="connsiteX647" fmla="*/ 497912 w 1013913"/>
                <a:gd name="connsiteY647" fmla="*/ 152885 h 1013913"/>
                <a:gd name="connsiteX648" fmla="*/ 489589 w 1013913"/>
                <a:gd name="connsiteY648" fmla="*/ 152885 h 1013913"/>
                <a:gd name="connsiteX649" fmla="*/ 481156 w 1013913"/>
                <a:gd name="connsiteY649" fmla="*/ 139502 h 1013913"/>
                <a:gd name="connsiteX650" fmla="*/ 532757 w 1013913"/>
                <a:gd name="connsiteY650" fmla="*/ 139502 h 1013913"/>
                <a:gd name="connsiteX651" fmla="*/ 524324 w 1013913"/>
                <a:gd name="connsiteY651" fmla="*/ 152885 h 1013913"/>
                <a:gd name="connsiteX652" fmla="*/ 516001 w 1013913"/>
                <a:gd name="connsiteY652" fmla="*/ 152885 h 1013913"/>
                <a:gd name="connsiteX653" fmla="*/ 528622 w 1013913"/>
                <a:gd name="connsiteY653" fmla="*/ 133192 h 1013913"/>
                <a:gd name="connsiteX654" fmla="*/ 516817 w 1013913"/>
                <a:gd name="connsiteY654" fmla="*/ 114804 h 1013913"/>
                <a:gd name="connsiteX655" fmla="*/ 525140 w 1013913"/>
                <a:gd name="connsiteY655" fmla="*/ 114804 h 1013913"/>
                <a:gd name="connsiteX656" fmla="*/ 532756 w 1013913"/>
                <a:gd name="connsiteY656" fmla="*/ 126772 h 1013913"/>
                <a:gd name="connsiteX657" fmla="*/ 540373 w 1013913"/>
                <a:gd name="connsiteY657" fmla="*/ 114804 h 1013913"/>
                <a:gd name="connsiteX658" fmla="*/ 548696 w 1013913"/>
                <a:gd name="connsiteY658" fmla="*/ 114804 h 1013913"/>
                <a:gd name="connsiteX659" fmla="*/ 536891 w 1013913"/>
                <a:gd name="connsiteY659" fmla="*/ 133192 h 1013913"/>
                <a:gd name="connsiteX660" fmla="*/ 549512 w 1013913"/>
                <a:gd name="connsiteY660" fmla="*/ 152885 h 1013913"/>
                <a:gd name="connsiteX661" fmla="*/ 541189 w 1013913"/>
                <a:gd name="connsiteY661" fmla="*/ 152885 h 1013913"/>
                <a:gd name="connsiteX662" fmla="*/ 532756 w 1013913"/>
                <a:gd name="connsiteY662" fmla="*/ 139502 h 1013913"/>
                <a:gd name="connsiteX663" fmla="*/ 584357 w 1013913"/>
                <a:gd name="connsiteY663" fmla="*/ 139502 h 1013913"/>
                <a:gd name="connsiteX664" fmla="*/ 575925 w 1013913"/>
                <a:gd name="connsiteY664" fmla="*/ 152885 h 1013913"/>
                <a:gd name="connsiteX665" fmla="*/ 567601 w 1013913"/>
                <a:gd name="connsiteY665" fmla="*/ 152885 h 1013913"/>
                <a:gd name="connsiteX666" fmla="*/ 580222 w 1013913"/>
                <a:gd name="connsiteY666" fmla="*/ 133192 h 1013913"/>
                <a:gd name="connsiteX667" fmla="*/ 568417 w 1013913"/>
                <a:gd name="connsiteY667" fmla="*/ 114804 h 1013913"/>
                <a:gd name="connsiteX668" fmla="*/ 576741 w 1013913"/>
                <a:gd name="connsiteY668" fmla="*/ 114804 h 1013913"/>
                <a:gd name="connsiteX669" fmla="*/ 584357 w 1013913"/>
                <a:gd name="connsiteY669" fmla="*/ 126772 h 1013913"/>
                <a:gd name="connsiteX670" fmla="*/ 591973 w 1013913"/>
                <a:gd name="connsiteY670" fmla="*/ 114804 h 1013913"/>
                <a:gd name="connsiteX671" fmla="*/ 600296 w 1013913"/>
                <a:gd name="connsiteY671" fmla="*/ 114804 h 1013913"/>
                <a:gd name="connsiteX672" fmla="*/ 588492 w 1013913"/>
                <a:gd name="connsiteY672" fmla="*/ 133192 h 1013913"/>
                <a:gd name="connsiteX673" fmla="*/ 601112 w 1013913"/>
                <a:gd name="connsiteY673" fmla="*/ 152885 h 1013913"/>
                <a:gd name="connsiteX674" fmla="*/ 592789 w 1013913"/>
                <a:gd name="connsiteY674" fmla="*/ 152885 h 1013913"/>
                <a:gd name="connsiteX675" fmla="*/ 584357 w 1013913"/>
                <a:gd name="connsiteY675" fmla="*/ 139502 h 1013913"/>
                <a:gd name="connsiteX676" fmla="*/ 635957 w 1013913"/>
                <a:gd name="connsiteY676" fmla="*/ 139502 h 1013913"/>
                <a:gd name="connsiteX677" fmla="*/ 627525 w 1013913"/>
                <a:gd name="connsiteY677" fmla="*/ 152885 h 1013913"/>
                <a:gd name="connsiteX678" fmla="*/ 619202 w 1013913"/>
                <a:gd name="connsiteY678" fmla="*/ 152885 h 1013913"/>
                <a:gd name="connsiteX679" fmla="*/ 631822 w 1013913"/>
                <a:gd name="connsiteY679" fmla="*/ 133192 h 1013913"/>
                <a:gd name="connsiteX680" fmla="*/ 620018 w 1013913"/>
                <a:gd name="connsiteY680" fmla="*/ 114804 h 1013913"/>
                <a:gd name="connsiteX681" fmla="*/ 628341 w 1013913"/>
                <a:gd name="connsiteY681" fmla="*/ 114804 h 1013913"/>
                <a:gd name="connsiteX682" fmla="*/ 635957 w 1013913"/>
                <a:gd name="connsiteY682" fmla="*/ 126772 h 1013913"/>
                <a:gd name="connsiteX683" fmla="*/ 643573 w 1013913"/>
                <a:gd name="connsiteY683" fmla="*/ 114804 h 1013913"/>
                <a:gd name="connsiteX684" fmla="*/ 651896 w 1013913"/>
                <a:gd name="connsiteY684" fmla="*/ 114804 h 1013913"/>
                <a:gd name="connsiteX685" fmla="*/ 640092 w 1013913"/>
                <a:gd name="connsiteY685" fmla="*/ 133192 h 1013913"/>
                <a:gd name="connsiteX686" fmla="*/ 652712 w 1013913"/>
                <a:gd name="connsiteY686" fmla="*/ 152885 h 1013913"/>
                <a:gd name="connsiteX687" fmla="*/ 644389 w 1013913"/>
                <a:gd name="connsiteY687" fmla="*/ 152885 h 1013913"/>
                <a:gd name="connsiteX688" fmla="*/ 635957 w 1013913"/>
                <a:gd name="connsiteY688" fmla="*/ 139502 h 1013913"/>
                <a:gd name="connsiteX689" fmla="*/ 687557 w 1013913"/>
                <a:gd name="connsiteY689" fmla="*/ 139502 h 1013913"/>
                <a:gd name="connsiteX690" fmla="*/ 679125 w 1013913"/>
                <a:gd name="connsiteY690" fmla="*/ 152885 h 1013913"/>
                <a:gd name="connsiteX691" fmla="*/ 670802 w 1013913"/>
                <a:gd name="connsiteY691" fmla="*/ 152885 h 1013913"/>
                <a:gd name="connsiteX692" fmla="*/ 683423 w 1013913"/>
                <a:gd name="connsiteY692" fmla="*/ 133192 h 1013913"/>
                <a:gd name="connsiteX693" fmla="*/ 671618 w 1013913"/>
                <a:gd name="connsiteY693" fmla="*/ 114804 h 1013913"/>
                <a:gd name="connsiteX694" fmla="*/ 679941 w 1013913"/>
                <a:gd name="connsiteY694" fmla="*/ 114804 h 1013913"/>
                <a:gd name="connsiteX695" fmla="*/ 687557 w 1013913"/>
                <a:gd name="connsiteY695" fmla="*/ 126772 h 1013913"/>
                <a:gd name="connsiteX696" fmla="*/ 695174 w 1013913"/>
                <a:gd name="connsiteY696" fmla="*/ 114804 h 1013913"/>
                <a:gd name="connsiteX697" fmla="*/ 703497 w 1013913"/>
                <a:gd name="connsiteY697" fmla="*/ 114804 h 1013913"/>
                <a:gd name="connsiteX698" fmla="*/ 691692 w 1013913"/>
                <a:gd name="connsiteY698" fmla="*/ 133192 h 1013913"/>
                <a:gd name="connsiteX699" fmla="*/ 704313 w 1013913"/>
                <a:gd name="connsiteY699" fmla="*/ 152885 h 1013913"/>
                <a:gd name="connsiteX700" fmla="*/ 695990 w 1013913"/>
                <a:gd name="connsiteY700" fmla="*/ 152885 h 1013913"/>
                <a:gd name="connsiteX701" fmla="*/ 687557 w 1013913"/>
                <a:gd name="connsiteY701" fmla="*/ 139502 h 1013913"/>
                <a:gd name="connsiteX702" fmla="*/ 739157 w 1013913"/>
                <a:gd name="connsiteY702" fmla="*/ 139502 h 1013913"/>
                <a:gd name="connsiteX703" fmla="*/ 730725 w 1013913"/>
                <a:gd name="connsiteY703" fmla="*/ 152885 h 1013913"/>
                <a:gd name="connsiteX704" fmla="*/ 722402 w 1013913"/>
                <a:gd name="connsiteY704" fmla="*/ 152885 h 1013913"/>
                <a:gd name="connsiteX705" fmla="*/ 735023 w 1013913"/>
                <a:gd name="connsiteY705" fmla="*/ 133192 h 1013913"/>
                <a:gd name="connsiteX706" fmla="*/ 723218 w 1013913"/>
                <a:gd name="connsiteY706" fmla="*/ 114804 h 1013913"/>
                <a:gd name="connsiteX707" fmla="*/ 731541 w 1013913"/>
                <a:gd name="connsiteY707" fmla="*/ 114804 h 1013913"/>
                <a:gd name="connsiteX708" fmla="*/ 739157 w 1013913"/>
                <a:gd name="connsiteY708" fmla="*/ 126772 h 1013913"/>
                <a:gd name="connsiteX709" fmla="*/ 746774 w 1013913"/>
                <a:gd name="connsiteY709" fmla="*/ 114804 h 1013913"/>
                <a:gd name="connsiteX710" fmla="*/ 755097 w 1013913"/>
                <a:gd name="connsiteY710" fmla="*/ 114804 h 1013913"/>
                <a:gd name="connsiteX711" fmla="*/ 743292 w 1013913"/>
                <a:gd name="connsiteY711" fmla="*/ 133192 h 1013913"/>
                <a:gd name="connsiteX712" fmla="*/ 755913 w 1013913"/>
                <a:gd name="connsiteY712" fmla="*/ 152885 h 1013913"/>
                <a:gd name="connsiteX713" fmla="*/ 747590 w 1013913"/>
                <a:gd name="connsiteY713" fmla="*/ 152885 h 1013913"/>
                <a:gd name="connsiteX714" fmla="*/ 739157 w 1013913"/>
                <a:gd name="connsiteY714" fmla="*/ 139502 h 1013913"/>
                <a:gd name="connsiteX715" fmla="*/ 790757 w 1013913"/>
                <a:gd name="connsiteY715" fmla="*/ 139502 h 1013913"/>
                <a:gd name="connsiteX716" fmla="*/ 782325 w 1013913"/>
                <a:gd name="connsiteY716" fmla="*/ 152885 h 1013913"/>
                <a:gd name="connsiteX717" fmla="*/ 774002 w 1013913"/>
                <a:gd name="connsiteY717" fmla="*/ 152885 h 1013913"/>
                <a:gd name="connsiteX718" fmla="*/ 786623 w 1013913"/>
                <a:gd name="connsiteY718" fmla="*/ 133192 h 1013913"/>
                <a:gd name="connsiteX719" fmla="*/ 774818 w 1013913"/>
                <a:gd name="connsiteY719" fmla="*/ 114804 h 1013913"/>
                <a:gd name="connsiteX720" fmla="*/ 783141 w 1013913"/>
                <a:gd name="connsiteY720" fmla="*/ 114804 h 1013913"/>
                <a:gd name="connsiteX721" fmla="*/ 790757 w 1013913"/>
                <a:gd name="connsiteY721" fmla="*/ 126772 h 1013913"/>
                <a:gd name="connsiteX722" fmla="*/ 798374 w 1013913"/>
                <a:gd name="connsiteY722" fmla="*/ 114804 h 1013913"/>
                <a:gd name="connsiteX723" fmla="*/ 806697 w 1013913"/>
                <a:gd name="connsiteY723" fmla="*/ 114804 h 1013913"/>
                <a:gd name="connsiteX724" fmla="*/ 794892 w 1013913"/>
                <a:gd name="connsiteY724" fmla="*/ 133192 h 1013913"/>
                <a:gd name="connsiteX725" fmla="*/ 807513 w 1013913"/>
                <a:gd name="connsiteY725" fmla="*/ 152885 h 1013913"/>
                <a:gd name="connsiteX726" fmla="*/ 799190 w 1013913"/>
                <a:gd name="connsiteY726" fmla="*/ 152885 h 1013913"/>
                <a:gd name="connsiteX727" fmla="*/ 790757 w 1013913"/>
                <a:gd name="connsiteY727" fmla="*/ 139502 h 1013913"/>
                <a:gd name="connsiteX728" fmla="*/ 842357 w 1013913"/>
                <a:gd name="connsiteY728" fmla="*/ 139502 h 1013913"/>
                <a:gd name="connsiteX729" fmla="*/ 833925 w 1013913"/>
                <a:gd name="connsiteY729" fmla="*/ 152885 h 1013913"/>
                <a:gd name="connsiteX730" fmla="*/ 825602 w 1013913"/>
                <a:gd name="connsiteY730" fmla="*/ 152885 h 1013913"/>
                <a:gd name="connsiteX731" fmla="*/ 838223 w 1013913"/>
                <a:gd name="connsiteY731" fmla="*/ 133192 h 1013913"/>
                <a:gd name="connsiteX732" fmla="*/ 826418 w 1013913"/>
                <a:gd name="connsiteY732" fmla="*/ 114804 h 1013913"/>
                <a:gd name="connsiteX733" fmla="*/ 834741 w 1013913"/>
                <a:gd name="connsiteY733" fmla="*/ 114804 h 1013913"/>
                <a:gd name="connsiteX734" fmla="*/ 842357 w 1013913"/>
                <a:gd name="connsiteY734" fmla="*/ 126772 h 1013913"/>
                <a:gd name="connsiteX735" fmla="*/ 849974 w 1013913"/>
                <a:gd name="connsiteY735" fmla="*/ 114804 h 1013913"/>
                <a:gd name="connsiteX736" fmla="*/ 858297 w 1013913"/>
                <a:gd name="connsiteY736" fmla="*/ 114804 h 1013913"/>
                <a:gd name="connsiteX737" fmla="*/ 846492 w 1013913"/>
                <a:gd name="connsiteY737" fmla="*/ 133192 h 1013913"/>
                <a:gd name="connsiteX738" fmla="*/ 859113 w 1013913"/>
                <a:gd name="connsiteY738" fmla="*/ 152885 h 1013913"/>
                <a:gd name="connsiteX739" fmla="*/ 850790 w 1013913"/>
                <a:gd name="connsiteY739" fmla="*/ 152885 h 1013913"/>
                <a:gd name="connsiteX740" fmla="*/ 842357 w 1013913"/>
                <a:gd name="connsiteY740" fmla="*/ 139502 h 1013913"/>
                <a:gd name="connsiteX741" fmla="*/ 893958 w 1013913"/>
                <a:gd name="connsiteY741" fmla="*/ 139502 h 1013913"/>
                <a:gd name="connsiteX742" fmla="*/ 885526 w 1013913"/>
                <a:gd name="connsiteY742" fmla="*/ 152885 h 1013913"/>
                <a:gd name="connsiteX743" fmla="*/ 877202 w 1013913"/>
                <a:gd name="connsiteY743" fmla="*/ 152885 h 1013913"/>
                <a:gd name="connsiteX744" fmla="*/ 889823 w 1013913"/>
                <a:gd name="connsiteY744" fmla="*/ 133192 h 1013913"/>
                <a:gd name="connsiteX745" fmla="*/ 878018 w 1013913"/>
                <a:gd name="connsiteY745" fmla="*/ 114804 h 1013913"/>
                <a:gd name="connsiteX746" fmla="*/ 886341 w 1013913"/>
                <a:gd name="connsiteY746" fmla="*/ 114804 h 1013913"/>
                <a:gd name="connsiteX747" fmla="*/ 893958 w 1013913"/>
                <a:gd name="connsiteY747" fmla="*/ 126772 h 1013913"/>
                <a:gd name="connsiteX748" fmla="*/ 901574 w 1013913"/>
                <a:gd name="connsiteY748" fmla="*/ 114804 h 1013913"/>
                <a:gd name="connsiteX749" fmla="*/ 909897 w 1013913"/>
                <a:gd name="connsiteY749" fmla="*/ 114804 h 1013913"/>
                <a:gd name="connsiteX750" fmla="*/ 898093 w 1013913"/>
                <a:gd name="connsiteY750" fmla="*/ 133192 h 1013913"/>
                <a:gd name="connsiteX751" fmla="*/ 910713 w 1013913"/>
                <a:gd name="connsiteY751" fmla="*/ 152885 h 1013913"/>
                <a:gd name="connsiteX752" fmla="*/ 902390 w 1013913"/>
                <a:gd name="connsiteY752" fmla="*/ 152885 h 1013913"/>
                <a:gd name="connsiteX753" fmla="*/ 893958 w 1013913"/>
                <a:gd name="connsiteY753" fmla="*/ 139502 h 1013913"/>
                <a:gd name="connsiteX754" fmla="*/ 945558 w 1013913"/>
                <a:gd name="connsiteY754" fmla="*/ 139502 h 1013913"/>
                <a:gd name="connsiteX755" fmla="*/ 937126 w 1013913"/>
                <a:gd name="connsiteY755" fmla="*/ 152885 h 1013913"/>
                <a:gd name="connsiteX756" fmla="*/ 928803 w 1013913"/>
                <a:gd name="connsiteY756" fmla="*/ 152885 h 1013913"/>
                <a:gd name="connsiteX757" fmla="*/ 941423 w 1013913"/>
                <a:gd name="connsiteY757" fmla="*/ 133192 h 1013913"/>
                <a:gd name="connsiteX758" fmla="*/ 929619 w 1013913"/>
                <a:gd name="connsiteY758" fmla="*/ 114804 h 1013913"/>
                <a:gd name="connsiteX759" fmla="*/ 937942 w 1013913"/>
                <a:gd name="connsiteY759" fmla="*/ 114804 h 1013913"/>
                <a:gd name="connsiteX760" fmla="*/ 945558 w 1013913"/>
                <a:gd name="connsiteY760" fmla="*/ 126772 h 1013913"/>
                <a:gd name="connsiteX761" fmla="*/ 953174 w 1013913"/>
                <a:gd name="connsiteY761" fmla="*/ 114804 h 1013913"/>
                <a:gd name="connsiteX762" fmla="*/ 961497 w 1013913"/>
                <a:gd name="connsiteY762" fmla="*/ 114804 h 1013913"/>
                <a:gd name="connsiteX763" fmla="*/ 949693 w 1013913"/>
                <a:gd name="connsiteY763" fmla="*/ 133192 h 1013913"/>
                <a:gd name="connsiteX764" fmla="*/ 962313 w 1013913"/>
                <a:gd name="connsiteY764" fmla="*/ 152885 h 1013913"/>
                <a:gd name="connsiteX765" fmla="*/ 953990 w 1013913"/>
                <a:gd name="connsiteY765" fmla="*/ 152885 h 1013913"/>
                <a:gd name="connsiteX766" fmla="*/ 945558 w 1013913"/>
                <a:gd name="connsiteY766" fmla="*/ 139502 h 1013913"/>
                <a:gd name="connsiteX767" fmla="*/ 997158 w 1013913"/>
                <a:gd name="connsiteY767" fmla="*/ 139502 h 1013913"/>
                <a:gd name="connsiteX768" fmla="*/ 988726 w 1013913"/>
                <a:gd name="connsiteY768" fmla="*/ 152885 h 1013913"/>
                <a:gd name="connsiteX769" fmla="*/ 980403 w 1013913"/>
                <a:gd name="connsiteY769" fmla="*/ 152885 h 1013913"/>
                <a:gd name="connsiteX770" fmla="*/ 993023 w 1013913"/>
                <a:gd name="connsiteY770" fmla="*/ 133192 h 1013913"/>
                <a:gd name="connsiteX771" fmla="*/ 981219 w 1013913"/>
                <a:gd name="connsiteY771" fmla="*/ 114804 h 1013913"/>
                <a:gd name="connsiteX772" fmla="*/ 989542 w 1013913"/>
                <a:gd name="connsiteY772" fmla="*/ 114804 h 1013913"/>
                <a:gd name="connsiteX773" fmla="*/ 997158 w 1013913"/>
                <a:gd name="connsiteY773" fmla="*/ 126772 h 1013913"/>
                <a:gd name="connsiteX774" fmla="*/ 1004775 w 1013913"/>
                <a:gd name="connsiteY774" fmla="*/ 114804 h 1013913"/>
                <a:gd name="connsiteX775" fmla="*/ 1013097 w 1013913"/>
                <a:gd name="connsiteY775" fmla="*/ 114804 h 1013913"/>
                <a:gd name="connsiteX776" fmla="*/ 1001293 w 1013913"/>
                <a:gd name="connsiteY776" fmla="*/ 133192 h 1013913"/>
                <a:gd name="connsiteX777" fmla="*/ 1013913 w 1013913"/>
                <a:gd name="connsiteY777" fmla="*/ 152885 h 1013913"/>
                <a:gd name="connsiteX778" fmla="*/ 1005591 w 1013913"/>
                <a:gd name="connsiteY778" fmla="*/ 152885 h 1013913"/>
                <a:gd name="connsiteX779" fmla="*/ 997158 w 1013913"/>
                <a:gd name="connsiteY779" fmla="*/ 139502 h 1013913"/>
                <a:gd name="connsiteX780" fmla="*/ 16755 w 1013913"/>
                <a:gd name="connsiteY780" fmla="*/ 196904 h 1013913"/>
                <a:gd name="connsiteX781" fmla="*/ 8323 w 1013913"/>
                <a:gd name="connsiteY781" fmla="*/ 210287 h 1013913"/>
                <a:gd name="connsiteX782" fmla="*/ 0 w 1013913"/>
                <a:gd name="connsiteY782" fmla="*/ 210287 h 1013913"/>
                <a:gd name="connsiteX783" fmla="*/ 12621 w 1013913"/>
                <a:gd name="connsiteY783" fmla="*/ 190594 h 1013913"/>
                <a:gd name="connsiteX784" fmla="*/ 816 w 1013913"/>
                <a:gd name="connsiteY784" fmla="*/ 172206 h 1013913"/>
                <a:gd name="connsiteX785" fmla="*/ 9139 w 1013913"/>
                <a:gd name="connsiteY785" fmla="*/ 172206 h 1013913"/>
                <a:gd name="connsiteX786" fmla="*/ 16755 w 1013913"/>
                <a:gd name="connsiteY786" fmla="*/ 184174 h 1013913"/>
                <a:gd name="connsiteX787" fmla="*/ 24372 w 1013913"/>
                <a:gd name="connsiteY787" fmla="*/ 172206 h 1013913"/>
                <a:gd name="connsiteX788" fmla="*/ 32695 w 1013913"/>
                <a:gd name="connsiteY788" fmla="*/ 172206 h 1013913"/>
                <a:gd name="connsiteX789" fmla="*/ 20890 w 1013913"/>
                <a:gd name="connsiteY789" fmla="*/ 190594 h 1013913"/>
                <a:gd name="connsiteX790" fmla="*/ 33511 w 1013913"/>
                <a:gd name="connsiteY790" fmla="*/ 210287 h 1013913"/>
                <a:gd name="connsiteX791" fmla="*/ 25188 w 1013913"/>
                <a:gd name="connsiteY791" fmla="*/ 210287 h 1013913"/>
                <a:gd name="connsiteX792" fmla="*/ 16755 w 1013913"/>
                <a:gd name="connsiteY792" fmla="*/ 196904 h 1013913"/>
                <a:gd name="connsiteX793" fmla="*/ 68355 w 1013913"/>
                <a:gd name="connsiteY793" fmla="*/ 196904 h 1013913"/>
                <a:gd name="connsiteX794" fmla="*/ 59923 w 1013913"/>
                <a:gd name="connsiteY794" fmla="*/ 210287 h 1013913"/>
                <a:gd name="connsiteX795" fmla="*/ 51600 w 1013913"/>
                <a:gd name="connsiteY795" fmla="*/ 210287 h 1013913"/>
                <a:gd name="connsiteX796" fmla="*/ 64221 w 1013913"/>
                <a:gd name="connsiteY796" fmla="*/ 190594 h 1013913"/>
                <a:gd name="connsiteX797" fmla="*/ 52416 w 1013913"/>
                <a:gd name="connsiteY797" fmla="*/ 172206 h 1013913"/>
                <a:gd name="connsiteX798" fmla="*/ 60739 w 1013913"/>
                <a:gd name="connsiteY798" fmla="*/ 172206 h 1013913"/>
                <a:gd name="connsiteX799" fmla="*/ 68355 w 1013913"/>
                <a:gd name="connsiteY799" fmla="*/ 184174 h 1013913"/>
                <a:gd name="connsiteX800" fmla="*/ 75972 w 1013913"/>
                <a:gd name="connsiteY800" fmla="*/ 172206 h 1013913"/>
                <a:gd name="connsiteX801" fmla="*/ 84295 w 1013913"/>
                <a:gd name="connsiteY801" fmla="*/ 172206 h 1013913"/>
                <a:gd name="connsiteX802" fmla="*/ 72490 w 1013913"/>
                <a:gd name="connsiteY802" fmla="*/ 190594 h 1013913"/>
                <a:gd name="connsiteX803" fmla="*/ 85111 w 1013913"/>
                <a:gd name="connsiteY803" fmla="*/ 210287 h 1013913"/>
                <a:gd name="connsiteX804" fmla="*/ 76788 w 1013913"/>
                <a:gd name="connsiteY804" fmla="*/ 210287 h 1013913"/>
                <a:gd name="connsiteX805" fmla="*/ 68355 w 1013913"/>
                <a:gd name="connsiteY805" fmla="*/ 196904 h 1013913"/>
                <a:gd name="connsiteX806" fmla="*/ 119956 w 1013913"/>
                <a:gd name="connsiteY806" fmla="*/ 196904 h 1013913"/>
                <a:gd name="connsiteX807" fmla="*/ 111523 w 1013913"/>
                <a:gd name="connsiteY807" fmla="*/ 210287 h 1013913"/>
                <a:gd name="connsiteX808" fmla="*/ 103200 w 1013913"/>
                <a:gd name="connsiteY808" fmla="*/ 210287 h 1013913"/>
                <a:gd name="connsiteX809" fmla="*/ 115821 w 1013913"/>
                <a:gd name="connsiteY809" fmla="*/ 190594 h 1013913"/>
                <a:gd name="connsiteX810" fmla="*/ 104016 w 1013913"/>
                <a:gd name="connsiteY810" fmla="*/ 172206 h 1013913"/>
                <a:gd name="connsiteX811" fmla="*/ 112339 w 1013913"/>
                <a:gd name="connsiteY811" fmla="*/ 172206 h 1013913"/>
                <a:gd name="connsiteX812" fmla="*/ 119955 w 1013913"/>
                <a:gd name="connsiteY812" fmla="*/ 184174 h 1013913"/>
                <a:gd name="connsiteX813" fmla="*/ 127572 w 1013913"/>
                <a:gd name="connsiteY813" fmla="*/ 172206 h 1013913"/>
                <a:gd name="connsiteX814" fmla="*/ 135895 w 1013913"/>
                <a:gd name="connsiteY814" fmla="*/ 172206 h 1013913"/>
                <a:gd name="connsiteX815" fmla="*/ 124090 w 1013913"/>
                <a:gd name="connsiteY815" fmla="*/ 190594 h 1013913"/>
                <a:gd name="connsiteX816" fmla="*/ 136711 w 1013913"/>
                <a:gd name="connsiteY816" fmla="*/ 210287 h 1013913"/>
                <a:gd name="connsiteX817" fmla="*/ 128388 w 1013913"/>
                <a:gd name="connsiteY817" fmla="*/ 210287 h 1013913"/>
                <a:gd name="connsiteX818" fmla="*/ 119955 w 1013913"/>
                <a:gd name="connsiteY818" fmla="*/ 196904 h 1013913"/>
                <a:gd name="connsiteX819" fmla="*/ 171556 w 1013913"/>
                <a:gd name="connsiteY819" fmla="*/ 196904 h 1013913"/>
                <a:gd name="connsiteX820" fmla="*/ 163123 w 1013913"/>
                <a:gd name="connsiteY820" fmla="*/ 210287 h 1013913"/>
                <a:gd name="connsiteX821" fmla="*/ 154800 w 1013913"/>
                <a:gd name="connsiteY821" fmla="*/ 210287 h 1013913"/>
                <a:gd name="connsiteX822" fmla="*/ 167421 w 1013913"/>
                <a:gd name="connsiteY822" fmla="*/ 190594 h 1013913"/>
                <a:gd name="connsiteX823" fmla="*/ 155616 w 1013913"/>
                <a:gd name="connsiteY823" fmla="*/ 172206 h 1013913"/>
                <a:gd name="connsiteX824" fmla="*/ 163939 w 1013913"/>
                <a:gd name="connsiteY824" fmla="*/ 172206 h 1013913"/>
                <a:gd name="connsiteX825" fmla="*/ 171555 w 1013913"/>
                <a:gd name="connsiteY825" fmla="*/ 184174 h 1013913"/>
                <a:gd name="connsiteX826" fmla="*/ 179172 w 1013913"/>
                <a:gd name="connsiteY826" fmla="*/ 172206 h 1013913"/>
                <a:gd name="connsiteX827" fmla="*/ 187495 w 1013913"/>
                <a:gd name="connsiteY827" fmla="*/ 172206 h 1013913"/>
                <a:gd name="connsiteX828" fmla="*/ 175690 w 1013913"/>
                <a:gd name="connsiteY828" fmla="*/ 190594 h 1013913"/>
                <a:gd name="connsiteX829" fmla="*/ 188311 w 1013913"/>
                <a:gd name="connsiteY829" fmla="*/ 210287 h 1013913"/>
                <a:gd name="connsiteX830" fmla="*/ 179988 w 1013913"/>
                <a:gd name="connsiteY830" fmla="*/ 210287 h 1013913"/>
                <a:gd name="connsiteX831" fmla="*/ 171555 w 1013913"/>
                <a:gd name="connsiteY831" fmla="*/ 196904 h 1013913"/>
                <a:gd name="connsiteX832" fmla="*/ 223156 w 1013913"/>
                <a:gd name="connsiteY832" fmla="*/ 196904 h 1013913"/>
                <a:gd name="connsiteX833" fmla="*/ 214724 w 1013913"/>
                <a:gd name="connsiteY833" fmla="*/ 210287 h 1013913"/>
                <a:gd name="connsiteX834" fmla="*/ 206401 w 1013913"/>
                <a:gd name="connsiteY834" fmla="*/ 210287 h 1013913"/>
                <a:gd name="connsiteX835" fmla="*/ 219021 w 1013913"/>
                <a:gd name="connsiteY835" fmla="*/ 190594 h 1013913"/>
                <a:gd name="connsiteX836" fmla="*/ 207217 w 1013913"/>
                <a:gd name="connsiteY836" fmla="*/ 172206 h 1013913"/>
                <a:gd name="connsiteX837" fmla="*/ 215540 w 1013913"/>
                <a:gd name="connsiteY837" fmla="*/ 172206 h 1013913"/>
                <a:gd name="connsiteX838" fmla="*/ 223156 w 1013913"/>
                <a:gd name="connsiteY838" fmla="*/ 184174 h 1013913"/>
                <a:gd name="connsiteX839" fmla="*/ 230772 w 1013913"/>
                <a:gd name="connsiteY839" fmla="*/ 172206 h 1013913"/>
                <a:gd name="connsiteX840" fmla="*/ 239095 w 1013913"/>
                <a:gd name="connsiteY840" fmla="*/ 172206 h 1013913"/>
                <a:gd name="connsiteX841" fmla="*/ 227291 w 1013913"/>
                <a:gd name="connsiteY841" fmla="*/ 190594 h 1013913"/>
                <a:gd name="connsiteX842" fmla="*/ 239911 w 1013913"/>
                <a:gd name="connsiteY842" fmla="*/ 210287 h 1013913"/>
                <a:gd name="connsiteX843" fmla="*/ 231588 w 1013913"/>
                <a:gd name="connsiteY843" fmla="*/ 210287 h 1013913"/>
                <a:gd name="connsiteX844" fmla="*/ 223156 w 1013913"/>
                <a:gd name="connsiteY844" fmla="*/ 196904 h 1013913"/>
                <a:gd name="connsiteX845" fmla="*/ 274756 w 1013913"/>
                <a:gd name="connsiteY845" fmla="*/ 196904 h 1013913"/>
                <a:gd name="connsiteX846" fmla="*/ 266324 w 1013913"/>
                <a:gd name="connsiteY846" fmla="*/ 210287 h 1013913"/>
                <a:gd name="connsiteX847" fmla="*/ 258001 w 1013913"/>
                <a:gd name="connsiteY847" fmla="*/ 210287 h 1013913"/>
                <a:gd name="connsiteX848" fmla="*/ 270621 w 1013913"/>
                <a:gd name="connsiteY848" fmla="*/ 190594 h 1013913"/>
                <a:gd name="connsiteX849" fmla="*/ 258817 w 1013913"/>
                <a:gd name="connsiteY849" fmla="*/ 172206 h 1013913"/>
                <a:gd name="connsiteX850" fmla="*/ 267140 w 1013913"/>
                <a:gd name="connsiteY850" fmla="*/ 172206 h 1013913"/>
                <a:gd name="connsiteX851" fmla="*/ 274756 w 1013913"/>
                <a:gd name="connsiteY851" fmla="*/ 184174 h 1013913"/>
                <a:gd name="connsiteX852" fmla="*/ 282373 w 1013913"/>
                <a:gd name="connsiteY852" fmla="*/ 172206 h 1013913"/>
                <a:gd name="connsiteX853" fmla="*/ 290696 w 1013913"/>
                <a:gd name="connsiteY853" fmla="*/ 172206 h 1013913"/>
                <a:gd name="connsiteX854" fmla="*/ 278891 w 1013913"/>
                <a:gd name="connsiteY854" fmla="*/ 190594 h 1013913"/>
                <a:gd name="connsiteX855" fmla="*/ 291512 w 1013913"/>
                <a:gd name="connsiteY855" fmla="*/ 210287 h 1013913"/>
                <a:gd name="connsiteX856" fmla="*/ 283189 w 1013913"/>
                <a:gd name="connsiteY856" fmla="*/ 210287 h 1013913"/>
                <a:gd name="connsiteX857" fmla="*/ 274756 w 1013913"/>
                <a:gd name="connsiteY857" fmla="*/ 196904 h 1013913"/>
                <a:gd name="connsiteX858" fmla="*/ 326356 w 1013913"/>
                <a:gd name="connsiteY858" fmla="*/ 196904 h 1013913"/>
                <a:gd name="connsiteX859" fmla="*/ 317924 w 1013913"/>
                <a:gd name="connsiteY859" fmla="*/ 210287 h 1013913"/>
                <a:gd name="connsiteX860" fmla="*/ 309601 w 1013913"/>
                <a:gd name="connsiteY860" fmla="*/ 210287 h 1013913"/>
                <a:gd name="connsiteX861" fmla="*/ 322222 w 1013913"/>
                <a:gd name="connsiteY861" fmla="*/ 190594 h 1013913"/>
                <a:gd name="connsiteX862" fmla="*/ 310417 w 1013913"/>
                <a:gd name="connsiteY862" fmla="*/ 172206 h 1013913"/>
                <a:gd name="connsiteX863" fmla="*/ 318740 w 1013913"/>
                <a:gd name="connsiteY863" fmla="*/ 172206 h 1013913"/>
                <a:gd name="connsiteX864" fmla="*/ 326356 w 1013913"/>
                <a:gd name="connsiteY864" fmla="*/ 184174 h 1013913"/>
                <a:gd name="connsiteX865" fmla="*/ 333973 w 1013913"/>
                <a:gd name="connsiteY865" fmla="*/ 172206 h 1013913"/>
                <a:gd name="connsiteX866" fmla="*/ 342296 w 1013913"/>
                <a:gd name="connsiteY866" fmla="*/ 172206 h 1013913"/>
                <a:gd name="connsiteX867" fmla="*/ 330491 w 1013913"/>
                <a:gd name="connsiteY867" fmla="*/ 190594 h 1013913"/>
                <a:gd name="connsiteX868" fmla="*/ 343112 w 1013913"/>
                <a:gd name="connsiteY868" fmla="*/ 210287 h 1013913"/>
                <a:gd name="connsiteX869" fmla="*/ 334789 w 1013913"/>
                <a:gd name="connsiteY869" fmla="*/ 210287 h 1013913"/>
                <a:gd name="connsiteX870" fmla="*/ 326356 w 1013913"/>
                <a:gd name="connsiteY870" fmla="*/ 196904 h 1013913"/>
                <a:gd name="connsiteX871" fmla="*/ 377956 w 1013913"/>
                <a:gd name="connsiteY871" fmla="*/ 196904 h 1013913"/>
                <a:gd name="connsiteX872" fmla="*/ 369524 w 1013913"/>
                <a:gd name="connsiteY872" fmla="*/ 210287 h 1013913"/>
                <a:gd name="connsiteX873" fmla="*/ 361201 w 1013913"/>
                <a:gd name="connsiteY873" fmla="*/ 210287 h 1013913"/>
                <a:gd name="connsiteX874" fmla="*/ 373822 w 1013913"/>
                <a:gd name="connsiteY874" fmla="*/ 190594 h 1013913"/>
                <a:gd name="connsiteX875" fmla="*/ 362017 w 1013913"/>
                <a:gd name="connsiteY875" fmla="*/ 172206 h 1013913"/>
                <a:gd name="connsiteX876" fmla="*/ 370340 w 1013913"/>
                <a:gd name="connsiteY876" fmla="*/ 172206 h 1013913"/>
                <a:gd name="connsiteX877" fmla="*/ 377956 w 1013913"/>
                <a:gd name="connsiteY877" fmla="*/ 184174 h 1013913"/>
                <a:gd name="connsiteX878" fmla="*/ 385573 w 1013913"/>
                <a:gd name="connsiteY878" fmla="*/ 172206 h 1013913"/>
                <a:gd name="connsiteX879" fmla="*/ 393896 w 1013913"/>
                <a:gd name="connsiteY879" fmla="*/ 172206 h 1013913"/>
                <a:gd name="connsiteX880" fmla="*/ 382091 w 1013913"/>
                <a:gd name="connsiteY880" fmla="*/ 190594 h 1013913"/>
                <a:gd name="connsiteX881" fmla="*/ 394712 w 1013913"/>
                <a:gd name="connsiteY881" fmla="*/ 210287 h 1013913"/>
                <a:gd name="connsiteX882" fmla="*/ 386389 w 1013913"/>
                <a:gd name="connsiteY882" fmla="*/ 210287 h 1013913"/>
                <a:gd name="connsiteX883" fmla="*/ 377956 w 1013913"/>
                <a:gd name="connsiteY883" fmla="*/ 196904 h 1013913"/>
                <a:gd name="connsiteX884" fmla="*/ 429556 w 1013913"/>
                <a:gd name="connsiteY884" fmla="*/ 196904 h 1013913"/>
                <a:gd name="connsiteX885" fmla="*/ 421124 w 1013913"/>
                <a:gd name="connsiteY885" fmla="*/ 210287 h 1013913"/>
                <a:gd name="connsiteX886" fmla="*/ 412801 w 1013913"/>
                <a:gd name="connsiteY886" fmla="*/ 210287 h 1013913"/>
                <a:gd name="connsiteX887" fmla="*/ 425422 w 1013913"/>
                <a:gd name="connsiteY887" fmla="*/ 190594 h 1013913"/>
                <a:gd name="connsiteX888" fmla="*/ 413617 w 1013913"/>
                <a:gd name="connsiteY888" fmla="*/ 172206 h 1013913"/>
                <a:gd name="connsiteX889" fmla="*/ 421940 w 1013913"/>
                <a:gd name="connsiteY889" fmla="*/ 172206 h 1013913"/>
                <a:gd name="connsiteX890" fmla="*/ 429556 w 1013913"/>
                <a:gd name="connsiteY890" fmla="*/ 184174 h 1013913"/>
                <a:gd name="connsiteX891" fmla="*/ 437173 w 1013913"/>
                <a:gd name="connsiteY891" fmla="*/ 172206 h 1013913"/>
                <a:gd name="connsiteX892" fmla="*/ 445496 w 1013913"/>
                <a:gd name="connsiteY892" fmla="*/ 172206 h 1013913"/>
                <a:gd name="connsiteX893" fmla="*/ 433691 w 1013913"/>
                <a:gd name="connsiteY893" fmla="*/ 190594 h 1013913"/>
                <a:gd name="connsiteX894" fmla="*/ 446312 w 1013913"/>
                <a:gd name="connsiteY894" fmla="*/ 210287 h 1013913"/>
                <a:gd name="connsiteX895" fmla="*/ 437989 w 1013913"/>
                <a:gd name="connsiteY895" fmla="*/ 210287 h 1013913"/>
                <a:gd name="connsiteX896" fmla="*/ 429556 w 1013913"/>
                <a:gd name="connsiteY896" fmla="*/ 196904 h 1013913"/>
                <a:gd name="connsiteX897" fmla="*/ 481157 w 1013913"/>
                <a:gd name="connsiteY897" fmla="*/ 196904 h 1013913"/>
                <a:gd name="connsiteX898" fmla="*/ 472724 w 1013913"/>
                <a:gd name="connsiteY898" fmla="*/ 210287 h 1013913"/>
                <a:gd name="connsiteX899" fmla="*/ 464401 w 1013913"/>
                <a:gd name="connsiteY899" fmla="*/ 210287 h 1013913"/>
                <a:gd name="connsiteX900" fmla="*/ 477022 w 1013913"/>
                <a:gd name="connsiteY900" fmla="*/ 190594 h 1013913"/>
                <a:gd name="connsiteX901" fmla="*/ 465217 w 1013913"/>
                <a:gd name="connsiteY901" fmla="*/ 172206 h 1013913"/>
                <a:gd name="connsiteX902" fmla="*/ 473540 w 1013913"/>
                <a:gd name="connsiteY902" fmla="*/ 172206 h 1013913"/>
                <a:gd name="connsiteX903" fmla="*/ 481156 w 1013913"/>
                <a:gd name="connsiteY903" fmla="*/ 184174 h 1013913"/>
                <a:gd name="connsiteX904" fmla="*/ 488773 w 1013913"/>
                <a:gd name="connsiteY904" fmla="*/ 172206 h 1013913"/>
                <a:gd name="connsiteX905" fmla="*/ 497096 w 1013913"/>
                <a:gd name="connsiteY905" fmla="*/ 172206 h 1013913"/>
                <a:gd name="connsiteX906" fmla="*/ 485291 w 1013913"/>
                <a:gd name="connsiteY906" fmla="*/ 190594 h 1013913"/>
                <a:gd name="connsiteX907" fmla="*/ 497912 w 1013913"/>
                <a:gd name="connsiteY907" fmla="*/ 210287 h 1013913"/>
                <a:gd name="connsiteX908" fmla="*/ 489589 w 1013913"/>
                <a:gd name="connsiteY908" fmla="*/ 210287 h 1013913"/>
                <a:gd name="connsiteX909" fmla="*/ 481156 w 1013913"/>
                <a:gd name="connsiteY909" fmla="*/ 196904 h 1013913"/>
                <a:gd name="connsiteX910" fmla="*/ 532757 w 1013913"/>
                <a:gd name="connsiteY910" fmla="*/ 196904 h 1013913"/>
                <a:gd name="connsiteX911" fmla="*/ 524324 w 1013913"/>
                <a:gd name="connsiteY911" fmla="*/ 210287 h 1013913"/>
                <a:gd name="connsiteX912" fmla="*/ 516001 w 1013913"/>
                <a:gd name="connsiteY912" fmla="*/ 210287 h 1013913"/>
                <a:gd name="connsiteX913" fmla="*/ 528622 w 1013913"/>
                <a:gd name="connsiteY913" fmla="*/ 190594 h 1013913"/>
                <a:gd name="connsiteX914" fmla="*/ 516817 w 1013913"/>
                <a:gd name="connsiteY914" fmla="*/ 172206 h 1013913"/>
                <a:gd name="connsiteX915" fmla="*/ 525140 w 1013913"/>
                <a:gd name="connsiteY915" fmla="*/ 172206 h 1013913"/>
                <a:gd name="connsiteX916" fmla="*/ 532756 w 1013913"/>
                <a:gd name="connsiteY916" fmla="*/ 184174 h 1013913"/>
                <a:gd name="connsiteX917" fmla="*/ 540373 w 1013913"/>
                <a:gd name="connsiteY917" fmla="*/ 172206 h 1013913"/>
                <a:gd name="connsiteX918" fmla="*/ 548696 w 1013913"/>
                <a:gd name="connsiteY918" fmla="*/ 172206 h 1013913"/>
                <a:gd name="connsiteX919" fmla="*/ 536891 w 1013913"/>
                <a:gd name="connsiteY919" fmla="*/ 190594 h 1013913"/>
                <a:gd name="connsiteX920" fmla="*/ 549512 w 1013913"/>
                <a:gd name="connsiteY920" fmla="*/ 210287 h 1013913"/>
                <a:gd name="connsiteX921" fmla="*/ 541189 w 1013913"/>
                <a:gd name="connsiteY921" fmla="*/ 210287 h 1013913"/>
                <a:gd name="connsiteX922" fmla="*/ 532756 w 1013913"/>
                <a:gd name="connsiteY922" fmla="*/ 196904 h 1013913"/>
                <a:gd name="connsiteX923" fmla="*/ 584357 w 1013913"/>
                <a:gd name="connsiteY923" fmla="*/ 196904 h 1013913"/>
                <a:gd name="connsiteX924" fmla="*/ 575925 w 1013913"/>
                <a:gd name="connsiteY924" fmla="*/ 210287 h 1013913"/>
                <a:gd name="connsiteX925" fmla="*/ 567601 w 1013913"/>
                <a:gd name="connsiteY925" fmla="*/ 210287 h 1013913"/>
                <a:gd name="connsiteX926" fmla="*/ 580222 w 1013913"/>
                <a:gd name="connsiteY926" fmla="*/ 190594 h 1013913"/>
                <a:gd name="connsiteX927" fmla="*/ 568417 w 1013913"/>
                <a:gd name="connsiteY927" fmla="*/ 172206 h 1013913"/>
                <a:gd name="connsiteX928" fmla="*/ 576741 w 1013913"/>
                <a:gd name="connsiteY928" fmla="*/ 172206 h 1013913"/>
                <a:gd name="connsiteX929" fmla="*/ 584357 w 1013913"/>
                <a:gd name="connsiteY929" fmla="*/ 184174 h 1013913"/>
                <a:gd name="connsiteX930" fmla="*/ 591973 w 1013913"/>
                <a:gd name="connsiteY930" fmla="*/ 172206 h 1013913"/>
                <a:gd name="connsiteX931" fmla="*/ 600296 w 1013913"/>
                <a:gd name="connsiteY931" fmla="*/ 172206 h 1013913"/>
                <a:gd name="connsiteX932" fmla="*/ 588492 w 1013913"/>
                <a:gd name="connsiteY932" fmla="*/ 190594 h 1013913"/>
                <a:gd name="connsiteX933" fmla="*/ 601112 w 1013913"/>
                <a:gd name="connsiteY933" fmla="*/ 210287 h 1013913"/>
                <a:gd name="connsiteX934" fmla="*/ 592789 w 1013913"/>
                <a:gd name="connsiteY934" fmla="*/ 210287 h 1013913"/>
                <a:gd name="connsiteX935" fmla="*/ 584357 w 1013913"/>
                <a:gd name="connsiteY935" fmla="*/ 196904 h 1013913"/>
                <a:gd name="connsiteX936" fmla="*/ 635957 w 1013913"/>
                <a:gd name="connsiteY936" fmla="*/ 196904 h 1013913"/>
                <a:gd name="connsiteX937" fmla="*/ 627525 w 1013913"/>
                <a:gd name="connsiteY937" fmla="*/ 210287 h 1013913"/>
                <a:gd name="connsiteX938" fmla="*/ 619202 w 1013913"/>
                <a:gd name="connsiteY938" fmla="*/ 210287 h 1013913"/>
                <a:gd name="connsiteX939" fmla="*/ 631822 w 1013913"/>
                <a:gd name="connsiteY939" fmla="*/ 190594 h 1013913"/>
                <a:gd name="connsiteX940" fmla="*/ 620018 w 1013913"/>
                <a:gd name="connsiteY940" fmla="*/ 172206 h 1013913"/>
                <a:gd name="connsiteX941" fmla="*/ 628341 w 1013913"/>
                <a:gd name="connsiteY941" fmla="*/ 172206 h 1013913"/>
                <a:gd name="connsiteX942" fmla="*/ 635957 w 1013913"/>
                <a:gd name="connsiteY942" fmla="*/ 184174 h 1013913"/>
                <a:gd name="connsiteX943" fmla="*/ 643573 w 1013913"/>
                <a:gd name="connsiteY943" fmla="*/ 172206 h 1013913"/>
                <a:gd name="connsiteX944" fmla="*/ 651896 w 1013913"/>
                <a:gd name="connsiteY944" fmla="*/ 172206 h 1013913"/>
                <a:gd name="connsiteX945" fmla="*/ 640092 w 1013913"/>
                <a:gd name="connsiteY945" fmla="*/ 190594 h 1013913"/>
                <a:gd name="connsiteX946" fmla="*/ 652712 w 1013913"/>
                <a:gd name="connsiteY946" fmla="*/ 210287 h 1013913"/>
                <a:gd name="connsiteX947" fmla="*/ 644389 w 1013913"/>
                <a:gd name="connsiteY947" fmla="*/ 210287 h 1013913"/>
                <a:gd name="connsiteX948" fmla="*/ 635957 w 1013913"/>
                <a:gd name="connsiteY948" fmla="*/ 196904 h 1013913"/>
                <a:gd name="connsiteX949" fmla="*/ 687557 w 1013913"/>
                <a:gd name="connsiteY949" fmla="*/ 196904 h 1013913"/>
                <a:gd name="connsiteX950" fmla="*/ 679125 w 1013913"/>
                <a:gd name="connsiteY950" fmla="*/ 210287 h 1013913"/>
                <a:gd name="connsiteX951" fmla="*/ 670802 w 1013913"/>
                <a:gd name="connsiteY951" fmla="*/ 210287 h 1013913"/>
                <a:gd name="connsiteX952" fmla="*/ 683423 w 1013913"/>
                <a:gd name="connsiteY952" fmla="*/ 190594 h 1013913"/>
                <a:gd name="connsiteX953" fmla="*/ 671618 w 1013913"/>
                <a:gd name="connsiteY953" fmla="*/ 172206 h 1013913"/>
                <a:gd name="connsiteX954" fmla="*/ 679941 w 1013913"/>
                <a:gd name="connsiteY954" fmla="*/ 172206 h 1013913"/>
                <a:gd name="connsiteX955" fmla="*/ 687557 w 1013913"/>
                <a:gd name="connsiteY955" fmla="*/ 184174 h 1013913"/>
                <a:gd name="connsiteX956" fmla="*/ 695174 w 1013913"/>
                <a:gd name="connsiteY956" fmla="*/ 172206 h 1013913"/>
                <a:gd name="connsiteX957" fmla="*/ 703497 w 1013913"/>
                <a:gd name="connsiteY957" fmla="*/ 172206 h 1013913"/>
                <a:gd name="connsiteX958" fmla="*/ 691692 w 1013913"/>
                <a:gd name="connsiteY958" fmla="*/ 190594 h 1013913"/>
                <a:gd name="connsiteX959" fmla="*/ 704313 w 1013913"/>
                <a:gd name="connsiteY959" fmla="*/ 210287 h 1013913"/>
                <a:gd name="connsiteX960" fmla="*/ 695990 w 1013913"/>
                <a:gd name="connsiteY960" fmla="*/ 210287 h 1013913"/>
                <a:gd name="connsiteX961" fmla="*/ 687557 w 1013913"/>
                <a:gd name="connsiteY961" fmla="*/ 196904 h 1013913"/>
                <a:gd name="connsiteX962" fmla="*/ 739157 w 1013913"/>
                <a:gd name="connsiteY962" fmla="*/ 196904 h 1013913"/>
                <a:gd name="connsiteX963" fmla="*/ 730725 w 1013913"/>
                <a:gd name="connsiteY963" fmla="*/ 210287 h 1013913"/>
                <a:gd name="connsiteX964" fmla="*/ 722402 w 1013913"/>
                <a:gd name="connsiteY964" fmla="*/ 210287 h 1013913"/>
                <a:gd name="connsiteX965" fmla="*/ 735023 w 1013913"/>
                <a:gd name="connsiteY965" fmla="*/ 190594 h 1013913"/>
                <a:gd name="connsiteX966" fmla="*/ 723218 w 1013913"/>
                <a:gd name="connsiteY966" fmla="*/ 172206 h 1013913"/>
                <a:gd name="connsiteX967" fmla="*/ 731541 w 1013913"/>
                <a:gd name="connsiteY967" fmla="*/ 172206 h 1013913"/>
                <a:gd name="connsiteX968" fmla="*/ 739157 w 1013913"/>
                <a:gd name="connsiteY968" fmla="*/ 184174 h 1013913"/>
                <a:gd name="connsiteX969" fmla="*/ 746774 w 1013913"/>
                <a:gd name="connsiteY969" fmla="*/ 172206 h 1013913"/>
                <a:gd name="connsiteX970" fmla="*/ 755097 w 1013913"/>
                <a:gd name="connsiteY970" fmla="*/ 172206 h 1013913"/>
                <a:gd name="connsiteX971" fmla="*/ 743292 w 1013913"/>
                <a:gd name="connsiteY971" fmla="*/ 190594 h 1013913"/>
                <a:gd name="connsiteX972" fmla="*/ 755913 w 1013913"/>
                <a:gd name="connsiteY972" fmla="*/ 210287 h 1013913"/>
                <a:gd name="connsiteX973" fmla="*/ 747590 w 1013913"/>
                <a:gd name="connsiteY973" fmla="*/ 210287 h 1013913"/>
                <a:gd name="connsiteX974" fmla="*/ 739157 w 1013913"/>
                <a:gd name="connsiteY974" fmla="*/ 196904 h 1013913"/>
                <a:gd name="connsiteX975" fmla="*/ 790757 w 1013913"/>
                <a:gd name="connsiteY975" fmla="*/ 196904 h 1013913"/>
                <a:gd name="connsiteX976" fmla="*/ 782325 w 1013913"/>
                <a:gd name="connsiteY976" fmla="*/ 210287 h 1013913"/>
                <a:gd name="connsiteX977" fmla="*/ 774002 w 1013913"/>
                <a:gd name="connsiteY977" fmla="*/ 210287 h 1013913"/>
                <a:gd name="connsiteX978" fmla="*/ 786623 w 1013913"/>
                <a:gd name="connsiteY978" fmla="*/ 190594 h 1013913"/>
                <a:gd name="connsiteX979" fmla="*/ 774818 w 1013913"/>
                <a:gd name="connsiteY979" fmla="*/ 172206 h 1013913"/>
                <a:gd name="connsiteX980" fmla="*/ 783141 w 1013913"/>
                <a:gd name="connsiteY980" fmla="*/ 172206 h 1013913"/>
                <a:gd name="connsiteX981" fmla="*/ 790757 w 1013913"/>
                <a:gd name="connsiteY981" fmla="*/ 184174 h 1013913"/>
                <a:gd name="connsiteX982" fmla="*/ 798374 w 1013913"/>
                <a:gd name="connsiteY982" fmla="*/ 172206 h 1013913"/>
                <a:gd name="connsiteX983" fmla="*/ 806697 w 1013913"/>
                <a:gd name="connsiteY983" fmla="*/ 172206 h 1013913"/>
                <a:gd name="connsiteX984" fmla="*/ 794892 w 1013913"/>
                <a:gd name="connsiteY984" fmla="*/ 190594 h 1013913"/>
                <a:gd name="connsiteX985" fmla="*/ 807513 w 1013913"/>
                <a:gd name="connsiteY985" fmla="*/ 210287 h 1013913"/>
                <a:gd name="connsiteX986" fmla="*/ 799190 w 1013913"/>
                <a:gd name="connsiteY986" fmla="*/ 210287 h 1013913"/>
                <a:gd name="connsiteX987" fmla="*/ 790757 w 1013913"/>
                <a:gd name="connsiteY987" fmla="*/ 196904 h 1013913"/>
                <a:gd name="connsiteX988" fmla="*/ 842357 w 1013913"/>
                <a:gd name="connsiteY988" fmla="*/ 196904 h 1013913"/>
                <a:gd name="connsiteX989" fmla="*/ 833925 w 1013913"/>
                <a:gd name="connsiteY989" fmla="*/ 210287 h 1013913"/>
                <a:gd name="connsiteX990" fmla="*/ 825602 w 1013913"/>
                <a:gd name="connsiteY990" fmla="*/ 210287 h 1013913"/>
                <a:gd name="connsiteX991" fmla="*/ 838223 w 1013913"/>
                <a:gd name="connsiteY991" fmla="*/ 190594 h 1013913"/>
                <a:gd name="connsiteX992" fmla="*/ 826418 w 1013913"/>
                <a:gd name="connsiteY992" fmla="*/ 172206 h 1013913"/>
                <a:gd name="connsiteX993" fmla="*/ 834741 w 1013913"/>
                <a:gd name="connsiteY993" fmla="*/ 172206 h 1013913"/>
                <a:gd name="connsiteX994" fmla="*/ 842357 w 1013913"/>
                <a:gd name="connsiteY994" fmla="*/ 184174 h 1013913"/>
                <a:gd name="connsiteX995" fmla="*/ 849974 w 1013913"/>
                <a:gd name="connsiteY995" fmla="*/ 172206 h 1013913"/>
                <a:gd name="connsiteX996" fmla="*/ 858297 w 1013913"/>
                <a:gd name="connsiteY996" fmla="*/ 172206 h 1013913"/>
                <a:gd name="connsiteX997" fmla="*/ 846492 w 1013913"/>
                <a:gd name="connsiteY997" fmla="*/ 190594 h 1013913"/>
                <a:gd name="connsiteX998" fmla="*/ 859113 w 1013913"/>
                <a:gd name="connsiteY998" fmla="*/ 210287 h 1013913"/>
                <a:gd name="connsiteX999" fmla="*/ 850790 w 1013913"/>
                <a:gd name="connsiteY999" fmla="*/ 210287 h 1013913"/>
                <a:gd name="connsiteX1000" fmla="*/ 842357 w 1013913"/>
                <a:gd name="connsiteY1000" fmla="*/ 196904 h 1013913"/>
                <a:gd name="connsiteX1001" fmla="*/ 893958 w 1013913"/>
                <a:gd name="connsiteY1001" fmla="*/ 196904 h 1013913"/>
                <a:gd name="connsiteX1002" fmla="*/ 885526 w 1013913"/>
                <a:gd name="connsiteY1002" fmla="*/ 210287 h 1013913"/>
                <a:gd name="connsiteX1003" fmla="*/ 877202 w 1013913"/>
                <a:gd name="connsiteY1003" fmla="*/ 210287 h 1013913"/>
                <a:gd name="connsiteX1004" fmla="*/ 889823 w 1013913"/>
                <a:gd name="connsiteY1004" fmla="*/ 190594 h 1013913"/>
                <a:gd name="connsiteX1005" fmla="*/ 878018 w 1013913"/>
                <a:gd name="connsiteY1005" fmla="*/ 172206 h 1013913"/>
                <a:gd name="connsiteX1006" fmla="*/ 886341 w 1013913"/>
                <a:gd name="connsiteY1006" fmla="*/ 172206 h 1013913"/>
                <a:gd name="connsiteX1007" fmla="*/ 893958 w 1013913"/>
                <a:gd name="connsiteY1007" fmla="*/ 184174 h 1013913"/>
                <a:gd name="connsiteX1008" fmla="*/ 901574 w 1013913"/>
                <a:gd name="connsiteY1008" fmla="*/ 172206 h 1013913"/>
                <a:gd name="connsiteX1009" fmla="*/ 909897 w 1013913"/>
                <a:gd name="connsiteY1009" fmla="*/ 172206 h 1013913"/>
                <a:gd name="connsiteX1010" fmla="*/ 898093 w 1013913"/>
                <a:gd name="connsiteY1010" fmla="*/ 190594 h 1013913"/>
                <a:gd name="connsiteX1011" fmla="*/ 910713 w 1013913"/>
                <a:gd name="connsiteY1011" fmla="*/ 210287 h 1013913"/>
                <a:gd name="connsiteX1012" fmla="*/ 902390 w 1013913"/>
                <a:gd name="connsiteY1012" fmla="*/ 210287 h 1013913"/>
                <a:gd name="connsiteX1013" fmla="*/ 893958 w 1013913"/>
                <a:gd name="connsiteY1013" fmla="*/ 196904 h 1013913"/>
                <a:gd name="connsiteX1014" fmla="*/ 945558 w 1013913"/>
                <a:gd name="connsiteY1014" fmla="*/ 196904 h 1013913"/>
                <a:gd name="connsiteX1015" fmla="*/ 937126 w 1013913"/>
                <a:gd name="connsiteY1015" fmla="*/ 210287 h 1013913"/>
                <a:gd name="connsiteX1016" fmla="*/ 928803 w 1013913"/>
                <a:gd name="connsiteY1016" fmla="*/ 210287 h 1013913"/>
                <a:gd name="connsiteX1017" fmla="*/ 941423 w 1013913"/>
                <a:gd name="connsiteY1017" fmla="*/ 190594 h 1013913"/>
                <a:gd name="connsiteX1018" fmla="*/ 929619 w 1013913"/>
                <a:gd name="connsiteY1018" fmla="*/ 172206 h 1013913"/>
                <a:gd name="connsiteX1019" fmla="*/ 937942 w 1013913"/>
                <a:gd name="connsiteY1019" fmla="*/ 172206 h 1013913"/>
                <a:gd name="connsiteX1020" fmla="*/ 945558 w 1013913"/>
                <a:gd name="connsiteY1020" fmla="*/ 184174 h 1013913"/>
                <a:gd name="connsiteX1021" fmla="*/ 953174 w 1013913"/>
                <a:gd name="connsiteY1021" fmla="*/ 172206 h 1013913"/>
                <a:gd name="connsiteX1022" fmla="*/ 961497 w 1013913"/>
                <a:gd name="connsiteY1022" fmla="*/ 172206 h 1013913"/>
                <a:gd name="connsiteX1023" fmla="*/ 949693 w 1013913"/>
                <a:gd name="connsiteY1023" fmla="*/ 190594 h 1013913"/>
                <a:gd name="connsiteX1024" fmla="*/ 962313 w 1013913"/>
                <a:gd name="connsiteY1024" fmla="*/ 210287 h 1013913"/>
                <a:gd name="connsiteX1025" fmla="*/ 953990 w 1013913"/>
                <a:gd name="connsiteY1025" fmla="*/ 210287 h 1013913"/>
                <a:gd name="connsiteX1026" fmla="*/ 945558 w 1013913"/>
                <a:gd name="connsiteY1026" fmla="*/ 196904 h 1013913"/>
                <a:gd name="connsiteX1027" fmla="*/ 997158 w 1013913"/>
                <a:gd name="connsiteY1027" fmla="*/ 196904 h 1013913"/>
                <a:gd name="connsiteX1028" fmla="*/ 988726 w 1013913"/>
                <a:gd name="connsiteY1028" fmla="*/ 210287 h 1013913"/>
                <a:gd name="connsiteX1029" fmla="*/ 980403 w 1013913"/>
                <a:gd name="connsiteY1029" fmla="*/ 210287 h 1013913"/>
                <a:gd name="connsiteX1030" fmla="*/ 993023 w 1013913"/>
                <a:gd name="connsiteY1030" fmla="*/ 190594 h 1013913"/>
                <a:gd name="connsiteX1031" fmla="*/ 981219 w 1013913"/>
                <a:gd name="connsiteY1031" fmla="*/ 172206 h 1013913"/>
                <a:gd name="connsiteX1032" fmla="*/ 989542 w 1013913"/>
                <a:gd name="connsiteY1032" fmla="*/ 172206 h 1013913"/>
                <a:gd name="connsiteX1033" fmla="*/ 997158 w 1013913"/>
                <a:gd name="connsiteY1033" fmla="*/ 184174 h 1013913"/>
                <a:gd name="connsiteX1034" fmla="*/ 1004775 w 1013913"/>
                <a:gd name="connsiteY1034" fmla="*/ 172206 h 1013913"/>
                <a:gd name="connsiteX1035" fmla="*/ 1013097 w 1013913"/>
                <a:gd name="connsiteY1035" fmla="*/ 172206 h 1013913"/>
                <a:gd name="connsiteX1036" fmla="*/ 1001293 w 1013913"/>
                <a:gd name="connsiteY1036" fmla="*/ 190594 h 1013913"/>
                <a:gd name="connsiteX1037" fmla="*/ 1013913 w 1013913"/>
                <a:gd name="connsiteY1037" fmla="*/ 210287 h 1013913"/>
                <a:gd name="connsiteX1038" fmla="*/ 1005591 w 1013913"/>
                <a:gd name="connsiteY1038" fmla="*/ 210287 h 1013913"/>
                <a:gd name="connsiteX1039" fmla="*/ 997158 w 1013913"/>
                <a:gd name="connsiteY1039" fmla="*/ 196904 h 1013913"/>
                <a:gd name="connsiteX1040" fmla="*/ 16755 w 1013913"/>
                <a:gd name="connsiteY1040" fmla="*/ 254306 h 1013913"/>
                <a:gd name="connsiteX1041" fmla="*/ 8323 w 1013913"/>
                <a:gd name="connsiteY1041" fmla="*/ 267689 h 1013913"/>
                <a:gd name="connsiteX1042" fmla="*/ 0 w 1013913"/>
                <a:gd name="connsiteY1042" fmla="*/ 267689 h 1013913"/>
                <a:gd name="connsiteX1043" fmla="*/ 12621 w 1013913"/>
                <a:gd name="connsiteY1043" fmla="*/ 247995 h 1013913"/>
                <a:gd name="connsiteX1044" fmla="*/ 816 w 1013913"/>
                <a:gd name="connsiteY1044" fmla="*/ 229608 h 1013913"/>
                <a:gd name="connsiteX1045" fmla="*/ 9139 w 1013913"/>
                <a:gd name="connsiteY1045" fmla="*/ 229608 h 1013913"/>
                <a:gd name="connsiteX1046" fmla="*/ 16755 w 1013913"/>
                <a:gd name="connsiteY1046" fmla="*/ 241576 h 1013913"/>
                <a:gd name="connsiteX1047" fmla="*/ 24372 w 1013913"/>
                <a:gd name="connsiteY1047" fmla="*/ 229608 h 1013913"/>
                <a:gd name="connsiteX1048" fmla="*/ 32695 w 1013913"/>
                <a:gd name="connsiteY1048" fmla="*/ 229608 h 1013913"/>
                <a:gd name="connsiteX1049" fmla="*/ 20890 w 1013913"/>
                <a:gd name="connsiteY1049" fmla="*/ 247995 h 1013913"/>
                <a:gd name="connsiteX1050" fmla="*/ 33511 w 1013913"/>
                <a:gd name="connsiteY1050" fmla="*/ 267689 h 1013913"/>
                <a:gd name="connsiteX1051" fmla="*/ 25188 w 1013913"/>
                <a:gd name="connsiteY1051" fmla="*/ 267689 h 1013913"/>
                <a:gd name="connsiteX1052" fmla="*/ 16755 w 1013913"/>
                <a:gd name="connsiteY1052" fmla="*/ 254306 h 1013913"/>
                <a:gd name="connsiteX1053" fmla="*/ 68355 w 1013913"/>
                <a:gd name="connsiteY1053" fmla="*/ 254306 h 1013913"/>
                <a:gd name="connsiteX1054" fmla="*/ 59923 w 1013913"/>
                <a:gd name="connsiteY1054" fmla="*/ 267689 h 1013913"/>
                <a:gd name="connsiteX1055" fmla="*/ 51600 w 1013913"/>
                <a:gd name="connsiteY1055" fmla="*/ 267689 h 1013913"/>
                <a:gd name="connsiteX1056" fmla="*/ 64221 w 1013913"/>
                <a:gd name="connsiteY1056" fmla="*/ 247995 h 1013913"/>
                <a:gd name="connsiteX1057" fmla="*/ 52416 w 1013913"/>
                <a:gd name="connsiteY1057" fmla="*/ 229608 h 1013913"/>
                <a:gd name="connsiteX1058" fmla="*/ 60739 w 1013913"/>
                <a:gd name="connsiteY1058" fmla="*/ 229608 h 1013913"/>
                <a:gd name="connsiteX1059" fmla="*/ 68355 w 1013913"/>
                <a:gd name="connsiteY1059" fmla="*/ 241576 h 1013913"/>
                <a:gd name="connsiteX1060" fmla="*/ 75972 w 1013913"/>
                <a:gd name="connsiteY1060" fmla="*/ 229608 h 1013913"/>
                <a:gd name="connsiteX1061" fmla="*/ 84295 w 1013913"/>
                <a:gd name="connsiteY1061" fmla="*/ 229608 h 1013913"/>
                <a:gd name="connsiteX1062" fmla="*/ 72490 w 1013913"/>
                <a:gd name="connsiteY1062" fmla="*/ 247995 h 1013913"/>
                <a:gd name="connsiteX1063" fmla="*/ 85111 w 1013913"/>
                <a:gd name="connsiteY1063" fmla="*/ 267689 h 1013913"/>
                <a:gd name="connsiteX1064" fmla="*/ 76788 w 1013913"/>
                <a:gd name="connsiteY1064" fmla="*/ 267689 h 1013913"/>
                <a:gd name="connsiteX1065" fmla="*/ 68355 w 1013913"/>
                <a:gd name="connsiteY1065" fmla="*/ 254306 h 1013913"/>
                <a:gd name="connsiteX1066" fmla="*/ 119956 w 1013913"/>
                <a:gd name="connsiteY1066" fmla="*/ 254306 h 1013913"/>
                <a:gd name="connsiteX1067" fmla="*/ 111523 w 1013913"/>
                <a:gd name="connsiteY1067" fmla="*/ 267689 h 1013913"/>
                <a:gd name="connsiteX1068" fmla="*/ 103200 w 1013913"/>
                <a:gd name="connsiteY1068" fmla="*/ 267689 h 1013913"/>
                <a:gd name="connsiteX1069" fmla="*/ 115821 w 1013913"/>
                <a:gd name="connsiteY1069" fmla="*/ 247995 h 1013913"/>
                <a:gd name="connsiteX1070" fmla="*/ 104016 w 1013913"/>
                <a:gd name="connsiteY1070" fmla="*/ 229608 h 1013913"/>
                <a:gd name="connsiteX1071" fmla="*/ 112339 w 1013913"/>
                <a:gd name="connsiteY1071" fmla="*/ 229608 h 1013913"/>
                <a:gd name="connsiteX1072" fmla="*/ 119955 w 1013913"/>
                <a:gd name="connsiteY1072" fmla="*/ 241576 h 1013913"/>
                <a:gd name="connsiteX1073" fmla="*/ 127572 w 1013913"/>
                <a:gd name="connsiteY1073" fmla="*/ 229608 h 1013913"/>
                <a:gd name="connsiteX1074" fmla="*/ 135895 w 1013913"/>
                <a:gd name="connsiteY1074" fmla="*/ 229608 h 1013913"/>
                <a:gd name="connsiteX1075" fmla="*/ 124090 w 1013913"/>
                <a:gd name="connsiteY1075" fmla="*/ 247995 h 1013913"/>
                <a:gd name="connsiteX1076" fmla="*/ 136711 w 1013913"/>
                <a:gd name="connsiteY1076" fmla="*/ 267689 h 1013913"/>
                <a:gd name="connsiteX1077" fmla="*/ 128388 w 1013913"/>
                <a:gd name="connsiteY1077" fmla="*/ 267689 h 1013913"/>
                <a:gd name="connsiteX1078" fmla="*/ 119955 w 1013913"/>
                <a:gd name="connsiteY1078" fmla="*/ 254306 h 1013913"/>
                <a:gd name="connsiteX1079" fmla="*/ 171556 w 1013913"/>
                <a:gd name="connsiteY1079" fmla="*/ 254306 h 1013913"/>
                <a:gd name="connsiteX1080" fmla="*/ 163123 w 1013913"/>
                <a:gd name="connsiteY1080" fmla="*/ 267689 h 1013913"/>
                <a:gd name="connsiteX1081" fmla="*/ 154800 w 1013913"/>
                <a:gd name="connsiteY1081" fmla="*/ 267689 h 1013913"/>
                <a:gd name="connsiteX1082" fmla="*/ 167421 w 1013913"/>
                <a:gd name="connsiteY1082" fmla="*/ 247995 h 1013913"/>
                <a:gd name="connsiteX1083" fmla="*/ 155616 w 1013913"/>
                <a:gd name="connsiteY1083" fmla="*/ 229608 h 1013913"/>
                <a:gd name="connsiteX1084" fmla="*/ 163939 w 1013913"/>
                <a:gd name="connsiteY1084" fmla="*/ 229608 h 1013913"/>
                <a:gd name="connsiteX1085" fmla="*/ 171555 w 1013913"/>
                <a:gd name="connsiteY1085" fmla="*/ 241576 h 1013913"/>
                <a:gd name="connsiteX1086" fmla="*/ 179172 w 1013913"/>
                <a:gd name="connsiteY1086" fmla="*/ 229608 h 1013913"/>
                <a:gd name="connsiteX1087" fmla="*/ 187495 w 1013913"/>
                <a:gd name="connsiteY1087" fmla="*/ 229608 h 1013913"/>
                <a:gd name="connsiteX1088" fmla="*/ 175690 w 1013913"/>
                <a:gd name="connsiteY1088" fmla="*/ 247995 h 1013913"/>
                <a:gd name="connsiteX1089" fmla="*/ 188311 w 1013913"/>
                <a:gd name="connsiteY1089" fmla="*/ 267689 h 1013913"/>
                <a:gd name="connsiteX1090" fmla="*/ 179988 w 1013913"/>
                <a:gd name="connsiteY1090" fmla="*/ 267689 h 1013913"/>
                <a:gd name="connsiteX1091" fmla="*/ 171555 w 1013913"/>
                <a:gd name="connsiteY1091" fmla="*/ 254306 h 1013913"/>
                <a:gd name="connsiteX1092" fmla="*/ 223156 w 1013913"/>
                <a:gd name="connsiteY1092" fmla="*/ 254306 h 1013913"/>
                <a:gd name="connsiteX1093" fmla="*/ 214724 w 1013913"/>
                <a:gd name="connsiteY1093" fmla="*/ 267689 h 1013913"/>
                <a:gd name="connsiteX1094" fmla="*/ 206401 w 1013913"/>
                <a:gd name="connsiteY1094" fmla="*/ 267689 h 1013913"/>
                <a:gd name="connsiteX1095" fmla="*/ 219021 w 1013913"/>
                <a:gd name="connsiteY1095" fmla="*/ 247995 h 1013913"/>
                <a:gd name="connsiteX1096" fmla="*/ 207217 w 1013913"/>
                <a:gd name="connsiteY1096" fmla="*/ 229608 h 1013913"/>
                <a:gd name="connsiteX1097" fmla="*/ 215540 w 1013913"/>
                <a:gd name="connsiteY1097" fmla="*/ 229608 h 1013913"/>
                <a:gd name="connsiteX1098" fmla="*/ 223156 w 1013913"/>
                <a:gd name="connsiteY1098" fmla="*/ 241576 h 1013913"/>
                <a:gd name="connsiteX1099" fmla="*/ 230772 w 1013913"/>
                <a:gd name="connsiteY1099" fmla="*/ 229608 h 1013913"/>
                <a:gd name="connsiteX1100" fmla="*/ 239095 w 1013913"/>
                <a:gd name="connsiteY1100" fmla="*/ 229608 h 1013913"/>
                <a:gd name="connsiteX1101" fmla="*/ 227291 w 1013913"/>
                <a:gd name="connsiteY1101" fmla="*/ 247995 h 1013913"/>
                <a:gd name="connsiteX1102" fmla="*/ 239911 w 1013913"/>
                <a:gd name="connsiteY1102" fmla="*/ 267689 h 1013913"/>
                <a:gd name="connsiteX1103" fmla="*/ 231588 w 1013913"/>
                <a:gd name="connsiteY1103" fmla="*/ 267689 h 1013913"/>
                <a:gd name="connsiteX1104" fmla="*/ 223156 w 1013913"/>
                <a:gd name="connsiteY1104" fmla="*/ 254306 h 1013913"/>
                <a:gd name="connsiteX1105" fmla="*/ 274756 w 1013913"/>
                <a:gd name="connsiteY1105" fmla="*/ 254306 h 1013913"/>
                <a:gd name="connsiteX1106" fmla="*/ 266324 w 1013913"/>
                <a:gd name="connsiteY1106" fmla="*/ 267689 h 1013913"/>
                <a:gd name="connsiteX1107" fmla="*/ 258001 w 1013913"/>
                <a:gd name="connsiteY1107" fmla="*/ 267689 h 1013913"/>
                <a:gd name="connsiteX1108" fmla="*/ 270621 w 1013913"/>
                <a:gd name="connsiteY1108" fmla="*/ 247995 h 1013913"/>
                <a:gd name="connsiteX1109" fmla="*/ 258817 w 1013913"/>
                <a:gd name="connsiteY1109" fmla="*/ 229608 h 1013913"/>
                <a:gd name="connsiteX1110" fmla="*/ 267140 w 1013913"/>
                <a:gd name="connsiteY1110" fmla="*/ 229608 h 1013913"/>
                <a:gd name="connsiteX1111" fmla="*/ 274756 w 1013913"/>
                <a:gd name="connsiteY1111" fmla="*/ 241576 h 1013913"/>
                <a:gd name="connsiteX1112" fmla="*/ 282373 w 1013913"/>
                <a:gd name="connsiteY1112" fmla="*/ 229608 h 1013913"/>
                <a:gd name="connsiteX1113" fmla="*/ 290696 w 1013913"/>
                <a:gd name="connsiteY1113" fmla="*/ 229608 h 1013913"/>
                <a:gd name="connsiteX1114" fmla="*/ 278891 w 1013913"/>
                <a:gd name="connsiteY1114" fmla="*/ 247995 h 1013913"/>
                <a:gd name="connsiteX1115" fmla="*/ 291512 w 1013913"/>
                <a:gd name="connsiteY1115" fmla="*/ 267689 h 1013913"/>
                <a:gd name="connsiteX1116" fmla="*/ 283189 w 1013913"/>
                <a:gd name="connsiteY1116" fmla="*/ 267689 h 1013913"/>
                <a:gd name="connsiteX1117" fmla="*/ 274756 w 1013913"/>
                <a:gd name="connsiteY1117" fmla="*/ 254306 h 1013913"/>
                <a:gd name="connsiteX1118" fmla="*/ 326356 w 1013913"/>
                <a:gd name="connsiteY1118" fmla="*/ 254306 h 1013913"/>
                <a:gd name="connsiteX1119" fmla="*/ 317924 w 1013913"/>
                <a:gd name="connsiteY1119" fmla="*/ 267689 h 1013913"/>
                <a:gd name="connsiteX1120" fmla="*/ 309601 w 1013913"/>
                <a:gd name="connsiteY1120" fmla="*/ 267689 h 1013913"/>
                <a:gd name="connsiteX1121" fmla="*/ 322222 w 1013913"/>
                <a:gd name="connsiteY1121" fmla="*/ 247995 h 1013913"/>
                <a:gd name="connsiteX1122" fmla="*/ 310417 w 1013913"/>
                <a:gd name="connsiteY1122" fmla="*/ 229608 h 1013913"/>
                <a:gd name="connsiteX1123" fmla="*/ 318740 w 1013913"/>
                <a:gd name="connsiteY1123" fmla="*/ 229608 h 1013913"/>
                <a:gd name="connsiteX1124" fmla="*/ 326356 w 1013913"/>
                <a:gd name="connsiteY1124" fmla="*/ 241576 h 1013913"/>
                <a:gd name="connsiteX1125" fmla="*/ 333973 w 1013913"/>
                <a:gd name="connsiteY1125" fmla="*/ 229608 h 1013913"/>
                <a:gd name="connsiteX1126" fmla="*/ 342296 w 1013913"/>
                <a:gd name="connsiteY1126" fmla="*/ 229608 h 1013913"/>
                <a:gd name="connsiteX1127" fmla="*/ 330491 w 1013913"/>
                <a:gd name="connsiteY1127" fmla="*/ 247995 h 1013913"/>
                <a:gd name="connsiteX1128" fmla="*/ 343112 w 1013913"/>
                <a:gd name="connsiteY1128" fmla="*/ 267689 h 1013913"/>
                <a:gd name="connsiteX1129" fmla="*/ 334789 w 1013913"/>
                <a:gd name="connsiteY1129" fmla="*/ 267689 h 1013913"/>
                <a:gd name="connsiteX1130" fmla="*/ 326356 w 1013913"/>
                <a:gd name="connsiteY1130" fmla="*/ 254306 h 1013913"/>
                <a:gd name="connsiteX1131" fmla="*/ 377956 w 1013913"/>
                <a:gd name="connsiteY1131" fmla="*/ 254306 h 1013913"/>
                <a:gd name="connsiteX1132" fmla="*/ 369524 w 1013913"/>
                <a:gd name="connsiteY1132" fmla="*/ 267689 h 1013913"/>
                <a:gd name="connsiteX1133" fmla="*/ 361201 w 1013913"/>
                <a:gd name="connsiteY1133" fmla="*/ 267689 h 1013913"/>
                <a:gd name="connsiteX1134" fmla="*/ 373822 w 1013913"/>
                <a:gd name="connsiteY1134" fmla="*/ 247995 h 1013913"/>
                <a:gd name="connsiteX1135" fmla="*/ 362017 w 1013913"/>
                <a:gd name="connsiteY1135" fmla="*/ 229608 h 1013913"/>
                <a:gd name="connsiteX1136" fmla="*/ 370340 w 1013913"/>
                <a:gd name="connsiteY1136" fmla="*/ 229608 h 1013913"/>
                <a:gd name="connsiteX1137" fmla="*/ 377956 w 1013913"/>
                <a:gd name="connsiteY1137" fmla="*/ 241576 h 1013913"/>
                <a:gd name="connsiteX1138" fmla="*/ 385573 w 1013913"/>
                <a:gd name="connsiteY1138" fmla="*/ 229608 h 1013913"/>
                <a:gd name="connsiteX1139" fmla="*/ 393896 w 1013913"/>
                <a:gd name="connsiteY1139" fmla="*/ 229608 h 1013913"/>
                <a:gd name="connsiteX1140" fmla="*/ 382091 w 1013913"/>
                <a:gd name="connsiteY1140" fmla="*/ 247995 h 1013913"/>
                <a:gd name="connsiteX1141" fmla="*/ 394712 w 1013913"/>
                <a:gd name="connsiteY1141" fmla="*/ 267689 h 1013913"/>
                <a:gd name="connsiteX1142" fmla="*/ 386389 w 1013913"/>
                <a:gd name="connsiteY1142" fmla="*/ 267689 h 1013913"/>
                <a:gd name="connsiteX1143" fmla="*/ 377956 w 1013913"/>
                <a:gd name="connsiteY1143" fmla="*/ 254306 h 1013913"/>
                <a:gd name="connsiteX1144" fmla="*/ 429556 w 1013913"/>
                <a:gd name="connsiteY1144" fmla="*/ 254306 h 1013913"/>
                <a:gd name="connsiteX1145" fmla="*/ 421124 w 1013913"/>
                <a:gd name="connsiteY1145" fmla="*/ 267689 h 1013913"/>
                <a:gd name="connsiteX1146" fmla="*/ 412801 w 1013913"/>
                <a:gd name="connsiteY1146" fmla="*/ 267689 h 1013913"/>
                <a:gd name="connsiteX1147" fmla="*/ 425422 w 1013913"/>
                <a:gd name="connsiteY1147" fmla="*/ 247995 h 1013913"/>
                <a:gd name="connsiteX1148" fmla="*/ 413617 w 1013913"/>
                <a:gd name="connsiteY1148" fmla="*/ 229608 h 1013913"/>
                <a:gd name="connsiteX1149" fmla="*/ 421940 w 1013913"/>
                <a:gd name="connsiteY1149" fmla="*/ 229608 h 1013913"/>
                <a:gd name="connsiteX1150" fmla="*/ 429556 w 1013913"/>
                <a:gd name="connsiteY1150" fmla="*/ 241576 h 1013913"/>
                <a:gd name="connsiteX1151" fmla="*/ 437173 w 1013913"/>
                <a:gd name="connsiteY1151" fmla="*/ 229608 h 1013913"/>
                <a:gd name="connsiteX1152" fmla="*/ 445496 w 1013913"/>
                <a:gd name="connsiteY1152" fmla="*/ 229608 h 1013913"/>
                <a:gd name="connsiteX1153" fmla="*/ 433691 w 1013913"/>
                <a:gd name="connsiteY1153" fmla="*/ 247995 h 1013913"/>
                <a:gd name="connsiteX1154" fmla="*/ 446312 w 1013913"/>
                <a:gd name="connsiteY1154" fmla="*/ 267689 h 1013913"/>
                <a:gd name="connsiteX1155" fmla="*/ 437989 w 1013913"/>
                <a:gd name="connsiteY1155" fmla="*/ 267689 h 1013913"/>
                <a:gd name="connsiteX1156" fmla="*/ 429556 w 1013913"/>
                <a:gd name="connsiteY1156" fmla="*/ 254306 h 1013913"/>
                <a:gd name="connsiteX1157" fmla="*/ 481157 w 1013913"/>
                <a:gd name="connsiteY1157" fmla="*/ 254306 h 1013913"/>
                <a:gd name="connsiteX1158" fmla="*/ 472724 w 1013913"/>
                <a:gd name="connsiteY1158" fmla="*/ 267689 h 1013913"/>
                <a:gd name="connsiteX1159" fmla="*/ 464401 w 1013913"/>
                <a:gd name="connsiteY1159" fmla="*/ 267689 h 1013913"/>
                <a:gd name="connsiteX1160" fmla="*/ 477022 w 1013913"/>
                <a:gd name="connsiteY1160" fmla="*/ 247995 h 1013913"/>
                <a:gd name="connsiteX1161" fmla="*/ 465217 w 1013913"/>
                <a:gd name="connsiteY1161" fmla="*/ 229608 h 1013913"/>
                <a:gd name="connsiteX1162" fmla="*/ 473540 w 1013913"/>
                <a:gd name="connsiteY1162" fmla="*/ 229608 h 1013913"/>
                <a:gd name="connsiteX1163" fmla="*/ 481156 w 1013913"/>
                <a:gd name="connsiteY1163" fmla="*/ 241576 h 1013913"/>
                <a:gd name="connsiteX1164" fmla="*/ 488773 w 1013913"/>
                <a:gd name="connsiteY1164" fmla="*/ 229608 h 1013913"/>
                <a:gd name="connsiteX1165" fmla="*/ 497096 w 1013913"/>
                <a:gd name="connsiteY1165" fmla="*/ 229608 h 1013913"/>
                <a:gd name="connsiteX1166" fmla="*/ 485291 w 1013913"/>
                <a:gd name="connsiteY1166" fmla="*/ 247995 h 1013913"/>
                <a:gd name="connsiteX1167" fmla="*/ 497912 w 1013913"/>
                <a:gd name="connsiteY1167" fmla="*/ 267689 h 1013913"/>
                <a:gd name="connsiteX1168" fmla="*/ 489589 w 1013913"/>
                <a:gd name="connsiteY1168" fmla="*/ 267689 h 1013913"/>
                <a:gd name="connsiteX1169" fmla="*/ 481156 w 1013913"/>
                <a:gd name="connsiteY1169" fmla="*/ 254306 h 1013913"/>
                <a:gd name="connsiteX1170" fmla="*/ 532757 w 1013913"/>
                <a:gd name="connsiteY1170" fmla="*/ 254306 h 1013913"/>
                <a:gd name="connsiteX1171" fmla="*/ 524324 w 1013913"/>
                <a:gd name="connsiteY1171" fmla="*/ 267689 h 1013913"/>
                <a:gd name="connsiteX1172" fmla="*/ 516001 w 1013913"/>
                <a:gd name="connsiteY1172" fmla="*/ 267689 h 1013913"/>
                <a:gd name="connsiteX1173" fmla="*/ 528622 w 1013913"/>
                <a:gd name="connsiteY1173" fmla="*/ 247995 h 1013913"/>
                <a:gd name="connsiteX1174" fmla="*/ 516817 w 1013913"/>
                <a:gd name="connsiteY1174" fmla="*/ 229608 h 1013913"/>
                <a:gd name="connsiteX1175" fmla="*/ 525140 w 1013913"/>
                <a:gd name="connsiteY1175" fmla="*/ 229608 h 1013913"/>
                <a:gd name="connsiteX1176" fmla="*/ 532756 w 1013913"/>
                <a:gd name="connsiteY1176" fmla="*/ 241576 h 1013913"/>
                <a:gd name="connsiteX1177" fmla="*/ 540373 w 1013913"/>
                <a:gd name="connsiteY1177" fmla="*/ 229608 h 1013913"/>
                <a:gd name="connsiteX1178" fmla="*/ 548696 w 1013913"/>
                <a:gd name="connsiteY1178" fmla="*/ 229608 h 1013913"/>
                <a:gd name="connsiteX1179" fmla="*/ 536891 w 1013913"/>
                <a:gd name="connsiteY1179" fmla="*/ 247995 h 1013913"/>
                <a:gd name="connsiteX1180" fmla="*/ 549512 w 1013913"/>
                <a:gd name="connsiteY1180" fmla="*/ 267689 h 1013913"/>
                <a:gd name="connsiteX1181" fmla="*/ 541189 w 1013913"/>
                <a:gd name="connsiteY1181" fmla="*/ 267689 h 1013913"/>
                <a:gd name="connsiteX1182" fmla="*/ 532756 w 1013913"/>
                <a:gd name="connsiteY1182" fmla="*/ 254306 h 1013913"/>
                <a:gd name="connsiteX1183" fmla="*/ 584357 w 1013913"/>
                <a:gd name="connsiteY1183" fmla="*/ 254306 h 1013913"/>
                <a:gd name="connsiteX1184" fmla="*/ 575925 w 1013913"/>
                <a:gd name="connsiteY1184" fmla="*/ 267689 h 1013913"/>
                <a:gd name="connsiteX1185" fmla="*/ 567601 w 1013913"/>
                <a:gd name="connsiteY1185" fmla="*/ 267689 h 1013913"/>
                <a:gd name="connsiteX1186" fmla="*/ 580222 w 1013913"/>
                <a:gd name="connsiteY1186" fmla="*/ 247995 h 1013913"/>
                <a:gd name="connsiteX1187" fmla="*/ 568417 w 1013913"/>
                <a:gd name="connsiteY1187" fmla="*/ 229608 h 1013913"/>
                <a:gd name="connsiteX1188" fmla="*/ 576741 w 1013913"/>
                <a:gd name="connsiteY1188" fmla="*/ 229608 h 1013913"/>
                <a:gd name="connsiteX1189" fmla="*/ 584357 w 1013913"/>
                <a:gd name="connsiteY1189" fmla="*/ 241576 h 1013913"/>
                <a:gd name="connsiteX1190" fmla="*/ 591973 w 1013913"/>
                <a:gd name="connsiteY1190" fmla="*/ 229608 h 1013913"/>
                <a:gd name="connsiteX1191" fmla="*/ 600296 w 1013913"/>
                <a:gd name="connsiteY1191" fmla="*/ 229608 h 1013913"/>
                <a:gd name="connsiteX1192" fmla="*/ 588492 w 1013913"/>
                <a:gd name="connsiteY1192" fmla="*/ 247995 h 1013913"/>
                <a:gd name="connsiteX1193" fmla="*/ 601112 w 1013913"/>
                <a:gd name="connsiteY1193" fmla="*/ 267689 h 1013913"/>
                <a:gd name="connsiteX1194" fmla="*/ 592789 w 1013913"/>
                <a:gd name="connsiteY1194" fmla="*/ 267689 h 1013913"/>
                <a:gd name="connsiteX1195" fmla="*/ 584357 w 1013913"/>
                <a:gd name="connsiteY1195" fmla="*/ 254306 h 1013913"/>
                <a:gd name="connsiteX1196" fmla="*/ 635957 w 1013913"/>
                <a:gd name="connsiteY1196" fmla="*/ 254306 h 1013913"/>
                <a:gd name="connsiteX1197" fmla="*/ 627525 w 1013913"/>
                <a:gd name="connsiteY1197" fmla="*/ 267689 h 1013913"/>
                <a:gd name="connsiteX1198" fmla="*/ 619202 w 1013913"/>
                <a:gd name="connsiteY1198" fmla="*/ 267689 h 1013913"/>
                <a:gd name="connsiteX1199" fmla="*/ 631822 w 1013913"/>
                <a:gd name="connsiteY1199" fmla="*/ 247995 h 1013913"/>
                <a:gd name="connsiteX1200" fmla="*/ 620018 w 1013913"/>
                <a:gd name="connsiteY1200" fmla="*/ 229608 h 1013913"/>
                <a:gd name="connsiteX1201" fmla="*/ 628341 w 1013913"/>
                <a:gd name="connsiteY1201" fmla="*/ 229608 h 1013913"/>
                <a:gd name="connsiteX1202" fmla="*/ 635957 w 1013913"/>
                <a:gd name="connsiteY1202" fmla="*/ 241576 h 1013913"/>
                <a:gd name="connsiteX1203" fmla="*/ 643573 w 1013913"/>
                <a:gd name="connsiteY1203" fmla="*/ 229608 h 1013913"/>
                <a:gd name="connsiteX1204" fmla="*/ 651896 w 1013913"/>
                <a:gd name="connsiteY1204" fmla="*/ 229608 h 1013913"/>
                <a:gd name="connsiteX1205" fmla="*/ 640092 w 1013913"/>
                <a:gd name="connsiteY1205" fmla="*/ 247995 h 1013913"/>
                <a:gd name="connsiteX1206" fmla="*/ 652712 w 1013913"/>
                <a:gd name="connsiteY1206" fmla="*/ 267689 h 1013913"/>
                <a:gd name="connsiteX1207" fmla="*/ 644389 w 1013913"/>
                <a:gd name="connsiteY1207" fmla="*/ 267689 h 1013913"/>
                <a:gd name="connsiteX1208" fmla="*/ 635957 w 1013913"/>
                <a:gd name="connsiteY1208" fmla="*/ 254306 h 1013913"/>
                <a:gd name="connsiteX1209" fmla="*/ 687557 w 1013913"/>
                <a:gd name="connsiteY1209" fmla="*/ 254306 h 1013913"/>
                <a:gd name="connsiteX1210" fmla="*/ 679125 w 1013913"/>
                <a:gd name="connsiteY1210" fmla="*/ 267689 h 1013913"/>
                <a:gd name="connsiteX1211" fmla="*/ 670802 w 1013913"/>
                <a:gd name="connsiteY1211" fmla="*/ 267689 h 1013913"/>
                <a:gd name="connsiteX1212" fmla="*/ 683423 w 1013913"/>
                <a:gd name="connsiteY1212" fmla="*/ 247995 h 1013913"/>
                <a:gd name="connsiteX1213" fmla="*/ 671618 w 1013913"/>
                <a:gd name="connsiteY1213" fmla="*/ 229608 h 1013913"/>
                <a:gd name="connsiteX1214" fmla="*/ 679941 w 1013913"/>
                <a:gd name="connsiteY1214" fmla="*/ 229608 h 1013913"/>
                <a:gd name="connsiteX1215" fmla="*/ 687557 w 1013913"/>
                <a:gd name="connsiteY1215" fmla="*/ 241576 h 1013913"/>
                <a:gd name="connsiteX1216" fmla="*/ 695174 w 1013913"/>
                <a:gd name="connsiteY1216" fmla="*/ 229608 h 1013913"/>
                <a:gd name="connsiteX1217" fmla="*/ 703497 w 1013913"/>
                <a:gd name="connsiteY1217" fmla="*/ 229608 h 1013913"/>
                <a:gd name="connsiteX1218" fmla="*/ 691692 w 1013913"/>
                <a:gd name="connsiteY1218" fmla="*/ 247995 h 1013913"/>
                <a:gd name="connsiteX1219" fmla="*/ 704313 w 1013913"/>
                <a:gd name="connsiteY1219" fmla="*/ 267689 h 1013913"/>
                <a:gd name="connsiteX1220" fmla="*/ 695990 w 1013913"/>
                <a:gd name="connsiteY1220" fmla="*/ 267689 h 1013913"/>
                <a:gd name="connsiteX1221" fmla="*/ 687557 w 1013913"/>
                <a:gd name="connsiteY1221" fmla="*/ 254306 h 1013913"/>
                <a:gd name="connsiteX1222" fmla="*/ 739157 w 1013913"/>
                <a:gd name="connsiteY1222" fmla="*/ 254306 h 1013913"/>
                <a:gd name="connsiteX1223" fmla="*/ 730725 w 1013913"/>
                <a:gd name="connsiteY1223" fmla="*/ 267689 h 1013913"/>
                <a:gd name="connsiteX1224" fmla="*/ 722402 w 1013913"/>
                <a:gd name="connsiteY1224" fmla="*/ 267689 h 1013913"/>
                <a:gd name="connsiteX1225" fmla="*/ 735023 w 1013913"/>
                <a:gd name="connsiteY1225" fmla="*/ 247995 h 1013913"/>
                <a:gd name="connsiteX1226" fmla="*/ 723218 w 1013913"/>
                <a:gd name="connsiteY1226" fmla="*/ 229608 h 1013913"/>
                <a:gd name="connsiteX1227" fmla="*/ 731541 w 1013913"/>
                <a:gd name="connsiteY1227" fmla="*/ 229608 h 1013913"/>
                <a:gd name="connsiteX1228" fmla="*/ 739157 w 1013913"/>
                <a:gd name="connsiteY1228" fmla="*/ 241576 h 1013913"/>
                <a:gd name="connsiteX1229" fmla="*/ 746774 w 1013913"/>
                <a:gd name="connsiteY1229" fmla="*/ 229608 h 1013913"/>
                <a:gd name="connsiteX1230" fmla="*/ 755097 w 1013913"/>
                <a:gd name="connsiteY1230" fmla="*/ 229608 h 1013913"/>
                <a:gd name="connsiteX1231" fmla="*/ 743292 w 1013913"/>
                <a:gd name="connsiteY1231" fmla="*/ 247995 h 1013913"/>
                <a:gd name="connsiteX1232" fmla="*/ 755913 w 1013913"/>
                <a:gd name="connsiteY1232" fmla="*/ 267689 h 1013913"/>
                <a:gd name="connsiteX1233" fmla="*/ 747590 w 1013913"/>
                <a:gd name="connsiteY1233" fmla="*/ 267689 h 1013913"/>
                <a:gd name="connsiteX1234" fmla="*/ 739157 w 1013913"/>
                <a:gd name="connsiteY1234" fmla="*/ 254306 h 1013913"/>
                <a:gd name="connsiteX1235" fmla="*/ 790757 w 1013913"/>
                <a:gd name="connsiteY1235" fmla="*/ 254306 h 1013913"/>
                <a:gd name="connsiteX1236" fmla="*/ 782325 w 1013913"/>
                <a:gd name="connsiteY1236" fmla="*/ 267689 h 1013913"/>
                <a:gd name="connsiteX1237" fmla="*/ 774002 w 1013913"/>
                <a:gd name="connsiteY1237" fmla="*/ 267689 h 1013913"/>
                <a:gd name="connsiteX1238" fmla="*/ 786623 w 1013913"/>
                <a:gd name="connsiteY1238" fmla="*/ 247995 h 1013913"/>
                <a:gd name="connsiteX1239" fmla="*/ 774818 w 1013913"/>
                <a:gd name="connsiteY1239" fmla="*/ 229608 h 1013913"/>
                <a:gd name="connsiteX1240" fmla="*/ 783141 w 1013913"/>
                <a:gd name="connsiteY1240" fmla="*/ 229608 h 1013913"/>
                <a:gd name="connsiteX1241" fmla="*/ 790757 w 1013913"/>
                <a:gd name="connsiteY1241" fmla="*/ 241576 h 1013913"/>
                <a:gd name="connsiteX1242" fmla="*/ 798374 w 1013913"/>
                <a:gd name="connsiteY1242" fmla="*/ 229608 h 1013913"/>
                <a:gd name="connsiteX1243" fmla="*/ 806697 w 1013913"/>
                <a:gd name="connsiteY1243" fmla="*/ 229608 h 1013913"/>
                <a:gd name="connsiteX1244" fmla="*/ 794892 w 1013913"/>
                <a:gd name="connsiteY1244" fmla="*/ 247995 h 1013913"/>
                <a:gd name="connsiteX1245" fmla="*/ 807513 w 1013913"/>
                <a:gd name="connsiteY1245" fmla="*/ 267689 h 1013913"/>
                <a:gd name="connsiteX1246" fmla="*/ 799190 w 1013913"/>
                <a:gd name="connsiteY1246" fmla="*/ 267689 h 1013913"/>
                <a:gd name="connsiteX1247" fmla="*/ 790757 w 1013913"/>
                <a:gd name="connsiteY1247" fmla="*/ 254306 h 1013913"/>
                <a:gd name="connsiteX1248" fmla="*/ 842357 w 1013913"/>
                <a:gd name="connsiteY1248" fmla="*/ 254306 h 1013913"/>
                <a:gd name="connsiteX1249" fmla="*/ 833925 w 1013913"/>
                <a:gd name="connsiteY1249" fmla="*/ 267689 h 1013913"/>
                <a:gd name="connsiteX1250" fmla="*/ 825602 w 1013913"/>
                <a:gd name="connsiteY1250" fmla="*/ 267689 h 1013913"/>
                <a:gd name="connsiteX1251" fmla="*/ 838223 w 1013913"/>
                <a:gd name="connsiteY1251" fmla="*/ 247995 h 1013913"/>
                <a:gd name="connsiteX1252" fmla="*/ 826418 w 1013913"/>
                <a:gd name="connsiteY1252" fmla="*/ 229608 h 1013913"/>
                <a:gd name="connsiteX1253" fmla="*/ 834741 w 1013913"/>
                <a:gd name="connsiteY1253" fmla="*/ 229608 h 1013913"/>
                <a:gd name="connsiteX1254" fmla="*/ 842357 w 1013913"/>
                <a:gd name="connsiteY1254" fmla="*/ 241576 h 1013913"/>
                <a:gd name="connsiteX1255" fmla="*/ 849974 w 1013913"/>
                <a:gd name="connsiteY1255" fmla="*/ 229608 h 1013913"/>
                <a:gd name="connsiteX1256" fmla="*/ 858297 w 1013913"/>
                <a:gd name="connsiteY1256" fmla="*/ 229608 h 1013913"/>
                <a:gd name="connsiteX1257" fmla="*/ 846492 w 1013913"/>
                <a:gd name="connsiteY1257" fmla="*/ 247995 h 1013913"/>
                <a:gd name="connsiteX1258" fmla="*/ 859113 w 1013913"/>
                <a:gd name="connsiteY1258" fmla="*/ 267689 h 1013913"/>
                <a:gd name="connsiteX1259" fmla="*/ 850790 w 1013913"/>
                <a:gd name="connsiteY1259" fmla="*/ 267689 h 1013913"/>
                <a:gd name="connsiteX1260" fmla="*/ 842357 w 1013913"/>
                <a:gd name="connsiteY1260" fmla="*/ 254306 h 1013913"/>
                <a:gd name="connsiteX1261" fmla="*/ 893958 w 1013913"/>
                <a:gd name="connsiteY1261" fmla="*/ 254306 h 1013913"/>
                <a:gd name="connsiteX1262" fmla="*/ 885526 w 1013913"/>
                <a:gd name="connsiteY1262" fmla="*/ 267689 h 1013913"/>
                <a:gd name="connsiteX1263" fmla="*/ 877202 w 1013913"/>
                <a:gd name="connsiteY1263" fmla="*/ 267689 h 1013913"/>
                <a:gd name="connsiteX1264" fmla="*/ 889823 w 1013913"/>
                <a:gd name="connsiteY1264" fmla="*/ 247995 h 1013913"/>
                <a:gd name="connsiteX1265" fmla="*/ 878018 w 1013913"/>
                <a:gd name="connsiteY1265" fmla="*/ 229608 h 1013913"/>
                <a:gd name="connsiteX1266" fmla="*/ 886341 w 1013913"/>
                <a:gd name="connsiteY1266" fmla="*/ 229608 h 1013913"/>
                <a:gd name="connsiteX1267" fmla="*/ 893958 w 1013913"/>
                <a:gd name="connsiteY1267" fmla="*/ 241576 h 1013913"/>
                <a:gd name="connsiteX1268" fmla="*/ 901574 w 1013913"/>
                <a:gd name="connsiteY1268" fmla="*/ 229608 h 1013913"/>
                <a:gd name="connsiteX1269" fmla="*/ 909897 w 1013913"/>
                <a:gd name="connsiteY1269" fmla="*/ 229608 h 1013913"/>
                <a:gd name="connsiteX1270" fmla="*/ 898093 w 1013913"/>
                <a:gd name="connsiteY1270" fmla="*/ 247995 h 1013913"/>
                <a:gd name="connsiteX1271" fmla="*/ 910713 w 1013913"/>
                <a:gd name="connsiteY1271" fmla="*/ 267689 h 1013913"/>
                <a:gd name="connsiteX1272" fmla="*/ 902390 w 1013913"/>
                <a:gd name="connsiteY1272" fmla="*/ 267689 h 1013913"/>
                <a:gd name="connsiteX1273" fmla="*/ 893958 w 1013913"/>
                <a:gd name="connsiteY1273" fmla="*/ 254306 h 1013913"/>
                <a:gd name="connsiteX1274" fmla="*/ 945558 w 1013913"/>
                <a:gd name="connsiteY1274" fmla="*/ 254306 h 1013913"/>
                <a:gd name="connsiteX1275" fmla="*/ 937126 w 1013913"/>
                <a:gd name="connsiteY1275" fmla="*/ 267689 h 1013913"/>
                <a:gd name="connsiteX1276" fmla="*/ 928803 w 1013913"/>
                <a:gd name="connsiteY1276" fmla="*/ 267689 h 1013913"/>
                <a:gd name="connsiteX1277" fmla="*/ 941423 w 1013913"/>
                <a:gd name="connsiteY1277" fmla="*/ 247995 h 1013913"/>
                <a:gd name="connsiteX1278" fmla="*/ 929619 w 1013913"/>
                <a:gd name="connsiteY1278" fmla="*/ 229608 h 1013913"/>
                <a:gd name="connsiteX1279" fmla="*/ 937942 w 1013913"/>
                <a:gd name="connsiteY1279" fmla="*/ 229608 h 1013913"/>
                <a:gd name="connsiteX1280" fmla="*/ 945558 w 1013913"/>
                <a:gd name="connsiteY1280" fmla="*/ 241576 h 1013913"/>
                <a:gd name="connsiteX1281" fmla="*/ 953174 w 1013913"/>
                <a:gd name="connsiteY1281" fmla="*/ 229608 h 1013913"/>
                <a:gd name="connsiteX1282" fmla="*/ 961497 w 1013913"/>
                <a:gd name="connsiteY1282" fmla="*/ 229608 h 1013913"/>
                <a:gd name="connsiteX1283" fmla="*/ 949693 w 1013913"/>
                <a:gd name="connsiteY1283" fmla="*/ 247995 h 1013913"/>
                <a:gd name="connsiteX1284" fmla="*/ 962313 w 1013913"/>
                <a:gd name="connsiteY1284" fmla="*/ 267689 h 1013913"/>
                <a:gd name="connsiteX1285" fmla="*/ 953990 w 1013913"/>
                <a:gd name="connsiteY1285" fmla="*/ 267689 h 1013913"/>
                <a:gd name="connsiteX1286" fmla="*/ 945558 w 1013913"/>
                <a:gd name="connsiteY1286" fmla="*/ 254306 h 1013913"/>
                <a:gd name="connsiteX1287" fmla="*/ 997158 w 1013913"/>
                <a:gd name="connsiteY1287" fmla="*/ 254306 h 1013913"/>
                <a:gd name="connsiteX1288" fmla="*/ 988726 w 1013913"/>
                <a:gd name="connsiteY1288" fmla="*/ 267689 h 1013913"/>
                <a:gd name="connsiteX1289" fmla="*/ 980403 w 1013913"/>
                <a:gd name="connsiteY1289" fmla="*/ 267689 h 1013913"/>
                <a:gd name="connsiteX1290" fmla="*/ 993023 w 1013913"/>
                <a:gd name="connsiteY1290" fmla="*/ 247995 h 1013913"/>
                <a:gd name="connsiteX1291" fmla="*/ 981219 w 1013913"/>
                <a:gd name="connsiteY1291" fmla="*/ 229608 h 1013913"/>
                <a:gd name="connsiteX1292" fmla="*/ 989542 w 1013913"/>
                <a:gd name="connsiteY1292" fmla="*/ 229608 h 1013913"/>
                <a:gd name="connsiteX1293" fmla="*/ 997158 w 1013913"/>
                <a:gd name="connsiteY1293" fmla="*/ 241576 h 1013913"/>
                <a:gd name="connsiteX1294" fmla="*/ 1004775 w 1013913"/>
                <a:gd name="connsiteY1294" fmla="*/ 229608 h 1013913"/>
                <a:gd name="connsiteX1295" fmla="*/ 1013097 w 1013913"/>
                <a:gd name="connsiteY1295" fmla="*/ 229608 h 1013913"/>
                <a:gd name="connsiteX1296" fmla="*/ 1001293 w 1013913"/>
                <a:gd name="connsiteY1296" fmla="*/ 247995 h 1013913"/>
                <a:gd name="connsiteX1297" fmla="*/ 1013913 w 1013913"/>
                <a:gd name="connsiteY1297" fmla="*/ 267689 h 1013913"/>
                <a:gd name="connsiteX1298" fmla="*/ 1005591 w 1013913"/>
                <a:gd name="connsiteY1298" fmla="*/ 267689 h 1013913"/>
                <a:gd name="connsiteX1299" fmla="*/ 997158 w 1013913"/>
                <a:gd name="connsiteY1299" fmla="*/ 254306 h 1013913"/>
                <a:gd name="connsiteX1300" fmla="*/ 16755 w 1013913"/>
                <a:gd name="connsiteY1300" fmla="*/ 311708 h 1013913"/>
                <a:gd name="connsiteX1301" fmla="*/ 8323 w 1013913"/>
                <a:gd name="connsiteY1301" fmla="*/ 325091 h 1013913"/>
                <a:gd name="connsiteX1302" fmla="*/ 0 w 1013913"/>
                <a:gd name="connsiteY1302" fmla="*/ 325091 h 1013913"/>
                <a:gd name="connsiteX1303" fmla="*/ 12621 w 1013913"/>
                <a:gd name="connsiteY1303" fmla="*/ 305397 h 1013913"/>
                <a:gd name="connsiteX1304" fmla="*/ 816 w 1013913"/>
                <a:gd name="connsiteY1304" fmla="*/ 287010 h 1013913"/>
                <a:gd name="connsiteX1305" fmla="*/ 9139 w 1013913"/>
                <a:gd name="connsiteY1305" fmla="*/ 287010 h 1013913"/>
                <a:gd name="connsiteX1306" fmla="*/ 16755 w 1013913"/>
                <a:gd name="connsiteY1306" fmla="*/ 298978 h 1013913"/>
                <a:gd name="connsiteX1307" fmla="*/ 24372 w 1013913"/>
                <a:gd name="connsiteY1307" fmla="*/ 287010 h 1013913"/>
                <a:gd name="connsiteX1308" fmla="*/ 32695 w 1013913"/>
                <a:gd name="connsiteY1308" fmla="*/ 287010 h 1013913"/>
                <a:gd name="connsiteX1309" fmla="*/ 20890 w 1013913"/>
                <a:gd name="connsiteY1309" fmla="*/ 305397 h 1013913"/>
                <a:gd name="connsiteX1310" fmla="*/ 33511 w 1013913"/>
                <a:gd name="connsiteY1310" fmla="*/ 325091 h 1013913"/>
                <a:gd name="connsiteX1311" fmla="*/ 25188 w 1013913"/>
                <a:gd name="connsiteY1311" fmla="*/ 325091 h 1013913"/>
                <a:gd name="connsiteX1312" fmla="*/ 16755 w 1013913"/>
                <a:gd name="connsiteY1312" fmla="*/ 311708 h 1013913"/>
                <a:gd name="connsiteX1313" fmla="*/ 68355 w 1013913"/>
                <a:gd name="connsiteY1313" fmla="*/ 311708 h 1013913"/>
                <a:gd name="connsiteX1314" fmla="*/ 59923 w 1013913"/>
                <a:gd name="connsiteY1314" fmla="*/ 325091 h 1013913"/>
                <a:gd name="connsiteX1315" fmla="*/ 51600 w 1013913"/>
                <a:gd name="connsiteY1315" fmla="*/ 325091 h 1013913"/>
                <a:gd name="connsiteX1316" fmla="*/ 64221 w 1013913"/>
                <a:gd name="connsiteY1316" fmla="*/ 305397 h 1013913"/>
                <a:gd name="connsiteX1317" fmla="*/ 52416 w 1013913"/>
                <a:gd name="connsiteY1317" fmla="*/ 287010 h 1013913"/>
                <a:gd name="connsiteX1318" fmla="*/ 60739 w 1013913"/>
                <a:gd name="connsiteY1318" fmla="*/ 287010 h 1013913"/>
                <a:gd name="connsiteX1319" fmla="*/ 68355 w 1013913"/>
                <a:gd name="connsiteY1319" fmla="*/ 298978 h 1013913"/>
                <a:gd name="connsiteX1320" fmla="*/ 75972 w 1013913"/>
                <a:gd name="connsiteY1320" fmla="*/ 287010 h 1013913"/>
                <a:gd name="connsiteX1321" fmla="*/ 84295 w 1013913"/>
                <a:gd name="connsiteY1321" fmla="*/ 287010 h 1013913"/>
                <a:gd name="connsiteX1322" fmla="*/ 72490 w 1013913"/>
                <a:gd name="connsiteY1322" fmla="*/ 305397 h 1013913"/>
                <a:gd name="connsiteX1323" fmla="*/ 85111 w 1013913"/>
                <a:gd name="connsiteY1323" fmla="*/ 325091 h 1013913"/>
                <a:gd name="connsiteX1324" fmla="*/ 76788 w 1013913"/>
                <a:gd name="connsiteY1324" fmla="*/ 325091 h 1013913"/>
                <a:gd name="connsiteX1325" fmla="*/ 68355 w 1013913"/>
                <a:gd name="connsiteY1325" fmla="*/ 311708 h 1013913"/>
                <a:gd name="connsiteX1326" fmla="*/ 119956 w 1013913"/>
                <a:gd name="connsiteY1326" fmla="*/ 311708 h 1013913"/>
                <a:gd name="connsiteX1327" fmla="*/ 111523 w 1013913"/>
                <a:gd name="connsiteY1327" fmla="*/ 325091 h 1013913"/>
                <a:gd name="connsiteX1328" fmla="*/ 103200 w 1013913"/>
                <a:gd name="connsiteY1328" fmla="*/ 325091 h 1013913"/>
                <a:gd name="connsiteX1329" fmla="*/ 115821 w 1013913"/>
                <a:gd name="connsiteY1329" fmla="*/ 305397 h 1013913"/>
                <a:gd name="connsiteX1330" fmla="*/ 104016 w 1013913"/>
                <a:gd name="connsiteY1330" fmla="*/ 287010 h 1013913"/>
                <a:gd name="connsiteX1331" fmla="*/ 112339 w 1013913"/>
                <a:gd name="connsiteY1331" fmla="*/ 287010 h 1013913"/>
                <a:gd name="connsiteX1332" fmla="*/ 119955 w 1013913"/>
                <a:gd name="connsiteY1332" fmla="*/ 298978 h 1013913"/>
                <a:gd name="connsiteX1333" fmla="*/ 127572 w 1013913"/>
                <a:gd name="connsiteY1333" fmla="*/ 287010 h 1013913"/>
                <a:gd name="connsiteX1334" fmla="*/ 135895 w 1013913"/>
                <a:gd name="connsiteY1334" fmla="*/ 287010 h 1013913"/>
                <a:gd name="connsiteX1335" fmla="*/ 124090 w 1013913"/>
                <a:gd name="connsiteY1335" fmla="*/ 305397 h 1013913"/>
                <a:gd name="connsiteX1336" fmla="*/ 136711 w 1013913"/>
                <a:gd name="connsiteY1336" fmla="*/ 325091 h 1013913"/>
                <a:gd name="connsiteX1337" fmla="*/ 128388 w 1013913"/>
                <a:gd name="connsiteY1337" fmla="*/ 325091 h 1013913"/>
                <a:gd name="connsiteX1338" fmla="*/ 119955 w 1013913"/>
                <a:gd name="connsiteY1338" fmla="*/ 311708 h 1013913"/>
                <a:gd name="connsiteX1339" fmla="*/ 171556 w 1013913"/>
                <a:gd name="connsiteY1339" fmla="*/ 311708 h 1013913"/>
                <a:gd name="connsiteX1340" fmla="*/ 163123 w 1013913"/>
                <a:gd name="connsiteY1340" fmla="*/ 325091 h 1013913"/>
                <a:gd name="connsiteX1341" fmla="*/ 154800 w 1013913"/>
                <a:gd name="connsiteY1341" fmla="*/ 325091 h 1013913"/>
                <a:gd name="connsiteX1342" fmla="*/ 167421 w 1013913"/>
                <a:gd name="connsiteY1342" fmla="*/ 305397 h 1013913"/>
                <a:gd name="connsiteX1343" fmla="*/ 155616 w 1013913"/>
                <a:gd name="connsiteY1343" fmla="*/ 287010 h 1013913"/>
                <a:gd name="connsiteX1344" fmla="*/ 163939 w 1013913"/>
                <a:gd name="connsiteY1344" fmla="*/ 287010 h 1013913"/>
                <a:gd name="connsiteX1345" fmla="*/ 171555 w 1013913"/>
                <a:gd name="connsiteY1345" fmla="*/ 298978 h 1013913"/>
                <a:gd name="connsiteX1346" fmla="*/ 179172 w 1013913"/>
                <a:gd name="connsiteY1346" fmla="*/ 287010 h 1013913"/>
                <a:gd name="connsiteX1347" fmla="*/ 187495 w 1013913"/>
                <a:gd name="connsiteY1347" fmla="*/ 287010 h 1013913"/>
                <a:gd name="connsiteX1348" fmla="*/ 175690 w 1013913"/>
                <a:gd name="connsiteY1348" fmla="*/ 305397 h 1013913"/>
                <a:gd name="connsiteX1349" fmla="*/ 188311 w 1013913"/>
                <a:gd name="connsiteY1349" fmla="*/ 325091 h 1013913"/>
                <a:gd name="connsiteX1350" fmla="*/ 179988 w 1013913"/>
                <a:gd name="connsiteY1350" fmla="*/ 325091 h 1013913"/>
                <a:gd name="connsiteX1351" fmla="*/ 171555 w 1013913"/>
                <a:gd name="connsiteY1351" fmla="*/ 311708 h 1013913"/>
                <a:gd name="connsiteX1352" fmla="*/ 223156 w 1013913"/>
                <a:gd name="connsiteY1352" fmla="*/ 311708 h 1013913"/>
                <a:gd name="connsiteX1353" fmla="*/ 214724 w 1013913"/>
                <a:gd name="connsiteY1353" fmla="*/ 325091 h 1013913"/>
                <a:gd name="connsiteX1354" fmla="*/ 206401 w 1013913"/>
                <a:gd name="connsiteY1354" fmla="*/ 325091 h 1013913"/>
                <a:gd name="connsiteX1355" fmla="*/ 219021 w 1013913"/>
                <a:gd name="connsiteY1355" fmla="*/ 305397 h 1013913"/>
                <a:gd name="connsiteX1356" fmla="*/ 207217 w 1013913"/>
                <a:gd name="connsiteY1356" fmla="*/ 287010 h 1013913"/>
                <a:gd name="connsiteX1357" fmla="*/ 215540 w 1013913"/>
                <a:gd name="connsiteY1357" fmla="*/ 287010 h 1013913"/>
                <a:gd name="connsiteX1358" fmla="*/ 223156 w 1013913"/>
                <a:gd name="connsiteY1358" fmla="*/ 298978 h 1013913"/>
                <a:gd name="connsiteX1359" fmla="*/ 230772 w 1013913"/>
                <a:gd name="connsiteY1359" fmla="*/ 287010 h 1013913"/>
                <a:gd name="connsiteX1360" fmla="*/ 239095 w 1013913"/>
                <a:gd name="connsiteY1360" fmla="*/ 287010 h 1013913"/>
                <a:gd name="connsiteX1361" fmla="*/ 227291 w 1013913"/>
                <a:gd name="connsiteY1361" fmla="*/ 305397 h 1013913"/>
                <a:gd name="connsiteX1362" fmla="*/ 239911 w 1013913"/>
                <a:gd name="connsiteY1362" fmla="*/ 325091 h 1013913"/>
                <a:gd name="connsiteX1363" fmla="*/ 231588 w 1013913"/>
                <a:gd name="connsiteY1363" fmla="*/ 325091 h 1013913"/>
                <a:gd name="connsiteX1364" fmla="*/ 223156 w 1013913"/>
                <a:gd name="connsiteY1364" fmla="*/ 311708 h 1013913"/>
                <a:gd name="connsiteX1365" fmla="*/ 274756 w 1013913"/>
                <a:gd name="connsiteY1365" fmla="*/ 311708 h 1013913"/>
                <a:gd name="connsiteX1366" fmla="*/ 266324 w 1013913"/>
                <a:gd name="connsiteY1366" fmla="*/ 325091 h 1013913"/>
                <a:gd name="connsiteX1367" fmla="*/ 258001 w 1013913"/>
                <a:gd name="connsiteY1367" fmla="*/ 325091 h 1013913"/>
                <a:gd name="connsiteX1368" fmla="*/ 270621 w 1013913"/>
                <a:gd name="connsiteY1368" fmla="*/ 305397 h 1013913"/>
                <a:gd name="connsiteX1369" fmla="*/ 258817 w 1013913"/>
                <a:gd name="connsiteY1369" fmla="*/ 287010 h 1013913"/>
                <a:gd name="connsiteX1370" fmla="*/ 267140 w 1013913"/>
                <a:gd name="connsiteY1370" fmla="*/ 287010 h 1013913"/>
                <a:gd name="connsiteX1371" fmla="*/ 274756 w 1013913"/>
                <a:gd name="connsiteY1371" fmla="*/ 298978 h 1013913"/>
                <a:gd name="connsiteX1372" fmla="*/ 282373 w 1013913"/>
                <a:gd name="connsiteY1372" fmla="*/ 287010 h 1013913"/>
                <a:gd name="connsiteX1373" fmla="*/ 290696 w 1013913"/>
                <a:gd name="connsiteY1373" fmla="*/ 287010 h 1013913"/>
                <a:gd name="connsiteX1374" fmla="*/ 278891 w 1013913"/>
                <a:gd name="connsiteY1374" fmla="*/ 305397 h 1013913"/>
                <a:gd name="connsiteX1375" fmla="*/ 291512 w 1013913"/>
                <a:gd name="connsiteY1375" fmla="*/ 325091 h 1013913"/>
                <a:gd name="connsiteX1376" fmla="*/ 283189 w 1013913"/>
                <a:gd name="connsiteY1376" fmla="*/ 325091 h 1013913"/>
                <a:gd name="connsiteX1377" fmla="*/ 274756 w 1013913"/>
                <a:gd name="connsiteY1377" fmla="*/ 311708 h 1013913"/>
                <a:gd name="connsiteX1378" fmla="*/ 326356 w 1013913"/>
                <a:gd name="connsiteY1378" fmla="*/ 311708 h 1013913"/>
                <a:gd name="connsiteX1379" fmla="*/ 317924 w 1013913"/>
                <a:gd name="connsiteY1379" fmla="*/ 325091 h 1013913"/>
                <a:gd name="connsiteX1380" fmla="*/ 309601 w 1013913"/>
                <a:gd name="connsiteY1380" fmla="*/ 325091 h 1013913"/>
                <a:gd name="connsiteX1381" fmla="*/ 322222 w 1013913"/>
                <a:gd name="connsiteY1381" fmla="*/ 305397 h 1013913"/>
                <a:gd name="connsiteX1382" fmla="*/ 310417 w 1013913"/>
                <a:gd name="connsiteY1382" fmla="*/ 287010 h 1013913"/>
                <a:gd name="connsiteX1383" fmla="*/ 318740 w 1013913"/>
                <a:gd name="connsiteY1383" fmla="*/ 287010 h 1013913"/>
                <a:gd name="connsiteX1384" fmla="*/ 326356 w 1013913"/>
                <a:gd name="connsiteY1384" fmla="*/ 298978 h 1013913"/>
                <a:gd name="connsiteX1385" fmla="*/ 333973 w 1013913"/>
                <a:gd name="connsiteY1385" fmla="*/ 287010 h 1013913"/>
                <a:gd name="connsiteX1386" fmla="*/ 342296 w 1013913"/>
                <a:gd name="connsiteY1386" fmla="*/ 287010 h 1013913"/>
                <a:gd name="connsiteX1387" fmla="*/ 330491 w 1013913"/>
                <a:gd name="connsiteY1387" fmla="*/ 305397 h 1013913"/>
                <a:gd name="connsiteX1388" fmla="*/ 343112 w 1013913"/>
                <a:gd name="connsiteY1388" fmla="*/ 325091 h 1013913"/>
                <a:gd name="connsiteX1389" fmla="*/ 334789 w 1013913"/>
                <a:gd name="connsiteY1389" fmla="*/ 325091 h 1013913"/>
                <a:gd name="connsiteX1390" fmla="*/ 326356 w 1013913"/>
                <a:gd name="connsiteY1390" fmla="*/ 311708 h 1013913"/>
                <a:gd name="connsiteX1391" fmla="*/ 377956 w 1013913"/>
                <a:gd name="connsiteY1391" fmla="*/ 311708 h 1013913"/>
                <a:gd name="connsiteX1392" fmla="*/ 369524 w 1013913"/>
                <a:gd name="connsiteY1392" fmla="*/ 325091 h 1013913"/>
                <a:gd name="connsiteX1393" fmla="*/ 361201 w 1013913"/>
                <a:gd name="connsiteY1393" fmla="*/ 325091 h 1013913"/>
                <a:gd name="connsiteX1394" fmla="*/ 373822 w 1013913"/>
                <a:gd name="connsiteY1394" fmla="*/ 305397 h 1013913"/>
                <a:gd name="connsiteX1395" fmla="*/ 362017 w 1013913"/>
                <a:gd name="connsiteY1395" fmla="*/ 287010 h 1013913"/>
                <a:gd name="connsiteX1396" fmla="*/ 370340 w 1013913"/>
                <a:gd name="connsiteY1396" fmla="*/ 287010 h 1013913"/>
                <a:gd name="connsiteX1397" fmla="*/ 377956 w 1013913"/>
                <a:gd name="connsiteY1397" fmla="*/ 298978 h 1013913"/>
                <a:gd name="connsiteX1398" fmla="*/ 385573 w 1013913"/>
                <a:gd name="connsiteY1398" fmla="*/ 287010 h 1013913"/>
                <a:gd name="connsiteX1399" fmla="*/ 393896 w 1013913"/>
                <a:gd name="connsiteY1399" fmla="*/ 287010 h 1013913"/>
                <a:gd name="connsiteX1400" fmla="*/ 382091 w 1013913"/>
                <a:gd name="connsiteY1400" fmla="*/ 305397 h 1013913"/>
                <a:gd name="connsiteX1401" fmla="*/ 394712 w 1013913"/>
                <a:gd name="connsiteY1401" fmla="*/ 325091 h 1013913"/>
                <a:gd name="connsiteX1402" fmla="*/ 386389 w 1013913"/>
                <a:gd name="connsiteY1402" fmla="*/ 325091 h 1013913"/>
                <a:gd name="connsiteX1403" fmla="*/ 377956 w 1013913"/>
                <a:gd name="connsiteY1403" fmla="*/ 311708 h 1013913"/>
                <a:gd name="connsiteX1404" fmla="*/ 429556 w 1013913"/>
                <a:gd name="connsiteY1404" fmla="*/ 311708 h 1013913"/>
                <a:gd name="connsiteX1405" fmla="*/ 421124 w 1013913"/>
                <a:gd name="connsiteY1405" fmla="*/ 325091 h 1013913"/>
                <a:gd name="connsiteX1406" fmla="*/ 412801 w 1013913"/>
                <a:gd name="connsiteY1406" fmla="*/ 325091 h 1013913"/>
                <a:gd name="connsiteX1407" fmla="*/ 425422 w 1013913"/>
                <a:gd name="connsiteY1407" fmla="*/ 305397 h 1013913"/>
                <a:gd name="connsiteX1408" fmla="*/ 413617 w 1013913"/>
                <a:gd name="connsiteY1408" fmla="*/ 287010 h 1013913"/>
                <a:gd name="connsiteX1409" fmla="*/ 421940 w 1013913"/>
                <a:gd name="connsiteY1409" fmla="*/ 287010 h 1013913"/>
                <a:gd name="connsiteX1410" fmla="*/ 429556 w 1013913"/>
                <a:gd name="connsiteY1410" fmla="*/ 298978 h 1013913"/>
                <a:gd name="connsiteX1411" fmla="*/ 437173 w 1013913"/>
                <a:gd name="connsiteY1411" fmla="*/ 287010 h 1013913"/>
                <a:gd name="connsiteX1412" fmla="*/ 445496 w 1013913"/>
                <a:gd name="connsiteY1412" fmla="*/ 287010 h 1013913"/>
                <a:gd name="connsiteX1413" fmla="*/ 433691 w 1013913"/>
                <a:gd name="connsiteY1413" fmla="*/ 305397 h 1013913"/>
                <a:gd name="connsiteX1414" fmla="*/ 446312 w 1013913"/>
                <a:gd name="connsiteY1414" fmla="*/ 325091 h 1013913"/>
                <a:gd name="connsiteX1415" fmla="*/ 437989 w 1013913"/>
                <a:gd name="connsiteY1415" fmla="*/ 325091 h 1013913"/>
                <a:gd name="connsiteX1416" fmla="*/ 429556 w 1013913"/>
                <a:gd name="connsiteY1416" fmla="*/ 311708 h 1013913"/>
                <a:gd name="connsiteX1417" fmla="*/ 481157 w 1013913"/>
                <a:gd name="connsiteY1417" fmla="*/ 311708 h 1013913"/>
                <a:gd name="connsiteX1418" fmla="*/ 472724 w 1013913"/>
                <a:gd name="connsiteY1418" fmla="*/ 325091 h 1013913"/>
                <a:gd name="connsiteX1419" fmla="*/ 464401 w 1013913"/>
                <a:gd name="connsiteY1419" fmla="*/ 325091 h 1013913"/>
                <a:gd name="connsiteX1420" fmla="*/ 477022 w 1013913"/>
                <a:gd name="connsiteY1420" fmla="*/ 305397 h 1013913"/>
                <a:gd name="connsiteX1421" fmla="*/ 465217 w 1013913"/>
                <a:gd name="connsiteY1421" fmla="*/ 287010 h 1013913"/>
                <a:gd name="connsiteX1422" fmla="*/ 473540 w 1013913"/>
                <a:gd name="connsiteY1422" fmla="*/ 287010 h 1013913"/>
                <a:gd name="connsiteX1423" fmla="*/ 481156 w 1013913"/>
                <a:gd name="connsiteY1423" fmla="*/ 298978 h 1013913"/>
                <a:gd name="connsiteX1424" fmla="*/ 488773 w 1013913"/>
                <a:gd name="connsiteY1424" fmla="*/ 287010 h 1013913"/>
                <a:gd name="connsiteX1425" fmla="*/ 497096 w 1013913"/>
                <a:gd name="connsiteY1425" fmla="*/ 287010 h 1013913"/>
                <a:gd name="connsiteX1426" fmla="*/ 485291 w 1013913"/>
                <a:gd name="connsiteY1426" fmla="*/ 305397 h 1013913"/>
                <a:gd name="connsiteX1427" fmla="*/ 497912 w 1013913"/>
                <a:gd name="connsiteY1427" fmla="*/ 325091 h 1013913"/>
                <a:gd name="connsiteX1428" fmla="*/ 489589 w 1013913"/>
                <a:gd name="connsiteY1428" fmla="*/ 325091 h 1013913"/>
                <a:gd name="connsiteX1429" fmla="*/ 481156 w 1013913"/>
                <a:gd name="connsiteY1429" fmla="*/ 311708 h 1013913"/>
                <a:gd name="connsiteX1430" fmla="*/ 532757 w 1013913"/>
                <a:gd name="connsiteY1430" fmla="*/ 311708 h 1013913"/>
                <a:gd name="connsiteX1431" fmla="*/ 524324 w 1013913"/>
                <a:gd name="connsiteY1431" fmla="*/ 325091 h 1013913"/>
                <a:gd name="connsiteX1432" fmla="*/ 516001 w 1013913"/>
                <a:gd name="connsiteY1432" fmla="*/ 325091 h 1013913"/>
                <a:gd name="connsiteX1433" fmla="*/ 528622 w 1013913"/>
                <a:gd name="connsiteY1433" fmla="*/ 305397 h 1013913"/>
                <a:gd name="connsiteX1434" fmla="*/ 516817 w 1013913"/>
                <a:gd name="connsiteY1434" fmla="*/ 287010 h 1013913"/>
                <a:gd name="connsiteX1435" fmla="*/ 525140 w 1013913"/>
                <a:gd name="connsiteY1435" fmla="*/ 287010 h 1013913"/>
                <a:gd name="connsiteX1436" fmla="*/ 532756 w 1013913"/>
                <a:gd name="connsiteY1436" fmla="*/ 298978 h 1013913"/>
                <a:gd name="connsiteX1437" fmla="*/ 540373 w 1013913"/>
                <a:gd name="connsiteY1437" fmla="*/ 287010 h 1013913"/>
                <a:gd name="connsiteX1438" fmla="*/ 548696 w 1013913"/>
                <a:gd name="connsiteY1438" fmla="*/ 287010 h 1013913"/>
                <a:gd name="connsiteX1439" fmla="*/ 536891 w 1013913"/>
                <a:gd name="connsiteY1439" fmla="*/ 305397 h 1013913"/>
                <a:gd name="connsiteX1440" fmla="*/ 549512 w 1013913"/>
                <a:gd name="connsiteY1440" fmla="*/ 325091 h 1013913"/>
                <a:gd name="connsiteX1441" fmla="*/ 541189 w 1013913"/>
                <a:gd name="connsiteY1441" fmla="*/ 325091 h 1013913"/>
                <a:gd name="connsiteX1442" fmla="*/ 532756 w 1013913"/>
                <a:gd name="connsiteY1442" fmla="*/ 311708 h 1013913"/>
                <a:gd name="connsiteX1443" fmla="*/ 584357 w 1013913"/>
                <a:gd name="connsiteY1443" fmla="*/ 311708 h 1013913"/>
                <a:gd name="connsiteX1444" fmla="*/ 575925 w 1013913"/>
                <a:gd name="connsiteY1444" fmla="*/ 325091 h 1013913"/>
                <a:gd name="connsiteX1445" fmla="*/ 567601 w 1013913"/>
                <a:gd name="connsiteY1445" fmla="*/ 325091 h 1013913"/>
                <a:gd name="connsiteX1446" fmla="*/ 580222 w 1013913"/>
                <a:gd name="connsiteY1446" fmla="*/ 305397 h 1013913"/>
                <a:gd name="connsiteX1447" fmla="*/ 568417 w 1013913"/>
                <a:gd name="connsiteY1447" fmla="*/ 287010 h 1013913"/>
                <a:gd name="connsiteX1448" fmla="*/ 576741 w 1013913"/>
                <a:gd name="connsiteY1448" fmla="*/ 287010 h 1013913"/>
                <a:gd name="connsiteX1449" fmla="*/ 584357 w 1013913"/>
                <a:gd name="connsiteY1449" fmla="*/ 298978 h 1013913"/>
                <a:gd name="connsiteX1450" fmla="*/ 591973 w 1013913"/>
                <a:gd name="connsiteY1450" fmla="*/ 287010 h 1013913"/>
                <a:gd name="connsiteX1451" fmla="*/ 600296 w 1013913"/>
                <a:gd name="connsiteY1451" fmla="*/ 287010 h 1013913"/>
                <a:gd name="connsiteX1452" fmla="*/ 588492 w 1013913"/>
                <a:gd name="connsiteY1452" fmla="*/ 305397 h 1013913"/>
                <a:gd name="connsiteX1453" fmla="*/ 601112 w 1013913"/>
                <a:gd name="connsiteY1453" fmla="*/ 325091 h 1013913"/>
                <a:gd name="connsiteX1454" fmla="*/ 592789 w 1013913"/>
                <a:gd name="connsiteY1454" fmla="*/ 325091 h 1013913"/>
                <a:gd name="connsiteX1455" fmla="*/ 584357 w 1013913"/>
                <a:gd name="connsiteY1455" fmla="*/ 311708 h 1013913"/>
                <a:gd name="connsiteX1456" fmla="*/ 635957 w 1013913"/>
                <a:gd name="connsiteY1456" fmla="*/ 311708 h 1013913"/>
                <a:gd name="connsiteX1457" fmla="*/ 627525 w 1013913"/>
                <a:gd name="connsiteY1457" fmla="*/ 325091 h 1013913"/>
                <a:gd name="connsiteX1458" fmla="*/ 619202 w 1013913"/>
                <a:gd name="connsiteY1458" fmla="*/ 325091 h 1013913"/>
                <a:gd name="connsiteX1459" fmla="*/ 631822 w 1013913"/>
                <a:gd name="connsiteY1459" fmla="*/ 305397 h 1013913"/>
                <a:gd name="connsiteX1460" fmla="*/ 620018 w 1013913"/>
                <a:gd name="connsiteY1460" fmla="*/ 287010 h 1013913"/>
                <a:gd name="connsiteX1461" fmla="*/ 628341 w 1013913"/>
                <a:gd name="connsiteY1461" fmla="*/ 287010 h 1013913"/>
                <a:gd name="connsiteX1462" fmla="*/ 635957 w 1013913"/>
                <a:gd name="connsiteY1462" fmla="*/ 298978 h 1013913"/>
                <a:gd name="connsiteX1463" fmla="*/ 643573 w 1013913"/>
                <a:gd name="connsiteY1463" fmla="*/ 287010 h 1013913"/>
                <a:gd name="connsiteX1464" fmla="*/ 651896 w 1013913"/>
                <a:gd name="connsiteY1464" fmla="*/ 287010 h 1013913"/>
                <a:gd name="connsiteX1465" fmla="*/ 640092 w 1013913"/>
                <a:gd name="connsiteY1465" fmla="*/ 305397 h 1013913"/>
                <a:gd name="connsiteX1466" fmla="*/ 652712 w 1013913"/>
                <a:gd name="connsiteY1466" fmla="*/ 325091 h 1013913"/>
                <a:gd name="connsiteX1467" fmla="*/ 644389 w 1013913"/>
                <a:gd name="connsiteY1467" fmla="*/ 325091 h 1013913"/>
                <a:gd name="connsiteX1468" fmla="*/ 635957 w 1013913"/>
                <a:gd name="connsiteY1468" fmla="*/ 311708 h 1013913"/>
                <a:gd name="connsiteX1469" fmla="*/ 687557 w 1013913"/>
                <a:gd name="connsiteY1469" fmla="*/ 311708 h 1013913"/>
                <a:gd name="connsiteX1470" fmla="*/ 679125 w 1013913"/>
                <a:gd name="connsiteY1470" fmla="*/ 325091 h 1013913"/>
                <a:gd name="connsiteX1471" fmla="*/ 670802 w 1013913"/>
                <a:gd name="connsiteY1471" fmla="*/ 325091 h 1013913"/>
                <a:gd name="connsiteX1472" fmla="*/ 683423 w 1013913"/>
                <a:gd name="connsiteY1472" fmla="*/ 305397 h 1013913"/>
                <a:gd name="connsiteX1473" fmla="*/ 671618 w 1013913"/>
                <a:gd name="connsiteY1473" fmla="*/ 287010 h 1013913"/>
                <a:gd name="connsiteX1474" fmla="*/ 679941 w 1013913"/>
                <a:gd name="connsiteY1474" fmla="*/ 287010 h 1013913"/>
                <a:gd name="connsiteX1475" fmla="*/ 687557 w 1013913"/>
                <a:gd name="connsiteY1475" fmla="*/ 298978 h 1013913"/>
                <a:gd name="connsiteX1476" fmla="*/ 695174 w 1013913"/>
                <a:gd name="connsiteY1476" fmla="*/ 287010 h 1013913"/>
                <a:gd name="connsiteX1477" fmla="*/ 703497 w 1013913"/>
                <a:gd name="connsiteY1477" fmla="*/ 287010 h 1013913"/>
                <a:gd name="connsiteX1478" fmla="*/ 691692 w 1013913"/>
                <a:gd name="connsiteY1478" fmla="*/ 305397 h 1013913"/>
                <a:gd name="connsiteX1479" fmla="*/ 704313 w 1013913"/>
                <a:gd name="connsiteY1479" fmla="*/ 325091 h 1013913"/>
                <a:gd name="connsiteX1480" fmla="*/ 695990 w 1013913"/>
                <a:gd name="connsiteY1480" fmla="*/ 325091 h 1013913"/>
                <a:gd name="connsiteX1481" fmla="*/ 687557 w 1013913"/>
                <a:gd name="connsiteY1481" fmla="*/ 311708 h 1013913"/>
                <a:gd name="connsiteX1482" fmla="*/ 739157 w 1013913"/>
                <a:gd name="connsiteY1482" fmla="*/ 311708 h 1013913"/>
                <a:gd name="connsiteX1483" fmla="*/ 730725 w 1013913"/>
                <a:gd name="connsiteY1483" fmla="*/ 325091 h 1013913"/>
                <a:gd name="connsiteX1484" fmla="*/ 722402 w 1013913"/>
                <a:gd name="connsiteY1484" fmla="*/ 325091 h 1013913"/>
                <a:gd name="connsiteX1485" fmla="*/ 735023 w 1013913"/>
                <a:gd name="connsiteY1485" fmla="*/ 305397 h 1013913"/>
                <a:gd name="connsiteX1486" fmla="*/ 723218 w 1013913"/>
                <a:gd name="connsiteY1486" fmla="*/ 287010 h 1013913"/>
                <a:gd name="connsiteX1487" fmla="*/ 731541 w 1013913"/>
                <a:gd name="connsiteY1487" fmla="*/ 287010 h 1013913"/>
                <a:gd name="connsiteX1488" fmla="*/ 739157 w 1013913"/>
                <a:gd name="connsiteY1488" fmla="*/ 298978 h 1013913"/>
                <a:gd name="connsiteX1489" fmla="*/ 746774 w 1013913"/>
                <a:gd name="connsiteY1489" fmla="*/ 287010 h 1013913"/>
                <a:gd name="connsiteX1490" fmla="*/ 755097 w 1013913"/>
                <a:gd name="connsiteY1490" fmla="*/ 287010 h 1013913"/>
                <a:gd name="connsiteX1491" fmla="*/ 743292 w 1013913"/>
                <a:gd name="connsiteY1491" fmla="*/ 305397 h 1013913"/>
                <a:gd name="connsiteX1492" fmla="*/ 755913 w 1013913"/>
                <a:gd name="connsiteY1492" fmla="*/ 325091 h 1013913"/>
                <a:gd name="connsiteX1493" fmla="*/ 747590 w 1013913"/>
                <a:gd name="connsiteY1493" fmla="*/ 325091 h 1013913"/>
                <a:gd name="connsiteX1494" fmla="*/ 739157 w 1013913"/>
                <a:gd name="connsiteY1494" fmla="*/ 311708 h 1013913"/>
                <a:gd name="connsiteX1495" fmla="*/ 790757 w 1013913"/>
                <a:gd name="connsiteY1495" fmla="*/ 311708 h 1013913"/>
                <a:gd name="connsiteX1496" fmla="*/ 782325 w 1013913"/>
                <a:gd name="connsiteY1496" fmla="*/ 325091 h 1013913"/>
                <a:gd name="connsiteX1497" fmla="*/ 774002 w 1013913"/>
                <a:gd name="connsiteY1497" fmla="*/ 325091 h 1013913"/>
                <a:gd name="connsiteX1498" fmla="*/ 786623 w 1013913"/>
                <a:gd name="connsiteY1498" fmla="*/ 305397 h 1013913"/>
                <a:gd name="connsiteX1499" fmla="*/ 774818 w 1013913"/>
                <a:gd name="connsiteY1499" fmla="*/ 287010 h 1013913"/>
                <a:gd name="connsiteX1500" fmla="*/ 783141 w 1013913"/>
                <a:gd name="connsiteY1500" fmla="*/ 287010 h 1013913"/>
                <a:gd name="connsiteX1501" fmla="*/ 790757 w 1013913"/>
                <a:gd name="connsiteY1501" fmla="*/ 298978 h 1013913"/>
                <a:gd name="connsiteX1502" fmla="*/ 798374 w 1013913"/>
                <a:gd name="connsiteY1502" fmla="*/ 287010 h 1013913"/>
                <a:gd name="connsiteX1503" fmla="*/ 806697 w 1013913"/>
                <a:gd name="connsiteY1503" fmla="*/ 287010 h 1013913"/>
                <a:gd name="connsiteX1504" fmla="*/ 794892 w 1013913"/>
                <a:gd name="connsiteY1504" fmla="*/ 305397 h 1013913"/>
                <a:gd name="connsiteX1505" fmla="*/ 807513 w 1013913"/>
                <a:gd name="connsiteY1505" fmla="*/ 325091 h 1013913"/>
                <a:gd name="connsiteX1506" fmla="*/ 799190 w 1013913"/>
                <a:gd name="connsiteY1506" fmla="*/ 325091 h 1013913"/>
                <a:gd name="connsiteX1507" fmla="*/ 790757 w 1013913"/>
                <a:gd name="connsiteY1507" fmla="*/ 311708 h 1013913"/>
                <a:gd name="connsiteX1508" fmla="*/ 842357 w 1013913"/>
                <a:gd name="connsiteY1508" fmla="*/ 311708 h 1013913"/>
                <a:gd name="connsiteX1509" fmla="*/ 833925 w 1013913"/>
                <a:gd name="connsiteY1509" fmla="*/ 325091 h 1013913"/>
                <a:gd name="connsiteX1510" fmla="*/ 825602 w 1013913"/>
                <a:gd name="connsiteY1510" fmla="*/ 325091 h 1013913"/>
                <a:gd name="connsiteX1511" fmla="*/ 838223 w 1013913"/>
                <a:gd name="connsiteY1511" fmla="*/ 305397 h 1013913"/>
                <a:gd name="connsiteX1512" fmla="*/ 826418 w 1013913"/>
                <a:gd name="connsiteY1512" fmla="*/ 287010 h 1013913"/>
                <a:gd name="connsiteX1513" fmla="*/ 834741 w 1013913"/>
                <a:gd name="connsiteY1513" fmla="*/ 287010 h 1013913"/>
                <a:gd name="connsiteX1514" fmla="*/ 842357 w 1013913"/>
                <a:gd name="connsiteY1514" fmla="*/ 298978 h 1013913"/>
                <a:gd name="connsiteX1515" fmla="*/ 849974 w 1013913"/>
                <a:gd name="connsiteY1515" fmla="*/ 287010 h 1013913"/>
                <a:gd name="connsiteX1516" fmla="*/ 858297 w 1013913"/>
                <a:gd name="connsiteY1516" fmla="*/ 287010 h 1013913"/>
                <a:gd name="connsiteX1517" fmla="*/ 846492 w 1013913"/>
                <a:gd name="connsiteY1517" fmla="*/ 305397 h 1013913"/>
                <a:gd name="connsiteX1518" fmla="*/ 859113 w 1013913"/>
                <a:gd name="connsiteY1518" fmla="*/ 325091 h 1013913"/>
                <a:gd name="connsiteX1519" fmla="*/ 850790 w 1013913"/>
                <a:gd name="connsiteY1519" fmla="*/ 325091 h 1013913"/>
                <a:gd name="connsiteX1520" fmla="*/ 842357 w 1013913"/>
                <a:gd name="connsiteY1520" fmla="*/ 311708 h 1013913"/>
                <a:gd name="connsiteX1521" fmla="*/ 893958 w 1013913"/>
                <a:gd name="connsiteY1521" fmla="*/ 311708 h 1013913"/>
                <a:gd name="connsiteX1522" fmla="*/ 885526 w 1013913"/>
                <a:gd name="connsiteY1522" fmla="*/ 325091 h 1013913"/>
                <a:gd name="connsiteX1523" fmla="*/ 877202 w 1013913"/>
                <a:gd name="connsiteY1523" fmla="*/ 325091 h 1013913"/>
                <a:gd name="connsiteX1524" fmla="*/ 889823 w 1013913"/>
                <a:gd name="connsiteY1524" fmla="*/ 305397 h 1013913"/>
                <a:gd name="connsiteX1525" fmla="*/ 878018 w 1013913"/>
                <a:gd name="connsiteY1525" fmla="*/ 287010 h 1013913"/>
                <a:gd name="connsiteX1526" fmla="*/ 886341 w 1013913"/>
                <a:gd name="connsiteY1526" fmla="*/ 287010 h 1013913"/>
                <a:gd name="connsiteX1527" fmla="*/ 893958 w 1013913"/>
                <a:gd name="connsiteY1527" fmla="*/ 298978 h 1013913"/>
                <a:gd name="connsiteX1528" fmla="*/ 901574 w 1013913"/>
                <a:gd name="connsiteY1528" fmla="*/ 287010 h 1013913"/>
                <a:gd name="connsiteX1529" fmla="*/ 909897 w 1013913"/>
                <a:gd name="connsiteY1529" fmla="*/ 287010 h 1013913"/>
                <a:gd name="connsiteX1530" fmla="*/ 898093 w 1013913"/>
                <a:gd name="connsiteY1530" fmla="*/ 305397 h 1013913"/>
                <a:gd name="connsiteX1531" fmla="*/ 910713 w 1013913"/>
                <a:gd name="connsiteY1531" fmla="*/ 325091 h 1013913"/>
                <a:gd name="connsiteX1532" fmla="*/ 902390 w 1013913"/>
                <a:gd name="connsiteY1532" fmla="*/ 325091 h 1013913"/>
                <a:gd name="connsiteX1533" fmla="*/ 893958 w 1013913"/>
                <a:gd name="connsiteY1533" fmla="*/ 311708 h 1013913"/>
                <a:gd name="connsiteX1534" fmla="*/ 945558 w 1013913"/>
                <a:gd name="connsiteY1534" fmla="*/ 311708 h 1013913"/>
                <a:gd name="connsiteX1535" fmla="*/ 937126 w 1013913"/>
                <a:gd name="connsiteY1535" fmla="*/ 325091 h 1013913"/>
                <a:gd name="connsiteX1536" fmla="*/ 928803 w 1013913"/>
                <a:gd name="connsiteY1536" fmla="*/ 325091 h 1013913"/>
                <a:gd name="connsiteX1537" fmla="*/ 941423 w 1013913"/>
                <a:gd name="connsiteY1537" fmla="*/ 305397 h 1013913"/>
                <a:gd name="connsiteX1538" fmla="*/ 929619 w 1013913"/>
                <a:gd name="connsiteY1538" fmla="*/ 287010 h 1013913"/>
                <a:gd name="connsiteX1539" fmla="*/ 937942 w 1013913"/>
                <a:gd name="connsiteY1539" fmla="*/ 287010 h 1013913"/>
                <a:gd name="connsiteX1540" fmla="*/ 945558 w 1013913"/>
                <a:gd name="connsiteY1540" fmla="*/ 298978 h 1013913"/>
                <a:gd name="connsiteX1541" fmla="*/ 953174 w 1013913"/>
                <a:gd name="connsiteY1541" fmla="*/ 287010 h 1013913"/>
                <a:gd name="connsiteX1542" fmla="*/ 961497 w 1013913"/>
                <a:gd name="connsiteY1542" fmla="*/ 287010 h 1013913"/>
                <a:gd name="connsiteX1543" fmla="*/ 949693 w 1013913"/>
                <a:gd name="connsiteY1543" fmla="*/ 305397 h 1013913"/>
                <a:gd name="connsiteX1544" fmla="*/ 962313 w 1013913"/>
                <a:gd name="connsiteY1544" fmla="*/ 325091 h 1013913"/>
                <a:gd name="connsiteX1545" fmla="*/ 953990 w 1013913"/>
                <a:gd name="connsiteY1545" fmla="*/ 325091 h 1013913"/>
                <a:gd name="connsiteX1546" fmla="*/ 945558 w 1013913"/>
                <a:gd name="connsiteY1546" fmla="*/ 311708 h 1013913"/>
                <a:gd name="connsiteX1547" fmla="*/ 997158 w 1013913"/>
                <a:gd name="connsiteY1547" fmla="*/ 311708 h 1013913"/>
                <a:gd name="connsiteX1548" fmla="*/ 988726 w 1013913"/>
                <a:gd name="connsiteY1548" fmla="*/ 325091 h 1013913"/>
                <a:gd name="connsiteX1549" fmla="*/ 980403 w 1013913"/>
                <a:gd name="connsiteY1549" fmla="*/ 325091 h 1013913"/>
                <a:gd name="connsiteX1550" fmla="*/ 993023 w 1013913"/>
                <a:gd name="connsiteY1550" fmla="*/ 305397 h 1013913"/>
                <a:gd name="connsiteX1551" fmla="*/ 981219 w 1013913"/>
                <a:gd name="connsiteY1551" fmla="*/ 287010 h 1013913"/>
                <a:gd name="connsiteX1552" fmla="*/ 989542 w 1013913"/>
                <a:gd name="connsiteY1552" fmla="*/ 287010 h 1013913"/>
                <a:gd name="connsiteX1553" fmla="*/ 997158 w 1013913"/>
                <a:gd name="connsiteY1553" fmla="*/ 298978 h 1013913"/>
                <a:gd name="connsiteX1554" fmla="*/ 1004775 w 1013913"/>
                <a:gd name="connsiteY1554" fmla="*/ 287010 h 1013913"/>
                <a:gd name="connsiteX1555" fmla="*/ 1013097 w 1013913"/>
                <a:gd name="connsiteY1555" fmla="*/ 287010 h 1013913"/>
                <a:gd name="connsiteX1556" fmla="*/ 1001293 w 1013913"/>
                <a:gd name="connsiteY1556" fmla="*/ 305397 h 1013913"/>
                <a:gd name="connsiteX1557" fmla="*/ 1013913 w 1013913"/>
                <a:gd name="connsiteY1557" fmla="*/ 325091 h 1013913"/>
                <a:gd name="connsiteX1558" fmla="*/ 1005591 w 1013913"/>
                <a:gd name="connsiteY1558" fmla="*/ 325091 h 1013913"/>
                <a:gd name="connsiteX1559" fmla="*/ 997158 w 1013913"/>
                <a:gd name="connsiteY1559" fmla="*/ 311708 h 1013913"/>
                <a:gd name="connsiteX1560" fmla="*/ 16755 w 1013913"/>
                <a:gd name="connsiteY1560" fmla="*/ 369110 h 1013913"/>
                <a:gd name="connsiteX1561" fmla="*/ 8323 w 1013913"/>
                <a:gd name="connsiteY1561" fmla="*/ 382493 h 1013913"/>
                <a:gd name="connsiteX1562" fmla="*/ 0 w 1013913"/>
                <a:gd name="connsiteY1562" fmla="*/ 382493 h 1013913"/>
                <a:gd name="connsiteX1563" fmla="*/ 12621 w 1013913"/>
                <a:gd name="connsiteY1563" fmla="*/ 362799 h 1013913"/>
                <a:gd name="connsiteX1564" fmla="*/ 816 w 1013913"/>
                <a:gd name="connsiteY1564" fmla="*/ 344412 h 1013913"/>
                <a:gd name="connsiteX1565" fmla="*/ 9139 w 1013913"/>
                <a:gd name="connsiteY1565" fmla="*/ 344412 h 1013913"/>
                <a:gd name="connsiteX1566" fmla="*/ 16755 w 1013913"/>
                <a:gd name="connsiteY1566" fmla="*/ 356380 h 1013913"/>
                <a:gd name="connsiteX1567" fmla="*/ 24372 w 1013913"/>
                <a:gd name="connsiteY1567" fmla="*/ 344412 h 1013913"/>
                <a:gd name="connsiteX1568" fmla="*/ 32695 w 1013913"/>
                <a:gd name="connsiteY1568" fmla="*/ 344412 h 1013913"/>
                <a:gd name="connsiteX1569" fmla="*/ 20890 w 1013913"/>
                <a:gd name="connsiteY1569" fmla="*/ 362799 h 1013913"/>
                <a:gd name="connsiteX1570" fmla="*/ 33511 w 1013913"/>
                <a:gd name="connsiteY1570" fmla="*/ 382493 h 1013913"/>
                <a:gd name="connsiteX1571" fmla="*/ 25188 w 1013913"/>
                <a:gd name="connsiteY1571" fmla="*/ 382493 h 1013913"/>
                <a:gd name="connsiteX1572" fmla="*/ 16755 w 1013913"/>
                <a:gd name="connsiteY1572" fmla="*/ 369110 h 1013913"/>
                <a:gd name="connsiteX1573" fmla="*/ 68355 w 1013913"/>
                <a:gd name="connsiteY1573" fmla="*/ 369110 h 1013913"/>
                <a:gd name="connsiteX1574" fmla="*/ 59923 w 1013913"/>
                <a:gd name="connsiteY1574" fmla="*/ 382493 h 1013913"/>
                <a:gd name="connsiteX1575" fmla="*/ 51600 w 1013913"/>
                <a:gd name="connsiteY1575" fmla="*/ 382493 h 1013913"/>
                <a:gd name="connsiteX1576" fmla="*/ 64221 w 1013913"/>
                <a:gd name="connsiteY1576" fmla="*/ 362799 h 1013913"/>
                <a:gd name="connsiteX1577" fmla="*/ 52416 w 1013913"/>
                <a:gd name="connsiteY1577" fmla="*/ 344412 h 1013913"/>
                <a:gd name="connsiteX1578" fmla="*/ 60739 w 1013913"/>
                <a:gd name="connsiteY1578" fmla="*/ 344412 h 1013913"/>
                <a:gd name="connsiteX1579" fmla="*/ 68355 w 1013913"/>
                <a:gd name="connsiteY1579" fmla="*/ 356380 h 1013913"/>
                <a:gd name="connsiteX1580" fmla="*/ 75972 w 1013913"/>
                <a:gd name="connsiteY1580" fmla="*/ 344412 h 1013913"/>
                <a:gd name="connsiteX1581" fmla="*/ 84295 w 1013913"/>
                <a:gd name="connsiteY1581" fmla="*/ 344412 h 1013913"/>
                <a:gd name="connsiteX1582" fmla="*/ 72490 w 1013913"/>
                <a:gd name="connsiteY1582" fmla="*/ 362799 h 1013913"/>
                <a:gd name="connsiteX1583" fmla="*/ 85111 w 1013913"/>
                <a:gd name="connsiteY1583" fmla="*/ 382493 h 1013913"/>
                <a:gd name="connsiteX1584" fmla="*/ 76788 w 1013913"/>
                <a:gd name="connsiteY1584" fmla="*/ 382493 h 1013913"/>
                <a:gd name="connsiteX1585" fmla="*/ 68355 w 1013913"/>
                <a:gd name="connsiteY1585" fmla="*/ 369110 h 1013913"/>
                <a:gd name="connsiteX1586" fmla="*/ 119956 w 1013913"/>
                <a:gd name="connsiteY1586" fmla="*/ 369110 h 1013913"/>
                <a:gd name="connsiteX1587" fmla="*/ 111523 w 1013913"/>
                <a:gd name="connsiteY1587" fmla="*/ 382493 h 1013913"/>
                <a:gd name="connsiteX1588" fmla="*/ 103200 w 1013913"/>
                <a:gd name="connsiteY1588" fmla="*/ 382493 h 1013913"/>
                <a:gd name="connsiteX1589" fmla="*/ 115821 w 1013913"/>
                <a:gd name="connsiteY1589" fmla="*/ 362799 h 1013913"/>
                <a:gd name="connsiteX1590" fmla="*/ 104016 w 1013913"/>
                <a:gd name="connsiteY1590" fmla="*/ 344412 h 1013913"/>
                <a:gd name="connsiteX1591" fmla="*/ 112339 w 1013913"/>
                <a:gd name="connsiteY1591" fmla="*/ 344412 h 1013913"/>
                <a:gd name="connsiteX1592" fmla="*/ 119955 w 1013913"/>
                <a:gd name="connsiteY1592" fmla="*/ 356380 h 1013913"/>
                <a:gd name="connsiteX1593" fmla="*/ 127572 w 1013913"/>
                <a:gd name="connsiteY1593" fmla="*/ 344412 h 1013913"/>
                <a:gd name="connsiteX1594" fmla="*/ 135895 w 1013913"/>
                <a:gd name="connsiteY1594" fmla="*/ 344412 h 1013913"/>
                <a:gd name="connsiteX1595" fmla="*/ 124090 w 1013913"/>
                <a:gd name="connsiteY1595" fmla="*/ 362799 h 1013913"/>
                <a:gd name="connsiteX1596" fmla="*/ 136711 w 1013913"/>
                <a:gd name="connsiteY1596" fmla="*/ 382493 h 1013913"/>
                <a:gd name="connsiteX1597" fmla="*/ 128388 w 1013913"/>
                <a:gd name="connsiteY1597" fmla="*/ 382493 h 1013913"/>
                <a:gd name="connsiteX1598" fmla="*/ 119955 w 1013913"/>
                <a:gd name="connsiteY1598" fmla="*/ 369110 h 1013913"/>
                <a:gd name="connsiteX1599" fmla="*/ 171556 w 1013913"/>
                <a:gd name="connsiteY1599" fmla="*/ 369110 h 1013913"/>
                <a:gd name="connsiteX1600" fmla="*/ 163123 w 1013913"/>
                <a:gd name="connsiteY1600" fmla="*/ 382493 h 1013913"/>
                <a:gd name="connsiteX1601" fmla="*/ 154800 w 1013913"/>
                <a:gd name="connsiteY1601" fmla="*/ 382493 h 1013913"/>
                <a:gd name="connsiteX1602" fmla="*/ 167421 w 1013913"/>
                <a:gd name="connsiteY1602" fmla="*/ 362799 h 1013913"/>
                <a:gd name="connsiteX1603" fmla="*/ 155616 w 1013913"/>
                <a:gd name="connsiteY1603" fmla="*/ 344412 h 1013913"/>
                <a:gd name="connsiteX1604" fmla="*/ 163939 w 1013913"/>
                <a:gd name="connsiteY1604" fmla="*/ 344412 h 1013913"/>
                <a:gd name="connsiteX1605" fmla="*/ 171555 w 1013913"/>
                <a:gd name="connsiteY1605" fmla="*/ 356380 h 1013913"/>
                <a:gd name="connsiteX1606" fmla="*/ 179172 w 1013913"/>
                <a:gd name="connsiteY1606" fmla="*/ 344412 h 1013913"/>
                <a:gd name="connsiteX1607" fmla="*/ 187495 w 1013913"/>
                <a:gd name="connsiteY1607" fmla="*/ 344412 h 1013913"/>
                <a:gd name="connsiteX1608" fmla="*/ 175690 w 1013913"/>
                <a:gd name="connsiteY1608" fmla="*/ 362799 h 1013913"/>
                <a:gd name="connsiteX1609" fmla="*/ 188311 w 1013913"/>
                <a:gd name="connsiteY1609" fmla="*/ 382493 h 1013913"/>
                <a:gd name="connsiteX1610" fmla="*/ 179988 w 1013913"/>
                <a:gd name="connsiteY1610" fmla="*/ 382493 h 1013913"/>
                <a:gd name="connsiteX1611" fmla="*/ 171555 w 1013913"/>
                <a:gd name="connsiteY1611" fmla="*/ 369110 h 1013913"/>
                <a:gd name="connsiteX1612" fmla="*/ 223156 w 1013913"/>
                <a:gd name="connsiteY1612" fmla="*/ 369110 h 1013913"/>
                <a:gd name="connsiteX1613" fmla="*/ 214724 w 1013913"/>
                <a:gd name="connsiteY1613" fmla="*/ 382493 h 1013913"/>
                <a:gd name="connsiteX1614" fmla="*/ 206401 w 1013913"/>
                <a:gd name="connsiteY1614" fmla="*/ 382493 h 1013913"/>
                <a:gd name="connsiteX1615" fmla="*/ 219021 w 1013913"/>
                <a:gd name="connsiteY1615" fmla="*/ 362799 h 1013913"/>
                <a:gd name="connsiteX1616" fmla="*/ 207217 w 1013913"/>
                <a:gd name="connsiteY1616" fmla="*/ 344412 h 1013913"/>
                <a:gd name="connsiteX1617" fmla="*/ 215540 w 1013913"/>
                <a:gd name="connsiteY1617" fmla="*/ 344412 h 1013913"/>
                <a:gd name="connsiteX1618" fmla="*/ 223156 w 1013913"/>
                <a:gd name="connsiteY1618" fmla="*/ 356380 h 1013913"/>
                <a:gd name="connsiteX1619" fmla="*/ 230772 w 1013913"/>
                <a:gd name="connsiteY1619" fmla="*/ 344412 h 1013913"/>
                <a:gd name="connsiteX1620" fmla="*/ 239095 w 1013913"/>
                <a:gd name="connsiteY1620" fmla="*/ 344412 h 1013913"/>
                <a:gd name="connsiteX1621" fmla="*/ 227291 w 1013913"/>
                <a:gd name="connsiteY1621" fmla="*/ 362799 h 1013913"/>
                <a:gd name="connsiteX1622" fmla="*/ 239911 w 1013913"/>
                <a:gd name="connsiteY1622" fmla="*/ 382493 h 1013913"/>
                <a:gd name="connsiteX1623" fmla="*/ 231588 w 1013913"/>
                <a:gd name="connsiteY1623" fmla="*/ 382493 h 1013913"/>
                <a:gd name="connsiteX1624" fmla="*/ 223156 w 1013913"/>
                <a:gd name="connsiteY1624" fmla="*/ 369110 h 1013913"/>
                <a:gd name="connsiteX1625" fmla="*/ 274756 w 1013913"/>
                <a:gd name="connsiteY1625" fmla="*/ 369110 h 1013913"/>
                <a:gd name="connsiteX1626" fmla="*/ 266324 w 1013913"/>
                <a:gd name="connsiteY1626" fmla="*/ 382493 h 1013913"/>
                <a:gd name="connsiteX1627" fmla="*/ 258001 w 1013913"/>
                <a:gd name="connsiteY1627" fmla="*/ 382493 h 1013913"/>
                <a:gd name="connsiteX1628" fmla="*/ 270621 w 1013913"/>
                <a:gd name="connsiteY1628" fmla="*/ 362799 h 1013913"/>
                <a:gd name="connsiteX1629" fmla="*/ 258817 w 1013913"/>
                <a:gd name="connsiteY1629" fmla="*/ 344412 h 1013913"/>
                <a:gd name="connsiteX1630" fmla="*/ 267140 w 1013913"/>
                <a:gd name="connsiteY1630" fmla="*/ 344412 h 1013913"/>
                <a:gd name="connsiteX1631" fmla="*/ 274756 w 1013913"/>
                <a:gd name="connsiteY1631" fmla="*/ 356380 h 1013913"/>
                <a:gd name="connsiteX1632" fmla="*/ 282373 w 1013913"/>
                <a:gd name="connsiteY1632" fmla="*/ 344412 h 1013913"/>
                <a:gd name="connsiteX1633" fmla="*/ 290696 w 1013913"/>
                <a:gd name="connsiteY1633" fmla="*/ 344412 h 1013913"/>
                <a:gd name="connsiteX1634" fmla="*/ 278891 w 1013913"/>
                <a:gd name="connsiteY1634" fmla="*/ 362799 h 1013913"/>
                <a:gd name="connsiteX1635" fmla="*/ 291512 w 1013913"/>
                <a:gd name="connsiteY1635" fmla="*/ 382493 h 1013913"/>
                <a:gd name="connsiteX1636" fmla="*/ 283189 w 1013913"/>
                <a:gd name="connsiteY1636" fmla="*/ 382493 h 1013913"/>
                <a:gd name="connsiteX1637" fmla="*/ 274756 w 1013913"/>
                <a:gd name="connsiteY1637" fmla="*/ 369110 h 1013913"/>
                <a:gd name="connsiteX1638" fmla="*/ 326356 w 1013913"/>
                <a:gd name="connsiteY1638" fmla="*/ 369110 h 1013913"/>
                <a:gd name="connsiteX1639" fmla="*/ 317924 w 1013913"/>
                <a:gd name="connsiteY1639" fmla="*/ 382493 h 1013913"/>
                <a:gd name="connsiteX1640" fmla="*/ 309601 w 1013913"/>
                <a:gd name="connsiteY1640" fmla="*/ 382493 h 1013913"/>
                <a:gd name="connsiteX1641" fmla="*/ 322222 w 1013913"/>
                <a:gd name="connsiteY1641" fmla="*/ 362799 h 1013913"/>
                <a:gd name="connsiteX1642" fmla="*/ 310417 w 1013913"/>
                <a:gd name="connsiteY1642" fmla="*/ 344412 h 1013913"/>
                <a:gd name="connsiteX1643" fmla="*/ 318740 w 1013913"/>
                <a:gd name="connsiteY1643" fmla="*/ 344412 h 1013913"/>
                <a:gd name="connsiteX1644" fmla="*/ 326356 w 1013913"/>
                <a:gd name="connsiteY1644" fmla="*/ 356380 h 1013913"/>
                <a:gd name="connsiteX1645" fmla="*/ 333973 w 1013913"/>
                <a:gd name="connsiteY1645" fmla="*/ 344412 h 1013913"/>
                <a:gd name="connsiteX1646" fmla="*/ 342296 w 1013913"/>
                <a:gd name="connsiteY1646" fmla="*/ 344412 h 1013913"/>
                <a:gd name="connsiteX1647" fmla="*/ 330491 w 1013913"/>
                <a:gd name="connsiteY1647" fmla="*/ 362799 h 1013913"/>
                <a:gd name="connsiteX1648" fmla="*/ 343112 w 1013913"/>
                <a:gd name="connsiteY1648" fmla="*/ 382493 h 1013913"/>
                <a:gd name="connsiteX1649" fmla="*/ 334789 w 1013913"/>
                <a:gd name="connsiteY1649" fmla="*/ 382493 h 1013913"/>
                <a:gd name="connsiteX1650" fmla="*/ 326356 w 1013913"/>
                <a:gd name="connsiteY1650" fmla="*/ 369110 h 1013913"/>
                <a:gd name="connsiteX1651" fmla="*/ 377956 w 1013913"/>
                <a:gd name="connsiteY1651" fmla="*/ 369110 h 1013913"/>
                <a:gd name="connsiteX1652" fmla="*/ 369524 w 1013913"/>
                <a:gd name="connsiteY1652" fmla="*/ 382493 h 1013913"/>
                <a:gd name="connsiteX1653" fmla="*/ 361201 w 1013913"/>
                <a:gd name="connsiteY1653" fmla="*/ 382493 h 1013913"/>
                <a:gd name="connsiteX1654" fmla="*/ 373822 w 1013913"/>
                <a:gd name="connsiteY1654" fmla="*/ 362799 h 1013913"/>
                <a:gd name="connsiteX1655" fmla="*/ 362017 w 1013913"/>
                <a:gd name="connsiteY1655" fmla="*/ 344412 h 1013913"/>
                <a:gd name="connsiteX1656" fmla="*/ 370340 w 1013913"/>
                <a:gd name="connsiteY1656" fmla="*/ 344412 h 1013913"/>
                <a:gd name="connsiteX1657" fmla="*/ 377956 w 1013913"/>
                <a:gd name="connsiteY1657" fmla="*/ 356380 h 1013913"/>
                <a:gd name="connsiteX1658" fmla="*/ 385573 w 1013913"/>
                <a:gd name="connsiteY1658" fmla="*/ 344412 h 1013913"/>
                <a:gd name="connsiteX1659" fmla="*/ 393896 w 1013913"/>
                <a:gd name="connsiteY1659" fmla="*/ 344412 h 1013913"/>
                <a:gd name="connsiteX1660" fmla="*/ 382091 w 1013913"/>
                <a:gd name="connsiteY1660" fmla="*/ 362799 h 1013913"/>
                <a:gd name="connsiteX1661" fmla="*/ 394712 w 1013913"/>
                <a:gd name="connsiteY1661" fmla="*/ 382493 h 1013913"/>
                <a:gd name="connsiteX1662" fmla="*/ 386389 w 1013913"/>
                <a:gd name="connsiteY1662" fmla="*/ 382493 h 1013913"/>
                <a:gd name="connsiteX1663" fmla="*/ 377956 w 1013913"/>
                <a:gd name="connsiteY1663" fmla="*/ 369110 h 1013913"/>
                <a:gd name="connsiteX1664" fmla="*/ 429556 w 1013913"/>
                <a:gd name="connsiteY1664" fmla="*/ 369110 h 1013913"/>
                <a:gd name="connsiteX1665" fmla="*/ 421124 w 1013913"/>
                <a:gd name="connsiteY1665" fmla="*/ 382493 h 1013913"/>
                <a:gd name="connsiteX1666" fmla="*/ 412801 w 1013913"/>
                <a:gd name="connsiteY1666" fmla="*/ 382493 h 1013913"/>
                <a:gd name="connsiteX1667" fmla="*/ 425422 w 1013913"/>
                <a:gd name="connsiteY1667" fmla="*/ 362799 h 1013913"/>
                <a:gd name="connsiteX1668" fmla="*/ 413617 w 1013913"/>
                <a:gd name="connsiteY1668" fmla="*/ 344412 h 1013913"/>
                <a:gd name="connsiteX1669" fmla="*/ 421940 w 1013913"/>
                <a:gd name="connsiteY1669" fmla="*/ 344412 h 1013913"/>
                <a:gd name="connsiteX1670" fmla="*/ 429556 w 1013913"/>
                <a:gd name="connsiteY1670" fmla="*/ 356380 h 1013913"/>
                <a:gd name="connsiteX1671" fmla="*/ 437173 w 1013913"/>
                <a:gd name="connsiteY1671" fmla="*/ 344412 h 1013913"/>
                <a:gd name="connsiteX1672" fmla="*/ 445496 w 1013913"/>
                <a:gd name="connsiteY1672" fmla="*/ 344412 h 1013913"/>
                <a:gd name="connsiteX1673" fmla="*/ 433691 w 1013913"/>
                <a:gd name="connsiteY1673" fmla="*/ 362799 h 1013913"/>
                <a:gd name="connsiteX1674" fmla="*/ 446312 w 1013913"/>
                <a:gd name="connsiteY1674" fmla="*/ 382493 h 1013913"/>
                <a:gd name="connsiteX1675" fmla="*/ 437989 w 1013913"/>
                <a:gd name="connsiteY1675" fmla="*/ 382493 h 1013913"/>
                <a:gd name="connsiteX1676" fmla="*/ 429556 w 1013913"/>
                <a:gd name="connsiteY1676" fmla="*/ 369110 h 1013913"/>
                <a:gd name="connsiteX1677" fmla="*/ 481157 w 1013913"/>
                <a:gd name="connsiteY1677" fmla="*/ 369110 h 1013913"/>
                <a:gd name="connsiteX1678" fmla="*/ 472724 w 1013913"/>
                <a:gd name="connsiteY1678" fmla="*/ 382493 h 1013913"/>
                <a:gd name="connsiteX1679" fmla="*/ 464401 w 1013913"/>
                <a:gd name="connsiteY1679" fmla="*/ 382493 h 1013913"/>
                <a:gd name="connsiteX1680" fmla="*/ 477022 w 1013913"/>
                <a:gd name="connsiteY1680" fmla="*/ 362799 h 1013913"/>
                <a:gd name="connsiteX1681" fmla="*/ 465217 w 1013913"/>
                <a:gd name="connsiteY1681" fmla="*/ 344412 h 1013913"/>
                <a:gd name="connsiteX1682" fmla="*/ 473540 w 1013913"/>
                <a:gd name="connsiteY1682" fmla="*/ 344412 h 1013913"/>
                <a:gd name="connsiteX1683" fmla="*/ 481156 w 1013913"/>
                <a:gd name="connsiteY1683" fmla="*/ 356380 h 1013913"/>
                <a:gd name="connsiteX1684" fmla="*/ 488773 w 1013913"/>
                <a:gd name="connsiteY1684" fmla="*/ 344412 h 1013913"/>
                <a:gd name="connsiteX1685" fmla="*/ 497096 w 1013913"/>
                <a:gd name="connsiteY1685" fmla="*/ 344412 h 1013913"/>
                <a:gd name="connsiteX1686" fmla="*/ 485291 w 1013913"/>
                <a:gd name="connsiteY1686" fmla="*/ 362799 h 1013913"/>
                <a:gd name="connsiteX1687" fmla="*/ 497912 w 1013913"/>
                <a:gd name="connsiteY1687" fmla="*/ 382493 h 1013913"/>
                <a:gd name="connsiteX1688" fmla="*/ 489589 w 1013913"/>
                <a:gd name="connsiteY1688" fmla="*/ 382493 h 1013913"/>
                <a:gd name="connsiteX1689" fmla="*/ 481156 w 1013913"/>
                <a:gd name="connsiteY1689" fmla="*/ 369110 h 1013913"/>
                <a:gd name="connsiteX1690" fmla="*/ 532757 w 1013913"/>
                <a:gd name="connsiteY1690" fmla="*/ 369110 h 1013913"/>
                <a:gd name="connsiteX1691" fmla="*/ 524324 w 1013913"/>
                <a:gd name="connsiteY1691" fmla="*/ 382493 h 1013913"/>
                <a:gd name="connsiteX1692" fmla="*/ 516001 w 1013913"/>
                <a:gd name="connsiteY1692" fmla="*/ 382493 h 1013913"/>
                <a:gd name="connsiteX1693" fmla="*/ 528622 w 1013913"/>
                <a:gd name="connsiteY1693" fmla="*/ 362799 h 1013913"/>
                <a:gd name="connsiteX1694" fmla="*/ 516817 w 1013913"/>
                <a:gd name="connsiteY1694" fmla="*/ 344412 h 1013913"/>
                <a:gd name="connsiteX1695" fmla="*/ 525140 w 1013913"/>
                <a:gd name="connsiteY1695" fmla="*/ 344412 h 1013913"/>
                <a:gd name="connsiteX1696" fmla="*/ 532756 w 1013913"/>
                <a:gd name="connsiteY1696" fmla="*/ 356380 h 1013913"/>
                <a:gd name="connsiteX1697" fmla="*/ 540373 w 1013913"/>
                <a:gd name="connsiteY1697" fmla="*/ 344412 h 1013913"/>
                <a:gd name="connsiteX1698" fmla="*/ 548696 w 1013913"/>
                <a:gd name="connsiteY1698" fmla="*/ 344412 h 1013913"/>
                <a:gd name="connsiteX1699" fmla="*/ 536891 w 1013913"/>
                <a:gd name="connsiteY1699" fmla="*/ 362799 h 1013913"/>
                <a:gd name="connsiteX1700" fmla="*/ 549512 w 1013913"/>
                <a:gd name="connsiteY1700" fmla="*/ 382493 h 1013913"/>
                <a:gd name="connsiteX1701" fmla="*/ 541189 w 1013913"/>
                <a:gd name="connsiteY1701" fmla="*/ 382493 h 1013913"/>
                <a:gd name="connsiteX1702" fmla="*/ 532756 w 1013913"/>
                <a:gd name="connsiteY1702" fmla="*/ 369110 h 1013913"/>
                <a:gd name="connsiteX1703" fmla="*/ 584357 w 1013913"/>
                <a:gd name="connsiteY1703" fmla="*/ 369110 h 1013913"/>
                <a:gd name="connsiteX1704" fmla="*/ 575925 w 1013913"/>
                <a:gd name="connsiteY1704" fmla="*/ 382493 h 1013913"/>
                <a:gd name="connsiteX1705" fmla="*/ 567601 w 1013913"/>
                <a:gd name="connsiteY1705" fmla="*/ 382493 h 1013913"/>
                <a:gd name="connsiteX1706" fmla="*/ 580222 w 1013913"/>
                <a:gd name="connsiteY1706" fmla="*/ 362799 h 1013913"/>
                <a:gd name="connsiteX1707" fmla="*/ 568417 w 1013913"/>
                <a:gd name="connsiteY1707" fmla="*/ 344412 h 1013913"/>
                <a:gd name="connsiteX1708" fmla="*/ 576741 w 1013913"/>
                <a:gd name="connsiteY1708" fmla="*/ 344412 h 1013913"/>
                <a:gd name="connsiteX1709" fmla="*/ 584357 w 1013913"/>
                <a:gd name="connsiteY1709" fmla="*/ 356380 h 1013913"/>
                <a:gd name="connsiteX1710" fmla="*/ 591973 w 1013913"/>
                <a:gd name="connsiteY1710" fmla="*/ 344412 h 1013913"/>
                <a:gd name="connsiteX1711" fmla="*/ 600296 w 1013913"/>
                <a:gd name="connsiteY1711" fmla="*/ 344412 h 1013913"/>
                <a:gd name="connsiteX1712" fmla="*/ 588492 w 1013913"/>
                <a:gd name="connsiteY1712" fmla="*/ 362799 h 1013913"/>
                <a:gd name="connsiteX1713" fmla="*/ 601112 w 1013913"/>
                <a:gd name="connsiteY1713" fmla="*/ 382493 h 1013913"/>
                <a:gd name="connsiteX1714" fmla="*/ 592789 w 1013913"/>
                <a:gd name="connsiteY1714" fmla="*/ 382493 h 1013913"/>
                <a:gd name="connsiteX1715" fmla="*/ 584357 w 1013913"/>
                <a:gd name="connsiteY1715" fmla="*/ 369110 h 1013913"/>
                <a:gd name="connsiteX1716" fmla="*/ 635957 w 1013913"/>
                <a:gd name="connsiteY1716" fmla="*/ 369110 h 1013913"/>
                <a:gd name="connsiteX1717" fmla="*/ 627525 w 1013913"/>
                <a:gd name="connsiteY1717" fmla="*/ 382493 h 1013913"/>
                <a:gd name="connsiteX1718" fmla="*/ 619202 w 1013913"/>
                <a:gd name="connsiteY1718" fmla="*/ 382493 h 1013913"/>
                <a:gd name="connsiteX1719" fmla="*/ 631822 w 1013913"/>
                <a:gd name="connsiteY1719" fmla="*/ 362799 h 1013913"/>
                <a:gd name="connsiteX1720" fmla="*/ 620018 w 1013913"/>
                <a:gd name="connsiteY1720" fmla="*/ 344412 h 1013913"/>
                <a:gd name="connsiteX1721" fmla="*/ 628341 w 1013913"/>
                <a:gd name="connsiteY1721" fmla="*/ 344412 h 1013913"/>
                <a:gd name="connsiteX1722" fmla="*/ 635957 w 1013913"/>
                <a:gd name="connsiteY1722" fmla="*/ 356380 h 1013913"/>
                <a:gd name="connsiteX1723" fmla="*/ 643573 w 1013913"/>
                <a:gd name="connsiteY1723" fmla="*/ 344412 h 1013913"/>
                <a:gd name="connsiteX1724" fmla="*/ 651896 w 1013913"/>
                <a:gd name="connsiteY1724" fmla="*/ 344412 h 1013913"/>
                <a:gd name="connsiteX1725" fmla="*/ 640092 w 1013913"/>
                <a:gd name="connsiteY1725" fmla="*/ 362799 h 1013913"/>
                <a:gd name="connsiteX1726" fmla="*/ 652712 w 1013913"/>
                <a:gd name="connsiteY1726" fmla="*/ 382493 h 1013913"/>
                <a:gd name="connsiteX1727" fmla="*/ 644389 w 1013913"/>
                <a:gd name="connsiteY1727" fmla="*/ 382493 h 1013913"/>
                <a:gd name="connsiteX1728" fmla="*/ 635957 w 1013913"/>
                <a:gd name="connsiteY1728" fmla="*/ 369110 h 1013913"/>
                <a:gd name="connsiteX1729" fmla="*/ 687557 w 1013913"/>
                <a:gd name="connsiteY1729" fmla="*/ 369110 h 1013913"/>
                <a:gd name="connsiteX1730" fmla="*/ 679125 w 1013913"/>
                <a:gd name="connsiteY1730" fmla="*/ 382493 h 1013913"/>
                <a:gd name="connsiteX1731" fmla="*/ 670802 w 1013913"/>
                <a:gd name="connsiteY1731" fmla="*/ 382493 h 1013913"/>
                <a:gd name="connsiteX1732" fmla="*/ 683423 w 1013913"/>
                <a:gd name="connsiteY1732" fmla="*/ 362799 h 1013913"/>
                <a:gd name="connsiteX1733" fmla="*/ 671618 w 1013913"/>
                <a:gd name="connsiteY1733" fmla="*/ 344412 h 1013913"/>
                <a:gd name="connsiteX1734" fmla="*/ 679941 w 1013913"/>
                <a:gd name="connsiteY1734" fmla="*/ 344412 h 1013913"/>
                <a:gd name="connsiteX1735" fmla="*/ 687557 w 1013913"/>
                <a:gd name="connsiteY1735" fmla="*/ 356380 h 1013913"/>
                <a:gd name="connsiteX1736" fmla="*/ 695174 w 1013913"/>
                <a:gd name="connsiteY1736" fmla="*/ 344412 h 1013913"/>
                <a:gd name="connsiteX1737" fmla="*/ 703497 w 1013913"/>
                <a:gd name="connsiteY1737" fmla="*/ 344412 h 1013913"/>
                <a:gd name="connsiteX1738" fmla="*/ 691692 w 1013913"/>
                <a:gd name="connsiteY1738" fmla="*/ 362799 h 1013913"/>
                <a:gd name="connsiteX1739" fmla="*/ 704313 w 1013913"/>
                <a:gd name="connsiteY1739" fmla="*/ 382493 h 1013913"/>
                <a:gd name="connsiteX1740" fmla="*/ 695990 w 1013913"/>
                <a:gd name="connsiteY1740" fmla="*/ 382493 h 1013913"/>
                <a:gd name="connsiteX1741" fmla="*/ 687557 w 1013913"/>
                <a:gd name="connsiteY1741" fmla="*/ 369110 h 1013913"/>
                <a:gd name="connsiteX1742" fmla="*/ 739157 w 1013913"/>
                <a:gd name="connsiteY1742" fmla="*/ 369110 h 1013913"/>
                <a:gd name="connsiteX1743" fmla="*/ 730725 w 1013913"/>
                <a:gd name="connsiteY1743" fmla="*/ 382493 h 1013913"/>
                <a:gd name="connsiteX1744" fmla="*/ 722402 w 1013913"/>
                <a:gd name="connsiteY1744" fmla="*/ 382493 h 1013913"/>
                <a:gd name="connsiteX1745" fmla="*/ 735023 w 1013913"/>
                <a:gd name="connsiteY1745" fmla="*/ 362799 h 1013913"/>
                <a:gd name="connsiteX1746" fmla="*/ 723218 w 1013913"/>
                <a:gd name="connsiteY1746" fmla="*/ 344412 h 1013913"/>
                <a:gd name="connsiteX1747" fmla="*/ 731541 w 1013913"/>
                <a:gd name="connsiteY1747" fmla="*/ 344412 h 1013913"/>
                <a:gd name="connsiteX1748" fmla="*/ 739157 w 1013913"/>
                <a:gd name="connsiteY1748" fmla="*/ 356380 h 1013913"/>
                <a:gd name="connsiteX1749" fmla="*/ 746774 w 1013913"/>
                <a:gd name="connsiteY1749" fmla="*/ 344412 h 1013913"/>
                <a:gd name="connsiteX1750" fmla="*/ 755097 w 1013913"/>
                <a:gd name="connsiteY1750" fmla="*/ 344412 h 1013913"/>
                <a:gd name="connsiteX1751" fmla="*/ 743292 w 1013913"/>
                <a:gd name="connsiteY1751" fmla="*/ 362799 h 1013913"/>
                <a:gd name="connsiteX1752" fmla="*/ 755913 w 1013913"/>
                <a:gd name="connsiteY1752" fmla="*/ 382493 h 1013913"/>
                <a:gd name="connsiteX1753" fmla="*/ 747590 w 1013913"/>
                <a:gd name="connsiteY1753" fmla="*/ 382493 h 1013913"/>
                <a:gd name="connsiteX1754" fmla="*/ 739157 w 1013913"/>
                <a:gd name="connsiteY1754" fmla="*/ 369110 h 1013913"/>
                <a:gd name="connsiteX1755" fmla="*/ 790757 w 1013913"/>
                <a:gd name="connsiteY1755" fmla="*/ 369110 h 1013913"/>
                <a:gd name="connsiteX1756" fmla="*/ 782325 w 1013913"/>
                <a:gd name="connsiteY1756" fmla="*/ 382493 h 1013913"/>
                <a:gd name="connsiteX1757" fmla="*/ 774002 w 1013913"/>
                <a:gd name="connsiteY1757" fmla="*/ 382493 h 1013913"/>
                <a:gd name="connsiteX1758" fmla="*/ 786623 w 1013913"/>
                <a:gd name="connsiteY1758" fmla="*/ 362799 h 1013913"/>
                <a:gd name="connsiteX1759" fmla="*/ 774818 w 1013913"/>
                <a:gd name="connsiteY1759" fmla="*/ 344412 h 1013913"/>
                <a:gd name="connsiteX1760" fmla="*/ 783141 w 1013913"/>
                <a:gd name="connsiteY1760" fmla="*/ 344412 h 1013913"/>
                <a:gd name="connsiteX1761" fmla="*/ 790757 w 1013913"/>
                <a:gd name="connsiteY1761" fmla="*/ 356380 h 1013913"/>
                <a:gd name="connsiteX1762" fmla="*/ 798374 w 1013913"/>
                <a:gd name="connsiteY1762" fmla="*/ 344412 h 1013913"/>
                <a:gd name="connsiteX1763" fmla="*/ 806697 w 1013913"/>
                <a:gd name="connsiteY1763" fmla="*/ 344412 h 1013913"/>
                <a:gd name="connsiteX1764" fmla="*/ 794892 w 1013913"/>
                <a:gd name="connsiteY1764" fmla="*/ 362799 h 1013913"/>
                <a:gd name="connsiteX1765" fmla="*/ 807513 w 1013913"/>
                <a:gd name="connsiteY1765" fmla="*/ 382493 h 1013913"/>
                <a:gd name="connsiteX1766" fmla="*/ 799190 w 1013913"/>
                <a:gd name="connsiteY1766" fmla="*/ 382493 h 1013913"/>
                <a:gd name="connsiteX1767" fmla="*/ 790757 w 1013913"/>
                <a:gd name="connsiteY1767" fmla="*/ 369110 h 1013913"/>
                <a:gd name="connsiteX1768" fmla="*/ 842357 w 1013913"/>
                <a:gd name="connsiteY1768" fmla="*/ 369110 h 1013913"/>
                <a:gd name="connsiteX1769" fmla="*/ 833925 w 1013913"/>
                <a:gd name="connsiteY1769" fmla="*/ 382493 h 1013913"/>
                <a:gd name="connsiteX1770" fmla="*/ 825602 w 1013913"/>
                <a:gd name="connsiteY1770" fmla="*/ 382493 h 1013913"/>
                <a:gd name="connsiteX1771" fmla="*/ 838223 w 1013913"/>
                <a:gd name="connsiteY1771" fmla="*/ 362799 h 1013913"/>
                <a:gd name="connsiteX1772" fmla="*/ 826418 w 1013913"/>
                <a:gd name="connsiteY1772" fmla="*/ 344412 h 1013913"/>
                <a:gd name="connsiteX1773" fmla="*/ 834741 w 1013913"/>
                <a:gd name="connsiteY1773" fmla="*/ 344412 h 1013913"/>
                <a:gd name="connsiteX1774" fmla="*/ 842357 w 1013913"/>
                <a:gd name="connsiteY1774" fmla="*/ 356380 h 1013913"/>
                <a:gd name="connsiteX1775" fmla="*/ 849974 w 1013913"/>
                <a:gd name="connsiteY1775" fmla="*/ 344412 h 1013913"/>
                <a:gd name="connsiteX1776" fmla="*/ 858297 w 1013913"/>
                <a:gd name="connsiteY1776" fmla="*/ 344412 h 1013913"/>
                <a:gd name="connsiteX1777" fmla="*/ 846492 w 1013913"/>
                <a:gd name="connsiteY1777" fmla="*/ 362799 h 1013913"/>
                <a:gd name="connsiteX1778" fmla="*/ 859113 w 1013913"/>
                <a:gd name="connsiteY1778" fmla="*/ 382493 h 1013913"/>
                <a:gd name="connsiteX1779" fmla="*/ 850790 w 1013913"/>
                <a:gd name="connsiteY1779" fmla="*/ 382493 h 1013913"/>
                <a:gd name="connsiteX1780" fmla="*/ 842357 w 1013913"/>
                <a:gd name="connsiteY1780" fmla="*/ 369110 h 1013913"/>
                <a:gd name="connsiteX1781" fmla="*/ 893958 w 1013913"/>
                <a:gd name="connsiteY1781" fmla="*/ 369110 h 1013913"/>
                <a:gd name="connsiteX1782" fmla="*/ 885526 w 1013913"/>
                <a:gd name="connsiteY1782" fmla="*/ 382493 h 1013913"/>
                <a:gd name="connsiteX1783" fmla="*/ 877202 w 1013913"/>
                <a:gd name="connsiteY1783" fmla="*/ 382493 h 1013913"/>
                <a:gd name="connsiteX1784" fmla="*/ 889823 w 1013913"/>
                <a:gd name="connsiteY1784" fmla="*/ 362799 h 1013913"/>
                <a:gd name="connsiteX1785" fmla="*/ 878018 w 1013913"/>
                <a:gd name="connsiteY1785" fmla="*/ 344412 h 1013913"/>
                <a:gd name="connsiteX1786" fmla="*/ 886341 w 1013913"/>
                <a:gd name="connsiteY1786" fmla="*/ 344412 h 1013913"/>
                <a:gd name="connsiteX1787" fmla="*/ 893958 w 1013913"/>
                <a:gd name="connsiteY1787" fmla="*/ 356380 h 1013913"/>
                <a:gd name="connsiteX1788" fmla="*/ 901574 w 1013913"/>
                <a:gd name="connsiteY1788" fmla="*/ 344412 h 1013913"/>
                <a:gd name="connsiteX1789" fmla="*/ 909897 w 1013913"/>
                <a:gd name="connsiteY1789" fmla="*/ 344412 h 1013913"/>
                <a:gd name="connsiteX1790" fmla="*/ 898093 w 1013913"/>
                <a:gd name="connsiteY1790" fmla="*/ 362799 h 1013913"/>
                <a:gd name="connsiteX1791" fmla="*/ 910713 w 1013913"/>
                <a:gd name="connsiteY1791" fmla="*/ 382493 h 1013913"/>
                <a:gd name="connsiteX1792" fmla="*/ 902390 w 1013913"/>
                <a:gd name="connsiteY1792" fmla="*/ 382493 h 1013913"/>
                <a:gd name="connsiteX1793" fmla="*/ 893958 w 1013913"/>
                <a:gd name="connsiteY1793" fmla="*/ 369110 h 1013913"/>
                <a:gd name="connsiteX1794" fmla="*/ 945558 w 1013913"/>
                <a:gd name="connsiteY1794" fmla="*/ 369110 h 1013913"/>
                <a:gd name="connsiteX1795" fmla="*/ 937126 w 1013913"/>
                <a:gd name="connsiteY1795" fmla="*/ 382493 h 1013913"/>
                <a:gd name="connsiteX1796" fmla="*/ 928803 w 1013913"/>
                <a:gd name="connsiteY1796" fmla="*/ 382493 h 1013913"/>
                <a:gd name="connsiteX1797" fmla="*/ 941423 w 1013913"/>
                <a:gd name="connsiteY1797" fmla="*/ 362799 h 1013913"/>
                <a:gd name="connsiteX1798" fmla="*/ 929619 w 1013913"/>
                <a:gd name="connsiteY1798" fmla="*/ 344412 h 1013913"/>
                <a:gd name="connsiteX1799" fmla="*/ 937942 w 1013913"/>
                <a:gd name="connsiteY1799" fmla="*/ 344412 h 1013913"/>
                <a:gd name="connsiteX1800" fmla="*/ 945558 w 1013913"/>
                <a:gd name="connsiteY1800" fmla="*/ 356380 h 1013913"/>
                <a:gd name="connsiteX1801" fmla="*/ 953174 w 1013913"/>
                <a:gd name="connsiteY1801" fmla="*/ 344412 h 1013913"/>
                <a:gd name="connsiteX1802" fmla="*/ 961497 w 1013913"/>
                <a:gd name="connsiteY1802" fmla="*/ 344412 h 1013913"/>
                <a:gd name="connsiteX1803" fmla="*/ 949693 w 1013913"/>
                <a:gd name="connsiteY1803" fmla="*/ 362799 h 1013913"/>
                <a:gd name="connsiteX1804" fmla="*/ 962313 w 1013913"/>
                <a:gd name="connsiteY1804" fmla="*/ 382493 h 1013913"/>
                <a:gd name="connsiteX1805" fmla="*/ 953990 w 1013913"/>
                <a:gd name="connsiteY1805" fmla="*/ 382493 h 1013913"/>
                <a:gd name="connsiteX1806" fmla="*/ 945558 w 1013913"/>
                <a:gd name="connsiteY1806" fmla="*/ 369110 h 1013913"/>
                <a:gd name="connsiteX1807" fmla="*/ 997158 w 1013913"/>
                <a:gd name="connsiteY1807" fmla="*/ 369110 h 1013913"/>
                <a:gd name="connsiteX1808" fmla="*/ 988726 w 1013913"/>
                <a:gd name="connsiteY1808" fmla="*/ 382493 h 1013913"/>
                <a:gd name="connsiteX1809" fmla="*/ 980403 w 1013913"/>
                <a:gd name="connsiteY1809" fmla="*/ 382493 h 1013913"/>
                <a:gd name="connsiteX1810" fmla="*/ 993023 w 1013913"/>
                <a:gd name="connsiteY1810" fmla="*/ 362799 h 1013913"/>
                <a:gd name="connsiteX1811" fmla="*/ 981219 w 1013913"/>
                <a:gd name="connsiteY1811" fmla="*/ 344412 h 1013913"/>
                <a:gd name="connsiteX1812" fmla="*/ 989542 w 1013913"/>
                <a:gd name="connsiteY1812" fmla="*/ 344412 h 1013913"/>
                <a:gd name="connsiteX1813" fmla="*/ 997158 w 1013913"/>
                <a:gd name="connsiteY1813" fmla="*/ 356380 h 1013913"/>
                <a:gd name="connsiteX1814" fmla="*/ 1004775 w 1013913"/>
                <a:gd name="connsiteY1814" fmla="*/ 344412 h 1013913"/>
                <a:gd name="connsiteX1815" fmla="*/ 1013097 w 1013913"/>
                <a:gd name="connsiteY1815" fmla="*/ 344412 h 1013913"/>
                <a:gd name="connsiteX1816" fmla="*/ 1001293 w 1013913"/>
                <a:gd name="connsiteY1816" fmla="*/ 362799 h 1013913"/>
                <a:gd name="connsiteX1817" fmla="*/ 1013913 w 1013913"/>
                <a:gd name="connsiteY1817" fmla="*/ 382493 h 1013913"/>
                <a:gd name="connsiteX1818" fmla="*/ 1005591 w 1013913"/>
                <a:gd name="connsiteY1818" fmla="*/ 382493 h 1013913"/>
                <a:gd name="connsiteX1819" fmla="*/ 997158 w 1013913"/>
                <a:gd name="connsiteY1819" fmla="*/ 369110 h 1013913"/>
                <a:gd name="connsiteX1820" fmla="*/ 16755 w 1013913"/>
                <a:gd name="connsiteY1820" fmla="*/ 426512 h 1013913"/>
                <a:gd name="connsiteX1821" fmla="*/ 8323 w 1013913"/>
                <a:gd name="connsiteY1821" fmla="*/ 439895 h 1013913"/>
                <a:gd name="connsiteX1822" fmla="*/ 0 w 1013913"/>
                <a:gd name="connsiteY1822" fmla="*/ 439895 h 1013913"/>
                <a:gd name="connsiteX1823" fmla="*/ 12621 w 1013913"/>
                <a:gd name="connsiteY1823" fmla="*/ 420201 h 1013913"/>
                <a:gd name="connsiteX1824" fmla="*/ 816 w 1013913"/>
                <a:gd name="connsiteY1824" fmla="*/ 401813 h 1013913"/>
                <a:gd name="connsiteX1825" fmla="*/ 9139 w 1013913"/>
                <a:gd name="connsiteY1825" fmla="*/ 401813 h 1013913"/>
                <a:gd name="connsiteX1826" fmla="*/ 16755 w 1013913"/>
                <a:gd name="connsiteY1826" fmla="*/ 413782 h 1013913"/>
                <a:gd name="connsiteX1827" fmla="*/ 24372 w 1013913"/>
                <a:gd name="connsiteY1827" fmla="*/ 401813 h 1013913"/>
                <a:gd name="connsiteX1828" fmla="*/ 32695 w 1013913"/>
                <a:gd name="connsiteY1828" fmla="*/ 401813 h 1013913"/>
                <a:gd name="connsiteX1829" fmla="*/ 20890 w 1013913"/>
                <a:gd name="connsiteY1829" fmla="*/ 420201 h 1013913"/>
                <a:gd name="connsiteX1830" fmla="*/ 33511 w 1013913"/>
                <a:gd name="connsiteY1830" fmla="*/ 439895 h 1013913"/>
                <a:gd name="connsiteX1831" fmla="*/ 25188 w 1013913"/>
                <a:gd name="connsiteY1831" fmla="*/ 439895 h 1013913"/>
                <a:gd name="connsiteX1832" fmla="*/ 16755 w 1013913"/>
                <a:gd name="connsiteY1832" fmla="*/ 426512 h 1013913"/>
                <a:gd name="connsiteX1833" fmla="*/ 68355 w 1013913"/>
                <a:gd name="connsiteY1833" fmla="*/ 426512 h 1013913"/>
                <a:gd name="connsiteX1834" fmla="*/ 59923 w 1013913"/>
                <a:gd name="connsiteY1834" fmla="*/ 439895 h 1013913"/>
                <a:gd name="connsiteX1835" fmla="*/ 51600 w 1013913"/>
                <a:gd name="connsiteY1835" fmla="*/ 439895 h 1013913"/>
                <a:gd name="connsiteX1836" fmla="*/ 64221 w 1013913"/>
                <a:gd name="connsiteY1836" fmla="*/ 420201 h 1013913"/>
                <a:gd name="connsiteX1837" fmla="*/ 52416 w 1013913"/>
                <a:gd name="connsiteY1837" fmla="*/ 401813 h 1013913"/>
                <a:gd name="connsiteX1838" fmla="*/ 60739 w 1013913"/>
                <a:gd name="connsiteY1838" fmla="*/ 401813 h 1013913"/>
                <a:gd name="connsiteX1839" fmla="*/ 68355 w 1013913"/>
                <a:gd name="connsiteY1839" fmla="*/ 413782 h 1013913"/>
                <a:gd name="connsiteX1840" fmla="*/ 75972 w 1013913"/>
                <a:gd name="connsiteY1840" fmla="*/ 401813 h 1013913"/>
                <a:gd name="connsiteX1841" fmla="*/ 84295 w 1013913"/>
                <a:gd name="connsiteY1841" fmla="*/ 401813 h 1013913"/>
                <a:gd name="connsiteX1842" fmla="*/ 72490 w 1013913"/>
                <a:gd name="connsiteY1842" fmla="*/ 420201 h 1013913"/>
                <a:gd name="connsiteX1843" fmla="*/ 85111 w 1013913"/>
                <a:gd name="connsiteY1843" fmla="*/ 439895 h 1013913"/>
                <a:gd name="connsiteX1844" fmla="*/ 76788 w 1013913"/>
                <a:gd name="connsiteY1844" fmla="*/ 439895 h 1013913"/>
                <a:gd name="connsiteX1845" fmla="*/ 68355 w 1013913"/>
                <a:gd name="connsiteY1845" fmla="*/ 426512 h 1013913"/>
                <a:gd name="connsiteX1846" fmla="*/ 119956 w 1013913"/>
                <a:gd name="connsiteY1846" fmla="*/ 426512 h 1013913"/>
                <a:gd name="connsiteX1847" fmla="*/ 111523 w 1013913"/>
                <a:gd name="connsiteY1847" fmla="*/ 439895 h 1013913"/>
                <a:gd name="connsiteX1848" fmla="*/ 103200 w 1013913"/>
                <a:gd name="connsiteY1848" fmla="*/ 439895 h 1013913"/>
                <a:gd name="connsiteX1849" fmla="*/ 115821 w 1013913"/>
                <a:gd name="connsiteY1849" fmla="*/ 420201 h 1013913"/>
                <a:gd name="connsiteX1850" fmla="*/ 104016 w 1013913"/>
                <a:gd name="connsiteY1850" fmla="*/ 401813 h 1013913"/>
                <a:gd name="connsiteX1851" fmla="*/ 112339 w 1013913"/>
                <a:gd name="connsiteY1851" fmla="*/ 401813 h 1013913"/>
                <a:gd name="connsiteX1852" fmla="*/ 119955 w 1013913"/>
                <a:gd name="connsiteY1852" fmla="*/ 413782 h 1013913"/>
                <a:gd name="connsiteX1853" fmla="*/ 127572 w 1013913"/>
                <a:gd name="connsiteY1853" fmla="*/ 401813 h 1013913"/>
                <a:gd name="connsiteX1854" fmla="*/ 135895 w 1013913"/>
                <a:gd name="connsiteY1854" fmla="*/ 401813 h 1013913"/>
                <a:gd name="connsiteX1855" fmla="*/ 124090 w 1013913"/>
                <a:gd name="connsiteY1855" fmla="*/ 420201 h 1013913"/>
                <a:gd name="connsiteX1856" fmla="*/ 136711 w 1013913"/>
                <a:gd name="connsiteY1856" fmla="*/ 439895 h 1013913"/>
                <a:gd name="connsiteX1857" fmla="*/ 128388 w 1013913"/>
                <a:gd name="connsiteY1857" fmla="*/ 439895 h 1013913"/>
                <a:gd name="connsiteX1858" fmla="*/ 119955 w 1013913"/>
                <a:gd name="connsiteY1858" fmla="*/ 426512 h 1013913"/>
                <a:gd name="connsiteX1859" fmla="*/ 171556 w 1013913"/>
                <a:gd name="connsiteY1859" fmla="*/ 426512 h 1013913"/>
                <a:gd name="connsiteX1860" fmla="*/ 163123 w 1013913"/>
                <a:gd name="connsiteY1860" fmla="*/ 439895 h 1013913"/>
                <a:gd name="connsiteX1861" fmla="*/ 154800 w 1013913"/>
                <a:gd name="connsiteY1861" fmla="*/ 439895 h 1013913"/>
                <a:gd name="connsiteX1862" fmla="*/ 167421 w 1013913"/>
                <a:gd name="connsiteY1862" fmla="*/ 420201 h 1013913"/>
                <a:gd name="connsiteX1863" fmla="*/ 155616 w 1013913"/>
                <a:gd name="connsiteY1863" fmla="*/ 401813 h 1013913"/>
                <a:gd name="connsiteX1864" fmla="*/ 163939 w 1013913"/>
                <a:gd name="connsiteY1864" fmla="*/ 401813 h 1013913"/>
                <a:gd name="connsiteX1865" fmla="*/ 171555 w 1013913"/>
                <a:gd name="connsiteY1865" fmla="*/ 413782 h 1013913"/>
                <a:gd name="connsiteX1866" fmla="*/ 179172 w 1013913"/>
                <a:gd name="connsiteY1866" fmla="*/ 401813 h 1013913"/>
                <a:gd name="connsiteX1867" fmla="*/ 187495 w 1013913"/>
                <a:gd name="connsiteY1867" fmla="*/ 401813 h 1013913"/>
                <a:gd name="connsiteX1868" fmla="*/ 175690 w 1013913"/>
                <a:gd name="connsiteY1868" fmla="*/ 420201 h 1013913"/>
                <a:gd name="connsiteX1869" fmla="*/ 188311 w 1013913"/>
                <a:gd name="connsiteY1869" fmla="*/ 439895 h 1013913"/>
                <a:gd name="connsiteX1870" fmla="*/ 179988 w 1013913"/>
                <a:gd name="connsiteY1870" fmla="*/ 439895 h 1013913"/>
                <a:gd name="connsiteX1871" fmla="*/ 171555 w 1013913"/>
                <a:gd name="connsiteY1871" fmla="*/ 426512 h 1013913"/>
                <a:gd name="connsiteX1872" fmla="*/ 223156 w 1013913"/>
                <a:gd name="connsiteY1872" fmla="*/ 426512 h 1013913"/>
                <a:gd name="connsiteX1873" fmla="*/ 214724 w 1013913"/>
                <a:gd name="connsiteY1873" fmla="*/ 439895 h 1013913"/>
                <a:gd name="connsiteX1874" fmla="*/ 206401 w 1013913"/>
                <a:gd name="connsiteY1874" fmla="*/ 439895 h 1013913"/>
                <a:gd name="connsiteX1875" fmla="*/ 219021 w 1013913"/>
                <a:gd name="connsiteY1875" fmla="*/ 420201 h 1013913"/>
                <a:gd name="connsiteX1876" fmla="*/ 207217 w 1013913"/>
                <a:gd name="connsiteY1876" fmla="*/ 401813 h 1013913"/>
                <a:gd name="connsiteX1877" fmla="*/ 215540 w 1013913"/>
                <a:gd name="connsiteY1877" fmla="*/ 401813 h 1013913"/>
                <a:gd name="connsiteX1878" fmla="*/ 223156 w 1013913"/>
                <a:gd name="connsiteY1878" fmla="*/ 413782 h 1013913"/>
                <a:gd name="connsiteX1879" fmla="*/ 230772 w 1013913"/>
                <a:gd name="connsiteY1879" fmla="*/ 401813 h 1013913"/>
                <a:gd name="connsiteX1880" fmla="*/ 239095 w 1013913"/>
                <a:gd name="connsiteY1880" fmla="*/ 401813 h 1013913"/>
                <a:gd name="connsiteX1881" fmla="*/ 227291 w 1013913"/>
                <a:gd name="connsiteY1881" fmla="*/ 420201 h 1013913"/>
                <a:gd name="connsiteX1882" fmla="*/ 239911 w 1013913"/>
                <a:gd name="connsiteY1882" fmla="*/ 439895 h 1013913"/>
                <a:gd name="connsiteX1883" fmla="*/ 231588 w 1013913"/>
                <a:gd name="connsiteY1883" fmla="*/ 439895 h 1013913"/>
                <a:gd name="connsiteX1884" fmla="*/ 223156 w 1013913"/>
                <a:gd name="connsiteY1884" fmla="*/ 426512 h 1013913"/>
                <a:gd name="connsiteX1885" fmla="*/ 274756 w 1013913"/>
                <a:gd name="connsiteY1885" fmla="*/ 426512 h 1013913"/>
                <a:gd name="connsiteX1886" fmla="*/ 266324 w 1013913"/>
                <a:gd name="connsiteY1886" fmla="*/ 439895 h 1013913"/>
                <a:gd name="connsiteX1887" fmla="*/ 258001 w 1013913"/>
                <a:gd name="connsiteY1887" fmla="*/ 439895 h 1013913"/>
                <a:gd name="connsiteX1888" fmla="*/ 270621 w 1013913"/>
                <a:gd name="connsiteY1888" fmla="*/ 420201 h 1013913"/>
                <a:gd name="connsiteX1889" fmla="*/ 258817 w 1013913"/>
                <a:gd name="connsiteY1889" fmla="*/ 401813 h 1013913"/>
                <a:gd name="connsiteX1890" fmla="*/ 267140 w 1013913"/>
                <a:gd name="connsiteY1890" fmla="*/ 401813 h 1013913"/>
                <a:gd name="connsiteX1891" fmla="*/ 274756 w 1013913"/>
                <a:gd name="connsiteY1891" fmla="*/ 413782 h 1013913"/>
                <a:gd name="connsiteX1892" fmla="*/ 282373 w 1013913"/>
                <a:gd name="connsiteY1892" fmla="*/ 401813 h 1013913"/>
                <a:gd name="connsiteX1893" fmla="*/ 290696 w 1013913"/>
                <a:gd name="connsiteY1893" fmla="*/ 401813 h 1013913"/>
                <a:gd name="connsiteX1894" fmla="*/ 278891 w 1013913"/>
                <a:gd name="connsiteY1894" fmla="*/ 420201 h 1013913"/>
                <a:gd name="connsiteX1895" fmla="*/ 291512 w 1013913"/>
                <a:gd name="connsiteY1895" fmla="*/ 439895 h 1013913"/>
                <a:gd name="connsiteX1896" fmla="*/ 283189 w 1013913"/>
                <a:gd name="connsiteY1896" fmla="*/ 439895 h 1013913"/>
                <a:gd name="connsiteX1897" fmla="*/ 274756 w 1013913"/>
                <a:gd name="connsiteY1897" fmla="*/ 426512 h 1013913"/>
                <a:gd name="connsiteX1898" fmla="*/ 326356 w 1013913"/>
                <a:gd name="connsiteY1898" fmla="*/ 426512 h 1013913"/>
                <a:gd name="connsiteX1899" fmla="*/ 317924 w 1013913"/>
                <a:gd name="connsiteY1899" fmla="*/ 439895 h 1013913"/>
                <a:gd name="connsiteX1900" fmla="*/ 309601 w 1013913"/>
                <a:gd name="connsiteY1900" fmla="*/ 439895 h 1013913"/>
                <a:gd name="connsiteX1901" fmla="*/ 322222 w 1013913"/>
                <a:gd name="connsiteY1901" fmla="*/ 420201 h 1013913"/>
                <a:gd name="connsiteX1902" fmla="*/ 310417 w 1013913"/>
                <a:gd name="connsiteY1902" fmla="*/ 401813 h 1013913"/>
                <a:gd name="connsiteX1903" fmla="*/ 318740 w 1013913"/>
                <a:gd name="connsiteY1903" fmla="*/ 401813 h 1013913"/>
                <a:gd name="connsiteX1904" fmla="*/ 326356 w 1013913"/>
                <a:gd name="connsiteY1904" fmla="*/ 413782 h 1013913"/>
                <a:gd name="connsiteX1905" fmla="*/ 333973 w 1013913"/>
                <a:gd name="connsiteY1905" fmla="*/ 401813 h 1013913"/>
                <a:gd name="connsiteX1906" fmla="*/ 342296 w 1013913"/>
                <a:gd name="connsiteY1906" fmla="*/ 401813 h 1013913"/>
                <a:gd name="connsiteX1907" fmla="*/ 330491 w 1013913"/>
                <a:gd name="connsiteY1907" fmla="*/ 420201 h 1013913"/>
                <a:gd name="connsiteX1908" fmla="*/ 343112 w 1013913"/>
                <a:gd name="connsiteY1908" fmla="*/ 439895 h 1013913"/>
                <a:gd name="connsiteX1909" fmla="*/ 334789 w 1013913"/>
                <a:gd name="connsiteY1909" fmla="*/ 439895 h 1013913"/>
                <a:gd name="connsiteX1910" fmla="*/ 326356 w 1013913"/>
                <a:gd name="connsiteY1910" fmla="*/ 426512 h 1013913"/>
                <a:gd name="connsiteX1911" fmla="*/ 377956 w 1013913"/>
                <a:gd name="connsiteY1911" fmla="*/ 426512 h 1013913"/>
                <a:gd name="connsiteX1912" fmla="*/ 369524 w 1013913"/>
                <a:gd name="connsiteY1912" fmla="*/ 439895 h 1013913"/>
                <a:gd name="connsiteX1913" fmla="*/ 361201 w 1013913"/>
                <a:gd name="connsiteY1913" fmla="*/ 439895 h 1013913"/>
                <a:gd name="connsiteX1914" fmla="*/ 373822 w 1013913"/>
                <a:gd name="connsiteY1914" fmla="*/ 420201 h 1013913"/>
                <a:gd name="connsiteX1915" fmla="*/ 362017 w 1013913"/>
                <a:gd name="connsiteY1915" fmla="*/ 401813 h 1013913"/>
                <a:gd name="connsiteX1916" fmla="*/ 370340 w 1013913"/>
                <a:gd name="connsiteY1916" fmla="*/ 401813 h 1013913"/>
                <a:gd name="connsiteX1917" fmla="*/ 377956 w 1013913"/>
                <a:gd name="connsiteY1917" fmla="*/ 413782 h 1013913"/>
                <a:gd name="connsiteX1918" fmla="*/ 385573 w 1013913"/>
                <a:gd name="connsiteY1918" fmla="*/ 401813 h 1013913"/>
                <a:gd name="connsiteX1919" fmla="*/ 393896 w 1013913"/>
                <a:gd name="connsiteY1919" fmla="*/ 401813 h 1013913"/>
                <a:gd name="connsiteX1920" fmla="*/ 382091 w 1013913"/>
                <a:gd name="connsiteY1920" fmla="*/ 420201 h 1013913"/>
                <a:gd name="connsiteX1921" fmla="*/ 394712 w 1013913"/>
                <a:gd name="connsiteY1921" fmla="*/ 439895 h 1013913"/>
                <a:gd name="connsiteX1922" fmla="*/ 386389 w 1013913"/>
                <a:gd name="connsiteY1922" fmla="*/ 439895 h 1013913"/>
                <a:gd name="connsiteX1923" fmla="*/ 377956 w 1013913"/>
                <a:gd name="connsiteY1923" fmla="*/ 426512 h 1013913"/>
                <a:gd name="connsiteX1924" fmla="*/ 429556 w 1013913"/>
                <a:gd name="connsiteY1924" fmla="*/ 426512 h 1013913"/>
                <a:gd name="connsiteX1925" fmla="*/ 421124 w 1013913"/>
                <a:gd name="connsiteY1925" fmla="*/ 439895 h 1013913"/>
                <a:gd name="connsiteX1926" fmla="*/ 412801 w 1013913"/>
                <a:gd name="connsiteY1926" fmla="*/ 439895 h 1013913"/>
                <a:gd name="connsiteX1927" fmla="*/ 425422 w 1013913"/>
                <a:gd name="connsiteY1927" fmla="*/ 420201 h 1013913"/>
                <a:gd name="connsiteX1928" fmla="*/ 413617 w 1013913"/>
                <a:gd name="connsiteY1928" fmla="*/ 401813 h 1013913"/>
                <a:gd name="connsiteX1929" fmla="*/ 421940 w 1013913"/>
                <a:gd name="connsiteY1929" fmla="*/ 401813 h 1013913"/>
                <a:gd name="connsiteX1930" fmla="*/ 429556 w 1013913"/>
                <a:gd name="connsiteY1930" fmla="*/ 413782 h 1013913"/>
                <a:gd name="connsiteX1931" fmla="*/ 437173 w 1013913"/>
                <a:gd name="connsiteY1931" fmla="*/ 401813 h 1013913"/>
                <a:gd name="connsiteX1932" fmla="*/ 445496 w 1013913"/>
                <a:gd name="connsiteY1932" fmla="*/ 401813 h 1013913"/>
                <a:gd name="connsiteX1933" fmla="*/ 433691 w 1013913"/>
                <a:gd name="connsiteY1933" fmla="*/ 420201 h 1013913"/>
                <a:gd name="connsiteX1934" fmla="*/ 446312 w 1013913"/>
                <a:gd name="connsiteY1934" fmla="*/ 439895 h 1013913"/>
                <a:gd name="connsiteX1935" fmla="*/ 437989 w 1013913"/>
                <a:gd name="connsiteY1935" fmla="*/ 439895 h 1013913"/>
                <a:gd name="connsiteX1936" fmla="*/ 429556 w 1013913"/>
                <a:gd name="connsiteY1936" fmla="*/ 426512 h 1013913"/>
                <a:gd name="connsiteX1937" fmla="*/ 481157 w 1013913"/>
                <a:gd name="connsiteY1937" fmla="*/ 426512 h 1013913"/>
                <a:gd name="connsiteX1938" fmla="*/ 472724 w 1013913"/>
                <a:gd name="connsiteY1938" fmla="*/ 439895 h 1013913"/>
                <a:gd name="connsiteX1939" fmla="*/ 464401 w 1013913"/>
                <a:gd name="connsiteY1939" fmla="*/ 439895 h 1013913"/>
                <a:gd name="connsiteX1940" fmla="*/ 477022 w 1013913"/>
                <a:gd name="connsiteY1940" fmla="*/ 420201 h 1013913"/>
                <a:gd name="connsiteX1941" fmla="*/ 465217 w 1013913"/>
                <a:gd name="connsiteY1941" fmla="*/ 401813 h 1013913"/>
                <a:gd name="connsiteX1942" fmla="*/ 473540 w 1013913"/>
                <a:gd name="connsiteY1942" fmla="*/ 401813 h 1013913"/>
                <a:gd name="connsiteX1943" fmla="*/ 481156 w 1013913"/>
                <a:gd name="connsiteY1943" fmla="*/ 413782 h 1013913"/>
                <a:gd name="connsiteX1944" fmla="*/ 488773 w 1013913"/>
                <a:gd name="connsiteY1944" fmla="*/ 401813 h 1013913"/>
                <a:gd name="connsiteX1945" fmla="*/ 497096 w 1013913"/>
                <a:gd name="connsiteY1945" fmla="*/ 401813 h 1013913"/>
                <a:gd name="connsiteX1946" fmla="*/ 485291 w 1013913"/>
                <a:gd name="connsiteY1946" fmla="*/ 420201 h 1013913"/>
                <a:gd name="connsiteX1947" fmla="*/ 497912 w 1013913"/>
                <a:gd name="connsiteY1947" fmla="*/ 439895 h 1013913"/>
                <a:gd name="connsiteX1948" fmla="*/ 489589 w 1013913"/>
                <a:gd name="connsiteY1948" fmla="*/ 439895 h 1013913"/>
                <a:gd name="connsiteX1949" fmla="*/ 481156 w 1013913"/>
                <a:gd name="connsiteY1949" fmla="*/ 426512 h 1013913"/>
                <a:gd name="connsiteX1950" fmla="*/ 532757 w 1013913"/>
                <a:gd name="connsiteY1950" fmla="*/ 426512 h 1013913"/>
                <a:gd name="connsiteX1951" fmla="*/ 524324 w 1013913"/>
                <a:gd name="connsiteY1951" fmla="*/ 439895 h 1013913"/>
                <a:gd name="connsiteX1952" fmla="*/ 516001 w 1013913"/>
                <a:gd name="connsiteY1952" fmla="*/ 439895 h 1013913"/>
                <a:gd name="connsiteX1953" fmla="*/ 528622 w 1013913"/>
                <a:gd name="connsiteY1953" fmla="*/ 420201 h 1013913"/>
                <a:gd name="connsiteX1954" fmla="*/ 516817 w 1013913"/>
                <a:gd name="connsiteY1954" fmla="*/ 401813 h 1013913"/>
                <a:gd name="connsiteX1955" fmla="*/ 525140 w 1013913"/>
                <a:gd name="connsiteY1955" fmla="*/ 401813 h 1013913"/>
                <a:gd name="connsiteX1956" fmla="*/ 532756 w 1013913"/>
                <a:gd name="connsiteY1956" fmla="*/ 413782 h 1013913"/>
                <a:gd name="connsiteX1957" fmla="*/ 540373 w 1013913"/>
                <a:gd name="connsiteY1957" fmla="*/ 401813 h 1013913"/>
                <a:gd name="connsiteX1958" fmla="*/ 548696 w 1013913"/>
                <a:gd name="connsiteY1958" fmla="*/ 401813 h 1013913"/>
                <a:gd name="connsiteX1959" fmla="*/ 536891 w 1013913"/>
                <a:gd name="connsiteY1959" fmla="*/ 420201 h 1013913"/>
                <a:gd name="connsiteX1960" fmla="*/ 549512 w 1013913"/>
                <a:gd name="connsiteY1960" fmla="*/ 439895 h 1013913"/>
                <a:gd name="connsiteX1961" fmla="*/ 541189 w 1013913"/>
                <a:gd name="connsiteY1961" fmla="*/ 439895 h 1013913"/>
                <a:gd name="connsiteX1962" fmla="*/ 532756 w 1013913"/>
                <a:gd name="connsiteY1962" fmla="*/ 426512 h 1013913"/>
                <a:gd name="connsiteX1963" fmla="*/ 584357 w 1013913"/>
                <a:gd name="connsiteY1963" fmla="*/ 426512 h 1013913"/>
                <a:gd name="connsiteX1964" fmla="*/ 575925 w 1013913"/>
                <a:gd name="connsiteY1964" fmla="*/ 439895 h 1013913"/>
                <a:gd name="connsiteX1965" fmla="*/ 567601 w 1013913"/>
                <a:gd name="connsiteY1965" fmla="*/ 439895 h 1013913"/>
                <a:gd name="connsiteX1966" fmla="*/ 580222 w 1013913"/>
                <a:gd name="connsiteY1966" fmla="*/ 420201 h 1013913"/>
                <a:gd name="connsiteX1967" fmla="*/ 568417 w 1013913"/>
                <a:gd name="connsiteY1967" fmla="*/ 401813 h 1013913"/>
                <a:gd name="connsiteX1968" fmla="*/ 576741 w 1013913"/>
                <a:gd name="connsiteY1968" fmla="*/ 401813 h 1013913"/>
                <a:gd name="connsiteX1969" fmla="*/ 584357 w 1013913"/>
                <a:gd name="connsiteY1969" fmla="*/ 413782 h 1013913"/>
                <a:gd name="connsiteX1970" fmla="*/ 591973 w 1013913"/>
                <a:gd name="connsiteY1970" fmla="*/ 401813 h 1013913"/>
                <a:gd name="connsiteX1971" fmla="*/ 600296 w 1013913"/>
                <a:gd name="connsiteY1971" fmla="*/ 401813 h 1013913"/>
                <a:gd name="connsiteX1972" fmla="*/ 588492 w 1013913"/>
                <a:gd name="connsiteY1972" fmla="*/ 420201 h 1013913"/>
                <a:gd name="connsiteX1973" fmla="*/ 601112 w 1013913"/>
                <a:gd name="connsiteY1973" fmla="*/ 439895 h 1013913"/>
                <a:gd name="connsiteX1974" fmla="*/ 592789 w 1013913"/>
                <a:gd name="connsiteY1974" fmla="*/ 439895 h 1013913"/>
                <a:gd name="connsiteX1975" fmla="*/ 584357 w 1013913"/>
                <a:gd name="connsiteY1975" fmla="*/ 426512 h 1013913"/>
                <a:gd name="connsiteX1976" fmla="*/ 635957 w 1013913"/>
                <a:gd name="connsiteY1976" fmla="*/ 426512 h 1013913"/>
                <a:gd name="connsiteX1977" fmla="*/ 627525 w 1013913"/>
                <a:gd name="connsiteY1977" fmla="*/ 439895 h 1013913"/>
                <a:gd name="connsiteX1978" fmla="*/ 619202 w 1013913"/>
                <a:gd name="connsiteY1978" fmla="*/ 439895 h 1013913"/>
                <a:gd name="connsiteX1979" fmla="*/ 631822 w 1013913"/>
                <a:gd name="connsiteY1979" fmla="*/ 420201 h 1013913"/>
                <a:gd name="connsiteX1980" fmla="*/ 620018 w 1013913"/>
                <a:gd name="connsiteY1980" fmla="*/ 401813 h 1013913"/>
                <a:gd name="connsiteX1981" fmla="*/ 628341 w 1013913"/>
                <a:gd name="connsiteY1981" fmla="*/ 401813 h 1013913"/>
                <a:gd name="connsiteX1982" fmla="*/ 635957 w 1013913"/>
                <a:gd name="connsiteY1982" fmla="*/ 413782 h 1013913"/>
                <a:gd name="connsiteX1983" fmla="*/ 643573 w 1013913"/>
                <a:gd name="connsiteY1983" fmla="*/ 401813 h 1013913"/>
                <a:gd name="connsiteX1984" fmla="*/ 651896 w 1013913"/>
                <a:gd name="connsiteY1984" fmla="*/ 401813 h 1013913"/>
                <a:gd name="connsiteX1985" fmla="*/ 640092 w 1013913"/>
                <a:gd name="connsiteY1985" fmla="*/ 420201 h 1013913"/>
                <a:gd name="connsiteX1986" fmla="*/ 652712 w 1013913"/>
                <a:gd name="connsiteY1986" fmla="*/ 439895 h 1013913"/>
                <a:gd name="connsiteX1987" fmla="*/ 644389 w 1013913"/>
                <a:gd name="connsiteY1987" fmla="*/ 439895 h 1013913"/>
                <a:gd name="connsiteX1988" fmla="*/ 635957 w 1013913"/>
                <a:gd name="connsiteY1988" fmla="*/ 426512 h 1013913"/>
                <a:gd name="connsiteX1989" fmla="*/ 687557 w 1013913"/>
                <a:gd name="connsiteY1989" fmla="*/ 426512 h 1013913"/>
                <a:gd name="connsiteX1990" fmla="*/ 679125 w 1013913"/>
                <a:gd name="connsiteY1990" fmla="*/ 439895 h 1013913"/>
                <a:gd name="connsiteX1991" fmla="*/ 670802 w 1013913"/>
                <a:gd name="connsiteY1991" fmla="*/ 439895 h 1013913"/>
                <a:gd name="connsiteX1992" fmla="*/ 683423 w 1013913"/>
                <a:gd name="connsiteY1992" fmla="*/ 420201 h 1013913"/>
                <a:gd name="connsiteX1993" fmla="*/ 671618 w 1013913"/>
                <a:gd name="connsiteY1993" fmla="*/ 401813 h 1013913"/>
                <a:gd name="connsiteX1994" fmla="*/ 679941 w 1013913"/>
                <a:gd name="connsiteY1994" fmla="*/ 401813 h 1013913"/>
                <a:gd name="connsiteX1995" fmla="*/ 687557 w 1013913"/>
                <a:gd name="connsiteY1995" fmla="*/ 413782 h 1013913"/>
                <a:gd name="connsiteX1996" fmla="*/ 695174 w 1013913"/>
                <a:gd name="connsiteY1996" fmla="*/ 401813 h 1013913"/>
                <a:gd name="connsiteX1997" fmla="*/ 703497 w 1013913"/>
                <a:gd name="connsiteY1997" fmla="*/ 401813 h 1013913"/>
                <a:gd name="connsiteX1998" fmla="*/ 691692 w 1013913"/>
                <a:gd name="connsiteY1998" fmla="*/ 420201 h 1013913"/>
                <a:gd name="connsiteX1999" fmla="*/ 704313 w 1013913"/>
                <a:gd name="connsiteY1999" fmla="*/ 439895 h 1013913"/>
                <a:gd name="connsiteX2000" fmla="*/ 695990 w 1013913"/>
                <a:gd name="connsiteY2000" fmla="*/ 439895 h 1013913"/>
                <a:gd name="connsiteX2001" fmla="*/ 687557 w 1013913"/>
                <a:gd name="connsiteY2001" fmla="*/ 426512 h 1013913"/>
                <a:gd name="connsiteX2002" fmla="*/ 739157 w 1013913"/>
                <a:gd name="connsiteY2002" fmla="*/ 426512 h 1013913"/>
                <a:gd name="connsiteX2003" fmla="*/ 730725 w 1013913"/>
                <a:gd name="connsiteY2003" fmla="*/ 439895 h 1013913"/>
                <a:gd name="connsiteX2004" fmla="*/ 722402 w 1013913"/>
                <a:gd name="connsiteY2004" fmla="*/ 439895 h 1013913"/>
                <a:gd name="connsiteX2005" fmla="*/ 735023 w 1013913"/>
                <a:gd name="connsiteY2005" fmla="*/ 420201 h 1013913"/>
                <a:gd name="connsiteX2006" fmla="*/ 723218 w 1013913"/>
                <a:gd name="connsiteY2006" fmla="*/ 401813 h 1013913"/>
                <a:gd name="connsiteX2007" fmla="*/ 731541 w 1013913"/>
                <a:gd name="connsiteY2007" fmla="*/ 401813 h 1013913"/>
                <a:gd name="connsiteX2008" fmla="*/ 739157 w 1013913"/>
                <a:gd name="connsiteY2008" fmla="*/ 413782 h 1013913"/>
                <a:gd name="connsiteX2009" fmla="*/ 746774 w 1013913"/>
                <a:gd name="connsiteY2009" fmla="*/ 401813 h 1013913"/>
                <a:gd name="connsiteX2010" fmla="*/ 755097 w 1013913"/>
                <a:gd name="connsiteY2010" fmla="*/ 401813 h 1013913"/>
                <a:gd name="connsiteX2011" fmla="*/ 743292 w 1013913"/>
                <a:gd name="connsiteY2011" fmla="*/ 420201 h 1013913"/>
                <a:gd name="connsiteX2012" fmla="*/ 755913 w 1013913"/>
                <a:gd name="connsiteY2012" fmla="*/ 439895 h 1013913"/>
                <a:gd name="connsiteX2013" fmla="*/ 747590 w 1013913"/>
                <a:gd name="connsiteY2013" fmla="*/ 439895 h 1013913"/>
                <a:gd name="connsiteX2014" fmla="*/ 739157 w 1013913"/>
                <a:gd name="connsiteY2014" fmla="*/ 426512 h 1013913"/>
                <a:gd name="connsiteX2015" fmla="*/ 790757 w 1013913"/>
                <a:gd name="connsiteY2015" fmla="*/ 426512 h 1013913"/>
                <a:gd name="connsiteX2016" fmla="*/ 782325 w 1013913"/>
                <a:gd name="connsiteY2016" fmla="*/ 439895 h 1013913"/>
                <a:gd name="connsiteX2017" fmla="*/ 774002 w 1013913"/>
                <a:gd name="connsiteY2017" fmla="*/ 439895 h 1013913"/>
                <a:gd name="connsiteX2018" fmla="*/ 786623 w 1013913"/>
                <a:gd name="connsiteY2018" fmla="*/ 420201 h 1013913"/>
                <a:gd name="connsiteX2019" fmla="*/ 774818 w 1013913"/>
                <a:gd name="connsiteY2019" fmla="*/ 401813 h 1013913"/>
                <a:gd name="connsiteX2020" fmla="*/ 783141 w 1013913"/>
                <a:gd name="connsiteY2020" fmla="*/ 401813 h 1013913"/>
                <a:gd name="connsiteX2021" fmla="*/ 790757 w 1013913"/>
                <a:gd name="connsiteY2021" fmla="*/ 413782 h 1013913"/>
                <a:gd name="connsiteX2022" fmla="*/ 798374 w 1013913"/>
                <a:gd name="connsiteY2022" fmla="*/ 401813 h 1013913"/>
                <a:gd name="connsiteX2023" fmla="*/ 806697 w 1013913"/>
                <a:gd name="connsiteY2023" fmla="*/ 401813 h 1013913"/>
                <a:gd name="connsiteX2024" fmla="*/ 794892 w 1013913"/>
                <a:gd name="connsiteY2024" fmla="*/ 420201 h 1013913"/>
                <a:gd name="connsiteX2025" fmla="*/ 807513 w 1013913"/>
                <a:gd name="connsiteY2025" fmla="*/ 439895 h 1013913"/>
                <a:gd name="connsiteX2026" fmla="*/ 799190 w 1013913"/>
                <a:gd name="connsiteY2026" fmla="*/ 439895 h 1013913"/>
                <a:gd name="connsiteX2027" fmla="*/ 790757 w 1013913"/>
                <a:gd name="connsiteY2027" fmla="*/ 426512 h 1013913"/>
                <a:gd name="connsiteX2028" fmla="*/ 842357 w 1013913"/>
                <a:gd name="connsiteY2028" fmla="*/ 426512 h 1013913"/>
                <a:gd name="connsiteX2029" fmla="*/ 833925 w 1013913"/>
                <a:gd name="connsiteY2029" fmla="*/ 439895 h 1013913"/>
                <a:gd name="connsiteX2030" fmla="*/ 825602 w 1013913"/>
                <a:gd name="connsiteY2030" fmla="*/ 439895 h 1013913"/>
                <a:gd name="connsiteX2031" fmla="*/ 838223 w 1013913"/>
                <a:gd name="connsiteY2031" fmla="*/ 420201 h 1013913"/>
                <a:gd name="connsiteX2032" fmla="*/ 826418 w 1013913"/>
                <a:gd name="connsiteY2032" fmla="*/ 401813 h 1013913"/>
                <a:gd name="connsiteX2033" fmla="*/ 834741 w 1013913"/>
                <a:gd name="connsiteY2033" fmla="*/ 401813 h 1013913"/>
                <a:gd name="connsiteX2034" fmla="*/ 842357 w 1013913"/>
                <a:gd name="connsiteY2034" fmla="*/ 413782 h 1013913"/>
                <a:gd name="connsiteX2035" fmla="*/ 849974 w 1013913"/>
                <a:gd name="connsiteY2035" fmla="*/ 401813 h 1013913"/>
                <a:gd name="connsiteX2036" fmla="*/ 858297 w 1013913"/>
                <a:gd name="connsiteY2036" fmla="*/ 401813 h 1013913"/>
                <a:gd name="connsiteX2037" fmla="*/ 846492 w 1013913"/>
                <a:gd name="connsiteY2037" fmla="*/ 420201 h 1013913"/>
                <a:gd name="connsiteX2038" fmla="*/ 859113 w 1013913"/>
                <a:gd name="connsiteY2038" fmla="*/ 439895 h 1013913"/>
                <a:gd name="connsiteX2039" fmla="*/ 850790 w 1013913"/>
                <a:gd name="connsiteY2039" fmla="*/ 439895 h 1013913"/>
                <a:gd name="connsiteX2040" fmla="*/ 842357 w 1013913"/>
                <a:gd name="connsiteY2040" fmla="*/ 426512 h 1013913"/>
                <a:gd name="connsiteX2041" fmla="*/ 893958 w 1013913"/>
                <a:gd name="connsiteY2041" fmla="*/ 426512 h 1013913"/>
                <a:gd name="connsiteX2042" fmla="*/ 885526 w 1013913"/>
                <a:gd name="connsiteY2042" fmla="*/ 439895 h 1013913"/>
                <a:gd name="connsiteX2043" fmla="*/ 877202 w 1013913"/>
                <a:gd name="connsiteY2043" fmla="*/ 439895 h 1013913"/>
                <a:gd name="connsiteX2044" fmla="*/ 889823 w 1013913"/>
                <a:gd name="connsiteY2044" fmla="*/ 420201 h 1013913"/>
                <a:gd name="connsiteX2045" fmla="*/ 878018 w 1013913"/>
                <a:gd name="connsiteY2045" fmla="*/ 401813 h 1013913"/>
                <a:gd name="connsiteX2046" fmla="*/ 886341 w 1013913"/>
                <a:gd name="connsiteY2046" fmla="*/ 401813 h 1013913"/>
                <a:gd name="connsiteX2047" fmla="*/ 893958 w 1013913"/>
                <a:gd name="connsiteY2047" fmla="*/ 413782 h 1013913"/>
                <a:gd name="connsiteX2048" fmla="*/ 901574 w 1013913"/>
                <a:gd name="connsiteY2048" fmla="*/ 401813 h 1013913"/>
                <a:gd name="connsiteX2049" fmla="*/ 909897 w 1013913"/>
                <a:gd name="connsiteY2049" fmla="*/ 401813 h 1013913"/>
                <a:gd name="connsiteX2050" fmla="*/ 898093 w 1013913"/>
                <a:gd name="connsiteY2050" fmla="*/ 420201 h 1013913"/>
                <a:gd name="connsiteX2051" fmla="*/ 910713 w 1013913"/>
                <a:gd name="connsiteY2051" fmla="*/ 439895 h 1013913"/>
                <a:gd name="connsiteX2052" fmla="*/ 902390 w 1013913"/>
                <a:gd name="connsiteY2052" fmla="*/ 439895 h 1013913"/>
                <a:gd name="connsiteX2053" fmla="*/ 893958 w 1013913"/>
                <a:gd name="connsiteY2053" fmla="*/ 426512 h 1013913"/>
                <a:gd name="connsiteX2054" fmla="*/ 945558 w 1013913"/>
                <a:gd name="connsiteY2054" fmla="*/ 426512 h 1013913"/>
                <a:gd name="connsiteX2055" fmla="*/ 937126 w 1013913"/>
                <a:gd name="connsiteY2055" fmla="*/ 439895 h 1013913"/>
                <a:gd name="connsiteX2056" fmla="*/ 928803 w 1013913"/>
                <a:gd name="connsiteY2056" fmla="*/ 439895 h 1013913"/>
                <a:gd name="connsiteX2057" fmla="*/ 941423 w 1013913"/>
                <a:gd name="connsiteY2057" fmla="*/ 420201 h 1013913"/>
                <a:gd name="connsiteX2058" fmla="*/ 929619 w 1013913"/>
                <a:gd name="connsiteY2058" fmla="*/ 401813 h 1013913"/>
                <a:gd name="connsiteX2059" fmla="*/ 937942 w 1013913"/>
                <a:gd name="connsiteY2059" fmla="*/ 401813 h 1013913"/>
                <a:gd name="connsiteX2060" fmla="*/ 945558 w 1013913"/>
                <a:gd name="connsiteY2060" fmla="*/ 413782 h 1013913"/>
                <a:gd name="connsiteX2061" fmla="*/ 953174 w 1013913"/>
                <a:gd name="connsiteY2061" fmla="*/ 401813 h 1013913"/>
                <a:gd name="connsiteX2062" fmla="*/ 961497 w 1013913"/>
                <a:gd name="connsiteY2062" fmla="*/ 401813 h 1013913"/>
                <a:gd name="connsiteX2063" fmla="*/ 949693 w 1013913"/>
                <a:gd name="connsiteY2063" fmla="*/ 420201 h 1013913"/>
                <a:gd name="connsiteX2064" fmla="*/ 962313 w 1013913"/>
                <a:gd name="connsiteY2064" fmla="*/ 439895 h 1013913"/>
                <a:gd name="connsiteX2065" fmla="*/ 953990 w 1013913"/>
                <a:gd name="connsiteY2065" fmla="*/ 439895 h 1013913"/>
                <a:gd name="connsiteX2066" fmla="*/ 945558 w 1013913"/>
                <a:gd name="connsiteY2066" fmla="*/ 426512 h 1013913"/>
                <a:gd name="connsiteX2067" fmla="*/ 997158 w 1013913"/>
                <a:gd name="connsiteY2067" fmla="*/ 426512 h 1013913"/>
                <a:gd name="connsiteX2068" fmla="*/ 988726 w 1013913"/>
                <a:gd name="connsiteY2068" fmla="*/ 439895 h 1013913"/>
                <a:gd name="connsiteX2069" fmla="*/ 980403 w 1013913"/>
                <a:gd name="connsiteY2069" fmla="*/ 439895 h 1013913"/>
                <a:gd name="connsiteX2070" fmla="*/ 993023 w 1013913"/>
                <a:gd name="connsiteY2070" fmla="*/ 420201 h 1013913"/>
                <a:gd name="connsiteX2071" fmla="*/ 981219 w 1013913"/>
                <a:gd name="connsiteY2071" fmla="*/ 401813 h 1013913"/>
                <a:gd name="connsiteX2072" fmla="*/ 989542 w 1013913"/>
                <a:gd name="connsiteY2072" fmla="*/ 401813 h 1013913"/>
                <a:gd name="connsiteX2073" fmla="*/ 997158 w 1013913"/>
                <a:gd name="connsiteY2073" fmla="*/ 413782 h 1013913"/>
                <a:gd name="connsiteX2074" fmla="*/ 1004775 w 1013913"/>
                <a:gd name="connsiteY2074" fmla="*/ 401813 h 1013913"/>
                <a:gd name="connsiteX2075" fmla="*/ 1013097 w 1013913"/>
                <a:gd name="connsiteY2075" fmla="*/ 401813 h 1013913"/>
                <a:gd name="connsiteX2076" fmla="*/ 1001293 w 1013913"/>
                <a:gd name="connsiteY2076" fmla="*/ 420201 h 1013913"/>
                <a:gd name="connsiteX2077" fmla="*/ 1013913 w 1013913"/>
                <a:gd name="connsiteY2077" fmla="*/ 439895 h 1013913"/>
                <a:gd name="connsiteX2078" fmla="*/ 1005591 w 1013913"/>
                <a:gd name="connsiteY2078" fmla="*/ 439895 h 1013913"/>
                <a:gd name="connsiteX2079" fmla="*/ 997158 w 1013913"/>
                <a:gd name="connsiteY2079" fmla="*/ 426512 h 1013913"/>
                <a:gd name="connsiteX2080" fmla="*/ 16755 w 1013913"/>
                <a:gd name="connsiteY2080" fmla="*/ 483914 h 1013913"/>
                <a:gd name="connsiteX2081" fmla="*/ 8323 w 1013913"/>
                <a:gd name="connsiteY2081" fmla="*/ 497297 h 1013913"/>
                <a:gd name="connsiteX2082" fmla="*/ 0 w 1013913"/>
                <a:gd name="connsiteY2082" fmla="*/ 497297 h 1013913"/>
                <a:gd name="connsiteX2083" fmla="*/ 12621 w 1013913"/>
                <a:gd name="connsiteY2083" fmla="*/ 477603 h 1013913"/>
                <a:gd name="connsiteX2084" fmla="*/ 816 w 1013913"/>
                <a:gd name="connsiteY2084" fmla="*/ 459215 h 1013913"/>
                <a:gd name="connsiteX2085" fmla="*/ 9139 w 1013913"/>
                <a:gd name="connsiteY2085" fmla="*/ 459215 h 1013913"/>
                <a:gd name="connsiteX2086" fmla="*/ 16755 w 1013913"/>
                <a:gd name="connsiteY2086" fmla="*/ 471184 h 1013913"/>
                <a:gd name="connsiteX2087" fmla="*/ 24372 w 1013913"/>
                <a:gd name="connsiteY2087" fmla="*/ 459215 h 1013913"/>
                <a:gd name="connsiteX2088" fmla="*/ 32695 w 1013913"/>
                <a:gd name="connsiteY2088" fmla="*/ 459215 h 1013913"/>
                <a:gd name="connsiteX2089" fmla="*/ 20890 w 1013913"/>
                <a:gd name="connsiteY2089" fmla="*/ 477603 h 1013913"/>
                <a:gd name="connsiteX2090" fmla="*/ 33511 w 1013913"/>
                <a:gd name="connsiteY2090" fmla="*/ 497297 h 1013913"/>
                <a:gd name="connsiteX2091" fmla="*/ 25188 w 1013913"/>
                <a:gd name="connsiteY2091" fmla="*/ 497297 h 1013913"/>
                <a:gd name="connsiteX2092" fmla="*/ 16755 w 1013913"/>
                <a:gd name="connsiteY2092" fmla="*/ 483914 h 1013913"/>
                <a:gd name="connsiteX2093" fmla="*/ 68355 w 1013913"/>
                <a:gd name="connsiteY2093" fmla="*/ 483914 h 1013913"/>
                <a:gd name="connsiteX2094" fmla="*/ 59923 w 1013913"/>
                <a:gd name="connsiteY2094" fmla="*/ 497297 h 1013913"/>
                <a:gd name="connsiteX2095" fmla="*/ 51600 w 1013913"/>
                <a:gd name="connsiteY2095" fmla="*/ 497297 h 1013913"/>
                <a:gd name="connsiteX2096" fmla="*/ 64221 w 1013913"/>
                <a:gd name="connsiteY2096" fmla="*/ 477603 h 1013913"/>
                <a:gd name="connsiteX2097" fmla="*/ 52416 w 1013913"/>
                <a:gd name="connsiteY2097" fmla="*/ 459215 h 1013913"/>
                <a:gd name="connsiteX2098" fmla="*/ 60739 w 1013913"/>
                <a:gd name="connsiteY2098" fmla="*/ 459215 h 1013913"/>
                <a:gd name="connsiteX2099" fmla="*/ 68355 w 1013913"/>
                <a:gd name="connsiteY2099" fmla="*/ 471184 h 1013913"/>
                <a:gd name="connsiteX2100" fmla="*/ 75972 w 1013913"/>
                <a:gd name="connsiteY2100" fmla="*/ 459215 h 1013913"/>
                <a:gd name="connsiteX2101" fmla="*/ 84295 w 1013913"/>
                <a:gd name="connsiteY2101" fmla="*/ 459215 h 1013913"/>
                <a:gd name="connsiteX2102" fmla="*/ 72490 w 1013913"/>
                <a:gd name="connsiteY2102" fmla="*/ 477603 h 1013913"/>
                <a:gd name="connsiteX2103" fmla="*/ 85111 w 1013913"/>
                <a:gd name="connsiteY2103" fmla="*/ 497297 h 1013913"/>
                <a:gd name="connsiteX2104" fmla="*/ 76788 w 1013913"/>
                <a:gd name="connsiteY2104" fmla="*/ 497297 h 1013913"/>
                <a:gd name="connsiteX2105" fmla="*/ 68355 w 1013913"/>
                <a:gd name="connsiteY2105" fmla="*/ 483914 h 1013913"/>
                <a:gd name="connsiteX2106" fmla="*/ 119956 w 1013913"/>
                <a:gd name="connsiteY2106" fmla="*/ 483914 h 1013913"/>
                <a:gd name="connsiteX2107" fmla="*/ 111523 w 1013913"/>
                <a:gd name="connsiteY2107" fmla="*/ 497297 h 1013913"/>
                <a:gd name="connsiteX2108" fmla="*/ 103200 w 1013913"/>
                <a:gd name="connsiteY2108" fmla="*/ 497297 h 1013913"/>
                <a:gd name="connsiteX2109" fmla="*/ 115821 w 1013913"/>
                <a:gd name="connsiteY2109" fmla="*/ 477603 h 1013913"/>
                <a:gd name="connsiteX2110" fmla="*/ 104016 w 1013913"/>
                <a:gd name="connsiteY2110" fmla="*/ 459215 h 1013913"/>
                <a:gd name="connsiteX2111" fmla="*/ 112339 w 1013913"/>
                <a:gd name="connsiteY2111" fmla="*/ 459215 h 1013913"/>
                <a:gd name="connsiteX2112" fmla="*/ 119955 w 1013913"/>
                <a:gd name="connsiteY2112" fmla="*/ 471184 h 1013913"/>
                <a:gd name="connsiteX2113" fmla="*/ 127572 w 1013913"/>
                <a:gd name="connsiteY2113" fmla="*/ 459215 h 1013913"/>
                <a:gd name="connsiteX2114" fmla="*/ 135895 w 1013913"/>
                <a:gd name="connsiteY2114" fmla="*/ 459215 h 1013913"/>
                <a:gd name="connsiteX2115" fmla="*/ 124090 w 1013913"/>
                <a:gd name="connsiteY2115" fmla="*/ 477603 h 1013913"/>
                <a:gd name="connsiteX2116" fmla="*/ 136711 w 1013913"/>
                <a:gd name="connsiteY2116" fmla="*/ 497297 h 1013913"/>
                <a:gd name="connsiteX2117" fmla="*/ 128388 w 1013913"/>
                <a:gd name="connsiteY2117" fmla="*/ 497297 h 1013913"/>
                <a:gd name="connsiteX2118" fmla="*/ 119955 w 1013913"/>
                <a:gd name="connsiteY2118" fmla="*/ 483914 h 1013913"/>
                <a:gd name="connsiteX2119" fmla="*/ 171556 w 1013913"/>
                <a:gd name="connsiteY2119" fmla="*/ 483914 h 1013913"/>
                <a:gd name="connsiteX2120" fmla="*/ 163123 w 1013913"/>
                <a:gd name="connsiteY2120" fmla="*/ 497297 h 1013913"/>
                <a:gd name="connsiteX2121" fmla="*/ 154800 w 1013913"/>
                <a:gd name="connsiteY2121" fmla="*/ 497297 h 1013913"/>
                <a:gd name="connsiteX2122" fmla="*/ 167421 w 1013913"/>
                <a:gd name="connsiteY2122" fmla="*/ 477603 h 1013913"/>
                <a:gd name="connsiteX2123" fmla="*/ 155616 w 1013913"/>
                <a:gd name="connsiteY2123" fmla="*/ 459215 h 1013913"/>
                <a:gd name="connsiteX2124" fmla="*/ 163939 w 1013913"/>
                <a:gd name="connsiteY2124" fmla="*/ 459215 h 1013913"/>
                <a:gd name="connsiteX2125" fmla="*/ 171555 w 1013913"/>
                <a:gd name="connsiteY2125" fmla="*/ 471184 h 1013913"/>
                <a:gd name="connsiteX2126" fmla="*/ 179172 w 1013913"/>
                <a:gd name="connsiteY2126" fmla="*/ 459215 h 1013913"/>
                <a:gd name="connsiteX2127" fmla="*/ 187495 w 1013913"/>
                <a:gd name="connsiteY2127" fmla="*/ 459215 h 1013913"/>
                <a:gd name="connsiteX2128" fmla="*/ 175690 w 1013913"/>
                <a:gd name="connsiteY2128" fmla="*/ 477603 h 1013913"/>
                <a:gd name="connsiteX2129" fmla="*/ 188311 w 1013913"/>
                <a:gd name="connsiteY2129" fmla="*/ 497297 h 1013913"/>
                <a:gd name="connsiteX2130" fmla="*/ 179988 w 1013913"/>
                <a:gd name="connsiteY2130" fmla="*/ 497297 h 1013913"/>
                <a:gd name="connsiteX2131" fmla="*/ 171555 w 1013913"/>
                <a:gd name="connsiteY2131" fmla="*/ 483914 h 1013913"/>
                <a:gd name="connsiteX2132" fmla="*/ 223156 w 1013913"/>
                <a:gd name="connsiteY2132" fmla="*/ 483914 h 1013913"/>
                <a:gd name="connsiteX2133" fmla="*/ 214724 w 1013913"/>
                <a:gd name="connsiteY2133" fmla="*/ 497297 h 1013913"/>
                <a:gd name="connsiteX2134" fmla="*/ 206401 w 1013913"/>
                <a:gd name="connsiteY2134" fmla="*/ 497297 h 1013913"/>
                <a:gd name="connsiteX2135" fmla="*/ 219021 w 1013913"/>
                <a:gd name="connsiteY2135" fmla="*/ 477603 h 1013913"/>
                <a:gd name="connsiteX2136" fmla="*/ 207217 w 1013913"/>
                <a:gd name="connsiteY2136" fmla="*/ 459215 h 1013913"/>
                <a:gd name="connsiteX2137" fmla="*/ 215540 w 1013913"/>
                <a:gd name="connsiteY2137" fmla="*/ 459215 h 1013913"/>
                <a:gd name="connsiteX2138" fmla="*/ 223156 w 1013913"/>
                <a:gd name="connsiteY2138" fmla="*/ 471184 h 1013913"/>
                <a:gd name="connsiteX2139" fmla="*/ 230772 w 1013913"/>
                <a:gd name="connsiteY2139" fmla="*/ 459215 h 1013913"/>
                <a:gd name="connsiteX2140" fmla="*/ 239095 w 1013913"/>
                <a:gd name="connsiteY2140" fmla="*/ 459215 h 1013913"/>
                <a:gd name="connsiteX2141" fmla="*/ 227291 w 1013913"/>
                <a:gd name="connsiteY2141" fmla="*/ 477603 h 1013913"/>
                <a:gd name="connsiteX2142" fmla="*/ 239911 w 1013913"/>
                <a:gd name="connsiteY2142" fmla="*/ 497297 h 1013913"/>
                <a:gd name="connsiteX2143" fmla="*/ 231588 w 1013913"/>
                <a:gd name="connsiteY2143" fmla="*/ 497297 h 1013913"/>
                <a:gd name="connsiteX2144" fmla="*/ 223156 w 1013913"/>
                <a:gd name="connsiteY2144" fmla="*/ 483914 h 1013913"/>
                <a:gd name="connsiteX2145" fmla="*/ 274756 w 1013913"/>
                <a:gd name="connsiteY2145" fmla="*/ 483914 h 1013913"/>
                <a:gd name="connsiteX2146" fmla="*/ 266324 w 1013913"/>
                <a:gd name="connsiteY2146" fmla="*/ 497297 h 1013913"/>
                <a:gd name="connsiteX2147" fmla="*/ 258001 w 1013913"/>
                <a:gd name="connsiteY2147" fmla="*/ 497297 h 1013913"/>
                <a:gd name="connsiteX2148" fmla="*/ 270621 w 1013913"/>
                <a:gd name="connsiteY2148" fmla="*/ 477603 h 1013913"/>
                <a:gd name="connsiteX2149" fmla="*/ 258817 w 1013913"/>
                <a:gd name="connsiteY2149" fmla="*/ 459215 h 1013913"/>
                <a:gd name="connsiteX2150" fmla="*/ 267140 w 1013913"/>
                <a:gd name="connsiteY2150" fmla="*/ 459215 h 1013913"/>
                <a:gd name="connsiteX2151" fmla="*/ 274756 w 1013913"/>
                <a:gd name="connsiteY2151" fmla="*/ 471184 h 1013913"/>
                <a:gd name="connsiteX2152" fmla="*/ 282373 w 1013913"/>
                <a:gd name="connsiteY2152" fmla="*/ 459215 h 1013913"/>
                <a:gd name="connsiteX2153" fmla="*/ 290696 w 1013913"/>
                <a:gd name="connsiteY2153" fmla="*/ 459215 h 1013913"/>
                <a:gd name="connsiteX2154" fmla="*/ 278891 w 1013913"/>
                <a:gd name="connsiteY2154" fmla="*/ 477603 h 1013913"/>
                <a:gd name="connsiteX2155" fmla="*/ 291512 w 1013913"/>
                <a:gd name="connsiteY2155" fmla="*/ 497297 h 1013913"/>
                <a:gd name="connsiteX2156" fmla="*/ 283189 w 1013913"/>
                <a:gd name="connsiteY2156" fmla="*/ 497297 h 1013913"/>
                <a:gd name="connsiteX2157" fmla="*/ 274756 w 1013913"/>
                <a:gd name="connsiteY2157" fmla="*/ 483914 h 1013913"/>
                <a:gd name="connsiteX2158" fmla="*/ 326356 w 1013913"/>
                <a:gd name="connsiteY2158" fmla="*/ 483914 h 1013913"/>
                <a:gd name="connsiteX2159" fmla="*/ 317924 w 1013913"/>
                <a:gd name="connsiteY2159" fmla="*/ 497297 h 1013913"/>
                <a:gd name="connsiteX2160" fmla="*/ 309601 w 1013913"/>
                <a:gd name="connsiteY2160" fmla="*/ 497297 h 1013913"/>
                <a:gd name="connsiteX2161" fmla="*/ 322222 w 1013913"/>
                <a:gd name="connsiteY2161" fmla="*/ 477603 h 1013913"/>
                <a:gd name="connsiteX2162" fmla="*/ 310417 w 1013913"/>
                <a:gd name="connsiteY2162" fmla="*/ 459215 h 1013913"/>
                <a:gd name="connsiteX2163" fmla="*/ 318740 w 1013913"/>
                <a:gd name="connsiteY2163" fmla="*/ 459215 h 1013913"/>
                <a:gd name="connsiteX2164" fmla="*/ 326356 w 1013913"/>
                <a:gd name="connsiteY2164" fmla="*/ 471184 h 1013913"/>
                <a:gd name="connsiteX2165" fmla="*/ 333973 w 1013913"/>
                <a:gd name="connsiteY2165" fmla="*/ 459215 h 1013913"/>
                <a:gd name="connsiteX2166" fmla="*/ 342296 w 1013913"/>
                <a:gd name="connsiteY2166" fmla="*/ 459215 h 1013913"/>
                <a:gd name="connsiteX2167" fmla="*/ 330491 w 1013913"/>
                <a:gd name="connsiteY2167" fmla="*/ 477603 h 1013913"/>
                <a:gd name="connsiteX2168" fmla="*/ 343112 w 1013913"/>
                <a:gd name="connsiteY2168" fmla="*/ 497297 h 1013913"/>
                <a:gd name="connsiteX2169" fmla="*/ 334789 w 1013913"/>
                <a:gd name="connsiteY2169" fmla="*/ 497297 h 1013913"/>
                <a:gd name="connsiteX2170" fmla="*/ 326356 w 1013913"/>
                <a:gd name="connsiteY2170" fmla="*/ 483914 h 1013913"/>
                <a:gd name="connsiteX2171" fmla="*/ 377956 w 1013913"/>
                <a:gd name="connsiteY2171" fmla="*/ 483914 h 1013913"/>
                <a:gd name="connsiteX2172" fmla="*/ 369524 w 1013913"/>
                <a:gd name="connsiteY2172" fmla="*/ 497297 h 1013913"/>
                <a:gd name="connsiteX2173" fmla="*/ 361201 w 1013913"/>
                <a:gd name="connsiteY2173" fmla="*/ 497297 h 1013913"/>
                <a:gd name="connsiteX2174" fmla="*/ 373822 w 1013913"/>
                <a:gd name="connsiteY2174" fmla="*/ 477603 h 1013913"/>
                <a:gd name="connsiteX2175" fmla="*/ 362017 w 1013913"/>
                <a:gd name="connsiteY2175" fmla="*/ 459215 h 1013913"/>
                <a:gd name="connsiteX2176" fmla="*/ 370340 w 1013913"/>
                <a:gd name="connsiteY2176" fmla="*/ 459215 h 1013913"/>
                <a:gd name="connsiteX2177" fmla="*/ 377956 w 1013913"/>
                <a:gd name="connsiteY2177" fmla="*/ 471184 h 1013913"/>
                <a:gd name="connsiteX2178" fmla="*/ 385573 w 1013913"/>
                <a:gd name="connsiteY2178" fmla="*/ 459215 h 1013913"/>
                <a:gd name="connsiteX2179" fmla="*/ 393896 w 1013913"/>
                <a:gd name="connsiteY2179" fmla="*/ 459215 h 1013913"/>
                <a:gd name="connsiteX2180" fmla="*/ 382091 w 1013913"/>
                <a:gd name="connsiteY2180" fmla="*/ 477603 h 1013913"/>
                <a:gd name="connsiteX2181" fmla="*/ 394712 w 1013913"/>
                <a:gd name="connsiteY2181" fmla="*/ 497297 h 1013913"/>
                <a:gd name="connsiteX2182" fmla="*/ 386389 w 1013913"/>
                <a:gd name="connsiteY2182" fmla="*/ 497297 h 1013913"/>
                <a:gd name="connsiteX2183" fmla="*/ 377956 w 1013913"/>
                <a:gd name="connsiteY2183" fmla="*/ 483914 h 1013913"/>
                <a:gd name="connsiteX2184" fmla="*/ 429556 w 1013913"/>
                <a:gd name="connsiteY2184" fmla="*/ 483914 h 1013913"/>
                <a:gd name="connsiteX2185" fmla="*/ 421124 w 1013913"/>
                <a:gd name="connsiteY2185" fmla="*/ 497297 h 1013913"/>
                <a:gd name="connsiteX2186" fmla="*/ 412801 w 1013913"/>
                <a:gd name="connsiteY2186" fmla="*/ 497297 h 1013913"/>
                <a:gd name="connsiteX2187" fmla="*/ 425422 w 1013913"/>
                <a:gd name="connsiteY2187" fmla="*/ 477603 h 1013913"/>
                <a:gd name="connsiteX2188" fmla="*/ 413617 w 1013913"/>
                <a:gd name="connsiteY2188" fmla="*/ 459215 h 1013913"/>
                <a:gd name="connsiteX2189" fmla="*/ 421940 w 1013913"/>
                <a:gd name="connsiteY2189" fmla="*/ 459215 h 1013913"/>
                <a:gd name="connsiteX2190" fmla="*/ 429556 w 1013913"/>
                <a:gd name="connsiteY2190" fmla="*/ 471184 h 1013913"/>
                <a:gd name="connsiteX2191" fmla="*/ 437173 w 1013913"/>
                <a:gd name="connsiteY2191" fmla="*/ 459215 h 1013913"/>
                <a:gd name="connsiteX2192" fmla="*/ 445496 w 1013913"/>
                <a:gd name="connsiteY2192" fmla="*/ 459215 h 1013913"/>
                <a:gd name="connsiteX2193" fmla="*/ 433691 w 1013913"/>
                <a:gd name="connsiteY2193" fmla="*/ 477603 h 1013913"/>
                <a:gd name="connsiteX2194" fmla="*/ 446312 w 1013913"/>
                <a:gd name="connsiteY2194" fmla="*/ 497297 h 1013913"/>
                <a:gd name="connsiteX2195" fmla="*/ 437989 w 1013913"/>
                <a:gd name="connsiteY2195" fmla="*/ 497297 h 1013913"/>
                <a:gd name="connsiteX2196" fmla="*/ 429556 w 1013913"/>
                <a:gd name="connsiteY2196" fmla="*/ 483914 h 1013913"/>
                <a:gd name="connsiteX2197" fmla="*/ 481157 w 1013913"/>
                <a:gd name="connsiteY2197" fmla="*/ 483914 h 1013913"/>
                <a:gd name="connsiteX2198" fmla="*/ 472724 w 1013913"/>
                <a:gd name="connsiteY2198" fmla="*/ 497297 h 1013913"/>
                <a:gd name="connsiteX2199" fmla="*/ 464401 w 1013913"/>
                <a:gd name="connsiteY2199" fmla="*/ 497297 h 1013913"/>
                <a:gd name="connsiteX2200" fmla="*/ 477022 w 1013913"/>
                <a:gd name="connsiteY2200" fmla="*/ 477603 h 1013913"/>
                <a:gd name="connsiteX2201" fmla="*/ 465217 w 1013913"/>
                <a:gd name="connsiteY2201" fmla="*/ 459215 h 1013913"/>
                <a:gd name="connsiteX2202" fmla="*/ 473540 w 1013913"/>
                <a:gd name="connsiteY2202" fmla="*/ 459215 h 1013913"/>
                <a:gd name="connsiteX2203" fmla="*/ 481156 w 1013913"/>
                <a:gd name="connsiteY2203" fmla="*/ 471184 h 1013913"/>
                <a:gd name="connsiteX2204" fmla="*/ 488773 w 1013913"/>
                <a:gd name="connsiteY2204" fmla="*/ 459215 h 1013913"/>
                <a:gd name="connsiteX2205" fmla="*/ 497096 w 1013913"/>
                <a:gd name="connsiteY2205" fmla="*/ 459215 h 1013913"/>
                <a:gd name="connsiteX2206" fmla="*/ 485291 w 1013913"/>
                <a:gd name="connsiteY2206" fmla="*/ 477603 h 1013913"/>
                <a:gd name="connsiteX2207" fmla="*/ 497912 w 1013913"/>
                <a:gd name="connsiteY2207" fmla="*/ 497297 h 1013913"/>
                <a:gd name="connsiteX2208" fmla="*/ 489589 w 1013913"/>
                <a:gd name="connsiteY2208" fmla="*/ 497297 h 1013913"/>
                <a:gd name="connsiteX2209" fmla="*/ 481156 w 1013913"/>
                <a:gd name="connsiteY2209" fmla="*/ 483914 h 1013913"/>
                <a:gd name="connsiteX2210" fmla="*/ 532757 w 1013913"/>
                <a:gd name="connsiteY2210" fmla="*/ 483914 h 1013913"/>
                <a:gd name="connsiteX2211" fmla="*/ 524324 w 1013913"/>
                <a:gd name="connsiteY2211" fmla="*/ 497297 h 1013913"/>
                <a:gd name="connsiteX2212" fmla="*/ 516001 w 1013913"/>
                <a:gd name="connsiteY2212" fmla="*/ 497297 h 1013913"/>
                <a:gd name="connsiteX2213" fmla="*/ 528622 w 1013913"/>
                <a:gd name="connsiteY2213" fmla="*/ 477603 h 1013913"/>
                <a:gd name="connsiteX2214" fmla="*/ 516817 w 1013913"/>
                <a:gd name="connsiteY2214" fmla="*/ 459215 h 1013913"/>
                <a:gd name="connsiteX2215" fmla="*/ 525140 w 1013913"/>
                <a:gd name="connsiteY2215" fmla="*/ 459215 h 1013913"/>
                <a:gd name="connsiteX2216" fmla="*/ 532756 w 1013913"/>
                <a:gd name="connsiteY2216" fmla="*/ 471184 h 1013913"/>
                <a:gd name="connsiteX2217" fmla="*/ 540373 w 1013913"/>
                <a:gd name="connsiteY2217" fmla="*/ 459215 h 1013913"/>
                <a:gd name="connsiteX2218" fmla="*/ 548696 w 1013913"/>
                <a:gd name="connsiteY2218" fmla="*/ 459215 h 1013913"/>
                <a:gd name="connsiteX2219" fmla="*/ 536891 w 1013913"/>
                <a:gd name="connsiteY2219" fmla="*/ 477603 h 1013913"/>
                <a:gd name="connsiteX2220" fmla="*/ 549512 w 1013913"/>
                <a:gd name="connsiteY2220" fmla="*/ 497297 h 1013913"/>
                <a:gd name="connsiteX2221" fmla="*/ 541189 w 1013913"/>
                <a:gd name="connsiteY2221" fmla="*/ 497297 h 1013913"/>
                <a:gd name="connsiteX2222" fmla="*/ 532756 w 1013913"/>
                <a:gd name="connsiteY2222" fmla="*/ 483914 h 1013913"/>
                <a:gd name="connsiteX2223" fmla="*/ 584357 w 1013913"/>
                <a:gd name="connsiteY2223" fmla="*/ 483914 h 1013913"/>
                <a:gd name="connsiteX2224" fmla="*/ 575925 w 1013913"/>
                <a:gd name="connsiteY2224" fmla="*/ 497297 h 1013913"/>
                <a:gd name="connsiteX2225" fmla="*/ 567601 w 1013913"/>
                <a:gd name="connsiteY2225" fmla="*/ 497297 h 1013913"/>
                <a:gd name="connsiteX2226" fmla="*/ 580222 w 1013913"/>
                <a:gd name="connsiteY2226" fmla="*/ 477603 h 1013913"/>
                <a:gd name="connsiteX2227" fmla="*/ 568417 w 1013913"/>
                <a:gd name="connsiteY2227" fmla="*/ 459215 h 1013913"/>
                <a:gd name="connsiteX2228" fmla="*/ 576741 w 1013913"/>
                <a:gd name="connsiteY2228" fmla="*/ 459215 h 1013913"/>
                <a:gd name="connsiteX2229" fmla="*/ 584357 w 1013913"/>
                <a:gd name="connsiteY2229" fmla="*/ 471184 h 1013913"/>
                <a:gd name="connsiteX2230" fmla="*/ 591973 w 1013913"/>
                <a:gd name="connsiteY2230" fmla="*/ 459215 h 1013913"/>
                <a:gd name="connsiteX2231" fmla="*/ 600296 w 1013913"/>
                <a:gd name="connsiteY2231" fmla="*/ 459215 h 1013913"/>
                <a:gd name="connsiteX2232" fmla="*/ 588492 w 1013913"/>
                <a:gd name="connsiteY2232" fmla="*/ 477603 h 1013913"/>
                <a:gd name="connsiteX2233" fmla="*/ 601112 w 1013913"/>
                <a:gd name="connsiteY2233" fmla="*/ 497297 h 1013913"/>
                <a:gd name="connsiteX2234" fmla="*/ 592789 w 1013913"/>
                <a:gd name="connsiteY2234" fmla="*/ 497297 h 1013913"/>
                <a:gd name="connsiteX2235" fmla="*/ 584357 w 1013913"/>
                <a:gd name="connsiteY2235" fmla="*/ 483914 h 1013913"/>
                <a:gd name="connsiteX2236" fmla="*/ 635957 w 1013913"/>
                <a:gd name="connsiteY2236" fmla="*/ 483914 h 1013913"/>
                <a:gd name="connsiteX2237" fmla="*/ 627525 w 1013913"/>
                <a:gd name="connsiteY2237" fmla="*/ 497297 h 1013913"/>
                <a:gd name="connsiteX2238" fmla="*/ 619202 w 1013913"/>
                <a:gd name="connsiteY2238" fmla="*/ 497297 h 1013913"/>
                <a:gd name="connsiteX2239" fmla="*/ 631822 w 1013913"/>
                <a:gd name="connsiteY2239" fmla="*/ 477603 h 1013913"/>
                <a:gd name="connsiteX2240" fmla="*/ 620018 w 1013913"/>
                <a:gd name="connsiteY2240" fmla="*/ 459215 h 1013913"/>
                <a:gd name="connsiteX2241" fmla="*/ 628341 w 1013913"/>
                <a:gd name="connsiteY2241" fmla="*/ 459215 h 1013913"/>
                <a:gd name="connsiteX2242" fmla="*/ 635957 w 1013913"/>
                <a:gd name="connsiteY2242" fmla="*/ 471184 h 1013913"/>
                <a:gd name="connsiteX2243" fmla="*/ 643573 w 1013913"/>
                <a:gd name="connsiteY2243" fmla="*/ 459215 h 1013913"/>
                <a:gd name="connsiteX2244" fmla="*/ 651896 w 1013913"/>
                <a:gd name="connsiteY2244" fmla="*/ 459215 h 1013913"/>
                <a:gd name="connsiteX2245" fmla="*/ 640092 w 1013913"/>
                <a:gd name="connsiteY2245" fmla="*/ 477603 h 1013913"/>
                <a:gd name="connsiteX2246" fmla="*/ 652712 w 1013913"/>
                <a:gd name="connsiteY2246" fmla="*/ 497297 h 1013913"/>
                <a:gd name="connsiteX2247" fmla="*/ 644389 w 1013913"/>
                <a:gd name="connsiteY2247" fmla="*/ 497297 h 1013913"/>
                <a:gd name="connsiteX2248" fmla="*/ 635957 w 1013913"/>
                <a:gd name="connsiteY2248" fmla="*/ 483914 h 1013913"/>
                <a:gd name="connsiteX2249" fmla="*/ 687557 w 1013913"/>
                <a:gd name="connsiteY2249" fmla="*/ 483914 h 1013913"/>
                <a:gd name="connsiteX2250" fmla="*/ 679125 w 1013913"/>
                <a:gd name="connsiteY2250" fmla="*/ 497297 h 1013913"/>
                <a:gd name="connsiteX2251" fmla="*/ 670802 w 1013913"/>
                <a:gd name="connsiteY2251" fmla="*/ 497297 h 1013913"/>
                <a:gd name="connsiteX2252" fmla="*/ 683423 w 1013913"/>
                <a:gd name="connsiteY2252" fmla="*/ 477603 h 1013913"/>
                <a:gd name="connsiteX2253" fmla="*/ 671618 w 1013913"/>
                <a:gd name="connsiteY2253" fmla="*/ 459215 h 1013913"/>
                <a:gd name="connsiteX2254" fmla="*/ 679941 w 1013913"/>
                <a:gd name="connsiteY2254" fmla="*/ 459215 h 1013913"/>
                <a:gd name="connsiteX2255" fmla="*/ 687557 w 1013913"/>
                <a:gd name="connsiteY2255" fmla="*/ 471184 h 1013913"/>
                <a:gd name="connsiteX2256" fmla="*/ 695174 w 1013913"/>
                <a:gd name="connsiteY2256" fmla="*/ 459215 h 1013913"/>
                <a:gd name="connsiteX2257" fmla="*/ 703497 w 1013913"/>
                <a:gd name="connsiteY2257" fmla="*/ 459215 h 1013913"/>
                <a:gd name="connsiteX2258" fmla="*/ 691692 w 1013913"/>
                <a:gd name="connsiteY2258" fmla="*/ 477603 h 1013913"/>
                <a:gd name="connsiteX2259" fmla="*/ 704313 w 1013913"/>
                <a:gd name="connsiteY2259" fmla="*/ 497297 h 1013913"/>
                <a:gd name="connsiteX2260" fmla="*/ 695990 w 1013913"/>
                <a:gd name="connsiteY2260" fmla="*/ 497297 h 1013913"/>
                <a:gd name="connsiteX2261" fmla="*/ 687557 w 1013913"/>
                <a:gd name="connsiteY2261" fmla="*/ 483914 h 1013913"/>
                <a:gd name="connsiteX2262" fmla="*/ 739157 w 1013913"/>
                <a:gd name="connsiteY2262" fmla="*/ 483914 h 1013913"/>
                <a:gd name="connsiteX2263" fmla="*/ 730725 w 1013913"/>
                <a:gd name="connsiteY2263" fmla="*/ 497297 h 1013913"/>
                <a:gd name="connsiteX2264" fmla="*/ 722402 w 1013913"/>
                <a:gd name="connsiteY2264" fmla="*/ 497297 h 1013913"/>
                <a:gd name="connsiteX2265" fmla="*/ 735023 w 1013913"/>
                <a:gd name="connsiteY2265" fmla="*/ 477603 h 1013913"/>
                <a:gd name="connsiteX2266" fmla="*/ 723218 w 1013913"/>
                <a:gd name="connsiteY2266" fmla="*/ 459215 h 1013913"/>
                <a:gd name="connsiteX2267" fmla="*/ 731541 w 1013913"/>
                <a:gd name="connsiteY2267" fmla="*/ 459215 h 1013913"/>
                <a:gd name="connsiteX2268" fmla="*/ 739157 w 1013913"/>
                <a:gd name="connsiteY2268" fmla="*/ 471184 h 1013913"/>
                <a:gd name="connsiteX2269" fmla="*/ 746774 w 1013913"/>
                <a:gd name="connsiteY2269" fmla="*/ 459215 h 1013913"/>
                <a:gd name="connsiteX2270" fmla="*/ 755097 w 1013913"/>
                <a:gd name="connsiteY2270" fmla="*/ 459215 h 1013913"/>
                <a:gd name="connsiteX2271" fmla="*/ 743292 w 1013913"/>
                <a:gd name="connsiteY2271" fmla="*/ 477603 h 1013913"/>
                <a:gd name="connsiteX2272" fmla="*/ 755913 w 1013913"/>
                <a:gd name="connsiteY2272" fmla="*/ 497297 h 1013913"/>
                <a:gd name="connsiteX2273" fmla="*/ 747590 w 1013913"/>
                <a:gd name="connsiteY2273" fmla="*/ 497297 h 1013913"/>
                <a:gd name="connsiteX2274" fmla="*/ 739157 w 1013913"/>
                <a:gd name="connsiteY2274" fmla="*/ 483914 h 1013913"/>
                <a:gd name="connsiteX2275" fmla="*/ 790757 w 1013913"/>
                <a:gd name="connsiteY2275" fmla="*/ 483914 h 1013913"/>
                <a:gd name="connsiteX2276" fmla="*/ 782325 w 1013913"/>
                <a:gd name="connsiteY2276" fmla="*/ 497297 h 1013913"/>
                <a:gd name="connsiteX2277" fmla="*/ 774002 w 1013913"/>
                <a:gd name="connsiteY2277" fmla="*/ 497297 h 1013913"/>
                <a:gd name="connsiteX2278" fmla="*/ 786623 w 1013913"/>
                <a:gd name="connsiteY2278" fmla="*/ 477603 h 1013913"/>
                <a:gd name="connsiteX2279" fmla="*/ 774818 w 1013913"/>
                <a:gd name="connsiteY2279" fmla="*/ 459215 h 1013913"/>
                <a:gd name="connsiteX2280" fmla="*/ 783141 w 1013913"/>
                <a:gd name="connsiteY2280" fmla="*/ 459215 h 1013913"/>
                <a:gd name="connsiteX2281" fmla="*/ 790757 w 1013913"/>
                <a:gd name="connsiteY2281" fmla="*/ 471184 h 1013913"/>
                <a:gd name="connsiteX2282" fmla="*/ 798374 w 1013913"/>
                <a:gd name="connsiteY2282" fmla="*/ 459215 h 1013913"/>
                <a:gd name="connsiteX2283" fmla="*/ 806697 w 1013913"/>
                <a:gd name="connsiteY2283" fmla="*/ 459215 h 1013913"/>
                <a:gd name="connsiteX2284" fmla="*/ 794892 w 1013913"/>
                <a:gd name="connsiteY2284" fmla="*/ 477603 h 1013913"/>
                <a:gd name="connsiteX2285" fmla="*/ 807513 w 1013913"/>
                <a:gd name="connsiteY2285" fmla="*/ 497297 h 1013913"/>
                <a:gd name="connsiteX2286" fmla="*/ 799190 w 1013913"/>
                <a:gd name="connsiteY2286" fmla="*/ 497297 h 1013913"/>
                <a:gd name="connsiteX2287" fmla="*/ 790757 w 1013913"/>
                <a:gd name="connsiteY2287" fmla="*/ 483914 h 1013913"/>
                <a:gd name="connsiteX2288" fmla="*/ 842357 w 1013913"/>
                <a:gd name="connsiteY2288" fmla="*/ 483914 h 1013913"/>
                <a:gd name="connsiteX2289" fmla="*/ 833925 w 1013913"/>
                <a:gd name="connsiteY2289" fmla="*/ 497297 h 1013913"/>
                <a:gd name="connsiteX2290" fmla="*/ 825602 w 1013913"/>
                <a:gd name="connsiteY2290" fmla="*/ 497297 h 1013913"/>
                <a:gd name="connsiteX2291" fmla="*/ 838223 w 1013913"/>
                <a:gd name="connsiteY2291" fmla="*/ 477603 h 1013913"/>
                <a:gd name="connsiteX2292" fmla="*/ 826418 w 1013913"/>
                <a:gd name="connsiteY2292" fmla="*/ 459215 h 1013913"/>
                <a:gd name="connsiteX2293" fmla="*/ 834741 w 1013913"/>
                <a:gd name="connsiteY2293" fmla="*/ 459215 h 1013913"/>
                <a:gd name="connsiteX2294" fmla="*/ 842357 w 1013913"/>
                <a:gd name="connsiteY2294" fmla="*/ 471184 h 1013913"/>
                <a:gd name="connsiteX2295" fmla="*/ 849974 w 1013913"/>
                <a:gd name="connsiteY2295" fmla="*/ 459215 h 1013913"/>
                <a:gd name="connsiteX2296" fmla="*/ 858297 w 1013913"/>
                <a:gd name="connsiteY2296" fmla="*/ 459215 h 1013913"/>
                <a:gd name="connsiteX2297" fmla="*/ 846492 w 1013913"/>
                <a:gd name="connsiteY2297" fmla="*/ 477603 h 1013913"/>
                <a:gd name="connsiteX2298" fmla="*/ 859113 w 1013913"/>
                <a:gd name="connsiteY2298" fmla="*/ 497297 h 1013913"/>
                <a:gd name="connsiteX2299" fmla="*/ 850790 w 1013913"/>
                <a:gd name="connsiteY2299" fmla="*/ 497297 h 1013913"/>
                <a:gd name="connsiteX2300" fmla="*/ 842357 w 1013913"/>
                <a:gd name="connsiteY2300" fmla="*/ 483914 h 1013913"/>
                <a:gd name="connsiteX2301" fmla="*/ 893958 w 1013913"/>
                <a:gd name="connsiteY2301" fmla="*/ 483914 h 1013913"/>
                <a:gd name="connsiteX2302" fmla="*/ 885526 w 1013913"/>
                <a:gd name="connsiteY2302" fmla="*/ 497297 h 1013913"/>
                <a:gd name="connsiteX2303" fmla="*/ 877202 w 1013913"/>
                <a:gd name="connsiteY2303" fmla="*/ 497297 h 1013913"/>
                <a:gd name="connsiteX2304" fmla="*/ 889823 w 1013913"/>
                <a:gd name="connsiteY2304" fmla="*/ 477603 h 1013913"/>
                <a:gd name="connsiteX2305" fmla="*/ 878018 w 1013913"/>
                <a:gd name="connsiteY2305" fmla="*/ 459215 h 1013913"/>
                <a:gd name="connsiteX2306" fmla="*/ 886341 w 1013913"/>
                <a:gd name="connsiteY2306" fmla="*/ 459215 h 1013913"/>
                <a:gd name="connsiteX2307" fmla="*/ 893958 w 1013913"/>
                <a:gd name="connsiteY2307" fmla="*/ 471184 h 1013913"/>
                <a:gd name="connsiteX2308" fmla="*/ 901574 w 1013913"/>
                <a:gd name="connsiteY2308" fmla="*/ 459215 h 1013913"/>
                <a:gd name="connsiteX2309" fmla="*/ 909897 w 1013913"/>
                <a:gd name="connsiteY2309" fmla="*/ 459215 h 1013913"/>
                <a:gd name="connsiteX2310" fmla="*/ 898093 w 1013913"/>
                <a:gd name="connsiteY2310" fmla="*/ 477603 h 1013913"/>
                <a:gd name="connsiteX2311" fmla="*/ 910713 w 1013913"/>
                <a:gd name="connsiteY2311" fmla="*/ 497297 h 1013913"/>
                <a:gd name="connsiteX2312" fmla="*/ 902390 w 1013913"/>
                <a:gd name="connsiteY2312" fmla="*/ 497297 h 1013913"/>
                <a:gd name="connsiteX2313" fmla="*/ 893958 w 1013913"/>
                <a:gd name="connsiteY2313" fmla="*/ 483914 h 1013913"/>
                <a:gd name="connsiteX2314" fmla="*/ 945558 w 1013913"/>
                <a:gd name="connsiteY2314" fmla="*/ 483914 h 1013913"/>
                <a:gd name="connsiteX2315" fmla="*/ 937126 w 1013913"/>
                <a:gd name="connsiteY2315" fmla="*/ 497297 h 1013913"/>
                <a:gd name="connsiteX2316" fmla="*/ 928803 w 1013913"/>
                <a:gd name="connsiteY2316" fmla="*/ 497297 h 1013913"/>
                <a:gd name="connsiteX2317" fmla="*/ 941423 w 1013913"/>
                <a:gd name="connsiteY2317" fmla="*/ 477603 h 1013913"/>
                <a:gd name="connsiteX2318" fmla="*/ 929619 w 1013913"/>
                <a:gd name="connsiteY2318" fmla="*/ 459215 h 1013913"/>
                <a:gd name="connsiteX2319" fmla="*/ 937942 w 1013913"/>
                <a:gd name="connsiteY2319" fmla="*/ 459215 h 1013913"/>
                <a:gd name="connsiteX2320" fmla="*/ 945558 w 1013913"/>
                <a:gd name="connsiteY2320" fmla="*/ 471184 h 1013913"/>
                <a:gd name="connsiteX2321" fmla="*/ 953174 w 1013913"/>
                <a:gd name="connsiteY2321" fmla="*/ 459215 h 1013913"/>
                <a:gd name="connsiteX2322" fmla="*/ 961497 w 1013913"/>
                <a:gd name="connsiteY2322" fmla="*/ 459215 h 1013913"/>
                <a:gd name="connsiteX2323" fmla="*/ 949693 w 1013913"/>
                <a:gd name="connsiteY2323" fmla="*/ 477603 h 1013913"/>
                <a:gd name="connsiteX2324" fmla="*/ 962313 w 1013913"/>
                <a:gd name="connsiteY2324" fmla="*/ 497297 h 1013913"/>
                <a:gd name="connsiteX2325" fmla="*/ 953990 w 1013913"/>
                <a:gd name="connsiteY2325" fmla="*/ 497297 h 1013913"/>
                <a:gd name="connsiteX2326" fmla="*/ 945558 w 1013913"/>
                <a:gd name="connsiteY2326" fmla="*/ 483914 h 1013913"/>
                <a:gd name="connsiteX2327" fmla="*/ 997158 w 1013913"/>
                <a:gd name="connsiteY2327" fmla="*/ 483914 h 1013913"/>
                <a:gd name="connsiteX2328" fmla="*/ 988726 w 1013913"/>
                <a:gd name="connsiteY2328" fmla="*/ 497297 h 1013913"/>
                <a:gd name="connsiteX2329" fmla="*/ 980403 w 1013913"/>
                <a:gd name="connsiteY2329" fmla="*/ 497297 h 1013913"/>
                <a:gd name="connsiteX2330" fmla="*/ 993023 w 1013913"/>
                <a:gd name="connsiteY2330" fmla="*/ 477603 h 1013913"/>
                <a:gd name="connsiteX2331" fmla="*/ 981219 w 1013913"/>
                <a:gd name="connsiteY2331" fmla="*/ 459215 h 1013913"/>
                <a:gd name="connsiteX2332" fmla="*/ 989542 w 1013913"/>
                <a:gd name="connsiteY2332" fmla="*/ 459215 h 1013913"/>
                <a:gd name="connsiteX2333" fmla="*/ 997158 w 1013913"/>
                <a:gd name="connsiteY2333" fmla="*/ 471184 h 1013913"/>
                <a:gd name="connsiteX2334" fmla="*/ 1004775 w 1013913"/>
                <a:gd name="connsiteY2334" fmla="*/ 459215 h 1013913"/>
                <a:gd name="connsiteX2335" fmla="*/ 1013097 w 1013913"/>
                <a:gd name="connsiteY2335" fmla="*/ 459215 h 1013913"/>
                <a:gd name="connsiteX2336" fmla="*/ 1001293 w 1013913"/>
                <a:gd name="connsiteY2336" fmla="*/ 477603 h 1013913"/>
                <a:gd name="connsiteX2337" fmla="*/ 1013913 w 1013913"/>
                <a:gd name="connsiteY2337" fmla="*/ 497297 h 1013913"/>
                <a:gd name="connsiteX2338" fmla="*/ 1005591 w 1013913"/>
                <a:gd name="connsiteY2338" fmla="*/ 497297 h 1013913"/>
                <a:gd name="connsiteX2339" fmla="*/ 997158 w 1013913"/>
                <a:gd name="connsiteY2339" fmla="*/ 483914 h 1013913"/>
                <a:gd name="connsiteX2340" fmla="*/ 16755 w 1013913"/>
                <a:gd name="connsiteY2340" fmla="*/ 541316 h 1013913"/>
                <a:gd name="connsiteX2341" fmla="*/ 8323 w 1013913"/>
                <a:gd name="connsiteY2341" fmla="*/ 554699 h 1013913"/>
                <a:gd name="connsiteX2342" fmla="*/ 0 w 1013913"/>
                <a:gd name="connsiteY2342" fmla="*/ 554699 h 1013913"/>
                <a:gd name="connsiteX2343" fmla="*/ 12621 w 1013913"/>
                <a:gd name="connsiteY2343" fmla="*/ 535005 h 1013913"/>
                <a:gd name="connsiteX2344" fmla="*/ 816 w 1013913"/>
                <a:gd name="connsiteY2344" fmla="*/ 516617 h 1013913"/>
                <a:gd name="connsiteX2345" fmla="*/ 9139 w 1013913"/>
                <a:gd name="connsiteY2345" fmla="*/ 516617 h 1013913"/>
                <a:gd name="connsiteX2346" fmla="*/ 16755 w 1013913"/>
                <a:gd name="connsiteY2346" fmla="*/ 528586 h 1013913"/>
                <a:gd name="connsiteX2347" fmla="*/ 24372 w 1013913"/>
                <a:gd name="connsiteY2347" fmla="*/ 516617 h 1013913"/>
                <a:gd name="connsiteX2348" fmla="*/ 32695 w 1013913"/>
                <a:gd name="connsiteY2348" fmla="*/ 516617 h 1013913"/>
                <a:gd name="connsiteX2349" fmla="*/ 20890 w 1013913"/>
                <a:gd name="connsiteY2349" fmla="*/ 535005 h 1013913"/>
                <a:gd name="connsiteX2350" fmla="*/ 33511 w 1013913"/>
                <a:gd name="connsiteY2350" fmla="*/ 554699 h 1013913"/>
                <a:gd name="connsiteX2351" fmla="*/ 25188 w 1013913"/>
                <a:gd name="connsiteY2351" fmla="*/ 554699 h 1013913"/>
                <a:gd name="connsiteX2352" fmla="*/ 16755 w 1013913"/>
                <a:gd name="connsiteY2352" fmla="*/ 541316 h 1013913"/>
                <a:gd name="connsiteX2353" fmla="*/ 68355 w 1013913"/>
                <a:gd name="connsiteY2353" fmla="*/ 541316 h 1013913"/>
                <a:gd name="connsiteX2354" fmla="*/ 59923 w 1013913"/>
                <a:gd name="connsiteY2354" fmla="*/ 554699 h 1013913"/>
                <a:gd name="connsiteX2355" fmla="*/ 51600 w 1013913"/>
                <a:gd name="connsiteY2355" fmla="*/ 554699 h 1013913"/>
                <a:gd name="connsiteX2356" fmla="*/ 64221 w 1013913"/>
                <a:gd name="connsiteY2356" fmla="*/ 535005 h 1013913"/>
                <a:gd name="connsiteX2357" fmla="*/ 52416 w 1013913"/>
                <a:gd name="connsiteY2357" fmla="*/ 516617 h 1013913"/>
                <a:gd name="connsiteX2358" fmla="*/ 60739 w 1013913"/>
                <a:gd name="connsiteY2358" fmla="*/ 516617 h 1013913"/>
                <a:gd name="connsiteX2359" fmla="*/ 68355 w 1013913"/>
                <a:gd name="connsiteY2359" fmla="*/ 528586 h 1013913"/>
                <a:gd name="connsiteX2360" fmla="*/ 75972 w 1013913"/>
                <a:gd name="connsiteY2360" fmla="*/ 516617 h 1013913"/>
                <a:gd name="connsiteX2361" fmla="*/ 84295 w 1013913"/>
                <a:gd name="connsiteY2361" fmla="*/ 516617 h 1013913"/>
                <a:gd name="connsiteX2362" fmla="*/ 72490 w 1013913"/>
                <a:gd name="connsiteY2362" fmla="*/ 535005 h 1013913"/>
                <a:gd name="connsiteX2363" fmla="*/ 85111 w 1013913"/>
                <a:gd name="connsiteY2363" fmla="*/ 554699 h 1013913"/>
                <a:gd name="connsiteX2364" fmla="*/ 76788 w 1013913"/>
                <a:gd name="connsiteY2364" fmla="*/ 554699 h 1013913"/>
                <a:gd name="connsiteX2365" fmla="*/ 68355 w 1013913"/>
                <a:gd name="connsiteY2365" fmla="*/ 541316 h 1013913"/>
                <a:gd name="connsiteX2366" fmla="*/ 119956 w 1013913"/>
                <a:gd name="connsiteY2366" fmla="*/ 541316 h 1013913"/>
                <a:gd name="connsiteX2367" fmla="*/ 111523 w 1013913"/>
                <a:gd name="connsiteY2367" fmla="*/ 554699 h 1013913"/>
                <a:gd name="connsiteX2368" fmla="*/ 103200 w 1013913"/>
                <a:gd name="connsiteY2368" fmla="*/ 554699 h 1013913"/>
                <a:gd name="connsiteX2369" fmla="*/ 115821 w 1013913"/>
                <a:gd name="connsiteY2369" fmla="*/ 535005 h 1013913"/>
                <a:gd name="connsiteX2370" fmla="*/ 104016 w 1013913"/>
                <a:gd name="connsiteY2370" fmla="*/ 516617 h 1013913"/>
                <a:gd name="connsiteX2371" fmla="*/ 112339 w 1013913"/>
                <a:gd name="connsiteY2371" fmla="*/ 516617 h 1013913"/>
                <a:gd name="connsiteX2372" fmla="*/ 119955 w 1013913"/>
                <a:gd name="connsiteY2372" fmla="*/ 528586 h 1013913"/>
                <a:gd name="connsiteX2373" fmla="*/ 127572 w 1013913"/>
                <a:gd name="connsiteY2373" fmla="*/ 516617 h 1013913"/>
                <a:gd name="connsiteX2374" fmla="*/ 135895 w 1013913"/>
                <a:gd name="connsiteY2374" fmla="*/ 516617 h 1013913"/>
                <a:gd name="connsiteX2375" fmla="*/ 124090 w 1013913"/>
                <a:gd name="connsiteY2375" fmla="*/ 535005 h 1013913"/>
                <a:gd name="connsiteX2376" fmla="*/ 136711 w 1013913"/>
                <a:gd name="connsiteY2376" fmla="*/ 554699 h 1013913"/>
                <a:gd name="connsiteX2377" fmla="*/ 128388 w 1013913"/>
                <a:gd name="connsiteY2377" fmla="*/ 554699 h 1013913"/>
                <a:gd name="connsiteX2378" fmla="*/ 119955 w 1013913"/>
                <a:gd name="connsiteY2378" fmla="*/ 541316 h 1013913"/>
                <a:gd name="connsiteX2379" fmla="*/ 171556 w 1013913"/>
                <a:gd name="connsiteY2379" fmla="*/ 541316 h 1013913"/>
                <a:gd name="connsiteX2380" fmla="*/ 163123 w 1013913"/>
                <a:gd name="connsiteY2380" fmla="*/ 554699 h 1013913"/>
                <a:gd name="connsiteX2381" fmla="*/ 154800 w 1013913"/>
                <a:gd name="connsiteY2381" fmla="*/ 554699 h 1013913"/>
                <a:gd name="connsiteX2382" fmla="*/ 167421 w 1013913"/>
                <a:gd name="connsiteY2382" fmla="*/ 535005 h 1013913"/>
                <a:gd name="connsiteX2383" fmla="*/ 155616 w 1013913"/>
                <a:gd name="connsiteY2383" fmla="*/ 516617 h 1013913"/>
                <a:gd name="connsiteX2384" fmla="*/ 163939 w 1013913"/>
                <a:gd name="connsiteY2384" fmla="*/ 516617 h 1013913"/>
                <a:gd name="connsiteX2385" fmla="*/ 171555 w 1013913"/>
                <a:gd name="connsiteY2385" fmla="*/ 528586 h 1013913"/>
                <a:gd name="connsiteX2386" fmla="*/ 179172 w 1013913"/>
                <a:gd name="connsiteY2386" fmla="*/ 516617 h 1013913"/>
                <a:gd name="connsiteX2387" fmla="*/ 187495 w 1013913"/>
                <a:gd name="connsiteY2387" fmla="*/ 516617 h 1013913"/>
                <a:gd name="connsiteX2388" fmla="*/ 175690 w 1013913"/>
                <a:gd name="connsiteY2388" fmla="*/ 535005 h 1013913"/>
                <a:gd name="connsiteX2389" fmla="*/ 188311 w 1013913"/>
                <a:gd name="connsiteY2389" fmla="*/ 554699 h 1013913"/>
                <a:gd name="connsiteX2390" fmla="*/ 179988 w 1013913"/>
                <a:gd name="connsiteY2390" fmla="*/ 554699 h 1013913"/>
                <a:gd name="connsiteX2391" fmla="*/ 171555 w 1013913"/>
                <a:gd name="connsiteY2391" fmla="*/ 541316 h 1013913"/>
                <a:gd name="connsiteX2392" fmla="*/ 223156 w 1013913"/>
                <a:gd name="connsiteY2392" fmla="*/ 541316 h 1013913"/>
                <a:gd name="connsiteX2393" fmla="*/ 214724 w 1013913"/>
                <a:gd name="connsiteY2393" fmla="*/ 554699 h 1013913"/>
                <a:gd name="connsiteX2394" fmla="*/ 206401 w 1013913"/>
                <a:gd name="connsiteY2394" fmla="*/ 554699 h 1013913"/>
                <a:gd name="connsiteX2395" fmla="*/ 219021 w 1013913"/>
                <a:gd name="connsiteY2395" fmla="*/ 535005 h 1013913"/>
                <a:gd name="connsiteX2396" fmla="*/ 207217 w 1013913"/>
                <a:gd name="connsiteY2396" fmla="*/ 516617 h 1013913"/>
                <a:gd name="connsiteX2397" fmla="*/ 215540 w 1013913"/>
                <a:gd name="connsiteY2397" fmla="*/ 516617 h 1013913"/>
                <a:gd name="connsiteX2398" fmla="*/ 223156 w 1013913"/>
                <a:gd name="connsiteY2398" fmla="*/ 528586 h 1013913"/>
                <a:gd name="connsiteX2399" fmla="*/ 230772 w 1013913"/>
                <a:gd name="connsiteY2399" fmla="*/ 516617 h 1013913"/>
                <a:gd name="connsiteX2400" fmla="*/ 239095 w 1013913"/>
                <a:gd name="connsiteY2400" fmla="*/ 516617 h 1013913"/>
                <a:gd name="connsiteX2401" fmla="*/ 227291 w 1013913"/>
                <a:gd name="connsiteY2401" fmla="*/ 535005 h 1013913"/>
                <a:gd name="connsiteX2402" fmla="*/ 239911 w 1013913"/>
                <a:gd name="connsiteY2402" fmla="*/ 554699 h 1013913"/>
                <a:gd name="connsiteX2403" fmla="*/ 231588 w 1013913"/>
                <a:gd name="connsiteY2403" fmla="*/ 554699 h 1013913"/>
                <a:gd name="connsiteX2404" fmla="*/ 223156 w 1013913"/>
                <a:gd name="connsiteY2404" fmla="*/ 541316 h 1013913"/>
                <a:gd name="connsiteX2405" fmla="*/ 274756 w 1013913"/>
                <a:gd name="connsiteY2405" fmla="*/ 541316 h 1013913"/>
                <a:gd name="connsiteX2406" fmla="*/ 266324 w 1013913"/>
                <a:gd name="connsiteY2406" fmla="*/ 554699 h 1013913"/>
                <a:gd name="connsiteX2407" fmla="*/ 258001 w 1013913"/>
                <a:gd name="connsiteY2407" fmla="*/ 554699 h 1013913"/>
                <a:gd name="connsiteX2408" fmla="*/ 270621 w 1013913"/>
                <a:gd name="connsiteY2408" fmla="*/ 535005 h 1013913"/>
                <a:gd name="connsiteX2409" fmla="*/ 258817 w 1013913"/>
                <a:gd name="connsiteY2409" fmla="*/ 516617 h 1013913"/>
                <a:gd name="connsiteX2410" fmla="*/ 267140 w 1013913"/>
                <a:gd name="connsiteY2410" fmla="*/ 516617 h 1013913"/>
                <a:gd name="connsiteX2411" fmla="*/ 274756 w 1013913"/>
                <a:gd name="connsiteY2411" fmla="*/ 528586 h 1013913"/>
                <a:gd name="connsiteX2412" fmla="*/ 282373 w 1013913"/>
                <a:gd name="connsiteY2412" fmla="*/ 516617 h 1013913"/>
                <a:gd name="connsiteX2413" fmla="*/ 290696 w 1013913"/>
                <a:gd name="connsiteY2413" fmla="*/ 516617 h 1013913"/>
                <a:gd name="connsiteX2414" fmla="*/ 278891 w 1013913"/>
                <a:gd name="connsiteY2414" fmla="*/ 535005 h 1013913"/>
                <a:gd name="connsiteX2415" fmla="*/ 291512 w 1013913"/>
                <a:gd name="connsiteY2415" fmla="*/ 554699 h 1013913"/>
                <a:gd name="connsiteX2416" fmla="*/ 283189 w 1013913"/>
                <a:gd name="connsiteY2416" fmla="*/ 554699 h 1013913"/>
                <a:gd name="connsiteX2417" fmla="*/ 274756 w 1013913"/>
                <a:gd name="connsiteY2417" fmla="*/ 541316 h 1013913"/>
                <a:gd name="connsiteX2418" fmla="*/ 326356 w 1013913"/>
                <a:gd name="connsiteY2418" fmla="*/ 541316 h 1013913"/>
                <a:gd name="connsiteX2419" fmla="*/ 317924 w 1013913"/>
                <a:gd name="connsiteY2419" fmla="*/ 554699 h 1013913"/>
                <a:gd name="connsiteX2420" fmla="*/ 309601 w 1013913"/>
                <a:gd name="connsiteY2420" fmla="*/ 554699 h 1013913"/>
                <a:gd name="connsiteX2421" fmla="*/ 322222 w 1013913"/>
                <a:gd name="connsiteY2421" fmla="*/ 535005 h 1013913"/>
                <a:gd name="connsiteX2422" fmla="*/ 310417 w 1013913"/>
                <a:gd name="connsiteY2422" fmla="*/ 516617 h 1013913"/>
                <a:gd name="connsiteX2423" fmla="*/ 318740 w 1013913"/>
                <a:gd name="connsiteY2423" fmla="*/ 516617 h 1013913"/>
                <a:gd name="connsiteX2424" fmla="*/ 326356 w 1013913"/>
                <a:gd name="connsiteY2424" fmla="*/ 528586 h 1013913"/>
                <a:gd name="connsiteX2425" fmla="*/ 333973 w 1013913"/>
                <a:gd name="connsiteY2425" fmla="*/ 516617 h 1013913"/>
                <a:gd name="connsiteX2426" fmla="*/ 342296 w 1013913"/>
                <a:gd name="connsiteY2426" fmla="*/ 516617 h 1013913"/>
                <a:gd name="connsiteX2427" fmla="*/ 330491 w 1013913"/>
                <a:gd name="connsiteY2427" fmla="*/ 535005 h 1013913"/>
                <a:gd name="connsiteX2428" fmla="*/ 343112 w 1013913"/>
                <a:gd name="connsiteY2428" fmla="*/ 554699 h 1013913"/>
                <a:gd name="connsiteX2429" fmla="*/ 334789 w 1013913"/>
                <a:gd name="connsiteY2429" fmla="*/ 554699 h 1013913"/>
                <a:gd name="connsiteX2430" fmla="*/ 326356 w 1013913"/>
                <a:gd name="connsiteY2430" fmla="*/ 541316 h 1013913"/>
                <a:gd name="connsiteX2431" fmla="*/ 377956 w 1013913"/>
                <a:gd name="connsiteY2431" fmla="*/ 541316 h 1013913"/>
                <a:gd name="connsiteX2432" fmla="*/ 369524 w 1013913"/>
                <a:gd name="connsiteY2432" fmla="*/ 554699 h 1013913"/>
                <a:gd name="connsiteX2433" fmla="*/ 361201 w 1013913"/>
                <a:gd name="connsiteY2433" fmla="*/ 554699 h 1013913"/>
                <a:gd name="connsiteX2434" fmla="*/ 373822 w 1013913"/>
                <a:gd name="connsiteY2434" fmla="*/ 535005 h 1013913"/>
                <a:gd name="connsiteX2435" fmla="*/ 362017 w 1013913"/>
                <a:gd name="connsiteY2435" fmla="*/ 516617 h 1013913"/>
                <a:gd name="connsiteX2436" fmla="*/ 370340 w 1013913"/>
                <a:gd name="connsiteY2436" fmla="*/ 516617 h 1013913"/>
                <a:gd name="connsiteX2437" fmla="*/ 377956 w 1013913"/>
                <a:gd name="connsiteY2437" fmla="*/ 528586 h 1013913"/>
                <a:gd name="connsiteX2438" fmla="*/ 385573 w 1013913"/>
                <a:gd name="connsiteY2438" fmla="*/ 516617 h 1013913"/>
                <a:gd name="connsiteX2439" fmla="*/ 393896 w 1013913"/>
                <a:gd name="connsiteY2439" fmla="*/ 516617 h 1013913"/>
                <a:gd name="connsiteX2440" fmla="*/ 382091 w 1013913"/>
                <a:gd name="connsiteY2440" fmla="*/ 535005 h 1013913"/>
                <a:gd name="connsiteX2441" fmla="*/ 394712 w 1013913"/>
                <a:gd name="connsiteY2441" fmla="*/ 554699 h 1013913"/>
                <a:gd name="connsiteX2442" fmla="*/ 386389 w 1013913"/>
                <a:gd name="connsiteY2442" fmla="*/ 554699 h 1013913"/>
                <a:gd name="connsiteX2443" fmla="*/ 377956 w 1013913"/>
                <a:gd name="connsiteY2443" fmla="*/ 541316 h 1013913"/>
                <a:gd name="connsiteX2444" fmla="*/ 429556 w 1013913"/>
                <a:gd name="connsiteY2444" fmla="*/ 541316 h 1013913"/>
                <a:gd name="connsiteX2445" fmla="*/ 421124 w 1013913"/>
                <a:gd name="connsiteY2445" fmla="*/ 554699 h 1013913"/>
                <a:gd name="connsiteX2446" fmla="*/ 412801 w 1013913"/>
                <a:gd name="connsiteY2446" fmla="*/ 554699 h 1013913"/>
                <a:gd name="connsiteX2447" fmla="*/ 425422 w 1013913"/>
                <a:gd name="connsiteY2447" fmla="*/ 535005 h 1013913"/>
                <a:gd name="connsiteX2448" fmla="*/ 413617 w 1013913"/>
                <a:gd name="connsiteY2448" fmla="*/ 516617 h 1013913"/>
                <a:gd name="connsiteX2449" fmla="*/ 421940 w 1013913"/>
                <a:gd name="connsiteY2449" fmla="*/ 516617 h 1013913"/>
                <a:gd name="connsiteX2450" fmla="*/ 429556 w 1013913"/>
                <a:gd name="connsiteY2450" fmla="*/ 528586 h 1013913"/>
                <a:gd name="connsiteX2451" fmla="*/ 437173 w 1013913"/>
                <a:gd name="connsiteY2451" fmla="*/ 516617 h 1013913"/>
                <a:gd name="connsiteX2452" fmla="*/ 445496 w 1013913"/>
                <a:gd name="connsiteY2452" fmla="*/ 516617 h 1013913"/>
                <a:gd name="connsiteX2453" fmla="*/ 433691 w 1013913"/>
                <a:gd name="connsiteY2453" fmla="*/ 535005 h 1013913"/>
                <a:gd name="connsiteX2454" fmla="*/ 446312 w 1013913"/>
                <a:gd name="connsiteY2454" fmla="*/ 554699 h 1013913"/>
                <a:gd name="connsiteX2455" fmla="*/ 437989 w 1013913"/>
                <a:gd name="connsiteY2455" fmla="*/ 554699 h 1013913"/>
                <a:gd name="connsiteX2456" fmla="*/ 429556 w 1013913"/>
                <a:gd name="connsiteY2456" fmla="*/ 541316 h 1013913"/>
                <a:gd name="connsiteX2457" fmla="*/ 481157 w 1013913"/>
                <a:gd name="connsiteY2457" fmla="*/ 541316 h 1013913"/>
                <a:gd name="connsiteX2458" fmla="*/ 472724 w 1013913"/>
                <a:gd name="connsiteY2458" fmla="*/ 554699 h 1013913"/>
                <a:gd name="connsiteX2459" fmla="*/ 464401 w 1013913"/>
                <a:gd name="connsiteY2459" fmla="*/ 554699 h 1013913"/>
                <a:gd name="connsiteX2460" fmla="*/ 477022 w 1013913"/>
                <a:gd name="connsiteY2460" fmla="*/ 535005 h 1013913"/>
                <a:gd name="connsiteX2461" fmla="*/ 465217 w 1013913"/>
                <a:gd name="connsiteY2461" fmla="*/ 516617 h 1013913"/>
                <a:gd name="connsiteX2462" fmla="*/ 473540 w 1013913"/>
                <a:gd name="connsiteY2462" fmla="*/ 516617 h 1013913"/>
                <a:gd name="connsiteX2463" fmla="*/ 481156 w 1013913"/>
                <a:gd name="connsiteY2463" fmla="*/ 528586 h 1013913"/>
                <a:gd name="connsiteX2464" fmla="*/ 488773 w 1013913"/>
                <a:gd name="connsiteY2464" fmla="*/ 516617 h 1013913"/>
                <a:gd name="connsiteX2465" fmla="*/ 497096 w 1013913"/>
                <a:gd name="connsiteY2465" fmla="*/ 516617 h 1013913"/>
                <a:gd name="connsiteX2466" fmla="*/ 485291 w 1013913"/>
                <a:gd name="connsiteY2466" fmla="*/ 535005 h 1013913"/>
                <a:gd name="connsiteX2467" fmla="*/ 497912 w 1013913"/>
                <a:gd name="connsiteY2467" fmla="*/ 554699 h 1013913"/>
                <a:gd name="connsiteX2468" fmla="*/ 489589 w 1013913"/>
                <a:gd name="connsiteY2468" fmla="*/ 554699 h 1013913"/>
                <a:gd name="connsiteX2469" fmla="*/ 481156 w 1013913"/>
                <a:gd name="connsiteY2469" fmla="*/ 541316 h 1013913"/>
                <a:gd name="connsiteX2470" fmla="*/ 532757 w 1013913"/>
                <a:gd name="connsiteY2470" fmla="*/ 541316 h 1013913"/>
                <a:gd name="connsiteX2471" fmla="*/ 524324 w 1013913"/>
                <a:gd name="connsiteY2471" fmla="*/ 554699 h 1013913"/>
                <a:gd name="connsiteX2472" fmla="*/ 516001 w 1013913"/>
                <a:gd name="connsiteY2472" fmla="*/ 554699 h 1013913"/>
                <a:gd name="connsiteX2473" fmla="*/ 528622 w 1013913"/>
                <a:gd name="connsiteY2473" fmla="*/ 535005 h 1013913"/>
                <a:gd name="connsiteX2474" fmla="*/ 516817 w 1013913"/>
                <a:gd name="connsiteY2474" fmla="*/ 516617 h 1013913"/>
                <a:gd name="connsiteX2475" fmla="*/ 525140 w 1013913"/>
                <a:gd name="connsiteY2475" fmla="*/ 516617 h 1013913"/>
                <a:gd name="connsiteX2476" fmla="*/ 532756 w 1013913"/>
                <a:gd name="connsiteY2476" fmla="*/ 528586 h 1013913"/>
                <a:gd name="connsiteX2477" fmla="*/ 540373 w 1013913"/>
                <a:gd name="connsiteY2477" fmla="*/ 516617 h 1013913"/>
                <a:gd name="connsiteX2478" fmla="*/ 548696 w 1013913"/>
                <a:gd name="connsiteY2478" fmla="*/ 516617 h 1013913"/>
                <a:gd name="connsiteX2479" fmla="*/ 536891 w 1013913"/>
                <a:gd name="connsiteY2479" fmla="*/ 535005 h 1013913"/>
                <a:gd name="connsiteX2480" fmla="*/ 549512 w 1013913"/>
                <a:gd name="connsiteY2480" fmla="*/ 554699 h 1013913"/>
                <a:gd name="connsiteX2481" fmla="*/ 541189 w 1013913"/>
                <a:gd name="connsiteY2481" fmla="*/ 554699 h 1013913"/>
                <a:gd name="connsiteX2482" fmla="*/ 532756 w 1013913"/>
                <a:gd name="connsiteY2482" fmla="*/ 541316 h 1013913"/>
                <a:gd name="connsiteX2483" fmla="*/ 584357 w 1013913"/>
                <a:gd name="connsiteY2483" fmla="*/ 541316 h 1013913"/>
                <a:gd name="connsiteX2484" fmla="*/ 575925 w 1013913"/>
                <a:gd name="connsiteY2484" fmla="*/ 554699 h 1013913"/>
                <a:gd name="connsiteX2485" fmla="*/ 567601 w 1013913"/>
                <a:gd name="connsiteY2485" fmla="*/ 554699 h 1013913"/>
                <a:gd name="connsiteX2486" fmla="*/ 580222 w 1013913"/>
                <a:gd name="connsiteY2486" fmla="*/ 535005 h 1013913"/>
                <a:gd name="connsiteX2487" fmla="*/ 568417 w 1013913"/>
                <a:gd name="connsiteY2487" fmla="*/ 516617 h 1013913"/>
                <a:gd name="connsiteX2488" fmla="*/ 576741 w 1013913"/>
                <a:gd name="connsiteY2488" fmla="*/ 516617 h 1013913"/>
                <a:gd name="connsiteX2489" fmla="*/ 584357 w 1013913"/>
                <a:gd name="connsiteY2489" fmla="*/ 528586 h 1013913"/>
                <a:gd name="connsiteX2490" fmla="*/ 591973 w 1013913"/>
                <a:gd name="connsiteY2490" fmla="*/ 516617 h 1013913"/>
                <a:gd name="connsiteX2491" fmla="*/ 600296 w 1013913"/>
                <a:gd name="connsiteY2491" fmla="*/ 516617 h 1013913"/>
                <a:gd name="connsiteX2492" fmla="*/ 588492 w 1013913"/>
                <a:gd name="connsiteY2492" fmla="*/ 535005 h 1013913"/>
                <a:gd name="connsiteX2493" fmla="*/ 601112 w 1013913"/>
                <a:gd name="connsiteY2493" fmla="*/ 554699 h 1013913"/>
                <a:gd name="connsiteX2494" fmla="*/ 592789 w 1013913"/>
                <a:gd name="connsiteY2494" fmla="*/ 554699 h 1013913"/>
                <a:gd name="connsiteX2495" fmla="*/ 584357 w 1013913"/>
                <a:gd name="connsiteY2495" fmla="*/ 541316 h 1013913"/>
                <a:gd name="connsiteX2496" fmla="*/ 635957 w 1013913"/>
                <a:gd name="connsiteY2496" fmla="*/ 541316 h 1013913"/>
                <a:gd name="connsiteX2497" fmla="*/ 627525 w 1013913"/>
                <a:gd name="connsiteY2497" fmla="*/ 554699 h 1013913"/>
                <a:gd name="connsiteX2498" fmla="*/ 619202 w 1013913"/>
                <a:gd name="connsiteY2498" fmla="*/ 554699 h 1013913"/>
                <a:gd name="connsiteX2499" fmla="*/ 631822 w 1013913"/>
                <a:gd name="connsiteY2499" fmla="*/ 535005 h 1013913"/>
                <a:gd name="connsiteX2500" fmla="*/ 620018 w 1013913"/>
                <a:gd name="connsiteY2500" fmla="*/ 516617 h 1013913"/>
                <a:gd name="connsiteX2501" fmla="*/ 628341 w 1013913"/>
                <a:gd name="connsiteY2501" fmla="*/ 516617 h 1013913"/>
                <a:gd name="connsiteX2502" fmla="*/ 635957 w 1013913"/>
                <a:gd name="connsiteY2502" fmla="*/ 528586 h 1013913"/>
                <a:gd name="connsiteX2503" fmla="*/ 643573 w 1013913"/>
                <a:gd name="connsiteY2503" fmla="*/ 516617 h 1013913"/>
                <a:gd name="connsiteX2504" fmla="*/ 651896 w 1013913"/>
                <a:gd name="connsiteY2504" fmla="*/ 516617 h 1013913"/>
                <a:gd name="connsiteX2505" fmla="*/ 640092 w 1013913"/>
                <a:gd name="connsiteY2505" fmla="*/ 535005 h 1013913"/>
                <a:gd name="connsiteX2506" fmla="*/ 652712 w 1013913"/>
                <a:gd name="connsiteY2506" fmla="*/ 554699 h 1013913"/>
                <a:gd name="connsiteX2507" fmla="*/ 644389 w 1013913"/>
                <a:gd name="connsiteY2507" fmla="*/ 554699 h 1013913"/>
                <a:gd name="connsiteX2508" fmla="*/ 635957 w 1013913"/>
                <a:gd name="connsiteY2508" fmla="*/ 541316 h 1013913"/>
                <a:gd name="connsiteX2509" fmla="*/ 687557 w 1013913"/>
                <a:gd name="connsiteY2509" fmla="*/ 541316 h 1013913"/>
                <a:gd name="connsiteX2510" fmla="*/ 679125 w 1013913"/>
                <a:gd name="connsiteY2510" fmla="*/ 554699 h 1013913"/>
                <a:gd name="connsiteX2511" fmla="*/ 670802 w 1013913"/>
                <a:gd name="connsiteY2511" fmla="*/ 554699 h 1013913"/>
                <a:gd name="connsiteX2512" fmla="*/ 683423 w 1013913"/>
                <a:gd name="connsiteY2512" fmla="*/ 535005 h 1013913"/>
                <a:gd name="connsiteX2513" fmla="*/ 671618 w 1013913"/>
                <a:gd name="connsiteY2513" fmla="*/ 516617 h 1013913"/>
                <a:gd name="connsiteX2514" fmla="*/ 679941 w 1013913"/>
                <a:gd name="connsiteY2514" fmla="*/ 516617 h 1013913"/>
                <a:gd name="connsiteX2515" fmla="*/ 687557 w 1013913"/>
                <a:gd name="connsiteY2515" fmla="*/ 528586 h 1013913"/>
                <a:gd name="connsiteX2516" fmla="*/ 695174 w 1013913"/>
                <a:gd name="connsiteY2516" fmla="*/ 516617 h 1013913"/>
                <a:gd name="connsiteX2517" fmla="*/ 703497 w 1013913"/>
                <a:gd name="connsiteY2517" fmla="*/ 516617 h 1013913"/>
                <a:gd name="connsiteX2518" fmla="*/ 691692 w 1013913"/>
                <a:gd name="connsiteY2518" fmla="*/ 535005 h 1013913"/>
                <a:gd name="connsiteX2519" fmla="*/ 704313 w 1013913"/>
                <a:gd name="connsiteY2519" fmla="*/ 554699 h 1013913"/>
                <a:gd name="connsiteX2520" fmla="*/ 695990 w 1013913"/>
                <a:gd name="connsiteY2520" fmla="*/ 554699 h 1013913"/>
                <a:gd name="connsiteX2521" fmla="*/ 687557 w 1013913"/>
                <a:gd name="connsiteY2521" fmla="*/ 541316 h 1013913"/>
                <a:gd name="connsiteX2522" fmla="*/ 739157 w 1013913"/>
                <a:gd name="connsiteY2522" fmla="*/ 541316 h 1013913"/>
                <a:gd name="connsiteX2523" fmla="*/ 730725 w 1013913"/>
                <a:gd name="connsiteY2523" fmla="*/ 554699 h 1013913"/>
                <a:gd name="connsiteX2524" fmla="*/ 722402 w 1013913"/>
                <a:gd name="connsiteY2524" fmla="*/ 554699 h 1013913"/>
                <a:gd name="connsiteX2525" fmla="*/ 735023 w 1013913"/>
                <a:gd name="connsiteY2525" fmla="*/ 535005 h 1013913"/>
                <a:gd name="connsiteX2526" fmla="*/ 723218 w 1013913"/>
                <a:gd name="connsiteY2526" fmla="*/ 516617 h 1013913"/>
                <a:gd name="connsiteX2527" fmla="*/ 731541 w 1013913"/>
                <a:gd name="connsiteY2527" fmla="*/ 516617 h 1013913"/>
                <a:gd name="connsiteX2528" fmla="*/ 739157 w 1013913"/>
                <a:gd name="connsiteY2528" fmla="*/ 528586 h 1013913"/>
                <a:gd name="connsiteX2529" fmla="*/ 746774 w 1013913"/>
                <a:gd name="connsiteY2529" fmla="*/ 516617 h 1013913"/>
                <a:gd name="connsiteX2530" fmla="*/ 755097 w 1013913"/>
                <a:gd name="connsiteY2530" fmla="*/ 516617 h 1013913"/>
                <a:gd name="connsiteX2531" fmla="*/ 743292 w 1013913"/>
                <a:gd name="connsiteY2531" fmla="*/ 535005 h 1013913"/>
                <a:gd name="connsiteX2532" fmla="*/ 755913 w 1013913"/>
                <a:gd name="connsiteY2532" fmla="*/ 554699 h 1013913"/>
                <a:gd name="connsiteX2533" fmla="*/ 747590 w 1013913"/>
                <a:gd name="connsiteY2533" fmla="*/ 554699 h 1013913"/>
                <a:gd name="connsiteX2534" fmla="*/ 739157 w 1013913"/>
                <a:gd name="connsiteY2534" fmla="*/ 541316 h 1013913"/>
                <a:gd name="connsiteX2535" fmla="*/ 790757 w 1013913"/>
                <a:gd name="connsiteY2535" fmla="*/ 541316 h 1013913"/>
                <a:gd name="connsiteX2536" fmla="*/ 782325 w 1013913"/>
                <a:gd name="connsiteY2536" fmla="*/ 554699 h 1013913"/>
                <a:gd name="connsiteX2537" fmla="*/ 774002 w 1013913"/>
                <a:gd name="connsiteY2537" fmla="*/ 554699 h 1013913"/>
                <a:gd name="connsiteX2538" fmla="*/ 786623 w 1013913"/>
                <a:gd name="connsiteY2538" fmla="*/ 535005 h 1013913"/>
                <a:gd name="connsiteX2539" fmla="*/ 774818 w 1013913"/>
                <a:gd name="connsiteY2539" fmla="*/ 516617 h 1013913"/>
                <a:gd name="connsiteX2540" fmla="*/ 783141 w 1013913"/>
                <a:gd name="connsiteY2540" fmla="*/ 516617 h 1013913"/>
                <a:gd name="connsiteX2541" fmla="*/ 790757 w 1013913"/>
                <a:gd name="connsiteY2541" fmla="*/ 528586 h 1013913"/>
                <a:gd name="connsiteX2542" fmla="*/ 798374 w 1013913"/>
                <a:gd name="connsiteY2542" fmla="*/ 516617 h 1013913"/>
                <a:gd name="connsiteX2543" fmla="*/ 806697 w 1013913"/>
                <a:gd name="connsiteY2543" fmla="*/ 516617 h 1013913"/>
                <a:gd name="connsiteX2544" fmla="*/ 794892 w 1013913"/>
                <a:gd name="connsiteY2544" fmla="*/ 535005 h 1013913"/>
                <a:gd name="connsiteX2545" fmla="*/ 807513 w 1013913"/>
                <a:gd name="connsiteY2545" fmla="*/ 554699 h 1013913"/>
                <a:gd name="connsiteX2546" fmla="*/ 799190 w 1013913"/>
                <a:gd name="connsiteY2546" fmla="*/ 554699 h 1013913"/>
                <a:gd name="connsiteX2547" fmla="*/ 790757 w 1013913"/>
                <a:gd name="connsiteY2547" fmla="*/ 541316 h 1013913"/>
                <a:gd name="connsiteX2548" fmla="*/ 842357 w 1013913"/>
                <a:gd name="connsiteY2548" fmla="*/ 541316 h 1013913"/>
                <a:gd name="connsiteX2549" fmla="*/ 833925 w 1013913"/>
                <a:gd name="connsiteY2549" fmla="*/ 554699 h 1013913"/>
                <a:gd name="connsiteX2550" fmla="*/ 825602 w 1013913"/>
                <a:gd name="connsiteY2550" fmla="*/ 554699 h 1013913"/>
                <a:gd name="connsiteX2551" fmla="*/ 838223 w 1013913"/>
                <a:gd name="connsiteY2551" fmla="*/ 535005 h 1013913"/>
                <a:gd name="connsiteX2552" fmla="*/ 826418 w 1013913"/>
                <a:gd name="connsiteY2552" fmla="*/ 516617 h 1013913"/>
                <a:gd name="connsiteX2553" fmla="*/ 834741 w 1013913"/>
                <a:gd name="connsiteY2553" fmla="*/ 516617 h 1013913"/>
                <a:gd name="connsiteX2554" fmla="*/ 842357 w 1013913"/>
                <a:gd name="connsiteY2554" fmla="*/ 528586 h 1013913"/>
                <a:gd name="connsiteX2555" fmla="*/ 849974 w 1013913"/>
                <a:gd name="connsiteY2555" fmla="*/ 516617 h 1013913"/>
                <a:gd name="connsiteX2556" fmla="*/ 858297 w 1013913"/>
                <a:gd name="connsiteY2556" fmla="*/ 516617 h 1013913"/>
                <a:gd name="connsiteX2557" fmla="*/ 846492 w 1013913"/>
                <a:gd name="connsiteY2557" fmla="*/ 535005 h 1013913"/>
                <a:gd name="connsiteX2558" fmla="*/ 859113 w 1013913"/>
                <a:gd name="connsiteY2558" fmla="*/ 554699 h 1013913"/>
                <a:gd name="connsiteX2559" fmla="*/ 850790 w 1013913"/>
                <a:gd name="connsiteY2559" fmla="*/ 554699 h 1013913"/>
                <a:gd name="connsiteX2560" fmla="*/ 842357 w 1013913"/>
                <a:gd name="connsiteY2560" fmla="*/ 541316 h 1013913"/>
                <a:gd name="connsiteX2561" fmla="*/ 893958 w 1013913"/>
                <a:gd name="connsiteY2561" fmla="*/ 541316 h 1013913"/>
                <a:gd name="connsiteX2562" fmla="*/ 885526 w 1013913"/>
                <a:gd name="connsiteY2562" fmla="*/ 554699 h 1013913"/>
                <a:gd name="connsiteX2563" fmla="*/ 877202 w 1013913"/>
                <a:gd name="connsiteY2563" fmla="*/ 554699 h 1013913"/>
                <a:gd name="connsiteX2564" fmla="*/ 889823 w 1013913"/>
                <a:gd name="connsiteY2564" fmla="*/ 535005 h 1013913"/>
                <a:gd name="connsiteX2565" fmla="*/ 878018 w 1013913"/>
                <a:gd name="connsiteY2565" fmla="*/ 516617 h 1013913"/>
                <a:gd name="connsiteX2566" fmla="*/ 886341 w 1013913"/>
                <a:gd name="connsiteY2566" fmla="*/ 516617 h 1013913"/>
                <a:gd name="connsiteX2567" fmla="*/ 893958 w 1013913"/>
                <a:gd name="connsiteY2567" fmla="*/ 528586 h 1013913"/>
                <a:gd name="connsiteX2568" fmla="*/ 901574 w 1013913"/>
                <a:gd name="connsiteY2568" fmla="*/ 516617 h 1013913"/>
                <a:gd name="connsiteX2569" fmla="*/ 909897 w 1013913"/>
                <a:gd name="connsiteY2569" fmla="*/ 516617 h 1013913"/>
                <a:gd name="connsiteX2570" fmla="*/ 898093 w 1013913"/>
                <a:gd name="connsiteY2570" fmla="*/ 535005 h 1013913"/>
                <a:gd name="connsiteX2571" fmla="*/ 910713 w 1013913"/>
                <a:gd name="connsiteY2571" fmla="*/ 554699 h 1013913"/>
                <a:gd name="connsiteX2572" fmla="*/ 902390 w 1013913"/>
                <a:gd name="connsiteY2572" fmla="*/ 554699 h 1013913"/>
                <a:gd name="connsiteX2573" fmla="*/ 893958 w 1013913"/>
                <a:gd name="connsiteY2573" fmla="*/ 541316 h 1013913"/>
                <a:gd name="connsiteX2574" fmla="*/ 945558 w 1013913"/>
                <a:gd name="connsiteY2574" fmla="*/ 541316 h 1013913"/>
                <a:gd name="connsiteX2575" fmla="*/ 937126 w 1013913"/>
                <a:gd name="connsiteY2575" fmla="*/ 554699 h 1013913"/>
                <a:gd name="connsiteX2576" fmla="*/ 928803 w 1013913"/>
                <a:gd name="connsiteY2576" fmla="*/ 554699 h 1013913"/>
                <a:gd name="connsiteX2577" fmla="*/ 941423 w 1013913"/>
                <a:gd name="connsiteY2577" fmla="*/ 535005 h 1013913"/>
                <a:gd name="connsiteX2578" fmla="*/ 929619 w 1013913"/>
                <a:gd name="connsiteY2578" fmla="*/ 516617 h 1013913"/>
                <a:gd name="connsiteX2579" fmla="*/ 937942 w 1013913"/>
                <a:gd name="connsiteY2579" fmla="*/ 516617 h 1013913"/>
                <a:gd name="connsiteX2580" fmla="*/ 945558 w 1013913"/>
                <a:gd name="connsiteY2580" fmla="*/ 528586 h 1013913"/>
                <a:gd name="connsiteX2581" fmla="*/ 953174 w 1013913"/>
                <a:gd name="connsiteY2581" fmla="*/ 516617 h 1013913"/>
                <a:gd name="connsiteX2582" fmla="*/ 961497 w 1013913"/>
                <a:gd name="connsiteY2582" fmla="*/ 516617 h 1013913"/>
                <a:gd name="connsiteX2583" fmla="*/ 949693 w 1013913"/>
                <a:gd name="connsiteY2583" fmla="*/ 535005 h 1013913"/>
                <a:gd name="connsiteX2584" fmla="*/ 962313 w 1013913"/>
                <a:gd name="connsiteY2584" fmla="*/ 554699 h 1013913"/>
                <a:gd name="connsiteX2585" fmla="*/ 953990 w 1013913"/>
                <a:gd name="connsiteY2585" fmla="*/ 554699 h 1013913"/>
                <a:gd name="connsiteX2586" fmla="*/ 945558 w 1013913"/>
                <a:gd name="connsiteY2586" fmla="*/ 541316 h 1013913"/>
                <a:gd name="connsiteX2587" fmla="*/ 997158 w 1013913"/>
                <a:gd name="connsiteY2587" fmla="*/ 541316 h 1013913"/>
                <a:gd name="connsiteX2588" fmla="*/ 988726 w 1013913"/>
                <a:gd name="connsiteY2588" fmla="*/ 554699 h 1013913"/>
                <a:gd name="connsiteX2589" fmla="*/ 980403 w 1013913"/>
                <a:gd name="connsiteY2589" fmla="*/ 554699 h 1013913"/>
                <a:gd name="connsiteX2590" fmla="*/ 993023 w 1013913"/>
                <a:gd name="connsiteY2590" fmla="*/ 535005 h 1013913"/>
                <a:gd name="connsiteX2591" fmla="*/ 981219 w 1013913"/>
                <a:gd name="connsiteY2591" fmla="*/ 516617 h 1013913"/>
                <a:gd name="connsiteX2592" fmla="*/ 989542 w 1013913"/>
                <a:gd name="connsiteY2592" fmla="*/ 516617 h 1013913"/>
                <a:gd name="connsiteX2593" fmla="*/ 997158 w 1013913"/>
                <a:gd name="connsiteY2593" fmla="*/ 528586 h 1013913"/>
                <a:gd name="connsiteX2594" fmla="*/ 1004775 w 1013913"/>
                <a:gd name="connsiteY2594" fmla="*/ 516617 h 1013913"/>
                <a:gd name="connsiteX2595" fmla="*/ 1013097 w 1013913"/>
                <a:gd name="connsiteY2595" fmla="*/ 516617 h 1013913"/>
                <a:gd name="connsiteX2596" fmla="*/ 1001293 w 1013913"/>
                <a:gd name="connsiteY2596" fmla="*/ 535005 h 1013913"/>
                <a:gd name="connsiteX2597" fmla="*/ 1013913 w 1013913"/>
                <a:gd name="connsiteY2597" fmla="*/ 554699 h 1013913"/>
                <a:gd name="connsiteX2598" fmla="*/ 1005591 w 1013913"/>
                <a:gd name="connsiteY2598" fmla="*/ 554699 h 1013913"/>
                <a:gd name="connsiteX2599" fmla="*/ 997158 w 1013913"/>
                <a:gd name="connsiteY2599" fmla="*/ 541316 h 1013913"/>
                <a:gd name="connsiteX2600" fmla="*/ 16755 w 1013913"/>
                <a:gd name="connsiteY2600" fmla="*/ 598718 h 1013913"/>
                <a:gd name="connsiteX2601" fmla="*/ 8323 w 1013913"/>
                <a:gd name="connsiteY2601" fmla="*/ 612100 h 1013913"/>
                <a:gd name="connsiteX2602" fmla="*/ 0 w 1013913"/>
                <a:gd name="connsiteY2602" fmla="*/ 612100 h 1013913"/>
                <a:gd name="connsiteX2603" fmla="*/ 12621 w 1013913"/>
                <a:gd name="connsiteY2603" fmla="*/ 592407 h 1013913"/>
                <a:gd name="connsiteX2604" fmla="*/ 816 w 1013913"/>
                <a:gd name="connsiteY2604" fmla="*/ 574019 h 1013913"/>
                <a:gd name="connsiteX2605" fmla="*/ 9139 w 1013913"/>
                <a:gd name="connsiteY2605" fmla="*/ 574019 h 1013913"/>
                <a:gd name="connsiteX2606" fmla="*/ 16755 w 1013913"/>
                <a:gd name="connsiteY2606" fmla="*/ 585988 h 1013913"/>
                <a:gd name="connsiteX2607" fmla="*/ 24372 w 1013913"/>
                <a:gd name="connsiteY2607" fmla="*/ 574019 h 1013913"/>
                <a:gd name="connsiteX2608" fmla="*/ 32695 w 1013913"/>
                <a:gd name="connsiteY2608" fmla="*/ 574019 h 1013913"/>
                <a:gd name="connsiteX2609" fmla="*/ 20890 w 1013913"/>
                <a:gd name="connsiteY2609" fmla="*/ 592407 h 1013913"/>
                <a:gd name="connsiteX2610" fmla="*/ 33511 w 1013913"/>
                <a:gd name="connsiteY2610" fmla="*/ 612100 h 1013913"/>
                <a:gd name="connsiteX2611" fmla="*/ 25188 w 1013913"/>
                <a:gd name="connsiteY2611" fmla="*/ 612100 h 1013913"/>
                <a:gd name="connsiteX2612" fmla="*/ 16755 w 1013913"/>
                <a:gd name="connsiteY2612" fmla="*/ 598718 h 1013913"/>
                <a:gd name="connsiteX2613" fmla="*/ 68355 w 1013913"/>
                <a:gd name="connsiteY2613" fmla="*/ 598718 h 1013913"/>
                <a:gd name="connsiteX2614" fmla="*/ 59923 w 1013913"/>
                <a:gd name="connsiteY2614" fmla="*/ 612100 h 1013913"/>
                <a:gd name="connsiteX2615" fmla="*/ 51600 w 1013913"/>
                <a:gd name="connsiteY2615" fmla="*/ 612100 h 1013913"/>
                <a:gd name="connsiteX2616" fmla="*/ 64221 w 1013913"/>
                <a:gd name="connsiteY2616" fmla="*/ 592407 h 1013913"/>
                <a:gd name="connsiteX2617" fmla="*/ 52416 w 1013913"/>
                <a:gd name="connsiteY2617" fmla="*/ 574019 h 1013913"/>
                <a:gd name="connsiteX2618" fmla="*/ 60739 w 1013913"/>
                <a:gd name="connsiteY2618" fmla="*/ 574019 h 1013913"/>
                <a:gd name="connsiteX2619" fmla="*/ 68355 w 1013913"/>
                <a:gd name="connsiteY2619" fmla="*/ 585988 h 1013913"/>
                <a:gd name="connsiteX2620" fmla="*/ 75972 w 1013913"/>
                <a:gd name="connsiteY2620" fmla="*/ 574019 h 1013913"/>
                <a:gd name="connsiteX2621" fmla="*/ 84295 w 1013913"/>
                <a:gd name="connsiteY2621" fmla="*/ 574019 h 1013913"/>
                <a:gd name="connsiteX2622" fmla="*/ 72490 w 1013913"/>
                <a:gd name="connsiteY2622" fmla="*/ 592407 h 1013913"/>
                <a:gd name="connsiteX2623" fmla="*/ 85111 w 1013913"/>
                <a:gd name="connsiteY2623" fmla="*/ 612100 h 1013913"/>
                <a:gd name="connsiteX2624" fmla="*/ 76788 w 1013913"/>
                <a:gd name="connsiteY2624" fmla="*/ 612100 h 1013913"/>
                <a:gd name="connsiteX2625" fmla="*/ 68355 w 1013913"/>
                <a:gd name="connsiteY2625" fmla="*/ 598718 h 1013913"/>
                <a:gd name="connsiteX2626" fmla="*/ 119956 w 1013913"/>
                <a:gd name="connsiteY2626" fmla="*/ 598718 h 1013913"/>
                <a:gd name="connsiteX2627" fmla="*/ 111523 w 1013913"/>
                <a:gd name="connsiteY2627" fmla="*/ 612100 h 1013913"/>
                <a:gd name="connsiteX2628" fmla="*/ 103200 w 1013913"/>
                <a:gd name="connsiteY2628" fmla="*/ 612100 h 1013913"/>
                <a:gd name="connsiteX2629" fmla="*/ 115821 w 1013913"/>
                <a:gd name="connsiteY2629" fmla="*/ 592407 h 1013913"/>
                <a:gd name="connsiteX2630" fmla="*/ 104016 w 1013913"/>
                <a:gd name="connsiteY2630" fmla="*/ 574019 h 1013913"/>
                <a:gd name="connsiteX2631" fmla="*/ 112339 w 1013913"/>
                <a:gd name="connsiteY2631" fmla="*/ 574019 h 1013913"/>
                <a:gd name="connsiteX2632" fmla="*/ 119955 w 1013913"/>
                <a:gd name="connsiteY2632" fmla="*/ 585988 h 1013913"/>
                <a:gd name="connsiteX2633" fmla="*/ 127572 w 1013913"/>
                <a:gd name="connsiteY2633" fmla="*/ 574019 h 1013913"/>
                <a:gd name="connsiteX2634" fmla="*/ 135895 w 1013913"/>
                <a:gd name="connsiteY2634" fmla="*/ 574019 h 1013913"/>
                <a:gd name="connsiteX2635" fmla="*/ 124090 w 1013913"/>
                <a:gd name="connsiteY2635" fmla="*/ 592407 h 1013913"/>
                <a:gd name="connsiteX2636" fmla="*/ 136711 w 1013913"/>
                <a:gd name="connsiteY2636" fmla="*/ 612100 h 1013913"/>
                <a:gd name="connsiteX2637" fmla="*/ 128388 w 1013913"/>
                <a:gd name="connsiteY2637" fmla="*/ 612100 h 1013913"/>
                <a:gd name="connsiteX2638" fmla="*/ 119955 w 1013913"/>
                <a:gd name="connsiteY2638" fmla="*/ 598718 h 1013913"/>
                <a:gd name="connsiteX2639" fmla="*/ 171556 w 1013913"/>
                <a:gd name="connsiteY2639" fmla="*/ 598718 h 1013913"/>
                <a:gd name="connsiteX2640" fmla="*/ 163123 w 1013913"/>
                <a:gd name="connsiteY2640" fmla="*/ 612100 h 1013913"/>
                <a:gd name="connsiteX2641" fmla="*/ 154800 w 1013913"/>
                <a:gd name="connsiteY2641" fmla="*/ 612100 h 1013913"/>
                <a:gd name="connsiteX2642" fmla="*/ 167421 w 1013913"/>
                <a:gd name="connsiteY2642" fmla="*/ 592407 h 1013913"/>
                <a:gd name="connsiteX2643" fmla="*/ 155616 w 1013913"/>
                <a:gd name="connsiteY2643" fmla="*/ 574019 h 1013913"/>
                <a:gd name="connsiteX2644" fmla="*/ 163939 w 1013913"/>
                <a:gd name="connsiteY2644" fmla="*/ 574019 h 1013913"/>
                <a:gd name="connsiteX2645" fmla="*/ 171555 w 1013913"/>
                <a:gd name="connsiteY2645" fmla="*/ 585988 h 1013913"/>
                <a:gd name="connsiteX2646" fmla="*/ 179172 w 1013913"/>
                <a:gd name="connsiteY2646" fmla="*/ 574019 h 1013913"/>
                <a:gd name="connsiteX2647" fmla="*/ 187495 w 1013913"/>
                <a:gd name="connsiteY2647" fmla="*/ 574019 h 1013913"/>
                <a:gd name="connsiteX2648" fmla="*/ 175690 w 1013913"/>
                <a:gd name="connsiteY2648" fmla="*/ 592407 h 1013913"/>
                <a:gd name="connsiteX2649" fmla="*/ 188311 w 1013913"/>
                <a:gd name="connsiteY2649" fmla="*/ 612100 h 1013913"/>
                <a:gd name="connsiteX2650" fmla="*/ 179988 w 1013913"/>
                <a:gd name="connsiteY2650" fmla="*/ 612100 h 1013913"/>
                <a:gd name="connsiteX2651" fmla="*/ 171555 w 1013913"/>
                <a:gd name="connsiteY2651" fmla="*/ 598718 h 1013913"/>
                <a:gd name="connsiteX2652" fmla="*/ 223156 w 1013913"/>
                <a:gd name="connsiteY2652" fmla="*/ 598718 h 1013913"/>
                <a:gd name="connsiteX2653" fmla="*/ 214724 w 1013913"/>
                <a:gd name="connsiteY2653" fmla="*/ 612100 h 1013913"/>
                <a:gd name="connsiteX2654" fmla="*/ 206401 w 1013913"/>
                <a:gd name="connsiteY2654" fmla="*/ 612100 h 1013913"/>
                <a:gd name="connsiteX2655" fmla="*/ 219021 w 1013913"/>
                <a:gd name="connsiteY2655" fmla="*/ 592407 h 1013913"/>
                <a:gd name="connsiteX2656" fmla="*/ 207217 w 1013913"/>
                <a:gd name="connsiteY2656" fmla="*/ 574019 h 1013913"/>
                <a:gd name="connsiteX2657" fmla="*/ 215540 w 1013913"/>
                <a:gd name="connsiteY2657" fmla="*/ 574019 h 1013913"/>
                <a:gd name="connsiteX2658" fmla="*/ 223156 w 1013913"/>
                <a:gd name="connsiteY2658" fmla="*/ 585988 h 1013913"/>
                <a:gd name="connsiteX2659" fmla="*/ 230772 w 1013913"/>
                <a:gd name="connsiteY2659" fmla="*/ 574019 h 1013913"/>
                <a:gd name="connsiteX2660" fmla="*/ 239095 w 1013913"/>
                <a:gd name="connsiteY2660" fmla="*/ 574019 h 1013913"/>
                <a:gd name="connsiteX2661" fmla="*/ 227291 w 1013913"/>
                <a:gd name="connsiteY2661" fmla="*/ 592407 h 1013913"/>
                <a:gd name="connsiteX2662" fmla="*/ 239911 w 1013913"/>
                <a:gd name="connsiteY2662" fmla="*/ 612100 h 1013913"/>
                <a:gd name="connsiteX2663" fmla="*/ 231588 w 1013913"/>
                <a:gd name="connsiteY2663" fmla="*/ 612100 h 1013913"/>
                <a:gd name="connsiteX2664" fmla="*/ 223156 w 1013913"/>
                <a:gd name="connsiteY2664" fmla="*/ 598718 h 1013913"/>
                <a:gd name="connsiteX2665" fmla="*/ 274756 w 1013913"/>
                <a:gd name="connsiteY2665" fmla="*/ 598718 h 1013913"/>
                <a:gd name="connsiteX2666" fmla="*/ 266324 w 1013913"/>
                <a:gd name="connsiteY2666" fmla="*/ 612100 h 1013913"/>
                <a:gd name="connsiteX2667" fmla="*/ 258001 w 1013913"/>
                <a:gd name="connsiteY2667" fmla="*/ 612100 h 1013913"/>
                <a:gd name="connsiteX2668" fmla="*/ 270621 w 1013913"/>
                <a:gd name="connsiteY2668" fmla="*/ 592407 h 1013913"/>
                <a:gd name="connsiteX2669" fmla="*/ 258817 w 1013913"/>
                <a:gd name="connsiteY2669" fmla="*/ 574019 h 1013913"/>
                <a:gd name="connsiteX2670" fmla="*/ 267140 w 1013913"/>
                <a:gd name="connsiteY2670" fmla="*/ 574019 h 1013913"/>
                <a:gd name="connsiteX2671" fmla="*/ 274756 w 1013913"/>
                <a:gd name="connsiteY2671" fmla="*/ 585988 h 1013913"/>
                <a:gd name="connsiteX2672" fmla="*/ 282373 w 1013913"/>
                <a:gd name="connsiteY2672" fmla="*/ 574019 h 1013913"/>
                <a:gd name="connsiteX2673" fmla="*/ 290696 w 1013913"/>
                <a:gd name="connsiteY2673" fmla="*/ 574019 h 1013913"/>
                <a:gd name="connsiteX2674" fmla="*/ 278891 w 1013913"/>
                <a:gd name="connsiteY2674" fmla="*/ 592407 h 1013913"/>
                <a:gd name="connsiteX2675" fmla="*/ 291512 w 1013913"/>
                <a:gd name="connsiteY2675" fmla="*/ 612100 h 1013913"/>
                <a:gd name="connsiteX2676" fmla="*/ 283189 w 1013913"/>
                <a:gd name="connsiteY2676" fmla="*/ 612100 h 1013913"/>
                <a:gd name="connsiteX2677" fmla="*/ 274756 w 1013913"/>
                <a:gd name="connsiteY2677" fmla="*/ 598718 h 1013913"/>
                <a:gd name="connsiteX2678" fmla="*/ 326356 w 1013913"/>
                <a:gd name="connsiteY2678" fmla="*/ 598718 h 1013913"/>
                <a:gd name="connsiteX2679" fmla="*/ 317924 w 1013913"/>
                <a:gd name="connsiteY2679" fmla="*/ 612100 h 1013913"/>
                <a:gd name="connsiteX2680" fmla="*/ 309601 w 1013913"/>
                <a:gd name="connsiteY2680" fmla="*/ 612100 h 1013913"/>
                <a:gd name="connsiteX2681" fmla="*/ 322222 w 1013913"/>
                <a:gd name="connsiteY2681" fmla="*/ 592407 h 1013913"/>
                <a:gd name="connsiteX2682" fmla="*/ 310417 w 1013913"/>
                <a:gd name="connsiteY2682" fmla="*/ 574019 h 1013913"/>
                <a:gd name="connsiteX2683" fmla="*/ 318740 w 1013913"/>
                <a:gd name="connsiteY2683" fmla="*/ 574019 h 1013913"/>
                <a:gd name="connsiteX2684" fmla="*/ 326356 w 1013913"/>
                <a:gd name="connsiteY2684" fmla="*/ 585988 h 1013913"/>
                <a:gd name="connsiteX2685" fmla="*/ 333973 w 1013913"/>
                <a:gd name="connsiteY2685" fmla="*/ 574019 h 1013913"/>
                <a:gd name="connsiteX2686" fmla="*/ 342296 w 1013913"/>
                <a:gd name="connsiteY2686" fmla="*/ 574019 h 1013913"/>
                <a:gd name="connsiteX2687" fmla="*/ 330491 w 1013913"/>
                <a:gd name="connsiteY2687" fmla="*/ 592407 h 1013913"/>
                <a:gd name="connsiteX2688" fmla="*/ 343112 w 1013913"/>
                <a:gd name="connsiteY2688" fmla="*/ 612100 h 1013913"/>
                <a:gd name="connsiteX2689" fmla="*/ 334789 w 1013913"/>
                <a:gd name="connsiteY2689" fmla="*/ 612100 h 1013913"/>
                <a:gd name="connsiteX2690" fmla="*/ 326356 w 1013913"/>
                <a:gd name="connsiteY2690" fmla="*/ 598718 h 1013913"/>
                <a:gd name="connsiteX2691" fmla="*/ 377956 w 1013913"/>
                <a:gd name="connsiteY2691" fmla="*/ 598718 h 1013913"/>
                <a:gd name="connsiteX2692" fmla="*/ 369524 w 1013913"/>
                <a:gd name="connsiteY2692" fmla="*/ 612100 h 1013913"/>
                <a:gd name="connsiteX2693" fmla="*/ 361201 w 1013913"/>
                <a:gd name="connsiteY2693" fmla="*/ 612100 h 1013913"/>
                <a:gd name="connsiteX2694" fmla="*/ 373822 w 1013913"/>
                <a:gd name="connsiteY2694" fmla="*/ 592407 h 1013913"/>
                <a:gd name="connsiteX2695" fmla="*/ 362017 w 1013913"/>
                <a:gd name="connsiteY2695" fmla="*/ 574019 h 1013913"/>
                <a:gd name="connsiteX2696" fmla="*/ 370340 w 1013913"/>
                <a:gd name="connsiteY2696" fmla="*/ 574019 h 1013913"/>
                <a:gd name="connsiteX2697" fmla="*/ 377956 w 1013913"/>
                <a:gd name="connsiteY2697" fmla="*/ 585988 h 1013913"/>
                <a:gd name="connsiteX2698" fmla="*/ 385573 w 1013913"/>
                <a:gd name="connsiteY2698" fmla="*/ 574019 h 1013913"/>
                <a:gd name="connsiteX2699" fmla="*/ 393896 w 1013913"/>
                <a:gd name="connsiteY2699" fmla="*/ 574019 h 1013913"/>
                <a:gd name="connsiteX2700" fmla="*/ 382091 w 1013913"/>
                <a:gd name="connsiteY2700" fmla="*/ 592407 h 1013913"/>
                <a:gd name="connsiteX2701" fmla="*/ 394712 w 1013913"/>
                <a:gd name="connsiteY2701" fmla="*/ 612100 h 1013913"/>
                <a:gd name="connsiteX2702" fmla="*/ 386389 w 1013913"/>
                <a:gd name="connsiteY2702" fmla="*/ 612100 h 1013913"/>
                <a:gd name="connsiteX2703" fmla="*/ 377956 w 1013913"/>
                <a:gd name="connsiteY2703" fmla="*/ 598718 h 1013913"/>
                <a:gd name="connsiteX2704" fmla="*/ 429556 w 1013913"/>
                <a:gd name="connsiteY2704" fmla="*/ 598718 h 1013913"/>
                <a:gd name="connsiteX2705" fmla="*/ 421124 w 1013913"/>
                <a:gd name="connsiteY2705" fmla="*/ 612100 h 1013913"/>
                <a:gd name="connsiteX2706" fmla="*/ 412801 w 1013913"/>
                <a:gd name="connsiteY2706" fmla="*/ 612100 h 1013913"/>
                <a:gd name="connsiteX2707" fmla="*/ 425422 w 1013913"/>
                <a:gd name="connsiteY2707" fmla="*/ 592407 h 1013913"/>
                <a:gd name="connsiteX2708" fmla="*/ 413617 w 1013913"/>
                <a:gd name="connsiteY2708" fmla="*/ 574019 h 1013913"/>
                <a:gd name="connsiteX2709" fmla="*/ 421940 w 1013913"/>
                <a:gd name="connsiteY2709" fmla="*/ 574019 h 1013913"/>
                <a:gd name="connsiteX2710" fmla="*/ 429556 w 1013913"/>
                <a:gd name="connsiteY2710" fmla="*/ 585988 h 1013913"/>
                <a:gd name="connsiteX2711" fmla="*/ 437173 w 1013913"/>
                <a:gd name="connsiteY2711" fmla="*/ 574019 h 1013913"/>
                <a:gd name="connsiteX2712" fmla="*/ 445496 w 1013913"/>
                <a:gd name="connsiteY2712" fmla="*/ 574019 h 1013913"/>
                <a:gd name="connsiteX2713" fmla="*/ 433691 w 1013913"/>
                <a:gd name="connsiteY2713" fmla="*/ 592407 h 1013913"/>
                <a:gd name="connsiteX2714" fmla="*/ 446312 w 1013913"/>
                <a:gd name="connsiteY2714" fmla="*/ 612100 h 1013913"/>
                <a:gd name="connsiteX2715" fmla="*/ 437989 w 1013913"/>
                <a:gd name="connsiteY2715" fmla="*/ 612100 h 1013913"/>
                <a:gd name="connsiteX2716" fmla="*/ 429556 w 1013913"/>
                <a:gd name="connsiteY2716" fmla="*/ 598718 h 1013913"/>
                <a:gd name="connsiteX2717" fmla="*/ 481157 w 1013913"/>
                <a:gd name="connsiteY2717" fmla="*/ 598718 h 1013913"/>
                <a:gd name="connsiteX2718" fmla="*/ 472724 w 1013913"/>
                <a:gd name="connsiteY2718" fmla="*/ 612100 h 1013913"/>
                <a:gd name="connsiteX2719" fmla="*/ 464401 w 1013913"/>
                <a:gd name="connsiteY2719" fmla="*/ 612100 h 1013913"/>
                <a:gd name="connsiteX2720" fmla="*/ 477022 w 1013913"/>
                <a:gd name="connsiteY2720" fmla="*/ 592407 h 1013913"/>
                <a:gd name="connsiteX2721" fmla="*/ 465217 w 1013913"/>
                <a:gd name="connsiteY2721" fmla="*/ 574019 h 1013913"/>
                <a:gd name="connsiteX2722" fmla="*/ 473540 w 1013913"/>
                <a:gd name="connsiteY2722" fmla="*/ 574019 h 1013913"/>
                <a:gd name="connsiteX2723" fmla="*/ 481156 w 1013913"/>
                <a:gd name="connsiteY2723" fmla="*/ 585988 h 1013913"/>
                <a:gd name="connsiteX2724" fmla="*/ 488773 w 1013913"/>
                <a:gd name="connsiteY2724" fmla="*/ 574019 h 1013913"/>
                <a:gd name="connsiteX2725" fmla="*/ 497096 w 1013913"/>
                <a:gd name="connsiteY2725" fmla="*/ 574019 h 1013913"/>
                <a:gd name="connsiteX2726" fmla="*/ 485291 w 1013913"/>
                <a:gd name="connsiteY2726" fmla="*/ 592407 h 1013913"/>
                <a:gd name="connsiteX2727" fmla="*/ 497912 w 1013913"/>
                <a:gd name="connsiteY2727" fmla="*/ 612100 h 1013913"/>
                <a:gd name="connsiteX2728" fmla="*/ 489589 w 1013913"/>
                <a:gd name="connsiteY2728" fmla="*/ 612100 h 1013913"/>
                <a:gd name="connsiteX2729" fmla="*/ 481156 w 1013913"/>
                <a:gd name="connsiteY2729" fmla="*/ 598718 h 1013913"/>
                <a:gd name="connsiteX2730" fmla="*/ 532757 w 1013913"/>
                <a:gd name="connsiteY2730" fmla="*/ 598718 h 1013913"/>
                <a:gd name="connsiteX2731" fmla="*/ 524324 w 1013913"/>
                <a:gd name="connsiteY2731" fmla="*/ 612100 h 1013913"/>
                <a:gd name="connsiteX2732" fmla="*/ 516001 w 1013913"/>
                <a:gd name="connsiteY2732" fmla="*/ 612100 h 1013913"/>
                <a:gd name="connsiteX2733" fmla="*/ 528622 w 1013913"/>
                <a:gd name="connsiteY2733" fmla="*/ 592407 h 1013913"/>
                <a:gd name="connsiteX2734" fmla="*/ 516817 w 1013913"/>
                <a:gd name="connsiteY2734" fmla="*/ 574019 h 1013913"/>
                <a:gd name="connsiteX2735" fmla="*/ 525140 w 1013913"/>
                <a:gd name="connsiteY2735" fmla="*/ 574019 h 1013913"/>
                <a:gd name="connsiteX2736" fmla="*/ 532756 w 1013913"/>
                <a:gd name="connsiteY2736" fmla="*/ 585988 h 1013913"/>
                <a:gd name="connsiteX2737" fmla="*/ 540373 w 1013913"/>
                <a:gd name="connsiteY2737" fmla="*/ 574019 h 1013913"/>
                <a:gd name="connsiteX2738" fmla="*/ 548696 w 1013913"/>
                <a:gd name="connsiteY2738" fmla="*/ 574019 h 1013913"/>
                <a:gd name="connsiteX2739" fmla="*/ 536891 w 1013913"/>
                <a:gd name="connsiteY2739" fmla="*/ 592407 h 1013913"/>
                <a:gd name="connsiteX2740" fmla="*/ 549512 w 1013913"/>
                <a:gd name="connsiteY2740" fmla="*/ 612100 h 1013913"/>
                <a:gd name="connsiteX2741" fmla="*/ 541189 w 1013913"/>
                <a:gd name="connsiteY2741" fmla="*/ 612100 h 1013913"/>
                <a:gd name="connsiteX2742" fmla="*/ 532756 w 1013913"/>
                <a:gd name="connsiteY2742" fmla="*/ 598718 h 1013913"/>
                <a:gd name="connsiteX2743" fmla="*/ 584357 w 1013913"/>
                <a:gd name="connsiteY2743" fmla="*/ 598718 h 1013913"/>
                <a:gd name="connsiteX2744" fmla="*/ 575925 w 1013913"/>
                <a:gd name="connsiteY2744" fmla="*/ 612100 h 1013913"/>
                <a:gd name="connsiteX2745" fmla="*/ 567601 w 1013913"/>
                <a:gd name="connsiteY2745" fmla="*/ 612100 h 1013913"/>
                <a:gd name="connsiteX2746" fmla="*/ 580222 w 1013913"/>
                <a:gd name="connsiteY2746" fmla="*/ 592407 h 1013913"/>
                <a:gd name="connsiteX2747" fmla="*/ 568417 w 1013913"/>
                <a:gd name="connsiteY2747" fmla="*/ 574019 h 1013913"/>
                <a:gd name="connsiteX2748" fmla="*/ 576741 w 1013913"/>
                <a:gd name="connsiteY2748" fmla="*/ 574019 h 1013913"/>
                <a:gd name="connsiteX2749" fmla="*/ 584357 w 1013913"/>
                <a:gd name="connsiteY2749" fmla="*/ 585988 h 1013913"/>
                <a:gd name="connsiteX2750" fmla="*/ 591973 w 1013913"/>
                <a:gd name="connsiteY2750" fmla="*/ 574019 h 1013913"/>
                <a:gd name="connsiteX2751" fmla="*/ 600296 w 1013913"/>
                <a:gd name="connsiteY2751" fmla="*/ 574019 h 1013913"/>
                <a:gd name="connsiteX2752" fmla="*/ 588492 w 1013913"/>
                <a:gd name="connsiteY2752" fmla="*/ 592407 h 1013913"/>
                <a:gd name="connsiteX2753" fmla="*/ 601112 w 1013913"/>
                <a:gd name="connsiteY2753" fmla="*/ 612100 h 1013913"/>
                <a:gd name="connsiteX2754" fmla="*/ 592789 w 1013913"/>
                <a:gd name="connsiteY2754" fmla="*/ 612100 h 1013913"/>
                <a:gd name="connsiteX2755" fmla="*/ 584357 w 1013913"/>
                <a:gd name="connsiteY2755" fmla="*/ 598718 h 1013913"/>
                <a:gd name="connsiteX2756" fmla="*/ 635957 w 1013913"/>
                <a:gd name="connsiteY2756" fmla="*/ 598718 h 1013913"/>
                <a:gd name="connsiteX2757" fmla="*/ 627525 w 1013913"/>
                <a:gd name="connsiteY2757" fmla="*/ 612100 h 1013913"/>
                <a:gd name="connsiteX2758" fmla="*/ 619202 w 1013913"/>
                <a:gd name="connsiteY2758" fmla="*/ 612100 h 1013913"/>
                <a:gd name="connsiteX2759" fmla="*/ 631822 w 1013913"/>
                <a:gd name="connsiteY2759" fmla="*/ 592407 h 1013913"/>
                <a:gd name="connsiteX2760" fmla="*/ 620018 w 1013913"/>
                <a:gd name="connsiteY2760" fmla="*/ 574019 h 1013913"/>
                <a:gd name="connsiteX2761" fmla="*/ 628341 w 1013913"/>
                <a:gd name="connsiteY2761" fmla="*/ 574019 h 1013913"/>
                <a:gd name="connsiteX2762" fmla="*/ 635957 w 1013913"/>
                <a:gd name="connsiteY2762" fmla="*/ 585988 h 1013913"/>
                <a:gd name="connsiteX2763" fmla="*/ 643573 w 1013913"/>
                <a:gd name="connsiteY2763" fmla="*/ 574019 h 1013913"/>
                <a:gd name="connsiteX2764" fmla="*/ 651896 w 1013913"/>
                <a:gd name="connsiteY2764" fmla="*/ 574019 h 1013913"/>
                <a:gd name="connsiteX2765" fmla="*/ 640092 w 1013913"/>
                <a:gd name="connsiteY2765" fmla="*/ 592407 h 1013913"/>
                <a:gd name="connsiteX2766" fmla="*/ 652712 w 1013913"/>
                <a:gd name="connsiteY2766" fmla="*/ 612100 h 1013913"/>
                <a:gd name="connsiteX2767" fmla="*/ 644389 w 1013913"/>
                <a:gd name="connsiteY2767" fmla="*/ 612100 h 1013913"/>
                <a:gd name="connsiteX2768" fmla="*/ 635957 w 1013913"/>
                <a:gd name="connsiteY2768" fmla="*/ 598718 h 1013913"/>
                <a:gd name="connsiteX2769" fmla="*/ 687557 w 1013913"/>
                <a:gd name="connsiteY2769" fmla="*/ 598718 h 1013913"/>
                <a:gd name="connsiteX2770" fmla="*/ 679125 w 1013913"/>
                <a:gd name="connsiteY2770" fmla="*/ 612100 h 1013913"/>
                <a:gd name="connsiteX2771" fmla="*/ 670802 w 1013913"/>
                <a:gd name="connsiteY2771" fmla="*/ 612100 h 1013913"/>
                <a:gd name="connsiteX2772" fmla="*/ 683423 w 1013913"/>
                <a:gd name="connsiteY2772" fmla="*/ 592407 h 1013913"/>
                <a:gd name="connsiteX2773" fmla="*/ 671618 w 1013913"/>
                <a:gd name="connsiteY2773" fmla="*/ 574019 h 1013913"/>
                <a:gd name="connsiteX2774" fmla="*/ 679941 w 1013913"/>
                <a:gd name="connsiteY2774" fmla="*/ 574019 h 1013913"/>
                <a:gd name="connsiteX2775" fmla="*/ 687557 w 1013913"/>
                <a:gd name="connsiteY2775" fmla="*/ 585988 h 1013913"/>
                <a:gd name="connsiteX2776" fmla="*/ 695174 w 1013913"/>
                <a:gd name="connsiteY2776" fmla="*/ 574019 h 1013913"/>
                <a:gd name="connsiteX2777" fmla="*/ 703497 w 1013913"/>
                <a:gd name="connsiteY2777" fmla="*/ 574019 h 1013913"/>
                <a:gd name="connsiteX2778" fmla="*/ 691692 w 1013913"/>
                <a:gd name="connsiteY2778" fmla="*/ 592407 h 1013913"/>
                <a:gd name="connsiteX2779" fmla="*/ 704313 w 1013913"/>
                <a:gd name="connsiteY2779" fmla="*/ 612100 h 1013913"/>
                <a:gd name="connsiteX2780" fmla="*/ 695990 w 1013913"/>
                <a:gd name="connsiteY2780" fmla="*/ 612100 h 1013913"/>
                <a:gd name="connsiteX2781" fmla="*/ 687557 w 1013913"/>
                <a:gd name="connsiteY2781" fmla="*/ 598718 h 1013913"/>
                <a:gd name="connsiteX2782" fmla="*/ 739157 w 1013913"/>
                <a:gd name="connsiteY2782" fmla="*/ 598718 h 1013913"/>
                <a:gd name="connsiteX2783" fmla="*/ 730725 w 1013913"/>
                <a:gd name="connsiteY2783" fmla="*/ 612100 h 1013913"/>
                <a:gd name="connsiteX2784" fmla="*/ 722402 w 1013913"/>
                <a:gd name="connsiteY2784" fmla="*/ 612100 h 1013913"/>
                <a:gd name="connsiteX2785" fmla="*/ 735023 w 1013913"/>
                <a:gd name="connsiteY2785" fmla="*/ 592407 h 1013913"/>
                <a:gd name="connsiteX2786" fmla="*/ 723218 w 1013913"/>
                <a:gd name="connsiteY2786" fmla="*/ 574019 h 1013913"/>
                <a:gd name="connsiteX2787" fmla="*/ 731541 w 1013913"/>
                <a:gd name="connsiteY2787" fmla="*/ 574019 h 1013913"/>
                <a:gd name="connsiteX2788" fmla="*/ 739157 w 1013913"/>
                <a:gd name="connsiteY2788" fmla="*/ 585988 h 1013913"/>
                <a:gd name="connsiteX2789" fmla="*/ 746774 w 1013913"/>
                <a:gd name="connsiteY2789" fmla="*/ 574019 h 1013913"/>
                <a:gd name="connsiteX2790" fmla="*/ 755097 w 1013913"/>
                <a:gd name="connsiteY2790" fmla="*/ 574019 h 1013913"/>
                <a:gd name="connsiteX2791" fmla="*/ 743292 w 1013913"/>
                <a:gd name="connsiteY2791" fmla="*/ 592407 h 1013913"/>
                <a:gd name="connsiteX2792" fmla="*/ 755913 w 1013913"/>
                <a:gd name="connsiteY2792" fmla="*/ 612100 h 1013913"/>
                <a:gd name="connsiteX2793" fmla="*/ 747590 w 1013913"/>
                <a:gd name="connsiteY2793" fmla="*/ 612100 h 1013913"/>
                <a:gd name="connsiteX2794" fmla="*/ 739157 w 1013913"/>
                <a:gd name="connsiteY2794" fmla="*/ 598718 h 1013913"/>
                <a:gd name="connsiteX2795" fmla="*/ 790757 w 1013913"/>
                <a:gd name="connsiteY2795" fmla="*/ 598718 h 1013913"/>
                <a:gd name="connsiteX2796" fmla="*/ 782325 w 1013913"/>
                <a:gd name="connsiteY2796" fmla="*/ 612100 h 1013913"/>
                <a:gd name="connsiteX2797" fmla="*/ 774002 w 1013913"/>
                <a:gd name="connsiteY2797" fmla="*/ 612100 h 1013913"/>
                <a:gd name="connsiteX2798" fmla="*/ 786623 w 1013913"/>
                <a:gd name="connsiteY2798" fmla="*/ 592407 h 1013913"/>
                <a:gd name="connsiteX2799" fmla="*/ 774818 w 1013913"/>
                <a:gd name="connsiteY2799" fmla="*/ 574019 h 1013913"/>
                <a:gd name="connsiteX2800" fmla="*/ 783141 w 1013913"/>
                <a:gd name="connsiteY2800" fmla="*/ 574019 h 1013913"/>
                <a:gd name="connsiteX2801" fmla="*/ 790757 w 1013913"/>
                <a:gd name="connsiteY2801" fmla="*/ 585988 h 1013913"/>
                <a:gd name="connsiteX2802" fmla="*/ 798374 w 1013913"/>
                <a:gd name="connsiteY2802" fmla="*/ 574019 h 1013913"/>
                <a:gd name="connsiteX2803" fmla="*/ 806697 w 1013913"/>
                <a:gd name="connsiteY2803" fmla="*/ 574019 h 1013913"/>
                <a:gd name="connsiteX2804" fmla="*/ 794892 w 1013913"/>
                <a:gd name="connsiteY2804" fmla="*/ 592407 h 1013913"/>
                <a:gd name="connsiteX2805" fmla="*/ 807513 w 1013913"/>
                <a:gd name="connsiteY2805" fmla="*/ 612100 h 1013913"/>
                <a:gd name="connsiteX2806" fmla="*/ 799190 w 1013913"/>
                <a:gd name="connsiteY2806" fmla="*/ 612100 h 1013913"/>
                <a:gd name="connsiteX2807" fmla="*/ 790757 w 1013913"/>
                <a:gd name="connsiteY2807" fmla="*/ 598718 h 1013913"/>
                <a:gd name="connsiteX2808" fmla="*/ 842357 w 1013913"/>
                <a:gd name="connsiteY2808" fmla="*/ 598718 h 1013913"/>
                <a:gd name="connsiteX2809" fmla="*/ 833925 w 1013913"/>
                <a:gd name="connsiteY2809" fmla="*/ 612100 h 1013913"/>
                <a:gd name="connsiteX2810" fmla="*/ 825602 w 1013913"/>
                <a:gd name="connsiteY2810" fmla="*/ 612100 h 1013913"/>
                <a:gd name="connsiteX2811" fmla="*/ 838223 w 1013913"/>
                <a:gd name="connsiteY2811" fmla="*/ 592407 h 1013913"/>
                <a:gd name="connsiteX2812" fmla="*/ 826418 w 1013913"/>
                <a:gd name="connsiteY2812" fmla="*/ 574019 h 1013913"/>
                <a:gd name="connsiteX2813" fmla="*/ 834741 w 1013913"/>
                <a:gd name="connsiteY2813" fmla="*/ 574019 h 1013913"/>
                <a:gd name="connsiteX2814" fmla="*/ 842357 w 1013913"/>
                <a:gd name="connsiteY2814" fmla="*/ 585988 h 1013913"/>
                <a:gd name="connsiteX2815" fmla="*/ 849974 w 1013913"/>
                <a:gd name="connsiteY2815" fmla="*/ 574019 h 1013913"/>
                <a:gd name="connsiteX2816" fmla="*/ 858297 w 1013913"/>
                <a:gd name="connsiteY2816" fmla="*/ 574019 h 1013913"/>
                <a:gd name="connsiteX2817" fmla="*/ 846492 w 1013913"/>
                <a:gd name="connsiteY2817" fmla="*/ 592407 h 1013913"/>
                <a:gd name="connsiteX2818" fmla="*/ 859113 w 1013913"/>
                <a:gd name="connsiteY2818" fmla="*/ 612100 h 1013913"/>
                <a:gd name="connsiteX2819" fmla="*/ 850790 w 1013913"/>
                <a:gd name="connsiteY2819" fmla="*/ 612100 h 1013913"/>
                <a:gd name="connsiteX2820" fmla="*/ 842357 w 1013913"/>
                <a:gd name="connsiteY2820" fmla="*/ 598718 h 1013913"/>
                <a:gd name="connsiteX2821" fmla="*/ 893958 w 1013913"/>
                <a:gd name="connsiteY2821" fmla="*/ 598718 h 1013913"/>
                <a:gd name="connsiteX2822" fmla="*/ 885526 w 1013913"/>
                <a:gd name="connsiteY2822" fmla="*/ 612100 h 1013913"/>
                <a:gd name="connsiteX2823" fmla="*/ 877202 w 1013913"/>
                <a:gd name="connsiteY2823" fmla="*/ 612100 h 1013913"/>
                <a:gd name="connsiteX2824" fmla="*/ 889823 w 1013913"/>
                <a:gd name="connsiteY2824" fmla="*/ 592407 h 1013913"/>
                <a:gd name="connsiteX2825" fmla="*/ 878018 w 1013913"/>
                <a:gd name="connsiteY2825" fmla="*/ 574019 h 1013913"/>
                <a:gd name="connsiteX2826" fmla="*/ 886341 w 1013913"/>
                <a:gd name="connsiteY2826" fmla="*/ 574019 h 1013913"/>
                <a:gd name="connsiteX2827" fmla="*/ 893958 w 1013913"/>
                <a:gd name="connsiteY2827" fmla="*/ 585988 h 1013913"/>
                <a:gd name="connsiteX2828" fmla="*/ 901574 w 1013913"/>
                <a:gd name="connsiteY2828" fmla="*/ 574019 h 1013913"/>
                <a:gd name="connsiteX2829" fmla="*/ 909897 w 1013913"/>
                <a:gd name="connsiteY2829" fmla="*/ 574019 h 1013913"/>
                <a:gd name="connsiteX2830" fmla="*/ 898093 w 1013913"/>
                <a:gd name="connsiteY2830" fmla="*/ 592407 h 1013913"/>
                <a:gd name="connsiteX2831" fmla="*/ 910713 w 1013913"/>
                <a:gd name="connsiteY2831" fmla="*/ 612100 h 1013913"/>
                <a:gd name="connsiteX2832" fmla="*/ 902390 w 1013913"/>
                <a:gd name="connsiteY2832" fmla="*/ 612100 h 1013913"/>
                <a:gd name="connsiteX2833" fmla="*/ 893958 w 1013913"/>
                <a:gd name="connsiteY2833" fmla="*/ 598718 h 1013913"/>
                <a:gd name="connsiteX2834" fmla="*/ 945558 w 1013913"/>
                <a:gd name="connsiteY2834" fmla="*/ 598718 h 1013913"/>
                <a:gd name="connsiteX2835" fmla="*/ 937126 w 1013913"/>
                <a:gd name="connsiteY2835" fmla="*/ 612100 h 1013913"/>
                <a:gd name="connsiteX2836" fmla="*/ 928803 w 1013913"/>
                <a:gd name="connsiteY2836" fmla="*/ 612100 h 1013913"/>
                <a:gd name="connsiteX2837" fmla="*/ 941423 w 1013913"/>
                <a:gd name="connsiteY2837" fmla="*/ 592407 h 1013913"/>
                <a:gd name="connsiteX2838" fmla="*/ 929619 w 1013913"/>
                <a:gd name="connsiteY2838" fmla="*/ 574019 h 1013913"/>
                <a:gd name="connsiteX2839" fmla="*/ 937942 w 1013913"/>
                <a:gd name="connsiteY2839" fmla="*/ 574019 h 1013913"/>
                <a:gd name="connsiteX2840" fmla="*/ 945558 w 1013913"/>
                <a:gd name="connsiteY2840" fmla="*/ 585988 h 1013913"/>
                <a:gd name="connsiteX2841" fmla="*/ 953174 w 1013913"/>
                <a:gd name="connsiteY2841" fmla="*/ 574019 h 1013913"/>
                <a:gd name="connsiteX2842" fmla="*/ 961497 w 1013913"/>
                <a:gd name="connsiteY2842" fmla="*/ 574019 h 1013913"/>
                <a:gd name="connsiteX2843" fmla="*/ 949693 w 1013913"/>
                <a:gd name="connsiteY2843" fmla="*/ 592407 h 1013913"/>
                <a:gd name="connsiteX2844" fmla="*/ 962313 w 1013913"/>
                <a:gd name="connsiteY2844" fmla="*/ 612100 h 1013913"/>
                <a:gd name="connsiteX2845" fmla="*/ 953990 w 1013913"/>
                <a:gd name="connsiteY2845" fmla="*/ 612100 h 1013913"/>
                <a:gd name="connsiteX2846" fmla="*/ 945558 w 1013913"/>
                <a:gd name="connsiteY2846" fmla="*/ 598718 h 1013913"/>
                <a:gd name="connsiteX2847" fmla="*/ 997158 w 1013913"/>
                <a:gd name="connsiteY2847" fmla="*/ 598718 h 1013913"/>
                <a:gd name="connsiteX2848" fmla="*/ 988726 w 1013913"/>
                <a:gd name="connsiteY2848" fmla="*/ 612100 h 1013913"/>
                <a:gd name="connsiteX2849" fmla="*/ 980403 w 1013913"/>
                <a:gd name="connsiteY2849" fmla="*/ 612100 h 1013913"/>
                <a:gd name="connsiteX2850" fmla="*/ 993023 w 1013913"/>
                <a:gd name="connsiteY2850" fmla="*/ 592407 h 1013913"/>
                <a:gd name="connsiteX2851" fmla="*/ 981219 w 1013913"/>
                <a:gd name="connsiteY2851" fmla="*/ 574019 h 1013913"/>
                <a:gd name="connsiteX2852" fmla="*/ 989542 w 1013913"/>
                <a:gd name="connsiteY2852" fmla="*/ 574019 h 1013913"/>
                <a:gd name="connsiteX2853" fmla="*/ 997158 w 1013913"/>
                <a:gd name="connsiteY2853" fmla="*/ 585988 h 1013913"/>
                <a:gd name="connsiteX2854" fmla="*/ 1004775 w 1013913"/>
                <a:gd name="connsiteY2854" fmla="*/ 574019 h 1013913"/>
                <a:gd name="connsiteX2855" fmla="*/ 1013097 w 1013913"/>
                <a:gd name="connsiteY2855" fmla="*/ 574019 h 1013913"/>
                <a:gd name="connsiteX2856" fmla="*/ 1001293 w 1013913"/>
                <a:gd name="connsiteY2856" fmla="*/ 592407 h 1013913"/>
                <a:gd name="connsiteX2857" fmla="*/ 1013913 w 1013913"/>
                <a:gd name="connsiteY2857" fmla="*/ 612100 h 1013913"/>
                <a:gd name="connsiteX2858" fmla="*/ 1005591 w 1013913"/>
                <a:gd name="connsiteY2858" fmla="*/ 612100 h 1013913"/>
                <a:gd name="connsiteX2859" fmla="*/ 997158 w 1013913"/>
                <a:gd name="connsiteY2859" fmla="*/ 598718 h 1013913"/>
                <a:gd name="connsiteX2860" fmla="*/ 16755 w 1013913"/>
                <a:gd name="connsiteY2860" fmla="*/ 656120 h 1013913"/>
                <a:gd name="connsiteX2861" fmla="*/ 8323 w 1013913"/>
                <a:gd name="connsiteY2861" fmla="*/ 669502 h 1013913"/>
                <a:gd name="connsiteX2862" fmla="*/ 0 w 1013913"/>
                <a:gd name="connsiteY2862" fmla="*/ 669502 h 1013913"/>
                <a:gd name="connsiteX2863" fmla="*/ 12621 w 1013913"/>
                <a:gd name="connsiteY2863" fmla="*/ 649809 h 1013913"/>
                <a:gd name="connsiteX2864" fmla="*/ 816 w 1013913"/>
                <a:gd name="connsiteY2864" fmla="*/ 631421 h 1013913"/>
                <a:gd name="connsiteX2865" fmla="*/ 9139 w 1013913"/>
                <a:gd name="connsiteY2865" fmla="*/ 631421 h 1013913"/>
                <a:gd name="connsiteX2866" fmla="*/ 16755 w 1013913"/>
                <a:gd name="connsiteY2866" fmla="*/ 643389 h 1013913"/>
                <a:gd name="connsiteX2867" fmla="*/ 24372 w 1013913"/>
                <a:gd name="connsiteY2867" fmla="*/ 631421 h 1013913"/>
                <a:gd name="connsiteX2868" fmla="*/ 32695 w 1013913"/>
                <a:gd name="connsiteY2868" fmla="*/ 631421 h 1013913"/>
                <a:gd name="connsiteX2869" fmla="*/ 20890 w 1013913"/>
                <a:gd name="connsiteY2869" fmla="*/ 649809 h 1013913"/>
                <a:gd name="connsiteX2870" fmla="*/ 33511 w 1013913"/>
                <a:gd name="connsiteY2870" fmla="*/ 669502 h 1013913"/>
                <a:gd name="connsiteX2871" fmla="*/ 25188 w 1013913"/>
                <a:gd name="connsiteY2871" fmla="*/ 669502 h 1013913"/>
                <a:gd name="connsiteX2872" fmla="*/ 16755 w 1013913"/>
                <a:gd name="connsiteY2872" fmla="*/ 656120 h 1013913"/>
                <a:gd name="connsiteX2873" fmla="*/ 68355 w 1013913"/>
                <a:gd name="connsiteY2873" fmla="*/ 656120 h 1013913"/>
                <a:gd name="connsiteX2874" fmla="*/ 59923 w 1013913"/>
                <a:gd name="connsiteY2874" fmla="*/ 669502 h 1013913"/>
                <a:gd name="connsiteX2875" fmla="*/ 51600 w 1013913"/>
                <a:gd name="connsiteY2875" fmla="*/ 669502 h 1013913"/>
                <a:gd name="connsiteX2876" fmla="*/ 64221 w 1013913"/>
                <a:gd name="connsiteY2876" fmla="*/ 649809 h 1013913"/>
                <a:gd name="connsiteX2877" fmla="*/ 52416 w 1013913"/>
                <a:gd name="connsiteY2877" fmla="*/ 631421 h 1013913"/>
                <a:gd name="connsiteX2878" fmla="*/ 60739 w 1013913"/>
                <a:gd name="connsiteY2878" fmla="*/ 631421 h 1013913"/>
                <a:gd name="connsiteX2879" fmla="*/ 68355 w 1013913"/>
                <a:gd name="connsiteY2879" fmla="*/ 643389 h 1013913"/>
                <a:gd name="connsiteX2880" fmla="*/ 75972 w 1013913"/>
                <a:gd name="connsiteY2880" fmla="*/ 631421 h 1013913"/>
                <a:gd name="connsiteX2881" fmla="*/ 84295 w 1013913"/>
                <a:gd name="connsiteY2881" fmla="*/ 631421 h 1013913"/>
                <a:gd name="connsiteX2882" fmla="*/ 72490 w 1013913"/>
                <a:gd name="connsiteY2882" fmla="*/ 649809 h 1013913"/>
                <a:gd name="connsiteX2883" fmla="*/ 85111 w 1013913"/>
                <a:gd name="connsiteY2883" fmla="*/ 669502 h 1013913"/>
                <a:gd name="connsiteX2884" fmla="*/ 76788 w 1013913"/>
                <a:gd name="connsiteY2884" fmla="*/ 669502 h 1013913"/>
                <a:gd name="connsiteX2885" fmla="*/ 68355 w 1013913"/>
                <a:gd name="connsiteY2885" fmla="*/ 656120 h 1013913"/>
                <a:gd name="connsiteX2886" fmla="*/ 119956 w 1013913"/>
                <a:gd name="connsiteY2886" fmla="*/ 656120 h 1013913"/>
                <a:gd name="connsiteX2887" fmla="*/ 111523 w 1013913"/>
                <a:gd name="connsiteY2887" fmla="*/ 669502 h 1013913"/>
                <a:gd name="connsiteX2888" fmla="*/ 103200 w 1013913"/>
                <a:gd name="connsiteY2888" fmla="*/ 669502 h 1013913"/>
                <a:gd name="connsiteX2889" fmla="*/ 115821 w 1013913"/>
                <a:gd name="connsiteY2889" fmla="*/ 649809 h 1013913"/>
                <a:gd name="connsiteX2890" fmla="*/ 104016 w 1013913"/>
                <a:gd name="connsiteY2890" fmla="*/ 631421 h 1013913"/>
                <a:gd name="connsiteX2891" fmla="*/ 112339 w 1013913"/>
                <a:gd name="connsiteY2891" fmla="*/ 631421 h 1013913"/>
                <a:gd name="connsiteX2892" fmla="*/ 119955 w 1013913"/>
                <a:gd name="connsiteY2892" fmla="*/ 643389 h 1013913"/>
                <a:gd name="connsiteX2893" fmla="*/ 127572 w 1013913"/>
                <a:gd name="connsiteY2893" fmla="*/ 631421 h 1013913"/>
                <a:gd name="connsiteX2894" fmla="*/ 135895 w 1013913"/>
                <a:gd name="connsiteY2894" fmla="*/ 631421 h 1013913"/>
                <a:gd name="connsiteX2895" fmla="*/ 124090 w 1013913"/>
                <a:gd name="connsiteY2895" fmla="*/ 649809 h 1013913"/>
                <a:gd name="connsiteX2896" fmla="*/ 136711 w 1013913"/>
                <a:gd name="connsiteY2896" fmla="*/ 669502 h 1013913"/>
                <a:gd name="connsiteX2897" fmla="*/ 128388 w 1013913"/>
                <a:gd name="connsiteY2897" fmla="*/ 669502 h 1013913"/>
                <a:gd name="connsiteX2898" fmla="*/ 119955 w 1013913"/>
                <a:gd name="connsiteY2898" fmla="*/ 656120 h 1013913"/>
                <a:gd name="connsiteX2899" fmla="*/ 171556 w 1013913"/>
                <a:gd name="connsiteY2899" fmla="*/ 656120 h 1013913"/>
                <a:gd name="connsiteX2900" fmla="*/ 163123 w 1013913"/>
                <a:gd name="connsiteY2900" fmla="*/ 669502 h 1013913"/>
                <a:gd name="connsiteX2901" fmla="*/ 154800 w 1013913"/>
                <a:gd name="connsiteY2901" fmla="*/ 669502 h 1013913"/>
                <a:gd name="connsiteX2902" fmla="*/ 167421 w 1013913"/>
                <a:gd name="connsiteY2902" fmla="*/ 649809 h 1013913"/>
                <a:gd name="connsiteX2903" fmla="*/ 155616 w 1013913"/>
                <a:gd name="connsiteY2903" fmla="*/ 631421 h 1013913"/>
                <a:gd name="connsiteX2904" fmla="*/ 163939 w 1013913"/>
                <a:gd name="connsiteY2904" fmla="*/ 631421 h 1013913"/>
                <a:gd name="connsiteX2905" fmla="*/ 171555 w 1013913"/>
                <a:gd name="connsiteY2905" fmla="*/ 643389 h 1013913"/>
                <a:gd name="connsiteX2906" fmla="*/ 179172 w 1013913"/>
                <a:gd name="connsiteY2906" fmla="*/ 631421 h 1013913"/>
                <a:gd name="connsiteX2907" fmla="*/ 187495 w 1013913"/>
                <a:gd name="connsiteY2907" fmla="*/ 631421 h 1013913"/>
                <a:gd name="connsiteX2908" fmla="*/ 175690 w 1013913"/>
                <a:gd name="connsiteY2908" fmla="*/ 649809 h 1013913"/>
                <a:gd name="connsiteX2909" fmla="*/ 188311 w 1013913"/>
                <a:gd name="connsiteY2909" fmla="*/ 669502 h 1013913"/>
                <a:gd name="connsiteX2910" fmla="*/ 179988 w 1013913"/>
                <a:gd name="connsiteY2910" fmla="*/ 669502 h 1013913"/>
                <a:gd name="connsiteX2911" fmla="*/ 171555 w 1013913"/>
                <a:gd name="connsiteY2911" fmla="*/ 656120 h 1013913"/>
                <a:gd name="connsiteX2912" fmla="*/ 223156 w 1013913"/>
                <a:gd name="connsiteY2912" fmla="*/ 656120 h 1013913"/>
                <a:gd name="connsiteX2913" fmla="*/ 214724 w 1013913"/>
                <a:gd name="connsiteY2913" fmla="*/ 669502 h 1013913"/>
                <a:gd name="connsiteX2914" fmla="*/ 206401 w 1013913"/>
                <a:gd name="connsiteY2914" fmla="*/ 669502 h 1013913"/>
                <a:gd name="connsiteX2915" fmla="*/ 219021 w 1013913"/>
                <a:gd name="connsiteY2915" fmla="*/ 649809 h 1013913"/>
                <a:gd name="connsiteX2916" fmla="*/ 207217 w 1013913"/>
                <a:gd name="connsiteY2916" fmla="*/ 631421 h 1013913"/>
                <a:gd name="connsiteX2917" fmla="*/ 215540 w 1013913"/>
                <a:gd name="connsiteY2917" fmla="*/ 631421 h 1013913"/>
                <a:gd name="connsiteX2918" fmla="*/ 223156 w 1013913"/>
                <a:gd name="connsiteY2918" fmla="*/ 643389 h 1013913"/>
                <a:gd name="connsiteX2919" fmla="*/ 230772 w 1013913"/>
                <a:gd name="connsiteY2919" fmla="*/ 631421 h 1013913"/>
                <a:gd name="connsiteX2920" fmla="*/ 239095 w 1013913"/>
                <a:gd name="connsiteY2920" fmla="*/ 631421 h 1013913"/>
                <a:gd name="connsiteX2921" fmla="*/ 227291 w 1013913"/>
                <a:gd name="connsiteY2921" fmla="*/ 649809 h 1013913"/>
                <a:gd name="connsiteX2922" fmla="*/ 239911 w 1013913"/>
                <a:gd name="connsiteY2922" fmla="*/ 669502 h 1013913"/>
                <a:gd name="connsiteX2923" fmla="*/ 231588 w 1013913"/>
                <a:gd name="connsiteY2923" fmla="*/ 669502 h 1013913"/>
                <a:gd name="connsiteX2924" fmla="*/ 223156 w 1013913"/>
                <a:gd name="connsiteY2924" fmla="*/ 656120 h 1013913"/>
                <a:gd name="connsiteX2925" fmla="*/ 274756 w 1013913"/>
                <a:gd name="connsiteY2925" fmla="*/ 656120 h 1013913"/>
                <a:gd name="connsiteX2926" fmla="*/ 266324 w 1013913"/>
                <a:gd name="connsiteY2926" fmla="*/ 669502 h 1013913"/>
                <a:gd name="connsiteX2927" fmla="*/ 258001 w 1013913"/>
                <a:gd name="connsiteY2927" fmla="*/ 669502 h 1013913"/>
                <a:gd name="connsiteX2928" fmla="*/ 270621 w 1013913"/>
                <a:gd name="connsiteY2928" fmla="*/ 649809 h 1013913"/>
                <a:gd name="connsiteX2929" fmla="*/ 258817 w 1013913"/>
                <a:gd name="connsiteY2929" fmla="*/ 631421 h 1013913"/>
                <a:gd name="connsiteX2930" fmla="*/ 267140 w 1013913"/>
                <a:gd name="connsiteY2930" fmla="*/ 631421 h 1013913"/>
                <a:gd name="connsiteX2931" fmla="*/ 274756 w 1013913"/>
                <a:gd name="connsiteY2931" fmla="*/ 643389 h 1013913"/>
                <a:gd name="connsiteX2932" fmla="*/ 282373 w 1013913"/>
                <a:gd name="connsiteY2932" fmla="*/ 631421 h 1013913"/>
                <a:gd name="connsiteX2933" fmla="*/ 290696 w 1013913"/>
                <a:gd name="connsiteY2933" fmla="*/ 631421 h 1013913"/>
                <a:gd name="connsiteX2934" fmla="*/ 278891 w 1013913"/>
                <a:gd name="connsiteY2934" fmla="*/ 649809 h 1013913"/>
                <a:gd name="connsiteX2935" fmla="*/ 291512 w 1013913"/>
                <a:gd name="connsiteY2935" fmla="*/ 669502 h 1013913"/>
                <a:gd name="connsiteX2936" fmla="*/ 283189 w 1013913"/>
                <a:gd name="connsiteY2936" fmla="*/ 669502 h 1013913"/>
                <a:gd name="connsiteX2937" fmla="*/ 274756 w 1013913"/>
                <a:gd name="connsiteY2937" fmla="*/ 656120 h 1013913"/>
                <a:gd name="connsiteX2938" fmla="*/ 326356 w 1013913"/>
                <a:gd name="connsiteY2938" fmla="*/ 656120 h 1013913"/>
                <a:gd name="connsiteX2939" fmla="*/ 317924 w 1013913"/>
                <a:gd name="connsiteY2939" fmla="*/ 669502 h 1013913"/>
                <a:gd name="connsiteX2940" fmla="*/ 309601 w 1013913"/>
                <a:gd name="connsiteY2940" fmla="*/ 669502 h 1013913"/>
                <a:gd name="connsiteX2941" fmla="*/ 322222 w 1013913"/>
                <a:gd name="connsiteY2941" fmla="*/ 649809 h 1013913"/>
                <a:gd name="connsiteX2942" fmla="*/ 310417 w 1013913"/>
                <a:gd name="connsiteY2942" fmla="*/ 631421 h 1013913"/>
                <a:gd name="connsiteX2943" fmla="*/ 318740 w 1013913"/>
                <a:gd name="connsiteY2943" fmla="*/ 631421 h 1013913"/>
                <a:gd name="connsiteX2944" fmla="*/ 326356 w 1013913"/>
                <a:gd name="connsiteY2944" fmla="*/ 643389 h 1013913"/>
                <a:gd name="connsiteX2945" fmla="*/ 333973 w 1013913"/>
                <a:gd name="connsiteY2945" fmla="*/ 631421 h 1013913"/>
                <a:gd name="connsiteX2946" fmla="*/ 342296 w 1013913"/>
                <a:gd name="connsiteY2946" fmla="*/ 631421 h 1013913"/>
                <a:gd name="connsiteX2947" fmla="*/ 330491 w 1013913"/>
                <a:gd name="connsiteY2947" fmla="*/ 649809 h 1013913"/>
                <a:gd name="connsiteX2948" fmla="*/ 343112 w 1013913"/>
                <a:gd name="connsiteY2948" fmla="*/ 669502 h 1013913"/>
                <a:gd name="connsiteX2949" fmla="*/ 334789 w 1013913"/>
                <a:gd name="connsiteY2949" fmla="*/ 669502 h 1013913"/>
                <a:gd name="connsiteX2950" fmla="*/ 326356 w 1013913"/>
                <a:gd name="connsiteY2950" fmla="*/ 656120 h 1013913"/>
                <a:gd name="connsiteX2951" fmla="*/ 377956 w 1013913"/>
                <a:gd name="connsiteY2951" fmla="*/ 656120 h 1013913"/>
                <a:gd name="connsiteX2952" fmla="*/ 369524 w 1013913"/>
                <a:gd name="connsiteY2952" fmla="*/ 669502 h 1013913"/>
                <a:gd name="connsiteX2953" fmla="*/ 361201 w 1013913"/>
                <a:gd name="connsiteY2953" fmla="*/ 669502 h 1013913"/>
                <a:gd name="connsiteX2954" fmla="*/ 373822 w 1013913"/>
                <a:gd name="connsiteY2954" fmla="*/ 649809 h 1013913"/>
                <a:gd name="connsiteX2955" fmla="*/ 362017 w 1013913"/>
                <a:gd name="connsiteY2955" fmla="*/ 631421 h 1013913"/>
                <a:gd name="connsiteX2956" fmla="*/ 370340 w 1013913"/>
                <a:gd name="connsiteY2956" fmla="*/ 631421 h 1013913"/>
                <a:gd name="connsiteX2957" fmla="*/ 377956 w 1013913"/>
                <a:gd name="connsiteY2957" fmla="*/ 643389 h 1013913"/>
                <a:gd name="connsiteX2958" fmla="*/ 385573 w 1013913"/>
                <a:gd name="connsiteY2958" fmla="*/ 631421 h 1013913"/>
                <a:gd name="connsiteX2959" fmla="*/ 393896 w 1013913"/>
                <a:gd name="connsiteY2959" fmla="*/ 631421 h 1013913"/>
                <a:gd name="connsiteX2960" fmla="*/ 382091 w 1013913"/>
                <a:gd name="connsiteY2960" fmla="*/ 649809 h 1013913"/>
                <a:gd name="connsiteX2961" fmla="*/ 394712 w 1013913"/>
                <a:gd name="connsiteY2961" fmla="*/ 669502 h 1013913"/>
                <a:gd name="connsiteX2962" fmla="*/ 386389 w 1013913"/>
                <a:gd name="connsiteY2962" fmla="*/ 669502 h 1013913"/>
                <a:gd name="connsiteX2963" fmla="*/ 377956 w 1013913"/>
                <a:gd name="connsiteY2963" fmla="*/ 656120 h 1013913"/>
                <a:gd name="connsiteX2964" fmla="*/ 429556 w 1013913"/>
                <a:gd name="connsiteY2964" fmla="*/ 656120 h 1013913"/>
                <a:gd name="connsiteX2965" fmla="*/ 421124 w 1013913"/>
                <a:gd name="connsiteY2965" fmla="*/ 669502 h 1013913"/>
                <a:gd name="connsiteX2966" fmla="*/ 412801 w 1013913"/>
                <a:gd name="connsiteY2966" fmla="*/ 669502 h 1013913"/>
                <a:gd name="connsiteX2967" fmla="*/ 425422 w 1013913"/>
                <a:gd name="connsiteY2967" fmla="*/ 649809 h 1013913"/>
                <a:gd name="connsiteX2968" fmla="*/ 413617 w 1013913"/>
                <a:gd name="connsiteY2968" fmla="*/ 631421 h 1013913"/>
                <a:gd name="connsiteX2969" fmla="*/ 421940 w 1013913"/>
                <a:gd name="connsiteY2969" fmla="*/ 631421 h 1013913"/>
                <a:gd name="connsiteX2970" fmla="*/ 429556 w 1013913"/>
                <a:gd name="connsiteY2970" fmla="*/ 643389 h 1013913"/>
                <a:gd name="connsiteX2971" fmla="*/ 437173 w 1013913"/>
                <a:gd name="connsiteY2971" fmla="*/ 631421 h 1013913"/>
                <a:gd name="connsiteX2972" fmla="*/ 445496 w 1013913"/>
                <a:gd name="connsiteY2972" fmla="*/ 631421 h 1013913"/>
                <a:gd name="connsiteX2973" fmla="*/ 433691 w 1013913"/>
                <a:gd name="connsiteY2973" fmla="*/ 649809 h 1013913"/>
                <a:gd name="connsiteX2974" fmla="*/ 446312 w 1013913"/>
                <a:gd name="connsiteY2974" fmla="*/ 669502 h 1013913"/>
                <a:gd name="connsiteX2975" fmla="*/ 437989 w 1013913"/>
                <a:gd name="connsiteY2975" fmla="*/ 669502 h 1013913"/>
                <a:gd name="connsiteX2976" fmla="*/ 429556 w 1013913"/>
                <a:gd name="connsiteY2976" fmla="*/ 656120 h 1013913"/>
                <a:gd name="connsiteX2977" fmla="*/ 481157 w 1013913"/>
                <a:gd name="connsiteY2977" fmla="*/ 656120 h 1013913"/>
                <a:gd name="connsiteX2978" fmla="*/ 472724 w 1013913"/>
                <a:gd name="connsiteY2978" fmla="*/ 669502 h 1013913"/>
                <a:gd name="connsiteX2979" fmla="*/ 464401 w 1013913"/>
                <a:gd name="connsiteY2979" fmla="*/ 669502 h 1013913"/>
                <a:gd name="connsiteX2980" fmla="*/ 477022 w 1013913"/>
                <a:gd name="connsiteY2980" fmla="*/ 649809 h 1013913"/>
                <a:gd name="connsiteX2981" fmla="*/ 465217 w 1013913"/>
                <a:gd name="connsiteY2981" fmla="*/ 631421 h 1013913"/>
                <a:gd name="connsiteX2982" fmla="*/ 473540 w 1013913"/>
                <a:gd name="connsiteY2982" fmla="*/ 631421 h 1013913"/>
                <a:gd name="connsiteX2983" fmla="*/ 481156 w 1013913"/>
                <a:gd name="connsiteY2983" fmla="*/ 643389 h 1013913"/>
                <a:gd name="connsiteX2984" fmla="*/ 488773 w 1013913"/>
                <a:gd name="connsiteY2984" fmla="*/ 631421 h 1013913"/>
                <a:gd name="connsiteX2985" fmla="*/ 497096 w 1013913"/>
                <a:gd name="connsiteY2985" fmla="*/ 631421 h 1013913"/>
                <a:gd name="connsiteX2986" fmla="*/ 485291 w 1013913"/>
                <a:gd name="connsiteY2986" fmla="*/ 649809 h 1013913"/>
                <a:gd name="connsiteX2987" fmla="*/ 497912 w 1013913"/>
                <a:gd name="connsiteY2987" fmla="*/ 669502 h 1013913"/>
                <a:gd name="connsiteX2988" fmla="*/ 489589 w 1013913"/>
                <a:gd name="connsiteY2988" fmla="*/ 669502 h 1013913"/>
                <a:gd name="connsiteX2989" fmla="*/ 481156 w 1013913"/>
                <a:gd name="connsiteY2989" fmla="*/ 656120 h 1013913"/>
                <a:gd name="connsiteX2990" fmla="*/ 532757 w 1013913"/>
                <a:gd name="connsiteY2990" fmla="*/ 656120 h 1013913"/>
                <a:gd name="connsiteX2991" fmla="*/ 524324 w 1013913"/>
                <a:gd name="connsiteY2991" fmla="*/ 669502 h 1013913"/>
                <a:gd name="connsiteX2992" fmla="*/ 516001 w 1013913"/>
                <a:gd name="connsiteY2992" fmla="*/ 669502 h 1013913"/>
                <a:gd name="connsiteX2993" fmla="*/ 528622 w 1013913"/>
                <a:gd name="connsiteY2993" fmla="*/ 649809 h 1013913"/>
                <a:gd name="connsiteX2994" fmla="*/ 516817 w 1013913"/>
                <a:gd name="connsiteY2994" fmla="*/ 631421 h 1013913"/>
                <a:gd name="connsiteX2995" fmla="*/ 525140 w 1013913"/>
                <a:gd name="connsiteY2995" fmla="*/ 631421 h 1013913"/>
                <a:gd name="connsiteX2996" fmla="*/ 532756 w 1013913"/>
                <a:gd name="connsiteY2996" fmla="*/ 643389 h 1013913"/>
                <a:gd name="connsiteX2997" fmla="*/ 540373 w 1013913"/>
                <a:gd name="connsiteY2997" fmla="*/ 631421 h 1013913"/>
                <a:gd name="connsiteX2998" fmla="*/ 548696 w 1013913"/>
                <a:gd name="connsiteY2998" fmla="*/ 631421 h 1013913"/>
                <a:gd name="connsiteX2999" fmla="*/ 536891 w 1013913"/>
                <a:gd name="connsiteY2999" fmla="*/ 649809 h 1013913"/>
                <a:gd name="connsiteX3000" fmla="*/ 549512 w 1013913"/>
                <a:gd name="connsiteY3000" fmla="*/ 669502 h 1013913"/>
                <a:gd name="connsiteX3001" fmla="*/ 541189 w 1013913"/>
                <a:gd name="connsiteY3001" fmla="*/ 669502 h 1013913"/>
                <a:gd name="connsiteX3002" fmla="*/ 532756 w 1013913"/>
                <a:gd name="connsiteY3002" fmla="*/ 656120 h 1013913"/>
                <a:gd name="connsiteX3003" fmla="*/ 584357 w 1013913"/>
                <a:gd name="connsiteY3003" fmla="*/ 656120 h 1013913"/>
                <a:gd name="connsiteX3004" fmla="*/ 575925 w 1013913"/>
                <a:gd name="connsiteY3004" fmla="*/ 669502 h 1013913"/>
                <a:gd name="connsiteX3005" fmla="*/ 567601 w 1013913"/>
                <a:gd name="connsiteY3005" fmla="*/ 669502 h 1013913"/>
                <a:gd name="connsiteX3006" fmla="*/ 580222 w 1013913"/>
                <a:gd name="connsiteY3006" fmla="*/ 649809 h 1013913"/>
                <a:gd name="connsiteX3007" fmla="*/ 568417 w 1013913"/>
                <a:gd name="connsiteY3007" fmla="*/ 631421 h 1013913"/>
                <a:gd name="connsiteX3008" fmla="*/ 576741 w 1013913"/>
                <a:gd name="connsiteY3008" fmla="*/ 631421 h 1013913"/>
                <a:gd name="connsiteX3009" fmla="*/ 584357 w 1013913"/>
                <a:gd name="connsiteY3009" fmla="*/ 643389 h 1013913"/>
                <a:gd name="connsiteX3010" fmla="*/ 591973 w 1013913"/>
                <a:gd name="connsiteY3010" fmla="*/ 631421 h 1013913"/>
                <a:gd name="connsiteX3011" fmla="*/ 600296 w 1013913"/>
                <a:gd name="connsiteY3011" fmla="*/ 631421 h 1013913"/>
                <a:gd name="connsiteX3012" fmla="*/ 588492 w 1013913"/>
                <a:gd name="connsiteY3012" fmla="*/ 649809 h 1013913"/>
                <a:gd name="connsiteX3013" fmla="*/ 601112 w 1013913"/>
                <a:gd name="connsiteY3013" fmla="*/ 669502 h 1013913"/>
                <a:gd name="connsiteX3014" fmla="*/ 592789 w 1013913"/>
                <a:gd name="connsiteY3014" fmla="*/ 669502 h 1013913"/>
                <a:gd name="connsiteX3015" fmla="*/ 584357 w 1013913"/>
                <a:gd name="connsiteY3015" fmla="*/ 656120 h 1013913"/>
                <a:gd name="connsiteX3016" fmla="*/ 635957 w 1013913"/>
                <a:gd name="connsiteY3016" fmla="*/ 656120 h 1013913"/>
                <a:gd name="connsiteX3017" fmla="*/ 627525 w 1013913"/>
                <a:gd name="connsiteY3017" fmla="*/ 669502 h 1013913"/>
                <a:gd name="connsiteX3018" fmla="*/ 619202 w 1013913"/>
                <a:gd name="connsiteY3018" fmla="*/ 669502 h 1013913"/>
                <a:gd name="connsiteX3019" fmla="*/ 631822 w 1013913"/>
                <a:gd name="connsiteY3019" fmla="*/ 649809 h 1013913"/>
                <a:gd name="connsiteX3020" fmla="*/ 620018 w 1013913"/>
                <a:gd name="connsiteY3020" fmla="*/ 631421 h 1013913"/>
                <a:gd name="connsiteX3021" fmla="*/ 628341 w 1013913"/>
                <a:gd name="connsiteY3021" fmla="*/ 631421 h 1013913"/>
                <a:gd name="connsiteX3022" fmla="*/ 635957 w 1013913"/>
                <a:gd name="connsiteY3022" fmla="*/ 643389 h 1013913"/>
                <a:gd name="connsiteX3023" fmla="*/ 643573 w 1013913"/>
                <a:gd name="connsiteY3023" fmla="*/ 631421 h 1013913"/>
                <a:gd name="connsiteX3024" fmla="*/ 651896 w 1013913"/>
                <a:gd name="connsiteY3024" fmla="*/ 631421 h 1013913"/>
                <a:gd name="connsiteX3025" fmla="*/ 640092 w 1013913"/>
                <a:gd name="connsiteY3025" fmla="*/ 649809 h 1013913"/>
                <a:gd name="connsiteX3026" fmla="*/ 652712 w 1013913"/>
                <a:gd name="connsiteY3026" fmla="*/ 669502 h 1013913"/>
                <a:gd name="connsiteX3027" fmla="*/ 644389 w 1013913"/>
                <a:gd name="connsiteY3027" fmla="*/ 669502 h 1013913"/>
                <a:gd name="connsiteX3028" fmla="*/ 635957 w 1013913"/>
                <a:gd name="connsiteY3028" fmla="*/ 656120 h 1013913"/>
                <a:gd name="connsiteX3029" fmla="*/ 687557 w 1013913"/>
                <a:gd name="connsiteY3029" fmla="*/ 656120 h 1013913"/>
                <a:gd name="connsiteX3030" fmla="*/ 679125 w 1013913"/>
                <a:gd name="connsiteY3030" fmla="*/ 669502 h 1013913"/>
                <a:gd name="connsiteX3031" fmla="*/ 670802 w 1013913"/>
                <a:gd name="connsiteY3031" fmla="*/ 669502 h 1013913"/>
                <a:gd name="connsiteX3032" fmla="*/ 683423 w 1013913"/>
                <a:gd name="connsiteY3032" fmla="*/ 649809 h 1013913"/>
                <a:gd name="connsiteX3033" fmla="*/ 671618 w 1013913"/>
                <a:gd name="connsiteY3033" fmla="*/ 631421 h 1013913"/>
                <a:gd name="connsiteX3034" fmla="*/ 679941 w 1013913"/>
                <a:gd name="connsiteY3034" fmla="*/ 631421 h 1013913"/>
                <a:gd name="connsiteX3035" fmla="*/ 687557 w 1013913"/>
                <a:gd name="connsiteY3035" fmla="*/ 643389 h 1013913"/>
                <a:gd name="connsiteX3036" fmla="*/ 695174 w 1013913"/>
                <a:gd name="connsiteY3036" fmla="*/ 631421 h 1013913"/>
                <a:gd name="connsiteX3037" fmla="*/ 703497 w 1013913"/>
                <a:gd name="connsiteY3037" fmla="*/ 631421 h 1013913"/>
                <a:gd name="connsiteX3038" fmla="*/ 691692 w 1013913"/>
                <a:gd name="connsiteY3038" fmla="*/ 649809 h 1013913"/>
                <a:gd name="connsiteX3039" fmla="*/ 704313 w 1013913"/>
                <a:gd name="connsiteY3039" fmla="*/ 669502 h 1013913"/>
                <a:gd name="connsiteX3040" fmla="*/ 695990 w 1013913"/>
                <a:gd name="connsiteY3040" fmla="*/ 669502 h 1013913"/>
                <a:gd name="connsiteX3041" fmla="*/ 687557 w 1013913"/>
                <a:gd name="connsiteY3041" fmla="*/ 656120 h 1013913"/>
                <a:gd name="connsiteX3042" fmla="*/ 739157 w 1013913"/>
                <a:gd name="connsiteY3042" fmla="*/ 656120 h 1013913"/>
                <a:gd name="connsiteX3043" fmla="*/ 730725 w 1013913"/>
                <a:gd name="connsiteY3043" fmla="*/ 669502 h 1013913"/>
                <a:gd name="connsiteX3044" fmla="*/ 722402 w 1013913"/>
                <a:gd name="connsiteY3044" fmla="*/ 669502 h 1013913"/>
                <a:gd name="connsiteX3045" fmla="*/ 735023 w 1013913"/>
                <a:gd name="connsiteY3045" fmla="*/ 649809 h 1013913"/>
                <a:gd name="connsiteX3046" fmla="*/ 723218 w 1013913"/>
                <a:gd name="connsiteY3046" fmla="*/ 631421 h 1013913"/>
                <a:gd name="connsiteX3047" fmla="*/ 731541 w 1013913"/>
                <a:gd name="connsiteY3047" fmla="*/ 631421 h 1013913"/>
                <a:gd name="connsiteX3048" fmla="*/ 739157 w 1013913"/>
                <a:gd name="connsiteY3048" fmla="*/ 643389 h 1013913"/>
                <a:gd name="connsiteX3049" fmla="*/ 746774 w 1013913"/>
                <a:gd name="connsiteY3049" fmla="*/ 631421 h 1013913"/>
                <a:gd name="connsiteX3050" fmla="*/ 755097 w 1013913"/>
                <a:gd name="connsiteY3050" fmla="*/ 631421 h 1013913"/>
                <a:gd name="connsiteX3051" fmla="*/ 743292 w 1013913"/>
                <a:gd name="connsiteY3051" fmla="*/ 649809 h 1013913"/>
                <a:gd name="connsiteX3052" fmla="*/ 755913 w 1013913"/>
                <a:gd name="connsiteY3052" fmla="*/ 669502 h 1013913"/>
                <a:gd name="connsiteX3053" fmla="*/ 747590 w 1013913"/>
                <a:gd name="connsiteY3053" fmla="*/ 669502 h 1013913"/>
                <a:gd name="connsiteX3054" fmla="*/ 739157 w 1013913"/>
                <a:gd name="connsiteY3054" fmla="*/ 656120 h 1013913"/>
                <a:gd name="connsiteX3055" fmla="*/ 790757 w 1013913"/>
                <a:gd name="connsiteY3055" fmla="*/ 656120 h 1013913"/>
                <a:gd name="connsiteX3056" fmla="*/ 782325 w 1013913"/>
                <a:gd name="connsiteY3056" fmla="*/ 669502 h 1013913"/>
                <a:gd name="connsiteX3057" fmla="*/ 774002 w 1013913"/>
                <a:gd name="connsiteY3057" fmla="*/ 669502 h 1013913"/>
                <a:gd name="connsiteX3058" fmla="*/ 786623 w 1013913"/>
                <a:gd name="connsiteY3058" fmla="*/ 649809 h 1013913"/>
                <a:gd name="connsiteX3059" fmla="*/ 774818 w 1013913"/>
                <a:gd name="connsiteY3059" fmla="*/ 631421 h 1013913"/>
                <a:gd name="connsiteX3060" fmla="*/ 783141 w 1013913"/>
                <a:gd name="connsiteY3060" fmla="*/ 631421 h 1013913"/>
                <a:gd name="connsiteX3061" fmla="*/ 790757 w 1013913"/>
                <a:gd name="connsiteY3061" fmla="*/ 643389 h 1013913"/>
                <a:gd name="connsiteX3062" fmla="*/ 798374 w 1013913"/>
                <a:gd name="connsiteY3062" fmla="*/ 631421 h 1013913"/>
                <a:gd name="connsiteX3063" fmla="*/ 806697 w 1013913"/>
                <a:gd name="connsiteY3063" fmla="*/ 631421 h 1013913"/>
                <a:gd name="connsiteX3064" fmla="*/ 794892 w 1013913"/>
                <a:gd name="connsiteY3064" fmla="*/ 649809 h 1013913"/>
                <a:gd name="connsiteX3065" fmla="*/ 807513 w 1013913"/>
                <a:gd name="connsiteY3065" fmla="*/ 669502 h 1013913"/>
                <a:gd name="connsiteX3066" fmla="*/ 799190 w 1013913"/>
                <a:gd name="connsiteY3066" fmla="*/ 669502 h 1013913"/>
                <a:gd name="connsiteX3067" fmla="*/ 790757 w 1013913"/>
                <a:gd name="connsiteY3067" fmla="*/ 656120 h 1013913"/>
                <a:gd name="connsiteX3068" fmla="*/ 842357 w 1013913"/>
                <a:gd name="connsiteY3068" fmla="*/ 656120 h 1013913"/>
                <a:gd name="connsiteX3069" fmla="*/ 833925 w 1013913"/>
                <a:gd name="connsiteY3069" fmla="*/ 669502 h 1013913"/>
                <a:gd name="connsiteX3070" fmla="*/ 825602 w 1013913"/>
                <a:gd name="connsiteY3070" fmla="*/ 669502 h 1013913"/>
                <a:gd name="connsiteX3071" fmla="*/ 838223 w 1013913"/>
                <a:gd name="connsiteY3071" fmla="*/ 649809 h 1013913"/>
                <a:gd name="connsiteX3072" fmla="*/ 826418 w 1013913"/>
                <a:gd name="connsiteY3072" fmla="*/ 631421 h 1013913"/>
                <a:gd name="connsiteX3073" fmla="*/ 834741 w 1013913"/>
                <a:gd name="connsiteY3073" fmla="*/ 631421 h 1013913"/>
                <a:gd name="connsiteX3074" fmla="*/ 842357 w 1013913"/>
                <a:gd name="connsiteY3074" fmla="*/ 643389 h 1013913"/>
                <a:gd name="connsiteX3075" fmla="*/ 849974 w 1013913"/>
                <a:gd name="connsiteY3075" fmla="*/ 631421 h 1013913"/>
                <a:gd name="connsiteX3076" fmla="*/ 858297 w 1013913"/>
                <a:gd name="connsiteY3076" fmla="*/ 631421 h 1013913"/>
                <a:gd name="connsiteX3077" fmla="*/ 846492 w 1013913"/>
                <a:gd name="connsiteY3077" fmla="*/ 649809 h 1013913"/>
                <a:gd name="connsiteX3078" fmla="*/ 859113 w 1013913"/>
                <a:gd name="connsiteY3078" fmla="*/ 669502 h 1013913"/>
                <a:gd name="connsiteX3079" fmla="*/ 850790 w 1013913"/>
                <a:gd name="connsiteY3079" fmla="*/ 669502 h 1013913"/>
                <a:gd name="connsiteX3080" fmla="*/ 842357 w 1013913"/>
                <a:gd name="connsiteY3080" fmla="*/ 656120 h 1013913"/>
                <a:gd name="connsiteX3081" fmla="*/ 893958 w 1013913"/>
                <a:gd name="connsiteY3081" fmla="*/ 656120 h 1013913"/>
                <a:gd name="connsiteX3082" fmla="*/ 885526 w 1013913"/>
                <a:gd name="connsiteY3082" fmla="*/ 669502 h 1013913"/>
                <a:gd name="connsiteX3083" fmla="*/ 877202 w 1013913"/>
                <a:gd name="connsiteY3083" fmla="*/ 669502 h 1013913"/>
                <a:gd name="connsiteX3084" fmla="*/ 889823 w 1013913"/>
                <a:gd name="connsiteY3084" fmla="*/ 649809 h 1013913"/>
                <a:gd name="connsiteX3085" fmla="*/ 878018 w 1013913"/>
                <a:gd name="connsiteY3085" fmla="*/ 631421 h 1013913"/>
                <a:gd name="connsiteX3086" fmla="*/ 886341 w 1013913"/>
                <a:gd name="connsiteY3086" fmla="*/ 631421 h 1013913"/>
                <a:gd name="connsiteX3087" fmla="*/ 893958 w 1013913"/>
                <a:gd name="connsiteY3087" fmla="*/ 643389 h 1013913"/>
                <a:gd name="connsiteX3088" fmla="*/ 901574 w 1013913"/>
                <a:gd name="connsiteY3088" fmla="*/ 631421 h 1013913"/>
                <a:gd name="connsiteX3089" fmla="*/ 909897 w 1013913"/>
                <a:gd name="connsiteY3089" fmla="*/ 631421 h 1013913"/>
                <a:gd name="connsiteX3090" fmla="*/ 898093 w 1013913"/>
                <a:gd name="connsiteY3090" fmla="*/ 649809 h 1013913"/>
                <a:gd name="connsiteX3091" fmla="*/ 910713 w 1013913"/>
                <a:gd name="connsiteY3091" fmla="*/ 669502 h 1013913"/>
                <a:gd name="connsiteX3092" fmla="*/ 902390 w 1013913"/>
                <a:gd name="connsiteY3092" fmla="*/ 669502 h 1013913"/>
                <a:gd name="connsiteX3093" fmla="*/ 893958 w 1013913"/>
                <a:gd name="connsiteY3093" fmla="*/ 656120 h 1013913"/>
                <a:gd name="connsiteX3094" fmla="*/ 945558 w 1013913"/>
                <a:gd name="connsiteY3094" fmla="*/ 656120 h 1013913"/>
                <a:gd name="connsiteX3095" fmla="*/ 937126 w 1013913"/>
                <a:gd name="connsiteY3095" fmla="*/ 669502 h 1013913"/>
                <a:gd name="connsiteX3096" fmla="*/ 928803 w 1013913"/>
                <a:gd name="connsiteY3096" fmla="*/ 669502 h 1013913"/>
                <a:gd name="connsiteX3097" fmla="*/ 941423 w 1013913"/>
                <a:gd name="connsiteY3097" fmla="*/ 649809 h 1013913"/>
                <a:gd name="connsiteX3098" fmla="*/ 929619 w 1013913"/>
                <a:gd name="connsiteY3098" fmla="*/ 631421 h 1013913"/>
                <a:gd name="connsiteX3099" fmla="*/ 937942 w 1013913"/>
                <a:gd name="connsiteY3099" fmla="*/ 631421 h 1013913"/>
                <a:gd name="connsiteX3100" fmla="*/ 945558 w 1013913"/>
                <a:gd name="connsiteY3100" fmla="*/ 643389 h 1013913"/>
                <a:gd name="connsiteX3101" fmla="*/ 953174 w 1013913"/>
                <a:gd name="connsiteY3101" fmla="*/ 631421 h 1013913"/>
                <a:gd name="connsiteX3102" fmla="*/ 961497 w 1013913"/>
                <a:gd name="connsiteY3102" fmla="*/ 631421 h 1013913"/>
                <a:gd name="connsiteX3103" fmla="*/ 949693 w 1013913"/>
                <a:gd name="connsiteY3103" fmla="*/ 649809 h 1013913"/>
                <a:gd name="connsiteX3104" fmla="*/ 962313 w 1013913"/>
                <a:gd name="connsiteY3104" fmla="*/ 669502 h 1013913"/>
                <a:gd name="connsiteX3105" fmla="*/ 953990 w 1013913"/>
                <a:gd name="connsiteY3105" fmla="*/ 669502 h 1013913"/>
                <a:gd name="connsiteX3106" fmla="*/ 945558 w 1013913"/>
                <a:gd name="connsiteY3106" fmla="*/ 656120 h 1013913"/>
                <a:gd name="connsiteX3107" fmla="*/ 997158 w 1013913"/>
                <a:gd name="connsiteY3107" fmla="*/ 656120 h 1013913"/>
                <a:gd name="connsiteX3108" fmla="*/ 988726 w 1013913"/>
                <a:gd name="connsiteY3108" fmla="*/ 669502 h 1013913"/>
                <a:gd name="connsiteX3109" fmla="*/ 980403 w 1013913"/>
                <a:gd name="connsiteY3109" fmla="*/ 669502 h 1013913"/>
                <a:gd name="connsiteX3110" fmla="*/ 993023 w 1013913"/>
                <a:gd name="connsiteY3110" fmla="*/ 649809 h 1013913"/>
                <a:gd name="connsiteX3111" fmla="*/ 981219 w 1013913"/>
                <a:gd name="connsiteY3111" fmla="*/ 631421 h 1013913"/>
                <a:gd name="connsiteX3112" fmla="*/ 989542 w 1013913"/>
                <a:gd name="connsiteY3112" fmla="*/ 631421 h 1013913"/>
                <a:gd name="connsiteX3113" fmla="*/ 997158 w 1013913"/>
                <a:gd name="connsiteY3113" fmla="*/ 643389 h 1013913"/>
                <a:gd name="connsiteX3114" fmla="*/ 1004775 w 1013913"/>
                <a:gd name="connsiteY3114" fmla="*/ 631421 h 1013913"/>
                <a:gd name="connsiteX3115" fmla="*/ 1013097 w 1013913"/>
                <a:gd name="connsiteY3115" fmla="*/ 631421 h 1013913"/>
                <a:gd name="connsiteX3116" fmla="*/ 1001293 w 1013913"/>
                <a:gd name="connsiteY3116" fmla="*/ 649809 h 1013913"/>
                <a:gd name="connsiteX3117" fmla="*/ 1013913 w 1013913"/>
                <a:gd name="connsiteY3117" fmla="*/ 669502 h 1013913"/>
                <a:gd name="connsiteX3118" fmla="*/ 1005591 w 1013913"/>
                <a:gd name="connsiteY3118" fmla="*/ 669502 h 1013913"/>
                <a:gd name="connsiteX3119" fmla="*/ 997158 w 1013913"/>
                <a:gd name="connsiteY3119" fmla="*/ 656120 h 1013913"/>
                <a:gd name="connsiteX3120" fmla="*/ 16755 w 1013913"/>
                <a:gd name="connsiteY3120" fmla="*/ 713522 h 1013913"/>
                <a:gd name="connsiteX3121" fmla="*/ 8323 w 1013913"/>
                <a:gd name="connsiteY3121" fmla="*/ 726904 h 1013913"/>
                <a:gd name="connsiteX3122" fmla="*/ 0 w 1013913"/>
                <a:gd name="connsiteY3122" fmla="*/ 726904 h 1013913"/>
                <a:gd name="connsiteX3123" fmla="*/ 12621 w 1013913"/>
                <a:gd name="connsiteY3123" fmla="*/ 707211 h 1013913"/>
                <a:gd name="connsiteX3124" fmla="*/ 816 w 1013913"/>
                <a:gd name="connsiteY3124" fmla="*/ 688823 h 1013913"/>
                <a:gd name="connsiteX3125" fmla="*/ 9139 w 1013913"/>
                <a:gd name="connsiteY3125" fmla="*/ 688823 h 1013913"/>
                <a:gd name="connsiteX3126" fmla="*/ 16755 w 1013913"/>
                <a:gd name="connsiteY3126" fmla="*/ 700791 h 1013913"/>
                <a:gd name="connsiteX3127" fmla="*/ 24372 w 1013913"/>
                <a:gd name="connsiteY3127" fmla="*/ 688823 h 1013913"/>
                <a:gd name="connsiteX3128" fmla="*/ 32695 w 1013913"/>
                <a:gd name="connsiteY3128" fmla="*/ 688823 h 1013913"/>
                <a:gd name="connsiteX3129" fmla="*/ 20890 w 1013913"/>
                <a:gd name="connsiteY3129" fmla="*/ 707211 h 1013913"/>
                <a:gd name="connsiteX3130" fmla="*/ 33511 w 1013913"/>
                <a:gd name="connsiteY3130" fmla="*/ 726904 h 1013913"/>
                <a:gd name="connsiteX3131" fmla="*/ 25188 w 1013913"/>
                <a:gd name="connsiteY3131" fmla="*/ 726904 h 1013913"/>
                <a:gd name="connsiteX3132" fmla="*/ 16755 w 1013913"/>
                <a:gd name="connsiteY3132" fmla="*/ 713522 h 1013913"/>
                <a:gd name="connsiteX3133" fmla="*/ 68355 w 1013913"/>
                <a:gd name="connsiteY3133" fmla="*/ 713522 h 1013913"/>
                <a:gd name="connsiteX3134" fmla="*/ 59923 w 1013913"/>
                <a:gd name="connsiteY3134" fmla="*/ 726904 h 1013913"/>
                <a:gd name="connsiteX3135" fmla="*/ 51600 w 1013913"/>
                <a:gd name="connsiteY3135" fmla="*/ 726904 h 1013913"/>
                <a:gd name="connsiteX3136" fmla="*/ 64221 w 1013913"/>
                <a:gd name="connsiteY3136" fmla="*/ 707211 h 1013913"/>
                <a:gd name="connsiteX3137" fmla="*/ 52416 w 1013913"/>
                <a:gd name="connsiteY3137" fmla="*/ 688823 h 1013913"/>
                <a:gd name="connsiteX3138" fmla="*/ 60739 w 1013913"/>
                <a:gd name="connsiteY3138" fmla="*/ 688823 h 1013913"/>
                <a:gd name="connsiteX3139" fmla="*/ 68355 w 1013913"/>
                <a:gd name="connsiteY3139" fmla="*/ 700791 h 1013913"/>
                <a:gd name="connsiteX3140" fmla="*/ 75972 w 1013913"/>
                <a:gd name="connsiteY3140" fmla="*/ 688823 h 1013913"/>
                <a:gd name="connsiteX3141" fmla="*/ 84295 w 1013913"/>
                <a:gd name="connsiteY3141" fmla="*/ 688823 h 1013913"/>
                <a:gd name="connsiteX3142" fmla="*/ 72490 w 1013913"/>
                <a:gd name="connsiteY3142" fmla="*/ 707211 h 1013913"/>
                <a:gd name="connsiteX3143" fmla="*/ 85111 w 1013913"/>
                <a:gd name="connsiteY3143" fmla="*/ 726904 h 1013913"/>
                <a:gd name="connsiteX3144" fmla="*/ 76788 w 1013913"/>
                <a:gd name="connsiteY3144" fmla="*/ 726904 h 1013913"/>
                <a:gd name="connsiteX3145" fmla="*/ 68355 w 1013913"/>
                <a:gd name="connsiteY3145" fmla="*/ 713522 h 1013913"/>
                <a:gd name="connsiteX3146" fmla="*/ 119956 w 1013913"/>
                <a:gd name="connsiteY3146" fmla="*/ 713522 h 1013913"/>
                <a:gd name="connsiteX3147" fmla="*/ 111523 w 1013913"/>
                <a:gd name="connsiteY3147" fmla="*/ 726904 h 1013913"/>
                <a:gd name="connsiteX3148" fmla="*/ 103200 w 1013913"/>
                <a:gd name="connsiteY3148" fmla="*/ 726904 h 1013913"/>
                <a:gd name="connsiteX3149" fmla="*/ 115821 w 1013913"/>
                <a:gd name="connsiteY3149" fmla="*/ 707211 h 1013913"/>
                <a:gd name="connsiteX3150" fmla="*/ 104016 w 1013913"/>
                <a:gd name="connsiteY3150" fmla="*/ 688823 h 1013913"/>
                <a:gd name="connsiteX3151" fmla="*/ 112339 w 1013913"/>
                <a:gd name="connsiteY3151" fmla="*/ 688823 h 1013913"/>
                <a:gd name="connsiteX3152" fmla="*/ 119955 w 1013913"/>
                <a:gd name="connsiteY3152" fmla="*/ 700791 h 1013913"/>
                <a:gd name="connsiteX3153" fmla="*/ 127572 w 1013913"/>
                <a:gd name="connsiteY3153" fmla="*/ 688823 h 1013913"/>
                <a:gd name="connsiteX3154" fmla="*/ 135895 w 1013913"/>
                <a:gd name="connsiteY3154" fmla="*/ 688823 h 1013913"/>
                <a:gd name="connsiteX3155" fmla="*/ 124090 w 1013913"/>
                <a:gd name="connsiteY3155" fmla="*/ 707211 h 1013913"/>
                <a:gd name="connsiteX3156" fmla="*/ 136711 w 1013913"/>
                <a:gd name="connsiteY3156" fmla="*/ 726904 h 1013913"/>
                <a:gd name="connsiteX3157" fmla="*/ 128388 w 1013913"/>
                <a:gd name="connsiteY3157" fmla="*/ 726904 h 1013913"/>
                <a:gd name="connsiteX3158" fmla="*/ 119955 w 1013913"/>
                <a:gd name="connsiteY3158" fmla="*/ 713522 h 1013913"/>
                <a:gd name="connsiteX3159" fmla="*/ 171556 w 1013913"/>
                <a:gd name="connsiteY3159" fmla="*/ 713522 h 1013913"/>
                <a:gd name="connsiteX3160" fmla="*/ 163123 w 1013913"/>
                <a:gd name="connsiteY3160" fmla="*/ 726904 h 1013913"/>
                <a:gd name="connsiteX3161" fmla="*/ 154800 w 1013913"/>
                <a:gd name="connsiteY3161" fmla="*/ 726904 h 1013913"/>
                <a:gd name="connsiteX3162" fmla="*/ 167421 w 1013913"/>
                <a:gd name="connsiteY3162" fmla="*/ 707211 h 1013913"/>
                <a:gd name="connsiteX3163" fmla="*/ 155616 w 1013913"/>
                <a:gd name="connsiteY3163" fmla="*/ 688823 h 1013913"/>
                <a:gd name="connsiteX3164" fmla="*/ 163939 w 1013913"/>
                <a:gd name="connsiteY3164" fmla="*/ 688823 h 1013913"/>
                <a:gd name="connsiteX3165" fmla="*/ 171555 w 1013913"/>
                <a:gd name="connsiteY3165" fmla="*/ 700791 h 1013913"/>
                <a:gd name="connsiteX3166" fmla="*/ 179172 w 1013913"/>
                <a:gd name="connsiteY3166" fmla="*/ 688823 h 1013913"/>
                <a:gd name="connsiteX3167" fmla="*/ 187495 w 1013913"/>
                <a:gd name="connsiteY3167" fmla="*/ 688823 h 1013913"/>
                <a:gd name="connsiteX3168" fmla="*/ 175690 w 1013913"/>
                <a:gd name="connsiteY3168" fmla="*/ 707211 h 1013913"/>
                <a:gd name="connsiteX3169" fmla="*/ 188311 w 1013913"/>
                <a:gd name="connsiteY3169" fmla="*/ 726904 h 1013913"/>
                <a:gd name="connsiteX3170" fmla="*/ 179988 w 1013913"/>
                <a:gd name="connsiteY3170" fmla="*/ 726904 h 1013913"/>
                <a:gd name="connsiteX3171" fmla="*/ 171555 w 1013913"/>
                <a:gd name="connsiteY3171" fmla="*/ 713522 h 1013913"/>
                <a:gd name="connsiteX3172" fmla="*/ 223156 w 1013913"/>
                <a:gd name="connsiteY3172" fmla="*/ 713522 h 1013913"/>
                <a:gd name="connsiteX3173" fmla="*/ 214724 w 1013913"/>
                <a:gd name="connsiteY3173" fmla="*/ 726904 h 1013913"/>
                <a:gd name="connsiteX3174" fmla="*/ 206401 w 1013913"/>
                <a:gd name="connsiteY3174" fmla="*/ 726904 h 1013913"/>
                <a:gd name="connsiteX3175" fmla="*/ 219021 w 1013913"/>
                <a:gd name="connsiteY3175" fmla="*/ 707211 h 1013913"/>
                <a:gd name="connsiteX3176" fmla="*/ 207217 w 1013913"/>
                <a:gd name="connsiteY3176" fmla="*/ 688823 h 1013913"/>
                <a:gd name="connsiteX3177" fmla="*/ 215540 w 1013913"/>
                <a:gd name="connsiteY3177" fmla="*/ 688823 h 1013913"/>
                <a:gd name="connsiteX3178" fmla="*/ 223156 w 1013913"/>
                <a:gd name="connsiteY3178" fmla="*/ 700791 h 1013913"/>
                <a:gd name="connsiteX3179" fmla="*/ 230772 w 1013913"/>
                <a:gd name="connsiteY3179" fmla="*/ 688823 h 1013913"/>
                <a:gd name="connsiteX3180" fmla="*/ 239095 w 1013913"/>
                <a:gd name="connsiteY3180" fmla="*/ 688823 h 1013913"/>
                <a:gd name="connsiteX3181" fmla="*/ 227291 w 1013913"/>
                <a:gd name="connsiteY3181" fmla="*/ 707211 h 1013913"/>
                <a:gd name="connsiteX3182" fmla="*/ 239911 w 1013913"/>
                <a:gd name="connsiteY3182" fmla="*/ 726904 h 1013913"/>
                <a:gd name="connsiteX3183" fmla="*/ 231588 w 1013913"/>
                <a:gd name="connsiteY3183" fmla="*/ 726904 h 1013913"/>
                <a:gd name="connsiteX3184" fmla="*/ 223156 w 1013913"/>
                <a:gd name="connsiteY3184" fmla="*/ 713522 h 1013913"/>
                <a:gd name="connsiteX3185" fmla="*/ 274756 w 1013913"/>
                <a:gd name="connsiteY3185" fmla="*/ 713522 h 1013913"/>
                <a:gd name="connsiteX3186" fmla="*/ 266324 w 1013913"/>
                <a:gd name="connsiteY3186" fmla="*/ 726904 h 1013913"/>
                <a:gd name="connsiteX3187" fmla="*/ 258001 w 1013913"/>
                <a:gd name="connsiteY3187" fmla="*/ 726904 h 1013913"/>
                <a:gd name="connsiteX3188" fmla="*/ 270621 w 1013913"/>
                <a:gd name="connsiteY3188" fmla="*/ 707211 h 1013913"/>
                <a:gd name="connsiteX3189" fmla="*/ 258817 w 1013913"/>
                <a:gd name="connsiteY3189" fmla="*/ 688823 h 1013913"/>
                <a:gd name="connsiteX3190" fmla="*/ 267140 w 1013913"/>
                <a:gd name="connsiteY3190" fmla="*/ 688823 h 1013913"/>
                <a:gd name="connsiteX3191" fmla="*/ 274756 w 1013913"/>
                <a:gd name="connsiteY3191" fmla="*/ 700791 h 1013913"/>
                <a:gd name="connsiteX3192" fmla="*/ 282373 w 1013913"/>
                <a:gd name="connsiteY3192" fmla="*/ 688823 h 1013913"/>
                <a:gd name="connsiteX3193" fmla="*/ 290696 w 1013913"/>
                <a:gd name="connsiteY3193" fmla="*/ 688823 h 1013913"/>
                <a:gd name="connsiteX3194" fmla="*/ 278891 w 1013913"/>
                <a:gd name="connsiteY3194" fmla="*/ 707211 h 1013913"/>
                <a:gd name="connsiteX3195" fmla="*/ 291512 w 1013913"/>
                <a:gd name="connsiteY3195" fmla="*/ 726904 h 1013913"/>
                <a:gd name="connsiteX3196" fmla="*/ 283189 w 1013913"/>
                <a:gd name="connsiteY3196" fmla="*/ 726904 h 1013913"/>
                <a:gd name="connsiteX3197" fmla="*/ 274756 w 1013913"/>
                <a:gd name="connsiteY3197" fmla="*/ 713522 h 1013913"/>
                <a:gd name="connsiteX3198" fmla="*/ 326356 w 1013913"/>
                <a:gd name="connsiteY3198" fmla="*/ 713522 h 1013913"/>
                <a:gd name="connsiteX3199" fmla="*/ 317924 w 1013913"/>
                <a:gd name="connsiteY3199" fmla="*/ 726904 h 1013913"/>
                <a:gd name="connsiteX3200" fmla="*/ 309601 w 1013913"/>
                <a:gd name="connsiteY3200" fmla="*/ 726904 h 1013913"/>
                <a:gd name="connsiteX3201" fmla="*/ 322222 w 1013913"/>
                <a:gd name="connsiteY3201" fmla="*/ 707211 h 1013913"/>
                <a:gd name="connsiteX3202" fmla="*/ 310417 w 1013913"/>
                <a:gd name="connsiteY3202" fmla="*/ 688823 h 1013913"/>
                <a:gd name="connsiteX3203" fmla="*/ 318740 w 1013913"/>
                <a:gd name="connsiteY3203" fmla="*/ 688823 h 1013913"/>
                <a:gd name="connsiteX3204" fmla="*/ 326356 w 1013913"/>
                <a:gd name="connsiteY3204" fmla="*/ 700791 h 1013913"/>
                <a:gd name="connsiteX3205" fmla="*/ 333973 w 1013913"/>
                <a:gd name="connsiteY3205" fmla="*/ 688823 h 1013913"/>
                <a:gd name="connsiteX3206" fmla="*/ 342296 w 1013913"/>
                <a:gd name="connsiteY3206" fmla="*/ 688823 h 1013913"/>
                <a:gd name="connsiteX3207" fmla="*/ 330491 w 1013913"/>
                <a:gd name="connsiteY3207" fmla="*/ 707211 h 1013913"/>
                <a:gd name="connsiteX3208" fmla="*/ 343112 w 1013913"/>
                <a:gd name="connsiteY3208" fmla="*/ 726904 h 1013913"/>
                <a:gd name="connsiteX3209" fmla="*/ 334789 w 1013913"/>
                <a:gd name="connsiteY3209" fmla="*/ 726904 h 1013913"/>
                <a:gd name="connsiteX3210" fmla="*/ 326356 w 1013913"/>
                <a:gd name="connsiteY3210" fmla="*/ 713522 h 1013913"/>
                <a:gd name="connsiteX3211" fmla="*/ 377956 w 1013913"/>
                <a:gd name="connsiteY3211" fmla="*/ 713522 h 1013913"/>
                <a:gd name="connsiteX3212" fmla="*/ 369524 w 1013913"/>
                <a:gd name="connsiteY3212" fmla="*/ 726904 h 1013913"/>
                <a:gd name="connsiteX3213" fmla="*/ 361201 w 1013913"/>
                <a:gd name="connsiteY3213" fmla="*/ 726904 h 1013913"/>
                <a:gd name="connsiteX3214" fmla="*/ 373822 w 1013913"/>
                <a:gd name="connsiteY3214" fmla="*/ 707211 h 1013913"/>
                <a:gd name="connsiteX3215" fmla="*/ 362017 w 1013913"/>
                <a:gd name="connsiteY3215" fmla="*/ 688823 h 1013913"/>
                <a:gd name="connsiteX3216" fmla="*/ 370340 w 1013913"/>
                <a:gd name="connsiteY3216" fmla="*/ 688823 h 1013913"/>
                <a:gd name="connsiteX3217" fmla="*/ 377956 w 1013913"/>
                <a:gd name="connsiteY3217" fmla="*/ 700791 h 1013913"/>
                <a:gd name="connsiteX3218" fmla="*/ 385573 w 1013913"/>
                <a:gd name="connsiteY3218" fmla="*/ 688823 h 1013913"/>
                <a:gd name="connsiteX3219" fmla="*/ 393896 w 1013913"/>
                <a:gd name="connsiteY3219" fmla="*/ 688823 h 1013913"/>
                <a:gd name="connsiteX3220" fmla="*/ 382091 w 1013913"/>
                <a:gd name="connsiteY3220" fmla="*/ 707211 h 1013913"/>
                <a:gd name="connsiteX3221" fmla="*/ 394712 w 1013913"/>
                <a:gd name="connsiteY3221" fmla="*/ 726904 h 1013913"/>
                <a:gd name="connsiteX3222" fmla="*/ 386389 w 1013913"/>
                <a:gd name="connsiteY3222" fmla="*/ 726904 h 1013913"/>
                <a:gd name="connsiteX3223" fmla="*/ 377956 w 1013913"/>
                <a:gd name="connsiteY3223" fmla="*/ 713522 h 1013913"/>
                <a:gd name="connsiteX3224" fmla="*/ 429556 w 1013913"/>
                <a:gd name="connsiteY3224" fmla="*/ 713522 h 1013913"/>
                <a:gd name="connsiteX3225" fmla="*/ 421124 w 1013913"/>
                <a:gd name="connsiteY3225" fmla="*/ 726904 h 1013913"/>
                <a:gd name="connsiteX3226" fmla="*/ 412801 w 1013913"/>
                <a:gd name="connsiteY3226" fmla="*/ 726904 h 1013913"/>
                <a:gd name="connsiteX3227" fmla="*/ 425422 w 1013913"/>
                <a:gd name="connsiteY3227" fmla="*/ 707211 h 1013913"/>
                <a:gd name="connsiteX3228" fmla="*/ 413617 w 1013913"/>
                <a:gd name="connsiteY3228" fmla="*/ 688823 h 1013913"/>
                <a:gd name="connsiteX3229" fmla="*/ 421940 w 1013913"/>
                <a:gd name="connsiteY3229" fmla="*/ 688823 h 1013913"/>
                <a:gd name="connsiteX3230" fmla="*/ 429556 w 1013913"/>
                <a:gd name="connsiteY3230" fmla="*/ 700791 h 1013913"/>
                <a:gd name="connsiteX3231" fmla="*/ 437173 w 1013913"/>
                <a:gd name="connsiteY3231" fmla="*/ 688823 h 1013913"/>
                <a:gd name="connsiteX3232" fmla="*/ 445496 w 1013913"/>
                <a:gd name="connsiteY3232" fmla="*/ 688823 h 1013913"/>
                <a:gd name="connsiteX3233" fmla="*/ 433691 w 1013913"/>
                <a:gd name="connsiteY3233" fmla="*/ 707211 h 1013913"/>
                <a:gd name="connsiteX3234" fmla="*/ 446312 w 1013913"/>
                <a:gd name="connsiteY3234" fmla="*/ 726904 h 1013913"/>
                <a:gd name="connsiteX3235" fmla="*/ 437989 w 1013913"/>
                <a:gd name="connsiteY3235" fmla="*/ 726904 h 1013913"/>
                <a:gd name="connsiteX3236" fmla="*/ 429556 w 1013913"/>
                <a:gd name="connsiteY3236" fmla="*/ 713522 h 1013913"/>
                <a:gd name="connsiteX3237" fmla="*/ 481157 w 1013913"/>
                <a:gd name="connsiteY3237" fmla="*/ 713522 h 1013913"/>
                <a:gd name="connsiteX3238" fmla="*/ 472724 w 1013913"/>
                <a:gd name="connsiteY3238" fmla="*/ 726904 h 1013913"/>
                <a:gd name="connsiteX3239" fmla="*/ 464401 w 1013913"/>
                <a:gd name="connsiteY3239" fmla="*/ 726904 h 1013913"/>
                <a:gd name="connsiteX3240" fmla="*/ 477022 w 1013913"/>
                <a:gd name="connsiteY3240" fmla="*/ 707211 h 1013913"/>
                <a:gd name="connsiteX3241" fmla="*/ 465217 w 1013913"/>
                <a:gd name="connsiteY3241" fmla="*/ 688823 h 1013913"/>
                <a:gd name="connsiteX3242" fmla="*/ 473540 w 1013913"/>
                <a:gd name="connsiteY3242" fmla="*/ 688823 h 1013913"/>
                <a:gd name="connsiteX3243" fmla="*/ 481156 w 1013913"/>
                <a:gd name="connsiteY3243" fmla="*/ 700791 h 1013913"/>
                <a:gd name="connsiteX3244" fmla="*/ 488773 w 1013913"/>
                <a:gd name="connsiteY3244" fmla="*/ 688823 h 1013913"/>
                <a:gd name="connsiteX3245" fmla="*/ 497096 w 1013913"/>
                <a:gd name="connsiteY3245" fmla="*/ 688823 h 1013913"/>
                <a:gd name="connsiteX3246" fmla="*/ 485291 w 1013913"/>
                <a:gd name="connsiteY3246" fmla="*/ 707211 h 1013913"/>
                <a:gd name="connsiteX3247" fmla="*/ 497912 w 1013913"/>
                <a:gd name="connsiteY3247" fmla="*/ 726904 h 1013913"/>
                <a:gd name="connsiteX3248" fmla="*/ 489589 w 1013913"/>
                <a:gd name="connsiteY3248" fmla="*/ 726904 h 1013913"/>
                <a:gd name="connsiteX3249" fmla="*/ 481156 w 1013913"/>
                <a:gd name="connsiteY3249" fmla="*/ 713522 h 1013913"/>
                <a:gd name="connsiteX3250" fmla="*/ 532757 w 1013913"/>
                <a:gd name="connsiteY3250" fmla="*/ 713522 h 1013913"/>
                <a:gd name="connsiteX3251" fmla="*/ 524324 w 1013913"/>
                <a:gd name="connsiteY3251" fmla="*/ 726904 h 1013913"/>
                <a:gd name="connsiteX3252" fmla="*/ 516001 w 1013913"/>
                <a:gd name="connsiteY3252" fmla="*/ 726904 h 1013913"/>
                <a:gd name="connsiteX3253" fmla="*/ 528622 w 1013913"/>
                <a:gd name="connsiteY3253" fmla="*/ 707211 h 1013913"/>
                <a:gd name="connsiteX3254" fmla="*/ 516817 w 1013913"/>
                <a:gd name="connsiteY3254" fmla="*/ 688823 h 1013913"/>
                <a:gd name="connsiteX3255" fmla="*/ 525140 w 1013913"/>
                <a:gd name="connsiteY3255" fmla="*/ 688823 h 1013913"/>
                <a:gd name="connsiteX3256" fmla="*/ 532756 w 1013913"/>
                <a:gd name="connsiteY3256" fmla="*/ 700791 h 1013913"/>
                <a:gd name="connsiteX3257" fmla="*/ 540373 w 1013913"/>
                <a:gd name="connsiteY3257" fmla="*/ 688823 h 1013913"/>
                <a:gd name="connsiteX3258" fmla="*/ 548696 w 1013913"/>
                <a:gd name="connsiteY3258" fmla="*/ 688823 h 1013913"/>
                <a:gd name="connsiteX3259" fmla="*/ 536891 w 1013913"/>
                <a:gd name="connsiteY3259" fmla="*/ 707211 h 1013913"/>
                <a:gd name="connsiteX3260" fmla="*/ 549512 w 1013913"/>
                <a:gd name="connsiteY3260" fmla="*/ 726904 h 1013913"/>
                <a:gd name="connsiteX3261" fmla="*/ 541189 w 1013913"/>
                <a:gd name="connsiteY3261" fmla="*/ 726904 h 1013913"/>
                <a:gd name="connsiteX3262" fmla="*/ 532756 w 1013913"/>
                <a:gd name="connsiteY3262" fmla="*/ 713522 h 1013913"/>
                <a:gd name="connsiteX3263" fmla="*/ 584357 w 1013913"/>
                <a:gd name="connsiteY3263" fmla="*/ 713522 h 1013913"/>
                <a:gd name="connsiteX3264" fmla="*/ 575925 w 1013913"/>
                <a:gd name="connsiteY3264" fmla="*/ 726904 h 1013913"/>
                <a:gd name="connsiteX3265" fmla="*/ 567601 w 1013913"/>
                <a:gd name="connsiteY3265" fmla="*/ 726904 h 1013913"/>
                <a:gd name="connsiteX3266" fmla="*/ 580222 w 1013913"/>
                <a:gd name="connsiteY3266" fmla="*/ 707211 h 1013913"/>
                <a:gd name="connsiteX3267" fmla="*/ 568417 w 1013913"/>
                <a:gd name="connsiteY3267" fmla="*/ 688823 h 1013913"/>
                <a:gd name="connsiteX3268" fmla="*/ 576741 w 1013913"/>
                <a:gd name="connsiteY3268" fmla="*/ 688823 h 1013913"/>
                <a:gd name="connsiteX3269" fmla="*/ 584357 w 1013913"/>
                <a:gd name="connsiteY3269" fmla="*/ 700791 h 1013913"/>
                <a:gd name="connsiteX3270" fmla="*/ 591973 w 1013913"/>
                <a:gd name="connsiteY3270" fmla="*/ 688823 h 1013913"/>
                <a:gd name="connsiteX3271" fmla="*/ 600296 w 1013913"/>
                <a:gd name="connsiteY3271" fmla="*/ 688823 h 1013913"/>
                <a:gd name="connsiteX3272" fmla="*/ 588492 w 1013913"/>
                <a:gd name="connsiteY3272" fmla="*/ 707211 h 1013913"/>
                <a:gd name="connsiteX3273" fmla="*/ 601112 w 1013913"/>
                <a:gd name="connsiteY3273" fmla="*/ 726904 h 1013913"/>
                <a:gd name="connsiteX3274" fmla="*/ 592789 w 1013913"/>
                <a:gd name="connsiteY3274" fmla="*/ 726904 h 1013913"/>
                <a:gd name="connsiteX3275" fmla="*/ 584357 w 1013913"/>
                <a:gd name="connsiteY3275" fmla="*/ 713522 h 1013913"/>
                <a:gd name="connsiteX3276" fmla="*/ 635957 w 1013913"/>
                <a:gd name="connsiteY3276" fmla="*/ 713522 h 1013913"/>
                <a:gd name="connsiteX3277" fmla="*/ 627525 w 1013913"/>
                <a:gd name="connsiteY3277" fmla="*/ 726904 h 1013913"/>
                <a:gd name="connsiteX3278" fmla="*/ 619202 w 1013913"/>
                <a:gd name="connsiteY3278" fmla="*/ 726904 h 1013913"/>
                <a:gd name="connsiteX3279" fmla="*/ 631822 w 1013913"/>
                <a:gd name="connsiteY3279" fmla="*/ 707211 h 1013913"/>
                <a:gd name="connsiteX3280" fmla="*/ 620018 w 1013913"/>
                <a:gd name="connsiteY3280" fmla="*/ 688823 h 1013913"/>
                <a:gd name="connsiteX3281" fmla="*/ 628341 w 1013913"/>
                <a:gd name="connsiteY3281" fmla="*/ 688823 h 1013913"/>
                <a:gd name="connsiteX3282" fmla="*/ 635957 w 1013913"/>
                <a:gd name="connsiteY3282" fmla="*/ 700791 h 1013913"/>
                <a:gd name="connsiteX3283" fmla="*/ 643573 w 1013913"/>
                <a:gd name="connsiteY3283" fmla="*/ 688823 h 1013913"/>
                <a:gd name="connsiteX3284" fmla="*/ 651896 w 1013913"/>
                <a:gd name="connsiteY3284" fmla="*/ 688823 h 1013913"/>
                <a:gd name="connsiteX3285" fmla="*/ 640092 w 1013913"/>
                <a:gd name="connsiteY3285" fmla="*/ 707211 h 1013913"/>
                <a:gd name="connsiteX3286" fmla="*/ 652712 w 1013913"/>
                <a:gd name="connsiteY3286" fmla="*/ 726904 h 1013913"/>
                <a:gd name="connsiteX3287" fmla="*/ 644389 w 1013913"/>
                <a:gd name="connsiteY3287" fmla="*/ 726904 h 1013913"/>
                <a:gd name="connsiteX3288" fmla="*/ 635957 w 1013913"/>
                <a:gd name="connsiteY3288" fmla="*/ 713522 h 1013913"/>
                <a:gd name="connsiteX3289" fmla="*/ 687557 w 1013913"/>
                <a:gd name="connsiteY3289" fmla="*/ 713522 h 1013913"/>
                <a:gd name="connsiteX3290" fmla="*/ 679125 w 1013913"/>
                <a:gd name="connsiteY3290" fmla="*/ 726904 h 1013913"/>
                <a:gd name="connsiteX3291" fmla="*/ 670802 w 1013913"/>
                <a:gd name="connsiteY3291" fmla="*/ 726904 h 1013913"/>
                <a:gd name="connsiteX3292" fmla="*/ 683423 w 1013913"/>
                <a:gd name="connsiteY3292" fmla="*/ 707211 h 1013913"/>
                <a:gd name="connsiteX3293" fmla="*/ 671618 w 1013913"/>
                <a:gd name="connsiteY3293" fmla="*/ 688823 h 1013913"/>
                <a:gd name="connsiteX3294" fmla="*/ 679941 w 1013913"/>
                <a:gd name="connsiteY3294" fmla="*/ 688823 h 1013913"/>
                <a:gd name="connsiteX3295" fmla="*/ 687557 w 1013913"/>
                <a:gd name="connsiteY3295" fmla="*/ 700791 h 1013913"/>
                <a:gd name="connsiteX3296" fmla="*/ 695174 w 1013913"/>
                <a:gd name="connsiteY3296" fmla="*/ 688823 h 1013913"/>
                <a:gd name="connsiteX3297" fmla="*/ 703497 w 1013913"/>
                <a:gd name="connsiteY3297" fmla="*/ 688823 h 1013913"/>
                <a:gd name="connsiteX3298" fmla="*/ 691692 w 1013913"/>
                <a:gd name="connsiteY3298" fmla="*/ 707211 h 1013913"/>
                <a:gd name="connsiteX3299" fmla="*/ 704313 w 1013913"/>
                <a:gd name="connsiteY3299" fmla="*/ 726904 h 1013913"/>
                <a:gd name="connsiteX3300" fmla="*/ 695990 w 1013913"/>
                <a:gd name="connsiteY3300" fmla="*/ 726904 h 1013913"/>
                <a:gd name="connsiteX3301" fmla="*/ 687557 w 1013913"/>
                <a:gd name="connsiteY3301" fmla="*/ 713522 h 1013913"/>
                <a:gd name="connsiteX3302" fmla="*/ 739157 w 1013913"/>
                <a:gd name="connsiteY3302" fmla="*/ 713522 h 1013913"/>
                <a:gd name="connsiteX3303" fmla="*/ 730725 w 1013913"/>
                <a:gd name="connsiteY3303" fmla="*/ 726904 h 1013913"/>
                <a:gd name="connsiteX3304" fmla="*/ 722402 w 1013913"/>
                <a:gd name="connsiteY3304" fmla="*/ 726904 h 1013913"/>
                <a:gd name="connsiteX3305" fmla="*/ 735023 w 1013913"/>
                <a:gd name="connsiteY3305" fmla="*/ 707211 h 1013913"/>
                <a:gd name="connsiteX3306" fmla="*/ 723218 w 1013913"/>
                <a:gd name="connsiteY3306" fmla="*/ 688823 h 1013913"/>
                <a:gd name="connsiteX3307" fmla="*/ 731541 w 1013913"/>
                <a:gd name="connsiteY3307" fmla="*/ 688823 h 1013913"/>
                <a:gd name="connsiteX3308" fmla="*/ 739157 w 1013913"/>
                <a:gd name="connsiteY3308" fmla="*/ 700791 h 1013913"/>
                <a:gd name="connsiteX3309" fmla="*/ 746774 w 1013913"/>
                <a:gd name="connsiteY3309" fmla="*/ 688823 h 1013913"/>
                <a:gd name="connsiteX3310" fmla="*/ 755097 w 1013913"/>
                <a:gd name="connsiteY3310" fmla="*/ 688823 h 1013913"/>
                <a:gd name="connsiteX3311" fmla="*/ 743292 w 1013913"/>
                <a:gd name="connsiteY3311" fmla="*/ 707211 h 1013913"/>
                <a:gd name="connsiteX3312" fmla="*/ 755913 w 1013913"/>
                <a:gd name="connsiteY3312" fmla="*/ 726904 h 1013913"/>
                <a:gd name="connsiteX3313" fmla="*/ 747590 w 1013913"/>
                <a:gd name="connsiteY3313" fmla="*/ 726904 h 1013913"/>
                <a:gd name="connsiteX3314" fmla="*/ 739157 w 1013913"/>
                <a:gd name="connsiteY3314" fmla="*/ 713522 h 1013913"/>
                <a:gd name="connsiteX3315" fmla="*/ 790757 w 1013913"/>
                <a:gd name="connsiteY3315" fmla="*/ 713522 h 1013913"/>
                <a:gd name="connsiteX3316" fmla="*/ 782325 w 1013913"/>
                <a:gd name="connsiteY3316" fmla="*/ 726904 h 1013913"/>
                <a:gd name="connsiteX3317" fmla="*/ 774002 w 1013913"/>
                <a:gd name="connsiteY3317" fmla="*/ 726904 h 1013913"/>
                <a:gd name="connsiteX3318" fmla="*/ 786623 w 1013913"/>
                <a:gd name="connsiteY3318" fmla="*/ 707211 h 1013913"/>
                <a:gd name="connsiteX3319" fmla="*/ 774818 w 1013913"/>
                <a:gd name="connsiteY3319" fmla="*/ 688823 h 1013913"/>
                <a:gd name="connsiteX3320" fmla="*/ 783141 w 1013913"/>
                <a:gd name="connsiteY3320" fmla="*/ 688823 h 1013913"/>
                <a:gd name="connsiteX3321" fmla="*/ 790757 w 1013913"/>
                <a:gd name="connsiteY3321" fmla="*/ 700791 h 1013913"/>
                <a:gd name="connsiteX3322" fmla="*/ 798374 w 1013913"/>
                <a:gd name="connsiteY3322" fmla="*/ 688823 h 1013913"/>
                <a:gd name="connsiteX3323" fmla="*/ 806697 w 1013913"/>
                <a:gd name="connsiteY3323" fmla="*/ 688823 h 1013913"/>
                <a:gd name="connsiteX3324" fmla="*/ 794892 w 1013913"/>
                <a:gd name="connsiteY3324" fmla="*/ 707211 h 1013913"/>
                <a:gd name="connsiteX3325" fmla="*/ 807513 w 1013913"/>
                <a:gd name="connsiteY3325" fmla="*/ 726904 h 1013913"/>
                <a:gd name="connsiteX3326" fmla="*/ 799190 w 1013913"/>
                <a:gd name="connsiteY3326" fmla="*/ 726904 h 1013913"/>
                <a:gd name="connsiteX3327" fmla="*/ 790757 w 1013913"/>
                <a:gd name="connsiteY3327" fmla="*/ 713522 h 1013913"/>
                <a:gd name="connsiteX3328" fmla="*/ 842357 w 1013913"/>
                <a:gd name="connsiteY3328" fmla="*/ 713522 h 1013913"/>
                <a:gd name="connsiteX3329" fmla="*/ 833925 w 1013913"/>
                <a:gd name="connsiteY3329" fmla="*/ 726904 h 1013913"/>
                <a:gd name="connsiteX3330" fmla="*/ 825602 w 1013913"/>
                <a:gd name="connsiteY3330" fmla="*/ 726904 h 1013913"/>
                <a:gd name="connsiteX3331" fmla="*/ 838223 w 1013913"/>
                <a:gd name="connsiteY3331" fmla="*/ 707211 h 1013913"/>
                <a:gd name="connsiteX3332" fmla="*/ 826418 w 1013913"/>
                <a:gd name="connsiteY3332" fmla="*/ 688823 h 1013913"/>
                <a:gd name="connsiteX3333" fmla="*/ 834741 w 1013913"/>
                <a:gd name="connsiteY3333" fmla="*/ 688823 h 1013913"/>
                <a:gd name="connsiteX3334" fmla="*/ 842357 w 1013913"/>
                <a:gd name="connsiteY3334" fmla="*/ 700791 h 1013913"/>
                <a:gd name="connsiteX3335" fmla="*/ 849974 w 1013913"/>
                <a:gd name="connsiteY3335" fmla="*/ 688823 h 1013913"/>
                <a:gd name="connsiteX3336" fmla="*/ 858297 w 1013913"/>
                <a:gd name="connsiteY3336" fmla="*/ 688823 h 1013913"/>
                <a:gd name="connsiteX3337" fmla="*/ 846492 w 1013913"/>
                <a:gd name="connsiteY3337" fmla="*/ 707211 h 1013913"/>
                <a:gd name="connsiteX3338" fmla="*/ 859113 w 1013913"/>
                <a:gd name="connsiteY3338" fmla="*/ 726904 h 1013913"/>
                <a:gd name="connsiteX3339" fmla="*/ 850790 w 1013913"/>
                <a:gd name="connsiteY3339" fmla="*/ 726904 h 1013913"/>
                <a:gd name="connsiteX3340" fmla="*/ 842357 w 1013913"/>
                <a:gd name="connsiteY3340" fmla="*/ 713522 h 1013913"/>
                <a:gd name="connsiteX3341" fmla="*/ 893958 w 1013913"/>
                <a:gd name="connsiteY3341" fmla="*/ 713522 h 1013913"/>
                <a:gd name="connsiteX3342" fmla="*/ 885526 w 1013913"/>
                <a:gd name="connsiteY3342" fmla="*/ 726904 h 1013913"/>
                <a:gd name="connsiteX3343" fmla="*/ 877202 w 1013913"/>
                <a:gd name="connsiteY3343" fmla="*/ 726904 h 1013913"/>
                <a:gd name="connsiteX3344" fmla="*/ 889823 w 1013913"/>
                <a:gd name="connsiteY3344" fmla="*/ 707211 h 1013913"/>
                <a:gd name="connsiteX3345" fmla="*/ 878018 w 1013913"/>
                <a:gd name="connsiteY3345" fmla="*/ 688823 h 1013913"/>
                <a:gd name="connsiteX3346" fmla="*/ 886341 w 1013913"/>
                <a:gd name="connsiteY3346" fmla="*/ 688823 h 1013913"/>
                <a:gd name="connsiteX3347" fmla="*/ 893958 w 1013913"/>
                <a:gd name="connsiteY3347" fmla="*/ 700791 h 1013913"/>
                <a:gd name="connsiteX3348" fmla="*/ 901574 w 1013913"/>
                <a:gd name="connsiteY3348" fmla="*/ 688823 h 1013913"/>
                <a:gd name="connsiteX3349" fmla="*/ 909897 w 1013913"/>
                <a:gd name="connsiteY3349" fmla="*/ 688823 h 1013913"/>
                <a:gd name="connsiteX3350" fmla="*/ 898093 w 1013913"/>
                <a:gd name="connsiteY3350" fmla="*/ 707211 h 1013913"/>
                <a:gd name="connsiteX3351" fmla="*/ 910713 w 1013913"/>
                <a:gd name="connsiteY3351" fmla="*/ 726904 h 1013913"/>
                <a:gd name="connsiteX3352" fmla="*/ 902390 w 1013913"/>
                <a:gd name="connsiteY3352" fmla="*/ 726904 h 1013913"/>
                <a:gd name="connsiteX3353" fmla="*/ 893958 w 1013913"/>
                <a:gd name="connsiteY3353" fmla="*/ 713522 h 1013913"/>
                <a:gd name="connsiteX3354" fmla="*/ 945558 w 1013913"/>
                <a:gd name="connsiteY3354" fmla="*/ 713522 h 1013913"/>
                <a:gd name="connsiteX3355" fmla="*/ 937126 w 1013913"/>
                <a:gd name="connsiteY3355" fmla="*/ 726904 h 1013913"/>
                <a:gd name="connsiteX3356" fmla="*/ 928803 w 1013913"/>
                <a:gd name="connsiteY3356" fmla="*/ 726904 h 1013913"/>
                <a:gd name="connsiteX3357" fmla="*/ 941423 w 1013913"/>
                <a:gd name="connsiteY3357" fmla="*/ 707211 h 1013913"/>
                <a:gd name="connsiteX3358" fmla="*/ 929619 w 1013913"/>
                <a:gd name="connsiteY3358" fmla="*/ 688823 h 1013913"/>
                <a:gd name="connsiteX3359" fmla="*/ 937942 w 1013913"/>
                <a:gd name="connsiteY3359" fmla="*/ 688823 h 1013913"/>
                <a:gd name="connsiteX3360" fmla="*/ 945558 w 1013913"/>
                <a:gd name="connsiteY3360" fmla="*/ 700791 h 1013913"/>
                <a:gd name="connsiteX3361" fmla="*/ 953174 w 1013913"/>
                <a:gd name="connsiteY3361" fmla="*/ 688823 h 1013913"/>
                <a:gd name="connsiteX3362" fmla="*/ 961497 w 1013913"/>
                <a:gd name="connsiteY3362" fmla="*/ 688823 h 1013913"/>
                <a:gd name="connsiteX3363" fmla="*/ 949693 w 1013913"/>
                <a:gd name="connsiteY3363" fmla="*/ 707211 h 1013913"/>
                <a:gd name="connsiteX3364" fmla="*/ 962313 w 1013913"/>
                <a:gd name="connsiteY3364" fmla="*/ 726904 h 1013913"/>
                <a:gd name="connsiteX3365" fmla="*/ 953990 w 1013913"/>
                <a:gd name="connsiteY3365" fmla="*/ 726904 h 1013913"/>
                <a:gd name="connsiteX3366" fmla="*/ 945558 w 1013913"/>
                <a:gd name="connsiteY3366" fmla="*/ 713522 h 1013913"/>
                <a:gd name="connsiteX3367" fmla="*/ 997158 w 1013913"/>
                <a:gd name="connsiteY3367" fmla="*/ 713522 h 1013913"/>
                <a:gd name="connsiteX3368" fmla="*/ 988726 w 1013913"/>
                <a:gd name="connsiteY3368" fmla="*/ 726904 h 1013913"/>
                <a:gd name="connsiteX3369" fmla="*/ 980403 w 1013913"/>
                <a:gd name="connsiteY3369" fmla="*/ 726904 h 1013913"/>
                <a:gd name="connsiteX3370" fmla="*/ 993023 w 1013913"/>
                <a:gd name="connsiteY3370" fmla="*/ 707211 h 1013913"/>
                <a:gd name="connsiteX3371" fmla="*/ 981219 w 1013913"/>
                <a:gd name="connsiteY3371" fmla="*/ 688823 h 1013913"/>
                <a:gd name="connsiteX3372" fmla="*/ 989542 w 1013913"/>
                <a:gd name="connsiteY3372" fmla="*/ 688823 h 1013913"/>
                <a:gd name="connsiteX3373" fmla="*/ 997158 w 1013913"/>
                <a:gd name="connsiteY3373" fmla="*/ 700791 h 1013913"/>
                <a:gd name="connsiteX3374" fmla="*/ 1004775 w 1013913"/>
                <a:gd name="connsiteY3374" fmla="*/ 688823 h 1013913"/>
                <a:gd name="connsiteX3375" fmla="*/ 1013097 w 1013913"/>
                <a:gd name="connsiteY3375" fmla="*/ 688823 h 1013913"/>
                <a:gd name="connsiteX3376" fmla="*/ 1001293 w 1013913"/>
                <a:gd name="connsiteY3376" fmla="*/ 707211 h 1013913"/>
                <a:gd name="connsiteX3377" fmla="*/ 1013913 w 1013913"/>
                <a:gd name="connsiteY3377" fmla="*/ 726904 h 1013913"/>
                <a:gd name="connsiteX3378" fmla="*/ 1005591 w 1013913"/>
                <a:gd name="connsiteY3378" fmla="*/ 726904 h 1013913"/>
                <a:gd name="connsiteX3379" fmla="*/ 997158 w 1013913"/>
                <a:gd name="connsiteY3379" fmla="*/ 713522 h 1013913"/>
                <a:gd name="connsiteX3380" fmla="*/ 16755 w 1013913"/>
                <a:gd name="connsiteY3380" fmla="*/ 770923 h 1013913"/>
                <a:gd name="connsiteX3381" fmla="*/ 8323 w 1013913"/>
                <a:gd name="connsiteY3381" fmla="*/ 784306 h 1013913"/>
                <a:gd name="connsiteX3382" fmla="*/ 0 w 1013913"/>
                <a:gd name="connsiteY3382" fmla="*/ 784306 h 1013913"/>
                <a:gd name="connsiteX3383" fmla="*/ 12621 w 1013913"/>
                <a:gd name="connsiteY3383" fmla="*/ 764613 h 1013913"/>
                <a:gd name="connsiteX3384" fmla="*/ 816 w 1013913"/>
                <a:gd name="connsiteY3384" fmla="*/ 746225 h 1013913"/>
                <a:gd name="connsiteX3385" fmla="*/ 9139 w 1013913"/>
                <a:gd name="connsiteY3385" fmla="*/ 746225 h 1013913"/>
                <a:gd name="connsiteX3386" fmla="*/ 16755 w 1013913"/>
                <a:gd name="connsiteY3386" fmla="*/ 758193 h 1013913"/>
                <a:gd name="connsiteX3387" fmla="*/ 24372 w 1013913"/>
                <a:gd name="connsiteY3387" fmla="*/ 746225 h 1013913"/>
                <a:gd name="connsiteX3388" fmla="*/ 32695 w 1013913"/>
                <a:gd name="connsiteY3388" fmla="*/ 746225 h 1013913"/>
                <a:gd name="connsiteX3389" fmla="*/ 20890 w 1013913"/>
                <a:gd name="connsiteY3389" fmla="*/ 764613 h 1013913"/>
                <a:gd name="connsiteX3390" fmla="*/ 33511 w 1013913"/>
                <a:gd name="connsiteY3390" fmla="*/ 784306 h 1013913"/>
                <a:gd name="connsiteX3391" fmla="*/ 25188 w 1013913"/>
                <a:gd name="connsiteY3391" fmla="*/ 784306 h 1013913"/>
                <a:gd name="connsiteX3392" fmla="*/ 16755 w 1013913"/>
                <a:gd name="connsiteY3392" fmla="*/ 770923 h 1013913"/>
                <a:gd name="connsiteX3393" fmla="*/ 68355 w 1013913"/>
                <a:gd name="connsiteY3393" fmla="*/ 770923 h 1013913"/>
                <a:gd name="connsiteX3394" fmla="*/ 59923 w 1013913"/>
                <a:gd name="connsiteY3394" fmla="*/ 784306 h 1013913"/>
                <a:gd name="connsiteX3395" fmla="*/ 51600 w 1013913"/>
                <a:gd name="connsiteY3395" fmla="*/ 784306 h 1013913"/>
                <a:gd name="connsiteX3396" fmla="*/ 64221 w 1013913"/>
                <a:gd name="connsiteY3396" fmla="*/ 764613 h 1013913"/>
                <a:gd name="connsiteX3397" fmla="*/ 52416 w 1013913"/>
                <a:gd name="connsiteY3397" fmla="*/ 746225 h 1013913"/>
                <a:gd name="connsiteX3398" fmla="*/ 60739 w 1013913"/>
                <a:gd name="connsiteY3398" fmla="*/ 746225 h 1013913"/>
                <a:gd name="connsiteX3399" fmla="*/ 68355 w 1013913"/>
                <a:gd name="connsiteY3399" fmla="*/ 758193 h 1013913"/>
                <a:gd name="connsiteX3400" fmla="*/ 75972 w 1013913"/>
                <a:gd name="connsiteY3400" fmla="*/ 746225 h 1013913"/>
                <a:gd name="connsiteX3401" fmla="*/ 84295 w 1013913"/>
                <a:gd name="connsiteY3401" fmla="*/ 746225 h 1013913"/>
                <a:gd name="connsiteX3402" fmla="*/ 72490 w 1013913"/>
                <a:gd name="connsiteY3402" fmla="*/ 764613 h 1013913"/>
                <a:gd name="connsiteX3403" fmla="*/ 85111 w 1013913"/>
                <a:gd name="connsiteY3403" fmla="*/ 784306 h 1013913"/>
                <a:gd name="connsiteX3404" fmla="*/ 76788 w 1013913"/>
                <a:gd name="connsiteY3404" fmla="*/ 784306 h 1013913"/>
                <a:gd name="connsiteX3405" fmla="*/ 68355 w 1013913"/>
                <a:gd name="connsiteY3405" fmla="*/ 770923 h 1013913"/>
                <a:gd name="connsiteX3406" fmla="*/ 119956 w 1013913"/>
                <a:gd name="connsiteY3406" fmla="*/ 770923 h 1013913"/>
                <a:gd name="connsiteX3407" fmla="*/ 111523 w 1013913"/>
                <a:gd name="connsiteY3407" fmla="*/ 784306 h 1013913"/>
                <a:gd name="connsiteX3408" fmla="*/ 103200 w 1013913"/>
                <a:gd name="connsiteY3408" fmla="*/ 784306 h 1013913"/>
                <a:gd name="connsiteX3409" fmla="*/ 115821 w 1013913"/>
                <a:gd name="connsiteY3409" fmla="*/ 764613 h 1013913"/>
                <a:gd name="connsiteX3410" fmla="*/ 104016 w 1013913"/>
                <a:gd name="connsiteY3410" fmla="*/ 746225 h 1013913"/>
                <a:gd name="connsiteX3411" fmla="*/ 112339 w 1013913"/>
                <a:gd name="connsiteY3411" fmla="*/ 746225 h 1013913"/>
                <a:gd name="connsiteX3412" fmla="*/ 119955 w 1013913"/>
                <a:gd name="connsiteY3412" fmla="*/ 758193 h 1013913"/>
                <a:gd name="connsiteX3413" fmla="*/ 127572 w 1013913"/>
                <a:gd name="connsiteY3413" fmla="*/ 746225 h 1013913"/>
                <a:gd name="connsiteX3414" fmla="*/ 135895 w 1013913"/>
                <a:gd name="connsiteY3414" fmla="*/ 746225 h 1013913"/>
                <a:gd name="connsiteX3415" fmla="*/ 124090 w 1013913"/>
                <a:gd name="connsiteY3415" fmla="*/ 764613 h 1013913"/>
                <a:gd name="connsiteX3416" fmla="*/ 136711 w 1013913"/>
                <a:gd name="connsiteY3416" fmla="*/ 784306 h 1013913"/>
                <a:gd name="connsiteX3417" fmla="*/ 128388 w 1013913"/>
                <a:gd name="connsiteY3417" fmla="*/ 784306 h 1013913"/>
                <a:gd name="connsiteX3418" fmla="*/ 119955 w 1013913"/>
                <a:gd name="connsiteY3418" fmla="*/ 770923 h 1013913"/>
                <a:gd name="connsiteX3419" fmla="*/ 171556 w 1013913"/>
                <a:gd name="connsiteY3419" fmla="*/ 770923 h 1013913"/>
                <a:gd name="connsiteX3420" fmla="*/ 163123 w 1013913"/>
                <a:gd name="connsiteY3420" fmla="*/ 784306 h 1013913"/>
                <a:gd name="connsiteX3421" fmla="*/ 154800 w 1013913"/>
                <a:gd name="connsiteY3421" fmla="*/ 784306 h 1013913"/>
                <a:gd name="connsiteX3422" fmla="*/ 167421 w 1013913"/>
                <a:gd name="connsiteY3422" fmla="*/ 764613 h 1013913"/>
                <a:gd name="connsiteX3423" fmla="*/ 155616 w 1013913"/>
                <a:gd name="connsiteY3423" fmla="*/ 746225 h 1013913"/>
                <a:gd name="connsiteX3424" fmla="*/ 163939 w 1013913"/>
                <a:gd name="connsiteY3424" fmla="*/ 746225 h 1013913"/>
                <a:gd name="connsiteX3425" fmla="*/ 171555 w 1013913"/>
                <a:gd name="connsiteY3425" fmla="*/ 758193 h 1013913"/>
                <a:gd name="connsiteX3426" fmla="*/ 179172 w 1013913"/>
                <a:gd name="connsiteY3426" fmla="*/ 746225 h 1013913"/>
                <a:gd name="connsiteX3427" fmla="*/ 187495 w 1013913"/>
                <a:gd name="connsiteY3427" fmla="*/ 746225 h 1013913"/>
                <a:gd name="connsiteX3428" fmla="*/ 175690 w 1013913"/>
                <a:gd name="connsiteY3428" fmla="*/ 764613 h 1013913"/>
                <a:gd name="connsiteX3429" fmla="*/ 188311 w 1013913"/>
                <a:gd name="connsiteY3429" fmla="*/ 784306 h 1013913"/>
                <a:gd name="connsiteX3430" fmla="*/ 179988 w 1013913"/>
                <a:gd name="connsiteY3430" fmla="*/ 784306 h 1013913"/>
                <a:gd name="connsiteX3431" fmla="*/ 171555 w 1013913"/>
                <a:gd name="connsiteY3431" fmla="*/ 770923 h 1013913"/>
                <a:gd name="connsiteX3432" fmla="*/ 223156 w 1013913"/>
                <a:gd name="connsiteY3432" fmla="*/ 770923 h 1013913"/>
                <a:gd name="connsiteX3433" fmla="*/ 214724 w 1013913"/>
                <a:gd name="connsiteY3433" fmla="*/ 784306 h 1013913"/>
                <a:gd name="connsiteX3434" fmla="*/ 206401 w 1013913"/>
                <a:gd name="connsiteY3434" fmla="*/ 784306 h 1013913"/>
                <a:gd name="connsiteX3435" fmla="*/ 219021 w 1013913"/>
                <a:gd name="connsiteY3435" fmla="*/ 764613 h 1013913"/>
                <a:gd name="connsiteX3436" fmla="*/ 207217 w 1013913"/>
                <a:gd name="connsiteY3436" fmla="*/ 746225 h 1013913"/>
                <a:gd name="connsiteX3437" fmla="*/ 215540 w 1013913"/>
                <a:gd name="connsiteY3437" fmla="*/ 746225 h 1013913"/>
                <a:gd name="connsiteX3438" fmla="*/ 223156 w 1013913"/>
                <a:gd name="connsiteY3438" fmla="*/ 758193 h 1013913"/>
                <a:gd name="connsiteX3439" fmla="*/ 230772 w 1013913"/>
                <a:gd name="connsiteY3439" fmla="*/ 746225 h 1013913"/>
                <a:gd name="connsiteX3440" fmla="*/ 239095 w 1013913"/>
                <a:gd name="connsiteY3440" fmla="*/ 746225 h 1013913"/>
                <a:gd name="connsiteX3441" fmla="*/ 227291 w 1013913"/>
                <a:gd name="connsiteY3441" fmla="*/ 764613 h 1013913"/>
                <a:gd name="connsiteX3442" fmla="*/ 239911 w 1013913"/>
                <a:gd name="connsiteY3442" fmla="*/ 784306 h 1013913"/>
                <a:gd name="connsiteX3443" fmla="*/ 231588 w 1013913"/>
                <a:gd name="connsiteY3443" fmla="*/ 784306 h 1013913"/>
                <a:gd name="connsiteX3444" fmla="*/ 223156 w 1013913"/>
                <a:gd name="connsiteY3444" fmla="*/ 770923 h 1013913"/>
                <a:gd name="connsiteX3445" fmla="*/ 274756 w 1013913"/>
                <a:gd name="connsiteY3445" fmla="*/ 770923 h 1013913"/>
                <a:gd name="connsiteX3446" fmla="*/ 266324 w 1013913"/>
                <a:gd name="connsiteY3446" fmla="*/ 784306 h 1013913"/>
                <a:gd name="connsiteX3447" fmla="*/ 258001 w 1013913"/>
                <a:gd name="connsiteY3447" fmla="*/ 784306 h 1013913"/>
                <a:gd name="connsiteX3448" fmla="*/ 270621 w 1013913"/>
                <a:gd name="connsiteY3448" fmla="*/ 764613 h 1013913"/>
                <a:gd name="connsiteX3449" fmla="*/ 258817 w 1013913"/>
                <a:gd name="connsiteY3449" fmla="*/ 746225 h 1013913"/>
                <a:gd name="connsiteX3450" fmla="*/ 267140 w 1013913"/>
                <a:gd name="connsiteY3450" fmla="*/ 746225 h 1013913"/>
                <a:gd name="connsiteX3451" fmla="*/ 274756 w 1013913"/>
                <a:gd name="connsiteY3451" fmla="*/ 758193 h 1013913"/>
                <a:gd name="connsiteX3452" fmla="*/ 282373 w 1013913"/>
                <a:gd name="connsiteY3452" fmla="*/ 746225 h 1013913"/>
                <a:gd name="connsiteX3453" fmla="*/ 290696 w 1013913"/>
                <a:gd name="connsiteY3453" fmla="*/ 746225 h 1013913"/>
                <a:gd name="connsiteX3454" fmla="*/ 278891 w 1013913"/>
                <a:gd name="connsiteY3454" fmla="*/ 764613 h 1013913"/>
                <a:gd name="connsiteX3455" fmla="*/ 291512 w 1013913"/>
                <a:gd name="connsiteY3455" fmla="*/ 784306 h 1013913"/>
                <a:gd name="connsiteX3456" fmla="*/ 283189 w 1013913"/>
                <a:gd name="connsiteY3456" fmla="*/ 784306 h 1013913"/>
                <a:gd name="connsiteX3457" fmla="*/ 274756 w 1013913"/>
                <a:gd name="connsiteY3457" fmla="*/ 770923 h 1013913"/>
                <a:gd name="connsiteX3458" fmla="*/ 326356 w 1013913"/>
                <a:gd name="connsiteY3458" fmla="*/ 770923 h 1013913"/>
                <a:gd name="connsiteX3459" fmla="*/ 317924 w 1013913"/>
                <a:gd name="connsiteY3459" fmla="*/ 784306 h 1013913"/>
                <a:gd name="connsiteX3460" fmla="*/ 309601 w 1013913"/>
                <a:gd name="connsiteY3460" fmla="*/ 784306 h 1013913"/>
                <a:gd name="connsiteX3461" fmla="*/ 322222 w 1013913"/>
                <a:gd name="connsiteY3461" fmla="*/ 764613 h 1013913"/>
                <a:gd name="connsiteX3462" fmla="*/ 310417 w 1013913"/>
                <a:gd name="connsiteY3462" fmla="*/ 746225 h 1013913"/>
                <a:gd name="connsiteX3463" fmla="*/ 318740 w 1013913"/>
                <a:gd name="connsiteY3463" fmla="*/ 746225 h 1013913"/>
                <a:gd name="connsiteX3464" fmla="*/ 326356 w 1013913"/>
                <a:gd name="connsiteY3464" fmla="*/ 758193 h 1013913"/>
                <a:gd name="connsiteX3465" fmla="*/ 333973 w 1013913"/>
                <a:gd name="connsiteY3465" fmla="*/ 746225 h 1013913"/>
                <a:gd name="connsiteX3466" fmla="*/ 342296 w 1013913"/>
                <a:gd name="connsiteY3466" fmla="*/ 746225 h 1013913"/>
                <a:gd name="connsiteX3467" fmla="*/ 330491 w 1013913"/>
                <a:gd name="connsiteY3467" fmla="*/ 764613 h 1013913"/>
                <a:gd name="connsiteX3468" fmla="*/ 343112 w 1013913"/>
                <a:gd name="connsiteY3468" fmla="*/ 784306 h 1013913"/>
                <a:gd name="connsiteX3469" fmla="*/ 334789 w 1013913"/>
                <a:gd name="connsiteY3469" fmla="*/ 784306 h 1013913"/>
                <a:gd name="connsiteX3470" fmla="*/ 326356 w 1013913"/>
                <a:gd name="connsiteY3470" fmla="*/ 770923 h 1013913"/>
                <a:gd name="connsiteX3471" fmla="*/ 377956 w 1013913"/>
                <a:gd name="connsiteY3471" fmla="*/ 770923 h 1013913"/>
                <a:gd name="connsiteX3472" fmla="*/ 369524 w 1013913"/>
                <a:gd name="connsiteY3472" fmla="*/ 784306 h 1013913"/>
                <a:gd name="connsiteX3473" fmla="*/ 361201 w 1013913"/>
                <a:gd name="connsiteY3473" fmla="*/ 784306 h 1013913"/>
                <a:gd name="connsiteX3474" fmla="*/ 373822 w 1013913"/>
                <a:gd name="connsiteY3474" fmla="*/ 764613 h 1013913"/>
                <a:gd name="connsiteX3475" fmla="*/ 362017 w 1013913"/>
                <a:gd name="connsiteY3475" fmla="*/ 746225 h 1013913"/>
                <a:gd name="connsiteX3476" fmla="*/ 370340 w 1013913"/>
                <a:gd name="connsiteY3476" fmla="*/ 746225 h 1013913"/>
                <a:gd name="connsiteX3477" fmla="*/ 377956 w 1013913"/>
                <a:gd name="connsiteY3477" fmla="*/ 758193 h 1013913"/>
                <a:gd name="connsiteX3478" fmla="*/ 385573 w 1013913"/>
                <a:gd name="connsiteY3478" fmla="*/ 746225 h 1013913"/>
                <a:gd name="connsiteX3479" fmla="*/ 393896 w 1013913"/>
                <a:gd name="connsiteY3479" fmla="*/ 746225 h 1013913"/>
                <a:gd name="connsiteX3480" fmla="*/ 382091 w 1013913"/>
                <a:gd name="connsiteY3480" fmla="*/ 764613 h 1013913"/>
                <a:gd name="connsiteX3481" fmla="*/ 394712 w 1013913"/>
                <a:gd name="connsiteY3481" fmla="*/ 784306 h 1013913"/>
                <a:gd name="connsiteX3482" fmla="*/ 386389 w 1013913"/>
                <a:gd name="connsiteY3482" fmla="*/ 784306 h 1013913"/>
                <a:gd name="connsiteX3483" fmla="*/ 377956 w 1013913"/>
                <a:gd name="connsiteY3483" fmla="*/ 770923 h 1013913"/>
                <a:gd name="connsiteX3484" fmla="*/ 429556 w 1013913"/>
                <a:gd name="connsiteY3484" fmla="*/ 770923 h 1013913"/>
                <a:gd name="connsiteX3485" fmla="*/ 421124 w 1013913"/>
                <a:gd name="connsiteY3485" fmla="*/ 784306 h 1013913"/>
                <a:gd name="connsiteX3486" fmla="*/ 412801 w 1013913"/>
                <a:gd name="connsiteY3486" fmla="*/ 784306 h 1013913"/>
                <a:gd name="connsiteX3487" fmla="*/ 425422 w 1013913"/>
                <a:gd name="connsiteY3487" fmla="*/ 764613 h 1013913"/>
                <a:gd name="connsiteX3488" fmla="*/ 413617 w 1013913"/>
                <a:gd name="connsiteY3488" fmla="*/ 746225 h 1013913"/>
                <a:gd name="connsiteX3489" fmla="*/ 421940 w 1013913"/>
                <a:gd name="connsiteY3489" fmla="*/ 746225 h 1013913"/>
                <a:gd name="connsiteX3490" fmla="*/ 429556 w 1013913"/>
                <a:gd name="connsiteY3490" fmla="*/ 758193 h 1013913"/>
                <a:gd name="connsiteX3491" fmla="*/ 437173 w 1013913"/>
                <a:gd name="connsiteY3491" fmla="*/ 746225 h 1013913"/>
                <a:gd name="connsiteX3492" fmla="*/ 445496 w 1013913"/>
                <a:gd name="connsiteY3492" fmla="*/ 746225 h 1013913"/>
                <a:gd name="connsiteX3493" fmla="*/ 433691 w 1013913"/>
                <a:gd name="connsiteY3493" fmla="*/ 764613 h 1013913"/>
                <a:gd name="connsiteX3494" fmla="*/ 446312 w 1013913"/>
                <a:gd name="connsiteY3494" fmla="*/ 784306 h 1013913"/>
                <a:gd name="connsiteX3495" fmla="*/ 437989 w 1013913"/>
                <a:gd name="connsiteY3495" fmla="*/ 784306 h 1013913"/>
                <a:gd name="connsiteX3496" fmla="*/ 429556 w 1013913"/>
                <a:gd name="connsiteY3496" fmla="*/ 770923 h 1013913"/>
                <a:gd name="connsiteX3497" fmla="*/ 481157 w 1013913"/>
                <a:gd name="connsiteY3497" fmla="*/ 770923 h 1013913"/>
                <a:gd name="connsiteX3498" fmla="*/ 472724 w 1013913"/>
                <a:gd name="connsiteY3498" fmla="*/ 784306 h 1013913"/>
                <a:gd name="connsiteX3499" fmla="*/ 464401 w 1013913"/>
                <a:gd name="connsiteY3499" fmla="*/ 784306 h 1013913"/>
                <a:gd name="connsiteX3500" fmla="*/ 477022 w 1013913"/>
                <a:gd name="connsiteY3500" fmla="*/ 764613 h 1013913"/>
                <a:gd name="connsiteX3501" fmla="*/ 465217 w 1013913"/>
                <a:gd name="connsiteY3501" fmla="*/ 746225 h 1013913"/>
                <a:gd name="connsiteX3502" fmla="*/ 473540 w 1013913"/>
                <a:gd name="connsiteY3502" fmla="*/ 746225 h 1013913"/>
                <a:gd name="connsiteX3503" fmla="*/ 481156 w 1013913"/>
                <a:gd name="connsiteY3503" fmla="*/ 758193 h 1013913"/>
                <a:gd name="connsiteX3504" fmla="*/ 488773 w 1013913"/>
                <a:gd name="connsiteY3504" fmla="*/ 746225 h 1013913"/>
                <a:gd name="connsiteX3505" fmla="*/ 497096 w 1013913"/>
                <a:gd name="connsiteY3505" fmla="*/ 746225 h 1013913"/>
                <a:gd name="connsiteX3506" fmla="*/ 485291 w 1013913"/>
                <a:gd name="connsiteY3506" fmla="*/ 764613 h 1013913"/>
                <a:gd name="connsiteX3507" fmla="*/ 497912 w 1013913"/>
                <a:gd name="connsiteY3507" fmla="*/ 784306 h 1013913"/>
                <a:gd name="connsiteX3508" fmla="*/ 489589 w 1013913"/>
                <a:gd name="connsiteY3508" fmla="*/ 784306 h 1013913"/>
                <a:gd name="connsiteX3509" fmla="*/ 481156 w 1013913"/>
                <a:gd name="connsiteY3509" fmla="*/ 770923 h 1013913"/>
                <a:gd name="connsiteX3510" fmla="*/ 532757 w 1013913"/>
                <a:gd name="connsiteY3510" fmla="*/ 770923 h 1013913"/>
                <a:gd name="connsiteX3511" fmla="*/ 524324 w 1013913"/>
                <a:gd name="connsiteY3511" fmla="*/ 784306 h 1013913"/>
                <a:gd name="connsiteX3512" fmla="*/ 516001 w 1013913"/>
                <a:gd name="connsiteY3512" fmla="*/ 784306 h 1013913"/>
                <a:gd name="connsiteX3513" fmla="*/ 528622 w 1013913"/>
                <a:gd name="connsiteY3513" fmla="*/ 764613 h 1013913"/>
                <a:gd name="connsiteX3514" fmla="*/ 516817 w 1013913"/>
                <a:gd name="connsiteY3514" fmla="*/ 746225 h 1013913"/>
                <a:gd name="connsiteX3515" fmla="*/ 525140 w 1013913"/>
                <a:gd name="connsiteY3515" fmla="*/ 746225 h 1013913"/>
                <a:gd name="connsiteX3516" fmla="*/ 532756 w 1013913"/>
                <a:gd name="connsiteY3516" fmla="*/ 758193 h 1013913"/>
                <a:gd name="connsiteX3517" fmla="*/ 540373 w 1013913"/>
                <a:gd name="connsiteY3517" fmla="*/ 746225 h 1013913"/>
                <a:gd name="connsiteX3518" fmla="*/ 548696 w 1013913"/>
                <a:gd name="connsiteY3518" fmla="*/ 746225 h 1013913"/>
                <a:gd name="connsiteX3519" fmla="*/ 536891 w 1013913"/>
                <a:gd name="connsiteY3519" fmla="*/ 764613 h 1013913"/>
                <a:gd name="connsiteX3520" fmla="*/ 549512 w 1013913"/>
                <a:gd name="connsiteY3520" fmla="*/ 784306 h 1013913"/>
                <a:gd name="connsiteX3521" fmla="*/ 541189 w 1013913"/>
                <a:gd name="connsiteY3521" fmla="*/ 784306 h 1013913"/>
                <a:gd name="connsiteX3522" fmla="*/ 532756 w 1013913"/>
                <a:gd name="connsiteY3522" fmla="*/ 770923 h 1013913"/>
                <a:gd name="connsiteX3523" fmla="*/ 584357 w 1013913"/>
                <a:gd name="connsiteY3523" fmla="*/ 770923 h 1013913"/>
                <a:gd name="connsiteX3524" fmla="*/ 575925 w 1013913"/>
                <a:gd name="connsiteY3524" fmla="*/ 784306 h 1013913"/>
                <a:gd name="connsiteX3525" fmla="*/ 567601 w 1013913"/>
                <a:gd name="connsiteY3525" fmla="*/ 784306 h 1013913"/>
                <a:gd name="connsiteX3526" fmla="*/ 580222 w 1013913"/>
                <a:gd name="connsiteY3526" fmla="*/ 764613 h 1013913"/>
                <a:gd name="connsiteX3527" fmla="*/ 568417 w 1013913"/>
                <a:gd name="connsiteY3527" fmla="*/ 746225 h 1013913"/>
                <a:gd name="connsiteX3528" fmla="*/ 576741 w 1013913"/>
                <a:gd name="connsiteY3528" fmla="*/ 746225 h 1013913"/>
                <a:gd name="connsiteX3529" fmla="*/ 584357 w 1013913"/>
                <a:gd name="connsiteY3529" fmla="*/ 758193 h 1013913"/>
                <a:gd name="connsiteX3530" fmla="*/ 591973 w 1013913"/>
                <a:gd name="connsiteY3530" fmla="*/ 746225 h 1013913"/>
                <a:gd name="connsiteX3531" fmla="*/ 600296 w 1013913"/>
                <a:gd name="connsiteY3531" fmla="*/ 746225 h 1013913"/>
                <a:gd name="connsiteX3532" fmla="*/ 588492 w 1013913"/>
                <a:gd name="connsiteY3532" fmla="*/ 764613 h 1013913"/>
                <a:gd name="connsiteX3533" fmla="*/ 601112 w 1013913"/>
                <a:gd name="connsiteY3533" fmla="*/ 784306 h 1013913"/>
                <a:gd name="connsiteX3534" fmla="*/ 592789 w 1013913"/>
                <a:gd name="connsiteY3534" fmla="*/ 784306 h 1013913"/>
                <a:gd name="connsiteX3535" fmla="*/ 584357 w 1013913"/>
                <a:gd name="connsiteY3535" fmla="*/ 770923 h 1013913"/>
                <a:gd name="connsiteX3536" fmla="*/ 635957 w 1013913"/>
                <a:gd name="connsiteY3536" fmla="*/ 770923 h 1013913"/>
                <a:gd name="connsiteX3537" fmla="*/ 627525 w 1013913"/>
                <a:gd name="connsiteY3537" fmla="*/ 784306 h 1013913"/>
                <a:gd name="connsiteX3538" fmla="*/ 619202 w 1013913"/>
                <a:gd name="connsiteY3538" fmla="*/ 784306 h 1013913"/>
                <a:gd name="connsiteX3539" fmla="*/ 631822 w 1013913"/>
                <a:gd name="connsiteY3539" fmla="*/ 764613 h 1013913"/>
                <a:gd name="connsiteX3540" fmla="*/ 620018 w 1013913"/>
                <a:gd name="connsiteY3540" fmla="*/ 746225 h 1013913"/>
                <a:gd name="connsiteX3541" fmla="*/ 628341 w 1013913"/>
                <a:gd name="connsiteY3541" fmla="*/ 746225 h 1013913"/>
                <a:gd name="connsiteX3542" fmla="*/ 635957 w 1013913"/>
                <a:gd name="connsiteY3542" fmla="*/ 758193 h 1013913"/>
                <a:gd name="connsiteX3543" fmla="*/ 643573 w 1013913"/>
                <a:gd name="connsiteY3543" fmla="*/ 746225 h 1013913"/>
                <a:gd name="connsiteX3544" fmla="*/ 651896 w 1013913"/>
                <a:gd name="connsiteY3544" fmla="*/ 746225 h 1013913"/>
                <a:gd name="connsiteX3545" fmla="*/ 640092 w 1013913"/>
                <a:gd name="connsiteY3545" fmla="*/ 764613 h 1013913"/>
                <a:gd name="connsiteX3546" fmla="*/ 652712 w 1013913"/>
                <a:gd name="connsiteY3546" fmla="*/ 784306 h 1013913"/>
                <a:gd name="connsiteX3547" fmla="*/ 644389 w 1013913"/>
                <a:gd name="connsiteY3547" fmla="*/ 784306 h 1013913"/>
                <a:gd name="connsiteX3548" fmla="*/ 635957 w 1013913"/>
                <a:gd name="connsiteY3548" fmla="*/ 770923 h 1013913"/>
                <a:gd name="connsiteX3549" fmla="*/ 687557 w 1013913"/>
                <a:gd name="connsiteY3549" fmla="*/ 770923 h 1013913"/>
                <a:gd name="connsiteX3550" fmla="*/ 679125 w 1013913"/>
                <a:gd name="connsiteY3550" fmla="*/ 784306 h 1013913"/>
                <a:gd name="connsiteX3551" fmla="*/ 670802 w 1013913"/>
                <a:gd name="connsiteY3551" fmla="*/ 784306 h 1013913"/>
                <a:gd name="connsiteX3552" fmla="*/ 683423 w 1013913"/>
                <a:gd name="connsiteY3552" fmla="*/ 764613 h 1013913"/>
                <a:gd name="connsiteX3553" fmla="*/ 671618 w 1013913"/>
                <a:gd name="connsiteY3553" fmla="*/ 746225 h 1013913"/>
                <a:gd name="connsiteX3554" fmla="*/ 679941 w 1013913"/>
                <a:gd name="connsiteY3554" fmla="*/ 746225 h 1013913"/>
                <a:gd name="connsiteX3555" fmla="*/ 687557 w 1013913"/>
                <a:gd name="connsiteY3555" fmla="*/ 758193 h 1013913"/>
                <a:gd name="connsiteX3556" fmla="*/ 695174 w 1013913"/>
                <a:gd name="connsiteY3556" fmla="*/ 746225 h 1013913"/>
                <a:gd name="connsiteX3557" fmla="*/ 703497 w 1013913"/>
                <a:gd name="connsiteY3557" fmla="*/ 746225 h 1013913"/>
                <a:gd name="connsiteX3558" fmla="*/ 691692 w 1013913"/>
                <a:gd name="connsiteY3558" fmla="*/ 764613 h 1013913"/>
                <a:gd name="connsiteX3559" fmla="*/ 704313 w 1013913"/>
                <a:gd name="connsiteY3559" fmla="*/ 784306 h 1013913"/>
                <a:gd name="connsiteX3560" fmla="*/ 695990 w 1013913"/>
                <a:gd name="connsiteY3560" fmla="*/ 784306 h 1013913"/>
                <a:gd name="connsiteX3561" fmla="*/ 687557 w 1013913"/>
                <a:gd name="connsiteY3561" fmla="*/ 770923 h 1013913"/>
                <a:gd name="connsiteX3562" fmla="*/ 739157 w 1013913"/>
                <a:gd name="connsiteY3562" fmla="*/ 770923 h 1013913"/>
                <a:gd name="connsiteX3563" fmla="*/ 730725 w 1013913"/>
                <a:gd name="connsiteY3563" fmla="*/ 784306 h 1013913"/>
                <a:gd name="connsiteX3564" fmla="*/ 722402 w 1013913"/>
                <a:gd name="connsiteY3564" fmla="*/ 784306 h 1013913"/>
                <a:gd name="connsiteX3565" fmla="*/ 735023 w 1013913"/>
                <a:gd name="connsiteY3565" fmla="*/ 764613 h 1013913"/>
                <a:gd name="connsiteX3566" fmla="*/ 723218 w 1013913"/>
                <a:gd name="connsiteY3566" fmla="*/ 746225 h 1013913"/>
                <a:gd name="connsiteX3567" fmla="*/ 731541 w 1013913"/>
                <a:gd name="connsiteY3567" fmla="*/ 746225 h 1013913"/>
                <a:gd name="connsiteX3568" fmla="*/ 739157 w 1013913"/>
                <a:gd name="connsiteY3568" fmla="*/ 758193 h 1013913"/>
                <a:gd name="connsiteX3569" fmla="*/ 746774 w 1013913"/>
                <a:gd name="connsiteY3569" fmla="*/ 746225 h 1013913"/>
                <a:gd name="connsiteX3570" fmla="*/ 755097 w 1013913"/>
                <a:gd name="connsiteY3570" fmla="*/ 746225 h 1013913"/>
                <a:gd name="connsiteX3571" fmla="*/ 743292 w 1013913"/>
                <a:gd name="connsiteY3571" fmla="*/ 764613 h 1013913"/>
                <a:gd name="connsiteX3572" fmla="*/ 755913 w 1013913"/>
                <a:gd name="connsiteY3572" fmla="*/ 784306 h 1013913"/>
                <a:gd name="connsiteX3573" fmla="*/ 747590 w 1013913"/>
                <a:gd name="connsiteY3573" fmla="*/ 784306 h 1013913"/>
                <a:gd name="connsiteX3574" fmla="*/ 739157 w 1013913"/>
                <a:gd name="connsiteY3574" fmla="*/ 770923 h 1013913"/>
                <a:gd name="connsiteX3575" fmla="*/ 790757 w 1013913"/>
                <a:gd name="connsiteY3575" fmla="*/ 770923 h 1013913"/>
                <a:gd name="connsiteX3576" fmla="*/ 782325 w 1013913"/>
                <a:gd name="connsiteY3576" fmla="*/ 784306 h 1013913"/>
                <a:gd name="connsiteX3577" fmla="*/ 774002 w 1013913"/>
                <a:gd name="connsiteY3577" fmla="*/ 784306 h 1013913"/>
                <a:gd name="connsiteX3578" fmla="*/ 786623 w 1013913"/>
                <a:gd name="connsiteY3578" fmla="*/ 764613 h 1013913"/>
                <a:gd name="connsiteX3579" fmla="*/ 774818 w 1013913"/>
                <a:gd name="connsiteY3579" fmla="*/ 746225 h 1013913"/>
                <a:gd name="connsiteX3580" fmla="*/ 783141 w 1013913"/>
                <a:gd name="connsiteY3580" fmla="*/ 746225 h 1013913"/>
                <a:gd name="connsiteX3581" fmla="*/ 790757 w 1013913"/>
                <a:gd name="connsiteY3581" fmla="*/ 758193 h 1013913"/>
                <a:gd name="connsiteX3582" fmla="*/ 798374 w 1013913"/>
                <a:gd name="connsiteY3582" fmla="*/ 746225 h 1013913"/>
                <a:gd name="connsiteX3583" fmla="*/ 806697 w 1013913"/>
                <a:gd name="connsiteY3583" fmla="*/ 746225 h 1013913"/>
                <a:gd name="connsiteX3584" fmla="*/ 794892 w 1013913"/>
                <a:gd name="connsiteY3584" fmla="*/ 764613 h 1013913"/>
                <a:gd name="connsiteX3585" fmla="*/ 807513 w 1013913"/>
                <a:gd name="connsiteY3585" fmla="*/ 784306 h 1013913"/>
                <a:gd name="connsiteX3586" fmla="*/ 799190 w 1013913"/>
                <a:gd name="connsiteY3586" fmla="*/ 784306 h 1013913"/>
                <a:gd name="connsiteX3587" fmla="*/ 790757 w 1013913"/>
                <a:gd name="connsiteY3587" fmla="*/ 770923 h 1013913"/>
                <a:gd name="connsiteX3588" fmla="*/ 842357 w 1013913"/>
                <a:gd name="connsiteY3588" fmla="*/ 770923 h 1013913"/>
                <a:gd name="connsiteX3589" fmla="*/ 833925 w 1013913"/>
                <a:gd name="connsiteY3589" fmla="*/ 784306 h 1013913"/>
                <a:gd name="connsiteX3590" fmla="*/ 825602 w 1013913"/>
                <a:gd name="connsiteY3590" fmla="*/ 784306 h 1013913"/>
                <a:gd name="connsiteX3591" fmla="*/ 838223 w 1013913"/>
                <a:gd name="connsiteY3591" fmla="*/ 764613 h 1013913"/>
                <a:gd name="connsiteX3592" fmla="*/ 826418 w 1013913"/>
                <a:gd name="connsiteY3592" fmla="*/ 746225 h 1013913"/>
                <a:gd name="connsiteX3593" fmla="*/ 834741 w 1013913"/>
                <a:gd name="connsiteY3593" fmla="*/ 746225 h 1013913"/>
                <a:gd name="connsiteX3594" fmla="*/ 842357 w 1013913"/>
                <a:gd name="connsiteY3594" fmla="*/ 758193 h 1013913"/>
                <a:gd name="connsiteX3595" fmla="*/ 849974 w 1013913"/>
                <a:gd name="connsiteY3595" fmla="*/ 746225 h 1013913"/>
                <a:gd name="connsiteX3596" fmla="*/ 858297 w 1013913"/>
                <a:gd name="connsiteY3596" fmla="*/ 746225 h 1013913"/>
                <a:gd name="connsiteX3597" fmla="*/ 846492 w 1013913"/>
                <a:gd name="connsiteY3597" fmla="*/ 764613 h 1013913"/>
                <a:gd name="connsiteX3598" fmla="*/ 859113 w 1013913"/>
                <a:gd name="connsiteY3598" fmla="*/ 784306 h 1013913"/>
                <a:gd name="connsiteX3599" fmla="*/ 850790 w 1013913"/>
                <a:gd name="connsiteY3599" fmla="*/ 784306 h 1013913"/>
                <a:gd name="connsiteX3600" fmla="*/ 842357 w 1013913"/>
                <a:gd name="connsiteY3600" fmla="*/ 770923 h 1013913"/>
                <a:gd name="connsiteX3601" fmla="*/ 893958 w 1013913"/>
                <a:gd name="connsiteY3601" fmla="*/ 770923 h 1013913"/>
                <a:gd name="connsiteX3602" fmla="*/ 885526 w 1013913"/>
                <a:gd name="connsiteY3602" fmla="*/ 784306 h 1013913"/>
                <a:gd name="connsiteX3603" fmla="*/ 877202 w 1013913"/>
                <a:gd name="connsiteY3603" fmla="*/ 784306 h 1013913"/>
                <a:gd name="connsiteX3604" fmla="*/ 889823 w 1013913"/>
                <a:gd name="connsiteY3604" fmla="*/ 764613 h 1013913"/>
                <a:gd name="connsiteX3605" fmla="*/ 878018 w 1013913"/>
                <a:gd name="connsiteY3605" fmla="*/ 746225 h 1013913"/>
                <a:gd name="connsiteX3606" fmla="*/ 886341 w 1013913"/>
                <a:gd name="connsiteY3606" fmla="*/ 746225 h 1013913"/>
                <a:gd name="connsiteX3607" fmla="*/ 893958 w 1013913"/>
                <a:gd name="connsiteY3607" fmla="*/ 758193 h 1013913"/>
                <a:gd name="connsiteX3608" fmla="*/ 901574 w 1013913"/>
                <a:gd name="connsiteY3608" fmla="*/ 746225 h 1013913"/>
                <a:gd name="connsiteX3609" fmla="*/ 909897 w 1013913"/>
                <a:gd name="connsiteY3609" fmla="*/ 746225 h 1013913"/>
                <a:gd name="connsiteX3610" fmla="*/ 898093 w 1013913"/>
                <a:gd name="connsiteY3610" fmla="*/ 764613 h 1013913"/>
                <a:gd name="connsiteX3611" fmla="*/ 910713 w 1013913"/>
                <a:gd name="connsiteY3611" fmla="*/ 784306 h 1013913"/>
                <a:gd name="connsiteX3612" fmla="*/ 902390 w 1013913"/>
                <a:gd name="connsiteY3612" fmla="*/ 784306 h 1013913"/>
                <a:gd name="connsiteX3613" fmla="*/ 893958 w 1013913"/>
                <a:gd name="connsiteY3613" fmla="*/ 770923 h 1013913"/>
                <a:gd name="connsiteX3614" fmla="*/ 945558 w 1013913"/>
                <a:gd name="connsiteY3614" fmla="*/ 770923 h 1013913"/>
                <a:gd name="connsiteX3615" fmla="*/ 937126 w 1013913"/>
                <a:gd name="connsiteY3615" fmla="*/ 784306 h 1013913"/>
                <a:gd name="connsiteX3616" fmla="*/ 928803 w 1013913"/>
                <a:gd name="connsiteY3616" fmla="*/ 784306 h 1013913"/>
                <a:gd name="connsiteX3617" fmla="*/ 941423 w 1013913"/>
                <a:gd name="connsiteY3617" fmla="*/ 764613 h 1013913"/>
                <a:gd name="connsiteX3618" fmla="*/ 929619 w 1013913"/>
                <a:gd name="connsiteY3618" fmla="*/ 746225 h 1013913"/>
                <a:gd name="connsiteX3619" fmla="*/ 937942 w 1013913"/>
                <a:gd name="connsiteY3619" fmla="*/ 746225 h 1013913"/>
                <a:gd name="connsiteX3620" fmla="*/ 945558 w 1013913"/>
                <a:gd name="connsiteY3620" fmla="*/ 758193 h 1013913"/>
                <a:gd name="connsiteX3621" fmla="*/ 953174 w 1013913"/>
                <a:gd name="connsiteY3621" fmla="*/ 746225 h 1013913"/>
                <a:gd name="connsiteX3622" fmla="*/ 961497 w 1013913"/>
                <a:gd name="connsiteY3622" fmla="*/ 746225 h 1013913"/>
                <a:gd name="connsiteX3623" fmla="*/ 949693 w 1013913"/>
                <a:gd name="connsiteY3623" fmla="*/ 764613 h 1013913"/>
                <a:gd name="connsiteX3624" fmla="*/ 962313 w 1013913"/>
                <a:gd name="connsiteY3624" fmla="*/ 784306 h 1013913"/>
                <a:gd name="connsiteX3625" fmla="*/ 953990 w 1013913"/>
                <a:gd name="connsiteY3625" fmla="*/ 784306 h 1013913"/>
                <a:gd name="connsiteX3626" fmla="*/ 945558 w 1013913"/>
                <a:gd name="connsiteY3626" fmla="*/ 770923 h 1013913"/>
                <a:gd name="connsiteX3627" fmla="*/ 997158 w 1013913"/>
                <a:gd name="connsiteY3627" fmla="*/ 770923 h 1013913"/>
                <a:gd name="connsiteX3628" fmla="*/ 988726 w 1013913"/>
                <a:gd name="connsiteY3628" fmla="*/ 784306 h 1013913"/>
                <a:gd name="connsiteX3629" fmla="*/ 980403 w 1013913"/>
                <a:gd name="connsiteY3629" fmla="*/ 784306 h 1013913"/>
                <a:gd name="connsiteX3630" fmla="*/ 993023 w 1013913"/>
                <a:gd name="connsiteY3630" fmla="*/ 764613 h 1013913"/>
                <a:gd name="connsiteX3631" fmla="*/ 981219 w 1013913"/>
                <a:gd name="connsiteY3631" fmla="*/ 746225 h 1013913"/>
                <a:gd name="connsiteX3632" fmla="*/ 989542 w 1013913"/>
                <a:gd name="connsiteY3632" fmla="*/ 746225 h 1013913"/>
                <a:gd name="connsiteX3633" fmla="*/ 997158 w 1013913"/>
                <a:gd name="connsiteY3633" fmla="*/ 758193 h 1013913"/>
                <a:gd name="connsiteX3634" fmla="*/ 1004775 w 1013913"/>
                <a:gd name="connsiteY3634" fmla="*/ 746225 h 1013913"/>
                <a:gd name="connsiteX3635" fmla="*/ 1013097 w 1013913"/>
                <a:gd name="connsiteY3635" fmla="*/ 746225 h 1013913"/>
                <a:gd name="connsiteX3636" fmla="*/ 1001293 w 1013913"/>
                <a:gd name="connsiteY3636" fmla="*/ 764613 h 1013913"/>
                <a:gd name="connsiteX3637" fmla="*/ 1013913 w 1013913"/>
                <a:gd name="connsiteY3637" fmla="*/ 784306 h 1013913"/>
                <a:gd name="connsiteX3638" fmla="*/ 1005591 w 1013913"/>
                <a:gd name="connsiteY3638" fmla="*/ 784306 h 1013913"/>
                <a:gd name="connsiteX3639" fmla="*/ 997158 w 1013913"/>
                <a:gd name="connsiteY3639" fmla="*/ 770923 h 1013913"/>
                <a:gd name="connsiteX3640" fmla="*/ 16755 w 1013913"/>
                <a:gd name="connsiteY3640" fmla="*/ 828325 h 1013913"/>
                <a:gd name="connsiteX3641" fmla="*/ 8323 w 1013913"/>
                <a:gd name="connsiteY3641" fmla="*/ 841708 h 1013913"/>
                <a:gd name="connsiteX3642" fmla="*/ 0 w 1013913"/>
                <a:gd name="connsiteY3642" fmla="*/ 841708 h 1013913"/>
                <a:gd name="connsiteX3643" fmla="*/ 12621 w 1013913"/>
                <a:gd name="connsiteY3643" fmla="*/ 822015 h 1013913"/>
                <a:gd name="connsiteX3644" fmla="*/ 816 w 1013913"/>
                <a:gd name="connsiteY3644" fmla="*/ 803627 h 1013913"/>
                <a:gd name="connsiteX3645" fmla="*/ 9139 w 1013913"/>
                <a:gd name="connsiteY3645" fmla="*/ 803627 h 1013913"/>
                <a:gd name="connsiteX3646" fmla="*/ 16755 w 1013913"/>
                <a:gd name="connsiteY3646" fmla="*/ 815595 h 1013913"/>
                <a:gd name="connsiteX3647" fmla="*/ 24372 w 1013913"/>
                <a:gd name="connsiteY3647" fmla="*/ 803627 h 1013913"/>
                <a:gd name="connsiteX3648" fmla="*/ 32695 w 1013913"/>
                <a:gd name="connsiteY3648" fmla="*/ 803627 h 1013913"/>
                <a:gd name="connsiteX3649" fmla="*/ 20890 w 1013913"/>
                <a:gd name="connsiteY3649" fmla="*/ 822015 h 1013913"/>
                <a:gd name="connsiteX3650" fmla="*/ 33511 w 1013913"/>
                <a:gd name="connsiteY3650" fmla="*/ 841708 h 1013913"/>
                <a:gd name="connsiteX3651" fmla="*/ 25188 w 1013913"/>
                <a:gd name="connsiteY3651" fmla="*/ 841708 h 1013913"/>
                <a:gd name="connsiteX3652" fmla="*/ 16755 w 1013913"/>
                <a:gd name="connsiteY3652" fmla="*/ 828325 h 1013913"/>
                <a:gd name="connsiteX3653" fmla="*/ 68355 w 1013913"/>
                <a:gd name="connsiteY3653" fmla="*/ 828325 h 1013913"/>
                <a:gd name="connsiteX3654" fmla="*/ 59923 w 1013913"/>
                <a:gd name="connsiteY3654" fmla="*/ 841708 h 1013913"/>
                <a:gd name="connsiteX3655" fmla="*/ 51600 w 1013913"/>
                <a:gd name="connsiteY3655" fmla="*/ 841708 h 1013913"/>
                <a:gd name="connsiteX3656" fmla="*/ 64221 w 1013913"/>
                <a:gd name="connsiteY3656" fmla="*/ 822015 h 1013913"/>
                <a:gd name="connsiteX3657" fmla="*/ 52416 w 1013913"/>
                <a:gd name="connsiteY3657" fmla="*/ 803627 h 1013913"/>
                <a:gd name="connsiteX3658" fmla="*/ 60739 w 1013913"/>
                <a:gd name="connsiteY3658" fmla="*/ 803627 h 1013913"/>
                <a:gd name="connsiteX3659" fmla="*/ 68355 w 1013913"/>
                <a:gd name="connsiteY3659" fmla="*/ 815595 h 1013913"/>
                <a:gd name="connsiteX3660" fmla="*/ 75972 w 1013913"/>
                <a:gd name="connsiteY3660" fmla="*/ 803627 h 1013913"/>
                <a:gd name="connsiteX3661" fmla="*/ 84295 w 1013913"/>
                <a:gd name="connsiteY3661" fmla="*/ 803627 h 1013913"/>
                <a:gd name="connsiteX3662" fmla="*/ 72490 w 1013913"/>
                <a:gd name="connsiteY3662" fmla="*/ 822015 h 1013913"/>
                <a:gd name="connsiteX3663" fmla="*/ 85111 w 1013913"/>
                <a:gd name="connsiteY3663" fmla="*/ 841708 h 1013913"/>
                <a:gd name="connsiteX3664" fmla="*/ 76788 w 1013913"/>
                <a:gd name="connsiteY3664" fmla="*/ 841708 h 1013913"/>
                <a:gd name="connsiteX3665" fmla="*/ 68355 w 1013913"/>
                <a:gd name="connsiteY3665" fmla="*/ 828325 h 1013913"/>
                <a:gd name="connsiteX3666" fmla="*/ 119956 w 1013913"/>
                <a:gd name="connsiteY3666" fmla="*/ 828325 h 1013913"/>
                <a:gd name="connsiteX3667" fmla="*/ 111523 w 1013913"/>
                <a:gd name="connsiteY3667" fmla="*/ 841708 h 1013913"/>
                <a:gd name="connsiteX3668" fmla="*/ 103200 w 1013913"/>
                <a:gd name="connsiteY3668" fmla="*/ 841708 h 1013913"/>
                <a:gd name="connsiteX3669" fmla="*/ 115821 w 1013913"/>
                <a:gd name="connsiteY3669" fmla="*/ 822015 h 1013913"/>
                <a:gd name="connsiteX3670" fmla="*/ 104016 w 1013913"/>
                <a:gd name="connsiteY3670" fmla="*/ 803627 h 1013913"/>
                <a:gd name="connsiteX3671" fmla="*/ 112339 w 1013913"/>
                <a:gd name="connsiteY3671" fmla="*/ 803627 h 1013913"/>
                <a:gd name="connsiteX3672" fmla="*/ 119955 w 1013913"/>
                <a:gd name="connsiteY3672" fmla="*/ 815595 h 1013913"/>
                <a:gd name="connsiteX3673" fmla="*/ 127572 w 1013913"/>
                <a:gd name="connsiteY3673" fmla="*/ 803627 h 1013913"/>
                <a:gd name="connsiteX3674" fmla="*/ 135895 w 1013913"/>
                <a:gd name="connsiteY3674" fmla="*/ 803627 h 1013913"/>
                <a:gd name="connsiteX3675" fmla="*/ 124090 w 1013913"/>
                <a:gd name="connsiteY3675" fmla="*/ 822015 h 1013913"/>
                <a:gd name="connsiteX3676" fmla="*/ 136711 w 1013913"/>
                <a:gd name="connsiteY3676" fmla="*/ 841708 h 1013913"/>
                <a:gd name="connsiteX3677" fmla="*/ 128388 w 1013913"/>
                <a:gd name="connsiteY3677" fmla="*/ 841708 h 1013913"/>
                <a:gd name="connsiteX3678" fmla="*/ 119955 w 1013913"/>
                <a:gd name="connsiteY3678" fmla="*/ 828325 h 1013913"/>
                <a:gd name="connsiteX3679" fmla="*/ 171556 w 1013913"/>
                <a:gd name="connsiteY3679" fmla="*/ 828325 h 1013913"/>
                <a:gd name="connsiteX3680" fmla="*/ 163123 w 1013913"/>
                <a:gd name="connsiteY3680" fmla="*/ 841708 h 1013913"/>
                <a:gd name="connsiteX3681" fmla="*/ 154800 w 1013913"/>
                <a:gd name="connsiteY3681" fmla="*/ 841708 h 1013913"/>
                <a:gd name="connsiteX3682" fmla="*/ 167421 w 1013913"/>
                <a:gd name="connsiteY3682" fmla="*/ 822015 h 1013913"/>
                <a:gd name="connsiteX3683" fmla="*/ 155616 w 1013913"/>
                <a:gd name="connsiteY3683" fmla="*/ 803627 h 1013913"/>
                <a:gd name="connsiteX3684" fmla="*/ 163939 w 1013913"/>
                <a:gd name="connsiteY3684" fmla="*/ 803627 h 1013913"/>
                <a:gd name="connsiteX3685" fmla="*/ 171555 w 1013913"/>
                <a:gd name="connsiteY3685" fmla="*/ 815595 h 1013913"/>
                <a:gd name="connsiteX3686" fmla="*/ 179172 w 1013913"/>
                <a:gd name="connsiteY3686" fmla="*/ 803627 h 1013913"/>
                <a:gd name="connsiteX3687" fmla="*/ 187495 w 1013913"/>
                <a:gd name="connsiteY3687" fmla="*/ 803627 h 1013913"/>
                <a:gd name="connsiteX3688" fmla="*/ 175690 w 1013913"/>
                <a:gd name="connsiteY3688" fmla="*/ 822015 h 1013913"/>
                <a:gd name="connsiteX3689" fmla="*/ 188311 w 1013913"/>
                <a:gd name="connsiteY3689" fmla="*/ 841708 h 1013913"/>
                <a:gd name="connsiteX3690" fmla="*/ 179988 w 1013913"/>
                <a:gd name="connsiteY3690" fmla="*/ 841708 h 1013913"/>
                <a:gd name="connsiteX3691" fmla="*/ 171555 w 1013913"/>
                <a:gd name="connsiteY3691" fmla="*/ 828325 h 1013913"/>
                <a:gd name="connsiteX3692" fmla="*/ 223156 w 1013913"/>
                <a:gd name="connsiteY3692" fmla="*/ 828325 h 1013913"/>
                <a:gd name="connsiteX3693" fmla="*/ 214724 w 1013913"/>
                <a:gd name="connsiteY3693" fmla="*/ 841708 h 1013913"/>
                <a:gd name="connsiteX3694" fmla="*/ 206401 w 1013913"/>
                <a:gd name="connsiteY3694" fmla="*/ 841708 h 1013913"/>
                <a:gd name="connsiteX3695" fmla="*/ 219021 w 1013913"/>
                <a:gd name="connsiteY3695" fmla="*/ 822015 h 1013913"/>
                <a:gd name="connsiteX3696" fmla="*/ 207217 w 1013913"/>
                <a:gd name="connsiteY3696" fmla="*/ 803627 h 1013913"/>
                <a:gd name="connsiteX3697" fmla="*/ 215540 w 1013913"/>
                <a:gd name="connsiteY3697" fmla="*/ 803627 h 1013913"/>
                <a:gd name="connsiteX3698" fmla="*/ 223156 w 1013913"/>
                <a:gd name="connsiteY3698" fmla="*/ 815595 h 1013913"/>
                <a:gd name="connsiteX3699" fmla="*/ 230772 w 1013913"/>
                <a:gd name="connsiteY3699" fmla="*/ 803627 h 1013913"/>
                <a:gd name="connsiteX3700" fmla="*/ 239095 w 1013913"/>
                <a:gd name="connsiteY3700" fmla="*/ 803627 h 1013913"/>
                <a:gd name="connsiteX3701" fmla="*/ 227291 w 1013913"/>
                <a:gd name="connsiteY3701" fmla="*/ 822015 h 1013913"/>
                <a:gd name="connsiteX3702" fmla="*/ 239911 w 1013913"/>
                <a:gd name="connsiteY3702" fmla="*/ 841708 h 1013913"/>
                <a:gd name="connsiteX3703" fmla="*/ 231588 w 1013913"/>
                <a:gd name="connsiteY3703" fmla="*/ 841708 h 1013913"/>
                <a:gd name="connsiteX3704" fmla="*/ 223156 w 1013913"/>
                <a:gd name="connsiteY3704" fmla="*/ 828325 h 1013913"/>
                <a:gd name="connsiteX3705" fmla="*/ 274756 w 1013913"/>
                <a:gd name="connsiteY3705" fmla="*/ 828325 h 1013913"/>
                <a:gd name="connsiteX3706" fmla="*/ 266324 w 1013913"/>
                <a:gd name="connsiteY3706" fmla="*/ 841708 h 1013913"/>
                <a:gd name="connsiteX3707" fmla="*/ 258001 w 1013913"/>
                <a:gd name="connsiteY3707" fmla="*/ 841708 h 1013913"/>
                <a:gd name="connsiteX3708" fmla="*/ 270621 w 1013913"/>
                <a:gd name="connsiteY3708" fmla="*/ 822015 h 1013913"/>
                <a:gd name="connsiteX3709" fmla="*/ 258817 w 1013913"/>
                <a:gd name="connsiteY3709" fmla="*/ 803627 h 1013913"/>
                <a:gd name="connsiteX3710" fmla="*/ 267140 w 1013913"/>
                <a:gd name="connsiteY3710" fmla="*/ 803627 h 1013913"/>
                <a:gd name="connsiteX3711" fmla="*/ 274756 w 1013913"/>
                <a:gd name="connsiteY3711" fmla="*/ 815595 h 1013913"/>
                <a:gd name="connsiteX3712" fmla="*/ 282373 w 1013913"/>
                <a:gd name="connsiteY3712" fmla="*/ 803627 h 1013913"/>
                <a:gd name="connsiteX3713" fmla="*/ 290696 w 1013913"/>
                <a:gd name="connsiteY3713" fmla="*/ 803627 h 1013913"/>
                <a:gd name="connsiteX3714" fmla="*/ 278891 w 1013913"/>
                <a:gd name="connsiteY3714" fmla="*/ 822015 h 1013913"/>
                <a:gd name="connsiteX3715" fmla="*/ 291512 w 1013913"/>
                <a:gd name="connsiteY3715" fmla="*/ 841708 h 1013913"/>
                <a:gd name="connsiteX3716" fmla="*/ 283189 w 1013913"/>
                <a:gd name="connsiteY3716" fmla="*/ 841708 h 1013913"/>
                <a:gd name="connsiteX3717" fmla="*/ 274756 w 1013913"/>
                <a:gd name="connsiteY3717" fmla="*/ 828325 h 1013913"/>
                <a:gd name="connsiteX3718" fmla="*/ 326356 w 1013913"/>
                <a:gd name="connsiteY3718" fmla="*/ 828325 h 1013913"/>
                <a:gd name="connsiteX3719" fmla="*/ 317924 w 1013913"/>
                <a:gd name="connsiteY3719" fmla="*/ 841708 h 1013913"/>
                <a:gd name="connsiteX3720" fmla="*/ 309601 w 1013913"/>
                <a:gd name="connsiteY3720" fmla="*/ 841708 h 1013913"/>
                <a:gd name="connsiteX3721" fmla="*/ 322222 w 1013913"/>
                <a:gd name="connsiteY3721" fmla="*/ 822015 h 1013913"/>
                <a:gd name="connsiteX3722" fmla="*/ 310417 w 1013913"/>
                <a:gd name="connsiteY3722" fmla="*/ 803627 h 1013913"/>
                <a:gd name="connsiteX3723" fmla="*/ 318740 w 1013913"/>
                <a:gd name="connsiteY3723" fmla="*/ 803627 h 1013913"/>
                <a:gd name="connsiteX3724" fmla="*/ 326356 w 1013913"/>
                <a:gd name="connsiteY3724" fmla="*/ 815595 h 1013913"/>
                <a:gd name="connsiteX3725" fmla="*/ 333973 w 1013913"/>
                <a:gd name="connsiteY3725" fmla="*/ 803627 h 1013913"/>
                <a:gd name="connsiteX3726" fmla="*/ 342296 w 1013913"/>
                <a:gd name="connsiteY3726" fmla="*/ 803627 h 1013913"/>
                <a:gd name="connsiteX3727" fmla="*/ 330491 w 1013913"/>
                <a:gd name="connsiteY3727" fmla="*/ 822015 h 1013913"/>
                <a:gd name="connsiteX3728" fmla="*/ 343112 w 1013913"/>
                <a:gd name="connsiteY3728" fmla="*/ 841708 h 1013913"/>
                <a:gd name="connsiteX3729" fmla="*/ 334789 w 1013913"/>
                <a:gd name="connsiteY3729" fmla="*/ 841708 h 1013913"/>
                <a:gd name="connsiteX3730" fmla="*/ 326356 w 1013913"/>
                <a:gd name="connsiteY3730" fmla="*/ 828325 h 1013913"/>
                <a:gd name="connsiteX3731" fmla="*/ 377956 w 1013913"/>
                <a:gd name="connsiteY3731" fmla="*/ 828325 h 1013913"/>
                <a:gd name="connsiteX3732" fmla="*/ 369524 w 1013913"/>
                <a:gd name="connsiteY3732" fmla="*/ 841708 h 1013913"/>
                <a:gd name="connsiteX3733" fmla="*/ 361201 w 1013913"/>
                <a:gd name="connsiteY3733" fmla="*/ 841708 h 1013913"/>
                <a:gd name="connsiteX3734" fmla="*/ 373822 w 1013913"/>
                <a:gd name="connsiteY3734" fmla="*/ 822015 h 1013913"/>
                <a:gd name="connsiteX3735" fmla="*/ 362017 w 1013913"/>
                <a:gd name="connsiteY3735" fmla="*/ 803627 h 1013913"/>
                <a:gd name="connsiteX3736" fmla="*/ 370340 w 1013913"/>
                <a:gd name="connsiteY3736" fmla="*/ 803627 h 1013913"/>
                <a:gd name="connsiteX3737" fmla="*/ 377956 w 1013913"/>
                <a:gd name="connsiteY3737" fmla="*/ 815595 h 1013913"/>
                <a:gd name="connsiteX3738" fmla="*/ 385573 w 1013913"/>
                <a:gd name="connsiteY3738" fmla="*/ 803627 h 1013913"/>
                <a:gd name="connsiteX3739" fmla="*/ 393896 w 1013913"/>
                <a:gd name="connsiteY3739" fmla="*/ 803627 h 1013913"/>
                <a:gd name="connsiteX3740" fmla="*/ 382091 w 1013913"/>
                <a:gd name="connsiteY3740" fmla="*/ 822015 h 1013913"/>
                <a:gd name="connsiteX3741" fmla="*/ 394712 w 1013913"/>
                <a:gd name="connsiteY3741" fmla="*/ 841708 h 1013913"/>
                <a:gd name="connsiteX3742" fmla="*/ 386389 w 1013913"/>
                <a:gd name="connsiteY3742" fmla="*/ 841708 h 1013913"/>
                <a:gd name="connsiteX3743" fmla="*/ 377956 w 1013913"/>
                <a:gd name="connsiteY3743" fmla="*/ 828325 h 1013913"/>
                <a:gd name="connsiteX3744" fmla="*/ 429556 w 1013913"/>
                <a:gd name="connsiteY3744" fmla="*/ 828325 h 1013913"/>
                <a:gd name="connsiteX3745" fmla="*/ 421124 w 1013913"/>
                <a:gd name="connsiteY3745" fmla="*/ 841708 h 1013913"/>
                <a:gd name="connsiteX3746" fmla="*/ 412801 w 1013913"/>
                <a:gd name="connsiteY3746" fmla="*/ 841708 h 1013913"/>
                <a:gd name="connsiteX3747" fmla="*/ 425422 w 1013913"/>
                <a:gd name="connsiteY3747" fmla="*/ 822015 h 1013913"/>
                <a:gd name="connsiteX3748" fmla="*/ 413617 w 1013913"/>
                <a:gd name="connsiteY3748" fmla="*/ 803627 h 1013913"/>
                <a:gd name="connsiteX3749" fmla="*/ 421940 w 1013913"/>
                <a:gd name="connsiteY3749" fmla="*/ 803627 h 1013913"/>
                <a:gd name="connsiteX3750" fmla="*/ 429556 w 1013913"/>
                <a:gd name="connsiteY3750" fmla="*/ 815595 h 1013913"/>
                <a:gd name="connsiteX3751" fmla="*/ 437173 w 1013913"/>
                <a:gd name="connsiteY3751" fmla="*/ 803627 h 1013913"/>
                <a:gd name="connsiteX3752" fmla="*/ 445496 w 1013913"/>
                <a:gd name="connsiteY3752" fmla="*/ 803627 h 1013913"/>
                <a:gd name="connsiteX3753" fmla="*/ 433691 w 1013913"/>
                <a:gd name="connsiteY3753" fmla="*/ 822015 h 1013913"/>
                <a:gd name="connsiteX3754" fmla="*/ 446312 w 1013913"/>
                <a:gd name="connsiteY3754" fmla="*/ 841708 h 1013913"/>
                <a:gd name="connsiteX3755" fmla="*/ 437989 w 1013913"/>
                <a:gd name="connsiteY3755" fmla="*/ 841708 h 1013913"/>
                <a:gd name="connsiteX3756" fmla="*/ 429556 w 1013913"/>
                <a:gd name="connsiteY3756" fmla="*/ 828325 h 1013913"/>
                <a:gd name="connsiteX3757" fmla="*/ 481157 w 1013913"/>
                <a:gd name="connsiteY3757" fmla="*/ 828325 h 1013913"/>
                <a:gd name="connsiteX3758" fmla="*/ 472724 w 1013913"/>
                <a:gd name="connsiteY3758" fmla="*/ 841708 h 1013913"/>
                <a:gd name="connsiteX3759" fmla="*/ 464401 w 1013913"/>
                <a:gd name="connsiteY3759" fmla="*/ 841708 h 1013913"/>
                <a:gd name="connsiteX3760" fmla="*/ 477022 w 1013913"/>
                <a:gd name="connsiteY3760" fmla="*/ 822015 h 1013913"/>
                <a:gd name="connsiteX3761" fmla="*/ 465217 w 1013913"/>
                <a:gd name="connsiteY3761" fmla="*/ 803627 h 1013913"/>
                <a:gd name="connsiteX3762" fmla="*/ 473540 w 1013913"/>
                <a:gd name="connsiteY3762" fmla="*/ 803627 h 1013913"/>
                <a:gd name="connsiteX3763" fmla="*/ 481156 w 1013913"/>
                <a:gd name="connsiteY3763" fmla="*/ 815595 h 1013913"/>
                <a:gd name="connsiteX3764" fmla="*/ 488773 w 1013913"/>
                <a:gd name="connsiteY3764" fmla="*/ 803627 h 1013913"/>
                <a:gd name="connsiteX3765" fmla="*/ 497096 w 1013913"/>
                <a:gd name="connsiteY3765" fmla="*/ 803627 h 1013913"/>
                <a:gd name="connsiteX3766" fmla="*/ 485291 w 1013913"/>
                <a:gd name="connsiteY3766" fmla="*/ 822015 h 1013913"/>
                <a:gd name="connsiteX3767" fmla="*/ 497912 w 1013913"/>
                <a:gd name="connsiteY3767" fmla="*/ 841708 h 1013913"/>
                <a:gd name="connsiteX3768" fmla="*/ 489589 w 1013913"/>
                <a:gd name="connsiteY3768" fmla="*/ 841708 h 1013913"/>
                <a:gd name="connsiteX3769" fmla="*/ 481156 w 1013913"/>
                <a:gd name="connsiteY3769" fmla="*/ 828325 h 1013913"/>
                <a:gd name="connsiteX3770" fmla="*/ 532757 w 1013913"/>
                <a:gd name="connsiteY3770" fmla="*/ 828325 h 1013913"/>
                <a:gd name="connsiteX3771" fmla="*/ 524324 w 1013913"/>
                <a:gd name="connsiteY3771" fmla="*/ 841708 h 1013913"/>
                <a:gd name="connsiteX3772" fmla="*/ 516001 w 1013913"/>
                <a:gd name="connsiteY3772" fmla="*/ 841708 h 1013913"/>
                <a:gd name="connsiteX3773" fmla="*/ 528622 w 1013913"/>
                <a:gd name="connsiteY3773" fmla="*/ 822015 h 1013913"/>
                <a:gd name="connsiteX3774" fmla="*/ 516817 w 1013913"/>
                <a:gd name="connsiteY3774" fmla="*/ 803627 h 1013913"/>
                <a:gd name="connsiteX3775" fmla="*/ 525140 w 1013913"/>
                <a:gd name="connsiteY3775" fmla="*/ 803627 h 1013913"/>
                <a:gd name="connsiteX3776" fmla="*/ 532756 w 1013913"/>
                <a:gd name="connsiteY3776" fmla="*/ 815595 h 1013913"/>
                <a:gd name="connsiteX3777" fmla="*/ 540373 w 1013913"/>
                <a:gd name="connsiteY3777" fmla="*/ 803627 h 1013913"/>
                <a:gd name="connsiteX3778" fmla="*/ 548696 w 1013913"/>
                <a:gd name="connsiteY3778" fmla="*/ 803627 h 1013913"/>
                <a:gd name="connsiteX3779" fmla="*/ 536891 w 1013913"/>
                <a:gd name="connsiteY3779" fmla="*/ 822015 h 1013913"/>
                <a:gd name="connsiteX3780" fmla="*/ 549512 w 1013913"/>
                <a:gd name="connsiteY3780" fmla="*/ 841708 h 1013913"/>
                <a:gd name="connsiteX3781" fmla="*/ 541189 w 1013913"/>
                <a:gd name="connsiteY3781" fmla="*/ 841708 h 1013913"/>
                <a:gd name="connsiteX3782" fmla="*/ 532756 w 1013913"/>
                <a:gd name="connsiteY3782" fmla="*/ 828325 h 1013913"/>
                <a:gd name="connsiteX3783" fmla="*/ 584357 w 1013913"/>
                <a:gd name="connsiteY3783" fmla="*/ 828325 h 1013913"/>
                <a:gd name="connsiteX3784" fmla="*/ 575925 w 1013913"/>
                <a:gd name="connsiteY3784" fmla="*/ 841708 h 1013913"/>
                <a:gd name="connsiteX3785" fmla="*/ 567601 w 1013913"/>
                <a:gd name="connsiteY3785" fmla="*/ 841708 h 1013913"/>
                <a:gd name="connsiteX3786" fmla="*/ 580222 w 1013913"/>
                <a:gd name="connsiteY3786" fmla="*/ 822015 h 1013913"/>
                <a:gd name="connsiteX3787" fmla="*/ 568417 w 1013913"/>
                <a:gd name="connsiteY3787" fmla="*/ 803627 h 1013913"/>
                <a:gd name="connsiteX3788" fmla="*/ 576741 w 1013913"/>
                <a:gd name="connsiteY3788" fmla="*/ 803627 h 1013913"/>
                <a:gd name="connsiteX3789" fmla="*/ 584357 w 1013913"/>
                <a:gd name="connsiteY3789" fmla="*/ 815595 h 1013913"/>
                <a:gd name="connsiteX3790" fmla="*/ 591973 w 1013913"/>
                <a:gd name="connsiteY3790" fmla="*/ 803627 h 1013913"/>
                <a:gd name="connsiteX3791" fmla="*/ 600296 w 1013913"/>
                <a:gd name="connsiteY3791" fmla="*/ 803627 h 1013913"/>
                <a:gd name="connsiteX3792" fmla="*/ 588492 w 1013913"/>
                <a:gd name="connsiteY3792" fmla="*/ 822015 h 1013913"/>
                <a:gd name="connsiteX3793" fmla="*/ 601112 w 1013913"/>
                <a:gd name="connsiteY3793" fmla="*/ 841708 h 1013913"/>
                <a:gd name="connsiteX3794" fmla="*/ 592789 w 1013913"/>
                <a:gd name="connsiteY3794" fmla="*/ 841708 h 1013913"/>
                <a:gd name="connsiteX3795" fmla="*/ 584357 w 1013913"/>
                <a:gd name="connsiteY3795" fmla="*/ 828325 h 1013913"/>
                <a:gd name="connsiteX3796" fmla="*/ 635957 w 1013913"/>
                <a:gd name="connsiteY3796" fmla="*/ 828325 h 1013913"/>
                <a:gd name="connsiteX3797" fmla="*/ 627525 w 1013913"/>
                <a:gd name="connsiteY3797" fmla="*/ 841708 h 1013913"/>
                <a:gd name="connsiteX3798" fmla="*/ 619202 w 1013913"/>
                <a:gd name="connsiteY3798" fmla="*/ 841708 h 1013913"/>
                <a:gd name="connsiteX3799" fmla="*/ 631822 w 1013913"/>
                <a:gd name="connsiteY3799" fmla="*/ 822015 h 1013913"/>
                <a:gd name="connsiteX3800" fmla="*/ 620018 w 1013913"/>
                <a:gd name="connsiteY3800" fmla="*/ 803627 h 1013913"/>
                <a:gd name="connsiteX3801" fmla="*/ 628341 w 1013913"/>
                <a:gd name="connsiteY3801" fmla="*/ 803627 h 1013913"/>
                <a:gd name="connsiteX3802" fmla="*/ 635957 w 1013913"/>
                <a:gd name="connsiteY3802" fmla="*/ 815595 h 1013913"/>
                <a:gd name="connsiteX3803" fmla="*/ 643573 w 1013913"/>
                <a:gd name="connsiteY3803" fmla="*/ 803627 h 1013913"/>
                <a:gd name="connsiteX3804" fmla="*/ 651896 w 1013913"/>
                <a:gd name="connsiteY3804" fmla="*/ 803627 h 1013913"/>
                <a:gd name="connsiteX3805" fmla="*/ 640092 w 1013913"/>
                <a:gd name="connsiteY3805" fmla="*/ 822015 h 1013913"/>
                <a:gd name="connsiteX3806" fmla="*/ 652712 w 1013913"/>
                <a:gd name="connsiteY3806" fmla="*/ 841708 h 1013913"/>
                <a:gd name="connsiteX3807" fmla="*/ 644389 w 1013913"/>
                <a:gd name="connsiteY3807" fmla="*/ 841708 h 1013913"/>
                <a:gd name="connsiteX3808" fmla="*/ 635957 w 1013913"/>
                <a:gd name="connsiteY3808" fmla="*/ 828325 h 1013913"/>
                <a:gd name="connsiteX3809" fmla="*/ 687557 w 1013913"/>
                <a:gd name="connsiteY3809" fmla="*/ 828325 h 1013913"/>
                <a:gd name="connsiteX3810" fmla="*/ 679125 w 1013913"/>
                <a:gd name="connsiteY3810" fmla="*/ 841708 h 1013913"/>
                <a:gd name="connsiteX3811" fmla="*/ 670802 w 1013913"/>
                <a:gd name="connsiteY3811" fmla="*/ 841708 h 1013913"/>
                <a:gd name="connsiteX3812" fmla="*/ 683423 w 1013913"/>
                <a:gd name="connsiteY3812" fmla="*/ 822015 h 1013913"/>
                <a:gd name="connsiteX3813" fmla="*/ 671618 w 1013913"/>
                <a:gd name="connsiteY3813" fmla="*/ 803627 h 1013913"/>
                <a:gd name="connsiteX3814" fmla="*/ 679941 w 1013913"/>
                <a:gd name="connsiteY3814" fmla="*/ 803627 h 1013913"/>
                <a:gd name="connsiteX3815" fmla="*/ 687557 w 1013913"/>
                <a:gd name="connsiteY3815" fmla="*/ 815595 h 1013913"/>
                <a:gd name="connsiteX3816" fmla="*/ 695174 w 1013913"/>
                <a:gd name="connsiteY3816" fmla="*/ 803627 h 1013913"/>
                <a:gd name="connsiteX3817" fmla="*/ 703497 w 1013913"/>
                <a:gd name="connsiteY3817" fmla="*/ 803627 h 1013913"/>
                <a:gd name="connsiteX3818" fmla="*/ 691692 w 1013913"/>
                <a:gd name="connsiteY3818" fmla="*/ 822015 h 1013913"/>
                <a:gd name="connsiteX3819" fmla="*/ 704313 w 1013913"/>
                <a:gd name="connsiteY3819" fmla="*/ 841708 h 1013913"/>
                <a:gd name="connsiteX3820" fmla="*/ 695990 w 1013913"/>
                <a:gd name="connsiteY3820" fmla="*/ 841708 h 1013913"/>
                <a:gd name="connsiteX3821" fmla="*/ 687557 w 1013913"/>
                <a:gd name="connsiteY3821" fmla="*/ 828325 h 1013913"/>
                <a:gd name="connsiteX3822" fmla="*/ 739157 w 1013913"/>
                <a:gd name="connsiteY3822" fmla="*/ 828325 h 1013913"/>
                <a:gd name="connsiteX3823" fmla="*/ 730725 w 1013913"/>
                <a:gd name="connsiteY3823" fmla="*/ 841708 h 1013913"/>
                <a:gd name="connsiteX3824" fmla="*/ 722402 w 1013913"/>
                <a:gd name="connsiteY3824" fmla="*/ 841708 h 1013913"/>
                <a:gd name="connsiteX3825" fmla="*/ 735023 w 1013913"/>
                <a:gd name="connsiteY3825" fmla="*/ 822015 h 1013913"/>
                <a:gd name="connsiteX3826" fmla="*/ 723218 w 1013913"/>
                <a:gd name="connsiteY3826" fmla="*/ 803627 h 1013913"/>
                <a:gd name="connsiteX3827" fmla="*/ 731541 w 1013913"/>
                <a:gd name="connsiteY3827" fmla="*/ 803627 h 1013913"/>
                <a:gd name="connsiteX3828" fmla="*/ 739157 w 1013913"/>
                <a:gd name="connsiteY3828" fmla="*/ 815595 h 1013913"/>
                <a:gd name="connsiteX3829" fmla="*/ 746774 w 1013913"/>
                <a:gd name="connsiteY3829" fmla="*/ 803627 h 1013913"/>
                <a:gd name="connsiteX3830" fmla="*/ 755097 w 1013913"/>
                <a:gd name="connsiteY3830" fmla="*/ 803627 h 1013913"/>
                <a:gd name="connsiteX3831" fmla="*/ 743292 w 1013913"/>
                <a:gd name="connsiteY3831" fmla="*/ 822015 h 1013913"/>
                <a:gd name="connsiteX3832" fmla="*/ 755913 w 1013913"/>
                <a:gd name="connsiteY3832" fmla="*/ 841708 h 1013913"/>
                <a:gd name="connsiteX3833" fmla="*/ 747590 w 1013913"/>
                <a:gd name="connsiteY3833" fmla="*/ 841708 h 1013913"/>
                <a:gd name="connsiteX3834" fmla="*/ 739157 w 1013913"/>
                <a:gd name="connsiteY3834" fmla="*/ 828325 h 1013913"/>
                <a:gd name="connsiteX3835" fmla="*/ 790757 w 1013913"/>
                <a:gd name="connsiteY3835" fmla="*/ 828325 h 1013913"/>
                <a:gd name="connsiteX3836" fmla="*/ 782325 w 1013913"/>
                <a:gd name="connsiteY3836" fmla="*/ 841708 h 1013913"/>
                <a:gd name="connsiteX3837" fmla="*/ 774002 w 1013913"/>
                <a:gd name="connsiteY3837" fmla="*/ 841708 h 1013913"/>
                <a:gd name="connsiteX3838" fmla="*/ 786623 w 1013913"/>
                <a:gd name="connsiteY3838" fmla="*/ 822015 h 1013913"/>
                <a:gd name="connsiteX3839" fmla="*/ 774818 w 1013913"/>
                <a:gd name="connsiteY3839" fmla="*/ 803627 h 1013913"/>
                <a:gd name="connsiteX3840" fmla="*/ 783141 w 1013913"/>
                <a:gd name="connsiteY3840" fmla="*/ 803627 h 1013913"/>
                <a:gd name="connsiteX3841" fmla="*/ 790757 w 1013913"/>
                <a:gd name="connsiteY3841" fmla="*/ 815595 h 1013913"/>
                <a:gd name="connsiteX3842" fmla="*/ 798374 w 1013913"/>
                <a:gd name="connsiteY3842" fmla="*/ 803627 h 1013913"/>
                <a:gd name="connsiteX3843" fmla="*/ 806697 w 1013913"/>
                <a:gd name="connsiteY3843" fmla="*/ 803627 h 1013913"/>
                <a:gd name="connsiteX3844" fmla="*/ 794892 w 1013913"/>
                <a:gd name="connsiteY3844" fmla="*/ 822015 h 1013913"/>
                <a:gd name="connsiteX3845" fmla="*/ 807513 w 1013913"/>
                <a:gd name="connsiteY3845" fmla="*/ 841708 h 1013913"/>
                <a:gd name="connsiteX3846" fmla="*/ 799190 w 1013913"/>
                <a:gd name="connsiteY3846" fmla="*/ 841708 h 1013913"/>
                <a:gd name="connsiteX3847" fmla="*/ 790757 w 1013913"/>
                <a:gd name="connsiteY3847" fmla="*/ 828325 h 1013913"/>
                <a:gd name="connsiteX3848" fmla="*/ 842357 w 1013913"/>
                <a:gd name="connsiteY3848" fmla="*/ 828325 h 1013913"/>
                <a:gd name="connsiteX3849" fmla="*/ 833925 w 1013913"/>
                <a:gd name="connsiteY3849" fmla="*/ 841708 h 1013913"/>
                <a:gd name="connsiteX3850" fmla="*/ 825602 w 1013913"/>
                <a:gd name="connsiteY3850" fmla="*/ 841708 h 1013913"/>
                <a:gd name="connsiteX3851" fmla="*/ 838223 w 1013913"/>
                <a:gd name="connsiteY3851" fmla="*/ 822015 h 1013913"/>
                <a:gd name="connsiteX3852" fmla="*/ 826418 w 1013913"/>
                <a:gd name="connsiteY3852" fmla="*/ 803627 h 1013913"/>
                <a:gd name="connsiteX3853" fmla="*/ 834741 w 1013913"/>
                <a:gd name="connsiteY3853" fmla="*/ 803627 h 1013913"/>
                <a:gd name="connsiteX3854" fmla="*/ 842357 w 1013913"/>
                <a:gd name="connsiteY3854" fmla="*/ 815595 h 1013913"/>
                <a:gd name="connsiteX3855" fmla="*/ 849974 w 1013913"/>
                <a:gd name="connsiteY3855" fmla="*/ 803627 h 1013913"/>
                <a:gd name="connsiteX3856" fmla="*/ 858297 w 1013913"/>
                <a:gd name="connsiteY3856" fmla="*/ 803627 h 1013913"/>
                <a:gd name="connsiteX3857" fmla="*/ 846492 w 1013913"/>
                <a:gd name="connsiteY3857" fmla="*/ 822015 h 1013913"/>
                <a:gd name="connsiteX3858" fmla="*/ 859113 w 1013913"/>
                <a:gd name="connsiteY3858" fmla="*/ 841708 h 1013913"/>
                <a:gd name="connsiteX3859" fmla="*/ 850790 w 1013913"/>
                <a:gd name="connsiteY3859" fmla="*/ 841708 h 1013913"/>
                <a:gd name="connsiteX3860" fmla="*/ 842357 w 1013913"/>
                <a:gd name="connsiteY3860" fmla="*/ 828325 h 1013913"/>
                <a:gd name="connsiteX3861" fmla="*/ 893958 w 1013913"/>
                <a:gd name="connsiteY3861" fmla="*/ 828325 h 1013913"/>
                <a:gd name="connsiteX3862" fmla="*/ 885526 w 1013913"/>
                <a:gd name="connsiteY3862" fmla="*/ 841708 h 1013913"/>
                <a:gd name="connsiteX3863" fmla="*/ 877202 w 1013913"/>
                <a:gd name="connsiteY3863" fmla="*/ 841708 h 1013913"/>
                <a:gd name="connsiteX3864" fmla="*/ 889823 w 1013913"/>
                <a:gd name="connsiteY3864" fmla="*/ 822015 h 1013913"/>
                <a:gd name="connsiteX3865" fmla="*/ 878018 w 1013913"/>
                <a:gd name="connsiteY3865" fmla="*/ 803627 h 1013913"/>
                <a:gd name="connsiteX3866" fmla="*/ 886341 w 1013913"/>
                <a:gd name="connsiteY3866" fmla="*/ 803627 h 1013913"/>
                <a:gd name="connsiteX3867" fmla="*/ 893958 w 1013913"/>
                <a:gd name="connsiteY3867" fmla="*/ 815595 h 1013913"/>
                <a:gd name="connsiteX3868" fmla="*/ 901574 w 1013913"/>
                <a:gd name="connsiteY3868" fmla="*/ 803627 h 1013913"/>
                <a:gd name="connsiteX3869" fmla="*/ 909897 w 1013913"/>
                <a:gd name="connsiteY3869" fmla="*/ 803627 h 1013913"/>
                <a:gd name="connsiteX3870" fmla="*/ 898093 w 1013913"/>
                <a:gd name="connsiteY3870" fmla="*/ 822015 h 1013913"/>
                <a:gd name="connsiteX3871" fmla="*/ 910713 w 1013913"/>
                <a:gd name="connsiteY3871" fmla="*/ 841708 h 1013913"/>
                <a:gd name="connsiteX3872" fmla="*/ 902390 w 1013913"/>
                <a:gd name="connsiteY3872" fmla="*/ 841708 h 1013913"/>
                <a:gd name="connsiteX3873" fmla="*/ 893958 w 1013913"/>
                <a:gd name="connsiteY3873" fmla="*/ 828325 h 1013913"/>
                <a:gd name="connsiteX3874" fmla="*/ 945558 w 1013913"/>
                <a:gd name="connsiteY3874" fmla="*/ 828325 h 1013913"/>
                <a:gd name="connsiteX3875" fmla="*/ 937126 w 1013913"/>
                <a:gd name="connsiteY3875" fmla="*/ 841708 h 1013913"/>
                <a:gd name="connsiteX3876" fmla="*/ 928803 w 1013913"/>
                <a:gd name="connsiteY3876" fmla="*/ 841708 h 1013913"/>
                <a:gd name="connsiteX3877" fmla="*/ 941423 w 1013913"/>
                <a:gd name="connsiteY3877" fmla="*/ 822015 h 1013913"/>
                <a:gd name="connsiteX3878" fmla="*/ 929619 w 1013913"/>
                <a:gd name="connsiteY3878" fmla="*/ 803627 h 1013913"/>
                <a:gd name="connsiteX3879" fmla="*/ 937942 w 1013913"/>
                <a:gd name="connsiteY3879" fmla="*/ 803627 h 1013913"/>
                <a:gd name="connsiteX3880" fmla="*/ 945558 w 1013913"/>
                <a:gd name="connsiteY3880" fmla="*/ 815595 h 1013913"/>
                <a:gd name="connsiteX3881" fmla="*/ 953174 w 1013913"/>
                <a:gd name="connsiteY3881" fmla="*/ 803627 h 1013913"/>
                <a:gd name="connsiteX3882" fmla="*/ 961497 w 1013913"/>
                <a:gd name="connsiteY3882" fmla="*/ 803627 h 1013913"/>
                <a:gd name="connsiteX3883" fmla="*/ 949693 w 1013913"/>
                <a:gd name="connsiteY3883" fmla="*/ 822015 h 1013913"/>
                <a:gd name="connsiteX3884" fmla="*/ 962313 w 1013913"/>
                <a:gd name="connsiteY3884" fmla="*/ 841708 h 1013913"/>
                <a:gd name="connsiteX3885" fmla="*/ 953990 w 1013913"/>
                <a:gd name="connsiteY3885" fmla="*/ 841708 h 1013913"/>
                <a:gd name="connsiteX3886" fmla="*/ 945558 w 1013913"/>
                <a:gd name="connsiteY3886" fmla="*/ 828325 h 1013913"/>
                <a:gd name="connsiteX3887" fmla="*/ 997158 w 1013913"/>
                <a:gd name="connsiteY3887" fmla="*/ 828325 h 1013913"/>
                <a:gd name="connsiteX3888" fmla="*/ 988726 w 1013913"/>
                <a:gd name="connsiteY3888" fmla="*/ 841708 h 1013913"/>
                <a:gd name="connsiteX3889" fmla="*/ 980403 w 1013913"/>
                <a:gd name="connsiteY3889" fmla="*/ 841708 h 1013913"/>
                <a:gd name="connsiteX3890" fmla="*/ 993023 w 1013913"/>
                <a:gd name="connsiteY3890" fmla="*/ 822015 h 1013913"/>
                <a:gd name="connsiteX3891" fmla="*/ 981219 w 1013913"/>
                <a:gd name="connsiteY3891" fmla="*/ 803627 h 1013913"/>
                <a:gd name="connsiteX3892" fmla="*/ 989542 w 1013913"/>
                <a:gd name="connsiteY3892" fmla="*/ 803627 h 1013913"/>
                <a:gd name="connsiteX3893" fmla="*/ 997158 w 1013913"/>
                <a:gd name="connsiteY3893" fmla="*/ 815595 h 1013913"/>
                <a:gd name="connsiteX3894" fmla="*/ 1004775 w 1013913"/>
                <a:gd name="connsiteY3894" fmla="*/ 803627 h 1013913"/>
                <a:gd name="connsiteX3895" fmla="*/ 1013097 w 1013913"/>
                <a:gd name="connsiteY3895" fmla="*/ 803627 h 1013913"/>
                <a:gd name="connsiteX3896" fmla="*/ 1001293 w 1013913"/>
                <a:gd name="connsiteY3896" fmla="*/ 822015 h 1013913"/>
                <a:gd name="connsiteX3897" fmla="*/ 1013913 w 1013913"/>
                <a:gd name="connsiteY3897" fmla="*/ 841708 h 1013913"/>
                <a:gd name="connsiteX3898" fmla="*/ 1005591 w 1013913"/>
                <a:gd name="connsiteY3898" fmla="*/ 841708 h 1013913"/>
                <a:gd name="connsiteX3899" fmla="*/ 997158 w 1013913"/>
                <a:gd name="connsiteY3899" fmla="*/ 828325 h 1013913"/>
                <a:gd name="connsiteX3900" fmla="*/ 16755 w 1013913"/>
                <a:gd name="connsiteY3900" fmla="*/ 885727 h 1013913"/>
                <a:gd name="connsiteX3901" fmla="*/ 8323 w 1013913"/>
                <a:gd name="connsiteY3901" fmla="*/ 899110 h 1013913"/>
                <a:gd name="connsiteX3902" fmla="*/ 0 w 1013913"/>
                <a:gd name="connsiteY3902" fmla="*/ 899110 h 1013913"/>
                <a:gd name="connsiteX3903" fmla="*/ 12621 w 1013913"/>
                <a:gd name="connsiteY3903" fmla="*/ 879417 h 1013913"/>
                <a:gd name="connsiteX3904" fmla="*/ 816 w 1013913"/>
                <a:gd name="connsiteY3904" fmla="*/ 861029 h 1013913"/>
                <a:gd name="connsiteX3905" fmla="*/ 9139 w 1013913"/>
                <a:gd name="connsiteY3905" fmla="*/ 861029 h 1013913"/>
                <a:gd name="connsiteX3906" fmla="*/ 16755 w 1013913"/>
                <a:gd name="connsiteY3906" fmla="*/ 872997 h 1013913"/>
                <a:gd name="connsiteX3907" fmla="*/ 24372 w 1013913"/>
                <a:gd name="connsiteY3907" fmla="*/ 861029 h 1013913"/>
                <a:gd name="connsiteX3908" fmla="*/ 32695 w 1013913"/>
                <a:gd name="connsiteY3908" fmla="*/ 861029 h 1013913"/>
                <a:gd name="connsiteX3909" fmla="*/ 20890 w 1013913"/>
                <a:gd name="connsiteY3909" fmla="*/ 879417 h 1013913"/>
                <a:gd name="connsiteX3910" fmla="*/ 33511 w 1013913"/>
                <a:gd name="connsiteY3910" fmla="*/ 899110 h 1013913"/>
                <a:gd name="connsiteX3911" fmla="*/ 25188 w 1013913"/>
                <a:gd name="connsiteY3911" fmla="*/ 899110 h 1013913"/>
                <a:gd name="connsiteX3912" fmla="*/ 16755 w 1013913"/>
                <a:gd name="connsiteY3912" fmla="*/ 885727 h 1013913"/>
                <a:gd name="connsiteX3913" fmla="*/ 68355 w 1013913"/>
                <a:gd name="connsiteY3913" fmla="*/ 885727 h 1013913"/>
                <a:gd name="connsiteX3914" fmla="*/ 59923 w 1013913"/>
                <a:gd name="connsiteY3914" fmla="*/ 899110 h 1013913"/>
                <a:gd name="connsiteX3915" fmla="*/ 51600 w 1013913"/>
                <a:gd name="connsiteY3915" fmla="*/ 899110 h 1013913"/>
                <a:gd name="connsiteX3916" fmla="*/ 64221 w 1013913"/>
                <a:gd name="connsiteY3916" fmla="*/ 879417 h 1013913"/>
                <a:gd name="connsiteX3917" fmla="*/ 52416 w 1013913"/>
                <a:gd name="connsiteY3917" fmla="*/ 861029 h 1013913"/>
                <a:gd name="connsiteX3918" fmla="*/ 60739 w 1013913"/>
                <a:gd name="connsiteY3918" fmla="*/ 861029 h 1013913"/>
                <a:gd name="connsiteX3919" fmla="*/ 68355 w 1013913"/>
                <a:gd name="connsiteY3919" fmla="*/ 872997 h 1013913"/>
                <a:gd name="connsiteX3920" fmla="*/ 75972 w 1013913"/>
                <a:gd name="connsiteY3920" fmla="*/ 861029 h 1013913"/>
                <a:gd name="connsiteX3921" fmla="*/ 84295 w 1013913"/>
                <a:gd name="connsiteY3921" fmla="*/ 861029 h 1013913"/>
                <a:gd name="connsiteX3922" fmla="*/ 72490 w 1013913"/>
                <a:gd name="connsiteY3922" fmla="*/ 879417 h 1013913"/>
                <a:gd name="connsiteX3923" fmla="*/ 85111 w 1013913"/>
                <a:gd name="connsiteY3923" fmla="*/ 899110 h 1013913"/>
                <a:gd name="connsiteX3924" fmla="*/ 76788 w 1013913"/>
                <a:gd name="connsiteY3924" fmla="*/ 899110 h 1013913"/>
                <a:gd name="connsiteX3925" fmla="*/ 68355 w 1013913"/>
                <a:gd name="connsiteY3925" fmla="*/ 885727 h 1013913"/>
                <a:gd name="connsiteX3926" fmla="*/ 119956 w 1013913"/>
                <a:gd name="connsiteY3926" fmla="*/ 885727 h 1013913"/>
                <a:gd name="connsiteX3927" fmla="*/ 111523 w 1013913"/>
                <a:gd name="connsiteY3927" fmla="*/ 899110 h 1013913"/>
                <a:gd name="connsiteX3928" fmla="*/ 103200 w 1013913"/>
                <a:gd name="connsiteY3928" fmla="*/ 899110 h 1013913"/>
                <a:gd name="connsiteX3929" fmla="*/ 115821 w 1013913"/>
                <a:gd name="connsiteY3929" fmla="*/ 879417 h 1013913"/>
                <a:gd name="connsiteX3930" fmla="*/ 104016 w 1013913"/>
                <a:gd name="connsiteY3930" fmla="*/ 861029 h 1013913"/>
                <a:gd name="connsiteX3931" fmla="*/ 112339 w 1013913"/>
                <a:gd name="connsiteY3931" fmla="*/ 861029 h 1013913"/>
                <a:gd name="connsiteX3932" fmla="*/ 119955 w 1013913"/>
                <a:gd name="connsiteY3932" fmla="*/ 872997 h 1013913"/>
                <a:gd name="connsiteX3933" fmla="*/ 127572 w 1013913"/>
                <a:gd name="connsiteY3933" fmla="*/ 861029 h 1013913"/>
                <a:gd name="connsiteX3934" fmla="*/ 135895 w 1013913"/>
                <a:gd name="connsiteY3934" fmla="*/ 861029 h 1013913"/>
                <a:gd name="connsiteX3935" fmla="*/ 124090 w 1013913"/>
                <a:gd name="connsiteY3935" fmla="*/ 879417 h 1013913"/>
                <a:gd name="connsiteX3936" fmla="*/ 136711 w 1013913"/>
                <a:gd name="connsiteY3936" fmla="*/ 899110 h 1013913"/>
                <a:gd name="connsiteX3937" fmla="*/ 128388 w 1013913"/>
                <a:gd name="connsiteY3937" fmla="*/ 899110 h 1013913"/>
                <a:gd name="connsiteX3938" fmla="*/ 119955 w 1013913"/>
                <a:gd name="connsiteY3938" fmla="*/ 885727 h 1013913"/>
                <a:gd name="connsiteX3939" fmla="*/ 171556 w 1013913"/>
                <a:gd name="connsiteY3939" fmla="*/ 885727 h 1013913"/>
                <a:gd name="connsiteX3940" fmla="*/ 163123 w 1013913"/>
                <a:gd name="connsiteY3940" fmla="*/ 899110 h 1013913"/>
                <a:gd name="connsiteX3941" fmla="*/ 154800 w 1013913"/>
                <a:gd name="connsiteY3941" fmla="*/ 899110 h 1013913"/>
                <a:gd name="connsiteX3942" fmla="*/ 167421 w 1013913"/>
                <a:gd name="connsiteY3942" fmla="*/ 879417 h 1013913"/>
                <a:gd name="connsiteX3943" fmla="*/ 155616 w 1013913"/>
                <a:gd name="connsiteY3943" fmla="*/ 861029 h 1013913"/>
                <a:gd name="connsiteX3944" fmla="*/ 163939 w 1013913"/>
                <a:gd name="connsiteY3944" fmla="*/ 861029 h 1013913"/>
                <a:gd name="connsiteX3945" fmla="*/ 171555 w 1013913"/>
                <a:gd name="connsiteY3945" fmla="*/ 872997 h 1013913"/>
                <a:gd name="connsiteX3946" fmla="*/ 179172 w 1013913"/>
                <a:gd name="connsiteY3946" fmla="*/ 861029 h 1013913"/>
                <a:gd name="connsiteX3947" fmla="*/ 187495 w 1013913"/>
                <a:gd name="connsiteY3947" fmla="*/ 861029 h 1013913"/>
                <a:gd name="connsiteX3948" fmla="*/ 175690 w 1013913"/>
                <a:gd name="connsiteY3948" fmla="*/ 879417 h 1013913"/>
                <a:gd name="connsiteX3949" fmla="*/ 188311 w 1013913"/>
                <a:gd name="connsiteY3949" fmla="*/ 899110 h 1013913"/>
                <a:gd name="connsiteX3950" fmla="*/ 179988 w 1013913"/>
                <a:gd name="connsiteY3950" fmla="*/ 899110 h 1013913"/>
                <a:gd name="connsiteX3951" fmla="*/ 171555 w 1013913"/>
                <a:gd name="connsiteY3951" fmla="*/ 885727 h 1013913"/>
                <a:gd name="connsiteX3952" fmla="*/ 223156 w 1013913"/>
                <a:gd name="connsiteY3952" fmla="*/ 885727 h 1013913"/>
                <a:gd name="connsiteX3953" fmla="*/ 214724 w 1013913"/>
                <a:gd name="connsiteY3953" fmla="*/ 899110 h 1013913"/>
                <a:gd name="connsiteX3954" fmla="*/ 206401 w 1013913"/>
                <a:gd name="connsiteY3954" fmla="*/ 899110 h 1013913"/>
                <a:gd name="connsiteX3955" fmla="*/ 219021 w 1013913"/>
                <a:gd name="connsiteY3955" fmla="*/ 879417 h 1013913"/>
                <a:gd name="connsiteX3956" fmla="*/ 207217 w 1013913"/>
                <a:gd name="connsiteY3956" fmla="*/ 861029 h 1013913"/>
                <a:gd name="connsiteX3957" fmla="*/ 215540 w 1013913"/>
                <a:gd name="connsiteY3957" fmla="*/ 861029 h 1013913"/>
                <a:gd name="connsiteX3958" fmla="*/ 223156 w 1013913"/>
                <a:gd name="connsiteY3958" fmla="*/ 872997 h 1013913"/>
                <a:gd name="connsiteX3959" fmla="*/ 230772 w 1013913"/>
                <a:gd name="connsiteY3959" fmla="*/ 861029 h 1013913"/>
                <a:gd name="connsiteX3960" fmla="*/ 239095 w 1013913"/>
                <a:gd name="connsiteY3960" fmla="*/ 861029 h 1013913"/>
                <a:gd name="connsiteX3961" fmla="*/ 227291 w 1013913"/>
                <a:gd name="connsiteY3961" fmla="*/ 879417 h 1013913"/>
                <a:gd name="connsiteX3962" fmla="*/ 239911 w 1013913"/>
                <a:gd name="connsiteY3962" fmla="*/ 899110 h 1013913"/>
                <a:gd name="connsiteX3963" fmla="*/ 231588 w 1013913"/>
                <a:gd name="connsiteY3963" fmla="*/ 899110 h 1013913"/>
                <a:gd name="connsiteX3964" fmla="*/ 223156 w 1013913"/>
                <a:gd name="connsiteY3964" fmla="*/ 885727 h 1013913"/>
                <a:gd name="connsiteX3965" fmla="*/ 274756 w 1013913"/>
                <a:gd name="connsiteY3965" fmla="*/ 885727 h 1013913"/>
                <a:gd name="connsiteX3966" fmla="*/ 266324 w 1013913"/>
                <a:gd name="connsiteY3966" fmla="*/ 899110 h 1013913"/>
                <a:gd name="connsiteX3967" fmla="*/ 258001 w 1013913"/>
                <a:gd name="connsiteY3967" fmla="*/ 899110 h 1013913"/>
                <a:gd name="connsiteX3968" fmla="*/ 270621 w 1013913"/>
                <a:gd name="connsiteY3968" fmla="*/ 879417 h 1013913"/>
                <a:gd name="connsiteX3969" fmla="*/ 258817 w 1013913"/>
                <a:gd name="connsiteY3969" fmla="*/ 861029 h 1013913"/>
                <a:gd name="connsiteX3970" fmla="*/ 267140 w 1013913"/>
                <a:gd name="connsiteY3970" fmla="*/ 861029 h 1013913"/>
                <a:gd name="connsiteX3971" fmla="*/ 274756 w 1013913"/>
                <a:gd name="connsiteY3971" fmla="*/ 872997 h 1013913"/>
                <a:gd name="connsiteX3972" fmla="*/ 282373 w 1013913"/>
                <a:gd name="connsiteY3972" fmla="*/ 861029 h 1013913"/>
                <a:gd name="connsiteX3973" fmla="*/ 290696 w 1013913"/>
                <a:gd name="connsiteY3973" fmla="*/ 861029 h 1013913"/>
                <a:gd name="connsiteX3974" fmla="*/ 278891 w 1013913"/>
                <a:gd name="connsiteY3974" fmla="*/ 879417 h 1013913"/>
                <a:gd name="connsiteX3975" fmla="*/ 291512 w 1013913"/>
                <a:gd name="connsiteY3975" fmla="*/ 899110 h 1013913"/>
                <a:gd name="connsiteX3976" fmla="*/ 283189 w 1013913"/>
                <a:gd name="connsiteY3976" fmla="*/ 899110 h 1013913"/>
                <a:gd name="connsiteX3977" fmla="*/ 274756 w 1013913"/>
                <a:gd name="connsiteY3977" fmla="*/ 885727 h 1013913"/>
                <a:gd name="connsiteX3978" fmla="*/ 326356 w 1013913"/>
                <a:gd name="connsiteY3978" fmla="*/ 885727 h 1013913"/>
                <a:gd name="connsiteX3979" fmla="*/ 317924 w 1013913"/>
                <a:gd name="connsiteY3979" fmla="*/ 899110 h 1013913"/>
                <a:gd name="connsiteX3980" fmla="*/ 309601 w 1013913"/>
                <a:gd name="connsiteY3980" fmla="*/ 899110 h 1013913"/>
                <a:gd name="connsiteX3981" fmla="*/ 322222 w 1013913"/>
                <a:gd name="connsiteY3981" fmla="*/ 879417 h 1013913"/>
                <a:gd name="connsiteX3982" fmla="*/ 310417 w 1013913"/>
                <a:gd name="connsiteY3982" fmla="*/ 861029 h 1013913"/>
                <a:gd name="connsiteX3983" fmla="*/ 318740 w 1013913"/>
                <a:gd name="connsiteY3983" fmla="*/ 861029 h 1013913"/>
                <a:gd name="connsiteX3984" fmla="*/ 326356 w 1013913"/>
                <a:gd name="connsiteY3984" fmla="*/ 872997 h 1013913"/>
                <a:gd name="connsiteX3985" fmla="*/ 333973 w 1013913"/>
                <a:gd name="connsiteY3985" fmla="*/ 861029 h 1013913"/>
                <a:gd name="connsiteX3986" fmla="*/ 342296 w 1013913"/>
                <a:gd name="connsiteY3986" fmla="*/ 861029 h 1013913"/>
                <a:gd name="connsiteX3987" fmla="*/ 330491 w 1013913"/>
                <a:gd name="connsiteY3987" fmla="*/ 879417 h 1013913"/>
                <a:gd name="connsiteX3988" fmla="*/ 343112 w 1013913"/>
                <a:gd name="connsiteY3988" fmla="*/ 899110 h 1013913"/>
                <a:gd name="connsiteX3989" fmla="*/ 334789 w 1013913"/>
                <a:gd name="connsiteY3989" fmla="*/ 899110 h 1013913"/>
                <a:gd name="connsiteX3990" fmla="*/ 326356 w 1013913"/>
                <a:gd name="connsiteY3990" fmla="*/ 885727 h 1013913"/>
                <a:gd name="connsiteX3991" fmla="*/ 377956 w 1013913"/>
                <a:gd name="connsiteY3991" fmla="*/ 885727 h 1013913"/>
                <a:gd name="connsiteX3992" fmla="*/ 369524 w 1013913"/>
                <a:gd name="connsiteY3992" fmla="*/ 899110 h 1013913"/>
                <a:gd name="connsiteX3993" fmla="*/ 361201 w 1013913"/>
                <a:gd name="connsiteY3993" fmla="*/ 899110 h 1013913"/>
                <a:gd name="connsiteX3994" fmla="*/ 373822 w 1013913"/>
                <a:gd name="connsiteY3994" fmla="*/ 879417 h 1013913"/>
                <a:gd name="connsiteX3995" fmla="*/ 362017 w 1013913"/>
                <a:gd name="connsiteY3995" fmla="*/ 861029 h 1013913"/>
                <a:gd name="connsiteX3996" fmla="*/ 370340 w 1013913"/>
                <a:gd name="connsiteY3996" fmla="*/ 861029 h 1013913"/>
                <a:gd name="connsiteX3997" fmla="*/ 377956 w 1013913"/>
                <a:gd name="connsiteY3997" fmla="*/ 872997 h 1013913"/>
                <a:gd name="connsiteX3998" fmla="*/ 385573 w 1013913"/>
                <a:gd name="connsiteY3998" fmla="*/ 861029 h 1013913"/>
                <a:gd name="connsiteX3999" fmla="*/ 393896 w 1013913"/>
                <a:gd name="connsiteY3999" fmla="*/ 861029 h 1013913"/>
                <a:gd name="connsiteX4000" fmla="*/ 382091 w 1013913"/>
                <a:gd name="connsiteY4000" fmla="*/ 879417 h 1013913"/>
                <a:gd name="connsiteX4001" fmla="*/ 394712 w 1013913"/>
                <a:gd name="connsiteY4001" fmla="*/ 899110 h 1013913"/>
                <a:gd name="connsiteX4002" fmla="*/ 386389 w 1013913"/>
                <a:gd name="connsiteY4002" fmla="*/ 899110 h 1013913"/>
                <a:gd name="connsiteX4003" fmla="*/ 377956 w 1013913"/>
                <a:gd name="connsiteY4003" fmla="*/ 885727 h 1013913"/>
                <a:gd name="connsiteX4004" fmla="*/ 429556 w 1013913"/>
                <a:gd name="connsiteY4004" fmla="*/ 885727 h 1013913"/>
                <a:gd name="connsiteX4005" fmla="*/ 421124 w 1013913"/>
                <a:gd name="connsiteY4005" fmla="*/ 899110 h 1013913"/>
                <a:gd name="connsiteX4006" fmla="*/ 412801 w 1013913"/>
                <a:gd name="connsiteY4006" fmla="*/ 899110 h 1013913"/>
                <a:gd name="connsiteX4007" fmla="*/ 425422 w 1013913"/>
                <a:gd name="connsiteY4007" fmla="*/ 879417 h 1013913"/>
                <a:gd name="connsiteX4008" fmla="*/ 413617 w 1013913"/>
                <a:gd name="connsiteY4008" fmla="*/ 861029 h 1013913"/>
                <a:gd name="connsiteX4009" fmla="*/ 421940 w 1013913"/>
                <a:gd name="connsiteY4009" fmla="*/ 861029 h 1013913"/>
                <a:gd name="connsiteX4010" fmla="*/ 429556 w 1013913"/>
                <a:gd name="connsiteY4010" fmla="*/ 872997 h 1013913"/>
                <a:gd name="connsiteX4011" fmla="*/ 437173 w 1013913"/>
                <a:gd name="connsiteY4011" fmla="*/ 861029 h 1013913"/>
                <a:gd name="connsiteX4012" fmla="*/ 445496 w 1013913"/>
                <a:gd name="connsiteY4012" fmla="*/ 861029 h 1013913"/>
                <a:gd name="connsiteX4013" fmla="*/ 433691 w 1013913"/>
                <a:gd name="connsiteY4013" fmla="*/ 879417 h 1013913"/>
                <a:gd name="connsiteX4014" fmla="*/ 446312 w 1013913"/>
                <a:gd name="connsiteY4014" fmla="*/ 899110 h 1013913"/>
                <a:gd name="connsiteX4015" fmla="*/ 437989 w 1013913"/>
                <a:gd name="connsiteY4015" fmla="*/ 899110 h 1013913"/>
                <a:gd name="connsiteX4016" fmla="*/ 429556 w 1013913"/>
                <a:gd name="connsiteY4016" fmla="*/ 885727 h 1013913"/>
                <a:gd name="connsiteX4017" fmla="*/ 481157 w 1013913"/>
                <a:gd name="connsiteY4017" fmla="*/ 885727 h 1013913"/>
                <a:gd name="connsiteX4018" fmla="*/ 472724 w 1013913"/>
                <a:gd name="connsiteY4018" fmla="*/ 899110 h 1013913"/>
                <a:gd name="connsiteX4019" fmla="*/ 464401 w 1013913"/>
                <a:gd name="connsiteY4019" fmla="*/ 899110 h 1013913"/>
                <a:gd name="connsiteX4020" fmla="*/ 477022 w 1013913"/>
                <a:gd name="connsiteY4020" fmla="*/ 879417 h 1013913"/>
                <a:gd name="connsiteX4021" fmla="*/ 465217 w 1013913"/>
                <a:gd name="connsiteY4021" fmla="*/ 861029 h 1013913"/>
                <a:gd name="connsiteX4022" fmla="*/ 473540 w 1013913"/>
                <a:gd name="connsiteY4022" fmla="*/ 861029 h 1013913"/>
                <a:gd name="connsiteX4023" fmla="*/ 481156 w 1013913"/>
                <a:gd name="connsiteY4023" fmla="*/ 872997 h 1013913"/>
                <a:gd name="connsiteX4024" fmla="*/ 488773 w 1013913"/>
                <a:gd name="connsiteY4024" fmla="*/ 861029 h 1013913"/>
                <a:gd name="connsiteX4025" fmla="*/ 497096 w 1013913"/>
                <a:gd name="connsiteY4025" fmla="*/ 861029 h 1013913"/>
                <a:gd name="connsiteX4026" fmla="*/ 485291 w 1013913"/>
                <a:gd name="connsiteY4026" fmla="*/ 879417 h 1013913"/>
                <a:gd name="connsiteX4027" fmla="*/ 497912 w 1013913"/>
                <a:gd name="connsiteY4027" fmla="*/ 899110 h 1013913"/>
                <a:gd name="connsiteX4028" fmla="*/ 489589 w 1013913"/>
                <a:gd name="connsiteY4028" fmla="*/ 899110 h 1013913"/>
                <a:gd name="connsiteX4029" fmla="*/ 481156 w 1013913"/>
                <a:gd name="connsiteY4029" fmla="*/ 885727 h 1013913"/>
                <a:gd name="connsiteX4030" fmla="*/ 532757 w 1013913"/>
                <a:gd name="connsiteY4030" fmla="*/ 885727 h 1013913"/>
                <a:gd name="connsiteX4031" fmla="*/ 524324 w 1013913"/>
                <a:gd name="connsiteY4031" fmla="*/ 899110 h 1013913"/>
                <a:gd name="connsiteX4032" fmla="*/ 516001 w 1013913"/>
                <a:gd name="connsiteY4032" fmla="*/ 899110 h 1013913"/>
                <a:gd name="connsiteX4033" fmla="*/ 528622 w 1013913"/>
                <a:gd name="connsiteY4033" fmla="*/ 879417 h 1013913"/>
                <a:gd name="connsiteX4034" fmla="*/ 516817 w 1013913"/>
                <a:gd name="connsiteY4034" fmla="*/ 861029 h 1013913"/>
                <a:gd name="connsiteX4035" fmla="*/ 525140 w 1013913"/>
                <a:gd name="connsiteY4035" fmla="*/ 861029 h 1013913"/>
                <a:gd name="connsiteX4036" fmla="*/ 532756 w 1013913"/>
                <a:gd name="connsiteY4036" fmla="*/ 872997 h 1013913"/>
                <a:gd name="connsiteX4037" fmla="*/ 540373 w 1013913"/>
                <a:gd name="connsiteY4037" fmla="*/ 861029 h 1013913"/>
                <a:gd name="connsiteX4038" fmla="*/ 548696 w 1013913"/>
                <a:gd name="connsiteY4038" fmla="*/ 861029 h 1013913"/>
                <a:gd name="connsiteX4039" fmla="*/ 536891 w 1013913"/>
                <a:gd name="connsiteY4039" fmla="*/ 879417 h 1013913"/>
                <a:gd name="connsiteX4040" fmla="*/ 549512 w 1013913"/>
                <a:gd name="connsiteY4040" fmla="*/ 899110 h 1013913"/>
                <a:gd name="connsiteX4041" fmla="*/ 541189 w 1013913"/>
                <a:gd name="connsiteY4041" fmla="*/ 899110 h 1013913"/>
                <a:gd name="connsiteX4042" fmla="*/ 532756 w 1013913"/>
                <a:gd name="connsiteY4042" fmla="*/ 885727 h 1013913"/>
                <a:gd name="connsiteX4043" fmla="*/ 584357 w 1013913"/>
                <a:gd name="connsiteY4043" fmla="*/ 885727 h 1013913"/>
                <a:gd name="connsiteX4044" fmla="*/ 575925 w 1013913"/>
                <a:gd name="connsiteY4044" fmla="*/ 899110 h 1013913"/>
                <a:gd name="connsiteX4045" fmla="*/ 567601 w 1013913"/>
                <a:gd name="connsiteY4045" fmla="*/ 899110 h 1013913"/>
                <a:gd name="connsiteX4046" fmla="*/ 580222 w 1013913"/>
                <a:gd name="connsiteY4046" fmla="*/ 879417 h 1013913"/>
                <a:gd name="connsiteX4047" fmla="*/ 568417 w 1013913"/>
                <a:gd name="connsiteY4047" fmla="*/ 861029 h 1013913"/>
                <a:gd name="connsiteX4048" fmla="*/ 576741 w 1013913"/>
                <a:gd name="connsiteY4048" fmla="*/ 861029 h 1013913"/>
                <a:gd name="connsiteX4049" fmla="*/ 584357 w 1013913"/>
                <a:gd name="connsiteY4049" fmla="*/ 872997 h 1013913"/>
                <a:gd name="connsiteX4050" fmla="*/ 591973 w 1013913"/>
                <a:gd name="connsiteY4050" fmla="*/ 861029 h 1013913"/>
                <a:gd name="connsiteX4051" fmla="*/ 600296 w 1013913"/>
                <a:gd name="connsiteY4051" fmla="*/ 861029 h 1013913"/>
                <a:gd name="connsiteX4052" fmla="*/ 588492 w 1013913"/>
                <a:gd name="connsiteY4052" fmla="*/ 879417 h 1013913"/>
                <a:gd name="connsiteX4053" fmla="*/ 601112 w 1013913"/>
                <a:gd name="connsiteY4053" fmla="*/ 899110 h 1013913"/>
                <a:gd name="connsiteX4054" fmla="*/ 592789 w 1013913"/>
                <a:gd name="connsiteY4054" fmla="*/ 899110 h 1013913"/>
                <a:gd name="connsiteX4055" fmla="*/ 584357 w 1013913"/>
                <a:gd name="connsiteY4055" fmla="*/ 885727 h 1013913"/>
                <a:gd name="connsiteX4056" fmla="*/ 635957 w 1013913"/>
                <a:gd name="connsiteY4056" fmla="*/ 885727 h 1013913"/>
                <a:gd name="connsiteX4057" fmla="*/ 627525 w 1013913"/>
                <a:gd name="connsiteY4057" fmla="*/ 899110 h 1013913"/>
                <a:gd name="connsiteX4058" fmla="*/ 619202 w 1013913"/>
                <a:gd name="connsiteY4058" fmla="*/ 899110 h 1013913"/>
                <a:gd name="connsiteX4059" fmla="*/ 631822 w 1013913"/>
                <a:gd name="connsiteY4059" fmla="*/ 879417 h 1013913"/>
                <a:gd name="connsiteX4060" fmla="*/ 620018 w 1013913"/>
                <a:gd name="connsiteY4060" fmla="*/ 861029 h 1013913"/>
                <a:gd name="connsiteX4061" fmla="*/ 628341 w 1013913"/>
                <a:gd name="connsiteY4061" fmla="*/ 861029 h 1013913"/>
                <a:gd name="connsiteX4062" fmla="*/ 635957 w 1013913"/>
                <a:gd name="connsiteY4062" fmla="*/ 872997 h 1013913"/>
                <a:gd name="connsiteX4063" fmla="*/ 643573 w 1013913"/>
                <a:gd name="connsiteY4063" fmla="*/ 861029 h 1013913"/>
                <a:gd name="connsiteX4064" fmla="*/ 651896 w 1013913"/>
                <a:gd name="connsiteY4064" fmla="*/ 861029 h 1013913"/>
                <a:gd name="connsiteX4065" fmla="*/ 640092 w 1013913"/>
                <a:gd name="connsiteY4065" fmla="*/ 879417 h 1013913"/>
                <a:gd name="connsiteX4066" fmla="*/ 652712 w 1013913"/>
                <a:gd name="connsiteY4066" fmla="*/ 899110 h 1013913"/>
                <a:gd name="connsiteX4067" fmla="*/ 644389 w 1013913"/>
                <a:gd name="connsiteY4067" fmla="*/ 899110 h 1013913"/>
                <a:gd name="connsiteX4068" fmla="*/ 635957 w 1013913"/>
                <a:gd name="connsiteY4068" fmla="*/ 885727 h 1013913"/>
                <a:gd name="connsiteX4069" fmla="*/ 687557 w 1013913"/>
                <a:gd name="connsiteY4069" fmla="*/ 885727 h 1013913"/>
                <a:gd name="connsiteX4070" fmla="*/ 679125 w 1013913"/>
                <a:gd name="connsiteY4070" fmla="*/ 899110 h 1013913"/>
                <a:gd name="connsiteX4071" fmla="*/ 670802 w 1013913"/>
                <a:gd name="connsiteY4071" fmla="*/ 899110 h 1013913"/>
                <a:gd name="connsiteX4072" fmla="*/ 683423 w 1013913"/>
                <a:gd name="connsiteY4072" fmla="*/ 879417 h 1013913"/>
                <a:gd name="connsiteX4073" fmla="*/ 671618 w 1013913"/>
                <a:gd name="connsiteY4073" fmla="*/ 861029 h 1013913"/>
                <a:gd name="connsiteX4074" fmla="*/ 679941 w 1013913"/>
                <a:gd name="connsiteY4074" fmla="*/ 861029 h 1013913"/>
                <a:gd name="connsiteX4075" fmla="*/ 687557 w 1013913"/>
                <a:gd name="connsiteY4075" fmla="*/ 872997 h 1013913"/>
                <a:gd name="connsiteX4076" fmla="*/ 695174 w 1013913"/>
                <a:gd name="connsiteY4076" fmla="*/ 861029 h 1013913"/>
                <a:gd name="connsiteX4077" fmla="*/ 703497 w 1013913"/>
                <a:gd name="connsiteY4077" fmla="*/ 861029 h 1013913"/>
                <a:gd name="connsiteX4078" fmla="*/ 691692 w 1013913"/>
                <a:gd name="connsiteY4078" fmla="*/ 879417 h 1013913"/>
                <a:gd name="connsiteX4079" fmla="*/ 704313 w 1013913"/>
                <a:gd name="connsiteY4079" fmla="*/ 899110 h 1013913"/>
                <a:gd name="connsiteX4080" fmla="*/ 695990 w 1013913"/>
                <a:gd name="connsiteY4080" fmla="*/ 899110 h 1013913"/>
                <a:gd name="connsiteX4081" fmla="*/ 687557 w 1013913"/>
                <a:gd name="connsiteY4081" fmla="*/ 885727 h 1013913"/>
                <a:gd name="connsiteX4082" fmla="*/ 739157 w 1013913"/>
                <a:gd name="connsiteY4082" fmla="*/ 885727 h 1013913"/>
                <a:gd name="connsiteX4083" fmla="*/ 730725 w 1013913"/>
                <a:gd name="connsiteY4083" fmla="*/ 899110 h 1013913"/>
                <a:gd name="connsiteX4084" fmla="*/ 722402 w 1013913"/>
                <a:gd name="connsiteY4084" fmla="*/ 899110 h 1013913"/>
                <a:gd name="connsiteX4085" fmla="*/ 735023 w 1013913"/>
                <a:gd name="connsiteY4085" fmla="*/ 879417 h 1013913"/>
                <a:gd name="connsiteX4086" fmla="*/ 723218 w 1013913"/>
                <a:gd name="connsiteY4086" fmla="*/ 861029 h 1013913"/>
                <a:gd name="connsiteX4087" fmla="*/ 731541 w 1013913"/>
                <a:gd name="connsiteY4087" fmla="*/ 861029 h 1013913"/>
                <a:gd name="connsiteX4088" fmla="*/ 739157 w 1013913"/>
                <a:gd name="connsiteY4088" fmla="*/ 872997 h 1013913"/>
                <a:gd name="connsiteX4089" fmla="*/ 746774 w 1013913"/>
                <a:gd name="connsiteY4089" fmla="*/ 861029 h 1013913"/>
                <a:gd name="connsiteX4090" fmla="*/ 755097 w 1013913"/>
                <a:gd name="connsiteY4090" fmla="*/ 861029 h 1013913"/>
                <a:gd name="connsiteX4091" fmla="*/ 743292 w 1013913"/>
                <a:gd name="connsiteY4091" fmla="*/ 879417 h 1013913"/>
                <a:gd name="connsiteX4092" fmla="*/ 755913 w 1013913"/>
                <a:gd name="connsiteY4092" fmla="*/ 899110 h 1013913"/>
                <a:gd name="connsiteX4093" fmla="*/ 747590 w 1013913"/>
                <a:gd name="connsiteY4093" fmla="*/ 899110 h 1013913"/>
                <a:gd name="connsiteX4094" fmla="*/ 739157 w 1013913"/>
                <a:gd name="connsiteY4094" fmla="*/ 885727 h 1013913"/>
                <a:gd name="connsiteX4095" fmla="*/ 790757 w 1013913"/>
                <a:gd name="connsiteY4095" fmla="*/ 885727 h 1013913"/>
                <a:gd name="connsiteX4096" fmla="*/ 782325 w 1013913"/>
                <a:gd name="connsiteY4096" fmla="*/ 899110 h 1013913"/>
                <a:gd name="connsiteX4097" fmla="*/ 774002 w 1013913"/>
                <a:gd name="connsiteY4097" fmla="*/ 899110 h 1013913"/>
                <a:gd name="connsiteX4098" fmla="*/ 786623 w 1013913"/>
                <a:gd name="connsiteY4098" fmla="*/ 879417 h 1013913"/>
                <a:gd name="connsiteX4099" fmla="*/ 774818 w 1013913"/>
                <a:gd name="connsiteY4099" fmla="*/ 861029 h 1013913"/>
                <a:gd name="connsiteX4100" fmla="*/ 783141 w 1013913"/>
                <a:gd name="connsiteY4100" fmla="*/ 861029 h 1013913"/>
                <a:gd name="connsiteX4101" fmla="*/ 790757 w 1013913"/>
                <a:gd name="connsiteY4101" fmla="*/ 872997 h 1013913"/>
                <a:gd name="connsiteX4102" fmla="*/ 798374 w 1013913"/>
                <a:gd name="connsiteY4102" fmla="*/ 861029 h 1013913"/>
                <a:gd name="connsiteX4103" fmla="*/ 806697 w 1013913"/>
                <a:gd name="connsiteY4103" fmla="*/ 861029 h 1013913"/>
                <a:gd name="connsiteX4104" fmla="*/ 794892 w 1013913"/>
                <a:gd name="connsiteY4104" fmla="*/ 879417 h 1013913"/>
                <a:gd name="connsiteX4105" fmla="*/ 807513 w 1013913"/>
                <a:gd name="connsiteY4105" fmla="*/ 899110 h 1013913"/>
                <a:gd name="connsiteX4106" fmla="*/ 799190 w 1013913"/>
                <a:gd name="connsiteY4106" fmla="*/ 899110 h 1013913"/>
                <a:gd name="connsiteX4107" fmla="*/ 790757 w 1013913"/>
                <a:gd name="connsiteY4107" fmla="*/ 885727 h 1013913"/>
                <a:gd name="connsiteX4108" fmla="*/ 842357 w 1013913"/>
                <a:gd name="connsiteY4108" fmla="*/ 885727 h 1013913"/>
                <a:gd name="connsiteX4109" fmla="*/ 833925 w 1013913"/>
                <a:gd name="connsiteY4109" fmla="*/ 899110 h 1013913"/>
                <a:gd name="connsiteX4110" fmla="*/ 825602 w 1013913"/>
                <a:gd name="connsiteY4110" fmla="*/ 899110 h 1013913"/>
                <a:gd name="connsiteX4111" fmla="*/ 838223 w 1013913"/>
                <a:gd name="connsiteY4111" fmla="*/ 879417 h 1013913"/>
                <a:gd name="connsiteX4112" fmla="*/ 826418 w 1013913"/>
                <a:gd name="connsiteY4112" fmla="*/ 861029 h 1013913"/>
                <a:gd name="connsiteX4113" fmla="*/ 834741 w 1013913"/>
                <a:gd name="connsiteY4113" fmla="*/ 861029 h 1013913"/>
                <a:gd name="connsiteX4114" fmla="*/ 842357 w 1013913"/>
                <a:gd name="connsiteY4114" fmla="*/ 872997 h 1013913"/>
                <a:gd name="connsiteX4115" fmla="*/ 849974 w 1013913"/>
                <a:gd name="connsiteY4115" fmla="*/ 861029 h 1013913"/>
                <a:gd name="connsiteX4116" fmla="*/ 858297 w 1013913"/>
                <a:gd name="connsiteY4116" fmla="*/ 861029 h 1013913"/>
                <a:gd name="connsiteX4117" fmla="*/ 846492 w 1013913"/>
                <a:gd name="connsiteY4117" fmla="*/ 879417 h 1013913"/>
                <a:gd name="connsiteX4118" fmla="*/ 859113 w 1013913"/>
                <a:gd name="connsiteY4118" fmla="*/ 899110 h 1013913"/>
                <a:gd name="connsiteX4119" fmla="*/ 850790 w 1013913"/>
                <a:gd name="connsiteY4119" fmla="*/ 899110 h 1013913"/>
                <a:gd name="connsiteX4120" fmla="*/ 842357 w 1013913"/>
                <a:gd name="connsiteY4120" fmla="*/ 885727 h 1013913"/>
                <a:gd name="connsiteX4121" fmla="*/ 893958 w 1013913"/>
                <a:gd name="connsiteY4121" fmla="*/ 885727 h 1013913"/>
                <a:gd name="connsiteX4122" fmla="*/ 885526 w 1013913"/>
                <a:gd name="connsiteY4122" fmla="*/ 899110 h 1013913"/>
                <a:gd name="connsiteX4123" fmla="*/ 877202 w 1013913"/>
                <a:gd name="connsiteY4123" fmla="*/ 899110 h 1013913"/>
                <a:gd name="connsiteX4124" fmla="*/ 889823 w 1013913"/>
                <a:gd name="connsiteY4124" fmla="*/ 879417 h 1013913"/>
                <a:gd name="connsiteX4125" fmla="*/ 878018 w 1013913"/>
                <a:gd name="connsiteY4125" fmla="*/ 861029 h 1013913"/>
                <a:gd name="connsiteX4126" fmla="*/ 886341 w 1013913"/>
                <a:gd name="connsiteY4126" fmla="*/ 861029 h 1013913"/>
                <a:gd name="connsiteX4127" fmla="*/ 893958 w 1013913"/>
                <a:gd name="connsiteY4127" fmla="*/ 872997 h 1013913"/>
                <a:gd name="connsiteX4128" fmla="*/ 901574 w 1013913"/>
                <a:gd name="connsiteY4128" fmla="*/ 861029 h 1013913"/>
                <a:gd name="connsiteX4129" fmla="*/ 909897 w 1013913"/>
                <a:gd name="connsiteY4129" fmla="*/ 861029 h 1013913"/>
                <a:gd name="connsiteX4130" fmla="*/ 898093 w 1013913"/>
                <a:gd name="connsiteY4130" fmla="*/ 879417 h 1013913"/>
                <a:gd name="connsiteX4131" fmla="*/ 910713 w 1013913"/>
                <a:gd name="connsiteY4131" fmla="*/ 899110 h 1013913"/>
                <a:gd name="connsiteX4132" fmla="*/ 902390 w 1013913"/>
                <a:gd name="connsiteY4132" fmla="*/ 899110 h 1013913"/>
                <a:gd name="connsiteX4133" fmla="*/ 893958 w 1013913"/>
                <a:gd name="connsiteY4133" fmla="*/ 885727 h 1013913"/>
                <a:gd name="connsiteX4134" fmla="*/ 945558 w 1013913"/>
                <a:gd name="connsiteY4134" fmla="*/ 885727 h 1013913"/>
                <a:gd name="connsiteX4135" fmla="*/ 937126 w 1013913"/>
                <a:gd name="connsiteY4135" fmla="*/ 899110 h 1013913"/>
                <a:gd name="connsiteX4136" fmla="*/ 928803 w 1013913"/>
                <a:gd name="connsiteY4136" fmla="*/ 899110 h 1013913"/>
                <a:gd name="connsiteX4137" fmla="*/ 941423 w 1013913"/>
                <a:gd name="connsiteY4137" fmla="*/ 879417 h 1013913"/>
                <a:gd name="connsiteX4138" fmla="*/ 929619 w 1013913"/>
                <a:gd name="connsiteY4138" fmla="*/ 861029 h 1013913"/>
                <a:gd name="connsiteX4139" fmla="*/ 937942 w 1013913"/>
                <a:gd name="connsiteY4139" fmla="*/ 861029 h 1013913"/>
                <a:gd name="connsiteX4140" fmla="*/ 945558 w 1013913"/>
                <a:gd name="connsiteY4140" fmla="*/ 872997 h 1013913"/>
                <a:gd name="connsiteX4141" fmla="*/ 953174 w 1013913"/>
                <a:gd name="connsiteY4141" fmla="*/ 861029 h 1013913"/>
                <a:gd name="connsiteX4142" fmla="*/ 961497 w 1013913"/>
                <a:gd name="connsiteY4142" fmla="*/ 861029 h 1013913"/>
                <a:gd name="connsiteX4143" fmla="*/ 949693 w 1013913"/>
                <a:gd name="connsiteY4143" fmla="*/ 879417 h 1013913"/>
                <a:gd name="connsiteX4144" fmla="*/ 962313 w 1013913"/>
                <a:gd name="connsiteY4144" fmla="*/ 899110 h 1013913"/>
                <a:gd name="connsiteX4145" fmla="*/ 953990 w 1013913"/>
                <a:gd name="connsiteY4145" fmla="*/ 899110 h 1013913"/>
                <a:gd name="connsiteX4146" fmla="*/ 945558 w 1013913"/>
                <a:gd name="connsiteY4146" fmla="*/ 885727 h 1013913"/>
                <a:gd name="connsiteX4147" fmla="*/ 997158 w 1013913"/>
                <a:gd name="connsiteY4147" fmla="*/ 885727 h 1013913"/>
                <a:gd name="connsiteX4148" fmla="*/ 988726 w 1013913"/>
                <a:gd name="connsiteY4148" fmla="*/ 899110 h 1013913"/>
                <a:gd name="connsiteX4149" fmla="*/ 980403 w 1013913"/>
                <a:gd name="connsiteY4149" fmla="*/ 899110 h 1013913"/>
                <a:gd name="connsiteX4150" fmla="*/ 993023 w 1013913"/>
                <a:gd name="connsiteY4150" fmla="*/ 879417 h 1013913"/>
                <a:gd name="connsiteX4151" fmla="*/ 981219 w 1013913"/>
                <a:gd name="connsiteY4151" fmla="*/ 861029 h 1013913"/>
                <a:gd name="connsiteX4152" fmla="*/ 989542 w 1013913"/>
                <a:gd name="connsiteY4152" fmla="*/ 861029 h 1013913"/>
                <a:gd name="connsiteX4153" fmla="*/ 997158 w 1013913"/>
                <a:gd name="connsiteY4153" fmla="*/ 872997 h 1013913"/>
                <a:gd name="connsiteX4154" fmla="*/ 1004775 w 1013913"/>
                <a:gd name="connsiteY4154" fmla="*/ 861029 h 1013913"/>
                <a:gd name="connsiteX4155" fmla="*/ 1013097 w 1013913"/>
                <a:gd name="connsiteY4155" fmla="*/ 861029 h 1013913"/>
                <a:gd name="connsiteX4156" fmla="*/ 1001293 w 1013913"/>
                <a:gd name="connsiteY4156" fmla="*/ 879417 h 1013913"/>
                <a:gd name="connsiteX4157" fmla="*/ 1013913 w 1013913"/>
                <a:gd name="connsiteY4157" fmla="*/ 899110 h 1013913"/>
                <a:gd name="connsiteX4158" fmla="*/ 1005591 w 1013913"/>
                <a:gd name="connsiteY4158" fmla="*/ 899110 h 1013913"/>
                <a:gd name="connsiteX4159" fmla="*/ 997158 w 1013913"/>
                <a:gd name="connsiteY4159" fmla="*/ 885727 h 1013913"/>
                <a:gd name="connsiteX4160" fmla="*/ 16755 w 1013913"/>
                <a:gd name="connsiteY4160" fmla="*/ 943129 h 1013913"/>
                <a:gd name="connsiteX4161" fmla="*/ 8323 w 1013913"/>
                <a:gd name="connsiteY4161" fmla="*/ 956512 h 1013913"/>
                <a:gd name="connsiteX4162" fmla="*/ 0 w 1013913"/>
                <a:gd name="connsiteY4162" fmla="*/ 956512 h 1013913"/>
                <a:gd name="connsiteX4163" fmla="*/ 12621 w 1013913"/>
                <a:gd name="connsiteY4163" fmla="*/ 936818 h 1013913"/>
                <a:gd name="connsiteX4164" fmla="*/ 816 w 1013913"/>
                <a:gd name="connsiteY4164" fmla="*/ 918430 h 1013913"/>
                <a:gd name="connsiteX4165" fmla="*/ 9139 w 1013913"/>
                <a:gd name="connsiteY4165" fmla="*/ 918430 h 1013913"/>
                <a:gd name="connsiteX4166" fmla="*/ 16755 w 1013913"/>
                <a:gd name="connsiteY4166" fmla="*/ 930399 h 1013913"/>
                <a:gd name="connsiteX4167" fmla="*/ 24372 w 1013913"/>
                <a:gd name="connsiteY4167" fmla="*/ 918430 h 1013913"/>
                <a:gd name="connsiteX4168" fmla="*/ 32695 w 1013913"/>
                <a:gd name="connsiteY4168" fmla="*/ 918430 h 1013913"/>
                <a:gd name="connsiteX4169" fmla="*/ 20890 w 1013913"/>
                <a:gd name="connsiteY4169" fmla="*/ 936818 h 1013913"/>
                <a:gd name="connsiteX4170" fmla="*/ 33511 w 1013913"/>
                <a:gd name="connsiteY4170" fmla="*/ 956512 h 1013913"/>
                <a:gd name="connsiteX4171" fmla="*/ 25188 w 1013913"/>
                <a:gd name="connsiteY4171" fmla="*/ 956512 h 1013913"/>
                <a:gd name="connsiteX4172" fmla="*/ 16755 w 1013913"/>
                <a:gd name="connsiteY4172" fmla="*/ 943129 h 1013913"/>
                <a:gd name="connsiteX4173" fmla="*/ 68355 w 1013913"/>
                <a:gd name="connsiteY4173" fmla="*/ 943129 h 1013913"/>
                <a:gd name="connsiteX4174" fmla="*/ 59923 w 1013913"/>
                <a:gd name="connsiteY4174" fmla="*/ 956512 h 1013913"/>
                <a:gd name="connsiteX4175" fmla="*/ 51600 w 1013913"/>
                <a:gd name="connsiteY4175" fmla="*/ 956512 h 1013913"/>
                <a:gd name="connsiteX4176" fmla="*/ 64221 w 1013913"/>
                <a:gd name="connsiteY4176" fmla="*/ 936818 h 1013913"/>
                <a:gd name="connsiteX4177" fmla="*/ 52416 w 1013913"/>
                <a:gd name="connsiteY4177" fmla="*/ 918430 h 1013913"/>
                <a:gd name="connsiteX4178" fmla="*/ 60739 w 1013913"/>
                <a:gd name="connsiteY4178" fmla="*/ 918430 h 1013913"/>
                <a:gd name="connsiteX4179" fmla="*/ 68355 w 1013913"/>
                <a:gd name="connsiteY4179" fmla="*/ 930399 h 1013913"/>
                <a:gd name="connsiteX4180" fmla="*/ 75972 w 1013913"/>
                <a:gd name="connsiteY4180" fmla="*/ 918430 h 1013913"/>
                <a:gd name="connsiteX4181" fmla="*/ 84295 w 1013913"/>
                <a:gd name="connsiteY4181" fmla="*/ 918430 h 1013913"/>
                <a:gd name="connsiteX4182" fmla="*/ 72490 w 1013913"/>
                <a:gd name="connsiteY4182" fmla="*/ 936818 h 1013913"/>
                <a:gd name="connsiteX4183" fmla="*/ 85111 w 1013913"/>
                <a:gd name="connsiteY4183" fmla="*/ 956512 h 1013913"/>
                <a:gd name="connsiteX4184" fmla="*/ 76788 w 1013913"/>
                <a:gd name="connsiteY4184" fmla="*/ 956512 h 1013913"/>
                <a:gd name="connsiteX4185" fmla="*/ 68355 w 1013913"/>
                <a:gd name="connsiteY4185" fmla="*/ 943129 h 1013913"/>
                <a:gd name="connsiteX4186" fmla="*/ 119956 w 1013913"/>
                <a:gd name="connsiteY4186" fmla="*/ 943129 h 1013913"/>
                <a:gd name="connsiteX4187" fmla="*/ 111523 w 1013913"/>
                <a:gd name="connsiteY4187" fmla="*/ 956512 h 1013913"/>
                <a:gd name="connsiteX4188" fmla="*/ 103200 w 1013913"/>
                <a:gd name="connsiteY4188" fmla="*/ 956512 h 1013913"/>
                <a:gd name="connsiteX4189" fmla="*/ 115821 w 1013913"/>
                <a:gd name="connsiteY4189" fmla="*/ 936818 h 1013913"/>
                <a:gd name="connsiteX4190" fmla="*/ 104016 w 1013913"/>
                <a:gd name="connsiteY4190" fmla="*/ 918430 h 1013913"/>
                <a:gd name="connsiteX4191" fmla="*/ 112339 w 1013913"/>
                <a:gd name="connsiteY4191" fmla="*/ 918430 h 1013913"/>
                <a:gd name="connsiteX4192" fmla="*/ 119955 w 1013913"/>
                <a:gd name="connsiteY4192" fmla="*/ 930399 h 1013913"/>
                <a:gd name="connsiteX4193" fmla="*/ 127572 w 1013913"/>
                <a:gd name="connsiteY4193" fmla="*/ 918430 h 1013913"/>
                <a:gd name="connsiteX4194" fmla="*/ 135895 w 1013913"/>
                <a:gd name="connsiteY4194" fmla="*/ 918430 h 1013913"/>
                <a:gd name="connsiteX4195" fmla="*/ 124090 w 1013913"/>
                <a:gd name="connsiteY4195" fmla="*/ 936818 h 1013913"/>
                <a:gd name="connsiteX4196" fmla="*/ 136711 w 1013913"/>
                <a:gd name="connsiteY4196" fmla="*/ 956512 h 1013913"/>
                <a:gd name="connsiteX4197" fmla="*/ 128388 w 1013913"/>
                <a:gd name="connsiteY4197" fmla="*/ 956512 h 1013913"/>
                <a:gd name="connsiteX4198" fmla="*/ 119955 w 1013913"/>
                <a:gd name="connsiteY4198" fmla="*/ 943129 h 1013913"/>
                <a:gd name="connsiteX4199" fmla="*/ 171556 w 1013913"/>
                <a:gd name="connsiteY4199" fmla="*/ 943129 h 1013913"/>
                <a:gd name="connsiteX4200" fmla="*/ 163123 w 1013913"/>
                <a:gd name="connsiteY4200" fmla="*/ 956512 h 1013913"/>
                <a:gd name="connsiteX4201" fmla="*/ 154800 w 1013913"/>
                <a:gd name="connsiteY4201" fmla="*/ 956512 h 1013913"/>
                <a:gd name="connsiteX4202" fmla="*/ 167421 w 1013913"/>
                <a:gd name="connsiteY4202" fmla="*/ 936818 h 1013913"/>
                <a:gd name="connsiteX4203" fmla="*/ 155616 w 1013913"/>
                <a:gd name="connsiteY4203" fmla="*/ 918430 h 1013913"/>
                <a:gd name="connsiteX4204" fmla="*/ 163939 w 1013913"/>
                <a:gd name="connsiteY4204" fmla="*/ 918430 h 1013913"/>
                <a:gd name="connsiteX4205" fmla="*/ 171555 w 1013913"/>
                <a:gd name="connsiteY4205" fmla="*/ 930399 h 1013913"/>
                <a:gd name="connsiteX4206" fmla="*/ 179172 w 1013913"/>
                <a:gd name="connsiteY4206" fmla="*/ 918430 h 1013913"/>
                <a:gd name="connsiteX4207" fmla="*/ 187495 w 1013913"/>
                <a:gd name="connsiteY4207" fmla="*/ 918430 h 1013913"/>
                <a:gd name="connsiteX4208" fmla="*/ 175690 w 1013913"/>
                <a:gd name="connsiteY4208" fmla="*/ 936818 h 1013913"/>
                <a:gd name="connsiteX4209" fmla="*/ 188311 w 1013913"/>
                <a:gd name="connsiteY4209" fmla="*/ 956512 h 1013913"/>
                <a:gd name="connsiteX4210" fmla="*/ 179988 w 1013913"/>
                <a:gd name="connsiteY4210" fmla="*/ 956512 h 1013913"/>
                <a:gd name="connsiteX4211" fmla="*/ 171555 w 1013913"/>
                <a:gd name="connsiteY4211" fmla="*/ 943129 h 1013913"/>
                <a:gd name="connsiteX4212" fmla="*/ 223156 w 1013913"/>
                <a:gd name="connsiteY4212" fmla="*/ 943129 h 1013913"/>
                <a:gd name="connsiteX4213" fmla="*/ 214724 w 1013913"/>
                <a:gd name="connsiteY4213" fmla="*/ 956512 h 1013913"/>
                <a:gd name="connsiteX4214" fmla="*/ 206401 w 1013913"/>
                <a:gd name="connsiteY4214" fmla="*/ 956512 h 1013913"/>
                <a:gd name="connsiteX4215" fmla="*/ 219021 w 1013913"/>
                <a:gd name="connsiteY4215" fmla="*/ 936818 h 1013913"/>
                <a:gd name="connsiteX4216" fmla="*/ 207217 w 1013913"/>
                <a:gd name="connsiteY4216" fmla="*/ 918430 h 1013913"/>
                <a:gd name="connsiteX4217" fmla="*/ 215540 w 1013913"/>
                <a:gd name="connsiteY4217" fmla="*/ 918430 h 1013913"/>
                <a:gd name="connsiteX4218" fmla="*/ 223156 w 1013913"/>
                <a:gd name="connsiteY4218" fmla="*/ 930399 h 1013913"/>
                <a:gd name="connsiteX4219" fmla="*/ 230772 w 1013913"/>
                <a:gd name="connsiteY4219" fmla="*/ 918430 h 1013913"/>
                <a:gd name="connsiteX4220" fmla="*/ 239095 w 1013913"/>
                <a:gd name="connsiteY4220" fmla="*/ 918430 h 1013913"/>
                <a:gd name="connsiteX4221" fmla="*/ 227291 w 1013913"/>
                <a:gd name="connsiteY4221" fmla="*/ 936818 h 1013913"/>
                <a:gd name="connsiteX4222" fmla="*/ 239911 w 1013913"/>
                <a:gd name="connsiteY4222" fmla="*/ 956512 h 1013913"/>
                <a:gd name="connsiteX4223" fmla="*/ 231588 w 1013913"/>
                <a:gd name="connsiteY4223" fmla="*/ 956512 h 1013913"/>
                <a:gd name="connsiteX4224" fmla="*/ 223156 w 1013913"/>
                <a:gd name="connsiteY4224" fmla="*/ 943129 h 1013913"/>
                <a:gd name="connsiteX4225" fmla="*/ 274756 w 1013913"/>
                <a:gd name="connsiteY4225" fmla="*/ 943129 h 1013913"/>
                <a:gd name="connsiteX4226" fmla="*/ 266324 w 1013913"/>
                <a:gd name="connsiteY4226" fmla="*/ 956512 h 1013913"/>
                <a:gd name="connsiteX4227" fmla="*/ 258001 w 1013913"/>
                <a:gd name="connsiteY4227" fmla="*/ 956512 h 1013913"/>
                <a:gd name="connsiteX4228" fmla="*/ 270621 w 1013913"/>
                <a:gd name="connsiteY4228" fmla="*/ 936818 h 1013913"/>
                <a:gd name="connsiteX4229" fmla="*/ 258817 w 1013913"/>
                <a:gd name="connsiteY4229" fmla="*/ 918430 h 1013913"/>
                <a:gd name="connsiteX4230" fmla="*/ 267140 w 1013913"/>
                <a:gd name="connsiteY4230" fmla="*/ 918430 h 1013913"/>
                <a:gd name="connsiteX4231" fmla="*/ 274756 w 1013913"/>
                <a:gd name="connsiteY4231" fmla="*/ 930399 h 1013913"/>
                <a:gd name="connsiteX4232" fmla="*/ 282373 w 1013913"/>
                <a:gd name="connsiteY4232" fmla="*/ 918430 h 1013913"/>
                <a:gd name="connsiteX4233" fmla="*/ 290696 w 1013913"/>
                <a:gd name="connsiteY4233" fmla="*/ 918430 h 1013913"/>
                <a:gd name="connsiteX4234" fmla="*/ 278891 w 1013913"/>
                <a:gd name="connsiteY4234" fmla="*/ 936818 h 1013913"/>
                <a:gd name="connsiteX4235" fmla="*/ 291512 w 1013913"/>
                <a:gd name="connsiteY4235" fmla="*/ 956512 h 1013913"/>
                <a:gd name="connsiteX4236" fmla="*/ 283189 w 1013913"/>
                <a:gd name="connsiteY4236" fmla="*/ 956512 h 1013913"/>
                <a:gd name="connsiteX4237" fmla="*/ 274756 w 1013913"/>
                <a:gd name="connsiteY4237" fmla="*/ 943129 h 1013913"/>
                <a:gd name="connsiteX4238" fmla="*/ 326356 w 1013913"/>
                <a:gd name="connsiteY4238" fmla="*/ 943129 h 1013913"/>
                <a:gd name="connsiteX4239" fmla="*/ 317924 w 1013913"/>
                <a:gd name="connsiteY4239" fmla="*/ 956512 h 1013913"/>
                <a:gd name="connsiteX4240" fmla="*/ 309601 w 1013913"/>
                <a:gd name="connsiteY4240" fmla="*/ 956512 h 1013913"/>
                <a:gd name="connsiteX4241" fmla="*/ 322222 w 1013913"/>
                <a:gd name="connsiteY4241" fmla="*/ 936818 h 1013913"/>
                <a:gd name="connsiteX4242" fmla="*/ 310417 w 1013913"/>
                <a:gd name="connsiteY4242" fmla="*/ 918430 h 1013913"/>
                <a:gd name="connsiteX4243" fmla="*/ 318740 w 1013913"/>
                <a:gd name="connsiteY4243" fmla="*/ 918430 h 1013913"/>
                <a:gd name="connsiteX4244" fmla="*/ 326356 w 1013913"/>
                <a:gd name="connsiteY4244" fmla="*/ 930399 h 1013913"/>
                <a:gd name="connsiteX4245" fmla="*/ 333973 w 1013913"/>
                <a:gd name="connsiteY4245" fmla="*/ 918430 h 1013913"/>
                <a:gd name="connsiteX4246" fmla="*/ 342296 w 1013913"/>
                <a:gd name="connsiteY4246" fmla="*/ 918430 h 1013913"/>
                <a:gd name="connsiteX4247" fmla="*/ 330491 w 1013913"/>
                <a:gd name="connsiteY4247" fmla="*/ 936818 h 1013913"/>
                <a:gd name="connsiteX4248" fmla="*/ 343112 w 1013913"/>
                <a:gd name="connsiteY4248" fmla="*/ 956512 h 1013913"/>
                <a:gd name="connsiteX4249" fmla="*/ 334789 w 1013913"/>
                <a:gd name="connsiteY4249" fmla="*/ 956512 h 1013913"/>
                <a:gd name="connsiteX4250" fmla="*/ 326356 w 1013913"/>
                <a:gd name="connsiteY4250" fmla="*/ 943129 h 1013913"/>
                <a:gd name="connsiteX4251" fmla="*/ 377956 w 1013913"/>
                <a:gd name="connsiteY4251" fmla="*/ 943129 h 1013913"/>
                <a:gd name="connsiteX4252" fmla="*/ 369524 w 1013913"/>
                <a:gd name="connsiteY4252" fmla="*/ 956512 h 1013913"/>
                <a:gd name="connsiteX4253" fmla="*/ 361201 w 1013913"/>
                <a:gd name="connsiteY4253" fmla="*/ 956512 h 1013913"/>
                <a:gd name="connsiteX4254" fmla="*/ 373822 w 1013913"/>
                <a:gd name="connsiteY4254" fmla="*/ 936818 h 1013913"/>
                <a:gd name="connsiteX4255" fmla="*/ 362017 w 1013913"/>
                <a:gd name="connsiteY4255" fmla="*/ 918430 h 1013913"/>
                <a:gd name="connsiteX4256" fmla="*/ 370340 w 1013913"/>
                <a:gd name="connsiteY4256" fmla="*/ 918430 h 1013913"/>
                <a:gd name="connsiteX4257" fmla="*/ 377956 w 1013913"/>
                <a:gd name="connsiteY4257" fmla="*/ 930399 h 1013913"/>
                <a:gd name="connsiteX4258" fmla="*/ 385573 w 1013913"/>
                <a:gd name="connsiteY4258" fmla="*/ 918430 h 1013913"/>
                <a:gd name="connsiteX4259" fmla="*/ 393896 w 1013913"/>
                <a:gd name="connsiteY4259" fmla="*/ 918430 h 1013913"/>
                <a:gd name="connsiteX4260" fmla="*/ 382091 w 1013913"/>
                <a:gd name="connsiteY4260" fmla="*/ 936818 h 1013913"/>
                <a:gd name="connsiteX4261" fmla="*/ 394712 w 1013913"/>
                <a:gd name="connsiteY4261" fmla="*/ 956512 h 1013913"/>
                <a:gd name="connsiteX4262" fmla="*/ 386389 w 1013913"/>
                <a:gd name="connsiteY4262" fmla="*/ 956512 h 1013913"/>
                <a:gd name="connsiteX4263" fmla="*/ 377956 w 1013913"/>
                <a:gd name="connsiteY4263" fmla="*/ 943129 h 1013913"/>
                <a:gd name="connsiteX4264" fmla="*/ 429556 w 1013913"/>
                <a:gd name="connsiteY4264" fmla="*/ 943129 h 1013913"/>
                <a:gd name="connsiteX4265" fmla="*/ 421124 w 1013913"/>
                <a:gd name="connsiteY4265" fmla="*/ 956512 h 1013913"/>
                <a:gd name="connsiteX4266" fmla="*/ 412801 w 1013913"/>
                <a:gd name="connsiteY4266" fmla="*/ 956512 h 1013913"/>
                <a:gd name="connsiteX4267" fmla="*/ 425422 w 1013913"/>
                <a:gd name="connsiteY4267" fmla="*/ 936818 h 1013913"/>
                <a:gd name="connsiteX4268" fmla="*/ 413617 w 1013913"/>
                <a:gd name="connsiteY4268" fmla="*/ 918430 h 1013913"/>
                <a:gd name="connsiteX4269" fmla="*/ 421940 w 1013913"/>
                <a:gd name="connsiteY4269" fmla="*/ 918430 h 1013913"/>
                <a:gd name="connsiteX4270" fmla="*/ 429556 w 1013913"/>
                <a:gd name="connsiteY4270" fmla="*/ 930399 h 1013913"/>
                <a:gd name="connsiteX4271" fmla="*/ 437173 w 1013913"/>
                <a:gd name="connsiteY4271" fmla="*/ 918430 h 1013913"/>
                <a:gd name="connsiteX4272" fmla="*/ 445496 w 1013913"/>
                <a:gd name="connsiteY4272" fmla="*/ 918430 h 1013913"/>
                <a:gd name="connsiteX4273" fmla="*/ 433691 w 1013913"/>
                <a:gd name="connsiteY4273" fmla="*/ 936818 h 1013913"/>
                <a:gd name="connsiteX4274" fmla="*/ 446312 w 1013913"/>
                <a:gd name="connsiteY4274" fmla="*/ 956512 h 1013913"/>
                <a:gd name="connsiteX4275" fmla="*/ 437989 w 1013913"/>
                <a:gd name="connsiteY4275" fmla="*/ 956512 h 1013913"/>
                <a:gd name="connsiteX4276" fmla="*/ 429556 w 1013913"/>
                <a:gd name="connsiteY4276" fmla="*/ 943129 h 1013913"/>
                <a:gd name="connsiteX4277" fmla="*/ 481157 w 1013913"/>
                <a:gd name="connsiteY4277" fmla="*/ 943129 h 1013913"/>
                <a:gd name="connsiteX4278" fmla="*/ 472724 w 1013913"/>
                <a:gd name="connsiteY4278" fmla="*/ 956512 h 1013913"/>
                <a:gd name="connsiteX4279" fmla="*/ 464401 w 1013913"/>
                <a:gd name="connsiteY4279" fmla="*/ 956512 h 1013913"/>
                <a:gd name="connsiteX4280" fmla="*/ 477022 w 1013913"/>
                <a:gd name="connsiteY4280" fmla="*/ 936818 h 1013913"/>
                <a:gd name="connsiteX4281" fmla="*/ 465217 w 1013913"/>
                <a:gd name="connsiteY4281" fmla="*/ 918430 h 1013913"/>
                <a:gd name="connsiteX4282" fmla="*/ 473540 w 1013913"/>
                <a:gd name="connsiteY4282" fmla="*/ 918430 h 1013913"/>
                <a:gd name="connsiteX4283" fmla="*/ 481156 w 1013913"/>
                <a:gd name="connsiteY4283" fmla="*/ 930399 h 1013913"/>
                <a:gd name="connsiteX4284" fmla="*/ 488773 w 1013913"/>
                <a:gd name="connsiteY4284" fmla="*/ 918430 h 1013913"/>
                <a:gd name="connsiteX4285" fmla="*/ 497096 w 1013913"/>
                <a:gd name="connsiteY4285" fmla="*/ 918430 h 1013913"/>
                <a:gd name="connsiteX4286" fmla="*/ 485291 w 1013913"/>
                <a:gd name="connsiteY4286" fmla="*/ 936818 h 1013913"/>
                <a:gd name="connsiteX4287" fmla="*/ 497912 w 1013913"/>
                <a:gd name="connsiteY4287" fmla="*/ 956512 h 1013913"/>
                <a:gd name="connsiteX4288" fmla="*/ 489589 w 1013913"/>
                <a:gd name="connsiteY4288" fmla="*/ 956512 h 1013913"/>
                <a:gd name="connsiteX4289" fmla="*/ 481156 w 1013913"/>
                <a:gd name="connsiteY4289" fmla="*/ 943129 h 1013913"/>
                <a:gd name="connsiteX4290" fmla="*/ 532757 w 1013913"/>
                <a:gd name="connsiteY4290" fmla="*/ 943129 h 1013913"/>
                <a:gd name="connsiteX4291" fmla="*/ 524324 w 1013913"/>
                <a:gd name="connsiteY4291" fmla="*/ 956512 h 1013913"/>
                <a:gd name="connsiteX4292" fmla="*/ 516001 w 1013913"/>
                <a:gd name="connsiteY4292" fmla="*/ 956512 h 1013913"/>
                <a:gd name="connsiteX4293" fmla="*/ 528622 w 1013913"/>
                <a:gd name="connsiteY4293" fmla="*/ 936818 h 1013913"/>
                <a:gd name="connsiteX4294" fmla="*/ 516817 w 1013913"/>
                <a:gd name="connsiteY4294" fmla="*/ 918430 h 1013913"/>
                <a:gd name="connsiteX4295" fmla="*/ 525140 w 1013913"/>
                <a:gd name="connsiteY4295" fmla="*/ 918430 h 1013913"/>
                <a:gd name="connsiteX4296" fmla="*/ 532756 w 1013913"/>
                <a:gd name="connsiteY4296" fmla="*/ 930399 h 1013913"/>
                <a:gd name="connsiteX4297" fmla="*/ 540373 w 1013913"/>
                <a:gd name="connsiteY4297" fmla="*/ 918430 h 1013913"/>
                <a:gd name="connsiteX4298" fmla="*/ 548696 w 1013913"/>
                <a:gd name="connsiteY4298" fmla="*/ 918430 h 1013913"/>
                <a:gd name="connsiteX4299" fmla="*/ 536891 w 1013913"/>
                <a:gd name="connsiteY4299" fmla="*/ 936818 h 1013913"/>
                <a:gd name="connsiteX4300" fmla="*/ 549512 w 1013913"/>
                <a:gd name="connsiteY4300" fmla="*/ 956512 h 1013913"/>
                <a:gd name="connsiteX4301" fmla="*/ 541189 w 1013913"/>
                <a:gd name="connsiteY4301" fmla="*/ 956512 h 1013913"/>
                <a:gd name="connsiteX4302" fmla="*/ 532756 w 1013913"/>
                <a:gd name="connsiteY4302" fmla="*/ 943129 h 1013913"/>
                <a:gd name="connsiteX4303" fmla="*/ 584357 w 1013913"/>
                <a:gd name="connsiteY4303" fmla="*/ 943129 h 1013913"/>
                <a:gd name="connsiteX4304" fmla="*/ 575925 w 1013913"/>
                <a:gd name="connsiteY4304" fmla="*/ 956512 h 1013913"/>
                <a:gd name="connsiteX4305" fmla="*/ 567601 w 1013913"/>
                <a:gd name="connsiteY4305" fmla="*/ 956512 h 1013913"/>
                <a:gd name="connsiteX4306" fmla="*/ 580222 w 1013913"/>
                <a:gd name="connsiteY4306" fmla="*/ 936818 h 1013913"/>
                <a:gd name="connsiteX4307" fmla="*/ 568417 w 1013913"/>
                <a:gd name="connsiteY4307" fmla="*/ 918430 h 1013913"/>
                <a:gd name="connsiteX4308" fmla="*/ 576741 w 1013913"/>
                <a:gd name="connsiteY4308" fmla="*/ 918430 h 1013913"/>
                <a:gd name="connsiteX4309" fmla="*/ 584357 w 1013913"/>
                <a:gd name="connsiteY4309" fmla="*/ 930399 h 1013913"/>
                <a:gd name="connsiteX4310" fmla="*/ 591973 w 1013913"/>
                <a:gd name="connsiteY4310" fmla="*/ 918430 h 1013913"/>
                <a:gd name="connsiteX4311" fmla="*/ 600296 w 1013913"/>
                <a:gd name="connsiteY4311" fmla="*/ 918430 h 1013913"/>
                <a:gd name="connsiteX4312" fmla="*/ 588492 w 1013913"/>
                <a:gd name="connsiteY4312" fmla="*/ 936818 h 1013913"/>
                <a:gd name="connsiteX4313" fmla="*/ 601112 w 1013913"/>
                <a:gd name="connsiteY4313" fmla="*/ 956512 h 1013913"/>
                <a:gd name="connsiteX4314" fmla="*/ 592789 w 1013913"/>
                <a:gd name="connsiteY4314" fmla="*/ 956512 h 1013913"/>
                <a:gd name="connsiteX4315" fmla="*/ 584357 w 1013913"/>
                <a:gd name="connsiteY4315" fmla="*/ 943129 h 1013913"/>
                <a:gd name="connsiteX4316" fmla="*/ 635957 w 1013913"/>
                <a:gd name="connsiteY4316" fmla="*/ 943129 h 1013913"/>
                <a:gd name="connsiteX4317" fmla="*/ 627525 w 1013913"/>
                <a:gd name="connsiteY4317" fmla="*/ 956512 h 1013913"/>
                <a:gd name="connsiteX4318" fmla="*/ 619202 w 1013913"/>
                <a:gd name="connsiteY4318" fmla="*/ 956512 h 1013913"/>
                <a:gd name="connsiteX4319" fmla="*/ 631822 w 1013913"/>
                <a:gd name="connsiteY4319" fmla="*/ 936818 h 1013913"/>
                <a:gd name="connsiteX4320" fmla="*/ 620018 w 1013913"/>
                <a:gd name="connsiteY4320" fmla="*/ 918430 h 1013913"/>
                <a:gd name="connsiteX4321" fmla="*/ 628341 w 1013913"/>
                <a:gd name="connsiteY4321" fmla="*/ 918430 h 1013913"/>
                <a:gd name="connsiteX4322" fmla="*/ 635957 w 1013913"/>
                <a:gd name="connsiteY4322" fmla="*/ 930399 h 1013913"/>
                <a:gd name="connsiteX4323" fmla="*/ 643573 w 1013913"/>
                <a:gd name="connsiteY4323" fmla="*/ 918430 h 1013913"/>
                <a:gd name="connsiteX4324" fmla="*/ 651896 w 1013913"/>
                <a:gd name="connsiteY4324" fmla="*/ 918430 h 1013913"/>
                <a:gd name="connsiteX4325" fmla="*/ 640092 w 1013913"/>
                <a:gd name="connsiteY4325" fmla="*/ 936818 h 1013913"/>
                <a:gd name="connsiteX4326" fmla="*/ 652712 w 1013913"/>
                <a:gd name="connsiteY4326" fmla="*/ 956512 h 1013913"/>
                <a:gd name="connsiteX4327" fmla="*/ 644389 w 1013913"/>
                <a:gd name="connsiteY4327" fmla="*/ 956512 h 1013913"/>
                <a:gd name="connsiteX4328" fmla="*/ 635957 w 1013913"/>
                <a:gd name="connsiteY4328" fmla="*/ 943129 h 1013913"/>
                <a:gd name="connsiteX4329" fmla="*/ 687557 w 1013913"/>
                <a:gd name="connsiteY4329" fmla="*/ 943129 h 1013913"/>
                <a:gd name="connsiteX4330" fmla="*/ 679125 w 1013913"/>
                <a:gd name="connsiteY4330" fmla="*/ 956512 h 1013913"/>
                <a:gd name="connsiteX4331" fmla="*/ 670802 w 1013913"/>
                <a:gd name="connsiteY4331" fmla="*/ 956512 h 1013913"/>
                <a:gd name="connsiteX4332" fmla="*/ 683423 w 1013913"/>
                <a:gd name="connsiteY4332" fmla="*/ 936818 h 1013913"/>
                <a:gd name="connsiteX4333" fmla="*/ 671618 w 1013913"/>
                <a:gd name="connsiteY4333" fmla="*/ 918430 h 1013913"/>
                <a:gd name="connsiteX4334" fmla="*/ 679941 w 1013913"/>
                <a:gd name="connsiteY4334" fmla="*/ 918430 h 1013913"/>
                <a:gd name="connsiteX4335" fmla="*/ 687557 w 1013913"/>
                <a:gd name="connsiteY4335" fmla="*/ 930399 h 1013913"/>
                <a:gd name="connsiteX4336" fmla="*/ 695174 w 1013913"/>
                <a:gd name="connsiteY4336" fmla="*/ 918430 h 1013913"/>
                <a:gd name="connsiteX4337" fmla="*/ 703497 w 1013913"/>
                <a:gd name="connsiteY4337" fmla="*/ 918430 h 1013913"/>
                <a:gd name="connsiteX4338" fmla="*/ 691692 w 1013913"/>
                <a:gd name="connsiteY4338" fmla="*/ 936818 h 1013913"/>
                <a:gd name="connsiteX4339" fmla="*/ 704313 w 1013913"/>
                <a:gd name="connsiteY4339" fmla="*/ 956512 h 1013913"/>
                <a:gd name="connsiteX4340" fmla="*/ 695990 w 1013913"/>
                <a:gd name="connsiteY4340" fmla="*/ 956512 h 1013913"/>
                <a:gd name="connsiteX4341" fmla="*/ 687557 w 1013913"/>
                <a:gd name="connsiteY4341" fmla="*/ 943129 h 1013913"/>
                <a:gd name="connsiteX4342" fmla="*/ 739157 w 1013913"/>
                <a:gd name="connsiteY4342" fmla="*/ 943129 h 1013913"/>
                <a:gd name="connsiteX4343" fmla="*/ 730725 w 1013913"/>
                <a:gd name="connsiteY4343" fmla="*/ 956512 h 1013913"/>
                <a:gd name="connsiteX4344" fmla="*/ 722402 w 1013913"/>
                <a:gd name="connsiteY4344" fmla="*/ 956512 h 1013913"/>
                <a:gd name="connsiteX4345" fmla="*/ 735023 w 1013913"/>
                <a:gd name="connsiteY4345" fmla="*/ 936818 h 1013913"/>
                <a:gd name="connsiteX4346" fmla="*/ 723218 w 1013913"/>
                <a:gd name="connsiteY4346" fmla="*/ 918430 h 1013913"/>
                <a:gd name="connsiteX4347" fmla="*/ 731541 w 1013913"/>
                <a:gd name="connsiteY4347" fmla="*/ 918430 h 1013913"/>
                <a:gd name="connsiteX4348" fmla="*/ 739157 w 1013913"/>
                <a:gd name="connsiteY4348" fmla="*/ 930399 h 1013913"/>
                <a:gd name="connsiteX4349" fmla="*/ 746774 w 1013913"/>
                <a:gd name="connsiteY4349" fmla="*/ 918430 h 1013913"/>
                <a:gd name="connsiteX4350" fmla="*/ 755097 w 1013913"/>
                <a:gd name="connsiteY4350" fmla="*/ 918430 h 1013913"/>
                <a:gd name="connsiteX4351" fmla="*/ 743292 w 1013913"/>
                <a:gd name="connsiteY4351" fmla="*/ 936818 h 1013913"/>
                <a:gd name="connsiteX4352" fmla="*/ 755913 w 1013913"/>
                <a:gd name="connsiteY4352" fmla="*/ 956512 h 1013913"/>
                <a:gd name="connsiteX4353" fmla="*/ 747590 w 1013913"/>
                <a:gd name="connsiteY4353" fmla="*/ 956512 h 1013913"/>
                <a:gd name="connsiteX4354" fmla="*/ 739157 w 1013913"/>
                <a:gd name="connsiteY4354" fmla="*/ 943129 h 1013913"/>
                <a:gd name="connsiteX4355" fmla="*/ 790757 w 1013913"/>
                <a:gd name="connsiteY4355" fmla="*/ 943129 h 1013913"/>
                <a:gd name="connsiteX4356" fmla="*/ 782325 w 1013913"/>
                <a:gd name="connsiteY4356" fmla="*/ 956512 h 1013913"/>
                <a:gd name="connsiteX4357" fmla="*/ 774002 w 1013913"/>
                <a:gd name="connsiteY4357" fmla="*/ 956512 h 1013913"/>
                <a:gd name="connsiteX4358" fmla="*/ 786623 w 1013913"/>
                <a:gd name="connsiteY4358" fmla="*/ 936818 h 1013913"/>
                <a:gd name="connsiteX4359" fmla="*/ 774818 w 1013913"/>
                <a:gd name="connsiteY4359" fmla="*/ 918430 h 1013913"/>
                <a:gd name="connsiteX4360" fmla="*/ 783141 w 1013913"/>
                <a:gd name="connsiteY4360" fmla="*/ 918430 h 1013913"/>
                <a:gd name="connsiteX4361" fmla="*/ 790757 w 1013913"/>
                <a:gd name="connsiteY4361" fmla="*/ 930399 h 1013913"/>
                <a:gd name="connsiteX4362" fmla="*/ 798374 w 1013913"/>
                <a:gd name="connsiteY4362" fmla="*/ 918430 h 1013913"/>
                <a:gd name="connsiteX4363" fmla="*/ 806697 w 1013913"/>
                <a:gd name="connsiteY4363" fmla="*/ 918430 h 1013913"/>
                <a:gd name="connsiteX4364" fmla="*/ 794892 w 1013913"/>
                <a:gd name="connsiteY4364" fmla="*/ 936818 h 1013913"/>
                <a:gd name="connsiteX4365" fmla="*/ 807513 w 1013913"/>
                <a:gd name="connsiteY4365" fmla="*/ 956512 h 1013913"/>
                <a:gd name="connsiteX4366" fmla="*/ 799190 w 1013913"/>
                <a:gd name="connsiteY4366" fmla="*/ 956512 h 1013913"/>
                <a:gd name="connsiteX4367" fmla="*/ 790757 w 1013913"/>
                <a:gd name="connsiteY4367" fmla="*/ 943129 h 1013913"/>
                <a:gd name="connsiteX4368" fmla="*/ 842357 w 1013913"/>
                <a:gd name="connsiteY4368" fmla="*/ 943129 h 1013913"/>
                <a:gd name="connsiteX4369" fmla="*/ 833925 w 1013913"/>
                <a:gd name="connsiteY4369" fmla="*/ 956512 h 1013913"/>
                <a:gd name="connsiteX4370" fmla="*/ 825602 w 1013913"/>
                <a:gd name="connsiteY4370" fmla="*/ 956512 h 1013913"/>
                <a:gd name="connsiteX4371" fmla="*/ 838223 w 1013913"/>
                <a:gd name="connsiteY4371" fmla="*/ 936818 h 1013913"/>
                <a:gd name="connsiteX4372" fmla="*/ 826418 w 1013913"/>
                <a:gd name="connsiteY4372" fmla="*/ 918430 h 1013913"/>
                <a:gd name="connsiteX4373" fmla="*/ 834741 w 1013913"/>
                <a:gd name="connsiteY4373" fmla="*/ 918430 h 1013913"/>
                <a:gd name="connsiteX4374" fmla="*/ 842357 w 1013913"/>
                <a:gd name="connsiteY4374" fmla="*/ 930399 h 1013913"/>
                <a:gd name="connsiteX4375" fmla="*/ 849974 w 1013913"/>
                <a:gd name="connsiteY4375" fmla="*/ 918430 h 1013913"/>
                <a:gd name="connsiteX4376" fmla="*/ 858297 w 1013913"/>
                <a:gd name="connsiteY4376" fmla="*/ 918430 h 1013913"/>
                <a:gd name="connsiteX4377" fmla="*/ 846492 w 1013913"/>
                <a:gd name="connsiteY4377" fmla="*/ 936818 h 1013913"/>
                <a:gd name="connsiteX4378" fmla="*/ 859113 w 1013913"/>
                <a:gd name="connsiteY4378" fmla="*/ 956512 h 1013913"/>
                <a:gd name="connsiteX4379" fmla="*/ 850790 w 1013913"/>
                <a:gd name="connsiteY4379" fmla="*/ 956512 h 1013913"/>
                <a:gd name="connsiteX4380" fmla="*/ 842357 w 1013913"/>
                <a:gd name="connsiteY4380" fmla="*/ 943129 h 1013913"/>
                <a:gd name="connsiteX4381" fmla="*/ 893958 w 1013913"/>
                <a:gd name="connsiteY4381" fmla="*/ 943129 h 1013913"/>
                <a:gd name="connsiteX4382" fmla="*/ 885526 w 1013913"/>
                <a:gd name="connsiteY4382" fmla="*/ 956512 h 1013913"/>
                <a:gd name="connsiteX4383" fmla="*/ 877202 w 1013913"/>
                <a:gd name="connsiteY4383" fmla="*/ 956512 h 1013913"/>
                <a:gd name="connsiteX4384" fmla="*/ 889823 w 1013913"/>
                <a:gd name="connsiteY4384" fmla="*/ 936818 h 1013913"/>
                <a:gd name="connsiteX4385" fmla="*/ 878018 w 1013913"/>
                <a:gd name="connsiteY4385" fmla="*/ 918430 h 1013913"/>
                <a:gd name="connsiteX4386" fmla="*/ 886341 w 1013913"/>
                <a:gd name="connsiteY4386" fmla="*/ 918430 h 1013913"/>
                <a:gd name="connsiteX4387" fmla="*/ 893958 w 1013913"/>
                <a:gd name="connsiteY4387" fmla="*/ 930399 h 1013913"/>
                <a:gd name="connsiteX4388" fmla="*/ 901574 w 1013913"/>
                <a:gd name="connsiteY4388" fmla="*/ 918430 h 1013913"/>
                <a:gd name="connsiteX4389" fmla="*/ 909897 w 1013913"/>
                <a:gd name="connsiteY4389" fmla="*/ 918430 h 1013913"/>
                <a:gd name="connsiteX4390" fmla="*/ 898093 w 1013913"/>
                <a:gd name="connsiteY4390" fmla="*/ 936818 h 1013913"/>
                <a:gd name="connsiteX4391" fmla="*/ 910713 w 1013913"/>
                <a:gd name="connsiteY4391" fmla="*/ 956512 h 1013913"/>
                <a:gd name="connsiteX4392" fmla="*/ 902390 w 1013913"/>
                <a:gd name="connsiteY4392" fmla="*/ 956512 h 1013913"/>
                <a:gd name="connsiteX4393" fmla="*/ 893958 w 1013913"/>
                <a:gd name="connsiteY4393" fmla="*/ 943129 h 1013913"/>
                <a:gd name="connsiteX4394" fmla="*/ 945558 w 1013913"/>
                <a:gd name="connsiteY4394" fmla="*/ 943129 h 1013913"/>
                <a:gd name="connsiteX4395" fmla="*/ 937126 w 1013913"/>
                <a:gd name="connsiteY4395" fmla="*/ 956512 h 1013913"/>
                <a:gd name="connsiteX4396" fmla="*/ 928803 w 1013913"/>
                <a:gd name="connsiteY4396" fmla="*/ 956512 h 1013913"/>
                <a:gd name="connsiteX4397" fmla="*/ 941423 w 1013913"/>
                <a:gd name="connsiteY4397" fmla="*/ 936818 h 1013913"/>
                <a:gd name="connsiteX4398" fmla="*/ 929619 w 1013913"/>
                <a:gd name="connsiteY4398" fmla="*/ 918430 h 1013913"/>
                <a:gd name="connsiteX4399" fmla="*/ 937942 w 1013913"/>
                <a:gd name="connsiteY4399" fmla="*/ 918430 h 1013913"/>
                <a:gd name="connsiteX4400" fmla="*/ 945558 w 1013913"/>
                <a:gd name="connsiteY4400" fmla="*/ 930399 h 1013913"/>
                <a:gd name="connsiteX4401" fmla="*/ 953174 w 1013913"/>
                <a:gd name="connsiteY4401" fmla="*/ 918430 h 1013913"/>
                <a:gd name="connsiteX4402" fmla="*/ 961497 w 1013913"/>
                <a:gd name="connsiteY4402" fmla="*/ 918430 h 1013913"/>
                <a:gd name="connsiteX4403" fmla="*/ 949693 w 1013913"/>
                <a:gd name="connsiteY4403" fmla="*/ 936818 h 1013913"/>
                <a:gd name="connsiteX4404" fmla="*/ 962313 w 1013913"/>
                <a:gd name="connsiteY4404" fmla="*/ 956512 h 1013913"/>
                <a:gd name="connsiteX4405" fmla="*/ 953990 w 1013913"/>
                <a:gd name="connsiteY4405" fmla="*/ 956512 h 1013913"/>
                <a:gd name="connsiteX4406" fmla="*/ 945558 w 1013913"/>
                <a:gd name="connsiteY4406" fmla="*/ 943129 h 1013913"/>
                <a:gd name="connsiteX4407" fmla="*/ 997158 w 1013913"/>
                <a:gd name="connsiteY4407" fmla="*/ 943129 h 1013913"/>
                <a:gd name="connsiteX4408" fmla="*/ 988726 w 1013913"/>
                <a:gd name="connsiteY4408" fmla="*/ 956512 h 1013913"/>
                <a:gd name="connsiteX4409" fmla="*/ 980403 w 1013913"/>
                <a:gd name="connsiteY4409" fmla="*/ 956512 h 1013913"/>
                <a:gd name="connsiteX4410" fmla="*/ 993023 w 1013913"/>
                <a:gd name="connsiteY4410" fmla="*/ 936818 h 1013913"/>
                <a:gd name="connsiteX4411" fmla="*/ 981219 w 1013913"/>
                <a:gd name="connsiteY4411" fmla="*/ 918430 h 1013913"/>
                <a:gd name="connsiteX4412" fmla="*/ 989542 w 1013913"/>
                <a:gd name="connsiteY4412" fmla="*/ 918430 h 1013913"/>
                <a:gd name="connsiteX4413" fmla="*/ 997158 w 1013913"/>
                <a:gd name="connsiteY4413" fmla="*/ 930399 h 1013913"/>
                <a:gd name="connsiteX4414" fmla="*/ 1004775 w 1013913"/>
                <a:gd name="connsiteY4414" fmla="*/ 918430 h 1013913"/>
                <a:gd name="connsiteX4415" fmla="*/ 1013097 w 1013913"/>
                <a:gd name="connsiteY4415" fmla="*/ 918430 h 1013913"/>
                <a:gd name="connsiteX4416" fmla="*/ 1001293 w 1013913"/>
                <a:gd name="connsiteY4416" fmla="*/ 936818 h 1013913"/>
                <a:gd name="connsiteX4417" fmla="*/ 1013913 w 1013913"/>
                <a:gd name="connsiteY4417" fmla="*/ 956512 h 1013913"/>
                <a:gd name="connsiteX4418" fmla="*/ 1005591 w 1013913"/>
                <a:gd name="connsiteY4418" fmla="*/ 956512 h 1013913"/>
                <a:gd name="connsiteX4419" fmla="*/ 997158 w 1013913"/>
                <a:gd name="connsiteY4419" fmla="*/ 943129 h 1013913"/>
                <a:gd name="connsiteX4420" fmla="*/ 16755 w 1013913"/>
                <a:gd name="connsiteY4420" fmla="*/ 1000531 h 1013913"/>
                <a:gd name="connsiteX4421" fmla="*/ 8323 w 1013913"/>
                <a:gd name="connsiteY4421" fmla="*/ 1013914 h 1013913"/>
                <a:gd name="connsiteX4422" fmla="*/ 0 w 1013913"/>
                <a:gd name="connsiteY4422" fmla="*/ 1013914 h 1013913"/>
                <a:gd name="connsiteX4423" fmla="*/ 12621 w 1013913"/>
                <a:gd name="connsiteY4423" fmla="*/ 994220 h 1013913"/>
                <a:gd name="connsiteX4424" fmla="*/ 816 w 1013913"/>
                <a:gd name="connsiteY4424" fmla="*/ 975832 h 1013913"/>
                <a:gd name="connsiteX4425" fmla="*/ 9139 w 1013913"/>
                <a:gd name="connsiteY4425" fmla="*/ 975832 h 1013913"/>
                <a:gd name="connsiteX4426" fmla="*/ 16755 w 1013913"/>
                <a:gd name="connsiteY4426" fmla="*/ 987801 h 1013913"/>
                <a:gd name="connsiteX4427" fmla="*/ 24372 w 1013913"/>
                <a:gd name="connsiteY4427" fmla="*/ 975832 h 1013913"/>
                <a:gd name="connsiteX4428" fmla="*/ 32695 w 1013913"/>
                <a:gd name="connsiteY4428" fmla="*/ 975832 h 1013913"/>
                <a:gd name="connsiteX4429" fmla="*/ 20890 w 1013913"/>
                <a:gd name="connsiteY4429" fmla="*/ 994220 h 1013913"/>
                <a:gd name="connsiteX4430" fmla="*/ 33511 w 1013913"/>
                <a:gd name="connsiteY4430" fmla="*/ 1013914 h 1013913"/>
                <a:gd name="connsiteX4431" fmla="*/ 25188 w 1013913"/>
                <a:gd name="connsiteY4431" fmla="*/ 1013914 h 1013913"/>
                <a:gd name="connsiteX4432" fmla="*/ 16755 w 1013913"/>
                <a:gd name="connsiteY4432" fmla="*/ 1000531 h 1013913"/>
                <a:gd name="connsiteX4433" fmla="*/ 68355 w 1013913"/>
                <a:gd name="connsiteY4433" fmla="*/ 1000531 h 1013913"/>
                <a:gd name="connsiteX4434" fmla="*/ 59923 w 1013913"/>
                <a:gd name="connsiteY4434" fmla="*/ 1013914 h 1013913"/>
                <a:gd name="connsiteX4435" fmla="*/ 51600 w 1013913"/>
                <a:gd name="connsiteY4435" fmla="*/ 1013914 h 1013913"/>
                <a:gd name="connsiteX4436" fmla="*/ 64221 w 1013913"/>
                <a:gd name="connsiteY4436" fmla="*/ 994220 h 1013913"/>
                <a:gd name="connsiteX4437" fmla="*/ 52416 w 1013913"/>
                <a:gd name="connsiteY4437" fmla="*/ 975832 h 1013913"/>
                <a:gd name="connsiteX4438" fmla="*/ 60739 w 1013913"/>
                <a:gd name="connsiteY4438" fmla="*/ 975832 h 1013913"/>
                <a:gd name="connsiteX4439" fmla="*/ 68355 w 1013913"/>
                <a:gd name="connsiteY4439" fmla="*/ 987801 h 1013913"/>
                <a:gd name="connsiteX4440" fmla="*/ 75972 w 1013913"/>
                <a:gd name="connsiteY4440" fmla="*/ 975832 h 1013913"/>
                <a:gd name="connsiteX4441" fmla="*/ 84295 w 1013913"/>
                <a:gd name="connsiteY4441" fmla="*/ 975832 h 1013913"/>
                <a:gd name="connsiteX4442" fmla="*/ 72490 w 1013913"/>
                <a:gd name="connsiteY4442" fmla="*/ 994220 h 1013913"/>
                <a:gd name="connsiteX4443" fmla="*/ 85111 w 1013913"/>
                <a:gd name="connsiteY4443" fmla="*/ 1013914 h 1013913"/>
                <a:gd name="connsiteX4444" fmla="*/ 76788 w 1013913"/>
                <a:gd name="connsiteY4444" fmla="*/ 1013914 h 1013913"/>
                <a:gd name="connsiteX4445" fmla="*/ 68355 w 1013913"/>
                <a:gd name="connsiteY4445" fmla="*/ 1000531 h 1013913"/>
                <a:gd name="connsiteX4446" fmla="*/ 119956 w 1013913"/>
                <a:gd name="connsiteY4446" fmla="*/ 1000531 h 1013913"/>
                <a:gd name="connsiteX4447" fmla="*/ 111523 w 1013913"/>
                <a:gd name="connsiteY4447" fmla="*/ 1013914 h 1013913"/>
                <a:gd name="connsiteX4448" fmla="*/ 103200 w 1013913"/>
                <a:gd name="connsiteY4448" fmla="*/ 1013914 h 1013913"/>
                <a:gd name="connsiteX4449" fmla="*/ 115821 w 1013913"/>
                <a:gd name="connsiteY4449" fmla="*/ 994220 h 1013913"/>
                <a:gd name="connsiteX4450" fmla="*/ 104016 w 1013913"/>
                <a:gd name="connsiteY4450" fmla="*/ 975832 h 1013913"/>
                <a:gd name="connsiteX4451" fmla="*/ 112339 w 1013913"/>
                <a:gd name="connsiteY4451" fmla="*/ 975832 h 1013913"/>
                <a:gd name="connsiteX4452" fmla="*/ 119955 w 1013913"/>
                <a:gd name="connsiteY4452" fmla="*/ 987801 h 1013913"/>
                <a:gd name="connsiteX4453" fmla="*/ 127572 w 1013913"/>
                <a:gd name="connsiteY4453" fmla="*/ 975832 h 1013913"/>
                <a:gd name="connsiteX4454" fmla="*/ 135895 w 1013913"/>
                <a:gd name="connsiteY4454" fmla="*/ 975832 h 1013913"/>
                <a:gd name="connsiteX4455" fmla="*/ 124090 w 1013913"/>
                <a:gd name="connsiteY4455" fmla="*/ 994220 h 1013913"/>
                <a:gd name="connsiteX4456" fmla="*/ 136711 w 1013913"/>
                <a:gd name="connsiteY4456" fmla="*/ 1013914 h 1013913"/>
                <a:gd name="connsiteX4457" fmla="*/ 128388 w 1013913"/>
                <a:gd name="connsiteY4457" fmla="*/ 1013914 h 1013913"/>
                <a:gd name="connsiteX4458" fmla="*/ 119955 w 1013913"/>
                <a:gd name="connsiteY4458" fmla="*/ 1000531 h 1013913"/>
                <a:gd name="connsiteX4459" fmla="*/ 171556 w 1013913"/>
                <a:gd name="connsiteY4459" fmla="*/ 1000531 h 1013913"/>
                <a:gd name="connsiteX4460" fmla="*/ 163123 w 1013913"/>
                <a:gd name="connsiteY4460" fmla="*/ 1013914 h 1013913"/>
                <a:gd name="connsiteX4461" fmla="*/ 154800 w 1013913"/>
                <a:gd name="connsiteY4461" fmla="*/ 1013914 h 1013913"/>
                <a:gd name="connsiteX4462" fmla="*/ 167421 w 1013913"/>
                <a:gd name="connsiteY4462" fmla="*/ 994220 h 1013913"/>
                <a:gd name="connsiteX4463" fmla="*/ 155616 w 1013913"/>
                <a:gd name="connsiteY4463" fmla="*/ 975832 h 1013913"/>
                <a:gd name="connsiteX4464" fmla="*/ 163939 w 1013913"/>
                <a:gd name="connsiteY4464" fmla="*/ 975832 h 1013913"/>
                <a:gd name="connsiteX4465" fmla="*/ 171555 w 1013913"/>
                <a:gd name="connsiteY4465" fmla="*/ 987801 h 1013913"/>
                <a:gd name="connsiteX4466" fmla="*/ 179172 w 1013913"/>
                <a:gd name="connsiteY4466" fmla="*/ 975832 h 1013913"/>
                <a:gd name="connsiteX4467" fmla="*/ 187495 w 1013913"/>
                <a:gd name="connsiteY4467" fmla="*/ 975832 h 1013913"/>
                <a:gd name="connsiteX4468" fmla="*/ 175690 w 1013913"/>
                <a:gd name="connsiteY4468" fmla="*/ 994220 h 1013913"/>
                <a:gd name="connsiteX4469" fmla="*/ 188311 w 1013913"/>
                <a:gd name="connsiteY4469" fmla="*/ 1013914 h 1013913"/>
                <a:gd name="connsiteX4470" fmla="*/ 179988 w 1013913"/>
                <a:gd name="connsiteY4470" fmla="*/ 1013914 h 1013913"/>
                <a:gd name="connsiteX4471" fmla="*/ 171555 w 1013913"/>
                <a:gd name="connsiteY4471" fmla="*/ 1000531 h 1013913"/>
                <a:gd name="connsiteX4472" fmla="*/ 223156 w 1013913"/>
                <a:gd name="connsiteY4472" fmla="*/ 1000531 h 1013913"/>
                <a:gd name="connsiteX4473" fmla="*/ 214724 w 1013913"/>
                <a:gd name="connsiteY4473" fmla="*/ 1013914 h 1013913"/>
                <a:gd name="connsiteX4474" fmla="*/ 206401 w 1013913"/>
                <a:gd name="connsiteY4474" fmla="*/ 1013914 h 1013913"/>
                <a:gd name="connsiteX4475" fmla="*/ 219021 w 1013913"/>
                <a:gd name="connsiteY4475" fmla="*/ 994220 h 1013913"/>
                <a:gd name="connsiteX4476" fmla="*/ 207217 w 1013913"/>
                <a:gd name="connsiteY4476" fmla="*/ 975832 h 1013913"/>
                <a:gd name="connsiteX4477" fmla="*/ 215540 w 1013913"/>
                <a:gd name="connsiteY4477" fmla="*/ 975832 h 1013913"/>
                <a:gd name="connsiteX4478" fmla="*/ 223156 w 1013913"/>
                <a:gd name="connsiteY4478" fmla="*/ 987801 h 1013913"/>
                <a:gd name="connsiteX4479" fmla="*/ 230772 w 1013913"/>
                <a:gd name="connsiteY4479" fmla="*/ 975832 h 1013913"/>
                <a:gd name="connsiteX4480" fmla="*/ 239095 w 1013913"/>
                <a:gd name="connsiteY4480" fmla="*/ 975832 h 1013913"/>
                <a:gd name="connsiteX4481" fmla="*/ 227291 w 1013913"/>
                <a:gd name="connsiteY4481" fmla="*/ 994220 h 1013913"/>
                <a:gd name="connsiteX4482" fmla="*/ 239911 w 1013913"/>
                <a:gd name="connsiteY4482" fmla="*/ 1013914 h 1013913"/>
                <a:gd name="connsiteX4483" fmla="*/ 231588 w 1013913"/>
                <a:gd name="connsiteY4483" fmla="*/ 1013914 h 1013913"/>
                <a:gd name="connsiteX4484" fmla="*/ 223156 w 1013913"/>
                <a:gd name="connsiteY4484" fmla="*/ 1000531 h 1013913"/>
                <a:gd name="connsiteX4485" fmla="*/ 274756 w 1013913"/>
                <a:gd name="connsiteY4485" fmla="*/ 1000531 h 1013913"/>
                <a:gd name="connsiteX4486" fmla="*/ 266324 w 1013913"/>
                <a:gd name="connsiteY4486" fmla="*/ 1013914 h 1013913"/>
                <a:gd name="connsiteX4487" fmla="*/ 258001 w 1013913"/>
                <a:gd name="connsiteY4487" fmla="*/ 1013914 h 1013913"/>
                <a:gd name="connsiteX4488" fmla="*/ 270621 w 1013913"/>
                <a:gd name="connsiteY4488" fmla="*/ 994220 h 1013913"/>
                <a:gd name="connsiteX4489" fmla="*/ 258817 w 1013913"/>
                <a:gd name="connsiteY4489" fmla="*/ 975832 h 1013913"/>
                <a:gd name="connsiteX4490" fmla="*/ 267140 w 1013913"/>
                <a:gd name="connsiteY4490" fmla="*/ 975832 h 1013913"/>
                <a:gd name="connsiteX4491" fmla="*/ 274756 w 1013913"/>
                <a:gd name="connsiteY4491" fmla="*/ 987801 h 1013913"/>
                <a:gd name="connsiteX4492" fmla="*/ 282373 w 1013913"/>
                <a:gd name="connsiteY4492" fmla="*/ 975832 h 1013913"/>
                <a:gd name="connsiteX4493" fmla="*/ 290696 w 1013913"/>
                <a:gd name="connsiteY4493" fmla="*/ 975832 h 1013913"/>
                <a:gd name="connsiteX4494" fmla="*/ 278891 w 1013913"/>
                <a:gd name="connsiteY4494" fmla="*/ 994220 h 1013913"/>
                <a:gd name="connsiteX4495" fmla="*/ 291512 w 1013913"/>
                <a:gd name="connsiteY4495" fmla="*/ 1013914 h 1013913"/>
                <a:gd name="connsiteX4496" fmla="*/ 283189 w 1013913"/>
                <a:gd name="connsiteY4496" fmla="*/ 1013914 h 1013913"/>
                <a:gd name="connsiteX4497" fmla="*/ 274756 w 1013913"/>
                <a:gd name="connsiteY4497" fmla="*/ 1000531 h 1013913"/>
                <a:gd name="connsiteX4498" fmla="*/ 326356 w 1013913"/>
                <a:gd name="connsiteY4498" fmla="*/ 1000531 h 1013913"/>
                <a:gd name="connsiteX4499" fmla="*/ 317924 w 1013913"/>
                <a:gd name="connsiteY4499" fmla="*/ 1013914 h 1013913"/>
                <a:gd name="connsiteX4500" fmla="*/ 309601 w 1013913"/>
                <a:gd name="connsiteY4500" fmla="*/ 1013914 h 1013913"/>
                <a:gd name="connsiteX4501" fmla="*/ 322222 w 1013913"/>
                <a:gd name="connsiteY4501" fmla="*/ 994220 h 1013913"/>
                <a:gd name="connsiteX4502" fmla="*/ 310417 w 1013913"/>
                <a:gd name="connsiteY4502" fmla="*/ 975832 h 1013913"/>
                <a:gd name="connsiteX4503" fmla="*/ 318740 w 1013913"/>
                <a:gd name="connsiteY4503" fmla="*/ 975832 h 1013913"/>
                <a:gd name="connsiteX4504" fmla="*/ 326356 w 1013913"/>
                <a:gd name="connsiteY4504" fmla="*/ 987801 h 1013913"/>
                <a:gd name="connsiteX4505" fmla="*/ 333973 w 1013913"/>
                <a:gd name="connsiteY4505" fmla="*/ 975832 h 1013913"/>
                <a:gd name="connsiteX4506" fmla="*/ 342296 w 1013913"/>
                <a:gd name="connsiteY4506" fmla="*/ 975832 h 1013913"/>
                <a:gd name="connsiteX4507" fmla="*/ 330491 w 1013913"/>
                <a:gd name="connsiteY4507" fmla="*/ 994220 h 1013913"/>
                <a:gd name="connsiteX4508" fmla="*/ 343112 w 1013913"/>
                <a:gd name="connsiteY4508" fmla="*/ 1013914 h 1013913"/>
                <a:gd name="connsiteX4509" fmla="*/ 334789 w 1013913"/>
                <a:gd name="connsiteY4509" fmla="*/ 1013914 h 1013913"/>
                <a:gd name="connsiteX4510" fmla="*/ 326356 w 1013913"/>
                <a:gd name="connsiteY4510" fmla="*/ 1000531 h 1013913"/>
                <a:gd name="connsiteX4511" fmla="*/ 377956 w 1013913"/>
                <a:gd name="connsiteY4511" fmla="*/ 1000531 h 1013913"/>
                <a:gd name="connsiteX4512" fmla="*/ 369524 w 1013913"/>
                <a:gd name="connsiteY4512" fmla="*/ 1013914 h 1013913"/>
                <a:gd name="connsiteX4513" fmla="*/ 361201 w 1013913"/>
                <a:gd name="connsiteY4513" fmla="*/ 1013914 h 1013913"/>
                <a:gd name="connsiteX4514" fmla="*/ 373822 w 1013913"/>
                <a:gd name="connsiteY4514" fmla="*/ 994220 h 1013913"/>
                <a:gd name="connsiteX4515" fmla="*/ 362017 w 1013913"/>
                <a:gd name="connsiteY4515" fmla="*/ 975832 h 1013913"/>
                <a:gd name="connsiteX4516" fmla="*/ 370340 w 1013913"/>
                <a:gd name="connsiteY4516" fmla="*/ 975832 h 1013913"/>
                <a:gd name="connsiteX4517" fmla="*/ 377956 w 1013913"/>
                <a:gd name="connsiteY4517" fmla="*/ 987801 h 1013913"/>
                <a:gd name="connsiteX4518" fmla="*/ 385573 w 1013913"/>
                <a:gd name="connsiteY4518" fmla="*/ 975832 h 1013913"/>
                <a:gd name="connsiteX4519" fmla="*/ 393896 w 1013913"/>
                <a:gd name="connsiteY4519" fmla="*/ 975832 h 1013913"/>
                <a:gd name="connsiteX4520" fmla="*/ 382091 w 1013913"/>
                <a:gd name="connsiteY4520" fmla="*/ 994220 h 1013913"/>
                <a:gd name="connsiteX4521" fmla="*/ 394712 w 1013913"/>
                <a:gd name="connsiteY4521" fmla="*/ 1013914 h 1013913"/>
                <a:gd name="connsiteX4522" fmla="*/ 386389 w 1013913"/>
                <a:gd name="connsiteY4522" fmla="*/ 1013914 h 1013913"/>
                <a:gd name="connsiteX4523" fmla="*/ 377956 w 1013913"/>
                <a:gd name="connsiteY4523" fmla="*/ 1000531 h 1013913"/>
                <a:gd name="connsiteX4524" fmla="*/ 429556 w 1013913"/>
                <a:gd name="connsiteY4524" fmla="*/ 1000531 h 1013913"/>
                <a:gd name="connsiteX4525" fmla="*/ 421124 w 1013913"/>
                <a:gd name="connsiteY4525" fmla="*/ 1013914 h 1013913"/>
                <a:gd name="connsiteX4526" fmla="*/ 412801 w 1013913"/>
                <a:gd name="connsiteY4526" fmla="*/ 1013914 h 1013913"/>
                <a:gd name="connsiteX4527" fmla="*/ 425422 w 1013913"/>
                <a:gd name="connsiteY4527" fmla="*/ 994220 h 1013913"/>
                <a:gd name="connsiteX4528" fmla="*/ 413617 w 1013913"/>
                <a:gd name="connsiteY4528" fmla="*/ 975832 h 1013913"/>
                <a:gd name="connsiteX4529" fmla="*/ 421940 w 1013913"/>
                <a:gd name="connsiteY4529" fmla="*/ 975832 h 1013913"/>
                <a:gd name="connsiteX4530" fmla="*/ 429556 w 1013913"/>
                <a:gd name="connsiteY4530" fmla="*/ 987801 h 1013913"/>
                <a:gd name="connsiteX4531" fmla="*/ 437173 w 1013913"/>
                <a:gd name="connsiteY4531" fmla="*/ 975832 h 1013913"/>
                <a:gd name="connsiteX4532" fmla="*/ 445496 w 1013913"/>
                <a:gd name="connsiteY4532" fmla="*/ 975832 h 1013913"/>
                <a:gd name="connsiteX4533" fmla="*/ 433691 w 1013913"/>
                <a:gd name="connsiteY4533" fmla="*/ 994220 h 1013913"/>
                <a:gd name="connsiteX4534" fmla="*/ 446312 w 1013913"/>
                <a:gd name="connsiteY4534" fmla="*/ 1013914 h 1013913"/>
                <a:gd name="connsiteX4535" fmla="*/ 437989 w 1013913"/>
                <a:gd name="connsiteY4535" fmla="*/ 1013914 h 1013913"/>
                <a:gd name="connsiteX4536" fmla="*/ 429556 w 1013913"/>
                <a:gd name="connsiteY4536" fmla="*/ 1000531 h 1013913"/>
                <a:gd name="connsiteX4537" fmla="*/ 481157 w 1013913"/>
                <a:gd name="connsiteY4537" fmla="*/ 1000531 h 1013913"/>
                <a:gd name="connsiteX4538" fmla="*/ 472724 w 1013913"/>
                <a:gd name="connsiteY4538" fmla="*/ 1013914 h 1013913"/>
                <a:gd name="connsiteX4539" fmla="*/ 464401 w 1013913"/>
                <a:gd name="connsiteY4539" fmla="*/ 1013914 h 1013913"/>
                <a:gd name="connsiteX4540" fmla="*/ 477022 w 1013913"/>
                <a:gd name="connsiteY4540" fmla="*/ 994220 h 1013913"/>
                <a:gd name="connsiteX4541" fmla="*/ 465217 w 1013913"/>
                <a:gd name="connsiteY4541" fmla="*/ 975832 h 1013913"/>
                <a:gd name="connsiteX4542" fmla="*/ 473540 w 1013913"/>
                <a:gd name="connsiteY4542" fmla="*/ 975832 h 1013913"/>
                <a:gd name="connsiteX4543" fmla="*/ 481156 w 1013913"/>
                <a:gd name="connsiteY4543" fmla="*/ 987801 h 1013913"/>
                <a:gd name="connsiteX4544" fmla="*/ 488773 w 1013913"/>
                <a:gd name="connsiteY4544" fmla="*/ 975832 h 1013913"/>
                <a:gd name="connsiteX4545" fmla="*/ 497096 w 1013913"/>
                <a:gd name="connsiteY4545" fmla="*/ 975832 h 1013913"/>
                <a:gd name="connsiteX4546" fmla="*/ 485291 w 1013913"/>
                <a:gd name="connsiteY4546" fmla="*/ 994220 h 1013913"/>
                <a:gd name="connsiteX4547" fmla="*/ 497912 w 1013913"/>
                <a:gd name="connsiteY4547" fmla="*/ 1013914 h 1013913"/>
                <a:gd name="connsiteX4548" fmla="*/ 489589 w 1013913"/>
                <a:gd name="connsiteY4548" fmla="*/ 1013914 h 1013913"/>
                <a:gd name="connsiteX4549" fmla="*/ 481156 w 1013913"/>
                <a:gd name="connsiteY4549" fmla="*/ 1000531 h 1013913"/>
                <a:gd name="connsiteX4550" fmla="*/ 532757 w 1013913"/>
                <a:gd name="connsiteY4550" fmla="*/ 1000531 h 1013913"/>
                <a:gd name="connsiteX4551" fmla="*/ 524324 w 1013913"/>
                <a:gd name="connsiteY4551" fmla="*/ 1013914 h 1013913"/>
                <a:gd name="connsiteX4552" fmla="*/ 516001 w 1013913"/>
                <a:gd name="connsiteY4552" fmla="*/ 1013914 h 1013913"/>
                <a:gd name="connsiteX4553" fmla="*/ 528622 w 1013913"/>
                <a:gd name="connsiteY4553" fmla="*/ 994220 h 1013913"/>
                <a:gd name="connsiteX4554" fmla="*/ 516817 w 1013913"/>
                <a:gd name="connsiteY4554" fmla="*/ 975832 h 1013913"/>
                <a:gd name="connsiteX4555" fmla="*/ 525140 w 1013913"/>
                <a:gd name="connsiteY4555" fmla="*/ 975832 h 1013913"/>
                <a:gd name="connsiteX4556" fmla="*/ 532756 w 1013913"/>
                <a:gd name="connsiteY4556" fmla="*/ 987801 h 1013913"/>
                <a:gd name="connsiteX4557" fmla="*/ 540373 w 1013913"/>
                <a:gd name="connsiteY4557" fmla="*/ 975832 h 1013913"/>
                <a:gd name="connsiteX4558" fmla="*/ 548696 w 1013913"/>
                <a:gd name="connsiteY4558" fmla="*/ 975832 h 1013913"/>
                <a:gd name="connsiteX4559" fmla="*/ 536891 w 1013913"/>
                <a:gd name="connsiteY4559" fmla="*/ 994220 h 1013913"/>
                <a:gd name="connsiteX4560" fmla="*/ 549512 w 1013913"/>
                <a:gd name="connsiteY4560" fmla="*/ 1013914 h 1013913"/>
                <a:gd name="connsiteX4561" fmla="*/ 541189 w 1013913"/>
                <a:gd name="connsiteY4561" fmla="*/ 1013914 h 1013913"/>
                <a:gd name="connsiteX4562" fmla="*/ 532756 w 1013913"/>
                <a:gd name="connsiteY4562" fmla="*/ 1000531 h 1013913"/>
                <a:gd name="connsiteX4563" fmla="*/ 584357 w 1013913"/>
                <a:gd name="connsiteY4563" fmla="*/ 1000531 h 1013913"/>
                <a:gd name="connsiteX4564" fmla="*/ 575925 w 1013913"/>
                <a:gd name="connsiteY4564" fmla="*/ 1013914 h 1013913"/>
                <a:gd name="connsiteX4565" fmla="*/ 567601 w 1013913"/>
                <a:gd name="connsiteY4565" fmla="*/ 1013914 h 1013913"/>
                <a:gd name="connsiteX4566" fmla="*/ 580222 w 1013913"/>
                <a:gd name="connsiteY4566" fmla="*/ 994220 h 1013913"/>
                <a:gd name="connsiteX4567" fmla="*/ 568417 w 1013913"/>
                <a:gd name="connsiteY4567" fmla="*/ 975832 h 1013913"/>
                <a:gd name="connsiteX4568" fmla="*/ 576741 w 1013913"/>
                <a:gd name="connsiteY4568" fmla="*/ 975832 h 1013913"/>
                <a:gd name="connsiteX4569" fmla="*/ 584357 w 1013913"/>
                <a:gd name="connsiteY4569" fmla="*/ 987801 h 1013913"/>
                <a:gd name="connsiteX4570" fmla="*/ 591973 w 1013913"/>
                <a:gd name="connsiteY4570" fmla="*/ 975832 h 1013913"/>
                <a:gd name="connsiteX4571" fmla="*/ 600296 w 1013913"/>
                <a:gd name="connsiteY4571" fmla="*/ 975832 h 1013913"/>
                <a:gd name="connsiteX4572" fmla="*/ 588492 w 1013913"/>
                <a:gd name="connsiteY4572" fmla="*/ 994220 h 1013913"/>
                <a:gd name="connsiteX4573" fmla="*/ 601112 w 1013913"/>
                <a:gd name="connsiteY4573" fmla="*/ 1013914 h 1013913"/>
                <a:gd name="connsiteX4574" fmla="*/ 592789 w 1013913"/>
                <a:gd name="connsiteY4574" fmla="*/ 1013914 h 1013913"/>
                <a:gd name="connsiteX4575" fmla="*/ 584357 w 1013913"/>
                <a:gd name="connsiteY4575" fmla="*/ 1000531 h 1013913"/>
                <a:gd name="connsiteX4576" fmla="*/ 635957 w 1013913"/>
                <a:gd name="connsiteY4576" fmla="*/ 1000531 h 1013913"/>
                <a:gd name="connsiteX4577" fmla="*/ 627525 w 1013913"/>
                <a:gd name="connsiteY4577" fmla="*/ 1013914 h 1013913"/>
                <a:gd name="connsiteX4578" fmla="*/ 619202 w 1013913"/>
                <a:gd name="connsiteY4578" fmla="*/ 1013914 h 1013913"/>
                <a:gd name="connsiteX4579" fmla="*/ 631822 w 1013913"/>
                <a:gd name="connsiteY4579" fmla="*/ 994220 h 1013913"/>
                <a:gd name="connsiteX4580" fmla="*/ 620018 w 1013913"/>
                <a:gd name="connsiteY4580" fmla="*/ 975832 h 1013913"/>
                <a:gd name="connsiteX4581" fmla="*/ 628341 w 1013913"/>
                <a:gd name="connsiteY4581" fmla="*/ 975832 h 1013913"/>
                <a:gd name="connsiteX4582" fmla="*/ 635957 w 1013913"/>
                <a:gd name="connsiteY4582" fmla="*/ 987801 h 1013913"/>
                <a:gd name="connsiteX4583" fmla="*/ 643573 w 1013913"/>
                <a:gd name="connsiteY4583" fmla="*/ 975832 h 1013913"/>
                <a:gd name="connsiteX4584" fmla="*/ 651896 w 1013913"/>
                <a:gd name="connsiteY4584" fmla="*/ 975832 h 1013913"/>
                <a:gd name="connsiteX4585" fmla="*/ 640092 w 1013913"/>
                <a:gd name="connsiteY4585" fmla="*/ 994220 h 1013913"/>
                <a:gd name="connsiteX4586" fmla="*/ 652712 w 1013913"/>
                <a:gd name="connsiteY4586" fmla="*/ 1013914 h 1013913"/>
                <a:gd name="connsiteX4587" fmla="*/ 644389 w 1013913"/>
                <a:gd name="connsiteY4587" fmla="*/ 1013914 h 1013913"/>
                <a:gd name="connsiteX4588" fmla="*/ 635957 w 1013913"/>
                <a:gd name="connsiteY4588" fmla="*/ 1000531 h 1013913"/>
                <a:gd name="connsiteX4589" fmla="*/ 687557 w 1013913"/>
                <a:gd name="connsiteY4589" fmla="*/ 1000531 h 1013913"/>
                <a:gd name="connsiteX4590" fmla="*/ 679125 w 1013913"/>
                <a:gd name="connsiteY4590" fmla="*/ 1013914 h 1013913"/>
                <a:gd name="connsiteX4591" fmla="*/ 670802 w 1013913"/>
                <a:gd name="connsiteY4591" fmla="*/ 1013914 h 1013913"/>
                <a:gd name="connsiteX4592" fmla="*/ 683423 w 1013913"/>
                <a:gd name="connsiteY4592" fmla="*/ 994220 h 1013913"/>
                <a:gd name="connsiteX4593" fmla="*/ 671618 w 1013913"/>
                <a:gd name="connsiteY4593" fmla="*/ 975832 h 1013913"/>
                <a:gd name="connsiteX4594" fmla="*/ 679941 w 1013913"/>
                <a:gd name="connsiteY4594" fmla="*/ 975832 h 1013913"/>
                <a:gd name="connsiteX4595" fmla="*/ 687557 w 1013913"/>
                <a:gd name="connsiteY4595" fmla="*/ 987801 h 1013913"/>
                <a:gd name="connsiteX4596" fmla="*/ 695174 w 1013913"/>
                <a:gd name="connsiteY4596" fmla="*/ 975832 h 1013913"/>
                <a:gd name="connsiteX4597" fmla="*/ 703497 w 1013913"/>
                <a:gd name="connsiteY4597" fmla="*/ 975832 h 1013913"/>
                <a:gd name="connsiteX4598" fmla="*/ 691692 w 1013913"/>
                <a:gd name="connsiteY4598" fmla="*/ 994220 h 1013913"/>
                <a:gd name="connsiteX4599" fmla="*/ 704313 w 1013913"/>
                <a:gd name="connsiteY4599" fmla="*/ 1013914 h 1013913"/>
                <a:gd name="connsiteX4600" fmla="*/ 695990 w 1013913"/>
                <a:gd name="connsiteY4600" fmla="*/ 1013914 h 1013913"/>
                <a:gd name="connsiteX4601" fmla="*/ 687557 w 1013913"/>
                <a:gd name="connsiteY4601" fmla="*/ 1000531 h 1013913"/>
                <a:gd name="connsiteX4602" fmla="*/ 739157 w 1013913"/>
                <a:gd name="connsiteY4602" fmla="*/ 1000531 h 1013913"/>
                <a:gd name="connsiteX4603" fmla="*/ 730725 w 1013913"/>
                <a:gd name="connsiteY4603" fmla="*/ 1013914 h 1013913"/>
                <a:gd name="connsiteX4604" fmla="*/ 722402 w 1013913"/>
                <a:gd name="connsiteY4604" fmla="*/ 1013914 h 1013913"/>
                <a:gd name="connsiteX4605" fmla="*/ 735023 w 1013913"/>
                <a:gd name="connsiteY4605" fmla="*/ 994220 h 1013913"/>
                <a:gd name="connsiteX4606" fmla="*/ 723218 w 1013913"/>
                <a:gd name="connsiteY4606" fmla="*/ 975832 h 1013913"/>
                <a:gd name="connsiteX4607" fmla="*/ 731541 w 1013913"/>
                <a:gd name="connsiteY4607" fmla="*/ 975832 h 1013913"/>
                <a:gd name="connsiteX4608" fmla="*/ 739157 w 1013913"/>
                <a:gd name="connsiteY4608" fmla="*/ 987801 h 1013913"/>
                <a:gd name="connsiteX4609" fmla="*/ 746774 w 1013913"/>
                <a:gd name="connsiteY4609" fmla="*/ 975832 h 1013913"/>
                <a:gd name="connsiteX4610" fmla="*/ 755097 w 1013913"/>
                <a:gd name="connsiteY4610" fmla="*/ 975832 h 1013913"/>
                <a:gd name="connsiteX4611" fmla="*/ 743292 w 1013913"/>
                <a:gd name="connsiteY4611" fmla="*/ 994220 h 1013913"/>
                <a:gd name="connsiteX4612" fmla="*/ 755913 w 1013913"/>
                <a:gd name="connsiteY4612" fmla="*/ 1013914 h 1013913"/>
                <a:gd name="connsiteX4613" fmla="*/ 747590 w 1013913"/>
                <a:gd name="connsiteY4613" fmla="*/ 1013914 h 1013913"/>
                <a:gd name="connsiteX4614" fmla="*/ 739157 w 1013913"/>
                <a:gd name="connsiteY4614" fmla="*/ 1000531 h 1013913"/>
                <a:gd name="connsiteX4615" fmla="*/ 790757 w 1013913"/>
                <a:gd name="connsiteY4615" fmla="*/ 1000531 h 1013913"/>
                <a:gd name="connsiteX4616" fmla="*/ 782325 w 1013913"/>
                <a:gd name="connsiteY4616" fmla="*/ 1013914 h 1013913"/>
                <a:gd name="connsiteX4617" fmla="*/ 774002 w 1013913"/>
                <a:gd name="connsiteY4617" fmla="*/ 1013914 h 1013913"/>
                <a:gd name="connsiteX4618" fmla="*/ 786623 w 1013913"/>
                <a:gd name="connsiteY4618" fmla="*/ 994220 h 1013913"/>
                <a:gd name="connsiteX4619" fmla="*/ 774818 w 1013913"/>
                <a:gd name="connsiteY4619" fmla="*/ 975832 h 1013913"/>
                <a:gd name="connsiteX4620" fmla="*/ 783141 w 1013913"/>
                <a:gd name="connsiteY4620" fmla="*/ 975832 h 1013913"/>
                <a:gd name="connsiteX4621" fmla="*/ 790757 w 1013913"/>
                <a:gd name="connsiteY4621" fmla="*/ 987801 h 1013913"/>
                <a:gd name="connsiteX4622" fmla="*/ 798374 w 1013913"/>
                <a:gd name="connsiteY4622" fmla="*/ 975832 h 1013913"/>
                <a:gd name="connsiteX4623" fmla="*/ 806697 w 1013913"/>
                <a:gd name="connsiteY4623" fmla="*/ 975832 h 1013913"/>
                <a:gd name="connsiteX4624" fmla="*/ 794892 w 1013913"/>
                <a:gd name="connsiteY4624" fmla="*/ 994220 h 1013913"/>
                <a:gd name="connsiteX4625" fmla="*/ 807513 w 1013913"/>
                <a:gd name="connsiteY4625" fmla="*/ 1013914 h 1013913"/>
                <a:gd name="connsiteX4626" fmla="*/ 799190 w 1013913"/>
                <a:gd name="connsiteY4626" fmla="*/ 1013914 h 1013913"/>
                <a:gd name="connsiteX4627" fmla="*/ 790757 w 1013913"/>
                <a:gd name="connsiteY4627" fmla="*/ 1000531 h 1013913"/>
                <a:gd name="connsiteX4628" fmla="*/ 842357 w 1013913"/>
                <a:gd name="connsiteY4628" fmla="*/ 1000531 h 1013913"/>
                <a:gd name="connsiteX4629" fmla="*/ 833925 w 1013913"/>
                <a:gd name="connsiteY4629" fmla="*/ 1013914 h 1013913"/>
                <a:gd name="connsiteX4630" fmla="*/ 825602 w 1013913"/>
                <a:gd name="connsiteY4630" fmla="*/ 1013914 h 1013913"/>
                <a:gd name="connsiteX4631" fmla="*/ 838223 w 1013913"/>
                <a:gd name="connsiteY4631" fmla="*/ 994220 h 1013913"/>
                <a:gd name="connsiteX4632" fmla="*/ 826418 w 1013913"/>
                <a:gd name="connsiteY4632" fmla="*/ 975832 h 1013913"/>
                <a:gd name="connsiteX4633" fmla="*/ 834741 w 1013913"/>
                <a:gd name="connsiteY4633" fmla="*/ 975832 h 1013913"/>
                <a:gd name="connsiteX4634" fmla="*/ 842357 w 1013913"/>
                <a:gd name="connsiteY4634" fmla="*/ 987801 h 1013913"/>
                <a:gd name="connsiteX4635" fmla="*/ 849974 w 1013913"/>
                <a:gd name="connsiteY4635" fmla="*/ 975832 h 1013913"/>
                <a:gd name="connsiteX4636" fmla="*/ 858297 w 1013913"/>
                <a:gd name="connsiteY4636" fmla="*/ 975832 h 1013913"/>
                <a:gd name="connsiteX4637" fmla="*/ 846492 w 1013913"/>
                <a:gd name="connsiteY4637" fmla="*/ 994220 h 1013913"/>
                <a:gd name="connsiteX4638" fmla="*/ 859113 w 1013913"/>
                <a:gd name="connsiteY4638" fmla="*/ 1013914 h 1013913"/>
                <a:gd name="connsiteX4639" fmla="*/ 850790 w 1013913"/>
                <a:gd name="connsiteY4639" fmla="*/ 1013914 h 1013913"/>
                <a:gd name="connsiteX4640" fmla="*/ 842357 w 1013913"/>
                <a:gd name="connsiteY4640" fmla="*/ 1000531 h 1013913"/>
                <a:gd name="connsiteX4641" fmla="*/ 893958 w 1013913"/>
                <a:gd name="connsiteY4641" fmla="*/ 1000531 h 1013913"/>
                <a:gd name="connsiteX4642" fmla="*/ 885526 w 1013913"/>
                <a:gd name="connsiteY4642" fmla="*/ 1013914 h 1013913"/>
                <a:gd name="connsiteX4643" fmla="*/ 877202 w 1013913"/>
                <a:gd name="connsiteY4643" fmla="*/ 1013914 h 1013913"/>
                <a:gd name="connsiteX4644" fmla="*/ 889823 w 1013913"/>
                <a:gd name="connsiteY4644" fmla="*/ 994220 h 1013913"/>
                <a:gd name="connsiteX4645" fmla="*/ 878018 w 1013913"/>
                <a:gd name="connsiteY4645" fmla="*/ 975832 h 1013913"/>
                <a:gd name="connsiteX4646" fmla="*/ 886341 w 1013913"/>
                <a:gd name="connsiteY4646" fmla="*/ 975832 h 1013913"/>
                <a:gd name="connsiteX4647" fmla="*/ 893958 w 1013913"/>
                <a:gd name="connsiteY4647" fmla="*/ 987801 h 1013913"/>
                <a:gd name="connsiteX4648" fmla="*/ 901574 w 1013913"/>
                <a:gd name="connsiteY4648" fmla="*/ 975832 h 1013913"/>
                <a:gd name="connsiteX4649" fmla="*/ 909897 w 1013913"/>
                <a:gd name="connsiteY4649" fmla="*/ 975832 h 1013913"/>
                <a:gd name="connsiteX4650" fmla="*/ 898093 w 1013913"/>
                <a:gd name="connsiteY4650" fmla="*/ 994220 h 1013913"/>
                <a:gd name="connsiteX4651" fmla="*/ 910713 w 1013913"/>
                <a:gd name="connsiteY4651" fmla="*/ 1013914 h 1013913"/>
                <a:gd name="connsiteX4652" fmla="*/ 902390 w 1013913"/>
                <a:gd name="connsiteY4652" fmla="*/ 1013914 h 1013913"/>
                <a:gd name="connsiteX4653" fmla="*/ 893958 w 1013913"/>
                <a:gd name="connsiteY4653" fmla="*/ 1000531 h 1013913"/>
                <a:gd name="connsiteX4654" fmla="*/ 945558 w 1013913"/>
                <a:gd name="connsiteY4654" fmla="*/ 1000531 h 1013913"/>
                <a:gd name="connsiteX4655" fmla="*/ 937126 w 1013913"/>
                <a:gd name="connsiteY4655" fmla="*/ 1013914 h 1013913"/>
                <a:gd name="connsiteX4656" fmla="*/ 928803 w 1013913"/>
                <a:gd name="connsiteY4656" fmla="*/ 1013914 h 1013913"/>
                <a:gd name="connsiteX4657" fmla="*/ 941423 w 1013913"/>
                <a:gd name="connsiteY4657" fmla="*/ 994220 h 1013913"/>
                <a:gd name="connsiteX4658" fmla="*/ 929619 w 1013913"/>
                <a:gd name="connsiteY4658" fmla="*/ 975832 h 1013913"/>
                <a:gd name="connsiteX4659" fmla="*/ 937942 w 1013913"/>
                <a:gd name="connsiteY4659" fmla="*/ 975832 h 1013913"/>
                <a:gd name="connsiteX4660" fmla="*/ 945558 w 1013913"/>
                <a:gd name="connsiteY4660" fmla="*/ 987801 h 1013913"/>
                <a:gd name="connsiteX4661" fmla="*/ 953174 w 1013913"/>
                <a:gd name="connsiteY4661" fmla="*/ 975832 h 1013913"/>
                <a:gd name="connsiteX4662" fmla="*/ 961497 w 1013913"/>
                <a:gd name="connsiteY4662" fmla="*/ 975832 h 1013913"/>
                <a:gd name="connsiteX4663" fmla="*/ 949693 w 1013913"/>
                <a:gd name="connsiteY4663" fmla="*/ 994220 h 1013913"/>
                <a:gd name="connsiteX4664" fmla="*/ 962313 w 1013913"/>
                <a:gd name="connsiteY4664" fmla="*/ 1013914 h 1013913"/>
                <a:gd name="connsiteX4665" fmla="*/ 953990 w 1013913"/>
                <a:gd name="connsiteY4665" fmla="*/ 1013914 h 1013913"/>
                <a:gd name="connsiteX4666" fmla="*/ 945558 w 1013913"/>
                <a:gd name="connsiteY4666" fmla="*/ 1000531 h 1013913"/>
                <a:gd name="connsiteX4667" fmla="*/ 997158 w 1013913"/>
                <a:gd name="connsiteY4667" fmla="*/ 1000531 h 1013913"/>
                <a:gd name="connsiteX4668" fmla="*/ 988726 w 1013913"/>
                <a:gd name="connsiteY4668" fmla="*/ 1013914 h 1013913"/>
                <a:gd name="connsiteX4669" fmla="*/ 980403 w 1013913"/>
                <a:gd name="connsiteY4669" fmla="*/ 1013914 h 1013913"/>
                <a:gd name="connsiteX4670" fmla="*/ 993023 w 1013913"/>
                <a:gd name="connsiteY4670" fmla="*/ 994220 h 1013913"/>
                <a:gd name="connsiteX4671" fmla="*/ 981219 w 1013913"/>
                <a:gd name="connsiteY4671" fmla="*/ 975832 h 1013913"/>
                <a:gd name="connsiteX4672" fmla="*/ 989542 w 1013913"/>
                <a:gd name="connsiteY4672" fmla="*/ 975832 h 1013913"/>
                <a:gd name="connsiteX4673" fmla="*/ 997158 w 1013913"/>
                <a:gd name="connsiteY4673" fmla="*/ 987801 h 1013913"/>
                <a:gd name="connsiteX4674" fmla="*/ 1004775 w 1013913"/>
                <a:gd name="connsiteY4674" fmla="*/ 975832 h 1013913"/>
                <a:gd name="connsiteX4675" fmla="*/ 1013097 w 1013913"/>
                <a:gd name="connsiteY4675" fmla="*/ 975832 h 1013913"/>
                <a:gd name="connsiteX4676" fmla="*/ 1001293 w 1013913"/>
                <a:gd name="connsiteY4676" fmla="*/ 994220 h 1013913"/>
                <a:gd name="connsiteX4677" fmla="*/ 1013913 w 1013913"/>
                <a:gd name="connsiteY4677" fmla="*/ 1013914 h 1013913"/>
                <a:gd name="connsiteX4678" fmla="*/ 1005591 w 1013913"/>
                <a:gd name="connsiteY4678" fmla="*/ 1013914 h 1013913"/>
                <a:gd name="connsiteX4679" fmla="*/ 997158 w 1013913"/>
                <a:gd name="connsiteY4679" fmla="*/ 1000531 h 1013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</a:cxnLst>
              <a:rect l="l" t="t" r="r" b="b"/>
              <a:pathLst>
                <a:path w="1013913" h="1013913">
                  <a:moveTo>
                    <a:pt x="16755" y="24699"/>
                  </a:moveTo>
                  <a:lnTo>
                    <a:pt x="8323" y="38081"/>
                  </a:lnTo>
                  <a:lnTo>
                    <a:pt x="0" y="38081"/>
                  </a:lnTo>
                  <a:lnTo>
                    <a:pt x="12621" y="18388"/>
                  </a:lnTo>
                  <a:lnTo>
                    <a:pt x="816" y="0"/>
                  </a:lnTo>
                  <a:lnTo>
                    <a:pt x="9139" y="0"/>
                  </a:lnTo>
                  <a:lnTo>
                    <a:pt x="16755" y="11968"/>
                  </a:lnTo>
                  <a:lnTo>
                    <a:pt x="24372" y="0"/>
                  </a:lnTo>
                  <a:lnTo>
                    <a:pt x="32695" y="0"/>
                  </a:lnTo>
                  <a:lnTo>
                    <a:pt x="20890" y="18388"/>
                  </a:lnTo>
                  <a:lnTo>
                    <a:pt x="33511" y="38081"/>
                  </a:lnTo>
                  <a:lnTo>
                    <a:pt x="25188" y="38081"/>
                  </a:lnTo>
                  <a:lnTo>
                    <a:pt x="16755" y="24699"/>
                  </a:lnTo>
                  <a:close/>
                  <a:moveTo>
                    <a:pt x="68355" y="24699"/>
                  </a:moveTo>
                  <a:lnTo>
                    <a:pt x="59923" y="38081"/>
                  </a:lnTo>
                  <a:lnTo>
                    <a:pt x="51600" y="38081"/>
                  </a:lnTo>
                  <a:lnTo>
                    <a:pt x="64221" y="18388"/>
                  </a:lnTo>
                  <a:lnTo>
                    <a:pt x="52416" y="0"/>
                  </a:lnTo>
                  <a:lnTo>
                    <a:pt x="60739" y="0"/>
                  </a:lnTo>
                  <a:lnTo>
                    <a:pt x="68355" y="11968"/>
                  </a:lnTo>
                  <a:lnTo>
                    <a:pt x="75972" y="0"/>
                  </a:lnTo>
                  <a:lnTo>
                    <a:pt x="84295" y="0"/>
                  </a:lnTo>
                  <a:lnTo>
                    <a:pt x="72490" y="18388"/>
                  </a:lnTo>
                  <a:lnTo>
                    <a:pt x="85111" y="38081"/>
                  </a:lnTo>
                  <a:lnTo>
                    <a:pt x="76788" y="38081"/>
                  </a:lnTo>
                  <a:lnTo>
                    <a:pt x="68355" y="24699"/>
                  </a:lnTo>
                  <a:close/>
                  <a:moveTo>
                    <a:pt x="119956" y="24699"/>
                  </a:moveTo>
                  <a:lnTo>
                    <a:pt x="111523" y="38081"/>
                  </a:lnTo>
                  <a:lnTo>
                    <a:pt x="103200" y="38081"/>
                  </a:lnTo>
                  <a:lnTo>
                    <a:pt x="115821" y="18388"/>
                  </a:lnTo>
                  <a:lnTo>
                    <a:pt x="104016" y="0"/>
                  </a:lnTo>
                  <a:lnTo>
                    <a:pt x="112339" y="0"/>
                  </a:lnTo>
                  <a:lnTo>
                    <a:pt x="119955" y="11968"/>
                  </a:lnTo>
                  <a:lnTo>
                    <a:pt x="127572" y="0"/>
                  </a:lnTo>
                  <a:lnTo>
                    <a:pt x="135895" y="0"/>
                  </a:lnTo>
                  <a:lnTo>
                    <a:pt x="124090" y="18388"/>
                  </a:lnTo>
                  <a:lnTo>
                    <a:pt x="136711" y="38081"/>
                  </a:lnTo>
                  <a:lnTo>
                    <a:pt x="128388" y="38081"/>
                  </a:lnTo>
                  <a:lnTo>
                    <a:pt x="119955" y="24699"/>
                  </a:lnTo>
                  <a:close/>
                  <a:moveTo>
                    <a:pt x="171556" y="24699"/>
                  </a:moveTo>
                  <a:lnTo>
                    <a:pt x="163123" y="38081"/>
                  </a:lnTo>
                  <a:lnTo>
                    <a:pt x="154800" y="38081"/>
                  </a:lnTo>
                  <a:lnTo>
                    <a:pt x="167421" y="18388"/>
                  </a:lnTo>
                  <a:lnTo>
                    <a:pt x="155616" y="0"/>
                  </a:lnTo>
                  <a:lnTo>
                    <a:pt x="163939" y="0"/>
                  </a:lnTo>
                  <a:lnTo>
                    <a:pt x="171555" y="11968"/>
                  </a:lnTo>
                  <a:lnTo>
                    <a:pt x="179172" y="0"/>
                  </a:lnTo>
                  <a:lnTo>
                    <a:pt x="187495" y="0"/>
                  </a:lnTo>
                  <a:lnTo>
                    <a:pt x="175690" y="18388"/>
                  </a:lnTo>
                  <a:lnTo>
                    <a:pt x="188311" y="38081"/>
                  </a:lnTo>
                  <a:lnTo>
                    <a:pt x="179988" y="38081"/>
                  </a:lnTo>
                  <a:lnTo>
                    <a:pt x="171555" y="24699"/>
                  </a:lnTo>
                  <a:close/>
                  <a:moveTo>
                    <a:pt x="223156" y="24699"/>
                  </a:moveTo>
                  <a:lnTo>
                    <a:pt x="214724" y="38081"/>
                  </a:lnTo>
                  <a:lnTo>
                    <a:pt x="206401" y="38081"/>
                  </a:lnTo>
                  <a:lnTo>
                    <a:pt x="219021" y="18388"/>
                  </a:lnTo>
                  <a:lnTo>
                    <a:pt x="207217" y="0"/>
                  </a:lnTo>
                  <a:lnTo>
                    <a:pt x="215540" y="0"/>
                  </a:lnTo>
                  <a:lnTo>
                    <a:pt x="223156" y="11968"/>
                  </a:lnTo>
                  <a:lnTo>
                    <a:pt x="230772" y="0"/>
                  </a:lnTo>
                  <a:lnTo>
                    <a:pt x="239095" y="0"/>
                  </a:lnTo>
                  <a:lnTo>
                    <a:pt x="227291" y="18388"/>
                  </a:lnTo>
                  <a:lnTo>
                    <a:pt x="239911" y="38081"/>
                  </a:lnTo>
                  <a:lnTo>
                    <a:pt x="231588" y="38081"/>
                  </a:lnTo>
                  <a:lnTo>
                    <a:pt x="223156" y="24699"/>
                  </a:lnTo>
                  <a:close/>
                  <a:moveTo>
                    <a:pt x="274756" y="24699"/>
                  </a:moveTo>
                  <a:lnTo>
                    <a:pt x="266324" y="38081"/>
                  </a:lnTo>
                  <a:lnTo>
                    <a:pt x="258001" y="38081"/>
                  </a:lnTo>
                  <a:lnTo>
                    <a:pt x="270621" y="18388"/>
                  </a:lnTo>
                  <a:lnTo>
                    <a:pt x="258817" y="0"/>
                  </a:lnTo>
                  <a:lnTo>
                    <a:pt x="267140" y="0"/>
                  </a:lnTo>
                  <a:lnTo>
                    <a:pt x="274756" y="11968"/>
                  </a:lnTo>
                  <a:lnTo>
                    <a:pt x="282373" y="0"/>
                  </a:lnTo>
                  <a:lnTo>
                    <a:pt x="290696" y="0"/>
                  </a:lnTo>
                  <a:lnTo>
                    <a:pt x="278891" y="18388"/>
                  </a:lnTo>
                  <a:lnTo>
                    <a:pt x="291512" y="38081"/>
                  </a:lnTo>
                  <a:lnTo>
                    <a:pt x="283189" y="38081"/>
                  </a:lnTo>
                  <a:lnTo>
                    <a:pt x="274756" y="24699"/>
                  </a:lnTo>
                  <a:close/>
                  <a:moveTo>
                    <a:pt x="326356" y="24699"/>
                  </a:moveTo>
                  <a:lnTo>
                    <a:pt x="317924" y="38081"/>
                  </a:lnTo>
                  <a:lnTo>
                    <a:pt x="309601" y="38081"/>
                  </a:lnTo>
                  <a:lnTo>
                    <a:pt x="322222" y="18388"/>
                  </a:lnTo>
                  <a:lnTo>
                    <a:pt x="310417" y="0"/>
                  </a:lnTo>
                  <a:lnTo>
                    <a:pt x="318740" y="0"/>
                  </a:lnTo>
                  <a:lnTo>
                    <a:pt x="326356" y="11968"/>
                  </a:lnTo>
                  <a:lnTo>
                    <a:pt x="333973" y="0"/>
                  </a:lnTo>
                  <a:lnTo>
                    <a:pt x="342296" y="0"/>
                  </a:lnTo>
                  <a:lnTo>
                    <a:pt x="330491" y="18388"/>
                  </a:lnTo>
                  <a:lnTo>
                    <a:pt x="343112" y="38081"/>
                  </a:lnTo>
                  <a:lnTo>
                    <a:pt x="334789" y="38081"/>
                  </a:lnTo>
                  <a:lnTo>
                    <a:pt x="326356" y="24699"/>
                  </a:lnTo>
                  <a:close/>
                  <a:moveTo>
                    <a:pt x="377956" y="24699"/>
                  </a:moveTo>
                  <a:lnTo>
                    <a:pt x="369524" y="38081"/>
                  </a:lnTo>
                  <a:lnTo>
                    <a:pt x="361201" y="38081"/>
                  </a:lnTo>
                  <a:lnTo>
                    <a:pt x="373822" y="18388"/>
                  </a:lnTo>
                  <a:lnTo>
                    <a:pt x="362017" y="0"/>
                  </a:lnTo>
                  <a:lnTo>
                    <a:pt x="370340" y="0"/>
                  </a:lnTo>
                  <a:lnTo>
                    <a:pt x="377956" y="11968"/>
                  </a:lnTo>
                  <a:lnTo>
                    <a:pt x="385573" y="0"/>
                  </a:lnTo>
                  <a:lnTo>
                    <a:pt x="393896" y="0"/>
                  </a:lnTo>
                  <a:lnTo>
                    <a:pt x="382091" y="18388"/>
                  </a:lnTo>
                  <a:lnTo>
                    <a:pt x="394712" y="38081"/>
                  </a:lnTo>
                  <a:lnTo>
                    <a:pt x="386389" y="38081"/>
                  </a:lnTo>
                  <a:lnTo>
                    <a:pt x="377956" y="24699"/>
                  </a:lnTo>
                  <a:close/>
                  <a:moveTo>
                    <a:pt x="429556" y="24699"/>
                  </a:moveTo>
                  <a:lnTo>
                    <a:pt x="421124" y="38081"/>
                  </a:lnTo>
                  <a:lnTo>
                    <a:pt x="412801" y="38081"/>
                  </a:lnTo>
                  <a:lnTo>
                    <a:pt x="425422" y="18388"/>
                  </a:lnTo>
                  <a:lnTo>
                    <a:pt x="413617" y="0"/>
                  </a:lnTo>
                  <a:lnTo>
                    <a:pt x="421940" y="0"/>
                  </a:lnTo>
                  <a:lnTo>
                    <a:pt x="429556" y="11968"/>
                  </a:lnTo>
                  <a:lnTo>
                    <a:pt x="437173" y="0"/>
                  </a:lnTo>
                  <a:lnTo>
                    <a:pt x="445496" y="0"/>
                  </a:lnTo>
                  <a:lnTo>
                    <a:pt x="433691" y="18388"/>
                  </a:lnTo>
                  <a:lnTo>
                    <a:pt x="446312" y="38081"/>
                  </a:lnTo>
                  <a:lnTo>
                    <a:pt x="437989" y="38081"/>
                  </a:lnTo>
                  <a:lnTo>
                    <a:pt x="429556" y="24699"/>
                  </a:lnTo>
                  <a:close/>
                  <a:moveTo>
                    <a:pt x="481157" y="24699"/>
                  </a:moveTo>
                  <a:lnTo>
                    <a:pt x="472724" y="38081"/>
                  </a:lnTo>
                  <a:lnTo>
                    <a:pt x="464401" y="38081"/>
                  </a:lnTo>
                  <a:lnTo>
                    <a:pt x="477022" y="18388"/>
                  </a:lnTo>
                  <a:lnTo>
                    <a:pt x="465217" y="0"/>
                  </a:lnTo>
                  <a:lnTo>
                    <a:pt x="473540" y="0"/>
                  </a:lnTo>
                  <a:lnTo>
                    <a:pt x="481156" y="11968"/>
                  </a:lnTo>
                  <a:lnTo>
                    <a:pt x="488773" y="0"/>
                  </a:lnTo>
                  <a:lnTo>
                    <a:pt x="497096" y="0"/>
                  </a:lnTo>
                  <a:lnTo>
                    <a:pt x="485291" y="18388"/>
                  </a:lnTo>
                  <a:lnTo>
                    <a:pt x="497912" y="38081"/>
                  </a:lnTo>
                  <a:lnTo>
                    <a:pt x="489589" y="38081"/>
                  </a:lnTo>
                  <a:lnTo>
                    <a:pt x="481156" y="24699"/>
                  </a:lnTo>
                  <a:close/>
                  <a:moveTo>
                    <a:pt x="532757" y="24699"/>
                  </a:moveTo>
                  <a:lnTo>
                    <a:pt x="524324" y="38081"/>
                  </a:lnTo>
                  <a:lnTo>
                    <a:pt x="516001" y="38081"/>
                  </a:lnTo>
                  <a:lnTo>
                    <a:pt x="528622" y="18388"/>
                  </a:lnTo>
                  <a:lnTo>
                    <a:pt x="516817" y="0"/>
                  </a:lnTo>
                  <a:lnTo>
                    <a:pt x="525140" y="0"/>
                  </a:lnTo>
                  <a:lnTo>
                    <a:pt x="532756" y="11968"/>
                  </a:lnTo>
                  <a:lnTo>
                    <a:pt x="540373" y="0"/>
                  </a:lnTo>
                  <a:lnTo>
                    <a:pt x="548696" y="0"/>
                  </a:lnTo>
                  <a:lnTo>
                    <a:pt x="536891" y="18388"/>
                  </a:lnTo>
                  <a:lnTo>
                    <a:pt x="549512" y="38081"/>
                  </a:lnTo>
                  <a:lnTo>
                    <a:pt x="541189" y="38081"/>
                  </a:lnTo>
                  <a:lnTo>
                    <a:pt x="532756" y="24699"/>
                  </a:lnTo>
                  <a:close/>
                  <a:moveTo>
                    <a:pt x="584357" y="24699"/>
                  </a:moveTo>
                  <a:lnTo>
                    <a:pt x="575925" y="38081"/>
                  </a:lnTo>
                  <a:lnTo>
                    <a:pt x="567601" y="38081"/>
                  </a:lnTo>
                  <a:lnTo>
                    <a:pt x="580222" y="18388"/>
                  </a:lnTo>
                  <a:lnTo>
                    <a:pt x="568417" y="0"/>
                  </a:lnTo>
                  <a:lnTo>
                    <a:pt x="576741" y="0"/>
                  </a:lnTo>
                  <a:lnTo>
                    <a:pt x="584357" y="11968"/>
                  </a:lnTo>
                  <a:lnTo>
                    <a:pt x="591973" y="0"/>
                  </a:lnTo>
                  <a:lnTo>
                    <a:pt x="600296" y="0"/>
                  </a:lnTo>
                  <a:lnTo>
                    <a:pt x="588492" y="18388"/>
                  </a:lnTo>
                  <a:lnTo>
                    <a:pt x="601112" y="38081"/>
                  </a:lnTo>
                  <a:lnTo>
                    <a:pt x="592789" y="38081"/>
                  </a:lnTo>
                  <a:lnTo>
                    <a:pt x="584357" y="24699"/>
                  </a:lnTo>
                  <a:close/>
                  <a:moveTo>
                    <a:pt x="635957" y="24699"/>
                  </a:moveTo>
                  <a:lnTo>
                    <a:pt x="627525" y="38081"/>
                  </a:lnTo>
                  <a:lnTo>
                    <a:pt x="619202" y="38081"/>
                  </a:lnTo>
                  <a:lnTo>
                    <a:pt x="631822" y="18388"/>
                  </a:lnTo>
                  <a:lnTo>
                    <a:pt x="620018" y="0"/>
                  </a:lnTo>
                  <a:lnTo>
                    <a:pt x="628341" y="0"/>
                  </a:lnTo>
                  <a:lnTo>
                    <a:pt x="635957" y="11968"/>
                  </a:lnTo>
                  <a:lnTo>
                    <a:pt x="643573" y="0"/>
                  </a:lnTo>
                  <a:lnTo>
                    <a:pt x="651896" y="0"/>
                  </a:lnTo>
                  <a:lnTo>
                    <a:pt x="640092" y="18388"/>
                  </a:lnTo>
                  <a:lnTo>
                    <a:pt x="652712" y="38081"/>
                  </a:lnTo>
                  <a:lnTo>
                    <a:pt x="644389" y="38081"/>
                  </a:lnTo>
                  <a:lnTo>
                    <a:pt x="635957" y="24699"/>
                  </a:lnTo>
                  <a:close/>
                  <a:moveTo>
                    <a:pt x="687557" y="24699"/>
                  </a:moveTo>
                  <a:lnTo>
                    <a:pt x="679125" y="38081"/>
                  </a:lnTo>
                  <a:lnTo>
                    <a:pt x="670802" y="38081"/>
                  </a:lnTo>
                  <a:lnTo>
                    <a:pt x="683423" y="18388"/>
                  </a:lnTo>
                  <a:lnTo>
                    <a:pt x="671618" y="0"/>
                  </a:lnTo>
                  <a:lnTo>
                    <a:pt x="679941" y="0"/>
                  </a:lnTo>
                  <a:lnTo>
                    <a:pt x="687557" y="11968"/>
                  </a:lnTo>
                  <a:lnTo>
                    <a:pt x="695174" y="0"/>
                  </a:lnTo>
                  <a:lnTo>
                    <a:pt x="703497" y="0"/>
                  </a:lnTo>
                  <a:lnTo>
                    <a:pt x="691692" y="18388"/>
                  </a:lnTo>
                  <a:lnTo>
                    <a:pt x="704313" y="38081"/>
                  </a:lnTo>
                  <a:lnTo>
                    <a:pt x="695990" y="38081"/>
                  </a:lnTo>
                  <a:lnTo>
                    <a:pt x="687557" y="24699"/>
                  </a:lnTo>
                  <a:close/>
                  <a:moveTo>
                    <a:pt x="739157" y="24699"/>
                  </a:moveTo>
                  <a:lnTo>
                    <a:pt x="730725" y="38081"/>
                  </a:lnTo>
                  <a:lnTo>
                    <a:pt x="722402" y="38081"/>
                  </a:lnTo>
                  <a:lnTo>
                    <a:pt x="735023" y="18388"/>
                  </a:lnTo>
                  <a:lnTo>
                    <a:pt x="723218" y="0"/>
                  </a:lnTo>
                  <a:lnTo>
                    <a:pt x="731541" y="0"/>
                  </a:lnTo>
                  <a:lnTo>
                    <a:pt x="739157" y="11968"/>
                  </a:lnTo>
                  <a:lnTo>
                    <a:pt x="746774" y="0"/>
                  </a:lnTo>
                  <a:lnTo>
                    <a:pt x="755097" y="0"/>
                  </a:lnTo>
                  <a:lnTo>
                    <a:pt x="743292" y="18388"/>
                  </a:lnTo>
                  <a:lnTo>
                    <a:pt x="755913" y="38081"/>
                  </a:lnTo>
                  <a:lnTo>
                    <a:pt x="747590" y="38081"/>
                  </a:lnTo>
                  <a:lnTo>
                    <a:pt x="739157" y="24699"/>
                  </a:lnTo>
                  <a:close/>
                  <a:moveTo>
                    <a:pt x="790757" y="24699"/>
                  </a:moveTo>
                  <a:lnTo>
                    <a:pt x="782325" y="38081"/>
                  </a:lnTo>
                  <a:lnTo>
                    <a:pt x="774002" y="38081"/>
                  </a:lnTo>
                  <a:lnTo>
                    <a:pt x="786623" y="18388"/>
                  </a:lnTo>
                  <a:lnTo>
                    <a:pt x="774818" y="0"/>
                  </a:lnTo>
                  <a:lnTo>
                    <a:pt x="783141" y="0"/>
                  </a:lnTo>
                  <a:lnTo>
                    <a:pt x="790757" y="11968"/>
                  </a:lnTo>
                  <a:lnTo>
                    <a:pt x="798374" y="0"/>
                  </a:lnTo>
                  <a:lnTo>
                    <a:pt x="806697" y="0"/>
                  </a:lnTo>
                  <a:lnTo>
                    <a:pt x="794892" y="18388"/>
                  </a:lnTo>
                  <a:lnTo>
                    <a:pt x="807513" y="38081"/>
                  </a:lnTo>
                  <a:lnTo>
                    <a:pt x="799190" y="38081"/>
                  </a:lnTo>
                  <a:lnTo>
                    <a:pt x="790757" y="24699"/>
                  </a:lnTo>
                  <a:close/>
                  <a:moveTo>
                    <a:pt x="842357" y="24699"/>
                  </a:moveTo>
                  <a:lnTo>
                    <a:pt x="833925" y="38081"/>
                  </a:lnTo>
                  <a:lnTo>
                    <a:pt x="825602" y="38081"/>
                  </a:lnTo>
                  <a:lnTo>
                    <a:pt x="838223" y="18388"/>
                  </a:lnTo>
                  <a:lnTo>
                    <a:pt x="826418" y="0"/>
                  </a:lnTo>
                  <a:lnTo>
                    <a:pt x="834741" y="0"/>
                  </a:lnTo>
                  <a:lnTo>
                    <a:pt x="842357" y="11968"/>
                  </a:lnTo>
                  <a:lnTo>
                    <a:pt x="849974" y="0"/>
                  </a:lnTo>
                  <a:lnTo>
                    <a:pt x="858297" y="0"/>
                  </a:lnTo>
                  <a:lnTo>
                    <a:pt x="846492" y="18388"/>
                  </a:lnTo>
                  <a:lnTo>
                    <a:pt x="859113" y="38081"/>
                  </a:lnTo>
                  <a:lnTo>
                    <a:pt x="850790" y="38081"/>
                  </a:lnTo>
                  <a:lnTo>
                    <a:pt x="842357" y="24699"/>
                  </a:lnTo>
                  <a:close/>
                  <a:moveTo>
                    <a:pt x="893958" y="24699"/>
                  </a:moveTo>
                  <a:lnTo>
                    <a:pt x="885526" y="38081"/>
                  </a:lnTo>
                  <a:lnTo>
                    <a:pt x="877202" y="38081"/>
                  </a:lnTo>
                  <a:lnTo>
                    <a:pt x="889823" y="18388"/>
                  </a:lnTo>
                  <a:lnTo>
                    <a:pt x="878018" y="0"/>
                  </a:lnTo>
                  <a:lnTo>
                    <a:pt x="886341" y="0"/>
                  </a:lnTo>
                  <a:lnTo>
                    <a:pt x="893958" y="11968"/>
                  </a:lnTo>
                  <a:lnTo>
                    <a:pt x="901574" y="0"/>
                  </a:lnTo>
                  <a:lnTo>
                    <a:pt x="909897" y="0"/>
                  </a:lnTo>
                  <a:lnTo>
                    <a:pt x="898093" y="18388"/>
                  </a:lnTo>
                  <a:lnTo>
                    <a:pt x="910713" y="38081"/>
                  </a:lnTo>
                  <a:lnTo>
                    <a:pt x="902390" y="38081"/>
                  </a:lnTo>
                  <a:lnTo>
                    <a:pt x="893958" y="24699"/>
                  </a:lnTo>
                  <a:close/>
                  <a:moveTo>
                    <a:pt x="945558" y="24699"/>
                  </a:moveTo>
                  <a:lnTo>
                    <a:pt x="937126" y="38081"/>
                  </a:lnTo>
                  <a:lnTo>
                    <a:pt x="928803" y="38081"/>
                  </a:lnTo>
                  <a:lnTo>
                    <a:pt x="941423" y="18388"/>
                  </a:lnTo>
                  <a:lnTo>
                    <a:pt x="929619" y="0"/>
                  </a:lnTo>
                  <a:lnTo>
                    <a:pt x="937942" y="0"/>
                  </a:lnTo>
                  <a:lnTo>
                    <a:pt x="945558" y="11968"/>
                  </a:lnTo>
                  <a:lnTo>
                    <a:pt x="953174" y="0"/>
                  </a:lnTo>
                  <a:lnTo>
                    <a:pt x="961497" y="0"/>
                  </a:lnTo>
                  <a:lnTo>
                    <a:pt x="949693" y="18388"/>
                  </a:lnTo>
                  <a:lnTo>
                    <a:pt x="962313" y="38081"/>
                  </a:lnTo>
                  <a:lnTo>
                    <a:pt x="953990" y="38081"/>
                  </a:lnTo>
                  <a:lnTo>
                    <a:pt x="945558" y="24699"/>
                  </a:lnTo>
                  <a:close/>
                  <a:moveTo>
                    <a:pt x="997158" y="24699"/>
                  </a:moveTo>
                  <a:lnTo>
                    <a:pt x="988726" y="38081"/>
                  </a:lnTo>
                  <a:lnTo>
                    <a:pt x="980403" y="38081"/>
                  </a:lnTo>
                  <a:lnTo>
                    <a:pt x="993023" y="18388"/>
                  </a:lnTo>
                  <a:lnTo>
                    <a:pt x="981219" y="0"/>
                  </a:lnTo>
                  <a:lnTo>
                    <a:pt x="989542" y="0"/>
                  </a:lnTo>
                  <a:lnTo>
                    <a:pt x="997158" y="11968"/>
                  </a:lnTo>
                  <a:lnTo>
                    <a:pt x="1004775" y="0"/>
                  </a:lnTo>
                  <a:lnTo>
                    <a:pt x="1013097" y="0"/>
                  </a:lnTo>
                  <a:lnTo>
                    <a:pt x="1001293" y="18388"/>
                  </a:lnTo>
                  <a:lnTo>
                    <a:pt x="1013913" y="38081"/>
                  </a:lnTo>
                  <a:lnTo>
                    <a:pt x="1005591" y="38081"/>
                  </a:lnTo>
                  <a:lnTo>
                    <a:pt x="997158" y="24699"/>
                  </a:lnTo>
                  <a:close/>
                  <a:moveTo>
                    <a:pt x="16755" y="82101"/>
                  </a:moveTo>
                  <a:lnTo>
                    <a:pt x="8323" y="95483"/>
                  </a:lnTo>
                  <a:lnTo>
                    <a:pt x="0" y="95483"/>
                  </a:lnTo>
                  <a:lnTo>
                    <a:pt x="12621" y="75790"/>
                  </a:lnTo>
                  <a:lnTo>
                    <a:pt x="816" y="57402"/>
                  </a:lnTo>
                  <a:lnTo>
                    <a:pt x="9139" y="57402"/>
                  </a:lnTo>
                  <a:lnTo>
                    <a:pt x="16755" y="69370"/>
                  </a:lnTo>
                  <a:lnTo>
                    <a:pt x="24372" y="57402"/>
                  </a:lnTo>
                  <a:lnTo>
                    <a:pt x="32695" y="57402"/>
                  </a:lnTo>
                  <a:lnTo>
                    <a:pt x="20890" y="75790"/>
                  </a:lnTo>
                  <a:lnTo>
                    <a:pt x="33511" y="95483"/>
                  </a:lnTo>
                  <a:lnTo>
                    <a:pt x="25188" y="95483"/>
                  </a:lnTo>
                  <a:lnTo>
                    <a:pt x="16755" y="82101"/>
                  </a:lnTo>
                  <a:close/>
                  <a:moveTo>
                    <a:pt x="68355" y="82101"/>
                  </a:moveTo>
                  <a:lnTo>
                    <a:pt x="59923" y="95483"/>
                  </a:lnTo>
                  <a:lnTo>
                    <a:pt x="51600" y="95483"/>
                  </a:lnTo>
                  <a:lnTo>
                    <a:pt x="64221" y="75790"/>
                  </a:lnTo>
                  <a:lnTo>
                    <a:pt x="52416" y="57402"/>
                  </a:lnTo>
                  <a:lnTo>
                    <a:pt x="60739" y="57402"/>
                  </a:lnTo>
                  <a:lnTo>
                    <a:pt x="68355" y="69370"/>
                  </a:lnTo>
                  <a:lnTo>
                    <a:pt x="75972" y="57402"/>
                  </a:lnTo>
                  <a:lnTo>
                    <a:pt x="84295" y="57402"/>
                  </a:lnTo>
                  <a:lnTo>
                    <a:pt x="72490" y="75790"/>
                  </a:lnTo>
                  <a:lnTo>
                    <a:pt x="85111" y="95483"/>
                  </a:lnTo>
                  <a:lnTo>
                    <a:pt x="76788" y="95483"/>
                  </a:lnTo>
                  <a:lnTo>
                    <a:pt x="68355" y="82101"/>
                  </a:lnTo>
                  <a:close/>
                  <a:moveTo>
                    <a:pt x="119956" y="82101"/>
                  </a:moveTo>
                  <a:lnTo>
                    <a:pt x="111523" y="95483"/>
                  </a:lnTo>
                  <a:lnTo>
                    <a:pt x="103200" y="95483"/>
                  </a:lnTo>
                  <a:lnTo>
                    <a:pt x="115821" y="75790"/>
                  </a:lnTo>
                  <a:lnTo>
                    <a:pt x="104016" y="57402"/>
                  </a:lnTo>
                  <a:lnTo>
                    <a:pt x="112339" y="57402"/>
                  </a:lnTo>
                  <a:lnTo>
                    <a:pt x="119955" y="69370"/>
                  </a:lnTo>
                  <a:lnTo>
                    <a:pt x="127572" y="57402"/>
                  </a:lnTo>
                  <a:lnTo>
                    <a:pt x="135895" y="57402"/>
                  </a:lnTo>
                  <a:lnTo>
                    <a:pt x="124090" y="75790"/>
                  </a:lnTo>
                  <a:lnTo>
                    <a:pt x="136711" y="95483"/>
                  </a:lnTo>
                  <a:lnTo>
                    <a:pt x="128388" y="95483"/>
                  </a:lnTo>
                  <a:lnTo>
                    <a:pt x="119955" y="82101"/>
                  </a:lnTo>
                  <a:close/>
                  <a:moveTo>
                    <a:pt x="171556" y="82101"/>
                  </a:moveTo>
                  <a:lnTo>
                    <a:pt x="163123" y="95483"/>
                  </a:lnTo>
                  <a:lnTo>
                    <a:pt x="154800" y="95483"/>
                  </a:lnTo>
                  <a:lnTo>
                    <a:pt x="167421" y="75790"/>
                  </a:lnTo>
                  <a:lnTo>
                    <a:pt x="155616" y="57402"/>
                  </a:lnTo>
                  <a:lnTo>
                    <a:pt x="163939" y="57402"/>
                  </a:lnTo>
                  <a:lnTo>
                    <a:pt x="171555" y="69370"/>
                  </a:lnTo>
                  <a:lnTo>
                    <a:pt x="179172" y="57402"/>
                  </a:lnTo>
                  <a:lnTo>
                    <a:pt x="187495" y="57402"/>
                  </a:lnTo>
                  <a:lnTo>
                    <a:pt x="175690" y="75790"/>
                  </a:lnTo>
                  <a:lnTo>
                    <a:pt x="188311" y="95483"/>
                  </a:lnTo>
                  <a:lnTo>
                    <a:pt x="179988" y="95483"/>
                  </a:lnTo>
                  <a:lnTo>
                    <a:pt x="171555" y="82101"/>
                  </a:lnTo>
                  <a:close/>
                  <a:moveTo>
                    <a:pt x="223156" y="82101"/>
                  </a:moveTo>
                  <a:lnTo>
                    <a:pt x="214724" y="95483"/>
                  </a:lnTo>
                  <a:lnTo>
                    <a:pt x="206401" y="95483"/>
                  </a:lnTo>
                  <a:lnTo>
                    <a:pt x="219021" y="75790"/>
                  </a:lnTo>
                  <a:lnTo>
                    <a:pt x="207217" y="57402"/>
                  </a:lnTo>
                  <a:lnTo>
                    <a:pt x="215540" y="57402"/>
                  </a:lnTo>
                  <a:lnTo>
                    <a:pt x="223156" y="69370"/>
                  </a:lnTo>
                  <a:lnTo>
                    <a:pt x="230772" y="57402"/>
                  </a:lnTo>
                  <a:lnTo>
                    <a:pt x="239095" y="57402"/>
                  </a:lnTo>
                  <a:lnTo>
                    <a:pt x="227291" y="75790"/>
                  </a:lnTo>
                  <a:lnTo>
                    <a:pt x="239911" y="95483"/>
                  </a:lnTo>
                  <a:lnTo>
                    <a:pt x="231588" y="95483"/>
                  </a:lnTo>
                  <a:lnTo>
                    <a:pt x="223156" y="82101"/>
                  </a:lnTo>
                  <a:close/>
                  <a:moveTo>
                    <a:pt x="274756" y="82101"/>
                  </a:moveTo>
                  <a:lnTo>
                    <a:pt x="266324" y="95483"/>
                  </a:lnTo>
                  <a:lnTo>
                    <a:pt x="258001" y="95483"/>
                  </a:lnTo>
                  <a:lnTo>
                    <a:pt x="270621" y="75790"/>
                  </a:lnTo>
                  <a:lnTo>
                    <a:pt x="258817" y="57402"/>
                  </a:lnTo>
                  <a:lnTo>
                    <a:pt x="267140" y="57402"/>
                  </a:lnTo>
                  <a:lnTo>
                    <a:pt x="274756" y="69370"/>
                  </a:lnTo>
                  <a:lnTo>
                    <a:pt x="282373" y="57402"/>
                  </a:lnTo>
                  <a:lnTo>
                    <a:pt x="290696" y="57402"/>
                  </a:lnTo>
                  <a:lnTo>
                    <a:pt x="278891" y="75790"/>
                  </a:lnTo>
                  <a:lnTo>
                    <a:pt x="291512" y="95483"/>
                  </a:lnTo>
                  <a:lnTo>
                    <a:pt x="283189" y="95483"/>
                  </a:lnTo>
                  <a:lnTo>
                    <a:pt x="274756" y="82101"/>
                  </a:lnTo>
                  <a:close/>
                  <a:moveTo>
                    <a:pt x="326356" y="82101"/>
                  </a:moveTo>
                  <a:lnTo>
                    <a:pt x="317924" y="95483"/>
                  </a:lnTo>
                  <a:lnTo>
                    <a:pt x="309601" y="95483"/>
                  </a:lnTo>
                  <a:lnTo>
                    <a:pt x="322222" y="75790"/>
                  </a:lnTo>
                  <a:lnTo>
                    <a:pt x="310417" y="57402"/>
                  </a:lnTo>
                  <a:lnTo>
                    <a:pt x="318740" y="57402"/>
                  </a:lnTo>
                  <a:lnTo>
                    <a:pt x="326356" y="69370"/>
                  </a:lnTo>
                  <a:lnTo>
                    <a:pt x="333973" y="57402"/>
                  </a:lnTo>
                  <a:lnTo>
                    <a:pt x="342296" y="57402"/>
                  </a:lnTo>
                  <a:lnTo>
                    <a:pt x="330491" y="75790"/>
                  </a:lnTo>
                  <a:lnTo>
                    <a:pt x="343112" y="95483"/>
                  </a:lnTo>
                  <a:lnTo>
                    <a:pt x="334789" y="95483"/>
                  </a:lnTo>
                  <a:lnTo>
                    <a:pt x="326356" y="82101"/>
                  </a:lnTo>
                  <a:close/>
                  <a:moveTo>
                    <a:pt x="377956" y="82101"/>
                  </a:moveTo>
                  <a:lnTo>
                    <a:pt x="369524" y="95483"/>
                  </a:lnTo>
                  <a:lnTo>
                    <a:pt x="361201" y="95483"/>
                  </a:lnTo>
                  <a:lnTo>
                    <a:pt x="373822" y="75790"/>
                  </a:lnTo>
                  <a:lnTo>
                    <a:pt x="362017" y="57402"/>
                  </a:lnTo>
                  <a:lnTo>
                    <a:pt x="370340" y="57402"/>
                  </a:lnTo>
                  <a:lnTo>
                    <a:pt x="377956" y="69370"/>
                  </a:lnTo>
                  <a:lnTo>
                    <a:pt x="385573" y="57402"/>
                  </a:lnTo>
                  <a:lnTo>
                    <a:pt x="393896" y="57402"/>
                  </a:lnTo>
                  <a:lnTo>
                    <a:pt x="382091" y="75790"/>
                  </a:lnTo>
                  <a:lnTo>
                    <a:pt x="394712" y="95483"/>
                  </a:lnTo>
                  <a:lnTo>
                    <a:pt x="386389" y="95483"/>
                  </a:lnTo>
                  <a:lnTo>
                    <a:pt x="377956" y="82101"/>
                  </a:lnTo>
                  <a:close/>
                  <a:moveTo>
                    <a:pt x="429556" y="82101"/>
                  </a:moveTo>
                  <a:lnTo>
                    <a:pt x="421124" y="95483"/>
                  </a:lnTo>
                  <a:lnTo>
                    <a:pt x="412801" y="95483"/>
                  </a:lnTo>
                  <a:lnTo>
                    <a:pt x="425422" y="75790"/>
                  </a:lnTo>
                  <a:lnTo>
                    <a:pt x="413617" y="57402"/>
                  </a:lnTo>
                  <a:lnTo>
                    <a:pt x="421940" y="57402"/>
                  </a:lnTo>
                  <a:lnTo>
                    <a:pt x="429556" y="69370"/>
                  </a:lnTo>
                  <a:lnTo>
                    <a:pt x="437173" y="57402"/>
                  </a:lnTo>
                  <a:lnTo>
                    <a:pt x="445496" y="57402"/>
                  </a:lnTo>
                  <a:lnTo>
                    <a:pt x="433691" y="75790"/>
                  </a:lnTo>
                  <a:lnTo>
                    <a:pt x="446312" y="95483"/>
                  </a:lnTo>
                  <a:lnTo>
                    <a:pt x="437989" y="95483"/>
                  </a:lnTo>
                  <a:lnTo>
                    <a:pt x="429556" y="82101"/>
                  </a:lnTo>
                  <a:close/>
                  <a:moveTo>
                    <a:pt x="481157" y="82101"/>
                  </a:moveTo>
                  <a:lnTo>
                    <a:pt x="472724" y="95483"/>
                  </a:lnTo>
                  <a:lnTo>
                    <a:pt x="464401" y="95483"/>
                  </a:lnTo>
                  <a:lnTo>
                    <a:pt x="477022" y="75790"/>
                  </a:lnTo>
                  <a:lnTo>
                    <a:pt x="465217" y="57402"/>
                  </a:lnTo>
                  <a:lnTo>
                    <a:pt x="473540" y="57402"/>
                  </a:lnTo>
                  <a:lnTo>
                    <a:pt x="481156" y="69370"/>
                  </a:lnTo>
                  <a:lnTo>
                    <a:pt x="488773" y="57402"/>
                  </a:lnTo>
                  <a:lnTo>
                    <a:pt x="497096" y="57402"/>
                  </a:lnTo>
                  <a:lnTo>
                    <a:pt x="485291" y="75790"/>
                  </a:lnTo>
                  <a:lnTo>
                    <a:pt x="497912" y="95483"/>
                  </a:lnTo>
                  <a:lnTo>
                    <a:pt x="489589" y="95483"/>
                  </a:lnTo>
                  <a:lnTo>
                    <a:pt x="481156" y="82101"/>
                  </a:lnTo>
                  <a:close/>
                  <a:moveTo>
                    <a:pt x="532757" y="82101"/>
                  </a:moveTo>
                  <a:lnTo>
                    <a:pt x="524324" y="95483"/>
                  </a:lnTo>
                  <a:lnTo>
                    <a:pt x="516001" y="95483"/>
                  </a:lnTo>
                  <a:lnTo>
                    <a:pt x="528622" y="75790"/>
                  </a:lnTo>
                  <a:lnTo>
                    <a:pt x="516817" y="57402"/>
                  </a:lnTo>
                  <a:lnTo>
                    <a:pt x="525140" y="57402"/>
                  </a:lnTo>
                  <a:lnTo>
                    <a:pt x="532756" y="69370"/>
                  </a:lnTo>
                  <a:lnTo>
                    <a:pt x="540373" y="57402"/>
                  </a:lnTo>
                  <a:lnTo>
                    <a:pt x="548696" y="57402"/>
                  </a:lnTo>
                  <a:lnTo>
                    <a:pt x="536891" y="75790"/>
                  </a:lnTo>
                  <a:lnTo>
                    <a:pt x="549512" y="95483"/>
                  </a:lnTo>
                  <a:lnTo>
                    <a:pt x="541189" y="95483"/>
                  </a:lnTo>
                  <a:lnTo>
                    <a:pt x="532756" y="82101"/>
                  </a:lnTo>
                  <a:close/>
                  <a:moveTo>
                    <a:pt x="584357" y="82101"/>
                  </a:moveTo>
                  <a:lnTo>
                    <a:pt x="575925" y="95483"/>
                  </a:lnTo>
                  <a:lnTo>
                    <a:pt x="567601" y="95483"/>
                  </a:lnTo>
                  <a:lnTo>
                    <a:pt x="580222" y="75790"/>
                  </a:lnTo>
                  <a:lnTo>
                    <a:pt x="568417" y="57402"/>
                  </a:lnTo>
                  <a:lnTo>
                    <a:pt x="576741" y="57402"/>
                  </a:lnTo>
                  <a:lnTo>
                    <a:pt x="584357" y="69370"/>
                  </a:lnTo>
                  <a:lnTo>
                    <a:pt x="591973" y="57402"/>
                  </a:lnTo>
                  <a:lnTo>
                    <a:pt x="600296" y="57402"/>
                  </a:lnTo>
                  <a:lnTo>
                    <a:pt x="588492" y="75790"/>
                  </a:lnTo>
                  <a:lnTo>
                    <a:pt x="601112" y="95483"/>
                  </a:lnTo>
                  <a:lnTo>
                    <a:pt x="592789" y="95483"/>
                  </a:lnTo>
                  <a:lnTo>
                    <a:pt x="584357" y="82101"/>
                  </a:lnTo>
                  <a:close/>
                  <a:moveTo>
                    <a:pt x="635957" y="82101"/>
                  </a:moveTo>
                  <a:lnTo>
                    <a:pt x="627525" y="95483"/>
                  </a:lnTo>
                  <a:lnTo>
                    <a:pt x="619202" y="95483"/>
                  </a:lnTo>
                  <a:lnTo>
                    <a:pt x="631822" y="75790"/>
                  </a:lnTo>
                  <a:lnTo>
                    <a:pt x="620018" y="57402"/>
                  </a:lnTo>
                  <a:lnTo>
                    <a:pt x="628341" y="57402"/>
                  </a:lnTo>
                  <a:lnTo>
                    <a:pt x="635957" y="69370"/>
                  </a:lnTo>
                  <a:lnTo>
                    <a:pt x="643573" y="57402"/>
                  </a:lnTo>
                  <a:lnTo>
                    <a:pt x="651896" y="57402"/>
                  </a:lnTo>
                  <a:lnTo>
                    <a:pt x="640092" y="75790"/>
                  </a:lnTo>
                  <a:lnTo>
                    <a:pt x="652712" y="95483"/>
                  </a:lnTo>
                  <a:lnTo>
                    <a:pt x="644389" y="95483"/>
                  </a:lnTo>
                  <a:lnTo>
                    <a:pt x="635957" y="82101"/>
                  </a:lnTo>
                  <a:close/>
                  <a:moveTo>
                    <a:pt x="687557" y="82101"/>
                  </a:moveTo>
                  <a:lnTo>
                    <a:pt x="679125" y="95483"/>
                  </a:lnTo>
                  <a:lnTo>
                    <a:pt x="670802" y="95483"/>
                  </a:lnTo>
                  <a:lnTo>
                    <a:pt x="683423" y="75790"/>
                  </a:lnTo>
                  <a:lnTo>
                    <a:pt x="671618" y="57402"/>
                  </a:lnTo>
                  <a:lnTo>
                    <a:pt x="679941" y="57402"/>
                  </a:lnTo>
                  <a:lnTo>
                    <a:pt x="687557" y="69370"/>
                  </a:lnTo>
                  <a:lnTo>
                    <a:pt x="695174" y="57402"/>
                  </a:lnTo>
                  <a:lnTo>
                    <a:pt x="703497" y="57402"/>
                  </a:lnTo>
                  <a:lnTo>
                    <a:pt x="691692" y="75790"/>
                  </a:lnTo>
                  <a:lnTo>
                    <a:pt x="704313" y="95483"/>
                  </a:lnTo>
                  <a:lnTo>
                    <a:pt x="695990" y="95483"/>
                  </a:lnTo>
                  <a:lnTo>
                    <a:pt x="687557" y="82101"/>
                  </a:lnTo>
                  <a:close/>
                  <a:moveTo>
                    <a:pt x="739157" y="82101"/>
                  </a:moveTo>
                  <a:lnTo>
                    <a:pt x="730725" y="95483"/>
                  </a:lnTo>
                  <a:lnTo>
                    <a:pt x="722402" y="95483"/>
                  </a:lnTo>
                  <a:lnTo>
                    <a:pt x="735023" y="75790"/>
                  </a:lnTo>
                  <a:lnTo>
                    <a:pt x="723218" y="57402"/>
                  </a:lnTo>
                  <a:lnTo>
                    <a:pt x="731541" y="57402"/>
                  </a:lnTo>
                  <a:lnTo>
                    <a:pt x="739157" y="69370"/>
                  </a:lnTo>
                  <a:lnTo>
                    <a:pt x="746774" y="57402"/>
                  </a:lnTo>
                  <a:lnTo>
                    <a:pt x="755097" y="57402"/>
                  </a:lnTo>
                  <a:lnTo>
                    <a:pt x="743292" y="75790"/>
                  </a:lnTo>
                  <a:lnTo>
                    <a:pt x="755913" y="95483"/>
                  </a:lnTo>
                  <a:lnTo>
                    <a:pt x="747590" y="95483"/>
                  </a:lnTo>
                  <a:lnTo>
                    <a:pt x="739157" y="82101"/>
                  </a:lnTo>
                  <a:close/>
                  <a:moveTo>
                    <a:pt x="790757" y="82101"/>
                  </a:moveTo>
                  <a:lnTo>
                    <a:pt x="782325" y="95483"/>
                  </a:lnTo>
                  <a:lnTo>
                    <a:pt x="774002" y="95483"/>
                  </a:lnTo>
                  <a:lnTo>
                    <a:pt x="786623" y="75790"/>
                  </a:lnTo>
                  <a:lnTo>
                    <a:pt x="774818" y="57402"/>
                  </a:lnTo>
                  <a:lnTo>
                    <a:pt x="783141" y="57402"/>
                  </a:lnTo>
                  <a:lnTo>
                    <a:pt x="790757" y="69370"/>
                  </a:lnTo>
                  <a:lnTo>
                    <a:pt x="798374" y="57402"/>
                  </a:lnTo>
                  <a:lnTo>
                    <a:pt x="806697" y="57402"/>
                  </a:lnTo>
                  <a:lnTo>
                    <a:pt x="794892" y="75790"/>
                  </a:lnTo>
                  <a:lnTo>
                    <a:pt x="807513" y="95483"/>
                  </a:lnTo>
                  <a:lnTo>
                    <a:pt x="799190" y="95483"/>
                  </a:lnTo>
                  <a:lnTo>
                    <a:pt x="790757" y="82101"/>
                  </a:lnTo>
                  <a:close/>
                  <a:moveTo>
                    <a:pt x="842357" y="82101"/>
                  </a:moveTo>
                  <a:lnTo>
                    <a:pt x="833925" y="95483"/>
                  </a:lnTo>
                  <a:lnTo>
                    <a:pt x="825602" y="95483"/>
                  </a:lnTo>
                  <a:lnTo>
                    <a:pt x="838223" y="75790"/>
                  </a:lnTo>
                  <a:lnTo>
                    <a:pt x="826418" y="57402"/>
                  </a:lnTo>
                  <a:lnTo>
                    <a:pt x="834741" y="57402"/>
                  </a:lnTo>
                  <a:lnTo>
                    <a:pt x="842357" y="69370"/>
                  </a:lnTo>
                  <a:lnTo>
                    <a:pt x="849974" y="57402"/>
                  </a:lnTo>
                  <a:lnTo>
                    <a:pt x="858297" y="57402"/>
                  </a:lnTo>
                  <a:lnTo>
                    <a:pt x="846492" y="75790"/>
                  </a:lnTo>
                  <a:lnTo>
                    <a:pt x="859113" y="95483"/>
                  </a:lnTo>
                  <a:lnTo>
                    <a:pt x="850790" y="95483"/>
                  </a:lnTo>
                  <a:lnTo>
                    <a:pt x="842357" y="82101"/>
                  </a:lnTo>
                  <a:close/>
                  <a:moveTo>
                    <a:pt x="893958" y="82101"/>
                  </a:moveTo>
                  <a:lnTo>
                    <a:pt x="885526" y="95483"/>
                  </a:lnTo>
                  <a:lnTo>
                    <a:pt x="877202" y="95483"/>
                  </a:lnTo>
                  <a:lnTo>
                    <a:pt x="889823" y="75790"/>
                  </a:lnTo>
                  <a:lnTo>
                    <a:pt x="878018" y="57402"/>
                  </a:lnTo>
                  <a:lnTo>
                    <a:pt x="886341" y="57402"/>
                  </a:lnTo>
                  <a:lnTo>
                    <a:pt x="893958" y="69370"/>
                  </a:lnTo>
                  <a:lnTo>
                    <a:pt x="901574" y="57402"/>
                  </a:lnTo>
                  <a:lnTo>
                    <a:pt x="909897" y="57402"/>
                  </a:lnTo>
                  <a:lnTo>
                    <a:pt x="898093" y="75790"/>
                  </a:lnTo>
                  <a:lnTo>
                    <a:pt x="910713" y="95483"/>
                  </a:lnTo>
                  <a:lnTo>
                    <a:pt x="902390" y="95483"/>
                  </a:lnTo>
                  <a:lnTo>
                    <a:pt x="893958" y="82101"/>
                  </a:lnTo>
                  <a:close/>
                  <a:moveTo>
                    <a:pt x="945558" y="82101"/>
                  </a:moveTo>
                  <a:lnTo>
                    <a:pt x="937126" y="95483"/>
                  </a:lnTo>
                  <a:lnTo>
                    <a:pt x="928803" y="95483"/>
                  </a:lnTo>
                  <a:lnTo>
                    <a:pt x="941423" y="75790"/>
                  </a:lnTo>
                  <a:lnTo>
                    <a:pt x="929619" y="57402"/>
                  </a:lnTo>
                  <a:lnTo>
                    <a:pt x="937942" y="57402"/>
                  </a:lnTo>
                  <a:lnTo>
                    <a:pt x="945558" y="69370"/>
                  </a:lnTo>
                  <a:lnTo>
                    <a:pt x="953174" y="57402"/>
                  </a:lnTo>
                  <a:lnTo>
                    <a:pt x="961497" y="57402"/>
                  </a:lnTo>
                  <a:lnTo>
                    <a:pt x="949693" y="75790"/>
                  </a:lnTo>
                  <a:lnTo>
                    <a:pt x="962313" y="95483"/>
                  </a:lnTo>
                  <a:lnTo>
                    <a:pt x="953990" y="95483"/>
                  </a:lnTo>
                  <a:lnTo>
                    <a:pt x="945558" y="82101"/>
                  </a:lnTo>
                  <a:close/>
                  <a:moveTo>
                    <a:pt x="997158" y="82101"/>
                  </a:moveTo>
                  <a:lnTo>
                    <a:pt x="988726" y="95483"/>
                  </a:lnTo>
                  <a:lnTo>
                    <a:pt x="980403" y="95483"/>
                  </a:lnTo>
                  <a:lnTo>
                    <a:pt x="993023" y="75790"/>
                  </a:lnTo>
                  <a:lnTo>
                    <a:pt x="981219" y="57402"/>
                  </a:lnTo>
                  <a:lnTo>
                    <a:pt x="989542" y="57402"/>
                  </a:lnTo>
                  <a:lnTo>
                    <a:pt x="997158" y="69370"/>
                  </a:lnTo>
                  <a:lnTo>
                    <a:pt x="1004775" y="57402"/>
                  </a:lnTo>
                  <a:lnTo>
                    <a:pt x="1013097" y="57402"/>
                  </a:lnTo>
                  <a:lnTo>
                    <a:pt x="1001293" y="75790"/>
                  </a:lnTo>
                  <a:lnTo>
                    <a:pt x="1013913" y="95483"/>
                  </a:lnTo>
                  <a:lnTo>
                    <a:pt x="1005591" y="95483"/>
                  </a:lnTo>
                  <a:lnTo>
                    <a:pt x="997158" y="82101"/>
                  </a:lnTo>
                  <a:close/>
                  <a:moveTo>
                    <a:pt x="16755" y="139502"/>
                  </a:moveTo>
                  <a:lnTo>
                    <a:pt x="8323" y="152885"/>
                  </a:lnTo>
                  <a:lnTo>
                    <a:pt x="0" y="152885"/>
                  </a:lnTo>
                  <a:lnTo>
                    <a:pt x="12621" y="133192"/>
                  </a:lnTo>
                  <a:lnTo>
                    <a:pt x="816" y="114804"/>
                  </a:lnTo>
                  <a:lnTo>
                    <a:pt x="9139" y="114804"/>
                  </a:lnTo>
                  <a:lnTo>
                    <a:pt x="16755" y="126772"/>
                  </a:lnTo>
                  <a:lnTo>
                    <a:pt x="24372" y="114804"/>
                  </a:lnTo>
                  <a:lnTo>
                    <a:pt x="32695" y="114804"/>
                  </a:lnTo>
                  <a:lnTo>
                    <a:pt x="20890" y="133192"/>
                  </a:lnTo>
                  <a:lnTo>
                    <a:pt x="33511" y="152885"/>
                  </a:lnTo>
                  <a:lnTo>
                    <a:pt x="25188" y="152885"/>
                  </a:lnTo>
                  <a:lnTo>
                    <a:pt x="16755" y="139502"/>
                  </a:lnTo>
                  <a:close/>
                  <a:moveTo>
                    <a:pt x="68355" y="139502"/>
                  </a:moveTo>
                  <a:lnTo>
                    <a:pt x="59923" y="152885"/>
                  </a:lnTo>
                  <a:lnTo>
                    <a:pt x="51600" y="152885"/>
                  </a:lnTo>
                  <a:lnTo>
                    <a:pt x="64221" y="133192"/>
                  </a:lnTo>
                  <a:lnTo>
                    <a:pt x="52416" y="114804"/>
                  </a:lnTo>
                  <a:lnTo>
                    <a:pt x="60739" y="114804"/>
                  </a:lnTo>
                  <a:lnTo>
                    <a:pt x="68355" y="126772"/>
                  </a:lnTo>
                  <a:lnTo>
                    <a:pt x="75972" y="114804"/>
                  </a:lnTo>
                  <a:lnTo>
                    <a:pt x="84295" y="114804"/>
                  </a:lnTo>
                  <a:lnTo>
                    <a:pt x="72490" y="133192"/>
                  </a:lnTo>
                  <a:lnTo>
                    <a:pt x="85111" y="152885"/>
                  </a:lnTo>
                  <a:lnTo>
                    <a:pt x="76788" y="152885"/>
                  </a:lnTo>
                  <a:lnTo>
                    <a:pt x="68355" y="139502"/>
                  </a:lnTo>
                  <a:close/>
                  <a:moveTo>
                    <a:pt x="119956" y="139502"/>
                  </a:moveTo>
                  <a:lnTo>
                    <a:pt x="111523" y="152885"/>
                  </a:lnTo>
                  <a:lnTo>
                    <a:pt x="103200" y="152885"/>
                  </a:lnTo>
                  <a:lnTo>
                    <a:pt x="115821" y="133192"/>
                  </a:lnTo>
                  <a:lnTo>
                    <a:pt x="104016" y="114804"/>
                  </a:lnTo>
                  <a:lnTo>
                    <a:pt x="112339" y="114804"/>
                  </a:lnTo>
                  <a:lnTo>
                    <a:pt x="119955" y="126772"/>
                  </a:lnTo>
                  <a:lnTo>
                    <a:pt x="127572" y="114804"/>
                  </a:lnTo>
                  <a:lnTo>
                    <a:pt x="135895" y="114804"/>
                  </a:lnTo>
                  <a:lnTo>
                    <a:pt x="124090" y="133192"/>
                  </a:lnTo>
                  <a:lnTo>
                    <a:pt x="136711" y="152885"/>
                  </a:lnTo>
                  <a:lnTo>
                    <a:pt x="128388" y="152885"/>
                  </a:lnTo>
                  <a:lnTo>
                    <a:pt x="119955" y="139502"/>
                  </a:lnTo>
                  <a:close/>
                  <a:moveTo>
                    <a:pt x="171556" y="139502"/>
                  </a:moveTo>
                  <a:lnTo>
                    <a:pt x="163123" y="152885"/>
                  </a:lnTo>
                  <a:lnTo>
                    <a:pt x="154800" y="152885"/>
                  </a:lnTo>
                  <a:lnTo>
                    <a:pt x="167421" y="133192"/>
                  </a:lnTo>
                  <a:lnTo>
                    <a:pt x="155616" y="114804"/>
                  </a:lnTo>
                  <a:lnTo>
                    <a:pt x="163939" y="114804"/>
                  </a:lnTo>
                  <a:lnTo>
                    <a:pt x="171555" y="126772"/>
                  </a:lnTo>
                  <a:lnTo>
                    <a:pt x="179172" y="114804"/>
                  </a:lnTo>
                  <a:lnTo>
                    <a:pt x="187495" y="114804"/>
                  </a:lnTo>
                  <a:lnTo>
                    <a:pt x="175690" y="133192"/>
                  </a:lnTo>
                  <a:lnTo>
                    <a:pt x="188311" y="152885"/>
                  </a:lnTo>
                  <a:lnTo>
                    <a:pt x="179988" y="152885"/>
                  </a:lnTo>
                  <a:lnTo>
                    <a:pt x="171555" y="139502"/>
                  </a:lnTo>
                  <a:close/>
                  <a:moveTo>
                    <a:pt x="223156" y="139502"/>
                  </a:moveTo>
                  <a:lnTo>
                    <a:pt x="214724" y="152885"/>
                  </a:lnTo>
                  <a:lnTo>
                    <a:pt x="206401" y="152885"/>
                  </a:lnTo>
                  <a:lnTo>
                    <a:pt x="219021" y="133192"/>
                  </a:lnTo>
                  <a:lnTo>
                    <a:pt x="207217" y="114804"/>
                  </a:lnTo>
                  <a:lnTo>
                    <a:pt x="215540" y="114804"/>
                  </a:lnTo>
                  <a:lnTo>
                    <a:pt x="223156" y="126772"/>
                  </a:lnTo>
                  <a:lnTo>
                    <a:pt x="230772" y="114804"/>
                  </a:lnTo>
                  <a:lnTo>
                    <a:pt x="239095" y="114804"/>
                  </a:lnTo>
                  <a:lnTo>
                    <a:pt x="227291" y="133192"/>
                  </a:lnTo>
                  <a:lnTo>
                    <a:pt x="239911" y="152885"/>
                  </a:lnTo>
                  <a:lnTo>
                    <a:pt x="231588" y="152885"/>
                  </a:lnTo>
                  <a:lnTo>
                    <a:pt x="223156" y="139502"/>
                  </a:lnTo>
                  <a:close/>
                  <a:moveTo>
                    <a:pt x="274756" y="139502"/>
                  </a:moveTo>
                  <a:lnTo>
                    <a:pt x="266324" y="152885"/>
                  </a:lnTo>
                  <a:lnTo>
                    <a:pt x="258001" y="152885"/>
                  </a:lnTo>
                  <a:lnTo>
                    <a:pt x="270621" y="133192"/>
                  </a:lnTo>
                  <a:lnTo>
                    <a:pt x="258817" y="114804"/>
                  </a:lnTo>
                  <a:lnTo>
                    <a:pt x="267140" y="114804"/>
                  </a:lnTo>
                  <a:lnTo>
                    <a:pt x="274756" y="126772"/>
                  </a:lnTo>
                  <a:lnTo>
                    <a:pt x="282373" y="114804"/>
                  </a:lnTo>
                  <a:lnTo>
                    <a:pt x="290696" y="114804"/>
                  </a:lnTo>
                  <a:lnTo>
                    <a:pt x="278891" y="133192"/>
                  </a:lnTo>
                  <a:lnTo>
                    <a:pt x="291512" y="152885"/>
                  </a:lnTo>
                  <a:lnTo>
                    <a:pt x="283189" y="152885"/>
                  </a:lnTo>
                  <a:lnTo>
                    <a:pt x="274756" y="139502"/>
                  </a:lnTo>
                  <a:close/>
                  <a:moveTo>
                    <a:pt x="326356" y="139502"/>
                  </a:moveTo>
                  <a:lnTo>
                    <a:pt x="317924" y="152885"/>
                  </a:lnTo>
                  <a:lnTo>
                    <a:pt x="309601" y="152885"/>
                  </a:lnTo>
                  <a:lnTo>
                    <a:pt x="322222" y="133192"/>
                  </a:lnTo>
                  <a:lnTo>
                    <a:pt x="310417" y="114804"/>
                  </a:lnTo>
                  <a:lnTo>
                    <a:pt x="318740" y="114804"/>
                  </a:lnTo>
                  <a:lnTo>
                    <a:pt x="326356" y="126772"/>
                  </a:lnTo>
                  <a:lnTo>
                    <a:pt x="333973" y="114804"/>
                  </a:lnTo>
                  <a:lnTo>
                    <a:pt x="342296" y="114804"/>
                  </a:lnTo>
                  <a:lnTo>
                    <a:pt x="330491" y="133192"/>
                  </a:lnTo>
                  <a:lnTo>
                    <a:pt x="343112" y="152885"/>
                  </a:lnTo>
                  <a:lnTo>
                    <a:pt x="334789" y="152885"/>
                  </a:lnTo>
                  <a:lnTo>
                    <a:pt x="326356" y="139502"/>
                  </a:lnTo>
                  <a:close/>
                  <a:moveTo>
                    <a:pt x="377956" y="139502"/>
                  </a:moveTo>
                  <a:lnTo>
                    <a:pt x="369524" y="152885"/>
                  </a:lnTo>
                  <a:lnTo>
                    <a:pt x="361201" y="152885"/>
                  </a:lnTo>
                  <a:lnTo>
                    <a:pt x="373822" y="133192"/>
                  </a:lnTo>
                  <a:lnTo>
                    <a:pt x="362017" y="114804"/>
                  </a:lnTo>
                  <a:lnTo>
                    <a:pt x="370340" y="114804"/>
                  </a:lnTo>
                  <a:lnTo>
                    <a:pt x="377956" y="126772"/>
                  </a:lnTo>
                  <a:lnTo>
                    <a:pt x="385573" y="114804"/>
                  </a:lnTo>
                  <a:lnTo>
                    <a:pt x="393896" y="114804"/>
                  </a:lnTo>
                  <a:lnTo>
                    <a:pt x="382091" y="133192"/>
                  </a:lnTo>
                  <a:lnTo>
                    <a:pt x="394712" y="152885"/>
                  </a:lnTo>
                  <a:lnTo>
                    <a:pt x="386389" y="152885"/>
                  </a:lnTo>
                  <a:lnTo>
                    <a:pt x="377956" y="139502"/>
                  </a:lnTo>
                  <a:close/>
                  <a:moveTo>
                    <a:pt x="429556" y="139502"/>
                  </a:moveTo>
                  <a:lnTo>
                    <a:pt x="421124" y="152885"/>
                  </a:lnTo>
                  <a:lnTo>
                    <a:pt x="412801" y="152885"/>
                  </a:lnTo>
                  <a:lnTo>
                    <a:pt x="425422" y="133192"/>
                  </a:lnTo>
                  <a:lnTo>
                    <a:pt x="413617" y="114804"/>
                  </a:lnTo>
                  <a:lnTo>
                    <a:pt x="421940" y="114804"/>
                  </a:lnTo>
                  <a:lnTo>
                    <a:pt x="429556" y="126772"/>
                  </a:lnTo>
                  <a:lnTo>
                    <a:pt x="437173" y="114804"/>
                  </a:lnTo>
                  <a:lnTo>
                    <a:pt x="445496" y="114804"/>
                  </a:lnTo>
                  <a:lnTo>
                    <a:pt x="433691" y="133192"/>
                  </a:lnTo>
                  <a:lnTo>
                    <a:pt x="446312" y="152885"/>
                  </a:lnTo>
                  <a:lnTo>
                    <a:pt x="437989" y="152885"/>
                  </a:lnTo>
                  <a:lnTo>
                    <a:pt x="429556" y="139502"/>
                  </a:lnTo>
                  <a:close/>
                  <a:moveTo>
                    <a:pt x="481157" y="139502"/>
                  </a:moveTo>
                  <a:lnTo>
                    <a:pt x="472724" y="152885"/>
                  </a:lnTo>
                  <a:lnTo>
                    <a:pt x="464401" y="152885"/>
                  </a:lnTo>
                  <a:lnTo>
                    <a:pt x="477022" y="133192"/>
                  </a:lnTo>
                  <a:lnTo>
                    <a:pt x="465217" y="114804"/>
                  </a:lnTo>
                  <a:lnTo>
                    <a:pt x="473540" y="114804"/>
                  </a:lnTo>
                  <a:lnTo>
                    <a:pt x="481156" y="126772"/>
                  </a:lnTo>
                  <a:lnTo>
                    <a:pt x="488773" y="114804"/>
                  </a:lnTo>
                  <a:lnTo>
                    <a:pt x="497096" y="114804"/>
                  </a:lnTo>
                  <a:lnTo>
                    <a:pt x="485291" y="133192"/>
                  </a:lnTo>
                  <a:lnTo>
                    <a:pt x="497912" y="152885"/>
                  </a:lnTo>
                  <a:lnTo>
                    <a:pt x="489589" y="152885"/>
                  </a:lnTo>
                  <a:lnTo>
                    <a:pt x="481156" y="139502"/>
                  </a:lnTo>
                  <a:close/>
                  <a:moveTo>
                    <a:pt x="532757" y="139502"/>
                  </a:moveTo>
                  <a:lnTo>
                    <a:pt x="524324" y="152885"/>
                  </a:lnTo>
                  <a:lnTo>
                    <a:pt x="516001" y="152885"/>
                  </a:lnTo>
                  <a:lnTo>
                    <a:pt x="528622" y="133192"/>
                  </a:lnTo>
                  <a:lnTo>
                    <a:pt x="516817" y="114804"/>
                  </a:lnTo>
                  <a:lnTo>
                    <a:pt x="525140" y="114804"/>
                  </a:lnTo>
                  <a:lnTo>
                    <a:pt x="532756" y="126772"/>
                  </a:lnTo>
                  <a:lnTo>
                    <a:pt x="540373" y="114804"/>
                  </a:lnTo>
                  <a:lnTo>
                    <a:pt x="548696" y="114804"/>
                  </a:lnTo>
                  <a:lnTo>
                    <a:pt x="536891" y="133192"/>
                  </a:lnTo>
                  <a:lnTo>
                    <a:pt x="549512" y="152885"/>
                  </a:lnTo>
                  <a:lnTo>
                    <a:pt x="541189" y="152885"/>
                  </a:lnTo>
                  <a:lnTo>
                    <a:pt x="532756" y="139502"/>
                  </a:lnTo>
                  <a:close/>
                  <a:moveTo>
                    <a:pt x="584357" y="139502"/>
                  </a:moveTo>
                  <a:lnTo>
                    <a:pt x="575925" y="152885"/>
                  </a:lnTo>
                  <a:lnTo>
                    <a:pt x="567601" y="152885"/>
                  </a:lnTo>
                  <a:lnTo>
                    <a:pt x="580222" y="133192"/>
                  </a:lnTo>
                  <a:lnTo>
                    <a:pt x="568417" y="114804"/>
                  </a:lnTo>
                  <a:lnTo>
                    <a:pt x="576741" y="114804"/>
                  </a:lnTo>
                  <a:lnTo>
                    <a:pt x="584357" y="126772"/>
                  </a:lnTo>
                  <a:lnTo>
                    <a:pt x="591973" y="114804"/>
                  </a:lnTo>
                  <a:lnTo>
                    <a:pt x="600296" y="114804"/>
                  </a:lnTo>
                  <a:lnTo>
                    <a:pt x="588492" y="133192"/>
                  </a:lnTo>
                  <a:lnTo>
                    <a:pt x="601112" y="152885"/>
                  </a:lnTo>
                  <a:lnTo>
                    <a:pt x="592789" y="152885"/>
                  </a:lnTo>
                  <a:lnTo>
                    <a:pt x="584357" y="139502"/>
                  </a:lnTo>
                  <a:close/>
                  <a:moveTo>
                    <a:pt x="635957" y="139502"/>
                  </a:moveTo>
                  <a:lnTo>
                    <a:pt x="627525" y="152885"/>
                  </a:lnTo>
                  <a:lnTo>
                    <a:pt x="619202" y="152885"/>
                  </a:lnTo>
                  <a:lnTo>
                    <a:pt x="631822" y="133192"/>
                  </a:lnTo>
                  <a:lnTo>
                    <a:pt x="620018" y="114804"/>
                  </a:lnTo>
                  <a:lnTo>
                    <a:pt x="628341" y="114804"/>
                  </a:lnTo>
                  <a:lnTo>
                    <a:pt x="635957" y="126772"/>
                  </a:lnTo>
                  <a:lnTo>
                    <a:pt x="643573" y="114804"/>
                  </a:lnTo>
                  <a:lnTo>
                    <a:pt x="651896" y="114804"/>
                  </a:lnTo>
                  <a:lnTo>
                    <a:pt x="640092" y="133192"/>
                  </a:lnTo>
                  <a:lnTo>
                    <a:pt x="652712" y="152885"/>
                  </a:lnTo>
                  <a:lnTo>
                    <a:pt x="644389" y="152885"/>
                  </a:lnTo>
                  <a:lnTo>
                    <a:pt x="635957" y="139502"/>
                  </a:lnTo>
                  <a:close/>
                  <a:moveTo>
                    <a:pt x="687557" y="139502"/>
                  </a:moveTo>
                  <a:lnTo>
                    <a:pt x="679125" y="152885"/>
                  </a:lnTo>
                  <a:lnTo>
                    <a:pt x="670802" y="152885"/>
                  </a:lnTo>
                  <a:lnTo>
                    <a:pt x="683423" y="133192"/>
                  </a:lnTo>
                  <a:lnTo>
                    <a:pt x="671618" y="114804"/>
                  </a:lnTo>
                  <a:lnTo>
                    <a:pt x="679941" y="114804"/>
                  </a:lnTo>
                  <a:lnTo>
                    <a:pt x="687557" y="126772"/>
                  </a:lnTo>
                  <a:lnTo>
                    <a:pt x="695174" y="114804"/>
                  </a:lnTo>
                  <a:lnTo>
                    <a:pt x="703497" y="114804"/>
                  </a:lnTo>
                  <a:lnTo>
                    <a:pt x="691692" y="133192"/>
                  </a:lnTo>
                  <a:lnTo>
                    <a:pt x="704313" y="152885"/>
                  </a:lnTo>
                  <a:lnTo>
                    <a:pt x="695990" y="152885"/>
                  </a:lnTo>
                  <a:lnTo>
                    <a:pt x="687557" y="139502"/>
                  </a:lnTo>
                  <a:close/>
                  <a:moveTo>
                    <a:pt x="739157" y="139502"/>
                  </a:moveTo>
                  <a:lnTo>
                    <a:pt x="730725" y="152885"/>
                  </a:lnTo>
                  <a:lnTo>
                    <a:pt x="722402" y="152885"/>
                  </a:lnTo>
                  <a:lnTo>
                    <a:pt x="735023" y="133192"/>
                  </a:lnTo>
                  <a:lnTo>
                    <a:pt x="723218" y="114804"/>
                  </a:lnTo>
                  <a:lnTo>
                    <a:pt x="731541" y="114804"/>
                  </a:lnTo>
                  <a:lnTo>
                    <a:pt x="739157" y="126772"/>
                  </a:lnTo>
                  <a:lnTo>
                    <a:pt x="746774" y="114804"/>
                  </a:lnTo>
                  <a:lnTo>
                    <a:pt x="755097" y="114804"/>
                  </a:lnTo>
                  <a:lnTo>
                    <a:pt x="743292" y="133192"/>
                  </a:lnTo>
                  <a:lnTo>
                    <a:pt x="755913" y="152885"/>
                  </a:lnTo>
                  <a:lnTo>
                    <a:pt x="747590" y="152885"/>
                  </a:lnTo>
                  <a:lnTo>
                    <a:pt x="739157" y="139502"/>
                  </a:lnTo>
                  <a:close/>
                  <a:moveTo>
                    <a:pt x="790757" y="139502"/>
                  </a:moveTo>
                  <a:lnTo>
                    <a:pt x="782325" y="152885"/>
                  </a:lnTo>
                  <a:lnTo>
                    <a:pt x="774002" y="152885"/>
                  </a:lnTo>
                  <a:lnTo>
                    <a:pt x="786623" y="133192"/>
                  </a:lnTo>
                  <a:lnTo>
                    <a:pt x="774818" y="114804"/>
                  </a:lnTo>
                  <a:lnTo>
                    <a:pt x="783141" y="114804"/>
                  </a:lnTo>
                  <a:lnTo>
                    <a:pt x="790757" y="126772"/>
                  </a:lnTo>
                  <a:lnTo>
                    <a:pt x="798374" y="114804"/>
                  </a:lnTo>
                  <a:lnTo>
                    <a:pt x="806697" y="114804"/>
                  </a:lnTo>
                  <a:lnTo>
                    <a:pt x="794892" y="133192"/>
                  </a:lnTo>
                  <a:lnTo>
                    <a:pt x="807513" y="152885"/>
                  </a:lnTo>
                  <a:lnTo>
                    <a:pt x="799190" y="152885"/>
                  </a:lnTo>
                  <a:lnTo>
                    <a:pt x="790757" y="139502"/>
                  </a:lnTo>
                  <a:close/>
                  <a:moveTo>
                    <a:pt x="842357" y="139502"/>
                  </a:moveTo>
                  <a:lnTo>
                    <a:pt x="833925" y="152885"/>
                  </a:lnTo>
                  <a:lnTo>
                    <a:pt x="825602" y="152885"/>
                  </a:lnTo>
                  <a:lnTo>
                    <a:pt x="838223" y="133192"/>
                  </a:lnTo>
                  <a:lnTo>
                    <a:pt x="826418" y="114804"/>
                  </a:lnTo>
                  <a:lnTo>
                    <a:pt x="834741" y="114804"/>
                  </a:lnTo>
                  <a:lnTo>
                    <a:pt x="842357" y="126772"/>
                  </a:lnTo>
                  <a:lnTo>
                    <a:pt x="849974" y="114804"/>
                  </a:lnTo>
                  <a:lnTo>
                    <a:pt x="858297" y="114804"/>
                  </a:lnTo>
                  <a:lnTo>
                    <a:pt x="846492" y="133192"/>
                  </a:lnTo>
                  <a:lnTo>
                    <a:pt x="859113" y="152885"/>
                  </a:lnTo>
                  <a:lnTo>
                    <a:pt x="850790" y="152885"/>
                  </a:lnTo>
                  <a:lnTo>
                    <a:pt x="842357" y="139502"/>
                  </a:lnTo>
                  <a:close/>
                  <a:moveTo>
                    <a:pt x="893958" y="139502"/>
                  </a:moveTo>
                  <a:lnTo>
                    <a:pt x="885526" y="152885"/>
                  </a:lnTo>
                  <a:lnTo>
                    <a:pt x="877202" y="152885"/>
                  </a:lnTo>
                  <a:lnTo>
                    <a:pt x="889823" y="133192"/>
                  </a:lnTo>
                  <a:lnTo>
                    <a:pt x="878018" y="114804"/>
                  </a:lnTo>
                  <a:lnTo>
                    <a:pt x="886341" y="114804"/>
                  </a:lnTo>
                  <a:lnTo>
                    <a:pt x="893958" y="126772"/>
                  </a:lnTo>
                  <a:lnTo>
                    <a:pt x="901574" y="114804"/>
                  </a:lnTo>
                  <a:lnTo>
                    <a:pt x="909897" y="114804"/>
                  </a:lnTo>
                  <a:lnTo>
                    <a:pt x="898093" y="133192"/>
                  </a:lnTo>
                  <a:lnTo>
                    <a:pt x="910713" y="152885"/>
                  </a:lnTo>
                  <a:lnTo>
                    <a:pt x="902390" y="152885"/>
                  </a:lnTo>
                  <a:lnTo>
                    <a:pt x="893958" y="139502"/>
                  </a:lnTo>
                  <a:close/>
                  <a:moveTo>
                    <a:pt x="945558" y="139502"/>
                  </a:moveTo>
                  <a:lnTo>
                    <a:pt x="937126" y="152885"/>
                  </a:lnTo>
                  <a:lnTo>
                    <a:pt x="928803" y="152885"/>
                  </a:lnTo>
                  <a:lnTo>
                    <a:pt x="941423" y="133192"/>
                  </a:lnTo>
                  <a:lnTo>
                    <a:pt x="929619" y="114804"/>
                  </a:lnTo>
                  <a:lnTo>
                    <a:pt x="937942" y="114804"/>
                  </a:lnTo>
                  <a:lnTo>
                    <a:pt x="945558" y="126772"/>
                  </a:lnTo>
                  <a:lnTo>
                    <a:pt x="953174" y="114804"/>
                  </a:lnTo>
                  <a:lnTo>
                    <a:pt x="961497" y="114804"/>
                  </a:lnTo>
                  <a:lnTo>
                    <a:pt x="949693" y="133192"/>
                  </a:lnTo>
                  <a:lnTo>
                    <a:pt x="962313" y="152885"/>
                  </a:lnTo>
                  <a:lnTo>
                    <a:pt x="953990" y="152885"/>
                  </a:lnTo>
                  <a:lnTo>
                    <a:pt x="945558" y="139502"/>
                  </a:lnTo>
                  <a:close/>
                  <a:moveTo>
                    <a:pt x="997158" y="139502"/>
                  </a:moveTo>
                  <a:lnTo>
                    <a:pt x="988726" y="152885"/>
                  </a:lnTo>
                  <a:lnTo>
                    <a:pt x="980403" y="152885"/>
                  </a:lnTo>
                  <a:lnTo>
                    <a:pt x="993023" y="133192"/>
                  </a:lnTo>
                  <a:lnTo>
                    <a:pt x="981219" y="114804"/>
                  </a:lnTo>
                  <a:lnTo>
                    <a:pt x="989542" y="114804"/>
                  </a:lnTo>
                  <a:lnTo>
                    <a:pt x="997158" y="126772"/>
                  </a:lnTo>
                  <a:lnTo>
                    <a:pt x="1004775" y="114804"/>
                  </a:lnTo>
                  <a:lnTo>
                    <a:pt x="1013097" y="114804"/>
                  </a:lnTo>
                  <a:lnTo>
                    <a:pt x="1001293" y="133192"/>
                  </a:lnTo>
                  <a:lnTo>
                    <a:pt x="1013913" y="152885"/>
                  </a:lnTo>
                  <a:lnTo>
                    <a:pt x="1005591" y="152885"/>
                  </a:lnTo>
                  <a:lnTo>
                    <a:pt x="997158" y="139502"/>
                  </a:lnTo>
                  <a:close/>
                  <a:moveTo>
                    <a:pt x="16755" y="196904"/>
                  </a:moveTo>
                  <a:lnTo>
                    <a:pt x="8323" y="210287"/>
                  </a:lnTo>
                  <a:lnTo>
                    <a:pt x="0" y="210287"/>
                  </a:lnTo>
                  <a:lnTo>
                    <a:pt x="12621" y="190594"/>
                  </a:lnTo>
                  <a:lnTo>
                    <a:pt x="816" y="172206"/>
                  </a:lnTo>
                  <a:lnTo>
                    <a:pt x="9139" y="172206"/>
                  </a:lnTo>
                  <a:lnTo>
                    <a:pt x="16755" y="184174"/>
                  </a:lnTo>
                  <a:lnTo>
                    <a:pt x="24372" y="172206"/>
                  </a:lnTo>
                  <a:lnTo>
                    <a:pt x="32695" y="172206"/>
                  </a:lnTo>
                  <a:lnTo>
                    <a:pt x="20890" y="190594"/>
                  </a:lnTo>
                  <a:lnTo>
                    <a:pt x="33511" y="210287"/>
                  </a:lnTo>
                  <a:lnTo>
                    <a:pt x="25188" y="210287"/>
                  </a:lnTo>
                  <a:lnTo>
                    <a:pt x="16755" y="196904"/>
                  </a:lnTo>
                  <a:close/>
                  <a:moveTo>
                    <a:pt x="68355" y="196904"/>
                  </a:moveTo>
                  <a:lnTo>
                    <a:pt x="59923" y="210287"/>
                  </a:lnTo>
                  <a:lnTo>
                    <a:pt x="51600" y="210287"/>
                  </a:lnTo>
                  <a:lnTo>
                    <a:pt x="64221" y="190594"/>
                  </a:lnTo>
                  <a:lnTo>
                    <a:pt x="52416" y="172206"/>
                  </a:lnTo>
                  <a:lnTo>
                    <a:pt x="60739" y="172206"/>
                  </a:lnTo>
                  <a:lnTo>
                    <a:pt x="68355" y="184174"/>
                  </a:lnTo>
                  <a:lnTo>
                    <a:pt x="75972" y="172206"/>
                  </a:lnTo>
                  <a:lnTo>
                    <a:pt x="84295" y="172206"/>
                  </a:lnTo>
                  <a:lnTo>
                    <a:pt x="72490" y="190594"/>
                  </a:lnTo>
                  <a:lnTo>
                    <a:pt x="85111" y="210287"/>
                  </a:lnTo>
                  <a:lnTo>
                    <a:pt x="76788" y="210287"/>
                  </a:lnTo>
                  <a:lnTo>
                    <a:pt x="68355" y="196904"/>
                  </a:lnTo>
                  <a:close/>
                  <a:moveTo>
                    <a:pt x="119956" y="196904"/>
                  </a:moveTo>
                  <a:lnTo>
                    <a:pt x="111523" y="210287"/>
                  </a:lnTo>
                  <a:lnTo>
                    <a:pt x="103200" y="210287"/>
                  </a:lnTo>
                  <a:lnTo>
                    <a:pt x="115821" y="190594"/>
                  </a:lnTo>
                  <a:lnTo>
                    <a:pt x="104016" y="172206"/>
                  </a:lnTo>
                  <a:lnTo>
                    <a:pt x="112339" y="172206"/>
                  </a:lnTo>
                  <a:lnTo>
                    <a:pt x="119955" y="184174"/>
                  </a:lnTo>
                  <a:lnTo>
                    <a:pt x="127572" y="172206"/>
                  </a:lnTo>
                  <a:lnTo>
                    <a:pt x="135895" y="172206"/>
                  </a:lnTo>
                  <a:lnTo>
                    <a:pt x="124090" y="190594"/>
                  </a:lnTo>
                  <a:lnTo>
                    <a:pt x="136711" y="210287"/>
                  </a:lnTo>
                  <a:lnTo>
                    <a:pt x="128388" y="210287"/>
                  </a:lnTo>
                  <a:lnTo>
                    <a:pt x="119955" y="196904"/>
                  </a:lnTo>
                  <a:close/>
                  <a:moveTo>
                    <a:pt x="171556" y="196904"/>
                  </a:moveTo>
                  <a:lnTo>
                    <a:pt x="163123" y="210287"/>
                  </a:lnTo>
                  <a:lnTo>
                    <a:pt x="154800" y="210287"/>
                  </a:lnTo>
                  <a:lnTo>
                    <a:pt x="167421" y="190594"/>
                  </a:lnTo>
                  <a:lnTo>
                    <a:pt x="155616" y="172206"/>
                  </a:lnTo>
                  <a:lnTo>
                    <a:pt x="163939" y="172206"/>
                  </a:lnTo>
                  <a:lnTo>
                    <a:pt x="171555" y="184174"/>
                  </a:lnTo>
                  <a:lnTo>
                    <a:pt x="179172" y="172206"/>
                  </a:lnTo>
                  <a:lnTo>
                    <a:pt x="187495" y="172206"/>
                  </a:lnTo>
                  <a:lnTo>
                    <a:pt x="175690" y="190594"/>
                  </a:lnTo>
                  <a:lnTo>
                    <a:pt x="188311" y="210287"/>
                  </a:lnTo>
                  <a:lnTo>
                    <a:pt x="179988" y="210287"/>
                  </a:lnTo>
                  <a:lnTo>
                    <a:pt x="171555" y="196904"/>
                  </a:lnTo>
                  <a:close/>
                  <a:moveTo>
                    <a:pt x="223156" y="196904"/>
                  </a:moveTo>
                  <a:lnTo>
                    <a:pt x="214724" y="210287"/>
                  </a:lnTo>
                  <a:lnTo>
                    <a:pt x="206401" y="210287"/>
                  </a:lnTo>
                  <a:lnTo>
                    <a:pt x="219021" y="190594"/>
                  </a:lnTo>
                  <a:lnTo>
                    <a:pt x="207217" y="172206"/>
                  </a:lnTo>
                  <a:lnTo>
                    <a:pt x="215540" y="172206"/>
                  </a:lnTo>
                  <a:lnTo>
                    <a:pt x="223156" y="184174"/>
                  </a:lnTo>
                  <a:lnTo>
                    <a:pt x="230772" y="172206"/>
                  </a:lnTo>
                  <a:lnTo>
                    <a:pt x="239095" y="172206"/>
                  </a:lnTo>
                  <a:lnTo>
                    <a:pt x="227291" y="190594"/>
                  </a:lnTo>
                  <a:lnTo>
                    <a:pt x="239911" y="210287"/>
                  </a:lnTo>
                  <a:lnTo>
                    <a:pt x="231588" y="210287"/>
                  </a:lnTo>
                  <a:lnTo>
                    <a:pt x="223156" y="196904"/>
                  </a:lnTo>
                  <a:close/>
                  <a:moveTo>
                    <a:pt x="274756" y="196904"/>
                  </a:moveTo>
                  <a:lnTo>
                    <a:pt x="266324" y="210287"/>
                  </a:lnTo>
                  <a:lnTo>
                    <a:pt x="258001" y="210287"/>
                  </a:lnTo>
                  <a:lnTo>
                    <a:pt x="270621" y="190594"/>
                  </a:lnTo>
                  <a:lnTo>
                    <a:pt x="258817" y="172206"/>
                  </a:lnTo>
                  <a:lnTo>
                    <a:pt x="267140" y="172206"/>
                  </a:lnTo>
                  <a:lnTo>
                    <a:pt x="274756" y="184174"/>
                  </a:lnTo>
                  <a:lnTo>
                    <a:pt x="282373" y="172206"/>
                  </a:lnTo>
                  <a:lnTo>
                    <a:pt x="290696" y="172206"/>
                  </a:lnTo>
                  <a:lnTo>
                    <a:pt x="278891" y="190594"/>
                  </a:lnTo>
                  <a:lnTo>
                    <a:pt x="291512" y="210287"/>
                  </a:lnTo>
                  <a:lnTo>
                    <a:pt x="283189" y="210287"/>
                  </a:lnTo>
                  <a:lnTo>
                    <a:pt x="274756" y="196904"/>
                  </a:lnTo>
                  <a:close/>
                  <a:moveTo>
                    <a:pt x="326356" y="196904"/>
                  </a:moveTo>
                  <a:lnTo>
                    <a:pt x="317924" y="210287"/>
                  </a:lnTo>
                  <a:lnTo>
                    <a:pt x="309601" y="210287"/>
                  </a:lnTo>
                  <a:lnTo>
                    <a:pt x="322222" y="190594"/>
                  </a:lnTo>
                  <a:lnTo>
                    <a:pt x="310417" y="172206"/>
                  </a:lnTo>
                  <a:lnTo>
                    <a:pt x="318740" y="172206"/>
                  </a:lnTo>
                  <a:lnTo>
                    <a:pt x="326356" y="184174"/>
                  </a:lnTo>
                  <a:lnTo>
                    <a:pt x="333973" y="172206"/>
                  </a:lnTo>
                  <a:lnTo>
                    <a:pt x="342296" y="172206"/>
                  </a:lnTo>
                  <a:lnTo>
                    <a:pt x="330491" y="190594"/>
                  </a:lnTo>
                  <a:lnTo>
                    <a:pt x="343112" y="210287"/>
                  </a:lnTo>
                  <a:lnTo>
                    <a:pt x="334789" y="210287"/>
                  </a:lnTo>
                  <a:lnTo>
                    <a:pt x="326356" y="196904"/>
                  </a:lnTo>
                  <a:close/>
                  <a:moveTo>
                    <a:pt x="377956" y="196904"/>
                  </a:moveTo>
                  <a:lnTo>
                    <a:pt x="369524" y="210287"/>
                  </a:lnTo>
                  <a:lnTo>
                    <a:pt x="361201" y="210287"/>
                  </a:lnTo>
                  <a:lnTo>
                    <a:pt x="373822" y="190594"/>
                  </a:lnTo>
                  <a:lnTo>
                    <a:pt x="362017" y="172206"/>
                  </a:lnTo>
                  <a:lnTo>
                    <a:pt x="370340" y="172206"/>
                  </a:lnTo>
                  <a:lnTo>
                    <a:pt x="377956" y="184174"/>
                  </a:lnTo>
                  <a:lnTo>
                    <a:pt x="385573" y="172206"/>
                  </a:lnTo>
                  <a:lnTo>
                    <a:pt x="393896" y="172206"/>
                  </a:lnTo>
                  <a:lnTo>
                    <a:pt x="382091" y="190594"/>
                  </a:lnTo>
                  <a:lnTo>
                    <a:pt x="394712" y="210287"/>
                  </a:lnTo>
                  <a:lnTo>
                    <a:pt x="386389" y="210287"/>
                  </a:lnTo>
                  <a:lnTo>
                    <a:pt x="377956" y="196904"/>
                  </a:lnTo>
                  <a:close/>
                  <a:moveTo>
                    <a:pt x="429556" y="196904"/>
                  </a:moveTo>
                  <a:lnTo>
                    <a:pt x="421124" y="210287"/>
                  </a:lnTo>
                  <a:lnTo>
                    <a:pt x="412801" y="210287"/>
                  </a:lnTo>
                  <a:lnTo>
                    <a:pt x="425422" y="190594"/>
                  </a:lnTo>
                  <a:lnTo>
                    <a:pt x="413617" y="172206"/>
                  </a:lnTo>
                  <a:lnTo>
                    <a:pt x="421940" y="172206"/>
                  </a:lnTo>
                  <a:lnTo>
                    <a:pt x="429556" y="184174"/>
                  </a:lnTo>
                  <a:lnTo>
                    <a:pt x="437173" y="172206"/>
                  </a:lnTo>
                  <a:lnTo>
                    <a:pt x="445496" y="172206"/>
                  </a:lnTo>
                  <a:lnTo>
                    <a:pt x="433691" y="190594"/>
                  </a:lnTo>
                  <a:lnTo>
                    <a:pt x="446312" y="210287"/>
                  </a:lnTo>
                  <a:lnTo>
                    <a:pt x="437989" y="210287"/>
                  </a:lnTo>
                  <a:lnTo>
                    <a:pt x="429556" y="196904"/>
                  </a:lnTo>
                  <a:close/>
                  <a:moveTo>
                    <a:pt x="481157" y="196904"/>
                  </a:moveTo>
                  <a:lnTo>
                    <a:pt x="472724" y="210287"/>
                  </a:lnTo>
                  <a:lnTo>
                    <a:pt x="464401" y="210287"/>
                  </a:lnTo>
                  <a:lnTo>
                    <a:pt x="477022" y="190594"/>
                  </a:lnTo>
                  <a:lnTo>
                    <a:pt x="465217" y="172206"/>
                  </a:lnTo>
                  <a:lnTo>
                    <a:pt x="473540" y="172206"/>
                  </a:lnTo>
                  <a:lnTo>
                    <a:pt x="481156" y="184174"/>
                  </a:lnTo>
                  <a:lnTo>
                    <a:pt x="488773" y="172206"/>
                  </a:lnTo>
                  <a:lnTo>
                    <a:pt x="497096" y="172206"/>
                  </a:lnTo>
                  <a:lnTo>
                    <a:pt x="485291" y="190594"/>
                  </a:lnTo>
                  <a:lnTo>
                    <a:pt x="497912" y="210287"/>
                  </a:lnTo>
                  <a:lnTo>
                    <a:pt x="489589" y="210287"/>
                  </a:lnTo>
                  <a:lnTo>
                    <a:pt x="481156" y="196904"/>
                  </a:lnTo>
                  <a:close/>
                  <a:moveTo>
                    <a:pt x="532757" y="196904"/>
                  </a:moveTo>
                  <a:lnTo>
                    <a:pt x="524324" y="210287"/>
                  </a:lnTo>
                  <a:lnTo>
                    <a:pt x="516001" y="210287"/>
                  </a:lnTo>
                  <a:lnTo>
                    <a:pt x="528622" y="190594"/>
                  </a:lnTo>
                  <a:lnTo>
                    <a:pt x="516817" y="172206"/>
                  </a:lnTo>
                  <a:lnTo>
                    <a:pt x="525140" y="172206"/>
                  </a:lnTo>
                  <a:lnTo>
                    <a:pt x="532756" y="184174"/>
                  </a:lnTo>
                  <a:lnTo>
                    <a:pt x="540373" y="172206"/>
                  </a:lnTo>
                  <a:lnTo>
                    <a:pt x="548696" y="172206"/>
                  </a:lnTo>
                  <a:lnTo>
                    <a:pt x="536891" y="190594"/>
                  </a:lnTo>
                  <a:lnTo>
                    <a:pt x="549512" y="210287"/>
                  </a:lnTo>
                  <a:lnTo>
                    <a:pt x="541189" y="210287"/>
                  </a:lnTo>
                  <a:lnTo>
                    <a:pt x="532756" y="196904"/>
                  </a:lnTo>
                  <a:close/>
                  <a:moveTo>
                    <a:pt x="584357" y="196904"/>
                  </a:moveTo>
                  <a:lnTo>
                    <a:pt x="575925" y="210287"/>
                  </a:lnTo>
                  <a:lnTo>
                    <a:pt x="567601" y="210287"/>
                  </a:lnTo>
                  <a:lnTo>
                    <a:pt x="580222" y="190594"/>
                  </a:lnTo>
                  <a:lnTo>
                    <a:pt x="568417" y="172206"/>
                  </a:lnTo>
                  <a:lnTo>
                    <a:pt x="576741" y="172206"/>
                  </a:lnTo>
                  <a:lnTo>
                    <a:pt x="584357" y="184174"/>
                  </a:lnTo>
                  <a:lnTo>
                    <a:pt x="591973" y="172206"/>
                  </a:lnTo>
                  <a:lnTo>
                    <a:pt x="600296" y="172206"/>
                  </a:lnTo>
                  <a:lnTo>
                    <a:pt x="588492" y="190594"/>
                  </a:lnTo>
                  <a:lnTo>
                    <a:pt x="601112" y="210287"/>
                  </a:lnTo>
                  <a:lnTo>
                    <a:pt x="592789" y="210287"/>
                  </a:lnTo>
                  <a:lnTo>
                    <a:pt x="584357" y="196904"/>
                  </a:lnTo>
                  <a:close/>
                  <a:moveTo>
                    <a:pt x="635957" y="196904"/>
                  </a:moveTo>
                  <a:lnTo>
                    <a:pt x="627525" y="210287"/>
                  </a:lnTo>
                  <a:lnTo>
                    <a:pt x="619202" y="210287"/>
                  </a:lnTo>
                  <a:lnTo>
                    <a:pt x="631822" y="190594"/>
                  </a:lnTo>
                  <a:lnTo>
                    <a:pt x="620018" y="172206"/>
                  </a:lnTo>
                  <a:lnTo>
                    <a:pt x="628341" y="172206"/>
                  </a:lnTo>
                  <a:lnTo>
                    <a:pt x="635957" y="184174"/>
                  </a:lnTo>
                  <a:lnTo>
                    <a:pt x="643573" y="172206"/>
                  </a:lnTo>
                  <a:lnTo>
                    <a:pt x="651896" y="172206"/>
                  </a:lnTo>
                  <a:lnTo>
                    <a:pt x="640092" y="190594"/>
                  </a:lnTo>
                  <a:lnTo>
                    <a:pt x="652712" y="210287"/>
                  </a:lnTo>
                  <a:lnTo>
                    <a:pt x="644389" y="210287"/>
                  </a:lnTo>
                  <a:lnTo>
                    <a:pt x="635957" y="196904"/>
                  </a:lnTo>
                  <a:close/>
                  <a:moveTo>
                    <a:pt x="687557" y="196904"/>
                  </a:moveTo>
                  <a:lnTo>
                    <a:pt x="679125" y="210287"/>
                  </a:lnTo>
                  <a:lnTo>
                    <a:pt x="670802" y="210287"/>
                  </a:lnTo>
                  <a:lnTo>
                    <a:pt x="683423" y="190594"/>
                  </a:lnTo>
                  <a:lnTo>
                    <a:pt x="671618" y="172206"/>
                  </a:lnTo>
                  <a:lnTo>
                    <a:pt x="679941" y="172206"/>
                  </a:lnTo>
                  <a:lnTo>
                    <a:pt x="687557" y="184174"/>
                  </a:lnTo>
                  <a:lnTo>
                    <a:pt x="695174" y="172206"/>
                  </a:lnTo>
                  <a:lnTo>
                    <a:pt x="703497" y="172206"/>
                  </a:lnTo>
                  <a:lnTo>
                    <a:pt x="691692" y="190594"/>
                  </a:lnTo>
                  <a:lnTo>
                    <a:pt x="704313" y="210287"/>
                  </a:lnTo>
                  <a:lnTo>
                    <a:pt x="695990" y="210287"/>
                  </a:lnTo>
                  <a:lnTo>
                    <a:pt x="687557" y="196904"/>
                  </a:lnTo>
                  <a:close/>
                  <a:moveTo>
                    <a:pt x="739157" y="196904"/>
                  </a:moveTo>
                  <a:lnTo>
                    <a:pt x="730725" y="210287"/>
                  </a:lnTo>
                  <a:lnTo>
                    <a:pt x="722402" y="210287"/>
                  </a:lnTo>
                  <a:lnTo>
                    <a:pt x="735023" y="190594"/>
                  </a:lnTo>
                  <a:lnTo>
                    <a:pt x="723218" y="172206"/>
                  </a:lnTo>
                  <a:lnTo>
                    <a:pt x="731541" y="172206"/>
                  </a:lnTo>
                  <a:lnTo>
                    <a:pt x="739157" y="184174"/>
                  </a:lnTo>
                  <a:lnTo>
                    <a:pt x="746774" y="172206"/>
                  </a:lnTo>
                  <a:lnTo>
                    <a:pt x="755097" y="172206"/>
                  </a:lnTo>
                  <a:lnTo>
                    <a:pt x="743292" y="190594"/>
                  </a:lnTo>
                  <a:lnTo>
                    <a:pt x="755913" y="210287"/>
                  </a:lnTo>
                  <a:lnTo>
                    <a:pt x="747590" y="210287"/>
                  </a:lnTo>
                  <a:lnTo>
                    <a:pt x="739157" y="196904"/>
                  </a:lnTo>
                  <a:close/>
                  <a:moveTo>
                    <a:pt x="790757" y="196904"/>
                  </a:moveTo>
                  <a:lnTo>
                    <a:pt x="782325" y="210287"/>
                  </a:lnTo>
                  <a:lnTo>
                    <a:pt x="774002" y="210287"/>
                  </a:lnTo>
                  <a:lnTo>
                    <a:pt x="786623" y="190594"/>
                  </a:lnTo>
                  <a:lnTo>
                    <a:pt x="774818" y="172206"/>
                  </a:lnTo>
                  <a:lnTo>
                    <a:pt x="783141" y="172206"/>
                  </a:lnTo>
                  <a:lnTo>
                    <a:pt x="790757" y="184174"/>
                  </a:lnTo>
                  <a:lnTo>
                    <a:pt x="798374" y="172206"/>
                  </a:lnTo>
                  <a:lnTo>
                    <a:pt x="806697" y="172206"/>
                  </a:lnTo>
                  <a:lnTo>
                    <a:pt x="794892" y="190594"/>
                  </a:lnTo>
                  <a:lnTo>
                    <a:pt x="807513" y="210287"/>
                  </a:lnTo>
                  <a:lnTo>
                    <a:pt x="799190" y="210287"/>
                  </a:lnTo>
                  <a:lnTo>
                    <a:pt x="790757" y="196904"/>
                  </a:lnTo>
                  <a:close/>
                  <a:moveTo>
                    <a:pt x="842357" y="196904"/>
                  </a:moveTo>
                  <a:lnTo>
                    <a:pt x="833925" y="210287"/>
                  </a:lnTo>
                  <a:lnTo>
                    <a:pt x="825602" y="210287"/>
                  </a:lnTo>
                  <a:lnTo>
                    <a:pt x="838223" y="190594"/>
                  </a:lnTo>
                  <a:lnTo>
                    <a:pt x="826418" y="172206"/>
                  </a:lnTo>
                  <a:lnTo>
                    <a:pt x="834741" y="172206"/>
                  </a:lnTo>
                  <a:lnTo>
                    <a:pt x="842357" y="184174"/>
                  </a:lnTo>
                  <a:lnTo>
                    <a:pt x="849974" y="172206"/>
                  </a:lnTo>
                  <a:lnTo>
                    <a:pt x="858297" y="172206"/>
                  </a:lnTo>
                  <a:lnTo>
                    <a:pt x="846492" y="190594"/>
                  </a:lnTo>
                  <a:lnTo>
                    <a:pt x="859113" y="210287"/>
                  </a:lnTo>
                  <a:lnTo>
                    <a:pt x="850790" y="210287"/>
                  </a:lnTo>
                  <a:lnTo>
                    <a:pt x="842357" y="196904"/>
                  </a:lnTo>
                  <a:close/>
                  <a:moveTo>
                    <a:pt x="893958" y="196904"/>
                  </a:moveTo>
                  <a:lnTo>
                    <a:pt x="885526" y="210287"/>
                  </a:lnTo>
                  <a:lnTo>
                    <a:pt x="877202" y="210287"/>
                  </a:lnTo>
                  <a:lnTo>
                    <a:pt x="889823" y="190594"/>
                  </a:lnTo>
                  <a:lnTo>
                    <a:pt x="878018" y="172206"/>
                  </a:lnTo>
                  <a:lnTo>
                    <a:pt x="886341" y="172206"/>
                  </a:lnTo>
                  <a:lnTo>
                    <a:pt x="893958" y="184174"/>
                  </a:lnTo>
                  <a:lnTo>
                    <a:pt x="901574" y="172206"/>
                  </a:lnTo>
                  <a:lnTo>
                    <a:pt x="909897" y="172206"/>
                  </a:lnTo>
                  <a:lnTo>
                    <a:pt x="898093" y="190594"/>
                  </a:lnTo>
                  <a:lnTo>
                    <a:pt x="910713" y="210287"/>
                  </a:lnTo>
                  <a:lnTo>
                    <a:pt x="902390" y="210287"/>
                  </a:lnTo>
                  <a:lnTo>
                    <a:pt x="893958" y="196904"/>
                  </a:lnTo>
                  <a:close/>
                  <a:moveTo>
                    <a:pt x="945558" y="196904"/>
                  </a:moveTo>
                  <a:lnTo>
                    <a:pt x="937126" y="210287"/>
                  </a:lnTo>
                  <a:lnTo>
                    <a:pt x="928803" y="210287"/>
                  </a:lnTo>
                  <a:lnTo>
                    <a:pt x="941423" y="190594"/>
                  </a:lnTo>
                  <a:lnTo>
                    <a:pt x="929619" y="172206"/>
                  </a:lnTo>
                  <a:lnTo>
                    <a:pt x="937942" y="172206"/>
                  </a:lnTo>
                  <a:lnTo>
                    <a:pt x="945558" y="184174"/>
                  </a:lnTo>
                  <a:lnTo>
                    <a:pt x="953174" y="172206"/>
                  </a:lnTo>
                  <a:lnTo>
                    <a:pt x="961497" y="172206"/>
                  </a:lnTo>
                  <a:lnTo>
                    <a:pt x="949693" y="190594"/>
                  </a:lnTo>
                  <a:lnTo>
                    <a:pt x="962313" y="210287"/>
                  </a:lnTo>
                  <a:lnTo>
                    <a:pt x="953990" y="210287"/>
                  </a:lnTo>
                  <a:lnTo>
                    <a:pt x="945558" y="196904"/>
                  </a:lnTo>
                  <a:close/>
                  <a:moveTo>
                    <a:pt x="997158" y="196904"/>
                  </a:moveTo>
                  <a:lnTo>
                    <a:pt x="988726" y="210287"/>
                  </a:lnTo>
                  <a:lnTo>
                    <a:pt x="980403" y="210287"/>
                  </a:lnTo>
                  <a:lnTo>
                    <a:pt x="993023" y="190594"/>
                  </a:lnTo>
                  <a:lnTo>
                    <a:pt x="981219" y="172206"/>
                  </a:lnTo>
                  <a:lnTo>
                    <a:pt x="989542" y="172206"/>
                  </a:lnTo>
                  <a:lnTo>
                    <a:pt x="997158" y="184174"/>
                  </a:lnTo>
                  <a:lnTo>
                    <a:pt x="1004775" y="172206"/>
                  </a:lnTo>
                  <a:lnTo>
                    <a:pt x="1013097" y="172206"/>
                  </a:lnTo>
                  <a:lnTo>
                    <a:pt x="1001293" y="190594"/>
                  </a:lnTo>
                  <a:lnTo>
                    <a:pt x="1013913" y="210287"/>
                  </a:lnTo>
                  <a:lnTo>
                    <a:pt x="1005591" y="210287"/>
                  </a:lnTo>
                  <a:lnTo>
                    <a:pt x="997158" y="196904"/>
                  </a:lnTo>
                  <a:close/>
                  <a:moveTo>
                    <a:pt x="16755" y="254306"/>
                  </a:moveTo>
                  <a:lnTo>
                    <a:pt x="8323" y="267689"/>
                  </a:lnTo>
                  <a:lnTo>
                    <a:pt x="0" y="267689"/>
                  </a:lnTo>
                  <a:lnTo>
                    <a:pt x="12621" y="247995"/>
                  </a:lnTo>
                  <a:lnTo>
                    <a:pt x="816" y="229608"/>
                  </a:lnTo>
                  <a:lnTo>
                    <a:pt x="9139" y="229608"/>
                  </a:lnTo>
                  <a:lnTo>
                    <a:pt x="16755" y="241576"/>
                  </a:lnTo>
                  <a:lnTo>
                    <a:pt x="24372" y="229608"/>
                  </a:lnTo>
                  <a:lnTo>
                    <a:pt x="32695" y="229608"/>
                  </a:lnTo>
                  <a:lnTo>
                    <a:pt x="20890" y="247995"/>
                  </a:lnTo>
                  <a:lnTo>
                    <a:pt x="33511" y="267689"/>
                  </a:lnTo>
                  <a:lnTo>
                    <a:pt x="25188" y="267689"/>
                  </a:lnTo>
                  <a:lnTo>
                    <a:pt x="16755" y="254306"/>
                  </a:lnTo>
                  <a:close/>
                  <a:moveTo>
                    <a:pt x="68355" y="254306"/>
                  </a:moveTo>
                  <a:lnTo>
                    <a:pt x="59923" y="267689"/>
                  </a:lnTo>
                  <a:lnTo>
                    <a:pt x="51600" y="267689"/>
                  </a:lnTo>
                  <a:lnTo>
                    <a:pt x="64221" y="247995"/>
                  </a:lnTo>
                  <a:lnTo>
                    <a:pt x="52416" y="229608"/>
                  </a:lnTo>
                  <a:lnTo>
                    <a:pt x="60739" y="229608"/>
                  </a:lnTo>
                  <a:lnTo>
                    <a:pt x="68355" y="241576"/>
                  </a:lnTo>
                  <a:lnTo>
                    <a:pt x="75972" y="229608"/>
                  </a:lnTo>
                  <a:lnTo>
                    <a:pt x="84295" y="229608"/>
                  </a:lnTo>
                  <a:lnTo>
                    <a:pt x="72490" y="247995"/>
                  </a:lnTo>
                  <a:lnTo>
                    <a:pt x="85111" y="267689"/>
                  </a:lnTo>
                  <a:lnTo>
                    <a:pt x="76788" y="267689"/>
                  </a:lnTo>
                  <a:lnTo>
                    <a:pt x="68355" y="254306"/>
                  </a:lnTo>
                  <a:close/>
                  <a:moveTo>
                    <a:pt x="119956" y="254306"/>
                  </a:moveTo>
                  <a:lnTo>
                    <a:pt x="111523" y="267689"/>
                  </a:lnTo>
                  <a:lnTo>
                    <a:pt x="103200" y="267689"/>
                  </a:lnTo>
                  <a:lnTo>
                    <a:pt x="115821" y="247995"/>
                  </a:lnTo>
                  <a:lnTo>
                    <a:pt x="104016" y="229608"/>
                  </a:lnTo>
                  <a:lnTo>
                    <a:pt x="112339" y="229608"/>
                  </a:lnTo>
                  <a:lnTo>
                    <a:pt x="119955" y="241576"/>
                  </a:lnTo>
                  <a:lnTo>
                    <a:pt x="127572" y="229608"/>
                  </a:lnTo>
                  <a:lnTo>
                    <a:pt x="135895" y="229608"/>
                  </a:lnTo>
                  <a:lnTo>
                    <a:pt x="124090" y="247995"/>
                  </a:lnTo>
                  <a:lnTo>
                    <a:pt x="136711" y="267689"/>
                  </a:lnTo>
                  <a:lnTo>
                    <a:pt x="128388" y="267689"/>
                  </a:lnTo>
                  <a:lnTo>
                    <a:pt x="119955" y="254306"/>
                  </a:lnTo>
                  <a:close/>
                  <a:moveTo>
                    <a:pt x="171556" y="254306"/>
                  </a:moveTo>
                  <a:lnTo>
                    <a:pt x="163123" y="267689"/>
                  </a:lnTo>
                  <a:lnTo>
                    <a:pt x="154800" y="267689"/>
                  </a:lnTo>
                  <a:lnTo>
                    <a:pt x="167421" y="247995"/>
                  </a:lnTo>
                  <a:lnTo>
                    <a:pt x="155616" y="229608"/>
                  </a:lnTo>
                  <a:lnTo>
                    <a:pt x="163939" y="229608"/>
                  </a:lnTo>
                  <a:lnTo>
                    <a:pt x="171555" y="241576"/>
                  </a:lnTo>
                  <a:lnTo>
                    <a:pt x="179172" y="229608"/>
                  </a:lnTo>
                  <a:lnTo>
                    <a:pt x="187495" y="229608"/>
                  </a:lnTo>
                  <a:lnTo>
                    <a:pt x="175690" y="247995"/>
                  </a:lnTo>
                  <a:lnTo>
                    <a:pt x="188311" y="267689"/>
                  </a:lnTo>
                  <a:lnTo>
                    <a:pt x="179988" y="267689"/>
                  </a:lnTo>
                  <a:lnTo>
                    <a:pt x="171555" y="254306"/>
                  </a:lnTo>
                  <a:close/>
                  <a:moveTo>
                    <a:pt x="223156" y="254306"/>
                  </a:moveTo>
                  <a:lnTo>
                    <a:pt x="214724" y="267689"/>
                  </a:lnTo>
                  <a:lnTo>
                    <a:pt x="206401" y="267689"/>
                  </a:lnTo>
                  <a:lnTo>
                    <a:pt x="219021" y="247995"/>
                  </a:lnTo>
                  <a:lnTo>
                    <a:pt x="207217" y="229608"/>
                  </a:lnTo>
                  <a:lnTo>
                    <a:pt x="215540" y="229608"/>
                  </a:lnTo>
                  <a:lnTo>
                    <a:pt x="223156" y="241576"/>
                  </a:lnTo>
                  <a:lnTo>
                    <a:pt x="230772" y="229608"/>
                  </a:lnTo>
                  <a:lnTo>
                    <a:pt x="239095" y="229608"/>
                  </a:lnTo>
                  <a:lnTo>
                    <a:pt x="227291" y="247995"/>
                  </a:lnTo>
                  <a:lnTo>
                    <a:pt x="239911" y="267689"/>
                  </a:lnTo>
                  <a:lnTo>
                    <a:pt x="231588" y="267689"/>
                  </a:lnTo>
                  <a:lnTo>
                    <a:pt x="223156" y="254306"/>
                  </a:lnTo>
                  <a:close/>
                  <a:moveTo>
                    <a:pt x="274756" y="254306"/>
                  </a:moveTo>
                  <a:lnTo>
                    <a:pt x="266324" y="267689"/>
                  </a:lnTo>
                  <a:lnTo>
                    <a:pt x="258001" y="267689"/>
                  </a:lnTo>
                  <a:lnTo>
                    <a:pt x="270621" y="247995"/>
                  </a:lnTo>
                  <a:lnTo>
                    <a:pt x="258817" y="229608"/>
                  </a:lnTo>
                  <a:lnTo>
                    <a:pt x="267140" y="229608"/>
                  </a:lnTo>
                  <a:lnTo>
                    <a:pt x="274756" y="241576"/>
                  </a:lnTo>
                  <a:lnTo>
                    <a:pt x="282373" y="229608"/>
                  </a:lnTo>
                  <a:lnTo>
                    <a:pt x="290696" y="229608"/>
                  </a:lnTo>
                  <a:lnTo>
                    <a:pt x="278891" y="247995"/>
                  </a:lnTo>
                  <a:lnTo>
                    <a:pt x="291512" y="267689"/>
                  </a:lnTo>
                  <a:lnTo>
                    <a:pt x="283189" y="267689"/>
                  </a:lnTo>
                  <a:lnTo>
                    <a:pt x="274756" y="254306"/>
                  </a:lnTo>
                  <a:close/>
                  <a:moveTo>
                    <a:pt x="326356" y="254306"/>
                  </a:moveTo>
                  <a:lnTo>
                    <a:pt x="317924" y="267689"/>
                  </a:lnTo>
                  <a:lnTo>
                    <a:pt x="309601" y="267689"/>
                  </a:lnTo>
                  <a:lnTo>
                    <a:pt x="322222" y="247995"/>
                  </a:lnTo>
                  <a:lnTo>
                    <a:pt x="310417" y="229608"/>
                  </a:lnTo>
                  <a:lnTo>
                    <a:pt x="318740" y="229608"/>
                  </a:lnTo>
                  <a:lnTo>
                    <a:pt x="326356" y="241576"/>
                  </a:lnTo>
                  <a:lnTo>
                    <a:pt x="333973" y="229608"/>
                  </a:lnTo>
                  <a:lnTo>
                    <a:pt x="342296" y="229608"/>
                  </a:lnTo>
                  <a:lnTo>
                    <a:pt x="330491" y="247995"/>
                  </a:lnTo>
                  <a:lnTo>
                    <a:pt x="343112" y="267689"/>
                  </a:lnTo>
                  <a:lnTo>
                    <a:pt x="334789" y="267689"/>
                  </a:lnTo>
                  <a:lnTo>
                    <a:pt x="326356" y="254306"/>
                  </a:lnTo>
                  <a:close/>
                  <a:moveTo>
                    <a:pt x="377956" y="254306"/>
                  </a:moveTo>
                  <a:lnTo>
                    <a:pt x="369524" y="267689"/>
                  </a:lnTo>
                  <a:lnTo>
                    <a:pt x="361201" y="267689"/>
                  </a:lnTo>
                  <a:lnTo>
                    <a:pt x="373822" y="247995"/>
                  </a:lnTo>
                  <a:lnTo>
                    <a:pt x="362017" y="229608"/>
                  </a:lnTo>
                  <a:lnTo>
                    <a:pt x="370340" y="229608"/>
                  </a:lnTo>
                  <a:lnTo>
                    <a:pt x="377956" y="241576"/>
                  </a:lnTo>
                  <a:lnTo>
                    <a:pt x="385573" y="229608"/>
                  </a:lnTo>
                  <a:lnTo>
                    <a:pt x="393896" y="229608"/>
                  </a:lnTo>
                  <a:lnTo>
                    <a:pt x="382091" y="247995"/>
                  </a:lnTo>
                  <a:lnTo>
                    <a:pt x="394712" y="267689"/>
                  </a:lnTo>
                  <a:lnTo>
                    <a:pt x="386389" y="267689"/>
                  </a:lnTo>
                  <a:lnTo>
                    <a:pt x="377956" y="254306"/>
                  </a:lnTo>
                  <a:close/>
                  <a:moveTo>
                    <a:pt x="429556" y="254306"/>
                  </a:moveTo>
                  <a:lnTo>
                    <a:pt x="421124" y="267689"/>
                  </a:lnTo>
                  <a:lnTo>
                    <a:pt x="412801" y="267689"/>
                  </a:lnTo>
                  <a:lnTo>
                    <a:pt x="425422" y="247995"/>
                  </a:lnTo>
                  <a:lnTo>
                    <a:pt x="413617" y="229608"/>
                  </a:lnTo>
                  <a:lnTo>
                    <a:pt x="421940" y="229608"/>
                  </a:lnTo>
                  <a:lnTo>
                    <a:pt x="429556" y="241576"/>
                  </a:lnTo>
                  <a:lnTo>
                    <a:pt x="437173" y="229608"/>
                  </a:lnTo>
                  <a:lnTo>
                    <a:pt x="445496" y="229608"/>
                  </a:lnTo>
                  <a:lnTo>
                    <a:pt x="433691" y="247995"/>
                  </a:lnTo>
                  <a:lnTo>
                    <a:pt x="446312" y="267689"/>
                  </a:lnTo>
                  <a:lnTo>
                    <a:pt x="437989" y="267689"/>
                  </a:lnTo>
                  <a:lnTo>
                    <a:pt x="429556" y="254306"/>
                  </a:lnTo>
                  <a:close/>
                  <a:moveTo>
                    <a:pt x="481157" y="254306"/>
                  </a:moveTo>
                  <a:lnTo>
                    <a:pt x="472724" y="267689"/>
                  </a:lnTo>
                  <a:lnTo>
                    <a:pt x="464401" y="267689"/>
                  </a:lnTo>
                  <a:lnTo>
                    <a:pt x="477022" y="247995"/>
                  </a:lnTo>
                  <a:lnTo>
                    <a:pt x="465217" y="229608"/>
                  </a:lnTo>
                  <a:lnTo>
                    <a:pt x="473540" y="229608"/>
                  </a:lnTo>
                  <a:lnTo>
                    <a:pt x="481156" y="241576"/>
                  </a:lnTo>
                  <a:lnTo>
                    <a:pt x="488773" y="229608"/>
                  </a:lnTo>
                  <a:lnTo>
                    <a:pt x="497096" y="229608"/>
                  </a:lnTo>
                  <a:lnTo>
                    <a:pt x="485291" y="247995"/>
                  </a:lnTo>
                  <a:lnTo>
                    <a:pt x="497912" y="267689"/>
                  </a:lnTo>
                  <a:lnTo>
                    <a:pt x="489589" y="267689"/>
                  </a:lnTo>
                  <a:lnTo>
                    <a:pt x="481156" y="254306"/>
                  </a:lnTo>
                  <a:close/>
                  <a:moveTo>
                    <a:pt x="532757" y="254306"/>
                  </a:moveTo>
                  <a:lnTo>
                    <a:pt x="524324" y="267689"/>
                  </a:lnTo>
                  <a:lnTo>
                    <a:pt x="516001" y="267689"/>
                  </a:lnTo>
                  <a:lnTo>
                    <a:pt x="528622" y="247995"/>
                  </a:lnTo>
                  <a:lnTo>
                    <a:pt x="516817" y="229608"/>
                  </a:lnTo>
                  <a:lnTo>
                    <a:pt x="525140" y="229608"/>
                  </a:lnTo>
                  <a:lnTo>
                    <a:pt x="532756" y="241576"/>
                  </a:lnTo>
                  <a:lnTo>
                    <a:pt x="540373" y="229608"/>
                  </a:lnTo>
                  <a:lnTo>
                    <a:pt x="548696" y="229608"/>
                  </a:lnTo>
                  <a:lnTo>
                    <a:pt x="536891" y="247995"/>
                  </a:lnTo>
                  <a:lnTo>
                    <a:pt x="549512" y="267689"/>
                  </a:lnTo>
                  <a:lnTo>
                    <a:pt x="541189" y="267689"/>
                  </a:lnTo>
                  <a:lnTo>
                    <a:pt x="532756" y="254306"/>
                  </a:lnTo>
                  <a:close/>
                  <a:moveTo>
                    <a:pt x="584357" y="254306"/>
                  </a:moveTo>
                  <a:lnTo>
                    <a:pt x="575925" y="267689"/>
                  </a:lnTo>
                  <a:lnTo>
                    <a:pt x="567601" y="267689"/>
                  </a:lnTo>
                  <a:lnTo>
                    <a:pt x="580222" y="247995"/>
                  </a:lnTo>
                  <a:lnTo>
                    <a:pt x="568417" y="229608"/>
                  </a:lnTo>
                  <a:lnTo>
                    <a:pt x="576741" y="229608"/>
                  </a:lnTo>
                  <a:lnTo>
                    <a:pt x="584357" y="241576"/>
                  </a:lnTo>
                  <a:lnTo>
                    <a:pt x="591973" y="229608"/>
                  </a:lnTo>
                  <a:lnTo>
                    <a:pt x="600296" y="229608"/>
                  </a:lnTo>
                  <a:lnTo>
                    <a:pt x="588492" y="247995"/>
                  </a:lnTo>
                  <a:lnTo>
                    <a:pt x="601112" y="267689"/>
                  </a:lnTo>
                  <a:lnTo>
                    <a:pt x="592789" y="267689"/>
                  </a:lnTo>
                  <a:lnTo>
                    <a:pt x="584357" y="254306"/>
                  </a:lnTo>
                  <a:close/>
                  <a:moveTo>
                    <a:pt x="635957" y="254306"/>
                  </a:moveTo>
                  <a:lnTo>
                    <a:pt x="627525" y="267689"/>
                  </a:lnTo>
                  <a:lnTo>
                    <a:pt x="619202" y="267689"/>
                  </a:lnTo>
                  <a:lnTo>
                    <a:pt x="631822" y="247995"/>
                  </a:lnTo>
                  <a:lnTo>
                    <a:pt x="620018" y="229608"/>
                  </a:lnTo>
                  <a:lnTo>
                    <a:pt x="628341" y="229608"/>
                  </a:lnTo>
                  <a:lnTo>
                    <a:pt x="635957" y="241576"/>
                  </a:lnTo>
                  <a:lnTo>
                    <a:pt x="643573" y="229608"/>
                  </a:lnTo>
                  <a:lnTo>
                    <a:pt x="651896" y="229608"/>
                  </a:lnTo>
                  <a:lnTo>
                    <a:pt x="640092" y="247995"/>
                  </a:lnTo>
                  <a:lnTo>
                    <a:pt x="652712" y="267689"/>
                  </a:lnTo>
                  <a:lnTo>
                    <a:pt x="644389" y="267689"/>
                  </a:lnTo>
                  <a:lnTo>
                    <a:pt x="635957" y="254306"/>
                  </a:lnTo>
                  <a:close/>
                  <a:moveTo>
                    <a:pt x="687557" y="254306"/>
                  </a:moveTo>
                  <a:lnTo>
                    <a:pt x="679125" y="267689"/>
                  </a:lnTo>
                  <a:lnTo>
                    <a:pt x="670802" y="267689"/>
                  </a:lnTo>
                  <a:lnTo>
                    <a:pt x="683423" y="247995"/>
                  </a:lnTo>
                  <a:lnTo>
                    <a:pt x="671618" y="229608"/>
                  </a:lnTo>
                  <a:lnTo>
                    <a:pt x="679941" y="229608"/>
                  </a:lnTo>
                  <a:lnTo>
                    <a:pt x="687557" y="241576"/>
                  </a:lnTo>
                  <a:lnTo>
                    <a:pt x="695174" y="229608"/>
                  </a:lnTo>
                  <a:lnTo>
                    <a:pt x="703497" y="229608"/>
                  </a:lnTo>
                  <a:lnTo>
                    <a:pt x="691692" y="247995"/>
                  </a:lnTo>
                  <a:lnTo>
                    <a:pt x="704313" y="267689"/>
                  </a:lnTo>
                  <a:lnTo>
                    <a:pt x="695990" y="267689"/>
                  </a:lnTo>
                  <a:lnTo>
                    <a:pt x="687557" y="254306"/>
                  </a:lnTo>
                  <a:close/>
                  <a:moveTo>
                    <a:pt x="739157" y="254306"/>
                  </a:moveTo>
                  <a:lnTo>
                    <a:pt x="730725" y="267689"/>
                  </a:lnTo>
                  <a:lnTo>
                    <a:pt x="722402" y="267689"/>
                  </a:lnTo>
                  <a:lnTo>
                    <a:pt x="735023" y="247995"/>
                  </a:lnTo>
                  <a:lnTo>
                    <a:pt x="723218" y="229608"/>
                  </a:lnTo>
                  <a:lnTo>
                    <a:pt x="731541" y="229608"/>
                  </a:lnTo>
                  <a:lnTo>
                    <a:pt x="739157" y="241576"/>
                  </a:lnTo>
                  <a:lnTo>
                    <a:pt x="746774" y="229608"/>
                  </a:lnTo>
                  <a:lnTo>
                    <a:pt x="755097" y="229608"/>
                  </a:lnTo>
                  <a:lnTo>
                    <a:pt x="743292" y="247995"/>
                  </a:lnTo>
                  <a:lnTo>
                    <a:pt x="755913" y="267689"/>
                  </a:lnTo>
                  <a:lnTo>
                    <a:pt x="747590" y="267689"/>
                  </a:lnTo>
                  <a:lnTo>
                    <a:pt x="739157" y="254306"/>
                  </a:lnTo>
                  <a:close/>
                  <a:moveTo>
                    <a:pt x="790757" y="254306"/>
                  </a:moveTo>
                  <a:lnTo>
                    <a:pt x="782325" y="267689"/>
                  </a:lnTo>
                  <a:lnTo>
                    <a:pt x="774002" y="267689"/>
                  </a:lnTo>
                  <a:lnTo>
                    <a:pt x="786623" y="247995"/>
                  </a:lnTo>
                  <a:lnTo>
                    <a:pt x="774818" y="229608"/>
                  </a:lnTo>
                  <a:lnTo>
                    <a:pt x="783141" y="229608"/>
                  </a:lnTo>
                  <a:lnTo>
                    <a:pt x="790757" y="241576"/>
                  </a:lnTo>
                  <a:lnTo>
                    <a:pt x="798374" y="229608"/>
                  </a:lnTo>
                  <a:lnTo>
                    <a:pt x="806697" y="229608"/>
                  </a:lnTo>
                  <a:lnTo>
                    <a:pt x="794892" y="247995"/>
                  </a:lnTo>
                  <a:lnTo>
                    <a:pt x="807513" y="267689"/>
                  </a:lnTo>
                  <a:lnTo>
                    <a:pt x="799190" y="267689"/>
                  </a:lnTo>
                  <a:lnTo>
                    <a:pt x="790757" y="254306"/>
                  </a:lnTo>
                  <a:close/>
                  <a:moveTo>
                    <a:pt x="842357" y="254306"/>
                  </a:moveTo>
                  <a:lnTo>
                    <a:pt x="833925" y="267689"/>
                  </a:lnTo>
                  <a:lnTo>
                    <a:pt x="825602" y="267689"/>
                  </a:lnTo>
                  <a:lnTo>
                    <a:pt x="838223" y="247995"/>
                  </a:lnTo>
                  <a:lnTo>
                    <a:pt x="826418" y="229608"/>
                  </a:lnTo>
                  <a:lnTo>
                    <a:pt x="834741" y="229608"/>
                  </a:lnTo>
                  <a:lnTo>
                    <a:pt x="842357" y="241576"/>
                  </a:lnTo>
                  <a:lnTo>
                    <a:pt x="849974" y="229608"/>
                  </a:lnTo>
                  <a:lnTo>
                    <a:pt x="858297" y="229608"/>
                  </a:lnTo>
                  <a:lnTo>
                    <a:pt x="846492" y="247995"/>
                  </a:lnTo>
                  <a:lnTo>
                    <a:pt x="859113" y="267689"/>
                  </a:lnTo>
                  <a:lnTo>
                    <a:pt x="850790" y="267689"/>
                  </a:lnTo>
                  <a:lnTo>
                    <a:pt x="842357" y="254306"/>
                  </a:lnTo>
                  <a:close/>
                  <a:moveTo>
                    <a:pt x="893958" y="254306"/>
                  </a:moveTo>
                  <a:lnTo>
                    <a:pt x="885526" y="267689"/>
                  </a:lnTo>
                  <a:lnTo>
                    <a:pt x="877202" y="267689"/>
                  </a:lnTo>
                  <a:lnTo>
                    <a:pt x="889823" y="247995"/>
                  </a:lnTo>
                  <a:lnTo>
                    <a:pt x="878018" y="229608"/>
                  </a:lnTo>
                  <a:lnTo>
                    <a:pt x="886341" y="229608"/>
                  </a:lnTo>
                  <a:lnTo>
                    <a:pt x="893958" y="241576"/>
                  </a:lnTo>
                  <a:lnTo>
                    <a:pt x="901574" y="229608"/>
                  </a:lnTo>
                  <a:lnTo>
                    <a:pt x="909897" y="229608"/>
                  </a:lnTo>
                  <a:lnTo>
                    <a:pt x="898093" y="247995"/>
                  </a:lnTo>
                  <a:lnTo>
                    <a:pt x="910713" y="267689"/>
                  </a:lnTo>
                  <a:lnTo>
                    <a:pt x="902390" y="267689"/>
                  </a:lnTo>
                  <a:lnTo>
                    <a:pt x="893958" y="254306"/>
                  </a:lnTo>
                  <a:close/>
                  <a:moveTo>
                    <a:pt x="945558" y="254306"/>
                  </a:moveTo>
                  <a:lnTo>
                    <a:pt x="937126" y="267689"/>
                  </a:lnTo>
                  <a:lnTo>
                    <a:pt x="928803" y="267689"/>
                  </a:lnTo>
                  <a:lnTo>
                    <a:pt x="941423" y="247995"/>
                  </a:lnTo>
                  <a:lnTo>
                    <a:pt x="929619" y="229608"/>
                  </a:lnTo>
                  <a:lnTo>
                    <a:pt x="937942" y="229608"/>
                  </a:lnTo>
                  <a:lnTo>
                    <a:pt x="945558" y="241576"/>
                  </a:lnTo>
                  <a:lnTo>
                    <a:pt x="953174" y="229608"/>
                  </a:lnTo>
                  <a:lnTo>
                    <a:pt x="961497" y="229608"/>
                  </a:lnTo>
                  <a:lnTo>
                    <a:pt x="949693" y="247995"/>
                  </a:lnTo>
                  <a:lnTo>
                    <a:pt x="962313" y="267689"/>
                  </a:lnTo>
                  <a:lnTo>
                    <a:pt x="953990" y="267689"/>
                  </a:lnTo>
                  <a:lnTo>
                    <a:pt x="945558" y="254306"/>
                  </a:lnTo>
                  <a:close/>
                  <a:moveTo>
                    <a:pt x="997158" y="254306"/>
                  </a:moveTo>
                  <a:lnTo>
                    <a:pt x="988726" y="267689"/>
                  </a:lnTo>
                  <a:lnTo>
                    <a:pt x="980403" y="267689"/>
                  </a:lnTo>
                  <a:lnTo>
                    <a:pt x="993023" y="247995"/>
                  </a:lnTo>
                  <a:lnTo>
                    <a:pt x="981219" y="229608"/>
                  </a:lnTo>
                  <a:lnTo>
                    <a:pt x="989542" y="229608"/>
                  </a:lnTo>
                  <a:lnTo>
                    <a:pt x="997158" y="241576"/>
                  </a:lnTo>
                  <a:lnTo>
                    <a:pt x="1004775" y="229608"/>
                  </a:lnTo>
                  <a:lnTo>
                    <a:pt x="1013097" y="229608"/>
                  </a:lnTo>
                  <a:lnTo>
                    <a:pt x="1001293" y="247995"/>
                  </a:lnTo>
                  <a:lnTo>
                    <a:pt x="1013913" y="267689"/>
                  </a:lnTo>
                  <a:lnTo>
                    <a:pt x="1005591" y="267689"/>
                  </a:lnTo>
                  <a:lnTo>
                    <a:pt x="997158" y="254306"/>
                  </a:lnTo>
                  <a:close/>
                  <a:moveTo>
                    <a:pt x="16755" y="311708"/>
                  </a:moveTo>
                  <a:lnTo>
                    <a:pt x="8323" y="325091"/>
                  </a:lnTo>
                  <a:lnTo>
                    <a:pt x="0" y="325091"/>
                  </a:lnTo>
                  <a:lnTo>
                    <a:pt x="12621" y="305397"/>
                  </a:lnTo>
                  <a:lnTo>
                    <a:pt x="816" y="287010"/>
                  </a:lnTo>
                  <a:lnTo>
                    <a:pt x="9139" y="287010"/>
                  </a:lnTo>
                  <a:lnTo>
                    <a:pt x="16755" y="298978"/>
                  </a:lnTo>
                  <a:lnTo>
                    <a:pt x="24372" y="287010"/>
                  </a:lnTo>
                  <a:lnTo>
                    <a:pt x="32695" y="287010"/>
                  </a:lnTo>
                  <a:lnTo>
                    <a:pt x="20890" y="305397"/>
                  </a:lnTo>
                  <a:lnTo>
                    <a:pt x="33511" y="325091"/>
                  </a:lnTo>
                  <a:lnTo>
                    <a:pt x="25188" y="325091"/>
                  </a:lnTo>
                  <a:lnTo>
                    <a:pt x="16755" y="311708"/>
                  </a:lnTo>
                  <a:close/>
                  <a:moveTo>
                    <a:pt x="68355" y="311708"/>
                  </a:moveTo>
                  <a:lnTo>
                    <a:pt x="59923" y="325091"/>
                  </a:lnTo>
                  <a:lnTo>
                    <a:pt x="51600" y="325091"/>
                  </a:lnTo>
                  <a:lnTo>
                    <a:pt x="64221" y="305397"/>
                  </a:lnTo>
                  <a:lnTo>
                    <a:pt x="52416" y="287010"/>
                  </a:lnTo>
                  <a:lnTo>
                    <a:pt x="60739" y="287010"/>
                  </a:lnTo>
                  <a:lnTo>
                    <a:pt x="68355" y="298978"/>
                  </a:lnTo>
                  <a:lnTo>
                    <a:pt x="75972" y="287010"/>
                  </a:lnTo>
                  <a:lnTo>
                    <a:pt x="84295" y="287010"/>
                  </a:lnTo>
                  <a:lnTo>
                    <a:pt x="72490" y="305397"/>
                  </a:lnTo>
                  <a:lnTo>
                    <a:pt x="85111" y="325091"/>
                  </a:lnTo>
                  <a:lnTo>
                    <a:pt x="76788" y="325091"/>
                  </a:lnTo>
                  <a:lnTo>
                    <a:pt x="68355" y="311708"/>
                  </a:lnTo>
                  <a:close/>
                  <a:moveTo>
                    <a:pt x="119956" y="311708"/>
                  </a:moveTo>
                  <a:lnTo>
                    <a:pt x="111523" y="325091"/>
                  </a:lnTo>
                  <a:lnTo>
                    <a:pt x="103200" y="325091"/>
                  </a:lnTo>
                  <a:lnTo>
                    <a:pt x="115821" y="305397"/>
                  </a:lnTo>
                  <a:lnTo>
                    <a:pt x="104016" y="287010"/>
                  </a:lnTo>
                  <a:lnTo>
                    <a:pt x="112339" y="287010"/>
                  </a:lnTo>
                  <a:lnTo>
                    <a:pt x="119955" y="298978"/>
                  </a:lnTo>
                  <a:lnTo>
                    <a:pt x="127572" y="287010"/>
                  </a:lnTo>
                  <a:lnTo>
                    <a:pt x="135895" y="287010"/>
                  </a:lnTo>
                  <a:lnTo>
                    <a:pt x="124090" y="305397"/>
                  </a:lnTo>
                  <a:lnTo>
                    <a:pt x="136711" y="325091"/>
                  </a:lnTo>
                  <a:lnTo>
                    <a:pt x="128388" y="325091"/>
                  </a:lnTo>
                  <a:lnTo>
                    <a:pt x="119955" y="311708"/>
                  </a:lnTo>
                  <a:close/>
                  <a:moveTo>
                    <a:pt x="171556" y="311708"/>
                  </a:moveTo>
                  <a:lnTo>
                    <a:pt x="163123" y="325091"/>
                  </a:lnTo>
                  <a:lnTo>
                    <a:pt x="154800" y="325091"/>
                  </a:lnTo>
                  <a:lnTo>
                    <a:pt x="167421" y="305397"/>
                  </a:lnTo>
                  <a:lnTo>
                    <a:pt x="155616" y="287010"/>
                  </a:lnTo>
                  <a:lnTo>
                    <a:pt x="163939" y="287010"/>
                  </a:lnTo>
                  <a:lnTo>
                    <a:pt x="171555" y="298978"/>
                  </a:lnTo>
                  <a:lnTo>
                    <a:pt x="179172" y="287010"/>
                  </a:lnTo>
                  <a:lnTo>
                    <a:pt x="187495" y="287010"/>
                  </a:lnTo>
                  <a:lnTo>
                    <a:pt x="175690" y="305397"/>
                  </a:lnTo>
                  <a:lnTo>
                    <a:pt x="188311" y="325091"/>
                  </a:lnTo>
                  <a:lnTo>
                    <a:pt x="179988" y="325091"/>
                  </a:lnTo>
                  <a:lnTo>
                    <a:pt x="171555" y="311708"/>
                  </a:lnTo>
                  <a:close/>
                  <a:moveTo>
                    <a:pt x="223156" y="311708"/>
                  </a:moveTo>
                  <a:lnTo>
                    <a:pt x="214724" y="325091"/>
                  </a:lnTo>
                  <a:lnTo>
                    <a:pt x="206401" y="325091"/>
                  </a:lnTo>
                  <a:lnTo>
                    <a:pt x="219021" y="305397"/>
                  </a:lnTo>
                  <a:lnTo>
                    <a:pt x="207217" y="287010"/>
                  </a:lnTo>
                  <a:lnTo>
                    <a:pt x="215540" y="287010"/>
                  </a:lnTo>
                  <a:lnTo>
                    <a:pt x="223156" y="298978"/>
                  </a:lnTo>
                  <a:lnTo>
                    <a:pt x="230772" y="287010"/>
                  </a:lnTo>
                  <a:lnTo>
                    <a:pt x="239095" y="287010"/>
                  </a:lnTo>
                  <a:lnTo>
                    <a:pt x="227291" y="305397"/>
                  </a:lnTo>
                  <a:lnTo>
                    <a:pt x="239911" y="325091"/>
                  </a:lnTo>
                  <a:lnTo>
                    <a:pt x="231588" y="325091"/>
                  </a:lnTo>
                  <a:lnTo>
                    <a:pt x="223156" y="311708"/>
                  </a:lnTo>
                  <a:close/>
                  <a:moveTo>
                    <a:pt x="274756" y="311708"/>
                  </a:moveTo>
                  <a:lnTo>
                    <a:pt x="266324" y="325091"/>
                  </a:lnTo>
                  <a:lnTo>
                    <a:pt x="258001" y="325091"/>
                  </a:lnTo>
                  <a:lnTo>
                    <a:pt x="270621" y="305397"/>
                  </a:lnTo>
                  <a:lnTo>
                    <a:pt x="258817" y="287010"/>
                  </a:lnTo>
                  <a:lnTo>
                    <a:pt x="267140" y="287010"/>
                  </a:lnTo>
                  <a:lnTo>
                    <a:pt x="274756" y="298978"/>
                  </a:lnTo>
                  <a:lnTo>
                    <a:pt x="282373" y="287010"/>
                  </a:lnTo>
                  <a:lnTo>
                    <a:pt x="290696" y="287010"/>
                  </a:lnTo>
                  <a:lnTo>
                    <a:pt x="278891" y="305397"/>
                  </a:lnTo>
                  <a:lnTo>
                    <a:pt x="291512" y="325091"/>
                  </a:lnTo>
                  <a:lnTo>
                    <a:pt x="283189" y="325091"/>
                  </a:lnTo>
                  <a:lnTo>
                    <a:pt x="274756" y="311708"/>
                  </a:lnTo>
                  <a:close/>
                  <a:moveTo>
                    <a:pt x="326356" y="311708"/>
                  </a:moveTo>
                  <a:lnTo>
                    <a:pt x="317924" y="325091"/>
                  </a:lnTo>
                  <a:lnTo>
                    <a:pt x="309601" y="325091"/>
                  </a:lnTo>
                  <a:lnTo>
                    <a:pt x="322222" y="305397"/>
                  </a:lnTo>
                  <a:lnTo>
                    <a:pt x="310417" y="287010"/>
                  </a:lnTo>
                  <a:lnTo>
                    <a:pt x="318740" y="287010"/>
                  </a:lnTo>
                  <a:lnTo>
                    <a:pt x="326356" y="298978"/>
                  </a:lnTo>
                  <a:lnTo>
                    <a:pt x="333973" y="287010"/>
                  </a:lnTo>
                  <a:lnTo>
                    <a:pt x="342296" y="287010"/>
                  </a:lnTo>
                  <a:lnTo>
                    <a:pt x="330491" y="305397"/>
                  </a:lnTo>
                  <a:lnTo>
                    <a:pt x="343112" y="325091"/>
                  </a:lnTo>
                  <a:lnTo>
                    <a:pt x="334789" y="325091"/>
                  </a:lnTo>
                  <a:lnTo>
                    <a:pt x="326356" y="311708"/>
                  </a:lnTo>
                  <a:close/>
                  <a:moveTo>
                    <a:pt x="377956" y="311708"/>
                  </a:moveTo>
                  <a:lnTo>
                    <a:pt x="369524" y="325091"/>
                  </a:lnTo>
                  <a:lnTo>
                    <a:pt x="361201" y="325091"/>
                  </a:lnTo>
                  <a:lnTo>
                    <a:pt x="373822" y="305397"/>
                  </a:lnTo>
                  <a:lnTo>
                    <a:pt x="362017" y="287010"/>
                  </a:lnTo>
                  <a:lnTo>
                    <a:pt x="370340" y="287010"/>
                  </a:lnTo>
                  <a:lnTo>
                    <a:pt x="377956" y="298978"/>
                  </a:lnTo>
                  <a:lnTo>
                    <a:pt x="385573" y="287010"/>
                  </a:lnTo>
                  <a:lnTo>
                    <a:pt x="393896" y="287010"/>
                  </a:lnTo>
                  <a:lnTo>
                    <a:pt x="382091" y="305397"/>
                  </a:lnTo>
                  <a:lnTo>
                    <a:pt x="394712" y="325091"/>
                  </a:lnTo>
                  <a:lnTo>
                    <a:pt x="386389" y="325091"/>
                  </a:lnTo>
                  <a:lnTo>
                    <a:pt x="377956" y="311708"/>
                  </a:lnTo>
                  <a:close/>
                  <a:moveTo>
                    <a:pt x="429556" y="311708"/>
                  </a:moveTo>
                  <a:lnTo>
                    <a:pt x="421124" y="325091"/>
                  </a:lnTo>
                  <a:lnTo>
                    <a:pt x="412801" y="325091"/>
                  </a:lnTo>
                  <a:lnTo>
                    <a:pt x="425422" y="305397"/>
                  </a:lnTo>
                  <a:lnTo>
                    <a:pt x="413617" y="287010"/>
                  </a:lnTo>
                  <a:lnTo>
                    <a:pt x="421940" y="287010"/>
                  </a:lnTo>
                  <a:lnTo>
                    <a:pt x="429556" y="298978"/>
                  </a:lnTo>
                  <a:lnTo>
                    <a:pt x="437173" y="287010"/>
                  </a:lnTo>
                  <a:lnTo>
                    <a:pt x="445496" y="287010"/>
                  </a:lnTo>
                  <a:lnTo>
                    <a:pt x="433691" y="305397"/>
                  </a:lnTo>
                  <a:lnTo>
                    <a:pt x="446312" y="325091"/>
                  </a:lnTo>
                  <a:lnTo>
                    <a:pt x="437989" y="325091"/>
                  </a:lnTo>
                  <a:lnTo>
                    <a:pt x="429556" y="311708"/>
                  </a:lnTo>
                  <a:close/>
                  <a:moveTo>
                    <a:pt x="481157" y="311708"/>
                  </a:moveTo>
                  <a:lnTo>
                    <a:pt x="472724" y="325091"/>
                  </a:lnTo>
                  <a:lnTo>
                    <a:pt x="464401" y="325091"/>
                  </a:lnTo>
                  <a:lnTo>
                    <a:pt x="477022" y="305397"/>
                  </a:lnTo>
                  <a:lnTo>
                    <a:pt x="465217" y="287010"/>
                  </a:lnTo>
                  <a:lnTo>
                    <a:pt x="473540" y="287010"/>
                  </a:lnTo>
                  <a:lnTo>
                    <a:pt x="481156" y="298978"/>
                  </a:lnTo>
                  <a:lnTo>
                    <a:pt x="488773" y="287010"/>
                  </a:lnTo>
                  <a:lnTo>
                    <a:pt x="497096" y="287010"/>
                  </a:lnTo>
                  <a:lnTo>
                    <a:pt x="485291" y="305397"/>
                  </a:lnTo>
                  <a:lnTo>
                    <a:pt x="497912" y="325091"/>
                  </a:lnTo>
                  <a:lnTo>
                    <a:pt x="489589" y="325091"/>
                  </a:lnTo>
                  <a:lnTo>
                    <a:pt x="481156" y="311708"/>
                  </a:lnTo>
                  <a:close/>
                  <a:moveTo>
                    <a:pt x="532757" y="311708"/>
                  </a:moveTo>
                  <a:lnTo>
                    <a:pt x="524324" y="325091"/>
                  </a:lnTo>
                  <a:lnTo>
                    <a:pt x="516001" y="325091"/>
                  </a:lnTo>
                  <a:lnTo>
                    <a:pt x="528622" y="305397"/>
                  </a:lnTo>
                  <a:lnTo>
                    <a:pt x="516817" y="287010"/>
                  </a:lnTo>
                  <a:lnTo>
                    <a:pt x="525140" y="287010"/>
                  </a:lnTo>
                  <a:lnTo>
                    <a:pt x="532756" y="298978"/>
                  </a:lnTo>
                  <a:lnTo>
                    <a:pt x="540373" y="287010"/>
                  </a:lnTo>
                  <a:lnTo>
                    <a:pt x="548696" y="287010"/>
                  </a:lnTo>
                  <a:lnTo>
                    <a:pt x="536891" y="305397"/>
                  </a:lnTo>
                  <a:lnTo>
                    <a:pt x="549512" y="325091"/>
                  </a:lnTo>
                  <a:lnTo>
                    <a:pt x="541189" y="325091"/>
                  </a:lnTo>
                  <a:lnTo>
                    <a:pt x="532756" y="311708"/>
                  </a:lnTo>
                  <a:close/>
                  <a:moveTo>
                    <a:pt x="584357" y="311708"/>
                  </a:moveTo>
                  <a:lnTo>
                    <a:pt x="575925" y="325091"/>
                  </a:lnTo>
                  <a:lnTo>
                    <a:pt x="567601" y="325091"/>
                  </a:lnTo>
                  <a:lnTo>
                    <a:pt x="580222" y="305397"/>
                  </a:lnTo>
                  <a:lnTo>
                    <a:pt x="568417" y="287010"/>
                  </a:lnTo>
                  <a:lnTo>
                    <a:pt x="576741" y="287010"/>
                  </a:lnTo>
                  <a:lnTo>
                    <a:pt x="584357" y="298978"/>
                  </a:lnTo>
                  <a:lnTo>
                    <a:pt x="591973" y="287010"/>
                  </a:lnTo>
                  <a:lnTo>
                    <a:pt x="600296" y="287010"/>
                  </a:lnTo>
                  <a:lnTo>
                    <a:pt x="588492" y="305397"/>
                  </a:lnTo>
                  <a:lnTo>
                    <a:pt x="601112" y="325091"/>
                  </a:lnTo>
                  <a:lnTo>
                    <a:pt x="592789" y="325091"/>
                  </a:lnTo>
                  <a:lnTo>
                    <a:pt x="584357" y="311708"/>
                  </a:lnTo>
                  <a:close/>
                  <a:moveTo>
                    <a:pt x="635957" y="311708"/>
                  </a:moveTo>
                  <a:lnTo>
                    <a:pt x="627525" y="325091"/>
                  </a:lnTo>
                  <a:lnTo>
                    <a:pt x="619202" y="325091"/>
                  </a:lnTo>
                  <a:lnTo>
                    <a:pt x="631822" y="305397"/>
                  </a:lnTo>
                  <a:lnTo>
                    <a:pt x="620018" y="287010"/>
                  </a:lnTo>
                  <a:lnTo>
                    <a:pt x="628341" y="287010"/>
                  </a:lnTo>
                  <a:lnTo>
                    <a:pt x="635957" y="298978"/>
                  </a:lnTo>
                  <a:lnTo>
                    <a:pt x="643573" y="287010"/>
                  </a:lnTo>
                  <a:lnTo>
                    <a:pt x="651896" y="287010"/>
                  </a:lnTo>
                  <a:lnTo>
                    <a:pt x="640092" y="305397"/>
                  </a:lnTo>
                  <a:lnTo>
                    <a:pt x="652712" y="325091"/>
                  </a:lnTo>
                  <a:lnTo>
                    <a:pt x="644389" y="325091"/>
                  </a:lnTo>
                  <a:lnTo>
                    <a:pt x="635957" y="311708"/>
                  </a:lnTo>
                  <a:close/>
                  <a:moveTo>
                    <a:pt x="687557" y="311708"/>
                  </a:moveTo>
                  <a:lnTo>
                    <a:pt x="679125" y="325091"/>
                  </a:lnTo>
                  <a:lnTo>
                    <a:pt x="670802" y="325091"/>
                  </a:lnTo>
                  <a:lnTo>
                    <a:pt x="683423" y="305397"/>
                  </a:lnTo>
                  <a:lnTo>
                    <a:pt x="671618" y="287010"/>
                  </a:lnTo>
                  <a:lnTo>
                    <a:pt x="679941" y="287010"/>
                  </a:lnTo>
                  <a:lnTo>
                    <a:pt x="687557" y="298978"/>
                  </a:lnTo>
                  <a:lnTo>
                    <a:pt x="695174" y="287010"/>
                  </a:lnTo>
                  <a:lnTo>
                    <a:pt x="703497" y="287010"/>
                  </a:lnTo>
                  <a:lnTo>
                    <a:pt x="691692" y="305397"/>
                  </a:lnTo>
                  <a:lnTo>
                    <a:pt x="704313" y="325091"/>
                  </a:lnTo>
                  <a:lnTo>
                    <a:pt x="695990" y="325091"/>
                  </a:lnTo>
                  <a:lnTo>
                    <a:pt x="687557" y="311708"/>
                  </a:lnTo>
                  <a:close/>
                  <a:moveTo>
                    <a:pt x="739157" y="311708"/>
                  </a:moveTo>
                  <a:lnTo>
                    <a:pt x="730725" y="325091"/>
                  </a:lnTo>
                  <a:lnTo>
                    <a:pt x="722402" y="325091"/>
                  </a:lnTo>
                  <a:lnTo>
                    <a:pt x="735023" y="305397"/>
                  </a:lnTo>
                  <a:lnTo>
                    <a:pt x="723218" y="287010"/>
                  </a:lnTo>
                  <a:lnTo>
                    <a:pt x="731541" y="287010"/>
                  </a:lnTo>
                  <a:lnTo>
                    <a:pt x="739157" y="298978"/>
                  </a:lnTo>
                  <a:lnTo>
                    <a:pt x="746774" y="287010"/>
                  </a:lnTo>
                  <a:lnTo>
                    <a:pt x="755097" y="287010"/>
                  </a:lnTo>
                  <a:lnTo>
                    <a:pt x="743292" y="305397"/>
                  </a:lnTo>
                  <a:lnTo>
                    <a:pt x="755913" y="325091"/>
                  </a:lnTo>
                  <a:lnTo>
                    <a:pt x="747590" y="325091"/>
                  </a:lnTo>
                  <a:lnTo>
                    <a:pt x="739157" y="311708"/>
                  </a:lnTo>
                  <a:close/>
                  <a:moveTo>
                    <a:pt x="790757" y="311708"/>
                  </a:moveTo>
                  <a:lnTo>
                    <a:pt x="782325" y="325091"/>
                  </a:lnTo>
                  <a:lnTo>
                    <a:pt x="774002" y="325091"/>
                  </a:lnTo>
                  <a:lnTo>
                    <a:pt x="786623" y="305397"/>
                  </a:lnTo>
                  <a:lnTo>
                    <a:pt x="774818" y="287010"/>
                  </a:lnTo>
                  <a:lnTo>
                    <a:pt x="783141" y="287010"/>
                  </a:lnTo>
                  <a:lnTo>
                    <a:pt x="790757" y="298978"/>
                  </a:lnTo>
                  <a:lnTo>
                    <a:pt x="798374" y="287010"/>
                  </a:lnTo>
                  <a:lnTo>
                    <a:pt x="806697" y="287010"/>
                  </a:lnTo>
                  <a:lnTo>
                    <a:pt x="794892" y="305397"/>
                  </a:lnTo>
                  <a:lnTo>
                    <a:pt x="807513" y="325091"/>
                  </a:lnTo>
                  <a:lnTo>
                    <a:pt x="799190" y="325091"/>
                  </a:lnTo>
                  <a:lnTo>
                    <a:pt x="790757" y="311708"/>
                  </a:lnTo>
                  <a:close/>
                  <a:moveTo>
                    <a:pt x="842357" y="311708"/>
                  </a:moveTo>
                  <a:lnTo>
                    <a:pt x="833925" y="325091"/>
                  </a:lnTo>
                  <a:lnTo>
                    <a:pt x="825602" y="325091"/>
                  </a:lnTo>
                  <a:lnTo>
                    <a:pt x="838223" y="305397"/>
                  </a:lnTo>
                  <a:lnTo>
                    <a:pt x="826418" y="287010"/>
                  </a:lnTo>
                  <a:lnTo>
                    <a:pt x="834741" y="287010"/>
                  </a:lnTo>
                  <a:lnTo>
                    <a:pt x="842357" y="298978"/>
                  </a:lnTo>
                  <a:lnTo>
                    <a:pt x="849974" y="287010"/>
                  </a:lnTo>
                  <a:lnTo>
                    <a:pt x="858297" y="287010"/>
                  </a:lnTo>
                  <a:lnTo>
                    <a:pt x="846492" y="305397"/>
                  </a:lnTo>
                  <a:lnTo>
                    <a:pt x="859113" y="325091"/>
                  </a:lnTo>
                  <a:lnTo>
                    <a:pt x="850790" y="325091"/>
                  </a:lnTo>
                  <a:lnTo>
                    <a:pt x="842357" y="311708"/>
                  </a:lnTo>
                  <a:close/>
                  <a:moveTo>
                    <a:pt x="893958" y="311708"/>
                  </a:moveTo>
                  <a:lnTo>
                    <a:pt x="885526" y="325091"/>
                  </a:lnTo>
                  <a:lnTo>
                    <a:pt x="877202" y="325091"/>
                  </a:lnTo>
                  <a:lnTo>
                    <a:pt x="889823" y="305397"/>
                  </a:lnTo>
                  <a:lnTo>
                    <a:pt x="878018" y="287010"/>
                  </a:lnTo>
                  <a:lnTo>
                    <a:pt x="886341" y="287010"/>
                  </a:lnTo>
                  <a:lnTo>
                    <a:pt x="893958" y="298978"/>
                  </a:lnTo>
                  <a:lnTo>
                    <a:pt x="901574" y="287010"/>
                  </a:lnTo>
                  <a:lnTo>
                    <a:pt x="909897" y="287010"/>
                  </a:lnTo>
                  <a:lnTo>
                    <a:pt x="898093" y="305397"/>
                  </a:lnTo>
                  <a:lnTo>
                    <a:pt x="910713" y="325091"/>
                  </a:lnTo>
                  <a:lnTo>
                    <a:pt x="902390" y="325091"/>
                  </a:lnTo>
                  <a:lnTo>
                    <a:pt x="893958" y="311708"/>
                  </a:lnTo>
                  <a:close/>
                  <a:moveTo>
                    <a:pt x="945558" y="311708"/>
                  </a:moveTo>
                  <a:lnTo>
                    <a:pt x="937126" y="325091"/>
                  </a:lnTo>
                  <a:lnTo>
                    <a:pt x="928803" y="325091"/>
                  </a:lnTo>
                  <a:lnTo>
                    <a:pt x="941423" y="305397"/>
                  </a:lnTo>
                  <a:lnTo>
                    <a:pt x="929619" y="287010"/>
                  </a:lnTo>
                  <a:lnTo>
                    <a:pt x="937942" y="287010"/>
                  </a:lnTo>
                  <a:lnTo>
                    <a:pt x="945558" y="298978"/>
                  </a:lnTo>
                  <a:lnTo>
                    <a:pt x="953174" y="287010"/>
                  </a:lnTo>
                  <a:lnTo>
                    <a:pt x="961497" y="287010"/>
                  </a:lnTo>
                  <a:lnTo>
                    <a:pt x="949693" y="305397"/>
                  </a:lnTo>
                  <a:lnTo>
                    <a:pt x="962313" y="325091"/>
                  </a:lnTo>
                  <a:lnTo>
                    <a:pt x="953990" y="325091"/>
                  </a:lnTo>
                  <a:lnTo>
                    <a:pt x="945558" y="311708"/>
                  </a:lnTo>
                  <a:close/>
                  <a:moveTo>
                    <a:pt x="997158" y="311708"/>
                  </a:moveTo>
                  <a:lnTo>
                    <a:pt x="988726" y="325091"/>
                  </a:lnTo>
                  <a:lnTo>
                    <a:pt x="980403" y="325091"/>
                  </a:lnTo>
                  <a:lnTo>
                    <a:pt x="993023" y="305397"/>
                  </a:lnTo>
                  <a:lnTo>
                    <a:pt x="981219" y="287010"/>
                  </a:lnTo>
                  <a:lnTo>
                    <a:pt x="989542" y="287010"/>
                  </a:lnTo>
                  <a:lnTo>
                    <a:pt x="997158" y="298978"/>
                  </a:lnTo>
                  <a:lnTo>
                    <a:pt x="1004775" y="287010"/>
                  </a:lnTo>
                  <a:lnTo>
                    <a:pt x="1013097" y="287010"/>
                  </a:lnTo>
                  <a:lnTo>
                    <a:pt x="1001293" y="305397"/>
                  </a:lnTo>
                  <a:lnTo>
                    <a:pt x="1013913" y="325091"/>
                  </a:lnTo>
                  <a:lnTo>
                    <a:pt x="1005591" y="325091"/>
                  </a:lnTo>
                  <a:lnTo>
                    <a:pt x="997158" y="311708"/>
                  </a:lnTo>
                  <a:close/>
                  <a:moveTo>
                    <a:pt x="16755" y="369110"/>
                  </a:moveTo>
                  <a:lnTo>
                    <a:pt x="8323" y="382493"/>
                  </a:lnTo>
                  <a:lnTo>
                    <a:pt x="0" y="382493"/>
                  </a:lnTo>
                  <a:lnTo>
                    <a:pt x="12621" y="362799"/>
                  </a:lnTo>
                  <a:lnTo>
                    <a:pt x="816" y="344412"/>
                  </a:lnTo>
                  <a:lnTo>
                    <a:pt x="9139" y="344412"/>
                  </a:lnTo>
                  <a:lnTo>
                    <a:pt x="16755" y="356380"/>
                  </a:lnTo>
                  <a:lnTo>
                    <a:pt x="24372" y="344412"/>
                  </a:lnTo>
                  <a:lnTo>
                    <a:pt x="32695" y="344412"/>
                  </a:lnTo>
                  <a:lnTo>
                    <a:pt x="20890" y="362799"/>
                  </a:lnTo>
                  <a:lnTo>
                    <a:pt x="33511" y="382493"/>
                  </a:lnTo>
                  <a:lnTo>
                    <a:pt x="25188" y="382493"/>
                  </a:lnTo>
                  <a:lnTo>
                    <a:pt x="16755" y="369110"/>
                  </a:lnTo>
                  <a:close/>
                  <a:moveTo>
                    <a:pt x="68355" y="369110"/>
                  </a:moveTo>
                  <a:lnTo>
                    <a:pt x="59923" y="382493"/>
                  </a:lnTo>
                  <a:lnTo>
                    <a:pt x="51600" y="382493"/>
                  </a:lnTo>
                  <a:lnTo>
                    <a:pt x="64221" y="362799"/>
                  </a:lnTo>
                  <a:lnTo>
                    <a:pt x="52416" y="344412"/>
                  </a:lnTo>
                  <a:lnTo>
                    <a:pt x="60739" y="344412"/>
                  </a:lnTo>
                  <a:lnTo>
                    <a:pt x="68355" y="356380"/>
                  </a:lnTo>
                  <a:lnTo>
                    <a:pt x="75972" y="344412"/>
                  </a:lnTo>
                  <a:lnTo>
                    <a:pt x="84295" y="344412"/>
                  </a:lnTo>
                  <a:lnTo>
                    <a:pt x="72490" y="362799"/>
                  </a:lnTo>
                  <a:lnTo>
                    <a:pt x="85111" y="382493"/>
                  </a:lnTo>
                  <a:lnTo>
                    <a:pt x="76788" y="382493"/>
                  </a:lnTo>
                  <a:lnTo>
                    <a:pt x="68355" y="369110"/>
                  </a:lnTo>
                  <a:close/>
                  <a:moveTo>
                    <a:pt x="119956" y="369110"/>
                  </a:moveTo>
                  <a:lnTo>
                    <a:pt x="111523" y="382493"/>
                  </a:lnTo>
                  <a:lnTo>
                    <a:pt x="103200" y="382493"/>
                  </a:lnTo>
                  <a:lnTo>
                    <a:pt x="115821" y="362799"/>
                  </a:lnTo>
                  <a:lnTo>
                    <a:pt x="104016" y="344412"/>
                  </a:lnTo>
                  <a:lnTo>
                    <a:pt x="112339" y="344412"/>
                  </a:lnTo>
                  <a:lnTo>
                    <a:pt x="119955" y="356380"/>
                  </a:lnTo>
                  <a:lnTo>
                    <a:pt x="127572" y="344412"/>
                  </a:lnTo>
                  <a:lnTo>
                    <a:pt x="135895" y="344412"/>
                  </a:lnTo>
                  <a:lnTo>
                    <a:pt x="124090" y="362799"/>
                  </a:lnTo>
                  <a:lnTo>
                    <a:pt x="136711" y="382493"/>
                  </a:lnTo>
                  <a:lnTo>
                    <a:pt x="128388" y="382493"/>
                  </a:lnTo>
                  <a:lnTo>
                    <a:pt x="119955" y="369110"/>
                  </a:lnTo>
                  <a:close/>
                  <a:moveTo>
                    <a:pt x="171556" y="369110"/>
                  </a:moveTo>
                  <a:lnTo>
                    <a:pt x="163123" y="382493"/>
                  </a:lnTo>
                  <a:lnTo>
                    <a:pt x="154800" y="382493"/>
                  </a:lnTo>
                  <a:lnTo>
                    <a:pt x="167421" y="362799"/>
                  </a:lnTo>
                  <a:lnTo>
                    <a:pt x="155616" y="344412"/>
                  </a:lnTo>
                  <a:lnTo>
                    <a:pt x="163939" y="344412"/>
                  </a:lnTo>
                  <a:lnTo>
                    <a:pt x="171555" y="356380"/>
                  </a:lnTo>
                  <a:lnTo>
                    <a:pt x="179172" y="344412"/>
                  </a:lnTo>
                  <a:lnTo>
                    <a:pt x="187495" y="344412"/>
                  </a:lnTo>
                  <a:lnTo>
                    <a:pt x="175690" y="362799"/>
                  </a:lnTo>
                  <a:lnTo>
                    <a:pt x="188311" y="382493"/>
                  </a:lnTo>
                  <a:lnTo>
                    <a:pt x="179988" y="382493"/>
                  </a:lnTo>
                  <a:lnTo>
                    <a:pt x="171555" y="369110"/>
                  </a:lnTo>
                  <a:close/>
                  <a:moveTo>
                    <a:pt x="223156" y="369110"/>
                  </a:moveTo>
                  <a:lnTo>
                    <a:pt x="214724" y="382493"/>
                  </a:lnTo>
                  <a:lnTo>
                    <a:pt x="206401" y="382493"/>
                  </a:lnTo>
                  <a:lnTo>
                    <a:pt x="219021" y="362799"/>
                  </a:lnTo>
                  <a:lnTo>
                    <a:pt x="207217" y="344412"/>
                  </a:lnTo>
                  <a:lnTo>
                    <a:pt x="215540" y="344412"/>
                  </a:lnTo>
                  <a:lnTo>
                    <a:pt x="223156" y="356380"/>
                  </a:lnTo>
                  <a:lnTo>
                    <a:pt x="230772" y="344412"/>
                  </a:lnTo>
                  <a:lnTo>
                    <a:pt x="239095" y="344412"/>
                  </a:lnTo>
                  <a:lnTo>
                    <a:pt x="227291" y="362799"/>
                  </a:lnTo>
                  <a:lnTo>
                    <a:pt x="239911" y="382493"/>
                  </a:lnTo>
                  <a:lnTo>
                    <a:pt x="231588" y="382493"/>
                  </a:lnTo>
                  <a:lnTo>
                    <a:pt x="223156" y="369110"/>
                  </a:lnTo>
                  <a:close/>
                  <a:moveTo>
                    <a:pt x="274756" y="369110"/>
                  </a:moveTo>
                  <a:lnTo>
                    <a:pt x="266324" y="382493"/>
                  </a:lnTo>
                  <a:lnTo>
                    <a:pt x="258001" y="382493"/>
                  </a:lnTo>
                  <a:lnTo>
                    <a:pt x="270621" y="362799"/>
                  </a:lnTo>
                  <a:lnTo>
                    <a:pt x="258817" y="344412"/>
                  </a:lnTo>
                  <a:lnTo>
                    <a:pt x="267140" y="344412"/>
                  </a:lnTo>
                  <a:lnTo>
                    <a:pt x="274756" y="356380"/>
                  </a:lnTo>
                  <a:lnTo>
                    <a:pt x="282373" y="344412"/>
                  </a:lnTo>
                  <a:lnTo>
                    <a:pt x="290696" y="344412"/>
                  </a:lnTo>
                  <a:lnTo>
                    <a:pt x="278891" y="362799"/>
                  </a:lnTo>
                  <a:lnTo>
                    <a:pt x="291512" y="382493"/>
                  </a:lnTo>
                  <a:lnTo>
                    <a:pt x="283189" y="382493"/>
                  </a:lnTo>
                  <a:lnTo>
                    <a:pt x="274756" y="369110"/>
                  </a:lnTo>
                  <a:close/>
                  <a:moveTo>
                    <a:pt x="326356" y="369110"/>
                  </a:moveTo>
                  <a:lnTo>
                    <a:pt x="317924" y="382493"/>
                  </a:lnTo>
                  <a:lnTo>
                    <a:pt x="309601" y="382493"/>
                  </a:lnTo>
                  <a:lnTo>
                    <a:pt x="322222" y="362799"/>
                  </a:lnTo>
                  <a:lnTo>
                    <a:pt x="310417" y="344412"/>
                  </a:lnTo>
                  <a:lnTo>
                    <a:pt x="318740" y="344412"/>
                  </a:lnTo>
                  <a:lnTo>
                    <a:pt x="326356" y="356380"/>
                  </a:lnTo>
                  <a:lnTo>
                    <a:pt x="333973" y="344412"/>
                  </a:lnTo>
                  <a:lnTo>
                    <a:pt x="342296" y="344412"/>
                  </a:lnTo>
                  <a:lnTo>
                    <a:pt x="330491" y="362799"/>
                  </a:lnTo>
                  <a:lnTo>
                    <a:pt x="343112" y="382493"/>
                  </a:lnTo>
                  <a:lnTo>
                    <a:pt x="334789" y="382493"/>
                  </a:lnTo>
                  <a:lnTo>
                    <a:pt x="326356" y="369110"/>
                  </a:lnTo>
                  <a:close/>
                  <a:moveTo>
                    <a:pt x="377956" y="369110"/>
                  </a:moveTo>
                  <a:lnTo>
                    <a:pt x="369524" y="382493"/>
                  </a:lnTo>
                  <a:lnTo>
                    <a:pt x="361201" y="382493"/>
                  </a:lnTo>
                  <a:lnTo>
                    <a:pt x="373822" y="362799"/>
                  </a:lnTo>
                  <a:lnTo>
                    <a:pt x="362017" y="344412"/>
                  </a:lnTo>
                  <a:lnTo>
                    <a:pt x="370340" y="344412"/>
                  </a:lnTo>
                  <a:lnTo>
                    <a:pt x="377956" y="356380"/>
                  </a:lnTo>
                  <a:lnTo>
                    <a:pt x="385573" y="344412"/>
                  </a:lnTo>
                  <a:lnTo>
                    <a:pt x="393896" y="344412"/>
                  </a:lnTo>
                  <a:lnTo>
                    <a:pt x="382091" y="362799"/>
                  </a:lnTo>
                  <a:lnTo>
                    <a:pt x="394712" y="382493"/>
                  </a:lnTo>
                  <a:lnTo>
                    <a:pt x="386389" y="382493"/>
                  </a:lnTo>
                  <a:lnTo>
                    <a:pt x="377956" y="369110"/>
                  </a:lnTo>
                  <a:close/>
                  <a:moveTo>
                    <a:pt x="429556" y="369110"/>
                  </a:moveTo>
                  <a:lnTo>
                    <a:pt x="421124" y="382493"/>
                  </a:lnTo>
                  <a:lnTo>
                    <a:pt x="412801" y="382493"/>
                  </a:lnTo>
                  <a:lnTo>
                    <a:pt x="425422" y="362799"/>
                  </a:lnTo>
                  <a:lnTo>
                    <a:pt x="413617" y="344412"/>
                  </a:lnTo>
                  <a:lnTo>
                    <a:pt x="421940" y="344412"/>
                  </a:lnTo>
                  <a:lnTo>
                    <a:pt x="429556" y="356380"/>
                  </a:lnTo>
                  <a:lnTo>
                    <a:pt x="437173" y="344412"/>
                  </a:lnTo>
                  <a:lnTo>
                    <a:pt x="445496" y="344412"/>
                  </a:lnTo>
                  <a:lnTo>
                    <a:pt x="433691" y="362799"/>
                  </a:lnTo>
                  <a:lnTo>
                    <a:pt x="446312" y="382493"/>
                  </a:lnTo>
                  <a:lnTo>
                    <a:pt x="437989" y="382493"/>
                  </a:lnTo>
                  <a:lnTo>
                    <a:pt x="429556" y="369110"/>
                  </a:lnTo>
                  <a:close/>
                  <a:moveTo>
                    <a:pt x="481157" y="369110"/>
                  </a:moveTo>
                  <a:lnTo>
                    <a:pt x="472724" y="382493"/>
                  </a:lnTo>
                  <a:lnTo>
                    <a:pt x="464401" y="382493"/>
                  </a:lnTo>
                  <a:lnTo>
                    <a:pt x="477022" y="362799"/>
                  </a:lnTo>
                  <a:lnTo>
                    <a:pt x="465217" y="344412"/>
                  </a:lnTo>
                  <a:lnTo>
                    <a:pt x="473540" y="344412"/>
                  </a:lnTo>
                  <a:lnTo>
                    <a:pt x="481156" y="356380"/>
                  </a:lnTo>
                  <a:lnTo>
                    <a:pt x="488773" y="344412"/>
                  </a:lnTo>
                  <a:lnTo>
                    <a:pt x="497096" y="344412"/>
                  </a:lnTo>
                  <a:lnTo>
                    <a:pt x="485291" y="362799"/>
                  </a:lnTo>
                  <a:lnTo>
                    <a:pt x="497912" y="382493"/>
                  </a:lnTo>
                  <a:lnTo>
                    <a:pt x="489589" y="382493"/>
                  </a:lnTo>
                  <a:lnTo>
                    <a:pt x="481156" y="369110"/>
                  </a:lnTo>
                  <a:close/>
                  <a:moveTo>
                    <a:pt x="532757" y="369110"/>
                  </a:moveTo>
                  <a:lnTo>
                    <a:pt x="524324" y="382493"/>
                  </a:lnTo>
                  <a:lnTo>
                    <a:pt x="516001" y="382493"/>
                  </a:lnTo>
                  <a:lnTo>
                    <a:pt x="528622" y="362799"/>
                  </a:lnTo>
                  <a:lnTo>
                    <a:pt x="516817" y="344412"/>
                  </a:lnTo>
                  <a:lnTo>
                    <a:pt x="525140" y="344412"/>
                  </a:lnTo>
                  <a:lnTo>
                    <a:pt x="532756" y="356380"/>
                  </a:lnTo>
                  <a:lnTo>
                    <a:pt x="540373" y="344412"/>
                  </a:lnTo>
                  <a:lnTo>
                    <a:pt x="548696" y="344412"/>
                  </a:lnTo>
                  <a:lnTo>
                    <a:pt x="536891" y="362799"/>
                  </a:lnTo>
                  <a:lnTo>
                    <a:pt x="549512" y="382493"/>
                  </a:lnTo>
                  <a:lnTo>
                    <a:pt x="541189" y="382493"/>
                  </a:lnTo>
                  <a:lnTo>
                    <a:pt x="532756" y="369110"/>
                  </a:lnTo>
                  <a:close/>
                  <a:moveTo>
                    <a:pt x="584357" y="369110"/>
                  </a:moveTo>
                  <a:lnTo>
                    <a:pt x="575925" y="382493"/>
                  </a:lnTo>
                  <a:lnTo>
                    <a:pt x="567601" y="382493"/>
                  </a:lnTo>
                  <a:lnTo>
                    <a:pt x="580222" y="362799"/>
                  </a:lnTo>
                  <a:lnTo>
                    <a:pt x="568417" y="344412"/>
                  </a:lnTo>
                  <a:lnTo>
                    <a:pt x="576741" y="344412"/>
                  </a:lnTo>
                  <a:lnTo>
                    <a:pt x="584357" y="356380"/>
                  </a:lnTo>
                  <a:lnTo>
                    <a:pt x="591973" y="344412"/>
                  </a:lnTo>
                  <a:lnTo>
                    <a:pt x="600296" y="344412"/>
                  </a:lnTo>
                  <a:lnTo>
                    <a:pt x="588492" y="362799"/>
                  </a:lnTo>
                  <a:lnTo>
                    <a:pt x="601112" y="382493"/>
                  </a:lnTo>
                  <a:lnTo>
                    <a:pt x="592789" y="382493"/>
                  </a:lnTo>
                  <a:lnTo>
                    <a:pt x="584357" y="369110"/>
                  </a:lnTo>
                  <a:close/>
                  <a:moveTo>
                    <a:pt x="635957" y="369110"/>
                  </a:moveTo>
                  <a:lnTo>
                    <a:pt x="627525" y="382493"/>
                  </a:lnTo>
                  <a:lnTo>
                    <a:pt x="619202" y="382493"/>
                  </a:lnTo>
                  <a:lnTo>
                    <a:pt x="631822" y="362799"/>
                  </a:lnTo>
                  <a:lnTo>
                    <a:pt x="620018" y="344412"/>
                  </a:lnTo>
                  <a:lnTo>
                    <a:pt x="628341" y="344412"/>
                  </a:lnTo>
                  <a:lnTo>
                    <a:pt x="635957" y="356380"/>
                  </a:lnTo>
                  <a:lnTo>
                    <a:pt x="643573" y="344412"/>
                  </a:lnTo>
                  <a:lnTo>
                    <a:pt x="651896" y="344412"/>
                  </a:lnTo>
                  <a:lnTo>
                    <a:pt x="640092" y="362799"/>
                  </a:lnTo>
                  <a:lnTo>
                    <a:pt x="652712" y="382493"/>
                  </a:lnTo>
                  <a:lnTo>
                    <a:pt x="644389" y="382493"/>
                  </a:lnTo>
                  <a:lnTo>
                    <a:pt x="635957" y="369110"/>
                  </a:lnTo>
                  <a:close/>
                  <a:moveTo>
                    <a:pt x="687557" y="369110"/>
                  </a:moveTo>
                  <a:lnTo>
                    <a:pt x="679125" y="382493"/>
                  </a:lnTo>
                  <a:lnTo>
                    <a:pt x="670802" y="382493"/>
                  </a:lnTo>
                  <a:lnTo>
                    <a:pt x="683423" y="362799"/>
                  </a:lnTo>
                  <a:lnTo>
                    <a:pt x="671618" y="344412"/>
                  </a:lnTo>
                  <a:lnTo>
                    <a:pt x="679941" y="344412"/>
                  </a:lnTo>
                  <a:lnTo>
                    <a:pt x="687557" y="356380"/>
                  </a:lnTo>
                  <a:lnTo>
                    <a:pt x="695174" y="344412"/>
                  </a:lnTo>
                  <a:lnTo>
                    <a:pt x="703497" y="344412"/>
                  </a:lnTo>
                  <a:lnTo>
                    <a:pt x="691692" y="362799"/>
                  </a:lnTo>
                  <a:lnTo>
                    <a:pt x="704313" y="382493"/>
                  </a:lnTo>
                  <a:lnTo>
                    <a:pt x="695990" y="382493"/>
                  </a:lnTo>
                  <a:lnTo>
                    <a:pt x="687557" y="369110"/>
                  </a:lnTo>
                  <a:close/>
                  <a:moveTo>
                    <a:pt x="739157" y="369110"/>
                  </a:moveTo>
                  <a:lnTo>
                    <a:pt x="730725" y="382493"/>
                  </a:lnTo>
                  <a:lnTo>
                    <a:pt x="722402" y="382493"/>
                  </a:lnTo>
                  <a:lnTo>
                    <a:pt x="735023" y="362799"/>
                  </a:lnTo>
                  <a:lnTo>
                    <a:pt x="723218" y="344412"/>
                  </a:lnTo>
                  <a:lnTo>
                    <a:pt x="731541" y="344412"/>
                  </a:lnTo>
                  <a:lnTo>
                    <a:pt x="739157" y="356380"/>
                  </a:lnTo>
                  <a:lnTo>
                    <a:pt x="746774" y="344412"/>
                  </a:lnTo>
                  <a:lnTo>
                    <a:pt x="755097" y="344412"/>
                  </a:lnTo>
                  <a:lnTo>
                    <a:pt x="743292" y="362799"/>
                  </a:lnTo>
                  <a:lnTo>
                    <a:pt x="755913" y="382493"/>
                  </a:lnTo>
                  <a:lnTo>
                    <a:pt x="747590" y="382493"/>
                  </a:lnTo>
                  <a:lnTo>
                    <a:pt x="739157" y="369110"/>
                  </a:lnTo>
                  <a:close/>
                  <a:moveTo>
                    <a:pt x="790757" y="369110"/>
                  </a:moveTo>
                  <a:lnTo>
                    <a:pt x="782325" y="382493"/>
                  </a:lnTo>
                  <a:lnTo>
                    <a:pt x="774002" y="382493"/>
                  </a:lnTo>
                  <a:lnTo>
                    <a:pt x="786623" y="362799"/>
                  </a:lnTo>
                  <a:lnTo>
                    <a:pt x="774818" y="344412"/>
                  </a:lnTo>
                  <a:lnTo>
                    <a:pt x="783141" y="344412"/>
                  </a:lnTo>
                  <a:lnTo>
                    <a:pt x="790757" y="356380"/>
                  </a:lnTo>
                  <a:lnTo>
                    <a:pt x="798374" y="344412"/>
                  </a:lnTo>
                  <a:lnTo>
                    <a:pt x="806697" y="344412"/>
                  </a:lnTo>
                  <a:lnTo>
                    <a:pt x="794892" y="362799"/>
                  </a:lnTo>
                  <a:lnTo>
                    <a:pt x="807513" y="382493"/>
                  </a:lnTo>
                  <a:lnTo>
                    <a:pt x="799190" y="382493"/>
                  </a:lnTo>
                  <a:lnTo>
                    <a:pt x="790757" y="369110"/>
                  </a:lnTo>
                  <a:close/>
                  <a:moveTo>
                    <a:pt x="842357" y="369110"/>
                  </a:moveTo>
                  <a:lnTo>
                    <a:pt x="833925" y="382493"/>
                  </a:lnTo>
                  <a:lnTo>
                    <a:pt x="825602" y="382493"/>
                  </a:lnTo>
                  <a:lnTo>
                    <a:pt x="838223" y="362799"/>
                  </a:lnTo>
                  <a:lnTo>
                    <a:pt x="826418" y="344412"/>
                  </a:lnTo>
                  <a:lnTo>
                    <a:pt x="834741" y="344412"/>
                  </a:lnTo>
                  <a:lnTo>
                    <a:pt x="842357" y="356380"/>
                  </a:lnTo>
                  <a:lnTo>
                    <a:pt x="849974" y="344412"/>
                  </a:lnTo>
                  <a:lnTo>
                    <a:pt x="858297" y="344412"/>
                  </a:lnTo>
                  <a:lnTo>
                    <a:pt x="846492" y="362799"/>
                  </a:lnTo>
                  <a:lnTo>
                    <a:pt x="859113" y="382493"/>
                  </a:lnTo>
                  <a:lnTo>
                    <a:pt x="850790" y="382493"/>
                  </a:lnTo>
                  <a:lnTo>
                    <a:pt x="842357" y="369110"/>
                  </a:lnTo>
                  <a:close/>
                  <a:moveTo>
                    <a:pt x="893958" y="369110"/>
                  </a:moveTo>
                  <a:lnTo>
                    <a:pt x="885526" y="382493"/>
                  </a:lnTo>
                  <a:lnTo>
                    <a:pt x="877202" y="382493"/>
                  </a:lnTo>
                  <a:lnTo>
                    <a:pt x="889823" y="362799"/>
                  </a:lnTo>
                  <a:lnTo>
                    <a:pt x="878018" y="344412"/>
                  </a:lnTo>
                  <a:lnTo>
                    <a:pt x="886341" y="344412"/>
                  </a:lnTo>
                  <a:lnTo>
                    <a:pt x="893958" y="356380"/>
                  </a:lnTo>
                  <a:lnTo>
                    <a:pt x="901574" y="344412"/>
                  </a:lnTo>
                  <a:lnTo>
                    <a:pt x="909897" y="344412"/>
                  </a:lnTo>
                  <a:lnTo>
                    <a:pt x="898093" y="362799"/>
                  </a:lnTo>
                  <a:lnTo>
                    <a:pt x="910713" y="382493"/>
                  </a:lnTo>
                  <a:lnTo>
                    <a:pt x="902390" y="382493"/>
                  </a:lnTo>
                  <a:lnTo>
                    <a:pt x="893958" y="369110"/>
                  </a:lnTo>
                  <a:close/>
                  <a:moveTo>
                    <a:pt x="945558" y="369110"/>
                  </a:moveTo>
                  <a:lnTo>
                    <a:pt x="937126" y="382493"/>
                  </a:lnTo>
                  <a:lnTo>
                    <a:pt x="928803" y="382493"/>
                  </a:lnTo>
                  <a:lnTo>
                    <a:pt x="941423" y="362799"/>
                  </a:lnTo>
                  <a:lnTo>
                    <a:pt x="929619" y="344412"/>
                  </a:lnTo>
                  <a:lnTo>
                    <a:pt x="937942" y="344412"/>
                  </a:lnTo>
                  <a:lnTo>
                    <a:pt x="945558" y="356380"/>
                  </a:lnTo>
                  <a:lnTo>
                    <a:pt x="953174" y="344412"/>
                  </a:lnTo>
                  <a:lnTo>
                    <a:pt x="961497" y="344412"/>
                  </a:lnTo>
                  <a:lnTo>
                    <a:pt x="949693" y="362799"/>
                  </a:lnTo>
                  <a:lnTo>
                    <a:pt x="962313" y="382493"/>
                  </a:lnTo>
                  <a:lnTo>
                    <a:pt x="953990" y="382493"/>
                  </a:lnTo>
                  <a:lnTo>
                    <a:pt x="945558" y="369110"/>
                  </a:lnTo>
                  <a:close/>
                  <a:moveTo>
                    <a:pt x="997158" y="369110"/>
                  </a:moveTo>
                  <a:lnTo>
                    <a:pt x="988726" y="382493"/>
                  </a:lnTo>
                  <a:lnTo>
                    <a:pt x="980403" y="382493"/>
                  </a:lnTo>
                  <a:lnTo>
                    <a:pt x="993023" y="362799"/>
                  </a:lnTo>
                  <a:lnTo>
                    <a:pt x="981219" y="344412"/>
                  </a:lnTo>
                  <a:lnTo>
                    <a:pt x="989542" y="344412"/>
                  </a:lnTo>
                  <a:lnTo>
                    <a:pt x="997158" y="356380"/>
                  </a:lnTo>
                  <a:lnTo>
                    <a:pt x="1004775" y="344412"/>
                  </a:lnTo>
                  <a:lnTo>
                    <a:pt x="1013097" y="344412"/>
                  </a:lnTo>
                  <a:lnTo>
                    <a:pt x="1001293" y="362799"/>
                  </a:lnTo>
                  <a:lnTo>
                    <a:pt x="1013913" y="382493"/>
                  </a:lnTo>
                  <a:lnTo>
                    <a:pt x="1005591" y="382493"/>
                  </a:lnTo>
                  <a:lnTo>
                    <a:pt x="997158" y="369110"/>
                  </a:lnTo>
                  <a:close/>
                  <a:moveTo>
                    <a:pt x="16755" y="426512"/>
                  </a:moveTo>
                  <a:lnTo>
                    <a:pt x="8323" y="439895"/>
                  </a:lnTo>
                  <a:lnTo>
                    <a:pt x="0" y="439895"/>
                  </a:lnTo>
                  <a:lnTo>
                    <a:pt x="12621" y="420201"/>
                  </a:lnTo>
                  <a:lnTo>
                    <a:pt x="816" y="401813"/>
                  </a:lnTo>
                  <a:lnTo>
                    <a:pt x="9139" y="401813"/>
                  </a:lnTo>
                  <a:lnTo>
                    <a:pt x="16755" y="413782"/>
                  </a:lnTo>
                  <a:lnTo>
                    <a:pt x="24372" y="401813"/>
                  </a:lnTo>
                  <a:lnTo>
                    <a:pt x="32695" y="401813"/>
                  </a:lnTo>
                  <a:lnTo>
                    <a:pt x="20890" y="420201"/>
                  </a:lnTo>
                  <a:lnTo>
                    <a:pt x="33511" y="439895"/>
                  </a:lnTo>
                  <a:lnTo>
                    <a:pt x="25188" y="439895"/>
                  </a:lnTo>
                  <a:lnTo>
                    <a:pt x="16755" y="426512"/>
                  </a:lnTo>
                  <a:close/>
                  <a:moveTo>
                    <a:pt x="68355" y="426512"/>
                  </a:moveTo>
                  <a:lnTo>
                    <a:pt x="59923" y="439895"/>
                  </a:lnTo>
                  <a:lnTo>
                    <a:pt x="51600" y="439895"/>
                  </a:lnTo>
                  <a:lnTo>
                    <a:pt x="64221" y="420201"/>
                  </a:lnTo>
                  <a:lnTo>
                    <a:pt x="52416" y="401813"/>
                  </a:lnTo>
                  <a:lnTo>
                    <a:pt x="60739" y="401813"/>
                  </a:lnTo>
                  <a:lnTo>
                    <a:pt x="68355" y="413782"/>
                  </a:lnTo>
                  <a:lnTo>
                    <a:pt x="75972" y="401813"/>
                  </a:lnTo>
                  <a:lnTo>
                    <a:pt x="84295" y="401813"/>
                  </a:lnTo>
                  <a:lnTo>
                    <a:pt x="72490" y="420201"/>
                  </a:lnTo>
                  <a:lnTo>
                    <a:pt x="85111" y="439895"/>
                  </a:lnTo>
                  <a:lnTo>
                    <a:pt x="76788" y="439895"/>
                  </a:lnTo>
                  <a:lnTo>
                    <a:pt x="68355" y="426512"/>
                  </a:lnTo>
                  <a:close/>
                  <a:moveTo>
                    <a:pt x="119956" y="426512"/>
                  </a:moveTo>
                  <a:lnTo>
                    <a:pt x="111523" y="439895"/>
                  </a:lnTo>
                  <a:lnTo>
                    <a:pt x="103200" y="439895"/>
                  </a:lnTo>
                  <a:lnTo>
                    <a:pt x="115821" y="420201"/>
                  </a:lnTo>
                  <a:lnTo>
                    <a:pt x="104016" y="401813"/>
                  </a:lnTo>
                  <a:lnTo>
                    <a:pt x="112339" y="401813"/>
                  </a:lnTo>
                  <a:lnTo>
                    <a:pt x="119955" y="413782"/>
                  </a:lnTo>
                  <a:lnTo>
                    <a:pt x="127572" y="401813"/>
                  </a:lnTo>
                  <a:lnTo>
                    <a:pt x="135895" y="401813"/>
                  </a:lnTo>
                  <a:lnTo>
                    <a:pt x="124090" y="420201"/>
                  </a:lnTo>
                  <a:lnTo>
                    <a:pt x="136711" y="439895"/>
                  </a:lnTo>
                  <a:lnTo>
                    <a:pt x="128388" y="439895"/>
                  </a:lnTo>
                  <a:lnTo>
                    <a:pt x="119955" y="426512"/>
                  </a:lnTo>
                  <a:close/>
                  <a:moveTo>
                    <a:pt x="171556" y="426512"/>
                  </a:moveTo>
                  <a:lnTo>
                    <a:pt x="163123" y="439895"/>
                  </a:lnTo>
                  <a:lnTo>
                    <a:pt x="154800" y="439895"/>
                  </a:lnTo>
                  <a:lnTo>
                    <a:pt x="167421" y="420201"/>
                  </a:lnTo>
                  <a:lnTo>
                    <a:pt x="155616" y="401813"/>
                  </a:lnTo>
                  <a:lnTo>
                    <a:pt x="163939" y="401813"/>
                  </a:lnTo>
                  <a:lnTo>
                    <a:pt x="171555" y="413782"/>
                  </a:lnTo>
                  <a:lnTo>
                    <a:pt x="179172" y="401813"/>
                  </a:lnTo>
                  <a:lnTo>
                    <a:pt x="187495" y="401813"/>
                  </a:lnTo>
                  <a:lnTo>
                    <a:pt x="175690" y="420201"/>
                  </a:lnTo>
                  <a:lnTo>
                    <a:pt x="188311" y="439895"/>
                  </a:lnTo>
                  <a:lnTo>
                    <a:pt x="179988" y="439895"/>
                  </a:lnTo>
                  <a:lnTo>
                    <a:pt x="171555" y="426512"/>
                  </a:lnTo>
                  <a:close/>
                  <a:moveTo>
                    <a:pt x="223156" y="426512"/>
                  </a:moveTo>
                  <a:lnTo>
                    <a:pt x="214724" y="439895"/>
                  </a:lnTo>
                  <a:lnTo>
                    <a:pt x="206401" y="439895"/>
                  </a:lnTo>
                  <a:lnTo>
                    <a:pt x="219021" y="420201"/>
                  </a:lnTo>
                  <a:lnTo>
                    <a:pt x="207217" y="401813"/>
                  </a:lnTo>
                  <a:lnTo>
                    <a:pt x="215540" y="401813"/>
                  </a:lnTo>
                  <a:lnTo>
                    <a:pt x="223156" y="413782"/>
                  </a:lnTo>
                  <a:lnTo>
                    <a:pt x="230772" y="401813"/>
                  </a:lnTo>
                  <a:lnTo>
                    <a:pt x="239095" y="401813"/>
                  </a:lnTo>
                  <a:lnTo>
                    <a:pt x="227291" y="420201"/>
                  </a:lnTo>
                  <a:lnTo>
                    <a:pt x="239911" y="439895"/>
                  </a:lnTo>
                  <a:lnTo>
                    <a:pt x="231588" y="439895"/>
                  </a:lnTo>
                  <a:lnTo>
                    <a:pt x="223156" y="426512"/>
                  </a:lnTo>
                  <a:close/>
                  <a:moveTo>
                    <a:pt x="274756" y="426512"/>
                  </a:moveTo>
                  <a:lnTo>
                    <a:pt x="266324" y="439895"/>
                  </a:lnTo>
                  <a:lnTo>
                    <a:pt x="258001" y="439895"/>
                  </a:lnTo>
                  <a:lnTo>
                    <a:pt x="270621" y="420201"/>
                  </a:lnTo>
                  <a:lnTo>
                    <a:pt x="258817" y="401813"/>
                  </a:lnTo>
                  <a:lnTo>
                    <a:pt x="267140" y="401813"/>
                  </a:lnTo>
                  <a:lnTo>
                    <a:pt x="274756" y="413782"/>
                  </a:lnTo>
                  <a:lnTo>
                    <a:pt x="282373" y="401813"/>
                  </a:lnTo>
                  <a:lnTo>
                    <a:pt x="290696" y="401813"/>
                  </a:lnTo>
                  <a:lnTo>
                    <a:pt x="278891" y="420201"/>
                  </a:lnTo>
                  <a:lnTo>
                    <a:pt x="291512" y="439895"/>
                  </a:lnTo>
                  <a:lnTo>
                    <a:pt x="283189" y="439895"/>
                  </a:lnTo>
                  <a:lnTo>
                    <a:pt x="274756" y="426512"/>
                  </a:lnTo>
                  <a:close/>
                  <a:moveTo>
                    <a:pt x="326356" y="426512"/>
                  </a:moveTo>
                  <a:lnTo>
                    <a:pt x="317924" y="439895"/>
                  </a:lnTo>
                  <a:lnTo>
                    <a:pt x="309601" y="439895"/>
                  </a:lnTo>
                  <a:lnTo>
                    <a:pt x="322222" y="420201"/>
                  </a:lnTo>
                  <a:lnTo>
                    <a:pt x="310417" y="401813"/>
                  </a:lnTo>
                  <a:lnTo>
                    <a:pt x="318740" y="401813"/>
                  </a:lnTo>
                  <a:lnTo>
                    <a:pt x="326356" y="413782"/>
                  </a:lnTo>
                  <a:lnTo>
                    <a:pt x="333973" y="401813"/>
                  </a:lnTo>
                  <a:lnTo>
                    <a:pt x="342296" y="401813"/>
                  </a:lnTo>
                  <a:lnTo>
                    <a:pt x="330491" y="420201"/>
                  </a:lnTo>
                  <a:lnTo>
                    <a:pt x="343112" y="439895"/>
                  </a:lnTo>
                  <a:lnTo>
                    <a:pt x="334789" y="439895"/>
                  </a:lnTo>
                  <a:lnTo>
                    <a:pt x="326356" y="426512"/>
                  </a:lnTo>
                  <a:close/>
                  <a:moveTo>
                    <a:pt x="377956" y="426512"/>
                  </a:moveTo>
                  <a:lnTo>
                    <a:pt x="369524" y="439895"/>
                  </a:lnTo>
                  <a:lnTo>
                    <a:pt x="361201" y="439895"/>
                  </a:lnTo>
                  <a:lnTo>
                    <a:pt x="373822" y="420201"/>
                  </a:lnTo>
                  <a:lnTo>
                    <a:pt x="362017" y="401813"/>
                  </a:lnTo>
                  <a:lnTo>
                    <a:pt x="370340" y="401813"/>
                  </a:lnTo>
                  <a:lnTo>
                    <a:pt x="377956" y="413782"/>
                  </a:lnTo>
                  <a:lnTo>
                    <a:pt x="385573" y="401813"/>
                  </a:lnTo>
                  <a:lnTo>
                    <a:pt x="393896" y="401813"/>
                  </a:lnTo>
                  <a:lnTo>
                    <a:pt x="382091" y="420201"/>
                  </a:lnTo>
                  <a:lnTo>
                    <a:pt x="394712" y="439895"/>
                  </a:lnTo>
                  <a:lnTo>
                    <a:pt x="386389" y="439895"/>
                  </a:lnTo>
                  <a:lnTo>
                    <a:pt x="377956" y="426512"/>
                  </a:lnTo>
                  <a:close/>
                  <a:moveTo>
                    <a:pt x="429556" y="426512"/>
                  </a:moveTo>
                  <a:lnTo>
                    <a:pt x="421124" y="439895"/>
                  </a:lnTo>
                  <a:lnTo>
                    <a:pt x="412801" y="439895"/>
                  </a:lnTo>
                  <a:lnTo>
                    <a:pt x="425422" y="420201"/>
                  </a:lnTo>
                  <a:lnTo>
                    <a:pt x="413617" y="401813"/>
                  </a:lnTo>
                  <a:lnTo>
                    <a:pt x="421940" y="401813"/>
                  </a:lnTo>
                  <a:lnTo>
                    <a:pt x="429556" y="413782"/>
                  </a:lnTo>
                  <a:lnTo>
                    <a:pt x="437173" y="401813"/>
                  </a:lnTo>
                  <a:lnTo>
                    <a:pt x="445496" y="401813"/>
                  </a:lnTo>
                  <a:lnTo>
                    <a:pt x="433691" y="420201"/>
                  </a:lnTo>
                  <a:lnTo>
                    <a:pt x="446312" y="439895"/>
                  </a:lnTo>
                  <a:lnTo>
                    <a:pt x="437989" y="439895"/>
                  </a:lnTo>
                  <a:lnTo>
                    <a:pt x="429556" y="426512"/>
                  </a:lnTo>
                  <a:close/>
                  <a:moveTo>
                    <a:pt x="481157" y="426512"/>
                  </a:moveTo>
                  <a:lnTo>
                    <a:pt x="472724" y="439895"/>
                  </a:lnTo>
                  <a:lnTo>
                    <a:pt x="464401" y="439895"/>
                  </a:lnTo>
                  <a:lnTo>
                    <a:pt x="477022" y="420201"/>
                  </a:lnTo>
                  <a:lnTo>
                    <a:pt x="465217" y="401813"/>
                  </a:lnTo>
                  <a:lnTo>
                    <a:pt x="473540" y="401813"/>
                  </a:lnTo>
                  <a:lnTo>
                    <a:pt x="481156" y="413782"/>
                  </a:lnTo>
                  <a:lnTo>
                    <a:pt x="488773" y="401813"/>
                  </a:lnTo>
                  <a:lnTo>
                    <a:pt x="497096" y="401813"/>
                  </a:lnTo>
                  <a:lnTo>
                    <a:pt x="485291" y="420201"/>
                  </a:lnTo>
                  <a:lnTo>
                    <a:pt x="497912" y="439895"/>
                  </a:lnTo>
                  <a:lnTo>
                    <a:pt x="489589" y="439895"/>
                  </a:lnTo>
                  <a:lnTo>
                    <a:pt x="481156" y="426512"/>
                  </a:lnTo>
                  <a:close/>
                  <a:moveTo>
                    <a:pt x="532757" y="426512"/>
                  </a:moveTo>
                  <a:lnTo>
                    <a:pt x="524324" y="439895"/>
                  </a:lnTo>
                  <a:lnTo>
                    <a:pt x="516001" y="439895"/>
                  </a:lnTo>
                  <a:lnTo>
                    <a:pt x="528622" y="420201"/>
                  </a:lnTo>
                  <a:lnTo>
                    <a:pt x="516817" y="401813"/>
                  </a:lnTo>
                  <a:lnTo>
                    <a:pt x="525140" y="401813"/>
                  </a:lnTo>
                  <a:lnTo>
                    <a:pt x="532756" y="413782"/>
                  </a:lnTo>
                  <a:lnTo>
                    <a:pt x="540373" y="401813"/>
                  </a:lnTo>
                  <a:lnTo>
                    <a:pt x="548696" y="401813"/>
                  </a:lnTo>
                  <a:lnTo>
                    <a:pt x="536891" y="420201"/>
                  </a:lnTo>
                  <a:lnTo>
                    <a:pt x="549512" y="439895"/>
                  </a:lnTo>
                  <a:lnTo>
                    <a:pt x="541189" y="439895"/>
                  </a:lnTo>
                  <a:lnTo>
                    <a:pt x="532756" y="426512"/>
                  </a:lnTo>
                  <a:close/>
                  <a:moveTo>
                    <a:pt x="584357" y="426512"/>
                  </a:moveTo>
                  <a:lnTo>
                    <a:pt x="575925" y="439895"/>
                  </a:lnTo>
                  <a:lnTo>
                    <a:pt x="567601" y="439895"/>
                  </a:lnTo>
                  <a:lnTo>
                    <a:pt x="580222" y="420201"/>
                  </a:lnTo>
                  <a:lnTo>
                    <a:pt x="568417" y="401813"/>
                  </a:lnTo>
                  <a:lnTo>
                    <a:pt x="576741" y="401813"/>
                  </a:lnTo>
                  <a:lnTo>
                    <a:pt x="584357" y="413782"/>
                  </a:lnTo>
                  <a:lnTo>
                    <a:pt x="591973" y="401813"/>
                  </a:lnTo>
                  <a:lnTo>
                    <a:pt x="600296" y="401813"/>
                  </a:lnTo>
                  <a:lnTo>
                    <a:pt x="588492" y="420201"/>
                  </a:lnTo>
                  <a:lnTo>
                    <a:pt x="601112" y="439895"/>
                  </a:lnTo>
                  <a:lnTo>
                    <a:pt x="592789" y="439895"/>
                  </a:lnTo>
                  <a:lnTo>
                    <a:pt x="584357" y="426512"/>
                  </a:lnTo>
                  <a:close/>
                  <a:moveTo>
                    <a:pt x="635957" y="426512"/>
                  </a:moveTo>
                  <a:lnTo>
                    <a:pt x="627525" y="439895"/>
                  </a:lnTo>
                  <a:lnTo>
                    <a:pt x="619202" y="439895"/>
                  </a:lnTo>
                  <a:lnTo>
                    <a:pt x="631822" y="420201"/>
                  </a:lnTo>
                  <a:lnTo>
                    <a:pt x="620018" y="401813"/>
                  </a:lnTo>
                  <a:lnTo>
                    <a:pt x="628341" y="401813"/>
                  </a:lnTo>
                  <a:lnTo>
                    <a:pt x="635957" y="413782"/>
                  </a:lnTo>
                  <a:lnTo>
                    <a:pt x="643573" y="401813"/>
                  </a:lnTo>
                  <a:lnTo>
                    <a:pt x="651896" y="401813"/>
                  </a:lnTo>
                  <a:lnTo>
                    <a:pt x="640092" y="420201"/>
                  </a:lnTo>
                  <a:lnTo>
                    <a:pt x="652712" y="439895"/>
                  </a:lnTo>
                  <a:lnTo>
                    <a:pt x="644389" y="439895"/>
                  </a:lnTo>
                  <a:lnTo>
                    <a:pt x="635957" y="426512"/>
                  </a:lnTo>
                  <a:close/>
                  <a:moveTo>
                    <a:pt x="687557" y="426512"/>
                  </a:moveTo>
                  <a:lnTo>
                    <a:pt x="679125" y="439895"/>
                  </a:lnTo>
                  <a:lnTo>
                    <a:pt x="670802" y="439895"/>
                  </a:lnTo>
                  <a:lnTo>
                    <a:pt x="683423" y="420201"/>
                  </a:lnTo>
                  <a:lnTo>
                    <a:pt x="671618" y="401813"/>
                  </a:lnTo>
                  <a:lnTo>
                    <a:pt x="679941" y="401813"/>
                  </a:lnTo>
                  <a:lnTo>
                    <a:pt x="687557" y="413782"/>
                  </a:lnTo>
                  <a:lnTo>
                    <a:pt x="695174" y="401813"/>
                  </a:lnTo>
                  <a:lnTo>
                    <a:pt x="703497" y="401813"/>
                  </a:lnTo>
                  <a:lnTo>
                    <a:pt x="691692" y="420201"/>
                  </a:lnTo>
                  <a:lnTo>
                    <a:pt x="704313" y="439895"/>
                  </a:lnTo>
                  <a:lnTo>
                    <a:pt x="695990" y="439895"/>
                  </a:lnTo>
                  <a:lnTo>
                    <a:pt x="687557" y="426512"/>
                  </a:lnTo>
                  <a:close/>
                  <a:moveTo>
                    <a:pt x="739157" y="426512"/>
                  </a:moveTo>
                  <a:lnTo>
                    <a:pt x="730725" y="439895"/>
                  </a:lnTo>
                  <a:lnTo>
                    <a:pt x="722402" y="439895"/>
                  </a:lnTo>
                  <a:lnTo>
                    <a:pt x="735023" y="420201"/>
                  </a:lnTo>
                  <a:lnTo>
                    <a:pt x="723218" y="401813"/>
                  </a:lnTo>
                  <a:lnTo>
                    <a:pt x="731541" y="401813"/>
                  </a:lnTo>
                  <a:lnTo>
                    <a:pt x="739157" y="413782"/>
                  </a:lnTo>
                  <a:lnTo>
                    <a:pt x="746774" y="401813"/>
                  </a:lnTo>
                  <a:lnTo>
                    <a:pt x="755097" y="401813"/>
                  </a:lnTo>
                  <a:lnTo>
                    <a:pt x="743292" y="420201"/>
                  </a:lnTo>
                  <a:lnTo>
                    <a:pt x="755913" y="439895"/>
                  </a:lnTo>
                  <a:lnTo>
                    <a:pt x="747590" y="439895"/>
                  </a:lnTo>
                  <a:lnTo>
                    <a:pt x="739157" y="426512"/>
                  </a:lnTo>
                  <a:close/>
                  <a:moveTo>
                    <a:pt x="790757" y="426512"/>
                  </a:moveTo>
                  <a:lnTo>
                    <a:pt x="782325" y="439895"/>
                  </a:lnTo>
                  <a:lnTo>
                    <a:pt x="774002" y="439895"/>
                  </a:lnTo>
                  <a:lnTo>
                    <a:pt x="786623" y="420201"/>
                  </a:lnTo>
                  <a:lnTo>
                    <a:pt x="774818" y="401813"/>
                  </a:lnTo>
                  <a:lnTo>
                    <a:pt x="783141" y="401813"/>
                  </a:lnTo>
                  <a:lnTo>
                    <a:pt x="790757" y="413782"/>
                  </a:lnTo>
                  <a:lnTo>
                    <a:pt x="798374" y="401813"/>
                  </a:lnTo>
                  <a:lnTo>
                    <a:pt x="806697" y="401813"/>
                  </a:lnTo>
                  <a:lnTo>
                    <a:pt x="794892" y="420201"/>
                  </a:lnTo>
                  <a:lnTo>
                    <a:pt x="807513" y="439895"/>
                  </a:lnTo>
                  <a:lnTo>
                    <a:pt x="799190" y="439895"/>
                  </a:lnTo>
                  <a:lnTo>
                    <a:pt x="790757" y="426512"/>
                  </a:lnTo>
                  <a:close/>
                  <a:moveTo>
                    <a:pt x="842357" y="426512"/>
                  </a:moveTo>
                  <a:lnTo>
                    <a:pt x="833925" y="439895"/>
                  </a:lnTo>
                  <a:lnTo>
                    <a:pt x="825602" y="439895"/>
                  </a:lnTo>
                  <a:lnTo>
                    <a:pt x="838223" y="420201"/>
                  </a:lnTo>
                  <a:lnTo>
                    <a:pt x="826418" y="401813"/>
                  </a:lnTo>
                  <a:lnTo>
                    <a:pt x="834741" y="401813"/>
                  </a:lnTo>
                  <a:lnTo>
                    <a:pt x="842357" y="413782"/>
                  </a:lnTo>
                  <a:lnTo>
                    <a:pt x="849974" y="401813"/>
                  </a:lnTo>
                  <a:lnTo>
                    <a:pt x="858297" y="401813"/>
                  </a:lnTo>
                  <a:lnTo>
                    <a:pt x="846492" y="420201"/>
                  </a:lnTo>
                  <a:lnTo>
                    <a:pt x="859113" y="439895"/>
                  </a:lnTo>
                  <a:lnTo>
                    <a:pt x="850790" y="439895"/>
                  </a:lnTo>
                  <a:lnTo>
                    <a:pt x="842357" y="426512"/>
                  </a:lnTo>
                  <a:close/>
                  <a:moveTo>
                    <a:pt x="893958" y="426512"/>
                  </a:moveTo>
                  <a:lnTo>
                    <a:pt x="885526" y="439895"/>
                  </a:lnTo>
                  <a:lnTo>
                    <a:pt x="877202" y="439895"/>
                  </a:lnTo>
                  <a:lnTo>
                    <a:pt x="889823" y="420201"/>
                  </a:lnTo>
                  <a:lnTo>
                    <a:pt x="878018" y="401813"/>
                  </a:lnTo>
                  <a:lnTo>
                    <a:pt x="886341" y="401813"/>
                  </a:lnTo>
                  <a:lnTo>
                    <a:pt x="893958" y="413782"/>
                  </a:lnTo>
                  <a:lnTo>
                    <a:pt x="901574" y="401813"/>
                  </a:lnTo>
                  <a:lnTo>
                    <a:pt x="909897" y="401813"/>
                  </a:lnTo>
                  <a:lnTo>
                    <a:pt x="898093" y="420201"/>
                  </a:lnTo>
                  <a:lnTo>
                    <a:pt x="910713" y="439895"/>
                  </a:lnTo>
                  <a:lnTo>
                    <a:pt x="902390" y="439895"/>
                  </a:lnTo>
                  <a:lnTo>
                    <a:pt x="893958" y="426512"/>
                  </a:lnTo>
                  <a:close/>
                  <a:moveTo>
                    <a:pt x="945558" y="426512"/>
                  </a:moveTo>
                  <a:lnTo>
                    <a:pt x="937126" y="439895"/>
                  </a:lnTo>
                  <a:lnTo>
                    <a:pt x="928803" y="439895"/>
                  </a:lnTo>
                  <a:lnTo>
                    <a:pt x="941423" y="420201"/>
                  </a:lnTo>
                  <a:lnTo>
                    <a:pt x="929619" y="401813"/>
                  </a:lnTo>
                  <a:lnTo>
                    <a:pt x="937942" y="401813"/>
                  </a:lnTo>
                  <a:lnTo>
                    <a:pt x="945558" y="413782"/>
                  </a:lnTo>
                  <a:lnTo>
                    <a:pt x="953174" y="401813"/>
                  </a:lnTo>
                  <a:lnTo>
                    <a:pt x="961497" y="401813"/>
                  </a:lnTo>
                  <a:lnTo>
                    <a:pt x="949693" y="420201"/>
                  </a:lnTo>
                  <a:lnTo>
                    <a:pt x="962313" y="439895"/>
                  </a:lnTo>
                  <a:lnTo>
                    <a:pt x="953990" y="439895"/>
                  </a:lnTo>
                  <a:lnTo>
                    <a:pt x="945558" y="426512"/>
                  </a:lnTo>
                  <a:close/>
                  <a:moveTo>
                    <a:pt x="997158" y="426512"/>
                  </a:moveTo>
                  <a:lnTo>
                    <a:pt x="988726" y="439895"/>
                  </a:lnTo>
                  <a:lnTo>
                    <a:pt x="980403" y="439895"/>
                  </a:lnTo>
                  <a:lnTo>
                    <a:pt x="993023" y="420201"/>
                  </a:lnTo>
                  <a:lnTo>
                    <a:pt x="981219" y="401813"/>
                  </a:lnTo>
                  <a:lnTo>
                    <a:pt x="989542" y="401813"/>
                  </a:lnTo>
                  <a:lnTo>
                    <a:pt x="997158" y="413782"/>
                  </a:lnTo>
                  <a:lnTo>
                    <a:pt x="1004775" y="401813"/>
                  </a:lnTo>
                  <a:lnTo>
                    <a:pt x="1013097" y="401813"/>
                  </a:lnTo>
                  <a:lnTo>
                    <a:pt x="1001293" y="420201"/>
                  </a:lnTo>
                  <a:lnTo>
                    <a:pt x="1013913" y="439895"/>
                  </a:lnTo>
                  <a:lnTo>
                    <a:pt x="1005591" y="439895"/>
                  </a:lnTo>
                  <a:lnTo>
                    <a:pt x="997158" y="426512"/>
                  </a:lnTo>
                  <a:close/>
                  <a:moveTo>
                    <a:pt x="16755" y="483914"/>
                  </a:moveTo>
                  <a:lnTo>
                    <a:pt x="8323" y="497297"/>
                  </a:lnTo>
                  <a:lnTo>
                    <a:pt x="0" y="497297"/>
                  </a:lnTo>
                  <a:lnTo>
                    <a:pt x="12621" y="477603"/>
                  </a:lnTo>
                  <a:lnTo>
                    <a:pt x="816" y="459215"/>
                  </a:lnTo>
                  <a:lnTo>
                    <a:pt x="9139" y="459215"/>
                  </a:lnTo>
                  <a:lnTo>
                    <a:pt x="16755" y="471184"/>
                  </a:lnTo>
                  <a:lnTo>
                    <a:pt x="24372" y="459215"/>
                  </a:lnTo>
                  <a:lnTo>
                    <a:pt x="32695" y="459215"/>
                  </a:lnTo>
                  <a:lnTo>
                    <a:pt x="20890" y="477603"/>
                  </a:lnTo>
                  <a:lnTo>
                    <a:pt x="33511" y="497297"/>
                  </a:lnTo>
                  <a:lnTo>
                    <a:pt x="25188" y="497297"/>
                  </a:lnTo>
                  <a:lnTo>
                    <a:pt x="16755" y="483914"/>
                  </a:lnTo>
                  <a:close/>
                  <a:moveTo>
                    <a:pt x="68355" y="483914"/>
                  </a:moveTo>
                  <a:lnTo>
                    <a:pt x="59923" y="497297"/>
                  </a:lnTo>
                  <a:lnTo>
                    <a:pt x="51600" y="497297"/>
                  </a:lnTo>
                  <a:lnTo>
                    <a:pt x="64221" y="477603"/>
                  </a:lnTo>
                  <a:lnTo>
                    <a:pt x="52416" y="459215"/>
                  </a:lnTo>
                  <a:lnTo>
                    <a:pt x="60739" y="459215"/>
                  </a:lnTo>
                  <a:lnTo>
                    <a:pt x="68355" y="471184"/>
                  </a:lnTo>
                  <a:lnTo>
                    <a:pt x="75972" y="459215"/>
                  </a:lnTo>
                  <a:lnTo>
                    <a:pt x="84295" y="459215"/>
                  </a:lnTo>
                  <a:lnTo>
                    <a:pt x="72490" y="477603"/>
                  </a:lnTo>
                  <a:lnTo>
                    <a:pt x="85111" y="497297"/>
                  </a:lnTo>
                  <a:lnTo>
                    <a:pt x="76788" y="497297"/>
                  </a:lnTo>
                  <a:lnTo>
                    <a:pt x="68355" y="483914"/>
                  </a:lnTo>
                  <a:close/>
                  <a:moveTo>
                    <a:pt x="119956" y="483914"/>
                  </a:moveTo>
                  <a:lnTo>
                    <a:pt x="111523" y="497297"/>
                  </a:lnTo>
                  <a:lnTo>
                    <a:pt x="103200" y="497297"/>
                  </a:lnTo>
                  <a:lnTo>
                    <a:pt x="115821" y="477603"/>
                  </a:lnTo>
                  <a:lnTo>
                    <a:pt x="104016" y="459215"/>
                  </a:lnTo>
                  <a:lnTo>
                    <a:pt x="112339" y="459215"/>
                  </a:lnTo>
                  <a:lnTo>
                    <a:pt x="119955" y="471184"/>
                  </a:lnTo>
                  <a:lnTo>
                    <a:pt x="127572" y="459215"/>
                  </a:lnTo>
                  <a:lnTo>
                    <a:pt x="135895" y="459215"/>
                  </a:lnTo>
                  <a:lnTo>
                    <a:pt x="124090" y="477603"/>
                  </a:lnTo>
                  <a:lnTo>
                    <a:pt x="136711" y="497297"/>
                  </a:lnTo>
                  <a:lnTo>
                    <a:pt x="128388" y="497297"/>
                  </a:lnTo>
                  <a:lnTo>
                    <a:pt x="119955" y="483914"/>
                  </a:lnTo>
                  <a:close/>
                  <a:moveTo>
                    <a:pt x="171556" y="483914"/>
                  </a:moveTo>
                  <a:lnTo>
                    <a:pt x="163123" y="497297"/>
                  </a:lnTo>
                  <a:lnTo>
                    <a:pt x="154800" y="497297"/>
                  </a:lnTo>
                  <a:lnTo>
                    <a:pt x="167421" y="477603"/>
                  </a:lnTo>
                  <a:lnTo>
                    <a:pt x="155616" y="459215"/>
                  </a:lnTo>
                  <a:lnTo>
                    <a:pt x="163939" y="459215"/>
                  </a:lnTo>
                  <a:lnTo>
                    <a:pt x="171555" y="471184"/>
                  </a:lnTo>
                  <a:lnTo>
                    <a:pt x="179172" y="459215"/>
                  </a:lnTo>
                  <a:lnTo>
                    <a:pt x="187495" y="459215"/>
                  </a:lnTo>
                  <a:lnTo>
                    <a:pt x="175690" y="477603"/>
                  </a:lnTo>
                  <a:lnTo>
                    <a:pt x="188311" y="497297"/>
                  </a:lnTo>
                  <a:lnTo>
                    <a:pt x="179988" y="497297"/>
                  </a:lnTo>
                  <a:lnTo>
                    <a:pt x="171555" y="483914"/>
                  </a:lnTo>
                  <a:close/>
                  <a:moveTo>
                    <a:pt x="223156" y="483914"/>
                  </a:moveTo>
                  <a:lnTo>
                    <a:pt x="214724" y="497297"/>
                  </a:lnTo>
                  <a:lnTo>
                    <a:pt x="206401" y="497297"/>
                  </a:lnTo>
                  <a:lnTo>
                    <a:pt x="219021" y="477603"/>
                  </a:lnTo>
                  <a:lnTo>
                    <a:pt x="207217" y="459215"/>
                  </a:lnTo>
                  <a:lnTo>
                    <a:pt x="215540" y="459215"/>
                  </a:lnTo>
                  <a:lnTo>
                    <a:pt x="223156" y="471184"/>
                  </a:lnTo>
                  <a:lnTo>
                    <a:pt x="230772" y="459215"/>
                  </a:lnTo>
                  <a:lnTo>
                    <a:pt x="239095" y="459215"/>
                  </a:lnTo>
                  <a:lnTo>
                    <a:pt x="227291" y="477603"/>
                  </a:lnTo>
                  <a:lnTo>
                    <a:pt x="239911" y="497297"/>
                  </a:lnTo>
                  <a:lnTo>
                    <a:pt x="231588" y="497297"/>
                  </a:lnTo>
                  <a:lnTo>
                    <a:pt x="223156" y="483914"/>
                  </a:lnTo>
                  <a:close/>
                  <a:moveTo>
                    <a:pt x="274756" y="483914"/>
                  </a:moveTo>
                  <a:lnTo>
                    <a:pt x="266324" y="497297"/>
                  </a:lnTo>
                  <a:lnTo>
                    <a:pt x="258001" y="497297"/>
                  </a:lnTo>
                  <a:lnTo>
                    <a:pt x="270621" y="477603"/>
                  </a:lnTo>
                  <a:lnTo>
                    <a:pt x="258817" y="459215"/>
                  </a:lnTo>
                  <a:lnTo>
                    <a:pt x="267140" y="459215"/>
                  </a:lnTo>
                  <a:lnTo>
                    <a:pt x="274756" y="471184"/>
                  </a:lnTo>
                  <a:lnTo>
                    <a:pt x="282373" y="459215"/>
                  </a:lnTo>
                  <a:lnTo>
                    <a:pt x="290696" y="459215"/>
                  </a:lnTo>
                  <a:lnTo>
                    <a:pt x="278891" y="477603"/>
                  </a:lnTo>
                  <a:lnTo>
                    <a:pt x="291512" y="497297"/>
                  </a:lnTo>
                  <a:lnTo>
                    <a:pt x="283189" y="497297"/>
                  </a:lnTo>
                  <a:lnTo>
                    <a:pt x="274756" y="483914"/>
                  </a:lnTo>
                  <a:close/>
                  <a:moveTo>
                    <a:pt x="326356" y="483914"/>
                  </a:moveTo>
                  <a:lnTo>
                    <a:pt x="317924" y="497297"/>
                  </a:lnTo>
                  <a:lnTo>
                    <a:pt x="309601" y="497297"/>
                  </a:lnTo>
                  <a:lnTo>
                    <a:pt x="322222" y="477603"/>
                  </a:lnTo>
                  <a:lnTo>
                    <a:pt x="310417" y="459215"/>
                  </a:lnTo>
                  <a:lnTo>
                    <a:pt x="318740" y="459215"/>
                  </a:lnTo>
                  <a:lnTo>
                    <a:pt x="326356" y="471184"/>
                  </a:lnTo>
                  <a:lnTo>
                    <a:pt x="333973" y="459215"/>
                  </a:lnTo>
                  <a:lnTo>
                    <a:pt x="342296" y="459215"/>
                  </a:lnTo>
                  <a:lnTo>
                    <a:pt x="330491" y="477603"/>
                  </a:lnTo>
                  <a:lnTo>
                    <a:pt x="343112" y="497297"/>
                  </a:lnTo>
                  <a:lnTo>
                    <a:pt x="334789" y="497297"/>
                  </a:lnTo>
                  <a:lnTo>
                    <a:pt x="326356" y="483914"/>
                  </a:lnTo>
                  <a:close/>
                  <a:moveTo>
                    <a:pt x="377956" y="483914"/>
                  </a:moveTo>
                  <a:lnTo>
                    <a:pt x="369524" y="497297"/>
                  </a:lnTo>
                  <a:lnTo>
                    <a:pt x="361201" y="497297"/>
                  </a:lnTo>
                  <a:lnTo>
                    <a:pt x="373822" y="477603"/>
                  </a:lnTo>
                  <a:lnTo>
                    <a:pt x="362017" y="459215"/>
                  </a:lnTo>
                  <a:lnTo>
                    <a:pt x="370340" y="459215"/>
                  </a:lnTo>
                  <a:lnTo>
                    <a:pt x="377956" y="471184"/>
                  </a:lnTo>
                  <a:lnTo>
                    <a:pt x="385573" y="459215"/>
                  </a:lnTo>
                  <a:lnTo>
                    <a:pt x="393896" y="459215"/>
                  </a:lnTo>
                  <a:lnTo>
                    <a:pt x="382091" y="477603"/>
                  </a:lnTo>
                  <a:lnTo>
                    <a:pt x="394712" y="497297"/>
                  </a:lnTo>
                  <a:lnTo>
                    <a:pt x="386389" y="497297"/>
                  </a:lnTo>
                  <a:lnTo>
                    <a:pt x="377956" y="483914"/>
                  </a:lnTo>
                  <a:close/>
                  <a:moveTo>
                    <a:pt x="429556" y="483914"/>
                  </a:moveTo>
                  <a:lnTo>
                    <a:pt x="421124" y="497297"/>
                  </a:lnTo>
                  <a:lnTo>
                    <a:pt x="412801" y="497297"/>
                  </a:lnTo>
                  <a:lnTo>
                    <a:pt x="425422" y="477603"/>
                  </a:lnTo>
                  <a:lnTo>
                    <a:pt x="413617" y="459215"/>
                  </a:lnTo>
                  <a:lnTo>
                    <a:pt x="421940" y="459215"/>
                  </a:lnTo>
                  <a:lnTo>
                    <a:pt x="429556" y="471184"/>
                  </a:lnTo>
                  <a:lnTo>
                    <a:pt x="437173" y="459215"/>
                  </a:lnTo>
                  <a:lnTo>
                    <a:pt x="445496" y="459215"/>
                  </a:lnTo>
                  <a:lnTo>
                    <a:pt x="433691" y="477603"/>
                  </a:lnTo>
                  <a:lnTo>
                    <a:pt x="446312" y="497297"/>
                  </a:lnTo>
                  <a:lnTo>
                    <a:pt x="437989" y="497297"/>
                  </a:lnTo>
                  <a:lnTo>
                    <a:pt x="429556" y="483914"/>
                  </a:lnTo>
                  <a:close/>
                  <a:moveTo>
                    <a:pt x="481157" y="483914"/>
                  </a:moveTo>
                  <a:lnTo>
                    <a:pt x="472724" y="497297"/>
                  </a:lnTo>
                  <a:lnTo>
                    <a:pt x="464401" y="497297"/>
                  </a:lnTo>
                  <a:lnTo>
                    <a:pt x="477022" y="477603"/>
                  </a:lnTo>
                  <a:lnTo>
                    <a:pt x="465217" y="459215"/>
                  </a:lnTo>
                  <a:lnTo>
                    <a:pt x="473540" y="459215"/>
                  </a:lnTo>
                  <a:lnTo>
                    <a:pt x="481156" y="471184"/>
                  </a:lnTo>
                  <a:lnTo>
                    <a:pt x="488773" y="459215"/>
                  </a:lnTo>
                  <a:lnTo>
                    <a:pt x="497096" y="459215"/>
                  </a:lnTo>
                  <a:lnTo>
                    <a:pt x="485291" y="477603"/>
                  </a:lnTo>
                  <a:lnTo>
                    <a:pt x="497912" y="497297"/>
                  </a:lnTo>
                  <a:lnTo>
                    <a:pt x="489589" y="497297"/>
                  </a:lnTo>
                  <a:lnTo>
                    <a:pt x="481156" y="483914"/>
                  </a:lnTo>
                  <a:close/>
                  <a:moveTo>
                    <a:pt x="532757" y="483914"/>
                  </a:moveTo>
                  <a:lnTo>
                    <a:pt x="524324" y="497297"/>
                  </a:lnTo>
                  <a:lnTo>
                    <a:pt x="516001" y="497297"/>
                  </a:lnTo>
                  <a:lnTo>
                    <a:pt x="528622" y="477603"/>
                  </a:lnTo>
                  <a:lnTo>
                    <a:pt x="516817" y="459215"/>
                  </a:lnTo>
                  <a:lnTo>
                    <a:pt x="525140" y="459215"/>
                  </a:lnTo>
                  <a:lnTo>
                    <a:pt x="532756" y="471184"/>
                  </a:lnTo>
                  <a:lnTo>
                    <a:pt x="540373" y="459215"/>
                  </a:lnTo>
                  <a:lnTo>
                    <a:pt x="548696" y="459215"/>
                  </a:lnTo>
                  <a:lnTo>
                    <a:pt x="536891" y="477603"/>
                  </a:lnTo>
                  <a:lnTo>
                    <a:pt x="549512" y="497297"/>
                  </a:lnTo>
                  <a:lnTo>
                    <a:pt x="541189" y="497297"/>
                  </a:lnTo>
                  <a:lnTo>
                    <a:pt x="532756" y="483914"/>
                  </a:lnTo>
                  <a:close/>
                  <a:moveTo>
                    <a:pt x="584357" y="483914"/>
                  </a:moveTo>
                  <a:lnTo>
                    <a:pt x="575925" y="497297"/>
                  </a:lnTo>
                  <a:lnTo>
                    <a:pt x="567601" y="497297"/>
                  </a:lnTo>
                  <a:lnTo>
                    <a:pt x="580222" y="477603"/>
                  </a:lnTo>
                  <a:lnTo>
                    <a:pt x="568417" y="459215"/>
                  </a:lnTo>
                  <a:lnTo>
                    <a:pt x="576741" y="459215"/>
                  </a:lnTo>
                  <a:lnTo>
                    <a:pt x="584357" y="471184"/>
                  </a:lnTo>
                  <a:lnTo>
                    <a:pt x="591973" y="459215"/>
                  </a:lnTo>
                  <a:lnTo>
                    <a:pt x="600296" y="459215"/>
                  </a:lnTo>
                  <a:lnTo>
                    <a:pt x="588492" y="477603"/>
                  </a:lnTo>
                  <a:lnTo>
                    <a:pt x="601112" y="497297"/>
                  </a:lnTo>
                  <a:lnTo>
                    <a:pt x="592789" y="497297"/>
                  </a:lnTo>
                  <a:lnTo>
                    <a:pt x="584357" y="483914"/>
                  </a:lnTo>
                  <a:close/>
                  <a:moveTo>
                    <a:pt x="635957" y="483914"/>
                  </a:moveTo>
                  <a:lnTo>
                    <a:pt x="627525" y="497297"/>
                  </a:lnTo>
                  <a:lnTo>
                    <a:pt x="619202" y="497297"/>
                  </a:lnTo>
                  <a:lnTo>
                    <a:pt x="631822" y="477603"/>
                  </a:lnTo>
                  <a:lnTo>
                    <a:pt x="620018" y="459215"/>
                  </a:lnTo>
                  <a:lnTo>
                    <a:pt x="628341" y="459215"/>
                  </a:lnTo>
                  <a:lnTo>
                    <a:pt x="635957" y="471184"/>
                  </a:lnTo>
                  <a:lnTo>
                    <a:pt x="643573" y="459215"/>
                  </a:lnTo>
                  <a:lnTo>
                    <a:pt x="651896" y="459215"/>
                  </a:lnTo>
                  <a:lnTo>
                    <a:pt x="640092" y="477603"/>
                  </a:lnTo>
                  <a:lnTo>
                    <a:pt x="652712" y="497297"/>
                  </a:lnTo>
                  <a:lnTo>
                    <a:pt x="644389" y="497297"/>
                  </a:lnTo>
                  <a:lnTo>
                    <a:pt x="635957" y="483914"/>
                  </a:lnTo>
                  <a:close/>
                  <a:moveTo>
                    <a:pt x="687557" y="483914"/>
                  </a:moveTo>
                  <a:lnTo>
                    <a:pt x="679125" y="497297"/>
                  </a:lnTo>
                  <a:lnTo>
                    <a:pt x="670802" y="497297"/>
                  </a:lnTo>
                  <a:lnTo>
                    <a:pt x="683423" y="477603"/>
                  </a:lnTo>
                  <a:lnTo>
                    <a:pt x="671618" y="459215"/>
                  </a:lnTo>
                  <a:lnTo>
                    <a:pt x="679941" y="459215"/>
                  </a:lnTo>
                  <a:lnTo>
                    <a:pt x="687557" y="471184"/>
                  </a:lnTo>
                  <a:lnTo>
                    <a:pt x="695174" y="459215"/>
                  </a:lnTo>
                  <a:lnTo>
                    <a:pt x="703497" y="459215"/>
                  </a:lnTo>
                  <a:lnTo>
                    <a:pt x="691692" y="477603"/>
                  </a:lnTo>
                  <a:lnTo>
                    <a:pt x="704313" y="497297"/>
                  </a:lnTo>
                  <a:lnTo>
                    <a:pt x="695990" y="497297"/>
                  </a:lnTo>
                  <a:lnTo>
                    <a:pt x="687557" y="483914"/>
                  </a:lnTo>
                  <a:close/>
                  <a:moveTo>
                    <a:pt x="739157" y="483914"/>
                  </a:moveTo>
                  <a:lnTo>
                    <a:pt x="730725" y="497297"/>
                  </a:lnTo>
                  <a:lnTo>
                    <a:pt x="722402" y="497297"/>
                  </a:lnTo>
                  <a:lnTo>
                    <a:pt x="735023" y="477603"/>
                  </a:lnTo>
                  <a:lnTo>
                    <a:pt x="723218" y="459215"/>
                  </a:lnTo>
                  <a:lnTo>
                    <a:pt x="731541" y="459215"/>
                  </a:lnTo>
                  <a:lnTo>
                    <a:pt x="739157" y="471184"/>
                  </a:lnTo>
                  <a:lnTo>
                    <a:pt x="746774" y="459215"/>
                  </a:lnTo>
                  <a:lnTo>
                    <a:pt x="755097" y="459215"/>
                  </a:lnTo>
                  <a:lnTo>
                    <a:pt x="743292" y="477603"/>
                  </a:lnTo>
                  <a:lnTo>
                    <a:pt x="755913" y="497297"/>
                  </a:lnTo>
                  <a:lnTo>
                    <a:pt x="747590" y="497297"/>
                  </a:lnTo>
                  <a:lnTo>
                    <a:pt x="739157" y="483914"/>
                  </a:lnTo>
                  <a:close/>
                  <a:moveTo>
                    <a:pt x="790757" y="483914"/>
                  </a:moveTo>
                  <a:lnTo>
                    <a:pt x="782325" y="497297"/>
                  </a:lnTo>
                  <a:lnTo>
                    <a:pt x="774002" y="497297"/>
                  </a:lnTo>
                  <a:lnTo>
                    <a:pt x="786623" y="477603"/>
                  </a:lnTo>
                  <a:lnTo>
                    <a:pt x="774818" y="459215"/>
                  </a:lnTo>
                  <a:lnTo>
                    <a:pt x="783141" y="459215"/>
                  </a:lnTo>
                  <a:lnTo>
                    <a:pt x="790757" y="471184"/>
                  </a:lnTo>
                  <a:lnTo>
                    <a:pt x="798374" y="459215"/>
                  </a:lnTo>
                  <a:lnTo>
                    <a:pt x="806697" y="459215"/>
                  </a:lnTo>
                  <a:lnTo>
                    <a:pt x="794892" y="477603"/>
                  </a:lnTo>
                  <a:lnTo>
                    <a:pt x="807513" y="497297"/>
                  </a:lnTo>
                  <a:lnTo>
                    <a:pt x="799190" y="497297"/>
                  </a:lnTo>
                  <a:lnTo>
                    <a:pt x="790757" y="483914"/>
                  </a:lnTo>
                  <a:close/>
                  <a:moveTo>
                    <a:pt x="842357" y="483914"/>
                  </a:moveTo>
                  <a:lnTo>
                    <a:pt x="833925" y="497297"/>
                  </a:lnTo>
                  <a:lnTo>
                    <a:pt x="825602" y="497297"/>
                  </a:lnTo>
                  <a:lnTo>
                    <a:pt x="838223" y="477603"/>
                  </a:lnTo>
                  <a:lnTo>
                    <a:pt x="826418" y="459215"/>
                  </a:lnTo>
                  <a:lnTo>
                    <a:pt x="834741" y="459215"/>
                  </a:lnTo>
                  <a:lnTo>
                    <a:pt x="842357" y="471184"/>
                  </a:lnTo>
                  <a:lnTo>
                    <a:pt x="849974" y="459215"/>
                  </a:lnTo>
                  <a:lnTo>
                    <a:pt x="858297" y="459215"/>
                  </a:lnTo>
                  <a:lnTo>
                    <a:pt x="846492" y="477603"/>
                  </a:lnTo>
                  <a:lnTo>
                    <a:pt x="859113" y="497297"/>
                  </a:lnTo>
                  <a:lnTo>
                    <a:pt x="850790" y="497297"/>
                  </a:lnTo>
                  <a:lnTo>
                    <a:pt x="842357" y="483914"/>
                  </a:lnTo>
                  <a:close/>
                  <a:moveTo>
                    <a:pt x="893958" y="483914"/>
                  </a:moveTo>
                  <a:lnTo>
                    <a:pt x="885526" y="497297"/>
                  </a:lnTo>
                  <a:lnTo>
                    <a:pt x="877202" y="497297"/>
                  </a:lnTo>
                  <a:lnTo>
                    <a:pt x="889823" y="477603"/>
                  </a:lnTo>
                  <a:lnTo>
                    <a:pt x="878018" y="459215"/>
                  </a:lnTo>
                  <a:lnTo>
                    <a:pt x="886341" y="459215"/>
                  </a:lnTo>
                  <a:lnTo>
                    <a:pt x="893958" y="471184"/>
                  </a:lnTo>
                  <a:lnTo>
                    <a:pt x="901574" y="459215"/>
                  </a:lnTo>
                  <a:lnTo>
                    <a:pt x="909897" y="459215"/>
                  </a:lnTo>
                  <a:lnTo>
                    <a:pt x="898093" y="477603"/>
                  </a:lnTo>
                  <a:lnTo>
                    <a:pt x="910713" y="497297"/>
                  </a:lnTo>
                  <a:lnTo>
                    <a:pt x="902390" y="497297"/>
                  </a:lnTo>
                  <a:lnTo>
                    <a:pt x="893958" y="483914"/>
                  </a:lnTo>
                  <a:close/>
                  <a:moveTo>
                    <a:pt x="945558" y="483914"/>
                  </a:moveTo>
                  <a:lnTo>
                    <a:pt x="937126" y="497297"/>
                  </a:lnTo>
                  <a:lnTo>
                    <a:pt x="928803" y="497297"/>
                  </a:lnTo>
                  <a:lnTo>
                    <a:pt x="941423" y="477603"/>
                  </a:lnTo>
                  <a:lnTo>
                    <a:pt x="929619" y="459215"/>
                  </a:lnTo>
                  <a:lnTo>
                    <a:pt x="937942" y="459215"/>
                  </a:lnTo>
                  <a:lnTo>
                    <a:pt x="945558" y="471184"/>
                  </a:lnTo>
                  <a:lnTo>
                    <a:pt x="953174" y="459215"/>
                  </a:lnTo>
                  <a:lnTo>
                    <a:pt x="961497" y="459215"/>
                  </a:lnTo>
                  <a:lnTo>
                    <a:pt x="949693" y="477603"/>
                  </a:lnTo>
                  <a:lnTo>
                    <a:pt x="962313" y="497297"/>
                  </a:lnTo>
                  <a:lnTo>
                    <a:pt x="953990" y="497297"/>
                  </a:lnTo>
                  <a:lnTo>
                    <a:pt x="945558" y="483914"/>
                  </a:lnTo>
                  <a:close/>
                  <a:moveTo>
                    <a:pt x="997158" y="483914"/>
                  </a:moveTo>
                  <a:lnTo>
                    <a:pt x="988726" y="497297"/>
                  </a:lnTo>
                  <a:lnTo>
                    <a:pt x="980403" y="497297"/>
                  </a:lnTo>
                  <a:lnTo>
                    <a:pt x="993023" y="477603"/>
                  </a:lnTo>
                  <a:lnTo>
                    <a:pt x="981219" y="459215"/>
                  </a:lnTo>
                  <a:lnTo>
                    <a:pt x="989542" y="459215"/>
                  </a:lnTo>
                  <a:lnTo>
                    <a:pt x="997158" y="471184"/>
                  </a:lnTo>
                  <a:lnTo>
                    <a:pt x="1004775" y="459215"/>
                  </a:lnTo>
                  <a:lnTo>
                    <a:pt x="1013097" y="459215"/>
                  </a:lnTo>
                  <a:lnTo>
                    <a:pt x="1001293" y="477603"/>
                  </a:lnTo>
                  <a:lnTo>
                    <a:pt x="1013913" y="497297"/>
                  </a:lnTo>
                  <a:lnTo>
                    <a:pt x="1005591" y="497297"/>
                  </a:lnTo>
                  <a:lnTo>
                    <a:pt x="997158" y="483914"/>
                  </a:lnTo>
                  <a:close/>
                  <a:moveTo>
                    <a:pt x="16755" y="541316"/>
                  </a:moveTo>
                  <a:lnTo>
                    <a:pt x="8323" y="554699"/>
                  </a:lnTo>
                  <a:lnTo>
                    <a:pt x="0" y="554699"/>
                  </a:lnTo>
                  <a:lnTo>
                    <a:pt x="12621" y="535005"/>
                  </a:lnTo>
                  <a:lnTo>
                    <a:pt x="816" y="516617"/>
                  </a:lnTo>
                  <a:lnTo>
                    <a:pt x="9139" y="516617"/>
                  </a:lnTo>
                  <a:lnTo>
                    <a:pt x="16755" y="528586"/>
                  </a:lnTo>
                  <a:lnTo>
                    <a:pt x="24372" y="516617"/>
                  </a:lnTo>
                  <a:lnTo>
                    <a:pt x="32695" y="516617"/>
                  </a:lnTo>
                  <a:lnTo>
                    <a:pt x="20890" y="535005"/>
                  </a:lnTo>
                  <a:lnTo>
                    <a:pt x="33511" y="554699"/>
                  </a:lnTo>
                  <a:lnTo>
                    <a:pt x="25188" y="554699"/>
                  </a:lnTo>
                  <a:lnTo>
                    <a:pt x="16755" y="541316"/>
                  </a:lnTo>
                  <a:close/>
                  <a:moveTo>
                    <a:pt x="68355" y="541316"/>
                  </a:moveTo>
                  <a:lnTo>
                    <a:pt x="59923" y="554699"/>
                  </a:lnTo>
                  <a:lnTo>
                    <a:pt x="51600" y="554699"/>
                  </a:lnTo>
                  <a:lnTo>
                    <a:pt x="64221" y="535005"/>
                  </a:lnTo>
                  <a:lnTo>
                    <a:pt x="52416" y="516617"/>
                  </a:lnTo>
                  <a:lnTo>
                    <a:pt x="60739" y="516617"/>
                  </a:lnTo>
                  <a:lnTo>
                    <a:pt x="68355" y="528586"/>
                  </a:lnTo>
                  <a:lnTo>
                    <a:pt x="75972" y="516617"/>
                  </a:lnTo>
                  <a:lnTo>
                    <a:pt x="84295" y="516617"/>
                  </a:lnTo>
                  <a:lnTo>
                    <a:pt x="72490" y="535005"/>
                  </a:lnTo>
                  <a:lnTo>
                    <a:pt x="85111" y="554699"/>
                  </a:lnTo>
                  <a:lnTo>
                    <a:pt x="76788" y="554699"/>
                  </a:lnTo>
                  <a:lnTo>
                    <a:pt x="68355" y="541316"/>
                  </a:lnTo>
                  <a:close/>
                  <a:moveTo>
                    <a:pt x="119956" y="541316"/>
                  </a:moveTo>
                  <a:lnTo>
                    <a:pt x="111523" y="554699"/>
                  </a:lnTo>
                  <a:lnTo>
                    <a:pt x="103200" y="554699"/>
                  </a:lnTo>
                  <a:lnTo>
                    <a:pt x="115821" y="535005"/>
                  </a:lnTo>
                  <a:lnTo>
                    <a:pt x="104016" y="516617"/>
                  </a:lnTo>
                  <a:lnTo>
                    <a:pt x="112339" y="516617"/>
                  </a:lnTo>
                  <a:lnTo>
                    <a:pt x="119955" y="528586"/>
                  </a:lnTo>
                  <a:lnTo>
                    <a:pt x="127572" y="516617"/>
                  </a:lnTo>
                  <a:lnTo>
                    <a:pt x="135895" y="516617"/>
                  </a:lnTo>
                  <a:lnTo>
                    <a:pt x="124090" y="535005"/>
                  </a:lnTo>
                  <a:lnTo>
                    <a:pt x="136711" y="554699"/>
                  </a:lnTo>
                  <a:lnTo>
                    <a:pt x="128388" y="554699"/>
                  </a:lnTo>
                  <a:lnTo>
                    <a:pt x="119955" y="541316"/>
                  </a:lnTo>
                  <a:close/>
                  <a:moveTo>
                    <a:pt x="171556" y="541316"/>
                  </a:moveTo>
                  <a:lnTo>
                    <a:pt x="163123" y="554699"/>
                  </a:lnTo>
                  <a:lnTo>
                    <a:pt x="154800" y="554699"/>
                  </a:lnTo>
                  <a:lnTo>
                    <a:pt x="167421" y="535005"/>
                  </a:lnTo>
                  <a:lnTo>
                    <a:pt x="155616" y="516617"/>
                  </a:lnTo>
                  <a:lnTo>
                    <a:pt x="163939" y="516617"/>
                  </a:lnTo>
                  <a:lnTo>
                    <a:pt x="171555" y="528586"/>
                  </a:lnTo>
                  <a:lnTo>
                    <a:pt x="179172" y="516617"/>
                  </a:lnTo>
                  <a:lnTo>
                    <a:pt x="187495" y="516617"/>
                  </a:lnTo>
                  <a:lnTo>
                    <a:pt x="175690" y="535005"/>
                  </a:lnTo>
                  <a:lnTo>
                    <a:pt x="188311" y="554699"/>
                  </a:lnTo>
                  <a:lnTo>
                    <a:pt x="179988" y="554699"/>
                  </a:lnTo>
                  <a:lnTo>
                    <a:pt x="171555" y="541316"/>
                  </a:lnTo>
                  <a:close/>
                  <a:moveTo>
                    <a:pt x="223156" y="541316"/>
                  </a:moveTo>
                  <a:lnTo>
                    <a:pt x="214724" y="554699"/>
                  </a:lnTo>
                  <a:lnTo>
                    <a:pt x="206401" y="554699"/>
                  </a:lnTo>
                  <a:lnTo>
                    <a:pt x="219021" y="535005"/>
                  </a:lnTo>
                  <a:lnTo>
                    <a:pt x="207217" y="516617"/>
                  </a:lnTo>
                  <a:lnTo>
                    <a:pt x="215540" y="516617"/>
                  </a:lnTo>
                  <a:lnTo>
                    <a:pt x="223156" y="528586"/>
                  </a:lnTo>
                  <a:lnTo>
                    <a:pt x="230772" y="516617"/>
                  </a:lnTo>
                  <a:lnTo>
                    <a:pt x="239095" y="516617"/>
                  </a:lnTo>
                  <a:lnTo>
                    <a:pt x="227291" y="535005"/>
                  </a:lnTo>
                  <a:lnTo>
                    <a:pt x="239911" y="554699"/>
                  </a:lnTo>
                  <a:lnTo>
                    <a:pt x="231588" y="554699"/>
                  </a:lnTo>
                  <a:lnTo>
                    <a:pt x="223156" y="541316"/>
                  </a:lnTo>
                  <a:close/>
                  <a:moveTo>
                    <a:pt x="274756" y="541316"/>
                  </a:moveTo>
                  <a:lnTo>
                    <a:pt x="266324" y="554699"/>
                  </a:lnTo>
                  <a:lnTo>
                    <a:pt x="258001" y="554699"/>
                  </a:lnTo>
                  <a:lnTo>
                    <a:pt x="270621" y="535005"/>
                  </a:lnTo>
                  <a:lnTo>
                    <a:pt x="258817" y="516617"/>
                  </a:lnTo>
                  <a:lnTo>
                    <a:pt x="267140" y="516617"/>
                  </a:lnTo>
                  <a:lnTo>
                    <a:pt x="274756" y="528586"/>
                  </a:lnTo>
                  <a:lnTo>
                    <a:pt x="282373" y="516617"/>
                  </a:lnTo>
                  <a:lnTo>
                    <a:pt x="290696" y="516617"/>
                  </a:lnTo>
                  <a:lnTo>
                    <a:pt x="278891" y="535005"/>
                  </a:lnTo>
                  <a:lnTo>
                    <a:pt x="291512" y="554699"/>
                  </a:lnTo>
                  <a:lnTo>
                    <a:pt x="283189" y="554699"/>
                  </a:lnTo>
                  <a:lnTo>
                    <a:pt x="274756" y="541316"/>
                  </a:lnTo>
                  <a:close/>
                  <a:moveTo>
                    <a:pt x="326356" y="541316"/>
                  </a:moveTo>
                  <a:lnTo>
                    <a:pt x="317924" y="554699"/>
                  </a:lnTo>
                  <a:lnTo>
                    <a:pt x="309601" y="554699"/>
                  </a:lnTo>
                  <a:lnTo>
                    <a:pt x="322222" y="535005"/>
                  </a:lnTo>
                  <a:lnTo>
                    <a:pt x="310417" y="516617"/>
                  </a:lnTo>
                  <a:lnTo>
                    <a:pt x="318740" y="516617"/>
                  </a:lnTo>
                  <a:lnTo>
                    <a:pt x="326356" y="528586"/>
                  </a:lnTo>
                  <a:lnTo>
                    <a:pt x="333973" y="516617"/>
                  </a:lnTo>
                  <a:lnTo>
                    <a:pt x="342296" y="516617"/>
                  </a:lnTo>
                  <a:lnTo>
                    <a:pt x="330491" y="535005"/>
                  </a:lnTo>
                  <a:lnTo>
                    <a:pt x="343112" y="554699"/>
                  </a:lnTo>
                  <a:lnTo>
                    <a:pt x="334789" y="554699"/>
                  </a:lnTo>
                  <a:lnTo>
                    <a:pt x="326356" y="541316"/>
                  </a:lnTo>
                  <a:close/>
                  <a:moveTo>
                    <a:pt x="377956" y="541316"/>
                  </a:moveTo>
                  <a:lnTo>
                    <a:pt x="369524" y="554699"/>
                  </a:lnTo>
                  <a:lnTo>
                    <a:pt x="361201" y="554699"/>
                  </a:lnTo>
                  <a:lnTo>
                    <a:pt x="373822" y="535005"/>
                  </a:lnTo>
                  <a:lnTo>
                    <a:pt x="362017" y="516617"/>
                  </a:lnTo>
                  <a:lnTo>
                    <a:pt x="370340" y="516617"/>
                  </a:lnTo>
                  <a:lnTo>
                    <a:pt x="377956" y="528586"/>
                  </a:lnTo>
                  <a:lnTo>
                    <a:pt x="385573" y="516617"/>
                  </a:lnTo>
                  <a:lnTo>
                    <a:pt x="393896" y="516617"/>
                  </a:lnTo>
                  <a:lnTo>
                    <a:pt x="382091" y="535005"/>
                  </a:lnTo>
                  <a:lnTo>
                    <a:pt x="394712" y="554699"/>
                  </a:lnTo>
                  <a:lnTo>
                    <a:pt x="386389" y="554699"/>
                  </a:lnTo>
                  <a:lnTo>
                    <a:pt x="377956" y="541316"/>
                  </a:lnTo>
                  <a:close/>
                  <a:moveTo>
                    <a:pt x="429556" y="541316"/>
                  </a:moveTo>
                  <a:lnTo>
                    <a:pt x="421124" y="554699"/>
                  </a:lnTo>
                  <a:lnTo>
                    <a:pt x="412801" y="554699"/>
                  </a:lnTo>
                  <a:lnTo>
                    <a:pt x="425422" y="535005"/>
                  </a:lnTo>
                  <a:lnTo>
                    <a:pt x="413617" y="516617"/>
                  </a:lnTo>
                  <a:lnTo>
                    <a:pt x="421940" y="516617"/>
                  </a:lnTo>
                  <a:lnTo>
                    <a:pt x="429556" y="528586"/>
                  </a:lnTo>
                  <a:lnTo>
                    <a:pt x="437173" y="516617"/>
                  </a:lnTo>
                  <a:lnTo>
                    <a:pt x="445496" y="516617"/>
                  </a:lnTo>
                  <a:lnTo>
                    <a:pt x="433691" y="535005"/>
                  </a:lnTo>
                  <a:lnTo>
                    <a:pt x="446312" y="554699"/>
                  </a:lnTo>
                  <a:lnTo>
                    <a:pt x="437989" y="554699"/>
                  </a:lnTo>
                  <a:lnTo>
                    <a:pt x="429556" y="541316"/>
                  </a:lnTo>
                  <a:close/>
                  <a:moveTo>
                    <a:pt x="481157" y="541316"/>
                  </a:moveTo>
                  <a:lnTo>
                    <a:pt x="472724" y="554699"/>
                  </a:lnTo>
                  <a:lnTo>
                    <a:pt x="464401" y="554699"/>
                  </a:lnTo>
                  <a:lnTo>
                    <a:pt x="477022" y="535005"/>
                  </a:lnTo>
                  <a:lnTo>
                    <a:pt x="465217" y="516617"/>
                  </a:lnTo>
                  <a:lnTo>
                    <a:pt x="473540" y="516617"/>
                  </a:lnTo>
                  <a:lnTo>
                    <a:pt x="481156" y="528586"/>
                  </a:lnTo>
                  <a:lnTo>
                    <a:pt x="488773" y="516617"/>
                  </a:lnTo>
                  <a:lnTo>
                    <a:pt x="497096" y="516617"/>
                  </a:lnTo>
                  <a:lnTo>
                    <a:pt x="485291" y="535005"/>
                  </a:lnTo>
                  <a:lnTo>
                    <a:pt x="497912" y="554699"/>
                  </a:lnTo>
                  <a:lnTo>
                    <a:pt x="489589" y="554699"/>
                  </a:lnTo>
                  <a:lnTo>
                    <a:pt x="481156" y="541316"/>
                  </a:lnTo>
                  <a:close/>
                  <a:moveTo>
                    <a:pt x="532757" y="541316"/>
                  </a:moveTo>
                  <a:lnTo>
                    <a:pt x="524324" y="554699"/>
                  </a:lnTo>
                  <a:lnTo>
                    <a:pt x="516001" y="554699"/>
                  </a:lnTo>
                  <a:lnTo>
                    <a:pt x="528622" y="535005"/>
                  </a:lnTo>
                  <a:lnTo>
                    <a:pt x="516817" y="516617"/>
                  </a:lnTo>
                  <a:lnTo>
                    <a:pt x="525140" y="516617"/>
                  </a:lnTo>
                  <a:lnTo>
                    <a:pt x="532756" y="528586"/>
                  </a:lnTo>
                  <a:lnTo>
                    <a:pt x="540373" y="516617"/>
                  </a:lnTo>
                  <a:lnTo>
                    <a:pt x="548696" y="516617"/>
                  </a:lnTo>
                  <a:lnTo>
                    <a:pt x="536891" y="535005"/>
                  </a:lnTo>
                  <a:lnTo>
                    <a:pt x="549512" y="554699"/>
                  </a:lnTo>
                  <a:lnTo>
                    <a:pt x="541189" y="554699"/>
                  </a:lnTo>
                  <a:lnTo>
                    <a:pt x="532756" y="541316"/>
                  </a:lnTo>
                  <a:close/>
                  <a:moveTo>
                    <a:pt x="584357" y="541316"/>
                  </a:moveTo>
                  <a:lnTo>
                    <a:pt x="575925" y="554699"/>
                  </a:lnTo>
                  <a:lnTo>
                    <a:pt x="567601" y="554699"/>
                  </a:lnTo>
                  <a:lnTo>
                    <a:pt x="580222" y="535005"/>
                  </a:lnTo>
                  <a:lnTo>
                    <a:pt x="568417" y="516617"/>
                  </a:lnTo>
                  <a:lnTo>
                    <a:pt x="576741" y="516617"/>
                  </a:lnTo>
                  <a:lnTo>
                    <a:pt x="584357" y="528586"/>
                  </a:lnTo>
                  <a:lnTo>
                    <a:pt x="591973" y="516617"/>
                  </a:lnTo>
                  <a:lnTo>
                    <a:pt x="600296" y="516617"/>
                  </a:lnTo>
                  <a:lnTo>
                    <a:pt x="588492" y="535005"/>
                  </a:lnTo>
                  <a:lnTo>
                    <a:pt x="601112" y="554699"/>
                  </a:lnTo>
                  <a:lnTo>
                    <a:pt x="592789" y="554699"/>
                  </a:lnTo>
                  <a:lnTo>
                    <a:pt x="584357" y="541316"/>
                  </a:lnTo>
                  <a:close/>
                  <a:moveTo>
                    <a:pt x="635957" y="541316"/>
                  </a:moveTo>
                  <a:lnTo>
                    <a:pt x="627525" y="554699"/>
                  </a:lnTo>
                  <a:lnTo>
                    <a:pt x="619202" y="554699"/>
                  </a:lnTo>
                  <a:lnTo>
                    <a:pt x="631822" y="535005"/>
                  </a:lnTo>
                  <a:lnTo>
                    <a:pt x="620018" y="516617"/>
                  </a:lnTo>
                  <a:lnTo>
                    <a:pt x="628341" y="516617"/>
                  </a:lnTo>
                  <a:lnTo>
                    <a:pt x="635957" y="528586"/>
                  </a:lnTo>
                  <a:lnTo>
                    <a:pt x="643573" y="516617"/>
                  </a:lnTo>
                  <a:lnTo>
                    <a:pt x="651896" y="516617"/>
                  </a:lnTo>
                  <a:lnTo>
                    <a:pt x="640092" y="535005"/>
                  </a:lnTo>
                  <a:lnTo>
                    <a:pt x="652712" y="554699"/>
                  </a:lnTo>
                  <a:lnTo>
                    <a:pt x="644389" y="554699"/>
                  </a:lnTo>
                  <a:lnTo>
                    <a:pt x="635957" y="541316"/>
                  </a:lnTo>
                  <a:close/>
                  <a:moveTo>
                    <a:pt x="687557" y="541316"/>
                  </a:moveTo>
                  <a:lnTo>
                    <a:pt x="679125" y="554699"/>
                  </a:lnTo>
                  <a:lnTo>
                    <a:pt x="670802" y="554699"/>
                  </a:lnTo>
                  <a:lnTo>
                    <a:pt x="683423" y="535005"/>
                  </a:lnTo>
                  <a:lnTo>
                    <a:pt x="671618" y="516617"/>
                  </a:lnTo>
                  <a:lnTo>
                    <a:pt x="679941" y="516617"/>
                  </a:lnTo>
                  <a:lnTo>
                    <a:pt x="687557" y="528586"/>
                  </a:lnTo>
                  <a:lnTo>
                    <a:pt x="695174" y="516617"/>
                  </a:lnTo>
                  <a:lnTo>
                    <a:pt x="703497" y="516617"/>
                  </a:lnTo>
                  <a:lnTo>
                    <a:pt x="691692" y="535005"/>
                  </a:lnTo>
                  <a:lnTo>
                    <a:pt x="704313" y="554699"/>
                  </a:lnTo>
                  <a:lnTo>
                    <a:pt x="695990" y="554699"/>
                  </a:lnTo>
                  <a:lnTo>
                    <a:pt x="687557" y="541316"/>
                  </a:lnTo>
                  <a:close/>
                  <a:moveTo>
                    <a:pt x="739157" y="541316"/>
                  </a:moveTo>
                  <a:lnTo>
                    <a:pt x="730725" y="554699"/>
                  </a:lnTo>
                  <a:lnTo>
                    <a:pt x="722402" y="554699"/>
                  </a:lnTo>
                  <a:lnTo>
                    <a:pt x="735023" y="535005"/>
                  </a:lnTo>
                  <a:lnTo>
                    <a:pt x="723218" y="516617"/>
                  </a:lnTo>
                  <a:lnTo>
                    <a:pt x="731541" y="516617"/>
                  </a:lnTo>
                  <a:lnTo>
                    <a:pt x="739157" y="528586"/>
                  </a:lnTo>
                  <a:lnTo>
                    <a:pt x="746774" y="516617"/>
                  </a:lnTo>
                  <a:lnTo>
                    <a:pt x="755097" y="516617"/>
                  </a:lnTo>
                  <a:lnTo>
                    <a:pt x="743292" y="535005"/>
                  </a:lnTo>
                  <a:lnTo>
                    <a:pt x="755913" y="554699"/>
                  </a:lnTo>
                  <a:lnTo>
                    <a:pt x="747590" y="554699"/>
                  </a:lnTo>
                  <a:lnTo>
                    <a:pt x="739157" y="541316"/>
                  </a:lnTo>
                  <a:close/>
                  <a:moveTo>
                    <a:pt x="790757" y="541316"/>
                  </a:moveTo>
                  <a:lnTo>
                    <a:pt x="782325" y="554699"/>
                  </a:lnTo>
                  <a:lnTo>
                    <a:pt x="774002" y="554699"/>
                  </a:lnTo>
                  <a:lnTo>
                    <a:pt x="786623" y="535005"/>
                  </a:lnTo>
                  <a:lnTo>
                    <a:pt x="774818" y="516617"/>
                  </a:lnTo>
                  <a:lnTo>
                    <a:pt x="783141" y="516617"/>
                  </a:lnTo>
                  <a:lnTo>
                    <a:pt x="790757" y="528586"/>
                  </a:lnTo>
                  <a:lnTo>
                    <a:pt x="798374" y="516617"/>
                  </a:lnTo>
                  <a:lnTo>
                    <a:pt x="806697" y="516617"/>
                  </a:lnTo>
                  <a:lnTo>
                    <a:pt x="794892" y="535005"/>
                  </a:lnTo>
                  <a:lnTo>
                    <a:pt x="807513" y="554699"/>
                  </a:lnTo>
                  <a:lnTo>
                    <a:pt x="799190" y="554699"/>
                  </a:lnTo>
                  <a:lnTo>
                    <a:pt x="790757" y="541316"/>
                  </a:lnTo>
                  <a:close/>
                  <a:moveTo>
                    <a:pt x="842357" y="541316"/>
                  </a:moveTo>
                  <a:lnTo>
                    <a:pt x="833925" y="554699"/>
                  </a:lnTo>
                  <a:lnTo>
                    <a:pt x="825602" y="554699"/>
                  </a:lnTo>
                  <a:lnTo>
                    <a:pt x="838223" y="535005"/>
                  </a:lnTo>
                  <a:lnTo>
                    <a:pt x="826418" y="516617"/>
                  </a:lnTo>
                  <a:lnTo>
                    <a:pt x="834741" y="516617"/>
                  </a:lnTo>
                  <a:lnTo>
                    <a:pt x="842357" y="528586"/>
                  </a:lnTo>
                  <a:lnTo>
                    <a:pt x="849974" y="516617"/>
                  </a:lnTo>
                  <a:lnTo>
                    <a:pt x="858297" y="516617"/>
                  </a:lnTo>
                  <a:lnTo>
                    <a:pt x="846492" y="535005"/>
                  </a:lnTo>
                  <a:lnTo>
                    <a:pt x="859113" y="554699"/>
                  </a:lnTo>
                  <a:lnTo>
                    <a:pt x="850790" y="554699"/>
                  </a:lnTo>
                  <a:lnTo>
                    <a:pt x="842357" y="541316"/>
                  </a:lnTo>
                  <a:close/>
                  <a:moveTo>
                    <a:pt x="893958" y="541316"/>
                  </a:moveTo>
                  <a:lnTo>
                    <a:pt x="885526" y="554699"/>
                  </a:lnTo>
                  <a:lnTo>
                    <a:pt x="877202" y="554699"/>
                  </a:lnTo>
                  <a:lnTo>
                    <a:pt x="889823" y="535005"/>
                  </a:lnTo>
                  <a:lnTo>
                    <a:pt x="878018" y="516617"/>
                  </a:lnTo>
                  <a:lnTo>
                    <a:pt x="886341" y="516617"/>
                  </a:lnTo>
                  <a:lnTo>
                    <a:pt x="893958" y="528586"/>
                  </a:lnTo>
                  <a:lnTo>
                    <a:pt x="901574" y="516617"/>
                  </a:lnTo>
                  <a:lnTo>
                    <a:pt x="909897" y="516617"/>
                  </a:lnTo>
                  <a:lnTo>
                    <a:pt x="898093" y="535005"/>
                  </a:lnTo>
                  <a:lnTo>
                    <a:pt x="910713" y="554699"/>
                  </a:lnTo>
                  <a:lnTo>
                    <a:pt x="902390" y="554699"/>
                  </a:lnTo>
                  <a:lnTo>
                    <a:pt x="893958" y="541316"/>
                  </a:lnTo>
                  <a:close/>
                  <a:moveTo>
                    <a:pt x="945558" y="541316"/>
                  </a:moveTo>
                  <a:lnTo>
                    <a:pt x="937126" y="554699"/>
                  </a:lnTo>
                  <a:lnTo>
                    <a:pt x="928803" y="554699"/>
                  </a:lnTo>
                  <a:lnTo>
                    <a:pt x="941423" y="535005"/>
                  </a:lnTo>
                  <a:lnTo>
                    <a:pt x="929619" y="516617"/>
                  </a:lnTo>
                  <a:lnTo>
                    <a:pt x="937942" y="516617"/>
                  </a:lnTo>
                  <a:lnTo>
                    <a:pt x="945558" y="528586"/>
                  </a:lnTo>
                  <a:lnTo>
                    <a:pt x="953174" y="516617"/>
                  </a:lnTo>
                  <a:lnTo>
                    <a:pt x="961497" y="516617"/>
                  </a:lnTo>
                  <a:lnTo>
                    <a:pt x="949693" y="535005"/>
                  </a:lnTo>
                  <a:lnTo>
                    <a:pt x="962313" y="554699"/>
                  </a:lnTo>
                  <a:lnTo>
                    <a:pt x="953990" y="554699"/>
                  </a:lnTo>
                  <a:lnTo>
                    <a:pt x="945558" y="541316"/>
                  </a:lnTo>
                  <a:close/>
                  <a:moveTo>
                    <a:pt x="997158" y="541316"/>
                  </a:moveTo>
                  <a:lnTo>
                    <a:pt x="988726" y="554699"/>
                  </a:lnTo>
                  <a:lnTo>
                    <a:pt x="980403" y="554699"/>
                  </a:lnTo>
                  <a:lnTo>
                    <a:pt x="993023" y="535005"/>
                  </a:lnTo>
                  <a:lnTo>
                    <a:pt x="981219" y="516617"/>
                  </a:lnTo>
                  <a:lnTo>
                    <a:pt x="989542" y="516617"/>
                  </a:lnTo>
                  <a:lnTo>
                    <a:pt x="997158" y="528586"/>
                  </a:lnTo>
                  <a:lnTo>
                    <a:pt x="1004775" y="516617"/>
                  </a:lnTo>
                  <a:lnTo>
                    <a:pt x="1013097" y="516617"/>
                  </a:lnTo>
                  <a:lnTo>
                    <a:pt x="1001293" y="535005"/>
                  </a:lnTo>
                  <a:lnTo>
                    <a:pt x="1013913" y="554699"/>
                  </a:lnTo>
                  <a:lnTo>
                    <a:pt x="1005591" y="554699"/>
                  </a:lnTo>
                  <a:lnTo>
                    <a:pt x="997158" y="541316"/>
                  </a:lnTo>
                  <a:close/>
                  <a:moveTo>
                    <a:pt x="16755" y="598718"/>
                  </a:moveTo>
                  <a:lnTo>
                    <a:pt x="8323" y="612100"/>
                  </a:lnTo>
                  <a:lnTo>
                    <a:pt x="0" y="612100"/>
                  </a:lnTo>
                  <a:lnTo>
                    <a:pt x="12621" y="592407"/>
                  </a:lnTo>
                  <a:lnTo>
                    <a:pt x="816" y="574019"/>
                  </a:lnTo>
                  <a:lnTo>
                    <a:pt x="9139" y="574019"/>
                  </a:lnTo>
                  <a:lnTo>
                    <a:pt x="16755" y="585988"/>
                  </a:lnTo>
                  <a:lnTo>
                    <a:pt x="24372" y="574019"/>
                  </a:lnTo>
                  <a:lnTo>
                    <a:pt x="32695" y="574019"/>
                  </a:lnTo>
                  <a:lnTo>
                    <a:pt x="20890" y="592407"/>
                  </a:lnTo>
                  <a:lnTo>
                    <a:pt x="33511" y="612100"/>
                  </a:lnTo>
                  <a:lnTo>
                    <a:pt x="25188" y="612100"/>
                  </a:lnTo>
                  <a:lnTo>
                    <a:pt x="16755" y="598718"/>
                  </a:lnTo>
                  <a:close/>
                  <a:moveTo>
                    <a:pt x="68355" y="598718"/>
                  </a:moveTo>
                  <a:lnTo>
                    <a:pt x="59923" y="612100"/>
                  </a:lnTo>
                  <a:lnTo>
                    <a:pt x="51600" y="612100"/>
                  </a:lnTo>
                  <a:lnTo>
                    <a:pt x="64221" y="592407"/>
                  </a:lnTo>
                  <a:lnTo>
                    <a:pt x="52416" y="574019"/>
                  </a:lnTo>
                  <a:lnTo>
                    <a:pt x="60739" y="574019"/>
                  </a:lnTo>
                  <a:lnTo>
                    <a:pt x="68355" y="585988"/>
                  </a:lnTo>
                  <a:lnTo>
                    <a:pt x="75972" y="574019"/>
                  </a:lnTo>
                  <a:lnTo>
                    <a:pt x="84295" y="574019"/>
                  </a:lnTo>
                  <a:lnTo>
                    <a:pt x="72490" y="592407"/>
                  </a:lnTo>
                  <a:lnTo>
                    <a:pt x="85111" y="612100"/>
                  </a:lnTo>
                  <a:lnTo>
                    <a:pt x="76788" y="612100"/>
                  </a:lnTo>
                  <a:lnTo>
                    <a:pt x="68355" y="598718"/>
                  </a:lnTo>
                  <a:close/>
                  <a:moveTo>
                    <a:pt x="119956" y="598718"/>
                  </a:moveTo>
                  <a:lnTo>
                    <a:pt x="111523" y="612100"/>
                  </a:lnTo>
                  <a:lnTo>
                    <a:pt x="103200" y="612100"/>
                  </a:lnTo>
                  <a:lnTo>
                    <a:pt x="115821" y="592407"/>
                  </a:lnTo>
                  <a:lnTo>
                    <a:pt x="104016" y="574019"/>
                  </a:lnTo>
                  <a:lnTo>
                    <a:pt x="112339" y="574019"/>
                  </a:lnTo>
                  <a:lnTo>
                    <a:pt x="119955" y="585988"/>
                  </a:lnTo>
                  <a:lnTo>
                    <a:pt x="127572" y="574019"/>
                  </a:lnTo>
                  <a:lnTo>
                    <a:pt x="135895" y="574019"/>
                  </a:lnTo>
                  <a:lnTo>
                    <a:pt x="124090" y="592407"/>
                  </a:lnTo>
                  <a:lnTo>
                    <a:pt x="136711" y="612100"/>
                  </a:lnTo>
                  <a:lnTo>
                    <a:pt x="128388" y="612100"/>
                  </a:lnTo>
                  <a:lnTo>
                    <a:pt x="119955" y="598718"/>
                  </a:lnTo>
                  <a:close/>
                  <a:moveTo>
                    <a:pt x="171556" y="598718"/>
                  </a:moveTo>
                  <a:lnTo>
                    <a:pt x="163123" y="612100"/>
                  </a:lnTo>
                  <a:lnTo>
                    <a:pt x="154800" y="612100"/>
                  </a:lnTo>
                  <a:lnTo>
                    <a:pt x="167421" y="592407"/>
                  </a:lnTo>
                  <a:lnTo>
                    <a:pt x="155616" y="574019"/>
                  </a:lnTo>
                  <a:lnTo>
                    <a:pt x="163939" y="574019"/>
                  </a:lnTo>
                  <a:lnTo>
                    <a:pt x="171555" y="585988"/>
                  </a:lnTo>
                  <a:lnTo>
                    <a:pt x="179172" y="574019"/>
                  </a:lnTo>
                  <a:lnTo>
                    <a:pt x="187495" y="574019"/>
                  </a:lnTo>
                  <a:lnTo>
                    <a:pt x="175690" y="592407"/>
                  </a:lnTo>
                  <a:lnTo>
                    <a:pt x="188311" y="612100"/>
                  </a:lnTo>
                  <a:lnTo>
                    <a:pt x="179988" y="612100"/>
                  </a:lnTo>
                  <a:lnTo>
                    <a:pt x="171555" y="598718"/>
                  </a:lnTo>
                  <a:close/>
                  <a:moveTo>
                    <a:pt x="223156" y="598718"/>
                  </a:moveTo>
                  <a:lnTo>
                    <a:pt x="214724" y="612100"/>
                  </a:lnTo>
                  <a:lnTo>
                    <a:pt x="206401" y="612100"/>
                  </a:lnTo>
                  <a:lnTo>
                    <a:pt x="219021" y="592407"/>
                  </a:lnTo>
                  <a:lnTo>
                    <a:pt x="207217" y="574019"/>
                  </a:lnTo>
                  <a:lnTo>
                    <a:pt x="215540" y="574019"/>
                  </a:lnTo>
                  <a:lnTo>
                    <a:pt x="223156" y="585988"/>
                  </a:lnTo>
                  <a:lnTo>
                    <a:pt x="230772" y="574019"/>
                  </a:lnTo>
                  <a:lnTo>
                    <a:pt x="239095" y="574019"/>
                  </a:lnTo>
                  <a:lnTo>
                    <a:pt x="227291" y="592407"/>
                  </a:lnTo>
                  <a:lnTo>
                    <a:pt x="239911" y="612100"/>
                  </a:lnTo>
                  <a:lnTo>
                    <a:pt x="231588" y="612100"/>
                  </a:lnTo>
                  <a:lnTo>
                    <a:pt x="223156" y="598718"/>
                  </a:lnTo>
                  <a:close/>
                  <a:moveTo>
                    <a:pt x="274756" y="598718"/>
                  </a:moveTo>
                  <a:lnTo>
                    <a:pt x="266324" y="612100"/>
                  </a:lnTo>
                  <a:lnTo>
                    <a:pt x="258001" y="612100"/>
                  </a:lnTo>
                  <a:lnTo>
                    <a:pt x="270621" y="592407"/>
                  </a:lnTo>
                  <a:lnTo>
                    <a:pt x="258817" y="574019"/>
                  </a:lnTo>
                  <a:lnTo>
                    <a:pt x="267140" y="574019"/>
                  </a:lnTo>
                  <a:lnTo>
                    <a:pt x="274756" y="585988"/>
                  </a:lnTo>
                  <a:lnTo>
                    <a:pt x="282373" y="574019"/>
                  </a:lnTo>
                  <a:lnTo>
                    <a:pt x="290696" y="574019"/>
                  </a:lnTo>
                  <a:lnTo>
                    <a:pt x="278891" y="592407"/>
                  </a:lnTo>
                  <a:lnTo>
                    <a:pt x="291512" y="612100"/>
                  </a:lnTo>
                  <a:lnTo>
                    <a:pt x="283189" y="612100"/>
                  </a:lnTo>
                  <a:lnTo>
                    <a:pt x="274756" y="598718"/>
                  </a:lnTo>
                  <a:close/>
                  <a:moveTo>
                    <a:pt x="326356" y="598718"/>
                  </a:moveTo>
                  <a:lnTo>
                    <a:pt x="317924" y="612100"/>
                  </a:lnTo>
                  <a:lnTo>
                    <a:pt x="309601" y="612100"/>
                  </a:lnTo>
                  <a:lnTo>
                    <a:pt x="322222" y="592407"/>
                  </a:lnTo>
                  <a:lnTo>
                    <a:pt x="310417" y="574019"/>
                  </a:lnTo>
                  <a:lnTo>
                    <a:pt x="318740" y="574019"/>
                  </a:lnTo>
                  <a:lnTo>
                    <a:pt x="326356" y="585988"/>
                  </a:lnTo>
                  <a:lnTo>
                    <a:pt x="333973" y="574019"/>
                  </a:lnTo>
                  <a:lnTo>
                    <a:pt x="342296" y="574019"/>
                  </a:lnTo>
                  <a:lnTo>
                    <a:pt x="330491" y="592407"/>
                  </a:lnTo>
                  <a:lnTo>
                    <a:pt x="343112" y="612100"/>
                  </a:lnTo>
                  <a:lnTo>
                    <a:pt x="334789" y="612100"/>
                  </a:lnTo>
                  <a:lnTo>
                    <a:pt x="326356" y="598718"/>
                  </a:lnTo>
                  <a:close/>
                  <a:moveTo>
                    <a:pt x="377956" y="598718"/>
                  </a:moveTo>
                  <a:lnTo>
                    <a:pt x="369524" y="612100"/>
                  </a:lnTo>
                  <a:lnTo>
                    <a:pt x="361201" y="612100"/>
                  </a:lnTo>
                  <a:lnTo>
                    <a:pt x="373822" y="592407"/>
                  </a:lnTo>
                  <a:lnTo>
                    <a:pt x="362017" y="574019"/>
                  </a:lnTo>
                  <a:lnTo>
                    <a:pt x="370340" y="574019"/>
                  </a:lnTo>
                  <a:lnTo>
                    <a:pt x="377956" y="585988"/>
                  </a:lnTo>
                  <a:lnTo>
                    <a:pt x="385573" y="574019"/>
                  </a:lnTo>
                  <a:lnTo>
                    <a:pt x="393896" y="574019"/>
                  </a:lnTo>
                  <a:lnTo>
                    <a:pt x="382091" y="592407"/>
                  </a:lnTo>
                  <a:lnTo>
                    <a:pt x="394712" y="612100"/>
                  </a:lnTo>
                  <a:lnTo>
                    <a:pt x="386389" y="612100"/>
                  </a:lnTo>
                  <a:lnTo>
                    <a:pt x="377956" y="598718"/>
                  </a:lnTo>
                  <a:close/>
                  <a:moveTo>
                    <a:pt x="429556" y="598718"/>
                  </a:moveTo>
                  <a:lnTo>
                    <a:pt x="421124" y="612100"/>
                  </a:lnTo>
                  <a:lnTo>
                    <a:pt x="412801" y="612100"/>
                  </a:lnTo>
                  <a:lnTo>
                    <a:pt x="425422" y="592407"/>
                  </a:lnTo>
                  <a:lnTo>
                    <a:pt x="413617" y="574019"/>
                  </a:lnTo>
                  <a:lnTo>
                    <a:pt x="421940" y="574019"/>
                  </a:lnTo>
                  <a:lnTo>
                    <a:pt x="429556" y="585988"/>
                  </a:lnTo>
                  <a:lnTo>
                    <a:pt x="437173" y="574019"/>
                  </a:lnTo>
                  <a:lnTo>
                    <a:pt x="445496" y="574019"/>
                  </a:lnTo>
                  <a:lnTo>
                    <a:pt x="433691" y="592407"/>
                  </a:lnTo>
                  <a:lnTo>
                    <a:pt x="446312" y="612100"/>
                  </a:lnTo>
                  <a:lnTo>
                    <a:pt x="437989" y="612100"/>
                  </a:lnTo>
                  <a:lnTo>
                    <a:pt x="429556" y="598718"/>
                  </a:lnTo>
                  <a:close/>
                  <a:moveTo>
                    <a:pt x="481157" y="598718"/>
                  </a:moveTo>
                  <a:lnTo>
                    <a:pt x="472724" y="612100"/>
                  </a:lnTo>
                  <a:lnTo>
                    <a:pt x="464401" y="612100"/>
                  </a:lnTo>
                  <a:lnTo>
                    <a:pt x="477022" y="592407"/>
                  </a:lnTo>
                  <a:lnTo>
                    <a:pt x="465217" y="574019"/>
                  </a:lnTo>
                  <a:lnTo>
                    <a:pt x="473540" y="574019"/>
                  </a:lnTo>
                  <a:lnTo>
                    <a:pt x="481156" y="585988"/>
                  </a:lnTo>
                  <a:lnTo>
                    <a:pt x="488773" y="574019"/>
                  </a:lnTo>
                  <a:lnTo>
                    <a:pt x="497096" y="574019"/>
                  </a:lnTo>
                  <a:lnTo>
                    <a:pt x="485291" y="592407"/>
                  </a:lnTo>
                  <a:lnTo>
                    <a:pt x="497912" y="612100"/>
                  </a:lnTo>
                  <a:lnTo>
                    <a:pt x="489589" y="612100"/>
                  </a:lnTo>
                  <a:lnTo>
                    <a:pt x="481156" y="598718"/>
                  </a:lnTo>
                  <a:close/>
                  <a:moveTo>
                    <a:pt x="532757" y="598718"/>
                  </a:moveTo>
                  <a:lnTo>
                    <a:pt x="524324" y="612100"/>
                  </a:lnTo>
                  <a:lnTo>
                    <a:pt x="516001" y="612100"/>
                  </a:lnTo>
                  <a:lnTo>
                    <a:pt x="528622" y="592407"/>
                  </a:lnTo>
                  <a:lnTo>
                    <a:pt x="516817" y="574019"/>
                  </a:lnTo>
                  <a:lnTo>
                    <a:pt x="525140" y="574019"/>
                  </a:lnTo>
                  <a:lnTo>
                    <a:pt x="532756" y="585988"/>
                  </a:lnTo>
                  <a:lnTo>
                    <a:pt x="540373" y="574019"/>
                  </a:lnTo>
                  <a:lnTo>
                    <a:pt x="548696" y="574019"/>
                  </a:lnTo>
                  <a:lnTo>
                    <a:pt x="536891" y="592407"/>
                  </a:lnTo>
                  <a:lnTo>
                    <a:pt x="549512" y="612100"/>
                  </a:lnTo>
                  <a:lnTo>
                    <a:pt x="541189" y="612100"/>
                  </a:lnTo>
                  <a:lnTo>
                    <a:pt x="532756" y="598718"/>
                  </a:lnTo>
                  <a:close/>
                  <a:moveTo>
                    <a:pt x="584357" y="598718"/>
                  </a:moveTo>
                  <a:lnTo>
                    <a:pt x="575925" y="612100"/>
                  </a:lnTo>
                  <a:lnTo>
                    <a:pt x="567601" y="612100"/>
                  </a:lnTo>
                  <a:lnTo>
                    <a:pt x="580222" y="592407"/>
                  </a:lnTo>
                  <a:lnTo>
                    <a:pt x="568417" y="574019"/>
                  </a:lnTo>
                  <a:lnTo>
                    <a:pt x="576741" y="574019"/>
                  </a:lnTo>
                  <a:lnTo>
                    <a:pt x="584357" y="585988"/>
                  </a:lnTo>
                  <a:lnTo>
                    <a:pt x="591973" y="574019"/>
                  </a:lnTo>
                  <a:lnTo>
                    <a:pt x="600296" y="574019"/>
                  </a:lnTo>
                  <a:lnTo>
                    <a:pt x="588492" y="592407"/>
                  </a:lnTo>
                  <a:lnTo>
                    <a:pt x="601112" y="612100"/>
                  </a:lnTo>
                  <a:lnTo>
                    <a:pt x="592789" y="612100"/>
                  </a:lnTo>
                  <a:lnTo>
                    <a:pt x="584357" y="598718"/>
                  </a:lnTo>
                  <a:close/>
                  <a:moveTo>
                    <a:pt x="635957" y="598718"/>
                  </a:moveTo>
                  <a:lnTo>
                    <a:pt x="627525" y="612100"/>
                  </a:lnTo>
                  <a:lnTo>
                    <a:pt x="619202" y="612100"/>
                  </a:lnTo>
                  <a:lnTo>
                    <a:pt x="631822" y="592407"/>
                  </a:lnTo>
                  <a:lnTo>
                    <a:pt x="620018" y="574019"/>
                  </a:lnTo>
                  <a:lnTo>
                    <a:pt x="628341" y="574019"/>
                  </a:lnTo>
                  <a:lnTo>
                    <a:pt x="635957" y="585988"/>
                  </a:lnTo>
                  <a:lnTo>
                    <a:pt x="643573" y="574019"/>
                  </a:lnTo>
                  <a:lnTo>
                    <a:pt x="651896" y="574019"/>
                  </a:lnTo>
                  <a:lnTo>
                    <a:pt x="640092" y="592407"/>
                  </a:lnTo>
                  <a:lnTo>
                    <a:pt x="652712" y="612100"/>
                  </a:lnTo>
                  <a:lnTo>
                    <a:pt x="644389" y="612100"/>
                  </a:lnTo>
                  <a:lnTo>
                    <a:pt x="635957" y="598718"/>
                  </a:lnTo>
                  <a:close/>
                  <a:moveTo>
                    <a:pt x="687557" y="598718"/>
                  </a:moveTo>
                  <a:lnTo>
                    <a:pt x="679125" y="612100"/>
                  </a:lnTo>
                  <a:lnTo>
                    <a:pt x="670802" y="612100"/>
                  </a:lnTo>
                  <a:lnTo>
                    <a:pt x="683423" y="592407"/>
                  </a:lnTo>
                  <a:lnTo>
                    <a:pt x="671618" y="574019"/>
                  </a:lnTo>
                  <a:lnTo>
                    <a:pt x="679941" y="574019"/>
                  </a:lnTo>
                  <a:lnTo>
                    <a:pt x="687557" y="585988"/>
                  </a:lnTo>
                  <a:lnTo>
                    <a:pt x="695174" y="574019"/>
                  </a:lnTo>
                  <a:lnTo>
                    <a:pt x="703497" y="574019"/>
                  </a:lnTo>
                  <a:lnTo>
                    <a:pt x="691692" y="592407"/>
                  </a:lnTo>
                  <a:lnTo>
                    <a:pt x="704313" y="612100"/>
                  </a:lnTo>
                  <a:lnTo>
                    <a:pt x="695990" y="612100"/>
                  </a:lnTo>
                  <a:lnTo>
                    <a:pt x="687557" y="598718"/>
                  </a:lnTo>
                  <a:close/>
                  <a:moveTo>
                    <a:pt x="739157" y="598718"/>
                  </a:moveTo>
                  <a:lnTo>
                    <a:pt x="730725" y="612100"/>
                  </a:lnTo>
                  <a:lnTo>
                    <a:pt x="722402" y="612100"/>
                  </a:lnTo>
                  <a:lnTo>
                    <a:pt x="735023" y="592407"/>
                  </a:lnTo>
                  <a:lnTo>
                    <a:pt x="723218" y="574019"/>
                  </a:lnTo>
                  <a:lnTo>
                    <a:pt x="731541" y="574019"/>
                  </a:lnTo>
                  <a:lnTo>
                    <a:pt x="739157" y="585988"/>
                  </a:lnTo>
                  <a:lnTo>
                    <a:pt x="746774" y="574019"/>
                  </a:lnTo>
                  <a:lnTo>
                    <a:pt x="755097" y="574019"/>
                  </a:lnTo>
                  <a:lnTo>
                    <a:pt x="743292" y="592407"/>
                  </a:lnTo>
                  <a:lnTo>
                    <a:pt x="755913" y="612100"/>
                  </a:lnTo>
                  <a:lnTo>
                    <a:pt x="747590" y="612100"/>
                  </a:lnTo>
                  <a:lnTo>
                    <a:pt x="739157" y="598718"/>
                  </a:lnTo>
                  <a:close/>
                  <a:moveTo>
                    <a:pt x="790757" y="598718"/>
                  </a:moveTo>
                  <a:lnTo>
                    <a:pt x="782325" y="612100"/>
                  </a:lnTo>
                  <a:lnTo>
                    <a:pt x="774002" y="612100"/>
                  </a:lnTo>
                  <a:lnTo>
                    <a:pt x="786623" y="592407"/>
                  </a:lnTo>
                  <a:lnTo>
                    <a:pt x="774818" y="574019"/>
                  </a:lnTo>
                  <a:lnTo>
                    <a:pt x="783141" y="574019"/>
                  </a:lnTo>
                  <a:lnTo>
                    <a:pt x="790757" y="585988"/>
                  </a:lnTo>
                  <a:lnTo>
                    <a:pt x="798374" y="574019"/>
                  </a:lnTo>
                  <a:lnTo>
                    <a:pt x="806697" y="574019"/>
                  </a:lnTo>
                  <a:lnTo>
                    <a:pt x="794892" y="592407"/>
                  </a:lnTo>
                  <a:lnTo>
                    <a:pt x="807513" y="612100"/>
                  </a:lnTo>
                  <a:lnTo>
                    <a:pt x="799190" y="612100"/>
                  </a:lnTo>
                  <a:lnTo>
                    <a:pt x="790757" y="598718"/>
                  </a:lnTo>
                  <a:close/>
                  <a:moveTo>
                    <a:pt x="842357" y="598718"/>
                  </a:moveTo>
                  <a:lnTo>
                    <a:pt x="833925" y="612100"/>
                  </a:lnTo>
                  <a:lnTo>
                    <a:pt x="825602" y="612100"/>
                  </a:lnTo>
                  <a:lnTo>
                    <a:pt x="838223" y="592407"/>
                  </a:lnTo>
                  <a:lnTo>
                    <a:pt x="826418" y="574019"/>
                  </a:lnTo>
                  <a:lnTo>
                    <a:pt x="834741" y="574019"/>
                  </a:lnTo>
                  <a:lnTo>
                    <a:pt x="842357" y="585988"/>
                  </a:lnTo>
                  <a:lnTo>
                    <a:pt x="849974" y="574019"/>
                  </a:lnTo>
                  <a:lnTo>
                    <a:pt x="858297" y="574019"/>
                  </a:lnTo>
                  <a:lnTo>
                    <a:pt x="846492" y="592407"/>
                  </a:lnTo>
                  <a:lnTo>
                    <a:pt x="859113" y="612100"/>
                  </a:lnTo>
                  <a:lnTo>
                    <a:pt x="850790" y="612100"/>
                  </a:lnTo>
                  <a:lnTo>
                    <a:pt x="842357" y="598718"/>
                  </a:lnTo>
                  <a:close/>
                  <a:moveTo>
                    <a:pt x="893958" y="598718"/>
                  </a:moveTo>
                  <a:lnTo>
                    <a:pt x="885526" y="612100"/>
                  </a:lnTo>
                  <a:lnTo>
                    <a:pt x="877202" y="612100"/>
                  </a:lnTo>
                  <a:lnTo>
                    <a:pt x="889823" y="592407"/>
                  </a:lnTo>
                  <a:lnTo>
                    <a:pt x="878018" y="574019"/>
                  </a:lnTo>
                  <a:lnTo>
                    <a:pt x="886341" y="574019"/>
                  </a:lnTo>
                  <a:lnTo>
                    <a:pt x="893958" y="585988"/>
                  </a:lnTo>
                  <a:lnTo>
                    <a:pt x="901574" y="574019"/>
                  </a:lnTo>
                  <a:lnTo>
                    <a:pt x="909897" y="574019"/>
                  </a:lnTo>
                  <a:lnTo>
                    <a:pt x="898093" y="592407"/>
                  </a:lnTo>
                  <a:lnTo>
                    <a:pt x="910713" y="612100"/>
                  </a:lnTo>
                  <a:lnTo>
                    <a:pt x="902390" y="612100"/>
                  </a:lnTo>
                  <a:lnTo>
                    <a:pt x="893958" y="598718"/>
                  </a:lnTo>
                  <a:close/>
                  <a:moveTo>
                    <a:pt x="945558" y="598718"/>
                  </a:moveTo>
                  <a:lnTo>
                    <a:pt x="937126" y="612100"/>
                  </a:lnTo>
                  <a:lnTo>
                    <a:pt x="928803" y="612100"/>
                  </a:lnTo>
                  <a:lnTo>
                    <a:pt x="941423" y="592407"/>
                  </a:lnTo>
                  <a:lnTo>
                    <a:pt x="929619" y="574019"/>
                  </a:lnTo>
                  <a:lnTo>
                    <a:pt x="937942" y="574019"/>
                  </a:lnTo>
                  <a:lnTo>
                    <a:pt x="945558" y="585988"/>
                  </a:lnTo>
                  <a:lnTo>
                    <a:pt x="953174" y="574019"/>
                  </a:lnTo>
                  <a:lnTo>
                    <a:pt x="961497" y="574019"/>
                  </a:lnTo>
                  <a:lnTo>
                    <a:pt x="949693" y="592407"/>
                  </a:lnTo>
                  <a:lnTo>
                    <a:pt x="962313" y="612100"/>
                  </a:lnTo>
                  <a:lnTo>
                    <a:pt x="953990" y="612100"/>
                  </a:lnTo>
                  <a:lnTo>
                    <a:pt x="945558" y="598718"/>
                  </a:lnTo>
                  <a:close/>
                  <a:moveTo>
                    <a:pt x="997158" y="598718"/>
                  </a:moveTo>
                  <a:lnTo>
                    <a:pt x="988726" y="612100"/>
                  </a:lnTo>
                  <a:lnTo>
                    <a:pt x="980403" y="612100"/>
                  </a:lnTo>
                  <a:lnTo>
                    <a:pt x="993023" y="592407"/>
                  </a:lnTo>
                  <a:lnTo>
                    <a:pt x="981219" y="574019"/>
                  </a:lnTo>
                  <a:lnTo>
                    <a:pt x="989542" y="574019"/>
                  </a:lnTo>
                  <a:lnTo>
                    <a:pt x="997158" y="585988"/>
                  </a:lnTo>
                  <a:lnTo>
                    <a:pt x="1004775" y="574019"/>
                  </a:lnTo>
                  <a:lnTo>
                    <a:pt x="1013097" y="574019"/>
                  </a:lnTo>
                  <a:lnTo>
                    <a:pt x="1001293" y="592407"/>
                  </a:lnTo>
                  <a:lnTo>
                    <a:pt x="1013913" y="612100"/>
                  </a:lnTo>
                  <a:lnTo>
                    <a:pt x="1005591" y="612100"/>
                  </a:lnTo>
                  <a:lnTo>
                    <a:pt x="997158" y="598718"/>
                  </a:lnTo>
                  <a:close/>
                  <a:moveTo>
                    <a:pt x="16755" y="656120"/>
                  </a:moveTo>
                  <a:lnTo>
                    <a:pt x="8323" y="669502"/>
                  </a:lnTo>
                  <a:lnTo>
                    <a:pt x="0" y="669502"/>
                  </a:lnTo>
                  <a:lnTo>
                    <a:pt x="12621" y="649809"/>
                  </a:lnTo>
                  <a:lnTo>
                    <a:pt x="816" y="631421"/>
                  </a:lnTo>
                  <a:lnTo>
                    <a:pt x="9139" y="631421"/>
                  </a:lnTo>
                  <a:lnTo>
                    <a:pt x="16755" y="643389"/>
                  </a:lnTo>
                  <a:lnTo>
                    <a:pt x="24372" y="631421"/>
                  </a:lnTo>
                  <a:lnTo>
                    <a:pt x="32695" y="631421"/>
                  </a:lnTo>
                  <a:lnTo>
                    <a:pt x="20890" y="649809"/>
                  </a:lnTo>
                  <a:lnTo>
                    <a:pt x="33511" y="669502"/>
                  </a:lnTo>
                  <a:lnTo>
                    <a:pt x="25188" y="669502"/>
                  </a:lnTo>
                  <a:lnTo>
                    <a:pt x="16755" y="656120"/>
                  </a:lnTo>
                  <a:close/>
                  <a:moveTo>
                    <a:pt x="68355" y="656120"/>
                  </a:moveTo>
                  <a:lnTo>
                    <a:pt x="59923" y="669502"/>
                  </a:lnTo>
                  <a:lnTo>
                    <a:pt x="51600" y="669502"/>
                  </a:lnTo>
                  <a:lnTo>
                    <a:pt x="64221" y="649809"/>
                  </a:lnTo>
                  <a:lnTo>
                    <a:pt x="52416" y="631421"/>
                  </a:lnTo>
                  <a:lnTo>
                    <a:pt x="60739" y="631421"/>
                  </a:lnTo>
                  <a:lnTo>
                    <a:pt x="68355" y="643389"/>
                  </a:lnTo>
                  <a:lnTo>
                    <a:pt x="75972" y="631421"/>
                  </a:lnTo>
                  <a:lnTo>
                    <a:pt x="84295" y="631421"/>
                  </a:lnTo>
                  <a:lnTo>
                    <a:pt x="72490" y="649809"/>
                  </a:lnTo>
                  <a:lnTo>
                    <a:pt x="85111" y="669502"/>
                  </a:lnTo>
                  <a:lnTo>
                    <a:pt x="76788" y="669502"/>
                  </a:lnTo>
                  <a:lnTo>
                    <a:pt x="68355" y="656120"/>
                  </a:lnTo>
                  <a:close/>
                  <a:moveTo>
                    <a:pt x="119956" y="656120"/>
                  </a:moveTo>
                  <a:lnTo>
                    <a:pt x="111523" y="669502"/>
                  </a:lnTo>
                  <a:lnTo>
                    <a:pt x="103200" y="669502"/>
                  </a:lnTo>
                  <a:lnTo>
                    <a:pt x="115821" y="649809"/>
                  </a:lnTo>
                  <a:lnTo>
                    <a:pt x="104016" y="631421"/>
                  </a:lnTo>
                  <a:lnTo>
                    <a:pt x="112339" y="631421"/>
                  </a:lnTo>
                  <a:lnTo>
                    <a:pt x="119955" y="643389"/>
                  </a:lnTo>
                  <a:lnTo>
                    <a:pt x="127572" y="631421"/>
                  </a:lnTo>
                  <a:lnTo>
                    <a:pt x="135895" y="631421"/>
                  </a:lnTo>
                  <a:lnTo>
                    <a:pt x="124090" y="649809"/>
                  </a:lnTo>
                  <a:lnTo>
                    <a:pt x="136711" y="669502"/>
                  </a:lnTo>
                  <a:lnTo>
                    <a:pt x="128388" y="669502"/>
                  </a:lnTo>
                  <a:lnTo>
                    <a:pt x="119955" y="656120"/>
                  </a:lnTo>
                  <a:close/>
                  <a:moveTo>
                    <a:pt x="171556" y="656120"/>
                  </a:moveTo>
                  <a:lnTo>
                    <a:pt x="163123" y="669502"/>
                  </a:lnTo>
                  <a:lnTo>
                    <a:pt x="154800" y="669502"/>
                  </a:lnTo>
                  <a:lnTo>
                    <a:pt x="167421" y="649809"/>
                  </a:lnTo>
                  <a:lnTo>
                    <a:pt x="155616" y="631421"/>
                  </a:lnTo>
                  <a:lnTo>
                    <a:pt x="163939" y="631421"/>
                  </a:lnTo>
                  <a:lnTo>
                    <a:pt x="171555" y="643389"/>
                  </a:lnTo>
                  <a:lnTo>
                    <a:pt x="179172" y="631421"/>
                  </a:lnTo>
                  <a:lnTo>
                    <a:pt x="187495" y="631421"/>
                  </a:lnTo>
                  <a:lnTo>
                    <a:pt x="175690" y="649809"/>
                  </a:lnTo>
                  <a:lnTo>
                    <a:pt x="188311" y="669502"/>
                  </a:lnTo>
                  <a:lnTo>
                    <a:pt x="179988" y="669502"/>
                  </a:lnTo>
                  <a:lnTo>
                    <a:pt x="171555" y="656120"/>
                  </a:lnTo>
                  <a:close/>
                  <a:moveTo>
                    <a:pt x="223156" y="656120"/>
                  </a:moveTo>
                  <a:lnTo>
                    <a:pt x="214724" y="669502"/>
                  </a:lnTo>
                  <a:lnTo>
                    <a:pt x="206401" y="669502"/>
                  </a:lnTo>
                  <a:lnTo>
                    <a:pt x="219021" y="649809"/>
                  </a:lnTo>
                  <a:lnTo>
                    <a:pt x="207217" y="631421"/>
                  </a:lnTo>
                  <a:lnTo>
                    <a:pt x="215540" y="631421"/>
                  </a:lnTo>
                  <a:lnTo>
                    <a:pt x="223156" y="643389"/>
                  </a:lnTo>
                  <a:lnTo>
                    <a:pt x="230772" y="631421"/>
                  </a:lnTo>
                  <a:lnTo>
                    <a:pt x="239095" y="631421"/>
                  </a:lnTo>
                  <a:lnTo>
                    <a:pt x="227291" y="649809"/>
                  </a:lnTo>
                  <a:lnTo>
                    <a:pt x="239911" y="669502"/>
                  </a:lnTo>
                  <a:lnTo>
                    <a:pt x="231588" y="669502"/>
                  </a:lnTo>
                  <a:lnTo>
                    <a:pt x="223156" y="656120"/>
                  </a:lnTo>
                  <a:close/>
                  <a:moveTo>
                    <a:pt x="274756" y="656120"/>
                  </a:moveTo>
                  <a:lnTo>
                    <a:pt x="266324" y="669502"/>
                  </a:lnTo>
                  <a:lnTo>
                    <a:pt x="258001" y="669502"/>
                  </a:lnTo>
                  <a:lnTo>
                    <a:pt x="270621" y="649809"/>
                  </a:lnTo>
                  <a:lnTo>
                    <a:pt x="258817" y="631421"/>
                  </a:lnTo>
                  <a:lnTo>
                    <a:pt x="267140" y="631421"/>
                  </a:lnTo>
                  <a:lnTo>
                    <a:pt x="274756" y="643389"/>
                  </a:lnTo>
                  <a:lnTo>
                    <a:pt x="282373" y="631421"/>
                  </a:lnTo>
                  <a:lnTo>
                    <a:pt x="290696" y="631421"/>
                  </a:lnTo>
                  <a:lnTo>
                    <a:pt x="278891" y="649809"/>
                  </a:lnTo>
                  <a:lnTo>
                    <a:pt x="291512" y="669502"/>
                  </a:lnTo>
                  <a:lnTo>
                    <a:pt x="283189" y="669502"/>
                  </a:lnTo>
                  <a:lnTo>
                    <a:pt x="274756" y="656120"/>
                  </a:lnTo>
                  <a:close/>
                  <a:moveTo>
                    <a:pt x="326356" y="656120"/>
                  </a:moveTo>
                  <a:lnTo>
                    <a:pt x="317924" y="669502"/>
                  </a:lnTo>
                  <a:lnTo>
                    <a:pt x="309601" y="669502"/>
                  </a:lnTo>
                  <a:lnTo>
                    <a:pt x="322222" y="649809"/>
                  </a:lnTo>
                  <a:lnTo>
                    <a:pt x="310417" y="631421"/>
                  </a:lnTo>
                  <a:lnTo>
                    <a:pt x="318740" y="631421"/>
                  </a:lnTo>
                  <a:lnTo>
                    <a:pt x="326356" y="643389"/>
                  </a:lnTo>
                  <a:lnTo>
                    <a:pt x="333973" y="631421"/>
                  </a:lnTo>
                  <a:lnTo>
                    <a:pt x="342296" y="631421"/>
                  </a:lnTo>
                  <a:lnTo>
                    <a:pt x="330491" y="649809"/>
                  </a:lnTo>
                  <a:lnTo>
                    <a:pt x="343112" y="669502"/>
                  </a:lnTo>
                  <a:lnTo>
                    <a:pt x="334789" y="669502"/>
                  </a:lnTo>
                  <a:lnTo>
                    <a:pt x="326356" y="656120"/>
                  </a:lnTo>
                  <a:close/>
                  <a:moveTo>
                    <a:pt x="377956" y="656120"/>
                  </a:moveTo>
                  <a:lnTo>
                    <a:pt x="369524" y="669502"/>
                  </a:lnTo>
                  <a:lnTo>
                    <a:pt x="361201" y="669502"/>
                  </a:lnTo>
                  <a:lnTo>
                    <a:pt x="373822" y="649809"/>
                  </a:lnTo>
                  <a:lnTo>
                    <a:pt x="362017" y="631421"/>
                  </a:lnTo>
                  <a:lnTo>
                    <a:pt x="370340" y="631421"/>
                  </a:lnTo>
                  <a:lnTo>
                    <a:pt x="377956" y="643389"/>
                  </a:lnTo>
                  <a:lnTo>
                    <a:pt x="385573" y="631421"/>
                  </a:lnTo>
                  <a:lnTo>
                    <a:pt x="393896" y="631421"/>
                  </a:lnTo>
                  <a:lnTo>
                    <a:pt x="382091" y="649809"/>
                  </a:lnTo>
                  <a:lnTo>
                    <a:pt x="394712" y="669502"/>
                  </a:lnTo>
                  <a:lnTo>
                    <a:pt x="386389" y="669502"/>
                  </a:lnTo>
                  <a:lnTo>
                    <a:pt x="377956" y="656120"/>
                  </a:lnTo>
                  <a:close/>
                  <a:moveTo>
                    <a:pt x="429556" y="656120"/>
                  </a:moveTo>
                  <a:lnTo>
                    <a:pt x="421124" y="669502"/>
                  </a:lnTo>
                  <a:lnTo>
                    <a:pt x="412801" y="669502"/>
                  </a:lnTo>
                  <a:lnTo>
                    <a:pt x="425422" y="649809"/>
                  </a:lnTo>
                  <a:lnTo>
                    <a:pt x="413617" y="631421"/>
                  </a:lnTo>
                  <a:lnTo>
                    <a:pt x="421940" y="631421"/>
                  </a:lnTo>
                  <a:lnTo>
                    <a:pt x="429556" y="643389"/>
                  </a:lnTo>
                  <a:lnTo>
                    <a:pt x="437173" y="631421"/>
                  </a:lnTo>
                  <a:lnTo>
                    <a:pt x="445496" y="631421"/>
                  </a:lnTo>
                  <a:lnTo>
                    <a:pt x="433691" y="649809"/>
                  </a:lnTo>
                  <a:lnTo>
                    <a:pt x="446312" y="669502"/>
                  </a:lnTo>
                  <a:lnTo>
                    <a:pt x="437989" y="669502"/>
                  </a:lnTo>
                  <a:lnTo>
                    <a:pt x="429556" y="656120"/>
                  </a:lnTo>
                  <a:close/>
                  <a:moveTo>
                    <a:pt x="481157" y="656120"/>
                  </a:moveTo>
                  <a:lnTo>
                    <a:pt x="472724" y="669502"/>
                  </a:lnTo>
                  <a:lnTo>
                    <a:pt x="464401" y="669502"/>
                  </a:lnTo>
                  <a:lnTo>
                    <a:pt x="477022" y="649809"/>
                  </a:lnTo>
                  <a:lnTo>
                    <a:pt x="465217" y="631421"/>
                  </a:lnTo>
                  <a:lnTo>
                    <a:pt x="473540" y="631421"/>
                  </a:lnTo>
                  <a:lnTo>
                    <a:pt x="481156" y="643389"/>
                  </a:lnTo>
                  <a:lnTo>
                    <a:pt x="488773" y="631421"/>
                  </a:lnTo>
                  <a:lnTo>
                    <a:pt x="497096" y="631421"/>
                  </a:lnTo>
                  <a:lnTo>
                    <a:pt x="485291" y="649809"/>
                  </a:lnTo>
                  <a:lnTo>
                    <a:pt x="497912" y="669502"/>
                  </a:lnTo>
                  <a:lnTo>
                    <a:pt x="489589" y="669502"/>
                  </a:lnTo>
                  <a:lnTo>
                    <a:pt x="481156" y="656120"/>
                  </a:lnTo>
                  <a:close/>
                  <a:moveTo>
                    <a:pt x="532757" y="656120"/>
                  </a:moveTo>
                  <a:lnTo>
                    <a:pt x="524324" y="669502"/>
                  </a:lnTo>
                  <a:lnTo>
                    <a:pt x="516001" y="669502"/>
                  </a:lnTo>
                  <a:lnTo>
                    <a:pt x="528622" y="649809"/>
                  </a:lnTo>
                  <a:lnTo>
                    <a:pt x="516817" y="631421"/>
                  </a:lnTo>
                  <a:lnTo>
                    <a:pt x="525140" y="631421"/>
                  </a:lnTo>
                  <a:lnTo>
                    <a:pt x="532756" y="643389"/>
                  </a:lnTo>
                  <a:lnTo>
                    <a:pt x="540373" y="631421"/>
                  </a:lnTo>
                  <a:lnTo>
                    <a:pt x="548696" y="631421"/>
                  </a:lnTo>
                  <a:lnTo>
                    <a:pt x="536891" y="649809"/>
                  </a:lnTo>
                  <a:lnTo>
                    <a:pt x="549512" y="669502"/>
                  </a:lnTo>
                  <a:lnTo>
                    <a:pt x="541189" y="669502"/>
                  </a:lnTo>
                  <a:lnTo>
                    <a:pt x="532756" y="656120"/>
                  </a:lnTo>
                  <a:close/>
                  <a:moveTo>
                    <a:pt x="584357" y="656120"/>
                  </a:moveTo>
                  <a:lnTo>
                    <a:pt x="575925" y="669502"/>
                  </a:lnTo>
                  <a:lnTo>
                    <a:pt x="567601" y="669502"/>
                  </a:lnTo>
                  <a:lnTo>
                    <a:pt x="580222" y="649809"/>
                  </a:lnTo>
                  <a:lnTo>
                    <a:pt x="568417" y="631421"/>
                  </a:lnTo>
                  <a:lnTo>
                    <a:pt x="576741" y="631421"/>
                  </a:lnTo>
                  <a:lnTo>
                    <a:pt x="584357" y="643389"/>
                  </a:lnTo>
                  <a:lnTo>
                    <a:pt x="591973" y="631421"/>
                  </a:lnTo>
                  <a:lnTo>
                    <a:pt x="600296" y="631421"/>
                  </a:lnTo>
                  <a:lnTo>
                    <a:pt x="588492" y="649809"/>
                  </a:lnTo>
                  <a:lnTo>
                    <a:pt x="601112" y="669502"/>
                  </a:lnTo>
                  <a:lnTo>
                    <a:pt x="592789" y="669502"/>
                  </a:lnTo>
                  <a:lnTo>
                    <a:pt x="584357" y="656120"/>
                  </a:lnTo>
                  <a:close/>
                  <a:moveTo>
                    <a:pt x="635957" y="656120"/>
                  </a:moveTo>
                  <a:lnTo>
                    <a:pt x="627525" y="669502"/>
                  </a:lnTo>
                  <a:lnTo>
                    <a:pt x="619202" y="669502"/>
                  </a:lnTo>
                  <a:lnTo>
                    <a:pt x="631822" y="649809"/>
                  </a:lnTo>
                  <a:lnTo>
                    <a:pt x="620018" y="631421"/>
                  </a:lnTo>
                  <a:lnTo>
                    <a:pt x="628341" y="631421"/>
                  </a:lnTo>
                  <a:lnTo>
                    <a:pt x="635957" y="643389"/>
                  </a:lnTo>
                  <a:lnTo>
                    <a:pt x="643573" y="631421"/>
                  </a:lnTo>
                  <a:lnTo>
                    <a:pt x="651896" y="631421"/>
                  </a:lnTo>
                  <a:lnTo>
                    <a:pt x="640092" y="649809"/>
                  </a:lnTo>
                  <a:lnTo>
                    <a:pt x="652712" y="669502"/>
                  </a:lnTo>
                  <a:lnTo>
                    <a:pt x="644389" y="669502"/>
                  </a:lnTo>
                  <a:lnTo>
                    <a:pt x="635957" y="656120"/>
                  </a:lnTo>
                  <a:close/>
                  <a:moveTo>
                    <a:pt x="687557" y="656120"/>
                  </a:moveTo>
                  <a:lnTo>
                    <a:pt x="679125" y="669502"/>
                  </a:lnTo>
                  <a:lnTo>
                    <a:pt x="670802" y="669502"/>
                  </a:lnTo>
                  <a:lnTo>
                    <a:pt x="683423" y="649809"/>
                  </a:lnTo>
                  <a:lnTo>
                    <a:pt x="671618" y="631421"/>
                  </a:lnTo>
                  <a:lnTo>
                    <a:pt x="679941" y="631421"/>
                  </a:lnTo>
                  <a:lnTo>
                    <a:pt x="687557" y="643389"/>
                  </a:lnTo>
                  <a:lnTo>
                    <a:pt x="695174" y="631421"/>
                  </a:lnTo>
                  <a:lnTo>
                    <a:pt x="703497" y="631421"/>
                  </a:lnTo>
                  <a:lnTo>
                    <a:pt x="691692" y="649809"/>
                  </a:lnTo>
                  <a:lnTo>
                    <a:pt x="704313" y="669502"/>
                  </a:lnTo>
                  <a:lnTo>
                    <a:pt x="695990" y="669502"/>
                  </a:lnTo>
                  <a:lnTo>
                    <a:pt x="687557" y="656120"/>
                  </a:lnTo>
                  <a:close/>
                  <a:moveTo>
                    <a:pt x="739157" y="656120"/>
                  </a:moveTo>
                  <a:lnTo>
                    <a:pt x="730725" y="669502"/>
                  </a:lnTo>
                  <a:lnTo>
                    <a:pt x="722402" y="669502"/>
                  </a:lnTo>
                  <a:lnTo>
                    <a:pt x="735023" y="649809"/>
                  </a:lnTo>
                  <a:lnTo>
                    <a:pt x="723218" y="631421"/>
                  </a:lnTo>
                  <a:lnTo>
                    <a:pt x="731541" y="631421"/>
                  </a:lnTo>
                  <a:lnTo>
                    <a:pt x="739157" y="643389"/>
                  </a:lnTo>
                  <a:lnTo>
                    <a:pt x="746774" y="631421"/>
                  </a:lnTo>
                  <a:lnTo>
                    <a:pt x="755097" y="631421"/>
                  </a:lnTo>
                  <a:lnTo>
                    <a:pt x="743292" y="649809"/>
                  </a:lnTo>
                  <a:lnTo>
                    <a:pt x="755913" y="669502"/>
                  </a:lnTo>
                  <a:lnTo>
                    <a:pt x="747590" y="669502"/>
                  </a:lnTo>
                  <a:lnTo>
                    <a:pt x="739157" y="656120"/>
                  </a:lnTo>
                  <a:close/>
                  <a:moveTo>
                    <a:pt x="790757" y="656120"/>
                  </a:moveTo>
                  <a:lnTo>
                    <a:pt x="782325" y="669502"/>
                  </a:lnTo>
                  <a:lnTo>
                    <a:pt x="774002" y="669502"/>
                  </a:lnTo>
                  <a:lnTo>
                    <a:pt x="786623" y="649809"/>
                  </a:lnTo>
                  <a:lnTo>
                    <a:pt x="774818" y="631421"/>
                  </a:lnTo>
                  <a:lnTo>
                    <a:pt x="783141" y="631421"/>
                  </a:lnTo>
                  <a:lnTo>
                    <a:pt x="790757" y="643389"/>
                  </a:lnTo>
                  <a:lnTo>
                    <a:pt x="798374" y="631421"/>
                  </a:lnTo>
                  <a:lnTo>
                    <a:pt x="806697" y="631421"/>
                  </a:lnTo>
                  <a:lnTo>
                    <a:pt x="794892" y="649809"/>
                  </a:lnTo>
                  <a:lnTo>
                    <a:pt x="807513" y="669502"/>
                  </a:lnTo>
                  <a:lnTo>
                    <a:pt x="799190" y="669502"/>
                  </a:lnTo>
                  <a:lnTo>
                    <a:pt x="790757" y="656120"/>
                  </a:lnTo>
                  <a:close/>
                  <a:moveTo>
                    <a:pt x="842357" y="656120"/>
                  </a:moveTo>
                  <a:lnTo>
                    <a:pt x="833925" y="669502"/>
                  </a:lnTo>
                  <a:lnTo>
                    <a:pt x="825602" y="669502"/>
                  </a:lnTo>
                  <a:lnTo>
                    <a:pt x="838223" y="649809"/>
                  </a:lnTo>
                  <a:lnTo>
                    <a:pt x="826418" y="631421"/>
                  </a:lnTo>
                  <a:lnTo>
                    <a:pt x="834741" y="631421"/>
                  </a:lnTo>
                  <a:lnTo>
                    <a:pt x="842357" y="643389"/>
                  </a:lnTo>
                  <a:lnTo>
                    <a:pt x="849974" y="631421"/>
                  </a:lnTo>
                  <a:lnTo>
                    <a:pt x="858297" y="631421"/>
                  </a:lnTo>
                  <a:lnTo>
                    <a:pt x="846492" y="649809"/>
                  </a:lnTo>
                  <a:lnTo>
                    <a:pt x="859113" y="669502"/>
                  </a:lnTo>
                  <a:lnTo>
                    <a:pt x="850790" y="669502"/>
                  </a:lnTo>
                  <a:lnTo>
                    <a:pt x="842357" y="656120"/>
                  </a:lnTo>
                  <a:close/>
                  <a:moveTo>
                    <a:pt x="893958" y="656120"/>
                  </a:moveTo>
                  <a:lnTo>
                    <a:pt x="885526" y="669502"/>
                  </a:lnTo>
                  <a:lnTo>
                    <a:pt x="877202" y="669502"/>
                  </a:lnTo>
                  <a:lnTo>
                    <a:pt x="889823" y="649809"/>
                  </a:lnTo>
                  <a:lnTo>
                    <a:pt x="878018" y="631421"/>
                  </a:lnTo>
                  <a:lnTo>
                    <a:pt x="886341" y="631421"/>
                  </a:lnTo>
                  <a:lnTo>
                    <a:pt x="893958" y="643389"/>
                  </a:lnTo>
                  <a:lnTo>
                    <a:pt x="901574" y="631421"/>
                  </a:lnTo>
                  <a:lnTo>
                    <a:pt x="909897" y="631421"/>
                  </a:lnTo>
                  <a:lnTo>
                    <a:pt x="898093" y="649809"/>
                  </a:lnTo>
                  <a:lnTo>
                    <a:pt x="910713" y="669502"/>
                  </a:lnTo>
                  <a:lnTo>
                    <a:pt x="902390" y="669502"/>
                  </a:lnTo>
                  <a:lnTo>
                    <a:pt x="893958" y="656120"/>
                  </a:lnTo>
                  <a:close/>
                  <a:moveTo>
                    <a:pt x="945558" y="656120"/>
                  </a:moveTo>
                  <a:lnTo>
                    <a:pt x="937126" y="669502"/>
                  </a:lnTo>
                  <a:lnTo>
                    <a:pt x="928803" y="669502"/>
                  </a:lnTo>
                  <a:lnTo>
                    <a:pt x="941423" y="649809"/>
                  </a:lnTo>
                  <a:lnTo>
                    <a:pt x="929619" y="631421"/>
                  </a:lnTo>
                  <a:lnTo>
                    <a:pt x="937942" y="631421"/>
                  </a:lnTo>
                  <a:lnTo>
                    <a:pt x="945558" y="643389"/>
                  </a:lnTo>
                  <a:lnTo>
                    <a:pt x="953174" y="631421"/>
                  </a:lnTo>
                  <a:lnTo>
                    <a:pt x="961497" y="631421"/>
                  </a:lnTo>
                  <a:lnTo>
                    <a:pt x="949693" y="649809"/>
                  </a:lnTo>
                  <a:lnTo>
                    <a:pt x="962313" y="669502"/>
                  </a:lnTo>
                  <a:lnTo>
                    <a:pt x="953990" y="669502"/>
                  </a:lnTo>
                  <a:lnTo>
                    <a:pt x="945558" y="656120"/>
                  </a:lnTo>
                  <a:close/>
                  <a:moveTo>
                    <a:pt x="997158" y="656120"/>
                  </a:moveTo>
                  <a:lnTo>
                    <a:pt x="988726" y="669502"/>
                  </a:lnTo>
                  <a:lnTo>
                    <a:pt x="980403" y="669502"/>
                  </a:lnTo>
                  <a:lnTo>
                    <a:pt x="993023" y="649809"/>
                  </a:lnTo>
                  <a:lnTo>
                    <a:pt x="981219" y="631421"/>
                  </a:lnTo>
                  <a:lnTo>
                    <a:pt x="989542" y="631421"/>
                  </a:lnTo>
                  <a:lnTo>
                    <a:pt x="997158" y="643389"/>
                  </a:lnTo>
                  <a:lnTo>
                    <a:pt x="1004775" y="631421"/>
                  </a:lnTo>
                  <a:lnTo>
                    <a:pt x="1013097" y="631421"/>
                  </a:lnTo>
                  <a:lnTo>
                    <a:pt x="1001293" y="649809"/>
                  </a:lnTo>
                  <a:lnTo>
                    <a:pt x="1013913" y="669502"/>
                  </a:lnTo>
                  <a:lnTo>
                    <a:pt x="1005591" y="669502"/>
                  </a:lnTo>
                  <a:lnTo>
                    <a:pt x="997158" y="656120"/>
                  </a:lnTo>
                  <a:close/>
                  <a:moveTo>
                    <a:pt x="16755" y="713522"/>
                  </a:moveTo>
                  <a:lnTo>
                    <a:pt x="8323" y="726904"/>
                  </a:lnTo>
                  <a:lnTo>
                    <a:pt x="0" y="726904"/>
                  </a:lnTo>
                  <a:lnTo>
                    <a:pt x="12621" y="707211"/>
                  </a:lnTo>
                  <a:lnTo>
                    <a:pt x="816" y="688823"/>
                  </a:lnTo>
                  <a:lnTo>
                    <a:pt x="9139" y="688823"/>
                  </a:lnTo>
                  <a:lnTo>
                    <a:pt x="16755" y="700791"/>
                  </a:lnTo>
                  <a:lnTo>
                    <a:pt x="24372" y="688823"/>
                  </a:lnTo>
                  <a:lnTo>
                    <a:pt x="32695" y="688823"/>
                  </a:lnTo>
                  <a:lnTo>
                    <a:pt x="20890" y="707211"/>
                  </a:lnTo>
                  <a:lnTo>
                    <a:pt x="33511" y="726904"/>
                  </a:lnTo>
                  <a:lnTo>
                    <a:pt x="25188" y="726904"/>
                  </a:lnTo>
                  <a:lnTo>
                    <a:pt x="16755" y="713522"/>
                  </a:lnTo>
                  <a:close/>
                  <a:moveTo>
                    <a:pt x="68355" y="713522"/>
                  </a:moveTo>
                  <a:lnTo>
                    <a:pt x="59923" y="726904"/>
                  </a:lnTo>
                  <a:lnTo>
                    <a:pt x="51600" y="726904"/>
                  </a:lnTo>
                  <a:lnTo>
                    <a:pt x="64221" y="707211"/>
                  </a:lnTo>
                  <a:lnTo>
                    <a:pt x="52416" y="688823"/>
                  </a:lnTo>
                  <a:lnTo>
                    <a:pt x="60739" y="688823"/>
                  </a:lnTo>
                  <a:lnTo>
                    <a:pt x="68355" y="700791"/>
                  </a:lnTo>
                  <a:lnTo>
                    <a:pt x="75972" y="688823"/>
                  </a:lnTo>
                  <a:lnTo>
                    <a:pt x="84295" y="688823"/>
                  </a:lnTo>
                  <a:lnTo>
                    <a:pt x="72490" y="707211"/>
                  </a:lnTo>
                  <a:lnTo>
                    <a:pt x="85111" y="726904"/>
                  </a:lnTo>
                  <a:lnTo>
                    <a:pt x="76788" y="726904"/>
                  </a:lnTo>
                  <a:lnTo>
                    <a:pt x="68355" y="713522"/>
                  </a:lnTo>
                  <a:close/>
                  <a:moveTo>
                    <a:pt x="119956" y="713522"/>
                  </a:moveTo>
                  <a:lnTo>
                    <a:pt x="111523" y="726904"/>
                  </a:lnTo>
                  <a:lnTo>
                    <a:pt x="103200" y="726904"/>
                  </a:lnTo>
                  <a:lnTo>
                    <a:pt x="115821" y="707211"/>
                  </a:lnTo>
                  <a:lnTo>
                    <a:pt x="104016" y="688823"/>
                  </a:lnTo>
                  <a:lnTo>
                    <a:pt x="112339" y="688823"/>
                  </a:lnTo>
                  <a:lnTo>
                    <a:pt x="119955" y="700791"/>
                  </a:lnTo>
                  <a:lnTo>
                    <a:pt x="127572" y="688823"/>
                  </a:lnTo>
                  <a:lnTo>
                    <a:pt x="135895" y="688823"/>
                  </a:lnTo>
                  <a:lnTo>
                    <a:pt x="124090" y="707211"/>
                  </a:lnTo>
                  <a:lnTo>
                    <a:pt x="136711" y="726904"/>
                  </a:lnTo>
                  <a:lnTo>
                    <a:pt x="128388" y="726904"/>
                  </a:lnTo>
                  <a:lnTo>
                    <a:pt x="119955" y="713522"/>
                  </a:lnTo>
                  <a:close/>
                  <a:moveTo>
                    <a:pt x="171556" y="713522"/>
                  </a:moveTo>
                  <a:lnTo>
                    <a:pt x="163123" y="726904"/>
                  </a:lnTo>
                  <a:lnTo>
                    <a:pt x="154800" y="726904"/>
                  </a:lnTo>
                  <a:lnTo>
                    <a:pt x="167421" y="707211"/>
                  </a:lnTo>
                  <a:lnTo>
                    <a:pt x="155616" y="688823"/>
                  </a:lnTo>
                  <a:lnTo>
                    <a:pt x="163939" y="688823"/>
                  </a:lnTo>
                  <a:lnTo>
                    <a:pt x="171555" y="700791"/>
                  </a:lnTo>
                  <a:lnTo>
                    <a:pt x="179172" y="688823"/>
                  </a:lnTo>
                  <a:lnTo>
                    <a:pt x="187495" y="688823"/>
                  </a:lnTo>
                  <a:lnTo>
                    <a:pt x="175690" y="707211"/>
                  </a:lnTo>
                  <a:lnTo>
                    <a:pt x="188311" y="726904"/>
                  </a:lnTo>
                  <a:lnTo>
                    <a:pt x="179988" y="726904"/>
                  </a:lnTo>
                  <a:lnTo>
                    <a:pt x="171555" y="713522"/>
                  </a:lnTo>
                  <a:close/>
                  <a:moveTo>
                    <a:pt x="223156" y="713522"/>
                  </a:moveTo>
                  <a:lnTo>
                    <a:pt x="214724" y="726904"/>
                  </a:lnTo>
                  <a:lnTo>
                    <a:pt x="206401" y="726904"/>
                  </a:lnTo>
                  <a:lnTo>
                    <a:pt x="219021" y="707211"/>
                  </a:lnTo>
                  <a:lnTo>
                    <a:pt x="207217" y="688823"/>
                  </a:lnTo>
                  <a:lnTo>
                    <a:pt x="215540" y="688823"/>
                  </a:lnTo>
                  <a:lnTo>
                    <a:pt x="223156" y="700791"/>
                  </a:lnTo>
                  <a:lnTo>
                    <a:pt x="230772" y="688823"/>
                  </a:lnTo>
                  <a:lnTo>
                    <a:pt x="239095" y="688823"/>
                  </a:lnTo>
                  <a:lnTo>
                    <a:pt x="227291" y="707211"/>
                  </a:lnTo>
                  <a:lnTo>
                    <a:pt x="239911" y="726904"/>
                  </a:lnTo>
                  <a:lnTo>
                    <a:pt x="231588" y="726904"/>
                  </a:lnTo>
                  <a:lnTo>
                    <a:pt x="223156" y="713522"/>
                  </a:lnTo>
                  <a:close/>
                  <a:moveTo>
                    <a:pt x="274756" y="713522"/>
                  </a:moveTo>
                  <a:lnTo>
                    <a:pt x="266324" y="726904"/>
                  </a:lnTo>
                  <a:lnTo>
                    <a:pt x="258001" y="726904"/>
                  </a:lnTo>
                  <a:lnTo>
                    <a:pt x="270621" y="707211"/>
                  </a:lnTo>
                  <a:lnTo>
                    <a:pt x="258817" y="688823"/>
                  </a:lnTo>
                  <a:lnTo>
                    <a:pt x="267140" y="688823"/>
                  </a:lnTo>
                  <a:lnTo>
                    <a:pt x="274756" y="700791"/>
                  </a:lnTo>
                  <a:lnTo>
                    <a:pt x="282373" y="688823"/>
                  </a:lnTo>
                  <a:lnTo>
                    <a:pt x="290696" y="688823"/>
                  </a:lnTo>
                  <a:lnTo>
                    <a:pt x="278891" y="707211"/>
                  </a:lnTo>
                  <a:lnTo>
                    <a:pt x="291512" y="726904"/>
                  </a:lnTo>
                  <a:lnTo>
                    <a:pt x="283189" y="726904"/>
                  </a:lnTo>
                  <a:lnTo>
                    <a:pt x="274756" y="713522"/>
                  </a:lnTo>
                  <a:close/>
                  <a:moveTo>
                    <a:pt x="326356" y="713522"/>
                  </a:moveTo>
                  <a:lnTo>
                    <a:pt x="317924" y="726904"/>
                  </a:lnTo>
                  <a:lnTo>
                    <a:pt x="309601" y="726904"/>
                  </a:lnTo>
                  <a:lnTo>
                    <a:pt x="322222" y="707211"/>
                  </a:lnTo>
                  <a:lnTo>
                    <a:pt x="310417" y="688823"/>
                  </a:lnTo>
                  <a:lnTo>
                    <a:pt x="318740" y="688823"/>
                  </a:lnTo>
                  <a:lnTo>
                    <a:pt x="326356" y="700791"/>
                  </a:lnTo>
                  <a:lnTo>
                    <a:pt x="333973" y="688823"/>
                  </a:lnTo>
                  <a:lnTo>
                    <a:pt x="342296" y="688823"/>
                  </a:lnTo>
                  <a:lnTo>
                    <a:pt x="330491" y="707211"/>
                  </a:lnTo>
                  <a:lnTo>
                    <a:pt x="343112" y="726904"/>
                  </a:lnTo>
                  <a:lnTo>
                    <a:pt x="334789" y="726904"/>
                  </a:lnTo>
                  <a:lnTo>
                    <a:pt x="326356" y="713522"/>
                  </a:lnTo>
                  <a:close/>
                  <a:moveTo>
                    <a:pt x="377956" y="713522"/>
                  </a:moveTo>
                  <a:lnTo>
                    <a:pt x="369524" y="726904"/>
                  </a:lnTo>
                  <a:lnTo>
                    <a:pt x="361201" y="726904"/>
                  </a:lnTo>
                  <a:lnTo>
                    <a:pt x="373822" y="707211"/>
                  </a:lnTo>
                  <a:lnTo>
                    <a:pt x="362017" y="688823"/>
                  </a:lnTo>
                  <a:lnTo>
                    <a:pt x="370340" y="688823"/>
                  </a:lnTo>
                  <a:lnTo>
                    <a:pt x="377956" y="700791"/>
                  </a:lnTo>
                  <a:lnTo>
                    <a:pt x="385573" y="688823"/>
                  </a:lnTo>
                  <a:lnTo>
                    <a:pt x="393896" y="688823"/>
                  </a:lnTo>
                  <a:lnTo>
                    <a:pt x="382091" y="707211"/>
                  </a:lnTo>
                  <a:lnTo>
                    <a:pt x="394712" y="726904"/>
                  </a:lnTo>
                  <a:lnTo>
                    <a:pt x="386389" y="726904"/>
                  </a:lnTo>
                  <a:lnTo>
                    <a:pt x="377956" y="713522"/>
                  </a:lnTo>
                  <a:close/>
                  <a:moveTo>
                    <a:pt x="429556" y="713522"/>
                  </a:moveTo>
                  <a:lnTo>
                    <a:pt x="421124" y="726904"/>
                  </a:lnTo>
                  <a:lnTo>
                    <a:pt x="412801" y="726904"/>
                  </a:lnTo>
                  <a:lnTo>
                    <a:pt x="425422" y="707211"/>
                  </a:lnTo>
                  <a:lnTo>
                    <a:pt x="413617" y="688823"/>
                  </a:lnTo>
                  <a:lnTo>
                    <a:pt x="421940" y="688823"/>
                  </a:lnTo>
                  <a:lnTo>
                    <a:pt x="429556" y="700791"/>
                  </a:lnTo>
                  <a:lnTo>
                    <a:pt x="437173" y="688823"/>
                  </a:lnTo>
                  <a:lnTo>
                    <a:pt x="445496" y="688823"/>
                  </a:lnTo>
                  <a:lnTo>
                    <a:pt x="433691" y="707211"/>
                  </a:lnTo>
                  <a:lnTo>
                    <a:pt x="446312" y="726904"/>
                  </a:lnTo>
                  <a:lnTo>
                    <a:pt x="437989" y="726904"/>
                  </a:lnTo>
                  <a:lnTo>
                    <a:pt x="429556" y="713522"/>
                  </a:lnTo>
                  <a:close/>
                  <a:moveTo>
                    <a:pt x="481157" y="713522"/>
                  </a:moveTo>
                  <a:lnTo>
                    <a:pt x="472724" y="726904"/>
                  </a:lnTo>
                  <a:lnTo>
                    <a:pt x="464401" y="726904"/>
                  </a:lnTo>
                  <a:lnTo>
                    <a:pt x="477022" y="707211"/>
                  </a:lnTo>
                  <a:lnTo>
                    <a:pt x="465217" y="688823"/>
                  </a:lnTo>
                  <a:lnTo>
                    <a:pt x="473540" y="688823"/>
                  </a:lnTo>
                  <a:lnTo>
                    <a:pt x="481156" y="700791"/>
                  </a:lnTo>
                  <a:lnTo>
                    <a:pt x="488773" y="688823"/>
                  </a:lnTo>
                  <a:lnTo>
                    <a:pt x="497096" y="688823"/>
                  </a:lnTo>
                  <a:lnTo>
                    <a:pt x="485291" y="707211"/>
                  </a:lnTo>
                  <a:lnTo>
                    <a:pt x="497912" y="726904"/>
                  </a:lnTo>
                  <a:lnTo>
                    <a:pt x="489589" y="726904"/>
                  </a:lnTo>
                  <a:lnTo>
                    <a:pt x="481156" y="713522"/>
                  </a:lnTo>
                  <a:close/>
                  <a:moveTo>
                    <a:pt x="532757" y="713522"/>
                  </a:moveTo>
                  <a:lnTo>
                    <a:pt x="524324" y="726904"/>
                  </a:lnTo>
                  <a:lnTo>
                    <a:pt x="516001" y="726904"/>
                  </a:lnTo>
                  <a:lnTo>
                    <a:pt x="528622" y="707211"/>
                  </a:lnTo>
                  <a:lnTo>
                    <a:pt x="516817" y="688823"/>
                  </a:lnTo>
                  <a:lnTo>
                    <a:pt x="525140" y="688823"/>
                  </a:lnTo>
                  <a:lnTo>
                    <a:pt x="532756" y="700791"/>
                  </a:lnTo>
                  <a:lnTo>
                    <a:pt x="540373" y="688823"/>
                  </a:lnTo>
                  <a:lnTo>
                    <a:pt x="548696" y="688823"/>
                  </a:lnTo>
                  <a:lnTo>
                    <a:pt x="536891" y="707211"/>
                  </a:lnTo>
                  <a:lnTo>
                    <a:pt x="549512" y="726904"/>
                  </a:lnTo>
                  <a:lnTo>
                    <a:pt x="541189" y="726904"/>
                  </a:lnTo>
                  <a:lnTo>
                    <a:pt x="532756" y="713522"/>
                  </a:lnTo>
                  <a:close/>
                  <a:moveTo>
                    <a:pt x="584357" y="713522"/>
                  </a:moveTo>
                  <a:lnTo>
                    <a:pt x="575925" y="726904"/>
                  </a:lnTo>
                  <a:lnTo>
                    <a:pt x="567601" y="726904"/>
                  </a:lnTo>
                  <a:lnTo>
                    <a:pt x="580222" y="707211"/>
                  </a:lnTo>
                  <a:lnTo>
                    <a:pt x="568417" y="688823"/>
                  </a:lnTo>
                  <a:lnTo>
                    <a:pt x="576741" y="688823"/>
                  </a:lnTo>
                  <a:lnTo>
                    <a:pt x="584357" y="700791"/>
                  </a:lnTo>
                  <a:lnTo>
                    <a:pt x="591973" y="688823"/>
                  </a:lnTo>
                  <a:lnTo>
                    <a:pt x="600296" y="688823"/>
                  </a:lnTo>
                  <a:lnTo>
                    <a:pt x="588492" y="707211"/>
                  </a:lnTo>
                  <a:lnTo>
                    <a:pt x="601112" y="726904"/>
                  </a:lnTo>
                  <a:lnTo>
                    <a:pt x="592789" y="726904"/>
                  </a:lnTo>
                  <a:lnTo>
                    <a:pt x="584357" y="713522"/>
                  </a:lnTo>
                  <a:close/>
                  <a:moveTo>
                    <a:pt x="635957" y="713522"/>
                  </a:moveTo>
                  <a:lnTo>
                    <a:pt x="627525" y="726904"/>
                  </a:lnTo>
                  <a:lnTo>
                    <a:pt x="619202" y="726904"/>
                  </a:lnTo>
                  <a:lnTo>
                    <a:pt x="631822" y="707211"/>
                  </a:lnTo>
                  <a:lnTo>
                    <a:pt x="620018" y="688823"/>
                  </a:lnTo>
                  <a:lnTo>
                    <a:pt x="628341" y="688823"/>
                  </a:lnTo>
                  <a:lnTo>
                    <a:pt x="635957" y="700791"/>
                  </a:lnTo>
                  <a:lnTo>
                    <a:pt x="643573" y="688823"/>
                  </a:lnTo>
                  <a:lnTo>
                    <a:pt x="651896" y="688823"/>
                  </a:lnTo>
                  <a:lnTo>
                    <a:pt x="640092" y="707211"/>
                  </a:lnTo>
                  <a:lnTo>
                    <a:pt x="652712" y="726904"/>
                  </a:lnTo>
                  <a:lnTo>
                    <a:pt x="644389" y="726904"/>
                  </a:lnTo>
                  <a:lnTo>
                    <a:pt x="635957" y="713522"/>
                  </a:lnTo>
                  <a:close/>
                  <a:moveTo>
                    <a:pt x="687557" y="713522"/>
                  </a:moveTo>
                  <a:lnTo>
                    <a:pt x="679125" y="726904"/>
                  </a:lnTo>
                  <a:lnTo>
                    <a:pt x="670802" y="726904"/>
                  </a:lnTo>
                  <a:lnTo>
                    <a:pt x="683423" y="707211"/>
                  </a:lnTo>
                  <a:lnTo>
                    <a:pt x="671618" y="688823"/>
                  </a:lnTo>
                  <a:lnTo>
                    <a:pt x="679941" y="688823"/>
                  </a:lnTo>
                  <a:lnTo>
                    <a:pt x="687557" y="700791"/>
                  </a:lnTo>
                  <a:lnTo>
                    <a:pt x="695174" y="688823"/>
                  </a:lnTo>
                  <a:lnTo>
                    <a:pt x="703497" y="688823"/>
                  </a:lnTo>
                  <a:lnTo>
                    <a:pt x="691692" y="707211"/>
                  </a:lnTo>
                  <a:lnTo>
                    <a:pt x="704313" y="726904"/>
                  </a:lnTo>
                  <a:lnTo>
                    <a:pt x="695990" y="726904"/>
                  </a:lnTo>
                  <a:lnTo>
                    <a:pt x="687557" y="713522"/>
                  </a:lnTo>
                  <a:close/>
                  <a:moveTo>
                    <a:pt x="739157" y="713522"/>
                  </a:moveTo>
                  <a:lnTo>
                    <a:pt x="730725" y="726904"/>
                  </a:lnTo>
                  <a:lnTo>
                    <a:pt x="722402" y="726904"/>
                  </a:lnTo>
                  <a:lnTo>
                    <a:pt x="735023" y="707211"/>
                  </a:lnTo>
                  <a:lnTo>
                    <a:pt x="723218" y="688823"/>
                  </a:lnTo>
                  <a:lnTo>
                    <a:pt x="731541" y="688823"/>
                  </a:lnTo>
                  <a:lnTo>
                    <a:pt x="739157" y="700791"/>
                  </a:lnTo>
                  <a:lnTo>
                    <a:pt x="746774" y="688823"/>
                  </a:lnTo>
                  <a:lnTo>
                    <a:pt x="755097" y="688823"/>
                  </a:lnTo>
                  <a:lnTo>
                    <a:pt x="743292" y="707211"/>
                  </a:lnTo>
                  <a:lnTo>
                    <a:pt x="755913" y="726904"/>
                  </a:lnTo>
                  <a:lnTo>
                    <a:pt x="747590" y="726904"/>
                  </a:lnTo>
                  <a:lnTo>
                    <a:pt x="739157" y="713522"/>
                  </a:lnTo>
                  <a:close/>
                  <a:moveTo>
                    <a:pt x="790757" y="713522"/>
                  </a:moveTo>
                  <a:lnTo>
                    <a:pt x="782325" y="726904"/>
                  </a:lnTo>
                  <a:lnTo>
                    <a:pt x="774002" y="726904"/>
                  </a:lnTo>
                  <a:lnTo>
                    <a:pt x="786623" y="707211"/>
                  </a:lnTo>
                  <a:lnTo>
                    <a:pt x="774818" y="688823"/>
                  </a:lnTo>
                  <a:lnTo>
                    <a:pt x="783141" y="688823"/>
                  </a:lnTo>
                  <a:lnTo>
                    <a:pt x="790757" y="700791"/>
                  </a:lnTo>
                  <a:lnTo>
                    <a:pt x="798374" y="688823"/>
                  </a:lnTo>
                  <a:lnTo>
                    <a:pt x="806697" y="688823"/>
                  </a:lnTo>
                  <a:lnTo>
                    <a:pt x="794892" y="707211"/>
                  </a:lnTo>
                  <a:lnTo>
                    <a:pt x="807513" y="726904"/>
                  </a:lnTo>
                  <a:lnTo>
                    <a:pt x="799190" y="726904"/>
                  </a:lnTo>
                  <a:lnTo>
                    <a:pt x="790757" y="713522"/>
                  </a:lnTo>
                  <a:close/>
                  <a:moveTo>
                    <a:pt x="842357" y="713522"/>
                  </a:moveTo>
                  <a:lnTo>
                    <a:pt x="833925" y="726904"/>
                  </a:lnTo>
                  <a:lnTo>
                    <a:pt x="825602" y="726904"/>
                  </a:lnTo>
                  <a:lnTo>
                    <a:pt x="838223" y="707211"/>
                  </a:lnTo>
                  <a:lnTo>
                    <a:pt x="826418" y="688823"/>
                  </a:lnTo>
                  <a:lnTo>
                    <a:pt x="834741" y="688823"/>
                  </a:lnTo>
                  <a:lnTo>
                    <a:pt x="842357" y="700791"/>
                  </a:lnTo>
                  <a:lnTo>
                    <a:pt x="849974" y="688823"/>
                  </a:lnTo>
                  <a:lnTo>
                    <a:pt x="858297" y="688823"/>
                  </a:lnTo>
                  <a:lnTo>
                    <a:pt x="846492" y="707211"/>
                  </a:lnTo>
                  <a:lnTo>
                    <a:pt x="859113" y="726904"/>
                  </a:lnTo>
                  <a:lnTo>
                    <a:pt x="850790" y="726904"/>
                  </a:lnTo>
                  <a:lnTo>
                    <a:pt x="842357" y="713522"/>
                  </a:lnTo>
                  <a:close/>
                  <a:moveTo>
                    <a:pt x="893958" y="713522"/>
                  </a:moveTo>
                  <a:lnTo>
                    <a:pt x="885526" y="726904"/>
                  </a:lnTo>
                  <a:lnTo>
                    <a:pt x="877202" y="726904"/>
                  </a:lnTo>
                  <a:lnTo>
                    <a:pt x="889823" y="707211"/>
                  </a:lnTo>
                  <a:lnTo>
                    <a:pt x="878018" y="688823"/>
                  </a:lnTo>
                  <a:lnTo>
                    <a:pt x="886341" y="688823"/>
                  </a:lnTo>
                  <a:lnTo>
                    <a:pt x="893958" y="700791"/>
                  </a:lnTo>
                  <a:lnTo>
                    <a:pt x="901574" y="688823"/>
                  </a:lnTo>
                  <a:lnTo>
                    <a:pt x="909897" y="688823"/>
                  </a:lnTo>
                  <a:lnTo>
                    <a:pt x="898093" y="707211"/>
                  </a:lnTo>
                  <a:lnTo>
                    <a:pt x="910713" y="726904"/>
                  </a:lnTo>
                  <a:lnTo>
                    <a:pt x="902390" y="726904"/>
                  </a:lnTo>
                  <a:lnTo>
                    <a:pt x="893958" y="713522"/>
                  </a:lnTo>
                  <a:close/>
                  <a:moveTo>
                    <a:pt x="945558" y="713522"/>
                  </a:moveTo>
                  <a:lnTo>
                    <a:pt x="937126" y="726904"/>
                  </a:lnTo>
                  <a:lnTo>
                    <a:pt x="928803" y="726904"/>
                  </a:lnTo>
                  <a:lnTo>
                    <a:pt x="941423" y="707211"/>
                  </a:lnTo>
                  <a:lnTo>
                    <a:pt x="929619" y="688823"/>
                  </a:lnTo>
                  <a:lnTo>
                    <a:pt x="937942" y="688823"/>
                  </a:lnTo>
                  <a:lnTo>
                    <a:pt x="945558" y="700791"/>
                  </a:lnTo>
                  <a:lnTo>
                    <a:pt x="953174" y="688823"/>
                  </a:lnTo>
                  <a:lnTo>
                    <a:pt x="961497" y="688823"/>
                  </a:lnTo>
                  <a:lnTo>
                    <a:pt x="949693" y="707211"/>
                  </a:lnTo>
                  <a:lnTo>
                    <a:pt x="962313" y="726904"/>
                  </a:lnTo>
                  <a:lnTo>
                    <a:pt x="953990" y="726904"/>
                  </a:lnTo>
                  <a:lnTo>
                    <a:pt x="945558" y="713522"/>
                  </a:lnTo>
                  <a:close/>
                  <a:moveTo>
                    <a:pt x="997158" y="713522"/>
                  </a:moveTo>
                  <a:lnTo>
                    <a:pt x="988726" y="726904"/>
                  </a:lnTo>
                  <a:lnTo>
                    <a:pt x="980403" y="726904"/>
                  </a:lnTo>
                  <a:lnTo>
                    <a:pt x="993023" y="707211"/>
                  </a:lnTo>
                  <a:lnTo>
                    <a:pt x="981219" y="688823"/>
                  </a:lnTo>
                  <a:lnTo>
                    <a:pt x="989542" y="688823"/>
                  </a:lnTo>
                  <a:lnTo>
                    <a:pt x="997158" y="700791"/>
                  </a:lnTo>
                  <a:lnTo>
                    <a:pt x="1004775" y="688823"/>
                  </a:lnTo>
                  <a:lnTo>
                    <a:pt x="1013097" y="688823"/>
                  </a:lnTo>
                  <a:lnTo>
                    <a:pt x="1001293" y="707211"/>
                  </a:lnTo>
                  <a:lnTo>
                    <a:pt x="1013913" y="726904"/>
                  </a:lnTo>
                  <a:lnTo>
                    <a:pt x="1005591" y="726904"/>
                  </a:lnTo>
                  <a:lnTo>
                    <a:pt x="997158" y="713522"/>
                  </a:lnTo>
                  <a:close/>
                  <a:moveTo>
                    <a:pt x="16755" y="770923"/>
                  </a:moveTo>
                  <a:lnTo>
                    <a:pt x="8323" y="784306"/>
                  </a:lnTo>
                  <a:lnTo>
                    <a:pt x="0" y="784306"/>
                  </a:lnTo>
                  <a:lnTo>
                    <a:pt x="12621" y="764613"/>
                  </a:lnTo>
                  <a:lnTo>
                    <a:pt x="816" y="746225"/>
                  </a:lnTo>
                  <a:lnTo>
                    <a:pt x="9139" y="746225"/>
                  </a:lnTo>
                  <a:lnTo>
                    <a:pt x="16755" y="758193"/>
                  </a:lnTo>
                  <a:lnTo>
                    <a:pt x="24372" y="746225"/>
                  </a:lnTo>
                  <a:lnTo>
                    <a:pt x="32695" y="746225"/>
                  </a:lnTo>
                  <a:lnTo>
                    <a:pt x="20890" y="764613"/>
                  </a:lnTo>
                  <a:lnTo>
                    <a:pt x="33511" y="784306"/>
                  </a:lnTo>
                  <a:lnTo>
                    <a:pt x="25188" y="784306"/>
                  </a:lnTo>
                  <a:lnTo>
                    <a:pt x="16755" y="770923"/>
                  </a:lnTo>
                  <a:close/>
                  <a:moveTo>
                    <a:pt x="68355" y="770923"/>
                  </a:moveTo>
                  <a:lnTo>
                    <a:pt x="59923" y="784306"/>
                  </a:lnTo>
                  <a:lnTo>
                    <a:pt x="51600" y="784306"/>
                  </a:lnTo>
                  <a:lnTo>
                    <a:pt x="64221" y="764613"/>
                  </a:lnTo>
                  <a:lnTo>
                    <a:pt x="52416" y="746225"/>
                  </a:lnTo>
                  <a:lnTo>
                    <a:pt x="60739" y="746225"/>
                  </a:lnTo>
                  <a:lnTo>
                    <a:pt x="68355" y="758193"/>
                  </a:lnTo>
                  <a:lnTo>
                    <a:pt x="75972" y="746225"/>
                  </a:lnTo>
                  <a:lnTo>
                    <a:pt x="84295" y="746225"/>
                  </a:lnTo>
                  <a:lnTo>
                    <a:pt x="72490" y="764613"/>
                  </a:lnTo>
                  <a:lnTo>
                    <a:pt x="85111" y="784306"/>
                  </a:lnTo>
                  <a:lnTo>
                    <a:pt x="76788" y="784306"/>
                  </a:lnTo>
                  <a:lnTo>
                    <a:pt x="68355" y="770923"/>
                  </a:lnTo>
                  <a:close/>
                  <a:moveTo>
                    <a:pt x="119956" y="770923"/>
                  </a:moveTo>
                  <a:lnTo>
                    <a:pt x="111523" y="784306"/>
                  </a:lnTo>
                  <a:lnTo>
                    <a:pt x="103200" y="784306"/>
                  </a:lnTo>
                  <a:lnTo>
                    <a:pt x="115821" y="764613"/>
                  </a:lnTo>
                  <a:lnTo>
                    <a:pt x="104016" y="746225"/>
                  </a:lnTo>
                  <a:lnTo>
                    <a:pt x="112339" y="746225"/>
                  </a:lnTo>
                  <a:lnTo>
                    <a:pt x="119955" y="758193"/>
                  </a:lnTo>
                  <a:lnTo>
                    <a:pt x="127572" y="746225"/>
                  </a:lnTo>
                  <a:lnTo>
                    <a:pt x="135895" y="746225"/>
                  </a:lnTo>
                  <a:lnTo>
                    <a:pt x="124090" y="764613"/>
                  </a:lnTo>
                  <a:lnTo>
                    <a:pt x="136711" y="784306"/>
                  </a:lnTo>
                  <a:lnTo>
                    <a:pt x="128388" y="784306"/>
                  </a:lnTo>
                  <a:lnTo>
                    <a:pt x="119955" y="770923"/>
                  </a:lnTo>
                  <a:close/>
                  <a:moveTo>
                    <a:pt x="171556" y="770923"/>
                  </a:moveTo>
                  <a:lnTo>
                    <a:pt x="163123" y="784306"/>
                  </a:lnTo>
                  <a:lnTo>
                    <a:pt x="154800" y="784306"/>
                  </a:lnTo>
                  <a:lnTo>
                    <a:pt x="167421" y="764613"/>
                  </a:lnTo>
                  <a:lnTo>
                    <a:pt x="155616" y="746225"/>
                  </a:lnTo>
                  <a:lnTo>
                    <a:pt x="163939" y="746225"/>
                  </a:lnTo>
                  <a:lnTo>
                    <a:pt x="171555" y="758193"/>
                  </a:lnTo>
                  <a:lnTo>
                    <a:pt x="179172" y="746225"/>
                  </a:lnTo>
                  <a:lnTo>
                    <a:pt x="187495" y="746225"/>
                  </a:lnTo>
                  <a:lnTo>
                    <a:pt x="175690" y="764613"/>
                  </a:lnTo>
                  <a:lnTo>
                    <a:pt x="188311" y="784306"/>
                  </a:lnTo>
                  <a:lnTo>
                    <a:pt x="179988" y="784306"/>
                  </a:lnTo>
                  <a:lnTo>
                    <a:pt x="171555" y="770923"/>
                  </a:lnTo>
                  <a:close/>
                  <a:moveTo>
                    <a:pt x="223156" y="770923"/>
                  </a:moveTo>
                  <a:lnTo>
                    <a:pt x="214724" y="784306"/>
                  </a:lnTo>
                  <a:lnTo>
                    <a:pt x="206401" y="784306"/>
                  </a:lnTo>
                  <a:lnTo>
                    <a:pt x="219021" y="764613"/>
                  </a:lnTo>
                  <a:lnTo>
                    <a:pt x="207217" y="746225"/>
                  </a:lnTo>
                  <a:lnTo>
                    <a:pt x="215540" y="746225"/>
                  </a:lnTo>
                  <a:lnTo>
                    <a:pt x="223156" y="758193"/>
                  </a:lnTo>
                  <a:lnTo>
                    <a:pt x="230772" y="746225"/>
                  </a:lnTo>
                  <a:lnTo>
                    <a:pt x="239095" y="746225"/>
                  </a:lnTo>
                  <a:lnTo>
                    <a:pt x="227291" y="764613"/>
                  </a:lnTo>
                  <a:lnTo>
                    <a:pt x="239911" y="784306"/>
                  </a:lnTo>
                  <a:lnTo>
                    <a:pt x="231588" y="784306"/>
                  </a:lnTo>
                  <a:lnTo>
                    <a:pt x="223156" y="770923"/>
                  </a:lnTo>
                  <a:close/>
                  <a:moveTo>
                    <a:pt x="274756" y="770923"/>
                  </a:moveTo>
                  <a:lnTo>
                    <a:pt x="266324" y="784306"/>
                  </a:lnTo>
                  <a:lnTo>
                    <a:pt x="258001" y="784306"/>
                  </a:lnTo>
                  <a:lnTo>
                    <a:pt x="270621" y="764613"/>
                  </a:lnTo>
                  <a:lnTo>
                    <a:pt x="258817" y="746225"/>
                  </a:lnTo>
                  <a:lnTo>
                    <a:pt x="267140" y="746225"/>
                  </a:lnTo>
                  <a:lnTo>
                    <a:pt x="274756" y="758193"/>
                  </a:lnTo>
                  <a:lnTo>
                    <a:pt x="282373" y="746225"/>
                  </a:lnTo>
                  <a:lnTo>
                    <a:pt x="290696" y="746225"/>
                  </a:lnTo>
                  <a:lnTo>
                    <a:pt x="278891" y="764613"/>
                  </a:lnTo>
                  <a:lnTo>
                    <a:pt x="291512" y="784306"/>
                  </a:lnTo>
                  <a:lnTo>
                    <a:pt x="283189" y="784306"/>
                  </a:lnTo>
                  <a:lnTo>
                    <a:pt x="274756" y="770923"/>
                  </a:lnTo>
                  <a:close/>
                  <a:moveTo>
                    <a:pt x="326356" y="770923"/>
                  </a:moveTo>
                  <a:lnTo>
                    <a:pt x="317924" y="784306"/>
                  </a:lnTo>
                  <a:lnTo>
                    <a:pt x="309601" y="784306"/>
                  </a:lnTo>
                  <a:lnTo>
                    <a:pt x="322222" y="764613"/>
                  </a:lnTo>
                  <a:lnTo>
                    <a:pt x="310417" y="746225"/>
                  </a:lnTo>
                  <a:lnTo>
                    <a:pt x="318740" y="746225"/>
                  </a:lnTo>
                  <a:lnTo>
                    <a:pt x="326356" y="758193"/>
                  </a:lnTo>
                  <a:lnTo>
                    <a:pt x="333973" y="746225"/>
                  </a:lnTo>
                  <a:lnTo>
                    <a:pt x="342296" y="746225"/>
                  </a:lnTo>
                  <a:lnTo>
                    <a:pt x="330491" y="764613"/>
                  </a:lnTo>
                  <a:lnTo>
                    <a:pt x="343112" y="784306"/>
                  </a:lnTo>
                  <a:lnTo>
                    <a:pt x="334789" y="784306"/>
                  </a:lnTo>
                  <a:lnTo>
                    <a:pt x="326356" y="770923"/>
                  </a:lnTo>
                  <a:close/>
                  <a:moveTo>
                    <a:pt x="377956" y="770923"/>
                  </a:moveTo>
                  <a:lnTo>
                    <a:pt x="369524" y="784306"/>
                  </a:lnTo>
                  <a:lnTo>
                    <a:pt x="361201" y="784306"/>
                  </a:lnTo>
                  <a:lnTo>
                    <a:pt x="373822" y="764613"/>
                  </a:lnTo>
                  <a:lnTo>
                    <a:pt x="362017" y="746225"/>
                  </a:lnTo>
                  <a:lnTo>
                    <a:pt x="370340" y="746225"/>
                  </a:lnTo>
                  <a:lnTo>
                    <a:pt x="377956" y="758193"/>
                  </a:lnTo>
                  <a:lnTo>
                    <a:pt x="385573" y="746225"/>
                  </a:lnTo>
                  <a:lnTo>
                    <a:pt x="393896" y="746225"/>
                  </a:lnTo>
                  <a:lnTo>
                    <a:pt x="382091" y="764613"/>
                  </a:lnTo>
                  <a:lnTo>
                    <a:pt x="394712" y="784306"/>
                  </a:lnTo>
                  <a:lnTo>
                    <a:pt x="386389" y="784306"/>
                  </a:lnTo>
                  <a:lnTo>
                    <a:pt x="377956" y="770923"/>
                  </a:lnTo>
                  <a:close/>
                  <a:moveTo>
                    <a:pt x="429556" y="770923"/>
                  </a:moveTo>
                  <a:lnTo>
                    <a:pt x="421124" y="784306"/>
                  </a:lnTo>
                  <a:lnTo>
                    <a:pt x="412801" y="784306"/>
                  </a:lnTo>
                  <a:lnTo>
                    <a:pt x="425422" y="764613"/>
                  </a:lnTo>
                  <a:lnTo>
                    <a:pt x="413617" y="746225"/>
                  </a:lnTo>
                  <a:lnTo>
                    <a:pt x="421940" y="746225"/>
                  </a:lnTo>
                  <a:lnTo>
                    <a:pt x="429556" y="758193"/>
                  </a:lnTo>
                  <a:lnTo>
                    <a:pt x="437173" y="746225"/>
                  </a:lnTo>
                  <a:lnTo>
                    <a:pt x="445496" y="746225"/>
                  </a:lnTo>
                  <a:lnTo>
                    <a:pt x="433691" y="764613"/>
                  </a:lnTo>
                  <a:lnTo>
                    <a:pt x="446312" y="784306"/>
                  </a:lnTo>
                  <a:lnTo>
                    <a:pt x="437989" y="784306"/>
                  </a:lnTo>
                  <a:lnTo>
                    <a:pt x="429556" y="770923"/>
                  </a:lnTo>
                  <a:close/>
                  <a:moveTo>
                    <a:pt x="481157" y="770923"/>
                  </a:moveTo>
                  <a:lnTo>
                    <a:pt x="472724" y="784306"/>
                  </a:lnTo>
                  <a:lnTo>
                    <a:pt x="464401" y="784306"/>
                  </a:lnTo>
                  <a:lnTo>
                    <a:pt x="477022" y="764613"/>
                  </a:lnTo>
                  <a:lnTo>
                    <a:pt x="465217" y="746225"/>
                  </a:lnTo>
                  <a:lnTo>
                    <a:pt x="473540" y="746225"/>
                  </a:lnTo>
                  <a:lnTo>
                    <a:pt x="481156" y="758193"/>
                  </a:lnTo>
                  <a:lnTo>
                    <a:pt x="488773" y="746225"/>
                  </a:lnTo>
                  <a:lnTo>
                    <a:pt x="497096" y="746225"/>
                  </a:lnTo>
                  <a:lnTo>
                    <a:pt x="485291" y="764613"/>
                  </a:lnTo>
                  <a:lnTo>
                    <a:pt x="497912" y="784306"/>
                  </a:lnTo>
                  <a:lnTo>
                    <a:pt x="489589" y="784306"/>
                  </a:lnTo>
                  <a:lnTo>
                    <a:pt x="481156" y="770923"/>
                  </a:lnTo>
                  <a:close/>
                  <a:moveTo>
                    <a:pt x="532757" y="770923"/>
                  </a:moveTo>
                  <a:lnTo>
                    <a:pt x="524324" y="784306"/>
                  </a:lnTo>
                  <a:lnTo>
                    <a:pt x="516001" y="784306"/>
                  </a:lnTo>
                  <a:lnTo>
                    <a:pt x="528622" y="764613"/>
                  </a:lnTo>
                  <a:lnTo>
                    <a:pt x="516817" y="746225"/>
                  </a:lnTo>
                  <a:lnTo>
                    <a:pt x="525140" y="746225"/>
                  </a:lnTo>
                  <a:lnTo>
                    <a:pt x="532756" y="758193"/>
                  </a:lnTo>
                  <a:lnTo>
                    <a:pt x="540373" y="746225"/>
                  </a:lnTo>
                  <a:lnTo>
                    <a:pt x="548696" y="746225"/>
                  </a:lnTo>
                  <a:lnTo>
                    <a:pt x="536891" y="764613"/>
                  </a:lnTo>
                  <a:lnTo>
                    <a:pt x="549512" y="784306"/>
                  </a:lnTo>
                  <a:lnTo>
                    <a:pt x="541189" y="784306"/>
                  </a:lnTo>
                  <a:lnTo>
                    <a:pt x="532756" y="770923"/>
                  </a:lnTo>
                  <a:close/>
                  <a:moveTo>
                    <a:pt x="584357" y="770923"/>
                  </a:moveTo>
                  <a:lnTo>
                    <a:pt x="575925" y="784306"/>
                  </a:lnTo>
                  <a:lnTo>
                    <a:pt x="567601" y="784306"/>
                  </a:lnTo>
                  <a:lnTo>
                    <a:pt x="580222" y="764613"/>
                  </a:lnTo>
                  <a:lnTo>
                    <a:pt x="568417" y="746225"/>
                  </a:lnTo>
                  <a:lnTo>
                    <a:pt x="576741" y="746225"/>
                  </a:lnTo>
                  <a:lnTo>
                    <a:pt x="584357" y="758193"/>
                  </a:lnTo>
                  <a:lnTo>
                    <a:pt x="591973" y="746225"/>
                  </a:lnTo>
                  <a:lnTo>
                    <a:pt x="600296" y="746225"/>
                  </a:lnTo>
                  <a:lnTo>
                    <a:pt x="588492" y="764613"/>
                  </a:lnTo>
                  <a:lnTo>
                    <a:pt x="601112" y="784306"/>
                  </a:lnTo>
                  <a:lnTo>
                    <a:pt x="592789" y="784306"/>
                  </a:lnTo>
                  <a:lnTo>
                    <a:pt x="584357" y="770923"/>
                  </a:lnTo>
                  <a:close/>
                  <a:moveTo>
                    <a:pt x="635957" y="770923"/>
                  </a:moveTo>
                  <a:lnTo>
                    <a:pt x="627525" y="784306"/>
                  </a:lnTo>
                  <a:lnTo>
                    <a:pt x="619202" y="784306"/>
                  </a:lnTo>
                  <a:lnTo>
                    <a:pt x="631822" y="764613"/>
                  </a:lnTo>
                  <a:lnTo>
                    <a:pt x="620018" y="746225"/>
                  </a:lnTo>
                  <a:lnTo>
                    <a:pt x="628341" y="746225"/>
                  </a:lnTo>
                  <a:lnTo>
                    <a:pt x="635957" y="758193"/>
                  </a:lnTo>
                  <a:lnTo>
                    <a:pt x="643573" y="746225"/>
                  </a:lnTo>
                  <a:lnTo>
                    <a:pt x="651896" y="746225"/>
                  </a:lnTo>
                  <a:lnTo>
                    <a:pt x="640092" y="764613"/>
                  </a:lnTo>
                  <a:lnTo>
                    <a:pt x="652712" y="784306"/>
                  </a:lnTo>
                  <a:lnTo>
                    <a:pt x="644389" y="784306"/>
                  </a:lnTo>
                  <a:lnTo>
                    <a:pt x="635957" y="770923"/>
                  </a:lnTo>
                  <a:close/>
                  <a:moveTo>
                    <a:pt x="687557" y="770923"/>
                  </a:moveTo>
                  <a:lnTo>
                    <a:pt x="679125" y="784306"/>
                  </a:lnTo>
                  <a:lnTo>
                    <a:pt x="670802" y="784306"/>
                  </a:lnTo>
                  <a:lnTo>
                    <a:pt x="683423" y="764613"/>
                  </a:lnTo>
                  <a:lnTo>
                    <a:pt x="671618" y="746225"/>
                  </a:lnTo>
                  <a:lnTo>
                    <a:pt x="679941" y="746225"/>
                  </a:lnTo>
                  <a:lnTo>
                    <a:pt x="687557" y="758193"/>
                  </a:lnTo>
                  <a:lnTo>
                    <a:pt x="695174" y="746225"/>
                  </a:lnTo>
                  <a:lnTo>
                    <a:pt x="703497" y="746225"/>
                  </a:lnTo>
                  <a:lnTo>
                    <a:pt x="691692" y="764613"/>
                  </a:lnTo>
                  <a:lnTo>
                    <a:pt x="704313" y="784306"/>
                  </a:lnTo>
                  <a:lnTo>
                    <a:pt x="695990" y="784306"/>
                  </a:lnTo>
                  <a:lnTo>
                    <a:pt x="687557" y="770923"/>
                  </a:lnTo>
                  <a:close/>
                  <a:moveTo>
                    <a:pt x="739157" y="770923"/>
                  </a:moveTo>
                  <a:lnTo>
                    <a:pt x="730725" y="784306"/>
                  </a:lnTo>
                  <a:lnTo>
                    <a:pt x="722402" y="784306"/>
                  </a:lnTo>
                  <a:lnTo>
                    <a:pt x="735023" y="764613"/>
                  </a:lnTo>
                  <a:lnTo>
                    <a:pt x="723218" y="746225"/>
                  </a:lnTo>
                  <a:lnTo>
                    <a:pt x="731541" y="746225"/>
                  </a:lnTo>
                  <a:lnTo>
                    <a:pt x="739157" y="758193"/>
                  </a:lnTo>
                  <a:lnTo>
                    <a:pt x="746774" y="746225"/>
                  </a:lnTo>
                  <a:lnTo>
                    <a:pt x="755097" y="746225"/>
                  </a:lnTo>
                  <a:lnTo>
                    <a:pt x="743292" y="764613"/>
                  </a:lnTo>
                  <a:lnTo>
                    <a:pt x="755913" y="784306"/>
                  </a:lnTo>
                  <a:lnTo>
                    <a:pt x="747590" y="784306"/>
                  </a:lnTo>
                  <a:lnTo>
                    <a:pt x="739157" y="770923"/>
                  </a:lnTo>
                  <a:close/>
                  <a:moveTo>
                    <a:pt x="790757" y="770923"/>
                  </a:moveTo>
                  <a:lnTo>
                    <a:pt x="782325" y="784306"/>
                  </a:lnTo>
                  <a:lnTo>
                    <a:pt x="774002" y="784306"/>
                  </a:lnTo>
                  <a:lnTo>
                    <a:pt x="786623" y="764613"/>
                  </a:lnTo>
                  <a:lnTo>
                    <a:pt x="774818" y="746225"/>
                  </a:lnTo>
                  <a:lnTo>
                    <a:pt x="783141" y="746225"/>
                  </a:lnTo>
                  <a:lnTo>
                    <a:pt x="790757" y="758193"/>
                  </a:lnTo>
                  <a:lnTo>
                    <a:pt x="798374" y="746225"/>
                  </a:lnTo>
                  <a:lnTo>
                    <a:pt x="806697" y="746225"/>
                  </a:lnTo>
                  <a:lnTo>
                    <a:pt x="794892" y="764613"/>
                  </a:lnTo>
                  <a:lnTo>
                    <a:pt x="807513" y="784306"/>
                  </a:lnTo>
                  <a:lnTo>
                    <a:pt x="799190" y="784306"/>
                  </a:lnTo>
                  <a:lnTo>
                    <a:pt x="790757" y="770923"/>
                  </a:lnTo>
                  <a:close/>
                  <a:moveTo>
                    <a:pt x="842357" y="770923"/>
                  </a:moveTo>
                  <a:lnTo>
                    <a:pt x="833925" y="784306"/>
                  </a:lnTo>
                  <a:lnTo>
                    <a:pt x="825602" y="784306"/>
                  </a:lnTo>
                  <a:lnTo>
                    <a:pt x="838223" y="764613"/>
                  </a:lnTo>
                  <a:lnTo>
                    <a:pt x="826418" y="746225"/>
                  </a:lnTo>
                  <a:lnTo>
                    <a:pt x="834741" y="746225"/>
                  </a:lnTo>
                  <a:lnTo>
                    <a:pt x="842357" y="758193"/>
                  </a:lnTo>
                  <a:lnTo>
                    <a:pt x="849974" y="746225"/>
                  </a:lnTo>
                  <a:lnTo>
                    <a:pt x="858297" y="746225"/>
                  </a:lnTo>
                  <a:lnTo>
                    <a:pt x="846492" y="764613"/>
                  </a:lnTo>
                  <a:lnTo>
                    <a:pt x="859113" y="784306"/>
                  </a:lnTo>
                  <a:lnTo>
                    <a:pt x="850790" y="784306"/>
                  </a:lnTo>
                  <a:lnTo>
                    <a:pt x="842357" y="770923"/>
                  </a:lnTo>
                  <a:close/>
                  <a:moveTo>
                    <a:pt x="893958" y="770923"/>
                  </a:moveTo>
                  <a:lnTo>
                    <a:pt x="885526" y="784306"/>
                  </a:lnTo>
                  <a:lnTo>
                    <a:pt x="877202" y="784306"/>
                  </a:lnTo>
                  <a:lnTo>
                    <a:pt x="889823" y="764613"/>
                  </a:lnTo>
                  <a:lnTo>
                    <a:pt x="878018" y="746225"/>
                  </a:lnTo>
                  <a:lnTo>
                    <a:pt x="886341" y="746225"/>
                  </a:lnTo>
                  <a:lnTo>
                    <a:pt x="893958" y="758193"/>
                  </a:lnTo>
                  <a:lnTo>
                    <a:pt x="901574" y="746225"/>
                  </a:lnTo>
                  <a:lnTo>
                    <a:pt x="909897" y="746225"/>
                  </a:lnTo>
                  <a:lnTo>
                    <a:pt x="898093" y="764613"/>
                  </a:lnTo>
                  <a:lnTo>
                    <a:pt x="910713" y="784306"/>
                  </a:lnTo>
                  <a:lnTo>
                    <a:pt x="902390" y="784306"/>
                  </a:lnTo>
                  <a:lnTo>
                    <a:pt x="893958" y="770923"/>
                  </a:lnTo>
                  <a:close/>
                  <a:moveTo>
                    <a:pt x="945558" y="770923"/>
                  </a:moveTo>
                  <a:lnTo>
                    <a:pt x="937126" y="784306"/>
                  </a:lnTo>
                  <a:lnTo>
                    <a:pt x="928803" y="784306"/>
                  </a:lnTo>
                  <a:lnTo>
                    <a:pt x="941423" y="764613"/>
                  </a:lnTo>
                  <a:lnTo>
                    <a:pt x="929619" y="746225"/>
                  </a:lnTo>
                  <a:lnTo>
                    <a:pt x="937942" y="746225"/>
                  </a:lnTo>
                  <a:lnTo>
                    <a:pt x="945558" y="758193"/>
                  </a:lnTo>
                  <a:lnTo>
                    <a:pt x="953174" y="746225"/>
                  </a:lnTo>
                  <a:lnTo>
                    <a:pt x="961497" y="746225"/>
                  </a:lnTo>
                  <a:lnTo>
                    <a:pt x="949693" y="764613"/>
                  </a:lnTo>
                  <a:lnTo>
                    <a:pt x="962313" y="784306"/>
                  </a:lnTo>
                  <a:lnTo>
                    <a:pt x="953990" y="784306"/>
                  </a:lnTo>
                  <a:lnTo>
                    <a:pt x="945558" y="770923"/>
                  </a:lnTo>
                  <a:close/>
                  <a:moveTo>
                    <a:pt x="997158" y="770923"/>
                  </a:moveTo>
                  <a:lnTo>
                    <a:pt x="988726" y="784306"/>
                  </a:lnTo>
                  <a:lnTo>
                    <a:pt x="980403" y="784306"/>
                  </a:lnTo>
                  <a:lnTo>
                    <a:pt x="993023" y="764613"/>
                  </a:lnTo>
                  <a:lnTo>
                    <a:pt x="981219" y="746225"/>
                  </a:lnTo>
                  <a:lnTo>
                    <a:pt x="989542" y="746225"/>
                  </a:lnTo>
                  <a:lnTo>
                    <a:pt x="997158" y="758193"/>
                  </a:lnTo>
                  <a:lnTo>
                    <a:pt x="1004775" y="746225"/>
                  </a:lnTo>
                  <a:lnTo>
                    <a:pt x="1013097" y="746225"/>
                  </a:lnTo>
                  <a:lnTo>
                    <a:pt x="1001293" y="764613"/>
                  </a:lnTo>
                  <a:lnTo>
                    <a:pt x="1013913" y="784306"/>
                  </a:lnTo>
                  <a:lnTo>
                    <a:pt x="1005591" y="784306"/>
                  </a:lnTo>
                  <a:lnTo>
                    <a:pt x="997158" y="770923"/>
                  </a:lnTo>
                  <a:close/>
                  <a:moveTo>
                    <a:pt x="16755" y="828325"/>
                  </a:moveTo>
                  <a:lnTo>
                    <a:pt x="8323" y="841708"/>
                  </a:lnTo>
                  <a:lnTo>
                    <a:pt x="0" y="841708"/>
                  </a:lnTo>
                  <a:lnTo>
                    <a:pt x="12621" y="822015"/>
                  </a:lnTo>
                  <a:lnTo>
                    <a:pt x="816" y="803627"/>
                  </a:lnTo>
                  <a:lnTo>
                    <a:pt x="9139" y="803627"/>
                  </a:lnTo>
                  <a:lnTo>
                    <a:pt x="16755" y="815595"/>
                  </a:lnTo>
                  <a:lnTo>
                    <a:pt x="24372" y="803627"/>
                  </a:lnTo>
                  <a:lnTo>
                    <a:pt x="32695" y="803627"/>
                  </a:lnTo>
                  <a:lnTo>
                    <a:pt x="20890" y="822015"/>
                  </a:lnTo>
                  <a:lnTo>
                    <a:pt x="33511" y="841708"/>
                  </a:lnTo>
                  <a:lnTo>
                    <a:pt x="25188" y="841708"/>
                  </a:lnTo>
                  <a:lnTo>
                    <a:pt x="16755" y="828325"/>
                  </a:lnTo>
                  <a:close/>
                  <a:moveTo>
                    <a:pt x="68355" y="828325"/>
                  </a:moveTo>
                  <a:lnTo>
                    <a:pt x="59923" y="841708"/>
                  </a:lnTo>
                  <a:lnTo>
                    <a:pt x="51600" y="841708"/>
                  </a:lnTo>
                  <a:lnTo>
                    <a:pt x="64221" y="822015"/>
                  </a:lnTo>
                  <a:lnTo>
                    <a:pt x="52416" y="803627"/>
                  </a:lnTo>
                  <a:lnTo>
                    <a:pt x="60739" y="803627"/>
                  </a:lnTo>
                  <a:lnTo>
                    <a:pt x="68355" y="815595"/>
                  </a:lnTo>
                  <a:lnTo>
                    <a:pt x="75972" y="803627"/>
                  </a:lnTo>
                  <a:lnTo>
                    <a:pt x="84295" y="803627"/>
                  </a:lnTo>
                  <a:lnTo>
                    <a:pt x="72490" y="822015"/>
                  </a:lnTo>
                  <a:lnTo>
                    <a:pt x="85111" y="841708"/>
                  </a:lnTo>
                  <a:lnTo>
                    <a:pt x="76788" y="841708"/>
                  </a:lnTo>
                  <a:lnTo>
                    <a:pt x="68355" y="828325"/>
                  </a:lnTo>
                  <a:close/>
                  <a:moveTo>
                    <a:pt x="119956" y="828325"/>
                  </a:moveTo>
                  <a:lnTo>
                    <a:pt x="111523" y="841708"/>
                  </a:lnTo>
                  <a:lnTo>
                    <a:pt x="103200" y="841708"/>
                  </a:lnTo>
                  <a:lnTo>
                    <a:pt x="115821" y="822015"/>
                  </a:lnTo>
                  <a:lnTo>
                    <a:pt x="104016" y="803627"/>
                  </a:lnTo>
                  <a:lnTo>
                    <a:pt x="112339" y="803627"/>
                  </a:lnTo>
                  <a:lnTo>
                    <a:pt x="119955" y="815595"/>
                  </a:lnTo>
                  <a:lnTo>
                    <a:pt x="127572" y="803627"/>
                  </a:lnTo>
                  <a:lnTo>
                    <a:pt x="135895" y="803627"/>
                  </a:lnTo>
                  <a:lnTo>
                    <a:pt x="124090" y="822015"/>
                  </a:lnTo>
                  <a:lnTo>
                    <a:pt x="136711" y="841708"/>
                  </a:lnTo>
                  <a:lnTo>
                    <a:pt x="128388" y="841708"/>
                  </a:lnTo>
                  <a:lnTo>
                    <a:pt x="119955" y="828325"/>
                  </a:lnTo>
                  <a:close/>
                  <a:moveTo>
                    <a:pt x="171556" y="828325"/>
                  </a:moveTo>
                  <a:lnTo>
                    <a:pt x="163123" y="841708"/>
                  </a:lnTo>
                  <a:lnTo>
                    <a:pt x="154800" y="841708"/>
                  </a:lnTo>
                  <a:lnTo>
                    <a:pt x="167421" y="822015"/>
                  </a:lnTo>
                  <a:lnTo>
                    <a:pt x="155616" y="803627"/>
                  </a:lnTo>
                  <a:lnTo>
                    <a:pt x="163939" y="803627"/>
                  </a:lnTo>
                  <a:lnTo>
                    <a:pt x="171555" y="815595"/>
                  </a:lnTo>
                  <a:lnTo>
                    <a:pt x="179172" y="803627"/>
                  </a:lnTo>
                  <a:lnTo>
                    <a:pt x="187495" y="803627"/>
                  </a:lnTo>
                  <a:lnTo>
                    <a:pt x="175690" y="822015"/>
                  </a:lnTo>
                  <a:lnTo>
                    <a:pt x="188311" y="841708"/>
                  </a:lnTo>
                  <a:lnTo>
                    <a:pt x="179988" y="841708"/>
                  </a:lnTo>
                  <a:lnTo>
                    <a:pt x="171555" y="828325"/>
                  </a:lnTo>
                  <a:close/>
                  <a:moveTo>
                    <a:pt x="223156" y="828325"/>
                  </a:moveTo>
                  <a:lnTo>
                    <a:pt x="214724" y="841708"/>
                  </a:lnTo>
                  <a:lnTo>
                    <a:pt x="206401" y="841708"/>
                  </a:lnTo>
                  <a:lnTo>
                    <a:pt x="219021" y="822015"/>
                  </a:lnTo>
                  <a:lnTo>
                    <a:pt x="207217" y="803627"/>
                  </a:lnTo>
                  <a:lnTo>
                    <a:pt x="215540" y="803627"/>
                  </a:lnTo>
                  <a:lnTo>
                    <a:pt x="223156" y="815595"/>
                  </a:lnTo>
                  <a:lnTo>
                    <a:pt x="230772" y="803627"/>
                  </a:lnTo>
                  <a:lnTo>
                    <a:pt x="239095" y="803627"/>
                  </a:lnTo>
                  <a:lnTo>
                    <a:pt x="227291" y="822015"/>
                  </a:lnTo>
                  <a:lnTo>
                    <a:pt x="239911" y="841708"/>
                  </a:lnTo>
                  <a:lnTo>
                    <a:pt x="231588" y="841708"/>
                  </a:lnTo>
                  <a:lnTo>
                    <a:pt x="223156" y="828325"/>
                  </a:lnTo>
                  <a:close/>
                  <a:moveTo>
                    <a:pt x="274756" y="828325"/>
                  </a:moveTo>
                  <a:lnTo>
                    <a:pt x="266324" y="841708"/>
                  </a:lnTo>
                  <a:lnTo>
                    <a:pt x="258001" y="841708"/>
                  </a:lnTo>
                  <a:lnTo>
                    <a:pt x="270621" y="822015"/>
                  </a:lnTo>
                  <a:lnTo>
                    <a:pt x="258817" y="803627"/>
                  </a:lnTo>
                  <a:lnTo>
                    <a:pt x="267140" y="803627"/>
                  </a:lnTo>
                  <a:lnTo>
                    <a:pt x="274756" y="815595"/>
                  </a:lnTo>
                  <a:lnTo>
                    <a:pt x="282373" y="803627"/>
                  </a:lnTo>
                  <a:lnTo>
                    <a:pt x="290696" y="803627"/>
                  </a:lnTo>
                  <a:lnTo>
                    <a:pt x="278891" y="822015"/>
                  </a:lnTo>
                  <a:lnTo>
                    <a:pt x="291512" y="841708"/>
                  </a:lnTo>
                  <a:lnTo>
                    <a:pt x="283189" y="841708"/>
                  </a:lnTo>
                  <a:lnTo>
                    <a:pt x="274756" y="828325"/>
                  </a:lnTo>
                  <a:close/>
                  <a:moveTo>
                    <a:pt x="326356" y="828325"/>
                  </a:moveTo>
                  <a:lnTo>
                    <a:pt x="317924" y="841708"/>
                  </a:lnTo>
                  <a:lnTo>
                    <a:pt x="309601" y="841708"/>
                  </a:lnTo>
                  <a:lnTo>
                    <a:pt x="322222" y="822015"/>
                  </a:lnTo>
                  <a:lnTo>
                    <a:pt x="310417" y="803627"/>
                  </a:lnTo>
                  <a:lnTo>
                    <a:pt x="318740" y="803627"/>
                  </a:lnTo>
                  <a:lnTo>
                    <a:pt x="326356" y="815595"/>
                  </a:lnTo>
                  <a:lnTo>
                    <a:pt x="333973" y="803627"/>
                  </a:lnTo>
                  <a:lnTo>
                    <a:pt x="342296" y="803627"/>
                  </a:lnTo>
                  <a:lnTo>
                    <a:pt x="330491" y="822015"/>
                  </a:lnTo>
                  <a:lnTo>
                    <a:pt x="343112" y="841708"/>
                  </a:lnTo>
                  <a:lnTo>
                    <a:pt x="334789" y="841708"/>
                  </a:lnTo>
                  <a:lnTo>
                    <a:pt x="326356" y="828325"/>
                  </a:lnTo>
                  <a:close/>
                  <a:moveTo>
                    <a:pt x="377956" y="828325"/>
                  </a:moveTo>
                  <a:lnTo>
                    <a:pt x="369524" y="841708"/>
                  </a:lnTo>
                  <a:lnTo>
                    <a:pt x="361201" y="841708"/>
                  </a:lnTo>
                  <a:lnTo>
                    <a:pt x="373822" y="822015"/>
                  </a:lnTo>
                  <a:lnTo>
                    <a:pt x="362017" y="803627"/>
                  </a:lnTo>
                  <a:lnTo>
                    <a:pt x="370340" y="803627"/>
                  </a:lnTo>
                  <a:lnTo>
                    <a:pt x="377956" y="815595"/>
                  </a:lnTo>
                  <a:lnTo>
                    <a:pt x="385573" y="803627"/>
                  </a:lnTo>
                  <a:lnTo>
                    <a:pt x="393896" y="803627"/>
                  </a:lnTo>
                  <a:lnTo>
                    <a:pt x="382091" y="822015"/>
                  </a:lnTo>
                  <a:lnTo>
                    <a:pt x="394712" y="841708"/>
                  </a:lnTo>
                  <a:lnTo>
                    <a:pt x="386389" y="841708"/>
                  </a:lnTo>
                  <a:lnTo>
                    <a:pt x="377956" y="828325"/>
                  </a:lnTo>
                  <a:close/>
                  <a:moveTo>
                    <a:pt x="429556" y="828325"/>
                  </a:moveTo>
                  <a:lnTo>
                    <a:pt x="421124" y="841708"/>
                  </a:lnTo>
                  <a:lnTo>
                    <a:pt x="412801" y="841708"/>
                  </a:lnTo>
                  <a:lnTo>
                    <a:pt x="425422" y="822015"/>
                  </a:lnTo>
                  <a:lnTo>
                    <a:pt x="413617" y="803627"/>
                  </a:lnTo>
                  <a:lnTo>
                    <a:pt x="421940" y="803627"/>
                  </a:lnTo>
                  <a:lnTo>
                    <a:pt x="429556" y="815595"/>
                  </a:lnTo>
                  <a:lnTo>
                    <a:pt x="437173" y="803627"/>
                  </a:lnTo>
                  <a:lnTo>
                    <a:pt x="445496" y="803627"/>
                  </a:lnTo>
                  <a:lnTo>
                    <a:pt x="433691" y="822015"/>
                  </a:lnTo>
                  <a:lnTo>
                    <a:pt x="446312" y="841708"/>
                  </a:lnTo>
                  <a:lnTo>
                    <a:pt x="437989" y="841708"/>
                  </a:lnTo>
                  <a:lnTo>
                    <a:pt x="429556" y="828325"/>
                  </a:lnTo>
                  <a:close/>
                  <a:moveTo>
                    <a:pt x="481157" y="828325"/>
                  </a:moveTo>
                  <a:lnTo>
                    <a:pt x="472724" y="841708"/>
                  </a:lnTo>
                  <a:lnTo>
                    <a:pt x="464401" y="841708"/>
                  </a:lnTo>
                  <a:lnTo>
                    <a:pt x="477022" y="822015"/>
                  </a:lnTo>
                  <a:lnTo>
                    <a:pt x="465217" y="803627"/>
                  </a:lnTo>
                  <a:lnTo>
                    <a:pt x="473540" y="803627"/>
                  </a:lnTo>
                  <a:lnTo>
                    <a:pt x="481156" y="815595"/>
                  </a:lnTo>
                  <a:lnTo>
                    <a:pt x="488773" y="803627"/>
                  </a:lnTo>
                  <a:lnTo>
                    <a:pt x="497096" y="803627"/>
                  </a:lnTo>
                  <a:lnTo>
                    <a:pt x="485291" y="822015"/>
                  </a:lnTo>
                  <a:lnTo>
                    <a:pt x="497912" y="841708"/>
                  </a:lnTo>
                  <a:lnTo>
                    <a:pt x="489589" y="841708"/>
                  </a:lnTo>
                  <a:lnTo>
                    <a:pt x="481156" y="828325"/>
                  </a:lnTo>
                  <a:close/>
                  <a:moveTo>
                    <a:pt x="532757" y="828325"/>
                  </a:moveTo>
                  <a:lnTo>
                    <a:pt x="524324" y="841708"/>
                  </a:lnTo>
                  <a:lnTo>
                    <a:pt x="516001" y="841708"/>
                  </a:lnTo>
                  <a:lnTo>
                    <a:pt x="528622" y="822015"/>
                  </a:lnTo>
                  <a:lnTo>
                    <a:pt x="516817" y="803627"/>
                  </a:lnTo>
                  <a:lnTo>
                    <a:pt x="525140" y="803627"/>
                  </a:lnTo>
                  <a:lnTo>
                    <a:pt x="532756" y="815595"/>
                  </a:lnTo>
                  <a:lnTo>
                    <a:pt x="540373" y="803627"/>
                  </a:lnTo>
                  <a:lnTo>
                    <a:pt x="548696" y="803627"/>
                  </a:lnTo>
                  <a:lnTo>
                    <a:pt x="536891" y="822015"/>
                  </a:lnTo>
                  <a:lnTo>
                    <a:pt x="549512" y="841708"/>
                  </a:lnTo>
                  <a:lnTo>
                    <a:pt x="541189" y="841708"/>
                  </a:lnTo>
                  <a:lnTo>
                    <a:pt x="532756" y="828325"/>
                  </a:lnTo>
                  <a:close/>
                  <a:moveTo>
                    <a:pt x="584357" y="828325"/>
                  </a:moveTo>
                  <a:lnTo>
                    <a:pt x="575925" y="841708"/>
                  </a:lnTo>
                  <a:lnTo>
                    <a:pt x="567601" y="841708"/>
                  </a:lnTo>
                  <a:lnTo>
                    <a:pt x="580222" y="822015"/>
                  </a:lnTo>
                  <a:lnTo>
                    <a:pt x="568417" y="803627"/>
                  </a:lnTo>
                  <a:lnTo>
                    <a:pt x="576741" y="803627"/>
                  </a:lnTo>
                  <a:lnTo>
                    <a:pt x="584357" y="815595"/>
                  </a:lnTo>
                  <a:lnTo>
                    <a:pt x="591973" y="803627"/>
                  </a:lnTo>
                  <a:lnTo>
                    <a:pt x="600296" y="803627"/>
                  </a:lnTo>
                  <a:lnTo>
                    <a:pt x="588492" y="822015"/>
                  </a:lnTo>
                  <a:lnTo>
                    <a:pt x="601112" y="841708"/>
                  </a:lnTo>
                  <a:lnTo>
                    <a:pt x="592789" y="841708"/>
                  </a:lnTo>
                  <a:lnTo>
                    <a:pt x="584357" y="828325"/>
                  </a:lnTo>
                  <a:close/>
                  <a:moveTo>
                    <a:pt x="635957" y="828325"/>
                  </a:moveTo>
                  <a:lnTo>
                    <a:pt x="627525" y="841708"/>
                  </a:lnTo>
                  <a:lnTo>
                    <a:pt x="619202" y="841708"/>
                  </a:lnTo>
                  <a:lnTo>
                    <a:pt x="631822" y="822015"/>
                  </a:lnTo>
                  <a:lnTo>
                    <a:pt x="620018" y="803627"/>
                  </a:lnTo>
                  <a:lnTo>
                    <a:pt x="628341" y="803627"/>
                  </a:lnTo>
                  <a:lnTo>
                    <a:pt x="635957" y="815595"/>
                  </a:lnTo>
                  <a:lnTo>
                    <a:pt x="643573" y="803627"/>
                  </a:lnTo>
                  <a:lnTo>
                    <a:pt x="651896" y="803627"/>
                  </a:lnTo>
                  <a:lnTo>
                    <a:pt x="640092" y="822015"/>
                  </a:lnTo>
                  <a:lnTo>
                    <a:pt x="652712" y="841708"/>
                  </a:lnTo>
                  <a:lnTo>
                    <a:pt x="644389" y="841708"/>
                  </a:lnTo>
                  <a:lnTo>
                    <a:pt x="635957" y="828325"/>
                  </a:lnTo>
                  <a:close/>
                  <a:moveTo>
                    <a:pt x="687557" y="828325"/>
                  </a:moveTo>
                  <a:lnTo>
                    <a:pt x="679125" y="841708"/>
                  </a:lnTo>
                  <a:lnTo>
                    <a:pt x="670802" y="841708"/>
                  </a:lnTo>
                  <a:lnTo>
                    <a:pt x="683423" y="822015"/>
                  </a:lnTo>
                  <a:lnTo>
                    <a:pt x="671618" y="803627"/>
                  </a:lnTo>
                  <a:lnTo>
                    <a:pt x="679941" y="803627"/>
                  </a:lnTo>
                  <a:lnTo>
                    <a:pt x="687557" y="815595"/>
                  </a:lnTo>
                  <a:lnTo>
                    <a:pt x="695174" y="803627"/>
                  </a:lnTo>
                  <a:lnTo>
                    <a:pt x="703497" y="803627"/>
                  </a:lnTo>
                  <a:lnTo>
                    <a:pt x="691692" y="822015"/>
                  </a:lnTo>
                  <a:lnTo>
                    <a:pt x="704313" y="841708"/>
                  </a:lnTo>
                  <a:lnTo>
                    <a:pt x="695990" y="841708"/>
                  </a:lnTo>
                  <a:lnTo>
                    <a:pt x="687557" y="828325"/>
                  </a:lnTo>
                  <a:close/>
                  <a:moveTo>
                    <a:pt x="739157" y="828325"/>
                  </a:moveTo>
                  <a:lnTo>
                    <a:pt x="730725" y="841708"/>
                  </a:lnTo>
                  <a:lnTo>
                    <a:pt x="722402" y="841708"/>
                  </a:lnTo>
                  <a:lnTo>
                    <a:pt x="735023" y="822015"/>
                  </a:lnTo>
                  <a:lnTo>
                    <a:pt x="723218" y="803627"/>
                  </a:lnTo>
                  <a:lnTo>
                    <a:pt x="731541" y="803627"/>
                  </a:lnTo>
                  <a:lnTo>
                    <a:pt x="739157" y="815595"/>
                  </a:lnTo>
                  <a:lnTo>
                    <a:pt x="746774" y="803627"/>
                  </a:lnTo>
                  <a:lnTo>
                    <a:pt x="755097" y="803627"/>
                  </a:lnTo>
                  <a:lnTo>
                    <a:pt x="743292" y="822015"/>
                  </a:lnTo>
                  <a:lnTo>
                    <a:pt x="755913" y="841708"/>
                  </a:lnTo>
                  <a:lnTo>
                    <a:pt x="747590" y="841708"/>
                  </a:lnTo>
                  <a:lnTo>
                    <a:pt x="739157" y="828325"/>
                  </a:lnTo>
                  <a:close/>
                  <a:moveTo>
                    <a:pt x="790757" y="828325"/>
                  </a:moveTo>
                  <a:lnTo>
                    <a:pt x="782325" y="841708"/>
                  </a:lnTo>
                  <a:lnTo>
                    <a:pt x="774002" y="841708"/>
                  </a:lnTo>
                  <a:lnTo>
                    <a:pt x="786623" y="822015"/>
                  </a:lnTo>
                  <a:lnTo>
                    <a:pt x="774818" y="803627"/>
                  </a:lnTo>
                  <a:lnTo>
                    <a:pt x="783141" y="803627"/>
                  </a:lnTo>
                  <a:lnTo>
                    <a:pt x="790757" y="815595"/>
                  </a:lnTo>
                  <a:lnTo>
                    <a:pt x="798374" y="803627"/>
                  </a:lnTo>
                  <a:lnTo>
                    <a:pt x="806697" y="803627"/>
                  </a:lnTo>
                  <a:lnTo>
                    <a:pt x="794892" y="822015"/>
                  </a:lnTo>
                  <a:lnTo>
                    <a:pt x="807513" y="841708"/>
                  </a:lnTo>
                  <a:lnTo>
                    <a:pt x="799190" y="841708"/>
                  </a:lnTo>
                  <a:lnTo>
                    <a:pt x="790757" y="828325"/>
                  </a:lnTo>
                  <a:close/>
                  <a:moveTo>
                    <a:pt x="842357" y="828325"/>
                  </a:moveTo>
                  <a:lnTo>
                    <a:pt x="833925" y="841708"/>
                  </a:lnTo>
                  <a:lnTo>
                    <a:pt x="825602" y="841708"/>
                  </a:lnTo>
                  <a:lnTo>
                    <a:pt x="838223" y="822015"/>
                  </a:lnTo>
                  <a:lnTo>
                    <a:pt x="826418" y="803627"/>
                  </a:lnTo>
                  <a:lnTo>
                    <a:pt x="834741" y="803627"/>
                  </a:lnTo>
                  <a:lnTo>
                    <a:pt x="842357" y="815595"/>
                  </a:lnTo>
                  <a:lnTo>
                    <a:pt x="849974" y="803627"/>
                  </a:lnTo>
                  <a:lnTo>
                    <a:pt x="858297" y="803627"/>
                  </a:lnTo>
                  <a:lnTo>
                    <a:pt x="846492" y="822015"/>
                  </a:lnTo>
                  <a:lnTo>
                    <a:pt x="859113" y="841708"/>
                  </a:lnTo>
                  <a:lnTo>
                    <a:pt x="850790" y="841708"/>
                  </a:lnTo>
                  <a:lnTo>
                    <a:pt x="842357" y="828325"/>
                  </a:lnTo>
                  <a:close/>
                  <a:moveTo>
                    <a:pt x="893958" y="828325"/>
                  </a:moveTo>
                  <a:lnTo>
                    <a:pt x="885526" y="841708"/>
                  </a:lnTo>
                  <a:lnTo>
                    <a:pt x="877202" y="841708"/>
                  </a:lnTo>
                  <a:lnTo>
                    <a:pt x="889823" y="822015"/>
                  </a:lnTo>
                  <a:lnTo>
                    <a:pt x="878018" y="803627"/>
                  </a:lnTo>
                  <a:lnTo>
                    <a:pt x="886341" y="803627"/>
                  </a:lnTo>
                  <a:lnTo>
                    <a:pt x="893958" y="815595"/>
                  </a:lnTo>
                  <a:lnTo>
                    <a:pt x="901574" y="803627"/>
                  </a:lnTo>
                  <a:lnTo>
                    <a:pt x="909897" y="803627"/>
                  </a:lnTo>
                  <a:lnTo>
                    <a:pt x="898093" y="822015"/>
                  </a:lnTo>
                  <a:lnTo>
                    <a:pt x="910713" y="841708"/>
                  </a:lnTo>
                  <a:lnTo>
                    <a:pt x="902390" y="841708"/>
                  </a:lnTo>
                  <a:lnTo>
                    <a:pt x="893958" y="828325"/>
                  </a:lnTo>
                  <a:close/>
                  <a:moveTo>
                    <a:pt x="945558" y="828325"/>
                  </a:moveTo>
                  <a:lnTo>
                    <a:pt x="937126" y="841708"/>
                  </a:lnTo>
                  <a:lnTo>
                    <a:pt x="928803" y="841708"/>
                  </a:lnTo>
                  <a:lnTo>
                    <a:pt x="941423" y="822015"/>
                  </a:lnTo>
                  <a:lnTo>
                    <a:pt x="929619" y="803627"/>
                  </a:lnTo>
                  <a:lnTo>
                    <a:pt x="937942" y="803627"/>
                  </a:lnTo>
                  <a:lnTo>
                    <a:pt x="945558" y="815595"/>
                  </a:lnTo>
                  <a:lnTo>
                    <a:pt x="953174" y="803627"/>
                  </a:lnTo>
                  <a:lnTo>
                    <a:pt x="961497" y="803627"/>
                  </a:lnTo>
                  <a:lnTo>
                    <a:pt x="949693" y="822015"/>
                  </a:lnTo>
                  <a:lnTo>
                    <a:pt x="962313" y="841708"/>
                  </a:lnTo>
                  <a:lnTo>
                    <a:pt x="953990" y="841708"/>
                  </a:lnTo>
                  <a:lnTo>
                    <a:pt x="945558" y="828325"/>
                  </a:lnTo>
                  <a:close/>
                  <a:moveTo>
                    <a:pt x="997158" y="828325"/>
                  </a:moveTo>
                  <a:lnTo>
                    <a:pt x="988726" y="841708"/>
                  </a:lnTo>
                  <a:lnTo>
                    <a:pt x="980403" y="841708"/>
                  </a:lnTo>
                  <a:lnTo>
                    <a:pt x="993023" y="822015"/>
                  </a:lnTo>
                  <a:lnTo>
                    <a:pt x="981219" y="803627"/>
                  </a:lnTo>
                  <a:lnTo>
                    <a:pt x="989542" y="803627"/>
                  </a:lnTo>
                  <a:lnTo>
                    <a:pt x="997158" y="815595"/>
                  </a:lnTo>
                  <a:lnTo>
                    <a:pt x="1004775" y="803627"/>
                  </a:lnTo>
                  <a:lnTo>
                    <a:pt x="1013097" y="803627"/>
                  </a:lnTo>
                  <a:lnTo>
                    <a:pt x="1001293" y="822015"/>
                  </a:lnTo>
                  <a:lnTo>
                    <a:pt x="1013913" y="841708"/>
                  </a:lnTo>
                  <a:lnTo>
                    <a:pt x="1005591" y="841708"/>
                  </a:lnTo>
                  <a:lnTo>
                    <a:pt x="997158" y="828325"/>
                  </a:lnTo>
                  <a:close/>
                  <a:moveTo>
                    <a:pt x="16755" y="885727"/>
                  </a:moveTo>
                  <a:lnTo>
                    <a:pt x="8323" y="899110"/>
                  </a:lnTo>
                  <a:lnTo>
                    <a:pt x="0" y="899110"/>
                  </a:lnTo>
                  <a:lnTo>
                    <a:pt x="12621" y="879417"/>
                  </a:lnTo>
                  <a:lnTo>
                    <a:pt x="816" y="861029"/>
                  </a:lnTo>
                  <a:lnTo>
                    <a:pt x="9139" y="861029"/>
                  </a:lnTo>
                  <a:lnTo>
                    <a:pt x="16755" y="872997"/>
                  </a:lnTo>
                  <a:lnTo>
                    <a:pt x="24372" y="861029"/>
                  </a:lnTo>
                  <a:lnTo>
                    <a:pt x="32695" y="861029"/>
                  </a:lnTo>
                  <a:lnTo>
                    <a:pt x="20890" y="879417"/>
                  </a:lnTo>
                  <a:lnTo>
                    <a:pt x="33511" y="899110"/>
                  </a:lnTo>
                  <a:lnTo>
                    <a:pt x="25188" y="899110"/>
                  </a:lnTo>
                  <a:lnTo>
                    <a:pt x="16755" y="885727"/>
                  </a:lnTo>
                  <a:close/>
                  <a:moveTo>
                    <a:pt x="68355" y="885727"/>
                  </a:moveTo>
                  <a:lnTo>
                    <a:pt x="59923" y="899110"/>
                  </a:lnTo>
                  <a:lnTo>
                    <a:pt x="51600" y="899110"/>
                  </a:lnTo>
                  <a:lnTo>
                    <a:pt x="64221" y="879417"/>
                  </a:lnTo>
                  <a:lnTo>
                    <a:pt x="52416" y="861029"/>
                  </a:lnTo>
                  <a:lnTo>
                    <a:pt x="60739" y="861029"/>
                  </a:lnTo>
                  <a:lnTo>
                    <a:pt x="68355" y="872997"/>
                  </a:lnTo>
                  <a:lnTo>
                    <a:pt x="75972" y="861029"/>
                  </a:lnTo>
                  <a:lnTo>
                    <a:pt x="84295" y="861029"/>
                  </a:lnTo>
                  <a:lnTo>
                    <a:pt x="72490" y="879417"/>
                  </a:lnTo>
                  <a:lnTo>
                    <a:pt x="85111" y="899110"/>
                  </a:lnTo>
                  <a:lnTo>
                    <a:pt x="76788" y="899110"/>
                  </a:lnTo>
                  <a:lnTo>
                    <a:pt x="68355" y="885727"/>
                  </a:lnTo>
                  <a:close/>
                  <a:moveTo>
                    <a:pt x="119956" y="885727"/>
                  </a:moveTo>
                  <a:lnTo>
                    <a:pt x="111523" y="899110"/>
                  </a:lnTo>
                  <a:lnTo>
                    <a:pt x="103200" y="899110"/>
                  </a:lnTo>
                  <a:lnTo>
                    <a:pt x="115821" y="879417"/>
                  </a:lnTo>
                  <a:lnTo>
                    <a:pt x="104016" y="861029"/>
                  </a:lnTo>
                  <a:lnTo>
                    <a:pt x="112339" y="861029"/>
                  </a:lnTo>
                  <a:lnTo>
                    <a:pt x="119955" y="872997"/>
                  </a:lnTo>
                  <a:lnTo>
                    <a:pt x="127572" y="861029"/>
                  </a:lnTo>
                  <a:lnTo>
                    <a:pt x="135895" y="861029"/>
                  </a:lnTo>
                  <a:lnTo>
                    <a:pt x="124090" y="879417"/>
                  </a:lnTo>
                  <a:lnTo>
                    <a:pt x="136711" y="899110"/>
                  </a:lnTo>
                  <a:lnTo>
                    <a:pt x="128388" y="899110"/>
                  </a:lnTo>
                  <a:lnTo>
                    <a:pt x="119955" y="885727"/>
                  </a:lnTo>
                  <a:close/>
                  <a:moveTo>
                    <a:pt x="171556" y="885727"/>
                  </a:moveTo>
                  <a:lnTo>
                    <a:pt x="163123" y="899110"/>
                  </a:lnTo>
                  <a:lnTo>
                    <a:pt x="154800" y="899110"/>
                  </a:lnTo>
                  <a:lnTo>
                    <a:pt x="167421" y="879417"/>
                  </a:lnTo>
                  <a:lnTo>
                    <a:pt x="155616" y="861029"/>
                  </a:lnTo>
                  <a:lnTo>
                    <a:pt x="163939" y="861029"/>
                  </a:lnTo>
                  <a:lnTo>
                    <a:pt x="171555" y="872997"/>
                  </a:lnTo>
                  <a:lnTo>
                    <a:pt x="179172" y="861029"/>
                  </a:lnTo>
                  <a:lnTo>
                    <a:pt x="187495" y="861029"/>
                  </a:lnTo>
                  <a:lnTo>
                    <a:pt x="175690" y="879417"/>
                  </a:lnTo>
                  <a:lnTo>
                    <a:pt x="188311" y="899110"/>
                  </a:lnTo>
                  <a:lnTo>
                    <a:pt x="179988" y="899110"/>
                  </a:lnTo>
                  <a:lnTo>
                    <a:pt x="171555" y="885727"/>
                  </a:lnTo>
                  <a:close/>
                  <a:moveTo>
                    <a:pt x="223156" y="885727"/>
                  </a:moveTo>
                  <a:lnTo>
                    <a:pt x="214724" y="899110"/>
                  </a:lnTo>
                  <a:lnTo>
                    <a:pt x="206401" y="899110"/>
                  </a:lnTo>
                  <a:lnTo>
                    <a:pt x="219021" y="879417"/>
                  </a:lnTo>
                  <a:lnTo>
                    <a:pt x="207217" y="861029"/>
                  </a:lnTo>
                  <a:lnTo>
                    <a:pt x="215540" y="861029"/>
                  </a:lnTo>
                  <a:lnTo>
                    <a:pt x="223156" y="872997"/>
                  </a:lnTo>
                  <a:lnTo>
                    <a:pt x="230772" y="861029"/>
                  </a:lnTo>
                  <a:lnTo>
                    <a:pt x="239095" y="861029"/>
                  </a:lnTo>
                  <a:lnTo>
                    <a:pt x="227291" y="879417"/>
                  </a:lnTo>
                  <a:lnTo>
                    <a:pt x="239911" y="899110"/>
                  </a:lnTo>
                  <a:lnTo>
                    <a:pt x="231588" y="899110"/>
                  </a:lnTo>
                  <a:lnTo>
                    <a:pt x="223156" y="885727"/>
                  </a:lnTo>
                  <a:close/>
                  <a:moveTo>
                    <a:pt x="274756" y="885727"/>
                  </a:moveTo>
                  <a:lnTo>
                    <a:pt x="266324" y="899110"/>
                  </a:lnTo>
                  <a:lnTo>
                    <a:pt x="258001" y="899110"/>
                  </a:lnTo>
                  <a:lnTo>
                    <a:pt x="270621" y="879417"/>
                  </a:lnTo>
                  <a:lnTo>
                    <a:pt x="258817" y="861029"/>
                  </a:lnTo>
                  <a:lnTo>
                    <a:pt x="267140" y="861029"/>
                  </a:lnTo>
                  <a:lnTo>
                    <a:pt x="274756" y="872997"/>
                  </a:lnTo>
                  <a:lnTo>
                    <a:pt x="282373" y="861029"/>
                  </a:lnTo>
                  <a:lnTo>
                    <a:pt x="290696" y="861029"/>
                  </a:lnTo>
                  <a:lnTo>
                    <a:pt x="278891" y="879417"/>
                  </a:lnTo>
                  <a:lnTo>
                    <a:pt x="291512" y="899110"/>
                  </a:lnTo>
                  <a:lnTo>
                    <a:pt x="283189" y="899110"/>
                  </a:lnTo>
                  <a:lnTo>
                    <a:pt x="274756" y="885727"/>
                  </a:lnTo>
                  <a:close/>
                  <a:moveTo>
                    <a:pt x="326356" y="885727"/>
                  </a:moveTo>
                  <a:lnTo>
                    <a:pt x="317924" y="899110"/>
                  </a:lnTo>
                  <a:lnTo>
                    <a:pt x="309601" y="899110"/>
                  </a:lnTo>
                  <a:lnTo>
                    <a:pt x="322222" y="879417"/>
                  </a:lnTo>
                  <a:lnTo>
                    <a:pt x="310417" y="861029"/>
                  </a:lnTo>
                  <a:lnTo>
                    <a:pt x="318740" y="861029"/>
                  </a:lnTo>
                  <a:lnTo>
                    <a:pt x="326356" y="872997"/>
                  </a:lnTo>
                  <a:lnTo>
                    <a:pt x="333973" y="861029"/>
                  </a:lnTo>
                  <a:lnTo>
                    <a:pt x="342296" y="861029"/>
                  </a:lnTo>
                  <a:lnTo>
                    <a:pt x="330491" y="879417"/>
                  </a:lnTo>
                  <a:lnTo>
                    <a:pt x="343112" y="899110"/>
                  </a:lnTo>
                  <a:lnTo>
                    <a:pt x="334789" y="899110"/>
                  </a:lnTo>
                  <a:lnTo>
                    <a:pt x="326356" y="885727"/>
                  </a:lnTo>
                  <a:close/>
                  <a:moveTo>
                    <a:pt x="377956" y="885727"/>
                  </a:moveTo>
                  <a:lnTo>
                    <a:pt x="369524" y="899110"/>
                  </a:lnTo>
                  <a:lnTo>
                    <a:pt x="361201" y="899110"/>
                  </a:lnTo>
                  <a:lnTo>
                    <a:pt x="373822" y="879417"/>
                  </a:lnTo>
                  <a:lnTo>
                    <a:pt x="362017" y="861029"/>
                  </a:lnTo>
                  <a:lnTo>
                    <a:pt x="370340" y="861029"/>
                  </a:lnTo>
                  <a:lnTo>
                    <a:pt x="377956" y="872997"/>
                  </a:lnTo>
                  <a:lnTo>
                    <a:pt x="385573" y="861029"/>
                  </a:lnTo>
                  <a:lnTo>
                    <a:pt x="393896" y="861029"/>
                  </a:lnTo>
                  <a:lnTo>
                    <a:pt x="382091" y="879417"/>
                  </a:lnTo>
                  <a:lnTo>
                    <a:pt x="394712" y="899110"/>
                  </a:lnTo>
                  <a:lnTo>
                    <a:pt x="386389" y="899110"/>
                  </a:lnTo>
                  <a:lnTo>
                    <a:pt x="377956" y="885727"/>
                  </a:lnTo>
                  <a:close/>
                  <a:moveTo>
                    <a:pt x="429556" y="885727"/>
                  </a:moveTo>
                  <a:lnTo>
                    <a:pt x="421124" y="899110"/>
                  </a:lnTo>
                  <a:lnTo>
                    <a:pt x="412801" y="899110"/>
                  </a:lnTo>
                  <a:lnTo>
                    <a:pt x="425422" y="879417"/>
                  </a:lnTo>
                  <a:lnTo>
                    <a:pt x="413617" y="861029"/>
                  </a:lnTo>
                  <a:lnTo>
                    <a:pt x="421940" y="861029"/>
                  </a:lnTo>
                  <a:lnTo>
                    <a:pt x="429556" y="872997"/>
                  </a:lnTo>
                  <a:lnTo>
                    <a:pt x="437173" y="861029"/>
                  </a:lnTo>
                  <a:lnTo>
                    <a:pt x="445496" y="861029"/>
                  </a:lnTo>
                  <a:lnTo>
                    <a:pt x="433691" y="879417"/>
                  </a:lnTo>
                  <a:lnTo>
                    <a:pt x="446312" y="899110"/>
                  </a:lnTo>
                  <a:lnTo>
                    <a:pt x="437989" y="899110"/>
                  </a:lnTo>
                  <a:lnTo>
                    <a:pt x="429556" y="885727"/>
                  </a:lnTo>
                  <a:close/>
                  <a:moveTo>
                    <a:pt x="481157" y="885727"/>
                  </a:moveTo>
                  <a:lnTo>
                    <a:pt x="472724" y="899110"/>
                  </a:lnTo>
                  <a:lnTo>
                    <a:pt x="464401" y="899110"/>
                  </a:lnTo>
                  <a:lnTo>
                    <a:pt x="477022" y="879417"/>
                  </a:lnTo>
                  <a:lnTo>
                    <a:pt x="465217" y="861029"/>
                  </a:lnTo>
                  <a:lnTo>
                    <a:pt x="473540" y="861029"/>
                  </a:lnTo>
                  <a:lnTo>
                    <a:pt x="481156" y="872997"/>
                  </a:lnTo>
                  <a:lnTo>
                    <a:pt x="488773" y="861029"/>
                  </a:lnTo>
                  <a:lnTo>
                    <a:pt x="497096" y="861029"/>
                  </a:lnTo>
                  <a:lnTo>
                    <a:pt x="485291" y="879417"/>
                  </a:lnTo>
                  <a:lnTo>
                    <a:pt x="497912" y="899110"/>
                  </a:lnTo>
                  <a:lnTo>
                    <a:pt x="489589" y="899110"/>
                  </a:lnTo>
                  <a:lnTo>
                    <a:pt x="481156" y="885727"/>
                  </a:lnTo>
                  <a:close/>
                  <a:moveTo>
                    <a:pt x="532757" y="885727"/>
                  </a:moveTo>
                  <a:lnTo>
                    <a:pt x="524324" y="899110"/>
                  </a:lnTo>
                  <a:lnTo>
                    <a:pt x="516001" y="899110"/>
                  </a:lnTo>
                  <a:lnTo>
                    <a:pt x="528622" y="879417"/>
                  </a:lnTo>
                  <a:lnTo>
                    <a:pt x="516817" y="861029"/>
                  </a:lnTo>
                  <a:lnTo>
                    <a:pt x="525140" y="861029"/>
                  </a:lnTo>
                  <a:lnTo>
                    <a:pt x="532756" y="872997"/>
                  </a:lnTo>
                  <a:lnTo>
                    <a:pt x="540373" y="861029"/>
                  </a:lnTo>
                  <a:lnTo>
                    <a:pt x="548696" y="861029"/>
                  </a:lnTo>
                  <a:lnTo>
                    <a:pt x="536891" y="879417"/>
                  </a:lnTo>
                  <a:lnTo>
                    <a:pt x="549512" y="899110"/>
                  </a:lnTo>
                  <a:lnTo>
                    <a:pt x="541189" y="899110"/>
                  </a:lnTo>
                  <a:lnTo>
                    <a:pt x="532756" y="885727"/>
                  </a:lnTo>
                  <a:close/>
                  <a:moveTo>
                    <a:pt x="584357" y="885727"/>
                  </a:moveTo>
                  <a:lnTo>
                    <a:pt x="575925" y="899110"/>
                  </a:lnTo>
                  <a:lnTo>
                    <a:pt x="567601" y="899110"/>
                  </a:lnTo>
                  <a:lnTo>
                    <a:pt x="580222" y="879417"/>
                  </a:lnTo>
                  <a:lnTo>
                    <a:pt x="568417" y="861029"/>
                  </a:lnTo>
                  <a:lnTo>
                    <a:pt x="576741" y="861029"/>
                  </a:lnTo>
                  <a:lnTo>
                    <a:pt x="584357" y="872997"/>
                  </a:lnTo>
                  <a:lnTo>
                    <a:pt x="591973" y="861029"/>
                  </a:lnTo>
                  <a:lnTo>
                    <a:pt x="600296" y="861029"/>
                  </a:lnTo>
                  <a:lnTo>
                    <a:pt x="588492" y="879417"/>
                  </a:lnTo>
                  <a:lnTo>
                    <a:pt x="601112" y="899110"/>
                  </a:lnTo>
                  <a:lnTo>
                    <a:pt x="592789" y="899110"/>
                  </a:lnTo>
                  <a:lnTo>
                    <a:pt x="584357" y="885727"/>
                  </a:lnTo>
                  <a:close/>
                  <a:moveTo>
                    <a:pt x="635957" y="885727"/>
                  </a:moveTo>
                  <a:lnTo>
                    <a:pt x="627525" y="899110"/>
                  </a:lnTo>
                  <a:lnTo>
                    <a:pt x="619202" y="899110"/>
                  </a:lnTo>
                  <a:lnTo>
                    <a:pt x="631822" y="879417"/>
                  </a:lnTo>
                  <a:lnTo>
                    <a:pt x="620018" y="861029"/>
                  </a:lnTo>
                  <a:lnTo>
                    <a:pt x="628341" y="861029"/>
                  </a:lnTo>
                  <a:lnTo>
                    <a:pt x="635957" y="872997"/>
                  </a:lnTo>
                  <a:lnTo>
                    <a:pt x="643573" y="861029"/>
                  </a:lnTo>
                  <a:lnTo>
                    <a:pt x="651896" y="861029"/>
                  </a:lnTo>
                  <a:lnTo>
                    <a:pt x="640092" y="879417"/>
                  </a:lnTo>
                  <a:lnTo>
                    <a:pt x="652712" y="899110"/>
                  </a:lnTo>
                  <a:lnTo>
                    <a:pt x="644389" y="899110"/>
                  </a:lnTo>
                  <a:lnTo>
                    <a:pt x="635957" y="885727"/>
                  </a:lnTo>
                  <a:close/>
                  <a:moveTo>
                    <a:pt x="687557" y="885727"/>
                  </a:moveTo>
                  <a:lnTo>
                    <a:pt x="679125" y="899110"/>
                  </a:lnTo>
                  <a:lnTo>
                    <a:pt x="670802" y="899110"/>
                  </a:lnTo>
                  <a:lnTo>
                    <a:pt x="683423" y="879417"/>
                  </a:lnTo>
                  <a:lnTo>
                    <a:pt x="671618" y="861029"/>
                  </a:lnTo>
                  <a:lnTo>
                    <a:pt x="679941" y="861029"/>
                  </a:lnTo>
                  <a:lnTo>
                    <a:pt x="687557" y="872997"/>
                  </a:lnTo>
                  <a:lnTo>
                    <a:pt x="695174" y="861029"/>
                  </a:lnTo>
                  <a:lnTo>
                    <a:pt x="703497" y="861029"/>
                  </a:lnTo>
                  <a:lnTo>
                    <a:pt x="691692" y="879417"/>
                  </a:lnTo>
                  <a:lnTo>
                    <a:pt x="704313" y="899110"/>
                  </a:lnTo>
                  <a:lnTo>
                    <a:pt x="695990" y="899110"/>
                  </a:lnTo>
                  <a:lnTo>
                    <a:pt x="687557" y="885727"/>
                  </a:lnTo>
                  <a:close/>
                  <a:moveTo>
                    <a:pt x="739157" y="885727"/>
                  </a:moveTo>
                  <a:lnTo>
                    <a:pt x="730725" y="899110"/>
                  </a:lnTo>
                  <a:lnTo>
                    <a:pt x="722402" y="899110"/>
                  </a:lnTo>
                  <a:lnTo>
                    <a:pt x="735023" y="879417"/>
                  </a:lnTo>
                  <a:lnTo>
                    <a:pt x="723218" y="861029"/>
                  </a:lnTo>
                  <a:lnTo>
                    <a:pt x="731541" y="861029"/>
                  </a:lnTo>
                  <a:lnTo>
                    <a:pt x="739157" y="872997"/>
                  </a:lnTo>
                  <a:lnTo>
                    <a:pt x="746774" y="861029"/>
                  </a:lnTo>
                  <a:lnTo>
                    <a:pt x="755097" y="861029"/>
                  </a:lnTo>
                  <a:lnTo>
                    <a:pt x="743292" y="879417"/>
                  </a:lnTo>
                  <a:lnTo>
                    <a:pt x="755913" y="899110"/>
                  </a:lnTo>
                  <a:lnTo>
                    <a:pt x="747590" y="899110"/>
                  </a:lnTo>
                  <a:lnTo>
                    <a:pt x="739157" y="885727"/>
                  </a:lnTo>
                  <a:close/>
                  <a:moveTo>
                    <a:pt x="790757" y="885727"/>
                  </a:moveTo>
                  <a:lnTo>
                    <a:pt x="782325" y="899110"/>
                  </a:lnTo>
                  <a:lnTo>
                    <a:pt x="774002" y="899110"/>
                  </a:lnTo>
                  <a:lnTo>
                    <a:pt x="786623" y="879417"/>
                  </a:lnTo>
                  <a:lnTo>
                    <a:pt x="774818" y="861029"/>
                  </a:lnTo>
                  <a:lnTo>
                    <a:pt x="783141" y="861029"/>
                  </a:lnTo>
                  <a:lnTo>
                    <a:pt x="790757" y="872997"/>
                  </a:lnTo>
                  <a:lnTo>
                    <a:pt x="798374" y="861029"/>
                  </a:lnTo>
                  <a:lnTo>
                    <a:pt x="806697" y="861029"/>
                  </a:lnTo>
                  <a:lnTo>
                    <a:pt x="794892" y="879417"/>
                  </a:lnTo>
                  <a:lnTo>
                    <a:pt x="807513" y="899110"/>
                  </a:lnTo>
                  <a:lnTo>
                    <a:pt x="799190" y="899110"/>
                  </a:lnTo>
                  <a:lnTo>
                    <a:pt x="790757" y="885727"/>
                  </a:lnTo>
                  <a:close/>
                  <a:moveTo>
                    <a:pt x="842357" y="885727"/>
                  </a:moveTo>
                  <a:lnTo>
                    <a:pt x="833925" y="899110"/>
                  </a:lnTo>
                  <a:lnTo>
                    <a:pt x="825602" y="899110"/>
                  </a:lnTo>
                  <a:lnTo>
                    <a:pt x="838223" y="879417"/>
                  </a:lnTo>
                  <a:lnTo>
                    <a:pt x="826418" y="861029"/>
                  </a:lnTo>
                  <a:lnTo>
                    <a:pt x="834741" y="861029"/>
                  </a:lnTo>
                  <a:lnTo>
                    <a:pt x="842357" y="872997"/>
                  </a:lnTo>
                  <a:lnTo>
                    <a:pt x="849974" y="861029"/>
                  </a:lnTo>
                  <a:lnTo>
                    <a:pt x="858297" y="861029"/>
                  </a:lnTo>
                  <a:lnTo>
                    <a:pt x="846492" y="879417"/>
                  </a:lnTo>
                  <a:lnTo>
                    <a:pt x="859113" y="899110"/>
                  </a:lnTo>
                  <a:lnTo>
                    <a:pt x="850790" y="899110"/>
                  </a:lnTo>
                  <a:lnTo>
                    <a:pt x="842357" y="885727"/>
                  </a:lnTo>
                  <a:close/>
                  <a:moveTo>
                    <a:pt x="893958" y="885727"/>
                  </a:moveTo>
                  <a:lnTo>
                    <a:pt x="885526" y="899110"/>
                  </a:lnTo>
                  <a:lnTo>
                    <a:pt x="877202" y="899110"/>
                  </a:lnTo>
                  <a:lnTo>
                    <a:pt x="889823" y="879417"/>
                  </a:lnTo>
                  <a:lnTo>
                    <a:pt x="878018" y="861029"/>
                  </a:lnTo>
                  <a:lnTo>
                    <a:pt x="886341" y="861029"/>
                  </a:lnTo>
                  <a:lnTo>
                    <a:pt x="893958" y="872997"/>
                  </a:lnTo>
                  <a:lnTo>
                    <a:pt x="901574" y="861029"/>
                  </a:lnTo>
                  <a:lnTo>
                    <a:pt x="909897" y="861029"/>
                  </a:lnTo>
                  <a:lnTo>
                    <a:pt x="898093" y="879417"/>
                  </a:lnTo>
                  <a:lnTo>
                    <a:pt x="910713" y="899110"/>
                  </a:lnTo>
                  <a:lnTo>
                    <a:pt x="902390" y="899110"/>
                  </a:lnTo>
                  <a:lnTo>
                    <a:pt x="893958" y="885727"/>
                  </a:lnTo>
                  <a:close/>
                  <a:moveTo>
                    <a:pt x="945558" y="885727"/>
                  </a:moveTo>
                  <a:lnTo>
                    <a:pt x="937126" y="899110"/>
                  </a:lnTo>
                  <a:lnTo>
                    <a:pt x="928803" y="899110"/>
                  </a:lnTo>
                  <a:lnTo>
                    <a:pt x="941423" y="879417"/>
                  </a:lnTo>
                  <a:lnTo>
                    <a:pt x="929619" y="861029"/>
                  </a:lnTo>
                  <a:lnTo>
                    <a:pt x="937942" y="861029"/>
                  </a:lnTo>
                  <a:lnTo>
                    <a:pt x="945558" y="872997"/>
                  </a:lnTo>
                  <a:lnTo>
                    <a:pt x="953174" y="861029"/>
                  </a:lnTo>
                  <a:lnTo>
                    <a:pt x="961497" y="861029"/>
                  </a:lnTo>
                  <a:lnTo>
                    <a:pt x="949693" y="879417"/>
                  </a:lnTo>
                  <a:lnTo>
                    <a:pt x="962313" y="899110"/>
                  </a:lnTo>
                  <a:lnTo>
                    <a:pt x="953990" y="899110"/>
                  </a:lnTo>
                  <a:lnTo>
                    <a:pt x="945558" y="885727"/>
                  </a:lnTo>
                  <a:close/>
                  <a:moveTo>
                    <a:pt x="997158" y="885727"/>
                  </a:moveTo>
                  <a:lnTo>
                    <a:pt x="988726" y="899110"/>
                  </a:lnTo>
                  <a:lnTo>
                    <a:pt x="980403" y="899110"/>
                  </a:lnTo>
                  <a:lnTo>
                    <a:pt x="993023" y="879417"/>
                  </a:lnTo>
                  <a:lnTo>
                    <a:pt x="981219" y="861029"/>
                  </a:lnTo>
                  <a:lnTo>
                    <a:pt x="989542" y="861029"/>
                  </a:lnTo>
                  <a:lnTo>
                    <a:pt x="997158" y="872997"/>
                  </a:lnTo>
                  <a:lnTo>
                    <a:pt x="1004775" y="861029"/>
                  </a:lnTo>
                  <a:lnTo>
                    <a:pt x="1013097" y="861029"/>
                  </a:lnTo>
                  <a:lnTo>
                    <a:pt x="1001293" y="879417"/>
                  </a:lnTo>
                  <a:lnTo>
                    <a:pt x="1013913" y="899110"/>
                  </a:lnTo>
                  <a:lnTo>
                    <a:pt x="1005591" y="899110"/>
                  </a:lnTo>
                  <a:lnTo>
                    <a:pt x="997158" y="885727"/>
                  </a:lnTo>
                  <a:close/>
                  <a:moveTo>
                    <a:pt x="16755" y="943129"/>
                  </a:moveTo>
                  <a:lnTo>
                    <a:pt x="8323" y="956512"/>
                  </a:lnTo>
                  <a:lnTo>
                    <a:pt x="0" y="956512"/>
                  </a:lnTo>
                  <a:lnTo>
                    <a:pt x="12621" y="936818"/>
                  </a:lnTo>
                  <a:lnTo>
                    <a:pt x="816" y="918430"/>
                  </a:lnTo>
                  <a:lnTo>
                    <a:pt x="9139" y="918430"/>
                  </a:lnTo>
                  <a:lnTo>
                    <a:pt x="16755" y="930399"/>
                  </a:lnTo>
                  <a:lnTo>
                    <a:pt x="24372" y="918430"/>
                  </a:lnTo>
                  <a:lnTo>
                    <a:pt x="32695" y="918430"/>
                  </a:lnTo>
                  <a:lnTo>
                    <a:pt x="20890" y="936818"/>
                  </a:lnTo>
                  <a:lnTo>
                    <a:pt x="33511" y="956512"/>
                  </a:lnTo>
                  <a:lnTo>
                    <a:pt x="25188" y="956512"/>
                  </a:lnTo>
                  <a:lnTo>
                    <a:pt x="16755" y="943129"/>
                  </a:lnTo>
                  <a:close/>
                  <a:moveTo>
                    <a:pt x="68355" y="943129"/>
                  </a:moveTo>
                  <a:lnTo>
                    <a:pt x="59923" y="956512"/>
                  </a:lnTo>
                  <a:lnTo>
                    <a:pt x="51600" y="956512"/>
                  </a:lnTo>
                  <a:lnTo>
                    <a:pt x="64221" y="936818"/>
                  </a:lnTo>
                  <a:lnTo>
                    <a:pt x="52416" y="918430"/>
                  </a:lnTo>
                  <a:lnTo>
                    <a:pt x="60739" y="918430"/>
                  </a:lnTo>
                  <a:lnTo>
                    <a:pt x="68355" y="930399"/>
                  </a:lnTo>
                  <a:lnTo>
                    <a:pt x="75972" y="918430"/>
                  </a:lnTo>
                  <a:lnTo>
                    <a:pt x="84295" y="918430"/>
                  </a:lnTo>
                  <a:lnTo>
                    <a:pt x="72490" y="936818"/>
                  </a:lnTo>
                  <a:lnTo>
                    <a:pt x="85111" y="956512"/>
                  </a:lnTo>
                  <a:lnTo>
                    <a:pt x="76788" y="956512"/>
                  </a:lnTo>
                  <a:lnTo>
                    <a:pt x="68355" y="943129"/>
                  </a:lnTo>
                  <a:close/>
                  <a:moveTo>
                    <a:pt x="119956" y="943129"/>
                  </a:moveTo>
                  <a:lnTo>
                    <a:pt x="111523" y="956512"/>
                  </a:lnTo>
                  <a:lnTo>
                    <a:pt x="103200" y="956512"/>
                  </a:lnTo>
                  <a:lnTo>
                    <a:pt x="115821" y="936818"/>
                  </a:lnTo>
                  <a:lnTo>
                    <a:pt x="104016" y="918430"/>
                  </a:lnTo>
                  <a:lnTo>
                    <a:pt x="112339" y="918430"/>
                  </a:lnTo>
                  <a:lnTo>
                    <a:pt x="119955" y="930399"/>
                  </a:lnTo>
                  <a:lnTo>
                    <a:pt x="127572" y="918430"/>
                  </a:lnTo>
                  <a:lnTo>
                    <a:pt x="135895" y="918430"/>
                  </a:lnTo>
                  <a:lnTo>
                    <a:pt x="124090" y="936818"/>
                  </a:lnTo>
                  <a:lnTo>
                    <a:pt x="136711" y="956512"/>
                  </a:lnTo>
                  <a:lnTo>
                    <a:pt x="128388" y="956512"/>
                  </a:lnTo>
                  <a:lnTo>
                    <a:pt x="119955" y="943129"/>
                  </a:lnTo>
                  <a:close/>
                  <a:moveTo>
                    <a:pt x="171556" y="943129"/>
                  </a:moveTo>
                  <a:lnTo>
                    <a:pt x="163123" y="956512"/>
                  </a:lnTo>
                  <a:lnTo>
                    <a:pt x="154800" y="956512"/>
                  </a:lnTo>
                  <a:lnTo>
                    <a:pt x="167421" y="936818"/>
                  </a:lnTo>
                  <a:lnTo>
                    <a:pt x="155616" y="918430"/>
                  </a:lnTo>
                  <a:lnTo>
                    <a:pt x="163939" y="918430"/>
                  </a:lnTo>
                  <a:lnTo>
                    <a:pt x="171555" y="930399"/>
                  </a:lnTo>
                  <a:lnTo>
                    <a:pt x="179172" y="918430"/>
                  </a:lnTo>
                  <a:lnTo>
                    <a:pt x="187495" y="918430"/>
                  </a:lnTo>
                  <a:lnTo>
                    <a:pt x="175690" y="936818"/>
                  </a:lnTo>
                  <a:lnTo>
                    <a:pt x="188311" y="956512"/>
                  </a:lnTo>
                  <a:lnTo>
                    <a:pt x="179988" y="956512"/>
                  </a:lnTo>
                  <a:lnTo>
                    <a:pt x="171555" y="943129"/>
                  </a:lnTo>
                  <a:close/>
                  <a:moveTo>
                    <a:pt x="223156" y="943129"/>
                  </a:moveTo>
                  <a:lnTo>
                    <a:pt x="214724" y="956512"/>
                  </a:lnTo>
                  <a:lnTo>
                    <a:pt x="206401" y="956512"/>
                  </a:lnTo>
                  <a:lnTo>
                    <a:pt x="219021" y="936818"/>
                  </a:lnTo>
                  <a:lnTo>
                    <a:pt x="207217" y="918430"/>
                  </a:lnTo>
                  <a:lnTo>
                    <a:pt x="215540" y="918430"/>
                  </a:lnTo>
                  <a:lnTo>
                    <a:pt x="223156" y="930399"/>
                  </a:lnTo>
                  <a:lnTo>
                    <a:pt x="230772" y="918430"/>
                  </a:lnTo>
                  <a:lnTo>
                    <a:pt x="239095" y="918430"/>
                  </a:lnTo>
                  <a:lnTo>
                    <a:pt x="227291" y="936818"/>
                  </a:lnTo>
                  <a:lnTo>
                    <a:pt x="239911" y="956512"/>
                  </a:lnTo>
                  <a:lnTo>
                    <a:pt x="231588" y="956512"/>
                  </a:lnTo>
                  <a:lnTo>
                    <a:pt x="223156" y="943129"/>
                  </a:lnTo>
                  <a:close/>
                  <a:moveTo>
                    <a:pt x="274756" y="943129"/>
                  </a:moveTo>
                  <a:lnTo>
                    <a:pt x="266324" y="956512"/>
                  </a:lnTo>
                  <a:lnTo>
                    <a:pt x="258001" y="956512"/>
                  </a:lnTo>
                  <a:lnTo>
                    <a:pt x="270621" y="936818"/>
                  </a:lnTo>
                  <a:lnTo>
                    <a:pt x="258817" y="918430"/>
                  </a:lnTo>
                  <a:lnTo>
                    <a:pt x="267140" y="918430"/>
                  </a:lnTo>
                  <a:lnTo>
                    <a:pt x="274756" y="930399"/>
                  </a:lnTo>
                  <a:lnTo>
                    <a:pt x="282373" y="918430"/>
                  </a:lnTo>
                  <a:lnTo>
                    <a:pt x="290696" y="918430"/>
                  </a:lnTo>
                  <a:lnTo>
                    <a:pt x="278891" y="936818"/>
                  </a:lnTo>
                  <a:lnTo>
                    <a:pt x="291512" y="956512"/>
                  </a:lnTo>
                  <a:lnTo>
                    <a:pt x="283189" y="956512"/>
                  </a:lnTo>
                  <a:lnTo>
                    <a:pt x="274756" y="943129"/>
                  </a:lnTo>
                  <a:close/>
                  <a:moveTo>
                    <a:pt x="326356" y="943129"/>
                  </a:moveTo>
                  <a:lnTo>
                    <a:pt x="317924" y="956512"/>
                  </a:lnTo>
                  <a:lnTo>
                    <a:pt x="309601" y="956512"/>
                  </a:lnTo>
                  <a:lnTo>
                    <a:pt x="322222" y="936818"/>
                  </a:lnTo>
                  <a:lnTo>
                    <a:pt x="310417" y="918430"/>
                  </a:lnTo>
                  <a:lnTo>
                    <a:pt x="318740" y="918430"/>
                  </a:lnTo>
                  <a:lnTo>
                    <a:pt x="326356" y="930399"/>
                  </a:lnTo>
                  <a:lnTo>
                    <a:pt x="333973" y="918430"/>
                  </a:lnTo>
                  <a:lnTo>
                    <a:pt x="342296" y="918430"/>
                  </a:lnTo>
                  <a:lnTo>
                    <a:pt x="330491" y="936818"/>
                  </a:lnTo>
                  <a:lnTo>
                    <a:pt x="343112" y="956512"/>
                  </a:lnTo>
                  <a:lnTo>
                    <a:pt x="334789" y="956512"/>
                  </a:lnTo>
                  <a:lnTo>
                    <a:pt x="326356" y="943129"/>
                  </a:lnTo>
                  <a:close/>
                  <a:moveTo>
                    <a:pt x="377956" y="943129"/>
                  </a:moveTo>
                  <a:lnTo>
                    <a:pt x="369524" y="956512"/>
                  </a:lnTo>
                  <a:lnTo>
                    <a:pt x="361201" y="956512"/>
                  </a:lnTo>
                  <a:lnTo>
                    <a:pt x="373822" y="936818"/>
                  </a:lnTo>
                  <a:lnTo>
                    <a:pt x="362017" y="918430"/>
                  </a:lnTo>
                  <a:lnTo>
                    <a:pt x="370340" y="918430"/>
                  </a:lnTo>
                  <a:lnTo>
                    <a:pt x="377956" y="930399"/>
                  </a:lnTo>
                  <a:lnTo>
                    <a:pt x="385573" y="918430"/>
                  </a:lnTo>
                  <a:lnTo>
                    <a:pt x="393896" y="918430"/>
                  </a:lnTo>
                  <a:lnTo>
                    <a:pt x="382091" y="936818"/>
                  </a:lnTo>
                  <a:lnTo>
                    <a:pt x="394712" y="956512"/>
                  </a:lnTo>
                  <a:lnTo>
                    <a:pt x="386389" y="956512"/>
                  </a:lnTo>
                  <a:lnTo>
                    <a:pt x="377956" y="943129"/>
                  </a:lnTo>
                  <a:close/>
                  <a:moveTo>
                    <a:pt x="429556" y="943129"/>
                  </a:moveTo>
                  <a:lnTo>
                    <a:pt x="421124" y="956512"/>
                  </a:lnTo>
                  <a:lnTo>
                    <a:pt x="412801" y="956512"/>
                  </a:lnTo>
                  <a:lnTo>
                    <a:pt x="425422" y="936818"/>
                  </a:lnTo>
                  <a:lnTo>
                    <a:pt x="413617" y="918430"/>
                  </a:lnTo>
                  <a:lnTo>
                    <a:pt x="421940" y="918430"/>
                  </a:lnTo>
                  <a:lnTo>
                    <a:pt x="429556" y="930399"/>
                  </a:lnTo>
                  <a:lnTo>
                    <a:pt x="437173" y="918430"/>
                  </a:lnTo>
                  <a:lnTo>
                    <a:pt x="445496" y="918430"/>
                  </a:lnTo>
                  <a:lnTo>
                    <a:pt x="433691" y="936818"/>
                  </a:lnTo>
                  <a:lnTo>
                    <a:pt x="446312" y="956512"/>
                  </a:lnTo>
                  <a:lnTo>
                    <a:pt x="437989" y="956512"/>
                  </a:lnTo>
                  <a:lnTo>
                    <a:pt x="429556" y="943129"/>
                  </a:lnTo>
                  <a:close/>
                  <a:moveTo>
                    <a:pt x="481157" y="943129"/>
                  </a:moveTo>
                  <a:lnTo>
                    <a:pt x="472724" y="956512"/>
                  </a:lnTo>
                  <a:lnTo>
                    <a:pt x="464401" y="956512"/>
                  </a:lnTo>
                  <a:lnTo>
                    <a:pt x="477022" y="936818"/>
                  </a:lnTo>
                  <a:lnTo>
                    <a:pt x="465217" y="918430"/>
                  </a:lnTo>
                  <a:lnTo>
                    <a:pt x="473540" y="918430"/>
                  </a:lnTo>
                  <a:lnTo>
                    <a:pt x="481156" y="930399"/>
                  </a:lnTo>
                  <a:lnTo>
                    <a:pt x="488773" y="918430"/>
                  </a:lnTo>
                  <a:lnTo>
                    <a:pt x="497096" y="918430"/>
                  </a:lnTo>
                  <a:lnTo>
                    <a:pt x="485291" y="936818"/>
                  </a:lnTo>
                  <a:lnTo>
                    <a:pt x="497912" y="956512"/>
                  </a:lnTo>
                  <a:lnTo>
                    <a:pt x="489589" y="956512"/>
                  </a:lnTo>
                  <a:lnTo>
                    <a:pt x="481156" y="943129"/>
                  </a:lnTo>
                  <a:close/>
                  <a:moveTo>
                    <a:pt x="532757" y="943129"/>
                  </a:moveTo>
                  <a:lnTo>
                    <a:pt x="524324" y="956512"/>
                  </a:lnTo>
                  <a:lnTo>
                    <a:pt x="516001" y="956512"/>
                  </a:lnTo>
                  <a:lnTo>
                    <a:pt x="528622" y="936818"/>
                  </a:lnTo>
                  <a:lnTo>
                    <a:pt x="516817" y="918430"/>
                  </a:lnTo>
                  <a:lnTo>
                    <a:pt x="525140" y="918430"/>
                  </a:lnTo>
                  <a:lnTo>
                    <a:pt x="532756" y="930399"/>
                  </a:lnTo>
                  <a:lnTo>
                    <a:pt x="540373" y="918430"/>
                  </a:lnTo>
                  <a:lnTo>
                    <a:pt x="548696" y="918430"/>
                  </a:lnTo>
                  <a:lnTo>
                    <a:pt x="536891" y="936818"/>
                  </a:lnTo>
                  <a:lnTo>
                    <a:pt x="549512" y="956512"/>
                  </a:lnTo>
                  <a:lnTo>
                    <a:pt x="541189" y="956512"/>
                  </a:lnTo>
                  <a:lnTo>
                    <a:pt x="532756" y="943129"/>
                  </a:lnTo>
                  <a:close/>
                  <a:moveTo>
                    <a:pt x="584357" y="943129"/>
                  </a:moveTo>
                  <a:lnTo>
                    <a:pt x="575925" y="956512"/>
                  </a:lnTo>
                  <a:lnTo>
                    <a:pt x="567601" y="956512"/>
                  </a:lnTo>
                  <a:lnTo>
                    <a:pt x="580222" y="936818"/>
                  </a:lnTo>
                  <a:lnTo>
                    <a:pt x="568417" y="918430"/>
                  </a:lnTo>
                  <a:lnTo>
                    <a:pt x="576741" y="918430"/>
                  </a:lnTo>
                  <a:lnTo>
                    <a:pt x="584357" y="930399"/>
                  </a:lnTo>
                  <a:lnTo>
                    <a:pt x="591973" y="918430"/>
                  </a:lnTo>
                  <a:lnTo>
                    <a:pt x="600296" y="918430"/>
                  </a:lnTo>
                  <a:lnTo>
                    <a:pt x="588492" y="936818"/>
                  </a:lnTo>
                  <a:lnTo>
                    <a:pt x="601112" y="956512"/>
                  </a:lnTo>
                  <a:lnTo>
                    <a:pt x="592789" y="956512"/>
                  </a:lnTo>
                  <a:lnTo>
                    <a:pt x="584357" y="943129"/>
                  </a:lnTo>
                  <a:close/>
                  <a:moveTo>
                    <a:pt x="635957" y="943129"/>
                  </a:moveTo>
                  <a:lnTo>
                    <a:pt x="627525" y="956512"/>
                  </a:lnTo>
                  <a:lnTo>
                    <a:pt x="619202" y="956512"/>
                  </a:lnTo>
                  <a:lnTo>
                    <a:pt x="631822" y="936818"/>
                  </a:lnTo>
                  <a:lnTo>
                    <a:pt x="620018" y="918430"/>
                  </a:lnTo>
                  <a:lnTo>
                    <a:pt x="628341" y="918430"/>
                  </a:lnTo>
                  <a:lnTo>
                    <a:pt x="635957" y="930399"/>
                  </a:lnTo>
                  <a:lnTo>
                    <a:pt x="643573" y="918430"/>
                  </a:lnTo>
                  <a:lnTo>
                    <a:pt x="651896" y="918430"/>
                  </a:lnTo>
                  <a:lnTo>
                    <a:pt x="640092" y="936818"/>
                  </a:lnTo>
                  <a:lnTo>
                    <a:pt x="652712" y="956512"/>
                  </a:lnTo>
                  <a:lnTo>
                    <a:pt x="644389" y="956512"/>
                  </a:lnTo>
                  <a:lnTo>
                    <a:pt x="635957" y="943129"/>
                  </a:lnTo>
                  <a:close/>
                  <a:moveTo>
                    <a:pt x="687557" y="943129"/>
                  </a:moveTo>
                  <a:lnTo>
                    <a:pt x="679125" y="956512"/>
                  </a:lnTo>
                  <a:lnTo>
                    <a:pt x="670802" y="956512"/>
                  </a:lnTo>
                  <a:lnTo>
                    <a:pt x="683423" y="936818"/>
                  </a:lnTo>
                  <a:lnTo>
                    <a:pt x="671618" y="918430"/>
                  </a:lnTo>
                  <a:lnTo>
                    <a:pt x="679941" y="918430"/>
                  </a:lnTo>
                  <a:lnTo>
                    <a:pt x="687557" y="930399"/>
                  </a:lnTo>
                  <a:lnTo>
                    <a:pt x="695174" y="918430"/>
                  </a:lnTo>
                  <a:lnTo>
                    <a:pt x="703497" y="918430"/>
                  </a:lnTo>
                  <a:lnTo>
                    <a:pt x="691692" y="936818"/>
                  </a:lnTo>
                  <a:lnTo>
                    <a:pt x="704313" y="956512"/>
                  </a:lnTo>
                  <a:lnTo>
                    <a:pt x="695990" y="956512"/>
                  </a:lnTo>
                  <a:lnTo>
                    <a:pt x="687557" y="943129"/>
                  </a:lnTo>
                  <a:close/>
                  <a:moveTo>
                    <a:pt x="739157" y="943129"/>
                  </a:moveTo>
                  <a:lnTo>
                    <a:pt x="730725" y="956512"/>
                  </a:lnTo>
                  <a:lnTo>
                    <a:pt x="722402" y="956512"/>
                  </a:lnTo>
                  <a:lnTo>
                    <a:pt x="735023" y="936818"/>
                  </a:lnTo>
                  <a:lnTo>
                    <a:pt x="723218" y="918430"/>
                  </a:lnTo>
                  <a:lnTo>
                    <a:pt x="731541" y="918430"/>
                  </a:lnTo>
                  <a:lnTo>
                    <a:pt x="739157" y="930399"/>
                  </a:lnTo>
                  <a:lnTo>
                    <a:pt x="746774" y="918430"/>
                  </a:lnTo>
                  <a:lnTo>
                    <a:pt x="755097" y="918430"/>
                  </a:lnTo>
                  <a:lnTo>
                    <a:pt x="743292" y="936818"/>
                  </a:lnTo>
                  <a:lnTo>
                    <a:pt x="755913" y="956512"/>
                  </a:lnTo>
                  <a:lnTo>
                    <a:pt x="747590" y="956512"/>
                  </a:lnTo>
                  <a:lnTo>
                    <a:pt x="739157" y="943129"/>
                  </a:lnTo>
                  <a:close/>
                  <a:moveTo>
                    <a:pt x="790757" y="943129"/>
                  </a:moveTo>
                  <a:lnTo>
                    <a:pt x="782325" y="956512"/>
                  </a:lnTo>
                  <a:lnTo>
                    <a:pt x="774002" y="956512"/>
                  </a:lnTo>
                  <a:lnTo>
                    <a:pt x="786623" y="936818"/>
                  </a:lnTo>
                  <a:lnTo>
                    <a:pt x="774818" y="918430"/>
                  </a:lnTo>
                  <a:lnTo>
                    <a:pt x="783141" y="918430"/>
                  </a:lnTo>
                  <a:lnTo>
                    <a:pt x="790757" y="930399"/>
                  </a:lnTo>
                  <a:lnTo>
                    <a:pt x="798374" y="918430"/>
                  </a:lnTo>
                  <a:lnTo>
                    <a:pt x="806697" y="918430"/>
                  </a:lnTo>
                  <a:lnTo>
                    <a:pt x="794892" y="936818"/>
                  </a:lnTo>
                  <a:lnTo>
                    <a:pt x="807513" y="956512"/>
                  </a:lnTo>
                  <a:lnTo>
                    <a:pt x="799190" y="956512"/>
                  </a:lnTo>
                  <a:lnTo>
                    <a:pt x="790757" y="943129"/>
                  </a:lnTo>
                  <a:close/>
                  <a:moveTo>
                    <a:pt x="842357" y="943129"/>
                  </a:moveTo>
                  <a:lnTo>
                    <a:pt x="833925" y="956512"/>
                  </a:lnTo>
                  <a:lnTo>
                    <a:pt x="825602" y="956512"/>
                  </a:lnTo>
                  <a:lnTo>
                    <a:pt x="838223" y="936818"/>
                  </a:lnTo>
                  <a:lnTo>
                    <a:pt x="826418" y="918430"/>
                  </a:lnTo>
                  <a:lnTo>
                    <a:pt x="834741" y="918430"/>
                  </a:lnTo>
                  <a:lnTo>
                    <a:pt x="842357" y="930399"/>
                  </a:lnTo>
                  <a:lnTo>
                    <a:pt x="849974" y="918430"/>
                  </a:lnTo>
                  <a:lnTo>
                    <a:pt x="858297" y="918430"/>
                  </a:lnTo>
                  <a:lnTo>
                    <a:pt x="846492" y="936818"/>
                  </a:lnTo>
                  <a:lnTo>
                    <a:pt x="859113" y="956512"/>
                  </a:lnTo>
                  <a:lnTo>
                    <a:pt x="850790" y="956512"/>
                  </a:lnTo>
                  <a:lnTo>
                    <a:pt x="842357" y="943129"/>
                  </a:lnTo>
                  <a:close/>
                  <a:moveTo>
                    <a:pt x="893958" y="943129"/>
                  </a:moveTo>
                  <a:lnTo>
                    <a:pt x="885526" y="956512"/>
                  </a:lnTo>
                  <a:lnTo>
                    <a:pt x="877202" y="956512"/>
                  </a:lnTo>
                  <a:lnTo>
                    <a:pt x="889823" y="936818"/>
                  </a:lnTo>
                  <a:lnTo>
                    <a:pt x="878018" y="918430"/>
                  </a:lnTo>
                  <a:lnTo>
                    <a:pt x="886341" y="918430"/>
                  </a:lnTo>
                  <a:lnTo>
                    <a:pt x="893958" y="930399"/>
                  </a:lnTo>
                  <a:lnTo>
                    <a:pt x="901574" y="918430"/>
                  </a:lnTo>
                  <a:lnTo>
                    <a:pt x="909897" y="918430"/>
                  </a:lnTo>
                  <a:lnTo>
                    <a:pt x="898093" y="936818"/>
                  </a:lnTo>
                  <a:lnTo>
                    <a:pt x="910713" y="956512"/>
                  </a:lnTo>
                  <a:lnTo>
                    <a:pt x="902390" y="956512"/>
                  </a:lnTo>
                  <a:lnTo>
                    <a:pt x="893958" y="943129"/>
                  </a:lnTo>
                  <a:close/>
                  <a:moveTo>
                    <a:pt x="945558" y="943129"/>
                  </a:moveTo>
                  <a:lnTo>
                    <a:pt x="937126" y="956512"/>
                  </a:lnTo>
                  <a:lnTo>
                    <a:pt x="928803" y="956512"/>
                  </a:lnTo>
                  <a:lnTo>
                    <a:pt x="941423" y="936818"/>
                  </a:lnTo>
                  <a:lnTo>
                    <a:pt x="929619" y="918430"/>
                  </a:lnTo>
                  <a:lnTo>
                    <a:pt x="937942" y="918430"/>
                  </a:lnTo>
                  <a:lnTo>
                    <a:pt x="945558" y="930399"/>
                  </a:lnTo>
                  <a:lnTo>
                    <a:pt x="953174" y="918430"/>
                  </a:lnTo>
                  <a:lnTo>
                    <a:pt x="961497" y="918430"/>
                  </a:lnTo>
                  <a:lnTo>
                    <a:pt x="949693" y="936818"/>
                  </a:lnTo>
                  <a:lnTo>
                    <a:pt x="962313" y="956512"/>
                  </a:lnTo>
                  <a:lnTo>
                    <a:pt x="953990" y="956512"/>
                  </a:lnTo>
                  <a:lnTo>
                    <a:pt x="945558" y="943129"/>
                  </a:lnTo>
                  <a:close/>
                  <a:moveTo>
                    <a:pt x="997158" y="943129"/>
                  </a:moveTo>
                  <a:lnTo>
                    <a:pt x="988726" y="956512"/>
                  </a:lnTo>
                  <a:lnTo>
                    <a:pt x="980403" y="956512"/>
                  </a:lnTo>
                  <a:lnTo>
                    <a:pt x="993023" y="936818"/>
                  </a:lnTo>
                  <a:lnTo>
                    <a:pt x="981219" y="918430"/>
                  </a:lnTo>
                  <a:lnTo>
                    <a:pt x="989542" y="918430"/>
                  </a:lnTo>
                  <a:lnTo>
                    <a:pt x="997158" y="930399"/>
                  </a:lnTo>
                  <a:lnTo>
                    <a:pt x="1004775" y="918430"/>
                  </a:lnTo>
                  <a:lnTo>
                    <a:pt x="1013097" y="918430"/>
                  </a:lnTo>
                  <a:lnTo>
                    <a:pt x="1001293" y="936818"/>
                  </a:lnTo>
                  <a:lnTo>
                    <a:pt x="1013913" y="956512"/>
                  </a:lnTo>
                  <a:lnTo>
                    <a:pt x="1005591" y="956512"/>
                  </a:lnTo>
                  <a:lnTo>
                    <a:pt x="997158" y="943129"/>
                  </a:lnTo>
                  <a:close/>
                  <a:moveTo>
                    <a:pt x="16755" y="1000531"/>
                  </a:moveTo>
                  <a:lnTo>
                    <a:pt x="8323" y="1013914"/>
                  </a:lnTo>
                  <a:lnTo>
                    <a:pt x="0" y="1013914"/>
                  </a:lnTo>
                  <a:lnTo>
                    <a:pt x="12621" y="994220"/>
                  </a:lnTo>
                  <a:lnTo>
                    <a:pt x="816" y="975832"/>
                  </a:lnTo>
                  <a:lnTo>
                    <a:pt x="9139" y="975832"/>
                  </a:lnTo>
                  <a:lnTo>
                    <a:pt x="16755" y="987801"/>
                  </a:lnTo>
                  <a:lnTo>
                    <a:pt x="24372" y="975832"/>
                  </a:lnTo>
                  <a:lnTo>
                    <a:pt x="32695" y="975832"/>
                  </a:lnTo>
                  <a:lnTo>
                    <a:pt x="20890" y="994220"/>
                  </a:lnTo>
                  <a:lnTo>
                    <a:pt x="33511" y="1013914"/>
                  </a:lnTo>
                  <a:lnTo>
                    <a:pt x="25188" y="1013914"/>
                  </a:lnTo>
                  <a:lnTo>
                    <a:pt x="16755" y="1000531"/>
                  </a:lnTo>
                  <a:close/>
                  <a:moveTo>
                    <a:pt x="68355" y="1000531"/>
                  </a:moveTo>
                  <a:lnTo>
                    <a:pt x="59923" y="1013914"/>
                  </a:lnTo>
                  <a:lnTo>
                    <a:pt x="51600" y="1013914"/>
                  </a:lnTo>
                  <a:lnTo>
                    <a:pt x="64221" y="994220"/>
                  </a:lnTo>
                  <a:lnTo>
                    <a:pt x="52416" y="975832"/>
                  </a:lnTo>
                  <a:lnTo>
                    <a:pt x="60739" y="975832"/>
                  </a:lnTo>
                  <a:lnTo>
                    <a:pt x="68355" y="987801"/>
                  </a:lnTo>
                  <a:lnTo>
                    <a:pt x="75972" y="975832"/>
                  </a:lnTo>
                  <a:lnTo>
                    <a:pt x="84295" y="975832"/>
                  </a:lnTo>
                  <a:lnTo>
                    <a:pt x="72490" y="994220"/>
                  </a:lnTo>
                  <a:lnTo>
                    <a:pt x="85111" y="1013914"/>
                  </a:lnTo>
                  <a:lnTo>
                    <a:pt x="76788" y="1013914"/>
                  </a:lnTo>
                  <a:lnTo>
                    <a:pt x="68355" y="1000531"/>
                  </a:lnTo>
                  <a:close/>
                  <a:moveTo>
                    <a:pt x="119956" y="1000531"/>
                  </a:moveTo>
                  <a:lnTo>
                    <a:pt x="111523" y="1013914"/>
                  </a:lnTo>
                  <a:lnTo>
                    <a:pt x="103200" y="1013914"/>
                  </a:lnTo>
                  <a:lnTo>
                    <a:pt x="115821" y="994220"/>
                  </a:lnTo>
                  <a:lnTo>
                    <a:pt x="104016" y="975832"/>
                  </a:lnTo>
                  <a:lnTo>
                    <a:pt x="112339" y="975832"/>
                  </a:lnTo>
                  <a:lnTo>
                    <a:pt x="119955" y="987801"/>
                  </a:lnTo>
                  <a:lnTo>
                    <a:pt x="127572" y="975832"/>
                  </a:lnTo>
                  <a:lnTo>
                    <a:pt x="135895" y="975832"/>
                  </a:lnTo>
                  <a:lnTo>
                    <a:pt x="124090" y="994220"/>
                  </a:lnTo>
                  <a:lnTo>
                    <a:pt x="136711" y="1013914"/>
                  </a:lnTo>
                  <a:lnTo>
                    <a:pt x="128388" y="1013914"/>
                  </a:lnTo>
                  <a:lnTo>
                    <a:pt x="119955" y="1000531"/>
                  </a:lnTo>
                  <a:close/>
                  <a:moveTo>
                    <a:pt x="171556" y="1000531"/>
                  </a:moveTo>
                  <a:lnTo>
                    <a:pt x="163123" y="1013914"/>
                  </a:lnTo>
                  <a:lnTo>
                    <a:pt x="154800" y="1013914"/>
                  </a:lnTo>
                  <a:lnTo>
                    <a:pt x="167421" y="994220"/>
                  </a:lnTo>
                  <a:lnTo>
                    <a:pt x="155616" y="975832"/>
                  </a:lnTo>
                  <a:lnTo>
                    <a:pt x="163939" y="975832"/>
                  </a:lnTo>
                  <a:lnTo>
                    <a:pt x="171555" y="987801"/>
                  </a:lnTo>
                  <a:lnTo>
                    <a:pt x="179172" y="975832"/>
                  </a:lnTo>
                  <a:lnTo>
                    <a:pt x="187495" y="975832"/>
                  </a:lnTo>
                  <a:lnTo>
                    <a:pt x="175690" y="994220"/>
                  </a:lnTo>
                  <a:lnTo>
                    <a:pt x="188311" y="1013914"/>
                  </a:lnTo>
                  <a:lnTo>
                    <a:pt x="179988" y="1013914"/>
                  </a:lnTo>
                  <a:lnTo>
                    <a:pt x="171555" y="1000531"/>
                  </a:lnTo>
                  <a:close/>
                  <a:moveTo>
                    <a:pt x="223156" y="1000531"/>
                  </a:moveTo>
                  <a:lnTo>
                    <a:pt x="214724" y="1013914"/>
                  </a:lnTo>
                  <a:lnTo>
                    <a:pt x="206401" y="1013914"/>
                  </a:lnTo>
                  <a:lnTo>
                    <a:pt x="219021" y="994220"/>
                  </a:lnTo>
                  <a:lnTo>
                    <a:pt x="207217" y="975832"/>
                  </a:lnTo>
                  <a:lnTo>
                    <a:pt x="215540" y="975832"/>
                  </a:lnTo>
                  <a:lnTo>
                    <a:pt x="223156" y="987801"/>
                  </a:lnTo>
                  <a:lnTo>
                    <a:pt x="230772" y="975832"/>
                  </a:lnTo>
                  <a:lnTo>
                    <a:pt x="239095" y="975832"/>
                  </a:lnTo>
                  <a:lnTo>
                    <a:pt x="227291" y="994220"/>
                  </a:lnTo>
                  <a:lnTo>
                    <a:pt x="239911" y="1013914"/>
                  </a:lnTo>
                  <a:lnTo>
                    <a:pt x="231588" y="1013914"/>
                  </a:lnTo>
                  <a:lnTo>
                    <a:pt x="223156" y="1000531"/>
                  </a:lnTo>
                  <a:close/>
                  <a:moveTo>
                    <a:pt x="274756" y="1000531"/>
                  </a:moveTo>
                  <a:lnTo>
                    <a:pt x="266324" y="1013914"/>
                  </a:lnTo>
                  <a:lnTo>
                    <a:pt x="258001" y="1013914"/>
                  </a:lnTo>
                  <a:lnTo>
                    <a:pt x="270621" y="994220"/>
                  </a:lnTo>
                  <a:lnTo>
                    <a:pt x="258817" y="975832"/>
                  </a:lnTo>
                  <a:lnTo>
                    <a:pt x="267140" y="975832"/>
                  </a:lnTo>
                  <a:lnTo>
                    <a:pt x="274756" y="987801"/>
                  </a:lnTo>
                  <a:lnTo>
                    <a:pt x="282373" y="975832"/>
                  </a:lnTo>
                  <a:lnTo>
                    <a:pt x="290696" y="975832"/>
                  </a:lnTo>
                  <a:lnTo>
                    <a:pt x="278891" y="994220"/>
                  </a:lnTo>
                  <a:lnTo>
                    <a:pt x="291512" y="1013914"/>
                  </a:lnTo>
                  <a:lnTo>
                    <a:pt x="283189" y="1013914"/>
                  </a:lnTo>
                  <a:lnTo>
                    <a:pt x="274756" y="1000531"/>
                  </a:lnTo>
                  <a:close/>
                  <a:moveTo>
                    <a:pt x="326356" y="1000531"/>
                  </a:moveTo>
                  <a:lnTo>
                    <a:pt x="317924" y="1013914"/>
                  </a:lnTo>
                  <a:lnTo>
                    <a:pt x="309601" y="1013914"/>
                  </a:lnTo>
                  <a:lnTo>
                    <a:pt x="322222" y="994220"/>
                  </a:lnTo>
                  <a:lnTo>
                    <a:pt x="310417" y="975832"/>
                  </a:lnTo>
                  <a:lnTo>
                    <a:pt x="318740" y="975832"/>
                  </a:lnTo>
                  <a:lnTo>
                    <a:pt x="326356" y="987801"/>
                  </a:lnTo>
                  <a:lnTo>
                    <a:pt x="333973" y="975832"/>
                  </a:lnTo>
                  <a:lnTo>
                    <a:pt x="342296" y="975832"/>
                  </a:lnTo>
                  <a:lnTo>
                    <a:pt x="330491" y="994220"/>
                  </a:lnTo>
                  <a:lnTo>
                    <a:pt x="343112" y="1013914"/>
                  </a:lnTo>
                  <a:lnTo>
                    <a:pt x="334789" y="1013914"/>
                  </a:lnTo>
                  <a:lnTo>
                    <a:pt x="326356" y="1000531"/>
                  </a:lnTo>
                  <a:close/>
                  <a:moveTo>
                    <a:pt x="377956" y="1000531"/>
                  </a:moveTo>
                  <a:lnTo>
                    <a:pt x="369524" y="1013914"/>
                  </a:lnTo>
                  <a:lnTo>
                    <a:pt x="361201" y="1013914"/>
                  </a:lnTo>
                  <a:lnTo>
                    <a:pt x="373822" y="994220"/>
                  </a:lnTo>
                  <a:lnTo>
                    <a:pt x="362017" y="975832"/>
                  </a:lnTo>
                  <a:lnTo>
                    <a:pt x="370340" y="975832"/>
                  </a:lnTo>
                  <a:lnTo>
                    <a:pt x="377956" y="987801"/>
                  </a:lnTo>
                  <a:lnTo>
                    <a:pt x="385573" y="975832"/>
                  </a:lnTo>
                  <a:lnTo>
                    <a:pt x="393896" y="975832"/>
                  </a:lnTo>
                  <a:lnTo>
                    <a:pt x="382091" y="994220"/>
                  </a:lnTo>
                  <a:lnTo>
                    <a:pt x="394712" y="1013914"/>
                  </a:lnTo>
                  <a:lnTo>
                    <a:pt x="386389" y="1013914"/>
                  </a:lnTo>
                  <a:lnTo>
                    <a:pt x="377956" y="1000531"/>
                  </a:lnTo>
                  <a:close/>
                  <a:moveTo>
                    <a:pt x="429556" y="1000531"/>
                  </a:moveTo>
                  <a:lnTo>
                    <a:pt x="421124" y="1013914"/>
                  </a:lnTo>
                  <a:lnTo>
                    <a:pt x="412801" y="1013914"/>
                  </a:lnTo>
                  <a:lnTo>
                    <a:pt x="425422" y="994220"/>
                  </a:lnTo>
                  <a:lnTo>
                    <a:pt x="413617" y="975832"/>
                  </a:lnTo>
                  <a:lnTo>
                    <a:pt x="421940" y="975832"/>
                  </a:lnTo>
                  <a:lnTo>
                    <a:pt x="429556" y="987801"/>
                  </a:lnTo>
                  <a:lnTo>
                    <a:pt x="437173" y="975832"/>
                  </a:lnTo>
                  <a:lnTo>
                    <a:pt x="445496" y="975832"/>
                  </a:lnTo>
                  <a:lnTo>
                    <a:pt x="433691" y="994220"/>
                  </a:lnTo>
                  <a:lnTo>
                    <a:pt x="446312" y="1013914"/>
                  </a:lnTo>
                  <a:lnTo>
                    <a:pt x="437989" y="1013914"/>
                  </a:lnTo>
                  <a:lnTo>
                    <a:pt x="429556" y="1000531"/>
                  </a:lnTo>
                  <a:close/>
                  <a:moveTo>
                    <a:pt x="481157" y="1000531"/>
                  </a:moveTo>
                  <a:lnTo>
                    <a:pt x="472724" y="1013914"/>
                  </a:lnTo>
                  <a:lnTo>
                    <a:pt x="464401" y="1013914"/>
                  </a:lnTo>
                  <a:lnTo>
                    <a:pt x="477022" y="994220"/>
                  </a:lnTo>
                  <a:lnTo>
                    <a:pt x="465217" y="975832"/>
                  </a:lnTo>
                  <a:lnTo>
                    <a:pt x="473540" y="975832"/>
                  </a:lnTo>
                  <a:lnTo>
                    <a:pt x="481156" y="987801"/>
                  </a:lnTo>
                  <a:lnTo>
                    <a:pt x="488773" y="975832"/>
                  </a:lnTo>
                  <a:lnTo>
                    <a:pt x="497096" y="975832"/>
                  </a:lnTo>
                  <a:lnTo>
                    <a:pt x="485291" y="994220"/>
                  </a:lnTo>
                  <a:lnTo>
                    <a:pt x="497912" y="1013914"/>
                  </a:lnTo>
                  <a:lnTo>
                    <a:pt x="489589" y="1013914"/>
                  </a:lnTo>
                  <a:lnTo>
                    <a:pt x="481156" y="1000531"/>
                  </a:lnTo>
                  <a:close/>
                  <a:moveTo>
                    <a:pt x="532757" y="1000531"/>
                  </a:moveTo>
                  <a:lnTo>
                    <a:pt x="524324" y="1013914"/>
                  </a:lnTo>
                  <a:lnTo>
                    <a:pt x="516001" y="1013914"/>
                  </a:lnTo>
                  <a:lnTo>
                    <a:pt x="528622" y="994220"/>
                  </a:lnTo>
                  <a:lnTo>
                    <a:pt x="516817" y="975832"/>
                  </a:lnTo>
                  <a:lnTo>
                    <a:pt x="525140" y="975832"/>
                  </a:lnTo>
                  <a:lnTo>
                    <a:pt x="532756" y="987801"/>
                  </a:lnTo>
                  <a:lnTo>
                    <a:pt x="540373" y="975832"/>
                  </a:lnTo>
                  <a:lnTo>
                    <a:pt x="548696" y="975832"/>
                  </a:lnTo>
                  <a:lnTo>
                    <a:pt x="536891" y="994220"/>
                  </a:lnTo>
                  <a:lnTo>
                    <a:pt x="549512" y="1013914"/>
                  </a:lnTo>
                  <a:lnTo>
                    <a:pt x="541189" y="1013914"/>
                  </a:lnTo>
                  <a:lnTo>
                    <a:pt x="532756" y="1000531"/>
                  </a:lnTo>
                  <a:close/>
                  <a:moveTo>
                    <a:pt x="584357" y="1000531"/>
                  </a:moveTo>
                  <a:lnTo>
                    <a:pt x="575925" y="1013914"/>
                  </a:lnTo>
                  <a:lnTo>
                    <a:pt x="567601" y="1013914"/>
                  </a:lnTo>
                  <a:lnTo>
                    <a:pt x="580222" y="994220"/>
                  </a:lnTo>
                  <a:lnTo>
                    <a:pt x="568417" y="975832"/>
                  </a:lnTo>
                  <a:lnTo>
                    <a:pt x="576741" y="975832"/>
                  </a:lnTo>
                  <a:lnTo>
                    <a:pt x="584357" y="987801"/>
                  </a:lnTo>
                  <a:lnTo>
                    <a:pt x="591973" y="975832"/>
                  </a:lnTo>
                  <a:lnTo>
                    <a:pt x="600296" y="975832"/>
                  </a:lnTo>
                  <a:lnTo>
                    <a:pt x="588492" y="994220"/>
                  </a:lnTo>
                  <a:lnTo>
                    <a:pt x="601112" y="1013914"/>
                  </a:lnTo>
                  <a:lnTo>
                    <a:pt x="592789" y="1013914"/>
                  </a:lnTo>
                  <a:lnTo>
                    <a:pt x="584357" y="1000531"/>
                  </a:lnTo>
                  <a:close/>
                  <a:moveTo>
                    <a:pt x="635957" y="1000531"/>
                  </a:moveTo>
                  <a:lnTo>
                    <a:pt x="627525" y="1013914"/>
                  </a:lnTo>
                  <a:lnTo>
                    <a:pt x="619202" y="1013914"/>
                  </a:lnTo>
                  <a:lnTo>
                    <a:pt x="631822" y="994220"/>
                  </a:lnTo>
                  <a:lnTo>
                    <a:pt x="620018" y="975832"/>
                  </a:lnTo>
                  <a:lnTo>
                    <a:pt x="628341" y="975832"/>
                  </a:lnTo>
                  <a:lnTo>
                    <a:pt x="635957" y="987801"/>
                  </a:lnTo>
                  <a:lnTo>
                    <a:pt x="643573" y="975832"/>
                  </a:lnTo>
                  <a:lnTo>
                    <a:pt x="651896" y="975832"/>
                  </a:lnTo>
                  <a:lnTo>
                    <a:pt x="640092" y="994220"/>
                  </a:lnTo>
                  <a:lnTo>
                    <a:pt x="652712" y="1013914"/>
                  </a:lnTo>
                  <a:lnTo>
                    <a:pt x="644389" y="1013914"/>
                  </a:lnTo>
                  <a:lnTo>
                    <a:pt x="635957" y="1000531"/>
                  </a:lnTo>
                  <a:close/>
                  <a:moveTo>
                    <a:pt x="687557" y="1000531"/>
                  </a:moveTo>
                  <a:lnTo>
                    <a:pt x="679125" y="1013914"/>
                  </a:lnTo>
                  <a:lnTo>
                    <a:pt x="670802" y="1013914"/>
                  </a:lnTo>
                  <a:lnTo>
                    <a:pt x="683423" y="994220"/>
                  </a:lnTo>
                  <a:lnTo>
                    <a:pt x="671618" y="975832"/>
                  </a:lnTo>
                  <a:lnTo>
                    <a:pt x="679941" y="975832"/>
                  </a:lnTo>
                  <a:lnTo>
                    <a:pt x="687557" y="987801"/>
                  </a:lnTo>
                  <a:lnTo>
                    <a:pt x="695174" y="975832"/>
                  </a:lnTo>
                  <a:lnTo>
                    <a:pt x="703497" y="975832"/>
                  </a:lnTo>
                  <a:lnTo>
                    <a:pt x="691692" y="994220"/>
                  </a:lnTo>
                  <a:lnTo>
                    <a:pt x="704313" y="1013914"/>
                  </a:lnTo>
                  <a:lnTo>
                    <a:pt x="695990" y="1013914"/>
                  </a:lnTo>
                  <a:lnTo>
                    <a:pt x="687557" y="1000531"/>
                  </a:lnTo>
                  <a:close/>
                  <a:moveTo>
                    <a:pt x="739157" y="1000531"/>
                  </a:moveTo>
                  <a:lnTo>
                    <a:pt x="730725" y="1013914"/>
                  </a:lnTo>
                  <a:lnTo>
                    <a:pt x="722402" y="1013914"/>
                  </a:lnTo>
                  <a:lnTo>
                    <a:pt x="735023" y="994220"/>
                  </a:lnTo>
                  <a:lnTo>
                    <a:pt x="723218" y="975832"/>
                  </a:lnTo>
                  <a:lnTo>
                    <a:pt x="731541" y="975832"/>
                  </a:lnTo>
                  <a:lnTo>
                    <a:pt x="739157" y="987801"/>
                  </a:lnTo>
                  <a:lnTo>
                    <a:pt x="746774" y="975832"/>
                  </a:lnTo>
                  <a:lnTo>
                    <a:pt x="755097" y="975832"/>
                  </a:lnTo>
                  <a:lnTo>
                    <a:pt x="743292" y="994220"/>
                  </a:lnTo>
                  <a:lnTo>
                    <a:pt x="755913" y="1013914"/>
                  </a:lnTo>
                  <a:lnTo>
                    <a:pt x="747590" y="1013914"/>
                  </a:lnTo>
                  <a:lnTo>
                    <a:pt x="739157" y="1000531"/>
                  </a:lnTo>
                  <a:close/>
                  <a:moveTo>
                    <a:pt x="790757" y="1000531"/>
                  </a:moveTo>
                  <a:lnTo>
                    <a:pt x="782325" y="1013914"/>
                  </a:lnTo>
                  <a:lnTo>
                    <a:pt x="774002" y="1013914"/>
                  </a:lnTo>
                  <a:lnTo>
                    <a:pt x="786623" y="994220"/>
                  </a:lnTo>
                  <a:lnTo>
                    <a:pt x="774818" y="975832"/>
                  </a:lnTo>
                  <a:lnTo>
                    <a:pt x="783141" y="975832"/>
                  </a:lnTo>
                  <a:lnTo>
                    <a:pt x="790757" y="987801"/>
                  </a:lnTo>
                  <a:lnTo>
                    <a:pt x="798374" y="975832"/>
                  </a:lnTo>
                  <a:lnTo>
                    <a:pt x="806697" y="975832"/>
                  </a:lnTo>
                  <a:lnTo>
                    <a:pt x="794892" y="994220"/>
                  </a:lnTo>
                  <a:lnTo>
                    <a:pt x="807513" y="1013914"/>
                  </a:lnTo>
                  <a:lnTo>
                    <a:pt x="799190" y="1013914"/>
                  </a:lnTo>
                  <a:lnTo>
                    <a:pt x="790757" y="1000531"/>
                  </a:lnTo>
                  <a:close/>
                  <a:moveTo>
                    <a:pt x="842357" y="1000531"/>
                  </a:moveTo>
                  <a:lnTo>
                    <a:pt x="833925" y="1013914"/>
                  </a:lnTo>
                  <a:lnTo>
                    <a:pt x="825602" y="1013914"/>
                  </a:lnTo>
                  <a:lnTo>
                    <a:pt x="838223" y="994220"/>
                  </a:lnTo>
                  <a:lnTo>
                    <a:pt x="826418" y="975832"/>
                  </a:lnTo>
                  <a:lnTo>
                    <a:pt x="834741" y="975832"/>
                  </a:lnTo>
                  <a:lnTo>
                    <a:pt x="842357" y="987801"/>
                  </a:lnTo>
                  <a:lnTo>
                    <a:pt x="849974" y="975832"/>
                  </a:lnTo>
                  <a:lnTo>
                    <a:pt x="858297" y="975832"/>
                  </a:lnTo>
                  <a:lnTo>
                    <a:pt x="846492" y="994220"/>
                  </a:lnTo>
                  <a:lnTo>
                    <a:pt x="859113" y="1013914"/>
                  </a:lnTo>
                  <a:lnTo>
                    <a:pt x="850790" y="1013914"/>
                  </a:lnTo>
                  <a:lnTo>
                    <a:pt x="842357" y="1000531"/>
                  </a:lnTo>
                  <a:close/>
                  <a:moveTo>
                    <a:pt x="893958" y="1000531"/>
                  </a:moveTo>
                  <a:lnTo>
                    <a:pt x="885526" y="1013914"/>
                  </a:lnTo>
                  <a:lnTo>
                    <a:pt x="877202" y="1013914"/>
                  </a:lnTo>
                  <a:lnTo>
                    <a:pt x="889823" y="994220"/>
                  </a:lnTo>
                  <a:lnTo>
                    <a:pt x="878018" y="975832"/>
                  </a:lnTo>
                  <a:lnTo>
                    <a:pt x="886341" y="975832"/>
                  </a:lnTo>
                  <a:lnTo>
                    <a:pt x="893958" y="987801"/>
                  </a:lnTo>
                  <a:lnTo>
                    <a:pt x="901574" y="975832"/>
                  </a:lnTo>
                  <a:lnTo>
                    <a:pt x="909897" y="975832"/>
                  </a:lnTo>
                  <a:lnTo>
                    <a:pt x="898093" y="994220"/>
                  </a:lnTo>
                  <a:lnTo>
                    <a:pt x="910713" y="1013914"/>
                  </a:lnTo>
                  <a:lnTo>
                    <a:pt x="902390" y="1013914"/>
                  </a:lnTo>
                  <a:lnTo>
                    <a:pt x="893958" y="1000531"/>
                  </a:lnTo>
                  <a:close/>
                  <a:moveTo>
                    <a:pt x="945558" y="1000531"/>
                  </a:moveTo>
                  <a:lnTo>
                    <a:pt x="937126" y="1013914"/>
                  </a:lnTo>
                  <a:lnTo>
                    <a:pt x="928803" y="1013914"/>
                  </a:lnTo>
                  <a:lnTo>
                    <a:pt x="941423" y="994220"/>
                  </a:lnTo>
                  <a:lnTo>
                    <a:pt x="929619" y="975832"/>
                  </a:lnTo>
                  <a:lnTo>
                    <a:pt x="937942" y="975832"/>
                  </a:lnTo>
                  <a:lnTo>
                    <a:pt x="945558" y="987801"/>
                  </a:lnTo>
                  <a:lnTo>
                    <a:pt x="953174" y="975832"/>
                  </a:lnTo>
                  <a:lnTo>
                    <a:pt x="961497" y="975832"/>
                  </a:lnTo>
                  <a:lnTo>
                    <a:pt x="949693" y="994220"/>
                  </a:lnTo>
                  <a:lnTo>
                    <a:pt x="962313" y="1013914"/>
                  </a:lnTo>
                  <a:lnTo>
                    <a:pt x="953990" y="1013914"/>
                  </a:lnTo>
                  <a:lnTo>
                    <a:pt x="945558" y="1000531"/>
                  </a:lnTo>
                  <a:close/>
                  <a:moveTo>
                    <a:pt x="997158" y="1000531"/>
                  </a:moveTo>
                  <a:lnTo>
                    <a:pt x="988726" y="1013914"/>
                  </a:lnTo>
                  <a:lnTo>
                    <a:pt x="980403" y="1013914"/>
                  </a:lnTo>
                  <a:lnTo>
                    <a:pt x="993023" y="994220"/>
                  </a:lnTo>
                  <a:lnTo>
                    <a:pt x="981219" y="975832"/>
                  </a:lnTo>
                  <a:lnTo>
                    <a:pt x="989542" y="975832"/>
                  </a:lnTo>
                  <a:lnTo>
                    <a:pt x="997158" y="987801"/>
                  </a:lnTo>
                  <a:lnTo>
                    <a:pt x="1004775" y="975832"/>
                  </a:lnTo>
                  <a:lnTo>
                    <a:pt x="1013097" y="975832"/>
                  </a:lnTo>
                  <a:lnTo>
                    <a:pt x="1001293" y="994220"/>
                  </a:lnTo>
                  <a:lnTo>
                    <a:pt x="1013913" y="1013914"/>
                  </a:lnTo>
                  <a:lnTo>
                    <a:pt x="1005591" y="1013914"/>
                  </a:lnTo>
                  <a:lnTo>
                    <a:pt x="997158" y="1000531"/>
                  </a:lnTo>
                  <a:close/>
                </a:path>
              </a:pathLst>
            </a:custGeom>
            <a:grpFill/>
            <a:ln w="20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de-DE"/>
            </a:p>
          </p:txBody>
        </p:sp>
      </p:grpSp>
      <p:sp>
        <p:nvSpPr>
          <p:cNvPr id="7" name="Textfeld 6">
            <a:extLst>
              <a:ext uri="{FF2B5EF4-FFF2-40B4-BE49-F238E27FC236}">
                <a16:creationId xmlns:a16="http://schemas.microsoft.com/office/drawing/2014/main" id="{DEE7D205-7FB4-FDEA-2E91-7BEE17EDD9AD}"/>
              </a:ext>
            </a:extLst>
          </p:cNvPr>
          <p:cNvSpPr txBox="1"/>
          <p:nvPr userDrawn="1"/>
        </p:nvSpPr>
        <p:spPr>
          <a:xfrm>
            <a:off x="720000" y="5256000"/>
            <a:ext cx="1710360" cy="956773"/>
          </a:xfrm>
          <a:prstGeom prst="rect">
            <a:avLst/>
          </a:prstGeom>
          <a:noFill/>
        </p:spPr>
        <p:txBody>
          <a:bodyPr wrap="square" lIns="108000" tIns="108000" rIns="108000" bIns="108000" rtlCol="0">
            <a:spAutoFit/>
          </a:bodyPr>
          <a:lstStyle/>
          <a:p>
            <a:pPr marL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Wingdings" panose="05000000000000000000" pitchFamily="2" charset="2"/>
              <a:buNone/>
            </a:pPr>
            <a:r>
              <a:rPr lang="de-DE" sz="2400" kern="1200">
                <a:solidFill>
                  <a:schemeClr val="tx1"/>
                </a:solidFill>
                <a:latin typeface="+mj-lt"/>
                <a:ea typeface="+mn-ea"/>
                <a:cs typeface="+mn-cs"/>
              </a:rPr>
              <a:t>© 2026 x1F.one</a:t>
            </a:r>
          </a:p>
        </p:txBody>
      </p:sp>
    </p:spTree>
    <p:extLst>
      <p:ext uri="{BB962C8B-B14F-4D97-AF65-F5344CB8AC3E}">
        <p14:creationId xmlns:p14="http://schemas.microsoft.com/office/powerpoint/2010/main" val="364820958"/>
      </p:ext>
    </p:extLst>
  </p:cSld>
  <p:clrMapOvr>
    <a:masterClrMapping/>
  </p:clrMapOvr>
  <p:transition spd="med"/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ild_links_gel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6">
            <a:extLst>
              <a:ext uri="{FF2B5EF4-FFF2-40B4-BE49-F238E27FC236}">
                <a16:creationId xmlns:a16="http://schemas.microsoft.com/office/drawing/2014/main" id="{BEEEE69E-8724-D627-5947-477F3100525B}"/>
              </a:ext>
            </a:extLst>
          </p:cNvPr>
          <p:cNvSpPr/>
          <p:nvPr userDrawn="1"/>
        </p:nvSpPr>
        <p:spPr>
          <a:xfrm>
            <a:off x="0" y="0"/>
            <a:ext cx="4463905" cy="6858000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5" name="Rechteck 1490">
            <a:extLst>
              <a:ext uri="{FF2B5EF4-FFF2-40B4-BE49-F238E27FC236}">
                <a16:creationId xmlns:a16="http://schemas.microsoft.com/office/drawing/2014/main" id="{947481F6-DE2A-361B-8BCB-7BE88BD1212D}"/>
              </a:ext>
            </a:extLst>
          </p:cNvPr>
          <p:cNvSpPr/>
          <p:nvPr userDrawn="1"/>
        </p:nvSpPr>
        <p:spPr>
          <a:xfrm flipV="1">
            <a:off x="4616067" y="1517564"/>
            <a:ext cx="7150482" cy="586444"/>
          </a:xfrm>
          <a:prstGeom prst="rect">
            <a:avLst/>
          </a:prstGeom>
          <a:solidFill>
            <a:schemeClr val="tx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80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solidFill>
                <a:schemeClr val="bg1"/>
              </a:solidFill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5" name="Rectangle 9">
            <a:extLst>
              <a:ext uri="{FF2B5EF4-FFF2-40B4-BE49-F238E27FC236}">
                <a16:creationId xmlns:a16="http://schemas.microsoft.com/office/drawing/2014/main" id="{E46E3E6D-DF25-5713-1877-E4B1A3DF2BDC}"/>
              </a:ext>
            </a:extLst>
          </p:cNvPr>
          <p:cNvSpPr/>
          <p:nvPr userDrawn="1"/>
        </p:nvSpPr>
        <p:spPr>
          <a:xfrm>
            <a:off x="4954061" y="275265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7" name="Text Placeholder 26">
            <a:extLst>
              <a:ext uri="{FF2B5EF4-FFF2-40B4-BE49-F238E27FC236}">
                <a16:creationId xmlns:a16="http://schemas.microsoft.com/office/drawing/2014/main" id="{066BC6BD-067C-6CF3-B190-E74A42F71D29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>
          <a:xfrm>
            <a:off x="4709740" y="573709"/>
            <a:ext cx="6333399" cy="424732"/>
          </a:xfrm>
          <a:prstGeom prst="rect">
            <a:avLst/>
          </a:prstGeom>
        </p:spPr>
        <p:txBody>
          <a:bodyPr wrap="square" lIns="0" tIns="36000" bIns="36000">
            <a:noAutofit/>
          </a:bodyPr>
          <a:lstStyle>
            <a:lvl1pPr marL="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18" name="Text Placeholder 24">
            <a:extLst>
              <a:ext uri="{FF2B5EF4-FFF2-40B4-BE49-F238E27FC236}">
                <a16:creationId xmlns:a16="http://schemas.microsoft.com/office/drawing/2014/main" id="{B6DC75A8-B5D3-AE40-7996-7D3D7E43D12D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4709739" y="1212764"/>
            <a:ext cx="6875941" cy="4937211"/>
          </a:xfrm>
          <a:prstGeom prst="rect">
            <a:avLst/>
          </a:prstGeom>
        </p:spPr>
        <p:txBody>
          <a:bodyPr vert="horz" lIns="0" tIns="108000" rIns="108000" bIns="108000" rtlCol="0">
            <a:noAutofit/>
          </a:bodyPr>
          <a:lstStyle>
            <a:lvl1pPr>
              <a:defRPr lang="de-DE" dirty="0"/>
            </a:lvl1pPr>
          </a:lstStyle>
          <a:p>
            <a:r>
              <a:rPr lang="de-DE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b="0" i="0" u="none" strike="noStrike">
              <a:solidFill>
                <a:srgbClr val="000000"/>
              </a:solidFill>
              <a:effectLst/>
            </a:endParaRPr>
          </a:p>
          <a:p>
            <a:pPr lvl="1"/>
            <a:r>
              <a:rPr lang="de-DE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lvl="2"/>
            <a:r>
              <a:rPr lang="de-DE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lvl="3"/>
            <a:r>
              <a:rPr lang="de-DE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  <a:p>
            <a:pPr lvl="4"/>
            <a:r>
              <a:rPr lang="de-DE" b="0" i="0" u="none" strike="noStrike">
                <a:solidFill>
                  <a:srgbClr val="000000"/>
                </a:solidFill>
                <a:effectLst/>
              </a:rPr>
              <a:t>Vierte Ebene</a:t>
            </a:r>
          </a:p>
        </p:txBody>
      </p:sp>
      <p:sp>
        <p:nvSpPr>
          <p:cNvPr id="6" name="Slide Number Placeholder 26">
            <a:extLst>
              <a:ext uri="{FF2B5EF4-FFF2-40B4-BE49-F238E27FC236}">
                <a16:creationId xmlns:a16="http://schemas.microsoft.com/office/drawing/2014/main" id="{F1B9F782-4F97-7374-56DC-9340DDF373E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709740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9" name="Text Placeholder 28">
            <a:extLst>
              <a:ext uri="{FF2B5EF4-FFF2-40B4-BE49-F238E27FC236}">
                <a16:creationId xmlns:a16="http://schemas.microsoft.com/office/drawing/2014/main" id="{D5BB102C-C3AE-75BD-B1EE-55FDA46E8585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5182727" y="129600"/>
            <a:ext cx="5860412" cy="320400"/>
          </a:xfrm>
          <a:prstGeom prst="rect">
            <a:avLst/>
          </a:prstGeom>
        </p:spPr>
        <p:txBody>
          <a:bodyPr lIns="0" tIns="36000" bIns="36000" anchor="ctr">
            <a:noAutofit/>
          </a:bodyPr>
          <a:lstStyle>
            <a:lvl1pPr marL="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2" name="Bildplatzhalter 4">
            <a:extLst>
              <a:ext uri="{FF2B5EF4-FFF2-40B4-BE49-F238E27FC236}">
                <a16:creationId xmlns:a16="http://schemas.microsoft.com/office/drawing/2014/main" id="{E5DF7793-6BD5-CF11-01B5-6C92203AC4D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-1" y="0"/>
            <a:ext cx="4463906" cy="6858001"/>
          </a:xfrm>
        </p:spPr>
        <p:txBody>
          <a:bodyPr/>
          <a:lstStyle/>
          <a:p>
            <a:endParaRPr lang="de-DE"/>
          </a:p>
        </p:txBody>
      </p:sp>
      <p:sp>
        <p:nvSpPr>
          <p:cNvPr id="4" name="Footer Placeholder 1">
            <a:extLst>
              <a:ext uri="{FF2B5EF4-FFF2-40B4-BE49-F238E27FC236}">
                <a16:creationId xmlns:a16="http://schemas.microsoft.com/office/drawing/2014/main" id="{28BA3259-E37A-7F27-495E-DC9D34551BC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338026" y="6356350"/>
            <a:ext cx="6247654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8" name="Date Placeholder 4">
            <a:extLst>
              <a:ext uri="{FF2B5EF4-FFF2-40B4-BE49-F238E27FC236}">
                <a16:creationId xmlns:a16="http://schemas.microsoft.com/office/drawing/2014/main" id="{EA0E1462-1FC3-ADBF-CEF7-8457DAB2FD7A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4709375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3591529810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ilder_quadratisc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hink-cell data - do not delete" hidden="1">
            <a:extLst>
              <a:ext uri="{FF2B5EF4-FFF2-40B4-BE49-F238E27FC236}">
                <a16:creationId xmlns:a16="http://schemas.microsoft.com/office/drawing/2014/main" id="{9612296F-0625-52A9-8F3A-EAC3DB2C154C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179230237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392" progId="TCLayout.ActiveDocument.1">
                  <p:embed/>
                </p:oleObj>
              </mc:Choice>
              <mc:Fallback>
                <p:oleObj name="think-cell Slide" r:id="rId3" imgW="405" imgH="392" progId="TCLayout.ActiveDocument.1">
                  <p:embed/>
                  <p:pic>
                    <p:nvPicPr>
                      <p:cNvPr id="9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9612296F-0625-52A9-8F3A-EAC3DB2C154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Text Placeholder 181">
            <a:extLst>
              <a:ext uri="{FF2B5EF4-FFF2-40B4-BE49-F238E27FC236}">
                <a16:creationId xmlns:a16="http://schemas.microsoft.com/office/drawing/2014/main" id="{C9C7ACDB-A4C2-0D05-821E-8EBFF6D01370}"/>
              </a:ext>
            </a:extLst>
          </p:cNvPr>
          <p:cNvSpPr>
            <a:spLocks noGrp="1"/>
          </p:cNvSpPr>
          <p:nvPr>
            <p:ph type="body" sz="quarter" idx="94"/>
          </p:nvPr>
        </p:nvSpPr>
        <p:spPr>
          <a:xfrm>
            <a:off x="4509542" y="2691696"/>
            <a:ext cx="3327953" cy="2105381"/>
          </a:xfrm>
          <a:prstGeom prst="rect">
            <a:avLst/>
          </a:prstGeom>
          <a:solidFill>
            <a:schemeClr val="accent1"/>
          </a:solidFill>
        </p:spPr>
        <p:txBody>
          <a:bodyPr lIns="0" tIns="0" rIns="0" bIns="0" anchor="ctr">
            <a:normAutofit/>
          </a:bodyPr>
          <a:lstStyle>
            <a:lvl1pPr marL="44450" indent="0" algn="ctr">
              <a:lnSpc>
                <a:spcPct val="100000"/>
              </a:lnSpc>
              <a:buNone/>
              <a:tabLst/>
              <a:defRPr sz="36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18" name="Picture Placeholder 194">
            <a:extLst>
              <a:ext uri="{FF2B5EF4-FFF2-40B4-BE49-F238E27FC236}">
                <a16:creationId xmlns:a16="http://schemas.microsoft.com/office/drawing/2014/main" id="{9D7E1880-83EF-1AB1-63E9-B3733A8C7F59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677069" y="1418433"/>
            <a:ext cx="828703" cy="828703"/>
          </a:xfrm>
          <a:custGeom>
            <a:avLst/>
            <a:gdLst>
              <a:gd name="connsiteX0" fmla="*/ 0 w 828703"/>
              <a:gd name="connsiteY0" fmla="*/ 0 h 828703"/>
              <a:gd name="connsiteX1" fmla="*/ 828703 w 828703"/>
              <a:gd name="connsiteY1" fmla="*/ 0 h 828703"/>
              <a:gd name="connsiteX2" fmla="*/ 828703 w 828703"/>
              <a:gd name="connsiteY2" fmla="*/ 828703 h 828703"/>
              <a:gd name="connsiteX3" fmla="*/ 0 w 828703"/>
              <a:gd name="connsiteY3" fmla="*/ 828703 h 828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8703" h="828703">
                <a:moveTo>
                  <a:pt x="0" y="0"/>
                </a:moveTo>
                <a:lnTo>
                  <a:pt x="828703" y="0"/>
                </a:lnTo>
                <a:lnTo>
                  <a:pt x="828703" y="828703"/>
                </a:lnTo>
                <a:lnTo>
                  <a:pt x="0" y="828703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 algn="ctr"/>
            <a:r>
              <a:rPr lang="en-US"/>
              <a:t>Picture placeholder</a:t>
            </a:r>
            <a:endParaRPr lang="en-ID"/>
          </a:p>
        </p:txBody>
      </p:sp>
      <p:sp>
        <p:nvSpPr>
          <p:cNvPr id="19" name="Picture Placeholder 195">
            <a:extLst>
              <a:ext uri="{FF2B5EF4-FFF2-40B4-BE49-F238E27FC236}">
                <a16:creationId xmlns:a16="http://schemas.microsoft.com/office/drawing/2014/main" id="{4BC347A0-72EA-7117-CF66-D55CA458EFB9}"/>
              </a:ext>
            </a:extLst>
          </p:cNvPr>
          <p:cNvSpPr>
            <a:spLocks noGrp="1"/>
          </p:cNvSpPr>
          <p:nvPr>
            <p:ph type="pic" sz="quarter" idx="95" hasCustomPrompt="1"/>
          </p:nvPr>
        </p:nvSpPr>
        <p:spPr>
          <a:xfrm>
            <a:off x="677069" y="2691696"/>
            <a:ext cx="828703" cy="828703"/>
          </a:xfrm>
          <a:custGeom>
            <a:avLst/>
            <a:gdLst>
              <a:gd name="connsiteX0" fmla="*/ 0 w 828703"/>
              <a:gd name="connsiteY0" fmla="*/ 0 h 828703"/>
              <a:gd name="connsiteX1" fmla="*/ 828703 w 828703"/>
              <a:gd name="connsiteY1" fmla="*/ 0 h 828703"/>
              <a:gd name="connsiteX2" fmla="*/ 828703 w 828703"/>
              <a:gd name="connsiteY2" fmla="*/ 828703 h 828703"/>
              <a:gd name="connsiteX3" fmla="*/ 0 w 828703"/>
              <a:gd name="connsiteY3" fmla="*/ 828703 h 828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8703" h="828703">
                <a:moveTo>
                  <a:pt x="0" y="0"/>
                </a:moveTo>
                <a:lnTo>
                  <a:pt x="828703" y="0"/>
                </a:lnTo>
                <a:lnTo>
                  <a:pt x="828703" y="828703"/>
                </a:lnTo>
                <a:lnTo>
                  <a:pt x="0" y="828703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 algn="ctr"/>
            <a:r>
              <a:rPr lang="en-US"/>
              <a:t>Picture placeholder</a:t>
            </a:r>
            <a:endParaRPr lang="en-ID"/>
          </a:p>
        </p:txBody>
      </p:sp>
      <p:sp>
        <p:nvSpPr>
          <p:cNvPr id="20" name="Picture Placeholder 196">
            <a:extLst>
              <a:ext uri="{FF2B5EF4-FFF2-40B4-BE49-F238E27FC236}">
                <a16:creationId xmlns:a16="http://schemas.microsoft.com/office/drawing/2014/main" id="{AE2B6B5C-1928-4EE2-3455-75930A038C87}"/>
              </a:ext>
            </a:extLst>
          </p:cNvPr>
          <p:cNvSpPr>
            <a:spLocks noGrp="1"/>
          </p:cNvSpPr>
          <p:nvPr>
            <p:ph type="pic" sz="quarter" idx="96" hasCustomPrompt="1"/>
          </p:nvPr>
        </p:nvSpPr>
        <p:spPr>
          <a:xfrm>
            <a:off x="677069" y="3967988"/>
            <a:ext cx="828703" cy="828703"/>
          </a:xfrm>
          <a:custGeom>
            <a:avLst/>
            <a:gdLst>
              <a:gd name="connsiteX0" fmla="*/ 0 w 828703"/>
              <a:gd name="connsiteY0" fmla="*/ 0 h 828703"/>
              <a:gd name="connsiteX1" fmla="*/ 828703 w 828703"/>
              <a:gd name="connsiteY1" fmla="*/ 0 h 828703"/>
              <a:gd name="connsiteX2" fmla="*/ 828703 w 828703"/>
              <a:gd name="connsiteY2" fmla="*/ 828703 h 828703"/>
              <a:gd name="connsiteX3" fmla="*/ 0 w 828703"/>
              <a:gd name="connsiteY3" fmla="*/ 828703 h 828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8703" h="828703">
                <a:moveTo>
                  <a:pt x="0" y="0"/>
                </a:moveTo>
                <a:lnTo>
                  <a:pt x="828703" y="0"/>
                </a:lnTo>
                <a:lnTo>
                  <a:pt x="828703" y="828703"/>
                </a:lnTo>
                <a:lnTo>
                  <a:pt x="0" y="828703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 algn="ctr"/>
            <a:r>
              <a:rPr lang="en-US"/>
              <a:t>Picture placeholder</a:t>
            </a:r>
            <a:endParaRPr lang="en-ID"/>
          </a:p>
        </p:txBody>
      </p:sp>
      <p:sp>
        <p:nvSpPr>
          <p:cNvPr id="21" name="Picture Placeholder 197">
            <a:extLst>
              <a:ext uri="{FF2B5EF4-FFF2-40B4-BE49-F238E27FC236}">
                <a16:creationId xmlns:a16="http://schemas.microsoft.com/office/drawing/2014/main" id="{7CE37A77-C9CA-A21F-B5BD-BCACF5E1DC5F}"/>
              </a:ext>
            </a:extLst>
          </p:cNvPr>
          <p:cNvSpPr>
            <a:spLocks noGrp="1"/>
          </p:cNvSpPr>
          <p:nvPr>
            <p:ph type="pic" sz="quarter" idx="97" hasCustomPrompt="1"/>
          </p:nvPr>
        </p:nvSpPr>
        <p:spPr>
          <a:xfrm>
            <a:off x="677069" y="5244279"/>
            <a:ext cx="828703" cy="828703"/>
          </a:xfrm>
          <a:custGeom>
            <a:avLst/>
            <a:gdLst>
              <a:gd name="connsiteX0" fmla="*/ 0 w 828703"/>
              <a:gd name="connsiteY0" fmla="*/ 0 h 828703"/>
              <a:gd name="connsiteX1" fmla="*/ 828703 w 828703"/>
              <a:gd name="connsiteY1" fmla="*/ 0 h 828703"/>
              <a:gd name="connsiteX2" fmla="*/ 828703 w 828703"/>
              <a:gd name="connsiteY2" fmla="*/ 828703 h 828703"/>
              <a:gd name="connsiteX3" fmla="*/ 0 w 828703"/>
              <a:gd name="connsiteY3" fmla="*/ 828703 h 828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8703" h="828703">
                <a:moveTo>
                  <a:pt x="0" y="0"/>
                </a:moveTo>
                <a:lnTo>
                  <a:pt x="828703" y="0"/>
                </a:lnTo>
                <a:lnTo>
                  <a:pt x="828703" y="828703"/>
                </a:lnTo>
                <a:lnTo>
                  <a:pt x="0" y="828703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 algn="ctr"/>
            <a:r>
              <a:rPr lang="en-US"/>
              <a:t>Picture placeholder</a:t>
            </a:r>
            <a:endParaRPr lang="en-ID"/>
          </a:p>
        </p:txBody>
      </p:sp>
      <p:sp>
        <p:nvSpPr>
          <p:cNvPr id="22" name="Picture Placeholder 198">
            <a:extLst>
              <a:ext uri="{FF2B5EF4-FFF2-40B4-BE49-F238E27FC236}">
                <a16:creationId xmlns:a16="http://schemas.microsoft.com/office/drawing/2014/main" id="{6F5631D2-FE47-A0CA-B89E-26D1BD1B4842}"/>
              </a:ext>
            </a:extLst>
          </p:cNvPr>
          <p:cNvSpPr>
            <a:spLocks noGrp="1"/>
          </p:cNvSpPr>
          <p:nvPr>
            <p:ph type="pic" sz="quarter" idx="98" hasCustomPrompt="1"/>
          </p:nvPr>
        </p:nvSpPr>
        <p:spPr>
          <a:xfrm>
            <a:off x="1928014" y="1418433"/>
            <a:ext cx="828703" cy="828703"/>
          </a:xfrm>
          <a:custGeom>
            <a:avLst/>
            <a:gdLst>
              <a:gd name="connsiteX0" fmla="*/ 0 w 828703"/>
              <a:gd name="connsiteY0" fmla="*/ 0 h 828703"/>
              <a:gd name="connsiteX1" fmla="*/ 828703 w 828703"/>
              <a:gd name="connsiteY1" fmla="*/ 0 h 828703"/>
              <a:gd name="connsiteX2" fmla="*/ 828703 w 828703"/>
              <a:gd name="connsiteY2" fmla="*/ 828703 h 828703"/>
              <a:gd name="connsiteX3" fmla="*/ 0 w 828703"/>
              <a:gd name="connsiteY3" fmla="*/ 828703 h 828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8703" h="828703">
                <a:moveTo>
                  <a:pt x="0" y="0"/>
                </a:moveTo>
                <a:lnTo>
                  <a:pt x="828703" y="0"/>
                </a:lnTo>
                <a:lnTo>
                  <a:pt x="828703" y="828703"/>
                </a:lnTo>
                <a:lnTo>
                  <a:pt x="0" y="828703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 algn="ctr"/>
            <a:r>
              <a:rPr lang="en-US"/>
              <a:t>Picture placeholder</a:t>
            </a:r>
            <a:endParaRPr lang="en-ID"/>
          </a:p>
        </p:txBody>
      </p:sp>
      <p:sp>
        <p:nvSpPr>
          <p:cNvPr id="23" name="Picture Placeholder 199">
            <a:extLst>
              <a:ext uri="{FF2B5EF4-FFF2-40B4-BE49-F238E27FC236}">
                <a16:creationId xmlns:a16="http://schemas.microsoft.com/office/drawing/2014/main" id="{DF90D23C-C374-D7CC-CDF8-EAAE8237FC07}"/>
              </a:ext>
            </a:extLst>
          </p:cNvPr>
          <p:cNvSpPr>
            <a:spLocks noGrp="1"/>
          </p:cNvSpPr>
          <p:nvPr>
            <p:ph type="pic" sz="quarter" idx="99" hasCustomPrompt="1"/>
          </p:nvPr>
        </p:nvSpPr>
        <p:spPr>
          <a:xfrm>
            <a:off x="1928014" y="2691696"/>
            <a:ext cx="828703" cy="828703"/>
          </a:xfrm>
          <a:custGeom>
            <a:avLst/>
            <a:gdLst>
              <a:gd name="connsiteX0" fmla="*/ 0 w 828703"/>
              <a:gd name="connsiteY0" fmla="*/ 0 h 828703"/>
              <a:gd name="connsiteX1" fmla="*/ 828703 w 828703"/>
              <a:gd name="connsiteY1" fmla="*/ 0 h 828703"/>
              <a:gd name="connsiteX2" fmla="*/ 828703 w 828703"/>
              <a:gd name="connsiteY2" fmla="*/ 828703 h 828703"/>
              <a:gd name="connsiteX3" fmla="*/ 0 w 828703"/>
              <a:gd name="connsiteY3" fmla="*/ 828703 h 828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8703" h="828703">
                <a:moveTo>
                  <a:pt x="0" y="0"/>
                </a:moveTo>
                <a:lnTo>
                  <a:pt x="828703" y="0"/>
                </a:lnTo>
                <a:lnTo>
                  <a:pt x="828703" y="828703"/>
                </a:lnTo>
                <a:lnTo>
                  <a:pt x="0" y="828703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 algn="ctr"/>
            <a:r>
              <a:rPr lang="en-US"/>
              <a:t>Picture placeholder</a:t>
            </a:r>
            <a:endParaRPr lang="en-ID"/>
          </a:p>
        </p:txBody>
      </p:sp>
      <p:sp>
        <p:nvSpPr>
          <p:cNvPr id="24" name="Picture Placeholder 200">
            <a:extLst>
              <a:ext uri="{FF2B5EF4-FFF2-40B4-BE49-F238E27FC236}">
                <a16:creationId xmlns:a16="http://schemas.microsoft.com/office/drawing/2014/main" id="{89CA12AF-03E7-9765-D9A5-1C903BB7D99C}"/>
              </a:ext>
            </a:extLst>
          </p:cNvPr>
          <p:cNvSpPr>
            <a:spLocks noGrp="1"/>
          </p:cNvSpPr>
          <p:nvPr>
            <p:ph type="pic" sz="quarter" idx="100" hasCustomPrompt="1"/>
          </p:nvPr>
        </p:nvSpPr>
        <p:spPr>
          <a:xfrm>
            <a:off x="1928014" y="3967988"/>
            <a:ext cx="828703" cy="828703"/>
          </a:xfrm>
          <a:custGeom>
            <a:avLst/>
            <a:gdLst>
              <a:gd name="connsiteX0" fmla="*/ 0 w 828703"/>
              <a:gd name="connsiteY0" fmla="*/ 0 h 828703"/>
              <a:gd name="connsiteX1" fmla="*/ 828703 w 828703"/>
              <a:gd name="connsiteY1" fmla="*/ 0 h 828703"/>
              <a:gd name="connsiteX2" fmla="*/ 828703 w 828703"/>
              <a:gd name="connsiteY2" fmla="*/ 828703 h 828703"/>
              <a:gd name="connsiteX3" fmla="*/ 0 w 828703"/>
              <a:gd name="connsiteY3" fmla="*/ 828703 h 828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8703" h="828703">
                <a:moveTo>
                  <a:pt x="0" y="0"/>
                </a:moveTo>
                <a:lnTo>
                  <a:pt x="828703" y="0"/>
                </a:lnTo>
                <a:lnTo>
                  <a:pt x="828703" y="828703"/>
                </a:lnTo>
                <a:lnTo>
                  <a:pt x="0" y="828703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 algn="ctr"/>
            <a:r>
              <a:rPr lang="en-US"/>
              <a:t>Picture placeholder</a:t>
            </a:r>
            <a:endParaRPr lang="en-ID"/>
          </a:p>
        </p:txBody>
      </p:sp>
      <p:sp>
        <p:nvSpPr>
          <p:cNvPr id="25" name="Picture Placeholder 201">
            <a:extLst>
              <a:ext uri="{FF2B5EF4-FFF2-40B4-BE49-F238E27FC236}">
                <a16:creationId xmlns:a16="http://schemas.microsoft.com/office/drawing/2014/main" id="{411EC49D-071A-8AC3-B2D0-3EEBEF4C0DDA}"/>
              </a:ext>
            </a:extLst>
          </p:cNvPr>
          <p:cNvSpPr>
            <a:spLocks noGrp="1"/>
          </p:cNvSpPr>
          <p:nvPr>
            <p:ph type="pic" sz="quarter" idx="101" hasCustomPrompt="1"/>
          </p:nvPr>
        </p:nvSpPr>
        <p:spPr>
          <a:xfrm>
            <a:off x="1928014" y="5244279"/>
            <a:ext cx="828703" cy="828703"/>
          </a:xfrm>
          <a:custGeom>
            <a:avLst/>
            <a:gdLst>
              <a:gd name="connsiteX0" fmla="*/ 0 w 828703"/>
              <a:gd name="connsiteY0" fmla="*/ 0 h 828703"/>
              <a:gd name="connsiteX1" fmla="*/ 828703 w 828703"/>
              <a:gd name="connsiteY1" fmla="*/ 0 h 828703"/>
              <a:gd name="connsiteX2" fmla="*/ 828703 w 828703"/>
              <a:gd name="connsiteY2" fmla="*/ 828703 h 828703"/>
              <a:gd name="connsiteX3" fmla="*/ 0 w 828703"/>
              <a:gd name="connsiteY3" fmla="*/ 828703 h 828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8703" h="828703">
                <a:moveTo>
                  <a:pt x="0" y="0"/>
                </a:moveTo>
                <a:lnTo>
                  <a:pt x="828703" y="0"/>
                </a:lnTo>
                <a:lnTo>
                  <a:pt x="828703" y="828703"/>
                </a:lnTo>
                <a:lnTo>
                  <a:pt x="0" y="828703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 algn="ctr"/>
            <a:r>
              <a:rPr lang="en-US"/>
              <a:t>Picture placeholder</a:t>
            </a:r>
            <a:endParaRPr lang="en-ID"/>
          </a:p>
        </p:txBody>
      </p:sp>
      <p:sp>
        <p:nvSpPr>
          <p:cNvPr id="26" name="Picture Placeholder 202">
            <a:extLst>
              <a:ext uri="{FF2B5EF4-FFF2-40B4-BE49-F238E27FC236}">
                <a16:creationId xmlns:a16="http://schemas.microsoft.com/office/drawing/2014/main" id="{685F970C-A1BE-FA56-DDEE-A130D35B1D77}"/>
              </a:ext>
            </a:extLst>
          </p:cNvPr>
          <p:cNvSpPr>
            <a:spLocks noGrp="1"/>
          </p:cNvSpPr>
          <p:nvPr>
            <p:ph type="pic" sz="quarter" idx="102" hasCustomPrompt="1"/>
          </p:nvPr>
        </p:nvSpPr>
        <p:spPr>
          <a:xfrm>
            <a:off x="3178961" y="1418433"/>
            <a:ext cx="828703" cy="828703"/>
          </a:xfrm>
          <a:custGeom>
            <a:avLst/>
            <a:gdLst>
              <a:gd name="connsiteX0" fmla="*/ 0 w 828703"/>
              <a:gd name="connsiteY0" fmla="*/ 0 h 828703"/>
              <a:gd name="connsiteX1" fmla="*/ 828703 w 828703"/>
              <a:gd name="connsiteY1" fmla="*/ 0 h 828703"/>
              <a:gd name="connsiteX2" fmla="*/ 828703 w 828703"/>
              <a:gd name="connsiteY2" fmla="*/ 828703 h 828703"/>
              <a:gd name="connsiteX3" fmla="*/ 0 w 828703"/>
              <a:gd name="connsiteY3" fmla="*/ 828703 h 828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8703" h="828703">
                <a:moveTo>
                  <a:pt x="0" y="0"/>
                </a:moveTo>
                <a:lnTo>
                  <a:pt x="828703" y="0"/>
                </a:lnTo>
                <a:lnTo>
                  <a:pt x="828703" y="828703"/>
                </a:lnTo>
                <a:lnTo>
                  <a:pt x="0" y="828703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 algn="ctr"/>
            <a:r>
              <a:rPr lang="en-US"/>
              <a:t>Picture placeholder</a:t>
            </a:r>
            <a:endParaRPr lang="en-ID"/>
          </a:p>
        </p:txBody>
      </p:sp>
      <p:sp>
        <p:nvSpPr>
          <p:cNvPr id="27" name="Picture Placeholder 203">
            <a:extLst>
              <a:ext uri="{FF2B5EF4-FFF2-40B4-BE49-F238E27FC236}">
                <a16:creationId xmlns:a16="http://schemas.microsoft.com/office/drawing/2014/main" id="{F1C2EA43-7C9A-EA1F-55A3-7163A89F327F}"/>
              </a:ext>
            </a:extLst>
          </p:cNvPr>
          <p:cNvSpPr>
            <a:spLocks noGrp="1"/>
          </p:cNvSpPr>
          <p:nvPr>
            <p:ph type="pic" sz="quarter" idx="103" hasCustomPrompt="1"/>
          </p:nvPr>
        </p:nvSpPr>
        <p:spPr>
          <a:xfrm>
            <a:off x="3178961" y="2691696"/>
            <a:ext cx="828703" cy="828703"/>
          </a:xfrm>
          <a:custGeom>
            <a:avLst/>
            <a:gdLst>
              <a:gd name="connsiteX0" fmla="*/ 0 w 828703"/>
              <a:gd name="connsiteY0" fmla="*/ 0 h 828703"/>
              <a:gd name="connsiteX1" fmla="*/ 828703 w 828703"/>
              <a:gd name="connsiteY1" fmla="*/ 0 h 828703"/>
              <a:gd name="connsiteX2" fmla="*/ 828703 w 828703"/>
              <a:gd name="connsiteY2" fmla="*/ 828703 h 828703"/>
              <a:gd name="connsiteX3" fmla="*/ 0 w 828703"/>
              <a:gd name="connsiteY3" fmla="*/ 828703 h 828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8703" h="828703">
                <a:moveTo>
                  <a:pt x="0" y="0"/>
                </a:moveTo>
                <a:lnTo>
                  <a:pt x="828703" y="0"/>
                </a:lnTo>
                <a:lnTo>
                  <a:pt x="828703" y="828703"/>
                </a:lnTo>
                <a:lnTo>
                  <a:pt x="0" y="828703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 algn="ctr"/>
            <a:r>
              <a:rPr lang="en-US"/>
              <a:t>Picture placeholder</a:t>
            </a:r>
            <a:endParaRPr lang="en-ID"/>
          </a:p>
        </p:txBody>
      </p:sp>
      <p:sp>
        <p:nvSpPr>
          <p:cNvPr id="28" name="Picture Placeholder 204">
            <a:extLst>
              <a:ext uri="{FF2B5EF4-FFF2-40B4-BE49-F238E27FC236}">
                <a16:creationId xmlns:a16="http://schemas.microsoft.com/office/drawing/2014/main" id="{BDF9212E-8F67-30E9-47DB-62EE424E7859}"/>
              </a:ext>
            </a:extLst>
          </p:cNvPr>
          <p:cNvSpPr>
            <a:spLocks noGrp="1"/>
          </p:cNvSpPr>
          <p:nvPr>
            <p:ph type="pic" sz="quarter" idx="104" hasCustomPrompt="1"/>
          </p:nvPr>
        </p:nvSpPr>
        <p:spPr>
          <a:xfrm>
            <a:off x="3178961" y="3967988"/>
            <a:ext cx="828703" cy="828703"/>
          </a:xfrm>
          <a:custGeom>
            <a:avLst/>
            <a:gdLst>
              <a:gd name="connsiteX0" fmla="*/ 0 w 828703"/>
              <a:gd name="connsiteY0" fmla="*/ 0 h 828703"/>
              <a:gd name="connsiteX1" fmla="*/ 828703 w 828703"/>
              <a:gd name="connsiteY1" fmla="*/ 0 h 828703"/>
              <a:gd name="connsiteX2" fmla="*/ 828703 w 828703"/>
              <a:gd name="connsiteY2" fmla="*/ 828703 h 828703"/>
              <a:gd name="connsiteX3" fmla="*/ 0 w 828703"/>
              <a:gd name="connsiteY3" fmla="*/ 828703 h 828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8703" h="828703">
                <a:moveTo>
                  <a:pt x="0" y="0"/>
                </a:moveTo>
                <a:lnTo>
                  <a:pt x="828703" y="0"/>
                </a:lnTo>
                <a:lnTo>
                  <a:pt x="828703" y="828703"/>
                </a:lnTo>
                <a:lnTo>
                  <a:pt x="0" y="828703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 algn="ctr"/>
            <a:r>
              <a:rPr lang="en-US"/>
              <a:t>Picture placeholder</a:t>
            </a:r>
            <a:endParaRPr lang="en-ID"/>
          </a:p>
        </p:txBody>
      </p:sp>
      <p:sp>
        <p:nvSpPr>
          <p:cNvPr id="29" name="Picture Placeholder 205">
            <a:extLst>
              <a:ext uri="{FF2B5EF4-FFF2-40B4-BE49-F238E27FC236}">
                <a16:creationId xmlns:a16="http://schemas.microsoft.com/office/drawing/2014/main" id="{EC3310CD-BA8C-9832-D36E-681A65EF9BBD}"/>
              </a:ext>
            </a:extLst>
          </p:cNvPr>
          <p:cNvSpPr>
            <a:spLocks noGrp="1"/>
          </p:cNvSpPr>
          <p:nvPr>
            <p:ph type="pic" sz="quarter" idx="105" hasCustomPrompt="1"/>
          </p:nvPr>
        </p:nvSpPr>
        <p:spPr>
          <a:xfrm>
            <a:off x="3178961" y="5244279"/>
            <a:ext cx="828703" cy="828703"/>
          </a:xfrm>
          <a:custGeom>
            <a:avLst/>
            <a:gdLst>
              <a:gd name="connsiteX0" fmla="*/ 0 w 828703"/>
              <a:gd name="connsiteY0" fmla="*/ 0 h 828703"/>
              <a:gd name="connsiteX1" fmla="*/ 828703 w 828703"/>
              <a:gd name="connsiteY1" fmla="*/ 0 h 828703"/>
              <a:gd name="connsiteX2" fmla="*/ 828703 w 828703"/>
              <a:gd name="connsiteY2" fmla="*/ 828703 h 828703"/>
              <a:gd name="connsiteX3" fmla="*/ 0 w 828703"/>
              <a:gd name="connsiteY3" fmla="*/ 828703 h 828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8703" h="828703">
                <a:moveTo>
                  <a:pt x="0" y="0"/>
                </a:moveTo>
                <a:lnTo>
                  <a:pt x="828703" y="0"/>
                </a:lnTo>
                <a:lnTo>
                  <a:pt x="828703" y="828703"/>
                </a:lnTo>
                <a:lnTo>
                  <a:pt x="0" y="828703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 algn="ctr"/>
            <a:r>
              <a:rPr lang="en-US"/>
              <a:t>Picture placeholder</a:t>
            </a:r>
            <a:endParaRPr lang="en-ID"/>
          </a:p>
        </p:txBody>
      </p:sp>
      <p:sp>
        <p:nvSpPr>
          <p:cNvPr id="30" name="Picture Placeholder 206">
            <a:extLst>
              <a:ext uri="{FF2B5EF4-FFF2-40B4-BE49-F238E27FC236}">
                <a16:creationId xmlns:a16="http://schemas.microsoft.com/office/drawing/2014/main" id="{969D8F42-FA74-A949-0A2F-3D3FEFB51FCC}"/>
              </a:ext>
            </a:extLst>
          </p:cNvPr>
          <p:cNvSpPr>
            <a:spLocks noGrp="1"/>
          </p:cNvSpPr>
          <p:nvPr>
            <p:ph type="pic" sz="quarter" idx="106" hasCustomPrompt="1"/>
          </p:nvPr>
        </p:nvSpPr>
        <p:spPr>
          <a:xfrm>
            <a:off x="8182746" y="1418433"/>
            <a:ext cx="828703" cy="828703"/>
          </a:xfrm>
          <a:custGeom>
            <a:avLst/>
            <a:gdLst>
              <a:gd name="connsiteX0" fmla="*/ 0 w 828703"/>
              <a:gd name="connsiteY0" fmla="*/ 0 h 828703"/>
              <a:gd name="connsiteX1" fmla="*/ 828703 w 828703"/>
              <a:gd name="connsiteY1" fmla="*/ 0 h 828703"/>
              <a:gd name="connsiteX2" fmla="*/ 828703 w 828703"/>
              <a:gd name="connsiteY2" fmla="*/ 828703 h 828703"/>
              <a:gd name="connsiteX3" fmla="*/ 0 w 828703"/>
              <a:gd name="connsiteY3" fmla="*/ 828703 h 828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8703" h="828703">
                <a:moveTo>
                  <a:pt x="0" y="0"/>
                </a:moveTo>
                <a:lnTo>
                  <a:pt x="828703" y="0"/>
                </a:lnTo>
                <a:lnTo>
                  <a:pt x="828703" y="828703"/>
                </a:lnTo>
                <a:lnTo>
                  <a:pt x="0" y="828703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 algn="ctr"/>
            <a:r>
              <a:rPr lang="en-US"/>
              <a:t>Picture placeholder</a:t>
            </a:r>
            <a:endParaRPr lang="en-ID"/>
          </a:p>
        </p:txBody>
      </p:sp>
      <p:sp>
        <p:nvSpPr>
          <p:cNvPr id="31" name="Picture Placeholder 207">
            <a:extLst>
              <a:ext uri="{FF2B5EF4-FFF2-40B4-BE49-F238E27FC236}">
                <a16:creationId xmlns:a16="http://schemas.microsoft.com/office/drawing/2014/main" id="{475AD024-5C2D-28AA-A156-61F5B4724474}"/>
              </a:ext>
            </a:extLst>
          </p:cNvPr>
          <p:cNvSpPr>
            <a:spLocks noGrp="1"/>
          </p:cNvSpPr>
          <p:nvPr>
            <p:ph type="pic" sz="quarter" idx="107" hasCustomPrompt="1"/>
          </p:nvPr>
        </p:nvSpPr>
        <p:spPr>
          <a:xfrm>
            <a:off x="8182746" y="2691696"/>
            <a:ext cx="828703" cy="828703"/>
          </a:xfrm>
          <a:custGeom>
            <a:avLst/>
            <a:gdLst>
              <a:gd name="connsiteX0" fmla="*/ 0 w 828703"/>
              <a:gd name="connsiteY0" fmla="*/ 0 h 828703"/>
              <a:gd name="connsiteX1" fmla="*/ 828703 w 828703"/>
              <a:gd name="connsiteY1" fmla="*/ 0 h 828703"/>
              <a:gd name="connsiteX2" fmla="*/ 828703 w 828703"/>
              <a:gd name="connsiteY2" fmla="*/ 828703 h 828703"/>
              <a:gd name="connsiteX3" fmla="*/ 0 w 828703"/>
              <a:gd name="connsiteY3" fmla="*/ 828703 h 828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8703" h="828703">
                <a:moveTo>
                  <a:pt x="0" y="0"/>
                </a:moveTo>
                <a:lnTo>
                  <a:pt x="828703" y="0"/>
                </a:lnTo>
                <a:lnTo>
                  <a:pt x="828703" y="828703"/>
                </a:lnTo>
                <a:lnTo>
                  <a:pt x="0" y="828703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 algn="ctr"/>
            <a:r>
              <a:rPr lang="en-US"/>
              <a:t>Picture placeholder</a:t>
            </a:r>
            <a:endParaRPr lang="en-ID"/>
          </a:p>
        </p:txBody>
      </p:sp>
      <p:sp>
        <p:nvSpPr>
          <p:cNvPr id="32" name="Picture Placeholder 208">
            <a:extLst>
              <a:ext uri="{FF2B5EF4-FFF2-40B4-BE49-F238E27FC236}">
                <a16:creationId xmlns:a16="http://schemas.microsoft.com/office/drawing/2014/main" id="{BAE1A223-7785-2D23-AD7D-858E9122B7A3}"/>
              </a:ext>
            </a:extLst>
          </p:cNvPr>
          <p:cNvSpPr>
            <a:spLocks noGrp="1"/>
          </p:cNvSpPr>
          <p:nvPr>
            <p:ph type="pic" sz="quarter" idx="108" hasCustomPrompt="1"/>
          </p:nvPr>
        </p:nvSpPr>
        <p:spPr>
          <a:xfrm>
            <a:off x="8182746" y="3967988"/>
            <a:ext cx="828703" cy="828703"/>
          </a:xfrm>
          <a:custGeom>
            <a:avLst/>
            <a:gdLst>
              <a:gd name="connsiteX0" fmla="*/ 0 w 828703"/>
              <a:gd name="connsiteY0" fmla="*/ 0 h 828703"/>
              <a:gd name="connsiteX1" fmla="*/ 828703 w 828703"/>
              <a:gd name="connsiteY1" fmla="*/ 0 h 828703"/>
              <a:gd name="connsiteX2" fmla="*/ 828703 w 828703"/>
              <a:gd name="connsiteY2" fmla="*/ 828703 h 828703"/>
              <a:gd name="connsiteX3" fmla="*/ 0 w 828703"/>
              <a:gd name="connsiteY3" fmla="*/ 828703 h 828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8703" h="828703">
                <a:moveTo>
                  <a:pt x="0" y="0"/>
                </a:moveTo>
                <a:lnTo>
                  <a:pt x="828703" y="0"/>
                </a:lnTo>
                <a:lnTo>
                  <a:pt x="828703" y="828703"/>
                </a:lnTo>
                <a:lnTo>
                  <a:pt x="0" y="828703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 algn="ctr"/>
            <a:r>
              <a:rPr lang="en-US"/>
              <a:t>Picture placeholder</a:t>
            </a:r>
            <a:endParaRPr lang="en-ID"/>
          </a:p>
        </p:txBody>
      </p:sp>
      <p:sp>
        <p:nvSpPr>
          <p:cNvPr id="33" name="Picture Placeholder 209">
            <a:extLst>
              <a:ext uri="{FF2B5EF4-FFF2-40B4-BE49-F238E27FC236}">
                <a16:creationId xmlns:a16="http://schemas.microsoft.com/office/drawing/2014/main" id="{6802D8B2-0179-4574-858B-ABDA1541C4A3}"/>
              </a:ext>
            </a:extLst>
          </p:cNvPr>
          <p:cNvSpPr>
            <a:spLocks noGrp="1"/>
          </p:cNvSpPr>
          <p:nvPr>
            <p:ph type="pic" sz="quarter" idx="109" hasCustomPrompt="1"/>
          </p:nvPr>
        </p:nvSpPr>
        <p:spPr>
          <a:xfrm>
            <a:off x="8182746" y="5244279"/>
            <a:ext cx="828703" cy="828703"/>
          </a:xfrm>
          <a:custGeom>
            <a:avLst/>
            <a:gdLst>
              <a:gd name="connsiteX0" fmla="*/ 0 w 828703"/>
              <a:gd name="connsiteY0" fmla="*/ 0 h 828703"/>
              <a:gd name="connsiteX1" fmla="*/ 828703 w 828703"/>
              <a:gd name="connsiteY1" fmla="*/ 0 h 828703"/>
              <a:gd name="connsiteX2" fmla="*/ 828703 w 828703"/>
              <a:gd name="connsiteY2" fmla="*/ 828703 h 828703"/>
              <a:gd name="connsiteX3" fmla="*/ 0 w 828703"/>
              <a:gd name="connsiteY3" fmla="*/ 828703 h 828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8703" h="828703">
                <a:moveTo>
                  <a:pt x="0" y="0"/>
                </a:moveTo>
                <a:lnTo>
                  <a:pt x="828703" y="0"/>
                </a:lnTo>
                <a:lnTo>
                  <a:pt x="828703" y="828703"/>
                </a:lnTo>
                <a:lnTo>
                  <a:pt x="0" y="828703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 algn="ctr"/>
            <a:r>
              <a:rPr lang="en-US"/>
              <a:t>Picture placeholder</a:t>
            </a:r>
            <a:endParaRPr lang="en-ID"/>
          </a:p>
        </p:txBody>
      </p:sp>
      <p:sp>
        <p:nvSpPr>
          <p:cNvPr id="34" name="Picture Placeholder 210">
            <a:extLst>
              <a:ext uri="{FF2B5EF4-FFF2-40B4-BE49-F238E27FC236}">
                <a16:creationId xmlns:a16="http://schemas.microsoft.com/office/drawing/2014/main" id="{5F50C843-EFE9-45B3-08E1-647DA120E0C7}"/>
              </a:ext>
            </a:extLst>
          </p:cNvPr>
          <p:cNvSpPr>
            <a:spLocks noGrp="1"/>
          </p:cNvSpPr>
          <p:nvPr>
            <p:ph type="pic" sz="quarter" idx="110" hasCustomPrompt="1"/>
          </p:nvPr>
        </p:nvSpPr>
        <p:spPr>
          <a:xfrm>
            <a:off x="9433692" y="1418433"/>
            <a:ext cx="828703" cy="828703"/>
          </a:xfrm>
          <a:custGeom>
            <a:avLst/>
            <a:gdLst>
              <a:gd name="connsiteX0" fmla="*/ 0 w 828703"/>
              <a:gd name="connsiteY0" fmla="*/ 0 h 828703"/>
              <a:gd name="connsiteX1" fmla="*/ 828703 w 828703"/>
              <a:gd name="connsiteY1" fmla="*/ 0 h 828703"/>
              <a:gd name="connsiteX2" fmla="*/ 828703 w 828703"/>
              <a:gd name="connsiteY2" fmla="*/ 828703 h 828703"/>
              <a:gd name="connsiteX3" fmla="*/ 0 w 828703"/>
              <a:gd name="connsiteY3" fmla="*/ 828703 h 828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8703" h="828703">
                <a:moveTo>
                  <a:pt x="0" y="0"/>
                </a:moveTo>
                <a:lnTo>
                  <a:pt x="828703" y="0"/>
                </a:lnTo>
                <a:lnTo>
                  <a:pt x="828703" y="828703"/>
                </a:lnTo>
                <a:lnTo>
                  <a:pt x="0" y="828703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 algn="ctr"/>
            <a:r>
              <a:rPr lang="en-US"/>
              <a:t>Picture placeholder</a:t>
            </a:r>
            <a:endParaRPr lang="en-ID"/>
          </a:p>
        </p:txBody>
      </p:sp>
      <p:sp>
        <p:nvSpPr>
          <p:cNvPr id="35" name="Picture Placeholder 211">
            <a:extLst>
              <a:ext uri="{FF2B5EF4-FFF2-40B4-BE49-F238E27FC236}">
                <a16:creationId xmlns:a16="http://schemas.microsoft.com/office/drawing/2014/main" id="{BE359022-3BDB-B032-2A5D-F2B98AD25CA2}"/>
              </a:ext>
            </a:extLst>
          </p:cNvPr>
          <p:cNvSpPr>
            <a:spLocks noGrp="1"/>
          </p:cNvSpPr>
          <p:nvPr>
            <p:ph type="pic" sz="quarter" idx="111" hasCustomPrompt="1"/>
          </p:nvPr>
        </p:nvSpPr>
        <p:spPr>
          <a:xfrm>
            <a:off x="9433692" y="2691696"/>
            <a:ext cx="828703" cy="828703"/>
          </a:xfrm>
          <a:custGeom>
            <a:avLst/>
            <a:gdLst>
              <a:gd name="connsiteX0" fmla="*/ 0 w 828703"/>
              <a:gd name="connsiteY0" fmla="*/ 0 h 828703"/>
              <a:gd name="connsiteX1" fmla="*/ 828703 w 828703"/>
              <a:gd name="connsiteY1" fmla="*/ 0 h 828703"/>
              <a:gd name="connsiteX2" fmla="*/ 828703 w 828703"/>
              <a:gd name="connsiteY2" fmla="*/ 828703 h 828703"/>
              <a:gd name="connsiteX3" fmla="*/ 0 w 828703"/>
              <a:gd name="connsiteY3" fmla="*/ 828703 h 828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8703" h="828703">
                <a:moveTo>
                  <a:pt x="0" y="0"/>
                </a:moveTo>
                <a:lnTo>
                  <a:pt x="828703" y="0"/>
                </a:lnTo>
                <a:lnTo>
                  <a:pt x="828703" y="828703"/>
                </a:lnTo>
                <a:lnTo>
                  <a:pt x="0" y="828703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 algn="ctr"/>
            <a:r>
              <a:rPr lang="en-US"/>
              <a:t>Picture placeholder</a:t>
            </a:r>
            <a:endParaRPr lang="en-ID"/>
          </a:p>
        </p:txBody>
      </p:sp>
      <p:sp>
        <p:nvSpPr>
          <p:cNvPr id="36" name="Picture Placeholder 212">
            <a:extLst>
              <a:ext uri="{FF2B5EF4-FFF2-40B4-BE49-F238E27FC236}">
                <a16:creationId xmlns:a16="http://schemas.microsoft.com/office/drawing/2014/main" id="{95923F64-88E2-1FA9-FF4C-E74FE28EE0A5}"/>
              </a:ext>
            </a:extLst>
          </p:cNvPr>
          <p:cNvSpPr>
            <a:spLocks noGrp="1"/>
          </p:cNvSpPr>
          <p:nvPr>
            <p:ph type="pic" sz="quarter" idx="112" hasCustomPrompt="1"/>
          </p:nvPr>
        </p:nvSpPr>
        <p:spPr>
          <a:xfrm>
            <a:off x="9433692" y="3967988"/>
            <a:ext cx="828703" cy="828703"/>
          </a:xfrm>
          <a:custGeom>
            <a:avLst/>
            <a:gdLst>
              <a:gd name="connsiteX0" fmla="*/ 0 w 828703"/>
              <a:gd name="connsiteY0" fmla="*/ 0 h 828703"/>
              <a:gd name="connsiteX1" fmla="*/ 828703 w 828703"/>
              <a:gd name="connsiteY1" fmla="*/ 0 h 828703"/>
              <a:gd name="connsiteX2" fmla="*/ 828703 w 828703"/>
              <a:gd name="connsiteY2" fmla="*/ 828703 h 828703"/>
              <a:gd name="connsiteX3" fmla="*/ 0 w 828703"/>
              <a:gd name="connsiteY3" fmla="*/ 828703 h 828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8703" h="828703">
                <a:moveTo>
                  <a:pt x="0" y="0"/>
                </a:moveTo>
                <a:lnTo>
                  <a:pt x="828703" y="0"/>
                </a:lnTo>
                <a:lnTo>
                  <a:pt x="828703" y="828703"/>
                </a:lnTo>
                <a:lnTo>
                  <a:pt x="0" y="828703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 algn="ctr"/>
            <a:r>
              <a:rPr lang="en-US"/>
              <a:t>Picture placeholder</a:t>
            </a:r>
            <a:endParaRPr lang="en-ID"/>
          </a:p>
        </p:txBody>
      </p:sp>
      <p:sp>
        <p:nvSpPr>
          <p:cNvPr id="37" name="Picture Placeholder 213">
            <a:extLst>
              <a:ext uri="{FF2B5EF4-FFF2-40B4-BE49-F238E27FC236}">
                <a16:creationId xmlns:a16="http://schemas.microsoft.com/office/drawing/2014/main" id="{B4B91343-44E8-31BB-FBB2-225575291070}"/>
              </a:ext>
            </a:extLst>
          </p:cNvPr>
          <p:cNvSpPr>
            <a:spLocks noGrp="1"/>
          </p:cNvSpPr>
          <p:nvPr>
            <p:ph type="pic" sz="quarter" idx="113" hasCustomPrompt="1"/>
          </p:nvPr>
        </p:nvSpPr>
        <p:spPr>
          <a:xfrm>
            <a:off x="9433692" y="5244279"/>
            <a:ext cx="828703" cy="828703"/>
          </a:xfrm>
          <a:custGeom>
            <a:avLst/>
            <a:gdLst>
              <a:gd name="connsiteX0" fmla="*/ 0 w 828703"/>
              <a:gd name="connsiteY0" fmla="*/ 0 h 828703"/>
              <a:gd name="connsiteX1" fmla="*/ 828703 w 828703"/>
              <a:gd name="connsiteY1" fmla="*/ 0 h 828703"/>
              <a:gd name="connsiteX2" fmla="*/ 828703 w 828703"/>
              <a:gd name="connsiteY2" fmla="*/ 828703 h 828703"/>
              <a:gd name="connsiteX3" fmla="*/ 0 w 828703"/>
              <a:gd name="connsiteY3" fmla="*/ 828703 h 828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8703" h="828703">
                <a:moveTo>
                  <a:pt x="0" y="0"/>
                </a:moveTo>
                <a:lnTo>
                  <a:pt x="828703" y="0"/>
                </a:lnTo>
                <a:lnTo>
                  <a:pt x="828703" y="828703"/>
                </a:lnTo>
                <a:lnTo>
                  <a:pt x="0" y="828703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 algn="ctr"/>
            <a:r>
              <a:rPr lang="en-US"/>
              <a:t>Picture placeholder</a:t>
            </a:r>
            <a:endParaRPr lang="en-ID"/>
          </a:p>
        </p:txBody>
      </p:sp>
      <p:sp>
        <p:nvSpPr>
          <p:cNvPr id="38" name="Picture Placeholder 214">
            <a:extLst>
              <a:ext uri="{FF2B5EF4-FFF2-40B4-BE49-F238E27FC236}">
                <a16:creationId xmlns:a16="http://schemas.microsoft.com/office/drawing/2014/main" id="{AA78472F-008C-3891-A247-274F11352B58}"/>
              </a:ext>
            </a:extLst>
          </p:cNvPr>
          <p:cNvSpPr>
            <a:spLocks noGrp="1"/>
          </p:cNvSpPr>
          <p:nvPr>
            <p:ph type="pic" sz="quarter" idx="114" hasCustomPrompt="1"/>
          </p:nvPr>
        </p:nvSpPr>
        <p:spPr>
          <a:xfrm>
            <a:off x="10684641" y="1418433"/>
            <a:ext cx="828703" cy="828703"/>
          </a:xfrm>
          <a:custGeom>
            <a:avLst/>
            <a:gdLst>
              <a:gd name="connsiteX0" fmla="*/ 0 w 828703"/>
              <a:gd name="connsiteY0" fmla="*/ 0 h 828703"/>
              <a:gd name="connsiteX1" fmla="*/ 828703 w 828703"/>
              <a:gd name="connsiteY1" fmla="*/ 0 h 828703"/>
              <a:gd name="connsiteX2" fmla="*/ 828703 w 828703"/>
              <a:gd name="connsiteY2" fmla="*/ 828703 h 828703"/>
              <a:gd name="connsiteX3" fmla="*/ 0 w 828703"/>
              <a:gd name="connsiteY3" fmla="*/ 828703 h 828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8703" h="828703">
                <a:moveTo>
                  <a:pt x="0" y="0"/>
                </a:moveTo>
                <a:lnTo>
                  <a:pt x="828703" y="0"/>
                </a:lnTo>
                <a:lnTo>
                  <a:pt x="828703" y="828703"/>
                </a:lnTo>
                <a:lnTo>
                  <a:pt x="0" y="828703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 algn="ctr"/>
            <a:r>
              <a:rPr lang="en-US"/>
              <a:t>Picture placeholder</a:t>
            </a:r>
            <a:endParaRPr lang="en-ID"/>
          </a:p>
        </p:txBody>
      </p:sp>
      <p:sp>
        <p:nvSpPr>
          <p:cNvPr id="39" name="Picture Placeholder 215">
            <a:extLst>
              <a:ext uri="{FF2B5EF4-FFF2-40B4-BE49-F238E27FC236}">
                <a16:creationId xmlns:a16="http://schemas.microsoft.com/office/drawing/2014/main" id="{236A7B26-AA30-F42C-CE3E-0D8EC7A91149}"/>
              </a:ext>
            </a:extLst>
          </p:cNvPr>
          <p:cNvSpPr>
            <a:spLocks noGrp="1"/>
          </p:cNvSpPr>
          <p:nvPr>
            <p:ph type="pic" sz="quarter" idx="115" hasCustomPrompt="1"/>
          </p:nvPr>
        </p:nvSpPr>
        <p:spPr>
          <a:xfrm>
            <a:off x="10684641" y="2691696"/>
            <a:ext cx="828703" cy="828703"/>
          </a:xfrm>
          <a:custGeom>
            <a:avLst/>
            <a:gdLst>
              <a:gd name="connsiteX0" fmla="*/ 0 w 828703"/>
              <a:gd name="connsiteY0" fmla="*/ 0 h 828703"/>
              <a:gd name="connsiteX1" fmla="*/ 828703 w 828703"/>
              <a:gd name="connsiteY1" fmla="*/ 0 h 828703"/>
              <a:gd name="connsiteX2" fmla="*/ 828703 w 828703"/>
              <a:gd name="connsiteY2" fmla="*/ 828703 h 828703"/>
              <a:gd name="connsiteX3" fmla="*/ 0 w 828703"/>
              <a:gd name="connsiteY3" fmla="*/ 828703 h 828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8703" h="828703">
                <a:moveTo>
                  <a:pt x="0" y="0"/>
                </a:moveTo>
                <a:lnTo>
                  <a:pt x="828703" y="0"/>
                </a:lnTo>
                <a:lnTo>
                  <a:pt x="828703" y="828703"/>
                </a:lnTo>
                <a:lnTo>
                  <a:pt x="0" y="828703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 algn="ctr"/>
            <a:r>
              <a:rPr lang="en-US"/>
              <a:t>Picture placeholder</a:t>
            </a:r>
            <a:endParaRPr lang="en-ID"/>
          </a:p>
        </p:txBody>
      </p:sp>
      <p:sp>
        <p:nvSpPr>
          <p:cNvPr id="40" name="Picture Placeholder 216">
            <a:extLst>
              <a:ext uri="{FF2B5EF4-FFF2-40B4-BE49-F238E27FC236}">
                <a16:creationId xmlns:a16="http://schemas.microsoft.com/office/drawing/2014/main" id="{02D90371-E580-5EBE-E49C-CCA71D8CF1C5}"/>
              </a:ext>
            </a:extLst>
          </p:cNvPr>
          <p:cNvSpPr>
            <a:spLocks noGrp="1"/>
          </p:cNvSpPr>
          <p:nvPr>
            <p:ph type="pic" sz="quarter" idx="116" hasCustomPrompt="1"/>
          </p:nvPr>
        </p:nvSpPr>
        <p:spPr>
          <a:xfrm>
            <a:off x="10684641" y="3967988"/>
            <a:ext cx="828703" cy="828703"/>
          </a:xfrm>
          <a:custGeom>
            <a:avLst/>
            <a:gdLst>
              <a:gd name="connsiteX0" fmla="*/ 0 w 828703"/>
              <a:gd name="connsiteY0" fmla="*/ 0 h 828703"/>
              <a:gd name="connsiteX1" fmla="*/ 828703 w 828703"/>
              <a:gd name="connsiteY1" fmla="*/ 0 h 828703"/>
              <a:gd name="connsiteX2" fmla="*/ 828703 w 828703"/>
              <a:gd name="connsiteY2" fmla="*/ 828703 h 828703"/>
              <a:gd name="connsiteX3" fmla="*/ 0 w 828703"/>
              <a:gd name="connsiteY3" fmla="*/ 828703 h 828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8703" h="828703">
                <a:moveTo>
                  <a:pt x="0" y="0"/>
                </a:moveTo>
                <a:lnTo>
                  <a:pt x="828703" y="0"/>
                </a:lnTo>
                <a:lnTo>
                  <a:pt x="828703" y="828703"/>
                </a:lnTo>
                <a:lnTo>
                  <a:pt x="0" y="828703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 algn="ctr"/>
            <a:r>
              <a:rPr lang="en-US"/>
              <a:t>Picture placeholder</a:t>
            </a:r>
            <a:endParaRPr lang="en-ID"/>
          </a:p>
        </p:txBody>
      </p:sp>
      <p:sp>
        <p:nvSpPr>
          <p:cNvPr id="41" name="Picture Placeholder 217">
            <a:extLst>
              <a:ext uri="{FF2B5EF4-FFF2-40B4-BE49-F238E27FC236}">
                <a16:creationId xmlns:a16="http://schemas.microsoft.com/office/drawing/2014/main" id="{16295497-B1EA-D3F1-D1D5-6FC7223B8EEC}"/>
              </a:ext>
            </a:extLst>
          </p:cNvPr>
          <p:cNvSpPr>
            <a:spLocks noGrp="1"/>
          </p:cNvSpPr>
          <p:nvPr>
            <p:ph type="pic" sz="quarter" idx="117" hasCustomPrompt="1"/>
          </p:nvPr>
        </p:nvSpPr>
        <p:spPr>
          <a:xfrm>
            <a:off x="10684641" y="5244279"/>
            <a:ext cx="828703" cy="828703"/>
          </a:xfrm>
          <a:custGeom>
            <a:avLst/>
            <a:gdLst>
              <a:gd name="connsiteX0" fmla="*/ 0 w 828703"/>
              <a:gd name="connsiteY0" fmla="*/ 0 h 828703"/>
              <a:gd name="connsiteX1" fmla="*/ 828703 w 828703"/>
              <a:gd name="connsiteY1" fmla="*/ 0 h 828703"/>
              <a:gd name="connsiteX2" fmla="*/ 828703 w 828703"/>
              <a:gd name="connsiteY2" fmla="*/ 828703 h 828703"/>
              <a:gd name="connsiteX3" fmla="*/ 0 w 828703"/>
              <a:gd name="connsiteY3" fmla="*/ 828703 h 828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8703" h="828703">
                <a:moveTo>
                  <a:pt x="0" y="0"/>
                </a:moveTo>
                <a:lnTo>
                  <a:pt x="828703" y="0"/>
                </a:lnTo>
                <a:lnTo>
                  <a:pt x="828703" y="828703"/>
                </a:lnTo>
                <a:lnTo>
                  <a:pt x="0" y="828703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 algn="ctr"/>
            <a:r>
              <a:rPr lang="en-US"/>
              <a:t>Picture placeholder</a:t>
            </a:r>
            <a:endParaRPr lang="en-ID"/>
          </a:p>
        </p:txBody>
      </p:sp>
      <p:sp>
        <p:nvSpPr>
          <p:cNvPr id="42" name="Picture Placeholder 218">
            <a:extLst>
              <a:ext uri="{FF2B5EF4-FFF2-40B4-BE49-F238E27FC236}">
                <a16:creationId xmlns:a16="http://schemas.microsoft.com/office/drawing/2014/main" id="{37785443-099B-6BE5-9FA1-1CF1902ADEFA}"/>
              </a:ext>
            </a:extLst>
          </p:cNvPr>
          <p:cNvSpPr>
            <a:spLocks noGrp="1"/>
          </p:cNvSpPr>
          <p:nvPr>
            <p:ph type="pic" sz="quarter" idx="118" hasCustomPrompt="1"/>
          </p:nvPr>
        </p:nvSpPr>
        <p:spPr>
          <a:xfrm>
            <a:off x="4429907" y="1418433"/>
            <a:ext cx="828703" cy="828703"/>
          </a:xfrm>
          <a:custGeom>
            <a:avLst/>
            <a:gdLst>
              <a:gd name="connsiteX0" fmla="*/ 0 w 828703"/>
              <a:gd name="connsiteY0" fmla="*/ 0 h 828703"/>
              <a:gd name="connsiteX1" fmla="*/ 828703 w 828703"/>
              <a:gd name="connsiteY1" fmla="*/ 0 h 828703"/>
              <a:gd name="connsiteX2" fmla="*/ 828703 w 828703"/>
              <a:gd name="connsiteY2" fmla="*/ 828703 h 828703"/>
              <a:gd name="connsiteX3" fmla="*/ 0 w 828703"/>
              <a:gd name="connsiteY3" fmla="*/ 828703 h 828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8703" h="828703">
                <a:moveTo>
                  <a:pt x="0" y="0"/>
                </a:moveTo>
                <a:lnTo>
                  <a:pt x="828703" y="0"/>
                </a:lnTo>
                <a:lnTo>
                  <a:pt x="828703" y="828703"/>
                </a:lnTo>
                <a:lnTo>
                  <a:pt x="0" y="828703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 algn="ctr"/>
            <a:r>
              <a:rPr lang="en-US"/>
              <a:t>Picture placeholder</a:t>
            </a:r>
            <a:endParaRPr lang="en-ID"/>
          </a:p>
        </p:txBody>
      </p:sp>
      <p:sp>
        <p:nvSpPr>
          <p:cNvPr id="43" name="Picture Placeholder 219">
            <a:extLst>
              <a:ext uri="{FF2B5EF4-FFF2-40B4-BE49-F238E27FC236}">
                <a16:creationId xmlns:a16="http://schemas.microsoft.com/office/drawing/2014/main" id="{969C5DEA-4670-03CB-16C6-3674B96C47FD}"/>
              </a:ext>
            </a:extLst>
          </p:cNvPr>
          <p:cNvSpPr>
            <a:spLocks noGrp="1"/>
          </p:cNvSpPr>
          <p:nvPr>
            <p:ph type="pic" sz="quarter" idx="119" hasCustomPrompt="1"/>
          </p:nvPr>
        </p:nvSpPr>
        <p:spPr>
          <a:xfrm>
            <a:off x="5680853" y="1418433"/>
            <a:ext cx="828703" cy="828703"/>
          </a:xfrm>
          <a:custGeom>
            <a:avLst/>
            <a:gdLst>
              <a:gd name="connsiteX0" fmla="*/ 0 w 828703"/>
              <a:gd name="connsiteY0" fmla="*/ 0 h 828703"/>
              <a:gd name="connsiteX1" fmla="*/ 828703 w 828703"/>
              <a:gd name="connsiteY1" fmla="*/ 0 h 828703"/>
              <a:gd name="connsiteX2" fmla="*/ 828703 w 828703"/>
              <a:gd name="connsiteY2" fmla="*/ 828703 h 828703"/>
              <a:gd name="connsiteX3" fmla="*/ 0 w 828703"/>
              <a:gd name="connsiteY3" fmla="*/ 828703 h 828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8703" h="828703">
                <a:moveTo>
                  <a:pt x="0" y="0"/>
                </a:moveTo>
                <a:lnTo>
                  <a:pt x="828703" y="0"/>
                </a:lnTo>
                <a:lnTo>
                  <a:pt x="828703" y="828703"/>
                </a:lnTo>
                <a:lnTo>
                  <a:pt x="0" y="828703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 algn="ctr"/>
            <a:r>
              <a:rPr lang="en-US"/>
              <a:t>Picture placeholder</a:t>
            </a:r>
            <a:endParaRPr lang="en-ID"/>
          </a:p>
        </p:txBody>
      </p:sp>
      <p:sp>
        <p:nvSpPr>
          <p:cNvPr id="44" name="Picture Placeholder 220">
            <a:extLst>
              <a:ext uri="{FF2B5EF4-FFF2-40B4-BE49-F238E27FC236}">
                <a16:creationId xmlns:a16="http://schemas.microsoft.com/office/drawing/2014/main" id="{AB906E3B-28FD-CC6D-6EFF-FF2E59E9784C}"/>
              </a:ext>
            </a:extLst>
          </p:cNvPr>
          <p:cNvSpPr>
            <a:spLocks noGrp="1"/>
          </p:cNvSpPr>
          <p:nvPr>
            <p:ph type="pic" sz="quarter" idx="120" hasCustomPrompt="1"/>
          </p:nvPr>
        </p:nvSpPr>
        <p:spPr>
          <a:xfrm>
            <a:off x="6931799" y="1418433"/>
            <a:ext cx="828703" cy="828703"/>
          </a:xfrm>
          <a:custGeom>
            <a:avLst/>
            <a:gdLst>
              <a:gd name="connsiteX0" fmla="*/ 0 w 828703"/>
              <a:gd name="connsiteY0" fmla="*/ 0 h 828703"/>
              <a:gd name="connsiteX1" fmla="*/ 828703 w 828703"/>
              <a:gd name="connsiteY1" fmla="*/ 0 h 828703"/>
              <a:gd name="connsiteX2" fmla="*/ 828703 w 828703"/>
              <a:gd name="connsiteY2" fmla="*/ 828703 h 828703"/>
              <a:gd name="connsiteX3" fmla="*/ 0 w 828703"/>
              <a:gd name="connsiteY3" fmla="*/ 828703 h 828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8703" h="828703">
                <a:moveTo>
                  <a:pt x="0" y="0"/>
                </a:moveTo>
                <a:lnTo>
                  <a:pt x="828703" y="0"/>
                </a:lnTo>
                <a:lnTo>
                  <a:pt x="828703" y="828703"/>
                </a:lnTo>
                <a:lnTo>
                  <a:pt x="0" y="828703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 algn="ctr"/>
            <a:r>
              <a:rPr lang="en-US"/>
              <a:t>Picture placeholder</a:t>
            </a:r>
            <a:endParaRPr lang="en-ID"/>
          </a:p>
        </p:txBody>
      </p:sp>
      <p:sp>
        <p:nvSpPr>
          <p:cNvPr id="45" name="Picture Placeholder 221">
            <a:extLst>
              <a:ext uri="{FF2B5EF4-FFF2-40B4-BE49-F238E27FC236}">
                <a16:creationId xmlns:a16="http://schemas.microsoft.com/office/drawing/2014/main" id="{3CF676BF-5D1A-C663-510E-401F8BE4F659}"/>
              </a:ext>
            </a:extLst>
          </p:cNvPr>
          <p:cNvSpPr>
            <a:spLocks noGrp="1"/>
          </p:cNvSpPr>
          <p:nvPr>
            <p:ph type="pic" sz="quarter" idx="121" hasCustomPrompt="1"/>
          </p:nvPr>
        </p:nvSpPr>
        <p:spPr>
          <a:xfrm>
            <a:off x="4429907" y="5244279"/>
            <a:ext cx="828703" cy="828703"/>
          </a:xfrm>
          <a:custGeom>
            <a:avLst/>
            <a:gdLst>
              <a:gd name="connsiteX0" fmla="*/ 0 w 828703"/>
              <a:gd name="connsiteY0" fmla="*/ 0 h 828703"/>
              <a:gd name="connsiteX1" fmla="*/ 828703 w 828703"/>
              <a:gd name="connsiteY1" fmla="*/ 0 h 828703"/>
              <a:gd name="connsiteX2" fmla="*/ 828703 w 828703"/>
              <a:gd name="connsiteY2" fmla="*/ 828703 h 828703"/>
              <a:gd name="connsiteX3" fmla="*/ 0 w 828703"/>
              <a:gd name="connsiteY3" fmla="*/ 828703 h 828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8703" h="828703">
                <a:moveTo>
                  <a:pt x="0" y="0"/>
                </a:moveTo>
                <a:lnTo>
                  <a:pt x="828703" y="0"/>
                </a:lnTo>
                <a:lnTo>
                  <a:pt x="828703" y="828703"/>
                </a:lnTo>
                <a:lnTo>
                  <a:pt x="0" y="828703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 algn="ctr"/>
            <a:r>
              <a:rPr lang="en-US"/>
              <a:t>Picture placeholder</a:t>
            </a:r>
            <a:endParaRPr lang="en-ID"/>
          </a:p>
        </p:txBody>
      </p:sp>
      <p:sp>
        <p:nvSpPr>
          <p:cNvPr id="46" name="Picture Placeholder 222">
            <a:extLst>
              <a:ext uri="{FF2B5EF4-FFF2-40B4-BE49-F238E27FC236}">
                <a16:creationId xmlns:a16="http://schemas.microsoft.com/office/drawing/2014/main" id="{E391A23D-66A6-EEB7-4022-64890D05A84A}"/>
              </a:ext>
            </a:extLst>
          </p:cNvPr>
          <p:cNvSpPr>
            <a:spLocks noGrp="1"/>
          </p:cNvSpPr>
          <p:nvPr>
            <p:ph type="pic" sz="quarter" idx="122" hasCustomPrompt="1"/>
          </p:nvPr>
        </p:nvSpPr>
        <p:spPr>
          <a:xfrm>
            <a:off x="5680853" y="5244279"/>
            <a:ext cx="828703" cy="828703"/>
          </a:xfrm>
          <a:custGeom>
            <a:avLst/>
            <a:gdLst>
              <a:gd name="connsiteX0" fmla="*/ 0 w 828703"/>
              <a:gd name="connsiteY0" fmla="*/ 0 h 828703"/>
              <a:gd name="connsiteX1" fmla="*/ 828703 w 828703"/>
              <a:gd name="connsiteY1" fmla="*/ 0 h 828703"/>
              <a:gd name="connsiteX2" fmla="*/ 828703 w 828703"/>
              <a:gd name="connsiteY2" fmla="*/ 828703 h 828703"/>
              <a:gd name="connsiteX3" fmla="*/ 0 w 828703"/>
              <a:gd name="connsiteY3" fmla="*/ 828703 h 828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8703" h="828703">
                <a:moveTo>
                  <a:pt x="0" y="0"/>
                </a:moveTo>
                <a:lnTo>
                  <a:pt x="828703" y="0"/>
                </a:lnTo>
                <a:lnTo>
                  <a:pt x="828703" y="828703"/>
                </a:lnTo>
                <a:lnTo>
                  <a:pt x="0" y="828703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 algn="ctr"/>
            <a:r>
              <a:rPr lang="en-US"/>
              <a:t>Picture placeholder</a:t>
            </a:r>
            <a:endParaRPr lang="en-ID"/>
          </a:p>
        </p:txBody>
      </p:sp>
      <p:sp>
        <p:nvSpPr>
          <p:cNvPr id="48" name="Picture Placeholder 223">
            <a:extLst>
              <a:ext uri="{FF2B5EF4-FFF2-40B4-BE49-F238E27FC236}">
                <a16:creationId xmlns:a16="http://schemas.microsoft.com/office/drawing/2014/main" id="{CF60E2BF-8554-B3D8-2195-0A25D5A98564}"/>
              </a:ext>
            </a:extLst>
          </p:cNvPr>
          <p:cNvSpPr>
            <a:spLocks noGrp="1"/>
          </p:cNvSpPr>
          <p:nvPr>
            <p:ph type="pic" sz="quarter" idx="123" hasCustomPrompt="1"/>
          </p:nvPr>
        </p:nvSpPr>
        <p:spPr>
          <a:xfrm>
            <a:off x="6931799" y="5244279"/>
            <a:ext cx="828703" cy="828703"/>
          </a:xfrm>
          <a:custGeom>
            <a:avLst/>
            <a:gdLst>
              <a:gd name="connsiteX0" fmla="*/ 0 w 828703"/>
              <a:gd name="connsiteY0" fmla="*/ 0 h 828703"/>
              <a:gd name="connsiteX1" fmla="*/ 828703 w 828703"/>
              <a:gd name="connsiteY1" fmla="*/ 0 h 828703"/>
              <a:gd name="connsiteX2" fmla="*/ 828703 w 828703"/>
              <a:gd name="connsiteY2" fmla="*/ 828703 h 828703"/>
              <a:gd name="connsiteX3" fmla="*/ 0 w 828703"/>
              <a:gd name="connsiteY3" fmla="*/ 828703 h 828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8703" h="828703">
                <a:moveTo>
                  <a:pt x="0" y="0"/>
                </a:moveTo>
                <a:lnTo>
                  <a:pt x="828703" y="0"/>
                </a:lnTo>
                <a:lnTo>
                  <a:pt x="828703" y="828703"/>
                </a:lnTo>
                <a:lnTo>
                  <a:pt x="0" y="828703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 algn="ctr"/>
            <a:r>
              <a:rPr lang="en-US"/>
              <a:t>Picture placeholder</a:t>
            </a:r>
            <a:endParaRPr lang="en-ID"/>
          </a:p>
        </p:txBody>
      </p:sp>
      <p:sp>
        <p:nvSpPr>
          <p:cNvPr id="59" name="Text Placeholder 26">
            <a:extLst>
              <a:ext uri="{FF2B5EF4-FFF2-40B4-BE49-F238E27FC236}">
                <a16:creationId xmlns:a16="http://schemas.microsoft.com/office/drawing/2014/main" id="{164BEA70-217F-2292-A972-94AFB300E536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>
          <a:xfrm>
            <a:off x="600075" y="575750"/>
            <a:ext cx="10441412" cy="475199"/>
          </a:xfrm>
          <a:prstGeom prst="rect">
            <a:avLst/>
          </a:prstGeom>
        </p:spPr>
        <p:txBody>
          <a:bodyPr lIns="0" tIns="36000" bIns="36000"/>
          <a:lstStyle>
            <a:lvl1pPr marL="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1CFEC7B3-4CEE-21BE-01E0-3943A267B9A7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2" name="Text Placeholder 28">
            <a:extLst>
              <a:ext uri="{FF2B5EF4-FFF2-40B4-BE49-F238E27FC236}">
                <a16:creationId xmlns:a16="http://schemas.microsoft.com/office/drawing/2014/main" id="{23DF9C2F-6864-071F-C114-09E9148A85C5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1046587" y="129600"/>
            <a:ext cx="9994900" cy="320400"/>
          </a:xfrm>
          <a:prstGeom prst="rect">
            <a:avLst/>
          </a:prstGeom>
        </p:spPr>
        <p:txBody>
          <a:bodyPr lIns="0" tIns="36000" bIns="36000" anchor="ctr"/>
          <a:lstStyle>
            <a:lvl1pPr marL="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7" name="Slide Number Placeholder 26">
            <a:extLst>
              <a:ext uri="{FF2B5EF4-FFF2-40B4-BE49-F238E27FC236}">
                <a16:creationId xmlns:a16="http://schemas.microsoft.com/office/drawing/2014/main" id="{C82B1A72-193A-64B9-07CA-086A4B6FEF8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5" name="Footer Placeholder 1">
            <a:extLst>
              <a:ext uri="{FF2B5EF4-FFF2-40B4-BE49-F238E27FC236}">
                <a16:creationId xmlns:a16="http://schemas.microsoft.com/office/drawing/2014/main" id="{B8A97B97-CCFA-D5A9-14A9-B90549771F3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10" name="Date Placeholder 4">
            <a:extLst>
              <a:ext uri="{FF2B5EF4-FFF2-40B4-BE49-F238E27FC236}">
                <a16:creationId xmlns:a16="http://schemas.microsoft.com/office/drawing/2014/main" id="{951B59CE-1323-19F0-C510-661D19C580A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4236910186"/>
      </p:ext>
    </p:extLst>
  </p:cSld>
  <p:clrMapOvr>
    <a:masterClrMapping/>
  </p:clrMapOvr>
  <p:transition spd="med"/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ogowa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7">
            <a:extLst>
              <a:ext uri="{FF2B5EF4-FFF2-40B4-BE49-F238E27FC236}">
                <a16:creationId xmlns:a16="http://schemas.microsoft.com/office/drawing/2014/main" id="{EF6DE330-79E0-46D4-7888-74BD447C251D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600075" y="1408114"/>
            <a:ext cx="1789452" cy="607218"/>
          </a:xfrm>
          <a:prstGeom prst="rect">
            <a:avLst/>
          </a:pr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/>
                </a:solidFill>
              </a:defRPr>
            </a:lvl1pPr>
          </a:lstStyle>
          <a:p>
            <a:pPr lvl="0" algn="ctr"/>
            <a:r>
              <a:rPr lang="en-US"/>
              <a:t>Logo placeholder</a:t>
            </a:r>
            <a:endParaRPr lang="en-ID"/>
          </a:p>
        </p:txBody>
      </p:sp>
      <p:sp>
        <p:nvSpPr>
          <p:cNvPr id="4" name="Picture Placeholder 37">
            <a:extLst>
              <a:ext uri="{FF2B5EF4-FFF2-40B4-BE49-F238E27FC236}">
                <a16:creationId xmlns:a16="http://schemas.microsoft.com/office/drawing/2014/main" id="{E2B2BE0C-DED9-1D3E-38FB-6A1A8F81A72C}"/>
              </a:ext>
            </a:extLst>
          </p:cNvPr>
          <p:cNvSpPr>
            <a:spLocks noGrp="1"/>
          </p:cNvSpPr>
          <p:nvPr>
            <p:ph type="pic" sz="quarter" idx="28" hasCustomPrompt="1"/>
          </p:nvPr>
        </p:nvSpPr>
        <p:spPr>
          <a:xfrm>
            <a:off x="2855733" y="1408114"/>
            <a:ext cx="1789452" cy="607218"/>
          </a:xfrm>
          <a:prstGeom prst="rect">
            <a:avLst/>
          </a:pr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/>
                </a:solidFill>
              </a:defRPr>
            </a:lvl1pPr>
          </a:lstStyle>
          <a:p>
            <a:pPr lvl="0" algn="ctr"/>
            <a:r>
              <a:rPr lang="en-US"/>
              <a:t>Logo placeholder</a:t>
            </a:r>
            <a:endParaRPr lang="en-ID"/>
          </a:p>
        </p:txBody>
      </p:sp>
      <p:sp>
        <p:nvSpPr>
          <p:cNvPr id="8" name="Picture Placeholder 37">
            <a:extLst>
              <a:ext uri="{FF2B5EF4-FFF2-40B4-BE49-F238E27FC236}">
                <a16:creationId xmlns:a16="http://schemas.microsoft.com/office/drawing/2014/main" id="{03FA111C-A04E-D9AF-9AEB-B08B51029F5B}"/>
              </a:ext>
            </a:extLst>
          </p:cNvPr>
          <p:cNvSpPr>
            <a:spLocks noGrp="1"/>
          </p:cNvSpPr>
          <p:nvPr>
            <p:ph type="pic" sz="quarter" idx="29" hasCustomPrompt="1"/>
          </p:nvPr>
        </p:nvSpPr>
        <p:spPr>
          <a:xfrm>
            <a:off x="5111391" y="1408114"/>
            <a:ext cx="1789452" cy="607218"/>
          </a:xfrm>
          <a:prstGeom prst="rect">
            <a:avLst/>
          </a:pr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/>
                </a:solidFill>
              </a:defRPr>
            </a:lvl1pPr>
          </a:lstStyle>
          <a:p>
            <a:pPr lvl="0" algn="ctr"/>
            <a:r>
              <a:rPr lang="en-US"/>
              <a:t>Logo placeholder</a:t>
            </a:r>
            <a:endParaRPr lang="en-ID"/>
          </a:p>
        </p:txBody>
      </p:sp>
      <p:sp>
        <p:nvSpPr>
          <p:cNvPr id="9" name="Picture Placeholder 37">
            <a:extLst>
              <a:ext uri="{FF2B5EF4-FFF2-40B4-BE49-F238E27FC236}">
                <a16:creationId xmlns:a16="http://schemas.microsoft.com/office/drawing/2014/main" id="{CA531EA2-57C9-CE1B-3DD4-D63DBBFAB9BC}"/>
              </a:ext>
            </a:extLst>
          </p:cNvPr>
          <p:cNvSpPr>
            <a:spLocks noGrp="1"/>
          </p:cNvSpPr>
          <p:nvPr>
            <p:ph type="pic" sz="quarter" idx="30" hasCustomPrompt="1"/>
          </p:nvPr>
        </p:nvSpPr>
        <p:spPr>
          <a:xfrm>
            <a:off x="7382396" y="1408114"/>
            <a:ext cx="1789452" cy="607218"/>
          </a:xfrm>
          <a:prstGeom prst="rect">
            <a:avLst/>
          </a:pr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/>
                </a:solidFill>
              </a:defRPr>
            </a:lvl1pPr>
          </a:lstStyle>
          <a:p>
            <a:pPr lvl="0" algn="ctr"/>
            <a:r>
              <a:rPr lang="en-US"/>
              <a:t>Logo placeholder</a:t>
            </a:r>
            <a:endParaRPr lang="en-ID"/>
          </a:p>
        </p:txBody>
      </p:sp>
      <p:sp>
        <p:nvSpPr>
          <p:cNvPr id="10" name="Picture Placeholder 37">
            <a:extLst>
              <a:ext uri="{FF2B5EF4-FFF2-40B4-BE49-F238E27FC236}">
                <a16:creationId xmlns:a16="http://schemas.microsoft.com/office/drawing/2014/main" id="{4790D1E8-46F0-94BA-7BB9-24008375FABA}"/>
              </a:ext>
            </a:extLst>
          </p:cNvPr>
          <p:cNvSpPr>
            <a:spLocks noGrp="1"/>
          </p:cNvSpPr>
          <p:nvPr>
            <p:ph type="pic" sz="quarter" idx="31" hasCustomPrompt="1"/>
          </p:nvPr>
        </p:nvSpPr>
        <p:spPr>
          <a:xfrm>
            <a:off x="9638053" y="1408114"/>
            <a:ext cx="1789452" cy="607218"/>
          </a:xfrm>
          <a:prstGeom prst="rect">
            <a:avLst/>
          </a:pr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/>
                </a:solidFill>
              </a:defRPr>
            </a:lvl1pPr>
          </a:lstStyle>
          <a:p>
            <a:pPr lvl="0" algn="ctr"/>
            <a:r>
              <a:rPr lang="en-US"/>
              <a:t>Logo placeholder</a:t>
            </a:r>
            <a:endParaRPr lang="en-ID"/>
          </a:p>
        </p:txBody>
      </p:sp>
      <p:sp>
        <p:nvSpPr>
          <p:cNvPr id="11" name="Picture Placeholder 37">
            <a:extLst>
              <a:ext uri="{FF2B5EF4-FFF2-40B4-BE49-F238E27FC236}">
                <a16:creationId xmlns:a16="http://schemas.microsoft.com/office/drawing/2014/main" id="{665A9B26-C540-2853-FB9A-16E7196BAEC9}"/>
              </a:ext>
            </a:extLst>
          </p:cNvPr>
          <p:cNvSpPr>
            <a:spLocks noGrp="1"/>
          </p:cNvSpPr>
          <p:nvPr>
            <p:ph type="pic" sz="quarter" idx="32" hasCustomPrompt="1"/>
          </p:nvPr>
        </p:nvSpPr>
        <p:spPr>
          <a:xfrm>
            <a:off x="615422" y="2420427"/>
            <a:ext cx="1789452" cy="607218"/>
          </a:xfrm>
          <a:prstGeom prst="rect">
            <a:avLst/>
          </a:pr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/>
                </a:solidFill>
              </a:defRPr>
            </a:lvl1pPr>
          </a:lstStyle>
          <a:p>
            <a:pPr lvl="0" algn="ctr"/>
            <a:r>
              <a:rPr lang="en-US"/>
              <a:t>Logo placeholder</a:t>
            </a:r>
            <a:endParaRPr lang="en-ID"/>
          </a:p>
        </p:txBody>
      </p:sp>
      <p:sp>
        <p:nvSpPr>
          <p:cNvPr id="12" name="Picture Placeholder 37">
            <a:extLst>
              <a:ext uri="{FF2B5EF4-FFF2-40B4-BE49-F238E27FC236}">
                <a16:creationId xmlns:a16="http://schemas.microsoft.com/office/drawing/2014/main" id="{E9058E98-688A-1733-613A-2C8D3AA99F04}"/>
              </a:ext>
            </a:extLst>
          </p:cNvPr>
          <p:cNvSpPr>
            <a:spLocks noGrp="1"/>
          </p:cNvSpPr>
          <p:nvPr>
            <p:ph type="pic" sz="quarter" idx="33" hasCustomPrompt="1"/>
          </p:nvPr>
        </p:nvSpPr>
        <p:spPr>
          <a:xfrm>
            <a:off x="2871080" y="2420427"/>
            <a:ext cx="1789452" cy="607218"/>
          </a:xfrm>
          <a:prstGeom prst="rect">
            <a:avLst/>
          </a:pr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/>
                </a:solidFill>
              </a:defRPr>
            </a:lvl1pPr>
          </a:lstStyle>
          <a:p>
            <a:pPr lvl="0" algn="ctr"/>
            <a:r>
              <a:rPr lang="en-US"/>
              <a:t>Logo placeholder</a:t>
            </a:r>
            <a:endParaRPr lang="en-ID"/>
          </a:p>
        </p:txBody>
      </p:sp>
      <p:sp>
        <p:nvSpPr>
          <p:cNvPr id="13" name="Picture Placeholder 37">
            <a:extLst>
              <a:ext uri="{FF2B5EF4-FFF2-40B4-BE49-F238E27FC236}">
                <a16:creationId xmlns:a16="http://schemas.microsoft.com/office/drawing/2014/main" id="{9C958B96-B113-6FDB-6A90-1EB29E44100D}"/>
              </a:ext>
            </a:extLst>
          </p:cNvPr>
          <p:cNvSpPr>
            <a:spLocks noGrp="1"/>
          </p:cNvSpPr>
          <p:nvPr>
            <p:ph type="pic" sz="quarter" idx="34" hasCustomPrompt="1"/>
          </p:nvPr>
        </p:nvSpPr>
        <p:spPr>
          <a:xfrm>
            <a:off x="5126738" y="2420427"/>
            <a:ext cx="1789452" cy="607218"/>
          </a:xfrm>
          <a:prstGeom prst="rect">
            <a:avLst/>
          </a:pr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/>
                </a:solidFill>
              </a:defRPr>
            </a:lvl1pPr>
          </a:lstStyle>
          <a:p>
            <a:pPr lvl="0" algn="ctr"/>
            <a:r>
              <a:rPr lang="en-US"/>
              <a:t>Logo placeholder</a:t>
            </a:r>
            <a:endParaRPr lang="en-ID"/>
          </a:p>
        </p:txBody>
      </p:sp>
      <p:sp>
        <p:nvSpPr>
          <p:cNvPr id="14" name="Picture Placeholder 37">
            <a:extLst>
              <a:ext uri="{FF2B5EF4-FFF2-40B4-BE49-F238E27FC236}">
                <a16:creationId xmlns:a16="http://schemas.microsoft.com/office/drawing/2014/main" id="{45EB777C-2733-CB8C-FCB5-1DAAE7CF80E0}"/>
              </a:ext>
            </a:extLst>
          </p:cNvPr>
          <p:cNvSpPr>
            <a:spLocks noGrp="1"/>
          </p:cNvSpPr>
          <p:nvPr>
            <p:ph type="pic" sz="quarter" idx="35" hasCustomPrompt="1"/>
          </p:nvPr>
        </p:nvSpPr>
        <p:spPr>
          <a:xfrm>
            <a:off x="7382396" y="2420427"/>
            <a:ext cx="1789452" cy="607218"/>
          </a:xfrm>
          <a:prstGeom prst="rect">
            <a:avLst/>
          </a:pr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/>
                </a:solidFill>
              </a:defRPr>
            </a:lvl1pPr>
          </a:lstStyle>
          <a:p>
            <a:pPr lvl="0" algn="ctr"/>
            <a:r>
              <a:rPr lang="en-US"/>
              <a:t>Logo placeholder</a:t>
            </a:r>
            <a:endParaRPr lang="en-ID"/>
          </a:p>
        </p:txBody>
      </p:sp>
      <p:sp>
        <p:nvSpPr>
          <p:cNvPr id="15" name="Picture Placeholder 37">
            <a:extLst>
              <a:ext uri="{FF2B5EF4-FFF2-40B4-BE49-F238E27FC236}">
                <a16:creationId xmlns:a16="http://schemas.microsoft.com/office/drawing/2014/main" id="{8B0583F0-86F6-D16D-DB69-101A75B8945C}"/>
              </a:ext>
            </a:extLst>
          </p:cNvPr>
          <p:cNvSpPr>
            <a:spLocks noGrp="1"/>
          </p:cNvSpPr>
          <p:nvPr>
            <p:ph type="pic" sz="quarter" idx="36" hasCustomPrompt="1"/>
          </p:nvPr>
        </p:nvSpPr>
        <p:spPr>
          <a:xfrm>
            <a:off x="9638053" y="2420427"/>
            <a:ext cx="1789452" cy="607218"/>
          </a:xfrm>
          <a:prstGeom prst="rect">
            <a:avLst/>
          </a:pr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/>
                </a:solidFill>
              </a:defRPr>
            </a:lvl1pPr>
          </a:lstStyle>
          <a:p>
            <a:pPr lvl="0" algn="ctr"/>
            <a:r>
              <a:rPr lang="en-US"/>
              <a:t>Logo placeholder</a:t>
            </a:r>
            <a:endParaRPr lang="en-ID"/>
          </a:p>
        </p:txBody>
      </p:sp>
      <p:sp>
        <p:nvSpPr>
          <p:cNvPr id="16" name="Picture Placeholder 37">
            <a:extLst>
              <a:ext uri="{FF2B5EF4-FFF2-40B4-BE49-F238E27FC236}">
                <a16:creationId xmlns:a16="http://schemas.microsoft.com/office/drawing/2014/main" id="{EA3D5B13-5BE3-18F5-765F-20B3906BCF39}"/>
              </a:ext>
            </a:extLst>
          </p:cNvPr>
          <p:cNvSpPr>
            <a:spLocks noGrp="1"/>
          </p:cNvSpPr>
          <p:nvPr>
            <p:ph type="pic" sz="quarter" idx="37" hasCustomPrompt="1"/>
          </p:nvPr>
        </p:nvSpPr>
        <p:spPr>
          <a:xfrm>
            <a:off x="615422" y="3447077"/>
            <a:ext cx="1789452" cy="607218"/>
          </a:xfrm>
          <a:prstGeom prst="rect">
            <a:avLst/>
          </a:pr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/>
                </a:solidFill>
              </a:defRPr>
            </a:lvl1pPr>
          </a:lstStyle>
          <a:p>
            <a:pPr lvl="0" algn="ctr"/>
            <a:r>
              <a:rPr lang="en-US"/>
              <a:t>Logo placeholder</a:t>
            </a:r>
            <a:endParaRPr lang="en-ID"/>
          </a:p>
        </p:txBody>
      </p:sp>
      <p:sp>
        <p:nvSpPr>
          <p:cNvPr id="17" name="Picture Placeholder 37">
            <a:extLst>
              <a:ext uri="{FF2B5EF4-FFF2-40B4-BE49-F238E27FC236}">
                <a16:creationId xmlns:a16="http://schemas.microsoft.com/office/drawing/2014/main" id="{0917F658-2577-65ED-485E-A1F8DC6FF3C1}"/>
              </a:ext>
            </a:extLst>
          </p:cNvPr>
          <p:cNvSpPr>
            <a:spLocks noGrp="1"/>
          </p:cNvSpPr>
          <p:nvPr>
            <p:ph type="pic" sz="quarter" idx="38" hasCustomPrompt="1"/>
          </p:nvPr>
        </p:nvSpPr>
        <p:spPr>
          <a:xfrm>
            <a:off x="2871080" y="3447077"/>
            <a:ext cx="1789452" cy="607218"/>
          </a:xfrm>
          <a:prstGeom prst="rect">
            <a:avLst/>
          </a:pr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/>
                </a:solidFill>
              </a:defRPr>
            </a:lvl1pPr>
          </a:lstStyle>
          <a:p>
            <a:pPr lvl="0" algn="ctr"/>
            <a:r>
              <a:rPr lang="en-US"/>
              <a:t>Logo placeholder</a:t>
            </a:r>
            <a:endParaRPr lang="en-ID"/>
          </a:p>
        </p:txBody>
      </p:sp>
      <p:sp>
        <p:nvSpPr>
          <p:cNvPr id="18" name="Picture Placeholder 37">
            <a:extLst>
              <a:ext uri="{FF2B5EF4-FFF2-40B4-BE49-F238E27FC236}">
                <a16:creationId xmlns:a16="http://schemas.microsoft.com/office/drawing/2014/main" id="{1E521952-EBBC-5AB3-4B3D-B96759695C7A}"/>
              </a:ext>
            </a:extLst>
          </p:cNvPr>
          <p:cNvSpPr>
            <a:spLocks noGrp="1"/>
          </p:cNvSpPr>
          <p:nvPr>
            <p:ph type="pic" sz="quarter" idx="39" hasCustomPrompt="1"/>
          </p:nvPr>
        </p:nvSpPr>
        <p:spPr>
          <a:xfrm>
            <a:off x="5126738" y="3447077"/>
            <a:ext cx="1789452" cy="607218"/>
          </a:xfrm>
          <a:prstGeom prst="rect">
            <a:avLst/>
          </a:pr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/>
                </a:solidFill>
              </a:defRPr>
            </a:lvl1pPr>
          </a:lstStyle>
          <a:p>
            <a:pPr lvl="0" algn="ctr"/>
            <a:r>
              <a:rPr lang="en-US"/>
              <a:t>Logo placeholder</a:t>
            </a:r>
            <a:endParaRPr lang="en-ID"/>
          </a:p>
        </p:txBody>
      </p:sp>
      <p:sp>
        <p:nvSpPr>
          <p:cNvPr id="19" name="Picture Placeholder 37">
            <a:extLst>
              <a:ext uri="{FF2B5EF4-FFF2-40B4-BE49-F238E27FC236}">
                <a16:creationId xmlns:a16="http://schemas.microsoft.com/office/drawing/2014/main" id="{A10A4D6D-614F-1410-6052-9D40B7B35F31}"/>
              </a:ext>
            </a:extLst>
          </p:cNvPr>
          <p:cNvSpPr>
            <a:spLocks noGrp="1"/>
          </p:cNvSpPr>
          <p:nvPr>
            <p:ph type="pic" sz="quarter" idx="40" hasCustomPrompt="1"/>
          </p:nvPr>
        </p:nvSpPr>
        <p:spPr>
          <a:xfrm>
            <a:off x="7382396" y="3447077"/>
            <a:ext cx="1789452" cy="607218"/>
          </a:xfrm>
          <a:prstGeom prst="rect">
            <a:avLst/>
          </a:pr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/>
                </a:solidFill>
              </a:defRPr>
            </a:lvl1pPr>
          </a:lstStyle>
          <a:p>
            <a:pPr lvl="0" algn="ctr"/>
            <a:r>
              <a:rPr lang="en-US"/>
              <a:t>Logo placeholder</a:t>
            </a:r>
            <a:endParaRPr lang="en-ID"/>
          </a:p>
        </p:txBody>
      </p:sp>
      <p:sp>
        <p:nvSpPr>
          <p:cNvPr id="20" name="Picture Placeholder 37">
            <a:extLst>
              <a:ext uri="{FF2B5EF4-FFF2-40B4-BE49-F238E27FC236}">
                <a16:creationId xmlns:a16="http://schemas.microsoft.com/office/drawing/2014/main" id="{EF25F181-262A-DB61-2303-4B3817FCE2B5}"/>
              </a:ext>
            </a:extLst>
          </p:cNvPr>
          <p:cNvSpPr>
            <a:spLocks noGrp="1"/>
          </p:cNvSpPr>
          <p:nvPr>
            <p:ph type="pic" sz="quarter" idx="41" hasCustomPrompt="1"/>
          </p:nvPr>
        </p:nvSpPr>
        <p:spPr>
          <a:xfrm>
            <a:off x="9638053" y="3447077"/>
            <a:ext cx="1789452" cy="607218"/>
          </a:xfrm>
          <a:prstGeom prst="rect">
            <a:avLst/>
          </a:pr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/>
                </a:solidFill>
              </a:defRPr>
            </a:lvl1pPr>
          </a:lstStyle>
          <a:p>
            <a:pPr lvl="0" algn="ctr"/>
            <a:r>
              <a:rPr lang="en-US"/>
              <a:t>Logo placeholder</a:t>
            </a:r>
            <a:endParaRPr lang="en-ID"/>
          </a:p>
        </p:txBody>
      </p:sp>
      <p:sp>
        <p:nvSpPr>
          <p:cNvPr id="21" name="Picture Placeholder 37">
            <a:extLst>
              <a:ext uri="{FF2B5EF4-FFF2-40B4-BE49-F238E27FC236}">
                <a16:creationId xmlns:a16="http://schemas.microsoft.com/office/drawing/2014/main" id="{4C8335F2-68A5-1E53-1BE1-61D59E03E9DD}"/>
              </a:ext>
            </a:extLst>
          </p:cNvPr>
          <p:cNvSpPr>
            <a:spLocks noGrp="1"/>
          </p:cNvSpPr>
          <p:nvPr>
            <p:ph type="pic" sz="quarter" idx="42" hasCustomPrompt="1"/>
          </p:nvPr>
        </p:nvSpPr>
        <p:spPr>
          <a:xfrm>
            <a:off x="615422" y="4439602"/>
            <a:ext cx="1789452" cy="607218"/>
          </a:xfrm>
          <a:prstGeom prst="rect">
            <a:avLst/>
          </a:pr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/>
                </a:solidFill>
              </a:defRPr>
            </a:lvl1pPr>
          </a:lstStyle>
          <a:p>
            <a:pPr lvl="0" algn="ctr"/>
            <a:r>
              <a:rPr lang="en-US"/>
              <a:t>Logo placeholder</a:t>
            </a:r>
            <a:endParaRPr lang="en-ID"/>
          </a:p>
        </p:txBody>
      </p:sp>
      <p:sp>
        <p:nvSpPr>
          <p:cNvPr id="22" name="Picture Placeholder 37">
            <a:extLst>
              <a:ext uri="{FF2B5EF4-FFF2-40B4-BE49-F238E27FC236}">
                <a16:creationId xmlns:a16="http://schemas.microsoft.com/office/drawing/2014/main" id="{54D56D2F-D20A-6ADE-3468-568B4A58AE27}"/>
              </a:ext>
            </a:extLst>
          </p:cNvPr>
          <p:cNvSpPr>
            <a:spLocks noGrp="1"/>
          </p:cNvSpPr>
          <p:nvPr>
            <p:ph type="pic" sz="quarter" idx="43" hasCustomPrompt="1"/>
          </p:nvPr>
        </p:nvSpPr>
        <p:spPr>
          <a:xfrm>
            <a:off x="2871080" y="4439602"/>
            <a:ext cx="1789452" cy="607218"/>
          </a:xfrm>
          <a:prstGeom prst="rect">
            <a:avLst/>
          </a:pr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/>
                </a:solidFill>
              </a:defRPr>
            </a:lvl1pPr>
          </a:lstStyle>
          <a:p>
            <a:pPr lvl="0" algn="ctr"/>
            <a:r>
              <a:rPr lang="en-US"/>
              <a:t>Logo placeholder</a:t>
            </a:r>
            <a:endParaRPr lang="en-ID"/>
          </a:p>
        </p:txBody>
      </p:sp>
      <p:sp>
        <p:nvSpPr>
          <p:cNvPr id="23" name="Picture Placeholder 37">
            <a:extLst>
              <a:ext uri="{FF2B5EF4-FFF2-40B4-BE49-F238E27FC236}">
                <a16:creationId xmlns:a16="http://schemas.microsoft.com/office/drawing/2014/main" id="{3A624B56-09B8-C98F-C258-8DAAA16A433C}"/>
              </a:ext>
            </a:extLst>
          </p:cNvPr>
          <p:cNvSpPr>
            <a:spLocks noGrp="1"/>
          </p:cNvSpPr>
          <p:nvPr>
            <p:ph type="pic" sz="quarter" idx="44" hasCustomPrompt="1"/>
          </p:nvPr>
        </p:nvSpPr>
        <p:spPr>
          <a:xfrm>
            <a:off x="5126738" y="4439602"/>
            <a:ext cx="1789452" cy="607218"/>
          </a:xfrm>
          <a:prstGeom prst="rect">
            <a:avLst/>
          </a:pr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/>
                </a:solidFill>
              </a:defRPr>
            </a:lvl1pPr>
          </a:lstStyle>
          <a:p>
            <a:pPr lvl="0" algn="ctr"/>
            <a:r>
              <a:rPr lang="en-US"/>
              <a:t>Logo placeholder</a:t>
            </a:r>
            <a:endParaRPr lang="en-ID"/>
          </a:p>
        </p:txBody>
      </p:sp>
      <p:sp>
        <p:nvSpPr>
          <p:cNvPr id="24" name="Picture Placeholder 37">
            <a:extLst>
              <a:ext uri="{FF2B5EF4-FFF2-40B4-BE49-F238E27FC236}">
                <a16:creationId xmlns:a16="http://schemas.microsoft.com/office/drawing/2014/main" id="{83B8F0AE-EF60-64CB-A241-311A0F32E6F4}"/>
              </a:ext>
            </a:extLst>
          </p:cNvPr>
          <p:cNvSpPr>
            <a:spLocks noGrp="1"/>
          </p:cNvSpPr>
          <p:nvPr>
            <p:ph type="pic" sz="quarter" idx="45" hasCustomPrompt="1"/>
          </p:nvPr>
        </p:nvSpPr>
        <p:spPr>
          <a:xfrm>
            <a:off x="7382396" y="4439602"/>
            <a:ext cx="1789452" cy="607218"/>
          </a:xfrm>
          <a:prstGeom prst="rect">
            <a:avLst/>
          </a:pr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/>
                </a:solidFill>
              </a:defRPr>
            </a:lvl1pPr>
          </a:lstStyle>
          <a:p>
            <a:pPr lvl="0" algn="ctr"/>
            <a:r>
              <a:rPr lang="en-US"/>
              <a:t>Logo placeholder</a:t>
            </a:r>
            <a:endParaRPr lang="en-ID"/>
          </a:p>
        </p:txBody>
      </p:sp>
      <p:sp>
        <p:nvSpPr>
          <p:cNvPr id="25" name="Picture Placeholder 37">
            <a:extLst>
              <a:ext uri="{FF2B5EF4-FFF2-40B4-BE49-F238E27FC236}">
                <a16:creationId xmlns:a16="http://schemas.microsoft.com/office/drawing/2014/main" id="{4288E348-7CB4-74A9-DB12-BB37B3D52A4E}"/>
              </a:ext>
            </a:extLst>
          </p:cNvPr>
          <p:cNvSpPr>
            <a:spLocks noGrp="1"/>
          </p:cNvSpPr>
          <p:nvPr>
            <p:ph type="pic" sz="quarter" idx="46" hasCustomPrompt="1"/>
          </p:nvPr>
        </p:nvSpPr>
        <p:spPr>
          <a:xfrm>
            <a:off x="9638053" y="4439602"/>
            <a:ext cx="1789452" cy="607218"/>
          </a:xfrm>
          <a:prstGeom prst="rect">
            <a:avLst/>
          </a:pr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/>
                </a:solidFill>
              </a:defRPr>
            </a:lvl1pPr>
          </a:lstStyle>
          <a:p>
            <a:pPr lvl="0" algn="ctr"/>
            <a:r>
              <a:rPr lang="en-US"/>
              <a:t>Logo placeholder</a:t>
            </a:r>
            <a:endParaRPr lang="en-ID"/>
          </a:p>
        </p:txBody>
      </p:sp>
      <p:sp>
        <p:nvSpPr>
          <p:cNvPr id="26" name="Picture Placeholder 37">
            <a:extLst>
              <a:ext uri="{FF2B5EF4-FFF2-40B4-BE49-F238E27FC236}">
                <a16:creationId xmlns:a16="http://schemas.microsoft.com/office/drawing/2014/main" id="{38647EDB-B8FF-C722-EFD4-ED0AF2940A15}"/>
              </a:ext>
            </a:extLst>
          </p:cNvPr>
          <p:cNvSpPr>
            <a:spLocks noGrp="1"/>
          </p:cNvSpPr>
          <p:nvPr>
            <p:ph type="pic" sz="quarter" idx="47" hasCustomPrompt="1"/>
          </p:nvPr>
        </p:nvSpPr>
        <p:spPr>
          <a:xfrm>
            <a:off x="615422" y="5459828"/>
            <a:ext cx="1789452" cy="607218"/>
          </a:xfrm>
          <a:prstGeom prst="rect">
            <a:avLst/>
          </a:pr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/>
                </a:solidFill>
              </a:defRPr>
            </a:lvl1pPr>
          </a:lstStyle>
          <a:p>
            <a:pPr lvl="0" algn="ctr"/>
            <a:r>
              <a:rPr lang="en-US"/>
              <a:t>Logo placeholder</a:t>
            </a:r>
            <a:endParaRPr lang="en-ID"/>
          </a:p>
        </p:txBody>
      </p:sp>
      <p:sp>
        <p:nvSpPr>
          <p:cNvPr id="27" name="Picture Placeholder 37">
            <a:extLst>
              <a:ext uri="{FF2B5EF4-FFF2-40B4-BE49-F238E27FC236}">
                <a16:creationId xmlns:a16="http://schemas.microsoft.com/office/drawing/2014/main" id="{DF6E21AC-70A4-07E6-50C3-A2B68F5FEF91}"/>
              </a:ext>
            </a:extLst>
          </p:cNvPr>
          <p:cNvSpPr>
            <a:spLocks noGrp="1"/>
          </p:cNvSpPr>
          <p:nvPr>
            <p:ph type="pic" sz="quarter" idx="48" hasCustomPrompt="1"/>
          </p:nvPr>
        </p:nvSpPr>
        <p:spPr>
          <a:xfrm>
            <a:off x="2871080" y="5459828"/>
            <a:ext cx="1789452" cy="607218"/>
          </a:xfrm>
          <a:prstGeom prst="rect">
            <a:avLst/>
          </a:pr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/>
                </a:solidFill>
              </a:defRPr>
            </a:lvl1pPr>
          </a:lstStyle>
          <a:p>
            <a:pPr lvl="0" algn="ctr"/>
            <a:r>
              <a:rPr lang="en-US"/>
              <a:t>Logo placeholder</a:t>
            </a:r>
            <a:endParaRPr lang="en-ID"/>
          </a:p>
        </p:txBody>
      </p:sp>
      <p:sp>
        <p:nvSpPr>
          <p:cNvPr id="28" name="Picture Placeholder 37">
            <a:extLst>
              <a:ext uri="{FF2B5EF4-FFF2-40B4-BE49-F238E27FC236}">
                <a16:creationId xmlns:a16="http://schemas.microsoft.com/office/drawing/2014/main" id="{023AB8F9-0F15-12FF-4A56-1D66ECCD0A0C}"/>
              </a:ext>
            </a:extLst>
          </p:cNvPr>
          <p:cNvSpPr>
            <a:spLocks noGrp="1"/>
          </p:cNvSpPr>
          <p:nvPr>
            <p:ph type="pic" sz="quarter" idx="49" hasCustomPrompt="1"/>
          </p:nvPr>
        </p:nvSpPr>
        <p:spPr>
          <a:xfrm>
            <a:off x="5126738" y="5459828"/>
            <a:ext cx="1789452" cy="607218"/>
          </a:xfrm>
          <a:prstGeom prst="rect">
            <a:avLst/>
          </a:pr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/>
                </a:solidFill>
              </a:defRPr>
            </a:lvl1pPr>
          </a:lstStyle>
          <a:p>
            <a:pPr lvl="0" algn="ctr"/>
            <a:r>
              <a:rPr lang="en-US"/>
              <a:t>Logo placeholder</a:t>
            </a:r>
            <a:endParaRPr lang="en-ID"/>
          </a:p>
        </p:txBody>
      </p:sp>
      <p:sp>
        <p:nvSpPr>
          <p:cNvPr id="29" name="Picture Placeholder 37">
            <a:extLst>
              <a:ext uri="{FF2B5EF4-FFF2-40B4-BE49-F238E27FC236}">
                <a16:creationId xmlns:a16="http://schemas.microsoft.com/office/drawing/2014/main" id="{6AA17651-8805-9538-1023-EE2B74123A25}"/>
              </a:ext>
            </a:extLst>
          </p:cNvPr>
          <p:cNvSpPr>
            <a:spLocks noGrp="1"/>
          </p:cNvSpPr>
          <p:nvPr>
            <p:ph type="pic" sz="quarter" idx="50" hasCustomPrompt="1"/>
          </p:nvPr>
        </p:nvSpPr>
        <p:spPr>
          <a:xfrm>
            <a:off x="7382396" y="5459828"/>
            <a:ext cx="1789452" cy="607218"/>
          </a:xfrm>
          <a:prstGeom prst="rect">
            <a:avLst/>
          </a:pr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/>
                </a:solidFill>
              </a:defRPr>
            </a:lvl1pPr>
          </a:lstStyle>
          <a:p>
            <a:pPr lvl="0" algn="ctr"/>
            <a:r>
              <a:rPr lang="en-US"/>
              <a:t>Logo placeholder</a:t>
            </a:r>
            <a:endParaRPr lang="en-ID"/>
          </a:p>
        </p:txBody>
      </p:sp>
      <p:sp>
        <p:nvSpPr>
          <p:cNvPr id="30" name="Picture Placeholder 37">
            <a:extLst>
              <a:ext uri="{FF2B5EF4-FFF2-40B4-BE49-F238E27FC236}">
                <a16:creationId xmlns:a16="http://schemas.microsoft.com/office/drawing/2014/main" id="{7917F8F4-04A4-AA5B-66E6-C1C11F2BD99D}"/>
              </a:ext>
            </a:extLst>
          </p:cNvPr>
          <p:cNvSpPr>
            <a:spLocks noGrp="1"/>
          </p:cNvSpPr>
          <p:nvPr>
            <p:ph type="pic" sz="quarter" idx="51" hasCustomPrompt="1"/>
          </p:nvPr>
        </p:nvSpPr>
        <p:spPr>
          <a:xfrm>
            <a:off x="9638053" y="5459828"/>
            <a:ext cx="1789452" cy="607218"/>
          </a:xfrm>
          <a:prstGeom prst="rect">
            <a:avLst/>
          </a:pr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en-ID" sz="1100" dirty="0">
                <a:solidFill>
                  <a:schemeClr val="bg1"/>
                </a:solidFill>
              </a:defRPr>
            </a:lvl1pPr>
          </a:lstStyle>
          <a:p>
            <a:pPr lvl="0" algn="ctr"/>
            <a:r>
              <a:rPr lang="en-US"/>
              <a:t>Logo placeholder</a:t>
            </a:r>
            <a:endParaRPr lang="en-ID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1A871ED6-4773-EE2D-F1BC-A9661AAC9757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6" name="Text Placeholder 28">
            <a:extLst>
              <a:ext uri="{FF2B5EF4-FFF2-40B4-BE49-F238E27FC236}">
                <a16:creationId xmlns:a16="http://schemas.microsoft.com/office/drawing/2014/main" id="{F3242F2C-4BF8-96CE-5058-F7983C9FFF7F}"/>
              </a:ext>
            </a:extLst>
          </p:cNvPr>
          <p:cNvSpPr>
            <a:spLocks noGrp="1"/>
          </p:cNvSpPr>
          <p:nvPr>
            <p:ph type="body" sz="quarter" idx="80" hasCustomPrompt="1"/>
          </p:nvPr>
        </p:nvSpPr>
        <p:spPr>
          <a:xfrm>
            <a:off x="1046587" y="129600"/>
            <a:ext cx="9994900" cy="320400"/>
          </a:xfrm>
          <a:prstGeom prst="rect">
            <a:avLst/>
          </a:prstGeom>
        </p:spPr>
        <p:txBody>
          <a:bodyPr lIns="0" tIns="36000" bIns="36000" anchor="ctr">
            <a:noAutofit/>
          </a:bodyPr>
          <a:lstStyle>
            <a:lvl1pPr marL="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33" name="Slide Number Placeholder 26">
            <a:extLst>
              <a:ext uri="{FF2B5EF4-FFF2-40B4-BE49-F238E27FC236}">
                <a16:creationId xmlns:a16="http://schemas.microsoft.com/office/drawing/2014/main" id="{9264CC6B-0E17-D68E-5AD5-B29CFD0FDCB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34" name="Text Placeholder 26">
            <a:extLst>
              <a:ext uri="{FF2B5EF4-FFF2-40B4-BE49-F238E27FC236}">
                <a16:creationId xmlns:a16="http://schemas.microsoft.com/office/drawing/2014/main" id="{4B2DC498-1693-DD9D-5133-5837067CAF59}"/>
              </a:ext>
            </a:extLst>
          </p:cNvPr>
          <p:cNvSpPr>
            <a:spLocks noGrp="1"/>
          </p:cNvSpPr>
          <p:nvPr>
            <p:ph type="body" sz="quarter" idx="81"/>
          </p:nvPr>
        </p:nvSpPr>
        <p:spPr>
          <a:xfrm>
            <a:off x="600075" y="575750"/>
            <a:ext cx="10441412" cy="475199"/>
          </a:xfrm>
          <a:prstGeom prst="rect">
            <a:avLst/>
          </a:prstGeom>
        </p:spPr>
        <p:txBody>
          <a:bodyPr lIns="0" tIns="36000" bIns="36000"/>
          <a:lstStyle>
            <a:lvl1pPr marL="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7" name="Footer Placeholder 1">
            <a:extLst>
              <a:ext uri="{FF2B5EF4-FFF2-40B4-BE49-F238E27FC236}">
                <a16:creationId xmlns:a16="http://schemas.microsoft.com/office/drawing/2014/main" id="{7AEC74C9-91A4-95E9-5661-37E9010B97B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31" name="Date Placeholder 4">
            <a:extLst>
              <a:ext uri="{FF2B5EF4-FFF2-40B4-BE49-F238E27FC236}">
                <a16:creationId xmlns:a16="http://schemas.microsoft.com/office/drawing/2014/main" id="{9CA46339-DE99-B910-248E-EFCA71AB9448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2579648078"/>
      </p:ext>
    </p:extLst>
  </p:cSld>
  <p:clrMapOvr>
    <a:masterClrMapping/>
  </p:clrMapOvr>
  <p:transition spd="med"/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oodboar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think-cell data - do not delete" hidden="1">
            <a:extLst>
              <a:ext uri="{FF2B5EF4-FFF2-40B4-BE49-F238E27FC236}">
                <a16:creationId xmlns:a16="http://schemas.microsoft.com/office/drawing/2014/main" id="{E9D7066F-687D-53E6-110D-8B46050A6D9D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83511573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392" progId="TCLayout.ActiveDocument.1">
                  <p:embed/>
                </p:oleObj>
              </mc:Choice>
              <mc:Fallback>
                <p:oleObj name="think-cell Slide" r:id="rId3" imgW="405" imgH="392" progId="TCLayout.ActiveDocument.1">
                  <p:embed/>
                  <p:pic>
                    <p:nvPicPr>
                      <p:cNvPr id="12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9D7066F-687D-53E6-110D-8B46050A6D9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Picture Placeholder 17">
            <a:extLst>
              <a:ext uri="{FF2B5EF4-FFF2-40B4-BE49-F238E27FC236}">
                <a16:creationId xmlns:a16="http://schemas.microsoft.com/office/drawing/2014/main" id="{D1FD338A-F8A2-BA39-43A4-FD9A2C9170EE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4524866" y="1341434"/>
            <a:ext cx="7065472" cy="2176465"/>
          </a:xfrm>
          <a:custGeom>
            <a:avLst/>
            <a:gdLst>
              <a:gd name="connsiteX0" fmla="*/ 0 w 6990248"/>
              <a:gd name="connsiteY0" fmla="*/ 0 h 1890410"/>
              <a:gd name="connsiteX1" fmla="*/ 6990248 w 6990248"/>
              <a:gd name="connsiteY1" fmla="*/ 0 h 1890410"/>
              <a:gd name="connsiteX2" fmla="*/ 6990248 w 6990248"/>
              <a:gd name="connsiteY2" fmla="*/ 1890410 h 1890410"/>
              <a:gd name="connsiteX3" fmla="*/ 0 w 6990248"/>
              <a:gd name="connsiteY3" fmla="*/ 1890410 h 18904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990248" h="1890410">
                <a:moveTo>
                  <a:pt x="0" y="0"/>
                </a:moveTo>
                <a:lnTo>
                  <a:pt x="6990248" y="0"/>
                </a:lnTo>
                <a:lnTo>
                  <a:pt x="6990248" y="1890410"/>
                </a:lnTo>
                <a:lnTo>
                  <a:pt x="0" y="1890410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sp>
        <p:nvSpPr>
          <p:cNvPr id="17" name="Picture Placeholder 22">
            <a:extLst>
              <a:ext uri="{FF2B5EF4-FFF2-40B4-BE49-F238E27FC236}">
                <a16:creationId xmlns:a16="http://schemas.microsoft.com/office/drawing/2014/main" id="{CE8705BA-5D64-6FEF-F449-92E028933CAB}"/>
              </a:ext>
            </a:extLst>
          </p:cNvPr>
          <p:cNvSpPr>
            <a:spLocks noGrp="1"/>
          </p:cNvSpPr>
          <p:nvPr userDrawn="1">
            <p:ph type="pic" sz="quarter" idx="29"/>
          </p:nvPr>
        </p:nvSpPr>
        <p:spPr>
          <a:xfrm>
            <a:off x="590517" y="3798250"/>
            <a:ext cx="2484000" cy="2484000"/>
          </a:xfrm>
          <a:custGeom>
            <a:avLst/>
            <a:gdLst>
              <a:gd name="connsiteX0" fmla="*/ 0 w 2359025"/>
              <a:gd name="connsiteY0" fmla="*/ 0 h 2150123"/>
              <a:gd name="connsiteX1" fmla="*/ 2359025 w 2359025"/>
              <a:gd name="connsiteY1" fmla="*/ 0 h 2150123"/>
              <a:gd name="connsiteX2" fmla="*/ 2359025 w 2359025"/>
              <a:gd name="connsiteY2" fmla="*/ 2150123 h 2150123"/>
              <a:gd name="connsiteX3" fmla="*/ 0 w 2359025"/>
              <a:gd name="connsiteY3" fmla="*/ 2150123 h 2150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59025" h="2150123">
                <a:moveTo>
                  <a:pt x="0" y="0"/>
                </a:moveTo>
                <a:lnTo>
                  <a:pt x="2359025" y="0"/>
                </a:lnTo>
                <a:lnTo>
                  <a:pt x="2359025" y="2150123"/>
                </a:lnTo>
                <a:lnTo>
                  <a:pt x="0" y="2150123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sp>
        <p:nvSpPr>
          <p:cNvPr id="19" name="Picture Placeholder 14">
            <a:extLst>
              <a:ext uri="{FF2B5EF4-FFF2-40B4-BE49-F238E27FC236}">
                <a16:creationId xmlns:a16="http://schemas.microsoft.com/office/drawing/2014/main" id="{2F893A26-634C-EFFC-6872-57681CE89E54}"/>
              </a:ext>
            </a:extLst>
          </p:cNvPr>
          <p:cNvSpPr>
            <a:spLocks noGrp="1"/>
          </p:cNvSpPr>
          <p:nvPr userDrawn="1">
            <p:ph type="pic" sz="quarter" idx="27"/>
          </p:nvPr>
        </p:nvSpPr>
        <p:spPr>
          <a:xfrm>
            <a:off x="600075" y="1341434"/>
            <a:ext cx="3661682" cy="2176465"/>
          </a:xfrm>
          <a:custGeom>
            <a:avLst/>
            <a:gdLst>
              <a:gd name="connsiteX0" fmla="*/ 0 w 3271400"/>
              <a:gd name="connsiteY0" fmla="*/ 0 h 1890410"/>
              <a:gd name="connsiteX1" fmla="*/ 3271400 w 3271400"/>
              <a:gd name="connsiteY1" fmla="*/ 0 h 1890410"/>
              <a:gd name="connsiteX2" fmla="*/ 3271400 w 3271400"/>
              <a:gd name="connsiteY2" fmla="*/ 1890410 h 1890410"/>
              <a:gd name="connsiteX3" fmla="*/ 0 w 3271400"/>
              <a:gd name="connsiteY3" fmla="*/ 1890410 h 18904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71400" h="1890410">
                <a:moveTo>
                  <a:pt x="0" y="0"/>
                </a:moveTo>
                <a:lnTo>
                  <a:pt x="3271400" y="0"/>
                </a:lnTo>
                <a:lnTo>
                  <a:pt x="3271400" y="1890410"/>
                </a:lnTo>
                <a:lnTo>
                  <a:pt x="0" y="1890410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sp>
        <p:nvSpPr>
          <p:cNvPr id="27" name="Picture Placeholder 23">
            <a:extLst>
              <a:ext uri="{FF2B5EF4-FFF2-40B4-BE49-F238E27FC236}">
                <a16:creationId xmlns:a16="http://schemas.microsoft.com/office/drawing/2014/main" id="{BBABB51B-9ABA-0337-4347-2E7CA68E5882}"/>
              </a:ext>
            </a:extLst>
          </p:cNvPr>
          <p:cNvSpPr>
            <a:spLocks noGrp="1"/>
          </p:cNvSpPr>
          <p:nvPr userDrawn="1">
            <p:ph type="pic" sz="quarter" idx="30"/>
          </p:nvPr>
        </p:nvSpPr>
        <p:spPr>
          <a:xfrm>
            <a:off x="3425938" y="3798250"/>
            <a:ext cx="2484000" cy="2484000"/>
          </a:xfrm>
          <a:custGeom>
            <a:avLst/>
            <a:gdLst>
              <a:gd name="connsiteX0" fmla="*/ 0 w 2359025"/>
              <a:gd name="connsiteY0" fmla="*/ 0 h 2150123"/>
              <a:gd name="connsiteX1" fmla="*/ 2359025 w 2359025"/>
              <a:gd name="connsiteY1" fmla="*/ 0 h 2150123"/>
              <a:gd name="connsiteX2" fmla="*/ 2359025 w 2359025"/>
              <a:gd name="connsiteY2" fmla="*/ 2150123 h 2150123"/>
              <a:gd name="connsiteX3" fmla="*/ 0 w 2359025"/>
              <a:gd name="connsiteY3" fmla="*/ 2150123 h 2150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59025" h="2150123">
                <a:moveTo>
                  <a:pt x="0" y="0"/>
                </a:moveTo>
                <a:lnTo>
                  <a:pt x="2359025" y="0"/>
                </a:lnTo>
                <a:lnTo>
                  <a:pt x="2359025" y="2150123"/>
                </a:lnTo>
                <a:lnTo>
                  <a:pt x="0" y="2150123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sp>
        <p:nvSpPr>
          <p:cNvPr id="28" name="Picture Placeholder 24">
            <a:extLst>
              <a:ext uri="{FF2B5EF4-FFF2-40B4-BE49-F238E27FC236}">
                <a16:creationId xmlns:a16="http://schemas.microsoft.com/office/drawing/2014/main" id="{30A91D3C-EEE0-CFA6-6C8D-B50F37D8906A}"/>
              </a:ext>
            </a:extLst>
          </p:cNvPr>
          <p:cNvSpPr>
            <a:spLocks noGrp="1"/>
          </p:cNvSpPr>
          <p:nvPr userDrawn="1">
            <p:ph type="pic" sz="quarter" idx="31"/>
          </p:nvPr>
        </p:nvSpPr>
        <p:spPr>
          <a:xfrm>
            <a:off x="6261359" y="3798250"/>
            <a:ext cx="2484000" cy="2484000"/>
          </a:xfrm>
          <a:custGeom>
            <a:avLst/>
            <a:gdLst>
              <a:gd name="connsiteX0" fmla="*/ 0 w 2359025"/>
              <a:gd name="connsiteY0" fmla="*/ 0 h 2150123"/>
              <a:gd name="connsiteX1" fmla="*/ 2359025 w 2359025"/>
              <a:gd name="connsiteY1" fmla="*/ 0 h 2150123"/>
              <a:gd name="connsiteX2" fmla="*/ 2359025 w 2359025"/>
              <a:gd name="connsiteY2" fmla="*/ 2150123 h 2150123"/>
              <a:gd name="connsiteX3" fmla="*/ 0 w 2359025"/>
              <a:gd name="connsiteY3" fmla="*/ 2150123 h 2150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59025" h="2150123">
                <a:moveTo>
                  <a:pt x="0" y="0"/>
                </a:moveTo>
                <a:lnTo>
                  <a:pt x="2359025" y="0"/>
                </a:lnTo>
                <a:lnTo>
                  <a:pt x="2359025" y="2150123"/>
                </a:lnTo>
                <a:lnTo>
                  <a:pt x="0" y="2150123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sp>
        <p:nvSpPr>
          <p:cNvPr id="29" name="Picture Placeholder 25">
            <a:extLst>
              <a:ext uri="{FF2B5EF4-FFF2-40B4-BE49-F238E27FC236}">
                <a16:creationId xmlns:a16="http://schemas.microsoft.com/office/drawing/2014/main" id="{BA975AEF-9A86-437F-5EFD-9307CB98FD90}"/>
              </a:ext>
            </a:extLst>
          </p:cNvPr>
          <p:cNvSpPr>
            <a:spLocks noGrp="1"/>
          </p:cNvSpPr>
          <p:nvPr userDrawn="1">
            <p:ph type="pic" sz="quarter" idx="32"/>
          </p:nvPr>
        </p:nvSpPr>
        <p:spPr>
          <a:xfrm>
            <a:off x="9096781" y="3798250"/>
            <a:ext cx="2484000" cy="2484000"/>
          </a:xfrm>
          <a:custGeom>
            <a:avLst/>
            <a:gdLst>
              <a:gd name="connsiteX0" fmla="*/ 0 w 2359025"/>
              <a:gd name="connsiteY0" fmla="*/ 0 h 2150123"/>
              <a:gd name="connsiteX1" fmla="*/ 2359025 w 2359025"/>
              <a:gd name="connsiteY1" fmla="*/ 0 h 2150123"/>
              <a:gd name="connsiteX2" fmla="*/ 2359025 w 2359025"/>
              <a:gd name="connsiteY2" fmla="*/ 2150123 h 2150123"/>
              <a:gd name="connsiteX3" fmla="*/ 0 w 2359025"/>
              <a:gd name="connsiteY3" fmla="*/ 2150123 h 2150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59025" h="2150123">
                <a:moveTo>
                  <a:pt x="0" y="0"/>
                </a:moveTo>
                <a:lnTo>
                  <a:pt x="2359025" y="0"/>
                </a:lnTo>
                <a:lnTo>
                  <a:pt x="2359025" y="2150123"/>
                </a:lnTo>
                <a:lnTo>
                  <a:pt x="0" y="2150123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sp>
        <p:nvSpPr>
          <p:cNvPr id="2" name="Rectangle 9">
            <a:extLst>
              <a:ext uri="{FF2B5EF4-FFF2-40B4-BE49-F238E27FC236}">
                <a16:creationId xmlns:a16="http://schemas.microsoft.com/office/drawing/2014/main" id="{3172C378-B4C0-F329-20AC-E6A06CAF4CE1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4" name="Text Placeholder 28">
            <a:extLst>
              <a:ext uri="{FF2B5EF4-FFF2-40B4-BE49-F238E27FC236}">
                <a16:creationId xmlns:a16="http://schemas.microsoft.com/office/drawing/2014/main" id="{5680D039-F3DC-B38D-9CB0-DB3E04F90946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1046587" y="129600"/>
            <a:ext cx="9994900" cy="320400"/>
          </a:xfrm>
          <a:prstGeom prst="rect">
            <a:avLst/>
          </a:prstGeom>
        </p:spPr>
        <p:txBody>
          <a:bodyPr lIns="0" tIns="36000" bIns="36000" anchor="ctr">
            <a:noAutofit/>
          </a:bodyPr>
          <a:lstStyle>
            <a:lvl1pPr marL="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6" name="Slide Number Placeholder 26">
            <a:extLst>
              <a:ext uri="{FF2B5EF4-FFF2-40B4-BE49-F238E27FC236}">
                <a16:creationId xmlns:a16="http://schemas.microsoft.com/office/drawing/2014/main" id="{33618A8B-CCC1-ECAF-F9CE-E9000603AFE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9" name="Text Placeholder 26">
            <a:extLst>
              <a:ext uri="{FF2B5EF4-FFF2-40B4-BE49-F238E27FC236}">
                <a16:creationId xmlns:a16="http://schemas.microsoft.com/office/drawing/2014/main" id="{243DA9EC-A3C9-12BB-9ED1-6024326F1395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>
          <a:xfrm>
            <a:off x="600075" y="575750"/>
            <a:ext cx="10441412" cy="475199"/>
          </a:xfrm>
          <a:prstGeom prst="rect">
            <a:avLst/>
          </a:prstGeom>
        </p:spPr>
        <p:txBody>
          <a:bodyPr lIns="0" tIns="36000" bIns="36000">
            <a:noAutofit/>
          </a:bodyPr>
          <a:lstStyle>
            <a:lvl1pPr marL="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5" name="Footer Placeholder 1">
            <a:extLst>
              <a:ext uri="{FF2B5EF4-FFF2-40B4-BE49-F238E27FC236}">
                <a16:creationId xmlns:a16="http://schemas.microsoft.com/office/drawing/2014/main" id="{60859C21-B002-7010-A8DA-C6BA72934FC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8" name="Date Placeholder 4">
            <a:extLst>
              <a:ext uri="{FF2B5EF4-FFF2-40B4-BE49-F238E27FC236}">
                <a16:creationId xmlns:a16="http://schemas.microsoft.com/office/drawing/2014/main" id="{1C9000C6-EBF8-C013-ACF3-F882EC74B1E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4002448893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ahlen&amp;Fakt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hink-cell data - do not delete" hidden="1">
            <a:extLst>
              <a:ext uri="{FF2B5EF4-FFF2-40B4-BE49-F238E27FC236}">
                <a16:creationId xmlns:a16="http://schemas.microsoft.com/office/drawing/2014/main" id="{B9F3460E-912A-3327-07C2-08DF8843A67F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87765896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44" imgH="343" progId="TCLayout.ActiveDocument.1">
                  <p:embed/>
                </p:oleObj>
              </mc:Choice>
              <mc:Fallback>
                <p:oleObj name="think-cell Slide" r:id="rId3" imgW="344" imgH="343" progId="TCLayout.ActiveDocument.1">
                  <p:embed/>
                  <p:pic>
                    <p:nvPicPr>
                      <p:cNvPr id="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9F3460E-912A-3327-07C2-08DF8843A67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ext Placeholder 26">
            <a:extLst>
              <a:ext uri="{FF2B5EF4-FFF2-40B4-BE49-F238E27FC236}">
                <a16:creationId xmlns:a16="http://schemas.microsoft.com/office/drawing/2014/main" id="{030334CD-254D-5488-4971-3A4FF03A84A0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>
          <a:xfrm>
            <a:off x="600075" y="575750"/>
            <a:ext cx="10441412" cy="475199"/>
          </a:xfrm>
          <a:prstGeom prst="rect">
            <a:avLst/>
          </a:prstGeom>
        </p:spPr>
        <p:txBody>
          <a:bodyPr lIns="0" tIns="36000" bIns="36000">
            <a:noAutofit/>
          </a:bodyPr>
          <a:lstStyle>
            <a:lvl1pPr marL="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4493" name="Text Placeholder 35">
            <a:extLst>
              <a:ext uri="{FF2B5EF4-FFF2-40B4-BE49-F238E27FC236}">
                <a16:creationId xmlns:a16="http://schemas.microsoft.com/office/drawing/2014/main" id="{8F25F5A3-51A1-B8BF-7226-4B38F7388038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9760872" y="2947841"/>
            <a:ext cx="1857599" cy="1857600"/>
          </a:xfrm>
          <a:prstGeom prst="rect">
            <a:avLst/>
          </a:prstGeom>
          <a:solidFill>
            <a:srgbClr val="FBFBFD"/>
          </a:solidFill>
          <a:effectLst>
            <a:outerShdw blurRad="127000" dist="38100" dir="5400000" algn="ctr" rotWithShape="0">
              <a:srgbClr val="000000">
                <a:alpha val="14000"/>
              </a:srgbClr>
            </a:outerShdw>
          </a:effectLst>
        </p:spPr>
        <p:txBody>
          <a:bodyPr lIns="144000" tIns="108000">
            <a:no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tx2">
                    <a:lumMod val="1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/>
              <a:t>Cloud</a:t>
            </a:r>
          </a:p>
          <a:p>
            <a:pPr lvl="0"/>
            <a:r>
              <a:rPr lang="en-US"/>
              <a:t>Native</a:t>
            </a:r>
          </a:p>
          <a:p>
            <a:pPr lvl="0"/>
            <a:r>
              <a:rPr lang="en-US"/>
              <a:t>Markets=</a:t>
            </a:r>
          </a:p>
        </p:txBody>
      </p:sp>
      <p:sp>
        <p:nvSpPr>
          <p:cNvPr id="4497" name="Text Placeholder 35">
            <a:extLst>
              <a:ext uri="{FF2B5EF4-FFF2-40B4-BE49-F238E27FC236}">
                <a16:creationId xmlns:a16="http://schemas.microsoft.com/office/drawing/2014/main" id="{4E9C068C-83A4-94CC-5F59-15D5D8690C25}"/>
              </a:ext>
            </a:extLst>
          </p:cNvPr>
          <p:cNvSpPr>
            <a:spLocks noGrp="1"/>
          </p:cNvSpPr>
          <p:nvPr>
            <p:ph type="body" sz="quarter" idx="71" hasCustomPrompt="1"/>
          </p:nvPr>
        </p:nvSpPr>
        <p:spPr>
          <a:xfrm>
            <a:off x="613045" y="2943726"/>
            <a:ext cx="1857780" cy="1857781"/>
          </a:xfrm>
          <a:prstGeom prst="rect">
            <a:avLst/>
          </a:prstGeom>
          <a:solidFill>
            <a:srgbClr val="FBFBFD"/>
          </a:solidFill>
          <a:effectLst>
            <a:outerShdw blurRad="127000" dist="38100" dir="5400000" algn="ctr" rotWithShape="0">
              <a:srgbClr val="000000">
                <a:alpha val="14000"/>
              </a:srgbClr>
            </a:outerShdw>
          </a:effectLst>
        </p:spPr>
        <p:txBody>
          <a:bodyPr lIns="144000" tIns="108000" rIns="144000">
            <a:no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200">
                <a:solidFill>
                  <a:schemeClr val="tx2">
                    <a:lumMod val="10000"/>
                  </a:schemeClr>
                </a:solidFill>
                <a:latin typeface="+mj-lt"/>
              </a:defRPr>
            </a:lvl1pPr>
          </a:lstStyle>
          <a:p>
            <a:pPr lvl="0"/>
            <a:r>
              <a:rPr lang="en-US"/>
              <a:t>x1F's innovative </a:t>
            </a:r>
            <a:r>
              <a:rPr lang="en-US" err="1"/>
              <a:t>solutionsexceededexpectations</a:t>
            </a:r>
            <a:r>
              <a:rPr lang="en-US"/>
              <a:t>, scaling XI </a:t>
            </a:r>
            <a:r>
              <a:rPr lang="en-US" err="1"/>
              <a:t>ouroperations</a:t>
            </a:r>
            <a:r>
              <a:rPr lang="en-US"/>
              <a:t> effortlessly.</a:t>
            </a:r>
          </a:p>
        </p:txBody>
      </p:sp>
      <p:sp>
        <p:nvSpPr>
          <p:cNvPr id="2" name="Rectangle 9">
            <a:extLst>
              <a:ext uri="{FF2B5EF4-FFF2-40B4-BE49-F238E27FC236}">
                <a16:creationId xmlns:a16="http://schemas.microsoft.com/office/drawing/2014/main" id="{ABB5D4E6-5D18-C12B-7D3B-39D8D6645A23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5" name="Text Placeholder 28">
            <a:extLst>
              <a:ext uri="{FF2B5EF4-FFF2-40B4-BE49-F238E27FC236}">
                <a16:creationId xmlns:a16="http://schemas.microsoft.com/office/drawing/2014/main" id="{3BF1D17E-087D-DBC7-FC31-01266D7D6827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1046587" y="129600"/>
            <a:ext cx="9994900" cy="320400"/>
          </a:xfrm>
          <a:prstGeom prst="rect">
            <a:avLst/>
          </a:prstGeom>
        </p:spPr>
        <p:txBody>
          <a:bodyPr lIns="0" tIns="36000" bIns="36000" anchor="ctr">
            <a:noAutofit/>
          </a:bodyPr>
          <a:lstStyle>
            <a:lvl1pPr marL="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4490" name="Text Placeholder 35">
            <a:extLst>
              <a:ext uri="{FF2B5EF4-FFF2-40B4-BE49-F238E27FC236}">
                <a16:creationId xmlns:a16="http://schemas.microsoft.com/office/drawing/2014/main" id="{3C5DED87-FD69-1570-A84C-BEE3E1463C9A}"/>
              </a:ext>
            </a:extLst>
          </p:cNvPr>
          <p:cNvSpPr>
            <a:spLocks noGrp="1"/>
          </p:cNvSpPr>
          <p:nvPr>
            <p:ph type="body" sz="quarter" idx="64" hasCustomPrompt="1"/>
          </p:nvPr>
        </p:nvSpPr>
        <p:spPr>
          <a:xfrm>
            <a:off x="7448840" y="2742443"/>
            <a:ext cx="2304846" cy="2304848"/>
          </a:xfrm>
          <a:prstGeom prst="rect">
            <a:avLst/>
          </a:prstGeom>
          <a:solidFill>
            <a:srgbClr val="EFEFF2"/>
          </a:solidFill>
          <a:effectLst>
            <a:outerShdw blurRad="127000" dist="38100" dir="5400000" algn="ctr" rotWithShape="0">
              <a:srgbClr val="000000">
                <a:alpha val="14000"/>
              </a:srgbClr>
            </a:outerShdw>
          </a:effectLst>
        </p:spPr>
        <p:txBody>
          <a:bodyPr>
            <a:noAutofit/>
          </a:bodyPr>
          <a:lstStyle>
            <a:lvl1pPr marL="0" indent="0" algn="l">
              <a:lnSpc>
                <a:spcPct val="100000"/>
              </a:lnSpc>
              <a:buNone/>
              <a:defRPr sz="5000">
                <a:solidFill>
                  <a:schemeClr val="bg1"/>
                </a:solidFill>
                <a:latin typeface="+mj-lt"/>
              </a:defRPr>
            </a:lvl1pPr>
          </a:lstStyle>
          <a:p>
            <a:pPr marL="0" marR="0" lvl="0" indent="0" algn="l" defTabSz="3276569" rtl="0" eaLnBrk="1" fontAlgn="auto" latinLnBrk="0" hangingPunct="1">
              <a:lnSpc>
                <a:spcPct val="120000"/>
              </a:lnSpc>
              <a:spcBef>
                <a:spcPts val="2250"/>
              </a:spcBef>
              <a:spcAft>
                <a:spcPts val="0"/>
              </a:spcAft>
              <a:buClr>
                <a:schemeClr val="tx1"/>
              </a:buClr>
              <a:buSzPct val="100000"/>
              <a:buFontTx/>
              <a:buNone/>
              <a:tabLst/>
              <a:defRPr/>
            </a:pPr>
            <a:r>
              <a:rPr lang="en-US"/>
              <a:t>15x</a:t>
            </a:r>
          </a:p>
        </p:txBody>
      </p:sp>
      <p:sp>
        <p:nvSpPr>
          <p:cNvPr id="4494" name="Text Placeholder 35">
            <a:extLst>
              <a:ext uri="{FF2B5EF4-FFF2-40B4-BE49-F238E27FC236}">
                <a16:creationId xmlns:a16="http://schemas.microsoft.com/office/drawing/2014/main" id="{66FACC73-ED20-46A1-6E61-38E2085BEE54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2447905" y="2724214"/>
            <a:ext cx="2304847" cy="2304848"/>
          </a:xfrm>
          <a:prstGeom prst="rect">
            <a:avLst/>
          </a:prstGeom>
          <a:solidFill>
            <a:srgbClr val="EFEFF2"/>
          </a:solidFill>
          <a:effectLst>
            <a:outerShdw blurRad="127000" dist="38100" dir="5400000" algn="ctr" rotWithShape="0">
              <a:srgbClr val="000000">
                <a:alpha val="14000"/>
              </a:srgbClr>
            </a:outerShdw>
          </a:effectLst>
        </p:spPr>
        <p:txBody>
          <a:bodyPr lIns="144000" tIns="72000">
            <a:noAutofit/>
          </a:bodyPr>
          <a:lstStyle>
            <a:lvl1pPr marL="0" indent="0" algn="l">
              <a:lnSpc>
                <a:spcPct val="100000"/>
              </a:lnSpc>
              <a:buNone/>
              <a:defRPr sz="1000">
                <a:solidFill>
                  <a:schemeClr val="bg1"/>
                </a:solidFill>
                <a:latin typeface="+mj-lt"/>
              </a:defRPr>
            </a:lvl1pPr>
          </a:lstStyle>
          <a:p>
            <a:pPr marL="0" marR="0" lvl="0" indent="0" algn="l" defTabSz="3276569" rtl="0" eaLnBrk="1" fontAlgn="auto" latinLnBrk="0" hangingPunct="1">
              <a:lnSpc>
                <a:spcPct val="120000"/>
              </a:lnSpc>
              <a:spcBef>
                <a:spcPts val="2250"/>
              </a:spcBef>
              <a:spcAft>
                <a:spcPts val="0"/>
              </a:spcAft>
              <a:buClr>
                <a:schemeClr val="tx1"/>
              </a:buClr>
              <a:buSzPct val="100000"/>
              <a:buFontTx/>
              <a:buNone/>
              <a:tabLst/>
              <a:defRPr/>
            </a:pPr>
            <a:r>
              <a:rPr lang="en-US"/>
              <a:t>conference</a:t>
            </a:r>
          </a:p>
        </p:txBody>
      </p:sp>
      <p:sp>
        <p:nvSpPr>
          <p:cNvPr id="4486" name="Text Placeholder 35">
            <a:extLst>
              <a:ext uri="{FF2B5EF4-FFF2-40B4-BE49-F238E27FC236}">
                <a16:creationId xmlns:a16="http://schemas.microsoft.com/office/drawing/2014/main" id="{C77E2A18-6F11-F699-984A-F3A4417ADF84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743160" y="2542027"/>
            <a:ext cx="2705678" cy="2705679"/>
          </a:xfrm>
          <a:prstGeom prst="rect">
            <a:avLst/>
          </a:prstGeom>
          <a:solidFill>
            <a:schemeClr val="accent1"/>
          </a:solidFill>
          <a:effectLst>
            <a:outerShdw blurRad="127000" dist="38100" dir="5400000" algn="ctr" rotWithShape="0">
              <a:srgbClr val="000000">
                <a:alpha val="14000"/>
              </a:srgbClr>
            </a:outerShdw>
          </a:effectLst>
        </p:spPr>
        <p:txBody>
          <a:bodyPr tIns="108000">
            <a:noAutofit/>
          </a:bodyPr>
          <a:lstStyle>
            <a:lvl1pPr marL="0" indent="0" algn="l">
              <a:lnSpc>
                <a:spcPct val="100000"/>
              </a:lnSpc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marL="0" marR="0" lvl="0" indent="0" algn="l" defTabSz="3276569" rtl="0" eaLnBrk="1" fontAlgn="auto" latinLnBrk="0" hangingPunct="1">
              <a:lnSpc>
                <a:spcPct val="120000"/>
              </a:lnSpc>
              <a:spcBef>
                <a:spcPts val="2250"/>
              </a:spcBef>
              <a:spcAft>
                <a:spcPts val="0"/>
              </a:spcAft>
              <a:buClr>
                <a:schemeClr val="tx1"/>
              </a:buClr>
              <a:buSzPct val="100000"/>
              <a:buFontTx/>
              <a:buNone/>
              <a:tabLst/>
              <a:defRPr/>
            </a:pPr>
            <a:r>
              <a:rPr lang="en-US"/>
              <a:t>［ Our x1Formula ］</a:t>
            </a:r>
          </a:p>
        </p:txBody>
      </p:sp>
      <p:sp>
        <p:nvSpPr>
          <p:cNvPr id="7" name="Textplatzhalter 6">
            <a:extLst>
              <a:ext uri="{FF2B5EF4-FFF2-40B4-BE49-F238E27FC236}">
                <a16:creationId xmlns:a16="http://schemas.microsoft.com/office/drawing/2014/main" id="{39383093-D2B1-2E4D-27F3-41C510F04C7B}"/>
              </a:ext>
            </a:extLst>
          </p:cNvPr>
          <p:cNvSpPr>
            <a:spLocks noGrp="1"/>
          </p:cNvSpPr>
          <p:nvPr>
            <p:ph type="body" sz="quarter" idx="72" hasCustomPrompt="1"/>
          </p:nvPr>
        </p:nvSpPr>
        <p:spPr>
          <a:xfrm>
            <a:off x="2499783" y="3910617"/>
            <a:ext cx="2105864" cy="954088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>
              <a:lnSpc>
                <a:spcPct val="100000"/>
              </a:lnSpc>
              <a:buNone/>
              <a:defRPr>
                <a:solidFill>
                  <a:schemeClr val="bg1"/>
                </a:solidFill>
                <a:latin typeface="+mj-lt"/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de-DE"/>
              <a:t>Mastertextformat</a:t>
            </a:r>
          </a:p>
        </p:txBody>
      </p:sp>
      <p:sp>
        <p:nvSpPr>
          <p:cNvPr id="8" name="Textplatzhalter 6">
            <a:extLst>
              <a:ext uri="{FF2B5EF4-FFF2-40B4-BE49-F238E27FC236}">
                <a16:creationId xmlns:a16="http://schemas.microsoft.com/office/drawing/2014/main" id="{B43EA5F9-D2BA-1042-162E-61C7FD9E1A1A}"/>
              </a:ext>
            </a:extLst>
          </p:cNvPr>
          <p:cNvSpPr>
            <a:spLocks noGrp="1"/>
          </p:cNvSpPr>
          <p:nvPr>
            <p:ph type="body" sz="quarter" idx="73" hasCustomPrompt="1"/>
          </p:nvPr>
        </p:nvSpPr>
        <p:spPr>
          <a:xfrm>
            <a:off x="4876412" y="4094859"/>
            <a:ext cx="2105864" cy="954088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>
              <a:lnSpc>
                <a:spcPct val="100000"/>
              </a:lnSpc>
              <a:buNone/>
              <a:defRPr sz="2000">
                <a:solidFill>
                  <a:schemeClr val="bg1"/>
                </a:solidFill>
                <a:latin typeface="+mj-lt"/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de-DE"/>
              <a:t>Mastertext-format</a:t>
            </a:r>
          </a:p>
        </p:txBody>
      </p:sp>
      <p:sp>
        <p:nvSpPr>
          <p:cNvPr id="9" name="Textplatzhalter 6">
            <a:extLst>
              <a:ext uri="{FF2B5EF4-FFF2-40B4-BE49-F238E27FC236}">
                <a16:creationId xmlns:a16="http://schemas.microsoft.com/office/drawing/2014/main" id="{456E5994-666F-5FCC-5B91-3AB417FD730D}"/>
              </a:ext>
            </a:extLst>
          </p:cNvPr>
          <p:cNvSpPr>
            <a:spLocks noGrp="1"/>
          </p:cNvSpPr>
          <p:nvPr>
            <p:ph type="body" sz="quarter" idx="74" hasCustomPrompt="1"/>
          </p:nvPr>
        </p:nvSpPr>
        <p:spPr>
          <a:xfrm>
            <a:off x="7497219" y="3910617"/>
            <a:ext cx="2105864" cy="954088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>
              <a:lnSpc>
                <a:spcPct val="100000"/>
              </a:lnSpc>
              <a:buNone/>
              <a:defRPr sz="1100">
                <a:solidFill>
                  <a:schemeClr val="bg1"/>
                </a:solidFill>
                <a:latin typeface="+mj-lt"/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de-DE"/>
              <a:t>Mastertextformat</a:t>
            </a:r>
          </a:p>
        </p:txBody>
      </p:sp>
      <p:sp>
        <p:nvSpPr>
          <p:cNvPr id="10" name="Slide Number Placeholder 26">
            <a:extLst>
              <a:ext uri="{FF2B5EF4-FFF2-40B4-BE49-F238E27FC236}">
                <a16:creationId xmlns:a16="http://schemas.microsoft.com/office/drawing/2014/main" id="{82A11024-1D3C-2D43-9556-59C2246FD9D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13" name="Textplatzhalter 6">
            <a:extLst>
              <a:ext uri="{FF2B5EF4-FFF2-40B4-BE49-F238E27FC236}">
                <a16:creationId xmlns:a16="http://schemas.microsoft.com/office/drawing/2014/main" id="{F6BA4BEA-35D6-A34F-B037-F7B6A3AEF4A8}"/>
              </a:ext>
            </a:extLst>
          </p:cNvPr>
          <p:cNvSpPr>
            <a:spLocks noGrp="1"/>
          </p:cNvSpPr>
          <p:nvPr>
            <p:ph type="body" sz="quarter" idx="75" hasCustomPrompt="1"/>
          </p:nvPr>
        </p:nvSpPr>
        <p:spPr>
          <a:xfrm>
            <a:off x="9896384" y="3910617"/>
            <a:ext cx="1586575" cy="788551"/>
          </a:xfrm>
          <a:prstGeom prst="rect">
            <a:avLst/>
          </a:prstGeom>
        </p:spPr>
        <p:txBody>
          <a:bodyPr lIns="0" anchor="b">
            <a:noAutofit/>
          </a:bodyPr>
          <a:lstStyle>
            <a:lvl1pPr marL="0" indent="0" algn="l">
              <a:lnSpc>
                <a:spcPct val="100000"/>
              </a:lnSpc>
              <a:buNone/>
              <a:defRPr sz="1100">
                <a:solidFill>
                  <a:schemeClr val="bg1"/>
                </a:solidFill>
                <a:latin typeface="+mj-lt"/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de-DE"/>
              <a:t>Mastertextformat</a:t>
            </a:r>
          </a:p>
        </p:txBody>
      </p:sp>
      <p:sp>
        <p:nvSpPr>
          <p:cNvPr id="12" name="Bildplatzhalter 11">
            <a:extLst>
              <a:ext uri="{FF2B5EF4-FFF2-40B4-BE49-F238E27FC236}">
                <a16:creationId xmlns:a16="http://schemas.microsoft.com/office/drawing/2014/main" id="{24812854-EEB1-C37B-7BF3-1913D26C75B8}"/>
              </a:ext>
            </a:extLst>
          </p:cNvPr>
          <p:cNvSpPr>
            <a:spLocks noGrp="1"/>
          </p:cNvSpPr>
          <p:nvPr>
            <p:ph type="pic" sz="quarter" idx="76"/>
          </p:nvPr>
        </p:nvSpPr>
        <p:spPr>
          <a:xfrm>
            <a:off x="2514475" y="3068637"/>
            <a:ext cx="2105025" cy="720725"/>
          </a:xfrm>
        </p:spPr>
        <p:txBody>
          <a:bodyPr/>
          <a:lstStyle/>
          <a:p>
            <a:endParaRPr lang="de-DE"/>
          </a:p>
        </p:txBody>
      </p:sp>
      <p:sp>
        <p:nvSpPr>
          <p:cNvPr id="3" name="Footer Placeholder 1">
            <a:extLst>
              <a:ext uri="{FF2B5EF4-FFF2-40B4-BE49-F238E27FC236}">
                <a16:creationId xmlns:a16="http://schemas.microsoft.com/office/drawing/2014/main" id="{87848FD6-6F18-E2DF-1A37-C8507892CC7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14" name="Date Placeholder 4">
            <a:extLst>
              <a:ext uri="{FF2B5EF4-FFF2-40B4-BE49-F238E27FC236}">
                <a16:creationId xmlns:a16="http://schemas.microsoft.com/office/drawing/2014/main" id="{1226D29D-EC43-3D24-0985-7A42773BF956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3488298223"/>
      </p:ext>
    </p:extLst>
  </p:cSld>
  <p:clrMapOvr>
    <a:masterClrMapping/>
  </p:clrMapOvr>
  <p:transition spd="med"/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isbergmodel_weiß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5" name="think-cell data - do not delete" hidden="1">
            <a:extLst>
              <a:ext uri="{FF2B5EF4-FFF2-40B4-BE49-F238E27FC236}">
                <a16:creationId xmlns:a16="http://schemas.microsoft.com/office/drawing/2014/main" id="{59D7389B-0ECA-4DE4-42EB-D74B8EA8692E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68397989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392" progId="TCLayout.ActiveDocument.1">
                  <p:embed/>
                </p:oleObj>
              </mc:Choice>
              <mc:Fallback>
                <p:oleObj name="think-cell Slide" r:id="rId3" imgW="405" imgH="392" progId="TCLayout.ActiveDocument.1">
                  <p:embed/>
                  <p:pic>
                    <p:nvPicPr>
                      <p:cNvPr id="8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9D7389B-0ECA-4DE4-42EB-D74B8EA8692E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5" name="Grafik 20">
            <a:extLst>
              <a:ext uri="{FF2B5EF4-FFF2-40B4-BE49-F238E27FC236}">
                <a16:creationId xmlns:a16="http://schemas.microsoft.com/office/drawing/2014/main" id="{5B69A402-4D27-E0C2-C20D-D3C55B3C585B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857500" y="381000"/>
            <a:ext cx="6477000" cy="6477000"/>
          </a:xfrm>
          <a:prstGeom prst="rect">
            <a:avLst/>
          </a:prstGeom>
        </p:spPr>
      </p:pic>
      <p:sp>
        <p:nvSpPr>
          <p:cNvPr id="22" name="Rectangle 21">
            <a:extLst>
              <a:ext uri="{FF2B5EF4-FFF2-40B4-BE49-F238E27FC236}">
                <a16:creationId xmlns:a16="http://schemas.microsoft.com/office/drawing/2014/main" id="{563CB375-CFBD-7814-1E76-5FD8F88D7C31}"/>
              </a:ext>
            </a:extLst>
          </p:cNvPr>
          <p:cNvSpPr/>
          <p:nvPr userDrawn="1"/>
        </p:nvSpPr>
        <p:spPr>
          <a:xfrm>
            <a:off x="4251325" y="3010631"/>
            <a:ext cx="3689350" cy="3139344"/>
          </a:xfrm>
          <a:prstGeom prst="rect">
            <a:avLst/>
          </a:prstGeom>
          <a:solidFill>
            <a:schemeClr val="tx1">
              <a:alpha val="75000"/>
            </a:schemeClr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8000" tIns="108000" rIns="108000" bIns="108000" numCol="1" spcCol="38100" rtlCol="0" anchor="ctr">
            <a:noAutofit/>
          </a:bodyPr>
          <a:lstStyle/>
          <a:p>
            <a:pPr marL="230400" indent="-230400" algn="l">
              <a:buFont typeface="Wingdings" panose="05000000000000000000" pitchFamily="2" charset="2"/>
              <a:buChar char="§"/>
            </a:pPr>
            <a:endParaRPr lang="en-US" sz="1200">
              <a:solidFill>
                <a:schemeClr val="bg1"/>
              </a:solidFill>
            </a:endParaRP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5FC8D05A-F47D-40F2-7F43-63BD328CBCB1}"/>
              </a:ext>
            </a:extLst>
          </p:cNvPr>
          <p:cNvCxnSpPr/>
          <p:nvPr userDrawn="1"/>
        </p:nvCxnSpPr>
        <p:spPr>
          <a:xfrm>
            <a:off x="587375" y="3010631"/>
            <a:ext cx="11017250" cy="0"/>
          </a:xfrm>
          <a:prstGeom prst="line">
            <a:avLst/>
          </a:prstGeom>
          <a:noFill/>
          <a:ln w="12700" cap="flat">
            <a:solidFill>
              <a:schemeClr val="bg1"/>
            </a:solidFill>
            <a:prstDash val="solid"/>
            <a:miter lim="400000"/>
          </a:ln>
          <a:effectLst/>
          <a:sp3d/>
        </p:spPr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AA13E55B-7333-293A-632D-FE530F40E644}"/>
              </a:ext>
            </a:extLst>
          </p:cNvPr>
          <p:cNvCxnSpPr/>
          <p:nvPr userDrawn="1"/>
        </p:nvCxnSpPr>
        <p:spPr>
          <a:xfrm>
            <a:off x="587375" y="4054962"/>
            <a:ext cx="11017250" cy="0"/>
          </a:xfrm>
          <a:prstGeom prst="line">
            <a:avLst/>
          </a:prstGeom>
          <a:noFill/>
          <a:ln w="12700" cap="flat">
            <a:solidFill>
              <a:srgbClr val="7C8081"/>
            </a:solidFill>
            <a:prstDash val="solid"/>
            <a:miter lim="400000"/>
          </a:ln>
          <a:effectLst/>
          <a:sp3d/>
        </p:spPr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A0EEF722-68C8-3167-AB9F-819F91285974}"/>
              </a:ext>
            </a:extLst>
          </p:cNvPr>
          <p:cNvCxnSpPr/>
          <p:nvPr userDrawn="1"/>
        </p:nvCxnSpPr>
        <p:spPr>
          <a:xfrm>
            <a:off x="587375" y="5099293"/>
            <a:ext cx="11017250" cy="0"/>
          </a:xfrm>
          <a:prstGeom prst="line">
            <a:avLst/>
          </a:prstGeom>
          <a:noFill/>
          <a:ln w="12700" cap="flat">
            <a:solidFill>
              <a:srgbClr val="B7B9BA"/>
            </a:solidFill>
            <a:prstDash val="solid"/>
            <a:miter lim="400000"/>
          </a:ln>
          <a:effectLst/>
          <a:sp3d/>
        </p:spPr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F27754B6-4087-2DEF-EB14-085415E0C8D4}"/>
              </a:ext>
            </a:extLst>
          </p:cNvPr>
          <p:cNvCxnSpPr/>
          <p:nvPr userDrawn="1"/>
        </p:nvCxnSpPr>
        <p:spPr>
          <a:xfrm>
            <a:off x="587375" y="6143625"/>
            <a:ext cx="11017250" cy="0"/>
          </a:xfrm>
          <a:prstGeom prst="line">
            <a:avLst/>
          </a:prstGeom>
          <a:noFill/>
          <a:ln w="12700" cap="flat">
            <a:solidFill>
              <a:schemeClr val="accent1"/>
            </a:solidFill>
            <a:prstDash val="solid"/>
            <a:miter lim="400000"/>
          </a:ln>
          <a:effectLst/>
          <a:sp3d/>
        </p:spPr>
      </p:cxnSp>
      <p:sp>
        <p:nvSpPr>
          <p:cNvPr id="92" name="Text Placeholder 35">
            <a:extLst>
              <a:ext uri="{FF2B5EF4-FFF2-40B4-BE49-F238E27FC236}">
                <a16:creationId xmlns:a16="http://schemas.microsoft.com/office/drawing/2014/main" id="{1100A6AC-63C6-A5EA-278C-12B4383C9C66}"/>
              </a:ext>
            </a:extLst>
          </p:cNvPr>
          <p:cNvSpPr>
            <a:spLocks noGrp="1"/>
          </p:cNvSpPr>
          <p:nvPr userDrawn="1">
            <p:ph type="body" sz="quarter" idx="31" hasCustomPrompt="1"/>
          </p:nvPr>
        </p:nvSpPr>
        <p:spPr>
          <a:xfrm>
            <a:off x="1378715" y="2467418"/>
            <a:ext cx="2646296" cy="424377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93" name="Text Placeholder 35">
            <a:extLst>
              <a:ext uri="{FF2B5EF4-FFF2-40B4-BE49-F238E27FC236}">
                <a16:creationId xmlns:a16="http://schemas.microsoft.com/office/drawing/2014/main" id="{2314B755-5D9C-1AF1-C03A-A4B3D2B77978}"/>
              </a:ext>
            </a:extLst>
          </p:cNvPr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1378716" y="2130493"/>
            <a:ext cx="2646295" cy="395288"/>
          </a:xfrm>
          <a:prstGeom prst="rect">
            <a:avLst/>
          </a:prstGeom>
        </p:spPr>
        <p:txBody>
          <a:bodyPr anchor="ctr"/>
          <a:lstStyle>
            <a:lvl1pPr marL="0" indent="0" algn="r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06" name="Text Placeholder 35">
            <a:extLst>
              <a:ext uri="{FF2B5EF4-FFF2-40B4-BE49-F238E27FC236}">
                <a16:creationId xmlns:a16="http://schemas.microsoft.com/office/drawing/2014/main" id="{803DFA9C-7F99-42D9-A3DE-48D908059328}"/>
              </a:ext>
            </a:extLst>
          </p:cNvPr>
          <p:cNvSpPr>
            <a:spLocks noGrp="1"/>
          </p:cNvSpPr>
          <p:nvPr userDrawn="1">
            <p:ph type="body" sz="quarter" idx="32" hasCustomPrompt="1"/>
          </p:nvPr>
        </p:nvSpPr>
        <p:spPr>
          <a:xfrm>
            <a:off x="1378715" y="3486838"/>
            <a:ext cx="2646296" cy="424377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07" name="Text Placeholder 35">
            <a:extLst>
              <a:ext uri="{FF2B5EF4-FFF2-40B4-BE49-F238E27FC236}">
                <a16:creationId xmlns:a16="http://schemas.microsoft.com/office/drawing/2014/main" id="{60CC5286-70FE-1DC6-41B4-D4E1B1C7FC07}"/>
              </a:ext>
            </a:extLst>
          </p:cNvPr>
          <p:cNvSpPr>
            <a:spLocks noGrp="1"/>
          </p:cNvSpPr>
          <p:nvPr userDrawn="1">
            <p:ph type="body" sz="quarter" idx="33" hasCustomPrompt="1"/>
          </p:nvPr>
        </p:nvSpPr>
        <p:spPr>
          <a:xfrm>
            <a:off x="1378716" y="3149913"/>
            <a:ext cx="2646295" cy="395288"/>
          </a:xfrm>
          <a:prstGeom prst="rect">
            <a:avLst/>
          </a:prstGeom>
        </p:spPr>
        <p:txBody>
          <a:bodyPr anchor="ctr"/>
          <a:lstStyle>
            <a:lvl1pPr marL="0" indent="0" algn="r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18" name="Text Placeholder 35">
            <a:extLst>
              <a:ext uri="{FF2B5EF4-FFF2-40B4-BE49-F238E27FC236}">
                <a16:creationId xmlns:a16="http://schemas.microsoft.com/office/drawing/2014/main" id="{CAD6EF39-113C-59F9-755B-DC2B05AEB1DB}"/>
              </a:ext>
            </a:extLst>
          </p:cNvPr>
          <p:cNvSpPr>
            <a:spLocks noGrp="1"/>
          </p:cNvSpPr>
          <p:nvPr userDrawn="1">
            <p:ph type="body" sz="quarter" idx="34" hasCustomPrompt="1"/>
          </p:nvPr>
        </p:nvSpPr>
        <p:spPr>
          <a:xfrm>
            <a:off x="1378715" y="4524712"/>
            <a:ext cx="2646296" cy="424377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19" name="Text Placeholder 35">
            <a:extLst>
              <a:ext uri="{FF2B5EF4-FFF2-40B4-BE49-F238E27FC236}">
                <a16:creationId xmlns:a16="http://schemas.microsoft.com/office/drawing/2014/main" id="{F8A1FDE3-75C9-E147-35F2-CBB260CFE41F}"/>
              </a:ext>
            </a:extLst>
          </p:cNvPr>
          <p:cNvSpPr>
            <a:spLocks noGrp="1"/>
          </p:cNvSpPr>
          <p:nvPr userDrawn="1">
            <p:ph type="body" sz="quarter" idx="35" hasCustomPrompt="1"/>
          </p:nvPr>
        </p:nvSpPr>
        <p:spPr>
          <a:xfrm>
            <a:off x="1378716" y="4187787"/>
            <a:ext cx="2646295" cy="395288"/>
          </a:xfrm>
          <a:prstGeom prst="rect">
            <a:avLst/>
          </a:prstGeom>
        </p:spPr>
        <p:txBody>
          <a:bodyPr anchor="ctr"/>
          <a:lstStyle>
            <a:lvl1pPr marL="0" indent="0" algn="r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38" name="Text Placeholder 35">
            <a:extLst>
              <a:ext uri="{FF2B5EF4-FFF2-40B4-BE49-F238E27FC236}">
                <a16:creationId xmlns:a16="http://schemas.microsoft.com/office/drawing/2014/main" id="{8FA6F6AE-FFE9-701C-330C-D052927DEB5E}"/>
              </a:ext>
            </a:extLst>
          </p:cNvPr>
          <p:cNvSpPr>
            <a:spLocks noGrp="1"/>
          </p:cNvSpPr>
          <p:nvPr userDrawn="1">
            <p:ph type="body" sz="quarter" idx="38" hasCustomPrompt="1"/>
          </p:nvPr>
        </p:nvSpPr>
        <p:spPr>
          <a:xfrm>
            <a:off x="8175342" y="3486838"/>
            <a:ext cx="2646296" cy="42437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39" name="Text Placeholder 35">
            <a:extLst>
              <a:ext uri="{FF2B5EF4-FFF2-40B4-BE49-F238E27FC236}">
                <a16:creationId xmlns:a16="http://schemas.microsoft.com/office/drawing/2014/main" id="{077CA0BE-4D86-8360-A31C-1840CDBB8EFF}"/>
              </a:ext>
            </a:extLst>
          </p:cNvPr>
          <p:cNvSpPr>
            <a:spLocks noGrp="1"/>
          </p:cNvSpPr>
          <p:nvPr userDrawn="1">
            <p:ph type="body" sz="quarter" idx="39" hasCustomPrompt="1"/>
          </p:nvPr>
        </p:nvSpPr>
        <p:spPr>
          <a:xfrm>
            <a:off x="8175343" y="3149913"/>
            <a:ext cx="2646295" cy="395288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45" name="Text Placeholder 35">
            <a:extLst>
              <a:ext uri="{FF2B5EF4-FFF2-40B4-BE49-F238E27FC236}">
                <a16:creationId xmlns:a16="http://schemas.microsoft.com/office/drawing/2014/main" id="{FAA503C9-2A08-AA87-D0BB-734310E0636C}"/>
              </a:ext>
            </a:extLst>
          </p:cNvPr>
          <p:cNvSpPr>
            <a:spLocks noGrp="1"/>
          </p:cNvSpPr>
          <p:nvPr userDrawn="1">
            <p:ph type="body" sz="quarter" idx="42" hasCustomPrompt="1"/>
          </p:nvPr>
        </p:nvSpPr>
        <p:spPr>
          <a:xfrm>
            <a:off x="8175342" y="4524712"/>
            <a:ext cx="2646296" cy="42437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46" name="Text Placeholder 35">
            <a:extLst>
              <a:ext uri="{FF2B5EF4-FFF2-40B4-BE49-F238E27FC236}">
                <a16:creationId xmlns:a16="http://schemas.microsoft.com/office/drawing/2014/main" id="{620CBDD0-015F-70C3-69B6-3B0544489751}"/>
              </a:ext>
            </a:extLst>
          </p:cNvPr>
          <p:cNvSpPr>
            <a:spLocks noGrp="1"/>
          </p:cNvSpPr>
          <p:nvPr userDrawn="1">
            <p:ph type="body" sz="quarter" idx="43" hasCustomPrompt="1"/>
          </p:nvPr>
        </p:nvSpPr>
        <p:spPr>
          <a:xfrm>
            <a:off x="8175343" y="4187787"/>
            <a:ext cx="2646295" cy="395288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49" name="Text Placeholder 35">
            <a:extLst>
              <a:ext uri="{FF2B5EF4-FFF2-40B4-BE49-F238E27FC236}">
                <a16:creationId xmlns:a16="http://schemas.microsoft.com/office/drawing/2014/main" id="{3470AB42-DE3A-19FF-DFA9-3FEA7F2D9191}"/>
              </a:ext>
            </a:extLst>
          </p:cNvPr>
          <p:cNvSpPr>
            <a:spLocks noGrp="1"/>
          </p:cNvSpPr>
          <p:nvPr userDrawn="1">
            <p:ph type="body" sz="quarter" idx="36" hasCustomPrompt="1"/>
          </p:nvPr>
        </p:nvSpPr>
        <p:spPr>
          <a:xfrm>
            <a:off x="1378715" y="5554897"/>
            <a:ext cx="2646296" cy="424377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50" name="Text Placeholder 35">
            <a:extLst>
              <a:ext uri="{FF2B5EF4-FFF2-40B4-BE49-F238E27FC236}">
                <a16:creationId xmlns:a16="http://schemas.microsoft.com/office/drawing/2014/main" id="{DD757845-A2A4-FEB7-A3C2-C37656B41A3F}"/>
              </a:ext>
            </a:extLst>
          </p:cNvPr>
          <p:cNvSpPr>
            <a:spLocks noGrp="1"/>
          </p:cNvSpPr>
          <p:nvPr userDrawn="1">
            <p:ph type="body" sz="quarter" idx="37" hasCustomPrompt="1"/>
          </p:nvPr>
        </p:nvSpPr>
        <p:spPr>
          <a:xfrm>
            <a:off x="1378716" y="5217972"/>
            <a:ext cx="2646295" cy="395288"/>
          </a:xfrm>
          <a:prstGeom prst="rect">
            <a:avLst/>
          </a:prstGeom>
        </p:spPr>
        <p:txBody>
          <a:bodyPr anchor="ctr"/>
          <a:lstStyle>
            <a:lvl1pPr marL="0" indent="0" algn="r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51" name="Text Placeholder 35">
            <a:extLst>
              <a:ext uri="{FF2B5EF4-FFF2-40B4-BE49-F238E27FC236}">
                <a16:creationId xmlns:a16="http://schemas.microsoft.com/office/drawing/2014/main" id="{8441FED1-1209-71DD-7440-11E617AD0B23}"/>
              </a:ext>
            </a:extLst>
          </p:cNvPr>
          <p:cNvSpPr>
            <a:spLocks noGrp="1"/>
          </p:cNvSpPr>
          <p:nvPr userDrawn="1">
            <p:ph type="body" sz="quarter" idx="40" hasCustomPrompt="1"/>
          </p:nvPr>
        </p:nvSpPr>
        <p:spPr>
          <a:xfrm>
            <a:off x="8175342" y="5554897"/>
            <a:ext cx="2646296" cy="42437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52" name="Text Placeholder 35">
            <a:extLst>
              <a:ext uri="{FF2B5EF4-FFF2-40B4-BE49-F238E27FC236}">
                <a16:creationId xmlns:a16="http://schemas.microsoft.com/office/drawing/2014/main" id="{35D2A158-BB46-E39C-1B4C-4456CCA9738B}"/>
              </a:ext>
            </a:extLst>
          </p:cNvPr>
          <p:cNvSpPr>
            <a:spLocks noGrp="1"/>
          </p:cNvSpPr>
          <p:nvPr userDrawn="1">
            <p:ph type="body" sz="quarter" idx="41" hasCustomPrompt="1"/>
          </p:nvPr>
        </p:nvSpPr>
        <p:spPr>
          <a:xfrm>
            <a:off x="8175343" y="5217972"/>
            <a:ext cx="2646295" cy="395288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9" name="Text Placeholder 26">
            <a:extLst>
              <a:ext uri="{FF2B5EF4-FFF2-40B4-BE49-F238E27FC236}">
                <a16:creationId xmlns:a16="http://schemas.microsoft.com/office/drawing/2014/main" id="{DD1A2B8C-8C2E-E724-394C-BCB419539D1F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>
          <a:xfrm>
            <a:off x="600075" y="575750"/>
            <a:ext cx="10441412" cy="475199"/>
          </a:xfrm>
          <a:prstGeom prst="rect">
            <a:avLst/>
          </a:prstGeom>
        </p:spPr>
        <p:txBody>
          <a:bodyPr lIns="0" tIns="36000" bIns="36000">
            <a:noAutofit/>
          </a:bodyPr>
          <a:lstStyle>
            <a:lvl1pPr marL="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2524C6D6-2F6F-0EE2-C287-0F43D8EB256C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23" name="Text Placeholder 28">
            <a:extLst>
              <a:ext uri="{FF2B5EF4-FFF2-40B4-BE49-F238E27FC236}">
                <a16:creationId xmlns:a16="http://schemas.microsoft.com/office/drawing/2014/main" id="{DC654CE0-3C54-6EDC-08FF-83A12FC8C934}"/>
              </a:ext>
            </a:extLst>
          </p:cNvPr>
          <p:cNvSpPr>
            <a:spLocks noGrp="1"/>
          </p:cNvSpPr>
          <p:nvPr>
            <p:ph type="body" sz="quarter" idx="80" hasCustomPrompt="1"/>
          </p:nvPr>
        </p:nvSpPr>
        <p:spPr>
          <a:xfrm>
            <a:off x="1046587" y="129600"/>
            <a:ext cx="9994900" cy="320400"/>
          </a:xfrm>
          <a:prstGeom prst="rect">
            <a:avLst/>
          </a:prstGeom>
        </p:spPr>
        <p:txBody>
          <a:bodyPr lIns="0" tIns="36000" bIns="36000" anchor="ctr"/>
          <a:lstStyle>
            <a:lvl1pPr marL="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25" name="Slide Number Placeholder 26">
            <a:extLst>
              <a:ext uri="{FF2B5EF4-FFF2-40B4-BE49-F238E27FC236}">
                <a16:creationId xmlns:a16="http://schemas.microsoft.com/office/drawing/2014/main" id="{518F1B8C-F176-4531-8BA9-1B3C912C6F6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6" name="Footer Placeholder 1">
            <a:extLst>
              <a:ext uri="{FF2B5EF4-FFF2-40B4-BE49-F238E27FC236}">
                <a16:creationId xmlns:a16="http://schemas.microsoft.com/office/drawing/2014/main" id="{96DD3FDE-F286-86E7-70BD-4CD121335D0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7" name="Date Placeholder 4">
            <a:extLst>
              <a:ext uri="{FF2B5EF4-FFF2-40B4-BE49-F238E27FC236}">
                <a16:creationId xmlns:a16="http://schemas.microsoft.com/office/drawing/2014/main" id="{367F7515-AF4B-5D06-570F-649A463E3BBC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2801162929"/>
      </p:ext>
    </p:extLst>
  </p:cSld>
  <p:clrMapOvr>
    <a:masterClrMapping/>
  </p:clrMapOvr>
  <p:transition spd="med"/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isbergmodel_gelb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5" name="think-cell data - do not delete" hidden="1">
            <a:extLst>
              <a:ext uri="{FF2B5EF4-FFF2-40B4-BE49-F238E27FC236}">
                <a16:creationId xmlns:a16="http://schemas.microsoft.com/office/drawing/2014/main" id="{59D7389B-0ECA-4DE4-42EB-D74B8EA8692E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42266732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392" progId="TCLayout.ActiveDocument.1">
                  <p:embed/>
                </p:oleObj>
              </mc:Choice>
              <mc:Fallback>
                <p:oleObj name="think-cell Slide" r:id="rId3" imgW="405" imgH="392" progId="TCLayout.ActiveDocument.1">
                  <p:embed/>
                  <p:pic>
                    <p:nvPicPr>
                      <p:cNvPr id="8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9D7389B-0ECA-4DE4-42EB-D74B8EA8692E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5" name="Grafik 20">
            <a:extLst>
              <a:ext uri="{FF2B5EF4-FFF2-40B4-BE49-F238E27FC236}">
                <a16:creationId xmlns:a16="http://schemas.microsoft.com/office/drawing/2014/main" id="{5B69A402-4D27-E0C2-C20D-D3C55B3C585B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857500" y="381000"/>
            <a:ext cx="6477000" cy="6477000"/>
          </a:xfrm>
          <a:prstGeom prst="rect">
            <a:avLst/>
          </a:prstGeom>
        </p:spPr>
      </p:pic>
      <p:sp>
        <p:nvSpPr>
          <p:cNvPr id="2" name="Rectangle 1">
            <a:extLst>
              <a:ext uri="{FF2B5EF4-FFF2-40B4-BE49-F238E27FC236}">
                <a16:creationId xmlns:a16="http://schemas.microsoft.com/office/drawing/2014/main" id="{ACED3743-4A2C-C101-71F8-764509C18497}"/>
              </a:ext>
            </a:extLst>
          </p:cNvPr>
          <p:cNvSpPr/>
          <p:nvPr userDrawn="1"/>
        </p:nvSpPr>
        <p:spPr>
          <a:xfrm>
            <a:off x="4251325" y="3010631"/>
            <a:ext cx="3689350" cy="3139344"/>
          </a:xfrm>
          <a:prstGeom prst="rect">
            <a:avLst/>
          </a:prstGeom>
          <a:solidFill>
            <a:schemeClr val="accent1">
              <a:alpha val="75000"/>
            </a:schemeClr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8000" tIns="108000" rIns="108000" bIns="108000" numCol="1" spcCol="38100" rtlCol="0" anchor="ctr">
            <a:noAutofit/>
          </a:bodyPr>
          <a:lstStyle/>
          <a:p>
            <a:pPr marL="230400" indent="-230400" algn="l">
              <a:buFont typeface="Wingdings" panose="05000000000000000000" pitchFamily="2" charset="2"/>
              <a:buChar char="§"/>
            </a:pPr>
            <a:endParaRPr lang="en-US" sz="1200">
              <a:solidFill>
                <a:schemeClr val="bg1"/>
              </a:solidFill>
            </a:endParaRP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5FC8D05A-F47D-40F2-7F43-63BD328CBCB1}"/>
              </a:ext>
            </a:extLst>
          </p:cNvPr>
          <p:cNvCxnSpPr/>
          <p:nvPr userDrawn="1"/>
        </p:nvCxnSpPr>
        <p:spPr>
          <a:xfrm>
            <a:off x="587375" y="3010631"/>
            <a:ext cx="11017250" cy="0"/>
          </a:xfrm>
          <a:prstGeom prst="line">
            <a:avLst/>
          </a:prstGeom>
          <a:noFill/>
          <a:ln w="12700" cap="flat">
            <a:solidFill>
              <a:schemeClr val="bg1"/>
            </a:solidFill>
            <a:prstDash val="solid"/>
            <a:miter lim="400000"/>
          </a:ln>
          <a:effectLst/>
          <a:sp3d/>
        </p:spPr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AA13E55B-7333-293A-632D-FE530F40E644}"/>
              </a:ext>
            </a:extLst>
          </p:cNvPr>
          <p:cNvCxnSpPr/>
          <p:nvPr userDrawn="1"/>
        </p:nvCxnSpPr>
        <p:spPr>
          <a:xfrm>
            <a:off x="587375" y="4054962"/>
            <a:ext cx="11017250" cy="0"/>
          </a:xfrm>
          <a:prstGeom prst="line">
            <a:avLst/>
          </a:prstGeom>
          <a:noFill/>
          <a:ln w="12700" cap="flat">
            <a:solidFill>
              <a:srgbClr val="7C8081"/>
            </a:solidFill>
            <a:prstDash val="solid"/>
            <a:miter lim="400000"/>
          </a:ln>
          <a:effectLst/>
          <a:sp3d/>
        </p:spPr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A0EEF722-68C8-3167-AB9F-819F91285974}"/>
              </a:ext>
            </a:extLst>
          </p:cNvPr>
          <p:cNvCxnSpPr/>
          <p:nvPr userDrawn="1"/>
        </p:nvCxnSpPr>
        <p:spPr>
          <a:xfrm>
            <a:off x="587375" y="5099293"/>
            <a:ext cx="11017250" cy="0"/>
          </a:xfrm>
          <a:prstGeom prst="line">
            <a:avLst/>
          </a:prstGeom>
          <a:noFill/>
          <a:ln w="12700" cap="flat">
            <a:solidFill>
              <a:srgbClr val="B7B9BA"/>
            </a:solidFill>
            <a:prstDash val="solid"/>
            <a:miter lim="400000"/>
          </a:ln>
          <a:effectLst/>
          <a:sp3d/>
        </p:spPr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F27754B6-4087-2DEF-EB14-085415E0C8D4}"/>
              </a:ext>
            </a:extLst>
          </p:cNvPr>
          <p:cNvCxnSpPr/>
          <p:nvPr userDrawn="1"/>
        </p:nvCxnSpPr>
        <p:spPr>
          <a:xfrm>
            <a:off x="587375" y="6143625"/>
            <a:ext cx="11017250" cy="0"/>
          </a:xfrm>
          <a:prstGeom prst="line">
            <a:avLst/>
          </a:prstGeom>
          <a:noFill/>
          <a:ln w="12700" cap="flat">
            <a:solidFill>
              <a:schemeClr val="bg2"/>
            </a:solidFill>
            <a:prstDash val="solid"/>
            <a:miter lim="400000"/>
          </a:ln>
          <a:effectLst/>
          <a:sp3d/>
        </p:spPr>
      </p:cxnSp>
      <p:sp>
        <p:nvSpPr>
          <p:cNvPr id="92" name="Text Placeholder 35">
            <a:extLst>
              <a:ext uri="{FF2B5EF4-FFF2-40B4-BE49-F238E27FC236}">
                <a16:creationId xmlns:a16="http://schemas.microsoft.com/office/drawing/2014/main" id="{1100A6AC-63C6-A5EA-278C-12B4383C9C66}"/>
              </a:ext>
            </a:extLst>
          </p:cNvPr>
          <p:cNvSpPr>
            <a:spLocks noGrp="1"/>
          </p:cNvSpPr>
          <p:nvPr userDrawn="1">
            <p:ph type="body" sz="quarter" idx="31" hasCustomPrompt="1"/>
          </p:nvPr>
        </p:nvSpPr>
        <p:spPr>
          <a:xfrm>
            <a:off x="1378715" y="2467418"/>
            <a:ext cx="2646296" cy="424377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93" name="Text Placeholder 35">
            <a:extLst>
              <a:ext uri="{FF2B5EF4-FFF2-40B4-BE49-F238E27FC236}">
                <a16:creationId xmlns:a16="http://schemas.microsoft.com/office/drawing/2014/main" id="{2314B755-5D9C-1AF1-C03A-A4B3D2B77978}"/>
              </a:ext>
            </a:extLst>
          </p:cNvPr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1378716" y="2130493"/>
            <a:ext cx="2646295" cy="395288"/>
          </a:xfrm>
          <a:prstGeom prst="rect">
            <a:avLst/>
          </a:prstGeom>
        </p:spPr>
        <p:txBody>
          <a:bodyPr anchor="ctr"/>
          <a:lstStyle>
            <a:lvl1pPr marL="0" indent="0" algn="r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06" name="Text Placeholder 35">
            <a:extLst>
              <a:ext uri="{FF2B5EF4-FFF2-40B4-BE49-F238E27FC236}">
                <a16:creationId xmlns:a16="http://schemas.microsoft.com/office/drawing/2014/main" id="{803DFA9C-7F99-42D9-A3DE-48D908059328}"/>
              </a:ext>
            </a:extLst>
          </p:cNvPr>
          <p:cNvSpPr>
            <a:spLocks noGrp="1"/>
          </p:cNvSpPr>
          <p:nvPr userDrawn="1">
            <p:ph type="body" sz="quarter" idx="32" hasCustomPrompt="1"/>
          </p:nvPr>
        </p:nvSpPr>
        <p:spPr>
          <a:xfrm>
            <a:off x="1378715" y="3486838"/>
            <a:ext cx="2646296" cy="424377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07" name="Text Placeholder 35">
            <a:extLst>
              <a:ext uri="{FF2B5EF4-FFF2-40B4-BE49-F238E27FC236}">
                <a16:creationId xmlns:a16="http://schemas.microsoft.com/office/drawing/2014/main" id="{60CC5286-70FE-1DC6-41B4-D4E1B1C7FC07}"/>
              </a:ext>
            </a:extLst>
          </p:cNvPr>
          <p:cNvSpPr>
            <a:spLocks noGrp="1"/>
          </p:cNvSpPr>
          <p:nvPr userDrawn="1">
            <p:ph type="body" sz="quarter" idx="33" hasCustomPrompt="1"/>
          </p:nvPr>
        </p:nvSpPr>
        <p:spPr>
          <a:xfrm>
            <a:off x="1378716" y="3149913"/>
            <a:ext cx="2646295" cy="395288"/>
          </a:xfrm>
          <a:prstGeom prst="rect">
            <a:avLst/>
          </a:prstGeom>
        </p:spPr>
        <p:txBody>
          <a:bodyPr anchor="ctr"/>
          <a:lstStyle>
            <a:lvl1pPr marL="0" indent="0" algn="r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18" name="Text Placeholder 35">
            <a:extLst>
              <a:ext uri="{FF2B5EF4-FFF2-40B4-BE49-F238E27FC236}">
                <a16:creationId xmlns:a16="http://schemas.microsoft.com/office/drawing/2014/main" id="{CAD6EF39-113C-59F9-755B-DC2B05AEB1DB}"/>
              </a:ext>
            </a:extLst>
          </p:cNvPr>
          <p:cNvSpPr>
            <a:spLocks noGrp="1"/>
          </p:cNvSpPr>
          <p:nvPr userDrawn="1">
            <p:ph type="body" sz="quarter" idx="34" hasCustomPrompt="1"/>
          </p:nvPr>
        </p:nvSpPr>
        <p:spPr>
          <a:xfrm>
            <a:off x="1378715" y="4524712"/>
            <a:ext cx="2646296" cy="424377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19" name="Text Placeholder 35">
            <a:extLst>
              <a:ext uri="{FF2B5EF4-FFF2-40B4-BE49-F238E27FC236}">
                <a16:creationId xmlns:a16="http://schemas.microsoft.com/office/drawing/2014/main" id="{F8A1FDE3-75C9-E147-35F2-CBB260CFE41F}"/>
              </a:ext>
            </a:extLst>
          </p:cNvPr>
          <p:cNvSpPr>
            <a:spLocks noGrp="1"/>
          </p:cNvSpPr>
          <p:nvPr userDrawn="1">
            <p:ph type="body" sz="quarter" idx="35" hasCustomPrompt="1"/>
          </p:nvPr>
        </p:nvSpPr>
        <p:spPr>
          <a:xfrm>
            <a:off x="1378716" y="4187787"/>
            <a:ext cx="2646295" cy="395288"/>
          </a:xfrm>
          <a:prstGeom prst="rect">
            <a:avLst/>
          </a:prstGeom>
        </p:spPr>
        <p:txBody>
          <a:bodyPr anchor="ctr"/>
          <a:lstStyle>
            <a:lvl1pPr marL="0" indent="0" algn="r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38" name="Text Placeholder 35">
            <a:extLst>
              <a:ext uri="{FF2B5EF4-FFF2-40B4-BE49-F238E27FC236}">
                <a16:creationId xmlns:a16="http://schemas.microsoft.com/office/drawing/2014/main" id="{8FA6F6AE-FFE9-701C-330C-D052927DEB5E}"/>
              </a:ext>
            </a:extLst>
          </p:cNvPr>
          <p:cNvSpPr>
            <a:spLocks noGrp="1"/>
          </p:cNvSpPr>
          <p:nvPr userDrawn="1">
            <p:ph type="body" sz="quarter" idx="38" hasCustomPrompt="1"/>
          </p:nvPr>
        </p:nvSpPr>
        <p:spPr>
          <a:xfrm>
            <a:off x="8175342" y="3486838"/>
            <a:ext cx="2646296" cy="42437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39" name="Text Placeholder 35">
            <a:extLst>
              <a:ext uri="{FF2B5EF4-FFF2-40B4-BE49-F238E27FC236}">
                <a16:creationId xmlns:a16="http://schemas.microsoft.com/office/drawing/2014/main" id="{077CA0BE-4D86-8360-A31C-1840CDBB8EFF}"/>
              </a:ext>
            </a:extLst>
          </p:cNvPr>
          <p:cNvSpPr>
            <a:spLocks noGrp="1"/>
          </p:cNvSpPr>
          <p:nvPr userDrawn="1">
            <p:ph type="body" sz="quarter" idx="39" hasCustomPrompt="1"/>
          </p:nvPr>
        </p:nvSpPr>
        <p:spPr>
          <a:xfrm>
            <a:off x="8175343" y="3149913"/>
            <a:ext cx="2646295" cy="395288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45" name="Text Placeholder 35">
            <a:extLst>
              <a:ext uri="{FF2B5EF4-FFF2-40B4-BE49-F238E27FC236}">
                <a16:creationId xmlns:a16="http://schemas.microsoft.com/office/drawing/2014/main" id="{FAA503C9-2A08-AA87-D0BB-734310E0636C}"/>
              </a:ext>
            </a:extLst>
          </p:cNvPr>
          <p:cNvSpPr>
            <a:spLocks noGrp="1"/>
          </p:cNvSpPr>
          <p:nvPr userDrawn="1">
            <p:ph type="body" sz="quarter" idx="42" hasCustomPrompt="1"/>
          </p:nvPr>
        </p:nvSpPr>
        <p:spPr>
          <a:xfrm>
            <a:off x="8175342" y="4524712"/>
            <a:ext cx="2646296" cy="42437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46" name="Text Placeholder 35">
            <a:extLst>
              <a:ext uri="{FF2B5EF4-FFF2-40B4-BE49-F238E27FC236}">
                <a16:creationId xmlns:a16="http://schemas.microsoft.com/office/drawing/2014/main" id="{620CBDD0-015F-70C3-69B6-3B0544489751}"/>
              </a:ext>
            </a:extLst>
          </p:cNvPr>
          <p:cNvSpPr>
            <a:spLocks noGrp="1"/>
          </p:cNvSpPr>
          <p:nvPr userDrawn="1">
            <p:ph type="body" sz="quarter" idx="43" hasCustomPrompt="1"/>
          </p:nvPr>
        </p:nvSpPr>
        <p:spPr>
          <a:xfrm>
            <a:off x="8175343" y="4187787"/>
            <a:ext cx="2646295" cy="395288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49" name="Text Placeholder 35">
            <a:extLst>
              <a:ext uri="{FF2B5EF4-FFF2-40B4-BE49-F238E27FC236}">
                <a16:creationId xmlns:a16="http://schemas.microsoft.com/office/drawing/2014/main" id="{3470AB42-DE3A-19FF-DFA9-3FEA7F2D9191}"/>
              </a:ext>
            </a:extLst>
          </p:cNvPr>
          <p:cNvSpPr>
            <a:spLocks noGrp="1"/>
          </p:cNvSpPr>
          <p:nvPr userDrawn="1">
            <p:ph type="body" sz="quarter" idx="36" hasCustomPrompt="1"/>
          </p:nvPr>
        </p:nvSpPr>
        <p:spPr>
          <a:xfrm>
            <a:off x="1378715" y="5554897"/>
            <a:ext cx="2646296" cy="424377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50" name="Text Placeholder 35">
            <a:extLst>
              <a:ext uri="{FF2B5EF4-FFF2-40B4-BE49-F238E27FC236}">
                <a16:creationId xmlns:a16="http://schemas.microsoft.com/office/drawing/2014/main" id="{DD757845-A2A4-FEB7-A3C2-C37656B41A3F}"/>
              </a:ext>
            </a:extLst>
          </p:cNvPr>
          <p:cNvSpPr>
            <a:spLocks noGrp="1"/>
          </p:cNvSpPr>
          <p:nvPr userDrawn="1">
            <p:ph type="body" sz="quarter" idx="37" hasCustomPrompt="1"/>
          </p:nvPr>
        </p:nvSpPr>
        <p:spPr>
          <a:xfrm>
            <a:off x="1378716" y="5217972"/>
            <a:ext cx="2646295" cy="395288"/>
          </a:xfrm>
          <a:prstGeom prst="rect">
            <a:avLst/>
          </a:prstGeom>
        </p:spPr>
        <p:txBody>
          <a:bodyPr anchor="ctr"/>
          <a:lstStyle>
            <a:lvl1pPr marL="0" indent="0" algn="r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51" name="Text Placeholder 35">
            <a:extLst>
              <a:ext uri="{FF2B5EF4-FFF2-40B4-BE49-F238E27FC236}">
                <a16:creationId xmlns:a16="http://schemas.microsoft.com/office/drawing/2014/main" id="{8441FED1-1209-71DD-7440-11E617AD0B23}"/>
              </a:ext>
            </a:extLst>
          </p:cNvPr>
          <p:cNvSpPr>
            <a:spLocks noGrp="1"/>
          </p:cNvSpPr>
          <p:nvPr userDrawn="1">
            <p:ph type="body" sz="quarter" idx="40" hasCustomPrompt="1"/>
          </p:nvPr>
        </p:nvSpPr>
        <p:spPr>
          <a:xfrm>
            <a:off x="8175342" y="5554897"/>
            <a:ext cx="2646296" cy="42437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52" name="Text Placeholder 35">
            <a:extLst>
              <a:ext uri="{FF2B5EF4-FFF2-40B4-BE49-F238E27FC236}">
                <a16:creationId xmlns:a16="http://schemas.microsoft.com/office/drawing/2014/main" id="{35D2A158-BB46-E39C-1B4C-4456CCA9738B}"/>
              </a:ext>
            </a:extLst>
          </p:cNvPr>
          <p:cNvSpPr>
            <a:spLocks noGrp="1"/>
          </p:cNvSpPr>
          <p:nvPr userDrawn="1">
            <p:ph type="body" sz="quarter" idx="41" hasCustomPrompt="1"/>
          </p:nvPr>
        </p:nvSpPr>
        <p:spPr>
          <a:xfrm>
            <a:off x="8175343" y="5217972"/>
            <a:ext cx="2646295" cy="395288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9" name="Text Placeholder 26">
            <a:extLst>
              <a:ext uri="{FF2B5EF4-FFF2-40B4-BE49-F238E27FC236}">
                <a16:creationId xmlns:a16="http://schemas.microsoft.com/office/drawing/2014/main" id="{DD1A2B8C-8C2E-E724-394C-BCB419539D1F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>
          <a:xfrm>
            <a:off x="600075" y="575750"/>
            <a:ext cx="10441412" cy="475199"/>
          </a:xfrm>
          <a:prstGeom prst="rect">
            <a:avLst/>
          </a:prstGeom>
        </p:spPr>
        <p:txBody>
          <a:bodyPr lIns="0" tIns="36000" bIns="36000">
            <a:noAutofit/>
          </a:bodyPr>
          <a:lstStyle>
            <a:lvl1pPr marL="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2524C6D6-2F6F-0EE2-C287-0F43D8EB256C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bg2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7" name="Text Placeholder 28">
            <a:extLst>
              <a:ext uri="{FF2B5EF4-FFF2-40B4-BE49-F238E27FC236}">
                <a16:creationId xmlns:a16="http://schemas.microsoft.com/office/drawing/2014/main" id="{BA4AA808-3FDA-2FA6-A26D-2F4D6A240260}"/>
              </a:ext>
            </a:extLst>
          </p:cNvPr>
          <p:cNvSpPr>
            <a:spLocks noGrp="1"/>
          </p:cNvSpPr>
          <p:nvPr>
            <p:ph type="body" sz="quarter" idx="80" hasCustomPrompt="1"/>
          </p:nvPr>
        </p:nvSpPr>
        <p:spPr>
          <a:xfrm>
            <a:off x="1046587" y="129600"/>
            <a:ext cx="9994900" cy="320400"/>
          </a:xfrm>
          <a:prstGeom prst="rect">
            <a:avLst/>
          </a:prstGeom>
        </p:spPr>
        <p:txBody>
          <a:bodyPr lIns="0" tIns="36000" bIns="36000" anchor="ctr">
            <a:noAutofit/>
          </a:bodyPr>
          <a:lstStyle>
            <a:lvl1pPr marL="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8" name="Slide Number Placeholder 26">
            <a:extLst>
              <a:ext uri="{FF2B5EF4-FFF2-40B4-BE49-F238E27FC236}">
                <a16:creationId xmlns:a16="http://schemas.microsoft.com/office/drawing/2014/main" id="{9D9E3379-8BE7-EE97-4FFC-29ED8231EDE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6" name="Footer Placeholder 1">
            <a:extLst>
              <a:ext uri="{FF2B5EF4-FFF2-40B4-BE49-F238E27FC236}">
                <a16:creationId xmlns:a16="http://schemas.microsoft.com/office/drawing/2014/main" id="{B7E285F2-D2E8-B015-BAE6-9F5E1D519755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10" name="Date Placeholder 4">
            <a:extLst>
              <a:ext uri="{FF2B5EF4-FFF2-40B4-BE49-F238E27FC236}">
                <a16:creationId xmlns:a16="http://schemas.microsoft.com/office/drawing/2014/main" id="{1DC4F2DF-797B-2ACF-E848-FC11E91A6357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2015606189"/>
      </p:ext>
    </p:extLst>
  </p:cSld>
  <p:clrMapOvr>
    <a:masterClrMapping/>
  </p:clrMapOvr>
  <p:transition spd="med"/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isbergmodel_schwarz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5" name="think-cell data - do not delete" hidden="1">
            <a:extLst>
              <a:ext uri="{FF2B5EF4-FFF2-40B4-BE49-F238E27FC236}">
                <a16:creationId xmlns:a16="http://schemas.microsoft.com/office/drawing/2014/main" id="{59D7389B-0ECA-4DE4-42EB-D74B8EA8692E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59997767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392" progId="TCLayout.ActiveDocument.1">
                  <p:embed/>
                </p:oleObj>
              </mc:Choice>
              <mc:Fallback>
                <p:oleObj name="think-cell Slide" r:id="rId3" imgW="405" imgH="392" progId="TCLayout.ActiveDocument.1">
                  <p:embed/>
                  <p:pic>
                    <p:nvPicPr>
                      <p:cNvPr id="8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9D7389B-0ECA-4DE4-42EB-D74B8EA8692E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5" name="Grafik 20">
            <a:extLst>
              <a:ext uri="{FF2B5EF4-FFF2-40B4-BE49-F238E27FC236}">
                <a16:creationId xmlns:a16="http://schemas.microsoft.com/office/drawing/2014/main" id="{5B69A402-4D27-E0C2-C20D-D3C55B3C585B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857500" y="381000"/>
            <a:ext cx="6477000" cy="6477000"/>
          </a:xfrm>
          <a:prstGeom prst="rect">
            <a:avLst/>
          </a:prstGeom>
        </p:spPr>
      </p:pic>
      <p:sp>
        <p:nvSpPr>
          <p:cNvPr id="6" name="Rectangle 5">
            <a:extLst>
              <a:ext uri="{FF2B5EF4-FFF2-40B4-BE49-F238E27FC236}">
                <a16:creationId xmlns:a16="http://schemas.microsoft.com/office/drawing/2014/main" id="{9602992B-E8FB-1E71-2D27-C7E52967441F}"/>
              </a:ext>
            </a:extLst>
          </p:cNvPr>
          <p:cNvSpPr/>
          <p:nvPr userDrawn="1"/>
        </p:nvSpPr>
        <p:spPr>
          <a:xfrm>
            <a:off x="4251325" y="3010631"/>
            <a:ext cx="3689350" cy="3139344"/>
          </a:xfrm>
          <a:prstGeom prst="rect">
            <a:avLst/>
          </a:prstGeom>
          <a:solidFill>
            <a:schemeClr val="bg2">
              <a:alpha val="75000"/>
            </a:schemeClr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8000" tIns="108000" rIns="108000" bIns="108000" numCol="1" spcCol="38100" rtlCol="0" anchor="ctr">
            <a:noAutofit/>
          </a:bodyPr>
          <a:lstStyle/>
          <a:p>
            <a:pPr marL="230400" indent="-230400" algn="l">
              <a:buFont typeface="Wingdings" panose="05000000000000000000" pitchFamily="2" charset="2"/>
              <a:buChar char="§"/>
            </a:pPr>
            <a:endParaRPr lang="en-US" sz="1200">
              <a:solidFill>
                <a:schemeClr val="bg1"/>
              </a:solidFill>
            </a:endParaRP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5FC8D05A-F47D-40F2-7F43-63BD328CBCB1}"/>
              </a:ext>
            </a:extLst>
          </p:cNvPr>
          <p:cNvCxnSpPr/>
          <p:nvPr userDrawn="1"/>
        </p:nvCxnSpPr>
        <p:spPr>
          <a:xfrm>
            <a:off x="587375" y="3010631"/>
            <a:ext cx="11017250" cy="0"/>
          </a:xfrm>
          <a:prstGeom prst="line">
            <a:avLst/>
          </a:prstGeom>
          <a:noFill/>
          <a:ln w="12700" cap="flat">
            <a:solidFill>
              <a:schemeClr val="tx1"/>
            </a:solidFill>
            <a:prstDash val="solid"/>
            <a:miter lim="400000"/>
          </a:ln>
          <a:effectLst/>
          <a:sp3d/>
        </p:spPr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AA13E55B-7333-293A-632D-FE530F40E644}"/>
              </a:ext>
            </a:extLst>
          </p:cNvPr>
          <p:cNvCxnSpPr/>
          <p:nvPr userDrawn="1"/>
        </p:nvCxnSpPr>
        <p:spPr>
          <a:xfrm>
            <a:off x="587375" y="4054962"/>
            <a:ext cx="11017250" cy="0"/>
          </a:xfrm>
          <a:prstGeom prst="line">
            <a:avLst/>
          </a:prstGeom>
          <a:noFill/>
          <a:ln w="12700" cap="flat">
            <a:solidFill>
              <a:srgbClr val="7C8081"/>
            </a:solidFill>
            <a:prstDash val="solid"/>
            <a:miter lim="400000"/>
          </a:ln>
          <a:effectLst/>
          <a:sp3d/>
        </p:spPr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A0EEF722-68C8-3167-AB9F-819F91285974}"/>
              </a:ext>
            </a:extLst>
          </p:cNvPr>
          <p:cNvCxnSpPr/>
          <p:nvPr userDrawn="1"/>
        </p:nvCxnSpPr>
        <p:spPr>
          <a:xfrm>
            <a:off x="587375" y="5099293"/>
            <a:ext cx="11017250" cy="0"/>
          </a:xfrm>
          <a:prstGeom prst="line">
            <a:avLst/>
          </a:prstGeom>
          <a:noFill/>
          <a:ln w="12700" cap="flat">
            <a:solidFill>
              <a:srgbClr val="B7B9BA"/>
            </a:solidFill>
            <a:prstDash val="solid"/>
            <a:miter lim="400000"/>
          </a:ln>
          <a:effectLst/>
          <a:sp3d/>
        </p:spPr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F27754B6-4087-2DEF-EB14-085415E0C8D4}"/>
              </a:ext>
            </a:extLst>
          </p:cNvPr>
          <p:cNvCxnSpPr/>
          <p:nvPr userDrawn="1"/>
        </p:nvCxnSpPr>
        <p:spPr>
          <a:xfrm>
            <a:off x="587375" y="6143625"/>
            <a:ext cx="11017250" cy="0"/>
          </a:xfrm>
          <a:prstGeom prst="line">
            <a:avLst/>
          </a:prstGeom>
          <a:noFill/>
          <a:ln w="12700" cap="flat">
            <a:solidFill>
              <a:schemeClr val="accent1"/>
            </a:solidFill>
            <a:prstDash val="solid"/>
            <a:miter lim="400000"/>
          </a:ln>
          <a:effectLst/>
          <a:sp3d/>
        </p:spPr>
      </p:cxnSp>
      <p:sp>
        <p:nvSpPr>
          <p:cNvPr id="92" name="Text Placeholder 35">
            <a:extLst>
              <a:ext uri="{FF2B5EF4-FFF2-40B4-BE49-F238E27FC236}">
                <a16:creationId xmlns:a16="http://schemas.microsoft.com/office/drawing/2014/main" id="{1100A6AC-63C6-A5EA-278C-12B4383C9C66}"/>
              </a:ext>
            </a:extLst>
          </p:cNvPr>
          <p:cNvSpPr>
            <a:spLocks noGrp="1"/>
          </p:cNvSpPr>
          <p:nvPr userDrawn="1">
            <p:ph type="body" sz="quarter" idx="31" hasCustomPrompt="1"/>
          </p:nvPr>
        </p:nvSpPr>
        <p:spPr>
          <a:xfrm>
            <a:off x="1378715" y="2467418"/>
            <a:ext cx="2646296" cy="424377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93" name="Text Placeholder 35">
            <a:extLst>
              <a:ext uri="{FF2B5EF4-FFF2-40B4-BE49-F238E27FC236}">
                <a16:creationId xmlns:a16="http://schemas.microsoft.com/office/drawing/2014/main" id="{2314B755-5D9C-1AF1-C03A-A4B3D2B77978}"/>
              </a:ext>
            </a:extLst>
          </p:cNvPr>
          <p:cNvSpPr>
            <a:spLocks noGrp="1"/>
          </p:cNvSpPr>
          <p:nvPr userDrawn="1">
            <p:ph type="body" sz="quarter" idx="27" hasCustomPrompt="1"/>
          </p:nvPr>
        </p:nvSpPr>
        <p:spPr>
          <a:xfrm>
            <a:off x="1378716" y="2130493"/>
            <a:ext cx="2646295" cy="395288"/>
          </a:xfrm>
          <a:prstGeom prst="rect">
            <a:avLst/>
          </a:prstGeom>
        </p:spPr>
        <p:txBody>
          <a:bodyPr anchor="ctr"/>
          <a:lstStyle>
            <a:lvl1pPr marL="0" indent="0" algn="r">
              <a:buNone/>
              <a:defRPr sz="1400" b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06" name="Text Placeholder 35">
            <a:extLst>
              <a:ext uri="{FF2B5EF4-FFF2-40B4-BE49-F238E27FC236}">
                <a16:creationId xmlns:a16="http://schemas.microsoft.com/office/drawing/2014/main" id="{803DFA9C-7F99-42D9-A3DE-48D908059328}"/>
              </a:ext>
            </a:extLst>
          </p:cNvPr>
          <p:cNvSpPr>
            <a:spLocks noGrp="1"/>
          </p:cNvSpPr>
          <p:nvPr userDrawn="1">
            <p:ph type="body" sz="quarter" idx="32" hasCustomPrompt="1"/>
          </p:nvPr>
        </p:nvSpPr>
        <p:spPr>
          <a:xfrm>
            <a:off x="1378715" y="3486838"/>
            <a:ext cx="2646296" cy="424377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07" name="Text Placeholder 35">
            <a:extLst>
              <a:ext uri="{FF2B5EF4-FFF2-40B4-BE49-F238E27FC236}">
                <a16:creationId xmlns:a16="http://schemas.microsoft.com/office/drawing/2014/main" id="{60CC5286-70FE-1DC6-41B4-D4E1B1C7FC07}"/>
              </a:ext>
            </a:extLst>
          </p:cNvPr>
          <p:cNvSpPr>
            <a:spLocks noGrp="1"/>
          </p:cNvSpPr>
          <p:nvPr userDrawn="1">
            <p:ph type="body" sz="quarter" idx="33" hasCustomPrompt="1"/>
          </p:nvPr>
        </p:nvSpPr>
        <p:spPr>
          <a:xfrm>
            <a:off x="1378716" y="3149913"/>
            <a:ext cx="2646295" cy="395288"/>
          </a:xfrm>
          <a:prstGeom prst="rect">
            <a:avLst/>
          </a:prstGeom>
        </p:spPr>
        <p:txBody>
          <a:bodyPr anchor="ctr"/>
          <a:lstStyle>
            <a:lvl1pPr marL="0" indent="0" algn="r">
              <a:buNone/>
              <a:defRPr sz="1400" b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18" name="Text Placeholder 35">
            <a:extLst>
              <a:ext uri="{FF2B5EF4-FFF2-40B4-BE49-F238E27FC236}">
                <a16:creationId xmlns:a16="http://schemas.microsoft.com/office/drawing/2014/main" id="{CAD6EF39-113C-59F9-755B-DC2B05AEB1DB}"/>
              </a:ext>
            </a:extLst>
          </p:cNvPr>
          <p:cNvSpPr>
            <a:spLocks noGrp="1"/>
          </p:cNvSpPr>
          <p:nvPr userDrawn="1">
            <p:ph type="body" sz="quarter" idx="34" hasCustomPrompt="1"/>
          </p:nvPr>
        </p:nvSpPr>
        <p:spPr>
          <a:xfrm>
            <a:off x="1378715" y="4524712"/>
            <a:ext cx="2646296" cy="424377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19" name="Text Placeholder 35">
            <a:extLst>
              <a:ext uri="{FF2B5EF4-FFF2-40B4-BE49-F238E27FC236}">
                <a16:creationId xmlns:a16="http://schemas.microsoft.com/office/drawing/2014/main" id="{F8A1FDE3-75C9-E147-35F2-CBB260CFE41F}"/>
              </a:ext>
            </a:extLst>
          </p:cNvPr>
          <p:cNvSpPr>
            <a:spLocks noGrp="1"/>
          </p:cNvSpPr>
          <p:nvPr userDrawn="1">
            <p:ph type="body" sz="quarter" idx="35" hasCustomPrompt="1"/>
          </p:nvPr>
        </p:nvSpPr>
        <p:spPr>
          <a:xfrm>
            <a:off x="1378716" y="4187787"/>
            <a:ext cx="2646295" cy="395288"/>
          </a:xfrm>
          <a:prstGeom prst="rect">
            <a:avLst/>
          </a:prstGeom>
        </p:spPr>
        <p:txBody>
          <a:bodyPr anchor="ctr"/>
          <a:lstStyle>
            <a:lvl1pPr marL="0" indent="0" algn="r">
              <a:buNone/>
              <a:defRPr sz="1400" b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38" name="Text Placeholder 35">
            <a:extLst>
              <a:ext uri="{FF2B5EF4-FFF2-40B4-BE49-F238E27FC236}">
                <a16:creationId xmlns:a16="http://schemas.microsoft.com/office/drawing/2014/main" id="{8FA6F6AE-FFE9-701C-330C-D052927DEB5E}"/>
              </a:ext>
            </a:extLst>
          </p:cNvPr>
          <p:cNvSpPr>
            <a:spLocks noGrp="1"/>
          </p:cNvSpPr>
          <p:nvPr userDrawn="1">
            <p:ph type="body" sz="quarter" idx="38" hasCustomPrompt="1"/>
          </p:nvPr>
        </p:nvSpPr>
        <p:spPr>
          <a:xfrm>
            <a:off x="8175342" y="3486838"/>
            <a:ext cx="2646296" cy="42437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12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39" name="Text Placeholder 35">
            <a:extLst>
              <a:ext uri="{FF2B5EF4-FFF2-40B4-BE49-F238E27FC236}">
                <a16:creationId xmlns:a16="http://schemas.microsoft.com/office/drawing/2014/main" id="{077CA0BE-4D86-8360-A31C-1840CDBB8EFF}"/>
              </a:ext>
            </a:extLst>
          </p:cNvPr>
          <p:cNvSpPr>
            <a:spLocks noGrp="1"/>
          </p:cNvSpPr>
          <p:nvPr userDrawn="1">
            <p:ph type="body" sz="quarter" idx="39" hasCustomPrompt="1"/>
          </p:nvPr>
        </p:nvSpPr>
        <p:spPr>
          <a:xfrm>
            <a:off x="8175343" y="3149913"/>
            <a:ext cx="2646295" cy="395288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45" name="Text Placeholder 35">
            <a:extLst>
              <a:ext uri="{FF2B5EF4-FFF2-40B4-BE49-F238E27FC236}">
                <a16:creationId xmlns:a16="http://schemas.microsoft.com/office/drawing/2014/main" id="{FAA503C9-2A08-AA87-D0BB-734310E0636C}"/>
              </a:ext>
            </a:extLst>
          </p:cNvPr>
          <p:cNvSpPr>
            <a:spLocks noGrp="1"/>
          </p:cNvSpPr>
          <p:nvPr userDrawn="1">
            <p:ph type="body" sz="quarter" idx="42" hasCustomPrompt="1"/>
          </p:nvPr>
        </p:nvSpPr>
        <p:spPr>
          <a:xfrm>
            <a:off x="8175342" y="4524712"/>
            <a:ext cx="2646296" cy="42437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12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46" name="Text Placeholder 35">
            <a:extLst>
              <a:ext uri="{FF2B5EF4-FFF2-40B4-BE49-F238E27FC236}">
                <a16:creationId xmlns:a16="http://schemas.microsoft.com/office/drawing/2014/main" id="{620CBDD0-015F-70C3-69B6-3B0544489751}"/>
              </a:ext>
            </a:extLst>
          </p:cNvPr>
          <p:cNvSpPr>
            <a:spLocks noGrp="1"/>
          </p:cNvSpPr>
          <p:nvPr userDrawn="1">
            <p:ph type="body" sz="quarter" idx="43" hasCustomPrompt="1"/>
          </p:nvPr>
        </p:nvSpPr>
        <p:spPr>
          <a:xfrm>
            <a:off x="8175343" y="4187787"/>
            <a:ext cx="2646295" cy="395288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49" name="Text Placeholder 35">
            <a:extLst>
              <a:ext uri="{FF2B5EF4-FFF2-40B4-BE49-F238E27FC236}">
                <a16:creationId xmlns:a16="http://schemas.microsoft.com/office/drawing/2014/main" id="{3470AB42-DE3A-19FF-DFA9-3FEA7F2D9191}"/>
              </a:ext>
            </a:extLst>
          </p:cNvPr>
          <p:cNvSpPr>
            <a:spLocks noGrp="1"/>
          </p:cNvSpPr>
          <p:nvPr userDrawn="1">
            <p:ph type="body" sz="quarter" idx="36" hasCustomPrompt="1"/>
          </p:nvPr>
        </p:nvSpPr>
        <p:spPr>
          <a:xfrm>
            <a:off x="1378715" y="5554897"/>
            <a:ext cx="2646296" cy="424377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50" name="Text Placeholder 35">
            <a:extLst>
              <a:ext uri="{FF2B5EF4-FFF2-40B4-BE49-F238E27FC236}">
                <a16:creationId xmlns:a16="http://schemas.microsoft.com/office/drawing/2014/main" id="{DD757845-A2A4-FEB7-A3C2-C37656B41A3F}"/>
              </a:ext>
            </a:extLst>
          </p:cNvPr>
          <p:cNvSpPr>
            <a:spLocks noGrp="1"/>
          </p:cNvSpPr>
          <p:nvPr userDrawn="1">
            <p:ph type="body" sz="quarter" idx="37" hasCustomPrompt="1"/>
          </p:nvPr>
        </p:nvSpPr>
        <p:spPr>
          <a:xfrm>
            <a:off x="1378716" y="5217972"/>
            <a:ext cx="2646295" cy="395288"/>
          </a:xfrm>
          <a:prstGeom prst="rect">
            <a:avLst/>
          </a:prstGeom>
        </p:spPr>
        <p:txBody>
          <a:bodyPr anchor="ctr"/>
          <a:lstStyle>
            <a:lvl1pPr marL="0" indent="0" algn="r">
              <a:buNone/>
              <a:defRPr sz="1400" b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51" name="Text Placeholder 35">
            <a:extLst>
              <a:ext uri="{FF2B5EF4-FFF2-40B4-BE49-F238E27FC236}">
                <a16:creationId xmlns:a16="http://schemas.microsoft.com/office/drawing/2014/main" id="{8441FED1-1209-71DD-7440-11E617AD0B23}"/>
              </a:ext>
            </a:extLst>
          </p:cNvPr>
          <p:cNvSpPr>
            <a:spLocks noGrp="1"/>
          </p:cNvSpPr>
          <p:nvPr userDrawn="1">
            <p:ph type="body" sz="quarter" idx="40" hasCustomPrompt="1"/>
          </p:nvPr>
        </p:nvSpPr>
        <p:spPr>
          <a:xfrm>
            <a:off x="8175342" y="5554897"/>
            <a:ext cx="2646296" cy="42437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12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52" name="Text Placeholder 35">
            <a:extLst>
              <a:ext uri="{FF2B5EF4-FFF2-40B4-BE49-F238E27FC236}">
                <a16:creationId xmlns:a16="http://schemas.microsoft.com/office/drawing/2014/main" id="{35D2A158-BB46-E39C-1B4C-4456CCA9738B}"/>
              </a:ext>
            </a:extLst>
          </p:cNvPr>
          <p:cNvSpPr>
            <a:spLocks noGrp="1"/>
          </p:cNvSpPr>
          <p:nvPr userDrawn="1">
            <p:ph type="body" sz="quarter" idx="41" hasCustomPrompt="1"/>
          </p:nvPr>
        </p:nvSpPr>
        <p:spPr>
          <a:xfrm>
            <a:off x="8175343" y="5217972"/>
            <a:ext cx="2646295" cy="395288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9" name="Text Placeholder 26">
            <a:extLst>
              <a:ext uri="{FF2B5EF4-FFF2-40B4-BE49-F238E27FC236}">
                <a16:creationId xmlns:a16="http://schemas.microsoft.com/office/drawing/2014/main" id="{DD1A2B8C-8C2E-E724-394C-BCB419539D1F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>
          <a:xfrm>
            <a:off x="600075" y="575750"/>
            <a:ext cx="10441412" cy="475199"/>
          </a:xfrm>
          <a:prstGeom prst="rect">
            <a:avLst/>
          </a:prstGeom>
        </p:spPr>
        <p:txBody>
          <a:bodyPr lIns="0" tIns="36000" bIns="36000">
            <a:noAutofit/>
          </a:bodyPr>
          <a:lstStyle>
            <a:lvl1pPr marL="0" indent="0">
              <a:buNone/>
              <a:defRPr sz="240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2524C6D6-2F6F-0EE2-C287-0F43D8EB256C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7" name="Text Placeholder 28">
            <a:extLst>
              <a:ext uri="{FF2B5EF4-FFF2-40B4-BE49-F238E27FC236}">
                <a16:creationId xmlns:a16="http://schemas.microsoft.com/office/drawing/2014/main" id="{BA4AA808-3FDA-2FA6-A26D-2F4D6A240260}"/>
              </a:ext>
            </a:extLst>
          </p:cNvPr>
          <p:cNvSpPr>
            <a:spLocks noGrp="1"/>
          </p:cNvSpPr>
          <p:nvPr>
            <p:ph type="body" sz="quarter" idx="80" hasCustomPrompt="1"/>
          </p:nvPr>
        </p:nvSpPr>
        <p:spPr>
          <a:xfrm>
            <a:off x="1046587" y="129600"/>
            <a:ext cx="9994900" cy="320400"/>
          </a:xfrm>
          <a:prstGeom prst="rect">
            <a:avLst/>
          </a:prstGeom>
        </p:spPr>
        <p:txBody>
          <a:bodyPr lIns="0" tIns="36000" bIns="36000" anchor="ctr">
            <a:noAutofit/>
          </a:bodyPr>
          <a:lstStyle>
            <a:lvl1pPr marL="0" indent="0">
              <a:buNone/>
              <a:defRPr sz="120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9" name="Slide Number Placeholder 26">
            <a:extLst>
              <a:ext uri="{FF2B5EF4-FFF2-40B4-BE49-F238E27FC236}">
                <a16:creationId xmlns:a16="http://schemas.microsoft.com/office/drawing/2014/main" id="{8DBF5030-CF92-DAD5-50D7-92853AD0DDC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tx1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8" name="Footer Placeholder 1">
            <a:extLst>
              <a:ext uri="{FF2B5EF4-FFF2-40B4-BE49-F238E27FC236}">
                <a16:creationId xmlns:a16="http://schemas.microsoft.com/office/drawing/2014/main" id="{AB07DA10-05AC-0A48-22EC-6C2D436A121E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10" name="Date Placeholder 4">
            <a:extLst>
              <a:ext uri="{FF2B5EF4-FFF2-40B4-BE49-F238E27FC236}">
                <a16:creationId xmlns:a16="http://schemas.microsoft.com/office/drawing/2014/main" id="{2AE53496-AD21-8376-8D8E-7F697E98A0AA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284941969"/>
      </p:ext>
    </p:extLst>
  </p:cSld>
  <p:clrMapOvr>
    <a:masterClrMapping/>
  </p:clrMapOvr>
  <p:transition spd="med"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apitelfolie_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hink-cell data - do not delete" hidden="1">
            <a:extLst>
              <a:ext uri="{FF2B5EF4-FFF2-40B4-BE49-F238E27FC236}">
                <a16:creationId xmlns:a16="http://schemas.microsoft.com/office/drawing/2014/main" id="{EFD48568-3A69-E50C-6EC5-5432C9703B05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67282238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44" imgH="343" progId="TCLayout.ActiveDocument.1">
                  <p:embed/>
                </p:oleObj>
              </mc:Choice>
              <mc:Fallback>
                <p:oleObj name="think-cell Slide" r:id="rId3" imgW="344" imgH="343" progId="TCLayout.ActiveDocument.1">
                  <p:embed/>
                  <p:pic>
                    <p:nvPicPr>
                      <p:cNvPr id="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FD48568-3A69-E50C-6EC5-5432C9703B0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5" name="Grafik 2">
            <a:extLst>
              <a:ext uri="{FF2B5EF4-FFF2-40B4-BE49-F238E27FC236}">
                <a16:creationId xmlns:a16="http://schemas.microsoft.com/office/drawing/2014/main" id="{1CDCC711-E441-F51C-3D36-8D75153D5FF4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 b="48498"/>
          <a:stretch/>
        </p:blipFill>
        <p:spPr>
          <a:xfrm>
            <a:off x="10378042" y="5694297"/>
            <a:ext cx="1614055" cy="831274"/>
          </a:xfrm>
          <a:prstGeom prst="rect">
            <a:avLst/>
          </a:prstGeom>
        </p:spPr>
      </p:pic>
      <p:sp>
        <p:nvSpPr>
          <p:cNvPr id="29" name="Rechteck 28">
            <a:extLst>
              <a:ext uri="{FF2B5EF4-FFF2-40B4-BE49-F238E27FC236}">
                <a16:creationId xmlns:a16="http://schemas.microsoft.com/office/drawing/2014/main" id="{31EE130A-A5F0-5FB3-7A5A-92FC788CB0B0}"/>
              </a:ext>
            </a:extLst>
          </p:cNvPr>
          <p:cNvSpPr/>
          <p:nvPr/>
        </p:nvSpPr>
        <p:spPr>
          <a:xfrm>
            <a:off x="10816329" y="6416007"/>
            <a:ext cx="321010" cy="194632"/>
          </a:xfrm>
          <a:prstGeom prst="rect">
            <a:avLst/>
          </a:prstGeom>
          <a:solidFill>
            <a:schemeClr val="tx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C2E539B9-467F-C151-81BA-3D4FF3584CF8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036949" y="902295"/>
            <a:ext cx="1187766" cy="1125985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5400">
                <a:latin typeface="+mj-lt"/>
              </a:defRPr>
            </a:lvl1pPr>
          </a:lstStyle>
          <a:p>
            <a:pPr lvl="0"/>
            <a:r>
              <a:rPr lang="de-DE"/>
              <a:t>1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9933B3-8C02-7EF9-88B6-BA0E69C74362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036949" y="2220894"/>
            <a:ext cx="10270671" cy="2554545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>
              <a:lnSpc>
                <a:spcPct val="100000"/>
              </a:lnSpc>
              <a:spcBef>
                <a:spcPts val="600"/>
              </a:spcBef>
              <a:buFont typeface="Wingdings" panose="05000000000000000000" pitchFamily="2" charset="2"/>
              <a:buNone/>
              <a:defRPr sz="800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lang="de-DE"/>
              <a:t>Neues Kapitel Zeile 2</a:t>
            </a:r>
          </a:p>
        </p:txBody>
      </p:sp>
    </p:spTree>
    <p:extLst>
      <p:ext uri="{BB962C8B-B14F-4D97-AF65-F5344CB8AC3E}">
        <p14:creationId xmlns:p14="http://schemas.microsoft.com/office/powerpoint/2010/main" val="886022185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ertical_Prozes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5" name="Straight Connector 3">
            <a:extLst>
              <a:ext uri="{FF2B5EF4-FFF2-40B4-BE49-F238E27FC236}">
                <a16:creationId xmlns:a16="http://schemas.microsoft.com/office/drawing/2014/main" id="{547DCF54-85E0-F139-C999-2A3679758696}"/>
              </a:ext>
            </a:extLst>
          </p:cNvPr>
          <p:cNvCxnSpPr/>
          <p:nvPr userDrawn="1"/>
        </p:nvCxnSpPr>
        <p:spPr>
          <a:xfrm>
            <a:off x="6096000" y="1341438"/>
            <a:ext cx="0" cy="4802187"/>
          </a:xfrm>
          <a:prstGeom prst="line">
            <a:avLst/>
          </a:prstGeom>
          <a:noFill/>
          <a:ln w="12700" cap="flat">
            <a:solidFill>
              <a:schemeClr val="bg1"/>
            </a:solidFill>
            <a:prstDash val="solid"/>
            <a:miter lim="400000"/>
          </a:ln>
          <a:effectLst/>
          <a:sp3d/>
        </p:spPr>
      </p:cxnSp>
      <p:sp>
        <p:nvSpPr>
          <p:cNvPr id="46" name="Rectangle 6">
            <a:extLst>
              <a:ext uri="{FF2B5EF4-FFF2-40B4-BE49-F238E27FC236}">
                <a16:creationId xmlns:a16="http://schemas.microsoft.com/office/drawing/2014/main" id="{A97D717A-57F7-5057-5DA4-933D570E31A1}"/>
              </a:ext>
            </a:extLst>
          </p:cNvPr>
          <p:cNvSpPr/>
          <p:nvPr userDrawn="1"/>
        </p:nvSpPr>
        <p:spPr>
          <a:xfrm>
            <a:off x="5858401" y="2394705"/>
            <a:ext cx="475199" cy="475199"/>
          </a:xfrm>
          <a:prstGeom prst="rect">
            <a:avLst/>
          </a:prstGeom>
          <a:solidFill>
            <a:schemeClr val="bg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solidFill>
                <a:schemeClr val="bg1"/>
              </a:solidFill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47" name="Rectangle 10">
            <a:extLst>
              <a:ext uri="{FF2B5EF4-FFF2-40B4-BE49-F238E27FC236}">
                <a16:creationId xmlns:a16="http://schemas.microsoft.com/office/drawing/2014/main" id="{EBF94C6A-7BC2-EF37-7E6D-C173678D1085}"/>
              </a:ext>
            </a:extLst>
          </p:cNvPr>
          <p:cNvSpPr/>
          <p:nvPr userDrawn="1"/>
        </p:nvSpPr>
        <p:spPr>
          <a:xfrm>
            <a:off x="5858401" y="3168337"/>
            <a:ext cx="475199" cy="475199"/>
          </a:xfrm>
          <a:prstGeom prst="rect">
            <a:avLst/>
          </a:prstGeom>
          <a:solidFill>
            <a:schemeClr val="bg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solidFill>
                <a:schemeClr val="accent1"/>
              </a:solidFill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48" name="Rectangle 11">
            <a:extLst>
              <a:ext uri="{FF2B5EF4-FFF2-40B4-BE49-F238E27FC236}">
                <a16:creationId xmlns:a16="http://schemas.microsoft.com/office/drawing/2014/main" id="{D4B7B0BA-5607-BBC9-2EBD-ACE49C8C8CF7}"/>
              </a:ext>
            </a:extLst>
          </p:cNvPr>
          <p:cNvSpPr/>
          <p:nvPr userDrawn="1"/>
        </p:nvSpPr>
        <p:spPr>
          <a:xfrm>
            <a:off x="5858401" y="3941969"/>
            <a:ext cx="475199" cy="475199"/>
          </a:xfrm>
          <a:prstGeom prst="rect">
            <a:avLst/>
          </a:prstGeom>
          <a:solidFill>
            <a:schemeClr val="bg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solidFill>
                <a:schemeClr val="bg1"/>
              </a:solidFill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49" name="Rectangle 16">
            <a:extLst>
              <a:ext uri="{FF2B5EF4-FFF2-40B4-BE49-F238E27FC236}">
                <a16:creationId xmlns:a16="http://schemas.microsoft.com/office/drawing/2014/main" id="{99C7B355-3938-3442-6E6F-6D3FE3012D22}"/>
              </a:ext>
            </a:extLst>
          </p:cNvPr>
          <p:cNvSpPr/>
          <p:nvPr userDrawn="1"/>
        </p:nvSpPr>
        <p:spPr>
          <a:xfrm>
            <a:off x="5858401" y="4715601"/>
            <a:ext cx="475199" cy="475199"/>
          </a:xfrm>
          <a:prstGeom prst="rect">
            <a:avLst/>
          </a:prstGeom>
          <a:solidFill>
            <a:schemeClr val="bg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solidFill>
                <a:schemeClr val="bg1"/>
              </a:solidFill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56" name="Rectangle 17">
            <a:extLst>
              <a:ext uri="{FF2B5EF4-FFF2-40B4-BE49-F238E27FC236}">
                <a16:creationId xmlns:a16="http://schemas.microsoft.com/office/drawing/2014/main" id="{AD7E7981-87E1-2591-A4DD-085FF05C1BBD}"/>
              </a:ext>
            </a:extLst>
          </p:cNvPr>
          <p:cNvSpPr/>
          <p:nvPr userDrawn="1"/>
        </p:nvSpPr>
        <p:spPr>
          <a:xfrm>
            <a:off x="5858401" y="5489235"/>
            <a:ext cx="475199" cy="475199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solidFill>
                <a:schemeClr val="accent2"/>
              </a:solidFill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57" name="Rectangle 2">
            <a:extLst>
              <a:ext uri="{FF2B5EF4-FFF2-40B4-BE49-F238E27FC236}">
                <a16:creationId xmlns:a16="http://schemas.microsoft.com/office/drawing/2014/main" id="{9AA4FA06-BFBE-4543-5BE7-6EFC5E9585B3}"/>
              </a:ext>
            </a:extLst>
          </p:cNvPr>
          <p:cNvSpPr/>
          <p:nvPr userDrawn="1"/>
        </p:nvSpPr>
        <p:spPr>
          <a:xfrm>
            <a:off x="5858401" y="1621073"/>
            <a:ext cx="475199" cy="475199"/>
          </a:xfrm>
          <a:prstGeom prst="rect">
            <a:avLst/>
          </a:prstGeom>
          <a:solidFill>
            <a:schemeClr val="bg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solidFill>
                <a:schemeClr val="accent1"/>
              </a:solidFill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cxnSp>
        <p:nvCxnSpPr>
          <p:cNvPr id="60" name="Straight Connector 49">
            <a:extLst>
              <a:ext uri="{FF2B5EF4-FFF2-40B4-BE49-F238E27FC236}">
                <a16:creationId xmlns:a16="http://schemas.microsoft.com/office/drawing/2014/main" id="{4574D85E-9317-1A16-5CD4-F5027827D074}"/>
              </a:ext>
            </a:extLst>
          </p:cNvPr>
          <p:cNvCxnSpPr>
            <a:cxnSpLocks/>
            <a:stCxn id="57" idx="1"/>
          </p:cNvCxnSpPr>
          <p:nvPr userDrawn="1"/>
        </p:nvCxnSpPr>
        <p:spPr>
          <a:xfrm flipH="1" flipV="1">
            <a:off x="3571875" y="1843701"/>
            <a:ext cx="2286526" cy="14972"/>
          </a:xfrm>
          <a:prstGeom prst="line">
            <a:avLst/>
          </a:prstGeom>
          <a:noFill/>
          <a:ln w="12700" cap="flat">
            <a:solidFill>
              <a:schemeClr val="bg1"/>
            </a:solidFill>
            <a:prstDash val="dash"/>
            <a:miter lim="400000"/>
            <a:tailEnd type="none"/>
          </a:ln>
          <a:effectLst/>
          <a:sp3d/>
        </p:spPr>
      </p:cxnSp>
      <p:cxnSp>
        <p:nvCxnSpPr>
          <p:cNvPr id="61" name="Straight Connector 50">
            <a:extLst>
              <a:ext uri="{FF2B5EF4-FFF2-40B4-BE49-F238E27FC236}">
                <a16:creationId xmlns:a16="http://schemas.microsoft.com/office/drawing/2014/main" id="{61C774ED-9CEB-9859-4BDF-AEFA9D742391}"/>
              </a:ext>
            </a:extLst>
          </p:cNvPr>
          <p:cNvCxnSpPr>
            <a:cxnSpLocks/>
          </p:cNvCxnSpPr>
          <p:nvPr userDrawn="1"/>
        </p:nvCxnSpPr>
        <p:spPr>
          <a:xfrm flipH="1" flipV="1">
            <a:off x="3571875" y="3395923"/>
            <a:ext cx="2280285" cy="5947"/>
          </a:xfrm>
          <a:prstGeom prst="line">
            <a:avLst/>
          </a:prstGeom>
          <a:noFill/>
          <a:ln w="12700" cap="flat">
            <a:solidFill>
              <a:schemeClr val="bg1"/>
            </a:solidFill>
            <a:prstDash val="dash"/>
            <a:miter lim="400000"/>
            <a:tailEnd type="none"/>
          </a:ln>
          <a:effectLst/>
          <a:sp3d/>
        </p:spPr>
      </p:cxnSp>
      <p:cxnSp>
        <p:nvCxnSpPr>
          <p:cNvPr id="64" name="Straight Connector 51">
            <a:extLst>
              <a:ext uri="{FF2B5EF4-FFF2-40B4-BE49-F238E27FC236}">
                <a16:creationId xmlns:a16="http://schemas.microsoft.com/office/drawing/2014/main" id="{CFB9EFCE-F8FA-0ACF-91E0-66CE4C7B11D4}"/>
              </a:ext>
            </a:extLst>
          </p:cNvPr>
          <p:cNvCxnSpPr>
            <a:cxnSpLocks/>
          </p:cNvCxnSpPr>
          <p:nvPr userDrawn="1"/>
        </p:nvCxnSpPr>
        <p:spPr>
          <a:xfrm flipH="1" flipV="1">
            <a:off x="3571875" y="4945171"/>
            <a:ext cx="2280285" cy="5947"/>
          </a:xfrm>
          <a:prstGeom prst="line">
            <a:avLst/>
          </a:prstGeom>
          <a:noFill/>
          <a:ln w="12700" cap="flat">
            <a:solidFill>
              <a:schemeClr val="bg1"/>
            </a:solidFill>
            <a:prstDash val="dash"/>
            <a:miter lim="400000"/>
            <a:tailEnd type="none"/>
          </a:ln>
          <a:effectLst/>
          <a:sp3d/>
        </p:spPr>
      </p:cxnSp>
      <p:cxnSp>
        <p:nvCxnSpPr>
          <p:cNvPr id="65" name="Straight Connector 52">
            <a:extLst>
              <a:ext uri="{FF2B5EF4-FFF2-40B4-BE49-F238E27FC236}">
                <a16:creationId xmlns:a16="http://schemas.microsoft.com/office/drawing/2014/main" id="{DC6D98E3-F598-E39D-0645-062FA897570A}"/>
              </a:ext>
            </a:extLst>
          </p:cNvPr>
          <p:cNvCxnSpPr>
            <a:cxnSpLocks/>
          </p:cNvCxnSpPr>
          <p:nvPr userDrawn="1"/>
        </p:nvCxnSpPr>
        <p:spPr>
          <a:xfrm flipV="1">
            <a:off x="6339841" y="2621299"/>
            <a:ext cx="2319979" cy="5947"/>
          </a:xfrm>
          <a:prstGeom prst="line">
            <a:avLst/>
          </a:prstGeom>
          <a:noFill/>
          <a:ln w="12700" cap="flat">
            <a:solidFill>
              <a:schemeClr val="bg1"/>
            </a:solidFill>
            <a:prstDash val="dash"/>
            <a:miter lim="400000"/>
            <a:tailEnd type="none"/>
          </a:ln>
          <a:effectLst/>
          <a:sp3d/>
        </p:spPr>
      </p:cxnSp>
      <p:cxnSp>
        <p:nvCxnSpPr>
          <p:cNvPr id="68" name="Straight Connector 53">
            <a:extLst>
              <a:ext uri="{FF2B5EF4-FFF2-40B4-BE49-F238E27FC236}">
                <a16:creationId xmlns:a16="http://schemas.microsoft.com/office/drawing/2014/main" id="{B40AB797-15ED-EC62-AC55-EB29A0C1173E}"/>
              </a:ext>
            </a:extLst>
          </p:cNvPr>
          <p:cNvCxnSpPr>
            <a:cxnSpLocks/>
          </p:cNvCxnSpPr>
          <p:nvPr userDrawn="1"/>
        </p:nvCxnSpPr>
        <p:spPr>
          <a:xfrm flipV="1">
            <a:off x="6339841" y="4170547"/>
            <a:ext cx="2319979" cy="5947"/>
          </a:xfrm>
          <a:prstGeom prst="line">
            <a:avLst/>
          </a:prstGeom>
          <a:noFill/>
          <a:ln w="12700" cap="flat">
            <a:solidFill>
              <a:schemeClr val="bg1"/>
            </a:solidFill>
            <a:prstDash val="dash"/>
            <a:miter lim="400000"/>
            <a:tailEnd type="none"/>
          </a:ln>
          <a:effectLst/>
          <a:sp3d/>
        </p:spPr>
      </p:cxnSp>
      <p:cxnSp>
        <p:nvCxnSpPr>
          <p:cNvPr id="69" name="Straight Connector 54">
            <a:extLst>
              <a:ext uri="{FF2B5EF4-FFF2-40B4-BE49-F238E27FC236}">
                <a16:creationId xmlns:a16="http://schemas.microsoft.com/office/drawing/2014/main" id="{F9A9E354-3D19-99B1-45AB-307E0FEE1A42}"/>
              </a:ext>
            </a:extLst>
          </p:cNvPr>
          <p:cNvCxnSpPr>
            <a:cxnSpLocks/>
          </p:cNvCxnSpPr>
          <p:nvPr userDrawn="1"/>
        </p:nvCxnSpPr>
        <p:spPr>
          <a:xfrm flipV="1">
            <a:off x="6339841" y="5719794"/>
            <a:ext cx="2319979" cy="5947"/>
          </a:xfrm>
          <a:prstGeom prst="line">
            <a:avLst/>
          </a:prstGeom>
          <a:noFill/>
          <a:ln w="12700" cap="flat">
            <a:solidFill>
              <a:schemeClr val="bg1"/>
            </a:solidFill>
            <a:prstDash val="dash"/>
            <a:miter lim="400000"/>
            <a:tailEnd type="none"/>
          </a:ln>
          <a:effectLst/>
          <a:sp3d/>
        </p:spPr>
      </p:cxnSp>
      <p:sp>
        <p:nvSpPr>
          <p:cNvPr id="70" name="Text Placeholder 35">
            <a:extLst>
              <a:ext uri="{FF2B5EF4-FFF2-40B4-BE49-F238E27FC236}">
                <a16:creationId xmlns:a16="http://schemas.microsoft.com/office/drawing/2014/main" id="{D7AAEFF9-3A30-D06C-4BB2-5A7F8DC2D9D4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957438" y="1836064"/>
            <a:ext cx="2280285" cy="424377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71" name="Text Placeholder 35">
            <a:extLst>
              <a:ext uri="{FF2B5EF4-FFF2-40B4-BE49-F238E27FC236}">
                <a16:creationId xmlns:a16="http://schemas.microsoft.com/office/drawing/2014/main" id="{76C704F4-F96F-F358-8CA6-06621407B472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57440" y="1499139"/>
            <a:ext cx="2280284" cy="395288"/>
          </a:xfrm>
          <a:prstGeom prst="rect">
            <a:avLst/>
          </a:prstGeom>
        </p:spPr>
        <p:txBody>
          <a:bodyPr anchor="ctr"/>
          <a:lstStyle>
            <a:lvl1pPr marL="0" indent="0" algn="r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72" name="Text Placeholder 35">
            <a:extLst>
              <a:ext uri="{FF2B5EF4-FFF2-40B4-BE49-F238E27FC236}">
                <a16:creationId xmlns:a16="http://schemas.microsoft.com/office/drawing/2014/main" id="{571ACE31-F654-769B-F0F6-83054FF1A1FB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957438" y="3411176"/>
            <a:ext cx="2280285" cy="424377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73" name="Text Placeholder 35">
            <a:extLst>
              <a:ext uri="{FF2B5EF4-FFF2-40B4-BE49-F238E27FC236}">
                <a16:creationId xmlns:a16="http://schemas.microsoft.com/office/drawing/2014/main" id="{6A90CA05-9DF4-6ABA-054C-3CA8734CF866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957440" y="3074251"/>
            <a:ext cx="2280284" cy="395288"/>
          </a:xfrm>
          <a:prstGeom prst="rect">
            <a:avLst/>
          </a:prstGeom>
        </p:spPr>
        <p:txBody>
          <a:bodyPr anchor="ctr"/>
          <a:lstStyle>
            <a:lvl1pPr marL="0" indent="0" algn="r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80" name="Text Placeholder 35">
            <a:extLst>
              <a:ext uri="{FF2B5EF4-FFF2-40B4-BE49-F238E27FC236}">
                <a16:creationId xmlns:a16="http://schemas.microsoft.com/office/drawing/2014/main" id="{227BB7DE-CC45-3E89-B943-4AD30988D412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57438" y="4946482"/>
            <a:ext cx="2280285" cy="424377"/>
          </a:xfrm>
          <a:prstGeom prst="rect">
            <a:avLst/>
          </a:prstGeom>
        </p:spPr>
        <p:txBody>
          <a:bodyPr/>
          <a:lstStyle>
            <a:lvl1pPr marL="0" indent="0" algn="r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82" name="Text Placeholder 35">
            <a:extLst>
              <a:ext uri="{FF2B5EF4-FFF2-40B4-BE49-F238E27FC236}">
                <a16:creationId xmlns:a16="http://schemas.microsoft.com/office/drawing/2014/main" id="{F59B498B-E6C8-ECD4-8505-483138793FDC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957440" y="4609557"/>
            <a:ext cx="2280284" cy="395288"/>
          </a:xfrm>
          <a:prstGeom prst="rect">
            <a:avLst/>
          </a:prstGeom>
        </p:spPr>
        <p:txBody>
          <a:bodyPr anchor="ctr"/>
          <a:lstStyle>
            <a:lvl1pPr marL="0" indent="0" algn="r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83" name="Text Placeholder 35">
            <a:extLst>
              <a:ext uri="{FF2B5EF4-FFF2-40B4-BE49-F238E27FC236}">
                <a16:creationId xmlns:a16="http://schemas.microsoft.com/office/drawing/2014/main" id="{F8D9DD71-07BE-D61E-6A6F-24F12A1CBF8A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9017773" y="2616416"/>
            <a:ext cx="2280285" cy="42437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84" name="Text Placeholder 35">
            <a:extLst>
              <a:ext uri="{FF2B5EF4-FFF2-40B4-BE49-F238E27FC236}">
                <a16:creationId xmlns:a16="http://schemas.microsoft.com/office/drawing/2014/main" id="{B478CF1B-78FB-6DFB-8312-5455C6D7D22B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9017775" y="2279491"/>
            <a:ext cx="2280284" cy="395288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85" name="Text Placeholder 35">
            <a:extLst>
              <a:ext uri="{FF2B5EF4-FFF2-40B4-BE49-F238E27FC236}">
                <a16:creationId xmlns:a16="http://schemas.microsoft.com/office/drawing/2014/main" id="{390CB41B-B9E9-3AEC-1106-43D83A29BD3A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017773" y="4191528"/>
            <a:ext cx="2280285" cy="42437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86" name="Text Placeholder 35">
            <a:extLst>
              <a:ext uri="{FF2B5EF4-FFF2-40B4-BE49-F238E27FC236}">
                <a16:creationId xmlns:a16="http://schemas.microsoft.com/office/drawing/2014/main" id="{8AED792E-718F-D2DF-9F53-89819320DF59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9017775" y="3854603"/>
            <a:ext cx="2280284" cy="395288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87" name="Text Placeholder 35">
            <a:extLst>
              <a:ext uri="{FF2B5EF4-FFF2-40B4-BE49-F238E27FC236}">
                <a16:creationId xmlns:a16="http://schemas.microsoft.com/office/drawing/2014/main" id="{E333961D-4D3C-689C-8B40-2CEBBCD7CB17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9017773" y="5726834"/>
            <a:ext cx="2280285" cy="424377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88" name="Text Placeholder 35">
            <a:extLst>
              <a:ext uri="{FF2B5EF4-FFF2-40B4-BE49-F238E27FC236}">
                <a16:creationId xmlns:a16="http://schemas.microsoft.com/office/drawing/2014/main" id="{513DCE9D-FA9E-D3E6-0483-A77EA6A083FB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9017775" y="5389909"/>
            <a:ext cx="2280284" cy="395288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94" name="Text Placeholder 35">
            <a:extLst>
              <a:ext uri="{FF2B5EF4-FFF2-40B4-BE49-F238E27FC236}">
                <a16:creationId xmlns:a16="http://schemas.microsoft.com/office/drawing/2014/main" id="{31EBC3A6-DB47-1ECE-8F9E-7DC66C0F47F4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5875762" y="1661029"/>
            <a:ext cx="440477" cy="3952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600" b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/>
              <a:t>01</a:t>
            </a:r>
          </a:p>
        </p:txBody>
      </p:sp>
      <p:sp>
        <p:nvSpPr>
          <p:cNvPr id="95" name="Text Placeholder 35">
            <a:extLst>
              <a:ext uri="{FF2B5EF4-FFF2-40B4-BE49-F238E27FC236}">
                <a16:creationId xmlns:a16="http://schemas.microsoft.com/office/drawing/2014/main" id="{13E79807-FD13-1DB2-3C61-B11CC066FEFD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5875762" y="2434965"/>
            <a:ext cx="440477" cy="3952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600" b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/>
              <a:t>02</a:t>
            </a:r>
          </a:p>
        </p:txBody>
      </p:sp>
      <p:sp>
        <p:nvSpPr>
          <p:cNvPr id="96" name="Text Placeholder 35">
            <a:extLst>
              <a:ext uri="{FF2B5EF4-FFF2-40B4-BE49-F238E27FC236}">
                <a16:creationId xmlns:a16="http://schemas.microsoft.com/office/drawing/2014/main" id="{E394B857-B5A5-7075-1912-FB91C7CF7E13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5875762" y="3198279"/>
            <a:ext cx="440477" cy="3952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600" b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/>
              <a:t>03</a:t>
            </a:r>
          </a:p>
        </p:txBody>
      </p:sp>
      <p:sp>
        <p:nvSpPr>
          <p:cNvPr id="97" name="Text Placeholder 35">
            <a:extLst>
              <a:ext uri="{FF2B5EF4-FFF2-40B4-BE49-F238E27FC236}">
                <a16:creationId xmlns:a16="http://schemas.microsoft.com/office/drawing/2014/main" id="{7418E87F-6255-A866-5DF7-77B9F222C3AF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5875762" y="3972903"/>
            <a:ext cx="440477" cy="3952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600" b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/>
              <a:t>04</a:t>
            </a:r>
          </a:p>
        </p:txBody>
      </p:sp>
      <p:sp>
        <p:nvSpPr>
          <p:cNvPr id="98" name="Text Placeholder 35">
            <a:extLst>
              <a:ext uri="{FF2B5EF4-FFF2-40B4-BE49-F238E27FC236}">
                <a16:creationId xmlns:a16="http://schemas.microsoft.com/office/drawing/2014/main" id="{2058E6B1-32EC-F6FF-DCFD-AFC10D9B7496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5875762" y="4763382"/>
            <a:ext cx="440477" cy="3952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600" b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/>
              <a:t>05</a:t>
            </a:r>
          </a:p>
        </p:txBody>
      </p:sp>
      <p:sp>
        <p:nvSpPr>
          <p:cNvPr id="99" name="Text Placeholder 35">
            <a:extLst>
              <a:ext uri="{FF2B5EF4-FFF2-40B4-BE49-F238E27FC236}">
                <a16:creationId xmlns:a16="http://schemas.microsoft.com/office/drawing/2014/main" id="{27E00202-8E94-B4AF-8DC5-D34D65651B22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5875762" y="5529190"/>
            <a:ext cx="440477" cy="395288"/>
          </a:xfrm>
          <a:prstGeom prst="rect">
            <a:avLst/>
          </a:prstGeom>
          <a:noFill/>
        </p:spPr>
        <p:txBody>
          <a:bodyPr anchor="ctr"/>
          <a:lstStyle>
            <a:lvl1pPr marL="0" indent="0" algn="ctr">
              <a:buNone/>
              <a:defRPr sz="16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06</a:t>
            </a:r>
          </a:p>
        </p:txBody>
      </p:sp>
      <p:sp>
        <p:nvSpPr>
          <p:cNvPr id="100" name="Rechteck 2">
            <a:extLst>
              <a:ext uri="{FF2B5EF4-FFF2-40B4-BE49-F238E27FC236}">
                <a16:creationId xmlns:a16="http://schemas.microsoft.com/office/drawing/2014/main" id="{5DEE3E3B-E6E1-D6A0-3C14-FB1976E80180}"/>
              </a:ext>
            </a:extLst>
          </p:cNvPr>
          <p:cNvSpPr>
            <a:spLocks noChangeAspect="1"/>
          </p:cNvSpPr>
          <p:nvPr userDrawn="1"/>
        </p:nvSpPr>
        <p:spPr>
          <a:xfrm flipV="1">
            <a:off x="3509830" y="1813300"/>
            <a:ext cx="72000" cy="72000"/>
          </a:xfrm>
          <a:prstGeom prst="rect">
            <a:avLst/>
          </a:prstGeom>
          <a:solidFill>
            <a:schemeClr val="bg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solidFill>
                <a:schemeClr val="bg1"/>
              </a:solidFill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01" name="Rechteck 2">
            <a:extLst>
              <a:ext uri="{FF2B5EF4-FFF2-40B4-BE49-F238E27FC236}">
                <a16:creationId xmlns:a16="http://schemas.microsoft.com/office/drawing/2014/main" id="{212D3B16-4259-5D95-0C7C-90B6B263A345}"/>
              </a:ext>
            </a:extLst>
          </p:cNvPr>
          <p:cNvSpPr>
            <a:spLocks noChangeAspect="1"/>
          </p:cNvSpPr>
          <p:nvPr userDrawn="1"/>
        </p:nvSpPr>
        <p:spPr>
          <a:xfrm flipV="1">
            <a:off x="3509830" y="3361779"/>
            <a:ext cx="72000" cy="72000"/>
          </a:xfrm>
          <a:prstGeom prst="rect">
            <a:avLst/>
          </a:prstGeom>
          <a:solidFill>
            <a:schemeClr val="bg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solidFill>
                <a:schemeClr val="bg1"/>
              </a:solidFill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02" name="Rechteck 2">
            <a:extLst>
              <a:ext uri="{FF2B5EF4-FFF2-40B4-BE49-F238E27FC236}">
                <a16:creationId xmlns:a16="http://schemas.microsoft.com/office/drawing/2014/main" id="{67722204-CB40-10E3-B37D-0BF11E6DCC3D}"/>
              </a:ext>
            </a:extLst>
          </p:cNvPr>
          <p:cNvSpPr>
            <a:spLocks noChangeAspect="1"/>
          </p:cNvSpPr>
          <p:nvPr userDrawn="1"/>
        </p:nvSpPr>
        <p:spPr>
          <a:xfrm flipV="1">
            <a:off x="3509830" y="4910258"/>
            <a:ext cx="72000" cy="72000"/>
          </a:xfrm>
          <a:prstGeom prst="rect">
            <a:avLst/>
          </a:prstGeom>
          <a:solidFill>
            <a:schemeClr val="bg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solidFill>
                <a:schemeClr val="bg1"/>
              </a:solidFill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03" name="Rechteck 2">
            <a:extLst>
              <a:ext uri="{FF2B5EF4-FFF2-40B4-BE49-F238E27FC236}">
                <a16:creationId xmlns:a16="http://schemas.microsoft.com/office/drawing/2014/main" id="{D1845F23-A3EA-2CB9-9397-299DE2D5BDCC}"/>
              </a:ext>
            </a:extLst>
          </p:cNvPr>
          <p:cNvSpPr>
            <a:spLocks noChangeAspect="1"/>
          </p:cNvSpPr>
          <p:nvPr userDrawn="1"/>
        </p:nvSpPr>
        <p:spPr>
          <a:xfrm flipV="1">
            <a:off x="8677182" y="2584515"/>
            <a:ext cx="72000" cy="72000"/>
          </a:xfrm>
          <a:prstGeom prst="rect">
            <a:avLst/>
          </a:prstGeom>
          <a:solidFill>
            <a:schemeClr val="bg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solidFill>
                <a:schemeClr val="bg1"/>
              </a:solidFill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04" name="Rechteck 2">
            <a:extLst>
              <a:ext uri="{FF2B5EF4-FFF2-40B4-BE49-F238E27FC236}">
                <a16:creationId xmlns:a16="http://schemas.microsoft.com/office/drawing/2014/main" id="{443D5932-9DF5-EFC3-CD32-319828F90EB0}"/>
              </a:ext>
            </a:extLst>
          </p:cNvPr>
          <p:cNvSpPr>
            <a:spLocks noChangeAspect="1"/>
          </p:cNvSpPr>
          <p:nvPr userDrawn="1"/>
        </p:nvSpPr>
        <p:spPr>
          <a:xfrm flipV="1">
            <a:off x="8677182" y="4132994"/>
            <a:ext cx="72000" cy="72000"/>
          </a:xfrm>
          <a:prstGeom prst="rect">
            <a:avLst/>
          </a:prstGeom>
          <a:solidFill>
            <a:schemeClr val="bg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solidFill>
                <a:schemeClr val="bg1"/>
              </a:solidFill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05" name="Rechteck 2">
            <a:extLst>
              <a:ext uri="{FF2B5EF4-FFF2-40B4-BE49-F238E27FC236}">
                <a16:creationId xmlns:a16="http://schemas.microsoft.com/office/drawing/2014/main" id="{4311E970-6963-CA7A-BC94-28DE9E0F0391}"/>
              </a:ext>
            </a:extLst>
          </p:cNvPr>
          <p:cNvSpPr>
            <a:spLocks noChangeAspect="1"/>
          </p:cNvSpPr>
          <p:nvPr userDrawn="1"/>
        </p:nvSpPr>
        <p:spPr>
          <a:xfrm flipV="1">
            <a:off x="8677182" y="5681473"/>
            <a:ext cx="72000" cy="72000"/>
          </a:xfrm>
          <a:prstGeom prst="rect">
            <a:avLst/>
          </a:prstGeom>
          <a:solidFill>
            <a:schemeClr val="bg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solidFill>
                <a:schemeClr val="bg1"/>
              </a:solidFill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07" name="Text Placeholder 26">
            <a:extLst>
              <a:ext uri="{FF2B5EF4-FFF2-40B4-BE49-F238E27FC236}">
                <a16:creationId xmlns:a16="http://schemas.microsoft.com/office/drawing/2014/main" id="{D04046AC-1E36-81A1-5F21-038122F030B2}"/>
              </a:ext>
            </a:extLst>
          </p:cNvPr>
          <p:cNvSpPr>
            <a:spLocks noGrp="1"/>
          </p:cNvSpPr>
          <p:nvPr>
            <p:ph type="body" sz="quarter" idx="48"/>
          </p:nvPr>
        </p:nvSpPr>
        <p:spPr>
          <a:xfrm>
            <a:off x="600075" y="575750"/>
            <a:ext cx="10441411" cy="475199"/>
          </a:xfrm>
          <a:prstGeom prst="rect">
            <a:avLst/>
          </a:prstGeom>
        </p:spPr>
        <p:txBody>
          <a:bodyPr lIns="0" tIns="36000" bIns="36000">
            <a:noAutofit/>
          </a:bodyPr>
          <a:lstStyle>
            <a:lvl1pPr marL="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2" name="Rectangle 9">
            <a:extLst>
              <a:ext uri="{FF2B5EF4-FFF2-40B4-BE49-F238E27FC236}">
                <a16:creationId xmlns:a16="http://schemas.microsoft.com/office/drawing/2014/main" id="{D9FFC2F4-8672-B579-5C3E-2DF7B7FFD0C3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4" name="Text Placeholder 28">
            <a:extLst>
              <a:ext uri="{FF2B5EF4-FFF2-40B4-BE49-F238E27FC236}">
                <a16:creationId xmlns:a16="http://schemas.microsoft.com/office/drawing/2014/main" id="{18CF8BED-4CE7-B7A2-4249-F617CD7D42AA}"/>
              </a:ext>
            </a:extLst>
          </p:cNvPr>
          <p:cNvSpPr>
            <a:spLocks noGrp="1"/>
          </p:cNvSpPr>
          <p:nvPr>
            <p:ph type="body" sz="quarter" idx="80" hasCustomPrompt="1"/>
          </p:nvPr>
        </p:nvSpPr>
        <p:spPr>
          <a:xfrm>
            <a:off x="1046587" y="129600"/>
            <a:ext cx="9994900" cy="320400"/>
          </a:xfrm>
          <a:prstGeom prst="rect">
            <a:avLst/>
          </a:prstGeom>
        </p:spPr>
        <p:txBody>
          <a:bodyPr lIns="0" tIns="36000" bIns="36000" anchor="ctr">
            <a:noAutofit/>
          </a:bodyPr>
          <a:lstStyle>
            <a:lvl1pPr marL="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5" name="Slide Number Placeholder 26">
            <a:extLst>
              <a:ext uri="{FF2B5EF4-FFF2-40B4-BE49-F238E27FC236}">
                <a16:creationId xmlns:a16="http://schemas.microsoft.com/office/drawing/2014/main" id="{8D1514E6-10A8-DBEA-026C-A5315328CC9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3" name="Footer Placeholder 1">
            <a:extLst>
              <a:ext uri="{FF2B5EF4-FFF2-40B4-BE49-F238E27FC236}">
                <a16:creationId xmlns:a16="http://schemas.microsoft.com/office/drawing/2014/main" id="{BBDCBE8C-D823-78D6-62F5-324F51AAFD6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7" name="Date Placeholder 4">
            <a:extLst>
              <a:ext uri="{FF2B5EF4-FFF2-40B4-BE49-F238E27FC236}">
                <a16:creationId xmlns:a16="http://schemas.microsoft.com/office/drawing/2014/main" id="{1A55467E-7B80-8CAB-1702-34FE6A1C476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1961726200"/>
      </p:ext>
    </p:extLst>
  </p:cSld>
  <p:clrMapOvr>
    <a:masterClrMapping/>
  </p:clrMapOvr>
  <p:transition spd="med"/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eitleiste_kurz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" name="Straight Connector 93">
            <a:extLst>
              <a:ext uri="{FF2B5EF4-FFF2-40B4-BE49-F238E27FC236}">
                <a16:creationId xmlns:a16="http://schemas.microsoft.com/office/drawing/2014/main" id="{B675B32C-2837-AA61-585B-0CC4A61328FB}"/>
              </a:ext>
            </a:extLst>
          </p:cNvPr>
          <p:cNvCxnSpPr>
            <a:cxnSpLocks/>
          </p:cNvCxnSpPr>
          <p:nvPr userDrawn="1"/>
        </p:nvCxnSpPr>
        <p:spPr>
          <a:xfrm>
            <a:off x="587374" y="3682992"/>
            <a:ext cx="11017250" cy="0"/>
          </a:xfrm>
          <a:prstGeom prst="line">
            <a:avLst/>
          </a:prstGeom>
          <a:noFill/>
          <a:ln w="12700" cap="flat">
            <a:solidFill>
              <a:schemeClr val="bg1"/>
            </a:solidFill>
            <a:prstDash val="solid"/>
            <a:miter lim="400000"/>
          </a:ln>
          <a:effectLst/>
          <a:sp3d/>
        </p:spPr>
      </p:cxnSp>
      <p:sp>
        <p:nvSpPr>
          <p:cNvPr id="39" name="Text Placeholder 35">
            <a:extLst>
              <a:ext uri="{FF2B5EF4-FFF2-40B4-BE49-F238E27FC236}">
                <a16:creationId xmlns:a16="http://schemas.microsoft.com/office/drawing/2014/main" id="{40A329B7-076F-851A-D924-D1C507EA18D8}"/>
              </a:ext>
            </a:extLst>
          </p:cNvPr>
          <p:cNvSpPr>
            <a:spLocks noGrp="1"/>
          </p:cNvSpPr>
          <p:nvPr userDrawn="1">
            <p:ph type="body" sz="quarter" idx="31"/>
          </p:nvPr>
        </p:nvSpPr>
        <p:spPr>
          <a:xfrm>
            <a:off x="605366" y="2951727"/>
            <a:ext cx="1682550" cy="424377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endParaRPr lang="en-US"/>
          </a:p>
        </p:txBody>
      </p:sp>
      <p:sp>
        <p:nvSpPr>
          <p:cNvPr id="41" name="Text Placeholder 35">
            <a:extLst>
              <a:ext uri="{FF2B5EF4-FFF2-40B4-BE49-F238E27FC236}">
                <a16:creationId xmlns:a16="http://schemas.microsoft.com/office/drawing/2014/main" id="{A192180B-4371-DC60-F969-C54398CFCD4A}"/>
              </a:ext>
            </a:extLst>
          </p:cNvPr>
          <p:cNvSpPr>
            <a:spLocks noGrp="1"/>
          </p:cNvSpPr>
          <p:nvPr userDrawn="1">
            <p:ph type="body" sz="quarter" idx="32" hasCustomPrompt="1"/>
          </p:nvPr>
        </p:nvSpPr>
        <p:spPr>
          <a:xfrm>
            <a:off x="605366" y="3891792"/>
            <a:ext cx="1682550" cy="424377"/>
          </a:xfrm>
          <a:prstGeom prst="rect">
            <a:avLst/>
          </a:prstGeom>
          <a:solidFill>
            <a:schemeClr val="accent1"/>
          </a:solidFill>
        </p:spPr>
        <p:txBody>
          <a:bodyPr anchor="ctr">
            <a:noAutofit/>
          </a:bodyPr>
          <a:lstStyle>
            <a:lvl1pPr marL="0" indent="0" algn="ctr">
              <a:lnSpc>
                <a:spcPct val="120000"/>
              </a:lnSpc>
              <a:buNone/>
              <a:defRPr sz="16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01/11</a:t>
            </a:r>
          </a:p>
        </p:txBody>
      </p:sp>
      <p:sp>
        <p:nvSpPr>
          <p:cNvPr id="42" name="Text Placeholder 35">
            <a:extLst>
              <a:ext uri="{FF2B5EF4-FFF2-40B4-BE49-F238E27FC236}">
                <a16:creationId xmlns:a16="http://schemas.microsoft.com/office/drawing/2014/main" id="{A9D6611F-1391-1593-C009-4D4D3E16E273}"/>
              </a:ext>
            </a:extLst>
          </p:cNvPr>
          <p:cNvSpPr>
            <a:spLocks noGrp="1"/>
          </p:cNvSpPr>
          <p:nvPr>
            <p:ph type="body" sz="quarter" idx="33"/>
          </p:nvPr>
        </p:nvSpPr>
        <p:spPr>
          <a:xfrm>
            <a:off x="2891301" y="2951727"/>
            <a:ext cx="1682550" cy="424377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endParaRPr lang="en-US"/>
          </a:p>
        </p:txBody>
      </p:sp>
      <p:sp>
        <p:nvSpPr>
          <p:cNvPr id="43" name="Text Placeholder 35">
            <a:extLst>
              <a:ext uri="{FF2B5EF4-FFF2-40B4-BE49-F238E27FC236}">
                <a16:creationId xmlns:a16="http://schemas.microsoft.com/office/drawing/2014/main" id="{FFBAE99C-A191-A76C-3466-C168FAD2FCC1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2891301" y="3891792"/>
            <a:ext cx="1682550" cy="424377"/>
          </a:xfrm>
          <a:prstGeom prst="rect">
            <a:avLst/>
          </a:prstGeom>
          <a:solidFill>
            <a:schemeClr val="accent1"/>
          </a:solidFill>
        </p:spPr>
        <p:txBody>
          <a:bodyPr anchor="ctr">
            <a:noAutofit/>
          </a:bodyPr>
          <a:lstStyle>
            <a:lvl1pPr marL="0" indent="0" algn="ctr">
              <a:lnSpc>
                <a:spcPct val="120000"/>
              </a:lnSpc>
              <a:buNone/>
              <a:defRPr sz="16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02/11</a:t>
            </a:r>
          </a:p>
        </p:txBody>
      </p:sp>
      <p:sp>
        <p:nvSpPr>
          <p:cNvPr id="44" name="Text Placeholder 35">
            <a:extLst>
              <a:ext uri="{FF2B5EF4-FFF2-40B4-BE49-F238E27FC236}">
                <a16:creationId xmlns:a16="http://schemas.microsoft.com/office/drawing/2014/main" id="{E6BB4D6A-C5E8-1D77-50D7-3E24FA1D06F0}"/>
              </a:ext>
            </a:extLst>
          </p:cNvPr>
          <p:cNvSpPr>
            <a:spLocks noGrp="1"/>
          </p:cNvSpPr>
          <p:nvPr>
            <p:ph type="body" sz="quarter" idx="35"/>
          </p:nvPr>
        </p:nvSpPr>
        <p:spPr>
          <a:xfrm>
            <a:off x="5177236" y="2951727"/>
            <a:ext cx="1682550" cy="424377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endParaRPr lang="en-US"/>
          </a:p>
        </p:txBody>
      </p:sp>
      <p:sp>
        <p:nvSpPr>
          <p:cNvPr id="45" name="Text Placeholder 35">
            <a:extLst>
              <a:ext uri="{FF2B5EF4-FFF2-40B4-BE49-F238E27FC236}">
                <a16:creationId xmlns:a16="http://schemas.microsoft.com/office/drawing/2014/main" id="{4E10E962-3804-26E2-B096-BA40F7299AF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5177236" y="3891792"/>
            <a:ext cx="1682550" cy="424377"/>
          </a:xfrm>
          <a:prstGeom prst="rect">
            <a:avLst/>
          </a:prstGeom>
          <a:solidFill>
            <a:schemeClr val="accent1"/>
          </a:solidFill>
        </p:spPr>
        <p:txBody>
          <a:bodyPr anchor="ctr">
            <a:noAutofit/>
          </a:bodyPr>
          <a:lstStyle>
            <a:lvl1pPr marL="0" indent="0" algn="ctr">
              <a:lnSpc>
                <a:spcPct val="120000"/>
              </a:lnSpc>
              <a:buNone/>
              <a:defRPr sz="16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03/11</a:t>
            </a:r>
          </a:p>
        </p:txBody>
      </p:sp>
      <p:sp>
        <p:nvSpPr>
          <p:cNvPr id="52" name="Text Placeholder 35">
            <a:extLst>
              <a:ext uri="{FF2B5EF4-FFF2-40B4-BE49-F238E27FC236}">
                <a16:creationId xmlns:a16="http://schemas.microsoft.com/office/drawing/2014/main" id="{E8F3F643-D37F-A02F-6341-9B516C1F895D}"/>
              </a:ext>
            </a:extLst>
          </p:cNvPr>
          <p:cNvSpPr>
            <a:spLocks noGrp="1"/>
          </p:cNvSpPr>
          <p:nvPr>
            <p:ph type="body" sz="quarter" idx="37"/>
          </p:nvPr>
        </p:nvSpPr>
        <p:spPr>
          <a:xfrm>
            <a:off x="7463171" y="2951727"/>
            <a:ext cx="1682550" cy="424377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endParaRPr lang="en-US"/>
          </a:p>
        </p:txBody>
      </p:sp>
      <p:sp>
        <p:nvSpPr>
          <p:cNvPr id="53" name="Text Placeholder 35">
            <a:extLst>
              <a:ext uri="{FF2B5EF4-FFF2-40B4-BE49-F238E27FC236}">
                <a16:creationId xmlns:a16="http://schemas.microsoft.com/office/drawing/2014/main" id="{7455F482-2462-AD7E-AFFF-96808F2B306E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7463171" y="3891792"/>
            <a:ext cx="1682550" cy="424377"/>
          </a:xfrm>
          <a:prstGeom prst="rect">
            <a:avLst/>
          </a:prstGeom>
          <a:solidFill>
            <a:schemeClr val="accent1"/>
          </a:solidFill>
        </p:spPr>
        <p:txBody>
          <a:bodyPr anchor="ctr">
            <a:noAutofit/>
          </a:bodyPr>
          <a:lstStyle>
            <a:lvl1pPr marL="0" indent="0" algn="ctr">
              <a:lnSpc>
                <a:spcPct val="120000"/>
              </a:lnSpc>
              <a:buNone/>
              <a:defRPr sz="16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04/11</a:t>
            </a:r>
          </a:p>
        </p:txBody>
      </p:sp>
      <p:sp>
        <p:nvSpPr>
          <p:cNvPr id="54" name="Text Placeholder 35">
            <a:extLst>
              <a:ext uri="{FF2B5EF4-FFF2-40B4-BE49-F238E27FC236}">
                <a16:creationId xmlns:a16="http://schemas.microsoft.com/office/drawing/2014/main" id="{02019105-B0D0-59C9-B106-46E37EEB0354}"/>
              </a:ext>
            </a:extLst>
          </p:cNvPr>
          <p:cNvSpPr>
            <a:spLocks noGrp="1"/>
          </p:cNvSpPr>
          <p:nvPr>
            <p:ph type="body" sz="quarter" idx="39"/>
          </p:nvPr>
        </p:nvSpPr>
        <p:spPr>
          <a:xfrm>
            <a:off x="9749106" y="2951727"/>
            <a:ext cx="1682550" cy="424377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endParaRPr lang="en-US"/>
          </a:p>
        </p:txBody>
      </p:sp>
      <p:sp>
        <p:nvSpPr>
          <p:cNvPr id="55" name="Text Placeholder 35">
            <a:extLst>
              <a:ext uri="{FF2B5EF4-FFF2-40B4-BE49-F238E27FC236}">
                <a16:creationId xmlns:a16="http://schemas.microsoft.com/office/drawing/2014/main" id="{95B9CD97-9325-820C-5D15-726A194A692A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9749106" y="3891792"/>
            <a:ext cx="1682550" cy="424377"/>
          </a:xfrm>
          <a:prstGeom prst="rect">
            <a:avLst/>
          </a:prstGeom>
          <a:solidFill>
            <a:schemeClr val="accent1"/>
          </a:solidFill>
        </p:spPr>
        <p:txBody>
          <a:bodyPr anchor="ctr">
            <a:noAutofit/>
          </a:bodyPr>
          <a:lstStyle>
            <a:lvl1pPr marL="0" indent="0" algn="ctr">
              <a:lnSpc>
                <a:spcPct val="120000"/>
              </a:lnSpc>
              <a:buNone/>
              <a:defRPr sz="16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05/11</a:t>
            </a:r>
          </a:p>
        </p:txBody>
      </p:sp>
      <p:sp>
        <p:nvSpPr>
          <p:cNvPr id="2" name="Text Placeholder 26">
            <a:extLst>
              <a:ext uri="{FF2B5EF4-FFF2-40B4-BE49-F238E27FC236}">
                <a16:creationId xmlns:a16="http://schemas.microsoft.com/office/drawing/2014/main" id="{E5C5985F-E201-DCBA-58EC-2F28B7E25894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>
          <a:xfrm>
            <a:off x="600075" y="575750"/>
            <a:ext cx="10441412" cy="475199"/>
          </a:xfrm>
          <a:prstGeom prst="rect">
            <a:avLst/>
          </a:prstGeom>
        </p:spPr>
        <p:txBody>
          <a:bodyPr lIns="0" tIns="36000" bIns="36000"/>
          <a:lstStyle>
            <a:lvl1pPr marL="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4068EC2C-FD5B-FC17-19D2-950D2C7C7C89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6" name="Text Placeholder 28">
            <a:extLst>
              <a:ext uri="{FF2B5EF4-FFF2-40B4-BE49-F238E27FC236}">
                <a16:creationId xmlns:a16="http://schemas.microsoft.com/office/drawing/2014/main" id="{3E911EDB-9AC9-CFD5-D65A-5D637C279E5C}"/>
              </a:ext>
            </a:extLst>
          </p:cNvPr>
          <p:cNvSpPr>
            <a:spLocks noGrp="1"/>
          </p:cNvSpPr>
          <p:nvPr>
            <p:ph type="body" sz="quarter" idx="80" hasCustomPrompt="1"/>
          </p:nvPr>
        </p:nvSpPr>
        <p:spPr>
          <a:xfrm>
            <a:off x="1046587" y="129600"/>
            <a:ext cx="9994900" cy="320400"/>
          </a:xfrm>
          <a:prstGeom prst="rect">
            <a:avLst/>
          </a:prstGeom>
        </p:spPr>
        <p:txBody>
          <a:bodyPr lIns="0" tIns="36000" bIns="36000" anchor="ctr"/>
          <a:lstStyle>
            <a:lvl1pPr marL="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21DC1B9A-1656-FA07-6ACF-0168176D904F}"/>
              </a:ext>
            </a:extLst>
          </p:cNvPr>
          <p:cNvSpPr>
            <a:spLocks noGrp="1"/>
          </p:cNvSpPr>
          <p:nvPr>
            <p:ph type="body" sz="quarter" idx="81"/>
          </p:nvPr>
        </p:nvSpPr>
        <p:spPr>
          <a:xfrm>
            <a:off x="1363099" y="3594634"/>
            <a:ext cx="176716" cy="176716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0D1FD5F1-10ED-E7B8-46D5-8314746B2684}"/>
              </a:ext>
            </a:extLst>
          </p:cNvPr>
          <p:cNvSpPr>
            <a:spLocks noGrp="1"/>
          </p:cNvSpPr>
          <p:nvPr>
            <p:ph type="body" sz="quarter" idx="82"/>
          </p:nvPr>
        </p:nvSpPr>
        <p:spPr>
          <a:xfrm>
            <a:off x="3649034" y="3594634"/>
            <a:ext cx="176716" cy="176716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AEF27A12-A659-E51F-55E9-8866220C6303}"/>
              </a:ext>
            </a:extLst>
          </p:cNvPr>
          <p:cNvSpPr>
            <a:spLocks noGrp="1"/>
          </p:cNvSpPr>
          <p:nvPr>
            <p:ph type="body" sz="quarter" idx="83"/>
          </p:nvPr>
        </p:nvSpPr>
        <p:spPr>
          <a:xfrm>
            <a:off x="5934969" y="3594634"/>
            <a:ext cx="176716" cy="176716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8B0C234E-35F5-9115-3324-2211AC64162F}"/>
              </a:ext>
            </a:extLst>
          </p:cNvPr>
          <p:cNvSpPr>
            <a:spLocks noGrp="1"/>
          </p:cNvSpPr>
          <p:nvPr>
            <p:ph type="body" sz="quarter" idx="84"/>
          </p:nvPr>
        </p:nvSpPr>
        <p:spPr>
          <a:xfrm>
            <a:off x="8220904" y="3594634"/>
            <a:ext cx="176716" cy="176716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82E291C1-EA59-8558-C0E4-FA579702CFD3}"/>
              </a:ext>
            </a:extLst>
          </p:cNvPr>
          <p:cNvSpPr>
            <a:spLocks noGrp="1"/>
          </p:cNvSpPr>
          <p:nvPr>
            <p:ph type="body" sz="quarter" idx="85"/>
          </p:nvPr>
        </p:nvSpPr>
        <p:spPr>
          <a:xfrm>
            <a:off x="10506838" y="3594634"/>
            <a:ext cx="176716" cy="176716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sp>
        <p:nvSpPr>
          <p:cNvPr id="20" name="Slide Number Placeholder 26">
            <a:extLst>
              <a:ext uri="{FF2B5EF4-FFF2-40B4-BE49-F238E27FC236}">
                <a16:creationId xmlns:a16="http://schemas.microsoft.com/office/drawing/2014/main" id="{45ADE414-339C-3734-B8D7-287E3D85C63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7" name="Footer Placeholder 1">
            <a:extLst>
              <a:ext uri="{FF2B5EF4-FFF2-40B4-BE49-F238E27FC236}">
                <a16:creationId xmlns:a16="http://schemas.microsoft.com/office/drawing/2014/main" id="{B9CF8C15-8B85-EB94-EC9A-BDD29FA6EFB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9" name="Date Placeholder 4">
            <a:extLst>
              <a:ext uri="{FF2B5EF4-FFF2-40B4-BE49-F238E27FC236}">
                <a16:creationId xmlns:a16="http://schemas.microsoft.com/office/drawing/2014/main" id="{9BDA9D2C-C25D-CDAB-0D34-1590E3FD5ADC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1499460139"/>
      </p:ext>
    </p:extLst>
  </p:cSld>
  <p:clrMapOvr>
    <a:masterClrMapping/>
  </p:clrMapOvr>
  <p:transition spd="med"/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eitleiste_lang_1_Se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98" name="Straight Connector 93">
            <a:extLst>
              <a:ext uri="{FF2B5EF4-FFF2-40B4-BE49-F238E27FC236}">
                <a16:creationId xmlns:a16="http://schemas.microsoft.com/office/drawing/2014/main" id="{651324EE-8D53-6C05-422B-7734AAABAB51}"/>
              </a:ext>
            </a:extLst>
          </p:cNvPr>
          <p:cNvCxnSpPr>
            <a:cxnSpLocks/>
          </p:cNvCxnSpPr>
          <p:nvPr userDrawn="1"/>
        </p:nvCxnSpPr>
        <p:spPr>
          <a:xfrm>
            <a:off x="525383" y="2782328"/>
            <a:ext cx="10757133" cy="0"/>
          </a:xfrm>
          <a:prstGeom prst="line">
            <a:avLst/>
          </a:prstGeom>
          <a:noFill/>
          <a:ln w="12700" cap="flat">
            <a:solidFill>
              <a:schemeClr val="bg2"/>
            </a:solidFill>
            <a:prstDash val="solid"/>
            <a:miter lim="400000"/>
          </a:ln>
          <a:effectLst/>
          <a:sp3d/>
        </p:spPr>
      </p:cxnSp>
      <p:cxnSp>
        <p:nvCxnSpPr>
          <p:cNvPr id="8" name="Straight Connector 62">
            <a:extLst>
              <a:ext uri="{FF2B5EF4-FFF2-40B4-BE49-F238E27FC236}">
                <a16:creationId xmlns:a16="http://schemas.microsoft.com/office/drawing/2014/main" id="{6BB85488-6F27-F527-DCE8-6BBE807C5779}"/>
              </a:ext>
            </a:extLst>
          </p:cNvPr>
          <p:cNvCxnSpPr>
            <a:cxnSpLocks/>
          </p:cNvCxnSpPr>
          <p:nvPr userDrawn="1"/>
        </p:nvCxnSpPr>
        <p:spPr>
          <a:xfrm>
            <a:off x="525383" y="4873058"/>
            <a:ext cx="10757133" cy="0"/>
          </a:xfrm>
          <a:prstGeom prst="line">
            <a:avLst/>
          </a:prstGeom>
          <a:noFill/>
          <a:ln w="12700" cap="flat">
            <a:solidFill>
              <a:schemeClr val="bg2"/>
            </a:solidFill>
            <a:prstDash val="solid"/>
            <a:miter lim="400000"/>
          </a:ln>
          <a:effectLst/>
          <a:sp3d/>
        </p:spPr>
      </p:cxnSp>
      <p:sp>
        <p:nvSpPr>
          <p:cNvPr id="67" name="Text Placeholder 65">
            <a:extLst>
              <a:ext uri="{FF2B5EF4-FFF2-40B4-BE49-F238E27FC236}">
                <a16:creationId xmlns:a16="http://schemas.microsoft.com/office/drawing/2014/main" id="{39BEEEC9-CDAC-F641-850C-2C6D49972496}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>
          <a:xfrm>
            <a:off x="698204" y="1826771"/>
            <a:ext cx="1420124" cy="344488"/>
          </a:xfrm>
          <a:prstGeom prst="rect">
            <a:avLst/>
          </a:prstGeom>
        </p:spPr>
        <p:txBody>
          <a:bodyPr lIns="36000" rIns="36000" anchor="ctr"/>
          <a:lstStyle>
            <a:lvl1pPr marL="0" indent="0" algn="ctr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endParaRPr lang="en-ID"/>
          </a:p>
        </p:txBody>
      </p:sp>
      <p:sp>
        <p:nvSpPr>
          <p:cNvPr id="68" name="Text Placeholder 65">
            <a:extLst>
              <a:ext uri="{FF2B5EF4-FFF2-40B4-BE49-F238E27FC236}">
                <a16:creationId xmlns:a16="http://schemas.microsoft.com/office/drawing/2014/main" id="{4AAB0972-457D-E04D-9182-C17C08BBC26C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98204" y="2212910"/>
            <a:ext cx="1420124" cy="3444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ID"/>
              <a:t>Your Text</a:t>
            </a:r>
          </a:p>
        </p:txBody>
      </p:sp>
      <p:sp>
        <p:nvSpPr>
          <p:cNvPr id="69" name="Text Placeholder 65">
            <a:extLst>
              <a:ext uri="{FF2B5EF4-FFF2-40B4-BE49-F238E27FC236}">
                <a16:creationId xmlns:a16="http://schemas.microsoft.com/office/drawing/2014/main" id="{B6C6266E-6360-8FA8-7406-2D7A6506DEEA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2475724" y="1826771"/>
            <a:ext cx="1420124" cy="344488"/>
          </a:xfrm>
          <a:prstGeom prst="rect">
            <a:avLst/>
          </a:prstGeom>
        </p:spPr>
        <p:txBody>
          <a:bodyPr lIns="36000" rIns="36000" anchor="ctr"/>
          <a:lstStyle>
            <a:lvl1pPr marL="0" indent="0" algn="ctr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endParaRPr lang="en-ID"/>
          </a:p>
        </p:txBody>
      </p:sp>
      <p:sp>
        <p:nvSpPr>
          <p:cNvPr id="70" name="Text Placeholder 65">
            <a:extLst>
              <a:ext uri="{FF2B5EF4-FFF2-40B4-BE49-F238E27FC236}">
                <a16:creationId xmlns:a16="http://schemas.microsoft.com/office/drawing/2014/main" id="{A7C8DE8E-9ED4-2D71-BBBB-EE82CBDA5C5A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475724" y="2212910"/>
            <a:ext cx="1420124" cy="3444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ID"/>
              <a:t>Your Text</a:t>
            </a:r>
          </a:p>
        </p:txBody>
      </p:sp>
      <p:sp>
        <p:nvSpPr>
          <p:cNvPr id="71" name="Text Placeholder 65">
            <a:extLst>
              <a:ext uri="{FF2B5EF4-FFF2-40B4-BE49-F238E27FC236}">
                <a16:creationId xmlns:a16="http://schemas.microsoft.com/office/drawing/2014/main" id="{F549D9B2-8914-2BDC-C308-A737E0822D07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4254307" y="1826771"/>
            <a:ext cx="1420124" cy="344488"/>
          </a:xfrm>
          <a:prstGeom prst="rect">
            <a:avLst/>
          </a:prstGeom>
        </p:spPr>
        <p:txBody>
          <a:bodyPr lIns="36000" rIns="36000" anchor="ctr"/>
          <a:lstStyle>
            <a:lvl1pPr marL="0" indent="0" algn="ctr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endParaRPr lang="en-ID"/>
          </a:p>
        </p:txBody>
      </p:sp>
      <p:sp>
        <p:nvSpPr>
          <p:cNvPr id="72" name="Text Placeholder 65">
            <a:extLst>
              <a:ext uri="{FF2B5EF4-FFF2-40B4-BE49-F238E27FC236}">
                <a16:creationId xmlns:a16="http://schemas.microsoft.com/office/drawing/2014/main" id="{945CDA98-9B5C-2C62-D14C-DE78BFE77E5C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4254307" y="2212910"/>
            <a:ext cx="1420124" cy="3444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ID"/>
              <a:t>Your Text</a:t>
            </a:r>
          </a:p>
        </p:txBody>
      </p:sp>
      <p:sp>
        <p:nvSpPr>
          <p:cNvPr id="79" name="Text Placeholder 65">
            <a:extLst>
              <a:ext uri="{FF2B5EF4-FFF2-40B4-BE49-F238E27FC236}">
                <a16:creationId xmlns:a16="http://schemas.microsoft.com/office/drawing/2014/main" id="{E4BB8C88-1DBC-59D5-4215-21CD0FC8E600}"/>
              </a:ext>
            </a:extLst>
          </p:cNvPr>
          <p:cNvSpPr>
            <a:spLocks noGrp="1"/>
          </p:cNvSpPr>
          <p:nvPr>
            <p:ph type="body" sz="quarter" idx="33"/>
          </p:nvPr>
        </p:nvSpPr>
        <p:spPr>
          <a:xfrm>
            <a:off x="6030764" y="1826771"/>
            <a:ext cx="1420124" cy="344488"/>
          </a:xfrm>
          <a:prstGeom prst="rect">
            <a:avLst/>
          </a:prstGeom>
        </p:spPr>
        <p:txBody>
          <a:bodyPr lIns="36000" rIns="36000" anchor="ctr"/>
          <a:lstStyle>
            <a:lvl1pPr marL="0" indent="0" algn="ctr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endParaRPr lang="en-ID"/>
          </a:p>
        </p:txBody>
      </p:sp>
      <p:sp>
        <p:nvSpPr>
          <p:cNvPr id="80" name="Text Placeholder 65">
            <a:extLst>
              <a:ext uri="{FF2B5EF4-FFF2-40B4-BE49-F238E27FC236}">
                <a16:creationId xmlns:a16="http://schemas.microsoft.com/office/drawing/2014/main" id="{A679E030-DCB0-75C0-1FC3-89E1EA333439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030764" y="2212910"/>
            <a:ext cx="1420124" cy="3444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ID"/>
              <a:t>Your Text</a:t>
            </a:r>
          </a:p>
        </p:txBody>
      </p:sp>
      <p:sp>
        <p:nvSpPr>
          <p:cNvPr id="81" name="Text Placeholder 65">
            <a:extLst>
              <a:ext uri="{FF2B5EF4-FFF2-40B4-BE49-F238E27FC236}">
                <a16:creationId xmlns:a16="http://schemas.microsoft.com/office/drawing/2014/main" id="{4E36D9F2-43B6-1A7B-E1DB-C6A6687BFC19}"/>
              </a:ext>
            </a:extLst>
          </p:cNvPr>
          <p:cNvSpPr>
            <a:spLocks noGrp="1"/>
          </p:cNvSpPr>
          <p:nvPr>
            <p:ph type="body" sz="quarter" idx="35"/>
          </p:nvPr>
        </p:nvSpPr>
        <p:spPr>
          <a:xfrm>
            <a:off x="7797975" y="1826771"/>
            <a:ext cx="1420124" cy="344488"/>
          </a:xfrm>
          <a:prstGeom prst="rect">
            <a:avLst/>
          </a:prstGeom>
        </p:spPr>
        <p:txBody>
          <a:bodyPr lIns="36000" rIns="36000" anchor="ctr"/>
          <a:lstStyle>
            <a:lvl1pPr marL="0" indent="0" algn="ctr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endParaRPr lang="en-ID"/>
          </a:p>
        </p:txBody>
      </p:sp>
      <p:sp>
        <p:nvSpPr>
          <p:cNvPr id="82" name="Text Placeholder 65">
            <a:extLst>
              <a:ext uri="{FF2B5EF4-FFF2-40B4-BE49-F238E27FC236}">
                <a16:creationId xmlns:a16="http://schemas.microsoft.com/office/drawing/2014/main" id="{F04518E0-A016-E6E9-CA2E-B43B46439B86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797975" y="2212910"/>
            <a:ext cx="1420124" cy="3444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ID"/>
              <a:t>Your Text</a:t>
            </a:r>
          </a:p>
        </p:txBody>
      </p:sp>
      <p:sp>
        <p:nvSpPr>
          <p:cNvPr id="83" name="Text Placeholder 65">
            <a:extLst>
              <a:ext uri="{FF2B5EF4-FFF2-40B4-BE49-F238E27FC236}">
                <a16:creationId xmlns:a16="http://schemas.microsoft.com/office/drawing/2014/main" id="{0B6229A1-DE68-433A-AEE8-8BE3541AF299}"/>
              </a:ext>
            </a:extLst>
          </p:cNvPr>
          <p:cNvSpPr>
            <a:spLocks noGrp="1"/>
          </p:cNvSpPr>
          <p:nvPr>
            <p:ph type="body" sz="quarter" idx="37"/>
          </p:nvPr>
        </p:nvSpPr>
        <p:spPr>
          <a:xfrm>
            <a:off x="9569702" y="1826771"/>
            <a:ext cx="1420124" cy="344488"/>
          </a:xfrm>
          <a:prstGeom prst="rect">
            <a:avLst/>
          </a:prstGeom>
        </p:spPr>
        <p:txBody>
          <a:bodyPr lIns="36000" rIns="36000" anchor="ctr"/>
          <a:lstStyle>
            <a:lvl1pPr marL="0" indent="0" algn="ctr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endParaRPr lang="en-ID"/>
          </a:p>
        </p:txBody>
      </p:sp>
      <p:sp>
        <p:nvSpPr>
          <p:cNvPr id="84" name="Text Placeholder 65">
            <a:extLst>
              <a:ext uri="{FF2B5EF4-FFF2-40B4-BE49-F238E27FC236}">
                <a16:creationId xmlns:a16="http://schemas.microsoft.com/office/drawing/2014/main" id="{ACE9F96E-2751-98A0-155A-6761668F1A15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569702" y="2212910"/>
            <a:ext cx="1420124" cy="3444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ID"/>
              <a:t>Your Text</a:t>
            </a:r>
          </a:p>
        </p:txBody>
      </p:sp>
      <p:sp>
        <p:nvSpPr>
          <p:cNvPr id="99" name="Text Placeholder 65">
            <a:extLst>
              <a:ext uri="{FF2B5EF4-FFF2-40B4-BE49-F238E27FC236}">
                <a16:creationId xmlns:a16="http://schemas.microsoft.com/office/drawing/2014/main" id="{3169F1FC-030D-70AC-2960-0D10A93DAC9B}"/>
              </a:ext>
            </a:extLst>
          </p:cNvPr>
          <p:cNvSpPr>
            <a:spLocks noGrp="1"/>
          </p:cNvSpPr>
          <p:nvPr>
            <p:ph type="body" sz="quarter" idx="39"/>
          </p:nvPr>
        </p:nvSpPr>
        <p:spPr>
          <a:xfrm>
            <a:off x="698204" y="3914568"/>
            <a:ext cx="1420124" cy="344488"/>
          </a:xfrm>
          <a:prstGeom prst="rect">
            <a:avLst/>
          </a:prstGeom>
        </p:spPr>
        <p:txBody>
          <a:bodyPr lIns="36000" rIns="36000" anchor="ctr"/>
          <a:lstStyle>
            <a:lvl1pPr marL="0" indent="0" algn="ctr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endParaRPr lang="en-ID"/>
          </a:p>
        </p:txBody>
      </p:sp>
      <p:sp>
        <p:nvSpPr>
          <p:cNvPr id="100" name="Text Placeholder 65">
            <a:extLst>
              <a:ext uri="{FF2B5EF4-FFF2-40B4-BE49-F238E27FC236}">
                <a16:creationId xmlns:a16="http://schemas.microsoft.com/office/drawing/2014/main" id="{38F14FA6-7E05-C351-CF2A-F16B795E636B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698204" y="4300707"/>
            <a:ext cx="1420124" cy="3444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ID"/>
              <a:t>Your Text</a:t>
            </a:r>
          </a:p>
        </p:txBody>
      </p:sp>
      <p:sp>
        <p:nvSpPr>
          <p:cNvPr id="101" name="Text Placeholder 65">
            <a:extLst>
              <a:ext uri="{FF2B5EF4-FFF2-40B4-BE49-F238E27FC236}">
                <a16:creationId xmlns:a16="http://schemas.microsoft.com/office/drawing/2014/main" id="{E89C7166-4F0F-D1FA-B2C0-E110E2A17C47}"/>
              </a:ext>
            </a:extLst>
          </p:cNvPr>
          <p:cNvSpPr>
            <a:spLocks noGrp="1"/>
          </p:cNvSpPr>
          <p:nvPr>
            <p:ph type="body" sz="quarter" idx="41"/>
          </p:nvPr>
        </p:nvSpPr>
        <p:spPr>
          <a:xfrm>
            <a:off x="2475724" y="3914568"/>
            <a:ext cx="1420124" cy="344488"/>
          </a:xfrm>
          <a:prstGeom prst="rect">
            <a:avLst/>
          </a:prstGeom>
        </p:spPr>
        <p:txBody>
          <a:bodyPr lIns="36000" rIns="36000" anchor="ctr"/>
          <a:lstStyle>
            <a:lvl1pPr marL="0" indent="0" algn="ctr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endParaRPr lang="en-ID"/>
          </a:p>
        </p:txBody>
      </p:sp>
      <p:sp>
        <p:nvSpPr>
          <p:cNvPr id="102" name="Text Placeholder 65">
            <a:extLst>
              <a:ext uri="{FF2B5EF4-FFF2-40B4-BE49-F238E27FC236}">
                <a16:creationId xmlns:a16="http://schemas.microsoft.com/office/drawing/2014/main" id="{1ACDDE42-4527-9A2A-51D6-67462B23B95D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2475724" y="4300707"/>
            <a:ext cx="1420124" cy="3444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ID"/>
              <a:t>Your Text</a:t>
            </a:r>
          </a:p>
        </p:txBody>
      </p:sp>
      <p:sp>
        <p:nvSpPr>
          <p:cNvPr id="103" name="Text Placeholder 65">
            <a:extLst>
              <a:ext uri="{FF2B5EF4-FFF2-40B4-BE49-F238E27FC236}">
                <a16:creationId xmlns:a16="http://schemas.microsoft.com/office/drawing/2014/main" id="{45FC3A41-A87E-16C4-B768-B3151C76B3C6}"/>
              </a:ext>
            </a:extLst>
          </p:cNvPr>
          <p:cNvSpPr>
            <a:spLocks noGrp="1"/>
          </p:cNvSpPr>
          <p:nvPr>
            <p:ph type="body" sz="quarter" idx="43"/>
          </p:nvPr>
        </p:nvSpPr>
        <p:spPr>
          <a:xfrm>
            <a:off x="4254307" y="3914568"/>
            <a:ext cx="1420124" cy="344488"/>
          </a:xfrm>
          <a:prstGeom prst="rect">
            <a:avLst/>
          </a:prstGeom>
        </p:spPr>
        <p:txBody>
          <a:bodyPr lIns="36000" rIns="36000" anchor="ctr"/>
          <a:lstStyle>
            <a:lvl1pPr marL="0" indent="0" algn="ctr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endParaRPr lang="en-ID"/>
          </a:p>
        </p:txBody>
      </p:sp>
      <p:sp>
        <p:nvSpPr>
          <p:cNvPr id="104" name="Text Placeholder 65">
            <a:extLst>
              <a:ext uri="{FF2B5EF4-FFF2-40B4-BE49-F238E27FC236}">
                <a16:creationId xmlns:a16="http://schemas.microsoft.com/office/drawing/2014/main" id="{066B0F62-1E5E-BCF6-E159-6AE3257D752B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4254307" y="4300707"/>
            <a:ext cx="1420124" cy="3444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ID"/>
              <a:t>Your Text</a:t>
            </a:r>
          </a:p>
        </p:txBody>
      </p:sp>
      <p:sp>
        <p:nvSpPr>
          <p:cNvPr id="105" name="Text Placeholder 65">
            <a:extLst>
              <a:ext uri="{FF2B5EF4-FFF2-40B4-BE49-F238E27FC236}">
                <a16:creationId xmlns:a16="http://schemas.microsoft.com/office/drawing/2014/main" id="{B93767EF-C184-6D7C-E5C1-A2C3D85EDED4}"/>
              </a:ext>
            </a:extLst>
          </p:cNvPr>
          <p:cNvSpPr>
            <a:spLocks noGrp="1"/>
          </p:cNvSpPr>
          <p:nvPr>
            <p:ph type="body" sz="quarter" idx="45"/>
          </p:nvPr>
        </p:nvSpPr>
        <p:spPr>
          <a:xfrm>
            <a:off x="6030764" y="3914568"/>
            <a:ext cx="1420124" cy="344488"/>
          </a:xfrm>
          <a:prstGeom prst="rect">
            <a:avLst/>
          </a:prstGeom>
        </p:spPr>
        <p:txBody>
          <a:bodyPr lIns="36000" rIns="36000" anchor="ctr"/>
          <a:lstStyle>
            <a:lvl1pPr marL="0" indent="0" algn="ctr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endParaRPr lang="en-ID"/>
          </a:p>
        </p:txBody>
      </p:sp>
      <p:sp>
        <p:nvSpPr>
          <p:cNvPr id="106" name="Text Placeholder 65">
            <a:extLst>
              <a:ext uri="{FF2B5EF4-FFF2-40B4-BE49-F238E27FC236}">
                <a16:creationId xmlns:a16="http://schemas.microsoft.com/office/drawing/2014/main" id="{0A193769-D0A7-27F6-278C-23C9A165D1E1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6030764" y="4300707"/>
            <a:ext cx="1420124" cy="3444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ID"/>
              <a:t>Your Text</a:t>
            </a:r>
          </a:p>
        </p:txBody>
      </p:sp>
      <p:sp>
        <p:nvSpPr>
          <p:cNvPr id="107" name="Text Placeholder 65">
            <a:extLst>
              <a:ext uri="{FF2B5EF4-FFF2-40B4-BE49-F238E27FC236}">
                <a16:creationId xmlns:a16="http://schemas.microsoft.com/office/drawing/2014/main" id="{F8C2CA7C-8310-DFEB-378A-A1FF29F8E6D4}"/>
              </a:ext>
            </a:extLst>
          </p:cNvPr>
          <p:cNvSpPr>
            <a:spLocks noGrp="1"/>
          </p:cNvSpPr>
          <p:nvPr>
            <p:ph type="body" sz="quarter" idx="47"/>
          </p:nvPr>
        </p:nvSpPr>
        <p:spPr>
          <a:xfrm>
            <a:off x="7797975" y="3914568"/>
            <a:ext cx="1420124" cy="344488"/>
          </a:xfrm>
          <a:prstGeom prst="rect">
            <a:avLst/>
          </a:prstGeom>
        </p:spPr>
        <p:txBody>
          <a:bodyPr lIns="36000" rIns="36000" anchor="ctr"/>
          <a:lstStyle>
            <a:lvl1pPr marL="0" indent="0" algn="ctr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endParaRPr lang="en-ID"/>
          </a:p>
        </p:txBody>
      </p:sp>
      <p:sp>
        <p:nvSpPr>
          <p:cNvPr id="108" name="Text Placeholder 65">
            <a:extLst>
              <a:ext uri="{FF2B5EF4-FFF2-40B4-BE49-F238E27FC236}">
                <a16:creationId xmlns:a16="http://schemas.microsoft.com/office/drawing/2014/main" id="{B39DCE4E-64A6-6454-07FC-71EE37C1A7BE}"/>
              </a:ext>
            </a:extLst>
          </p:cNvPr>
          <p:cNvSpPr>
            <a:spLocks noGrp="1"/>
          </p:cNvSpPr>
          <p:nvPr>
            <p:ph type="body" sz="quarter" idx="48" hasCustomPrompt="1"/>
          </p:nvPr>
        </p:nvSpPr>
        <p:spPr>
          <a:xfrm>
            <a:off x="7797975" y="4300707"/>
            <a:ext cx="1420124" cy="3444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ID"/>
              <a:t>Your Text</a:t>
            </a:r>
          </a:p>
        </p:txBody>
      </p:sp>
      <p:sp>
        <p:nvSpPr>
          <p:cNvPr id="109" name="Text Placeholder 65">
            <a:extLst>
              <a:ext uri="{FF2B5EF4-FFF2-40B4-BE49-F238E27FC236}">
                <a16:creationId xmlns:a16="http://schemas.microsoft.com/office/drawing/2014/main" id="{941BE37B-814D-741E-EBE9-8F6F1C0935F2}"/>
              </a:ext>
            </a:extLst>
          </p:cNvPr>
          <p:cNvSpPr>
            <a:spLocks noGrp="1"/>
          </p:cNvSpPr>
          <p:nvPr>
            <p:ph type="body" sz="quarter" idx="49"/>
          </p:nvPr>
        </p:nvSpPr>
        <p:spPr>
          <a:xfrm>
            <a:off x="9569702" y="3914568"/>
            <a:ext cx="1420124" cy="344488"/>
          </a:xfrm>
          <a:prstGeom prst="rect">
            <a:avLst/>
          </a:prstGeom>
        </p:spPr>
        <p:txBody>
          <a:bodyPr lIns="36000" rIns="36000" anchor="ctr"/>
          <a:lstStyle>
            <a:lvl1pPr marL="0" indent="0" algn="ctr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endParaRPr lang="en-ID"/>
          </a:p>
        </p:txBody>
      </p:sp>
      <p:sp>
        <p:nvSpPr>
          <p:cNvPr id="110" name="Text Placeholder 65">
            <a:extLst>
              <a:ext uri="{FF2B5EF4-FFF2-40B4-BE49-F238E27FC236}">
                <a16:creationId xmlns:a16="http://schemas.microsoft.com/office/drawing/2014/main" id="{145D05E5-022B-C521-FAD1-E442DFB40AF2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9569702" y="4300707"/>
            <a:ext cx="1420124" cy="344488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ID"/>
              <a:t>Your Text</a:t>
            </a:r>
          </a:p>
        </p:txBody>
      </p:sp>
      <p:sp>
        <p:nvSpPr>
          <p:cNvPr id="118" name="Text Placeholder 35">
            <a:extLst>
              <a:ext uri="{FF2B5EF4-FFF2-40B4-BE49-F238E27FC236}">
                <a16:creationId xmlns:a16="http://schemas.microsoft.com/office/drawing/2014/main" id="{DCA46105-F8EE-9374-00E8-70728E874860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677704" y="3005245"/>
            <a:ext cx="1461124" cy="424377"/>
          </a:xfrm>
          <a:prstGeom prst="rect">
            <a:avLst/>
          </a:prstGeom>
          <a:solidFill>
            <a:schemeClr val="accent1"/>
          </a:solidFill>
        </p:spPr>
        <p:txBody>
          <a:bodyPr anchor="ctr"/>
          <a:lstStyle>
            <a:lvl1pPr marL="0" indent="0" algn="ctr">
              <a:lnSpc>
                <a:spcPct val="120000"/>
              </a:lnSpc>
              <a:buNone/>
              <a:defRPr sz="16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01/11</a:t>
            </a:r>
          </a:p>
        </p:txBody>
      </p:sp>
      <p:sp>
        <p:nvSpPr>
          <p:cNvPr id="119" name="Text Placeholder 35">
            <a:extLst>
              <a:ext uri="{FF2B5EF4-FFF2-40B4-BE49-F238E27FC236}">
                <a16:creationId xmlns:a16="http://schemas.microsoft.com/office/drawing/2014/main" id="{CB1CEA89-37BC-0007-F2CF-A3EE893549E4}"/>
              </a:ext>
            </a:extLst>
          </p:cNvPr>
          <p:cNvSpPr>
            <a:spLocks noGrp="1"/>
          </p:cNvSpPr>
          <p:nvPr>
            <p:ph type="body" sz="quarter" idx="52" hasCustomPrompt="1"/>
          </p:nvPr>
        </p:nvSpPr>
        <p:spPr>
          <a:xfrm>
            <a:off x="2455224" y="3005245"/>
            <a:ext cx="1461124" cy="424377"/>
          </a:xfrm>
          <a:prstGeom prst="rect">
            <a:avLst/>
          </a:prstGeom>
          <a:solidFill>
            <a:schemeClr val="accent1"/>
          </a:solidFill>
        </p:spPr>
        <p:txBody>
          <a:bodyPr anchor="ctr"/>
          <a:lstStyle>
            <a:lvl1pPr marL="0" indent="0" algn="ctr">
              <a:lnSpc>
                <a:spcPct val="120000"/>
              </a:lnSpc>
              <a:buNone/>
              <a:defRPr sz="16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01/11</a:t>
            </a:r>
          </a:p>
        </p:txBody>
      </p:sp>
      <p:sp>
        <p:nvSpPr>
          <p:cNvPr id="120" name="Text Placeholder 35">
            <a:extLst>
              <a:ext uri="{FF2B5EF4-FFF2-40B4-BE49-F238E27FC236}">
                <a16:creationId xmlns:a16="http://schemas.microsoft.com/office/drawing/2014/main" id="{D4703022-3ADC-9D54-3D26-F2E15E8A3105}"/>
              </a:ext>
            </a:extLst>
          </p:cNvPr>
          <p:cNvSpPr>
            <a:spLocks noGrp="1"/>
          </p:cNvSpPr>
          <p:nvPr>
            <p:ph type="body" sz="quarter" idx="53" hasCustomPrompt="1"/>
          </p:nvPr>
        </p:nvSpPr>
        <p:spPr>
          <a:xfrm>
            <a:off x="4233807" y="3005245"/>
            <a:ext cx="1461124" cy="424377"/>
          </a:xfrm>
          <a:prstGeom prst="rect">
            <a:avLst/>
          </a:prstGeom>
          <a:solidFill>
            <a:schemeClr val="accent1"/>
          </a:solidFill>
        </p:spPr>
        <p:txBody>
          <a:bodyPr anchor="ctr"/>
          <a:lstStyle>
            <a:lvl1pPr marL="0" indent="0" algn="ctr">
              <a:lnSpc>
                <a:spcPct val="120000"/>
              </a:lnSpc>
              <a:buNone/>
              <a:defRPr sz="16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01/11</a:t>
            </a:r>
          </a:p>
        </p:txBody>
      </p:sp>
      <p:sp>
        <p:nvSpPr>
          <p:cNvPr id="121" name="Text Placeholder 35">
            <a:extLst>
              <a:ext uri="{FF2B5EF4-FFF2-40B4-BE49-F238E27FC236}">
                <a16:creationId xmlns:a16="http://schemas.microsoft.com/office/drawing/2014/main" id="{E9FC705D-3886-1DB6-83B3-3A3AB99138C9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6010264" y="3005245"/>
            <a:ext cx="1461124" cy="424377"/>
          </a:xfrm>
          <a:prstGeom prst="rect">
            <a:avLst/>
          </a:prstGeom>
          <a:solidFill>
            <a:schemeClr val="accent1"/>
          </a:solidFill>
        </p:spPr>
        <p:txBody>
          <a:bodyPr anchor="ctr"/>
          <a:lstStyle>
            <a:lvl1pPr marL="0" indent="0" algn="ctr">
              <a:lnSpc>
                <a:spcPct val="120000"/>
              </a:lnSpc>
              <a:buNone/>
              <a:defRPr sz="16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01/11</a:t>
            </a:r>
          </a:p>
        </p:txBody>
      </p:sp>
      <p:sp>
        <p:nvSpPr>
          <p:cNvPr id="122" name="Text Placeholder 35">
            <a:extLst>
              <a:ext uri="{FF2B5EF4-FFF2-40B4-BE49-F238E27FC236}">
                <a16:creationId xmlns:a16="http://schemas.microsoft.com/office/drawing/2014/main" id="{7D4F1B84-50FF-722C-F73A-95A2AB3AB2C5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7777475" y="3005245"/>
            <a:ext cx="1461124" cy="424377"/>
          </a:xfrm>
          <a:prstGeom prst="rect">
            <a:avLst/>
          </a:prstGeom>
          <a:solidFill>
            <a:schemeClr val="accent1"/>
          </a:solidFill>
        </p:spPr>
        <p:txBody>
          <a:bodyPr anchor="ctr"/>
          <a:lstStyle>
            <a:lvl1pPr marL="0" indent="0" algn="ctr">
              <a:lnSpc>
                <a:spcPct val="120000"/>
              </a:lnSpc>
              <a:buNone/>
              <a:defRPr sz="16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01/11</a:t>
            </a:r>
          </a:p>
        </p:txBody>
      </p:sp>
      <p:sp>
        <p:nvSpPr>
          <p:cNvPr id="123" name="Text Placeholder 35">
            <a:extLst>
              <a:ext uri="{FF2B5EF4-FFF2-40B4-BE49-F238E27FC236}">
                <a16:creationId xmlns:a16="http://schemas.microsoft.com/office/drawing/2014/main" id="{C116659A-A18C-954E-A700-7A427A29213A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9549202" y="3005245"/>
            <a:ext cx="1461124" cy="424377"/>
          </a:xfrm>
          <a:prstGeom prst="rect">
            <a:avLst/>
          </a:prstGeom>
          <a:solidFill>
            <a:schemeClr val="accent1"/>
          </a:solidFill>
        </p:spPr>
        <p:txBody>
          <a:bodyPr anchor="ctr"/>
          <a:lstStyle>
            <a:lvl1pPr marL="0" indent="0" algn="ctr">
              <a:lnSpc>
                <a:spcPct val="120000"/>
              </a:lnSpc>
              <a:buNone/>
              <a:defRPr sz="16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01/11</a:t>
            </a:r>
          </a:p>
        </p:txBody>
      </p:sp>
      <p:sp>
        <p:nvSpPr>
          <p:cNvPr id="130" name="Text Placeholder 35">
            <a:extLst>
              <a:ext uri="{FF2B5EF4-FFF2-40B4-BE49-F238E27FC236}">
                <a16:creationId xmlns:a16="http://schemas.microsoft.com/office/drawing/2014/main" id="{37DD04D0-0E17-D8C4-3822-318F5899EC9E}"/>
              </a:ext>
            </a:extLst>
          </p:cNvPr>
          <p:cNvSpPr>
            <a:spLocks noGrp="1"/>
          </p:cNvSpPr>
          <p:nvPr>
            <p:ph type="body" sz="quarter" idx="57" hasCustomPrompt="1"/>
          </p:nvPr>
        </p:nvSpPr>
        <p:spPr>
          <a:xfrm>
            <a:off x="677704" y="5085970"/>
            <a:ext cx="1461124" cy="424377"/>
          </a:xfrm>
          <a:prstGeom prst="rect">
            <a:avLst/>
          </a:prstGeom>
          <a:solidFill>
            <a:schemeClr val="accent1"/>
          </a:solidFill>
        </p:spPr>
        <p:txBody>
          <a:bodyPr anchor="ctr"/>
          <a:lstStyle>
            <a:lvl1pPr marL="0" indent="0" algn="ctr">
              <a:lnSpc>
                <a:spcPct val="120000"/>
              </a:lnSpc>
              <a:buNone/>
              <a:defRPr sz="16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01/11</a:t>
            </a:r>
          </a:p>
        </p:txBody>
      </p:sp>
      <p:sp>
        <p:nvSpPr>
          <p:cNvPr id="131" name="Text Placeholder 35">
            <a:extLst>
              <a:ext uri="{FF2B5EF4-FFF2-40B4-BE49-F238E27FC236}">
                <a16:creationId xmlns:a16="http://schemas.microsoft.com/office/drawing/2014/main" id="{1847095D-2EA6-A97D-9C68-E52222165A21}"/>
              </a:ext>
            </a:extLst>
          </p:cNvPr>
          <p:cNvSpPr>
            <a:spLocks noGrp="1"/>
          </p:cNvSpPr>
          <p:nvPr>
            <p:ph type="body" sz="quarter" idx="58" hasCustomPrompt="1"/>
          </p:nvPr>
        </p:nvSpPr>
        <p:spPr>
          <a:xfrm>
            <a:off x="2455224" y="5085970"/>
            <a:ext cx="1461124" cy="424377"/>
          </a:xfrm>
          <a:prstGeom prst="rect">
            <a:avLst/>
          </a:prstGeom>
          <a:solidFill>
            <a:schemeClr val="accent1"/>
          </a:solidFill>
        </p:spPr>
        <p:txBody>
          <a:bodyPr anchor="ctr"/>
          <a:lstStyle>
            <a:lvl1pPr marL="0" indent="0" algn="ctr">
              <a:lnSpc>
                <a:spcPct val="120000"/>
              </a:lnSpc>
              <a:buNone/>
              <a:defRPr sz="16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01/11</a:t>
            </a:r>
          </a:p>
        </p:txBody>
      </p:sp>
      <p:sp>
        <p:nvSpPr>
          <p:cNvPr id="132" name="Text Placeholder 35">
            <a:extLst>
              <a:ext uri="{FF2B5EF4-FFF2-40B4-BE49-F238E27FC236}">
                <a16:creationId xmlns:a16="http://schemas.microsoft.com/office/drawing/2014/main" id="{B10689A5-19C5-4DFB-8046-F95A04390ABF}"/>
              </a:ext>
            </a:extLst>
          </p:cNvPr>
          <p:cNvSpPr>
            <a:spLocks noGrp="1"/>
          </p:cNvSpPr>
          <p:nvPr>
            <p:ph type="body" sz="quarter" idx="59" hasCustomPrompt="1"/>
          </p:nvPr>
        </p:nvSpPr>
        <p:spPr>
          <a:xfrm>
            <a:off x="4233807" y="5085970"/>
            <a:ext cx="1461124" cy="424377"/>
          </a:xfrm>
          <a:prstGeom prst="rect">
            <a:avLst/>
          </a:prstGeom>
          <a:solidFill>
            <a:schemeClr val="accent1"/>
          </a:solidFill>
        </p:spPr>
        <p:txBody>
          <a:bodyPr anchor="ctr"/>
          <a:lstStyle>
            <a:lvl1pPr marL="0" indent="0" algn="ctr">
              <a:lnSpc>
                <a:spcPct val="120000"/>
              </a:lnSpc>
              <a:buNone/>
              <a:defRPr sz="16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01/11</a:t>
            </a:r>
          </a:p>
        </p:txBody>
      </p:sp>
      <p:sp>
        <p:nvSpPr>
          <p:cNvPr id="133" name="Text Placeholder 35">
            <a:extLst>
              <a:ext uri="{FF2B5EF4-FFF2-40B4-BE49-F238E27FC236}">
                <a16:creationId xmlns:a16="http://schemas.microsoft.com/office/drawing/2014/main" id="{19D6B134-CC22-8A0F-3982-E033FBBAA7F5}"/>
              </a:ext>
            </a:extLst>
          </p:cNvPr>
          <p:cNvSpPr>
            <a:spLocks noGrp="1"/>
          </p:cNvSpPr>
          <p:nvPr>
            <p:ph type="body" sz="quarter" idx="60" hasCustomPrompt="1"/>
          </p:nvPr>
        </p:nvSpPr>
        <p:spPr>
          <a:xfrm>
            <a:off x="6010264" y="5085970"/>
            <a:ext cx="1461124" cy="424377"/>
          </a:xfrm>
          <a:prstGeom prst="rect">
            <a:avLst/>
          </a:prstGeom>
          <a:solidFill>
            <a:schemeClr val="accent1"/>
          </a:solidFill>
        </p:spPr>
        <p:txBody>
          <a:bodyPr anchor="ctr"/>
          <a:lstStyle>
            <a:lvl1pPr marL="0" indent="0" algn="ctr">
              <a:lnSpc>
                <a:spcPct val="120000"/>
              </a:lnSpc>
              <a:buNone/>
              <a:defRPr sz="16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01/11</a:t>
            </a:r>
          </a:p>
        </p:txBody>
      </p:sp>
      <p:sp>
        <p:nvSpPr>
          <p:cNvPr id="134" name="Text Placeholder 35">
            <a:extLst>
              <a:ext uri="{FF2B5EF4-FFF2-40B4-BE49-F238E27FC236}">
                <a16:creationId xmlns:a16="http://schemas.microsoft.com/office/drawing/2014/main" id="{10C30B7B-8867-DB7F-45DA-5C9BA76392A0}"/>
              </a:ext>
            </a:extLst>
          </p:cNvPr>
          <p:cNvSpPr>
            <a:spLocks noGrp="1"/>
          </p:cNvSpPr>
          <p:nvPr>
            <p:ph type="body" sz="quarter" idx="61" hasCustomPrompt="1"/>
          </p:nvPr>
        </p:nvSpPr>
        <p:spPr>
          <a:xfrm>
            <a:off x="7777475" y="5085970"/>
            <a:ext cx="1461124" cy="424377"/>
          </a:xfrm>
          <a:prstGeom prst="rect">
            <a:avLst/>
          </a:prstGeom>
          <a:solidFill>
            <a:schemeClr val="accent1"/>
          </a:solidFill>
        </p:spPr>
        <p:txBody>
          <a:bodyPr anchor="ctr"/>
          <a:lstStyle>
            <a:lvl1pPr marL="0" indent="0" algn="ctr">
              <a:lnSpc>
                <a:spcPct val="120000"/>
              </a:lnSpc>
              <a:buNone/>
              <a:defRPr sz="16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01/11</a:t>
            </a:r>
          </a:p>
        </p:txBody>
      </p:sp>
      <p:sp>
        <p:nvSpPr>
          <p:cNvPr id="135" name="Text Placeholder 35">
            <a:extLst>
              <a:ext uri="{FF2B5EF4-FFF2-40B4-BE49-F238E27FC236}">
                <a16:creationId xmlns:a16="http://schemas.microsoft.com/office/drawing/2014/main" id="{BBA22691-FF8E-D435-4CC7-84262D327BA2}"/>
              </a:ext>
            </a:extLst>
          </p:cNvPr>
          <p:cNvSpPr>
            <a:spLocks noGrp="1"/>
          </p:cNvSpPr>
          <p:nvPr>
            <p:ph type="body" sz="quarter" idx="62" hasCustomPrompt="1"/>
          </p:nvPr>
        </p:nvSpPr>
        <p:spPr>
          <a:xfrm>
            <a:off x="9549202" y="5085970"/>
            <a:ext cx="1461124" cy="424377"/>
          </a:xfrm>
          <a:prstGeom prst="rect">
            <a:avLst/>
          </a:prstGeom>
          <a:solidFill>
            <a:schemeClr val="accent1"/>
          </a:solidFill>
        </p:spPr>
        <p:txBody>
          <a:bodyPr anchor="ctr"/>
          <a:lstStyle>
            <a:lvl1pPr marL="0" indent="0" algn="ctr">
              <a:lnSpc>
                <a:spcPct val="120000"/>
              </a:lnSpc>
              <a:buNone/>
              <a:defRPr sz="16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01/11</a:t>
            </a:r>
          </a:p>
        </p:txBody>
      </p:sp>
      <p:sp>
        <p:nvSpPr>
          <p:cNvPr id="2" name="Text Placeholder 26">
            <a:extLst>
              <a:ext uri="{FF2B5EF4-FFF2-40B4-BE49-F238E27FC236}">
                <a16:creationId xmlns:a16="http://schemas.microsoft.com/office/drawing/2014/main" id="{E54516F5-6481-D6DC-7F07-059C48E8A0D2}"/>
              </a:ext>
            </a:extLst>
          </p:cNvPr>
          <p:cNvSpPr>
            <a:spLocks noGrp="1"/>
          </p:cNvSpPr>
          <p:nvPr>
            <p:ph type="body" sz="quarter" idx="63"/>
          </p:nvPr>
        </p:nvSpPr>
        <p:spPr>
          <a:xfrm>
            <a:off x="600075" y="575750"/>
            <a:ext cx="10441412" cy="475199"/>
          </a:xfrm>
          <a:prstGeom prst="rect">
            <a:avLst/>
          </a:prstGeom>
        </p:spPr>
        <p:txBody>
          <a:bodyPr lIns="0" tIns="36000" bIns="36000">
            <a:noAutofit/>
          </a:bodyPr>
          <a:lstStyle>
            <a:lvl1pPr marL="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cxnSp>
        <p:nvCxnSpPr>
          <p:cNvPr id="7" name="Straight Connector 93">
            <a:extLst>
              <a:ext uri="{FF2B5EF4-FFF2-40B4-BE49-F238E27FC236}">
                <a16:creationId xmlns:a16="http://schemas.microsoft.com/office/drawing/2014/main" id="{408ECF47-2A56-8D18-BFA1-477D35E723F4}"/>
              </a:ext>
            </a:extLst>
          </p:cNvPr>
          <p:cNvCxnSpPr>
            <a:cxnSpLocks/>
          </p:cNvCxnSpPr>
          <p:nvPr userDrawn="1"/>
        </p:nvCxnSpPr>
        <p:spPr>
          <a:xfrm flipV="1">
            <a:off x="11282516" y="2776466"/>
            <a:ext cx="0" cy="2102400"/>
          </a:xfrm>
          <a:prstGeom prst="line">
            <a:avLst/>
          </a:prstGeom>
          <a:noFill/>
          <a:ln w="12700" cap="flat">
            <a:solidFill>
              <a:schemeClr val="bg2"/>
            </a:solidFill>
            <a:prstDash val="solid"/>
            <a:miter lim="400000"/>
          </a:ln>
          <a:effectLst/>
          <a:sp3d/>
        </p:spPr>
      </p:cxnSp>
      <p:sp>
        <p:nvSpPr>
          <p:cNvPr id="3" name="Rectangle 9">
            <a:extLst>
              <a:ext uri="{FF2B5EF4-FFF2-40B4-BE49-F238E27FC236}">
                <a16:creationId xmlns:a16="http://schemas.microsoft.com/office/drawing/2014/main" id="{95C37D06-3306-E24F-6A88-8E15D088AE96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5" name="Text Placeholder 28">
            <a:extLst>
              <a:ext uri="{FF2B5EF4-FFF2-40B4-BE49-F238E27FC236}">
                <a16:creationId xmlns:a16="http://schemas.microsoft.com/office/drawing/2014/main" id="{85B33DA1-9533-D705-96A0-FA78230534F0}"/>
              </a:ext>
            </a:extLst>
          </p:cNvPr>
          <p:cNvSpPr>
            <a:spLocks noGrp="1"/>
          </p:cNvSpPr>
          <p:nvPr>
            <p:ph type="body" sz="quarter" idx="80" hasCustomPrompt="1"/>
          </p:nvPr>
        </p:nvSpPr>
        <p:spPr>
          <a:xfrm>
            <a:off x="1046587" y="129600"/>
            <a:ext cx="9994900" cy="320400"/>
          </a:xfrm>
          <a:prstGeom prst="rect">
            <a:avLst/>
          </a:prstGeom>
        </p:spPr>
        <p:txBody>
          <a:bodyPr lIns="0" tIns="36000" bIns="36000" anchor="ctr">
            <a:noAutofit/>
          </a:bodyPr>
          <a:lstStyle>
            <a:lvl1pPr marL="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9D5316A5-9E51-8064-93ED-94EF98DFD242}"/>
              </a:ext>
            </a:extLst>
          </p:cNvPr>
          <p:cNvSpPr>
            <a:spLocks noGrp="1"/>
          </p:cNvSpPr>
          <p:nvPr>
            <p:ph type="body" sz="quarter" idx="81"/>
          </p:nvPr>
        </p:nvSpPr>
        <p:spPr>
          <a:xfrm>
            <a:off x="1363099" y="2696903"/>
            <a:ext cx="176716" cy="176716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DC9976C7-9AD6-784F-1A29-F0A81DBB97C3}"/>
              </a:ext>
            </a:extLst>
          </p:cNvPr>
          <p:cNvSpPr>
            <a:spLocks noGrp="1"/>
          </p:cNvSpPr>
          <p:nvPr>
            <p:ph type="body" sz="quarter" idx="82"/>
          </p:nvPr>
        </p:nvSpPr>
        <p:spPr>
          <a:xfrm>
            <a:off x="3129723" y="2696903"/>
            <a:ext cx="176716" cy="176716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57E9036-1F9F-CEE3-3704-1B9D44423F31}"/>
              </a:ext>
            </a:extLst>
          </p:cNvPr>
          <p:cNvSpPr>
            <a:spLocks noGrp="1"/>
          </p:cNvSpPr>
          <p:nvPr>
            <p:ph type="body" sz="quarter" idx="83"/>
          </p:nvPr>
        </p:nvSpPr>
        <p:spPr>
          <a:xfrm>
            <a:off x="4896347" y="2696903"/>
            <a:ext cx="176716" cy="176716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1CE742DC-7318-52C5-66E0-F0200431619C}"/>
              </a:ext>
            </a:extLst>
          </p:cNvPr>
          <p:cNvSpPr>
            <a:spLocks noGrp="1"/>
          </p:cNvSpPr>
          <p:nvPr>
            <p:ph type="body" sz="quarter" idx="84"/>
          </p:nvPr>
        </p:nvSpPr>
        <p:spPr>
          <a:xfrm>
            <a:off x="6662971" y="2696903"/>
            <a:ext cx="176716" cy="176716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C139899E-E01F-7244-B2FA-4B61582D9D17}"/>
              </a:ext>
            </a:extLst>
          </p:cNvPr>
          <p:cNvSpPr>
            <a:spLocks noGrp="1"/>
          </p:cNvSpPr>
          <p:nvPr>
            <p:ph type="body" sz="quarter" idx="85"/>
          </p:nvPr>
        </p:nvSpPr>
        <p:spPr>
          <a:xfrm>
            <a:off x="8429595" y="2696903"/>
            <a:ext cx="176716" cy="176716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C9A5434A-564A-B83D-DE85-0922C8F14D83}"/>
              </a:ext>
            </a:extLst>
          </p:cNvPr>
          <p:cNvSpPr>
            <a:spLocks noGrp="1"/>
          </p:cNvSpPr>
          <p:nvPr>
            <p:ph type="body" sz="quarter" idx="86"/>
          </p:nvPr>
        </p:nvSpPr>
        <p:spPr>
          <a:xfrm>
            <a:off x="10196221" y="2696903"/>
            <a:ext cx="176716" cy="176716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3BA24436-89E4-199D-1715-8B72F456D551}"/>
              </a:ext>
            </a:extLst>
          </p:cNvPr>
          <p:cNvSpPr>
            <a:spLocks noGrp="1"/>
          </p:cNvSpPr>
          <p:nvPr>
            <p:ph type="body" sz="quarter" idx="87"/>
          </p:nvPr>
        </p:nvSpPr>
        <p:spPr>
          <a:xfrm>
            <a:off x="1363099" y="4784700"/>
            <a:ext cx="176716" cy="176716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7EF5E620-1362-900D-CE2B-CF394550E717}"/>
              </a:ext>
            </a:extLst>
          </p:cNvPr>
          <p:cNvSpPr>
            <a:spLocks noGrp="1"/>
          </p:cNvSpPr>
          <p:nvPr>
            <p:ph type="body" sz="quarter" idx="88"/>
          </p:nvPr>
        </p:nvSpPr>
        <p:spPr>
          <a:xfrm>
            <a:off x="3129723" y="4784700"/>
            <a:ext cx="176716" cy="176716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sp>
        <p:nvSpPr>
          <p:cNvPr id="15" name="Text Placeholder 14">
            <a:extLst>
              <a:ext uri="{FF2B5EF4-FFF2-40B4-BE49-F238E27FC236}">
                <a16:creationId xmlns:a16="http://schemas.microsoft.com/office/drawing/2014/main" id="{865BEF32-8ECF-4759-177B-35A3091526AC}"/>
              </a:ext>
            </a:extLst>
          </p:cNvPr>
          <p:cNvSpPr>
            <a:spLocks noGrp="1"/>
          </p:cNvSpPr>
          <p:nvPr>
            <p:ph type="body" sz="quarter" idx="89"/>
          </p:nvPr>
        </p:nvSpPr>
        <p:spPr>
          <a:xfrm>
            <a:off x="4896347" y="4784700"/>
            <a:ext cx="176716" cy="176716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FC7CF5E1-2DDF-FB84-1D6C-4001A127C2B6}"/>
              </a:ext>
            </a:extLst>
          </p:cNvPr>
          <p:cNvSpPr>
            <a:spLocks noGrp="1"/>
          </p:cNvSpPr>
          <p:nvPr>
            <p:ph type="body" sz="quarter" idx="90"/>
          </p:nvPr>
        </p:nvSpPr>
        <p:spPr>
          <a:xfrm>
            <a:off x="6662971" y="4784700"/>
            <a:ext cx="176716" cy="176716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B5FBF356-1569-0CB2-F84B-48BD97E1AC73}"/>
              </a:ext>
            </a:extLst>
          </p:cNvPr>
          <p:cNvSpPr>
            <a:spLocks noGrp="1"/>
          </p:cNvSpPr>
          <p:nvPr>
            <p:ph type="body" sz="quarter" idx="91"/>
          </p:nvPr>
        </p:nvSpPr>
        <p:spPr>
          <a:xfrm>
            <a:off x="8429595" y="4784700"/>
            <a:ext cx="176716" cy="176716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770727E4-6178-4FB1-9096-EBE0AC13CF9A}"/>
              </a:ext>
            </a:extLst>
          </p:cNvPr>
          <p:cNvSpPr>
            <a:spLocks noGrp="1"/>
          </p:cNvSpPr>
          <p:nvPr>
            <p:ph type="body" sz="quarter" idx="92"/>
          </p:nvPr>
        </p:nvSpPr>
        <p:spPr>
          <a:xfrm>
            <a:off x="10196221" y="4784700"/>
            <a:ext cx="176716" cy="176716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sp>
        <p:nvSpPr>
          <p:cNvPr id="20" name="Slide Number Placeholder 26">
            <a:extLst>
              <a:ext uri="{FF2B5EF4-FFF2-40B4-BE49-F238E27FC236}">
                <a16:creationId xmlns:a16="http://schemas.microsoft.com/office/drawing/2014/main" id="{A34FF61C-0355-8C56-4C48-38ED1BA9B8E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19" name="Footer Placeholder 1">
            <a:extLst>
              <a:ext uri="{FF2B5EF4-FFF2-40B4-BE49-F238E27FC236}">
                <a16:creationId xmlns:a16="http://schemas.microsoft.com/office/drawing/2014/main" id="{57E918EB-2BA8-EB3F-4B80-0FE43F2ABBB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22" name="Date Placeholder 4">
            <a:extLst>
              <a:ext uri="{FF2B5EF4-FFF2-40B4-BE49-F238E27FC236}">
                <a16:creationId xmlns:a16="http://schemas.microsoft.com/office/drawing/2014/main" id="{52D4ECC1-7A82-10D1-869F-83ED84A4F5AA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3701964944"/>
      </p:ext>
    </p:extLst>
  </p:cSld>
  <p:clrMapOvr>
    <a:masterClrMapping/>
  </p:clrMapOvr>
  <p:transition spd="med"/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eitleiste_lang_St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3" name="think-cell data - do not delete" hidden="1">
            <a:extLst>
              <a:ext uri="{FF2B5EF4-FFF2-40B4-BE49-F238E27FC236}">
                <a16:creationId xmlns:a16="http://schemas.microsoft.com/office/drawing/2014/main" id="{65AC9522-C334-FCD0-834E-49CE8C22B29F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11685883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392" progId="TCLayout.ActiveDocument.1">
                  <p:embed/>
                </p:oleObj>
              </mc:Choice>
              <mc:Fallback>
                <p:oleObj name="think-cell Slide" r:id="rId3" imgW="405" imgH="392" progId="TCLayout.ActiveDocument.1">
                  <p:embed/>
                  <p:pic>
                    <p:nvPicPr>
                      <p:cNvPr id="1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65AC9522-C334-FCD0-834E-49CE8C22B29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CC5806FD-39F2-E355-310C-25188C458D6A}"/>
              </a:ext>
            </a:extLst>
          </p:cNvPr>
          <p:cNvSpPr>
            <a:spLocks noGrp="1"/>
          </p:cNvSpPr>
          <p:nvPr>
            <p:ph type="body" sz="quarter" idx="81"/>
          </p:nvPr>
        </p:nvSpPr>
        <p:spPr>
          <a:xfrm>
            <a:off x="6007642" y="5269153"/>
            <a:ext cx="176716" cy="176716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>
              <a:buClr>
                <a:schemeClr val="bg1"/>
              </a:buClr>
            </a:pPr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>
              <a:buClr>
                <a:schemeClr val="bg1"/>
              </a:buClr>
            </a:pPr>
            <a:r>
              <a:rPr lang="en-US"/>
              <a:t>Fifth level</a:t>
            </a:r>
          </a:p>
        </p:txBody>
      </p:sp>
      <p:sp>
        <p:nvSpPr>
          <p:cNvPr id="2" name="Text Placeholder 26">
            <a:extLst>
              <a:ext uri="{FF2B5EF4-FFF2-40B4-BE49-F238E27FC236}">
                <a16:creationId xmlns:a16="http://schemas.microsoft.com/office/drawing/2014/main" id="{18BDE94A-55DF-86D2-733D-F71E25E9EA57}"/>
              </a:ext>
            </a:extLst>
          </p:cNvPr>
          <p:cNvSpPr>
            <a:spLocks noGrp="1"/>
          </p:cNvSpPr>
          <p:nvPr>
            <p:ph type="body" sz="quarter" idx="48"/>
          </p:nvPr>
        </p:nvSpPr>
        <p:spPr>
          <a:xfrm>
            <a:off x="600075" y="575750"/>
            <a:ext cx="10441412" cy="475199"/>
          </a:xfrm>
          <a:prstGeom prst="rect">
            <a:avLst/>
          </a:prstGeom>
        </p:spPr>
        <p:txBody>
          <a:bodyPr lIns="0" tIns="36000" bIns="36000"/>
          <a:lstStyle>
            <a:lvl1pPr marL="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cxnSp>
        <p:nvCxnSpPr>
          <p:cNvPr id="193" name="Straight Connector 192">
            <a:extLst>
              <a:ext uri="{FF2B5EF4-FFF2-40B4-BE49-F238E27FC236}">
                <a16:creationId xmlns:a16="http://schemas.microsoft.com/office/drawing/2014/main" id="{BABEC828-CE0B-47FB-AE64-46766F700D95}"/>
              </a:ext>
            </a:extLst>
          </p:cNvPr>
          <p:cNvCxnSpPr>
            <a:cxnSpLocks/>
          </p:cNvCxnSpPr>
          <p:nvPr userDrawn="1"/>
        </p:nvCxnSpPr>
        <p:spPr>
          <a:xfrm>
            <a:off x="6096000" y="4292290"/>
            <a:ext cx="0" cy="256571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6" name="Rectangle 195">
            <a:extLst>
              <a:ext uri="{FF2B5EF4-FFF2-40B4-BE49-F238E27FC236}">
                <a16:creationId xmlns:a16="http://schemas.microsoft.com/office/drawing/2014/main" id="{B4499C5F-1E94-4B22-8E85-604227FB7051}"/>
              </a:ext>
            </a:extLst>
          </p:cNvPr>
          <p:cNvSpPr/>
          <p:nvPr userDrawn="1"/>
        </p:nvSpPr>
        <p:spPr>
          <a:xfrm>
            <a:off x="5895975" y="3892240"/>
            <a:ext cx="400050" cy="400050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R="0" lvl="0" indent="0" algn="ctr" defTabSz="82550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id-ID" sz="1600" b="0" i="0" u="none" strike="noStrike" cap="none" spc="0" normalizeH="0" baseline="0">
              <a:ln>
                <a:noFill/>
              </a:ln>
              <a:solidFill>
                <a:schemeClr val="bg1"/>
              </a:solidFill>
              <a:effectLst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" name="Text Placeholder 35">
            <a:extLst>
              <a:ext uri="{FF2B5EF4-FFF2-40B4-BE49-F238E27FC236}">
                <a16:creationId xmlns:a16="http://schemas.microsoft.com/office/drawing/2014/main" id="{4CFBE419-0B7E-BB6A-E4C9-860FA0A1AEE1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1892301" y="2605334"/>
            <a:ext cx="8407398" cy="424377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Description</a:t>
            </a:r>
            <a:endParaRPr lang="en-ID"/>
          </a:p>
        </p:txBody>
      </p:sp>
      <p:sp>
        <p:nvSpPr>
          <p:cNvPr id="5" name="Text Placeholder 35">
            <a:extLst>
              <a:ext uri="{FF2B5EF4-FFF2-40B4-BE49-F238E27FC236}">
                <a16:creationId xmlns:a16="http://schemas.microsoft.com/office/drawing/2014/main" id="{A54EA3CF-EF40-D33E-FFE9-904AD31BB4C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4711701" y="2040060"/>
            <a:ext cx="2768600" cy="395288"/>
          </a:xfrm>
          <a:prstGeom prst="rect">
            <a:avLst/>
          </a:prstGeom>
          <a:solidFill>
            <a:schemeClr val="accent1"/>
          </a:solidFill>
        </p:spPr>
        <p:txBody>
          <a:bodyPr anchor="ctr">
            <a:noAutofit/>
          </a:bodyPr>
          <a:lstStyle>
            <a:lvl1pPr marL="0" indent="0" algn="ctr">
              <a:buNone/>
              <a:defRPr sz="20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6" name="Text Placeholder 35">
            <a:extLst>
              <a:ext uri="{FF2B5EF4-FFF2-40B4-BE49-F238E27FC236}">
                <a16:creationId xmlns:a16="http://schemas.microsoft.com/office/drawing/2014/main" id="{D53F1650-B7F5-A72A-2430-ABC615154CA9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3356664" y="5384352"/>
            <a:ext cx="2280285" cy="424377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r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9" name="Text Placeholder 35">
            <a:extLst>
              <a:ext uri="{FF2B5EF4-FFF2-40B4-BE49-F238E27FC236}">
                <a16:creationId xmlns:a16="http://schemas.microsoft.com/office/drawing/2014/main" id="{DABF031D-ED3B-46AB-83D5-B76179B3815E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3356666" y="4971227"/>
            <a:ext cx="2280284" cy="395288"/>
          </a:xfrm>
          <a:prstGeom prst="rect">
            <a:avLst/>
          </a:prstGeom>
          <a:solidFill>
            <a:schemeClr val="accent1"/>
          </a:solidFill>
        </p:spPr>
        <p:txBody>
          <a:bodyPr anchor="ctr">
            <a:noAutofit/>
          </a:bodyPr>
          <a:lstStyle>
            <a:lvl1pPr marL="0" indent="0" algn="r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0" name="Text Placeholder 35">
            <a:extLst>
              <a:ext uri="{FF2B5EF4-FFF2-40B4-BE49-F238E27FC236}">
                <a16:creationId xmlns:a16="http://schemas.microsoft.com/office/drawing/2014/main" id="{75B02828-190C-EE0F-984B-D7F5884FFF25}"/>
              </a:ext>
            </a:extLst>
          </p:cNvPr>
          <p:cNvSpPr>
            <a:spLocks noGrp="1"/>
          </p:cNvSpPr>
          <p:nvPr>
            <p:ph type="body" sz="quarter" idx="52" hasCustomPrompt="1"/>
          </p:nvPr>
        </p:nvSpPr>
        <p:spPr>
          <a:xfrm>
            <a:off x="6555048" y="5384352"/>
            <a:ext cx="2280285" cy="424377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1" name="Text Placeholder 35">
            <a:extLst>
              <a:ext uri="{FF2B5EF4-FFF2-40B4-BE49-F238E27FC236}">
                <a16:creationId xmlns:a16="http://schemas.microsoft.com/office/drawing/2014/main" id="{58A07B92-EC53-0B18-ABC0-5CAE4E5BBF86}"/>
              </a:ext>
            </a:extLst>
          </p:cNvPr>
          <p:cNvSpPr>
            <a:spLocks noGrp="1"/>
          </p:cNvSpPr>
          <p:nvPr>
            <p:ph type="body" sz="quarter" idx="53" hasCustomPrompt="1"/>
          </p:nvPr>
        </p:nvSpPr>
        <p:spPr>
          <a:xfrm>
            <a:off x="6555050" y="4971227"/>
            <a:ext cx="2280284" cy="395288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l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B17D853-32E8-3271-4D79-FDDCA05EFE7F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8" name="Text Placeholder 28">
            <a:extLst>
              <a:ext uri="{FF2B5EF4-FFF2-40B4-BE49-F238E27FC236}">
                <a16:creationId xmlns:a16="http://schemas.microsoft.com/office/drawing/2014/main" id="{3E2AA43D-A440-9F56-C9FA-4D74D58AE6BD}"/>
              </a:ext>
            </a:extLst>
          </p:cNvPr>
          <p:cNvSpPr>
            <a:spLocks noGrp="1"/>
          </p:cNvSpPr>
          <p:nvPr>
            <p:ph type="body" sz="quarter" idx="80" hasCustomPrompt="1"/>
          </p:nvPr>
        </p:nvSpPr>
        <p:spPr>
          <a:xfrm>
            <a:off x="1046587" y="129600"/>
            <a:ext cx="9994900" cy="320400"/>
          </a:xfrm>
          <a:prstGeom prst="rect">
            <a:avLst/>
          </a:prstGeom>
        </p:spPr>
        <p:txBody>
          <a:bodyPr lIns="0" tIns="36000" bIns="36000" anchor="ctr"/>
          <a:lstStyle>
            <a:lvl1pPr marL="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19" name="Slide Number Placeholder 26">
            <a:extLst>
              <a:ext uri="{FF2B5EF4-FFF2-40B4-BE49-F238E27FC236}">
                <a16:creationId xmlns:a16="http://schemas.microsoft.com/office/drawing/2014/main" id="{1AAC6087-00E5-DECA-5410-3546ACB952A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pic>
        <p:nvPicPr>
          <p:cNvPr id="16" name="Grafik 15">
            <a:extLst>
              <a:ext uri="{FF2B5EF4-FFF2-40B4-BE49-F238E27FC236}">
                <a16:creationId xmlns:a16="http://schemas.microsoft.com/office/drawing/2014/main" id="{9692E6F1-2F48-6C3E-37E7-D379E769B17B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946775" y="3951633"/>
            <a:ext cx="285316" cy="285316"/>
          </a:xfrm>
          <a:prstGeom prst="rect">
            <a:avLst/>
          </a:prstGeom>
        </p:spPr>
      </p:pic>
      <p:sp>
        <p:nvSpPr>
          <p:cNvPr id="12" name="Footer Placeholder 1">
            <a:extLst>
              <a:ext uri="{FF2B5EF4-FFF2-40B4-BE49-F238E27FC236}">
                <a16:creationId xmlns:a16="http://schemas.microsoft.com/office/drawing/2014/main" id="{434126C4-C853-782A-1A03-798DC270D3D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5" y="6356350"/>
            <a:ext cx="4408224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15" name="Date Placeholder 4">
            <a:extLst>
              <a:ext uri="{FF2B5EF4-FFF2-40B4-BE49-F238E27FC236}">
                <a16:creationId xmlns:a16="http://schemas.microsoft.com/office/drawing/2014/main" id="{03DD0A4A-01F3-39EF-A232-FE4D42BC625B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3740383677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eitleiste_lang_Mit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93" name="Straight Connector 192">
            <a:extLst>
              <a:ext uri="{FF2B5EF4-FFF2-40B4-BE49-F238E27FC236}">
                <a16:creationId xmlns:a16="http://schemas.microsoft.com/office/drawing/2014/main" id="{BABEC828-CE0B-47FB-AE64-46766F700D95}"/>
              </a:ext>
            </a:extLst>
          </p:cNvPr>
          <p:cNvCxnSpPr>
            <a:cxnSpLocks/>
          </p:cNvCxnSpPr>
          <p:nvPr userDrawn="1"/>
        </p:nvCxnSpPr>
        <p:spPr>
          <a:xfrm>
            <a:off x="6096000" y="1820008"/>
            <a:ext cx="0" cy="5037992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 Placeholder 35">
            <a:extLst>
              <a:ext uri="{FF2B5EF4-FFF2-40B4-BE49-F238E27FC236}">
                <a16:creationId xmlns:a16="http://schemas.microsoft.com/office/drawing/2014/main" id="{D53F1650-B7F5-A72A-2430-ABC615154CA9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3356664" y="5384352"/>
            <a:ext cx="2280285" cy="424377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r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9" name="Text Placeholder 35">
            <a:extLst>
              <a:ext uri="{FF2B5EF4-FFF2-40B4-BE49-F238E27FC236}">
                <a16:creationId xmlns:a16="http://schemas.microsoft.com/office/drawing/2014/main" id="{DABF031D-ED3B-46AB-83D5-B76179B3815E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3356666" y="4971227"/>
            <a:ext cx="2280284" cy="395288"/>
          </a:xfrm>
          <a:prstGeom prst="rect">
            <a:avLst/>
          </a:prstGeom>
          <a:solidFill>
            <a:schemeClr val="accent1"/>
          </a:solidFill>
        </p:spPr>
        <p:txBody>
          <a:bodyPr anchor="ctr">
            <a:noAutofit/>
          </a:bodyPr>
          <a:lstStyle>
            <a:lvl1pPr marL="0" indent="0" algn="r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0" name="Text Placeholder 35">
            <a:extLst>
              <a:ext uri="{FF2B5EF4-FFF2-40B4-BE49-F238E27FC236}">
                <a16:creationId xmlns:a16="http://schemas.microsoft.com/office/drawing/2014/main" id="{75B02828-190C-EE0F-984B-D7F5884FFF25}"/>
              </a:ext>
            </a:extLst>
          </p:cNvPr>
          <p:cNvSpPr>
            <a:spLocks noGrp="1"/>
          </p:cNvSpPr>
          <p:nvPr>
            <p:ph type="body" sz="quarter" idx="52" hasCustomPrompt="1"/>
          </p:nvPr>
        </p:nvSpPr>
        <p:spPr>
          <a:xfrm>
            <a:off x="6555048" y="5384352"/>
            <a:ext cx="2280285" cy="424377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1" name="Text Placeholder 35">
            <a:extLst>
              <a:ext uri="{FF2B5EF4-FFF2-40B4-BE49-F238E27FC236}">
                <a16:creationId xmlns:a16="http://schemas.microsoft.com/office/drawing/2014/main" id="{58A07B92-EC53-0B18-ABC0-5CAE4E5BBF86}"/>
              </a:ext>
            </a:extLst>
          </p:cNvPr>
          <p:cNvSpPr>
            <a:spLocks noGrp="1"/>
          </p:cNvSpPr>
          <p:nvPr>
            <p:ph type="body" sz="quarter" idx="53" hasCustomPrompt="1"/>
          </p:nvPr>
        </p:nvSpPr>
        <p:spPr>
          <a:xfrm>
            <a:off x="6555050" y="4971227"/>
            <a:ext cx="2280284" cy="395288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l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4" name="Text Placeholder 35">
            <a:extLst>
              <a:ext uri="{FF2B5EF4-FFF2-40B4-BE49-F238E27FC236}">
                <a16:creationId xmlns:a16="http://schemas.microsoft.com/office/drawing/2014/main" id="{EFBFBF15-B6E0-F213-71CB-E44929F4A861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3356664" y="3478587"/>
            <a:ext cx="2280285" cy="424377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r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5" name="Text Placeholder 35">
            <a:extLst>
              <a:ext uri="{FF2B5EF4-FFF2-40B4-BE49-F238E27FC236}">
                <a16:creationId xmlns:a16="http://schemas.microsoft.com/office/drawing/2014/main" id="{13575EB3-D391-E847-4EF2-2AA0EA5DF73C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3356666" y="3065462"/>
            <a:ext cx="2280284" cy="395288"/>
          </a:xfrm>
          <a:prstGeom prst="rect">
            <a:avLst/>
          </a:prstGeom>
          <a:solidFill>
            <a:schemeClr val="accent1"/>
          </a:solidFill>
        </p:spPr>
        <p:txBody>
          <a:bodyPr anchor="ctr">
            <a:noAutofit/>
          </a:bodyPr>
          <a:lstStyle>
            <a:lvl1pPr marL="0" indent="0" algn="r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6" name="Text Placeholder 35">
            <a:extLst>
              <a:ext uri="{FF2B5EF4-FFF2-40B4-BE49-F238E27FC236}">
                <a16:creationId xmlns:a16="http://schemas.microsoft.com/office/drawing/2014/main" id="{EA114B23-7690-D520-1D6D-3466C64D44D9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6555048" y="3478587"/>
            <a:ext cx="2280285" cy="424377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7" name="Text Placeholder 35">
            <a:extLst>
              <a:ext uri="{FF2B5EF4-FFF2-40B4-BE49-F238E27FC236}">
                <a16:creationId xmlns:a16="http://schemas.microsoft.com/office/drawing/2014/main" id="{0BF3BBD2-BA32-4D55-1C66-63C65FFA8A49}"/>
              </a:ext>
            </a:extLst>
          </p:cNvPr>
          <p:cNvSpPr>
            <a:spLocks noGrp="1"/>
          </p:cNvSpPr>
          <p:nvPr>
            <p:ph type="body" sz="quarter" idx="57" hasCustomPrompt="1"/>
          </p:nvPr>
        </p:nvSpPr>
        <p:spPr>
          <a:xfrm>
            <a:off x="6555050" y="3065462"/>
            <a:ext cx="2280284" cy="395288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l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8" name="Text Placeholder 35">
            <a:extLst>
              <a:ext uri="{FF2B5EF4-FFF2-40B4-BE49-F238E27FC236}">
                <a16:creationId xmlns:a16="http://schemas.microsoft.com/office/drawing/2014/main" id="{8AD7856D-DBEE-052B-9E43-1B604DB5DED6}"/>
              </a:ext>
            </a:extLst>
          </p:cNvPr>
          <p:cNvSpPr>
            <a:spLocks noGrp="1"/>
          </p:cNvSpPr>
          <p:nvPr>
            <p:ph type="body" sz="quarter" idx="58" hasCustomPrompt="1"/>
          </p:nvPr>
        </p:nvSpPr>
        <p:spPr>
          <a:xfrm>
            <a:off x="3356664" y="1567685"/>
            <a:ext cx="2280285" cy="424377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r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9" name="Text Placeholder 35">
            <a:extLst>
              <a:ext uri="{FF2B5EF4-FFF2-40B4-BE49-F238E27FC236}">
                <a16:creationId xmlns:a16="http://schemas.microsoft.com/office/drawing/2014/main" id="{301E7BA6-3A78-A662-08D6-29864694AC4A}"/>
              </a:ext>
            </a:extLst>
          </p:cNvPr>
          <p:cNvSpPr>
            <a:spLocks noGrp="1"/>
          </p:cNvSpPr>
          <p:nvPr>
            <p:ph type="body" sz="quarter" idx="59" hasCustomPrompt="1"/>
          </p:nvPr>
        </p:nvSpPr>
        <p:spPr>
          <a:xfrm>
            <a:off x="3356666" y="1154560"/>
            <a:ext cx="2280284" cy="395288"/>
          </a:xfrm>
          <a:prstGeom prst="rect">
            <a:avLst/>
          </a:prstGeom>
          <a:solidFill>
            <a:schemeClr val="accent1"/>
          </a:solidFill>
        </p:spPr>
        <p:txBody>
          <a:bodyPr anchor="ctr">
            <a:noAutofit/>
          </a:bodyPr>
          <a:lstStyle>
            <a:lvl1pPr marL="0" indent="0" algn="r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20" name="Text Placeholder 35">
            <a:extLst>
              <a:ext uri="{FF2B5EF4-FFF2-40B4-BE49-F238E27FC236}">
                <a16:creationId xmlns:a16="http://schemas.microsoft.com/office/drawing/2014/main" id="{EB6D93B1-0DDC-4F97-BA5D-202FE3F5762D}"/>
              </a:ext>
            </a:extLst>
          </p:cNvPr>
          <p:cNvSpPr>
            <a:spLocks noGrp="1"/>
          </p:cNvSpPr>
          <p:nvPr>
            <p:ph type="body" sz="quarter" idx="60" hasCustomPrompt="1"/>
          </p:nvPr>
        </p:nvSpPr>
        <p:spPr>
          <a:xfrm>
            <a:off x="6555048" y="1567685"/>
            <a:ext cx="2280285" cy="424377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21" name="Text Placeholder 35">
            <a:extLst>
              <a:ext uri="{FF2B5EF4-FFF2-40B4-BE49-F238E27FC236}">
                <a16:creationId xmlns:a16="http://schemas.microsoft.com/office/drawing/2014/main" id="{1544DA9D-6CA8-DBD8-A017-06EF33FD95B1}"/>
              </a:ext>
            </a:extLst>
          </p:cNvPr>
          <p:cNvSpPr>
            <a:spLocks noGrp="1"/>
          </p:cNvSpPr>
          <p:nvPr>
            <p:ph type="body" sz="quarter" idx="61" hasCustomPrompt="1"/>
          </p:nvPr>
        </p:nvSpPr>
        <p:spPr>
          <a:xfrm>
            <a:off x="6555050" y="1154560"/>
            <a:ext cx="2280284" cy="395288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l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4" name="Rectangle 9">
            <a:extLst>
              <a:ext uri="{FF2B5EF4-FFF2-40B4-BE49-F238E27FC236}">
                <a16:creationId xmlns:a16="http://schemas.microsoft.com/office/drawing/2014/main" id="{ED86420A-4D47-94E0-F32C-4D04108FEF9F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2" name="Text Placeholder 28">
            <a:extLst>
              <a:ext uri="{FF2B5EF4-FFF2-40B4-BE49-F238E27FC236}">
                <a16:creationId xmlns:a16="http://schemas.microsoft.com/office/drawing/2014/main" id="{302D8E8E-6852-BF07-E562-96FB7BDB5D24}"/>
              </a:ext>
            </a:extLst>
          </p:cNvPr>
          <p:cNvSpPr>
            <a:spLocks noGrp="1"/>
          </p:cNvSpPr>
          <p:nvPr>
            <p:ph type="body" sz="quarter" idx="80" hasCustomPrompt="1"/>
          </p:nvPr>
        </p:nvSpPr>
        <p:spPr>
          <a:xfrm>
            <a:off x="1046587" y="129600"/>
            <a:ext cx="9994900" cy="320400"/>
          </a:xfrm>
          <a:prstGeom prst="rect">
            <a:avLst/>
          </a:prstGeom>
        </p:spPr>
        <p:txBody>
          <a:bodyPr lIns="0" tIns="36000" bIns="36000" anchor="ctr"/>
          <a:lstStyle>
            <a:lvl1pPr marL="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B284B28D-B133-569F-72E9-2FE90D41C893}"/>
              </a:ext>
            </a:extLst>
          </p:cNvPr>
          <p:cNvSpPr>
            <a:spLocks noGrp="1"/>
          </p:cNvSpPr>
          <p:nvPr>
            <p:ph type="body" sz="quarter" idx="81" hasCustomPrompt="1"/>
          </p:nvPr>
        </p:nvSpPr>
        <p:spPr>
          <a:xfrm>
            <a:off x="6007640" y="1412131"/>
            <a:ext cx="176716" cy="176716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r>
              <a:rPr lang="en-US"/>
              <a:t>Click to edit Master text styles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4326F583-6350-A1B9-9626-EA948BDF07B7}"/>
              </a:ext>
            </a:extLst>
          </p:cNvPr>
          <p:cNvSpPr>
            <a:spLocks noGrp="1"/>
          </p:cNvSpPr>
          <p:nvPr>
            <p:ph type="body" sz="quarter" idx="82" hasCustomPrompt="1"/>
          </p:nvPr>
        </p:nvSpPr>
        <p:spPr>
          <a:xfrm>
            <a:off x="6007640" y="3340642"/>
            <a:ext cx="176716" cy="176716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r>
              <a:rPr lang="en-US"/>
              <a:t>Click to edit Master</a:t>
            </a:r>
          </a:p>
        </p:txBody>
      </p:sp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AF19ADBC-460A-AA53-E03B-7611796CCE81}"/>
              </a:ext>
            </a:extLst>
          </p:cNvPr>
          <p:cNvSpPr>
            <a:spLocks noGrp="1"/>
          </p:cNvSpPr>
          <p:nvPr>
            <p:ph type="body" sz="quarter" idx="83" hasCustomPrompt="1"/>
          </p:nvPr>
        </p:nvSpPr>
        <p:spPr>
          <a:xfrm>
            <a:off x="6007640" y="5269153"/>
            <a:ext cx="176716" cy="176716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r>
              <a:rPr lang="en-US"/>
              <a:t>Click to</a:t>
            </a:r>
          </a:p>
        </p:txBody>
      </p:sp>
      <p:sp>
        <p:nvSpPr>
          <p:cNvPr id="24" name="Slide Number Placeholder 26">
            <a:extLst>
              <a:ext uri="{FF2B5EF4-FFF2-40B4-BE49-F238E27FC236}">
                <a16:creationId xmlns:a16="http://schemas.microsoft.com/office/drawing/2014/main" id="{7C937311-139C-5D0D-7FD2-94E6A323A41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5" name="Footer Placeholder 1">
            <a:extLst>
              <a:ext uri="{FF2B5EF4-FFF2-40B4-BE49-F238E27FC236}">
                <a16:creationId xmlns:a16="http://schemas.microsoft.com/office/drawing/2014/main" id="{BB6E620E-4404-40C6-7C37-9AC3505BCF6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5" y="6356350"/>
            <a:ext cx="4408224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7" name="Date Placeholder 4">
            <a:extLst>
              <a:ext uri="{FF2B5EF4-FFF2-40B4-BE49-F238E27FC236}">
                <a16:creationId xmlns:a16="http://schemas.microsoft.com/office/drawing/2014/main" id="{F7EB848E-9870-6B40-153B-4F876A72816F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72337755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Zeitleiste_lang_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93" name="Straight Connector 192">
            <a:extLst>
              <a:ext uri="{FF2B5EF4-FFF2-40B4-BE49-F238E27FC236}">
                <a16:creationId xmlns:a16="http://schemas.microsoft.com/office/drawing/2014/main" id="{BABEC828-CE0B-47FB-AE64-46766F700D95}"/>
              </a:ext>
            </a:extLst>
          </p:cNvPr>
          <p:cNvCxnSpPr>
            <a:cxnSpLocks/>
          </p:cNvCxnSpPr>
          <p:nvPr userDrawn="1"/>
        </p:nvCxnSpPr>
        <p:spPr>
          <a:xfrm>
            <a:off x="6096000" y="475959"/>
            <a:ext cx="0" cy="4019841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 Placeholder 35">
            <a:extLst>
              <a:ext uri="{FF2B5EF4-FFF2-40B4-BE49-F238E27FC236}">
                <a16:creationId xmlns:a16="http://schemas.microsoft.com/office/drawing/2014/main" id="{EFBFBF15-B6E0-F213-71CB-E44929F4A861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3356664" y="3478587"/>
            <a:ext cx="2280285" cy="424377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r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5" name="Text Placeholder 35">
            <a:extLst>
              <a:ext uri="{FF2B5EF4-FFF2-40B4-BE49-F238E27FC236}">
                <a16:creationId xmlns:a16="http://schemas.microsoft.com/office/drawing/2014/main" id="{13575EB3-D391-E847-4EF2-2AA0EA5DF73C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3356666" y="3065462"/>
            <a:ext cx="2280284" cy="395288"/>
          </a:xfrm>
          <a:prstGeom prst="rect">
            <a:avLst/>
          </a:prstGeom>
          <a:solidFill>
            <a:schemeClr val="accent1"/>
          </a:solidFill>
        </p:spPr>
        <p:txBody>
          <a:bodyPr anchor="ctr">
            <a:noAutofit/>
          </a:bodyPr>
          <a:lstStyle>
            <a:lvl1pPr marL="0" indent="0" algn="r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6" name="Text Placeholder 35">
            <a:extLst>
              <a:ext uri="{FF2B5EF4-FFF2-40B4-BE49-F238E27FC236}">
                <a16:creationId xmlns:a16="http://schemas.microsoft.com/office/drawing/2014/main" id="{EA114B23-7690-D520-1D6D-3466C64D44D9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6555048" y="3478587"/>
            <a:ext cx="2280285" cy="424377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7" name="Text Placeholder 35">
            <a:extLst>
              <a:ext uri="{FF2B5EF4-FFF2-40B4-BE49-F238E27FC236}">
                <a16:creationId xmlns:a16="http://schemas.microsoft.com/office/drawing/2014/main" id="{0BF3BBD2-BA32-4D55-1C66-63C65FFA8A49}"/>
              </a:ext>
            </a:extLst>
          </p:cNvPr>
          <p:cNvSpPr>
            <a:spLocks noGrp="1"/>
          </p:cNvSpPr>
          <p:nvPr>
            <p:ph type="body" sz="quarter" idx="57" hasCustomPrompt="1"/>
          </p:nvPr>
        </p:nvSpPr>
        <p:spPr>
          <a:xfrm>
            <a:off x="6555050" y="3065462"/>
            <a:ext cx="2280284" cy="395288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l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8" name="Text Placeholder 35">
            <a:extLst>
              <a:ext uri="{FF2B5EF4-FFF2-40B4-BE49-F238E27FC236}">
                <a16:creationId xmlns:a16="http://schemas.microsoft.com/office/drawing/2014/main" id="{8AD7856D-DBEE-052B-9E43-1B604DB5DED6}"/>
              </a:ext>
            </a:extLst>
          </p:cNvPr>
          <p:cNvSpPr>
            <a:spLocks noGrp="1"/>
          </p:cNvSpPr>
          <p:nvPr>
            <p:ph type="body" sz="quarter" idx="58" hasCustomPrompt="1"/>
          </p:nvPr>
        </p:nvSpPr>
        <p:spPr>
          <a:xfrm>
            <a:off x="3356664" y="1567685"/>
            <a:ext cx="2280285" cy="424377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r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9" name="Text Placeholder 35">
            <a:extLst>
              <a:ext uri="{FF2B5EF4-FFF2-40B4-BE49-F238E27FC236}">
                <a16:creationId xmlns:a16="http://schemas.microsoft.com/office/drawing/2014/main" id="{301E7BA6-3A78-A662-08D6-29864694AC4A}"/>
              </a:ext>
            </a:extLst>
          </p:cNvPr>
          <p:cNvSpPr>
            <a:spLocks noGrp="1"/>
          </p:cNvSpPr>
          <p:nvPr>
            <p:ph type="body" sz="quarter" idx="59" hasCustomPrompt="1"/>
          </p:nvPr>
        </p:nvSpPr>
        <p:spPr>
          <a:xfrm>
            <a:off x="3356666" y="1154560"/>
            <a:ext cx="2280284" cy="395288"/>
          </a:xfrm>
          <a:prstGeom prst="rect">
            <a:avLst/>
          </a:prstGeom>
          <a:solidFill>
            <a:schemeClr val="accent1"/>
          </a:solidFill>
        </p:spPr>
        <p:txBody>
          <a:bodyPr anchor="ctr">
            <a:noAutofit/>
          </a:bodyPr>
          <a:lstStyle>
            <a:lvl1pPr marL="0" indent="0" algn="r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20" name="Text Placeholder 35">
            <a:extLst>
              <a:ext uri="{FF2B5EF4-FFF2-40B4-BE49-F238E27FC236}">
                <a16:creationId xmlns:a16="http://schemas.microsoft.com/office/drawing/2014/main" id="{EB6D93B1-0DDC-4F97-BA5D-202FE3F5762D}"/>
              </a:ext>
            </a:extLst>
          </p:cNvPr>
          <p:cNvSpPr>
            <a:spLocks noGrp="1"/>
          </p:cNvSpPr>
          <p:nvPr>
            <p:ph type="body" sz="quarter" idx="60" hasCustomPrompt="1"/>
          </p:nvPr>
        </p:nvSpPr>
        <p:spPr>
          <a:xfrm>
            <a:off x="6555048" y="1567685"/>
            <a:ext cx="2280285" cy="424377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21" name="Text Placeholder 35">
            <a:extLst>
              <a:ext uri="{FF2B5EF4-FFF2-40B4-BE49-F238E27FC236}">
                <a16:creationId xmlns:a16="http://schemas.microsoft.com/office/drawing/2014/main" id="{1544DA9D-6CA8-DBD8-A017-06EF33FD95B1}"/>
              </a:ext>
            </a:extLst>
          </p:cNvPr>
          <p:cNvSpPr>
            <a:spLocks noGrp="1"/>
          </p:cNvSpPr>
          <p:nvPr>
            <p:ph type="body" sz="quarter" idx="61" hasCustomPrompt="1"/>
          </p:nvPr>
        </p:nvSpPr>
        <p:spPr>
          <a:xfrm>
            <a:off x="6555050" y="1154560"/>
            <a:ext cx="2280284" cy="395288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l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8E2ED80C-A3A6-53C2-AD2A-EAC46DE9904F}"/>
              </a:ext>
            </a:extLst>
          </p:cNvPr>
          <p:cNvSpPr/>
          <p:nvPr userDrawn="1"/>
        </p:nvSpPr>
        <p:spPr>
          <a:xfrm>
            <a:off x="5895975" y="4495800"/>
            <a:ext cx="400050" cy="400050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R="0" lvl="0" indent="0" algn="ctr" defTabSz="825500" fontAlgn="auto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id-ID" sz="1600" b="0" i="0" u="none" strike="noStrike" cap="none" spc="0" normalizeH="0" baseline="0">
              <a:ln>
                <a:noFill/>
              </a:ln>
              <a:solidFill>
                <a:schemeClr val="bg1"/>
              </a:solidFill>
              <a:effectLst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29BD9E30-522A-4C03-44E7-BBE67FFAA7F7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2" name="Text Placeholder 28">
            <a:extLst>
              <a:ext uri="{FF2B5EF4-FFF2-40B4-BE49-F238E27FC236}">
                <a16:creationId xmlns:a16="http://schemas.microsoft.com/office/drawing/2014/main" id="{A69E2E3F-D692-5923-CDBE-FA123842BDDC}"/>
              </a:ext>
            </a:extLst>
          </p:cNvPr>
          <p:cNvSpPr>
            <a:spLocks noGrp="1"/>
          </p:cNvSpPr>
          <p:nvPr>
            <p:ph type="body" sz="quarter" idx="80" hasCustomPrompt="1"/>
          </p:nvPr>
        </p:nvSpPr>
        <p:spPr>
          <a:xfrm>
            <a:off x="1046587" y="129600"/>
            <a:ext cx="9994900" cy="320400"/>
          </a:xfrm>
          <a:prstGeom prst="rect">
            <a:avLst/>
          </a:prstGeom>
        </p:spPr>
        <p:txBody>
          <a:bodyPr lIns="0" tIns="36000" bIns="36000" anchor="ctr"/>
          <a:lstStyle>
            <a:lvl1pPr marL="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00BC69E0-DADE-10DC-ED44-22820E4EEEF3}"/>
              </a:ext>
            </a:extLst>
          </p:cNvPr>
          <p:cNvSpPr>
            <a:spLocks noGrp="1"/>
          </p:cNvSpPr>
          <p:nvPr>
            <p:ph type="body" sz="quarter" idx="81"/>
          </p:nvPr>
        </p:nvSpPr>
        <p:spPr>
          <a:xfrm>
            <a:off x="6007640" y="1412131"/>
            <a:ext cx="176716" cy="176716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E0F13975-0B73-E036-1B32-ABAFA21BC463}"/>
              </a:ext>
            </a:extLst>
          </p:cNvPr>
          <p:cNvSpPr>
            <a:spLocks noGrp="1"/>
          </p:cNvSpPr>
          <p:nvPr>
            <p:ph type="body" sz="quarter" idx="82"/>
          </p:nvPr>
        </p:nvSpPr>
        <p:spPr>
          <a:xfrm>
            <a:off x="6007640" y="3340642"/>
            <a:ext cx="176716" cy="176716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sp>
        <p:nvSpPr>
          <p:cNvPr id="11" name="Slide Number Placeholder 26">
            <a:extLst>
              <a:ext uri="{FF2B5EF4-FFF2-40B4-BE49-F238E27FC236}">
                <a16:creationId xmlns:a16="http://schemas.microsoft.com/office/drawing/2014/main" id="{87D17ED5-FB9C-0420-E923-685960BF730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7" name="Footer Placeholder 1">
            <a:extLst>
              <a:ext uri="{FF2B5EF4-FFF2-40B4-BE49-F238E27FC236}">
                <a16:creationId xmlns:a16="http://schemas.microsoft.com/office/drawing/2014/main" id="{C717BD6F-5074-C2FB-D260-B8195D9015B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4408225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8" name="Date Placeholder 4">
            <a:extLst>
              <a:ext uri="{FF2B5EF4-FFF2-40B4-BE49-F238E27FC236}">
                <a16:creationId xmlns:a16="http://schemas.microsoft.com/office/drawing/2014/main" id="{04364F60-DEB8-6DC8-D83C-0B76E1A5E056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41171923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zes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traight Connector 67">
            <a:extLst>
              <a:ext uri="{FF2B5EF4-FFF2-40B4-BE49-F238E27FC236}">
                <a16:creationId xmlns:a16="http://schemas.microsoft.com/office/drawing/2014/main" id="{A679B33D-6FCA-E97C-458D-59FC00D43C5A}"/>
              </a:ext>
            </a:extLst>
          </p:cNvPr>
          <p:cNvCxnSpPr>
            <a:cxnSpLocks/>
          </p:cNvCxnSpPr>
          <p:nvPr userDrawn="1"/>
        </p:nvCxnSpPr>
        <p:spPr>
          <a:xfrm>
            <a:off x="4480358" y="1341437"/>
            <a:ext cx="0" cy="4154488"/>
          </a:xfrm>
          <a:prstGeom prst="line">
            <a:avLst/>
          </a:prstGeom>
          <a:noFill/>
          <a:ln w="19050" cap="flat">
            <a:solidFill>
              <a:schemeClr val="bg1"/>
            </a:solidFill>
            <a:prstDash val="solid"/>
            <a:miter lim="400000"/>
            <a:tailEnd type="none"/>
          </a:ln>
          <a:effectLst/>
          <a:sp3d/>
        </p:spPr>
      </p:cxnSp>
      <p:sp>
        <p:nvSpPr>
          <p:cNvPr id="36" name="Rectangle 75">
            <a:extLst>
              <a:ext uri="{FF2B5EF4-FFF2-40B4-BE49-F238E27FC236}">
                <a16:creationId xmlns:a16="http://schemas.microsoft.com/office/drawing/2014/main" id="{CCA99A2F-8D6F-EB26-53A0-043AEF7B9979}"/>
              </a:ext>
            </a:extLst>
          </p:cNvPr>
          <p:cNvSpPr/>
          <p:nvPr userDrawn="1"/>
        </p:nvSpPr>
        <p:spPr>
          <a:xfrm>
            <a:off x="600075" y="5649680"/>
            <a:ext cx="10990262" cy="500295"/>
          </a:xfrm>
          <a:prstGeom prst="rect">
            <a:avLst/>
          </a:prstGeom>
          <a:solidFill>
            <a:schemeClr val="accent1"/>
          </a:solidFill>
          <a:ln w="12700" cap="flat">
            <a:noFill/>
            <a:prstDash val="solid"/>
            <a:miter lim="400000"/>
          </a:ln>
          <a:effectLst/>
          <a:sp3d/>
        </p:spPr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lvl="0"/>
            <a:endParaRPr lang="en-GB" noProof="0">
              <a:sym typeface="Helvetica Neue"/>
            </a:endParaRPr>
          </a:p>
        </p:txBody>
      </p:sp>
      <p:sp>
        <p:nvSpPr>
          <p:cNvPr id="41" name="Rectangle 68">
            <a:extLst>
              <a:ext uri="{FF2B5EF4-FFF2-40B4-BE49-F238E27FC236}">
                <a16:creationId xmlns:a16="http://schemas.microsoft.com/office/drawing/2014/main" id="{D43A8EC6-C5FB-EBEA-44E5-A4171725E991}"/>
              </a:ext>
            </a:extLst>
          </p:cNvPr>
          <p:cNvSpPr>
            <a:spLocks noChangeAspect="1"/>
          </p:cNvSpPr>
          <p:nvPr userDrawn="1"/>
        </p:nvSpPr>
        <p:spPr>
          <a:xfrm>
            <a:off x="4390586" y="1525445"/>
            <a:ext cx="179545" cy="180000"/>
          </a:xfrm>
          <a:prstGeom prst="rect">
            <a:avLst/>
          </a:prstGeom>
          <a:solidFill>
            <a:schemeClr val="bg1"/>
          </a:solidFill>
          <a:ln w="25400" cap="flat" cmpd="sng" algn="ctr">
            <a:noFill/>
            <a:prstDash val="solid"/>
          </a:ln>
          <a:effectLst/>
        </p:spPr>
        <p:txBody>
          <a:bodyPr rtlCol="0" anchor="ctr">
            <a:no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Helvetica Neue"/>
              <a:ea typeface="+mn-ea"/>
              <a:cs typeface="+mn-cs"/>
              <a:sym typeface="Helvetica Neue Medium"/>
            </a:endParaRPr>
          </a:p>
        </p:txBody>
      </p:sp>
      <p:sp>
        <p:nvSpPr>
          <p:cNvPr id="45" name="Text Placeholder 24">
            <a:extLst>
              <a:ext uri="{FF2B5EF4-FFF2-40B4-BE49-F238E27FC236}">
                <a16:creationId xmlns:a16="http://schemas.microsoft.com/office/drawing/2014/main" id="{B3D03983-CD3B-8AD9-180F-552D37ADBE2F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608137" y="2205639"/>
            <a:ext cx="3504315" cy="589622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txBody>
          <a:bodyPr lIns="108000" tIns="108000" rIns="108000" bIns="108000" anchor="ctr">
            <a:noAutofit/>
          </a:bodyPr>
          <a:lstStyle>
            <a:lvl1pPr marL="0" indent="0" algn="l">
              <a:lnSpc>
                <a:spcPct val="120000"/>
              </a:lnSpc>
              <a:buClr>
                <a:schemeClr val="accent1"/>
              </a:buClr>
              <a:buFont typeface="Arial" panose="020B0604020202020204" pitchFamily="34" charset="0"/>
              <a:buNone/>
              <a:defRPr sz="1400" b="0">
                <a:solidFill>
                  <a:schemeClr val="tx1"/>
                </a:solidFill>
                <a:latin typeface="+mj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de-DE"/>
              <a:t>Sub Headline</a:t>
            </a:r>
          </a:p>
        </p:txBody>
      </p:sp>
      <p:sp>
        <p:nvSpPr>
          <p:cNvPr id="51" name="Text Placeholder 24">
            <a:extLst>
              <a:ext uri="{FF2B5EF4-FFF2-40B4-BE49-F238E27FC236}">
                <a16:creationId xmlns:a16="http://schemas.microsoft.com/office/drawing/2014/main" id="{9D2536E2-5B8D-CC0A-4100-99A91DCACBCD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608137" y="3065340"/>
            <a:ext cx="3504315" cy="589622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txBody>
          <a:bodyPr lIns="108000" tIns="108000" rIns="108000" bIns="108000" anchor="ctr">
            <a:noAutofit/>
          </a:bodyPr>
          <a:lstStyle>
            <a:lvl1pPr marL="0" indent="0" algn="l">
              <a:lnSpc>
                <a:spcPct val="120000"/>
              </a:lnSpc>
              <a:buClr>
                <a:schemeClr val="accent1"/>
              </a:buClr>
              <a:buFont typeface="Arial" panose="020B0604020202020204" pitchFamily="34" charset="0"/>
              <a:buNone/>
              <a:defRPr sz="1400" b="0">
                <a:solidFill>
                  <a:schemeClr val="tx1"/>
                </a:solidFill>
                <a:latin typeface="+mj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de-DE"/>
              <a:t>Sub Headline</a:t>
            </a:r>
          </a:p>
        </p:txBody>
      </p:sp>
      <p:sp>
        <p:nvSpPr>
          <p:cNvPr id="53" name="Text Placeholder 24">
            <a:extLst>
              <a:ext uri="{FF2B5EF4-FFF2-40B4-BE49-F238E27FC236}">
                <a16:creationId xmlns:a16="http://schemas.microsoft.com/office/drawing/2014/main" id="{C1444EB1-3183-62F5-157E-99FC0AFA207B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608137" y="3930279"/>
            <a:ext cx="3504315" cy="589622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txBody>
          <a:bodyPr lIns="108000" tIns="108000" rIns="108000" bIns="108000" anchor="ctr">
            <a:noAutofit/>
          </a:bodyPr>
          <a:lstStyle>
            <a:lvl1pPr marL="0" indent="0" algn="l">
              <a:lnSpc>
                <a:spcPct val="120000"/>
              </a:lnSpc>
              <a:buClr>
                <a:schemeClr val="accent1"/>
              </a:buClr>
              <a:buFont typeface="Arial" panose="020B0604020202020204" pitchFamily="34" charset="0"/>
              <a:buNone/>
              <a:defRPr sz="1400" b="0">
                <a:solidFill>
                  <a:schemeClr val="tx1"/>
                </a:solidFill>
                <a:latin typeface="+mj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de-DE"/>
              <a:t>Sub Headline</a:t>
            </a:r>
          </a:p>
        </p:txBody>
      </p:sp>
      <p:sp>
        <p:nvSpPr>
          <p:cNvPr id="54" name="Text Placeholder 24">
            <a:extLst>
              <a:ext uri="{FF2B5EF4-FFF2-40B4-BE49-F238E27FC236}">
                <a16:creationId xmlns:a16="http://schemas.microsoft.com/office/drawing/2014/main" id="{9F5D6C62-D899-C937-D1A1-F6407A177EAE}"/>
              </a:ext>
            </a:extLst>
          </p:cNvPr>
          <p:cNvSpPr>
            <a:spLocks noGrp="1"/>
          </p:cNvSpPr>
          <p:nvPr>
            <p:ph type="body" sz="quarter" idx="48" hasCustomPrompt="1"/>
          </p:nvPr>
        </p:nvSpPr>
        <p:spPr>
          <a:xfrm>
            <a:off x="608137" y="4789980"/>
            <a:ext cx="3504315" cy="589622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txBody>
          <a:bodyPr lIns="108000" tIns="108000" rIns="108000" bIns="108000" anchor="ctr">
            <a:noAutofit/>
          </a:bodyPr>
          <a:lstStyle>
            <a:lvl1pPr marL="0" indent="0" algn="l">
              <a:lnSpc>
                <a:spcPct val="120000"/>
              </a:lnSpc>
              <a:buClr>
                <a:schemeClr val="accent1"/>
              </a:buClr>
              <a:buFont typeface="Arial" panose="020B0604020202020204" pitchFamily="34" charset="0"/>
              <a:buNone/>
              <a:defRPr sz="1400" b="0">
                <a:solidFill>
                  <a:schemeClr val="tx1"/>
                </a:solidFill>
                <a:latin typeface="+mj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de-DE"/>
              <a:t>Sub Headline</a:t>
            </a:r>
          </a:p>
        </p:txBody>
      </p:sp>
      <p:sp>
        <p:nvSpPr>
          <p:cNvPr id="55" name="Text Placeholder 24">
            <a:extLst>
              <a:ext uri="{FF2B5EF4-FFF2-40B4-BE49-F238E27FC236}">
                <a16:creationId xmlns:a16="http://schemas.microsoft.com/office/drawing/2014/main" id="{7E474DC2-92FB-F510-A740-DC7D745DBBDD}"/>
              </a:ext>
            </a:extLst>
          </p:cNvPr>
          <p:cNvSpPr>
            <a:spLocks noGrp="1"/>
          </p:cNvSpPr>
          <p:nvPr>
            <p:ph type="body" sz="quarter" idx="49" hasCustomPrompt="1"/>
          </p:nvPr>
        </p:nvSpPr>
        <p:spPr>
          <a:xfrm>
            <a:off x="753185" y="5649681"/>
            <a:ext cx="10677570" cy="500295"/>
          </a:xfrm>
          <a:prstGeom prst="rect">
            <a:avLst/>
          </a:prstGeom>
          <a:ln w="12700">
            <a:noFill/>
          </a:ln>
        </p:spPr>
        <p:txBody>
          <a:bodyPr lIns="108000" tIns="108000" rIns="108000" bIns="108000" anchor="ctr">
            <a:noAutofit/>
          </a:bodyPr>
          <a:lstStyle>
            <a:lvl1pPr marL="0" indent="0" algn="l">
              <a:lnSpc>
                <a:spcPct val="120000"/>
              </a:lnSpc>
              <a:buClr>
                <a:schemeClr val="accent1"/>
              </a:buClr>
              <a:buFont typeface="Arial" panose="020B0604020202020204" pitchFamily="34" charset="0"/>
              <a:buNone/>
              <a:defRPr sz="1600" b="0">
                <a:solidFill>
                  <a:schemeClr val="bg1"/>
                </a:solidFill>
                <a:latin typeface="+mj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de-DE"/>
              <a:t>Text</a:t>
            </a:r>
          </a:p>
        </p:txBody>
      </p:sp>
      <p:sp>
        <p:nvSpPr>
          <p:cNvPr id="56" name="Text Placeholder 24">
            <a:extLst>
              <a:ext uri="{FF2B5EF4-FFF2-40B4-BE49-F238E27FC236}">
                <a16:creationId xmlns:a16="http://schemas.microsoft.com/office/drawing/2014/main" id="{1D579F9B-2BF4-9AA8-6ED6-E791087B1BC1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4814493" y="1341437"/>
            <a:ext cx="6769370" cy="589622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txBody>
          <a:bodyPr lIns="144000" tIns="108000" rIns="108000" bIns="108000" anchor="ctr">
            <a:noAutofit/>
          </a:bodyPr>
          <a:lstStyle>
            <a:lvl1pPr marL="171450" indent="-230400" algn="l">
              <a:lnSpc>
                <a:spcPct val="100000"/>
              </a:lnSpc>
              <a:buClr>
                <a:schemeClr val="bg1"/>
              </a:buClr>
              <a:buFont typeface="Wingdings" panose="05000000000000000000" pitchFamily="2" charset="2"/>
              <a:buChar char="§"/>
              <a:defRPr sz="1200">
                <a:solidFill>
                  <a:schemeClr val="bg1"/>
                </a:solidFill>
                <a:latin typeface="+mn-lt"/>
              </a:defRPr>
            </a:lvl1pPr>
            <a:lvl2pPr marL="628650" indent="-171450">
              <a:lnSpc>
                <a:spcPct val="100000"/>
              </a:lnSpc>
              <a:buFont typeface="Wingdings" pitchFamily="2" charset="2"/>
              <a:buChar char="§"/>
              <a:defRPr sz="1200">
                <a:solidFill>
                  <a:schemeClr val="bg2"/>
                </a:solidFill>
              </a:defRPr>
            </a:lvl2pPr>
            <a:lvl3pPr marL="1085850" indent="-171450">
              <a:buFont typeface="Wingdings" pitchFamily="2" charset="2"/>
              <a:buChar char="§"/>
              <a:defRPr>
                <a:solidFill>
                  <a:schemeClr val="bg2"/>
                </a:solidFill>
              </a:defRPr>
            </a:lvl3pPr>
            <a:lvl4pPr marL="1543050" indent="-171450">
              <a:buFont typeface="Wingdings" pitchFamily="2" charset="2"/>
              <a:buChar char="§"/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marL="628650" lvl="1" indent="-171450">
              <a:buFont typeface="Wingdings" pitchFamily="2" charset="2"/>
              <a:buChar char="§"/>
            </a:pPr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</p:txBody>
      </p:sp>
      <p:sp>
        <p:nvSpPr>
          <p:cNvPr id="61" name="Text Placeholder 26">
            <a:extLst>
              <a:ext uri="{FF2B5EF4-FFF2-40B4-BE49-F238E27FC236}">
                <a16:creationId xmlns:a16="http://schemas.microsoft.com/office/drawing/2014/main" id="{31E34117-687C-5791-20CC-F8B644EA15C5}"/>
              </a:ext>
            </a:extLst>
          </p:cNvPr>
          <p:cNvSpPr>
            <a:spLocks noGrp="1"/>
          </p:cNvSpPr>
          <p:nvPr>
            <p:ph type="body" sz="quarter" idx="55"/>
          </p:nvPr>
        </p:nvSpPr>
        <p:spPr>
          <a:xfrm>
            <a:off x="600075" y="575750"/>
            <a:ext cx="10441409" cy="475199"/>
          </a:xfrm>
          <a:prstGeom prst="rect">
            <a:avLst/>
          </a:prstGeom>
        </p:spPr>
        <p:txBody>
          <a:bodyPr lIns="0" tIns="36000" bIns="36000">
            <a:noAutofit/>
          </a:bodyPr>
          <a:lstStyle>
            <a:lvl1pPr marL="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63" name="Rectangle 68">
            <a:extLst>
              <a:ext uri="{FF2B5EF4-FFF2-40B4-BE49-F238E27FC236}">
                <a16:creationId xmlns:a16="http://schemas.microsoft.com/office/drawing/2014/main" id="{E8EF7591-8D3B-7704-B65C-844094EA7130}"/>
              </a:ext>
            </a:extLst>
          </p:cNvPr>
          <p:cNvSpPr>
            <a:spLocks noChangeAspect="1"/>
          </p:cNvSpPr>
          <p:nvPr userDrawn="1"/>
        </p:nvSpPr>
        <p:spPr>
          <a:xfrm>
            <a:off x="4390586" y="2406400"/>
            <a:ext cx="179545" cy="180000"/>
          </a:xfrm>
          <a:prstGeom prst="rect">
            <a:avLst/>
          </a:prstGeom>
          <a:solidFill>
            <a:schemeClr val="bg1"/>
          </a:solidFill>
          <a:ln w="25400" cap="flat" cmpd="sng" algn="ctr">
            <a:noFill/>
            <a:prstDash val="solid"/>
          </a:ln>
          <a:effectLst/>
        </p:spPr>
        <p:txBody>
          <a:bodyPr rtlCol="0" anchor="ctr">
            <a:no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Helvetica Neue"/>
              <a:ea typeface="+mn-ea"/>
              <a:cs typeface="+mn-cs"/>
              <a:sym typeface="Helvetica Neue Medium"/>
            </a:endParaRPr>
          </a:p>
        </p:txBody>
      </p:sp>
      <p:sp>
        <p:nvSpPr>
          <p:cNvPr id="64" name="Rectangle 68">
            <a:extLst>
              <a:ext uri="{FF2B5EF4-FFF2-40B4-BE49-F238E27FC236}">
                <a16:creationId xmlns:a16="http://schemas.microsoft.com/office/drawing/2014/main" id="{A7109AF4-18C3-7538-BFD8-E05037D8CF51}"/>
              </a:ext>
            </a:extLst>
          </p:cNvPr>
          <p:cNvSpPr>
            <a:spLocks noChangeAspect="1"/>
          </p:cNvSpPr>
          <p:nvPr userDrawn="1"/>
        </p:nvSpPr>
        <p:spPr>
          <a:xfrm>
            <a:off x="4390586" y="3268720"/>
            <a:ext cx="179545" cy="180000"/>
          </a:xfrm>
          <a:prstGeom prst="rect">
            <a:avLst/>
          </a:prstGeom>
          <a:solidFill>
            <a:schemeClr val="bg1"/>
          </a:solidFill>
          <a:ln w="25400" cap="flat" cmpd="sng" algn="ctr">
            <a:noFill/>
            <a:prstDash val="solid"/>
          </a:ln>
          <a:effectLst/>
        </p:spPr>
        <p:txBody>
          <a:bodyPr rtlCol="0" anchor="ctr">
            <a:no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Helvetica Neue"/>
              <a:ea typeface="+mn-ea"/>
              <a:cs typeface="+mn-cs"/>
              <a:sym typeface="Helvetica Neue Medium"/>
            </a:endParaRPr>
          </a:p>
        </p:txBody>
      </p:sp>
      <p:sp>
        <p:nvSpPr>
          <p:cNvPr id="65" name="Rectangle 68">
            <a:extLst>
              <a:ext uri="{FF2B5EF4-FFF2-40B4-BE49-F238E27FC236}">
                <a16:creationId xmlns:a16="http://schemas.microsoft.com/office/drawing/2014/main" id="{795FF462-E2D6-C521-F44B-D21B4C6478B6}"/>
              </a:ext>
            </a:extLst>
          </p:cNvPr>
          <p:cNvSpPr>
            <a:spLocks noChangeAspect="1"/>
          </p:cNvSpPr>
          <p:nvPr userDrawn="1"/>
        </p:nvSpPr>
        <p:spPr>
          <a:xfrm>
            <a:off x="4390586" y="4131040"/>
            <a:ext cx="179545" cy="180000"/>
          </a:xfrm>
          <a:prstGeom prst="rect">
            <a:avLst/>
          </a:prstGeom>
          <a:solidFill>
            <a:schemeClr val="bg1"/>
          </a:solidFill>
          <a:ln w="25400" cap="flat" cmpd="sng" algn="ctr">
            <a:noFill/>
            <a:prstDash val="solid"/>
          </a:ln>
          <a:effectLst/>
        </p:spPr>
        <p:txBody>
          <a:bodyPr rtlCol="0" anchor="ctr">
            <a:no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Helvetica Neue"/>
              <a:ea typeface="+mn-ea"/>
              <a:cs typeface="+mn-cs"/>
              <a:sym typeface="Helvetica Neue Medium"/>
            </a:endParaRPr>
          </a:p>
        </p:txBody>
      </p:sp>
      <p:sp>
        <p:nvSpPr>
          <p:cNvPr id="66" name="Rectangle 68">
            <a:extLst>
              <a:ext uri="{FF2B5EF4-FFF2-40B4-BE49-F238E27FC236}">
                <a16:creationId xmlns:a16="http://schemas.microsoft.com/office/drawing/2014/main" id="{DE7D15DF-63A9-ED55-2E7B-7306C4F23BDC}"/>
              </a:ext>
            </a:extLst>
          </p:cNvPr>
          <p:cNvSpPr>
            <a:spLocks noChangeAspect="1"/>
          </p:cNvSpPr>
          <p:nvPr userDrawn="1"/>
        </p:nvSpPr>
        <p:spPr>
          <a:xfrm>
            <a:off x="4390586" y="4983637"/>
            <a:ext cx="179545" cy="180000"/>
          </a:xfrm>
          <a:prstGeom prst="rect">
            <a:avLst/>
          </a:prstGeom>
          <a:solidFill>
            <a:schemeClr val="bg1"/>
          </a:solidFill>
          <a:ln w="25400" cap="flat" cmpd="sng" algn="ctr">
            <a:noFill/>
            <a:prstDash val="solid"/>
          </a:ln>
          <a:effectLst/>
        </p:spPr>
        <p:txBody>
          <a:bodyPr rtlCol="0" anchor="ctr">
            <a:no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Helvetica Neue"/>
              <a:ea typeface="+mn-ea"/>
              <a:cs typeface="+mn-cs"/>
              <a:sym typeface="Helvetica Neue Medium"/>
            </a:endParaRPr>
          </a:p>
        </p:txBody>
      </p:sp>
      <p:sp>
        <p:nvSpPr>
          <p:cNvPr id="67" name="Text Placeholder 24">
            <a:extLst>
              <a:ext uri="{FF2B5EF4-FFF2-40B4-BE49-F238E27FC236}">
                <a16:creationId xmlns:a16="http://schemas.microsoft.com/office/drawing/2014/main" id="{F7E58C52-9789-9262-90BA-00C7BF7B4198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08137" y="1320634"/>
            <a:ext cx="3504315" cy="589622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txBody>
          <a:bodyPr lIns="108000" tIns="108000" rIns="108000" bIns="108000" anchor="ctr">
            <a:noAutofit/>
          </a:bodyPr>
          <a:lstStyle>
            <a:lvl1pPr marL="0" indent="0" algn="l">
              <a:lnSpc>
                <a:spcPct val="120000"/>
              </a:lnSpc>
              <a:buClr>
                <a:schemeClr val="accent1"/>
              </a:buClr>
              <a:buFont typeface="Arial" panose="020B0604020202020204" pitchFamily="34" charset="0"/>
              <a:buNone/>
              <a:defRPr sz="1400" b="0">
                <a:solidFill>
                  <a:schemeClr val="tx1"/>
                </a:solidFill>
                <a:latin typeface="+mj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de-DE"/>
              <a:t>Sub Headline</a:t>
            </a:r>
          </a:p>
        </p:txBody>
      </p:sp>
      <p:sp>
        <p:nvSpPr>
          <p:cNvPr id="2" name="Rectangle 9">
            <a:extLst>
              <a:ext uri="{FF2B5EF4-FFF2-40B4-BE49-F238E27FC236}">
                <a16:creationId xmlns:a16="http://schemas.microsoft.com/office/drawing/2014/main" id="{44C7274A-FB9E-A166-511B-88B3C6B7035C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4" name="Text Placeholder 28">
            <a:extLst>
              <a:ext uri="{FF2B5EF4-FFF2-40B4-BE49-F238E27FC236}">
                <a16:creationId xmlns:a16="http://schemas.microsoft.com/office/drawing/2014/main" id="{4EAF4CA9-60D1-F330-35BF-20E48E6E9CE5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1046587" y="129600"/>
            <a:ext cx="9994900" cy="320400"/>
          </a:xfrm>
          <a:prstGeom prst="rect">
            <a:avLst/>
          </a:prstGeom>
        </p:spPr>
        <p:txBody>
          <a:bodyPr lIns="0" tIns="36000" bIns="36000" anchor="ctr">
            <a:noAutofit/>
          </a:bodyPr>
          <a:lstStyle>
            <a:lvl1pPr marL="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pic>
        <p:nvPicPr>
          <p:cNvPr id="5" name="Grafik 4" descr="Ein Bild, das Schwarz, Dunkelheit enthält.&#10;&#10;Automatisch generierte Beschreibung">
            <a:extLst>
              <a:ext uri="{FF2B5EF4-FFF2-40B4-BE49-F238E27FC236}">
                <a16:creationId xmlns:a16="http://schemas.microsoft.com/office/drawing/2014/main" id="{73F15CD9-7162-921B-34F2-70106F13E017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409375" y="5343525"/>
            <a:ext cx="151490" cy="177168"/>
          </a:xfrm>
          <a:prstGeom prst="rect">
            <a:avLst/>
          </a:prstGeom>
        </p:spPr>
      </p:pic>
      <p:sp>
        <p:nvSpPr>
          <p:cNvPr id="3" name="Text Placeholder 24">
            <a:extLst>
              <a:ext uri="{FF2B5EF4-FFF2-40B4-BE49-F238E27FC236}">
                <a16:creationId xmlns:a16="http://schemas.microsoft.com/office/drawing/2014/main" id="{C035D79B-9741-7AFB-E6FD-F0BF54C47803}"/>
              </a:ext>
            </a:extLst>
          </p:cNvPr>
          <p:cNvSpPr>
            <a:spLocks noGrp="1"/>
          </p:cNvSpPr>
          <p:nvPr>
            <p:ph type="body" sz="quarter" idx="57" hasCustomPrompt="1"/>
          </p:nvPr>
        </p:nvSpPr>
        <p:spPr>
          <a:xfrm>
            <a:off x="4814493" y="2203573"/>
            <a:ext cx="6769370" cy="589622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txBody>
          <a:bodyPr lIns="144000" tIns="108000" rIns="108000" bIns="108000" anchor="ctr">
            <a:noAutofit/>
          </a:bodyPr>
          <a:lstStyle>
            <a:lvl1pPr marL="171450" indent="-230400" algn="l">
              <a:lnSpc>
                <a:spcPct val="100000"/>
              </a:lnSpc>
              <a:buClr>
                <a:schemeClr val="bg1"/>
              </a:buClr>
              <a:buFont typeface="Wingdings" panose="05000000000000000000" pitchFamily="2" charset="2"/>
              <a:buChar char="§"/>
              <a:defRPr sz="1200">
                <a:solidFill>
                  <a:schemeClr val="bg1"/>
                </a:solidFill>
                <a:latin typeface="+mn-lt"/>
              </a:defRPr>
            </a:lvl1pPr>
            <a:lvl2pPr marL="628650" indent="-171450">
              <a:lnSpc>
                <a:spcPct val="100000"/>
              </a:lnSpc>
              <a:buFont typeface="Wingdings" pitchFamily="2" charset="2"/>
              <a:buChar char="§"/>
              <a:defRPr sz="1200"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marL="628650" lvl="1" indent="-171450">
              <a:buFont typeface="Wingdings" pitchFamily="2" charset="2"/>
              <a:buChar char="§"/>
            </a:pPr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</p:txBody>
      </p:sp>
      <p:sp>
        <p:nvSpPr>
          <p:cNvPr id="6" name="Text Placeholder 24">
            <a:extLst>
              <a:ext uri="{FF2B5EF4-FFF2-40B4-BE49-F238E27FC236}">
                <a16:creationId xmlns:a16="http://schemas.microsoft.com/office/drawing/2014/main" id="{1B778DD7-4313-1BF2-498D-1F2C22F9B89B}"/>
              </a:ext>
            </a:extLst>
          </p:cNvPr>
          <p:cNvSpPr>
            <a:spLocks noGrp="1"/>
          </p:cNvSpPr>
          <p:nvPr>
            <p:ph type="body" sz="quarter" idx="58" hasCustomPrompt="1"/>
          </p:nvPr>
        </p:nvSpPr>
        <p:spPr>
          <a:xfrm>
            <a:off x="4814493" y="3065709"/>
            <a:ext cx="6769370" cy="589622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txBody>
          <a:bodyPr lIns="144000" tIns="108000" rIns="108000" bIns="108000" anchor="ctr">
            <a:noAutofit/>
          </a:bodyPr>
          <a:lstStyle>
            <a:lvl1pPr marL="171450" indent="-230400" algn="l">
              <a:lnSpc>
                <a:spcPct val="100000"/>
              </a:lnSpc>
              <a:buClr>
                <a:schemeClr val="bg1"/>
              </a:buClr>
              <a:buFont typeface="Wingdings" panose="05000000000000000000" pitchFamily="2" charset="2"/>
              <a:buChar char="§"/>
              <a:defRPr sz="1200">
                <a:solidFill>
                  <a:schemeClr val="bg1"/>
                </a:solidFill>
                <a:latin typeface="+mn-lt"/>
              </a:defRPr>
            </a:lvl1pPr>
            <a:lvl2pPr marL="628650" indent="-171450">
              <a:lnSpc>
                <a:spcPct val="100000"/>
              </a:lnSpc>
              <a:buFont typeface="Wingdings" pitchFamily="2" charset="2"/>
              <a:buChar char="§"/>
              <a:defRPr sz="1200"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marL="628650" lvl="1" indent="-171450">
              <a:buFont typeface="Wingdings" pitchFamily="2" charset="2"/>
              <a:buChar char="§"/>
            </a:pPr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</p:txBody>
      </p:sp>
      <p:sp>
        <p:nvSpPr>
          <p:cNvPr id="7" name="Text Placeholder 24">
            <a:extLst>
              <a:ext uri="{FF2B5EF4-FFF2-40B4-BE49-F238E27FC236}">
                <a16:creationId xmlns:a16="http://schemas.microsoft.com/office/drawing/2014/main" id="{5D9A7811-CDCC-E035-993C-ACAB905F8B18}"/>
              </a:ext>
            </a:extLst>
          </p:cNvPr>
          <p:cNvSpPr>
            <a:spLocks noGrp="1"/>
          </p:cNvSpPr>
          <p:nvPr>
            <p:ph type="body" sz="quarter" idx="59" hasCustomPrompt="1"/>
          </p:nvPr>
        </p:nvSpPr>
        <p:spPr>
          <a:xfrm>
            <a:off x="4814493" y="3927845"/>
            <a:ext cx="6769370" cy="589622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txBody>
          <a:bodyPr lIns="144000" tIns="108000" rIns="108000" bIns="108000" anchor="ctr">
            <a:noAutofit/>
          </a:bodyPr>
          <a:lstStyle>
            <a:lvl1pPr marL="171450" indent="-230400" algn="l">
              <a:lnSpc>
                <a:spcPct val="100000"/>
              </a:lnSpc>
              <a:buClr>
                <a:schemeClr val="bg1"/>
              </a:buClr>
              <a:buFont typeface="Wingdings" panose="05000000000000000000" pitchFamily="2" charset="2"/>
              <a:buChar char="§"/>
              <a:defRPr sz="1200">
                <a:solidFill>
                  <a:schemeClr val="bg1"/>
                </a:solidFill>
                <a:latin typeface="+mn-lt"/>
              </a:defRPr>
            </a:lvl1pPr>
            <a:lvl2pPr marL="628650" indent="-171450">
              <a:lnSpc>
                <a:spcPct val="100000"/>
              </a:lnSpc>
              <a:buFont typeface="Wingdings" pitchFamily="2" charset="2"/>
              <a:buChar char="§"/>
              <a:defRPr sz="1200"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marL="628650" lvl="1" indent="-171450">
              <a:buFont typeface="Wingdings" pitchFamily="2" charset="2"/>
              <a:buChar char="§"/>
            </a:pPr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</p:txBody>
      </p:sp>
      <p:sp>
        <p:nvSpPr>
          <p:cNvPr id="8" name="Text Placeholder 24">
            <a:extLst>
              <a:ext uri="{FF2B5EF4-FFF2-40B4-BE49-F238E27FC236}">
                <a16:creationId xmlns:a16="http://schemas.microsoft.com/office/drawing/2014/main" id="{85C3CF45-CFE4-F817-D276-225851E18FED}"/>
              </a:ext>
            </a:extLst>
          </p:cNvPr>
          <p:cNvSpPr>
            <a:spLocks noGrp="1"/>
          </p:cNvSpPr>
          <p:nvPr>
            <p:ph type="body" sz="quarter" idx="60" hasCustomPrompt="1"/>
          </p:nvPr>
        </p:nvSpPr>
        <p:spPr>
          <a:xfrm>
            <a:off x="4814493" y="4789980"/>
            <a:ext cx="6769370" cy="589622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txBody>
          <a:bodyPr lIns="144000" tIns="108000" rIns="108000" bIns="108000" anchor="ctr">
            <a:noAutofit/>
          </a:bodyPr>
          <a:lstStyle>
            <a:lvl1pPr marL="171450" indent="-230400" algn="l">
              <a:lnSpc>
                <a:spcPct val="100000"/>
              </a:lnSpc>
              <a:buClr>
                <a:schemeClr val="bg1"/>
              </a:buClr>
              <a:buFont typeface="Wingdings" panose="05000000000000000000" pitchFamily="2" charset="2"/>
              <a:buChar char="§"/>
              <a:defRPr sz="1200">
                <a:solidFill>
                  <a:schemeClr val="bg1"/>
                </a:solidFill>
                <a:latin typeface="+mn-lt"/>
              </a:defRPr>
            </a:lvl1pPr>
            <a:lvl2pPr marL="628650" indent="-171450">
              <a:lnSpc>
                <a:spcPct val="100000"/>
              </a:lnSpc>
              <a:buFont typeface="Wingdings" pitchFamily="2" charset="2"/>
              <a:buChar char="§"/>
              <a:defRPr sz="1200"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marL="628650" lvl="1" indent="-171450">
              <a:buFont typeface="Wingdings" pitchFamily="2" charset="2"/>
              <a:buChar char="§"/>
            </a:pPr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</p:txBody>
      </p:sp>
      <p:sp>
        <p:nvSpPr>
          <p:cNvPr id="13" name="Slide Number Placeholder 26">
            <a:extLst>
              <a:ext uri="{FF2B5EF4-FFF2-40B4-BE49-F238E27FC236}">
                <a16:creationId xmlns:a16="http://schemas.microsoft.com/office/drawing/2014/main" id="{A00A0B1E-5746-5A59-D0FC-1E821526DB1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11" name="Footer Placeholder 1">
            <a:extLst>
              <a:ext uri="{FF2B5EF4-FFF2-40B4-BE49-F238E27FC236}">
                <a16:creationId xmlns:a16="http://schemas.microsoft.com/office/drawing/2014/main" id="{D30724B2-3FAD-17F7-153F-D9176AD4F06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12" name="Date Placeholder 4">
            <a:extLst>
              <a:ext uri="{FF2B5EF4-FFF2-40B4-BE49-F238E27FC236}">
                <a16:creationId xmlns:a16="http://schemas.microsoft.com/office/drawing/2014/main" id="{A6AA885A-9698-A4F4-2F79-065D97D185BC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1225117795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fac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8D0E4B1D-7B54-5F12-69A3-136D91E85819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34142884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392" progId="TCLayout.ActiveDocument.1">
                  <p:embed/>
                </p:oleObj>
              </mc:Choice>
              <mc:Fallback>
                <p:oleObj name="think-cell Slide" r:id="rId3" imgW="405" imgH="392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8D0E4B1D-7B54-5F12-69A3-136D91E8581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DD11546B-3F94-D26D-A7F7-C307CD2A1AD5}"/>
              </a:ext>
            </a:extLst>
          </p:cNvPr>
          <p:cNvSpPr>
            <a:spLocks noGrp="1"/>
          </p:cNvSpPr>
          <p:nvPr>
            <p:ph type="body" sz="quarter" idx="65"/>
          </p:nvPr>
        </p:nvSpPr>
        <p:spPr>
          <a:xfrm>
            <a:off x="6280105" y="5318078"/>
            <a:ext cx="831897" cy="831897"/>
          </a:xfrm>
          <a:custGeom>
            <a:avLst/>
            <a:gdLst>
              <a:gd name="connsiteX0" fmla="*/ 0 w 831897"/>
              <a:gd name="connsiteY0" fmla="*/ 0 h 831897"/>
              <a:gd name="connsiteX1" fmla="*/ 831897 w 831897"/>
              <a:gd name="connsiteY1" fmla="*/ 0 h 831897"/>
              <a:gd name="connsiteX2" fmla="*/ 831897 w 831897"/>
              <a:gd name="connsiteY2" fmla="*/ 831897 h 831897"/>
              <a:gd name="connsiteX3" fmla="*/ 0 w 831897"/>
              <a:gd name="connsiteY3" fmla="*/ 831897 h 831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31897" h="831897">
                <a:moveTo>
                  <a:pt x="0" y="0"/>
                </a:moveTo>
                <a:lnTo>
                  <a:pt x="831897" y="0"/>
                </a:lnTo>
                <a:lnTo>
                  <a:pt x="831897" y="831897"/>
                </a:lnTo>
                <a:lnTo>
                  <a:pt x="0" y="831897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>
            <a:noAutofit/>
          </a:bodyPr>
          <a:lstStyle>
            <a:lvl1pPr marL="1800" indent="0">
              <a:buNone/>
              <a:defRPr>
                <a:solidFill>
                  <a:schemeClr val="accent1">
                    <a:alpha val="0"/>
                  </a:schemeClr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5" name="Text Placeholder 14">
            <a:extLst>
              <a:ext uri="{FF2B5EF4-FFF2-40B4-BE49-F238E27FC236}">
                <a16:creationId xmlns:a16="http://schemas.microsoft.com/office/drawing/2014/main" id="{430FEC76-FB33-7D0E-AEAA-DC30CB9CCBB9}"/>
              </a:ext>
            </a:extLst>
          </p:cNvPr>
          <p:cNvSpPr>
            <a:spLocks noGrp="1"/>
          </p:cNvSpPr>
          <p:nvPr>
            <p:ph type="body" sz="quarter" idx="64"/>
          </p:nvPr>
        </p:nvSpPr>
        <p:spPr>
          <a:xfrm>
            <a:off x="6280104" y="4324856"/>
            <a:ext cx="831897" cy="831897"/>
          </a:xfrm>
          <a:custGeom>
            <a:avLst/>
            <a:gdLst>
              <a:gd name="connsiteX0" fmla="*/ 0 w 831897"/>
              <a:gd name="connsiteY0" fmla="*/ 0 h 831897"/>
              <a:gd name="connsiteX1" fmla="*/ 831897 w 831897"/>
              <a:gd name="connsiteY1" fmla="*/ 0 h 831897"/>
              <a:gd name="connsiteX2" fmla="*/ 831897 w 831897"/>
              <a:gd name="connsiteY2" fmla="*/ 831897 h 831897"/>
              <a:gd name="connsiteX3" fmla="*/ 0 w 831897"/>
              <a:gd name="connsiteY3" fmla="*/ 831897 h 831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31897" h="831897">
                <a:moveTo>
                  <a:pt x="0" y="0"/>
                </a:moveTo>
                <a:lnTo>
                  <a:pt x="831897" y="0"/>
                </a:lnTo>
                <a:lnTo>
                  <a:pt x="831897" y="831897"/>
                </a:lnTo>
                <a:lnTo>
                  <a:pt x="0" y="831897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>
            <a:noAutofit/>
          </a:bodyPr>
          <a:lstStyle>
            <a:lvl1pPr marL="1800" indent="0">
              <a:buNone/>
              <a:defRPr>
                <a:solidFill>
                  <a:schemeClr val="accent1">
                    <a:alpha val="0"/>
                  </a:schemeClr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0A8F47DF-A479-C0B2-65F9-94B6336176FF}"/>
              </a:ext>
            </a:extLst>
          </p:cNvPr>
          <p:cNvSpPr>
            <a:spLocks noGrp="1"/>
          </p:cNvSpPr>
          <p:nvPr>
            <p:ph type="body" sz="quarter" idx="63"/>
          </p:nvPr>
        </p:nvSpPr>
        <p:spPr>
          <a:xfrm>
            <a:off x="6280104" y="3331636"/>
            <a:ext cx="831897" cy="831897"/>
          </a:xfrm>
          <a:custGeom>
            <a:avLst/>
            <a:gdLst>
              <a:gd name="connsiteX0" fmla="*/ 0 w 831897"/>
              <a:gd name="connsiteY0" fmla="*/ 0 h 831897"/>
              <a:gd name="connsiteX1" fmla="*/ 831897 w 831897"/>
              <a:gd name="connsiteY1" fmla="*/ 0 h 831897"/>
              <a:gd name="connsiteX2" fmla="*/ 831897 w 831897"/>
              <a:gd name="connsiteY2" fmla="*/ 831897 h 831897"/>
              <a:gd name="connsiteX3" fmla="*/ 0 w 831897"/>
              <a:gd name="connsiteY3" fmla="*/ 831897 h 831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31897" h="831897">
                <a:moveTo>
                  <a:pt x="0" y="0"/>
                </a:moveTo>
                <a:lnTo>
                  <a:pt x="831897" y="0"/>
                </a:lnTo>
                <a:lnTo>
                  <a:pt x="831897" y="831897"/>
                </a:lnTo>
                <a:lnTo>
                  <a:pt x="0" y="831897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>
            <a:noAutofit/>
          </a:bodyPr>
          <a:lstStyle>
            <a:lvl1pPr marL="1800" indent="0">
              <a:buNone/>
              <a:defRPr>
                <a:solidFill>
                  <a:schemeClr val="accent1">
                    <a:alpha val="0"/>
                  </a:schemeClr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DB105369-C53B-759D-36C4-1F1E97207B2D}"/>
              </a:ext>
            </a:extLst>
          </p:cNvPr>
          <p:cNvSpPr>
            <a:spLocks noGrp="1"/>
          </p:cNvSpPr>
          <p:nvPr>
            <p:ph type="body" sz="quarter" idx="62"/>
          </p:nvPr>
        </p:nvSpPr>
        <p:spPr>
          <a:xfrm>
            <a:off x="6280104" y="2338416"/>
            <a:ext cx="831897" cy="831897"/>
          </a:xfrm>
          <a:custGeom>
            <a:avLst/>
            <a:gdLst>
              <a:gd name="connsiteX0" fmla="*/ 0 w 831897"/>
              <a:gd name="connsiteY0" fmla="*/ 0 h 831897"/>
              <a:gd name="connsiteX1" fmla="*/ 831897 w 831897"/>
              <a:gd name="connsiteY1" fmla="*/ 0 h 831897"/>
              <a:gd name="connsiteX2" fmla="*/ 831897 w 831897"/>
              <a:gd name="connsiteY2" fmla="*/ 831897 h 831897"/>
              <a:gd name="connsiteX3" fmla="*/ 0 w 831897"/>
              <a:gd name="connsiteY3" fmla="*/ 831897 h 831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31897" h="831897">
                <a:moveTo>
                  <a:pt x="0" y="0"/>
                </a:moveTo>
                <a:lnTo>
                  <a:pt x="831897" y="0"/>
                </a:lnTo>
                <a:lnTo>
                  <a:pt x="831897" y="831897"/>
                </a:lnTo>
                <a:lnTo>
                  <a:pt x="0" y="831897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>
            <a:noAutofit/>
          </a:bodyPr>
          <a:lstStyle>
            <a:lvl1pPr marL="1800" indent="0">
              <a:buNone/>
              <a:defRPr>
                <a:solidFill>
                  <a:schemeClr val="accent1">
                    <a:alpha val="0"/>
                  </a:schemeClr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5A078BA9-29A5-E28D-1A93-C67BFDE2F420}"/>
              </a:ext>
            </a:extLst>
          </p:cNvPr>
          <p:cNvSpPr>
            <a:spLocks noGrp="1"/>
          </p:cNvSpPr>
          <p:nvPr>
            <p:ph type="body" sz="quarter" idx="61"/>
          </p:nvPr>
        </p:nvSpPr>
        <p:spPr>
          <a:xfrm>
            <a:off x="6280104" y="1345196"/>
            <a:ext cx="831897" cy="831897"/>
          </a:xfrm>
          <a:custGeom>
            <a:avLst/>
            <a:gdLst>
              <a:gd name="connsiteX0" fmla="*/ 0 w 831897"/>
              <a:gd name="connsiteY0" fmla="*/ 0 h 831897"/>
              <a:gd name="connsiteX1" fmla="*/ 831897 w 831897"/>
              <a:gd name="connsiteY1" fmla="*/ 0 h 831897"/>
              <a:gd name="connsiteX2" fmla="*/ 831897 w 831897"/>
              <a:gd name="connsiteY2" fmla="*/ 831897 h 831897"/>
              <a:gd name="connsiteX3" fmla="*/ 0 w 831897"/>
              <a:gd name="connsiteY3" fmla="*/ 831897 h 831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31897" h="831897">
                <a:moveTo>
                  <a:pt x="0" y="0"/>
                </a:moveTo>
                <a:lnTo>
                  <a:pt x="831897" y="0"/>
                </a:lnTo>
                <a:lnTo>
                  <a:pt x="831897" y="831897"/>
                </a:lnTo>
                <a:lnTo>
                  <a:pt x="0" y="831897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>
            <a:noAutofit/>
          </a:bodyPr>
          <a:lstStyle>
            <a:lvl1pPr marL="1800" indent="0">
              <a:buNone/>
              <a:defRPr>
                <a:solidFill>
                  <a:schemeClr val="accent1">
                    <a:alpha val="0"/>
                  </a:schemeClr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88C60705-A1BD-B738-E974-A14ED4B4BD88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601941" y="1339543"/>
            <a:ext cx="5403600" cy="557312"/>
          </a:xfrm>
          <a:custGeom>
            <a:avLst/>
            <a:gdLst>
              <a:gd name="connsiteX0" fmla="*/ 0 w 5403600"/>
              <a:gd name="connsiteY0" fmla="*/ 0 h 557312"/>
              <a:gd name="connsiteX1" fmla="*/ 5403600 w 5403600"/>
              <a:gd name="connsiteY1" fmla="*/ 0 h 557312"/>
              <a:gd name="connsiteX2" fmla="*/ 5403600 w 5403600"/>
              <a:gd name="connsiteY2" fmla="*/ 557312 h 557312"/>
              <a:gd name="connsiteX3" fmla="*/ 0 w 5403600"/>
              <a:gd name="connsiteY3" fmla="*/ 557312 h 5573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03600" h="557312">
                <a:moveTo>
                  <a:pt x="0" y="0"/>
                </a:moveTo>
                <a:lnTo>
                  <a:pt x="5403600" y="0"/>
                </a:lnTo>
                <a:lnTo>
                  <a:pt x="5403600" y="557312"/>
                </a:lnTo>
                <a:lnTo>
                  <a:pt x="0" y="557312"/>
                </a:lnTo>
                <a:close/>
              </a:path>
            </a:pathLst>
          </a:custGeom>
          <a:solidFill>
            <a:schemeClr val="accent1"/>
          </a:solidFill>
          <a:ln w="12700">
            <a:noFill/>
          </a:ln>
        </p:spPr>
        <p:txBody>
          <a:bodyPr wrap="square" lIns="251999" tIns="108000" rIns="108000" bIns="108000" anchor="ctr">
            <a:noAutofit/>
          </a:bodyPr>
          <a:lstStyle>
            <a:lvl1pPr marL="0" indent="0" algn="l">
              <a:lnSpc>
                <a:spcPct val="120000"/>
              </a:lnSpc>
              <a:buClr>
                <a:schemeClr val="accent1"/>
              </a:buClr>
              <a:buFont typeface="Arial" panose="020B0604020202020204" pitchFamily="34" charset="0"/>
              <a:buNone/>
              <a:defRPr sz="1400" b="0">
                <a:solidFill>
                  <a:schemeClr val="bg2"/>
                </a:solidFill>
                <a:latin typeface="+mj-lt"/>
              </a:defRPr>
            </a:lvl1pPr>
            <a:lvl2pPr>
              <a:defRPr>
                <a:solidFill>
                  <a:schemeClr val="bg2"/>
                </a:solidFill>
              </a:defRPr>
            </a:lvl2pPr>
            <a:lvl3pPr>
              <a:defRPr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de-DE"/>
              <a:t>Sub Headline</a:t>
            </a:r>
          </a:p>
        </p:txBody>
      </p:sp>
      <p:sp>
        <p:nvSpPr>
          <p:cNvPr id="28" name="Text Placeholder 24">
            <a:extLst>
              <a:ext uri="{FF2B5EF4-FFF2-40B4-BE49-F238E27FC236}">
                <a16:creationId xmlns:a16="http://schemas.microsoft.com/office/drawing/2014/main" id="{1B5BCC46-5C00-8861-7B4F-F771956ACD70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7242377" y="5314318"/>
            <a:ext cx="4347962" cy="833157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txBody>
          <a:bodyPr lIns="144000" tIns="108000" rIns="108000" bIns="108000" anchor="t">
            <a:noAutofit/>
          </a:bodyPr>
          <a:lstStyle>
            <a:lvl1pPr marL="171450" indent="-171450" algn="l">
              <a:lnSpc>
                <a:spcPct val="100000"/>
              </a:lnSpc>
              <a:spcBef>
                <a:spcPts val="300"/>
              </a:spcBef>
              <a:buClr>
                <a:schemeClr val="bg1"/>
              </a:buClr>
              <a:buFont typeface="Wingdings" panose="05000000000000000000" pitchFamily="2" charset="2"/>
              <a:buChar char="§"/>
              <a:defRPr sz="1200">
                <a:solidFill>
                  <a:schemeClr val="bg1"/>
                </a:solidFill>
                <a:latin typeface="+mn-lt"/>
              </a:defRPr>
            </a:lvl1pPr>
            <a:lvl2pPr marL="628650" indent="-171450">
              <a:lnSpc>
                <a:spcPct val="100000"/>
              </a:lnSpc>
              <a:spcBef>
                <a:spcPts val="300"/>
              </a:spcBef>
              <a:buFont typeface="Wingdings" pitchFamily="2" charset="2"/>
              <a:buChar char="§"/>
              <a:defRPr sz="1200">
                <a:solidFill>
                  <a:schemeClr val="bg2"/>
                </a:solidFill>
              </a:defRPr>
            </a:lvl2pPr>
            <a:lvl3pPr marL="1085850" indent="-171450">
              <a:lnSpc>
                <a:spcPct val="100000"/>
              </a:lnSpc>
              <a:spcBef>
                <a:spcPts val="300"/>
              </a:spcBef>
              <a:buFont typeface="Wingdings" pitchFamily="2" charset="2"/>
              <a:buChar char="§"/>
              <a:defRPr sz="1200"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marL="628650" lvl="1" indent="-171450">
              <a:buFont typeface="Wingdings" pitchFamily="2" charset="2"/>
              <a:buChar char="§"/>
            </a:pPr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marL="1085850" lvl="2" indent="-171450">
              <a:buFont typeface="Wingdings" pitchFamily="2" charset="2"/>
              <a:buChar char="§"/>
            </a:pPr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</p:txBody>
      </p:sp>
      <p:sp>
        <p:nvSpPr>
          <p:cNvPr id="30" name="Text Placeholder 24">
            <a:extLst>
              <a:ext uri="{FF2B5EF4-FFF2-40B4-BE49-F238E27FC236}">
                <a16:creationId xmlns:a16="http://schemas.microsoft.com/office/drawing/2014/main" id="{7A61FCBF-D5E2-D354-3906-181EA3B9710E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603524" y="2049864"/>
            <a:ext cx="5392205" cy="4100110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txBody>
          <a:bodyPr lIns="108000" tIns="108000" rIns="108000" bIns="108000" anchor="t">
            <a:noAutofit/>
          </a:bodyPr>
          <a:lstStyle>
            <a:lvl1pPr marL="0" indent="0" algn="l">
              <a:lnSpc>
                <a:spcPct val="100000"/>
              </a:lnSpc>
              <a:buClr>
                <a:schemeClr val="bg1"/>
              </a:buClr>
              <a:buFont typeface="Wingdings" panose="05000000000000000000" pitchFamily="2" charset="2"/>
              <a:buNone/>
              <a:defRPr sz="1200">
                <a:solidFill>
                  <a:schemeClr val="bg1"/>
                </a:solidFill>
                <a:latin typeface="+mn-lt"/>
              </a:defRPr>
            </a:lvl1pPr>
            <a:lvl2pPr marL="628650" indent="-171450">
              <a:lnSpc>
                <a:spcPct val="100000"/>
              </a:lnSpc>
              <a:buFont typeface="Wingdings" pitchFamily="2" charset="2"/>
              <a:buChar char="§"/>
              <a:defRPr sz="1200">
                <a:solidFill>
                  <a:schemeClr val="bg2"/>
                </a:solidFill>
              </a:defRPr>
            </a:lvl2pPr>
            <a:lvl3pPr marL="1085850" indent="-171450">
              <a:lnSpc>
                <a:spcPct val="100000"/>
              </a:lnSpc>
              <a:buFont typeface="Wingdings" pitchFamily="2" charset="2"/>
              <a:buChar char="§"/>
              <a:defRPr sz="1200">
                <a:solidFill>
                  <a:schemeClr val="bg2"/>
                </a:solidFill>
              </a:defRPr>
            </a:lvl3pPr>
            <a:lvl4pPr marL="1543050" indent="-171450">
              <a:buFont typeface="Wingdings" pitchFamily="2" charset="2"/>
              <a:buChar char="§"/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r>
              <a:rPr lang="de-DE" sz="1200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sz="1200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marL="628650" lvl="1" indent="-171450">
              <a:buFont typeface="Wingdings" pitchFamily="2" charset="2"/>
              <a:buChar char="§"/>
            </a:pPr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marL="1085850" lvl="2" indent="-171450">
              <a:buFont typeface="Wingdings" pitchFamily="2" charset="2"/>
              <a:buChar char="§"/>
            </a:pPr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  <a:p>
            <a:pPr marL="1543050" lvl="3" indent="-171450">
              <a:buFont typeface="Wingdings" pitchFamily="2" charset="2"/>
              <a:buChar char="§"/>
            </a:pPr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Vierte Ebene</a:t>
            </a:r>
          </a:p>
        </p:txBody>
      </p:sp>
      <p:sp>
        <p:nvSpPr>
          <p:cNvPr id="31" name="Text Placeholder 24">
            <a:extLst>
              <a:ext uri="{FF2B5EF4-FFF2-40B4-BE49-F238E27FC236}">
                <a16:creationId xmlns:a16="http://schemas.microsoft.com/office/drawing/2014/main" id="{156167DC-D205-C431-DB44-95FBD1EEECCE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7242377" y="1341438"/>
            <a:ext cx="4347961" cy="833157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txBody>
          <a:bodyPr lIns="144000" tIns="108000" rIns="108000" bIns="108000" anchor="t">
            <a:noAutofit/>
          </a:bodyPr>
          <a:lstStyle>
            <a:lvl1pPr marL="171450" indent="-171450" algn="l">
              <a:lnSpc>
                <a:spcPct val="100000"/>
              </a:lnSpc>
              <a:spcBef>
                <a:spcPts val="300"/>
              </a:spcBef>
              <a:buClr>
                <a:schemeClr val="bg1"/>
              </a:buClr>
              <a:buFont typeface="Wingdings" panose="05000000000000000000" pitchFamily="2" charset="2"/>
              <a:buChar char="§"/>
              <a:defRPr sz="1200">
                <a:solidFill>
                  <a:schemeClr val="bg1"/>
                </a:solidFill>
                <a:latin typeface="+mn-lt"/>
              </a:defRPr>
            </a:lvl1pPr>
            <a:lvl2pPr marL="628650" indent="-171450">
              <a:lnSpc>
                <a:spcPct val="100000"/>
              </a:lnSpc>
              <a:spcBef>
                <a:spcPts val="300"/>
              </a:spcBef>
              <a:buFont typeface="Wingdings" pitchFamily="2" charset="2"/>
              <a:buChar char="§"/>
              <a:defRPr sz="1200">
                <a:solidFill>
                  <a:schemeClr val="bg2"/>
                </a:solidFill>
              </a:defRPr>
            </a:lvl2pPr>
            <a:lvl3pPr marL="1085850" indent="-171450">
              <a:lnSpc>
                <a:spcPct val="100000"/>
              </a:lnSpc>
              <a:spcBef>
                <a:spcPts val="300"/>
              </a:spcBef>
              <a:buFont typeface="Wingdings" pitchFamily="2" charset="2"/>
              <a:buChar char="§"/>
              <a:defRPr sz="1200"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marL="628650" lvl="1" indent="-171450">
              <a:buFont typeface="Wingdings" pitchFamily="2" charset="2"/>
              <a:buChar char="§"/>
            </a:pPr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marL="1085850" lvl="2" indent="-171450">
              <a:buFont typeface="Wingdings" pitchFamily="2" charset="2"/>
              <a:buChar char="§"/>
            </a:pPr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</p:txBody>
      </p:sp>
      <p:sp>
        <p:nvSpPr>
          <p:cNvPr id="32" name="Text Placeholder 24">
            <a:extLst>
              <a:ext uri="{FF2B5EF4-FFF2-40B4-BE49-F238E27FC236}">
                <a16:creationId xmlns:a16="http://schemas.microsoft.com/office/drawing/2014/main" id="{8BCB5043-1ED9-7243-0ED9-E6F48C66D48A}"/>
              </a:ext>
            </a:extLst>
          </p:cNvPr>
          <p:cNvSpPr>
            <a:spLocks noGrp="1"/>
          </p:cNvSpPr>
          <p:nvPr>
            <p:ph type="body" sz="quarter" idx="48" hasCustomPrompt="1"/>
          </p:nvPr>
        </p:nvSpPr>
        <p:spPr>
          <a:xfrm>
            <a:off x="7242377" y="2334658"/>
            <a:ext cx="4347961" cy="833157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txBody>
          <a:bodyPr lIns="144000" tIns="108000" rIns="108000" bIns="108000" anchor="t">
            <a:noAutofit/>
          </a:bodyPr>
          <a:lstStyle>
            <a:lvl1pPr marL="171450" indent="-171450" algn="l">
              <a:lnSpc>
                <a:spcPct val="100000"/>
              </a:lnSpc>
              <a:spcBef>
                <a:spcPts val="300"/>
              </a:spcBef>
              <a:buClr>
                <a:schemeClr val="bg1"/>
              </a:buClr>
              <a:buFont typeface="Wingdings" panose="05000000000000000000" pitchFamily="2" charset="2"/>
              <a:buChar char="§"/>
              <a:defRPr sz="1200">
                <a:solidFill>
                  <a:schemeClr val="bg1"/>
                </a:solidFill>
                <a:latin typeface="+mn-lt"/>
              </a:defRPr>
            </a:lvl1pPr>
            <a:lvl2pPr marL="628650" indent="-171450">
              <a:lnSpc>
                <a:spcPct val="100000"/>
              </a:lnSpc>
              <a:spcBef>
                <a:spcPts val="300"/>
              </a:spcBef>
              <a:buFont typeface="Wingdings" pitchFamily="2" charset="2"/>
              <a:buChar char="§"/>
              <a:defRPr sz="1200">
                <a:solidFill>
                  <a:schemeClr val="bg2"/>
                </a:solidFill>
              </a:defRPr>
            </a:lvl2pPr>
            <a:lvl3pPr marL="1085850" indent="-171450">
              <a:lnSpc>
                <a:spcPct val="100000"/>
              </a:lnSpc>
              <a:spcBef>
                <a:spcPts val="300"/>
              </a:spcBef>
              <a:buFont typeface="Wingdings" pitchFamily="2" charset="2"/>
              <a:buChar char="§"/>
              <a:defRPr sz="1200"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marL="628650" lvl="1" indent="-171450">
              <a:buFont typeface="Wingdings" pitchFamily="2" charset="2"/>
              <a:buChar char="§"/>
            </a:pPr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marL="1085850" lvl="2" indent="-171450">
              <a:buFont typeface="Wingdings" pitchFamily="2" charset="2"/>
              <a:buChar char="§"/>
            </a:pPr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</p:txBody>
      </p:sp>
      <p:sp>
        <p:nvSpPr>
          <p:cNvPr id="33" name="Text Placeholder 24">
            <a:extLst>
              <a:ext uri="{FF2B5EF4-FFF2-40B4-BE49-F238E27FC236}">
                <a16:creationId xmlns:a16="http://schemas.microsoft.com/office/drawing/2014/main" id="{B6F8DB7D-C3AD-25AD-85B8-4132086399A6}"/>
              </a:ext>
            </a:extLst>
          </p:cNvPr>
          <p:cNvSpPr>
            <a:spLocks noGrp="1"/>
          </p:cNvSpPr>
          <p:nvPr>
            <p:ph type="body" sz="quarter" idx="49" hasCustomPrompt="1"/>
          </p:nvPr>
        </p:nvSpPr>
        <p:spPr>
          <a:xfrm>
            <a:off x="7242377" y="3327878"/>
            <a:ext cx="4347961" cy="833157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txBody>
          <a:bodyPr lIns="144000" tIns="108000" rIns="108000" bIns="108000" anchor="t">
            <a:noAutofit/>
          </a:bodyPr>
          <a:lstStyle>
            <a:lvl1pPr marL="171450" indent="-171450" algn="l">
              <a:lnSpc>
                <a:spcPct val="100000"/>
              </a:lnSpc>
              <a:spcBef>
                <a:spcPts val="300"/>
              </a:spcBef>
              <a:buClr>
                <a:schemeClr val="bg1"/>
              </a:buClr>
              <a:buFont typeface="Wingdings" panose="05000000000000000000" pitchFamily="2" charset="2"/>
              <a:buChar char="§"/>
              <a:defRPr sz="1200">
                <a:solidFill>
                  <a:schemeClr val="bg1"/>
                </a:solidFill>
                <a:latin typeface="+mn-lt"/>
              </a:defRPr>
            </a:lvl1pPr>
            <a:lvl2pPr marL="628650" indent="-171450">
              <a:lnSpc>
                <a:spcPct val="100000"/>
              </a:lnSpc>
              <a:spcBef>
                <a:spcPts val="300"/>
              </a:spcBef>
              <a:buFont typeface="Wingdings" pitchFamily="2" charset="2"/>
              <a:buChar char="§"/>
              <a:defRPr sz="1200">
                <a:solidFill>
                  <a:schemeClr val="bg2"/>
                </a:solidFill>
              </a:defRPr>
            </a:lvl2pPr>
            <a:lvl3pPr marL="1085850" indent="-171450">
              <a:lnSpc>
                <a:spcPct val="100000"/>
              </a:lnSpc>
              <a:spcBef>
                <a:spcPts val="300"/>
              </a:spcBef>
              <a:buFont typeface="Wingdings" pitchFamily="2" charset="2"/>
              <a:buChar char="§"/>
              <a:defRPr sz="1200"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marL="628650" lvl="1" indent="-171450">
              <a:buFont typeface="Wingdings" pitchFamily="2" charset="2"/>
              <a:buChar char="§"/>
            </a:pPr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marL="1085850" lvl="2" indent="-171450">
              <a:buFont typeface="Wingdings" pitchFamily="2" charset="2"/>
              <a:buChar char="§"/>
            </a:pPr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</p:txBody>
      </p:sp>
      <p:sp>
        <p:nvSpPr>
          <p:cNvPr id="34" name="Text Placeholder 24">
            <a:extLst>
              <a:ext uri="{FF2B5EF4-FFF2-40B4-BE49-F238E27FC236}">
                <a16:creationId xmlns:a16="http://schemas.microsoft.com/office/drawing/2014/main" id="{FFFF4A35-2F13-4304-3D7A-A29D48486A8C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7242377" y="4328469"/>
            <a:ext cx="4347961" cy="833157"/>
          </a:xfrm>
          <a:prstGeom prst="rect">
            <a:avLst/>
          </a:prstGeom>
          <a:solidFill>
            <a:schemeClr val="tx2"/>
          </a:solidFill>
          <a:ln w="12700">
            <a:noFill/>
          </a:ln>
        </p:spPr>
        <p:txBody>
          <a:bodyPr lIns="144000" tIns="108000" rIns="108000" bIns="108000" anchor="t">
            <a:noAutofit/>
          </a:bodyPr>
          <a:lstStyle>
            <a:lvl1pPr marL="171450" indent="-171450" algn="l">
              <a:lnSpc>
                <a:spcPct val="100000"/>
              </a:lnSpc>
              <a:spcBef>
                <a:spcPts val="300"/>
              </a:spcBef>
              <a:buClr>
                <a:schemeClr val="bg1"/>
              </a:buClr>
              <a:buFont typeface="Wingdings" panose="05000000000000000000" pitchFamily="2" charset="2"/>
              <a:buChar char="§"/>
              <a:defRPr sz="1200">
                <a:solidFill>
                  <a:schemeClr val="bg1"/>
                </a:solidFill>
                <a:latin typeface="+mn-lt"/>
              </a:defRPr>
            </a:lvl1pPr>
            <a:lvl2pPr marL="628650" indent="-171450">
              <a:lnSpc>
                <a:spcPct val="100000"/>
              </a:lnSpc>
              <a:spcBef>
                <a:spcPts val="300"/>
              </a:spcBef>
              <a:buFont typeface="Wingdings" pitchFamily="2" charset="2"/>
              <a:buChar char="§"/>
              <a:defRPr sz="1200">
                <a:solidFill>
                  <a:schemeClr val="bg2"/>
                </a:solidFill>
              </a:defRPr>
            </a:lvl2pPr>
            <a:lvl3pPr marL="1085850" indent="-171450">
              <a:lnSpc>
                <a:spcPct val="100000"/>
              </a:lnSpc>
              <a:spcBef>
                <a:spcPts val="300"/>
              </a:spcBef>
              <a:buFont typeface="Wingdings" pitchFamily="2" charset="2"/>
              <a:buChar char="§"/>
              <a:defRPr sz="1200">
                <a:solidFill>
                  <a:schemeClr val="bg2"/>
                </a:solidFill>
              </a:defRPr>
            </a:lvl3pPr>
            <a:lvl4pPr>
              <a:defRPr>
                <a:solidFill>
                  <a:schemeClr val="bg2"/>
                </a:solidFill>
              </a:defRPr>
            </a:lvl4pPr>
            <a:lvl5pPr>
              <a:defRPr>
                <a:solidFill>
                  <a:schemeClr val="bg2"/>
                </a:solidFill>
              </a:defRPr>
            </a:lvl5pPr>
          </a:lstStyle>
          <a:p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marL="628650" lvl="1" indent="-171450">
              <a:buFont typeface="Wingdings" pitchFamily="2" charset="2"/>
              <a:buChar char="§"/>
            </a:pPr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marL="1085850" lvl="2" indent="-171450">
              <a:buFont typeface="Wingdings" pitchFamily="2" charset="2"/>
              <a:buChar char="§"/>
            </a:pPr>
            <a:r>
              <a:rPr lang="de-DE" sz="1200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</p:txBody>
      </p:sp>
      <p:sp>
        <p:nvSpPr>
          <p:cNvPr id="36" name="Text Placeholder 26">
            <a:extLst>
              <a:ext uri="{FF2B5EF4-FFF2-40B4-BE49-F238E27FC236}">
                <a16:creationId xmlns:a16="http://schemas.microsoft.com/office/drawing/2014/main" id="{C2FC623A-04CF-ACCC-40EB-7B9EAD10BF71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>
          <a:xfrm>
            <a:off x="600075" y="575750"/>
            <a:ext cx="10441412" cy="475199"/>
          </a:xfrm>
          <a:prstGeom prst="rect">
            <a:avLst/>
          </a:prstGeom>
        </p:spPr>
        <p:txBody>
          <a:bodyPr lIns="0" tIns="36000" bIns="36000">
            <a:noAutofit/>
          </a:bodyPr>
          <a:lstStyle>
            <a:lvl1pPr marL="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40" name="Picture Placeholder 16">
            <a:extLst>
              <a:ext uri="{FF2B5EF4-FFF2-40B4-BE49-F238E27FC236}">
                <a16:creationId xmlns:a16="http://schemas.microsoft.com/office/drawing/2014/main" id="{569963AB-FA5A-0B07-22FA-1020AB1E11B1}"/>
              </a:ext>
            </a:extLst>
          </p:cNvPr>
          <p:cNvSpPr>
            <a:spLocks noGrp="1"/>
          </p:cNvSpPr>
          <p:nvPr>
            <p:ph type="pic" sz="quarter" idx="55"/>
          </p:nvPr>
        </p:nvSpPr>
        <p:spPr>
          <a:xfrm>
            <a:off x="6503507" y="5541481"/>
            <a:ext cx="385089" cy="3850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endParaRPr lang="de-DE"/>
          </a:p>
        </p:txBody>
      </p:sp>
      <p:sp>
        <p:nvSpPr>
          <p:cNvPr id="41" name="Picture Placeholder 16">
            <a:extLst>
              <a:ext uri="{FF2B5EF4-FFF2-40B4-BE49-F238E27FC236}">
                <a16:creationId xmlns:a16="http://schemas.microsoft.com/office/drawing/2014/main" id="{89DFA9B1-901A-A559-B923-CB75404FAEF5}"/>
              </a:ext>
            </a:extLst>
          </p:cNvPr>
          <p:cNvSpPr>
            <a:spLocks noGrp="1"/>
          </p:cNvSpPr>
          <p:nvPr>
            <p:ph type="pic" sz="quarter" idx="56"/>
          </p:nvPr>
        </p:nvSpPr>
        <p:spPr>
          <a:xfrm>
            <a:off x="6503507" y="4548261"/>
            <a:ext cx="385089" cy="3850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endParaRPr lang="de-DE"/>
          </a:p>
        </p:txBody>
      </p:sp>
      <p:sp>
        <p:nvSpPr>
          <p:cNvPr id="42" name="Picture Placeholder 16">
            <a:extLst>
              <a:ext uri="{FF2B5EF4-FFF2-40B4-BE49-F238E27FC236}">
                <a16:creationId xmlns:a16="http://schemas.microsoft.com/office/drawing/2014/main" id="{DA734239-9464-41E5-A7F8-5E38CC51C5A4}"/>
              </a:ext>
            </a:extLst>
          </p:cNvPr>
          <p:cNvSpPr>
            <a:spLocks noGrp="1"/>
          </p:cNvSpPr>
          <p:nvPr>
            <p:ph type="pic" sz="quarter" idx="57"/>
          </p:nvPr>
        </p:nvSpPr>
        <p:spPr>
          <a:xfrm>
            <a:off x="6503507" y="3555040"/>
            <a:ext cx="385089" cy="3850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endParaRPr lang="de-DE"/>
          </a:p>
        </p:txBody>
      </p:sp>
      <p:sp>
        <p:nvSpPr>
          <p:cNvPr id="43" name="Picture Placeholder 16">
            <a:extLst>
              <a:ext uri="{FF2B5EF4-FFF2-40B4-BE49-F238E27FC236}">
                <a16:creationId xmlns:a16="http://schemas.microsoft.com/office/drawing/2014/main" id="{D6287EC1-5C98-4214-246E-17FA1372615A}"/>
              </a:ext>
            </a:extLst>
          </p:cNvPr>
          <p:cNvSpPr>
            <a:spLocks noGrp="1"/>
          </p:cNvSpPr>
          <p:nvPr>
            <p:ph type="pic" sz="quarter" idx="58"/>
          </p:nvPr>
        </p:nvSpPr>
        <p:spPr>
          <a:xfrm>
            <a:off x="6503507" y="2561820"/>
            <a:ext cx="385089" cy="3850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endParaRPr lang="de-DE"/>
          </a:p>
        </p:txBody>
      </p:sp>
      <p:sp>
        <p:nvSpPr>
          <p:cNvPr id="44" name="Picture Placeholder 16">
            <a:extLst>
              <a:ext uri="{FF2B5EF4-FFF2-40B4-BE49-F238E27FC236}">
                <a16:creationId xmlns:a16="http://schemas.microsoft.com/office/drawing/2014/main" id="{E1A4556F-8742-FE65-A9AB-37D79AD53AA7}"/>
              </a:ext>
            </a:extLst>
          </p:cNvPr>
          <p:cNvSpPr>
            <a:spLocks noGrp="1"/>
          </p:cNvSpPr>
          <p:nvPr>
            <p:ph type="pic" sz="quarter" idx="59"/>
          </p:nvPr>
        </p:nvSpPr>
        <p:spPr>
          <a:xfrm>
            <a:off x="6503507" y="1568601"/>
            <a:ext cx="385089" cy="3850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endParaRPr lang="de-DE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A1DA449B-7D32-D1E0-E602-0803034729B8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2" name="Text Placeholder 28">
            <a:extLst>
              <a:ext uri="{FF2B5EF4-FFF2-40B4-BE49-F238E27FC236}">
                <a16:creationId xmlns:a16="http://schemas.microsoft.com/office/drawing/2014/main" id="{1AF8926A-2B68-0930-E1A9-52A20E74DDDD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1046587" y="129600"/>
            <a:ext cx="9994900" cy="320400"/>
          </a:xfrm>
          <a:prstGeom prst="rect">
            <a:avLst/>
          </a:prstGeom>
        </p:spPr>
        <p:txBody>
          <a:bodyPr lIns="0" tIns="36000" bIns="36000" anchor="ctr">
            <a:noAutofit/>
          </a:bodyPr>
          <a:lstStyle>
            <a:lvl1pPr marL="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20" name="Slide Number Placeholder 26">
            <a:extLst>
              <a:ext uri="{FF2B5EF4-FFF2-40B4-BE49-F238E27FC236}">
                <a16:creationId xmlns:a16="http://schemas.microsoft.com/office/drawing/2014/main" id="{D1B3F558-235C-0356-DFFF-9FCB8F7CB26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7" name="Footer Placeholder 1">
            <a:extLst>
              <a:ext uri="{FF2B5EF4-FFF2-40B4-BE49-F238E27FC236}">
                <a16:creationId xmlns:a16="http://schemas.microsoft.com/office/drawing/2014/main" id="{D4A57093-C6C0-8D4A-5BFE-4D1F8CF029F9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9" name="Date Placeholder 4">
            <a:extLst>
              <a:ext uri="{FF2B5EF4-FFF2-40B4-BE49-F238E27FC236}">
                <a16:creationId xmlns:a16="http://schemas.microsoft.com/office/drawing/2014/main" id="{A55EE1E4-4ADD-232A-EB1A-B514DAFCE9F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507573204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aumdiagram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6" name="think-cell data - do not delete" hidden="1">
            <a:extLst>
              <a:ext uri="{FF2B5EF4-FFF2-40B4-BE49-F238E27FC236}">
                <a16:creationId xmlns:a16="http://schemas.microsoft.com/office/drawing/2014/main" id="{95A5294A-83C9-0EA6-429C-DB2BD4117227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1861556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392" progId="TCLayout.ActiveDocument.1">
                  <p:embed/>
                </p:oleObj>
              </mc:Choice>
              <mc:Fallback>
                <p:oleObj name="think-cell Slide" r:id="rId3" imgW="405" imgH="392" progId="TCLayout.ActiveDocument.1">
                  <p:embed/>
                  <p:pic>
                    <p:nvPicPr>
                      <p:cNvPr id="2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95A5294A-83C9-0EA6-429C-DB2BD411722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9" name="Text Placeholder 35">
            <a:extLst>
              <a:ext uri="{FF2B5EF4-FFF2-40B4-BE49-F238E27FC236}">
                <a16:creationId xmlns:a16="http://schemas.microsoft.com/office/drawing/2014/main" id="{EE43417C-9151-8E08-18CF-80498100248C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38387" y="3727617"/>
            <a:ext cx="1736726" cy="424377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70" name="Text Placeholder 35">
            <a:extLst>
              <a:ext uri="{FF2B5EF4-FFF2-40B4-BE49-F238E27FC236}">
                <a16:creationId xmlns:a16="http://schemas.microsoft.com/office/drawing/2014/main" id="{833F7CBE-77C5-1346-AD59-84904A25F3F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538388" y="3390692"/>
            <a:ext cx="1888735" cy="395288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83" name="Text Placeholder 35">
            <a:extLst>
              <a:ext uri="{FF2B5EF4-FFF2-40B4-BE49-F238E27FC236}">
                <a16:creationId xmlns:a16="http://schemas.microsoft.com/office/drawing/2014/main" id="{96E82435-B27D-7FA3-A007-CD039ABB96D8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4989834" y="3748937"/>
            <a:ext cx="2222500" cy="424377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84" name="Text Placeholder 35">
            <a:extLst>
              <a:ext uri="{FF2B5EF4-FFF2-40B4-BE49-F238E27FC236}">
                <a16:creationId xmlns:a16="http://schemas.microsoft.com/office/drawing/2014/main" id="{5148F6E5-9BBC-AF08-D660-9E5FAFC061B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4989835" y="3412012"/>
            <a:ext cx="2222499" cy="395288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90" name="Text Placeholder 35">
            <a:extLst>
              <a:ext uri="{FF2B5EF4-FFF2-40B4-BE49-F238E27FC236}">
                <a16:creationId xmlns:a16="http://schemas.microsoft.com/office/drawing/2014/main" id="{D9BC75BD-BD3D-97E1-75BD-BEA29FE208E4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4989834" y="5126533"/>
            <a:ext cx="2222500" cy="424377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91" name="Text Placeholder 35">
            <a:extLst>
              <a:ext uri="{FF2B5EF4-FFF2-40B4-BE49-F238E27FC236}">
                <a16:creationId xmlns:a16="http://schemas.microsoft.com/office/drawing/2014/main" id="{B60EE5E1-0430-36A3-2FAA-BB5D36B835CD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4989835" y="4789608"/>
            <a:ext cx="2222499" cy="395288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95" name="Text Placeholder 35">
            <a:extLst>
              <a:ext uri="{FF2B5EF4-FFF2-40B4-BE49-F238E27FC236}">
                <a16:creationId xmlns:a16="http://schemas.microsoft.com/office/drawing/2014/main" id="{60ACCFA6-3A7C-E1AA-3512-12DB641F83C7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9366250" y="1678363"/>
            <a:ext cx="2222500" cy="424377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96" name="Text Placeholder 35">
            <a:extLst>
              <a:ext uri="{FF2B5EF4-FFF2-40B4-BE49-F238E27FC236}">
                <a16:creationId xmlns:a16="http://schemas.microsoft.com/office/drawing/2014/main" id="{5CDB12A1-F9B6-601C-911D-EA144A6E5FDE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9366251" y="1341438"/>
            <a:ext cx="2222499" cy="395288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99" name="Text Placeholder 35">
            <a:extLst>
              <a:ext uri="{FF2B5EF4-FFF2-40B4-BE49-F238E27FC236}">
                <a16:creationId xmlns:a16="http://schemas.microsoft.com/office/drawing/2014/main" id="{E82C79C3-2B94-98CB-E081-17AA50B5B5A8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366250" y="2693879"/>
            <a:ext cx="2222500" cy="424377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00" name="Text Placeholder 35">
            <a:extLst>
              <a:ext uri="{FF2B5EF4-FFF2-40B4-BE49-F238E27FC236}">
                <a16:creationId xmlns:a16="http://schemas.microsoft.com/office/drawing/2014/main" id="{C9EAA939-2911-967A-AFF4-1CE475E3005A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9366251" y="2356954"/>
            <a:ext cx="2222499" cy="395288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03" name="Text Placeholder 35">
            <a:extLst>
              <a:ext uri="{FF2B5EF4-FFF2-40B4-BE49-F238E27FC236}">
                <a16:creationId xmlns:a16="http://schemas.microsoft.com/office/drawing/2014/main" id="{9204885F-92E1-CA22-1BBC-8B4E5C994E0F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9366250" y="3704659"/>
            <a:ext cx="2222500" cy="424377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04" name="Text Placeholder 35">
            <a:extLst>
              <a:ext uri="{FF2B5EF4-FFF2-40B4-BE49-F238E27FC236}">
                <a16:creationId xmlns:a16="http://schemas.microsoft.com/office/drawing/2014/main" id="{7FBE9BD7-92A1-07A7-C8ED-33D5AC5B59E3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9366251" y="3367734"/>
            <a:ext cx="2222499" cy="395288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07" name="Text Placeholder 35">
            <a:extLst>
              <a:ext uri="{FF2B5EF4-FFF2-40B4-BE49-F238E27FC236}">
                <a16:creationId xmlns:a16="http://schemas.microsoft.com/office/drawing/2014/main" id="{0CFB60EA-3AB3-8F3F-BA34-97AF02AB5550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9366250" y="4715441"/>
            <a:ext cx="2222500" cy="424377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08" name="Text Placeholder 35">
            <a:extLst>
              <a:ext uri="{FF2B5EF4-FFF2-40B4-BE49-F238E27FC236}">
                <a16:creationId xmlns:a16="http://schemas.microsoft.com/office/drawing/2014/main" id="{FA489AA9-527E-9F70-DEEF-39DBFDD6C4E8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9366251" y="4378516"/>
            <a:ext cx="2222499" cy="395288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14" name="Text Placeholder 35">
            <a:extLst>
              <a:ext uri="{FF2B5EF4-FFF2-40B4-BE49-F238E27FC236}">
                <a16:creationId xmlns:a16="http://schemas.microsoft.com/office/drawing/2014/main" id="{E112683A-9CEF-A94A-B206-37FF7454DF02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9366250" y="5730818"/>
            <a:ext cx="2222500" cy="424377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15" name="Text Placeholder 35">
            <a:extLst>
              <a:ext uri="{FF2B5EF4-FFF2-40B4-BE49-F238E27FC236}">
                <a16:creationId xmlns:a16="http://schemas.microsoft.com/office/drawing/2014/main" id="{0416C605-2857-E125-0541-48ABDCD6D164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9366251" y="5393893"/>
            <a:ext cx="2222499" cy="395288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16" name="Text Placeholder 35">
            <a:extLst>
              <a:ext uri="{FF2B5EF4-FFF2-40B4-BE49-F238E27FC236}">
                <a16:creationId xmlns:a16="http://schemas.microsoft.com/office/drawing/2014/main" id="{FC2BD1B1-DA78-8F96-6310-F5B518F6C49C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4989834" y="2362299"/>
            <a:ext cx="2222500" cy="424377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18" name="Text Placeholder 35">
            <a:extLst>
              <a:ext uri="{FF2B5EF4-FFF2-40B4-BE49-F238E27FC236}">
                <a16:creationId xmlns:a16="http://schemas.microsoft.com/office/drawing/2014/main" id="{7897A6AD-78BC-E7A0-AB19-AAB446F25120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4989835" y="2025374"/>
            <a:ext cx="2222499" cy="395288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4312BB18-F102-5FE0-F36A-335602C2B6C9}"/>
              </a:ext>
            </a:extLst>
          </p:cNvPr>
          <p:cNvCxnSpPr>
            <a:cxnSpLocks/>
          </p:cNvCxnSpPr>
          <p:nvPr userDrawn="1"/>
        </p:nvCxnSpPr>
        <p:spPr>
          <a:xfrm flipH="1">
            <a:off x="2324098" y="3753982"/>
            <a:ext cx="2327378" cy="0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" name="Connector: Elbow 20">
            <a:extLst>
              <a:ext uri="{FF2B5EF4-FFF2-40B4-BE49-F238E27FC236}">
                <a16:creationId xmlns:a16="http://schemas.microsoft.com/office/drawing/2014/main" id="{7D147CC2-FC56-F15E-6555-7CABED47DE6C}"/>
              </a:ext>
            </a:extLst>
          </p:cNvPr>
          <p:cNvCxnSpPr>
            <a:cxnSpLocks/>
          </p:cNvCxnSpPr>
          <p:nvPr userDrawn="1"/>
        </p:nvCxnSpPr>
        <p:spPr>
          <a:xfrm flipV="1">
            <a:off x="2324098" y="2383297"/>
            <a:ext cx="2327378" cy="1370204"/>
          </a:xfrm>
          <a:prstGeom prst="bentConnector3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" name="Connector: Elbow 24">
            <a:extLst>
              <a:ext uri="{FF2B5EF4-FFF2-40B4-BE49-F238E27FC236}">
                <a16:creationId xmlns:a16="http://schemas.microsoft.com/office/drawing/2014/main" id="{5B58CF14-8BE1-E317-9F5C-3044A7960F9B}"/>
              </a:ext>
            </a:extLst>
          </p:cNvPr>
          <p:cNvCxnSpPr>
            <a:cxnSpLocks/>
          </p:cNvCxnSpPr>
          <p:nvPr userDrawn="1"/>
        </p:nvCxnSpPr>
        <p:spPr>
          <a:xfrm>
            <a:off x="2324098" y="3753501"/>
            <a:ext cx="2327378" cy="1370204"/>
          </a:xfrm>
          <a:prstGeom prst="bentConnector3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4" name="Connector: Elbow 53">
            <a:extLst>
              <a:ext uri="{FF2B5EF4-FFF2-40B4-BE49-F238E27FC236}">
                <a16:creationId xmlns:a16="http://schemas.microsoft.com/office/drawing/2014/main" id="{DB7FF381-4B54-67CC-6258-0D51FAC0DBF7}"/>
              </a:ext>
            </a:extLst>
          </p:cNvPr>
          <p:cNvCxnSpPr>
            <a:cxnSpLocks/>
          </p:cNvCxnSpPr>
          <p:nvPr userDrawn="1"/>
        </p:nvCxnSpPr>
        <p:spPr>
          <a:xfrm flipV="1">
            <a:off x="7212335" y="1736726"/>
            <a:ext cx="1846795" cy="2023695"/>
          </a:xfrm>
          <a:prstGeom prst="bentConnector3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8" name="Straight Connector 67">
            <a:extLst>
              <a:ext uri="{FF2B5EF4-FFF2-40B4-BE49-F238E27FC236}">
                <a16:creationId xmlns:a16="http://schemas.microsoft.com/office/drawing/2014/main" id="{52C3AAA7-927D-6EB7-9994-995CA0EE41E4}"/>
              </a:ext>
            </a:extLst>
          </p:cNvPr>
          <p:cNvCxnSpPr/>
          <p:nvPr userDrawn="1"/>
        </p:nvCxnSpPr>
        <p:spPr>
          <a:xfrm>
            <a:off x="7212336" y="3760421"/>
            <a:ext cx="1846793" cy="0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Connector: Elbow 72">
            <a:extLst>
              <a:ext uri="{FF2B5EF4-FFF2-40B4-BE49-F238E27FC236}">
                <a16:creationId xmlns:a16="http://schemas.microsoft.com/office/drawing/2014/main" id="{F1C6CC4D-8E1A-D025-C62E-CC8E4B569CCD}"/>
              </a:ext>
            </a:extLst>
          </p:cNvPr>
          <p:cNvCxnSpPr>
            <a:cxnSpLocks/>
          </p:cNvCxnSpPr>
          <p:nvPr userDrawn="1"/>
        </p:nvCxnSpPr>
        <p:spPr>
          <a:xfrm flipV="1">
            <a:off x="7212337" y="2743114"/>
            <a:ext cx="1846793" cy="1017307"/>
          </a:xfrm>
          <a:prstGeom prst="bentConnector3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80" name="Group 79">
            <a:extLst>
              <a:ext uri="{FF2B5EF4-FFF2-40B4-BE49-F238E27FC236}">
                <a16:creationId xmlns:a16="http://schemas.microsoft.com/office/drawing/2014/main" id="{6AF6216D-EFA6-6EC9-3A31-364655656E82}"/>
              </a:ext>
            </a:extLst>
          </p:cNvPr>
          <p:cNvGrpSpPr/>
          <p:nvPr userDrawn="1"/>
        </p:nvGrpSpPr>
        <p:grpSpPr>
          <a:xfrm flipV="1">
            <a:off x="7212335" y="3760421"/>
            <a:ext cx="1846795" cy="2023695"/>
            <a:chOff x="7212335" y="2922764"/>
            <a:chExt cx="1846795" cy="2023695"/>
          </a:xfrm>
        </p:grpSpPr>
        <p:cxnSp>
          <p:nvCxnSpPr>
            <p:cNvPr id="78" name="Connector: Elbow 77">
              <a:extLst>
                <a:ext uri="{FF2B5EF4-FFF2-40B4-BE49-F238E27FC236}">
                  <a16:creationId xmlns:a16="http://schemas.microsoft.com/office/drawing/2014/main" id="{2A0BDA30-FC21-2261-B7A6-C10908139AC0}"/>
                </a:ext>
              </a:extLst>
            </p:cNvPr>
            <p:cNvCxnSpPr>
              <a:cxnSpLocks/>
            </p:cNvCxnSpPr>
            <p:nvPr userDrawn="1"/>
          </p:nvCxnSpPr>
          <p:spPr>
            <a:xfrm flipV="1">
              <a:off x="7212335" y="2922764"/>
              <a:ext cx="1846795" cy="2023695"/>
            </a:xfrm>
            <a:prstGeom prst="bentConnector3">
              <a:avLst/>
            </a:prstGeom>
            <a:ln/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cxnSp>
          <p:nvCxnSpPr>
            <p:cNvPr id="79" name="Connector: Elbow 78">
              <a:extLst>
                <a:ext uri="{FF2B5EF4-FFF2-40B4-BE49-F238E27FC236}">
                  <a16:creationId xmlns:a16="http://schemas.microsoft.com/office/drawing/2014/main" id="{FD60A328-359A-AE7A-C4A6-71FC48366084}"/>
                </a:ext>
              </a:extLst>
            </p:cNvPr>
            <p:cNvCxnSpPr>
              <a:cxnSpLocks/>
            </p:cNvCxnSpPr>
            <p:nvPr userDrawn="1"/>
          </p:nvCxnSpPr>
          <p:spPr>
            <a:xfrm flipV="1">
              <a:off x="7212337" y="3929152"/>
              <a:ext cx="1846793" cy="1017307"/>
            </a:xfrm>
            <a:prstGeom prst="bentConnector3">
              <a:avLst/>
            </a:prstGeom>
            <a:ln/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</p:grpSp>
      <p:sp>
        <p:nvSpPr>
          <p:cNvPr id="2" name="Text Placeholder 26">
            <a:extLst>
              <a:ext uri="{FF2B5EF4-FFF2-40B4-BE49-F238E27FC236}">
                <a16:creationId xmlns:a16="http://schemas.microsoft.com/office/drawing/2014/main" id="{BE1CC98A-7548-70E1-9E6A-F49DA0556CFE}"/>
              </a:ext>
            </a:extLst>
          </p:cNvPr>
          <p:cNvSpPr>
            <a:spLocks noGrp="1"/>
          </p:cNvSpPr>
          <p:nvPr>
            <p:ph type="body" sz="quarter" idx="48"/>
          </p:nvPr>
        </p:nvSpPr>
        <p:spPr>
          <a:xfrm>
            <a:off x="600075" y="575750"/>
            <a:ext cx="10441412" cy="475199"/>
          </a:xfrm>
          <a:prstGeom prst="rect">
            <a:avLst/>
          </a:prstGeom>
        </p:spPr>
        <p:txBody>
          <a:bodyPr lIns="0" tIns="36000" bIns="36000"/>
          <a:lstStyle>
            <a:lvl1pPr marL="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4" name="Rectangle 9">
            <a:extLst>
              <a:ext uri="{FF2B5EF4-FFF2-40B4-BE49-F238E27FC236}">
                <a16:creationId xmlns:a16="http://schemas.microsoft.com/office/drawing/2014/main" id="{2FE92046-3A16-FE2A-9732-ED45E8E9F7AD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6" name="Text Placeholder 28">
            <a:extLst>
              <a:ext uri="{FF2B5EF4-FFF2-40B4-BE49-F238E27FC236}">
                <a16:creationId xmlns:a16="http://schemas.microsoft.com/office/drawing/2014/main" id="{615B9A9A-3391-994B-AB64-8A068DC66DA7}"/>
              </a:ext>
            </a:extLst>
          </p:cNvPr>
          <p:cNvSpPr>
            <a:spLocks noGrp="1"/>
          </p:cNvSpPr>
          <p:nvPr>
            <p:ph type="body" sz="quarter" idx="80" hasCustomPrompt="1"/>
          </p:nvPr>
        </p:nvSpPr>
        <p:spPr>
          <a:xfrm>
            <a:off x="1046587" y="129600"/>
            <a:ext cx="9994900" cy="320400"/>
          </a:xfrm>
          <a:prstGeom prst="rect">
            <a:avLst/>
          </a:prstGeom>
        </p:spPr>
        <p:txBody>
          <a:bodyPr lIns="0" tIns="36000" bIns="36000" anchor="ctr"/>
          <a:lstStyle>
            <a:lvl1pPr marL="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EB73C4A8-E3CF-20CC-E29B-435B852D52B4}"/>
              </a:ext>
            </a:extLst>
          </p:cNvPr>
          <p:cNvSpPr>
            <a:spLocks noGrp="1"/>
          </p:cNvSpPr>
          <p:nvPr>
            <p:ph type="body" sz="quarter" idx="81"/>
          </p:nvPr>
        </p:nvSpPr>
        <p:spPr>
          <a:xfrm>
            <a:off x="4661108" y="2299755"/>
            <a:ext cx="176716" cy="176716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B5807D95-ADAA-289E-6AD1-5EF927DE7708}"/>
              </a:ext>
            </a:extLst>
          </p:cNvPr>
          <p:cNvSpPr>
            <a:spLocks noGrp="1"/>
          </p:cNvSpPr>
          <p:nvPr>
            <p:ph type="body" sz="quarter" idx="82"/>
          </p:nvPr>
        </p:nvSpPr>
        <p:spPr>
          <a:xfrm>
            <a:off x="4661108" y="3670933"/>
            <a:ext cx="176716" cy="176716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sp>
        <p:nvSpPr>
          <p:cNvPr id="15" name="Text Placeholder 14">
            <a:extLst>
              <a:ext uri="{FF2B5EF4-FFF2-40B4-BE49-F238E27FC236}">
                <a16:creationId xmlns:a16="http://schemas.microsoft.com/office/drawing/2014/main" id="{B3F24B56-0096-9F83-FE43-1A745F7DECD3}"/>
              </a:ext>
            </a:extLst>
          </p:cNvPr>
          <p:cNvSpPr>
            <a:spLocks noGrp="1"/>
          </p:cNvSpPr>
          <p:nvPr>
            <p:ph type="body" sz="quarter" idx="83"/>
          </p:nvPr>
        </p:nvSpPr>
        <p:spPr>
          <a:xfrm>
            <a:off x="4661108" y="5042110"/>
            <a:ext cx="176716" cy="176716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1B7C4236-9040-1BF7-937F-699C65202C3F}"/>
              </a:ext>
            </a:extLst>
          </p:cNvPr>
          <p:cNvSpPr>
            <a:spLocks noGrp="1"/>
          </p:cNvSpPr>
          <p:nvPr>
            <p:ph type="body" sz="quarter" idx="84"/>
          </p:nvPr>
        </p:nvSpPr>
        <p:spPr>
          <a:xfrm>
            <a:off x="9068762" y="1628916"/>
            <a:ext cx="176716" cy="176716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A704359F-6107-B75B-83D5-9D37346701CA}"/>
              </a:ext>
            </a:extLst>
          </p:cNvPr>
          <p:cNvSpPr>
            <a:spLocks noGrp="1"/>
          </p:cNvSpPr>
          <p:nvPr>
            <p:ph type="body" sz="quarter" idx="85"/>
          </p:nvPr>
        </p:nvSpPr>
        <p:spPr>
          <a:xfrm>
            <a:off x="9068762" y="2644472"/>
            <a:ext cx="176716" cy="176716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sp>
        <p:nvSpPr>
          <p:cNvPr id="19" name="Text Placeholder 18">
            <a:extLst>
              <a:ext uri="{FF2B5EF4-FFF2-40B4-BE49-F238E27FC236}">
                <a16:creationId xmlns:a16="http://schemas.microsoft.com/office/drawing/2014/main" id="{2B57058A-80A8-1E0F-D14A-B6376E7E1B86}"/>
              </a:ext>
            </a:extLst>
          </p:cNvPr>
          <p:cNvSpPr>
            <a:spLocks noGrp="1"/>
          </p:cNvSpPr>
          <p:nvPr>
            <p:ph type="body" sz="quarter" idx="86"/>
          </p:nvPr>
        </p:nvSpPr>
        <p:spPr>
          <a:xfrm>
            <a:off x="9068762" y="3660028"/>
            <a:ext cx="176716" cy="176716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sp>
        <p:nvSpPr>
          <p:cNvPr id="20" name="Text Placeholder 19">
            <a:extLst>
              <a:ext uri="{FF2B5EF4-FFF2-40B4-BE49-F238E27FC236}">
                <a16:creationId xmlns:a16="http://schemas.microsoft.com/office/drawing/2014/main" id="{72B4BC87-1A86-ADA1-385E-CF5CA2E51CE1}"/>
              </a:ext>
            </a:extLst>
          </p:cNvPr>
          <p:cNvSpPr>
            <a:spLocks noGrp="1"/>
          </p:cNvSpPr>
          <p:nvPr>
            <p:ph type="body" sz="quarter" idx="87"/>
          </p:nvPr>
        </p:nvSpPr>
        <p:spPr>
          <a:xfrm>
            <a:off x="9068762" y="4675584"/>
            <a:ext cx="176716" cy="176716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3FF5D446-16FB-7ED5-8273-A7AE7201524E}"/>
              </a:ext>
            </a:extLst>
          </p:cNvPr>
          <p:cNvSpPr>
            <a:spLocks noGrp="1"/>
          </p:cNvSpPr>
          <p:nvPr>
            <p:ph type="body" sz="quarter" idx="88"/>
          </p:nvPr>
        </p:nvSpPr>
        <p:spPr>
          <a:xfrm>
            <a:off x="9068762" y="5691141"/>
            <a:ext cx="176716" cy="176716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sp>
        <p:nvSpPr>
          <p:cNvPr id="28" name="Slide Number Placeholder 26">
            <a:extLst>
              <a:ext uri="{FF2B5EF4-FFF2-40B4-BE49-F238E27FC236}">
                <a16:creationId xmlns:a16="http://schemas.microsoft.com/office/drawing/2014/main" id="{0301EB2E-CEEC-B077-7D5D-00FE3C54F93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5" name="Footer Placeholder 1">
            <a:extLst>
              <a:ext uri="{FF2B5EF4-FFF2-40B4-BE49-F238E27FC236}">
                <a16:creationId xmlns:a16="http://schemas.microsoft.com/office/drawing/2014/main" id="{603C3A80-6A10-5C47-3C5D-32254658DB0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7" name="Date Placeholder 4">
            <a:extLst>
              <a:ext uri="{FF2B5EF4-FFF2-40B4-BE49-F238E27FC236}">
                <a16:creationId xmlns:a16="http://schemas.microsoft.com/office/drawing/2014/main" id="{C4E678AE-0555-064A-9FE9-43AACEED31C1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2113721262"/>
      </p:ext>
    </p:extLst>
  </p:cSld>
  <p:clrMapOvr>
    <a:masterClrMapping/>
  </p:clrMapOvr>
  <p:transition spd="med"/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laches Organigramm (Variante 0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6" name="think-cell data - do not delete" hidden="1">
            <a:extLst>
              <a:ext uri="{FF2B5EF4-FFF2-40B4-BE49-F238E27FC236}">
                <a16:creationId xmlns:a16="http://schemas.microsoft.com/office/drawing/2014/main" id="{95A5294A-83C9-0EA6-429C-DB2BD4117227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1861556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392" progId="TCLayout.ActiveDocument.1">
                  <p:embed/>
                </p:oleObj>
              </mc:Choice>
              <mc:Fallback>
                <p:oleObj name="think-cell Slide" r:id="rId3" imgW="405" imgH="392" progId="TCLayout.ActiveDocument.1">
                  <p:embed/>
                  <p:pic>
                    <p:nvPicPr>
                      <p:cNvPr id="2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95A5294A-83C9-0EA6-429C-DB2BD411722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26">
            <a:extLst>
              <a:ext uri="{FF2B5EF4-FFF2-40B4-BE49-F238E27FC236}">
                <a16:creationId xmlns:a16="http://schemas.microsoft.com/office/drawing/2014/main" id="{BE1CC98A-7548-70E1-9E6A-F49DA0556CFE}"/>
              </a:ext>
            </a:extLst>
          </p:cNvPr>
          <p:cNvSpPr>
            <a:spLocks noGrp="1"/>
          </p:cNvSpPr>
          <p:nvPr>
            <p:ph type="body" sz="quarter" idx="48"/>
          </p:nvPr>
        </p:nvSpPr>
        <p:spPr>
          <a:xfrm>
            <a:off x="600075" y="575750"/>
            <a:ext cx="10441412" cy="475199"/>
          </a:xfrm>
          <a:prstGeom prst="rect">
            <a:avLst/>
          </a:prstGeom>
        </p:spPr>
        <p:txBody>
          <a:bodyPr lIns="0" tIns="36000" bIns="36000"/>
          <a:lstStyle>
            <a:lvl1pPr marL="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4" name="Rectangle 9">
            <a:extLst>
              <a:ext uri="{FF2B5EF4-FFF2-40B4-BE49-F238E27FC236}">
                <a16:creationId xmlns:a16="http://schemas.microsoft.com/office/drawing/2014/main" id="{2FE92046-3A16-FE2A-9732-ED45E8E9F7AD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6" name="Text Placeholder 28">
            <a:extLst>
              <a:ext uri="{FF2B5EF4-FFF2-40B4-BE49-F238E27FC236}">
                <a16:creationId xmlns:a16="http://schemas.microsoft.com/office/drawing/2014/main" id="{615B9A9A-3391-994B-AB64-8A068DC66DA7}"/>
              </a:ext>
            </a:extLst>
          </p:cNvPr>
          <p:cNvSpPr>
            <a:spLocks noGrp="1"/>
          </p:cNvSpPr>
          <p:nvPr>
            <p:ph type="body" sz="quarter" idx="80" hasCustomPrompt="1"/>
          </p:nvPr>
        </p:nvSpPr>
        <p:spPr>
          <a:xfrm>
            <a:off x="1046587" y="129600"/>
            <a:ext cx="9994900" cy="320400"/>
          </a:xfrm>
          <a:prstGeom prst="rect">
            <a:avLst/>
          </a:prstGeom>
        </p:spPr>
        <p:txBody>
          <a:bodyPr lIns="0" tIns="36000" bIns="36000" anchor="ctr"/>
          <a:lstStyle>
            <a:lvl1pPr marL="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28" name="Slide Number Placeholder 26">
            <a:extLst>
              <a:ext uri="{FF2B5EF4-FFF2-40B4-BE49-F238E27FC236}">
                <a16:creationId xmlns:a16="http://schemas.microsoft.com/office/drawing/2014/main" id="{0301EB2E-CEEC-B077-7D5D-00FE3C54F93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102" name="Text Placeholder 35">
            <a:extLst>
              <a:ext uri="{FF2B5EF4-FFF2-40B4-BE49-F238E27FC236}">
                <a16:creationId xmlns:a16="http://schemas.microsoft.com/office/drawing/2014/main" id="{C058AC44-8BB5-BEE1-BA28-603BD95FF1E4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4490057" y="2441434"/>
            <a:ext cx="2768600" cy="395288"/>
          </a:xfrm>
          <a:prstGeom prst="rect">
            <a:avLst/>
          </a:prstGeom>
          <a:solidFill>
            <a:schemeClr val="accent1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03" name="Text Placeholder 35">
            <a:extLst>
              <a:ext uri="{FF2B5EF4-FFF2-40B4-BE49-F238E27FC236}">
                <a16:creationId xmlns:a16="http://schemas.microsoft.com/office/drawing/2014/main" id="{7E7BFAE7-C4B1-9BF8-2145-845F5B59773A}"/>
              </a:ext>
            </a:extLst>
          </p:cNvPr>
          <p:cNvSpPr>
            <a:spLocks noGrp="1"/>
          </p:cNvSpPr>
          <p:nvPr>
            <p:ph type="body" sz="quarter" idx="82" hasCustomPrompt="1"/>
          </p:nvPr>
        </p:nvSpPr>
        <p:spPr>
          <a:xfrm>
            <a:off x="4490057" y="3780001"/>
            <a:ext cx="2768600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04" name="Text Placeholder 35">
            <a:extLst>
              <a:ext uri="{FF2B5EF4-FFF2-40B4-BE49-F238E27FC236}">
                <a16:creationId xmlns:a16="http://schemas.microsoft.com/office/drawing/2014/main" id="{DE1FAA2F-5B22-0867-8DC3-A2EFA576436D}"/>
              </a:ext>
            </a:extLst>
          </p:cNvPr>
          <p:cNvSpPr>
            <a:spLocks noGrp="1"/>
          </p:cNvSpPr>
          <p:nvPr>
            <p:ph type="body" sz="quarter" idx="83" hasCustomPrompt="1"/>
          </p:nvPr>
        </p:nvSpPr>
        <p:spPr>
          <a:xfrm>
            <a:off x="1069181" y="3780001"/>
            <a:ext cx="2768600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05" name="Text Placeholder 35">
            <a:extLst>
              <a:ext uri="{FF2B5EF4-FFF2-40B4-BE49-F238E27FC236}">
                <a16:creationId xmlns:a16="http://schemas.microsoft.com/office/drawing/2014/main" id="{0E21D741-6A58-4BCA-B524-93B5929610E0}"/>
              </a:ext>
            </a:extLst>
          </p:cNvPr>
          <p:cNvSpPr>
            <a:spLocks noGrp="1"/>
          </p:cNvSpPr>
          <p:nvPr>
            <p:ph type="body" sz="quarter" idx="84" hasCustomPrompt="1"/>
          </p:nvPr>
        </p:nvSpPr>
        <p:spPr>
          <a:xfrm>
            <a:off x="7910933" y="3780001"/>
            <a:ext cx="2768600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cxnSp>
        <p:nvCxnSpPr>
          <p:cNvPr id="106" name="Straight Connector 17">
            <a:extLst>
              <a:ext uri="{FF2B5EF4-FFF2-40B4-BE49-F238E27FC236}">
                <a16:creationId xmlns:a16="http://schemas.microsoft.com/office/drawing/2014/main" id="{C26B2B37-B60B-C50E-BA04-25814E7109F3}"/>
              </a:ext>
            </a:extLst>
          </p:cNvPr>
          <p:cNvCxnSpPr>
            <a:cxnSpLocks/>
          </p:cNvCxnSpPr>
          <p:nvPr userDrawn="1"/>
        </p:nvCxnSpPr>
        <p:spPr>
          <a:xfrm flipH="1">
            <a:off x="2453481" y="3220484"/>
            <a:ext cx="6841752" cy="0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07" name="Text Placeholder 12">
            <a:extLst>
              <a:ext uri="{FF2B5EF4-FFF2-40B4-BE49-F238E27FC236}">
                <a16:creationId xmlns:a16="http://schemas.microsoft.com/office/drawing/2014/main" id="{7B69ACC8-8301-0D90-1739-9B10D92B0A84}"/>
              </a:ext>
            </a:extLst>
          </p:cNvPr>
          <p:cNvSpPr>
            <a:spLocks noGrp="1"/>
          </p:cNvSpPr>
          <p:nvPr>
            <p:ph type="body" sz="quarter" idx="81"/>
          </p:nvPr>
        </p:nvSpPr>
        <p:spPr>
          <a:xfrm>
            <a:off x="2365123" y="3426845"/>
            <a:ext cx="176716" cy="176716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sp>
        <p:nvSpPr>
          <p:cNvPr id="108" name="Text Placeholder 12">
            <a:extLst>
              <a:ext uri="{FF2B5EF4-FFF2-40B4-BE49-F238E27FC236}">
                <a16:creationId xmlns:a16="http://schemas.microsoft.com/office/drawing/2014/main" id="{0748BAEA-0BCD-DB48-EF51-B53B19E5A283}"/>
              </a:ext>
            </a:extLst>
          </p:cNvPr>
          <p:cNvSpPr>
            <a:spLocks noGrp="1"/>
          </p:cNvSpPr>
          <p:nvPr>
            <p:ph type="body" sz="quarter" idx="97"/>
          </p:nvPr>
        </p:nvSpPr>
        <p:spPr>
          <a:xfrm>
            <a:off x="5785999" y="3431254"/>
            <a:ext cx="176716" cy="176716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sp>
        <p:nvSpPr>
          <p:cNvPr id="109" name="Text Placeholder 12">
            <a:extLst>
              <a:ext uri="{FF2B5EF4-FFF2-40B4-BE49-F238E27FC236}">
                <a16:creationId xmlns:a16="http://schemas.microsoft.com/office/drawing/2014/main" id="{69DC15A8-8DBE-A582-2BD4-A5C494C95778}"/>
              </a:ext>
            </a:extLst>
          </p:cNvPr>
          <p:cNvSpPr>
            <a:spLocks noGrp="1"/>
          </p:cNvSpPr>
          <p:nvPr>
            <p:ph type="body" sz="quarter" idx="98"/>
          </p:nvPr>
        </p:nvSpPr>
        <p:spPr>
          <a:xfrm>
            <a:off x="9206875" y="3431254"/>
            <a:ext cx="176716" cy="176716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cxnSp>
        <p:nvCxnSpPr>
          <p:cNvPr id="110" name="Straight Connector 17">
            <a:extLst>
              <a:ext uri="{FF2B5EF4-FFF2-40B4-BE49-F238E27FC236}">
                <a16:creationId xmlns:a16="http://schemas.microsoft.com/office/drawing/2014/main" id="{E3BF661E-D88B-735A-A0FE-BEFE1D0CFB4C}"/>
              </a:ext>
            </a:extLst>
          </p:cNvPr>
          <p:cNvCxnSpPr>
            <a:cxnSpLocks/>
          </p:cNvCxnSpPr>
          <p:nvPr userDrawn="1"/>
        </p:nvCxnSpPr>
        <p:spPr>
          <a:xfrm>
            <a:off x="2452580" y="3216456"/>
            <a:ext cx="0" cy="263692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11" name="Straight Connector 17">
            <a:extLst>
              <a:ext uri="{FF2B5EF4-FFF2-40B4-BE49-F238E27FC236}">
                <a16:creationId xmlns:a16="http://schemas.microsoft.com/office/drawing/2014/main" id="{5F7AD61A-023A-4259-BD34-B974B7800A34}"/>
              </a:ext>
            </a:extLst>
          </p:cNvPr>
          <p:cNvCxnSpPr>
            <a:cxnSpLocks/>
          </p:cNvCxnSpPr>
          <p:nvPr userDrawn="1"/>
        </p:nvCxnSpPr>
        <p:spPr>
          <a:xfrm>
            <a:off x="5874357" y="2836722"/>
            <a:ext cx="0" cy="680612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12" name="Straight Connector 17">
            <a:extLst>
              <a:ext uri="{FF2B5EF4-FFF2-40B4-BE49-F238E27FC236}">
                <a16:creationId xmlns:a16="http://schemas.microsoft.com/office/drawing/2014/main" id="{76E49A28-4B84-3E0A-5116-3750A47CBF21}"/>
              </a:ext>
            </a:extLst>
          </p:cNvPr>
          <p:cNvCxnSpPr>
            <a:cxnSpLocks/>
          </p:cNvCxnSpPr>
          <p:nvPr userDrawn="1"/>
        </p:nvCxnSpPr>
        <p:spPr>
          <a:xfrm>
            <a:off x="9295233" y="3216456"/>
            <a:ext cx="0" cy="263692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" name="Footer Placeholder 1">
            <a:extLst>
              <a:ext uri="{FF2B5EF4-FFF2-40B4-BE49-F238E27FC236}">
                <a16:creationId xmlns:a16="http://schemas.microsoft.com/office/drawing/2014/main" id="{73AD87D3-4E1F-E203-6469-645A6FF7973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7" name="Date Placeholder 4">
            <a:extLst>
              <a:ext uri="{FF2B5EF4-FFF2-40B4-BE49-F238E27FC236}">
                <a16:creationId xmlns:a16="http://schemas.microsoft.com/office/drawing/2014/main" id="{F35AC05C-3CCB-BD23-8C26-8552EF8F07A6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400370145"/>
      </p:ext>
    </p:extLst>
  </p:cSld>
  <p:clrMapOvr>
    <a:masterClrMapping/>
  </p:clrMapOvr>
  <p:transition spd="med"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apitelfolie_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hink-cell data - do not delete" hidden="1">
            <a:extLst>
              <a:ext uri="{FF2B5EF4-FFF2-40B4-BE49-F238E27FC236}">
                <a16:creationId xmlns:a16="http://schemas.microsoft.com/office/drawing/2014/main" id="{EFD48568-3A69-E50C-6EC5-5432C9703B05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67282238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44" imgH="343" progId="TCLayout.ActiveDocument.1">
                  <p:embed/>
                </p:oleObj>
              </mc:Choice>
              <mc:Fallback>
                <p:oleObj name="think-cell Slide" r:id="rId3" imgW="344" imgH="343" progId="TCLayout.ActiveDocument.1">
                  <p:embed/>
                  <p:pic>
                    <p:nvPicPr>
                      <p:cNvPr id="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FD48568-3A69-E50C-6EC5-5432C9703B0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6" name="Rechteck 25">
            <a:extLst>
              <a:ext uri="{FF2B5EF4-FFF2-40B4-BE49-F238E27FC236}">
                <a16:creationId xmlns:a16="http://schemas.microsoft.com/office/drawing/2014/main" id="{E00E0E23-CEB8-0DB8-0F85-1C2861A56B28}"/>
              </a:ext>
            </a:extLst>
          </p:cNvPr>
          <p:cNvSpPr/>
          <p:nvPr userDrawn="1"/>
        </p:nvSpPr>
        <p:spPr>
          <a:xfrm>
            <a:off x="0" y="1"/>
            <a:ext cx="12241043" cy="685799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Consolas"/>
              <a:buNone/>
              <a:tabLst/>
              <a:defRPr/>
            </a:pPr>
            <a:endParaRPr kumimoji="0" lang="de-DE" sz="3600" b="0" i="0" u="none" strike="noStrike" kern="0" cap="none" spc="0" normalizeH="0" baseline="0" noProof="0">
              <a:ln>
                <a:noFill/>
              </a:ln>
              <a:solidFill>
                <a:srgbClr val="161619"/>
              </a:solidFill>
              <a:effectLst/>
              <a:uLnTx/>
              <a:uFillTx/>
              <a:latin typeface="Consolas"/>
              <a:cs typeface="Consolas"/>
              <a:sym typeface="Consolas"/>
            </a:endParaRPr>
          </a:p>
        </p:txBody>
      </p:sp>
      <p:pic>
        <p:nvPicPr>
          <p:cNvPr id="5" name="Grafik 2">
            <a:extLst>
              <a:ext uri="{FF2B5EF4-FFF2-40B4-BE49-F238E27FC236}">
                <a16:creationId xmlns:a16="http://schemas.microsoft.com/office/drawing/2014/main" id="{1CDCC711-E441-F51C-3D36-8D75153D5FF4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 b="48498"/>
          <a:stretch/>
        </p:blipFill>
        <p:spPr>
          <a:xfrm>
            <a:off x="10378042" y="5694297"/>
            <a:ext cx="1614055" cy="831274"/>
          </a:xfrm>
          <a:prstGeom prst="rect">
            <a:avLst/>
          </a:prstGeom>
        </p:spPr>
      </p:pic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C2E539B9-467F-C151-81BA-3D4FF3584CF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1036949" y="902295"/>
            <a:ext cx="1187766" cy="1125985"/>
          </a:xfrm>
          <a:prstGeom prst="rect">
            <a:avLst/>
          </a:prstGeom>
          <a:solidFill>
            <a:schemeClr val="accent1"/>
          </a:solidFill>
        </p:spPr>
        <p:txBody>
          <a:bodyPr anchor="ctr"/>
          <a:lstStyle>
            <a:lvl1pPr marL="0" indent="0" algn="ctr">
              <a:buNone/>
              <a:defRPr sz="540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9933B3-8C02-7EF9-88B6-BA0E69C74362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036949" y="2220894"/>
            <a:ext cx="10270671" cy="2554545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>
              <a:lnSpc>
                <a:spcPct val="100000"/>
              </a:lnSpc>
              <a:spcBef>
                <a:spcPts val="600"/>
              </a:spcBef>
              <a:buFont typeface="Wingdings" panose="05000000000000000000" pitchFamily="2" charset="2"/>
              <a:buNone/>
              <a:defRPr sz="800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de-DE"/>
              <a:t>Neues Kapitel Zeile 2</a:t>
            </a:r>
          </a:p>
        </p:txBody>
      </p:sp>
      <p:pic>
        <p:nvPicPr>
          <p:cNvPr id="2" name="Graphic 4">
            <a:extLst>
              <a:ext uri="{FF2B5EF4-FFF2-40B4-BE49-F238E27FC236}">
                <a16:creationId xmlns:a16="http://schemas.microsoft.com/office/drawing/2014/main" id="{C6FF7104-EA42-4CAC-9C0C-4601A57491BD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1241416" y="247351"/>
            <a:ext cx="614033" cy="405262"/>
          </a:xfrm>
          <a:prstGeom prst="rect">
            <a:avLst/>
          </a:prstGeom>
        </p:spPr>
      </p:pic>
      <p:sp>
        <p:nvSpPr>
          <p:cNvPr id="6" name="Rechteck 5">
            <a:extLst>
              <a:ext uri="{FF2B5EF4-FFF2-40B4-BE49-F238E27FC236}">
                <a16:creationId xmlns:a16="http://schemas.microsoft.com/office/drawing/2014/main" id="{7217DE2D-5ED5-CFCD-ABD3-BEC2A8A5E510}"/>
              </a:ext>
            </a:extLst>
          </p:cNvPr>
          <p:cNvSpPr/>
          <p:nvPr userDrawn="1"/>
        </p:nvSpPr>
        <p:spPr>
          <a:xfrm>
            <a:off x="10816329" y="6416007"/>
            <a:ext cx="321010" cy="194632"/>
          </a:xfrm>
          <a:prstGeom prst="rect">
            <a:avLst/>
          </a:prstGeom>
          <a:solidFill>
            <a:schemeClr val="bg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</p:spTree>
    <p:extLst>
      <p:ext uri="{BB962C8B-B14F-4D97-AF65-F5344CB8AC3E}">
        <p14:creationId xmlns:p14="http://schemas.microsoft.com/office/powerpoint/2010/main" val="1631238204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laches Organigramm (Variante 1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6" name="think-cell data - do not delete" hidden="1">
            <a:extLst>
              <a:ext uri="{FF2B5EF4-FFF2-40B4-BE49-F238E27FC236}">
                <a16:creationId xmlns:a16="http://schemas.microsoft.com/office/drawing/2014/main" id="{95A5294A-83C9-0EA6-429C-DB2BD4117227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1861556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392" progId="TCLayout.ActiveDocument.1">
                  <p:embed/>
                </p:oleObj>
              </mc:Choice>
              <mc:Fallback>
                <p:oleObj name="think-cell Slide" r:id="rId3" imgW="405" imgH="392" progId="TCLayout.ActiveDocument.1">
                  <p:embed/>
                  <p:pic>
                    <p:nvPicPr>
                      <p:cNvPr id="2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95A5294A-83C9-0EA6-429C-DB2BD411722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26">
            <a:extLst>
              <a:ext uri="{FF2B5EF4-FFF2-40B4-BE49-F238E27FC236}">
                <a16:creationId xmlns:a16="http://schemas.microsoft.com/office/drawing/2014/main" id="{BE1CC98A-7548-70E1-9E6A-F49DA0556CFE}"/>
              </a:ext>
            </a:extLst>
          </p:cNvPr>
          <p:cNvSpPr>
            <a:spLocks noGrp="1"/>
          </p:cNvSpPr>
          <p:nvPr>
            <p:ph type="body" sz="quarter" idx="48"/>
          </p:nvPr>
        </p:nvSpPr>
        <p:spPr>
          <a:xfrm>
            <a:off x="600075" y="575750"/>
            <a:ext cx="10441412" cy="475199"/>
          </a:xfrm>
          <a:prstGeom prst="rect">
            <a:avLst/>
          </a:prstGeom>
        </p:spPr>
        <p:txBody>
          <a:bodyPr lIns="0" tIns="36000" bIns="36000"/>
          <a:lstStyle>
            <a:lvl1pPr marL="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4" name="Rectangle 9">
            <a:extLst>
              <a:ext uri="{FF2B5EF4-FFF2-40B4-BE49-F238E27FC236}">
                <a16:creationId xmlns:a16="http://schemas.microsoft.com/office/drawing/2014/main" id="{2FE92046-3A16-FE2A-9732-ED45E8E9F7AD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6" name="Text Placeholder 28">
            <a:extLst>
              <a:ext uri="{FF2B5EF4-FFF2-40B4-BE49-F238E27FC236}">
                <a16:creationId xmlns:a16="http://schemas.microsoft.com/office/drawing/2014/main" id="{615B9A9A-3391-994B-AB64-8A068DC66DA7}"/>
              </a:ext>
            </a:extLst>
          </p:cNvPr>
          <p:cNvSpPr>
            <a:spLocks noGrp="1"/>
          </p:cNvSpPr>
          <p:nvPr>
            <p:ph type="body" sz="quarter" idx="80" hasCustomPrompt="1"/>
          </p:nvPr>
        </p:nvSpPr>
        <p:spPr>
          <a:xfrm>
            <a:off x="1046587" y="129600"/>
            <a:ext cx="9994900" cy="320400"/>
          </a:xfrm>
          <a:prstGeom prst="rect">
            <a:avLst/>
          </a:prstGeom>
        </p:spPr>
        <p:txBody>
          <a:bodyPr lIns="0" tIns="36000" bIns="36000" anchor="ctr"/>
          <a:lstStyle>
            <a:lvl1pPr marL="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28" name="Slide Number Placeholder 26">
            <a:extLst>
              <a:ext uri="{FF2B5EF4-FFF2-40B4-BE49-F238E27FC236}">
                <a16:creationId xmlns:a16="http://schemas.microsoft.com/office/drawing/2014/main" id="{0301EB2E-CEEC-B077-7D5D-00FE3C54F93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11" name="Text Placeholder 35">
            <a:extLst>
              <a:ext uri="{FF2B5EF4-FFF2-40B4-BE49-F238E27FC236}">
                <a16:creationId xmlns:a16="http://schemas.microsoft.com/office/drawing/2014/main" id="{4CF0A87B-3B6C-578A-D014-B11DB4F2AC92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4467463" y="1465927"/>
            <a:ext cx="2768600" cy="395288"/>
          </a:xfrm>
          <a:prstGeom prst="rect">
            <a:avLst/>
          </a:prstGeom>
          <a:solidFill>
            <a:schemeClr val="accent1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2" name="Text Placeholder 35">
            <a:extLst>
              <a:ext uri="{FF2B5EF4-FFF2-40B4-BE49-F238E27FC236}">
                <a16:creationId xmlns:a16="http://schemas.microsoft.com/office/drawing/2014/main" id="{B6883F14-AC49-3F84-7B3A-E4AD81468504}"/>
              </a:ext>
            </a:extLst>
          </p:cNvPr>
          <p:cNvSpPr>
            <a:spLocks noGrp="1"/>
          </p:cNvSpPr>
          <p:nvPr>
            <p:ph type="body" sz="quarter" idx="82" hasCustomPrompt="1"/>
          </p:nvPr>
        </p:nvSpPr>
        <p:spPr>
          <a:xfrm>
            <a:off x="4467463" y="2653736"/>
            <a:ext cx="2768600" cy="395288"/>
          </a:xfrm>
          <a:prstGeom prst="rect">
            <a:avLst/>
          </a:prstGeom>
          <a:solidFill>
            <a:schemeClr val="bg1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200" b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24" name="Text Placeholder 35">
            <a:extLst>
              <a:ext uri="{FF2B5EF4-FFF2-40B4-BE49-F238E27FC236}">
                <a16:creationId xmlns:a16="http://schemas.microsoft.com/office/drawing/2014/main" id="{470A9D87-F806-93E2-1E39-F57C0B5AAEA2}"/>
              </a:ext>
            </a:extLst>
          </p:cNvPr>
          <p:cNvSpPr>
            <a:spLocks noGrp="1"/>
          </p:cNvSpPr>
          <p:nvPr>
            <p:ph type="body" sz="quarter" idx="83" hasCustomPrompt="1"/>
          </p:nvPr>
        </p:nvSpPr>
        <p:spPr>
          <a:xfrm>
            <a:off x="1046587" y="2653736"/>
            <a:ext cx="2768600" cy="395288"/>
          </a:xfrm>
          <a:prstGeom prst="rect">
            <a:avLst/>
          </a:prstGeom>
          <a:solidFill>
            <a:schemeClr val="bg1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200" b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27" name="Text Placeholder 35">
            <a:extLst>
              <a:ext uri="{FF2B5EF4-FFF2-40B4-BE49-F238E27FC236}">
                <a16:creationId xmlns:a16="http://schemas.microsoft.com/office/drawing/2014/main" id="{C85FDB7D-FA3C-74D3-5B26-F99EE3BDE2C6}"/>
              </a:ext>
            </a:extLst>
          </p:cNvPr>
          <p:cNvSpPr>
            <a:spLocks noGrp="1"/>
          </p:cNvSpPr>
          <p:nvPr>
            <p:ph type="body" sz="quarter" idx="84" hasCustomPrompt="1"/>
          </p:nvPr>
        </p:nvSpPr>
        <p:spPr>
          <a:xfrm>
            <a:off x="7888339" y="2653736"/>
            <a:ext cx="2768600" cy="395288"/>
          </a:xfrm>
          <a:prstGeom prst="rect">
            <a:avLst/>
          </a:prstGeom>
          <a:solidFill>
            <a:schemeClr val="bg1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200" b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30" name="Text Placeholder 35">
            <a:extLst>
              <a:ext uri="{FF2B5EF4-FFF2-40B4-BE49-F238E27FC236}">
                <a16:creationId xmlns:a16="http://schemas.microsoft.com/office/drawing/2014/main" id="{0067C857-F7CA-3A7D-7F62-4D92B4489245}"/>
              </a:ext>
            </a:extLst>
          </p:cNvPr>
          <p:cNvSpPr>
            <a:spLocks noGrp="1"/>
          </p:cNvSpPr>
          <p:nvPr>
            <p:ph type="body" sz="quarter" idx="85" hasCustomPrompt="1"/>
          </p:nvPr>
        </p:nvSpPr>
        <p:spPr>
          <a:xfrm>
            <a:off x="4467463" y="3502014"/>
            <a:ext cx="2768600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31" name="Text Placeholder 35">
            <a:extLst>
              <a:ext uri="{FF2B5EF4-FFF2-40B4-BE49-F238E27FC236}">
                <a16:creationId xmlns:a16="http://schemas.microsoft.com/office/drawing/2014/main" id="{EF9B0219-681E-7A70-5270-1F1E8646D98A}"/>
              </a:ext>
            </a:extLst>
          </p:cNvPr>
          <p:cNvSpPr>
            <a:spLocks noGrp="1"/>
          </p:cNvSpPr>
          <p:nvPr>
            <p:ph type="body" sz="quarter" idx="86" hasCustomPrompt="1"/>
          </p:nvPr>
        </p:nvSpPr>
        <p:spPr>
          <a:xfrm>
            <a:off x="1046587" y="3502014"/>
            <a:ext cx="2768600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32" name="Text Placeholder 35">
            <a:extLst>
              <a:ext uri="{FF2B5EF4-FFF2-40B4-BE49-F238E27FC236}">
                <a16:creationId xmlns:a16="http://schemas.microsoft.com/office/drawing/2014/main" id="{6A359092-D6A2-6C93-76BC-163B76DD0930}"/>
              </a:ext>
            </a:extLst>
          </p:cNvPr>
          <p:cNvSpPr>
            <a:spLocks noGrp="1"/>
          </p:cNvSpPr>
          <p:nvPr>
            <p:ph type="body" sz="quarter" idx="87" hasCustomPrompt="1"/>
          </p:nvPr>
        </p:nvSpPr>
        <p:spPr>
          <a:xfrm>
            <a:off x="7888339" y="3502014"/>
            <a:ext cx="2768600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33" name="Text Placeholder 35">
            <a:extLst>
              <a:ext uri="{FF2B5EF4-FFF2-40B4-BE49-F238E27FC236}">
                <a16:creationId xmlns:a16="http://schemas.microsoft.com/office/drawing/2014/main" id="{9F289B7E-9A8D-573B-77D1-1DDEB979FD3C}"/>
              </a:ext>
            </a:extLst>
          </p:cNvPr>
          <p:cNvSpPr>
            <a:spLocks noGrp="1"/>
          </p:cNvSpPr>
          <p:nvPr>
            <p:ph type="body" sz="quarter" idx="88" hasCustomPrompt="1"/>
          </p:nvPr>
        </p:nvSpPr>
        <p:spPr>
          <a:xfrm>
            <a:off x="4467463" y="4121380"/>
            <a:ext cx="2768600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34" name="Text Placeholder 35">
            <a:extLst>
              <a:ext uri="{FF2B5EF4-FFF2-40B4-BE49-F238E27FC236}">
                <a16:creationId xmlns:a16="http://schemas.microsoft.com/office/drawing/2014/main" id="{7B847835-1730-CD76-E989-B5F03988A10B}"/>
              </a:ext>
            </a:extLst>
          </p:cNvPr>
          <p:cNvSpPr>
            <a:spLocks noGrp="1"/>
          </p:cNvSpPr>
          <p:nvPr>
            <p:ph type="body" sz="quarter" idx="89" hasCustomPrompt="1"/>
          </p:nvPr>
        </p:nvSpPr>
        <p:spPr>
          <a:xfrm>
            <a:off x="1046587" y="4121380"/>
            <a:ext cx="2768600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35" name="Text Placeholder 35">
            <a:extLst>
              <a:ext uri="{FF2B5EF4-FFF2-40B4-BE49-F238E27FC236}">
                <a16:creationId xmlns:a16="http://schemas.microsoft.com/office/drawing/2014/main" id="{FC255104-5DF3-55E2-87A1-3A2D756CAB64}"/>
              </a:ext>
            </a:extLst>
          </p:cNvPr>
          <p:cNvSpPr>
            <a:spLocks noGrp="1"/>
          </p:cNvSpPr>
          <p:nvPr>
            <p:ph type="body" sz="quarter" idx="90" hasCustomPrompt="1"/>
          </p:nvPr>
        </p:nvSpPr>
        <p:spPr>
          <a:xfrm>
            <a:off x="7888339" y="4121380"/>
            <a:ext cx="2768600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36" name="Text Placeholder 35">
            <a:extLst>
              <a:ext uri="{FF2B5EF4-FFF2-40B4-BE49-F238E27FC236}">
                <a16:creationId xmlns:a16="http://schemas.microsoft.com/office/drawing/2014/main" id="{DF4E45E3-5BD9-83A4-8397-91AF226B717B}"/>
              </a:ext>
            </a:extLst>
          </p:cNvPr>
          <p:cNvSpPr>
            <a:spLocks noGrp="1"/>
          </p:cNvSpPr>
          <p:nvPr>
            <p:ph type="body" sz="quarter" idx="91" hasCustomPrompt="1"/>
          </p:nvPr>
        </p:nvSpPr>
        <p:spPr>
          <a:xfrm>
            <a:off x="4467463" y="4740746"/>
            <a:ext cx="2768600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37" name="Text Placeholder 35">
            <a:extLst>
              <a:ext uri="{FF2B5EF4-FFF2-40B4-BE49-F238E27FC236}">
                <a16:creationId xmlns:a16="http://schemas.microsoft.com/office/drawing/2014/main" id="{D9CBFE4A-8B1A-88A0-81A4-81AA92EC5784}"/>
              </a:ext>
            </a:extLst>
          </p:cNvPr>
          <p:cNvSpPr>
            <a:spLocks noGrp="1"/>
          </p:cNvSpPr>
          <p:nvPr>
            <p:ph type="body" sz="quarter" idx="92" hasCustomPrompt="1"/>
          </p:nvPr>
        </p:nvSpPr>
        <p:spPr>
          <a:xfrm>
            <a:off x="1046587" y="4740746"/>
            <a:ext cx="2768600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38" name="Text Placeholder 35">
            <a:extLst>
              <a:ext uri="{FF2B5EF4-FFF2-40B4-BE49-F238E27FC236}">
                <a16:creationId xmlns:a16="http://schemas.microsoft.com/office/drawing/2014/main" id="{B4D253CB-5D7D-9DD7-5F03-6B1886B77211}"/>
              </a:ext>
            </a:extLst>
          </p:cNvPr>
          <p:cNvSpPr>
            <a:spLocks noGrp="1"/>
          </p:cNvSpPr>
          <p:nvPr>
            <p:ph type="body" sz="quarter" idx="93" hasCustomPrompt="1"/>
          </p:nvPr>
        </p:nvSpPr>
        <p:spPr>
          <a:xfrm>
            <a:off x="7888339" y="4740746"/>
            <a:ext cx="2768600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39" name="Text Placeholder 35">
            <a:extLst>
              <a:ext uri="{FF2B5EF4-FFF2-40B4-BE49-F238E27FC236}">
                <a16:creationId xmlns:a16="http://schemas.microsoft.com/office/drawing/2014/main" id="{672B9C24-D049-E8DE-796E-38F091F97D34}"/>
              </a:ext>
            </a:extLst>
          </p:cNvPr>
          <p:cNvSpPr>
            <a:spLocks noGrp="1"/>
          </p:cNvSpPr>
          <p:nvPr>
            <p:ph type="body" sz="quarter" idx="94" hasCustomPrompt="1"/>
          </p:nvPr>
        </p:nvSpPr>
        <p:spPr>
          <a:xfrm>
            <a:off x="4467463" y="5360113"/>
            <a:ext cx="2768600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40" name="Text Placeholder 35">
            <a:extLst>
              <a:ext uri="{FF2B5EF4-FFF2-40B4-BE49-F238E27FC236}">
                <a16:creationId xmlns:a16="http://schemas.microsoft.com/office/drawing/2014/main" id="{FFDCCEA2-E9B4-C49E-27A1-C5122D5A9596}"/>
              </a:ext>
            </a:extLst>
          </p:cNvPr>
          <p:cNvSpPr>
            <a:spLocks noGrp="1"/>
          </p:cNvSpPr>
          <p:nvPr>
            <p:ph type="body" sz="quarter" idx="95" hasCustomPrompt="1"/>
          </p:nvPr>
        </p:nvSpPr>
        <p:spPr>
          <a:xfrm>
            <a:off x="1046587" y="5360113"/>
            <a:ext cx="2768600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41" name="Text Placeholder 35">
            <a:extLst>
              <a:ext uri="{FF2B5EF4-FFF2-40B4-BE49-F238E27FC236}">
                <a16:creationId xmlns:a16="http://schemas.microsoft.com/office/drawing/2014/main" id="{C09D53DD-E4D0-1C56-E9E3-1848D8976FFC}"/>
              </a:ext>
            </a:extLst>
          </p:cNvPr>
          <p:cNvSpPr>
            <a:spLocks noGrp="1"/>
          </p:cNvSpPr>
          <p:nvPr>
            <p:ph type="body" sz="quarter" idx="96" hasCustomPrompt="1"/>
          </p:nvPr>
        </p:nvSpPr>
        <p:spPr>
          <a:xfrm>
            <a:off x="7888339" y="5360113"/>
            <a:ext cx="2768600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cxnSp>
        <p:nvCxnSpPr>
          <p:cNvPr id="3" name="Straight Connector 17">
            <a:extLst>
              <a:ext uri="{FF2B5EF4-FFF2-40B4-BE49-F238E27FC236}">
                <a16:creationId xmlns:a16="http://schemas.microsoft.com/office/drawing/2014/main" id="{EEC3FE23-C1EA-0CD3-DB00-D93F251F69A7}"/>
              </a:ext>
            </a:extLst>
          </p:cNvPr>
          <p:cNvCxnSpPr>
            <a:cxnSpLocks/>
          </p:cNvCxnSpPr>
          <p:nvPr userDrawn="1"/>
        </p:nvCxnSpPr>
        <p:spPr>
          <a:xfrm flipH="1">
            <a:off x="2436338" y="2074584"/>
            <a:ext cx="6841752" cy="0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" name="Text Placeholder 12">
            <a:extLst>
              <a:ext uri="{FF2B5EF4-FFF2-40B4-BE49-F238E27FC236}">
                <a16:creationId xmlns:a16="http://schemas.microsoft.com/office/drawing/2014/main" id="{ACD12BBC-E691-481F-3DA1-2EE7C702A9A6}"/>
              </a:ext>
            </a:extLst>
          </p:cNvPr>
          <p:cNvSpPr>
            <a:spLocks noGrp="1"/>
          </p:cNvSpPr>
          <p:nvPr>
            <p:ph type="body" sz="quarter" idx="81"/>
          </p:nvPr>
        </p:nvSpPr>
        <p:spPr>
          <a:xfrm>
            <a:off x="2347980" y="2280945"/>
            <a:ext cx="176716" cy="176716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sp>
        <p:nvSpPr>
          <p:cNvPr id="8" name="Text Placeholder 12">
            <a:extLst>
              <a:ext uri="{FF2B5EF4-FFF2-40B4-BE49-F238E27FC236}">
                <a16:creationId xmlns:a16="http://schemas.microsoft.com/office/drawing/2014/main" id="{5BCBBEB8-A3BE-9F36-4E99-7665D4AD0237}"/>
              </a:ext>
            </a:extLst>
          </p:cNvPr>
          <p:cNvSpPr>
            <a:spLocks noGrp="1"/>
          </p:cNvSpPr>
          <p:nvPr>
            <p:ph type="body" sz="quarter" idx="97"/>
          </p:nvPr>
        </p:nvSpPr>
        <p:spPr>
          <a:xfrm>
            <a:off x="5768856" y="2285354"/>
            <a:ext cx="176716" cy="176716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sp>
        <p:nvSpPr>
          <p:cNvPr id="9" name="Text Placeholder 12">
            <a:extLst>
              <a:ext uri="{FF2B5EF4-FFF2-40B4-BE49-F238E27FC236}">
                <a16:creationId xmlns:a16="http://schemas.microsoft.com/office/drawing/2014/main" id="{E2AFD789-C333-22EA-2D4D-146665DA51D5}"/>
              </a:ext>
            </a:extLst>
          </p:cNvPr>
          <p:cNvSpPr>
            <a:spLocks noGrp="1"/>
          </p:cNvSpPr>
          <p:nvPr>
            <p:ph type="body" sz="quarter" idx="98"/>
          </p:nvPr>
        </p:nvSpPr>
        <p:spPr>
          <a:xfrm>
            <a:off x="9189732" y="2285354"/>
            <a:ext cx="176716" cy="176716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cxnSp>
        <p:nvCxnSpPr>
          <p:cNvPr id="10" name="Straight Connector 17">
            <a:extLst>
              <a:ext uri="{FF2B5EF4-FFF2-40B4-BE49-F238E27FC236}">
                <a16:creationId xmlns:a16="http://schemas.microsoft.com/office/drawing/2014/main" id="{A2D6C689-4B59-5DD9-0B6A-4F7122AECB2E}"/>
              </a:ext>
            </a:extLst>
          </p:cNvPr>
          <p:cNvCxnSpPr>
            <a:cxnSpLocks/>
          </p:cNvCxnSpPr>
          <p:nvPr userDrawn="1"/>
        </p:nvCxnSpPr>
        <p:spPr>
          <a:xfrm>
            <a:off x="2435437" y="2070556"/>
            <a:ext cx="0" cy="263692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3" name="Straight Connector 17">
            <a:extLst>
              <a:ext uri="{FF2B5EF4-FFF2-40B4-BE49-F238E27FC236}">
                <a16:creationId xmlns:a16="http://schemas.microsoft.com/office/drawing/2014/main" id="{BF805A7A-001E-C660-00D8-34DD467D187E}"/>
              </a:ext>
            </a:extLst>
          </p:cNvPr>
          <p:cNvCxnSpPr>
            <a:cxnSpLocks/>
            <a:stCxn id="11" idx="2"/>
          </p:cNvCxnSpPr>
          <p:nvPr userDrawn="1"/>
        </p:nvCxnSpPr>
        <p:spPr>
          <a:xfrm>
            <a:off x="5851763" y="1861215"/>
            <a:ext cx="5451" cy="510219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Straight Connector 17">
            <a:extLst>
              <a:ext uri="{FF2B5EF4-FFF2-40B4-BE49-F238E27FC236}">
                <a16:creationId xmlns:a16="http://schemas.microsoft.com/office/drawing/2014/main" id="{68A08D6C-56BF-0703-A4BA-CCB010994708}"/>
              </a:ext>
            </a:extLst>
          </p:cNvPr>
          <p:cNvCxnSpPr>
            <a:cxnSpLocks/>
          </p:cNvCxnSpPr>
          <p:nvPr userDrawn="1"/>
        </p:nvCxnSpPr>
        <p:spPr>
          <a:xfrm>
            <a:off x="9278090" y="2070556"/>
            <a:ext cx="0" cy="263692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7" name="Footer Placeholder 1">
            <a:extLst>
              <a:ext uri="{FF2B5EF4-FFF2-40B4-BE49-F238E27FC236}">
                <a16:creationId xmlns:a16="http://schemas.microsoft.com/office/drawing/2014/main" id="{F73528BD-0877-FE24-A097-592A985C8A5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16" name="Date Placeholder 4">
            <a:extLst>
              <a:ext uri="{FF2B5EF4-FFF2-40B4-BE49-F238E27FC236}">
                <a16:creationId xmlns:a16="http://schemas.microsoft.com/office/drawing/2014/main" id="{75FF0252-7D1E-ACB6-FBBC-6E7B4930F1D8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1460816472"/>
      </p:ext>
    </p:extLst>
  </p:cSld>
  <p:clrMapOvr>
    <a:masterClrMapping/>
  </p:clrMapOvr>
  <p:transition spd="med"/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laches Organigramm (Variante 2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6" name="think-cell data - do not delete" hidden="1">
            <a:extLst>
              <a:ext uri="{FF2B5EF4-FFF2-40B4-BE49-F238E27FC236}">
                <a16:creationId xmlns:a16="http://schemas.microsoft.com/office/drawing/2014/main" id="{95A5294A-83C9-0EA6-429C-DB2BD4117227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1861556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392" progId="TCLayout.ActiveDocument.1">
                  <p:embed/>
                </p:oleObj>
              </mc:Choice>
              <mc:Fallback>
                <p:oleObj name="think-cell Slide" r:id="rId3" imgW="405" imgH="392" progId="TCLayout.ActiveDocument.1">
                  <p:embed/>
                  <p:pic>
                    <p:nvPicPr>
                      <p:cNvPr id="2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95A5294A-83C9-0EA6-429C-DB2BD411722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26">
            <a:extLst>
              <a:ext uri="{FF2B5EF4-FFF2-40B4-BE49-F238E27FC236}">
                <a16:creationId xmlns:a16="http://schemas.microsoft.com/office/drawing/2014/main" id="{BE1CC98A-7548-70E1-9E6A-F49DA0556CFE}"/>
              </a:ext>
            </a:extLst>
          </p:cNvPr>
          <p:cNvSpPr>
            <a:spLocks noGrp="1"/>
          </p:cNvSpPr>
          <p:nvPr>
            <p:ph type="body" sz="quarter" idx="48"/>
          </p:nvPr>
        </p:nvSpPr>
        <p:spPr>
          <a:xfrm>
            <a:off x="600075" y="575750"/>
            <a:ext cx="10441412" cy="475199"/>
          </a:xfrm>
          <a:prstGeom prst="rect">
            <a:avLst/>
          </a:prstGeom>
        </p:spPr>
        <p:txBody>
          <a:bodyPr lIns="0" tIns="36000" bIns="36000"/>
          <a:lstStyle>
            <a:lvl1pPr marL="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4" name="Rectangle 9">
            <a:extLst>
              <a:ext uri="{FF2B5EF4-FFF2-40B4-BE49-F238E27FC236}">
                <a16:creationId xmlns:a16="http://schemas.microsoft.com/office/drawing/2014/main" id="{2FE92046-3A16-FE2A-9732-ED45E8E9F7AD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6" name="Text Placeholder 28">
            <a:extLst>
              <a:ext uri="{FF2B5EF4-FFF2-40B4-BE49-F238E27FC236}">
                <a16:creationId xmlns:a16="http://schemas.microsoft.com/office/drawing/2014/main" id="{615B9A9A-3391-994B-AB64-8A068DC66DA7}"/>
              </a:ext>
            </a:extLst>
          </p:cNvPr>
          <p:cNvSpPr>
            <a:spLocks noGrp="1"/>
          </p:cNvSpPr>
          <p:nvPr>
            <p:ph type="body" sz="quarter" idx="80" hasCustomPrompt="1"/>
          </p:nvPr>
        </p:nvSpPr>
        <p:spPr>
          <a:xfrm>
            <a:off x="1046587" y="129600"/>
            <a:ext cx="9994900" cy="320400"/>
          </a:xfrm>
          <a:prstGeom prst="rect">
            <a:avLst/>
          </a:prstGeom>
        </p:spPr>
        <p:txBody>
          <a:bodyPr lIns="0" tIns="36000" bIns="36000" anchor="ctr"/>
          <a:lstStyle>
            <a:lvl1pPr marL="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28" name="Slide Number Placeholder 26">
            <a:extLst>
              <a:ext uri="{FF2B5EF4-FFF2-40B4-BE49-F238E27FC236}">
                <a16:creationId xmlns:a16="http://schemas.microsoft.com/office/drawing/2014/main" id="{0301EB2E-CEEC-B077-7D5D-00FE3C54F93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11" name="Text Placeholder 35">
            <a:extLst>
              <a:ext uri="{FF2B5EF4-FFF2-40B4-BE49-F238E27FC236}">
                <a16:creationId xmlns:a16="http://schemas.microsoft.com/office/drawing/2014/main" id="{4CF0A87B-3B6C-578A-D014-B11DB4F2AC92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3868439" y="1483125"/>
            <a:ext cx="2768600" cy="395288"/>
          </a:xfrm>
          <a:prstGeom prst="rect">
            <a:avLst/>
          </a:prstGeom>
          <a:solidFill>
            <a:schemeClr val="accent1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24" name="Text Placeholder 35">
            <a:extLst>
              <a:ext uri="{FF2B5EF4-FFF2-40B4-BE49-F238E27FC236}">
                <a16:creationId xmlns:a16="http://schemas.microsoft.com/office/drawing/2014/main" id="{470A9D87-F806-93E2-1E39-F57C0B5AAEA2}"/>
              </a:ext>
            </a:extLst>
          </p:cNvPr>
          <p:cNvSpPr>
            <a:spLocks noGrp="1"/>
          </p:cNvSpPr>
          <p:nvPr>
            <p:ph type="body" sz="quarter" idx="83" hasCustomPrompt="1"/>
          </p:nvPr>
        </p:nvSpPr>
        <p:spPr>
          <a:xfrm>
            <a:off x="1046587" y="2310589"/>
            <a:ext cx="2768600" cy="395288"/>
          </a:xfrm>
          <a:prstGeom prst="rect">
            <a:avLst/>
          </a:prstGeom>
          <a:solidFill>
            <a:schemeClr val="bg1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200" b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31" name="Text Placeholder 35">
            <a:extLst>
              <a:ext uri="{FF2B5EF4-FFF2-40B4-BE49-F238E27FC236}">
                <a16:creationId xmlns:a16="http://schemas.microsoft.com/office/drawing/2014/main" id="{EF9B0219-681E-7A70-5270-1F1E8646D98A}"/>
              </a:ext>
            </a:extLst>
          </p:cNvPr>
          <p:cNvSpPr>
            <a:spLocks noGrp="1"/>
          </p:cNvSpPr>
          <p:nvPr>
            <p:ph type="body" sz="quarter" idx="86" hasCustomPrompt="1"/>
          </p:nvPr>
        </p:nvSpPr>
        <p:spPr>
          <a:xfrm>
            <a:off x="3049085" y="3031231"/>
            <a:ext cx="2768600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34" name="Text Placeholder 35">
            <a:extLst>
              <a:ext uri="{FF2B5EF4-FFF2-40B4-BE49-F238E27FC236}">
                <a16:creationId xmlns:a16="http://schemas.microsoft.com/office/drawing/2014/main" id="{7B847835-1730-CD76-E989-B5F03988A10B}"/>
              </a:ext>
            </a:extLst>
          </p:cNvPr>
          <p:cNvSpPr>
            <a:spLocks noGrp="1"/>
          </p:cNvSpPr>
          <p:nvPr>
            <p:ph type="body" sz="quarter" idx="89" hasCustomPrompt="1"/>
          </p:nvPr>
        </p:nvSpPr>
        <p:spPr>
          <a:xfrm>
            <a:off x="3049085" y="3650597"/>
            <a:ext cx="2768600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37" name="Text Placeholder 35">
            <a:extLst>
              <a:ext uri="{FF2B5EF4-FFF2-40B4-BE49-F238E27FC236}">
                <a16:creationId xmlns:a16="http://schemas.microsoft.com/office/drawing/2014/main" id="{D9CBFE4A-8B1A-88A0-81A4-81AA92EC5784}"/>
              </a:ext>
            </a:extLst>
          </p:cNvPr>
          <p:cNvSpPr>
            <a:spLocks noGrp="1"/>
          </p:cNvSpPr>
          <p:nvPr>
            <p:ph type="body" sz="quarter" idx="92" hasCustomPrompt="1"/>
          </p:nvPr>
        </p:nvSpPr>
        <p:spPr>
          <a:xfrm>
            <a:off x="3049085" y="4269963"/>
            <a:ext cx="2768600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40" name="Text Placeholder 35">
            <a:extLst>
              <a:ext uri="{FF2B5EF4-FFF2-40B4-BE49-F238E27FC236}">
                <a16:creationId xmlns:a16="http://schemas.microsoft.com/office/drawing/2014/main" id="{FFDCCEA2-E9B4-C49E-27A1-C5122D5A9596}"/>
              </a:ext>
            </a:extLst>
          </p:cNvPr>
          <p:cNvSpPr>
            <a:spLocks noGrp="1"/>
          </p:cNvSpPr>
          <p:nvPr>
            <p:ph type="body" sz="quarter" idx="95" hasCustomPrompt="1"/>
          </p:nvPr>
        </p:nvSpPr>
        <p:spPr>
          <a:xfrm>
            <a:off x="3049085" y="4889330"/>
            <a:ext cx="2768600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cxnSp>
        <p:nvCxnSpPr>
          <p:cNvPr id="3" name="Straight Connector 17">
            <a:extLst>
              <a:ext uri="{FF2B5EF4-FFF2-40B4-BE49-F238E27FC236}">
                <a16:creationId xmlns:a16="http://schemas.microsoft.com/office/drawing/2014/main" id="{EEC3FE23-C1EA-0CD3-DB00-D93F251F69A7}"/>
              </a:ext>
            </a:extLst>
          </p:cNvPr>
          <p:cNvCxnSpPr>
            <a:cxnSpLocks/>
          </p:cNvCxnSpPr>
          <p:nvPr userDrawn="1"/>
        </p:nvCxnSpPr>
        <p:spPr>
          <a:xfrm flipH="1">
            <a:off x="2436338" y="2074584"/>
            <a:ext cx="5632803" cy="0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" name="Straight Connector 17">
            <a:extLst>
              <a:ext uri="{FF2B5EF4-FFF2-40B4-BE49-F238E27FC236}">
                <a16:creationId xmlns:a16="http://schemas.microsoft.com/office/drawing/2014/main" id="{A2D6C689-4B59-5DD9-0B6A-4F7122AECB2E}"/>
              </a:ext>
            </a:extLst>
          </p:cNvPr>
          <p:cNvCxnSpPr>
            <a:cxnSpLocks/>
          </p:cNvCxnSpPr>
          <p:nvPr userDrawn="1"/>
        </p:nvCxnSpPr>
        <p:spPr>
          <a:xfrm>
            <a:off x="2435437" y="2070556"/>
            <a:ext cx="0" cy="263692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Straight Connector 17">
            <a:extLst>
              <a:ext uri="{FF2B5EF4-FFF2-40B4-BE49-F238E27FC236}">
                <a16:creationId xmlns:a16="http://schemas.microsoft.com/office/drawing/2014/main" id="{68A08D6C-56BF-0703-A4BA-CCB010994708}"/>
              </a:ext>
            </a:extLst>
          </p:cNvPr>
          <p:cNvCxnSpPr>
            <a:cxnSpLocks/>
          </p:cNvCxnSpPr>
          <p:nvPr userDrawn="1"/>
        </p:nvCxnSpPr>
        <p:spPr>
          <a:xfrm>
            <a:off x="8069141" y="2070556"/>
            <a:ext cx="0" cy="263692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3" name="Gerade Verbindung 42">
            <a:extLst>
              <a:ext uri="{FF2B5EF4-FFF2-40B4-BE49-F238E27FC236}">
                <a16:creationId xmlns:a16="http://schemas.microsoft.com/office/drawing/2014/main" id="{39DBC385-AEC5-9E49-CC03-79620D59899E}"/>
              </a:ext>
            </a:extLst>
          </p:cNvPr>
          <p:cNvCxnSpPr>
            <a:cxnSpLocks/>
          </p:cNvCxnSpPr>
          <p:nvPr userDrawn="1"/>
        </p:nvCxnSpPr>
        <p:spPr>
          <a:xfrm>
            <a:off x="2430887" y="2705877"/>
            <a:ext cx="0" cy="2374875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7" name="Text Placeholder 12">
            <a:extLst>
              <a:ext uri="{FF2B5EF4-FFF2-40B4-BE49-F238E27FC236}">
                <a16:creationId xmlns:a16="http://schemas.microsoft.com/office/drawing/2014/main" id="{B59541AF-CE8F-DCD6-70A5-44FF4F1D87C9}"/>
              </a:ext>
            </a:extLst>
          </p:cNvPr>
          <p:cNvSpPr>
            <a:spLocks noGrp="1"/>
          </p:cNvSpPr>
          <p:nvPr>
            <p:ph type="body" sz="quarter" idx="104"/>
          </p:nvPr>
        </p:nvSpPr>
        <p:spPr>
          <a:xfrm>
            <a:off x="2790513" y="3161949"/>
            <a:ext cx="88358" cy="88358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sp>
        <p:nvSpPr>
          <p:cNvPr id="48" name="Text Placeholder 12">
            <a:extLst>
              <a:ext uri="{FF2B5EF4-FFF2-40B4-BE49-F238E27FC236}">
                <a16:creationId xmlns:a16="http://schemas.microsoft.com/office/drawing/2014/main" id="{626FC596-3AD9-0C13-C18A-7A3C9FF582B8}"/>
              </a:ext>
            </a:extLst>
          </p:cNvPr>
          <p:cNvSpPr>
            <a:spLocks noGrp="1"/>
          </p:cNvSpPr>
          <p:nvPr>
            <p:ph type="body" sz="quarter" idx="105"/>
          </p:nvPr>
        </p:nvSpPr>
        <p:spPr>
          <a:xfrm>
            <a:off x="2790513" y="3783815"/>
            <a:ext cx="88358" cy="88358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sp>
        <p:nvSpPr>
          <p:cNvPr id="49" name="Text Placeholder 12">
            <a:extLst>
              <a:ext uri="{FF2B5EF4-FFF2-40B4-BE49-F238E27FC236}">
                <a16:creationId xmlns:a16="http://schemas.microsoft.com/office/drawing/2014/main" id="{1668BF05-32A1-B6FF-FB0A-CBF07433F587}"/>
              </a:ext>
            </a:extLst>
          </p:cNvPr>
          <p:cNvSpPr>
            <a:spLocks noGrp="1"/>
          </p:cNvSpPr>
          <p:nvPr>
            <p:ph type="body" sz="quarter" idx="106"/>
          </p:nvPr>
        </p:nvSpPr>
        <p:spPr>
          <a:xfrm>
            <a:off x="2790513" y="4405681"/>
            <a:ext cx="88358" cy="88358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sp>
        <p:nvSpPr>
          <p:cNvPr id="50" name="Text Placeholder 12">
            <a:extLst>
              <a:ext uri="{FF2B5EF4-FFF2-40B4-BE49-F238E27FC236}">
                <a16:creationId xmlns:a16="http://schemas.microsoft.com/office/drawing/2014/main" id="{74D6345B-6811-05CD-2018-21D97816A7FE}"/>
              </a:ext>
            </a:extLst>
          </p:cNvPr>
          <p:cNvSpPr>
            <a:spLocks noGrp="1"/>
          </p:cNvSpPr>
          <p:nvPr>
            <p:ph type="body" sz="quarter" idx="107"/>
          </p:nvPr>
        </p:nvSpPr>
        <p:spPr>
          <a:xfrm>
            <a:off x="2790513" y="5027547"/>
            <a:ext cx="88358" cy="88358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cxnSp>
        <p:nvCxnSpPr>
          <p:cNvPr id="55" name="Straight Connector 17">
            <a:extLst>
              <a:ext uri="{FF2B5EF4-FFF2-40B4-BE49-F238E27FC236}">
                <a16:creationId xmlns:a16="http://schemas.microsoft.com/office/drawing/2014/main" id="{FD5FC50A-E445-7D53-293B-F46F277B77A0}"/>
              </a:ext>
            </a:extLst>
          </p:cNvPr>
          <p:cNvCxnSpPr>
            <a:cxnSpLocks/>
          </p:cNvCxnSpPr>
          <p:nvPr userDrawn="1"/>
        </p:nvCxnSpPr>
        <p:spPr>
          <a:xfrm>
            <a:off x="2430887" y="3206128"/>
            <a:ext cx="359626" cy="0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9" name="Straight Connector 17">
            <a:extLst>
              <a:ext uri="{FF2B5EF4-FFF2-40B4-BE49-F238E27FC236}">
                <a16:creationId xmlns:a16="http://schemas.microsoft.com/office/drawing/2014/main" id="{DC3CF39C-5942-FF42-F5FC-F0765FDAEE67}"/>
              </a:ext>
            </a:extLst>
          </p:cNvPr>
          <p:cNvCxnSpPr>
            <a:cxnSpLocks/>
          </p:cNvCxnSpPr>
          <p:nvPr userDrawn="1"/>
        </p:nvCxnSpPr>
        <p:spPr>
          <a:xfrm>
            <a:off x="2430887" y="3831003"/>
            <a:ext cx="359626" cy="0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0" name="Straight Connector 17">
            <a:extLst>
              <a:ext uri="{FF2B5EF4-FFF2-40B4-BE49-F238E27FC236}">
                <a16:creationId xmlns:a16="http://schemas.microsoft.com/office/drawing/2014/main" id="{CE3DC74D-002A-7E7F-3F67-84DE1EF9DFE4}"/>
              </a:ext>
            </a:extLst>
          </p:cNvPr>
          <p:cNvCxnSpPr>
            <a:cxnSpLocks/>
          </p:cNvCxnSpPr>
          <p:nvPr userDrawn="1"/>
        </p:nvCxnSpPr>
        <p:spPr>
          <a:xfrm>
            <a:off x="2430887" y="4455878"/>
            <a:ext cx="359626" cy="0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1" name="Straight Connector 17">
            <a:extLst>
              <a:ext uri="{FF2B5EF4-FFF2-40B4-BE49-F238E27FC236}">
                <a16:creationId xmlns:a16="http://schemas.microsoft.com/office/drawing/2014/main" id="{DC7FCCD3-409A-F7E1-CDE0-2FFF6AB1A733}"/>
              </a:ext>
            </a:extLst>
          </p:cNvPr>
          <p:cNvCxnSpPr>
            <a:cxnSpLocks/>
          </p:cNvCxnSpPr>
          <p:nvPr userDrawn="1"/>
        </p:nvCxnSpPr>
        <p:spPr>
          <a:xfrm>
            <a:off x="2430887" y="5080752"/>
            <a:ext cx="359626" cy="0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4" name="Text Placeholder 35">
            <a:extLst>
              <a:ext uri="{FF2B5EF4-FFF2-40B4-BE49-F238E27FC236}">
                <a16:creationId xmlns:a16="http://schemas.microsoft.com/office/drawing/2014/main" id="{BF700F84-1488-BBD1-5222-51F5633F6FE5}"/>
              </a:ext>
            </a:extLst>
          </p:cNvPr>
          <p:cNvSpPr>
            <a:spLocks noGrp="1"/>
          </p:cNvSpPr>
          <p:nvPr>
            <p:ph type="body" sz="quarter" idx="108" hasCustomPrompt="1"/>
          </p:nvPr>
        </p:nvSpPr>
        <p:spPr>
          <a:xfrm>
            <a:off x="6684841" y="2310589"/>
            <a:ext cx="2768600" cy="395288"/>
          </a:xfrm>
          <a:prstGeom prst="rect">
            <a:avLst/>
          </a:prstGeom>
          <a:solidFill>
            <a:schemeClr val="bg1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200" b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cxnSp>
        <p:nvCxnSpPr>
          <p:cNvPr id="69" name="Gerade Verbindung 68">
            <a:extLst>
              <a:ext uri="{FF2B5EF4-FFF2-40B4-BE49-F238E27FC236}">
                <a16:creationId xmlns:a16="http://schemas.microsoft.com/office/drawing/2014/main" id="{C72653FF-14C7-2504-565C-C9CDF192E4A8}"/>
              </a:ext>
            </a:extLst>
          </p:cNvPr>
          <p:cNvCxnSpPr>
            <a:cxnSpLocks/>
          </p:cNvCxnSpPr>
          <p:nvPr userDrawn="1"/>
        </p:nvCxnSpPr>
        <p:spPr>
          <a:xfrm>
            <a:off x="8069141" y="2705877"/>
            <a:ext cx="0" cy="2374875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8" name="Straight Connector 17">
            <a:extLst>
              <a:ext uri="{FF2B5EF4-FFF2-40B4-BE49-F238E27FC236}">
                <a16:creationId xmlns:a16="http://schemas.microsoft.com/office/drawing/2014/main" id="{A5E92A77-C0D6-FE30-C980-E52D2F531BD5}"/>
              </a:ext>
            </a:extLst>
          </p:cNvPr>
          <p:cNvCxnSpPr>
            <a:cxnSpLocks/>
            <a:stCxn id="11" idx="2"/>
          </p:cNvCxnSpPr>
          <p:nvPr userDrawn="1"/>
        </p:nvCxnSpPr>
        <p:spPr>
          <a:xfrm>
            <a:off x="5252739" y="1878413"/>
            <a:ext cx="0" cy="192143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6" name="Text Placeholder 35">
            <a:extLst>
              <a:ext uri="{FF2B5EF4-FFF2-40B4-BE49-F238E27FC236}">
                <a16:creationId xmlns:a16="http://schemas.microsoft.com/office/drawing/2014/main" id="{FD4866E3-6B18-2981-262C-0C22A5F433BB}"/>
              </a:ext>
            </a:extLst>
          </p:cNvPr>
          <p:cNvSpPr>
            <a:spLocks noGrp="1"/>
          </p:cNvSpPr>
          <p:nvPr>
            <p:ph type="body" sz="quarter" idx="109" hasCustomPrompt="1"/>
          </p:nvPr>
        </p:nvSpPr>
        <p:spPr>
          <a:xfrm>
            <a:off x="8687338" y="3018891"/>
            <a:ext cx="2768600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87" name="Text Placeholder 35">
            <a:extLst>
              <a:ext uri="{FF2B5EF4-FFF2-40B4-BE49-F238E27FC236}">
                <a16:creationId xmlns:a16="http://schemas.microsoft.com/office/drawing/2014/main" id="{8920CAD5-91F5-EB48-D4DB-53F962B0E5C5}"/>
              </a:ext>
            </a:extLst>
          </p:cNvPr>
          <p:cNvSpPr>
            <a:spLocks noGrp="1"/>
          </p:cNvSpPr>
          <p:nvPr>
            <p:ph type="body" sz="quarter" idx="110" hasCustomPrompt="1"/>
          </p:nvPr>
        </p:nvSpPr>
        <p:spPr>
          <a:xfrm>
            <a:off x="8687338" y="3638257"/>
            <a:ext cx="2768600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88" name="Text Placeholder 35">
            <a:extLst>
              <a:ext uri="{FF2B5EF4-FFF2-40B4-BE49-F238E27FC236}">
                <a16:creationId xmlns:a16="http://schemas.microsoft.com/office/drawing/2014/main" id="{F5D8DEBF-8235-85AB-C3DA-C6661E2F6B84}"/>
              </a:ext>
            </a:extLst>
          </p:cNvPr>
          <p:cNvSpPr>
            <a:spLocks noGrp="1"/>
          </p:cNvSpPr>
          <p:nvPr>
            <p:ph type="body" sz="quarter" idx="111" hasCustomPrompt="1"/>
          </p:nvPr>
        </p:nvSpPr>
        <p:spPr>
          <a:xfrm>
            <a:off x="8687338" y="4257623"/>
            <a:ext cx="2768600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89" name="Text Placeholder 35">
            <a:extLst>
              <a:ext uri="{FF2B5EF4-FFF2-40B4-BE49-F238E27FC236}">
                <a16:creationId xmlns:a16="http://schemas.microsoft.com/office/drawing/2014/main" id="{7D82E646-0108-7974-AEF2-1D0C87E2BF76}"/>
              </a:ext>
            </a:extLst>
          </p:cNvPr>
          <p:cNvSpPr>
            <a:spLocks noGrp="1"/>
          </p:cNvSpPr>
          <p:nvPr>
            <p:ph type="body" sz="quarter" idx="112" hasCustomPrompt="1"/>
          </p:nvPr>
        </p:nvSpPr>
        <p:spPr>
          <a:xfrm>
            <a:off x="8687338" y="4876990"/>
            <a:ext cx="2768600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90" name="Text Placeholder 12">
            <a:extLst>
              <a:ext uri="{FF2B5EF4-FFF2-40B4-BE49-F238E27FC236}">
                <a16:creationId xmlns:a16="http://schemas.microsoft.com/office/drawing/2014/main" id="{5E817200-DC06-0271-A4A3-AA194BA246C3}"/>
              </a:ext>
            </a:extLst>
          </p:cNvPr>
          <p:cNvSpPr>
            <a:spLocks noGrp="1"/>
          </p:cNvSpPr>
          <p:nvPr>
            <p:ph type="body" sz="quarter" idx="113"/>
          </p:nvPr>
        </p:nvSpPr>
        <p:spPr>
          <a:xfrm>
            <a:off x="8428766" y="3149609"/>
            <a:ext cx="88358" cy="88358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sp>
        <p:nvSpPr>
          <p:cNvPr id="91" name="Text Placeholder 12">
            <a:extLst>
              <a:ext uri="{FF2B5EF4-FFF2-40B4-BE49-F238E27FC236}">
                <a16:creationId xmlns:a16="http://schemas.microsoft.com/office/drawing/2014/main" id="{D1AC1B75-D5BF-3CE4-1733-75D17C2D7628}"/>
              </a:ext>
            </a:extLst>
          </p:cNvPr>
          <p:cNvSpPr>
            <a:spLocks noGrp="1"/>
          </p:cNvSpPr>
          <p:nvPr>
            <p:ph type="body" sz="quarter" idx="114"/>
          </p:nvPr>
        </p:nvSpPr>
        <p:spPr>
          <a:xfrm>
            <a:off x="8428766" y="3771475"/>
            <a:ext cx="88358" cy="88358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sp>
        <p:nvSpPr>
          <p:cNvPr id="92" name="Text Placeholder 12">
            <a:extLst>
              <a:ext uri="{FF2B5EF4-FFF2-40B4-BE49-F238E27FC236}">
                <a16:creationId xmlns:a16="http://schemas.microsoft.com/office/drawing/2014/main" id="{2D955D0F-8ABB-7713-BF8B-077771EC36D5}"/>
              </a:ext>
            </a:extLst>
          </p:cNvPr>
          <p:cNvSpPr>
            <a:spLocks noGrp="1"/>
          </p:cNvSpPr>
          <p:nvPr>
            <p:ph type="body" sz="quarter" idx="115"/>
          </p:nvPr>
        </p:nvSpPr>
        <p:spPr>
          <a:xfrm>
            <a:off x="8428766" y="4393341"/>
            <a:ext cx="88358" cy="88358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sp>
        <p:nvSpPr>
          <p:cNvPr id="93" name="Text Placeholder 12">
            <a:extLst>
              <a:ext uri="{FF2B5EF4-FFF2-40B4-BE49-F238E27FC236}">
                <a16:creationId xmlns:a16="http://schemas.microsoft.com/office/drawing/2014/main" id="{A7F5E31D-EAD6-6083-17E0-40EF7C2B8EE6}"/>
              </a:ext>
            </a:extLst>
          </p:cNvPr>
          <p:cNvSpPr>
            <a:spLocks noGrp="1"/>
          </p:cNvSpPr>
          <p:nvPr>
            <p:ph type="body" sz="quarter" idx="116"/>
          </p:nvPr>
        </p:nvSpPr>
        <p:spPr>
          <a:xfrm>
            <a:off x="8428766" y="5015207"/>
            <a:ext cx="88358" cy="88358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cxnSp>
        <p:nvCxnSpPr>
          <p:cNvPr id="94" name="Straight Connector 17">
            <a:extLst>
              <a:ext uri="{FF2B5EF4-FFF2-40B4-BE49-F238E27FC236}">
                <a16:creationId xmlns:a16="http://schemas.microsoft.com/office/drawing/2014/main" id="{4A1183B0-618B-6045-B614-32A6AC428A7E}"/>
              </a:ext>
            </a:extLst>
          </p:cNvPr>
          <p:cNvCxnSpPr>
            <a:cxnSpLocks/>
          </p:cNvCxnSpPr>
          <p:nvPr userDrawn="1"/>
        </p:nvCxnSpPr>
        <p:spPr>
          <a:xfrm>
            <a:off x="8069140" y="3193788"/>
            <a:ext cx="359626" cy="0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5" name="Straight Connector 17">
            <a:extLst>
              <a:ext uri="{FF2B5EF4-FFF2-40B4-BE49-F238E27FC236}">
                <a16:creationId xmlns:a16="http://schemas.microsoft.com/office/drawing/2014/main" id="{11551A3F-29D5-A075-33D3-A78585C8C472}"/>
              </a:ext>
            </a:extLst>
          </p:cNvPr>
          <p:cNvCxnSpPr>
            <a:cxnSpLocks/>
          </p:cNvCxnSpPr>
          <p:nvPr userDrawn="1"/>
        </p:nvCxnSpPr>
        <p:spPr>
          <a:xfrm>
            <a:off x="8069140" y="3818663"/>
            <a:ext cx="359626" cy="0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6" name="Straight Connector 17">
            <a:extLst>
              <a:ext uri="{FF2B5EF4-FFF2-40B4-BE49-F238E27FC236}">
                <a16:creationId xmlns:a16="http://schemas.microsoft.com/office/drawing/2014/main" id="{DED6B9FF-C092-EE8C-1D7D-508AC525494C}"/>
              </a:ext>
            </a:extLst>
          </p:cNvPr>
          <p:cNvCxnSpPr>
            <a:cxnSpLocks/>
          </p:cNvCxnSpPr>
          <p:nvPr userDrawn="1"/>
        </p:nvCxnSpPr>
        <p:spPr>
          <a:xfrm>
            <a:off x="8069140" y="4443538"/>
            <a:ext cx="359626" cy="0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7" name="Straight Connector 17">
            <a:extLst>
              <a:ext uri="{FF2B5EF4-FFF2-40B4-BE49-F238E27FC236}">
                <a16:creationId xmlns:a16="http://schemas.microsoft.com/office/drawing/2014/main" id="{8E7E59EA-675F-C293-15AD-C1432032F8DA}"/>
              </a:ext>
            </a:extLst>
          </p:cNvPr>
          <p:cNvCxnSpPr>
            <a:cxnSpLocks/>
          </p:cNvCxnSpPr>
          <p:nvPr userDrawn="1"/>
        </p:nvCxnSpPr>
        <p:spPr>
          <a:xfrm>
            <a:off x="8069140" y="5068412"/>
            <a:ext cx="359626" cy="0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7" name="Footer Placeholder 1">
            <a:extLst>
              <a:ext uri="{FF2B5EF4-FFF2-40B4-BE49-F238E27FC236}">
                <a16:creationId xmlns:a16="http://schemas.microsoft.com/office/drawing/2014/main" id="{68992402-2FE5-403B-7333-9BA0AC1F620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8" name="Date Placeholder 4">
            <a:extLst>
              <a:ext uri="{FF2B5EF4-FFF2-40B4-BE49-F238E27FC236}">
                <a16:creationId xmlns:a16="http://schemas.microsoft.com/office/drawing/2014/main" id="{7EB164D8-1B83-71E6-80B9-F9642F7AF6C7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2771770742"/>
      </p:ext>
    </p:extLst>
  </p:cSld>
  <p:clrMapOvr>
    <a:masterClrMapping/>
  </p:clrMapOvr>
  <p:transition spd="med"/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laches Organigramm (Variante 3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6" name="think-cell data - do not delete" hidden="1">
            <a:extLst>
              <a:ext uri="{FF2B5EF4-FFF2-40B4-BE49-F238E27FC236}">
                <a16:creationId xmlns:a16="http://schemas.microsoft.com/office/drawing/2014/main" id="{95A5294A-83C9-0EA6-429C-DB2BD4117227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1861556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392" progId="TCLayout.ActiveDocument.1">
                  <p:embed/>
                </p:oleObj>
              </mc:Choice>
              <mc:Fallback>
                <p:oleObj name="think-cell Slide" r:id="rId3" imgW="405" imgH="392" progId="TCLayout.ActiveDocument.1">
                  <p:embed/>
                  <p:pic>
                    <p:nvPicPr>
                      <p:cNvPr id="2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95A5294A-83C9-0EA6-429C-DB2BD411722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26">
            <a:extLst>
              <a:ext uri="{FF2B5EF4-FFF2-40B4-BE49-F238E27FC236}">
                <a16:creationId xmlns:a16="http://schemas.microsoft.com/office/drawing/2014/main" id="{BE1CC98A-7548-70E1-9E6A-F49DA0556CFE}"/>
              </a:ext>
            </a:extLst>
          </p:cNvPr>
          <p:cNvSpPr>
            <a:spLocks noGrp="1"/>
          </p:cNvSpPr>
          <p:nvPr>
            <p:ph type="body" sz="quarter" idx="48"/>
          </p:nvPr>
        </p:nvSpPr>
        <p:spPr>
          <a:xfrm>
            <a:off x="600075" y="575750"/>
            <a:ext cx="10441412" cy="475199"/>
          </a:xfrm>
          <a:prstGeom prst="rect">
            <a:avLst/>
          </a:prstGeom>
        </p:spPr>
        <p:txBody>
          <a:bodyPr lIns="0" tIns="36000" bIns="36000"/>
          <a:lstStyle>
            <a:lvl1pPr marL="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4" name="Rectangle 9">
            <a:extLst>
              <a:ext uri="{FF2B5EF4-FFF2-40B4-BE49-F238E27FC236}">
                <a16:creationId xmlns:a16="http://schemas.microsoft.com/office/drawing/2014/main" id="{2FE92046-3A16-FE2A-9732-ED45E8E9F7AD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6" name="Text Placeholder 28">
            <a:extLst>
              <a:ext uri="{FF2B5EF4-FFF2-40B4-BE49-F238E27FC236}">
                <a16:creationId xmlns:a16="http://schemas.microsoft.com/office/drawing/2014/main" id="{615B9A9A-3391-994B-AB64-8A068DC66DA7}"/>
              </a:ext>
            </a:extLst>
          </p:cNvPr>
          <p:cNvSpPr>
            <a:spLocks noGrp="1"/>
          </p:cNvSpPr>
          <p:nvPr>
            <p:ph type="body" sz="quarter" idx="80" hasCustomPrompt="1"/>
          </p:nvPr>
        </p:nvSpPr>
        <p:spPr>
          <a:xfrm>
            <a:off x="1046587" y="129600"/>
            <a:ext cx="9994900" cy="320400"/>
          </a:xfrm>
          <a:prstGeom prst="rect">
            <a:avLst/>
          </a:prstGeom>
        </p:spPr>
        <p:txBody>
          <a:bodyPr lIns="0" tIns="36000" bIns="36000" anchor="ctr"/>
          <a:lstStyle>
            <a:lvl1pPr marL="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28" name="Slide Number Placeholder 26">
            <a:extLst>
              <a:ext uri="{FF2B5EF4-FFF2-40B4-BE49-F238E27FC236}">
                <a16:creationId xmlns:a16="http://schemas.microsoft.com/office/drawing/2014/main" id="{0301EB2E-CEEC-B077-7D5D-00FE3C54F93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cxnSp>
        <p:nvCxnSpPr>
          <p:cNvPr id="42" name="Straight Connector 17">
            <a:extLst>
              <a:ext uri="{FF2B5EF4-FFF2-40B4-BE49-F238E27FC236}">
                <a16:creationId xmlns:a16="http://schemas.microsoft.com/office/drawing/2014/main" id="{48C08733-345A-44E7-3CC1-6D67EC0EB9D5}"/>
              </a:ext>
            </a:extLst>
          </p:cNvPr>
          <p:cNvCxnSpPr>
            <a:cxnSpLocks/>
          </p:cNvCxnSpPr>
          <p:nvPr userDrawn="1"/>
        </p:nvCxnSpPr>
        <p:spPr>
          <a:xfrm flipH="1" flipV="1">
            <a:off x="4010817" y="2412232"/>
            <a:ext cx="3898808" cy="4365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9" name="Straight Connector 17">
            <a:extLst>
              <a:ext uri="{FF2B5EF4-FFF2-40B4-BE49-F238E27FC236}">
                <a16:creationId xmlns:a16="http://schemas.microsoft.com/office/drawing/2014/main" id="{86A44FF4-BDDD-8CA9-34D3-7475843C6D3C}"/>
              </a:ext>
            </a:extLst>
          </p:cNvPr>
          <p:cNvCxnSpPr>
            <a:cxnSpLocks/>
            <a:endCxn id="188" idx="0"/>
          </p:cNvCxnSpPr>
          <p:nvPr userDrawn="1"/>
        </p:nvCxnSpPr>
        <p:spPr>
          <a:xfrm>
            <a:off x="4010817" y="2416597"/>
            <a:ext cx="0" cy="261729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Straight Connector 17">
            <a:extLst>
              <a:ext uri="{FF2B5EF4-FFF2-40B4-BE49-F238E27FC236}">
                <a16:creationId xmlns:a16="http://schemas.microsoft.com/office/drawing/2014/main" id="{FAF66614-0C04-DBA5-8AEF-3171727B616D}"/>
              </a:ext>
            </a:extLst>
          </p:cNvPr>
          <p:cNvCxnSpPr>
            <a:cxnSpLocks/>
            <a:endCxn id="138" idx="0"/>
          </p:cNvCxnSpPr>
          <p:nvPr userDrawn="1"/>
        </p:nvCxnSpPr>
        <p:spPr>
          <a:xfrm>
            <a:off x="7909625" y="2410141"/>
            <a:ext cx="1" cy="267509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6" name="Straight Connector 17">
            <a:extLst>
              <a:ext uri="{FF2B5EF4-FFF2-40B4-BE49-F238E27FC236}">
                <a16:creationId xmlns:a16="http://schemas.microsoft.com/office/drawing/2014/main" id="{05AE0F9E-2C1C-D295-23C8-DFE651F5CC45}"/>
              </a:ext>
            </a:extLst>
          </p:cNvPr>
          <p:cNvCxnSpPr>
            <a:cxnSpLocks/>
          </p:cNvCxnSpPr>
          <p:nvPr userDrawn="1"/>
        </p:nvCxnSpPr>
        <p:spPr>
          <a:xfrm>
            <a:off x="5756884" y="2153791"/>
            <a:ext cx="0" cy="258441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7" name="Text Placeholder 35">
            <a:extLst>
              <a:ext uri="{FF2B5EF4-FFF2-40B4-BE49-F238E27FC236}">
                <a16:creationId xmlns:a16="http://schemas.microsoft.com/office/drawing/2014/main" id="{336DC946-8A6B-DDEF-8B85-0C8F0FD25F37}"/>
              </a:ext>
            </a:extLst>
          </p:cNvPr>
          <p:cNvSpPr>
            <a:spLocks noGrp="1"/>
          </p:cNvSpPr>
          <p:nvPr>
            <p:ph type="body" sz="quarter" idx="123" hasCustomPrompt="1"/>
          </p:nvPr>
        </p:nvSpPr>
        <p:spPr>
          <a:xfrm>
            <a:off x="6798375" y="2957752"/>
            <a:ext cx="2222500" cy="424377"/>
          </a:xfrm>
          <a:prstGeom prst="rect">
            <a:avLst/>
          </a:prstGeom>
          <a:solidFill>
            <a:schemeClr val="tx1"/>
          </a:solidFill>
        </p:spPr>
        <p:txBody>
          <a:bodyPr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38" name="Text Placeholder 35">
            <a:extLst>
              <a:ext uri="{FF2B5EF4-FFF2-40B4-BE49-F238E27FC236}">
                <a16:creationId xmlns:a16="http://schemas.microsoft.com/office/drawing/2014/main" id="{125FC73C-645C-8715-6CCE-86456862F705}"/>
              </a:ext>
            </a:extLst>
          </p:cNvPr>
          <p:cNvSpPr>
            <a:spLocks noGrp="1"/>
          </p:cNvSpPr>
          <p:nvPr>
            <p:ph type="body" sz="quarter" idx="124" hasCustomPrompt="1"/>
          </p:nvPr>
        </p:nvSpPr>
        <p:spPr>
          <a:xfrm>
            <a:off x="6798376" y="2677650"/>
            <a:ext cx="2222499" cy="395288"/>
          </a:xfrm>
          <a:prstGeom prst="rect">
            <a:avLst/>
          </a:prstGeom>
          <a:solidFill>
            <a:schemeClr val="bg1"/>
          </a:solidFill>
        </p:spPr>
        <p:txBody>
          <a:bodyPr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39" name="Text Placeholder 35">
            <a:extLst>
              <a:ext uri="{FF2B5EF4-FFF2-40B4-BE49-F238E27FC236}">
                <a16:creationId xmlns:a16="http://schemas.microsoft.com/office/drawing/2014/main" id="{5297E2F1-587A-6460-B2A1-6555511413CA}"/>
              </a:ext>
            </a:extLst>
          </p:cNvPr>
          <p:cNvSpPr>
            <a:spLocks noGrp="1"/>
          </p:cNvSpPr>
          <p:nvPr>
            <p:ph type="body" sz="quarter" idx="125" hasCustomPrompt="1"/>
          </p:nvPr>
        </p:nvSpPr>
        <p:spPr>
          <a:xfrm>
            <a:off x="6798375" y="3964700"/>
            <a:ext cx="2222500" cy="424377"/>
          </a:xfrm>
          <a:prstGeom prst="rect">
            <a:avLst/>
          </a:prstGeom>
          <a:solidFill>
            <a:schemeClr val="tx1"/>
          </a:solidFill>
        </p:spPr>
        <p:txBody>
          <a:bodyPr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40" name="Text Placeholder 35">
            <a:extLst>
              <a:ext uri="{FF2B5EF4-FFF2-40B4-BE49-F238E27FC236}">
                <a16:creationId xmlns:a16="http://schemas.microsoft.com/office/drawing/2014/main" id="{17511832-EA8D-0C55-ECDB-176D00F8DCC2}"/>
              </a:ext>
            </a:extLst>
          </p:cNvPr>
          <p:cNvSpPr>
            <a:spLocks noGrp="1"/>
          </p:cNvSpPr>
          <p:nvPr>
            <p:ph type="body" sz="quarter" idx="126" hasCustomPrompt="1"/>
          </p:nvPr>
        </p:nvSpPr>
        <p:spPr>
          <a:xfrm>
            <a:off x="6798376" y="3684598"/>
            <a:ext cx="2222499" cy="395288"/>
          </a:xfrm>
          <a:prstGeom prst="rect">
            <a:avLst/>
          </a:prstGeom>
          <a:solidFill>
            <a:schemeClr val="tx1"/>
          </a:solidFill>
        </p:spPr>
        <p:txBody>
          <a:bodyPr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41" name="Text Placeholder 35">
            <a:extLst>
              <a:ext uri="{FF2B5EF4-FFF2-40B4-BE49-F238E27FC236}">
                <a16:creationId xmlns:a16="http://schemas.microsoft.com/office/drawing/2014/main" id="{AEB89A94-46AD-75FA-D678-18C9A3BFF669}"/>
              </a:ext>
            </a:extLst>
          </p:cNvPr>
          <p:cNvSpPr>
            <a:spLocks noGrp="1"/>
          </p:cNvSpPr>
          <p:nvPr>
            <p:ph type="body" sz="quarter" idx="127" hasCustomPrompt="1"/>
          </p:nvPr>
        </p:nvSpPr>
        <p:spPr>
          <a:xfrm>
            <a:off x="6798375" y="4850456"/>
            <a:ext cx="2222500" cy="424377"/>
          </a:xfrm>
          <a:prstGeom prst="rect">
            <a:avLst/>
          </a:prstGeom>
          <a:solidFill>
            <a:schemeClr val="tx1"/>
          </a:solidFill>
        </p:spPr>
        <p:txBody>
          <a:bodyPr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42" name="Text Placeholder 35">
            <a:extLst>
              <a:ext uri="{FF2B5EF4-FFF2-40B4-BE49-F238E27FC236}">
                <a16:creationId xmlns:a16="http://schemas.microsoft.com/office/drawing/2014/main" id="{499EFFB7-94FF-6519-1DD4-453B64440C7B}"/>
              </a:ext>
            </a:extLst>
          </p:cNvPr>
          <p:cNvSpPr>
            <a:spLocks noGrp="1"/>
          </p:cNvSpPr>
          <p:nvPr>
            <p:ph type="body" sz="quarter" idx="128" hasCustomPrompt="1"/>
          </p:nvPr>
        </p:nvSpPr>
        <p:spPr>
          <a:xfrm>
            <a:off x="6798376" y="4570354"/>
            <a:ext cx="2222499" cy="395288"/>
          </a:xfrm>
          <a:prstGeom prst="rect">
            <a:avLst/>
          </a:prstGeom>
          <a:solidFill>
            <a:schemeClr val="tx1"/>
          </a:solidFill>
        </p:spPr>
        <p:txBody>
          <a:bodyPr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43" name="Picture Placeholder 11">
            <a:extLst>
              <a:ext uri="{FF2B5EF4-FFF2-40B4-BE49-F238E27FC236}">
                <a16:creationId xmlns:a16="http://schemas.microsoft.com/office/drawing/2014/main" id="{13A776BC-9678-D9F3-97D9-4774CD5AF59D}"/>
              </a:ext>
            </a:extLst>
          </p:cNvPr>
          <p:cNvSpPr>
            <a:spLocks noGrp="1"/>
          </p:cNvSpPr>
          <p:nvPr>
            <p:ph type="pic" sz="quarter" idx="129"/>
          </p:nvPr>
        </p:nvSpPr>
        <p:spPr>
          <a:xfrm>
            <a:off x="5905518" y="2679625"/>
            <a:ext cx="738438" cy="706040"/>
          </a:xfrm>
          <a:custGeom>
            <a:avLst/>
            <a:gdLst>
              <a:gd name="connsiteX0" fmla="*/ 0 w 1746926"/>
              <a:gd name="connsiteY0" fmla="*/ 0 h 1746926"/>
              <a:gd name="connsiteX1" fmla="*/ 1746926 w 1746926"/>
              <a:gd name="connsiteY1" fmla="*/ 0 h 1746926"/>
              <a:gd name="connsiteX2" fmla="*/ 1746926 w 1746926"/>
              <a:gd name="connsiteY2" fmla="*/ 1746926 h 1746926"/>
              <a:gd name="connsiteX3" fmla="*/ 0 w 1746926"/>
              <a:gd name="connsiteY3" fmla="*/ 1746926 h 1746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6926" h="1746926">
                <a:moveTo>
                  <a:pt x="0" y="0"/>
                </a:moveTo>
                <a:lnTo>
                  <a:pt x="1746926" y="0"/>
                </a:lnTo>
                <a:lnTo>
                  <a:pt x="1746926" y="1746926"/>
                </a:lnTo>
                <a:lnTo>
                  <a:pt x="0" y="1746926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 dirty="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sp>
        <p:nvSpPr>
          <p:cNvPr id="144" name="Text Placeholder 35">
            <a:extLst>
              <a:ext uri="{FF2B5EF4-FFF2-40B4-BE49-F238E27FC236}">
                <a16:creationId xmlns:a16="http://schemas.microsoft.com/office/drawing/2014/main" id="{8DD8CC66-13BA-BBA3-B3EF-33C6524C2105}"/>
              </a:ext>
            </a:extLst>
          </p:cNvPr>
          <p:cNvSpPr>
            <a:spLocks noGrp="1"/>
          </p:cNvSpPr>
          <p:nvPr>
            <p:ph type="body" sz="quarter" idx="130" hasCustomPrompt="1"/>
          </p:nvPr>
        </p:nvSpPr>
        <p:spPr>
          <a:xfrm>
            <a:off x="6798375" y="5736212"/>
            <a:ext cx="2222500" cy="424377"/>
          </a:xfrm>
          <a:prstGeom prst="rect">
            <a:avLst/>
          </a:prstGeom>
          <a:solidFill>
            <a:schemeClr val="tx1"/>
          </a:solidFill>
        </p:spPr>
        <p:txBody>
          <a:bodyPr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45" name="Text Placeholder 35">
            <a:extLst>
              <a:ext uri="{FF2B5EF4-FFF2-40B4-BE49-F238E27FC236}">
                <a16:creationId xmlns:a16="http://schemas.microsoft.com/office/drawing/2014/main" id="{B75E04CA-F24C-A112-935F-BEF2EA1E8448}"/>
              </a:ext>
            </a:extLst>
          </p:cNvPr>
          <p:cNvSpPr>
            <a:spLocks noGrp="1"/>
          </p:cNvSpPr>
          <p:nvPr>
            <p:ph type="body" sz="quarter" idx="131" hasCustomPrompt="1"/>
          </p:nvPr>
        </p:nvSpPr>
        <p:spPr>
          <a:xfrm>
            <a:off x="6798376" y="5456110"/>
            <a:ext cx="2222499" cy="395288"/>
          </a:xfrm>
          <a:prstGeom prst="rect">
            <a:avLst/>
          </a:prstGeom>
          <a:solidFill>
            <a:schemeClr val="tx1"/>
          </a:solidFill>
        </p:spPr>
        <p:txBody>
          <a:bodyPr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49" name="Text Placeholder 35">
            <a:extLst>
              <a:ext uri="{FF2B5EF4-FFF2-40B4-BE49-F238E27FC236}">
                <a16:creationId xmlns:a16="http://schemas.microsoft.com/office/drawing/2014/main" id="{CA60C4FA-1666-4A5F-D053-99CB9582FB27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4386773" y="1741550"/>
            <a:ext cx="3499619" cy="413126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50" name="Text Placeholder 35">
            <a:extLst>
              <a:ext uri="{FF2B5EF4-FFF2-40B4-BE49-F238E27FC236}">
                <a16:creationId xmlns:a16="http://schemas.microsoft.com/office/drawing/2014/main" id="{DAE17FDB-3667-69E1-DDD7-4CE490493960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4386775" y="1346262"/>
            <a:ext cx="3499618" cy="395288"/>
          </a:xfrm>
          <a:prstGeom prst="rect">
            <a:avLst/>
          </a:prstGeom>
          <a:solidFill>
            <a:schemeClr val="accent1"/>
          </a:solidFill>
        </p:spPr>
        <p:txBody>
          <a:bodyPr anchor="ctr">
            <a:noAutofit/>
          </a:bodyPr>
          <a:lstStyle>
            <a:lvl1pPr marL="0" indent="0" algn="l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51" name="Picture Placeholder 11">
            <a:extLst>
              <a:ext uri="{FF2B5EF4-FFF2-40B4-BE49-F238E27FC236}">
                <a16:creationId xmlns:a16="http://schemas.microsoft.com/office/drawing/2014/main" id="{97D302B9-4AE7-5412-9782-7C174AC3DB46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3365184" y="1349642"/>
            <a:ext cx="841971" cy="805031"/>
          </a:xfrm>
          <a:custGeom>
            <a:avLst/>
            <a:gdLst>
              <a:gd name="connsiteX0" fmla="*/ 0 w 1746926"/>
              <a:gd name="connsiteY0" fmla="*/ 0 h 1746926"/>
              <a:gd name="connsiteX1" fmla="*/ 1746926 w 1746926"/>
              <a:gd name="connsiteY1" fmla="*/ 0 h 1746926"/>
              <a:gd name="connsiteX2" fmla="*/ 1746926 w 1746926"/>
              <a:gd name="connsiteY2" fmla="*/ 1746926 h 1746926"/>
              <a:gd name="connsiteX3" fmla="*/ 0 w 1746926"/>
              <a:gd name="connsiteY3" fmla="*/ 1746926 h 1746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6926" h="1746926">
                <a:moveTo>
                  <a:pt x="0" y="0"/>
                </a:moveTo>
                <a:lnTo>
                  <a:pt x="1746926" y="0"/>
                </a:lnTo>
                <a:lnTo>
                  <a:pt x="1746926" y="1746926"/>
                </a:lnTo>
                <a:lnTo>
                  <a:pt x="0" y="1746926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 dirty="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cxnSp>
        <p:nvCxnSpPr>
          <p:cNvPr id="162" name="Straight Connector 17">
            <a:extLst>
              <a:ext uri="{FF2B5EF4-FFF2-40B4-BE49-F238E27FC236}">
                <a16:creationId xmlns:a16="http://schemas.microsoft.com/office/drawing/2014/main" id="{61252D79-E118-95CD-45B1-F13DAFF6F35A}"/>
              </a:ext>
            </a:extLst>
          </p:cNvPr>
          <p:cNvCxnSpPr>
            <a:cxnSpLocks/>
          </p:cNvCxnSpPr>
          <p:nvPr userDrawn="1"/>
        </p:nvCxnSpPr>
        <p:spPr>
          <a:xfrm>
            <a:off x="6282501" y="3390596"/>
            <a:ext cx="0" cy="2469269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71" name="Text Placeholder 12">
            <a:extLst>
              <a:ext uri="{FF2B5EF4-FFF2-40B4-BE49-F238E27FC236}">
                <a16:creationId xmlns:a16="http://schemas.microsoft.com/office/drawing/2014/main" id="{57198C92-3CFC-F12E-DCAB-0149F208B667}"/>
              </a:ext>
            </a:extLst>
          </p:cNvPr>
          <p:cNvSpPr>
            <a:spLocks noGrp="1"/>
          </p:cNvSpPr>
          <p:nvPr>
            <p:ph type="body" sz="quarter" idx="104"/>
          </p:nvPr>
        </p:nvSpPr>
        <p:spPr>
          <a:xfrm>
            <a:off x="6566357" y="4026267"/>
            <a:ext cx="88358" cy="88358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sp>
        <p:nvSpPr>
          <p:cNvPr id="172" name="Text Placeholder 12">
            <a:extLst>
              <a:ext uri="{FF2B5EF4-FFF2-40B4-BE49-F238E27FC236}">
                <a16:creationId xmlns:a16="http://schemas.microsoft.com/office/drawing/2014/main" id="{A168F6D1-6121-6708-BEC2-6447E7BF5C4E}"/>
              </a:ext>
            </a:extLst>
          </p:cNvPr>
          <p:cNvSpPr>
            <a:spLocks noGrp="1"/>
          </p:cNvSpPr>
          <p:nvPr>
            <p:ph type="body" sz="quarter" idx="105"/>
          </p:nvPr>
        </p:nvSpPr>
        <p:spPr>
          <a:xfrm>
            <a:off x="6566357" y="4918454"/>
            <a:ext cx="88358" cy="88358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sp>
        <p:nvSpPr>
          <p:cNvPr id="174" name="Text Placeholder 12">
            <a:extLst>
              <a:ext uri="{FF2B5EF4-FFF2-40B4-BE49-F238E27FC236}">
                <a16:creationId xmlns:a16="http://schemas.microsoft.com/office/drawing/2014/main" id="{650F31B8-106A-7C83-3BCB-53E8AB59C379}"/>
              </a:ext>
            </a:extLst>
          </p:cNvPr>
          <p:cNvSpPr>
            <a:spLocks noGrp="1"/>
          </p:cNvSpPr>
          <p:nvPr>
            <p:ph type="body" sz="quarter" idx="107"/>
          </p:nvPr>
        </p:nvSpPr>
        <p:spPr>
          <a:xfrm>
            <a:off x="6566357" y="5808228"/>
            <a:ext cx="88358" cy="88358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cxnSp>
        <p:nvCxnSpPr>
          <p:cNvPr id="175" name="Straight Connector 17">
            <a:extLst>
              <a:ext uri="{FF2B5EF4-FFF2-40B4-BE49-F238E27FC236}">
                <a16:creationId xmlns:a16="http://schemas.microsoft.com/office/drawing/2014/main" id="{32C6BBDB-7A57-0924-2666-0A6AE4F32E6A}"/>
              </a:ext>
            </a:extLst>
          </p:cNvPr>
          <p:cNvCxnSpPr>
            <a:cxnSpLocks/>
          </p:cNvCxnSpPr>
          <p:nvPr userDrawn="1"/>
        </p:nvCxnSpPr>
        <p:spPr>
          <a:xfrm>
            <a:off x="6282500" y="4070446"/>
            <a:ext cx="359626" cy="0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6" name="Straight Connector 17">
            <a:extLst>
              <a:ext uri="{FF2B5EF4-FFF2-40B4-BE49-F238E27FC236}">
                <a16:creationId xmlns:a16="http://schemas.microsoft.com/office/drawing/2014/main" id="{4526F048-75A7-E167-AE4E-4C0D45AF9816}"/>
              </a:ext>
            </a:extLst>
          </p:cNvPr>
          <p:cNvCxnSpPr>
            <a:cxnSpLocks/>
          </p:cNvCxnSpPr>
          <p:nvPr userDrawn="1"/>
        </p:nvCxnSpPr>
        <p:spPr>
          <a:xfrm>
            <a:off x="6282500" y="4965642"/>
            <a:ext cx="359626" cy="0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8" name="Straight Connector 17">
            <a:extLst>
              <a:ext uri="{FF2B5EF4-FFF2-40B4-BE49-F238E27FC236}">
                <a16:creationId xmlns:a16="http://schemas.microsoft.com/office/drawing/2014/main" id="{E6C31BC1-CCBE-5E4D-3623-046AF8D05569}"/>
              </a:ext>
            </a:extLst>
          </p:cNvPr>
          <p:cNvCxnSpPr>
            <a:cxnSpLocks/>
          </p:cNvCxnSpPr>
          <p:nvPr userDrawn="1"/>
        </p:nvCxnSpPr>
        <p:spPr>
          <a:xfrm>
            <a:off x="6282500" y="5861433"/>
            <a:ext cx="359626" cy="0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87" name="Text Placeholder 35">
            <a:extLst>
              <a:ext uri="{FF2B5EF4-FFF2-40B4-BE49-F238E27FC236}">
                <a16:creationId xmlns:a16="http://schemas.microsoft.com/office/drawing/2014/main" id="{E996622F-47B9-6B46-BF9F-103A7E507C3F}"/>
              </a:ext>
            </a:extLst>
          </p:cNvPr>
          <p:cNvSpPr>
            <a:spLocks noGrp="1"/>
          </p:cNvSpPr>
          <p:nvPr>
            <p:ph type="body" sz="quarter" idx="132" hasCustomPrompt="1"/>
          </p:nvPr>
        </p:nvSpPr>
        <p:spPr>
          <a:xfrm>
            <a:off x="2899566" y="2958428"/>
            <a:ext cx="2222500" cy="424377"/>
          </a:xfrm>
          <a:prstGeom prst="rect">
            <a:avLst/>
          </a:prstGeom>
          <a:solidFill>
            <a:schemeClr val="tx1"/>
          </a:solidFill>
        </p:spPr>
        <p:txBody>
          <a:bodyPr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88" name="Text Placeholder 35">
            <a:extLst>
              <a:ext uri="{FF2B5EF4-FFF2-40B4-BE49-F238E27FC236}">
                <a16:creationId xmlns:a16="http://schemas.microsoft.com/office/drawing/2014/main" id="{003A161F-443B-1130-ADE5-2630FC355052}"/>
              </a:ext>
            </a:extLst>
          </p:cNvPr>
          <p:cNvSpPr>
            <a:spLocks noGrp="1"/>
          </p:cNvSpPr>
          <p:nvPr>
            <p:ph type="body" sz="quarter" idx="133" hasCustomPrompt="1"/>
          </p:nvPr>
        </p:nvSpPr>
        <p:spPr>
          <a:xfrm>
            <a:off x="2899567" y="2678326"/>
            <a:ext cx="2222499" cy="395288"/>
          </a:xfrm>
          <a:prstGeom prst="rect">
            <a:avLst/>
          </a:prstGeom>
          <a:solidFill>
            <a:schemeClr val="bg1"/>
          </a:solidFill>
        </p:spPr>
        <p:txBody>
          <a:bodyPr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89" name="Text Placeholder 35">
            <a:extLst>
              <a:ext uri="{FF2B5EF4-FFF2-40B4-BE49-F238E27FC236}">
                <a16:creationId xmlns:a16="http://schemas.microsoft.com/office/drawing/2014/main" id="{DFE76431-C5E1-0557-90CC-50E203BDD70F}"/>
              </a:ext>
            </a:extLst>
          </p:cNvPr>
          <p:cNvSpPr>
            <a:spLocks noGrp="1"/>
          </p:cNvSpPr>
          <p:nvPr>
            <p:ph type="body" sz="quarter" idx="134" hasCustomPrompt="1"/>
          </p:nvPr>
        </p:nvSpPr>
        <p:spPr>
          <a:xfrm>
            <a:off x="2899566" y="3965376"/>
            <a:ext cx="2222500" cy="424377"/>
          </a:xfrm>
          <a:prstGeom prst="rect">
            <a:avLst/>
          </a:prstGeom>
          <a:solidFill>
            <a:schemeClr val="tx1"/>
          </a:solidFill>
        </p:spPr>
        <p:txBody>
          <a:bodyPr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90" name="Text Placeholder 35">
            <a:extLst>
              <a:ext uri="{FF2B5EF4-FFF2-40B4-BE49-F238E27FC236}">
                <a16:creationId xmlns:a16="http://schemas.microsoft.com/office/drawing/2014/main" id="{E45561FC-FDB3-218E-3A1E-CB8A55163163}"/>
              </a:ext>
            </a:extLst>
          </p:cNvPr>
          <p:cNvSpPr>
            <a:spLocks noGrp="1"/>
          </p:cNvSpPr>
          <p:nvPr>
            <p:ph type="body" sz="quarter" idx="135" hasCustomPrompt="1"/>
          </p:nvPr>
        </p:nvSpPr>
        <p:spPr>
          <a:xfrm>
            <a:off x="2899567" y="3685274"/>
            <a:ext cx="2222499" cy="395288"/>
          </a:xfrm>
          <a:prstGeom prst="rect">
            <a:avLst/>
          </a:prstGeom>
          <a:solidFill>
            <a:schemeClr val="tx1"/>
          </a:solidFill>
        </p:spPr>
        <p:txBody>
          <a:bodyPr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91" name="Text Placeholder 35">
            <a:extLst>
              <a:ext uri="{FF2B5EF4-FFF2-40B4-BE49-F238E27FC236}">
                <a16:creationId xmlns:a16="http://schemas.microsoft.com/office/drawing/2014/main" id="{B90F9497-2E1B-322C-7F70-2CB68996A65E}"/>
              </a:ext>
            </a:extLst>
          </p:cNvPr>
          <p:cNvSpPr>
            <a:spLocks noGrp="1"/>
          </p:cNvSpPr>
          <p:nvPr>
            <p:ph type="body" sz="quarter" idx="136" hasCustomPrompt="1"/>
          </p:nvPr>
        </p:nvSpPr>
        <p:spPr>
          <a:xfrm>
            <a:off x="2899566" y="4851132"/>
            <a:ext cx="2222500" cy="424377"/>
          </a:xfrm>
          <a:prstGeom prst="rect">
            <a:avLst/>
          </a:prstGeom>
          <a:solidFill>
            <a:schemeClr val="tx1"/>
          </a:solidFill>
        </p:spPr>
        <p:txBody>
          <a:bodyPr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92" name="Text Placeholder 35">
            <a:extLst>
              <a:ext uri="{FF2B5EF4-FFF2-40B4-BE49-F238E27FC236}">
                <a16:creationId xmlns:a16="http://schemas.microsoft.com/office/drawing/2014/main" id="{4B6CCFFF-814E-AE48-6B46-A019BB962475}"/>
              </a:ext>
            </a:extLst>
          </p:cNvPr>
          <p:cNvSpPr>
            <a:spLocks noGrp="1"/>
          </p:cNvSpPr>
          <p:nvPr>
            <p:ph type="body" sz="quarter" idx="137" hasCustomPrompt="1"/>
          </p:nvPr>
        </p:nvSpPr>
        <p:spPr>
          <a:xfrm>
            <a:off x="2899567" y="4571030"/>
            <a:ext cx="2222499" cy="395288"/>
          </a:xfrm>
          <a:prstGeom prst="rect">
            <a:avLst/>
          </a:prstGeom>
          <a:solidFill>
            <a:schemeClr val="tx1"/>
          </a:solidFill>
        </p:spPr>
        <p:txBody>
          <a:bodyPr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93" name="Picture Placeholder 11">
            <a:extLst>
              <a:ext uri="{FF2B5EF4-FFF2-40B4-BE49-F238E27FC236}">
                <a16:creationId xmlns:a16="http://schemas.microsoft.com/office/drawing/2014/main" id="{FE18A9F3-25A0-7FEA-BD22-DD9FDE573B53}"/>
              </a:ext>
            </a:extLst>
          </p:cNvPr>
          <p:cNvSpPr>
            <a:spLocks noGrp="1"/>
          </p:cNvSpPr>
          <p:nvPr>
            <p:ph type="pic" sz="quarter" idx="138"/>
          </p:nvPr>
        </p:nvSpPr>
        <p:spPr>
          <a:xfrm>
            <a:off x="2006709" y="2680301"/>
            <a:ext cx="738438" cy="706040"/>
          </a:xfrm>
          <a:custGeom>
            <a:avLst/>
            <a:gdLst>
              <a:gd name="connsiteX0" fmla="*/ 0 w 1746926"/>
              <a:gd name="connsiteY0" fmla="*/ 0 h 1746926"/>
              <a:gd name="connsiteX1" fmla="*/ 1746926 w 1746926"/>
              <a:gd name="connsiteY1" fmla="*/ 0 h 1746926"/>
              <a:gd name="connsiteX2" fmla="*/ 1746926 w 1746926"/>
              <a:gd name="connsiteY2" fmla="*/ 1746926 h 1746926"/>
              <a:gd name="connsiteX3" fmla="*/ 0 w 1746926"/>
              <a:gd name="connsiteY3" fmla="*/ 1746926 h 1746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6926" h="1746926">
                <a:moveTo>
                  <a:pt x="0" y="0"/>
                </a:moveTo>
                <a:lnTo>
                  <a:pt x="1746926" y="0"/>
                </a:lnTo>
                <a:lnTo>
                  <a:pt x="1746926" y="1746926"/>
                </a:lnTo>
                <a:lnTo>
                  <a:pt x="0" y="1746926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 dirty="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sp>
        <p:nvSpPr>
          <p:cNvPr id="194" name="Text Placeholder 35">
            <a:extLst>
              <a:ext uri="{FF2B5EF4-FFF2-40B4-BE49-F238E27FC236}">
                <a16:creationId xmlns:a16="http://schemas.microsoft.com/office/drawing/2014/main" id="{93FF5AA0-2A83-321C-6EEE-33236CB4B690}"/>
              </a:ext>
            </a:extLst>
          </p:cNvPr>
          <p:cNvSpPr>
            <a:spLocks noGrp="1"/>
          </p:cNvSpPr>
          <p:nvPr>
            <p:ph type="body" sz="quarter" idx="139" hasCustomPrompt="1"/>
          </p:nvPr>
        </p:nvSpPr>
        <p:spPr>
          <a:xfrm>
            <a:off x="2899566" y="5736888"/>
            <a:ext cx="2222500" cy="424377"/>
          </a:xfrm>
          <a:prstGeom prst="rect">
            <a:avLst/>
          </a:prstGeom>
          <a:solidFill>
            <a:schemeClr val="tx1"/>
          </a:solidFill>
        </p:spPr>
        <p:txBody>
          <a:bodyPr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95" name="Text Placeholder 35">
            <a:extLst>
              <a:ext uri="{FF2B5EF4-FFF2-40B4-BE49-F238E27FC236}">
                <a16:creationId xmlns:a16="http://schemas.microsoft.com/office/drawing/2014/main" id="{21FA86B8-65C7-BF9D-5412-5C24475AECE4}"/>
              </a:ext>
            </a:extLst>
          </p:cNvPr>
          <p:cNvSpPr>
            <a:spLocks noGrp="1"/>
          </p:cNvSpPr>
          <p:nvPr>
            <p:ph type="body" sz="quarter" idx="140" hasCustomPrompt="1"/>
          </p:nvPr>
        </p:nvSpPr>
        <p:spPr>
          <a:xfrm>
            <a:off x="2899567" y="5456786"/>
            <a:ext cx="2222499" cy="395288"/>
          </a:xfrm>
          <a:prstGeom prst="rect">
            <a:avLst/>
          </a:prstGeom>
          <a:solidFill>
            <a:schemeClr val="tx1"/>
          </a:solidFill>
        </p:spPr>
        <p:txBody>
          <a:bodyPr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cxnSp>
        <p:nvCxnSpPr>
          <p:cNvPr id="196" name="Straight Connector 17">
            <a:extLst>
              <a:ext uri="{FF2B5EF4-FFF2-40B4-BE49-F238E27FC236}">
                <a16:creationId xmlns:a16="http://schemas.microsoft.com/office/drawing/2014/main" id="{D5F5DFEF-D3F7-A7C5-1BD6-231F404621D5}"/>
              </a:ext>
            </a:extLst>
          </p:cNvPr>
          <p:cNvCxnSpPr>
            <a:cxnSpLocks/>
          </p:cNvCxnSpPr>
          <p:nvPr userDrawn="1"/>
        </p:nvCxnSpPr>
        <p:spPr>
          <a:xfrm>
            <a:off x="2383692" y="3391272"/>
            <a:ext cx="0" cy="2469269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97" name="Text Placeholder 12">
            <a:extLst>
              <a:ext uri="{FF2B5EF4-FFF2-40B4-BE49-F238E27FC236}">
                <a16:creationId xmlns:a16="http://schemas.microsoft.com/office/drawing/2014/main" id="{23894E00-1EF0-DAF4-42BF-66038127F889}"/>
              </a:ext>
            </a:extLst>
          </p:cNvPr>
          <p:cNvSpPr>
            <a:spLocks noGrp="1"/>
          </p:cNvSpPr>
          <p:nvPr>
            <p:ph type="body" sz="quarter" idx="141"/>
          </p:nvPr>
        </p:nvSpPr>
        <p:spPr>
          <a:xfrm>
            <a:off x="2667548" y="4026943"/>
            <a:ext cx="88358" cy="88358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sp>
        <p:nvSpPr>
          <p:cNvPr id="198" name="Text Placeholder 12">
            <a:extLst>
              <a:ext uri="{FF2B5EF4-FFF2-40B4-BE49-F238E27FC236}">
                <a16:creationId xmlns:a16="http://schemas.microsoft.com/office/drawing/2014/main" id="{2146B36F-FC9F-BE9E-D280-1C7ADC70D416}"/>
              </a:ext>
            </a:extLst>
          </p:cNvPr>
          <p:cNvSpPr>
            <a:spLocks noGrp="1"/>
          </p:cNvSpPr>
          <p:nvPr>
            <p:ph type="body" sz="quarter" idx="142"/>
          </p:nvPr>
        </p:nvSpPr>
        <p:spPr>
          <a:xfrm>
            <a:off x="2667548" y="4919130"/>
            <a:ext cx="88358" cy="88358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sp>
        <p:nvSpPr>
          <p:cNvPr id="199" name="Text Placeholder 12">
            <a:extLst>
              <a:ext uri="{FF2B5EF4-FFF2-40B4-BE49-F238E27FC236}">
                <a16:creationId xmlns:a16="http://schemas.microsoft.com/office/drawing/2014/main" id="{C68D958F-C0EE-E04E-7AA3-7720CEB7213F}"/>
              </a:ext>
            </a:extLst>
          </p:cNvPr>
          <p:cNvSpPr>
            <a:spLocks noGrp="1"/>
          </p:cNvSpPr>
          <p:nvPr>
            <p:ph type="body" sz="quarter" idx="143"/>
          </p:nvPr>
        </p:nvSpPr>
        <p:spPr>
          <a:xfrm>
            <a:off x="2667548" y="5808904"/>
            <a:ext cx="88358" cy="88358"/>
          </a:xfrm>
          <a:custGeom>
            <a:avLst/>
            <a:gdLst>
              <a:gd name="connsiteX0" fmla="*/ 0 w 176716"/>
              <a:gd name="connsiteY0" fmla="*/ 0 h 176716"/>
              <a:gd name="connsiteX1" fmla="*/ 176716 w 176716"/>
              <a:gd name="connsiteY1" fmla="*/ 0 h 176716"/>
              <a:gd name="connsiteX2" fmla="*/ 176716 w 176716"/>
              <a:gd name="connsiteY2" fmla="*/ 176716 h 176716"/>
              <a:gd name="connsiteX3" fmla="*/ 0 w 176716"/>
              <a:gd name="connsiteY3" fmla="*/ 176716 h 176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16" h="176716">
                <a:moveTo>
                  <a:pt x="0" y="0"/>
                </a:moveTo>
                <a:lnTo>
                  <a:pt x="176716" y="0"/>
                </a:lnTo>
                <a:lnTo>
                  <a:pt x="176716" y="176716"/>
                </a:lnTo>
                <a:lnTo>
                  <a:pt x="0" y="176716"/>
                </a:lnTo>
                <a:close/>
              </a:path>
            </a:pathLst>
          </a:custGeom>
          <a:solidFill>
            <a:schemeClr val="bg2"/>
          </a:solidFill>
        </p:spPr>
        <p:txBody>
          <a:bodyPr vert="horz" wrap="square" lIns="108000" tIns="108000" rIns="108000" bIns="108000" rtlCol="0">
            <a:noAutofit/>
          </a:bodyPr>
          <a:lstStyle>
            <a:lvl1pPr marL="0" indent="0">
              <a:buNone/>
              <a:defRPr lang="en-US" dirty="0" smtClean="0">
                <a:solidFill>
                  <a:schemeClr val="bg1">
                    <a:alpha val="0"/>
                  </a:schemeClr>
                </a:solidFill>
              </a:defRPr>
            </a:lvl1pPr>
            <a:lvl2pPr marL="457200" indent="0">
              <a:buNone/>
              <a:defRPr lang="en-US" dirty="0" smtClean="0"/>
            </a:lvl2pPr>
            <a:lvl3pPr marL="914400" indent="0">
              <a:buNone/>
              <a:defRPr lang="en-US" dirty="0" smtClean="0"/>
            </a:lvl3pPr>
            <a:lvl4pPr marL="1371600" indent="0">
              <a:buNone/>
              <a:defRPr lang="en-US" dirty="0" smtClean="0"/>
            </a:lvl4pPr>
            <a:lvl5pPr marL="1828800" indent="0">
              <a:buNone/>
              <a:defRPr lang="en-US" dirty="0"/>
            </a:lvl5pPr>
          </a:lstStyle>
          <a:p>
            <a:pPr marL="230400" lvl="0" indent="-230400"/>
            <a:endParaRPr lang="en-US"/>
          </a:p>
        </p:txBody>
      </p:sp>
      <p:cxnSp>
        <p:nvCxnSpPr>
          <p:cNvPr id="200" name="Straight Connector 17">
            <a:extLst>
              <a:ext uri="{FF2B5EF4-FFF2-40B4-BE49-F238E27FC236}">
                <a16:creationId xmlns:a16="http://schemas.microsoft.com/office/drawing/2014/main" id="{4B39B3C3-096E-8DD2-B22F-486BFAD0BF69}"/>
              </a:ext>
            </a:extLst>
          </p:cNvPr>
          <p:cNvCxnSpPr>
            <a:cxnSpLocks/>
          </p:cNvCxnSpPr>
          <p:nvPr userDrawn="1"/>
        </p:nvCxnSpPr>
        <p:spPr>
          <a:xfrm>
            <a:off x="2383691" y="4071122"/>
            <a:ext cx="359626" cy="0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01" name="Straight Connector 17">
            <a:extLst>
              <a:ext uri="{FF2B5EF4-FFF2-40B4-BE49-F238E27FC236}">
                <a16:creationId xmlns:a16="http://schemas.microsoft.com/office/drawing/2014/main" id="{CC4E5F0E-9024-6E6C-B5BB-A4D081E0213D}"/>
              </a:ext>
            </a:extLst>
          </p:cNvPr>
          <p:cNvCxnSpPr>
            <a:cxnSpLocks/>
          </p:cNvCxnSpPr>
          <p:nvPr userDrawn="1"/>
        </p:nvCxnSpPr>
        <p:spPr>
          <a:xfrm>
            <a:off x="2383691" y="4966318"/>
            <a:ext cx="359626" cy="0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02" name="Straight Connector 17">
            <a:extLst>
              <a:ext uri="{FF2B5EF4-FFF2-40B4-BE49-F238E27FC236}">
                <a16:creationId xmlns:a16="http://schemas.microsoft.com/office/drawing/2014/main" id="{CBB82506-AAB4-79AE-332A-599138DC4561}"/>
              </a:ext>
            </a:extLst>
          </p:cNvPr>
          <p:cNvCxnSpPr>
            <a:cxnSpLocks/>
          </p:cNvCxnSpPr>
          <p:nvPr userDrawn="1"/>
        </p:nvCxnSpPr>
        <p:spPr>
          <a:xfrm>
            <a:off x="2383691" y="5862109"/>
            <a:ext cx="359626" cy="0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" name="Footer Placeholder 1">
            <a:extLst>
              <a:ext uri="{FF2B5EF4-FFF2-40B4-BE49-F238E27FC236}">
                <a16:creationId xmlns:a16="http://schemas.microsoft.com/office/drawing/2014/main" id="{6CBBE734-E1AB-AE58-A014-70BB66AFB1F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7" name="Date Placeholder 4">
            <a:extLst>
              <a:ext uri="{FF2B5EF4-FFF2-40B4-BE49-F238E27FC236}">
                <a16:creationId xmlns:a16="http://schemas.microsoft.com/office/drawing/2014/main" id="{0D0C2416-3691-4A81-92AE-B46141366F6F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3611224465"/>
      </p:ext>
    </p:extLst>
  </p:cSld>
  <p:clrMapOvr>
    <a:masterClrMapping/>
  </p:clrMapOvr>
  <p:transition spd="med"/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laches Organigramm (Variante 4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6" name="think-cell data - do not delete" hidden="1">
            <a:extLst>
              <a:ext uri="{FF2B5EF4-FFF2-40B4-BE49-F238E27FC236}">
                <a16:creationId xmlns:a16="http://schemas.microsoft.com/office/drawing/2014/main" id="{95A5294A-83C9-0EA6-429C-DB2BD4117227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1861556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392" progId="TCLayout.ActiveDocument.1">
                  <p:embed/>
                </p:oleObj>
              </mc:Choice>
              <mc:Fallback>
                <p:oleObj name="think-cell Slide" r:id="rId3" imgW="405" imgH="392" progId="TCLayout.ActiveDocument.1">
                  <p:embed/>
                  <p:pic>
                    <p:nvPicPr>
                      <p:cNvPr id="2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95A5294A-83C9-0EA6-429C-DB2BD411722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26">
            <a:extLst>
              <a:ext uri="{FF2B5EF4-FFF2-40B4-BE49-F238E27FC236}">
                <a16:creationId xmlns:a16="http://schemas.microsoft.com/office/drawing/2014/main" id="{BE1CC98A-7548-70E1-9E6A-F49DA0556CFE}"/>
              </a:ext>
            </a:extLst>
          </p:cNvPr>
          <p:cNvSpPr>
            <a:spLocks noGrp="1"/>
          </p:cNvSpPr>
          <p:nvPr>
            <p:ph type="body" sz="quarter" idx="48"/>
          </p:nvPr>
        </p:nvSpPr>
        <p:spPr>
          <a:xfrm>
            <a:off x="600075" y="575750"/>
            <a:ext cx="10441412" cy="475199"/>
          </a:xfrm>
          <a:prstGeom prst="rect">
            <a:avLst/>
          </a:prstGeom>
        </p:spPr>
        <p:txBody>
          <a:bodyPr lIns="0" tIns="36000" bIns="36000"/>
          <a:lstStyle>
            <a:lvl1pPr marL="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4" name="Rectangle 9">
            <a:extLst>
              <a:ext uri="{FF2B5EF4-FFF2-40B4-BE49-F238E27FC236}">
                <a16:creationId xmlns:a16="http://schemas.microsoft.com/office/drawing/2014/main" id="{2FE92046-3A16-FE2A-9732-ED45E8E9F7AD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6" name="Text Placeholder 28">
            <a:extLst>
              <a:ext uri="{FF2B5EF4-FFF2-40B4-BE49-F238E27FC236}">
                <a16:creationId xmlns:a16="http://schemas.microsoft.com/office/drawing/2014/main" id="{615B9A9A-3391-994B-AB64-8A068DC66DA7}"/>
              </a:ext>
            </a:extLst>
          </p:cNvPr>
          <p:cNvSpPr>
            <a:spLocks noGrp="1"/>
          </p:cNvSpPr>
          <p:nvPr>
            <p:ph type="body" sz="quarter" idx="80" hasCustomPrompt="1"/>
          </p:nvPr>
        </p:nvSpPr>
        <p:spPr>
          <a:xfrm>
            <a:off x="1046587" y="129600"/>
            <a:ext cx="9994900" cy="320400"/>
          </a:xfrm>
          <a:prstGeom prst="rect">
            <a:avLst/>
          </a:prstGeom>
        </p:spPr>
        <p:txBody>
          <a:bodyPr lIns="0" tIns="36000" bIns="36000" anchor="ctr"/>
          <a:lstStyle>
            <a:lvl1pPr marL="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28" name="Slide Number Placeholder 26">
            <a:extLst>
              <a:ext uri="{FF2B5EF4-FFF2-40B4-BE49-F238E27FC236}">
                <a16:creationId xmlns:a16="http://schemas.microsoft.com/office/drawing/2014/main" id="{0301EB2E-CEEC-B077-7D5D-00FE3C54F93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cxnSp>
        <p:nvCxnSpPr>
          <p:cNvPr id="42" name="Straight Connector 17">
            <a:extLst>
              <a:ext uri="{FF2B5EF4-FFF2-40B4-BE49-F238E27FC236}">
                <a16:creationId xmlns:a16="http://schemas.microsoft.com/office/drawing/2014/main" id="{48C08733-345A-44E7-3CC1-6D67EC0EB9D5}"/>
              </a:ext>
            </a:extLst>
          </p:cNvPr>
          <p:cNvCxnSpPr>
            <a:cxnSpLocks/>
          </p:cNvCxnSpPr>
          <p:nvPr userDrawn="1"/>
        </p:nvCxnSpPr>
        <p:spPr>
          <a:xfrm flipH="1">
            <a:off x="1951654" y="2414227"/>
            <a:ext cx="7635993" cy="0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" name="Text Placeholder 35">
            <a:extLst>
              <a:ext uri="{FF2B5EF4-FFF2-40B4-BE49-F238E27FC236}">
                <a16:creationId xmlns:a16="http://schemas.microsoft.com/office/drawing/2014/main" id="{997AD49B-616B-4CF6-773A-30855F9EE457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4204614" y="1740665"/>
            <a:ext cx="3104540" cy="413126"/>
          </a:xfrm>
          <a:prstGeom prst="rect">
            <a:avLst/>
          </a:prstGeom>
        </p:spPr>
        <p:txBody>
          <a:bodyPr rIns="108000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9" name="Text Placeholder 35">
            <a:extLst>
              <a:ext uri="{FF2B5EF4-FFF2-40B4-BE49-F238E27FC236}">
                <a16:creationId xmlns:a16="http://schemas.microsoft.com/office/drawing/2014/main" id="{4695AB94-74E6-871F-DA54-5D76700071C3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4204615" y="1345377"/>
            <a:ext cx="3104539" cy="395288"/>
          </a:xfrm>
          <a:prstGeom prst="rect">
            <a:avLst/>
          </a:prstGeom>
          <a:solidFill>
            <a:schemeClr val="accent1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7" name="Text Placeholder 35">
            <a:extLst>
              <a:ext uri="{FF2B5EF4-FFF2-40B4-BE49-F238E27FC236}">
                <a16:creationId xmlns:a16="http://schemas.microsoft.com/office/drawing/2014/main" id="{74CE60F9-18E7-870C-8BF5-24322AC297F6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44396" y="2934577"/>
            <a:ext cx="2222500" cy="424377"/>
          </a:xfrm>
          <a:prstGeom prst="rect">
            <a:avLst/>
          </a:prstGeom>
        </p:spPr>
        <p:txBody>
          <a:bodyPr rIns="108000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8" name="Text Placeholder 35">
            <a:extLst>
              <a:ext uri="{FF2B5EF4-FFF2-40B4-BE49-F238E27FC236}">
                <a16:creationId xmlns:a16="http://schemas.microsoft.com/office/drawing/2014/main" id="{EF35BB08-066E-FD8B-8441-856D6827A1BD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844397" y="2654475"/>
            <a:ext cx="2222499" cy="395288"/>
          </a:xfrm>
          <a:prstGeom prst="rect">
            <a:avLst/>
          </a:prstGeom>
          <a:solidFill>
            <a:schemeClr val="bg1"/>
          </a:solidFill>
        </p:spPr>
        <p:txBody>
          <a:bodyPr rIns="108000"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ln>
                  <a:noFill/>
                </a:ln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9" name="Text Placeholder 35">
            <a:extLst>
              <a:ext uri="{FF2B5EF4-FFF2-40B4-BE49-F238E27FC236}">
                <a16:creationId xmlns:a16="http://schemas.microsoft.com/office/drawing/2014/main" id="{8BCEBF20-F5FD-C2A1-A587-372787F3A736}"/>
              </a:ext>
            </a:extLst>
          </p:cNvPr>
          <p:cNvSpPr>
            <a:spLocks noGrp="1"/>
          </p:cNvSpPr>
          <p:nvPr>
            <p:ph type="body" sz="quarter" idx="81" hasCustomPrompt="1"/>
          </p:nvPr>
        </p:nvSpPr>
        <p:spPr>
          <a:xfrm>
            <a:off x="844396" y="3941525"/>
            <a:ext cx="2222500" cy="424377"/>
          </a:xfrm>
          <a:prstGeom prst="rect">
            <a:avLst/>
          </a:prstGeom>
          <a:solidFill>
            <a:schemeClr val="tx1"/>
          </a:solidFill>
        </p:spPr>
        <p:txBody>
          <a:bodyPr rIns="108000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20" name="Text Placeholder 35">
            <a:extLst>
              <a:ext uri="{FF2B5EF4-FFF2-40B4-BE49-F238E27FC236}">
                <a16:creationId xmlns:a16="http://schemas.microsoft.com/office/drawing/2014/main" id="{C462995F-C8EF-6A3F-31AA-9F4F367CD18E}"/>
              </a:ext>
            </a:extLst>
          </p:cNvPr>
          <p:cNvSpPr>
            <a:spLocks noGrp="1"/>
          </p:cNvSpPr>
          <p:nvPr>
            <p:ph type="body" sz="quarter" idx="82" hasCustomPrompt="1"/>
          </p:nvPr>
        </p:nvSpPr>
        <p:spPr>
          <a:xfrm>
            <a:off x="844397" y="3661423"/>
            <a:ext cx="2222499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21" name="Text Placeholder 35">
            <a:extLst>
              <a:ext uri="{FF2B5EF4-FFF2-40B4-BE49-F238E27FC236}">
                <a16:creationId xmlns:a16="http://schemas.microsoft.com/office/drawing/2014/main" id="{FAE559F8-9D64-61AF-5601-E08B532BF0D4}"/>
              </a:ext>
            </a:extLst>
          </p:cNvPr>
          <p:cNvSpPr>
            <a:spLocks noGrp="1"/>
          </p:cNvSpPr>
          <p:nvPr>
            <p:ph type="body" sz="quarter" idx="83" hasCustomPrompt="1"/>
          </p:nvPr>
        </p:nvSpPr>
        <p:spPr>
          <a:xfrm>
            <a:off x="844396" y="4827281"/>
            <a:ext cx="2222500" cy="424377"/>
          </a:xfrm>
          <a:prstGeom prst="rect">
            <a:avLst/>
          </a:prstGeom>
          <a:solidFill>
            <a:schemeClr val="tx1"/>
          </a:solidFill>
        </p:spPr>
        <p:txBody>
          <a:bodyPr rIns="108000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22" name="Text Placeholder 35">
            <a:extLst>
              <a:ext uri="{FF2B5EF4-FFF2-40B4-BE49-F238E27FC236}">
                <a16:creationId xmlns:a16="http://schemas.microsoft.com/office/drawing/2014/main" id="{BC861920-3893-7D2A-21C3-0DF58A1B152C}"/>
              </a:ext>
            </a:extLst>
          </p:cNvPr>
          <p:cNvSpPr>
            <a:spLocks noGrp="1"/>
          </p:cNvSpPr>
          <p:nvPr>
            <p:ph type="body" sz="quarter" idx="84" hasCustomPrompt="1"/>
          </p:nvPr>
        </p:nvSpPr>
        <p:spPr>
          <a:xfrm>
            <a:off x="844397" y="4547179"/>
            <a:ext cx="2222499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23" name="Text Placeholder 35">
            <a:extLst>
              <a:ext uri="{FF2B5EF4-FFF2-40B4-BE49-F238E27FC236}">
                <a16:creationId xmlns:a16="http://schemas.microsoft.com/office/drawing/2014/main" id="{3BF6743A-04D5-7BDC-F489-2CC431632EC1}"/>
              </a:ext>
            </a:extLst>
          </p:cNvPr>
          <p:cNvSpPr>
            <a:spLocks noGrp="1"/>
          </p:cNvSpPr>
          <p:nvPr>
            <p:ph type="body" sz="quarter" idx="85" hasCustomPrompt="1"/>
          </p:nvPr>
        </p:nvSpPr>
        <p:spPr>
          <a:xfrm>
            <a:off x="844396" y="5697836"/>
            <a:ext cx="2222500" cy="424377"/>
          </a:xfrm>
          <a:prstGeom prst="rect">
            <a:avLst/>
          </a:prstGeom>
          <a:solidFill>
            <a:schemeClr val="tx1"/>
          </a:solidFill>
        </p:spPr>
        <p:txBody>
          <a:bodyPr rIns="108000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25" name="Text Placeholder 35">
            <a:extLst>
              <a:ext uri="{FF2B5EF4-FFF2-40B4-BE49-F238E27FC236}">
                <a16:creationId xmlns:a16="http://schemas.microsoft.com/office/drawing/2014/main" id="{65F6E67E-02E9-1D3F-03C6-74E1AF90B0D9}"/>
              </a:ext>
            </a:extLst>
          </p:cNvPr>
          <p:cNvSpPr>
            <a:spLocks noGrp="1"/>
          </p:cNvSpPr>
          <p:nvPr>
            <p:ph type="body" sz="quarter" idx="86" hasCustomPrompt="1"/>
          </p:nvPr>
        </p:nvSpPr>
        <p:spPr>
          <a:xfrm>
            <a:off x="844397" y="5417734"/>
            <a:ext cx="2222499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29" name="Text Placeholder 35">
            <a:extLst>
              <a:ext uri="{FF2B5EF4-FFF2-40B4-BE49-F238E27FC236}">
                <a16:creationId xmlns:a16="http://schemas.microsoft.com/office/drawing/2014/main" id="{C7A6D27C-37F1-DDEA-F6D2-F5E0D1BD12A1}"/>
              </a:ext>
            </a:extLst>
          </p:cNvPr>
          <p:cNvSpPr>
            <a:spLocks noGrp="1"/>
          </p:cNvSpPr>
          <p:nvPr>
            <p:ph type="body" sz="quarter" idx="87" hasCustomPrompt="1"/>
          </p:nvPr>
        </p:nvSpPr>
        <p:spPr>
          <a:xfrm>
            <a:off x="3389728" y="2934577"/>
            <a:ext cx="2222500" cy="424377"/>
          </a:xfrm>
          <a:prstGeom prst="rect">
            <a:avLst/>
          </a:prstGeom>
        </p:spPr>
        <p:txBody>
          <a:bodyPr rIns="108000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43" name="Text Placeholder 35">
            <a:extLst>
              <a:ext uri="{FF2B5EF4-FFF2-40B4-BE49-F238E27FC236}">
                <a16:creationId xmlns:a16="http://schemas.microsoft.com/office/drawing/2014/main" id="{C625F62D-2E78-99AB-09F4-E3A9E7AEC1F6}"/>
              </a:ext>
            </a:extLst>
          </p:cNvPr>
          <p:cNvSpPr>
            <a:spLocks noGrp="1"/>
          </p:cNvSpPr>
          <p:nvPr>
            <p:ph type="body" sz="quarter" idx="88" hasCustomPrompt="1"/>
          </p:nvPr>
        </p:nvSpPr>
        <p:spPr>
          <a:xfrm>
            <a:off x="3389729" y="2654475"/>
            <a:ext cx="2222499" cy="395288"/>
          </a:xfrm>
          <a:prstGeom prst="rect">
            <a:avLst/>
          </a:prstGeom>
          <a:solidFill>
            <a:schemeClr val="bg1"/>
          </a:solidFill>
        </p:spPr>
        <p:txBody>
          <a:bodyPr rIns="108000"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ln>
                  <a:noFill/>
                </a:ln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44" name="Text Placeholder 35">
            <a:extLst>
              <a:ext uri="{FF2B5EF4-FFF2-40B4-BE49-F238E27FC236}">
                <a16:creationId xmlns:a16="http://schemas.microsoft.com/office/drawing/2014/main" id="{39FDD884-E606-57EA-A744-875746600D15}"/>
              </a:ext>
            </a:extLst>
          </p:cNvPr>
          <p:cNvSpPr>
            <a:spLocks noGrp="1"/>
          </p:cNvSpPr>
          <p:nvPr>
            <p:ph type="body" sz="quarter" idx="89" hasCustomPrompt="1"/>
          </p:nvPr>
        </p:nvSpPr>
        <p:spPr>
          <a:xfrm>
            <a:off x="3389728" y="3941525"/>
            <a:ext cx="2222500" cy="424377"/>
          </a:xfrm>
          <a:prstGeom prst="rect">
            <a:avLst/>
          </a:prstGeom>
          <a:solidFill>
            <a:schemeClr val="tx1"/>
          </a:solidFill>
        </p:spPr>
        <p:txBody>
          <a:bodyPr rIns="108000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45" name="Text Placeholder 35">
            <a:extLst>
              <a:ext uri="{FF2B5EF4-FFF2-40B4-BE49-F238E27FC236}">
                <a16:creationId xmlns:a16="http://schemas.microsoft.com/office/drawing/2014/main" id="{059CA564-41E3-E5A3-E2CD-79F895A245F3}"/>
              </a:ext>
            </a:extLst>
          </p:cNvPr>
          <p:cNvSpPr>
            <a:spLocks noGrp="1"/>
          </p:cNvSpPr>
          <p:nvPr>
            <p:ph type="body" sz="quarter" idx="90" hasCustomPrompt="1"/>
          </p:nvPr>
        </p:nvSpPr>
        <p:spPr>
          <a:xfrm>
            <a:off x="3389729" y="3661423"/>
            <a:ext cx="2222499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47" name="Text Placeholder 35">
            <a:extLst>
              <a:ext uri="{FF2B5EF4-FFF2-40B4-BE49-F238E27FC236}">
                <a16:creationId xmlns:a16="http://schemas.microsoft.com/office/drawing/2014/main" id="{7C98013D-E5B8-2FB9-402A-57E6751369DC}"/>
              </a:ext>
            </a:extLst>
          </p:cNvPr>
          <p:cNvSpPr>
            <a:spLocks noGrp="1"/>
          </p:cNvSpPr>
          <p:nvPr>
            <p:ph type="body" sz="quarter" idx="91" hasCustomPrompt="1"/>
          </p:nvPr>
        </p:nvSpPr>
        <p:spPr>
          <a:xfrm>
            <a:off x="3389728" y="4827281"/>
            <a:ext cx="2222500" cy="424377"/>
          </a:xfrm>
          <a:prstGeom prst="rect">
            <a:avLst/>
          </a:prstGeom>
          <a:solidFill>
            <a:schemeClr val="tx1"/>
          </a:solidFill>
        </p:spPr>
        <p:txBody>
          <a:bodyPr rIns="108000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48" name="Text Placeholder 35">
            <a:extLst>
              <a:ext uri="{FF2B5EF4-FFF2-40B4-BE49-F238E27FC236}">
                <a16:creationId xmlns:a16="http://schemas.microsoft.com/office/drawing/2014/main" id="{888E5391-A2D7-45EA-8495-0957A0DC91DD}"/>
              </a:ext>
            </a:extLst>
          </p:cNvPr>
          <p:cNvSpPr>
            <a:spLocks noGrp="1"/>
          </p:cNvSpPr>
          <p:nvPr>
            <p:ph type="body" sz="quarter" idx="92" hasCustomPrompt="1"/>
          </p:nvPr>
        </p:nvSpPr>
        <p:spPr>
          <a:xfrm>
            <a:off x="3389729" y="4547179"/>
            <a:ext cx="2222499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50" name="Text Placeholder 35">
            <a:extLst>
              <a:ext uri="{FF2B5EF4-FFF2-40B4-BE49-F238E27FC236}">
                <a16:creationId xmlns:a16="http://schemas.microsoft.com/office/drawing/2014/main" id="{E4BF86E1-E719-AD88-5BBA-2CCB85A69732}"/>
              </a:ext>
            </a:extLst>
          </p:cNvPr>
          <p:cNvSpPr>
            <a:spLocks noGrp="1"/>
          </p:cNvSpPr>
          <p:nvPr>
            <p:ph type="body" sz="quarter" idx="93" hasCustomPrompt="1"/>
          </p:nvPr>
        </p:nvSpPr>
        <p:spPr>
          <a:xfrm>
            <a:off x="3389728" y="5697836"/>
            <a:ext cx="2222500" cy="424377"/>
          </a:xfrm>
          <a:prstGeom prst="rect">
            <a:avLst/>
          </a:prstGeom>
          <a:solidFill>
            <a:schemeClr val="tx1"/>
          </a:solidFill>
        </p:spPr>
        <p:txBody>
          <a:bodyPr rIns="108000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51" name="Text Placeholder 35">
            <a:extLst>
              <a:ext uri="{FF2B5EF4-FFF2-40B4-BE49-F238E27FC236}">
                <a16:creationId xmlns:a16="http://schemas.microsoft.com/office/drawing/2014/main" id="{C79D8CC2-8645-51F7-1B3E-9AF91C25867D}"/>
              </a:ext>
            </a:extLst>
          </p:cNvPr>
          <p:cNvSpPr>
            <a:spLocks noGrp="1"/>
          </p:cNvSpPr>
          <p:nvPr>
            <p:ph type="body" sz="quarter" idx="94" hasCustomPrompt="1"/>
          </p:nvPr>
        </p:nvSpPr>
        <p:spPr>
          <a:xfrm>
            <a:off x="3389729" y="5417734"/>
            <a:ext cx="2222499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53" name="Text Placeholder 35">
            <a:extLst>
              <a:ext uri="{FF2B5EF4-FFF2-40B4-BE49-F238E27FC236}">
                <a16:creationId xmlns:a16="http://schemas.microsoft.com/office/drawing/2014/main" id="{B371C951-96CE-631D-32EB-90E414A4121F}"/>
              </a:ext>
            </a:extLst>
          </p:cNvPr>
          <p:cNvSpPr>
            <a:spLocks noGrp="1"/>
          </p:cNvSpPr>
          <p:nvPr>
            <p:ph type="body" sz="quarter" idx="95" hasCustomPrompt="1"/>
          </p:nvPr>
        </p:nvSpPr>
        <p:spPr>
          <a:xfrm>
            <a:off x="5935061" y="2939886"/>
            <a:ext cx="2222500" cy="424377"/>
          </a:xfrm>
          <a:prstGeom prst="rect">
            <a:avLst/>
          </a:prstGeom>
        </p:spPr>
        <p:txBody>
          <a:bodyPr rIns="108000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54" name="Text Placeholder 35">
            <a:extLst>
              <a:ext uri="{FF2B5EF4-FFF2-40B4-BE49-F238E27FC236}">
                <a16:creationId xmlns:a16="http://schemas.microsoft.com/office/drawing/2014/main" id="{227B78FB-5E83-0BEF-BAE7-821235ADD11A}"/>
              </a:ext>
            </a:extLst>
          </p:cNvPr>
          <p:cNvSpPr>
            <a:spLocks noGrp="1"/>
          </p:cNvSpPr>
          <p:nvPr>
            <p:ph type="body" sz="quarter" idx="96" hasCustomPrompt="1"/>
          </p:nvPr>
        </p:nvSpPr>
        <p:spPr>
          <a:xfrm>
            <a:off x="5935062" y="2659784"/>
            <a:ext cx="2222499" cy="395288"/>
          </a:xfrm>
          <a:prstGeom prst="rect">
            <a:avLst/>
          </a:prstGeom>
          <a:solidFill>
            <a:schemeClr val="bg1"/>
          </a:solidFill>
        </p:spPr>
        <p:txBody>
          <a:bodyPr rIns="108000"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ln>
                  <a:noFill/>
                </a:ln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55" name="Text Placeholder 35">
            <a:extLst>
              <a:ext uri="{FF2B5EF4-FFF2-40B4-BE49-F238E27FC236}">
                <a16:creationId xmlns:a16="http://schemas.microsoft.com/office/drawing/2014/main" id="{134B6C5D-7162-1F5C-626F-A93A3D6F94E5}"/>
              </a:ext>
            </a:extLst>
          </p:cNvPr>
          <p:cNvSpPr>
            <a:spLocks noGrp="1"/>
          </p:cNvSpPr>
          <p:nvPr>
            <p:ph type="body" sz="quarter" idx="97" hasCustomPrompt="1"/>
          </p:nvPr>
        </p:nvSpPr>
        <p:spPr>
          <a:xfrm>
            <a:off x="5935061" y="3946834"/>
            <a:ext cx="2222500" cy="424377"/>
          </a:xfrm>
          <a:prstGeom prst="rect">
            <a:avLst/>
          </a:prstGeom>
          <a:solidFill>
            <a:schemeClr val="tx1"/>
          </a:solidFill>
        </p:spPr>
        <p:txBody>
          <a:bodyPr rIns="108000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56" name="Text Placeholder 35">
            <a:extLst>
              <a:ext uri="{FF2B5EF4-FFF2-40B4-BE49-F238E27FC236}">
                <a16:creationId xmlns:a16="http://schemas.microsoft.com/office/drawing/2014/main" id="{8E1F6EBE-30F1-B829-A0AA-5391A8C75A69}"/>
              </a:ext>
            </a:extLst>
          </p:cNvPr>
          <p:cNvSpPr>
            <a:spLocks noGrp="1"/>
          </p:cNvSpPr>
          <p:nvPr>
            <p:ph type="body" sz="quarter" idx="98" hasCustomPrompt="1"/>
          </p:nvPr>
        </p:nvSpPr>
        <p:spPr>
          <a:xfrm>
            <a:off x="5935062" y="3666732"/>
            <a:ext cx="2222499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57" name="Text Placeholder 35">
            <a:extLst>
              <a:ext uri="{FF2B5EF4-FFF2-40B4-BE49-F238E27FC236}">
                <a16:creationId xmlns:a16="http://schemas.microsoft.com/office/drawing/2014/main" id="{E8A790F3-FA3C-F39B-C430-0E11683D13A5}"/>
              </a:ext>
            </a:extLst>
          </p:cNvPr>
          <p:cNvSpPr>
            <a:spLocks noGrp="1"/>
          </p:cNvSpPr>
          <p:nvPr>
            <p:ph type="body" sz="quarter" idx="99" hasCustomPrompt="1"/>
          </p:nvPr>
        </p:nvSpPr>
        <p:spPr>
          <a:xfrm>
            <a:off x="5935061" y="4832590"/>
            <a:ext cx="2222500" cy="424377"/>
          </a:xfrm>
          <a:prstGeom prst="rect">
            <a:avLst/>
          </a:prstGeom>
          <a:solidFill>
            <a:schemeClr val="tx1"/>
          </a:solidFill>
        </p:spPr>
        <p:txBody>
          <a:bodyPr rIns="108000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58" name="Text Placeholder 35">
            <a:extLst>
              <a:ext uri="{FF2B5EF4-FFF2-40B4-BE49-F238E27FC236}">
                <a16:creationId xmlns:a16="http://schemas.microsoft.com/office/drawing/2014/main" id="{BB418007-7DB8-8EA7-5322-C39C132F7BF0}"/>
              </a:ext>
            </a:extLst>
          </p:cNvPr>
          <p:cNvSpPr>
            <a:spLocks noGrp="1"/>
          </p:cNvSpPr>
          <p:nvPr>
            <p:ph type="body" sz="quarter" idx="100" hasCustomPrompt="1"/>
          </p:nvPr>
        </p:nvSpPr>
        <p:spPr>
          <a:xfrm>
            <a:off x="5935062" y="4552488"/>
            <a:ext cx="2222499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59" name="Text Placeholder 35">
            <a:extLst>
              <a:ext uri="{FF2B5EF4-FFF2-40B4-BE49-F238E27FC236}">
                <a16:creationId xmlns:a16="http://schemas.microsoft.com/office/drawing/2014/main" id="{DF40A55C-AFE8-7702-61E9-97928DFD6D76}"/>
              </a:ext>
            </a:extLst>
          </p:cNvPr>
          <p:cNvSpPr>
            <a:spLocks noGrp="1"/>
          </p:cNvSpPr>
          <p:nvPr>
            <p:ph type="body" sz="quarter" idx="101" hasCustomPrompt="1"/>
          </p:nvPr>
        </p:nvSpPr>
        <p:spPr>
          <a:xfrm>
            <a:off x="5935061" y="5703145"/>
            <a:ext cx="2222500" cy="424377"/>
          </a:xfrm>
          <a:prstGeom prst="rect">
            <a:avLst/>
          </a:prstGeom>
          <a:solidFill>
            <a:schemeClr val="tx1"/>
          </a:solidFill>
        </p:spPr>
        <p:txBody>
          <a:bodyPr rIns="108000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60" name="Text Placeholder 35">
            <a:extLst>
              <a:ext uri="{FF2B5EF4-FFF2-40B4-BE49-F238E27FC236}">
                <a16:creationId xmlns:a16="http://schemas.microsoft.com/office/drawing/2014/main" id="{BF5C9538-657D-4AD4-89A4-C527761CF7C3}"/>
              </a:ext>
            </a:extLst>
          </p:cNvPr>
          <p:cNvSpPr>
            <a:spLocks noGrp="1"/>
          </p:cNvSpPr>
          <p:nvPr>
            <p:ph type="body" sz="quarter" idx="102" hasCustomPrompt="1"/>
          </p:nvPr>
        </p:nvSpPr>
        <p:spPr>
          <a:xfrm>
            <a:off x="5935062" y="5423043"/>
            <a:ext cx="2222499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61" name="Text Placeholder 35">
            <a:extLst>
              <a:ext uri="{FF2B5EF4-FFF2-40B4-BE49-F238E27FC236}">
                <a16:creationId xmlns:a16="http://schemas.microsoft.com/office/drawing/2014/main" id="{92F75891-1B2F-B8FD-4DE9-8CFD6F5E05D5}"/>
              </a:ext>
            </a:extLst>
          </p:cNvPr>
          <p:cNvSpPr>
            <a:spLocks noGrp="1"/>
          </p:cNvSpPr>
          <p:nvPr>
            <p:ph type="body" sz="quarter" idx="103" hasCustomPrompt="1"/>
          </p:nvPr>
        </p:nvSpPr>
        <p:spPr>
          <a:xfrm>
            <a:off x="8480392" y="2939886"/>
            <a:ext cx="2222500" cy="424377"/>
          </a:xfrm>
          <a:prstGeom prst="rect">
            <a:avLst/>
          </a:prstGeom>
        </p:spPr>
        <p:txBody>
          <a:bodyPr rIns="108000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62" name="Text Placeholder 35">
            <a:extLst>
              <a:ext uri="{FF2B5EF4-FFF2-40B4-BE49-F238E27FC236}">
                <a16:creationId xmlns:a16="http://schemas.microsoft.com/office/drawing/2014/main" id="{EE3F4ECC-B1D9-95BA-2253-FC6226BEA628}"/>
              </a:ext>
            </a:extLst>
          </p:cNvPr>
          <p:cNvSpPr>
            <a:spLocks noGrp="1"/>
          </p:cNvSpPr>
          <p:nvPr>
            <p:ph type="body" sz="quarter" idx="104" hasCustomPrompt="1"/>
          </p:nvPr>
        </p:nvSpPr>
        <p:spPr>
          <a:xfrm>
            <a:off x="8480393" y="2659784"/>
            <a:ext cx="2222499" cy="395288"/>
          </a:xfrm>
          <a:prstGeom prst="rect">
            <a:avLst/>
          </a:prstGeom>
          <a:solidFill>
            <a:schemeClr val="bg1"/>
          </a:solidFill>
        </p:spPr>
        <p:txBody>
          <a:bodyPr rIns="108000"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ln>
                  <a:noFill/>
                </a:ln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63" name="Text Placeholder 35">
            <a:extLst>
              <a:ext uri="{FF2B5EF4-FFF2-40B4-BE49-F238E27FC236}">
                <a16:creationId xmlns:a16="http://schemas.microsoft.com/office/drawing/2014/main" id="{5A4511D5-75A3-B4E9-8E01-0CF303464BE3}"/>
              </a:ext>
            </a:extLst>
          </p:cNvPr>
          <p:cNvSpPr>
            <a:spLocks noGrp="1"/>
          </p:cNvSpPr>
          <p:nvPr>
            <p:ph type="body" sz="quarter" idx="105" hasCustomPrompt="1"/>
          </p:nvPr>
        </p:nvSpPr>
        <p:spPr>
          <a:xfrm>
            <a:off x="8480392" y="3946834"/>
            <a:ext cx="2222500" cy="424377"/>
          </a:xfrm>
          <a:prstGeom prst="rect">
            <a:avLst/>
          </a:prstGeom>
          <a:solidFill>
            <a:schemeClr val="tx1"/>
          </a:solidFill>
        </p:spPr>
        <p:txBody>
          <a:bodyPr rIns="108000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64" name="Text Placeholder 35">
            <a:extLst>
              <a:ext uri="{FF2B5EF4-FFF2-40B4-BE49-F238E27FC236}">
                <a16:creationId xmlns:a16="http://schemas.microsoft.com/office/drawing/2014/main" id="{EC0133BE-E44B-9EB1-6520-3AFDBF668637}"/>
              </a:ext>
            </a:extLst>
          </p:cNvPr>
          <p:cNvSpPr>
            <a:spLocks noGrp="1"/>
          </p:cNvSpPr>
          <p:nvPr>
            <p:ph type="body" sz="quarter" idx="106" hasCustomPrompt="1"/>
          </p:nvPr>
        </p:nvSpPr>
        <p:spPr>
          <a:xfrm>
            <a:off x="8480393" y="3666732"/>
            <a:ext cx="2222499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65" name="Text Placeholder 35">
            <a:extLst>
              <a:ext uri="{FF2B5EF4-FFF2-40B4-BE49-F238E27FC236}">
                <a16:creationId xmlns:a16="http://schemas.microsoft.com/office/drawing/2014/main" id="{FB21A3DE-0527-BDB2-234E-B80ADE7C99F7}"/>
              </a:ext>
            </a:extLst>
          </p:cNvPr>
          <p:cNvSpPr>
            <a:spLocks noGrp="1"/>
          </p:cNvSpPr>
          <p:nvPr>
            <p:ph type="body" sz="quarter" idx="107" hasCustomPrompt="1"/>
          </p:nvPr>
        </p:nvSpPr>
        <p:spPr>
          <a:xfrm>
            <a:off x="8480392" y="4832590"/>
            <a:ext cx="2222500" cy="424377"/>
          </a:xfrm>
          <a:prstGeom prst="rect">
            <a:avLst/>
          </a:prstGeom>
          <a:solidFill>
            <a:schemeClr val="tx1"/>
          </a:solidFill>
        </p:spPr>
        <p:txBody>
          <a:bodyPr rIns="108000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66" name="Text Placeholder 35">
            <a:extLst>
              <a:ext uri="{FF2B5EF4-FFF2-40B4-BE49-F238E27FC236}">
                <a16:creationId xmlns:a16="http://schemas.microsoft.com/office/drawing/2014/main" id="{D301FB02-6262-B27C-EDE2-0857E3921480}"/>
              </a:ext>
            </a:extLst>
          </p:cNvPr>
          <p:cNvSpPr>
            <a:spLocks noGrp="1"/>
          </p:cNvSpPr>
          <p:nvPr>
            <p:ph type="body" sz="quarter" idx="108" hasCustomPrompt="1"/>
          </p:nvPr>
        </p:nvSpPr>
        <p:spPr>
          <a:xfrm>
            <a:off x="8480393" y="4552488"/>
            <a:ext cx="2222499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67" name="Text Placeholder 35">
            <a:extLst>
              <a:ext uri="{FF2B5EF4-FFF2-40B4-BE49-F238E27FC236}">
                <a16:creationId xmlns:a16="http://schemas.microsoft.com/office/drawing/2014/main" id="{D029CFCC-0AF9-A654-1045-D9425ED308D0}"/>
              </a:ext>
            </a:extLst>
          </p:cNvPr>
          <p:cNvSpPr>
            <a:spLocks noGrp="1"/>
          </p:cNvSpPr>
          <p:nvPr>
            <p:ph type="body" sz="quarter" idx="109" hasCustomPrompt="1"/>
          </p:nvPr>
        </p:nvSpPr>
        <p:spPr>
          <a:xfrm>
            <a:off x="8480392" y="5703145"/>
            <a:ext cx="2222500" cy="424377"/>
          </a:xfrm>
          <a:prstGeom prst="rect">
            <a:avLst/>
          </a:prstGeom>
          <a:solidFill>
            <a:schemeClr val="tx1"/>
          </a:solidFill>
        </p:spPr>
        <p:txBody>
          <a:bodyPr rIns="108000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68" name="Text Placeholder 35">
            <a:extLst>
              <a:ext uri="{FF2B5EF4-FFF2-40B4-BE49-F238E27FC236}">
                <a16:creationId xmlns:a16="http://schemas.microsoft.com/office/drawing/2014/main" id="{FE0A125F-76C6-5595-6C51-94C0DAF19C08}"/>
              </a:ext>
            </a:extLst>
          </p:cNvPr>
          <p:cNvSpPr>
            <a:spLocks noGrp="1"/>
          </p:cNvSpPr>
          <p:nvPr>
            <p:ph type="body" sz="quarter" idx="110" hasCustomPrompt="1"/>
          </p:nvPr>
        </p:nvSpPr>
        <p:spPr>
          <a:xfrm>
            <a:off x="8480393" y="5423043"/>
            <a:ext cx="2222499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cxnSp>
        <p:nvCxnSpPr>
          <p:cNvPr id="69" name="Straight Connector 17">
            <a:extLst>
              <a:ext uri="{FF2B5EF4-FFF2-40B4-BE49-F238E27FC236}">
                <a16:creationId xmlns:a16="http://schemas.microsoft.com/office/drawing/2014/main" id="{86A44FF4-BDDD-8CA9-34D3-7475843C6D3C}"/>
              </a:ext>
            </a:extLst>
          </p:cNvPr>
          <p:cNvCxnSpPr>
            <a:cxnSpLocks/>
          </p:cNvCxnSpPr>
          <p:nvPr userDrawn="1"/>
        </p:nvCxnSpPr>
        <p:spPr>
          <a:xfrm>
            <a:off x="1955647" y="2417424"/>
            <a:ext cx="0" cy="233058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Straight Connector 17">
            <a:extLst>
              <a:ext uri="{FF2B5EF4-FFF2-40B4-BE49-F238E27FC236}">
                <a16:creationId xmlns:a16="http://schemas.microsoft.com/office/drawing/2014/main" id="{FAF66614-0C04-DBA5-8AEF-3171727B616D}"/>
              </a:ext>
            </a:extLst>
          </p:cNvPr>
          <p:cNvCxnSpPr>
            <a:cxnSpLocks/>
            <a:endCxn id="43" idx="0"/>
          </p:cNvCxnSpPr>
          <p:nvPr userDrawn="1"/>
        </p:nvCxnSpPr>
        <p:spPr>
          <a:xfrm>
            <a:off x="4500979" y="2412232"/>
            <a:ext cx="0" cy="242243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7" name="Straight Connector 17">
            <a:extLst>
              <a:ext uri="{FF2B5EF4-FFF2-40B4-BE49-F238E27FC236}">
                <a16:creationId xmlns:a16="http://schemas.microsoft.com/office/drawing/2014/main" id="{B1CB8479-D1D9-4DAF-521F-BC414D295A51}"/>
              </a:ext>
            </a:extLst>
          </p:cNvPr>
          <p:cNvCxnSpPr>
            <a:cxnSpLocks/>
            <a:endCxn id="54" idx="0"/>
          </p:cNvCxnSpPr>
          <p:nvPr userDrawn="1"/>
        </p:nvCxnSpPr>
        <p:spPr>
          <a:xfrm>
            <a:off x="7046310" y="2412232"/>
            <a:ext cx="2" cy="247552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0" name="Straight Connector 17">
            <a:extLst>
              <a:ext uri="{FF2B5EF4-FFF2-40B4-BE49-F238E27FC236}">
                <a16:creationId xmlns:a16="http://schemas.microsoft.com/office/drawing/2014/main" id="{A38D0BA5-22AA-4C0F-5665-E9BD480D38D8}"/>
              </a:ext>
            </a:extLst>
          </p:cNvPr>
          <p:cNvCxnSpPr>
            <a:cxnSpLocks/>
            <a:endCxn id="62" idx="0"/>
          </p:cNvCxnSpPr>
          <p:nvPr userDrawn="1"/>
        </p:nvCxnSpPr>
        <p:spPr>
          <a:xfrm>
            <a:off x="9591640" y="2412232"/>
            <a:ext cx="3" cy="247552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6" name="Straight Connector 17">
            <a:extLst>
              <a:ext uri="{FF2B5EF4-FFF2-40B4-BE49-F238E27FC236}">
                <a16:creationId xmlns:a16="http://schemas.microsoft.com/office/drawing/2014/main" id="{05AE0F9E-2C1C-D295-23C8-DFE651F5CC45}"/>
              </a:ext>
            </a:extLst>
          </p:cNvPr>
          <p:cNvCxnSpPr>
            <a:cxnSpLocks/>
            <a:stCxn id="8" idx="2"/>
          </p:cNvCxnSpPr>
          <p:nvPr userDrawn="1"/>
        </p:nvCxnSpPr>
        <p:spPr>
          <a:xfrm>
            <a:off x="5756884" y="2153791"/>
            <a:ext cx="0" cy="258441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" name="Footer Placeholder 1">
            <a:extLst>
              <a:ext uri="{FF2B5EF4-FFF2-40B4-BE49-F238E27FC236}">
                <a16:creationId xmlns:a16="http://schemas.microsoft.com/office/drawing/2014/main" id="{5D308BC7-5244-6649-3F5D-9FE90AC406A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7" name="Date Placeholder 4">
            <a:extLst>
              <a:ext uri="{FF2B5EF4-FFF2-40B4-BE49-F238E27FC236}">
                <a16:creationId xmlns:a16="http://schemas.microsoft.com/office/drawing/2014/main" id="{BD9B1460-D572-52F8-1B26-8CE66AC02039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1310886220"/>
      </p:ext>
    </p:extLst>
  </p:cSld>
  <p:clrMapOvr>
    <a:masterClrMapping/>
  </p:clrMapOvr>
  <p:transition spd="med"/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laches Organigramm (Variante 5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3" name="Straight Connector 17">
            <a:extLst>
              <a:ext uri="{FF2B5EF4-FFF2-40B4-BE49-F238E27FC236}">
                <a16:creationId xmlns:a16="http://schemas.microsoft.com/office/drawing/2014/main" id="{16C96D72-84DB-9AAA-83D9-8071A6F9ECBD}"/>
              </a:ext>
            </a:extLst>
          </p:cNvPr>
          <p:cNvCxnSpPr>
            <a:cxnSpLocks/>
            <a:stCxn id="8" idx="2"/>
            <a:endCxn id="139" idx="0"/>
          </p:cNvCxnSpPr>
          <p:nvPr userDrawn="1"/>
        </p:nvCxnSpPr>
        <p:spPr>
          <a:xfrm flipH="1">
            <a:off x="6132240" y="2154676"/>
            <a:ext cx="4343" cy="507577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9" name="Straight Connector 17">
            <a:extLst>
              <a:ext uri="{FF2B5EF4-FFF2-40B4-BE49-F238E27FC236}">
                <a16:creationId xmlns:a16="http://schemas.microsoft.com/office/drawing/2014/main" id="{86A44FF4-BDDD-8CA9-34D3-7475843C6D3C}"/>
              </a:ext>
            </a:extLst>
          </p:cNvPr>
          <p:cNvCxnSpPr>
            <a:cxnSpLocks/>
            <a:endCxn id="18" idx="0"/>
          </p:cNvCxnSpPr>
          <p:nvPr userDrawn="1"/>
        </p:nvCxnSpPr>
        <p:spPr>
          <a:xfrm>
            <a:off x="2604353" y="2414227"/>
            <a:ext cx="0" cy="240248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aphicFrame>
        <p:nvGraphicFramePr>
          <p:cNvPr id="26" name="think-cell data - do not delete" hidden="1">
            <a:extLst>
              <a:ext uri="{FF2B5EF4-FFF2-40B4-BE49-F238E27FC236}">
                <a16:creationId xmlns:a16="http://schemas.microsoft.com/office/drawing/2014/main" id="{95A5294A-83C9-0EA6-429C-DB2BD4117227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1861556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392" progId="TCLayout.ActiveDocument.1">
                  <p:embed/>
                </p:oleObj>
              </mc:Choice>
              <mc:Fallback>
                <p:oleObj name="think-cell Slide" r:id="rId3" imgW="405" imgH="392" progId="TCLayout.ActiveDocument.1">
                  <p:embed/>
                  <p:pic>
                    <p:nvPicPr>
                      <p:cNvPr id="2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95A5294A-83C9-0EA6-429C-DB2BD411722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26">
            <a:extLst>
              <a:ext uri="{FF2B5EF4-FFF2-40B4-BE49-F238E27FC236}">
                <a16:creationId xmlns:a16="http://schemas.microsoft.com/office/drawing/2014/main" id="{BE1CC98A-7548-70E1-9E6A-F49DA0556CFE}"/>
              </a:ext>
            </a:extLst>
          </p:cNvPr>
          <p:cNvSpPr>
            <a:spLocks noGrp="1"/>
          </p:cNvSpPr>
          <p:nvPr>
            <p:ph type="body" sz="quarter" idx="48"/>
          </p:nvPr>
        </p:nvSpPr>
        <p:spPr>
          <a:xfrm>
            <a:off x="600075" y="575750"/>
            <a:ext cx="10441412" cy="475199"/>
          </a:xfrm>
          <a:prstGeom prst="rect">
            <a:avLst/>
          </a:prstGeom>
        </p:spPr>
        <p:txBody>
          <a:bodyPr lIns="0" tIns="36000" bIns="36000"/>
          <a:lstStyle>
            <a:lvl1pPr marL="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4" name="Rectangle 9">
            <a:extLst>
              <a:ext uri="{FF2B5EF4-FFF2-40B4-BE49-F238E27FC236}">
                <a16:creationId xmlns:a16="http://schemas.microsoft.com/office/drawing/2014/main" id="{2FE92046-3A16-FE2A-9732-ED45E8E9F7AD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6" name="Text Placeholder 28">
            <a:extLst>
              <a:ext uri="{FF2B5EF4-FFF2-40B4-BE49-F238E27FC236}">
                <a16:creationId xmlns:a16="http://schemas.microsoft.com/office/drawing/2014/main" id="{615B9A9A-3391-994B-AB64-8A068DC66DA7}"/>
              </a:ext>
            </a:extLst>
          </p:cNvPr>
          <p:cNvSpPr>
            <a:spLocks noGrp="1"/>
          </p:cNvSpPr>
          <p:nvPr>
            <p:ph type="body" sz="quarter" idx="80" hasCustomPrompt="1"/>
          </p:nvPr>
        </p:nvSpPr>
        <p:spPr>
          <a:xfrm>
            <a:off x="1046587" y="129600"/>
            <a:ext cx="9994900" cy="320400"/>
          </a:xfrm>
          <a:prstGeom prst="rect">
            <a:avLst/>
          </a:prstGeom>
        </p:spPr>
        <p:txBody>
          <a:bodyPr lIns="0" tIns="36000" bIns="36000" anchor="ctr"/>
          <a:lstStyle>
            <a:lvl1pPr marL="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28" name="Slide Number Placeholder 26">
            <a:extLst>
              <a:ext uri="{FF2B5EF4-FFF2-40B4-BE49-F238E27FC236}">
                <a16:creationId xmlns:a16="http://schemas.microsoft.com/office/drawing/2014/main" id="{0301EB2E-CEEC-B077-7D5D-00FE3C54F93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cxnSp>
        <p:nvCxnSpPr>
          <p:cNvPr id="42" name="Straight Connector 17">
            <a:extLst>
              <a:ext uri="{FF2B5EF4-FFF2-40B4-BE49-F238E27FC236}">
                <a16:creationId xmlns:a16="http://schemas.microsoft.com/office/drawing/2014/main" id="{48C08733-345A-44E7-3CC1-6D67EC0EB9D5}"/>
              </a:ext>
            </a:extLst>
          </p:cNvPr>
          <p:cNvCxnSpPr>
            <a:cxnSpLocks/>
          </p:cNvCxnSpPr>
          <p:nvPr userDrawn="1"/>
        </p:nvCxnSpPr>
        <p:spPr>
          <a:xfrm flipH="1">
            <a:off x="2604353" y="2414227"/>
            <a:ext cx="7055772" cy="0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" name="Text Placeholder 35">
            <a:extLst>
              <a:ext uri="{FF2B5EF4-FFF2-40B4-BE49-F238E27FC236}">
                <a16:creationId xmlns:a16="http://schemas.microsoft.com/office/drawing/2014/main" id="{997AD49B-616B-4CF6-773A-30855F9EE457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4386773" y="1741550"/>
            <a:ext cx="3499619" cy="413126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9" name="Text Placeholder 35">
            <a:extLst>
              <a:ext uri="{FF2B5EF4-FFF2-40B4-BE49-F238E27FC236}">
                <a16:creationId xmlns:a16="http://schemas.microsoft.com/office/drawing/2014/main" id="{4695AB94-74E6-871F-DA54-5D76700071C3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4386775" y="1346262"/>
            <a:ext cx="3499618" cy="395288"/>
          </a:xfrm>
          <a:prstGeom prst="rect">
            <a:avLst/>
          </a:prstGeom>
          <a:solidFill>
            <a:schemeClr val="accent1"/>
          </a:solidFill>
        </p:spPr>
        <p:txBody>
          <a:bodyPr anchor="ctr">
            <a:noAutofit/>
          </a:bodyPr>
          <a:lstStyle>
            <a:lvl1pPr marL="0" indent="0" algn="l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7" name="Text Placeholder 35">
            <a:extLst>
              <a:ext uri="{FF2B5EF4-FFF2-40B4-BE49-F238E27FC236}">
                <a16:creationId xmlns:a16="http://schemas.microsoft.com/office/drawing/2014/main" id="{74CE60F9-18E7-870C-8BF5-24322AC297F6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1493102" y="2934577"/>
            <a:ext cx="2222500" cy="424377"/>
          </a:xfrm>
          <a:prstGeom prst="rect">
            <a:avLst/>
          </a:prstGeom>
          <a:solidFill>
            <a:schemeClr val="tx1"/>
          </a:solidFill>
        </p:spPr>
        <p:txBody>
          <a:bodyPr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8" name="Text Placeholder 35">
            <a:extLst>
              <a:ext uri="{FF2B5EF4-FFF2-40B4-BE49-F238E27FC236}">
                <a16:creationId xmlns:a16="http://schemas.microsoft.com/office/drawing/2014/main" id="{EF35BB08-066E-FD8B-8441-856D6827A1BD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1493103" y="2654475"/>
            <a:ext cx="2222499" cy="395288"/>
          </a:xfrm>
          <a:prstGeom prst="rect">
            <a:avLst/>
          </a:prstGeom>
          <a:solidFill>
            <a:schemeClr val="bg1"/>
          </a:solidFill>
        </p:spPr>
        <p:txBody>
          <a:bodyPr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9" name="Text Placeholder 35">
            <a:extLst>
              <a:ext uri="{FF2B5EF4-FFF2-40B4-BE49-F238E27FC236}">
                <a16:creationId xmlns:a16="http://schemas.microsoft.com/office/drawing/2014/main" id="{8BCEBF20-F5FD-C2A1-A587-372787F3A736}"/>
              </a:ext>
            </a:extLst>
          </p:cNvPr>
          <p:cNvSpPr>
            <a:spLocks noGrp="1"/>
          </p:cNvSpPr>
          <p:nvPr>
            <p:ph type="body" sz="quarter" idx="81" hasCustomPrompt="1"/>
          </p:nvPr>
        </p:nvSpPr>
        <p:spPr>
          <a:xfrm>
            <a:off x="1493102" y="3941525"/>
            <a:ext cx="2222500" cy="424377"/>
          </a:xfrm>
          <a:prstGeom prst="rect">
            <a:avLst/>
          </a:prstGeom>
          <a:solidFill>
            <a:schemeClr val="tx1"/>
          </a:solidFill>
        </p:spPr>
        <p:txBody>
          <a:bodyPr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20" name="Text Placeholder 35">
            <a:extLst>
              <a:ext uri="{FF2B5EF4-FFF2-40B4-BE49-F238E27FC236}">
                <a16:creationId xmlns:a16="http://schemas.microsoft.com/office/drawing/2014/main" id="{C462995F-C8EF-6A3F-31AA-9F4F367CD18E}"/>
              </a:ext>
            </a:extLst>
          </p:cNvPr>
          <p:cNvSpPr>
            <a:spLocks noGrp="1"/>
          </p:cNvSpPr>
          <p:nvPr>
            <p:ph type="body" sz="quarter" idx="82" hasCustomPrompt="1"/>
          </p:nvPr>
        </p:nvSpPr>
        <p:spPr>
          <a:xfrm>
            <a:off x="1493103" y="3661423"/>
            <a:ext cx="2222499" cy="395288"/>
          </a:xfrm>
          <a:prstGeom prst="rect">
            <a:avLst/>
          </a:prstGeom>
          <a:solidFill>
            <a:schemeClr val="tx1"/>
          </a:solidFill>
        </p:spPr>
        <p:txBody>
          <a:bodyPr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21" name="Text Placeholder 35">
            <a:extLst>
              <a:ext uri="{FF2B5EF4-FFF2-40B4-BE49-F238E27FC236}">
                <a16:creationId xmlns:a16="http://schemas.microsoft.com/office/drawing/2014/main" id="{FAE559F8-9D64-61AF-5601-E08B532BF0D4}"/>
              </a:ext>
            </a:extLst>
          </p:cNvPr>
          <p:cNvSpPr>
            <a:spLocks noGrp="1"/>
          </p:cNvSpPr>
          <p:nvPr>
            <p:ph type="body" sz="quarter" idx="83" hasCustomPrompt="1"/>
          </p:nvPr>
        </p:nvSpPr>
        <p:spPr>
          <a:xfrm>
            <a:off x="1493102" y="4827281"/>
            <a:ext cx="2222500" cy="424377"/>
          </a:xfrm>
          <a:prstGeom prst="rect">
            <a:avLst/>
          </a:prstGeom>
          <a:solidFill>
            <a:schemeClr val="tx1"/>
          </a:solidFill>
        </p:spPr>
        <p:txBody>
          <a:bodyPr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22" name="Text Placeholder 35">
            <a:extLst>
              <a:ext uri="{FF2B5EF4-FFF2-40B4-BE49-F238E27FC236}">
                <a16:creationId xmlns:a16="http://schemas.microsoft.com/office/drawing/2014/main" id="{BC861920-3893-7D2A-21C3-0DF58A1B152C}"/>
              </a:ext>
            </a:extLst>
          </p:cNvPr>
          <p:cNvSpPr>
            <a:spLocks noGrp="1"/>
          </p:cNvSpPr>
          <p:nvPr>
            <p:ph type="body" sz="quarter" idx="84" hasCustomPrompt="1"/>
          </p:nvPr>
        </p:nvSpPr>
        <p:spPr>
          <a:xfrm>
            <a:off x="1493103" y="4547179"/>
            <a:ext cx="2222499" cy="395288"/>
          </a:xfrm>
          <a:prstGeom prst="rect">
            <a:avLst/>
          </a:prstGeom>
          <a:solidFill>
            <a:schemeClr val="tx1"/>
          </a:solidFill>
        </p:spPr>
        <p:txBody>
          <a:bodyPr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0" name="Picture Placeholder 11">
            <a:extLst>
              <a:ext uri="{FF2B5EF4-FFF2-40B4-BE49-F238E27FC236}">
                <a16:creationId xmlns:a16="http://schemas.microsoft.com/office/drawing/2014/main" id="{2F48F378-42D5-FB66-65A9-6E1DCCEC00E1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3365184" y="1349642"/>
            <a:ext cx="841971" cy="805031"/>
          </a:xfrm>
          <a:custGeom>
            <a:avLst/>
            <a:gdLst>
              <a:gd name="connsiteX0" fmla="*/ 0 w 1746926"/>
              <a:gd name="connsiteY0" fmla="*/ 0 h 1746926"/>
              <a:gd name="connsiteX1" fmla="*/ 1746926 w 1746926"/>
              <a:gd name="connsiteY1" fmla="*/ 0 h 1746926"/>
              <a:gd name="connsiteX2" fmla="*/ 1746926 w 1746926"/>
              <a:gd name="connsiteY2" fmla="*/ 1746926 h 1746926"/>
              <a:gd name="connsiteX3" fmla="*/ 0 w 1746926"/>
              <a:gd name="connsiteY3" fmla="*/ 1746926 h 1746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6926" h="1746926">
                <a:moveTo>
                  <a:pt x="0" y="0"/>
                </a:moveTo>
                <a:lnTo>
                  <a:pt x="1746926" y="0"/>
                </a:lnTo>
                <a:lnTo>
                  <a:pt x="1746926" y="1746926"/>
                </a:lnTo>
                <a:lnTo>
                  <a:pt x="0" y="1746926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 dirty="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sp>
        <p:nvSpPr>
          <p:cNvPr id="11" name="Picture Placeholder 11">
            <a:extLst>
              <a:ext uri="{FF2B5EF4-FFF2-40B4-BE49-F238E27FC236}">
                <a16:creationId xmlns:a16="http://schemas.microsoft.com/office/drawing/2014/main" id="{A8DFC8CB-00F6-5612-9076-E749F312AC27}"/>
              </a:ext>
            </a:extLst>
          </p:cNvPr>
          <p:cNvSpPr>
            <a:spLocks noGrp="1"/>
          </p:cNvSpPr>
          <p:nvPr>
            <p:ph type="pic" sz="quarter" idx="101"/>
          </p:nvPr>
        </p:nvSpPr>
        <p:spPr>
          <a:xfrm>
            <a:off x="600245" y="2656450"/>
            <a:ext cx="738438" cy="706040"/>
          </a:xfrm>
          <a:custGeom>
            <a:avLst/>
            <a:gdLst>
              <a:gd name="connsiteX0" fmla="*/ 0 w 1746926"/>
              <a:gd name="connsiteY0" fmla="*/ 0 h 1746926"/>
              <a:gd name="connsiteX1" fmla="*/ 1746926 w 1746926"/>
              <a:gd name="connsiteY1" fmla="*/ 0 h 1746926"/>
              <a:gd name="connsiteX2" fmla="*/ 1746926 w 1746926"/>
              <a:gd name="connsiteY2" fmla="*/ 1746926 h 1746926"/>
              <a:gd name="connsiteX3" fmla="*/ 0 w 1746926"/>
              <a:gd name="connsiteY3" fmla="*/ 1746926 h 1746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6926" h="1746926">
                <a:moveTo>
                  <a:pt x="0" y="0"/>
                </a:moveTo>
                <a:lnTo>
                  <a:pt x="1746926" y="0"/>
                </a:lnTo>
                <a:lnTo>
                  <a:pt x="1746926" y="1746926"/>
                </a:lnTo>
                <a:lnTo>
                  <a:pt x="0" y="1746926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 dirty="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sp>
        <p:nvSpPr>
          <p:cNvPr id="12" name="Text Placeholder 35">
            <a:extLst>
              <a:ext uri="{FF2B5EF4-FFF2-40B4-BE49-F238E27FC236}">
                <a16:creationId xmlns:a16="http://schemas.microsoft.com/office/drawing/2014/main" id="{89A3B652-7869-64E7-70A4-0218B54BC9AD}"/>
              </a:ext>
            </a:extLst>
          </p:cNvPr>
          <p:cNvSpPr>
            <a:spLocks noGrp="1"/>
          </p:cNvSpPr>
          <p:nvPr>
            <p:ph type="body" sz="quarter" idx="102" hasCustomPrompt="1"/>
          </p:nvPr>
        </p:nvSpPr>
        <p:spPr>
          <a:xfrm>
            <a:off x="1493102" y="5713037"/>
            <a:ext cx="2222500" cy="424377"/>
          </a:xfrm>
          <a:prstGeom prst="rect">
            <a:avLst/>
          </a:prstGeom>
          <a:solidFill>
            <a:schemeClr val="tx1"/>
          </a:solidFill>
        </p:spPr>
        <p:txBody>
          <a:bodyPr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3" name="Text Placeholder 35">
            <a:extLst>
              <a:ext uri="{FF2B5EF4-FFF2-40B4-BE49-F238E27FC236}">
                <a16:creationId xmlns:a16="http://schemas.microsoft.com/office/drawing/2014/main" id="{5A6872DB-1B69-E902-2072-9F67791D6515}"/>
              </a:ext>
            </a:extLst>
          </p:cNvPr>
          <p:cNvSpPr>
            <a:spLocks noGrp="1"/>
          </p:cNvSpPr>
          <p:nvPr>
            <p:ph type="body" sz="quarter" idx="103" hasCustomPrompt="1"/>
          </p:nvPr>
        </p:nvSpPr>
        <p:spPr>
          <a:xfrm>
            <a:off x="1493103" y="5432935"/>
            <a:ext cx="2222499" cy="395288"/>
          </a:xfrm>
          <a:prstGeom prst="rect">
            <a:avLst/>
          </a:prstGeom>
          <a:solidFill>
            <a:schemeClr val="tx1"/>
          </a:solidFill>
        </p:spPr>
        <p:txBody>
          <a:bodyPr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27" name="Picture Placeholder 11">
            <a:extLst>
              <a:ext uri="{FF2B5EF4-FFF2-40B4-BE49-F238E27FC236}">
                <a16:creationId xmlns:a16="http://schemas.microsoft.com/office/drawing/2014/main" id="{4B2420EA-BAC5-853F-3B86-36F8C2041978}"/>
              </a:ext>
            </a:extLst>
          </p:cNvPr>
          <p:cNvSpPr>
            <a:spLocks noGrp="1"/>
          </p:cNvSpPr>
          <p:nvPr>
            <p:ph type="pic" sz="quarter" idx="108"/>
          </p:nvPr>
        </p:nvSpPr>
        <p:spPr>
          <a:xfrm>
            <a:off x="600245" y="3662286"/>
            <a:ext cx="738438" cy="706040"/>
          </a:xfrm>
          <a:custGeom>
            <a:avLst/>
            <a:gdLst>
              <a:gd name="connsiteX0" fmla="*/ 0 w 1746926"/>
              <a:gd name="connsiteY0" fmla="*/ 0 h 1746926"/>
              <a:gd name="connsiteX1" fmla="*/ 1746926 w 1746926"/>
              <a:gd name="connsiteY1" fmla="*/ 0 h 1746926"/>
              <a:gd name="connsiteX2" fmla="*/ 1746926 w 1746926"/>
              <a:gd name="connsiteY2" fmla="*/ 1746926 h 1746926"/>
              <a:gd name="connsiteX3" fmla="*/ 0 w 1746926"/>
              <a:gd name="connsiteY3" fmla="*/ 1746926 h 1746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6926" h="1746926">
                <a:moveTo>
                  <a:pt x="0" y="0"/>
                </a:moveTo>
                <a:lnTo>
                  <a:pt x="1746926" y="0"/>
                </a:lnTo>
                <a:lnTo>
                  <a:pt x="1746926" y="1746926"/>
                </a:lnTo>
                <a:lnTo>
                  <a:pt x="0" y="1746926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 dirty="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sp>
        <p:nvSpPr>
          <p:cNvPr id="30" name="Picture Placeholder 11">
            <a:extLst>
              <a:ext uri="{FF2B5EF4-FFF2-40B4-BE49-F238E27FC236}">
                <a16:creationId xmlns:a16="http://schemas.microsoft.com/office/drawing/2014/main" id="{46C889A0-BC15-7356-0778-3068A9B4234E}"/>
              </a:ext>
            </a:extLst>
          </p:cNvPr>
          <p:cNvSpPr>
            <a:spLocks noGrp="1"/>
          </p:cNvSpPr>
          <p:nvPr>
            <p:ph type="pic" sz="quarter" idx="109"/>
          </p:nvPr>
        </p:nvSpPr>
        <p:spPr>
          <a:xfrm>
            <a:off x="600245" y="4546191"/>
            <a:ext cx="738438" cy="706040"/>
          </a:xfrm>
          <a:custGeom>
            <a:avLst/>
            <a:gdLst>
              <a:gd name="connsiteX0" fmla="*/ 0 w 1746926"/>
              <a:gd name="connsiteY0" fmla="*/ 0 h 1746926"/>
              <a:gd name="connsiteX1" fmla="*/ 1746926 w 1746926"/>
              <a:gd name="connsiteY1" fmla="*/ 0 h 1746926"/>
              <a:gd name="connsiteX2" fmla="*/ 1746926 w 1746926"/>
              <a:gd name="connsiteY2" fmla="*/ 1746926 h 1746926"/>
              <a:gd name="connsiteX3" fmla="*/ 0 w 1746926"/>
              <a:gd name="connsiteY3" fmla="*/ 1746926 h 1746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6926" h="1746926">
                <a:moveTo>
                  <a:pt x="0" y="0"/>
                </a:moveTo>
                <a:lnTo>
                  <a:pt x="1746926" y="0"/>
                </a:lnTo>
                <a:lnTo>
                  <a:pt x="1746926" y="1746926"/>
                </a:lnTo>
                <a:lnTo>
                  <a:pt x="0" y="1746926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 dirty="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sp>
        <p:nvSpPr>
          <p:cNvPr id="31" name="Picture Placeholder 11">
            <a:extLst>
              <a:ext uri="{FF2B5EF4-FFF2-40B4-BE49-F238E27FC236}">
                <a16:creationId xmlns:a16="http://schemas.microsoft.com/office/drawing/2014/main" id="{FDE50A34-DB27-BA64-EBE8-DB06C22BE80F}"/>
              </a:ext>
            </a:extLst>
          </p:cNvPr>
          <p:cNvSpPr>
            <a:spLocks noGrp="1"/>
          </p:cNvSpPr>
          <p:nvPr>
            <p:ph type="pic" sz="quarter" idx="110"/>
          </p:nvPr>
        </p:nvSpPr>
        <p:spPr>
          <a:xfrm>
            <a:off x="600245" y="5430096"/>
            <a:ext cx="738438" cy="706040"/>
          </a:xfrm>
          <a:custGeom>
            <a:avLst/>
            <a:gdLst>
              <a:gd name="connsiteX0" fmla="*/ 0 w 1746926"/>
              <a:gd name="connsiteY0" fmla="*/ 0 h 1746926"/>
              <a:gd name="connsiteX1" fmla="*/ 1746926 w 1746926"/>
              <a:gd name="connsiteY1" fmla="*/ 0 h 1746926"/>
              <a:gd name="connsiteX2" fmla="*/ 1746926 w 1746926"/>
              <a:gd name="connsiteY2" fmla="*/ 1746926 h 1746926"/>
              <a:gd name="connsiteX3" fmla="*/ 0 w 1746926"/>
              <a:gd name="connsiteY3" fmla="*/ 1746926 h 1746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6926" h="1746926">
                <a:moveTo>
                  <a:pt x="0" y="0"/>
                </a:moveTo>
                <a:lnTo>
                  <a:pt x="1746926" y="0"/>
                </a:lnTo>
                <a:lnTo>
                  <a:pt x="1746926" y="1746926"/>
                </a:lnTo>
                <a:lnTo>
                  <a:pt x="0" y="1746926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 dirty="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cxnSp>
        <p:nvCxnSpPr>
          <p:cNvPr id="124" name="Straight Connector 17">
            <a:extLst>
              <a:ext uri="{FF2B5EF4-FFF2-40B4-BE49-F238E27FC236}">
                <a16:creationId xmlns:a16="http://schemas.microsoft.com/office/drawing/2014/main" id="{4749DF35-023D-7B69-7357-CF22863ECA31}"/>
              </a:ext>
            </a:extLst>
          </p:cNvPr>
          <p:cNvCxnSpPr>
            <a:cxnSpLocks/>
            <a:endCxn id="126" idx="0"/>
          </p:cNvCxnSpPr>
          <p:nvPr userDrawn="1"/>
        </p:nvCxnSpPr>
        <p:spPr>
          <a:xfrm>
            <a:off x="9660126" y="2422005"/>
            <a:ext cx="0" cy="240248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25" name="Text Placeholder 35">
            <a:extLst>
              <a:ext uri="{FF2B5EF4-FFF2-40B4-BE49-F238E27FC236}">
                <a16:creationId xmlns:a16="http://schemas.microsoft.com/office/drawing/2014/main" id="{E05D272C-C145-784A-A563-7094AC2904C9}"/>
              </a:ext>
            </a:extLst>
          </p:cNvPr>
          <p:cNvSpPr>
            <a:spLocks noGrp="1"/>
          </p:cNvSpPr>
          <p:nvPr>
            <p:ph type="body" sz="quarter" idx="111" hasCustomPrompt="1"/>
          </p:nvPr>
        </p:nvSpPr>
        <p:spPr>
          <a:xfrm>
            <a:off x="8548875" y="2942355"/>
            <a:ext cx="2222500" cy="424377"/>
          </a:xfrm>
          <a:prstGeom prst="rect">
            <a:avLst/>
          </a:prstGeom>
          <a:solidFill>
            <a:schemeClr val="tx1"/>
          </a:solidFill>
        </p:spPr>
        <p:txBody>
          <a:bodyPr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26" name="Text Placeholder 35">
            <a:extLst>
              <a:ext uri="{FF2B5EF4-FFF2-40B4-BE49-F238E27FC236}">
                <a16:creationId xmlns:a16="http://schemas.microsoft.com/office/drawing/2014/main" id="{C016E871-4BC4-8AA4-B280-A2FE7539D349}"/>
              </a:ext>
            </a:extLst>
          </p:cNvPr>
          <p:cNvSpPr>
            <a:spLocks noGrp="1"/>
          </p:cNvSpPr>
          <p:nvPr>
            <p:ph type="body" sz="quarter" idx="112" hasCustomPrompt="1"/>
          </p:nvPr>
        </p:nvSpPr>
        <p:spPr>
          <a:xfrm>
            <a:off x="8548876" y="2662253"/>
            <a:ext cx="2222499" cy="395288"/>
          </a:xfrm>
          <a:prstGeom prst="rect">
            <a:avLst/>
          </a:prstGeom>
          <a:solidFill>
            <a:schemeClr val="bg1"/>
          </a:solidFill>
        </p:spPr>
        <p:txBody>
          <a:bodyPr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27" name="Text Placeholder 35">
            <a:extLst>
              <a:ext uri="{FF2B5EF4-FFF2-40B4-BE49-F238E27FC236}">
                <a16:creationId xmlns:a16="http://schemas.microsoft.com/office/drawing/2014/main" id="{59E8A903-347E-1103-DEB8-25CF23C383D7}"/>
              </a:ext>
            </a:extLst>
          </p:cNvPr>
          <p:cNvSpPr>
            <a:spLocks noGrp="1"/>
          </p:cNvSpPr>
          <p:nvPr>
            <p:ph type="body" sz="quarter" idx="113" hasCustomPrompt="1"/>
          </p:nvPr>
        </p:nvSpPr>
        <p:spPr>
          <a:xfrm>
            <a:off x="8548875" y="3949303"/>
            <a:ext cx="2222500" cy="424377"/>
          </a:xfrm>
          <a:prstGeom prst="rect">
            <a:avLst/>
          </a:prstGeom>
          <a:solidFill>
            <a:schemeClr val="tx1"/>
          </a:solidFill>
        </p:spPr>
        <p:txBody>
          <a:bodyPr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28" name="Text Placeholder 35">
            <a:extLst>
              <a:ext uri="{FF2B5EF4-FFF2-40B4-BE49-F238E27FC236}">
                <a16:creationId xmlns:a16="http://schemas.microsoft.com/office/drawing/2014/main" id="{7C986783-6E31-B519-2806-A761AF1040B0}"/>
              </a:ext>
            </a:extLst>
          </p:cNvPr>
          <p:cNvSpPr>
            <a:spLocks noGrp="1"/>
          </p:cNvSpPr>
          <p:nvPr>
            <p:ph type="body" sz="quarter" idx="114" hasCustomPrompt="1"/>
          </p:nvPr>
        </p:nvSpPr>
        <p:spPr>
          <a:xfrm>
            <a:off x="8548876" y="3669201"/>
            <a:ext cx="2222499" cy="395288"/>
          </a:xfrm>
          <a:prstGeom prst="rect">
            <a:avLst/>
          </a:prstGeom>
          <a:solidFill>
            <a:schemeClr val="tx1"/>
          </a:solidFill>
        </p:spPr>
        <p:txBody>
          <a:bodyPr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29" name="Text Placeholder 35">
            <a:extLst>
              <a:ext uri="{FF2B5EF4-FFF2-40B4-BE49-F238E27FC236}">
                <a16:creationId xmlns:a16="http://schemas.microsoft.com/office/drawing/2014/main" id="{1F465E0A-6776-2826-DC96-C41156593042}"/>
              </a:ext>
            </a:extLst>
          </p:cNvPr>
          <p:cNvSpPr>
            <a:spLocks noGrp="1"/>
          </p:cNvSpPr>
          <p:nvPr>
            <p:ph type="body" sz="quarter" idx="115" hasCustomPrompt="1"/>
          </p:nvPr>
        </p:nvSpPr>
        <p:spPr>
          <a:xfrm>
            <a:off x="8548875" y="4835059"/>
            <a:ext cx="2222500" cy="424377"/>
          </a:xfrm>
          <a:prstGeom prst="rect">
            <a:avLst/>
          </a:prstGeom>
          <a:solidFill>
            <a:schemeClr val="tx1"/>
          </a:solidFill>
        </p:spPr>
        <p:txBody>
          <a:bodyPr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30" name="Text Placeholder 35">
            <a:extLst>
              <a:ext uri="{FF2B5EF4-FFF2-40B4-BE49-F238E27FC236}">
                <a16:creationId xmlns:a16="http://schemas.microsoft.com/office/drawing/2014/main" id="{7BD72D6E-3185-4DD0-50EF-D58CB934A47F}"/>
              </a:ext>
            </a:extLst>
          </p:cNvPr>
          <p:cNvSpPr>
            <a:spLocks noGrp="1"/>
          </p:cNvSpPr>
          <p:nvPr>
            <p:ph type="body" sz="quarter" idx="116" hasCustomPrompt="1"/>
          </p:nvPr>
        </p:nvSpPr>
        <p:spPr>
          <a:xfrm>
            <a:off x="8548876" y="4554957"/>
            <a:ext cx="2222499" cy="395288"/>
          </a:xfrm>
          <a:prstGeom prst="rect">
            <a:avLst/>
          </a:prstGeom>
          <a:solidFill>
            <a:schemeClr val="tx1"/>
          </a:solidFill>
        </p:spPr>
        <p:txBody>
          <a:bodyPr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31" name="Picture Placeholder 11">
            <a:extLst>
              <a:ext uri="{FF2B5EF4-FFF2-40B4-BE49-F238E27FC236}">
                <a16:creationId xmlns:a16="http://schemas.microsoft.com/office/drawing/2014/main" id="{0A673DD1-07D8-78C9-87C6-50282106AD4A}"/>
              </a:ext>
            </a:extLst>
          </p:cNvPr>
          <p:cNvSpPr>
            <a:spLocks noGrp="1"/>
          </p:cNvSpPr>
          <p:nvPr>
            <p:ph type="pic" sz="quarter" idx="117"/>
          </p:nvPr>
        </p:nvSpPr>
        <p:spPr>
          <a:xfrm>
            <a:off x="7656018" y="2664228"/>
            <a:ext cx="738438" cy="706040"/>
          </a:xfrm>
          <a:custGeom>
            <a:avLst/>
            <a:gdLst>
              <a:gd name="connsiteX0" fmla="*/ 0 w 1746926"/>
              <a:gd name="connsiteY0" fmla="*/ 0 h 1746926"/>
              <a:gd name="connsiteX1" fmla="*/ 1746926 w 1746926"/>
              <a:gd name="connsiteY1" fmla="*/ 0 h 1746926"/>
              <a:gd name="connsiteX2" fmla="*/ 1746926 w 1746926"/>
              <a:gd name="connsiteY2" fmla="*/ 1746926 h 1746926"/>
              <a:gd name="connsiteX3" fmla="*/ 0 w 1746926"/>
              <a:gd name="connsiteY3" fmla="*/ 1746926 h 1746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6926" h="1746926">
                <a:moveTo>
                  <a:pt x="0" y="0"/>
                </a:moveTo>
                <a:lnTo>
                  <a:pt x="1746926" y="0"/>
                </a:lnTo>
                <a:lnTo>
                  <a:pt x="1746926" y="1746926"/>
                </a:lnTo>
                <a:lnTo>
                  <a:pt x="0" y="1746926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 dirty="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sp>
        <p:nvSpPr>
          <p:cNvPr id="132" name="Text Placeholder 35">
            <a:extLst>
              <a:ext uri="{FF2B5EF4-FFF2-40B4-BE49-F238E27FC236}">
                <a16:creationId xmlns:a16="http://schemas.microsoft.com/office/drawing/2014/main" id="{F874B5C1-9D11-A5F9-DE9F-5EEAF5701B79}"/>
              </a:ext>
            </a:extLst>
          </p:cNvPr>
          <p:cNvSpPr>
            <a:spLocks noGrp="1"/>
          </p:cNvSpPr>
          <p:nvPr>
            <p:ph type="body" sz="quarter" idx="118" hasCustomPrompt="1"/>
          </p:nvPr>
        </p:nvSpPr>
        <p:spPr>
          <a:xfrm>
            <a:off x="8548875" y="5720815"/>
            <a:ext cx="2222500" cy="424377"/>
          </a:xfrm>
          <a:prstGeom prst="rect">
            <a:avLst/>
          </a:prstGeom>
          <a:solidFill>
            <a:schemeClr val="tx1"/>
          </a:solidFill>
        </p:spPr>
        <p:txBody>
          <a:bodyPr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33" name="Text Placeholder 35">
            <a:extLst>
              <a:ext uri="{FF2B5EF4-FFF2-40B4-BE49-F238E27FC236}">
                <a16:creationId xmlns:a16="http://schemas.microsoft.com/office/drawing/2014/main" id="{AACCD4C0-E36C-6218-38D1-DCB55277B510}"/>
              </a:ext>
            </a:extLst>
          </p:cNvPr>
          <p:cNvSpPr>
            <a:spLocks noGrp="1"/>
          </p:cNvSpPr>
          <p:nvPr>
            <p:ph type="body" sz="quarter" idx="119" hasCustomPrompt="1"/>
          </p:nvPr>
        </p:nvSpPr>
        <p:spPr>
          <a:xfrm>
            <a:off x="8548876" y="5440713"/>
            <a:ext cx="2222499" cy="395288"/>
          </a:xfrm>
          <a:prstGeom prst="rect">
            <a:avLst/>
          </a:prstGeom>
          <a:solidFill>
            <a:schemeClr val="tx1"/>
          </a:solidFill>
        </p:spPr>
        <p:txBody>
          <a:bodyPr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34" name="Picture Placeholder 11">
            <a:extLst>
              <a:ext uri="{FF2B5EF4-FFF2-40B4-BE49-F238E27FC236}">
                <a16:creationId xmlns:a16="http://schemas.microsoft.com/office/drawing/2014/main" id="{C7940AF6-B79C-4D0D-E486-1752D44A43D4}"/>
              </a:ext>
            </a:extLst>
          </p:cNvPr>
          <p:cNvSpPr>
            <a:spLocks noGrp="1"/>
          </p:cNvSpPr>
          <p:nvPr>
            <p:ph type="pic" sz="quarter" idx="120"/>
          </p:nvPr>
        </p:nvSpPr>
        <p:spPr>
          <a:xfrm>
            <a:off x="7656018" y="3670064"/>
            <a:ext cx="738438" cy="706040"/>
          </a:xfrm>
          <a:custGeom>
            <a:avLst/>
            <a:gdLst>
              <a:gd name="connsiteX0" fmla="*/ 0 w 1746926"/>
              <a:gd name="connsiteY0" fmla="*/ 0 h 1746926"/>
              <a:gd name="connsiteX1" fmla="*/ 1746926 w 1746926"/>
              <a:gd name="connsiteY1" fmla="*/ 0 h 1746926"/>
              <a:gd name="connsiteX2" fmla="*/ 1746926 w 1746926"/>
              <a:gd name="connsiteY2" fmla="*/ 1746926 h 1746926"/>
              <a:gd name="connsiteX3" fmla="*/ 0 w 1746926"/>
              <a:gd name="connsiteY3" fmla="*/ 1746926 h 1746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6926" h="1746926">
                <a:moveTo>
                  <a:pt x="0" y="0"/>
                </a:moveTo>
                <a:lnTo>
                  <a:pt x="1746926" y="0"/>
                </a:lnTo>
                <a:lnTo>
                  <a:pt x="1746926" y="1746926"/>
                </a:lnTo>
                <a:lnTo>
                  <a:pt x="0" y="1746926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 dirty="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sp>
        <p:nvSpPr>
          <p:cNvPr id="135" name="Picture Placeholder 11">
            <a:extLst>
              <a:ext uri="{FF2B5EF4-FFF2-40B4-BE49-F238E27FC236}">
                <a16:creationId xmlns:a16="http://schemas.microsoft.com/office/drawing/2014/main" id="{290FC0EC-5E01-39DE-53F8-1B38F126E8FC}"/>
              </a:ext>
            </a:extLst>
          </p:cNvPr>
          <p:cNvSpPr>
            <a:spLocks noGrp="1"/>
          </p:cNvSpPr>
          <p:nvPr>
            <p:ph type="pic" sz="quarter" idx="121"/>
          </p:nvPr>
        </p:nvSpPr>
        <p:spPr>
          <a:xfrm>
            <a:off x="7656018" y="4553969"/>
            <a:ext cx="738438" cy="706040"/>
          </a:xfrm>
          <a:custGeom>
            <a:avLst/>
            <a:gdLst>
              <a:gd name="connsiteX0" fmla="*/ 0 w 1746926"/>
              <a:gd name="connsiteY0" fmla="*/ 0 h 1746926"/>
              <a:gd name="connsiteX1" fmla="*/ 1746926 w 1746926"/>
              <a:gd name="connsiteY1" fmla="*/ 0 h 1746926"/>
              <a:gd name="connsiteX2" fmla="*/ 1746926 w 1746926"/>
              <a:gd name="connsiteY2" fmla="*/ 1746926 h 1746926"/>
              <a:gd name="connsiteX3" fmla="*/ 0 w 1746926"/>
              <a:gd name="connsiteY3" fmla="*/ 1746926 h 1746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6926" h="1746926">
                <a:moveTo>
                  <a:pt x="0" y="0"/>
                </a:moveTo>
                <a:lnTo>
                  <a:pt x="1746926" y="0"/>
                </a:lnTo>
                <a:lnTo>
                  <a:pt x="1746926" y="1746926"/>
                </a:lnTo>
                <a:lnTo>
                  <a:pt x="0" y="1746926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 dirty="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sp>
        <p:nvSpPr>
          <p:cNvPr id="136" name="Picture Placeholder 11">
            <a:extLst>
              <a:ext uri="{FF2B5EF4-FFF2-40B4-BE49-F238E27FC236}">
                <a16:creationId xmlns:a16="http://schemas.microsoft.com/office/drawing/2014/main" id="{C8E89D62-C57A-8668-C351-98C1EE969C68}"/>
              </a:ext>
            </a:extLst>
          </p:cNvPr>
          <p:cNvSpPr>
            <a:spLocks noGrp="1"/>
          </p:cNvSpPr>
          <p:nvPr>
            <p:ph type="pic" sz="quarter" idx="122"/>
          </p:nvPr>
        </p:nvSpPr>
        <p:spPr>
          <a:xfrm>
            <a:off x="7656018" y="5437874"/>
            <a:ext cx="738438" cy="706040"/>
          </a:xfrm>
          <a:custGeom>
            <a:avLst/>
            <a:gdLst>
              <a:gd name="connsiteX0" fmla="*/ 0 w 1746926"/>
              <a:gd name="connsiteY0" fmla="*/ 0 h 1746926"/>
              <a:gd name="connsiteX1" fmla="*/ 1746926 w 1746926"/>
              <a:gd name="connsiteY1" fmla="*/ 0 h 1746926"/>
              <a:gd name="connsiteX2" fmla="*/ 1746926 w 1746926"/>
              <a:gd name="connsiteY2" fmla="*/ 1746926 h 1746926"/>
              <a:gd name="connsiteX3" fmla="*/ 0 w 1746926"/>
              <a:gd name="connsiteY3" fmla="*/ 1746926 h 1746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6926" h="1746926">
                <a:moveTo>
                  <a:pt x="0" y="0"/>
                </a:moveTo>
                <a:lnTo>
                  <a:pt x="1746926" y="0"/>
                </a:lnTo>
                <a:lnTo>
                  <a:pt x="1746926" y="1746926"/>
                </a:lnTo>
                <a:lnTo>
                  <a:pt x="0" y="1746926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 dirty="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sp>
        <p:nvSpPr>
          <p:cNvPr id="138" name="Text Placeholder 35">
            <a:extLst>
              <a:ext uri="{FF2B5EF4-FFF2-40B4-BE49-F238E27FC236}">
                <a16:creationId xmlns:a16="http://schemas.microsoft.com/office/drawing/2014/main" id="{DAC9D943-700B-B9A4-0FB6-CE1297E145A5}"/>
              </a:ext>
            </a:extLst>
          </p:cNvPr>
          <p:cNvSpPr>
            <a:spLocks noGrp="1"/>
          </p:cNvSpPr>
          <p:nvPr>
            <p:ph type="body" sz="quarter" idx="123" hasCustomPrompt="1"/>
          </p:nvPr>
        </p:nvSpPr>
        <p:spPr>
          <a:xfrm>
            <a:off x="5020989" y="2942355"/>
            <a:ext cx="2222500" cy="424377"/>
          </a:xfrm>
          <a:prstGeom prst="rect">
            <a:avLst/>
          </a:prstGeom>
          <a:solidFill>
            <a:schemeClr val="tx1"/>
          </a:solidFill>
        </p:spPr>
        <p:txBody>
          <a:bodyPr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39" name="Text Placeholder 35">
            <a:extLst>
              <a:ext uri="{FF2B5EF4-FFF2-40B4-BE49-F238E27FC236}">
                <a16:creationId xmlns:a16="http://schemas.microsoft.com/office/drawing/2014/main" id="{AC454C02-14E3-C0E6-F6DB-1A5ABDEA575F}"/>
              </a:ext>
            </a:extLst>
          </p:cNvPr>
          <p:cNvSpPr>
            <a:spLocks noGrp="1"/>
          </p:cNvSpPr>
          <p:nvPr>
            <p:ph type="body" sz="quarter" idx="124" hasCustomPrompt="1"/>
          </p:nvPr>
        </p:nvSpPr>
        <p:spPr>
          <a:xfrm>
            <a:off x="5020990" y="2662253"/>
            <a:ext cx="2222499" cy="395288"/>
          </a:xfrm>
          <a:prstGeom prst="rect">
            <a:avLst/>
          </a:prstGeom>
          <a:solidFill>
            <a:schemeClr val="bg1"/>
          </a:solidFill>
        </p:spPr>
        <p:txBody>
          <a:bodyPr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40" name="Text Placeholder 35">
            <a:extLst>
              <a:ext uri="{FF2B5EF4-FFF2-40B4-BE49-F238E27FC236}">
                <a16:creationId xmlns:a16="http://schemas.microsoft.com/office/drawing/2014/main" id="{0F40DFBE-E99F-C338-7757-4F11CCA64707}"/>
              </a:ext>
            </a:extLst>
          </p:cNvPr>
          <p:cNvSpPr>
            <a:spLocks noGrp="1"/>
          </p:cNvSpPr>
          <p:nvPr>
            <p:ph type="body" sz="quarter" idx="125" hasCustomPrompt="1"/>
          </p:nvPr>
        </p:nvSpPr>
        <p:spPr>
          <a:xfrm>
            <a:off x="5020989" y="3949303"/>
            <a:ext cx="2222500" cy="424377"/>
          </a:xfrm>
          <a:prstGeom prst="rect">
            <a:avLst/>
          </a:prstGeom>
          <a:solidFill>
            <a:schemeClr val="tx1"/>
          </a:solidFill>
        </p:spPr>
        <p:txBody>
          <a:bodyPr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41" name="Text Placeholder 35">
            <a:extLst>
              <a:ext uri="{FF2B5EF4-FFF2-40B4-BE49-F238E27FC236}">
                <a16:creationId xmlns:a16="http://schemas.microsoft.com/office/drawing/2014/main" id="{3CF0607F-326D-CA60-5A6C-BA5E2D9B42FE}"/>
              </a:ext>
            </a:extLst>
          </p:cNvPr>
          <p:cNvSpPr>
            <a:spLocks noGrp="1"/>
          </p:cNvSpPr>
          <p:nvPr>
            <p:ph type="body" sz="quarter" idx="126" hasCustomPrompt="1"/>
          </p:nvPr>
        </p:nvSpPr>
        <p:spPr>
          <a:xfrm>
            <a:off x="5020990" y="3669201"/>
            <a:ext cx="2222499" cy="395288"/>
          </a:xfrm>
          <a:prstGeom prst="rect">
            <a:avLst/>
          </a:prstGeom>
          <a:solidFill>
            <a:schemeClr val="tx1"/>
          </a:solidFill>
        </p:spPr>
        <p:txBody>
          <a:bodyPr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42" name="Text Placeholder 35">
            <a:extLst>
              <a:ext uri="{FF2B5EF4-FFF2-40B4-BE49-F238E27FC236}">
                <a16:creationId xmlns:a16="http://schemas.microsoft.com/office/drawing/2014/main" id="{65C2D8A9-A4AD-C513-A310-FCA5C1C5E12E}"/>
              </a:ext>
            </a:extLst>
          </p:cNvPr>
          <p:cNvSpPr>
            <a:spLocks noGrp="1"/>
          </p:cNvSpPr>
          <p:nvPr>
            <p:ph type="body" sz="quarter" idx="127" hasCustomPrompt="1"/>
          </p:nvPr>
        </p:nvSpPr>
        <p:spPr>
          <a:xfrm>
            <a:off x="5020989" y="4835059"/>
            <a:ext cx="2222500" cy="424377"/>
          </a:xfrm>
          <a:prstGeom prst="rect">
            <a:avLst/>
          </a:prstGeom>
          <a:solidFill>
            <a:schemeClr val="tx1"/>
          </a:solidFill>
        </p:spPr>
        <p:txBody>
          <a:bodyPr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43" name="Text Placeholder 35">
            <a:extLst>
              <a:ext uri="{FF2B5EF4-FFF2-40B4-BE49-F238E27FC236}">
                <a16:creationId xmlns:a16="http://schemas.microsoft.com/office/drawing/2014/main" id="{64B5FB9F-EDC5-C84C-76DA-59DEA4294911}"/>
              </a:ext>
            </a:extLst>
          </p:cNvPr>
          <p:cNvSpPr>
            <a:spLocks noGrp="1"/>
          </p:cNvSpPr>
          <p:nvPr>
            <p:ph type="body" sz="quarter" idx="128" hasCustomPrompt="1"/>
          </p:nvPr>
        </p:nvSpPr>
        <p:spPr>
          <a:xfrm>
            <a:off x="5020990" y="4554957"/>
            <a:ext cx="2222499" cy="395288"/>
          </a:xfrm>
          <a:prstGeom prst="rect">
            <a:avLst/>
          </a:prstGeom>
          <a:solidFill>
            <a:schemeClr val="tx1"/>
          </a:solidFill>
        </p:spPr>
        <p:txBody>
          <a:bodyPr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44" name="Picture Placeholder 11">
            <a:extLst>
              <a:ext uri="{FF2B5EF4-FFF2-40B4-BE49-F238E27FC236}">
                <a16:creationId xmlns:a16="http://schemas.microsoft.com/office/drawing/2014/main" id="{1F65E679-78AC-79E6-E37B-B291E66CC9F9}"/>
              </a:ext>
            </a:extLst>
          </p:cNvPr>
          <p:cNvSpPr>
            <a:spLocks noGrp="1"/>
          </p:cNvSpPr>
          <p:nvPr>
            <p:ph type="pic" sz="quarter" idx="129"/>
          </p:nvPr>
        </p:nvSpPr>
        <p:spPr>
          <a:xfrm>
            <a:off x="4128132" y="2664228"/>
            <a:ext cx="738438" cy="706040"/>
          </a:xfrm>
          <a:custGeom>
            <a:avLst/>
            <a:gdLst>
              <a:gd name="connsiteX0" fmla="*/ 0 w 1746926"/>
              <a:gd name="connsiteY0" fmla="*/ 0 h 1746926"/>
              <a:gd name="connsiteX1" fmla="*/ 1746926 w 1746926"/>
              <a:gd name="connsiteY1" fmla="*/ 0 h 1746926"/>
              <a:gd name="connsiteX2" fmla="*/ 1746926 w 1746926"/>
              <a:gd name="connsiteY2" fmla="*/ 1746926 h 1746926"/>
              <a:gd name="connsiteX3" fmla="*/ 0 w 1746926"/>
              <a:gd name="connsiteY3" fmla="*/ 1746926 h 1746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6926" h="1746926">
                <a:moveTo>
                  <a:pt x="0" y="0"/>
                </a:moveTo>
                <a:lnTo>
                  <a:pt x="1746926" y="0"/>
                </a:lnTo>
                <a:lnTo>
                  <a:pt x="1746926" y="1746926"/>
                </a:lnTo>
                <a:lnTo>
                  <a:pt x="0" y="1746926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 dirty="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sp>
        <p:nvSpPr>
          <p:cNvPr id="145" name="Text Placeholder 35">
            <a:extLst>
              <a:ext uri="{FF2B5EF4-FFF2-40B4-BE49-F238E27FC236}">
                <a16:creationId xmlns:a16="http://schemas.microsoft.com/office/drawing/2014/main" id="{255680E4-4270-1799-C028-0258B3E1EA70}"/>
              </a:ext>
            </a:extLst>
          </p:cNvPr>
          <p:cNvSpPr>
            <a:spLocks noGrp="1"/>
          </p:cNvSpPr>
          <p:nvPr>
            <p:ph type="body" sz="quarter" idx="130" hasCustomPrompt="1"/>
          </p:nvPr>
        </p:nvSpPr>
        <p:spPr>
          <a:xfrm>
            <a:off x="5020989" y="5720815"/>
            <a:ext cx="2222500" cy="424377"/>
          </a:xfrm>
          <a:prstGeom prst="rect">
            <a:avLst/>
          </a:prstGeom>
          <a:solidFill>
            <a:schemeClr val="tx1"/>
          </a:solidFill>
        </p:spPr>
        <p:txBody>
          <a:bodyPr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46" name="Text Placeholder 35">
            <a:extLst>
              <a:ext uri="{FF2B5EF4-FFF2-40B4-BE49-F238E27FC236}">
                <a16:creationId xmlns:a16="http://schemas.microsoft.com/office/drawing/2014/main" id="{A8E7B160-F424-B10E-84EC-79FA7E7B1F0E}"/>
              </a:ext>
            </a:extLst>
          </p:cNvPr>
          <p:cNvSpPr>
            <a:spLocks noGrp="1"/>
          </p:cNvSpPr>
          <p:nvPr>
            <p:ph type="body" sz="quarter" idx="131" hasCustomPrompt="1"/>
          </p:nvPr>
        </p:nvSpPr>
        <p:spPr>
          <a:xfrm>
            <a:off x="5020990" y="5440713"/>
            <a:ext cx="2222499" cy="395288"/>
          </a:xfrm>
          <a:prstGeom prst="rect">
            <a:avLst/>
          </a:prstGeom>
          <a:solidFill>
            <a:schemeClr val="tx1"/>
          </a:solidFill>
        </p:spPr>
        <p:txBody>
          <a:bodyPr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47" name="Picture Placeholder 11">
            <a:extLst>
              <a:ext uri="{FF2B5EF4-FFF2-40B4-BE49-F238E27FC236}">
                <a16:creationId xmlns:a16="http://schemas.microsoft.com/office/drawing/2014/main" id="{786CC2F1-3DCC-7F8B-89E0-D59B2F20A1F0}"/>
              </a:ext>
            </a:extLst>
          </p:cNvPr>
          <p:cNvSpPr>
            <a:spLocks noGrp="1"/>
          </p:cNvSpPr>
          <p:nvPr>
            <p:ph type="pic" sz="quarter" idx="132"/>
          </p:nvPr>
        </p:nvSpPr>
        <p:spPr>
          <a:xfrm>
            <a:off x="4128132" y="3670064"/>
            <a:ext cx="738438" cy="706040"/>
          </a:xfrm>
          <a:custGeom>
            <a:avLst/>
            <a:gdLst>
              <a:gd name="connsiteX0" fmla="*/ 0 w 1746926"/>
              <a:gd name="connsiteY0" fmla="*/ 0 h 1746926"/>
              <a:gd name="connsiteX1" fmla="*/ 1746926 w 1746926"/>
              <a:gd name="connsiteY1" fmla="*/ 0 h 1746926"/>
              <a:gd name="connsiteX2" fmla="*/ 1746926 w 1746926"/>
              <a:gd name="connsiteY2" fmla="*/ 1746926 h 1746926"/>
              <a:gd name="connsiteX3" fmla="*/ 0 w 1746926"/>
              <a:gd name="connsiteY3" fmla="*/ 1746926 h 1746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6926" h="1746926">
                <a:moveTo>
                  <a:pt x="0" y="0"/>
                </a:moveTo>
                <a:lnTo>
                  <a:pt x="1746926" y="0"/>
                </a:lnTo>
                <a:lnTo>
                  <a:pt x="1746926" y="1746926"/>
                </a:lnTo>
                <a:lnTo>
                  <a:pt x="0" y="1746926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 dirty="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sp>
        <p:nvSpPr>
          <p:cNvPr id="148" name="Picture Placeholder 11">
            <a:extLst>
              <a:ext uri="{FF2B5EF4-FFF2-40B4-BE49-F238E27FC236}">
                <a16:creationId xmlns:a16="http://schemas.microsoft.com/office/drawing/2014/main" id="{01A1109B-2AB0-31BF-CF47-ECF203CD8E43}"/>
              </a:ext>
            </a:extLst>
          </p:cNvPr>
          <p:cNvSpPr>
            <a:spLocks noGrp="1"/>
          </p:cNvSpPr>
          <p:nvPr>
            <p:ph type="pic" sz="quarter" idx="133"/>
          </p:nvPr>
        </p:nvSpPr>
        <p:spPr>
          <a:xfrm>
            <a:off x="4128132" y="4553969"/>
            <a:ext cx="738438" cy="706040"/>
          </a:xfrm>
          <a:custGeom>
            <a:avLst/>
            <a:gdLst>
              <a:gd name="connsiteX0" fmla="*/ 0 w 1746926"/>
              <a:gd name="connsiteY0" fmla="*/ 0 h 1746926"/>
              <a:gd name="connsiteX1" fmla="*/ 1746926 w 1746926"/>
              <a:gd name="connsiteY1" fmla="*/ 0 h 1746926"/>
              <a:gd name="connsiteX2" fmla="*/ 1746926 w 1746926"/>
              <a:gd name="connsiteY2" fmla="*/ 1746926 h 1746926"/>
              <a:gd name="connsiteX3" fmla="*/ 0 w 1746926"/>
              <a:gd name="connsiteY3" fmla="*/ 1746926 h 1746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6926" h="1746926">
                <a:moveTo>
                  <a:pt x="0" y="0"/>
                </a:moveTo>
                <a:lnTo>
                  <a:pt x="1746926" y="0"/>
                </a:lnTo>
                <a:lnTo>
                  <a:pt x="1746926" y="1746926"/>
                </a:lnTo>
                <a:lnTo>
                  <a:pt x="0" y="1746926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 dirty="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sp>
        <p:nvSpPr>
          <p:cNvPr id="149" name="Picture Placeholder 11">
            <a:extLst>
              <a:ext uri="{FF2B5EF4-FFF2-40B4-BE49-F238E27FC236}">
                <a16:creationId xmlns:a16="http://schemas.microsoft.com/office/drawing/2014/main" id="{5F38D749-2780-4387-2CC1-3A301FDF1F4F}"/>
              </a:ext>
            </a:extLst>
          </p:cNvPr>
          <p:cNvSpPr>
            <a:spLocks noGrp="1"/>
          </p:cNvSpPr>
          <p:nvPr>
            <p:ph type="pic" sz="quarter" idx="134"/>
          </p:nvPr>
        </p:nvSpPr>
        <p:spPr>
          <a:xfrm>
            <a:off x="4128132" y="5437874"/>
            <a:ext cx="738438" cy="706040"/>
          </a:xfrm>
          <a:custGeom>
            <a:avLst/>
            <a:gdLst>
              <a:gd name="connsiteX0" fmla="*/ 0 w 1746926"/>
              <a:gd name="connsiteY0" fmla="*/ 0 h 1746926"/>
              <a:gd name="connsiteX1" fmla="*/ 1746926 w 1746926"/>
              <a:gd name="connsiteY1" fmla="*/ 0 h 1746926"/>
              <a:gd name="connsiteX2" fmla="*/ 1746926 w 1746926"/>
              <a:gd name="connsiteY2" fmla="*/ 1746926 h 1746926"/>
              <a:gd name="connsiteX3" fmla="*/ 0 w 1746926"/>
              <a:gd name="connsiteY3" fmla="*/ 1746926 h 1746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6926" h="1746926">
                <a:moveTo>
                  <a:pt x="0" y="0"/>
                </a:moveTo>
                <a:lnTo>
                  <a:pt x="1746926" y="0"/>
                </a:lnTo>
                <a:lnTo>
                  <a:pt x="1746926" y="1746926"/>
                </a:lnTo>
                <a:lnTo>
                  <a:pt x="0" y="1746926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 dirty="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sp>
        <p:nvSpPr>
          <p:cNvPr id="5" name="Footer Placeholder 1">
            <a:extLst>
              <a:ext uri="{FF2B5EF4-FFF2-40B4-BE49-F238E27FC236}">
                <a16:creationId xmlns:a16="http://schemas.microsoft.com/office/drawing/2014/main" id="{1EBDB060-1D0B-9607-80C7-05613525292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7" name="Date Placeholder 4">
            <a:extLst>
              <a:ext uri="{FF2B5EF4-FFF2-40B4-BE49-F238E27FC236}">
                <a16:creationId xmlns:a16="http://schemas.microsoft.com/office/drawing/2014/main" id="{D4DD9E03-B4C8-4356-1ADF-6DEECA842B76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3804948302"/>
      </p:ext>
    </p:extLst>
  </p:cSld>
  <p:clrMapOvr>
    <a:masterClrMapping/>
  </p:clrMapOvr>
  <p:transition spd="med"/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irarchisches Organigramm (Variante 0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63" name="Gewinkelte Verbindung 62">
            <a:extLst>
              <a:ext uri="{FF2B5EF4-FFF2-40B4-BE49-F238E27FC236}">
                <a16:creationId xmlns:a16="http://schemas.microsoft.com/office/drawing/2014/main" id="{E2F309AE-FF81-FA6C-80F9-2311E4D74974}"/>
              </a:ext>
            </a:extLst>
          </p:cNvPr>
          <p:cNvCxnSpPr>
            <a:cxnSpLocks/>
            <a:stCxn id="71" idx="2"/>
            <a:endCxn id="11" idx="0"/>
          </p:cNvCxnSpPr>
          <p:nvPr userDrawn="1"/>
        </p:nvCxnSpPr>
        <p:spPr>
          <a:xfrm rot="5400000">
            <a:off x="4733904" y="654429"/>
            <a:ext cx="980503" cy="3172521"/>
          </a:xfrm>
          <a:prstGeom prst="bentConnector3">
            <a:avLst>
              <a:gd name="adj1" fmla="val 43456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5" name="Gewinkelte Verbindung 64">
            <a:extLst>
              <a:ext uri="{FF2B5EF4-FFF2-40B4-BE49-F238E27FC236}">
                <a16:creationId xmlns:a16="http://schemas.microsoft.com/office/drawing/2014/main" id="{49B08C1D-0DD2-1A2A-169F-6D197C1C8028}"/>
              </a:ext>
            </a:extLst>
          </p:cNvPr>
          <p:cNvCxnSpPr>
            <a:cxnSpLocks/>
          </p:cNvCxnSpPr>
          <p:nvPr userDrawn="1"/>
        </p:nvCxnSpPr>
        <p:spPr>
          <a:xfrm rot="16200000" flipH="1">
            <a:off x="7192639" y="1982638"/>
            <a:ext cx="2384818" cy="3149267"/>
          </a:xfrm>
          <a:prstGeom prst="bentConnector3">
            <a:avLst>
              <a:gd name="adj1" fmla="val -7848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3" name="Gewinkelte Verbindung 42">
            <a:extLst>
              <a:ext uri="{FF2B5EF4-FFF2-40B4-BE49-F238E27FC236}">
                <a16:creationId xmlns:a16="http://schemas.microsoft.com/office/drawing/2014/main" id="{7A9C5834-3E6A-2184-EBB0-065F13108192}"/>
              </a:ext>
            </a:extLst>
          </p:cNvPr>
          <p:cNvCxnSpPr>
            <a:cxnSpLocks/>
            <a:stCxn id="35" idx="2"/>
            <a:endCxn id="54" idx="0"/>
          </p:cNvCxnSpPr>
          <p:nvPr userDrawn="1"/>
        </p:nvCxnSpPr>
        <p:spPr>
          <a:xfrm rot="5400000">
            <a:off x="4843626" y="4364499"/>
            <a:ext cx="903130" cy="1081804"/>
          </a:xfrm>
          <a:prstGeom prst="bentConnector3">
            <a:avLst>
              <a:gd name="adj1" fmla="val 14125"/>
            </a:avLst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" name="Gewinkelte Verbindung 8">
            <a:extLst>
              <a:ext uri="{FF2B5EF4-FFF2-40B4-BE49-F238E27FC236}">
                <a16:creationId xmlns:a16="http://schemas.microsoft.com/office/drawing/2014/main" id="{1C68BA63-CB5A-EDFE-0B7F-7AA9D8BFA230}"/>
              </a:ext>
            </a:extLst>
          </p:cNvPr>
          <p:cNvCxnSpPr>
            <a:cxnSpLocks/>
            <a:stCxn id="11" idx="3"/>
            <a:endCxn id="35" idx="0"/>
          </p:cNvCxnSpPr>
          <p:nvPr userDrawn="1"/>
        </p:nvCxnSpPr>
        <p:spPr>
          <a:xfrm>
            <a:off x="4725094" y="2928585"/>
            <a:ext cx="1110999" cy="1129963"/>
          </a:xfrm>
          <a:prstGeom prst="bentConnector2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" name="Gewinkelte Verbindung 4">
            <a:extLst>
              <a:ext uri="{FF2B5EF4-FFF2-40B4-BE49-F238E27FC236}">
                <a16:creationId xmlns:a16="http://schemas.microsoft.com/office/drawing/2014/main" id="{FC5C5359-2503-2D02-392A-B9AB2F3601A3}"/>
              </a:ext>
            </a:extLst>
          </p:cNvPr>
          <p:cNvCxnSpPr>
            <a:cxnSpLocks/>
            <a:stCxn id="11" idx="1"/>
            <a:endCxn id="40" idx="0"/>
          </p:cNvCxnSpPr>
          <p:nvPr userDrawn="1"/>
        </p:nvCxnSpPr>
        <p:spPr>
          <a:xfrm rot="10800000" flipV="1">
            <a:off x="1712504" y="2928584"/>
            <a:ext cx="838190" cy="2428381"/>
          </a:xfrm>
          <a:prstGeom prst="bentConnector2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aphicFrame>
        <p:nvGraphicFramePr>
          <p:cNvPr id="26" name="think-cell data - do not delete" hidden="1">
            <a:extLst>
              <a:ext uri="{FF2B5EF4-FFF2-40B4-BE49-F238E27FC236}">
                <a16:creationId xmlns:a16="http://schemas.microsoft.com/office/drawing/2014/main" id="{95A5294A-83C9-0EA6-429C-DB2BD4117227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1861556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392" progId="TCLayout.ActiveDocument.1">
                  <p:embed/>
                </p:oleObj>
              </mc:Choice>
              <mc:Fallback>
                <p:oleObj name="think-cell Slide" r:id="rId3" imgW="405" imgH="392" progId="TCLayout.ActiveDocument.1">
                  <p:embed/>
                  <p:pic>
                    <p:nvPicPr>
                      <p:cNvPr id="2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95A5294A-83C9-0EA6-429C-DB2BD411722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26">
            <a:extLst>
              <a:ext uri="{FF2B5EF4-FFF2-40B4-BE49-F238E27FC236}">
                <a16:creationId xmlns:a16="http://schemas.microsoft.com/office/drawing/2014/main" id="{BE1CC98A-7548-70E1-9E6A-F49DA0556CFE}"/>
              </a:ext>
            </a:extLst>
          </p:cNvPr>
          <p:cNvSpPr>
            <a:spLocks noGrp="1"/>
          </p:cNvSpPr>
          <p:nvPr>
            <p:ph type="body" sz="quarter" idx="48"/>
          </p:nvPr>
        </p:nvSpPr>
        <p:spPr>
          <a:xfrm>
            <a:off x="600075" y="575750"/>
            <a:ext cx="10441412" cy="475199"/>
          </a:xfrm>
          <a:prstGeom prst="rect">
            <a:avLst/>
          </a:prstGeom>
        </p:spPr>
        <p:txBody>
          <a:bodyPr lIns="0" tIns="36000" bIns="36000"/>
          <a:lstStyle>
            <a:lvl1pPr marL="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4" name="Rectangle 9">
            <a:extLst>
              <a:ext uri="{FF2B5EF4-FFF2-40B4-BE49-F238E27FC236}">
                <a16:creationId xmlns:a16="http://schemas.microsoft.com/office/drawing/2014/main" id="{2FE92046-3A16-FE2A-9732-ED45E8E9F7AD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6" name="Text Placeholder 28">
            <a:extLst>
              <a:ext uri="{FF2B5EF4-FFF2-40B4-BE49-F238E27FC236}">
                <a16:creationId xmlns:a16="http://schemas.microsoft.com/office/drawing/2014/main" id="{615B9A9A-3391-994B-AB64-8A068DC66DA7}"/>
              </a:ext>
            </a:extLst>
          </p:cNvPr>
          <p:cNvSpPr>
            <a:spLocks noGrp="1"/>
          </p:cNvSpPr>
          <p:nvPr>
            <p:ph type="body" sz="quarter" idx="80" hasCustomPrompt="1"/>
          </p:nvPr>
        </p:nvSpPr>
        <p:spPr>
          <a:xfrm>
            <a:off x="1046587" y="129600"/>
            <a:ext cx="9994900" cy="320400"/>
          </a:xfrm>
          <a:prstGeom prst="rect">
            <a:avLst/>
          </a:prstGeom>
        </p:spPr>
        <p:txBody>
          <a:bodyPr lIns="0" tIns="36000" bIns="36000" anchor="ctr"/>
          <a:lstStyle>
            <a:lvl1pPr marL="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28" name="Slide Number Placeholder 26">
            <a:extLst>
              <a:ext uri="{FF2B5EF4-FFF2-40B4-BE49-F238E27FC236}">
                <a16:creationId xmlns:a16="http://schemas.microsoft.com/office/drawing/2014/main" id="{0301EB2E-CEEC-B077-7D5D-00FE3C54F93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11" name="Text Placeholder 35">
            <a:extLst>
              <a:ext uri="{FF2B5EF4-FFF2-40B4-BE49-F238E27FC236}">
                <a16:creationId xmlns:a16="http://schemas.microsoft.com/office/drawing/2014/main" id="{4CF0A87B-3B6C-578A-D014-B11DB4F2AC92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550694" y="2730941"/>
            <a:ext cx="2174400" cy="395288"/>
          </a:xfrm>
          <a:prstGeom prst="rect">
            <a:avLst/>
          </a:prstGeom>
          <a:solidFill>
            <a:srgbClr val="B7B9BA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31" name="Text Placeholder 35">
            <a:extLst>
              <a:ext uri="{FF2B5EF4-FFF2-40B4-BE49-F238E27FC236}">
                <a16:creationId xmlns:a16="http://schemas.microsoft.com/office/drawing/2014/main" id="{EF9B0219-681E-7A70-5270-1F1E8646D98A}"/>
              </a:ext>
            </a:extLst>
          </p:cNvPr>
          <p:cNvSpPr>
            <a:spLocks noGrp="1"/>
          </p:cNvSpPr>
          <p:nvPr>
            <p:ph type="body" sz="quarter" idx="86" hasCustomPrompt="1"/>
          </p:nvPr>
        </p:nvSpPr>
        <p:spPr>
          <a:xfrm>
            <a:off x="630700" y="3409339"/>
            <a:ext cx="2163607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32" name="Text Placeholder 35">
            <a:extLst>
              <a:ext uri="{FF2B5EF4-FFF2-40B4-BE49-F238E27FC236}">
                <a16:creationId xmlns:a16="http://schemas.microsoft.com/office/drawing/2014/main" id="{6A359092-D6A2-6C93-76BC-163B76DD0930}"/>
              </a:ext>
            </a:extLst>
          </p:cNvPr>
          <p:cNvSpPr>
            <a:spLocks noGrp="1"/>
          </p:cNvSpPr>
          <p:nvPr>
            <p:ph type="body" sz="quarter" idx="87" hasCustomPrompt="1"/>
          </p:nvPr>
        </p:nvSpPr>
        <p:spPr>
          <a:xfrm>
            <a:off x="4754289" y="3409339"/>
            <a:ext cx="2163607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34" name="Text Placeholder 35">
            <a:extLst>
              <a:ext uri="{FF2B5EF4-FFF2-40B4-BE49-F238E27FC236}">
                <a16:creationId xmlns:a16="http://schemas.microsoft.com/office/drawing/2014/main" id="{7B847835-1730-CD76-E989-B5F03988A10B}"/>
              </a:ext>
            </a:extLst>
          </p:cNvPr>
          <p:cNvSpPr>
            <a:spLocks noGrp="1"/>
          </p:cNvSpPr>
          <p:nvPr>
            <p:ph type="body" sz="quarter" idx="89" hasCustomPrompt="1"/>
          </p:nvPr>
        </p:nvSpPr>
        <p:spPr>
          <a:xfrm>
            <a:off x="630700" y="4058548"/>
            <a:ext cx="2163607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35" name="Text Placeholder 35">
            <a:extLst>
              <a:ext uri="{FF2B5EF4-FFF2-40B4-BE49-F238E27FC236}">
                <a16:creationId xmlns:a16="http://schemas.microsoft.com/office/drawing/2014/main" id="{FC255104-5DF3-55E2-87A1-3A2D756CAB64}"/>
              </a:ext>
            </a:extLst>
          </p:cNvPr>
          <p:cNvSpPr>
            <a:spLocks noGrp="1"/>
          </p:cNvSpPr>
          <p:nvPr>
            <p:ph type="body" sz="quarter" idx="90" hasCustomPrompt="1"/>
          </p:nvPr>
        </p:nvSpPr>
        <p:spPr>
          <a:xfrm>
            <a:off x="4754289" y="4058548"/>
            <a:ext cx="2163607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37" name="Text Placeholder 35">
            <a:extLst>
              <a:ext uri="{FF2B5EF4-FFF2-40B4-BE49-F238E27FC236}">
                <a16:creationId xmlns:a16="http://schemas.microsoft.com/office/drawing/2014/main" id="{D9CBFE4A-8B1A-88A0-81A4-81AA92EC5784}"/>
              </a:ext>
            </a:extLst>
          </p:cNvPr>
          <p:cNvSpPr>
            <a:spLocks noGrp="1"/>
          </p:cNvSpPr>
          <p:nvPr>
            <p:ph type="body" sz="quarter" idx="92" hasCustomPrompt="1"/>
          </p:nvPr>
        </p:nvSpPr>
        <p:spPr>
          <a:xfrm>
            <a:off x="630700" y="4707757"/>
            <a:ext cx="2163607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38" name="Text Placeholder 35">
            <a:extLst>
              <a:ext uri="{FF2B5EF4-FFF2-40B4-BE49-F238E27FC236}">
                <a16:creationId xmlns:a16="http://schemas.microsoft.com/office/drawing/2014/main" id="{B4D253CB-5D7D-9DD7-5F03-6B1886B77211}"/>
              </a:ext>
            </a:extLst>
          </p:cNvPr>
          <p:cNvSpPr>
            <a:spLocks noGrp="1"/>
          </p:cNvSpPr>
          <p:nvPr>
            <p:ph type="body" sz="quarter" idx="93" hasCustomPrompt="1"/>
          </p:nvPr>
        </p:nvSpPr>
        <p:spPr>
          <a:xfrm>
            <a:off x="3672485" y="4707757"/>
            <a:ext cx="2163607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40" name="Text Placeholder 35">
            <a:extLst>
              <a:ext uri="{FF2B5EF4-FFF2-40B4-BE49-F238E27FC236}">
                <a16:creationId xmlns:a16="http://schemas.microsoft.com/office/drawing/2014/main" id="{FFDCCEA2-E9B4-C49E-27A1-C5122D5A9596}"/>
              </a:ext>
            </a:extLst>
          </p:cNvPr>
          <p:cNvSpPr>
            <a:spLocks noGrp="1"/>
          </p:cNvSpPr>
          <p:nvPr>
            <p:ph type="body" sz="quarter" idx="95" hasCustomPrompt="1"/>
          </p:nvPr>
        </p:nvSpPr>
        <p:spPr>
          <a:xfrm>
            <a:off x="630700" y="5356966"/>
            <a:ext cx="2163607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41" name="Text Placeholder 35">
            <a:extLst>
              <a:ext uri="{FF2B5EF4-FFF2-40B4-BE49-F238E27FC236}">
                <a16:creationId xmlns:a16="http://schemas.microsoft.com/office/drawing/2014/main" id="{C09D53DD-E4D0-1C56-E9E3-1848D8976FFC}"/>
              </a:ext>
            </a:extLst>
          </p:cNvPr>
          <p:cNvSpPr>
            <a:spLocks noGrp="1"/>
          </p:cNvSpPr>
          <p:nvPr>
            <p:ph type="body" sz="quarter" idx="96" hasCustomPrompt="1"/>
          </p:nvPr>
        </p:nvSpPr>
        <p:spPr>
          <a:xfrm>
            <a:off x="6031108" y="4707757"/>
            <a:ext cx="2163607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cxnSp>
        <p:nvCxnSpPr>
          <p:cNvPr id="45" name="Gewinkelte Verbindung 44">
            <a:extLst>
              <a:ext uri="{FF2B5EF4-FFF2-40B4-BE49-F238E27FC236}">
                <a16:creationId xmlns:a16="http://schemas.microsoft.com/office/drawing/2014/main" id="{92D80FB6-B70F-E9BB-6E5F-CB719181815F}"/>
              </a:ext>
            </a:extLst>
          </p:cNvPr>
          <p:cNvCxnSpPr>
            <a:cxnSpLocks/>
            <a:endCxn id="41" idx="0"/>
          </p:cNvCxnSpPr>
          <p:nvPr userDrawn="1"/>
        </p:nvCxnSpPr>
        <p:spPr>
          <a:xfrm>
            <a:off x="5836092" y="4584183"/>
            <a:ext cx="1276820" cy="123574"/>
          </a:xfrm>
          <a:prstGeom prst="bentConnector2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4" name="Text Placeholder 35">
            <a:extLst>
              <a:ext uri="{FF2B5EF4-FFF2-40B4-BE49-F238E27FC236}">
                <a16:creationId xmlns:a16="http://schemas.microsoft.com/office/drawing/2014/main" id="{19634E3C-CF50-D07D-148F-53F1004FB197}"/>
              </a:ext>
            </a:extLst>
          </p:cNvPr>
          <p:cNvSpPr>
            <a:spLocks noGrp="1"/>
          </p:cNvSpPr>
          <p:nvPr>
            <p:ph type="body" sz="quarter" idx="97" hasCustomPrompt="1"/>
          </p:nvPr>
        </p:nvSpPr>
        <p:spPr>
          <a:xfrm>
            <a:off x="3672485" y="5356966"/>
            <a:ext cx="2163607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5" name="Text Placeholder 35">
            <a:extLst>
              <a:ext uri="{FF2B5EF4-FFF2-40B4-BE49-F238E27FC236}">
                <a16:creationId xmlns:a16="http://schemas.microsoft.com/office/drawing/2014/main" id="{01864BD6-82DA-C691-1FFF-093240F6E8DF}"/>
              </a:ext>
            </a:extLst>
          </p:cNvPr>
          <p:cNvSpPr>
            <a:spLocks noGrp="1"/>
          </p:cNvSpPr>
          <p:nvPr>
            <p:ph type="body" sz="quarter" idx="99" hasCustomPrompt="1"/>
          </p:nvPr>
        </p:nvSpPr>
        <p:spPr>
          <a:xfrm>
            <a:off x="5426115" y="1969575"/>
            <a:ext cx="2768600" cy="39528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rIns="108000" anchor="ctr">
            <a:noAutofit/>
          </a:bodyPr>
          <a:lstStyle>
            <a:lvl1pPr marL="0" indent="0" algn="ctr">
              <a:buNone/>
              <a:defRPr sz="1400" b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55" name="Text Placeholder 35">
            <a:extLst>
              <a:ext uri="{FF2B5EF4-FFF2-40B4-BE49-F238E27FC236}">
                <a16:creationId xmlns:a16="http://schemas.microsoft.com/office/drawing/2014/main" id="{525BB5F7-8AC4-CD5C-901A-368151FE1F64}"/>
              </a:ext>
            </a:extLst>
          </p:cNvPr>
          <p:cNvSpPr>
            <a:spLocks noGrp="1"/>
          </p:cNvSpPr>
          <p:nvPr>
            <p:ph type="body" sz="quarter" idx="100" hasCustomPrompt="1"/>
          </p:nvPr>
        </p:nvSpPr>
        <p:spPr>
          <a:xfrm>
            <a:off x="8877878" y="3409339"/>
            <a:ext cx="2163607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59" name="Text Placeholder 35">
            <a:extLst>
              <a:ext uri="{FF2B5EF4-FFF2-40B4-BE49-F238E27FC236}">
                <a16:creationId xmlns:a16="http://schemas.microsoft.com/office/drawing/2014/main" id="{FA22C23B-B15A-06AD-DFB0-B3E29F39765B}"/>
              </a:ext>
            </a:extLst>
          </p:cNvPr>
          <p:cNvSpPr>
            <a:spLocks noGrp="1"/>
          </p:cNvSpPr>
          <p:nvPr>
            <p:ph type="body" sz="quarter" idx="101" hasCustomPrompt="1"/>
          </p:nvPr>
        </p:nvSpPr>
        <p:spPr>
          <a:xfrm>
            <a:off x="8877878" y="4058548"/>
            <a:ext cx="2163607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60" name="Text Placeholder 35">
            <a:extLst>
              <a:ext uri="{FF2B5EF4-FFF2-40B4-BE49-F238E27FC236}">
                <a16:creationId xmlns:a16="http://schemas.microsoft.com/office/drawing/2014/main" id="{E10AF543-1F28-F468-BADD-48E75FB23AE2}"/>
              </a:ext>
            </a:extLst>
          </p:cNvPr>
          <p:cNvSpPr>
            <a:spLocks noGrp="1"/>
          </p:cNvSpPr>
          <p:nvPr>
            <p:ph type="body" sz="quarter" idx="102" hasCustomPrompt="1"/>
          </p:nvPr>
        </p:nvSpPr>
        <p:spPr>
          <a:xfrm>
            <a:off x="8877878" y="4707757"/>
            <a:ext cx="2163607" cy="395288"/>
          </a:xfrm>
          <a:prstGeom prst="rect">
            <a:avLst/>
          </a:prstGeom>
          <a:solidFill>
            <a:srgbClr val="EFEFF2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61" name="Text Placeholder 35">
            <a:extLst>
              <a:ext uri="{FF2B5EF4-FFF2-40B4-BE49-F238E27FC236}">
                <a16:creationId xmlns:a16="http://schemas.microsoft.com/office/drawing/2014/main" id="{7FBB1018-667B-83EC-D9E4-FF49D6B70485}"/>
              </a:ext>
            </a:extLst>
          </p:cNvPr>
          <p:cNvSpPr>
            <a:spLocks noGrp="1"/>
          </p:cNvSpPr>
          <p:nvPr>
            <p:ph type="body" sz="quarter" idx="103" hasCustomPrompt="1"/>
          </p:nvPr>
        </p:nvSpPr>
        <p:spPr>
          <a:xfrm>
            <a:off x="8866540" y="2730941"/>
            <a:ext cx="2174946" cy="395288"/>
          </a:xfrm>
          <a:prstGeom prst="rect">
            <a:avLst/>
          </a:prstGeom>
          <a:solidFill>
            <a:srgbClr val="B7B9BA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71" name="Text Placeholder 35">
            <a:extLst>
              <a:ext uri="{FF2B5EF4-FFF2-40B4-BE49-F238E27FC236}">
                <a16:creationId xmlns:a16="http://schemas.microsoft.com/office/drawing/2014/main" id="{B40FFDA2-3C2C-0A2B-ACB7-19A23244C198}"/>
              </a:ext>
            </a:extLst>
          </p:cNvPr>
          <p:cNvSpPr>
            <a:spLocks noGrp="1"/>
          </p:cNvSpPr>
          <p:nvPr>
            <p:ph type="body" sz="quarter" idx="104" hasCustomPrompt="1"/>
          </p:nvPr>
        </p:nvSpPr>
        <p:spPr>
          <a:xfrm>
            <a:off x="5426115" y="1355150"/>
            <a:ext cx="2768600" cy="39528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rIns="108000" anchor="ctr">
            <a:noAutofit/>
          </a:bodyPr>
          <a:lstStyle>
            <a:lvl1pPr marL="0" indent="0" algn="ctr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7" name="Footer Placeholder 1">
            <a:extLst>
              <a:ext uri="{FF2B5EF4-FFF2-40B4-BE49-F238E27FC236}">
                <a16:creationId xmlns:a16="http://schemas.microsoft.com/office/drawing/2014/main" id="{2ECBBEAD-0AC2-7856-E8A5-8AA323B42AA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8" name="Date Placeholder 4">
            <a:extLst>
              <a:ext uri="{FF2B5EF4-FFF2-40B4-BE49-F238E27FC236}">
                <a16:creationId xmlns:a16="http://schemas.microsoft.com/office/drawing/2014/main" id="{9276E045-7C01-9880-4E3D-0045D70B4CD0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1225868539"/>
      </p:ext>
    </p:extLst>
  </p:cSld>
  <p:clrMapOvr>
    <a:masterClrMapping/>
  </p:clrMapOvr>
  <p:transition spd="med"/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irarchisches Organigramm (Variante 1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6" name="Straight Connector 17">
            <a:extLst>
              <a:ext uri="{FF2B5EF4-FFF2-40B4-BE49-F238E27FC236}">
                <a16:creationId xmlns:a16="http://schemas.microsoft.com/office/drawing/2014/main" id="{C0BFB0C3-E684-6F96-F638-711A6D0A79DA}"/>
              </a:ext>
            </a:extLst>
          </p:cNvPr>
          <p:cNvCxnSpPr>
            <a:cxnSpLocks/>
            <a:stCxn id="52" idx="0"/>
          </p:cNvCxnSpPr>
          <p:nvPr userDrawn="1"/>
        </p:nvCxnSpPr>
        <p:spPr>
          <a:xfrm flipH="1" flipV="1">
            <a:off x="5066444" y="4311850"/>
            <a:ext cx="2" cy="980322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9" name="Straight Connector 17">
            <a:extLst>
              <a:ext uri="{FF2B5EF4-FFF2-40B4-BE49-F238E27FC236}">
                <a16:creationId xmlns:a16="http://schemas.microsoft.com/office/drawing/2014/main" id="{380EC79D-CAC5-54AF-1CD1-96F59CB2A6E2}"/>
              </a:ext>
            </a:extLst>
          </p:cNvPr>
          <p:cNvCxnSpPr>
            <a:cxnSpLocks/>
            <a:stCxn id="24" idx="0"/>
            <a:endCxn id="138" idx="2"/>
          </p:cNvCxnSpPr>
          <p:nvPr userDrawn="1"/>
        </p:nvCxnSpPr>
        <p:spPr>
          <a:xfrm flipH="1" flipV="1">
            <a:off x="11004045" y="3185258"/>
            <a:ext cx="1" cy="2106914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0" name="Straight Connector 17">
            <a:extLst>
              <a:ext uri="{FF2B5EF4-FFF2-40B4-BE49-F238E27FC236}">
                <a16:creationId xmlns:a16="http://schemas.microsoft.com/office/drawing/2014/main" id="{4E874196-4B9C-C27B-EAF2-B41D2A95DA26}"/>
              </a:ext>
            </a:extLst>
          </p:cNvPr>
          <p:cNvCxnSpPr>
            <a:cxnSpLocks/>
            <a:endCxn id="13" idx="0"/>
          </p:cNvCxnSpPr>
          <p:nvPr userDrawn="1"/>
        </p:nvCxnSpPr>
        <p:spPr>
          <a:xfrm>
            <a:off x="2120287" y="3367937"/>
            <a:ext cx="0" cy="1925513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9" name="Straight Connector 17">
            <a:extLst>
              <a:ext uri="{FF2B5EF4-FFF2-40B4-BE49-F238E27FC236}">
                <a16:creationId xmlns:a16="http://schemas.microsoft.com/office/drawing/2014/main" id="{86A44FF4-BDDD-8CA9-34D3-7475843C6D3C}"/>
              </a:ext>
            </a:extLst>
          </p:cNvPr>
          <p:cNvCxnSpPr>
            <a:cxnSpLocks/>
            <a:endCxn id="18" idx="0"/>
          </p:cNvCxnSpPr>
          <p:nvPr userDrawn="1"/>
        </p:nvCxnSpPr>
        <p:spPr>
          <a:xfrm>
            <a:off x="3807816" y="2244424"/>
            <a:ext cx="0" cy="241169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aphicFrame>
        <p:nvGraphicFramePr>
          <p:cNvPr id="26" name="think-cell data - do not delete" hidden="1">
            <a:extLst>
              <a:ext uri="{FF2B5EF4-FFF2-40B4-BE49-F238E27FC236}">
                <a16:creationId xmlns:a16="http://schemas.microsoft.com/office/drawing/2014/main" id="{95A5294A-83C9-0EA6-429C-DB2BD4117227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1861556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392" progId="TCLayout.ActiveDocument.1">
                  <p:embed/>
                </p:oleObj>
              </mc:Choice>
              <mc:Fallback>
                <p:oleObj name="think-cell Slide" r:id="rId3" imgW="405" imgH="392" progId="TCLayout.ActiveDocument.1">
                  <p:embed/>
                  <p:pic>
                    <p:nvPicPr>
                      <p:cNvPr id="2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95A5294A-83C9-0EA6-429C-DB2BD411722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26">
            <a:extLst>
              <a:ext uri="{FF2B5EF4-FFF2-40B4-BE49-F238E27FC236}">
                <a16:creationId xmlns:a16="http://schemas.microsoft.com/office/drawing/2014/main" id="{BE1CC98A-7548-70E1-9E6A-F49DA0556CFE}"/>
              </a:ext>
            </a:extLst>
          </p:cNvPr>
          <p:cNvSpPr>
            <a:spLocks noGrp="1"/>
          </p:cNvSpPr>
          <p:nvPr>
            <p:ph type="body" sz="quarter" idx="48"/>
          </p:nvPr>
        </p:nvSpPr>
        <p:spPr>
          <a:xfrm>
            <a:off x="600075" y="575750"/>
            <a:ext cx="10441412" cy="475199"/>
          </a:xfrm>
          <a:prstGeom prst="rect">
            <a:avLst/>
          </a:prstGeom>
        </p:spPr>
        <p:txBody>
          <a:bodyPr lIns="0" tIns="36000" bIns="36000"/>
          <a:lstStyle>
            <a:lvl1pPr marL="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4" name="Rectangle 9">
            <a:extLst>
              <a:ext uri="{FF2B5EF4-FFF2-40B4-BE49-F238E27FC236}">
                <a16:creationId xmlns:a16="http://schemas.microsoft.com/office/drawing/2014/main" id="{2FE92046-3A16-FE2A-9732-ED45E8E9F7AD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6" name="Text Placeholder 28">
            <a:extLst>
              <a:ext uri="{FF2B5EF4-FFF2-40B4-BE49-F238E27FC236}">
                <a16:creationId xmlns:a16="http://schemas.microsoft.com/office/drawing/2014/main" id="{615B9A9A-3391-994B-AB64-8A068DC66DA7}"/>
              </a:ext>
            </a:extLst>
          </p:cNvPr>
          <p:cNvSpPr>
            <a:spLocks noGrp="1"/>
          </p:cNvSpPr>
          <p:nvPr>
            <p:ph type="body" sz="quarter" idx="80" hasCustomPrompt="1"/>
          </p:nvPr>
        </p:nvSpPr>
        <p:spPr>
          <a:xfrm>
            <a:off x="1046587" y="129600"/>
            <a:ext cx="9994900" cy="320400"/>
          </a:xfrm>
          <a:prstGeom prst="rect">
            <a:avLst/>
          </a:prstGeom>
        </p:spPr>
        <p:txBody>
          <a:bodyPr lIns="0" tIns="36000" bIns="36000" anchor="ctr"/>
          <a:lstStyle>
            <a:lvl1pPr marL="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28" name="Slide Number Placeholder 26">
            <a:extLst>
              <a:ext uri="{FF2B5EF4-FFF2-40B4-BE49-F238E27FC236}">
                <a16:creationId xmlns:a16="http://schemas.microsoft.com/office/drawing/2014/main" id="{0301EB2E-CEEC-B077-7D5D-00FE3C54F93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cxnSp>
        <p:nvCxnSpPr>
          <p:cNvPr id="42" name="Straight Connector 17">
            <a:extLst>
              <a:ext uri="{FF2B5EF4-FFF2-40B4-BE49-F238E27FC236}">
                <a16:creationId xmlns:a16="http://schemas.microsoft.com/office/drawing/2014/main" id="{48C08733-345A-44E7-3CC1-6D67EC0EB9D5}"/>
              </a:ext>
            </a:extLst>
          </p:cNvPr>
          <p:cNvCxnSpPr>
            <a:cxnSpLocks/>
          </p:cNvCxnSpPr>
          <p:nvPr userDrawn="1"/>
        </p:nvCxnSpPr>
        <p:spPr>
          <a:xfrm flipH="1">
            <a:off x="3807816" y="2244424"/>
            <a:ext cx="7196228" cy="0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" name="Text Placeholder 35">
            <a:extLst>
              <a:ext uri="{FF2B5EF4-FFF2-40B4-BE49-F238E27FC236}">
                <a16:creationId xmlns:a16="http://schemas.microsoft.com/office/drawing/2014/main" id="{997AD49B-616B-4CF6-773A-30855F9EE457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6242084" y="1629611"/>
            <a:ext cx="2711220" cy="413126"/>
          </a:xfrm>
          <a:prstGeom prst="rect">
            <a:avLst/>
          </a:prstGeom>
        </p:spPr>
        <p:txBody>
          <a:bodyPr rIns="108000">
            <a:noAutofit/>
          </a:bodyPr>
          <a:lstStyle>
            <a:lvl1pPr marL="0" indent="0" algn="l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9" name="Text Placeholder 35">
            <a:extLst>
              <a:ext uri="{FF2B5EF4-FFF2-40B4-BE49-F238E27FC236}">
                <a16:creationId xmlns:a16="http://schemas.microsoft.com/office/drawing/2014/main" id="{4695AB94-74E6-871F-DA54-5D76700071C3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6242085" y="1234323"/>
            <a:ext cx="2711219" cy="395288"/>
          </a:xfrm>
          <a:prstGeom prst="rect">
            <a:avLst/>
          </a:prstGeom>
          <a:solidFill>
            <a:schemeClr val="accent1"/>
          </a:solidFill>
        </p:spPr>
        <p:txBody>
          <a:bodyPr rIns="108000" anchor="ctr">
            <a:noAutofit/>
          </a:bodyPr>
          <a:lstStyle>
            <a:lvl1pPr marL="0" indent="0" algn="l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7" name="Text Placeholder 35">
            <a:extLst>
              <a:ext uri="{FF2B5EF4-FFF2-40B4-BE49-F238E27FC236}">
                <a16:creationId xmlns:a16="http://schemas.microsoft.com/office/drawing/2014/main" id="{74CE60F9-18E7-870C-8BF5-24322AC297F6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2930153" y="2765695"/>
            <a:ext cx="1755324" cy="424377"/>
          </a:xfrm>
          <a:prstGeom prst="rect">
            <a:avLst/>
          </a:prstGeom>
          <a:solidFill>
            <a:schemeClr val="tx1"/>
          </a:solidFill>
        </p:spPr>
        <p:txBody>
          <a:bodyPr rIns="108000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8" name="Text Placeholder 35">
            <a:extLst>
              <a:ext uri="{FF2B5EF4-FFF2-40B4-BE49-F238E27FC236}">
                <a16:creationId xmlns:a16="http://schemas.microsoft.com/office/drawing/2014/main" id="{EF35BB08-066E-FD8B-8441-856D6827A1BD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2930154" y="2485593"/>
            <a:ext cx="1755323" cy="395288"/>
          </a:xfrm>
          <a:prstGeom prst="rect">
            <a:avLst/>
          </a:prstGeom>
          <a:solidFill>
            <a:schemeClr val="bg1"/>
          </a:solidFill>
        </p:spPr>
        <p:txBody>
          <a:bodyPr rIns="108000"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9" name="Text Placeholder 35">
            <a:extLst>
              <a:ext uri="{FF2B5EF4-FFF2-40B4-BE49-F238E27FC236}">
                <a16:creationId xmlns:a16="http://schemas.microsoft.com/office/drawing/2014/main" id="{8BCEBF20-F5FD-C2A1-A587-372787F3A736}"/>
              </a:ext>
            </a:extLst>
          </p:cNvPr>
          <p:cNvSpPr>
            <a:spLocks noGrp="1"/>
          </p:cNvSpPr>
          <p:nvPr>
            <p:ph type="body" sz="quarter" idx="81" hasCustomPrompt="1"/>
          </p:nvPr>
        </p:nvSpPr>
        <p:spPr>
          <a:xfrm>
            <a:off x="1242624" y="3802040"/>
            <a:ext cx="1755324" cy="424377"/>
          </a:xfrm>
          <a:prstGeom prst="rect">
            <a:avLst/>
          </a:prstGeom>
          <a:solidFill>
            <a:schemeClr val="tx1"/>
          </a:solidFill>
        </p:spPr>
        <p:txBody>
          <a:bodyPr rIns="108000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20" name="Text Placeholder 35">
            <a:extLst>
              <a:ext uri="{FF2B5EF4-FFF2-40B4-BE49-F238E27FC236}">
                <a16:creationId xmlns:a16="http://schemas.microsoft.com/office/drawing/2014/main" id="{C462995F-C8EF-6A3F-31AA-9F4F367CD18E}"/>
              </a:ext>
            </a:extLst>
          </p:cNvPr>
          <p:cNvSpPr>
            <a:spLocks noGrp="1"/>
          </p:cNvSpPr>
          <p:nvPr>
            <p:ph type="body" sz="quarter" idx="82" hasCustomPrompt="1"/>
          </p:nvPr>
        </p:nvSpPr>
        <p:spPr>
          <a:xfrm>
            <a:off x="1242625" y="3521938"/>
            <a:ext cx="1755323" cy="395288"/>
          </a:xfrm>
          <a:prstGeom prst="rect">
            <a:avLst/>
          </a:prstGeom>
          <a:solidFill>
            <a:schemeClr val="tx1"/>
          </a:solidFill>
        </p:spPr>
        <p:txBody>
          <a:bodyPr rIns="108000"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21" name="Text Placeholder 35">
            <a:extLst>
              <a:ext uri="{FF2B5EF4-FFF2-40B4-BE49-F238E27FC236}">
                <a16:creationId xmlns:a16="http://schemas.microsoft.com/office/drawing/2014/main" id="{FAE559F8-9D64-61AF-5601-E08B532BF0D4}"/>
              </a:ext>
            </a:extLst>
          </p:cNvPr>
          <p:cNvSpPr>
            <a:spLocks noGrp="1"/>
          </p:cNvSpPr>
          <p:nvPr>
            <p:ph type="body" sz="quarter" idx="83" hasCustomPrompt="1"/>
          </p:nvPr>
        </p:nvSpPr>
        <p:spPr>
          <a:xfrm>
            <a:off x="1242624" y="4687796"/>
            <a:ext cx="1755324" cy="424377"/>
          </a:xfrm>
          <a:prstGeom prst="rect">
            <a:avLst/>
          </a:prstGeom>
          <a:solidFill>
            <a:schemeClr val="tx1"/>
          </a:solidFill>
        </p:spPr>
        <p:txBody>
          <a:bodyPr rIns="108000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22" name="Text Placeholder 35">
            <a:extLst>
              <a:ext uri="{FF2B5EF4-FFF2-40B4-BE49-F238E27FC236}">
                <a16:creationId xmlns:a16="http://schemas.microsoft.com/office/drawing/2014/main" id="{BC861920-3893-7D2A-21C3-0DF58A1B152C}"/>
              </a:ext>
            </a:extLst>
          </p:cNvPr>
          <p:cNvSpPr>
            <a:spLocks noGrp="1"/>
          </p:cNvSpPr>
          <p:nvPr>
            <p:ph type="body" sz="quarter" idx="84" hasCustomPrompt="1"/>
          </p:nvPr>
        </p:nvSpPr>
        <p:spPr>
          <a:xfrm>
            <a:off x="1242625" y="4407694"/>
            <a:ext cx="1755323" cy="395288"/>
          </a:xfrm>
          <a:prstGeom prst="rect">
            <a:avLst/>
          </a:prstGeom>
          <a:solidFill>
            <a:schemeClr val="tx1"/>
          </a:solidFill>
        </p:spPr>
        <p:txBody>
          <a:bodyPr rIns="108000"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0" name="Picture Placeholder 11">
            <a:extLst>
              <a:ext uri="{FF2B5EF4-FFF2-40B4-BE49-F238E27FC236}">
                <a16:creationId xmlns:a16="http://schemas.microsoft.com/office/drawing/2014/main" id="{2F48F378-42D5-FB66-65A9-6E1DCCEC00E1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5220494" y="1237703"/>
            <a:ext cx="841971" cy="805031"/>
          </a:xfrm>
          <a:custGeom>
            <a:avLst/>
            <a:gdLst>
              <a:gd name="connsiteX0" fmla="*/ 0 w 1746926"/>
              <a:gd name="connsiteY0" fmla="*/ 0 h 1746926"/>
              <a:gd name="connsiteX1" fmla="*/ 1746926 w 1746926"/>
              <a:gd name="connsiteY1" fmla="*/ 0 h 1746926"/>
              <a:gd name="connsiteX2" fmla="*/ 1746926 w 1746926"/>
              <a:gd name="connsiteY2" fmla="*/ 1746926 h 1746926"/>
              <a:gd name="connsiteX3" fmla="*/ 0 w 1746926"/>
              <a:gd name="connsiteY3" fmla="*/ 1746926 h 1746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6926" h="1746926">
                <a:moveTo>
                  <a:pt x="0" y="0"/>
                </a:moveTo>
                <a:lnTo>
                  <a:pt x="1746926" y="0"/>
                </a:lnTo>
                <a:lnTo>
                  <a:pt x="1746926" y="1746926"/>
                </a:lnTo>
                <a:lnTo>
                  <a:pt x="0" y="1746926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 dirty="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sp>
        <p:nvSpPr>
          <p:cNvPr id="11" name="Picture Placeholder 11">
            <a:extLst>
              <a:ext uri="{FF2B5EF4-FFF2-40B4-BE49-F238E27FC236}">
                <a16:creationId xmlns:a16="http://schemas.microsoft.com/office/drawing/2014/main" id="{A8DFC8CB-00F6-5612-9076-E749F312AC27}"/>
              </a:ext>
            </a:extLst>
          </p:cNvPr>
          <p:cNvSpPr>
            <a:spLocks noGrp="1"/>
          </p:cNvSpPr>
          <p:nvPr>
            <p:ph type="pic" sz="quarter" idx="101"/>
          </p:nvPr>
        </p:nvSpPr>
        <p:spPr>
          <a:xfrm>
            <a:off x="2037296" y="2487568"/>
            <a:ext cx="738438" cy="706040"/>
          </a:xfrm>
          <a:custGeom>
            <a:avLst/>
            <a:gdLst>
              <a:gd name="connsiteX0" fmla="*/ 0 w 1746926"/>
              <a:gd name="connsiteY0" fmla="*/ 0 h 1746926"/>
              <a:gd name="connsiteX1" fmla="*/ 1746926 w 1746926"/>
              <a:gd name="connsiteY1" fmla="*/ 0 h 1746926"/>
              <a:gd name="connsiteX2" fmla="*/ 1746926 w 1746926"/>
              <a:gd name="connsiteY2" fmla="*/ 1746926 h 1746926"/>
              <a:gd name="connsiteX3" fmla="*/ 0 w 1746926"/>
              <a:gd name="connsiteY3" fmla="*/ 1746926 h 1746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6926" h="1746926">
                <a:moveTo>
                  <a:pt x="0" y="0"/>
                </a:moveTo>
                <a:lnTo>
                  <a:pt x="1746926" y="0"/>
                </a:lnTo>
                <a:lnTo>
                  <a:pt x="1746926" y="1746926"/>
                </a:lnTo>
                <a:lnTo>
                  <a:pt x="0" y="1746926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 dirty="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sp>
        <p:nvSpPr>
          <p:cNvPr id="12" name="Text Placeholder 35">
            <a:extLst>
              <a:ext uri="{FF2B5EF4-FFF2-40B4-BE49-F238E27FC236}">
                <a16:creationId xmlns:a16="http://schemas.microsoft.com/office/drawing/2014/main" id="{89A3B652-7869-64E7-70A4-0218B54BC9AD}"/>
              </a:ext>
            </a:extLst>
          </p:cNvPr>
          <p:cNvSpPr>
            <a:spLocks noGrp="1"/>
          </p:cNvSpPr>
          <p:nvPr>
            <p:ph type="body" sz="quarter" idx="102" hasCustomPrompt="1"/>
          </p:nvPr>
        </p:nvSpPr>
        <p:spPr>
          <a:xfrm>
            <a:off x="1242624" y="5573552"/>
            <a:ext cx="1755324" cy="424377"/>
          </a:xfrm>
          <a:prstGeom prst="rect">
            <a:avLst/>
          </a:prstGeom>
          <a:solidFill>
            <a:schemeClr val="tx1"/>
          </a:solidFill>
        </p:spPr>
        <p:txBody>
          <a:bodyPr rIns="108000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3" name="Text Placeholder 35">
            <a:extLst>
              <a:ext uri="{FF2B5EF4-FFF2-40B4-BE49-F238E27FC236}">
                <a16:creationId xmlns:a16="http://schemas.microsoft.com/office/drawing/2014/main" id="{5A6872DB-1B69-E902-2072-9F67791D6515}"/>
              </a:ext>
            </a:extLst>
          </p:cNvPr>
          <p:cNvSpPr>
            <a:spLocks noGrp="1"/>
          </p:cNvSpPr>
          <p:nvPr>
            <p:ph type="body" sz="quarter" idx="103" hasCustomPrompt="1"/>
          </p:nvPr>
        </p:nvSpPr>
        <p:spPr>
          <a:xfrm>
            <a:off x="1242625" y="5293450"/>
            <a:ext cx="1755323" cy="395288"/>
          </a:xfrm>
          <a:prstGeom prst="rect">
            <a:avLst/>
          </a:prstGeom>
          <a:solidFill>
            <a:schemeClr val="tx1"/>
          </a:solidFill>
        </p:spPr>
        <p:txBody>
          <a:bodyPr rIns="108000"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27" name="Picture Placeholder 11">
            <a:extLst>
              <a:ext uri="{FF2B5EF4-FFF2-40B4-BE49-F238E27FC236}">
                <a16:creationId xmlns:a16="http://schemas.microsoft.com/office/drawing/2014/main" id="{4B2420EA-BAC5-853F-3B86-36F8C2041978}"/>
              </a:ext>
            </a:extLst>
          </p:cNvPr>
          <p:cNvSpPr>
            <a:spLocks noGrp="1"/>
          </p:cNvSpPr>
          <p:nvPr>
            <p:ph type="pic" sz="quarter" idx="108"/>
          </p:nvPr>
        </p:nvSpPr>
        <p:spPr>
          <a:xfrm>
            <a:off x="349767" y="3522801"/>
            <a:ext cx="738438" cy="706040"/>
          </a:xfrm>
          <a:custGeom>
            <a:avLst/>
            <a:gdLst>
              <a:gd name="connsiteX0" fmla="*/ 0 w 1746926"/>
              <a:gd name="connsiteY0" fmla="*/ 0 h 1746926"/>
              <a:gd name="connsiteX1" fmla="*/ 1746926 w 1746926"/>
              <a:gd name="connsiteY1" fmla="*/ 0 h 1746926"/>
              <a:gd name="connsiteX2" fmla="*/ 1746926 w 1746926"/>
              <a:gd name="connsiteY2" fmla="*/ 1746926 h 1746926"/>
              <a:gd name="connsiteX3" fmla="*/ 0 w 1746926"/>
              <a:gd name="connsiteY3" fmla="*/ 1746926 h 1746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6926" h="1746926">
                <a:moveTo>
                  <a:pt x="0" y="0"/>
                </a:moveTo>
                <a:lnTo>
                  <a:pt x="1746926" y="0"/>
                </a:lnTo>
                <a:lnTo>
                  <a:pt x="1746926" y="1746926"/>
                </a:lnTo>
                <a:lnTo>
                  <a:pt x="0" y="1746926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 dirty="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sp>
        <p:nvSpPr>
          <p:cNvPr id="30" name="Picture Placeholder 11">
            <a:extLst>
              <a:ext uri="{FF2B5EF4-FFF2-40B4-BE49-F238E27FC236}">
                <a16:creationId xmlns:a16="http://schemas.microsoft.com/office/drawing/2014/main" id="{46C889A0-BC15-7356-0778-3068A9B4234E}"/>
              </a:ext>
            </a:extLst>
          </p:cNvPr>
          <p:cNvSpPr>
            <a:spLocks noGrp="1"/>
          </p:cNvSpPr>
          <p:nvPr>
            <p:ph type="pic" sz="quarter" idx="109"/>
          </p:nvPr>
        </p:nvSpPr>
        <p:spPr>
          <a:xfrm>
            <a:off x="349767" y="4406706"/>
            <a:ext cx="738438" cy="706040"/>
          </a:xfrm>
          <a:custGeom>
            <a:avLst/>
            <a:gdLst>
              <a:gd name="connsiteX0" fmla="*/ 0 w 1746926"/>
              <a:gd name="connsiteY0" fmla="*/ 0 h 1746926"/>
              <a:gd name="connsiteX1" fmla="*/ 1746926 w 1746926"/>
              <a:gd name="connsiteY1" fmla="*/ 0 h 1746926"/>
              <a:gd name="connsiteX2" fmla="*/ 1746926 w 1746926"/>
              <a:gd name="connsiteY2" fmla="*/ 1746926 h 1746926"/>
              <a:gd name="connsiteX3" fmla="*/ 0 w 1746926"/>
              <a:gd name="connsiteY3" fmla="*/ 1746926 h 1746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6926" h="1746926">
                <a:moveTo>
                  <a:pt x="0" y="0"/>
                </a:moveTo>
                <a:lnTo>
                  <a:pt x="1746926" y="0"/>
                </a:lnTo>
                <a:lnTo>
                  <a:pt x="1746926" y="1746926"/>
                </a:lnTo>
                <a:lnTo>
                  <a:pt x="0" y="1746926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 dirty="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sp>
        <p:nvSpPr>
          <p:cNvPr id="31" name="Picture Placeholder 11">
            <a:extLst>
              <a:ext uri="{FF2B5EF4-FFF2-40B4-BE49-F238E27FC236}">
                <a16:creationId xmlns:a16="http://schemas.microsoft.com/office/drawing/2014/main" id="{FDE50A34-DB27-BA64-EBE8-DB06C22BE80F}"/>
              </a:ext>
            </a:extLst>
          </p:cNvPr>
          <p:cNvSpPr>
            <a:spLocks noGrp="1"/>
          </p:cNvSpPr>
          <p:nvPr>
            <p:ph type="pic" sz="quarter" idx="110"/>
          </p:nvPr>
        </p:nvSpPr>
        <p:spPr>
          <a:xfrm>
            <a:off x="349767" y="5290611"/>
            <a:ext cx="738438" cy="706040"/>
          </a:xfrm>
          <a:custGeom>
            <a:avLst/>
            <a:gdLst>
              <a:gd name="connsiteX0" fmla="*/ 0 w 1746926"/>
              <a:gd name="connsiteY0" fmla="*/ 0 h 1746926"/>
              <a:gd name="connsiteX1" fmla="*/ 1746926 w 1746926"/>
              <a:gd name="connsiteY1" fmla="*/ 0 h 1746926"/>
              <a:gd name="connsiteX2" fmla="*/ 1746926 w 1746926"/>
              <a:gd name="connsiteY2" fmla="*/ 1746926 h 1746926"/>
              <a:gd name="connsiteX3" fmla="*/ 0 w 1746926"/>
              <a:gd name="connsiteY3" fmla="*/ 1746926 h 1746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6926" h="1746926">
                <a:moveTo>
                  <a:pt x="0" y="0"/>
                </a:moveTo>
                <a:lnTo>
                  <a:pt x="1746926" y="0"/>
                </a:lnTo>
                <a:lnTo>
                  <a:pt x="1746926" y="1746926"/>
                </a:lnTo>
                <a:lnTo>
                  <a:pt x="0" y="1746926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 dirty="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sp>
        <p:nvSpPr>
          <p:cNvPr id="138" name="Text Placeholder 35">
            <a:extLst>
              <a:ext uri="{FF2B5EF4-FFF2-40B4-BE49-F238E27FC236}">
                <a16:creationId xmlns:a16="http://schemas.microsoft.com/office/drawing/2014/main" id="{DAC9D943-700B-B9A4-0FB6-CE1297E145A5}"/>
              </a:ext>
            </a:extLst>
          </p:cNvPr>
          <p:cNvSpPr>
            <a:spLocks noGrp="1"/>
          </p:cNvSpPr>
          <p:nvPr>
            <p:ph type="body" sz="quarter" idx="123" hasCustomPrompt="1"/>
          </p:nvPr>
        </p:nvSpPr>
        <p:spPr>
          <a:xfrm>
            <a:off x="10126383" y="2760881"/>
            <a:ext cx="1755324" cy="424377"/>
          </a:xfrm>
          <a:prstGeom prst="rect">
            <a:avLst/>
          </a:prstGeom>
          <a:solidFill>
            <a:schemeClr val="tx1"/>
          </a:solidFill>
        </p:spPr>
        <p:txBody>
          <a:bodyPr rIns="108000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39" name="Text Placeholder 35">
            <a:extLst>
              <a:ext uri="{FF2B5EF4-FFF2-40B4-BE49-F238E27FC236}">
                <a16:creationId xmlns:a16="http://schemas.microsoft.com/office/drawing/2014/main" id="{AC454C02-14E3-C0E6-F6DB-1A5ABDEA575F}"/>
              </a:ext>
            </a:extLst>
          </p:cNvPr>
          <p:cNvSpPr>
            <a:spLocks noGrp="1"/>
          </p:cNvSpPr>
          <p:nvPr>
            <p:ph type="body" sz="quarter" idx="124" hasCustomPrompt="1"/>
          </p:nvPr>
        </p:nvSpPr>
        <p:spPr>
          <a:xfrm>
            <a:off x="10126384" y="2480779"/>
            <a:ext cx="1755323" cy="395288"/>
          </a:xfrm>
          <a:prstGeom prst="rect">
            <a:avLst/>
          </a:prstGeom>
          <a:solidFill>
            <a:schemeClr val="bg1"/>
          </a:solidFill>
        </p:spPr>
        <p:txBody>
          <a:bodyPr rIns="108000"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44" name="Picture Placeholder 11">
            <a:extLst>
              <a:ext uri="{FF2B5EF4-FFF2-40B4-BE49-F238E27FC236}">
                <a16:creationId xmlns:a16="http://schemas.microsoft.com/office/drawing/2014/main" id="{1F65E679-78AC-79E6-E37B-B291E66CC9F9}"/>
              </a:ext>
            </a:extLst>
          </p:cNvPr>
          <p:cNvSpPr>
            <a:spLocks noGrp="1"/>
          </p:cNvSpPr>
          <p:nvPr>
            <p:ph type="pic" sz="quarter" idx="129"/>
          </p:nvPr>
        </p:nvSpPr>
        <p:spPr>
          <a:xfrm>
            <a:off x="9233526" y="2482754"/>
            <a:ext cx="738438" cy="706040"/>
          </a:xfrm>
          <a:custGeom>
            <a:avLst/>
            <a:gdLst>
              <a:gd name="connsiteX0" fmla="*/ 0 w 1746926"/>
              <a:gd name="connsiteY0" fmla="*/ 0 h 1746926"/>
              <a:gd name="connsiteX1" fmla="*/ 1746926 w 1746926"/>
              <a:gd name="connsiteY1" fmla="*/ 0 h 1746926"/>
              <a:gd name="connsiteX2" fmla="*/ 1746926 w 1746926"/>
              <a:gd name="connsiteY2" fmla="*/ 1746926 h 1746926"/>
              <a:gd name="connsiteX3" fmla="*/ 0 w 1746926"/>
              <a:gd name="connsiteY3" fmla="*/ 1746926 h 1746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6926" h="1746926">
                <a:moveTo>
                  <a:pt x="0" y="0"/>
                </a:moveTo>
                <a:lnTo>
                  <a:pt x="1746926" y="0"/>
                </a:lnTo>
                <a:lnTo>
                  <a:pt x="1746926" y="1746926"/>
                </a:lnTo>
                <a:lnTo>
                  <a:pt x="0" y="1746926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 dirty="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sp>
        <p:nvSpPr>
          <p:cNvPr id="5" name="Text Placeholder 35">
            <a:extLst>
              <a:ext uri="{FF2B5EF4-FFF2-40B4-BE49-F238E27FC236}">
                <a16:creationId xmlns:a16="http://schemas.microsoft.com/office/drawing/2014/main" id="{34ADAEC1-3B39-AA4B-9C6E-1408D8AA647E}"/>
              </a:ext>
            </a:extLst>
          </p:cNvPr>
          <p:cNvSpPr>
            <a:spLocks noGrp="1"/>
          </p:cNvSpPr>
          <p:nvPr>
            <p:ph type="body" sz="quarter" idx="135" hasCustomPrompt="1"/>
          </p:nvPr>
        </p:nvSpPr>
        <p:spPr>
          <a:xfrm>
            <a:off x="10126383" y="3800762"/>
            <a:ext cx="1755324" cy="424377"/>
          </a:xfrm>
          <a:prstGeom prst="rect">
            <a:avLst/>
          </a:prstGeom>
          <a:solidFill>
            <a:schemeClr val="tx1"/>
          </a:solidFill>
        </p:spPr>
        <p:txBody>
          <a:bodyPr rIns="108000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4" name="Text Placeholder 35">
            <a:extLst>
              <a:ext uri="{FF2B5EF4-FFF2-40B4-BE49-F238E27FC236}">
                <a16:creationId xmlns:a16="http://schemas.microsoft.com/office/drawing/2014/main" id="{1B909E8C-886A-DF30-3C4E-56245CF719BE}"/>
              </a:ext>
            </a:extLst>
          </p:cNvPr>
          <p:cNvSpPr>
            <a:spLocks noGrp="1"/>
          </p:cNvSpPr>
          <p:nvPr>
            <p:ph type="body" sz="quarter" idx="136" hasCustomPrompt="1"/>
          </p:nvPr>
        </p:nvSpPr>
        <p:spPr>
          <a:xfrm>
            <a:off x="10126384" y="3520660"/>
            <a:ext cx="1755323" cy="395288"/>
          </a:xfrm>
          <a:prstGeom prst="rect">
            <a:avLst/>
          </a:prstGeom>
          <a:solidFill>
            <a:schemeClr val="tx1"/>
          </a:solidFill>
        </p:spPr>
        <p:txBody>
          <a:bodyPr rIns="108000"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5" name="Text Placeholder 35">
            <a:extLst>
              <a:ext uri="{FF2B5EF4-FFF2-40B4-BE49-F238E27FC236}">
                <a16:creationId xmlns:a16="http://schemas.microsoft.com/office/drawing/2014/main" id="{442E9992-C275-4186-CC52-E5D16B504492}"/>
              </a:ext>
            </a:extLst>
          </p:cNvPr>
          <p:cNvSpPr>
            <a:spLocks noGrp="1"/>
          </p:cNvSpPr>
          <p:nvPr>
            <p:ph type="body" sz="quarter" idx="137" hasCustomPrompt="1"/>
          </p:nvPr>
        </p:nvSpPr>
        <p:spPr>
          <a:xfrm>
            <a:off x="10126383" y="4686518"/>
            <a:ext cx="1755324" cy="424377"/>
          </a:xfrm>
          <a:prstGeom prst="rect">
            <a:avLst/>
          </a:prstGeom>
          <a:solidFill>
            <a:schemeClr val="tx1"/>
          </a:solidFill>
        </p:spPr>
        <p:txBody>
          <a:bodyPr rIns="108000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6" name="Text Placeholder 35">
            <a:extLst>
              <a:ext uri="{FF2B5EF4-FFF2-40B4-BE49-F238E27FC236}">
                <a16:creationId xmlns:a16="http://schemas.microsoft.com/office/drawing/2014/main" id="{3CD90BD0-03E4-63F1-0017-BF4938859CBE}"/>
              </a:ext>
            </a:extLst>
          </p:cNvPr>
          <p:cNvSpPr>
            <a:spLocks noGrp="1"/>
          </p:cNvSpPr>
          <p:nvPr>
            <p:ph type="body" sz="quarter" idx="138" hasCustomPrompt="1"/>
          </p:nvPr>
        </p:nvSpPr>
        <p:spPr>
          <a:xfrm>
            <a:off x="10126384" y="4406416"/>
            <a:ext cx="1755323" cy="395288"/>
          </a:xfrm>
          <a:prstGeom prst="rect">
            <a:avLst/>
          </a:prstGeom>
          <a:solidFill>
            <a:schemeClr val="tx1"/>
          </a:solidFill>
        </p:spPr>
        <p:txBody>
          <a:bodyPr rIns="108000"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23" name="Text Placeholder 35">
            <a:extLst>
              <a:ext uri="{FF2B5EF4-FFF2-40B4-BE49-F238E27FC236}">
                <a16:creationId xmlns:a16="http://schemas.microsoft.com/office/drawing/2014/main" id="{DCCDFDC5-F953-FBD0-1B44-CAEE1AB73716}"/>
              </a:ext>
            </a:extLst>
          </p:cNvPr>
          <p:cNvSpPr>
            <a:spLocks noGrp="1"/>
          </p:cNvSpPr>
          <p:nvPr>
            <p:ph type="body" sz="quarter" idx="139" hasCustomPrompt="1"/>
          </p:nvPr>
        </p:nvSpPr>
        <p:spPr>
          <a:xfrm>
            <a:off x="10126383" y="5572274"/>
            <a:ext cx="1755324" cy="424377"/>
          </a:xfrm>
          <a:prstGeom prst="rect">
            <a:avLst/>
          </a:prstGeom>
          <a:solidFill>
            <a:schemeClr val="tx1"/>
          </a:solidFill>
        </p:spPr>
        <p:txBody>
          <a:bodyPr rIns="108000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24" name="Text Placeholder 35">
            <a:extLst>
              <a:ext uri="{FF2B5EF4-FFF2-40B4-BE49-F238E27FC236}">
                <a16:creationId xmlns:a16="http://schemas.microsoft.com/office/drawing/2014/main" id="{C79B16E1-D0EB-46C4-681E-ED9C36679210}"/>
              </a:ext>
            </a:extLst>
          </p:cNvPr>
          <p:cNvSpPr>
            <a:spLocks noGrp="1"/>
          </p:cNvSpPr>
          <p:nvPr>
            <p:ph type="body" sz="quarter" idx="140" hasCustomPrompt="1"/>
          </p:nvPr>
        </p:nvSpPr>
        <p:spPr>
          <a:xfrm>
            <a:off x="10126384" y="5292172"/>
            <a:ext cx="1755323" cy="395288"/>
          </a:xfrm>
          <a:prstGeom prst="rect">
            <a:avLst/>
          </a:prstGeom>
          <a:solidFill>
            <a:schemeClr val="tx1"/>
          </a:solidFill>
        </p:spPr>
        <p:txBody>
          <a:bodyPr rIns="108000"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25" name="Picture Placeholder 11">
            <a:extLst>
              <a:ext uri="{FF2B5EF4-FFF2-40B4-BE49-F238E27FC236}">
                <a16:creationId xmlns:a16="http://schemas.microsoft.com/office/drawing/2014/main" id="{3D85D837-BA51-D66F-A594-B5B60A067AE1}"/>
              </a:ext>
            </a:extLst>
          </p:cNvPr>
          <p:cNvSpPr>
            <a:spLocks noGrp="1"/>
          </p:cNvSpPr>
          <p:nvPr>
            <p:ph type="pic" sz="quarter" idx="141"/>
          </p:nvPr>
        </p:nvSpPr>
        <p:spPr>
          <a:xfrm>
            <a:off x="9233526" y="3521523"/>
            <a:ext cx="738438" cy="706040"/>
          </a:xfrm>
          <a:custGeom>
            <a:avLst/>
            <a:gdLst>
              <a:gd name="connsiteX0" fmla="*/ 0 w 1746926"/>
              <a:gd name="connsiteY0" fmla="*/ 0 h 1746926"/>
              <a:gd name="connsiteX1" fmla="*/ 1746926 w 1746926"/>
              <a:gd name="connsiteY1" fmla="*/ 0 h 1746926"/>
              <a:gd name="connsiteX2" fmla="*/ 1746926 w 1746926"/>
              <a:gd name="connsiteY2" fmla="*/ 1746926 h 1746926"/>
              <a:gd name="connsiteX3" fmla="*/ 0 w 1746926"/>
              <a:gd name="connsiteY3" fmla="*/ 1746926 h 1746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6926" h="1746926">
                <a:moveTo>
                  <a:pt x="0" y="0"/>
                </a:moveTo>
                <a:lnTo>
                  <a:pt x="1746926" y="0"/>
                </a:lnTo>
                <a:lnTo>
                  <a:pt x="1746926" y="1746926"/>
                </a:lnTo>
                <a:lnTo>
                  <a:pt x="0" y="1746926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 dirty="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sp>
        <p:nvSpPr>
          <p:cNvPr id="29" name="Picture Placeholder 11">
            <a:extLst>
              <a:ext uri="{FF2B5EF4-FFF2-40B4-BE49-F238E27FC236}">
                <a16:creationId xmlns:a16="http://schemas.microsoft.com/office/drawing/2014/main" id="{BBBF0469-17E9-8350-68E6-0C21107DB11E}"/>
              </a:ext>
            </a:extLst>
          </p:cNvPr>
          <p:cNvSpPr>
            <a:spLocks noGrp="1"/>
          </p:cNvSpPr>
          <p:nvPr>
            <p:ph type="pic" sz="quarter" idx="142"/>
          </p:nvPr>
        </p:nvSpPr>
        <p:spPr>
          <a:xfrm>
            <a:off x="9233526" y="4405428"/>
            <a:ext cx="738438" cy="706040"/>
          </a:xfrm>
          <a:custGeom>
            <a:avLst/>
            <a:gdLst>
              <a:gd name="connsiteX0" fmla="*/ 0 w 1746926"/>
              <a:gd name="connsiteY0" fmla="*/ 0 h 1746926"/>
              <a:gd name="connsiteX1" fmla="*/ 1746926 w 1746926"/>
              <a:gd name="connsiteY1" fmla="*/ 0 h 1746926"/>
              <a:gd name="connsiteX2" fmla="*/ 1746926 w 1746926"/>
              <a:gd name="connsiteY2" fmla="*/ 1746926 h 1746926"/>
              <a:gd name="connsiteX3" fmla="*/ 0 w 1746926"/>
              <a:gd name="connsiteY3" fmla="*/ 1746926 h 1746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6926" h="1746926">
                <a:moveTo>
                  <a:pt x="0" y="0"/>
                </a:moveTo>
                <a:lnTo>
                  <a:pt x="1746926" y="0"/>
                </a:lnTo>
                <a:lnTo>
                  <a:pt x="1746926" y="1746926"/>
                </a:lnTo>
                <a:lnTo>
                  <a:pt x="0" y="1746926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 dirty="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sp>
        <p:nvSpPr>
          <p:cNvPr id="32" name="Picture Placeholder 11">
            <a:extLst>
              <a:ext uri="{FF2B5EF4-FFF2-40B4-BE49-F238E27FC236}">
                <a16:creationId xmlns:a16="http://schemas.microsoft.com/office/drawing/2014/main" id="{89C45DC7-C465-0EA1-9DA3-9A2484C0A459}"/>
              </a:ext>
            </a:extLst>
          </p:cNvPr>
          <p:cNvSpPr>
            <a:spLocks noGrp="1"/>
          </p:cNvSpPr>
          <p:nvPr>
            <p:ph type="pic" sz="quarter" idx="143"/>
          </p:nvPr>
        </p:nvSpPr>
        <p:spPr>
          <a:xfrm>
            <a:off x="9233526" y="5289333"/>
            <a:ext cx="738438" cy="706040"/>
          </a:xfrm>
          <a:custGeom>
            <a:avLst/>
            <a:gdLst>
              <a:gd name="connsiteX0" fmla="*/ 0 w 1746926"/>
              <a:gd name="connsiteY0" fmla="*/ 0 h 1746926"/>
              <a:gd name="connsiteX1" fmla="*/ 1746926 w 1746926"/>
              <a:gd name="connsiteY1" fmla="*/ 0 h 1746926"/>
              <a:gd name="connsiteX2" fmla="*/ 1746926 w 1746926"/>
              <a:gd name="connsiteY2" fmla="*/ 1746926 h 1746926"/>
              <a:gd name="connsiteX3" fmla="*/ 0 w 1746926"/>
              <a:gd name="connsiteY3" fmla="*/ 1746926 h 1746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6926" h="1746926">
                <a:moveTo>
                  <a:pt x="0" y="0"/>
                </a:moveTo>
                <a:lnTo>
                  <a:pt x="1746926" y="0"/>
                </a:lnTo>
                <a:lnTo>
                  <a:pt x="1746926" y="1746926"/>
                </a:lnTo>
                <a:lnTo>
                  <a:pt x="0" y="1746926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 dirty="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cxnSp>
        <p:nvCxnSpPr>
          <p:cNvPr id="40" name="Straight Connector 17">
            <a:extLst>
              <a:ext uri="{FF2B5EF4-FFF2-40B4-BE49-F238E27FC236}">
                <a16:creationId xmlns:a16="http://schemas.microsoft.com/office/drawing/2014/main" id="{C75E8B39-CF42-18C1-685F-E045C9C16537}"/>
              </a:ext>
            </a:extLst>
          </p:cNvPr>
          <p:cNvCxnSpPr>
            <a:cxnSpLocks/>
            <a:stCxn id="139" idx="0"/>
          </p:cNvCxnSpPr>
          <p:nvPr userDrawn="1"/>
        </p:nvCxnSpPr>
        <p:spPr>
          <a:xfrm flipH="1" flipV="1">
            <a:off x="11004044" y="2243206"/>
            <a:ext cx="2" cy="237573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Text Placeholder 35">
            <a:extLst>
              <a:ext uri="{FF2B5EF4-FFF2-40B4-BE49-F238E27FC236}">
                <a16:creationId xmlns:a16="http://schemas.microsoft.com/office/drawing/2014/main" id="{9B73912B-7139-073F-2589-2BF03DAEEBC9}"/>
              </a:ext>
            </a:extLst>
          </p:cNvPr>
          <p:cNvSpPr>
            <a:spLocks noGrp="1"/>
          </p:cNvSpPr>
          <p:nvPr>
            <p:ph type="body" sz="quarter" idx="146" hasCustomPrompt="1"/>
          </p:nvPr>
        </p:nvSpPr>
        <p:spPr>
          <a:xfrm>
            <a:off x="4188783" y="4686518"/>
            <a:ext cx="1755324" cy="424377"/>
          </a:xfrm>
          <a:prstGeom prst="rect">
            <a:avLst/>
          </a:prstGeom>
          <a:solidFill>
            <a:schemeClr val="tx1"/>
          </a:solidFill>
        </p:spPr>
        <p:txBody>
          <a:bodyPr rIns="108000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50" name="Text Placeholder 35">
            <a:extLst>
              <a:ext uri="{FF2B5EF4-FFF2-40B4-BE49-F238E27FC236}">
                <a16:creationId xmlns:a16="http://schemas.microsoft.com/office/drawing/2014/main" id="{CC142DE6-4987-0FD2-4DD1-0BB9FFB2E39E}"/>
              </a:ext>
            </a:extLst>
          </p:cNvPr>
          <p:cNvSpPr>
            <a:spLocks noGrp="1"/>
          </p:cNvSpPr>
          <p:nvPr>
            <p:ph type="body" sz="quarter" idx="147" hasCustomPrompt="1"/>
          </p:nvPr>
        </p:nvSpPr>
        <p:spPr>
          <a:xfrm>
            <a:off x="4188784" y="4406416"/>
            <a:ext cx="1755323" cy="395288"/>
          </a:xfrm>
          <a:prstGeom prst="rect">
            <a:avLst/>
          </a:prstGeom>
          <a:solidFill>
            <a:schemeClr val="tx1"/>
          </a:solidFill>
        </p:spPr>
        <p:txBody>
          <a:bodyPr rIns="108000"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51" name="Text Placeholder 35">
            <a:extLst>
              <a:ext uri="{FF2B5EF4-FFF2-40B4-BE49-F238E27FC236}">
                <a16:creationId xmlns:a16="http://schemas.microsoft.com/office/drawing/2014/main" id="{CADD88B0-204E-96C7-8DCC-244B15138609}"/>
              </a:ext>
            </a:extLst>
          </p:cNvPr>
          <p:cNvSpPr>
            <a:spLocks noGrp="1"/>
          </p:cNvSpPr>
          <p:nvPr>
            <p:ph type="body" sz="quarter" idx="148" hasCustomPrompt="1"/>
          </p:nvPr>
        </p:nvSpPr>
        <p:spPr>
          <a:xfrm>
            <a:off x="4188783" y="5572274"/>
            <a:ext cx="1755324" cy="424377"/>
          </a:xfrm>
          <a:prstGeom prst="rect">
            <a:avLst/>
          </a:prstGeom>
          <a:solidFill>
            <a:schemeClr val="tx1"/>
          </a:solidFill>
        </p:spPr>
        <p:txBody>
          <a:bodyPr rIns="108000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52" name="Text Placeholder 35">
            <a:extLst>
              <a:ext uri="{FF2B5EF4-FFF2-40B4-BE49-F238E27FC236}">
                <a16:creationId xmlns:a16="http://schemas.microsoft.com/office/drawing/2014/main" id="{956762FB-8288-9054-008A-CC12D63B7F31}"/>
              </a:ext>
            </a:extLst>
          </p:cNvPr>
          <p:cNvSpPr>
            <a:spLocks noGrp="1"/>
          </p:cNvSpPr>
          <p:nvPr>
            <p:ph type="body" sz="quarter" idx="149" hasCustomPrompt="1"/>
          </p:nvPr>
        </p:nvSpPr>
        <p:spPr>
          <a:xfrm>
            <a:off x="4188784" y="5292172"/>
            <a:ext cx="1755323" cy="395288"/>
          </a:xfrm>
          <a:prstGeom prst="rect">
            <a:avLst/>
          </a:prstGeom>
          <a:solidFill>
            <a:schemeClr val="tx1"/>
          </a:solidFill>
        </p:spPr>
        <p:txBody>
          <a:bodyPr rIns="108000"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54" name="Picture Placeholder 11">
            <a:extLst>
              <a:ext uri="{FF2B5EF4-FFF2-40B4-BE49-F238E27FC236}">
                <a16:creationId xmlns:a16="http://schemas.microsoft.com/office/drawing/2014/main" id="{30D601D7-607C-F166-7D24-A0468F467DA7}"/>
              </a:ext>
            </a:extLst>
          </p:cNvPr>
          <p:cNvSpPr>
            <a:spLocks noGrp="1"/>
          </p:cNvSpPr>
          <p:nvPr>
            <p:ph type="pic" sz="quarter" idx="151"/>
          </p:nvPr>
        </p:nvSpPr>
        <p:spPr>
          <a:xfrm>
            <a:off x="3295926" y="4405428"/>
            <a:ext cx="738438" cy="706040"/>
          </a:xfrm>
          <a:custGeom>
            <a:avLst/>
            <a:gdLst>
              <a:gd name="connsiteX0" fmla="*/ 0 w 1746926"/>
              <a:gd name="connsiteY0" fmla="*/ 0 h 1746926"/>
              <a:gd name="connsiteX1" fmla="*/ 1746926 w 1746926"/>
              <a:gd name="connsiteY1" fmla="*/ 0 h 1746926"/>
              <a:gd name="connsiteX2" fmla="*/ 1746926 w 1746926"/>
              <a:gd name="connsiteY2" fmla="*/ 1746926 h 1746926"/>
              <a:gd name="connsiteX3" fmla="*/ 0 w 1746926"/>
              <a:gd name="connsiteY3" fmla="*/ 1746926 h 1746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6926" h="1746926">
                <a:moveTo>
                  <a:pt x="0" y="0"/>
                </a:moveTo>
                <a:lnTo>
                  <a:pt x="1746926" y="0"/>
                </a:lnTo>
                <a:lnTo>
                  <a:pt x="1746926" y="1746926"/>
                </a:lnTo>
                <a:lnTo>
                  <a:pt x="0" y="1746926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 dirty="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sp>
        <p:nvSpPr>
          <p:cNvPr id="55" name="Picture Placeholder 11">
            <a:extLst>
              <a:ext uri="{FF2B5EF4-FFF2-40B4-BE49-F238E27FC236}">
                <a16:creationId xmlns:a16="http://schemas.microsoft.com/office/drawing/2014/main" id="{DFED2A35-C469-3C8A-22B7-9278AEAAD891}"/>
              </a:ext>
            </a:extLst>
          </p:cNvPr>
          <p:cNvSpPr>
            <a:spLocks noGrp="1"/>
          </p:cNvSpPr>
          <p:nvPr>
            <p:ph type="pic" sz="quarter" idx="152"/>
          </p:nvPr>
        </p:nvSpPr>
        <p:spPr>
          <a:xfrm>
            <a:off x="3295926" y="5289333"/>
            <a:ext cx="738438" cy="706040"/>
          </a:xfrm>
          <a:custGeom>
            <a:avLst/>
            <a:gdLst>
              <a:gd name="connsiteX0" fmla="*/ 0 w 1746926"/>
              <a:gd name="connsiteY0" fmla="*/ 0 h 1746926"/>
              <a:gd name="connsiteX1" fmla="*/ 1746926 w 1746926"/>
              <a:gd name="connsiteY1" fmla="*/ 0 h 1746926"/>
              <a:gd name="connsiteX2" fmla="*/ 1746926 w 1746926"/>
              <a:gd name="connsiteY2" fmla="*/ 1746926 h 1746926"/>
              <a:gd name="connsiteX3" fmla="*/ 0 w 1746926"/>
              <a:gd name="connsiteY3" fmla="*/ 1746926 h 1746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6926" h="1746926">
                <a:moveTo>
                  <a:pt x="0" y="0"/>
                </a:moveTo>
                <a:lnTo>
                  <a:pt x="1746926" y="0"/>
                </a:lnTo>
                <a:lnTo>
                  <a:pt x="1746926" y="1746926"/>
                </a:lnTo>
                <a:lnTo>
                  <a:pt x="0" y="1746926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 dirty="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sp>
        <p:nvSpPr>
          <p:cNvPr id="56" name="Text Placeholder 35">
            <a:extLst>
              <a:ext uri="{FF2B5EF4-FFF2-40B4-BE49-F238E27FC236}">
                <a16:creationId xmlns:a16="http://schemas.microsoft.com/office/drawing/2014/main" id="{43925E16-90C8-B7D1-4D61-EB487AF665B4}"/>
              </a:ext>
            </a:extLst>
          </p:cNvPr>
          <p:cNvSpPr>
            <a:spLocks noGrp="1"/>
          </p:cNvSpPr>
          <p:nvPr>
            <p:ph type="body" sz="quarter" idx="153" hasCustomPrompt="1"/>
          </p:nvPr>
        </p:nvSpPr>
        <p:spPr>
          <a:xfrm>
            <a:off x="5364422" y="3800762"/>
            <a:ext cx="1755324" cy="424377"/>
          </a:xfrm>
          <a:prstGeom prst="rect">
            <a:avLst/>
          </a:prstGeom>
          <a:solidFill>
            <a:schemeClr val="tx1"/>
          </a:solidFill>
        </p:spPr>
        <p:txBody>
          <a:bodyPr rIns="108000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57" name="Text Placeholder 35">
            <a:extLst>
              <a:ext uri="{FF2B5EF4-FFF2-40B4-BE49-F238E27FC236}">
                <a16:creationId xmlns:a16="http://schemas.microsoft.com/office/drawing/2014/main" id="{14C1FCC4-EA1A-CB00-1084-3FE1139A1061}"/>
              </a:ext>
            </a:extLst>
          </p:cNvPr>
          <p:cNvSpPr>
            <a:spLocks noGrp="1"/>
          </p:cNvSpPr>
          <p:nvPr>
            <p:ph type="body" sz="quarter" idx="154" hasCustomPrompt="1"/>
          </p:nvPr>
        </p:nvSpPr>
        <p:spPr>
          <a:xfrm>
            <a:off x="5364423" y="3520660"/>
            <a:ext cx="1755323" cy="395288"/>
          </a:xfrm>
          <a:prstGeom prst="rect">
            <a:avLst/>
          </a:prstGeom>
          <a:solidFill>
            <a:schemeClr val="tx1"/>
          </a:solidFill>
        </p:spPr>
        <p:txBody>
          <a:bodyPr rIns="108000"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58" name="Text Placeholder 35">
            <a:extLst>
              <a:ext uri="{FF2B5EF4-FFF2-40B4-BE49-F238E27FC236}">
                <a16:creationId xmlns:a16="http://schemas.microsoft.com/office/drawing/2014/main" id="{C6CE5806-96FE-DF20-7F58-7B6DF0BCD359}"/>
              </a:ext>
            </a:extLst>
          </p:cNvPr>
          <p:cNvSpPr>
            <a:spLocks noGrp="1"/>
          </p:cNvSpPr>
          <p:nvPr>
            <p:ph type="body" sz="quarter" idx="155" hasCustomPrompt="1"/>
          </p:nvPr>
        </p:nvSpPr>
        <p:spPr>
          <a:xfrm>
            <a:off x="7134941" y="4686518"/>
            <a:ext cx="1755324" cy="424377"/>
          </a:xfrm>
          <a:prstGeom prst="rect">
            <a:avLst/>
          </a:prstGeom>
          <a:solidFill>
            <a:schemeClr val="tx1"/>
          </a:solidFill>
        </p:spPr>
        <p:txBody>
          <a:bodyPr rIns="108000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59" name="Text Placeholder 35">
            <a:extLst>
              <a:ext uri="{FF2B5EF4-FFF2-40B4-BE49-F238E27FC236}">
                <a16:creationId xmlns:a16="http://schemas.microsoft.com/office/drawing/2014/main" id="{9C2C6AF2-037B-55E5-B938-0A972AF89F20}"/>
              </a:ext>
            </a:extLst>
          </p:cNvPr>
          <p:cNvSpPr>
            <a:spLocks noGrp="1"/>
          </p:cNvSpPr>
          <p:nvPr>
            <p:ph type="body" sz="quarter" idx="156" hasCustomPrompt="1"/>
          </p:nvPr>
        </p:nvSpPr>
        <p:spPr>
          <a:xfrm>
            <a:off x="7134942" y="4406416"/>
            <a:ext cx="1755323" cy="395288"/>
          </a:xfrm>
          <a:prstGeom prst="rect">
            <a:avLst/>
          </a:prstGeom>
          <a:solidFill>
            <a:schemeClr val="tx1"/>
          </a:solidFill>
        </p:spPr>
        <p:txBody>
          <a:bodyPr rIns="108000"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62" name="Picture Placeholder 11">
            <a:extLst>
              <a:ext uri="{FF2B5EF4-FFF2-40B4-BE49-F238E27FC236}">
                <a16:creationId xmlns:a16="http://schemas.microsoft.com/office/drawing/2014/main" id="{CC33EC40-3B55-41DA-9511-19DBEF3897F9}"/>
              </a:ext>
            </a:extLst>
          </p:cNvPr>
          <p:cNvSpPr>
            <a:spLocks noGrp="1"/>
          </p:cNvSpPr>
          <p:nvPr>
            <p:ph type="pic" sz="quarter" idx="159"/>
          </p:nvPr>
        </p:nvSpPr>
        <p:spPr>
          <a:xfrm>
            <a:off x="4471565" y="3521523"/>
            <a:ext cx="738438" cy="706040"/>
          </a:xfrm>
          <a:custGeom>
            <a:avLst/>
            <a:gdLst>
              <a:gd name="connsiteX0" fmla="*/ 0 w 1746926"/>
              <a:gd name="connsiteY0" fmla="*/ 0 h 1746926"/>
              <a:gd name="connsiteX1" fmla="*/ 1746926 w 1746926"/>
              <a:gd name="connsiteY1" fmla="*/ 0 h 1746926"/>
              <a:gd name="connsiteX2" fmla="*/ 1746926 w 1746926"/>
              <a:gd name="connsiteY2" fmla="*/ 1746926 h 1746926"/>
              <a:gd name="connsiteX3" fmla="*/ 0 w 1746926"/>
              <a:gd name="connsiteY3" fmla="*/ 1746926 h 1746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6926" h="1746926">
                <a:moveTo>
                  <a:pt x="0" y="0"/>
                </a:moveTo>
                <a:lnTo>
                  <a:pt x="1746926" y="0"/>
                </a:lnTo>
                <a:lnTo>
                  <a:pt x="1746926" y="1746926"/>
                </a:lnTo>
                <a:lnTo>
                  <a:pt x="0" y="1746926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 dirty="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sp>
        <p:nvSpPr>
          <p:cNvPr id="63" name="Picture Placeholder 11">
            <a:extLst>
              <a:ext uri="{FF2B5EF4-FFF2-40B4-BE49-F238E27FC236}">
                <a16:creationId xmlns:a16="http://schemas.microsoft.com/office/drawing/2014/main" id="{B6B119A9-E613-13BB-AA28-23BE1854BB23}"/>
              </a:ext>
            </a:extLst>
          </p:cNvPr>
          <p:cNvSpPr>
            <a:spLocks noGrp="1"/>
          </p:cNvSpPr>
          <p:nvPr>
            <p:ph type="pic" sz="quarter" idx="160"/>
          </p:nvPr>
        </p:nvSpPr>
        <p:spPr>
          <a:xfrm>
            <a:off x="6242084" y="4405428"/>
            <a:ext cx="738438" cy="706040"/>
          </a:xfrm>
          <a:custGeom>
            <a:avLst/>
            <a:gdLst>
              <a:gd name="connsiteX0" fmla="*/ 0 w 1746926"/>
              <a:gd name="connsiteY0" fmla="*/ 0 h 1746926"/>
              <a:gd name="connsiteX1" fmla="*/ 1746926 w 1746926"/>
              <a:gd name="connsiteY1" fmla="*/ 0 h 1746926"/>
              <a:gd name="connsiteX2" fmla="*/ 1746926 w 1746926"/>
              <a:gd name="connsiteY2" fmla="*/ 1746926 h 1746926"/>
              <a:gd name="connsiteX3" fmla="*/ 0 w 1746926"/>
              <a:gd name="connsiteY3" fmla="*/ 1746926 h 1746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6926" h="1746926">
                <a:moveTo>
                  <a:pt x="0" y="0"/>
                </a:moveTo>
                <a:lnTo>
                  <a:pt x="1746926" y="0"/>
                </a:lnTo>
                <a:lnTo>
                  <a:pt x="1746926" y="1746926"/>
                </a:lnTo>
                <a:lnTo>
                  <a:pt x="0" y="1746926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 dirty="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cxnSp>
        <p:nvCxnSpPr>
          <p:cNvPr id="65" name="Straight Connector 17">
            <a:extLst>
              <a:ext uri="{FF2B5EF4-FFF2-40B4-BE49-F238E27FC236}">
                <a16:creationId xmlns:a16="http://schemas.microsoft.com/office/drawing/2014/main" id="{4B61AA5B-E899-141F-FB61-D15733BB5990}"/>
              </a:ext>
            </a:extLst>
          </p:cNvPr>
          <p:cNvCxnSpPr>
            <a:cxnSpLocks/>
            <a:endCxn id="8" idx="2"/>
          </p:cNvCxnSpPr>
          <p:nvPr userDrawn="1"/>
        </p:nvCxnSpPr>
        <p:spPr>
          <a:xfrm flipV="1">
            <a:off x="7597694" y="2042737"/>
            <a:ext cx="0" cy="200469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1" name="Straight Connector 17">
            <a:extLst>
              <a:ext uri="{FF2B5EF4-FFF2-40B4-BE49-F238E27FC236}">
                <a16:creationId xmlns:a16="http://schemas.microsoft.com/office/drawing/2014/main" id="{6DAC1B22-9ACC-3922-81BD-BFD57B435D89}"/>
              </a:ext>
            </a:extLst>
          </p:cNvPr>
          <p:cNvCxnSpPr>
            <a:cxnSpLocks/>
          </p:cNvCxnSpPr>
          <p:nvPr userDrawn="1"/>
        </p:nvCxnSpPr>
        <p:spPr>
          <a:xfrm flipH="1" flipV="1">
            <a:off x="2120287" y="3367937"/>
            <a:ext cx="4121797" cy="11876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2" name="Straight Connector 17">
            <a:extLst>
              <a:ext uri="{FF2B5EF4-FFF2-40B4-BE49-F238E27FC236}">
                <a16:creationId xmlns:a16="http://schemas.microsoft.com/office/drawing/2014/main" id="{4A9B1E43-794A-D5B9-62E2-675698574F5C}"/>
              </a:ext>
            </a:extLst>
          </p:cNvPr>
          <p:cNvCxnSpPr>
            <a:cxnSpLocks/>
            <a:stCxn id="57" idx="0"/>
          </p:cNvCxnSpPr>
          <p:nvPr userDrawn="1"/>
        </p:nvCxnSpPr>
        <p:spPr>
          <a:xfrm flipH="1" flipV="1">
            <a:off x="6242084" y="3377733"/>
            <a:ext cx="1" cy="142927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73" name="Straight Connector 17">
            <a:extLst>
              <a:ext uri="{FF2B5EF4-FFF2-40B4-BE49-F238E27FC236}">
                <a16:creationId xmlns:a16="http://schemas.microsoft.com/office/drawing/2014/main" id="{EB9DC55D-9B9E-C51F-F92E-9343F8073447}"/>
              </a:ext>
            </a:extLst>
          </p:cNvPr>
          <p:cNvCxnSpPr>
            <a:cxnSpLocks/>
            <a:endCxn id="17" idx="2"/>
          </p:cNvCxnSpPr>
          <p:nvPr userDrawn="1"/>
        </p:nvCxnSpPr>
        <p:spPr>
          <a:xfrm flipV="1">
            <a:off x="3807815" y="3190072"/>
            <a:ext cx="0" cy="177865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4" name="Straight Connector 17">
            <a:extLst>
              <a:ext uri="{FF2B5EF4-FFF2-40B4-BE49-F238E27FC236}">
                <a16:creationId xmlns:a16="http://schemas.microsoft.com/office/drawing/2014/main" id="{8A8F37F6-3149-F0B4-E3C2-67E1C9EAC644}"/>
              </a:ext>
            </a:extLst>
          </p:cNvPr>
          <p:cNvCxnSpPr>
            <a:cxnSpLocks/>
          </p:cNvCxnSpPr>
          <p:nvPr userDrawn="1"/>
        </p:nvCxnSpPr>
        <p:spPr>
          <a:xfrm flipH="1">
            <a:off x="5066445" y="4311850"/>
            <a:ext cx="2946159" cy="0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6" name="Straight Connector 17">
            <a:extLst>
              <a:ext uri="{FF2B5EF4-FFF2-40B4-BE49-F238E27FC236}">
                <a16:creationId xmlns:a16="http://schemas.microsoft.com/office/drawing/2014/main" id="{144CD234-A85C-BE72-0C99-02350CE31F9E}"/>
              </a:ext>
            </a:extLst>
          </p:cNvPr>
          <p:cNvCxnSpPr>
            <a:cxnSpLocks/>
            <a:endCxn id="56" idx="2"/>
          </p:cNvCxnSpPr>
          <p:nvPr userDrawn="1"/>
        </p:nvCxnSpPr>
        <p:spPr>
          <a:xfrm flipV="1">
            <a:off x="6242084" y="4225139"/>
            <a:ext cx="0" cy="86711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9" name="Straight Connector 17">
            <a:extLst>
              <a:ext uri="{FF2B5EF4-FFF2-40B4-BE49-F238E27FC236}">
                <a16:creationId xmlns:a16="http://schemas.microsoft.com/office/drawing/2014/main" id="{3E548F56-F520-348C-CBA2-96348AEA8F8A}"/>
              </a:ext>
            </a:extLst>
          </p:cNvPr>
          <p:cNvCxnSpPr>
            <a:cxnSpLocks/>
            <a:stCxn id="59" idx="0"/>
          </p:cNvCxnSpPr>
          <p:nvPr userDrawn="1"/>
        </p:nvCxnSpPr>
        <p:spPr>
          <a:xfrm flipH="1" flipV="1">
            <a:off x="8012603" y="4311850"/>
            <a:ext cx="1" cy="94566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7" name="Footer Placeholder 1">
            <a:extLst>
              <a:ext uri="{FF2B5EF4-FFF2-40B4-BE49-F238E27FC236}">
                <a16:creationId xmlns:a16="http://schemas.microsoft.com/office/drawing/2014/main" id="{5781E456-2FEB-DEC5-E40A-85937D274D2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33" name="Date Placeholder 4">
            <a:extLst>
              <a:ext uri="{FF2B5EF4-FFF2-40B4-BE49-F238E27FC236}">
                <a16:creationId xmlns:a16="http://schemas.microsoft.com/office/drawing/2014/main" id="{07204E96-27FB-E6BF-EA42-335CC770F888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4244299655"/>
      </p:ext>
    </p:extLst>
  </p:cSld>
  <p:clrMapOvr>
    <a:masterClrMapping/>
  </p:clrMapOvr>
  <p:transition spd="med"/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trix-Organigramm (Variante 0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71" name="Gerade Verbindung 70">
            <a:extLst>
              <a:ext uri="{FF2B5EF4-FFF2-40B4-BE49-F238E27FC236}">
                <a16:creationId xmlns:a16="http://schemas.microsoft.com/office/drawing/2014/main" id="{662653C3-9094-A12C-83CB-A276BB1D5E81}"/>
              </a:ext>
            </a:extLst>
          </p:cNvPr>
          <p:cNvCxnSpPr>
            <a:cxnSpLocks/>
          </p:cNvCxnSpPr>
          <p:nvPr userDrawn="1"/>
        </p:nvCxnSpPr>
        <p:spPr>
          <a:xfrm>
            <a:off x="3837782" y="4149280"/>
            <a:ext cx="3704526" cy="0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7" name="Gerade Verbindung 66">
            <a:extLst>
              <a:ext uri="{FF2B5EF4-FFF2-40B4-BE49-F238E27FC236}">
                <a16:creationId xmlns:a16="http://schemas.microsoft.com/office/drawing/2014/main" id="{BB8F4F9D-C6F9-8B39-345E-32F404CBC059}"/>
              </a:ext>
            </a:extLst>
          </p:cNvPr>
          <p:cNvCxnSpPr>
            <a:cxnSpLocks/>
            <a:stCxn id="20" idx="3"/>
            <a:endCxn id="49" idx="1"/>
          </p:cNvCxnSpPr>
          <p:nvPr userDrawn="1"/>
        </p:nvCxnSpPr>
        <p:spPr>
          <a:xfrm>
            <a:off x="3837781" y="3299457"/>
            <a:ext cx="3704526" cy="0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4" name="Gewinkelte Verbindung 63">
            <a:extLst>
              <a:ext uri="{FF2B5EF4-FFF2-40B4-BE49-F238E27FC236}">
                <a16:creationId xmlns:a16="http://schemas.microsoft.com/office/drawing/2014/main" id="{66ADB90E-0A65-6AAC-81E8-3FFE67904A26}"/>
              </a:ext>
            </a:extLst>
          </p:cNvPr>
          <p:cNvCxnSpPr>
            <a:cxnSpLocks/>
            <a:stCxn id="48" idx="2"/>
            <a:endCxn id="47" idx="3"/>
          </p:cNvCxnSpPr>
          <p:nvPr userDrawn="1"/>
        </p:nvCxnSpPr>
        <p:spPr>
          <a:xfrm rot="5400000">
            <a:off x="6906698" y="2896318"/>
            <a:ext cx="2187557" cy="1852263"/>
          </a:xfrm>
          <a:prstGeom prst="bentConnector2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3" name="Gewinkelte Verbindung 52">
            <a:extLst>
              <a:ext uri="{FF2B5EF4-FFF2-40B4-BE49-F238E27FC236}">
                <a16:creationId xmlns:a16="http://schemas.microsoft.com/office/drawing/2014/main" id="{345B3448-9CFE-9D5D-8B79-61112782EF26}"/>
              </a:ext>
            </a:extLst>
          </p:cNvPr>
          <p:cNvCxnSpPr>
            <a:cxnSpLocks/>
            <a:stCxn id="27" idx="0"/>
          </p:cNvCxnSpPr>
          <p:nvPr userDrawn="1"/>
        </p:nvCxnSpPr>
        <p:spPr>
          <a:xfrm rot="5400000" flipH="1" flipV="1">
            <a:off x="4389325" y="528384"/>
            <a:ext cx="2214400" cy="6086088"/>
          </a:xfrm>
          <a:prstGeom prst="bentConnector2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1" name="Gewinkelte Verbindung 60">
            <a:extLst>
              <a:ext uri="{FF2B5EF4-FFF2-40B4-BE49-F238E27FC236}">
                <a16:creationId xmlns:a16="http://schemas.microsoft.com/office/drawing/2014/main" id="{1AC68E86-4E79-1FA6-3C44-8C450FAC2DBB}"/>
              </a:ext>
            </a:extLst>
          </p:cNvPr>
          <p:cNvCxnSpPr>
            <a:cxnSpLocks/>
            <a:stCxn id="42" idx="2"/>
            <a:endCxn id="27" idx="3"/>
          </p:cNvCxnSpPr>
          <p:nvPr userDrawn="1"/>
        </p:nvCxnSpPr>
        <p:spPr>
          <a:xfrm rot="5400000">
            <a:off x="3670135" y="2896318"/>
            <a:ext cx="2187557" cy="1852263"/>
          </a:xfrm>
          <a:prstGeom prst="bentConnector2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aphicFrame>
        <p:nvGraphicFramePr>
          <p:cNvPr id="26" name="think-cell data - do not delete" hidden="1">
            <a:extLst>
              <a:ext uri="{FF2B5EF4-FFF2-40B4-BE49-F238E27FC236}">
                <a16:creationId xmlns:a16="http://schemas.microsoft.com/office/drawing/2014/main" id="{95A5294A-83C9-0EA6-429C-DB2BD4117227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1861556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392" progId="TCLayout.ActiveDocument.1">
                  <p:embed/>
                </p:oleObj>
              </mc:Choice>
              <mc:Fallback>
                <p:oleObj name="think-cell Slide" r:id="rId3" imgW="405" imgH="392" progId="TCLayout.ActiveDocument.1">
                  <p:embed/>
                  <p:pic>
                    <p:nvPicPr>
                      <p:cNvPr id="2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95A5294A-83C9-0EA6-429C-DB2BD411722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26">
            <a:extLst>
              <a:ext uri="{FF2B5EF4-FFF2-40B4-BE49-F238E27FC236}">
                <a16:creationId xmlns:a16="http://schemas.microsoft.com/office/drawing/2014/main" id="{BE1CC98A-7548-70E1-9E6A-F49DA0556CFE}"/>
              </a:ext>
            </a:extLst>
          </p:cNvPr>
          <p:cNvSpPr>
            <a:spLocks noGrp="1"/>
          </p:cNvSpPr>
          <p:nvPr>
            <p:ph type="body" sz="quarter" idx="48"/>
          </p:nvPr>
        </p:nvSpPr>
        <p:spPr>
          <a:xfrm>
            <a:off x="600075" y="575750"/>
            <a:ext cx="10441412" cy="475199"/>
          </a:xfrm>
          <a:prstGeom prst="rect">
            <a:avLst/>
          </a:prstGeom>
        </p:spPr>
        <p:txBody>
          <a:bodyPr lIns="0" tIns="36000" bIns="36000"/>
          <a:lstStyle>
            <a:lvl1pPr marL="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4" name="Rectangle 9">
            <a:extLst>
              <a:ext uri="{FF2B5EF4-FFF2-40B4-BE49-F238E27FC236}">
                <a16:creationId xmlns:a16="http://schemas.microsoft.com/office/drawing/2014/main" id="{2FE92046-3A16-FE2A-9732-ED45E8E9F7AD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6" name="Text Placeholder 28">
            <a:extLst>
              <a:ext uri="{FF2B5EF4-FFF2-40B4-BE49-F238E27FC236}">
                <a16:creationId xmlns:a16="http://schemas.microsoft.com/office/drawing/2014/main" id="{615B9A9A-3391-994B-AB64-8A068DC66DA7}"/>
              </a:ext>
            </a:extLst>
          </p:cNvPr>
          <p:cNvSpPr>
            <a:spLocks noGrp="1"/>
          </p:cNvSpPr>
          <p:nvPr>
            <p:ph type="body" sz="quarter" idx="80" hasCustomPrompt="1"/>
          </p:nvPr>
        </p:nvSpPr>
        <p:spPr>
          <a:xfrm>
            <a:off x="1046587" y="129600"/>
            <a:ext cx="9994900" cy="320400"/>
          </a:xfrm>
          <a:prstGeom prst="rect">
            <a:avLst/>
          </a:prstGeom>
        </p:spPr>
        <p:txBody>
          <a:bodyPr lIns="0" tIns="36000" bIns="36000" anchor="ctr"/>
          <a:lstStyle>
            <a:lvl1pPr marL="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28" name="Slide Number Placeholder 26">
            <a:extLst>
              <a:ext uri="{FF2B5EF4-FFF2-40B4-BE49-F238E27FC236}">
                <a16:creationId xmlns:a16="http://schemas.microsoft.com/office/drawing/2014/main" id="{0301EB2E-CEEC-B077-7D5D-00FE3C54F93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20" name="Text Placeholder 35">
            <a:extLst>
              <a:ext uri="{FF2B5EF4-FFF2-40B4-BE49-F238E27FC236}">
                <a16:creationId xmlns:a16="http://schemas.microsoft.com/office/drawing/2014/main" id="{4D633826-CA15-DB67-70A3-7AC038695DAB}"/>
              </a:ext>
            </a:extLst>
          </p:cNvPr>
          <p:cNvSpPr>
            <a:spLocks noGrp="1"/>
          </p:cNvSpPr>
          <p:nvPr>
            <p:ph type="body" sz="quarter" idx="89" hasCustomPrompt="1"/>
          </p:nvPr>
        </p:nvSpPr>
        <p:spPr>
          <a:xfrm>
            <a:off x="1069181" y="3061857"/>
            <a:ext cx="2768600" cy="475199"/>
          </a:xfrm>
          <a:prstGeom prst="rect">
            <a:avLst/>
          </a:prstGeom>
          <a:solidFill>
            <a:schemeClr val="bg1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400" b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23" name="Text Placeholder 35">
            <a:extLst>
              <a:ext uri="{FF2B5EF4-FFF2-40B4-BE49-F238E27FC236}">
                <a16:creationId xmlns:a16="http://schemas.microsoft.com/office/drawing/2014/main" id="{F981F6B4-9AFB-2193-E96A-B1BFBE8D8379}"/>
              </a:ext>
            </a:extLst>
          </p:cNvPr>
          <p:cNvSpPr>
            <a:spLocks noGrp="1"/>
          </p:cNvSpPr>
          <p:nvPr>
            <p:ph type="body" sz="quarter" idx="92" hasCustomPrompt="1"/>
          </p:nvPr>
        </p:nvSpPr>
        <p:spPr>
          <a:xfrm>
            <a:off x="1069181" y="3870242"/>
            <a:ext cx="2768600" cy="475199"/>
          </a:xfrm>
          <a:prstGeom prst="rect">
            <a:avLst/>
          </a:prstGeom>
          <a:solidFill>
            <a:schemeClr val="bg1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400" b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27" name="Text Placeholder 35">
            <a:extLst>
              <a:ext uri="{FF2B5EF4-FFF2-40B4-BE49-F238E27FC236}">
                <a16:creationId xmlns:a16="http://schemas.microsoft.com/office/drawing/2014/main" id="{2906E0F9-8B5A-6D08-318A-3FC1D68B2547}"/>
              </a:ext>
            </a:extLst>
          </p:cNvPr>
          <p:cNvSpPr>
            <a:spLocks noGrp="1"/>
          </p:cNvSpPr>
          <p:nvPr>
            <p:ph type="body" sz="quarter" idx="95" hasCustomPrompt="1"/>
          </p:nvPr>
        </p:nvSpPr>
        <p:spPr>
          <a:xfrm>
            <a:off x="1069181" y="4678628"/>
            <a:ext cx="2768600" cy="475199"/>
          </a:xfrm>
          <a:prstGeom prst="rect">
            <a:avLst/>
          </a:prstGeom>
          <a:solidFill>
            <a:schemeClr val="bg1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400" b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42" name="Text Placeholder 35">
            <a:extLst>
              <a:ext uri="{FF2B5EF4-FFF2-40B4-BE49-F238E27FC236}">
                <a16:creationId xmlns:a16="http://schemas.microsoft.com/office/drawing/2014/main" id="{2344B13A-B578-45D9-BEAB-F6F6C2A17CCC}"/>
              </a:ext>
            </a:extLst>
          </p:cNvPr>
          <p:cNvSpPr>
            <a:spLocks noGrp="1"/>
          </p:cNvSpPr>
          <p:nvPr>
            <p:ph type="body" sz="quarter" idx="96" hasCustomPrompt="1"/>
          </p:nvPr>
        </p:nvSpPr>
        <p:spPr>
          <a:xfrm>
            <a:off x="4305744" y="2253472"/>
            <a:ext cx="2768600" cy="475199"/>
          </a:xfrm>
          <a:prstGeom prst="rect">
            <a:avLst/>
          </a:prstGeom>
          <a:solidFill>
            <a:schemeClr val="bg1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400" b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44" name="Text Placeholder 35">
            <a:extLst>
              <a:ext uri="{FF2B5EF4-FFF2-40B4-BE49-F238E27FC236}">
                <a16:creationId xmlns:a16="http://schemas.microsoft.com/office/drawing/2014/main" id="{855E9A4D-D926-2798-0BD2-2C3730A1E499}"/>
              </a:ext>
            </a:extLst>
          </p:cNvPr>
          <p:cNvSpPr>
            <a:spLocks noGrp="1"/>
          </p:cNvSpPr>
          <p:nvPr>
            <p:ph type="body" sz="quarter" idx="97" hasCustomPrompt="1"/>
          </p:nvPr>
        </p:nvSpPr>
        <p:spPr>
          <a:xfrm>
            <a:off x="4305744" y="3061857"/>
            <a:ext cx="2768600" cy="475199"/>
          </a:xfrm>
          <a:prstGeom prst="rect">
            <a:avLst/>
          </a:prstGeom>
          <a:solidFill>
            <a:schemeClr val="bg1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400" b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46" name="Text Placeholder 35">
            <a:extLst>
              <a:ext uri="{FF2B5EF4-FFF2-40B4-BE49-F238E27FC236}">
                <a16:creationId xmlns:a16="http://schemas.microsoft.com/office/drawing/2014/main" id="{FFB4E76D-356B-3F81-034C-AB15E38809C7}"/>
              </a:ext>
            </a:extLst>
          </p:cNvPr>
          <p:cNvSpPr>
            <a:spLocks noGrp="1"/>
          </p:cNvSpPr>
          <p:nvPr>
            <p:ph type="body" sz="quarter" idx="98" hasCustomPrompt="1"/>
          </p:nvPr>
        </p:nvSpPr>
        <p:spPr>
          <a:xfrm>
            <a:off x="4305744" y="3870242"/>
            <a:ext cx="2768600" cy="475199"/>
          </a:xfrm>
          <a:prstGeom prst="rect">
            <a:avLst/>
          </a:prstGeom>
          <a:solidFill>
            <a:schemeClr val="bg1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400" b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47" name="Text Placeholder 35">
            <a:extLst>
              <a:ext uri="{FF2B5EF4-FFF2-40B4-BE49-F238E27FC236}">
                <a16:creationId xmlns:a16="http://schemas.microsoft.com/office/drawing/2014/main" id="{E5C188D6-3B95-6010-9CEA-91B4193A3238}"/>
              </a:ext>
            </a:extLst>
          </p:cNvPr>
          <p:cNvSpPr>
            <a:spLocks noGrp="1"/>
          </p:cNvSpPr>
          <p:nvPr>
            <p:ph type="body" sz="quarter" idx="99" hasCustomPrompt="1"/>
          </p:nvPr>
        </p:nvSpPr>
        <p:spPr>
          <a:xfrm>
            <a:off x="4305744" y="4678628"/>
            <a:ext cx="2768600" cy="475199"/>
          </a:xfrm>
          <a:prstGeom prst="rect">
            <a:avLst/>
          </a:prstGeom>
          <a:solidFill>
            <a:schemeClr val="bg1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400" b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48" name="Text Placeholder 35">
            <a:extLst>
              <a:ext uri="{FF2B5EF4-FFF2-40B4-BE49-F238E27FC236}">
                <a16:creationId xmlns:a16="http://schemas.microsoft.com/office/drawing/2014/main" id="{ED9AA523-4070-8519-AB3B-57DC2BE4249B}"/>
              </a:ext>
            </a:extLst>
          </p:cNvPr>
          <p:cNvSpPr>
            <a:spLocks noGrp="1"/>
          </p:cNvSpPr>
          <p:nvPr>
            <p:ph type="body" sz="quarter" idx="100" hasCustomPrompt="1"/>
          </p:nvPr>
        </p:nvSpPr>
        <p:spPr>
          <a:xfrm>
            <a:off x="7542307" y="2253472"/>
            <a:ext cx="2768600" cy="475199"/>
          </a:xfrm>
          <a:prstGeom prst="rect">
            <a:avLst/>
          </a:prstGeom>
          <a:solidFill>
            <a:schemeClr val="bg1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400" b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49" name="Text Placeholder 35">
            <a:extLst>
              <a:ext uri="{FF2B5EF4-FFF2-40B4-BE49-F238E27FC236}">
                <a16:creationId xmlns:a16="http://schemas.microsoft.com/office/drawing/2014/main" id="{5A497CE2-7846-7DE3-D96A-549F431938D5}"/>
              </a:ext>
            </a:extLst>
          </p:cNvPr>
          <p:cNvSpPr>
            <a:spLocks noGrp="1"/>
          </p:cNvSpPr>
          <p:nvPr>
            <p:ph type="body" sz="quarter" idx="101" hasCustomPrompt="1"/>
          </p:nvPr>
        </p:nvSpPr>
        <p:spPr>
          <a:xfrm>
            <a:off x="7542307" y="3061857"/>
            <a:ext cx="2768600" cy="475199"/>
          </a:xfrm>
          <a:prstGeom prst="rect">
            <a:avLst/>
          </a:prstGeom>
          <a:solidFill>
            <a:schemeClr val="bg1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400" b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50" name="Text Placeholder 35">
            <a:extLst>
              <a:ext uri="{FF2B5EF4-FFF2-40B4-BE49-F238E27FC236}">
                <a16:creationId xmlns:a16="http://schemas.microsoft.com/office/drawing/2014/main" id="{D31B03F3-77A6-0FF3-282C-4A8606666CC5}"/>
              </a:ext>
            </a:extLst>
          </p:cNvPr>
          <p:cNvSpPr>
            <a:spLocks noGrp="1"/>
          </p:cNvSpPr>
          <p:nvPr>
            <p:ph type="body" sz="quarter" idx="102" hasCustomPrompt="1"/>
          </p:nvPr>
        </p:nvSpPr>
        <p:spPr>
          <a:xfrm>
            <a:off x="7542307" y="3870242"/>
            <a:ext cx="2768600" cy="475199"/>
          </a:xfrm>
          <a:prstGeom prst="rect">
            <a:avLst/>
          </a:prstGeom>
          <a:solidFill>
            <a:schemeClr val="bg1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400" b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51" name="Text Placeholder 35">
            <a:extLst>
              <a:ext uri="{FF2B5EF4-FFF2-40B4-BE49-F238E27FC236}">
                <a16:creationId xmlns:a16="http://schemas.microsoft.com/office/drawing/2014/main" id="{D8E681BE-84D9-D880-6BCA-C96C33D561F0}"/>
              </a:ext>
            </a:extLst>
          </p:cNvPr>
          <p:cNvSpPr>
            <a:spLocks noGrp="1"/>
          </p:cNvSpPr>
          <p:nvPr>
            <p:ph type="body" sz="quarter" idx="103" hasCustomPrompt="1"/>
          </p:nvPr>
        </p:nvSpPr>
        <p:spPr>
          <a:xfrm>
            <a:off x="7542307" y="4678628"/>
            <a:ext cx="2768600" cy="475199"/>
          </a:xfrm>
          <a:prstGeom prst="rect">
            <a:avLst/>
          </a:prstGeom>
          <a:solidFill>
            <a:schemeClr val="accent1"/>
          </a:solidFill>
        </p:spPr>
        <p:txBody>
          <a:bodyPr rIns="108000" anchor="ctr">
            <a:noAutofit/>
          </a:bodyPr>
          <a:lstStyle>
            <a:lvl1pPr marL="0" indent="0" algn="ctr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5" name="Footer Placeholder 1">
            <a:extLst>
              <a:ext uri="{FF2B5EF4-FFF2-40B4-BE49-F238E27FC236}">
                <a16:creationId xmlns:a16="http://schemas.microsoft.com/office/drawing/2014/main" id="{B1E135DF-B64D-28CD-E9B7-2FAD8906A7D5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7" name="Date Placeholder 4">
            <a:extLst>
              <a:ext uri="{FF2B5EF4-FFF2-40B4-BE49-F238E27FC236}">
                <a16:creationId xmlns:a16="http://schemas.microsoft.com/office/drawing/2014/main" id="{A7356C89-95C8-4409-080F-8C8376FDE79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2021261729"/>
      </p:ext>
    </p:extLst>
  </p:cSld>
  <p:clrMapOvr>
    <a:masterClrMapping/>
  </p:clrMapOvr>
  <p:transition spd="med"/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trix-Organigramm (Variante 1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hteck 2">
            <a:extLst>
              <a:ext uri="{FF2B5EF4-FFF2-40B4-BE49-F238E27FC236}">
                <a16:creationId xmlns:a16="http://schemas.microsoft.com/office/drawing/2014/main" id="{511103EA-A212-F906-B017-3C574DF19488}"/>
              </a:ext>
            </a:extLst>
          </p:cNvPr>
          <p:cNvSpPr/>
          <p:nvPr userDrawn="1"/>
        </p:nvSpPr>
        <p:spPr>
          <a:xfrm>
            <a:off x="600074" y="1648309"/>
            <a:ext cx="10441411" cy="4106779"/>
          </a:xfrm>
          <a:prstGeom prst="rect">
            <a:avLst/>
          </a:prstGeom>
          <a:solidFill>
            <a:srgbClr val="EFEFF2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8000" tIns="108000" rIns="108000" bIns="108000" numCol="1" spcCol="38100" rtlCol="0" anchor="ctr">
            <a:noAutofit/>
          </a:bodyPr>
          <a:lstStyle/>
          <a:p>
            <a:pPr marL="5715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Wingdings" panose="05000000000000000000" pitchFamily="2" charset="2"/>
              <a:buChar char="§"/>
            </a:pPr>
            <a:endParaRPr lang="de-DE" sz="1400" kern="1200">
              <a:solidFill>
                <a:schemeClr val="bg2"/>
              </a:solidFill>
              <a:latin typeface="+mn-lt"/>
              <a:ea typeface="+mn-ea"/>
              <a:cs typeface="+mn-cs"/>
            </a:endParaRPr>
          </a:p>
        </p:txBody>
      </p:sp>
      <p:cxnSp>
        <p:nvCxnSpPr>
          <p:cNvPr id="71" name="Gerade Verbindung 70">
            <a:extLst>
              <a:ext uri="{FF2B5EF4-FFF2-40B4-BE49-F238E27FC236}">
                <a16:creationId xmlns:a16="http://schemas.microsoft.com/office/drawing/2014/main" id="{662653C3-9094-A12C-83CB-A276BB1D5E81}"/>
              </a:ext>
            </a:extLst>
          </p:cNvPr>
          <p:cNvCxnSpPr>
            <a:cxnSpLocks/>
          </p:cNvCxnSpPr>
          <p:nvPr userDrawn="1"/>
        </p:nvCxnSpPr>
        <p:spPr>
          <a:xfrm>
            <a:off x="7074344" y="4107842"/>
            <a:ext cx="467963" cy="0"/>
          </a:xfrm>
          <a:prstGeom prst="line">
            <a:avLst/>
          </a:prstGeom>
          <a:ln>
            <a:solidFill>
              <a:schemeClr val="bg1"/>
            </a:solidFill>
            <a:prstDash val="soli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7" name="Gerade Verbindung 66">
            <a:extLst>
              <a:ext uri="{FF2B5EF4-FFF2-40B4-BE49-F238E27FC236}">
                <a16:creationId xmlns:a16="http://schemas.microsoft.com/office/drawing/2014/main" id="{BB8F4F9D-C6F9-8B39-345E-32F404CBC059}"/>
              </a:ext>
            </a:extLst>
          </p:cNvPr>
          <p:cNvCxnSpPr>
            <a:cxnSpLocks/>
          </p:cNvCxnSpPr>
          <p:nvPr userDrawn="1"/>
        </p:nvCxnSpPr>
        <p:spPr>
          <a:xfrm>
            <a:off x="7074344" y="3299457"/>
            <a:ext cx="467963" cy="0"/>
          </a:xfrm>
          <a:prstGeom prst="line">
            <a:avLst/>
          </a:prstGeom>
          <a:ln>
            <a:solidFill>
              <a:schemeClr val="bg1"/>
            </a:solidFill>
            <a:prstDash val="soli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3" name="Gewinkelte Verbindung 52">
            <a:extLst>
              <a:ext uri="{FF2B5EF4-FFF2-40B4-BE49-F238E27FC236}">
                <a16:creationId xmlns:a16="http://schemas.microsoft.com/office/drawing/2014/main" id="{345B3448-9CFE-9D5D-8B79-61112782EF26}"/>
              </a:ext>
            </a:extLst>
          </p:cNvPr>
          <p:cNvCxnSpPr>
            <a:cxnSpLocks/>
            <a:stCxn id="20" idx="0"/>
            <a:endCxn id="42" idx="1"/>
          </p:cNvCxnSpPr>
          <p:nvPr userDrawn="1"/>
        </p:nvCxnSpPr>
        <p:spPr>
          <a:xfrm rot="5400000" flipH="1" flipV="1">
            <a:off x="3094220" y="1850334"/>
            <a:ext cx="570785" cy="1852263"/>
          </a:xfrm>
          <a:prstGeom prst="bentConnector2">
            <a:avLst/>
          </a:prstGeom>
          <a:ln>
            <a:solidFill>
              <a:schemeClr val="bg1"/>
            </a:solidFill>
            <a:prstDash val="soli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aphicFrame>
        <p:nvGraphicFramePr>
          <p:cNvPr id="26" name="think-cell data - do not delete" hidden="1">
            <a:extLst>
              <a:ext uri="{FF2B5EF4-FFF2-40B4-BE49-F238E27FC236}">
                <a16:creationId xmlns:a16="http://schemas.microsoft.com/office/drawing/2014/main" id="{95A5294A-83C9-0EA6-429C-DB2BD4117227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1861556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392" progId="TCLayout.ActiveDocument.1">
                  <p:embed/>
                </p:oleObj>
              </mc:Choice>
              <mc:Fallback>
                <p:oleObj name="think-cell Slide" r:id="rId3" imgW="405" imgH="392" progId="TCLayout.ActiveDocument.1">
                  <p:embed/>
                  <p:pic>
                    <p:nvPicPr>
                      <p:cNvPr id="2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95A5294A-83C9-0EA6-429C-DB2BD411722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26">
            <a:extLst>
              <a:ext uri="{FF2B5EF4-FFF2-40B4-BE49-F238E27FC236}">
                <a16:creationId xmlns:a16="http://schemas.microsoft.com/office/drawing/2014/main" id="{BE1CC98A-7548-70E1-9E6A-F49DA0556CFE}"/>
              </a:ext>
            </a:extLst>
          </p:cNvPr>
          <p:cNvSpPr>
            <a:spLocks noGrp="1"/>
          </p:cNvSpPr>
          <p:nvPr>
            <p:ph type="body" sz="quarter" idx="48"/>
          </p:nvPr>
        </p:nvSpPr>
        <p:spPr>
          <a:xfrm>
            <a:off x="600075" y="575750"/>
            <a:ext cx="10441412" cy="475199"/>
          </a:xfrm>
          <a:prstGeom prst="rect">
            <a:avLst/>
          </a:prstGeom>
        </p:spPr>
        <p:txBody>
          <a:bodyPr lIns="0" tIns="36000" bIns="36000"/>
          <a:lstStyle>
            <a:lvl1pPr marL="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4" name="Rectangle 9">
            <a:extLst>
              <a:ext uri="{FF2B5EF4-FFF2-40B4-BE49-F238E27FC236}">
                <a16:creationId xmlns:a16="http://schemas.microsoft.com/office/drawing/2014/main" id="{2FE92046-3A16-FE2A-9732-ED45E8E9F7AD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6" name="Text Placeholder 28">
            <a:extLst>
              <a:ext uri="{FF2B5EF4-FFF2-40B4-BE49-F238E27FC236}">
                <a16:creationId xmlns:a16="http://schemas.microsoft.com/office/drawing/2014/main" id="{615B9A9A-3391-994B-AB64-8A068DC66DA7}"/>
              </a:ext>
            </a:extLst>
          </p:cNvPr>
          <p:cNvSpPr>
            <a:spLocks noGrp="1"/>
          </p:cNvSpPr>
          <p:nvPr>
            <p:ph type="body" sz="quarter" idx="80" hasCustomPrompt="1"/>
          </p:nvPr>
        </p:nvSpPr>
        <p:spPr>
          <a:xfrm>
            <a:off x="1046587" y="129600"/>
            <a:ext cx="9994900" cy="320400"/>
          </a:xfrm>
          <a:prstGeom prst="rect">
            <a:avLst/>
          </a:prstGeom>
        </p:spPr>
        <p:txBody>
          <a:bodyPr lIns="0" tIns="36000" bIns="36000" anchor="ctr"/>
          <a:lstStyle>
            <a:lvl1pPr marL="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28" name="Slide Number Placeholder 26">
            <a:extLst>
              <a:ext uri="{FF2B5EF4-FFF2-40B4-BE49-F238E27FC236}">
                <a16:creationId xmlns:a16="http://schemas.microsoft.com/office/drawing/2014/main" id="{0301EB2E-CEEC-B077-7D5D-00FE3C54F93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20" name="Text Placeholder 35">
            <a:extLst>
              <a:ext uri="{FF2B5EF4-FFF2-40B4-BE49-F238E27FC236}">
                <a16:creationId xmlns:a16="http://schemas.microsoft.com/office/drawing/2014/main" id="{4D633826-CA15-DB67-70A3-7AC038695DAB}"/>
              </a:ext>
            </a:extLst>
          </p:cNvPr>
          <p:cNvSpPr>
            <a:spLocks noGrp="1"/>
          </p:cNvSpPr>
          <p:nvPr>
            <p:ph type="body" sz="quarter" idx="89" hasCustomPrompt="1"/>
          </p:nvPr>
        </p:nvSpPr>
        <p:spPr>
          <a:xfrm>
            <a:off x="1069181" y="3061857"/>
            <a:ext cx="2768600" cy="475199"/>
          </a:xfrm>
          <a:prstGeom prst="rect">
            <a:avLst/>
          </a:prstGeom>
          <a:noFill/>
        </p:spPr>
        <p:txBody>
          <a:bodyPr rIns="108000" anchor="ctr">
            <a:noAutofit/>
          </a:bodyPr>
          <a:lstStyle>
            <a:lvl1pPr marL="0" indent="0" algn="ctr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23" name="Text Placeholder 35">
            <a:extLst>
              <a:ext uri="{FF2B5EF4-FFF2-40B4-BE49-F238E27FC236}">
                <a16:creationId xmlns:a16="http://schemas.microsoft.com/office/drawing/2014/main" id="{F981F6B4-9AFB-2193-E96A-B1BFBE8D8379}"/>
              </a:ext>
            </a:extLst>
          </p:cNvPr>
          <p:cNvSpPr>
            <a:spLocks noGrp="1"/>
          </p:cNvSpPr>
          <p:nvPr>
            <p:ph type="body" sz="quarter" idx="92" hasCustomPrompt="1"/>
          </p:nvPr>
        </p:nvSpPr>
        <p:spPr>
          <a:xfrm>
            <a:off x="1069181" y="3870242"/>
            <a:ext cx="2768600" cy="475199"/>
          </a:xfrm>
          <a:prstGeom prst="rect">
            <a:avLst/>
          </a:prstGeom>
          <a:noFill/>
        </p:spPr>
        <p:txBody>
          <a:bodyPr rIns="108000" anchor="ctr">
            <a:noAutofit/>
          </a:bodyPr>
          <a:lstStyle>
            <a:lvl1pPr marL="0" indent="0" algn="ctr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27" name="Text Placeholder 35">
            <a:extLst>
              <a:ext uri="{FF2B5EF4-FFF2-40B4-BE49-F238E27FC236}">
                <a16:creationId xmlns:a16="http://schemas.microsoft.com/office/drawing/2014/main" id="{2906E0F9-8B5A-6D08-318A-3FC1D68B2547}"/>
              </a:ext>
            </a:extLst>
          </p:cNvPr>
          <p:cNvSpPr>
            <a:spLocks noGrp="1"/>
          </p:cNvSpPr>
          <p:nvPr>
            <p:ph type="body" sz="quarter" idx="95" hasCustomPrompt="1"/>
          </p:nvPr>
        </p:nvSpPr>
        <p:spPr>
          <a:xfrm>
            <a:off x="1069181" y="4678628"/>
            <a:ext cx="2768600" cy="475199"/>
          </a:xfrm>
          <a:prstGeom prst="rect">
            <a:avLst/>
          </a:prstGeom>
          <a:noFill/>
        </p:spPr>
        <p:txBody>
          <a:bodyPr rIns="108000" anchor="ctr">
            <a:noAutofit/>
          </a:bodyPr>
          <a:lstStyle>
            <a:lvl1pPr marL="0" indent="0" algn="ctr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42" name="Text Placeholder 35">
            <a:extLst>
              <a:ext uri="{FF2B5EF4-FFF2-40B4-BE49-F238E27FC236}">
                <a16:creationId xmlns:a16="http://schemas.microsoft.com/office/drawing/2014/main" id="{2344B13A-B578-45D9-BEAB-F6F6C2A17CCC}"/>
              </a:ext>
            </a:extLst>
          </p:cNvPr>
          <p:cNvSpPr>
            <a:spLocks noGrp="1"/>
          </p:cNvSpPr>
          <p:nvPr>
            <p:ph type="body" sz="quarter" idx="96" hasCustomPrompt="1"/>
          </p:nvPr>
        </p:nvSpPr>
        <p:spPr>
          <a:xfrm>
            <a:off x="4305744" y="2253472"/>
            <a:ext cx="2768600" cy="475199"/>
          </a:xfrm>
          <a:prstGeom prst="rect">
            <a:avLst/>
          </a:prstGeom>
          <a:noFill/>
        </p:spPr>
        <p:txBody>
          <a:bodyPr rIns="108000" anchor="ctr">
            <a:noAutofit/>
          </a:bodyPr>
          <a:lstStyle>
            <a:lvl1pPr marL="0" indent="0" algn="ctr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44" name="Text Placeholder 35">
            <a:extLst>
              <a:ext uri="{FF2B5EF4-FFF2-40B4-BE49-F238E27FC236}">
                <a16:creationId xmlns:a16="http://schemas.microsoft.com/office/drawing/2014/main" id="{855E9A4D-D926-2798-0BD2-2C3730A1E499}"/>
              </a:ext>
            </a:extLst>
          </p:cNvPr>
          <p:cNvSpPr>
            <a:spLocks noGrp="1"/>
          </p:cNvSpPr>
          <p:nvPr>
            <p:ph type="body" sz="quarter" idx="97" hasCustomPrompt="1"/>
          </p:nvPr>
        </p:nvSpPr>
        <p:spPr>
          <a:xfrm>
            <a:off x="4305744" y="3061857"/>
            <a:ext cx="2768600" cy="475199"/>
          </a:xfrm>
          <a:prstGeom prst="rect">
            <a:avLst/>
          </a:prstGeom>
          <a:noFill/>
        </p:spPr>
        <p:txBody>
          <a:bodyPr rIns="108000" anchor="ctr">
            <a:noAutofit/>
          </a:bodyPr>
          <a:lstStyle>
            <a:lvl1pPr marL="0" indent="0" algn="ctr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46" name="Text Placeholder 35">
            <a:extLst>
              <a:ext uri="{FF2B5EF4-FFF2-40B4-BE49-F238E27FC236}">
                <a16:creationId xmlns:a16="http://schemas.microsoft.com/office/drawing/2014/main" id="{FFB4E76D-356B-3F81-034C-AB15E38809C7}"/>
              </a:ext>
            </a:extLst>
          </p:cNvPr>
          <p:cNvSpPr>
            <a:spLocks noGrp="1"/>
          </p:cNvSpPr>
          <p:nvPr>
            <p:ph type="body" sz="quarter" idx="98" hasCustomPrompt="1"/>
          </p:nvPr>
        </p:nvSpPr>
        <p:spPr>
          <a:xfrm>
            <a:off x="4305744" y="3870242"/>
            <a:ext cx="2768600" cy="475199"/>
          </a:xfrm>
          <a:prstGeom prst="rect">
            <a:avLst/>
          </a:prstGeom>
          <a:noFill/>
        </p:spPr>
        <p:txBody>
          <a:bodyPr rIns="108000" anchor="ctr">
            <a:noAutofit/>
          </a:bodyPr>
          <a:lstStyle>
            <a:lvl1pPr marL="0" indent="0" algn="ctr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47" name="Text Placeholder 35">
            <a:extLst>
              <a:ext uri="{FF2B5EF4-FFF2-40B4-BE49-F238E27FC236}">
                <a16:creationId xmlns:a16="http://schemas.microsoft.com/office/drawing/2014/main" id="{E5C188D6-3B95-6010-9CEA-91B4193A3238}"/>
              </a:ext>
            </a:extLst>
          </p:cNvPr>
          <p:cNvSpPr>
            <a:spLocks noGrp="1"/>
          </p:cNvSpPr>
          <p:nvPr>
            <p:ph type="body" sz="quarter" idx="99" hasCustomPrompt="1"/>
          </p:nvPr>
        </p:nvSpPr>
        <p:spPr>
          <a:xfrm>
            <a:off x="4305744" y="4678628"/>
            <a:ext cx="2768600" cy="475199"/>
          </a:xfrm>
          <a:prstGeom prst="rect">
            <a:avLst/>
          </a:prstGeom>
          <a:noFill/>
        </p:spPr>
        <p:txBody>
          <a:bodyPr rIns="108000" anchor="ctr">
            <a:noAutofit/>
          </a:bodyPr>
          <a:lstStyle>
            <a:lvl1pPr marL="0" indent="0" algn="ctr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48" name="Text Placeholder 35">
            <a:extLst>
              <a:ext uri="{FF2B5EF4-FFF2-40B4-BE49-F238E27FC236}">
                <a16:creationId xmlns:a16="http://schemas.microsoft.com/office/drawing/2014/main" id="{ED9AA523-4070-8519-AB3B-57DC2BE4249B}"/>
              </a:ext>
            </a:extLst>
          </p:cNvPr>
          <p:cNvSpPr>
            <a:spLocks noGrp="1"/>
          </p:cNvSpPr>
          <p:nvPr>
            <p:ph type="body" sz="quarter" idx="100" hasCustomPrompt="1"/>
          </p:nvPr>
        </p:nvSpPr>
        <p:spPr>
          <a:xfrm>
            <a:off x="7542307" y="2253472"/>
            <a:ext cx="2768600" cy="475199"/>
          </a:xfrm>
          <a:prstGeom prst="rect">
            <a:avLst/>
          </a:prstGeom>
          <a:noFill/>
        </p:spPr>
        <p:txBody>
          <a:bodyPr rIns="108000" anchor="ctr">
            <a:noAutofit/>
          </a:bodyPr>
          <a:lstStyle>
            <a:lvl1pPr marL="0" indent="0" algn="ctr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49" name="Text Placeholder 35">
            <a:extLst>
              <a:ext uri="{FF2B5EF4-FFF2-40B4-BE49-F238E27FC236}">
                <a16:creationId xmlns:a16="http://schemas.microsoft.com/office/drawing/2014/main" id="{5A497CE2-7846-7DE3-D96A-549F431938D5}"/>
              </a:ext>
            </a:extLst>
          </p:cNvPr>
          <p:cNvSpPr>
            <a:spLocks noGrp="1"/>
          </p:cNvSpPr>
          <p:nvPr>
            <p:ph type="body" sz="quarter" idx="101" hasCustomPrompt="1"/>
          </p:nvPr>
        </p:nvSpPr>
        <p:spPr>
          <a:xfrm>
            <a:off x="7542307" y="3061857"/>
            <a:ext cx="2768600" cy="475199"/>
          </a:xfrm>
          <a:prstGeom prst="rect">
            <a:avLst/>
          </a:prstGeom>
          <a:noFill/>
        </p:spPr>
        <p:txBody>
          <a:bodyPr rIns="108000" anchor="ctr">
            <a:noAutofit/>
          </a:bodyPr>
          <a:lstStyle>
            <a:lvl1pPr marL="0" indent="0" algn="ctr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50" name="Text Placeholder 35">
            <a:extLst>
              <a:ext uri="{FF2B5EF4-FFF2-40B4-BE49-F238E27FC236}">
                <a16:creationId xmlns:a16="http://schemas.microsoft.com/office/drawing/2014/main" id="{D31B03F3-77A6-0FF3-282C-4A8606666CC5}"/>
              </a:ext>
            </a:extLst>
          </p:cNvPr>
          <p:cNvSpPr>
            <a:spLocks noGrp="1"/>
          </p:cNvSpPr>
          <p:nvPr>
            <p:ph type="body" sz="quarter" idx="102" hasCustomPrompt="1"/>
          </p:nvPr>
        </p:nvSpPr>
        <p:spPr>
          <a:xfrm>
            <a:off x="7542307" y="3870242"/>
            <a:ext cx="2768600" cy="475199"/>
          </a:xfrm>
          <a:prstGeom prst="rect">
            <a:avLst/>
          </a:prstGeom>
          <a:noFill/>
        </p:spPr>
        <p:txBody>
          <a:bodyPr rIns="108000" anchor="ctr">
            <a:noAutofit/>
          </a:bodyPr>
          <a:lstStyle>
            <a:lvl1pPr marL="0" indent="0" algn="ctr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51" name="Text Placeholder 35">
            <a:extLst>
              <a:ext uri="{FF2B5EF4-FFF2-40B4-BE49-F238E27FC236}">
                <a16:creationId xmlns:a16="http://schemas.microsoft.com/office/drawing/2014/main" id="{D8E681BE-84D9-D880-6BCA-C96C33D561F0}"/>
              </a:ext>
            </a:extLst>
          </p:cNvPr>
          <p:cNvSpPr>
            <a:spLocks noGrp="1"/>
          </p:cNvSpPr>
          <p:nvPr>
            <p:ph type="body" sz="quarter" idx="103" hasCustomPrompt="1"/>
          </p:nvPr>
        </p:nvSpPr>
        <p:spPr>
          <a:xfrm>
            <a:off x="7542307" y="4678628"/>
            <a:ext cx="2768600" cy="475199"/>
          </a:xfrm>
          <a:prstGeom prst="rect">
            <a:avLst/>
          </a:prstGeom>
          <a:noFill/>
        </p:spPr>
        <p:txBody>
          <a:bodyPr rIns="108000" anchor="ctr">
            <a:noAutofit/>
          </a:bodyPr>
          <a:lstStyle>
            <a:lvl1pPr marL="0" indent="0" algn="ctr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cxnSp>
        <p:nvCxnSpPr>
          <p:cNvPr id="14" name="Gerade Verbindung 13">
            <a:extLst>
              <a:ext uri="{FF2B5EF4-FFF2-40B4-BE49-F238E27FC236}">
                <a16:creationId xmlns:a16="http://schemas.microsoft.com/office/drawing/2014/main" id="{A12E47A4-C6CF-C593-31D4-AF5AC1C77EB1}"/>
              </a:ext>
            </a:extLst>
          </p:cNvPr>
          <p:cNvCxnSpPr>
            <a:cxnSpLocks/>
          </p:cNvCxnSpPr>
          <p:nvPr userDrawn="1"/>
        </p:nvCxnSpPr>
        <p:spPr>
          <a:xfrm>
            <a:off x="7074344" y="4916228"/>
            <a:ext cx="467963" cy="0"/>
          </a:xfrm>
          <a:prstGeom prst="line">
            <a:avLst/>
          </a:prstGeom>
          <a:ln>
            <a:solidFill>
              <a:schemeClr val="bg1"/>
            </a:solidFill>
            <a:prstDash val="soli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8" name="Gerade Verbindung 17">
            <a:extLst>
              <a:ext uri="{FF2B5EF4-FFF2-40B4-BE49-F238E27FC236}">
                <a16:creationId xmlns:a16="http://schemas.microsoft.com/office/drawing/2014/main" id="{219EE737-904E-EB83-C4C6-FD4907DBACE0}"/>
              </a:ext>
            </a:extLst>
          </p:cNvPr>
          <p:cNvCxnSpPr>
            <a:cxnSpLocks/>
          </p:cNvCxnSpPr>
          <p:nvPr userDrawn="1"/>
        </p:nvCxnSpPr>
        <p:spPr>
          <a:xfrm>
            <a:off x="7074344" y="2491072"/>
            <a:ext cx="467963" cy="0"/>
          </a:xfrm>
          <a:prstGeom prst="line">
            <a:avLst/>
          </a:prstGeom>
          <a:ln>
            <a:solidFill>
              <a:schemeClr val="bg1"/>
            </a:solidFill>
            <a:prstDash val="soli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2" name="Gerade Verbindung 21">
            <a:extLst>
              <a:ext uri="{FF2B5EF4-FFF2-40B4-BE49-F238E27FC236}">
                <a16:creationId xmlns:a16="http://schemas.microsoft.com/office/drawing/2014/main" id="{8DB13FA5-A91C-4706-5092-72727C18EA57}"/>
              </a:ext>
            </a:extLst>
          </p:cNvPr>
          <p:cNvCxnSpPr>
            <a:cxnSpLocks/>
          </p:cNvCxnSpPr>
          <p:nvPr userDrawn="1"/>
        </p:nvCxnSpPr>
        <p:spPr>
          <a:xfrm>
            <a:off x="3837781" y="4919030"/>
            <a:ext cx="467963" cy="0"/>
          </a:xfrm>
          <a:prstGeom prst="line">
            <a:avLst/>
          </a:prstGeom>
          <a:ln>
            <a:solidFill>
              <a:schemeClr val="bg1"/>
            </a:solidFill>
            <a:prstDash val="soli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4" name="Gerade Verbindung 23">
            <a:extLst>
              <a:ext uri="{FF2B5EF4-FFF2-40B4-BE49-F238E27FC236}">
                <a16:creationId xmlns:a16="http://schemas.microsoft.com/office/drawing/2014/main" id="{421D4B90-035C-29B3-76F8-6D5C40575B98}"/>
              </a:ext>
            </a:extLst>
          </p:cNvPr>
          <p:cNvCxnSpPr>
            <a:cxnSpLocks/>
          </p:cNvCxnSpPr>
          <p:nvPr userDrawn="1"/>
        </p:nvCxnSpPr>
        <p:spPr>
          <a:xfrm>
            <a:off x="3837781" y="4110645"/>
            <a:ext cx="467963" cy="0"/>
          </a:xfrm>
          <a:prstGeom prst="line">
            <a:avLst/>
          </a:prstGeom>
          <a:ln>
            <a:solidFill>
              <a:schemeClr val="bg1"/>
            </a:solidFill>
            <a:prstDash val="soli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5" name="Gerade Verbindung 24">
            <a:extLst>
              <a:ext uri="{FF2B5EF4-FFF2-40B4-BE49-F238E27FC236}">
                <a16:creationId xmlns:a16="http://schemas.microsoft.com/office/drawing/2014/main" id="{609DE003-586E-7C2A-237A-941893C9D7EF}"/>
              </a:ext>
            </a:extLst>
          </p:cNvPr>
          <p:cNvCxnSpPr>
            <a:cxnSpLocks/>
          </p:cNvCxnSpPr>
          <p:nvPr userDrawn="1"/>
        </p:nvCxnSpPr>
        <p:spPr>
          <a:xfrm>
            <a:off x="3837781" y="3302260"/>
            <a:ext cx="467963" cy="0"/>
          </a:xfrm>
          <a:prstGeom prst="line">
            <a:avLst/>
          </a:prstGeom>
          <a:ln>
            <a:solidFill>
              <a:schemeClr val="bg1"/>
            </a:solidFill>
            <a:prstDash val="soli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9" name="Gerade Verbindung 28">
            <a:extLst>
              <a:ext uri="{FF2B5EF4-FFF2-40B4-BE49-F238E27FC236}">
                <a16:creationId xmlns:a16="http://schemas.microsoft.com/office/drawing/2014/main" id="{1CE7BDE9-5D12-44C7-BA30-E0EF0E69A642}"/>
              </a:ext>
            </a:extLst>
          </p:cNvPr>
          <p:cNvCxnSpPr>
            <a:cxnSpLocks/>
          </p:cNvCxnSpPr>
          <p:nvPr userDrawn="1"/>
        </p:nvCxnSpPr>
        <p:spPr>
          <a:xfrm>
            <a:off x="2453481" y="3537056"/>
            <a:ext cx="0" cy="333186"/>
          </a:xfrm>
          <a:prstGeom prst="line">
            <a:avLst/>
          </a:prstGeom>
          <a:ln>
            <a:solidFill>
              <a:schemeClr val="bg1"/>
            </a:solidFill>
            <a:prstDash val="soli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Gerade Verbindung 31">
            <a:extLst>
              <a:ext uri="{FF2B5EF4-FFF2-40B4-BE49-F238E27FC236}">
                <a16:creationId xmlns:a16="http://schemas.microsoft.com/office/drawing/2014/main" id="{9E14B6DA-4C50-5D0F-9C8C-DE20D6514ABA}"/>
              </a:ext>
            </a:extLst>
          </p:cNvPr>
          <p:cNvCxnSpPr>
            <a:cxnSpLocks/>
          </p:cNvCxnSpPr>
          <p:nvPr userDrawn="1"/>
        </p:nvCxnSpPr>
        <p:spPr>
          <a:xfrm>
            <a:off x="2453481" y="4345441"/>
            <a:ext cx="0" cy="333187"/>
          </a:xfrm>
          <a:prstGeom prst="line">
            <a:avLst/>
          </a:prstGeom>
          <a:ln>
            <a:solidFill>
              <a:schemeClr val="bg1"/>
            </a:solidFill>
            <a:prstDash val="soli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3" name="Gerade Verbindung 32">
            <a:extLst>
              <a:ext uri="{FF2B5EF4-FFF2-40B4-BE49-F238E27FC236}">
                <a16:creationId xmlns:a16="http://schemas.microsoft.com/office/drawing/2014/main" id="{CD5BF68E-A1F9-C17D-2A8D-B33D7E70B48A}"/>
              </a:ext>
            </a:extLst>
          </p:cNvPr>
          <p:cNvCxnSpPr>
            <a:cxnSpLocks/>
            <a:stCxn id="44" idx="2"/>
            <a:endCxn id="46" idx="0"/>
          </p:cNvCxnSpPr>
          <p:nvPr userDrawn="1"/>
        </p:nvCxnSpPr>
        <p:spPr>
          <a:xfrm>
            <a:off x="5690044" y="3537056"/>
            <a:ext cx="0" cy="333186"/>
          </a:xfrm>
          <a:prstGeom prst="line">
            <a:avLst/>
          </a:prstGeom>
          <a:ln>
            <a:solidFill>
              <a:schemeClr val="bg1"/>
            </a:solidFill>
            <a:prstDash val="soli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4" name="Gerade Verbindung 33">
            <a:extLst>
              <a:ext uri="{FF2B5EF4-FFF2-40B4-BE49-F238E27FC236}">
                <a16:creationId xmlns:a16="http://schemas.microsoft.com/office/drawing/2014/main" id="{9070B8F2-2714-34C6-193A-64CB6C7499E8}"/>
              </a:ext>
            </a:extLst>
          </p:cNvPr>
          <p:cNvCxnSpPr>
            <a:cxnSpLocks/>
            <a:stCxn id="46" idx="2"/>
            <a:endCxn id="47" idx="0"/>
          </p:cNvCxnSpPr>
          <p:nvPr userDrawn="1"/>
        </p:nvCxnSpPr>
        <p:spPr>
          <a:xfrm>
            <a:off x="5690044" y="4345441"/>
            <a:ext cx="0" cy="333187"/>
          </a:xfrm>
          <a:prstGeom prst="line">
            <a:avLst/>
          </a:prstGeom>
          <a:ln>
            <a:solidFill>
              <a:schemeClr val="bg1"/>
            </a:solidFill>
            <a:prstDash val="soli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4" name="Gerade Verbindung 53">
            <a:extLst>
              <a:ext uri="{FF2B5EF4-FFF2-40B4-BE49-F238E27FC236}">
                <a16:creationId xmlns:a16="http://schemas.microsoft.com/office/drawing/2014/main" id="{1B1C3CCB-512E-E46C-BBCA-133F84D566FE}"/>
              </a:ext>
            </a:extLst>
          </p:cNvPr>
          <p:cNvCxnSpPr>
            <a:cxnSpLocks/>
          </p:cNvCxnSpPr>
          <p:nvPr userDrawn="1"/>
        </p:nvCxnSpPr>
        <p:spPr>
          <a:xfrm>
            <a:off x="8926607" y="4345441"/>
            <a:ext cx="0" cy="333187"/>
          </a:xfrm>
          <a:prstGeom prst="line">
            <a:avLst/>
          </a:prstGeom>
          <a:ln>
            <a:solidFill>
              <a:schemeClr val="bg1"/>
            </a:solidFill>
            <a:prstDash val="soli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5" name="Gerade Verbindung 54">
            <a:extLst>
              <a:ext uri="{FF2B5EF4-FFF2-40B4-BE49-F238E27FC236}">
                <a16:creationId xmlns:a16="http://schemas.microsoft.com/office/drawing/2014/main" id="{358CD70F-44CE-D778-93AF-F0AA3CD4CCC3}"/>
              </a:ext>
            </a:extLst>
          </p:cNvPr>
          <p:cNvCxnSpPr>
            <a:cxnSpLocks/>
          </p:cNvCxnSpPr>
          <p:nvPr userDrawn="1"/>
        </p:nvCxnSpPr>
        <p:spPr>
          <a:xfrm>
            <a:off x="8926607" y="3537056"/>
            <a:ext cx="0" cy="333186"/>
          </a:xfrm>
          <a:prstGeom prst="line">
            <a:avLst/>
          </a:prstGeom>
          <a:ln>
            <a:solidFill>
              <a:schemeClr val="bg1"/>
            </a:solidFill>
            <a:prstDash val="soli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2" name="Gerade Verbindung 61">
            <a:extLst>
              <a:ext uri="{FF2B5EF4-FFF2-40B4-BE49-F238E27FC236}">
                <a16:creationId xmlns:a16="http://schemas.microsoft.com/office/drawing/2014/main" id="{223487C1-5C60-CEF6-6844-74376C600831}"/>
              </a:ext>
            </a:extLst>
          </p:cNvPr>
          <p:cNvCxnSpPr>
            <a:cxnSpLocks/>
          </p:cNvCxnSpPr>
          <p:nvPr userDrawn="1"/>
        </p:nvCxnSpPr>
        <p:spPr>
          <a:xfrm>
            <a:off x="8926607" y="2728671"/>
            <a:ext cx="0" cy="333186"/>
          </a:xfrm>
          <a:prstGeom prst="line">
            <a:avLst/>
          </a:prstGeom>
          <a:ln>
            <a:solidFill>
              <a:schemeClr val="bg1"/>
            </a:solidFill>
            <a:prstDash val="soli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8" name="Gerade Verbindung 67">
            <a:extLst>
              <a:ext uri="{FF2B5EF4-FFF2-40B4-BE49-F238E27FC236}">
                <a16:creationId xmlns:a16="http://schemas.microsoft.com/office/drawing/2014/main" id="{A482B47D-7B5B-3DE7-CE33-9D1B079351FF}"/>
              </a:ext>
            </a:extLst>
          </p:cNvPr>
          <p:cNvCxnSpPr>
            <a:cxnSpLocks/>
            <a:stCxn id="42" idx="2"/>
            <a:endCxn id="44" idx="0"/>
          </p:cNvCxnSpPr>
          <p:nvPr userDrawn="1"/>
        </p:nvCxnSpPr>
        <p:spPr>
          <a:xfrm>
            <a:off x="5690044" y="2728671"/>
            <a:ext cx="0" cy="333186"/>
          </a:xfrm>
          <a:prstGeom prst="line">
            <a:avLst/>
          </a:prstGeom>
          <a:ln>
            <a:solidFill>
              <a:schemeClr val="bg1"/>
            </a:solidFill>
            <a:prstDash val="solid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7" name="Footer Placeholder 1">
            <a:extLst>
              <a:ext uri="{FF2B5EF4-FFF2-40B4-BE49-F238E27FC236}">
                <a16:creationId xmlns:a16="http://schemas.microsoft.com/office/drawing/2014/main" id="{39F3E5C7-528C-305B-EEE6-A45DA4C0A94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8" name="Date Placeholder 4">
            <a:extLst>
              <a:ext uri="{FF2B5EF4-FFF2-40B4-BE49-F238E27FC236}">
                <a16:creationId xmlns:a16="http://schemas.microsoft.com/office/drawing/2014/main" id="{137FD8A2-223E-1E43-9BEA-D2AF89564310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105449945"/>
      </p:ext>
    </p:extLst>
  </p:cSld>
  <p:clrMapOvr>
    <a:masterClrMapping/>
  </p:clrMapOvr>
  <p:transition spd="med"/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trix Organigramm (Variante 2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hteck 4">
            <a:extLst>
              <a:ext uri="{FF2B5EF4-FFF2-40B4-BE49-F238E27FC236}">
                <a16:creationId xmlns:a16="http://schemas.microsoft.com/office/drawing/2014/main" id="{F2EF594C-1666-7CE2-0922-5CB87B7D46D7}"/>
              </a:ext>
            </a:extLst>
          </p:cNvPr>
          <p:cNvSpPr/>
          <p:nvPr userDrawn="1"/>
        </p:nvSpPr>
        <p:spPr>
          <a:xfrm>
            <a:off x="600074" y="3259011"/>
            <a:ext cx="11445433" cy="923038"/>
          </a:xfrm>
          <a:prstGeom prst="rect">
            <a:avLst/>
          </a:prstGeom>
          <a:solidFill>
            <a:srgbClr val="EFEFF2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8000" tIns="108000" rIns="108000" bIns="108000" numCol="1" spcCol="38100" rtlCol="0" anchor="ctr">
            <a:noAutofit/>
          </a:bodyPr>
          <a:lstStyle/>
          <a:p>
            <a:pPr marL="5715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Wingdings" panose="05000000000000000000" pitchFamily="2" charset="2"/>
              <a:buChar char="§"/>
            </a:pPr>
            <a:endParaRPr lang="de-DE" sz="1400" kern="1200">
              <a:solidFill>
                <a:schemeClr val="bg2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15" name="Rechteck 14">
            <a:extLst>
              <a:ext uri="{FF2B5EF4-FFF2-40B4-BE49-F238E27FC236}">
                <a16:creationId xmlns:a16="http://schemas.microsoft.com/office/drawing/2014/main" id="{19812ACD-9413-C06D-6855-E28E8587609E}"/>
              </a:ext>
            </a:extLst>
          </p:cNvPr>
          <p:cNvSpPr/>
          <p:nvPr userDrawn="1"/>
        </p:nvSpPr>
        <p:spPr>
          <a:xfrm>
            <a:off x="600074" y="4244536"/>
            <a:ext cx="11445433" cy="923038"/>
          </a:xfrm>
          <a:prstGeom prst="rect">
            <a:avLst/>
          </a:prstGeom>
          <a:solidFill>
            <a:srgbClr val="D1D2D7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8000" tIns="108000" rIns="108000" bIns="108000" numCol="1" spcCol="38100" rtlCol="0" anchor="ctr">
            <a:noAutofit/>
          </a:bodyPr>
          <a:lstStyle/>
          <a:p>
            <a:pPr marL="5715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Wingdings" panose="05000000000000000000" pitchFamily="2" charset="2"/>
              <a:buChar char="§"/>
            </a:pPr>
            <a:endParaRPr lang="de-DE" sz="1400" kern="1200">
              <a:solidFill>
                <a:schemeClr val="bg2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16" name="Rechteck 15">
            <a:extLst>
              <a:ext uri="{FF2B5EF4-FFF2-40B4-BE49-F238E27FC236}">
                <a16:creationId xmlns:a16="http://schemas.microsoft.com/office/drawing/2014/main" id="{F6877DE8-A8A4-5B37-CFF0-630D9170FDD0}"/>
              </a:ext>
            </a:extLst>
          </p:cNvPr>
          <p:cNvSpPr/>
          <p:nvPr userDrawn="1"/>
        </p:nvSpPr>
        <p:spPr>
          <a:xfrm>
            <a:off x="600074" y="5230061"/>
            <a:ext cx="11445433" cy="923038"/>
          </a:xfrm>
          <a:prstGeom prst="rect">
            <a:avLst/>
          </a:prstGeom>
          <a:solidFill>
            <a:srgbClr val="949698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8000" tIns="108000" rIns="108000" bIns="108000" numCol="1" spcCol="38100" rtlCol="0" anchor="ctr">
            <a:noAutofit/>
          </a:bodyPr>
          <a:lstStyle/>
          <a:p>
            <a:pPr marL="5715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Wingdings" panose="05000000000000000000" pitchFamily="2" charset="2"/>
              <a:buChar char="§"/>
            </a:pPr>
            <a:endParaRPr lang="de-DE" sz="1400" kern="1200">
              <a:solidFill>
                <a:schemeClr val="bg1"/>
              </a:solidFill>
              <a:latin typeface="+mn-lt"/>
              <a:ea typeface="+mn-ea"/>
              <a:cs typeface="+mn-cs"/>
            </a:endParaRPr>
          </a:p>
        </p:txBody>
      </p:sp>
      <p:graphicFrame>
        <p:nvGraphicFramePr>
          <p:cNvPr id="26" name="think-cell data - do not delete" hidden="1">
            <a:extLst>
              <a:ext uri="{FF2B5EF4-FFF2-40B4-BE49-F238E27FC236}">
                <a16:creationId xmlns:a16="http://schemas.microsoft.com/office/drawing/2014/main" id="{95A5294A-83C9-0EA6-429C-DB2BD4117227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1861556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392" progId="TCLayout.ActiveDocument.1">
                  <p:embed/>
                </p:oleObj>
              </mc:Choice>
              <mc:Fallback>
                <p:oleObj name="think-cell Slide" r:id="rId3" imgW="405" imgH="392" progId="TCLayout.ActiveDocument.1">
                  <p:embed/>
                  <p:pic>
                    <p:nvPicPr>
                      <p:cNvPr id="2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95A5294A-83C9-0EA6-429C-DB2BD411722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26">
            <a:extLst>
              <a:ext uri="{FF2B5EF4-FFF2-40B4-BE49-F238E27FC236}">
                <a16:creationId xmlns:a16="http://schemas.microsoft.com/office/drawing/2014/main" id="{BE1CC98A-7548-70E1-9E6A-F49DA0556CFE}"/>
              </a:ext>
            </a:extLst>
          </p:cNvPr>
          <p:cNvSpPr>
            <a:spLocks noGrp="1"/>
          </p:cNvSpPr>
          <p:nvPr>
            <p:ph type="body" sz="quarter" idx="48"/>
          </p:nvPr>
        </p:nvSpPr>
        <p:spPr>
          <a:xfrm>
            <a:off x="600075" y="575750"/>
            <a:ext cx="10441412" cy="475199"/>
          </a:xfrm>
          <a:prstGeom prst="rect">
            <a:avLst/>
          </a:prstGeom>
        </p:spPr>
        <p:txBody>
          <a:bodyPr lIns="0" tIns="36000" bIns="36000"/>
          <a:lstStyle>
            <a:lvl1pPr marL="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4" name="Rectangle 9">
            <a:extLst>
              <a:ext uri="{FF2B5EF4-FFF2-40B4-BE49-F238E27FC236}">
                <a16:creationId xmlns:a16="http://schemas.microsoft.com/office/drawing/2014/main" id="{2FE92046-3A16-FE2A-9732-ED45E8E9F7AD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6" name="Text Placeholder 28">
            <a:extLst>
              <a:ext uri="{FF2B5EF4-FFF2-40B4-BE49-F238E27FC236}">
                <a16:creationId xmlns:a16="http://schemas.microsoft.com/office/drawing/2014/main" id="{615B9A9A-3391-994B-AB64-8A068DC66DA7}"/>
              </a:ext>
            </a:extLst>
          </p:cNvPr>
          <p:cNvSpPr>
            <a:spLocks noGrp="1"/>
          </p:cNvSpPr>
          <p:nvPr>
            <p:ph type="body" sz="quarter" idx="80" hasCustomPrompt="1"/>
          </p:nvPr>
        </p:nvSpPr>
        <p:spPr>
          <a:xfrm>
            <a:off x="1046587" y="129600"/>
            <a:ext cx="9994900" cy="320400"/>
          </a:xfrm>
          <a:prstGeom prst="rect">
            <a:avLst/>
          </a:prstGeom>
        </p:spPr>
        <p:txBody>
          <a:bodyPr lIns="0" tIns="36000" bIns="36000" anchor="ctr"/>
          <a:lstStyle>
            <a:lvl1pPr marL="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28" name="Slide Number Placeholder 26">
            <a:extLst>
              <a:ext uri="{FF2B5EF4-FFF2-40B4-BE49-F238E27FC236}">
                <a16:creationId xmlns:a16="http://schemas.microsoft.com/office/drawing/2014/main" id="{0301EB2E-CEEC-B077-7D5D-00FE3C54F93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B81C822A-1B28-4379-BFDC-0FFD0BFE5F5A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8" name="Text Placeholder 35">
            <a:extLst>
              <a:ext uri="{FF2B5EF4-FFF2-40B4-BE49-F238E27FC236}">
                <a16:creationId xmlns:a16="http://schemas.microsoft.com/office/drawing/2014/main" id="{997AD49B-616B-4CF6-773A-30855F9EE457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5689704" y="1597722"/>
            <a:ext cx="3499619" cy="413126"/>
          </a:xfrm>
          <a:prstGeom prst="rect">
            <a:avLst/>
          </a:prstGeom>
        </p:spPr>
        <p:txBody>
          <a:bodyPr rIns="108000">
            <a:noAutofit/>
          </a:bodyPr>
          <a:lstStyle>
            <a:lvl1pPr marL="0" indent="0" algn="l">
              <a:buNone/>
              <a:defRPr sz="12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9" name="Text Placeholder 35">
            <a:extLst>
              <a:ext uri="{FF2B5EF4-FFF2-40B4-BE49-F238E27FC236}">
                <a16:creationId xmlns:a16="http://schemas.microsoft.com/office/drawing/2014/main" id="{4695AB94-74E6-871F-DA54-5D76700071C3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5689706" y="1202434"/>
            <a:ext cx="3499618" cy="395288"/>
          </a:xfrm>
          <a:prstGeom prst="rect">
            <a:avLst/>
          </a:prstGeom>
          <a:solidFill>
            <a:schemeClr val="accent1"/>
          </a:solidFill>
        </p:spPr>
        <p:txBody>
          <a:bodyPr rIns="108000" anchor="ctr">
            <a:noAutofit/>
          </a:bodyPr>
          <a:lstStyle>
            <a:lvl1pPr marL="0" indent="0" algn="l">
              <a:buNone/>
              <a:defRPr sz="14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7" name="Text Placeholder 35">
            <a:extLst>
              <a:ext uri="{FF2B5EF4-FFF2-40B4-BE49-F238E27FC236}">
                <a16:creationId xmlns:a16="http://schemas.microsoft.com/office/drawing/2014/main" id="{74CE60F9-18E7-870C-8BF5-24322AC297F6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2999719" y="2670124"/>
            <a:ext cx="2222500" cy="424377"/>
          </a:xfrm>
          <a:prstGeom prst="rect">
            <a:avLst/>
          </a:prstGeom>
          <a:noFill/>
        </p:spPr>
        <p:txBody>
          <a:bodyPr rIns="108000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8" name="Text Placeholder 35">
            <a:extLst>
              <a:ext uri="{FF2B5EF4-FFF2-40B4-BE49-F238E27FC236}">
                <a16:creationId xmlns:a16="http://schemas.microsoft.com/office/drawing/2014/main" id="{EF35BB08-066E-FD8B-8441-856D6827A1BD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2999720" y="2390022"/>
            <a:ext cx="2222499" cy="395288"/>
          </a:xfrm>
          <a:prstGeom prst="rect">
            <a:avLst/>
          </a:prstGeom>
          <a:noFill/>
        </p:spPr>
        <p:txBody>
          <a:bodyPr rIns="108000"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9" name="Text Placeholder 35">
            <a:extLst>
              <a:ext uri="{FF2B5EF4-FFF2-40B4-BE49-F238E27FC236}">
                <a16:creationId xmlns:a16="http://schemas.microsoft.com/office/drawing/2014/main" id="{8BCEBF20-F5FD-C2A1-A587-372787F3A736}"/>
              </a:ext>
            </a:extLst>
          </p:cNvPr>
          <p:cNvSpPr>
            <a:spLocks noGrp="1"/>
          </p:cNvSpPr>
          <p:nvPr>
            <p:ph type="body" sz="quarter" idx="81" hasCustomPrompt="1"/>
          </p:nvPr>
        </p:nvSpPr>
        <p:spPr>
          <a:xfrm>
            <a:off x="2999719" y="3651764"/>
            <a:ext cx="2222500" cy="424377"/>
          </a:xfrm>
          <a:prstGeom prst="rect">
            <a:avLst/>
          </a:prstGeom>
          <a:noFill/>
        </p:spPr>
        <p:txBody>
          <a:bodyPr rIns="108000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20" name="Text Placeholder 35">
            <a:extLst>
              <a:ext uri="{FF2B5EF4-FFF2-40B4-BE49-F238E27FC236}">
                <a16:creationId xmlns:a16="http://schemas.microsoft.com/office/drawing/2014/main" id="{C462995F-C8EF-6A3F-31AA-9F4F367CD18E}"/>
              </a:ext>
            </a:extLst>
          </p:cNvPr>
          <p:cNvSpPr>
            <a:spLocks noGrp="1"/>
          </p:cNvSpPr>
          <p:nvPr>
            <p:ph type="body" sz="quarter" idx="82" hasCustomPrompt="1"/>
          </p:nvPr>
        </p:nvSpPr>
        <p:spPr>
          <a:xfrm>
            <a:off x="2999720" y="3371662"/>
            <a:ext cx="2222499" cy="395288"/>
          </a:xfrm>
          <a:prstGeom prst="rect">
            <a:avLst/>
          </a:prstGeom>
          <a:noFill/>
        </p:spPr>
        <p:txBody>
          <a:bodyPr rIns="108000"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21" name="Text Placeholder 35">
            <a:extLst>
              <a:ext uri="{FF2B5EF4-FFF2-40B4-BE49-F238E27FC236}">
                <a16:creationId xmlns:a16="http://schemas.microsoft.com/office/drawing/2014/main" id="{FAE559F8-9D64-61AF-5601-E08B532BF0D4}"/>
              </a:ext>
            </a:extLst>
          </p:cNvPr>
          <p:cNvSpPr>
            <a:spLocks noGrp="1"/>
          </p:cNvSpPr>
          <p:nvPr>
            <p:ph type="body" sz="quarter" idx="83" hasCustomPrompt="1"/>
          </p:nvPr>
        </p:nvSpPr>
        <p:spPr>
          <a:xfrm>
            <a:off x="2999719" y="4636701"/>
            <a:ext cx="2222500" cy="424377"/>
          </a:xfrm>
          <a:prstGeom prst="rect">
            <a:avLst/>
          </a:prstGeom>
          <a:noFill/>
        </p:spPr>
        <p:txBody>
          <a:bodyPr rIns="108000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22" name="Text Placeholder 35">
            <a:extLst>
              <a:ext uri="{FF2B5EF4-FFF2-40B4-BE49-F238E27FC236}">
                <a16:creationId xmlns:a16="http://schemas.microsoft.com/office/drawing/2014/main" id="{BC861920-3893-7D2A-21C3-0DF58A1B152C}"/>
              </a:ext>
            </a:extLst>
          </p:cNvPr>
          <p:cNvSpPr>
            <a:spLocks noGrp="1"/>
          </p:cNvSpPr>
          <p:nvPr>
            <p:ph type="body" sz="quarter" idx="84" hasCustomPrompt="1"/>
          </p:nvPr>
        </p:nvSpPr>
        <p:spPr>
          <a:xfrm>
            <a:off x="2999720" y="4356599"/>
            <a:ext cx="2222499" cy="395288"/>
          </a:xfrm>
          <a:prstGeom prst="rect">
            <a:avLst/>
          </a:prstGeom>
          <a:noFill/>
        </p:spPr>
        <p:txBody>
          <a:bodyPr rIns="108000"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0" name="Picture Placeholder 11">
            <a:extLst>
              <a:ext uri="{FF2B5EF4-FFF2-40B4-BE49-F238E27FC236}">
                <a16:creationId xmlns:a16="http://schemas.microsoft.com/office/drawing/2014/main" id="{2F48F378-42D5-FB66-65A9-6E1DCCEC00E1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4668115" y="1205814"/>
            <a:ext cx="841971" cy="805031"/>
          </a:xfrm>
          <a:custGeom>
            <a:avLst/>
            <a:gdLst>
              <a:gd name="connsiteX0" fmla="*/ 0 w 1746926"/>
              <a:gd name="connsiteY0" fmla="*/ 0 h 1746926"/>
              <a:gd name="connsiteX1" fmla="*/ 1746926 w 1746926"/>
              <a:gd name="connsiteY1" fmla="*/ 0 h 1746926"/>
              <a:gd name="connsiteX2" fmla="*/ 1746926 w 1746926"/>
              <a:gd name="connsiteY2" fmla="*/ 1746926 h 1746926"/>
              <a:gd name="connsiteX3" fmla="*/ 0 w 1746926"/>
              <a:gd name="connsiteY3" fmla="*/ 1746926 h 1746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6926" h="1746926">
                <a:moveTo>
                  <a:pt x="0" y="0"/>
                </a:moveTo>
                <a:lnTo>
                  <a:pt x="1746926" y="0"/>
                </a:lnTo>
                <a:lnTo>
                  <a:pt x="1746926" y="1746926"/>
                </a:lnTo>
                <a:lnTo>
                  <a:pt x="0" y="1746926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 dirty="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sp>
        <p:nvSpPr>
          <p:cNvPr id="11" name="Picture Placeholder 11">
            <a:extLst>
              <a:ext uri="{FF2B5EF4-FFF2-40B4-BE49-F238E27FC236}">
                <a16:creationId xmlns:a16="http://schemas.microsoft.com/office/drawing/2014/main" id="{A8DFC8CB-00F6-5612-9076-E749F312AC27}"/>
              </a:ext>
            </a:extLst>
          </p:cNvPr>
          <p:cNvSpPr>
            <a:spLocks noGrp="1"/>
          </p:cNvSpPr>
          <p:nvPr>
            <p:ph type="pic" sz="quarter" idx="101"/>
          </p:nvPr>
        </p:nvSpPr>
        <p:spPr>
          <a:xfrm>
            <a:off x="2106862" y="2391997"/>
            <a:ext cx="738438" cy="706040"/>
          </a:xfrm>
          <a:custGeom>
            <a:avLst/>
            <a:gdLst>
              <a:gd name="connsiteX0" fmla="*/ 0 w 1746926"/>
              <a:gd name="connsiteY0" fmla="*/ 0 h 1746926"/>
              <a:gd name="connsiteX1" fmla="*/ 1746926 w 1746926"/>
              <a:gd name="connsiteY1" fmla="*/ 0 h 1746926"/>
              <a:gd name="connsiteX2" fmla="*/ 1746926 w 1746926"/>
              <a:gd name="connsiteY2" fmla="*/ 1746926 h 1746926"/>
              <a:gd name="connsiteX3" fmla="*/ 0 w 1746926"/>
              <a:gd name="connsiteY3" fmla="*/ 1746926 h 1746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6926" h="1746926">
                <a:moveTo>
                  <a:pt x="0" y="0"/>
                </a:moveTo>
                <a:lnTo>
                  <a:pt x="1746926" y="0"/>
                </a:lnTo>
                <a:lnTo>
                  <a:pt x="1746926" y="1746926"/>
                </a:lnTo>
                <a:lnTo>
                  <a:pt x="0" y="1746926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 dirty="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sp>
        <p:nvSpPr>
          <p:cNvPr id="12" name="Text Placeholder 35">
            <a:extLst>
              <a:ext uri="{FF2B5EF4-FFF2-40B4-BE49-F238E27FC236}">
                <a16:creationId xmlns:a16="http://schemas.microsoft.com/office/drawing/2014/main" id="{89A3B652-7869-64E7-70A4-0218B54BC9AD}"/>
              </a:ext>
            </a:extLst>
          </p:cNvPr>
          <p:cNvSpPr>
            <a:spLocks noGrp="1"/>
          </p:cNvSpPr>
          <p:nvPr>
            <p:ph type="body" sz="quarter" idx="102" hasCustomPrompt="1"/>
          </p:nvPr>
        </p:nvSpPr>
        <p:spPr>
          <a:xfrm>
            <a:off x="2999719" y="5606847"/>
            <a:ext cx="2222500" cy="424377"/>
          </a:xfrm>
          <a:prstGeom prst="rect">
            <a:avLst/>
          </a:prstGeom>
          <a:noFill/>
        </p:spPr>
        <p:txBody>
          <a:bodyPr rIns="108000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13" name="Text Placeholder 35">
            <a:extLst>
              <a:ext uri="{FF2B5EF4-FFF2-40B4-BE49-F238E27FC236}">
                <a16:creationId xmlns:a16="http://schemas.microsoft.com/office/drawing/2014/main" id="{5A6872DB-1B69-E902-2072-9F67791D6515}"/>
              </a:ext>
            </a:extLst>
          </p:cNvPr>
          <p:cNvSpPr>
            <a:spLocks noGrp="1"/>
          </p:cNvSpPr>
          <p:nvPr>
            <p:ph type="body" sz="quarter" idx="103" hasCustomPrompt="1"/>
          </p:nvPr>
        </p:nvSpPr>
        <p:spPr>
          <a:xfrm>
            <a:off x="2999720" y="5326745"/>
            <a:ext cx="2222499" cy="395288"/>
          </a:xfrm>
          <a:prstGeom prst="rect">
            <a:avLst/>
          </a:prstGeom>
          <a:noFill/>
        </p:spPr>
        <p:txBody>
          <a:bodyPr rIns="108000"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27" name="Picture Placeholder 11">
            <a:extLst>
              <a:ext uri="{FF2B5EF4-FFF2-40B4-BE49-F238E27FC236}">
                <a16:creationId xmlns:a16="http://schemas.microsoft.com/office/drawing/2014/main" id="{4B2420EA-BAC5-853F-3B86-36F8C2041978}"/>
              </a:ext>
            </a:extLst>
          </p:cNvPr>
          <p:cNvSpPr>
            <a:spLocks noGrp="1"/>
          </p:cNvSpPr>
          <p:nvPr>
            <p:ph type="pic" sz="quarter" idx="108"/>
          </p:nvPr>
        </p:nvSpPr>
        <p:spPr>
          <a:xfrm>
            <a:off x="2106862" y="3372525"/>
            <a:ext cx="738438" cy="706040"/>
          </a:xfrm>
          <a:custGeom>
            <a:avLst/>
            <a:gdLst>
              <a:gd name="connsiteX0" fmla="*/ 0 w 1746926"/>
              <a:gd name="connsiteY0" fmla="*/ 0 h 1746926"/>
              <a:gd name="connsiteX1" fmla="*/ 1746926 w 1746926"/>
              <a:gd name="connsiteY1" fmla="*/ 0 h 1746926"/>
              <a:gd name="connsiteX2" fmla="*/ 1746926 w 1746926"/>
              <a:gd name="connsiteY2" fmla="*/ 1746926 h 1746926"/>
              <a:gd name="connsiteX3" fmla="*/ 0 w 1746926"/>
              <a:gd name="connsiteY3" fmla="*/ 1746926 h 1746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6926" h="1746926">
                <a:moveTo>
                  <a:pt x="0" y="0"/>
                </a:moveTo>
                <a:lnTo>
                  <a:pt x="1746926" y="0"/>
                </a:lnTo>
                <a:lnTo>
                  <a:pt x="1746926" y="1746926"/>
                </a:lnTo>
                <a:lnTo>
                  <a:pt x="0" y="1746926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 dirty="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sp>
        <p:nvSpPr>
          <p:cNvPr id="30" name="Picture Placeholder 11">
            <a:extLst>
              <a:ext uri="{FF2B5EF4-FFF2-40B4-BE49-F238E27FC236}">
                <a16:creationId xmlns:a16="http://schemas.microsoft.com/office/drawing/2014/main" id="{46C889A0-BC15-7356-0778-3068A9B4234E}"/>
              </a:ext>
            </a:extLst>
          </p:cNvPr>
          <p:cNvSpPr>
            <a:spLocks noGrp="1"/>
          </p:cNvSpPr>
          <p:nvPr>
            <p:ph type="pic" sz="quarter" idx="109"/>
          </p:nvPr>
        </p:nvSpPr>
        <p:spPr>
          <a:xfrm>
            <a:off x="2106862" y="4355611"/>
            <a:ext cx="738438" cy="706040"/>
          </a:xfrm>
          <a:custGeom>
            <a:avLst/>
            <a:gdLst>
              <a:gd name="connsiteX0" fmla="*/ 0 w 1746926"/>
              <a:gd name="connsiteY0" fmla="*/ 0 h 1746926"/>
              <a:gd name="connsiteX1" fmla="*/ 1746926 w 1746926"/>
              <a:gd name="connsiteY1" fmla="*/ 0 h 1746926"/>
              <a:gd name="connsiteX2" fmla="*/ 1746926 w 1746926"/>
              <a:gd name="connsiteY2" fmla="*/ 1746926 h 1746926"/>
              <a:gd name="connsiteX3" fmla="*/ 0 w 1746926"/>
              <a:gd name="connsiteY3" fmla="*/ 1746926 h 1746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6926" h="1746926">
                <a:moveTo>
                  <a:pt x="0" y="0"/>
                </a:moveTo>
                <a:lnTo>
                  <a:pt x="1746926" y="0"/>
                </a:lnTo>
                <a:lnTo>
                  <a:pt x="1746926" y="1746926"/>
                </a:lnTo>
                <a:lnTo>
                  <a:pt x="0" y="1746926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 dirty="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sp>
        <p:nvSpPr>
          <p:cNvPr id="31" name="Picture Placeholder 11">
            <a:extLst>
              <a:ext uri="{FF2B5EF4-FFF2-40B4-BE49-F238E27FC236}">
                <a16:creationId xmlns:a16="http://schemas.microsoft.com/office/drawing/2014/main" id="{FDE50A34-DB27-BA64-EBE8-DB06C22BE80F}"/>
              </a:ext>
            </a:extLst>
          </p:cNvPr>
          <p:cNvSpPr>
            <a:spLocks noGrp="1"/>
          </p:cNvSpPr>
          <p:nvPr>
            <p:ph type="pic" sz="quarter" idx="110"/>
          </p:nvPr>
        </p:nvSpPr>
        <p:spPr>
          <a:xfrm>
            <a:off x="2106862" y="5323906"/>
            <a:ext cx="738438" cy="706040"/>
          </a:xfrm>
          <a:custGeom>
            <a:avLst/>
            <a:gdLst>
              <a:gd name="connsiteX0" fmla="*/ 0 w 1746926"/>
              <a:gd name="connsiteY0" fmla="*/ 0 h 1746926"/>
              <a:gd name="connsiteX1" fmla="*/ 1746926 w 1746926"/>
              <a:gd name="connsiteY1" fmla="*/ 0 h 1746926"/>
              <a:gd name="connsiteX2" fmla="*/ 1746926 w 1746926"/>
              <a:gd name="connsiteY2" fmla="*/ 1746926 h 1746926"/>
              <a:gd name="connsiteX3" fmla="*/ 0 w 1746926"/>
              <a:gd name="connsiteY3" fmla="*/ 1746926 h 1746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6926" h="1746926">
                <a:moveTo>
                  <a:pt x="0" y="0"/>
                </a:moveTo>
                <a:lnTo>
                  <a:pt x="1746926" y="0"/>
                </a:lnTo>
                <a:lnTo>
                  <a:pt x="1746926" y="1746926"/>
                </a:lnTo>
                <a:lnTo>
                  <a:pt x="0" y="1746926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 dirty="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sp>
        <p:nvSpPr>
          <p:cNvPr id="24" name="Text Placeholder 35">
            <a:extLst>
              <a:ext uri="{FF2B5EF4-FFF2-40B4-BE49-F238E27FC236}">
                <a16:creationId xmlns:a16="http://schemas.microsoft.com/office/drawing/2014/main" id="{FCC02729-729A-A92B-7A9F-42EEFF18181D}"/>
              </a:ext>
            </a:extLst>
          </p:cNvPr>
          <p:cNvSpPr>
            <a:spLocks noGrp="1"/>
          </p:cNvSpPr>
          <p:nvPr>
            <p:ph type="body" sz="quarter" idx="111" hasCustomPrompt="1"/>
          </p:nvPr>
        </p:nvSpPr>
        <p:spPr>
          <a:xfrm>
            <a:off x="6326082" y="2662637"/>
            <a:ext cx="2222500" cy="424377"/>
          </a:xfrm>
          <a:prstGeom prst="rect">
            <a:avLst/>
          </a:prstGeom>
          <a:noFill/>
        </p:spPr>
        <p:txBody>
          <a:bodyPr rIns="108000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25" name="Text Placeholder 35">
            <a:extLst>
              <a:ext uri="{FF2B5EF4-FFF2-40B4-BE49-F238E27FC236}">
                <a16:creationId xmlns:a16="http://schemas.microsoft.com/office/drawing/2014/main" id="{38241AB2-8AE2-1565-1D92-89905025E1AD}"/>
              </a:ext>
            </a:extLst>
          </p:cNvPr>
          <p:cNvSpPr>
            <a:spLocks noGrp="1"/>
          </p:cNvSpPr>
          <p:nvPr>
            <p:ph type="body" sz="quarter" idx="112" hasCustomPrompt="1"/>
          </p:nvPr>
        </p:nvSpPr>
        <p:spPr>
          <a:xfrm>
            <a:off x="6326083" y="2382535"/>
            <a:ext cx="2222499" cy="395288"/>
          </a:xfrm>
          <a:prstGeom prst="rect">
            <a:avLst/>
          </a:prstGeom>
          <a:noFill/>
        </p:spPr>
        <p:txBody>
          <a:bodyPr rIns="108000"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29" name="Text Placeholder 35">
            <a:extLst>
              <a:ext uri="{FF2B5EF4-FFF2-40B4-BE49-F238E27FC236}">
                <a16:creationId xmlns:a16="http://schemas.microsoft.com/office/drawing/2014/main" id="{EF4375CB-A0BC-5E46-4530-2F6A5F97F6A1}"/>
              </a:ext>
            </a:extLst>
          </p:cNvPr>
          <p:cNvSpPr>
            <a:spLocks noGrp="1"/>
          </p:cNvSpPr>
          <p:nvPr>
            <p:ph type="body" sz="quarter" idx="113" hasCustomPrompt="1"/>
          </p:nvPr>
        </p:nvSpPr>
        <p:spPr>
          <a:xfrm>
            <a:off x="6326082" y="3644277"/>
            <a:ext cx="2222500" cy="424377"/>
          </a:xfrm>
          <a:prstGeom prst="rect">
            <a:avLst/>
          </a:prstGeom>
          <a:noFill/>
        </p:spPr>
        <p:txBody>
          <a:bodyPr rIns="108000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32" name="Text Placeholder 35">
            <a:extLst>
              <a:ext uri="{FF2B5EF4-FFF2-40B4-BE49-F238E27FC236}">
                <a16:creationId xmlns:a16="http://schemas.microsoft.com/office/drawing/2014/main" id="{8472487F-A4A3-32C6-7576-92E0632F8AC7}"/>
              </a:ext>
            </a:extLst>
          </p:cNvPr>
          <p:cNvSpPr>
            <a:spLocks noGrp="1"/>
          </p:cNvSpPr>
          <p:nvPr>
            <p:ph type="body" sz="quarter" idx="114" hasCustomPrompt="1"/>
          </p:nvPr>
        </p:nvSpPr>
        <p:spPr>
          <a:xfrm>
            <a:off x="6326083" y="3364175"/>
            <a:ext cx="2222499" cy="395288"/>
          </a:xfrm>
          <a:prstGeom prst="rect">
            <a:avLst/>
          </a:prstGeom>
          <a:noFill/>
        </p:spPr>
        <p:txBody>
          <a:bodyPr rIns="108000"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33" name="Text Placeholder 35">
            <a:extLst>
              <a:ext uri="{FF2B5EF4-FFF2-40B4-BE49-F238E27FC236}">
                <a16:creationId xmlns:a16="http://schemas.microsoft.com/office/drawing/2014/main" id="{6EE51844-4FDC-8A5E-6DB9-592A28D1BD41}"/>
              </a:ext>
            </a:extLst>
          </p:cNvPr>
          <p:cNvSpPr>
            <a:spLocks noGrp="1"/>
          </p:cNvSpPr>
          <p:nvPr>
            <p:ph type="body" sz="quarter" idx="115" hasCustomPrompt="1"/>
          </p:nvPr>
        </p:nvSpPr>
        <p:spPr>
          <a:xfrm>
            <a:off x="6326082" y="4629214"/>
            <a:ext cx="2222500" cy="424377"/>
          </a:xfrm>
          <a:prstGeom prst="rect">
            <a:avLst/>
          </a:prstGeom>
          <a:noFill/>
        </p:spPr>
        <p:txBody>
          <a:bodyPr rIns="108000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34" name="Text Placeholder 35">
            <a:extLst>
              <a:ext uri="{FF2B5EF4-FFF2-40B4-BE49-F238E27FC236}">
                <a16:creationId xmlns:a16="http://schemas.microsoft.com/office/drawing/2014/main" id="{1EAFB3E1-AF39-9926-44FD-65625BB973B8}"/>
              </a:ext>
            </a:extLst>
          </p:cNvPr>
          <p:cNvSpPr>
            <a:spLocks noGrp="1"/>
          </p:cNvSpPr>
          <p:nvPr>
            <p:ph type="body" sz="quarter" idx="116" hasCustomPrompt="1"/>
          </p:nvPr>
        </p:nvSpPr>
        <p:spPr>
          <a:xfrm>
            <a:off x="6326083" y="4349112"/>
            <a:ext cx="2222499" cy="395288"/>
          </a:xfrm>
          <a:prstGeom prst="rect">
            <a:avLst/>
          </a:prstGeom>
          <a:noFill/>
        </p:spPr>
        <p:txBody>
          <a:bodyPr rIns="108000"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35" name="Picture Placeholder 11">
            <a:extLst>
              <a:ext uri="{FF2B5EF4-FFF2-40B4-BE49-F238E27FC236}">
                <a16:creationId xmlns:a16="http://schemas.microsoft.com/office/drawing/2014/main" id="{D49D0A5F-6FC1-34DE-AA04-88348EA5001E}"/>
              </a:ext>
            </a:extLst>
          </p:cNvPr>
          <p:cNvSpPr>
            <a:spLocks noGrp="1"/>
          </p:cNvSpPr>
          <p:nvPr>
            <p:ph type="pic" sz="quarter" idx="117"/>
          </p:nvPr>
        </p:nvSpPr>
        <p:spPr>
          <a:xfrm>
            <a:off x="5433225" y="2384510"/>
            <a:ext cx="738438" cy="706040"/>
          </a:xfrm>
          <a:custGeom>
            <a:avLst/>
            <a:gdLst>
              <a:gd name="connsiteX0" fmla="*/ 0 w 1746926"/>
              <a:gd name="connsiteY0" fmla="*/ 0 h 1746926"/>
              <a:gd name="connsiteX1" fmla="*/ 1746926 w 1746926"/>
              <a:gd name="connsiteY1" fmla="*/ 0 h 1746926"/>
              <a:gd name="connsiteX2" fmla="*/ 1746926 w 1746926"/>
              <a:gd name="connsiteY2" fmla="*/ 1746926 h 1746926"/>
              <a:gd name="connsiteX3" fmla="*/ 0 w 1746926"/>
              <a:gd name="connsiteY3" fmla="*/ 1746926 h 1746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6926" h="1746926">
                <a:moveTo>
                  <a:pt x="0" y="0"/>
                </a:moveTo>
                <a:lnTo>
                  <a:pt x="1746926" y="0"/>
                </a:lnTo>
                <a:lnTo>
                  <a:pt x="1746926" y="1746926"/>
                </a:lnTo>
                <a:lnTo>
                  <a:pt x="0" y="1746926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 dirty="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sp>
        <p:nvSpPr>
          <p:cNvPr id="36" name="Text Placeholder 35">
            <a:extLst>
              <a:ext uri="{FF2B5EF4-FFF2-40B4-BE49-F238E27FC236}">
                <a16:creationId xmlns:a16="http://schemas.microsoft.com/office/drawing/2014/main" id="{4EA7478A-854F-14EC-4D79-2D3AC11A3BFA}"/>
              </a:ext>
            </a:extLst>
          </p:cNvPr>
          <p:cNvSpPr>
            <a:spLocks noGrp="1"/>
          </p:cNvSpPr>
          <p:nvPr>
            <p:ph type="body" sz="quarter" idx="118" hasCustomPrompt="1"/>
          </p:nvPr>
        </p:nvSpPr>
        <p:spPr>
          <a:xfrm>
            <a:off x="6326082" y="5599360"/>
            <a:ext cx="2222500" cy="424377"/>
          </a:xfrm>
          <a:prstGeom prst="rect">
            <a:avLst/>
          </a:prstGeom>
          <a:noFill/>
        </p:spPr>
        <p:txBody>
          <a:bodyPr rIns="108000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37" name="Text Placeholder 35">
            <a:extLst>
              <a:ext uri="{FF2B5EF4-FFF2-40B4-BE49-F238E27FC236}">
                <a16:creationId xmlns:a16="http://schemas.microsoft.com/office/drawing/2014/main" id="{1703F3CD-4C34-902B-EFD8-D856B35F2B33}"/>
              </a:ext>
            </a:extLst>
          </p:cNvPr>
          <p:cNvSpPr>
            <a:spLocks noGrp="1"/>
          </p:cNvSpPr>
          <p:nvPr>
            <p:ph type="body" sz="quarter" idx="119" hasCustomPrompt="1"/>
          </p:nvPr>
        </p:nvSpPr>
        <p:spPr>
          <a:xfrm>
            <a:off x="6326083" y="5319258"/>
            <a:ext cx="2222499" cy="395288"/>
          </a:xfrm>
          <a:prstGeom prst="rect">
            <a:avLst/>
          </a:prstGeom>
          <a:noFill/>
        </p:spPr>
        <p:txBody>
          <a:bodyPr rIns="108000"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38" name="Picture Placeholder 11">
            <a:extLst>
              <a:ext uri="{FF2B5EF4-FFF2-40B4-BE49-F238E27FC236}">
                <a16:creationId xmlns:a16="http://schemas.microsoft.com/office/drawing/2014/main" id="{CFAF997A-C14F-2512-98A4-CCC10092B35B}"/>
              </a:ext>
            </a:extLst>
          </p:cNvPr>
          <p:cNvSpPr>
            <a:spLocks noGrp="1"/>
          </p:cNvSpPr>
          <p:nvPr>
            <p:ph type="pic" sz="quarter" idx="120"/>
          </p:nvPr>
        </p:nvSpPr>
        <p:spPr>
          <a:xfrm>
            <a:off x="5433225" y="3365038"/>
            <a:ext cx="738438" cy="706040"/>
          </a:xfrm>
          <a:custGeom>
            <a:avLst/>
            <a:gdLst>
              <a:gd name="connsiteX0" fmla="*/ 0 w 1746926"/>
              <a:gd name="connsiteY0" fmla="*/ 0 h 1746926"/>
              <a:gd name="connsiteX1" fmla="*/ 1746926 w 1746926"/>
              <a:gd name="connsiteY1" fmla="*/ 0 h 1746926"/>
              <a:gd name="connsiteX2" fmla="*/ 1746926 w 1746926"/>
              <a:gd name="connsiteY2" fmla="*/ 1746926 h 1746926"/>
              <a:gd name="connsiteX3" fmla="*/ 0 w 1746926"/>
              <a:gd name="connsiteY3" fmla="*/ 1746926 h 1746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6926" h="1746926">
                <a:moveTo>
                  <a:pt x="0" y="0"/>
                </a:moveTo>
                <a:lnTo>
                  <a:pt x="1746926" y="0"/>
                </a:lnTo>
                <a:lnTo>
                  <a:pt x="1746926" y="1746926"/>
                </a:lnTo>
                <a:lnTo>
                  <a:pt x="0" y="1746926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 dirty="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sp>
        <p:nvSpPr>
          <p:cNvPr id="39" name="Picture Placeholder 11">
            <a:extLst>
              <a:ext uri="{FF2B5EF4-FFF2-40B4-BE49-F238E27FC236}">
                <a16:creationId xmlns:a16="http://schemas.microsoft.com/office/drawing/2014/main" id="{4D0B7F85-8845-3F9C-EAE2-86FD78EDE9FE}"/>
              </a:ext>
            </a:extLst>
          </p:cNvPr>
          <p:cNvSpPr>
            <a:spLocks noGrp="1"/>
          </p:cNvSpPr>
          <p:nvPr>
            <p:ph type="pic" sz="quarter" idx="121"/>
          </p:nvPr>
        </p:nvSpPr>
        <p:spPr>
          <a:xfrm>
            <a:off x="5433225" y="4348124"/>
            <a:ext cx="738438" cy="706040"/>
          </a:xfrm>
          <a:custGeom>
            <a:avLst/>
            <a:gdLst>
              <a:gd name="connsiteX0" fmla="*/ 0 w 1746926"/>
              <a:gd name="connsiteY0" fmla="*/ 0 h 1746926"/>
              <a:gd name="connsiteX1" fmla="*/ 1746926 w 1746926"/>
              <a:gd name="connsiteY1" fmla="*/ 0 h 1746926"/>
              <a:gd name="connsiteX2" fmla="*/ 1746926 w 1746926"/>
              <a:gd name="connsiteY2" fmla="*/ 1746926 h 1746926"/>
              <a:gd name="connsiteX3" fmla="*/ 0 w 1746926"/>
              <a:gd name="connsiteY3" fmla="*/ 1746926 h 1746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6926" h="1746926">
                <a:moveTo>
                  <a:pt x="0" y="0"/>
                </a:moveTo>
                <a:lnTo>
                  <a:pt x="1746926" y="0"/>
                </a:lnTo>
                <a:lnTo>
                  <a:pt x="1746926" y="1746926"/>
                </a:lnTo>
                <a:lnTo>
                  <a:pt x="0" y="1746926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 dirty="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sp>
        <p:nvSpPr>
          <p:cNvPr id="40" name="Picture Placeholder 11">
            <a:extLst>
              <a:ext uri="{FF2B5EF4-FFF2-40B4-BE49-F238E27FC236}">
                <a16:creationId xmlns:a16="http://schemas.microsoft.com/office/drawing/2014/main" id="{BEE31692-11C7-2EDE-DFA6-553271EF101E}"/>
              </a:ext>
            </a:extLst>
          </p:cNvPr>
          <p:cNvSpPr>
            <a:spLocks noGrp="1"/>
          </p:cNvSpPr>
          <p:nvPr>
            <p:ph type="pic" sz="quarter" idx="122"/>
          </p:nvPr>
        </p:nvSpPr>
        <p:spPr>
          <a:xfrm>
            <a:off x="5433225" y="5316419"/>
            <a:ext cx="738438" cy="706040"/>
          </a:xfrm>
          <a:custGeom>
            <a:avLst/>
            <a:gdLst>
              <a:gd name="connsiteX0" fmla="*/ 0 w 1746926"/>
              <a:gd name="connsiteY0" fmla="*/ 0 h 1746926"/>
              <a:gd name="connsiteX1" fmla="*/ 1746926 w 1746926"/>
              <a:gd name="connsiteY1" fmla="*/ 0 h 1746926"/>
              <a:gd name="connsiteX2" fmla="*/ 1746926 w 1746926"/>
              <a:gd name="connsiteY2" fmla="*/ 1746926 h 1746926"/>
              <a:gd name="connsiteX3" fmla="*/ 0 w 1746926"/>
              <a:gd name="connsiteY3" fmla="*/ 1746926 h 1746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6926" h="1746926">
                <a:moveTo>
                  <a:pt x="0" y="0"/>
                </a:moveTo>
                <a:lnTo>
                  <a:pt x="1746926" y="0"/>
                </a:lnTo>
                <a:lnTo>
                  <a:pt x="1746926" y="1746926"/>
                </a:lnTo>
                <a:lnTo>
                  <a:pt x="0" y="1746926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 dirty="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sp>
        <p:nvSpPr>
          <p:cNvPr id="41" name="Text Placeholder 35">
            <a:extLst>
              <a:ext uri="{FF2B5EF4-FFF2-40B4-BE49-F238E27FC236}">
                <a16:creationId xmlns:a16="http://schemas.microsoft.com/office/drawing/2014/main" id="{955453BA-4D8D-A95D-7E80-09EB0B9E2AD2}"/>
              </a:ext>
            </a:extLst>
          </p:cNvPr>
          <p:cNvSpPr>
            <a:spLocks noGrp="1"/>
          </p:cNvSpPr>
          <p:nvPr>
            <p:ph type="body" sz="quarter" idx="123" hasCustomPrompt="1"/>
          </p:nvPr>
        </p:nvSpPr>
        <p:spPr>
          <a:xfrm>
            <a:off x="9652444" y="2661539"/>
            <a:ext cx="2222500" cy="424377"/>
          </a:xfrm>
          <a:prstGeom prst="rect">
            <a:avLst/>
          </a:prstGeom>
          <a:noFill/>
        </p:spPr>
        <p:txBody>
          <a:bodyPr rIns="108000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43" name="Text Placeholder 35">
            <a:extLst>
              <a:ext uri="{FF2B5EF4-FFF2-40B4-BE49-F238E27FC236}">
                <a16:creationId xmlns:a16="http://schemas.microsoft.com/office/drawing/2014/main" id="{18F1CC68-E0A1-320D-ECB3-FBF0C0B08E63}"/>
              </a:ext>
            </a:extLst>
          </p:cNvPr>
          <p:cNvSpPr>
            <a:spLocks noGrp="1"/>
          </p:cNvSpPr>
          <p:nvPr>
            <p:ph type="body" sz="quarter" idx="124" hasCustomPrompt="1"/>
          </p:nvPr>
        </p:nvSpPr>
        <p:spPr>
          <a:xfrm>
            <a:off x="9652445" y="2381437"/>
            <a:ext cx="2222499" cy="395288"/>
          </a:xfrm>
          <a:prstGeom prst="rect">
            <a:avLst/>
          </a:prstGeom>
          <a:noFill/>
        </p:spPr>
        <p:txBody>
          <a:bodyPr rIns="108000"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44" name="Text Placeholder 35">
            <a:extLst>
              <a:ext uri="{FF2B5EF4-FFF2-40B4-BE49-F238E27FC236}">
                <a16:creationId xmlns:a16="http://schemas.microsoft.com/office/drawing/2014/main" id="{66786E27-7B95-03BD-1F36-E73F674C1538}"/>
              </a:ext>
            </a:extLst>
          </p:cNvPr>
          <p:cNvSpPr>
            <a:spLocks noGrp="1"/>
          </p:cNvSpPr>
          <p:nvPr>
            <p:ph type="body" sz="quarter" idx="125" hasCustomPrompt="1"/>
          </p:nvPr>
        </p:nvSpPr>
        <p:spPr>
          <a:xfrm>
            <a:off x="9652444" y="3643179"/>
            <a:ext cx="2222500" cy="424377"/>
          </a:xfrm>
          <a:prstGeom prst="rect">
            <a:avLst/>
          </a:prstGeom>
          <a:noFill/>
        </p:spPr>
        <p:txBody>
          <a:bodyPr rIns="108000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45" name="Text Placeholder 35">
            <a:extLst>
              <a:ext uri="{FF2B5EF4-FFF2-40B4-BE49-F238E27FC236}">
                <a16:creationId xmlns:a16="http://schemas.microsoft.com/office/drawing/2014/main" id="{2D273E51-B5F3-A97F-FCE1-098ECEFFF8D1}"/>
              </a:ext>
            </a:extLst>
          </p:cNvPr>
          <p:cNvSpPr>
            <a:spLocks noGrp="1"/>
          </p:cNvSpPr>
          <p:nvPr>
            <p:ph type="body" sz="quarter" idx="126" hasCustomPrompt="1"/>
          </p:nvPr>
        </p:nvSpPr>
        <p:spPr>
          <a:xfrm>
            <a:off x="9652445" y="3363077"/>
            <a:ext cx="2222499" cy="395288"/>
          </a:xfrm>
          <a:prstGeom prst="rect">
            <a:avLst/>
          </a:prstGeom>
          <a:noFill/>
        </p:spPr>
        <p:txBody>
          <a:bodyPr rIns="108000"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46" name="Text Placeholder 35">
            <a:extLst>
              <a:ext uri="{FF2B5EF4-FFF2-40B4-BE49-F238E27FC236}">
                <a16:creationId xmlns:a16="http://schemas.microsoft.com/office/drawing/2014/main" id="{6AF19B5E-22C6-7D45-9535-62A6B6155EE5}"/>
              </a:ext>
            </a:extLst>
          </p:cNvPr>
          <p:cNvSpPr>
            <a:spLocks noGrp="1"/>
          </p:cNvSpPr>
          <p:nvPr>
            <p:ph type="body" sz="quarter" idx="127" hasCustomPrompt="1"/>
          </p:nvPr>
        </p:nvSpPr>
        <p:spPr>
          <a:xfrm>
            <a:off x="9652444" y="4628116"/>
            <a:ext cx="2222500" cy="424377"/>
          </a:xfrm>
          <a:prstGeom prst="rect">
            <a:avLst/>
          </a:prstGeom>
          <a:noFill/>
        </p:spPr>
        <p:txBody>
          <a:bodyPr rIns="108000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47" name="Text Placeholder 35">
            <a:extLst>
              <a:ext uri="{FF2B5EF4-FFF2-40B4-BE49-F238E27FC236}">
                <a16:creationId xmlns:a16="http://schemas.microsoft.com/office/drawing/2014/main" id="{EFD6C105-2EC1-8A62-CEFA-2730F4B80757}"/>
              </a:ext>
            </a:extLst>
          </p:cNvPr>
          <p:cNvSpPr>
            <a:spLocks noGrp="1"/>
          </p:cNvSpPr>
          <p:nvPr>
            <p:ph type="body" sz="quarter" idx="128" hasCustomPrompt="1"/>
          </p:nvPr>
        </p:nvSpPr>
        <p:spPr>
          <a:xfrm>
            <a:off x="9652445" y="4348014"/>
            <a:ext cx="2222499" cy="395288"/>
          </a:xfrm>
          <a:prstGeom prst="rect">
            <a:avLst/>
          </a:prstGeom>
          <a:noFill/>
        </p:spPr>
        <p:txBody>
          <a:bodyPr rIns="108000"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48" name="Picture Placeholder 11">
            <a:extLst>
              <a:ext uri="{FF2B5EF4-FFF2-40B4-BE49-F238E27FC236}">
                <a16:creationId xmlns:a16="http://schemas.microsoft.com/office/drawing/2014/main" id="{F70E5343-9E45-CE7F-DD38-15D05600C6BA}"/>
              </a:ext>
            </a:extLst>
          </p:cNvPr>
          <p:cNvSpPr>
            <a:spLocks noGrp="1"/>
          </p:cNvSpPr>
          <p:nvPr>
            <p:ph type="pic" sz="quarter" idx="129"/>
          </p:nvPr>
        </p:nvSpPr>
        <p:spPr>
          <a:xfrm>
            <a:off x="8759587" y="2383412"/>
            <a:ext cx="738438" cy="706040"/>
          </a:xfrm>
          <a:custGeom>
            <a:avLst/>
            <a:gdLst>
              <a:gd name="connsiteX0" fmla="*/ 0 w 1746926"/>
              <a:gd name="connsiteY0" fmla="*/ 0 h 1746926"/>
              <a:gd name="connsiteX1" fmla="*/ 1746926 w 1746926"/>
              <a:gd name="connsiteY1" fmla="*/ 0 h 1746926"/>
              <a:gd name="connsiteX2" fmla="*/ 1746926 w 1746926"/>
              <a:gd name="connsiteY2" fmla="*/ 1746926 h 1746926"/>
              <a:gd name="connsiteX3" fmla="*/ 0 w 1746926"/>
              <a:gd name="connsiteY3" fmla="*/ 1746926 h 1746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6926" h="1746926">
                <a:moveTo>
                  <a:pt x="0" y="0"/>
                </a:moveTo>
                <a:lnTo>
                  <a:pt x="1746926" y="0"/>
                </a:lnTo>
                <a:lnTo>
                  <a:pt x="1746926" y="1746926"/>
                </a:lnTo>
                <a:lnTo>
                  <a:pt x="0" y="1746926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 dirty="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sp>
        <p:nvSpPr>
          <p:cNvPr id="49" name="Text Placeholder 35">
            <a:extLst>
              <a:ext uri="{FF2B5EF4-FFF2-40B4-BE49-F238E27FC236}">
                <a16:creationId xmlns:a16="http://schemas.microsoft.com/office/drawing/2014/main" id="{7405D5FD-57A3-02A3-8249-A2DAE7B9981B}"/>
              </a:ext>
            </a:extLst>
          </p:cNvPr>
          <p:cNvSpPr>
            <a:spLocks noGrp="1"/>
          </p:cNvSpPr>
          <p:nvPr>
            <p:ph type="body" sz="quarter" idx="130" hasCustomPrompt="1"/>
          </p:nvPr>
        </p:nvSpPr>
        <p:spPr>
          <a:xfrm>
            <a:off x="9652444" y="5598262"/>
            <a:ext cx="2222500" cy="424377"/>
          </a:xfrm>
          <a:prstGeom prst="rect">
            <a:avLst/>
          </a:prstGeom>
          <a:noFill/>
        </p:spPr>
        <p:txBody>
          <a:bodyPr rIns="108000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1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/>
              <a:t>Your Text</a:t>
            </a:r>
            <a:endParaRPr lang="en-ID"/>
          </a:p>
        </p:txBody>
      </p:sp>
      <p:sp>
        <p:nvSpPr>
          <p:cNvPr id="50" name="Text Placeholder 35">
            <a:extLst>
              <a:ext uri="{FF2B5EF4-FFF2-40B4-BE49-F238E27FC236}">
                <a16:creationId xmlns:a16="http://schemas.microsoft.com/office/drawing/2014/main" id="{502D780D-FB83-B2A7-2083-2068734DA854}"/>
              </a:ext>
            </a:extLst>
          </p:cNvPr>
          <p:cNvSpPr>
            <a:spLocks noGrp="1"/>
          </p:cNvSpPr>
          <p:nvPr>
            <p:ph type="body" sz="quarter" idx="131" hasCustomPrompt="1"/>
          </p:nvPr>
        </p:nvSpPr>
        <p:spPr>
          <a:xfrm>
            <a:off x="9652445" y="5318160"/>
            <a:ext cx="2222499" cy="395288"/>
          </a:xfrm>
          <a:prstGeom prst="rect">
            <a:avLst/>
          </a:prstGeom>
          <a:noFill/>
        </p:spPr>
        <p:txBody>
          <a:bodyPr rIns="108000"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51" name="Picture Placeholder 11">
            <a:extLst>
              <a:ext uri="{FF2B5EF4-FFF2-40B4-BE49-F238E27FC236}">
                <a16:creationId xmlns:a16="http://schemas.microsoft.com/office/drawing/2014/main" id="{ADFAA1B8-FFBA-3515-BE1A-EA0337B44103}"/>
              </a:ext>
            </a:extLst>
          </p:cNvPr>
          <p:cNvSpPr>
            <a:spLocks noGrp="1"/>
          </p:cNvSpPr>
          <p:nvPr>
            <p:ph type="pic" sz="quarter" idx="132"/>
          </p:nvPr>
        </p:nvSpPr>
        <p:spPr>
          <a:xfrm>
            <a:off x="8759587" y="3363940"/>
            <a:ext cx="738438" cy="706040"/>
          </a:xfrm>
          <a:custGeom>
            <a:avLst/>
            <a:gdLst>
              <a:gd name="connsiteX0" fmla="*/ 0 w 1746926"/>
              <a:gd name="connsiteY0" fmla="*/ 0 h 1746926"/>
              <a:gd name="connsiteX1" fmla="*/ 1746926 w 1746926"/>
              <a:gd name="connsiteY1" fmla="*/ 0 h 1746926"/>
              <a:gd name="connsiteX2" fmla="*/ 1746926 w 1746926"/>
              <a:gd name="connsiteY2" fmla="*/ 1746926 h 1746926"/>
              <a:gd name="connsiteX3" fmla="*/ 0 w 1746926"/>
              <a:gd name="connsiteY3" fmla="*/ 1746926 h 1746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6926" h="1746926">
                <a:moveTo>
                  <a:pt x="0" y="0"/>
                </a:moveTo>
                <a:lnTo>
                  <a:pt x="1746926" y="0"/>
                </a:lnTo>
                <a:lnTo>
                  <a:pt x="1746926" y="1746926"/>
                </a:lnTo>
                <a:lnTo>
                  <a:pt x="0" y="1746926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 dirty="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sp>
        <p:nvSpPr>
          <p:cNvPr id="52" name="Picture Placeholder 11">
            <a:extLst>
              <a:ext uri="{FF2B5EF4-FFF2-40B4-BE49-F238E27FC236}">
                <a16:creationId xmlns:a16="http://schemas.microsoft.com/office/drawing/2014/main" id="{0D40DB19-2D90-1A9E-EE2B-8EE255A24285}"/>
              </a:ext>
            </a:extLst>
          </p:cNvPr>
          <p:cNvSpPr>
            <a:spLocks noGrp="1"/>
          </p:cNvSpPr>
          <p:nvPr>
            <p:ph type="pic" sz="quarter" idx="133"/>
          </p:nvPr>
        </p:nvSpPr>
        <p:spPr>
          <a:xfrm>
            <a:off x="8759587" y="4347026"/>
            <a:ext cx="738438" cy="706040"/>
          </a:xfrm>
          <a:custGeom>
            <a:avLst/>
            <a:gdLst>
              <a:gd name="connsiteX0" fmla="*/ 0 w 1746926"/>
              <a:gd name="connsiteY0" fmla="*/ 0 h 1746926"/>
              <a:gd name="connsiteX1" fmla="*/ 1746926 w 1746926"/>
              <a:gd name="connsiteY1" fmla="*/ 0 h 1746926"/>
              <a:gd name="connsiteX2" fmla="*/ 1746926 w 1746926"/>
              <a:gd name="connsiteY2" fmla="*/ 1746926 h 1746926"/>
              <a:gd name="connsiteX3" fmla="*/ 0 w 1746926"/>
              <a:gd name="connsiteY3" fmla="*/ 1746926 h 1746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6926" h="1746926">
                <a:moveTo>
                  <a:pt x="0" y="0"/>
                </a:moveTo>
                <a:lnTo>
                  <a:pt x="1746926" y="0"/>
                </a:lnTo>
                <a:lnTo>
                  <a:pt x="1746926" y="1746926"/>
                </a:lnTo>
                <a:lnTo>
                  <a:pt x="0" y="1746926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 dirty="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sp>
        <p:nvSpPr>
          <p:cNvPr id="53" name="Picture Placeholder 11">
            <a:extLst>
              <a:ext uri="{FF2B5EF4-FFF2-40B4-BE49-F238E27FC236}">
                <a16:creationId xmlns:a16="http://schemas.microsoft.com/office/drawing/2014/main" id="{60282768-BCFA-1778-884B-7E2A32A1B862}"/>
              </a:ext>
            </a:extLst>
          </p:cNvPr>
          <p:cNvSpPr>
            <a:spLocks noGrp="1"/>
          </p:cNvSpPr>
          <p:nvPr>
            <p:ph type="pic" sz="quarter" idx="134"/>
          </p:nvPr>
        </p:nvSpPr>
        <p:spPr>
          <a:xfrm>
            <a:off x="8759587" y="5315321"/>
            <a:ext cx="738438" cy="706040"/>
          </a:xfrm>
          <a:custGeom>
            <a:avLst/>
            <a:gdLst>
              <a:gd name="connsiteX0" fmla="*/ 0 w 1746926"/>
              <a:gd name="connsiteY0" fmla="*/ 0 h 1746926"/>
              <a:gd name="connsiteX1" fmla="*/ 1746926 w 1746926"/>
              <a:gd name="connsiteY1" fmla="*/ 0 h 1746926"/>
              <a:gd name="connsiteX2" fmla="*/ 1746926 w 1746926"/>
              <a:gd name="connsiteY2" fmla="*/ 1746926 h 1746926"/>
              <a:gd name="connsiteX3" fmla="*/ 0 w 1746926"/>
              <a:gd name="connsiteY3" fmla="*/ 1746926 h 1746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6926" h="1746926">
                <a:moveTo>
                  <a:pt x="0" y="0"/>
                </a:moveTo>
                <a:lnTo>
                  <a:pt x="1746926" y="0"/>
                </a:lnTo>
                <a:lnTo>
                  <a:pt x="1746926" y="1746926"/>
                </a:lnTo>
                <a:lnTo>
                  <a:pt x="0" y="1746926"/>
                </a:lnTo>
                <a:close/>
              </a:path>
            </a:pathLst>
          </a:custGeom>
          <a:pattFill prst="pct90">
            <a:fgClr>
              <a:schemeClr val="tx1"/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>
              <a:buNone/>
              <a:defRPr lang="de-DE" sz="1100" dirty="0">
                <a:solidFill>
                  <a:schemeClr val="bg1"/>
                </a:solidFill>
              </a:defRPr>
            </a:lvl1pPr>
          </a:lstStyle>
          <a:p>
            <a:pPr lvl="0" algn="ctr"/>
            <a:endParaRPr lang="de-DE"/>
          </a:p>
        </p:txBody>
      </p:sp>
      <p:cxnSp>
        <p:nvCxnSpPr>
          <p:cNvPr id="66" name="Gerade Verbindung 65">
            <a:extLst>
              <a:ext uri="{FF2B5EF4-FFF2-40B4-BE49-F238E27FC236}">
                <a16:creationId xmlns:a16="http://schemas.microsoft.com/office/drawing/2014/main" id="{CFFB4E37-BA2C-2919-C4EE-CF424BEF53D7}"/>
              </a:ext>
            </a:extLst>
          </p:cNvPr>
          <p:cNvCxnSpPr>
            <a:cxnSpLocks/>
            <a:stCxn id="8" idx="2"/>
          </p:cNvCxnSpPr>
          <p:nvPr userDrawn="1"/>
        </p:nvCxnSpPr>
        <p:spPr>
          <a:xfrm>
            <a:off x="7439514" y="2010848"/>
            <a:ext cx="1521" cy="371687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6" name="Gerade Verbindung 85">
            <a:extLst>
              <a:ext uri="{FF2B5EF4-FFF2-40B4-BE49-F238E27FC236}">
                <a16:creationId xmlns:a16="http://schemas.microsoft.com/office/drawing/2014/main" id="{7A7F1869-BB25-4F0A-9D8A-3C55DA3FCF70}"/>
              </a:ext>
            </a:extLst>
          </p:cNvPr>
          <p:cNvCxnSpPr>
            <a:cxnSpLocks/>
          </p:cNvCxnSpPr>
          <p:nvPr userDrawn="1"/>
        </p:nvCxnSpPr>
        <p:spPr>
          <a:xfrm flipV="1">
            <a:off x="4110639" y="2123670"/>
            <a:ext cx="6653055" cy="262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1" name="Gerade Verbindung 90">
            <a:extLst>
              <a:ext uri="{FF2B5EF4-FFF2-40B4-BE49-F238E27FC236}">
                <a16:creationId xmlns:a16="http://schemas.microsoft.com/office/drawing/2014/main" id="{BA991B85-84F2-D443-06C5-4D568826B916}"/>
              </a:ext>
            </a:extLst>
          </p:cNvPr>
          <p:cNvCxnSpPr>
            <a:cxnSpLocks/>
          </p:cNvCxnSpPr>
          <p:nvPr userDrawn="1"/>
        </p:nvCxnSpPr>
        <p:spPr>
          <a:xfrm>
            <a:off x="4110639" y="2123670"/>
            <a:ext cx="0" cy="266352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3" name="Gerade Verbindung 92">
            <a:extLst>
              <a:ext uri="{FF2B5EF4-FFF2-40B4-BE49-F238E27FC236}">
                <a16:creationId xmlns:a16="http://schemas.microsoft.com/office/drawing/2014/main" id="{56E2DB22-BEB1-ECAE-B6EF-474296C0369F}"/>
              </a:ext>
            </a:extLst>
          </p:cNvPr>
          <p:cNvCxnSpPr>
            <a:cxnSpLocks/>
            <a:stCxn id="43" idx="0"/>
          </p:cNvCxnSpPr>
          <p:nvPr userDrawn="1"/>
        </p:nvCxnSpPr>
        <p:spPr>
          <a:xfrm flipV="1">
            <a:off x="10763695" y="2123670"/>
            <a:ext cx="0" cy="257767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13" name="Gerade Verbindung 112">
            <a:extLst>
              <a:ext uri="{FF2B5EF4-FFF2-40B4-BE49-F238E27FC236}">
                <a16:creationId xmlns:a16="http://schemas.microsoft.com/office/drawing/2014/main" id="{0D3DD58B-D74D-8E5F-1687-CE617AE8B478}"/>
              </a:ext>
            </a:extLst>
          </p:cNvPr>
          <p:cNvCxnSpPr>
            <a:cxnSpLocks/>
            <a:stCxn id="17" idx="2"/>
            <a:endCxn id="20" idx="0"/>
          </p:cNvCxnSpPr>
          <p:nvPr userDrawn="1"/>
        </p:nvCxnSpPr>
        <p:spPr>
          <a:xfrm>
            <a:off x="4110969" y="3094501"/>
            <a:ext cx="1" cy="277161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16" name="Gerade Verbindung 115">
            <a:extLst>
              <a:ext uri="{FF2B5EF4-FFF2-40B4-BE49-F238E27FC236}">
                <a16:creationId xmlns:a16="http://schemas.microsoft.com/office/drawing/2014/main" id="{2D33C646-2CB7-1E4F-C026-9397E0AA1901}"/>
              </a:ext>
            </a:extLst>
          </p:cNvPr>
          <p:cNvCxnSpPr>
            <a:cxnSpLocks/>
            <a:endCxn id="22" idx="0"/>
          </p:cNvCxnSpPr>
          <p:nvPr userDrawn="1"/>
        </p:nvCxnSpPr>
        <p:spPr>
          <a:xfrm>
            <a:off x="4110639" y="4076141"/>
            <a:ext cx="331" cy="280458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19" name="Gerade Verbindung 118">
            <a:extLst>
              <a:ext uri="{FF2B5EF4-FFF2-40B4-BE49-F238E27FC236}">
                <a16:creationId xmlns:a16="http://schemas.microsoft.com/office/drawing/2014/main" id="{63B44BF8-39B0-44B2-4330-683CC2A85926}"/>
              </a:ext>
            </a:extLst>
          </p:cNvPr>
          <p:cNvCxnSpPr>
            <a:cxnSpLocks/>
            <a:stCxn id="21" idx="2"/>
          </p:cNvCxnSpPr>
          <p:nvPr userDrawn="1"/>
        </p:nvCxnSpPr>
        <p:spPr>
          <a:xfrm flipH="1">
            <a:off x="4110638" y="5061078"/>
            <a:ext cx="331" cy="262828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2" name="Gerade Verbindung 121">
            <a:extLst>
              <a:ext uri="{FF2B5EF4-FFF2-40B4-BE49-F238E27FC236}">
                <a16:creationId xmlns:a16="http://schemas.microsoft.com/office/drawing/2014/main" id="{0BA824C9-9E4C-3938-3659-81DA921968B0}"/>
              </a:ext>
            </a:extLst>
          </p:cNvPr>
          <p:cNvCxnSpPr>
            <a:cxnSpLocks/>
          </p:cNvCxnSpPr>
          <p:nvPr userDrawn="1"/>
        </p:nvCxnSpPr>
        <p:spPr>
          <a:xfrm>
            <a:off x="7437164" y="3094501"/>
            <a:ext cx="1" cy="277161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3" name="Gerade Verbindung 122">
            <a:extLst>
              <a:ext uri="{FF2B5EF4-FFF2-40B4-BE49-F238E27FC236}">
                <a16:creationId xmlns:a16="http://schemas.microsoft.com/office/drawing/2014/main" id="{2F7098C4-6FD4-4EFC-CDB1-5A3495B65E45}"/>
              </a:ext>
            </a:extLst>
          </p:cNvPr>
          <p:cNvCxnSpPr>
            <a:cxnSpLocks/>
          </p:cNvCxnSpPr>
          <p:nvPr userDrawn="1"/>
        </p:nvCxnSpPr>
        <p:spPr>
          <a:xfrm>
            <a:off x="7436834" y="4076141"/>
            <a:ext cx="331" cy="280458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4" name="Gerade Verbindung 123">
            <a:extLst>
              <a:ext uri="{FF2B5EF4-FFF2-40B4-BE49-F238E27FC236}">
                <a16:creationId xmlns:a16="http://schemas.microsoft.com/office/drawing/2014/main" id="{D036D074-F57E-A488-B1DE-FA157158D32D}"/>
              </a:ext>
            </a:extLst>
          </p:cNvPr>
          <p:cNvCxnSpPr>
            <a:cxnSpLocks/>
          </p:cNvCxnSpPr>
          <p:nvPr userDrawn="1"/>
        </p:nvCxnSpPr>
        <p:spPr>
          <a:xfrm flipH="1">
            <a:off x="7436833" y="5061078"/>
            <a:ext cx="331" cy="262828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8" name="Gerade Verbindung 127">
            <a:extLst>
              <a:ext uri="{FF2B5EF4-FFF2-40B4-BE49-F238E27FC236}">
                <a16:creationId xmlns:a16="http://schemas.microsoft.com/office/drawing/2014/main" id="{6A606B9C-E3AA-50B4-CB6B-E11E5DE6170B}"/>
              </a:ext>
            </a:extLst>
          </p:cNvPr>
          <p:cNvCxnSpPr>
            <a:cxnSpLocks/>
          </p:cNvCxnSpPr>
          <p:nvPr userDrawn="1"/>
        </p:nvCxnSpPr>
        <p:spPr>
          <a:xfrm>
            <a:off x="10771930" y="3094501"/>
            <a:ext cx="1" cy="277161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9" name="Gerade Verbindung 128">
            <a:extLst>
              <a:ext uri="{FF2B5EF4-FFF2-40B4-BE49-F238E27FC236}">
                <a16:creationId xmlns:a16="http://schemas.microsoft.com/office/drawing/2014/main" id="{77D81252-24DA-1998-6099-B2EA850DB2A8}"/>
              </a:ext>
            </a:extLst>
          </p:cNvPr>
          <p:cNvCxnSpPr>
            <a:cxnSpLocks/>
          </p:cNvCxnSpPr>
          <p:nvPr userDrawn="1"/>
        </p:nvCxnSpPr>
        <p:spPr>
          <a:xfrm>
            <a:off x="10771600" y="4076141"/>
            <a:ext cx="331" cy="280458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30" name="Gerade Verbindung 129">
            <a:extLst>
              <a:ext uri="{FF2B5EF4-FFF2-40B4-BE49-F238E27FC236}">
                <a16:creationId xmlns:a16="http://schemas.microsoft.com/office/drawing/2014/main" id="{722C7BF8-FE46-65F1-B01D-EED4B48DD1A5}"/>
              </a:ext>
            </a:extLst>
          </p:cNvPr>
          <p:cNvCxnSpPr>
            <a:cxnSpLocks/>
          </p:cNvCxnSpPr>
          <p:nvPr userDrawn="1"/>
        </p:nvCxnSpPr>
        <p:spPr>
          <a:xfrm flipH="1">
            <a:off x="10771599" y="5061078"/>
            <a:ext cx="331" cy="262828"/>
          </a:xfrm>
          <a:prstGeom prst="line">
            <a:avLst/>
          </a:prstGeom>
          <a:ln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1" name="Text Placeholder 35">
            <a:extLst>
              <a:ext uri="{FF2B5EF4-FFF2-40B4-BE49-F238E27FC236}">
                <a16:creationId xmlns:a16="http://schemas.microsoft.com/office/drawing/2014/main" id="{96BF27C2-8DC7-0135-B966-403ABED044AE}"/>
              </a:ext>
            </a:extLst>
          </p:cNvPr>
          <p:cNvSpPr>
            <a:spLocks noGrp="1"/>
          </p:cNvSpPr>
          <p:nvPr>
            <p:ph type="body" sz="quarter" idx="135" hasCustomPrompt="1"/>
          </p:nvPr>
        </p:nvSpPr>
        <p:spPr>
          <a:xfrm>
            <a:off x="772992" y="2390022"/>
            <a:ext cx="1175223" cy="695894"/>
          </a:xfrm>
          <a:prstGeom prst="rect">
            <a:avLst/>
          </a:prstGeom>
          <a:noFill/>
        </p:spPr>
        <p:txBody>
          <a:bodyPr rIns="108000"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32" name="Text Placeholder 35">
            <a:extLst>
              <a:ext uri="{FF2B5EF4-FFF2-40B4-BE49-F238E27FC236}">
                <a16:creationId xmlns:a16="http://schemas.microsoft.com/office/drawing/2014/main" id="{209427BD-66ED-9EB3-319C-96E61475E013}"/>
              </a:ext>
            </a:extLst>
          </p:cNvPr>
          <p:cNvSpPr>
            <a:spLocks noGrp="1"/>
          </p:cNvSpPr>
          <p:nvPr>
            <p:ph type="body" sz="quarter" idx="136" hasCustomPrompt="1"/>
          </p:nvPr>
        </p:nvSpPr>
        <p:spPr>
          <a:xfrm>
            <a:off x="772992" y="3371365"/>
            <a:ext cx="1175223" cy="695894"/>
          </a:xfrm>
          <a:prstGeom prst="rect">
            <a:avLst/>
          </a:prstGeom>
          <a:noFill/>
        </p:spPr>
        <p:txBody>
          <a:bodyPr rIns="108000"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33" name="Text Placeholder 35">
            <a:extLst>
              <a:ext uri="{FF2B5EF4-FFF2-40B4-BE49-F238E27FC236}">
                <a16:creationId xmlns:a16="http://schemas.microsoft.com/office/drawing/2014/main" id="{09F943AA-33B9-51C0-80E0-F1F592925674}"/>
              </a:ext>
            </a:extLst>
          </p:cNvPr>
          <p:cNvSpPr>
            <a:spLocks noGrp="1"/>
          </p:cNvSpPr>
          <p:nvPr>
            <p:ph type="body" sz="quarter" idx="137" hasCustomPrompt="1"/>
          </p:nvPr>
        </p:nvSpPr>
        <p:spPr>
          <a:xfrm>
            <a:off x="772992" y="4352708"/>
            <a:ext cx="1175223" cy="695894"/>
          </a:xfrm>
          <a:prstGeom prst="rect">
            <a:avLst/>
          </a:prstGeom>
          <a:noFill/>
        </p:spPr>
        <p:txBody>
          <a:bodyPr rIns="108000"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134" name="Text Placeholder 35">
            <a:extLst>
              <a:ext uri="{FF2B5EF4-FFF2-40B4-BE49-F238E27FC236}">
                <a16:creationId xmlns:a16="http://schemas.microsoft.com/office/drawing/2014/main" id="{88F53E0B-A67A-02E2-0C0F-E1236965DC85}"/>
              </a:ext>
            </a:extLst>
          </p:cNvPr>
          <p:cNvSpPr>
            <a:spLocks noGrp="1"/>
          </p:cNvSpPr>
          <p:nvPr>
            <p:ph type="body" sz="quarter" idx="138" hasCustomPrompt="1"/>
          </p:nvPr>
        </p:nvSpPr>
        <p:spPr>
          <a:xfrm>
            <a:off x="772992" y="5334052"/>
            <a:ext cx="1175223" cy="695894"/>
          </a:xfrm>
          <a:prstGeom prst="rect">
            <a:avLst/>
          </a:prstGeom>
          <a:noFill/>
        </p:spPr>
        <p:txBody>
          <a:bodyPr rIns="108000" anchor="ctr">
            <a:noAutofit/>
          </a:bodyPr>
          <a:lstStyle>
            <a:lvl1pPr marL="0" indent="0" algn="l">
              <a:buFont typeface="Wingdings" panose="05000000000000000000" pitchFamily="2" charset="2"/>
              <a:buNone/>
              <a:defRPr sz="1200" b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en-US"/>
              <a:t>Description title</a:t>
            </a:r>
          </a:p>
        </p:txBody>
      </p:sp>
      <p:sp>
        <p:nvSpPr>
          <p:cNvPr id="7" name="Footer Placeholder 1">
            <a:extLst>
              <a:ext uri="{FF2B5EF4-FFF2-40B4-BE49-F238E27FC236}">
                <a16:creationId xmlns:a16="http://schemas.microsoft.com/office/drawing/2014/main" id="{4AA42776-4E77-A297-7974-72E13C25B0DE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8724" y="6356350"/>
            <a:ext cx="10361613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  <p:sp>
        <p:nvSpPr>
          <p:cNvPr id="14" name="Date Placeholder 4">
            <a:extLst>
              <a:ext uri="{FF2B5EF4-FFF2-40B4-BE49-F238E27FC236}">
                <a16:creationId xmlns:a16="http://schemas.microsoft.com/office/drawing/2014/main" id="{787292A0-A594-5146-C9F0-672AB2C80AF7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580275" cy="365125"/>
          </a:xfrm>
          <a:prstGeom prst="rect">
            <a:avLst/>
          </a:prstGeom>
        </p:spPr>
        <p:txBody>
          <a:bodyPr lIns="0" rIns="0"/>
          <a:lstStyle>
            <a:lvl1pPr>
              <a:defRPr lang="de-DE" sz="1000" smtClean="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de-DE"/>
              <a:t>19.09.25</a:t>
            </a:r>
          </a:p>
        </p:txBody>
      </p:sp>
    </p:spTree>
    <p:extLst>
      <p:ext uri="{BB962C8B-B14F-4D97-AF65-F5344CB8AC3E}">
        <p14:creationId xmlns:p14="http://schemas.microsoft.com/office/powerpoint/2010/main" val="3798084219"/>
      </p:ext>
    </p:extLst>
  </p:cSld>
  <p:clrMapOvr>
    <a:masterClrMapping/>
  </p:clrMapOvr>
  <p:transition spd="med"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Kapitelfolie_für_Unterkap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hink-cell data - do not delete" hidden="1">
            <a:extLst>
              <a:ext uri="{FF2B5EF4-FFF2-40B4-BE49-F238E27FC236}">
                <a16:creationId xmlns:a16="http://schemas.microsoft.com/office/drawing/2014/main" id="{EFD48568-3A69-E50C-6EC5-5432C9703B05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67282238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44" imgH="343" progId="TCLayout.ActiveDocument.1">
                  <p:embed/>
                </p:oleObj>
              </mc:Choice>
              <mc:Fallback>
                <p:oleObj name="think-cell Slide" r:id="rId3" imgW="344" imgH="343" progId="TCLayout.ActiveDocument.1">
                  <p:embed/>
                  <p:pic>
                    <p:nvPicPr>
                      <p:cNvPr id="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FD48568-3A69-E50C-6EC5-5432C9703B0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6" name="Rechteck 25">
            <a:extLst>
              <a:ext uri="{FF2B5EF4-FFF2-40B4-BE49-F238E27FC236}">
                <a16:creationId xmlns:a16="http://schemas.microsoft.com/office/drawing/2014/main" id="{E00E0E23-CEB8-0DB8-0F85-1C2861A56B28}"/>
              </a:ext>
            </a:extLst>
          </p:cNvPr>
          <p:cNvSpPr/>
          <p:nvPr userDrawn="1"/>
        </p:nvSpPr>
        <p:spPr>
          <a:xfrm>
            <a:off x="0" y="0"/>
            <a:ext cx="12241043" cy="6857999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Consolas"/>
              <a:buNone/>
              <a:tabLst/>
              <a:defRPr/>
            </a:pPr>
            <a:endParaRPr kumimoji="0" lang="de-DE" sz="3600" b="0" i="0" u="none" strike="noStrike" kern="0" cap="none" spc="0" normalizeH="0" baseline="0" noProof="0">
              <a:ln>
                <a:noFill/>
              </a:ln>
              <a:solidFill>
                <a:srgbClr val="161619"/>
              </a:solidFill>
              <a:effectLst/>
              <a:uLnTx/>
              <a:uFillTx/>
              <a:latin typeface="Consolas"/>
              <a:cs typeface="Consolas"/>
              <a:sym typeface="Consolas"/>
            </a:endParaRP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C2E539B9-467F-C151-81BA-3D4FF3584CF8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036949" y="902295"/>
            <a:ext cx="1187766" cy="1125985"/>
          </a:xfrm>
          <a:prstGeom prst="rect">
            <a:avLst/>
          </a:prstGeom>
          <a:solidFill>
            <a:schemeClr val="accent1"/>
          </a:solidFill>
        </p:spPr>
        <p:txBody>
          <a:bodyPr anchor="ctr"/>
          <a:lstStyle>
            <a:lvl1pPr marL="0" indent="0" algn="ctr">
              <a:buNone/>
              <a:defRPr sz="540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r>
              <a:rPr lang="de-DE"/>
              <a:t>01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C89933B3-8C02-7EF9-88B6-BA0E69C74362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2360883" y="899965"/>
            <a:ext cx="9099137" cy="1140902"/>
          </a:xfrm>
          <a:prstGeom prst="rect">
            <a:avLst/>
          </a:prstGeom>
        </p:spPr>
        <p:txBody>
          <a:bodyPr anchor="ctr" anchorCtr="0">
            <a:noAutofit/>
          </a:bodyPr>
          <a:lstStyle>
            <a:lvl1pPr marL="0" indent="0">
              <a:lnSpc>
                <a:spcPct val="100000"/>
              </a:lnSpc>
              <a:spcBef>
                <a:spcPts val="600"/>
              </a:spcBef>
              <a:buFont typeface="Wingdings" panose="05000000000000000000" pitchFamily="2" charset="2"/>
              <a:buNone/>
              <a:defRPr sz="800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pic>
        <p:nvPicPr>
          <p:cNvPr id="2" name="Graphic 4">
            <a:extLst>
              <a:ext uri="{FF2B5EF4-FFF2-40B4-BE49-F238E27FC236}">
                <a16:creationId xmlns:a16="http://schemas.microsoft.com/office/drawing/2014/main" id="{C6FF7104-EA42-4CAC-9C0C-4601A57491BD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1241416" y="247351"/>
            <a:ext cx="614033" cy="405262"/>
          </a:xfrm>
          <a:prstGeom prst="rect">
            <a:avLst/>
          </a:prstGeom>
        </p:spPr>
      </p:pic>
      <p:sp>
        <p:nvSpPr>
          <p:cNvPr id="6" name="Rechteck 5">
            <a:extLst>
              <a:ext uri="{FF2B5EF4-FFF2-40B4-BE49-F238E27FC236}">
                <a16:creationId xmlns:a16="http://schemas.microsoft.com/office/drawing/2014/main" id="{7217DE2D-5ED5-CFCD-ABD3-BEC2A8A5E510}"/>
              </a:ext>
            </a:extLst>
          </p:cNvPr>
          <p:cNvSpPr/>
          <p:nvPr userDrawn="1"/>
        </p:nvSpPr>
        <p:spPr>
          <a:xfrm>
            <a:off x="10816329" y="6416007"/>
            <a:ext cx="321010" cy="194632"/>
          </a:xfrm>
          <a:prstGeom prst="rect">
            <a:avLst/>
          </a:prstGeom>
          <a:solidFill>
            <a:schemeClr val="bg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4" name="Text Placeholder 8">
            <a:extLst>
              <a:ext uri="{FF2B5EF4-FFF2-40B4-BE49-F238E27FC236}">
                <a16:creationId xmlns:a16="http://schemas.microsoft.com/office/drawing/2014/main" id="{354F35FC-CBC2-CC54-1D7F-1FE73417A7CE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761793" y="2478033"/>
            <a:ext cx="7698227" cy="2554545"/>
          </a:xfrm>
          <a:prstGeom prst="rect">
            <a:avLst/>
          </a:prstGeom>
        </p:spPr>
        <p:txBody>
          <a:bodyPr anchor="t">
            <a:noAutofit/>
          </a:bodyPr>
          <a:lstStyle>
            <a:lvl1pPr marL="0" indent="0">
              <a:lnSpc>
                <a:spcPct val="100000"/>
              </a:lnSpc>
              <a:spcBef>
                <a:spcPts val="600"/>
              </a:spcBef>
              <a:buFont typeface="Wingdings" panose="05000000000000000000" pitchFamily="2" charset="2"/>
              <a:buNone/>
              <a:defRPr sz="600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de-DE"/>
              <a:t>Neues Kapitel </a:t>
            </a:r>
            <a:br>
              <a:rPr lang="de-DE"/>
            </a:br>
            <a:r>
              <a:rPr lang="de-DE"/>
              <a:t>Zeile 2</a:t>
            </a:r>
          </a:p>
        </p:txBody>
      </p:sp>
      <p:pic>
        <p:nvPicPr>
          <p:cNvPr id="10" name="Grafik 9">
            <a:extLst>
              <a:ext uri="{FF2B5EF4-FFF2-40B4-BE49-F238E27FC236}">
                <a16:creationId xmlns:a16="http://schemas.microsoft.com/office/drawing/2014/main" id="{2D2B313B-7F5E-4362-FE2B-8FCE852FBA5A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2224715" y="2478033"/>
            <a:ext cx="1614054" cy="161405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20998194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nhalt_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A955D654-E46C-42F5-F821-73692C8DE4BF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750490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5" imgH="392" progId="TCLayout.ActiveDocument.1">
                  <p:embed/>
                </p:oleObj>
              </mc:Choice>
              <mc:Fallback>
                <p:oleObj name="think-cell Slide" r:id="rId3" imgW="405" imgH="392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A955D654-E46C-42F5-F821-73692C8DE4B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angle 9">
            <a:extLst>
              <a:ext uri="{FF2B5EF4-FFF2-40B4-BE49-F238E27FC236}">
                <a16:creationId xmlns:a16="http://schemas.microsoft.com/office/drawing/2014/main" id="{2FB75BD1-C9BF-2DA8-ABFA-76F89981FAF8}"/>
              </a:ext>
            </a:extLst>
          </p:cNvPr>
          <p:cNvSpPr/>
          <p:nvPr userDrawn="1"/>
        </p:nvSpPr>
        <p:spPr>
          <a:xfrm>
            <a:off x="844396" y="266546"/>
            <a:ext cx="98425" cy="98425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0" name="Text Placeholder 28">
            <a:extLst>
              <a:ext uri="{FF2B5EF4-FFF2-40B4-BE49-F238E27FC236}">
                <a16:creationId xmlns:a16="http://schemas.microsoft.com/office/drawing/2014/main" id="{BD167B2A-4989-6BFD-9F02-1F779609275E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1046587" y="129600"/>
            <a:ext cx="9994900" cy="320400"/>
          </a:xfrm>
          <a:prstGeom prst="rect">
            <a:avLst/>
          </a:prstGeom>
        </p:spPr>
        <p:txBody>
          <a:bodyPr lIns="0" tIns="36000" bIns="36000" anchor="ctr">
            <a:noAutofit/>
          </a:bodyPr>
          <a:lstStyle>
            <a:lvl1pPr marL="0" indent="0">
              <a:buNone/>
              <a:defRPr sz="12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de-DE"/>
              <a:t>Chapter</a:t>
            </a:r>
          </a:p>
        </p:txBody>
      </p:sp>
      <p:sp>
        <p:nvSpPr>
          <p:cNvPr id="6" name="Slide Number Placeholder 26">
            <a:extLst>
              <a:ext uri="{FF2B5EF4-FFF2-40B4-BE49-F238E27FC236}">
                <a16:creationId xmlns:a16="http://schemas.microsoft.com/office/drawing/2014/main" id="{A113878C-71BA-A372-F5C4-900D602053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fld id="{8DFF0586-B4B0-E945-8B01-14F32A04695E}" type="slidenum">
              <a:rPr lang="en-US" smtClean="0"/>
              <a:pPr/>
              <a:t>‹Nr.›</a:t>
            </a:fld>
            <a:endParaRPr lang="en-US"/>
          </a:p>
        </p:txBody>
      </p:sp>
      <p:sp>
        <p:nvSpPr>
          <p:cNvPr id="11" name="Text Placeholder 26">
            <a:extLst>
              <a:ext uri="{FF2B5EF4-FFF2-40B4-BE49-F238E27FC236}">
                <a16:creationId xmlns:a16="http://schemas.microsoft.com/office/drawing/2014/main" id="{E938A41C-9C46-34FF-94C1-3DE1123901A4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>
          <a:xfrm>
            <a:off x="600075" y="575750"/>
            <a:ext cx="10441412" cy="475199"/>
          </a:xfrm>
          <a:prstGeom prst="rect">
            <a:avLst/>
          </a:prstGeom>
        </p:spPr>
        <p:txBody>
          <a:bodyPr lIns="0" tIns="36000" bIns="36000">
            <a:noAutofit/>
          </a:bodyPr>
          <a:lstStyle>
            <a:lvl1pPr marL="0" indent="0">
              <a:buNone/>
              <a:defRPr sz="240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90B29E95-85CD-9623-188C-64A8414442CF}"/>
              </a:ext>
            </a:extLst>
          </p:cNvPr>
          <p:cNvSpPr>
            <a:spLocks noGrp="1"/>
          </p:cNvSpPr>
          <p:nvPr>
            <p:ph type="body" sz="quarter" idx="55"/>
          </p:nvPr>
        </p:nvSpPr>
        <p:spPr>
          <a:xfrm>
            <a:off x="600075" y="1341438"/>
            <a:ext cx="10990263" cy="4808537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3" name="Footer Placeholder 1">
            <a:extLst>
              <a:ext uri="{FF2B5EF4-FFF2-40B4-BE49-F238E27FC236}">
                <a16:creationId xmlns:a16="http://schemas.microsoft.com/office/drawing/2014/main" id="{D8183500-9F93-9578-E644-72C93F3311E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600075" y="6356350"/>
            <a:ext cx="10990262" cy="365125"/>
          </a:xfrm>
          <a:prstGeom prst="rect">
            <a:avLst/>
          </a:prstGeom>
        </p:spPr>
        <p:txBody>
          <a:bodyPr lIns="0"/>
          <a:lstStyle>
            <a:lvl1pPr>
              <a:defRPr sz="1000">
                <a:solidFill>
                  <a:schemeClr val="tx1">
                    <a:lumMod val="75000"/>
                  </a:schemeClr>
                </a:solidFill>
                <a:latin typeface="+mj-lt"/>
              </a:defRPr>
            </a:lvl1pPr>
          </a:lstStyle>
          <a:p>
            <a:r>
              <a:rPr lang="en-GB"/>
              <a:t>| x1F Products GmbH – VERA-Tag </a:t>
            </a:r>
          </a:p>
        </p:txBody>
      </p:sp>
    </p:spTree>
    <p:extLst>
      <p:ext uri="{BB962C8B-B14F-4D97-AF65-F5344CB8AC3E}">
        <p14:creationId xmlns:p14="http://schemas.microsoft.com/office/powerpoint/2010/main" val="40864810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apitelfolie_Subkap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ihandform 1507">
            <a:extLst>
              <a:ext uri="{FF2B5EF4-FFF2-40B4-BE49-F238E27FC236}">
                <a16:creationId xmlns:a16="http://schemas.microsoft.com/office/drawing/2014/main" id="{BCA1B3CC-5865-D63C-86B1-BF05F8876C56}"/>
              </a:ext>
            </a:extLst>
          </p:cNvPr>
          <p:cNvSpPr/>
          <p:nvPr userDrawn="1"/>
        </p:nvSpPr>
        <p:spPr>
          <a:xfrm flipH="1">
            <a:off x="5176640" y="952935"/>
            <a:ext cx="650584" cy="650584"/>
          </a:xfrm>
          <a:custGeom>
            <a:avLst/>
            <a:gdLst>
              <a:gd name="connsiteX0" fmla="*/ 8378 w 506956"/>
              <a:gd name="connsiteY0" fmla="*/ 12349 h 506956"/>
              <a:gd name="connsiteX1" fmla="*/ 4162 w 506956"/>
              <a:gd name="connsiteY1" fmla="*/ 19041 h 506956"/>
              <a:gd name="connsiteX2" fmla="*/ 0 w 506956"/>
              <a:gd name="connsiteY2" fmla="*/ 19041 h 506956"/>
              <a:gd name="connsiteX3" fmla="*/ 6310 w 506956"/>
              <a:gd name="connsiteY3" fmla="*/ 9194 h 506956"/>
              <a:gd name="connsiteX4" fmla="*/ 408 w 506956"/>
              <a:gd name="connsiteY4" fmla="*/ 0 h 506956"/>
              <a:gd name="connsiteX5" fmla="*/ 4570 w 506956"/>
              <a:gd name="connsiteY5" fmla="*/ 0 h 506956"/>
              <a:gd name="connsiteX6" fmla="*/ 8378 w 506956"/>
              <a:gd name="connsiteY6" fmla="*/ 5984 h 506956"/>
              <a:gd name="connsiteX7" fmla="*/ 12186 w 506956"/>
              <a:gd name="connsiteY7" fmla="*/ 0 h 506956"/>
              <a:gd name="connsiteX8" fmla="*/ 16347 w 506956"/>
              <a:gd name="connsiteY8" fmla="*/ 0 h 506956"/>
              <a:gd name="connsiteX9" fmla="*/ 10445 w 506956"/>
              <a:gd name="connsiteY9" fmla="*/ 9194 h 506956"/>
              <a:gd name="connsiteX10" fmla="*/ 16755 w 506956"/>
              <a:gd name="connsiteY10" fmla="*/ 19041 h 506956"/>
              <a:gd name="connsiteX11" fmla="*/ 12594 w 506956"/>
              <a:gd name="connsiteY11" fmla="*/ 19041 h 506956"/>
              <a:gd name="connsiteX12" fmla="*/ 8378 w 506956"/>
              <a:gd name="connsiteY12" fmla="*/ 12349 h 506956"/>
              <a:gd name="connsiteX13" fmla="*/ 34178 w 506956"/>
              <a:gd name="connsiteY13" fmla="*/ 12349 h 506956"/>
              <a:gd name="connsiteX14" fmla="*/ 29962 w 506956"/>
              <a:gd name="connsiteY14" fmla="*/ 19041 h 506956"/>
              <a:gd name="connsiteX15" fmla="*/ 25800 w 506956"/>
              <a:gd name="connsiteY15" fmla="*/ 19041 h 506956"/>
              <a:gd name="connsiteX16" fmla="*/ 32110 w 506956"/>
              <a:gd name="connsiteY16" fmla="*/ 9194 h 506956"/>
              <a:gd name="connsiteX17" fmla="*/ 26208 w 506956"/>
              <a:gd name="connsiteY17" fmla="*/ 0 h 506956"/>
              <a:gd name="connsiteX18" fmla="*/ 30370 w 506956"/>
              <a:gd name="connsiteY18" fmla="*/ 0 h 506956"/>
              <a:gd name="connsiteX19" fmla="*/ 34178 w 506956"/>
              <a:gd name="connsiteY19" fmla="*/ 5984 h 506956"/>
              <a:gd name="connsiteX20" fmla="*/ 37986 w 506956"/>
              <a:gd name="connsiteY20" fmla="*/ 0 h 506956"/>
              <a:gd name="connsiteX21" fmla="*/ 42147 w 506956"/>
              <a:gd name="connsiteY21" fmla="*/ 0 h 506956"/>
              <a:gd name="connsiteX22" fmla="*/ 36245 w 506956"/>
              <a:gd name="connsiteY22" fmla="*/ 9194 h 506956"/>
              <a:gd name="connsiteX23" fmla="*/ 42555 w 506956"/>
              <a:gd name="connsiteY23" fmla="*/ 19041 h 506956"/>
              <a:gd name="connsiteX24" fmla="*/ 38394 w 506956"/>
              <a:gd name="connsiteY24" fmla="*/ 19041 h 506956"/>
              <a:gd name="connsiteX25" fmla="*/ 34178 w 506956"/>
              <a:gd name="connsiteY25" fmla="*/ 12349 h 506956"/>
              <a:gd name="connsiteX26" fmla="*/ 59978 w 506956"/>
              <a:gd name="connsiteY26" fmla="*/ 12349 h 506956"/>
              <a:gd name="connsiteX27" fmla="*/ 55762 w 506956"/>
              <a:gd name="connsiteY27" fmla="*/ 19041 h 506956"/>
              <a:gd name="connsiteX28" fmla="*/ 51600 w 506956"/>
              <a:gd name="connsiteY28" fmla="*/ 19041 h 506956"/>
              <a:gd name="connsiteX29" fmla="*/ 57911 w 506956"/>
              <a:gd name="connsiteY29" fmla="*/ 9194 h 506956"/>
              <a:gd name="connsiteX30" fmla="*/ 52008 w 506956"/>
              <a:gd name="connsiteY30" fmla="*/ 0 h 506956"/>
              <a:gd name="connsiteX31" fmla="*/ 56170 w 506956"/>
              <a:gd name="connsiteY31" fmla="*/ 0 h 506956"/>
              <a:gd name="connsiteX32" fmla="*/ 59978 w 506956"/>
              <a:gd name="connsiteY32" fmla="*/ 5984 h 506956"/>
              <a:gd name="connsiteX33" fmla="*/ 63786 w 506956"/>
              <a:gd name="connsiteY33" fmla="*/ 0 h 506956"/>
              <a:gd name="connsiteX34" fmla="*/ 67948 w 506956"/>
              <a:gd name="connsiteY34" fmla="*/ 0 h 506956"/>
              <a:gd name="connsiteX35" fmla="*/ 62045 w 506956"/>
              <a:gd name="connsiteY35" fmla="*/ 9194 h 506956"/>
              <a:gd name="connsiteX36" fmla="*/ 68356 w 506956"/>
              <a:gd name="connsiteY36" fmla="*/ 19041 h 506956"/>
              <a:gd name="connsiteX37" fmla="*/ 64194 w 506956"/>
              <a:gd name="connsiteY37" fmla="*/ 19041 h 506956"/>
              <a:gd name="connsiteX38" fmla="*/ 59978 w 506956"/>
              <a:gd name="connsiteY38" fmla="*/ 12349 h 506956"/>
              <a:gd name="connsiteX39" fmla="*/ 85778 w 506956"/>
              <a:gd name="connsiteY39" fmla="*/ 12349 h 506956"/>
              <a:gd name="connsiteX40" fmla="*/ 81562 w 506956"/>
              <a:gd name="connsiteY40" fmla="*/ 19041 h 506956"/>
              <a:gd name="connsiteX41" fmla="*/ 77400 w 506956"/>
              <a:gd name="connsiteY41" fmla="*/ 19041 h 506956"/>
              <a:gd name="connsiteX42" fmla="*/ 83711 w 506956"/>
              <a:gd name="connsiteY42" fmla="*/ 9194 h 506956"/>
              <a:gd name="connsiteX43" fmla="*/ 77808 w 506956"/>
              <a:gd name="connsiteY43" fmla="*/ 0 h 506956"/>
              <a:gd name="connsiteX44" fmla="*/ 81970 w 506956"/>
              <a:gd name="connsiteY44" fmla="*/ 0 h 506956"/>
              <a:gd name="connsiteX45" fmla="*/ 85778 w 506956"/>
              <a:gd name="connsiteY45" fmla="*/ 5984 h 506956"/>
              <a:gd name="connsiteX46" fmla="*/ 89586 w 506956"/>
              <a:gd name="connsiteY46" fmla="*/ 0 h 506956"/>
              <a:gd name="connsiteX47" fmla="*/ 93748 w 506956"/>
              <a:gd name="connsiteY47" fmla="*/ 0 h 506956"/>
              <a:gd name="connsiteX48" fmla="*/ 87845 w 506956"/>
              <a:gd name="connsiteY48" fmla="*/ 9194 h 506956"/>
              <a:gd name="connsiteX49" fmla="*/ 94156 w 506956"/>
              <a:gd name="connsiteY49" fmla="*/ 19041 h 506956"/>
              <a:gd name="connsiteX50" fmla="*/ 89994 w 506956"/>
              <a:gd name="connsiteY50" fmla="*/ 19041 h 506956"/>
              <a:gd name="connsiteX51" fmla="*/ 85778 w 506956"/>
              <a:gd name="connsiteY51" fmla="*/ 12349 h 506956"/>
              <a:gd name="connsiteX52" fmla="*/ 111578 w 506956"/>
              <a:gd name="connsiteY52" fmla="*/ 12349 h 506956"/>
              <a:gd name="connsiteX53" fmla="*/ 107362 w 506956"/>
              <a:gd name="connsiteY53" fmla="*/ 19041 h 506956"/>
              <a:gd name="connsiteX54" fmla="*/ 103200 w 506956"/>
              <a:gd name="connsiteY54" fmla="*/ 19041 h 506956"/>
              <a:gd name="connsiteX55" fmla="*/ 109511 w 506956"/>
              <a:gd name="connsiteY55" fmla="*/ 9194 h 506956"/>
              <a:gd name="connsiteX56" fmla="*/ 103608 w 506956"/>
              <a:gd name="connsiteY56" fmla="*/ 0 h 506956"/>
              <a:gd name="connsiteX57" fmla="*/ 107770 w 506956"/>
              <a:gd name="connsiteY57" fmla="*/ 0 h 506956"/>
              <a:gd name="connsiteX58" fmla="*/ 111578 w 506956"/>
              <a:gd name="connsiteY58" fmla="*/ 5984 h 506956"/>
              <a:gd name="connsiteX59" fmla="*/ 115386 w 506956"/>
              <a:gd name="connsiteY59" fmla="*/ 0 h 506956"/>
              <a:gd name="connsiteX60" fmla="*/ 119548 w 506956"/>
              <a:gd name="connsiteY60" fmla="*/ 0 h 506956"/>
              <a:gd name="connsiteX61" fmla="*/ 113645 w 506956"/>
              <a:gd name="connsiteY61" fmla="*/ 9194 h 506956"/>
              <a:gd name="connsiteX62" fmla="*/ 119956 w 506956"/>
              <a:gd name="connsiteY62" fmla="*/ 19041 h 506956"/>
              <a:gd name="connsiteX63" fmla="*/ 115794 w 506956"/>
              <a:gd name="connsiteY63" fmla="*/ 19041 h 506956"/>
              <a:gd name="connsiteX64" fmla="*/ 111578 w 506956"/>
              <a:gd name="connsiteY64" fmla="*/ 12349 h 506956"/>
              <a:gd name="connsiteX65" fmla="*/ 137378 w 506956"/>
              <a:gd name="connsiteY65" fmla="*/ 12349 h 506956"/>
              <a:gd name="connsiteX66" fmla="*/ 133162 w 506956"/>
              <a:gd name="connsiteY66" fmla="*/ 19041 h 506956"/>
              <a:gd name="connsiteX67" fmla="*/ 129000 w 506956"/>
              <a:gd name="connsiteY67" fmla="*/ 19041 h 506956"/>
              <a:gd name="connsiteX68" fmla="*/ 135311 w 506956"/>
              <a:gd name="connsiteY68" fmla="*/ 9194 h 506956"/>
              <a:gd name="connsiteX69" fmla="*/ 129408 w 506956"/>
              <a:gd name="connsiteY69" fmla="*/ 0 h 506956"/>
              <a:gd name="connsiteX70" fmla="*/ 133570 w 506956"/>
              <a:gd name="connsiteY70" fmla="*/ 0 h 506956"/>
              <a:gd name="connsiteX71" fmla="*/ 137378 w 506956"/>
              <a:gd name="connsiteY71" fmla="*/ 5984 h 506956"/>
              <a:gd name="connsiteX72" fmla="*/ 141186 w 506956"/>
              <a:gd name="connsiteY72" fmla="*/ 0 h 506956"/>
              <a:gd name="connsiteX73" fmla="*/ 145348 w 506956"/>
              <a:gd name="connsiteY73" fmla="*/ 0 h 506956"/>
              <a:gd name="connsiteX74" fmla="*/ 139445 w 506956"/>
              <a:gd name="connsiteY74" fmla="*/ 9194 h 506956"/>
              <a:gd name="connsiteX75" fmla="*/ 145756 w 506956"/>
              <a:gd name="connsiteY75" fmla="*/ 19041 h 506956"/>
              <a:gd name="connsiteX76" fmla="*/ 141594 w 506956"/>
              <a:gd name="connsiteY76" fmla="*/ 19041 h 506956"/>
              <a:gd name="connsiteX77" fmla="*/ 137378 w 506956"/>
              <a:gd name="connsiteY77" fmla="*/ 12349 h 506956"/>
              <a:gd name="connsiteX78" fmla="*/ 163178 w 506956"/>
              <a:gd name="connsiteY78" fmla="*/ 12349 h 506956"/>
              <a:gd name="connsiteX79" fmla="*/ 158962 w 506956"/>
              <a:gd name="connsiteY79" fmla="*/ 19041 h 506956"/>
              <a:gd name="connsiteX80" fmla="*/ 154800 w 506956"/>
              <a:gd name="connsiteY80" fmla="*/ 19041 h 506956"/>
              <a:gd name="connsiteX81" fmla="*/ 161111 w 506956"/>
              <a:gd name="connsiteY81" fmla="*/ 9194 h 506956"/>
              <a:gd name="connsiteX82" fmla="*/ 155208 w 506956"/>
              <a:gd name="connsiteY82" fmla="*/ 0 h 506956"/>
              <a:gd name="connsiteX83" fmla="*/ 159370 w 506956"/>
              <a:gd name="connsiteY83" fmla="*/ 0 h 506956"/>
              <a:gd name="connsiteX84" fmla="*/ 163178 w 506956"/>
              <a:gd name="connsiteY84" fmla="*/ 5984 h 506956"/>
              <a:gd name="connsiteX85" fmla="*/ 166986 w 506956"/>
              <a:gd name="connsiteY85" fmla="*/ 0 h 506956"/>
              <a:gd name="connsiteX86" fmla="*/ 171148 w 506956"/>
              <a:gd name="connsiteY86" fmla="*/ 0 h 506956"/>
              <a:gd name="connsiteX87" fmla="*/ 165245 w 506956"/>
              <a:gd name="connsiteY87" fmla="*/ 9194 h 506956"/>
              <a:gd name="connsiteX88" fmla="*/ 171556 w 506956"/>
              <a:gd name="connsiteY88" fmla="*/ 19041 h 506956"/>
              <a:gd name="connsiteX89" fmla="*/ 167394 w 506956"/>
              <a:gd name="connsiteY89" fmla="*/ 19041 h 506956"/>
              <a:gd name="connsiteX90" fmla="*/ 163178 w 506956"/>
              <a:gd name="connsiteY90" fmla="*/ 12349 h 506956"/>
              <a:gd name="connsiteX91" fmla="*/ 188978 w 506956"/>
              <a:gd name="connsiteY91" fmla="*/ 12349 h 506956"/>
              <a:gd name="connsiteX92" fmla="*/ 184762 w 506956"/>
              <a:gd name="connsiteY92" fmla="*/ 19041 h 506956"/>
              <a:gd name="connsiteX93" fmla="*/ 180601 w 506956"/>
              <a:gd name="connsiteY93" fmla="*/ 19041 h 506956"/>
              <a:gd name="connsiteX94" fmla="*/ 186911 w 506956"/>
              <a:gd name="connsiteY94" fmla="*/ 9194 h 506956"/>
              <a:gd name="connsiteX95" fmla="*/ 181009 w 506956"/>
              <a:gd name="connsiteY95" fmla="*/ 0 h 506956"/>
              <a:gd name="connsiteX96" fmla="*/ 185170 w 506956"/>
              <a:gd name="connsiteY96" fmla="*/ 0 h 506956"/>
              <a:gd name="connsiteX97" fmla="*/ 188978 w 506956"/>
              <a:gd name="connsiteY97" fmla="*/ 5984 h 506956"/>
              <a:gd name="connsiteX98" fmla="*/ 192786 w 506956"/>
              <a:gd name="connsiteY98" fmla="*/ 0 h 506956"/>
              <a:gd name="connsiteX99" fmla="*/ 196948 w 506956"/>
              <a:gd name="connsiteY99" fmla="*/ 0 h 506956"/>
              <a:gd name="connsiteX100" fmla="*/ 191045 w 506956"/>
              <a:gd name="connsiteY100" fmla="*/ 9194 h 506956"/>
              <a:gd name="connsiteX101" fmla="*/ 197356 w 506956"/>
              <a:gd name="connsiteY101" fmla="*/ 19041 h 506956"/>
              <a:gd name="connsiteX102" fmla="*/ 193194 w 506956"/>
              <a:gd name="connsiteY102" fmla="*/ 19041 h 506956"/>
              <a:gd name="connsiteX103" fmla="*/ 188978 w 506956"/>
              <a:gd name="connsiteY103" fmla="*/ 12349 h 506956"/>
              <a:gd name="connsiteX104" fmla="*/ 214778 w 506956"/>
              <a:gd name="connsiteY104" fmla="*/ 12349 h 506956"/>
              <a:gd name="connsiteX105" fmla="*/ 210562 w 506956"/>
              <a:gd name="connsiteY105" fmla="*/ 19041 h 506956"/>
              <a:gd name="connsiteX106" fmla="*/ 206401 w 506956"/>
              <a:gd name="connsiteY106" fmla="*/ 19041 h 506956"/>
              <a:gd name="connsiteX107" fmla="*/ 212711 w 506956"/>
              <a:gd name="connsiteY107" fmla="*/ 9194 h 506956"/>
              <a:gd name="connsiteX108" fmla="*/ 206809 w 506956"/>
              <a:gd name="connsiteY108" fmla="*/ 0 h 506956"/>
              <a:gd name="connsiteX109" fmla="*/ 210970 w 506956"/>
              <a:gd name="connsiteY109" fmla="*/ 0 h 506956"/>
              <a:gd name="connsiteX110" fmla="*/ 214778 w 506956"/>
              <a:gd name="connsiteY110" fmla="*/ 5984 h 506956"/>
              <a:gd name="connsiteX111" fmla="*/ 218586 w 506956"/>
              <a:gd name="connsiteY111" fmla="*/ 0 h 506956"/>
              <a:gd name="connsiteX112" fmla="*/ 222748 w 506956"/>
              <a:gd name="connsiteY112" fmla="*/ 0 h 506956"/>
              <a:gd name="connsiteX113" fmla="*/ 216846 w 506956"/>
              <a:gd name="connsiteY113" fmla="*/ 9194 h 506956"/>
              <a:gd name="connsiteX114" fmla="*/ 223156 w 506956"/>
              <a:gd name="connsiteY114" fmla="*/ 19041 h 506956"/>
              <a:gd name="connsiteX115" fmla="*/ 218994 w 506956"/>
              <a:gd name="connsiteY115" fmla="*/ 19041 h 506956"/>
              <a:gd name="connsiteX116" fmla="*/ 214778 w 506956"/>
              <a:gd name="connsiteY116" fmla="*/ 12349 h 506956"/>
              <a:gd name="connsiteX117" fmla="*/ 240578 w 506956"/>
              <a:gd name="connsiteY117" fmla="*/ 12349 h 506956"/>
              <a:gd name="connsiteX118" fmla="*/ 236362 w 506956"/>
              <a:gd name="connsiteY118" fmla="*/ 19041 h 506956"/>
              <a:gd name="connsiteX119" fmla="*/ 232201 w 506956"/>
              <a:gd name="connsiteY119" fmla="*/ 19041 h 506956"/>
              <a:gd name="connsiteX120" fmla="*/ 238511 w 506956"/>
              <a:gd name="connsiteY120" fmla="*/ 9194 h 506956"/>
              <a:gd name="connsiteX121" fmla="*/ 232609 w 506956"/>
              <a:gd name="connsiteY121" fmla="*/ 0 h 506956"/>
              <a:gd name="connsiteX122" fmla="*/ 236770 w 506956"/>
              <a:gd name="connsiteY122" fmla="*/ 0 h 506956"/>
              <a:gd name="connsiteX123" fmla="*/ 240578 w 506956"/>
              <a:gd name="connsiteY123" fmla="*/ 5984 h 506956"/>
              <a:gd name="connsiteX124" fmla="*/ 244386 w 506956"/>
              <a:gd name="connsiteY124" fmla="*/ 0 h 506956"/>
              <a:gd name="connsiteX125" fmla="*/ 248548 w 506956"/>
              <a:gd name="connsiteY125" fmla="*/ 0 h 506956"/>
              <a:gd name="connsiteX126" fmla="*/ 242646 w 506956"/>
              <a:gd name="connsiteY126" fmla="*/ 9194 h 506956"/>
              <a:gd name="connsiteX127" fmla="*/ 248956 w 506956"/>
              <a:gd name="connsiteY127" fmla="*/ 19041 h 506956"/>
              <a:gd name="connsiteX128" fmla="*/ 244794 w 506956"/>
              <a:gd name="connsiteY128" fmla="*/ 19041 h 506956"/>
              <a:gd name="connsiteX129" fmla="*/ 240578 w 506956"/>
              <a:gd name="connsiteY129" fmla="*/ 12349 h 506956"/>
              <a:gd name="connsiteX130" fmla="*/ 266378 w 506956"/>
              <a:gd name="connsiteY130" fmla="*/ 12349 h 506956"/>
              <a:gd name="connsiteX131" fmla="*/ 262162 w 506956"/>
              <a:gd name="connsiteY131" fmla="*/ 19041 h 506956"/>
              <a:gd name="connsiteX132" fmla="*/ 258001 w 506956"/>
              <a:gd name="connsiteY132" fmla="*/ 19041 h 506956"/>
              <a:gd name="connsiteX133" fmla="*/ 264311 w 506956"/>
              <a:gd name="connsiteY133" fmla="*/ 9194 h 506956"/>
              <a:gd name="connsiteX134" fmla="*/ 258409 w 506956"/>
              <a:gd name="connsiteY134" fmla="*/ 0 h 506956"/>
              <a:gd name="connsiteX135" fmla="*/ 262570 w 506956"/>
              <a:gd name="connsiteY135" fmla="*/ 0 h 506956"/>
              <a:gd name="connsiteX136" fmla="*/ 266378 w 506956"/>
              <a:gd name="connsiteY136" fmla="*/ 5984 h 506956"/>
              <a:gd name="connsiteX137" fmla="*/ 270187 w 506956"/>
              <a:gd name="connsiteY137" fmla="*/ 0 h 506956"/>
              <a:gd name="connsiteX138" fmla="*/ 274348 w 506956"/>
              <a:gd name="connsiteY138" fmla="*/ 0 h 506956"/>
              <a:gd name="connsiteX139" fmla="*/ 268446 w 506956"/>
              <a:gd name="connsiteY139" fmla="*/ 9194 h 506956"/>
              <a:gd name="connsiteX140" fmla="*/ 274756 w 506956"/>
              <a:gd name="connsiteY140" fmla="*/ 19041 h 506956"/>
              <a:gd name="connsiteX141" fmla="*/ 270595 w 506956"/>
              <a:gd name="connsiteY141" fmla="*/ 19041 h 506956"/>
              <a:gd name="connsiteX142" fmla="*/ 266378 w 506956"/>
              <a:gd name="connsiteY142" fmla="*/ 12349 h 506956"/>
              <a:gd name="connsiteX143" fmla="*/ 292179 w 506956"/>
              <a:gd name="connsiteY143" fmla="*/ 12349 h 506956"/>
              <a:gd name="connsiteX144" fmla="*/ 287962 w 506956"/>
              <a:gd name="connsiteY144" fmla="*/ 19041 h 506956"/>
              <a:gd name="connsiteX145" fmla="*/ 283801 w 506956"/>
              <a:gd name="connsiteY145" fmla="*/ 19041 h 506956"/>
              <a:gd name="connsiteX146" fmla="*/ 290111 w 506956"/>
              <a:gd name="connsiteY146" fmla="*/ 9194 h 506956"/>
              <a:gd name="connsiteX147" fmla="*/ 284209 w 506956"/>
              <a:gd name="connsiteY147" fmla="*/ 0 h 506956"/>
              <a:gd name="connsiteX148" fmla="*/ 288370 w 506956"/>
              <a:gd name="connsiteY148" fmla="*/ 0 h 506956"/>
              <a:gd name="connsiteX149" fmla="*/ 292179 w 506956"/>
              <a:gd name="connsiteY149" fmla="*/ 5984 h 506956"/>
              <a:gd name="connsiteX150" fmla="*/ 295987 w 506956"/>
              <a:gd name="connsiteY150" fmla="*/ 0 h 506956"/>
              <a:gd name="connsiteX151" fmla="*/ 300148 w 506956"/>
              <a:gd name="connsiteY151" fmla="*/ 0 h 506956"/>
              <a:gd name="connsiteX152" fmla="*/ 294246 w 506956"/>
              <a:gd name="connsiteY152" fmla="*/ 9194 h 506956"/>
              <a:gd name="connsiteX153" fmla="*/ 300556 w 506956"/>
              <a:gd name="connsiteY153" fmla="*/ 19041 h 506956"/>
              <a:gd name="connsiteX154" fmla="*/ 296395 w 506956"/>
              <a:gd name="connsiteY154" fmla="*/ 19041 h 506956"/>
              <a:gd name="connsiteX155" fmla="*/ 292179 w 506956"/>
              <a:gd name="connsiteY155" fmla="*/ 12349 h 506956"/>
              <a:gd name="connsiteX156" fmla="*/ 317979 w 506956"/>
              <a:gd name="connsiteY156" fmla="*/ 12349 h 506956"/>
              <a:gd name="connsiteX157" fmla="*/ 313762 w 506956"/>
              <a:gd name="connsiteY157" fmla="*/ 19041 h 506956"/>
              <a:gd name="connsiteX158" fmla="*/ 309601 w 506956"/>
              <a:gd name="connsiteY158" fmla="*/ 19041 h 506956"/>
              <a:gd name="connsiteX159" fmla="*/ 315911 w 506956"/>
              <a:gd name="connsiteY159" fmla="*/ 9194 h 506956"/>
              <a:gd name="connsiteX160" fmla="*/ 310009 w 506956"/>
              <a:gd name="connsiteY160" fmla="*/ 0 h 506956"/>
              <a:gd name="connsiteX161" fmla="*/ 314170 w 506956"/>
              <a:gd name="connsiteY161" fmla="*/ 0 h 506956"/>
              <a:gd name="connsiteX162" fmla="*/ 317979 w 506956"/>
              <a:gd name="connsiteY162" fmla="*/ 5984 h 506956"/>
              <a:gd name="connsiteX163" fmla="*/ 321787 w 506956"/>
              <a:gd name="connsiteY163" fmla="*/ 0 h 506956"/>
              <a:gd name="connsiteX164" fmla="*/ 325948 w 506956"/>
              <a:gd name="connsiteY164" fmla="*/ 0 h 506956"/>
              <a:gd name="connsiteX165" fmla="*/ 320046 w 506956"/>
              <a:gd name="connsiteY165" fmla="*/ 9194 h 506956"/>
              <a:gd name="connsiteX166" fmla="*/ 326356 w 506956"/>
              <a:gd name="connsiteY166" fmla="*/ 19041 h 506956"/>
              <a:gd name="connsiteX167" fmla="*/ 322195 w 506956"/>
              <a:gd name="connsiteY167" fmla="*/ 19041 h 506956"/>
              <a:gd name="connsiteX168" fmla="*/ 317979 w 506956"/>
              <a:gd name="connsiteY168" fmla="*/ 12349 h 506956"/>
              <a:gd name="connsiteX169" fmla="*/ 343779 w 506956"/>
              <a:gd name="connsiteY169" fmla="*/ 12349 h 506956"/>
              <a:gd name="connsiteX170" fmla="*/ 339563 w 506956"/>
              <a:gd name="connsiteY170" fmla="*/ 19041 h 506956"/>
              <a:gd name="connsiteX171" fmla="*/ 335401 w 506956"/>
              <a:gd name="connsiteY171" fmla="*/ 19041 h 506956"/>
              <a:gd name="connsiteX172" fmla="*/ 341711 w 506956"/>
              <a:gd name="connsiteY172" fmla="*/ 9194 h 506956"/>
              <a:gd name="connsiteX173" fmla="*/ 335809 w 506956"/>
              <a:gd name="connsiteY173" fmla="*/ 0 h 506956"/>
              <a:gd name="connsiteX174" fmla="*/ 339971 w 506956"/>
              <a:gd name="connsiteY174" fmla="*/ 0 h 506956"/>
              <a:gd name="connsiteX175" fmla="*/ 343779 w 506956"/>
              <a:gd name="connsiteY175" fmla="*/ 5984 h 506956"/>
              <a:gd name="connsiteX176" fmla="*/ 347587 w 506956"/>
              <a:gd name="connsiteY176" fmla="*/ 0 h 506956"/>
              <a:gd name="connsiteX177" fmla="*/ 351748 w 506956"/>
              <a:gd name="connsiteY177" fmla="*/ 0 h 506956"/>
              <a:gd name="connsiteX178" fmla="*/ 345846 w 506956"/>
              <a:gd name="connsiteY178" fmla="*/ 9194 h 506956"/>
              <a:gd name="connsiteX179" fmla="*/ 352156 w 506956"/>
              <a:gd name="connsiteY179" fmla="*/ 19041 h 506956"/>
              <a:gd name="connsiteX180" fmla="*/ 347995 w 506956"/>
              <a:gd name="connsiteY180" fmla="*/ 19041 h 506956"/>
              <a:gd name="connsiteX181" fmla="*/ 343779 w 506956"/>
              <a:gd name="connsiteY181" fmla="*/ 12349 h 506956"/>
              <a:gd name="connsiteX182" fmla="*/ 369579 w 506956"/>
              <a:gd name="connsiteY182" fmla="*/ 12349 h 506956"/>
              <a:gd name="connsiteX183" fmla="*/ 365363 w 506956"/>
              <a:gd name="connsiteY183" fmla="*/ 19041 h 506956"/>
              <a:gd name="connsiteX184" fmla="*/ 361201 w 506956"/>
              <a:gd name="connsiteY184" fmla="*/ 19041 h 506956"/>
              <a:gd name="connsiteX185" fmla="*/ 367511 w 506956"/>
              <a:gd name="connsiteY185" fmla="*/ 9194 h 506956"/>
              <a:gd name="connsiteX186" fmla="*/ 361609 w 506956"/>
              <a:gd name="connsiteY186" fmla="*/ 0 h 506956"/>
              <a:gd name="connsiteX187" fmla="*/ 365771 w 506956"/>
              <a:gd name="connsiteY187" fmla="*/ 0 h 506956"/>
              <a:gd name="connsiteX188" fmla="*/ 369579 w 506956"/>
              <a:gd name="connsiteY188" fmla="*/ 5984 h 506956"/>
              <a:gd name="connsiteX189" fmla="*/ 373387 w 506956"/>
              <a:gd name="connsiteY189" fmla="*/ 0 h 506956"/>
              <a:gd name="connsiteX190" fmla="*/ 377548 w 506956"/>
              <a:gd name="connsiteY190" fmla="*/ 0 h 506956"/>
              <a:gd name="connsiteX191" fmla="*/ 371646 w 506956"/>
              <a:gd name="connsiteY191" fmla="*/ 9194 h 506956"/>
              <a:gd name="connsiteX192" fmla="*/ 377956 w 506956"/>
              <a:gd name="connsiteY192" fmla="*/ 19041 h 506956"/>
              <a:gd name="connsiteX193" fmla="*/ 373795 w 506956"/>
              <a:gd name="connsiteY193" fmla="*/ 19041 h 506956"/>
              <a:gd name="connsiteX194" fmla="*/ 369579 w 506956"/>
              <a:gd name="connsiteY194" fmla="*/ 12349 h 506956"/>
              <a:gd name="connsiteX195" fmla="*/ 395379 w 506956"/>
              <a:gd name="connsiteY195" fmla="*/ 12349 h 506956"/>
              <a:gd name="connsiteX196" fmla="*/ 391163 w 506956"/>
              <a:gd name="connsiteY196" fmla="*/ 19041 h 506956"/>
              <a:gd name="connsiteX197" fmla="*/ 387001 w 506956"/>
              <a:gd name="connsiteY197" fmla="*/ 19041 h 506956"/>
              <a:gd name="connsiteX198" fmla="*/ 393312 w 506956"/>
              <a:gd name="connsiteY198" fmla="*/ 9194 h 506956"/>
              <a:gd name="connsiteX199" fmla="*/ 387409 w 506956"/>
              <a:gd name="connsiteY199" fmla="*/ 0 h 506956"/>
              <a:gd name="connsiteX200" fmla="*/ 391571 w 506956"/>
              <a:gd name="connsiteY200" fmla="*/ 0 h 506956"/>
              <a:gd name="connsiteX201" fmla="*/ 395379 w 506956"/>
              <a:gd name="connsiteY201" fmla="*/ 5984 h 506956"/>
              <a:gd name="connsiteX202" fmla="*/ 399187 w 506956"/>
              <a:gd name="connsiteY202" fmla="*/ 0 h 506956"/>
              <a:gd name="connsiteX203" fmla="*/ 403348 w 506956"/>
              <a:gd name="connsiteY203" fmla="*/ 0 h 506956"/>
              <a:gd name="connsiteX204" fmla="*/ 397446 w 506956"/>
              <a:gd name="connsiteY204" fmla="*/ 9194 h 506956"/>
              <a:gd name="connsiteX205" fmla="*/ 403756 w 506956"/>
              <a:gd name="connsiteY205" fmla="*/ 19041 h 506956"/>
              <a:gd name="connsiteX206" fmla="*/ 399595 w 506956"/>
              <a:gd name="connsiteY206" fmla="*/ 19041 h 506956"/>
              <a:gd name="connsiteX207" fmla="*/ 395379 w 506956"/>
              <a:gd name="connsiteY207" fmla="*/ 12349 h 506956"/>
              <a:gd name="connsiteX208" fmla="*/ 421179 w 506956"/>
              <a:gd name="connsiteY208" fmla="*/ 12349 h 506956"/>
              <a:gd name="connsiteX209" fmla="*/ 416963 w 506956"/>
              <a:gd name="connsiteY209" fmla="*/ 19041 h 506956"/>
              <a:gd name="connsiteX210" fmla="*/ 412801 w 506956"/>
              <a:gd name="connsiteY210" fmla="*/ 19041 h 506956"/>
              <a:gd name="connsiteX211" fmla="*/ 419112 w 506956"/>
              <a:gd name="connsiteY211" fmla="*/ 9194 h 506956"/>
              <a:gd name="connsiteX212" fmla="*/ 413209 w 506956"/>
              <a:gd name="connsiteY212" fmla="*/ 0 h 506956"/>
              <a:gd name="connsiteX213" fmla="*/ 417371 w 506956"/>
              <a:gd name="connsiteY213" fmla="*/ 0 h 506956"/>
              <a:gd name="connsiteX214" fmla="*/ 421179 w 506956"/>
              <a:gd name="connsiteY214" fmla="*/ 5984 h 506956"/>
              <a:gd name="connsiteX215" fmla="*/ 424987 w 506956"/>
              <a:gd name="connsiteY215" fmla="*/ 0 h 506956"/>
              <a:gd name="connsiteX216" fmla="*/ 429149 w 506956"/>
              <a:gd name="connsiteY216" fmla="*/ 0 h 506956"/>
              <a:gd name="connsiteX217" fmla="*/ 423246 w 506956"/>
              <a:gd name="connsiteY217" fmla="*/ 9194 h 506956"/>
              <a:gd name="connsiteX218" fmla="*/ 429557 w 506956"/>
              <a:gd name="connsiteY218" fmla="*/ 19041 h 506956"/>
              <a:gd name="connsiteX219" fmla="*/ 425395 w 506956"/>
              <a:gd name="connsiteY219" fmla="*/ 19041 h 506956"/>
              <a:gd name="connsiteX220" fmla="*/ 421179 w 506956"/>
              <a:gd name="connsiteY220" fmla="*/ 12349 h 506956"/>
              <a:gd name="connsiteX221" fmla="*/ 446979 w 506956"/>
              <a:gd name="connsiteY221" fmla="*/ 12349 h 506956"/>
              <a:gd name="connsiteX222" fmla="*/ 442763 w 506956"/>
              <a:gd name="connsiteY222" fmla="*/ 19041 h 506956"/>
              <a:gd name="connsiteX223" fmla="*/ 438601 w 506956"/>
              <a:gd name="connsiteY223" fmla="*/ 19041 h 506956"/>
              <a:gd name="connsiteX224" fmla="*/ 444912 w 506956"/>
              <a:gd name="connsiteY224" fmla="*/ 9194 h 506956"/>
              <a:gd name="connsiteX225" fmla="*/ 439009 w 506956"/>
              <a:gd name="connsiteY225" fmla="*/ 0 h 506956"/>
              <a:gd name="connsiteX226" fmla="*/ 443171 w 506956"/>
              <a:gd name="connsiteY226" fmla="*/ 0 h 506956"/>
              <a:gd name="connsiteX227" fmla="*/ 446979 w 506956"/>
              <a:gd name="connsiteY227" fmla="*/ 5984 h 506956"/>
              <a:gd name="connsiteX228" fmla="*/ 450787 w 506956"/>
              <a:gd name="connsiteY228" fmla="*/ 0 h 506956"/>
              <a:gd name="connsiteX229" fmla="*/ 454949 w 506956"/>
              <a:gd name="connsiteY229" fmla="*/ 0 h 506956"/>
              <a:gd name="connsiteX230" fmla="*/ 449046 w 506956"/>
              <a:gd name="connsiteY230" fmla="*/ 9194 h 506956"/>
              <a:gd name="connsiteX231" fmla="*/ 455357 w 506956"/>
              <a:gd name="connsiteY231" fmla="*/ 19041 h 506956"/>
              <a:gd name="connsiteX232" fmla="*/ 451195 w 506956"/>
              <a:gd name="connsiteY232" fmla="*/ 19041 h 506956"/>
              <a:gd name="connsiteX233" fmla="*/ 446979 w 506956"/>
              <a:gd name="connsiteY233" fmla="*/ 12349 h 506956"/>
              <a:gd name="connsiteX234" fmla="*/ 472779 w 506956"/>
              <a:gd name="connsiteY234" fmla="*/ 12349 h 506956"/>
              <a:gd name="connsiteX235" fmla="*/ 468563 w 506956"/>
              <a:gd name="connsiteY235" fmla="*/ 19041 h 506956"/>
              <a:gd name="connsiteX236" fmla="*/ 464401 w 506956"/>
              <a:gd name="connsiteY236" fmla="*/ 19041 h 506956"/>
              <a:gd name="connsiteX237" fmla="*/ 470712 w 506956"/>
              <a:gd name="connsiteY237" fmla="*/ 9194 h 506956"/>
              <a:gd name="connsiteX238" fmla="*/ 464809 w 506956"/>
              <a:gd name="connsiteY238" fmla="*/ 0 h 506956"/>
              <a:gd name="connsiteX239" fmla="*/ 468971 w 506956"/>
              <a:gd name="connsiteY239" fmla="*/ 0 h 506956"/>
              <a:gd name="connsiteX240" fmla="*/ 472779 w 506956"/>
              <a:gd name="connsiteY240" fmla="*/ 5984 h 506956"/>
              <a:gd name="connsiteX241" fmla="*/ 476587 w 506956"/>
              <a:gd name="connsiteY241" fmla="*/ 0 h 506956"/>
              <a:gd name="connsiteX242" fmla="*/ 480749 w 506956"/>
              <a:gd name="connsiteY242" fmla="*/ 0 h 506956"/>
              <a:gd name="connsiteX243" fmla="*/ 474846 w 506956"/>
              <a:gd name="connsiteY243" fmla="*/ 9194 h 506956"/>
              <a:gd name="connsiteX244" fmla="*/ 481157 w 506956"/>
              <a:gd name="connsiteY244" fmla="*/ 19041 h 506956"/>
              <a:gd name="connsiteX245" fmla="*/ 476995 w 506956"/>
              <a:gd name="connsiteY245" fmla="*/ 19041 h 506956"/>
              <a:gd name="connsiteX246" fmla="*/ 472779 w 506956"/>
              <a:gd name="connsiteY246" fmla="*/ 12349 h 506956"/>
              <a:gd name="connsiteX247" fmla="*/ 498579 w 506956"/>
              <a:gd name="connsiteY247" fmla="*/ 12349 h 506956"/>
              <a:gd name="connsiteX248" fmla="*/ 494363 w 506956"/>
              <a:gd name="connsiteY248" fmla="*/ 19041 h 506956"/>
              <a:gd name="connsiteX249" fmla="*/ 490201 w 506956"/>
              <a:gd name="connsiteY249" fmla="*/ 19041 h 506956"/>
              <a:gd name="connsiteX250" fmla="*/ 496512 w 506956"/>
              <a:gd name="connsiteY250" fmla="*/ 9194 h 506956"/>
              <a:gd name="connsiteX251" fmla="*/ 490609 w 506956"/>
              <a:gd name="connsiteY251" fmla="*/ 0 h 506956"/>
              <a:gd name="connsiteX252" fmla="*/ 494771 w 506956"/>
              <a:gd name="connsiteY252" fmla="*/ 0 h 506956"/>
              <a:gd name="connsiteX253" fmla="*/ 498579 w 506956"/>
              <a:gd name="connsiteY253" fmla="*/ 5984 h 506956"/>
              <a:gd name="connsiteX254" fmla="*/ 502387 w 506956"/>
              <a:gd name="connsiteY254" fmla="*/ 0 h 506956"/>
              <a:gd name="connsiteX255" fmla="*/ 506549 w 506956"/>
              <a:gd name="connsiteY255" fmla="*/ 0 h 506956"/>
              <a:gd name="connsiteX256" fmla="*/ 500646 w 506956"/>
              <a:gd name="connsiteY256" fmla="*/ 9194 h 506956"/>
              <a:gd name="connsiteX257" fmla="*/ 506957 w 506956"/>
              <a:gd name="connsiteY257" fmla="*/ 19041 h 506956"/>
              <a:gd name="connsiteX258" fmla="*/ 502795 w 506956"/>
              <a:gd name="connsiteY258" fmla="*/ 19041 h 506956"/>
              <a:gd name="connsiteX259" fmla="*/ 498579 w 506956"/>
              <a:gd name="connsiteY259" fmla="*/ 12349 h 506956"/>
              <a:gd name="connsiteX260" fmla="*/ 8378 w 506956"/>
              <a:gd name="connsiteY260" fmla="*/ 41050 h 506956"/>
              <a:gd name="connsiteX261" fmla="*/ 4162 w 506956"/>
              <a:gd name="connsiteY261" fmla="*/ 47742 h 506956"/>
              <a:gd name="connsiteX262" fmla="*/ 0 w 506956"/>
              <a:gd name="connsiteY262" fmla="*/ 47742 h 506956"/>
              <a:gd name="connsiteX263" fmla="*/ 6310 w 506956"/>
              <a:gd name="connsiteY263" fmla="*/ 37895 h 506956"/>
              <a:gd name="connsiteX264" fmla="*/ 408 w 506956"/>
              <a:gd name="connsiteY264" fmla="*/ 28701 h 506956"/>
              <a:gd name="connsiteX265" fmla="*/ 4570 w 506956"/>
              <a:gd name="connsiteY265" fmla="*/ 28701 h 506956"/>
              <a:gd name="connsiteX266" fmla="*/ 8378 w 506956"/>
              <a:gd name="connsiteY266" fmla="*/ 34685 h 506956"/>
              <a:gd name="connsiteX267" fmla="*/ 12186 w 506956"/>
              <a:gd name="connsiteY267" fmla="*/ 28701 h 506956"/>
              <a:gd name="connsiteX268" fmla="*/ 16347 w 506956"/>
              <a:gd name="connsiteY268" fmla="*/ 28701 h 506956"/>
              <a:gd name="connsiteX269" fmla="*/ 10445 w 506956"/>
              <a:gd name="connsiteY269" fmla="*/ 37895 h 506956"/>
              <a:gd name="connsiteX270" fmla="*/ 16755 w 506956"/>
              <a:gd name="connsiteY270" fmla="*/ 47742 h 506956"/>
              <a:gd name="connsiteX271" fmla="*/ 12594 w 506956"/>
              <a:gd name="connsiteY271" fmla="*/ 47742 h 506956"/>
              <a:gd name="connsiteX272" fmla="*/ 8378 w 506956"/>
              <a:gd name="connsiteY272" fmla="*/ 41050 h 506956"/>
              <a:gd name="connsiteX273" fmla="*/ 34178 w 506956"/>
              <a:gd name="connsiteY273" fmla="*/ 41050 h 506956"/>
              <a:gd name="connsiteX274" fmla="*/ 29962 w 506956"/>
              <a:gd name="connsiteY274" fmla="*/ 47742 h 506956"/>
              <a:gd name="connsiteX275" fmla="*/ 25800 w 506956"/>
              <a:gd name="connsiteY275" fmla="*/ 47742 h 506956"/>
              <a:gd name="connsiteX276" fmla="*/ 32110 w 506956"/>
              <a:gd name="connsiteY276" fmla="*/ 37895 h 506956"/>
              <a:gd name="connsiteX277" fmla="*/ 26208 w 506956"/>
              <a:gd name="connsiteY277" fmla="*/ 28701 h 506956"/>
              <a:gd name="connsiteX278" fmla="*/ 30370 w 506956"/>
              <a:gd name="connsiteY278" fmla="*/ 28701 h 506956"/>
              <a:gd name="connsiteX279" fmla="*/ 34178 w 506956"/>
              <a:gd name="connsiteY279" fmla="*/ 34685 h 506956"/>
              <a:gd name="connsiteX280" fmla="*/ 37986 w 506956"/>
              <a:gd name="connsiteY280" fmla="*/ 28701 h 506956"/>
              <a:gd name="connsiteX281" fmla="*/ 42147 w 506956"/>
              <a:gd name="connsiteY281" fmla="*/ 28701 h 506956"/>
              <a:gd name="connsiteX282" fmla="*/ 36245 w 506956"/>
              <a:gd name="connsiteY282" fmla="*/ 37895 h 506956"/>
              <a:gd name="connsiteX283" fmla="*/ 42555 w 506956"/>
              <a:gd name="connsiteY283" fmla="*/ 47742 h 506956"/>
              <a:gd name="connsiteX284" fmla="*/ 38394 w 506956"/>
              <a:gd name="connsiteY284" fmla="*/ 47742 h 506956"/>
              <a:gd name="connsiteX285" fmla="*/ 34178 w 506956"/>
              <a:gd name="connsiteY285" fmla="*/ 41050 h 506956"/>
              <a:gd name="connsiteX286" fmla="*/ 59978 w 506956"/>
              <a:gd name="connsiteY286" fmla="*/ 41050 h 506956"/>
              <a:gd name="connsiteX287" fmla="*/ 55762 w 506956"/>
              <a:gd name="connsiteY287" fmla="*/ 47742 h 506956"/>
              <a:gd name="connsiteX288" fmla="*/ 51600 w 506956"/>
              <a:gd name="connsiteY288" fmla="*/ 47742 h 506956"/>
              <a:gd name="connsiteX289" fmla="*/ 57911 w 506956"/>
              <a:gd name="connsiteY289" fmla="*/ 37895 h 506956"/>
              <a:gd name="connsiteX290" fmla="*/ 52008 w 506956"/>
              <a:gd name="connsiteY290" fmla="*/ 28701 h 506956"/>
              <a:gd name="connsiteX291" fmla="*/ 56170 w 506956"/>
              <a:gd name="connsiteY291" fmla="*/ 28701 h 506956"/>
              <a:gd name="connsiteX292" fmla="*/ 59978 w 506956"/>
              <a:gd name="connsiteY292" fmla="*/ 34685 h 506956"/>
              <a:gd name="connsiteX293" fmla="*/ 63786 w 506956"/>
              <a:gd name="connsiteY293" fmla="*/ 28701 h 506956"/>
              <a:gd name="connsiteX294" fmla="*/ 67948 w 506956"/>
              <a:gd name="connsiteY294" fmla="*/ 28701 h 506956"/>
              <a:gd name="connsiteX295" fmla="*/ 62045 w 506956"/>
              <a:gd name="connsiteY295" fmla="*/ 37895 h 506956"/>
              <a:gd name="connsiteX296" fmla="*/ 68356 w 506956"/>
              <a:gd name="connsiteY296" fmla="*/ 47742 h 506956"/>
              <a:gd name="connsiteX297" fmla="*/ 64194 w 506956"/>
              <a:gd name="connsiteY297" fmla="*/ 47742 h 506956"/>
              <a:gd name="connsiteX298" fmla="*/ 59978 w 506956"/>
              <a:gd name="connsiteY298" fmla="*/ 41050 h 506956"/>
              <a:gd name="connsiteX299" fmla="*/ 85778 w 506956"/>
              <a:gd name="connsiteY299" fmla="*/ 41050 h 506956"/>
              <a:gd name="connsiteX300" fmla="*/ 81562 w 506956"/>
              <a:gd name="connsiteY300" fmla="*/ 47742 h 506956"/>
              <a:gd name="connsiteX301" fmla="*/ 77400 w 506956"/>
              <a:gd name="connsiteY301" fmla="*/ 47742 h 506956"/>
              <a:gd name="connsiteX302" fmla="*/ 83711 w 506956"/>
              <a:gd name="connsiteY302" fmla="*/ 37895 h 506956"/>
              <a:gd name="connsiteX303" fmla="*/ 77808 w 506956"/>
              <a:gd name="connsiteY303" fmla="*/ 28701 h 506956"/>
              <a:gd name="connsiteX304" fmla="*/ 81970 w 506956"/>
              <a:gd name="connsiteY304" fmla="*/ 28701 h 506956"/>
              <a:gd name="connsiteX305" fmla="*/ 85778 w 506956"/>
              <a:gd name="connsiteY305" fmla="*/ 34685 h 506956"/>
              <a:gd name="connsiteX306" fmla="*/ 89586 w 506956"/>
              <a:gd name="connsiteY306" fmla="*/ 28701 h 506956"/>
              <a:gd name="connsiteX307" fmla="*/ 93748 w 506956"/>
              <a:gd name="connsiteY307" fmla="*/ 28701 h 506956"/>
              <a:gd name="connsiteX308" fmla="*/ 87845 w 506956"/>
              <a:gd name="connsiteY308" fmla="*/ 37895 h 506956"/>
              <a:gd name="connsiteX309" fmla="*/ 94156 w 506956"/>
              <a:gd name="connsiteY309" fmla="*/ 47742 h 506956"/>
              <a:gd name="connsiteX310" fmla="*/ 89994 w 506956"/>
              <a:gd name="connsiteY310" fmla="*/ 47742 h 506956"/>
              <a:gd name="connsiteX311" fmla="*/ 85778 w 506956"/>
              <a:gd name="connsiteY311" fmla="*/ 41050 h 506956"/>
              <a:gd name="connsiteX312" fmla="*/ 111578 w 506956"/>
              <a:gd name="connsiteY312" fmla="*/ 41050 h 506956"/>
              <a:gd name="connsiteX313" fmla="*/ 107362 w 506956"/>
              <a:gd name="connsiteY313" fmla="*/ 47742 h 506956"/>
              <a:gd name="connsiteX314" fmla="*/ 103200 w 506956"/>
              <a:gd name="connsiteY314" fmla="*/ 47742 h 506956"/>
              <a:gd name="connsiteX315" fmla="*/ 109511 w 506956"/>
              <a:gd name="connsiteY315" fmla="*/ 37895 h 506956"/>
              <a:gd name="connsiteX316" fmla="*/ 103608 w 506956"/>
              <a:gd name="connsiteY316" fmla="*/ 28701 h 506956"/>
              <a:gd name="connsiteX317" fmla="*/ 107770 w 506956"/>
              <a:gd name="connsiteY317" fmla="*/ 28701 h 506956"/>
              <a:gd name="connsiteX318" fmla="*/ 111578 w 506956"/>
              <a:gd name="connsiteY318" fmla="*/ 34685 h 506956"/>
              <a:gd name="connsiteX319" fmla="*/ 115386 w 506956"/>
              <a:gd name="connsiteY319" fmla="*/ 28701 h 506956"/>
              <a:gd name="connsiteX320" fmla="*/ 119548 w 506956"/>
              <a:gd name="connsiteY320" fmla="*/ 28701 h 506956"/>
              <a:gd name="connsiteX321" fmla="*/ 113645 w 506956"/>
              <a:gd name="connsiteY321" fmla="*/ 37895 h 506956"/>
              <a:gd name="connsiteX322" fmla="*/ 119956 w 506956"/>
              <a:gd name="connsiteY322" fmla="*/ 47742 h 506956"/>
              <a:gd name="connsiteX323" fmla="*/ 115794 w 506956"/>
              <a:gd name="connsiteY323" fmla="*/ 47742 h 506956"/>
              <a:gd name="connsiteX324" fmla="*/ 111578 w 506956"/>
              <a:gd name="connsiteY324" fmla="*/ 41050 h 506956"/>
              <a:gd name="connsiteX325" fmla="*/ 137378 w 506956"/>
              <a:gd name="connsiteY325" fmla="*/ 41050 h 506956"/>
              <a:gd name="connsiteX326" fmla="*/ 133162 w 506956"/>
              <a:gd name="connsiteY326" fmla="*/ 47742 h 506956"/>
              <a:gd name="connsiteX327" fmla="*/ 129000 w 506956"/>
              <a:gd name="connsiteY327" fmla="*/ 47742 h 506956"/>
              <a:gd name="connsiteX328" fmla="*/ 135311 w 506956"/>
              <a:gd name="connsiteY328" fmla="*/ 37895 h 506956"/>
              <a:gd name="connsiteX329" fmla="*/ 129408 w 506956"/>
              <a:gd name="connsiteY329" fmla="*/ 28701 h 506956"/>
              <a:gd name="connsiteX330" fmla="*/ 133570 w 506956"/>
              <a:gd name="connsiteY330" fmla="*/ 28701 h 506956"/>
              <a:gd name="connsiteX331" fmla="*/ 137378 w 506956"/>
              <a:gd name="connsiteY331" fmla="*/ 34685 h 506956"/>
              <a:gd name="connsiteX332" fmla="*/ 141186 w 506956"/>
              <a:gd name="connsiteY332" fmla="*/ 28701 h 506956"/>
              <a:gd name="connsiteX333" fmla="*/ 145348 w 506956"/>
              <a:gd name="connsiteY333" fmla="*/ 28701 h 506956"/>
              <a:gd name="connsiteX334" fmla="*/ 139445 w 506956"/>
              <a:gd name="connsiteY334" fmla="*/ 37895 h 506956"/>
              <a:gd name="connsiteX335" fmla="*/ 145756 w 506956"/>
              <a:gd name="connsiteY335" fmla="*/ 47742 h 506956"/>
              <a:gd name="connsiteX336" fmla="*/ 141594 w 506956"/>
              <a:gd name="connsiteY336" fmla="*/ 47742 h 506956"/>
              <a:gd name="connsiteX337" fmla="*/ 137378 w 506956"/>
              <a:gd name="connsiteY337" fmla="*/ 41050 h 506956"/>
              <a:gd name="connsiteX338" fmla="*/ 163178 w 506956"/>
              <a:gd name="connsiteY338" fmla="*/ 41050 h 506956"/>
              <a:gd name="connsiteX339" fmla="*/ 158962 w 506956"/>
              <a:gd name="connsiteY339" fmla="*/ 47742 h 506956"/>
              <a:gd name="connsiteX340" fmla="*/ 154800 w 506956"/>
              <a:gd name="connsiteY340" fmla="*/ 47742 h 506956"/>
              <a:gd name="connsiteX341" fmla="*/ 161111 w 506956"/>
              <a:gd name="connsiteY341" fmla="*/ 37895 h 506956"/>
              <a:gd name="connsiteX342" fmla="*/ 155208 w 506956"/>
              <a:gd name="connsiteY342" fmla="*/ 28701 h 506956"/>
              <a:gd name="connsiteX343" fmla="*/ 159370 w 506956"/>
              <a:gd name="connsiteY343" fmla="*/ 28701 h 506956"/>
              <a:gd name="connsiteX344" fmla="*/ 163178 w 506956"/>
              <a:gd name="connsiteY344" fmla="*/ 34685 h 506956"/>
              <a:gd name="connsiteX345" fmla="*/ 166986 w 506956"/>
              <a:gd name="connsiteY345" fmla="*/ 28701 h 506956"/>
              <a:gd name="connsiteX346" fmla="*/ 171148 w 506956"/>
              <a:gd name="connsiteY346" fmla="*/ 28701 h 506956"/>
              <a:gd name="connsiteX347" fmla="*/ 165245 w 506956"/>
              <a:gd name="connsiteY347" fmla="*/ 37895 h 506956"/>
              <a:gd name="connsiteX348" fmla="*/ 171556 w 506956"/>
              <a:gd name="connsiteY348" fmla="*/ 47742 h 506956"/>
              <a:gd name="connsiteX349" fmla="*/ 167394 w 506956"/>
              <a:gd name="connsiteY349" fmla="*/ 47742 h 506956"/>
              <a:gd name="connsiteX350" fmla="*/ 163178 w 506956"/>
              <a:gd name="connsiteY350" fmla="*/ 41050 h 506956"/>
              <a:gd name="connsiteX351" fmla="*/ 188978 w 506956"/>
              <a:gd name="connsiteY351" fmla="*/ 41050 h 506956"/>
              <a:gd name="connsiteX352" fmla="*/ 184762 w 506956"/>
              <a:gd name="connsiteY352" fmla="*/ 47742 h 506956"/>
              <a:gd name="connsiteX353" fmla="*/ 180601 w 506956"/>
              <a:gd name="connsiteY353" fmla="*/ 47742 h 506956"/>
              <a:gd name="connsiteX354" fmla="*/ 186911 w 506956"/>
              <a:gd name="connsiteY354" fmla="*/ 37895 h 506956"/>
              <a:gd name="connsiteX355" fmla="*/ 181009 w 506956"/>
              <a:gd name="connsiteY355" fmla="*/ 28701 h 506956"/>
              <a:gd name="connsiteX356" fmla="*/ 185170 w 506956"/>
              <a:gd name="connsiteY356" fmla="*/ 28701 h 506956"/>
              <a:gd name="connsiteX357" fmla="*/ 188978 w 506956"/>
              <a:gd name="connsiteY357" fmla="*/ 34685 h 506956"/>
              <a:gd name="connsiteX358" fmla="*/ 192786 w 506956"/>
              <a:gd name="connsiteY358" fmla="*/ 28701 h 506956"/>
              <a:gd name="connsiteX359" fmla="*/ 196948 w 506956"/>
              <a:gd name="connsiteY359" fmla="*/ 28701 h 506956"/>
              <a:gd name="connsiteX360" fmla="*/ 191045 w 506956"/>
              <a:gd name="connsiteY360" fmla="*/ 37895 h 506956"/>
              <a:gd name="connsiteX361" fmla="*/ 197356 w 506956"/>
              <a:gd name="connsiteY361" fmla="*/ 47742 h 506956"/>
              <a:gd name="connsiteX362" fmla="*/ 193194 w 506956"/>
              <a:gd name="connsiteY362" fmla="*/ 47742 h 506956"/>
              <a:gd name="connsiteX363" fmla="*/ 188978 w 506956"/>
              <a:gd name="connsiteY363" fmla="*/ 41050 h 506956"/>
              <a:gd name="connsiteX364" fmla="*/ 214778 w 506956"/>
              <a:gd name="connsiteY364" fmla="*/ 41050 h 506956"/>
              <a:gd name="connsiteX365" fmla="*/ 210562 w 506956"/>
              <a:gd name="connsiteY365" fmla="*/ 47742 h 506956"/>
              <a:gd name="connsiteX366" fmla="*/ 206401 w 506956"/>
              <a:gd name="connsiteY366" fmla="*/ 47742 h 506956"/>
              <a:gd name="connsiteX367" fmla="*/ 212711 w 506956"/>
              <a:gd name="connsiteY367" fmla="*/ 37895 h 506956"/>
              <a:gd name="connsiteX368" fmla="*/ 206809 w 506956"/>
              <a:gd name="connsiteY368" fmla="*/ 28701 h 506956"/>
              <a:gd name="connsiteX369" fmla="*/ 210970 w 506956"/>
              <a:gd name="connsiteY369" fmla="*/ 28701 h 506956"/>
              <a:gd name="connsiteX370" fmla="*/ 214778 w 506956"/>
              <a:gd name="connsiteY370" fmla="*/ 34685 h 506956"/>
              <a:gd name="connsiteX371" fmla="*/ 218586 w 506956"/>
              <a:gd name="connsiteY371" fmla="*/ 28701 h 506956"/>
              <a:gd name="connsiteX372" fmla="*/ 222748 w 506956"/>
              <a:gd name="connsiteY372" fmla="*/ 28701 h 506956"/>
              <a:gd name="connsiteX373" fmla="*/ 216846 w 506956"/>
              <a:gd name="connsiteY373" fmla="*/ 37895 h 506956"/>
              <a:gd name="connsiteX374" fmla="*/ 223156 w 506956"/>
              <a:gd name="connsiteY374" fmla="*/ 47742 h 506956"/>
              <a:gd name="connsiteX375" fmla="*/ 218994 w 506956"/>
              <a:gd name="connsiteY375" fmla="*/ 47742 h 506956"/>
              <a:gd name="connsiteX376" fmla="*/ 214778 w 506956"/>
              <a:gd name="connsiteY376" fmla="*/ 41050 h 506956"/>
              <a:gd name="connsiteX377" fmla="*/ 240578 w 506956"/>
              <a:gd name="connsiteY377" fmla="*/ 41050 h 506956"/>
              <a:gd name="connsiteX378" fmla="*/ 236362 w 506956"/>
              <a:gd name="connsiteY378" fmla="*/ 47742 h 506956"/>
              <a:gd name="connsiteX379" fmla="*/ 232201 w 506956"/>
              <a:gd name="connsiteY379" fmla="*/ 47742 h 506956"/>
              <a:gd name="connsiteX380" fmla="*/ 238511 w 506956"/>
              <a:gd name="connsiteY380" fmla="*/ 37895 h 506956"/>
              <a:gd name="connsiteX381" fmla="*/ 232609 w 506956"/>
              <a:gd name="connsiteY381" fmla="*/ 28701 h 506956"/>
              <a:gd name="connsiteX382" fmla="*/ 236770 w 506956"/>
              <a:gd name="connsiteY382" fmla="*/ 28701 h 506956"/>
              <a:gd name="connsiteX383" fmla="*/ 240578 w 506956"/>
              <a:gd name="connsiteY383" fmla="*/ 34685 h 506956"/>
              <a:gd name="connsiteX384" fmla="*/ 244386 w 506956"/>
              <a:gd name="connsiteY384" fmla="*/ 28701 h 506956"/>
              <a:gd name="connsiteX385" fmla="*/ 248548 w 506956"/>
              <a:gd name="connsiteY385" fmla="*/ 28701 h 506956"/>
              <a:gd name="connsiteX386" fmla="*/ 242646 w 506956"/>
              <a:gd name="connsiteY386" fmla="*/ 37895 h 506956"/>
              <a:gd name="connsiteX387" fmla="*/ 248956 w 506956"/>
              <a:gd name="connsiteY387" fmla="*/ 47742 h 506956"/>
              <a:gd name="connsiteX388" fmla="*/ 244794 w 506956"/>
              <a:gd name="connsiteY388" fmla="*/ 47742 h 506956"/>
              <a:gd name="connsiteX389" fmla="*/ 240578 w 506956"/>
              <a:gd name="connsiteY389" fmla="*/ 41050 h 506956"/>
              <a:gd name="connsiteX390" fmla="*/ 266378 w 506956"/>
              <a:gd name="connsiteY390" fmla="*/ 41050 h 506956"/>
              <a:gd name="connsiteX391" fmla="*/ 262162 w 506956"/>
              <a:gd name="connsiteY391" fmla="*/ 47742 h 506956"/>
              <a:gd name="connsiteX392" fmla="*/ 258001 w 506956"/>
              <a:gd name="connsiteY392" fmla="*/ 47742 h 506956"/>
              <a:gd name="connsiteX393" fmla="*/ 264311 w 506956"/>
              <a:gd name="connsiteY393" fmla="*/ 37895 h 506956"/>
              <a:gd name="connsiteX394" fmla="*/ 258409 w 506956"/>
              <a:gd name="connsiteY394" fmla="*/ 28701 h 506956"/>
              <a:gd name="connsiteX395" fmla="*/ 262570 w 506956"/>
              <a:gd name="connsiteY395" fmla="*/ 28701 h 506956"/>
              <a:gd name="connsiteX396" fmla="*/ 266378 w 506956"/>
              <a:gd name="connsiteY396" fmla="*/ 34685 h 506956"/>
              <a:gd name="connsiteX397" fmla="*/ 270187 w 506956"/>
              <a:gd name="connsiteY397" fmla="*/ 28701 h 506956"/>
              <a:gd name="connsiteX398" fmla="*/ 274348 w 506956"/>
              <a:gd name="connsiteY398" fmla="*/ 28701 h 506956"/>
              <a:gd name="connsiteX399" fmla="*/ 268446 w 506956"/>
              <a:gd name="connsiteY399" fmla="*/ 37895 h 506956"/>
              <a:gd name="connsiteX400" fmla="*/ 274756 w 506956"/>
              <a:gd name="connsiteY400" fmla="*/ 47742 h 506956"/>
              <a:gd name="connsiteX401" fmla="*/ 270595 w 506956"/>
              <a:gd name="connsiteY401" fmla="*/ 47742 h 506956"/>
              <a:gd name="connsiteX402" fmla="*/ 266378 w 506956"/>
              <a:gd name="connsiteY402" fmla="*/ 41050 h 506956"/>
              <a:gd name="connsiteX403" fmla="*/ 292179 w 506956"/>
              <a:gd name="connsiteY403" fmla="*/ 41050 h 506956"/>
              <a:gd name="connsiteX404" fmla="*/ 287962 w 506956"/>
              <a:gd name="connsiteY404" fmla="*/ 47742 h 506956"/>
              <a:gd name="connsiteX405" fmla="*/ 283801 w 506956"/>
              <a:gd name="connsiteY405" fmla="*/ 47742 h 506956"/>
              <a:gd name="connsiteX406" fmla="*/ 290111 w 506956"/>
              <a:gd name="connsiteY406" fmla="*/ 37895 h 506956"/>
              <a:gd name="connsiteX407" fmla="*/ 284209 w 506956"/>
              <a:gd name="connsiteY407" fmla="*/ 28701 h 506956"/>
              <a:gd name="connsiteX408" fmla="*/ 288370 w 506956"/>
              <a:gd name="connsiteY408" fmla="*/ 28701 h 506956"/>
              <a:gd name="connsiteX409" fmla="*/ 292179 w 506956"/>
              <a:gd name="connsiteY409" fmla="*/ 34685 h 506956"/>
              <a:gd name="connsiteX410" fmla="*/ 295987 w 506956"/>
              <a:gd name="connsiteY410" fmla="*/ 28701 h 506956"/>
              <a:gd name="connsiteX411" fmla="*/ 300148 w 506956"/>
              <a:gd name="connsiteY411" fmla="*/ 28701 h 506956"/>
              <a:gd name="connsiteX412" fmla="*/ 294246 w 506956"/>
              <a:gd name="connsiteY412" fmla="*/ 37895 h 506956"/>
              <a:gd name="connsiteX413" fmla="*/ 300556 w 506956"/>
              <a:gd name="connsiteY413" fmla="*/ 47742 h 506956"/>
              <a:gd name="connsiteX414" fmla="*/ 296395 w 506956"/>
              <a:gd name="connsiteY414" fmla="*/ 47742 h 506956"/>
              <a:gd name="connsiteX415" fmla="*/ 292179 w 506956"/>
              <a:gd name="connsiteY415" fmla="*/ 41050 h 506956"/>
              <a:gd name="connsiteX416" fmla="*/ 317979 w 506956"/>
              <a:gd name="connsiteY416" fmla="*/ 41050 h 506956"/>
              <a:gd name="connsiteX417" fmla="*/ 313762 w 506956"/>
              <a:gd name="connsiteY417" fmla="*/ 47742 h 506956"/>
              <a:gd name="connsiteX418" fmla="*/ 309601 w 506956"/>
              <a:gd name="connsiteY418" fmla="*/ 47742 h 506956"/>
              <a:gd name="connsiteX419" fmla="*/ 315911 w 506956"/>
              <a:gd name="connsiteY419" fmla="*/ 37895 h 506956"/>
              <a:gd name="connsiteX420" fmla="*/ 310009 w 506956"/>
              <a:gd name="connsiteY420" fmla="*/ 28701 h 506956"/>
              <a:gd name="connsiteX421" fmla="*/ 314170 w 506956"/>
              <a:gd name="connsiteY421" fmla="*/ 28701 h 506956"/>
              <a:gd name="connsiteX422" fmla="*/ 317979 w 506956"/>
              <a:gd name="connsiteY422" fmla="*/ 34685 h 506956"/>
              <a:gd name="connsiteX423" fmla="*/ 321787 w 506956"/>
              <a:gd name="connsiteY423" fmla="*/ 28701 h 506956"/>
              <a:gd name="connsiteX424" fmla="*/ 325948 w 506956"/>
              <a:gd name="connsiteY424" fmla="*/ 28701 h 506956"/>
              <a:gd name="connsiteX425" fmla="*/ 320046 w 506956"/>
              <a:gd name="connsiteY425" fmla="*/ 37895 h 506956"/>
              <a:gd name="connsiteX426" fmla="*/ 326356 w 506956"/>
              <a:gd name="connsiteY426" fmla="*/ 47742 h 506956"/>
              <a:gd name="connsiteX427" fmla="*/ 322195 w 506956"/>
              <a:gd name="connsiteY427" fmla="*/ 47742 h 506956"/>
              <a:gd name="connsiteX428" fmla="*/ 317979 w 506956"/>
              <a:gd name="connsiteY428" fmla="*/ 41050 h 506956"/>
              <a:gd name="connsiteX429" fmla="*/ 343779 w 506956"/>
              <a:gd name="connsiteY429" fmla="*/ 41050 h 506956"/>
              <a:gd name="connsiteX430" fmla="*/ 339563 w 506956"/>
              <a:gd name="connsiteY430" fmla="*/ 47742 h 506956"/>
              <a:gd name="connsiteX431" fmla="*/ 335401 w 506956"/>
              <a:gd name="connsiteY431" fmla="*/ 47742 h 506956"/>
              <a:gd name="connsiteX432" fmla="*/ 341711 w 506956"/>
              <a:gd name="connsiteY432" fmla="*/ 37895 h 506956"/>
              <a:gd name="connsiteX433" fmla="*/ 335809 w 506956"/>
              <a:gd name="connsiteY433" fmla="*/ 28701 h 506956"/>
              <a:gd name="connsiteX434" fmla="*/ 339971 w 506956"/>
              <a:gd name="connsiteY434" fmla="*/ 28701 h 506956"/>
              <a:gd name="connsiteX435" fmla="*/ 343779 w 506956"/>
              <a:gd name="connsiteY435" fmla="*/ 34685 h 506956"/>
              <a:gd name="connsiteX436" fmla="*/ 347587 w 506956"/>
              <a:gd name="connsiteY436" fmla="*/ 28701 h 506956"/>
              <a:gd name="connsiteX437" fmla="*/ 351748 w 506956"/>
              <a:gd name="connsiteY437" fmla="*/ 28701 h 506956"/>
              <a:gd name="connsiteX438" fmla="*/ 345846 w 506956"/>
              <a:gd name="connsiteY438" fmla="*/ 37895 h 506956"/>
              <a:gd name="connsiteX439" fmla="*/ 352156 w 506956"/>
              <a:gd name="connsiteY439" fmla="*/ 47742 h 506956"/>
              <a:gd name="connsiteX440" fmla="*/ 347995 w 506956"/>
              <a:gd name="connsiteY440" fmla="*/ 47742 h 506956"/>
              <a:gd name="connsiteX441" fmla="*/ 343779 w 506956"/>
              <a:gd name="connsiteY441" fmla="*/ 41050 h 506956"/>
              <a:gd name="connsiteX442" fmla="*/ 369579 w 506956"/>
              <a:gd name="connsiteY442" fmla="*/ 41050 h 506956"/>
              <a:gd name="connsiteX443" fmla="*/ 365363 w 506956"/>
              <a:gd name="connsiteY443" fmla="*/ 47742 h 506956"/>
              <a:gd name="connsiteX444" fmla="*/ 361201 w 506956"/>
              <a:gd name="connsiteY444" fmla="*/ 47742 h 506956"/>
              <a:gd name="connsiteX445" fmla="*/ 367511 w 506956"/>
              <a:gd name="connsiteY445" fmla="*/ 37895 h 506956"/>
              <a:gd name="connsiteX446" fmla="*/ 361609 w 506956"/>
              <a:gd name="connsiteY446" fmla="*/ 28701 h 506956"/>
              <a:gd name="connsiteX447" fmla="*/ 365771 w 506956"/>
              <a:gd name="connsiteY447" fmla="*/ 28701 h 506956"/>
              <a:gd name="connsiteX448" fmla="*/ 369579 w 506956"/>
              <a:gd name="connsiteY448" fmla="*/ 34685 h 506956"/>
              <a:gd name="connsiteX449" fmla="*/ 373387 w 506956"/>
              <a:gd name="connsiteY449" fmla="*/ 28701 h 506956"/>
              <a:gd name="connsiteX450" fmla="*/ 377548 w 506956"/>
              <a:gd name="connsiteY450" fmla="*/ 28701 h 506956"/>
              <a:gd name="connsiteX451" fmla="*/ 371646 w 506956"/>
              <a:gd name="connsiteY451" fmla="*/ 37895 h 506956"/>
              <a:gd name="connsiteX452" fmla="*/ 377956 w 506956"/>
              <a:gd name="connsiteY452" fmla="*/ 47742 h 506956"/>
              <a:gd name="connsiteX453" fmla="*/ 373795 w 506956"/>
              <a:gd name="connsiteY453" fmla="*/ 47742 h 506956"/>
              <a:gd name="connsiteX454" fmla="*/ 369579 w 506956"/>
              <a:gd name="connsiteY454" fmla="*/ 41050 h 506956"/>
              <a:gd name="connsiteX455" fmla="*/ 395379 w 506956"/>
              <a:gd name="connsiteY455" fmla="*/ 41050 h 506956"/>
              <a:gd name="connsiteX456" fmla="*/ 391163 w 506956"/>
              <a:gd name="connsiteY456" fmla="*/ 47742 h 506956"/>
              <a:gd name="connsiteX457" fmla="*/ 387001 w 506956"/>
              <a:gd name="connsiteY457" fmla="*/ 47742 h 506956"/>
              <a:gd name="connsiteX458" fmla="*/ 393312 w 506956"/>
              <a:gd name="connsiteY458" fmla="*/ 37895 h 506956"/>
              <a:gd name="connsiteX459" fmla="*/ 387409 w 506956"/>
              <a:gd name="connsiteY459" fmla="*/ 28701 h 506956"/>
              <a:gd name="connsiteX460" fmla="*/ 391571 w 506956"/>
              <a:gd name="connsiteY460" fmla="*/ 28701 h 506956"/>
              <a:gd name="connsiteX461" fmla="*/ 395379 w 506956"/>
              <a:gd name="connsiteY461" fmla="*/ 34685 h 506956"/>
              <a:gd name="connsiteX462" fmla="*/ 399187 w 506956"/>
              <a:gd name="connsiteY462" fmla="*/ 28701 h 506956"/>
              <a:gd name="connsiteX463" fmla="*/ 403348 w 506956"/>
              <a:gd name="connsiteY463" fmla="*/ 28701 h 506956"/>
              <a:gd name="connsiteX464" fmla="*/ 397446 w 506956"/>
              <a:gd name="connsiteY464" fmla="*/ 37895 h 506956"/>
              <a:gd name="connsiteX465" fmla="*/ 403756 w 506956"/>
              <a:gd name="connsiteY465" fmla="*/ 47742 h 506956"/>
              <a:gd name="connsiteX466" fmla="*/ 399595 w 506956"/>
              <a:gd name="connsiteY466" fmla="*/ 47742 h 506956"/>
              <a:gd name="connsiteX467" fmla="*/ 395379 w 506956"/>
              <a:gd name="connsiteY467" fmla="*/ 41050 h 506956"/>
              <a:gd name="connsiteX468" fmla="*/ 421179 w 506956"/>
              <a:gd name="connsiteY468" fmla="*/ 41050 h 506956"/>
              <a:gd name="connsiteX469" fmla="*/ 416963 w 506956"/>
              <a:gd name="connsiteY469" fmla="*/ 47742 h 506956"/>
              <a:gd name="connsiteX470" fmla="*/ 412801 w 506956"/>
              <a:gd name="connsiteY470" fmla="*/ 47742 h 506956"/>
              <a:gd name="connsiteX471" fmla="*/ 419112 w 506956"/>
              <a:gd name="connsiteY471" fmla="*/ 37895 h 506956"/>
              <a:gd name="connsiteX472" fmla="*/ 413209 w 506956"/>
              <a:gd name="connsiteY472" fmla="*/ 28701 h 506956"/>
              <a:gd name="connsiteX473" fmla="*/ 417371 w 506956"/>
              <a:gd name="connsiteY473" fmla="*/ 28701 h 506956"/>
              <a:gd name="connsiteX474" fmla="*/ 421179 w 506956"/>
              <a:gd name="connsiteY474" fmla="*/ 34685 h 506956"/>
              <a:gd name="connsiteX475" fmla="*/ 424987 w 506956"/>
              <a:gd name="connsiteY475" fmla="*/ 28701 h 506956"/>
              <a:gd name="connsiteX476" fmla="*/ 429149 w 506956"/>
              <a:gd name="connsiteY476" fmla="*/ 28701 h 506956"/>
              <a:gd name="connsiteX477" fmla="*/ 423246 w 506956"/>
              <a:gd name="connsiteY477" fmla="*/ 37895 h 506956"/>
              <a:gd name="connsiteX478" fmla="*/ 429557 w 506956"/>
              <a:gd name="connsiteY478" fmla="*/ 47742 h 506956"/>
              <a:gd name="connsiteX479" fmla="*/ 425395 w 506956"/>
              <a:gd name="connsiteY479" fmla="*/ 47742 h 506956"/>
              <a:gd name="connsiteX480" fmla="*/ 421179 w 506956"/>
              <a:gd name="connsiteY480" fmla="*/ 41050 h 506956"/>
              <a:gd name="connsiteX481" fmla="*/ 446979 w 506956"/>
              <a:gd name="connsiteY481" fmla="*/ 41050 h 506956"/>
              <a:gd name="connsiteX482" fmla="*/ 442763 w 506956"/>
              <a:gd name="connsiteY482" fmla="*/ 47742 h 506956"/>
              <a:gd name="connsiteX483" fmla="*/ 438601 w 506956"/>
              <a:gd name="connsiteY483" fmla="*/ 47742 h 506956"/>
              <a:gd name="connsiteX484" fmla="*/ 444912 w 506956"/>
              <a:gd name="connsiteY484" fmla="*/ 37895 h 506956"/>
              <a:gd name="connsiteX485" fmla="*/ 439009 w 506956"/>
              <a:gd name="connsiteY485" fmla="*/ 28701 h 506956"/>
              <a:gd name="connsiteX486" fmla="*/ 443171 w 506956"/>
              <a:gd name="connsiteY486" fmla="*/ 28701 h 506956"/>
              <a:gd name="connsiteX487" fmla="*/ 446979 w 506956"/>
              <a:gd name="connsiteY487" fmla="*/ 34685 h 506956"/>
              <a:gd name="connsiteX488" fmla="*/ 450787 w 506956"/>
              <a:gd name="connsiteY488" fmla="*/ 28701 h 506956"/>
              <a:gd name="connsiteX489" fmla="*/ 454949 w 506956"/>
              <a:gd name="connsiteY489" fmla="*/ 28701 h 506956"/>
              <a:gd name="connsiteX490" fmla="*/ 449046 w 506956"/>
              <a:gd name="connsiteY490" fmla="*/ 37895 h 506956"/>
              <a:gd name="connsiteX491" fmla="*/ 455357 w 506956"/>
              <a:gd name="connsiteY491" fmla="*/ 47742 h 506956"/>
              <a:gd name="connsiteX492" fmla="*/ 451195 w 506956"/>
              <a:gd name="connsiteY492" fmla="*/ 47742 h 506956"/>
              <a:gd name="connsiteX493" fmla="*/ 446979 w 506956"/>
              <a:gd name="connsiteY493" fmla="*/ 41050 h 506956"/>
              <a:gd name="connsiteX494" fmla="*/ 472779 w 506956"/>
              <a:gd name="connsiteY494" fmla="*/ 41050 h 506956"/>
              <a:gd name="connsiteX495" fmla="*/ 468563 w 506956"/>
              <a:gd name="connsiteY495" fmla="*/ 47742 h 506956"/>
              <a:gd name="connsiteX496" fmla="*/ 464401 w 506956"/>
              <a:gd name="connsiteY496" fmla="*/ 47742 h 506956"/>
              <a:gd name="connsiteX497" fmla="*/ 470712 w 506956"/>
              <a:gd name="connsiteY497" fmla="*/ 37895 h 506956"/>
              <a:gd name="connsiteX498" fmla="*/ 464809 w 506956"/>
              <a:gd name="connsiteY498" fmla="*/ 28701 h 506956"/>
              <a:gd name="connsiteX499" fmla="*/ 468971 w 506956"/>
              <a:gd name="connsiteY499" fmla="*/ 28701 h 506956"/>
              <a:gd name="connsiteX500" fmla="*/ 472779 w 506956"/>
              <a:gd name="connsiteY500" fmla="*/ 34685 h 506956"/>
              <a:gd name="connsiteX501" fmla="*/ 476587 w 506956"/>
              <a:gd name="connsiteY501" fmla="*/ 28701 h 506956"/>
              <a:gd name="connsiteX502" fmla="*/ 480749 w 506956"/>
              <a:gd name="connsiteY502" fmla="*/ 28701 h 506956"/>
              <a:gd name="connsiteX503" fmla="*/ 474846 w 506956"/>
              <a:gd name="connsiteY503" fmla="*/ 37895 h 506956"/>
              <a:gd name="connsiteX504" fmla="*/ 481157 w 506956"/>
              <a:gd name="connsiteY504" fmla="*/ 47742 h 506956"/>
              <a:gd name="connsiteX505" fmla="*/ 476995 w 506956"/>
              <a:gd name="connsiteY505" fmla="*/ 47742 h 506956"/>
              <a:gd name="connsiteX506" fmla="*/ 472779 w 506956"/>
              <a:gd name="connsiteY506" fmla="*/ 41050 h 506956"/>
              <a:gd name="connsiteX507" fmla="*/ 498579 w 506956"/>
              <a:gd name="connsiteY507" fmla="*/ 41050 h 506956"/>
              <a:gd name="connsiteX508" fmla="*/ 494363 w 506956"/>
              <a:gd name="connsiteY508" fmla="*/ 47742 h 506956"/>
              <a:gd name="connsiteX509" fmla="*/ 490201 w 506956"/>
              <a:gd name="connsiteY509" fmla="*/ 47742 h 506956"/>
              <a:gd name="connsiteX510" fmla="*/ 496512 w 506956"/>
              <a:gd name="connsiteY510" fmla="*/ 37895 h 506956"/>
              <a:gd name="connsiteX511" fmla="*/ 490609 w 506956"/>
              <a:gd name="connsiteY511" fmla="*/ 28701 h 506956"/>
              <a:gd name="connsiteX512" fmla="*/ 494771 w 506956"/>
              <a:gd name="connsiteY512" fmla="*/ 28701 h 506956"/>
              <a:gd name="connsiteX513" fmla="*/ 498579 w 506956"/>
              <a:gd name="connsiteY513" fmla="*/ 34685 h 506956"/>
              <a:gd name="connsiteX514" fmla="*/ 502387 w 506956"/>
              <a:gd name="connsiteY514" fmla="*/ 28701 h 506956"/>
              <a:gd name="connsiteX515" fmla="*/ 506549 w 506956"/>
              <a:gd name="connsiteY515" fmla="*/ 28701 h 506956"/>
              <a:gd name="connsiteX516" fmla="*/ 500646 w 506956"/>
              <a:gd name="connsiteY516" fmla="*/ 37895 h 506956"/>
              <a:gd name="connsiteX517" fmla="*/ 506957 w 506956"/>
              <a:gd name="connsiteY517" fmla="*/ 47742 h 506956"/>
              <a:gd name="connsiteX518" fmla="*/ 502795 w 506956"/>
              <a:gd name="connsiteY518" fmla="*/ 47742 h 506956"/>
              <a:gd name="connsiteX519" fmla="*/ 498579 w 506956"/>
              <a:gd name="connsiteY519" fmla="*/ 41050 h 506956"/>
              <a:gd name="connsiteX520" fmla="*/ 8378 w 506956"/>
              <a:gd name="connsiteY520" fmla="*/ 69751 h 506956"/>
              <a:gd name="connsiteX521" fmla="*/ 4162 w 506956"/>
              <a:gd name="connsiteY521" fmla="*/ 76443 h 506956"/>
              <a:gd name="connsiteX522" fmla="*/ 0 w 506956"/>
              <a:gd name="connsiteY522" fmla="*/ 76443 h 506956"/>
              <a:gd name="connsiteX523" fmla="*/ 6310 w 506956"/>
              <a:gd name="connsiteY523" fmla="*/ 66596 h 506956"/>
              <a:gd name="connsiteX524" fmla="*/ 408 w 506956"/>
              <a:gd name="connsiteY524" fmla="*/ 57402 h 506956"/>
              <a:gd name="connsiteX525" fmla="*/ 4570 w 506956"/>
              <a:gd name="connsiteY525" fmla="*/ 57402 h 506956"/>
              <a:gd name="connsiteX526" fmla="*/ 8378 w 506956"/>
              <a:gd name="connsiteY526" fmla="*/ 63386 h 506956"/>
              <a:gd name="connsiteX527" fmla="*/ 12186 w 506956"/>
              <a:gd name="connsiteY527" fmla="*/ 57402 h 506956"/>
              <a:gd name="connsiteX528" fmla="*/ 16347 w 506956"/>
              <a:gd name="connsiteY528" fmla="*/ 57402 h 506956"/>
              <a:gd name="connsiteX529" fmla="*/ 10445 w 506956"/>
              <a:gd name="connsiteY529" fmla="*/ 66596 h 506956"/>
              <a:gd name="connsiteX530" fmla="*/ 16755 w 506956"/>
              <a:gd name="connsiteY530" fmla="*/ 76443 h 506956"/>
              <a:gd name="connsiteX531" fmla="*/ 12594 w 506956"/>
              <a:gd name="connsiteY531" fmla="*/ 76443 h 506956"/>
              <a:gd name="connsiteX532" fmla="*/ 8378 w 506956"/>
              <a:gd name="connsiteY532" fmla="*/ 69751 h 506956"/>
              <a:gd name="connsiteX533" fmla="*/ 34178 w 506956"/>
              <a:gd name="connsiteY533" fmla="*/ 69751 h 506956"/>
              <a:gd name="connsiteX534" fmla="*/ 29962 w 506956"/>
              <a:gd name="connsiteY534" fmla="*/ 76443 h 506956"/>
              <a:gd name="connsiteX535" fmla="*/ 25800 w 506956"/>
              <a:gd name="connsiteY535" fmla="*/ 76443 h 506956"/>
              <a:gd name="connsiteX536" fmla="*/ 32110 w 506956"/>
              <a:gd name="connsiteY536" fmla="*/ 66596 h 506956"/>
              <a:gd name="connsiteX537" fmla="*/ 26208 w 506956"/>
              <a:gd name="connsiteY537" fmla="*/ 57402 h 506956"/>
              <a:gd name="connsiteX538" fmla="*/ 30370 w 506956"/>
              <a:gd name="connsiteY538" fmla="*/ 57402 h 506956"/>
              <a:gd name="connsiteX539" fmla="*/ 34178 w 506956"/>
              <a:gd name="connsiteY539" fmla="*/ 63386 h 506956"/>
              <a:gd name="connsiteX540" fmla="*/ 37986 w 506956"/>
              <a:gd name="connsiteY540" fmla="*/ 57402 h 506956"/>
              <a:gd name="connsiteX541" fmla="*/ 42147 w 506956"/>
              <a:gd name="connsiteY541" fmla="*/ 57402 h 506956"/>
              <a:gd name="connsiteX542" fmla="*/ 36245 w 506956"/>
              <a:gd name="connsiteY542" fmla="*/ 66596 h 506956"/>
              <a:gd name="connsiteX543" fmla="*/ 42555 w 506956"/>
              <a:gd name="connsiteY543" fmla="*/ 76443 h 506956"/>
              <a:gd name="connsiteX544" fmla="*/ 38394 w 506956"/>
              <a:gd name="connsiteY544" fmla="*/ 76443 h 506956"/>
              <a:gd name="connsiteX545" fmla="*/ 34178 w 506956"/>
              <a:gd name="connsiteY545" fmla="*/ 69751 h 506956"/>
              <a:gd name="connsiteX546" fmla="*/ 59978 w 506956"/>
              <a:gd name="connsiteY546" fmla="*/ 69751 h 506956"/>
              <a:gd name="connsiteX547" fmla="*/ 55762 w 506956"/>
              <a:gd name="connsiteY547" fmla="*/ 76443 h 506956"/>
              <a:gd name="connsiteX548" fmla="*/ 51600 w 506956"/>
              <a:gd name="connsiteY548" fmla="*/ 76443 h 506956"/>
              <a:gd name="connsiteX549" fmla="*/ 57911 w 506956"/>
              <a:gd name="connsiteY549" fmla="*/ 66596 h 506956"/>
              <a:gd name="connsiteX550" fmla="*/ 52008 w 506956"/>
              <a:gd name="connsiteY550" fmla="*/ 57402 h 506956"/>
              <a:gd name="connsiteX551" fmla="*/ 56170 w 506956"/>
              <a:gd name="connsiteY551" fmla="*/ 57402 h 506956"/>
              <a:gd name="connsiteX552" fmla="*/ 59978 w 506956"/>
              <a:gd name="connsiteY552" fmla="*/ 63386 h 506956"/>
              <a:gd name="connsiteX553" fmla="*/ 63786 w 506956"/>
              <a:gd name="connsiteY553" fmla="*/ 57402 h 506956"/>
              <a:gd name="connsiteX554" fmla="*/ 67948 w 506956"/>
              <a:gd name="connsiteY554" fmla="*/ 57402 h 506956"/>
              <a:gd name="connsiteX555" fmla="*/ 62045 w 506956"/>
              <a:gd name="connsiteY555" fmla="*/ 66596 h 506956"/>
              <a:gd name="connsiteX556" fmla="*/ 68356 w 506956"/>
              <a:gd name="connsiteY556" fmla="*/ 76443 h 506956"/>
              <a:gd name="connsiteX557" fmla="*/ 64194 w 506956"/>
              <a:gd name="connsiteY557" fmla="*/ 76443 h 506956"/>
              <a:gd name="connsiteX558" fmla="*/ 59978 w 506956"/>
              <a:gd name="connsiteY558" fmla="*/ 69751 h 506956"/>
              <a:gd name="connsiteX559" fmla="*/ 85778 w 506956"/>
              <a:gd name="connsiteY559" fmla="*/ 69751 h 506956"/>
              <a:gd name="connsiteX560" fmla="*/ 81562 w 506956"/>
              <a:gd name="connsiteY560" fmla="*/ 76443 h 506956"/>
              <a:gd name="connsiteX561" fmla="*/ 77400 w 506956"/>
              <a:gd name="connsiteY561" fmla="*/ 76443 h 506956"/>
              <a:gd name="connsiteX562" fmla="*/ 83711 w 506956"/>
              <a:gd name="connsiteY562" fmla="*/ 66596 h 506956"/>
              <a:gd name="connsiteX563" fmla="*/ 77808 w 506956"/>
              <a:gd name="connsiteY563" fmla="*/ 57402 h 506956"/>
              <a:gd name="connsiteX564" fmla="*/ 81970 w 506956"/>
              <a:gd name="connsiteY564" fmla="*/ 57402 h 506956"/>
              <a:gd name="connsiteX565" fmla="*/ 85778 w 506956"/>
              <a:gd name="connsiteY565" fmla="*/ 63386 h 506956"/>
              <a:gd name="connsiteX566" fmla="*/ 89586 w 506956"/>
              <a:gd name="connsiteY566" fmla="*/ 57402 h 506956"/>
              <a:gd name="connsiteX567" fmla="*/ 93748 w 506956"/>
              <a:gd name="connsiteY567" fmla="*/ 57402 h 506956"/>
              <a:gd name="connsiteX568" fmla="*/ 87845 w 506956"/>
              <a:gd name="connsiteY568" fmla="*/ 66596 h 506956"/>
              <a:gd name="connsiteX569" fmla="*/ 94156 w 506956"/>
              <a:gd name="connsiteY569" fmla="*/ 76443 h 506956"/>
              <a:gd name="connsiteX570" fmla="*/ 89994 w 506956"/>
              <a:gd name="connsiteY570" fmla="*/ 76443 h 506956"/>
              <a:gd name="connsiteX571" fmla="*/ 85778 w 506956"/>
              <a:gd name="connsiteY571" fmla="*/ 69751 h 506956"/>
              <a:gd name="connsiteX572" fmla="*/ 111578 w 506956"/>
              <a:gd name="connsiteY572" fmla="*/ 69751 h 506956"/>
              <a:gd name="connsiteX573" fmla="*/ 107362 w 506956"/>
              <a:gd name="connsiteY573" fmla="*/ 76443 h 506956"/>
              <a:gd name="connsiteX574" fmla="*/ 103200 w 506956"/>
              <a:gd name="connsiteY574" fmla="*/ 76443 h 506956"/>
              <a:gd name="connsiteX575" fmla="*/ 109511 w 506956"/>
              <a:gd name="connsiteY575" fmla="*/ 66596 h 506956"/>
              <a:gd name="connsiteX576" fmla="*/ 103608 w 506956"/>
              <a:gd name="connsiteY576" fmla="*/ 57402 h 506956"/>
              <a:gd name="connsiteX577" fmla="*/ 107770 w 506956"/>
              <a:gd name="connsiteY577" fmla="*/ 57402 h 506956"/>
              <a:gd name="connsiteX578" fmla="*/ 111578 w 506956"/>
              <a:gd name="connsiteY578" fmla="*/ 63386 h 506956"/>
              <a:gd name="connsiteX579" fmla="*/ 115386 w 506956"/>
              <a:gd name="connsiteY579" fmla="*/ 57402 h 506956"/>
              <a:gd name="connsiteX580" fmla="*/ 119548 w 506956"/>
              <a:gd name="connsiteY580" fmla="*/ 57402 h 506956"/>
              <a:gd name="connsiteX581" fmla="*/ 113645 w 506956"/>
              <a:gd name="connsiteY581" fmla="*/ 66596 h 506956"/>
              <a:gd name="connsiteX582" fmla="*/ 119956 w 506956"/>
              <a:gd name="connsiteY582" fmla="*/ 76443 h 506956"/>
              <a:gd name="connsiteX583" fmla="*/ 115794 w 506956"/>
              <a:gd name="connsiteY583" fmla="*/ 76443 h 506956"/>
              <a:gd name="connsiteX584" fmla="*/ 111578 w 506956"/>
              <a:gd name="connsiteY584" fmla="*/ 69751 h 506956"/>
              <a:gd name="connsiteX585" fmla="*/ 137378 w 506956"/>
              <a:gd name="connsiteY585" fmla="*/ 69751 h 506956"/>
              <a:gd name="connsiteX586" fmla="*/ 133162 w 506956"/>
              <a:gd name="connsiteY586" fmla="*/ 76443 h 506956"/>
              <a:gd name="connsiteX587" fmla="*/ 129000 w 506956"/>
              <a:gd name="connsiteY587" fmla="*/ 76443 h 506956"/>
              <a:gd name="connsiteX588" fmla="*/ 135311 w 506956"/>
              <a:gd name="connsiteY588" fmla="*/ 66596 h 506956"/>
              <a:gd name="connsiteX589" fmla="*/ 129408 w 506956"/>
              <a:gd name="connsiteY589" fmla="*/ 57402 h 506956"/>
              <a:gd name="connsiteX590" fmla="*/ 133570 w 506956"/>
              <a:gd name="connsiteY590" fmla="*/ 57402 h 506956"/>
              <a:gd name="connsiteX591" fmla="*/ 137378 w 506956"/>
              <a:gd name="connsiteY591" fmla="*/ 63386 h 506956"/>
              <a:gd name="connsiteX592" fmla="*/ 141186 w 506956"/>
              <a:gd name="connsiteY592" fmla="*/ 57402 h 506956"/>
              <a:gd name="connsiteX593" fmla="*/ 145348 w 506956"/>
              <a:gd name="connsiteY593" fmla="*/ 57402 h 506956"/>
              <a:gd name="connsiteX594" fmla="*/ 139445 w 506956"/>
              <a:gd name="connsiteY594" fmla="*/ 66596 h 506956"/>
              <a:gd name="connsiteX595" fmla="*/ 145756 w 506956"/>
              <a:gd name="connsiteY595" fmla="*/ 76443 h 506956"/>
              <a:gd name="connsiteX596" fmla="*/ 141594 w 506956"/>
              <a:gd name="connsiteY596" fmla="*/ 76443 h 506956"/>
              <a:gd name="connsiteX597" fmla="*/ 137378 w 506956"/>
              <a:gd name="connsiteY597" fmla="*/ 69751 h 506956"/>
              <a:gd name="connsiteX598" fmla="*/ 163178 w 506956"/>
              <a:gd name="connsiteY598" fmla="*/ 69751 h 506956"/>
              <a:gd name="connsiteX599" fmla="*/ 158962 w 506956"/>
              <a:gd name="connsiteY599" fmla="*/ 76443 h 506956"/>
              <a:gd name="connsiteX600" fmla="*/ 154800 w 506956"/>
              <a:gd name="connsiteY600" fmla="*/ 76443 h 506956"/>
              <a:gd name="connsiteX601" fmla="*/ 161111 w 506956"/>
              <a:gd name="connsiteY601" fmla="*/ 66596 h 506956"/>
              <a:gd name="connsiteX602" fmla="*/ 155208 w 506956"/>
              <a:gd name="connsiteY602" fmla="*/ 57402 h 506956"/>
              <a:gd name="connsiteX603" fmla="*/ 159370 w 506956"/>
              <a:gd name="connsiteY603" fmla="*/ 57402 h 506956"/>
              <a:gd name="connsiteX604" fmla="*/ 163178 w 506956"/>
              <a:gd name="connsiteY604" fmla="*/ 63386 h 506956"/>
              <a:gd name="connsiteX605" fmla="*/ 166986 w 506956"/>
              <a:gd name="connsiteY605" fmla="*/ 57402 h 506956"/>
              <a:gd name="connsiteX606" fmla="*/ 171148 w 506956"/>
              <a:gd name="connsiteY606" fmla="*/ 57402 h 506956"/>
              <a:gd name="connsiteX607" fmla="*/ 165245 w 506956"/>
              <a:gd name="connsiteY607" fmla="*/ 66596 h 506956"/>
              <a:gd name="connsiteX608" fmla="*/ 171556 w 506956"/>
              <a:gd name="connsiteY608" fmla="*/ 76443 h 506956"/>
              <a:gd name="connsiteX609" fmla="*/ 167394 w 506956"/>
              <a:gd name="connsiteY609" fmla="*/ 76443 h 506956"/>
              <a:gd name="connsiteX610" fmla="*/ 163178 w 506956"/>
              <a:gd name="connsiteY610" fmla="*/ 69751 h 506956"/>
              <a:gd name="connsiteX611" fmla="*/ 188978 w 506956"/>
              <a:gd name="connsiteY611" fmla="*/ 69751 h 506956"/>
              <a:gd name="connsiteX612" fmla="*/ 184762 w 506956"/>
              <a:gd name="connsiteY612" fmla="*/ 76443 h 506956"/>
              <a:gd name="connsiteX613" fmla="*/ 180601 w 506956"/>
              <a:gd name="connsiteY613" fmla="*/ 76443 h 506956"/>
              <a:gd name="connsiteX614" fmla="*/ 186911 w 506956"/>
              <a:gd name="connsiteY614" fmla="*/ 66596 h 506956"/>
              <a:gd name="connsiteX615" fmla="*/ 181009 w 506956"/>
              <a:gd name="connsiteY615" fmla="*/ 57402 h 506956"/>
              <a:gd name="connsiteX616" fmla="*/ 185170 w 506956"/>
              <a:gd name="connsiteY616" fmla="*/ 57402 h 506956"/>
              <a:gd name="connsiteX617" fmla="*/ 188978 w 506956"/>
              <a:gd name="connsiteY617" fmla="*/ 63386 h 506956"/>
              <a:gd name="connsiteX618" fmla="*/ 192786 w 506956"/>
              <a:gd name="connsiteY618" fmla="*/ 57402 h 506956"/>
              <a:gd name="connsiteX619" fmla="*/ 196948 w 506956"/>
              <a:gd name="connsiteY619" fmla="*/ 57402 h 506956"/>
              <a:gd name="connsiteX620" fmla="*/ 191045 w 506956"/>
              <a:gd name="connsiteY620" fmla="*/ 66596 h 506956"/>
              <a:gd name="connsiteX621" fmla="*/ 197356 w 506956"/>
              <a:gd name="connsiteY621" fmla="*/ 76443 h 506956"/>
              <a:gd name="connsiteX622" fmla="*/ 193194 w 506956"/>
              <a:gd name="connsiteY622" fmla="*/ 76443 h 506956"/>
              <a:gd name="connsiteX623" fmla="*/ 188978 w 506956"/>
              <a:gd name="connsiteY623" fmla="*/ 69751 h 506956"/>
              <a:gd name="connsiteX624" fmla="*/ 214778 w 506956"/>
              <a:gd name="connsiteY624" fmla="*/ 69751 h 506956"/>
              <a:gd name="connsiteX625" fmla="*/ 210562 w 506956"/>
              <a:gd name="connsiteY625" fmla="*/ 76443 h 506956"/>
              <a:gd name="connsiteX626" fmla="*/ 206401 w 506956"/>
              <a:gd name="connsiteY626" fmla="*/ 76443 h 506956"/>
              <a:gd name="connsiteX627" fmla="*/ 212711 w 506956"/>
              <a:gd name="connsiteY627" fmla="*/ 66596 h 506956"/>
              <a:gd name="connsiteX628" fmla="*/ 206809 w 506956"/>
              <a:gd name="connsiteY628" fmla="*/ 57402 h 506956"/>
              <a:gd name="connsiteX629" fmla="*/ 210970 w 506956"/>
              <a:gd name="connsiteY629" fmla="*/ 57402 h 506956"/>
              <a:gd name="connsiteX630" fmla="*/ 214778 w 506956"/>
              <a:gd name="connsiteY630" fmla="*/ 63386 h 506956"/>
              <a:gd name="connsiteX631" fmla="*/ 218586 w 506956"/>
              <a:gd name="connsiteY631" fmla="*/ 57402 h 506956"/>
              <a:gd name="connsiteX632" fmla="*/ 222748 w 506956"/>
              <a:gd name="connsiteY632" fmla="*/ 57402 h 506956"/>
              <a:gd name="connsiteX633" fmla="*/ 216846 w 506956"/>
              <a:gd name="connsiteY633" fmla="*/ 66596 h 506956"/>
              <a:gd name="connsiteX634" fmla="*/ 223156 w 506956"/>
              <a:gd name="connsiteY634" fmla="*/ 76443 h 506956"/>
              <a:gd name="connsiteX635" fmla="*/ 218994 w 506956"/>
              <a:gd name="connsiteY635" fmla="*/ 76443 h 506956"/>
              <a:gd name="connsiteX636" fmla="*/ 214778 w 506956"/>
              <a:gd name="connsiteY636" fmla="*/ 69751 h 506956"/>
              <a:gd name="connsiteX637" fmla="*/ 240578 w 506956"/>
              <a:gd name="connsiteY637" fmla="*/ 69751 h 506956"/>
              <a:gd name="connsiteX638" fmla="*/ 236362 w 506956"/>
              <a:gd name="connsiteY638" fmla="*/ 76443 h 506956"/>
              <a:gd name="connsiteX639" fmla="*/ 232201 w 506956"/>
              <a:gd name="connsiteY639" fmla="*/ 76443 h 506956"/>
              <a:gd name="connsiteX640" fmla="*/ 238511 w 506956"/>
              <a:gd name="connsiteY640" fmla="*/ 66596 h 506956"/>
              <a:gd name="connsiteX641" fmla="*/ 232609 w 506956"/>
              <a:gd name="connsiteY641" fmla="*/ 57402 h 506956"/>
              <a:gd name="connsiteX642" fmla="*/ 236770 w 506956"/>
              <a:gd name="connsiteY642" fmla="*/ 57402 h 506956"/>
              <a:gd name="connsiteX643" fmla="*/ 240578 w 506956"/>
              <a:gd name="connsiteY643" fmla="*/ 63386 h 506956"/>
              <a:gd name="connsiteX644" fmla="*/ 244386 w 506956"/>
              <a:gd name="connsiteY644" fmla="*/ 57402 h 506956"/>
              <a:gd name="connsiteX645" fmla="*/ 248548 w 506956"/>
              <a:gd name="connsiteY645" fmla="*/ 57402 h 506956"/>
              <a:gd name="connsiteX646" fmla="*/ 242646 w 506956"/>
              <a:gd name="connsiteY646" fmla="*/ 66596 h 506956"/>
              <a:gd name="connsiteX647" fmla="*/ 248956 w 506956"/>
              <a:gd name="connsiteY647" fmla="*/ 76443 h 506956"/>
              <a:gd name="connsiteX648" fmla="*/ 244794 w 506956"/>
              <a:gd name="connsiteY648" fmla="*/ 76443 h 506956"/>
              <a:gd name="connsiteX649" fmla="*/ 240578 w 506956"/>
              <a:gd name="connsiteY649" fmla="*/ 69751 h 506956"/>
              <a:gd name="connsiteX650" fmla="*/ 266378 w 506956"/>
              <a:gd name="connsiteY650" fmla="*/ 69751 h 506956"/>
              <a:gd name="connsiteX651" fmla="*/ 262162 w 506956"/>
              <a:gd name="connsiteY651" fmla="*/ 76443 h 506956"/>
              <a:gd name="connsiteX652" fmla="*/ 258001 w 506956"/>
              <a:gd name="connsiteY652" fmla="*/ 76443 h 506956"/>
              <a:gd name="connsiteX653" fmla="*/ 264311 w 506956"/>
              <a:gd name="connsiteY653" fmla="*/ 66596 h 506956"/>
              <a:gd name="connsiteX654" fmla="*/ 258409 w 506956"/>
              <a:gd name="connsiteY654" fmla="*/ 57402 h 506956"/>
              <a:gd name="connsiteX655" fmla="*/ 262570 w 506956"/>
              <a:gd name="connsiteY655" fmla="*/ 57402 h 506956"/>
              <a:gd name="connsiteX656" fmla="*/ 266378 w 506956"/>
              <a:gd name="connsiteY656" fmla="*/ 63386 h 506956"/>
              <a:gd name="connsiteX657" fmla="*/ 270187 w 506956"/>
              <a:gd name="connsiteY657" fmla="*/ 57402 h 506956"/>
              <a:gd name="connsiteX658" fmla="*/ 274348 w 506956"/>
              <a:gd name="connsiteY658" fmla="*/ 57402 h 506956"/>
              <a:gd name="connsiteX659" fmla="*/ 268446 w 506956"/>
              <a:gd name="connsiteY659" fmla="*/ 66596 h 506956"/>
              <a:gd name="connsiteX660" fmla="*/ 274756 w 506956"/>
              <a:gd name="connsiteY660" fmla="*/ 76443 h 506956"/>
              <a:gd name="connsiteX661" fmla="*/ 270595 w 506956"/>
              <a:gd name="connsiteY661" fmla="*/ 76443 h 506956"/>
              <a:gd name="connsiteX662" fmla="*/ 266378 w 506956"/>
              <a:gd name="connsiteY662" fmla="*/ 69751 h 506956"/>
              <a:gd name="connsiteX663" fmla="*/ 292179 w 506956"/>
              <a:gd name="connsiteY663" fmla="*/ 69751 h 506956"/>
              <a:gd name="connsiteX664" fmla="*/ 287962 w 506956"/>
              <a:gd name="connsiteY664" fmla="*/ 76443 h 506956"/>
              <a:gd name="connsiteX665" fmla="*/ 283801 w 506956"/>
              <a:gd name="connsiteY665" fmla="*/ 76443 h 506956"/>
              <a:gd name="connsiteX666" fmla="*/ 290111 w 506956"/>
              <a:gd name="connsiteY666" fmla="*/ 66596 h 506956"/>
              <a:gd name="connsiteX667" fmla="*/ 284209 w 506956"/>
              <a:gd name="connsiteY667" fmla="*/ 57402 h 506956"/>
              <a:gd name="connsiteX668" fmla="*/ 288370 w 506956"/>
              <a:gd name="connsiteY668" fmla="*/ 57402 h 506956"/>
              <a:gd name="connsiteX669" fmla="*/ 292179 w 506956"/>
              <a:gd name="connsiteY669" fmla="*/ 63386 h 506956"/>
              <a:gd name="connsiteX670" fmla="*/ 295987 w 506956"/>
              <a:gd name="connsiteY670" fmla="*/ 57402 h 506956"/>
              <a:gd name="connsiteX671" fmla="*/ 300148 w 506956"/>
              <a:gd name="connsiteY671" fmla="*/ 57402 h 506956"/>
              <a:gd name="connsiteX672" fmla="*/ 294246 w 506956"/>
              <a:gd name="connsiteY672" fmla="*/ 66596 h 506956"/>
              <a:gd name="connsiteX673" fmla="*/ 300556 w 506956"/>
              <a:gd name="connsiteY673" fmla="*/ 76443 h 506956"/>
              <a:gd name="connsiteX674" fmla="*/ 296395 w 506956"/>
              <a:gd name="connsiteY674" fmla="*/ 76443 h 506956"/>
              <a:gd name="connsiteX675" fmla="*/ 292179 w 506956"/>
              <a:gd name="connsiteY675" fmla="*/ 69751 h 506956"/>
              <a:gd name="connsiteX676" fmla="*/ 317979 w 506956"/>
              <a:gd name="connsiteY676" fmla="*/ 69751 h 506956"/>
              <a:gd name="connsiteX677" fmla="*/ 313762 w 506956"/>
              <a:gd name="connsiteY677" fmla="*/ 76443 h 506956"/>
              <a:gd name="connsiteX678" fmla="*/ 309601 w 506956"/>
              <a:gd name="connsiteY678" fmla="*/ 76443 h 506956"/>
              <a:gd name="connsiteX679" fmla="*/ 315911 w 506956"/>
              <a:gd name="connsiteY679" fmla="*/ 66596 h 506956"/>
              <a:gd name="connsiteX680" fmla="*/ 310009 w 506956"/>
              <a:gd name="connsiteY680" fmla="*/ 57402 h 506956"/>
              <a:gd name="connsiteX681" fmla="*/ 314170 w 506956"/>
              <a:gd name="connsiteY681" fmla="*/ 57402 h 506956"/>
              <a:gd name="connsiteX682" fmla="*/ 317979 w 506956"/>
              <a:gd name="connsiteY682" fmla="*/ 63386 h 506956"/>
              <a:gd name="connsiteX683" fmla="*/ 321787 w 506956"/>
              <a:gd name="connsiteY683" fmla="*/ 57402 h 506956"/>
              <a:gd name="connsiteX684" fmla="*/ 325948 w 506956"/>
              <a:gd name="connsiteY684" fmla="*/ 57402 h 506956"/>
              <a:gd name="connsiteX685" fmla="*/ 320046 w 506956"/>
              <a:gd name="connsiteY685" fmla="*/ 66596 h 506956"/>
              <a:gd name="connsiteX686" fmla="*/ 326356 w 506956"/>
              <a:gd name="connsiteY686" fmla="*/ 76443 h 506956"/>
              <a:gd name="connsiteX687" fmla="*/ 322195 w 506956"/>
              <a:gd name="connsiteY687" fmla="*/ 76443 h 506956"/>
              <a:gd name="connsiteX688" fmla="*/ 317979 w 506956"/>
              <a:gd name="connsiteY688" fmla="*/ 69751 h 506956"/>
              <a:gd name="connsiteX689" fmla="*/ 343779 w 506956"/>
              <a:gd name="connsiteY689" fmla="*/ 69751 h 506956"/>
              <a:gd name="connsiteX690" fmla="*/ 339563 w 506956"/>
              <a:gd name="connsiteY690" fmla="*/ 76443 h 506956"/>
              <a:gd name="connsiteX691" fmla="*/ 335401 w 506956"/>
              <a:gd name="connsiteY691" fmla="*/ 76443 h 506956"/>
              <a:gd name="connsiteX692" fmla="*/ 341711 w 506956"/>
              <a:gd name="connsiteY692" fmla="*/ 66596 h 506956"/>
              <a:gd name="connsiteX693" fmla="*/ 335809 w 506956"/>
              <a:gd name="connsiteY693" fmla="*/ 57402 h 506956"/>
              <a:gd name="connsiteX694" fmla="*/ 339971 w 506956"/>
              <a:gd name="connsiteY694" fmla="*/ 57402 h 506956"/>
              <a:gd name="connsiteX695" fmla="*/ 343779 w 506956"/>
              <a:gd name="connsiteY695" fmla="*/ 63386 h 506956"/>
              <a:gd name="connsiteX696" fmla="*/ 347587 w 506956"/>
              <a:gd name="connsiteY696" fmla="*/ 57402 h 506956"/>
              <a:gd name="connsiteX697" fmla="*/ 351748 w 506956"/>
              <a:gd name="connsiteY697" fmla="*/ 57402 h 506956"/>
              <a:gd name="connsiteX698" fmla="*/ 345846 w 506956"/>
              <a:gd name="connsiteY698" fmla="*/ 66596 h 506956"/>
              <a:gd name="connsiteX699" fmla="*/ 352156 w 506956"/>
              <a:gd name="connsiteY699" fmla="*/ 76443 h 506956"/>
              <a:gd name="connsiteX700" fmla="*/ 347995 w 506956"/>
              <a:gd name="connsiteY700" fmla="*/ 76443 h 506956"/>
              <a:gd name="connsiteX701" fmla="*/ 343779 w 506956"/>
              <a:gd name="connsiteY701" fmla="*/ 69751 h 506956"/>
              <a:gd name="connsiteX702" fmla="*/ 369579 w 506956"/>
              <a:gd name="connsiteY702" fmla="*/ 69751 h 506956"/>
              <a:gd name="connsiteX703" fmla="*/ 365363 w 506956"/>
              <a:gd name="connsiteY703" fmla="*/ 76443 h 506956"/>
              <a:gd name="connsiteX704" fmla="*/ 361201 w 506956"/>
              <a:gd name="connsiteY704" fmla="*/ 76443 h 506956"/>
              <a:gd name="connsiteX705" fmla="*/ 367511 w 506956"/>
              <a:gd name="connsiteY705" fmla="*/ 66596 h 506956"/>
              <a:gd name="connsiteX706" fmla="*/ 361609 w 506956"/>
              <a:gd name="connsiteY706" fmla="*/ 57402 h 506956"/>
              <a:gd name="connsiteX707" fmla="*/ 365771 w 506956"/>
              <a:gd name="connsiteY707" fmla="*/ 57402 h 506956"/>
              <a:gd name="connsiteX708" fmla="*/ 369579 w 506956"/>
              <a:gd name="connsiteY708" fmla="*/ 63386 h 506956"/>
              <a:gd name="connsiteX709" fmla="*/ 373387 w 506956"/>
              <a:gd name="connsiteY709" fmla="*/ 57402 h 506956"/>
              <a:gd name="connsiteX710" fmla="*/ 377548 w 506956"/>
              <a:gd name="connsiteY710" fmla="*/ 57402 h 506956"/>
              <a:gd name="connsiteX711" fmla="*/ 371646 w 506956"/>
              <a:gd name="connsiteY711" fmla="*/ 66596 h 506956"/>
              <a:gd name="connsiteX712" fmla="*/ 377956 w 506956"/>
              <a:gd name="connsiteY712" fmla="*/ 76443 h 506956"/>
              <a:gd name="connsiteX713" fmla="*/ 373795 w 506956"/>
              <a:gd name="connsiteY713" fmla="*/ 76443 h 506956"/>
              <a:gd name="connsiteX714" fmla="*/ 369579 w 506956"/>
              <a:gd name="connsiteY714" fmla="*/ 69751 h 506956"/>
              <a:gd name="connsiteX715" fmla="*/ 395379 w 506956"/>
              <a:gd name="connsiteY715" fmla="*/ 69751 h 506956"/>
              <a:gd name="connsiteX716" fmla="*/ 391163 w 506956"/>
              <a:gd name="connsiteY716" fmla="*/ 76443 h 506956"/>
              <a:gd name="connsiteX717" fmla="*/ 387001 w 506956"/>
              <a:gd name="connsiteY717" fmla="*/ 76443 h 506956"/>
              <a:gd name="connsiteX718" fmla="*/ 393312 w 506956"/>
              <a:gd name="connsiteY718" fmla="*/ 66596 h 506956"/>
              <a:gd name="connsiteX719" fmla="*/ 387409 w 506956"/>
              <a:gd name="connsiteY719" fmla="*/ 57402 h 506956"/>
              <a:gd name="connsiteX720" fmla="*/ 391571 w 506956"/>
              <a:gd name="connsiteY720" fmla="*/ 57402 h 506956"/>
              <a:gd name="connsiteX721" fmla="*/ 395379 w 506956"/>
              <a:gd name="connsiteY721" fmla="*/ 63386 h 506956"/>
              <a:gd name="connsiteX722" fmla="*/ 399187 w 506956"/>
              <a:gd name="connsiteY722" fmla="*/ 57402 h 506956"/>
              <a:gd name="connsiteX723" fmla="*/ 403348 w 506956"/>
              <a:gd name="connsiteY723" fmla="*/ 57402 h 506956"/>
              <a:gd name="connsiteX724" fmla="*/ 397446 w 506956"/>
              <a:gd name="connsiteY724" fmla="*/ 66596 h 506956"/>
              <a:gd name="connsiteX725" fmla="*/ 403756 w 506956"/>
              <a:gd name="connsiteY725" fmla="*/ 76443 h 506956"/>
              <a:gd name="connsiteX726" fmla="*/ 399595 w 506956"/>
              <a:gd name="connsiteY726" fmla="*/ 76443 h 506956"/>
              <a:gd name="connsiteX727" fmla="*/ 395379 w 506956"/>
              <a:gd name="connsiteY727" fmla="*/ 69751 h 506956"/>
              <a:gd name="connsiteX728" fmla="*/ 421179 w 506956"/>
              <a:gd name="connsiteY728" fmla="*/ 69751 h 506956"/>
              <a:gd name="connsiteX729" fmla="*/ 416963 w 506956"/>
              <a:gd name="connsiteY729" fmla="*/ 76443 h 506956"/>
              <a:gd name="connsiteX730" fmla="*/ 412801 w 506956"/>
              <a:gd name="connsiteY730" fmla="*/ 76443 h 506956"/>
              <a:gd name="connsiteX731" fmla="*/ 419112 w 506956"/>
              <a:gd name="connsiteY731" fmla="*/ 66596 h 506956"/>
              <a:gd name="connsiteX732" fmla="*/ 413209 w 506956"/>
              <a:gd name="connsiteY732" fmla="*/ 57402 h 506956"/>
              <a:gd name="connsiteX733" fmla="*/ 417371 w 506956"/>
              <a:gd name="connsiteY733" fmla="*/ 57402 h 506956"/>
              <a:gd name="connsiteX734" fmla="*/ 421179 w 506956"/>
              <a:gd name="connsiteY734" fmla="*/ 63386 h 506956"/>
              <a:gd name="connsiteX735" fmla="*/ 424987 w 506956"/>
              <a:gd name="connsiteY735" fmla="*/ 57402 h 506956"/>
              <a:gd name="connsiteX736" fmla="*/ 429149 w 506956"/>
              <a:gd name="connsiteY736" fmla="*/ 57402 h 506956"/>
              <a:gd name="connsiteX737" fmla="*/ 423246 w 506956"/>
              <a:gd name="connsiteY737" fmla="*/ 66596 h 506956"/>
              <a:gd name="connsiteX738" fmla="*/ 429557 w 506956"/>
              <a:gd name="connsiteY738" fmla="*/ 76443 h 506956"/>
              <a:gd name="connsiteX739" fmla="*/ 425395 w 506956"/>
              <a:gd name="connsiteY739" fmla="*/ 76443 h 506956"/>
              <a:gd name="connsiteX740" fmla="*/ 421179 w 506956"/>
              <a:gd name="connsiteY740" fmla="*/ 69751 h 506956"/>
              <a:gd name="connsiteX741" fmla="*/ 446979 w 506956"/>
              <a:gd name="connsiteY741" fmla="*/ 69751 h 506956"/>
              <a:gd name="connsiteX742" fmla="*/ 442763 w 506956"/>
              <a:gd name="connsiteY742" fmla="*/ 76443 h 506956"/>
              <a:gd name="connsiteX743" fmla="*/ 438601 w 506956"/>
              <a:gd name="connsiteY743" fmla="*/ 76443 h 506956"/>
              <a:gd name="connsiteX744" fmla="*/ 444912 w 506956"/>
              <a:gd name="connsiteY744" fmla="*/ 66596 h 506956"/>
              <a:gd name="connsiteX745" fmla="*/ 439009 w 506956"/>
              <a:gd name="connsiteY745" fmla="*/ 57402 h 506956"/>
              <a:gd name="connsiteX746" fmla="*/ 443171 w 506956"/>
              <a:gd name="connsiteY746" fmla="*/ 57402 h 506956"/>
              <a:gd name="connsiteX747" fmla="*/ 446979 w 506956"/>
              <a:gd name="connsiteY747" fmla="*/ 63386 h 506956"/>
              <a:gd name="connsiteX748" fmla="*/ 450787 w 506956"/>
              <a:gd name="connsiteY748" fmla="*/ 57402 h 506956"/>
              <a:gd name="connsiteX749" fmla="*/ 454949 w 506956"/>
              <a:gd name="connsiteY749" fmla="*/ 57402 h 506956"/>
              <a:gd name="connsiteX750" fmla="*/ 449046 w 506956"/>
              <a:gd name="connsiteY750" fmla="*/ 66596 h 506956"/>
              <a:gd name="connsiteX751" fmla="*/ 455357 w 506956"/>
              <a:gd name="connsiteY751" fmla="*/ 76443 h 506956"/>
              <a:gd name="connsiteX752" fmla="*/ 451195 w 506956"/>
              <a:gd name="connsiteY752" fmla="*/ 76443 h 506956"/>
              <a:gd name="connsiteX753" fmla="*/ 446979 w 506956"/>
              <a:gd name="connsiteY753" fmla="*/ 69751 h 506956"/>
              <a:gd name="connsiteX754" fmla="*/ 472779 w 506956"/>
              <a:gd name="connsiteY754" fmla="*/ 69751 h 506956"/>
              <a:gd name="connsiteX755" fmla="*/ 468563 w 506956"/>
              <a:gd name="connsiteY755" fmla="*/ 76443 h 506956"/>
              <a:gd name="connsiteX756" fmla="*/ 464401 w 506956"/>
              <a:gd name="connsiteY756" fmla="*/ 76443 h 506956"/>
              <a:gd name="connsiteX757" fmla="*/ 470712 w 506956"/>
              <a:gd name="connsiteY757" fmla="*/ 66596 h 506956"/>
              <a:gd name="connsiteX758" fmla="*/ 464809 w 506956"/>
              <a:gd name="connsiteY758" fmla="*/ 57402 h 506956"/>
              <a:gd name="connsiteX759" fmla="*/ 468971 w 506956"/>
              <a:gd name="connsiteY759" fmla="*/ 57402 h 506956"/>
              <a:gd name="connsiteX760" fmla="*/ 472779 w 506956"/>
              <a:gd name="connsiteY760" fmla="*/ 63386 h 506956"/>
              <a:gd name="connsiteX761" fmla="*/ 476587 w 506956"/>
              <a:gd name="connsiteY761" fmla="*/ 57402 h 506956"/>
              <a:gd name="connsiteX762" fmla="*/ 480749 w 506956"/>
              <a:gd name="connsiteY762" fmla="*/ 57402 h 506956"/>
              <a:gd name="connsiteX763" fmla="*/ 474846 w 506956"/>
              <a:gd name="connsiteY763" fmla="*/ 66596 h 506956"/>
              <a:gd name="connsiteX764" fmla="*/ 481157 w 506956"/>
              <a:gd name="connsiteY764" fmla="*/ 76443 h 506956"/>
              <a:gd name="connsiteX765" fmla="*/ 476995 w 506956"/>
              <a:gd name="connsiteY765" fmla="*/ 76443 h 506956"/>
              <a:gd name="connsiteX766" fmla="*/ 472779 w 506956"/>
              <a:gd name="connsiteY766" fmla="*/ 69751 h 506956"/>
              <a:gd name="connsiteX767" fmla="*/ 498579 w 506956"/>
              <a:gd name="connsiteY767" fmla="*/ 69751 h 506956"/>
              <a:gd name="connsiteX768" fmla="*/ 494363 w 506956"/>
              <a:gd name="connsiteY768" fmla="*/ 76443 h 506956"/>
              <a:gd name="connsiteX769" fmla="*/ 490201 w 506956"/>
              <a:gd name="connsiteY769" fmla="*/ 76443 h 506956"/>
              <a:gd name="connsiteX770" fmla="*/ 496512 w 506956"/>
              <a:gd name="connsiteY770" fmla="*/ 66596 h 506956"/>
              <a:gd name="connsiteX771" fmla="*/ 490609 w 506956"/>
              <a:gd name="connsiteY771" fmla="*/ 57402 h 506956"/>
              <a:gd name="connsiteX772" fmla="*/ 494771 w 506956"/>
              <a:gd name="connsiteY772" fmla="*/ 57402 h 506956"/>
              <a:gd name="connsiteX773" fmla="*/ 498579 w 506956"/>
              <a:gd name="connsiteY773" fmla="*/ 63386 h 506956"/>
              <a:gd name="connsiteX774" fmla="*/ 502387 w 506956"/>
              <a:gd name="connsiteY774" fmla="*/ 57402 h 506956"/>
              <a:gd name="connsiteX775" fmla="*/ 506549 w 506956"/>
              <a:gd name="connsiteY775" fmla="*/ 57402 h 506956"/>
              <a:gd name="connsiteX776" fmla="*/ 500646 w 506956"/>
              <a:gd name="connsiteY776" fmla="*/ 66596 h 506956"/>
              <a:gd name="connsiteX777" fmla="*/ 506957 w 506956"/>
              <a:gd name="connsiteY777" fmla="*/ 76443 h 506956"/>
              <a:gd name="connsiteX778" fmla="*/ 502795 w 506956"/>
              <a:gd name="connsiteY778" fmla="*/ 76443 h 506956"/>
              <a:gd name="connsiteX779" fmla="*/ 498579 w 506956"/>
              <a:gd name="connsiteY779" fmla="*/ 69751 h 506956"/>
              <a:gd name="connsiteX780" fmla="*/ 8378 w 506956"/>
              <a:gd name="connsiteY780" fmla="*/ 98452 h 506956"/>
              <a:gd name="connsiteX781" fmla="*/ 4162 w 506956"/>
              <a:gd name="connsiteY781" fmla="*/ 105144 h 506956"/>
              <a:gd name="connsiteX782" fmla="*/ 0 w 506956"/>
              <a:gd name="connsiteY782" fmla="*/ 105144 h 506956"/>
              <a:gd name="connsiteX783" fmla="*/ 6310 w 506956"/>
              <a:gd name="connsiteY783" fmla="*/ 95297 h 506956"/>
              <a:gd name="connsiteX784" fmla="*/ 408 w 506956"/>
              <a:gd name="connsiteY784" fmla="*/ 86103 h 506956"/>
              <a:gd name="connsiteX785" fmla="*/ 4570 w 506956"/>
              <a:gd name="connsiteY785" fmla="*/ 86103 h 506956"/>
              <a:gd name="connsiteX786" fmla="*/ 8378 w 506956"/>
              <a:gd name="connsiteY786" fmla="*/ 92087 h 506956"/>
              <a:gd name="connsiteX787" fmla="*/ 12186 w 506956"/>
              <a:gd name="connsiteY787" fmla="*/ 86103 h 506956"/>
              <a:gd name="connsiteX788" fmla="*/ 16347 w 506956"/>
              <a:gd name="connsiteY788" fmla="*/ 86103 h 506956"/>
              <a:gd name="connsiteX789" fmla="*/ 10445 w 506956"/>
              <a:gd name="connsiteY789" fmla="*/ 95297 h 506956"/>
              <a:gd name="connsiteX790" fmla="*/ 16755 w 506956"/>
              <a:gd name="connsiteY790" fmla="*/ 105144 h 506956"/>
              <a:gd name="connsiteX791" fmla="*/ 12594 w 506956"/>
              <a:gd name="connsiteY791" fmla="*/ 105144 h 506956"/>
              <a:gd name="connsiteX792" fmla="*/ 8378 w 506956"/>
              <a:gd name="connsiteY792" fmla="*/ 98452 h 506956"/>
              <a:gd name="connsiteX793" fmla="*/ 34178 w 506956"/>
              <a:gd name="connsiteY793" fmla="*/ 98452 h 506956"/>
              <a:gd name="connsiteX794" fmla="*/ 29962 w 506956"/>
              <a:gd name="connsiteY794" fmla="*/ 105144 h 506956"/>
              <a:gd name="connsiteX795" fmla="*/ 25800 w 506956"/>
              <a:gd name="connsiteY795" fmla="*/ 105144 h 506956"/>
              <a:gd name="connsiteX796" fmla="*/ 32110 w 506956"/>
              <a:gd name="connsiteY796" fmla="*/ 95297 h 506956"/>
              <a:gd name="connsiteX797" fmla="*/ 26208 w 506956"/>
              <a:gd name="connsiteY797" fmla="*/ 86103 h 506956"/>
              <a:gd name="connsiteX798" fmla="*/ 30370 w 506956"/>
              <a:gd name="connsiteY798" fmla="*/ 86103 h 506956"/>
              <a:gd name="connsiteX799" fmla="*/ 34178 w 506956"/>
              <a:gd name="connsiteY799" fmla="*/ 92087 h 506956"/>
              <a:gd name="connsiteX800" fmla="*/ 37986 w 506956"/>
              <a:gd name="connsiteY800" fmla="*/ 86103 h 506956"/>
              <a:gd name="connsiteX801" fmla="*/ 42147 w 506956"/>
              <a:gd name="connsiteY801" fmla="*/ 86103 h 506956"/>
              <a:gd name="connsiteX802" fmla="*/ 36245 w 506956"/>
              <a:gd name="connsiteY802" fmla="*/ 95297 h 506956"/>
              <a:gd name="connsiteX803" fmla="*/ 42555 w 506956"/>
              <a:gd name="connsiteY803" fmla="*/ 105144 h 506956"/>
              <a:gd name="connsiteX804" fmla="*/ 38394 w 506956"/>
              <a:gd name="connsiteY804" fmla="*/ 105144 h 506956"/>
              <a:gd name="connsiteX805" fmla="*/ 34178 w 506956"/>
              <a:gd name="connsiteY805" fmla="*/ 98452 h 506956"/>
              <a:gd name="connsiteX806" fmla="*/ 59978 w 506956"/>
              <a:gd name="connsiteY806" fmla="*/ 98452 h 506956"/>
              <a:gd name="connsiteX807" fmla="*/ 55762 w 506956"/>
              <a:gd name="connsiteY807" fmla="*/ 105144 h 506956"/>
              <a:gd name="connsiteX808" fmla="*/ 51600 w 506956"/>
              <a:gd name="connsiteY808" fmla="*/ 105144 h 506956"/>
              <a:gd name="connsiteX809" fmla="*/ 57911 w 506956"/>
              <a:gd name="connsiteY809" fmla="*/ 95297 h 506956"/>
              <a:gd name="connsiteX810" fmla="*/ 52008 w 506956"/>
              <a:gd name="connsiteY810" fmla="*/ 86103 h 506956"/>
              <a:gd name="connsiteX811" fmla="*/ 56170 w 506956"/>
              <a:gd name="connsiteY811" fmla="*/ 86103 h 506956"/>
              <a:gd name="connsiteX812" fmla="*/ 59978 w 506956"/>
              <a:gd name="connsiteY812" fmla="*/ 92087 h 506956"/>
              <a:gd name="connsiteX813" fmla="*/ 63786 w 506956"/>
              <a:gd name="connsiteY813" fmla="*/ 86103 h 506956"/>
              <a:gd name="connsiteX814" fmla="*/ 67948 w 506956"/>
              <a:gd name="connsiteY814" fmla="*/ 86103 h 506956"/>
              <a:gd name="connsiteX815" fmla="*/ 62045 w 506956"/>
              <a:gd name="connsiteY815" fmla="*/ 95297 h 506956"/>
              <a:gd name="connsiteX816" fmla="*/ 68356 w 506956"/>
              <a:gd name="connsiteY816" fmla="*/ 105144 h 506956"/>
              <a:gd name="connsiteX817" fmla="*/ 64194 w 506956"/>
              <a:gd name="connsiteY817" fmla="*/ 105144 h 506956"/>
              <a:gd name="connsiteX818" fmla="*/ 59978 w 506956"/>
              <a:gd name="connsiteY818" fmla="*/ 98452 h 506956"/>
              <a:gd name="connsiteX819" fmla="*/ 85778 w 506956"/>
              <a:gd name="connsiteY819" fmla="*/ 98452 h 506956"/>
              <a:gd name="connsiteX820" fmla="*/ 81562 w 506956"/>
              <a:gd name="connsiteY820" fmla="*/ 105144 h 506956"/>
              <a:gd name="connsiteX821" fmla="*/ 77400 w 506956"/>
              <a:gd name="connsiteY821" fmla="*/ 105144 h 506956"/>
              <a:gd name="connsiteX822" fmla="*/ 83711 w 506956"/>
              <a:gd name="connsiteY822" fmla="*/ 95297 h 506956"/>
              <a:gd name="connsiteX823" fmla="*/ 77808 w 506956"/>
              <a:gd name="connsiteY823" fmla="*/ 86103 h 506956"/>
              <a:gd name="connsiteX824" fmla="*/ 81970 w 506956"/>
              <a:gd name="connsiteY824" fmla="*/ 86103 h 506956"/>
              <a:gd name="connsiteX825" fmla="*/ 85778 w 506956"/>
              <a:gd name="connsiteY825" fmla="*/ 92087 h 506956"/>
              <a:gd name="connsiteX826" fmla="*/ 89586 w 506956"/>
              <a:gd name="connsiteY826" fmla="*/ 86103 h 506956"/>
              <a:gd name="connsiteX827" fmla="*/ 93748 w 506956"/>
              <a:gd name="connsiteY827" fmla="*/ 86103 h 506956"/>
              <a:gd name="connsiteX828" fmla="*/ 87845 w 506956"/>
              <a:gd name="connsiteY828" fmla="*/ 95297 h 506956"/>
              <a:gd name="connsiteX829" fmla="*/ 94156 w 506956"/>
              <a:gd name="connsiteY829" fmla="*/ 105144 h 506956"/>
              <a:gd name="connsiteX830" fmla="*/ 89994 w 506956"/>
              <a:gd name="connsiteY830" fmla="*/ 105144 h 506956"/>
              <a:gd name="connsiteX831" fmla="*/ 85778 w 506956"/>
              <a:gd name="connsiteY831" fmla="*/ 98452 h 506956"/>
              <a:gd name="connsiteX832" fmla="*/ 111578 w 506956"/>
              <a:gd name="connsiteY832" fmla="*/ 98452 h 506956"/>
              <a:gd name="connsiteX833" fmla="*/ 107362 w 506956"/>
              <a:gd name="connsiteY833" fmla="*/ 105144 h 506956"/>
              <a:gd name="connsiteX834" fmla="*/ 103200 w 506956"/>
              <a:gd name="connsiteY834" fmla="*/ 105144 h 506956"/>
              <a:gd name="connsiteX835" fmla="*/ 109511 w 506956"/>
              <a:gd name="connsiteY835" fmla="*/ 95297 h 506956"/>
              <a:gd name="connsiteX836" fmla="*/ 103608 w 506956"/>
              <a:gd name="connsiteY836" fmla="*/ 86103 h 506956"/>
              <a:gd name="connsiteX837" fmla="*/ 107770 w 506956"/>
              <a:gd name="connsiteY837" fmla="*/ 86103 h 506956"/>
              <a:gd name="connsiteX838" fmla="*/ 111578 w 506956"/>
              <a:gd name="connsiteY838" fmla="*/ 92087 h 506956"/>
              <a:gd name="connsiteX839" fmla="*/ 115386 w 506956"/>
              <a:gd name="connsiteY839" fmla="*/ 86103 h 506956"/>
              <a:gd name="connsiteX840" fmla="*/ 119548 w 506956"/>
              <a:gd name="connsiteY840" fmla="*/ 86103 h 506956"/>
              <a:gd name="connsiteX841" fmla="*/ 113645 w 506956"/>
              <a:gd name="connsiteY841" fmla="*/ 95297 h 506956"/>
              <a:gd name="connsiteX842" fmla="*/ 119956 w 506956"/>
              <a:gd name="connsiteY842" fmla="*/ 105144 h 506956"/>
              <a:gd name="connsiteX843" fmla="*/ 115794 w 506956"/>
              <a:gd name="connsiteY843" fmla="*/ 105144 h 506956"/>
              <a:gd name="connsiteX844" fmla="*/ 111578 w 506956"/>
              <a:gd name="connsiteY844" fmla="*/ 98452 h 506956"/>
              <a:gd name="connsiteX845" fmla="*/ 137378 w 506956"/>
              <a:gd name="connsiteY845" fmla="*/ 98452 h 506956"/>
              <a:gd name="connsiteX846" fmla="*/ 133162 w 506956"/>
              <a:gd name="connsiteY846" fmla="*/ 105144 h 506956"/>
              <a:gd name="connsiteX847" fmla="*/ 129000 w 506956"/>
              <a:gd name="connsiteY847" fmla="*/ 105144 h 506956"/>
              <a:gd name="connsiteX848" fmla="*/ 135311 w 506956"/>
              <a:gd name="connsiteY848" fmla="*/ 95297 h 506956"/>
              <a:gd name="connsiteX849" fmla="*/ 129408 w 506956"/>
              <a:gd name="connsiteY849" fmla="*/ 86103 h 506956"/>
              <a:gd name="connsiteX850" fmla="*/ 133570 w 506956"/>
              <a:gd name="connsiteY850" fmla="*/ 86103 h 506956"/>
              <a:gd name="connsiteX851" fmla="*/ 137378 w 506956"/>
              <a:gd name="connsiteY851" fmla="*/ 92087 h 506956"/>
              <a:gd name="connsiteX852" fmla="*/ 141186 w 506956"/>
              <a:gd name="connsiteY852" fmla="*/ 86103 h 506956"/>
              <a:gd name="connsiteX853" fmla="*/ 145348 w 506956"/>
              <a:gd name="connsiteY853" fmla="*/ 86103 h 506956"/>
              <a:gd name="connsiteX854" fmla="*/ 139445 w 506956"/>
              <a:gd name="connsiteY854" fmla="*/ 95297 h 506956"/>
              <a:gd name="connsiteX855" fmla="*/ 145756 w 506956"/>
              <a:gd name="connsiteY855" fmla="*/ 105144 h 506956"/>
              <a:gd name="connsiteX856" fmla="*/ 141594 w 506956"/>
              <a:gd name="connsiteY856" fmla="*/ 105144 h 506956"/>
              <a:gd name="connsiteX857" fmla="*/ 137378 w 506956"/>
              <a:gd name="connsiteY857" fmla="*/ 98452 h 506956"/>
              <a:gd name="connsiteX858" fmla="*/ 163178 w 506956"/>
              <a:gd name="connsiteY858" fmla="*/ 98452 h 506956"/>
              <a:gd name="connsiteX859" fmla="*/ 158962 w 506956"/>
              <a:gd name="connsiteY859" fmla="*/ 105144 h 506956"/>
              <a:gd name="connsiteX860" fmla="*/ 154800 w 506956"/>
              <a:gd name="connsiteY860" fmla="*/ 105144 h 506956"/>
              <a:gd name="connsiteX861" fmla="*/ 161111 w 506956"/>
              <a:gd name="connsiteY861" fmla="*/ 95297 h 506956"/>
              <a:gd name="connsiteX862" fmla="*/ 155208 w 506956"/>
              <a:gd name="connsiteY862" fmla="*/ 86103 h 506956"/>
              <a:gd name="connsiteX863" fmla="*/ 159370 w 506956"/>
              <a:gd name="connsiteY863" fmla="*/ 86103 h 506956"/>
              <a:gd name="connsiteX864" fmla="*/ 163178 w 506956"/>
              <a:gd name="connsiteY864" fmla="*/ 92087 h 506956"/>
              <a:gd name="connsiteX865" fmla="*/ 166986 w 506956"/>
              <a:gd name="connsiteY865" fmla="*/ 86103 h 506956"/>
              <a:gd name="connsiteX866" fmla="*/ 171148 w 506956"/>
              <a:gd name="connsiteY866" fmla="*/ 86103 h 506956"/>
              <a:gd name="connsiteX867" fmla="*/ 165245 w 506956"/>
              <a:gd name="connsiteY867" fmla="*/ 95297 h 506956"/>
              <a:gd name="connsiteX868" fmla="*/ 171556 w 506956"/>
              <a:gd name="connsiteY868" fmla="*/ 105144 h 506956"/>
              <a:gd name="connsiteX869" fmla="*/ 167394 w 506956"/>
              <a:gd name="connsiteY869" fmla="*/ 105144 h 506956"/>
              <a:gd name="connsiteX870" fmla="*/ 163178 w 506956"/>
              <a:gd name="connsiteY870" fmla="*/ 98452 h 506956"/>
              <a:gd name="connsiteX871" fmla="*/ 188978 w 506956"/>
              <a:gd name="connsiteY871" fmla="*/ 98452 h 506956"/>
              <a:gd name="connsiteX872" fmla="*/ 184762 w 506956"/>
              <a:gd name="connsiteY872" fmla="*/ 105144 h 506956"/>
              <a:gd name="connsiteX873" fmla="*/ 180601 w 506956"/>
              <a:gd name="connsiteY873" fmla="*/ 105144 h 506956"/>
              <a:gd name="connsiteX874" fmla="*/ 186911 w 506956"/>
              <a:gd name="connsiteY874" fmla="*/ 95297 h 506956"/>
              <a:gd name="connsiteX875" fmla="*/ 181009 w 506956"/>
              <a:gd name="connsiteY875" fmla="*/ 86103 h 506956"/>
              <a:gd name="connsiteX876" fmla="*/ 185170 w 506956"/>
              <a:gd name="connsiteY876" fmla="*/ 86103 h 506956"/>
              <a:gd name="connsiteX877" fmla="*/ 188978 w 506956"/>
              <a:gd name="connsiteY877" fmla="*/ 92087 h 506956"/>
              <a:gd name="connsiteX878" fmla="*/ 192786 w 506956"/>
              <a:gd name="connsiteY878" fmla="*/ 86103 h 506956"/>
              <a:gd name="connsiteX879" fmla="*/ 196948 w 506956"/>
              <a:gd name="connsiteY879" fmla="*/ 86103 h 506956"/>
              <a:gd name="connsiteX880" fmla="*/ 191045 w 506956"/>
              <a:gd name="connsiteY880" fmla="*/ 95297 h 506956"/>
              <a:gd name="connsiteX881" fmla="*/ 197356 w 506956"/>
              <a:gd name="connsiteY881" fmla="*/ 105144 h 506956"/>
              <a:gd name="connsiteX882" fmla="*/ 193194 w 506956"/>
              <a:gd name="connsiteY882" fmla="*/ 105144 h 506956"/>
              <a:gd name="connsiteX883" fmla="*/ 188978 w 506956"/>
              <a:gd name="connsiteY883" fmla="*/ 98452 h 506956"/>
              <a:gd name="connsiteX884" fmla="*/ 214778 w 506956"/>
              <a:gd name="connsiteY884" fmla="*/ 98452 h 506956"/>
              <a:gd name="connsiteX885" fmla="*/ 210562 w 506956"/>
              <a:gd name="connsiteY885" fmla="*/ 105144 h 506956"/>
              <a:gd name="connsiteX886" fmla="*/ 206401 w 506956"/>
              <a:gd name="connsiteY886" fmla="*/ 105144 h 506956"/>
              <a:gd name="connsiteX887" fmla="*/ 212711 w 506956"/>
              <a:gd name="connsiteY887" fmla="*/ 95297 h 506956"/>
              <a:gd name="connsiteX888" fmla="*/ 206809 w 506956"/>
              <a:gd name="connsiteY888" fmla="*/ 86103 h 506956"/>
              <a:gd name="connsiteX889" fmla="*/ 210970 w 506956"/>
              <a:gd name="connsiteY889" fmla="*/ 86103 h 506956"/>
              <a:gd name="connsiteX890" fmla="*/ 214778 w 506956"/>
              <a:gd name="connsiteY890" fmla="*/ 92087 h 506956"/>
              <a:gd name="connsiteX891" fmla="*/ 218586 w 506956"/>
              <a:gd name="connsiteY891" fmla="*/ 86103 h 506956"/>
              <a:gd name="connsiteX892" fmla="*/ 222748 w 506956"/>
              <a:gd name="connsiteY892" fmla="*/ 86103 h 506956"/>
              <a:gd name="connsiteX893" fmla="*/ 216846 w 506956"/>
              <a:gd name="connsiteY893" fmla="*/ 95297 h 506956"/>
              <a:gd name="connsiteX894" fmla="*/ 223156 w 506956"/>
              <a:gd name="connsiteY894" fmla="*/ 105144 h 506956"/>
              <a:gd name="connsiteX895" fmla="*/ 218994 w 506956"/>
              <a:gd name="connsiteY895" fmla="*/ 105144 h 506956"/>
              <a:gd name="connsiteX896" fmla="*/ 214778 w 506956"/>
              <a:gd name="connsiteY896" fmla="*/ 98452 h 506956"/>
              <a:gd name="connsiteX897" fmla="*/ 240578 w 506956"/>
              <a:gd name="connsiteY897" fmla="*/ 98452 h 506956"/>
              <a:gd name="connsiteX898" fmla="*/ 236362 w 506956"/>
              <a:gd name="connsiteY898" fmla="*/ 105144 h 506956"/>
              <a:gd name="connsiteX899" fmla="*/ 232201 w 506956"/>
              <a:gd name="connsiteY899" fmla="*/ 105144 h 506956"/>
              <a:gd name="connsiteX900" fmla="*/ 238511 w 506956"/>
              <a:gd name="connsiteY900" fmla="*/ 95297 h 506956"/>
              <a:gd name="connsiteX901" fmla="*/ 232609 w 506956"/>
              <a:gd name="connsiteY901" fmla="*/ 86103 h 506956"/>
              <a:gd name="connsiteX902" fmla="*/ 236770 w 506956"/>
              <a:gd name="connsiteY902" fmla="*/ 86103 h 506956"/>
              <a:gd name="connsiteX903" fmla="*/ 240578 w 506956"/>
              <a:gd name="connsiteY903" fmla="*/ 92087 h 506956"/>
              <a:gd name="connsiteX904" fmla="*/ 244386 w 506956"/>
              <a:gd name="connsiteY904" fmla="*/ 86103 h 506956"/>
              <a:gd name="connsiteX905" fmla="*/ 248548 w 506956"/>
              <a:gd name="connsiteY905" fmla="*/ 86103 h 506956"/>
              <a:gd name="connsiteX906" fmla="*/ 242646 w 506956"/>
              <a:gd name="connsiteY906" fmla="*/ 95297 h 506956"/>
              <a:gd name="connsiteX907" fmla="*/ 248956 w 506956"/>
              <a:gd name="connsiteY907" fmla="*/ 105144 h 506956"/>
              <a:gd name="connsiteX908" fmla="*/ 244794 w 506956"/>
              <a:gd name="connsiteY908" fmla="*/ 105144 h 506956"/>
              <a:gd name="connsiteX909" fmla="*/ 240578 w 506956"/>
              <a:gd name="connsiteY909" fmla="*/ 98452 h 506956"/>
              <a:gd name="connsiteX910" fmla="*/ 266378 w 506956"/>
              <a:gd name="connsiteY910" fmla="*/ 98452 h 506956"/>
              <a:gd name="connsiteX911" fmla="*/ 262162 w 506956"/>
              <a:gd name="connsiteY911" fmla="*/ 105144 h 506956"/>
              <a:gd name="connsiteX912" fmla="*/ 258001 w 506956"/>
              <a:gd name="connsiteY912" fmla="*/ 105144 h 506956"/>
              <a:gd name="connsiteX913" fmla="*/ 264311 w 506956"/>
              <a:gd name="connsiteY913" fmla="*/ 95297 h 506956"/>
              <a:gd name="connsiteX914" fmla="*/ 258409 w 506956"/>
              <a:gd name="connsiteY914" fmla="*/ 86103 h 506956"/>
              <a:gd name="connsiteX915" fmla="*/ 262570 w 506956"/>
              <a:gd name="connsiteY915" fmla="*/ 86103 h 506956"/>
              <a:gd name="connsiteX916" fmla="*/ 266378 w 506956"/>
              <a:gd name="connsiteY916" fmla="*/ 92087 h 506956"/>
              <a:gd name="connsiteX917" fmla="*/ 270187 w 506956"/>
              <a:gd name="connsiteY917" fmla="*/ 86103 h 506956"/>
              <a:gd name="connsiteX918" fmla="*/ 274348 w 506956"/>
              <a:gd name="connsiteY918" fmla="*/ 86103 h 506956"/>
              <a:gd name="connsiteX919" fmla="*/ 268446 w 506956"/>
              <a:gd name="connsiteY919" fmla="*/ 95297 h 506956"/>
              <a:gd name="connsiteX920" fmla="*/ 274756 w 506956"/>
              <a:gd name="connsiteY920" fmla="*/ 105144 h 506956"/>
              <a:gd name="connsiteX921" fmla="*/ 270595 w 506956"/>
              <a:gd name="connsiteY921" fmla="*/ 105144 h 506956"/>
              <a:gd name="connsiteX922" fmla="*/ 266378 w 506956"/>
              <a:gd name="connsiteY922" fmla="*/ 98452 h 506956"/>
              <a:gd name="connsiteX923" fmla="*/ 292179 w 506956"/>
              <a:gd name="connsiteY923" fmla="*/ 98452 h 506956"/>
              <a:gd name="connsiteX924" fmla="*/ 287962 w 506956"/>
              <a:gd name="connsiteY924" fmla="*/ 105144 h 506956"/>
              <a:gd name="connsiteX925" fmla="*/ 283801 w 506956"/>
              <a:gd name="connsiteY925" fmla="*/ 105144 h 506956"/>
              <a:gd name="connsiteX926" fmla="*/ 290111 w 506956"/>
              <a:gd name="connsiteY926" fmla="*/ 95297 h 506956"/>
              <a:gd name="connsiteX927" fmla="*/ 284209 w 506956"/>
              <a:gd name="connsiteY927" fmla="*/ 86103 h 506956"/>
              <a:gd name="connsiteX928" fmla="*/ 288370 w 506956"/>
              <a:gd name="connsiteY928" fmla="*/ 86103 h 506956"/>
              <a:gd name="connsiteX929" fmla="*/ 292179 w 506956"/>
              <a:gd name="connsiteY929" fmla="*/ 92087 h 506956"/>
              <a:gd name="connsiteX930" fmla="*/ 295987 w 506956"/>
              <a:gd name="connsiteY930" fmla="*/ 86103 h 506956"/>
              <a:gd name="connsiteX931" fmla="*/ 300148 w 506956"/>
              <a:gd name="connsiteY931" fmla="*/ 86103 h 506956"/>
              <a:gd name="connsiteX932" fmla="*/ 294246 w 506956"/>
              <a:gd name="connsiteY932" fmla="*/ 95297 h 506956"/>
              <a:gd name="connsiteX933" fmla="*/ 300556 w 506956"/>
              <a:gd name="connsiteY933" fmla="*/ 105144 h 506956"/>
              <a:gd name="connsiteX934" fmla="*/ 296395 w 506956"/>
              <a:gd name="connsiteY934" fmla="*/ 105144 h 506956"/>
              <a:gd name="connsiteX935" fmla="*/ 292179 w 506956"/>
              <a:gd name="connsiteY935" fmla="*/ 98452 h 506956"/>
              <a:gd name="connsiteX936" fmla="*/ 317979 w 506956"/>
              <a:gd name="connsiteY936" fmla="*/ 98452 h 506956"/>
              <a:gd name="connsiteX937" fmla="*/ 313762 w 506956"/>
              <a:gd name="connsiteY937" fmla="*/ 105144 h 506956"/>
              <a:gd name="connsiteX938" fmla="*/ 309601 w 506956"/>
              <a:gd name="connsiteY938" fmla="*/ 105144 h 506956"/>
              <a:gd name="connsiteX939" fmla="*/ 315911 w 506956"/>
              <a:gd name="connsiteY939" fmla="*/ 95297 h 506956"/>
              <a:gd name="connsiteX940" fmla="*/ 310009 w 506956"/>
              <a:gd name="connsiteY940" fmla="*/ 86103 h 506956"/>
              <a:gd name="connsiteX941" fmla="*/ 314170 w 506956"/>
              <a:gd name="connsiteY941" fmla="*/ 86103 h 506956"/>
              <a:gd name="connsiteX942" fmla="*/ 317979 w 506956"/>
              <a:gd name="connsiteY942" fmla="*/ 92087 h 506956"/>
              <a:gd name="connsiteX943" fmla="*/ 321787 w 506956"/>
              <a:gd name="connsiteY943" fmla="*/ 86103 h 506956"/>
              <a:gd name="connsiteX944" fmla="*/ 325948 w 506956"/>
              <a:gd name="connsiteY944" fmla="*/ 86103 h 506956"/>
              <a:gd name="connsiteX945" fmla="*/ 320046 w 506956"/>
              <a:gd name="connsiteY945" fmla="*/ 95297 h 506956"/>
              <a:gd name="connsiteX946" fmla="*/ 326356 w 506956"/>
              <a:gd name="connsiteY946" fmla="*/ 105144 h 506956"/>
              <a:gd name="connsiteX947" fmla="*/ 322195 w 506956"/>
              <a:gd name="connsiteY947" fmla="*/ 105144 h 506956"/>
              <a:gd name="connsiteX948" fmla="*/ 317979 w 506956"/>
              <a:gd name="connsiteY948" fmla="*/ 98452 h 506956"/>
              <a:gd name="connsiteX949" fmla="*/ 343779 w 506956"/>
              <a:gd name="connsiteY949" fmla="*/ 98452 h 506956"/>
              <a:gd name="connsiteX950" fmla="*/ 339563 w 506956"/>
              <a:gd name="connsiteY950" fmla="*/ 105144 h 506956"/>
              <a:gd name="connsiteX951" fmla="*/ 335401 w 506956"/>
              <a:gd name="connsiteY951" fmla="*/ 105144 h 506956"/>
              <a:gd name="connsiteX952" fmla="*/ 341711 w 506956"/>
              <a:gd name="connsiteY952" fmla="*/ 95297 h 506956"/>
              <a:gd name="connsiteX953" fmla="*/ 335809 w 506956"/>
              <a:gd name="connsiteY953" fmla="*/ 86103 h 506956"/>
              <a:gd name="connsiteX954" fmla="*/ 339971 w 506956"/>
              <a:gd name="connsiteY954" fmla="*/ 86103 h 506956"/>
              <a:gd name="connsiteX955" fmla="*/ 343779 w 506956"/>
              <a:gd name="connsiteY955" fmla="*/ 92087 h 506956"/>
              <a:gd name="connsiteX956" fmla="*/ 347587 w 506956"/>
              <a:gd name="connsiteY956" fmla="*/ 86103 h 506956"/>
              <a:gd name="connsiteX957" fmla="*/ 351748 w 506956"/>
              <a:gd name="connsiteY957" fmla="*/ 86103 h 506956"/>
              <a:gd name="connsiteX958" fmla="*/ 345846 w 506956"/>
              <a:gd name="connsiteY958" fmla="*/ 95297 h 506956"/>
              <a:gd name="connsiteX959" fmla="*/ 352156 w 506956"/>
              <a:gd name="connsiteY959" fmla="*/ 105144 h 506956"/>
              <a:gd name="connsiteX960" fmla="*/ 347995 w 506956"/>
              <a:gd name="connsiteY960" fmla="*/ 105144 h 506956"/>
              <a:gd name="connsiteX961" fmla="*/ 343779 w 506956"/>
              <a:gd name="connsiteY961" fmla="*/ 98452 h 506956"/>
              <a:gd name="connsiteX962" fmla="*/ 369579 w 506956"/>
              <a:gd name="connsiteY962" fmla="*/ 98452 h 506956"/>
              <a:gd name="connsiteX963" fmla="*/ 365363 w 506956"/>
              <a:gd name="connsiteY963" fmla="*/ 105144 h 506956"/>
              <a:gd name="connsiteX964" fmla="*/ 361201 w 506956"/>
              <a:gd name="connsiteY964" fmla="*/ 105144 h 506956"/>
              <a:gd name="connsiteX965" fmla="*/ 367511 w 506956"/>
              <a:gd name="connsiteY965" fmla="*/ 95297 h 506956"/>
              <a:gd name="connsiteX966" fmla="*/ 361609 w 506956"/>
              <a:gd name="connsiteY966" fmla="*/ 86103 h 506956"/>
              <a:gd name="connsiteX967" fmla="*/ 365771 w 506956"/>
              <a:gd name="connsiteY967" fmla="*/ 86103 h 506956"/>
              <a:gd name="connsiteX968" fmla="*/ 369579 w 506956"/>
              <a:gd name="connsiteY968" fmla="*/ 92087 h 506956"/>
              <a:gd name="connsiteX969" fmla="*/ 373387 w 506956"/>
              <a:gd name="connsiteY969" fmla="*/ 86103 h 506956"/>
              <a:gd name="connsiteX970" fmla="*/ 377548 w 506956"/>
              <a:gd name="connsiteY970" fmla="*/ 86103 h 506956"/>
              <a:gd name="connsiteX971" fmla="*/ 371646 w 506956"/>
              <a:gd name="connsiteY971" fmla="*/ 95297 h 506956"/>
              <a:gd name="connsiteX972" fmla="*/ 377956 w 506956"/>
              <a:gd name="connsiteY972" fmla="*/ 105144 h 506956"/>
              <a:gd name="connsiteX973" fmla="*/ 373795 w 506956"/>
              <a:gd name="connsiteY973" fmla="*/ 105144 h 506956"/>
              <a:gd name="connsiteX974" fmla="*/ 369579 w 506956"/>
              <a:gd name="connsiteY974" fmla="*/ 98452 h 506956"/>
              <a:gd name="connsiteX975" fmla="*/ 395379 w 506956"/>
              <a:gd name="connsiteY975" fmla="*/ 98452 h 506956"/>
              <a:gd name="connsiteX976" fmla="*/ 391163 w 506956"/>
              <a:gd name="connsiteY976" fmla="*/ 105144 h 506956"/>
              <a:gd name="connsiteX977" fmla="*/ 387001 w 506956"/>
              <a:gd name="connsiteY977" fmla="*/ 105144 h 506956"/>
              <a:gd name="connsiteX978" fmla="*/ 393312 w 506956"/>
              <a:gd name="connsiteY978" fmla="*/ 95297 h 506956"/>
              <a:gd name="connsiteX979" fmla="*/ 387409 w 506956"/>
              <a:gd name="connsiteY979" fmla="*/ 86103 h 506956"/>
              <a:gd name="connsiteX980" fmla="*/ 391571 w 506956"/>
              <a:gd name="connsiteY980" fmla="*/ 86103 h 506956"/>
              <a:gd name="connsiteX981" fmla="*/ 395379 w 506956"/>
              <a:gd name="connsiteY981" fmla="*/ 92087 h 506956"/>
              <a:gd name="connsiteX982" fmla="*/ 399187 w 506956"/>
              <a:gd name="connsiteY982" fmla="*/ 86103 h 506956"/>
              <a:gd name="connsiteX983" fmla="*/ 403348 w 506956"/>
              <a:gd name="connsiteY983" fmla="*/ 86103 h 506956"/>
              <a:gd name="connsiteX984" fmla="*/ 397446 w 506956"/>
              <a:gd name="connsiteY984" fmla="*/ 95297 h 506956"/>
              <a:gd name="connsiteX985" fmla="*/ 403756 w 506956"/>
              <a:gd name="connsiteY985" fmla="*/ 105144 h 506956"/>
              <a:gd name="connsiteX986" fmla="*/ 399595 w 506956"/>
              <a:gd name="connsiteY986" fmla="*/ 105144 h 506956"/>
              <a:gd name="connsiteX987" fmla="*/ 395379 w 506956"/>
              <a:gd name="connsiteY987" fmla="*/ 98452 h 506956"/>
              <a:gd name="connsiteX988" fmla="*/ 421179 w 506956"/>
              <a:gd name="connsiteY988" fmla="*/ 98452 h 506956"/>
              <a:gd name="connsiteX989" fmla="*/ 416963 w 506956"/>
              <a:gd name="connsiteY989" fmla="*/ 105144 h 506956"/>
              <a:gd name="connsiteX990" fmla="*/ 412801 w 506956"/>
              <a:gd name="connsiteY990" fmla="*/ 105144 h 506956"/>
              <a:gd name="connsiteX991" fmla="*/ 419112 w 506956"/>
              <a:gd name="connsiteY991" fmla="*/ 95297 h 506956"/>
              <a:gd name="connsiteX992" fmla="*/ 413209 w 506956"/>
              <a:gd name="connsiteY992" fmla="*/ 86103 h 506956"/>
              <a:gd name="connsiteX993" fmla="*/ 417371 w 506956"/>
              <a:gd name="connsiteY993" fmla="*/ 86103 h 506956"/>
              <a:gd name="connsiteX994" fmla="*/ 421179 w 506956"/>
              <a:gd name="connsiteY994" fmla="*/ 92087 h 506956"/>
              <a:gd name="connsiteX995" fmla="*/ 424987 w 506956"/>
              <a:gd name="connsiteY995" fmla="*/ 86103 h 506956"/>
              <a:gd name="connsiteX996" fmla="*/ 429149 w 506956"/>
              <a:gd name="connsiteY996" fmla="*/ 86103 h 506956"/>
              <a:gd name="connsiteX997" fmla="*/ 423246 w 506956"/>
              <a:gd name="connsiteY997" fmla="*/ 95297 h 506956"/>
              <a:gd name="connsiteX998" fmla="*/ 429557 w 506956"/>
              <a:gd name="connsiteY998" fmla="*/ 105144 h 506956"/>
              <a:gd name="connsiteX999" fmla="*/ 425395 w 506956"/>
              <a:gd name="connsiteY999" fmla="*/ 105144 h 506956"/>
              <a:gd name="connsiteX1000" fmla="*/ 421179 w 506956"/>
              <a:gd name="connsiteY1000" fmla="*/ 98452 h 506956"/>
              <a:gd name="connsiteX1001" fmla="*/ 446979 w 506956"/>
              <a:gd name="connsiteY1001" fmla="*/ 98452 h 506956"/>
              <a:gd name="connsiteX1002" fmla="*/ 442763 w 506956"/>
              <a:gd name="connsiteY1002" fmla="*/ 105144 h 506956"/>
              <a:gd name="connsiteX1003" fmla="*/ 438601 w 506956"/>
              <a:gd name="connsiteY1003" fmla="*/ 105144 h 506956"/>
              <a:gd name="connsiteX1004" fmla="*/ 444912 w 506956"/>
              <a:gd name="connsiteY1004" fmla="*/ 95297 h 506956"/>
              <a:gd name="connsiteX1005" fmla="*/ 439009 w 506956"/>
              <a:gd name="connsiteY1005" fmla="*/ 86103 h 506956"/>
              <a:gd name="connsiteX1006" fmla="*/ 443171 w 506956"/>
              <a:gd name="connsiteY1006" fmla="*/ 86103 h 506956"/>
              <a:gd name="connsiteX1007" fmla="*/ 446979 w 506956"/>
              <a:gd name="connsiteY1007" fmla="*/ 92087 h 506956"/>
              <a:gd name="connsiteX1008" fmla="*/ 450787 w 506956"/>
              <a:gd name="connsiteY1008" fmla="*/ 86103 h 506956"/>
              <a:gd name="connsiteX1009" fmla="*/ 454949 w 506956"/>
              <a:gd name="connsiteY1009" fmla="*/ 86103 h 506956"/>
              <a:gd name="connsiteX1010" fmla="*/ 449046 w 506956"/>
              <a:gd name="connsiteY1010" fmla="*/ 95297 h 506956"/>
              <a:gd name="connsiteX1011" fmla="*/ 455357 w 506956"/>
              <a:gd name="connsiteY1011" fmla="*/ 105144 h 506956"/>
              <a:gd name="connsiteX1012" fmla="*/ 451195 w 506956"/>
              <a:gd name="connsiteY1012" fmla="*/ 105144 h 506956"/>
              <a:gd name="connsiteX1013" fmla="*/ 446979 w 506956"/>
              <a:gd name="connsiteY1013" fmla="*/ 98452 h 506956"/>
              <a:gd name="connsiteX1014" fmla="*/ 472779 w 506956"/>
              <a:gd name="connsiteY1014" fmla="*/ 98452 h 506956"/>
              <a:gd name="connsiteX1015" fmla="*/ 468563 w 506956"/>
              <a:gd name="connsiteY1015" fmla="*/ 105144 h 506956"/>
              <a:gd name="connsiteX1016" fmla="*/ 464401 w 506956"/>
              <a:gd name="connsiteY1016" fmla="*/ 105144 h 506956"/>
              <a:gd name="connsiteX1017" fmla="*/ 470712 w 506956"/>
              <a:gd name="connsiteY1017" fmla="*/ 95297 h 506956"/>
              <a:gd name="connsiteX1018" fmla="*/ 464809 w 506956"/>
              <a:gd name="connsiteY1018" fmla="*/ 86103 h 506956"/>
              <a:gd name="connsiteX1019" fmla="*/ 468971 w 506956"/>
              <a:gd name="connsiteY1019" fmla="*/ 86103 h 506956"/>
              <a:gd name="connsiteX1020" fmla="*/ 472779 w 506956"/>
              <a:gd name="connsiteY1020" fmla="*/ 92087 h 506956"/>
              <a:gd name="connsiteX1021" fmla="*/ 476587 w 506956"/>
              <a:gd name="connsiteY1021" fmla="*/ 86103 h 506956"/>
              <a:gd name="connsiteX1022" fmla="*/ 480749 w 506956"/>
              <a:gd name="connsiteY1022" fmla="*/ 86103 h 506956"/>
              <a:gd name="connsiteX1023" fmla="*/ 474846 w 506956"/>
              <a:gd name="connsiteY1023" fmla="*/ 95297 h 506956"/>
              <a:gd name="connsiteX1024" fmla="*/ 481157 w 506956"/>
              <a:gd name="connsiteY1024" fmla="*/ 105144 h 506956"/>
              <a:gd name="connsiteX1025" fmla="*/ 476995 w 506956"/>
              <a:gd name="connsiteY1025" fmla="*/ 105144 h 506956"/>
              <a:gd name="connsiteX1026" fmla="*/ 472779 w 506956"/>
              <a:gd name="connsiteY1026" fmla="*/ 98452 h 506956"/>
              <a:gd name="connsiteX1027" fmla="*/ 498579 w 506956"/>
              <a:gd name="connsiteY1027" fmla="*/ 98452 h 506956"/>
              <a:gd name="connsiteX1028" fmla="*/ 494363 w 506956"/>
              <a:gd name="connsiteY1028" fmla="*/ 105144 h 506956"/>
              <a:gd name="connsiteX1029" fmla="*/ 490201 w 506956"/>
              <a:gd name="connsiteY1029" fmla="*/ 105144 h 506956"/>
              <a:gd name="connsiteX1030" fmla="*/ 496512 w 506956"/>
              <a:gd name="connsiteY1030" fmla="*/ 95297 h 506956"/>
              <a:gd name="connsiteX1031" fmla="*/ 490609 w 506956"/>
              <a:gd name="connsiteY1031" fmla="*/ 86103 h 506956"/>
              <a:gd name="connsiteX1032" fmla="*/ 494771 w 506956"/>
              <a:gd name="connsiteY1032" fmla="*/ 86103 h 506956"/>
              <a:gd name="connsiteX1033" fmla="*/ 498579 w 506956"/>
              <a:gd name="connsiteY1033" fmla="*/ 92087 h 506956"/>
              <a:gd name="connsiteX1034" fmla="*/ 502387 w 506956"/>
              <a:gd name="connsiteY1034" fmla="*/ 86103 h 506956"/>
              <a:gd name="connsiteX1035" fmla="*/ 506549 w 506956"/>
              <a:gd name="connsiteY1035" fmla="*/ 86103 h 506956"/>
              <a:gd name="connsiteX1036" fmla="*/ 500646 w 506956"/>
              <a:gd name="connsiteY1036" fmla="*/ 95297 h 506956"/>
              <a:gd name="connsiteX1037" fmla="*/ 506957 w 506956"/>
              <a:gd name="connsiteY1037" fmla="*/ 105144 h 506956"/>
              <a:gd name="connsiteX1038" fmla="*/ 502795 w 506956"/>
              <a:gd name="connsiteY1038" fmla="*/ 105144 h 506956"/>
              <a:gd name="connsiteX1039" fmla="*/ 498579 w 506956"/>
              <a:gd name="connsiteY1039" fmla="*/ 98452 h 506956"/>
              <a:gd name="connsiteX1040" fmla="*/ 8378 w 506956"/>
              <a:gd name="connsiteY1040" fmla="*/ 127153 h 506956"/>
              <a:gd name="connsiteX1041" fmla="*/ 4162 w 506956"/>
              <a:gd name="connsiteY1041" fmla="*/ 133845 h 506956"/>
              <a:gd name="connsiteX1042" fmla="*/ 0 w 506956"/>
              <a:gd name="connsiteY1042" fmla="*/ 133845 h 506956"/>
              <a:gd name="connsiteX1043" fmla="*/ 6310 w 506956"/>
              <a:gd name="connsiteY1043" fmla="*/ 123998 h 506956"/>
              <a:gd name="connsiteX1044" fmla="*/ 408 w 506956"/>
              <a:gd name="connsiteY1044" fmla="*/ 114804 h 506956"/>
              <a:gd name="connsiteX1045" fmla="*/ 4570 w 506956"/>
              <a:gd name="connsiteY1045" fmla="*/ 114804 h 506956"/>
              <a:gd name="connsiteX1046" fmla="*/ 8378 w 506956"/>
              <a:gd name="connsiteY1046" fmla="*/ 120788 h 506956"/>
              <a:gd name="connsiteX1047" fmla="*/ 12186 w 506956"/>
              <a:gd name="connsiteY1047" fmla="*/ 114804 h 506956"/>
              <a:gd name="connsiteX1048" fmla="*/ 16347 w 506956"/>
              <a:gd name="connsiteY1048" fmla="*/ 114804 h 506956"/>
              <a:gd name="connsiteX1049" fmla="*/ 10445 w 506956"/>
              <a:gd name="connsiteY1049" fmla="*/ 123998 h 506956"/>
              <a:gd name="connsiteX1050" fmla="*/ 16755 w 506956"/>
              <a:gd name="connsiteY1050" fmla="*/ 133845 h 506956"/>
              <a:gd name="connsiteX1051" fmla="*/ 12594 w 506956"/>
              <a:gd name="connsiteY1051" fmla="*/ 133845 h 506956"/>
              <a:gd name="connsiteX1052" fmla="*/ 8378 w 506956"/>
              <a:gd name="connsiteY1052" fmla="*/ 127153 h 506956"/>
              <a:gd name="connsiteX1053" fmla="*/ 34178 w 506956"/>
              <a:gd name="connsiteY1053" fmla="*/ 127153 h 506956"/>
              <a:gd name="connsiteX1054" fmla="*/ 29962 w 506956"/>
              <a:gd name="connsiteY1054" fmla="*/ 133845 h 506956"/>
              <a:gd name="connsiteX1055" fmla="*/ 25800 w 506956"/>
              <a:gd name="connsiteY1055" fmla="*/ 133845 h 506956"/>
              <a:gd name="connsiteX1056" fmla="*/ 32110 w 506956"/>
              <a:gd name="connsiteY1056" fmla="*/ 123998 h 506956"/>
              <a:gd name="connsiteX1057" fmla="*/ 26208 w 506956"/>
              <a:gd name="connsiteY1057" fmla="*/ 114804 h 506956"/>
              <a:gd name="connsiteX1058" fmla="*/ 30370 w 506956"/>
              <a:gd name="connsiteY1058" fmla="*/ 114804 h 506956"/>
              <a:gd name="connsiteX1059" fmla="*/ 34178 w 506956"/>
              <a:gd name="connsiteY1059" fmla="*/ 120788 h 506956"/>
              <a:gd name="connsiteX1060" fmla="*/ 37986 w 506956"/>
              <a:gd name="connsiteY1060" fmla="*/ 114804 h 506956"/>
              <a:gd name="connsiteX1061" fmla="*/ 42147 w 506956"/>
              <a:gd name="connsiteY1061" fmla="*/ 114804 h 506956"/>
              <a:gd name="connsiteX1062" fmla="*/ 36245 w 506956"/>
              <a:gd name="connsiteY1062" fmla="*/ 123998 h 506956"/>
              <a:gd name="connsiteX1063" fmla="*/ 42555 w 506956"/>
              <a:gd name="connsiteY1063" fmla="*/ 133845 h 506956"/>
              <a:gd name="connsiteX1064" fmla="*/ 38394 w 506956"/>
              <a:gd name="connsiteY1064" fmla="*/ 133845 h 506956"/>
              <a:gd name="connsiteX1065" fmla="*/ 34178 w 506956"/>
              <a:gd name="connsiteY1065" fmla="*/ 127153 h 506956"/>
              <a:gd name="connsiteX1066" fmla="*/ 59978 w 506956"/>
              <a:gd name="connsiteY1066" fmla="*/ 127153 h 506956"/>
              <a:gd name="connsiteX1067" fmla="*/ 55762 w 506956"/>
              <a:gd name="connsiteY1067" fmla="*/ 133845 h 506956"/>
              <a:gd name="connsiteX1068" fmla="*/ 51600 w 506956"/>
              <a:gd name="connsiteY1068" fmla="*/ 133845 h 506956"/>
              <a:gd name="connsiteX1069" fmla="*/ 57911 w 506956"/>
              <a:gd name="connsiteY1069" fmla="*/ 123998 h 506956"/>
              <a:gd name="connsiteX1070" fmla="*/ 52008 w 506956"/>
              <a:gd name="connsiteY1070" fmla="*/ 114804 h 506956"/>
              <a:gd name="connsiteX1071" fmla="*/ 56170 w 506956"/>
              <a:gd name="connsiteY1071" fmla="*/ 114804 h 506956"/>
              <a:gd name="connsiteX1072" fmla="*/ 59978 w 506956"/>
              <a:gd name="connsiteY1072" fmla="*/ 120788 h 506956"/>
              <a:gd name="connsiteX1073" fmla="*/ 63786 w 506956"/>
              <a:gd name="connsiteY1073" fmla="*/ 114804 h 506956"/>
              <a:gd name="connsiteX1074" fmla="*/ 67948 w 506956"/>
              <a:gd name="connsiteY1074" fmla="*/ 114804 h 506956"/>
              <a:gd name="connsiteX1075" fmla="*/ 62045 w 506956"/>
              <a:gd name="connsiteY1075" fmla="*/ 123998 h 506956"/>
              <a:gd name="connsiteX1076" fmla="*/ 68356 w 506956"/>
              <a:gd name="connsiteY1076" fmla="*/ 133845 h 506956"/>
              <a:gd name="connsiteX1077" fmla="*/ 64194 w 506956"/>
              <a:gd name="connsiteY1077" fmla="*/ 133845 h 506956"/>
              <a:gd name="connsiteX1078" fmla="*/ 59978 w 506956"/>
              <a:gd name="connsiteY1078" fmla="*/ 127153 h 506956"/>
              <a:gd name="connsiteX1079" fmla="*/ 85778 w 506956"/>
              <a:gd name="connsiteY1079" fmla="*/ 127153 h 506956"/>
              <a:gd name="connsiteX1080" fmla="*/ 81562 w 506956"/>
              <a:gd name="connsiteY1080" fmla="*/ 133845 h 506956"/>
              <a:gd name="connsiteX1081" fmla="*/ 77400 w 506956"/>
              <a:gd name="connsiteY1081" fmla="*/ 133845 h 506956"/>
              <a:gd name="connsiteX1082" fmla="*/ 83711 w 506956"/>
              <a:gd name="connsiteY1082" fmla="*/ 123998 h 506956"/>
              <a:gd name="connsiteX1083" fmla="*/ 77808 w 506956"/>
              <a:gd name="connsiteY1083" fmla="*/ 114804 h 506956"/>
              <a:gd name="connsiteX1084" fmla="*/ 81970 w 506956"/>
              <a:gd name="connsiteY1084" fmla="*/ 114804 h 506956"/>
              <a:gd name="connsiteX1085" fmla="*/ 85778 w 506956"/>
              <a:gd name="connsiteY1085" fmla="*/ 120788 h 506956"/>
              <a:gd name="connsiteX1086" fmla="*/ 89586 w 506956"/>
              <a:gd name="connsiteY1086" fmla="*/ 114804 h 506956"/>
              <a:gd name="connsiteX1087" fmla="*/ 93748 w 506956"/>
              <a:gd name="connsiteY1087" fmla="*/ 114804 h 506956"/>
              <a:gd name="connsiteX1088" fmla="*/ 87845 w 506956"/>
              <a:gd name="connsiteY1088" fmla="*/ 123998 h 506956"/>
              <a:gd name="connsiteX1089" fmla="*/ 94156 w 506956"/>
              <a:gd name="connsiteY1089" fmla="*/ 133845 h 506956"/>
              <a:gd name="connsiteX1090" fmla="*/ 89994 w 506956"/>
              <a:gd name="connsiteY1090" fmla="*/ 133845 h 506956"/>
              <a:gd name="connsiteX1091" fmla="*/ 85778 w 506956"/>
              <a:gd name="connsiteY1091" fmla="*/ 127153 h 506956"/>
              <a:gd name="connsiteX1092" fmla="*/ 111578 w 506956"/>
              <a:gd name="connsiteY1092" fmla="*/ 127153 h 506956"/>
              <a:gd name="connsiteX1093" fmla="*/ 107362 w 506956"/>
              <a:gd name="connsiteY1093" fmla="*/ 133845 h 506956"/>
              <a:gd name="connsiteX1094" fmla="*/ 103200 w 506956"/>
              <a:gd name="connsiteY1094" fmla="*/ 133845 h 506956"/>
              <a:gd name="connsiteX1095" fmla="*/ 109511 w 506956"/>
              <a:gd name="connsiteY1095" fmla="*/ 123998 h 506956"/>
              <a:gd name="connsiteX1096" fmla="*/ 103608 w 506956"/>
              <a:gd name="connsiteY1096" fmla="*/ 114804 h 506956"/>
              <a:gd name="connsiteX1097" fmla="*/ 107770 w 506956"/>
              <a:gd name="connsiteY1097" fmla="*/ 114804 h 506956"/>
              <a:gd name="connsiteX1098" fmla="*/ 111578 w 506956"/>
              <a:gd name="connsiteY1098" fmla="*/ 120788 h 506956"/>
              <a:gd name="connsiteX1099" fmla="*/ 115386 w 506956"/>
              <a:gd name="connsiteY1099" fmla="*/ 114804 h 506956"/>
              <a:gd name="connsiteX1100" fmla="*/ 119548 w 506956"/>
              <a:gd name="connsiteY1100" fmla="*/ 114804 h 506956"/>
              <a:gd name="connsiteX1101" fmla="*/ 113645 w 506956"/>
              <a:gd name="connsiteY1101" fmla="*/ 123998 h 506956"/>
              <a:gd name="connsiteX1102" fmla="*/ 119956 w 506956"/>
              <a:gd name="connsiteY1102" fmla="*/ 133845 h 506956"/>
              <a:gd name="connsiteX1103" fmla="*/ 115794 w 506956"/>
              <a:gd name="connsiteY1103" fmla="*/ 133845 h 506956"/>
              <a:gd name="connsiteX1104" fmla="*/ 111578 w 506956"/>
              <a:gd name="connsiteY1104" fmla="*/ 127153 h 506956"/>
              <a:gd name="connsiteX1105" fmla="*/ 137378 w 506956"/>
              <a:gd name="connsiteY1105" fmla="*/ 127153 h 506956"/>
              <a:gd name="connsiteX1106" fmla="*/ 133162 w 506956"/>
              <a:gd name="connsiteY1106" fmla="*/ 133845 h 506956"/>
              <a:gd name="connsiteX1107" fmla="*/ 129000 w 506956"/>
              <a:gd name="connsiteY1107" fmla="*/ 133845 h 506956"/>
              <a:gd name="connsiteX1108" fmla="*/ 135311 w 506956"/>
              <a:gd name="connsiteY1108" fmla="*/ 123998 h 506956"/>
              <a:gd name="connsiteX1109" fmla="*/ 129408 w 506956"/>
              <a:gd name="connsiteY1109" fmla="*/ 114804 h 506956"/>
              <a:gd name="connsiteX1110" fmla="*/ 133570 w 506956"/>
              <a:gd name="connsiteY1110" fmla="*/ 114804 h 506956"/>
              <a:gd name="connsiteX1111" fmla="*/ 137378 w 506956"/>
              <a:gd name="connsiteY1111" fmla="*/ 120788 h 506956"/>
              <a:gd name="connsiteX1112" fmla="*/ 141186 w 506956"/>
              <a:gd name="connsiteY1112" fmla="*/ 114804 h 506956"/>
              <a:gd name="connsiteX1113" fmla="*/ 145348 w 506956"/>
              <a:gd name="connsiteY1113" fmla="*/ 114804 h 506956"/>
              <a:gd name="connsiteX1114" fmla="*/ 139445 w 506956"/>
              <a:gd name="connsiteY1114" fmla="*/ 123998 h 506956"/>
              <a:gd name="connsiteX1115" fmla="*/ 145756 w 506956"/>
              <a:gd name="connsiteY1115" fmla="*/ 133845 h 506956"/>
              <a:gd name="connsiteX1116" fmla="*/ 141594 w 506956"/>
              <a:gd name="connsiteY1116" fmla="*/ 133845 h 506956"/>
              <a:gd name="connsiteX1117" fmla="*/ 137378 w 506956"/>
              <a:gd name="connsiteY1117" fmla="*/ 127153 h 506956"/>
              <a:gd name="connsiteX1118" fmla="*/ 163178 w 506956"/>
              <a:gd name="connsiteY1118" fmla="*/ 127153 h 506956"/>
              <a:gd name="connsiteX1119" fmla="*/ 158962 w 506956"/>
              <a:gd name="connsiteY1119" fmla="*/ 133845 h 506956"/>
              <a:gd name="connsiteX1120" fmla="*/ 154800 w 506956"/>
              <a:gd name="connsiteY1120" fmla="*/ 133845 h 506956"/>
              <a:gd name="connsiteX1121" fmla="*/ 161111 w 506956"/>
              <a:gd name="connsiteY1121" fmla="*/ 123998 h 506956"/>
              <a:gd name="connsiteX1122" fmla="*/ 155208 w 506956"/>
              <a:gd name="connsiteY1122" fmla="*/ 114804 h 506956"/>
              <a:gd name="connsiteX1123" fmla="*/ 159370 w 506956"/>
              <a:gd name="connsiteY1123" fmla="*/ 114804 h 506956"/>
              <a:gd name="connsiteX1124" fmla="*/ 163178 w 506956"/>
              <a:gd name="connsiteY1124" fmla="*/ 120788 h 506956"/>
              <a:gd name="connsiteX1125" fmla="*/ 166986 w 506956"/>
              <a:gd name="connsiteY1125" fmla="*/ 114804 h 506956"/>
              <a:gd name="connsiteX1126" fmla="*/ 171148 w 506956"/>
              <a:gd name="connsiteY1126" fmla="*/ 114804 h 506956"/>
              <a:gd name="connsiteX1127" fmla="*/ 165245 w 506956"/>
              <a:gd name="connsiteY1127" fmla="*/ 123998 h 506956"/>
              <a:gd name="connsiteX1128" fmla="*/ 171556 w 506956"/>
              <a:gd name="connsiteY1128" fmla="*/ 133845 h 506956"/>
              <a:gd name="connsiteX1129" fmla="*/ 167394 w 506956"/>
              <a:gd name="connsiteY1129" fmla="*/ 133845 h 506956"/>
              <a:gd name="connsiteX1130" fmla="*/ 163178 w 506956"/>
              <a:gd name="connsiteY1130" fmla="*/ 127153 h 506956"/>
              <a:gd name="connsiteX1131" fmla="*/ 188978 w 506956"/>
              <a:gd name="connsiteY1131" fmla="*/ 127153 h 506956"/>
              <a:gd name="connsiteX1132" fmla="*/ 184762 w 506956"/>
              <a:gd name="connsiteY1132" fmla="*/ 133845 h 506956"/>
              <a:gd name="connsiteX1133" fmla="*/ 180601 w 506956"/>
              <a:gd name="connsiteY1133" fmla="*/ 133845 h 506956"/>
              <a:gd name="connsiteX1134" fmla="*/ 186911 w 506956"/>
              <a:gd name="connsiteY1134" fmla="*/ 123998 h 506956"/>
              <a:gd name="connsiteX1135" fmla="*/ 181009 w 506956"/>
              <a:gd name="connsiteY1135" fmla="*/ 114804 h 506956"/>
              <a:gd name="connsiteX1136" fmla="*/ 185170 w 506956"/>
              <a:gd name="connsiteY1136" fmla="*/ 114804 h 506956"/>
              <a:gd name="connsiteX1137" fmla="*/ 188978 w 506956"/>
              <a:gd name="connsiteY1137" fmla="*/ 120788 h 506956"/>
              <a:gd name="connsiteX1138" fmla="*/ 192786 w 506956"/>
              <a:gd name="connsiteY1138" fmla="*/ 114804 h 506956"/>
              <a:gd name="connsiteX1139" fmla="*/ 196948 w 506956"/>
              <a:gd name="connsiteY1139" fmla="*/ 114804 h 506956"/>
              <a:gd name="connsiteX1140" fmla="*/ 191045 w 506956"/>
              <a:gd name="connsiteY1140" fmla="*/ 123998 h 506956"/>
              <a:gd name="connsiteX1141" fmla="*/ 197356 w 506956"/>
              <a:gd name="connsiteY1141" fmla="*/ 133845 h 506956"/>
              <a:gd name="connsiteX1142" fmla="*/ 193194 w 506956"/>
              <a:gd name="connsiteY1142" fmla="*/ 133845 h 506956"/>
              <a:gd name="connsiteX1143" fmla="*/ 188978 w 506956"/>
              <a:gd name="connsiteY1143" fmla="*/ 127153 h 506956"/>
              <a:gd name="connsiteX1144" fmla="*/ 214778 w 506956"/>
              <a:gd name="connsiteY1144" fmla="*/ 127153 h 506956"/>
              <a:gd name="connsiteX1145" fmla="*/ 210562 w 506956"/>
              <a:gd name="connsiteY1145" fmla="*/ 133845 h 506956"/>
              <a:gd name="connsiteX1146" fmla="*/ 206401 w 506956"/>
              <a:gd name="connsiteY1146" fmla="*/ 133845 h 506956"/>
              <a:gd name="connsiteX1147" fmla="*/ 212711 w 506956"/>
              <a:gd name="connsiteY1147" fmla="*/ 123998 h 506956"/>
              <a:gd name="connsiteX1148" fmla="*/ 206809 w 506956"/>
              <a:gd name="connsiteY1148" fmla="*/ 114804 h 506956"/>
              <a:gd name="connsiteX1149" fmla="*/ 210970 w 506956"/>
              <a:gd name="connsiteY1149" fmla="*/ 114804 h 506956"/>
              <a:gd name="connsiteX1150" fmla="*/ 214778 w 506956"/>
              <a:gd name="connsiteY1150" fmla="*/ 120788 h 506956"/>
              <a:gd name="connsiteX1151" fmla="*/ 218586 w 506956"/>
              <a:gd name="connsiteY1151" fmla="*/ 114804 h 506956"/>
              <a:gd name="connsiteX1152" fmla="*/ 222748 w 506956"/>
              <a:gd name="connsiteY1152" fmla="*/ 114804 h 506956"/>
              <a:gd name="connsiteX1153" fmla="*/ 216846 w 506956"/>
              <a:gd name="connsiteY1153" fmla="*/ 123998 h 506956"/>
              <a:gd name="connsiteX1154" fmla="*/ 223156 w 506956"/>
              <a:gd name="connsiteY1154" fmla="*/ 133845 h 506956"/>
              <a:gd name="connsiteX1155" fmla="*/ 218994 w 506956"/>
              <a:gd name="connsiteY1155" fmla="*/ 133845 h 506956"/>
              <a:gd name="connsiteX1156" fmla="*/ 214778 w 506956"/>
              <a:gd name="connsiteY1156" fmla="*/ 127153 h 506956"/>
              <a:gd name="connsiteX1157" fmla="*/ 240578 w 506956"/>
              <a:gd name="connsiteY1157" fmla="*/ 127153 h 506956"/>
              <a:gd name="connsiteX1158" fmla="*/ 236362 w 506956"/>
              <a:gd name="connsiteY1158" fmla="*/ 133845 h 506956"/>
              <a:gd name="connsiteX1159" fmla="*/ 232201 w 506956"/>
              <a:gd name="connsiteY1159" fmla="*/ 133845 h 506956"/>
              <a:gd name="connsiteX1160" fmla="*/ 238511 w 506956"/>
              <a:gd name="connsiteY1160" fmla="*/ 123998 h 506956"/>
              <a:gd name="connsiteX1161" fmla="*/ 232609 w 506956"/>
              <a:gd name="connsiteY1161" fmla="*/ 114804 h 506956"/>
              <a:gd name="connsiteX1162" fmla="*/ 236770 w 506956"/>
              <a:gd name="connsiteY1162" fmla="*/ 114804 h 506956"/>
              <a:gd name="connsiteX1163" fmla="*/ 240578 w 506956"/>
              <a:gd name="connsiteY1163" fmla="*/ 120788 h 506956"/>
              <a:gd name="connsiteX1164" fmla="*/ 244386 w 506956"/>
              <a:gd name="connsiteY1164" fmla="*/ 114804 h 506956"/>
              <a:gd name="connsiteX1165" fmla="*/ 248548 w 506956"/>
              <a:gd name="connsiteY1165" fmla="*/ 114804 h 506956"/>
              <a:gd name="connsiteX1166" fmla="*/ 242646 w 506956"/>
              <a:gd name="connsiteY1166" fmla="*/ 123998 h 506956"/>
              <a:gd name="connsiteX1167" fmla="*/ 248956 w 506956"/>
              <a:gd name="connsiteY1167" fmla="*/ 133845 h 506956"/>
              <a:gd name="connsiteX1168" fmla="*/ 244794 w 506956"/>
              <a:gd name="connsiteY1168" fmla="*/ 133845 h 506956"/>
              <a:gd name="connsiteX1169" fmla="*/ 240578 w 506956"/>
              <a:gd name="connsiteY1169" fmla="*/ 127153 h 506956"/>
              <a:gd name="connsiteX1170" fmla="*/ 266378 w 506956"/>
              <a:gd name="connsiteY1170" fmla="*/ 127153 h 506956"/>
              <a:gd name="connsiteX1171" fmla="*/ 262162 w 506956"/>
              <a:gd name="connsiteY1171" fmla="*/ 133845 h 506956"/>
              <a:gd name="connsiteX1172" fmla="*/ 258001 w 506956"/>
              <a:gd name="connsiteY1172" fmla="*/ 133845 h 506956"/>
              <a:gd name="connsiteX1173" fmla="*/ 264311 w 506956"/>
              <a:gd name="connsiteY1173" fmla="*/ 123998 h 506956"/>
              <a:gd name="connsiteX1174" fmla="*/ 258409 w 506956"/>
              <a:gd name="connsiteY1174" fmla="*/ 114804 h 506956"/>
              <a:gd name="connsiteX1175" fmla="*/ 262570 w 506956"/>
              <a:gd name="connsiteY1175" fmla="*/ 114804 h 506956"/>
              <a:gd name="connsiteX1176" fmla="*/ 266378 w 506956"/>
              <a:gd name="connsiteY1176" fmla="*/ 120788 h 506956"/>
              <a:gd name="connsiteX1177" fmla="*/ 270187 w 506956"/>
              <a:gd name="connsiteY1177" fmla="*/ 114804 h 506956"/>
              <a:gd name="connsiteX1178" fmla="*/ 274348 w 506956"/>
              <a:gd name="connsiteY1178" fmla="*/ 114804 h 506956"/>
              <a:gd name="connsiteX1179" fmla="*/ 268446 w 506956"/>
              <a:gd name="connsiteY1179" fmla="*/ 123998 h 506956"/>
              <a:gd name="connsiteX1180" fmla="*/ 274756 w 506956"/>
              <a:gd name="connsiteY1180" fmla="*/ 133845 h 506956"/>
              <a:gd name="connsiteX1181" fmla="*/ 270595 w 506956"/>
              <a:gd name="connsiteY1181" fmla="*/ 133845 h 506956"/>
              <a:gd name="connsiteX1182" fmla="*/ 266378 w 506956"/>
              <a:gd name="connsiteY1182" fmla="*/ 127153 h 506956"/>
              <a:gd name="connsiteX1183" fmla="*/ 292179 w 506956"/>
              <a:gd name="connsiteY1183" fmla="*/ 127153 h 506956"/>
              <a:gd name="connsiteX1184" fmla="*/ 287962 w 506956"/>
              <a:gd name="connsiteY1184" fmla="*/ 133845 h 506956"/>
              <a:gd name="connsiteX1185" fmla="*/ 283801 w 506956"/>
              <a:gd name="connsiteY1185" fmla="*/ 133845 h 506956"/>
              <a:gd name="connsiteX1186" fmla="*/ 290111 w 506956"/>
              <a:gd name="connsiteY1186" fmla="*/ 123998 h 506956"/>
              <a:gd name="connsiteX1187" fmla="*/ 284209 w 506956"/>
              <a:gd name="connsiteY1187" fmla="*/ 114804 h 506956"/>
              <a:gd name="connsiteX1188" fmla="*/ 288370 w 506956"/>
              <a:gd name="connsiteY1188" fmla="*/ 114804 h 506956"/>
              <a:gd name="connsiteX1189" fmla="*/ 292179 w 506956"/>
              <a:gd name="connsiteY1189" fmla="*/ 120788 h 506956"/>
              <a:gd name="connsiteX1190" fmla="*/ 295987 w 506956"/>
              <a:gd name="connsiteY1190" fmla="*/ 114804 h 506956"/>
              <a:gd name="connsiteX1191" fmla="*/ 300148 w 506956"/>
              <a:gd name="connsiteY1191" fmla="*/ 114804 h 506956"/>
              <a:gd name="connsiteX1192" fmla="*/ 294246 w 506956"/>
              <a:gd name="connsiteY1192" fmla="*/ 123998 h 506956"/>
              <a:gd name="connsiteX1193" fmla="*/ 300556 w 506956"/>
              <a:gd name="connsiteY1193" fmla="*/ 133845 h 506956"/>
              <a:gd name="connsiteX1194" fmla="*/ 296395 w 506956"/>
              <a:gd name="connsiteY1194" fmla="*/ 133845 h 506956"/>
              <a:gd name="connsiteX1195" fmla="*/ 292179 w 506956"/>
              <a:gd name="connsiteY1195" fmla="*/ 127153 h 506956"/>
              <a:gd name="connsiteX1196" fmla="*/ 317979 w 506956"/>
              <a:gd name="connsiteY1196" fmla="*/ 127153 h 506956"/>
              <a:gd name="connsiteX1197" fmla="*/ 313762 w 506956"/>
              <a:gd name="connsiteY1197" fmla="*/ 133845 h 506956"/>
              <a:gd name="connsiteX1198" fmla="*/ 309601 w 506956"/>
              <a:gd name="connsiteY1198" fmla="*/ 133845 h 506956"/>
              <a:gd name="connsiteX1199" fmla="*/ 315911 w 506956"/>
              <a:gd name="connsiteY1199" fmla="*/ 123998 h 506956"/>
              <a:gd name="connsiteX1200" fmla="*/ 310009 w 506956"/>
              <a:gd name="connsiteY1200" fmla="*/ 114804 h 506956"/>
              <a:gd name="connsiteX1201" fmla="*/ 314170 w 506956"/>
              <a:gd name="connsiteY1201" fmla="*/ 114804 h 506956"/>
              <a:gd name="connsiteX1202" fmla="*/ 317979 w 506956"/>
              <a:gd name="connsiteY1202" fmla="*/ 120788 h 506956"/>
              <a:gd name="connsiteX1203" fmla="*/ 321787 w 506956"/>
              <a:gd name="connsiteY1203" fmla="*/ 114804 h 506956"/>
              <a:gd name="connsiteX1204" fmla="*/ 325948 w 506956"/>
              <a:gd name="connsiteY1204" fmla="*/ 114804 h 506956"/>
              <a:gd name="connsiteX1205" fmla="*/ 320046 w 506956"/>
              <a:gd name="connsiteY1205" fmla="*/ 123998 h 506956"/>
              <a:gd name="connsiteX1206" fmla="*/ 326356 w 506956"/>
              <a:gd name="connsiteY1206" fmla="*/ 133845 h 506956"/>
              <a:gd name="connsiteX1207" fmla="*/ 322195 w 506956"/>
              <a:gd name="connsiteY1207" fmla="*/ 133845 h 506956"/>
              <a:gd name="connsiteX1208" fmla="*/ 317979 w 506956"/>
              <a:gd name="connsiteY1208" fmla="*/ 127153 h 506956"/>
              <a:gd name="connsiteX1209" fmla="*/ 343779 w 506956"/>
              <a:gd name="connsiteY1209" fmla="*/ 127153 h 506956"/>
              <a:gd name="connsiteX1210" fmla="*/ 339563 w 506956"/>
              <a:gd name="connsiteY1210" fmla="*/ 133845 h 506956"/>
              <a:gd name="connsiteX1211" fmla="*/ 335401 w 506956"/>
              <a:gd name="connsiteY1211" fmla="*/ 133845 h 506956"/>
              <a:gd name="connsiteX1212" fmla="*/ 341711 w 506956"/>
              <a:gd name="connsiteY1212" fmla="*/ 123998 h 506956"/>
              <a:gd name="connsiteX1213" fmla="*/ 335809 w 506956"/>
              <a:gd name="connsiteY1213" fmla="*/ 114804 h 506956"/>
              <a:gd name="connsiteX1214" fmla="*/ 339971 w 506956"/>
              <a:gd name="connsiteY1214" fmla="*/ 114804 h 506956"/>
              <a:gd name="connsiteX1215" fmla="*/ 343779 w 506956"/>
              <a:gd name="connsiteY1215" fmla="*/ 120788 h 506956"/>
              <a:gd name="connsiteX1216" fmla="*/ 347587 w 506956"/>
              <a:gd name="connsiteY1216" fmla="*/ 114804 h 506956"/>
              <a:gd name="connsiteX1217" fmla="*/ 351748 w 506956"/>
              <a:gd name="connsiteY1217" fmla="*/ 114804 h 506956"/>
              <a:gd name="connsiteX1218" fmla="*/ 345846 w 506956"/>
              <a:gd name="connsiteY1218" fmla="*/ 123998 h 506956"/>
              <a:gd name="connsiteX1219" fmla="*/ 352156 w 506956"/>
              <a:gd name="connsiteY1219" fmla="*/ 133845 h 506956"/>
              <a:gd name="connsiteX1220" fmla="*/ 347995 w 506956"/>
              <a:gd name="connsiteY1220" fmla="*/ 133845 h 506956"/>
              <a:gd name="connsiteX1221" fmla="*/ 343779 w 506956"/>
              <a:gd name="connsiteY1221" fmla="*/ 127153 h 506956"/>
              <a:gd name="connsiteX1222" fmla="*/ 369579 w 506956"/>
              <a:gd name="connsiteY1222" fmla="*/ 127153 h 506956"/>
              <a:gd name="connsiteX1223" fmla="*/ 365363 w 506956"/>
              <a:gd name="connsiteY1223" fmla="*/ 133845 h 506956"/>
              <a:gd name="connsiteX1224" fmla="*/ 361201 w 506956"/>
              <a:gd name="connsiteY1224" fmla="*/ 133845 h 506956"/>
              <a:gd name="connsiteX1225" fmla="*/ 367511 w 506956"/>
              <a:gd name="connsiteY1225" fmla="*/ 123998 h 506956"/>
              <a:gd name="connsiteX1226" fmla="*/ 361609 w 506956"/>
              <a:gd name="connsiteY1226" fmla="*/ 114804 h 506956"/>
              <a:gd name="connsiteX1227" fmla="*/ 365771 w 506956"/>
              <a:gd name="connsiteY1227" fmla="*/ 114804 h 506956"/>
              <a:gd name="connsiteX1228" fmla="*/ 369579 w 506956"/>
              <a:gd name="connsiteY1228" fmla="*/ 120788 h 506956"/>
              <a:gd name="connsiteX1229" fmla="*/ 373387 w 506956"/>
              <a:gd name="connsiteY1229" fmla="*/ 114804 h 506956"/>
              <a:gd name="connsiteX1230" fmla="*/ 377548 w 506956"/>
              <a:gd name="connsiteY1230" fmla="*/ 114804 h 506956"/>
              <a:gd name="connsiteX1231" fmla="*/ 371646 w 506956"/>
              <a:gd name="connsiteY1231" fmla="*/ 123998 h 506956"/>
              <a:gd name="connsiteX1232" fmla="*/ 377956 w 506956"/>
              <a:gd name="connsiteY1232" fmla="*/ 133845 h 506956"/>
              <a:gd name="connsiteX1233" fmla="*/ 373795 w 506956"/>
              <a:gd name="connsiteY1233" fmla="*/ 133845 h 506956"/>
              <a:gd name="connsiteX1234" fmla="*/ 369579 w 506956"/>
              <a:gd name="connsiteY1234" fmla="*/ 127153 h 506956"/>
              <a:gd name="connsiteX1235" fmla="*/ 395379 w 506956"/>
              <a:gd name="connsiteY1235" fmla="*/ 127153 h 506956"/>
              <a:gd name="connsiteX1236" fmla="*/ 391163 w 506956"/>
              <a:gd name="connsiteY1236" fmla="*/ 133845 h 506956"/>
              <a:gd name="connsiteX1237" fmla="*/ 387001 w 506956"/>
              <a:gd name="connsiteY1237" fmla="*/ 133845 h 506956"/>
              <a:gd name="connsiteX1238" fmla="*/ 393312 w 506956"/>
              <a:gd name="connsiteY1238" fmla="*/ 123998 h 506956"/>
              <a:gd name="connsiteX1239" fmla="*/ 387409 w 506956"/>
              <a:gd name="connsiteY1239" fmla="*/ 114804 h 506956"/>
              <a:gd name="connsiteX1240" fmla="*/ 391571 w 506956"/>
              <a:gd name="connsiteY1240" fmla="*/ 114804 h 506956"/>
              <a:gd name="connsiteX1241" fmla="*/ 395379 w 506956"/>
              <a:gd name="connsiteY1241" fmla="*/ 120788 h 506956"/>
              <a:gd name="connsiteX1242" fmla="*/ 399187 w 506956"/>
              <a:gd name="connsiteY1242" fmla="*/ 114804 h 506956"/>
              <a:gd name="connsiteX1243" fmla="*/ 403348 w 506956"/>
              <a:gd name="connsiteY1243" fmla="*/ 114804 h 506956"/>
              <a:gd name="connsiteX1244" fmla="*/ 397446 w 506956"/>
              <a:gd name="connsiteY1244" fmla="*/ 123998 h 506956"/>
              <a:gd name="connsiteX1245" fmla="*/ 403756 w 506956"/>
              <a:gd name="connsiteY1245" fmla="*/ 133845 h 506956"/>
              <a:gd name="connsiteX1246" fmla="*/ 399595 w 506956"/>
              <a:gd name="connsiteY1246" fmla="*/ 133845 h 506956"/>
              <a:gd name="connsiteX1247" fmla="*/ 395379 w 506956"/>
              <a:gd name="connsiteY1247" fmla="*/ 127153 h 506956"/>
              <a:gd name="connsiteX1248" fmla="*/ 421179 w 506956"/>
              <a:gd name="connsiteY1248" fmla="*/ 127153 h 506956"/>
              <a:gd name="connsiteX1249" fmla="*/ 416963 w 506956"/>
              <a:gd name="connsiteY1249" fmla="*/ 133845 h 506956"/>
              <a:gd name="connsiteX1250" fmla="*/ 412801 w 506956"/>
              <a:gd name="connsiteY1250" fmla="*/ 133845 h 506956"/>
              <a:gd name="connsiteX1251" fmla="*/ 419112 w 506956"/>
              <a:gd name="connsiteY1251" fmla="*/ 123998 h 506956"/>
              <a:gd name="connsiteX1252" fmla="*/ 413209 w 506956"/>
              <a:gd name="connsiteY1252" fmla="*/ 114804 h 506956"/>
              <a:gd name="connsiteX1253" fmla="*/ 417371 w 506956"/>
              <a:gd name="connsiteY1253" fmla="*/ 114804 h 506956"/>
              <a:gd name="connsiteX1254" fmla="*/ 421179 w 506956"/>
              <a:gd name="connsiteY1254" fmla="*/ 120788 h 506956"/>
              <a:gd name="connsiteX1255" fmla="*/ 424987 w 506956"/>
              <a:gd name="connsiteY1255" fmla="*/ 114804 h 506956"/>
              <a:gd name="connsiteX1256" fmla="*/ 429149 w 506956"/>
              <a:gd name="connsiteY1256" fmla="*/ 114804 h 506956"/>
              <a:gd name="connsiteX1257" fmla="*/ 423246 w 506956"/>
              <a:gd name="connsiteY1257" fmla="*/ 123998 h 506956"/>
              <a:gd name="connsiteX1258" fmla="*/ 429557 w 506956"/>
              <a:gd name="connsiteY1258" fmla="*/ 133845 h 506956"/>
              <a:gd name="connsiteX1259" fmla="*/ 425395 w 506956"/>
              <a:gd name="connsiteY1259" fmla="*/ 133845 h 506956"/>
              <a:gd name="connsiteX1260" fmla="*/ 421179 w 506956"/>
              <a:gd name="connsiteY1260" fmla="*/ 127153 h 506956"/>
              <a:gd name="connsiteX1261" fmla="*/ 446979 w 506956"/>
              <a:gd name="connsiteY1261" fmla="*/ 127153 h 506956"/>
              <a:gd name="connsiteX1262" fmla="*/ 442763 w 506956"/>
              <a:gd name="connsiteY1262" fmla="*/ 133845 h 506956"/>
              <a:gd name="connsiteX1263" fmla="*/ 438601 w 506956"/>
              <a:gd name="connsiteY1263" fmla="*/ 133845 h 506956"/>
              <a:gd name="connsiteX1264" fmla="*/ 444912 w 506956"/>
              <a:gd name="connsiteY1264" fmla="*/ 123998 h 506956"/>
              <a:gd name="connsiteX1265" fmla="*/ 439009 w 506956"/>
              <a:gd name="connsiteY1265" fmla="*/ 114804 h 506956"/>
              <a:gd name="connsiteX1266" fmla="*/ 443171 w 506956"/>
              <a:gd name="connsiteY1266" fmla="*/ 114804 h 506956"/>
              <a:gd name="connsiteX1267" fmla="*/ 446979 w 506956"/>
              <a:gd name="connsiteY1267" fmla="*/ 120788 h 506956"/>
              <a:gd name="connsiteX1268" fmla="*/ 450787 w 506956"/>
              <a:gd name="connsiteY1268" fmla="*/ 114804 h 506956"/>
              <a:gd name="connsiteX1269" fmla="*/ 454949 w 506956"/>
              <a:gd name="connsiteY1269" fmla="*/ 114804 h 506956"/>
              <a:gd name="connsiteX1270" fmla="*/ 449046 w 506956"/>
              <a:gd name="connsiteY1270" fmla="*/ 123998 h 506956"/>
              <a:gd name="connsiteX1271" fmla="*/ 455357 w 506956"/>
              <a:gd name="connsiteY1271" fmla="*/ 133845 h 506956"/>
              <a:gd name="connsiteX1272" fmla="*/ 451195 w 506956"/>
              <a:gd name="connsiteY1272" fmla="*/ 133845 h 506956"/>
              <a:gd name="connsiteX1273" fmla="*/ 446979 w 506956"/>
              <a:gd name="connsiteY1273" fmla="*/ 127153 h 506956"/>
              <a:gd name="connsiteX1274" fmla="*/ 472779 w 506956"/>
              <a:gd name="connsiteY1274" fmla="*/ 127153 h 506956"/>
              <a:gd name="connsiteX1275" fmla="*/ 468563 w 506956"/>
              <a:gd name="connsiteY1275" fmla="*/ 133845 h 506956"/>
              <a:gd name="connsiteX1276" fmla="*/ 464401 w 506956"/>
              <a:gd name="connsiteY1276" fmla="*/ 133845 h 506956"/>
              <a:gd name="connsiteX1277" fmla="*/ 470712 w 506956"/>
              <a:gd name="connsiteY1277" fmla="*/ 123998 h 506956"/>
              <a:gd name="connsiteX1278" fmla="*/ 464809 w 506956"/>
              <a:gd name="connsiteY1278" fmla="*/ 114804 h 506956"/>
              <a:gd name="connsiteX1279" fmla="*/ 468971 w 506956"/>
              <a:gd name="connsiteY1279" fmla="*/ 114804 h 506956"/>
              <a:gd name="connsiteX1280" fmla="*/ 472779 w 506956"/>
              <a:gd name="connsiteY1280" fmla="*/ 120788 h 506956"/>
              <a:gd name="connsiteX1281" fmla="*/ 476587 w 506956"/>
              <a:gd name="connsiteY1281" fmla="*/ 114804 h 506956"/>
              <a:gd name="connsiteX1282" fmla="*/ 480749 w 506956"/>
              <a:gd name="connsiteY1282" fmla="*/ 114804 h 506956"/>
              <a:gd name="connsiteX1283" fmla="*/ 474846 w 506956"/>
              <a:gd name="connsiteY1283" fmla="*/ 123998 h 506956"/>
              <a:gd name="connsiteX1284" fmla="*/ 481157 w 506956"/>
              <a:gd name="connsiteY1284" fmla="*/ 133845 h 506956"/>
              <a:gd name="connsiteX1285" fmla="*/ 476995 w 506956"/>
              <a:gd name="connsiteY1285" fmla="*/ 133845 h 506956"/>
              <a:gd name="connsiteX1286" fmla="*/ 472779 w 506956"/>
              <a:gd name="connsiteY1286" fmla="*/ 127153 h 506956"/>
              <a:gd name="connsiteX1287" fmla="*/ 498579 w 506956"/>
              <a:gd name="connsiteY1287" fmla="*/ 127153 h 506956"/>
              <a:gd name="connsiteX1288" fmla="*/ 494363 w 506956"/>
              <a:gd name="connsiteY1288" fmla="*/ 133845 h 506956"/>
              <a:gd name="connsiteX1289" fmla="*/ 490201 w 506956"/>
              <a:gd name="connsiteY1289" fmla="*/ 133845 h 506956"/>
              <a:gd name="connsiteX1290" fmla="*/ 496512 w 506956"/>
              <a:gd name="connsiteY1290" fmla="*/ 123998 h 506956"/>
              <a:gd name="connsiteX1291" fmla="*/ 490609 w 506956"/>
              <a:gd name="connsiteY1291" fmla="*/ 114804 h 506956"/>
              <a:gd name="connsiteX1292" fmla="*/ 494771 w 506956"/>
              <a:gd name="connsiteY1292" fmla="*/ 114804 h 506956"/>
              <a:gd name="connsiteX1293" fmla="*/ 498579 w 506956"/>
              <a:gd name="connsiteY1293" fmla="*/ 120788 h 506956"/>
              <a:gd name="connsiteX1294" fmla="*/ 502387 w 506956"/>
              <a:gd name="connsiteY1294" fmla="*/ 114804 h 506956"/>
              <a:gd name="connsiteX1295" fmla="*/ 506549 w 506956"/>
              <a:gd name="connsiteY1295" fmla="*/ 114804 h 506956"/>
              <a:gd name="connsiteX1296" fmla="*/ 500646 w 506956"/>
              <a:gd name="connsiteY1296" fmla="*/ 123998 h 506956"/>
              <a:gd name="connsiteX1297" fmla="*/ 506957 w 506956"/>
              <a:gd name="connsiteY1297" fmla="*/ 133845 h 506956"/>
              <a:gd name="connsiteX1298" fmla="*/ 502795 w 506956"/>
              <a:gd name="connsiteY1298" fmla="*/ 133845 h 506956"/>
              <a:gd name="connsiteX1299" fmla="*/ 498579 w 506956"/>
              <a:gd name="connsiteY1299" fmla="*/ 127153 h 506956"/>
              <a:gd name="connsiteX1300" fmla="*/ 8378 w 506956"/>
              <a:gd name="connsiteY1300" fmla="*/ 155854 h 506956"/>
              <a:gd name="connsiteX1301" fmla="*/ 4162 w 506956"/>
              <a:gd name="connsiteY1301" fmla="*/ 162545 h 506956"/>
              <a:gd name="connsiteX1302" fmla="*/ 0 w 506956"/>
              <a:gd name="connsiteY1302" fmla="*/ 162545 h 506956"/>
              <a:gd name="connsiteX1303" fmla="*/ 6310 w 506956"/>
              <a:gd name="connsiteY1303" fmla="*/ 152699 h 506956"/>
              <a:gd name="connsiteX1304" fmla="*/ 408 w 506956"/>
              <a:gd name="connsiteY1304" fmla="*/ 143505 h 506956"/>
              <a:gd name="connsiteX1305" fmla="*/ 4570 w 506956"/>
              <a:gd name="connsiteY1305" fmla="*/ 143505 h 506956"/>
              <a:gd name="connsiteX1306" fmla="*/ 8378 w 506956"/>
              <a:gd name="connsiteY1306" fmla="*/ 149489 h 506956"/>
              <a:gd name="connsiteX1307" fmla="*/ 12186 w 506956"/>
              <a:gd name="connsiteY1307" fmla="*/ 143505 h 506956"/>
              <a:gd name="connsiteX1308" fmla="*/ 16347 w 506956"/>
              <a:gd name="connsiteY1308" fmla="*/ 143505 h 506956"/>
              <a:gd name="connsiteX1309" fmla="*/ 10445 w 506956"/>
              <a:gd name="connsiteY1309" fmla="*/ 152699 h 506956"/>
              <a:gd name="connsiteX1310" fmla="*/ 16755 w 506956"/>
              <a:gd name="connsiteY1310" fmla="*/ 162545 h 506956"/>
              <a:gd name="connsiteX1311" fmla="*/ 12594 w 506956"/>
              <a:gd name="connsiteY1311" fmla="*/ 162545 h 506956"/>
              <a:gd name="connsiteX1312" fmla="*/ 8378 w 506956"/>
              <a:gd name="connsiteY1312" fmla="*/ 155854 h 506956"/>
              <a:gd name="connsiteX1313" fmla="*/ 34178 w 506956"/>
              <a:gd name="connsiteY1313" fmla="*/ 155854 h 506956"/>
              <a:gd name="connsiteX1314" fmla="*/ 29962 w 506956"/>
              <a:gd name="connsiteY1314" fmla="*/ 162545 h 506956"/>
              <a:gd name="connsiteX1315" fmla="*/ 25800 w 506956"/>
              <a:gd name="connsiteY1315" fmla="*/ 162545 h 506956"/>
              <a:gd name="connsiteX1316" fmla="*/ 32110 w 506956"/>
              <a:gd name="connsiteY1316" fmla="*/ 152699 h 506956"/>
              <a:gd name="connsiteX1317" fmla="*/ 26208 w 506956"/>
              <a:gd name="connsiteY1317" fmla="*/ 143505 h 506956"/>
              <a:gd name="connsiteX1318" fmla="*/ 30370 w 506956"/>
              <a:gd name="connsiteY1318" fmla="*/ 143505 h 506956"/>
              <a:gd name="connsiteX1319" fmla="*/ 34178 w 506956"/>
              <a:gd name="connsiteY1319" fmla="*/ 149489 h 506956"/>
              <a:gd name="connsiteX1320" fmla="*/ 37986 w 506956"/>
              <a:gd name="connsiteY1320" fmla="*/ 143505 h 506956"/>
              <a:gd name="connsiteX1321" fmla="*/ 42147 w 506956"/>
              <a:gd name="connsiteY1321" fmla="*/ 143505 h 506956"/>
              <a:gd name="connsiteX1322" fmla="*/ 36245 w 506956"/>
              <a:gd name="connsiteY1322" fmla="*/ 152699 h 506956"/>
              <a:gd name="connsiteX1323" fmla="*/ 42555 w 506956"/>
              <a:gd name="connsiteY1323" fmla="*/ 162545 h 506956"/>
              <a:gd name="connsiteX1324" fmla="*/ 38394 w 506956"/>
              <a:gd name="connsiteY1324" fmla="*/ 162545 h 506956"/>
              <a:gd name="connsiteX1325" fmla="*/ 34178 w 506956"/>
              <a:gd name="connsiteY1325" fmla="*/ 155854 h 506956"/>
              <a:gd name="connsiteX1326" fmla="*/ 59978 w 506956"/>
              <a:gd name="connsiteY1326" fmla="*/ 155854 h 506956"/>
              <a:gd name="connsiteX1327" fmla="*/ 55762 w 506956"/>
              <a:gd name="connsiteY1327" fmla="*/ 162545 h 506956"/>
              <a:gd name="connsiteX1328" fmla="*/ 51600 w 506956"/>
              <a:gd name="connsiteY1328" fmla="*/ 162545 h 506956"/>
              <a:gd name="connsiteX1329" fmla="*/ 57911 w 506956"/>
              <a:gd name="connsiteY1329" fmla="*/ 152699 h 506956"/>
              <a:gd name="connsiteX1330" fmla="*/ 52008 w 506956"/>
              <a:gd name="connsiteY1330" fmla="*/ 143505 h 506956"/>
              <a:gd name="connsiteX1331" fmla="*/ 56170 w 506956"/>
              <a:gd name="connsiteY1331" fmla="*/ 143505 h 506956"/>
              <a:gd name="connsiteX1332" fmla="*/ 59978 w 506956"/>
              <a:gd name="connsiteY1332" fmla="*/ 149489 h 506956"/>
              <a:gd name="connsiteX1333" fmla="*/ 63786 w 506956"/>
              <a:gd name="connsiteY1333" fmla="*/ 143505 h 506956"/>
              <a:gd name="connsiteX1334" fmla="*/ 67948 w 506956"/>
              <a:gd name="connsiteY1334" fmla="*/ 143505 h 506956"/>
              <a:gd name="connsiteX1335" fmla="*/ 62045 w 506956"/>
              <a:gd name="connsiteY1335" fmla="*/ 152699 h 506956"/>
              <a:gd name="connsiteX1336" fmla="*/ 68356 w 506956"/>
              <a:gd name="connsiteY1336" fmla="*/ 162545 h 506956"/>
              <a:gd name="connsiteX1337" fmla="*/ 64194 w 506956"/>
              <a:gd name="connsiteY1337" fmla="*/ 162545 h 506956"/>
              <a:gd name="connsiteX1338" fmla="*/ 59978 w 506956"/>
              <a:gd name="connsiteY1338" fmla="*/ 155854 h 506956"/>
              <a:gd name="connsiteX1339" fmla="*/ 85778 w 506956"/>
              <a:gd name="connsiteY1339" fmla="*/ 155854 h 506956"/>
              <a:gd name="connsiteX1340" fmla="*/ 81562 w 506956"/>
              <a:gd name="connsiteY1340" fmla="*/ 162545 h 506956"/>
              <a:gd name="connsiteX1341" fmla="*/ 77400 w 506956"/>
              <a:gd name="connsiteY1341" fmla="*/ 162545 h 506956"/>
              <a:gd name="connsiteX1342" fmla="*/ 83711 w 506956"/>
              <a:gd name="connsiteY1342" fmla="*/ 152699 h 506956"/>
              <a:gd name="connsiteX1343" fmla="*/ 77808 w 506956"/>
              <a:gd name="connsiteY1343" fmla="*/ 143505 h 506956"/>
              <a:gd name="connsiteX1344" fmla="*/ 81970 w 506956"/>
              <a:gd name="connsiteY1344" fmla="*/ 143505 h 506956"/>
              <a:gd name="connsiteX1345" fmla="*/ 85778 w 506956"/>
              <a:gd name="connsiteY1345" fmla="*/ 149489 h 506956"/>
              <a:gd name="connsiteX1346" fmla="*/ 89586 w 506956"/>
              <a:gd name="connsiteY1346" fmla="*/ 143505 h 506956"/>
              <a:gd name="connsiteX1347" fmla="*/ 93748 w 506956"/>
              <a:gd name="connsiteY1347" fmla="*/ 143505 h 506956"/>
              <a:gd name="connsiteX1348" fmla="*/ 87845 w 506956"/>
              <a:gd name="connsiteY1348" fmla="*/ 152699 h 506956"/>
              <a:gd name="connsiteX1349" fmla="*/ 94156 w 506956"/>
              <a:gd name="connsiteY1349" fmla="*/ 162545 h 506956"/>
              <a:gd name="connsiteX1350" fmla="*/ 89994 w 506956"/>
              <a:gd name="connsiteY1350" fmla="*/ 162545 h 506956"/>
              <a:gd name="connsiteX1351" fmla="*/ 85778 w 506956"/>
              <a:gd name="connsiteY1351" fmla="*/ 155854 h 506956"/>
              <a:gd name="connsiteX1352" fmla="*/ 111578 w 506956"/>
              <a:gd name="connsiteY1352" fmla="*/ 155854 h 506956"/>
              <a:gd name="connsiteX1353" fmla="*/ 107362 w 506956"/>
              <a:gd name="connsiteY1353" fmla="*/ 162545 h 506956"/>
              <a:gd name="connsiteX1354" fmla="*/ 103200 w 506956"/>
              <a:gd name="connsiteY1354" fmla="*/ 162545 h 506956"/>
              <a:gd name="connsiteX1355" fmla="*/ 109511 w 506956"/>
              <a:gd name="connsiteY1355" fmla="*/ 152699 h 506956"/>
              <a:gd name="connsiteX1356" fmla="*/ 103608 w 506956"/>
              <a:gd name="connsiteY1356" fmla="*/ 143505 h 506956"/>
              <a:gd name="connsiteX1357" fmla="*/ 107770 w 506956"/>
              <a:gd name="connsiteY1357" fmla="*/ 143505 h 506956"/>
              <a:gd name="connsiteX1358" fmla="*/ 111578 w 506956"/>
              <a:gd name="connsiteY1358" fmla="*/ 149489 h 506956"/>
              <a:gd name="connsiteX1359" fmla="*/ 115386 w 506956"/>
              <a:gd name="connsiteY1359" fmla="*/ 143505 h 506956"/>
              <a:gd name="connsiteX1360" fmla="*/ 119548 w 506956"/>
              <a:gd name="connsiteY1360" fmla="*/ 143505 h 506956"/>
              <a:gd name="connsiteX1361" fmla="*/ 113645 w 506956"/>
              <a:gd name="connsiteY1361" fmla="*/ 152699 h 506956"/>
              <a:gd name="connsiteX1362" fmla="*/ 119956 w 506956"/>
              <a:gd name="connsiteY1362" fmla="*/ 162545 h 506956"/>
              <a:gd name="connsiteX1363" fmla="*/ 115794 w 506956"/>
              <a:gd name="connsiteY1363" fmla="*/ 162545 h 506956"/>
              <a:gd name="connsiteX1364" fmla="*/ 111578 w 506956"/>
              <a:gd name="connsiteY1364" fmla="*/ 155854 h 506956"/>
              <a:gd name="connsiteX1365" fmla="*/ 137378 w 506956"/>
              <a:gd name="connsiteY1365" fmla="*/ 155854 h 506956"/>
              <a:gd name="connsiteX1366" fmla="*/ 133162 w 506956"/>
              <a:gd name="connsiteY1366" fmla="*/ 162545 h 506956"/>
              <a:gd name="connsiteX1367" fmla="*/ 129000 w 506956"/>
              <a:gd name="connsiteY1367" fmla="*/ 162545 h 506956"/>
              <a:gd name="connsiteX1368" fmla="*/ 135311 w 506956"/>
              <a:gd name="connsiteY1368" fmla="*/ 152699 h 506956"/>
              <a:gd name="connsiteX1369" fmla="*/ 129408 w 506956"/>
              <a:gd name="connsiteY1369" fmla="*/ 143505 h 506956"/>
              <a:gd name="connsiteX1370" fmla="*/ 133570 w 506956"/>
              <a:gd name="connsiteY1370" fmla="*/ 143505 h 506956"/>
              <a:gd name="connsiteX1371" fmla="*/ 137378 w 506956"/>
              <a:gd name="connsiteY1371" fmla="*/ 149489 h 506956"/>
              <a:gd name="connsiteX1372" fmla="*/ 141186 w 506956"/>
              <a:gd name="connsiteY1372" fmla="*/ 143505 h 506956"/>
              <a:gd name="connsiteX1373" fmla="*/ 145348 w 506956"/>
              <a:gd name="connsiteY1373" fmla="*/ 143505 h 506956"/>
              <a:gd name="connsiteX1374" fmla="*/ 139445 w 506956"/>
              <a:gd name="connsiteY1374" fmla="*/ 152699 h 506956"/>
              <a:gd name="connsiteX1375" fmla="*/ 145756 w 506956"/>
              <a:gd name="connsiteY1375" fmla="*/ 162545 h 506956"/>
              <a:gd name="connsiteX1376" fmla="*/ 141594 w 506956"/>
              <a:gd name="connsiteY1376" fmla="*/ 162545 h 506956"/>
              <a:gd name="connsiteX1377" fmla="*/ 137378 w 506956"/>
              <a:gd name="connsiteY1377" fmla="*/ 155854 h 506956"/>
              <a:gd name="connsiteX1378" fmla="*/ 163178 w 506956"/>
              <a:gd name="connsiteY1378" fmla="*/ 155854 h 506956"/>
              <a:gd name="connsiteX1379" fmla="*/ 158962 w 506956"/>
              <a:gd name="connsiteY1379" fmla="*/ 162545 h 506956"/>
              <a:gd name="connsiteX1380" fmla="*/ 154800 w 506956"/>
              <a:gd name="connsiteY1380" fmla="*/ 162545 h 506956"/>
              <a:gd name="connsiteX1381" fmla="*/ 161111 w 506956"/>
              <a:gd name="connsiteY1381" fmla="*/ 152699 h 506956"/>
              <a:gd name="connsiteX1382" fmla="*/ 155208 w 506956"/>
              <a:gd name="connsiteY1382" fmla="*/ 143505 h 506956"/>
              <a:gd name="connsiteX1383" fmla="*/ 159370 w 506956"/>
              <a:gd name="connsiteY1383" fmla="*/ 143505 h 506956"/>
              <a:gd name="connsiteX1384" fmla="*/ 163178 w 506956"/>
              <a:gd name="connsiteY1384" fmla="*/ 149489 h 506956"/>
              <a:gd name="connsiteX1385" fmla="*/ 166986 w 506956"/>
              <a:gd name="connsiteY1385" fmla="*/ 143505 h 506956"/>
              <a:gd name="connsiteX1386" fmla="*/ 171148 w 506956"/>
              <a:gd name="connsiteY1386" fmla="*/ 143505 h 506956"/>
              <a:gd name="connsiteX1387" fmla="*/ 165245 w 506956"/>
              <a:gd name="connsiteY1387" fmla="*/ 152699 h 506956"/>
              <a:gd name="connsiteX1388" fmla="*/ 171556 w 506956"/>
              <a:gd name="connsiteY1388" fmla="*/ 162545 h 506956"/>
              <a:gd name="connsiteX1389" fmla="*/ 167394 w 506956"/>
              <a:gd name="connsiteY1389" fmla="*/ 162545 h 506956"/>
              <a:gd name="connsiteX1390" fmla="*/ 163178 w 506956"/>
              <a:gd name="connsiteY1390" fmla="*/ 155854 h 506956"/>
              <a:gd name="connsiteX1391" fmla="*/ 188978 w 506956"/>
              <a:gd name="connsiteY1391" fmla="*/ 155854 h 506956"/>
              <a:gd name="connsiteX1392" fmla="*/ 184762 w 506956"/>
              <a:gd name="connsiteY1392" fmla="*/ 162545 h 506956"/>
              <a:gd name="connsiteX1393" fmla="*/ 180601 w 506956"/>
              <a:gd name="connsiteY1393" fmla="*/ 162545 h 506956"/>
              <a:gd name="connsiteX1394" fmla="*/ 186911 w 506956"/>
              <a:gd name="connsiteY1394" fmla="*/ 152699 h 506956"/>
              <a:gd name="connsiteX1395" fmla="*/ 181009 w 506956"/>
              <a:gd name="connsiteY1395" fmla="*/ 143505 h 506956"/>
              <a:gd name="connsiteX1396" fmla="*/ 185170 w 506956"/>
              <a:gd name="connsiteY1396" fmla="*/ 143505 h 506956"/>
              <a:gd name="connsiteX1397" fmla="*/ 188978 w 506956"/>
              <a:gd name="connsiteY1397" fmla="*/ 149489 h 506956"/>
              <a:gd name="connsiteX1398" fmla="*/ 192786 w 506956"/>
              <a:gd name="connsiteY1398" fmla="*/ 143505 h 506956"/>
              <a:gd name="connsiteX1399" fmla="*/ 196948 w 506956"/>
              <a:gd name="connsiteY1399" fmla="*/ 143505 h 506956"/>
              <a:gd name="connsiteX1400" fmla="*/ 191045 w 506956"/>
              <a:gd name="connsiteY1400" fmla="*/ 152699 h 506956"/>
              <a:gd name="connsiteX1401" fmla="*/ 197356 w 506956"/>
              <a:gd name="connsiteY1401" fmla="*/ 162545 h 506956"/>
              <a:gd name="connsiteX1402" fmla="*/ 193194 w 506956"/>
              <a:gd name="connsiteY1402" fmla="*/ 162545 h 506956"/>
              <a:gd name="connsiteX1403" fmla="*/ 188978 w 506956"/>
              <a:gd name="connsiteY1403" fmla="*/ 155854 h 506956"/>
              <a:gd name="connsiteX1404" fmla="*/ 214778 w 506956"/>
              <a:gd name="connsiteY1404" fmla="*/ 155854 h 506956"/>
              <a:gd name="connsiteX1405" fmla="*/ 210562 w 506956"/>
              <a:gd name="connsiteY1405" fmla="*/ 162545 h 506956"/>
              <a:gd name="connsiteX1406" fmla="*/ 206401 w 506956"/>
              <a:gd name="connsiteY1406" fmla="*/ 162545 h 506956"/>
              <a:gd name="connsiteX1407" fmla="*/ 212711 w 506956"/>
              <a:gd name="connsiteY1407" fmla="*/ 152699 h 506956"/>
              <a:gd name="connsiteX1408" fmla="*/ 206809 w 506956"/>
              <a:gd name="connsiteY1408" fmla="*/ 143505 h 506956"/>
              <a:gd name="connsiteX1409" fmla="*/ 210970 w 506956"/>
              <a:gd name="connsiteY1409" fmla="*/ 143505 h 506956"/>
              <a:gd name="connsiteX1410" fmla="*/ 214778 w 506956"/>
              <a:gd name="connsiteY1410" fmla="*/ 149489 h 506956"/>
              <a:gd name="connsiteX1411" fmla="*/ 218586 w 506956"/>
              <a:gd name="connsiteY1411" fmla="*/ 143505 h 506956"/>
              <a:gd name="connsiteX1412" fmla="*/ 222748 w 506956"/>
              <a:gd name="connsiteY1412" fmla="*/ 143505 h 506956"/>
              <a:gd name="connsiteX1413" fmla="*/ 216846 w 506956"/>
              <a:gd name="connsiteY1413" fmla="*/ 152699 h 506956"/>
              <a:gd name="connsiteX1414" fmla="*/ 223156 w 506956"/>
              <a:gd name="connsiteY1414" fmla="*/ 162545 h 506956"/>
              <a:gd name="connsiteX1415" fmla="*/ 218994 w 506956"/>
              <a:gd name="connsiteY1415" fmla="*/ 162545 h 506956"/>
              <a:gd name="connsiteX1416" fmla="*/ 214778 w 506956"/>
              <a:gd name="connsiteY1416" fmla="*/ 155854 h 506956"/>
              <a:gd name="connsiteX1417" fmla="*/ 240578 w 506956"/>
              <a:gd name="connsiteY1417" fmla="*/ 155854 h 506956"/>
              <a:gd name="connsiteX1418" fmla="*/ 236362 w 506956"/>
              <a:gd name="connsiteY1418" fmla="*/ 162545 h 506956"/>
              <a:gd name="connsiteX1419" fmla="*/ 232201 w 506956"/>
              <a:gd name="connsiteY1419" fmla="*/ 162545 h 506956"/>
              <a:gd name="connsiteX1420" fmla="*/ 238511 w 506956"/>
              <a:gd name="connsiteY1420" fmla="*/ 152699 h 506956"/>
              <a:gd name="connsiteX1421" fmla="*/ 232609 w 506956"/>
              <a:gd name="connsiteY1421" fmla="*/ 143505 h 506956"/>
              <a:gd name="connsiteX1422" fmla="*/ 236770 w 506956"/>
              <a:gd name="connsiteY1422" fmla="*/ 143505 h 506956"/>
              <a:gd name="connsiteX1423" fmla="*/ 240578 w 506956"/>
              <a:gd name="connsiteY1423" fmla="*/ 149489 h 506956"/>
              <a:gd name="connsiteX1424" fmla="*/ 244386 w 506956"/>
              <a:gd name="connsiteY1424" fmla="*/ 143505 h 506956"/>
              <a:gd name="connsiteX1425" fmla="*/ 248548 w 506956"/>
              <a:gd name="connsiteY1425" fmla="*/ 143505 h 506956"/>
              <a:gd name="connsiteX1426" fmla="*/ 242646 w 506956"/>
              <a:gd name="connsiteY1426" fmla="*/ 152699 h 506956"/>
              <a:gd name="connsiteX1427" fmla="*/ 248956 w 506956"/>
              <a:gd name="connsiteY1427" fmla="*/ 162545 h 506956"/>
              <a:gd name="connsiteX1428" fmla="*/ 244794 w 506956"/>
              <a:gd name="connsiteY1428" fmla="*/ 162545 h 506956"/>
              <a:gd name="connsiteX1429" fmla="*/ 240578 w 506956"/>
              <a:gd name="connsiteY1429" fmla="*/ 155854 h 506956"/>
              <a:gd name="connsiteX1430" fmla="*/ 266378 w 506956"/>
              <a:gd name="connsiteY1430" fmla="*/ 155854 h 506956"/>
              <a:gd name="connsiteX1431" fmla="*/ 262162 w 506956"/>
              <a:gd name="connsiteY1431" fmla="*/ 162545 h 506956"/>
              <a:gd name="connsiteX1432" fmla="*/ 258001 w 506956"/>
              <a:gd name="connsiteY1432" fmla="*/ 162545 h 506956"/>
              <a:gd name="connsiteX1433" fmla="*/ 264311 w 506956"/>
              <a:gd name="connsiteY1433" fmla="*/ 152699 h 506956"/>
              <a:gd name="connsiteX1434" fmla="*/ 258409 w 506956"/>
              <a:gd name="connsiteY1434" fmla="*/ 143505 h 506956"/>
              <a:gd name="connsiteX1435" fmla="*/ 262570 w 506956"/>
              <a:gd name="connsiteY1435" fmla="*/ 143505 h 506956"/>
              <a:gd name="connsiteX1436" fmla="*/ 266378 w 506956"/>
              <a:gd name="connsiteY1436" fmla="*/ 149489 h 506956"/>
              <a:gd name="connsiteX1437" fmla="*/ 270187 w 506956"/>
              <a:gd name="connsiteY1437" fmla="*/ 143505 h 506956"/>
              <a:gd name="connsiteX1438" fmla="*/ 274348 w 506956"/>
              <a:gd name="connsiteY1438" fmla="*/ 143505 h 506956"/>
              <a:gd name="connsiteX1439" fmla="*/ 268446 w 506956"/>
              <a:gd name="connsiteY1439" fmla="*/ 152699 h 506956"/>
              <a:gd name="connsiteX1440" fmla="*/ 274756 w 506956"/>
              <a:gd name="connsiteY1440" fmla="*/ 162545 h 506956"/>
              <a:gd name="connsiteX1441" fmla="*/ 270595 w 506956"/>
              <a:gd name="connsiteY1441" fmla="*/ 162545 h 506956"/>
              <a:gd name="connsiteX1442" fmla="*/ 266378 w 506956"/>
              <a:gd name="connsiteY1442" fmla="*/ 155854 h 506956"/>
              <a:gd name="connsiteX1443" fmla="*/ 292179 w 506956"/>
              <a:gd name="connsiteY1443" fmla="*/ 155854 h 506956"/>
              <a:gd name="connsiteX1444" fmla="*/ 287962 w 506956"/>
              <a:gd name="connsiteY1444" fmla="*/ 162545 h 506956"/>
              <a:gd name="connsiteX1445" fmla="*/ 283801 w 506956"/>
              <a:gd name="connsiteY1445" fmla="*/ 162545 h 506956"/>
              <a:gd name="connsiteX1446" fmla="*/ 290111 w 506956"/>
              <a:gd name="connsiteY1446" fmla="*/ 152699 h 506956"/>
              <a:gd name="connsiteX1447" fmla="*/ 284209 w 506956"/>
              <a:gd name="connsiteY1447" fmla="*/ 143505 h 506956"/>
              <a:gd name="connsiteX1448" fmla="*/ 288370 w 506956"/>
              <a:gd name="connsiteY1448" fmla="*/ 143505 h 506956"/>
              <a:gd name="connsiteX1449" fmla="*/ 292179 w 506956"/>
              <a:gd name="connsiteY1449" fmla="*/ 149489 h 506956"/>
              <a:gd name="connsiteX1450" fmla="*/ 295987 w 506956"/>
              <a:gd name="connsiteY1450" fmla="*/ 143505 h 506956"/>
              <a:gd name="connsiteX1451" fmla="*/ 300148 w 506956"/>
              <a:gd name="connsiteY1451" fmla="*/ 143505 h 506956"/>
              <a:gd name="connsiteX1452" fmla="*/ 294246 w 506956"/>
              <a:gd name="connsiteY1452" fmla="*/ 152699 h 506956"/>
              <a:gd name="connsiteX1453" fmla="*/ 300556 w 506956"/>
              <a:gd name="connsiteY1453" fmla="*/ 162545 h 506956"/>
              <a:gd name="connsiteX1454" fmla="*/ 296395 w 506956"/>
              <a:gd name="connsiteY1454" fmla="*/ 162545 h 506956"/>
              <a:gd name="connsiteX1455" fmla="*/ 292179 w 506956"/>
              <a:gd name="connsiteY1455" fmla="*/ 155854 h 506956"/>
              <a:gd name="connsiteX1456" fmla="*/ 317979 w 506956"/>
              <a:gd name="connsiteY1456" fmla="*/ 155854 h 506956"/>
              <a:gd name="connsiteX1457" fmla="*/ 313762 w 506956"/>
              <a:gd name="connsiteY1457" fmla="*/ 162545 h 506956"/>
              <a:gd name="connsiteX1458" fmla="*/ 309601 w 506956"/>
              <a:gd name="connsiteY1458" fmla="*/ 162545 h 506956"/>
              <a:gd name="connsiteX1459" fmla="*/ 315911 w 506956"/>
              <a:gd name="connsiteY1459" fmla="*/ 152699 h 506956"/>
              <a:gd name="connsiteX1460" fmla="*/ 310009 w 506956"/>
              <a:gd name="connsiteY1460" fmla="*/ 143505 h 506956"/>
              <a:gd name="connsiteX1461" fmla="*/ 314170 w 506956"/>
              <a:gd name="connsiteY1461" fmla="*/ 143505 h 506956"/>
              <a:gd name="connsiteX1462" fmla="*/ 317979 w 506956"/>
              <a:gd name="connsiteY1462" fmla="*/ 149489 h 506956"/>
              <a:gd name="connsiteX1463" fmla="*/ 321787 w 506956"/>
              <a:gd name="connsiteY1463" fmla="*/ 143505 h 506956"/>
              <a:gd name="connsiteX1464" fmla="*/ 325948 w 506956"/>
              <a:gd name="connsiteY1464" fmla="*/ 143505 h 506956"/>
              <a:gd name="connsiteX1465" fmla="*/ 320046 w 506956"/>
              <a:gd name="connsiteY1465" fmla="*/ 152699 h 506956"/>
              <a:gd name="connsiteX1466" fmla="*/ 326356 w 506956"/>
              <a:gd name="connsiteY1466" fmla="*/ 162545 h 506956"/>
              <a:gd name="connsiteX1467" fmla="*/ 322195 w 506956"/>
              <a:gd name="connsiteY1467" fmla="*/ 162545 h 506956"/>
              <a:gd name="connsiteX1468" fmla="*/ 317979 w 506956"/>
              <a:gd name="connsiteY1468" fmla="*/ 155854 h 506956"/>
              <a:gd name="connsiteX1469" fmla="*/ 343779 w 506956"/>
              <a:gd name="connsiteY1469" fmla="*/ 155854 h 506956"/>
              <a:gd name="connsiteX1470" fmla="*/ 339563 w 506956"/>
              <a:gd name="connsiteY1470" fmla="*/ 162545 h 506956"/>
              <a:gd name="connsiteX1471" fmla="*/ 335401 w 506956"/>
              <a:gd name="connsiteY1471" fmla="*/ 162545 h 506956"/>
              <a:gd name="connsiteX1472" fmla="*/ 341711 w 506956"/>
              <a:gd name="connsiteY1472" fmla="*/ 152699 h 506956"/>
              <a:gd name="connsiteX1473" fmla="*/ 335809 w 506956"/>
              <a:gd name="connsiteY1473" fmla="*/ 143505 h 506956"/>
              <a:gd name="connsiteX1474" fmla="*/ 339971 w 506956"/>
              <a:gd name="connsiteY1474" fmla="*/ 143505 h 506956"/>
              <a:gd name="connsiteX1475" fmla="*/ 343779 w 506956"/>
              <a:gd name="connsiteY1475" fmla="*/ 149489 h 506956"/>
              <a:gd name="connsiteX1476" fmla="*/ 347587 w 506956"/>
              <a:gd name="connsiteY1476" fmla="*/ 143505 h 506956"/>
              <a:gd name="connsiteX1477" fmla="*/ 351748 w 506956"/>
              <a:gd name="connsiteY1477" fmla="*/ 143505 h 506956"/>
              <a:gd name="connsiteX1478" fmla="*/ 345846 w 506956"/>
              <a:gd name="connsiteY1478" fmla="*/ 152699 h 506956"/>
              <a:gd name="connsiteX1479" fmla="*/ 352156 w 506956"/>
              <a:gd name="connsiteY1479" fmla="*/ 162545 h 506956"/>
              <a:gd name="connsiteX1480" fmla="*/ 347995 w 506956"/>
              <a:gd name="connsiteY1480" fmla="*/ 162545 h 506956"/>
              <a:gd name="connsiteX1481" fmla="*/ 343779 w 506956"/>
              <a:gd name="connsiteY1481" fmla="*/ 155854 h 506956"/>
              <a:gd name="connsiteX1482" fmla="*/ 369579 w 506956"/>
              <a:gd name="connsiteY1482" fmla="*/ 155854 h 506956"/>
              <a:gd name="connsiteX1483" fmla="*/ 365363 w 506956"/>
              <a:gd name="connsiteY1483" fmla="*/ 162545 h 506956"/>
              <a:gd name="connsiteX1484" fmla="*/ 361201 w 506956"/>
              <a:gd name="connsiteY1484" fmla="*/ 162545 h 506956"/>
              <a:gd name="connsiteX1485" fmla="*/ 367511 w 506956"/>
              <a:gd name="connsiteY1485" fmla="*/ 152699 h 506956"/>
              <a:gd name="connsiteX1486" fmla="*/ 361609 w 506956"/>
              <a:gd name="connsiteY1486" fmla="*/ 143505 h 506956"/>
              <a:gd name="connsiteX1487" fmla="*/ 365771 w 506956"/>
              <a:gd name="connsiteY1487" fmla="*/ 143505 h 506956"/>
              <a:gd name="connsiteX1488" fmla="*/ 369579 w 506956"/>
              <a:gd name="connsiteY1488" fmla="*/ 149489 h 506956"/>
              <a:gd name="connsiteX1489" fmla="*/ 373387 w 506956"/>
              <a:gd name="connsiteY1489" fmla="*/ 143505 h 506956"/>
              <a:gd name="connsiteX1490" fmla="*/ 377548 w 506956"/>
              <a:gd name="connsiteY1490" fmla="*/ 143505 h 506956"/>
              <a:gd name="connsiteX1491" fmla="*/ 371646 w 506956"/>
              <a:gd name="connsiteY1491" fmla="*/ 152699 h 506956"/>
              <a:gd name="connsiteX1492" fmla="*/ 377956 w 506956"/>
              <a:gd name="connsiteY1492" fmla="*/ 162545 h 506956"/>
              <a:gd name="connsiteX1493" fmla="*/ 373795 w 506956"/>
              <a:gd name="connsiteY1493" fmla="*/ 162545 h 506956"/>
              <a:gd name="connsiteX1494" fmla="*/ 369579 w 506956"/>
              <a:gd name="connsiteY1494" fmla="*/ 155854 h 506956"/>
              <a:gd name="connsiteX1495" fmla="*/ 395379 w 506956"/>
              <a:gd name="connsiteY1495" fmla="*/ 155854 h 506956"/>
              <a:gd name="connsiteX1496" fmla="*/ 391163 w 506956"/>
              <a:gd name="connsiteY1496" fmla="*/ 162545 h 506956"/>
              <a:gd name="connsiteX1497" fmla="*/ 387001 w 506956"/>
              <a:gd name="connsiteY1497" fmla="*/ 162545 h 506956"/>
              <a:gd name="connsiteX1498" fmla="*/ 393312 w 506956"/>
              <a:gd name="connsiteY1498" fmla="*/ 152699 h 506956"/>
              <a:gd name="connsiteX1499" fmla="*/ 387409 w 506956"/>
              <a:gd name="connsiteY1499" fmla="*/ 143505 h 506956"/>
              <a:gd name="connsiteX1500" fmla="*/ 391571 w 506956"/>
              <a:gd name="connsiteY1500" fmla="*/ 143505 h 506956"/>
              <a:gd name="connsiteX1501" fmla="*/ 395379 w 506956"/>
              <a:gd name="connsiteY1501" fmla="*/ 149489 h 506956"/>
              <a:gd name="connsiteX1502" fmla="*/ 399187 w 506956"/>
              <a:gd name="connsiteY1502" fmla="*/ 143505 h 506956"/>
              <a:gd name="connsiteX1503" fmla="*/ 403348 w 506956"/>
              <a:gd name="connsiteY1503" fmla="*/ 143505 h 506956"/>
              <a:gd name="connsiteX1504" fmla="*/ 397446 w 506956"/>
              <a:gd name="connsiteY1504" fmla="*/ 152699 h 506956"/>
              <a:gd name="connsiteX1505" fmla="*/ 403756 w 506956"/>
              <a:gd name="connsiteY1505" fmla="*/ 162545 h 506956"/>
              <a:gd name="connsiteX1506" fmla="*/ 399595 w 506956"/>
              <a:gd name="connsiteY1506" fmla="*/ 162545 h 506956"/>
              <a:gd name="connsiteX1507" fmla="*/ 395379 w 506956"/>
              <a:gd name="connsiteY1507" fmla="*/ 155854 h 506956"/>
              <a:gd name="connsiteX1508" fmla="*/ 421179 w 506956"/>
              <a:gd name="connsiteY1508" fmla="*/ 155854 h 506956"/>
              <a:gd name="connsiteX1509" fmla="*/ 416963 w 506956"/>
              <a:gd name="connsiteY1509" fmla="*/ 162545 h 506956"/>
              <a:gd name="connsiteX1510" fmla="*/ 412801 w 506956"/>
              <a:gd name="connsiteY1510" fmla="*/ 162545 h 506956"/>
              <a:gd name="connsiteX1511" fmla="*/ 419112 w 506956"/>
              <a:gd name="connsiteY1511" fmla="*/ 152699 h 506956"/>
              <a:gd name="connsiteX1512" fmla="*/ 413209 w 506956"/>
              <a:gd name="connsiteY1512" fmla="*/ 143505 h 506956"/>
              <a:gd name="connsiteX1513" fmla="*/ 417371 w 506956"/>
              <a:gd name="connsiteY1513" fmla="*/ 143505 h 506956"/>
              <a:gd name="connsiteX1514" fmla="*/ 421179 w 506956"/>
              <a:gd name="connsiteY1514" fmla="*/ 149489 h 506956"/>
              <a:gd name="connsiteX1515" fmla="*/ 424987 w 506956"/>
              <a:gd name="connsiteY1515" fmla="*/ 143505 h 506956"/>
              <a:gd name="connsiteX1516" fmla="*/ 429149 w 506956"/>
              <a:gd name="connsiteY1516" fmla="*/ 143505 h 506956"/>
              <a:gd name="connsiteX1517" fmla="*/ 423246 w 506956"/>
              <a:gd name="connsiteY1517" fmla="*/ 152699 h 506956"/>
              <a:gd name="connsiteX1518" fmla="*/ 429557 w 506956"/>
              <a:gd name="connsiteY1518" fmla="*/ 162545 h 506956"/>
              <a:gd name="connsiteX1519" fmla="*/ 425395 w 506956"/>
              <a:gd name="connsiteY1519" fmla="*/ 162545 h 506956"/>
              <a:gd name="connsiteX1520" fmla="*/ 421179 w 506956"/>
              <a:gd name="connsiteY1520" fmla="*/ 155854 h 506956"/>
              <a:gd name="connsiteX1521" fmla="*/ 446979 w 506956"/>
              <a:gd name="connsiteY1521" fmla="*/ 155854 h 506956"/>
              <a:gd name="connsiteX1522" fmla="*/ 442763 w 506956"/>
              <a:gd name="connsiteY1522" fmla="*/ 162545 h 506956"/>
              <a:gd name="connsiteX1523" fmla="*/ 438601 w 506956"/>
              <a:gd name="connsiteY1523" fmla="*/ 162545 h 506956"/>
              <a:gd name="connsiteX1524" fmla="*/ 444912 w 506956"/>
              <a:gd name="connsiteY1524" fmla="*/ 152699 h 506956"/>
              <a:gd name="connsiteX1525" fmla="*/ 439009 w 506956"/>
              <a:gd name="connsiteY1525" fmla="*/ 143505 h 506956"/>
              <a:gd name="connsiteX1526" fmla="*/ 443171 w 506956"/>
              <a:gd name="connsiteY1526" fmla="*/ 143505 h 506956"/>
              <a:gd name="connsiteX1527" fmla="*/ 446979 w 506956"/>
              <a:gd name="connsiteY1527" fmla="*/ 149489 h 506956"/>
              <a:gd name="connsiteX1528" fmla="*/ 450787 w 506956"/>
              <a:gd name="connsiteY1528" fmla="*/ 143505 h 506956"/>
              <a:gd name="connsiteX1529" fmla="*/ 454949 w 506956"/>
              <a:gd name="connsiteY1529" fmla="*/ 143505 h 506956"/>
              <a:gd name="connsiteX1530" fmla="*/ 449046 w 506956"/>
              <a:gd name="connsiteY1530" fmla="*/ 152699 h 506956"/>
              <a:gd name="connsiteX1531" fmla="*/ 455357 w 506956"/>
              <a:gd name="connsiteY1531" fmla="*/ 162545 h 506956"/>
              <a:gd name="connsiteX1532" fmla="*/ 451195 w 506956"/>
              <a:gd name="connsiteY1532" fmla="*/ 162545 h 506956"/>
              <a:gd name="connsiteX1533" fmla="*/ 446979 w 506956"/>
              <a:gd name="connsiteY1533" fmla="*/ 155854 h 506956"/>
              <a:gd name="connsiteX1534" fmla="*/ 472779 w 506956"/>
              <a:gd name="connsiteY1534" fmla="*/ 155854 h 506956"/>
              <a:gd name="connsiteX1535" fmla="*/ 468563 w 506956"/>
              <a:gd name="connsiteY1535" fmla="*/ 162545 h 506956"/>
              <a:gd name="connsiteX1536" fmla="*/ 464401 w 506956"/>
              <a:gd name="connsiteY1536" fmla="*/ 162545 h 506956"/>
              <a:gd name="connsiteX1537" fmla="*/ 470712 w 506956"/>
              <a:gd name="connsiteY1537" fmla="*/ 152699 h 506956"/>
              <a:gd name="connsiteX1538" fmla="*/ 464809 w 506956"/>
              <a:gd name="connsiteY1538" fmla="*/ 143505 h 506956"/>
              <a:gd name="connsiteX1539" fmla="*/ 468971 w 506956"/>
              <a:gd name="connsiteY1539" fmla="*/ 143505 h 506956"/>
              <a:gd name="connsiteX1540" fmla="*/ 472779 w 506956"/>
              <a:gd name="connsiteY1540" fmla="*/ 149489 h 506956"/>
              <a:gd name="connsiteX1541" fmla="*/ 476587 w 506956"/>
              <a:gd name="connsiteY1541" fmla="*/ 143505 h 506956"/>
              <a:gd name="connsiteX1542" fmla="*/ 480749 w 506956"/>
              <a:gd name="connsiteY1542" fmla="*/ 143505 h 506956"/>
              <a:gd name="connsiteX1543" fmla="*/ 474846 w 506956"/>
              <a:gd name="connsiteY1543" fmla="*/ 152699 h 506956"/>
              <a:gd name="connsiteX1544" fmla="*/ 481157 w 506956"/>
              <a:gd name="connsiteY1544" fmla="*/ 162545 h 506956"/>
              <a:gd name="connsiteX1545" fmla="*/ 476995 w 506956"/>
              <a:gd name="connsiteY1545" fmla="*/ 162545 h 506956"/>
              <a:gd name="connsiteX1546" fmla="*/ 472779 w 506956"/>
              <a:gd name="connsiteY1546" fmla="*/ 155854 h 506956"/>
              <a:gd name="connsiteX1547" fmla="*/ 498579 w 506956"/>
              <a:gd name="connsiteY1547" fmla="*/ 155854 h 506956"/>
              <a:gd name="connsiteX1548" fmla="*/ 494363 w 506956"/>
              <a:gd name="connsiteY1548" fmla="*/ 162545 h 506956"/>
              <a:gd name="connsiteX1549" fmla="*/ 490201 w 506956"/>
              <a:gd name="connsiteY1549" fmla="*/ 162545 h 506956"/>
              <a:gd name="connsiteX1550" fmla="*/ 496512 w 506956"/>
              <a:gd name="connsiteY1550" fmla="*/ 152699 h 506956"/>
              <a:gd name="connsiteX1551" fmla="*/ 490609 w 506956"/>
              <a:gd name="connsiteY1551" fmla="*/ 143505 h 506956"/>
              <a:gd name="connsiteX1552" fmla="*/ 494771 w 506956"/>
              <a:gd name="connsiteY1552" fmla="*/ 143505 h 506956"/>
              <a:gd name="connsiteX1553" fmla="*/ 498579 w 506956"/>
              <a:gd name="connsiteY1553" fmla="*/ 149489 h 506956"/>
              <a:gd name="connsiteX1554" fmla="*/ 502387 w 506956"/>
              <a:gd name="connsiteY1554" fmla="*/ 143505 h 506956"/>
              <a:gd name="connsiteX1555" fmla="*/ 506549 w 506956"/>
              <a:gd name="connsiteY1555" fmla="*/ 143505 h 506956"/>
              <a:gd name="connsiteX1556" fmla="*/ 500646 w 506956"/>
              <a:gd name="connsiteY1556" fmla="*/ 152699 h 506956"/>
              <a:gd name="connsiteX1557" fmla="*/ 506957 w 506956"/>
              <a:gd name="connsiteY1557" fmla="*/ 162545 h 506956"/>
              <a:gd name="connsiteX1558" fmla="*/ 502795 w 506956"/>
              <a:gd name="connsiteY1558" fmla="*/ 162545 h 506956"/>
              <a:gd name="connsiteX1559" fmla="*/ 498579 w 506956"/>
              <a:gd name="connsiteY1559" fmla="*/ 155854 h 506956"/>
              <a:gd name="connsiteX1560" fmla="*/ 8378 w 506956"/>
              <a:gd name="connsiteY1560" fmla="*/ 184555 h 506956"/>
              <a:gd name="connsiteX1561" fmla="*/ 4162 w 506956"/>
              <a:gd name="connsiteY1561" fmla="*/ 191247 h 506956"/>
              <a:gd name="connsiteX1562" fmla="*/ 0 w 506956"/>
              <a:gd name="connsiteY1562" fmla="*/ 191247 h 506956"/>
              <a:gd name="connsiteX1563" fmla="*/ 6310 w 506956"/>
              <a:gd name="connsiteY1563" fmla="*/ 181400 h 506956"/>
              <a:gd name="connsiteX1564" fmla="*/ 408 w 506956"/>
              <a:gd name="connsiteY1564" fmla="*/ 172206 h 506956"/>
              <a:gd name="connsiteX1565" fmla="*/ 4570 w 506956"/>
              <a:gd name="connsiteY1565" fmla="*/ 172206 h 506956"/>
              <a:gd name="connsiteX1566" fmla="*/ 8378 w 506956"/>
              <a:gd name="connsiteY1566" fmla="*/ 178190 h 506956"/>
              <a:gd name="connsiteX1567" fmla="*/ 12186 w 506956"/>
              <a:gd name="connsiteY1567" fmla="*/ 172206 h 506956"/>
              <a:gd name="connsiteX1568" fmla="*/ 16347 w 506956"/>
              <a:gd name="connsiteY1568" fmla="*/ 172206 h 506956"/>
              <a:gd name="connsiteX1569" fmla="*/ 10445 w 506956"/>
              <a:gd name="connsiteY1569" fmla="*/ 181400 h 506956"/>
              <a:gd name="connsiteX1570" fmla="*/ 16755 w 506956"/>
              <a:gd name="connsiteY1570" fmla="*/ 191247 h 506956"/>
              <a:gd name="connsiteX1571" fmla="*/ 12594 w 506956"/>
              <a:gd name="connsiteY1571" fmla="*/ 191247 h 506956"/>
              <a:gd name="connsiteX1572" fmla="*/ 8378 w 506956"/>
              <a:gd name="connsiteY1572" fmla="*/ 184555 h 506956"/>
              <a:gd name="connsiteX1573" fmla="*/ 34178 w 506956"/>
              <a:gd name="connsiteY1573" fmla="*/ 184555 h 506956"/>
              <a:gd name="connsiteX1574" fmla="*/ 29962 w 506956"/>
              <a:gd name="connsiteY1574" fmla="*/ 191247 h 506956"/>
              <a:gd name="connsiteX1575" fmla="*/ 25800 w 506956"/>
              <a:gd name="connsiteY1575" fmla="*/ 191247 h 506956"/>
              <a:gd name="connsiteX1576" fmla="*/ 32110 w 506956"/>
              <a:gd name="connsiteY1576" fmla="*/ 181400 h 506956"/>
              <a:gd name="connsiteX1577" fmla="*/ 26208 w 506956"/>
              <a:gd name="connsiteY1577" fmla="*/ 172206 h 506956"/>
              <a:gd name="connsiteX1578" fmla="*/ 30370 w 506956"/>
              <a:gd name="connsiteY1578" fmla="*/ 172206 h 506956"/>
              <a:gd name="connsiteX1579" fmla="*/ 34178 w 506956"/>
              <a:gd name="connsiteY1579" fmla="*/ 178190 h 506956"/>
              <a:gd name="connsiteX1580" fmla="*/ 37986 w 506956"/>
              <a:gd name="connsiteY1580" fmla="*/ 172206 h 506956"/>
              <a:gd name="connsiteX1581" fmla="*/ 42147 w 506956"/>
              <a:gd name="connsiteY1581" fmla="*/ 172206 h 506956"/>
              <a:gd name="connsiteX1582" fmla="*/ 36245 w 506956"/>
              <a:gd name="connsiteY1582" fmla="*/ 181400 h 506956"/>
              <a:gd name="connsiteX1583" fmla="*/ 42555 w 506956"/>
              <a:gd name="connsiteY1583" fmla="*/ 191247 h 506956"/>
              <a:gd name="connsiteX1584" fmla="*/ 38394 w 506956"/>
              <a:gd name="connsiteY1584" fmla="*/ 191247 h 506956"/>
              <a:gd name="connsiteX1585" fmla="*/ 34178 w 506956"/>
              <a:gd name="connsiteY1585" fmla="*/ 184555 h 506956"/>
              <a:gd name="connsiteX1586" fmla="*/ 59978 w 506956"/>
              <a:gd name="connsiteY1586" fmla="*/ 184555 h 506956"/>
              <a:gd name="connsiteX1587" fmla="*/ 55762 w 506956"/>
              <a:gd name="connsiteY1587" fmla="*/ 191247 h 506956"/>
              <a:gd name="connsiteX1588" fmla="*/ 51600 w 506956"/>
              <a:gd name="connsiteY1588" fmla="*/ 191247 h 506956"/>
              <a:gd name="connsiteX1589" fmla="*/ 57911 w 506956"/>
              <a:gd name="connsiteY1589" fmla="*/ 181400 h 506956"/>
              <a:gd name="connsiteX1590" fmla="*/ 52008 w 506956"/>
              <a:gd name="connsiteY1590" fmla="*/ 172206 h 506956"/>
              <a:gd name="connsiteX1591" fmla="*/ 56170 w 506956"/>
              <a:gd name="connsiteY1591" fmla="*/ 172206 h 506956"/>
              <a:gd name="connsiteX1592" fmla="*/ 59978 w 506956"/>
              <a:gd name="connsiteY1592" fmla="*/ 178190 h 506956"/>
              <a:gd name="connsiteX1593" fmla="*/ 63786 w 506956"/>
              <a:gd name="connsiteY1593" fmla="*/ 172206 h 506956"/>
              <a:gd name="connsiteX1594" fmla="*/ 67948 w 506956"/>
              <a:gd name="connsiteY1594" fmla="*/ 172206 h 506956"/>
              <a:gd name="connsiteX1595" fmla="*/ 62045 w 506956"/>
              <a:gd name="connsiteY1595" fmla="*/ 181400 h 506956"/>
              <a:gd name="connsiteX1596" fmla="*/ 68356 w 506956"/>
              <a:gd name="connsiteY1596" fmla="*/ 191247 h 506956"/>
              <a:gd name="connsiteX1597" fmla="*/ 64194 w 506956"/>
              <a:gd name="connsiteY1597" fmla="*/ 191247 h 506956"/>
              <a:gd name="connsiteX1598" fmla="*/ 59978 w 506956"/>
              <a:gd name="connsiteY1598" fmla="*/ 184555 h 506956"/>
              <a:gd name="connsiteX1599" fmla="*/ 85778 w 506956"/>
              <a:gd name="connsiteY1599" fmla="*/ 184555 h 506956"/>
              <a:gd name="connsiteX1600" fmla="*/ 81562 w 506956"/>
              <a:gd name="connsiteY1600" fmla="*/ 191247 h 506956"/>
              <a:gd name="connsiteX1601" fmla="*/ 77400 w 506956"/>
              <a:gd name="connsiteY1601" fmla="*/ 191247 h 506956"/>
              <a:gd name="connsiteX1602" fmla="*/ 83711 w 506956"/>
              <a:gd name="connsiteY1602" fmla="*/ 181400 h 506956"/>
              <a:gd name="connsiteX1603" fmla="*/ 77808 w 506956"/>
              <a:gd name="connsiteY1603" fmla="*/ 172206 h 506956"/>
              <a:gd name="connsiteX1604" fmla="*/ 81970 w 506956"/>
              <a:gd name="connsiteY1604" fmla="*/ 172206 h 506956"/>
              <a:gd name="connsiteX1605" fmla="*/ 85778 w 506956"/>
              <a:gd name="connsiteY1605" fmla="*/ 178190 h 506956"/>
              <a:gd name="connsiteX1606" fmla="*/ 89586 w 506956"/>
              <a:gd name="connsiteY1606" fmla="*/ 172206 h 506956"/>
              <a:gd name="connsiteX1607" fmla="*/ 93748 w 506956"/>
              <a:gd name="connsiteY1607" fmla="*/ 172206 h 506956"/>
              <a:gd name="connsiteX1608" fmla="*/ 87845 w 506956"/>
              <a:gd name="connsiteY1608" fmla="*/ 181400 h 506956"/>
              <a:gd name="connsiteX1609" fmla="*/ 94156 w 506956"/>
              <a:gd name="connsiteY1609" fmla="*/ 191247 h 506956"/>
              <a:gd name="connsiteX1610" fmla="*/ 89994 w 506956"/>
              <a:gd name="connsiteY1610" fmla="*/ 191247 h 506956"/>
              <a:gd name="connsiteX1611" fmla="*/ 85778 w 506956"/>
              <a:gd name="connsiteY1611" fmla="*/ 184555 h 506956"/>
              <a:gd name="connsiteX1612" fmla="*/ 111578 w 506956"/>
              <a:gd name="connsiteY1612" fmla="*/ 184555 h 506956"/>
              <a:gd name="connsiteX1613" fmla="*/ 107362 w 506956"/>
              <a:gd name="connsiteY1613" fmla="*/ 191247 h 506956"/>
              <a:gd name="connsiteX1614" fmla="*/ 103200 w 506956"/>
              <a:gd name="connsiteY1614" fmla="*/ 191247 h 506956"/>
              <a:gd name="connsiteX1615" fmla="*/ 109511 w 506956"/>
              <a:gd name="connsiteY1615" fmla="*/ 181400 h 506956"/>
              <a:gd name="connsiteX1616" fmla="*/ 103608 w 506956"/>
              <a:gd name="connsiteY1616" fmla="*/ 172206 h 506956"/>
              <a:gd name="connsiteX1617" fmla="*/ 107770 w 506956"/>
              <a:gd name="connsiteY1617" fmla="*/ 172206 h 506956"/>
              <a:gd name="connsiteX1618" fmla="*/ 111578 w 506956"/>
              <a:gd name="connsiteY1618" fmla="*/ 178190 h 506956"/>
              <a:gd name="connsiteX1619" fmla="*/ 115386 w 506956"/>
              <a:gd name="connsiteY1619" fmla="*/ 172206 h 506956"/>
              <a:gd name="connsiteX1620" fmla="*/ 119548 w 506956"/>
              <a:gd name="connsiteY1620" fmla="*/ 172206 h 506956"/>
              <a:gd name="connsiteX1621" fmla="*/ 113645 w 506956"/>
              <a:gd name="connsiteY1621" fmla="*/ 181400 h 506956"/>
              <a:gd name="connsiteX1622" fmla="*/ 119956 w 506956"/>
              <a:gd name="connsiteY1622" fmla="*/ 191247 h 506956"/>
              <a:gd name="connsiteX1623" fmla="*/ 115794 w 506956"/>
              <a:gd name="connsiteY1623" fmla="*/ 191247 h 506956"/>
              <a:gd name="connsiteX1624" fmla="*/ 111578 w 506956"/>
              <a:gd name="connsiteY1624" fmla="*/ 184555 h 506956"/>
              <a:gd name="connsiteX1625" fmla="*/ 137378 w 506956"/>
              <a:gd name="connsiteY1625" fmla="*/ 184555 h 506956"/>
              <a:gd name="connsiteX1626" fmla="*/ 133162 w 506956"/>
              <a:gd name="connsiteY1626" fmla="*/ 191247 h 506956"/>
              <a:gd name="connsiteX1627" fmla="*/ 129000 w 506956"/>
              <a:gd name="connsiteY1627" fmla="*/ 191247 h 506956"/>
              <a:gd name="connsiteX1628" fmla="*/ 135311 w 506956"/>
              <a:gd name="connsiteY1628" fmla="*/ 181400 h 506956"/>
              <a:gd name="connsiteX1629" fmla="*/ 129408 w 506956"/>
              <a:gd name="connsiteY1629" fmla="*/ 172206 h 506956"/>
              <a:gd name="connsiteX1630" fmla="*/ 133570 w 506956"/>
              <a:gd name="connsiteY1630" fmla="*/ 172206 h 506956"/>
              <a:gd name="connsiteX1631" fmla="*/ 137378 w 506956"/>
              <a:gd name="connsiteY1631" fmla="*/ 178190 h 506956"/>
              <a:gd name="connsiteX1632" fmla="*/ 141186 w 506956"/>
              <a:gd name="connsiteY1632" fmla="*/ 172206 h 506956"/>
              <a:gd name="connsiteX1633" fmla="*/ 145348 w 506956"/>
              <a:gd name="connsiteY1633" fmla="*/ 172206 h 506956"/>
              <a:gd name="connsiteX1634" fmla="*/ 139445 w 506956"/>
              <a:gd name="connsiteY1634" fmla="*/ 181400 h 506956"/>
              <a:gd name="connsiteX1635" fmla="*/ 145756 w 506956"/>
              <a:gd name="connsiteY1635" fmla="*/ 191247 h 506956"/>
              <a:gd name="connsiteX1636" fmla="*/ 141594 w 506956"/>
              <a:gd name="connsiteY1636" fmla="*/ 191247 h 506956"/>
              <a:gd name="connsiteX1637" fmla="*/ 137378 w 506956"/>
              <a:gd name="connsiteY1637" fmla="*/ 184555 h 506956"/>
              <a:gd name="connsiteX1638" fmla="*/ 163178 w 506956"/>
              <a:gd name="connsiteY1638" fmla="*/ 184555 h 506956"/>
              <a:gd name="connsiteX1639" fmla="*/ 158962 w 506956"/>
              <a:gd name="connsiteY1639" fmla="*/ 191247 h 506956"/>
              <a:gd name="connsiteX1640" fmla="*/ 154800 w 506956"/>
              <a:gd name="connsiteY1640" fmla="*/ 191247 h 506956"/>
              <a:gd name="connsiteX1641" fmla="*/ 161111 w 506956"/>
              <a:gd name="connsiteY1641" fmla="*/ 181400 h 506956"/>
              <a:gd name="connsiteX1642" fmla="*/ 155208 w 506956"/>
              <a:gd name="connsiteY1642" fmla="*/ 172206 h 506956"/>
              <a:gd name="connsiteX1643" fmla="*/ 159370 w 506956"/>
              <a:gd name="connsiteY1643" fmla="*/ 172206 h 506956"/>
              <a:gd name="connsiteX1644" fmla="*/ 163178 w 506956"/>
              <a:gd name="connsiteY1644" fmla="*/ 178190 h 506956"/>
              <a:gd name="connsiteX1645" fmla="*/ 166986 w 506956"/>
              <a:gd name="connsiteY1645" fmla="*/ 172206 h 506956"/>
              <a:gd name="connsiteX1646" fmla="*/ 171148 w 506956"/>
              <a:gd name="connsiteY1646" fmla="*/ 172206 h 506956"/>
              <a:gd name="connsiteX1647" fmla="*/ 165245 w 506956"/>
              <a:gd name="connsiteY1647" fmla="*/ 181400 h 506956"/>
              <a:gd name="connsiteX1648" fmla="*/ 171556 w 506956"/>
              <a:gd name="connsiteY1648" fmla="*/ 191247 h 506956"/>
              <a:gd name="connsiteX1649" fmla="*/ 167394 w 506956"/>
              <a:gd name="connsiteY1649" fmla="*/ 191247 h 506956"/>
              <a:gd name="connsiteX1650" fmla="*/ 163178 w 506956"/>
              <a:gd name="connsiteY1650" fmla="*/ 184555 h 506956"/>
              <a:gd name="connsiteX1651" fmla="*/ 188978 w 506956"/>
              <a:gd name="connsiteY1651" fmla="*/ 184555 h 506956"/>
              <a:gd name="connsiteX1652" fmla="*/ 184762 w 506956"/>
              <a:gd name="connsiteY1652" fmla="*/ 191247 h 506956"/>
              <a:gd name="connsiteX1653" fmla="*/ 180601 w 506956"/>
              <a:gd name="connsiteY1653" fmla="*/ 191247 h 506956"/>
              <a:gd name="connsiteX1654" fmla="*/ 186911 w 506956"/>
              <a:gd name="connsiteY1654" fmla="*/ 181400 h 506956"/>
              <a:gd name="connsiteX1655" fmla="*/ 181009 w 506956"/>
              <a:gd name="connsiteY1655" fmla="*/ 172206 h 506956"/>
              <a:gd name="connsiteX1656" fmla="*/ 185170 w 506956"/>
              <a:gd name="connsiteY1656" fmla="*/ 172206 h 506956"/>
              <a:gd name="connsiteX1657" fmla="*/ 188978 w 506956"/>
              <a:gd name="connsiteY1657" fmla="*/ 178190 h 506956"/>
              <a:gd name="connsiteX1658" fmla="*/ 192786 w 506956"/>
              <a:gd name="connsiteY1658" fmla="*/ 172206 h 506956"/>
              <a:gd name="connsiteX1659" fmla="*/ 196948 w 506956"/>
              <a:gd name="connsiteY1659" fmla="*/ 172206 h 506956"/>
              <a:gd name="connsiteX1660" fmla="*/ 191045 w 506956"/>
              <a:gd name="connsiteY1660" fmla="*/ 181400 h 506956"/>
              <a:gd name="connsiteX1661" fmla="*/ 197356 w 506956"/>
              <a:gd name="connsiteY1661" fmla="*/ 191247 h 506956"/>
              <a:gd name="connsiteX1662" fmla="*/ 193194 w 506956"/>
              <a:gd name="connsiteY1662" fmla="*/ 191247 h 506956"/>
              <a:gd name="connsiteX1663" fmla="*/ 188978 w 506956"/>
              <a:gd name="connsiteY1663" fmla="*/ 184555 h 506956"/>
              <a:gd name="connsiteX1664" fmla="*/ 214778 w 506956"/>
              <a:gd name="connsiteY1664" fmla="*/ 184555 h 506956"/>
              <a:gd name="connsiteX1665" fmla="*/ 210562 w 506956"/>
              <a:gd name="connsiteY1665" fmla="*/ 191247 h 506956"/>
              <a:gd name="connsiteX1666" fmla="*/ 206401 w 506956"/>
              <a:gd name="connsiteY1666" fmla="*/ 191247 h 506956"/>
              <a:gd name="connsiteX1667" fmla="*/ 212711 w 506956"/>
              <a:gd name="connsiteY1667" fmla="*/ 181400 h 506956"/>
              <a:gd name="connsiteX1668" fmla="*/ 206809 w 506956"/>
              <a:gd name="connsiteY1668" fmla="*/ 172206 h 506956"/>
              <a:gd name="connsiteX1669" fmla="*/ 210970 w 506956"/>
              <a:gd name="connsiteY1669" fmla="*/ 172206 h 506956"/>
              <a:gd name="connsiteX1670" fmla="*/ 214778 w 506956"/>
              <a:gd name="connsiteY1670" fmla="*/ 178190 h 506956"/>
              <a:gd name="connsiteX1671" fmla="*/ 218586 w 506956"/>
              <a:gd name="connsiteY1671" fmla="*/ 172206 h 506956"/>
              <a:gd name="connsiteX1672" fmla="*/ 222748 w 506956"/>
              <a:gd name="connsiteY1672" fmla="*/ 172206 h 506956"/>
              <a:gd name="connsiteX1673" fmla="*/ 216846 w 506956"/>
              <a:gd name="connsiteY1673" fmla="*/ 181400 h 506956"/>
              <a:gd name="connsiteX1674" fmla="*/ 223156 w 506956"/>
              <a:gd name="connsiteY1674" fmla="*/ 191247 h 506956"/>
              <a:gd name="connsiteX1675" fmla="*/ 218994 w 506956"/>
              <a:gd name="connsiteY1675" fmla="*/ 191247 h 506956"/>
              <a:gd name="connsiteX1676" fmla="*/ 214778 w 506956"/>
              <a:gd name="connsiteY1676" fmla="*/ 184555 h 506956"/>
              <a:gd name="connsiteX1677" fmla="*/ 240578 w 506956"/>
              <a:gd name="connsiteY1677" fmla="*/ 184555 h 506956"/>
              <a:gd name="connsiteX1678" fmla="*/ 236362 w 506956"/>
              <a:gd name="connsiteY1678" fmla="*/ 191247 h 506956"/>
              <a:gd name="connsiteX1679" fmla="*/ 232201 w 506956"/>
              <a:gd name="connsiteY1679" fmla="*/ 191247 h 506956"/>
              <a:gd name="connsiteX1680" fmla="*/ 238511 w 506956"/>
              <a:gd name="connsiteY1680" fmla="*/ 181400 h 506956"/>
              <a:gd name="connsiteX1681" fmla="*/ 232609 w 506956"/>
              <a:gd name="connsiteY1681" fmla="*/ 172206 h 506956"/>
              <a:gd name="connsiteX1682" fmla="*/ 236770 w 506956"/>
              <a:gd name="connsiteY1682" fmla="*/ 172206 h 506956"/>
              <a:gd name="connsiteX1683" fmla="*/ 240578 w 506956"/>
              <a:gd name="connsiteY1683" fmla="*/ 178190 h 506956"/>
              <a:gd name="connsiteX1684" fmla="*/ 244386 w 506956"/>
              <a:gd name="connsiteY1684" fmla="*/ 172206 h 506956"/>
              <a:gd name="connsiteX1685" fmla="*/ 248548 w 506956"/>
              <a:gd name="connsiteY1685" fmla="*/ 172206 h 506956"/>
              <a:gd name="connsiteX1686" fmla="*/ 242646 w 506956"/>
              <a:gd name="connsiteY1686" fmla="*/ 181400 h 506956"/>
              <a:gd name="connsiteX1687" fmla="*/ 248956 w 506956"/>
              <a:gd name="connsiteY1687" fmla="*/ 191247 h 506956"/>
              <a:gd name="connsiteX1688" fmla="*/ 244794 w 506956"/>
              <a:gd name="connsiteY1688" fmla="*/ 191247 h 506956"/>
              <a:gd name="connsiteX1689" fmla="*/ 240578 w 506956"/>
              <a:gd name="connsiteY1689" fmla="*/ 184555 h 506956"/>
              <a:gd name="connsiteX1690" fmla="*/ 266378 w 506956"/>
              <a:gd name="connsiteY1690" fmla="*/ 184555 h 506956"/>
              <a:gd name="connsiteX1691" fmla="*/ 262162 w 506956"/>
              <a:gd name="connsiteY1691" fmla="*/ 191247 h 506956"/>
              <a:gd name="connsiteX1692" fmla="*/ 258001 w 506956"/>
              <a:gd name="connsiteY1692" fmla="*/ 191247 h 506956"/>
              <a:gd name="connsiteX1693" fmla="*/ 264311 w 506956"/>
              <a:gd name="connsiteY1693" fmla="*/ 181400 h 506956"/>
              <a:gd name="connsiteX1694" fmla="*/ 258409 w 506956"/>
              <a:gd name="connsiteY1694" fmla="*/ 172206 h 506956"/>
              <a:gd name="connsiteX1695" fmla="*/ 262570 w 506956"/>
              <a:gd name="connsiteY1695" fmla="*/ 172206 h 506956"/>
              <a:gd name="connsiteX1696" fmla="*/ 266378 w 506956"/>
              <a:gd name="connsiteY1696" fmla="*/ 178190 h 506956"/>
              <a:gd name="connsiteX1697" fmla="*/ 270187 w 506956"/>
              <a:gd name="connsiteY1697" fmla="*/ 172206 h 506956"/>
              <a:gd name="connsiteX1698" fmla="*/ 274348 w 506956"/>
              <a:gd name="connsiteY1698" fmla="*/ 172206 h 506956"/>
              <a:gd name="connsiteX1699" fmla="*/ 268446 w 506956"/>
              <a:gd name="connsiteY1699" fmla="*/ 181400 h 506956"/>
              <a:gd name="connsiteX1700" fmla="*/ 274756 w 506956"/>
              <a:gd name="connsiteY1700" fmla="*/ 191247 h 506956"/>
              <a:gd name="connsiteX1701" fmla="*/ 270595 w 506956"/>
              <a:gd name="connsiteY1701" fmla="*/ 191247 h 506956"/>
              <a:gd name="connsiteX1702" fmla="*/ 266378 w 506956"/>
              <a:gd name="connsiteY1702" fmla="*/ 184555 h 506956"/>
              <a:gd name="connsiteX1703" fmla="*/ 292179 w 506956"/>
              <a:gd name="connsiteY1703" fmla="*/ 184555 h 506956"/>
              <a:gd name="connsiteX1704" fmla="*/ 287962 w 506956"/>
              <a:gd name="connsiteY1704" fmla="*/ 191247 h 506956"/>
              <a:gd name="connsiteX1705" fmla="*/ 283801 w 506956"/>
              <a:gd name="connsiteY1705" fmla="*/ 191247 h 506956"/>
              <a:gd name="connsiteX1706" fmla="*/ 290111 w 506956"/>
              <a:gd name="connsiteY1706" fmla="*/ 181400 h 506956"/>
              <a:gd name="connsiteX1707" fmla="*/ 284209 w 506956"/>
              <a:gd name="connsiteY1707" fmla="*/ 172206 h 506956"/>
              <a:gd name="connsiteX1708" fmla="*/ 288370 w 506956"/>
              <a:gd name="connsiteY1708" fmla="*/ 172206 h 506956"/>
              <a:gd name="connsiteX1709" fmla="*/ 292179 w 506956"/>
              <a:gd name="connsiteY1709" fmla="*/ 178190 h 506956"/>
              <a:gd name="connsiteX1710" fmla="*/ 295987 w 506956"/>
              <a:gd name="connsiteY1710" fmla="*/ 172206 h 506956"/>
              <a:gd name="connsiteX1711" fmla="*/ 300148 w 506956"/>
              <a:gd name="connsiteY1711" fmla="*/ 172206 h 506956"/>
              <a:gd name="connsiteX1712" fmla="*/ 294246 w 506956"/>
              <a:gd name="connsiteY1712" fmla="*/ 181400 h 506956"/>
              <a:gd name="connsiteX1713" fmla="*/ 300556 w 506956"/>
              <a:gd name="connsiteY1713" fmla="*/ 191247 h 506956"/>
              <a:gd name="connsiteX1714" fmla="*/ 296395 w 506956"/>
              <a:gd name="connsiteY1714" fmla="*/ 191247 h 506956"/>
              <a:gd name="connsiteX1715" fmla="*/ 292179 w 506956"/>
              <a:gd name="connsiteY1715" fmla="*/ 184555 h 506956"/>
              <a:gd name="connsiteX1716" fmla="*/ 317979 w 506956"/>
              <a:gd name="connsiteY1716" fmla="*/ 184555 h 506956"/>
              <a:gd name="connsiteX1717" fmla="*/ 313762 w 506956"/>
              <a:gd name="connsiteY1717" fmla="*/ 191247 h 506956"/>
              <a:gd name="connsiteX1718" fmla="*/ 309601 w 506956"/>
              <a:gd name="connsiteY1718" fmla="*/ 191247 h 506956"/>
              <a:gd name="connsiteX1719" fmla="*/ 315911 w 506956"/>
              <a:gd name="connsiteY1719" fmla="*/ 181400 h 506956"/>
              <a:gd name="connsiteX1720" fmla="*/ 310009 w 506956"/>
              <a:gd name="connsiteY1720" fmla="*/ 172206 h 506956"/>
              <a:gd name="connsiteX1721" fmla="*/ 314170 w 506956"/>
              <a:gd name="connsiteY1721" fmla="*/ 172206 h 506956"/>
              <a:gd name="connsiteX1722" fmla="*/ 317979 w 506956"/>
              <a:gd name="connsiteY1722" fmla="*/ 178190 h 506956"/>
              <a:gd name="connsiteX1723" fmla="*/ 321787 w 506956"/>
              <a:gd name="connsiteY1723" fmla="*/ 172206 h 506956"/>
              <a:gd name="connsiteX1724" fmla="*/ 325948 w 506956"/>
              <a:gd name="connsiteY1724" fmla="*/ 172206 h 506956"/>
              <a:gd name="connsiteX1725" fmla="*/ 320046 w 506956"/>
              <a:gd name="connsiteY1725" fmla="*/ 181400 h 506956"/>
              <a:gd name="connsiteX1726" fmla="*/ 326356 w 506956"/>
              <a:gd name="connsiteY1726" fmla="*/ 191247 h 506956"/>
              <a:gd name="connsiteX1727" fmla="*/ 322195 w 506956"/>
              <a:gd name="connsiteY1727" fmla="*/ 191247 h 506956"/>
              <a:gd name="connsiteX1728" fmla="*/ 317979 w 506956"/>
              <a:gd name="connsiteY1728" fmla="*/ 184555 h 506956"/>
              <a:gd name="connsiteX1729" fmla="*/ 343779 w 506956"/>
              <a:gd name="connsiteY1729" fmla="*/ 184555 h 506956"/>
              <a:gd name="connsiteX1730" fmla="*/ 339563 w 506956"/>
              <a:gd name="connsiteY1730" fmla="*/ 191247 h 506956"/>
              <a:gd name="connsiteX1731" fmla="*/ 335401 w 506956"/>
              <a:gd name="connsiteY1731" fmla="*/ 191247 h 506956"/>
              <a:gd name="connsiteX1732" fmla="*/ 341711 w 506956"/>
              <a:gd name="connsiteY1732" fmla="*/ 181400 h 506956"/>
              <a:gd name="connsiteX1733" fmla="*/ 335809 w 506956"/>
              <a:gd name="connsiteY1733" fmla="*/ 172206 h 506956"/>
              <a:gd name="connsiteX1734" fmla="*/ 339971 w 506956"/>
              <a:gd name="connsiteY1734" fmla="*/ 172206 h 506956"/>
              <a:gd name="connsiteX1735" fmla="*/ 343779 w 506956"/>
              <a:gd name="connsiteY1735" fmla="*/ 178190 h 506956"/>
              <a:gd name="connsiteX1736" fmla="*/ 347587 w 506956"/>
              <a:gd name="connsiteY1736" fmla="*/ 172206 h 506956"/>
              <a:gd name="connsiteX1737" fmla="*/ 351748 w 506956"/>
              <a:gd name="connsiteY1737" fmla="*/ 172206 h 506956"/>
              <a:gd name="connsiteX1738" fmla="*/ 345846 w 506956"/>
              <a:gd name="connsiteY1738" fmla="*/ 181400 h 506956"/>
              <a:gd name="connsiteX1739" fmla="*/ 352156 w 506956"/>
              <a:gd name="connsiteY1739" fmla="*/ 191247 h 506956"/>
              <a:gd name="connsiteX1740" fmla="*/ 347995 w 506956"/>
              <a:gd name="connsiteY1740" fmla="*/ 191247 h 506956"/>
              <a:gd name="connsiteX1741" fmla="*/ 343779 w 506956"/>
              <a:gd name="connsiteY1741" fmla="*/ 184555 h 506956"/>
              <a:gd name="connsiteX1742" fmla="*/ 369579 w 506956"/>
              <a:gd name="connsiteY1742" fmla="*/ 184555 h 506956"/>
              <a:gd name="connsiteX1743" fmla="*/ 365363 w 506956"/>
              <a:gd name="connsiteY1743" fmla="*/ 191247 h 506956"/>
              <a:gd name="connsiteX1744" fmla="*/ 361201 w 506956"/>
              <a:gd name="connsiteY1744" fmla="*/ 191247 h 506956"/>
              <a:gd name="connsiteX1745" fmla="*/ 367511 w 506956"/>
              <a:gd name="connsiteY1745" fmla="*/ 181400 h 506956"/>
              <a:gd name="connsiteX1746" fmla="*/ 361609 w 506956"/>
              <a:gd name="connsiteY1746" fmla="*/ 172206 h 506956"/>
              <a:gd name="connsiteX1747" fmla="*/ 365771 w 506956"/>
              <a:gd name="connsiteY1747" fmla="*/ 172206 h 506956"/>
              <a:gd name="connsiteX1748" fmla="*/ 369579 w 506956"/>
              <a:gd name="connsiteY1748" fmla="*/ 178190 h 506956"/>
              <a:gd name="connsiteX1749" fmla="*/ 373387 w 506956"/>
              <a:gd name="connsiteY1749" fmla="*/ 172206 h 506956"/>
              <a:gd name="connsiteX1750" fmla="*/ 377548 w 506956"/>
              <a:gd name="connsiteY1750" fmla="*/ 172206 h 506956"/>
              <a:gd name="connsiteX1751" fmla="*/ 371646 w 506956"/>
              <a:gd name="connsiteY1751" fmla="*/ 181400 h 506956"/>
              <a:gd name="connsiteX1752" fmla="*/ 377956 w 506956"/>
              <a:gd name="connsiteY1752" fmla="*/ 191247 h 506956"/>
              <a:gd name="connsiteX1753" fmla="*/ 373795 w 506956"/>
              <a:gd name="connsiteY1753" fmla="*/ 191247 h 506956"/>
              <a:gd name="connsiteX1754" fmla="*/ 369579 w 506956"/>
              <a:gd name="connsiteY1754" fmla="*/ 184555 h 506956"/>
              <a:gd name="connsiteX1755" fmla="*/ 395379 w 506956"/>
              <a:gd name="connsiteY1755" fmla="*/ 184555 h 506956"/>
              <a:gd name="connsiteX1756" fmla="*/ 391163 w 506956"/>
              <a:gd name="connsiteY1756" fmla="*/ 191247 h 506956"/>
              <a:gd name="connsiteX1757" fmla="*/ 387001 w 506956"/>
              <a:gd name="connsiteY1757" fmla="*/ 191247 h 506956"/>
              <a:gd name="connsiteX1758" fmla="*/ 393312 w 506956"/>
              <a:gd name="connsiteY1758" fmla="*/ 181400 h 506956"/>
              <a:gd name="connsiteX1759" fmla="*/ 387409 w 506956"/>
              <a:gd name="connsiteY1759" fmla="*/ 172206 h 506956"/>
              <a:gd name="connsiteX1760" fmla="*/ 391571 w 506956"/>
              <a:gd name="connsiteY1760" fmla="*/ 172206 h 506956"/>
              <a:gd name="connsiteX1761" fmla="*/ 395379 w 506956"/>
              <a:gd name="connsiteY1761" fmla="*/ 178190 h 506956"/>
              <a:gd name="connsiteX1762" fmla="*/ 399187 w 506956"/>
              <a:gd name="connsiteY1762" fmla="*/ 172206 h 506956"/>
              <a:gd name="connsiteX1763" fmla="*/ 403348 w 506956"/>
              <a:gd name="connsiteY1763" fmla="*/ 172206 h 506956"/>
              <a:gd name="connsiteX1764" fmla="*/ 397446 w 506956"/>
              <a:gd name="connsiteY1764" fmla="*/ 181400 h 506956"/>
              <a:gd name="connsiteX1765" fmla="*/ 403756 w 506956"/>
              <a:gd name="connsiteY1765" fmla="*/ 191247 h 506956"/>
              <a:gd name="connsiteX1766" fmla="*/ 399595 w 506956"/>
              <a:gd name="connsiteY1766" fmla="*/ 191247 h 506956"/>
              <a:gd name="connsiteX1767" fmla="*/ 395379 w 506956"/>
              <a:gd name="connsiteY1767" fmla="*/ 184555 h 506956"/>
              <a:gd name="connsiteX1768" fmla="*/ 421179 w 506956"/>
              <a:gd name="connsiteY1768" fmla="*/ 184555 h 506956"/>
              <a:gd name="connsiteX1769" fmla="*/ 416963 w 506956"/>
              <a:gd name="connsiteY1769" fmla="*/ 191247 h 506956"/>
              <a:gd name="connsiteX1770" fmla="*/ 412801 w 506956"/>
              <a:gd name="connsiteY1770" fmla="*/ 191247 h 506956"/>
              <a:gd name="connsiteX1771" fmla="*/ 419112 w 506956"/>
              <a:gd name="connsiteY1771" fmla="*/ 181400 h 506956"/>
              <a:gd name="connsiteX1772" fmla="*/ 413209 w 506956"/>
              <a:gd name="connsiteY1772" fmla="*/ 172206 h 506956"/>
              <a:gd name="connsiteX1773" fmla="*/ 417371 w 506956"/>
              <a:gd name="connsiteY1773" fmla="*/ 172206 h 506956"/>
              <a:gd name="connsiteX1774" fmla="*/ 421179 w 506956"/>
              <a:gd name="connsiteY1774" fmla="*/ 178190 h 506956"/>
              <a:gd name="connsiteX1775" fmla="*/ 424987 w 506956"/>
              <a:gd name="connsiteY1775" fmla="*/ 172206 h 506956"/>
              <a:gd name="connsiteX1776" fmla="*/ 429149 w 506956"/>
              <a:gd name="connsiteY1776" fmla="*/ 172206 h 506956"/>
              <a:gd name="connsiteX1777" fmla="*/ 423246 w 506956"/>
              <a:gd name="connsiteY1777" fmla="*/ 181400 h 506956"/>
              <a:gd name="connsiteX1778" fmla="*/ 429557 w 506956"/>
              <a:gd name="connsiteY1778" fmla="*/ 191247 h 506956"/>
              <a:gd name="connsiteX1779" fmla="*/ 425395 w 506956"/>
              <a:gd name="connsiteY1779" fmla="*/ 191247 h 506956"/>
              <a:gd name="connsiteX1780" fmla="*/ 421179 w 506956"/>
              <a:gd name="connsiteY1780" fmla="*/ 184555 h 506956"/>
              <a:gd name="connsiteX1781" fmla="*/ 446979 w 506956"/>
              <a:gd name="connsiteY1781" fmla="*/ 184555 h 506956"/>
              <a:gd name="connsiteX1782" fmla="*/ 442763 w 506956"/>
              <a:gd name="connsiteY1782" fmla="*/ 191247 h 506956"/>
              <a:gd name="connsiteX1783" fmla="*/ 438601 w 506956"/>
              <a:gd name="connsiteY1783" fmla="*/ 191247 h 506956"/>
              <a:gd name="connsiteX1784" fmla="*/ 444912 w 506956"/>
              <a:gd name="connsiteY1784" fmla="*/ 181400 h 506956"/>
              <a:gd name="connsiteX1785" fmla="*/ 439009 w 506956"/>
              <a:gd name="connsiteY1785" fmla="*/ 172206 h 506956"/>
              <a:gd name="connsiteX1786" fmla="*/ 443171 w 506956"/>
              <a:gd name="connsiteY1786" fmla="*/ 172206 h 506956"/>
              <a:gd name="connsiteX1787" fmla="*/ 446979 w 506956"/>
              <a:gd name="connsiteY1787" fmla="*/ 178190 h 506956"/>
              <a:gd name="connsiteX1788" fmla="*/ 450787 w 506956"/>
              <a:gd name="connsiteY1788" fmla="*/ 172206 h 506956"/>
              <a:gd name="connsiteX1789" fmla="*/ 454949 w 506956"/>
              <a:gd name="connsiteY1789" fmla="*/ 172206 h 506956"/>
              <a:gd name="connsiteX1790" fmla="*/ 449046 w 506956"/>
              <a:gd name="connsiteY1790" fmla="*/ 181400 h 506956"/>
              <a:gd name="connsiteX1791" fmla="*/ 455357 w 506956"/>
              <a:gd name="connsiteY1791" fmla="*/ 191247 h 506956"/>
              <a:gd name="connsiteX1792" fmla="*/ 451195 w 506956"/>
              <a:gd name="connsiteY1792" fmla="*/ 191247 h 506956"/>
              <a:gd name="connsiteX1793" fmla="*/ 446979 w 506956"/>
              <a:gd name="connsiteY1793" fmla="*/ 184555 h 506956"/>
              <a:gd name="connsiteX1794" fmla="*/ 472779 w 506956"/>
              <a:gd name="connsiteY1794" fmla="*/ 184555 h 506956"/>
              <a:gd name="connsiteX1795" fmla="*/ 468563 w 506956"/>
              <a:gd name="connsiteY1795" fmla="*/ 191247 h 506956"/>
              <a:gd name="connsiteX1796" fmla="*/ 464401 w 506956"/>
              <a:gd name="connsiteY1796" fmla="*/ 191247 h 506956"/>
              <a:gd name="connsiteX1797" fmla="*/ 470712 w 506956"/>
              <a:gd name="connsiteY1797" fmla="*/ 181400 h 506956"/>
              <a:gd name="connsiteX1798" fmla="*/ 464809 w 506956"/>
              <a:gd name="connsiteY1798" fmla="*/ 172206 h 506956"/>
              <a:gd name="connsiteX1799" fmla="*/ 468971 w 506956"/>
              <a:gd name="connsiteY1799" fmla="*/ 172206 h 506956"/>
              <a:gd name="connsiteX1800" fmla="*/ 472779 w 506956"/>
              <a:gd name="connsiteY1800" fmla="*/ 178190 h 506956"/>
              <a:gd name="connsiteX1801" fmla="*/ 476587 w 506956"/>
              <a:gd name="connsiteY1801" fmla="*/ 172206 h 506956"/>
              <a:gd name="connsiteX1802" fmla="*/ 480749 w 506956"/>
              <a:gd name="connsiteY1802" fmla="*/ 172206 h 506956"/>
              <a:gd name="connsiteX1803" fmla="*/ 474846 w 506956"/>
              <a:gd name="connsiteY1803" fmla="*/ 181400 h 506956"/>
              <a:gd name="connsiteX1804" fmla="*/ 481157 w 506956"/>
              <a:gd name="connsiteY1804" fmla="*/ 191247 h 506956"/>
              <a:gd name="connsiteX1805" fmla="*/ 476995 w 506956"/>
              <a:gd name="connsiteY1805" fmla="*/ 191247 h 506956"/>
              <a:gd name="connsiteX1806" fmla="*/ 472779 w 506956"/>
              <a:gd name="connsiteY1806" fmla="*/ 184555 h 506956"/>
              <a:gd name="connsiteX1807" fmla="*/ 498579 w 506956"/>
              <a:gd name="connsiteY1807" fmla="*/ 184555 h 506956"/>
              <a:gd name="connsiteX1808" fmla="*/ 494363 w 506956"/>
              <a:gd name="connsiteY1808" fmla="*/ 191247 h 506956"/>
              <a:gd name="connsiteX1809" fmla="*/ 490201 w 506956"/>
              <a:gd name="connsiteY1809" fmla="*/ 191247 h 506956"/>
              <a:gd name="connsiteX1810" fmla="*/ 496512 w 506956"/>
              <a:gd name="connsiteY1810" fmla="*/ 181400 h 506956"/>
              <a:gd name="connsiteX1811" fmla="*/ 490609 w 506956"/>
              <a:gd name="connsiteY1811" fmla="*/ 172206 h 506956"/>
              <a:gd name="connsiteX1812" fmla="*/ 494771 w 506956"/>
              <a:gd name="connsiteY1812" fmla="*/ 172206 h 506956"/>
              <a:gd name="connsiteX1813" fmla="*/ 498579 w 506956"/>
              <a:gd name="connsiteY1813" fmla="*/ 178190 h 506956"/>
              <a:gd name="connsiteX1814" fmla="*/ 502387 w 506956"/>
              <a:gd name="connsiteY1814" fmla="*/ 172206 h 506956"/>
              <a:gd name="connsiteX1815" fmla="*/ 506549 w 506956"/>
              <a:gd name="connsiteY1815" fmla="*/ 172206 h 506956"/>
              <a:gd name="connsiteX1816" fmla="*/ 500646 w 506956"/>
              <a:gd name="connsiteY1816" fmla="*/ 181400 h 506956"/>
              <a:gd name="connsiteX1817" fmla="*/ 506957 w 506956"/>
              <a:gd name="connsiteY1817" fmla="*/ 191247 h 506956"/>
              <a:gd name="connsiteX1818" fmla="*/ 502795 w 506956"/>
              <a:gd name="connsiteY1818" fmla="*/ 191247 h 506956"/>
              <a:gd name="connsiteX1819" fmla="*/ 498579 w 506956"/>
              <a:gd name="connsiteY1819" fmla="*/ 184555 h 506956"/>
              <a:gd name="connsiteX1820" fmla="*/ 8378 w 506956"/>
              <a:gd name="connsiteY1820" fmla="*/ 213256 h 506956"/>
              <a:gd name="connsiteX1821" fmla="*/ 4162 w 506956"/>
              <a:gd name="connsiteY1821" fmla="*/ 219947 h 506956"/>
              <a:gd name="connsiteX1822" fmla="*/ 0 w 506956"/>
              <a:gd name="connsiteY1822" fmla="*/ 219947 h 506956"/>
              <a:gd name="connsiteX1823" fmla="*/ 6310 w 506956"/>
              <a:gd name="connsiteY1823" fmla="*/ 210100 h 506956"/>
              <a:gd name="connsiteX1824" fmla="*/ 408 w 506956"/>
              <a:gd name="connsiteY1824" fmla="*/ 200907 h 506956"/>
              <a:gd name="connsiteX1825" fmla="*/ 4570 w 506956"/>
              <a:gd name="connsiteY1825" fmla="*/ 200907 h 506956"/>
              <a:gd name="connsiteX1826" fmla="*/ 8378 w 506956"/>
              <a:gd name="connsiteY1826" fmla="*/ 206891 h 506956"/>
              <a:gd name="connsiteX1827" fmla="*/ 12186 w 506956"/>
              <a:gd name="connsiteY1827" fmla="*/ 200907 h 506956"/>
              <a:gd name="connsiteX1828" fmla="*/ 16347 w 506956"/>
              <a:gd name="connsiteY1828" fmla="*/ 200907 h 506956"/>
              <a:gd name="connsiteX1829" fmla="*/ 10445 w 506956"/>
              <a:gd name="connsiteY1829" fmla="*/ 210100 h 506956"/>
              <a:gd name="connsiteX1830" fmla="*/ 16755 w 506956"/>
              <a:gd name="connsiteY1830" fmla="*/ 219947 h 506956"/>
              <a:gd name="connsiteX1831" fmla="*/ 12594 w 506956"/>
              <a:gd name="connsiteY1831" fmla="*/ 219947 h 506956"/>
              <a:gd name="connsiteX1832" fmla="*/ 8378 w 506956"/>
              <a:gd name="connsiteY1832" fmla="*/ 213256 h 506956"/>
              <a:gd name="connsiteX1833" fmla="*/ 34178 w 506956"/>
              <a:gd name="connsiteY1833" fmla="*/ 213256 h 506956"/>
              <a:gd name="connsiteX1834" fmla="*/ 29962 w 506956"/>
              <a:gd name="connsiteY1834" fmla="*/ 219947 h 506956"/>
              <a:gd name="connsiteX1835" fmla="*/ 25800 w 506956"/>
              <a:gd name="connsiteY1835" fmla="*/ 219947 h 506956"/>
              <a:gd name="connsiteX1836" fmla="*/ 32110 w 506956"/>
              <a:gd name="connsiteY1836" fmla="*/ 210100 h 506956"/>
              <a:gd name="connsiteX1837" fmla="*/ 26208 w 506956"/>
              <a:gd name="connsiteY1837" fmla="*/ 200907 h 506956"/>
              <a:gd name="connsiteX1838" fmla="*/ 30370 w 506956"/>
              <a:gd name="connsiteY1838" fmla="*/ 200907 h 506956"/>
              <a:gd name="connsiteX1839" fmla="*/ 34178 w 506956"/>
              <a:gd name="connsiteY1839" fmla="*/ 206891 h 506956"/>
              <a:gd name="connsiteX1840" fmla="*/ 37986 w 506956"/>
              <a:gd name="connsiteY1840" fmla="*/ 200907 h 506956"/>
              <a:gd name="connsiteX1841" fmla="*/ 42147 w 506956"/>
              <a:gd name="connsiteY1841" fmla="*/ 200907 h 506956"/>
              <a:gd name="connsiteX1842" fmla="*/ 36245 w 506956"/>
              <a:gd name="connsiteY1842" fmla="*/ 210100 h 506956"/>
              <a:gd name="connsiteX1843" fmla="*/ 42555 w 506956"/>
              <a:gd name="connsiteY1843" fmla="*/ 219947 h 506956"/>
              <a:gd name="connsiteX1844" fmla="*/ 38394 w 506956"/>
              <a:gd name="connsiteY1844" fmla="*/ 219947 h 506956"/>
              <a:gd name="connsiteX1845" fmla="*/ 34178 w 506956"/>
              <a:gd name="connsiteY1845" fmla="*/ 213256 h 506956"/>
              <a:gd name="connsiteX1846" fmla="*/ 59978 w 506956"/>
              <a:gd name="connsiteY1846" fmla="*/ 213256 h 506956"/>
              <a:gd name="connsiteX1847" fmla="*/ 55762 w 506956"/>
              <a:gd name="connsiteY1847" fmla="*/ 219947 h 506956"/>
              <a:gd name="connsiteX1848" fmla="*/ 51600 w 506956"/>
              <a:gd name="connsiteY1848" fmla="*/ 219947 h 506956"/>
              <a:gd name="connsiteX1849" fmla="*/ 57911 w 506956"/>
              <a:gd name="connsiteY1849" fmla="*/ 210100 h 506956"/>
              <a:gd name="connsiteX1850" fmla="*/ 52008 w 506956"/>
              <a:gd name="connsiteY1850" fmla="*/ 200907 h 506956"/>
              <a:gd name="connsiteX1851" fmla="*/ 56170 w 506956"/>
              <a:gd name="connsiteY1851" fmla="*/ 200907 h 506956"/>
              <a:gd name="connsiteX1852" fmla="*/ 59978 w 506956"/>
              <a:gd name="connsiteY1852" fmla="*/ 206891 h 506956"/>
              <a:gd name="connsiteX1853" fmla="*/ 63786 w 506956"/>
              <a:gd name="connsiteY1853" fmla="*/ 200907 h 506956"/>
              <a:gd name="connsiteX1854" fmla="*/ 67948 w 506956"/>
              <a:gd name="connsiteY1854" fmla="*/ 200907 h 506956"/>
              <a:gd name="connsiteX1855" fmla="*/ 62045 w 506956"/>
              <a:gd name="connsiteY1855" fmla="*/ 210100 h 506956"/>
              <a:gd name="connsiteX1856" fmla="*/ 68356 w 506956"/>
              <a:gd name="connsiteY1856" fmla="*/ 219947 h 506956"/>
              <a:gd name="connsiteX1857" fmla="*/ 64194 w 506956"/>
              <a:gd name="connsiteY1857" fmla="*/ 219947 h 506956"/>
              <a:gd name="connsiteX1858" fmla="*/ 59978 w 506956"/>
              <a:gd name="connsiteY1858" fmla="*/ 213256 h 506956"/>
              <a:gd name="connsiteX1859" fmla="*/ 85778 w 506956"/>
              <a:gd name="connsiteY1859" fmla="*/ 213256 h 506956"/>
              <a:gd name="connsiteX1860" fmla="*/ 81562 w 506956"/>
              <a:gd name="connsiteY1860" fmla="*/ 219947 h 506956"/>
              <a:gd name="connsiteX1861" fmla="*/ 77400 w 506956"/>
              <a:gd name="connsiteY1861" fmla="*/ 219947 h 506956"/>
              <a:gd name="connsiteX1862" fmla="*/ 83711 w 506956"/>
              <a:gd name="connsiteY1862" fmla="*/ 210100 h 506956"/>
              <a:gd name="connsiteX1863" fmla="*/ 77808 w 506956"/>
              <a:gd name="connsiteY1863" fmla="*/ 200907 h 506956"/>
              <a:gd name="connsiteX1864" fmla="*/ 81970 w 506956"/>
              <a:gd name="connsiteY1864" fmla="*/ 200907 h 506956"/>
              <a:gd name="connsiteX1865" fmla="*/ 85778 w 506956"/>
              <a:gd name="connsiteY1865" fmla="*/ 206891 h 506956"/>
              <a:gd name="connsiteX1866" fmla="*/ 89586 w 506956"/>
              <a:gd name="connsiteY1866" fmla="*/ 200907 h 506956"/>
              <a:gd name="connsiteX1867" fmla="*/ 93748 w 506956"/>
              <a:gd name="connsiteY1867" fmla="*/ 200907 h 506956"/>
              <a:gd name="connsiteX1868" fmla="*/ 87845 w 506956"/>
              <a:gd name="connsiteY1868" fmla="*/ 210100 h 506956"/>
              <a:gd name="connsiteX1869" fmla="*/ 94156 w 506956"/>
              <a:gd name="connsiteY1869" fmla="*/ 219947 h 506956"/>
              <a:gd name="connsiteX1870" fmla="*/ 89994 w 506956"/>
              <a:gd name="connsiteY1870" fmla="*/ 219947 h 506956"/>
              <a:gd name="connsiteX1871" fmla="*/ 85778 w 506956"/>
              <a:gd name="connsiteY1871" fmla="*/ 213256 h 506956"/>
              <a:gd name="connsiteX1872" fmla="*/ 111578 w 506956"/>
              <a:gd name="connsiteY1872" fmla="*/ 213256 h 506956"/>
              <a:gd name="connsiteX1873" fmla="*/ 107362 w 506956"/>
              <a:gd name="connsiteY1873" fmla="*/ 219947 h 506956"/>
              <a:gd name="connsiteX1874" fmla="*/ 103200 w 506956"/>
              <a:gd name="connsiteY1874" fmla="*/ 219947 h 506956"/>
              <a:gd name="connsiteX1875" fmla="*/ 109511 w 506956"/>
              <a:gd name="connsiteY1875" fmla="*/ 210100 h 506956"/>
              <a:gd name="connsiteX1876" fmla="*/ 103608 w 506956"/>
              <a:gd name="connsiteY1876" fmla="*/ 200907 h 506956"/>
              <a:gd name="connsiteX1877" fmla="*/ 107770 w 506956"/>
              <a:gd name="connsiteY1877" fmla="*/ 200907 h 506956"/>
              <a:gd name="connsiteX1878" fmla="*/ 111578 w 506956"/>
              <a:gd name="connsiteY1878" fmla="*/ 206891 h 506956"/>
              <a:gd name="connsiteX1879" fmla="*/ 115386 w 506956"/>
              <a:gd name="connsiteY1879" fmla="*/ 200907 h 506956"/>
              <a:gd name="connsiteX1880" fmla="*/ 119548 w 506956"/>
              <a:gd name="connsiteY1880" fmla="*/ 200907 h 506956"/>
              <a:gd name="connsiteX1881" fmla="*/ 113645 w 506956"/>
              <a:gd name="connsiteY1881" fmla="*/ 210100 h 506956"/>
              <a:gd name="connsiteX1882" fmla="*/ 119956 w 506956"/>
              <a:gd name="connsiteY1882" fmla="*/ 219947 h 506956"/>
              <a:gd name="connsiteX1883" fmla="*/ 115794 w 506956"/>
              <a:gd name="connsiteY1883" fmla="*/ 219947 h 506956"/>
              <a:gd name="connsiteX1884" fmla="*/ 111578 w 506956"/>
              <a:gd name="connsiteY1884" fmla="*/ 213256 h 506956"/>
              <a:gd name="connsiteX1885" fmla="*/ 137378 w 506956"/>
              <a:gd name="connsiteY1885" fmla="*/ 213256 h 506956"/>
              <a:gd name="connsiteX1886" fmla="*/ 133162 w 506956"/>
              <a:gd name="connsiteY1886" fmla="*/ 219947 h 506956"/>
              <a:gd name="connsiteX1887" fmla="*/ 129000 w 506956"/>
              <a:gd name="connsiteY1887" fmla="*/ 219947 h 506956"/>
              <a:gd name="connsiteX1888" fmla="*/ 135311 w 506956"/>
              <a:gd name="connsiteY1888" fmla="*/ 210100 h 506956"/>
              <a:gd name="connsiteX1889" fmla="*/ 129408 w 506956"/>
              <a:gd name="connsiteY1889" fmla="*/ 200907 h 506956"/>
              <a:gd name="connsiteX1890" fmla="*/ 133570 w 506956"/>
              <a:gd name="connsiteY1890" fmla="*/ 200907 h 506956"/>
              <a:gd name="connsiteX1891" fmla="*/ 137378 w 506956"/>
              <a:gd name="connsiteY1891" fmla="*/ 206891 h 506956"/>
              <a:gd name="connsiteX1892" fmla="*/ 141186 w 506956"/>
              <a:gd name="connsiteY1892" fmla="*/ 200907 h 506956"/>
              <a:gd name="connsiteX1893" fmla="*/ 145348 w 506956"/>
              <a:gd name="connsiteY1893" fmla="*/ 200907 h 506956"/>
              <a:gd name="connsiteX1894" fmla="*/ 139445 w 506956"/>
              <a:gd name="connsiteY1894" fmla="*/ 210100 h 506956"/>
              <a:gd name="connsiteX1895" fmla="*/ 145756 w 506956"/>
              <a:gd name="connsiteY1895" fmla="*/ 219947 h 506956"/>
              <a:gd name="connsiteX1896" fmla="*/ 141594 w 506956"/>
              <a:gd name="connsiteY1896" fmla="*/ 219947 h 506956"/>
              <a:gd name="connsiteX1897" fmla="*/ 137378 w 506956"/>
              <a:gd name="connsiteY1897" fmla="*/ 213256 h 506956"/>
              <a:gd name="connsiteX1898" fmla="*/ 163178 w 506956"/>
              <a:gd name="connsiteY1898" fmla="*/ 213256 h 506956"/>
              <a:gd name="connsiteX1899" fmla="*/ 158962 w 506956"/>
              <a:gd name="connsiteY1899" fmla="*/ 219947 h 506956"/>
              <a:gd name="connsiteX1900" fmla="*/ 154800 w 506956"/>
              <a:gd name="connsiteY1900" fmla="*/ 219947 h 506956"/>
              <a:gd name="connsiteX1901" fmla="*/ 161111 w 506956"/>
              <a:gd name="connsiteY1901" fmla="*/ 210100 h 506956"/>
              <a:gd name="connsiteX1902" fmla="*/ 155208 w 506956"/>
              <a:gd name="connsiteY1902" fmla="*/ 200907 h 506956"/>
              <a:gd name="connsiteX1903" fmla="*/ 159370 w 506956"/>
              <a:gd name="connsiteY1903" fmla="*/ 200907 h 506956"/>
              <a:gd name="connsiteX1904" fmla="*/ 163178 w 506956"/>
              <a:gd name="connsiteY1904" fmla="*/ 206891 h 506956"/>
              <a:gd name="connsiteX1905" fmla="*/ 166986 w 506956"/>
              <a:gd name="connsiteY1905" fmla="*/ 200907 h 506956"/>
              <a:gd name="connsiteX1906" fmla="*/ 171148 w 506956"/>
              <a:gd name="connsiteY1906" fmla="*/ 200907 h 506956"/>
              <a:gd name="connsiteX1907" fmla="*/ 165245 w 506956"/>
              <a:gd name="connsiteY1907" fmla="*/ 210100 h 506956"/>
              <a:gd name="connsiteX1908" fmla="*/ 171556 w 506956"/>
              <a:gd name="connsiteY1908" fmla="*/ 219947 h 506956"/>
              <a:gd name="connsiteX1909" fmla="*/ 167394 w 506956"/>
              <a:gd name="connsiteY1909" fmla="*/ 219947 h 506956"/>
              <a:gd name="connsiteX1910" fmla="*/ 163178 w 506956"/>
              <a:gd name="connsiteY1910" fmla="*/ 213256 h 506956"/>
              <a:gd name="connsiteX1911" fmla="*/ 188978 w 506956"/>
              <a:gd name="connsiteY1911" fmla="*/ 213256 h 506956"/>
              <a:gd name="connsiteX1912" fmla="*/ 184762 w 506956"/>
              <a:gd name="connsiteY1912" fmla="*/ 219947 h 506956"/>
              <a:gd name="connsiteX1913" fmla="*/ 180601 w 506956"/>
              <a:gd name="connsiteY1913" fmla="*/ 219947 h 506956"/>
              <a:gd name="connsiteX1914" fmla="*/ 186911 w 506956"/>
              <a:gd name="connsiteY1914" fmla="*/ 210100 h 506956"/>
              <a:gd name="connsiteX1915" fmla="*/ 181009 w 506956"/>
              <a:gd name="connsiteY1915" fmla="*/ 200907 h 506956"/>
              <a:gd name="connsiteX1916" fmla="*/ 185170 w 506956"/>
              <a:gd name="connsiteY1916" fmla="*/ 200907 h 506956"/>
              <a:gd name="connsiteX1917" fmla="*/ 188978 w 506956"/>
              <a:gd name="connsiteY1917" fmla="*/ 206891 h 506956"/>
              <a:gd name="connsiteX1918" fmla="*/ 192786 w 506956"/>
              <a:gd name="connsiteY1918" fmla="*/ 200907 h 506956"/>
              <a:gd name="connsiteX1919" fmla="*/ 196948 w 506956"/>
              <a:gd name="connsiteY1919" fmla="*/ 200907 h 506956"/>
              <a:gd name="connsiteX1920" fmla="*/ 191045 w 506956"/>
              <a:gd name="connsiteY1920" fmla="*/ 210100 h 506956"/>
              <a:gd name="connsiteX1921" fmla="*/ 197356 w 506956"/>
              <a:gd name="connsiteY1921" fmla="*/ 219947 h 506956"/>
              <a:gd name="connsiteX1922" fmla="*/ 193194 w 506956"/>
              <a:gd name="connsiteY1922" fmla="*/ 219947 h 506956"/>
              <a:gd name="connsiteX1923" fmla="*/ 188978 w 506956"/>
              <a:gd name="connsiteY1923" fmla="*/ 213256 h 506956"/>
              <a:gd name="connsiteX1924" fmla="*/ 214778 w 506956"/>
              <a:gd name="connsiteY1924" fmla="*/ 213256 h 506956"/>
              <a:gd name="connsiteX1925" fmla="*/ 210562 w 506956"/>
              <a:gd name="connsiteY1925" fmla="*/ 219947 h 506956"/>
              <a:gd name="connsiteX1926" fmla="*/ 206401 w 506956"/>
              <a:gd name="connsiteY1926" fmla="*/ 219947 h 506956"/>
              <a:gd name="connsiteX1927" fmla="*/ 212711 w 506956"/>
              <a:gd name="connsiteY1927" fmla="*/ 210100 h 506956"/>
              <a:gd name="connsiteX1928" fmla="*/ 206809 w 506956"/>
              <a:gd name="connsiteY1928" fmla="*/ 200907 h 506956"/>
              <a:gd name="connsiteX1929" fmla="*/ 210970 w 506956"/>
              <a:gd name="connsiteY1929" fmla="*/ 200907 h 506956"/>
              <a:gd name="connsiteX1930" fmla="*/ 214778 w 506956"/>
              <a:gd name="connsiteY1930" fmla="*/ 206891 h 506956"/>
              <a:gd name="connsiteX1931" fmla="*/ 218586 w 506956"/>
              <a:gd name="connsiteY1931" fmla="*/ 200907 h 506956"/>
              <a:gd name="connsiteX1932" fmla="*/ 222748 w 506956"/>
              <a:gd name="connsiteY1932" fmla="*/ 200907 h 506956"/>
              <a:gd name="connsiteX1933" fmla="*/ 216846 w 506956"/>
              <a:gd name="connsiteY1933" fmla="*/ 210100 h 506956"/>
              <a:gd name="connsiteX1934" fmla="*/ 223156 w 506956"/>
              <a:gd name="connsiteY1934" fmla="*/ 219947 h 506956"/>
              <a:gd name="connsiteX1935" fmla="*/ 218994 w 506956"/>
              <a:gd name="connsiteY1935" fmla="*/ 219947 h 506956"/>
              <a:gd name="connsiteX1936" fmla="*/ 214778 w 506956"/>
              <a:gd name="connsiteY1936" fmla="*/ 213256 h 506956"/>
              <a:gd name="connsiteX1937" fmla="*/ 240578 w 506956"/>
              <a:gd name="connsiteY1937" fmla="*/ 213256 h 506956"/>
              <a:gd name="connsiteX1938" fmla="*/ 236362 w 506956"/>
              <a:gd name="connsiteY1938" fmla="*/ 219947 h 506956"/>
              <a:gd name="connsiteX1939" fmla="*/ 232201 w 506956"/>
              <a:gd name="connsiteY1939" fmla="*/ 219947 h 506956"/>
              <a:gd name="connsiteX1940" fmla="*/ 238511 w 506956"/>
              <a:gd name="connsiteY1940" fmla="*/ 210100 h 506956"/>
              <a:gd name="connsiteX1941" fmla="*/ 232609 w 506956"/>
              <a:gd name="connsiteY1941" fmla="*/ 200907 h 506956"/>
              <a:gd name="connsiteX1942" fmla="*/ 236770 w 506956"/>
              <a:gd name="connsiteY1942" fmla="*/ 200907 h 506956"/>
              <a:gd name="connsiteX1943" fmla="*/ 240578 w 506956"/>
              <a:gd name="connsiteY1943" fmla="*/ 206891 h 506956"/>
              <a:gd name="connsiteX1944" fmla="*/ 244386 w 506956"/>
              <a:gd name="connsiteY1944" fmla="*/ 200907 h 506956"/>
              <a:gd name="connsiteX1945" fmla="*/ 248548 w 506956"/>
              <a:gd name="connsiteY1945" fmla="*/ 200907 h 506956"/>
              <a:gd name="connsiteX1946" fmla="*/ 242646 w 506956"/>
              <a:gd name="connsiteY1946" fmla="*/ 210100 h 506956"/>
              <a:gd name="connsiteX1947" fmla="*/ 248956 w 506956"/>
              <a:gd name="connsiteY1947" fmla="*/ 219947 h 506956"/>
              <a:gd name="connsiteX1948" fmla="*/ 244794 w 506956"/>
              <a:gd name="connsiteY1948" fmla="*/ 219947 h 506956"/>
              <a:gd name="connsiteX1949" fmla="*/ 240578 w 506956"/>
              <a:gd name="connsiteY1949" fmla="*/ 213256 h 506956"/>
              <a:gd name="connsiteX1950" fmla="*/ 266378 w 506956"/>
              <a:gd name="connsiteY1950" fmla="*/ 213256 h 506956"/>
              <a:gd name="connsiteX1951" fmla="*/ 262162 w 506956"/>
              <a:gd name="connsiteY1951" fmla="*/ 219947 h 506956"/>
              <a:gd name="connsiteX1952" fmla="*/ 258001 w 506956"/>
              <a:gd name="connsiteY1952" fmla="*/ 219947 h 506956"/>
              <a:gd name="connsiteX1953" fmla="*/ 264311 w 506956"/>
              <a:gd name="connsiteY1953" fmla="*/ 210100 h 506956"/>
              <a:gd name="connsiteX1954" fmla="*/ 258409 w 506956"/>
              <a:gd name="connsiteY1954" fmla="*/ 200907 h 506956"/>
              <a:gd name="connsiteX1955" fmla="*/ 262570 w 506956"/>
              <a:gd name="connsiteY1955" fmla="*/ 200907 h 506956"/>
              <a:gd name="connsiteX1956" fmla="*/ 266378 w 506956"/>
              <a:gd name="connsiteY1956" fmla="*/ 206891 h 506956"/>
              <a:gd name="connsiteX1957" fmla="*/ 270187 w 506956"/>
              <a:gd name="connsiteY1957" fmla="*/ 200907 h 506956"/>
              <a:gd name="connsiteX1958" fmla="*/ 274348 w 506956"/>
              <a:gd name="connsiteY1958" fmla="*/ 200907 h 506956"/>
              <a:gd name="connsiteX1959" fmla="*/ 268446 w 506956"/>
              <a:gd name="connsiteY1959" fmla="*/ 210100 h 506956"/>
              <a:gd name="connsiteX1960" fmla="*/ 274756 w 506956"/>
              <a:gd name="connsiteY1960" fmla="*/ 219947 h 506956"/>
              <a:gd name="connsiteX1961" fmla="*/ 270595 w 506956"/>
              <a:gd name="connsiteY1961" fmla="*/ 219947 h 506956"/>
              <a:gd name="connsiteX1962" fmla="*/ 266378 w 506956"/>
              <a:gd name="connsiteY1962" fmla="*/ 213256 h 506956"/>
              <a:gd name="connsiteX1963" fmla="*/ 292179 w 506956"/>
              <a:gd name="connsiteY1963" fmla="*/ 213256 h 506956"/>
              <a:gd name="connsiteX1964" fmla="*/ 287962 w 506956"/>
              <a:gd name="connsiteY1964" fmla="*/ 219947 h 506956"/>
              <a:gd name="connsiteX1965" fmla="*/ 283801 w 506956"/>
              <a:gd name="connsiteY1965" fmla="*/ 219947 h 506956"/>
              <a:gd name="connsiteX1966" fmla="*/ 290111 w 506956"/>
              <a:gd name="connsiteY1966" fmla="*/ 210100 h 506956"/>
              <a:gd name="connsiteX1967" fmla="*/ 284209 w 506956"/>
              <a:gd name="connsiteY1967" fmla="*/ 200907 h 506956"/>
              <a:gd name="connsiteX1968" fmla="*/ 288370 w 506956"/>
              <a:gd name="connsiteY1968" fmla="*/ 200907 h 506956"/>
              <a:gd name="connsiteX1969" fmla="*/ 292179 w 506956"/>
              <a:gd name="connsiteY1969" fmla="*/ 206891 h 506956"/>
              <a:gd name="connsiteX1970" fmla="*/ 295987 w 506956"/>
              <a:gd name="connsiteY1970" fmla="*/ 200907 h 506956"/>
              <a:gd name="connsiteX1971" fmla="*/ 300148 w 506956"/>
              <a:gd name="connsiteY1971" fmla="*/ 200907 h 506956"/>
              <a:gd name="connsiteX1972" fmla="*/ 294246 w 506956"/>
              <a:gd name="connsiteY1972" fmla="*/ 210100 h 506956"/>
              <a:gd name="connsiteX1973" fmla="*/ 300556 w 506956"/>
              <a:gd name="connsiteY1973" fmla="*/ 219947 h 506956"/>
              <a:gd name="connsiteX1974" fmla="*/ 296395 w 506956"/>
              <a:gd name="connsiteY1974" fmla="*/ 219947 h 506956"/>
              <a:gd name="connsiteX1975" fmla="*/ 292179 w 506956"/>
              <a:gd name="connsiteY1975" fmla="*/ 213256 h 506956"/>
              <a:gd name="connsiteX1976" fmla="*/ 317979 w 506956"/>
              <a:gd name="connsiteY1976" fmla="*/ 213256 h 506956"/>
              <a:gd name="connsiteX1977" fmla="*/ 313762 w 506956"/>
              <a:gd name="connsiteY1977" fmla="*/ 219947 h 506956"/>
              <a:gd name="connsiteX1978" fmla="*/ 309601 w 506956"/>
              <a:gd name="connsiteY1978" fmla="*/ 219947 h 506956"/>
              <a:gd name="connsiteX1979" fmla="*/ 315911 w 506956"/>
              <a:gd name="connsiteY1979" fmla="*/ 210100 h 506956"/>
              <a:gd name="connsiteX1980" fmla="*/ 310009 w 506956"/>
              <a:gd name="connsiteY1980" fmla="*/ 200907 h 506956"/>
              <a:gd name="connsiteX1981" fmla="*/ 314170 w 506956"/>
              <a:gd name="connsiteY1981" fmla="*/ 200907 h 506956"/>
              <a:gd name="connsiteX1982" fmla="*/ 317979 w 506956"/>
              <a:gd name="connsiteY1982" fmla="*/ 206891 h 506956"/>
              <a:gd name="connsiteX1983" fmla="*/ 321787 w 506956"/>
              <a:gd name="connsiteY1983" fmla="*/ 200907 h 506956"/>
              <a:gd name="connsiteX1984" fmla="*/ 325948 w 506956"/>
              <a:gd name="connsiteY1984" fmla="*/ 200907 h 506956"/>
              <a:gd name="connsiteX1985" fmla="*/ 320046 w 506956"/>
              <a:gd name="connsiteY1985" fmla="*/ 210100 h 506956"/>
              <a:gd name="connsiteX1986" fmla="*/ 326356 w 506956"/>
              <a:gd name="connsiteY1986" fmla="*/ 219947 h 506956"/>
              <a:gd name="connsiteX1987" fmla="*/ 322195 w 506956"/>
              <a:gd name="connsiteY1987" fmla="*/ 219947 h 506956"/>
              <a:gd name="connsiteX1988" fmla="*/ 317979 w 506956"/>
              <a:gd name="connsiteY1988" fmla="*/ 213256 h 506956"/>
              <a:gd name="connsiteX1989" fmla="*/ 343779 w 506956"/>
              <a:gd name="connsiteY1989" fmla="*/ 213256 h 506956"/>
              <a:gd name="connsiteX1990" fmla="*/ 339563 w 506956"/>
              <a:gd name="connsiteY1990" fmla="*/ 219947 h 506956"/>
              <a:gd name="connsiteX1991" fmla="*/ 335401 w 506956"/>
              <a:gd name="connsiteY1991" fmla="*/ 219947 h 506956"/>
              <a:gd name="connsiteX1992" fmla="*/ 341711 w 506956"/>
              <a:gd name="connsiteY1992" fmla="*/ 210100 h 506956"/>
              <a:gd name="connsiteX1993" fmla="*/ 335809 w 506956"/>
              <a:gd name="connsiteY1993" fmla="*/ 200907 h 506956"/>
              <a:gd name="connsiteX1994" fmla="*/ 339971 w 506956"/>
              <a:gd name="connsiteY1994" fmla="*/ 200907 h 506956"/>
              <a:gd name="connsiteX1995" fmla="*/ 343779 w 506956"/>
              <a:gd name="connsiteY1995" fmla="*/ 206891 h 506956"/>
              <a:gd name="connsiteX1996" fmla="*/ 347587 w 506956"/>
              <a:gd name="connsiteY1996" fmla="*/ 200907 h 506956"/>
              <a:gd name="connsiteX1997" fmla="*/ 351748 w 506956"/>
              <a:gd name="connsiteY1997" fmla="*/ 200907 h 506956"/>
              <a:gd name="connsiteX1998" fmla="*/ 345846 w 506956"/>
              <a:gd name="connsiteY1998" fmla="*/ 210100 h 506956"/>
              <a:gd name="connsiteX1999" fmla="*/ 352156 w 506956"/>
              <a:gd name="connsiteY1999" fmla="*/ 219947 h 506956"/>
              <a:gd name="connsiteX2000" fmla="*/ 347995 w 506956"/>
              <a:gd name="connsiteY2000" fmla="*/ 219947 h 506956"/>
              <a:gd name="connsiteX2001" fmla="*/ 343779 w 506956"/>
              <a:gd name="connsiteY2001" fmla="*/ 213256 h 506956"/>
              <a:gd name="connsiteX2002" fmla="*/ 369579 w 506956"/>
              <a:gd name="connsiteY2002" fmla="*/ 213256 h 506956"/>
              <a:gd name="connsiteX2003" fmla="*/ 365363 w 506956"/>
              <a:gd name="connsiteY2003" fmla="*/ 219947 h 506956"/>
              <a:gd name="connsiteX2004" fmla="*/ 361201 w 506956"/>
              <a:gd name="connsiteY2004" fmla="*/ 219947 h 506956"/>
              <a:gd name="connsiteX2005" fmla="*/ 367511 w 506956"/>
              <a:gd name="connsiteY2005" fmla="*/ 210100 h 506956"/>
              <a:gd name="connsiteX2006" fmla="*/ 361609 w 506956"/>
              <a:gd name="connsiteY2006" fmla="*/ 200907 h 506956"/>
              <a:gd name="connsiteX2007" fmla="*/ 365771 w 506956"/>
              <a:gd name="connsiteY2007" fmla="*/ 200907 h 506956"/>
              <a:gd name="connsiteX2008" fmla="*/ 369579 w 506956"/>
              <a:gd name="connsiteY2008" fmla="*/ 206891 h 506956"/>
              <a:gd name="connsiteX2009" fmla="*/ 373387 w 506956"/>
              <a:gd name="connsiteY2009" fmla="*/ 200907 h 506956"/>
              <a:gd name="connsiteX2010" fmla="*/ 377548 w 506956"/>
              <a:gd name="connsiteY2010" fmla="*/ 200907 h 506956"/>
              <a:gd name="connsiteX2011" fmla="*/ 371646 w 506956"/>
              <a:gd name="connsiteY2011" fmla="*/ 210100 h 506956"/>
              <a:gd name="connsiteX2012" fmla="*/ 377956 w 506956"/>
              <a:gd name="connsiteY2012" fmla="*/ 219947 h 506956"/>
              <a:gd name="connsiteX2013" fmla="*/ 373795 w 506956"/>
              <a:gd name="connsiteY2013" fmla="*/ 219947 h 506956"/>
              <a:gd name="connsiteX2014" fmla="*/ 369579 w 506956"/>
              <a:gd name="connsiteY2014" fmla="*/ 213256 h 506956"/>
              <a:gd name="connsiteX2015" fmla="*/ 395379 w 506956"/>
              <a:gd name="connsiteY2015" fmla="*/ 213256 h 506956"/>
              <a:gd name="connsiteX2016" fmla="*/ 391163 w 506956"/>
              <a:gd name="connsiteY2016" fmla="*/ 219947 h 506956"/>
              <a:gd name="connsiteX2017" fmla="*/ 387001 w 506956"/>
              <a:gd name="connsiteY2017" fmla="*/ 219947 h 506956"/>
              <a:gd name="connsiteX2018" fmla="*/ 393312 w 506956"/>
              <a:gd name="connsiteY2018" fmla="*/ 210100 h 506956"/>
              <a:gd name="connsiteX2019" fmla="*/ 387409 w 506956"/>
              <a:gd name="connsiteY2019" fmla="*/ 200907 h 506956"/>
              <a:gd name="connsiteX2020" fmla="*/ 391571 w 506956"/>
              <a:gd name="connsiteY2020" fmla="*/ 200907 h 506956"/>
              <a:gd name="connsiteX2021" fmla="*/ 395379 w 506956"/>
              <a:gd name="connsiteY2021" fmla="*/ 206891 h 506956"/>
              <a:gd name="connsiteX2022" fmla="*/ 399187 w 506956"/>
              <a:gd name="connsiteY2022" fmla="*/ 200907 h 506956"/>
              <a:gd name="connsiteX2023" fmla="*/ 403348 w 506956"/>
              <a:gd name="connsiteY2023" fmla="*/ 200907 h 506956"/>
              <a:gd name="connsiteX2024" fmla="*/ 397446 w 506956"/>
              <a:gd name="connsiteY2024" fmla="*/ 210100 h 506956"/>
              <a:gd name="connsiteX2025" fmla="*/ 403756 w 506956"/>
              <a:gd name="connsiteY2025" fmla="*/ 219947 h 506956"/>
              <a:gd name="connsiteX2026" fmla="*/ 399595 w 506956"/>
              <a:gd name="connsiteY2026" fmla="*/ 219947 h 506956"/>
              <a:gd name="connsiteX2027" fmla="*/ 395379 w 506956"/>
              <a:gd name="connsiteY2027" fmla="*/ 213256 h 506956"/>
              <a:gd name="connsiteX2028" fmla="*/ 421179 w 506956"/>
              <a:gd name="connsiteY2028" fmla="*/ 213256 h 506956"/>
              <a:gd name="connsiteX2029" fmla="*/ 416963 w 506956"/>
              <a:gd name="connsiteY2029" fmla="*/ 219947 h 506956"/>
              <a:gd name="connsiteX2030" fmla="*/ 412801 w 506956"/>
              <a:gd name="connsiteY2030" fmla="*/ 219947 h 506956"/>
              <a:gd name="connsiteX2031" fmla="*/ 419112 w 506956"/>
              <a:gd name="connsiteY2031" fmla="*/ 210100 h 506956"/>
              <a:gd name="connsiteX2032" fmla="*/ 413209 w 506956"/>
              <a:gd name="connsiteY2032" fmla="*/ 200907 h 506956"/>
              <a:gd name="connsiteX2033" fmla="*/ 417371 w 506956"/>
              <a:gd name="connsiteY2033" fmla="*/ 200907 h 506956"/>
              <a:gd name="connsiteX2034" fmla="*/ 421179 w 506956"/>
              <a:gd name="connsiteY2034" fmla="*/ 206891 h 506956"/>
              <a:gd name="connsiteX2035" fmla="*/ 424987 w 506956"/>
              <a:gd name="connsiteY2035" fmla="*/ 200907 h 506956"/>
              <a:gd name="connsiteX2036" fmla="*/ 429149 w 506956"/>
              <a:gd name="connsiteY2036" fmla="*/ 200907 h 506956"/>
              <a:gd name="connsiteX2037" fmla="*/ 423246 w 506956"/>
              <a:gd name="connsiteY2037" fmla="*/ 210100 h 506956"/>
              <a:gd name="connsiteX2038" fmla="*/ 429557 w 506956"/>
              <a:gd name="connsiteY2038" fmla="*/ 219947 h 506956"/>
              <a:gd name="connsiteX2039" fmla="*/ 425395 w 506956"/>
              <a:gd name="connsiteY2039" fmla="*/ 219947 h 506956"/>
              <a:gd name="connsiteX2040" fmla="*/ 421179 w 506956"/>
              <a:gd name="connsiteY2040" fmla="*/ 213256 h 506956"/>
              <a:gd name="connsiteX2041" fmla="*/ 446979 w 506956"/>
              <a:gd name="connsiteY2041" fmla="*/ 213256 h 506956"/>
              <a:gd name="connsiteX2042" fmla="*/ 442763 w 506956"/>
              <a:gd name="connsiteY2042" fmla="*/ 219947 h 506956"/>
              <a:gd name="connsiteX2043" fmla="*/ 438601 w 506956"/>
              <a:gd name="connsiteY2043" fmla="*/ 219947 h 506956"/>
              <a:gd name="connsiteX2044" fmla="*/ 444912 w 506956"/>
              <a:gd name="connsiteY2044" fmla="*/ 210100 h 506956"/>
              <a:gd name="connsiteX2045" fmla="*/ 439009 w 506956"/>
              <a:gd name="connsiteY2045" fmla="*/ 200907 h 506956"/>
              <a:gd name="connsiteX2046" fmla="*/ 443171 w 506956"/>
              <a:gd name="connsiteY2046" fmla="*/ 200907 h 506956"/>
              <a:gd name="connsiteX2047" fmla="*/ 446979 w 506956"/>
              <a:gd name="connsiteY2047" fmla="*/ 206891 h 506956"/>
              <a:gd name="connsiteX2048" fmla="*/ 450787 w 506956"/>
              <a:gd name="connsiteY2048" fmla="*/ 200907 h 506956"/>
              <a:gd name="connsiteX2049" fmla="*/ 454949 w 506956"/>
              <a:gd name="connsiteY2049" fmla="*/ 200907 h 506956"/>
              <a:gd name="connsiteX2050" fmla="*/ 449046 w 506956"/>
              <a:gd name="connsiteY2050" fmla="*/ 210100 h 506956"/>
              <a:gd name="connsiteX2051" fmla="*/ 455357 w 506956"/>
              <a:gd name="connsiteY2051" fmla="*/ 219947 h 506956"/>
              <a:gd name="connsiteX2052" fmla="*/ 451195 w 506956"/>
              <a:gd name="connsiteY2052" fmla="*/ 219947 h 506956"/>
              <a:gd name="connsiteX2053" fmla="*/ 446979 w 506956"/>
              <a:gd name="connsiteY2053" fmla="*/ 213256 h 506956"/>
              <a:gd name="connsiteX2054" fmla="*/ 472779 w 506956"/>
              <a:gd name="connsiteY2054" fmla="*/ 213256 h 506956"/>
              <a:gd name="connsiteX2055" fmla="*/ 468563 w 506956"/>
              <a:gd name="connsiteY2055" fmla="*/ 219947 h 506956"/>
              <a:gd name="connsiteX2056" fmla="*/ 464401 w 506956"/>
              <a:gd name="connsiteY2056" fmla="*/ 219947 h 506956"/>
              <a:gd name="connsiteX2057" fmla="*/ 470712 w 506956"/>
              <a:gd name="connsiteY2057" fmla="*/ 210100 h 506956"/>
              <a:gd name="connsiteX2058" fmla="*/ 464809 w 506956"/>
              <a:gd name="connsiteY2058" fmla="*/ 200907 h 506956"/>
              <a:gd name="connsiteX2059" fmla="*/ 468971 w 506956"/>
              <a:gd name="connsiteY2059" fmla="*/ 200907 h 506956"/>
              <a:gd name="connsiteX2060" fmla="*/ 472779 w 506956"/>
              <a:gd name="connsiteY2060" fmla="*/ 206891 h 506956"/>
              <a:gd name="connsiteX2061" fmla="*/ 476587 w 506956"/>
              <a:gd name="connsiteY2061" fmla="*/ 200907 h 506956"/>
              <a:gd name="connsiteX2062" fmla="*/ 480749 w 506956"/>
              <a:gd name="connsiteY2062" fmla="*/ 200907 h 506956"/>
              <a:gd name="connsiteX2063" fmla="*/ 474846 w 506956"/>
              <a:gd name="connsiteY2063" fmla="*/ 210100 h 506956"/>
              <a:gd name="connsiteX2064" fmla="*/ 481157 w 506956"/>
              <a:gd name="connsiteY2064" fmla="*/ 219947 h 506956"/>
              <a:gd name="connsiteX2065" fmla="*/ 476995 w 506956"/>
              <a:gd name="connsiteY2065" fmla="*/ 219947 h 506956"/>
              <a:gd name="connsiteX2066" fmla="*/ 472779 w 506956"/>
              <a:gd name="connsiteY2066" fmla="*/ 213256 h 506956"/>
              <a:gd name="connsiteX2067" fmla="*/ 498579 w 506956"/>
              <a:gd name="connsiteY2067" fmla="*/ 213256 h 506956"/>
              <a:gd name="connsiteX2068" fmla="*/ 494363 w 506956"/>
              <a:gd name="connsiteY2068" fmla="*/ 219947 h 506956"/>
              <a:gd name="connsiteX2069" fmla="*/ 490201 w 506956"/>
              <a:gd name="connsiteY2069" fmla="*/ 219947 h 506956"/>
              <a:gd name="connsiteX2070" fmla="*/ 496512 w 506956"/>
              <a:gd name="connsiteY2070" fmla="*/ 210100 h 506956"/>
              <a:gd name="connsiteX2071" fmla="*/ 490609 w 506956"/>
              <a:gd name="connsiteY2071" fmla="*/ 200907 h 506956"/>
              <a:gd name="connsiteX2072" fmla="*/ 494771 w 506956"/>
              <a:gd name="connsiteY2072" fmla="*/ 200907 h 506956"/>
              <a:gd name="connsiteX2073" fmla="*/ 498579 w 506956"/>
              <a:gd name="connsiteY2073" fmla="*/ 206891 h 506956"/>
              <a:gd name="connsiteX2074" fmla="*/ 502387 w 506956"/>
              <a:gd name="connsiteY2074" fmla="*/ 200907 h 506956"/>
              <a:gd name="connsiteX2075" fmla="*/ 506549 w 506956"/>
              <a:gd name="connsiteY2075" fmla="*/ 200907 h 506956"/>
              <a:gd name="connsiteX2076" fmla="*/ 500646 w 506956"/>
              <a:gd name="connsiteY2076" fmla="*/ 210100 h 506956"/>
              <a:gd name="connsiteX2077" fmla="*/ 506957 w 506956"/>
              <a:gd name="connsiteY2077" fmla="*/ 219947 h 506956"/>
              <a:gd name="connsiteX2078" fmla="*/ 502795 w 506956"/>
              <a:gd name="connsiteY2078" fmla="*/ 219947 h 506956"/>
              <a:gd name="connsiteX2079" fmla="*/ 498579 w 506956"/>
              <a:gd name="connsiteY2079" fmla="*/ 213256 h 506956"/>
              <a:gd name="connsiteX2080" fmla="*/ 8378 w 506956"/>
              <a:gd name="connsiteY2080" fmla="*/ 241957 h 506956"/>
              <a:gd name="connsiteX2081" fmla="*/ 4162 w 506956"/>
              <a:gd name="connsiteY2081" fmla="*/ 248648 h 506956"/>
              <a:gd name="connsiteX2082" fmla="*/ 0 w 506956"/>
              <a:gd name="connsiteY2082" fmla="*/ 248648 h 506956"/>
              <a:gd name="connsiteX2083" fmla="*/ 6310 w 506956"/>
              <a:gd name="connsiteY2083" fmla="*/ 238802 h 506956"/>
              <a:gd name="connsiteX2084" fmla="*/ 408 w 506956"/>
              <a:gd name="connsiteY2084" fmla="*/ 229608 h 506956"/>
              <a:gd name="connsiteX2085" fmla="*/ 4570 w 506956"/>
              <a:gd name="connsiteY2085" fmla="*/ 229608 h 506956"/>
              <a:gd name="connsiteX2086" fmla="*/ 8378 w 506956"/>
              <a:gd name="connsiteY2086" fmla="*/ 235592 h 506956"/>
              <a:gd name="connsiteX2087" fmla="*/ 12186 w 506956"/>
              <a:gd name="connsiteY2087" fmla="*/ 229608 h 506956"/>
              <a:gd name="connsiteX2088" fmla="*/ 16347 w 506956"/>
              <a:gd name="connsiteY2088" fmla="*/ 229608 h 506956"/>
              <a:gd name="connsiteX2089" fmla="*/ 10445 w 506956"/>
              <a:gd name="connsiteY2089" fmla="*/ 238802 h 506956"/>
              <a:gd name="connsiteX2090" fmla="*/ 16755 w 506956"/>
              <a:gd name="connsiteY2090" fmla="*/ 248648 h 506956"/>
              <a:gd name="connsiteX2091" fmla="*/ 12594 w 506956"/>
              <a:gd name="connsiteY2091" fmla="*/ 248648 h 506956"/>
              <a:gd name="connsiteX2092" fmla="*/ 8378 w 506956"/>
              <a:gd name="connsiteY2092" fmla="*/ 241957 h 506956"/>
              <a:gd name="connsiteX2093" fmla="*/ 34178 w 506956"/>
              <a:gd name="connsiteY2093" fmla="*/ 241957 h 506956"/>
              <a:gd name="connsiteX2094" fmla="*/ 29962 w 506956"/>
              <a:gd name="connsiteY2094" fmla="*/ 248648 h 506956"/>
              <a:gd name="connsiteX2095" fmla="*/ 25800 w 506956"/>
              <a:gd name="connsiteY2095" fmla="*/ 248648 h 506956"/>
              <a:gd name="connsiteX2096" fmla="*/ 32110 w 506956"/>
              <a:gd name="connsiteY2096" fmla="*/ 238802 h 506956"/>
              <a:gd name="connsiteX2097" fmla="*/ 26208 w 506956"/>
              <a:gd name="connsiteY2097" fmla="*/ 229608 h 506956"/>
              <a:gd name="connsiteX2098" fmla="*/ 30370 w 506956"/>
              <a:gd name="connsiteY2098" fmla="*/ 229608 h 506956"/>
              <a:gd name="connsiteX2099" fmla="*/ 34178 w 506956"/>
              <a:gd name="connsiteY2099" fmla="*/ 235592 h 506956"/>
              <a:gd name="connsiteX2100" fmla="*/ 37986 w 506956"/>
              <a:gd name="connsiteY2100" fmla="*/ 229608 h 506956"/>
              <a:gd name="connsiteX2101" fmla="*/ 42147 w 506956"/>
              <a:gd name="connsiteY2101" fmla="*/ 229608 h 506956"/>
              <a:gd name="connsiteX2102" fmla="*/ 36245 w 506956"/>
              <a:gd name="connsiteY2102" fmla="*/ 238802 h 506956"/>
              <a:gd name="connsiteX2103" fmla="*/ 42555 w 506956"/>
              <a:gd name="connsiteY2103" fmla="*/ 248648 h 506956"/>
              <a:gd name="connsiteX2104" fmla="*/ 38394 w 506956"/>
              <a:gd name="connsiteY2104" fmla="*/ 248648 h 506956"/>
              <a:gd name="connsiteX2105" fmla="*/ 34178 w 506956"/>
              <a:gd name="connsiteY2105" fmla="*/ 241957 h 506956"/>
              <a:gd name="connsiteX2106" fmla="*/ 59978 w 506956"/>
              <a:gd name="connsiteY2106" fmla="*/ 241957 h 506956"/>
              <a:gd name="connsiteX2107" fmla="*/ 55762 w 506956"/>
              <a:gd name="connsiteY2107" fmla="*/ 248648 h 506956"/>
              <a:gd name="connsiteX2108" fmla="*/ 51600 w 506956"/>
              <a:gd name="connsiteY2108" fmla="*/ 248648 h 506956"/>
              <a:gd name="connsiteX2109" fmla="*/ 57911 w 506956"/>
              <a:gd name="connsiteY2109" fmla="*/ 238802 h 506956"/>
              <a:gd name="connsiteX2110" fmla="*/ 52008 w 506956"/>
              <a:gd name="connsiteY2110" fmla="*/ 229608 h 506956"/>
              <a:gd name="connsiteX2111" fmla="*/ 56170 w 506956"/>
              <a:gd name="connsiteY2111" fmla="*/ 229608 h 506956"/>
              <a:gd name="connsiteX2112" fmla="*/ 59978 w 506956"/>
              <a:gd name="connsiteY2112" fmla="*/ 235592 h 506956"/>
              <a:gd name="connsiteX2113" fmla="*/ 63786 w 506956"/>
              <a:gd name="connsiteY2113" fmla="*/ 229608 h 506956"/>
              <a:gd name="connsiteX2114" fmla="*/ 67948 w 506956"/>
              <a:gd name="connsiteY2114" fmla="*/ 229608 h 506956"/>
              <a:gd name="connsiteX2115" fmla="*/ 62045 w 506956"/>
              <a:gd name="connsiteY2115" fmla="*/ 238802 h 506956"/>
              <a:gd name="connsiteX2116" fmla="*/ 68356 w 506956"/>
              <a:gd name="connsiteY2116" fmla="*/ 248648 h 506956"/>
              <a:gd name="connsiteX2117" fmla="*/ 64194 w 506956"/>
              <a:gd name="connsiteY2117" fmla="*/ 248648 h 506956"/>
              <a:gd name="connsiteX2118" fmla="*/ 59978 w 506956"/>
              <a:gd name="connsiteY2118" fmla="*/ 241957 h 506956"/>
              <a:gd name="connsiteX2119" fmla="*/ 85778 w 506956"/>
              <a:gd name="connsiteY2119" fmla="*/ 241957 h 506956"/>
              <a:gd name="connsiteX2120" fmla="*/ 81562 w 506956"/>
              <a:gd name="connsiteY2120" fmla="*/ 248648 h 506956"/>
              <a:gd name="connsiteX2121" fmla="*/ 77400 w 506956"/>
              <a:gd name="connsiteY2121" fmla="*/ 248648 h 506956"/>
              <a:gd name="connsiteX2122" fmla="*/ 83711 w 506956"/>
              <a:gd name="connsiteY2122" fmla="*/ 238802 h 506956"/>
              <a:gd name="connsiteX2123" fmla="*/ 77808 w 506956"/>
              <a:gd name="connsiteY2123" fmla="*/ 229608 h 506956"/>
              <a:gd name="connsiteX2124" fmla="*/ 81970 w 506956"/>
              <a:gd name="connsiteY2124" fmla="*/ 229608 h 506956"/>
              <a:gd name="connsiteX2125" fmla="*/ 85778 w 506956"/>
              <a:gd name="connsiteY2125" fmla="*/ 235592 h 506956"/>
              <a:gd name="connsiteX2126" fmla="*/ 89586 w 506956"/>
              <a:gd name="connsiteY2126" fmla="*/ 229608 h 506956"/>
              <a:gd name="connsiteX2127" fmla="*/ 93748 w 506956"/>
              <a:gd name="connsiteY2127" fmla="*/ 229608 h 506956"/>
              <a:gd name="connsiteX2128" fmla="*/ 87845 w 506956"/>
              <a:gd name="connsiteY2128" fmla="*/ 238802 h 506956"/>
              <a:gd name="connsiteX2129" fmla="*/ 94156 w 506956"/>
              <a:gd name="connsiteY2129" fmla="*/ 248648 h 506956"/>
              <a:gd name="connsiteX2130" fmla="*/ 89994 w 506956"/>
              <a:gd name="connsiteY2130" fmla="*/ 248648 h 506956"/>
              <a:gd name="connsiteX2131" fmla="*/ 85778 w 506956"/>
              <a:gd name="connsiteY2131" fmla="*/ 241957 h 506956"/>
              <a:gd name="connsiteX2132" fmla="*/ 111578 w 506956"/>
              <a:gd name="connsiteY2132" fmla="*/ 241957 h 506956"/>
              <a:gd name="connsiteX2133" fmla="*/ 107362 w 506956"/>
              <a:gd name="connsiteY2133" fmla="*/ 248648 h 506956"/>
              <a:gd name="connsiteX2134" fmla="*/ 103200 w 506956"/>
              <a:gd name="connsiteY2134" fmla="*/ 248648 h 506956"/>
              <a:gd name="connsiteX2135" fmla="*/ 109511 w 506956"/>
              <a:gd name="connsiteY2135" fmla="*/ 238802 h 506956"/>
              <a:gd name="connsiteX2136" fmla="*/ 103608 w 506956"/>
              <a:gd name="connsiteY2136" fmla="*/ 229608 h 506956"/>
              <a:gd name="connsiteX2137" fmla="*/ 107770 w 506956"/>
              <a:gd name="connsiteY2137" fmla="*/ 229608 h 506956"/>
              <a:gd name="connsiteX2138" fmla="*/ 111578 w 506956"/>
              <a:gd name="connsiteY2138" fmla="*/ 235592 h 506956"/>
              <a:gd name="connsiteX2139" fmla="*/ 115386 w 506956"/>
              <a:gd name="connsiteY2139" fmla="*/ 229608 h 506956"/>
              <a:gd name="connsiteX2140" fmla="*/ 119548 w 506956"/>
              <a:gd name="connsiteY2140" fmla="*/ 229608 h 506956"/>
              <a:gd name="connsiteX2141" fmla="*/ 113645 w 506956"/>
              <a:gd name="connsiteY2141" fmla="*/ 238802 h 506956"/>
              <a:gd name="connsiteX2142" fmla="*/ 119956 w 506956"/>
              <a:gd name="connsiteY2142" fmla="*/ 248648 h 506956"/>
              <a:gd name="connsiteX2143" fmla="*/ 115794 w 506956"/>
              <a:gd name="connsiteY2143" fmla="*/ 248648 h 506956"/>
              <a:gd name="connsiteX2144" fmla="*/ 111578 w 506956"/>
              <a:gd name="connsiteY2144" fmla="*/ 241957 h 506956"/>
              <a:gd name="connsiteX2145" fmla="*/ 137378 w 506956"/>
              <a:gd name="connsiteY2145" fmla="*/ 241957 h 506956"/>
              <a:gd name="connsiteX2146" fmla="*/ 133162 w 506956"/>
              <a:gd name="connsiteY2146" fmla="*/ 248648 h 506956"/>
              <a:gd name="connsiteX2147" fmla="*/ 129000 w 506956"/>
              <a:gd name="connsiteY2147" fmla="*/ 248648 h 506956"/>
              <a:gd name="connsiteX2148" fmla="*/ 135311 w 506956"/>
              <a:gd name="connsiteY2148" fmla="*/ 238802 h 506956"/>
              <a:gd name="connsiteX2149" fmla="*/ 129408 w 506956"/>
              <a:gd name="connsiteY2149" fmla="*/ 229608 h 506956"/>
              <a:gd name="connsiteX2150" fmla="*/ 133570 w 506956"/>
              <a:gd name="connsiteY2150" fmla="*/ 229608 h 506956"/>
              <a:gd name="connsiteX2151" fmla="*/ 137378 w 506956"/>
              <a:gd name="connsiteY2151" fmla="*/ 235592 h 506956"/>
              <a:gd name="connsiteX2152" fmla="*/ 141186 w 506956"/>
              <a:gd name="connsiteY2152" fmla="*/ 229608 h 506956"/>
              <a:gd name="connsiteX2153" fmla="*/ 145348 w 506956"/>
              <a:gd name="connsiteY2153" fmla="*/ 229608 h 506956"/>
              <a:gd name="connsiteX2154" fmla="*/ 139445 w 506956"/>
              <a:gd name="connsiteY2154" fmla="*/ 238802 h 506956"/>
              <a:gd name="connsiteX2155" fmla="*/ 145756 w 506956"/>
              <a:gd name="connsiteY2155" fmla="*/ 248648 h 506956"/>
              <a:gd name="connsiteX2156" fmla="*/ 141594 w 506956"/>
              <a:gd name="connsiteY2156" fmla="*/ 248648 h 506956"/>
              <a:gd name="connsiteX2157" fmla="*/ 137378 w 506956"/>
              <a:gd name="connsiteY2157" fmla="*/ 241957 h 506956"/>
              <a:gd name="connsiteX2158" fmla="*/ 163178 w 506956"/>
              <a:gd name="connsiteY2158" fmla="*/ 241957 h 506956"/>
              <a:gd name="connsiteX2159" fmla="*/ 158962 w 506956"/>
              <a:gd name="connsiteY2159" fmla="*/ 248648 h 506956"/>
              <a:gd name="connsiteX2160" fmla="*/ 154800 w 506956"/>
              <a:gd name="connsiteY2160" fmla="*/ 248648 h 506956"/>
              <a:gd name="connsiteX2161" fmla="*/ 161111 w 506956"/>
              <a:gd name="connsiteY2161" fmla="*/ 238802 h 506956"/>
              <a:gd name="connsiteX2162" fmla="*/ 155208 w 506956"/>
              <a:gd name="connsiteY2162" fmla="*/ 229608 h 506956"/>
              <a:gd name="connsiteX2163" fmla="*/ 159370 w 506956"/>
              <a:gd name="connsiteY2163" fmla="*/ 229608 h 506956"/>
              <a:gd name="connsiteX2164" fmla="*/ 163178 w 506956"/>
              <a:gd name="connsiteY2164" fmla="*/ 235592 h 506956"/>
              <a:gd name="connsiteX2165" fmla="*/ 166986 w 506956"/>
              <a:gd name="connsiteY2165" fmla="*/ 229608 h 506956"/>
              <a:gd name="connsiteX2166" fmla="*/ 171148 w 506956"/>
              <a:gd name="connsiteY2166" fmla="*/ 229608 h 506956"/>
              <a:gd name="connsiteX2167" fmla="*/ 165245 w 506956"/>
              <a:gd name="connsiteY2167" fmla="*/ 238802 h 506956"/>
              <a:gd name="connsiteX2168" fmla="*/ 171556 w 506956"/>
              <a:gd name="connsiteY2168" fmla="*/ 248648 h 506956"/>
              <a:gd name="connsiteX2169" fmla="*/ 167394 w 506956"/>
              <a:gd name="connsiteY2169" fmla="*/ 248648 h 506956"/>
              <a:gd name="connsiteX2170" fmla="*/ 163178 w 506956"/>
              <a:gd name="connsiteY2170" fmla="*/ 241957 h 506956"/>
              <a:gd name="connsiteX2171" fmla="*/ 188978 w 506956"/>
              <a:gd name="connsiteY2171" fmla="*/ 241957 h 506956"/>
              <a:gd name="connsiteX2172" fmla="*/ 184762 w 506956"/>
              <a:gd name="connsiteY2172" fmla="*/ 248648 h 506956"/>
              <a:gd name="connsiteX2173" fmla="*/ 180601 w 506956"/>
              <a:gd name="connsiteY2173" fmla="*/ 248648 h 506956"/>
              <a:gd name="connsiteX2174" fmla="*/ 186911 w 506956"/>
              <a:gd name="connsiteY2174" fmla="*/ 238802 h 506956"/>
              <a:gd name="connsiteX2175" fmla="*/ 181009 w 506956"/>
              <a:gd name="connsiteY2175" fmla="*/ 229608 h 506956"/>
              <a:gd name="connsiteX2176" fmla="*/ 185170 w 506956"/>
              <a:gd name="connsiteY2176" fmla="*/ 229608 h 506956"/>
              <a:gd name="connsiteX2177" fmla="*/ 188978 w 506956"/>
              <a:gd name="connsiteY2177" fmla="*/ 235592 h 506956"/>
              <a:gd name="connsiteX2178" fmla="*/ 192786 w 506956"/>
              <a:gd name="connsiteY2178" fmla="*/ 229608 h 506956"/>
              <a:gd name="connsiteX2179" fmla="*/ 196948 w 506956"/>
              <a:gd name="connsiteY2179" fmla="*/ 229608 h 506956"/>
              <a:gd name="connsiteX2180" fmla="*/ 191045 w 506956"/>
              <a:gd name="connsiteY2180" fmla="*/ 238802 h 506956"/>
              <a:gd name="connsiteX2181" fmla="*/ 197356 w 506956"/>
              <a:gd name="connsiteY2181" fmla="*/ 248648 h 506956"/>
              <a:gd name="connsiteX2182" fmla="*/ 193194 w 506956"/>
              <a:gd name="connsiteY2182" fmla="*/ 248648 h 506956"/>
              <a:gd name="connsiteX2183" fmla="*/ 188978 w 506956"/>
              <a:gd name="connsiteY2183" fmla="*/ 241957 h 506956"/>
              <a:gd name="connsiteX2184" fmla="*/ 214778 w 506956"/>
              <a:gd name="connsiteY2184" fmla="*/ 241957 h 506956"/>
              <a:gd name="connsiteX2185" fmla="*/ 210562 w 506956"/>
              <a:gd name="connsiteY2185" fmla="*/ 248648 h 506956"/>
              <a:gd name="connsiteX2186" fmla="*/ 206401 w 506956"/>
              <a:gd name="connsiteY2186" fmla="*/ 248648 h 506956"/>
              <a:gd name="connsiteX2187" fmla="*/ 212711 w 506956"/>
              <a:gd name="connsiteY2187" fmla="*/ 238802 h 506956"/>
              <a:gd name="connsiteX2188" fmla="*/ 206809 w 506956"/>
              <a:gd name="connsiteY2188" fmla="*/ 229608 h 506956"/>
              <a:gd name="connsiteX2189" fmla="*/ 210970 w 506956"/>
              <a:gd name="connsiteY2189" fmla="*/ 229608 h 506956"/>
              <a:gd name="connsiteX2190" fmla="*/ 214778 w 506956"/>
              <a:gd name="connsiteY2190" fmla="*/ 235592 h 506956"/>
              <a:gd name="connsiteX2191" fmla="*/ 218586 w 506956"/>
              <a:gd name="connsiteY2191" fmla="*/ 229608 h 506956"/>
              <a:gd name="connsiteX2192" fmla="*/ 222748 w 506956"/>
              <a:gd name="connsiteY2192" fmla="*/ 229608 h 506956"/>
              <a:gd name="connsiteX2193" fmla="*/ 216846 w 506956"/>
              <a:gd name="connsiteY2193" fmla="*/ 238802 h 506956"/>
              <a:gd name="connsiteX2194" fmla="*/ 223156 w 506956"/>
              <a:gd name="connsiteY2194" fmla="*/ 248648 h 506956"/>
              <a:gd name="connsiteX2195" fmla="*/ 218994 w 506956"/>
              <a:gd name="connsiteY2195" fmla="*/ 248648 h 506956"/>
              <a:gd name="connsiteX2196" fmla="*/ 214778 w 506956"/>
              <a:gd name="connsiteY2196" fmla="*/ 241957 h 506956"/>
              <a:gd name="connsiteX2197" fmla="*/ 240578 w 506956"/>
              <a:gd name="connsiteY2197" fmla="*/ 241957 h 506956"/>
              <a:gd name="connsiteX2198" fmla="*/ 236362 w 506956"/>
              <a:gd name="connsiteY2198" fmla="*/ 248648 h 506956"/>
              <a:gd name="connsiteX2199" fmla="*/ 232201 w 506956"/>
              <a:gd name="connsiteY2199" fmla="*/ 248648 h 506956"/>
              <a:gd name="connsiteX2200" fmla="*/ 238511 w 506956"/>
              <a:gd name="connsiteY2200" fmla="*/ 238802 h 506956"/>
              <a:gd name="connsiteX2201" fmla="*/ 232609 w 506956"/>
              <a:gd name="connsiteY2201" fmla="*/ 229608 h 506956"/>
              <a:gd name="connsiteX2202" fmla="*/ 236770 w 506956"/>
              <a:gd name="connsiteY2202" fmla="*/ 229608 h 506956"/>
              <a:gd name="connsiteX2203" fmla="*/ 240578 w 506956"/>
              <a:gd name="connsiteY2203" fmla="*/ 235592 h 506956"/>
              <a:gd name="connsiteX2204" fmla="*/ 244386 w 506956"/>
              <a:gd name="connsiteY2204" fmla="*/ 229608 h 506956"/>
              <a:gd name="connsiteX2205" fmla="*/ 248548 w 506956"/>
              <a:gd name="connsiteY2205" fmla="*/ 229608 h 506956"/>
              <a:gd name="connsiteX2206" fmla="*/ 242646 w 506956"/>
              <a:gd name="connsiteY2206" fmla="*/ 238802 h 506956"/>
              <a:gd name="connsiteX2207" fmla="*/ 248956 w 506956"/>
              <a:gd name="connsiteY2207" fmla="*/ 248648 h 506956"/>
              <a:gd name="connsiteX2208" fmla="*/ 244794 w 506956"/>
              <a:gd name="connsiteY2208" fmla="*/ 248648 h 506956"/>
              <a:gd name="connsiteX2209" fmla="*/ 240578 w 506956"/>
              <a:gd name="connsiteY2209" fmla="*/ 241957 h 506956"/>
              <a:gd name="connsiteX2210" fmla="*/ 266378 w 506956"/>
              <a:gd name="connsiteY2210" fmla="*/ 241957 h 506956"/>
              <a:gd name="connsiteX2211" fmla="*/ 262162 w 506956"/>
              <a:gd name="connsiteY2211" fmla="*/ 248648 h 506956"/>
              <a:gd name="connsiteX2212" fmla="*/ 258001 w 506956"/>
              <a:gd name="connsiteY2212" fmla="*/ 248648 h 506956"/>
              <a:gd name="connsiteX2213" fmla="*/ 264311 w 506956"/>
              <a:gd name="connsiteY2213" fmla="*/ 238802 h 506956"/>
              <a:gd name="connsiteX2214" fmla="*/ 258409 w 506956"/>
              <a:gd name="connsiteY2214" fmla="*/ 229608 h 506956"/>
              <a:gd name="connsiteX2215" fmla="*/ 262570 w 506956"/>
              <a:gd name="connsiteY2215" fmla="*/ 229608 h 506956"/>
              <a:gd name="connsiteX2216" fmla="*/ 266378 w 506956"/>
              <a:gd name="connsiteY2216" fmla="*/ 235592 h 506956"/>
              <a:gd name="connsiteX2217" fmla="*/ 270187 w 506956"/>
              <a:gd name="connsiteY2217" fmla="*/ 229608 h 506956"/>
              <a:gd name="connsiteX2218" fmla="*/ 274348 w 506956"/>
              <a:gd name="connsiteY2218" fmla="*/ 229608 h 506956"/>
              <a:gd name="connsiteX2219" fmla="*/ 268446 w 506956"/>
              <a:gd name="connsiteY2219" fmla="*/ 238802 h 506956"/>
              <a:gd name="connsiteX2220" fmla="*/ 274756 w 506956"/>
              <a:gd name="connsiteY2220" fmla="*/ 248648 h 506956"/>
              <a:gd name="connsiteX2221" fmla="*/ 270595 w 506956"/>
              <a:gd name="connsiteY2221" fmla="*/ 248648 h 506956"/>
              <a:gd name="connsiteX2222" fmla="*/ 266378 w 506956"/>
              <a:gd name="connsiteY2222" fmla="*/ 241957 h 506956"/>
              <a:gd name="connsiteX2223" fmla="*/ 292179 w 506956"/>
              <a:gd name="connsiteY2223" fmla="*/ 241957 h 506956"/>
              <a:gd name="connsiteX2224" fmla="*/ 287962 w 506956"/>
              <a:gd name="connsiteY2224" fmla="*/ 248648 h 506956"/>
              <a:gd name="connsiteX2225" fmla="*/ 283801 w 506956"/>
              <a:gd name="connsiteY2225" fmla="*/ 248648 h 506956"/>
              <a:gd name="connsiteX2226" fmla="*/ 290111 w 506956"/>
              <a:gd name="connsiteY2226" fmla="*/ 238802 h 506956"/>
              <a:gd name="connsiteX2227" fmla="*/ 284209 w 506956"/>
              <a:gd name="connsiteY2227" fmla="*/ 229608 h 506956"/>
              <a:gd name="connsiteX2228" fmla="*/ 288370 w 506956"/>
              <a:gd name="connsiteY2228" fmla="*/ 229608 h 506956"/>
              <a:gd name="connsiteX2229" fmla="*/ 292179 w 506956"/>
              <a:gd name="connsiteY2229" fmla="*/ 235592 h 506956"/>
              <a:gd name="connsiteX2230" fmla="*/ 295987 w 506956"/>
              <a:gd name="connsiteY2230" fmla="*/ 229608 h 506956"/>
              <a:gd name="connsiteX2231" fmla="*/ 300148 w 506956"/>
              <a:gd name="connsiteY2231" fmla="*/ 229608 h 506956"/>
              <a:gd name="connsiteX2232" fmla="*/ 294246 w 506956"/>
              <a:gd name="connsiteY2232" fmla="*/ 238802 h 506956"/>
              <a:gd name="connsiteX2233" fmla="*/ 300556 w 506956"/>
              <a:gd name="connsiteY2233" fmla="*/ 248648 h 506956"/>
              <a:gd name="connsiteX2234" fmla="*/ 296395 w 506956"/>
              <a:gd name="connsiteY2234" fmla="*/ 248648 h 506956"/>
              <a:gd name="connsiteX2235" fmla="*/ 292179 w 506956"/>
              <a:gd name="connsiteY2235" fmla="*/ 241957 h 506956"/>
              <a:gd name="connsiteX2236" fmla="*/ 317979 w 506956"/>
              <a:gd name="connsiteY2236" fmla="*/ 241957 h 506956"/>
              <a:gd name="connsiteX2237" fmla="*/ 313762 w 506956"/>
              <a:gd name="connsiteY2237" fmla="*/ 248648 h 506956"/>
              <a:gd name="connsiteX2238" fmla="*/ 309601 w 506956"/>
              <a:gd name="connsiteY2238" fmla="*/ 248648 h 506956"/>
              <a:gd name="connsiteX2239" fmla="*/ 315911 w 506956"/>
              <a:gd name="connsiteY2239" fmla="*/ 238802 h 506956"/>
              <a:gd name="connsiteX2240" fmla="*/ 310009 w 506956"/>
              <a:gd name="connsiteY2240" fmla="*/ 229608 h 506956"/>
              <a:gd name="connsiteX2241" fmla="*/ 314170 w 506956"/>
              <a:gd name="connsiteY2241" fmla="*/ 229608 h 506956"/>
              <a:gd name="connsiteX2242" fmla="*/ 317979 w 506956"/>
              <a:gd name="connsiteY2242" fmla="*/ 235592 h 506956"/>
              <a:gd name="connsiteX2243" fmla="*/ 321787 w 506956"/>
              <a:gd name="connsiteY2243" fmla="*/ 229608 h 506956"/>
              <a:gd name="connsiteX2244" fmla="*/ 325948 w 506956"/>
              <a:gd name="connsiteY2244" fmla="*/ 229608 h 506956"/>
              <a:gd name="connsiteX2245" fmla="*/ 320046 w 506956"/>
              <a:gd name="connsiteY2245" fmla="*/ 238802 h 506956"/>
              <a:gd name="connsiteX2246" fmla="*/ 326356 w 506956"/>
              <a:gd name="connsiteY2246" fmla="*/ 248648 h 506956"/>
              <a:gd name="connsiteX2247" fmla="*/ 322195 w 506956"/>
              <a:gd name="connsiteY2247" fmla="*/ 248648 h 506956"/>
              <a:gd name="connsiteX2248" fmla="*/ 317979 w 506956"/>
              <a:gd name="connsiteY2248" fmla="*/ 241957 h 506956"/>
              <a:gd name="connsiteX2249" fmla="*/ 343779 w 506956"/>
              <a:gd name="connsiteY2249" fmla="*/ 241957 h 506956"/>
              <a:gd name="connsiteX2250" fmla="*/ 339563 w 506956"/>
              <a:gd name="connsiteY2250" fmla="*/ 248648 h 506956"/>
              <a:gd name="connsiteX2251" fmla="*/ 335401 w 506956"/>
              <a:gd name="connsiteY2251" fmla="*/ 248648 h 506956"/>
              <a:gd name="connsiteX2252" fmla="*/ 341711 w 506956"/>
              <a:gd name="connsiteY2252" fmla="*/ 238802 h 506956"/>
              <a:gd name="connsiteX2253" fmla="*/ 335809 w 506956"/>
              <a:gd name="connsiteY2253" fmla="*/ 229608 h 506956"/>
              <a:gd name="connsiteX2254" fmla="*/ 339971 w 506956"/>
              <a:gd name="connsiteY2254" fmla="*/ 229608 h 506956"/>
              <a:gd name="connsiteX2255" fmla="*/ 343779 w 506956"/>
              <a:gd name="connsiteY2255" fmla="*/ 235592 h 506956"/>
              <a:gd name="connsiteX2256" fmla="*/ 347587 w 506956"/>
              <a:gd name="connsiteY2256" fmla="*/ 229608 h 506956"/>
              <a:gd name="connsiteX2257" fmla="*/ 351748 w 506956"/>
              <a:gd name="connsiteY2257" fmla="*/ 229608 h 506956"/>
              <a:gd name="connsiteX2258" fmla="*/ 345846 w 506956"/>
              <a:gd name="connsiteY2258" fmla="*/ 238802 h 506956"/>
              <a:gd name="connsiteX2259" fmla="*/ 352156 w 506956"/>
              <a:gd name="connsiteY2259" fmla="*/ 248648 h 506956"/>
              <a:gd name="connsiteX2260" fmla="*/ 347995 w 506956"/>
              <a:gd name="connsiteY2260" fmla="*/ 248648 h 506956"/>
              <a:gd name="connsiteX2261" fmla="*/ 343779 w 506956"/>
              <a:gd name="connsiteY2261" fmla="*/ 241957 h 506956"/>
              <a:gd name="connsiteX2262" fmla="*/ 369579 w 506956"/>
              <a:gd name="connsiteY2262" fmla="*/ 241957 h 506956"/>
              <a:gd name="connsiteX2263" fmla="*/ 365363 w 506956"/>
              <a:gd name="connsiteY2263" fmla="*/ 248648 h 506956"/>
              <a:gd name="connsiteX2264" fmla="*/ 361201 w 506956"/>
              <a:gd name="connsiteY2264" fmla="*/ 248648 h 506956"/>
              <a:gd name="connsiteX2265" fmla="*/ 367511 w 506956"/>
              <a:gd name="connsiteY2265" fmla="*/ 238802 h 506956"/>
              <a:gd name="connsiteX2266" fmla="*/ 361609 w 506956"/>
              <a:gd name="connsiteY2266" fmla="*/ 229608 h 506956"/>
              <a:gd name="connsiteX2267" fmla="*/ 365771 w 506956"/>
              <a:gd name="connsiteY2267" fmla="*/ 229608 h 506956"/>
              <a:gd name="connsiteX2268" fmla="*/ 369579 w 506956"/>
              <a:gd name="connsiteY2268" fmla="*/ 235592 h 506956"/>
              <a:gd name="connsiteX2269" fmla="*/ 373387 w 506956"/>
              <a:gd name="connsiteY2269" fmla="*/ 229608 h 506956"/>
              <a:gd name="connsiteX2270" fmla="*/ 377548 w 506956"/>
              <a:gd name="connsiteY2270" fmla="*/ 229608 h 506956"/>
              <a:gd name="connsiteX2271" fmla="*/ 371646 w 506956"/>
              <a:gd name="connsiteY2271" fmla="*/ 238802 h 506956"/>
              <a:gd name="connsiteX2272" fmla="*/ 377956 w 506956"/>
              <a:gd name="connsiteY2272" fmla="*/ 248648 h 506956"/>
              <a:gd name="connsiteX2273" fmla="*/ 373795 w 506956"/>
              <a:gd name="connsiteY2273" fmla="*/ 248648 h 506956"/>
              <a:gd name="connsiteX2274" fmla="*/ 369579 w 506956"/>
              <a:gd name="connsiteY2274" fmla="*/ 241957 h 506956"/>
              <a:gd name="connsiteX2275" fmla="*/ 395379 w 506956"/>
              <a:gd name="connsiteY2275" fmla="*/ 241957 h 506956"/>
              <a:gd name="connsiteX2276" fmla="*/ 391163 w 506956"/>
              <a:gd name="connsiteY2276" fmla="*/ 248648 h 506956"/>
              <a:gd name="connsiteX2277" fmla="*/ 387001 w 506956"/>
              <a:gd name="connsiteY2277" fmla="*/ 248648 h 506956"/>
              <a:gd name="connsiteX2278" fmla="*/ 393312 w 506956"/>
              <a:gd name="connsiteY2278" fmla="*/ 238802 h 506956"/>
              <a:gd name="connsiteX2279" fmla="*/ 387409 w 506956"/>
              <a:gd name="connsiteY2279" fmla="*/ 229608 h 506956"/>
              <a:gd name="connsiteX2280" fmla="*/ 391571 w 506956"/>
              <a:gd name="connsiteY2280" fmla="*/ 229608 h 506956"/>
              <a:gd name="connsiteX2281" fmla="*/ 395379 w 506956"/>
              <a:gd name="connsiteY2281" fmla="*/ 235592 h 506956"/>
              <a:gd name="connsiteX2282" fmla="*/ 399187 w 506956"/>
              <a:gd name="connsiteY2282" fmla="*/ 229608 h 506956"/>
              <a:gd name="connsiteX2283" fmla="*/ 403348 w 506956"/>
              <a:gd name="connsiteY2283" fmla="*/ 229608 h 506956"/>
              <a:gd name="connsiteX2284" fmla="*/ 397446 w 506956"/>
              <a:gd name="connsiteY2284" fmla="*/ 238802 h 506956"/>
              <a:gd name="connsiteX2285" fmla="*/ 403756 w 506956"/>
              <a:gd name="connsiteY2285" fmla="*/ 248648 h 506956"/>
              <a:gd name="connsiteX2286" fmla="*/ 399595 w 506956"/>
              <a:gd name="connsiteY2286" fmla="*/ 248648 h 506956"/>
              <a:gd name="connsiteX2287" fmla="*/ 395379 w 506956"/>
              <a:gd name="connsiteY2287" fmla="*/ 241957 h 506956"/>
              <a:gd name="connsiteX2288" fmla="*/ 421179 w 506956"/>
              <a:gd name="connsiteY2288" fmla="*/ 241957 h 506956"/>
              <a:gd name="connsiteX2289" fmla="*/ 416963 w 506956"/>
              <a:gd name="connsiteY2289" fmla="*/ 248648 h 506956"/>
              <a:gd name="connsiteX2290" fmla="*/ 412801 w 506956"/>
              <a:gd name="connsiteY2290" fmla="*/ 248648 h 506956"/>
              <a:gd name="connsiteX2291" fmla="*/ 419112 w 506956"/>
              <a:gd name="connsiteY2291" fmla="*/ 238802 h 506956"/>
              <a:gd name="connsiteX2292" fmla="*/ 413209 w 506956"/>
              <a:gd name="connsiteY2292" fmla="*/ 229608 h 506956"/>
              <a:gd name="connsiteX2293" fmla="*/ 417371 w 506956"/>
              <a:gd name="connsiteY2293" fmla="*/ 229608 h 506956"/>
              <a:gd name="connsiteX2294" fmla="*/ 421179 w 506956"/>
              <a:gd name="connsiteY2294" fmla="*/ 235592 h 506956"/>
              <a:gd name="connsiteX2295" fmla="*/ 424987 w 506956"/>
              <a:gd name="connsiteY2295" fmla="*/ 229608 h 506956"/>
              <a:gd name="connsiteX2296" fmla="*/ 429149 w 506956"/>
              <a:gd name="connsiteY2296" fmla="*/ 229608 h 506956"/>
              <a:gd name="connsiteX2297" fmla="*/ 423246 w 506956"/>
              <a:gd name="connsiteY2297" fmla="*/ 238802 h 506956"/>
              <a:gd name="connsiteX2298" fmla="*/ 429557 w 506956"/>
              <a:gd name="connsiteY2298" fmla="*/ 248648 h 506956"/>
              <a:gd name="connsiteX2299" fmla="*/ 425395 w 506956"/>
              <a:gd name="connsiteY2299" fmla="*/ 248648 h 506956"/>
              <a:gd name="connsiteX2300" fmla="*/ 421179 w 506956"/>
              <a:gd name="connsiteY2300" fmla="*/ 241957 h 506956"/>
              <a:gd name="connsiteX2301" fmla="*/ 446979 w 506956"/>
              <a:gd name="connsiteY2301" fmla="*/ 241957 h 506956"/>
              <a:gd name="connsiteX2302" fmla="*/ 442763 w 506956"/>
              <a:gd name="connsiteY2302" fmla="*/ 248648 h 506956"/>
              <a:gd name="connsiteX2303" fmla="*/ 438601 w 506956"/>
              <a:gd name="connsiteY2303" fmla="*/ 248648 h 506956"/>
              <a:gd name="connsiteX2304" fmla="*/ 444912 w 506956"/>
              <a:gd name="connsiteY2304" fmla="*/ 238802 h 506956"/>
              <a:gd name="connsiteX2305" fmla="*/ 439009 w 506956"/>
              <a:gd name="connsiteY2305" fmla="*/ 229608 h 506956"/>
              <a:gd name="connsiteX2306" fmla="*/ 443171 w 506956"/>
              <a:gd name="connsiteY2306" fmla="*/ 229608 h 506956"/>
              <a:gd name="connsiteX2307" fmla="*/ 446979 w 506956"/>
              <a:gd name="connsiteY2307" fmla="*/ 235592 h 506956"/>
              <a:gd name="connsiteX2308" fmla="*/ 450787 w 506956"/>
              <a:gd name="connsiteY2308" fmla="*/ 229608 h 506956"/>
              <a:gd name="connsiteX2309" fmla="*/ 454949 w 506956"/>
              <a:gd name="connsiteY2309" fmla="*/ 229608 h 506956"/>
              <a:gd name="connsiteX2310" fmla="*/ 449046 w 506956"/>
              <a:gd name="connsiteY2310" fmla="*/ 238802 h 506956"/>
              <a:gd name="connsiteX2311" fmla="*/ 455357 w 506956"/>
              <a:gd name="connsiteY2311" fmla="*/ 248648 h 506956"/>
              <a:gd name="connsiteX2312" fmla="*/ 451195 w 506956"/>
              <a:gd name="connsiteY2312" fmla="*/ 248648 h 506956"/>
              <a:gd name="connsiteX2313" fmla="*/ 446979 w 506956"/>
              <a:gd name="connsiteY2313" fmla="*/ 241957 h 506956"/>
              <a:gd name="connsiteX2314" fmla="*/ 472779 w 506956"/>
              <a:gd name="connsiteY2314" fmla="*/ 241957 h 506956"/>
              <a:gd name="connsiteX2315" fmla="*/ 468563 w 506956"/>
              <a:gd name="connsiteY2315" fmla="*/ 248648 h 506956"/>
              <a:gd name="connsiteX2316" fmla="*/ 464401 w 506956"/>
              <a:gd name="connsiteY2316" fmla="*/ 248648 h 506956"/>
              <a:gd name="connsiteX2317" fmla="*/ 470712 w 506956"/>
              <a:gd name="connsiteY2317" fmla="*/ 238802 h 506956"/>
              <a:gd name="connsiteX2318" fmla="*/ 464809 w 506956"/>
              <a:gd name="connsiteY2318" fmla="*/ 229608 h 506956"/>
              <a:gd name="connsiteX2319" fmla="*/ 468971 w 506956"/>
              <a:gd name="connsiteY2319" fmla="*/ 229608 h 506956"/>
              <a:gd name="connsiteX2320" fmla="*/ 472779 w 506956"/>
              <a:gd name="connsiteY2320" fmla="*/ 235592 h 506956"/>
              <a:gd name="connsiteX2321" fmla="*/ 476587 w 506956"/>
              <a:gd name="connsiteY2321" fmla="*/ 229608 h 506956"/>
              <a:gd name="connsiteX2322" fmla="*/ 480749 w 506956"/>
              <a:gd name="connsiteY2322" fmla="*/ 229608 h 506956"/>
              <a:gd name="connsiteX2323" fmla="*/ 474846 w 506956"/>
              <a:gd name="connsiteY2323" fmla="*/ 238802 h 506956"/>
              <a:gd name="connsiteX2324" fmla="*/ 481157 w 506956"/>
              <a:gd name="connsiteY2324" fmla="*/ 248648 h 506956"/>
              <a:gd name="connsiteX2325" fmla="*/ 476995 w 506956"/>
              <a:gd name="connsiteY2325" fmla="*/ 248648 h 506956"/>
              <a:gd name="connsiteX2326" fmla="*/ 472779 w 506956"/>
              <a:gd name="connsiteY2326" fmla="*/ 241957 h 506956"/>
              <a:gd name="connsiteX2327" fmla="*/ 498579 w 506956"/>
              <a:gd name="connsiteY2327" fmla="*/ 241957 h 506956"/>
              <a:gd name="connsiteX2328" fmla="*/ 494363 w 506956"/>
              <a:gd name="connsiteY2328" fmla="*/ 248648 h 506956"/>
              <a:gd name="connsiteX2329" fmla="*/ 490201 w 506956"/>
              <a:gd name="connsiteY2329" fmla="*/ 248648 h 506956"/>
              <a:gd name="connsiteX2330" fmla="*/ 496512 w 506956"/>
              <a:gd name="connsiteY2330" fmla="*/ 238802 h 506956"/>
              <a:gd name="connsiteX2331" fmla="*/ 490609 w 506956"/>
              <a:gd name="connsiteY2331" fmla="*/ 229608 h 506956"/>
              <a:gd name="connsiteX2332" fmla="*/ 494771 w 506956"/>
              <a:gd name="connsiteY2332" fmla="*/ 229608 h 506956"/>
              <a:gd name="connsiteX2333" fmla="*/ 498579 w 506956"/>
              <a:gd name="connsiteY2333" fmla="*/ 235592 h 506956"/>
              <a:gd name="connsiteX2334" fmla="*/ 502387 w 506956"/>
              <a:gd name="connsiteY2334" fmla="*/ 229608 h 506956"/>
              <a:gd name="connsiteX2335" fmla="*/ 506549 w 506956"/>
              <a:gd name="connsiteY2335" fmla="*/ 229608 h 506956"/>
              <a:gd name="connsiteX2336" fmla="*/ 500646 w 506956"/>
              <a:gd name="connsiteY2336" fmla="*/ 238802 h 506956"/>
              <a:gd name="connsiteX2337" fmla="*/ 506957 w 506956"/>
              <a:gd name="connsiteY2337" fmla="*/ 248648 h 506956"/>
              <a:gd name="connsiteX2338" fmla="*/ 502795 w 506956"/>
              <a:gd name="connsiteY2338" fmla="*/ 248648 h 506956"/>
              <a:gd name="connsiteX2339" fmla="*/ 498579 w 506956"/>
              <a:gd name="connsiteY2339" fmla="*/ 241957 h 506956"/>
              <a:gd name="connsiteX2340" fmla="*/ 8378 w 506956"/>
              <a:gd name="connsiteY2340" fmla="*/ 270658 h 506956"/>
              <a:gd name="connsiteX2341" fmla="*/ 4162 w 506956"/>
              <a:gd name="connsiteY2341" fmla="*/ 277349 h 506956"/>
              <a:gd name="connsiteX2342" fmla="*/ 0 w 506956"/>
              <a:gd name="connsiteY2342" fmla="*/ 277349 h 506956"/>
              <a:gd name="connsiteX2343" fmla="*/ 6310 w 506956"/>
              <a:gd name="connsiteY2343" fmla="*/ 267502 h 506956"/>
              <a:gd name="connsiteX2344" fmla="*/ 408 w 506956"/>
              <a:gd name="connsiteY2344" fmla="*/ 258309 h 506956"/>
              <a:gd name="connsiteX2345" fmla="*/ 4570 w 506956"/>
              <a:gd name="connsiteY2345" fmla="*/ 258309 h 506956"/>
              <a:gd name="connsiteX2346" fmla="*/ 8378 w 506956"/>
              <a:gd name="connsiteY2346" fmla="*/ 264293 h 506956"/>
              <a:gd name="connsiteX2347" fmla="*/ 12186 w 506956"/>
              <a:gd name="connsiteY2347" fmla="*/ 258309 h 506956"/>
              <a:gd name="connsiteX2348" fmla="*/ 16347 w 506956"/>
              <a:gd name="connsiteY2348" fmla="*/ 258309 h 506956"/>
              <a:gd name="connsiteX2349" fmla="*/ 10445 w 506956"/>
              <a:gd name="connsiteY2349" fmla="*/ 267502 h 506956"/>
              <a:gd name="connsiteX2350" fmla="*/ 16755 w 506956"/>
              <a:gd name="connsiteY2350" fmla="*/ 277349 h 506956"/>
              <a:gd name="connsiteX2351" fmla="*/ 12594 w 506956"/>
              <a:gd name="connsiteY2351" fmla="*/ 277349 h 506956"/>
              <a:gd name="connsiteX2352" fmla="*/ 8378 w 506956"/>
              <a:gd name="connsiteY2352" fmla="*/ 270658 h 506956"/>
              <a:gd name="connsiteX2353" fmla="*/ 34178 w 506956"/>
              <a:gd name="connsiteY2353" fmla="*/ 270658 h 506956"/>
              <a:gd name="connsiteX2354" fmla="*/ 29962 w 506956"/>
              <a:gd name="connsiteY2354" fmla="*/ 277349 h 506956"/>
              <a:gd name="connsiteX2355" fmla="*/ 25800 w 506956"/>
              <a:gd name="connsiteY2355" fmla="*/ 277349 h 506956"/>
              <a:gd name="connsiteX2356" fmla="*/ 32110 w 506956"/>
              <a:gd name="connsiteY2356" fmla="*/ 267502 h 506956"/>
              <a:gd name="connsiteX2357" fmla="*/ 26208 w 506956"/>
              <a:gd name="connsiteY2357" fmla="*/ 258309 h 506956"/>
              <a:gd name="connsiteX2358" fmla="*/ 30370 w 506956"/>
              <a:gd name="connsiteY2358" fmla="*/ 258309 h 506956"/>
              <a:gd name="connsiteX2359" fmla="*/ 34178 w 506956"/>
              <a:gd name="connsiteY2359" fmla="*/ 264293 h 506956"/>
              <a:gd name="connsiteX2360" fmla="*/ 37986 w 506956"/>
              <a:gd name="connsiteY2360" fmla="*/ 258309 h 506956"/>
              <a:gd name="connsiteX2361" fmla="*/ 42147 w 506956"/>
              <a:gd name="connsiteY2361" fmla="*/ 258309 h 506956"/>
              <a:gd name="connsiteX2362" fmla="*/ 36245 w 506956"/>
              <a:gd name="connsiteY2362" fmla="*/ 267502 h 506956"/>
              <a:gd name="connsiteX2363" fmla="*/ 42555 w 506956"/>
              <a:gd name="connsiteY2363" fmla="*/ 277349 h 506956"/>
              <a:gd name="connsiteX2364" fmla="*/ 38394 w 506956"/>
              <a:gd name="connsiteY2364" fmla="*/ 277349 h 506956"/>
              <a:gd name="connsiteX2365" fmla="*/ 34178 w 506956"/>
              <a:gd name="connsiteY2365" fmla="*/ 270658 h 506956"/>
              <a:gd name="connsiteX2366" fmla="*/ 59978 w 506956"/>
              <a:gd name="connsiteY2366" fmla="*/ 270658 h 506956"/>
              <a:gd name="connsiteX2367" fmla="*/ 55762 w 506956"/>
              <a:gd name="connsiteY2367" fmla="*/ 277349 h 506956"/>
              <a:gd name="connsiteX2368" fmla="*/ 51600 w 506956"/>
              <a:gd name="connsiteY2368" fmla="*/ 277349 h 506956"/>
              <a:gd name="connsiteX2369" fmla="*/ 57911 w 506956"/>
              <a:gd name="connsiteY2369" fmla="*/ 267502 h 506956"/>
              <a:gd name="connsiteX2370" fmla="*/ 52008 w 506956"/>
              <a:gd name="connsiteY2370" fmla="*/ 258309 h 506956"/>
              <a:gd name="connsiteX2371" fmla="*/ 56170 w 506956"/>
              <a:gd name="connsiteY2371" fmla="*/ 258309 h 506956"/>
              <a:gd name="connsiteX2372" fmla="*/ 59978 w 506956"/>
              <a:gd name="connsiteY2372" fmla="*/ 264293 h 506956"/>
              <a:gd name="connsiteX2373" fmla="*/ 63786 w 506956"/>
              <a:gd name="connsiteY2373" fmla="*/ 258309 h 506956"/>
              <a:gd name="connsiteX2374" fmla="*/ 67948 w 506956"/>
              <a:gd name="connsiteY2374" fmla="*/ 258309 h 506956"/>
              <a:gd name="connsiteX2375" fmla="*/ 62045 w 506956"/>
              <a:gd name="connsiteY2375" fmla="*/ 267502 h 506956"/>
              <a:gd name="connsiteX2376" fmla="*/ 68356 w 506956"/>
              <a:gd name="connsiteY2376" fmla="*/ 277349 h 506956"/>
              <a:gd name="connsiteX2377" fmla="*/ 64194 w 506956"/>
              <a:gd name="connsiteY2377" fmla="*/ 277349 h 506956"/>
              <a:gd name="connsiteX2378" fmla="*/ 59978 w 506956"/>
              <a:gd name="connsiteY2378" fmla="*/ 270658 h 506956"/>
              <a:gd name="connsiteX2379" fmla="*/ 85778 w 506956"/>
              <a:gd name="connsiteY2379" fmla="*/ 270658 h 506956"/>
              <a:gd name="connsiteX2380" fmla="*/ 81562 w 506956"/>
              <a:gd name="connsiteY2380" fmla="*/ 277349 h 506956"/>
              <a:gd name="connsiteX2381" fmla="*/ 77400 w 506956"/>
              <a:gd name="connsiteY2381" fmla="*/ 277349 h 506956"/>
              <a:gd name="connsiteX2382" fmla="*/ 83711 w 506956"/>
              <a:gd name="connsiteY2382" fmla="*/ 267502 h 506956"/>
              <a:gd name="connsiteX2383" fmla="*/ 77808 w 506956"/>
              <a:gd name="connsiteY2383" fmla="*/ 258309 h 506956"/>
              <a:gd name="connsiteX2384" fmla="*/ 81970 w 506956"/>
              <a:gd name="connsiteY2384" fmla="*/ 258309 h 506956"/>
              <a:gd name="connsiteX2385" fmla="*/ 85778 w 506956"/>
              <a:gd name="connsiteY2385" fmla="*/ 264293 h 506956"/>
              <a:gd name="connsiteX2386" fmla="*/ 89586 w 506956"/>
              <a:gd name="connsiteY2386" fmla="*/ 258309 h 506956"/>
              <a:gd name="connsiteX2387" fmla="*/ 93748 w 506956"/>
              <a:gd name="connsiteY2387" fmla="*/ 258309 h 506956"/>
              <a:gd name="connsiteX2388" fmla="*/ 87845 w 506956"/>
              <a:gd name="connsiteY2388" fmla="*/ 267502 h 506956"/>
              <a:gd name="connsiteX2389" fmla="*/ 94156 w 506956"/>
              <a:gd name="connsiteY2389" fmla="*/ 277349 h 506956"/>
              <a:gd name="connsiteX2390" fmla="*/ 89994 w 506956"/>
              <a:gd name="connsiteY2390" fmla="*/ 277349 h 506956"/>
              <a:gd name="connsiteX2391" fmla="*/ 85778 w 506956"/>
              <a:gd name="connsiteY2391" fmla="*/ 270658 h 506956"/>
              <a:gd name="connsiteX2392" fmla="*/ 111578 w 506956"/>
              <a:gd name="connsiteY2392" fmla="*/ 270658 h 506956"/>
              <a:gd name="connsiteX2393" fmla="*/ 107362 w 506956"/>
              <a:gd name="connsiteY2393" fmla="*/ 277349 h 506956"/>
              <a:gd name="connsiteX2394" fmla="*/ 103200 w 506956"/>
              <a:gd name="connsiteY2394" fmla="*/ 277349 h 506956"/>
              <a:gd name="connsiteX2395" fmla="*/ 109511 w 506956"/>
              <a:gd name="connsiteY2395" fmla="*/ 267502 h 506956"/>
              <a:gd name="connsiteX2396" fmla="*/ 103608 w 506956"/>
              <a:gd name="connsiteY2396" fmla="*/ 258309 h 506956"/>
              <a:gd name="connsiteX2397" fmla="*/ 107770 w 506956"/>
              <a:gd name="connsiteY2397" fmla="*/ 258309 h 506956"/>
              <a:gd name="connsiteX2398" fmla="*/ 111578 w 506956"/>
              <a:gd name="connsiteY2398" fmla="*/ 264293 h 506956"/>
              <a:gd name="connsiteX2399" fmla="*/ 115386 w 506956"/>
              <a:gd name="connsiteY2399" fmla="*/ 258309 h 506956"/>
              <a:gd name="connsiteX2400" fmla="*/ 119548 w 506956"/>
              <a:gd name="connsiteY2400" fmla="*/ 258309 h 506956"/>
              <a:gd name="connsiteX2401" fmla="*/ 113645 w 506956"/>
              <a:gd name="connsiteY2401" fmla="*/ 267502 h 506956"/>
              <a:gd name="connsiteX2402" fmla="*/ 119956 w 506956"/>
              <a:gd name="connsiteY2402" fmla="*/ 277349 h 506956"/>
              <a:gd name="connsiteX2403" fmla="*/ 115794 w 506956"/>
              <a:gd name="connsiteY2403" fmla="*/ 277349 h 506956"/>
              <a:gd name="connsiteX2404" fmla="*/ 111578 w 506956"/>
              <a:gd name="connsiteY2404" fmla="*/ 270658 h 506956"/>
              <a:gd name="connsiteX2405" fmla="*/ 137378 w 506956"/>
              <a:gd name="connsiteY2405" fmla="*/ 270658 h 506956"/>
              <a:gd name="connsiteX2406" fmla="*/ 133162 w 506956"/>
              <a:gd name="connsiteY2406" fmla="*/ 277349 h 506956"/>
              <a:gd name="connsiteX2407" fmla="*/ 129000 w 506956"/>
              <a:gd name="connsiteY2407" fmla="*/ 277349 h 506956"/>
              <a:gd name="connsiteX2408" fmla="*/ 135311 w 506956"/>
              <a:gd name="connsiteY2408" fmla="*/ 267502 h 506956"/>
              <a:gd name="connsiteX2409" fmla="*/ 129408 w 506956"/>
              <a:gd name="connsiteY2409" fmla="*/ 258309 h 506956"/>
              <a:gd name="connsiteX2410" fmla="*/ 133570 w 506956"/>
              <a:gd name="connsiteY2410" fmla="*/ 258309 h 506956"/>
              <a:gd name="connsiteX2411" fmla="*/ 137378 w 506956"/>
              <a:gd name="connsiteY2411" fmla="*/ 264293 h 506956"/>
              <a:gd name="connsiteX2412" fmla="*/ 141186 w 506956"/>
              <a:gd name="connsiteY2412" fmla="*/ 258309 h 506956"/>
              <a:gd name="connsiteX2413" fmla="*/ 145348 w 506956"/>
              <a:gd name="connsiteY2413" fmla="*/ 258309 h 506956"/>
              <a:gd name="connsiteX2414" fmla="*/ 139445 w 506956"/>
              <a:gd name="connsiteY2414" fmla="*/ 267502 h 506956"/>
              <a:gd name="connsiteX2415" fmla="*/ 145756 w 506956"/>
              <a:gd name="connsiteY2415" fmla="*/ 277349 h 506956"/>
              <a:gd name="connsiteX2416" fmla="*/ 141594 w 506956"/>
              <a:gd name="connsiteY2416" fmla="*/ 277349 h 506956"/>
              <a:gd name="connsiteX2417" fmla="*/ 137378 w 506956"/>
              <a:gd name="connsiteY2417" fmla="*/ 270658 h 506956"/>
              <a:gd name="connsiteX2418" fmla="*/ 163178 w 506956"/>
              <a:gd name="connsiteY2418" fmla="*/ 270658 h 506956"/>
              <a:gd name="connsiteX2419" fmla="*/ 158962 w 506956"/>
              <a:gd name="connsiteY2419" fmla="*/ 277349 h 506956"/>
              <a:gd name="connsiteX2420" fmla="*/ 154800 w 506956"/>
              <a:gd name="connsiteY2420" fmla="*/ 277349 h 506956"/>
              <a:gd name="connsiteX2421" fmla="*/ 161111 w 506956"/>
              <a:gd name="connsiteY2421" fmla="*/ 267502 h 506956"/>
              <a:gd name="connsiteX2422" fmla="*/ 155208 w 506956"/>
              <a:gd name="connsiteY2422" fmla="*/ 258309 h 506956"/>
              <a:gd name="connsiteX2423" fmla="*/ 159370 w 506956"/>
              <a:gd name="connsiteY2423" fmla="*/ 258309 h 506956"/>
              <a:gd name="connsiteX2424" fmla="*/ 163178 w 506956"/>
              <a:gd name="connsiteY2424" fmla="*/ 264293 h 506956"/>
              <a:gd name="connsiteX2425" fmla="*/ 166986 w 506956"/>
              <a:gd name="connsiteY2425" fmla="*/ 258309 h 506956"/>
              <a:gd name="connsiteX2426" fmla="*/ 171148 w 506956"/>
              <a:gd name="connsiteY2426" fmla="*/ 258309 h 506956"/>
              <a:gd name="connsiteX2427" fmla="*/ 165245 w 506956"/>
              <a:gd name="connsiteY2427" fmla="*/ 267502 h 506956"/>
              <a:gd name="connsiteX2428" fmla="*/ 171556 w 506956"/>
              <a:gd name="connsiteY2428" fmla="*/ 277349 h 506956"/>
              <a:gd name="connsiteX2429" fmla="*/ 167394 w 506956"/>
              <a:gd name="connsiteY2429" fmla="*/ 277349 h 506956"/>
              <a:gd name="connsiteX2430" fmla="*/ 163178 w 506956"/>
              <a:gd name="connsiteY2430" fmla="*/ 270658 h 506956"/>
              <a:gd name="connsiteX2431" fmla="*/ 188978 w 506956"/>
              <a:gd name="connsiteY2431" fmla="*/ 270658 h 506956"/>
              <a:gd name="connsiteX2432" fmla="*/ 184762 w 506956"/>
              <a:gd name="connsiteY2432" fmla="*/ 277349 h 506956"/>
              <a:gd name="connsiteX2433" fmla="*/ 180601 w 506956"/>
              <a:gd name="connsiteY2433" fmla="*/ 277349 h 506956"/>
              <a:gd name="connsiteX2434" fmla="*/ 186911 w 506956"/>
              <a:gd name="connsiteY2434" fmla="*/ 267502 h 506956"/>
              <a:gd name="connsiteX2435" fmla="*/ 181009 w 506956"/>
              <a:gd name="connsiteY2435" fmla="*/ 258309 h 506956"/>
              <a:gd name="connsiteX2436" fmla="*/ 185170 w 506956"/>
              <a:gd name="connsiteY2436" fmla="*/ 258309 h 506956"/>
              <a:gd name="connsiteX2437" fmla="*/ 188978 w 506956"/>
              <a:gd name="connsiteY2437" fmla="*/ 264293 h 506956"/>
              <a:gd name="connsiteX2438" fmla="*/ 192786 w 506956"/>
              <a:gd name="connsiteY2438" fmla="*/ 258309 h 506956"/>
              <a:gd name="connsiteX2439" fmla="*/ 196948 w 506956"/>
              <a:gd name="connsiteY2439" fmla="*/ 258309 h 506956"/>
              <a:gd name="connsiteX2440" fmla="*/ 191045 w 506956"/>
              <a:gd name="connsiteY2440" fmla="*/ 267502 h 506956"/>
              <a:gd name="connsiteX2441" fmla="*/ 197356 w 506956"/>
              <a:gd name="connsiteY2441" fmla="*/ 277349 h 506956"/>
              <a:gd name="connsiteX2442" fmla="*/ 193194 w 506956"/>
              <a:gd name="connsiteY2442" fmla="*/ 277349 h 506956"/>
              <a:gd name="connsiteX2443" fmla="*/ 188978 w 506956"/>
              <a:gd name="connsiteY2443" fmla="*/ 270658 h 506956"/>
              <a:gd name="connsiteX2444" fmla="*/ 214778 w 506956"/>
              <a:gd name="connsiteY2444" fmla="*/ 270658 h 506956"/>
              <a:gd name="connsiteX2445" fmla="*/ 210562 w 506956"/>
              <a:gd name="connsiteY2445" fmla="*/ 277349 h 506956"/>
              <a:gd name="connsiteX2446" fmla="*/ 206401 w 506956"/>
              <a:gd name="connsiteY2446" fmla="*/ 277349 h 506956"/>
              <a:gd name="connsiteX2447" fmla="*/ 212711 w 506956"/>
              <a:gd name="connsiteY2447" fmla="*/ 267502 h 506956"/>
              <a:gd name="connsiteX2448" fmla="*/ 206809 w 506956"/>
              <a:gd name="connsiteY2448" fmla="*/ 258309 h 506956"/>
              <a:gd name="connsiteX2449" fmla="*/ 210970 w 506956"/>
              <a:gd name="connsiteY2449" fmla="*/ 258309 h 506956"/>
              <a:gd name="connsiteX2450" fmla="*/ 214778 w 506956"/>
              <a:gd name="connsiteY2450" fmla="*/ 264293 h 506956"/>
              <a:gd name="connsiteX2451" fmla="*/ 218586 w 506956"/>
              <a:gd name="connsiteY2451" fmla="*/ 258309 h 506956"/>
              <a:gd name="connsiteX2452" fmla="*/ 222748 w 506956"/>
              <a:gd name="connsiteY2452" fmla="*/ 258309 h 506956"/>
              <a:gd name="connsiteX2453" fmla="*/ 216846 w 506956"/>
              <a:gd name="connsiteY2453" fmla="*/ 267502 h 506956"/>
              <a:gd name="connsiteX2454" fmla="*/ 223156 w 506956"/>
              <a:gd name="connsiteY2454" fmla="*/ 277349 h 506956"/>
              <a:gd name="connsiteX2455" fmla="*/ 218994 w 506956"/>
              <a:gd name="connsiteY2455" fmla="*/ 277349 h 506956"/>
              <a:gd name="connsiteX2456" fmla="*/ 214778 w 506956"/>
              <a:gd name="connsiteY2456" fmla="*/ 270658 h 506956"/>
              <a:gd name="connsiteX2457" fmla="*/ 240578 w 506956"/>
              <a:gd name="connsiteY2457" fmla="*/ 270658 h 506956"/>
              <a:gd name="connsiteX2458" fmla="*/ 236362 w 506956"/>
              <a:gd name="connsiteY2458" fmla="*/ 277349 h 506956"/>
              <a:gd name="connsiteX2459" fmla="*/ 232201 w 506956"/>
              <a:gd name="connsiteY2459" fmla="*/ 277349 h 506956"/>
              <a:gd name="connsiteX2460" fmla="*/ 238511 w 506956"/>
              <a:gd name="connsiteY2460" fmla="*/ 267502 h 506956"/>
              <a:gd name="connsiteX2461" fmla="*/ 232609 w 506956"/>
              <a:gd name="connsiteY2461" fmla="*/ 258309 h 506956"/>
              <a:gd name="connsiteX2462" fmla="*/ 236770 w 506956"/>
              <a:gd name="connsiteY2462" fmla="*/ 258309 h 506956"/>
              <a:gd name="connsiteX2463" fmla="*/ 240578 w 506956"/>
              <a:gd name="connsiteY2463" fmla="*/ 264293 h 506956"/>
              <a:gd name="connsiteX2464" fmla="*/ 244386 w 506956"/>
              <a:gd name="connsiteY2464" fmla="*/ 258309 h 506956"/>
              <a:gd name="connsiteX2465" fmla="*/ 248548 w 506956"/>
              <a:gd name="connsiteY2465" fmla="*/ 258309 h 506956"/>
              <a:gd name="connsiteX2466" fmla="*/ 242646 w 506956"/>
              <a:gd name="connsiteY2466" fmla="*/ 267502 h 506956"/>
              <a:gd name="connsiteX2467" fmla="*/ 248956 w 506956"/>
              <a:gd name="connsiteY2467" fmla="*/ 277349 h 506956"/>
              <a:gd name="connsiteX2468" fmla="*/ 244794 w 506956"/>
              <a:gd name="connsiteY2468" fmla="*/ 277349 h 506956"/>
              <a:gd name="connsiteX2469" fmla="*/ 240578 w 506956"/>
              <a:gd name="connsiteY2469" fmla="*/ 270658 h 506956"/>
              <a:gd name="connsiteX2470" fmla="*/ 266378 w 506956"/>
              <a:gd name="connsiteY2470" fmla="*/ 270658 h 506956"/>
              <a:gd name="connsiteX2471" fmla="*/ 262162 w 506956"/>
              <a:gd name="connsiteY2471" fmla="*/ 277349 h 506956"/>
              <a:gd name="connsiteX2472" fmla="*/ 258001 w 506956"/>
              <a:gd name="connsiteY2472" fmla="*/ 277349 h 506956"/>
              <a:gd name="connsiteX2473" fmla="*/ 264311 w 506956"/>
              <a:gd name="connsiteY2473" fmla="*/ 267502 h 506956"/>
              <a:gd name="connsiteX2474" fmla="*/ 258409 w 506956"/>
              <a:gd name="connsiteY2474" fmla="*/ 258309 h 506956"/>
              <a:gd name="connsiteX2475" fmla="*/ 262570 w 506956"/>
              <a:gd name="connsiteY2475" fmla="*/ 258309 h 506956"/>
              <a:gd name="connsiteX2476" fmla="*/ 266378 w 506956"/>
              <a:gd name="connsiteY2476" fmla="*/ 264293 h 506956"/>
              <a:gd name="connsiteX2477" fmla="*/ 270187 w 506956"/>
              <a:gd name="connsiteY2477" fmla="*/ 258309 h 506956"/>
              <a:gd name="connsiteX2478" fmla="*/ 274348 w 506956"/>
              <a:gd name="connsiteY2478" fmla="*/ 258309 h 506956"/>
              <a:gd name="connsiteX2479" fmla="*/ 268446 w 506956"/>
              <a:gd name="connsiteY2479" fmla="*/ 267502 h 506956"/>
              <a:gd name="connsiteX2480" fmla="*/ 274756 w 506956"/>
              <a:gd name="connsiteY2480" fmla="*/ 277349 h 506956"/>
              <a:gd name="connsiteX2481" fmla="*/ 270595 w 506956"/>
              <a:gd name="connsiteY2481" fmla="*/ 277349 h 506956"/>
              <a:gd name="connsiteX2482" fmla="*/ 266378 w 506956"/>
              <a:gd name="connsiteY2482" fmla="*/ 270658 h 506956"/>
              <a:gd name="connsiteX2483" fmla="*/ 292179 w 506956"/>
              <a:gd name="connsiteY2483" fmla="*/ 270658 h 506956"/>
              <a:gd name="connsiteX2484" fmla="*/ 287962 w 506956"/>
              <a:gd name="connsiteY2484" fmla="*/ 277349 h 506956"/>
              <a:gd name="connsiteX2485" fmla="*/ 283801 w 506956"/>
              <a:gd name="connsiteY2485" fmla="*/ 277349 h 506956"/>
              <a:gd name="connsiteX2486" fmla="*/ 290111 w 506956"/>
              <a:gd name="connsiteY2486" fmla="*/ 267502 h 506956"/>
              <a:gd name="connsiteX2487" fmla="*/ 284209 w 506956"/>
              <a:gd name="connsiteY2487" fmla="*/ 258309 h 506956"/>
              <a:gd name="connsiteX2488" fmla="*/ 288370 w 506956"/>
              <a:gd name="connsiteY2488" fmla="*/ 258309 h 506956"/>
              <a:gd name="connsiteX2489" fmla="*/ 292179 w 506956"/>
              <a:gd name="connsiteY2489" fmla="*/ 264293 h 506956"/>
              <a:gd name="connsiteX2490" fmla="*/ 295987 w 506956"/>
              <a:gd name="connsiteY2490" fmla="*/ 258309 h 506956"/>
              <a:gd name="connsiteX2491" fmla="*/ 300148 w 506956"/>
              <a:gd name="connsiteY2491" fmla="*/ 258309 h 506956"/>
              <a:gd name="connsiteX2492" fmla="*/ 294246 w 506956"/>
              <a:gd name="connsiteY2492" fmla="*/ 267502 h 506956"/>
              <a:gd name="connsiteX2493" fmla="*/ 300556 w 506956"/>
              <a:gd name="connsiteY2493" fmla="*/ 277349 h 506956"/>
              <a:gd name="connsiteX2494" fmla="*/ 296395 w 506956"/>
              <a:gd name="connsiteY2494" fmla="*/ 277349 h 506956"/>
              <a:gd name="connsiteX2495" fmla="*/ 292179 w 506956"/>
              <a:gd name="connsiteY2495" fmla="*/ 270658 h 506956"/>
              <a:gd name="connsiteX2496" fmla="*/ 317979 w 506956"/>
              <a:gd name="connsiteY2496" fmla="*/ 270658 h 506956"/>
              <a:gd name="connsiteX2497" fmla="*/ 313762 w 506956"/>
              <a:gd name="connsiteY2497" fmla="*/ 277349 h 506956"/>
              <a:gd name="connsiteX2498" fmla="*/ 309601 w 506956"/>
              <a:gd name="connsiteY2498" fmla="*/ 277349 h 506956"/>
              <a:gd name="connsiteX2499" fmla="*/ 315911 w 506956"/>
              <a:gd name="connsiteY2499" fmla="*/ 267502 h 506956"/>
              <a:gd name="connsiteX2500" fmla="*/ 310009 w 506956"/>
              <a:gd name="connsiteY2500" fmla="*/ 258309 h 506956"/>
              <a:gd name="connsiteX2501" fmla="*/ 314170 w 506956"/>
              <a:gd name="connsiteY2501" fmla="*/ 258309 h 506956"/>
              <a:gd name="connsiteX2502" fmla="*/ 317979 w 506956"/>
              <a:gd name="connsiteY2502" fmla="*/ 264293 h 506956"/>
              <a:gd name="connsiteX2503" fmla="*/ 321787 w 506956"/>
              <a:gd name="connsiteY2503" fmla="*/ 258309 h 506956"/>
              <a:gd name="connsiteX2504" fmla="*/ 325948 w 506956"/>
              <a:gd name="connsiteY2504" fmla="*/ 258309 h 506956"/>
              <a:gd name="connsiteX2505" fmla="*/ 320046 w 506956"/>
              <a:gd name="connsiteY2505" fmla="*/ 267502 h 506956"/>
              <a:gd name="connsiteX2506" fmla="*/ 326356 w 506956"/>
              <a:gd name="connsiteY2506" fmla="*/ 277349 h 506956"/>
              <a:gd name="connsiteX2507" fmla="*/ 322195 w 506956"/>
              <a:gd name="connsiteY2507" fmla="*/ 277349 h 506956"/>
              <a:gd name="connsiteX2508" fmla="*/ 317979 w 506956"/>
              <a:gd name="connsiteY2508" fmla="*/ 270658 h 506956"/>
              <a:gd name="connsiteX2509" fmla="*/ 343779 w 506956"/>
              <a:gd name="connsiteY2509" fmla="*/ 270658 h 506956"/>
              <a:gd name="connsiteX2510" fmla="*/ 339563 w 506956"/>
              <a:gd name="connsiteY2510" fmla="*/ 277349 h 506956"/>
              <a:gd name="connsiteX2511" fmla="*/ 335401 w 506956"/>
              <a:gd name="connsiteY2511" fmla="*/ 277349 h 506956"/>
              <a:gd name="connsiteX2512" fmla="*/ 341711 w 506956"/>
              <a:gd name="connsiteY2512" fmla="*/ 267502 h 506956"/>
              <a:gd name="connsiteX2513" fmla="*/ 335809 w 506956"/>
              <a:gd name="connsiteY2513" fmla="*/ 258309 h 506956"/>
              <a:gd name="connsiteX2514" fmla="*/ 339971 w 506956"/>
              <a:gd name="connsiteY2514" fmla="*/ 258309 h 506956"/>
              <a:gd name="connsiteX2515" fmla="*/ 343779 w 506956"/>
              <a:gd name="connsiteY2515" fmla="*/ 264293 h 506956"/>
              <a:gd name="connsiteX2516" fmla="*/ 347587 w 506956"/>
              <a:gd name="connsiteY2516" fmla="*/ 258309 h 506956"/>
              <a:gd name="connsiteX2517" fmla="*/ 351748 w 506956"/>
              <a:gd name="connsiteY2517" fmla="*/ 258309 h 506956"/>
              <a:gd name="connsiteX2518" fmla="*/ 345846 w 506956"/>
              <a:gd name="connsiteY2518" fmla="*/ 267502 h 506956"/>
              <a:gd name="connsiteX2519" fmla="*/ 352156 w 506956"/>
              <a:gd name="connsiteY2519" fmla="*/ 277349 h 506956"/>
              <a:gd name="connsiteX2520" fmla="*/ 347995 w 506956"/>
              <a:gd name="connsiteY2520" fmla="*/ 277349 h 506956"/>
              <a:gd name="connsiteX2521" fmla="*/ 343779 w 506956"/>
              <a:gd name="connsiteY2521" fmla="*/ 270658 h 506956"/>
              <a:gd name="connsiteX2522" fmla="*/ 369579 w 506956"/>
              <a:gd name="connsiteY2522" fmla="*/ 270658 h 506956"/>
              <a:gd name="connsiteX2523" fmla="*/ 365363 w 506956"/>
              <a:gd name="connsiteY2523" fmla="*/ 277349 h 506956"/>
              <a:gd name="connsiteX2524" fmla="*/ 361201 w 506956"/>
              <a:gd name="connsiteY2524" fmla="*/ 277349 h 506956"/>
              <a:gd name="connsiteX2525" fmla="*/ 367511 w 506956"/>
              <a:gd name="connsiteY2525" fmla="*/ 267502 h 506956"/>
              <a:gd name="connsiteX2526" fmla="*/ 361609 w 506956"/>
              <a:gd name="connsiteY2526" fmla="*/ 258309 h 506956"/>
              <a:gd name="connsiteX2527" fmla="*/ 365771 w 506956"/>
              <a:gd name="connsiteY2527" fmla="*/ 258309 h 506956"/>
              <a:gd name="connsiteX2528" fmla="*/ 369579 w 506956"/>
              <a:gd name="connsiteY2528" fmla="*/ 264293 h 506956"/>
              <a:gd name="connsiteX2529" fmla="*/ 373387 w 506956"/>
              <a:gd name="connsiteY2529" fmla="*/ 258309 h 506956"/>
              <a:gd name="connsiteX2530" fmla="*/ 377548 w 506956"/>
              <a:gd name="connsiteY2530" fmla="*/ 258309 h 506956"/>
              <a:gd name="connsiteX2531" fmla="*/ 371646 w 506956"/>
              <a:gd name="connsiteY2531" fmla="*/ 267502 h 506956"/>
              <a:gd name="connsiteX2532" fmla="*/ 377956 w 506956"/>
              <a:gd name="connsiteY2532" fmla="*/ 277349 h 506956"/>
              <a:gd name="connsiteX2533" fmla="*/ 373795 w 506956"/>
              <a:gd name="connsiteY2533" fmla="*/ 277349 h 506956"/>
              <a:gd name="connsiteX2534" fmla="*/ 369579 w 506956"/>
              <a:gd name="connsiteY2534" fmla="*/ 270658 h 506956"/>
              <a:gd name="connsiteX2535" fmla="*/ 395379 w 506956"/>
              <a:gd name="connsiteY2535" fmla="*/ 270658 h 506956"/>
              <a:gd name="connsiteX2536" fmla="*/ 391163 w 506956"/>
              <a:gd name="connsiteY2536" fmla="*/ 277349 h 506956"/>
              <a:gd name="connsiteX2537" fmla="*/ 387001 w 506956"/>
              <a:gd name="connsiteY2537" fmla="*/ 277349 h 506956"/>
              <a:gd name="connsiteX2538" fmla="*/ 393312 w 506956"/>
              <a:gd name="connsiteY2538" fmla="*/ 267502 h 506956"/>
              <a:gd name="connsiteX2539" fmla="*/ 387409 w 506956"/>
              <a:gd name="connsiteY2539" fmla="*/ 258309 h 506956"/>
              <a:gd name="connsiteX2540" fmla="*/ 391571 w 506956"/>
              <a:gd name="connsiteY2540" fmla="*/ 258309 h 506956"/>
              <a:gd name="connsiteX2541" fmla="*/ 395379 w 506956"/>
              <a:gd name="connsiteY2541" fmla="*/ 264293 h 506956"/>
              <a:gd name="connsiteX2542" fmla="*/ 399187 w 506956"/>
              <a:gd name="connsiteY2542" fmla="*/ 258309 h 506956"/>
              <a:gd name="connsiteX2543" fmla="*/ 403348 w 506956"/>
              <a:gd name="connsiteY2543" fmla="*/ 258309 h 506956"/>
              <a:gd name="connsiteX2544" fmla="*/ 397446 w 506956"/>
              <a:gd name="connsiteY2544" fmla="*/ 267502 h 506956"/>
              <a:gd name="connsiteX2545" fmla="*/ 403756 w 506956"/>
              <a:gd name="connsiteY2545" fmla="*/ 277349 h 506956"/>
              <a:gd name="connsiteX2546" fmla="*/ 399595 w 506956"/>
              <a:gd name="connsiteY2546" fmla="*/ 277349 h 506956"/>
              <a:gd name="connsiteX2547" fmla="*/ 395379 w 506956"/>
              <a:gd name="connsiteY2547" fmla="*/ 270658 h 506956"/>
              <a:gd name="connsiteX2548" fmla="*/ 421179 w 506956"/>
              <a:gd name="connsiteY2548" fmla="*/ 270658 h 506956"/>
              <a:gd name="connsiteX2549" fmla="*/ 416963 w 506956"/>
              <a:gd name="connsiteY2549" fmla="*/ 277349 h 506956"/>
              <a:gd name="connsiteX2550" fmla="*/ 412801 w 506956"/>
              <a:gd name="connsiteY2550" fmla="*/ 277349 h 506956"/>
              <a:gd name="connsiteX2551" fmla="*/ 419112 w 506956"/>
              <a:gd name="connsiteY2551" fmla="*/ 267502 h 506956"/>
              <a:gd name="connsiteX2552" fmla="*/ 413209 w 506956"/>
              <a:gd name="connsiteY2552" fmla="*/ 258309 h 506956"/>
              <a:gd name="connsiteX2553" fmla="*/ 417371 w 506956"/>
              <a:gd name="connsiteY2553" fmla="*/ 258309 h 506956"/>
              <a:gd name="connsiteX2554" fmla="*/ 421179 w 506956"/>
              <a:gd name="connsiteY2554" fmla="*/ 264293 h 506956"/>
              <a:gd name="connsiteX2555" fmla="*/ 424987 w 506956"/>
              <a:gd name="connsiteY2555" fmla="*/ 258309 h 506956"/>
              <a:gd name="connsiteX2556" fmla="*/ 429149 w 506956"/>
              <a:gd name="connsiteY2556" fmla="*/ 258309 h 506956"/>
              <a:gd name="connsiteX2557" fmla="*/ 423246 w 506956"/>
              <a:gd name="connsiteY2557" fmla="*/ 267502 h 506956"/>
              <a:gd name="connsiteX2558" fmla="*/ 429557 w 506956"/>
              <a:gd name="connsiteY2558" fmla="*/ 277349 h 506956"/>
              <a:gd name="connsiteX2559" fmla="*/ 425395 w 506956"/>
              <a:gd name="connsiteY2559" fmla="*/ 277349 h 506956"/>
              <a:gd name="connsiteX2560" fmla="*/ 421179 w 506956"/>
              <a:gd name="connsiteY2560" fmla="*/ 270658 h 506956"/>
              <a:gd name="connsiteX2561" fmla="*/ 446979 w 506956"/>
              <a:gd name="connsiteY2561" fmla="*/ 270658 h 506956"/>
              <a:gd name="connsiteX2562" fmla="*/ 442763 w 506956"/>
              <a:gd name="connsiteY2562" fmla="*/ 277349 h 506956"/>
              <a:gd name="connsiteX2563" fmla="*/ 438601 w 506956"/>
              <a:gd name="connsiteY2563" fmla="*/ 277349 h 506956"/>
              <a:gd name="connsiteX2564" fmla="*/ 444912 w 506956"/>
              <a:gd name="connsiteY2564" fmla="*/ 267502 h 506956"/>
              <a:gd name="connsiteX2565" fmla="*/ 439009 w 506956"/>
              <a:gd name="connsiteY2565" fmla="*/ 258309 h 506956"/>
              <a:gd name="connsiteX2566" fmla="*/ 443171 w 506956"/>
              <a:gd name="connsiteY2566" fmla="*/ 258309 h 506956"/>
              <a:gd name="connsiteX2567" fmla="*/ 446979 w 506956"/>
              <a:gd name="connsiteY2567" fmla="*/ 264293 h 506956"/>
              <a:gd name="connsiteX2568" fmla="*/ 450787 w 506956"/>
              <a:gd name="connsiteY2568" fmla="*/ 258309 h 506956"/>
              <a:gd name="connsiteX2569" fmla="*/ 454949 w 506956"/>
              <a:gd name="connsiteY2569" fmla="*/ 258309 h 506956"/>
              <a:gd name="connsiteX2570" fmla="*/ 449046 w 506956"/>
              <a:gd name="connsiteY2570" fmla="*/ 267502 h 506956"/>
              <a:gd name="connsiteX2571" fmla="*/ 455357 w 506956"/>
              <a:gd name="connsiteY2571" fmla="*/ 277349 h 506956"/>
              <a:gd name="connsiteX2572" fmla="*/ 451195 w 506956"/>
              <a:gd name="connsiteY2572" fmla="*/ 277349 h 506956"/>
              <a:gd name="connsiteX2573" fmla="*/ 446979 w 506956"/>
              <a:gd name="connsiteY2573" fmla="*/ 270658 h 506956"/>
              <a:gd name="connsiteX2574" fmla="*/ 472779 w 506956"/>
              <a:gd name="connsiteY2574" fmla="*/ 270658 h 506956"/>
              <a:gd name="connsiteX2575" fmla="*/ 468563 w 506956"/>
              <a:gd name="connsiteY2575" fmla="*/ 277349 h 506956"/>
              <a:gd name="connsiteX2576" fmla="*/ 464401 w 506956"/>
              <a:gd name="connsiteY2576" fmla="*/ 277349 h 506956"/>
              <a:gd name="connsiteX2577" fmla="*/ 470712 w 506956"/>
              <a:gd name="connsiteY2577" fmla="*/ 267502 h 506956"/>
              <a:gd name="connsiteX2578" fmla="*/ 464809 w 506956"/>
              <a:gd name="connsiteY2578" fmla="*/ 258309 h 506956"/>
              <a:gd name="connsiteX2579" fmla="*/ 468971 w 506956"/>
              <a:gd name="connsiteY2579" fmla="*/ 258309 h 506956"/>
              <a:gd name="connsiteX2580" fmla="*/ 472779 w 506956"/>
              <a:gd name="connsiteY2580" fmla="*/ 264293 h 506956"/>
              <a:gd name="connsiteX2581" fmla="*/ 476587 w 506956"/>
              <a:gd name="connsiteY2581" fmla="*/ 258309 h 506956"/>
              <a:gd name="connsiteX2582" fmla="*/ 480749 w 506956"/>
              <a:gd name="connsiteY2582" fmla="*/ 258309 h 506956"/>
              <a:gd name="connsiteX2583" fmla="*/ 474846 w 506956"/>
              <a:gd name="connsiteY2583" fmla="*/ 267502 h 506956"/>
              <a:gd name="connsiteX2584" fmla="*/ 481157 w 506956"/>
              <a:gd name="connsiteY2584" fmla="*/ 277349 h 506956"/>
              <a:gd name="connsiteX2585" fmla="*/ 476995 w 506956"/>
              <a:gd name="connsiteY2585" fmla="*/ 277349 h 506956"/>
              <a:gd name="connsiteX2586" fmla="*/ 472779 w 506956"/>
              <a:gd name="connsiteY2586" fmla="*/ 270658 h 506956"/>
              <a:gd name="connsiteX2587" fmla="*/ 498579 w 506956"/>
              <a:gd name="connsiteY2587" fmla="*/ 270658 h 506956"/>
              <a:gd name="connsiteX2588" fmla="*/ 494363 w 506956"/>
              <a:gd name="connsiteY2588" fmla="*/ 277349 h 506956"/>
              <a:gd name="connsiteX2589" fmla="*/ 490201 w 506956"/>
              <a:gd name="connsiteY2589" fmla="*/ 277349 h 506956"/>
              <a:gd name="connsiteX2590" fmla="*/ 496512 w 506956"/>
              <a:gd name="connsiteY2590" fmla="*/ 267502 h 506956"/>
              <a:gd name="connsiteX2591" fmla="*/ 490609 w 506956"/>
              <a:gd name="connsiteY2591" fmla="*/ 258309 h 506956"/>
              <a:gd name="connsiteX2592" fmla="*/ 494771 w 506956"/>
              <a:gd name="connsiteY2592" fmla="*/ 258309 h 506956"/>
              <a:gd name="connsiteX2593" fmla="*/ 498579 w 506956"/>
              <a:gd name="connsiteY2593" fmla="*/ 264293 h 506956"/>
              <a:gd name="connsiteX2594" fmla="*/ 502387 w 506956"/>
              <a:gd name="connsiteY2594" fmla="*/ 258309 h 506956"/>
              <a:gd name="connsiteX2595" fmla="*/ 506549 w 506956"/>
              <a:gd name="connsiteY2595" fmla="*/ 258309 h 506956"/>
              <a:gd name="connsiteX2596" fmla="*/ 500646 w 506956"/>
              <a:gd name="connsiteY2596" fmla="*/ 267502 h 506956"/>
              <a:gd name="connsiteX2597" fmla="*/ 506957 w 506956"/>
              <a:gd name="connsiteY2597" fmla="*/ 277349 h 506956"/>
              <a:gd name="connsiteX2598" fmla="*/ 502795 w 506956"/>
              <a:gd name="connsiteY2598" fmla="*/ 277349 h 506956"/>
              <a:gd name="connsiteX2599" fmla="*/ 498579 w 506956"/>
              <a:gd name="connsiteY2599" fmla="*/ 270658 h 506956"/>
              <a:gd name="connsiteX2600" fmla="*/ 8378 w 506956"/>
              <a:gd name="connsiteY2600" fmla="*/ 299359 h 506956"/>
              <a:gd name="connsiteX2601" fmla="*/ 4162 w 506956"/>
              <a:gd name="connsiteY2601" fmla="*/ 306050 h 506956"/>
              <a:gd name="connsiteX2602" fmla="*/ 0 w 506956"/>
              <a:gd name="connsiteY2602" fmla="*/ 306050 h 506956"/>
              <a:gd name="connsiteX2603" fmla="*/ 6310 w 506956"/>
              <a:gd name="connsiteY2603" fmla="*/ 296204 h 506956"/>
              <a:gd name="connsiteX2604" fmla="*/ 408 w 506956"/>
              <a:gd name="connsiteY2604" fmla="*/ 287010 h 506956"/>
              <a:gd name="connsiteX2605" fmla="*/ 4570 w 506956"/>
              <a:gd name="connsiteY2605" fmla="*/ 287010 h 506956"/>
              <a:gd name="connsiteX2606" fmla="*/ 8378 w 506956"/>
              <a:gd name="connsiteY2606" fmla="*/ 292994 h 506956"/>
              <a:gd name="connsiteX2607" fmla="*/ 12186 w 506956"/>
              <a:gd name="connsiteY2607" fmla="*/ 287010 h 506956"/>
              <a:gd name="connsiteX2608" fmla="*/ 16347 w 506956"/>
              <a:gd name="connsiteY2608" fmla="*/ 287010 h 506956"/>
              <a:gd name="connsiteX2609" fmla="*/ 10445 w 506956"/>
              <a:gd name="connsiteY2609" fmla="*/ 296204 h 506956"/>
              <a:gd name="connsiteX2610" fmla="*/ 16755 w 506956"/>
              <a:gd name="connsiteY2610" fmla="*/ 306050 h 506956"/>
              <a:gd name="connsiteX2611" fmla="*/ 12594 w 506956"/>
              <a:gd name="connsiteY2611" fmla="*/ 306050 h 506956"/>
              <a:gd name="connsiteX2612" fmla="*/ 8378 w 506956"/>
              <a:gd name="connsiteY2612" fmla="*/ 299359 h 506956"/>
              <a:gd name="connsiteX2613" fmla="*/ 34178 w 506956"/>
              <a:gd name="connsiteY2613" fmla="*/ 299359 h 506956"/>
              <a:gd name="connsiteX2614" fmla="*/ 29962 w 506956"/>
              <a:gd name="connsiteY2614" fmla="*/ 306050 h 506956"/>
              <a:gd name="connsiteX2615" fmla="*/ 25800 w 506956"/>
              <a:gd name="connsiteY2615" fmla="*/ 306050 h 506956"/>
              <a:gd name="connsiteX2616" fmla="*/ 32110 w 506956"/>
              <a:gd name="connsiteY2616" fmla="*/ 296204 h 506956"/>
              <a:gd name="connsiteX2617" fmla="*/ 26208 w 506956"/>
              <a:gd name="connsiteY2617" fmla="*/ 287010 h 506956"/>
              <a:gd name="connsiteX2618" fmla="*/ 30370 w 506956"/>
              <a:gd name="connsiteY2618" fmla="*/ 287010 h 506956"/>
              <a:gd name="connsiteX2619" fmla="*/ 34178 w 506956"/>
              <a:gd name="connsiteY2619" fmla="*/ 292994 h 506956"/>
              <a:gd name="connsiteX2620" fmla="*/ 37986 w 506956"/>
              <a:gd name="connsiteY2620" fmla="*/ 287010 h 506956"/>
              <a:gd name="connsiteX2621" fmla="*/ 42147 w 506956"/>
              <a:gd name="connsiteY2621" fmla="*/ 287010 h 506956"/>
              <a:gd name="connsiteX2622" fmla="*/ 36245 w 506956"/>
              <a:gd name="connsiteY2622" fmla="*/ 296204 h 506956"/>
              <a:gd name="connsiteX2623" fmla="*/ 42555 w 506956"/>
              <a:gd name="connsiteY2623" fmla="*/ 306050 h 506956"/>
              <a:gd name="connsiteX2624" fmla="*/ 38394 w 506956"/>
              <a:gd name="connsiteY2624" fmla="*/ 306050 h 506956"/>
              <a:gd name="connsiteX2625" fmla="*/ 34178 w 506956"/>
              <a:gd name="connsiteY2625" fmla="*/ 299359 h 506956"/>
              <a:gd name="connsiteX2626" fmla="*/ 59978 w 506956"/>
              <a:gd name="connsiteY2626" fmla="*/ 299359 h 506956"/>
              <a:gd name="connsiteX2627" fmla="*/ 55762 w 506956"/>
              <a:gd name="connsiteY2627" fmla="*/ 306050 h 506956"/>
              <a:gd name="connsiteX2628" fmla="*/ 51600 w 506956"/>
              <a:gd name="connsiteY2628" fmla="*/ 306050 h 506956"/>
              <a:gd name="connsiteX2629" fmla="*/ 57911 w 506956"/>
              <a:gd name="connsiteY2629" fmla="*/ 296204 h 506956"/>
              <a:gd name="connsiteX2630" fmla="*/ 52008 w 506956"/>
              <a:gd name="connsiteY2630" fmla="*/ 287010 h 506956"/>
              <a:gd name="connsiteX2631" fmla="*/ 56170 w 506956"/>
              <a:gd name="connsiteY2631" fmla="*/ 287010 h 506956"/>
              <a:gd name="connsiteX2632" fmla="*/ 59978 w 506956"/>
              <a:gd name="connsiteY2632" fmla="*/ 292994 h 506956"/>
              <a:gd name="connsiteX2633" fmla="*/ 63786 w 506956"/>
              <a:gd name="connsiteY2633" fmla="*/ 287010 h 506956"/>
              <a:gd name="connsiteX2634" fmla="*/ 67948 w 506956"/>
              <a:gd name="connsiteY2634" fmla="*/ 287010 h 506956"/>
              <a:gd name="connsiteX2635" fmla="*/ 62045 w 506956"/>
              <a:gd name="connsiteY2635" fmla="*/ 296204 h 506956"/>
              <a:gd name="connsiteX2636" fmla="*/ 68356 w 506956"/>
              <a:gd name="connsiteY2636" fmla="*/ 306050 h 506956"/>
              <a:gd name="connsiteX2637" fmla="*/ 64194 w 506956"/>
              <a:gd name="connsiteY2637" fmla="*/ 306050 h 506956"/>
              <a:gd name="connsiteX2638" fmla="*/ 59978 w 506956"/>
              <a:gd name="connsiteY2638" fmla="*/ 299359 h 506956"/>
              <a:gd name="connsiteX2639" fmla="*/ 85778 w 506956"/>
              <a:gd name="connsiteY2639" fmla="*/ 299359 h 506956"/>
              <a:gd name="connsiteX2640" fmla="*/ 81562 w 506956"/>
              <a:gd name="connsiteY2640" fmla="*/ 306050 h 506956"/>
              <a:gd name="connsiteX2641" fmla="*/ 77400 w 506956"/>
              <a:gd name="connsiteY2641" fmla="*/ 306050 h 506956"/>
              <a:gd name="connsiteX2642" fmla="*/ 83711 w 506956"/>
              <a:gd name="connsiteY2642" fmla="*/ 296204 h 506956"/>
              <a:gd name="connsiteX2643" fmla="*/ 77808 w 506956"/>
              <a:gd name="connsiteY2643" fmla="*/ 287010 h 506956"/>
              <a:gd name="connsiteX2644" fmla="*/ 81970 w 506956"/>
              <a:gd name="connsiteY2644" fmla="*/ 287010 h 506956"/>
              <a:gd name="connsiteX2645" fmla="*/ 85778 w 506956"/>
              <a:gd name="connsiteY2645" fmla="*/ 292994 h 506956"/>
              <a:gd name="connsiteX2646" fmla="*/ 89586 w 506956"/>
              <a:gd name="connsiteY2646" fmla="*/ 287010 h 506956"/>
              <a:gd name="connsiteX2647" fmla="*/ 93748 w 506956"/>
              <a:gd name="connsiteY2647" fmla="*/ 287010 h 506956"/>
              <a:gd name="connsiteX2648" fmla="*/ 87845 w 506956"/>
              <a:gd name="connsiteY2648" fmla="*/ 296204 h 506956"/>
              <a:gd name="connsiteX2649" fmla="*/ 94156 w 506956"/>
              <a:gd name="connsiteY2649" fmla="*/ 306050 h 506956"/>
              <a:gd name="connsiteX2650" fmla="*/ 89994 w 506956"/>
              <a:gd name="connsiteY2650" fmla="*/ 306050 h 506956"/>
              <a:gd name="connsiteX2651" fmla="*/ 85778 w 506956"/>
              <a:gd name="connsiteY2651" fmla="*/ 299359 h 506956"/>
              <a:gd name="connsiteX2652" fmla="*/ 111578 w 506956"/>
              <a:gd name="connsiteY2652" fmla="*/ 299359 h 506956"/>
              <a:gd name="connsiteX2653" fmla="*/ 107362 w 506956"/>
              <a:gd name="connsiteY2653" fmla="*/ 306050 h 506956"/>
              <a:gd name="connsiteX2654" fmla="*/ 103200 w 506956"/>
              <a:gd name="connsiteY2654" fmla="*/ 306050 h 506956"/>
              <a:gd name="connsiteX2655" fmla="*/ 109511 w 506956"/>
              <a:gd name="connsiteY2655" fmla="*/ 296204 h 506956"/>
              <a:gd name="connsiteX2656" fmla="*/ 103608 w 506956"/>
              <a:gd name="connsiteY2656" fmla="*/ 287010 h 506956"/>
              <a:gd name="connsiteX2657" fmla="*/ 107770 w 506956"/>
              <a:gd name="connsiteY2657" fmla="*/ 287010 h 506956"/>
              <a:gd name="connsiteX2658" fmla="*/ 111578 w 506956"/>
              <a:gd name="connsiteY2658" fmla="*/ 292994 h 506956"/>
              <a:gd name="connsiteX2659" fmla="*/ 115386 w 506956"/>
              <a:gd name="connsiteY2659" fmla="*/ 287010 h 506956"/>
              <a:gd name="connsiteX2660" fmla="*/ 119548 w 506956"/>
              <a:gd name="connsiteY2660" fmla="*/ 287010 h 506956"/>
              <a:gd name="connsiteX2661" fmla="*/ 113645 w 506956"/>
              <a:gd name="connsiteY2661" fmla="*/ 296204 h 506956"/>
              <a:gd name="connsiteX2662" fmla="*/ 119956 w 506956"/>
              <a:gd name="connsiteY2662" fmla="*/ 306050 h 506956"/>
              <a:gd name="connsiteX2663" fmla="*/ 115794 w 506956"/>
              <a:gd name="connsiteY2663" fmla="*/ 306050 h 506956"/>
              <a:gd name="connsiteX2664" fmla="*/ 111578 w 506956"/>
              <a:gd name="connsiteY2664" fmla="*/ 299359 h 506956"/>
              <a:gd name="connsiteX2665" fmla="*/ 137378 w 506956"/>
              <a:gd name="connsiteY2665" fmla="*/ 299359 h 506956"/>
              <a:gd name="connsiteX2666" fmla="*/ 133162 w 506956"/>
              <a:gd name="connsiteY2666" fmla="*/ 306050 h 506956"/>
              <a:gd name="connsiteX2667" fmla="*/ 129000 w 506956"/>
              <a:gd name="connsiteY2667" fmla="*/ 306050 h 506956"/>
              <a:gd name="connsiteX2668" fmla="*/ 135311 w 506956"/>
              <a:gd name="connsiteY2668" fmla="*/ 296204 h 506956"/>
              <a:gd name="connsiteX2669" fmla="*/ 129408 w 506956"/>
              <a:gd name="connsiteY2669" fmla="*/ 287010 h 506956"/>
              <a:gd name="connsiteX2670" fmla="*/ 133570 w 506956"/>
              <a:gd name="connsiteY2670" fmla="*/ 287010 h 506956"/>
              <a:gd name="connsiteX2671" fmla="*/ 137378 w 506956"/>
              <a:gd name="connsiteY2671" fmla="*/ 292994 h 506956"/>
              <a:gd name="connsiteX2672" fmla="*/ 141186 w 506956"/>
              <a:gd name="connsiteY2672" fmla="*/ 287010 h 506956"/>
              <a:gd name="connsiteX2673" fmla="*/ 145348 w 506956"/>
              <a:gd name="connsiteY2673" fmla="*/ 287010 h 506956"/>
              <a:gd name="connsiteX2674" fmla="*/ 139445 w 506956"/>
              <a:gd name="connsiteY2674" fmla="*/ 296204 h 506956"/>
              <a:gd name="connsiteX2675" fmla="*/ 145756 w 506956"/>
              <a:gd name="connsiteY2675" fmla="*/ 306050 h 506956"/>
              <a:gd name="connsiteX2676" fmla="*/ 141594 w 506956"/>
              <a:gd name="connsiteY2676" fmla="*/ 306050 h 506956"/>
              <a:gd name="connsiteX2677" fmla="*/ 137378 w 506956"/>
              <a:gd name="connsiteY2677" fmla="*/ 299359 h 506956"/>
              <a:gd name="connsiteX2678" fmla="*/ 163178 w 506956"/>
              <a:gd name="connsiteY2678" fmla="*/ 299359 h 506956"/>
              <a:gd name="connsiteX2679" fmla="*/ 158962 w 506956"/>
              <a:gd name="connsiteY2679" fmla="*/ 306050 h 506956"/>
              <a:gd name="connsiteX2680" fmla="*/ 154800 w 506956"/>
              <a:gd name="connsiteY2680" fmla="*/ 306050 h 506956"/>
              <a:gd name="connsiteX2681" fmla="*/ 161111 w 506956"/>
              <a:gd name="connsiteY2681" fmla="*/ 296204 h 506956"/>
              <a:gd name="connsiteX2682" fmla="*/ 155208 w 506956"/>
              <a:gd name="connsiteY2682" fmla="*/ 287010 h 506956"/>
              <a:gd name="connsiteX2683" fmla="*/ 159370 w 506956"/>
              <a:gd name="connsiteY2683" fmla="*/ 287010 h 506956"/>
              <a:gd name="connsiteX2684" fmla="*/ 163178 w 506956"/>
              <a:gd name="connsiteY2684" fmla="*/ 292994 h 506956"/>
              <a:gd name="connsiteX2685" fmla="*/ 166986 w 506956"/>
              <a:gd name="connsiteY2685" fmla="*/ 287010 h 506956"/>
              <a:gd name="connsiteX2686" fmla="*/ 171148 w 506956"/>
              <a:gd name="connsiteY2686" fmla="*/ 287010 h 506956"/>
              <a:gd name="connsiteX2687" fmla="*/ 165245 w 506956"/>
              <a:gd name="connsiteY2687" fmla="*/ 296204 h 506956"/>
              <a:gd name="connsiteX2688" fmla="*/ 171556 w 506956"/>
              <a:gd name="connsiteY2688" fmla="*/ 306050 h 506956"/>
              <a:gd name="connsiteX2689" fmla="*/ 167394 w 506956"/>
              <a:gd name="connsiteY2689" fmla="*/ 306050 h 506956"/>
              <a:gd name="connsiteX2690" fmla="*/ 163178 w 506956"/>
              <a:gd name="connsiteY2690" fmla="*/ 299359 h 506956"/>
              <a:gd name="connsiteX2691" fmla="*/ 188978 w 506956"/>
              <a:gd name="connsiteY2691" fmla="*/ 299359 h 506956"/>
              <a:gd name="connsiteX2692" fmla="*/ 184762 w 506956"/>
              <a:gd name="connsiteY2692" fmla="*/ 306050 h 506956"/>
              <a:gd name="connsiteX2693" fmla="*/ 180601 w 506956"/>
              <a:gd name="connsiteY2693" fmla="*/ 306050 h 506956"/>
              <a:gd name="connsiteX2694" fmla="*/ 186911 w 506956"/>
              <a:gd name="connsiteY2694" fmla="*/ 296204 h 506956"/>
              <a:gd name="connsiteX2695" fmla="*/ 181009 w 506956"/>
              <a:gd name="connsiteY2695" fmla="*/ 287010 h 506956"/>
              <a:gd name="connsiteX2696" fmla="*/ 185170 w 506956"/>
              <a:gd name="connsiteY2696" fmla="*/ 287010 h 506956"/>
              <a:gd name="connsiteX2697" fmla="*/ 188978 w 506956"/>
              <a:gd name="connsiteY2697" fmla="*/ 292994 h 506956"/>
              <a:gd name="connsiteX2698" fmla="*/ 192786 w 506956"/>
              <a:gd name="connsiteY2698" fmla="*/ 287010 h 506956"/>
              <a:gd name="connsiteX2699" fmla="*/ 196948 w 506956"/>
              <a:gd name="connsiteY2699" fmla="*/ 287010 h 506956"/>
              <a:gd name="connsiteX2700" fmla="*/ 191045 w 506956"/>
              <a:gd name="connsiteY2700" fmla="*/ 296204 h 506956"/>
              <a:gd name="connsiteX2701" fmla="*/ 197356 w 506956"/>
              <a:gd name="connsiteY2701" fmla="*/ 306050 h 506956"/>
              <a:gd name="connsiteX2702" fmla="*/ 193194 w 506956"/>
              <a:gd name="connsiteY2702" fmla="*/ 306050 h 506956"/>
              <a:gd name="connsiteX2703" fmla="*/ 188978 w 506956"/>
              <a:gd name="connsiteY2703" fmla="*/ 299359 h 506956"/>
              <a:gd name="connsiteX2704" fmla="*/ 214778 w 506956"/>
              <a:gd name="connsiteY2704" fmla="*/ 299359 h 506956"/>
              <a:gd name="connsiteX2705" fmla="*/ 210562 w 506956"/>
              <a:gd name="connsiteY2705" fmla="*/ 306050 h 506956"/>
              <a:gd name="connsiteX2706" fmla="*/ 206401 w 506956"/>
              <a:gd name="connsiteY2706" fmla="*/ 306050 h 506956"/>
              <a:gd name="connsiteX2707" fmla="*/ 212711 w 506956"/>
              <a:gd name="connsiteY2707" fmla="*/ 296204 h 506956"/>
              <a:gd name="connsiteX2708" fmla="*/ 206809 w 506956"/>
              <a:gd name="connsiteY2708" fmla="*/ 287010 h 506956"/>
              <a:gd name="connsiteX2709" fmla="*/ 210970 w 506956"/>
              <a:gd name="connsiteY2709" fmla="*/ 287010 h 506956"/>
              <a:gd name="connsiteX2710" fmla="*/ 214778 w 506956"/>
              <a:gd name="connsiteY2710" fmla="*/ 292994 h 506956"/>
              <a:gd name="connsiteX2711" fmla="*/ 218586 w 506956"/>
              <a:gd name="connsiteY2711" fmla="*/ 287010 h 506956"/>
              <a:gd name="connsiteX2712" fmla="*/ 222748 w 506956"/>
              <a:gd name="connsiteY2712" fmla="*/ 287010 h 506956"/>
              <a:gd name="connsiteX2713" fmla="*/ 216846 w 506956"/>
              <a:gd name="connsiteY2713" fmla="*/ 296204 h 506956"/>
              <a:gd name="connsiteX2714" fmla="*/ 223156 w 506956"/>
              <a:gd name="connsiteY2714" fmla="*/ 306050 h 506956"/>
              <a:gd name="connsiteX2715" fmla="*/ 218994 w 506956"/>
              <a:gd name="connsiteY2715" fmla="*/ 306050 h 506956"/>
              <a:gd name="connsiteX2716" fmla="*/ 214778 w 506956"/>
              <a:gd name="connsiteY2716" fmla="*/ 299359 h 506956"/>
              <a:gd name="connsiteX2717" fmla="*/ 240578 w 506956"/>
              <a:gd name="connsiteY2717" fmla="*/ 299359 h 506956"/>
              <a:gd name="connsiteX2718" fmla="*/ 236362 w 506956"/>
              <a:gd name="connsiteY2718" fmla="*/ 306050 h 506956"/>
              <a:gd name="connsiteX2719" fmla="*/ 232201 w 506956"/>
              <a:gd name="connsiteY2719" fmla="*/ 306050 h 506956"/>
              <a:gd name="connsiteX2720" fmla="*/ 238511 w 506956"/>
              <a:gd name="connsiteY2720" fmla="*/ 296204 h 506956"/>
              <a:gd name="connsiteX2721" fmla="*/ 232609 w 506956"/>
              <a:gd name="connsiteY2721" fmla="*/ 287010 h 506956"/>
              <a:gd name="connsiteX2722" fmla="*/ 236770 w 506956"/>
              <a:gd name="connsiteY2722" fmla="*/ 287010 h 506956"/>
              <a:gd name="connsiteX2723" fmla="*/ 240578 w 506956"/>
              <a:gd name="connsiteY2723" fmla="*/ 292994 h 506956"/>
              <a:gd name="connsiteX2724" fmla="*/ 244386 w 506956"/>
              <a:gd name="connsiteY2724" fmla="*/ 287010 h 506956"/>
              <a:gd name="connsiteX2725" fmla="*/ 248548 w 506956"/>
              <a:gd name="connsiteY2725" fmla="*/ 287010 h 506956"/>
              <a:gd name="connsiteX2726" fmla="*/ 242646 w 506956"/>
              <a:gd name="connsiteY2726" fmla="*/ 296204 h 506956"/>
              <a:gd name="connsiteX2727" fmla="*/ 248956 w 506956"/>
              <a:gd name="connsiteY2727" fmla="*/ 306050 h 506956"/>
              <a:gd name="connsiteX2728" fmla="*/ 244794 w 506956"/>
              <a:gd name="connsiteY2728" fmla="*/ 306050 h 506956"/>
              <a:gd name="connsiteX2729" fmla="*/ 240578 w 506956"/>
              <a:gd name="connsiteY2729" fmla="*/ 299359 h 506956"/>
              <a:gd name="connsiteX2730" fmla="*/ 266378 w 506956"/>
              <a:gd name="connsiteY2730" fmla="*/ 299359 h 506956"/>
              <a:gd name="connsiteX2731" fmla="*/ 262162 w 506956"/>
              <a:gd name="connsiteY2731" fmla="*/ 306050 h 506956"/>
              <a:gd name="connsiteX2732" fmla="*/ 258001 w 506956"/>
              <a:gd name="connsiteY2732" fmla="*/ 306050 h 506956"/>
              <a:gd name="connsiteX2733" fmla="*/ 264311 w 506956"/>
              <a:gd name="connsiteY2733" fmla="*/ 296204 h 506956"/>
              <a:gd name="connsiteX2734" fmla="*/ 258409 w 506956"/>
              <a:gd name="connsiteY2734" fmla="*/ 287010 h 506956"/>
              <a:gd name="connsiteX2735" fmla="*/ 262570 w 506956"/>
              <a:gd name="connsiteY2735" fmla="*/ 287010 h 506956"/>
              <a:gd name="connsiteX2736" fmla="*/ 266378 w 506956"/>
              <a:gd name="connsiteY2736" fmla="*/ 292994 h 506956"/>
              <a:gd name="connsiteX2737" fmla="*/ 270187 w 506956"/>
              <a:gd name="connsiteY2737" fmla="*/ 287010 h 506956"/>
              <a:gd name="connsiteX2738" fmla="*/ 274348 w 506956"/>
              <a:gd name="connsiteY2738" fmla="*/ 287010 h 506956"/>
              <a:gd name="connsiteX2739" fmla="*/ 268446 w 506956"/>
              <a:gd name="connsiteY2739" fmla="*/ 296204 h 506956"/>
              <a:gd name="connsiteX2740" fmla="*/ 274756 w 506956"/>
              <a:gd name="connsiteY2740" fmla="*/ 306050 h 506956"/>
              <a:gd name="connsiteX2741" fmla="*/ 270595 w 506956"/>
              <a:gd name="connsiteY2741" fmla="*/ 306050 h 506956"/>
              <a:gd name="connsiteX2742" fmla="*/ 266378 w 506956"/>
              <a:gd name="connsiteY2742" fmla="*/ 299359 h 506956"/>
              <a:gd name="connsiteX2743" fmla="*/ 292179 w 506956"/>
              <a:gd name="connsiteY2743" fmla="*/ 299359 h 506956"/>
              <a:gd name="connsiteX2744" fmla="*/ 287962 w 506956"/>
              <a:gd name="connsiteY2744" fmla="*/ 306050 h 506956"/>
              <a:gd name="connsiteX2745" fmla="*/ 283801 w 506956"/>
              <a:gd name="connsiteY2745" fmla="*/ 306050 h 506956"/>
              <a:gd name="connsiteX2746" fmla="*/ 290111 w 506956"/>
              <a:gd name="connsiteY2746" fmla="*/ 296204 h 506956"/>
              <a:gd name="connsiteX2747" fmla="*/ 284209 w 506956"/>
              <a:gd name="connsiteY2747" fmla="*/ 287010 h 506956"/>
              <a:gd name="connsiteX2748" fmla="*/ 288370 w 506956"/>
              <a:gd name="connsiteY2748" fmla="*/ 287010 h 506956"/>
              <a:gd name="connsiteX2749" fmla="*/ 292179 w 506956"/>
              <a:gd name="connsiteY2749" fmla="*/ 292994 h 506956"/>
              <a:gd name="connsiteX2750" fmla="*/ 295987 w 506956"/>
              <a:gd name="connsiteY2750" fmla="*/ 287010 h 506956"/>
              <a:gd name="connsiteX2751" fmla="*/ 300148 w 506956"/>
              <a:gd name="connsiteY2751" fmla="*/ 287010 h 506956"/>
              <a:gd name="connsiteX2752" fmla="*/ 294246 w 506956"/>
              <a:gd name="connsiteY2752" fmla="*/ 296204 h 506956"/>
              <a:gd name="connsiteX2753" fmla="*/ 300556 w 506956"/>
              <a:gd name="connsiteY2753" fmla="*/ 306050 h 506956"/>
              <a:gd name="connsiteX2754" fmla="*/ 296395 w 506956"/>
              <a:gd name="connsiteY2754" fmla="*/ 306050 h 506956"/>
              <a:gd name="connsiteX2755" fmla="*/ 292179 w 506956"/>
              <a:gd name="connsiteY2755" fmla="*/ 299359 h 506956"/>
              <a:gd name="connsiteX2756" fmla="*/ 317979 w 506956"/>
              <a:gd name="connsiteY2756" fmla="*/ 299359 h 506956"/>
              <a:gd name="connsiteX2757" fmla="*/ 313762 w 506956"/>
              <a:gd name="connsiteY2757" fmla="*/ 306050 h 506956"/>
              <a:gd name="connsiteX2758" fmla="*/ 309601 w 506956"/>
              <a:gd name="connsiteY2758" fmla="*/ 306050 h 506956"/>
              <a:gd name="connsiteX2759" fmla="*/ 315911 w 506956"/>
              <a:gd name="connsiteY2759" fmla="*/ 296204 h 506956"/>
              <a:gd name="connsiteX2760" fmla="*/ 310009 w 506956"/>
              <a:gd name="connsiteY2760" fmla="*/ 287010 h 506956"/>
              <a:gd name="connsiteX2761" fmla="*/ 314170 w 506956"/>
              <a:gd name="connsiteY2761" fmla="*/ 287010 h 506956"/>
              <a:gd name="connsiteX2762" fmla="*/ 317979 w 506956"/>
              <a:gd name="connsiteY2762" fmla="*/ 292994 h 506956"/>
              <a:gd name="connsiteX2763" fmla="*/ 321787 w 506956"/>
              <a:gd name="connsiteY2763" fmla="*/ 287010 h 506956"/>
              <a:gd name="connsiteX2764" fmla="*/ 325948 w 506956"/>
              <a:gd name="connsiteY2764" fmla="*/ 287010 h 506956"/>
              <a:gd name="connsiteX2765" fmla="*/ 320046 w 506956"/>
              <a:gd name="connsiteY2765" fmla="*/ 296204 h 506956"/>
              <a:gd name="connsiteX2766" fmla="*/ 326356 w 506956"/>
              <a:gd name="connsiteY2766" fmla="*/ 306050 h 506956"/>
              <a:gd name="connsiteX2767" fmla="*/ 322195 w 506956"/>
              <a:gd name="connsiteY2767" fmla="*/ 306050 h 506956"/>
              <a:gd name="connsiteX2768" fmla="*/ 317979 w 506956"/>
              <a:gd name="connsiteY2768" fmla="*/ 299359 h 506956"/>
              <a:gd name="connsiteX2769" fmla="*/ 343779 w 506956"/>
              <a:gd name="connsiteY2769" fmla="*/ 299359 h 506956"/>
              <a:gd name="connsiteX2770" fmla="*/ 339563 w 506956"/>
              <a:gd name="connsiteY2770" fmla="*/ 306050 h 506956"/>
              <a:gd name="connsiteX2771" fmla="*/ 335401 w 506956"/>
              <a:gd name="connsiteY2771" fmla="*/ 306050 h 506956"/>
              <a:gd name="connsiteX2772" fmla="*/ 341711 w 506956"/>
              <a:gd name="connsiteY2772" fmla="*/ 296204 h 506956"/>
              <a:gd name="connsiteX2773" fmla="*/ 335809 w 506956"/>
              <a:gd name="connsiteY2773" fmla="*/ 287010 h 506956"/>
              <a:gd name="connsiteX2774" fmla="*/ 339971 w 506956"/>
              <a:gd name="connsiteY2774" fmla="*/ 287010 h 506956"/>
              <a:gd name="connsiteX2775" fmla="*/ 343779 w 506956"/>
              <a:gd name="connsiteY2775" fmla="*/ 292994 h 506956"/>
              <a:gd name="connsiteX2776" fmla="*/ 347587 w 506956"/>
              <a:gd name="connsiteY2776" fmla="*/ 287010 h 506956"/>
              <a:gd name="connsiteX2777" fmla="*/ 351748 w 506956"/>
              <a:gd name="connsiteY2777" fmla="*/ 287010 h 506956"/>
              <a:gd name="connsiteX2778" fmla="*/ 345846 w 506956"/>
              <a:gd name="connsiteY2778" fmla="*/ 296204 h 506956"/>
              <a:gd name="connsiteX2779" fmla="*/ 352156 w 506956"/>
              <a:gd name="connsiteY2779" fmla="*/ 306050 h 506956"/>
              <a:gd name="connsiteX2780" fmla="*/ 347995 w 506956"/>
              <a:gd name="connsiteY2780" fmla="*/ 306050 h 506956"/>
              <a:gd name="connsiteX2781" fmla="*/ 343779 w 506956"/>
              <a:gd name="connsiteY2781" fmla="*/ 299359 h 506956"/>
              <a:gd name="connsiteX2782" fmla="*/ 369579 w 506956"/>
              <a:gd name="connsiteY2782" fmla="*/ 299359 h 506956"/>
              <a:gd name="connsiteX2783" fmla="*/ 365363 w 506956"/>
              <a:gd name="connsiteY2783" fmla="*/ 306050 h 506956"/>
              <a:gd name="connsiteX2784" fmla="*/ 361201 w 506956"/>
              <a:gd name="connsiteY2784" fmla="*/ 306050 h 506956"/>
              <a:gd name="connsiteX2785" fmla="*/ 367511 w 506956"/>
              <a:gd name="connsiteY2785" fmla="*/ 296204 h 506956"/>
              <a:gd name="connsiteX2786" fmla="*/ 361609 w 506956"/>
              <a:gd name="connsiteY2786" fmla="*/ 287010 h 506956"/>
              <a:gd name="connsiteX2787" fmla="*/ 365771 w 506956"/>
              <a:gd name="connsiteY2787" fmla="*/ 287010 h 506956"/>
              <a:gd name="connsiteX2788" fmla="*/ 369579 w 506956"/>
              <a:gd name="connsiteY2788" fmla="*/ 292994 h 506956"/>
              <a:gd name="connsiteX2789" fmla="*/ 373387 w 506956"/>
              <a:gd name="connsiteY2789" fmla="*/ 287010 h 506956"/>
              <a:gd name="connsiteX2790" fmla="*/ 377548 w 506956"/>
              <a:gd name="connsiteY2790" fmla="*/ 287010 h 506956"/>
              <a:gd name="connsiteX2791" fmla="*/ 371646 w 506956"/>
              <a:gd name="connsiteY2791" fmla="*/ 296204 h 506956"/>
              <a:gd name="connsiteX2792" fmla="*/ 377956 w 506956"/>
              <a:gd name="connsiteY2792" fmla="*/ 306050 h 506956"/>
              <a:gd name="connsiteX2793" fmla="*/ 373795 w 506956"/>
              <a:gd name="connsiteY2793" fmla="*/ 306050 h 506956"/>
              <a:gd name="connsiteX2794" fmla="*/ 369579 w 506956"/>
              <a:gd name="connsiteY2794" fmla="*/ 299359 h 506956"/>
              <a:gd name="connsiteX2795" fmla="*/ 395379 w 506956"/>
              <a:gd name="connsiteY2795" fmla="*/ 299359 h 506956"/>
              <a:gd name="connsiteX2796" fmla="*/ 391163 w 506956"/>
              <a:gd name="connsiteY2796" fmla="*/ 306050 h 506956"/>
              <a:gd name="connsiteX2797" fmla="*/ 387001 w 506956"/>
              <a:gd name="connsiteY2797" fmla="*/ 306050 h 506956"/>
              <a:gd name="connsiteX2798" fmla="*/ 393312 w 506956"/>
              <a:gd name="connsiteY2798" fmla="*/ 296204 h 506956"/>
              <a:gd name="connsiteX2799" fmla="*/ 387409 w 506956"/>
              <a:gd name="connsiteY2799" fmla="*/ 287010 h 506956"/>
              <a:gd name="connsiteX2800" fmla="*/ 391571 w 506956"/>
              <a:gd name="connsiteY2800" fmla="*/ 287010 h 506956"/>
              <a:gd name="connsiteX2801" fmla="*/ 395379 w 506956"/>
              <a:gd name="connsiteY2801" fmla="*/ 292994 h 506956"/>
              <a:gd name="connsiteX2802" fmla="*/ 399187 w 506956"/>
              <a:gd name="connsiteY2802" fmla="*/ 287010 h 506956"/>
              <a:gd name="connsiteX2803" fmla="*/ 403348 w 506956"/>
              <a:gd name="connsiteY2803" fmla="*/ 287010 h 506956"/>
              <a:gd name="connsiteX2804" fmla="*/ 397446 w 506956"/>
              <a:gd name="connsiteY2804" fmla="*/ 296204 h 506956"/>
              <a:gd name="connsiteX2805" fmla="*/ 403756 w 506956"/>
              <a:gd name="connsiteY2805" fmla="*/ 306050 h 506956"/>
              <a:gd name="connsiteX2806" fmla="*/ 399595 w 506956"/>
              <a:gd name="connsiteY2806" fmla="*/ 306050 h 506956"/>
              <a:gd name="connsiteX2807" fmla="*/ 395379 w 506956"/>
              <a:gd name="connsiteY2807" fmla="*/ 299359 h 506956"/>
              <a:gd name="connsiteX2808" fmla="*/ 421179 w 506956"/>
              <a:gd name="connsiteY2808" fmla="*/ 299359 h 506956"/>
              <a:gd name="connsiteX2809" fmla="*/ 416963 w 506956"/>
              <a:gd name="connsiteY2809" fmla="*/ 306050 h 506956"/>
              <a:gd name="connsiteX2810" fmla="*/ 412801 w 506956"/>
              <a:gd name="connsiteY2810" fmla="*/ 306050 h 506956"/>
              <a:gd name="connsiteX2811" fmla="*/ 419112 w 506956"/>
              <a:gd name="connsiteY2811" fmla="*/ 296204 h 506956"/>
              <a:gd name="connsiteX2812" fmla="*/ 413209 w 506956"/>
              <a:gd name="connsiteY2812" fmla="*/ 287010 h 506956"/>
              <a:gd name="connsiteX2813" fmla="*/ 417371 w 506956"/>
              <a:gd name="connsiteY2813" fmla="*/ 287010 h 506956"/>
              <a:gd name="connsiteX2814" fmla="*/ 421179 w 506956"/>
              <a:gd name="connsiteY2814" fmla="*/ 292994 h 506956"/>
              <a:gd name="connsiteX2815" fmla="*/ 424987 w 506956"/>
              <a:gd name="connsiteY2815" fmla="*/ 287010 h 506956"/>
              <a:gd name="connsiteX2816" fmla="*/ 429149 w 506956"/>
              <a:gd name="connsiteY2816" fmla="*/ 287010 h 506956"/>
              <a:gd name="connsiteX2817" fmla="*/ 423246 w 506956"/>
              <a:gd name="connsiteY2817" fmla="*/ 296204 h 506956"/>
              <a:gd name="connsiteX2818" fmla="*/ 429557 w 506956"/>
              <a:gd name="connsiteY2818" fmla="*/ 306050 h 506956"/>
              <a:gd name="connsiteX2819" fmla="*/ 425395 w 506956"/>
              <a:gd name="connsiteY2819" fmla="*/ 306050 h 506956"/>
              <a:gd name="connsiteX2820" fmla="*/ 421179 w 506956"/>
              <a:gd name="connsiteY2820" fmla="*/ 299359 h 506956"/>
              <a:gd name="connsiteX2821" fmla="*/ 446979 w 506956"/>
              <a:gd name="connsiteY2821" fmla="*/ 299359 h 506956"/>
              <a:gd name="connsiteX2822" fmla="*/ 442763 w 506956"/>
              <a:gd name="connsiteY2822" fmla="*/ 306050 h 506956"/>
              <a:gd name="connsiteX2823" fmla="*/ 438601 w 506956"/>
              <a:gd name="connsiteY2823" fmla="*/ 306050 h 506956"/>
              <a:gd name="connsiteX2824" fmla="*/ 444912 w 506956"/>
              <a:gd name="connsiteY2824" fmla="*/ 296204 h 506956"/>
              <a:gd name="connsiteX2825" fmla="*/ 439009 w 506956"/>
              <a:gd name="connsiteY2825" fmla="*/ 287010 h 506956"/>
              <a:gd name="connsiteX2826" fmla="*/ 443171 w 506956"/>
              <a:gd name="connsiteY2826" fmla="*/ 287010 h 506956"/>
              <a:gd name="connsiteX2827" fmla="*/ 446979 w 506956"/>
              <a:gd name="connsiteY2827" fmla="*/ 292994 h 506956"/>
              <a:gd name="connsiteX2828" fmla="*/ 450787 w 506956"/>
              <a:gd name="connsiteY2828" fmla="*/ 287010 h 506956"/>
              <a:gd name="connsiteX2829" fmla="*/ 454949 w 506956"/>
              <a:gd name="connsiteY2829" fmla="*/ 287010 h 506956"/>
              <a:gd name="connsiteX2830" fmla="*/ 449046 w 506956"/>
              <a:gd name="connsiteY2830" fmla="*/ 296204 h 506956"/>
              <a:gd name="connsiteX2831" fmla="*/ 455357 w 506956"/>
              <a:gd name="connsiteY2831" fmla="*/ 306050 h 506956"/>
              <a:gd name="connsiteX2832" fmla="*/ 451195 w 506956"/>
              <a:gd name="connsiteY2832" fmla="*/ 306050 h 506956"/>
              <a:gd name="connsiteX2833" fmla="*/ 446979 w 506956"/>
              <a:gd name="connsiteY2833" fmla="*/ 299359 h 506956"/>
              <a:gd name="connsiteX2834" fmla="*/ 472779 w 506956"/>
              <a:gd name="connsiteY2834" fmla="*/ 299359 h 506956"/>
              <a:gd name="connsiteX2835" fmla="*/ 468563 w 506956"/>
              <a:gd name="connsiteY2835" fmla="*/ 306050 h 506956"/>
              <a:gd name="connsiteX2836" fmla="*/ 464401 w 506956"/>
              <a:gd name="connsiteY2836" fmla="*/ 306050 h 506956"/>
              <a:gd name="connsiteX2837" fmla="*/ 470712 w 506956"/>
              <a:gd name="connsiteY2837" fmla="*/ 296204 h 506956"/>
              <a:gd name="connsiteX2838" fmla="*/ 464809 w 506956"/>
              <a:gd name="connsiteY2838" fmla="*/ 287010 h 506956"/>
              <a:gd name="connsiteX2839" fmla="*/ 468971 w 506956"/>
              <a:gd name="connsiteY2839" fmla="*/ 287010 h 506956"/>
              <a:gd name="connsiteX2840" fmla="*/ 472779 w 506956"/>
              <a:gd name="connsiteY2840" fmla="*/ 292994 h 506956"/>
              <a:gd name="connsiteX2841" fmla="*/ 476587 w 506956"/>
              <a:gd name="connsiteY2841" fmla="*/ 287010 h 506956"/>
              <a:gd name="connsiteX2842" fmla="*/ 480749 w 506956"/>
              <a:gd name="connsiteY2842" fmla="*/ 287010 h 506956"/>
              <a:gd name="connsiteX2843" fmla="*/ 474846 w 506956"/>
              <a:gd name="connsiteY2843" fmla="*/ 296204 h 506956"/>
              <a:gd name="connsiteX2844" fmla="*/ 481157 w 506956"/>
              <a:gd name="connsiteY2844" fmla="*/ 306050 h 506956"/>
              <a:gd name="connsiteX2845" fmla="*/ 476995 w 506956"/>
              <a:gd name="connsiteY2845" fmla="*/ 306050 h 506956"/>
              <a:gd name="connsiteX2846" fmla="*/ 472779 w 506956"/>
              <a:gd name="connsiteY2846" fmla="*/ 299359 h 506956"/>
              <a:gd name="connsiteX2847" fmla="*/ 498579 w 506956"/>
              <a:gd name="connsiteY2847" fmla="*/ 299359 h 506956"/>
              <a:gd name="connsiteX2848" fmla="*/ 494363 w 506956"/>
              <a:gd name="connsiteY2848" fmla="*/ 306050 h 506956"/>
              <a:gd name="connsiteX2849" fmla="*/ 490201 w 506956"/>
              <a:gd name="connsiteY2849" fmla="*/ 306050 h 506956"/>
              <a:gd name="connsiteX2850" fmla="*/ 496512 w 506956"/>
              <a:gd name="connsiteY2850" fmla="*/ 296204 h 506956"/>
              <a:gd name="connsiteX2851" fmla="*/ 490609 w 506956"/>
              <a:gd name="connsiteY2851" fmla="*/ 287010 h 506956"/>
              <a:gd name="connsiteX2852" fmla="*/ 494771 w 506956"/>
              <a:gd name="connsiteY2852" fmla="*/ 287010 h 506956"/>
              <a:gd name="connsiteX2853" fmla="*/ 498579 w 506956"/>
              <a:gd name="connsiteY2853" fmla="*/ 292994 h 506956"/>
              <a:gd name="connsiteX2854" fmla="*/ 502387 w 506956"/>
              <a:gd name="connsiteY2854" fmla="*/ 287010 h 506956"/>
              <a:gd name="connsiteX2855" fmla="*/ 506549 w 506956"/>
              <a:gd name="connsiteY2855" fmla="*/ 287010 h 506956"/>
              <a:gd name="connsiteX2856" fmla="*/ 500646 w 506956"/>
              <a:gd name="connsiteY2856" fmla="*/ 296204 h 506956"/>
              <a:gd name="connsiteX2857" fmla="*/ 506957 w 506956"/>
              <a:gd name="connsiteY2857" fmla="*/ 306050 h 506956"/>
              <a:gd name="connsiteX2858" fmla="*/ 502795 w 506956"/>
              <a:gd name="connsiteY2858" fmla="*/ 306050 h 506956"/>
              <a:gd name="connsiteX2859" fmla="*/ 498579 w 506956"/>
              <a:gd name="connsiteY2859" fmla="*/ 299359 h 506956"/>
              <a:gd name="connsiteX2860" fmla="*/ 8378 w 506956"/>
              <a:gd name="connsiteY2860" fmla="*/ 328060 h 506956"/>
              <a:gd name="connsiteX2861" fmla="*/ 4162 w 506956"/>
              <a:gd name="connsiteY2861" fmla="*/ 334751 h 506956"/>
              <a:gd name="connsiteX2862" fmla="*/ 0 w 506956"/>
              <a:gd name="connsiteY2862" fmla="*/ 334751 h 506956"/>
              <a:gd name="connsiteX2863" fmla="*/ 6310 w 506956"/>
              <a:gd name="connsiteY2863" fmla="*/ 324904 h 506956"/>
              <a:gd name="connsiteX2864" fmla="*/ 408 w 506956"/>
              <a:gd name="connsiteY2864" fmla="*/ 315710 h 506956"/>
              <a:gd name="connsiteX2865" fmla="*/ 4570 w 506956"/>
              <a:gd name="connsiteY2865" fmla="*/ 315710 h 506956"/>
              <a:gd name="connsiteX2866" fmla="*/ 8378 w 506956"/>
              <a:gd name="connsiteY2866" fmla="*/ 321695 h 506956"/>
              <a:gd name="connsiteX2867" fmla="*/ 12186 w 506956"/>
              <a:gd name="connsiteY2867" fmla="*/ 315710 h 506956"/>
              <a:gd name="connsiteX2868" fmla="*/ 16347 w 506956"/>
              <a:gd name="connsiteY2868" fmla="*/ 315710 h 506956"/>
              <a:gd name="connsiteX2869" fmla="*/ 10445 w 506956"/>
              <a:gd name="connsiteY2869" fmla="*/ 324904 h 506956"/>
              <a:gd name="connsiteX2870" fmla="*/ 16755 w 506956"/>
              <a:gd name="connsiteY2870" fmla="*/ 334751 h 506956"/>
              <a:gd name="connsiteX2871" fmla="*/ 12594 w 506956"/>
              <a:gd name="connsiteY2871" fmla="*/ 334751 h 506956"/>
              <a:gd name="connsiteX2872" fmla="*/ 8378 w 506956"/>
              <a:gd name="connsiteY2872" fmla="*/ 328060 h 506956"/>
              <a:gd name="connsiteX2873" fmla="*/ 34178 w 506956"/>
              <a:gd name="connsiteY2873" fmla="*/ 328060 h 506956"/>
              <a:gd name="connsiteX2874" fmla="*/ 29962 w 506956"/>
              <a:gd name="connsiteY2874" fmla="*/ 334751 h 506956"/>
              <a:gd name="connsiteX2875" fmla="*/ 25800 w 506956"/>
              <a:gd name="connsiteY2875" fmla="*/ 334751 h 506956"/>
              <a:gd name="connsiteX2876" fmla="*/ 32110 w 506956"/>
              <a:gd name="connsiteY2876" fmla="*/ 324904 h 506956"/>
              <a:gd name="connsiteX2877" fmla="*/ 26208 w 506956"/>
              <a:gd name="connsiteY2877" fmla="*/ 315710 h 506956"/>
              <a:gd name="connsiteX2878" fmla="*/ 30370 w 506956"/>
              <a:gd name="connsiteY2878" fmla="*/ 315710 h 506956"/>
              <a:gd name="connsiteX2879" fmla="*/ 34178 w 506956"/>
              <a:gd name="connsiteY2879" fmla="*/ 321695 h 506956"/>
              <a:gd name="connsiteX2880" fmla="*/ 37986 w 506956"/>
              <a:gd name="connsiteY2880" fmla="*/ 315710 h 506956"/>
              <a:gd name="connsiteX2881" fmla="*/ 42147 w 506956"/>
              <a:gd name="connsiteY2881" fmla="*/ 315710 h 506956"/>
              <a:gd name="connsiteX2882" fmla="*/ 36245 w 506956"/>
              <a:gd name="connsiteY2882" fmla="*/ 324904 h 506956"/>
              <a:gd name="connsiteX2883" fmla="*/ 42555 w 506956"/>
              <a:gd name="connsiteY2883" fmla="*/ 334751 h 506956"/>
              <a:gd name="connsiteX2884" fmla="*/ 38394 w 506956"/>
              <a:gd name="connsiteY2884" fmla="*/ 334751 h 506956"/>
              <a:gd name="connsiteX2885" fmla="*/ 34178 w 506956"/>
              <a:gd name="connsiteY2885" fmla="*/ 328060 h 506956"/>
              <a:gd name="connsiteX2886" fmla="*/ 59978 w 506956"/>
              <a:gd name="connsiteY2886" fmla="*/ 328060 h 506956"/>
              <a:gd name="connsiteX2887" fmla="*/ 55762 w 506956"/>
              <a:gd name="connsiteY2887" fmla="*/ 334751 h 506956"/>
              <a:gd name="connsiteX2888" fmla="*/ 51600 w 506956"/>
              <a:gd name="connsiteY2888" fmla="*/ 334751 h 506956"/>
              <a:gd name="connsiteX2889" fmla="*/ 57911 w 506956"/>
              <a:gd name="connsiteY2889" fmla="*/ 324904 h 506956"/>
              <a:gd name="connsiteX2890" fmla="*/ 52008 w 506956"/>
              <a:gd name="connsiteY2890" fmla="*/ 315710 h 506956"/>
              <a:gd name="connsiteX2891" fmla="*/ 56170 w 506956"/>
              <a:gd name="connsiteY2891" fmla="*/ 315710 h 506956"/>
              <a:gd name="connsiteX2892" fmla="*/ 59978 w 506956"/>
              <a:gd name="connsiteY2892" fmla="*/ 321695 h 506956"/>
              <a:gd name="connsiteX2893" fmla="*/ 63786 w 506956"/>
              <a:gd name="connsiteY2893" fmla="*/ 315710 h 506956"/>
              <a:gd name="connsiteX2894" fmla="*/ 67948 w 506956"/>
              <a:gd name="connsiteY2894" fmla="*/ 315710 h 506956"/>
              <a:gd name="connsiteX2895" fmla="*/ 62045 w 506956"/>
              <a:gd name="connsiteY2895" fmla="*/ 324904 h 506956"/>
              <a:gd name="connsiteX2896" fmla="*/ 68356 w 506956"/>
              <a:gd name="connsiteY2896" fmla="*/ 334751 h 506956"/>
              <a:gd name="connsiteX2897" fmla="*/ 64194 w 506956"/>
              <a:gd name="connsiteY2897" fmla="*/ 334751 h 506956"/>
              <a:gd name="connsiteX2898" fmla="*/ 59978 w 506956"/>
              <a:gd name="connsiteY2898" fmla="*/ 328060 h 506956"/>
              <a:gd name="connsiteX2899" fmla="*/ 85778 w 506956"/>
              <a:gd name="connsiteY2899" fmla="*/ 328060 h 506956"/>
              <a:gd name="connsiteX2900" fmla="*/ 81562 w 506956"/>
              <a:gd name="connsiteY2900" fmla="*/ 334751 h 506956"/>
              <a:gd name="connsiteX2901" fmla="*/ 77400 w 506956"/>
              <a:gd name="connsiteY2901" fmla="*/ 334751 h 506956"/>
              <a:gd name="connsiteX2902" fmla="*/ 83711 w 506956"/>
              <a:gd name="connsiteY2902" fmla="*/ 324904 h 506956"/>
              <a:gd name="connsiteX2903" fmla="*/ 77808 w 506956"/>
              <a:gd name="connsiteY2903" fmla="*/ 315710 h 506956"/>
              <a:gd name="connsiteX2904" fmla="*/ 81970 w 506956"/>
              <a:gd name="connsiteY2904" fmla="*/ 315710 h 506956"/>
              <a:gd name="connsiteX2905" fmla="*/ 85778 w 506956"/>
              <a:gd name="connsiteY2905" fmla="*/ 321695 h 506956"/>
              <a:gd name="connsiteX2906" fmla="*/ 89586 w 506956"/>
              <a:gd name="connsiteY2906" fmla="*/ 315710 h 506956"/>
              <a:gd name="connsiteX2907" fmla="*/ 93748 w 506956"/>
              <a:gd name="connsiteY2907" fmla="*/ 315710 h 506956"/>
              <a:gd name="connsiteX2908" fmla="*/ 87845 w 506956"/>
              <a:gd name="connsiteY2908" fmla="*/ 324904 h 506956"/>
              <a:gd name="connsiteX2909" fmla="*/ 94156 w 506956"/>
              <a:gd name="connsiteY2909" fmla="*/ 334751 h 506956"/>
              <a:gd name="connsiteX2910" fmla="*/ 89994 w 506956"/>
              <a:gd name="connsiteY2910" fmla="*/ 334751 h 506956"/>
              <a:gd name="connsiteX2911" fmla="*/ 85778 w 506956"/>
              <a:gd name="connsiteY2911" fmla="*/ 328060 h 506956"/>
              <a:gd name="connsiteX2912" fmla="*/ 111578 w 506956"/>
              <a:gd name="connsiteY2912" fmla="*/ 328060 h 506956"/>
              <a:gd name="connsiteX2913" fmla="*/ 107362 w 506956"/>
              <a:gd name="connsiteY2913" fmla="*/ 334751 h 506956"/>
              <a:gd name="connsiteX2914" fmla="*/ 103200 w 506956"/>
              <a:gd name="connsiteY2914" fmla="*/ 334751 h 506956"/>
              <a:gd name="connsiteX2915" fmla="*/ 109511 w 506956"/>
              <a:gd name="connsiteY2915" fmla="*/ 324904 h 506956"/>
              <a:gd name="connsiteX2916" fmla="*/ 103608 w 506956"/>
              <a:gd name="connsiteY2916" fmla="*/ 315710 h 506956"/>
              <a:gd name="connsiteX2917" fmla="*/ 107770 w 506956"/>
              <a:gd name="connsiteY2917" fmla="*/ 315710 h 506956"/>
              <a:gd name="connsiteX2918" fmla="*/ 111578 w 506956"/>
              <a:gd name="connsiteY2918" fmla="*/ 321695 h 506956"/>
              <a:gd name="connsiteX2919" fmla="*/ 115386 w 506956"/>
              <a:gd name="connsiteY2919" fmla="*/ 315710 h 506956"/>
              <a:gd name="connsiteX2920" fmla="*/ 119548 w 506956"/>
              <a:gd name="connsiteY2920" fmla="*/ 315710 h 506956"/>
              <a:gd name="connsiteX2921" fmla="*/ 113645 w 506956"/>
              <a:gd name="connsiteY2921" fmla="*/ 324904 h 506956"/>
              <a:gd name="connsiteX2922" fmla="*/ 119956 w 506956"/>
              <a:gd name="connsiteY2922" fmla="*/ 334751 h 506956"/>
              <a:gd name="connsiteX2923" fmla="*/ 115794 w 506956"/>
              <a:gd name="connsiteY2923" fmla="*/ 334751 h 506956"/>
              <a:gd name="connsiteX2924" fmla="*/ 111578 w 506956"/>
              <a:gd name="connsiteY2924" fmla="*/ 328060 h 506956"/>
              <a:gd name="connsiteX2925" fmla="*/ 137378 w 506956"/>
              <a:gd name="connsiteY2925" fmla="*/ 328060 h 506956"/>
              <a:gd name="connsiteX2926" fmla="*/ 133162 w 506956"/>
              <a:gd name="connsiteY2926" fmla="*/ 334751 h 506956"/>
              <a:gd name="connsiteX2927" fmla="*/ 129000 w 506956"/>
              <a:gd name="connsiteY2927" fmla="*/ 334751 h 506956"/>
              <a:gd name="connsiteX2928" fmla="*/ 135311 w 506956"/>
              <a:gd name="connsiteY2928" fmla="*/ 324904 h 506956"/>
              <a:gd name="connsiteX2929" fmla="*/ 129408 w 506956"/>
              <a:gd name="connsiteY2929" fmla="*/ 315710 h 506956"/>
              <a:gd name="connsiteX2930" fmla="*/ 133570 w 506956"/>
              <a:gd name="connsiteY2930" fmla="*/ 315710 h 506956"/>
              <a:gd name="connsiteX2931" fmla="*/ 137378 w 506956"/>
              <a:gd name="connsiteY2931" fmla="*/ 321695 h 506956"/>
              <a:gd name="connsiteX2932" fmla="*/ 141186 w 506956"/>
              <a:gd name="connsiteY2932" fmla="*/ 315710 h 506956"/>
              <a:gd name="connsiteX2933" fmla="*/ 145348 w 506956"/>
              <a:gd name="connsiteY2933" fmla="*/ 315710 h 506956"/>
              <a:gd name="connsiteX2934" fmla="*/ 139445 w 506956"/>
              <a:gd name="connsiteY2934" fmla="*/ 324904 h 506956"/>
              <a:gd name="connsiteX2935" fmla="*/ 145756 w 506956"/>
              <a:gd name="connsiteY2935" fmla="*/ 334751 h 506956"/>
              <a:gd name="connsiteX2936" fmla="*/ 141594 w 506956"/>
              <a:gd name="connsiteY2936" fmla="*/ 334751 h 506956"/>
              <a:gd name="connsiteX2937" fmla="*/ 137378 w 506956"/>
              <a:gd name="connsiteY2937" fmla="*/ 328060 h 506956"/>
              <a:gd name="connsiteX2938" fmla="*/ 163178 w 506956"/>
              <a:gd name="connsiteY2938" fmla="*/ 328060 h 506956"/>
              <a:gd name="connsiteX2939" fmla="*/ 158962 w 506956"/>
              <a:gd name="connsiteY2939" fmla="*/ 334751 h 506956"/>
              <a:gd name="connsiteX2940" fmla="*/ 154800 w 506956"/>
              <a:gd name="connsiteY2940" fmla="*/ 334751 h 506956"/>
              <a:gd name="connsiteX2941" fmla="*/ 161111 w 506956"/>
              <a:gd name="connsiteY2941" fmla="*/ 324904 h 506956"/>
              <a:gd name="connsiteX2942" fmla="*/ 155208 w 506956"/>
              <a:gd name="connsiteY2942" fmla="*/ 315710 h 506956"/>
              <a:gd name="connsiteX2943" fmla="*/ 159370 w 506956"/>
              <a:gd name="connsiteY2943" fmla="*/ 315710 h 506956"/>
              <a:gd name="connsiteX2944" fmla="*/ 163178 w 506956"/>
              <a:gd name="connsiteY2944" fmla="*/ 321695 h 506956"/>
              <a:gd name="connsiteX2945" fmla="*/ 166986 w 506956"/>
              <a:gd name="connsiteY2945" fmla="*/ 315710 h 506956"/>
              <a:gd name="connsiteX2946" fmla="*/ 171148 w 506956"/>
              <a:gd name="connsiteY2946" fmla="*/ 315710 h 506956"/>
              <a:gd name="connsiteX2947" fmla="*/ 165245 w 506956"/>
              <a:gd name="connsiteY2947" fmla="*/ 324904 h 506956"/>
              <a:gd name="connsiteX2948" fmla="*/ 171556 w 506956"/>
              <a:gd name="connsiteY2948" fmla="*/ 334751 h 506956"/>
              <a:gd name="connsiteX2949" fmla="*/ 167394 w 506956"/>
              <a:gd name="connsiteY2949" fmla="*/ 334751 h 506956"/>
              <a:gd name="connsiteX2950" fmla="*/ 163178 w 506956"/>
              <a:gd name="connsiteY2950" fmla="*/ 328060 h 506956"/>
              <a:gd name="connsiteX2951" fmla="*/ 188978 w 506956"/>
              <a:gd name="connsiteY2951" fmla="*/ 328060 h 506956"/>
              <a:gd name="connsiteX2952" fmla="*/ 184762 w 506956"/>
              <a:gd name="connsiteY2952" fmla="*/ 334751 h 506956"/>
              <a:gd name="connsiteX2953" fmla="*/ 180601 w 506956"/>
              <a:gd name="connsiteY2953" fmla="*/ 334751 h 506956"/>
              <a:gd name="connsiteX2954" fmla="*/ 186911 w 506956"/>
              <a:gd name="connsiteY2954" fmla="*/ 324904 h 506956"/>
              <a:gd name="connsiteX2955" fmla="*/ 181009 w 506956"/>
              <a:gd name="connsiteY2955" fmla="*/ 315710 h 506956"/>
              <a:gd name="connsiteX2956" fmla="*/ 185170 w 506956"/>
              <a:gd name="connsiteY2956" fmla="*/ 315710 h 506956"/>
              <a:gd name="connsiteX2957" fmla="*/ 188978 w 506956"/>
              <a:gd name="connsiteY2957" fmla="*/ 321695 h 506956"/>
              <a:gd name="connsiteX2958" fmla="*/ 192786 w 506956"/>
              <a:gd name="connsiteY2958" fmla="*/ 315710 h 506956"/>
              <a:gd name="connsiteX2959" fmla="*/ 196948 w 506956"/>
              <a:gd name="connsiteY2959" fmla="*/ 315710 h 506956"/>
              <a:gd name="connsiteX2960" fmla="*/ 191045 w 506956"/>
              <a:gd name="connsiteY2960" fmla="*/ 324904 h 506956"/>
              <a:gd name="connsiteX2961" fmla="*/ 197356 w 506956"/>
              <a:gd name="connsiteY2961" fmla="*/ 334751 h 506956"/>
              <a:gd name="connsiteX2962" fmla="*/ 193194 w 506956"/>
              <a:gd name="connsiteY2962" fmla="*/ 334751 h 506956"/>
              <a:gd name="connsiteX2963" fmla="*/ 188978 w 506956"/>
              <a:gd name="connsiteY2963" fmla="*/ 328060 h 506956"/>
              <a:gd name="connsiteX2964" fmla="*/ 214778 w 506956"/>
              <a:gd name="connsiteY2964" fmla="*/ 328060 h 506956"/>
              <a:gd name="connsiteX2965" fmla="*/ 210562 w 506956"/>
              <a:gd name="connsiteY2965" fmla="*/ 334751 h 506956"/>
              <a:gd name="connsiteX2966" fmla="*/ 206401 w 506956"/>
              <a:gd name="connsiteY2966" fmla="*/ 334751 h 506956"/>
              <a:gd name="connsiteX2967" fmla="*/ 212711 w 506956"/>
              <a:gd name="connsiteY2967" fmla="*/ 324904 h 506956"/>
              <a:gd name="connsiteX2968" fmla="*/ 206809 w 506956"/>
              <a:gd name="connsiteY2968" fmla="*/ 315710 h 506956"/>
              <a:gd name="connsiteX2969" fmla="*/ 210970 w 506956"/>
              <a:gd name="connsiteY2969" fmla="*/ 315710 h 506956"/>
              <a:gd name="connsiteX2970" fmla="*/ 214778 w 506956"/>
              <a:gd name="connsiteY2970" fmla="*/ 321695 h 506956"/>
              <a:gd name="connsiteX2971" fmla="*/ 218586 w 506956"/>
              <a:gd name="connsiteY2971" fmla="*/ 315710 h 506956"/>
              <a:gd name="connsiteX2972" fmla="*/ 222748 w 506956"/>
              <a:gd name="connsiteY2972" fmla="*/ 315710 h 506956"/>
              <a:gd name="connsiteX2973" fmla="*/ 216846 w 506956"/>
              <a:gd name="connsiteY2973" fmla="*/ 324904 h 506956"/>
              <a:gd name="connsiteX2974" fmla="*/ 223156 w 506956"/>
              <a:gd name="connsiteY2974" fmla="*/ 334751 h 506956"/>
              <a:gd name="connsiteX2975" fmla="*/ 218994 w 506956"/>
              <a:gd name="connsiteY2975" fmla="*/ 334751 h 506956"/>
              <a:gd name="connsiteX2976" fmla="*/ 214778 w 506956"/>
              <a:gd name="connsiteY2976" fmla="*/ 328060 h 506956"/>
              <a:gd name="connsiteX2977" fmla="*/ 240578 w 506956"/>
              <a:gd name="connsiteY2977" fmla="*/ 328060 h 506956"/>
              <a:gd name="connsiteX2978" fmla="*/ 236362 w 506956"/>
              <a:gd name="connsiteY2978" fmla="*/ 334751 h 506956"/>
              <a:gd name="connsiteX2979" fmla="*/ 232201 w 506956"/>
              <a:gd name="connsiteY2979" fmla="*/ 334751 h 506956"/>
              <a:gd name="connsiteX2980" fmla="*/ 238511 w 506956"/>
              <a:gd name="connsiteY2980" fmla="*/ 324904 h 506956"/>
              <a:gd name="connsiteX2981" fmla="*/ 232609 w 506956"/>
              <a:gd name="connsiteY2981" fmla="*/ 315710 h 506956"/>
              <a:gd name="connsiteX2982" fmla="*/ 236770 w 506956"/>
              <a:gd name="connsiteY2982" fmla="*/ 315710 h 506956"/>
              <a:gd name="connsiteX2983" fmla="*/ 240578 w 506956"/>
              <a:gd name="connsiteY2983" fmla="*/ 321695 h 506956"/>
              <a:gd name="connsiteX2984" fmla="*/ 244386 w 506956"/>
              <a:gd name="connsiteY2984" fmla="*/ 315710 h 506956"/>
              <a:gd name="connsiteX2985" fmla="*/ 248548 w 506956"/>
              <a:gd name="connsiteY2985" fmla="*/ 315710 h 506956"/>
              <a:gd name="connsiteX2986" fmla="*/ 242646 w 506956"/>
              <a:gd name="connsiteY2986" fmla="*/ 324904 h 506956"/>
              <a:gd name="connsiteX2987" fmla="*/ 248956 w 506956"/>
              <a:gd name="connsiteY2987" fmla="*/ 334751 h 506956"/>
              <a:gd name="connsiteX2988" fmla="*/ 244794 w 506956"/>
              <a:gd name="connsiteY2988" fmla="*/ 334751 h 506956"/>
              <a:gd name="connsiteX2989" fmla="*/ 240578 w 506956"/>
              <a:gd name="connsiteY2989" fmla="*/ 328060 h 506956"/>
              <a:gd name="connsiteX2990" fmla="*/ 266378 w 506956"/>
              <a:gd name="connsiteY2990" fmla="*/ 328060 h 506956"/>
              <a:gd name="connsiteX2991" fmla="*/ 262162 w 506956"/>
              <a:gd name="connsiteY2991" fmla="*/ 334751 h 506956"/>
              <a:gd name="connsiteX2992" fmla="*/ 258001 w 506956"/>
              <a:gd name="connsiteY2992" fmla="*/ 334751 h 506956"/>
              <a:gd name="connsiteX2993" fmla="*/ 264311 w 506956"/>
              <a:gd name="connsiteY2993" fmla="*/ 324904 h 506956"/>
              <a:gd name="connsiteX2994" fmla="*/ 258409 w 506956"/>
              <a:gd name="connsiteY2994" fmla="*/ 315710 h 506956"/>
              <a:gd name="connsiteX2995" fmla="*/ 262570 w 506956"/>
              <a:gd name="connsiteY2995" fmla="*/ 315710 h 506956"/>
              <a:gd name="connsiteX2996" fmla="*/ 266378 w 506956"/>
              <a:gd name="connsiteY2996" fmla="*/ 321695 h 506956"/>
              <a:gd name="connsiteX2997" fmla="*/ 270187 w 506956"/>
              <a:gd name="connsiteY2997" fmla="*/ 315710 h 506956"/>
              <a:gd name="connsiteX2998" fmla="*/ 274348 w 506956"/>
              <a:gd name="connsiteY2998" fmla="*/ 315710 h 506956"/>
              <a:gd name="connsiteX2999" fmla="*/ 268446 w 506956"/>
              <a:gd name="connsiteY2999" fmla="*/ 324904 h 506956"/>
              <a:gd name="connsiteX3000" fmla="*/ 274756 w 506956"/>
              <a:gd name="connsiteY3000" fmla="*/ 334751 h 506956"/>
              <a:gd name="connsiteX3001" fmla="*/ 270595 w 506956"/>
              <a:gd name="connsiteY3001" fmla="*/ 334751 h 506956"/>
              <a:gd name="connsiteX3002" fmla="*/ 266378 w 506956"/>
              <a:gd name="connsiteY3002" fmla="*/ 328060 h 506956"/>
              <a:gd name="connsiteX3003" fmla="*/ 292179 w 506956"/>
              <a:gd name="connsiteY3003" fmla="*/ 328060 h 506956"/>
              <a:gd name="connsiteX3004" fmla="*/ 287962 w 506956"/>
              <a:gd name="connsiteY3004" fmla="*/ 334751 h 506956"/>
              <a:gd name="connsiteX3005" fmla="*/ 283801 w 506956"/>
              <a:gd name="connsiteY3005" fmla="*/ 334751 h 506956"/>
              <a:gd name="connsiteX3006" fmla="*/ 290111 w 506956"/>
              <a:gd name="connsiteY3006" fmla="*/ 324904 h 506956"/>
              <a:gd name="connsiteX3007" fmla="*/ 284209 w 506956"/>
              <a:gd name="connsiteY3007" fmla="*/ 315710 h 506956"/>
              <a:gd name="connsiteX3008" fmla="*/ 288370 w 506956"/>
              <a:gd name="connsiteY3008" fmla="*/ 315710 h 506956"/>
              <a:gd name="connsiteX3009" fmla="*/ 292179 w 506956"/>
              <a:gd name="connsiteY3009" fmla="*/ 321695 h 506956"/>
              <a:gd name="connsiteX3010" fmla="*/ 295987 w 506956"/>
              <a:gd name="connsiteY3010" fmla="*/ 315710 h 506956"/>
              <a:gd name="connsiteX3011" fmla="*/ 300148 w 506956"/>
              <a:gd name="connsiteY3011" fmla="*/ 315710 h 506956"/>
              <a:gd name="connsiteX3012" fmla="*/ 294246 w 506956"/>
              <a:gd name="connsiteY3012" fmla="*/ 324904 h 506956"/>
              <a:gd name="connsiteX3013" fmla="*/ 300556 w 506956"/>
              <a:gd name="connsiteY3013" fmla="*/ 334751 h 506956"/>
              <a:gd name="connsiteX3014" fmla="*/ 296395 w 506956"/>
              <a:gd name="connsiteY3014" fmla="*/ 334751 h 506956"/>
              <a:gd name="connsiteX3015" fmla="*/ 292179 w 506956"/>
              <a:gd name="connsiteY3015" fmla="*/ 328060 h 506956"/>
              <a:gd name="connsiteX3016" fmla="*/ 317979 w 506956"/>
              <a:gd name="connsiteY3016" fmla="*/ 328060 h 506956"/>
              <a:gd name="connsiteX3017" fmla="*/ 313762 w 506956"/>
              <a:gd name="connsiteY3017" fmla="*/ 334751 h 506956"/>
              <a:gd name="connsiteX3018" fmla="*/ 309601 w 506956"/>
              <a:gd name="connsiteY3018" fmla="*/ 334751 h 506956"/>
              <a:gd name="connsiteX3019" fmla="*/ 315911 w 506956"/>
              <a:gd name="connsiteY3019" fmla="*/ 324904 h 506956"/>
              <a:gd name="connsiteX3020" fmla="*/ 310009 w 506956"/>
              <a:gd name="connsiteY3020" fmla="*/ 315710 h 506956"/>
              <a:gd name="connsiteX3021" fmla="*/ 314170 w 506956"/>
              <a:gd name="connsiteY3021" fmla="*/ 315710 h 506956"/>
              <a:gd name="connsiteX3022" fmla="*/ 317979 w 506956"/>
              <a:gd name="connsiteY3022" fmla="*/ 321695 h 506956"/>
              <a:gd name="connsiteX3023" fmla="*/ 321787 w 506956"/>
              <a:gd name="connsiteY3023" fmla="*/ 315710 h 506956"/>
              <a:gd name="connsiteX3024" fmla="*/ 325948 w 506956"/>
              <a:gd name="connsiteY3024" fmla="*/ 315710 h 506956"/>
              <a:gd name="connsiteX3025" fmla="*/ 320046 w 506956"/>
              <a:gd name="connsiteY3025" fmla="*/ 324904 h 506956"/>
              <a:gd name="connsiteX3026" fmla="*/ 326356 w 506956"/>
              <a:gd name="connsiteY3026" fmla="*/ 334751 h 506956"/>
              <a:gd name="connsiteX3027" fmla="*/ 322195 w 506956"/>
              <a:gd name="connsiteY3027" fmla="*/ 334751 h 506956"/>
              <a:gd name="connsiteX3028" fmla="*/ 317979 w 506956"/>
              <a:gd name="connsiteY3028" fmla="*/ 328060 h 506956"/>
              <a:gd name="connsiteX3029" fmla="*/ 343779 w 506956"/>
              <a:gd name="connsiteY3029" fmla="*/ 328060 h 506956"/>
              <a:gd name="connsiteX3030" fmla="*/ 339563 w 506956"/>
              <a:gd name="connsiteY3030" fmla="*/ 334751 h 506956"/>
              <a:gd name="connsiteX3031" fmla="*/ 335401 w 506956"/>
              <a:gd name="connsiteY3031" fmla="*/ 334751 h 506956"/>
              <a:gd name="connsiteX3032" fmla="*/ 341711 w 506956"/>
              <a:gd name="connsiteY3032" fmla="*/ 324904 h 506956"/>
              <a:gd name="connsiteX3033" fmla="*/ 335809 w 506956"/>
              <a:gd name="connsiteY3033" fmla="*/ 315710 h 506956"/>
              <a:gd name="connsiteX3034" fmla="*/ 339971 w 506956"/>
              <a:gd name="connsiteY3034" fmla="*/ 315710 h 506956"/>
              <a:gd name="connsiteX3035" fmla="*/ 343779 w 506956"/>
              <a:gd name="connsiteY3035" fmla="*/ 321695 h 506956"/>
              <a:gd name="connsiteX3036" fmla="*/ 347587 w 506956"/>
              <a:gd name="connsiteY3036" fmla="*/ 315710 h 506956"/>
              <a:gd name="connsiteX3037" fmla="*/ 351748 w 506956"/>
              <a:gd name="connsiteY3037" fmla="*/ 315710 h 506956"/>
              <a:gd name="connsiteX3038" fmla="*/ 345846 w 506956"/>
              <a:gd name="connsiteY3038" fmla="*/ 324904 h 506956"/>
              <a:gd name="connsiteX3039" fmla="*/ 352156 w 506956"/>
              <a:gd name="connsiteY3039" fmla="*/ 334751 h 506956"/>
              <a:gd name="connsiteX3040" fmla="*/ 347995 w 506956"/>
              <a:gd name="connsiteY3040" fmla="*/ 334751 h 506956"/>
              <a:gd name="connsiteX3041" fmla="*/ 343779 w 506956"/>
              <a:gd name="connsiteY3041" fmla="*/ 328060 h 506956"/>
              <a:gd name="connsiteX3042" fmla="*/ 369579 w 506956"/>
              <a:gd name="connsiteY3042" fmla="*/ 328060 h 506956"/>
              <a:gd name="connsiteX3043" fmla="*/ 365363 w 506956"/>
              <a:gd name="connsiteY3043" fmla="*/ 334751 h 506956"/>
              <a:gd name="connsiteX3044" fmla="*/ 361201 w 506956"/>
              <a:gd name="connsiteY3044" fmla="*/ 334751 h 506956"/>
              <a:gd name="connsiteX3045" fmla="*/ 367511 w 506956"/>
              <a:gd name="connsiteY3045" fmla="*/ 324904 h 506956"/>
              <a:gd name="connsiteX3046" fmla="*/ 361609 w 506956"/>
              <a:gd name="connsiteY3046" fmla="*/ 315710 h 506956"/>
              <a:gd name="connsiteX3047" fmla="*/ 365771 w 506956"/>
              <a:gd name="connsiteY3047" fmla="*/ 315710 h 506956"/>
              <a:gd name="connsiteX3048" fmla="*/ 369579 w 506956"/>
              <a:gd name="connsiteY3048" fmla="*/ 321695 h 506956"/>
              <a:gd name="connsiteX3049" fmla="*/ 373387 w 506956"/>
              <a:gd name="connsiteY3049" fmla="*/ 315710 h 506956"/>
              <a:gd name="connsiteX3050" fmla="*/ 377548 w 506956"/>
              <a:gd name="connsiteY3050" fmla="*/ 315710 h 506956"/>
              <a:gd name="connsiteX3051" fmla="*/ 371646 w 506956"/>
              <a:gd name="connsiteY3051" fmla="*/ 324904 h 506956"/>
              <a:gd name="connsiteX3052" fmla="*/ 377956 w 506956"/>
              <a:gd name="connsiteY3052" fmla="*/ 334751 h 506956"/>
              <a:gd name="connsiteX3053" fmla="*/ 373795 w 506956"/>
              <a:gd name="connsiteY3053" fmla="*/ 334751 h 506956"/>
              <a:gd name="connsiteX3054" fmla="*/ 369579 w 506956"/>
              <a:gd name="connsiteY3054" fmla="*/ 328060 h 506956"/>
              <a:gd name="connsiteX3055" fmla="*/ 395379 w 506956"/>
              <a:gd name="connsiteY3055" fmla="*/ 328060 h 506956"/>
              <a:gd name="connsiteX3056" fmla="*/ 391163 w 506956"/>
              <a:gd name="connsiteY3056" fmla="*/ 334751 h 506956"/>
              <a:gd name="connsiteX3057" fmla="*/ 387001 w 506956"/>
              <a:gd name="connsiteY3057" fmla="*/ 334751 h 506956"/>
              <a:gd name="connsiteX3058" fmla="*/ 393312 w 506956"/>
              <a:gd name="connsiteY3058" fmla="*/ 324904 h 506956"/>
              <a:gd name="connsiteX3059" fmla="*/ 387409 w 506956"/>
              <a:gd name="connsiteY3059" fmla="*/ 315710 h 506956"/>
              <a:gd name="connsiteX3060" fmla="*/ 391571 w 506956"/>
              <a:gd name="connsiteY3060" fmla="*/ 315710 h 506956"/>
              <a:gd name="connsiteX3061" fmla="*/ 395379 w 506956"/>
              <a:gd name="connsiteY3061" fmla="*/ 321695 h 506956"/>
              <a:gd name="connsiteX3062" fmla="*/ 399187 w 506956"/>
              <a:gd name="connsiteY3062" fmla="*/ 315710 h 506956"/>
              <a:gd name="connsiteX3063" fmla="*/ 403348 w 506956"/>
              <a:gd name="connsiteY3063" fmla="*/ 315710 h 506956"/>
              <a:gd name="connsiteX3064" fmla="*/ 397446 w 506956"/>
              <a:gd name="connsiteY3064" fmla="*/ 324904 h 506956"/>
              <a:gd name="connsiteX3065" fmla="*/ 403756 w 506956"/>
              <a:gd name="connsiteY3065" fmla="*/ 334751 h 506956"/>
              <a:gd name="connsiteX3066" fmla="*/ 399595 w 506956"/>
              <a:gd name="connsiteY3066" fmla="*/ 334751 h 506956"/>
              <a:gd name="connsiteX3067" fmla="*/ 395379 w 506956"/>
              <a:gd name="connsiteY3067" fmla="*/ 328060 h 506956"/>
              <a:gd name="connsiteX3068" fmla="*/ 421179 w 506956"/>
              <a:gd name="connsiteY3068" fmla="*/ 328060 h 506956"/>
              <a:gd name="connsiteX3069" fmla="*/ 416963 w 506956"/>
              <a:gd name="connsiteY3069" fmla="*/ 334751 h 506956"/>
              <a:gd name="connsiteX3070" fmla="*/ 412801 w 506956"/>
              <a:gd name="connsiteY3070" fmla="*/ 334751 h 506956"/>
              <a:gd name="connsiteX3071" fmla="*/ 419112 w 506956"/>
              <a:gd name="connsiteY3071" fmla="*/ 324904 h 506956"/>
              <a:gd name="connsiteX3072" fmla="*/ 413209 w 506956"/>
              <a:gd name="connsiteY3072" fmla="*/ 315710 h 506956"/>
              <a:gd name="connsiteX3073" fmla="*/ 417371 w 506956"/>
              <a:gd name="connsiteY3073" fmla="*/ 315710 h 506956"/>
              <a:gd name="connsiteX3074" fmla="*/ 421179 w 506956"/>
              <a:gd name="connsiteY3074" fmla="*/ 321695 h 506956"/>
              <a:gd name="connsiteX3075" fmla="*/ 424987 w 506956"/>
              <a:gd name="connsiteY3075" fmla="*/ 315710 h 506956"/>
              <a:gd name="connsiteX3076" fmla="*/ 429149 w 506956"/>
              <a:gd name="connsiteY3076" fmla="*/ 315710 h 506956"/>
              <a:gd name="connsiteX3077" fmla="*/ 423246 w 506956"/>
              <a:gd name="connsiteY3077" fmla="*/ 324904 h 506956"/>
              <a:gd name="connsiteX3078" fmla="*/ 429557 w 506956"/>
              <a:gd name="connsiteY3078" fmla="*/ 334751 h 506956"/>
              <a:gd name="connsiteX3079" fmla="*/ 425395 w 506956"/>
              <a:gd name="connsiteY3079" fmla="*/ 334751 h 506956"/>
              <a:gd name="connsiteX3080" fmla="*/ 421179 w 506956"/>
              <a:gd name="connsiteY3080" fmla="*/ 328060 h 506956"/>
              <a:gd name="connsiteX3081" fmla="*/ 446979 w 506956"/>
              <a:gd name="connsiteY3081" fmla="*/ 328060 h 506956"/>
              <a:gd name="connsiteX3082" fmla="*/ 442763 w 506956"/>
              <a:gd name="connsiteY3082" fmla="*/ 334751 h 506956"/>
              <a:gd name="connsiteX3083" fmla="*/ 438601 w 506956"/>
              <a:gd name="connsiteY3083" fmla="*/ 334751 h 506956"/>
              <a:gd name="connsiteX3084" fmla="*/ 444912 w 506956"/>
              <a:gd name="connsiteY3084" fmla="*/ 324904 h 506956"/>
              <a:gd name="connsiteX3085" fmla="*/ 439009 w 506956"/>
              <a:gd name="connsiteY3085" fmla="*/ 315710 h 506956"/>
              <a:gd name="connsiteX3086" fmla="*/ 443171 w 506956"/>
              <a:gd name="connsiteY3086" fmla="*/ 315710 h 506956"/>
              <a:gd name="connsiteX3087" fmla="*/ 446979 w 506956"/>
              <a:gd name="connsiteY3087" fmla="*/ 321695 h 506956"/>
              <a:gd name="connsiteX3088" fmla="*/ 450787 w 506956"/>
              <a:gd name="connsiteY3088" fmla="*/ 315710 h 506956"/>
              <a:gd name="connsiteX3089" fmla="*/ 454949 w 506956"/>
              <a:gd name="connsiteY3089" fmla="*/ 315710 h 506956"/>
              <a:gd name="connsiteX3090" fmla="*/ 449046 w 506956"/>
              <a:gd name="connsiteY3090" fmla="*/ 324904 h 506956"/>
              <a:gd name="connsiteX3091" fmla="*/ 455357 w 506956"/>
              <a:gd name="connsiteY3091" fmla="*/ 334751 h 506956"/>
              <a:gd name="connsiteX3092" fmla="*/ 451195 w 506956"/>
              <a:gd name="connsiteY3092" fmla="*/ 334751 h 506956"/>
              <a:gd name="connsiteX3093" fmla="*/ 446979 w 506956"/>
              <a:gd name="connsiteY3093" fmla="*/ 328060 h 506956"/>
              <a:gd name="connsiteX3094" fmla="*/ 472779 w 506956"/>
              <a:gd name="connsiteY3094" fmla="*/ 328060 h 506956"/>
              <a:gd name="connsiteX3095" fmla="*/ 468563 w 506956"/>
              <a:gd name="connsiteY3095" fmla="*/ 334751 h 506956"/>
              <a:gd name="connsiteX3096" fmla="*/ 464401 w 506956"/>
              <a:gd name="connsiteY3096" fmla="*/ 334751 h 506956"/>
              <a:gd name="connsiteX3097" fmla="*/ 470712 w 506956"/>
              <a:gd name="connsiteY3097" fmla="*/ 324904 h 506956"/>
              <a:gd name="connsiteX3098" fmla="*/ 464809 w 506956"/>
              <a:gd name="connsiteY3098" fmla="*/ 315710 h 506956"/>
              <a:gd name="connsiteX3099" fmla="*/ 468971 w 506956"/>
              <a:gd name="connsiteY3099" fmla="*/ 315710 h 506956"/>
              <a:gd name="connsiteX3100" fmla="*/ 472779 w 506956"/>
              <a:gd name="connsiteY3100" fmla="*/ 321695 h 506956"/>
              <a:gd name="connsiteX3101" fmla="*/ 476587 w 506956"/>
              <a:gd name="connsiteY3101" fmla="*/ 315710 h 506956"/>
              <a:gd name="connsiteX3102" fmla="*/ 480749 w 506956"/>
              <a:gd name="connsiteY3102" fmla="*/ 315710 h 506956"/>
              <a:gd name="connsiteX3103" fmla="*/ 474846 w 506956"/>
              <a:gd name="connsiteY3103" fmla="*/ 324904 h 506956"/>
              <a:gd name="connsiteX3104" fmla="*/ 481157 w 506956"/>
              <a:gd name="connsiteY3104" fmla="*/ 334751 h 506956"/>
              <a:gd name="connsiteX3105" fmla="*/ 476995 w 506956"/>
              <a:gd name="connsiteY3105" fmla="*/ 334751 h 506956"/>
              <a:gd name="connsiteX3106" fmla="*/ 472779 w 506956"/>
              <a:gd name="connsiteY3106" fmla="*/ 328060 h 506956"/>
              <a:gd name="connsiteX3107" fmla="*/ 498579 w 506956"/>
              <a:gd name="connsiteY3107" fmla="*/ 328060 h 506956"/>
              <a:gd name="connsiteX3108" fmla="*/ 494363 w 506956"/>
              <a:gd name="connsiteY3108" fmla="*/ 334751 h 506956"/>
              <a:gd name="connsiteX3109" fmla="*/ 490201 w 506956"/>
              <a:gd name="connsiteY3109" fmla="*/ 334751 h 506956"/>
              <a:gd name="connsiteX3110" fmla="*/ 496512 w 506956"/>
              <a:gd name="connsiteY3110" fmla="*/ 324904 h 506956"/>
              <a:gd name="connsiteX3111" fmla="*/ 490609 w 506956"/>
              <a:gd name="connsiteY3111" fmla="*/ 315710 h 506956"/>
              <a:gd name="connsiteX3112" fmla="*/ 494771 w 506956"/>
              <a:gd name="connsiteY3112" fmla="*/ 315710 h 506956"/>
              <a:gd name="connsiteX3113" fmla="*/ 498579 w 506956"/>
              <a:gd name="connsiteY3113" fmla="*/ 321695 h 506956"/>
              <a:gd name="connsiteX3114" fmla="*/ 502387 w 506956"/>
              <a:gd name="connsiteY3114" fmla="*/ 315710 h 506956"/>
              <a:gd name="connsiteX3115" fmla="*/ 506549 w 506956"/>
              <a:gd name="connsiteY3115" fmla="*/ 315710 h 506956"/>
              <a:gd name="connsiteX3116" fmla="*/ 500646 w 506956"/>
              <a:gd name="connsiteY3116" fmla="*/ 324904 h 506956"/>
              <a:gd name="connsiteX3117" fmla="*/ 506957 w 506956"/>
              <a:gd name="connsiteY3117" fmla="*/ 334751 h 506956"/>
              <a:gd name="connsiteX3118" fmla="*/ 502795 w 506956"/>
              <a:gd name="connsiteY3118" fmla="*/ 334751 h 506956"/>
              <a:gd name="connsiteX3119" fmla="*/ 498579 w 506956"/>
              <a:gd name="connsiteY3119" fmla="*/ 328060 h 506956"/>
              <a:gd name="connsiteX3120" fmla="*/ 8378 w 506956"/>
              <a:gd name="connsiteY3120" fmla="*/ 356761 h 506956"/>
              <a:gd name="connsiteX3121" fmla="*/ 4162 w 506956"/>
              <a:gd name="connsiteY3121" fmla="*/ 363452 h 506956"/>
              <a:gd name="connsiteX3122" fmla="*/ 0 w 506956"/>
              <a:gd name="connsiteY3122" fmla="*/ 363452 h 506956"/>
              <a:gd name="connsiteX3123" fmla="*/ 6310 w 506956"/>
              <a:gd name="connsiteY3123" fmla="*/ 353605 h 506956"/>
              <a:gd name="connsiteX3124" fmla="*/ 408 w 506956"/>
              <a:gd name="connsiteY3124" fmla="*/ 344412 h 506956"/>
              <a:gd name="connsiteX3125" fmla="*/ 4570 w 506956"/>
              <a:gd name="connsiteY3125" fmla="*/ 344412 h 506956"/>
              <a:gd name="connsiteX3126" fmla="*/ 8378 w 506956"/>
              <a:gd name="connsiteY3126" fmla="*/ 350396 h 506956"/>
              <a:gd name="connsiteX3127" fmla="*/ 12186 w 506956"/>
              <a:gd name="connsiteY3127" fmla="*/ 344412 h 506956"/>
              <a:gd name="connsiteX3128" fmla="*/ 16347 w 506956"/>
              <a:gd name="connsiteY3128" fmla="*/ 344412 h 506956"/>
              <a:gd name="connsiteX3129" fmla="*/ 10445 w 506956"/>
              <a:gd name="connsiteY3129" fmla="*/ 353605 h 506956"/>
              <a:gd name="connsiteX3130" fmla="*/ 16755 w 506956"/>
              <a:gd name="connsiteY3130" fmla="*/ 363452 h 506956"/>
              <a:gd name="connsiteX3131" fmla="*/ 12594 w 506956"/>
              <a:gd name="connsiteY3131" fmla="*/ 363452 h 506956"/>
              <a:gd name="connsiteX3132" fmla="*/ 8378 w 506956"/>
              <a:gd name="connsiteY3132" fmla="*/ 356761 h 506956"/>
              <a:gd name="connsiteX3133" fmla="*/ 34178 w 506956"/>
              <a:gd name="connsiteY3133" fmla="*/ 356761 h 506956"/>
              <a:gd name="connsiteX3134" fmla="*/ 29962 w 506956"/>
              <a:gd name="connsiteY3134" fmla="*/ 363452 h 506956"/>
              <a:gd name="connsiteX3135" fmla="*/ 25800 w 506956"/>
              <a:gd name="connsiteY3135" fmla="*/ 363452 h 506956"/>
              <a:gd name="connsiteX3136" fmla="*/ 32110 w 506956"/>
              <a:gd name="connsiteY3136" fmla="*/ 353605 h 506956"/>
              <a:gd name="connsiteX3137" fmla="*/ 26208 w 506956"/>
              <a:gd name="connsiteY3137" fmla="*/ 344412 h 506956"/>
              <a:gd name="connsiteX3138" fmla="*/ 30370 w 506956"/>
              <a:gd name="connsiteY3138" fmla="*/ 344412 h 506956"/>
              <a:gd name="connsiteX3139" fmla="*/ 34178 w 506956"/>
              <a:gd name="connsiteY3139" fmla="*/ 350396 h 506956"/>
              <a:gd name="connsiteX3140" fmla="*/ 37986 w 506956"/>
              <a:gd name="connsiteY3140" fmla="*/ 344412 h 506956"/>
              <a:gd name="connsiteX3141" fmla="*/ 42147 w 506956"/>
              <a:gd name="connsiteY3141" fmla="*/ 344412 h 506956"/>
              <a:gd name="connsiteX3142" fmla="*/ 36245 w 506956"/>
              <a:gd name="connsiteY3142" fmla="*/ 353605 h 506956"/>
              <a:gd name="connsiteX3143" fmla="*/ 42555 w 506956"/>
              <a:gd name="connsiteY3143" fmla="*/ 363452 h 506956"/>
              <a:gd name="connsiteX3144" fmla="*/ 38394 w 506956"/>
              <a:gd name="connsiteY3144" fmla="*/ 363452 h 506956"/>
              <a:gd name="connsiteX3145" fmla="*/ 34178 w 506956"/>
              <a:gd name="connsiteY3145" fmla="*/ 356761 h 506956"/>
              <a:gd name="connsiteX3146" fmla="*/ 59978 w 506956"/>
              <a:gd name="connsiteY3146" fmla="*/ 356761 h 506956"/>
              <a:gd name="connsiteX3147" fmla="*/ 55762 w 506956"/>
              <a:gd name="connsiteY3147" fmla="*/ 363452 h 506956"/>
              <a:gd name="connsiteX3148" fmla="*/ 51600 w 506956"/>
              <a:gd name="connsiteY3148" fmla="*/ 363452 h 506956"/>
              <a:gd name="connsiteX3149" fmla="*/ 57911 w 506956"/>
              <a:gd name="connsiteY3149" fmla="*/ 353605 h 506956"/>
              <a:gd name="connsiteX3150" fmla="*/ 52008 w 506956"/>
              <a:gd name="connsiteY3150" fmla="*/ 344412 h 506956"/>
              <a:gd name="connsiteX3151" fmla="*/ 56170 w 506956"/>
              <a:gd name="connsiteY3151" fmla="*/ 344412 h 506956"/>
              <a:gd name="connsiteX3152" fmla="*/ 59978 w 506956"/>
              <a:gd name="connsiteY3152" fmla="*/ 350396 h 506956"/>
              <a:gd name="connsiteX3153" fmla="*/ 63786 w 506956"/>
              <a:gd name="connsiteY3153" fmla="*/ 344412 h 506956"/>
              <a:gd name="connsiteX3154" fmla="*/ 67948 w 506956"/>
              <a:gd name="connsiteY3154" fmla="*/ 344412 h 506956"/>
              <a:gd name="connsiteX3155" fmla="*/ 62045 w 506956"/>
              <a:gd name="connsiteY3155" fmla="*/ 353605 h 506956"/>
              <a:gd name="connsiteX3156" fmla="*/ 68356 w 506956"/>
              <a:gd name="connsiteY3156" fmla="*/ 363452 h 506956"/>
              <a:gd name="connsiteX3157" fmla="*/ 64194 w 506956"/>
              <a:gd name="connsiteY3157" fmla="*/ 363452 h 506956"/>
              <a:gd name="connsiteX3158" fmla="*/ 59978 w 506956"/>
              <a:gd name="connsiteY3158" fmla="*/ 356761 h 506956"/>
              <a:gd name="connsiteX3159" fmla="*/ 85778 w 506956"/>
              <a:gd name="connsiteY3159" fmla="*/ 356761 h 506956"/>
              <a:gd name="connsiteX3160" fmla="*/ 81562 w 506956"/>
              <a:gd name="connsiteY3160" fmla="*/ 363452 h 506956"/>
              <a:gd name="connsiteX3161" fmla="*/ 77400 w 506956"/>
              <a:gd name="connsiteY3161" fmla="*/ 363452 h 506956"/>
              <a:gd name="connsiteX3162" fmla="*/ 83711 w 506956"/>
              <a:gd name="connsiteY3162" fmla="*/ 353605 h 506956"/>
              <a:gd name="connsiteX3163" fmla="*/ 77808 w 506956"/>
              <a:gd name="connsiteY3163" fmla="*/ 344412 h 506956"/>
              <a:gd name="connsiteX3164" fmla="*/ 81970 w 506956"/>
              <a:gd name="connsiteY3164" fmla="*/ 344412 h 506956"/>
              <a:gd name="connsiteX3165" fmla="*/ 85778 w 506956"/>
              <a:gd name="connsiteY3165" fmla="*/ 350396 h 506956"/>
              <a:gd name="connsiteX3166" fmla="*/ 89586 w 506956"/>
              <a:gd name="connsiteY3166" fmla="*/ 344412 h 506956"/>
              <a:gd name="connsiteX3167" fmla="*/ 93748 w 506956"/>
              <a:gd name="connsiteY3167" fmla="*/ 344412 h 506956"/>
              <a:gd name="connsiteX3168" fmla="*/ 87845 w 506956"/>
              <a:gd name="connsiteY3168" fmla="*/ 353605 h 506956"/>
              <a:gd name="connsiteX3169" fmla="*/ 94156 w 506956"/>
              <a:gd name="connsiteY3169" fmla="*/ 363452 h 506956"/>
              <a:gd name="connsiteX3170" fmla="*/ 89994 w 506956"/>
              <a:gd name="connsiteY3170" fmla="*/ 363452 h 506956"/>
              <a:gd name="connsiteX3171" fmla="*/ 85778 w 506956"/>
              <a:gd name="connsiteY3171" fmla="*/ 356761 h 506956"/>
              <a:gd name="connsiteX3172" fmla="*/ 111578 w 506956"/>
              <a:gd name="connsiteY3172" fmla="*/ 356761 h 506956"/>
              <a:gd name="connsiteX3173" fmla="*/ 107362 w 506956"/>
              <a:gd name="connsiteY3173" fmla="*/ 363452 h 506956"/>
              <a:gd name="connsiteX3174" fmla="*/ 103200 w 506956"/>
              <a:gd name="connsiteY3174" fmla="*/ 363452 h 506956"/>
              <a:gd name="connsiteX3175" fmla="*/ 109511 w 506956"/>
              <a:gd name="connsiteY3175" fmla="*/ 353605 h 506956"/>
              <a:gd name="connsiteX3176" fmla="*/ 103608 w 506956"/>
              <a:gd name="connsiteY3176" fmla="*/ 344412 h 506956"/>
              <a:gd name="connsiteX3177" fmla="*/ 107770 w 506956"/>
              <a:gd name="connsiteY3177" fmla="*/ 344412 h 506956"/>
              <a:gd name="connsiteX3178" fmla="*/ 111578 w 506956"/>
              <a:gd name="connsiteY3178" fmla="*/ 350396 h 506956"/>
              <a:gd name="connsiteX3179" fmla="*/ 115386 w 506956"/>
              <a:gd name="connsiteY3179" fmla="*/ 344412 h 506956"/>
              <a:gd name="connsiteX3180" fmla="*/ 119548 w 506956"/>
              <a:gd name="connsiteY3180" fmla="*/ 344412 h 506956"/>
              <a:gd name="connsiteX3181" fmla="*/ 113645 w 506956"/>
              <a:gd name="connsiteY3181" fmla="*/ 353605 h 506956"/>
              <a:gd name="connsiteX3182" fmla="*/ 119956 w 506956"/>
              <a:gd name="connsiteY3182" fmla="*/ 363452 h 506956"/>
              <a:gd name="connsiteX3183" fmla="*/ 115794 w 506956"/>
              <a:gd name="connsiteY3183" fmla="*/ 363452 h 506956"/>
              <a:gd name="connsiteX3184" fmla="*/ 111578 w 506956"/>
              <a:gd name="connsiteY3184" fmla="*/ 356761 h 506956"/>
              <a:gd name="connsiteX3185" fmla="*/ 137378 w 506956"/>
              <a:gd name="connsiteY3185" fmla="*/ 356761 h 506956"/>
              <a:gd name="connsiteX3186" fmla="*/ 133162 w 506956"/>
              <a:gd name="connsiteY3186" fmla="*/ 363452 h 506956"/>
              <a:gd name="connsiteX3187" fmla="*/ 129000 w 506956"/>
              <a:gd name="connsiteY3187" fmla="*/ 363452 h 506956"/>
              <a:gd name="connsiteX3188" fmla="*/ 135311 w 506956"/>
              <a:gd name="connsiteY3188" fmla="*/ 353605 h 506956"/>
              <a:gd name="connsiteX3189" fmla="*/ 129408 w 506956"/>
              <a:gd name="connsiteY3189" fmla="*/ 344412 h 506956"/>
              <a:gd name="connsiteX3190" fmla="*/ 133570 w 506956"/>
              <a:gd name="connsiteY3190" fmla="*/ 344412 h 506956"/>
              <a:gd name="connsiteX3191" fmla="*/ 137378 w 506956"/>
              <a:gd name="connsiteY3191" fmla="*/ 350396 h 506956"/>
              <a:gd name="connsiteX3192" fmla="*/ 141186 w 506956"/>
              <a:gd name="connsiteY3192" fmla="*/ 344412 h 506956"/>
              <a:gd name="connsiteX3193" fmla="*/ 145348 w 506956"/>
              <a:gd name="connsiteY3193" fmla="*/ 344412 h 506956"/>
              <a:gd name="connsiteX3194" fmla="*/ 139445 w 506956"/>
              <a:gd name="connsiteY3194" fmla="*/ 353605 h 506956"/>
              <a:gd name="connsiteX3195" fmla="*/ 145756 w 506956"/>
              <a:gd name="connsiteY3195" fmla="*/ 363452 h 506956"/>
              <a:gd name="connsiteX3196" fmla="*/ 141594 w 506956"/>
              <a:gd name="connsiteY3196" fmla="*/ 363452 h 506956"/>
              <a:gd name="connsiteX3197" fmla="*/ 137378 w 506956"/>
              <a:gd name="connsiteY3197" fmla="*/ 356761 h 506956"/>
              <a:gd name="connsiteX3198" fmla="*/ 163178 w 506956"/>
              <a:gd name="connsiteY3198" fmla="*/ 356761 h 506956"/>
              <a:gd name="connsiteX3199" fmla="*/ 158962 w 506956"/>
              <a:gd name="connsiteY3199" fmla="*/ 363452 h 506956"/>
              <a:gd name="connsiteX3200" fmla="*/ 154800 w 506956"/>
              <a:gd name="connsiteY3200" fmla="*/ 363452 h 506956"/>
              <a:gd name="connsiteX3201" fmla="*/ 161111 w 506956"/>
              <a:gd name="connsiteY3201" fmla="*/ 353605 h 506956"/>
              <a:gd name="connsiteX3202" fmla="*/ 155208 w 506956"/>
              <a:gd name="connsiteY3202" fmla="*/ 344412 h 506956"/>
              <a:gd name="connsiteX3203" fmla="*/ 159370 w 506956"/>
              <a:gd name="connsiteY3203" fmla="*/ 344412 h 506956"/>
              <a:gd name="connsiteX3204" fmla="*/ 163178 w 506956"/>
              <a:gd name="connsiteY3204" fmla="*/ 350396 h 506956"/>
              <a:gd name="connsiteX3205" fmla="*/ 166986 w 506956"/>
              <a:gd name="connsiteY3205" fmla="*/ 344412 h 506956"/>
              <a:gd name="connsiteX3206" fmla="*/ 171148 w 506956"/>
              <a:gd name="connsiteY3206" fmla="*/ 344412 h 506956"/>
              <a:gd name="connsiteX3207" fmla="*/ 165245 w 506956"/>
              <a:gd name="connsiteY3207" fmla="*/ 353605 h 506956"/>
              <a:gd name="connsiteX3208" fmla="*/ 171556 w 506956"/>
              <a:gd name="connsiteY3208" fmla="*/ 363452 h 506956"/>
              <a:gd name="connsiteX3209" fmla="*/ 167394 w 506956"/>
              <a:gd name="connsiteY3209" fmla="*/ 363452 h 506956"/>
              <a:gd name="connsiteX3210" fmla="*/ 163178 w 506956"/>
              <a:gd name="connsiteY3210" fmla="*/ 356761 h 506956"/>
              <a:gd name="connsiteX3211" fmla="*/ 188978 w 506956"/>
              <a:gd name="connsiteY3211" fmla="*/ 356761 h 506956"/>
              <a:gd name="connsiteX3212" fmla="*/ 184762 w 506956"/>
              <a:gd name="connsiteY3212" fmla="*/ 363452 h 506956"/>
              <a:gd name="connsiteX3213" fmla="*/ 180601 w 506956"/>
              <a:gd name="connsiteY3213" fmla="*/ 363452 h 506956"/>
              <a:gd name="connsiteX3214" fmla="*/ 186911 w 506956"/>
              <a:gd name="connsiteY3214" fmla="*/ 353605 h 506956"/>
              <a:gd name="connsiteX3215" fmla="*/ 181009 w 506956"/>
              <a:gd name="connsiteY3215" fmla="*/ 344412 h 506956"/>
              <a:gd name="connsiteX3216" fmla="*/ 185170 w 506956"/>
              <a:gd name="connsiteY3216" fmla="*/ 344412 h 506956"/>
              <a:gd name="connsiteX3217" fmla="*/ 188978 w 506956"/>
              <a:gd name="connsiteY3217" fmla="*/ 350396 h 506956"/>
              <a:gd name="connsiteX3218" fmla="*/ 192786 w 506956"/>
              <a:gd name="connsiteY3218" fmla="*/ 344412 h 506956"/>
              <a:gd name="connsiteX3219" fmla="*/ 196948 w 506956"/>
              <a:gd name="connsiteY3219" fmla="*/ 344412 h 506956"/>
              <a:gd name="connsiteX3220" fmla="*/ 191045 w 506956"/>
              <a:gd name="connsiteY3220" fmla="*/ 353605 h 506956"/>
              <a:gd name="connsiteX3221" fmla="*/ 197356 w 506956"/>
              <a:gd name="connsiteY3221" fmla="*/ 363452 h 506956"/>
              <a:gd name="connsiteX3222" fmla="*/ 193194 w 506956"/>
              <a:gd name="connsiteY3222" fmla="*/ 363452 h 506956"/>
              <a:gd name="connsiteX3223" fmla="*/ 188978 w 506956"/>
              <a:gd name="connsiteY3223" fmla="*/ 356761 h 506956"/>
              <a:gd name="connsiteX3224" fmla="*/ 214778 w 506956"/>
              <a:gd name="connsiteY3224" fmla="*/ 356761 h 506956"/>
              <a:gd name="connsiteX3225" fmla="*/ 210562 w 506956"/>
              <a:gd name="connsiteY3225" fmla="*/ 363452 h 506956"/>
              <a:gd name="connsiteX3226" fmla="*/ 206401 w 506956"/>
              <a:gd name="connsiteY3226" fmla="*/ 363452 h 506956"/>
              <a:gd name="connsiteX3227" fmla="*/ 212711 w 506956"/>
              <a:gd name="connsiteY3227" fmla="*/ 353605 h 506956"/>
              <a:gd name="connsiteX3228" fmla="*/ 206809 w 506956"/>
              <a:gd name="connsiteY3228" fmla="*/ 344412 h 506956"/>
              <a:gd name="connsiteX3229" fmla="*/ 210970 w 506956"/>
              <a:gd name="connsiteY3229" fmla="*/ 344412 h 506956"/>
              <a:gd name="connsiteX3230" fmla="*/ 214778 w 506956"/>
              <a:gd name="connsiteY3230" fmla="*/ 350396 h 506956"/>
              <a:gd name="connsiteX3231" fmla="*/ 218586 w 506956"/>
              <a:gd name="connsiteY3231" fmla="*/ 344412 h 506956"/>
              <a:gd name="connsiteX3232" fmla="*/ 222748 w 506956"/>
              <a:gd name="connsiteY3232" fmla="*/ 344412 h 506956"/>
              <a:gd name="connsiteX3233" fmla="*/ 216846 w 506956"/>
              <a:gd name="connsiteY3233" fmla="*/ 353605 h 506956"/>
              <a:gd name="connsiteX3234" fmla="*/ 223156 w 506956"/>
              <a:gd name="connsiteY3234" fmla="*/ 363452 h 506956"/>
              <a:gd name="connsiteX3235" fmla="*/ 218994 w 506956"/>
              <a:gd name="connsiteY3235" fmla="*/ 363452 h 506956"/>
              <a:gd name="connsiteX3236" fmla="*/ 214778 w 506956"/>
              <a:gd name="connsiteY3236" fmla="*/ 356761 h 506956"/>
              <a:gd name="connsiteX3237" fmla="*/ 240578 w 506956"/>
              <a:gd name="connsiteY3237" fmla="*/ 356761 h 506956"/>
              <a:gd name="connsiteX3238" fmla="*/ 236362 w 506956"/>
              <a:gd name="connsiteY3238" fmla="*/ 363452 h 506956"/>
              <a:gd name="connsiteX3239" fmla="*/ 232201 w 506956"/>
              <a:gd name="connsiteY3239" fmla="*/ 363452 h 506956"/>
              <a:gd name="connsiteX3240" fmla="*/ 238511 w 506956"/>
              <a:gd name="connsiteY3240" fmla="*/ 353605 h 506956"/>
              <a:gd name="connsiteX3241" fmla="*/ 232609 w 506956"/>
              <a:gd name="connsiteY3241" fmla="*/ 344412 h 506956"/>
              <a:gd name="connsiteX3242" fmla="*/ 236770 w 506956"/>
              <a:gd name="connsiteY3242" fmla="*/ 344412 h 506956"/>
              <a:gd name="connsiteX3243" fmla="*/ 240578 w 506956"/>
              <a:gd name="connsiteY3243" fmla="*/ 350396 h 506956"/>
              <a:gd name="connsiteX3244" fmla="*/ 244386 w 506956"/>
              <a:gd name="connsiteY3244" fmla="*/ 344412 h 506956"/>
              <a:gd name="connsiteX3245" fmla="*/ 248548 w 506956"/>
              <a:gd name="connsiteY3245" fmla="*/ 344412 h 506956"/>
              <a:gd name="connsiteX3246" fmla="*/ 242646 w 506956"/>
              <a:gd name="connsiteY3246" fmla="*/ 353605 h 506956"/>
              <a:gd name="connsiteX3247" fmla="*/ 248956 w 506956"/>
              <a:gd name="connsiteY3247" fmla="*/ 363452 h 506956"/>
              <a:gd name="connsiteX3248" fmla="*/ 244794 w 506956"/>
              <a:gd name="connsiteY3248" fmla="*/ 363452 h 506956"/>
              <a:gd name="connsiteX3249" fmla="*/ 240578 w 506956"/>
              <a:gd name="connsiteY3249" fmla="*/ 356761 h 506956"/>
              <a:gd name="connsiteX3250" fmla="*/ 266378 w 506956"/>
              <a:gd name="connsiteY3250" fmla="*/ 356761 h 506956"/>
              <a:gd name="connsiteX3251" fmla="*/ 262162 w 506956"/>
              <a:gd name="connsiteY3251" fmla="*/ 363452 h 506956"/>
              <a:gd name="connsiteX3252" fmla="*/ 258001 w 506956"/>
              <a:gd name="connsiteY3252" fmla="*/ 363452 h 506956"/>
              <a:gd name="connsiteX3253" fmla="*/ 264311 w 506956"/>
              <a:gd name="connsiteY3253" fmla="*/ 353605 h 506956"/>
              <a:gd name="connsiteX3254" fmla="*/ 258409 w 506956"/>
              <a:gd name="connsiteY3254" fmla="*/ 344412 h 506956"/>
              <a:gd name="connsiteX3255" fmla="*/ 262570 w 506956"/>
              <a:gd name="connsiteY3255" fmla="*/ 344412 h 506956"/>
              <a:gd name="connsiteX3256" fmla="*/ 266378 w 506956"/>
              <a:gd name="connsiteY3256" fmla="*/ 350396 h 506956"/>
              <a:gd name="connsiteX3257" fmla="*/ 270187 w 506956"/>
              <a:gd name="connsiteY3257" fmla="*/ 344412 h 506956"/>
              <a:gd name="connsiteX3258" fmla="*/ 274348 w 506956"/>
              <a:gd name="connsiteY3258" fmla="*/ 344412 h 506956"/>
              <a:gd name="connsiteX3259" fmla="*/ 268446 w 506956"/>
              <a:gd name="connsiteY3259" fmla="*/ 353605 h 506956"/>
              <a:gd name="connsiteX3260" fmla="*/ 274756 w 506956"/>
              <a:gd name="connsiteY3260" fmla="*/ 363452 h 506956"/>
              <a:gd name="connsiteX3261" fmla="*/ 270595 w 506956"/>
              <a:gd name="connsiteY3261" fmla="*/ 363452 h 506956"/>
              <a:gd name="connsiteX3262" fmla="*/ 266378 w 506956"/>
              <a:gd name="connsiteY3262" fmla="*/ 356761 h 506956"/>
              <a:gd name="connsiteX3263" fmla="*/ 292179 w 506956"/>
              <a:gd name="connsiteY3263" fmla="*/ 356761 h 506956"/>
              <a:gd name="connsiteX3264" fmla="*/ 287962 w 506956"/>
              <a:gd name="connsiteY3264" fmla="*/ 363452 h 506956"/>
              <a:gd name="connsiteX3265" fmla="*/ 283801 w 506956"/>
              <a:gd name="connsiteY3265" fmla="*/ 363452 h 506956"/>
              <a:gd name="connsiteX3266" fmla="*/ 290111 w 506956"/>
              <a:gd name="connsiteY3266" fmla="*/ 353605 h 506956"/>
              <a:gd name="connsiteX3267" fmla="*/ 284209 w 506956"/>
              <a:gd name="connsiteY3267" fmla="*/ 344412 h 506956"/>
              <a:gd name="connsiteX3268" fmla="*/ 288370 w 506956"/>
              <a:gd name="connsiteY3268" fmla="*/ 344412 h 506956"/>
              <a:gd name="connsiteX3269" fmla="*/ 292179 w 506956"/>
              <a:gd name="connsiteY3269" fmla="*/ 350396 h 506956"/>
              <a:gd name="connsiteX3270" fmla="*/ 295987 w 506956"/>
              <a:gd name="connsiteY3270" fmla="*/ 344412 h 506956"/>
              <a:gd name="connsiteX3271" fmla="*/ 300148 w 506956"/>
              <a:gd name="connsiteY3271" fmla="*/ 344412 h 506956"/>
              <a:gd name="connsiteX3272" fmla="*/ 294246 w 506956"/>
              <a:gd name="connsiteY3272" fmla="*/ 353605 h 506956"/>
              <a:gd name="connsiteX3273" fmla="*/ 300556 w 506956"/>
              <a:gd name="connsiteY3273" fmla="*/ 363452 h 506956"/>
              <a:gd name="connsiteX3274" fmla="*/ 296395 w 506956"/>
              <a:gd name="connsiteY3274" fmla="*/ 363452 h 506956"/>
              <a:gd name="connsiteX3275" fmla="*/ 292179 w 506956"/>
              <a:gd name="connsiteY3275" fmla="*/ 356761 h 506956"/>
              <a:gd name="connsiteX3276" fmla="*/ 317979 w 506956"/>
              <a:gd name="connsiteY3276" fmla="*/ 356761 h 506956"/>
              <a:gd name="connsiteX3277" fmla="*/ 313762 w 506956"/>
              <a:gd name="connsiteY3277" fmla="*/ 363452 h 506956"/>
              <a:gd name="connsiteX3278" fmla="*/ 309601 w 506956"/>
              <a:gd name="connsiteY3278" fmla="*/ 363452 h 506956"/>
              <a:gd name="connsiteX3279" fmla="*/ 315911 w 506956"/>
              <a:gd name="connsiteY3279" fmla="*/ 353605 h 506956"/>
              <a:gd name="connsiteX3280" fmla="*/ 310009 w 506956"/>
              <a:gd name="connsiteY3280" fmla="*/ 344412 h 506956"/>
              <a:gd name="connsiteX3281" fmla="*/ 314170 w 506956"/>
              <a:gd name="connsiteY3281" fmla="*/ 344412 h 506956"/>
              <a:gd name="connsiteX3282" fmla="*/ 317979 w 506956"/>
              <a:gd name="connsiteY3282" fmla="*/ 350396 h 506956"/>
              <a:gd name="connsiteX3283" fmla="*/ 321787 w 506956"/>
              <a:gd name="connsiteY3283" fmla="*/ 344412 h 506956"/>
              <a:gd name="connsiteX3284" fmla="*/ 325948 w 506956"/>
              <a:gd name="connsiteY3284" fmla="*/ 344412 h 506956"/>
              <a:gd name="connsiteX3285" fmla="*/ 320046 w 506956"/>
              <a:gd name="connsiteY3285" fmla="*/ 353605 h 506956"/>
              <a:gd name="connsiteX3286" fmla="*/ 326356 w 506956"/>
              <a:gd name="connsiteY3286" fmla="*/ 363452 h 506956"/>
              <a:gd name="connsiteX3287" fmla="*/ 322195 w 506956"/>
              <a:gd name="connsiteY3287" fmla="*/ 363452 h 506956"/>
              <a:gd name="connsiteX3288" fmla="*/ 317979 w 506956"/>
              <a:gd name="connsiteY3288" fmla="*/ 356761 h 506956"/>
              <a:gd name="connsiteX3289" fmla="*/ 343779 w 506956"/>
              <a:gd name="connsiteY3289" fmla="*/ 356761 h 506956"/>
              <a:gd name="connsiteX3290" fmla="*/ 339563 w 506956"/>
              <a:gd name="connsiteY3290" fmla="*/ 363452 h 506956"/>
              <a:gd name="connsiteX3291" fmla="*/ 335401 w 506956"/>
              <a:gd name="connsiteY3291" fmla="*/ 363452 h 506956"/>
              <a:gd name="connsiteX3292" fmla="*/ 341711 w 506956"/>
              <a:gd name="connsiteY3292" fmla="*/ 353605 h 506956"/>
              <a:gd name="connsiteX3293" fmla="*/ 335809 w 506956"/>
              <a:gd name="connsiteY3293" fmla="*/ 344412 h 506956"/>
              <a:gd name="connsiteX3294" fmla="*/ 339971 w 506956"/>
              <a:gd name="connsiteY3294" fmla="*/ 344412 h 506956"/>
              <a:gd name="connsiteX3295" fmla="*/ 343779 w 506956"/>
              <a:gd name="connsiteY3295" fmla="*/ 350396 h 506956"/>
              <a:gd name="connsiteX3296" fmla="*/ 347587 w 506956"/>
              <a:gd name="connsiteY3296" fmla="*/ 344412 h 506956"/>
              <a:gd name="connsiteX3297" fmla="*/ 351748 w 506956"/>
              <a:gd name="connsiteY3297" fmla="*/ 344412 h 506956"/>
              <a:gd name="connsiteX3298" fmla="*/ 345846 w 506956"/>
              <a:gd name="connsiteY3298" fmla="*/ 353605 h 506956"/>
              <a:gd name="connsiteX3299" fmla="*/ 352156 w 506956"/>
              <a:gd name="connsiteY3299" fmla="*/ 363452 h 506956"/>
              <a:gd name="connsiteX3300" fmla="*/ 347995 w 506956"/>
              <a:gd name="connsiteY3300" fmla="*/ 363452 h 506956"/>
              <a:gd name="connsiteX3301" fmla="*/ 343779 w 506956"/>
              <a:gd name="connsiteY3301" fmla="*/ 356761 h 506956"/>
              <a:gd name="connsiteX3302" fmla="*/ 369579 w 506956"/>
              <a:gd name="connsiteY3302" fmla="*/ 356761 h 506956"/>
              <a:gd name="connsiteX3303" fmla="*/ 365363 w 506956"/>
              <a:gd name="connsiteY3303" fmla="*/ 363452 h 506956"/>
              <a:gd name="connsiteX3304" fmla="*/ 361201 w 506956"/>
              <a:gd name="connsiteY3304" fmla="*/ 363452 h 506956"/>
              <a:gd name="connsiteX3305" fmla="*/ 367511 w 506956"/>
              <a:gd name="connsiteY3305" fmla="*/ 353605 h 506956"/>
              <a:gd name="connsiteX3306" fmla="*/ 361609 w 506956"/>
              <a:gd name="connsiteY3306" fmla="*/ 344412 h 506956"/>
              <a:gd name="connsiteX3307" fmla="*/ 365771 w 506956"/>
              <a:gd name="connsiteY3307" fmla="*/ 344412 h 506956"/>
              <a:gd name="connsiteX3308" fmla="*/ 369579 w 506956"/>
              <a:gd name="connsiteY3308" fmla="*/ 350396 h 506956"/>
              <a:gd name="connsiteX3309" fmla="*/ 373387 w 506956"/>
              <a:gd name="connsiteY3309" fmla="*/ 344412 h 506956"/>
              <a:gd name="connsiteX3310" fmla="*/ 377548 w 506956"/>
              <a:gd name="connsiteY3310" fmla="*/ 344412 h 506956"/>
              <a:gd name="connsiteX3311" fmla="*/ 371646 w 506956"/>
              <a:gd name="connsiteY3311" fmla="*/ 353605 h 506956"/>
              <a:gd name="connsiteX3312" fmla="*/ 377956 w 506956"/>
              <a:gd name="connsiteY3312" fmla="*/ 363452 h 506956"/>
              <a:gd name="connsiteX3313" fmla="*/ 373795 w 506956"/>
              <a:gd name="connsiteY3313" fmla="*/ 363452 h 506956"/>
              <a:gd name="connsiteX3314" fmla="*/ 369579 w 506956"/>
              <a:gd name="connsiteY3314" fmla="*/ 356761 h 506956"/>
              <a:gd name="connsiteX3315" fmla="*/ 395379 w 506956"/>
              <a:gd name="connsiteY3315" fmla="*/ 356761 h 506956"/>
              <a:gd name="connsiteX3316" fmla="*/ 391163 w 506956"/>
              <a:gd name="connsiteY3316" fmla="*/ 363452 h 506956"/>
              <a:gd name="connsiteX3317" fmla="*/ 387001 w 506956"/>
              <a:gd name="connsiteY3317" fmla="*/ 363452 h 506956"/>
              <a:gd name="connsiteX3318" fmla="*/ 393312 w 506956"/>
              <a:gd name="connsiteY3318" fmla="*/ 353605 h 506956"/>
              <a:gd name="connsiteX3319" fmla="*/ 387409 w 506956"/>
              <a:gd name="connsiteY3319" fmla="*/ 344412 h 506956"/>
              <a:gd name="connsiteX3320" fmla="*/ 391571 w 506956"/>
              <a:gd name="connsiteY3320" fmla="*/ 344412 h 506956"/>
              <a:gd name="connsiteX3321" fmla="*/ 395379 w 506956"/>
              <a:gd name="connsiteY3321" fmla="*/ 350396 h 506956"/>
              <a:gd name="connsiteX3322" fmla="*/ 399187 w 506956"/>
              <a:gd name="connsiteY3322" fmla="*/ 344412 h 506956"/>
              <a:gd name="connsiteX3323" fmla="*/ 403348 w 506956"/>
              <a:gd name="connsiteY3323" fmla="*/ 344412 h 506956"/>
              <a:gd name="connsiteX3324" fmla="*/ 397446 w 506956"/>
              <a:gd name="connsiteY3324" fmla="*/ 353605 h 506956"/>
              <a:gd name="connsiteX3325" fmla="*/ 403756 w 506956"/>
              <a:gd name="connsiteY3325" fmla="*/ 363452 h 506956"/>
              <a:gd name="connsiteX3326" fmla="*/ 399595 w 506956"/>
              <a:gd name="connsiteY3326" fmla="*/ 363452 h 506956"/>
              <a:gd name="connsiteX3327" fmla="*/ 395379 w 506956"/>
              <a:gd name="connsiteY3327" fmla="*/ 356761 h 506956"/>
              <a:gd name="connsiteX3328" fmla="*/ 421179 w 506956"/>
              <a:gd name="connsiteY3328" fmla="*/ 356761 h 506956"/>
              <a:gd name="connsiteX3329" fmla="*/ 416963 w 506956"/>
              <a:gd name="connsiteY3329" fmla="*/ 363452 h 506956"/>
              <a:gd name="connsiteX3330" fmla="*/ 412801 w 506956"/>
              <a:gd name="connsiteY3330" fmla="*/ 363452 h 506956"/>
              <a:gd name="connsiteX3331" fmla="*/ 419112 w 506956"/>
              <a:gd name="connsiteY3331" fmla="*/ 353605 h 506956"/>
              <a:gd name="connsiteX3332" fmla="*/ 413209 w 506956"/>
              <a:gd name="connsiteY3332" fmla="*/ 344412 h 506956"/>
              <a:gd name="connsiteX3333" fmla="*/ 417371 w 506956"/>
              <a:gd name="connsiteY3333" fmla="*/ 344412 h 506956"/>
              <a:gd name="connsiteX3334" fmla="*/ 421179 w 506956"/>
              <a:gd name="connsiteY3334" fmla="*/ 350396 h 506956"/>
              <a:gd name="connsiteX3335" fmla="*/ 424987 w 506956"/>
              <a:gd name="connsiteY3335" fmla="*/ 344412 h 506956"/>
              <a:gd name="connsiteX3336" fmla="*/ 429149 w 506956"/>
              <a:gd name="connsiteY3336" fmla="*/ 344412 h 506956"/>
              <a:gd name="connsiteX3337" fmla="*/ 423246 w 506956"/>
              <a:gd name="connsiteY3337" fmla="*/ 353605 h 506956"/>
              <a:gd name="connsiteX3338" fmla="*/ 429557 w 506956"/>
              <a:gd name="connsiteY3338" fmla="*/ 363452 h 506956"/>
              <a:gd name="connsiteX3339" fmla="*/ 425395 w 506956"/>
              <a:gd name="connsiteY3339" fmla="*/ 363452 h 506956"/>
              <a:gd name="connsiteX3340" fmla="*/ 421179 w 506956"/>
              <a:gd name="connsiteY3340" fmla="*/ 356761 h 506956"/>
              <a:gd name="connsiteX3341" fmla="*/ 446979 w 506956"/>
              <a:gd name="connsiteY3341" fmla="*/ 356761 h 506956"/>
              <a:gd name="connsiteX3342" fmla="*/ 442763 w 506956"/>
              <a:gd name="connsiteY3342" fmla="*/ 363452 h 506956"/>
              <a:gd name="connsiteX3343" fmla="*/ 438601 w 506956"/>
              <a:gd name="connsiteY3343" fmla="*/ 363452 h 506956"/>
              <a:gd name="connsiteX3344" fmla="*/ 444912 w 506956"/>
              <a:gd name="connsiteY3344" fmla="*/ 353605 h 506956"/>
              <a:gd name="connsiteX3345" fmla="*/ 439009 w 506956"/>
              <a:gd name="connsiteY3345" fmla="*/ 344412 h 506956"/>
              <a:gd name="connsiteX3346" fmla="*/ 443171 w 506956"/>
              <a:gd name="connsiteY3346" fmla="*/ 344412 h 506956"/>
              <a:gd name="connsiteX3347" fmla="*/ 446979 w 506956"/>
              <a:gd name="connsiteY3347" fmla="*/ 350396 h 506956"/>
              <a:gd name="connsiteX3348" fmla="*/ 450787 w 506956"/>
              <a:gd name="connsiteY3348" fmla="*/ 344412 h 506956"/>
              <a:gd name="connsiteX3349" fmla="*/ 454949 w 506956"/>
              <a:gd name="connsiteY3349" fmla="*/ 344412 h 506956"/>
              <a:gd name="connsiteX3350" fmla="*/ 449046 w 506956"/>
              <a:gd name="connsiteY3350" fmla="*/ 353605 h 506956"/>
              <a:gd name="connsiteX3351" fmla="*/ 455357 w 506956"/>
              <a:gd name="connsiteY3351" fmla="*/ 363452 h 506956"/>
              <a:gd name="connsiteX3352" fmla="*/ 451195 w 506956"/>
              <a:gd name="connsiteY3352" fmla="*/ 363452 h 506956"/>
              <a:gd name="connsiteX3353" fmla="*/ 446979 w 506956"/>
              <a:gd name="connsiteY3353" fmla="*/ 356761 h 506956"/>
              <a:gd name="connsiteX3354" fmla="*/ 472779 w 506956"/>
              <a:gd name="connsiteY3354" fmla="*/ 356761 h 506956"/>
              <a:gd name="connsiteX3355" fmla="*/ 468563 w 506956"/>
              <a:gd name="connsiteY3355" fmla="*/ 363452 h 506956"/>
              <a:gd name="connsiteX3356" fmla="*/ 464401 w 506956"/>
              <a:gd name="connsiteY3356" fmla="*/ 363452 h 506956"/>
              <a:gd name="connsiteX3357" fmla="*/ 470712 w 506956"/>
              <a:gd name="connsiteY3357" fmla="*/ 353605 h 506956"/>
              <a:gd name="connsiteX3358" fmla="*/ 464809 w 506956"/>
              <a:gd name="connsiteY3358" fmla="*/ 344412 h 506956"/>
              <a:gd name="connsiteX3359" fmla="*/ 468971 w 506956"/>
              <a:gd name="connsiteY3359" fmla="*/ 344412 h 506956"/>
              <a:gd name="connsiteX3360" fmla="*/ 472779 w 506956"/>
              <a:gd name="connsiteY3360" fmla="*/ 350396 h 506956"/>
              <a:gd name="connsiteX3361" fmla="*/ 476587 w 506956"/>
              <a:gd name="connsiteY3361" fmla="*/ 344412 h 506956"/>
              <a:gd name="connsiteX3362" fmla="*/ 480749 w 506956"/>
              <a:gd name="connsiteY3362" fmla="*/ 344412 h 506956"/>
              <a:gd name="connsiteX3363" fmla="*/ 474846 w 506956"/>
              <a:gd name="connsiteY3363" fmla="*/ 353605 h 506956"/>
              <a:gd name="connsiteX3364" fmla="*/ 481157 w 506956"/>
              <a:gd name="connsiteY3364" fmla="*/ 363452 h 506956"/>
              <a:gd name="connsiteX3365" fmla="*/ 476995 w 506956"/>
              <a:gd name="connsiteY3365" fmla="*/ 363452 h 506956"/>
              <a:gd name="connsiteX3366" fmla="*/ 472779 w 506956"/>
              <a:gd name="connsiteY3366" fmla="*/ 356761 h 506956"/>
              <a:gd name="connsiteX3367" fmla="*/ 498579 w 506956"/>
              <a:gd name="connsiteY3367" fmla="*/ 356761 h 506956"/>
              <a:gd name="connsiteX3368" fmla="*/ 494363 w 506956"/>
              <a:gd name="connsiteY3368" fmla="*/ 363452 h 506956"/>
              <a:gd name="connsiteX3369" fmla="*/ 490201 w 506956"/>
              <a:gd name="connsiteY3369" fmla="*/ 363452 h 506956"/>
              <a:gd name="connsiteX3370" fmla="*/ 496512 w 506956"/>
              <a:gd name="connsiteY3370" fmla="*/ 353605 h 506956"/>
              <a:gd name="connsiteX3371" fmla="*/ 490609 w 506956"/>
              <a:gd name="connsiteY3371" fmla="*/ 344412 h 506956"/>
              <a:gd name="connsiteX3372" fmla="*/ 494771 w 506956"/>
              <a:gd name="connsiteY3372" fmla="*/ 344412 h 506956"/>
              <a:gd name="connsiteX3373" fmla="*/ 498579 w 506956"/>
              <a:gd name="connsiteY3373" fmla="*/ 350396 h 506956"/>
              <a:gd name="connsiteX3374" fmla="*/ 502387 w 506956"/>
              <a:gd name="connsiteY3374" fmla="*/ 344412 h 506956"/>
              <a:gd name="connsiteX3375" fmla="*/ 506549 w 506956"/>
              <a:gd name="connsiteY3375" fmla="*/ 344412 h 506956"/>
              <a:gd name="connsiteX3376" fmla="*/ 500646 w 506956"/>
              <a:gd name="connsiteY3376" fmla="*/ 353605 h 506956"/>
              <a:gd name="connsiteX3377" fmla="*/ 506957 w 506956"/>
              <a:gd name="connsiteY3377" fmla="*/ 363452 h 506956"/>
              <a:gd name="connsiteX3378" fmla="*/ 502795 w 506956"/>
              <a:gd name="connsiteY3378" fmla="*/ 363452 h 506956"/>
              <a:gd name="connsiteX3379" fmla="*/ 498579 w 506956"/>
              <a:gd name="connsiteY3379" fmla="*/ 356761 h 506956"/>
              <a:gd name="connsiteX3380" fmla="*/ 8378 w 506956"/>
              <a:gd name="connsiteY3380" fmla="*/ 385462 h 506956"/>
              <a:gd name="connsiteX3381" fmla="*/ 4162 w 506956"/>
              <a:gd name="connsiteY3381" fmla="*/ 392153 h 506956"/>
              <a:gd name="connsiteX3382" fmla="*/ 0 w 506956"/>
              <a:gd name="connsiteY3382" fmla="*/ 392153 h 506956"/>
              <a:gd name="connsiteX3383" fmla="*/ 6310 w 506956"/>
              <a:gd name="connsiteY3383" fmla="*/ 382306 h 506956"/>
              <a:gd name="connsiteX3384" fmla="*/ 408 w 506956"/>
              <a:gd name="connsiteY3384" fmla="*/ 373112 h 506956"/>
              <a:gd name="connsiteX3385" fmla="*/ 4570 w 506956"/>
              <a:gd name="connsiteY3385" fmla="*/ 373112 h 506956"/>
              <a:gd name="connsiteX3386" fmla="*/ 8378 w 506956"/>
              <a:gd name="connsiteY3386" fmla="*/ 379097 h 506956"/>
              <a:gd name="connsiteX3387" fmla="*/ 12186 w 506956"/>
              <a:gd name="connsiteY3387" fmla="*/ 373112 h 506956"/>
              <a:gd name="connsiteX3388" fmla="*/ 16347 w 506956"/>
              <a:gd name="connsiteY3388" fmla="*/ 373112 h 506956"/>
              <a:gd name="connsiteX3389" fmla="*/ 10445 w 506956"/>
              <a:gd name="connsiteY3389" fmla="*/ 382306 h 506956"/>
              <a:gd name="connsiteX3390" fmla="*/ 16755 w 506956"/>
              <a:gd name="connsiteY3390" fmla="*/ 392153 h 506956"/>
              <a:gd name="connsiteX3391" fmla="*/ 12594 w 506956"/>
              <a:gd name="connsiteY3391" fmla="*/ 392153 h 506956"/>
              <a:gd name="connsiteX3392" fmla="*/ 8378 w 506956"/>
              <a:gd name="connsiteY3392" fmla="*/ 385462 h 506956"/>
              <a:gd name="connsiteX3393" fmla="*/ 34178 w 506956"/>
              <a:gd name="connsiteY3393" fmla="*/ 385462 h 506956"/>
              <a:gd name="connsiteX3394" fmla="*/ 29962 w 506956"/>
              <a:gd name="connsiteY3394" fmla="*/ 392153 h 506956"/>
              <a:gd name="connsiteX3395" fmla="*/ 25800 w 506956"/>
              <a:gd name="connsiteY3395" fmla="*/ 392153 h 506956"/>
              <a:gd name="connsiteX3396" fmla="*/ 32110 w 506956"/>
              <a:gd name="connsiteY3396" fmla="*/ 382306 h 506956"/>
              <a:gd name="connsiteX3397" fmla="*/ 26208 w 506956"/>
              <a:gd name="connsiteY3397" fmla="*/ 373112 h 506956"/>
              <a:gd name="connsiteX3398" fmla="*/ 30370 w 506956"/>
              <a:gd name="connsiteY3398" fmla="*/ 373112 h 506956"/>
              <a:gd name="connsiteX3399" fmla="*/ 34178 w 506956"/>
              <a:gd name="connsiteY3399" fmla="*/ 379097 h 506956"/>
              <a:gd name="connsiteX3400" fmla="*/ 37986 w 506956"/>
              <a:gd name="connsiteY3400" fmla="*/ 373112 h 506956"/>
              <a:gd name="connsiteX3401" fmla="*/ 42147 w 506956"/>
              <a:gd name="connsiteY3401" fmla="*/ 373112 h 506956"/>
              <a:gd name="connsiteX3402" fmla="*/ 36245 w 506956"/>
              <a:gd name="connsiteY3402" fmla="*/ 382306 h 506956"/>
              <a:gd name="connsiteX3403" fmla="*/ 42555 w 506956"/>
              <a:gd name="connsiteY3403" fmla="*/ 392153 h 506956"/>
              <a:gd name="connsiteX3404" fmla="*/ 38394 w 506956"/>
              <a:gd name="connsiteY3404" fmla="*/ 392153 h 506956"/>
              <a:gd name="connsiteX3405" fmla="*/ 34178 w 506956"/>
              <a:gd name="connsiteY3405" fmla="*/ 385462 h 506956"/>
              <a:gd name="connsiteX3406" fmla="*/ 59978 w 506956"/>
              <a:gd name="connsiteY3406" fmla="*/ 385462 h 506956"/>
              <a:gd name="connsiteX3407" fmla="*/ 55762 w 506956"/>
              <a:gd name="connsiteY3407" fmla="*/ 392153 h 506956"/>
              <a:gd name="connsiteX3408" fmla="*/ 51600 w 506956"/>
              <a:gd name="connsiteY3408" fmla="*/ 392153 h 506956"/>
              <a:gd name="connsiteX3409" fmla="*/ 57911 w 506956"/>
              <a:gd name="connsiteY3409" fmla="*/ 382306 h 506956"/>
              <a:gd name="connsiteX3410" fmla="*/ 52008 w 506956"/>
              <a:gd name="connsiteY3410" fmla="*/ 373112 h 506956"/>
              <a:gd name="connsiteX3411" fmla="*/ 56170 w 506956"/>
              <a:gd name="connsiteY3411" fmla="*/ 373112 h 506956"/>
              <a:gd name="connsiteX3412" fmla="*/ 59978 w 506956"/>
              <a:gd name="connsiteY3412" fmla="*/ 379097 h 506956"/>
              <a:gd name="connsiteX3413" fmla="*/ 63786 w 506956"/>
              <a:gd name="connsiteY3413" fmla="*/ 373112 h 506956"/>
              <a:gd name="connsiteX3414" fmla="*/ 67948 w 506956"/>
              <a:gd name="connsiteY3414" fmla="*/ 373112 h 506956"/>
              <a:gd name="connsiteX3415" fmla="*/ 62045 w 506956"/>
              <a:gd name="connsiteY3415" fmla="*/ 382306 h 506956"/>
              <a:gd name="connsiteX3416" fmla="*/ 68356 w 506956"/>
              <a:gd name="connsiteY3416" fmla="*/ 392153 h 506956"/>
              <a:gd name="connsiteX3417" fmla="*/ 64194 w 506956"/>
              <a:gd name="connsiteY3417" fmla="*/ 392153 h 506956"/>
              <a:gd name="connsiteX3418" fmla="*/ 59978 w 506956"/>
              <a:gd name="connsiteY3418" fmla="*/ 385462 h 506956"/>
              <a:gd name="connsiteX3419" fmla="*/ 85778 w 506956"/>
              <a:gd name="connsiteY3419" fmla="*/ 385462 h 506956"/>
              <a:gd name="connsiteX3420" fmla="*/ 81562 w 506956"/>
              <a:gd name="connsiteY3420" fmla="*/ 392153 h 506956"/>
              <a:gd name="connsiteX3421" fmla="*/ 77400 w 506956"/>
              <a:gd name="connsiteY3421" fmla="*/ 392153 h 506956"/>
              <a:gd name="connsiteX3422" fmla="*/ 83711 w 506956"/>
              <a:gd name="connsiteY3422" fmla="*/ 382306 h 506956"/>
              <a:gd name="connsiteX3423" fmla="*/ 77808 w 506956"/>
              <a:gd name="connsiteY3423" fmla="*/ 373112 h 506956"/>
              <a:gd name="connsiteX3424" fmla="*/ 81970 w 506956"/>
              <a:gd name="connsiteY3424" fmla="*/ 373112 h 506956"/>
              <a:gd name="connsiteX3425" fmla="*/ 85778 w 506956"/>
              <a:gd name="connsiteY3425" fmla="*/ 379097 h 506956"/>
              <a:gd name="connsiteX3426" fmla="*/ 89586 w 506956"/>
              <a:gd name="connsiteY3426" fmla="*/ 373112 h 506956"/>
              <a:gd name="connsiteX3427" fmla="*/ 93748 w 506956"/>
              <a:gd name="connsiteY3427" fmla="*/ 373112 h 506956"/>
              <a:gd name="connsiteX3428" fmla="*/ 87845 w 506956"/>
              <a:gd name="connsiteY3428" fmla="*/ 382306 h 506956"/>
              <a:gd name="connsiteX3429" fmla="*/ 94156 w 506956"/>
              <a:gd name="connsiteY3429" fmla="*/ 392153 h 506956"/>
              <a:gd name="connsiteX3430" fmla="*/ 89994 w 506956"/>
              <a:gd name="connsiteY3430" fmla="*/ 392153 h 506956"/>
              <a:gd name="connsiteX3431" fmla="*/ 85778 w 506956"/>
              <a:gd name="connsiteY3431" fmla="*/ 385462 h 506956"/>
              <a:gd name="connsiteX3432" fmla="*/ 111578 w 506956"/>
              <a:gd name="connsiteY3432" fmla="*/ 385462 h 506956"/>
              <a:gd name="connsiteX3433" fmla="*/ 107362 w 506956"/>
              <a:gd name="connsiteY3433" fmla="*/ 392153 h 506956"/>
              <a:gd name="connsiteX3434" fmla="*/ 103200 w 506956"/>
              <a:gd name="connsiteY3434" fmla="*/ 392153 h 506956"/>
              <a:gd name="connsiteX3435" fmla="*/ 109511 w 506956"/>
              <a:gd name="connsiteY3435" fmla="*/ 382306 h 506956"/>
              <a:gd name="connsiteX3436" fmla="*/ 103608 w 506956"/>
              <a:gd name="connsiteY3436" fmla="*/ 373112 h 506956"/>
              <a:gd name="connsiteX3437" fmla="*/ 107770 w 506956"/>
              <a:gd name="connsiteY3437" fmla="*/ 373112 h 506956"/>
              <a:gd name="connsiteX3438" fmla="*/ 111578 w 506956"/>
              <a:gd name="connsiteY3438" fmla="*/ 379097 h 506956"/>
              <a:gd name="connsiteX3439" fmla="*/ 115386 w 506956"/>
              <a:gd name="connsiteY3439" fmla="*/ 373112 h 506956"/>
              <a:gd name="connsiteX3440" fmla="*/ 119548 w 506956"/>
              <a:gd name="connsiteY3440" fmla="*/ 373112 h 506956"/>
              <a:gd name="connsiteX3441" fmla="*/ 113645 w 506956"/>
              <a:gd name="connsiteY3441" fmla="*/ 382306 h 506956"/>
              <a:gd name="connsiteX3442" fmla="*/ 119956 w 506956"/>
              <a:gd name="connsiteY3442" fmla="*/ 392153 h 506956"/>
              <a:gd name="connsiteX3443" fmla="*/ 115794 w 506956"/>
              <a:gd name="connsiteY3443" fmla="*/ 392153 h 506956"/>
              <a:gd name="connsiteX3444" fmla="*/ 111578 w 506956"/>
              <a:gd name="connsiteY3444" fmla="*/ 385462 h 506956"/>
              <a:gd name="connsiteX3445" fmla="*/ 137378 w 506956"/>
              <a:gd name="connsiteY3445" fmla="*/ 385462 h 506956"/>
              <a:gd name="connsiteX3446" fmla="*/ 133162 w 506956"/>
              <a:gd name="connsiteY3446" fmla="*/ 392153 h 506956"/>
              <a:gd name="connsiteX3447" fmla="*/ 129000 w 506956"/>
              <a:gd name="connsiteY3447" fmla="*/ 392153 h 506956"/>
              <a:gd name="connsiteX3448" fmla="*/ 135311 w 506956"/>
              <a:gd name="connsiteY3448" fmla="*/ 382306 h 506956"/>
              <a:gd name="connsiteX3449" fmla="*/ 129408 w 506956"/>
              <a:gd name="connsiteY3449" fmla="*/ 373112 h 506956"/>
              <a:gd name="connsiteX3450" fmla="*/ 133570 w 506956"/>
              <a:gd name="connsiteY3450" fmla="*/ 373112 h 506956"/>
              <a:gd name="connsiteX3451" fmla="*/ 137378 w 506956"/>
              <a:gd name="connsiteY3451" fmla="*/ 379097 h 506956"/>
              <a:gd name="connsiteX3452" fmla="*/ 141186 w 506956"/>
              <a:gd name="connsiteY3452" fmla="*/ 373112 h 506956"/>
              <a:gd name="connsiteX3453" fmla="*/ 145348 w 506956"/>
              <a:gd name="connsiteY3453" fmla="*/ 373112 h 506956"/>
              <a:gd name="connsiteX3454" fmla="*/ 139445 w 506956"/>
              <a:gd name="connsiteY3454" fmla="*/ 382306 h 506956"/>
              <a:gd name="connsiteX3455" fmla="*/ 145756 w 506956"/>
              <a:gd name="connsiteY3455" fmla="*/ 392153 h 506956"/>
              <a:gd name="connsiteX3456" fmla="*/ 141594 w 506956"/>
              <a:gd name="connsiteY3456" fmla="*/ 392153 h 506956"/>
              <a:gd name="connsiteX3457" fmla="*/ 137378 w 506956"/>
              <a:gd name="connsiteY3457" fmla="*/ 385462 h 506956"/>
              <a:gd name="connsiteX3458" fmla="*/ 163178 w 506956"/>
              <a:gd name="connsiteY3458" fmla="*/ 385462 h 506956"/>
              <a:gd name="connsiteX3459" fmla="*/ 158962 w 506956"/>
              <a:gd name="connsiteY3459" fmla="*/ 392153 h 506956"/>
              <a:gd name="connsiteX3460" fmla="*/ 154800 w 506956"/>
              <a:gd name="connsiteY3460" fmla="*/ 392153 h 506956"/>
              <a:gd name="connsiteX3461" fmla="*/ 161111 w 506956"/>
              <a:gd name="connsiteY3461" fmla="*/ 382306 h 506956"/>
              <a:gd name="connsiteX3462" fmla="*/ 155208 w 506956"/>
              <a:gd name="connsiteY3462" fmla="*/ 373112 h 506956"/>
              <a:gd name="connsiteX3463" fmla="*/ 159370 w 506956"/>
              <a:gd name="connsiteY3463" fmla="*/ 373112 h 506956"/>
              <a:gd name="connsiteX3464" fmla="*/ 163178 w 506956"/>
              <a:gd name="connsiteY3464" fmla="*/ 379097 h 506956"/>
              <a:gd name="connsiteX3465" fmla="*/ 166986 w 506956"/>
              <a:gd name="connsiteY3465" fmla="*/ 373112 h 506956"/>
              <a:gd name="connsiteX3466" fmla="*/ 171148 w 506956"/>
              <a:gd name="connsiteY3466" fmla="*/ 373112 h 506956"/>
              <a:gd name="connsiteX3467" fmla="*/ 165245 w 506956"/>
              <a:gd name="connsiteY3467" fmla="*/ 382306 h 506956"/>
              <a:gd name="connsiteX3468" fmla="*/ 171556 w 506956"/>
              <a:gd name="connsiteY3468" fmla="*/ 392153 h 506956"/>
              <a:gd name="connsiteX3469" fmla="*/ 167394 w 506956"/>
              <a:gd name="connsiteY3469" fmla="*/ 392153 h 506956"/>
              <a:gd name="connsiteX3470" fmla="*/ 163178 w 506956"/>
              <a:gd name="connsiteY3470" fmla="*/ 385462 h 506956"/>
              <a:gd name="connsiteX3471" fmla="*/ 188978 w 506956"/>
              <a:gd name="connsiteY3471" fmla="*/ 385462 h 506956"/>
              <a:gd name="connsiteX3472" fmla="*/ 184762 w 506956"/>
              <a:gd name="connsiteY3472" fmla="*/ 392153 h 506956"/>
              <a:gd name="connsiteX3473" fmla="*/ 180601 w 506956"/>
              <a:gd name="connsiteY3473" fmla="*/ 392153 h 506956"/>
              <a:gd name="connsiteX3474" fmla="*/ 186911 w 506956"/>
              <a:gd name="connsiteY3474" fmla="*/ 382306 h 506956"/>
              <a:gd name="connsiteX3475" fmla="*/ 181009 w 506956"/>
              <a:gd name="connsiteY3475" fmla="*/ 373112 h 506956"/>
              <a:gd name="connsiteX3476" fmla="*/ 185170 w 506956"/>
              <a:gd name="connsiteY3476" fmla="*/ 373112 h 506956"/>
              <a:gd name="connsiteX3477" fmla="*/ 188978 w 506956"/>
              <a:gd name="connsiteY3477" fmla="*/ 379097 h 506956"/>
              <a:gd name="connsiteX3478" fmla="*/ 192786 w 506956"/>
              <a:gd name="connsiteY3478" fmla="*/ 373112 h 506956"/>
              <a:gd name="connsiteX3479" fmla="*/ 196948 w 506956"/>
              <a:gd name="connsiteY3479" fmla="*/ 373112 h 506956"/>
              <a:gd name="connsiteX3480" fmla="*/ 191045 w 506956"/>
              <a:gd name="connsiteY3480" fmla="*/ 382306 h 506956"/>
              <a:gd name="connsiteX3481" fmla="*/ 197356 w 506956"/>
              <a:gd name="connsiteY3481" fmla="*/ 392153 h 506956"/>
              <a:gd name="connsiteX3482" fmla="*/ 193194 w 506956"/>
              <a:gd name="connsiteY3482" fmla="*/ 392153 h 506956"/>
              <a:gd name="connsiteX3483" fmla="*/ 188978 w 506956"/>
              <a:gd name="connsiteY3483" fmla="*/ 385462 h 506956"/>
              <a:gd name="connsiteX3484" fmla="*/ 214778 w 506956"/>
              <a:gd name="connsiteY3484" fmla="*/ 385462 h 506956"/>
              <a:gd name="connsiteX3485" fmla="*/ 210562 w 506956"/>
              <a:gd name="connsiteY3485" fmla="*/ 392153 h 506956"/>
              <a:gd name="connsiteX3486" fmla="*/ 206401 w 506956"/>
              <a:gd name="connsiteY3486" fmla="*/ 392153 h 506956"/>
              <a:gd name="connsiteX3487" fmla="*/ 212711 w 506956"/>
              <a:gd name="connsiteY3487" fmla="*/ 382306 h 506956"/>
              <a:gd name="connsiteX3488" fmla="*/ 206809 w 506956"/>
              <a:gd name="connsiteY3488" fmla="*/ 373112 h 506956"/>
              <a:gd name="connsiteX3489" fmla="*/ 210970 w 506956"/>
              <a:gd name="connsiteY3489" fmla="*/ 373112 h 506956"/>
              <a:gd name="connsiteX3490" fmla="*/ 214778 w 506956"/>
              <a:gd name="connsiteY3490" fmla="*/ 379097 h 506956"/>
              <a:gd name="connsiteX3491" fmla="*/ 218586 w 506956"/>
              <a:gd name="connsiteY3491" fmla="*/ 373112 h 506956"/>
              <a:gd name="connsiteX3492" fmla="*/ 222748 w 506956"/>
              <a:gd name="connsiteY3492" fmla="*/ 373112 h 506956"/>
              <a:gd name="connsiteX3493" fmla="*/ 216846 w 506956"/>
              <a:gd name="connsiteY3493" fmla="*/ 382306 h 506956"/>
              <a:gd name="connsiteX3494" fmla="*/ 223156 w 506956"/>
              <a:gd name="connsiteY3494" fmla="*/ 392153 h 506956"/>
              <a:gd name="connsiteX3495" fmla="*/ 218994 w 506956"/>
              <a:gd name="connsiteY3495" fmla="*/ 392153 h 506956"/>
              <a:gd name="connsiteX3496" fmla="*/ 214778 w 506956"/>
              <a:gd name="connsiteY3496" fmla="*/ 385462 h 506956"/>
              <a:gd name="connsiteX3497" fmla="*/ 240578 w 506956"/>
              <a:gd name="connsiteY3497" fmla="*/ 385462 h 506956"/>
              <a:gd name="connsiteX3498" fmla="*/ 236362 w 506956"/>
              <a:gd name="connsiteY3498" fmla="*/ 392153 h 506956"/>
              <a:gd name="connsiteX3499" fmla="*/ 232201 w 506956"/>
              <a:gd name="connsiteY3499" fmla="*/ 392153 h 506956"/>
              <a:gd name="connsiteX3500" fmla="*/ 238511 w 506956"/>
              <a:gd name="connsiteY3500" fmla="*/ 382306 h 506956"/>
              <a:gd name="connsiteX3501" fmla="*/ 232609 w 506956"/>
              <a:gd name="connsiteY3501" fmla="*/ 373112 h 506956"/>
              <a:gd name="connsiteX3502" fmla="*/ 236770 w 506956"/>
              <a:gd name="connsiteY3502" fmla="*/ 373112 h 506956"/>
              <a:gd name="connsiteX3503" fmla="*/ 240578 w 506956"/>
              <a:gd name="connsiteY3503" fmla="*/ 379097 h 506956"/>
              <a:gd name="connsiteX3504" fmla="*/ 244386 w 506956"/>
              <a:gd name="connsiteY3504" fmla="*/ 373112 h 506956"/>
              <a:gd name="connsiteX3505" fmla="*/ 248548 w 506956"/>
              <a:gd name="connsiteY3505" fmla="*/ 373112 h 506956"/>
              <a:gd name="connsiteX3506" fmla="*/ 242646 w 506956"/>
              <a:gd name="connsiteY3506" fmla="*/ 382306 h 506956"/>
              <a:gd name="connsiteX3507" fmla="*/ 248956 w 506956"/>
              <a:gd name="connsiteY3507" fmla="*/ 392153 h 506956"/>
              <a:gd name="connsiteX3508" fmla="*/ 244794 w 506956"/>
              <a:gd name="connsiteY3508" fmla="*/ 392153 h 506956"/>
              <a:gd name="connsiteX3509" fmla="*/ 240578 w 506956"/>
              <a:gd name="connsiteY3509" fmla="*/ 385462 h 506956"/>
              <a:gd name="connsiteX3510" fmla="*/ 266378 w 506956"/>
              <a:gd name="connsiteY3510" fmla="*/ 385462 h 506956"/>
              <a:gd name="connsiteX3511" fmla="*/ 262162 w 506956"/>
              <a:gd name="connsiteY3511" fmla="*/ 392153 h 506956"/>
              <a:gd name="connsiteX3512" fmla="*/ 258001 w 506956"/>
              <a:gd name="connsiteY3512" fmla="*/ 392153 h 506956"/>
              <a:gd name="connsiteX3513" fmla="*/ 264311 w 506956"/>
              <a:gd name="connsiteY3513" fmla="*/ 382306 h 506956"/>
              <a:gd name="connsiteX3514" fmla="*/ 258409 w 506956"/>
              <a:gd name="connsiteY3514" fmla="*/ 373112 h 506956"/>
              <a:gd name="connsiteX3515" fmla="*/ 262570 w 506956"/>
              <a:gd name="connsiteY3515" fmla="*/ 373112 h 506956"/>
              <a:gd name="connsiteX3516" fmla="*/ 266378 w 506956"/>
              <a:gd name="connsiteY3516" fmla="*/ 379097 h 506956"/>
              <a:gd name="connsiteX3517" fmla="*/ 270187 w 506956"/>
              <a:gd name="connsiteY3517" fmla="*/ 373112 h 506956"/>
              <a:gd name="connsiteX3518" fmla="*/ 274348 w 506956"/>
              <a:gd name="connsiteY3518" fmla="*/ 373112 h 506956"/>
              <a:gd name="connsiteX3519" fmla="*/ 268446 w 506956"/>
              <a:gd name="connsiteY3519" fmla="*/ 382306 h 506956"/>
              <a:gd name="connsiteX3520" fmla="*/ 274756 w 506956"/>
              <a:gd name="connsiteY3520" fmla="*/ 392153 h 506956"/>
              <a:gd name="connsiteX3521" fmla="*/ 270595 w 506956"/>
              <a:gd name="connsiteY3521" fmla="*/ 392153 h 506956"/>
              <a:gd name="connsiteX3522" fmla="*/ 266378 w 506956"/>
              <a:gd name="connsiteY3522" fmla="*/ 385462 h 506956"/>
              <a:gd name="connsiteX3523" fmla="*/ 292179 w 506956"/>
              <a:gd name="connsiteY3523" fmla="*/ 385462 h 506956"/>
              <a:gd name="connsiteX3524" fmla="*/ 287962 w 506956"/>
              <a:gd name="connsiteY3524" fmla="*/ 392153 h 506956"/>
              <a:gd name="connsiteX3525" fmla="*/ 283801 w 506956"/>
              <a:gd name="connsiteY3525" fmla="*/ 392153 h 506956"/>
              <a:gd name="connsiteX3526" fmla="*/ 290111 w 506956"/>
              <a:gd name="connsiteY3526" fmla="*/ 382306 h 506956"/>
              <a:gd name="connsiteX3527" fmla="*/ 284209 w 506956"/>
              <a:gd name="connsiteY3527" fmla="*/ 373112 h 506956"/>
              <a:gd name="connsiteX3528" fmla="*/ 288370 w 506956"/>
              <a:gd name="connsiteY3528" fmla="*/ 373112 h 506956"/>
              <a:gd name="connsiteX3529" fmla="*/ 292179 w 506956"/>
              <a:gd name="connsiteY3529" fmla="*/ 379097 h 506956"/>
              <a:gd name="connsiteX3530" fmla="*/ 295987 w 506956"/>
              <a:gd name="connsiteY3530" fmla="*/ 373112 h 506956"/>
              <a:gd name="connsiteX3531" fmla="*/ 300148 w 506956"/>
              <a:gd name="connsiteY3531" fmla="*/ 373112 h 506956"/>
              <a:gd name="connsiteX3532" fmla="*/ 294246 w 506956"/>
              <a:gd name="connsiteY3532" fmla="*/ 382306 h 506956"/>
              <a:gd name="connsiteX3533" fmla="*/ 300556 w 506956"/>
              <a:gd name="connsiteY3533" fmla="*/ 392153 h 506956"/>
              <a:gd name="connsiteX3534" fmla="*/ 296395 w 506956"/>
              <a:gd name="connsiteY3534" fmla="*/ 392153 h 506956"/>
              <a:gd name="connsiteX3535" fmla="*/ 292179 w 506956"/>
              <a:gd name="connsiteY3535" fmla="*/ 385462 h 506956"/>
              <a:gd name="connsiteX3536" fmla="*/ 317979 w 506956"/>
              <a:gd name="connsiteY3536" fmla="*/ 385462 h 506956"/>
              <a:gd name="connsiteX3537" fmla="*/ 313762 w 506956"/>
              <a:gd name="connsiteY3537" fmla="*/ 392153 h 506956"/>
              <a:gd name="connsiteX3538" fmla="*/ 309601 w 506956"/>
              <a:gd name="connsiteY3538" fmla="*/ 392153 h 506956"/>
              <a:gd name="connsiteX3539" fmla="*/ 315911 w 506956"/>
              <a:gd name="connsiteY3539" fmla="*/ 382306 h 506956"/>
              <a:gd name="connsiteX3540" fmla="*/ 310009 w 506956"/>
              <a:gd name="connsiteY3540" fmla="*/ 373112 h 506956"/>
              <a:gd name="connsiteX3541" fmla="*/ 314170 w 506956"/>
              <a:gd name="connsiteY3541" fmla="*/ 373112 h 506956"/>
              <a:gd name="connsiteX3542" fmla="*/ 317979 w 506956"/>
              <a:gd name="connsiteY3542" fmla="*/ 379097 h 506956"/>
              <a:gd name="connsiteX3543" fmla="*/ 321787 w 506956"/>
              <a:gd name="connsiteY3543" fmla="*/ 373112 h 506956"/>
              <a:gd name="connsiteX3544" fmla="*/ 325948 w 506956"/>
              <a:gd name="connsiteY3544" fmla="*/ 373112 h 506956"/>
              <a:gd name="connsiteX3545" fmla="*/ 320046 w 506956"/>
              <a:gd name="connsiteY3545" fmla="*/ 382306 h 506956"/>
              <a:gd name="connsiteX3546" fmla="*/ 326356 w 506956"/>
              <a:gd name="connsiteY3546" fmla="*/ 392153 h 506956"/>
              <a:gd name="connsiteX3547" fmla="*/ 322195 w 506956"/>
              <a:gd name="connsiteY3547" fmla="*/ 392153 h 506956"/>
              <a:gd name="connsiteX3548" fmla="*/ 317979 w 506956"/>
              <a:gd name="connsiteY3548" fmla="*/ 385462 h 506956"/>
              <a:gd name="connsiteX3549" fmla="*/ 343779 w 506956"/>
              <a:gd name="connsiteY3549" fmla="*/ 385462 h 506956"/>
              <a:gd name="connsiteX3550" fmla="*/ 339563 w 506956"/>
              <a:gd name="connsiteY3550" fmla="*/ 392153 h 506956"/>
              <a:gd name="connsiteX3551" fmla="*/ 335401 w 506956"/>
              <a:gd name="connsiteY3551" fmla="*/ 392153 h 506956"/>
              <a:gd name="connsiteX3552" fmla="*/ 341711 w 506956"/>
              <a:gd name="connsiteY3552" fmla="*/ 382306 h 506956"/>
              <a:gd name="connsiteX3553" fmla="*/ 335809 w 506956"/>
              <a:gd name="connsiteY3553" fmla="*/ 373112 h 506956"/>
              <a:gd name="connsiteX3554" fmla="*/ 339971 w 506956"/>
              <a:gd name="connsiteY3554" fmla="*/ 373112 h 506956"/>
              <a:gd name="connsiteX3555" fmla="*/ 343779 w 506956"/>
              <a:gd name="connsiteY3555" fmla="*/ 379097 h 506956"/>
              <a:gd name="connsiteX3556" fmla="*/ 347587 w 506956"/>
              <a:gd name="connsiteY3556" fmla="*/ 373112 h 506956"/>
              <a:gd name="connsiteX3557" fmla="*/ 351748 w 506956"/>
              <a:gd name="connsiteY3557" fmla="*/ 373112 h 506956"/>
              <a:gd name="connsiteX3558" fmla="*/ 345846 w 506956"/>
              <a:gd name="connsiteY3558" fmla="*/ 382306 h 506956"/>
              <a:gd name="connsiteX3559" fmla="*/ 352156 w 506956"/>
              <a:gd name="connsiteY3559" fmla="*/ 392153 h 506956"/>
              <a:gd name="connsiteX3560" fmla="*/ 347995 w 506956"/>
              <a:gd name="connsiteY3560" fmla="*/ 392153 h 506956"/>
              <a:gd name="connsiteX3561" fmla="*/ 343779 w 506956"/>
              <a:gd name="connsiteY3561" fmla="*/ 385462 h 506956"/>
              <a:gd name="connsiteX3562" fmla="*/ 369579 w 506956"/>
              <a:gd name="connsiteY3562" fmla="*/ 385462 h 506956"/>
              <a:gd name="connsiteX3563" fmla="*/ 365363 w 506956"/>
              <a:gd name="connsiteY3563" fmla="*/ 392153 h 506956"/>
              <a:gd name="connsiteX3564" fmla="*/ 361201 w 506956"/>
              <a:gd name="connsiteY3564" fmla="*/ 392153 h 506956"/>
              <a:gd name="connsiteX3565" fmla="*/ 367511 w 506956"/>
              <a:gd name="connsiteY3565" fmla="*/ 382306 h 506956"/>
              <a:gd name="connsiteX3566" fmla="*/ 361609 w 506956"/>
              <a:gd name="connsiteY3566" fmla="*/ 373112 h 506956"/>
              <a:gd name="connsiteX3567" fmla="*/ 365771 w 506956"/>
              <a:gd name="connsiteY3567" fmla="*/ 373112 h 506956"/>
              <a:gd name="connsiteX3568" fmla="*/ 369579 w 506956"/>
              <a:gd name="connsiteY3568" fmla="*/ 379097 h 506956"/>
              <a:gd name="connsiteX3569" fmla="*/ 373387 w 506956"/>
              <a:gd name="connsiteY3569" fmla="*/ 373112 h 506956"/>
              <a:gd name="connsiteX3570" fmla="*/ 377548 w 506956"/>
              <a:gd name="connsiteY3570" fmla="*/ 373112 h 506956"/>
              <a:gd name="connsiteX3571" fmla="*/ 371646 w 506956"/>
              <a:gd name="connsiteY3571" fmla="*/ 382306 h 506956"/>
              <a:gd name="connsiteX3572" fmla="*/ 377956 w 506956"/>
              <a:gd name="connsiteY3572" fmla="*/ 392153 h 506956"/>
              <a:gd name="connsiteX3573" fmla="*/ 373795 w 506956"/>
              <a:gd name="connsiteY3573" fmla="*/ 392153 h 506956"/>
              <a:gd name="connsiteX3574" fmla="*/ 369579 w 506956"/>
              <a:gd name="connsiteY3574" fmla="*/ 385462 h 506956"/>
              <a:gd name="connsiteX3575" fmla="*/ 395379 w 506956"/>
              <a:gd name="connsiteY3575" fmla="*/ 385462 h 506956"/>
              <a:gd name="connsiteX3576" fmla="*/ 391163 w 506956"/>
              <a:gd name="connsiteY3576" fmla="*/ 392153 h 506956"/>
              <a:gd name="connsiteX3577" fmla="*/ 387001 w 506956"/>
              <a:gd name="connsiteY3577" fmla="*/ 392153 h 506956"/>
              <a:gd name="connsiteX3578" fmla="*/ 393312 w 506956"/>
              <a:gd name="connsiteY3578" fmla="*/ 382306 h 506956"/>
              <a:gd name="connsiteX3579" fmla="*/ 387409 w 506956"/>
              <a:gd name="connsiteY3579" fmla="*/ 373112 h 506956"/>
              <a:gd name="connsiteX3580" fmla="*/ 391571 w 506956"/>
              <a:gd name="connsiteY3580" fmla="*/ 373112 h 506956"/>
              <a:gd name="connsiteX3581" fmla="*/ 395379 w 506956"/>
              <a:gd name="connsiteY3581" fmla="*/ 379097 h 506956"/>
              <a:gd name="connsiteX3582" fmla="*/ 399187 w 506956"/>
              <a:gd name="connsiteY3582" fmla="*/ 373112 h 506956"/>
              <a:gd name="connsiteX3583" fmla="*/ 403348 w 506956"/>
              <a:gd name="connsiteY3583" fmla="*/ 373112 h 506956"/>
              <a:gd name="connsiteX3584" fmla="*/ 397446 w 506956"/>
              <a:gd name="connsiteY3584" fmla="*/ 382306 h 506956"/>
              <a:gd name="connsiteX3585" fmla="*/ 403756 w 506956"/>
              <a:gd name="connsiteY3585" fmla="*/ 392153 h 506956"/>
              <a:gd name="connsiteX3586" fmla="*/ 399595 w 506956"/>
              <a:gd name="connsiteY3586" fmla="*/ 392153 h 506956"/>
              <a:gd name="connsiteX3587" fmla="*/ 395379 w 506956"/>
              <a:gd name="connsiteY3587" fmla="*/ 385462 h 506956"/>
              <a:gd name="connsiteX3588" fmla="*/ 421179 w 506956"/>
              <a:gd name="connsiteY3588" fmla="*/ 385462 h 506956"/>
              <a:gd name="connsiteX3589" fmla="*/ 416963 w 506956"/>
              <a:gd name="connsiteY3589" fmla="*/ 392153 h 506956"/>
              <a:gd name="connsiteX3590" fmla="*/ 412801 w 506956"/>
              <a:gd name="connsiteY3590" fmla="*/ 392153 h 506956"/>
              <a:gd name="connsiteX3591" fmla="*/ 419112 w 506956"/>
              <a:gd name="connsiteY3591" fmla="*/ 382306 h 506956"/>
              <a:gd name="connsiteX3592" fmla="*/ 413209 w 506956"/>
              <a:gd name="connsiteY3592" fmla="*/ 373112 h 506956"/>
              <a:gd name="connsiteX3593" fmla="*/ 417371 w 506956"/>
              <a:gd name="connsiteY3593" fmla="*/ 373112 h 506956"/>
              <a:gd name="connsiteX3594" fmla="*/ 421179 w 506956"/>
              <a:gd name="connsiteY3594" fmla="*/ 379097 h 506956"/>
              <a:gd name="connsiteX3595" fmla="*/ 424987 w 506956"/>
              <a:gd name="connsiteY3595" fmla="*/ 373112 h 506956"/>
              <a:gd name="connsiteX3596" fmla="*/ 429149 w 506956"/>
              <a:gd name="connsiteY3596" fmla="*/ 373112 h 506956"/>
              <a:gd name="connsiteX3597" fmla="*/ 423246 w 506956"/>
              <a:gd name="connsiteY3597" fmla="*/ 382306 h 506956"/>
              <a:gd name="connsiteX3598" fmla="*/ 429557 w 506956"/>
              <a:gd name="connsiteY3598" fmla="*/ 392153 h 506956"/>
              <a:gd name="connsiteX3599" fmla="*/ 425395 w 506956"/>
              <a:gd name="connsiteY3599" fmla="*/ 392153 h 506956"/>
              <a:gd name="connsiteX3600" fmla="*/ 421179 w 506956"/>
              <a:gd name="connsiteY3600" fmla="*/ 385462 h 506956"/>
              <a:gd name="connsiteX3601" fmla="*/ 446979 w 506956"/>
              <a:gd name="connsiteY3601" fmla="*/ 385462 h 506956"/>
              <a:gd name="connsiteX3602" fmla="*/ 442763 w 506956"/>
              <a:gd name="connsiteY3602" fmla="*/ 392153 h 506956"/>
              <a:gd name="connsiteX3603" fmla="*/ 438601 w 506956"/>
              <a:gd name="connsiteY3603" fmla="*/ 392153 h 506956"/>
              <a:gd name="connsiteX3604" fmla="*/ 444912 w 506956"/>
              <a:gd name="connsiteY3604" fmla="*/ 382306 h 506956"/>
              <a:gd name="connsiteX3605" fmla="*/ 439009 w 506956"/>
              <a:gd name="connsiteY3605" fmla="*/ 373112 h 506956"/>
              <a:gd name="connsiteX3606" fmla="*/ 443171 w 506956"/>
              <a:gd name="connsiteY3606" fmla="*/ 373112 h 506956"/>
              <a:gd name="connsiteX3607" fmla="*/ 446979 w 506956"/>
              <a:gd name="connsiteY3607" fmla="*/ 379097 h 506956"/>
              <a:gd name="connsiteX3608" fmla="*/ 450787 w 506956"/>
              <a:gd name="connsiteY3608" fmla="*/ 373112 h 506956"/>
              <a:gd name="connsiteX3609" fmla="*/ 454949 w 506956"/>
              <a:gd name="connsiteY3609" fmla="*/ 373112 h 506956"/>
              <a:gd name="connsiteX3610" fmla="*/ 449046 w 506956"/>
              <a:gd name="connsiteY3610" fmla="*/ 382306 h 506956"/>
              <a:gd name="connsiteX3611" fmla="*/ 455357 w 506956"/>
              <a:gd name="connsiteY3611" fmla="*/ 392153 h 506956"/>
              <a:gd name="connsiteX3612" fmla="*/ 451195 w 506956"/>
              <a:gd name="connsiteY3612" fmla="*/ 392153 h 506956"/>
              <a:gd name="connsiteX3613" fmla="*/ 446979 w 506956"/>
              <a:gd name="connsiteY3613" fmla="*/ 385462 h 506956"/>
              <a:gd name="connsiteX3614" fmla="*/ 472779 w 506956"/>
              <a:gd name="connsiteY3614" fmla="*/ 385462 h 506956"/>
              <a:gd name="connsiteX3615" fmla="*/ 468563 w 506956"/>
              <a:gd name="connsiteY3615" fmla="*/ 392153 h 506956"/>
              <a:gd name="connsiteX3616" fmla="*/ 464401 w 506956"/>
              <a:gd name="connsiteY3616" fmla="*/ 392153 h 506956"/>
              <a:gd name="connsiteX3617" fmla="*/ 470712 w 506956"/>
              <a:gd name="connsiteY3617" fmla="*/ 382306 h 506956"/>
              <a:gd name="connsiteX3618" fmla="*/ 464809 w 506956"/>
              <a:gd name="connsiteY3618" fmla="*/ 373112 h 506956"/>
              <a:gd name="connsiteX3619" fmla="*/ 468971 w 506956"/>
              <a:gd name="connsiteY3619" fmla="*/ 373112 h 506956"/>
              <a:gd name="connsiteX3620" fmla="*/ 472779 w 506956"/>
              <a:gd name="connsiteY3620" fmla="*/ 379097 h 506956"/>
              <a:gd name="connsiteX3621" fmla="*/ 476587 w 506956"/>
              <a:gd name="connsiteY3621" fmla="*/ 373112 h 506956"/>
              <a:gd name="connsiteX3622" fmla="*/ 480749 w 506956"/>
              <a:gd name="connsiteY3622" fmla="*/ 373112 h 506956"/>
              <a:gd name="connsiteX3623" fmla="*/ 474846 w 506956"/>
              <a:gd name="connsiteY3623" fmla="*/ 382306 h 506956"/>
              <a:gd name="connsiteX3624" fmla="*/ 481157 w 506956"/>
              <a:gd name="connsiteY3624" fmla="*/ 392153 h 506956"/>
              <a:gd name="connsiteX3625" fmla="*/ 476995 w 506956"/>
              <a:gd name="connsiteY3625" fmla="*/ 392153 h 506956"/>
              <a:gd name="connsiteX3626" fmla="*/ 472779 w 506956"/>
              <a:gd name="connsiteY3626" fmla="*/ 385462 h 506956"/>
              <a:gd name="connsiteX3627" fmla="*/ 498579 w 506956"/>
              <a:gd name="connsiteY3627" fmla="*/ 385462 h 506956"/>
              <a:gd name="connsiteX3628" fmla="*/ 494363 w 506956"/>
              <a:gd name="connsiteY3628" fmla="*/ 392153 h 506956"/>
              <a:gd name="connsiteX3629" fmla="*/ 490201 w 506956"/>
              <a:gd name="connsiteY3629" fmla="*/ 392153 h 506956"/>
              <a:gd name="connsiteX3630" fmla="*/ 496512 w 506956"/>
              <a:gd name="connsiteY3630" fmla="*/ 382306 h 506956"/>
              <a:gd name="connsiteX3631" fmla="*/ 490609 w 506956"/>
              <a:gd name="connsiteY3631" fmla="*/ 373112 h 506956"/>
              <a:gd name="connsiteX3632" fmla="*/ 494771 w 506956"/>
              <a:gd name="connsiteY3632" fmla="*/ 373112 h 506956"/>
              <a:gd name="connsiteX3633" fmla="*/ 498579 w 506956"/>
              <a:gd name="connsiteY3633" fmla="*/ 379097 h 506956"/>
              <a:gd name="connsiteX3634" fmla="*/ 502387 w 506956"/>
              <a:gd name="connsiteY3634" fmla="*/ 373112 h 506956"/>
              <a:gd name="connsiteX3635" fmla="*/ 506549 w 506956"/>
              <a:gd name="connsiteY3635" fmla="*/ 373112 h 506956"/>
              <a:gd name="connsiteX3636" fmla="*/ 500646 w 506956"/>
              <a:gd name="connsiteY3636" fmla="*/ 382306 h 506956"/>
              <a:gd name="connsiteX3637" fmla="*/ 506957 w 506956"/>
              <a:gd name="connsiteY3637" fmla="*/ 392153 h 506956"/>
              <a:gd name="connsiteX3638" fmla="*/ 502795 w 506956"/>
              <a:gd name="connsiteY3638" fmla="*/ 392153 h 506956"/>
              <a:gd name="connsiteX3639" fmla="*/ 498579 w 506956"/>
              <a:gd name="connsiteY3639" fmla="*/ 385462 h 506956"/>
              <a:gd name="connsiteX3640" fmla="*/ 8378 w 506956"/>
              <a:gd name="connsiteY3640" fmla="*/ 414163 h 506956"/>
              <a:gd name="connsiteX3641" fmla="*/ 4162 w 506956"/>
              <a:gd name="connsiteY3641" fmla="*/ 420854 h 506956"/>
              <a:gd name="connsiteX3642" fmla="*/ 0 w 506956"/>
              <a:gd name="connsiteY3642" fmla="*/ 420854 h 506956"/>
              <a:gd name="connsiteX3643" fmla="*/ 6310 w 506956"/>
              <a:gd name="connsiteY3643" fmla="*/ 411007 h 506956"/>
              <a:gd name="connsiteX3644" fmla="*/ 408 w 506956"/>
              <a:gd name="connsiteY3644" fmla="*/ 401813 h 506956"/>
              <a:gd name="connsiteX3645" fmla="*/ 4570 w 506956"/>
              <a:gd name="connsiteY3645" fmla="*/ 401813 h 506956"/>
              <a:gd name="connsiteX3646" fmla="*/ 8378 w 506956"/>
              <a:gd name="connsiteY3646" fmla="*/ 407798 h 506956"/>
              <a:gd name="connsiteX3647" fmla="*/ 12186 w 506956"/>
              <a:gd name="connsiteY3647" fmla="*/ 401813 h 506956"/>
              <a:gd name="connsiteX3648" fmla="*/ 16347 w 506956"/>
              <a:gd name="connsiteY3648" fmla="*/ 401813 h 506956"/>
              <a:gd name="connsiteX3649" fmla="*/ 10445 w 506956"/>
              <a:gd name="connsiteY3649" fmla="*/ 411007 h 506956"/>
              <a:gd name="connsiteX3650" fmla="*/ 16755 w 506956"/>
              <a:gd name="connsiteY3650" fmla="*/ 420854 h 506956"/>
              <a:gd name="connsiteX3651" fmla="*/ 12594 w 506956"/>
              <a:gd name="connsiteY3651" fmla="*/ 420854 h 506956"/>
              <a:gd name="connsiteX3652" fmla="*/ 8378 w 506956"/>
              <a:gd name="connsiteY3652" fmla="*/ 414163 h 506956"/>
              <a:gd name="connsiteX3653" fmla="*/ 34178 w 506956"/>
              <a:gd name="connsiteY3653" fmla="*/ 414163 h 506956"/>
              <a:gd name="connsiteX3654" fmla="*/ 29962 w 506956"/>
              <a:gd name="connsiteY3654" fmla="*/ 420854 h 506956"/>
              <a:gd name="connsiteX3655" fmla="*/ 25800 w 506956"/>
              <a:gd name="connsiteY3655" fmla="*/ 420854 h 506956"/>
              <a:gd name="connsiteX3656" fmla="*/ 32110 w 506956"/>
              <a:gd name="connsiteY3656" fmla="*/ 411007 h 506956"/>
              <a:gd name="connsiteX3657" fmla="*/ 26208 w 506956"/>
              <a:gd name="connsiteY3657" fmla="*/ 401813 h 506956"/>
              <a:gd name="connsiteX3658" fmla="*/ 30370 w 506956"/>
              <a:gd name="connsiteY3658" fmla="*/ 401813 h 506956"/>
              <a:gd name="connsiteX3659" fmla="*/ 34178 w 506956"/>
              <a:gd name="connsiteY3659" fmla="*/ 407798 h 506956"/>
              <a:gd name="connsiteX3660" fmla="*/ 37986 w 506956"/>
              <a:gd name="connsiteY3660" fmla="*/ 401813 h 506956"/>
              <a:gd name="connsiteX3661" fmla="*/ 42147 w 506956"/>
              <a:gd name="connsiteY3661" fmla="*/ 401813 h 506956"/>
              <a:gd name="connsiteX3662" fmla="*/ 36245 w 506956"/>
              <a:gd name="connsiteY3662" fmla="*/ 411007 h 506956"/>
              <a:gd name="connsiteX3663" fmla="*/ 42555 w 506956"/>
              <a:gd name="connsiteY3663" fmla="*/ 420854 h 506956"/>
              <a:gd name="connsiteX3664" fmla="*/ 38394 w 506956"/>
              <a:gd name="connsiteY3664" fmla="*/ 420854 h 506956"/>
              <a:gd name="connsiteX3665" fmla="*/ 34178 w 506956"/>
              <a:gd name="connsiteY3665" fmla="*/ 414163 h 506956"/>
              <a:gd name="connsiteX3666" fmla="*/ 59978 w 506956"/>
              <a:gd name="connsiteY3666" fmla="*/ 414163 h 506956"/>
              <a:gd name="connsiteX3667" fmla="*/ 55762 w 506956"/>
              <a:gd name="connsiteY3667" fmla="*/ 420854 h 506956"/>
              <a:gd name="connsiteX3668" fmla="*/ 51600 w 506956"/>
              <a:gd name="connsiteY3668" fmla="*/ 420854 h 506956"/>
              <a:gd name="connsiteX3669" fmla="*/ 57911 w 506956"/>
              <a:gd name="connsiteY3669" fmla="*/ 411007 h 506956"/>
              <a:gd name="connsiteX3670" fmla="*/ 52008 w 506956"/>
              <a:gd name="connsiteY3670" fmla="*/ 401813 h 506956"/>
              <a:gd name="connsiteX3671" fmla="*/ 56170 w 506956"/>
              <a:gd name="connsiteY3671" fmla="*/ 401813 h 506956"/>
              <a:gd name="connsiteX3672" fmla="*/ 59978 w 506956"/>
              <a:gd name="connsiteY3672" fmla="*/ 407798 h 506956"/>
              <a:gd name="connsiteX3673" fmla="*/ 63786 w 506956"/>
              <a:gd name="connsiteY3673" fmla="*/ 401813 h 506956"/>
              <a:gd name="connsiteX3674" fmla="*/ 67948 w 506956"/>
              <a:gd name="connsiteY3674" fmla="*/ 401813 h 506956"/>
              <a:gd name="connsiteX3675" fmla="*/ 62045 w 506956"/>
              <a:gd name="connsiteY3675" fmla="*/ 411007 h 506956"/>
              <a:gd name="connsiteX3676" fmla="*/ 68356 w 506956"/>
              <a:gd name="connsiteY3676" fmla="*/ 420854 h 506956"/>
              <a:gd name="connsiteX3677" fmla="*/ 64194 w 506956"/>
              <a:gd name="connsiteY3677" fmla="*/ 420854 h 506956"/>
              <a:gd name="connsiteX3678" fmla="*/ 59978 w 506956"/>
              <a:gd name="connsiteY3678" fmla="*/ 414163 h 506956"/>
              <a:gd name="connsiteX3679" fmla="*/ 85778 w 506956"/>
              <a:gd name="connsiteY3679" fmla="*/ 414163 h 506956"/>
              <a:gd name="connsiteX3680" fmla="*/ 81562 w 506956"/>
              <a:gd name="connsiteY3680" fmla="*/ 420854 h 506956"/>
              <a:gd name="connsiteX3681" fmla="*/ 77400 w 506956"/>
              <a:gd name="connsiteY3681" fmla="*/ 420854 h 506956"/>
              <a:gd name="connsiteX3682" fmla="*/ 83711 w 506956"/>
              <a:gd name="connsiteY3682" fmla="*/ 411007 h 506956"/>
              <a:gd name="connsiteX3683" fmla="*/ 77808 w 506956"/>
              <a:gd name="connsiteY3683" fmla="*/ 401813 h 506956"/>
              <a:gd name="connsiteX3684" fmla="*/ 81970 w 506956"/>
              <a:gd name="connsiteY3684" fmla="*/ 401813 h 506956"/>
              <a:gd name="connsiteX3685" fmla="*/ 85778 w 506956"/>
              <a:gd name="connsiteY3685" fmla="*/ 407798 h 506956"/>
              <a:gd name="connsiteX3686" fmla="*/ 89586 w 506956"/>
              <a:gd name="connsiteY3686" fmla="*/ 401813 h 506956"/>
              <a:gd name="connsiteX3687" fmla="*/ 93748 w 506956"/>
              <a:gd name="connsiteY3687" fmla="*/ 401813 h 506956"/>
              <a:gd name="connsiteX3688" fmla="*/ 87845 w 506956"/>
              <a:gd name="connsiteY3688" fmla="*/ 411007 h 506956"/>
              <a:gd name="connsiteX3689" fmla="*/ 94156 w 506956"/>
              <a:gd name="connsiteY3689" fmla="*/ 420854 h 506956"/>
              <a:gd name="connsiteX3690" fmla="*/ 89994 w 506956"/>
              <a:gd name="connsiteY3690" fmla="*/ 420854 h 506956"/>
              <a:gd name="connsiteX3691" fmla="*/ 85778 w 506956"/>
              <a:gd name="connsiteY3691" fmla="*/ 414163 h 506956"/>
              <a:gd name="connsiteX3692" fmla="*/ 111578 w 506956"/>
              <a:gd name="connsiteY3692" fmla="*/ 414163 h 506956"/>
              <a:gd name="connsiteX3693" fmla="*/ 107362 w 506956"/>
              <a:gd name="connsiteY3693" fmla="*/ 420854 h 506956"/>
              <a:gd name="connsiteX3694" fmla="*/ 103200 w 506956"/>
              <a:gd name="connsiteY3694" fmla="*/ 420854 h 506956"/>
              <a:gd name="connsiteX3695" fmla="*/ 109511 w 506956"/>
              <a:gd name="connsiteY3695" fmla="*/ 411007 h 506956"/>
              <a:gd name="connsiteX3696" fmla="*/ 103608 w 506956"/>
              <a:gd name="connsiteY3696" fmla="*/ 401813 h 506956"/>
              <a:gd name="connsiteX3697" fmla="*/ 107770 w 506956"/>
              <a:gd name="connsiteY3697" fmla="*/ 401813 h 506956"/>
              <a:gd name="connsiteX3698" fmla="*/ 111578 w 506956"/>
              <a:gd name="connsiteY3698" fmla="*/ 407798 h 506956"/>
              <a:gd name="connsiteX3699" fmla="*/ 115386 w 506956"/>
              <a:gd name="connsiteY3699" fmla="*/ 401813 h 506956"/>
              <a:gd name="connsiteX3700" fmla="*/ 119548 w 506956"/>
              <a:gd name="connsiteY3700" fmla="*/ 401813 h 506956"/>
              <a:gd name="connsiteX3701" fmla="*/ 113645 w 506956"/>
              <a:gd name="connsiteY3701" fmla="*/ 411007 h 506956"/>
              <a:gd name="connsiteX3702" fmla="*/ 119956 w 506956"/>
              <a:gd name="connsiteY3702" fmla="*/ 420854 h 506956"/>
              <a:gd name="connsiteX3703" fmla="*/ 115794 w 506956"/>
              <a:gd name="connsiteY3703" fmla="*/ 420854 h 506956"/>
              <a:gd name="connsiteX3704" fmla="*/ 111578 w 506956"/>
              <a:gd name="connsiteY3704" fmla="*/ 414163 h 506956"/>
              <a:gd name="connsiteX3705" fmla="*/ 137378 w 506956"/>
              <a:gd name="connsiteY3705" fmla="*/ 414163 h 506956"/>
              <a:gd name="connsiteX3706" fmla="*/ 133162 w 506956"/>
              <a:gd name="connsiteY3706" fmla="*/ 420854 h 506956"/>
              <a:gd name="connsiteX3707" fmla="*/ 129000 w 506956"/>
              <a:gd name="connsiteY3707" fmla="*/ 420854 h 506956"/>
              <a:gd name="connsiteX3708" fmla="*/ 135311 w 506956"/>
              <a:gd name="connsiteY3708" fmla="*/ 411007 h 506956"/>
              <a:gd name="connsiteX3709" fmla="*/ 129408 w 506956"/>
              <a:gd name="connsiteY3709" fmla="*/ 401813 h 506956"/>
              <a:gd name="connsiteX3710" fmla="*/ 133570 w 506956"/>
              <a:gd name="connsiteY3710" fmla="*/ 401813 h 506956"/>
              <a:gd name="connsiteX3711" fmla="*/ 137378 w 506956"/>
              <a:gd name="connsiteY3711" fmla="*/ 407798 h 506956"/>
              <a:gd name="connsiteX3712" fmla="*/ 141186 w 506956"/>
              <a:gd name="connsiteY3712" fmla="*/ 401813 h 506956"/>
              <a:gd name="connsiteX3713" fmla="*/ 145348 w 506956"/>
              <a:gd name="connsiteY3713" fmla="*/ 401813 h 506956"/>
              <a:gd name="connsiteX3714" fmla="*/ 139445 w 506956"/>
              <a:gd name="connsiteY3714" fmla="*/ 411007 h 506956"/>
              <a:gd name="connsiteX3715" fmla="*/ 145756 w 506956"/>
              <a:gd name="connsiteY3715" fmla="*/ 420854 h 506956"/>
              <a:gd name="connsiteX3716" fmla="*/ 141594 w 506956"/>
              <a:gd name="connsiteY3716" fmla="*/ 420854 h 506956"/>
              <a:gd name="connsiteX3717" fmla="*/ 137378 w 506956"/>
              <a:gd name="connsiteY3717" fmla="*/ 414163 h 506956"/>
              <a:gd name="connsiteX3718" fmla="*/ 163178 w 506956"/>
              <a:gd name="connsiteY3718" fmla="*/ 414163 h 506956"/>
              <a:gd name="connsiteX3719" fmla="*/ 158962 w 506956"/>
              <a:gd name="connsiteY3719" fmla="*/ 420854 h 506956"/>
              <a:gd name="connsiteX3720" fmla="*/ 154800 w 506956"/>
              <a:gd name="connsiteY3720" fmla="*/ 420854 h 506956"/>
              <a:gd name="connsiteX3721" fmla="*/ 161111 w 506956"/>
              <a:gd name="connsiteY3721" fmla="*/ 411007 h 506956"/>
              <a:gd name="connsiteX3722" fmla="*/ 155208 w 506956"/>
              <a:gd name="connsiteY3722" fmla="*/ 401813 h 506956"/>
              <a:gd name="connsiteX3723" fmla="*/ 159370 w 506956"/>
              <a:gd name="connsiteY3723" fmla="*/ 401813 h 506956"/>
              <a:gd name="connsiteX3724" fmla="*/ 163178 w 506956"/>
              <a:gd name="connsiteY3724" fmla="*/ 407798 h 506956"/>
              <a:gd name="connsiteX3725" fmla="*/ 166986 w 506956"/>
              <a:gd name="connsiteY3725" fmla="*/ 401813 h 506956"/>
              <a:gd name="connsiteX3726" fmla="*/ 171148 w 506956"/>
              <a:gd name="connsiteY3726" fmla="*/ 401813 h 506956"/>
              <a:gd name="connsiteX3727" fmla="*/ 165245 w 506956"/>
              <a:gd name="connsiteY3727" fmla="*/ 411007 h 506956"/>
              <a:gd name="connsiteX3728" fmla="*/ 171556 w 506956"/>
              <a:gd name="connsiteY3728" fmla="*/ 420854 h 506956"/>
              <a:gd name="connsiteX3729" fmla="*/ 167394 w 506956"/>
              <a:gd name="connsiteY3729" fmla="*/ 420854 h 506956"/>
              <a:gd name="connsiteX3730" fmla="*/ 163178 w 506956"/>
              <a:gd name="connsiteY3730" fmla="*/ 414163 h 506956"/>
              <a:gd name="connsiteX3731" fmla="*/ 188978 w 506956"/>
              <a:gd name="connsiteY3731" fmla="*/ 414163 h 506956"/>
              <a:gd name="connsiteX3732" fmla="*/ 184762 w 506956"/>
              <a:gd name="connsiteY3732" fmla="*/ 420854 h 506956"/>
              <a:gd name="connsiteX3733" fmla="*/ 180601 w 506956"/>
              <a:gd name="connsiteY3733" fmla="*/ 420854 h 506956"/>
              <a:gd name="connsiteX3734" fmla="*/ 186911 w 506956"/>
              <a:gd name="connsiteY3734" fmla="*/ 411007 h 506956"/>
              <a:gd name="connsiteX3735" fmla="*/ 181009 w 506956"/>
              <a:gd name="connsiteY3735" fmla="*/ 401813 h 506956"/>
              <a:gd name="connsiteX3736" fmla="*/ 185170 w 506956"/>
              <a:gd name="connsiteY3736" fmla="*/ 401813 h 506956"/>
              <a:gd name="connsiteX3737" fmla="*/ 188978 w 506956"/>
              <a:gd name="connsiteY3737" fmla="*/ 407798 h 506956"/>
              <a:gd name="connsiteX3738" fmla="*/ 192786 w 506956"/>
              <a:gd name="connsiteY3738" fmla="*/ 401813 h 506956"/>
              <a:gd name="connsiteX3739" fmla="*/ 196948 w 506956"/>
              <a:gd name="connsiteY3739" fmla="*/ 401813 h 506956"/>
              <a:gd name="connsiteX3740" fmla="*/ 191045 w 506956"/>
              <a:gd name="connsiteY3740" fmla="*/ 411007 h 506956"/>
              <a:gd name="connsiteX3741" fmla="*/ 197356 w 506956"/>
              <a:gd name="connsiteY3741" fmla="*/ 420854 h 506956"/>
              <a:gd name="connsiteX3742" fmla="*/ 193194 w 506956"/>
              <a:gd name="connsiteY3742" fmla="*/ 420854 h 506956"/>
              <a:gd name="connsiteX3743" fmla="*/ 188978 w 506956"/>
              <a:gd name="connsiteY3743" fmla="*/ 414163 h 506956"/>
              <a:gd name="connsiteX3744" fmla="*/ 214778 w 506956"/>
              <a:gd name="connsiteY3744" fmla="*/ 414163 h 506956"/>
              <a:gd name="connsiteX3745" fmla="*/ 210562 w 506956"/>
              <a:gd name="connsiteY3745" fmla="*/ 420854 h 506956"/>
              <a:gd name="connsiteX3746" fmla="*/ 206401 w 506956"/>
              <a:gd name="connsiteY3746" fmla="*/ 420854 h 506956"/>
              <a:gd name="connsiteX3747" fmla="*/ 212711 w 506956"/>
              <a:gd name="connsiteY3747" fmla="*/ 411007 h 506956"/>
              <a:gd name="connsiteX3748" fmla="*/ 206809 w 506956"/>
              <a:gd name="connsiteY3748" fmla="*/ 401813 h 506956"/>
              <a:gd name="connsiteX3749" fmla="*/ 210970 w 506956"/>
              <a:gd name="connsiteY3749" fmla="*/ 401813 h 506956"/>
              <a:gd name="connsiteX3750" fmla="*/ 214778 w 506956"/>
              <a:gd name="connsiteY3750" fmla="*/ 407798 h 506956"/>
              <a:gd name="connsiteX3751" fmla="*/ 218586 w 506956"/>
              <a:gd name="connsiteY3751" fmla="*/ 401813 h 506956"/>
              <a:gd name="connsiteX3752" fmla="*/ 222748 w 506956"/>
              <a:gd name="connsiteY3752" fmla="*/ 401813 h 506956"/>
              <a:gd name="connsiteX3753" fmla="*/ 216846 w 506956"/>
              <a:gd name="connsiteY3753" fmla="*/ 411007 h 506956"/>
              <a:gd name="connsiteX3754" fmla="*/ 223156 w 506956"/>
              <a:gd name="connsiteY3754" fmla="*/ 420854 h 506956"/>
              <a:gd name="connsiteX3755" fmla="*/ 218994 w 506956"/>
              <a:gd name="connsiteY3755" fmla="*/ 420854 h 506956"/>
              <a:gd name="connsiteX3756" fmla="*/ 214778 w 506956"/>
              <a:gd name="connsiteY3756" fmla="*/ 414163 h 506956"/>
              <a:gd name="connsiteX3757" fmla="*/ 240578 w 506956"/>
              <a:gd name="connsiteY3757" fmla="*/ 414163 h 506956"/>
              <a:gd name="connsiteX3758" fmla="*/ 236362 w 506956"/>
              <a:gd name="connsiteY3758" fmla="*/ 420854 h 506956"/>
              <a:gd name="connsiteX3759" fmla="*/ 232201 w 506956"/>
              <a:gd name="connsiteY3759" fmla="*/ 420854 h 506956"/>
              <a:gd name="connsiteX3760" fmla="*/ 238511 w 506956"/>
              <a:gd name="connsiteY3760" fmla="*/ 411007 h 506956"/>
              <a:gd name="connsiteX3761" fmla="*/ 232609 w 506956"/>
              <a:gd name="connsiteY3761" fmla="*/ 401813 h 506956"/>
              <a:gd name="connsiteX3762" fmla="*/ 236770 w 506956"/>
              <a:gd name="connsiteY3762" fmla="*/ 401813 h 506956"/>
              <a:gd name="connsiteX3763" fmla="*/ 240578 w 506956"/>
              <a:gd name="connsiteY3763" fmla="*/ 407798 h 506956"/>
              <a:gd name="connsiteX3764" fmla="*/ 244386 w 506956"/>
              <a:gd name="connsiteY3764" fmla="*/ 401813 h 506956"/>
              <a:gd name="connsiteX3765" fmla="*/ 248548 w 506956"/>
              <a:gd name="connsiteY3765" fmla="*/ 401813 h 506956"/>
              <a:gd name="connsiteX3766" fmla="*/ 242646 w 506956"/>
              <a:gd name="connsiteY3766" fmla="*/ 411007 h 506956"/>
              <a:gd name="connsiteX3767" fmla="*/ 248956 w 506956"/>
              <a:gd name="connsiteY3767" fmla="*/ 420854 h 506956"/>
              <a:gd name="connsiteX3768" fmla="*/ 244794 w 506956"/>
              <a:gd name="connsiteY3768" fmla="*/ 420854 h 506956"/>
              <a:gd name="connsiteX3769" fmla="*/ 240578 w 506956"/>
              <a:gd name="connsiteY3769" fmla="*/ 414163 h 506956"/>
              <a:gd name="connsiteX3770" fmla="*/ 266378 w 506956"/>
              <a:gd name="connsiteY3770" fmla="*/ 414163 h 506956"/>
              <a:gd name="connsiteX3771" fmla="*/ 262162 w 506956"/>
              <a:gd name="connsiteY3771" fmla="*/ 420854 h 506956"/>
              <a:gd name="connsiteX3772" fmla="*/ 258001 w 506956"/>
              <a:gd name="connsiteY3772" fmla="*/ 420854 h 506956"/>
              <a:gd name="connsiteX3773" fmla="*/ 264311 w 506956"/>
              <a:gd name="connsiteY3773" fmla="*/ 411007 h 506956"/>
              <a:gd name="connsiteX3774" fmla="*/ 258409 w 506956"/>
              <a:gd name="connsiteY3774" fmla="*/ 401813 h 506956"/>
              <a:gd name="connsiteX3775" fmla="*/ 262570 w 506956"/>
              <a:gd name="connsiteY3775" fmla="*/ 401813 h 506956"/>
              <a:gd name="connsiteX3776" fmla="*/ 266378 w 506956"/>
              <a:gd name="connsiteY3776" fmla="*/ 407798 h 506956"/>
              <a:gd name="connsiteX3777" fmla="*/ 270187 w 506956"/>
              <a:gd name="connsiteY3777" fmla="*/ 401813 h 506956"/>
              <a:gd name="connsiteX3778" fmla="*/ 274348 w 506956"/>
              <a:gd name="connsiteY3778" fmla="*/ 401813 h 506956"/>
              <a:gd name="connsiteX3779" fmla="*/ 268446 w 506956"/>
              <a:gd name="connsiteY3779" fmla="*/ 411007 h 506956"/>
              <a:gd name="connsiteX3780" fmla="*/ 274756 w 506956"/>
              <a:gd name="connsiteY3780" fmla="*/ 420854 h 506956"/>
              <a:gd name="connsiteX3781" fmla="*/ 270595 w 506956"/>
              <a:gd name="connsiteY3781" fmla="*/ 420854 h 506956"/>
              <a:gd name="connsiteX3782" fmla="*/ 266378 w 506956"/>
              <a:gd name="connsiteY3782" fmla="*/ 414163 h 506956"/>
              <a:gd name="connsiteX3783" fmla="*/ 292179 w 506956"/>
              <a:gd name="connsiteY3783" fmla="*/ 414163 h 506956"/>
              <a:gd name="connsiteX3784" fmla="*/ 287962 w 506956"/>
              <a:gd name="connsiteY3784" fmla="*/ 420854 h 506956"/>
              <a:gd name="connsiteX3785" fmla="*/ 283801 w 506956"/>
              <a:gd name="connsiteY3785" fmla="*/ 420854 h 506956"/>
              <a:gd name="connsiteX3786" fmla="*/ 290111 w 506956"/>
              <a:gd name="connsiteY3786" fmla="*/ 411007 h 506956"/>
              <a:gd name="connsiteX3787" fmla="*/ 284209 w 506956"/>
              <a:gd name="connsiteY3787" fmla="*/ 401813 h 506956"/>
              <a:gd name="connsiteX3788" fmla="*/ 288370 w 506956"/>
              <a:gd name="connsiteY3788" fmla="*/ 401813 h 506956"/>
              <a:gd name="connsiteX3789" fmla="*/ 292179 w 506956"/>
              <a:gd name="connsiteY3789" fmla="*/ 407798 h 506956"/>
              <a:gd name="connsiteX3790" fmla="*/ 295987 w 506956"/>
              <a:gd name="connsiteY3790" fmla="*/ 401813 h 506956"/>
              <a:gd name="connsiteX3791" fmla="*/ 300148 w 506956"/>
              <a:gd name="connsiteY3791" fmla="*/ 401813 h 506956"/>
              <a:gd name="connsiteX3792" fmla="*/ 294246 w 506956"/>
              <a:gd name="connsiteY3792" fmla="*/ 411007 h 506956"/>
              <a:gd name="connsiteX3793" fmla="*/ 300556 w 506956"/>
              <a:gd name="connsiteY3793" fmla="*/ 420854 h 506956"/>
              <a:gd name="connsiteX3794" fmla="*/ 296395 w 506956"/>
              <a:gd name="connsiteY3794" fmla="*/ 420854 h 506956"/>
              <a:gd name="connsiteX3795" fmla="*/ 292179 w 506956"/>
              <a:gd name="connsiteY3795" fmla="*/ 414163 h 506956"/>
              <a:gd name="connsiteX3796" fmla="*/ 317979 w 506956"/>
              <a:gd name="connsiteY3796" fmla="*/ 414163 h 506956"/>
              <a:gd name="connsiteX3797" fmla="*/ 313762 w 506956"/>
              <a:gd name="connsiteY3797" fmla="*/ 420854 h 506956"/>
              <a:gd name="connsiteX3798" fmla="*/ 309601 w 506956"/>
              <a:gd name="connsiteY3798" fmla="*/ 420854 h 506956"/>
              <a:gd name="connsiteX3799" fmla="*/ 315911 w 506956"/>
              <a:gd name="connsiteY3799" fmla="*/ 411007 h 506956"/>
              <a:gd name="connsiteX3800" fmla="*/ 310009 w 506956"/>
              <a:gd name="connsiteY3800" fmla="*/ 401813 h 506956"/>
              <a:gd name="connsiteX3801" fmla="*/ 314170 w 506956"/>
              <a:gd name="connsiteY3801" fmla="*/ 401813 h 506956"/>
              <a:gd name="connsiteX3802" fmla="*/ 317979 w 506956"/>
              <a:gd name="connsiteY3802" fmla="*/ 407798 h 506956"/>
              <a:gd name="connsiteX3803" fmla="*/ 321787 w 506956"/>
              <a:gd name="connsiteY3803" fmla="*/ 401813 h 506956"/>
              <a:gd name="connsiteX3804" fmla="*/ 325948 w 506956"/>
              <a:gd name="connsiteY3804" fmla="*/ 401813 h 506956"/>
              <a:gd name="connsiteX3805" fmla="*/ 320046 w 506956"/>
              <a:gd name="connsiteY3805" fmla="*/ 411007 h 506956"/>
              <a:gd name="connsiteX3806" fmla="*/ 326356 w 506956"/>
              <a:gd name="connsiteY3806" fmla="*/ 420854 h 506956"/>
              <a:gd name="connsiteX3807" fmla="*/ 322195 w 506956"/>
              <a:gd name="connsiteY3807" fmla="*/ 420854 h 506956"/>
              <a:gd name="connsiteX3808" fmla="*/ 317979 w 506956"/>
              <a:gd name="connsiteY3808" fmla="*/ 414163 h 506956"/>
              <a:gd name="connsiteX3809" fmla="*/ 343779 w 506956"/>
              <a:gd name="connsiteY3809" fmla="*/ 414163 h 506956"/>
              <a:gd name="connsiteX3810" fmla="*/ 339563 w 506956"/>
              <a:gd name="connsiteY3810" fmla="*/ 420854 h 506956"/>
              <a:gd name="connsiteX3811" fmla="*/ 335401 w 506956"/>
              <a:gd name="connsiteY3811" fmla="*/ 420854 h 506956"/>
              <a:gd name="connsiteX3812" fmla="*/ 341711 w 506956"/>
              <a:gd name="connsiteY3812" fmla="*/ 411007 h 506956"/>
              <a:gd name="connsiteX3813" fmla="*/ 335809 w 506956"/>
              <a:gd name="connsiteY3813" fmla="*/ 401813 h 506956"/>
              <a:gd name="connsiteX3814" fmla="*/ 339971 w 506956"/>
              <a:gd name="connsiteY3814" fmla="*/ 401813 h 506956"/>
              <a:gd name="connsiteX3815" fmla="*/ 343779 w 506956"/>
              <a:gd name="connsiteY3815" fmla="*/ 407798 h 506956"/>
              <a:gd name="connsiteX3816" fmla="*/ 347587 w 506956"/>
              <a:gd name="connsiteY3816" fmla="*/ 401813 h 506956"/>
              <a:gd name="connsiteX3817" fmla="*/ 351748 w 506956"/>
              <a:gd name="connsiteY3817" fmla="*/ 401813 h 506956"/>
              <a:gd name="connsiteX3818" fmla="*/ 345846 w 506956"/>
              <a:gd name="connsiteY3818" fmla="*/ 411007 h 506956"/>
              <a:gd name="connsiteX3819" fmla="*/ 352156 w 506956"/>
              <a:gd name="connsiteY3819" fmla="*/ 420854 h 506956"/>
              <a:gd name="connsiteX3820" fmla="*/ 347995 w 506956"/>
              <a:gd name="connsiteY3820" fmla="*/ 420854 h 506956"/>
              <a:gd name="connsiteX3821" fmla="*/ 343779 w 506956"/>
              <a:gd name="connsiteY3821" fmla="*/ 414163 h 506956"/>
              <a:gd name="connsiteX3822" fmla="*/ 369579 w 506956"/>
              <a:gd name="connsiteY3822" fmla="*/ 414163 h 506956"/>
              <a:gd name="connsiteX3823" fmla="*/ 365363 w 506956"/>
              <a:gd name="connsiteY3823" fmla="*/ 420854 h 506956"/>
              <a:gd name="connsiteX3824" fmla="*/ 361201 w 506956"/>
              <a:gd name="connsiteY3824" fmla="*/ 420854 h 506956"/>
              <a:gd name="connsiteX3825" fmla="*/ 367511 w 506956"/>
              <a:gd name="connsiteY3825" fmla="*/ 411007 h 506956"/>
              <a:gd name="connsiteX3826" fmla="*/ 361609 w 506956"/>
              <a:gd name="connsiteY3826" fmla="*/ 401813 h 506956"/>
              <a:gd name="connsiteX3827" fmla="*/ 365771 w 506956"/>
              <a:gd name="connsiteY3827" fmla="*/ 401813 h 506956"/>
              <a:gd name="connsiteX3828" fmla="*/ 369579 w 506956"/>
              <a:gd name="connsiteY3828" fmla="*/ 407798 h 506956"/>
              <a:gd name="connsiteX3829" fmla="*/ 373387 w 506956"/>
              <a:gd name="connsiteY3829" fmla="*/ 401813 h 506956"/>
              <a:gd name="connsiteX3830" fmla="*/ 377548 w 506956"/>
              <a:gd name="connsiteY3830" fmla="*/ 401813 h 506956"/>
              <a:gd name="connsiteX3831" fmla="*/ 371646 w 506956"/>
              <a:gd name="connsiteY3831" fmla="*/ 411007 h 506956"/>
              <a:gd name="connsiteX3832" fmla="*/ 377956 w 506956"/>
              <a:gd name="connsiteY3832" fmla="*/ 420854 h 506956"/>
              <a:gd name="connsiteX3833" fmla="*/ 373795 w 506956"/>
              <a:gd name="connsiteY3833" fmla="*/ 420854 h 506956"/>
              <a:gd name="connsiteX3834" fmla="*/ 369579 w 506956"/>
              <a:gd name="connsiteY3834" fmla="*/ 414163 h 506956"/>
              <a:gd name="connsiteX3835" fmla="*/ 395379 w 506956"/>
              <a:gd name="connsiteY3835" fmla="*/ 414163 h 506956"/>
              <a:gd name="connsiteX3836" fmla="*/ 391163 w 506956"/>
              <a:gd name="connsiteY3836" fmla="*/ 420854 h 506956"/>
              <a:gd name="connsiteX3837" fmla="*/ 387001 w 506956"/>
              <a:gd name="connsiteY3837" fmla="*/ 420854 h 506956"/>
              <a:gd name="connsiteX3838" fmla="*/ 393312 w 506956"/>
              <a:gd name="connsiteY3838" fmla="*/ 411007 h 506956"/>
              <a:gd name="connsiteX3839" fmla="*/ 387409 w 506956"/>
              <a:gd name="connsiteY3839" fmla="*/ 401813 h 506956"/>
              <a:gd name="connsiteX3840" fmla="*/ 391571 w 506956"/>
              <a:gd name="connsiteY3840" fmla="*/ 401813 h 506956"/>
              <a:gd name="connsiteX3841" fmla="*/ 395379 w 506956"/>
              <a:gd name="connsiteY3841" fmla="*/ 407798 h 506956"/>
              <a:gd name="connsiteX3842" fmla="*/ 399187 w 506956"/>
              <a:gd name="connsiteY3842" fmla="*/ 401813 h 506956"/>
              <a:gd name="connsiteX3843" fmla="*/ 403348 w 506956"/>
              <a:gd name="connsiteY3843" fmla="*/ 401813 h 506956"/>
              <a:gd name="connsiteX3844" fmla="*/ 397446 w 506956"/>
              <a:gd name="connsiteY3844" fmla="*/ 411007 h 506956"/>
              <a:gd name="connsiteX3845" fmla="*/ 403756 w 506956"/>
              <a:gd name="connsiteY3845" fmla="*/ 420854 h 506956"/>
              <a:gd name="connsiteX3846" fmla="*/ 399595 w 506956"/>
              <a:gd name="connsiteY3846" fmla="*/ 420854 h 506956"/>
              <a:gd name="connsiteX3847" fmla="*/ 395379 w 506956"/>
              <a:gd name="connsiteY3847" fmla="*/ 414163 h 506956"/>
              <a:gd name="connsiteX3848" fmla="*/ 421179 w 506956"/>
              <a:gd name="connsiteY3848" fmla="*/ 414163 h 506956"/>
              <a:gd name="connsiteX3849" fmla="*/ 416963 w 506956"/>
              <a:gd name="connsiteY3849" fmla="*/ 420854 h 506956"/>
              <a:gd name="connsiteX3850" fmla="*/ 412801 w 506956"/>
              <a:gd name="connsiteY3850" fmla="*/ 420854 h 506956"/>
              <a:gd name="connsiteX3851" fmla="*/ 419112 w 506956"/>
              <a:gd name="connsiteY3851" fmla="*/ 411007 h 506956"/>
              <a:gd name="connsiteX3852" fmla="*/ 413209 w 506956"/>
              <a:gd name="connsiteY3852" fmla="*/ 401813 h 506956"/>
              <a:gd name="connsiteX3853" fmla="*/ 417371 w 506956"/>
              <a:gd name="connsiteY3853" fmla="*/ 401813 h 506956"/>
              <a:gd name="connsiteX3854" fmla="*/ 421179 w 506956"/>
              <a:gd name="connsiteY3854" fmla="*/ 407798 h 506956"/>
              <a:gd name="connsiteX3855" fmla="*/ 424987 w 506956"/>
              <a:gd name="connsiteY3855" fmla="*/ 401813 h 506956"/>
              <a:gd name="connsiteX3856" fmla="*/ 429149 w 506956"/>
              <a:gd name="connsiteY3856" fmla="*/ 401813 h 506956"/>
              <a:gd name="connsiteX3857" fmla="*/ 423246 w 506956"/>
              <a:gd name="connsiteY3857" fmla="*/ 411007 h 506956"/>
              <a:gd name="connsiteX3858" fmla="*/ 429557 w 506956"/>
              <a:gd name="connsiteY3858" fmla="*/ 420854 h 506956"/>
              <a:gd name="connsiteX3859" fmla="*/ 425395 w 506956"/>
              <a:gd name="connsiteY3859" fmla="*/ 420854 h 506956"/>
              <a:gd name="connsiteX3860" fmla="*/ 421179 w 506956"/>
              <a:gd name="connsiteY3860" fmla="*/ 414163 h 506956"/>
              <a:gd name="connsiteX3861" fmla="*/ 446979 w 506956"/>
              <a:gd name="connsiteY3861" fmla="*/ 414163 h 506956"/>
              <a:gd name="connsiteX3862" fmla="*/ 442763 w 506956"/>
              <a:gd name="connsiteY3862" fmla="*/ 420854 h 506956"/>
              <a:gd name="connsiteX3863" fmla="*/ 438601 w 506956"/>
              <a:gd name="connsiteY3863" fmla="*/ 420854 h 506956"/>
              <a:gd name="connsiteX3864" fmla="*/ 444912 w 506956"/>
              <a:gd name="connsiteY3864" fmla="*/ 411007 h 506956"/>
              <a:gd name="connsiteX3865" fmla="*/ 439009 w 506956"/>
              <a:gd name="connsiteY3865" fmla="*/ 401813 h 506956"/>
              <a:gd name="connsiteX3866" fmla="*/ 443171 w 506956"/>
              <a:gd name="connsiteY3866" fmla="*/ 401813 h 506956"/>
              <a:gd name="connsiteX3867" fmla="*/ 446979 w 506956"/>
              <a:gd name="connsiteY3867" fmla="*/ 407798 h 506956"/>
              <a:gd name="connsiteX3868" fmla="*/ 450787 w 506956"/>
              <a:gd name="connsiteY3868" fmla="*/ 401813 h 506956"/>
              <a:gd name="connsiteX3869" fmla="*/ 454949 w 506956"/>
              <a:gd name="connsiteY3869" fmla="*/ 401813 h 506956"/>
              <a:gd name="connsiteX3870" fmla="*/ 449046 w 506956"/>
              <a:gd name="connsiteY3870" fmla="*/ 411007 h 506956"/>
              <a:gd name="connsiteX3871" fmla="*/ 455357 w 506956"/>
              <a:gd name="connsiteY3871" fmla="*/ 420854 h 506956"/>
              <a:gd name="connsiteX3872" fmla="*/ 451195 w 506956"/>
              <a:gd name="connsiteY3872" fmla="*/ 420854 h 506956"/>
              <a:gd name="connsiteX3873" fmla="*/ 446979 w 506956"/>
              <a:gd name="connsiteY3873" fmla="*/ 414163 h 506956"/>
              <a:gd name="connsiteX3874" fmla="*/ 472779 w 506956"/>
              <a:gd name="connsiteY3874" fmla="*/ 414163 h 506956"/>
              <a:gd name="connsiteX3875" fmla="*/ 468563 w 506956"/>
              <a:gd name="connsiteY3875" fmla="*/ 420854 h 506956"/>
              <a:gd name="connsiteX3876" fmla="*/ 464401 w 506956"/>
              <a:gd name="connsiteY3876" fmla="*/ 420854 h 506956"/>
              <a:gd name="connsiteX3877" fmla="*/ 470712 w 506956"/>
              <a:gd name="connsiteY3877" fmla="*/ 411007 h 506956"/>
              <a:gd name="connsiteX3878" fmla="*/ 464809 w 506956"/>
              <a:gd name="connsiteY3878" fmla="*/ 401813 h 506956"/>
              <a:gd name="connsiteX3879" fmla="*/ 468971 w 506956"/>
              <a:gd name="connsiteY3879" fmla="*/ 401813 h 506956"/>
              <a:gd name="connsiteX3880" fmla="*/ 472779 w 506956"/>
              <a:gd name="connsiteY3880" fmla="*/ 407798 h 506956"/>
              <a:gd name="connsiteX3881" fmla="*/ 476587 w 506956"/>
              <a:gd name="connsiteY3881" fmla="*/ 401813 h 506956"/>
              <a:gd name="connsiteX3882" fmla="*/ 480749 w 506956"/>
              <a:gd name="connsiteY3882" fmla="*/ 401813 h 506956"/>
              <a:gd name="connsiteX3883" fmla="*/ 474846 w 506956"/>
              <a:gd name="connsiteY3883" fmla="*/ 411007 h 506956"/>
              <a:gd name="connsiteX3884" fmla="*/ 481157 w 506956"/>
              <a:gd name="connsiteY3884" fmla="*/ 420854 h 506956"/>
              <a:gd name="connsiteX3885" fmla="*/ 476995 w 506956"/>
              <a:gd name="connsiteY3885" fmla="*/ 420854 h 506956"/>
              <a:gd name="connsiteX3886" fmla="*/ 472779 w 506956"/>
              <a:gd name="connsiteY3886" fmla="*/ 414163 h 506956"/>
              <a:gd name="connsiteX3887" fmla="*/ 498579 w 506956"/>
              <a:gd name="connsiteY3887" fmla="*/ 414163 h 506956"/>
              <a:gd name="connsiteX3888" fmla="*/ 494363 w 506956"/>
              <a:gd name="connsiteY3888" fmla="*/ 420854 h 506956"/>
              <a:gd name="connsiteX3889" fmla="*/ 490201 w 506956"/>
              <a:gd name="connsiteY3889" fmla="*/ 420854 h 506956"/>
              <a:gd name="connsiteX3890" fmla="*/ 496512 w 506956"/>
              <a:gd name="connsiteY3890" fmla="*/ 411007 h 506956"/>
              <a:gd name="connsiteX3891" fmla="*/ 490609 w 506956"/>
              <a:gd name="connsiteY3891" fmla="*/ 401813 h 506956"/>
              <a:gd name="connsiteX3892" fmla="*/ 494771 w 506956"/>
              <a:gd name="connsiteY3892" fmla="*/ 401813 h 506956"/>
              <a:gd name="connsiteX3893" fmla="*/ 498579 w 506956"/>
              <a:gd name="connsiteY3893" fmla="*/ 407798 h 506956"/>
              <a:gd name="connsiteX3894" fmla="*/ 502387 w 506956"/>
              <a:gd name="connsiteY3894" fmla="*/ 401813 h 506956"/>
              <a:gd name="connsiteX3895" fmla="*/ 506549 w 506956"/>
              <a:gd name="connsiteY3895" fmla="*/ 401813 h 506956"/>
              <a:gd name="connsiteX3896" fmla="*/ 500646 w 506956"/>
              <a:gd name="connsiteY3896" fmla="*/ 411007 h 506956"/>
              <a:gd name="connsiteX3897" fmla="*/ 506957 w 506956"/>
              <a:gd name="connsiteY3897" fmla="*/ 420854 h 506956"/>
              <a:gd name="connsiteX3898" fmla="*/ 502795 w 506956"/>
              <a:gd name="connsiteY3898" fmla="*/ 420854 h 506956"/>
              <a:gd name="connsiteX3899" fmla="*/ 498579 w 506956"/>
              <a:gd name="connsiteY3899" fmla="*/ 414163 h 506956"/>
              <a:gd name="connsiteX3900" fmla="*/ 8378 w 506956"/>
              <a:gd name="connsiteY3900" fmla="*/ 442863 h 506956"/>
              <a:gd name="connsiteX3901" fmla="*/ 4162 w 506956"/>
              <a:gd name="connsiteY3901" fmla="*/ 449555 h 506956"/>
              <a:gd name="connsiteX3902" fmla="*/ 0 w 506956"/>
              <a:gd name="connsiteY3902" fmla="*/ 449555 h 506956"/>
              <a:gd name="connsiteX3903" fmla="*/ 6310 w 506956"/>
              <a:gd name="connsiteY3903" fmla="*/ 439708 h 506956"/>
              <a:gd name="connsiteX3904" fmla="*/ 408 w 506956"/>
              <a:gd name="connsiteY3904" fmla="*/ 430514 h 506956"/>
              <a:gd name="connsiteX3905" fmla="*/ 4570 w 506956"/>
              <a:gd name="connsiteY3905" fmla="*/ 430514 h 506956"/>
              <a:gd name="connsiteX3906" fmla="*/ 8378 w 506956"/>
              <a:gd name="connsiteY3906" fmla="*/ 436499 h 506956"/>
              <a:gd name="connsiteX3907" fmla="*/ 12186 w 506956"/>
              <a:gd name="connsiteY3907" fmla="*/ 430514 h 506956"/>
              <a:gd name="connsiteX3908" fmla="*/ 16347 w 506956"/>
              <a:gd name="connsiteY3908" fmla="*/ 430514 h 506956"/>
              <a:gd name="connsiteX3909" fmla="*/ 10445 w 506956"/>
              <a:gd name="connsiteY3909" fmla="*/ 439708 h 506956"/>
              <a:gd name="connsiteX3910" fmla="*/ 16755 w 506956"/>
              <a:gd name="connsiteY3910" fmla="*/ 449555 h 506956"/>
              <a:gd name="connsiteX3911" fmla="*/ 12594 w 506956"/>
              <a:gd name="connsiteY3911" fmla="*/ 449555 h 506956"/>
              <a:gd name="connsiteX3912" fmla="*/ 8378 w 506956"/>
              <a:gd name="connsiteY3912" fmla="*/ 442863 h 506956"/>
              <a:gd name="connsiteX3913" fmla="*/ 34178 w 506956"/>
              <a:gd name="connsiteY3913" fmla="*/ 442863 h 506956"/>
              <a:gd name="connsiteX3914" fmla="*/ 29962 w 506956"/>
              <a:gd name="connsiteY3914" fmla="*/ 449555 h 506956"/>
              <a:gd name="connsiteX3915" fmla="*/ 25800 w 506956"/>
              <a:gd name="connsiteY3915" fmla="*/ 449555 h 506956"/>
              <a:gd name="connsiteX3916" fmla="*/ 32110 w 506956"/>
              <a:gd name="connsiteY3916" fmla="*/ 439708 h 506956"/>
              <a:gd name="connsiteX3917" fmla="*/ 26208 w 506956"/>
              <a:gd name="connsiteY3917" fmla="*/ 430514 h 506956"/>
              <a:gd name="connsiteX3918" fmla="*/ 30370 w 506956"/>
              <a:gd name="connsiteY3918" fmla="*/ 430514 h 506956"/>
              <a:gd name="connsiteX3919" fmla="*/ 34178 w 506956"/>
              <a:gd name="connsiteY3919" fmla="*/ 436499 h 506956"/>
              <a:gd name="connsiteX3920" fmla="*/ 37986 w 506956"/>
              <a:gd name="connsiteY3920" fmla="*/ 430514 h 506956"/>
              <a:gd name="connsiteX3921" fmla="*/ 42147 w 506956"/>
              <a:gd name="connsiteY3921" fmla="*/ 430514 h 506956"/>
              <a:gd name="connsiteX3922" fmla="*/ 36245 w 506956"/>
              <a:gd name="connsiteY3922" fmla="*/ 439708 h 506956"/>
              <a:gd name="connsiteX3923" fmla="*/ 42555 w 506956"/>
              <a:gd name="connsiteY3923" fmla="*/ 449555 h 506956"/>
              <a:gd name="connsiteX3924" fmla="*/ 38394 w 506956"/>
              <a:gd name="connsiteY3924" fmla="*/ 449555 h 506956"/>
              <a:gd name="connsiteX3925" fmla="*/ 34178 w 506956"/>
              <a:gd name="connsiteY3925" fmla="*/ 442863 h 506956"/>
              <a:gd name="connsiteX3926" fmla="*/ 59978 w 506956"/>
              <a:gd name="connsiteY3926" fmla="*/ 442863 h 506956"/>
              <a:gd name="connsiteX3927" fmla="*/ 55762 w 506956"/>
              <a:gd name="connsiteY3927" fmla="*/ 449555 h 506956"/>
              <a:gd name="connsiteX3928" fmla="*/ 51600 w 506956"/>
              <a:gd name="connsiteY3928" fmla="*/ 449555 h 506956"/>
              <a:gd name="connsiteX3929" fmla="*/ 57911 w 506956"/>
              <a:gd name="connsiteY3929" fmla="*/ 439708 h 506956"/>
              <a:gd name="connsiteX3930" fmla="*/ 52008 w 506956"/>
              <a:gd name="connsiteY3930" fmla="*/ 430514 h 506956"/>
              <a:gd name="connsiteX3931" fmla="*/ 56170 w 506956"/>
              <a:gd name="connsiteY3931" fmla="*/ 430514 h 506956"/>
              <a:gd name="connsiteX3932" fmla="*/ 59978 w 506956"/>
              <a:gd name="connsiteY3932" fmla="*/ 436499 h 506956"/>
              <a:gd name="connsiteX3933" fmla="*/ 63786 w 506956"/>
              <a:gd name="connsiteY3933" fmla="*/ 430514 h 506956"/>
              <a:gd name="connsiteX3934" fmla="*/ 67948 w 506956"/>
              <a:gd name="connsiteY3934" fmla="*/ 430514 h 506956"/>
              <a:gd name="connsiteX3935" fmla="*/ 62045 w 506956"/>
              <a:gd name="connsiteY3935" fmla="*/ 439708 h 506956"/>
              <a:gd name="connsiteX3936" fmla="*/ 68356 w 506956"/>
              <a:gd name="connsiteY3936" fmla="*/ 449555 h 506956"/>
              <a:gd name="connsiteX3937" fmla="*/ 64194 w 506956"/>
              <a:gd name="connsiteY3937" fmla="*/ 449555 h 506956"/>
              <a:gd name="connsiteX3938" fmla="*/ 59978 w 506956"/>
              <a:gd name="connsiteY3938" fmla="*/ 442863 h 506956"/>
              <a:gd name="connsiteX3939" fmla="*/ 85778 w 506956"/>
              <a:gd name="connsiteY3939" fmla="*/ 442863 h 506956"/>
              <a:gd name="connsiteX3940" fmla="*/ 81562 w 506956"/>
              <a:gd name="connsiteY3940" fmla="*/ 449555 h 506956"/>
              <a:gd name="connsiteX3941" fmla="*/ 77400 w 506956"/>
              <a:gd name="connsiteY3941" fmla="*/ 449555 h 506956"/>
              <a:gd name="connsiteX3942" fmla="*/ 83711 w 506956"/>
              <a:gd name="connsiteY3942" fmla="*/ 439708 h 506956"/>
              <a:gd name="connsiteX3943" fmla="*/ 77808 w 506956"/>
              <a:gd name="connsiteY3943" fmla="*/ 430514 h 506956"/>
              <a:gd name="connsiteX3944" fmla="*/ 81970 w 506956"/>
              <a:gd name="connsiteY3944" fmla="*/ 430514 h 506956"/>
              <a:gd name="connsiteX3945" fmla="*/ 85778 w 506956"/>
              <a:gd name="connsiteY3945" fmla="*/ 436499 h 506956"/>
              <a:gd name="connsiteX3946" fmla="*/ 89586 w 506956"/>
              <a:gd name="connsiteY3946" fmla="*/ 430514 h 506956"/>
              <a:gd name="connsiteX3947" fmla="*/ 93748 w 506956"/>
              <a:gd name="connsiteY3947" fmla="*/ 430514 h 506956"/>
              <a:gd name="connsiteX3948" fmla="*/ 87845 w 506956"/>
              <a:gd name="connsiteY3948" fmla="*/ 439708 h 506956"/>
              <a:gd name="connsiteX3949" fmla="*/ 94156 w 506956"/>
              <a:gd name="connsiteY3949" fmla="*/ 449555 h 506956"/>
              <a:gd name="connsiteX3950" fmla="*/ 89994 w 506956"/>
              <a:gd name="connsiteY3950" fmla="*/ 449555 h 506956"/>
              <a:gd name="connsiteX3951" fmla="*/ 85778 w 506956"/>
              <a:gd name="connsiteY3951" fmla="*/ 442863 h 506956"/>
              <a:gd name="connsiteX3952" fmla="*/ 111578 w 506956"/>
              <a:gd name="connsiteY3952" fmla="*/ 442863 h 506956"/>
              <a:gd name="connsiteX3953" fmla="*/ 107362 w 506956"/>
              <a:gd name="connsiteY3953" fmla="*/ 449555 h 506956"/>
              <a:gd name="connsiteX3954" fmla="*/ 103200 w 506956"/>
              <a:gd name="connsiteY3954" fmla="*/ 449555 h 506956"/>
              <a:gd name="connsiteX3955" fmla="*/ 109511 w 506956"/>
              <a:gd name="connsiteY3955" fmla="*/ 439708 h 506956"/>
              <a:gd name="connsiteX3956" fmla="*/ 103608 w 506956"/>
              <a:gd name="connsiteY3956" fmla="*/ 430514 h 506956"/>
              <a:gd name="connsiteX3957" fmla="*/ 107770 w 506956"/>
              <a:gd name="connsiteY3957" fmla="*/ 430514 h 506956"/>
              <a:gd name="connsiteX3958" fmla="*/ 111578 w 506956"/>
              <a:gd name="connsiteY3958" fmla="*/ 436499 h 506956"/>
              <a:gd name="connsiteX3959" fmla="*/ 115386 w 506956"/>
              <a:gd name="connsiteY3959" fmla="*/ 430514 h 506956"/>
              <a:gd name="connsiteX3960" fmla="*/ 119548 w 506956"/>
              <a:gd name="connsiteY3960" fmla="*/ 430514 h 506956"/>
              <a:gd name="connsiteX3961" fmla="*/ 113645 w 506956"/>
              <a:gd name="connsiteY3961" fmla="*/ 439708 h 506956"/>
              <a:gd name="connsiteX3962" fmla="*/ 119956 w 506956"/>
              <a:gd name="connsiteY3962" fmla="*/ 449555 h 506956"/>
              <a:gd name="connsiteX3963" fmla="*/ 115794 w 506956"/>
              <a:gd name="connsiteY3963" fmla="*/ 449555 h 506956"/>
              <a:gd name="connsiteX3964" fmla="*/ 111578 w 506956"/>
              <a:gd name="connsiteY3964" fmla="*/ 442863 h 506956"/>
              <a:gd name="connsiteX3965" fmla="*/ 137378 w 506956"/>
              <a:gd name="connsiteY3965" fmla="*/ 442863 h 506956"/>
              <a:gd name="connsiteX3966" fmla="*/ 133162 w 506956"/>
              <a:gd name="connsiteY3966" fmla="*/ 449555 h 506956"/>
              <a:gd name="connsiteX3967" fmla="*/ 129000 w 506956"/>
              <a:gd name="connsiteY3967" fmla="*/ 449555 h 506956"/>
              <a:gd name="connsiteX3968" fmla="*/ 135311 w 506956"/>
              <a:gd name="connsiteY3968" fmla="*/ 439708 h 506956"/>
              <a:gd name="connsiteX3969" fmla="*/ 129408 w 506956"/>
              <a:gd name="connsiteY3969" fmla="*/ 430514 h 506956"/>
              <a:gd name="connsiteX3970" fmla="*/ 133570 w 506956"/>
              <a:gd name="connsiteY3970" fmla="*/ 430514 h 506956"/>
              <a:gd name="connsiteX3971" fmla="*/ 137378 w 506956"/>
              <a:gd name="connsiteY3971" fmla="*/ 436499 h 506956"/>
              <a:gd name="connsiteX3972" fmla="*/ 141186 w 506956"/>
              <a:gd name="connsiteY3972" fmla="*/ 430514 h 506956"/>
              <a:gd name="connsiteX3973" fmla="*/ 145348 w 506956"/>
              <a:gd name="connsiteY3973" fmla="*/ 430514 h 506956"/>
              <a:gd name="connsiteX3974" fmla="*/ 139445 w 506956"/>
              <a:gd name="connsiteY3974" fmla="*/ 439708 h 506956"/>
              <a:gd name="connsiteX3975" fmla="*/ 145756 w 506956"/>
              <a:gd name="connsiteY3975" fmla="*/ 449555 h 506956"/>
              <a:gd name="connsiteX3976" fmla="*/ 141594 w 506956"/>
              <a:gd name="connsiteY3976" fmla="*/ 449555 h 506956"/>
              <a:gd name="connsiteX3977" fmla="*/ 137378 w 506956"/>
              <a:gd name="connsiteY3977" fmla="*/ 442863 h 506956"/>
              <a:gd name="connsiteX3978" fmla="*/ 163178 w 506956"/>
              <a:gd name="connsiteY3978" fmla="*/ 442863 h 506956"/>
              <a:gd name="connsiteX3979" fmla="*/ 158962 w 506956"/>
              <a:gd name="connsiteY3979" fmla="*/ 449555 h 506956"/>
              <a:gd name="connsiteX3980" fmla="*/ 154800 w 506956"/>
              <a:gd name="connsiteY3980" fmla="*/ 449555 h 506956"/>
              <a:gd name="connsiteX3981" fmla="*/ 161111 w 506956"/>
              <a:gd name="connsiteY3981" fmla="*/ 439708 h 506956"/>
              <a:gd name="connsiteX3982" fmla="*/ 155208 w 506956"/>
              <a:gd name="connsiteY3982" fmla="*/ 430514 h 506956"/>
              <a:gd name="connsiteX3983" fmla="*/ 159370 w 506956"/>
              <a:gd name="connsiteY3983" fmla="*/ 430514 h 506956"/>
              <a:gd name="connsiteX3984" fmla="*/ 163178 w 506956"/>
              <a:gd name="connsiteY3984" fmla="*/ 436499 h 506956"/>
              <a:gd name="connsiteX3985" fmla="*/ 166986 w 506956"/>
              <a:gd name="connsiteY3985" fmla="*/ 430514 h 506956"/>
              <a:gd name="connsiteX3986" fmla="*/ 171148 w 506956"/>
              <a:gd name="connsiteY3986" fmla="*/ 430514 h 506956"/>
              <a:gd name="connsiteX3987" fmla="*/ 165245 w 506956"/>
              <a:gd name="connsiteY3987" fmla="*/ 439708 h 506956"/>
              <a:gd name="connsiteX3988" fmla="*/ 171556 w 506956"/>
              <a:gd name="connsiteY3988" fmla="*/ 449555 h 506956"/>
              <a:gd name="connsiteX3989" fmla="*/ 167394 w 506956"/>
              <a:gd name="connsiteY3989" fmla="*/ 449555 h 506956"/>
              <a:gd name="connsiteX3990" fmla="*/ 163178 w 506956"/>
              <a:gd name="connsiteY3990" fmla="*/ 442863 h 506956"/>
              <a:gd name="connsiteX3991" fmla="*/ 188978 w 506956"/>
              <a:gd name="connsiteY3991" fmla="*/ 442863 h 506956"/>
              <a:gd name="connsiteX3992" fmla="*/ 184762 w 506956"/>
              <a:gd name="connsiteY3992" fmla="*/ 449555 h 506956"/>
              <a:gd name="connsiteX3993" fmla="*/ 180601 w 506956"/>
              <a:gd name="connsiteY3993" fmla="*/ 449555 h 506956"/>
              <a:gd name="connsiteX3994" fmla="*/ 186911 w 506956"/>
              <a:gd name="connsiteY3994" fmla="*/ 439708 h 506956"/>
              <a:gd name="connsiteX3995" fmla="*/ 181009 w 506956"/>
              <a:gd name="connsiteY3995" fmla="*/ 430514 h 506956"/>
              <a:gd name="connsiteX3996" fmla="*/ 185170 w 506956"/>
              <a:gd name="connsiteY3996" fmla="*/ 430514 h 506956"/>
              <a:gd name="connsiteX3997" fmla="*/ 188978 w 506956"/>
              <a:gd name="connsiteY3997" fmla="*/ 436499 h 506956"/>
              <a:gd name="connsiteX3998" fmla="*/ 192786 w 506956"/>
              <a:gd name="connsiteY3998" fmla="*/ 430514 h 506956"/>
              <a:gd name="connsiteX3999" fmla="*/ 196948 w 506956"/>
              <a:gd name="connsiteY3999" fmla="*/ 430514 h 506956"/>
              <a:gd name="connsiteX4000" fmla="*/ 191045 w 506956"/>
              <a:gd name="connsiteY4000" fmla="*/ 439708 h 506956"/>
              <a:gd name="connsiteX4001" fmla="*/ 197356 w 506956"/>
              <a:gd name="connsiteY4001" fmla="*/ 449555 h 506956"/>
              <a:gd name="connsiteX4002" fmla="*/ 193194 w 506956"/>
              <a:gd name="connsiteY4002" fmla="*/ 449555 h 506956"/>
              <a:gd name="connsiteX4003" fmla="*/ 188978 w 506956"/>
              <a:gd name="connsiteY4003" fmla="*/ 442863 h 506956"/>
              <a:gd name="connsiteX4004" fmla="*/ 214778 w 506956"/>
              <a:gd name="connsiteY4004" fmla="*/ 442863 h 506956"/>
              <a:gd name="connsiteX4005" fmla="*/ 210562 w 506956"/>
              <a:gd name="connsiteY4005" fmla="*/ 449555 h 506956"/>
              <a:gd name="connsiteX4006" fmla="*/ 206401 w 506956"/>
              <a:gd name="connsiteY4006" fmla="*/ 449555 h 506956"/>
              <a:gd name="connsiteX4007" fmla="*/ 212711 w 506956"/>
              <a:gd name="connsiteY4007" fmla="*/ 439708 h 506956"/>
              <a:gd name="connsiteX4008" fmla="*/ 206809 w 506956"/>
              <a:gd name="connsiteY4008" fmla="*/ 430514 h 506956"/>
              <a:gd name="connsiteX4009" fmla="*/ 210970 w 506956"/>
              <a:gd name="connsiteY4009" fmla="*/ 430514 h 506956"/>
              <a:gd name="connsiteX4010" fmla="*/ 214778 w 506956"/>
              <a:gd name="connsiteY4010" fmla="*/ 436499 h 506956"/>
              <a:gd name="connsiteX4011" fmla="*/ 218586 w 506956"/>
              <a:gd name="connsiteY4011" fmla="*/ 430514 h 506956"/>
              <a:gd name="connsiteX4012" fmla="*/ 222748 w 506956"/>
              <a:gd name="connsiteY4012" fmla="*/ 430514 h 506956"/>
              <a:gd name="connsiteX4013" fmla="*/ 216846 w 506956"/>
              <a:gd name="connsiteY4013" fmla="*/ 439708 h 506956"/>
              <a:gd name="connsiteX4014" fmla="*/ 223156 w 506956"/>
              <a:gd name="connsiteY4014" fmla="*/ 449555 h 506956"/>
              <a:gd name="connsiteX4015" fmla="*/ 218994 w 506956"/>
              <a:gd name="connsiteY4015" fmla="*/ 449555 h 506956"/>
              <a:gd name="connsiteX4016" fmla="*/ 214778 w 506956"/>
              <a:gd name="connsiteY4016" fmla="*/ 442863 h 506956"/>
              <a:gd name="connsiteX4017" fmla="*/ 240578 w 506956"/>
              <a:gd name="connsiteY4017" fmla="*/ 442863 h 506956"/>
              <a:gd name="connsiteX4018" fmla="*/ 236362 w 506956"/>
              <a:gd name="connsiteY4018" fmla="*/ 449555 h 506956"/>
              <a:gd name="connsiteX4019" fmla="*/ 232201 w 506956"/>
              <a:gd name="connsiteY4019" fmla="*/ 449555 h 506956"/>
              <a:gd name="connsiteX4020" fmla="*/ 238511 w 506956"/>
              <a:gd name="connsiteY4020" fmla="*/ 439708 h 506956"/>
              <a:gd name="connsiteX4021" fmla="*/ 232609 w 506956"/>
              <a:gd name="connsiteY4021" fmla="*/ 430514 h 506956"/>
              <a:gd name="connsiteX4022" fmla="*/ 236770 w 506956"/>
              <a:gd name="connsiteY4022" fmla="*/ 430514 h 506956"/>
              <a:gd name="connsiteX4023" fmla="*/ 240578 w 506956"/>
              <a:gd name="connsiteY4023" fmla="*/ 436499 h 506956"/>
              <a:gd name="connsiteX4024" fmla="*/ 244386 w 506956"/>
              <a:gd name="connsiteY4024" fmla="*/ 430514 h 506956"/>
              <a:gd name="connsiteX4025" fmla="*/ 248548 w 506956"/>
              <a:gd name="connsiteY4025" fmla="*/ 430514 h 506956"/>
              <a:gd name="connsiteX4026" fmla="*/ 242646 w 506956"/>
              <a:gd name="connsiteY4026" fmla="*/ 439708 h 506956"/>
              <a:gd name="connsiteX4027" fmla="*/ 248956 w 506956"/>
              <a:gd name="connsiteY4027" fmla="*/ 449555 h 506956"/>
              <a:gd name="connsiteX4028" fmla="*/ 244794 w 506956"/>
              <a:gd name="connsiteY4028" fmla="*/ 449555 h 506956"/>
              <a:gd name="connsiteX4029" fmla="*/ 240578 w 506956"/>
              <a:gd name="connsiteY4029" fmla="*/ 442863 h 506956"/>
              <a:gd name="connsiteX4030" fmla="*/ 266378 w 506956"/>
              <a:gd name="connsiteY4030" fmla="*/ 442863 h 506956"/>
              <a:gd name="connsiteX4031" fmla="*/ 262162 w 506956"/>
              <a:gd name="connsiteY4031" fmla="*/ 449555 h 506956"/>
              <a:gd name="connsiteX4032" fmla="*/ 258001 w 506956"/>
              <a:gd name="connsiteY4032" fmla="*/ 449555 h 506956"/>
              <a:gd name="connsiteX4033" fmla="*/ 264311 w 506956"/>
              <a:gd name="connsiteY4033" fmla="*/ 439708 h 506956"/>
              <a:gd name="connsiteX4034" fmla="*/ 258409 w 506956"/>
              <a:gd name="connsiteY4034" fmla="*/ 430514 h 506956"/>
              <a:gd name="connsiteX4035" fmla="*/ 262570 w 506956"/>
              <a:gd name="connsiteY4035" fmla="*/ 430514 h 506956"/>
              <a:gd name="connsiteX4036" fmla="*/ 266378 w 506956"/>
              <a:gd name="connsiteY4036" fmla="*/ 436499 h 506956"/>
              <a:gd name="connsiteX4037" fmla="*/ 270187 w 506956"/>
              <a:gd name="connsiteY4037" fmla="*/ 430514 h 506956"/>
              <a:gd name="connsiteX4038" fmla="*/ 274348 w 506956"/>
              <a:gd name="connsiteY4038" fmla="*/ 430514 h 506956"/>
              <a:gd name="connsiteX4039" fmla="*/ 268446 w 506956"/>
              <a:gd name="connsiteY4039" fmla="*/ 439708 h 506956"/>
              <a:gd name="connsiteX4040" fmla="*/ 274756 w 506956"/>
              <a:gd name="connsiteY4040" fmla="*/ 449555 h 506956"/>
              <a:gd name="connsiteX4041" fmla="*/ 270595 w 506956"/>
              <a:gd name="connsiteY4041" fmla="*/ 449555 h 506956"/>
              <a:gd name="connsiteX4042" fmla="*/ 266378 w 506956"/>
              <a:gd name="connsiteY4042" fmla="*/ 442863 h 506956"/>
              <a:gd name="connsiteX4043" fmla="*/ 292179 w 506956"/>
              <a:gd name="connsiteY4043" fmla="*/ 442863 h 506956"/>
              <a:gd name="connsiteX4044" fmla="*/ 287962 w 506956"/>
              <a:gd name="connsiteY4044" fmla="*/ 449555 h 506956"/>
              <a:gd name="connsiteX4045" fmla="*/ 283801 w 506956"/>
              <a:gd name="connsiteY4045" fmla="*/ 449555 h 506956"/>
              <a:gd name="connsiteX4046" fmla="*/ 290111 w 506956"/>
              <a:gd name="connsiteY4046" fmla="*/ 439708 h 506956"/>
              <a:gd name="connsiteX4047" fmla="*/ 284209 w 506956"/>
              <a:gd name="connsiteY4047" fmla="*/ 430514 h 506956"/>
              <a:gd name="connsiteX4048" fmla="*/ 288370 w 506956"/>
              <a:gd name="connsiteY4048" fmla="*/ 430514 h 506956"/>
              <a:gd name="connsiteX4049" fmla="*/ 292179 w 506956"/>
              <a:gd name="connsiteY4049" fmla="*/ 436499 h 506956"/>
              <a:gd name="connsiteX4050" fmla="*/ 295987 w 506956"/>
              <a:gd name="connsiteY4050" fmla="*/ 430514 h 506956"/>
              <a:gd name="connsiteX4051" fmla="*/ 300148 w 506956"/>
              <a:gd name="connsiteY4051" fmla="*/ 430514 h 506956"/>
              <a:gd name="connsiteX4052" fmla="*/ 294246 w 506956"/>
              <a:gd name="connsiteY4052" fmla="*/ 439708 h 506956"/>
              <a:gd name="connsiteX4053" fmla="*/ 300556 w 506956"/>
              <a:gd name="connsiteY4053" fmla="*/ 449555 h 506956"/>
              <a:gd name="connsiteX4054" fmla="*/ 296395 w 506956"/>
              <a:gd name="connsiteY4054" fmla="*/ 449555 h 506956"/>
              <a:gd name="connsiteX4055" fmla="*/ 292179 w 506956"/>
              <a:gd name="connsiteY4055" fmla="*/ 442863 h 506956"/>
              <a:gd name="connsiteX4056" fmla="*/ 317979 w 506956"/>
              <a:gd name="connsiteY4056" fmla="*/ 442863 h 506956"/>
              <a:gd name="connsiteX4057" fmla="*/ 313762 w 506956"/>
              <a:gd name="connsiteY4057" fmla="*/ 449555 h 506956"/>
              <a:gd name="connsiteX4058" fmla="*/ 309601 w 506956"/>
              <a:gd name="connsiteY4058" fmla="*/ 449555 h 506956"/>
              <a:gd name="connsiteX4059" fmla="*/ 315911 w 506956"/>
              <a:gd name="connsiteY4059" fmla="*/ 439708 h 506956"/>
              <a:gd name="connsiteX4060" fmla="*/ 310009 w 506956"/>
              <a:gd name="connsiteY4060" fmla="*/ 430514 h 506956"/>
              <a:gd name="connsiteX4061" fmla="*/ 314170 w 506956"/>
              <a:gd name="connsiteY4061" fmla="*/ 430514 h 506956"/>
              <a:gd name="connsiteX4062" fmla="*/ 317979 w 506956"/>
              <a:gd name="connsiteY4062" fmla="*/ 436499 h 506956"/>
              <a:gd name="connsiteX4063" fmla="*/ 321787 w 506956"/>
              <a:gd name="connsiteY4063" fmla="*/ 430514 h 506956"/>
              <a:gd name="connsiteX4064" fmla="*/ 325948 w 506956"/>
              <a:gd name="connsiteY4064" fmla="*/ 430514 h 506956"/>
              <a:gd name="connsiteX4065" fmla="*/ 320046 w 506956"/>
              <a:gd name="connsiteY4065" fmla="*/ 439708 h 506956"/>
              <a:gd name="connsiteX4066" fmla="*/ 326356 w 506956"/>
              <a:gd name="connsiteY4066" fmla="*/ 449555 h 506956"/>
              <a:gd name="connsiteX4067" fmla="*/ 322195 w 506956"/>
              <a:gd name="connsiteY4067" fmla="*/ 449555 h 506956"/>
              <a:gd name="connsiteX4068" fmla="*/ 317979 w 506956"/>
              <a:gd name="connsiteY4068" fmla="*/ 442863 h 506956"/>
              <a:gd name="connsiteX4069" fmla="*/ 343779 w 506956"/>
              <a:gd name="connsiteY4069" fmla="*/ 442863 h 506956"/>
              <a:gd name="connsiteX4070" fmla="*/ 339563 w 506956"/>
              <a:gd name="connsiteY4070" fmla="*/ 449555 h 506956"/>
              <a:gd name="connsiteX4071" fmla="*/ 335401 w 506956"/>
              <a:gd name="connsiteY4071" fmla="*/ 449555 h 506956"/>
              <a:gd name="connsiteX4072" fmla="*/ 341711 w 506956"/>
              <a:gd name="connsiteY4072" fmla="*/ 439708 h 506956"/>
              <a:gd name="connsiteX4073" fmla="*/ 335809 w 506956"/>
              <a:gd name="connsiteY4073" fmla="*/ 430514 h 506956"/>
              <a:gd name="connsiteX4074" fmla="*/ 339971 w 506956"/>
              <a:gd name="connsiteY4074" fmla="*/ 430514 h 506956"/>
              <a:gd name="connsiteX4075" fmla="*/ 343779 w 506956"/>
              <a:gd name="connsiteY4075" fmla="*/ 436499 h 506956"/>
              <a:gd name="connsiteX4076" fmla="*/ 347587 w 506956"/>
              <a:gd name="connsiteY4076" fmla="*/ 430514 h 506956"/>
              <a:gd name="connsiteX4077" fmla="*/ 351748 w 506956"/>
              <a:gd name="connsiteY4077" fmla="*/ 430514 h 506956"/>
              <a:gd name="connsiteX4078" fmla="*/ 345846 w 506956"/>
              <a:gd name="connsiteY4078" fmla="*/ 439708 h 506956"/>
              <a:gd name="connsiteX4079" fmla="*/ 352156 w 506956"/>
              <a:gd name="connsiteY4079" fmla="*/ 449555 h 506956"/>
              <a:gd name="connsiteX4080" fmla="*/ 347995 w 506956"/>
              <a:gd name="connsiteY4080" fmla="*/ 449555 h 506956"/>
              <a:gd name="connsiteX4081" fmla="*/ 343779 w 506956"/>
              <a:gd name="connsiteY4081" fmla="*/ 442863 h 506956"/>
              <a:gd name="connsiteX4082" fmla="*/ 369579 w 506956"/>
              <a:gd name="connsiteY4082" fmla="*/ 442863 h 506956"/>
              <a:gd name="connsiteX4083" fmla="*/ 365363 w 506956"/>
              <a:gd name="connsiteY4083" fmla="*/ 449555 h 506956"/>
              <a:gd name="connsiteX4084" fmla="*/ 361201 w 506956"/>
              <a:gd name="connsiteY4084" fmla="*/ 449555 h 506956"/>
              <a:gd name="connsiteX4085" fmla="*/ 367511 w 506956"/>
              <a:gd name="connsiteY4085" fmla="*/ 439708 h 506956"/>
              <a:gd name="connsiteX4086" fmla="*/ 361609 w 506956"/>
              <a:gd name="connsiteY4086" fmla="*/ 430514 h 506956"/>
              <a:gd name="connsiteX4087" fmla="*/ 365771 w 506956"/>
              <a:gd name="connsiteY4087" fmla="*/ 430514 h 506956"/>
              <a:gd name="connsiteX4088" fmla="*/ 369579 w 506956"/>
              <a:gd name="connsiteY4088" fmla="*/ 436499 h 506956"/>
              <a:gd name="connsiteX4089" fmla="*/ 373387 w 506956"/>
              <a:gd name="connsiteY4089" fmla="*/ 430514 h 506956"/>
              <a:gd name="connsiteX4090" fmla="*/ 377548 w 506956"/>
              <a:gd name="connsiteY4090" fmla="*/ 430514 h 506956"/>
              <a:gd name="connsiteX4091" fmla="*/ 371646 w 506956"/>
              <a:gd name="connsiteY4091" fmla="*/ 439708 h 506956"/>
              <a:gd name="connsiteX4092" fmla="*/ 377956 w 506956"/>
              <a:gd name="connsiteY4092" fmla="*/ 449555 h 506956"/>
              <a:gd name="connsiteX4093" fmla="*/ 373795 w 506956"/>
              <a:gd name="connsiteY4093" fmla="*/ 449555 h 506956"/>
              <a:gd name="connsiteX4094" fmla="*/ 369579 w 506956"/>
              <a:gd name="connsiteY4094" fmla="*/ 442863 h 506956"/>
              <a:gd name="connsiteX4095" fmla="*/ 395379 w 506956"/>
              <a:gd name="connsiteY4095" fmla="*/ 442863 h 506956"/>
              <a:gd name="connsiteX4096" fmla="*/ 391163 w 506956"/>
              <a:gd name="connsiteY4096" fmla="*/ 449555 h 506956"/>
              <a:gd name="connsiteX4097" fmla="*/ 387001 w 506956"/>
              <a:gd name="connsiteY4097" fmla="*/ 449555 h 506956"/>
              <a:gd name="connsiteX4098" fmla="*/ 393312 w 506956"/>
              <a:gd name="connsiteY4098" fmla="*/ 439708 h 506956"/>
              <a:gd name="connsiteX4099" fmla="*/ 387409 w 506956"/>
              <a:gd name="connsiteY4099" fmla="*/ 430514 h 506956"/>
              <a:gd name="connsiteX4100" fmla="*/ 391571 w 506956"/>
              <a:gd name="connsiteY4100" fmla="*/ 430514 h 506956"/>
              <a:gd name="connsiteX4101" fmla="*/ 395379 w 506956"/>
              <a:gd name="connsiteY4101" fmla="*/ 436499 h 506956"/>
              <a:gd name="connsiteX4102" fmla="*/ 399187 w 506956"/>
              <a:gd name="connsiteY4102" fmla="*/ 430514 h 506956"/>
              <a:gd name="connsiteX4103" fmla="*/ 403348 w 506956"/>
              <a:gd name="connsiteY4103" fmla="*/ 430514 h 506956"/>
              <a:gd name="connsiteX4104" fmla="*/ 397446 w 506956"/>
              <a:gd name="connsiteY4104" fmla="*/ 439708 h 506956"/>
              <a:gd name="connsiteX4105" fmla="*/ 403756 w 506956"/>
              <a:gd name="connsiteY4105" fmla="*/ 449555 h 506956"/>
              <a:gd name="connsiteX4106" fmla="*/ 399595 w 506956"/>
              <a:gd name="connsiteY4106" fmla="*/ 449555 h 506956"/>
              <a:gd name="connsiteX4107" fmla="*/ 395379 w 506956"/>
              <a:gd name="connsiteY4107" fmla="*/ 442863 h 506956"/>
              <a:gd name="connsiteX4108" fmla="*/ 421179 w 506956"/>
              <a:gd name="connsiteY4108" fmla="*/ 442863 h 506956"/>
              <a:gd name="connsiteX4109" fmla="*/ 416963 w 506956"/>
              <a:gd name="connsiteY4109" fmla="*/ 449555 h 506956"/>
              <a:gd name="connsiteX4110" fmla="*/ 412801 w 506956"/>
              <a:gd name="connsiteY4110" fmla="*/ 449555 h 506956"/>
              <a:gd name="connsiteX4111" fmla="*/ 419112 w 506956"/>
              <a:gd name="connsiteY4111" fmla="*/ 439708 h 506956"/>
              <a:gd name="connsiteX4112" fmla="*/ 413209 w 506956"/>
              <a:gd name="connsiteY4112" fmla="*/ 430514 h 506956"/>
              <a:gd name="connsiteX4113" fmla="*/ 417371 w 506956"/>
              <a:gd name="connsiteY4113" fmla="*/ 430514 h 506956"/>
              <a:gd name="connsiteX4114" fmla="*/ 421179 w 506956"/>
              <a:gd name="connsiteY4114" fmla="*/ 436499 h 506956"/>
              <a:gd name="connsiteX4115" fmla="*/ 424987 w 506956"/>
              <a:gd name="connsiteY4115" fmla="*/ 430514 h 506956"/>
              <a:gd name="connsiteX4116" fmla="*/ 429149 w 506956"/>
              <a:gd name="connsiteY4116" fmla="*/ 430514 h 506956"/>
              <a:gd name="connsiteX4117" fmla="*/ 423246 w 506956"/>
              <a:gd name="connsiteY4117" fmla="*/ 439708 h 506956"/>
              <a:gd name="connsiteX4118" fmla="*/ 429557 w 506956"/>
              <a:gd name="connsiteY4118" fmla="*/ 449555 h 506956"/>
              <a:gd name="connsiteX4119" fmla="*/ 425395 w 506956"/>
              <a:gd name="connsiteY4119" fmla="*/ 449555 h 506956"/>
              <a:gd name="connsiteX4120" fmla="*/ 421179 w 506956"/>
              <a:gd name="connsiteY4120" fmla="*/ 442863 h 506956"/>
              <a:gd name="connsiteX4121" fmla="*/ 446979 w 506956"/>
              <a:gd name="connsiteY4121" fmla="*/ 442863 h 506956"/>
              <a:gd name="connsiteX4122" fmla="*/ 442763 w 506956"/>
              <a:gd name="connsiteY4122" fmla="*/ 449555 h 506956"/>
              <a:gd name="connsiteX4123" fmla="*/ 438601 w 506956"/>
              <a:gd name="connsiteY4123" fmla="*/ 449555 h 506956"/>
              <a:gd name="connsiteX4124" fmla="*/ 444912 w 506956"/>
              <a:gd name="connsiteY4124" fmla="*/ 439708 h 506956"/>
              <a:gd name="connsiteX4125" fmla="*/ 439009 w 506956"/>
              <a:gd name="connsiteY4125" fmla="*/ 430514 h 506956"/>
              <a:gd name="connsiteX4126" fmla="*/ 443171 w 506956"/>
              <a:gd name="connsiteY4126" fmla="*/ 430514 h 506956"/>
              <a:gd name="connsiteX4127" fmla="*/ 446979 w 506956"/>
              <a:gd name="connsiteY4127" fmla="*/ 436499 h 506956"/>
              <a:gd name="connsiteX4128" fmla="*/ 450787 w 506956"/>
              <a:gd name="connsiteY4128" fmla="*/ 430514 h 506956"/>
              <a:gd name="connsiteX4129" fmla="*/ 454949 w 506956"/>
              <a:gd name="connsiteY4129" fmla="*/ 430514 h 506956"/>
              <a:gd name="connsiteX4130" fmla="*/ 449046 w 506956"/>
              <a:gd name="connsiteY4130" fmla="*/ 439708 h 506956"/>
              <a:gd name="connsiteX4131" fmla="*/ 455357 w 506956"/>
              <a:gd name="connsiteY4131" fmla="*/ 449555 h 506956"/>
              <a:gd name="connsiteX4132" fmla="*/ 451195 w 506956"/>
              <a:gd name="connsiteY4132" fmla="*/ 449555 h 506956"/>
              <a:gd name="connsiteX4133" fmla="*/ 446979 w 506956"/>
              <a:gd name="connsiteY4133" fmla="*/ 442863 h 506956"/>
              <a:gd name="connsiteX4134" fmla="*/ 472779 w 506956"/>
              <a:gd name="connsiteY4134" fmla="*/ 442863 h 506956"/>
              <a:gd name="connsiteX4135" fmla="*/ 468563 w 506956"/>
              <a:gd name="connsiteY4135" fmla="*/ 449555 h 506956"/>
              <a:gd name="connsiteX4136" fmla="*/ 464401 w 506956"/>
              <a:gd name="connsiteY4136" fmla="*/ 449555 h 506956"/>
              <a:gd name="connsiteX4137" fmla="*/ 470712 w 506956"/>
              <a:gd name="connsiteY4137" fmla="*/ 439708 h 506956"/>
              <a:gd name="connsiteX4138" fmla="*/ 464809 w 506956"/>
              <a:gd name="connsiteY4138" fmla="*/ 430514 h 506956"/>
              <a:gd name="connsiteX4139" fmla="*/ 468971 w 506956"/>
              <a:gd name="connsiteY4139" fmla="*/ 430514 h 506956"/>
              <a:gd name="connsiteX4140" fmla="*/ 472779 w 506956"/>
              <a:gd name="connsiteY4140" fmla="*/ 436499 h 506956"/>
              <a:gd name="connsiteX4141" fmla="*/ 476587 w 506956"/>
              <a:gd name="connsiteY4141" fmla="*/ 430514 h 506956"/>
              <a:gd name="connsiteX4142" fmla="*/ 480749 w 506956"/>
              <a:gd name="connsiteY4142" fmla="*/ 430514 h 506956"/>
              <a:gd name="connsiteX4143" fmla="*/ 474846 w 506956"/>
              <a:gd name="connsiteY4143" fmla="*/ 439708 h 506956"/>
              <a:gd name="connsiteX4144" fmla="*/ 481157 w 506956"/>
              <a:gd name="connsiteY4144" fmla="*/ 449555 h 506956"/>
              <a:gd name="connsiteX4145" fmla="*/ 476995 w 506956"/>
              <a:gd name="connsiteY4145" fmla="*/ 449555 h 506956"/>
              <a:gd name="connsiteX4146" fmla="*/ 472779 w 506956"/>
              <a:gd name="connsiteY4146" fmla="*/ 442863 h 506956"/>
              <a:gd name="connsiteX4147" fmla="*/ 498579 w 506956"/>
              <a:gd name="connsiteY4147" fmla="*/ 442863 h 506956"/>
              <a:gd name="connsiteX4148" fmla="*/ 494363 w 506956"/>
              <a:gd name="connsiteY4148" fmla="*/ 449555 h 506956"/>
              <a:gd name="connsiteX4149" fmla="*/ 490201 w 506956"/>
              <a:gd name="connsiteY4149" fmla="*/ 449555 h 506956"/>
              <a:gd name="connsiteX4150" fmla="*/ 496512 w 506956"/>
              <a:gd name="connsiteY4150" fmla="*/ 439708 h 506956"/>
              <a:gd name="connsiteX4151" fmla="*/ 490609 w 506956"/>
              <a:gd name="connsiteY4151" fmla="*/ 430514 h 506956"/>
              <a:gd name="connsiteX4152" fmla="*/ 494771 w 506956"/>
              <a:gd name="connsiteY4152" fmla="*/ 430514 h 506956"/>
              <a:gd name="connsiteX4153" fmla="*/ 498579 w 506956"/>
              <a:gd name="connsiteY4153" fmla="*/ 436499 h 506956"/>
              <a:gd name="connsiteX4154" fmla="*/ 502387 w 506956"/>
              <a:gd name="connsiteY4154" fmla="*/ 430514 h 506956"/>
              <a:gd name="connsiteX4155" fmla="*/ 506549 w 506956"/>
              <a:gd name="connsiteY4155" fmla="*/ 430514 h 506956"/>
              <a:gd name="connsiteX4156" fmla="*/ 500646 w 506956"/>
              <a:gd name="connsiteY4156" fmla="*/ 439708 h 506956"/>
              <a:gd name="connsiteX4157" fmla="*/ 506957 w 506956"/>
              <a:gd name="connsiteY4157" fmla="*/ 449555 h 506956"/>
              <a:gd name="connsiteX4158" fmla="*/ 502795 w 506956"/>
              <a:gd name="connsiteY4158" fmla="*/ 449555 h 506956"/>
              <a:gd name="connsiteX4159" fmla="*/ 498579 w 506956"/>
              <a:gd name="connsiteY4159" fmla="*/ 442863 h 506956"/>
              <a:gd name="connsiteX4160" fmla="*/ 8378 w 506956"/>
              <a:gd name="connsiteY4160" fmla="*/ 471565 h 506956"/>
              <a:gd name="connsiteX4161" fmla="*/ 4162 w 506956"/>
              <a:gd name="connsiteY4161" fmla="*/ 478256 h 506956"/>
              <a:gd name="connsiteX4162" fmla="*/ 0 w 506956"/>
              <a:gd name="connsiteY4162" fmla="*/ 478256 h 506956"/>
              <a:gd name="connsiteX4163" fmla="*/ 6310 w 506956"/>
              <a:gd name="connsiteY4163" fmla="*/ 468409 h 506956"/>
              <a:gd name="connsiteX4164" fmla="*/ 408 w 506956"/>
              <a:gd name="connsiteY4164" fmla="*/ 459215 h 506956"/>
              <a:gd name="connsiteX4165" fmla="*/ 4570 w 506956"/>
              <a:gd name="connsiteY4165" fmla="*/ 459215 h 506956"/>
              <a:gd name="connsiteX4166" fmla="*/ 8378 w 506956"/>
              <a:gd name="connsiteY4166" fmla="*/ 465200 h 506956"/>
              <a:gd name="connsiteX4167" fmla="*/ 12186 w 506956"/>
              <a:gd name="connsiteY4167" fmla="*/ 459215 h 506956"/>
              <a:gd name="connsiteX4168" fmla="*/ 16347 w 506956"/>
              <a:gd name="connsiteY4168" fmla="*/ 459215 h 506956"/>
              <a:gd name="connsiteX4169" fmla="*/ 10445 w 506956"/>
              <a:gd name="connsiteY4169" fmla="*/ 468409 h 506956"/>
              <a:gd name="connsiteX4170" fmla="*/ 16755 w 506956"/>
              <a:gd name="connsiteY4170" fmla="*/ 478256 h 506956"/>
              <a:gd name="connsiteX4171" fmla="*/ 12594 w 506956"/>
              <a:gd name="connsiteY4171" fmla="*/ 478256 h 506956"/>
              <a:gd name="connsiteX4172" fmla="*/ 8378 w 506956"/>
              <a:gd name="connsiteY4172" fmla="*/ 471565 h 506956"/>
              <a:gd name="connsiteX4173" fmla="*/ 34178 w 506956"/>
              <a:gd name="connsiteY4173" fmla="*/ 471565 h 506956"/>
              <a:gd name="connsiteX4174" fmla="*/ 29962 w 506956"/>
              <a:gd name="connsiteY4174" fmla="*/ 478256 h 506956"/>
              <a:gd name="connsiteX4175" fmla="*/ 25800 w 506956"/>
              <a:gd name="connsiteY4175" fmla="*/ 478256 h 506956"/>
              <a:gd name="connsiteX4176" fmla="*/ 32110 w 506956"/>
              <a:gd name="connsiteY4176" fmla="*/ 468409 h 506956"/>
              <a:gd name="connsiteX4177" fmla="*/ 26208 w 506956"/>
              <a:gd name="connsiteY4177" fmla="*/ 459215 h 506956"/>
              <a:gd name="connsiteX4178" fmla="*/ 30370 w 506956"/>
              <a:gd name="connsiteY4178" fmla="*/ 459215 h 506956"/>
              <a:gd name="connsiteX4179" fmla="*/ 34178 w 506956"/>
              <a:gd name="connsiteY4179" fmla="*/ 465200 h 506956"/>
              <a:gd name="connsiteX4180" fmla="*/ 37986 w 506956"/>
              <a:gd name="connsiteY4180" fmla="*/ 459215 h 506956"/>
              <a:gd name="connsiteX4181" fmla="*/ 42147 w 506956"/>
              <a:gd name="connsiteY4181" fmla="*/ 459215 h 506956"/>
              <a:gd name="connsiteX4182" fmla="*/ 36245 w 506956"/>
              <a:gd name="connsiteY4182" fmla="*/ 468409 h 506956"/>
              <a:gd name="connsiteX4183" fmla="*/ 42555 w 506956"/>
              <a:gd name="connsiteY4183" fmla="*/ 478256 h 506956"/>
              <a:gd name="connsiteX4184" fmla="*/ 38394 w 506956"/>
              <a:gd name="connsiteY4184" fmla="*/ 478256 h 506956"/>
              <a:gd name="connsiteX4185" fmla="*/ 34178 w 506956"/>
              <a:gd name="connsiteY4185" fmla="*/ 471565 h 506956"/>
              <a:gd name="connsiteX4186" fmla="*/ 59978 w 506956"/>
              <a:gd name="connsiteY4186" fmla="*/ 471565 h 506956"/>
              <a:gd name="connsiteX4187" fmla="*/ 55762 w 506956"/>
              <a:gd name="connsiteY4187" fmla="*/ 478256 h 506956"/>
              <a:gd name="connsiteX4188" fmla="*/ 51600 w 506956"/>
              <a:gd name="connsiteY4188" fmla="*/ 478256 h 506956"/>
              <a:gd name="connsiteX4189" fmla="*/ 57911 w 506956"/>
              <a:gd name="connsiteY4189" fmla="*/ 468409 h 506956"/>
              <a:gd name="connsiteX4190" fmla="*/ 52008 w 506956"/>
              <a:gd name="connsiteY4190" fmla="*/ 459215 h 506956"/>
              <a:gd name="connsiteX4191" fmla="*/ 56170 w 506956"/>
              <a:gd name="connsiteY4191" fmla="*/ 459215 h 506956"/>
              <a:gd name="connsiteX4192" fmla="*/ 59978 w 506956"/>
              <a:gd name="connsiteY4192" fmla="*/ 465200 h 506956"/>
              <a:gd name="connsiteX4193" fmla="*/ 63786 w 506956"/>
              <a:gd name="connsiteY4193" fmla="*/ 459215 h 506956"/>
              <a:gd name="connsiteX4194" fmla="*/ 67948 w 506956"/>
              <a:gd name="connsiteY4194" fmla="*/ 459215 h 506956"/>
              <a:gd name="connsiteX4195" fmla="*/ 62045 w 506956"/>
              <a:gd name="connsiteY4195" fmla="*/ 468409 h 506956"/>
              <a:gd name="connsiteX4196" fmla="*/ 68356 w 506956"/>
              <a:gd name="connsiteY4196" fmla="*/ 478256 h 506956"/>
              <a:gd name="connsiteX4197" fmla="*/ 64194 w 506956"/>
              <a:gd name="connsiteY4197" fmla="*/ 478256 h 506956"/>
              <a:gd name="connsiteX4198" fmla="*/ 59978 w 506956"/>
              <a:gd name="connsiteY4198" fmla="*/ 471565 h 506956"/>
              <a:gd name="connsiteX4199" fmla="*/ 85778 w 506956"/>
              <a:gd name="connsiteY4199" fmla="*/ 471565 h 506956"/>
              <a:gd name="connsiteX4200" fmla="*/ 81562 w 506956"/>
              <a:gd name="connsiteY4200" fmla="*/ 478256 h 506956"/>
              <a:gd name="connsiteX4201" fmla="*/ 77400 w 506956"/>
              <a:gd name="connsiteY4201" fmla="*/ 478256 h 506956"/>
              <a:gd name="connsiteX4202" fmla="*/ 83711 w 506956"/>
              <a:gd name="connsiteY4202" fmla="*/ 468409 h 506956"/>
              <a:gd name="connsiteX4203" fmla="*/ 77808 w 506956"/>
              <a:gd name="connsiteY4203" fmla="*/ 459215 h 506956"/>
              <a:gd name="connsiteX4204" fmla="*/ 81970 w 506956"/>
              <a:gd name="connsiteY4204" fmla="*/ 459215 h 506956"/>
              <a:gd name="connsiteX4205" fmla="*/ 85778 w 506956"/>
              <a:gd name="connsiteY4205" fmla="*/ 465200 h 506956"/>
              <a:gd name="connsiteX4206" fmla="*/ 89586 w 506956"/>
              <a:gd name="connsiteY4206" fmla="*/ 459215 h 506956"/>
              <a:gd name="connsiteX4207" fmla="*/ 93748 w 506956"/>
              <a:gd name="connsiteY4207" fmla="*/ 459215 h 506956"/>
              <a:gd name="connsiteX4208" fmla="*/ 87845 w 506956"/>
              <a:gd name="connsiteY4208" fmla="*/ 468409 h 506956"/>
              <a:gd name="connsiteX4209" fmla="*/ 94156 w 506956"/>
              <a:gd name="connsiteY4209" fmla="*/ 478256 h 506956"/>
              <a:gd name="connsiteX4210" fmla="*/ 89994 w 506956"/>
              <a:gd name="connsiteY4210" fmla="*/ 478256 h 506956"/>
              <a:gd name="connsiteX4211" fmla="*/ 85778 w 506956"/>
              <a:gd name="connsiteY4211" fmla="*/ 471565 h 506956"/>
              <a:gd name="connsiteX4212" fmla="*/ 111578 w 506956"/>
              <a:gd name="connsiteY4212" fmla="*/ 471565 h 506956"/>
              <a:gd name="connsiteX4213" fmla="*/ 107362 w 506956"/>
              <a:gd name="connsiteY4213" fmla="*/ 478256 h 506956"/>
              <a:gd name="connsiteX4214" fmla="*/ 103200 w 506956"/>
              <a:gd name="connsiteY4214" fmla="*/ 478256 h 506956"/>
              <a:gd name="connsiteX4215" fmla="*/ 109511 w 506956"/>
              <a:gd name="connsiteY4215" fmla="*/ 468409 h 506956"/>
              <a:gd name="connsiteX4216" fmla="*/ 103608 w 506956"/>
              <a:gd name="connsiteY4216" fmla="*/ 459215 h 506956"/>
              <a:gd name="connsiteX4217" fmla="*/ 107770 w 506956"/>
              <a:gd name="connsiteY4217" fmla="*/ 459215 h 506956"/>
              <a:gd name="connsiteX4218" fmla="*/ 111578 w 506956"/>
              <a:gd name="connsiteY4218" fmla="*/ 465200 h 506956"/>
              <a:gd name="connsiteX4219" fmla="*/ 115386 w 506956"/>
              <a:gd name="connsiteY4219" fmla="*/ 459215 h 506956"/>
              <a:gd name="connsiteX4220" fmla="*/ 119548 w 506956"/>
              <a:gd name="connsiteY4220" fmla="*/ 459215 h 506956"/>
              <a:gd name="connsiteX4221" fmla="*/ 113645 w 506956"/>
              <a:gd name="connsiteY4221" fmla="*/ 468409 h 506956"/>
              <a:gd name="connsiteX4222" fmla="*/ 119956 w 506956"/>
              <a:gd name="connsiteY4222" fmla="*/ 478256 h 506956"/>
              <a:gd name="connsiteX4223" fmla="*/ 115794 w 506956"/>
              <a:gd name="connsiteY4223" fmla="*/ 478256 h 506956"/>
              <a:gd name="connsiteX4224" fmla="*/ 111578 w 506956"/>
              <a:gd name="connsiteY4224" fmla="*/ 471565 h 506956"/>
              <a:gd name="connsiteX4225" fmla="*/ 137378 w 506956"/>
              <a:gd name="connsiteY4225" fmla="*/ 471565 h 506956"/>
              <a:gd name="connsiteX4226" fmla="*/ 133162 w 506956"/>
              <a:gd name="connsiteY4226" fmla="*/ 478256 h 506956"/>
              <a:gd name="connsiteX4227" fmla="*/ 129000 w 506956"/>
              <a:gd name="connsiteY4227" fmla="*/ 478256 h 506956"/>
              <a:gd name="connsiteX4228" fmla="*/ 135311 w 506956"/>
              <a:gd name="connsiteY4228" fmla="*/ 468409 h 506956"/>
              <a:gd name="connsiteX4229" fmla="*/ 129408 w 506956"/>
              <a:gd name="connsiteY4229" fmla="*/ 459215 h 506956"/>
              <a:gd name="connsiteX4230" fmla="*/ 133570 w 506956"/>
              <a:gd name="connsiteY4230" fmla="*/ 459215 h 506956"/>
              <a:gd name="connsiteX4231" fmla="*/ 137378 w 506956"/>
              <a:gd name="connsiteY4231" fmla="*/ 465200 h 506956"/>
              <a:gd name="connsiteX4232" fmla="*/ 141186 w 506956"/>
              <a:gd name="connsiteY4232" fmla="*/ 459215 h 506956"/>
              <a:gd name="connsiteX4233" fmla="*/ 145348 w 506956"/>
              <a:gd name="connsiteY4233" fmla="*/ 459215 h 506956"/>
              <a:gd name="connsiteX4234" fmla="*/ 139445 w 506956"/>
              <a:gd name="connsiteY4234" fmla="*/ 468409 h 506956"/>
              <a:gd name="connsiteX4235" fmla="*/ 145756 w 506956"/>
              <a:gd name="connsiteY4235" fmla="*/ 478256 h 506956"/>
              <a:gd name="connsiteX4236" fmla="*/ 141594 w 506956"/>
              <a:gd name="connsiteY4236" fmla="*/ 478256 h 506956"/>
              <a:gd name="connsiteX4237" fmla="*/ 137378 w 506956"/>
              <a:gd name="connsiteY4237" fmla="*/ 471565 h 506956"/>
              <a:gd name="connsiteX4238" fmla="*/ 163178 w 506956"/>
              <a:gd name="connsiteY4238" fmla="*/ 471565 h 506956"/>
              <a:gd name="connsiteX4239" fmla="*/ 158962 w 506956"/>
              <a:gd name="connsiteY4239" fmla="*/ 478256 h 506956"/>
              <a:gd name="connsiteX4240" fmla="*/ 154800 w 506956"/>
              <a:gd name="connsiteY4240" fmla="*/ 478256 h 506956"/>
              <a:gd name="connsiteX4241" fmla="*/ 161111 w 506956"/>
              <a:gd name="connsiteY4241" fmla="*/ 468409 h 506956"/>
              <a:gd name="connsiteX4242" fmla="*/ 155208 w 506956"/>
              <a:gd name="connsiteY4242" fmla="*/ 459215 h 506956"/>
              <a:gd name="connsiteX4243" fmla="*/ 159370 w 506956"/>
              <a:gd name="connsiteY4243" fmla="*/ 459215 h 506956"/>
              <a:gd name="connsiteX4244" fmla="*/ 163178 w 506956"/>
              <a:gd name="connsiteY4244" fmla="*/ 465200 h 506956"/>
              <a:gd name="connsiteX4245" fmla="*/ 166986 w 506956"/>
              <a:gd name="connsiteY4245" fmla="*/ 459215 h 506956"/>
              <a:gd name="connsiteX4246" fmla="*/ 171148 w 506956"/>
              <a:gd name="connsiteY4246" fmla="*/ 459215 h 506956"/>
              <a:gd name="connsiteX4247" fmla="*/ 165245 w 506956"/>
              <a:gd name="connsiteY4247" fmla="*/ 468409 h 506956"/>
              <a:gd name="connsiteX4248" fmla="*/ 171556 w 506956"/>
              <a:gd name="connsiteY4248" fmla="*/ 478256 h 506956"/>
              <a:gd name="connsiteX4249" fmla="*/ 167394 w 506956"/>
              <a:gd name="connsiteY4249" fmla="*/ 478256 h 506956"/>
              <a:gd name="connsiteX4250" fmla="*/ 163178 w 506956"/>
              <a:gd name="connsiteY4250" fmla="*/ 471565 h 506956"/>
              <a:gd name="connsiteX4251" fmla="*/ 188978 w 506956"/>
              <a:gd name="connsiteY4251" fmla="*/ 471565 h 506956"/>
              <a:gd name="connsiteX4252" fmla="*/ 184762 w 506956"/>
              <a:gd name="connsiteY4252" fmla="*/ 478256 h 506956"/>
              <a:gd name="connsiteX4253" fmla="*/ 180601 w 506956"/>
              <a:gd name="connsiteY4253" fmla="*/ 478256 h 506956"/>
              <a:gd name="connsiteX4254" fmla="*/ 186911 w 506956"/>
              <a:gd name="connsiteY4254" fmla="*/ 468409 h 506956"/>
              <a:gd name="connsiteX4255" fmla="*/ 181009 w 506956"/>
              <a:gd name="connsiteY4255" fmla="*/ 459215 h 506956"/>
              <a:gd name="connsiteX4256" fmla="*/ 185170 w 506956"/>
              <a:gd name="connsiteY4256" fmla="*/ 459215 h 506956"/>
              <a:gd name="connsiteX4257" fmla="*/ 188978 w 506956"/>
              <a:gd name="connsiteY4257" fmla="*/ 465200 h 506956"/>
              <a:gd name="connsiteX4258" fmla="*/ 192786 w 506956"/>
              <a:gd name="connsiteY4258" fmla="*/ 459215 h 506956"/>
              <a:gd name="connsiteX4259" fmla="*/ 196948 w 506956"/>
              <a:gd name="connsiteY4259" fmla="*/ 459215 h 506956"/>
              <a:gd name="connsiteX4260" fmla="*/ 191045 w 506956"/>
              <a:gd name="connsiteY4260" fmla="*/ 468409 h 506956"/>
              <a:gd name="connsiteX4261" fmla="*/ 197356 w 506956"/>
              <a:gd name="connsiteY4261" fmla="*/ 478256 h 506956"/>
              <a:gd name="connsiteX4262" fmla="*/ 193194 w 506956"/>
              <a:gd name="connsiteY4262" fmla="*/ 478256 h 506956"/>
              <a:gd name="connsiteX4263" fmla="*/ 188978 w 506956"/>
              <a:gd name="connsiteY4263" fmla="*/ 471565 h 506956"/>
              <a:gd name="connsiteX4264" fmla="*/ 214778 w 506956"/>
              <a:gd name="connsiteY4264" fmla="*/ 471565 h 506956"/>
              <a:gd name="connsiteX4265" fmla="*/ 210562 w 506956"/>
              <a:gd name="connsiteY4265" fmla="*/ 478256 h 506956"/>
              <a:gd name="connsiteX4266" fmla="*/ 206401 w 506956"/>
              <a:gd name="connsiteY4266" fmla="*/ 478256 h 506956"/>
              <a:gd name="connsiteX4267" fmla="*/ 212711 w 506956"/>
              <a:gd name="connsiteY4267" fmla="*/ 468409 h 506956"/>
              <a:gd name="connsiteX4268" fmla="*/ 206809 w 506956"/>
              <a:gd name="connsiteY4268" fmla="*/ 459215 h 506956"/>
              <a:gd name="connsiteX4269" fmla="*/ 210970 w 506956"/>
              <a:gd name="connsiteY4269" fmla="*/ 459215 h 506956"/>
              <a:gd name="connsiteX4270" fmla="*/ 214778 w 506956"/>
              <a:gd name="connsiteY4270" fmla="*/ 465200 h 506956"/>
              <a:gd name="connsiteX4271" fmla="*/ 218586 w 506956"/>
              <a:gd name="connsiteY4271" fmla="*/ 459215 h 506956"/>
              <a:gd name="connsiteX4272" fmla="*/ 222748 w 506956"/>
              <a:gd name="connsiteY4272" fmla="*/ 459215 h 506956"/>
              <a:gd name="connsiteX4273" fmla="*/ 216846 w 506956"/>
              <a:gd name="connsiteY4273" fmla="*/ 468409 h 506956"/>
              <a:gd name="connsiteX4274" fmla="*/ 223156 w 506956"/>
              <a:gd name="connsiteY4274" fmla="*/ 478256 h 506956"/>
              <a:gd name="connsiteX4275" fmla="*/ 218994 w 506956"/>
              <a:gd name="connsiteY4275" fmla="*/ 478256 h 506956"/>
              <a:gd name="connsiteX4276" fmla="*/ 214778 w 506956"/>
              <a:gd name="connsiteY4276" fmla="*/ 471565 h 506956"/>
              <a:gd name="connsiteX4277" fmla="*/ 240578 w 506956"/>
              <a:gd name="connsiteY4277" fmla="*/ 471565 h 506956"/>
              <a:gd name="connsiteX4278" fmla="*/ 236362 w 506956"/>
              <a:gd name="connsiteY4278" fmla="*/ 478256 h 506956"/>
              <a:gd name="connsiteX4279" fmla="*/ 232201 w 506956"/>
              <a:gd name="connsiteY4279" fmla="*/ 478256 h 506956"/>
              <a:gd name="connsiteX4280" fmla="*/ 238511 w 506956"/>
              <a:gd name="connsiteY4280" fmla="*/ 468409 h 506956"/>
              <a:gd name="connsiteX4281" fmla="*/ 232609 w 506956"/>
              <a:gd name="connsiteY4281" fmla="*/ 459215 h 506956"/>
              <a:gd name="connsiteX4282" fmla="*/ 236770 w 506956"/>
              <a:gd name="connsiteY4282" fmla="*/ 459215 h 506956"/>
              <a:gd name="connsiteX4283" fmla="*/ 240578 w 506956"/>
              <a:gd name="connsiteY4283" fmla="*/ 465200 h 506956"/>
              <a:gd name="connsiteX4284" fmla="*/ 244386 w 506956"/>
              <a:gd name="connsiteY4284" fmla="*/ 459215 h 506956"/>
              <a:gd name="connsiteX4285" fmla="*/ 248548 w 506956"/>
              <a:gd name="connsiteY4285" fmla="*/ 459215 h 506956"/>
              <a:gd name="connsiteX4286" fmla="*/ 242646 w 506956"/>
              <a:gd name="connsiteY4286" fmla="*/ 468409 h 506956"/>
              <a:gd name="connsiteX4287" fmla="*/ 248956 w 506956"/>
              <a:gd name="connsiteY4287" fmla="*/ 478256 h 506956"/>
              <a:gd name="connsiteX4288" fmla="*/ 244794 w 506956"/>
              <a:gd name="connsiteY4288" fmla="*/ 478256 h 506956"/>
              <a:gd name="connsiteX4289" fmla="*/ 240578 w 506956"/>
              <a:gd name="connsiteY4289" fmla="*/ 471565 h 506956"/>
              <a:gd name="connsiteX4290" fmla="*/ 266378 w 506956"/>
              <a:gd name="connsiteY4290" fmla="*/ 471565 h 506956"/>
              <a:gd name="connsiteX4291" fmla="*/ 262162 w 506956"/>
              <a:gd name="connsiteY4291" fmla="*/ 478256 h 506956"/>
              <a:gd name="connsiteX4292" fmla="*/ 258001 w 506956"/>
              <a:gd name="connsiteY4292" fmla="*/ 478256 h 506956"/>
              <a:gd name="connsiteX4293" fmla="*/ 264311 w 506956"/>
              <a:gd name="connsiteY4293" fmla="*/ 468409 h 506956"/>
              <a:gd name="connsiteX4294" fmla="*/ 258409 w 506956"/>
              <a:gd name="connsiteY4294" fmla="*/ 459215 h 506956"/>
              <a:gd name="connsiteX4295" fmla="*/ 262570 w 506956"/>
              <a:gd name="connsiteY4295" fmla="*/ 459215 h 506956"/>
              <a:gd name="connsiteX4296" fmla="*/ 266378 w 506956"/>
              <a:gd name="connsiteY4296" fmla="*/ 465200 h 506956"/>
              <a:gd name="connsiteX4297" fmla="*/ 270187 w 506956"/>
              <a:gd name="connsiteY4297" fmla="*/ 459215 h 506956"/>
              <a:gd name="connsiteX4298" fmla="*/ 274348 w 506956"/>
              <a:gd name="connsiteY4298" fmla="*/ 459215 h 506956"/>
              <a:gd name="connsiteX4299" fmla="*/ 268446 w 506956"/>
              <a:gd name="connsiteY4299" fmla="*/ 468409 h 506956"/>
              <a:gd name="connsiteX4300" fmla="*/ 274756 w 506956"/>
              <a:gd name="connsiteY4300" fmla="*/ 478256 h 506956"/>
              <a:gd name="connsiteX4301" fmla="*/ 270595 w 506956"/>
              <a:gd name="connsiteY4301" fmla="*/ 478256 h 506956"/>
              <a:gd name="connsiteX4302" fmla="*/ 266378 w 506956"/>
              <a:gd name="connsiteY4302" fmla="*/ 471565 h 506956"/>
              <a:gd name="connsiteX4303" fmla="*/ 292179 w 506956"/>
              <a:gd name="connsiteY4303" fmla="*/ 471565 h 506956"/>
              <a:gd name="connsiteX4304" fmla="*/ 287962 w 506956"/>
              <a:gd name="connsiteY4304" fmla="*/ 478256 h 506956"/>
              <a:gd name="connsiteX4305" fmla="*/ 283801 w 506956"/>
              <a:gd name="connsiteY4305" fmla="*/ 478256 h 506956"/>
              <a:gd name="connsiteX4306" fmla="*/ 290111 w 506956"/>
              <a:gd name="connsiteY4306" fmla="*/ 468409 h 506956"/>
              <a:gd name="connsiteX4307" fmla="*/ 284209 w 506956"/>
              <a:gd name="connsiteY4307" fmla="*/ 459215 h 506956"/>
              <a:gd name="connsiteX4308" fmla="*/ 288370 w 506956"/>
              <a:gd name="connsiteY4308" fmla="*/ 459215 h 506956"/>
              <a:gd name="connsiteX4309" fmla="*/ 292179 w 506956"/>
              <a:gd name="connsiteY4309" fmla="*/ 465200 h 506956"/>
              <a:gd name="connsiteX4310" fmla="*/ 295987 w 506956"/>
              <a:gd name="connsiteY4310" fmla="*/ 459215 h 506956"/>
              <a:gd name="connsiteX4311" fmla="*/ 300148 w 506956"/>
              <a:gd name="connsiteY4311" fmla="*/ 459215 h 506956"/>
              <a:gd name="connsiteX4312" fmla="*/ 294246 w 506956"/>
              <a:gd name="connsiteY4312" fmla="*/ 468409 h 506956"/>
              <a:gd name="connsiteX4313" fmla="*/ 300556 w 506956"/>
              <a:gd name="connsiteY4313" fmla="*/ 478256 h 506956"/>
              <a:gd name="connsiteX4314" fmla="*/ 296395 w 506956"/>
              <a:gd name="connsiteY4314" fmla="*/ 478256 h 506956"/>
              <a:gd name="connsiteX4315" fmla="*/ 292179 w 506956"/>
              <a:gd name="connsiteY4315" fmla="*/ 471565 h 506956"/>
              <a:gd name="connsiteX4316" fmla="*/ 317979 w 506956"/>
              <a:gd name="connsiteY4316" fmla="*/ 471565 h 506956"/>
              <a:gd name="connsiteX4317" fmla="*/ 313762 w 506956"/>
              <a:gd name="connsiteY4317" fmla="*/ 478256 h 506956"/>
              <a:gd name="connsiteX4318" fmla="*/ 309601 w 506956"/>
              <a:gd name="connsiteY4318" fmla="*/ 478256 h 506956"/>
              <a:gd name="connsiteX4319" fmla="*/ 315911 w 506956"/>
              <a:gd name="connsiteY4319" fmla="*/ 468409 h 506956"/>
              <a:gd name="connsiteX4320" fmla="*/ 310009 w 506956"/>
              <a:gd name="connsiteY4320" fmla="*/ 459215 h 506956"/>
              <a:gd name="connsiteX4321" fmla="*/ 314170 w 506956"/>
              <a:gd name="connsiteY4321" fmla="*/ 459215 h 506956"/>
              <a:gd name="connsiteX4322" fmla="*/ 317979 w 506956"/>
              <a:gd name="connsiteY4322" fmla="*/ 465200 h 506956"/>
              <a:gd name="connsiteX4323" fmla="*/ 321787 w 506956"/>
              <a:gd name="connsiteY4323" fmla="*/ 459215 h 506956"/>
              <a:gd name="connsiteX4324" fmla="*/ 325948 w 506956"/>
              <a:gd name="connsiteY4324" fmla="*/ 459215 h 506956"/>
              <a:gd name="connsiteX4325" fmla="*/ 320046 w 506956"/>
              <a:gd name="connsiteY4325" fmla="*/ 468409 h 506956"/>
              <a:gd name="connsiteX4326" fmla="*/ 326356 w 506956"/>
              <a:gd name="connsiteY4326" fmla="*/ 478256 h 506956"/>
              <a:gd name="connsiteX4327" fmla="*/ 322195 w 506956"/>
              <a:gd name="connsiteY4327" fmla="*/ 478256 h 506956"/>
              <a:gd name="connsiteX4328" fmla="*/ 317979 w 506956"/>
              <a:gd name="connsiteY4328" fmla="*/ 471565 h 506956"/>
              <a:gd name="connsiteX4329" fmla="*/ 343779 w 506956"/>
              <a:gd name="connsiteY4329" fmla="*/ 471565 h 506956"/>
              <a:gd name="connsiteX4330" fmla="*/ 339563 w 506956"/>
              <a:gd name="connsiteY4330" fmla="*/ 478256 h 506956"/>
              <a:gd name="connsiteX4331" fmla="*/ 335401 w 506956"/>
              <a:gd name="connsiteY4331" fmla="*/ 478256 h 506956"/>
              <a:gd name="connsiteX4332" fmla="*/ 341711 w 506956"/>
              <a:gd name="connsiteY4332" fmla="*/ 468409 h 506956"/>
              <a:gd name="connsiteX4333" fmla="*/ 335809 w 506956"/>
              <a:gd name="connsiteY4333" fmla="*/ 459215 h 506956"/>
              <a:gd name="connsiteX4334" fmla="*/ 339971 w 506956"/>
              <a:gd name="connsiteY4334" fmla="*/ 459215 h 506956"/>
              <a:gd name="connsiteX4335" fmla="*/ 343779 w 506956"/>
              <a:gd name="connsiteY4335" fmla="*/ 465200 h 506956"/>
              <a:gd name="connsiteX4336" fmla="*/ 347587 w 506956"/>
              <a:gd name="connsiteY4336" fmla="*/ 459215 h 506956"/>
              <a:gd name="connsiteX4337" fmla="*/ 351748 w 506956"/>
              <a:gd name="connsiteY4337" fmla="*/ 459215 h 506956"/>
              <a:gd name="connsiteX4338" fmla="*/ 345846 w 506956"/>
              <a:gd name="connsiteY4338" fmla="*/ 468409 h 506956"/>
              <a:gd name="connsiteX4339" fmla="*/ 352156 w 506956"/>
              <a:gd name="connsiteY4339" fmla="*/ 478256 h 506956"/>
              <a:gd name="connsiteX4340" fmla="*/ 347995 w 506956"/>
              <a:gd name="connsiteY4340" fmla="*/ 478256 h 506956"/>
              <a:gd name="connsiteX4341" fmla="*/ 343779 w 506956"/>
              <a:gd name="connsiteY4341" fmla="*/ 471565 h 506956"/>
              <a:gd name="connsiteX4342" fmla="*/ 369579 w 506956"/>
              <a:gd name="connsiteY4342" fmla="*/ 471565 h 506956"/>
              <a:gd name="connsiteX4343" fmla="*/ 365363 w 506956"/>
              <a:gd name="connsiteY4343" fmla="*/ 478256 h 506956"/>
              <a:gd name="connsiteX4344" fmla="*/ 361201 w 506956"/>
              <a:gd name="connsiteY4344" fmla="*/ 478256 h 506956"/>
              <a:gd name="connsiteX4345" fmla="*/ 367511 w 506956"/>
              <a:gd name="connsiteY4345" fmla="*/ 468409 h 506956"/>
              <a:gd name="connsiteX4346" fmla="*/ 361609 w 506956"/>
              <a:gd name="connsiteY4346" fmla="*/ 459215 h 506956"/>
              <a:gd name="connsiteX4347" fmla="*/ 365771 w 506956"/>
              <a:gd name="connsiteY4347" fmla="*/ 459215 h 506956"/>
              <a:gd name="connsiteX4348" fmla="*/ 369579 w 506956"/>
              <a:gd name="connsiteY4348" fmla="*/ 465200 h 506956"/>
              <a:gd name="connsiteX4349" fmla="*/ 373387 w 506956"/>
              <a:gd name="connsiteY4349" fmla="*/ 459215 h 506956"/>
              <a:gd name="connsiteX4350" fmla="*/ 377548 w 506956"/>
              <a:gd name="connsiteY4350" fmla="*/ 459215 h 506956"/>
              <a:gd name="connsiteX4351" fmla="*/ 371646 w 506956"/>
              <a:gd name="connsiteY4351" fmla="*/ 468409 h 506956"/>
              <a:gd name="connsiteX4352" fmla="*/ 377956 w 506956"/>
              <a:gd name="connsiteY4352" fmla="*/ 478256 h 506956"/>
              <a:gd name="connsiteX4353" fmla="*/ 373795 w 506956"/>
              <a:gd name="connsiteY4353" fmla="*/ 478256 h 506956"/>
              <a:gd name="connsiteX4354" fmla="*/ 369579 w 506956"/>
              <a:gd name="connsiteY4354" fmla="*/ 471565 h 506956"/>
              <a:gd name="connsiteX4355" fmla="*/ 395379 w 506956"/>
              <a:gd name="connsiteY4355" fmla="*/ 471565 h 506956"/>
              <a:gd name="connsiteX4356" fmla="*/ 391163 w 506956"/>
              <a:gd name="connsiteY4356" fmla="*/ 478256 h 506956"/>
              <a:gd name="connsiteX4357" fmla="*/ 387001 w 506956"/>
              <a:gd name="connsiteY4357" fmla="*/ 478256 h 506956"/>
              <a:gd name="connsiteX4358" fmla="*/ 393312 w 506956"/>
              <a:gd name="connsiteY4358" fmla="*/ 468409 h 506956"/>
              <a:gd name="connsiteX4359" fmla="*/ 387409 w 506956"/>
              <a:gd name="connsiteY4359" fmla="*/ 459215 h 506956"/>
              <a:gd name="connsiteX4360" fmla="*/ 391571 w 506956"/>
              <a:gd name="connsiteY4360" fmla="*/ 459215 h 506956"/>
              <a:gd name="connsiteX4361" fmla="*/ 395379 w 506956"/>
              <a:gd name="connsiteY4361" fmla="*/ 465200 h 506956"/>
              <a:gd name="connsiteX4362" fmla="*/ 399187 w 506956"/>
              <a:gd name="connsiteY4362" fmla="*/ 459215 h 506956"/>
              <a:gd name="connsiteX4363" fmla="*/ 403348 w 506956"/>
              <a:gd name="connsiteY4363" fmla="*/ 459215 h 506956"/>
              <a:gd name="connsiteX4364" fmla="*/ 397446 w 506956"/>
              <a:gd name="connsiteY4364" fmla="*/ 468409 h 506956"/>
              <a:gd name="connsiteX4365" fmla="*/ 403756 w 506956"/>
              <a:gd name="connsiteY4365" fmla="*/ 478256 h 506956"/>
              <a:gd name="connsiteX4366" fmla="*/ 399595 w 506956"/>
              <a:gd name="connsiteY4366" fmla="*/ 478256 h 506956"/>
              <a:gd name="connsiteX4367" fmla="*/ 395379 w 506956"/>
              <a:gd name="connsiteY4367" fmla="*/ 471565 h 506956"/>
              <a:gd name="connsiteX4368" fmla="*/ 421179 w 506956"/>
              <a:gd name="connsiteY4368" fmla="*/ 471565 h 506956"/>
              <a:gd name="connsiteX4369" fmla="*/ 416963 w 506956"/>
              <a:gd name="connsiteY4369" fmla="*/ 478256 h 506956"/>
              <a:gd name="connsiteX4370" fmla="*/ 412801 w 506956"/>
              <a:gd name="connsiteY4370" fmla="*/ 478256 h 506956"/>
              <a:gd name="connsiteX4371" fmla="*/ 419112 w 506956"/>
              <a:gd name="connsiteY4371" fmla="*/ 468409 h 506956"/>
              <a:gd name="connsiteX4372" fmla="*/ 413209 w 506956"/>
              <a:gd name="connsiteY4372" fmla="*/ 459215 h 506956"/>
              <a:gd name="connsiteX4373" fmla="*/ 417371 w 506956"/>
              <a:gd name="connsiteY4373" fmla="*/ 459215 h 506956"/>
              <a:gd name="connsiteX4374" fmla="*/ 421179 w 506956"/>
              <a:gd name="connsiteY4374" fmla="*/ 465200 h 506956"/>
              <a:gd name="connsiteX4375" fmla="*/ 424987 w 506956"/>
              <a:gd name="connsiteY4375" fmla="*/ 459215 h 506956"/>
              <a:gd name="connsiteX4376" fmla="*/ 429149 w 506956"/>
              <a:gd name="connsiteY4376" fmla="*/ 459215 h 506956"/>
              <a:gd name="connsiteX4377" fmla="*/ 423246 w 506956"/>
              <a:gd name="connsiteY4377" fmla="*/ 468409 h 506956"/>
              <a:gd name="connsiteX4378" fmla="*/ 429557 w 506956"/>
              <a:gd name="connsiteY4378" fmla="*/ 478256 h 506956"/>
              <a:gd name="connsiteX4379" fmla="*/ 425395 w 506956"/>
              <a:gd name="connsiteY4379" fmla="*/ 478256 h 506956"/>
              <a:gd name="connsiteX4380" fmla="*/ 421179 w 506956"/>
              <a:gd name="connsiteY4380" fmla="*/ 471565 h 506956"/>
              <a:gd name="connsiteX4381" fmla="*/ 446979 w 506956"/>
              <a:gd name="connsiteY4381" fmla="*/ 471565 h 506956"/>
              <a:gd name="connsiteX4382" fmla="*/ 442763 w 506956"/>
              <a:gd name="connsiteY4382" fmla="*/ 478256 h 506956"/>
              <a:gd name="connsiteX4383" fmla="*/ 438601 w 506956"/>
              <a:gd name="connsiteY4383" fmla="*/ 478256 h 506956"/>
              <a:gd name="connsiteX4384" fmla="*/ 444912 w 506956"/>
              <a:gd name="connsiteY4384" fmla="*/ 468409 h 506956"/>
              <a:gd name="connsiteX4385" fmla="*/ 439009 w 506956"/>
              <a:gd name="connsiteY4385" fmla="*/ 459215 h 506956"/>
              <a:gd name="connsiteX4386" fmla="*/ 443171 w 506956"/>
              <a:gd name="connsiteY4386" fmla="*/ 459215 h 506956"/>
              <a:gd name="connsiteX4387" fmla="*/ 446979 w 506956"/>
              <a:gd name="connsiteY4387" fmla="*/ 465200 h 506956"/>
              <a:gd name="connsiteX4388" fmla="*/ 450787 w 506956"/>
              <a:gd name="connsiteY4388" fmla="*/ 459215 h 506956"/>
              <a:gd name="connsiteX4389" fmla="*/ 454949 w 506956"/>
              <a:gd name="connsiteY4389" fmla="*/ 459215 h 506956"/>
              <a:gd name="connsiteX4390" fmla="*/ 449046 w 506956"/>
              <a:gd name="connsiteY4390" fmla="*/ 468409 h 506956"/>
              <a:gd name="connsiteX4391" fmla="*/ 455357 w 506956"/>
              <a:gd name="connsiteY4391" fmla="*/ 478256 h 506956"/>
              <a:gd name="connsiteX4392" fmla="*/ 451195 w 506956"/>
              <a:gd name="connsiteY4392" fmla="*/ 478256 h 506956"/>
              <a:gd name="connsiteX4393" fmla="*/ 446979 w 506956"/>
              <a:gd name="connsiteY4393" fmla="*/ 471565 h 506956"/>
              <a:gd name="connsiteX4394" fmla="*/ 472779 w 506956"/>
              <a:gd name="connsiteY4394" fmla="*/ 471565 h 506956"/>
              <a:gd name="connsiteX4395" fmla="*/ 468563 w 506956"/>
              <a:gd name="connsiteY4395" fmla="*/ 478256 h 506956"/>
              <a:gd name="connsiteX4396" fmla="*/ 464401 w 506956"/>
              <a:gd name="connsiteY4396" fmla="*/ 478256 h 506956"/>
              <a:gd name="connsiteX4397" fmla="*/ 470712 w 506956"/>
              <a:gd name="connsiteY4397" fmla="*/ 468409 h 506956"/>
              <a:gd name="connsiteX4398" fmla="*/ 464809 w 506956"/>
              <a:gd name="connsiteY4398" fmla="*/ 459215 h 506956"/>
              <a:gd name="connsiteX4399" fmla="*/ 468971 w 506956"/>
              <a:gd name="connsiteY4399" fmla="*/ 459215 h 506956"/>
              <a:gd name="connsiteX4400" fmla="*/ 472779 w 506956"/>
              <a:gd name="connsiteY4400" fmla="*/ 465200 h 506956"/>
              <a:gd name="connsiteX4401" fmla="*/ 476587 w 506956"/>
              <a:gd name="connsiteY4401" fmla="*/ 459215 h 506956"/>
              <a:gd name="connsiteX4402" fmla="*/ 480749 w 506956"/>
              <a:gd name="connsiteY4402" fmla="*/ 459215 h 506956"/>
              <a:gd name="connsiteX4403" fmla="*/ 474846 w 506956"/>
              <a:gd name="connsiteY4403" fmla="*/ 468409 h 506956"/>
              <a:gd name="connsiteX4404" fmla="*/ 481157 w 506956"/>
              <a:gd name="connsiteY4404" fmla="*/ 478256 h 506956"/>
              <a:gd name="connsiteX4405" fmla="*/ 476995 w 506956"/>
              <a:gd name="connsiteY4405" fmla="*/ 478256 h 506956"/>
              <a:gd name="connsiteX4406" fmla="*/ 472779 w 506956"/>
              <a:gd name="connsiteY4406" fmla="*/ 471565 h 506956"/>
              <a:gd name="connsiteX4407" fmla="*/ 498579 w 506956"/>
              <a:gd name="connsiteY4407" fmla="*/ 471565 h 506956"/>
              <a:gd name="connsiteX4408" fmla="*/ 494363 w 506956"/>
              <a:gd name="connsiteY4408" fmla="*/ 478256 h 506956"/>
              <a:gd name="connsiteX4409" fmla="*/ 490201 w 506956"/>
              <a:gd name="connsiteY4409" fmla="*/ 478256 h 506956"/>
              <a:gd name="connsiteX4410" fmla="*/ 496512 w 506956"/>
              <a:gd name="connsiteY4410" fmla="*/ 468409 h 506956"/>
              <a:gd name="connsiteX4411" fmla="*/ 490609 w 506956"/>
              <a:gd name="connsiteY4411" fmla="*/ 459215 h 506956"/>
              <a:gd name="connsiteX4412" fmla="*/ 494771 w 506956"/>
              <a:gd name="connsiteY4412" fmla="*/ 459215 h 506956"/>
              <a:gd name="connsiteX4413" fmla="*/ 498579 w 506956"/>
              <a:gd name="connsiteY4413" fmla="*/ 465200 h 506956"/>
              <a:gd name="connsiteX4414" fmla="*/ 502387 w 506956"/>
              <a:gd name="connsiteY4414" fmla="*/ 459215 h 506956"/>
              <a:gd name="connsiteX4415" fmla="*/ 506549 w 506956"/>
              <a:gd name="connsiteY4415" fmla="*/ 459215 h 506956"/>
              <a:gd name="connsiteX4416" fmla="*/ 500646 w 506956"/>
              <a:gd name="connsiteY4416" fmla="*/ 468409 h 506956"/>
              <a:gd name="connsiteX4417" fmla="*/ 506957 w 506956"/>
              <a:gd name="connsiteY4417" fmla="*/ 478256 h 506956"/>
              <a:gd name="connsiteX4418" fmla="*/ 502795 w 506956"/>
              <a:gd name="connsiteY4418" fmla="*/ 478256 h 506956"/>
              <a:gd name="connsiteX4419" fmla="*/ 498579 w 506956"/>
              <a:gd name="connsiteY4419" fmla="*/ 471565 h 506956"/>
              <a:gd name="connsiteX4420" fmla="*/ 8378 w 506956"/>
              <a:gd name="connsiteY4420" fmla="*/ 500265 h 506956"/>
              <a:gd name="connsiteX4421" fmla="*/ 4162 w 506956"/>
              <a:gd name="connsiteY4421" fmla="*/ 506957 h 506956"/>
              <a:gd name="connsiteX4422" fmla="*/ 0 w 506956"/>
              <a:gd name="connsiteY4422" fmla="*/ 506957 h 506956"/>
              <a:gd name="connsiteX4423" fmla="*/ 6310 w 506956"/>
              <a:gd name="connsiteY4423" fmla="*/ 497110 h 506956"/>
              <a:gd name="connsiteX4424" fmla="*/ 408 w 506956"/>
              <a:gd name="connsiteY4424" fmla="*/ 487916 h 506956"/>
              <a:gd name="connsiteX4425" fmla="*/ 4570 w 506956"/>
              <a:gd name="connsiteY4425" fmla="*/ 487916 h 506956"/>
              <a:gd name="connsiteX4426" fmla="*/ 8378 w 506956"/>
              <a:gd name="connsiteY4426" fmla="*/ 493901 h 506956"/>
              <a:gd name="connsiteX4427" fmla="*/ 12186 w 506956"/>
              <a:gd name="connsiteY4427" fmla="*/ 487916 h 506956"/>
              <a:gd name="connsiteX4428" fmla="*/ 16347 w 506956"/>
              <a:gd name="connsiteY4428" fmla="*/ 487916 h 506956"/>
              <a:gd name="connsiteX4429" fmla="*/ 10445 w 506956"/>
              <a:gd name="connsiteY4429" fmla="*/ 497110 h 506956"/>
              <a:gd name="connsiteX4430" fmla="*/ 16755 w 506956"/>
              <a:gd name="connsiteY4430" fmla="*/ 506957 h 506956"/>
              <a:gd name="connsiteX4431" fmla="*/ 12594 w 506956"/>
              <a:gd name="connsiteY4431" fmla="*/ 506957 h 506956"/>
              <a:gd name="connsiteX4432" fmla="*/ 8378 w 506956"/>
              <a:gd name="connsiteY4432" fmla="*/ 500265 h 506956"/>
              <a:gd name="connsiteX4433" fmla="*/ 34178 w 506956"/>
              <a:gd name="connsiteY4433" fmla="*/ 500265 h 506956"/>
              <a:gd name="connsiteX4434" fmla="*/ 29962 w 506956"/>
              <a:gd name="connsiteY4434" fmla="*/ 506957 h 506956"/>
              <a:gd name="connsiteX4435" fmla="*/ 25800 w 506956"/>
              <a:gd name="connsiteY4435" fmla="*/ 506957 h 506956"/>
              <a:gd name="connsiteX4436" fmla="*/ 32110 w 506956"/>
              <a:gd name="connsiteY4436" fmla="*/ 497110 h 506956"/>
              <a:gd name="connsiteX4437" fmla="*/ 26208 w 506956"/>
              <a:gd name="connsiteY4437" fmla="*/ 487916 h 506956"/>
              <a:gd name="connsiteX4438" fmla="*/ 30370 w 506956"/>
              <a:gd name="connsiteY4438" fmla="*/ 487916 h 506956"/>
              <a:gd name="connsiteX4439" fmla="*/ 34178 w 506956"/>
              <a:gd name="connsiteY4439" fmla="*/ 493901 h 506956"/>
              <a:gd name="connsiteX4440" fmla="*/ 37986 w 506956"/>
              <a:gd name="connsiteY4440" fmla="*/ 487916 h 506956"/>
              <a:gd name="connsiteX4441" fmla="*/ 42147 w 506956"/>
              <a:gd name="connsiteY4441" fmla="*/ 487916 h 506956"/>
              <a:gd name="connsiteX4442" fmla="*/ 36245 w 506956"/>
              <a:gd name="connsiteY4442" fmla="*/ 497110 h 506956"/>
              <a:gd name="connsiteX4443" fmla="*/ 42555 w 506956"/>
              <a:gd name="connsiteY4443" fmla="*/ 506957 h 506956"/>
              <a:gd name="connsiteX4444" fmla="*/ 38394 w 506956"/>
              <a:gd name="connsiteY4444" fmla="*/ 506957 h 506956"/>
              <a:gd name="connsiteX4445" fmla="*/ 34178 w 506956"/>
              <a:gd name="connsiteY4445" fmla="*/ 500265 h 506956"/>
              <a:gd name="connsiteX4446" fmla="*/ 59978 w 506956"/>
              <a:gd name="connsiteY4446" fmla="*/ 500265 h 506956"/>
              <a:gd name="connsiteX4447" fmla="*/ 55762 w 506956"/>
              <a:gd name="connsiteY4447" fmla="*/ 506957 h 506956"/>
              <a:gd name="connsiteX4448" fmla="*/ 51600 w 506956"/>
              <a:gd name="connsiteY4448" fmla="*/ 506957 h 506956"/>
              <a:gd name="connsiteX4449" fmla="*/ 57911 w 506956"/>
              <a:gd name="connsiteY4449" fmla="*/ 497110 h 506956"/>
              <a:gd name="connsiteX4450" fmla="*/ 52008 w 506956"/>
              <a:gd name="connsiteY4450" fmla="*/ 487916 h 506956"/>
              <a:gd name="connsiteX4451" fmla="*/ 56170 w 506956"/>
              <a:gd name="connsiteY4451" fmla="*/ 487916 h 506956"/>
              <a:gd name="connsiteX4452" fmla="*/ 59978 w 506956"/>
              <a:gd name="connsiteY4452" fmla="*/ 493901 h 506956"/>
              <a:gd name="connsiteX4453" fmla="*/ 63786 w 506956"/>
              <a:gd name="connsiteY4453" fmla="*/ 487916 h 506956"/>
              <a:gd name="connsiteX4454" fmla="*/ 67948 w 506956"/>
              <a:gd name="connsiteY4454" fmla="*/ 487916 h 506956"/>
              <a:gd name="connsiteX4455" fmla="*/ 62045 w 506956"/>
              <a:gd name="connsiteY4455" fmla="*/ 497110 h 506956"/>
              <a:gd name="connsiteX4456" fmla="*/ 68356 w 506956"/>
              <a:gd name="connsiteY4456" fmla="*/ 506957 h 506956"/>
              <a:gd name="connsiteX4457" fmla="*/ 64194 w 506956"/>
              <a:gd name="connsiteY4457" fmla="*/ 506957 h 506956"/>
              <a:gd name="connsiteX4458" fmla="*/ 59978 w 506956"/>
              <a:gd name="connsiteY4458" fmla="*/ 500265 h 506956"/>
              <a:gd name="connsiteX4459" fmla="*/ 85778 w 506956"/>
              <a:gd name="connsiteY4459" fmla="*/ 500265 h 506956"/>
              <a:gd name="connsiteX4460" fmla="*/ 81562 w 506956"/>
              <a:gd name="connsiteY4460" fmla="*/ 506957 h 506956"/>
              <a:gd name="connsiteX4461" fmla="*/ 77400 w 506956"/>
              <a:gd name="connsiteY4461" fmla="*/ 506957 h 506956"/>
              <a:gd name="connsiteX4462" fmla="*/ 83711 w 506956"/>
              <a:gd name="connsiteY4462" fmla="*/ 497110 h 506956"/>
              <a:gd name="connsiteX4463" fmla="*/ 77808 w 506956"/>
              <a:gd name="connsiteY4463" fmla="*/ 487916 h 506956"/>
              <a:gd name="connsiteX4464" fmla="*/ 81970 w 506956"/>
              <a:gd name="connsiteY4464" fmla="*/ 487916 h 506956"/>
              <a:gd name="connsiteX4465" fmla="*/ 85778 w 506956"/>
              <a:gd name="connsiteY4465" fmla="*/ 493901 h 506956"/>
              <a:gd name="connsiteX4466" fmla="*/ 89586 w 506956"/>
              <a:gd name="connsiteY4466" fmla="*/ 487916 h 506956"/>
              <a:gd name="connsiteX4467" fmla="*/ 93748 w 506956"/>
              <a:gd name="connsiteY4467" fmla="*/ 487916 h 506956"/>
              <a:gd name="connsiteX4468" fmla="*/ 87845 w 506956"/>
              <a:gd name="connsiteY4468" fmla="*/ 497110 h 506956"/>
              <a:gd name="connsiteX4469" fmla="*/ 94156 w 506956"/>
              <a:gd name="connsiteY4469" fmla="*/ 506957 h 506956"/>
              <a:gd name="connsiteX4470" fmla="*/ 89994 w 506956"/>
              <a:gd name="connsiteY4470" fmla="*/ 506957 h 506956"/>
              <a:gd name="connsiteX4471" fmla="*/ 85778 w 506956"/>
              <a:gd name="connsiteY4471" fmla="*/ 500265 h 506956"/>
              <a:gd name="connsiteX4472" fmla="*/ 111578 w 506956"/>
              <a:gd name="connsiteY4472" fmla="*/ 500265 h 506956"/>
              <a:gd name="connsiteX4473" fmla="*/ 107362 w 506956"/>
              <a:gd name="connsiteY4473" fmla="*/ 506957 h 506956"/>
              <a:gd name="connsiteX4474" fmla="*/ 103200 w 506956"/>
              <a:gd name="connsiteY4474" fmla="*/ 506957 h 506956"/>
              <a:gd name="connsiteX4475" fmla="*/ 109511 w 506956"/>
              <a:gd name="connsiteY4475" fmla="*/ 497110 h 506956"/>
              <a:gd name="connsiteX4476" fmla="*/ 103608 w 506956"/>
              <a:gd name="connsiteY4476" fmla="*/ 487916 h 506956"/>
              <a:gd name="connsiteX4477" fmla="*/ 107770 w 506956"/>
              <a:gd name="connsiteY4477" fmla="*/ 487916 h 506956"/>
              <a:gd name="connsiteX4478" fmla="*/ 111578 w 506956"/>
              <a:gd name="connsiteY4478" fmla="*/ 493901 h 506956"/>
              <a:gd name="connsiteX4479" fmla="*/ 115386 w 506956"/>
              <a:gd name="connsiteY4479" fmla="*/ 487916 h 506956"/>
              <a:gd name="connsiteX4480" fmla="*/ 119548 w 506956"/>
              <a:gd name="connsiteY4480" fmla="*/ 487916 h 506956"/>
              <a:gd name="connsiteX4481" fmla="*/ 113645 w 506956"/>
              <a:gd name="connsiteY4481" fmla="*/ 497110 h 506956"/>
              <a:gd name="connsiteX4482" fmla="*/ 119956 w 506956"/>
              <a:gd name="connsiteY4482" fmla="*/ 506957 h 506956"/>
              <a:gd name="connsiteX4483" fmla="*/ 115794 w 506956"/>
              <a:gd name="connsiteY4483" fmla="*/ 506957 h 506956"/>
              <a:gd name="connsiteX4484" fmla="*/ 111578 w 506956"/>
              <a:gd name="connsiteY4484" fmla="*/ 500265 h 506956"/>
              <a:gd name="connsiteX4485" fmla="*/ 137378 w 506956"/>
              <a:gd name="connsiteY4485" fmla="*/ 500265 h 506956"/>
              <a:gd name="connsiteX4486" fmla="*/ 133162 w 506956"/>
              <a:gd name="connsiteY4486" fmla="*/ 506957 h 506956"/>
              <a:gd name="connsiteX4487" fmla="*/ 129000 w 506956"/>
              <a:gd name="connsiteY4487" fmla="*/ 506957 h 506956"/>
              <a:gd name="connsiteX4488" fmla="*/ 135311 w 506956"/>
              <a:gd name="connsiteY4488" fmla="*/ 497110 h 506956"/>
              <a:gd name="connsiteX4489" fmla="*/ 129408 w 506956"/>
              <a:gd name="connsiteY4489" fmla="*/ 487916 h 506956"/>
              <a:gd name="connsiteX4490" fmla="*/ 133570 w 506956"/>
              <a:gd name="connsiteY4490" fmla="*/ 487916 h 506956"/>
              <a:gd name="connsiteX4491" fmla="*/ 137378 w 506956"/>
              <a:gd name="connsiteY4491" fmla="*/ 493901 h 506956"/>
              <a:gd name="connsiteX4492" fmla="*/ 141186 w 506956"/>
              <a:gd name="connsiteY4492" fmla="*/ 487916 h 506956"/>
              <a:gd name="connsiteX4493" fmla="*/ 145348 w 506956"/>
              <a:gd name="connsiteY4493" fmla="*/ 487916 h 506956"/>
              <a:gd name="connsiteX4494" fmla="*/ 139445 w 506956"/>
              <a:gd name="connsiteY4494" fmla="*/ 497110 h 506956"/>
              <a:gd name="connsiteX4495" fmla="*/ 145756 w 506956"/>
              <a:gd name="connsiteY4495" fmla="*/ 506957 h 506956"/>
              <a:gd name="connsiteX4496" fmla="*/ 141594 w 506956"/>
              <a:gd name="connsiteY4496" fmla="*/ 506957 h 506956"/>
              <a:gd name="connsiteX4497" fmla="*/ 137378 w 506956"/>
              <a:gd name="connsiteY4497" fmla="*/ 500265 h 506956"/>
              <a:gd name="connsiteX4498" fmla="*/ 163178 w 506956"/>
              <a:gd name="connsiteY4498" fmla="*/ 500265 h 506956"/>
              <a:gd name="connsiteX4499" fmla="*/ 158962 w 506956"/>
              <a:gd name="connsiteY4499" fmla="*/ 506957 h 506956"/>
              <a:gd name="connsiteX4500" fmla="*/ 154800 w 506956"/>
              <a:gd name="connsiteY4500" fmla="*/ 506957 h 506956"/>
              <a:gd name="connsiteX4501" fmla="*/ 161111 w 506956"/>
              <a:gd name="connsiteY4501" fmla="*/ 497110 h 506956"/>
              <a:gd name="connsiteX4502" fmla="*/ 155208 w 506956"/>
              <a:gd name="connsiteY4502" fmla="*/ 487916 h 506956"/>
              <a:gd name="connsiteX4503" fmla="*/ 159370 w 506956"/>
              <a:gd name="connsiteY4503" fmla="*/ 487916 h 506956"/>
              <a:gd name="connsiteX4504" fmla="*/ 163178 w 506956"/>
              <a:gd name="connsiteY4504" fmla="*/ 493901 h 506956"/>
              <a:gd name="connsiteX4505" fmla="*/ 166986 w 506956"/>
              <a:gd name="connsiteY4505" fmla="*/ 487916 h 506956"/>
              <a:gd name="connsiteX4506" fmla="*/ 171148 w 506956"/>
              <a:gd name="connsiteY4506" fmla="*/ 487916 h 506956"/>
              <a:gd name="connsiteX4507" fmla="*/ 165245 w 506956"/>
              <a:gd name="connsiteY4507" fmla="*/ 497110 h 506956"/>
              <a:gd name="connsiteX4508" fmla="*/ 171556 w 506956"/>
              <a:gd name="connsiteY4508" fmla="*/ 506957 h 506956"/>
              <a:gd name="connsiteX4509" fmla="*/ 167394 w 506956"/>
              <a:gd name="connsiteY4509" fmla="*/ 506957 h 506956"/>
              <a:gd name="connsiteX4510" fmla="*/ 163178 w 506956"/>
              <a:gd name="connsiteY4510" fmla="*/ 500265 h 506956"/>
              <a:gd name="connsiteX4511" fmla="*/ 188978 w 506956"/>
              <a:gd name="connsiteY4511" fmla="*/ 500265 h 506956"/>
              <a:gd name="connsiteX4512" fmla="*/ 184762 w 506956"/>
              <a:gd name="connsiteY4512" fmla="*/ 506957 h 506956"/>
              <a:gd name="connsiteX4513" fmla="*/ 180601 w 506956"/>
              <a:gd name="connsiteY4513" fmla="*/ 506957 h 506956"/>
              <a:gd name="connsiteX4514" fmla="*/ 186911 w 506956"/>
              <a:gd name="connsiteY4514" fmla="*/ 497110 h 506956"/>
              <a:gd name="connsiteX4515" fmla="*/ 181009 w 506956"/>
              <a:gd name="connsiteY4515" fmla="*/ 487916 h 506956"/>
              <a:gd name="connsiteX4516" fmla="*/ 185170 w 506956"/>
              <a:gd name="connsiteY4516" fmla="*/ 487916 h 506956"/>
              <a:gd name="connsiteX4517" fmla="*/ 188978 w 506956"/>
              <a:gd name="connsiteY4517" fmla="*/ 493901 h 506956"/>
              <a:gd name="connsiteX4518" fmla="*/ 192786 w 506956"/>
              <a:gd name="connsiteY4518" fmla="*/ 487916 h 506956"/>
              <a:gd name="connsiteX4519" fmla="*/ 196948 w 506956"/>
              <a:gd name="connsiteY4519" fmla="*/ 487916 h 506956"/>
              <a:gd name="connsiteX4520" fmla="*/ 191045 w 506956"/>
              <a:gd name="connsiteY4520" fmla="*/ 497110 h 506956"/>
              <a:gd name="connsiteX4521" fmla="*/ 197356 w 506956"/>
              <a:gd name="connsiteY4521" fmla="*/ 506957 h 506956"/>
              <a:gd name="connsiteX4522" fmla="*/ 193194 w 506956"/>
              <a:gd name="connsiteY4522" fmla="*/ 506957 h 506956"/>
              <a:gd name="connsiteX4523" fmla="*/ 188978 w 506956"/>
              <a:gd name="connsiteY4523" fmla="*/ 500265 h 506956"/>
              <a:gd name="connsiteX4524" fmla="*/ 214778 w 506956"/>
              <a:gd name="connsiteY4524" fmla="*/ 500265 h 506956"/>
              <a:gd name="connsiteX4525" fmla="*/ 210562 w 506956"/>
              <a:gd name="connsiteY4525" fmla="*/ 506957 h 506956"/>
              <a:gd name="connsiteX4526" fmla="*/ 206401 w 506956"/>
              <a:gd name="connsiteY4526" fmla="*/ 506957 h 506956"/>
              <a:gd name="connsiteX4527" fmla="*/ 212711 w 506956"/>
              <a:gd name="connsiteY4527" fmla="*/ 497110 h 506956"/>
              <a:gd name="connsiteX4528" fmla="*/ 206809 w 506956"/>
              <a:gd name="connsiteY4528" fmla="*/ 487916 h 506956"/>
              <a:gd name="connsiteX4529" fmla="*/ 210970 w 506956"/>
              <a:gd name="connsiteY4529" fmla="*/ 487916 h 506956"/>
              <a:gd name="connsiteX4530" fmla="*/ 214778 w 506956"/>
              <a:gd name="connsiteY4530" fmla="*/ 493901 h 506956"/>
              <a:gd name="connsiteX4531" fmla="*/ 218586 w 506956"/>
              <a:gd name="connsiteY4531" fmla="*/ 487916 h 506956"/>
              <a:gd name="connsiteX4532" fmla="*/ 222748 w 506956"/>
              <a:gd name="connsiteY4532" fmla="*/ 487916 h 506956"/>
              <a:gd name="connsiteX4533" fmla="*/ 216846 w 506956"/>
              <a:gd name="connsiteY4533" fmla="*/ 497110 h 506956"/>
              <a:gd name="connsiteX4534" fmla="*/ 223156 w 506956"/>
              <a:gd name="connsiteY4534" fmla="*/ 506957 h 506956"/>
              <a:gd name="connsiteX4535" fmla="*/ 218994 w 506956"/>
              <a:gd name="connsiteY4535" fmla="*/ 506957 h 506956"/>
              <a:gd name="connsiteX4536" fmla="*/ 214778 w 506956"/>
              <a:gd name="connsiteY4536" fmla="*/ 500265 h 506956"/>
              <a:gd name="connsiteX4537" fmla="*/ 240578 w 506956"/>
              <a:gd name="connsiteY4537" fmla="*/ 500265 h 506956"/>
              <a:gd name="connsiteX4538" fmla="*/ 236362 w 506956"/>
              <a:gd name="connsiteY4538" fmla="*/ 506957 h 506956"/>
              <a:gd name="connsiteX4539" fmla="*/ 232201 w 506956"/>
              <a:gd name="connsiteY4539" fmla="*/ 506957 h 506956"/>
              <a:gd name="connsiteX4540" fmla="*/ 238511 w 506956"/>
              <a:gd name="connsiteY4540" fmla="*/ 497110 h 506956"/>
              <a:gd name="connsiteX4541" fmla="*/ 232609 w 506956"/>
              <a:gd name="connsiteY4541" fmla="*/ 487916 h 506956"/>
              <a:gd name="connsiteX4542" fmla="*/ 236770 w 506956"/>
              <a:gd name="connsiteY4542" fmla="*/ 487916 h 506956"/>
              <a:gd name="connsiteX4543" fmla="*/ 240578 w 506956"/>
              <a:gd name="connsiteY4543" fmla="*/ 493901 h 506956"/>
              <a:gd name="connsiteX4544" fmla="*/ 244386 w 506956"/>
              <a:gd name="connsiteY4544" fmla="*/ 487916 h 506956"/>
              <a:gd name="connsiteX4545" fmla="*/ 248548 w 506956"/>
              <a:gd name="connsiteY4545" fmla="*/ 487916 h 506956"/>
              <a:gd name="connsiteX4546" fmla="*/ 242646 w 506956"/>
              <a:gd name="connsiteY4546" fmla="*/ 497110 h 506956"/>
              <a:gd name="connsiteX4547" fmla="*/ 248956 w 506956"/>
              <a:gd name="connsiteY4547" fmla="*/ 506957 h 506956"/>
              <a:gd name="connsiteX4548" fmla="*/ 244794 w 506956"/>
              <a:gd name="connsiteY4548" fmla="*/ 506957 h 506956"/>
              <a:gd name="connsiteX4549" fmla="*/ 240578 w 506956"/>
              <a:gd name="connsiteY4549" fmla="*/ 500265 h 506956"/>
              <a:gd name="connsiteX4550" fmla="*/ 266378 w 506956"/>
              <a:gd name="connsiteY4550" fmla="*/ 500265 h 506956"/>
              <a:gd name="connsiteX4551" fmla="*/ 262162 w 506956"/>
              <a:gd name="connsiteY4551" fmla="*/ 506957 h 506956"/>
              <a:gd name="connsiteX4552" fmla="*/ 258001 w 506956"/>
              <a:gd name="connsiteY4552" fmla="*/ 506957 h 506956"/>
              <a:gd name="connsiteX4553" fmla="*/ 264311 w 506956"/>
              <a:gd name="connsiteY4553" fmla="*/ 497110 h 506956"/>
              <a:gd name="connsiteX4554" fmla="*/ 258409 w 506956"/>
              <a:gd name="connsiteY4554" fmla="*/ 487916 h 506956"/>
              <a:gd name="connsiteX4555" fmla="*/ 262570 w 506956"/>
              <a:gd name="connsiteY4555" fmla="*/ 487916 h 506956"/>
              <a:gd name="connsiteX4556" fmla="*/ 266378 w 506956"/>
              <a:gd name="connsiteY4556" fmla="*/ 493901 h 506956"/>
              <a:gd name="connsiteX4557" fmla="*/ 270187 w 506956"/>
              <a:gd name="connsiteY4557" fmla="*/ 487916 h 506956"/>
              <a:gd name="connsiteX4558" fmla="*/ 274348 w 506956"/>
              <a:gd name="connsiteY4558" fmla="*/ 487916 h 506956"/>
              <a:gd name="connsiteX4559" fmla="*/ 268446 w 506956"/>
              <a:gd name="connsiteY4559" fmla="*/ 497110 h 506956"/>
              <a:gd name="connsiteX4560" fmla="*/ 274756 w 506956"/>
              <a:gd name="connsiteY4560" fmla="*/ 506957 h 506956"/>
              <a:gd name="connsiteX4561" fmla="*/ 270595 w 506956"/>
              <a:gd name="connsiteY4561" fmla="*/ 506957 h 506956"/>
              <a:gd name="connsiteX4562" fmla="*/ 266378 w 506956"/>
              <a:gd name="connsiteY4562" fmla="*/ 500265 h 506956"/>
              <a:gd name="connsiteX4563" fmla="*/ 292179 w 506956"/>
              <a:gd name="connsiteY4563" fmla="*/ 500265 h 506956"/>
              <a:gd name="connsiteX4564" fmla="*/ 287962 w 506956"/>
              <a:gd name="connsiteY4564" fmla="*/ 506957 h 506956"/>
              <a:gd name="connsiteX4565" fmla="*/ 283801 w 506956"/>
              <a:gd name="connsiteY4565" fmla="*/ 506957 h 506956"/>
              <a:gd name="connsiteX4566" fmla="*/ 290111 w 506956"/>
              <a:gd name="connsiteY4566" fmla="*/ 497110 h 506956"/>
              <a:gd name="connsiteX4567" fmla="*/ 284209 w 506956"/>
              <a:gd name="connsiteY4567" fmla="*/ 487916 h 506956"/>
              <a:gd name="connsiteX4568" fmla="*/ 288370 w 506956"/>
              <a:gd name="connsiteY4568" fmla="*/ 487916 h 506956"/>
              <a:gd name="connsiteX4569" fmla="*/ 292179 w 506956"/>
              <a:gd name="connsiteY4569" fmla="*/ 493901 h 506956"/>
              <a:gd name="connsiteX4570" fmla="*/ 295987 w 506956"/>
              <a:gd name="connsiteY4570" fmla="*/ 487916 h 506956"/>
              <a:gd name="connsiteX4571" fmla="*/ 300148 w 506956"/>
              <a:gd name="connsiteY4571" fmla="*/ 487916 h 506956"/>
              <a:gd name="connsiteX4572" fmla="*/ 294246 w 506956"/>
              <a:gd name="connsiteY4572" fmla="*/ 497110 h 506956"/>
              <a:gd name="connsiteX4573" fmla="*/ 300556 w 506956"/>
              <a:gd name="connsiteY4573" fmla="*/ 506957 h 506956"/>
              <a:gd name="connsiteX4574" fmla="*/ 296395 w 506956"/>
              <a:gd name="connsiteY4574" fmla="*/ 506957 h 506956"/>
              <a:gd name="connsiteX4575" fmla="*/ 292179 w 506956"/>
              <a:gd name="connsiteY4575" fmla="*/ 500265 h 506956"/>
              <a:gd name="connsiteX4576" fmla="*/ 317979 w 506956"/>
              <a:gd name="connsiteY4576" fmla="*/ 500265 h 506956"/>
              <a:gd name="connsiteX4577" fmla="*/ 313762 w 506956"/>
              <a:gd name="connsiteY4577" fmla="*/ 506957 h 506956"/>
              <a:gd name="connsiteX4578" fmla="*/ 309601 w 506956"/>
              <a:gd name="connsiteY4578" fmla="*/ 506957 h 506956"/>
              <a:gd name="connsiteX4579" fmla="*/ 315911 w 506956"/>
              <a:gd name="connsiteY4579" fmla="*/ 497110 h 506956"/>
              <a:gd name="connsiteX4580" fmla="*/ 310009 w 506956"/>
              <a:gd name="connsiteY4580" fmla="*/ 487916 h 506956"/>
              <a:gd name="connsiteX4581" fmla="*/ 314170 w 506956"/>
              <a:gd name="connsiteY4581" fmla="*/ 487916 h 506956"/>
              <a:gd name="connsiteX4582" fmla="*/ 317979 w 506956"/>
              <a:gd name="connsiteY4582" fmla="*/ 493901 h 506956"/>
              <a:gd name="connsiteX4583" fmla="*/ 321787 w 506956"/>
              <a:gd name="connsiteY4583" fmla="*/ 487916 h 506956"/>
              <a:gd name="connsiteX4584" fmla="*/ 325948 w 506956"/>
              <a:gd name="connsiteY4584" fmla="*/ 487916 h 506956"/>
              <a:gd name="connsiteX4585" fmla="*/ 320046 w 506956"/>
              <a:gd name="connsiteY4585" fmla="*/ 497110 h 506956"/>
              <a:gd name="connsiteX4586" fmla="*/ 326356 w 506956"/>
              <a:gd name="connsiteY4586" fmla="*/ 506957 h 506956"/>
              <a:gd name="connsiteX4587" fmla="*/ 322195 w 506956"/>
              <a:gd name="connsiteY4587" fmla="*/ 506957 h 506956"/>
              <a:gd name="connsiteX4588" fmla="*/ 317979 w 506956"/>
              <a:gd name="connsiteY4588" fmla="*/ 500265 h 506956"/>
              <a:gd name="connsiteX4589" fmla="*/ 343779 w 506956"/>
              <a:gd name="connsiteY4589" fmla="*/ 500265 h 506956"/>
              <a:gd name="connsiteX4590" fmla="*/ 339563 w 506956"/>
              <a:gd name="connsiteY4590" fmla="*/ 506957 h 506956"/>
              <a:gd name="connsiteX4591" fmla="*/ 335401 w 506956"/>
              <a:gd name="connsiteY4591" fmla="*/ 506957 h 506956"/>
              <a:gd name="connsiteX4592" fmla="*/ 341711 w 506956"/>
              <a:gd name="connsiteY4592" fmla="*/ 497110 h 506956"/>
              <a:gd name="connsiteX4593" fmla="*/ 335809 w 506956"/>
              <a:gd name="connsiteY4593" fmla="*/ 487916 h 506956"/>
              <a:gd name="connsiteX4594" fmla="*/ 339971 w 506956"/>
              <a:gd name="connsiteY4594" fmla="*/ 487916 h 506956"/>
              <a:gd name="connsiteX4595" fmla="*/ 343779 w 506956"/>
              <a:gd name="connsiteY4595" fmla="*/ 493901 h 506956"/>
              <a:gd name="connsiteX4596" fmla="*/ 347587 w 506956"/>
              <a:gd name="connsiteY4596" fmla="*/ 487916 h 506956"/>
              <a:gd name="connsiteX4597" fmla="*/ 351748 w 506956"/>
              <a:gd name="connsiteY4597" fmla="*/ 487916 h 506956"/>
              <a:gd name="connsiteX4598" fmla="*/ 345846 w 506956"/>
              <a:gd name="connsiteY4598" fmla="*/ 497110 h 506956"/>
              <a:gd name="connsiteX4599" fmla="*/ 352156 w 506956"/>
              <a:gd name="connsiteY4599" fmla="*/ 506957 h 506956"/>
              <a:gd name="connsiteX4600" fmla="*/ 347995 w 506956"/>
              <a:gd name="connsiteY4600" fmla="*/ 506957 h 506956"/>
              <a:gd name="connsiteX4601" fmla="*/ 343779 w 506956"/>
              <a:gd name="connsiteY4601" fmla="*/ 500265 h 506956"/>
              <a:gd name="connsiteX4602" fmla="*/ 369579 w 506956"/>
              <a:gd name="connsiteY4602" fmla="*/ 500265 h 506956"/>
              <a:gd name="connsiteX4603" fmla="*/ 365363 w 506956"/>
              <a:gd name="connsiteY4603" fmla="*/ 506957 h 506956"/>
              <a:gd name="connsiteX4604" fmla="*/ 361201 w 506956"/>
              <a:gd name="connsiteY4604" fmla="*/ 506957 h 506956"/>
              <a:gd name="connsiteX4605" fmla="*/ 367511 w 506956"/>
              <a:gd name="connsiteY4605" fmla="*/ 497110 h 506956"/>
              <a:gd name="connsiteX4606" fmla="*/ 361609 w 506956"/>
              <a:gd name="connsiteY4606" fmla="*/ 487916 h 506956"/>
              <a:gd name="connsiteX4607" fmla="*/ 365771 w 506956"/>
              <a:gd name="connsiteY4607" fmla="*/ 487916 h 506956"/>
              <a:gd name="connsiteX4608" fmla="*/ 369579 w 506956"/>
              <a:gd name="connsiteY4608" fmla="*/ 493901 h 506956"/>
              <a:gd name="connsiteX4609" fmla="*/ 373387 w 506956"/>
              <a:gd name="connsiteY4609" fmla="*/ 487916 h 506956"/>
              <a:gd name="connsiteX4610" fmla="*/ 377548 w 506956"/>
              <a:gd name="connsiteY4610" fmla="*/ 487916 h 506956"/>
              <a:gd name="connsiteX4611" fmla="*/ 371646 w 506956"/>
              <a:gd name="connsiteY4611" fmla="*/ 497110 h 506956"/>
              <a:gd name="connsiteX4612" fmla="*/ 377956 w 506956"/>
              <a:gd name="connsiteY4612" fmla="*/ 506957 h 506956"/>
              <a:gd name="connsiteX4613" fmla="*/ 373795 w 506956"/>
              <a:gd name="connsiteY4613" fmla="*/ 506957 h 506956"/>
              <a:gd name="connsiteX4614" fmla="*/ 369579 w 506956"/>
              <a:gd name="connsiteY4614" fmla="*/ 500265 h 506956"/>
              <a:gd name="connsiteX4615" fmla="*/ 395379 w 506956"/>
              <a:gd name="connsiteY4615" fmla="*/ 500265 h 506956"/>
              <a:gd name="connsiteX4616" fmla="*/ 391163 w 506956"/>
              <a:gd name="connsiteY4616" fmla="*/ 506957 h 506956"/>
              <a:gd name="connsiteX4617" fmla="*/ 387001 w 506956"/>
              <a:gd name="connsiteY4617" fmla="*/ 506957 h 506956"/>
              <a:gd name="connsiteX4618" fmla="*/ 393312 w 506956"/>
              <a:gd name="connsiteY4618" fmla="*/ 497110 h 506956"/>
              <a:gd name="connsiteX4619" fmla="*/ 387409 w 506956"/>
              <a:gd name="connsiteY4619" fmla="*/ 487916 h 506956"/>
              <a:gd name="connsiteX4620" fmla="*/ 391571 w 506956"/>
              <a:gd name="connsiteY4620" fmla="*/ 487916 h 506956"/>
              <a:gd name="connsiteX4621" fmla="*/ 395379 w 506956"/>
              <a:gd name="connsiteY4621" fmla="*/ 493901 h 506956"/>
              <a:gd name="connsiteX4622" fmla="*/ 399187 w 506956"/>
              <a:gd name="connsiteY4622" fmla="*/ 487916 h 506956"/>
              <a:gd name="connsiteX4623" fmla="*/ 403348 w 506956"/>
              <a:gd name="connsiteY4623" fmla="*/ 487916 h 506956"/>
              <a:gd name="connsiteX4624" fmla="*/ 397446 w 506956"/>
              <a:gd name="connsiteY4624" fmla="*/ 497110 h 506956"/>
              <a:gd name="connsiteX4625" fmla="*/ 403756 w 506956"/>
              <a:gd name="connsiteY4625" fmla="*/ 506957 h 506956"/>
              <a:gd name="connsiteX4626" fmla="*/ 399595 w 506956"/>
              <a:gd name="connsiteY4626" fmla="*/ 506957 h 506956"/>
              <a:gd name="connsiteX4627" fmla="*/ 395379 w 506956"/>
              <a:gd name="connsiteY4627" fmla="*/ 500265 h 506956"/>
              <a:gd name="connsiteX4628" fmla="*/ 421179 w 506956"/>
              <a:gd name="connsiteY4628" fmla="*/ 500265 h 506956"/>
              <a:gd name="connsiteX4629" fmla="*/ 416963 w 506956"/>
              <a:gd name="connsiteY4629" fmla="*/ 506957 h 506956"/>
              <a:gd name="connsiteX4630" fmla="*/ 412801 w 506956"/>
              <a:gd name="connsiteY4630" fmla="*/ 506957 h 506956"/>
              <a:gd name="connsiteX4631" fmla="*/ 419112 w 506956"/>
              <a:gd name="connsiteY4631" fmla="*/ 497110 h 506956"/>
              <a:gd name="connsiteX4632" fmla="*/ 413209 w 506956"/>
              <a:gd name="connsiteY4632" fmla="*/ 487916 h 506956"/>
              <a:gd name="connsiteX4633" fmla="*/ 417371 w 506956"/>
              <a:gd name="connsiteY4633" fmla="*/ 487916 h 506956"/>
              <a:gd name="connsiteX4634" fmla="*/ 421179 w 506956"/>
              <a:gd name="connsiteY4634" fmla="*/ 493901 h 506956"/>
              <a:gd name="connsiteX4635" fmla="*/ 424987 w 506956"/>
              <a:gd name="connsiteY4635" fmla="*/ 487916 h 506956"/>
              <a:gd name="connsiteX4636" fmla="*/ 429149 w 506956"/>
              <a:gd name="connsiteY4636" fmla="*/ 487916 h 506956"/>
              <a:gd name="connsiteX4637" fmla="*/ 423246 w 506956"/>
              <a:gd name="connsiteY4637" fmla="*/ 497110 h 506956"/>
              <a:gd name="connsiteX4638" fmla="*/ 429557 w 506956"/>
              <a:gd name="connsiteY4638" fmla="*/ 506957 h 506956"/>
              <a:gd name="connsiteX4639" fmla="*/ 425395 w 506956"/>
              <a:gd name="connsiteY4639" fmla="*/ 506957 h 506956"/>
              <a:gd name="connsiteX4640" fmla="*/ 421179 w 506956"/>
              <a:gd name="connsiteY4640" fmla="*/ 500265 h 506956"/>
              <a:gd name="connsiteX4641" fmla="*/ 446979 w 506956"/>
              <a:gd name="connsiteY4641" fmla="*/ 500265 h 506956"/>
              <a:gd name="connsiteX4642" fmla="*/ 442763 w 506956"/>
              <a:gd name="connsiteY4642" fmla="*/ 506957 h 506956"/>
              <a:gd name="connsiteX4643" fmla="*/ 438601 w 506956"/>
              <a:gd name="connsiteY4643" fmla="*/ 506957 h 506956"/>
              <a:gd name="connsiteX4644" fmla="*/ 444912 w 506956"/>
              <a:gd name="connsiteY4644" fmla="*/ 497110 h 506956"/>
              <a:gd name="connsiteX4645" fmla="*/ 439009 w 506956"/>
              <a:gd name="connsiteY4645" fmla="*/ 487916 h 506956"/>
              <a:gd name="connsiteX4646" fmla="*/ 443171 w 506956"/>
              <a:gd name="connsiteY4646" fmla="*/ 487916 h 506956"/>
              <a:gd name="connsiteX4647" fmla="*/ 446979 w 506956"/>
              <a:gd name="connsiteY4647" fmla="*/ 493901 h 506956"/>
              <a:gd name="connsiteX4648" fmla="*/ 450787 w 506956"/>
              <a:gd name="connsiteY4648" fmla="*/ 487916 h 506956"/>
              <a:gd name="connsiteX4649" fmla="*/ 454949 w 506956"/>
              <a:gd name="connsiteY4649" fmla="*/ 487916 h 506956"/>
              <a:gd name="connsiteX4650" fmla="*/ 449046 w 506956"/>
              <a:gd name="connsiteY4650" fmla="*/ 497110 h 506956"/>
              <a:gd name="connsiteX4651" fmla="*/ 455357 w 506956"/>
              <a:gd name="connsiteY4651" fmla="*/ 506957 h 506956"/>
              <a:gd name="connsiteX4652" fmla="*/ 451195 w 506956"/>
              <a:gd name="connsiteY4652" fmla="*/ 506957 h 506956"/>
              <a:gd name="connsiteX4653" fmla="*/ 446979 w 506956"/>
              <a:gd name="connsiteY4653" fmla="*/ 500265 h 506956"/>
              <a:gd name="connsiteX4654" fmla="*/ 472779 w 506956"/>
              <a:gd name="connsiteY4654" fmla="*/ 500265 h 506956"/>
              <a:gd name="connsiteX4655" fmla="*/ 468563 w 506956"/>
              <a:gd name="connsiteY4655" fmla="*/ 506957 h 506956"/>
              <a:gd name="connsiteX4656" fmla="*/ 464401 w 506956"/>
              <a:gd name="connsiteY4656" fmla="*/ 506957 h 506956"/>
              <a:gd name="connsiteX4657" fmla="*/ 470712 w 506956"/>
              <a:gd name="connsiteY4657" fmla="*/ 497110 h 506956"/>
              <a:gd name="connsiteX4658" fmla="*/ 464809 w 506956"/>
              <a:gd name="connsiteY4658" fmla="*/ 487916 h 506956"/>
              <a:gd name="connsiteX4659" fmla="*/ 468971 w 506956"/>
              <a:gd name="connsiteY4659" fmla="*/ 487916 h 506956"/>
              <a:gd name="connsiteX4660" fmla="*/ 472779 w 506956"/>
              <a:gd name="connsiteY4660" fmla="*/ 493901 h 506956"/>
              <a:gd name="connsiteX4661" fmla="*/ 476587 w 506956"/>
              <a:gd name="connsiteY4661" fmla="*/ 487916 h 506956"/>
              <a:gd name="connsiteX4662" fmla="*/ 480749 w 506956"/>
              <a:gd name="connsiteY4662" fmla="*/ 487916 h 506956"/>
              <a:gd name="connsiteX4663" fmla="*/ 474846 w 506956"/>
              <a:gd name="connsiteY4663" fmla="*/ 497110 h 506956"/>
              <a:gd name="connsiteX4664" fmla="*/ 481157 w 506956"/>
              <a:gd name="connsiteY4664" fmla="*/ 506957 h 506956"/>
              <a:gd name="connsiteX4665" fmla="*/ 476995 w 506956"/>
              <a:gd name="connsiteY4665" fmla="*/ 506957 h 506956"/>
              <a:gd name="connsiteX4666" fmla="*/ 472779 w 506956"/>
              <a:gd name="connsiteY4666" fmla="*/ 500265 h 506956"/>
              <a:gd name="connsiteX4667" fmla="*/ 498579 w 506956"/>
              <a:gd name="connsiteY4667" fmla="*/ 500265 h 506956"/>
              <a:gd name="connsiteX4668" fmla="*/ 494363 w 506956"/>
              <a:gd name="connsiteY4668" fmla="*/ 506957 h 506956"/>
              <a:gd name="connsiteX4669" fmla="*/ 490201 w 506956"/>
              <a:gd name="connsiteY4669" fmla="*/ 506957 h 506956"/>
              <a:gd name="connsiteX4670" fmla="*/ 496512 w 506956"/>
              <a:gd name="connsiteY4670" fmla="*/ 497110 h 506956"/>
              <a:gd name="connsiteX4671" fmla="*/ 490609 w 506956"/>
              <a:gd name="connsiteY4671" fmla="*/ 487916 h 506956"/>
              <a:gd name="connsiteX4672" fmla="*/ 494771 w 506956"/>
              <a:gd name="connsiteY4672" fmla="*/ 487916 h 506956"/>
              <a:gd name="connsiteX4673" fmla="*/ 498579 w 506956"/>
              <a:gd name="connsiteY4673" fmla="*/ 493901 h 506956"/>
              <a:gd name="connsiteX4674" fmla="*/ 502387 w 506956"/>
              <a:gd name="connsiteY4674" fmla="*/ 487916 h 506956"/>
              <a:gd name="connsiteX4675" fmla="*/ 506549 w 506956"/>
              <a:gd name="connsiteY4675" fmla="*/ 487916 h 506956"/>
              <a:gd name="connsiteX4676" fmla="*/ 500646 w 506956"/>
              <a:gd name="connsiteY4676" fmla="*/ 497110 h 506956"/>
              <a:gd name="connsiteX4677" fmla="*/ 506957 w 506956"/>
              <a:gd name="connsiteY4677" fmla="*/ 506957 h 506956"/>
              <a:gd name="connsiteX4678" fmla="*/ 502795 w 506956"/>
              <a:gd name="connsiteY4678" fmla="*/ 506957 h 506956"/>
              <a:gd name="connsiteX4679" fmla="*/ 498579 w 506956"/>
              <a:gd name="connsiteY4679" fmla="*/ 500265 h 506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</a:cxnLst>
            <a:rect l="l" t="t" r="r" b="b"/>
            <a:pathLst>
              <a:path w="506956" h="506956">
                <a:moveTo>
                  <a:pt x="8378" y="12349"/>
                </a:moveTo>
                <a:lnTo>
                  <a:pt x="4162" y="19041"/>
                </a:lnTo>
                <a:lnTo>
                  <a:pt x="0" y="19041"/>
                </a:lnTo>
                <a:lnTo>
                  <a:pt x="6310" y="9194"/>
                </a:lnTo>
                <a:lnTo>
                  <a:pt x="408" y="0"/>
                </a:lnTo>
                <a:lnTo>
                  <a:pt x="4570" y="0"/>
                </a:lnTo>
                <a:lnTo>
                  <a:pt x="8378" y="5984"/>
                </a:lnTo>
                <a:lnTo>
                  <a:pt x="12186" y="0"/>
                </a:lnTo>
                <a:lnTo>
                  <a:pt x="16347" y="0"/>
                </a:lnTo>
                <a:lnTo>
                  <a:pt x="10445" y="9194"/>
                </a:lnTo>
                <a:lnTo>
                  <a:pt x="16755" y="19041"/>
                </a:lnTo>
                <a:lnTo>
                  <a:pt x="12594" y="19041"/>
                </a:lnTo>
                <a:lnTo>
                  <a:pt x="8378" y="12349"/>
                </a:lnTo>
                <a:close/>
                <a:moveTo>
                  <a:pt x="34178" y="12349"/>
                </a:moveTo>
                <a:lnTo>
                  <a:pt x="29962" y="19041"/>
                </a:lnTo>
                <a:lnTo>
                  <a:pt x="25800" y="19041"/>
                </a:lnTo>
                <a:lnTo>
                  <a:pt x="32110" y="9194"/>
                </a:lnTo>
                <a:lnTo>
                  <a:pt x="26208" y="0"/>
                </a:lnTo>
                <a:lnTo>
                  <a:pt x="30370" y="0"/>
                </a:lnTo>
                <a:lnTo>
                  <a:pt x="34178" y="5984"/>
                </a:lnTo>
                <a:lnTo>
                  <a:pt x="37986" y="0"/>
                </a:lnTo>
                <a:lnTo>
                  <a:pt x="42147" y="0"/>
                </a:lnTo>
                <a:lnTo>
                  <a:pt x="36245" y="9194"/>
                </a:lnTo>
                <a:lnTo>
                  <a:pt x="42555" y="19041"/>
                </a:lnTo>
                <a:lnTo>
                  <a:pt x="38394" y="19041"/>
                </a:lnTo>
                <a:lnTo>
                  <a:pt x="34178" y="12349"/>
                </a:lnTo>
                <a:close/>
                <a:moveTo>
                  <a:pt x="59978" y="12349"/>
                </a:moveTo>
                <a:lnTo>
                  <a:pt x="55762" y="19041"/>
                </a:lnTo>
                <a:lnTo>
                  <a:pt x="51600" y="19041"/>
                </a:lnTo>
                <a:lnTo>
                  <a:pt x="57911" y="9194"/>
                </a:lnTo>
                <a:lnTo>
                  <a:pt x="52008" y="0"/>
                </a:lnTo>
                <a:lnTo>
                  <a:pt x="56170" y="0"/>
                </a:lnTo>
                <a:lnTo>
                  <a:pt x="59978" y="5984"/>
                </a:lnTo>
                <a:lnTo>
                  <a:pt x="63786" y="0"/>
                </a:lnTo>
                <a:lnTo>
                  <a:pt x="67948" y="0"/>
                </a:lnTo>
                <a:lnTo>
                  <a:pt x="62045" y="9194"/>
                </a:lnTo>
                <a:lnTo>
                  <a:pt x="68356" y="19041"/>
                </a:lnTo>
                <a:lnTo>
                  <a:pt x="64194" y="19041"/>
                </a:lnTo>
                <a:lnTo>
                  <a:pt x="59978" y="12349"/>
                </a:lnTo>
                <a:close/>
                <a:moveTo>
                  <a:pt x="85778" y="12349"/>
                </a:moveTo>
                <a:lnTo>
                  <a:pt x="81562" y="19041"/>
                </a:lnTo>
                <a:lnTo>
                  <a:pt x="77400" y="19041"/>
                </a:lnTo>
                <a:lnTo>
                  <a:pt x="83711" y="9194"/>
                </a:lnTo>
                <a:lnTo>
                  <a:pt x="77808" y="0"/>
                </a:lnTo>
                <a:lnTo>
                  <a:pt x="81970" y="0"/>
                </a:lnTo>
                <a:lnTo>
                  <a:pt x="85778" y="5984"/>
                </a:lnTo>
                <a:lnTo>
                  <a:pt x="89586" y="0"/>
                </a:lnTo>
                <a:lnTo>
                  <a:pt x="93748" y="0"/>
                </a:lnTo>
                <a:lnTo>
                  <a:pt x="87845" y="9194"/>
                </a:lnTo>
                <a:lnTo>
                  <a:pt x="94156" y="19041"/>
                </a:lnTo>
                <a:lnTo>
                  <a:pt x="89994" y="19041"/>
                </a:lnTo>
                <a:lnTo>
                  <a:pt x="85778" y="12349"/>
                </a:lnTo>
                <a:close/>
                <a:moveTo>
                  <a:pt x="111578" y="12349"/>
                </a:moveTo>
                <a:lnTo>
                  <a:pt x="107362" y="19041"/>
                </a:lnTo>
                <a:lnTo>
                  <a:pt x="103200" y="19041"/>
                </a:lnTo>
                <a:lnTo>
                  <a:pt x="109511" y="9194"/>
                </a:lnTo>
                <a:lnTo>
                  <a:pt x="103608" y="0"/>
                </a:lnTo>
                <a:lnTo>
                  <a:pt x="107770" y="0"/>
                </a:lnTo>
                <a:lnTo>
                  <a:pt x="111578" y="5984"/>
                </a:lnTo>
                <a:lnTo>
                  <a:pt x="115386" y="0"/>
                </a:lnTo>
                <a:lnTo>
                  <a:pt x="119548" y="0"/>
                </a:lnTo>
                <a:lnTo>
                  <a:pt x="113645" y="9194"/>
                </a:lnTo>
                <a:lnTo>
                  <a:pt x="119956" y="19041"/>
                </a:lnTo>
                <a:lnTo>
                  <a:pt x="115794" y="19041"/>
                </a:lnTo>
                <a:lnTo>
                  <a:pt x="111578" y="12349"/>
                </a:lnTo>
                <a:close/>
                <a:moveTo>
                  <a:pt x="137378" y="12349"/>
                </a:moveTo>
                <a:lnTo>
                  <a:pt x="133162" y="19041"/>
                </a:lnTo>
                <a:lnTo>
                  <a:pt x="129000" y="19041"/>
                </a:lnTo>
                <a:lnTo>
                  <a:pt x="135311" y="9194"/>
                </a:lnTo>
                <a:lnTo>
                  <a:pt x="129408" y="0"/>
                </a:lnTo>
                <a:lnTo>
                  <a:pt x="133570" y="0"/>
                </a:lnTo>
                <a:lnTo>
                  <a:pt x="137378" y="5984"/>
                </a:lnTo>
                <a:lnTo>
                  <a:pt x="141186" y="0"/>
                </a:lnTo>
                <a:lnTo>
                  <a:pt x="145348" y="0"/>
                </a:lnTo>
                <a:lnTo>
                  <a:pt x="139445" y="9194"/>
                </a:lnTo>
                <a:lnTo>
                  <a:pt x="145756" y="19041"/>
                </a:lnTo>
                <a:lnTo>
                  <a:pt x="141594" y="19041"/>
                </a:lnTo>
                <a:lnTo>
                  <a:pt x="137378" y="12349"/>
                </a:lnTo>
                <a:close/>
                <a:moveTo>
                  <a:pt x="163178" y="12349"/>
                </a:moveTo>
                <a:lnTo>
                  <a:pt x="158962" y="19041"/>
                </a:lnTo>
                <a:lnTo>
                  <a:pt x="154800" y="19041"/>
                </a:lnTo>
                <a:lnTo>
                  <a:pt x="161111" y="9194"/>
                </a:lnTo>
                <a:lnTo>
                  <a:pt x="155208" y="0"/>
                </a:lnTo>
                <a:lnTo>
                  <a:pt x="159370" y="0"/>
                </a:lnTo>
                <a:lnTo>
                  <a:pt x="163178" y="5984"/>
                </a:lnTo>
                <a:lnTo>
                  <a:pt x="166986" y="0"/>
                </a:lnTo>
                <a:lnTo>
                  <a:pt x="171148" y="0"/>
                </a:lnTo>
                <a:lnTo>
                  <a:pt x="165245" y="9194"/>
                </a:lnTo>
                <a:lnTo>
                  <a:pt x="171556" y="19041"/>
                </a:lnTo>
                <a:lnTo>
                  <a:pt x="167394" y="19041"/>
                </a:lnTo>
                <a:lnTo>
                  <a:pt x="163178" y="12349"/>
                </a:lnTo>
                <a:close/>
                <a:moveTo>
                  <a:pt x="188978" y="12349"/>
                </a:moveTo>
                <a:lnTo>
                  <a:pt x="184762" y="19041"/>
                </a:lnTo>
                <a:lnTo>
                  <a:pt x="180601" y="19041"/>
                </a:lnTo>
                <a:lnTo>
                  <a:pt x="186911" y="9194"/>
                </a:lnTo>
                <a:lnTo>
                  <a:pt x="181009" y="0"/>
                </a:lnTo>
                <a:lnTo>
                  <a:pt x="185170" y="0"/>
                </a:lnTo>
                <a:lnTo>
                  <a:pt x="188978" y="5984"/>
                </a:lnTo>
                <a:lnTo>
                  <a:pt x="192786" y="0"/>
                </a:lnTo>
                <a:lnTo>
                  <a:pt x="196948" y="0"/>
                </a:lnTo>
                <a:lnTo>
                  <a:pt x="191045" y="9194"/>
                </a:lnTo>
                <a:lnTo>
                  <a:pt x="197356" y="19041"/>
                </a:lnTo>
                <a:lnTo>
                  <a:pt x="193194" y="19041"/>
                </a:lnTo>
                <a:lnTo>
                  <a:pt x="188978" y="12349"/>
                </a:lnTo>
                <a:close/>
                <a:moveTo>
                  <a:pt x="214778" y="12349"/>
                </a:moveTo>
                <a:lnTo>
                  <a:pt x="210562" y="19041"/>
                </a:lnTo>
                <a:lnTo>
                  <a:pt x="206401" y="19041"/>
                </a:lnTo>
                <a:lnTo>
                  <a:pt x="212711" y="9194"/>
                </a:lnTo>
                <a:lnTo>
                  <a:pt x="206809" y="0"/>
                </a:lnTo>
                <a:lnTo>
                  <a:pt x="210970" y="0"/>
                </a:lnTo>
                <a:lnTo>
                  <a:pt x="214778" y="5984"/>
                </a:lnTo>
                <a:lnTo>
                  <a:pt x="218586" y="0"/>
                </a:lnTo>
                <a:lnTo>
                  <a:pt x="222748" y="0"/>
                </a:lnTo>
                <a:lnTo>
                  <a:pt x="216846" y="9194"/>
                </a:lnTo>
                <a:lnTo>
                  <a:pt x="223156" y="19041"/>
                </a:lnTo>
                <a:lnTo>
                  <a:pt x="218994" y="19041"/>
                </a:lnTo>
                <a:lnTo>
                  <a:pt x="214778" y="12349"/>
                </a:lnTo>
                <a:close/>
                <a:moveTo>
                  <a:pt x="240578" y="12349"/>
                </a:moveTo>
                <a:lnTo>
                  <a:pt x="236362" y="19041"/>
                </a:lnTo>
                <a:lnTo>
                  <a:pt x="232201" y="19041"/>
                </a:lnTo>
                <a:lnTo>
                  <a:pt x="238511" y="9194"/>
                </a:lnTo>
                <a:lnTo>
                  <a:pt x="232609" y="0"/>
                </a:lnTo>
                <a:lnTo>
                  <a:pt x="236770" y="0"/>
                </a:lnTo>
                <a:lnTo>
                  <a:pt x="240578" y="5984"/>
                </a:lnTo>
                <a:lnTo>
                  <a:pt x="244386" y="0"/>
                </a:lnTo>
                <a:lnTo>
                  <a:pt x="248548" y="0"/>
                </a:lnTo>
                <a:lnTo>
                  <a:pt x="242646" y="9194"/>
                </a:lnTo>
                <a:lnTo>
                  <a:pt x="248956" y="19041"/>
                </a:lnTo>
                <a:lnTo>
                  <a:pt x="244794" y="19041"/>
                </a:lnTo>
                <a:lnTo>
                  <a:pt x="240578" y="12349"/>
                </a:lnTo>
                <a:close/>
                <a:moveTo>
                  <a:pt x="266378" y="12349"/>
                </a:moveTo>
                <a:lnTo>
                  <a:pt x="262162" y="19041"/>
                </a:lnTo>
                <a:lnTo>
                  <a:pt x="258001" y="19041"/>
                </a:lnTo>
                <a:lnTo>
                  <a:pt x="264311" y="9194"/>
                </a:lnTo>
                <a:lnTo>
                  <a:pt x="258409" y="0"/>
                </a:lnTo>
                <a:lnTo>
                  <a:pt x="262570" y="0"/>
                </a:lnTo>
                <a:lnTo>
                  <a:pt x="266378" y="5984"/>
                </a:lnTo>
                <a:lnTo>
                  <a:pt x="270187" y="0"/>
                </a:lnTo>
                <a:lnTo>
                  <a:pt x="274348" y="0"/>
                </a:lnTo>
                <a:lnTo>
                  <a:pt x="268446" y="9194"/>
                </a:lnTo>
                <a:lnTo>
                  <a:pt x="274756" y="19041"/>
                </a:lnTo>
                <a:lnTo>
                  <a:pt x="270595" y="19041"/>
                </a:lnTo>
                <a:lnTo>
                  <a:pt x="266378" y="12349"/>
                </a:lnTo>
                <a:close/>
                <a:moveTo>
                  <a:pt x="292179" y="12349"/>
                </a:moveTo>
                <a:lnTo>
                  <a:pt x="287962" y="19041"/>
                </a:lnTo>
                <a:lnTo>
                  <a:pt x="283801" y="19041"/>
                </a:lnTo>
                <a:lnTo>
                  <a:pt x="290111" y="9194"/>
                </a:lnTo>
                <a:lnTo>
                  <a:pt x="284209" y="0"/>
                </a:lnTo>
                <a:lnTo>
                  <a:pt x="288370" y="0"/>
                </a:lnTo>
                <a:lnTo>
                  <a:pt x="292179" y="5984"/>
                </a:lnTo>
                <a:lnTo>
                  <a:pt x="295987" y="0"/>
                </a:lnTo>
                <a:lnTo>
                  <a:pt x="300148" y="0"/>
                </a:lnTo>
                <a:lnTo>
                  <a:pt x="294246" y="9194"/>
                </a:lnTo>
                <a:lnTo>
                  <a:pt x="300556" y="19041"/>
                </a:lnTo>
                <a:lnTo>
                  <a:pt x="296395" y="19041"/>
                </a:lnTo>
                <a:lnTo>
                  <a:pt x="292179" y="12349"/>
                </a:lnTo>
                <a:close/>
                <a:moveTo>
                  <a:pt x="317979" y="12349"/>
                </a:moveTo>
                <a:lnTo>
                  <a:pt x="313762" y="19041"/>
                </a:lnTo>
                <a:lnTo>
                  <a:pt x="309601" y="19041"/>
                </a:lnTo>
                <a:lnTo>
                  <a:pt x="315911" y="9194"/>
                </a:lnTo>
                <a:lnTo>
                  <a:pt x="310009" y="0"/>
                </a:lnTo>
                <a:lnTo>
                  <a:pt x="314170" y="0"/>
                </a:lnTo>
                <a:lnTo>
                  <a:pt x="317979" y="5984"/>
                </a:lnTo>
                <a:lnTo>
                  <a:pt x="321787" y="0"/>
                </a:lnTo>
                <a:lnTo>
                  <a:pt x="325948" y="0"/>
                </a:lnTo>
                <a:lnTo>
                  <a:pt x="320046" y="9194"/>
                </a:lnTo>
                <a:lnTo>
                  <a:pt x="326356" y="19041"/>
                </a:lnTo>
                <a:lnTo>
                  <a:pt x="322195" y="19041"/>
                </a:lnTo>
                <a:lnTo>
                  <a:pt x="317979" y="12349"/>
                </a:lnTo>
                <a:close/>
                <a:moveTo>
                  <a:pt x="343779" y="12349"/>
                </a:moveTo>
                <a:lnTo>
                  <a:pt x="339563" y="19041"/>
                </a:lnTo>
                <a:lnTo>
                  <a:pt x="335401" y="19041"/>
                </a:lnTo>
                <a:lnTo>
                  <a:pt x="341711" y="9194"/>
                </a:lnTo>
                <a:lnTo>
                  <a:pt x="335809" y="0"/>
                </a:lnTo>
                <a:lnTo>
                  <a:pt x="339971" y="0"/>
                </a:lnTo>
                <a:lnTo>
                  <a:pt x="343779" y="5984"/>
                </a:lnTo>
                <a:lnTo>
                  <a:pt x="347587" y="0"/>
                </a:lnTo>
                <a:lnTo>
                  <a:pt x="351748" y="0"/>
                </a:lnTo>
                <a:lnTo>
                  <a:pt x="345846" y="9194"/>
                </a:lnTo>
                <a:lnTo>
                  <a:pt x="352156" y="19041"/>
                </a:lnTo>
                <a:lnTo>
                  <a:pt x="347995" y="19041"/>
                </a:lnTo>
                <a:lnTo>
                  <a:pt x="343779" y="12349"/>
                </a:lnTo>
                <a:close/>
                <a:moveTo>
                  <a:pt x="369579" y="12349"/>
                </a:moveTo>
                <a:lnTo>
                  <a:pt x="365363" y="19041"/>
                </a:lnTo>
                <a:lnTo>
                  <a:pt x="361201" y="19041"/>
                </a:lnTo>
                <a:lnTo>
                  <a:pt x="367511" y="9194"/>
                </a:lnTo>
                <a:lnTo>
                  <a:pt x="361609" y="0"/>
                </a:lnTo>
                <a:lnTo>
                  <a:pt x="365771" y="0"/>
                </a:lnTo>
                <a:lnTo>
                  <a:pt x="369579" y="5984"/>
                </a:lnTo>
                <a:lnTo>
                  <a:pt x="373387" y="0"/>
                </a:lnTo>
                <a:lnTo>
                  <a:pt x="377548" y="0"/>
                </a:lnTo>
                <a:lnTo>
                  <a:pt x="371646" y="9194"/>
                </a:lnTo>
                <a:lnTo>
                  <a:pt x="377956" y="19041"/>
                </a:lnTo>
                <a:lnTo>
                  <a:pt x="373795" y="19041"/>
                </a:lnTo>
                <a:lnTo>
                  <a:pt x="369579" y="12349"/>
                </a:lnTo>
                <a:close/>
                <a:moveTo>
                  <a:pt x="395379" y="12349"/>
                </a:moveTo>
                <a:lnTo>
                  <a:pt x="391163" y="19041"/>
                </a:lnTo>
                <a:lnTo>
                  <a:pt x="387001" y="19041"/>
                </a:lnTo>
                <a:lnTo>
                  <a:pt x="393312" y="9194"/>
                </a:lnTo>
                <a:lnTo>
                  <a:pt x="387409" y="0"/>
                </a:lnTo>
                <a:lnTo>
                  <a:pt x="391571" y="0"/>
                </a:lnTo>
                <a:lnTo>
                  <a:pt x="395379" y="5984"/>
                </a:lnTo>
                <a:lnTo>
                  <a:pt x="399187" y="0"/>
                </a:lnTo>
                <a:lnTo>
                  <a:pt x="403348" y="0"/>
                </a:lnTo>
                <a:lnTo>
                  <a:pt x="397446" y="9194"/>
                </a:lnTo>
                <a:lnTo>
                  <a:pt x="403756" y="19041"/>
                </a:lnTo>
                <a:lnTo>
                  <a:pt x="399595" y="19041"/>
                </a:lnTo>
                <a:lnTo>
                  <a:pt x="395379" y="12349"/>
                </a:lnTo>
                <a:close/>
                <a:moveTo>
                  <a:pt x="421179" y="12349"/>
                </a:moveTo>
                <a:lnTo>
                  <a:pt x="416963" y="19041"/>
                </a:lnTo>
                <a:lnTo>
                  <a:pt x="412801" y="19041"/>
                </a:lnTo>
                <a:lnTo>
                  <a:pt x="419112" y="9194"/>
                </a:lnTo>
                <a:lnTo>
                  <a:pt x="413209" y="0"/>
                </a:lnTo>
                <a:lnTo>
                  <a:pt x="417371" y="0"/>
                </a:lnTo>
                <a:lnTo>
                  <a:pt x="421179" y="5984"/>
                </a:lnTo>
                <a:lnTo>
                  <a:pt x="424987" y="0"/>
                </a:lnTo>
                <a:lnTo>
                  <a:pt x="429149" y="0"/>
                </a:lnTo>
                <a:lnTo>
                  <a:pt x="423246" y="9194"/>
                </a:lnTo>
                <a:lnTo>
                  <a:pt x="429557" y="19041"/>
                </a:lnTo>
                <a:lnTo>
                  <a:pt x="425395" y="19041"/>
                </a:lnTo>
                <a:lnTo>
                  <a:pt x="421179" y="12349"/>
                </a:lnTo>
                <a:close/>
                <a:moveTo>
                  <a:pt x="446979" y="12349"/>
                </a:moveTo>
                <a:lnTo>
                  <a:pt x="442763" y="19041"/>
                </a:lnTo>
                <a:lnTo>
                  <a:pt x="438601" y="19041"/>
                </a:lnTo>
                <a:lnTo>
                  <a:pt x="444912" y="9194"/>
                </a:lnTo>
                <a:lnTo>
                  <a:pt x="439009" y="0"/>
                </a:lnTo>
                <a:lnTo>
                  <a:pt x="443171" y="0"/>
                </a:lnTo>
                <a:lnTo>
                  <a:pt x="446979" y="5984"/>
                </a:lnTo>
                <a:lnTo>
                  <a:pt x="450787" y="0"/>
                </a:lnTo>
                <a:lnTo>
                  <a:pt x="454949" y="0"/>
                </a:lnTo>
                <a:lnTo>
                  <a:pt x="449046" y="9194"/>
                </a:lnTo>
                <a:lnTo>
                  <a:pt x="455357" y="19041"/>
                </a:lnTo>
                <a:lnTo>
                  <a:pt x="451195" y="19041"/>
                </a:lnTo>
                <a:lnTo>
                  <a:pt x="446979" y="12349"/>
                </a:lnTo>
                <a:close/>
                <a:moveTo>
                  <a:pt x="472779" y="12349"/>
                </a:moveTo>
                <a:lnTo>
                  <a:pt x="468563" y="19041"/>
                </a:lnTo>
                <a:lnTo>
                  <a:pt x="464401" y="19041"/>
                </a:lnTo>
                <a:lnTo>
                  <a:pt x="470712" y="9194"/>
                </a:lnTo>
                <a:lnTo>
                  <a:pt x="464809" y="0"/>
                </a:lnTo>
                <a:lnTo>
                  <a:pt x="468971" y="0"/>
                </a:lnTo>
                <a:lnTo>
                  <a:pt x="472779" y="5984"/>
                </a:lnTo>
                <a:lnTo>
                  <a:pt x="476587" y="0"/>
                </a:lnTo>
                <a:lnTo>
                  <a:pt x="480749" y="0"/>
                </a:lnTo>
                <a:lnTo>
                  <a:pt x="474846" y="9194"/>
                </a:lnTo>
                <a:lnTo>
                  <a:pt x="481157" y="19041"/>
                </a:lnTo>
                <a:lnTo>
                  <a:pt x="476995" y="19041"/>
                </a:lnTo>
                <a:lnTo>
                  <a:pt x="472779" y="12349"/>
                </a:lnTo>
                <a:close/>
                <a:moveTo>
                  <a:pt x="498579" y="12349"/>
                </a:moveTo>
                <a:lnTo>
                  <a:pt x="494363" y="19041"/>
                </a:lnTo>
                <a:lnTo>
                  <a:pt x="490201" y="19041"/>
                </a:lnTo>
                <a:lnTo>
                  <a:pt x="496512" y="9194"/>
                </a:lnTo>
                <a:lnTo>
                  <a:pt x="490609" y="0"/>
                </a:lnTo>
                <a:lnTo>
                  <a:pt x="494771" y="0"/>
                </a:lnTo>
                <a:lnTo>
                  <a:pt x="498579" y="5984"/>
                </a:lnTo>
                <a:lnTo>
                  <a:pt x="502387" y="0"/>
                </a:lnTo>
                <a:lnTo>
                  <a:pt x="506549" y="0"/>
                </a:lnTo>
                <a:lnTo>
                  <a:pt x="500646" y="9194"/>
                </a:lnTo>
                <a:lnTo>
                  <a:pt x="506957" y="19041"/>
                </a:lnTo>
                <a:lnTo>
                  <a:pt x="502795" y="19041"/>
                </a:lnTo>
                <a:lnTo>
                  <a:pt x="498579" y="12349"/>
                </a:lnTo>
                <a:close/>
                <a:moveTo>
                  <a:pt x="8378" y="41050"/>
                </a:moveTo>
                <a:lnTo>
                  <a:pt x="4162" y="47742"/>
                </a:lnTo>
                <a:lnTo>
                  <a:pt x="0" y="47742"/>
                </a:lnTo>
                <a:lnTo>
                  <a:pt x="6310" y="37895"/>
                </a:lnTo>
                <a:lnTo>
                  <a:pt x="408" y="28701"/>
                </a:lnTo>
                <a:lnTo>
                  <a:pt x="4570" y="28701"/>
                </a:lnTo>
                <a:lnTo>
                  <a:pt x="8378" y="34685"/>
                </a:lnTo>
                <a:lnTo>
                  <a:pt x="12186" y="28701"/>
                </a:lnTo>
                <a:lnTo>
                  <a:pt x="16347" y="28701"/>
                </a:lnTo>
                <a:lnTo>
                  <a:pt x="10445" y="37895"/>
                </a:lnTo>
                <a:lnTo>
                  <a:pt x="16755" y="47742"/>
                </a:lnTo>
                <a:lnTo>
                  <a:pt x="12594" y="47742"/>
                </a:lnTo>
                <a:lnTo>
                  <a:pt x="8378" y="41050"/>
                </a:lnTo>
                <a:close/>
                <a:moveTo>
                  <a:pt x="34178" y="41050"/>
                </a:moveTo>
                <a:lnTo>
                  <a:pt x="29962" y="47742"/>
                </a:lnTo>
                <a:lnTo>
                  <a:pt x="25800" y="47742"/>
                </a:lnTo>
                <a:lnTo>
                  <a:pt x="32110" y="37895"/>
                </a:lnTo>
                <a:lnTo>
                  <a:pt x="26208" y="28701"/>
                </a:lnTo>
                <a:lnTo>
                  <a:pt x="30370" y="28701"/>
                </a:lnTo>
                <a:lnTo>
                  <a:pt x="34178" y="34685"/>
                </a:lnTo>
                <a:lnTo>
                  <a:pt x="37986" y="28701"/>
                </a:lnTo>
                <a:lnTo>
                  <a:pt x="42147" y="28701"/>
                </a:lnTo>
                <a:lnTo>
                  <a:pt x="36245" y="37895"/>
                </a:lnTo>
                <a:lnTo>
                  <a:pt x="42555" y="47742"/>
                </a:lnTo>
                <a:lnTo>
                  <a:pt x="38394" y="47742"/>
                </a:lnTo>
                <a:lnTo>
                  <a:pt x="34178" y="41050"/>
                </a:lnTo>
                <a:close/>
                <a:moveTo>
                  <a:pt x="59978" y="41050"/>
                </a:moveTo>
                <a:lnTo>
                  <a:pt x="55762" y="47742"/>
                </a:lnTo>
                <a:lnTo>
                  <a:pt x="51600" y="47742"/>
                </a:lnTo>
                <a:lnTo>
                  <a:pt x="57911" y="37895"/>
                </a:lnTo>
                <a:lnTo>
                  <a:pt x="52008" y="28701"/>
                </a:lnTo>
                <a:lnTo>
                  <a:pt x="56170" y="28701"/>
                </a:lnTo>
                <a:lnTo>
                  <a:pt x="59978" y="34685"/>
                </a:lnTo>
                <a:lnTo>
                  <a:pt x="63786" y="28701"/>
                </a:lnTo>
                <a:lnTo>
                  <a:pt x="67948" y="28701"/>
                </a:lnTo>
                <a:lnTo>
                  <a:pt x="62045" y="37895"/>
                </a:lnTo>
                <a:lnTo>
                  <a:pt x="68356" y="47742"/>
                </a:lnTo>
                <a:lnTo>
                  <a:pt x="64194" y="47742"/>
                </a:lnTo>
                <a:lnTo>
                  <a:pt x="59978" y="41050"/>
                </a:lnTo>
                <a:close/>
                <a:moveTo>
                  <a:pt x="85778" y="41050"/>
                </a:moveTo>
                <a:lnTo>
                  <a:pt x="81562" y="47742"/>
                </a:lnTo>
                <a:lnTo>
                  <a:pt x="77400" y="47742"/>
                </a:lnTo>
                <a:lnTo>
                  <a:pt x="83711" y="37895"/>
                </a:lnTo>
                <a:lnTo>
                  <a:pt x="77808" y="28701"/>
                </a:lnTo>
                <a:lnTo>
                  <a:pt x="81970" y="28701"/>
                </a:lnTo>
                <a:lnTo>
                  <a:pt x="85778" y="34685"/>
                </a:lnTo>
                <a:lnTo>
                  <a:pt x="89586" y="28701"/>
                </a:lnTo>
                <a:lnTo>
                  <a:pt x="93748" y="28701"/>
                </a:lnTo>
                <a:lnTo>
                  <a:pt x="87845" y="37895"/>
                </a:lnTo>
                <a:lnTo>
                  <a:pt x="94156" y="47742"/>
                </a:lnTo>
                <a:lnTo>
                  <a:pt x="89994" y="47742"/>
                </a:lnTo>
                <a:lnTo>
                  <a:pt x="85778" y="41050"/>
                </a:lnTo>
                <a:close/>
                <a:moveTo>
                  <a:pt x="111578" y="41050"/>
                </a:moveTo>
                <a:lnTo>
                  <a:pt x="107362" y="47742"/>
                </a:lnTo>
                <a:lnTo>
                  <a:pt x="103200" y="47742"/>
                </a:lnTo>
                <a:lnTo>
                  <a:pt x="109511" y="37895"/>
                </a:lnTo>
                <a:lnTo>
                  <a:pt x="103608" y="28701"/>
                </a:lnTo>
                <a:lnTo>
                  <a:pt x="107770" y="28701"/>
                </a:lnTo>
                <a:lnTo>
                  <a:pt x="111578" y="34685"/>
                </a:lnTo>
                <a:lnTo>
                  <a:pt x="115386" y="28701"/>
                </a:lnTo>
                <a:lnTo>
                  <a:pt x="119548" y="28701"/>
                </a:lnTo>
                <a:lnTo>
                  <a:pt x="113645" y="37895"/>
                </a:lnTo>
                <a:lnTo>
                  <a:pt x="119956" y="47742"/>
                </a:lnTo>
                <a:lnTo>
                  <a:pt x="115794" y="47742"/>
                </a:lnTo>
                <a:lnTo>
                  <a:pt x="111578" y="41050"/>
                </a:lnTo>
                <a:close/>
                <a:moveTo>
                  <a:pt x="137378" y="41050"/>
                </a:moveTo>
                <a:lnTo>
                  <a:pt x="133162" y="47742"/>
                </a:lnTo>
                <a:lnTo>
                  <a:pt x="129000" y="47742"/>
                </a:lnTo>
                <a:lnTo>
                  <a:pt x="135311" y="37895"/>
                </a:lnTo>
                <a:lnTo>
                  <a:pt x="129408" y="28701"/>
                </a:lnTo>
                <a:lnTo>
                  <a:pt x="133570" y="28701"/>
                </a:lnTo>
                <a:lnTo>
                  <a:pt x="137378" y="34685"/>
                </a:lnTo>
                <a:lnTo>
                  <a:pt x="141186" y="28701"/>
                </a:lnTo>
                <a:lnTo>
                  <a:pt x="145348" y="28701"/>
                </a:lnTo>
                <a:lnTo>
                  <a:pt x="139445" y="37895"/>
                </a:lnTo>
                <a:lnTo>
                  <a:pt x="145756" y="47742"/>
                </a:lnTo>
                <a:lnTo>
                  <a:pt x="141594" y="47742"/>
                </a:lnTo>
                <a:lnTo>
                  <a:pt x="137378" y="41050"/>
                </a:lnTo>
                <a:close/>
                <a:moveTo>
                  <a:pt x="163178" y="41050"/>
                </a:moveTo>
                <a:lnTo>
                  <a:pt x="158962" y="47742"/>
                </a:lnTo>
                <a:lnTo>
                  <a:pt x="154800" y="47742"/>
                </a:lnTo>
                <a:lnTo>
                  <a:pt x="161111" y="37895"/>
                </a:lnTo>
                <a:lnTo>
                  <a:pt x="155208" y="28701"/>
                </a:lnTo>
                <a:lnTo>
                  <a:pt x="159370" y="28701"/>
                </a:lnTo>
                <a:lnTo>
                  <a:pt x="163178" y="34685"/>
                </a:lnTo>
                <a:lnTo>
                  <a:pt x="166986" y="28701"/>
                </a:lnTo>
                <a:lnTo>
                  <a:pt x="171148" y="28701"/>
                </a:lnTo>
                <a:lnTo>
                  <a:pt x="165245" y="37895"/>
                </a:lnTo>
                <a:lnTo>
                  <a:pt x="171556" y="47742"/>
                </a:lnTo>
                <a:lnTo>
                  <a:pt x="167394" y="47742"/>
                </a:lnTo>
                <a:lnTo>
                  <a:pt x="163178" y="41050"/>
                </a:lnTo>
                <a:close/>
                <a:moveTo>
                  <a:pt x="188978" y="41050"/>
                </a:moveTo>
                <a:lnTo>
                  <a:pt x="184762" y="47742"/>
                </a:lnTo>
                <a:lnTo>
                  <a:pt x="180601" y="47742"/>
                </a:lnTo>
                <a:lnTo>
                  <a:pt x="186911" y="37895"/>
                </a:lnTo>
                <a:lnTo>
                  <a:pt x="181009" y="28701"/>
                </a:lnTo>
                <a:lnTo>
                  <a:pt x="185170" y="28701"/>
                </a:lnTo>
                <a:lnTo>
                  <a:pt x="188978" y="34685"/>
                </a:lnTo>
                <a:lnTo>
                  <a:pt x="192786" y="28701"/>
                </a:lnTo>
                <a:lnTo>
                  <a:pt x="196948" y="28701"/>
                </a:lnTo>
                <a:lnTo>
                  <a:pt x="191045" y="37895"/>
                </a:lnTo>
                <a:lnTo>
                  <a:pt x="197356" y="47742"/>
                </a:lnTo>
                <a:lnTo>
                  <a:pt x="193194" y="47742"/>
                </a:lnTo>
                <a:lnTo>
                  <a:pt x="188978" y="41050"/>
                </a:lnTo>
                <a:close/>
                <a:moveTo>
                  <a:pt x="214778" y="41050"/>
                </a:moveTo>
                <a:lnTo>
                  <a:pt x="210562" y="47742"/>
                </a:lnTo>
                <a:lnTo>
                  <a:pt x="206401" y="47742"/>
                </a:lnTo>
                <a:lnTo>
                  <a:pt x="212711" y="37895"/>
                </a:lnTo>
                <a:lnTo>
                  <a:pt x="206809" y="28701"/>
                </a:lnTo>
                <a:lnTo>
                  <a:pt x="210970" y="28701"/>
                </a:lnTo>
                <a:lnTo>
                  <a:pt x="214778" y="34685"/>
                </a:lnTo>
                <a:lnTo>
                  <a:pt x="218586" y="28701"/>
                </a:lnTo>
                <a:lnTo>
                  <a:pt x="222748" y="28701"/>
                </a:lnTo>
                <a:lnTo>
                  <a:pt x="216846" y="37895"/>
                </a:lnTo>
                <a:lnTo>
                  <a:pt x="223156" y="47742"/>
                </a:lnTo>
                <a:lnTo>
                  <a:pt x="218994" y="47742"/>
                </a:lnTo>
                <a:lnTo>
                  <a:pt x="214778" y="41050"/>
                </a:lnTo>
                <a:close/>
                <a:moveTo>
                  <a:pt x="240578" y="41050"/>
                </a:moveTo>
                <a:lnTo>
                  <a:pt x="236362" y="47742"/>
                </a:lnTo>
                <a:lnTo>
                  <a:pt x="232201" y="47742"/>
                </a:lnTo>
                <a:lnTo>
                  <a:pt x="238511" y="37895"/>
                </a:lnTo>
                <a:lnTo>
                  <a:pt x="232609" y="28701"/>
                </a:lnTo>
                <a:lnTo>
                  <a:pt x="236770" y="28701"/>
                </a:lnTo>
                <a:lnTo>
                  <a:pt x="240578" y="34685"/>
                </a:lnTo>
                <a:lnTo>
                  <a:pt x="244386" y="28701"/>
                </a:lnTo>
                <a:lnTo>
                  <a:pt x="248548" y="28701"/>
                </a:lnTo>
                <a:lnTo>
                  <a:pt x="242646" y="37895"/>
                </a:lnTo>
                <a:lnTo>
                  <a:pt x="248956" y="47742"/>
                </a:lnTo>
                <a:lnTo>
                  <a:pt x="244794" y="47742"/>
                </a:lnTo>
                <a:lnTo>
                  <a:pt x="240578" y="41050"/>
                </a:lnTo>
                <a:close/>
                <a:moveTo>
                  <a:pt x="266378" y="41050"/>
                </a:moveTo>
                <a:lnTo>
                  <a:pt x="262162" y="47742"/>
                </a:lnTo>
                <a:lnTo>
                  <a:pt x="258001" y="47742"/>
                </a:lnTo>
                <a:lnTo>
                  <a:pt x="264311" y="37895"/>
                </a:lnTo>
                <a:lnTo>
                  <a:pt x="258409" y="28701"/>
                </a:lnTo>
                <a:lnTo>
                  <a:pt x="262570" y="28701"/>
                </a:lnTo>
                <a:lnTo>
                  <a:pt x="266378" y="34685"/>
                </a:lnTo>
                <a:lnTo>
                  <a:pt x="270187" y="28701"/>
                </a:lnTo>
                <a:lnTo>
                  <a:pt x="274348" y="28701"/>
                </a:lnTo>
                <a:lnTo>
                  <a:pt x="268446" y="37895"/>
                </a:lnTo>
                <a:lnTo>
                  <a:pt x="274756" y="47742"/>
                </a:lnTo>
                <a:lnTo>
                  <a:pt x="270595" y="47742"/>
                </a:lnTo>
                <a:lnTo>
                  <a:pt x="266378" y="41050"/>
                </a:lnTo>
                <a:close/>
                <a:moveTo>
                  <a:pt x="292179" y="41050"/>
                </a:moveTo>
                <a:lnTo>
                  <a:pt x="287962" y="47742"/>
                </a:lnTo>
                <a:lnTo>
                  <a:pt x="283801" y="47742"/>
                </a:lnTo>
                <a:lnTo>
                  <a:pt x="290111" y="37895"/>
                </a:lnTo>
                <a:lnTo>
                  <a:pt x="284209" y="28701"/>
                </a:lnTo>
                <a:lnTo>
                  <a:pt x="288370" y="28701"/>
                </a:lnTo>
                <a:lnTo>
                  <a:pt x="292179" y="34685"/>
                </a:lnTo>
                <a:lnTo>
                  <a:pt x="295987" y="28701"/>
                </a:lnTo>
                <a:lnTo>
                  <a:pt x="300148" y="28701"/>
                </a:lnTo>
                <a:lnTo>
                  <a:pt x="294246" y="37895"/>
                </a:lnTo>
                <a:lnTo>
                  <a:pt x="300556" y="47742"/>
                </a:lnTo>
                <a:lnTo>
                  <a:pt x="296395" y="47742"/>
                </a:lnTo>
                <a:lnTo>
                  <a:pt x="292179" y="41050"/>
                </a:lnTo>
                <a:close/>
                <a:moveTo>
                  <a:pt x="317979" y="41050"/>
                </a:moveTo>
                <a:lnTo>
                  <a:pt x="313762" y="47742"/>
                </a:lnTo>
                <a:lnTo>
                  <a:pt x="309601" y="47742"/>
                </a:lnTo>
                <a:lnTo>
                  <a:pt x="315911" y="37895"/>
                </a:lnTo>
                <a:lnTo>
                  <a:pt x="310009" y="28701"/>
                </a:lnTo>
                <a:lnTo>
                  <a:pt x="314170" y="28701"/>
                </a:lnTo>
                <a:lnTo>
                  <a:pt x="317979" y="34685"/>
                </a:lnTo>
                <a:lnTo>
                  <a:pt x="321787" y="28701"/>
                </a:lnTo>
                <a:lnTo>
                  <a:pt x="325948" y="28701"/>
                </a:lnTo>
                <a:lnTo>
                  <a:pt x="320046" y="37895"/>
                </a:lnTo>
                <a:lnTo>
                  <a:pt x="326356" y="47742"/>
                </a:lnTo>
                <a:lnTo>
                  <a:pt x="322195" y="47742"/>
                </a:lnTo>
                <a:lnTo>
                  <a:pt x="317979" y="41050"/>
                </a:lnTo>
                <a:close/>
                <a:moveTo>
                  <a:pt x="343779" y="41050"/>
                </a:moveTo>
                <a:lnTo>
                  <a:pt x="339563" y="47742"/>
                </a:lnTo>
                <a:lnTo>
                  <a:pt x="335401" y="47742"/>
                </a:lnTo>
                <a:lnTo>
                  <a:pt x="341711" y="37895"/>
                </a:lnTo>
                <a:lnTo>
                  <a:pt x="335809" y="28701"/>
                </a:lnTo>
                <a:lnTo>
                  <a:pt x="339971" y="28701"/>
                </a:lnTo>
                <a:lnTo>
                  <a:pt x="343779" y="34685"/>
                </a:lnTo>
                <a:lnTo>
                  <a:pt x="347587" y="28701"/>
                </a:lnTo>
                <a:lnTo>
                  <a:pt x="351748" y="28701"/>
                </a:lnTo>
                <a:lnTo>
                  <a:pt x="345846" y="37895"/>
                </a:lnTo>
                <a:lnTo>
                  <a:pt x="352156" y="47742"/>
                </a:lnTo>
                <a:lnTo>
                  <a:pt x="347995" y="47742"/>
                </a:lnTo>
                <a:lnTo>
                  <a:pt x="343779" y="41050"/>
                </a:lnTo>
                <a:close/>
                <a:moveTo>
                  <a:pt x="369579" y="41050"/>
                </a:moveTo>
                <a:lnTo>
                  <a:pt x="365363" y="47742"/>
                </a:lnTo>
                <a:lnTo>
                  <a:pt x="361201" y="47742"/>
                </a:lnTo>
                <a:lnTo>
                  <a:pt x="367511" y="37895"/>
                </a:lnTo>
                <a:lnTo>
                  <a:pt x="361609" y="28701"/>
                </a:lnTo>
                <a:lnTo>
                  <a:pt x="365771" y="28701"/>
                </a:lnTo>
                <a:lnTo>
                  <a:pt x="369579" y="34685"/>
                </a:lnTo>
                <a:lnTo>
                  <a:pt x="373387" y="28701"/>
                </a:lnTo>
                <a:lnTo>
                  <a:pt x="377548" y="28701"/>
                </a:lnTo>
                <a:lnTo>
                  <a:pt x="371646" y="37895"/>
                </a:lnTo>
                <a:lnTo>
                  <a:pt x="377956" y="47742"/>
                </a:lnTo>
                <a:lnTo>
                  <a:pt x="373795" y="47742"/>
                </a:lnTo>
                <a:lnTo>
                  <a:pt x="369579" y="41050"/>
                </a:lnTo>
                <a:close/>
                <a:moveTo>
                  <a:pt x="395379" y="41050"/>
                </a:moveTo>
                <a:lnTo>
                  <a:pt x="391163" y="47742"/>
                </a:lnTo>
                <a:lnTo>
                  <a:pt x="387001" y="47742"/>
                </a:lnTo>
                <a:lnTo>
                  <a:pt x="393312" y="37895"/>
                </a:lnTo>
                <a:lnTo>
                  <a:pt x="387409" y="28701"/>
                </a:lnTo>
                <a:lnTo>
                  <a:pt x="391571" y="28701"/>
                </a:lnTo>
                <a:lnTo>
                  <a:pt x="395379" y="34685"/>
                </a:lnTo>
                <a:lnTo>
                  <a:pt x="399187" y="28701"/>
                </a:lnTo>
                <a:lnTo>
                  <a:pt x="403348" y="28701"/>
                </a:lnTo>
                <a:lnTo>
                  <a:pt x="397446" y="37895"/>
                </a:lnTo>
                <a:lnTo>
                  <a:pt x="403756" y="47742"/>
                </a:lnTo>
                <a:lnTo>
                  <a:pt x="399595" y="47742"/>
                </a:lnTo>
                <a:lnTo>
                  <a:pt x="395379" y="41050"/>
                </a:lnTo>
                <a:close/>
                <a:moveTo>
                  <a:pt x="421179" y="41050"/>
                </a:moveTo>
                <a:lnTo>
                  <a:pt x="416963" y="47742"/>
                </a:lnTo>
                <a:lnTo>
                  <a:pt x="412801" y="47742"/>
                </a:lnTo>
                <a:lnTo>
                  <a:pt x="419112" y="37895"/>
                </a:lnTo>
                <a:lnTo>
                  <a:pt x="413209" y="28701"/>
                </a:lnTo>
                <a:lnTo>
                  <a:pt x="417371" y="28701"/>
                </a:lnTo>
                <a:lnTo>
                  <a:pt x="421179" y="34685"/>
                </a:lnTo>
                <a:lnTo>
                  <a:pt x="424987" y="28701"/>
                </a:lnTo>
                <a:lnTo>
                  <a:pt x="429149" y="28701"/>
                </a:lnTo>
                <a:lnTo>
                  <a:pt x="423246" y="37895"/>
                </a:lnTo>
                <a:lnTo>
                  <a:pt x="429557" y="47742"/>
                </a:lnTo>
                <a:lnTo>
                  <a:pt x="425395" y="47742"/>
                </a:lnTo>
                <a:lnTo>
                  <a:pt x="421179" y="41050"/>
                </a:lnTo>
                <a:close/>
                <a:moveTo>
                  <a:pt x="446979" y="41050"/>
                </a:moveTo>
                <a:lnTo>
                  <a:pt x="442763" y="47742"/>
                </a:lnTo>
                <a:lnTo>
                  <a:pt x="438601" y="47742"/>
                </a:lnTo>
                <a:lnTo>
                  <a:pt x="444912" y="37895"/>
                </a:lnTo>
                <a:lnTo>
                  <a:pt x="439009" y="28701"/>
                </a:lnTo>
                <a:lnTo>
                  <a:pt x="443171" y="28701"/>
                </a:lnTo>
                <a:lnTo>
                  <a:pt x="446979" y="34685"/>
                </a:lnTo>
                <a:lnTo>
                  <a:pt x="450787" y="28701"/>
                </a:lnTo>
                <a:lnTo>
                  <a:pt x="454949" y="28701"/>
                </a:lnTo>
                <a:lnTo>
                  <a:pt x="449046" y="37895"/>
                </a:lnTo>
                <a:lnTo>
                  <a:pt x="455357" y="47742"/>
                </a:lnTo>
                <a:lnTo>
                  <a:pt x="451195" y="47742"/>
                </a:lnTo>
                <a:lnTo>
                  <a:pt x="446979" y="41050"/>
                </a:lnTo>
                <a:close/>
                <a:moveTo>
                  <a:pt x="472779" y="41050"/>
                </a:moveTo>
                <a:lnTo>
                  <a:pt x="468563" y="47742"/>
                </a:lnTo>
                <a:lnTo>
                  <a:pt x="464401" y="47742"/>
                </a:lnTo>
                <a:lnTo>
                  <a:pt x="470712" y="37895"/>
                </a:lnTo>
                <a:lnTo>
                  <a:pt x="464809" y="28701"/>
                </a:lnTo>
                <a:lnTo>
                  <a:pt x="468971" y="28701"/>
                </a:lnTo>
                <a:lnTo>
                  <a:pt x="472779" y="34685"/>
                </a:lnTo>
                <a:lnTo>
                  <a:pt x="476587" y="28701"/>
                </a:lnTo>
                <a:lnTo>
                  <a:pt x="480749" y="28701"/>
                </a:lnTo>
                <a:lnTo>
                  <a:pt x="474846" y="37895"/>
                </a:lnTo>
                <a:lnTo>
                  <a:pt x="481157" y="47742"/>
                </a:lnTo>
                <a:lnTo>
                  <a:pt x="476995" y="47742"/>
                </a:lnTo>
                <a:lnTo>
                  <a:pt x="472779" y="41050"/>
                </a:lnTo>
                <a:close/>
                <a:moveTo>
                  <a:pt x="498579" y="41050"/>
                </a:moveTo>
                <a:lnTo>
                  <a:pt x="494363" y="47742"/>
                </a:lnTo>
                <a:lnTo>
                  <a:pt x="490201" y="47742"/>
                </a:lnTo>
                <a:lnTo>
                  <a:pt x="496512" y="37895"/>
                </a:lnTo>
                <a:lnTo>
                  <a:pt x="490609" y="28701"/>
                </a:lnTo>
                <a:lnTo>
                  <a:pt x="494771" y="28701"/>
                </a:lnTo>
                <a:lnTo>
                  <a:pt x="498579" y="34685"/>
                </a:lnTo>
                <a:lnTo>
                  <a:pt x="502387" y="28701"/>
                </a:lnTo>
                <a:lnTo>
                  <a:pt x="506549" y="28701"/>
                </a:lnTo>
                <a:lnTo>
                  <a:pt x="500646" y="37895"/>
                </a:lnTo>
                <a:lnTo>
                  <a:pt x="506957" y="47742"/>
                </a:lnTo>
                <a:lnTo>
                  <a:pt x="502795" y="47742"/>
                </a:lnTo>
                <a:lnTo>
                  <a:pt x="498579" y="41050"/>
                </a:lnTo>
                <a:close/>
                <a:moveTo>
                  <a:pt x="8378" y="69751"/>
                </a:moveTo>
                <a:lnTo>
                  <a:pt x="4162" y="76443"/>
                </a:lnTo>
                <a:lnTo>
                  <a:pt x="0" y="76443"/>
                </a:lnTo>
                <a:lnTo>
                  <a:pt x="6310" y="66596"/>
                </a:lnTo>
                <a:lnTo>
                  <a:pt x="408" y="57402"/>
                </a:lnTo>
                <a:lnTo>
                  <a:pt x="4570" y="57402"/>
                </a:lnTo>
                <a:lnTo>
                  <a:pt x="8378" y="63386"/>
                </a:lnTo>
                <a:lnTo>
                  <a:pt x="12186" y="57402"/>
                </a:lnTo>
                <a:lnTo>
                  <a:pt x="16347" y="57402"/>
                </a:lnTo>
                <a:lnTo>
                  <a:pt x="10445" y="66596"/>
                </a:lnTo>
                <a:lnTo>
                  <a:pt x="16755" y="76443"/>
                </a:lnTo>
                <a:lnTo>
                  <a:pt x="12594" y="76443"/>
                </a:lnTo>
                <a:lnTo>
                  <a:pt x="8378" y="69751"/>
                </a:lnTo>
                <a:close/>
                <a:moveTo>
                  <a:pt x="34178" y="69751"/>
                </a:moveTo>
                <a:lnTo>
                  <a:pt x="29962" y="76443"/>
                </a:lnTo>
                <a:lnTo>
                  <a:pt x="25800" y="76443"/>
                </a:lnTo>
                <a:lnTo>
                  <a:pt x="32110" y="66596"/>
                </a:lnTo>
                <a:lnTo>
                  <a:pt x="26208" y="57402"/>
                </a:lnTo>
                <a:lnTo>
                  <a:pt x="30370" y="57402"/>
                </a:lnTo>
                <a:lnTo>
                  <a:pt x="34178" y="63386"/>
                </a:lnTo>
                <a:lnTo>
                  <a:pt x="37986" y="57402"/>
                </a:lnTo>
                <a:lnTo>
                  <a:pt x="42147" y="57402"/>
                </a:lnTo>
                <a:lnTo>
                  <a:pt x="36245" y="66596"/>
                </a:lnTo>
                <a:lnTo>
                  <a:pt x="42555" y="76443"/>
                </a:lnTo>
                <a:lnTo>
                  <a:pt x="38394" y="76443"/>
                </a:lnTo>
                <a:lnTo>
                  <a:pt x="34178" y="69751"/>
                </a:lnTo>
                <a:close/>
                <a:moveTo>
                  <a:pt x="59978" y="69751"/>
                </a:moveTo>
                <a:lnTo>
                  <a:pt x="55762" y="76443"/>
                </a:lnTo>
                <a:lnTo>
                  <a:pt x="51600" y="76443"/>
                </a:lnTo>
                <a:lnTo>
                  <a:pt x="57911" y="66596"/>
                </a:lnTo>
                <a:lnTo>
                  <a:pt x="52008" y="57402"/>
                </a:lnTo>
                <a:lnTo>
                  <a:pt x="56170" y="57402"/>
                </a:lnTo>
                <a:lnTo>
                  <a:pt x="59978" y="63386"/>
                </a:lnTo>
                <a:lnTo>
                  <a:pt x="63786" y="57402"/>
                </a:lnTo>
                <a:lnTo>
                  <a:pt x="67948" y="57402"/>
                </a:lnTo>
                <a:lnTo>
                  <a:pt x="62045" y="66596"/>
                </a:lnTo>
                <a:lnTo>
                  <a:pt x="68356" y="76443"/>
                </a:lnTo>
                <a:lnTo>
                  <a:pt x="64194" y="76443"/>
                </a:lnTo>
                <a:lnTo>
                  <a:pt x="59978" y="69751"/>
                </a:lnTo>
                <a:close/>
                <a:moveTo>
                  <a:pt x="85778" y="69751"/>
                </a:moveTo>
                <a:lnTo>
                  <a:pt x="81562" y="76443"/>
                </a:lnTo>
                <a:lnTo>
                  <a:pt x="77400" y="76443"/>
                </a:lnTo>
                <a:lnTo>
                  <a:pt x="83711" y="66596"/>
                </a:lnTo>
                <a:lnTo>
                  <a:pt x="77808" y="57402"/>
                </a:lnTo>
                <a:lnTo>
                  <a:pt x="81970" y="57402"/>
                </a:lnTo>
                <a:lnTo>
                  <a:pt x="85778" y="63386"/>
                </a:lnTo>
                <a:lnTo>
                  <a:pt x="89586" y="57402"/>
                </a:lnTo>
                <a:lnTo>
                  <a:pt x="93748" y="57402"/>
                </a:lnTo>
                <a:lnTo>
                  <a:pt x="87845" y="66596"/>
                </a:lnTo>
                <a:lnTo>
                  <a:pt x="94156" y="76443"/>
                </a:lnTo>
                <a:lnTo>
                  <a:pt x="89994" y="76443"/>
                </a:lnTo>
                <a:lnTo>
                  <a:pt x="85778" y="69751"/>
                </a:lnTo>
                <a:close/>
                <a:moveTo>
                  <a:pt x="111578" y="69751"/>
                </a:moveTo>
                <a:lnTo>
                  <a:pt x="107362" y="76443"/>
                </a:lnTo>
                <a:lnTo>
                  <a:pt x="103200" y="76443"/>
                </a:lnTo>
                <a:lnTo>
                  <a:pt x="109511" y="66596"/>
                </a:lnTo>
                <a:lnTo>
                  <a:pt x="103608" y="57402"/>
                </a:lnTo>
                <a:lnTo>
                  <a:pt x="107770" y="57402"/>
                </a:lnTo>
                <a:lnTo>
                  <a:pt x="111578" y="63386"/>
                </a:lnTo>
                <a:lnTo>
                  <a:pt x="115386" y="57402"/>
                </a:lnTo>
                <a:lnTo>
                  <a:pt x="119548" y="57402"/>
                </a:lnTo>
                <a:lnTo>
                  <a:pt x="113645" y="66596"/>
                </a:lnTo>
                <a:lnTo>
                  <a:pt x="119956" y="76443"/>
                </a:lnTo>
                <a:lnTo>
                  <a:pt x="115794" y="76443"/>
                </a:lnTo>
                <a:lnTo>
                  <a:pt x="111578" y="69751"/>
                </a:lnTo>
                <a:close/>
                <a:moveTo>
                  <a:pt x="137378" y="69751"/>
                </a:moveTo>
                <a:lnTo>
                  <a:pt x="133162" y="76443"/>
                </a:lnTo>
                <a:lnTo>
                  <a:pt x="129000" y="76443"/>
                </a:lnTo>
                <a:lnTo>
                  <a:pt x="135311" y="66596"/>
                </a:lnTo>
                <a:lnTo>
                  <a:pt x="129408" y="57402"/>
                </a:lnTo>
                <a:lnTo>
                  <a:pt x="133570" y="57402"/>
                </a:lnTo>
                <a:lnTo>
                  <a:pt x="137378" y="63386"/>
                </a:lnTo>
                <a:lnTo>
                  <a:pt x="141186" y="57402"/>
                </a:lnTo>
                <a:lnTo>
                  <a:pt x="145348" y="57402"/>
                </a:lnTo>
                <a:lnTo>
                  <a:pt x="139445" y="66596"/>
                </a:lnTo>
                <a:lnTo>
                  <a:pt x="145756" y="76443"/>
                </a:lnTo>
                <a:lnTo>
                  <a:pt x="141594" y="76443"/>
                </a:lnTo>
                <a:lnTo>
                  <a:pt x="137378" y="69751"/>
                </a:lnTo>
                <a:close/>
                <a:moveTo>
                  <a:pt x="163178" y="69751"/>
                </a:moveTo>
                <a:lnTo>
                  <a:pt x="158962" y="76443"/>
                </a:lnTo>
                <a:lnTo>
                  <a:pt x="154800" y="76443"/>
                </a:lnTo>
                <a:lnTo>
                  <a:pt x="161111" y="66596"/>
                </a:lnTo>
                <a:lnTo>
                  <a:pt x="155208" y="57402"/>
                </a:lnTo>
                <a:lnTo>
                  <a:pt x="159370" y="57402"/>
                </a:lnTo>
                <a:lnTo>
                  <a:pt x="163178" y="63386"/>
                </a:lnTo>
                <a:lnTo>
                  <a:pt x="166986" y="57402"/>
                </a:lnTo>
                <a:lnTo>
                  <a:pt x="171148" y="57402"/>
                </a:lnTo>
                <a:lnTo>
                  <a:pt x="165245" y="66596"/>
                </a:lnTo>
                <a:lnTo>
                  <a:pt x="171556" y="76443"/>
                </a:lnTo>
                <a:lnTo>
                  <a:pt x="167394" y="76443"/>
                </a:lnTo>
                <a:lnTo>
                  <a:pt x="163178" y="69751"/>
                </a:lnTo>
                <a:close/>
                <a:moveTo>
                  <a:pt x="188978" y="69751"/>
                </a:moveTo>
                <a:lnTo>
                  <a:pt x="184762" y="76443"/>
                </a:lnTo>
                <a:lnTo>
                  <a:pt x="180601" y="76443"/>
                </a:lnTo>
                <a:lnTo>
                  <a:pt x="186911" y="66596"/>
                </a:lnTo>
                <a:lnTo>
                  <a:pt x="181009" y="57402"/>
                </a:lnTo>
                <a:lnTo>
                  <a:pt x="185170" y="57402"/>
                </a:lnTo>
                <a:lnTo>
                  <a:pt x="188978" y="63386"/>
                </a:lnTo>
                <a:lnTo>
                  <a:pt x="192786" y="57402"/>
                </a:lnTo>
                <a:lnTo>
                  <a:pt x="196948" y="57402"/>
                </a:lnTo>
                <a:lnTo>
                  <a:pt x="191045" y="66596"/>
                </a:lnTo>
                <a:lnTo>
                  <a:pt x="197356" y="76443"/>
                </a:lnTo>
                <a:lnTo>
                  <a:pt x="193194" y="76443"/>
                </a:lnTo>
                <a:lnTo>
                  <a:pt x="188978" y="69751"/>
                </a:lnTo>
                <a:close/>
                <a:moveTo>
                  <a:pt x="214778" y="69751"/>
                </a:moveTo>
                <a:lnTo>
                  <a:pt x="210562" y="76443"/>
                </a:lnTo>
                <a:lnTo>
                  <a:pt x="206401" y="76443"/>
                </a:lnTo>
                <a:lnTo>
                  <a:pt x="212711" y="66596"/>
                </a:lnTo>
                <a:lnTo>
                  <a:pt x="206809" y="57402"/>
                </a:lnTo>
                <a:lnTo>
                  <a:pt x="210970" y="57402"/>
                </a:lnTo>
                <a:lnTo>
                  <a:pt x="214778" y="63386"/>
                </a:lnTo>
                <a:lnTo>
                  <a:pt x="218586" y="57402"/>
                </a:lnTo>
                <a:lnTo>
                  <a:pt x="222748" y="57402"/>
                </a:lnTo>
                <a:lnTo>
                  <a:pt x="216846" y="66596"/>
                </a:lnTo>
                <a:lnTo>
                  <a:pt x="223156" y="76443"/>
                </a:lnTo>
                <a:lnTo>
                  <a:pt x="218994" y="76443"/>
                </a:lnTo>
                <a:lnTo>
                  <a:pt x="214778" y="69751"/>
                </a:lnTo>
                <a:close/>
                <a:moveTo>
                  <a:pt x="240578" y="69751"/>
                </a:moveTo>
                <a:lnTo>
                  <a:pt x="236362" y="76443"/>
                </a:lnTo>
                <a:lnTo>
                  <a:pt x="232201" y="76443"/>
                </a:lnTo>
                <a:lnTo>
                  <a:pt x="238511" y="66596"/>
                </a:lnTo>
                <a:lnTo>
                  <a:pt x="232609" y="57402"/>
                </a:lnTo>
                <a:lnTo>
                  <a:pt x="236770" y="57402"/>
                </a:lnTo>
                <a:lnTo>
                  <a:pt x="240578" y="63386"/>
                </a:lnTo>
                <a:lnTo>
                  <a:pt x="244386" y="57402"/>
                </a:lnTo>
                <a:lnTo>
                  <a:pt x="248548" y="57402"/>
                </a:lnTo>
                <a:lnTo>
                  <a:pt x="242646" y="66596"/>
                </a:lnTo>
                <a:lnTo>
                  <a:pt x="248956" y="76443"/>
                </a:lnTo>
                <a:lnTo>
                  <a:pt x="244794" y="76443"/>
                </a:lnTo>
                <a:lnTo>
                  <a:pt x="240578" y="69751"/>
                </a:lnTo>
                <a:close/>
                <a:moveTo>
                  <a:pt x="266378" y="69751"/>
                </a:moveTo>
                <a:lnTo>
                  <a:pt x="262162" y="76443"/>
                </a:lnTo>
                <a:lnTo>
                  <a:pt x="258001" y="76443"/>
                </a:lnTo>
                <a:lnTo>
                  <a:pt x="264311" y="66596"/>
                </a:lnTo>
                <a:lnTo>
                  <a:pt x="258409" y="57402"/>
                </a:lnTo>
                <a:lnTo>
                  <a:pt x="262570" y="57402"/>
                </a:lnTo>
                <a:lnTo>
                  <a:pt x="266378" y="63386"/>
                </a:lnTo>
                <a:lnTo>
                  <a:pt x="270187" y="57402"/>
                </a:lnTo>
                <a:lnTo>
                  <a:pt x="274348" y="57402"/>
                </a:lnTo>
                <a:lnTo>
                  <a:pt x="268446" y="66596"/>
                </a:lnTo>
                <a:lnTo>
                  <a:pt x="274756" y="76443"/>
                </a:lnTo>
                <a:lnTo>
                  <a:pt x="270595" y="76443"/>
                </a:lnTo>
                <a:lnTo>
                  <a:pt x="266378" y="69751"/>
                </a:lnTo>
                <a:close/>
                <a:moveTo>
                  <a:pt x="292179" y="69751"/>
                </a:moveTo>
                <a:lnTo>
                  <a:pt x="287962" y="76443"/>
                </a:lnTo>
                <a:lnTo>
                  <a:pt x="283801" y="76443"/>
                </a:lnTo>
                <a:lnTo>
                  <a:pt x="290111" y="66596"/>
                </a:lnTo>
                <a:lnTo>
                  <a:pt x="284209" y="57402"/>
                </a:lnTo>
                <a:lnTo>
                  <a:pt x="288370" y="57402"/>
                </a:lnTo>
                <a:lnTo>
                  <a:pt x="292179" y="63386"/>
                </a:lnTo>
                <a:lnTo>
                  <a:pt x="295987" y="57402"/>
                </a:lnTo>
                <a:lnTo>
                  <a:pt x="300148" y="57402"/>
                </a:lnTo>
                <a:lnTo>
                  <a:pt x="294246" y="66596"/>
                </a:lnTo>
                <a:lnTo>
                  <a:pt x="300556" y="76443"/>
                </a:lnTo>
                <a:lnTo>
                  <a:pt x="296395" y="76443"/>
                </a:lnTo>
                <a:lnTo>
                  <a:pt x="292179" y="69751"/>
                </a:lnTo>
                <a:close/>
                <a:moveTo>
                  <a:pt x="317979" y="69751"/>
                </a:moveTo>
                <a:lnTo>
                  <a:pt x="313762" y="76443"/>
                </a:lnTo>
                <a:lnTo>
                  <a:pt x="309601" y="76443"/>
                </a:lnTo>
                <a:lnTo>
                  <a:pt x="315911" y="66596"/>
                </a:lnTo>
                <a:lnTo>
                  <a:pt x="310009" y="57402"/>
                </a:lnTo>
                <a:lnTo>
                  <a:pt x="314170" y="57402"/>
                </a:lnTo>
                <a:lnTo>
                  <a:pt x="317979" y="63386"/>
                </a:lnTo>
                <a:lnTo>
                  <a:pt x="321787" y="57402"/>
                </a:lnTo>
                <a:lnTo>
                  <a:pt x="325948" y="57402"/>
                </a:lnTo>
                <a:lnTo>
                  <a:pt x="320046" y="66596"/>
                </a:lnTo>
                <a:lnTo>
                  <a:pt x="326356" y="76443"/>
                </a:lnTo>
                <a:lnTo>
                  <a:pt x="322195" y="76443"/>
                </a:lnTo>
                <a:lnTo>
                  <a:pt x="317979" y="69751"/>
                </a:lnTo>
                <a:close/>
                <a:moveTo>
                  <a:pt x="343779" y="69751"/>
                </a:moveTo>
                <a:lnTo>
                  <a:pt x="339563" y="76443"/>
                </a:lnTo>
                <a:lnTo>
                  <a:pt x="335401" y="76443"/>
                </a:lnTo>
                <a:lnTo>
                  <a:pt x="341711" y="66596"/>
                </a:lnTo>
                <a:lnTo>
                  <a:pt x="335809" y="57402"/>
                </a:lnTo>
                <a:lnTo>
                  <a:pt x="339971" y="57402"/>
                </a:lnTo>
                <a:lnTo>
                  <a:pt x="343779" y="63386"/>
                </a:lnTo>
                <a:lnTo>
                  <a:pt x="347587" y="57402"/>
                </a:lnTo>
                <a:lnTo>
                  <a:pt x="351748" y="57402"/>
                </a:lnTo>
                <a:lnTo>
                  <a:pt x="345846" y="66596"/>
                </a:lnTo>
                <a:lnTo>
                  <a:pt x="352156" y="76443"/>
                </a:lnTo>
                <a:lnTo>
                  <a:pt x="347995" y="76443"/>
                </a:lnTo>
                <a:lnTo>
                  <a:pt x="343779" y="69751"/>
                </a:lnTo>
                <a:close/>
                <a:moveTo>
                  <a:pt x="369579" y="69751"/>
                </a:moveTo>
                <a:lnTo>
                  <a:pt x="365363" y="76443"/>
                </a:lnTo>
                <a:lnTo>
                  <a:pt x="361201" y="76443"/>
                </a:lnTo>
                <a:lnTo>
                  <a:pt x="367511" y="66596"/>
                </a:lnTo>
                <a:lnTo>
                  <a:pt x="361609" y="57402"/>
                </a:lnTo>
                <a:lnTo>
                  <a:pt x="365771" y="57402"/>
                </a:lnTo>
                <a:lnTo>
                  <a:pt x="369579" y="63386"/>
                </a:lnTo>
                <a:lnTo>
                  <a:pt x="373387" y="57402"/>
                </a:lnTo>
                <a:lnTo>
                  <a:pt x="377548" y="57402"/>
                </a:lnTo>
                <a:lnTo>
                  <a:pt x="371646" y="66596"/>
                </a:lnTo>
                <a:lnTo>
                  <a:pt x="377956" y="76443"/>
                </a:lnTo>
                <a:lnTo>
                  <a:pt x="373795" y="76443"/>
                </a:lnTo>
                <a:lnTo>
                  <a:pt x="369579" y="69751"/>
                </a:lnTo>
                <a:close/>
                <a:moveTo>
                  <a:pt x="395379" y="69751"/>
                </a:moveTo>
                <a:lnTo>
                  <a:pt x="391163" y="76443"/>
                </a:lnTo>
                <a:lnTo>
                  <a:pt x="387001" y="76443"/>
                </a:lnTo>
                <a:lnTo>
                  <a:pt x="393312" y="66596"/>
                </a:lnTo>
                <a:lnTo>
                  <a:pt x="387409" y="57402"/>
                </a:lnTo>
                <a:lnTo>
                  <a:pt x="391571" y="57402"/>
                </a:lnTo>
                <a:lnTo>
                  <a:pt x="395379" y="63386"/>
                </a:lnTo>
                <a:lnTo>
                  <a:pt x="399187" y="57402"/>
                </a:lnTo>
                <a:lnTo>
                  <a:pt x="403348" y="57402"/>
                </a:lnTo>
                <a:lnTo>
                  <a:pt x="397446" y="66596"/>
                </a:lnTo>
                <a:lnTo>
                  <a:pt x="403756" y="76443"/>
                </a:lnTo>
                <a:lnTo>
                  <a:pt x="399595" y="76443"/>
                </a:lnTo>
                <a:lnTo>
                  <a:pt x="395379" y="69751"/>
                </a:lnTo>
                <a:close/>
                <a:moveTo>
                  <a:pt x="421179" y="69751"/>
                </a:moveTo>
                <a:lnTo>
                  <a:pt x="416963" y="76443"/>
                </a:lnTo>
                <a:lnTo>
                  <a:pt x="412801" y="76443"/>
                </a:lnTo>
                <a:lnTo>
                  <a:pt x="419112" y="66596"/>
                </a:lnTo>
                <a:lnTo>
                  <a:pt x="413209" y="57402"/>
                </a:lnTo>
                <a:lnTo>
                  <a:pt x="417371" y="57402"/>
                </a:lnTo>
                <a:lnTo>
                  <a:pt x="421179" y="63386"/>
                </a:lnTo>
                <a:lnTo>
                  <a:pt x="424987" y="57402"/>
                </a:lnTo>
                <a:lnTo>
                  <a:pt x="429149" y="57402"/>
                </a:lnTo>
                <a:lnTo>
                  <a:pt x="423246" y="66596"/>
                </a:lnTo>
                <a:lnTo>
                  <a:pt x="429557" y="76443"/>
                </a:lnTo>
                <a:lnTo>
                  <a:pt x="425395" y="76443"/>
                </a:lnTo>
                <a:lnTo>
                  <a:pt x="421179" y="69751"/>
                </a:lnTo>
                <a:close/>
                <a:moveTo>
                  <a:pt x="446979" y="69751"/>
                </a:moveTo>
                <a:lnTo>
                  <a:pt x="442763" y="76443"/>
                </a:lnTo>
                <a:lnTo>
                  <a:pt x="438601" y="76443"/>
                </a:lnTo>
                <a:lnTo>
                  <a:pt x="444912" y="66596"/>
                </a:lnTo>
                <a:lnTo>
                  <a:pt x="439009" y="57402"/>
                </a:lnTo>
                <a:lnTo>
                  <a:pt x="443171" y="57402"/>
                </a:lnTo>
                <a:lnTo>
                  <a:pt x="446979" y="63386"/>
                </a:lnTo>
                <a:lnTo>
                  <a:pt x="450787" y="57402"/>
                </a:lnTo>
                <a:lnTo>
                  <a:pt x="454949" y="57402"/>
                </a:lnTo>
                <a:lnTo>
                  <a:pt x="449046" y="66596"/>
                </a:lnTo>
                <a:lnTo>
                  <a:pt x="455357" y="76443"/>
                </a:lnTo>
                <a:lnTo>
                  <a:pt x="451195" y="76443"/>
                </a:lnTo>
                <a:lnTo>
                  <a:pt x="446979" y="69751"/>
                </a:lnTo>
                <a:close/>
                <a:moveTo>
                  <a:pt x="472779" y="69751"/>
                </a:moveTo>
                <a:lnTo>
                  <a:pt x="468563" y="76443"/>
                </a:lnTo>
                <a:lnTo>
                  <a:pt x="464401" y="76443"/>
                </a:lnTo>
                <a:lnTo>
                  <a:pt x="470712" y="66596"/>
                </a:lnTo>
                <a:lnTo>
                  <a:pt x="464809" y="57402"/>
                </a:lnTo>
                <a:lnTo>
                  <a:pt x="468971" y="57402"/>
                </a:lnTo>
                <a:lnTo>
                  <a:pt x="472779" y="63386"/>
                </a:lnTo>
                <a:lnTo>
                  <a:pt x="476587" y="57402"/>
                </a:lnTo>
                <a:lnTo>
                  <a:pt x="480749" y="57402"/>
                </a:lnTo>
                <a:lnTo>
                  <a:pt x="474846" y="66596"/>
                </a:lnTo>
                <a:lnTo>
                  <a:pt x="481157" y="76443"/>
                </a:lnTo>
                <a:lnTo>
                  <a:pt x="476995" y="76443"/>
                </a:lnTo>
                <a:lnTo>
                  <a:pt x="472779" y="69751"/>
                </a:lnTo>
                <a:close/>
                <a:moveTo>
                  <a:pt x="498579" y="69751"/>
                </a:moveTo>
                <a:lnTo>
                  <a:pt x="494363" y="76443"/>
                </a:lnTo>
                <a:lnTo>
                  <a:pt x="490201" y="76443"/>
                </a:lnTo>
                <a:lnTo>
                  <a:pt x="496512" y="66596"/>
                </a:lnTo>
                <a:lnTo>
                  <a:pt x="490609" y="57402"/>
                </a:lnTo>
                <a:lnTo>
                  <a:pt x="494771" y="57402"/>
                </a:lnTo>
                <a:lnTo>
                  <a:pt x="498579" y="63386"/>
                </a:lnTo>
                <a:lnTo>
                  <a:pt x="502387" y="57402"/>
                </a:lnTo>
                <a:lnTo>
                  <a:pt x="506549" y="57402"/>
                </a:lnTo>
                <a:lnTo>
                  <a:pt x="500646" y="66596"/>
                </a:lnTo>
                <a:lnTo>
                  <a:pt x="506957" y="76443"/>
                </a:lnTo>
                <a:lnTo>
                  <a:pt x="502795" y="76443"/>
                </a:lnTo>
                <a:lnTo>
                  <a:pt x="498579" y="69751"/>
                </a:lnTo>
                <a:close/>
                <a:moveTo>
                  <a:pt x="8378" y="98452"/>
                </a:moveTo>
                <a:lnTo>
                  <a:pt x="4162" y="105144"/>
                </a:lnTo>
                <a:lnTo>
                  <a:pt x="0" y="105144"/>
                </a:lnTo>
                <a:lnTo>
                  <a:pt x="6310" y="95297"/>
                </a:lnTo>
                <a:lnTo>
                  <a:pt x="408" y="86103"/>
                </a:lnTo>
                <a:lnTo>
                  <a:pt x="4570" y="86103"/>
                </a:lnTo>
                <a:lnTo>
                  <a:pt x="8378" y="92087"/>
                </a:lnTo>
                <a:lnTo>
                  <a:pt x="12186" y="86103"/>
                </a:lnTo>
                <a:lnTo>
                  <a:pt x="16347" y="86103"/>
                </a:lnTo>
                <a:lnTo>
                  <a:pt x="10445" y="95297"/>
                </a:lnTo>
                <a:lnTo>
                  <a:pt x="16755" y="105144"/>
                </a:lnTo>
                <a:lnTo>
                  <a:pt x="12594" y="105144"/>
                </a:lnTo>
                <a:lnTo>
                  <a:pt x="8378" y="98452"/>
                </a:lnTo>
                <a:close/>
                <a:moveTo>
                  <a:pt x="34178" y="98452"/>
                </a:moveTo>
                <a:lnTo>
                  <a:pt x="29962" y="105144"/>
                </a:lnTo>
                <a:lnTo>
                  <a:pt x="25800" y="105144"/>
                </a:lnTo>
                <a:lnTo>
                  <a:pt x="32110" y="95297"/>
                </a:lnTo>
                <a:lnTo>
                  <a:pt x="26208" y="86103"/>
                </a:lnTo>
                <a:lnTo>
                  <a:pt x="30370" y="86103"/>
                </a:lnTo>
                <a:lnTo>
                  <a:pt x="34178" y="92087"/>
                </a:lnTo>
                <a:lnTo>
                  <a:pt x="37986" y="86103"/>
                </a:lnTo>
                <a:lnTo>
                  <a:pt x="42147" y="86103"/>
                </a:lnTo>
                <a:lnTo>
                  <a:pt x="36245" y="95297"/>
                </a:lnTo>
                <a:lnTo>
                  <a:pt x="42555" y="105144"/>
                </a:lnTo>
                <a:lnTo>
                  <a:pt x="38394" y="105144"/>
                </a:lnTo>
                <a:lnTo>
                  <a:pt x="34178" y="98452"/>
                </a:lnTo>
                <a:close/>
                <a:moveTo>
                  <a:pt x="59978" y="98452"/>
                </a:moveTo>
                <a:lnTo>
                  <a:pt x="55762" y="105144"/>
                </a:lnTo>
                <a:lnTo>
                  <a:pt x="51600" y="105144"/>
                </a:lnTo>
                <a:lnTo>
                  <a:pt x="57911" y="95297"/>
                </a:lnTo>
                <a:lnTo>
                  <a:pt x="52008" y="86103"/>
                </a:lnTo>
                <a:lnTo>
                  <a:pt x="56170" y="86103"/>
                </a:lnTo>
                <a:lnTo>
                  <a:pt x="59978" y="92087"/>
                </a:lnTo>
                <a:lnTo>
                  <a:pt x="63786" y="86103"/>
                </a:lnTo>
                <a:lnTo>
                  <a:pt x="67948" y="86103"/>
                </a:lnTo>
                <a:lnTo>
                  <a:pt x="62045" y="95297"/>
                </a:lnTo>
                <a:lnTo>
                  <a:pt x="68356" y="105144"/>
                </a:lnTo>
                <a:lnTo>
                  <a:pt x="64194" y="105144"/>
                </a:lnTo>
                <a:lnTo>
                  <a:pt x="59978" y="98452"/>
                </a:lnTo>
                <a:close/>
                <a:moveTo>
                  <a:pt x="85778" y="98452"/>
                </a:moveTo>
                <a:lnTo>
                  <a:pt x="81562" y="105144"/>
                </a:lnTo>
                <a:lnTo>
                  <a:pt x="77400" y="105144"/>
                </a:lnTo>
                <a:lnTo>
                  <a:pt x="83711" y="95297"/>
                </a:lnTo>
                <a:lnTo>
                  <a:pt x="77808" y="86103"/>
                </a:lnTo>
                <a:lnTo>
                  <a:pt x="81970" y="86103"/>
                </a:lnTo>
                <a:lnTo>
                  <a:pt x="85778" y="92087"/>
                </a:lnTo>
                <a:lnTo>
                  <a:pt x="89586" y="86103"/>
                </a:lnTo>
                <a:lnTo>
                  <a:pt x="93748" y="86103"/>
                </a:lnTo>
                <a:lnTo>
                  <a:pt x="87845" y="95297"/>
                </a:lnTo>
                <a:lnTo>
                  <a:pt x="94156" y="105144"/>
                </a:lnTo>
                <a:lnTo>
                  <a:pt x="89994" y="105144"/>
                </a:lnTo>
                <a:lnTo>
                  <a:pt x="85778" y="98452"/>
                </a:lnTo>
                <a:close/>
                <a:moveTo>
                  <a:pt x="111578" y="98452"/>
                </a:moveTo>
                <a:lnTo>
                  <a:pt x="107362" y="105144"/>
                </a:lnTo>
                <a:lnTo>
                  <a:pt x="103200" y="105144"/>
                </a:lnTo>
                <a:lnTo>
                  <a:pt x="109511" y="95297"/>
                </a:lnTo>
                <a:lnTo>
                  <a:pt x="103608" y="86103"/>
                </a:lnTo>
                <a:lnTo>
                  <a:pt x="107770" y="86103"/>
                </a:lnTo>
                <a:lnTo>
                  <a:pt x="111578" y="92087"/>
                </a:lnTo>
                <a:lnTo>
                  <a:pt x="115386" y="86103"/>
                </a:lnTo>
                <a:lnTo>
                  <a:pt x="119548" y="86103"/>
                </a:lnTo>
                <a:lnTo>
                  <a:pt x="113645" y="95297"/>
                </a:lnTo>
                <a:lnTo>
                  <a:pt x="119956" y="105144"/>
                </a:lnTo>
                <a:lnTo>
                  <a:pt x="115794" y="105144"/>
                </a:lnTo>
                <a:lnTo>
                  <a:pt x="111578" y="98452"/>
                </a:lnTo>
                <a:close/>
                <a:moveTo>
                  <a:pt x="137378" y="98452"/>
                </a:moveTo>
                <a:lnTo>
                  <a:pt x="133162" y="105144"/>
                </a:lnTo>
                <a:lnTo>
                  <a:pt x="129000" y="105144"/>
                </a:lnTo>
                <a:lnTo>
                  <a:pt x="135311" y="95297"/>
                </a:lnTo>
                <a:lnTo>
                  <a:pt x="129408" y="86103"/>
                </a:lnTo>
                <a:lnTo>
                  <a:pt x="133570" y="86103"/>
                </a:lnTo>
                <a:lnTo>
                  <a:pt x="137378" y="92087"/>
                </a:lnTo>
                <a:lnTo>
                  <a:pt x="141186" y="86103"/>
                </a:lnTo>
                <a:lnTo>
                  <a:pt x="145348" y="86103"/>
                </a:lnTo>
                <a:lnTo>
                  <a:pt x="139445" y="95297"/>
                </a:lnTo>
                <a:lnTo>
                  <a:pt x="145756" y="105144"/>
                </a:lnTo>
                <a:lnTo>
                  <a:pt x="141594" y="105144"/>
                </a:lnTo>
                <a:lnTo>
                  <a:pt x="137378" y="98452"/>
                </a:lnTo>
                <a:close/>
                <a:moveTo>
                  <a:pt x="163178" y="98452"/>
                </a:moveTo>
                <a:lnTo>
                  <a:pt x="158962" y="105144"/>
                </a:lnTo>
                <a:lnTo>
                  <a:pt x="154800" y="105144"/>
                </a:lnTo>
                <a:lnTo>
                  <a:pt x="161111" y="95297"/>
                </a:lnTo>
                <a:lnTo>
                  <a:pt x="155208" y="86103"/>
                </a:lnTo>
                <a:lnTo>
                  <a:pt x="159370" y="86103"/>
                </a:lnTo>
                <a:lnTo>
                  <a:pt x="163178" y="92087"/>
                </a:lnTo>
                <a:lnTo>
                  <a:pt x="166986" y="86103"/>
                </a:lnTo>
                <a:lnTo>
                  <a:pt x="171148" y="86103"/>
                </a:lnTo>
                <a:lnTo>
                  <a:pt x="165245" y="95297"/>
                </a:lnTo>
                <a:lnTo>
                  <a:pt x="171556" y="105144"/>
                </a:lnTo>
                <a:lnTo>
                  <a:pt x="167394" y="105144"/>
                </a:lnTo>
                <a:lnTo>
                  <a:pt x="163178" y="98452"/>
                </a:lnTo>
                <a:close/>
                <a:moveTo>
                  <a:pt x="188978" y="98452"/>
                </a:moveTo>
                <a:lnTo>
                  <a:pt x="184762" y="105144"/>
                </a:lnTo>
                <a:lnTo>
                  <a:pt x="180601" y="105144"/>
                </a:lnTo>
                <a:lnTo>
                  <a:pt x="186911" y="95297"/>
                </a:lnTo>
                <a:lnTo>
                  <a:pt x="181009" y="86103"/>
                </a:lnTo>
                <a:lnTo>
                  <a:pt x="185170" y="86103"/>
                </a:lnTo>
                <a:lnTo>
                  <a:pt x="188978" y="92087"/>
                </a:lnTo>
                <a:lnTo>
                  <a:pt x="192786" y="86103"/>
                </a:lnTo>
                <a:lnTo>
                  <a:pt x="196948" y="86103"/>
                </a:lnTo>
                <a:lnTo>
                  <a:pt x="191045" y="95297"/>
                </a:lnTo>
                <a:lnTo>
                  <a:pt x="197356" y="105144"/>
                </a:lnTo>
                <a:lnTo>
                  <a:pt x="193194" y="105144"/>
                </a:lnTo>
                <a:lnTo>
                  <a:pt x="188978" y="98452"/>
                </a:lnTo>
                <a:close/>
                <a:moveTo>
                  <a:pt x="214778" y="98452"/>
                </a:moveTo>
                <a:lnTo>
                  <a:pt x="210562" y="105144"/>
                </a:lnTo>
                <a:lnTo>
                  <a:pt x="206401" y="105144"/>
                </a:lnTo>
                <a:lnTo>
                  <a:pt x="212711" y="95297"/>
                </a:lnTo>
                <a:lnTo>
                  <a:pt x="206809" y="86103"/>
                </a:lnTo>
                <a:lnTo>
                  <a:pt x="210970" y="86103"/>
                </a:lnTo>
                <a:lnTo>
                  <a:pt x="214778" y="92087"/>
                </a:lnTo>
                <a:lnTo>
                  <a:pt x="218586" y="86103"/>
                </a:lnTo>
                <a:lnTo>
                  <a:pt x="222748" y="86103"/>
                </a:lnTo>
                <a:lnTo>
                  <a:pt x="216846" y="95297"/>
                </a:lnTo>
                <a:lnTo>
                  <a:pt x="223156" y="105144"/>
                </a:lnTo>
                <a:lnTo>
                  <a:pt x="218994" y="105144"/>
                </a:lnTo>
                <a:lnTo>
                  <a:pt x="214778" y="98452"/>
                </a:lnTo>
                <a:close/>
                <a:moveTo>
                  <a:pt x="240578" y="98452"/>
                </a:moveTo>
                <a:lnTo>
                  <a:pt x="236362" y="105144"/>
                </a:lnTo>
                <a:lnTo>
                  <a:pt x="232201" y="105144"/>
                </a:lnTo>
                <a:lnTo>
                  <a:pt x="238511" y="95297"/>
                </a:lnTo>
                <a:lnTo>
                  <a:pt x="232609" y="86103"/>
                </a:lnTo>
                <a:lnTo>
                  <a:pt x="236770" y="86103"/>
                </a:lnTo>
                <a:lnTo>
                  <a:pt x="240578" y="92087"/>
                </a:lnTo>
                <a:lnTo>
                  <a:pt x="244386" y="86103"/>
                </a:lnTo>
                <a:lnTo>
                  <a:pt x="248548" y="86103"/>
                </a:lnTo>
                <a:lnTo>
                  <a:pt x="242646" y="95297"/>
                </a:lnTo>
                <a:lnTo>
                  <a:pt x="248956" y="105144"/>
                </a:lnTo>
                <a:lnTo>
                  <a:pt x="244794" y="105144"/>
                </a:lnTo>
                <a:lnTo>
                  <a:pt x="240578" y="98452"/>
                </a:lnTo>
                <a:close/>
                <a:moveTo>
                  <a:pt x="266378" y="98452"/>
                </a:moveTo>
                <a:lnTo>
                  <a:pt x="262162" y="105144"/>
                </a:lnTo>
                <a:lnTo>
                  <a:pt x="258001" y="105144"/>
                </a:lnTo>
                <a:lnTo>
                  <a:pt x="264311" y="95297"/>
                </a:lnTo>
                <a:lnTo>
                  <a:pt x="258409" y="86103"/>
                </a:lnTo>
                <a:lnTo>
                  <a:pt x="262570" y="86103"/>
                </a:lnTo>
                <a:lnTo>
                  <a:pt x="266378" y="92087"/>
                </a:lnTo>
                <a:lnTo>
                  <a:pt x="270187" y="86103"/>
                </a:lnTo>
                <a:lnTo>
                  <a:pt x="274348" y="86103"/>
                </a:lnTo>
                <a:lnTo>
                  <a:pt x="268446" y="95297"/>
                </a:lnTo>
                <a:lnTo>
                  <a:pt x="274756" y="105144"/>
                </a:lnTo>
                <a:lnTo>
                  <a:pt x="270595" y="105144"/>
                </a:lnTo>
                <a:lnTo>
                  <a:pt x="266378" y="98452"/>
                </a:lnTo>
                <a:close/>
                <a:moveTo>
                  <a:pt x="292179" y="98452"/>
                </a:moveTo>
                <a:lnTo>
                  <a:pt x="287962" y="105144"/>
                </a:lnTo>
                <a:lnTo>
                  <a:pt x="283801" y="105144"/>
                </a:lnTo>
                <a:lnTo>
                  <a:pt x="290111" y="95297"/>
                </a:lnTo>
                <a:lnTo>
                  <a:pt x="284209" y="86103"/>
                </a:lnTo>
                <a:lnTo>
                  <a:pt x="288370" y="86103"/>
                </a:lnTo>
                <a:lnTo>
                  <a:pt x="292179" y="92087"/>
                </a:lnTo>
                <a:lnTo>
                  <a:pt x="295987" y="86103"/>
                </a:lnTo>
                <a:lnTo>
                  <a:pt x="300148" y="86103"/>
                </a:lnTo>
                <a:lnTo>
                  <a:pt x="294246" y="95297"/>
                </a:lnTo>
                <a:lnTo>
                  <a:pt x="300556" y="105144"/>
                </a:lnTo>
                <a:lnTo>
                  <a:pt x="296395" y="105144"/>
                </a:lnTo>
                <a:lnTo>
                  <a:pt x="292179" y="98452"/>
                </a:lnTo>
                <a:close/>
                <a:moveTo>
                  <a:pt x="317979" y="98452"/>
                </a:moveTo>
                <a:lnTo>
                  <a:pt x="313762" y="105144"/>
                </a:lnTo>
                <a:lnTo>
                  <a:pt x="309601" y="105144"/>
                </a:lnTo>
                <a:lnTo>
                  <a:pt x="315911" y="95297"/>
                </a:lnTo>
                <a:lnTo>
                  <a:pt x="310009" y="86103"/>
                </a:lnTo>
                <a:lnTo>
                  <a:pt x="314170" y="86103"/>
                </a:lnTo>
                <a:lnTo>
                  <a:pt x="317979" y="92087"/>
                </a:lnTo>
                <a:lnTo>
                  <a:pt x="321787" y="86103"/>
                </a:lnTo>
                <a:lnTo>
                  <a:pt x="325948" y="86103"/>
                </a:lnTo>
                <a:lnTo>
                  <a:pt x="320046" y="95297"/>
                </a:lnTo>
                <a:lnTo>
                  <a:pt x="326356" y="105144"/>
                </a:lnTo>
                <a:lnTo>
                  <a:pt x="322195" y="105144"/>
                </a:lnTo>
                <a:lnTo>
                  <a:pt x="317979" y="98452"/>
                </a:lnTo>
                <a:close/>
                <a:moveTo>
                  <a:pt x="343779" y="98452"/>
                </a:moveTo>
                <a:lnTo>
                  <a:pt x="339563" y="105144"/>
                </a:lnTo>
                <a:lnTo>
                  <a:pt x="335401" y="105144"/>
                </a:lnTo>
                <a:lnTo>
                  <a:pt x="341711" y="95297"/>
                </a:lnTo>
                <a:lnTo>
                  <a:pt x="335809" y="86103"/>
                </a:lnTo>
                <a:lnTo>
                  <a:pt x="339971" y="86103"/>
                </a:lnTo>
                <a:lnTo>
                  <a:pt x="343779" y="92087"/>
                </a:lnTo>
                <a:lnTo>
                  <a:pt x="347587" y="86103"/>
                </a:lnTo>
                <a:lnTo>
                  <a:pt x="351748" y="86103"/>
                </a:lnTo>
                <a:lnTo>
                  <a:pt x="345846" y="95297"/>
                </a:lnTo>
                <a:lnTo>
                  <a:pt x="352156" y="105144"/>
                </a:lnTo>
                <a:lnTo>
                  <a:pt x="347995" y="105144"/>
                </a:lnTo>
                <a:lnTo>
                  <a:pt x="343779" y="98452"/>
                </a:lnTo>
                <a:close/>
                <a:moveTo>
                  <a:pt x="369579" y="98452"/>
                </a:moveTo>
                <a:lnTo>
                  <a:pt x="365363" y="105144"/>
                </a:lnTo>
                <a:lnTo>
                  <a:pt x="361201" y="105144"/>
                </a:lnTo>
                <a:lnTo>
                  <a:pt x="367511" y="95297"/>
                </a:lnTo>
                <a:lnTo>
                  <a:pt x="361609" y="86103"/>
                </a:lnTo>
                <a:lnTo>
                  <a:pt x="365771" y="86103"/>
                </a:lnTo>
                <a:lnTo>
                  <a:pt x="369579" y="92087"/>
                </a:lnTo>
                <a:lnTo>
                  <a:pt x="373387" y="86103"/>
                </a:lnTo>
                <a:lnTo>
                  <a:pt x="377548" y="86103"/>
                </a:lnTo>
                <a:lnTo>
                  <a:pt x="371646" y="95297"/>
                </a:lnTo>
                <a:lnTo>
                  <a:pt x="377956" y="105144"/>
                </a:lnTo>
                <a:lnTo>
                  <a:pt x="373795" y="105144"/>
                </a:lnTo>
                <a:lnTo>
                  <a:pt x="369579" y="98452"/>
                </a:lnTo>
                <a:close/>
                <a:moveTo>
                  <a:pt x="395379" y="98452"/>
                </a:moveTo>
                <a:lnTo>
                  <a:pt x="391163" y="105144"/>
                </a:lnTo>
                <a:lnTo>
                  <a:pt x="387001" y="105144"/>
                </a:lnTo>
                <a:lnTo>
                  <a:pt x="393312" y="95297"/>
                </a:lnTo>
                <a:lnTo>
                  <a:pt x="387409" y="86103"/>
                </a:lnTo>
                <a:lnTo>
                  <a:pt x="391571" y="86103"/>
                </a:lnTo>
                <a:lnTo>
                  <a:pt x="395379" y="92087"/>
                </a:lnTo>
                <a:lnTo>
                  <a:pt x="399187" y="86103"/>
                </a:lnTo>
                <a:lnTo>
                  <a:pt x="403348" y="86103"/>
                </a:lnTo>
                <a:lnTo>
                  <a:pt x="397446" y="95297"/>
                </a:lnTo>
                <a:lnTo>
                  <a:pt x="403756" y="105144"/>
                </a:lnTo>
                <a:lnTo>
                  <a:pt x="399595" y="105144"/>
                </a:lnTo>
                <a:lnTo>
                  <a:pt x="395379" y="98452"/>
                </a:lnTo>
                <a:close/>
                <a:moveTo>
                  <a:pt x="421179" y="98452"/>
                </a:moveTo>
                <a:lnTo>
                  <a:pt x="416963" y="105144"/>
                </a:lnTo>
                <a:lnTo>
                  <a:pt x="412801" y="105144"/>
                </a:lnTo>
                <a:lnTo>
                  <a:pt x="419112" y="95297"/>
                </a:lnTo>
                <a:lnTo>
                  <a:pt x="413209" y="86103"/>
                </a:lnTo>
                <a:lnTo>
                  <a:pt x="417371" y="86103"/>
                </a:lnTo>
                <a:lnTo>
                  <a:pt x="421179" y="92087"/>
                </a:lnTo>
                <a:lnTo>
                  <a:pt x="424987" y="86103"/>
                </a:lnTo>
                <a:lnTo>
                  <a:pt x="429149" y="86103"/>
                </a:lnTo>
                <a:lnTo>
                  <a:pt x="423246" y="95297"/>
                </a:lnTo>
                <a:lnTo>
                  <a:pt x="429557" y="105144"/>
                </a:lnTo>
                <a:lnTo>
                  <a:pt x="425395" y="105144"/>
                </a:lnTo>
                <a:lnTo>
                  <a:pt x="421179" y="98452"/>
                </a:lnTo>
                <a:close/>
                <a:moveTo>
                  <a:pt x="446979" y="98452"/>
                </a:moveTo>
                <a:lnTo>
                  <a:pt x="442763" y="105144"/>
                </a:lnTo>
                <a:lnTo>
                  <a:pt x="438601" y="105144"/>
                </a:lnTo>
                <a:lnTo>
                  <a:pt x="444912" y="95297"/>
                </a:lnTo>
                <a:lnTo>
                  <a:pt x="439009" y="86103"/>
                </a:lnTo>
                <a:lnTo>
                  <a:pt x="443171" y="86103"/>
                </a:lnTo>
                <a:lnTo>
                  <a:pt x="446979" y="92087"/>
                </a:lnTo>
                <a:lnTo>
                  <a:pt x="450787" y="86103"/>
                </a:lnTo>
                <a:lnTo>
                  <a:pt x="454949" y="86103"/>
                </a:lnTo>
                <a:lnTo>
                  <a:pt x="449046" y="95297"/>
                </a:lnTo>
                <a:lnTo>
                  <a:pt x="455357" y="105144"/>
                </a:lnTo>
                <a:lnTo>
                  <a:pt x="451195" y="105144"/>
                </a:lnTo>
                <a:lnTo>
                  <a:pt x="446979" y="98452"/>
                </a:lnTo>
                <a:close/>
                <a:moveTo>
                  <a:pt x="472779" y="98452"/>
                </a:moveTo>
                <a:lnTo>
                  <a:pt x="468563" y="105144"/>
                </a:lnTo>
                <a:lnTo>
                  <a:pt x="464401" y="105144"/>
                </a:lnTo>
                <a:lnTo>
                  <a:pt x="470712" y="95297"/>
                </a:lnTo>
                <a:lnTo>
                  <a:pt x="464809" y="86103"/>
                </a:lnTo>
                <a:lnTo>
                  <a:pt x="468971" y="86103"/>
                </a:lnTo>
                <a:lnTo>
                  <a:pt x="472779" y="92087"/>
                </a:lnTo>
                <a:lnTo>
                  <a:pt x="476587" y="86103"/>
                </a:lnTo>
                <a:lnTo>
                  <a:pt x="480749" y="86103"/>
                </a:lnTo>
                <a:lnTo>
                  <a:pt x="474846" y="95297"/>
                </a:lnTo>
                <a:lnTo>
                  <a:pt x="481157" y="105144"/>
                </a:lnTo>
                <a:lnTo>
                  <a:pt x="476995" y="105144"/>
                </a:lnTo>
                <a:lnTo>
                  <a:pt x="472779" y="98452"/>
                </a:lnTo>
                <a:close/>
                <a:moveTo>
                  <a:pt x="498579" y="98452"/>
                </a:moveTo>
                <a:lnTo>
                  <a:pt x="494363" y="105144"/>
                </a:lnTo>
                <a:lnTo>
                  <a:pt x="490201" y="105144"/>
                </a:lnTo>
                <a:lnTo>
                  <a:pt x="496512" y="95297"/>
                </a:lnTo>
                <a:lnTo>
                  <a:pt x="490609" y="86103"/>
                </a:lnTo>
                <a:lnTo>
                  <a:pt x="494771" y="86103"/>
                </a:lnTo>
                <a:lnTo>
                  <a:pt x="498579" y="92087"/>
                </a:lnTo>
                <a:lnTo>
                  <a:pt x="502387" y="86103"/>
                </a:lnTo>
                <a:lnTo>
                  <a:pt x="506549" y="86103"/>
                </a:lnTo>
                <a:lnTo>
                  <a:pt x="500646" y="95297"/>
                </a:lnTo>
                <a:lnTo>
                  <a:pt x="506957" y="105144"/>
                </a:lnTo>
                <a:lnTo>
                  <a:pt x="502795" y="105144"/>
                </a:lnTo>
                <a:lnTo>
                  <a:pt x="498579" y="98452"/>
                </a:lnTo>
                <a:close/>
                <a:moveTo>
                  <a:pt x="8378" y="127153"/>
                </a:moveTo>
                <a:lnTo>
                  <a:pt x="4162" y="133845"/>
                </a:lnTo>
                <a:lnTo>
                  <a:pt x="0" y="133845"/>
                </a:lnTo>
                <a:lnTo>
                  <a:pt x="6310" y="123998"/>
                </a:lnTo>
                <a:lnTo>
                  <a:pt x="408" y="114804"/>
                </a:lnTo>
                <a:lnTo>
                  <a:pt x="4570" y="114804"/>
                </a:lnTo>
                <a:lnTo>
                  <a:pt x="8378" y="120788"/>
                </a:lnTo>
                <a:lnTo>
                  <a:pt x="12186" y="114804"/>
                </a:lnTo>
                <a:lnTo>
                  <a:pt x="16347" y="114804"/>
                </a:lnTo>
                <a:lnTo>
                  <a:pt x="10445" y="123998"/>
                </a:lnTo>
                <a:lnTo>
                  <a:pt x="16755" y="133845"/>
                </a:lnTo>
                <a:lnTo>
                  <a:pt x="12594" y="133845"/>
                </a:lnTo>
                <a:lnTo>
                  <a:pt x="8378" y="127153"/>
                </a:lnTo>
                <a:close/>
                <a:moveTo>
                  <a:pt x="34178" y="127153"/>
                </a:moveTo>
                <a:lnTo>
                  <a:pt x="29962" y="133845"/>
                </a:lnTo>
                <a:lnTo>
                  <a:pt x="25800" y="133845"/>
                </a:lnTo>
                <a:lnTo>
                  <a:pt x="32110" y="123998"/>
                </a:lnTo>
                <a:lnTo>
                  <a:pt x="26208" y="114804"/>
                </a:lnTo>
                <a:lnTo>
                  <a:pt x="30370" y="114804"/>
                </a:lnTo>
                <a:lnTo>
                  <a:pt x="34178" y="120788"/>
                </a:lnTo>
                <a:lnTo>
                  <a:pt x="37986" y="114804"/>
                </a:lnTo>
                <a:lnTo>
                  <a:pt x="42147" y="114804"/>
                </a:lnTo>
                <a:lnTo>
                  <a:pt x="36245" y="123998"/>
                </a:lnTo>
                <a:lnTo>
                  <a:pt x="42555" y="133845"/>
                </a:lnTo>
                <a:lnTo>
                  <a:pt x="38394" y="133845"/>
                </a:lnTo>
                <a:lnTo>
                  <a:pt x="34178" y="127153"/>
                </a:lnTo>
                <a:close/>
                <a:moveTo>
                  <a:pt x="59978" y="127153"/>
                </a:moveTo>
                <a:lnTo>
                  <a:pt x="55762" y="133845"/>
                </a:lnTo>
                <a:lnTo>
                  <a:pt x="51600" y="133845"/>
                </a:lnTo>
                <a:lnTo>
                  <a:pt x="57911" y="123998"/>
                </a:lnTo>
                <a:lnTo>
                  <a:pt x="52008" y="114804"/>
                </a:lnTo>
                <a:lnTo>
                  <a:pt x="56170" y="114804"/>
                </a:lnTo>
                <a:lnTo>
                  <a:pt x="59978" y="120788"/>
                </a:lnTo>
                <a:lnTo>
                  <a:pt x="63786" y="114804"/>
                </a:lnTo>
                <a:lnTo>
                  <a:pt x="67948" y="114804"/>
                </a:lnTo>
                <a:lnTo>
                  <a:pt x="62045" y="123998"/>
                </a:lnTo>
                <a:lnTo>
                  <a:pt x="68356" y="133845"/>
                </a:lnTo>
                <a:lnTo>
                  <a:pt x="64194" y="133845"/>
                </a:lnTo>
                <a:lnTo>
                  <a:pt x="59978" y="127153"/>
                </a:lnTo>
                <a:close/>
                <a:moveTo>
                  <a:pt x="85778" y="127153"/>
                </a:moveTo>
                <a:lnTo>
                  <a:pt x="81562" y="133845"/>
                </a:lnTo>
                <a:lnTo>
                  <a:pt x="77400" y="133845"/>
                </a:lnTo>
                <a:lnTo>
                  <a:pt x="83711" y="123998"/>
                </a:lnTo>
                <a:lnTo>
                  <a:pt x="77808" y="114804"/>
                </a:lnTo>
                <a:lnTo>
                  <a:pt x="81970" y="114804"/>
                </a:lnTo>
                <a:lnTo>
                  <a:pt x="85778" y="120788"/>
                </a:lnTo>
                <a:lnTo>
                  <a:pt x="89586" y="114804"/>
                </a:lnTo>
                <a:lnTo>
                  <a:pt x="93748" y="114804"/>
                </a:lnTo>
                <a:lnTo>
                  <a:pt x="87845" y="123998"/>
                </a:lnTo>
                <a:lnTo>
                  <a:pt x="94156" y="133845"/>
                </a:lnTo>
                <a:lnTo>
                  <a:pt x="89994" y="133845"/>
                </a:lnTo>
                <a:lnTo>
                  <a:pt x="85778" y="127153"/>
                </a:lnTo>
                <a:close/>
                <a:moveTo>
                  <a:pt x="111578" y="127153"/>
                </a:moveTo>
                <a:lnTo>
                  <a:pt x="107362" y="133845"/>
                </a:lnTo>
                <a:lnTo>
                  <a:pt x="103200" y="133845"/>
                </a:lnTo>
                <a:lnTo>
                  <a:pt x="109511" y="123998"/>
                </a:lnTo>
                <a:lnTo>
                  <a:pt x="103608" y="114804"/>
                </a:lnTo>
                <a:lnTo>
                  <a:pt x="107770" y="114804"/>
                </a:lnTo>
                <a:lnTo>
                  <a:pt x="111578" y="120788"/>
                </a:lnTo>
                <a:lnTo>
                  <a:pt x="115386" y="114804"/>
                </a:lnTo>
                <a:lnTo>
                  <a:pt x="119548" y="114804"/>
                </a:lnTo>
                <a:lnTo>
                  <a:pt x="113645" y="123998"/>
                </a:lnTo>
                <a:lnTo>
                  <a:pt x="119956" y="133845"/>
                </a:lnTo>
                <a:lnTo>
                  <a:pt x="115794" y="133845"/>
                </a:lnTo>
                <a:lnTo>
                  <a:pt x="111578" y="127153"/>
                </a:lnTo>
                <a:close/>
                <a:moveTo>
                  <a:pt x="137378" y="127153"/>
                </a:moveTo>
                <a:lnTo>
                  <a:pt x="133162" y="133845"/>
                </a:lnTo>
                <a:lnTo>
                  <a:pt x="129000" y="133845"/>
                </a:lnTo>
                <a:lnTo>
                  <a:pt x="135311" y="123998"/>
                </a:lnTo>
                <a:lnTo>
                  <a:pt x="129408" y="114804"/>
                </a:lnTo>
                <a:lnTo>
                  <a:pt x="133570" y="114804"/>
                </a:lnTo>
                <a:lnTo>
                  <a:pt x="137378" y="120788"/>
                </a:lnTo>
                <a:lnTo>
                  <a:pt x="141186" y="114804"/>
                </a:lnTo>
                <a:lnTo>
                  <a:pt x="145348" y="114804"/>
                </a:lnTo>
                <a:lnTo>
                  <a:pt x="139445" y="123998"/>
                </a:lnTo>
                <a:lnTo>
                  <a:pt x="145756" y="133845"/>
                </a:lnTo>
                <a:lnTo>
                  <a:pt x="141594" y="133845"/>
                </a:lnTo>
                <a:lnTo>
                  <a:pt x="137378" y="127153"/>
                </a:lnTo>
                <a:close/>
                <a:moveTo>
                  <a:pt x="163178" y="127153"/>
                </a:moveTo>
                <a:lnTo>
                  <a:pt x="158962" y="133845"/>
                </a:lnTo>
                <a:lnTo>
                  <a:pt x="154800" y="133845"/>
                </a:lnTo>
                <a:lnTo>
                  <a:pt x="161111" y="123998"/>
                </a:lnTo>
                <a:lnTo>
                  <a:pt x="155208" y="114804"/>
                </a:lnTo>
                <a:lnTo>
                  <a:pt x="159370" y="114804"/>
                </a:lnTo>
                <a:lnTo>
                  <a:pt x="163178" y="120788"/>
                </a:lnTo>
                <a:lnTo>
                  <a:pt x="166986" y="114804"/>
                </a:lnTo>
                <a:lnTo>
                  <a:pt x="171148" y="114804"/>
                </a:lnTo>
                <a:lnTo>
                  <a:pt x="165245" y="123998"/>
                </a:lnTo>
                <a:lnTo>
                  <a:pt x="171556" y="133845"/>
                </a:lnTo>
                <a:lnTo>
                  <a:pt x="167394" y="133845"/>
                </a:lnTo>
                <a:lnTo>
                  <a:pt x="163178" y="127153"/>
                </a:lnTo>
                <a:close/>
                <a:moveTo>
                  <a:pt x="188978" y="127153"/>
                </a:moveTo>
                <a:lnTo>
                  <a:pt x="184762" y="133845"/>
                </a:lnTo>
                <a:lnTo>
                  <a:pt x="180601" y="133845"/>
                </a:lnTo>
                <a:lnTo>
                  <a:pt x="186911" y="123998"/>
                </a:lnTo>
                <a:lnTo>
                  <a:pt x="181009" y="114804"/>
                </a:lnTo>
                <a:lnTo>
                  <a:pt x="185170" y="114804"/>
                </a:lnTo>
                <a:lnTo>
                  <a:pt x="188978" y="120788"/>
                </a:lnTo>
                <a:lnTo>
                  <a:pt x="192786" y="114804"/>
                </a:lnTo>
                <a:lnTo>
                  <a:pt x="196948" y="114804"/>
                </a:lnTo>
                <a:lnTo>
                  <a:pt x="191045" y="123998"/>
                </a:lnTo>
                <a:lnTo>
                  <a:pt x="197356" y="133845"/>
                </a:lnTo>
                <a:lnTo>
                  <a:pt x="193194" y="133845"/>
                </a:lnTo>
                <a:lnTo>
                  <a:pt x="188978" y="127153"/>
                </a:lnTo>
                <a:close/>
                <a:moveTo>
                  <a:pt x="214778" y="127153"/>
                </a:moveTo>
                <a:lnTo>
                  <a:pt x="210562" y="133845"/>
                </a:lnTo>
                <a:lnTo>
                  <a:pt x="206401" y="133845"/>
                </a:lnTo>
                <a:lnTo>
                  <a:pt x="212711" y="123998"/>
                </a:lnTo>
                <a:lnTo>
                  <a:pt x="206809" y="114804"/>
                </a:lnTo>
                <a:lnTo>
                  <a:pt x="210970" y="114804"/>
                </a:lnTo>
                <a:lnTo>
                  <a:pt x="214778" y="120788"/>
                </a:lnTo>
                <a:lnTo>
                  <a:pt x="218586" y="114804"/>
                </a:lnTo>
                <a:lnTo>
                  <a:pt x="222748" y="114804"/>
                </a:lnTo>
                <a:lnTo>
                  <a:pt x="216846" y="123998"/>
                </a:lnTo>
                <a:lnTo>
                  <a:pt x="223156" y="133845"/>
                </a:lnTo>
                <a:lnTo>
                  <a:pt x="218994" y="133845"/>
                </a:lnTo>
                <a:lnTo>
                  <a:pt x="214778" y="127153"/>
                </a:lnTo>
                <a:close/>
                <a:moveTo>
                  <a:pt x="240578" y="127153"/>
                </a:moveTo>
                <a:lnTo>
                  <a:pt x="236362" y="133845"/>
                </a:lnTo>
                <a:lnTo>
                  <a:pt x="232201" y="133845"/>
                </a:lnTo>
                <a:lnTo>
                  <a:pt x="238511" y="123998"/>
                </a:lnTo>
                <a:lnTo>
                  <a:pt x="232609" y="114804"/>
                </a:lnTo>
                <a:lnTo>
                  <a:pt x="236770" y="114804"/>
                </a:lnTo>
                <a:lnTo>
                  <a:pt x="240578" y="120788"/>
                </a:lnTo>
                <a:lnTo>
                  <a:pt x="244386" y="114804"/>
                </a:lnTo>
                <a:lnTo>
                  <a:pt x="248548" y="114804"/>
                </a:lnTo>
                <a:lnTo>
                  <a:pt x="242646" y="123998"/>
                </a:lnTo>
                <a:lnTo>
                  <a:pt x="248956" y="133845"/>
                </a:lnTo>
                <a:lnTo>
                  <a:pt x="244794" y="133845"/>
                </a:lnTo>
                <a:lnTo>
                  <a:pt x="240578" y="127153"/>
                </a:lnTo>
                <a:close/>
                <a:moveTo>
                  <a:pt x="266378" y="127153"/>
                </a:moveTo>
                <a:lnTo>
                  <a:pt x="262162" y="133845"/>
                </a:lnTo>
                <a:lnTo>
                  <a:pt x="258001" y="133845"/>
                </a:lnTo>
                <a:lnTo>
                  <a:pt x="264311" y="123998"/>
                </a:lnTo>
                <a:lnTo>
                  <a:pt x="258409" y="114804"/>
                </a:lnTo>
                <a:lnTo>
                  <a:pt x="262570" y="114804"/>
                </a:lnTo>
                <a:lnTo>
                  <a:pt x="266378" y="120788"/>
                </a:lnTo>
                <a:lnTo>
                  <a:pt x="270187" y="114804"/>
                </a:lnTo>
                <a:lnTo>
                  <a:pt x="274348" y="114804"/>
                </a:lnTo>
                <a:lnTo>
                  <a:pt x="268446" y="123998"/>
                </a:lnTo>
                <a:lnTo>
                  <a:pt x="274756" y="133845"/>
                </a:lnTo>
                <a:lnTo>
                  <a:pt x="270595" y="133845"/>
                </a:lnTo>
                <a:lnTo>
                  <a:pt x="266378" y="127153"/>
                </a:lnTo>
                <a:close/>
                <a:moveTo>
                  <a:pt x="292179" y="127153"/>
                </a:moveTo>
                <a:lnTo>
                  <a:pt x="287962" y="133845"/>
                </a:lnTo>
                <a:lnTo>
                  <a:pt x="283801" y="133845"/>
                </a:lnTo>
                <a:lnTo>
                  <a:pt x="290111" y="123998"/>
                </a:lnTo>
                <a:lnTo>
                  <a:pt x="284209" y="114804"/>
                </a:lnTo>
                <a:lnTo>
                  <a:pt x="288370" y="114804"/>
                </a:lnTo>
                <a:lnTo>
                  <a:pt x="292179" y="120788"/>
                </a:lnTo>
                <a:lnTo>
                  <a:pt x="295987" y="114804"/>
                </a:lnTo>
                <a:lnTo>
                  <a:pt x="300148" y="114804"/>
                </a:lnTo>
                <a:lnTo>
                  <a:pt x="294246" y="123998"/>
                </a:lnTo>
                <a:lnTo>
                  <a:pt x="300556" y="133845"/>
                </a:lnTo>
                <a:lnTo>
                  <a:pt x="296395" y="133845"/>
                </a:lnTo>
                <a:lnTo>
                  <a:pt x="292179" y="127153"/>
                </a:lnTo>
                <a:close/>
                <a:moveTo>
                  <a:pt x="317979" y="127153"/>
                </a:moveTo>
                <a:lnTo>
                  <a:pt x="313762" y="133845"/>
                </a:lnTo>
                <a:lnTo>
                  <a:pt x="309601" y="133845"/>
                </a:lnTo>
                <a:lnTo>
                  <a:pt x="315911" y="123998"/>
                </a:lnTo>
                <a:lnTo>
                  <a:pt x="310009" y="114804"/>
                </a:lnTo>
                <a:lnTo>
                  <a:pt x="314170" y="114804"/>
                </a:lnTo>
                <a:lnTo>
                  <a:pt x="317979" y="120788"/>
                </a:lnTo>
                <a:lnTo>
                  <a:pt x="321787" y="114804"/>
                </a:lnTo>
                <a:lnTo>
                  <a:pt x="325948" y="114804"/>
                </a:lnTo>
                <a:lnTo>
                  <a:pt x="320046" y="123998"/>
                </a:lnTo>
                <a:lnTo>
                  <a:pt x="326356" y="133845"/>
                </a:lnTo>
                <a:lnTo>
                  <a:pt x="322195" y="133845"/>
                </a:lnTo>
                <a:lnTo>
                  <a:pt x="317979" y="127153"/>
                </a:lnTo>
                <a:close/>
                <a:moveTo>
                  <a:pt x="343779" y="127153"/>
                </a:moveTo>
                <a:lnTo>
                  <a:pt x="339563" y="133845"/>
                </a:lnTo>
                <a:lnTo>
                  <a:pt x="335401" y="133845"/>
                </a:lnTo>
                <a:lnTo>
                  <a:pt x="341711" y="123998"/>
                </a:lnTo>
                <a:lnTo>
                  <a:pt x="335809" y="114804"/>
                </a:lnTo>
                <a:lnTo>
                  <a:pt x="339971" y="114804"/>
                </a:lnTo>
                <a:lnTo>
                  <a:pt x="343779" y="120788"/>
                </a:lnTo>
                <a:lnTo>
                  <a:pt x="347587" y="114804"/>
                </a:lnTo>
                <a:lnTo>
                  <a:pt x="351748" y="114804"/>
                </a:lnTo>
                <a:lnTo>
                  <a:pt x="345846" y="123998"/>
                </a:lnTo>
                <a:lnTo>
                  <a:pt x="352156" y="133845"/>
                </a:lnTo>
                <a:lnTo>
                  <a:pt x="347995" y="133845"/>
                </a:lnTo>
                <a:lnTo>
                  <a:pt x="343779" y="127153"/>
                </a:lnTo>
                <a:close/>
                <a:moveTo>
                  <a:pt x="369579" y="127153"/>
                </a:moveTo>
                <a:lnTo>
                  <a:pt x="365363" y="133845"/>
                </a:lnTo>
                <a:lnTo>
                  <a:pt x="361201" y="133845"/>
                </a:lnTo>
                <a:lnTo>
                  <a:pt x="367511" y="123998"/>
                </a:lnTo>
                <a:lnTo>
                  <a:pt x="361609" y="114804"/>
                </a:lnTo>
                <a:lnTo>
                  <a:pt x="365771" y="114804"/>
                </a:lnTo>
                <a:lnTo>
                  <a:pt x="369579" y="120788"/>
                </a:lnTo>
                <a:lnTo>
                  <a:pt x="373387" y="114804"/>
                </a:lnTo>
                <a:lnTo>
                  <a:pt x="377548" y="114804"/>
                </a:lnTo>
                <a:lnTo>
                  <a:pt x="371646" y="123998"/>
                </a:lnTo>
                <a:lnTo>
                  <a:pt x="377956" y="133845"/>
                </a:lnTo>
                <a:lnTo>
                  <a:pt x="373795" y="133845"/>
                </a:lnTo>
                <a:lnTo>
                  <a:pt x="369579" y="127153"/>
                </a:lnTo>
                <a:close/>
                <a:moveTo>
                  <a:pt x="395379" y="127153"/>
                </a:moveTo>
                <a:lnTo>
                  <a:pt x="391163" y="133845"/>
                </a:lnTo>
                <a:lnTo>
                  <a:pt x="387001" y="133845"/>
                </a:lnTo>
                <a:lnTo>
                  <a:pt x="393312" y="123998"/>
                </a:lnTo>
                <a:lnTo>
                  <a:pt x="387409" y="114804"/>
                </a:lnTo>
                <a:lnTo>
                  <a:pt x="391571" y="114804"/>
                </a:lnTo>
                <a:lnTo>
                  <a:pt x="395379" y="120788"/>
                </a:lnTo>
                <a:lnTo>
                  <a:pt x="399187" y="114804"/>
                </a:lnTo>
                <a:lnTo>
                  <a:pt x="403348" y="114804"/>
                </a:lnTo>
                <a:lnTo>
                  <a:pt x="397446" y="123998"/>
                </a:lnTo>
                <a:lnTo>
                  <a:pt x="403756" y="133845"/>
                </a:lnTo>
                <a:lnTo>
                  <a:pt x="399595" y="133845"/>
                </a:lnTo>
                <a:lnTo>
                  <a:pt x="395379" y="127153"/>
                </a:lnTo>
                <a:close/>
                <a:moveTo>
                  <a:pt x="421179" y="127153"/>
                </a:moveTo>
                <a:lnTo>
                  <a:pt x="416963" y="133845"/>
                </a:lnTo>
                <a:lnTo>
                  <a:pt x="412801" y="133845"/>
                </a:lnTo>
                <a:lnTo>
                  <a:pt x="419112" y="123998"/>
                </a:lnTo>
                <a:lnTo>
                  <a:pt x="413209" y="114804"/>
                </a:lnTo>
                <a:lnTo>
                  <a:pt x="417371" y="114804"/>
                </a:lnTo>
                <a:lnTo>
                  <a:pt x="421179" y="120788"/>
                </a:lnTo>
                <a:lnTo>
                  <a:pt x="424987" y="114804"/>
                </a:lnTo>
                <a:lnTo>
                  <a:pt x="429149" y="114804"/>
                </a:lnTo>
                <a:lnTo>
                  <a:pt x="423246" y="123998"/>
                </a:lnTo>
                <a:lnTo>
                  <a:pt x="429557" y="133845"/>
                </a:lnTo>
                <a:lnTo>
                  <a:pt x="425395" y="133845"/>
                </a:lnTo>
                <a:lnTo>
                  <a:pt x="421179" y="127153"/>
                </a:lnTo>
                <a:close/>
                <a:moveTo>
                  <a:pt x="446979" y="127153"/>
                </a:moveTo>
                <a:lnTo>
                  <a:pt x="442763" y="133845"/>
                </a:lnTo>
                <a:lnTo>
                  <a:pt x="438601" y="133845"/>
                </a:lnTo>
                <a:lnTo>
                  <a:pt x="444912" y="123998"/>
                </a:lnTo>
                <a:lnTo>
                  <a:pt x="439009" y="114804"/>
                </a:lnTo>
                <a:lnTo>
                  <a:pt x="443171" y="114804"/>
                </a:lnTo>
                <a:lnTo>
                  <a:pt x="446979" y="120788"/>
                </a:lnTo>
                <a:lnTo>
                  <a:pt x="450787" y="114804"/>
                </a:lnTo>
                <a:lnTo>
                  <a:pt x="454949" y="114804"/>
                </a:lnTo>
                <a:lnTo>
                  <a:pt x="449046" y="123998"/>
                </a:lnTo>
                <a:lnTo>
                  <a:pt x="455357" y="133845"/>
                </a:lnTo>
                <a:lnTo>
                  <a:pt x="451195" y="133845"/>
                </a:lnTo>
                <a:lnTo>
                  <a:pt x="446979" y="127153"/>
                </a:lnTo>
                <a:close/>
                <a:moveTo>
                  <a:pt x="472779" y="127153"/>
                </a:moveTo>
                <a:lnTo>
                  <a:pt x="468563" y="133845"/>
                </a:lnTo>
                <a:lnTo>
                  <a:pt x="464401" y="133845"/>
                </a:lnTo>
                <a:lnTo>
                  <a:pt x="470712" y="123998"/>
                </a:lnTo>
                <a:lnTo>
                  <a:pt x="464809" y="114804"/>
                </a:lnTo>
                <a:lnTo>
                  <a:pt x="468971" y="114804"/>
                </a:lnTo>
                <a:lnTo>
                  <a:pt x="472779" y="120788"/>
                </a:lnTo>
                <a:lnTo>
                  <a:pt x="476587" y="114804"/>
                </a:lnTo>
                <a:lnTo>
                  <a:pt x="480749" y="114804"/>
                </a:lnTo>
                <a:lnTo>
                  <a:pt x="474846" y="123998"/>
                </a:lnTo>
                <a:lnTo>
                  <a:pt x="481157" y="133845"/>
                </a:lnTo>
                <a:lnTo>
                  <a:pt x="476995" y="133845"/>
                </a:lnTo>
                <a:lnTo>
                  <a:pt x="472779" y="127153"/>
                </a:lnTo>
                <a:close/>
                <a:moveTo>
                  <a:pt x="498579" y="127153"/>
                </a:moveTo>
                <a:lnTo>
                  <a:pt x="494363" y="133845"/>
                </a:lnTo>
                <a:lnTo>
                  <a:pt x="490201" y="133845"/>
                </a:lnTo>
                <a:lnTo>
                  <a:pt x="496512" y="123998"/>
                </a:lnTo>
                <a:lnTo>
                  <a:pt x="490609" y="114804"/>
                </a:lnTo>
                <a:lnTo>
                  <a:pt x="494771" y="114804"/>
                </a:lnTo>
                <a:lnTo>
                  <a:pt x="498579" y="120788"/>
                </a:lnTo>
                <a:lnTo>
                  <a:pt x="502387" y="114804"/>
                </a:lnTo>
                <a:lnTo>
                  <a:pt x="506549" y="114804"/>
                </a:lnTo>
                <a:lnTo>
                  <a:pt x="500646" y="123998"/>
                </a:lnTo>
                <a:lnTo>
                  <a:pt x="506957" y="133845"/>
                </a:lnTo>
                <a:lnTo>
                  <a:pt x="502795" y="133845"/>
                </a:lnTo>
                <a:lnTo>
                  <a:pt x="498579" y="127153"/>
                </a:lnTo>
                <a:close/>
                <a:moveTo>
                  <a:pt x="8378" y="155854"/>
                </a:moveTo>
                <a:lnTo>
                  <a:pt x="4162" y="162545"/>
                </a:lnTo>
                <a:lnTo>
                  <a:pt x="0" y="162545"/>
                </a:lnTo>
                <a:lnTo>
                  <a:pt x="6310" y="152699"/>
                </a:lnTo>
                <a:lnTo>
                  <a:pt x="408" y="143505"/>
                </a:lnTo>
                <a:lnTo>
                  <a:pt x="4570" y="143505"/>
                </a:lnTo>
                <a:lnTo>
                  <a:pt x="8378" y="149489"/>
                </a:lnTo>
                <a:lnTo>
                  <a:pt x="12186" y="143505"/>
                </a:lnTo>
                <a:lnTo>
                  <a:pt x="16347" y="143505"/>
                </a:lnTo>
                <a:lnTo>
                  <a:pt x="10445" y="152699"/>
                </a:lnTo>
                <a:lnTo>
                  <a:pt x="16755" y="162545"/>
                </a:lnTo>
                <a:lnTo>
                  <a:pt x="12594" y="162545"/>
                </a:lnTo>
                <a:lnTo>
                  <a:pt x="8378" y="155854"/>
                </a:lnTo>
                <a:close/>
                <a:moveTo>
                  <a:pt x="34178" y="155854"/>
                </a:moveTo>
                <a:lnTo>
                  <a:pt x="29962" y="162545"/>
                </a:lnTo>
                <a:lnTo>
                  <a:pt x="25800" y="162545"/>
                </a:lnTo>
                <a:lnTo>
                  <a:pt x="32110" y="152699"/>
                </a:lnTo>
                <a:lnTo>
                  <a:pt x="26208" y="143505"/>
                </a:lnTo>
                <a:lnTo>
                  <a:pt x="30370" y="143505"/>
                </a:lnTo>
                <a:lnTo>
                  <a:pt x="34178" y="149489"/>
                </a:lnTo>
                <a:lnTo>
                  <a:pt x="37986" y="143505"/>
                </a:lnTo>
                <a:lnTo>
                  <a:pt x="42147" y="143505"/>
                </a:lnTo>
                <a:lnTo>
                  <a:pt x="36245" y="152699"/>
                </a:lnTo>
                <a:lnTo>
                  <a:pt x="42555" y="162545"/>
                </a:lnTo>
                <a:lnTo>
                  <a:pt x="38394" y="162545"/>
                </a:lnTo>
                <a:lnTo>
                  <a:pt x="34178" y="155854"/>
                </a:lnTo>
                <a:close/>
                <a:moveTo>
                  <a:pt x="59978" y="155854"/>
                </a:moveTo>
                <a:lnTo>
                  <a:pt x="55762" y="162545"/>
                </a:lnTo>
                <a:lnTo>
                  <a:pt x="51600" y="162545"/>
                </a:lnTo>
                <a:lnTo>
                  <a:pt x="57911" y="152699"/>
                </a:lnTo>
                <a:lnTo>
                  <a:pt x="52008" y="143505"/>
                </a:lnTo>
                <a:lnTo>
                  <a:pt x="56170" y="143505"/>
                </a:lnTo>
                <a:lnTo>
                  <a:pt x="59978" y="149489"/>
                </a:lnTo>
                <a:lnTo>
                  <a:pt x="63786" y="143505"/>
                </a:lnTo>
                <a:lnTo>
                  <a:pt x="67948" y="143505"/>
                </a:lnTo>
                <a:lnTo>
                  <a:pt x="62045" y="152699"/>
                </a:lnTo>
                <a:lnTo>
                  <a:pt x="68356" y="162545"/>
                </a:lnTo>
                <a:lnTo>
                  <a:pt x="64194" y="162545"/>
                </a:lnTo>
                <a:lnTo>
                  <a:pt x="59978" y="155854"/>
                </a:lnTo>
                <a:close/>
                <a:moveTo>
                  <a:pt x="85778" y="155854"/>
                </a:moveTo>
                <a:lnTo>
                  <a:pt x="81562" y="162545"/>
                </a:lnTo>
                <a:lnTo>
                  <a:pt x="77400" y="162545"/>
                </a:lnTo>
                <a:lnTo>
                  <a:pt x="83711" y="152699"/>
                </a:lnTo>
                <a:lnTo>
                  <a:pt x="77808" y="143505"/>
                </a:lnTo>
                <a:lnTo>
                  <a:pt x="81970" y="143505"/>
                </a:lnTo>
                <a:lnTo>
                  <a:pt x="85778" y="149489"/>
                </a:lnTo>
                <a:lnTo>
                  <a:pt x="89586" y="143505"/>
                </a:lnTo>
                <a:lnTo>
                  <a:pt x="93748" y="143505"/>
                </a:lnTo>
                <a:lnTo>
                  <a:pt x="87845" y="152699"/>
                </a:lnTo>
                <a:lnTo>
                  <a:pt x="94156" y="162545"/>
                </a:lnTo>
                <a:lnTo>
                  <a:pt x="89994" y="162545"/>
                </a:lnTo>
                <a:lnTo>
                  <a:pt x="85778" y="155854"/>
                </a:lnTo>
                <a:close/>
                <a:moveTo>
                  <a:pt x="111578" y="155854"/>
                </a:moveTo>
                <a:lnTo>
                  <a:pt x="107362" y="162545"/>
                </a:lnTo>
                <a:lnTo>
                  <a:pt x="103200" y="162545"/>
                </a:lnTo>
                <a:lnTo>
                  <a:pt x="109511" y="152699"/>
                </a:lnTo>
                <a:lnTo>
                  <a:pt x="103608" y="143505"/>
                </a:lnTo>
                <a:lnTo>
                  <a:pt x="107770" y="143505"/>
                </a:lnTo>
                <a:lnTo>
                  <a:pt x="111578" y="149489"/>
                </a:lnTo>
                <a:lnTo>
                  <a:pt x="115386" y="143505"/>
                </a:lnTo>
                <a:lnTo>
                  <a:pt x="119548" y="143505"/>
                </a:lnTo>
                <a:lnTo>
                  <a:pt x="113645" y="152699"/>
                </a:lnTo>
                <a:lnTo>
                  <a:pt x="119956" y="162545"/>
                </a:lnTo>
                <a:lnTo>
                  <a:pt x="115794" y="162545"/>
                </a:lnTo>
                <a:lnTo>
                  <a:pt x="111578" y="155854"/>
                </a:lnTo>
                <a:close/>
                <a:moveTo>
                  <a:pt x="137378" y="155854"/>
                </a:moveTo>
                <a:lnTo>
                  <a:pt x="133162" y="162545"/>
                </a:lnTo>
                <a:lnTo>
                  <a:pt x="129000" y="162545"/>
                </a:lnTo>
                <a:lnTo>
                  <a:pt x="135311" y="152699"/>
                </a:lnTo>
                <a:lnTo>
                  <a:pt x="129408" y="143505"/>
                </a:lnTo>
                <a:lnTo>
                  <a:pt x="133570" y="143505"/>
                </a:lnTo>
                <a:lnTo>
                  <a:pt x="137378" y="149489"/>
                </a:lnTo>
                <a:lnTo>
                  <a:pt x="141186" y="143505"/>
                </a:lnTo>
                <a:lnTo>
                  <a:pt x="145348" y="143505"/>
                </a:lnTo>
                <a:lnTo>
                  <a:pt x="139445" y="152699"/>
                </a:lnTo>
                <a:lnTo>
                  <a:pt x="145756" y="162545"/>
                </a:lnTo>
                <a:lnTo>
                  <a:pt x="141594" y="162545"/>
                </a:lnTo>
                <a:lnTo>
                  <a:pt x="137378" y="155854"/>
                </a:lnTo>
                <a:close/>
                <a:moveTo>
                  <a:pt x="163178" y="155854"/>
                </a:moveTo>
                <a:lnTo>
                  <a:pt x="158962" y="162545"/>
                </a:lnTo>
                <a:lnTo>
                  <a:pt x="154800" y="162545"/>
                </a:lnTo>
                <a:lnTo>
                  <a:pt x="161111" y="152699"/>
                </a:lnTo>
                <a:lnTo>
                  <a:pt x="155208" y="143505"/>
                </a:lnTo>
                <a:lnTo>
                  <a:pt x="159370" y="143505"/>
                </a:lnTo>
                <a:lnTo>
                  <a:pt x="163178" y="149489"/>
                </a:lnTo>
                <a:lnTo>
                  <a:pt x="166986" y="143505"/>
                </a:lnTo>
                <a:lnTo>
                  <a:pt x="171148" y="143505"/>
                </a:lnTo>
                <a:lnTo>
                  <a:pt x="165245" y="152699"/>
                </a:lnTo>
                <a:lnTo>
                  <a:pt x="171556" y="162545"/>
                </a:lnTo>
                <a:lnTo>
                  <a:pt x="167394" y="162545"/>
                </a:lnTo>
                <a:lnTo>
                  <a:pt x="163178" y="155854"/>
                </a:lnTo>
                <a:close/>
                <a:moveTo>
                  <a:pt x="188978" y="155854"/>
                </a:moveTo>
                <a:lnTo>
                  <a:pt x="184762" y="162545"/>
                </a:lnTo>
                <a:lnTo>
                  <a:pt x="180601" y="162545"/>
                </a:lnTo>
                <a:lnTo>
                  <a:pt x="186911" y="152699"/>
                </a:lnTo>
                <a:lnTo>
                  <a:pt x="181009" y="143505"/>
                </a:lnTo>
                <a:lnTo>
                  <a:pt x="185170" y="143505"/>
                </a:lnTo>
                <a:lnTo>
                  <a:pt x="188978" y="149489"/>
                </a:lnTo>
                <a:lnTo>
                  <a:pt x="192786" y="143505"/>
                </a:lnTo>
                <a:lnTo>
                  <a:pt x="196948" y="143505"/>
                </a:lnTo>
                <a:lnTo>
                  <a:pt x="191045" y="152699"/>
                </a:lnTo>
                <a:lnTo>
                  <a:pt x="197356" y="162545"/>
                </a:lnTo>
                <a:lnTo>
                  <a:pt x="193194" y="162545"/>
                </a:lnTo>
                <a:lnTo>
                  <a:pt x="188978" y="155854"/>
                </a:lnTo>
                <a:close/>
                <a:moveTo>
                  <a:pt x="214778" y="155854"/>
                </a:moveTo>
                <a:lnTo>
                  <a:pt x="210562" y="162545"/>
                </a:lnTo>
                <a:lnTo>
                  <a:pt x="206401" y="162545"/>
                </a:lnTo>
                <a:lnTo>
                  <a:pt x="212711" y="152699"/>
                </a:lnTo>
                <a:lnTo>
                  <a:pt x="206809" y="143505"/>
                </a:lnTo>
                <a:lnTo>
                  <a:pt x="210970" y="143505"/>
                </a:lnTo>
                <a:lnTo>
                  <a:pt x="214778" y="149489"/>
                </a:lnTo>
                <a:lnTo>
                  <a:pt x="218586" y="143505"/>
                </a:lnTo>
                <a:lnTo>
                  <a:pt x="222748" y="143505"/>
                </a:lnTo>
                <a:lnTo>
                  <a:pt x="216846" y="152699"/>
                </a:lnTo>
                <a:lnTo>
                  <a:pt x="223156" y="162545"/>
                </a:lnTo>
                <a:lnTo>
                  <a:pt x="218994" y="162545"/>
                </a:lnTo>
                <a:lnTo>
                  <a:pt x="214778" y="155854"/>
                </a:lnTo>
                <a:close/>
                <a:moveTo>
                  <a:pt x="240578" y="155854"/>
                </a:moveTo>
                <a:lnTo>
                  <a:pt x="236362" y="162545"/>
                </a:lnTo>
                <a:lnTo>
                  <a:pt x="232201" y="162545"/>
                </a:lnTo>
                <a:lnTo>
                  <a:pt x="238511" y="152699"/>
                </a:lnTo>
                <a:lnTo>
                  <a:pt x="232609" y="143505"/>
                </a:lnTo>
                <a:lnTo>
                  <a:pt x="236770" y="143505"/>
                </a:lnTo>
                <a:lnTo>
                  <a:pt x="240578" y="149489"/>
                </a:lnTo>
                <a:lnTo>
                  <a:pt x="244386" y="143505"/>
                </a:lnTo>
                <a:lnTo>
                  <a:pt x="248548" y="143505"/>
                </a:lnTo>
                <a:lnTo>
                  <a:pt x="242646" y="152699"/>
                </a:lnTo>
                <a:lnTo>
                  <a:pt x="248956" y="162545"/>
                </a:lnTo>
                <a:lnTo>
                  <a:pt x="244794" y="162545"/>
                </a:lnTo>
                <a:lnTo>
                  <a:pt x="240578" y="155854"/>
                </a:lnTo>
                <a:close/>
                <a:moveTo>
                  <a:pt x="266378" y="155854"/>
                </a:moveTo>
                <a:lnTo>
                  <a:pt x="262162" y="162545"/>
                </a:lnTo>
                <a:lnTo>
                  <a:pt x="258001" y="162545"/>
                </a:lnTo>
                <a:lnTo>
                  <a:pt x="264311" y="152699"/>
                </a:lnTo>
                <a:lnTo>
                  <a:pt x="258409" y="143505"/>
                </a:lnTo>
                <a:lnTo>
                  <a:pt x="262570" y="143505"/>
                </a:lnTo>
                <a:lnTo>
                  <a:pt x="266378" y="149489"/>
                </a:lnTo>
                <a:lnTo>
                  <a:pt x="270187" y="143505"/>
                </a:lnTo>
                <a:lnTo>
                  <a:pt x="274348" y="143505"/>
                </a:lnTo>
                <a:lnTo>
                  <a:pt x="268446" y="152699"/>
                </a:lnTo>
                <a:lnTo>
                  <a:pt x="274756" y="162545"/>
                </a:lnTo>
                <a:lnTo>
                  <a:pt x="270595" y="162545"/>
                </a:lnTo>
                <a:lnTo>
                  <a:pt x="266378" y="155854"/>
                </a:lnTo>
                <a:close/>
                <a:moveTo>
                  <a:pt x="292179" y="155854"/>
                </a:moveTo>
                <a:lnTo>
                  <a:pt x="287962" y="162545"/>
                </a:lnTo>
                <a:lnTo>
                  <a:pt x="283801" y="162545"/>
                </a:lnTo>
                <a:lnTo>
                  <a:pt x="290111" y="152699"/>
                </a:lnTo>
                <a:lnTo>
                  <a:pt x="284209" y="143505"/>
                </a:lnTo>
                <a:lnTo>
                  <a:pt x="288370" y="143505"/>
                </a:lnTo>
                <a:lnTo>
                  <a:pt x="292179" y="149489"/>
                </a:lnTo>
                <a:lnTo>
                  <a:pt x="295987" y="143505"/>
                </a:lnTo>
                <a:lnTo>
                  <a:pt x="300148" y="143505"/>
                </a:lnTo>
                <a:lnTo>
                  <a:pt x="294246" y="152699"/>
                </a:lnTo>
                <a:lnTo>
                  <a:pt x="300556" y="162545"/>
                </a:lnTo>
                <a:lnTo>
                  <a:pt x="296395" y="162545"/>
                </a:lnTo>
                <a:lnTo>
                  <a:pt x="292179" y="155854"/>
                </a:lnTo>
                <a:close/>
                <a:moveTo>
                  <a:pt x="317979" y="155854"/>
                </a:moveTo>
                <a:lnTo>
                  <a:pt x="313762" y="162545"/>
                </a:lnTo>
                <a:lnTo>
                  <a:pt x="309601" y="162545"/>
                </a:lnTo>
                <a:lnTo>
                  <a:pt x="315911" y="152699"/>
                </a:lnTo>
                <a:lnTo>
                  <a:pt x="310009" y="143505"/>
                </a:lnTo>
                <a:lnTo>
                  <a:pt x="314170" y="143505"/>
                </a:lnTo>
                <a:lnTo>
                  <a:pt x="317979" y="149489"/>
                </a:lnTo>
                <a:lnTo>
                  <a:pt x="321787" y="143505"/>
                </a:lnTo>
                <a:lnTo>
                  <a:pt x="325948" y="143505"/>
                </a:lnTo>
                <a:lnTo>
                  <a:pt x="320046" y="152699"/>
                </a:lnTo>
                <a:lnTo>
                  <a:pt x="326356" y="162545"/>
                </a:lnTo>
                <a:lnTo>
                  <a:pt x="322195" y="162545"/>
                </a:lnTo>
                <a:lnTo>
                  <a:pt x="317979" y="155854"/>
                </a:lnTo>
                <a:close/>
                <a:moveTo>
                  <a:pt x="343779" y="155854"/>
                </a:moveTo>
                <a:lnTo>
                  <a:pt x="339563" y="162545"/>
                </a:lnTo>
                <a:lnTo>
                  <a:pt x="335401" y="162545"/>
                </a:lnTo>
                <a:lnTo>
                  <a:pt x="341711" y="152699"/>
                </a:lnTo>
                <a:lnTo>
                  <a:pt x="335809" y="143505"/>
                </a:lnTo>
                <a:lnTo>
                  <a:pt x="339971" y="143505"/>
                </a:lnTo>
                <a:lnTo>
                  <a:pt x="343779" y="149489"/>
                </a:lnTo>
                <a:lnTo>
                  <a:pt x="347587" y="143505"/>
                </a:lnTo>
                <a:lnTo>
                  <a:pt x="351748" y="143505"/>
                </a:lnTo>
                <a:lnTo>
                  <a:pt x="345846" y="152699"/>
                </a:lnTo>
                <a:lnTo>
                  <a:pt x="352156" y="162545"/>
                </a:lnTo>
                <a:lnTo>
                  <a:pt x="347995" y="162545"/>
                </a:lnTo>
                <a:lnTo>
                  <a:pt x="343779" y="155854"/>
                </a:lnTo>
                <a:close/>
                <a:moveTo>
                  <a:pt x="369579" y="155854"/>
                </a:moveTo>
                <a:lnTo>
                  <a:pt x="365363" y="162545"/>
                </a:lnTo>
                <a:lnTo>
                  <a:pt x="361201" y="162545"/>
                </a:lnTo>
                <a:lnTo>
                  <a:pt x="367511" y="152699"/>
                </a:lnTo>
                <a:lnTo>
                  <a:pt x="361609" y="143505"/>
                </a:lnTo>
                <a:lnTo>
                  <a:pt x="365771" y="143505"/>
                </a:lnTo>
                <a:lnTo>
                  <a:pt x="369579" y="149489"/>
                </a:lnTo>
                <a:lnTo>
                  <a:pt x="373387" y="143505"/>
                </a:lnTo>
                <a:lnTo>
                  <a:pt x="377548" y="143505"/>
                </a:lnTo>
                <a:lnTo>
                  <a:pt x="371646" y="152699"/>
                </a:lnTo>
                <a:lnTo>
                  <a:pt x="377956" y="162545"/>
                </a:lnTo>
                <a:lnTo>
                  <a:pt x="373795" y="162545"/>
                </a:lnTo>
                <a:lnTo>
                  <a:pt x="369579" y="155854"/>
                </a:lnTo>
                <a:close/>
                <a:moveTo>
                  <a:pt x="395379" y="155854"/>
                </a:moveTo>
                <a:lnTo>
                  <a:pt x="391163" y="162545"/>
                </a:lnTo>
                <a:lnTo>
                  <a:pt x="387001" y="162545"/>
                </a:lnTo>
                <a:lnTo>
                  <a:pt x="393312" y="152699"/>
                </a:lnTo>
                <a:lnTo>
                  <a:pt x="387409" y="143505"/>
                </a:lnTo>
                <a:lnTo>
                  <a:pt x="391571" y="143505"/>
                </a:lnTo>
                <a:lnTo>
                  <a:pt x="395379" y="149489"/>
                </a:lnTo>
                <a:lnTo>
                  <a:pt x="399187" y="143505"/>
                </a:lnTo>
                <a:lnTo>
                  <a:pt x="403348" y="143505"/>
                </a:lnTo>
                <a:lnTo>
                  <a:pt x="397446" y="152699"/>
                </a:lnTo>
                <a:lnTo>
                  <a:pt x="403756" y="162545"/>
                </a:lnTo>
                <a:lnTo>
                  <a:pt x="399595" y="162545"/>
                </a:lnTo>
                <a:lnTo>
                  <a:pt x="395379" y="155854"/>
                </a:lnTo>
                <a:close/>
                <a:moveTo>
                  <a:pt x="421179" y="155854"/>
                </a:moveTo>
                <a:lnTo>
                  <a:pt x="416963" y="162545"/>
                </a:lnTo>
                <a:lnTo>
                  <a:pt x="412801" y="162545"/>
                </a:lnTo>
                <a:lnTo>
                  <a:pt x="419112" y="152699"/>
                </a:lnTo>
                <a:lnTo>
                  <a:pt x="413209" y="143505"/>
                </a:lnTo>
                <a:lnTo>
                  <a:pt x="417371" y="143505"/>
                </a:lnTo>
                <a:lnTo>
                  <a:pt x="421179" y="149489"/>
                </a:lnTo>
                <a:lnTo>
                  <a:pt x="424987" y="143505"/>
                </a:lnTo>
                <a:lnTo>
                  <a:pt x="429149" y="143505"/>
                </a:lnTo>
                <a:lnTo>
                  <a:pt x="423246" y="152699"/>
                </a:lnTo>
                <a:lnTo>
                  <a:pt x="429557" y="162545"/>
                </a:lnTo>
                <a:lnTo>
                  <a:pt x="425395" y="162545"/>
                </a:lnTo>
                <a:lnTo>
                  <a:pt x="421179" y="155854"/>
                </a:lnTo>
                <a:close/>
                <a:moveTo>
                  <a:pt x="446979" y="155854"/>
                </a:moveTo>
                <a:lnTo>
                  <a:pt x="442763" y="162545"/>
                </a:lnTo>
                <a:lnTo>
                  <a:pt x="438601" y="162545"/>
                </a:lnTo>
                <a:lnTo>
                  <a:pt x="444912" y="152699"/>
                </a:lnTo>
                <a:lnTo>
                  <a:pt x="439009" y="143505"/>
                </a:lnTo>
                <a:lnTo>
                  <a:pt x="443171" y="143505"/>
                </a:lnTo>
                <a:lnTo>
                  <a:pt x="446979" y="149489"/>
                </a:lnTo>
                <a:lnTo>
                  <a:pt x="450787" y="143505"/>
                </a:lnTo>
                <a:lnTo>
                  <a:pt x="454949" y="143505"/>
                </a:lnTo>
                <a:lnTo>
                  <a:pt x="449046" y="152699"/>
                </a:lnTo>
                <a:lnTo>
                  <a:pt x="455357" y="162545"/>
                </a:lnTo>
                <a:lnTo>
                  <a:pt x="451195" y="162545"/>
                </a:lnTo>
                <a:lnTo>
                  <a:pt x="446979" y="155854"/>
                </a:lnTo>
                <a:close/>
                <a:moveTo>
                  <a:pt x="472779" y="155854"/>
                </a:moveTo>
                <a:lnTo>
                  <a:pt x="468563" y="162545"/>
                </a:lnTo>
                <a:lnTo>
                  <a:pt x="464401" y="162545"/>
                </a:lnTo>
                <a:lnTo>
                  <a:pt x="470712" y="152699"/>
                </a:lnTo>
                <a:lnTo>
                  <a:pt x="464809" y="143505"/>
                </a:lnTo>
                <a:lnTo>
                  <a:pt x="468971" y="143505"/>
                </a:lnTo>
                <a:lnTo>
                  <a:pt x="472779" y="149489"/>
                </a:lnTo>
                <a:lnTo>
                  <a:pt x="476587" y="143505"/>
                </a:lnTo>
                <a:lnTo>
                  <a:pt x="480749" y="143505"/>
                </a:lnTo>
                <a:lnTo>
                  <a:pt x="474846" y="152699"/>
                </a:lnTo>
                <a:lnTo>
                  <a:pt x="481157" y="162545"/>
                </a:lnTo>
                <a:lnTo>
                  <a:pt x="476995" y="162545"/>
                </a:lnTo>
                <a:lnTo>
                  <a:pt x="472779" y="155854"/>
                </a:lnTo>
                <a:close/>
                <a:moveTo>
                  <a:pt x="498579" y="155854"/>
                </a:moveTo>
                <a:lnTo>
                  <a:pt x="494363" y="162545"/>
                </a:lnTo>
                <a:lnTo>
                  <a:pt x="490201" y="162545"/>
                </a:lnTo>
                <a:lnTo>
                  <a:pt x="496512" y="152699"/>
                </a:lnTo>
                <a:lnTo>
                  <a:pt x="490609" y="143505"/>
                </a:lnTo>
                <a:lnTo>
                  <a:pt x="494771" y="143505"/>
                </a:lnTo>
                <a:lnTo>
                  <a:pt x="498579" y="149489"/>
                </a:lnTo>
                <a:lnTo>
                  <a:pt x="502387" y="143505"/>
                </a:lnTo>
                <a:lnTo>
                  <a:pt x="506549" y="143505"/>
                </a:lnTo>
                <a:lnTo>
                  <a:pt x="500646" y="152699"/>
                </a:lnTo>
                <a:lnTo>
                  <a:pt x="506957" y="162545"/>
                </a:lnTo>
                <a:lnTo>
                  <a:pt x="502795" y="162545"/>
                </a:lnTo>
                <a:lnTo>
                  <a:pt x="498579" y="155854"/>
                </a:lnTo>
                <a:close/>
                <a:moveTo>
                  <a:pt x="8378" y="184555"/>
                </a:moveTo>
                <a:lnTo>
                  <a:pt x="4162" y="191247"/>
                </a:lnTo>
                <a:lnTo>
                  <a:pt x="0" y="191247"/>
                </a:lnTo>
                <a:lnTo>
                  <a:pt x="6310" y="181400"/>
                </a:lnTo>
                <a:lnTo>
                  <a:pt x="408" y="172206"/>
                </a:lnTo>
                <a:lnTo>
                  <a:pt x="4570" y="172206"/>
                </a:lnTo>
                <a:lnTo>
                  <a:pt x="8378" y="178190"/>
                </a:lnTo>
                <a:lnTo>
                  <a:pt x="12186" y="172206"/>
                </a:lnTo>
                <a:lnTo>
                  <a:pt x="16347" y="172206"/>
                </a:lnTo>
                <a:lnTo>
                  <a:pt x="10445" y="181400"/>
                </a:lnTo>
                <a:lnTo>
                  <a:pt x="16755" y="191247"/>
                </a:lnTo>
                <a:lnTo>
                  <a:pt x="12594" y="191247"/>
                </a:lnTo>
                <a:lnTo>
                  <a:pt x="8378" y="184555"/>
                </a:lnTo>
                <a:close/>
                <a:moveTo>
                  <a:pt x="34178" y="184555"/>
                </a:moveTo>
                <a:lnTo>
                  <a:pt x="29962" y="191247"/>
                </a:lnTo>
                <a:lnTo>
                  <a:pt x="25800" y="191247"/>
                </a:lnTo>
                <a:lnTo>
                  <a:pt x="32110" y="181400"/>
                </a:lnTo>
                <a:lnTo>
                  <a:pt x="26208" y="172206"/>
                </a:lnTo>
                <a:lnTo>
                  <a:pt x="30370" y="172206"/>
                </a:lnTo>
                <a:lnTo>
                  <a:pt x="34178" y="178190"/>
                </a:lnTo>
                <a:lnTo>
                  <a:pt x="37986" y="172206"/>
                </a:lnTo>
                <a:lnTo>
                  <a:pt x="42147" y="172206"/>
                </a:lnTo>
                <a:lnTo>
                  <a:pt x="36245" y="181400"/>
                </a:lnTo>
                <a:lnTo>
                  <a:pt x="42555" y="191247"/>
                </a:lnTo>
                <a:lnTo>
                  <a:pt x="38394" y="191247"/>
                </a:lnTo>
                <a:lnTo>
                  <a:pt x="34178" y="184555"/>
                </a:lnTo>
                <a:close/>
                <a:moveTo>
                  <a:pt x="59978" y="184555"/>
                </a:moveTo>
                <a:lnTo>
                  <a:pt x="55762" y="191247"/>
                </a:lnTo>
                <a:lnTo>
                  <a:pt x="51600" y="191247"/>
                </a:lnTo>
                <a:lnTo>
                  <a:pt x="57911" y="181400"/>
                </a:lnTo>
                <a:lnTo>
                  <a:pt x="52008" y="172206"/>
                </a:lnTo>
                <a:lnTo>
                  <a:pt x="56170" y="172206"/>
                </a:lnTo>
                <a:lnTo>
                  <a:pt x="59978" y="178190"/>
                </a:lnTo>
                <a:lnTo>
                  <a:pt x="63786" y="172206"/>
                </a:lnTo>
                <a:lnTo>
                  <a:pt x="67948" y="172206"/>
                </a:lnTo>
                <a:lnTo>
                  <a:pt x="62045" y="181400"/>
                </a:lnTo>
                <a:lnTo>
                  <a:pt x="68356" y="191247"/>
                </a:lnTo>
                <a:lnTo>
                  <a:pt x="64194" y="191247"/>
                </a:lnTo>
                <a:lnTo>
                  <a:pt x="59978" y="184555"/>
                </a:lnTo>
                <a:close/>
                <a:moveTo>
                  <a:pt x="85778" y="184555"/>
                </a:moveTo>
                <a:lnTo>
                  <a:pt x="81562" y="191247"/>
                </a:lnTo>
                <a:lnTo>
                  <a:pt x="77400" y="191247"/>
                </a:lnTo>
                <a:lnTo>
                  <a:pt x="83711" y="181400"/>
                </a:lnTo>
                <a:lnTo>
                  <a:pt x="77808" y="172206"/>
                </a:lnTo>
                <a:lnTo>
                  <a:pt x="81970" y="172206"/>
                </a:lnTo>
                <a:lnTo>
                  <a:pt x="85778" y="178190"/>
                </a:lnTo>
                <a:lnTo>
                  <a:pt x="89586" y="172206"/>
                </a:lnTo>
                <a:lnTo>
                  <a:pt x="93748" y="172206"/>
                </a:lnTo>
                <a:lnTo>
                  <a:pt x="87845" y="181400"/>
                </a:lnTo>
                <a:lnTo>
                  <a:pt x="94156" y="191247"/>
                </a:lnTo>
                <a:lnTo>
                  <a:pt x="89994" y="191247"/>
                </a:lnTo>
                <a:lnTo>
                  <a:pt x="85778" y="184555"/>
                </a:lnTo>
                <a:close/>
                <a:moveTo>
                  <a:pt x="111578" y="184555"/>
                </a:moveTo>
                <a:lnTo>
                  <a:pt x="107362" y="191247"/>
                </a:lnTo>
                <a:lnTo>
                  <a:pt x="103200" y="191247"/>
                </a:lnTo>
                <a:lnTo>
                  <a:pt x="109511" y="181400"/>
                </a:lnTo>
                <a:lnTo>
                  <a:pt x="103608" y="172206"/>
                </a:lnTo>
                <a:lnTo>
                  <a:pt x="107770" y="172206"/>
                </a:lnTo>
                <a:lnTo>
                  <a:pt x="111578" y="178190"/>
                </a:lnTo>
                <a:lnTo>
                  <a:pt x="115386" y="172206"/>
                </a:lnTo>
                <a:lnTo>
                  <a:pt x="119548" y="172206"/>
                </a:lnTo>
                <a:lnTo>
                  <a:pt x="113645" y="181400"/>
                </a:lnTo>
                <a:lnTo>
                  <a:pt x="119956" y="191247"/>
                </a:lnTo>
                <a:lnTo>
                  <a:pt x="115794" y="191247"/>
                </a:lnTo>
                <a:lnTo>
                  <a:pt x="111578" y="184555"/>
                </a:lnTo>
                <a:close/>
                <a:moveTo>
                  <a:pt x="137378" y="184555"/>
                </a:moveTo>
                <a:lnTo>
                  <a:pt x="133162" y="191247"/>
                </a:lnTo>
                <a:lnTo>
                  <a:pt x="129000" y="191247"/>
                </a:lnTo>
                <a:lnTo>
                  <a:pt x="135311" y="181400"/>
                </a:lnTo>
                <a:lnTo>
                  <a:pt x="129408" y="172206"/>
                </a:lnTo>
                <a:lnTo>
                  <a:pt x="133570" y="172206"/>
                </a:lnTo>
                <a:lnTo>
                  <a:pt x="137378" y="178190"/>
                </a:lnTo>
                <a:lnTo>
                  <a:pt x="141186" y="172206"/>
                </a:lnTo>
                <a:lnTo>
                  <a:pt x="145348" y="172206"/>
                </a:lnTo>
                <a:lnTo>
                  <a:pt x="139445" y="181400"/>
                </a:lnTo>
                <a:lnTo>
                  <a:pt x="145756" y="191247"/>
                </a:lnTo>
                <a:lnTo>
                  <a:pt x="141594" y="191247"/>
                </a:lnTo>
                <a:lnTo>
                  <a:pt x="137378" y="184555"/>
                </a:lnTo>
                <a:close/>
                <a:moveTo>
                  <a:pt x="163178" y="184555"/>
                </a:moveTo>
                <a:lnTo>
                  <a:pt x="158962" y="191247"/>
                </a:lnTo>
                <a:lnTo>
                  <a:pt x="154800" y="191247"/>
                </a:lnTo>
                <a:lnTo>
                  <a:pt x="161111" y="181400"/>
                </a:lnTo>
                <a:lnTo>
                  <a:pt x="155208" y="172206"/>
                </a:lnTo>
                <a:lnTo>
                  <a:pt x="159370" y="172206"/>
                </a:lnTo>
                <a:lnTo>
                  <a:pt x="163178" y="178190"/>
                </a:lnTo>
                <a:lnTo>
                  <a:pt x="166986" y="172206"/>
                </a:lnTo>
                <a:lnTo>
                  <a:pt x="171148" y="172206"/>
                </a:lnTo>
                <a:lnTo>
                  <a:pt x="165245" y="181400"/>
                </a:lnTo>
                <a:lnTo>
                  <a:pt x="171556" y="191247"/>
                </a:lnTo>
                <a:lnTo>
                  <a:pt x="167394" y="191247"/>
                </a:lnTo>
                <a:lnTo>
                  <a:pt x="163178" y="184555"/>
                </a:lnTo>
                <a:close/>
                <a:moveTo>
                  <a:pt x="188978" y="184555"/>
                </a:moveTo>
                <a:lnTo>
                  <a:pt x="184762" y="191247"/>
                </a:lnTo>
                <a:lnTo>
                  <a:pt x="180601" y="191247"/>
                </a:lnTo>
                <a:lnTo>
                  <a:pt x="186911" y="181400"/>
                </a:lnTo>
                <a:lnTo>
                  <a:pt x="181009" y="172206"/>
                </a:lnTo>
                <a:lnTo>
                  <a:pt x="185170" y="172206"/>
                </a:lnTo>
                <a:lnTo>
                  <a:pt x="188978" y="178190"/>
                </a:lnTo>
                <a:lnTo>
                  <a:pt x="192786" y="172206"/>
                </a:lnTo>
                <a:lnTo>
                  <a:pt x="196948" y="172206"/>
                </a:lnTo>
                <a:lnTo>
                  <a:pt x="191045" y="181400"/>
                </a:lnTo>
                <a:lnTo>
                  <a:pt x="197356" y="191247"/>
                </a:lnTo>
                <a:lnTo>
                  <a:pt x="193194" y="191247"/>
                </a:lnTo>
                <a:lnTo>
                  <a:pt x="188978" y="184555"/>
                </a:lnTo>
                <a:close/>
                <a:moveTo>
                  <a:pt x="214778" y="184555"/>
                </a:moveTo>
                <a:lnTo>
                  <a:pt x="210562" y="191247"/>
                </a:lnTo>
                <a:lnTo>
                  <a:pt x="206401" y="191247"/>
                </a:lnTo>
                <a:lnTo>
                  <a:pt x="212711" y="181400"/>
                </a:lnTo>
                <a:lnTo>
                  <a:pt x="206809" y="172206"/>
                </a:lnTo>
                <a:lnTo>
                  <a:pt x="210970" y="172206"/>
                </a:lnTo>
                <a:lnTo>
                  <a:pt x="214778" y="178190"/>
                </a:lnTo>
                <a:lnTo>
                  <a:pt x="218586" y="172206"/>
                </a:lnTo>
                <a:lnTo>
                  <a:pt x="222748" y="172206"/>
                </a:lnTo>
                <a:lnTo>
                  <a:pt x="216846" y="181400"/>
                </a:lnTo>
                <a:lnTo>
                  <a:pt x="223156" y="191247"/>
                </a:lnTo>
                <a:lnTo>
                  <a:pt x="218994" y="191247"/>
                </a:lnTo>
                <a:lnTo>
                  <a:pt x="214778" y="184555"/>
                </a:lnTo>
                <a:close/>
                <a:moveTo>
                  <a:pt x="240578" y="184555"/>
                </a:moveTo>
                <a:lnTo>
                  <a:pt x="236362" y="191247"/>
                </a:lnTo>
                <a:lnTo>
                  <a:pt x="232201" y="191247"/>
                </a:lnTo>
                <a:lnTo>
                  <a:pt x="238511" y="181400"/>
                </a:lnTo>
                <a:lnTo>
                  <a:pt x="232609" y="172206"/>
                </a:lnTo>
                <a:lnTo>
                  <a:pt x="236770" y="172206"/>
                </a:lnTo>
                <a:lnTo>
                  <a:pt x="240578" y="178190"/>
                </a:lnTo>
                <a:lnTo>
                  <a:pt x="244386" y="172206"/>
                </a:lnTo>
                <a:lnTo>
                  <a:pt x="248548" y="172206"/>
                </a:lnTo>
                <a:lnTo>
                  <a:pt x="242646" y="181400"/>
                </a:lnTo>
                <a:lnTo>
                  <a:pt x="248956" y="191247"/>
                </a:lnTo>
                <a:lnTo>
                  <a:pt x="244794" y="191247"/>
                </a:lnTo>
                <a:lnTo>
                  <a:pt x="240578" y="184555"/>
                </a:lnTo>
                <a:close/>
                <a:moveTo>
                  <a:pt x="266378" y="184555"/>
                </a:moveTo>
                <a:lnTo>
                  <a:pt x="262162" y="191247"/>
                </a:lnTo>
                <a:lnTo>
                  <a:pt x="258001" y="191247"/>
                </a:lnTo>
                <a:lnTo>
                  <a:pt x="264311" y="181400"/>
                </a:lnTo>
                <a:lnTo>
                  <a:pt x="258409" y="172206"/>
                </a:lnTo>
                <a:lnTo>
                  <a:pt x="262570" y="172206"/>
                </a:lnTo>
                <a:lnTo>
                  <a:pt x="266378" y="178190"/>
                </a:lnTo>
                <a:lnTo>
                  <a:pt x="270187" y="172206"/>
                </a:lnTo>
                <a:lnTo>
                  <a:pt x="274348" y="172206"/>
                </a:lnTo>
                <a:lnTo>
                  <a:pt x="268446" y="181400"/>
                </a:lnTo>
                <a:lnTo>
                  <a:pt x="274756" y="191247"/>
                </a:lnTo>
                <a:lnTo>
                  <a:pt x="270595" y="191247"/>
                </a:lnTo>
                <a:lnTo>
                  <a:pt x="266378" y="184555"/>
                </a:lnTo>
                <a:close/>
                <a:moveTo>
                  <a:pt x="292179" y="184555"/>
                </a:moveTo>
                <a:lnTo>
                  <a:pt x="287962" y="191247"/>
                </a:lnTo>
                <a:lnTo>
                  <a:pt x="283801" y="191247"/>
                </a:lnTo>
                <a:lnTo>
                  <a:pt x="290111" y="181400"/>
                </a:lnTo>
                <a:lnTo>
                  <a:pt x="284209" y="172206"/>
                </a:lnTo>
                <a:lnTo>
                  <a:pt x="288370" y="172206"/>
                </a:lnTo>
                <a:lnTo>
                  <a:pt x="292179" y="178190"/>
                </a:lnTo>
                <a:lnTo>
                  <a:pt x="295987" y="172206"/>
                </a:lnTo>
                <a:lnTo>
                  <a:pt x="300148" y="172206"/>
                </a:lnTo>
                <a:lnTo>
                  <a:pt x="294246" y="181400"/>
                </a:lnTo>
                <a:lnTo>
                  <a:pt x="300556" y="191247"/>
                </a:lnTo>
                <a:lnTo>
                  <a:pt x="296395" y="191247"/>
                </a:lnTo>
                <a:lnTo>
                  <a:pt x="292179" y="184555"/>
                </a:lnTo>
                <a:close/>
                <a:moveTo>
                  <a:pt x="317979" y="184555"/>
                </a:moveTo>
                <a:lnTo>
                  <a:pt x="313762" y="191247"/>
                </a:lnTo>
                <a:lnTo>
                  <a:pt x="309601" y="191247"/>
                </a:lnTo>
                <a:lnTo>
                  <a:pt x="315911" y="181400"/>
                </a:lnTo>
                <a:lnTo>
                  <a:pt x="310009" y="172206"/>
                </a:lnTo>
                <a:lnTo>
                  <a:pt x="314170" y="172206"/>
                </a:lnTo>
                <a:lnTo>
                  <a:pt x="317979" y="178190"/>
                </a:lnTo>
                <a:lnTo>
                  <a:pt x="321787" y="172206"/>
                </a:lnTo>
                <a:lnTo>
                  <a:pt x="325948" y="172206"/>
                </a:lnTo>
                <a:lnTo>
                  <a:pt x="320046" y="181400"/>
                </a:lnTo>
                <a:lnTo>
                  <a:pt x="326356" y="191247"/>
                </a:lnTo>
                <a:lnTo>
                  <a:pt x="322195" y="191247"/>
                </a:lnTo>
                <a:lnTo>
                  <a:pt x="317979" y="184555"/>
                </a:lnTo>
                <a:close/>
                <a:moveTo>
                  <a:pt x="343779" y="184555"/>
                </a:moveTo>
                <a:lnTo>
                  <a:pt x="339563" y="191247"/>
                </a:lnTo>
                <a:lnTo>
                  <a:pt x="335401" y="191247"/>
                </a:lnTo>
                <a:lnTo>
                  <a:pt x="341711" y="181400"/>
                </a:lnTo>
                <a:lnTo>
                  <a:pt x="335809" y="172206"/>
                </a:lnTo>
                <a:lnTo>
                  <a:pt x="339971" y="172206"/>
                </a:lnTo>
                <a:lnTo>
                  <a:pt x="343779" y="178190"/>
                </a:lnTo>
                <a:lnTo>
                  <a:pt x="347587" y="172206"/>
                </a:lnTo>
                <a:lnTo>
                  <a:pt x="351748" y="172206"/>
                </a:lnTo>
                <a:lnTo>
                  <a:pt x="345846" y="181400"/>
                </a:lnTo>
                <a:lnTo>
                  <a:pt x="352156" y="191247"/>
                </a:lnTo>
                <a:lnTo>
                  <a:pt x="347995" y="191247"/>
                </a:lnTo>
                <a:lnTo>
                  <a:pt x="343779" y="184555"/>
                </a:lnTo>
                <a:close/>
                <a:moveTo>
                  <a:pt x="369579" y="184555"/>
                </a:moveTo>
                <a:lnTo>
                  <a:pt x="365363" y="191247"/>
                </a:lnTo>
                <a:lnTo>
                  <a:pt x="361201" y="191247"/>
                </a:lnTo>
                <a:lnTo>
                  <a:pt x="367511" y="181400"/>
                </a:lnTo>
                <a:lnTo>
                  <a:pt x="361609" y="172206"/>
                </a:lnTo>
                <a:lnTo>
                  <a:pt x="365771" y="172206"/>
                </a:lnTo>
                <a:lnTo>
                  <a:pt x="369579" y="178190"/>
                </a:lnTo>
                <a:lnTo>
                  <a:pt x="373387" y="172206"/>
                </a:lnTo>
                <a:lnTo>
                  <a:pt x="377548" y="172206"/>
                </a:lnTo>
                <a:lnTo>
                  <a:pt x="371646" y="181400"/>
                </a:lnTo>
                <a:lnTo>
                  <a:pt x="377956" y="191247"/>
                </a:lnTo>
                <a:lnTo>
                  <a:pt x="373795" y="191247"/>
                </a:lnTo>
                <a:lnTo>
                  <a:pt x="369579" y="184555"/>
                </a:lnTo>
                <a:close/>
                <a:moveTo>
                  <a:pt x="395379" y="184555"/>
                </a:moveTo>
                <a:lnTo>
                  <a:pt x="391163" y="191247"/>
                </a:lnTo>
                <a:lnTo>
                  <a:pt x="387001" y="191247"/>
                </a:lnTo>
                <a:lnTo>
                  <a:pt x="393312" y="181400"/>
                </a:lnTo>
                <a:lnTo>
                  <a:pt x="387409" y="172206"/>
                </a:lnTo>
                <a:lnTo>
                  <a:pt x="391571" y="172206"/>
                </a:lnTo>
                <a:lnTo>
                  <a:pt x="395379" y="178190"/>
                </a:lnTo>
                <a:lnTo>
                  <a:pt x="399187" y="172206"/>
                </a:lnTo>
                <a:lnTo>
                  <a:pt x="403348" y="172206"/>
                </a:lnTo>
                <a:lnTo>
                  <a:pt x="397446" y="181400"/>
                </a:lnTo>
                <a:lnTo>
                  <a:pt x="403756" y="191247"/>
                </a:lnTo>
                <a:lnTo>
                  <a:pt x="399595" y="191247"/>
                </a:lnTo>
                <a:lnTo>
                  <a:pt x="395379" y="184555"/>
                </a:lnTo>
                <a:close/>
                <a:moveTo>
                  <a:pt x="421179" y="184555"/>
                </a:moveTo>
                <a:lnTo>
                  <a:pt x="416963" y="191247"/>
                </a:lnTo>
                <a:lnTo>
                  <a:pt x="412801" y="191247"/>
                </a:lnTo>
                <a:lnTo>
                  <a:pt x="419112" y="181400"/>
                </a:lnTo>
                <a:lnTo>
                  <a:pt x="413209" y="172206"/>
                </a:lnTo>
                <a:lnTo>
                  <a:pt x="417371" y="172206"/>
                </a:lnTo>
                <a:lnTo>
                  <a:pt x="421179" y="178190"/>
                </a:lnTo>
                <a:lnTo>
                  <a:pt x="424987" y="172206"/>
                </a:lnTo>
                <a:lnTo>
                  <a:pt x="429149" y="172206"/>
                </a:lnTo>
                <a:lnTo>
                  <a:pt x="423246" y="181400"/>
                </a:lnTo>
                <a:lnTo>
                  <a:pt x="429557" y="191247"/>
                </a:lnTo>
                <a:lnTo>
                  <a:pt x="425395" y="191247"/>
                </a:lnTo>
                <a:lnTo>
                  <a:pt x="421179" y="184555"/>
                </a:lnTo>
                <a:close/>
                <a:moveTo>
                  <a:pt x="446979" y="184555"/>
                </a:moveTo>
                <a:lnTo>
                  <a:pt x="442763" y="191247"/>
                </a:lnTo>
                <a:lnTo>
                  <a:pt x="438601" y="191247"/>
                </a:lnTo>
                <a:lnTo>
                  <a:pt x="444912" y="181400"/>
                </a:lnTo>
                <a:lnTo>
                  <a:pt x="439009" y="172206"/>
                </a:lnTo>
                <a:lnTo>
                  <a:pt x="443171" y="172206"/>
                </a:lnTo>
                <a:lnTo>
                  <a:pt x="446979" y="178190"/>
                </a:lnTo>
                <a:lnTo>
                  <a:pt x="450787" y="172206"/>
                </a:lnTo>
                <a:lnTo>
                  <a:pt x="454949" y="172206"/>
                </a:lnTo>
                <a:lnTo>
                  <a:pt x="449046" y="181400"/>
                </a:lnTo>
                <a:lnTo>
                  <a:pt x="455357" y="191247"/>
                </a:lnTo>
                <a:lnTo>
                  <a:pt x="451195" y="191247"/>
                </a:lnTo>
                <a:lnTo>
                  <a:pt x="446979" y="184555"/>
                </a:lnTo>
                <a:close/>
                <a:moveTo>
                  <a:pt x="472779" y="184555"/>
                </a:moveTo>
                <a:lnTo>
                  <a:pt x="468563" y="191247"/>
                </a:lnTo>
                <a:lnTo>
                  <a:pt x="464401" y="191247"/>
                </a:lnTo>
                <a:lnTo>
                  <a:pt x="470712" y="181400"/>
                </a:lnTo>
                <a:lnTo>
                  <a:pt x="464809" y="172206"/>
                </a:lnTo>
                <a:lnTo>
                  <a:pt x="468971" y="172206"/>
                </a:lnTo>
                <a:lnTo>
                  <a:pt x="472779" y="178190"/>
                </a:lnTo>
                <a:lnTo>
                  <a:pt x="476587" y="172206"/>
                </a:lnTo>
                <a:lnTo>
                  <a:pt x="480749" y="172206"/>
                </a:lnTo>
                <a:lnTo>
                  <a:pt x="474846" y="181400"/>
                </a:lnTo>
                <a:lnTo>
                  <a:pt x="481157" y="191247"/>
                </a:lnTo>
                <a:lnTo>
                  <a:pt x="476995" y="191247"/>
                </a:lnTo>
                <a:lnTo>
                  <a:pt x="472779" y="184555"/>
                </a:lnTo>
                <a:close/>
                <a:moveTo>
                  <a:pt x="498579" y="184555"/>
                </a:moveTo>
                <a:lnTo>
                  <a:pt x="494363" y="191247"/>
                </a:lnTo>
                <a:lnTo>
                  <a:pt x="490201" y="191247"/>
                </a:lnTo>
                <a:lnTo>
                  <a:pt x="496512" y="181400"/>
                </a:lnTo>
                <a:lnTo>
                  <a:pt x="490609" y="172206"/>
                </a:lnTo>
                <a:lnTo>
                  <a:pt x="494771" y="172206"/>
                </a:lnTo>
                <a:lnTo>
                  <a:pt x="498579" y="178190"/>
                </a:lnTo>
                <a:lnTo>
                  <a:pt x="502387" y="172206"/>
                </a:lnTo>
                <a:lnTo>
                  <a:pt x="506549" y="172206"/>
                </a:lnTo>
                <a:lnTo>
                  <a:pt x="500646" y="181400"/>
                </a:lnTo>
                <a:lnTo>
                  <a:pt x="506957" y="191247"/>
                </a:lnTo>
                <a:lnTo>
                  <a:pt x="502795" y="191247"/>
                </a:lnTo>
                <a:lnTo>
                  <a:pt x="498579" y="184555"/>
                </a:lnTo>
                <a:close/>
                <a:moveTo>
                  <a:pt x="8378" y="213256"/>
                </a:moveTo>
                <a:lnTo>
                  <a:pt x="4162" y="219947"/>
                </a:lnTo>
                <a:lnTo>
                  <a:pt x="0" y="219947"/>
                </a:lnTo>
                <a:lnTo>
                  <a:pt x="6310" y="210100"/>
                </a:lnTo>
                <a:lnTo>
                  <a:pt x="408" y="200907"/>
                </a:lnTo>
                <a:lnTo>
                  <a:pt x="4570" y="200907"/>
                </a:lnTo>
                <a:lnTo>
                  <a:pt x="8378" y="206891"/>
                </a:lnTo>
                <a:lnTo>
                  <a:pt x="12186" y="200907"/>
                </a:lnTo>
                <a:lnTo>
                  <a:pt x="16347" y="200907"/>
                </a:lnTo>
                <a:lnTo>
                  <a:pt x="10445" y="210100"/>
                </a:lnTo>
                <a:lnTo>
                  <a:pt x="16755" y="219947"/>
                </a:lnTo>
                <a:lnTo>
                  <a:pt x="12594" y="219947"/>
                </a:lnTo>
                <a:lnTo>
                  <a:pt x="8378" y="213256"/>
                </a:lnTo>
                <a:close/>
                <a:moveTo>
                  <a:pt x="34178" y="213256"/>
                </a:moveTo>
                <a:lnTo>
                  <a:pt x="29962" y="219947"/>
                </a:lnTo>
                <a:lnTo>
                  <a:pt x="25800" y="219947"/>
                </a:lnTo>
                <a:lnTo>
                  <a:pt x="32110" y="210100"/>
                </a:lnTo>
                <a:lnTo>
                  <a:pt x="26208" y="200907"/>
                </a:lnTo>
                <a:lnTo>
                  <a:pt x="30370" y="200907"/>
                </a:lnTo>
                <a:lnTo>
                  <a:pt x="34178" y="206891"/>
                </a:lnTo>
                <a:lnTo>
                  <a:pt x="37986" y="200907"/>
                </a:lnTo>
                <a:lnTo>
                  <a:pt x="42147" y="200907"/>
                </a:lnTo>
                <a:lnTo>
                  <a:pt x="36245" y="210100"/>
                </a:lnTo>
                <a:lnTo>
                  <a:pt x="42555" y="219947"/>
                </a:lnTo>
                <a:lnTo>
                  <a:pt x="38394" y="219947"/>
                </a:lnTo>
                <a:lnTo>
                  <a:pt x="34178" y="213256"/>
                </a:lnTo>
                <a:close/>
                <a:moveTo>
                  <a:pt x="59978" y="213256"/>
                </a:moveTo>
                <a:lnTo>
                  <a:pt x="55762" y="219947"/>
                </a:lnTo>
                <a:lnTo>
                  <a:pt x="51600" y="219947"/>
                </a:lnTo>
                <a:lnTo>
                  <a:pt x="57911" y="210100"/>
                </a:lnTo>
                <a:lnTo>
                  <a:pt x="52008" y="200907"/>
                </a:lnTo>
                <a:lnTo>
                  <a:pt x="56170" y="200907"/>
                </a:lnTo>
                <a:lnTo>
                  <a:pt x="59978" y="206891"/>
                </a:lnTo>
                <a:lnTo>
                  <a:pt x="63786" y="200907"/>
                </a:lnTo>
                <a:lnTo>
                  <a:pt x="67948" y="200907"/>
                </a:lnTo>
                <a:lnTo>
                  <a:pt x="62045" y="210100"/>
                </a:lnTo>
                <a:lnTo>
                  <a:pt x="68356" y="219947"/>
                </a:lnTo>
                <a:lnTo>
                  <a:pt x="64194" y="219947"/>
                </a:lnTo>
                <a:lnTo>
                  <a:pt x="59978" y="213256"/>
                </a:lnTo>
                <a:close/>
                <a:moveTo>
                  <a:pt x="85778" y="213256"/>
                </a:moveTo>
                <a:lnTo>
                  <a:pt x="81562" y="219947"/>
                </a:lnTo>
                <a:lnTo>
                  <a:pt x="77400" y="219947"/>
                </a:lnTo>
                <a:lnTo>
                  <a:pt x="83711" y="210100"/>
                </a:lnTo>
                <a:lnTo>
                  <a:pt x="77808" y="200907"/>
                </a:lnTo>
                <a:lnTo>
                  <a:pt x="81970" y="200907"/>
                </a:lnTo>
                <a:lnTo>
                  <a:pt x="85778" y="206891"/>
                </a:lnTo>
                <a:lnTo>
                  <a:pt x="89586" y="200907"/>
                </a:lnTo>
                <a:lnTo>
                  <a:pt x="93748" y="200907"/>
                </a:lnTo>
                <a:lnTo>
                  <a:pt x="87845" y="210100"/>
                </a:lnTo>
                <a:lnTo>
                  <a:pt x="94156" y="219947"/>
                </a:lnTo>
                <a:lnTo>
                  <a:pt x="89994" y="219947"/>
                </a:lnTo>
                <a:lnTo>
                  <a:pt x="85778" y="213256"/>
                </a:lnTo>
                <a:close/>
                <a:moveTo>
                  <a:pt x="111578" y="213256"/>
                </a:moveTo>
                <a:lnTo>
                  <a:pt x="107362" y="219947"/>
                </a:lnTo>
                <a:lnTo>
                  <a:pt x="103200" y="219947"/>
                </a:lnTo>
                <a:lnTo>
                  <a:pt x="109511" y="210100"/>
                </a:lnTo>
                <a:lnTo>
                  <a:pt x="103608" y="200907"/>
                </a:lnTo>
                <a:lnTo>
                  <a:pt x="107770" y="200907"/>
                </a:lnTo>
                <a:lnTo>
                  <a:pt x="111578" y="206891"/>
                </a:lnTo>
                <a:lnTo>
                  <a:pt x="115386" y="200907"/>
                </a:lnTo>
                <a:lnTo>
                  <a:pt x="119548" y="200907"/>
                </a:lnTo>
                <a:lnTo>
                  <a:pt x="113645" y="210100"/>
                </a:lnTo>
                <a:lnTo>
                  <a:pt x="119956" y="219947"/>
                </a:lnTo>
                <a:lnTo>
                  <a:pt x="115794" y="219947"/>
                </a:lnTo>
                <a:lnTo>
                  <a:pt x="111578" y="213256"/>
                </a:lnTo>
                <a:close/>
                <a:moveTo>
                  <a:pt x="137378" y="213256"/>
                </a:moveTo>
                <a:lnTo>
                  <a:pt x="133162" y="219947"/>
                </a:lnTo>
                <a:lnTo>
                  <a:pt x="129000" y="219947"/>
                </a:lnTo>
                <a:lnTo>
                  <a:pt x="135311" y="210100"/>
                </a:lnTo>
                <a:lnTo>
                  <a:pt x="129408" y="200907"/>
                </a:lnTo>
                <a:lnTo>
                  <a:pt x="133570" y="200907"/>
                </a:lnTo>
                <a:lnTo>
                  <a:pt x="137378" y="206891"/>
                </a:lnTo>
                <a:lnTo>
                  <a:pt x="141186" y="200907"/>
                </a:lnTo>
                <a:lnTo>
                  <a:pt x="145348" y="200907"/>
                </a:lnTo>
                <a:lnTo>
                  <a:pt x="139445" y="210100"/>
                </a:lnTo>
                <a:lnTo>
                  <a:pt x="145756" y="219947"/>
                </a:lnTo>
                <a:lnTo>
                  <a:pt x="141594" y="219947"/>
                </a:lnTo>
                <a:lnTo>
                  <a:pt x="137378" y="213256"/>
                </a:lnTo>
                <a:close/>
                <a:moveTo>
                  <a:pt x="163178" y="213256"/>
                </a:moveTo>
                <a:lnTo>
                  <a:pt x="158962" y="219947"/>
                </a:lnTo>
                <a:lnTo>
                  <a:pt x="154800" y="219947"/>
                </a:lnTo>
                <a:lnTo>
                  <a:pt x="161111" y="210100"/>
                </a:lnTo>
                <a:lnTo>
                  <a:pt x="155208" y="200907"/>
                </a:lnTo>
                <a:lnTo>
                  <a:pt x="159370" y="200907"/>
                </a:lnTo>
                <a:lnTo>
                  <a:pt x="163178" y="206891"/>
                </a:lnTo>
                <a:lnTo>
                  <a:pt x="166986" y="200907"/>
                </a:lnTo>
                <a:lnTo>
                  <a:pt x="171148" y="200907"/>
                </a:lnTo>
                <a:lnTo>
                  <a:pt x="165245" y="210100"/>
                </a:lnTo>
                <a:lnTo>
                  <a:pt x="171556" y="219947"/>
                </a:lnTo>
                <a:lnTo>
                  <a:pt x="167394" y="219947"/>
                </a:lnTo>
                <a:lnTo>
                  <a:pt x="163178" y="213256"/>
                </a:lnTo>
                <a:close/>
                <a:moveTo>
                  <a:pt x="188978" y="213256"/>
                </a:moveTo>
                <a:lnTo>
                  <a:pt x="184762" y="219947"/>
                </a:lnTo>
                <a:lnTo>
                  <a:pt x="180601" y="219947"/>
                </a:lnTo>
                <a:lnTo>
                  <a:pt x="186911" y="210100"/>
                </a:lnTo>
                <a:lnTo>
                  <a:pt x="181009" y="200907"/>
                </a:lnTo>
                <a:lnTo>
                  <a:pt x="185170" y="200907"/>
                </a:lnTo>
                <a:lnTo>
                  <a:pt x="188978" y="206891"/>
                </a:lnTo>
                <a:lnTo>
                  <a:pt x="192786" y="200907"/>
                </a:lnTo>
                <a:lnTo>
                  <a:pt x="196948" y="200907"/>
                </a:lnTo>
                <a:lnTo>
                  <a:pt x="191045" y="210100"/>
                </a:lnTo>
                <a:lnTo>
                  <a:pt x="197356" y="219947"/>
                </a:lnTo>
                <a:lnTo>
                  <a:pt x="193194" y="219947"/>
                </a:lnTo>
                <a:lnTo>
                  <a:pt x="188978" y="213256"/>
                </a:lnTo>
                <a:close/>
                <a:moveTo>
                  <a:pt x="214778" y="213256"/>
                </a:moveTo>
                <a:lnTo>
                  <a:pt x="210562" y="219947"/>
                </a:lnTo>
                <a:lnTo>
                  <a:pt x="206401" y="219947"/>
                </a:lnTo>
                <a:lnTo>
                  <a:pt x="212711" y="210100"/>
                </a:lnTo>
                <a:lnTo>
                  <a:pt x="206809" y="200907"/>
                </a:lnTo>
                <a:lnTo>
                  <a:pt x="210970" y="200907"/>
                </a:lnTo>
                <a:lnTo>
                  <a:pt x="214778" y="206891"/>
                </a:lnTo>
                <a:lnTo>
                  <a:pt x="218586" y="200907"/>
                </a:lnTo>
                <a:lnTo>
                  <a:pt x="222748" y="200907"/>
                </a:lnTo>
                <a:lnTo>
                  <a:pt x="216846" y="210100"/>
                </a:lnTo>
                <a:lnTo>
                  <a:pt x="223156" y="219947"/>
                </a:lnTo>
                <a:lnTo>
                  <a:pt x="218994" y="219947"/>
                </a:lnTo>
                <a:lnTo>
                  <a:pt x="214778" y="213256"/>
                </a:lnTo>
                <a:close/>
                <a:moveTo>
                  <a:pt x="240578" y="213256"/>
                </a:moveTo>
                <a:lnTo>
                  <a:pt x="236362" y="219947"/>
                </a:lnTo>
                <a:lnTo>
                  <a:pt x="232201" y="219947"/>
                </a:lnTo>
                <a:lnTo>
                  <a:pt x="238511" y="210100"/>
                </a:lnTo>
                <a:lnTo>
                  <a:pt x="232609" y="200907"/>
                </a:lnTo>
                <a:lnTo>
                  <a:pt x="236770" y="200907"/>
                </a:lnTo>
                <a:lnTo>
                  <a:pt x="240578" y="206891"/>
                </a:lnTo>
                <a:lnTo>
                  <a:pt x="244386" y="200907"/>
                </a:lnTo>
                <a:lnTo>
                  <a:pt x="248548" y="200907"/>
                </a:lnTo>
                <a:lnTo>
                  <a:pt x="242646" y="210100"/>
                </a:lnTo>
                <a:lnTo>
                  <a:pt x="248956" y="219947"/>
                </a:lnTo>
                <a:lnTo>
                  <a:pt x="244794" y="219947"/>
                </a:lnTo>
                <a:lnTo>
                  <a:pt x="240578" y="213256"/>
                </a:lnTo>
                <a:close/>
                <a:moveTo>
                  <a:pt x="266378" y="213256"/>
                </a:moveTo>
                <a:lnTo>
                  <a:pt x="262162" y="219947"/>
                </a:lnTo>
                <a:lnTo>
                  <a:pt x="258001" y="219947"/>
                </a:lnTo>
                <a:lnTo>
                  <a:pt x="264311" y="210100"/>
                </a:lnTo>
                <a:lnTo>
                  <a:pt x="258409" y="200907"/>
                </a:lnTo>
                <a:lnTo>
                  <a:pt x="262570" y="200907"/>
                </a:lnTo>
                <a:lnTo>
                  <a:pt x="266378" y="206891"/>
                </a:lnTo>
                <a:lnTo>
                  <a:pt x="270187" y="200907"/>
                </a:lnTo>
                <a:lnTo>
                  <a:pt x="274348" y="200907"/>
                </a:lnTo>
                <a:lnTo>
                  <a:pt x="268446" y="210100"/>
                </a:lnTo>
                <a:lnTo>
                  <a:pt x="274756" y="219947"/>
                </a:lnTo>
                <a:lnTo>
                  <a:pt x="270595" y="219947"/>
                </a:lnTo>
                <a:lnTo>
                  <a:pt x="266378" y="213256"/>
                </a:lnTo>
                <a:close/>
                <a:moveTo>
                  <a:pt x="292179" y="213256"/>
                </a:moveTo>
                <a:lnTo>
                  <a:pt x="287962" y="219947"/>
                </a:lnTo>
                <a:lnTo>
                  <a:pt x="283801" y="219947"/>
                </a:lnTo>
                <a:lnTo>
                  <a:pt x="290111" y="210100"/>
                </a:lnTo>
                <a:lnTo>
                  <a:pt x="284209" y="200907"/>
                </a:lnTo>
                <a:lnTo>
                  <a:pt x="288370" y="200907"/>
                </a:lnTo>
                <a:lnTo>
                  <a:pt x="292179" y="206891"/>
                </a:lnTo>
                <a:lnTo>
                  <a:pt x="295987" y="200907"/>
                </a:lnTo>
                <a:lnTo>
                  <a:pt x="300148" y="200907"/>
                </a:lnTo>
                <a:lnTo>
                  <a:pt x="294246" y="210100"/>
                </a:lnTo>
                <a:lnTo>
                  <a:pt x="300556" y="219947"/>
                </a:lnTo>
                <a:lnTo>
                  <a:pt x="296395" y="219947"/>
                </a:lnTo>
                <a:lnTo>
                  <a:pt x="292179" y="213256"/>
                </a:lnTo>
                <a:close/>
                <a:moveTo>
                  <a:pt x="317979" y="213256"/>
                </a:moveTo>
                <a:lnTo>
                  <a:pt x="313762" y="219947"/>
                </a:lnTo>
                <a:lnTo>
                  <a:pt x="309601" y="219947"/>
                </a:lnTo>
                <a:lnTo>
                  <a:pt x="315911" y="210100"/>
                </a:lnTo>
                <a:lnTo>
                  <a:pt x="310009" y="200907"/>
                </a:lnTo>
                <a:lnTo>
                  <a:pt x="314170" y="200907"/>
                </a:lnTo>
                <a:lnTo>
                  <a:pt x="317979" y="206891"/>
                </a:lnTo>
                <a:lnTo>
                  <a:pt x="321787" y="200907"/>
                </a:lnTo>
                <a:lnTo>
                  <a:pt x="325948" y="200907"/>
                </a:lnTo>
                <a:lnTo>
                  <a:pt x="320046" y="210100"/>
                </a:lnTo>
                <a:lnTo>
                  <a:pt x="326356" y="219947"/>
                </a:lnTo>
                <a:lnTo>
                  <a:pt x="322195" y="219947"/>
                </a:lnTo>
                <a:lnTo>
                  <a:pt x="317979" y="213256"/>
                </a:lnTo>
                <a:close/>
                <a:moveTo>
                  <a:pt x="343779" y="213256"/>
                </a:moveTo>
                <a:lnTo>
                  <a:pt x="339563" y="219947"/>
                </a:lnTo>
                <a:lnTo>
                  <a:pt x="335401" y="219947"/>
                </a:lnTo>
                <a:lnTo>
                  <a:pt x="341711" y="210100"/>
                </a:lnTo>
                <a:lnTo>
                  <a:pt x="335809" y="200907"/>
                </a:lnTo>
                <a:lnTo>
                  <a:pt x="339971" y="200907"/>
                </a:lnTo>
                <a:lnTo>
                  <a:pt x="343779" y="206891"/>
                </a:lnTo>
                <a:lnTo>
                  <a:pt x="347587" y="200907"/>
                </a:lnTo>
                <a:lnTo>
                  <a:pt x="351748" y="200907"/>
                </a:lnTo>
                <a:lnTo>
                  <a:pt x="345846" y="210100"/>
                </a:lnTo>
                <a:lnTo>
                  <a:pt x="352156" y="219947"/>
                </a:lnTo>
                <a:lnTo>
                  <a:pt x="347995" y="219947"/>
                </a:lnTo>
                <a:lnTo>
                  <a:pt x="343779" y="213256"/>
                </a:lnTo>
                <a:close/>
                <a:moveTo>
                  <a:pt x="369579" y="213256"/>
                </a:moveTo>
                <a:lnTo>
                  <a:pt x="365363" y="219947"/>
                </a:lnTo>
                <a:lnTo>
                  <a:pt x="361201" y="219947"/>
                </a:lnTo>
                <a:lnTo>
                  <a:pt x="367511" y="210100"/>
                </a:lnTo>
                <a:lnTo>
                  <a:pt x="361609" y="200907"/>
                </a:lnTo>
                <a:lnTo>
                  <a:pt x="365771" y="200907"/>
                </a:lnTo>
                <a:lnTo>
                  <a:pt x="369579" y="206891"/>
                </a:lnTo>
                <a:lnTo>
                  <a:pt x="373387" y="200907"/>
                </a:lnTo>
                <a:lnTo>
                  <a:pt x="377548" y="200907"/>
                </a:lnTo>
                <a:lnTo>
                  <a:pt x="371646" y="210100"/>
                </a:lnTo>
                <a:lnTo>
                  <a:pt x="377956" y="219947"/>
                </a:lnTo>
                <a:lnTo>
                  <a:pt x="373795" y="219947"/>
                </a:lnTo>
                <a:lnTo>
                  <a:pt x="369579" y="213256"/>
                </a:lnTo>
                <a:close/>
                <a:moveTo>
                  <a:pt x="395379" y="213256"/>
                </a:moveTo>
                <a:lnTo>
                  <a:pt x="391163" y="219947"/>
                </a:lnTo>
                <a:lnTo>
                  <a:pt x="387001" y="219947"/>
                </a:lnTo>
                <a:lnTo>
                  <a:pt x="393312" y="210100"/>
                </a:lnTo>
                <a:lnTo>
                  <a:pt x="387409" y="200907"/>
                </a:lnTo>
                <a:lnTo>
                  <a:pt x="391571" y="200907"/>
                </a:lnTo>
                <a:lnTo>
                  <a:pt x="395379" y="206891"/>
                </a:lnTo>
                <a:lnTo>
                  <a:pt x="399187" y="200907"/>
                </a:lnTo>
                <a:lnTo>
                  <a:pt x="403348" y="200907"/>
                </a:lnTo>
                <a:lnTo>
                  <a:pt x="397446" y="210100"/>
                </a:lnTo>
                <a:lnTo>
                  <a:pt x="403756" y="219947"/>
                </a:lnTo>
                <a:lnTo>
                  <a:pt x="399595" y="219947"/>
                </a:lnTo>
                <a:lnTo>
                  <a:pt x="395379" y="213256"/>
                </a:lnTo>
                <a:close/>
                <a:moveTo>
                  <a:pt x="421179" y="213256"/>
                </a:moveTo>
                <a:lnTo>
                  <a:pt x="416963" y="219947"/>
                </a:lnTo>
                <a:lnTo>
                  <a:pt x="412801" y="219947"/>
                </a:lnTo>
                <a:lnTo>
                  <a:pt x="419112" y="210100"/>
                </a:lnTo>
                <a:lnTo>
                  <a:pt x="413209" y="200907"/>
                </a:lnTo>
                <a:lnTo>
                  <a:pt x="417371" y="200907"/>
                </a:lnTo>
                <a:lnTo>
                  <a:pt x="421179" y="206891"/>
                </a:lnTo>
                <a:lnTo>
                  <a:pt x="424987" y="200907"/>
                </a:lnTo>
                <a:lnTo>
                  <a:pt x="429149" y="200907"/>
                </a:lnTo>
                <a:lnTo>
                  <a:pt x="423246" y="210100"/>
                </a:lnTo>
                <a:lnTo>
                  <a:pt x="429557" y="219947"/>
                </a:lnTo>
                <a:lnTo>
                  <a:pt x="425395" y="219947"/>
                </a:lnTo>
                <a:lnTo>
                  <a:pt x="421179" y="213256"/>
                </a:lnTo>
                <a:close/>
                <a:moveTo>
                  <a:pt x="446979" y="213256"/>
                </a:moveTo>
                <a:lnTo>
                  <a:pt x="442763" y="219947"/>
                </a:lnTo>
                <a:lnTo>
                  <a:pt x="438601" y="219947"/>
                </a:lnTo>
                <a:lnTo>
                  <a:pt x="444912" y="210100"/>
                </a:lnTo>
                <a:lnTo>
                  <a:pt x="439009" y="200907"/>
                </a:lnTo>
                <a:lnTo>
                  <a:pt x="443171" y="200907"/>
                </a:lnTo>
                <a:lnTo>
                  <a:pt x="446979" y="206891"/>
                </a:lnTo>
                <a:lnTo>
                  <a:pt x="450787" y="200907"/>
                </a:lnTo>
                <a:lnTo>
                  <a:pt x="454949" y="200907"/>
                </a:lnTo>
                <a:lnTo>
                  <a:pt x="449046" y="210100"/>
                </a:lnTo>
                <a:lnTo>
                  <a:pt x="455357" y="219947"/>
                </a:lnTo>
                <a:lnTo>
                  <a:pt x="451195" y="219947"/>
                </a:lnTo>
                <a:lnTo>
                  <a:pt x="446979" y="213256"/>
                </a:lnTo>
                <a:close/>
                <a:moveTo>
                  <a:pt x="472779" y="213256"/>
                </a:moveTo>
                <a:lnTo>
                  <a:pt x="468563" y="219947"/>
                </a:lnTo>
                <a:lnTo>
                  <a:pt x="464401" y="219947"/>
                </a:lnTo>
                <a:lnTo>
                  <a:pt x="470712" y="210100"/>
                </a:lnTo>
                <a:lnTo>
                  <a:pt x="464809" y="200907"/>
                </a:lnTo>
                <a:lnTo>
                  <a:pt x="468971" y="200907"/>
                </a:lnTo>
                <a:lnTo>
                  <a:pt x="472779" y="206891"/>
                </a:lnTo>
                <a:lnTo>
                  <a:pt x="476587" y="200907"/>
                </a:lnTo>
                <a:lnTo>
                  <a:pt x="480749" y="200907"/>
                </a:lnTo>
                <a:lnTo>
                  <a:pt x="474846" y="210100"/>
                </a:lnTo>
                <a:lnTo>
                  <a:pt x="481157" y="219947"/>
                </a:lnTo>
                <a:lnTo>
                  <a:pt x="476995" y="219947"/>
                </a:lnTo>
                <a:lnTo>
                  <a:pt x="472779" y="213256"/>
                </a:lnTo>
                <a:close/>
                <a:moveTo>
                  <a:pt x="498579" y="213256"/>
                </a:moveTo>
                <a:lnTo>
                  <a:pt x="494363" y="219947"/>
                </a:lnTo>
                <a:lnTo>
                  <a:pt x="490201" y="219947"/>
                </a:lnTo>
                <a:lnTo>
                  <a:pt x="496512" y="210100"/>
                </a:lnTo>
                <a:lnTo>
                  <a:pt x="490609" y="200907"/>
                </a:lnTo>
                <a:lnTo>
                  <a:pt x="494771" y="200907"/>
                </a:lnTo>
                <a:lnTo>
                  <a:pt x="498579" y="206891"/>
                </a:lnTo>
                <a:lnTo>
                  <a:pt x="502387" y="200907"/>
                </a:lnTo>
                <a:lnTo>
                  <a:pt x="506549" y="200907"/>
                </a:lnTo>
                <a:lnTo>
                  <a:pt x="500646" y="210100"/>
                </a:lnTo>
                <a:lnTo>
                  <a:pt x="506957" y="219947"/>
                </a:lnTo>
                <a:lnTo>
                  <a:pt x="502795" y="219947"/>
                </a:lnTo>
                <a:lnTo>
                  <a:pt x="498579" y="213256"/>
                </a:lnTo>
                <a:close/>
                <a:moveTo>
                  <a:pt x="8378" y="241957"/>
                </a:moveTo>
                <a:lnTo>
                  <a:pt x="4162" y="248648"/>
                </a:lnTo>
                <a:lnTo>
                  <a:pt x="0" y="248648"/>
                </a:lnTo>
                <a:lnTo>
                  <a:pt x="6310" y="238802"/>
                </a:lnTo>
                <a:lnTo>
                  <a:pt x="408" y="229608"/>
                </a:lnTo>
                <a:lnTo>
                  <a:pt x="4570" y="229608"/>
                </a:lnTo>
                <a:lnTo>
                  <a:pt x="8378" y="235592"/>
                </a:lnTo>
                <a:lnTo>
                  <a:pt x="12186" y="229608"/>
                </a:lnTo>
                <a:lnTo>
                  <a:pt x="16347" y="229608"/>
                </a:lnTo>
                <a:lnTo>
                  <a:pt x="10445" y="238802"/>
                </a:lnTo>
                <a:lnTo>
                  <a:pt x="16755" y="248648"/>
                </a:lnTo>
                <a:lnTo>
                  <a:pt x="12594" y="248648"/>
                </a:lnTo>
                <a:lnTo>
                  <a:pt x="8378" y="241957"/>
                </a:lnTo>
                <a:close/>
                <a:moveTo>
                  <a:pt x="34178" y="241957"/>
                </a:moveTo>
                <a:lnTo>
                  <a:pt x="29962" y="248648"/>
                </a:lnTo>
                <a:lnTo>
                  <a:pt x="25800" y="248648"/>
                </a:lnTo>
                <a:lnTo>
                  <a:pt x="32110" y="238802"/>
                </a:lnTo>
                <a:lnTo>
                  <a:pt x="26208" y="229608"/>
                </a:lnTo>
                <a:lnTo>
                  <a:pt x="30370" y="229608"/>
                </a:lnTo>
                <a:lnTo>
                  <a:pt x="34178" y="235592"/>
                </a:lnTo>
                <a:lnTo>
                  <a:pt x="37986" y="229608"/>
                </a:lnTo>
                <a:lnTo>
                  <a:pt x="42147" y="229608"/>
                </a:lnTo>
                <a:lnTo>
                  <a:pt x="36245" y="238802"/>
                </a:lnTo>
                <a:lnTo>
                  <a:pt x="42555" y="248648"/>
                </a:lnTo>
                <a:lnTo>
                  <a:pt x="38394" y="248648"/>
                </a:lnTo>
                <a:lnTo>
                  <a:pt x="34178" y="241957"/>
                </a:lnTo>
                <a:close/>
                <a:moveTo>
                  <a:pt x="59978" y="241957"/>
                </a:moveTo>
                <a:lnTo>
                  <a:pt x="55762" y="248648"/>
                </a:lnTo>
                <a:lnTo>
                  <a:pt x="51600" y="248648"/>
                </a:lnTo>
                <a:lnTo>
                  <a:pt x="57911" y="238802"/>
                </a:lnTo>
                <a:lnTo>
                  <a:pt x="52008" y="229608"/>
                </a:lnTo>
                <a:lnTo>
                  <a:pt x="56170" y="229608"/>
                </a:lnTo>
                <a:lnTo>
                  <a:pt x="59978" y="235592"/>
                </a:lnTo>
                <a:lnTo>
                  <a:pt x="63786" y="229608"/>
                </a:lnTo>
                <a:lnTo>
                  <a:pt x="67948" y="229608"/>
                </a:lnTo>
                <a:lnTo>
                  <a:pt x="62045" y="238802"/>
                </a:lnTo>
                <a:lnTo>
                  <a:pt x="68356" y="248648"/>
                </a:lnTo>
                <a:lnTo>
                  <a:pt x="64194" y="248648"/>
                </a:lnTo>
                <a:lnTo>
                  <a:pt x="59978" y="241957"/>
                </a:lnTo>
                <a:close/>
                <a:moveTo>
                  <a:pt x="85778" y="241957"/>
                </a:moveTo>
                <a:lnTo>
                  <a:pt x="81562" y="248648"/>
                </a:lnTo>
                <a:lnTo>
                  <a:pt x="77400" y="248648"/>
                </a:lnTo>
                <a:lnTo>
                  <a:pt x="83711" y="238802"/>
                </a:lnTo>
                <a:lnTo>
                  <a:pt x="77808" y="229608"/>
                </a:lnTo>
                <a:lnTo>
                  <a:pt x="81970" y="229608"/>
                </a:lnTo>
                <a:lnTo>
                  <a:pt x="85778" y="235592"/>
                </a:lnTo>
                <a:lnTo>
                  <a:pt x="89586" y="229608"/>
                </a:lnTo>
                <a:lnTo>
                  <a:pt x="93748" y="229608"/>
                </a:lnTo>
                <a:lnTo>
                  <a:pt x="87845" y="238802"/>
                </a:lnTo>
                <a:lnTo>
                  <a:pt x="94156" y="248648"/>
                </a:lnTo>
                <a:lnTo>
                  <a:pt x="89994" y="248648"/>
                </a:lnTo>
                <a:lnTo>
                  <a:pt x="85778" y="241957"/>
                </a:lnTo>
                <a:close/>
                <a:moveTo>
                  <a:pt x="111578" y="241957"/>
                </a:moveTo>
                <a:lnTo>
                  <a:pt x="107362" y="248648"/>
                </a:lnTo>
                <a:lnTo>
                  <a:pt x="103200" y="248648"/>
                </a:lnTo>
                <a:lnTo>
                  <a:pt x="109511" y="238802"/>
                </a:lnTo>
                <a:lnTo>
                  <a:pt x="103608" y="229608"/>
                </a:lnTo>
                <a:lnTo>
                  <a:pt x="107770" y="229608"/>
                </a:lnTo>
                <a:lnTo>
                  <a:pt x="111578" y="235592"/>
                </a:lnTo>
                <a:lnTo>
                  <a:pt x="115386" y="229608"/>
                </a:lnTo>
                <a:lnTo>
                  <a:pt x="119548" y="229608"/>
                </a:lnTo>
                <a:lnTo>
                  <a:pt x="113645" y="238802"/>
                </a:lnTo>
                <a:lnTo>
                  <a:pt x="119956" y="248648"/>
                </a:lnTo>
                <a:lnTo>
                  <a:pt x="115794" y="248648"/>
                </a:lnTo>
                <a:lnTo>
                  <a:pt x="111578" y="241957"/>
                </a:lnTo>
                <a:close/>
                <a:moveTo>
                  <a:pt x="137378" y="241957"/>
                </a:moveTo>
                <a:lnTo>
                  <a:pt x="133162" y="248648"/>
                </a:lnTo>
                <a:lnTo>
                  <a:pt x="129000" y="248648"/>
                </a:lnTo>
                <a:lnTo>
                  <a:pt x="135311" y="238802"/>
                </a:lnTo>
                <a:lnTo>
                  <a:pt x="129408" y="229608"/>
                </a:lnTo>
                <a:lnTo>
                  <a:pt x="133570" y="229608"/>
                </a:lnTo>
                <a:lnTo>
                  <a:pt x="137378" y="235592"/>
                </a:lnTo>
                <a:lnTo>
                  <a:pt x="141186" y="229608"/>
                </a:lnTo>
                <a:lnTo>
                  <a:pt x="145348" y="229608"/>
                </a:lnTo>
                <a:lnTo>
                  <a:pt x="139445" y="238802"/>
                </a:lnTo>
                <a:lnTo>
                  <a:pt x="145756" y="248648"/>
                </a:lnTo>
                <a:lnTo>
                  <a:pt x="141594" y="248648"/>
                </a:lnTo>
                <a:lnTo>
                  <a:pt x="137378" y="241957"/>
                </a:lnTo>
                <a:close/>
                <a:moveTo>
                  <a:pt x="163178" y="241957"/>
                </a:moveTo>
                <a:lnTo>
                  <a:pt x="158962" y="248648"/>
                </a:lnTo>
                <a:lnTo>
                  <a:pt x="154800" y="248648"/>
                </a:lnTo>
                <a:lnTo>
                  <a:pt x="161111" y="238802"/>
                </a:lnTo>
                <a:lnTo>
                  <a:pt x="155208" y="229608"/>
                </a:lnTo>
                <a:lnTo>
                  <a:pt x="159370" y="229608"/>
                </a:lnTo>
                <a:lnTo>
                  <a:pt x="163178" y="235592"/>
                </a:lnTo>
                <a:lnTo>
                  <a:pt x="166986" y="229608"/>
                </a:lnTo>
                <a:lnTo>
                  <a:pt x="171148" y="229608"/>
                </a:lnTo>
                <a:lnTo>
                  <a:pt x="165245" y="238802"/>
                </a:lnTo>
                <a:lnTo>
                  <a:pt x="171556" y="248648"/>
                </a:lnTo>
                <a:lnTo>
                  <a:pt x="167394" y="248648"/>
                </a:lnTo>
                <a:lnTo>
                  <a:pt x="163178" y="241957"/>
                </a:lnTo>
                <a:close/>
                <a:moveTo>
                  <a:pt x="188978" y="241957"/>
                </a:moveTo>
                <a:lnTo>
                  <a:pt x="184762" y="248648"/>
                </a:lnTo>
                <a:lnTo>
                  <a:pt x="180601" y="248648"/>
                </a:lnTo>
                <a:lnTo>
                  <a:pt x="186911" y="238802"/>
                </a:lnTo>
                <a:lnTo>
                  <a:pt x="181009" y="229608"/>
                </a:lnTo>
                <a:lnTo>
                  <a:pt x="185170" y="229608"/>
                </a:lnTo>
                <a:lnTo>
                  <a:pt x="188978" y="235592"/>
                </a:lnTo>
                <a:lnTo>
                  <a:pt x="192786" y="229608"/>
                </a:lnTo>
                <a:lnTo>
                  <a:pt x="196948" y="229608"/>
                </a:lnTo>
                <a:lnTo>
                  <a:pt x="191045" y="238802"/>
                </a:lnTo>
                <a:lnTo>
                  <a:pt x="197356" y="248648"/>
                </a:lnTo>
                <a:lnTo>
                  <a:pt x="193194" y="248648"/>
                </a:lnTo>
                <a:lnTo>
                  <a:pt x="188978" y="241957"/>
                </a:lnTo>
                <a:close/>
                <a:moveTo>
                  <a:pt x="214778" y="241957"/>
                </a:moveTo>
                <a:lnTo>
                  <a:pt x="210562" y="248648"/>
                </a:lnTo>
                <a:lnTo>
                  <a:pt x="206401" y="248648"/>
                </a:lnTo>
                <a:lnTo>
                  <a:pt x="212711" y="238802"/>
                </a:lnTo>
                <a:lnTo>
                  <a:pt x="206809" y="229608"/>
                </a:lnTo>
                <a:lnTo>
                  <a:pt x="210970" y="229608"/>
                </a:lnTo>
                <a:lnTo>
                  <a:pt x="214778" y="235592"/>
                </a:lnTo>
                <a:lnTo>
                  <a:pt x="218586" y="229608"/>
                </a:lnTo>
                <a:lnTo>
                  <a:pt x="222748" y="229608"/>
                </a:lnTo>
                <a:lnTo>
                  <a:pt x="216846" y="238802"/>
                </a:lnTo>
                <a:lnTo>
                  <a:pt x="223156" y="248648"/>
                </a:lnTo>
                <a:lnTo>
                  <a:pt x="218994" y="248648"/>
                </a:lnTo>
                <a:lnTo>
                  <a:pt x="214778" y="241957"/>
                </a:lnTo>
                <a:close/>
                <a:moveTo>
                  <a:pt x="240578" y="241957"/>
                </a:moveTo>
                <a:lnTo>
                  <a:pt x="236362" y="248648"/>
                </a:lnTo>
                <a:lnTo>
                  <a:pt x="232201" y="248648"/>
                </a:lnTo>
                <a:lnTo>
                  <a:pt x="238511" y="238802"/>
                </a:lnTo>
                <a:lnTo>
                  <a:pt x="232609" y="229608"/>
                </a:lnTo>
                <a:lnTo>
                  <a:pt x="236770" y="229608"/>
                </a:lnTo>
                <a:lnTo>
                  <a:pt x="240578" y="235592"/>
                </a:lnTo>
                <a:lnTo>
                  <a:pt x="244386" y="229608"/>
                </a:lnTo>
                <a:lnTo>
                  <a:pt x="248548" y="229608"/>
                </a:lnTo>
                <a:lnTo>
                  <a:pt x="242646" y="238802"/>
                </a:lnTo>
                <a:lnTo>
                  <a:pt x="248956" y="248648"/>
                </a:lnTo>
                <a:lnTo>
                  <a:pt x="244794" y="248648"/>
                </a:lnTo>
                <a:lnTo>
                  <a:pt x="240578" y="241957"/>
                </a:lnTo>
                <a:close/>
                <a:moveTo>
                  <a:pt x="266378" y="241957"/>
                </a:moveTo>
                <a:lnTo>
                  <a:pt x="262162" y="248648"/>
                </a:lnTo>
                <a:lnTo>
                  <a:pt x="258001" y="248648"/>
                </a:lnTo>
                <a:lnTo>
                  <a:pt x="264311" y="238802"/>
                </a:lnTo>
                <a:lnTo>
                  <a:pt x="258409" y="229608"/>
                </a:lnTo>
                <a:lnTo>
                  <a:pt x="262570" y="229608"/>
                </a:lnTo>
                <a:lnTo>
                  <a:pt x="266378" y="235592"/>
                </a:lnTo>
                <a:lnTo>
                  <a:pt x="270187" y="229608"/>
                </a:lnTo>
                <a:lnTo>
                  <a:pt x="274348" y="229608"/>
                </a:lnTo>
                <a:lnTo>
                  <a:pt x="268446" y="238802"/>
                </a:lnTo>
                <a:lnTo>
                  <a:pt x="274756" y="248648"/>
                </a:lnTo>
                <a:lnTo>
                  <a:pt x="270595" y="248648"/>
                </a:lnTo>
                <a:lnTo>
                  <a:pt x="266378" y="241957"/>
                </a:lnTo>
                <a:close/>
                <a:moveTo>
                  <a:pt x="292179" y="241957"/>
                </a:moveTo>
                <a:lnTo>
                  <a:pt x="287962" y="248648"/>
                </a:lnTo>
                <a:lnTo>
                  <a:pt x="283801" y="248648"/>
                </a:lnTo>
                <a:lnTo>
                  <a:pt x="290111" y="238802"/>
                </a:lnTo>
                <a:lnTo>
                  <a:pt x="284209" y="229608"/>
                </a:lnTo>
                <a:lnTo>
                  <a:pt x="288370" y="229608"/>
                </a:lnTo>
                <a:lnTo>
                  <a:pt x="292179" y="235592"/>
                </a:lnTo>
                <a:lnTo>
                  <a:pt x="295987" y="229608"/>
                </a:lnTo>
                <a:lnTo>
                  <a:pt x="300148" y="229608"/>
                </a:lnTo>
                <a:lnTo>
                  <a:pt x="294246" y="238802"/>
                </a:lnTo>
                <a:lnTo>
                  <a:pt x="300556" y="248648"/>
                </a:lnTo>
                <a:lnTo>
                  <a:pt x="296395" y="248648"/>
                </a:lnTo>
                <a:lnTo>
                  <a:pt x="292179" y="241957"/>
                </a:lnTo>
                <a:close/>
                <a:moveTo>
                  <a:pt x="317979" y="241957"/>
                </a:moveTo>
                <a:lnTo>
                  <a:pt x="313762" y="248648"/>
                </a:lnTo>
                <a:lnTo>
                  <a:pt x="309601" y="248648"/>
                </a:lnTo>
                <a:lnTo>
                  <a:pt x="315911" y="238802"/>
                </a:lnTo>
                <a:lnTo>
                  <a:pt x="310009" y="229608"/>
                </a:lnTo>
                <a:lnTo>
                  <a:pt x="314170" y="229608"/>
                </a:lnTo>
                <a:lnTo>
                  <a:pt x="317979" y="235592"/>
                </a:lnTo>
                <a:lnTo>
                  <a:pt x="321787" y="229608"/>
                </a:lnTo>
                <a:lnTo>
                  <a:pt x="325948" y="229608"/>
                </a:lnTo>
                <a:lnTo>
                  <a:pt x="320046" y="238802"/>
                </a:lnTo>
                <a:lnTo>
                  <a:pt x="326356" y="248648"/>
                </a:lnTo>
                <a:lnTo>
                  <a:pt x="322195" y="248648"/>
                </a:lnTo>
                <a:lnTo>
                  <a:pt x="317979" y="241957"/>
                </a:lnTo>
                <a:close/>
                <a:moveTo>
                  <a:pt x="343779" y="241957"/>
                </a:moveTo>
                <a:lnTo>
                  <a:pt x="339563" y="248648"/>
                </a:lnTo>
                <a:lnTo>
                  <a:pt x="335401" y="248648"/>
                </a:lnTo>
                <a:lnTo>
                  <a:pt x="341711" y="238802"/>
                </a:lnTo>
                <a:lnTo>
                  <a:pt x="335809" y="229608"/>
                </a:lnTo>
                <a:lnTo>
                  <a:pt x="339971" y="229608"/>
                </a:lnTo>
                <a:lnTo>
                  <a:pt x="343779" y="235592"/>
                </a:lnTo>
                <a:lnTo>
                  <a:pt x="347587" y="229608"/>
                </a:lnTo>
                <a:lnTo>
                  <a:pt x="351748" y="229608"/>
                </a:lnTo>
                <a:lnTo>
                  <a:pt x="345846" y="238802"/>
                </a:lnTo>
                <a:lnTo>
                  <a:pt x="352156" y="248648"/>
                </a:lnTo>
                <a:lnTo>
                  <a:pt x="347995" y="248648"/>
                </a:lnTo>
                <a:lnTo>
                  <a:pt x="343779" y="241957"/>
                </a:lnTo>
                <a:close/>
                <a:moveTo>
                  <a:pt x="369579" y="241957"/>
                </a:moveTo>
                <a:lnTo>
                  <a:pt x="365363" y="248648"/>
                </a:lnTo>
                <a:lnTo>
                  <a:pt x="361201" y="248648"/>
                </a:lnTo>
                <a:lnTo>
                  <a:pt x="367511" y="238802"/>
                </a:lnTo>
                <a:lnTo>
                  <a:pt x="361609" y="229608"/>
                </a:lnTo>
                <a:lnTo>
                  <a:pt x="365771" y="229608"/>
                </a:lnTo>
                <a:lnTo>
                  <a:pt x="369579" y="235592"/>
                </a:lnTo>
                <a:lnTo>
                  <a:pt x="373387" y="229608"/>
                </a:lnTo>
                <a:lnTo>
                  <a:pt x="377548" y="229608"/>
                </a:lnTo>
                <a:lnTo>
                  <a:pt x="371646" y="238802"/>
                </a:lnTo>
                <a:lnTo>
                  <a:pt x="377956" y="248648"/>
                </a:lnTo>
                <a:lnTo>
                  <a:pt x="373795" y="248648"/>
                </a:lnTo>
                <a:lnTo>
                  <a:pt x="369579" y="241957"/>
                </a:lnTo>
                <a:close/>
                <a:moveTo>
                  <a:pt x="395379" y="241957"/>
                </a:moveTo>
                <a:lnTo>
                  <a:pt x="391163" y="248648"/>
                </a:lnTo>
                <a:lnTo>
                  <a:pt x="387001" y="248648"/>
                </a:lnTo>
                <a:lnTo>
                  <a:pt x="393312" y="238802"/>
                </a:lnTo>
                <a:lnTo>
                  <a:pt x="387409" y="229608"/>
                </a:lnTo>
                <a:lnTo>
                  <a:pt x="391571" y="229608"/>
                </a:lnTo>
                <a:lnTo>
                  <a:pt x="395379" y="235592"/>
                </a:lnTo>
                <a:lnTo>
                  <a:pt x="399187" y="229608"/>
                </a:lnTo>
                <a:lnTo>
                  <a:pt x="403348" y="229608"/>
                </a:lnTo>
                <a:lnTo>
                  <a:pt x="397446" y="238802"/>
                </a:lnTo>
                <a:lnTo>
                  <a:pt x="403756" y="248648"/>
                </a:lnTo>
                <a:lnTo>
                  <a:pt x="399595" y="248648"/>
                </a:lnTo>
                <a:lnTo>
                  <a:pt x="395379" y="241957"/>
                </a:lnTo>
                <a:close/>
                <a:moveTo>
                  <a:pt x="421179" y="241957"/>
                </a:moveTo>
                <a:lnTo>
                  <a:pt x="416963" y="248648"/>
                </a:lnTo>
                <a:lnTo>
                  <a:pt x="412801" y="248648"/>
                </a:lnTo>
                <a:lnTo>
                  <a:pt x="419112" y="238802"/>
                </a:lnTo>
                <a:lnTo>
                  <a:pt x="413209" y="229608"/>
                </a:lnTo>
                <a:lnTo>
                  <a:pt x="417371" y="229608"/>
                </a:lnTo>
                <a:lnTo>
                  <a:pt x="421179" y="235592"/>
                </a:lnTo>
                <a:lnTo>
                  <a:pt x="424987" y="229608"/>
                </a:lnTo>
                <a:lnTo>
                  <a:pt x="429149" y="229608"/>
                </a:lnTo>
                <a:lnTo>
                  <a:pt x="423246" y="238802"/>
                </a:lnTo>
                <a:lnTo>
                  <a:pt x="429557" y="248648"/>
                </a:lnTo>
                <a:lnTo>
                  <a:pt x="425395" y="248648"/>
                </a:lnTo>
                <a:lnTo>
                  <a:pt x="421179" y="241957"/>
                </a:lnTo>
                <a:close/>
                <a:moveTo>
                  <a:pt x="446979" y="241957"/>
                </a:moveTo>
                <a:lnTo>
                  <a:pt x="442763" y="248648"/>
                </a:lnTo>
                <a:lnTo>
                  <a:pt x="438601" y="248648"/>
                </a:lnTo>
                <a:lnTo>
                  <a:pt x="444912" y="238802"/>
                </a:lnTo>
                <a:lnTo>
                  <a:pt x="439009" y="229608"/>
                </a:lnTo>
                <a:lnTo>
                  <a:pt x="443171" y="229608"/>
                </a:lnTo>
                <a:lnTo>
                  <a:pt x="446979" y="235592"/>
                </a:lnTo>
                <a:lnTo>
                  <a:pt x="450787" y="229608"/>
                </a:lnTo>
                <a:lnTo>
                  <a:pt x="454949" y="229608"/>
                </a:lnTo>
                <a:lnTo>
                  <a:pt x="449046" y="238802"/>
                </a:lnTo>
                <a:lnTo>
                  <a:pt x="455357" y="248648"/>
                </a:lnTo>
                <a:lnTo>
                  <a:pt x="451195" y="248648"/>
                </a:lnTo>
                <a:lnTo>
                  <a:pt x="446979" y="241957"/>
                </a:lnTo>
                <a:close/>
                <a:moveTo>
                  <a:pt x="472779" y="241957"/>
                </a:moveTo>
                <a:lnTo>
                  <a:pt x="468563" y="248648"/>
                </a:lnTo>
                <a:lnTo>
                  <a:pt x="464401" y="248648"/>
                </a:lnTo>
                <a:lnTo>
                  <a:pt x="470712" y="238802"/>
                </a:lnTo>
                <a:lnTo>
                  <a:pt x="464809" y="229608"/>
                </a:lnTo>
                <a:lnTo>
                  <a:pt x="468971" y="229608"/>
                </a:lnTo>
                <a:lnTo>
                  <a:pt x="472779" y="235592"/>
                </a:lnTo>
                <a:lnTo>
                  <a:pt x="476587" y="229608"/>
                </a:lnTo>
                <a:lnTo>
                  <a:pt x="480749" y="229608"/>
                </a:lnTo>
                <a:lnTo>
                  <a:pt x="474846" y="238802"/>
                </a:lnTo>
                <a:lnTo>
                  <a:pt x="481157" y="248648"/>
                </a:lnTo>
                <a:lnTo>
                  <a:pt x="476995" y="248648"/>
                </a:lnTo>
                <a:lnTo>
                  <a:pt x="472779" y="241957"/>
                </a:lnTo>
                <a:close/>
                <a:moveTo>
                  <a:pt x="498579" y="241957"/>
                </a:moveTo>
                <a:lnTo>
                  <a:pt x="494363" y="248648"/>
                </a:lnTo>
                <a:lnTo>
                  <a:pt x="490201" y="248648"/>
                </a:lnTo>
                <a:lnTo>
                  <a:pt x="496512" y="238802"/>
                </a:lnTo>
                <a:lnTo>
                  <a:pt x="490609" y="229608"/>
                </a:lnTo>
                <a:lnTo>
                  <a:pt x="494771" y="229608"/>
                </a:lnTo>
                <a:lnTo>
                  <a:pt x="498579" y="235592"/>
                </a:lnTo>
                <a:lnTo>
                  <a:pt x="502387" y="229608"/>
                </a:lnTo>
                <a:lnTo>
                  <a:pt x="506549" y="229608"/>
                </a:lnTo>
                <a:lnTo>
                  <a:pt x="500646" y="238802"/>
                </a:lnTo>
                <a:lnTo>
                  <a:pt x="506957" y="248648"/>
                </a:lnTo>
                <a:lnTo>
                  <a:pt x="502795" y="248648"/>
                </a:lnTo>
                <a:lnTo>
                  <a:pt x="498579" y="241957"/>
                </a:lnTo>
                <a:close/>
                <a:moveTo>
                  <a:pt x="8378" y="270658"/>
                </a:moveTo>
                <a:lnTo>
                  <a:pt x="4162" y="277349"/>
                </a:lnTo>
                <a:lnTo>
                  <a:pt x="0" y="277349"/>
                </a:lnTo>
                <a:lnTo>
                  <a:pt x="6310" y="267502"/>
                </a:lnTo>
                <a:lnTo>
                  <a:pt x="408" y="258309"/>
                </a:lnTo>
                <a:lnTo>
                  <a:pt x="4570" y="258309"/>
                </a:lnTo>
                <a:lnTo>
                  <a:pt x="8378" y="264293"/>
                </a:lnTo>
                <a:lnTo>
                  <a:pt x="12186" y="258309"/>
                </a:lnTo>
                <a:lnTo>
                  <a:pt x="16347" y="258309"/>
                </a:lnTo>
                <a:lnTo>
                  <a:pt x="10445" y="267502"/>
                </a:lnTo>
                <a:lnTo>
                  <a:pt x="16755" y="277349"/>
                </a:lnTo>
                <a:lnTo>
                  <a:pt x="12594" y="277349"/>
                </a:lnTo>
                <a:lnTo>
                  <a:pt x="8378" y="270658"/>
                </a:lnTo>
                <a:close/>
                <a:moveTo>
                  <a:pt x="34178" y="270658"/>
                </a:moveTo>
                <a:lnTo>
                  <a:pt x="29962" y="277349"/>
                </a:lnTo>
                <a:lnTo>
                  <a:pt x="25800" y="277349"/>
                </a:lnTo>
                <a:lnTo>
                  <a:pt x="32110" y="267502"/>
                </a:lnTo>
                <a:lnTo>
                  <a:pt x="26208" y="258309"/>
                </a:lnTo>
                <a:lnTo>
                  <a:pt x="30370" y="258309"/>
                </a:lnTo>
                <a:lnTo>
                  <a:pt x="34178" y="264293"/>
                </a:lnTo>
                <a:lnTo>
                  <a:pt x="37986" y="258309"/>
                </a:lnTo>
                <a:lnTo>
                  <a:pt x="42147" y="258309"/>
                </a:lnTo>
                <a:lnTo>
                  <a:pt x="36245" y="267502"/>
                </a:lnTo>
                <a:lnTo>
                  <a:pt x="42555" y="277349"/>
                </a:lnTo>
                <a:lnTo>
                  <a:pt x="38394" y="277349"/>
                </a:lnTo>
                <a:lnTo>
                  <a:pt x="34178" y="270658"/>
                </a:lnTo>
                <a:close/>
                <a:moveTo>
                  <a:pt x="59978" y="270658"/>
                </a:moveTo>
                <a:lnTo>
                  <a:pt x="55762" y="277349"/>
                </a:lnTo>
                <a:lnTo>
                  <a:pt x="51600" y="277349"/>
                </a:lnTo>
                <a:lnTo>
                  <a:pt x="57911" y="267502"/>
                </a:lnTo>
                <a:lnTo>
                  <a:pt x="52008" y="258309"/>
                </a:lnTo>
                <a:lnTo>
                  <a:pt x="56170" y="258309"/>
                </a:lnTo>
                <a:lnTo>
                  <a:pt x="59978" y="264293"/>
                </a:lnTo>
                <a:lnTo>
                  <a:pt x="63786" y="258309"/>
                </a:lnTo>
                <a:lnTo>
                  <a:pt x="67948" y="258309"/>
                </a:lnTo>
                <a:lnTo>
                  <a:pt x="62045" y="267502"/>
                </a:lnTo>
                <a:lnTo>
                  <a:pt x="68356" y="277349"/>
                </a:lnTo>
                <a:lnTo>
                  <a:pt x="64194" y="277349"/>
                </a:lnTo>
                <a:lnTo>
                  <a:pt x="59978" y="270658"/>
                </a:lnTo>
                <a:close/>
                <a:moveTo>
                  <a:pt x="85778" y="270658"/>
                </a:moveTo>
                <a:lnTo>
                  <a:pt x="81562" y="277349"/>
                </a:lnTo>
                <a:lnTo>
                  <a:pt x="77400" y="277349"/>
                </a:lnTo>
                <a:lnTo>
                  <a:pt x="83711" y="267502"/>
                </a:lnTo>
                <a:lnTo>
                  <a:pt x="77808" y="258309"/>
                </a:lnTo>
                <a:lnTo>
                  <a:pt x="81970" y="258309"/>
                </a:lnTo>
                <a:lnTo>
                  <a:pt x="85778" y="264293"/>
                </a:lnTo>
                <a:lnTo>
                  <a:pt x="89586" y="258309"/>
                </a:lnTo>
                <a:lnTo>
                  <a:pt x="93748" y="258309"/>
                </a:lnTo>
                <a:lnTo>
                  <a:pt x="87845" y="267502"/>
                </a:lnTo>
                <a:lnTo>
                  <a:pt x="94156" y="277349"/>
                </a:lnTo>
                <a:lnTo>
                  <a:pt x="89994" y="277349"/>
                </a:lnTo>
                <a:lnTo>
                  <a:pt x="85778" y="270658"/>
                </a:lnTo>
                <a:close/>
                <a:moveTo>
                  <a:pt x="111578" y="270658"/>
                </a:moveTo>
                <a:lnTo>
                  <a:pt x="107362" y="277349"/>
                </a:lnTo>
                <a:lnTo>
                  <a:pt x="103200" y="277349"/>
                </a:lnTo>
                <a:lnTo>
                  <a:pt x="109511" y="267502"/>
                </a:lnTo>
                <a:lnTo>
                  <a:pt x="103608" y="258309"/>
                </a:lnTo>
                <a:lnTo>
                  <a:pt x="107770" y="258309"/>
                </a:lnTo>
                <a:lnTo>
                  <a:pt x="111578" y="264293"/>
                </a:lnTo>
                <a:lnTo>
                  <a:pt x="115386" y="258309"/>
                </a:lnTo>
                <a:lnTo>
                  <a:pt x="119548" y="258309"/>
                </a:lnTo>
                <a:lnTo>
                  <a:pt x="113645" y="267502"/>
                </a:lnTo>
                <a:lnTo>
                  <a:pt x="119956" y="277349"/>
                </a:lnTo>
                <a:lnTo>
                  <a:pt x="115794" y="277349"/>
                </a:lnTo>
                <a:lnTo>
                  <a:pt x="111578" y="270658"/>
                </a:lnTo>
                <a:close/>
                <a:moveTo>
                  <a:pt x="137378" y="270658"/>
                </a:moveTo>
                <a:lnTo>
                  <a:pt x="133162" y="277349"/>
                </a:lnTo>
                <a:lnTo>
                  <a:pt x="129000" y="277349"/>
                </a:lnTo>
                <a:lnTo>
                  <a:pt x="135311" y="267502"/>
                </a:lnTo>
                <a:lnTo>
                  <a:pt x="129408" y="258309"/>
                </a:lnTo>
                <a:lnTo>
                  <a:pt x="133570" y="258309"/>
                </a:lnTo>
                <a:lnTo>
                  <a:pt x="137378" y="264293"/>
                </a:lnTo>
                <a:lnTo>
                  <a:pt x="141186" y="258309"/>
                </a:lnTo>
                <a:lnTo>
                  <a:pt x="145348" y="258309"/>
                </a:lnTo>
                <a:lnTo>
                  <a:pt x="139445" y="267502"/>
                </a:lnTo>
                <a:lnTo>
                  <a:pt x="145756" y="277349"/>
                </a:lnTo>
                <a:lnTo>
                  <a:pt x="141594" y="277349"/>
                </a:lnTo>
                <a:lnTo>
                  <a:pt x="137378" y="270658"/>
                </a:lnTo>
                <a:close/>
                <a:moveTo>
                  <a:pt x="163178" y="270658"/>
                </a:moveTo>
                <a:lnTo>
                  <a:pt x="158962" y="277349"/>
                </a:lnTo>
                <a:lnTo>
                  <a:pt x="154800" y="277349"/>
                </a:lnTo>
                <a:lnTo>
                  <a:pt x="161111" y="267502"/>
                </a:lnTo>
                <a:lnTo>
                  <a:pt x="155208" y="258309"/>
                </a:lnTo>
                <a:lnTo>
                  <a:pt x="159370" y="258309"/>
                </a:lnTo>
                <a:lnTo>
                  <a:pt x="163178" y="264293"/>
                </a:lnTo>
                <a:lnTo>
                  <a:pt x="166986" y="258309"/>
                </a:lnTo>
                <a:lnTo>
                  <a:pt x="171148" y="258309"/>
                </a:lnTo>
                <a:lnTo>
                  <a:pt x="165245" y="267502"/>
                </a:lnTo>
                <a:lnTo>
                  <a:pt x="171556" y="277349"/>
                </a:lnTo>
                <a:lnTo>
                  <a:pt x="167394" y="277349"/>
                </a:lnTo>
                <a:lnTo>
                  <a:pt x="163178" y="270658"/>
                </a:lnTo>
                <a:close/>
                <a:moveTo>
                  <a:pt x="188978" y="270658"/>
                </a:moveTo>
                <a:lnTo>
                  <a:pt x="184762" y="277349"/>
                </a:lnTo>
                <a:lnTo>
                  <a:pt x="180601" y="277349"/>
                </a:lnTo>
                <a:lnTo>
                  <a:pt x="186911" y="267502"/>
                </a:lnTo>
                <a:lnTo>
                  <a:pt x="181009" y="258309"/>
                </a:lnTo>
                <a:lnTo>
                  <a:pt x="185170" y="258309"/>
                </a:lnTo>
                <a:lnTo>
                  <a:pt x="188978" y="264293"/>
                </a:lnTo>
                <a:lnTo>
                  <a:pt x="192786" y="258309"/>
                </a:lnTo>
                <a:lnTo>
                  <a:pt x="196948" y="258309"/>
                </a:lnTo>
                <a:lnTo>
                  <a:pt x="191045" y="267502"/>
                </a:lnTo>
                <a:lnTo>
                  <a:pt x="197356" y="277349"/>
                </a:lnTo>
                <a:lnTo>
                  <a:pt x="193194" y="277349"/>
                </a:lnTo>
                <a:lnTo>
                  <a:pt x="188978" y="270658"/>
                </a:lnTo>
                <a:close/>
                <a:moveTo>
                  <a:pt x="214778" y="270658"/>
                </a:moveTo>
                <a:lnTo>
                  <a:pt x="210562" y="277349"/>
                </a:lnTo>
                <a:lnTo>
                  <a:pt x="206401" y="277349"/>
                </a:lnTo>
                <a:lnTo>
                  <a:pt x="212711" y="267502"/>
                </a:lnTo>
                <a:lnTo>
                  <a:pt x="206809" y="258309"/>
                </a:lnTo>
                <a:lnTo>
                  <a:pt x="210970" y="258309"/>
                </a:lnTo>
                <a:lnTo>
                  <a:pt x="214778" y="264293"/>
                </a:lnTo>
                <a:lnTo>
                  <a:pt x="218586" y="258309"/>
                </a:lnTo>
                <a:lnTo>
                  <a:pt x="222748" y="258309"/>
                </a:lnTo>
                <a:lnTo>
                  <a:pt x="216846" y="267502"/>
                </a:lnTo>
                <a:lnTo>
                  <a:pt x="223156" y="277349"/>
                </a:lnTo>
                <a:lnTo>
                  <a:pt x="218994" y="277349"/>
                </a:lnTo>
                <a:lnTo>
                  <a:pt x="214778" y="270658"/>
                </a:lnTo>
                <a:close/>
                <a:moveTo>
                  <a:pt x="240578" y="270658"/>
                </a:moveTo>
                <a:lnTo>
                  <a:pt x="236362" y="277349"/>
                </a:lnTo>
                <a:lnTo>
                  <a:pt x="232201" y="277349"/>
                </a:lnTo>
                <a:lnTo>
                  <a:pt x="238511" y="267502"/>
                </a:lnTo>
                <a:lnTo>
                  <a:pt x="232609" y="258309"/>
                </a:lnTo>
                <a:lnTo>
                  <a:pt x="236770" y="258309"/>
                </a:lnTo>
                <a:lnTo>
                  <a:pt x="240578" y="264293"/>
                </a:lnTo>
                <a:lnTo>
                  <a:pt x="244386" y="258309"/>
                </a:lnTo>
                <a:lnTo>
                  <a:pt x="248548" y="258309"/>
                </a:lnTo>
                <a:lnTo>
                  <a:pt x="242646" y="267502"/>
                </a:lnTo>
                <a:lnTo>
                  <a:pt x="248956" y="277349"/>
                </a:lnTo>
                <a:lnTo>
                  <a:pt x="244794" y="277349"/>
                </a:lnTo>
                <a:lnTo>
                  <a:pt x="240578" y="270658"/>
                </a:lnTo>
                <a:close/>
                <a:moveTo>
                  <a:pt x="266378" y="270658"/>
                </a:moveTo>
                <a:lnTo>
                  <a:pt x="262162" y="277349"/>
                </a:lnTo>
                <a:lnTo>
                  <a:pt x="258001" y="277349"/>
                </a:lnTo>
                <a:lnTo>
                  <a:pt x="264311" y="267502"/>
                </a:lnTo>
                <a:lnTo>
                  <a:pt x="258409" y="258309"/>
                </a:lnTo>
                <a:lnTo>
                  <a:pt x="262570" y="258309"/>
                </a:lnTo>
                <a:lnTo>
                  <a:pt x="266378" y="264293"/>
                </a:lnTo>
                <a:lnTo>
                  <a:pt x="270187" y="258309"/>
                </a:lnTo>
                <a:lnTo>
                  <a:pt x="274348" y="258309"/>
                </a:lnTo>
                <a:lnTo>
                  <a:pt x="268446" y="267502"/>
                </a:lnTo>
                <a:lnTo>
                  <a:pt x="274756" y="277349"/>
                </a:lnTo>
                <a:lnTo>
                  <a:pt x="270595" y="277349"/>
                </a:lnTo>
                <a:lnTo>
                  <a:pt x="266378" y="270658"/>
                </a:lnTo>
                <a:close/>
                <a:moveTo>
                  <a:pt x="292179" y="270658"/>
                </a:moveTo>
                <a:lnTo>
                  <a:pt x="287962" y="277349"/>
                </a:lnTo>
                <a:lnTo>
                  <a:pt x="283801" y="277349"/>
                </a:lnTo>
                <a:lnTo>
                  <a:pt x="290111" y="267502"/>
                </a:lnTo>
                <a:lnTo>
                  <a:pt x="284209" y="258309"/>
                </a:lnTo>
                <a:lnTo>
                  <a:pt x="288370" y="258309"/>
                </a:lnTo>
                <a:lnTo>
                  <a:pt x="292179" y="264293"/>
                </a:lnTo>
                <a:lnTo>
                  <a:pt x="295987" y="258309"/>
                </a:lnTo>
                <a:lnTo>
                  <a:pt x="300148" y="258309"/>
                </a:lnTo>
                <a:lnTo>
                  <a:pt x="294246" y="267502"/>
                </a:lnTo>
                <a:lnTo>
                  <a:pt x="300556" y="277349"/>
                </a:lnTo>
                <a:lnTo>
                  <a:pt x="296395" y="277349"/>
                </a:lnTo>
                <a:lnTo>
                  <a:pt x="292179" y="270658"/>
                </a:lnTo>
                <a:close/>
                <a:moveTo>
                  <a:pt x="317979" y="270658"/>
                </a:moveTo>
                <a:lnTo>
                  <a:pt x="313762" y="277349"/>
                </a:lnTo>
                <a:lnTo>
                  <a:pt x="309601" y="277349"/>
                </a:lnTo>
                <a:lnTo>
                  <a:pt x="315911" y="267502"/>
                </a:lnTo>
                <a:lnTo>
                  <a:pt x="310009" y="258309"/>
                </a:lnTo>
                <a:lnTo>
                  <a:pt x="314170" y="258309"/>
                </a:lnTo>
                <a:lnTo>
                  <a:pt x="317979" y="264293"/>
                </a:lnTo>
                <a:lnTo>
                  <a:pt x="321787" y="258309"/>
                </a:lnTo>
                <a:lnTo>
                  <a:pt x="325948" y="258309"/>
                </a:lnTo>
                <a:lnTo>
                  <a:pt x="320046" y="267502"/>
                </a:lnTo>
                <a:lnTo>
                  <a:pt x="326356" y="277349"/>
                </a:lnTo>
                <a:lnTo>
                  <a:pt x="322195" y="277349"/>
                </a:lnTo>
                <a:lnTo>
                  <a:pt x="317979" y="270658"/>
                </a:lnTo>
                <a:close/>
                <a:moveTo>
                  <a:pt x="343779" y="270658"/>
                </a:moveTo>
                <a:lnTo>
                  <a:pt x="339563" y="277349"/>
                </a:lnTo>
                <a:lnTo>
                  <a:pt x="335401" y="277349"/>
                </a:lnTo>
                <a:lnTo>
                  <a:pt x="341711" y="267502"/>
                </a:lnTo>
                <a:lnTo>
                  <a:pt x="335809" y="258309"/>
                </a:lnTo>
                <a:lnTo>
                  <a:pt x="339971" y="258309"/>
                </a:lnTo>
                <a:lnTo>
                  <a:pt x="343779" y="264293"/>
                </a:lnTo>
                <a:lnTo>
                  <a:pt x="347587" y="258309"/>
                </a:lnTo>
                <a:lnTo>
                  <a:pt x="351748" y="258309"/>
                </a:lnTo>
                <a:lnTo>
                  <a:pt x="345846" y="267502"/>
                </a:lnTo>
                <a:lnTo>
                  <a:pt x="352156" y="277349"/>
                </a:lnTo>
                <a:lnTo>
                  <a:pt x="347995" y="277349"/>
                </a:lnTo>
                <a:lnTo>
                  <a:pt x="343779" y="270658"/>
                </a:lnTo>
                <a:close/>
                <a:moveTo>
                  <a:pt x="369579" y="270658"/>
                </a:moveTo>
                <a:lnTo>
                  <a:pt x="365363" y="277349"/>
                </a:lnTo>
                <a:lnTo>
                  <a:pt x="361201" y="277349"/>
                </a:lnTo>
                <a:lnTo>
                  <a:pt x="367511" y="267502"/>
                </a:lnTo>
                <a:lnTo>
                  <a:pt x="361609" y="258309"/>
                </a:lnTo>
                <a:lnTo>
                  <a:pt x="365771" y="258309"/>
                </a:lnTo>
                <a:lnTo>
                  <a:pt x="369579" y="264293"/>
                </a:lnTo>
                <a:lnTo>
                  <a:pt x="373387" y="258309"/>
                </a:lnTo>
                <a:lnTo>
                  <a:pt x="377548" y="258309"/>
                </a:lnTo>
                <a:lnTo>
                  <a:pt x="371646" y="267502"/>
                </a:lnTo>
                <a:lnTo>
                  <a:pt x="377956" y="277349"/>
                </a:lnTo>
                <a:lnTo>
                  <a:pt x="373795" y="277349"/>
                </a:lnTo>
                <a:lnTo>
                  <a:pt x="369579" y="270658"/>
                </a:lnTo>
                <a:close/>
                <a:moveTo>
                  <a:pt x="395379" y="270658"/>
                </a:moveTo>
                <a:lnTo>
                  <a:pt x="391163" y="277349"/>
                </a:lnTo>
                <a:lnTo>
                  <a:pt x="387001" y="277349"/>
                </a:lnTo>
                <a:lnTo>
                  <a:pt x="393312" y="267502"/>
                </a:lnTo>
                <a:lnTo>
                  <a:pt x="387409" y="258309"/>
                </a:lnTo>
                <a:lnTo>
                  <a:pt x="391571" y="258309"/>
                </a:lnTo>
                <a:lnTo>
                  <a:pt x="395379" y="264293"/>
                </a:lnTo>
                <a:lnTo>
                  <a:pt x="399187" y="258309"/>
                </a:lnTo>
                <a:lnTo>
                  <a:pt x="403348" y="258309"/>
                </a:lnTo>
                <a:lnTo>
                  <a:pt x="397446" y="267502"/>
                </a:lnTo>
                <a:lnTo>
                  <a:pt x="403756" y="277349"/>
                </a:lnTo>
                <a:lnTo>
                  <a:pt x="399595" y="277349"/>
                </a:lnTo>
                <a:lnTo>
                  <a:pt x="395379" y="270658"/>
                </a:lnTo>
                <a:close/>
                <a:moveTo>
                  <a:pt x="421179" y="270658"/>
                </a:moveTo>
                <a:lnTo>
                  <a:pt x="416963" y="277349"/>
                </a:lnTo>
                <a:lnTo>
                  <a:pt x="412801" y="277349"/>
                </a:lnTo>
                <a:lnTo>
                  <a:pt x="419112" y="267502"/>
                </a:lnTo>
                <a:lnTo>
                  <a:pt x="413209" y="258309"/>
                </a:lnTo>
                <a:lnTo>
                  <a:pt x="417371" y="258309"/>
                </a:lnTo>
                <a:lnTo>
                  <a:pt x="421179" y="264293"/>
                </a:lnTo>
                <a:lnTo>
                  <a:pt x="424987" y="258309"/>
                </a:lnTo>
                <a:lnTo>
                  <a:pt x="429149" y="258309"/>
                </a:lnTo>
                <a:lnTo>
                  <a:pt x="423246" y="267502"/>
                </a:lnTo>
                <a:lnTo>
                  <a:pt x="429557" y="277349"/>
                </a:lnTo>
                <a:lnTo>
                  <a:pt x="425395" y="277349"/>
                </a:lnTo>
                <a:lnTo>
                  <a:pt x="421179" y="270658"/>
                </a:lnTo>
                <a:close/>
                <a:moveTo>
                  <a:pt x="446979" y="270658"/>
                </a:moveTo>
                <a:lnTo>
                  <a:pt x="442763" y="277349"/>
                </a:lnTo>
                <a:lnTo>
                  <a:pt x="438601" y="277349"/>
                </a:lnTo>
                <a:lnTo>
                  <a:pt x="444912" y="267502"/>
                </a:lnTo>
                <a:lnTo>
                  <a:pt x="439009" y="258309"/>
                </a:lnTo>
                <a:lnTo>
                  <a:pt x="443171" y="258309"/>
                </a:lnTo>
                <a:lnTo>
                  <a:pt x="446979" y="264293"/>
                </a:lnTo>
                <a:lnTo>
                  <a:pt x="450787" y="258309"/>
                </a:lnTo>
                <a:lnTo>
                  <a:pt x="454949" y="258309"/>
                </a:lnTo>
                <a:lnTo>
                  <a:pt x="449046" y="267502"/>
                </a:lnTo>
                <a:lnTo>
                  <a:pt x="455357" y="277349"/>
                </a:lnTo>
                <a:lnTo>
                  <a:pt x="451195" y="277349"/>
                </a:lnTo>
                <a:lnTo>
                  <a:pt x="446979" y="270658"/>
                </a:lnTo>
                <a:close/>
                <a:moveTo>
                  <a:pt x="472779" y="270658"/>
                </a:moveTo>
                <a:lnTo>
                  <a:pt x="468563" y="277349"/>
                </a:lnTo>
                <a:lnTo>
                  <a:pt x="464401" y="277349"/>
                </a:lnTo>
                <a:lnTo>
                  <a:pt x="470712" y="267502"/>
                </a:lnTo>
                <a:lnTo>
                  <a:pt x="464809" y="258309"/>
                </a:lnTo>
                <a:lnTo>
                  <a:pt x="468971" y="258309"/>
                </a:lnTo>
                <a:lnTo>
                  <a:pt x="472779" y="264293"/>
                </a:lnTo>
                <a:lnTo>
                  <a:pt x="476587" y="258309"/>
                </a:lnTo>
                <a:lnTo>
                  <a:pt x="480749" y="258309"/>
                </a:lnTo>
                <a:lnTo>
                  <a:pt x="474846" y="267502"/>
                </a:lnTo>
                <a:lnTo>
                  <a:pt x="481157" y="277349"/>
                </a:lnTo>
                <a:lnTo>
                  <a:pt x="476995" y="277349"/>
                </a:lnTo>
                <a:lnTo>
                  <a:pt x="472779" y="270658"/>
                </a:lnTo>
                <a:close/>
                <a:moveTo>
                  <a:pt x="498579" y="270658"/>
                </a:moveTo>
                <a:lnTo>
                  <a:pt x="494363" y="277349"/>
                </a:lnTo>
                <a:lnTo>
                  <a:pt x="490201" y="277349"/>
                </a:lnTo>
                <a:lnTo>
                  <a:pt x="496512" y="267502"/>
                </a:lnTo>
                <a:lnTo>
                  <a:pt x="490609" y="258309"/>
                </a:lnTo>
                <a:lnTo>
                  <a:pt x="494771" y="258309"/>
                </a:lnTo>
                <a:lnTo>
                  <a:pt x="498579" y="264293"/>
                </a:lnTo>
                <a:lnTo>
                  <a:pt x="502387" y="258309"/>
                </a:lnTo>
                <a:lnTo>
                  <a:pt x="506549" y="258309"/>
                </a:lnTo>
                <a:lnTo>
                  <a:pt x="500646" y="267502"/>
                </a:lnTo>
                <a:lnTo>
                  <a:pt x="506957" y="277349"/>
                </a:lnTo>
                <a:lnTo>
                  <a:pt x="502795" y="277349"/>
                </a:lnTo>
                <a:lnTo>
                  <a:pt x="498579" y="270658"/>
                </a:lnTo>
                <a:close/>
                <a:moveTo>
                  <a:pt x="8378" y="299359"/>
                </a:moveTo>
                <a:lnTo>
                  <a:pt x="4162" y="306050"/>
                </a:lnTo>
                <a:lnTo>
                  <a:pt x="0" y="306050"/>
                </a:lnTo>
                <a:lnTo>
                  <a:pt x="6310" y="296204"/>
                </a:lnTo>
                <a:lnTo>
                  <a:pt x="408" y="287010"/>
                </a:lnTo>
                <a:lnTo>
                  <a:pt x="4570" y="287010"/>
                </a:lnTo>
                <a:lnTo>
                  <a:pt x="8378" y="292994"/>
                </a:lnTo>
                <a:lnTo>
                  <a:pt x="12186" y="287010"/>
                </a:lnTo>
                <a:lnTo>
                  <a:pt x="16347" y="287010"/>
                </a:lnTo>
                <a:lnTo>
                  <a:pt x="10445" y="296204"/>
                </a:lnTo>
                <a:lnTo>
                  <a:pt x="16755" y="306050"/>
                </a:lnTo>
                <a:lnTo>
                  <a:pt x="12594" y="306050"/>
                </a:lnTo>
                <a:lnTo>
                  <a:pt x="8378" y="299359"/>
                </a:lnTo>
                <a:close/>
                <a:moveTo>
                  <a:pt x="34178" y="299359"/>
                </a:moveTo>
                <a:lnTo>
                  <a:pt x="29962" y="306050"/>
                </a:lnTo>
                <a:lnTo>
                  <a:pt x="25800" y="306050"/>
                </a:lnTo>
                <a:lnTo>
                  <a:pt x="32110" y="296204"/>
                </a:lnTo>
                <a:lnTo>
                  <a:pt x="26208" y="287010"/>
                </a:lnTo>
                <a:lnTo>
                  <a:pt x="30370" y="287010"/>
                </a:lnTo>
                <a:lnTo>
                  <a:pt x="34178" y="292994"/>
                </a:lnTo>
                <a:lnTo>
                  <a:pt x="37986" y="287010"/>
                </a:lnTo>
                <a:lnTo>
                  <a:pt x="42147" y="287010"/>
                </a:lnTo>
                <a:lnTo>
                  <a:pt x="36245" y="296204"/>
                </a:lnTo>
                <a:lnTo>
                  <a:pt x="42555" y="306050"/>
                </a:lnTo>
                <a:lnTo>
                  <a:pt x="38394" y="306050"/>
                </a:lnTo>
                <a:lnTo>
                  <a:pt x="34178" y="299359"/>
                </a:lnTo>
                <a:close/>
                <a:moveTo>
                  <a:pt x="59978" y="299359"/>
                </a:moveTo>
                <a:lnTo>
                  <a:pt x="55762" y="306050"/>
                </a:lnTo>
                <a:lnTo>
                  <a:pt x="51600" y="306050"/>
                </a:lnTo>
                <a:lnTo>
                  <a:pt x="57911" y="296204"/>
                </a:lnTo>
                <a:lnTo>
                  <a:pt x="52008" y="287010"/>
                </a:lnTo>
                <a:lnTo>
                  <a:pt x="56170" y="287010"/>
                </a:lnTo>
                <a:lnTo>
                  <a:pt x="59978" y="292994"/>
                </a:lnTo>
                <a:lnTo>
                  <a:pt x="63786" y="287010"/>
                </a:lnTo>
                <a:lnTo>
                  <a:pt x="67948" y="287010"/>
                </a:lnTo>
                <a:lnTo>
                  <a:pt x="62045" y="296204"/>
                </a:lnTo>
                <a:lnTo>
                  <a:pt x="68356" y="306050"/>
                </a:lnTo>
                <a:lnTo>
                  <a:pt x="64194" y="306050"/>
                </a:lnTo>
                <a:lnTo>
                  <a:pt x="59978" y="299359"/>
                </a:lnTo>
                <a:close/>
                <a:moveTo>
                  <a:pt x="85778" y="299359"/>
                </a:moveTo>
                <a:lnTo>
                  <a:pt x="81562" y="306050"/>
                </a:lnTo>
                <a:lnTo>
                  <a:pt x="77400" y="306050"/>
                </a:lnTo>
                <a:lnTo>
                  <a:pt x="83711" y="296204"/>
                </a:lnTo>
                <a:lnTo>
                  <a:pt x="77808" y="287010"/>
                </a:lnTo>
                <a:lnTo>
                  <a:pt x="81970" y="287010"/>
                </a:lnTo>
                <a:lnTo>
                  <a:pt x="85778" y="292994"/>
                </a:lnTo>
                <a:lnTo>
                  <a:pt x="89586" y="287010"/>
                </a:lnTo>
                <a:lnTo>
                  <a:pt x="93748" y="287010"/>
                </a:lnTo>
                <a:lnTo>
                  <a:pt x="87845" y="296204"/>
                </a:lnTo>
                <a:lnTo>
                  <a:pt x="94156" y="306050"/>
                </a:lnTo>
                <a:lnTo>
                  <a:pt x="89994" y="306050"/>
                </a:lnTo>
                <a:lnTo>
                  <a:pt x="85778" y="299359"/>
                </a:lnTo>
                <a:close/>
                <a:moveTo>
                  <a:pt x="111578" y="299359"/>
                </a:moveTo>
                <a:lnTo>
                  <a:pt x="107362" y="306050"/>
                </a:lnTo>
                <a:lnTo>
                  <a:pt x="103200" y="306050"/>
                </a:lnTo>
                <a:lnTo>
                  <a:pt x="109511" y="296204"/>
                </a:lnTo>
                <a:lnTo>
                  <a:pt x="103608" y="287010"/>
                </a:lnTo>
                <a:lnTo>
                  <a:pt x="107770" y="287010"/>
                </a:lnTo>
                <a:lnTo>
                  <a:pt x="111578" y="292994"/>
                </a:lnTo>
                <a:lnTo>
                  <a:pt x="115386" y="287010"/>
                </a:lnTo>
                <a:lnTo>
                  <a:pt x="119548" y="287010"/>
                </a:lnTo>
                <a:lnTo>
                  <a:pt x="113645" y="296204"/>
                </a:lnTo>
                <a:lnTo>
                  <a:pt x="119956" y="306050"/>
                </a:lnTo>
                <a:lnTo>
                  <a:pt x="115794" y="306050"/>
                </a:lnTo>
                <a:lnTo>
                  <a:pt x="111578" y="299359"/>
                </a:lnTo>
                <a:close/>
                <a:moveTo>
                  <a:pt x="137378" y="299359"/>
                </a:moveTo>
                <a:lnTo>
                  <a:pt x="133162" y="306050"/>
                </a:lnTo>
                <a:lnTo>
                  <a:pt x="129000" y="306050"/>
                </a:lnTo>
                <a:lnTo>
                  <a:pt x="135311" y="296204"/>
                </a:lnTo>
                <a:lnTo>
                  <a:pt x="129408" y="287010"/>
                </a:lnTo>
                <a:lnTo>
                  <a:pt x="133570" y="287010"/>
                </a:lnTo>
                <a:lnTo>
                  <a:pt x="137378" y="292994"/>
                </a:lnTo>
                <a:lnTo>
                  <a:pt x="141186" y="287010"/>
                </a:lnTo>
                <a:lnTo>
                  <a:pt x="145348" y="287010"/>
                </a:lnTo>
                <a:lnTo>
                  <a:pt x="139445" y="296204"/>
                </a:lnTo>
                <a:lnTo>
                  <a:pt x="145756" y="306050"/>
                </a:lnTo>
                <a:lnTo>
                  <a:pt x="141594" y="306050"/>
                </a:lnTo>
                <a:lnTo>
                  <a:pt x="137378" y="299359"/>
                </a:lnTo>
                <a:close/>
                <a:moveTo>
                  <a:pt x="163178" y="299359"/>
                </a:moveTo>
                <a:lnTo>
                  <a:pt x="158962" y="306050"/>
                </a:lnTo>
                <a:lnTo>
                  <a:pt x="154800" y="306050"/>
                </a:lnTo>
                <a:lnTo>
                  <a:pt x="161111" y="296204"/>
                </a:lnTo>
                <a:lnTo>
                  <a:pt x="155208" y="287010"/>
                </a:lnTo>
                <a:lnTo>
                  <a:pt x="159370" y="287010"/>
                </a:lnTo>
                <a:lnTo>
                  <a:pt x="163178" y="292994"/>
                </a:lnTo>
                <a:lnTo>
                  <a:pt x="166986" y="287010"/>
                </a:lnTo>
                <a:lnTo>
                  <a:pt x="171148" y="287010"/>
                </a:lnTo>
                <a:lnTo>
                  <a:pt x="165245" y="296204"/>
                </a:lnTo>
                <a:lnTo>
                  <a:pt x="171556" y="306050"/>
                </a:lnTo>
                <a:lnTo>
                  <a:pt x="167394" y="306050"/>
                </a:lnTo>
                <a:lnTo>
                  <a:pt x="163178" y="299359"/>
                </a:lnTo>
                <a:close/>
                <a:moveTo>
                  <a:pt x="188978" y="299359"/>
                </a:moveTo>
                <a:lnTo>
                  <a:pt x="184762" y="306050"/>
                </a:lnTo>
                <a:lnTo>
                  <a:pt x="180601" y="306050"/>
                </a:lnTo>
                <a:lnTo>
                  <a:pt x="186911" y="296204"/>
                </a:lnTo>
                <a:lnTo>
                  <a:pt x="181009" y="287010"/>
                </a:lnTo>
                <a:lnTo>
                  <a:pt x="185170" y="287010"/>
                </a:lnTo>
                <a:lnTo>
                  <a:pt x="188978" y="292994"/>
                </a:lnTo>
                <a:lnTo>
                  <a:pt x="192786" y="287010"/>
                </a:lnTo>
                <a:lnTo>
                  <a:pt x="196948" y="287010"/>
                </a:lnTo>
                <a:lnTo>
                  <a:pt x="191045" y="296204"/>
                </a:lnTo>
                <a:lnTo>
                  <a:pt x="197356" y="306050"/>
                </a:lnTo>
                <a:lnTo>
                  <a:pt x="193194" y="306050"/>
                </a:lnTo>
                <a:lnTo>
                  <a:pt x="188978" y="299359"/>
                </a:lnTo>
                <a:close/>
                <a:moveTo>
                  <a:pt x="214778" y="299359"/>
                </a:moveTo>
                <a:lnTo>
                  <a:pt x="210562" y="306050"/>
                </a:lnTo>
                <a:lnTo>
                  <a:pt x="206401" y="306050"/>
                </a:lnTo>
                <a:lnTo>
                  <a:pt x="212711" y="296204"/>
                </a:lnTo>
                <a:lnTo>
                  <a:pt x="206809" y="287010"/>
                </a:lnTo>
                <a:lnTo>
                  <a:pt x="210970" y="287010"/>
                </a:lnTo>
                <a:lnTo>
                  <a:pt x="214778" y="292994"/>
                </a:lnTo>
                <a:lnTo>
                  <a:pt x="218586" y="287010"/>
                </a:lnTo>
                <a:lnTo>
                  <a:pt x="222748" y="287010"/>
                </a:lnTo>
                <a:lnTo>
                  <a:pt x="216846" y="296204"/>
                </a:lnTo>
                <a:lnTo>
                  <a:pt x="223156" y="306050"/>
                </a:lnTo>
                <a:lnTo>
                  <a:pt x="218994" y="306050"/>
                </a:lnTo>
                <a:lnTo>
                  <a:pt x="214778" y="299359"/>
                </a:lnTo>
                <a:close/>
                <a:moveTo>
                  <a:pt x="240578" y="299359"/>
                </a:moveTo>
                <a:lnTo>
                  <a:pt x="236362" y="306050"/>
                </a:lnTo>
                <a:lnTo>
                  <a:pt x="232201" y="306050"/>
                </a:lnTo>
                <a:lnTo>
                  <a:pt x="238511" y="296204"/>
                </a:lnTo>
                <a:lnTo>
                  <a:pt x="232609" y="287010"/>
                </a:lnTo>
                <a:lnTo>
                  <a:pt x="236770" y="287010"/>
                </a:lnTo>
                <a:lnTo>
                  <a:pt x="240578" y="292994"/>
                </a:lnTo>
                <a:lnTo>
                  <a:pt x="244386" y="287010"/>
                </a:lnTo>
                <a:lnTo>
                  <a:pt x="248548" y="287010"/>
                </a:lnTo>
                <a:lnTo>
                  <a:pt x="242646" y="296204"/>
                </a:lnTo>
                <a:lnTo>
                  <a:pt x="248956" y="306050"/>
                </a:lnTo>
                <a:lnTo>
                  <a:pt x="244794" y="306050"/>
                </a:lnTo>
                <a:lnTo>
                  <a:pt x="240578" y="299359"/>
                </a:lnTo>
                <a:close/>
                <a:moveTo>
                  <a:pt x="266378" y="299359"/>
                </a:moveTo>
                <a:lnTo>
                  <a:pt x="262162" y="306050"/>
                </a:lnTo>
                <a:lnTo>
                  <a:pt x="258001" y="306050"/>
                </a:lnTo>
                <a:lnTo>
                  <a:pt x="264311" y="296204"/>
                </a:lnTo>
                <a:lnTo>
                  <a:pt x="258409" y="287010"/>
                </a:lnTo>
                <a:lnTo>
                  <a:pt x="262570" y="287010"/>
                </a:lnTo>
                <a:lnTo>
                  <a:pt x="266378" y="292994"/>
                </a:lnTo>
                <a:lnTo>
                  <a:pt x="270187" y="287010"/>
                </a:lnTo>
                <a:lnTo>
                  <a:pt x="274348" y="287010"/>
                </a:lnTo>
                <a:lnTo>
                  <a:pt x="268446" y="296204"/>
                </a:lnTo>
                <a:lnTo>
                  <a:pt x="274756" y="306050"/>
                </a:lnTo>
                <a:lnTo>
                  <a:pt x="270595" y="306050"/>
                </a:lnTo>
                <a:lnTo>
                  <a:pt x="266378" y="299359"/>
                </a:lnTo>
                <a:close/>
                <a:moveTo>
                  <a:pt x="292179" y="299359"/>
                </a:moveTo>
                <a:lnTo>
                  <a:pt x="287962" y="306050"/>
                </a:lnTo>
                <a:lnTo>
                  <a:pt x="283801" y="306050"/>
                </a:lnTo>
                <a:lnTo>
                  <a:pt x="290111" y="296204"/>
                </a:lnTo>
                <a:lnTo>
                  <a:pt x="284209" y="287010"/>
                </a:lnTo>
                <a:lnTo>
                  <a:pt x="288370" y="287010"/>
                </a:lnTo>
                <a:lnTo>
                  <a:pt x="292179" y="292994"/>
                </a:lnTo>
                <a:lnTo>
                  <a:pt x="295987" y="287010"/>
                </a:lnTo>
                <a:lnTo>
                  <a:pt x="300148" y="287010"/>
                </a:lnTo>
                <a:lnTo>
                  <a:pt x="294246" y="296204"/>
                </a:lnTo>
                <a:lnTo>
                  <a:pt x="300556" y="306050"/>
                </a:lnTo>
                <a:lnTo>
                  <a:pt x="296395" y="306050"/>
                </a:lnTo>
                <a:lnTo>
                  <a:pt x="292179" y="299359"/>
                </a:lnTo>
                <a:close/>
                <a:moveTo>
                  <a:pt x="317979" y="299359"/>
                </a:moveTo>
                <a:lnTo>
                  <a:pt x="313762" y="306050"/>
                </a:lnTo>
                <a:lnTo>
                  <a:pt x="309601" y="306050"/>
                </a:lnTo>
                <a:lnTo>
                  <a:pt x="315911" y="296204"/>
                </a:lnTo>
                <a:lnTo>
                  <a:pt x="310009" y="287010"/>
                </a:lnTo>
                <a:lnTo>
                  <a:pt x="314170" y="287010"/>
                </a:lnTo>
                <a:lnTo>
                  <a:pt x="317979" y="292994"/>
                </a:lnTo>
                <a:lnTo>
                  <a:pt x="321787" y="287010"/>
                </a:lnTo>
                <a:lnTo>
                  <a:pt x="325948" y="287010"/>
                </a:lnTo>
                <a:lnTo>
                  <a:pt x="320046" y="296204"/>
                </a:lnTo>
                <a:lnTo>
                  <a:pt x="326356" y="306050"/>
                </a:lnTo>
                <a:lnTo>
                  <a:pt x="322195" y="306050"/>
                </a:lnTo>
                <a:lnTo>
                  <a:pt x="317979" y="299359"/>
                </a:lnTo>
                <a:close/>
                <a:moveTo>
                  <a:pt x="343779" y="299359"/>
                </a:moveTo>
                <a:lnTo>
                  <a:pt x="339563" y="306050"/>
                </a:lnTo>
                <a:lnTo>
                  <a:pt x="335401" y="306050"/>
                </a:lnTo>
                <a:lnTo>
                  <a:pt x="341711" y="296204"/>
                </a:lnTo>
                <a:lnTo>
                  <a:pt x="335809" y="287010"/>
                </a:lnTo>
                <a:lnTo>
                  <a:pt x="339971" y="287010"/>
                </a:lnTo>
                <a:lnTo>
                  <a:pt x="343779" y="292994"/>
                </a:lnTo>
                <a:lnTo>
                  <a:pt x="347587" y="287010"/>
                </a:lnTo>
                <a:lnTo>
                  <a:pt x="351748" y="287010"/>
                </a:lnTo>
                <a:lnTo>
                  <a:pt x="345846" y="296204"/>
                </a:lnTo>
                <a:lnTo>
                  <a:pt x="352156" y="306050"/>
                </a:lnTo>
                <a:lnTo>
                  <a:pt x="347995" y="306050"/>
                </a:lnTo>
                <a:lnTo>
                  <a:pt x="343779" y="299359"/>
                </a:lnTo>
                <a:close/>
                <a:moveTo>
                  <a:pt x="369579" y="299359"/>
                </a:moveTo>
                <a:lnTo>
                  <a:pt x="365363" y="306050"/>
                </a:lnTo>
                <a:lnTo>
                  <a:pt x="361201" y="306050"/>
                </a:lnTo>
                <a:lnTo>
                  <a:pt x="367511" y="296204"/>
                </a:lnTo>
                <a:lnTo>
                  <a:pt x="361609" y="287010"/>
                </a:lnTo>
                <a:lnTo>
                  <a:pt x="365771" y="287010"/>
                </a:lnTo>
                <a:lnTo>
                  <a:pt x="369579" y="292994"/>
                </a:lnTo>
                <a:lnTo>
                  <a:pt x="373387" y="287010"/>
                </a:lnTo>
                <a:lnTo>
                  <a:pt x="377548" y="287010"/>
                </a:lnTo>
                <a:lnTo>
                  <a:pt x="371646" y="296204"/>
                </a:lnTo>
                <a:lnTo>
                  <a:pt x="377956" y="306050"/>
                </a:lnTo>
                <a:lnTo>
                  <a:pt x="373795" y="306050"/>
                </a:lnTo>
                <a:lnTo>
                  <a:pt x="369579" y="299359"/>
                </a:lnTo>
                <a:close/>
                <a:moveTo>
                  <a:pt x="395379" y="299359"/>
                </a:moveTo>
                <a:lnTo>
                  <a:pt x="391163" y="306050"/>
                </a:lnTo>
                <a:lnTo>
                  <a:pt x="387001" y="306050"/>
                </a:lnTo>
                <a:lnTo>
                  <a:pt x="393312" y="296204"/>
                </a:lnTo>
                <a:lnTo>
                  <a:pt x="387409" y="287010"/>
                </a:lnTo>
                <a:lnTo>
                  <a:pt x="391571" y="287010"/>
                </a:lnTo>
                <a:lnTo>
                  <a:pt x="395379" y="292994"/>
                </a:lnTo>
                <a:lnTo>
                  <a:pt x="399187" y="287010"/>
                </a:lnTo>
                <a:lnTo>
                  <a:pt x="403348" y="287010"/>
                </a:lnTo>
                <a:lnTo>
                  <a:pt x="397446" y="296204"/>
                </a:lnTo>
                <a:lnTo>
                  <a:pt x="403756" y="306050"/>
                </a:lnTo>
                <a:lnTo>
                  <a:pt x="399595" y="306050"/>
                </a:lnTo>
                <a:lnTo>
                  <a:pt x="395379" y="299359"/>
                </a:lnTo>
                <a:close/>
                <a:moveTo>
                  <a:pt x="421179" y="299359"/>
                </a:moveTo>
                <a:lnTo>
                  <a:pt x="416963" y="306050"/>
                </a:lnTo>
                <a:lnTo>
                  <a:pt x="412801" y="306050"/>
                </a:lnTo>
                <a:lnTo>
                  <a:pt x="419112" y="296204"/>
                </a:lnTo>
                <a:lnTo>
                  <a:pt x="413209" y="287010"/>
                </a:lnTo>
                <a:lnTo>
                  <a:pt x="417371" y="287010"/>
                </a:lnTo>
                <a:lnTo>
                  <a:pt x="421179" y="292994"/>
                </a:lnTo>
                <a:lnTo>
                  <a:pt x="424987" y="287010"/>
                </a:lnTo>
                <a:lnTo>
                  <a:pt x="429149" y="287010"/>
                </a:lnTo>
                <a:lnTo>
                  <a:pt x="423246" y="296204"/>
                </a:lnTo>
                <a:lnTo>
                  <a:pt x="429557" y="306050"/>
                </a:lnTo>
                <a:lnTo>
                  <a:pt x="425395" y="306050"/>
                </a:lnTo>
                <a:lnTo>
                  <a:pt x="421179" y="299359"/>
                </a:lnTo>
                <a:close/>
                <a:moveTo>
                  <a:pt x="446979" y="299359"/>
                </a:moveTo>
                <a:lnTo>
                  <a:pt x="442763" y="306050"/>
                </a:lnTo>
                <a:lnTo>
                  <a:pt x="438601" y="306050"/>
                </a:lnTo>
                <a:lnTo>
                  <a:pt x="444912" y="296204"/>
                </a:lnTo>
                <a:lnTo>
                  <a:pt x="439009" y="287010"/>
                </a:lnTo>
                <a:lnTo>
                  <a:pt x="443171" y="287010"/>
                </a:lnTo>
                <a:lnTo>
                  <a:pt x="446979" y="292994"/>
                </a:lnTo>
                <a:lnTo>
                  <a:pt x="450787" y="287010"/>
                </a:lnTo>
                <a:lnTo>
                  <a:pt x="454949" y="287010"/>
                </a:lnTo>
                <a:lnTo>
                  <a:pt x="449046" y="296204"/>
                </a:lnTo>
                <a:lnTo>
                  <a:pt x="455357" y="306050"/>
                </a:lnTo>
                <a:lnTo>
                  <a:pt x="451195" y="306050"/>
                </a:lnTo>
                <a:lnTo>
                  <a:pt x="446979" y="299359"/>
                </a:lnTo>
                <a:close/>
                <a:moveTo>
                  <a:pt x="472779" y="299359"/>
                </a:moveTo>
                <a:lnTo>
                  <a:pt x="468563" y="306050"/>
                </a:lnTo>
                <a:lnTo>
                  <a:pt x="464401" y="306050"/>
                </a:lnTo>
                <a:lnTo>
                  <a:pt x="470712" y="296204"/>
                </a:lnTo>
                <a:lnTo>
                  <a:pt x="464809" y="287010"/>
                </a:lnTo>
                <a:lnTo>
                  <a:pt x="468971" y="287010"/>
                </a:lnTo>
                <a:lnTo>
                  <a:pt x="472779" y="292994"/>
                </a:lnTo>
                <a:lnTo>
                  <a:pt x="476587" y="287010"/>
                </a:lnTo>
                <a:lnTo>
                  <a:pt x="480749" y="287010"/>
                </a:lnTo>
                <a:lnTo>
                  <a:pt x="474846" y="296204"/>
                </a:lnTo>
                <a:lnTo>
                  <a:pt x="481157" y="306050"/>
                </a:lnTo>
                <a:lnTo>
                  <a:pt x="476995" y="306050"/>
                </a:lnTo>
                <a:lnTo>
                  <a:pt x="472779" y="299359"/>
                </a:lnTo>
                <a:close/>
                <a:moveTo>
                  <a:pt x="498579" y="299359"/>
                </a:moveTo>
                <a:lnTo>
                  <a:pt x="494363" y="306050"/>
                </a:lnTo>
                <a:lnTo>
                  <a:pt x="490201" y="306050"/>
                </a:lnTo>
                <a:lnTo>
                  <a:pt x="496512" y="296204"/>
                </a:lnTo>
                <a:lnTo>
                  <a:pt x="490609" y="287010"/>
                </a:lnTo>
                <a:lnTo>
                  <a:pt x="494771" y="287010"/>
                </a:lnTo>
                <a:lnTo>
                  <a:pt x="498579" y="292994"/>
                </a:lnTo>
                <a:lnTo>
                  <a:pt x="502387" y="287010"/>
                </a:lnTo>
                <a:lnTo>
                  <a:pt x="506549" y="287010"/>
                </a:lnTo>
                <a:lnTo>
                  <a:pt x="500646" y="296204"/>
                </a:lnTo>
                <a:lnTo>
                  <a:pt x="506957" y="306050"/>
                </a:lnTo>
                <a:lnTo>
                  <a:pt x="502795" y="306050"/>
                </a:lnTo>
                <a:lnTo>
                  <a:pt x="498579" y="299359"/>
                </a:lnTo>
                <a:close/>
                <a:moveTo>
                  <a:pt x="8378" y="328060"/>
                </a:moveTo>
                <a:lnTo>
                  <a:pt x="4162" y="334751"/>
                </a:lnTo>
                <a:lnTo>
                  <a:pt x="0" y="334751"/>
                </a:lnTo>
                <a:lnTo>
                  <a:pt x="6310" y="324904"/>
                </a:lnTo>
                <a:lnTo>
                  <a:pt x="408" y="315710"/>
                </a:lnTo>
                <a:lnTo>
                  <a:pt x="4570" y="315710"/>
                </a:lnTo>
                <a:lnTo>
                  <a:pt x="8378" y="321695"/>
                </a:lnTo>
                <a:lnTo>
                  <a:pt x="12186" y="315710"/>
                </a:lnTo>
                <a:lnTo>
                  <a:pt x="16347" y="315710"/>
                </a:lnTo>
                <a:lnTo>
                  <a:pt x="10445" y="324904"/>
                </a:lnTo>
                <a:lnTo>
                  <a:pt x="16755" y="334751"/>
                </a:lnTo>
                <a:lnTo>
                  <a:pt x="12594" y="334751"/>
                </a:lnTo>
                <a:lnTo>
                  <a:pt x="8378" y="328060"/>
                </a:lnTo>
                <a:close/>
                <a:moveTo>
                  <a:pt x="34178" y="328060"/>
                </a:moveTo>
                <a:lnTo>
                  <a:pt x="29962" y="334751"/>
                </a:lnTo>
                <a:lnTo>
                  <a:pt x="25800" y="334751"/>
                </a:lnTo>
                <a:lnTo>
                  <a:pt x="32110" y="324904"/>
                </a:lnTo>
                <a:lnTo>
                  <a:pt x="26208" y="315710"/>
                </a:lnTo>
                <a:lnTo>
                  <a:pt x="30370" y="315710"/>
                </a:lnTo>
                <a:lnTo>
                  <a:pt x="34178" y="321695"/>
                </a:lnTo>
                <a:lnTo>
                  <a:pt x="37986" y="315710"/>
                </a:lnTo>
                <a:lnTo>
                  <a:pt x="42147" y="315710"/>
                </a:lnTo>
                <a:lnTo>
                  <a:pt x="36245" y="324904"/>
                </a:lnTo>
                <a:lnTo>
                  <a:pt x="42555" y="334751"/>
                </a:lnTo>
                <a:lnTo>
                  <a:pt x="38394" y="334751"/>
                </a:lnTo>
                <a:lnTo>
                  <a:pt x="34178" y="328060"/>
                </a:lnTo>
                <a:close/>
                <a:moveTo>
                  <a:pt x="59978" y="328060"/>
                </a:moveTo>
                <a:lnTo>
                  <a:pt x="55762" y="334751"/>
                </a:lnTo>
                <a:lnTo>
                  <a:pt x="51600" y="334751"/>
                </a:lnTo>
                <a:lnTo>
                  <a:pt x="57911" y="324904"/>
                </a:lnTo>
                <a:lnTo>
                  <a:pt x="52008" y="315710"/>
                </a:lnTo>
                <a:lnTo>
                  <a:pt x="56170" y="315710"/>
                </a:lnTo>
                <a:lnTo>
                  <a:pt x="59978" y="321695"/>
                </a:lnTo>
                <a:lnTo>
                  <a:pt x="63786" y="315710"/>
                </a:lnTo>
                <a:lnTo>
                  <a:pt x="67948" y="315710"/>
                </a:lnTo>
                <a:lnTo>
                  <a:pt x="62045" y="324904"/>
                </a:lnTo>
                <a:lnTo>
                  <a:pt x="68356" y="334751"/>
                </a:lnTo>
                <a:lnTo>
                  <a:pt x="64194" y="334751"/>
                </a:lnTo>
                <a:lnTo>
                  <a:pt x="59978" y="328060"/>
                </a:lnTo>
                <a:close/>
                <a:moveTo>
                  <a:pt x="85778" y="328060"/>
                </a:moveTo>
                <a:lnTo>
                  <a:pt x="81562" y="334751"/>
                </a:lnTo>
                <a:lnTo>
                  <a:pt x="77400" y="334751"/>
                </a:lnTo>
                <a:lnTo>
                  <a:pt x="83711" y="324904"/>
                </a:lnTo>
                <a:lnTo>
                  <a:pt x="77808" y="315710"/>
                </a:lnTo>
                <a:lnTo>
                  <a:pt x="81970" y="315710"/>
                </a:lnTo>
                <a:lnTo>
                  <a:pt x="85778" y="321695"/>
                </a:lnTo>
                <a:lnTo>
                  <a:pt x="89586" y="315710"/>
                </a:lnTo>
                <a:lnTo>
                  <a:pt x="93748" y="315710"/>
                </a:lnTo>
                <a:lnTo>
                  <a:pt x="87845" y="324904"/>
                </a:lnTo>
                <a:lnTo>
                  <a:pt x="94156" y="334751"/>
                </a:lnTo>
                <a:lnTo>
                  <a:pt x="89994" y="334751"/>
                </a:lnTo>
                <a:lnTo>
                  <a:pt x="85778" y="328060"/>
                </a:lnTo>
                <a:close/>
                <a:moveTo>
                  <a:pt x="111578" y="328060"/>
                </a:moveTo>
                <a:lnTo>
                  <a:pt x="107362" y="334751"/>
                </a:lnTo>
                <a:lnTo>
                  <a:pt x="103200" y="334751"/>
                </a:lnTo>
                <a:lnTo>
                  <a:pt x="109511" y="324904"/>
                </a:lnTo>
                <a:lnTo>
                  <a:pt x="103608" y="315710"/>
                </a:lnTo>
                <a:lnTo>
                  <a:pt x="107770" y="315710"/>
                </a:lnTo>
                <a:lnTo>
                  <a:pt x="111578" y="321695"/>
                </a:lnTo>
                <a:lnTo>
                  <a:pt x="115386" y="315710"/>
                </a:lnTo>
                <a:lnTo>
                  <a:pt x="119548" y="315710"/>
                </a:lnTo>
                <a:lnTo>
                  <a:pt x="113645" y="324904"/>
                </a:lnTo>
                <a:lnTo>
                  <a:pt x="119956" y="334751"/>
                </a:lnTo>
                <a:lnTo>
                  <a:pt x="115794" y="334751"/>
                </a:lnTo>
                <a:lnTo>
                  <a:pt x="111578" y="328060"/>
                </a:lnTo>
                <a:close/>
                <a:moveTo>
                  <a:pt x="137378" y="328060"/>
                </a:moveTo>
                <a:lnTo>
                  <a:pt x="133162" y="334751"/>
                </a:lnTo>
                <a:lnTo>
                  <a:pt x="129000" y="334751"/>
                </a:lnTo>
                <a:lnTo>
                  <a:pt x="135311" y="324904"/>
                </a:lnTo>
                <a:lnTo>
                  <a:pt x="129408" y="315710"/>
                </a:lnTo>
                <a:lnTo>
                  <a:pt x="133570" y="315710"/>
                </a:lnTo>
                <a:lnTo>
                  <a:pt x="137378" y="321695"/>
                </a:lnTo>
                <a:lnTo>
                  <a:pt x="141186" y="315710"/>
                </a:lnTo>
                <a:lnTo>
                  <a:pt x="145348" y="315710"/>
                </a:lnTo>
                <a:lnTo>
                  <a:pt x="139445" y="324904"/>
                </a:lnTo>
                <a:lnTo>
                  <a:pt x="145756" y="334751"/>
                </a:lnTo>
                <a:lnTo>
                  <a:pt x="141594" y="334751"/>
                </a:lnTo>
                <a:lnTo>
                  <a:pt x="137378" y="328060"/>
                </a:lnTo>
                <a:close/>
                <a:moveTo>
                  <a:pt x="163178" y="328060"/>
                </a:moveTo>
                <a:lnTo>
                  <a:pt x="158962" y="334751"/>
                </a:lnTo>
                <a:lnTo>
                  <a:pt x="154800" y="334751"/>
                </a:lnTo>
                <a:lnTo>
                  <a:pt x="161111" y="324904"/>
                </a:lnTo>
                <a:lnTo>
                  <a:pt x="155208" y="315710"/>
                </a:lnTo>
                <a:lnTo>
                  <a:pt x="159370" y="315710"/>
                </a:lnTo>
                <a:lnTo>
                  <a:pt x="163178" y="321695"/>
                </a:lnTo>
                <a:lnTo>
                  <a:pt x="166986" y="315710"/>
                </a:lnTo>
                <a:lnTo>
                  <a:pt x="171148" y="315710"/>
                </a:lnTo>
                <a:lnTo>
                  <a:pt x="165245" y="324904"/>
                </a:lnTo>
                <a:lnTo>
                  <a:pt x="171556" y="334751"/>
                </a:lnTo>
                <a:lnTo>
                  <a:pt x="167394" y="334751"/>
                </a:lnTo>
                <a:lnTo>
                  <a:pt x="163178" y="328060"/>
                </a:lnTo>
                <a:close/>
                <a:moveTo>
                  <a:pt x="188978" y="328060"/>
                </a:moveTo>
                <a:lnTo>
                  <a:pt x="184762" y="334751"/>
                </a:lnTo>
                <a:lnTo>
                  <a:pt x="180601" y="334751"/>
                </a:lnTo>
                <a:lnTo>
                  <a:pt x="186911" y="324904"/>
                </a:lnTo>
                <a:lnTo>
                  <a:pt x="181009" y="315710"/>
                </a:lnTo>
                <a:lnTo>
                  <a:pt x="185170" y="315710"/>
                </a:lnTo>
                <a:lnTo>
                  <a:pt x="188978" y="321695"/>
                </a:lnTo>
                <a:lnTo>
                  <a:pt x="192786" y="315710"/>
                </a:lnTo>
                <a:lnTo>
                  <a:pt x="196948" y="315710"/>
                </a:lnTo>
                <a:lnTo>
                  <a:pt x="191045" y="324904"/>
                </a:lnTo>
                <a:lnTo>
                  <a:pt x="197356" y="334751"/>
                </a:lnTo>
                <a:lnTo>
                  <a:pt x="193194" y="334751"/>
                </a:lnTo>
                <a:lnTo>
                  <a:pt x="188978" y="328060"/>
                </a:lnTo>
                <a:close/>
                <a:moveTo>
                  <a:pt x="214778" y="328060"/>
                </a:moveTo>
                <a:lnTo>
                  <a:pt x="210562" y="334751"/>
                </a:lnTo>
                <a:lnTo>
                  <a:pt x="206401" y="334751"/>
                </a:lnTo>
                <a:lnTo>
                  <a:pt x="212711" y="324904"/>
                </a:lnTo>
                <a:lnTo>
                  <a:pt x="206809" y="315710"/>
                </a:lnTo>
                <a:lnTo>
                  <a:pt x="210970" y="315710"/>
                </a:lnTo>
                <a:lnTo>
                  <a:pt x="214778" y="321695"/>
                </a:lnTo>
                <a:lnTo>
                  <a:pt x="218586" y="315710"/>
                </a:lnTo>
                <a:lnTo>
                  <a:pt x="222748" y="315710"/>
                </a:lnTo>
                <a:lnTo>
                  <a:pt x="216846" y="324904"/>
                </a:lnTo>
                <a:lnTo>
                  <a:pt x="223156" y="334751"/>
                </a:lnTo>
                <a:lnTo>
                  <a:pt x="218994" y="334751"/>
                </a:lnTo>
                <a:lnTo>
                  <a:pt x="214778" y="328060"/>
                </a:lnTo>
                <a:close/>
                <a:moveTo>
                  <a:pt x="240578" y="328060"/>
                </a:moveTo>
                <a:lnTo>
                  <a:pt x="236362" y="334751"/>
                </a:lnTo>
                <a:lnTo>
                  <a:pt x="232201" y="334751"/>
                </a:lnTo>
                <a:lnTo>
                  <a:pt x="238511" y="324904"/>
                </a:lnTo>
                <a:lnTo>
                  <a:pt x="232609" y="315710"/>
                </a:lnTo>
                <a:lnTo>
                  <a:pt x="236770" y="315710"/>
                </a:lnTo>
                <a:lnTo>
                  <a:pt x="240578" y="321695"/>
                </a:lnTo>
                <a:lnTo>
                  <a:pt x="244386" y="315710"/>
                </a:lnTo>
                <a:lnTo>
                  <a:pt x="248548" y="315710"/>
                </a:lnTo>
                <a:lnTo>
                  <a:pt x="242646" y="324904"/>
                </a:lnTo>
                <a:lnTo>
                  <a:pt x="248956" y="334751"/>
                </a:lnTo>
                <a:lnTo>
                  <a:pt x="244794" y="334751"/>
                </a:lnTo>
                <a:lnTo>
                  <a:pt x="240578" y="328060"/>
                </a:lnTo>
                <a:close/>
                <a:moveTo>
                  <a:pt x="266378" y="328060"/>
                </a:moveTo>
                <a:lnTo>
                  <a:pt x="262162" y="334751"/>
                </a:lnTo>
                <a:lnTo>
                  <a:pt x="258001" y="334751"/>
                </a:lnTo>
                <a:lnTo>
                  <a:pt x="264311" y="324904"/>
                </a:lnTo>
                <a:lnTo>
                  <a:pt x="258409" y="315710"/>
                </a:lnTo>
                <a:lnTo>
                  <a:pt x="262570" y="315710"/>
                </a:lnTo>
                <a:lnTo>
                  <a:pt x="266378" y="321695"/>
                </a:lnTo>
                <a:lnTo>
                  <a:pt x="270187" y="315710"/>
                </a:lnTo>
                <a:lnTo>
                  <a:pt x="274348" y="315710"/>
                </a:lnTo>
                <a:lnTo>
                  <a:pt x="268446" y="324904"/>
                </a:lnTo>
                <a:lnTo>
                  <a:pt x="274756" y="334751"/>
                </a:lnTo>
                <a:lnTo>
                  <a:pt x="270595" y="334751"/>
                </a:lnTo>
                <a:lnTo>
                  <a:pt x="266378" y="328060"/>
                </a:lnTo>
                <a:close/>
                <a:moveTo>
                  <a:pt x="292179" y="328060"/>
                </a:moveTo>
                <a:lnTo>
                  <a:pt x="287962" y="334751"/>
                </a:lnTo>
                <a:lnTo>
                  <a:pt x="283801" y="334751"/>
                </a:lnTo>
                <a:lnTo>
                  <a:pt x="290111" y="324904"/>
                </a:lnTo>
                <a:lnTo>
                  <a:pt x="284209" y="315710"/>
                </a:lnTo>
                <a:lnTo>
                  <a:pt x="288370" y="315710"/>
                </a:lnTo>
                <a:lnTo>
                  <a:pt x="292179" y="321695"/>
                </a:lnTo>
                <a:lnTo>
                  <a:pt x="295987" y="315710"/>
                </a:lnTo>
                <a:lnTo>
                  <a:pt x="300148" y="315710"/>
                </a:lnTo>
                <a:lnTo>
                  <a:pt x="294246" y="324904"/>
                </a:lnTo>
                <a:lnTo>
                  <a:pt x="300556" y="334751"/>
                </a:lnTo>
                <a:lnTo>
                  <a:pt x="296395" y="334751"/>
                </a:lnTo>
                <a:lnTo>
                  <a:pt x="292179" y="328060"/>
                </a:lnTo>
                <a:close/>
                <a:moveTo>
                  <a:pt x="317979" y="328060"/>
                </a:moveTo>
                <a:lnTo>
                  <a:pt x="313762" y="334751"/>
                </a:lnTo>
                <a:lnTo>
                  <a:pt x="309601" y="334751"/>
                </a:lnTo>
                <a:lnTo>
                  <a:pt x="315911" y="324904"/>
                </a:lnTo>
                <a:lnTo>
                  <a:pt x="310009" y="315710"/>
                </a:lnTo>
                <a:lnTo>
                  <a:pt x="314170" y="315710"/>
                </a:lnTo>
                <a:lnTo>
                  <a:pt x="317979" y="321695"/>
                </a:lnTo>
                <a:lnTo>
                  <a:pt x="321787" y="315710"/>
                </a:lnTo>
                <a:lnTo>
                  <a:pt x="325948" y="315710"/>
                </a:lnTo>
                <a:lnTo>
                  <a:pt x="320046" y="324904"/>
                </a:lnTo>
                <a:lnTo>
                  <a:pt x="326356" y="334751"/>
                </a:lnTo>
                <a:lnTo>
                  <a:pt x="322195" y="334751"/>
                </a:lnTo>
                <a:lnTo>
                  <a:pt x="317979" y="328060"/>
                </a:lnTo>
                <a:close/>
                <a:moveTo>
                  <a:pt x="343779" y="328060"/>
                </a:moveTo>
                <a:lnTo>
                  <a:pt x="339563" y="334751"/>
                </a:lnTo>
                <a:lnTo>
                  <a:pt x="335401" y="334751"/>
                </a:lnTo>
                <a:lnTo>
                  <a:pt x="341711" y="324904"/>
                </a:lnTo>
                <a:lnTo>
                  <a:pt x="335809" y="315710"/>
                </a:lnTo>
                <a:lnTo>
                  <a:pt x="339971" y="315710"/>
                </a:lnTo>
                <a:lnTo>
                  <a:pt x="343779" y="321695"/>
                </a:lnTo>
                <a:lnTo>
                  <a:pt x="347587" y="315710"/>
                </a:lnTo>
                <a:lnTo>
                  <a:pt x="351748" y="315710"/>
                </a:lnTo>
                <a:lnTo>
                  <a:pt x="345846" y="324904"/>
                </a:lnTo>
                <a:lnTo>
                  <a:pt x="352156" y="334751"/>
                </a:lnTo>
                <a:lnTo>
                  <a:pt x="347995" y="334751"/>
                </a:lnTo>
                <a:lnTo>
                  <a:pt x="343779" y="328060"/>
                </a:lnTo>
                <a:close/>
                <a:moveTo>
                  <a:pt x="369579" y="328060"/>
                </a:moveTo>
                <a:lnTo>
                  <a:pt x="365363" y="334751"/>
                </a:lnTo>
                <a:lnTo>
                  <a:pt x="361201" y="334751"/>
                </a:lnTo>
                <a:lnTo>
                  <a:pt x="367511" y="324904"/>
                </a:lnTo>
                <a:lnTo>
                  <a:pt x="361609" y="315710"/>
                </a:lnTo>
                <a:lnTo>
                  <a:pt x="365771" y="315710"/>
                </a:lnTo>
                <a:lnTo>
                  <a:pt x="369579" y="321695"/>
                </a:lnTo>
                <a:lnTo>
                  <a:pt x="373387" y="315710"/>
                </a:lnTo>
                <a:lnTo>
                  <a:pt x="377548" y="315710"/>
                </a:lnTo>
                <a:lnTo>
                  <a:pt x="371646" y="324904"/>
                </a:lnTo>
                <a:lnTo>
                  <a:pt x="377956" y="334751"/>
                </a:lnTo>
                <a:lnTo>
                  <a:pt x="373795" y="334751"/>
                </a:lnTo>
                <a:lnTo>
                  <a:pt x="369579" y="328060"/>
                </a:lnTo>
                <a:close/>
                <a:moveTo>
                  <a:pt x="395379" y="328060"/>
                </a:moveTo>
                <a:lnTo>
                  <a:pt x="391163" y="334751"/>
                </a:lnTo>
                <a:lnTo>
                  <a:pt x="387001" y="334751"/>
                </a:lnTo>
                <a:lnTo>
                  <a:pt x="393312" y="324904"/>
                </a:lnTo>
                <a:lnTo>
                  <a:pt x="387409" y="315710"/>
                </a:lnTo>
                <a:lnTo>
                  <a:pt x="391571" y="315710"/>
                </a:lnTo>
                <a:lnTo>
                  <a:pt x="395379" y="321695"/>
                </a:lnTo>
                <a:lnTo>
                  <a:pt x="399187" y="315710"/>
                </a:lnTo>
                <a:lnTo>
                  <a:pt x="403348" y="315710"/>
                </a:lnTo>
                <a:lnTo>
                  <a:pt x="397446" y="324904"/>
                </a:lnTo>
                <a:lnTo>
                  <a:pt x="403756" y="334751"/>
                </a:lnTo>
                <a:lnTo>
                  <a:pt x="399595" y="334751"/>
                </a:lnTo>
                <a:lnTo>
                  <a:pt x="395379" y="328060"/>
                </a:lnTo>
                <a:close/>
                <a:moveTo>
                  <a:pt x="421179" y="328060"/>
                </a:moveTo>
                <a:lnTo>
                  <a:pt x="416963" y="334751"/>
                </a:lnTo>
                <a:lnTo>
                  <a:pt x="412801" y="334751"/>
                </a:lnTo>
                <a:lnTo>
                  <a:pt x="419112" y="324904"/>
                </a:lnTo>
                <a:lnTo>
                  <a:pt x="413209" y="315710"/>
                </a:lnTo>
                <a:lnTo>
                  <a:pt x="417371" y="315710"/>
                </a:lnTo>
                <a:lnTo>
                  <a:pt x="421179" y="321695"/>
                </a:lnTo>
                <a:lnTo>
                  <a:pt x="424987" y="315710"/>
                </a:lnTo>
                <a:lnTo>
                  <a:pt x="429149" y="315710"/>
                </a:lnTo>
                <a:lnTo>
                  <a:pt x="423246" y="324904"/>
                </a:lnTo>
                <a:lnTo>
                  <a:pt x="429557" y="334751"/>
                </a:lnTo>
                <a:lnTo>
                  <a:pt x="425395" y="334751"/>
                </a:lnTo>
                <a:lnTo>
                  <a:pt x="421179" y="328060"/>
                </a:lnTo>
                <a:close/>
                <a:moveTo>
                  <a:pt x="446979" y="328060"/>
                </a:moveTo>
                <a:lnTo>
                  <a:pt x="442763" y="334751"/>
                </a:lnTo>
                <a:lnTo>
                  <a:pt x="438601" y="334751"/>
                </a:lnTo>
                <a:lnTo>
                  <a:pt x="444912" y="324904"/>
                </a:lnTo>
                <a:lnTo>
                  <a:pt x="439009" y="315710"/>
                </a:lnTo>
                <a:lnTo>
                  <a:pt x="443171" y="315710"/>
                </a:lnTo>
                <a:lnTo>
                  <a:pt x="446979" y="321695"/>
                </a:lnTo>
                <a:lnTo>
                  <a:pt x="450787" y="315710"/>
                </a:lnTo>
                <a:lnTo>
                  <a:pt x="454949" y="315710"/>
                </a:lnTo>
                <a:lnTo>
                  <a:pt x="449046" y="324904"/>
                </a:lnTo>
                <a:lnTo>
                  <a:pt x="455357" y="334751"/>
                </a:lnTo>
                <a:lnTo>
                  <a:pt x="451195" y="334751"/>
                </a:lnTo>
                <a:lnTo>
                  <a:pt x="446979" y="328060"/>
                </a:lnTo>
                <a:close/>
                <a:moveTo>
                  <a:pt x="472779" y="328060"/>
                </a:moveTo>
                <a:lnTo>
                  <a:pt x="468563" y="334751"/>
                </a:lnTo>
                <a:lnTo>
                  <a:pt x="464401" y="334751"/>
                </a:lnTo>
                <a:lnTo>
                  <a:pt x="470712" y="324904"/>
                </a:lnTo>
                <a:lnTo>
                  <a:pt x="464809" y="315710"/>
                </a:lnTo>
                <a:lnTo>
                  <a:pt x="468971" y="315710"/>
                </a:lnTo>
                <a:lnTo>
                  <a:pt x="472779" y="321695"/>
                </a:lnTo>
                <a:lnTo>
                  <a:pt x="476587" y="315710"/>
                </a:lnTo>
                <a:lnTo>
                  <a:pt x="480749" y="315710"/>
                </a:lnTo>
                <a:lnTo>
                  <a:pt x="474846" y="324904"/>
                </a:lnTo>
                <a:lnTo>
                  <a:pt x="481157" y="334751"/>
                </a:lnTo>
                <a:lnTo>
                  <a:pt x="476995" y="334751"/>
                </a:lnTo>
                <a:lnTo>
                  <a:pt x="472779" y="328060"/>
                </a:lnTo>
                <a:close/>
                <a:moveTo>
                  <a:pt x="498579" y="328060"/>
                </a:moveTo>
                <a:lnTo>
                  <a:pt x="494363" y="334751"/>
                </a:lnTo>
                <a:lnTo>
                  <a:pt x="490201" y="334751"/>
                </a:lnTo>
                <a:lnTo>
                  <a:pt x="496512" y="324904"/>
                </a:lnTo>
                <a:lnTo>
                  <a:pt x="490609" y="315710"/>
                </a:lnTo>
                <a:lnTo>
                  <a:pt x="494771" y="315710"/>
                </a:lnTo>
                <a:lnTo>
                  <a:pt x="498579" y="321695"/>
                </a:lnTo>
                <a:lnTo>
                  <a:pt x="502387" y="315710"/>
                </a:lnTo>
                <a:lnTo>
                  <a:pt x="506549" y="315710"/>
                </a:lnTo>
                <a:lnTo>
                  <a:pt x="500646" y="324904"/>
                </a:lnTo>
                <a:lnTo>
                  <a:pt x="506957" y="334751"/>
                </a:lnTo>
                <a:lnTo>
                  <a:pt x="502795" y="334751"/>
                </a:lnTo>
                <a:lnTo>
                  <a:pt x="498579" y="328060"/>
                </a:lnTo>
                <a:close/>
                <a:moveTo>
                  <a:pt x="8378" y="356761"/>
                </a:moveTo>
                <a:lnTo>
                  <a:pt x="4162" y="363452"/>
                </a:lnTo>
                <a:lnTo>
                  <a:pt x="0" y="363452"/>
                </a:lnTo>
                <a:lnTo>
                  <a:pt x="6310" y="353605"/>
                </a:lnTo>
                <a:lnTo>
                  <a:pt x="408" y="344412"/>
                </a:lnTo>
                <a:lnTo>
                  <a:pt x="4570" y="344412"/>
                </a:lnTo>
                <a:lnTo>
                  <a:pt x="8378" y="350396"/>
                </a:lnTo>
                <a:lnTo>
                  <a:pt x="12186" y="344412"/>
                </a:lnTo>
                <a:lnTo>
                  <a:pt x="16347" y="344412"/>
                </a:lnTo>
                <a:lnTo>
                  <a:pt x="10445" y="353605"/>
                </a:lnTo>
                <a:lnTo>
                  <a:pt x="16755" y="363452"/>
                </a:lnTo>
                <a:lnTo>
                  <a:pt x="12594" y="363452"/>
                </a:lnTo>
                <a:lnTo>
                  <a:pt x="8378" y="356761"/>
                </a:lnTo>
                <a:close/>
                <a:moveTo>
                  <a:pt x="34178" y="356761"/>
                </a:moveTo>
                <a:lnTo>
                  <a:pt x="29962" y="363452"/>
                </a:lnTo>
                <a:lnTo>
                  <a:pt x="25800" y="363452"/>
                </a:lnTo>
                <a:lnTo>
                  <a:pt x="32110" y="353605"/>
                </a:lnTo>
                <a:lnTo>
                  <a:pt x="26208" y="344412"/>
                </a:lnTo>
                <a:lnTo>
                  <a:pt x="30370" y="344412"/>
                </a:lnTo>
                <a:lnTo>
                  <a:pt x="34178" y="350396"/>
                </a:lnTo>
                <a:lnTo>
                  <a:pt x="37986" y="344412"/>
                </a:lnTo>
                <a:lnTo>
                  <a:pt x="42147" y="344412"/>
                </a:lnTo>
                <a:lnTo>
                  <a:pt x="36245" y="353605"/>
                </a:lnTo>
                <a:lnTo>
                  <a:pt x="42555" y="363452"/>
                </a:lnTo>
                <a:lnTo>
                  <a:pt x="38394" y="363452"/>
                </a:lnTo>
                <a:lnTo>
                  <a:pt x="34178" y="356761"/>
                </a:lnTo>
                <a:close/>
                <a:moveTo>
                  <a:pt x="59978" y="356761"/>
                </a:moveTo>
                <a:lnTo>
                  <a:pt x="55762" y="363452"/>
                </a:lnTo>
                <a:lnTo>
                  <a:pt x="51600" y="363452"/>
                </a:lnTo>
                <a:lnTo>
                  <a:pt x="57911" y="353605"/>
                </a:lnTo>
                <a:lnTo>
                  <a:pt x="52008" y="344412"/>
                </a:lnTo>
                <a:lnTo>
                  <a:pt x="56170" y="344412"/>
                </a:lnTo>
                <a:lnTo>
                  <a:pt x="59978" y="350396"/>
                </a:lnTo>
                <a:lnTo>
                  <a:pt x="63786" y="344412"/>
                </a:lnTo>
                <a:lnTo>
                  <a:pt x="67948" y="344412"/>
                </a:lnTo>
                <a:lnTo>
                  <a:pt x="62045" y="353605"/>
                </a:lnTo>
                <a:lnTo>
                  <a:pt x="68356" y="363452"/>
                </a:lnTo>
                <a:lnTo>
                  <a:pt x="64194" y="363452"/>
                </a:lnTo>
                <a:lnTo>
                  <a:pt x="59978" y="356761"/>
                </a:lnTo>
                <a:close/>
                <a:moveTo>
                  <a:pt x="85778" y="356761"/>
                </a:moveTo>
                <a:lnTo>
                  <a:pt x="81562" y="363452"/>
                </a:lnTo>
                <a:lnTo>
                  <a:pt x="77400" y="363452"/>
                </a:lnTo>
                <a:lnTo>
                  <a:pt x="83711" y="353605"/>
                </a:lnTo>
                <a:lnTo>
                  <a:pt x="77808" y="344412"/>
                </a:lnTo>
                <a:lnTo>
                  <a:pt x="81970" y="344412"/>
                </a:lnTo>
                <a:lnTo>
                  <a:pt x="85778" y="350396"/>
                </a:lnTo>
                <a:lnTo>
                  <a:pt x="89586" y="344412"/>
                </a:lnTo>
                <a:lnTo>
                  <a:pt x="93748" y="344412"/>
                </a:lnTo>
                <a:lnTo>
                  <a:pt x="87845" y="353605"/>
                </a:lnTo>
                <a:lnTo>
                  <a:pt x="94156" y="363452"/>
                </a:lnTo>
                <a:lnTo>
                  <a:pt x="89994" y="363452"/>
                </a:lnTo>
                <a:lnTo>
                  <a:pt x="85778" y="356761"/>
                </a:lnTo>
                <a:close/>
                <a:moveTo>
                  <a:pt x="111578" y="356761"/>
                </a:moveTo>
                <a:lnTo>
                  <a:pt x="107362" y="363452"/>
                </a:lnTo>
                <a:lnTo>
                  <a:pt x="103200" y="363452"/>
                </a:lnTo>
                <a:lnTo>
                  <a:pt x="109511" y="353605"/>
                </a:lnTo>
                <a:lnTo>
                  <a:pt x="103608" y="344412"/>
                </a:lnTo>
                <a:lnTo>
                  <a:pt x="107770" y="344412"/>
                </a:lnTo>
                <a:lnTo>
                  <a:pt x="111578" y="350396"/>
                </a:lnTo>
                <a:lnTo>
                  <a:pt x="115386" y="344412"/>
                </a:lnTo>
                <a:lnTo>
                  <a:pt x="119548" y="344412"/>
                </a:lnTo>
                <a:lnTo>
                  <a:pt x="113645" y="353605"/>
                </a:lnTo>
                <a:lnTo>
                  <a:pt x="119956" y="363452"/>
                </a:lnTo>
                <a:lnTo>
                  <a:pt x="115794" y="363452"/>
                </a:lnTo>
                <a:lnTo>
                  <a:pt x="111578" y="356761"/>
                </a:lnTo>
                <a:close/>
                <a:moveTo>
                  <a:pt x="137378" y="356761"/>
                </a:moveTo>
                <a:lnTo>
                  <a:pt x="133162" y="363452"/>
                </a:lnTo>
                <a:lnTo>
                  <a:pt x="129000" y="363452"/>
                </a:lnTo>
                <a:lnTo>
                  <a:pt x="135311" y="353605"/>
                </a:lnTo>
                <a:lnTo>
                  <a:pt x="129408" y="344412"/>
                </a:lnTo>
                <a:lnTo>
                  <a:pt x="133570" y="344412"/>
                </a:lnTo>
                <a:lnTo>
                  <a:pt x="137378" y="350396"/>
                </a:lnTo>
                <a:lnTo>
                  <a:pt x="141186" y="344412"/>
                </a:lnTo>
                <a:lnTo>
                  <a:pt x="145348" y="344412"/>
                </a:lnTo>
                <a:lnTo>
                  <a:pt x="139445" y="353605"/>
                </a:lnTo>
                <a:lnTo>
                  <a:pt x="145756" y="363452"/>
                </a:lnTo>
                <a:lnTo>
                  <a:pt x="141594" y="363452"/>
                </a:lnTo>
                <a:lnTo>
                  <a:pt x="137378" y="356761"/>
                </a:lnTo>
                <a:close/>
                <a:moveTo>
                  <a:pt x="163178" y="356761"/>
                </a:moveTo>
                <a:lnTo>
                  <a:pt x="158962" y="363452"/>
                </a:lnTo>
                <a:lnTo>
                  <a:pt x="154800" y="363452"/>
                </a:lnTo>
                <a:lnTo>
                  <a:pt x="161111" y="353605"/>
                </a:lnTo>
                <a:lnTo>
                  <a:pt x="155208" y="344412"/>
                </a:lnTo>
                <a:lnTo>
                  <a:pt x="159370" y="344412"/>
                </a:lnTo>
                <a:lnTo>
                  <a:pt x="163178" y="350396"/>
                </a:lnTo>
                <a:lnTo>
                  <a:pt x="166986" y="344412"/>
                </a:lnTo>
                <a:lnTo>
                  <a:pt x="171148" y="344412"/>
                </a:lnTo>
                <a:lnTo>
                  <a:pt x="165245" y="353605"/>
                </a:lnTo>
                <a:lnTo>
                  <a:pt x="171556" y="363452"/>
                </a:lnTo>
                <a:lnTo>
                  <a:pt x="167394" y="363452"/>
                </a:lnTo>
                <a:lnTo>
                  <a:pt x="163178" y="356761"/>
                </a:lnTo>
                <a:close/>
                <a:moveTo>
                  <a:pt x="188978" y="356761"/>
                </a:moveTo>
                <a:lnTo>
                  <a:pt x="184762" y="363452"/>
                </a:lnTo>
                <a:lnTo>
                  <a:pt x="180601" y="363452"/>
                </a:lnTo>
                <a:lnTo>
                  <a:pt x="186911" y="353605"/>
                </a:lnTo>
                <a:lnTo>
                  <a:pt x="181009" y="344412"/>
                </a:lnTo>
                <a:lnTo>
                  <a:pt x="185170" y="344412"/>
                </a:lnTo>
                <a:lnTo>
                  <a:pt x="188978" y="350396"/>
                </a:lnTo>
                <a:lnTo>
                  <a:pt x="192786" y="344412"/>
                </a:lnTo>
                <a:lnTo>
                  <a:pt x="196948" y="344412"/>
                </a:lnTo>
                <a:lnTo>
                  <a:pt x="191045" y="353605"/>
                </a:lnTo>
                <a:lnTo>
                  <a:pt x="197356" y="363452"/>
                </a:lnTo>
                <a:lnTo>
                  <a:pt x="193194" y="363452"/>
                </a:lnTo>
                <a:lnTo>
                  <a:pt x="188978" y="356761"/>
                </a:lnTo>
                <a:close/>
                <a:moveTo>
                  <a:pt x="214778" y="356761"/>
                </a:moveTo>
                <a:lnTo>
                  <a:pt x="210562" y="363452"/>
                </a:lnTo>
                <a:lnTo>
                  <a:pt x="206401" y="363452"/>
                </a:lnTo>
                <a:lnTo>
                  <a:pt x="212711" y="353605"/>
                </a:lnTo>
                <a:lnTo>
                  <a:pt x="206809" y="344412"/>
                </a:lnTo>
                <a:lnTo>
                  <a:pt x="210970" y="344412"/>
                </a:lnTo>
                <a:lnTo>
                  <a:pt x="214778" y="350396"/>
                </a:lnTo>
                <a:lnTo>
                  <a:pt x="218586" y="344412"/>
                </a:lnTo>
                <a:lnTo>
                  <a:pt x="222748" y="344412"/>
                </a:lnTo>
                <a:lnTo>
                  <a:pt x="216846" y="353605"/>
                </a:lnTo>
                <a:lnTo>
                  <a:pt x="223156" y="363452"/>
                </a:lnTo>
                <a:lnTo>
                  <a:pt x="218994" y="363452"/>
                </a:lnTo>
                <a:lnTo>
                  <a:pt x="214778" y="356761"/>
                </a:lnTo>
                <a:close/>
                <a:moveTo>
                  <a:pt x="240578" y="356761"/>
                </a:moveTo>
                <a:lnTo>
                  <a:pt x="236362" y="363452"/>
                </a:lnTo>
                <a:lnTo>
                  <a:pt x="232201" y="363452"/>
                </a:lnTo>
                <a:lnTo>
                  <a:pt x="238511" y="353605"/>
                </a:lnTo>
                <a:lnTo>
                  <a:pt x="232609" y="344412"/>
                </a:lnTo>
                <a:lnTo>
                  <a:pt x="236770" y="344412"/>
                </a:lnTo>
                <a:lnTo>
                  <a:pt x="240578" y="350396"/>
                </a:lnTo>
                <a:lnTo>
                  <a:pt x="244386" y="344412"/>
                </a:lnTo>
                <a:lnTo>
                  <a:pt x="248548" y="344412"/>
                </a:lnTo>
                <a:lnTo>
                  <a:pt x="242646" y="353605"/>
                </a:lnTo>
                <a:lnTo>
                  <a:pt x="248956" y="363452"/>
                </a:lnTo>
                <a:lnTo>
                  <a:pt x="244794" y="363452"/>
                </a:lnTo>
                <a:lnTo>
                  <a:pt x="240578" y="356761"/>
                </a:lnTo>
                <a:close/>
                <a:moveTo>
                  <a:pt x="266378" y="356761"/>
                </a:moveTo>
                <a:lnTo>
                  <a:pt x="262162" y="363452"/>
                </a:lnTo>
                <a:lnTo>
                  <a:pt x="258001" y="363452"/>
                </a:lnTo>
                <a:lnTo>
                  <a:pt x="264311" y="353605"/>
                </a:lnTo>
                <a:lnTo>
                  <a:pt x="258409" y="344412"/>
                </a:lnTo>
                <a:lnTo>
                  <a:pt x="262570" y="344412"/>
                </a:lnTo>
                <a:lnTo>
                  <a:pt x="266378" y="350396"/>
                </a:lnTo>
                <a:lnTo>
                  <a:pt x="270187" y="344412"/>
                </a:lnTo>
                <a:lnTo>
                  <a:pt x="274348" y="344412"/>
                </a:lnTo>
                <a:lnTo>
                  <a:pt x="268446" y="353605"/>
                </a:lnTo>
                <a:lnTo>
                  <a:pt x="274756" y="363452"/>
                </a:lnTo>
                <a:lnTo>
                  <a:pt x="270595" y="363452"/>
                </a:lnTo>
                <a:lnTo>
                  <a:pt x="266378" y="356761"/>
                </a:lnTo>
                <a:close/>
                <a:moveTo>
                  <a:pt x="292179" y="356761"/>
                </a:moveTo>
                <a:lnTo>
                  <a:pt x="287962" y="363452"/>
                </a:lnTo>
                <a:lnTo>
                  <a:pt x="283801" y="363452"/>
                </a:lnTo>
                <a:lnTo>
                  <a:pt x="290111" y="353605"/>
                </a:lnTo>
                <a:lnTo>
                  <a:pt x="284209" y="344412"/>
                </a:lnTo>
                <a:lnTo>
                  <a:pt x="288370" y="344412"/>
                </a:lnTo>
                <a:lnTo>
                  <a:pt x="292179" y="350396"/>
                </a:lnTo>
                <a:lnTo>
                  <a:pt x="295987" y="344412"/>
                </a:lnTo>
                <a:lnTo>
                  <a:pt x="300148" y="344412"/>
                </a:lnTo>
                <a:lnTo>
                  <a:pt x="294246" y="353605"/>
                </a:lnTo>
                <a:lnTo>
                  <a:pt x="300556" y="363452"/>
                </a:lnTo>
                <a:lnTo>
                  <a:pt x="296395" y="363452"/>
                </a:lnTo>
                <a:lnTo>
                  <a:pt x="292179" y="356761"/>
                </a:lnTo>
                <a:close/>
                <a:moveTo>
                  <a:pt x="317979" y="356761"/>
                </a:moveTo>
                <a:lnTo>
                  <a:pt x="313762" y="363452"/>
                </a:lnTo>
                <a:lnTo>
                  <a:pt x="309601" y="363452"/>
                </a:lnTo>
                <a:lnTo>
                  <a:pt x="315911" y="353605"/>
                </a:lnTo>
                <a:lnTo>
                  <a:pt x="310009" y="344412"/>
                </a:lnTo>
                <a:lnTo>
                  <a:pt x="314170" y="344412"/>
                </a:lnTo>
                <a:lnTo>
                  <a:pt x="317979" y="350396"/>
                </a:lnTo>
                <a:lnTo>
                  <a:pt x="321787" y="344412"/>
                </a:lnTo>
                <a:lnTo>
                  <a:pt x="325948" y="344412"/>
                </a:lnTo>
                <a:lnTo>
                  <a:pt x="320046" y="353605"/>
                </a:lnTo>
                <a:lnTo>
                  <a:pt x="326356" y="363452"/>
                </a:lnTo>
                <a:lnTo>
                  <a:pt x="322195" y="363452"/>
                </a:lnTo>
                <a:lnTo>
                  <a:pt x="317979" y="356761"/>
                </a:lnTo>
                <a:close/>
                <a:moveTo>
                  <a:pt x="343779" y="356761"/>
                </a:moveTo>
                <a:lnTo>
                  <a:pt x="339563" y="363452"/>
                </a:lnTo>
                <a:lnTo>
                  <a:pt x="335401" y="363452"/>
                </a:lnTo>
                <a:lnTo>
                  <a:pt x="341711" y="353605"/>
                </a:lnTo>
                <a:lnTo>
                  <a:pt x="335809" y="344412"/>
                </a:lnTo>
                <a:lnTo>
                  <a:pt x="339971" y="344412"/>
                </a:lnTo>
                <a:lnTo>
                  <a:pt x="343779" y="350396"/>
                </a:lnTo>
                <a:lnTo>
                  <a:pt x="347587" y="344412"/>
                </a:lnTo>
                <a:lnTo>
                  <a:pt x="351748" y="344412"/>
                </a:lnTo>
                <a:lnTo>
                  <a:pt x="345846" y="353605"/>
                </a:lnTo>
                <a:lnTo>
                  <a:pt x="352156" y="363452"/>
                </a:lnTo>
                <a:lnTo>
                  <a:pt x="347995" y="363452"/>
                </a:lnTo>
                <a:lnTo>
                  <a:pt x="343779" y="356761"/>
                </a:lnTo>
                <a:close/>
                <a:moveTo>
                  <a:pt x="369579" y="356761"/>
                </a:moveTo>
                <a:lnTo>
                  <a:pt x="365363" y="363452"/>
                </a:lnTo>
                <a:lnTo>
                  <a:pt x="361201" y="363452"/>
                </a:lnTo>
                <a:lnTo>
                  <a:pt x="367511" y="353605"/>
                </a:lnTo>
                <a:lnTo>
                  <a:pt x="361609" y="344412"/>
                </a:lnTo>
                <a:lnTo>
                  <a:pt x="365771" y="344412"/>
                </a:lnTo>
                <a:lnTo>
                  <a:pt x="369579" y="350396"/>
                </a:lnTo>
                <a:lnTo>
                  <a:pt x="373387" y="344412"/>
                </a:lnTo>
                <a:lnTo>
                  <a:pt x="377548" y="344412"/>
                </a:lnTo>
                <a:lnTo>
                  <a:pt x="371646" y="353605"/>
                </a:lnTo>
                <a:lnTo>
                  <a:pt x="377956" y="363452"/>
                </a:lnTo>
                <a:lnTo>
                  <a:pt x="373795" y="363452"/>
                </a:lnTo>
                <a:lnTo>
                  <a:pt x="369579" y="356761"/>
                </a:lnTo>
                <a:close/>
                <a:moveTo>
                  <a:pt x="395379" y="356761"/>
                </a:moveTo>
                <a:lnTo>
                  <a:pt x="391163" y="363452"/>
                </a:lnTo>
                <a:lnTo>
                  <a:pt x="387001" y="363452"/>
                </a:lnTo>
                <a:lnTo>
                  <a:pt x="393312" y="353605"/>
                </a:lnTo>
                <a:lnTo>
                  <a:pt x="387409" y="344412"/>
                </a:lnTo>
                <a:lnTo>
                  <a:pt x="391571" y="344412"/>
                </a:lnTo>
                <a:lnTo>
                  <a:pt x="395379" y="350396"/>
                </a:lnTo>
                <a:lnTo>
                  <a:pt x="399187" y="344412"/>
                </a:lnTo>
                <a:lnTo>
                  <a:pt x="403348" y="344412"/>
                </a:lnTo>
                <a:lnTo>
                  <a:pt x="397446" y="353605"/>
                </a:lnTo>
                <a:lnTo>
                  <a:pt x="403756" y="363452"/>
                </a:lnTo>
                <a:lnTo>
                  <a:pt x="399595" y="363452"/>
                </a:lnTo>
                <a:lnTo>
                  <a:pt x="395379" y="356761"/>
                </a:lnTo>
                <a:close/>
                <a:moveTo>
                  <a:pt x="421179" y="356761"/>
                </a:moveTo>
                <a:lnTo>
                  <a:pt x="416963" y="363452"/>
                </a:lnTo>
                <a:lnTo>
                  <a:pt x="412801" y="363452"/>
                </a:lnTo>
                <a:lnTo>
                  <a:pt x="419112" y="353605"/>
                </a:lnTo>
                <a:lnTo>
                  <a:pt x="413209" y="344412"/>
                </a:lnTo>
                <a:lnTo>
                  <a:pt x="417371" y="344412"/>
                </a:lnTo>
                <a:lnTo>
                  <a:pt x="421179" y="350396"/>
                </a:lnTo>
                <a:lnTo>
                  <a:pt x="424987" y="344412"/>
                </a:lnTo>
                <a:lnTo>
                  <a:pt x="429149" y="344412"/>
                </a:lnTo>
                <a:lnTo>
                  <a:pt x="423246" y="353605"/>
                </a:lnTo>
                <a:lnTo>
                  <a:pt x="429557" y="363452"/>
                </a:lnTo>
                <a:lnTo>
                  <a:pt x="425395" y="363452"/>
                </a:lnTo>
                <a:lnTo>
                  <a:pt x="421179" y="356761"/>
                </a:lnTo>
                <a:close/>
                <a:moveTo>
                  <a:pt x="446979" y="356761"/>
                </a:moveTo>
                <a:lnTo>
                  <a:pt x="442763" y="363452"/>
                </a:lnTo>
                <a:lnTo>
                  <a:pt x="438601" y="363452"/>
                </a:lnTo>
                <a:lnTo>
                  <a:pt x="444912" y="353605"/>
                </a:lnTo>
                <a:lnTo>
                  <a:pt x="439009" y="344412"/>
                </a:lnTo>
                <a:lnTo>
                  <a:pt x="443171" y="344412"/>
                </a:lnTo>
                <a:lnTo>
                  <a:pt x="446979" y="350396"/>
                </a:lnTo>
                <a:lnTo>
                  <a:pt x="450787" y="344412"/>
                </a:lnTo>
                <a:lnTo>
                  <a:pt x="454949" y="344412"/>
                </a:lnTo>
                <a:lnTo>
                  <a:pt x="449046" y="353605"/>
                </a:lnTo>
                <a:lnTo>
                  <a:pt x="455357" y="363452"/>
                </a:lnTo>
                <a:lnTo>
                  <a:pt x="451195" y="363452"/>
                </a:lnTo>
                <a:lnTo>
                  <a:pt x="446979" y="356761"/>
                </a:lnTo>
                <a:close/>
                <a:moveTo>
                  <a:pt x="472779" y="356761"/>
                </a:moveTo>
                <a:lnTo>
                  <a:pt x="468563" y="363452"/>
                </a:lnTo>
                <a:lnTo>
                  <a:pt x="464401" y="363452"/>
                </a:lnTo>
                <a:lnTo>
                  <a:pt x="470712" y="353605"/>
                </a:lnTo>
                <a:lnTo>
                  <a:pt x="464809" y="344412"/>
                </a:lnTo>
                <a:lnTo>
                  <a:pt x="468971" y="344412"/>
                </a:lnTo>
                <a:lnTo>
                  <a:pt x="472779" y="350396"/>
                </a:lnTo>
                <a:lnTo>
                  <a:pt x="476587" y="344412"/>
                </a:lnTo>
                <a:lnTo>
                  <a:pt x="480749" y="344412"/>
                </a:lnTo>
                <a:lnTo>
                  <a:pt x="474846" y="353605"/>
                </a:lnTo>
                <a:lnTo>
                  <a:pt x="481157" y="363452"/>
                </a:lnTo>
                <a:lnTo>
                  <a:pt x="476995" y="363452"/>
                </a:lnTo>
                <a:lnTo>
                  <a:pt x="472779" y="356761"/>
                </a:lnTo>
                <a:close/>
                <a:moveTo>
                  <a:pt x="498579" y="356761"/>
                </a:moveTo>
                <a:lnTo>
                  <a:pt x="494363" y="363452"/>
                </a:lnTo>
                <a:lnTo>
                  <a:pt x="490201" y="363452"/>
                </a:lnTo>
                <a:lnTo>
                  <a:pt x="496512" y="353605"/>
                </a:lnTo>
                <a:lnTo>
                  <a:pt x="490609" y="344412"/>
                </a:lnTo>
                <a:lnTo>
                  <a:pt x="494771" y="344412"/>
                </a:lnTo>
                <a:lnTo>
                  <a:pt x="498579" y="350396"/>
                </a:lnTo>
                <a:lnTo>
                  <a:pt x="502387" y="344412"/>
                </a:lnTo>
                <a:lnTo>
                  <a:pt x="506549" y="344412"/>
                </a:lnTo>
                <a:lnTo>
                  <a:pt x="500646" y="353605"/>
                </a:lnTo>
                <a:lnTo>
                  <a:pt x="506957" y="363452"/>
                </a:lnTo>
                <a:lnTo>
                  <a:pt x="502795" y="363452"/>
                </a:lnTo>
                <a:lnTo>
                  <a:pt x="498579" y="356761"/>
                </a:lnTo>
                <a:close/>
                <a:moveTo>
                  <a:pt x="8378" y="385462"/>
                </a:moveTo>
                <a:lnTo>
                  <a:pt x="4162" y="392153"/>
                </a:lnTo>
                <a:lnTo>
                  <a:pt x="0" y="392153"/>
                </a:lnTo>
                <a:lnTo>
                  <a:pt x="6310" y="382306"/>
                </a:lnTo>
                <a:lnTo>
                  <a:pt x="408" y="373112"/>
                </a:lnTo>
                <a:lnTo>
                  <a:pt x="4570" y="373112"/>
                </a:lnTo>
                <a:lnTo>
                  <a:pt x="8378" y="379097"/>
                </a:lnTo>
                <a:lnTo>
                  <a:pt x="12186" y="373112"/>
                </a:lnTo>
                <a:lnTo>
                  <a:pt x="16347" y="373112"/>
                </a:lnTo>
                <a:lnTo>
                  <a:pt x="10445" y="382306"/>
                </a:lnTo>
                <a:lnTo>
                  <a:pt x="16755" y="392153"/>
                </a:lnTo>
                <a:lnTo>
                  <a:pt x="12594" y="392153"/>
                </a:lnTo>
                <a:lnTo>
                  <a:pt x="8378" y="385462"/>
                </a:lnTo>
                <a:close/>
                <a:moveTo>
                  <a:pt x="34178" y="385462"/>
                </a:moveTo>
                <a:lnTo>
                  <a:pt x="29962" y="392153"/>
                </a:lnTo>
                <a:lnTo>
                  <a:pt x="25800" y="392153"/>
                </a:lnTo>
                <a:lnTo>
                  <a:pt x="32110" y="382306"/>
                </a:lnTo>
                <a:lnTo>
                  <a:pt x="26208" y="373112"/>
                </a:lnTo>
                <a:lnTo>
                  <a:pt x="30370" y="373112"/>
                </a:lnTo>
                <a:lnTo>
                  <a:pt x="34178" y="379097"/>
                </a:lnTo>
                <a:lnTo>
                  <a:pt x="37986" y="373112"/>
                </a:lnTo>
                <a:lnTo>
                  <a:pt x="42147" y="373112"/>
                </a:lnTo>
                <a:lnTo>
                  <a:pt x="36245" y="382306"/>
                </a:lnTo>
                <a:lnTo>
                  <a:pt x="42555" y="392153"/>
                </a:lnTo>
                <a:lnTo>
                  <a:pt x="38394" y="392153"/>
                </a:lnTo>
                <a:lnTo>
                  <a:pt x="34178" y="385462"/>
                </a:lnTo>
                <a:close/>
                <a:moveTo>
                  <a:pt x="59978" y="385462"/>
                </a:moveTo>
                <a:lnTo>
                  <a:pt x="55762" y="392153"/>
                </a:lnTo>
                <a:lnTo>
                  <a:pt x="51600" y="392153"/>
                </a:lnTo>
                <a:lnTo>
                  <a:pt x="57911" y="382306"/>
                </a:lnTo>
                <a:lnTo>
                  <a:pt x="52008" y="373112"/>
                </a:lnTo>
                <a:lnTo>
                  <a:pt x="56170" y="373112"/>
                </a:lnTo>
                <a:lnTo>
                  <a:pt x="59978" y="379097"/>
                </a:lnTo>
                <a:lnTo>
                  <a:pt x="63786" y="373112"/>
                </a:lnTo>
                <a:lnTo>
                  <a:pt x="67948" y="373112"/>
                </a:lnTo>
                <a:lnTo>
                  <a:pt x="62045" y="382306"/>
                </a:lnTo>
                <a:lnTo>
                  <a:pt x="68356" y="392153"/>
                </a:lnTo>
                <a:lnTo>
                  <a:pt x="64194" y="392153"/>
                </a:lnTo>
                <a:lnTo>
                  <a:pt x="59978" y="385462"/>
                </a:lnTo>
                <a:close/>
                <a:moveTo>
                  <a:pt x="85778" y="385462"/>
                </a:moveTo>
                <a:lnTo>
                  <a:pt x="81562" y="392153"/>
                </a:lnTo>
                <a:lnTo>
                  <a:pt x="77400" y="392153"/>
                </a:lnTo>
                <a:lnTo>
                  <a:pt x="83711" y="382306"/>
                </a:lnTo>
                <a:lnTo>
                  <a:pt x="77808" y="373112"/>
                </a:lnTo>
                <a:lnTo>
                  <a:pt x="81970" y="373112"/>
                </a:lnTo>
                <a:lnTo>
                  <a:pt x="85778" y="379097"/>
                </a:lnTo>
                <a:lnTo>
                  <a:pt x="89586" y="373112"/>
                </a:lnTo>
                <a:lnTo>
                  <a:pt x="93748" y="373112"/>
                </a:lnTo>
                <a:lnTo>
                  <a:pt x="87845" y="382306"/>
                </a:lnTo>
                <a:lnTo>
                  <a:pt x="94156" y="392153"/>
                </a:lnTo>
                <a:lnTo>
                  <a:pt x="89994" y="392153"/>
                </a:lnTo>
                <a:lnTo>
                  <a:pt x="85778" y="385462"/>
                </a:lnTo>
                <a:close/>
                <a:moveTo>
                  <a:pt x="111578" y="385462"/>
                </a:moveTo>
                <a:lnTo>
                  <a:pt x="107362" y="392153"/>
                </a:lnTo>
                <a:lnTo>
                  <a:pt x="103200" y="392153"/>
                </a:lnTo>
                <a:lnTo>
                  <a:pt x="109511" y="382306"/>
                </a:lnTo>
                <a:lnTo>
                  <a:pt x="103608" y="373112"/>
                </a:lnTo>
                <a:lnTo>
                  <a:pt x="107770" y="373112"/>
                </a:lnTo>
                <a:lnTo>
                  <a:pt x="111578" y="379097"/>
                </a:lnTo>
                <a:lnTo>
                  <a:pt x="115386" y="373112"/>
                </a:lnTo>
                <a:lnTo>
                  <a:pt x="119548" y="373112"/>
                </a:lnTo>
                <a:lnTo>
                  <a:pt x="113645" y="382306"/>
                </a:lnTo>
                <a:lnTo>
                  <a:pt x="119956" y="392153"/>
                </a:lnTo>
                <a:lnTo>
                  <a:pt x="115794" y="392153"/>
                </a:lnTo>
                <a:lnTo>
                  <a:pt x="111578" y="385462"/>
                </a:lnTo>
                <a:close/>
                <a:moveTo>
                  <a:pt x="137378" y="385462"/>
                </a:moveTo>
                <a:lnTo>
                  <a:pt x="133162" y="392153"/>
                </a:lnTo>
                <a:lnTo>
                  <a:pt x="129000" y="392153"/>
                </a:lnTo>
                <a:lnTo>
                  <a:pt x="135311" y="382306"/>
                </a:lnTo>
                <a:lnTo>
                  <a:pt x="129408" y="373112"/>
                </a:lnTo>
                <a:lnTo>
                  <a:pt x="133570" y="373112"/>
                </a:lnTo>
                <a:lnTo>
                  <a:pt x="137378" y="379097"/>
                </a:lnTo>
                <a:lnTo>
                  <a:pt x="141186" y="373112"/>
                </a:lnTo>
                <a:lnTo>
                  <a:pt x="145348" y="373112"/>
                </a:lnTo>
                <a:lnTo>
                  <a:pt x="139445" y="382306"/>
                </a:lnTo>
                <a:lnTo>
                  <a:pt x="145756" y="392153"/>
                </a:lnTo>
                <a:lnTo>
                  <a:pt x="141594" y="392153"/>
                </a:lnTo>
                <a:lnTo>
                  <a:pt x="137378" y="385462"/>
                </a:lnTo>
                <a:close/>
                <a:moveTo>
                  <a:pt x="163178" y="385462"/>
                </a:moveTo>
                <a:lnTo>
                  <a:pt x="158962" y="392153"/>
                </a:lnTo>
                <a:lnTo>
                  <a:pt x="154800" y="392153"/>
                </a:lnTo>
                <a:lnTo>
                  <a:pt x="161111" y="382306"/>
                </a:lnTo>
                <a:lnTo>
                  <a:pt x="155208" y="373112"/>
                </a:lnTo>
                <a:lnTo>
                  <a:pt x="159370" y="373112"/>
                </a:lnTo>
                <a:lnTo>
                  <a:pt x="163178" y="379097"/>
                </a:lnTo>
                <a:lnTo>
                  <a:pt x="166986" y="373112"/>
                </a:lnTo>
                <a:lnTo>
                  <a:pt x="171148" y="373112"/>
                </a:lnTo>
                <a:lnTo>
                  <a:pt x="165245" y="382306"/>
                </a:lnTo>
                <a:lnTo>
                  <a:pt x="171556" y="392153"/>
                </a:lnTo>
                <a:lnTo>
                  <a:pt x="167394" y="392153"/>
                </a:lnTo>
                <a:lnTo>
                  <a:pt x="163178" y="385462"/>
                </a:lnTo>
                <a:close/>
                <a:moveTo>
                  <a:pt x="188978" y="385462"/>
                </a:moveTo>
                <a:lnTo>
                  <a:pt x="184762" y="392153"/>
                </a:lnTo>
                <a:lnTo>
                  <a:pt x="180601" y="392153"/>
                </a:lnTo>
                <a:lnTo>
                  <a:pt x="186911" y="382306"/>
                </a:lnTo>
                <a:lnTo>
                  <a:pt x="181009" y="373112"/>
                </a:lnTo>
                <a:lnTo>
                  <a:pt x="185170" y="373112"/>
                </a:lnTo>
                <a:lnTo>
                  <a:pt x="188978" y="379097"/>
                </a:lnTo>
                <a:lnTo>
                  <a:pt x="192786" y="373112"/>
                </a:lnTo>
                <a:lnTo>
                  <a:pt x="196948" y="373112"/>
                </a:lnTo>
                <a:lnTo>
                  <a:pt x="191045" y="382306"/>
                </a:lnTo>
                <a:lnTo>
                  <a:pt x="197356" y="392153"/>
                </a:lnTo>
                <a:lnTo>
                  <a:pt x="193194" y="392153"/>
                </a:lnTo>
                <a:lnTo>
                  <a:pt x="188978" y="385462"/>
                </a:lnTo>
                <a:close/>
                <a:moveTo>
                  <a:pt x="214778" y="385462"/>
                </a:moveTo>
                <a:lnTo>
                  <a:pt x="210562" y="392153"/>
                </a:lnTo>
                <a:lnTo>
                  <a:pt x="206401" y="392153"/>
                </a:lnTo>
                <a:lnTo>
                  <a:pt x="212711" y="382306"/>
                </a:lnTo>
                <a:lnTo>
                  <a:pt x="206809" y="373112"/>
                </a:lnTo>
                <a:lnTo>
                  <a:pt x="210970" y="373112"/>
                </a:lnTo>
                <a:lnTo>
                  <a:pt x="214778" y="379097"/>
                </a:lnTo>
                <a:lnTo>
                  <a:pt x="218586" y="373112"/>
                </a:lnTo>
                <a:lnTo>
                  <a:pt x="222748" y="373112"/>
                </a:lnTo>
                <a:lnTo>
                  <a:pt x="216846" y="382306"/>
                </a:lnTo>
                <a:lnTo>
                  <a:pt x="223156" y="392153"/>
                </a:lnTo>
                <a:lnTo>
                  <a:pt x="218994" y="392153"/>
                </a:lnTo>
                <a:lnTo>
                  <a:pt x="214778" y="385462"/>
                </a:lnTo>
                <a:close/>
                <a:moveTo>
                  <a:pt x="240578" y="385462"/>
                </a:moveTo>
                <a:lnTo>
                  <a:pt x="236362" y="392153"/>
                </a:lnTo>
                <a:lnTo>
                  <a:pt x="232201" y="392153"/>
                </a:lnTo>
                <a:lnTo>
                  <a:pt x="238511" y="382306"/>
                </a:lnTo>
                <a:lnTo>
                  <a:pt x="232609" y="373112"/>
                </a:lnTo>
                <a:lnTo>
                  <a:pt x="236770" y="373112"/>
                </a:lnTo>
                <a:lnTo>
                  <a:pt x="240578" y="379097"/>
                </a:lnTo>
                <a:lnTo>
                  <a:pt x="244386" y="373112"/>
                </a:lnTo>
                <a:lnTo>
                  <a:pt x="248548" y="373112"/>
                </a:lnTo>
                <a:lnTo>
                  <a:pt x="242646" y="382306"/>
                </a:lnTo>
                <a:lnTo>
                  <a:pt x="248956" y="392153"/>
                </a:lnTo>
                <a:lnTo>
                  <a:pt x="244794" y="392153"/>
                </a:lnTo>
                <a:lnTo>
                  <a:pt x="240578" y="385462"/>
                </a:lnTo>
                <a:close/>
                <a:moveTo>
                  <a:pt x="266378" y="385462"/>
                </a:moveTo>
                <a:lnTo>
                  <a:pt x="262162" y="392153"/>
                </a:lnTo>
                <a:lnTo>
                  <a:pt x="258001" y="392153"/>
                </a:lnTo>
                <a:lnTo>
                  <a:pt x="264311" y="382306"/>
                </a:lnTo>
                <a:lnTo>
                  <a:pt x="258409" y="373112"/>
                </a:lnTo>
                <a:lnTo>
                  <a:pt x="262570" y="373112"/>
                </a:lnTo>
                <a:lnTo>
                  <a:pt x="266378" y="379097"/>
                </a:lnTo>
                <a:lnTo>
                  <a:pt x="270187" y="373112"/>
                </a:lnTo>
                <a:lnTo>
                  <a:pt x="274348" y="373112"/>
                </a:lnTo>
                <a:lnTo>
                  <a:pt x="268446" y="382306"/>
                </a:lnTo>
                <a:lnTo>
                  <a:pt x="274756" y="392153"/>
                </a:lnTo>
                <a:lnTo>
                  <a:pt x="270595" y="392153"/>
                </a:lnTo>
                <a:lnTo>
                  <a:pt x="266378" y="385462"/>
                </a:lnTo>
                <a:close/>
                <a:moveTo>
                  <a:pt x="292179" y="385462"/>
                </a:moveTo>
                <a:lnTo>
                  <a:pt x="287962" y="392153"/>
                </a:lnTo>
                <a:lnTo>
                  <a:pt x="283801" y="392153"/>
                </a:lnTo>
                <a:lnTo>
                  <a:pt x="290111" y="382306"/>
                </a:lnTo>
                <a:lnTo>
                  <a:pt x="284209" y="373112"/>
                </a:lnTo>
                <a:lnTo>
                  <a:pt x="288370" y="373112"/>
                </a:lnTo>
                <a:lnTo>
                  <a:pt x="292179" y="379097"/>
                </a:lnTo>
                <a:lnTo>
                  <a:pt x="295987" y="373112"/>
                </a:lnTo>
                <a:lnTo>
                  <a:pt x="300148" y="373112"/>
                </a:lnTo>
                <a:lnTo>
                  <a:pt x="294246" y="382306"/>
                </a:lnTo>
                <a:lnTo>
                  <a:pt x="300556" y="392153"/>
                </a:lnTo>
                <a:lnTo>
                  <a:pt x="296395" y="392153"/>
                </a:lnTo>
                <a:lnTo>
                  <a:pt x="292179" y="385462"/>
                </a:lnTo>
                <a:close/>
                <a:moveTo>
                  <a:pt x="317979" y="385462"/>
                </a:moveTo>
                <a:lnTo>
                  <a:pt x="313762" y="392153"/>
                </a:lnTo>
                <a:lnTo>
                  <a:pt x="309601" y="392153"/>
                </a:lnTo>
                <a:lnTo>
                  <a:pt x="315911" y="382306"/>
                </a:lnTo>
                <a:lnTo>
                  <a:pt x="310009" y="373112"/>
                </a:lnTo>
                <a:lnTo>
                  <a:pt x="314170" y="373112"/>
                </a:lnTo>
                <a:lnTo>
                  <a:pt x="317979" y="379097"/>
                </a:lnTo>
                <a:lnTo>
                  <a:pt x="321787" y="373112"/>
                </a:lnTo>
                <a:lnTo>
                  <a:pt x="325948" y="373112"/>
                </a:lnTo>
                <a:lnTo>
                  <a:pt x="320046" y="382306"/>
                </a:lnTo>
                <a:lnTo>
                  <a:pt x="326356" y="392153"/>
                </a:lnTo>
                <a:lnTo>
                  <a:pt x="322195" y="392153"/>
                </a:lnTo>
                <a:lnTo>
                  <a:pt x="317979" y="385462"/>
                </a:lnTo>
                <a:close/>
                <a:moveTo>
                  <a:pt x="343779" y="385462"/>
                </a:moveTo>
                <a:lnTo>
                  <a:pt x="339563" y="392153"/>
                </a:lnTo>
                <a:lnTo>
                  <a:pt x="335401" y="392153"/>
                </a:lnTo>
                <a:lnTo>
                  <a:pt x="341711" y="382306"/>
                </a:lnTo>
                <a:lnTo>
                  <a:pt x="335809" y="373112"/>
                </a:lnTo>
                <a:lnTo>
                  <a:pt x="339971" y="373112"/>
                </a:lnTo>
                <a:lnTo>
                  <a:pt x="343779" y="379097"/>
                </a:lnTo>
                <a:lnTo>
                  <a:pt x="347587" y="373112"/>
                </a:lnTo>
                <a:lnTo>
                  <a:pt x="351748" y="373112"/>
                </a:lnTo>
                <a:lnTo>
                  <a:pt x="345846" y="382306"/>
                </a:lnTo>
                <a:lnTo>
                  <a:pt x="352156" y="392153"/>
                </a:lnTo>
                <a:lnTo>
                  <a:pt x="347995" y="392153"/>
                </a:lnTo>
                <a:lnTo>
                  <a:pt x="343779" y="385462"/>
                </a:lnTo>
                <a:close/>
                <a:moveTo>
                  <a:pt x="369579" y="385462"/>
                </a:moveTo>
                <a:lnTo>
                  <a:pt x="365363" y="392153"/>
                </a:lnTo>
                <a:lnTo>
                  <a:pt x="361201" y="392153"/>
                </a:lnTo>
                <a:lnTo>
                  <a:pt x="367511" y="382306"/>
                </a:lnTo>
                <a:lnTo>
                  <a:pt x="361609" y="373112"/>
                </a:lnTo>
                <a:lnTo>
                  <a:pt x="365771" y="373112"/>
                </a:lnTo>
                <a:lnTo>
                  <a:pt x="369579" y="379097"/>
                </a:lnTo>
                <a:lnTo>
                  <a:pt x="373387" y="373112"/>
                </a:lnTo>
                <a:lnTo>
                  <a:pt x="377548" y="373112"/>
                </a:lnTo>
                <a:lnTo>
                  <a:pt x="371646" y="382306"/>
                </a:lnTo>
                <a:lnTo>
                  <a:pt x="377956" y="392153"/>
                </a:lnTo>
                <a:lnTo>
                  <a:pt x="373795" y="392153"/>
                </a:lnTo>
                <a:lnTo>
                  <a:pt x="369579" y="385462"/>
                </a:lnTo>
                <a:close/>
                <a:moveTo>
                  <a:pt x="395379" y="385462"/>
                </a:moveTo>
                <a:lnTo>
                  <a:pt x="391163" y="392153"/>
                </a:lnTo>
                <a:lnTo>
                  <a:pt x="387001" y="392153"/>
                </a:lnTo>
                <a:lnTo>
                  <a:pt x="393312" y="382306"/>
                </a:lnTo>
                <a:lnTo>
                  <a:pt x="387409" y="373112"/>
                </a:lnTo>
                <a:lnTo>
                  <a:pt x="391571" y="373112"/>
                </a:lnTo>
                <a:lnTo>
                  <a:pt x="395379" y="379097"/>
                </a:lnTo>
                <a:lnTo>
                  <a:pt x="399187" y="373112"/>
                </a:lnTo>
                <a:lnTo>
                  <a:pt x="403348" y="373112"/>
                </a:lnTo>
                <a:lnTo>
                  <a:pt x="397446" y="382306"/>
                </a:lnTo>
                <a:lnTo>
                  <a:pt x="403756" y="392153"/>
                </a:lnTo>
                <a:lnTo>
                  <a:pt x="399595" y="392153"/>
                </a:lnTo>
                <a:lnTo>
                  <a:pt x="395379" y="385462"/>
                </a:lnTo>
                <a:close/>
                <a:moveTo>
                  <a:pt x="421179" y="385462"/>
                </a:moveTo>
                <a:lnTo>
                  <a:pt x="416963" y="392153"/>
                </a:lnTo>
                <a:lnTo>
                  <a:pt x="412801" y="392153"/>
                </a:lnTo>
                <a:lnTo>
                  <a:pt x="419112" y="382306"/>
                </a:lnTo>
                <a:lnTo>
                  <a:pt x="413209" y="373112"/>
                </a:lnTo>
                <a:lnTo>
                  <a:pt x="417371" y="373112"/>
                </a:lnTo>
                <a:lnTo>
                  <a:pt x="421179" y="379097"/>
                </a:lnTo>
                <a:lnTo>
                  <a:pt x="424987" y="373112"/>
                </a:lnTo>
                <a:lnTo>
                  <a:pt x="429149" y="373112"/>
                </a:lnTo>
                <a:lnTo>
                  <a:pt x="423246" y="382306"/>
                </a:lnTo>
                <a:lnTo>
                  <a:pt x="429557" y="392153"/>
                </a:lnTo>
                <a:lnTo>
                  <a:pt x="425395" y="392153"/>
                </a:lnTo>
                <a:lnTo>
                  <a:pt x="421179" y="385462"/>
                </a:lnTo>
                <a:close/>
                <a:moveTo>
                  <a:pt x="446979" y="385462"/>
                </a:moveTo>
                <a:lnTo>
                  <a:pt x="442763" y="392153"/>
                </a:lnTo>
                <a:lnTo>
                  <a:pt x="438601" y="392153"/>
                </a:lnTo>
                <a:lnTo>
                  <a:pt x="444912" y="382306"/>
                </a:lnTo>
                <a:lnTo>
                  <a:pt x="439009" y="373112"/>
                </a:lnTo>
                <a:lnTo>
                  <a:pt x="443171" y="373112"/>
                </a:lnTo>
                <a:lnTo>
                  <a:pt x="446979" y="379097"/>
                </a:lnTo>
                <a:lnTo>
                  <a:pt x="450787" y="373112"/>
                </a:lnTo>
                <a:lnTo>
                  <a:pt x="454949" y="373112"/>
                </a:lnTo>
                <a:lnTo>
                  <a:pt x="449046" y="382306"/>
                </a:lnTo>
                <a:lnTo>
                  <a:pt x="455357" y="392153"/>
                </a:lnTo>
                <a:lnTo>
                  <a:pt x="451195" y="392153"/>
                </a:lnTo>
                <a:lnTo>
                  <a:pt x="446979" y="385462"/>
                </a:lnTo>
                <a:close/>
                <a:moveTo>
                  <a:pt x="472779" y="385462"/>
                </a:moveTo>
                <a:lnTo>
                  <a:pt x="468563" y="392153"/>
                </a:lnTo>
                <a:lnTo>
                  <a:pt x="464401" y="392153"/>
                </a:lnTo>
                <a:lnTo>
                  <a:pt x="470712" y="382306"/>
                </a:lnTo>
                <a:lnTo>
                  <a:pt x="464809" y="373112"/>
                </a:lnTo>
                <a:lnTo>
                  <a:pt x="468971" y="373112"/>
                </a:lnTo>
                <a:lnTo>
                  <a:pt x="472779" y="379097"/>
                </a:lnTo>
                <a:lnTo>
                  <a:pt x="476587" y="373112"/>
                </a:lnTo>
                <a:lnTo>
                  <a:pt x="480749" y="373112"/>
                </a:lnTo>
                <a:lnTo>
                  <a:pt x="474846" y="382306"/>
                </a:lnTo>
                <a:lnTo>
                  <a:pt x="481157" y="392153"/>
                </a:lnTo>
                <a:lnTo>
                  <a:pt x="476995" y="392153"/>
                </a:lnTo>
                <a:lnTo>
                  <a:pt x="472779" y="385462"/>
                </a:lnTo>
                <a:close/>
                <a:moveTo>
                  <a:pt x="498579" y="385462"/>
                </a:moveTo>
                <a:lnTo>
                  <a:pt x="494363" y="392153"/>
                </a:lnTo>
                <a:lnTo>
                  <a:pt x="490201" y="392153"/>
                </a:lnTo>
                <a:lnTo>
                  <a:pt x="496512" y="382306"/>
                </a:lnTo>
                <a:lnTo>
                  <a:pt x="490609" y="373112"/>
                </a:lnTo>
                <a:lnTo>
                  <a:pt x="494771" y="373112"/>
                </a:lnTo>
                <a:lnTo>
                  <a:pt x="498579" y="379097"/>
                </a:lnTo>
                <a:lnTo>
                  <a:pt x="502387" y="373112"/>
                </a:lnTo>
                <a:lnTo>
                  <a:pt x="506549" y="373112"/>
                </a:lnTo>
                <a:lnTo>
                  <a:pt x="500646" y="382306"/>
                </a:lnTo>
                <a:lnTo>
                  <a:pt x="506957" y="392153"/>
                </a:lnTo>
                <a:lnTo>
                  <a:pt x="502795" y="392153"/>
                </a:lnTo>
                <a:lnTo>
                  <a:pt x="498579" y="385462"/>
                </a:lnTo>
                <a:close/>
                <a:moveTo>
                  <a:pt x="8378" y="414163"/>
                </a:moveTo>
                <a:lnTo>
                  <a:pt x="4162" y="420854"/>
                </a:lnTo>
                <a:lnTo>
                  <a:pt x="0" y="420854"/>
                </a:lnTo>
                <a:lnTo>
                  <a:pt x="6310" y="411007"/>
                </a:lnTo>
                <a:lnTo>
                  <a:pt x="408" y="401813"/>
                </a:lnTo>
                <a:lnTo>
                  <a:pt x="4570" y="401813"/>
                </a:lnTo>
                <a:lnTo>
                  <a:pt x="8378" y="407798"/>
                </a:lnTo>
                <a:lnTo>
                  <a:pt x="12186" y="401813"/>
                </a:lnTo>
                <a:lnTo>
                  <a:pt x="16347" y="401813"/>
                </a:lnTo>
                <a:lnTo>
                  <a:pt x="10445" y="411007"/>
                </a:lnTo>
                <a:lnTo>
                  <a:pt x="16755" y="420854"/>
                </a:lnTo>
                <a:lnTo>
                  <a:pt x="12594" y="420854"/>
                </a:lnTo>
                <a:lnTo>
                  <a:pt x="8378" y="414163"/>
                </a:lnTo>
                <a:close/>
                <a:moveTo>
                  <a:pt x="34178" y="414163"/>
                </a:moveTo>
                <a:lnTo>
                  <a:pt x="29962" y="420854"/>
                </a:lnTo>
                <a:lnTo>
                  <a:pt x="25800" y="420854"/>
                </a:lnTo>
                <a:lnTo>
                  <a:pt x="32110" y="411007"/>
                </a:lnTo>
                <a:lnTo>
                  <a:pt x="26208" y="401813"/>
                </a:lnTo>
                <a:lnTo>
                  <a:pt x="30370" y="401813"/>
                </a:lnTo>
                <a:lnTo>
                  <a:pt x="34178" y="407798"/>
                </a:lnTo>
                <a:lnTo>
                  <a:pt x="37986" y="401813"/>
                </a:lnTo>
                <a:lnTo>
                  <a:pt x="42147" y="401813"/>
                </a:lnTo>
                <a:lnTo>
                  <a:pt x="36245" y="411007"/>
                </a:lnTo>
                <a:lnTo>
                  <a:pt x="42555" y="420854"/>
                </a:lnTo>
                <a:lnTo>
                  <a:pt x="38394" y="420854"/>
                </a:lnTo>
                <a:lnTo>
                  <a:pt x="34178" y="414163"/>
                </a:lnTo>
                <a:close/>
                <a:moveTo>
                  <a:pt x="59978" y="414163"/>
                </a:moveTo>
                <a:lnTo>
                  <a:pt x="55762" y="420854"/>
                </a:lnTo>
                <a:lnTo>
                  <a:pt x="51600" y="420854"/>
                </a:lnTo>
                <a:lnTo>
                  <a:pt x="57911" y="411007"/>
                </a:lnTo>
                <a:lnTo>
                  <a:pt x="52008" y="401813"/>
                </a:lnTo>
                <a:lnTo>
                  <a:pt x="56170" y="401813"/>
                </a:lnTo>
                <a:lnTo>
                  <a:pt x="59978" y="407798"/>
                </a:lnTo>
                <a:lnTo>
                  <a:pt x="63786" y="401813"/>
                </a:lnTo>
                <a:lnTo>
                  <a:pt x="67948" y="401813"/>
                </a:lnTo>
                <a:lnTo>
                  <a:pt x="62045" y="411007"/>
                </a:lnTo>
                <a:lnTo>
                  <a:pt x="68356" y="420854"/>
                </a:lnTo>
                <a:lnTo>
                  <a:pt x="64194" y="420854"/>
                </a:lnTo>
                <a:lnTo>
                  <a:pt x="59978" y="414163"/>
                </a:lnTo>
                <a:close/>
                <a:moveTo>
                  <a:pt x="85778" y="414163"/>
                </a:moveTo>
                <a:lnTo>
                  <a:pt x="81562" y="420854"/>
                </a:lnTo>
                <a:lnTo>
                  <a:pt x="77400" y="420854"/>
                </a:lnTo>
                <a:lnTo>
                  <a:pt x="83711" y="411007"/>
                </a:lnTo>
                <a:lnTo>
                  <a:pt x="77808" y="401813"/>
                </a:lnTo>
                <a:lnTo>
                  <a:pt x="81970" y="401813"/>
                </a:lnTo>
                <a:lnTo>
                  <a:pt x="85778" y="407798"/>
                </a:lnTo>
                <a:lnTo>
                  <a:pt x="89586" y="401813"/>
                </a:lnTo>
                <a:lnTo>
                  <a:pt x="93748" y="401813"/>
                </a:lnTo>
                <a:lnTo>
                  <a:pt x="87845" y="411007"/>
                </a:lnTo>
                <a:lnTo>
                  <a:pt x="94156" y="420854"/>
                </a:lnTo>
                <a:lnTo>
                  <a:pt x="89994" y="420854"/>
                </a:lnTo>
                <a:lnTo>
                  <a:pt x="85778" y="414163"/>
                </a:lnTo>
                <a:close/>
                <a:moveTo>
                  <a:pt x="111578" y="414163"/>
                </a:moveTo>
                <a:lnTo>
                  <a:pt x="107362" y="420854"/>
                </a:lnTo>
                <a:lnTo>
                  <a:pt x="103200" y="420854"/>
                </a:lnTo>
                <a:lnTo>
                  <a:pt x="109511" y="411007"/>
                </a:lnTo>
                <a:lnTo>
                  <a:pt x="103608" y="401813"/>
                </a:lnTo>
                <a:lnTo>
                  <a:pt x="107770" y="401813"/>
                </a:lnTo>
                <a:lnTo>
                  <a:pt x="111578" y="407798"/>
                </a:lnTo>
                <a:lnTo>
                  <a:pt x="115386" y="401813"/>
                </a:lnTo>
                <a:lnTo>
                  <a:pt x="119548" y="401813"/>
                </a:lnTo>
                <a:lnTo>
                  <a:pt x="113645" y="411007"/>
                </a:lnTo>
                <a:lnTo>
                  <a:pt x="119956" y="420854"/>
                </a:lnTo>
                <a:lnTo>
                  <a:pt x="115794" y="420854"/>
                </a:lnTo>
                <a:lnTo>
                  <a:pt x="111578" y="414163"/>
                </a:lnTo>
                <a:close/>
                <a:moveTo>
                  <a:pt x="137378" y="414163"/>
                </a:moveTo>
                <a:lnTo>
                  <a:pt x="133162" y="420854"/>
                </a:lnTo>
                <a:lnTo>
                  <a:pt x="129000" y="420854"/>
                </a:lnTo>
                <a:lnTo>
                  <a:pt x="135311" y="411007"/>
                </a:lnTo>
                <a:lnTo>
                  <a:pt x="129408" y="401813"/>
                </a:lnTo>
                <a:lnTo>
                  <a:pt x="133570" y="401813"/>
                </a:lnTo>
                <a:lnTo>
                  <a:pt x="137378" y="407798"/>
                </a:lnTo>
                <a:lnTo>
                  <a:pt x="141186" y="401813"/>
                </a:lnTo>
                <a:lnTo>
                  <a:pt x="145348" y="401813"/>
                </a:lnTo>
                <a:lnTo>
                  <a:pt x="139445" y="411007"/>
                </a:lnTo>
                <a:lnTo>
                  <a:pt x="145756" y="420854"/>
                </a:lnTo>
                <a:lnTo>
                  <a:pt x="141594" y="420854"/>
                </a:lnTo>
                <a:lnTo>
                  <a:pt x="137378" y="414163"/>
                </a:lnTo>
                <a:close/>
                <a:moveTo>
                  <a:pt x="163178" y="414163"/>
                </a:moveTo>
                <a:lnTo>
                  <a:pt x="158962" y="420854"/>
                </a:lnTo>
                <a:lnTo>
                  <a:pt x="154800" y="420854"/>
                </a:lnTo>
                <a:lnTo>
                  <a:pt x="161111" y="411007"/>
                </a:lnTo>
                <a:lnTo>
                  <a:pt x="155208" y="401813"/>
                </a:lnTo>
                <a:lnTo>
                  <a:pt x="159370" y="401813"/>
                </a:lnTo>
                <a:lnTo>
                  <a:pt x="163178" y="407798"/>
                </a:lnTo>
                <a:lnTo>
                  <a:pt x="166986" y="401813"/>
                </a:lnTo>
                <a:lnTo>
                  <a:pt x="171148" y="401813"/>
                </a:lnTo>
                <a:lnTo>
                  <a:pt x="165245" y="411007"/>
                </a:lnTo>
                <a:lnTo>
                  <a:pt x="171556" y="420854"/>
                </a:lnTo>
                <a:lnTo>
                  <a:pt x="167394" y="420854"/>
                </a:lnTo>
                <a:lnTo>
                  <a:pt x="163178" y="414163"/>
                </a:lnTo>
                <a:close/>
                <a:moveTo>
                  <a:pt x="188978" y="414163"/>
                </a:moveTo>
                <a:lnTo>
                  <a:pt x="184762" y="420854"/>
                </a:lnTo>
                <a:lnTo>
                  <a:pt x="180601" y="420854"/>
                </a:lnTo>
                <a:lnTo>
                  <a:pt x="186911" y="411007"/>
                </a:lnTo>
                <a:lnTo>
                  <a:pt x="181009" y="401813"/>
                </a:lnTo>
                <a:lnTo>
                  <a:pt x="185170" y="401813"/>
                </a:lnTo>
                <a:lnTo>
                  <a:pt x="188978" y="407798"/>
                </a:lnTo>
                <a:lnTo>
                  <a:pt x="192786" y="401813"/>
                </a:lnTo>
                <a:lnTo>
                  <a:pt x="196948" y="401813"/>
                </a:lnTo>
                <a:lnTo>
                  <a:pt x="191045" y="411007"/>
                </a:lnTo>
                <a:lnTo>
                  <a:pt x="197356" y="420854"/>
                </a:lnTo>
                <a:lnTo>
                  <a:pt x="193194" y="420854"/>
                </a:lnTo>
                <a:lnTo>
                  <a:pt x="188978" y="414163"/>
                </a:lnTo>
                <a:close/>
                <a:moveTo>
                  <a:pt x="214778" y="414163"/>
                </a:moveTo>
                <a:lnTo>
                  <a:pt x="210562" y="420854"/>
                </a:lnTo>
                <a:lnTo>
                  <a:pt x="206401" y="420854"/>
                </a:lnTo>
                <a:lnTo>
                  <a:pt x="212711" y="411007"/>
                </a:lnTo>
                <a:lnTo>
                  <a:pt x="206809" y="401813"/>
                </a:lnTo>
                <a:lnTo>
                  <a:pt x="210970" y="401813"/>
                </a:lnTo>
                <a:lnTo>
                  <a:pt x="214778" y="407798"/>
                </a:lnTo>
                <a:lnTo>
                  <a:pt x="218586" y="401813"/>
                </a:lnTo>
                <a:lnTo>
                  <a:pt x="222748" y="401813"/>
                </a:lnTo>
                <a:lnTo>
                  <a:pt x="216846" y="411007"/>
                </a:lnTo>
                <a:lnTo>
                  <a:pt x="223156" y="420854"/>
                </a:lnTo>
                <a:lnTo>
                  <a:pt x="218994" y="420854"/>
                </a:lnTo>
                <a:lnTo>
                  <a:pt x="214778" y="414163"/>
                </a:lnTo>
                <a:close/>
                <a:moveTo>
                  <a:pt x="240578" y="414163"/>
                </a:moveTo>
                <a:lnTo>
                  <a:pt x="236362" y="420854"/>
                </a:lnTo>
                <a:lnTo>
                  <a:pt x="232201" y="420854"/>
                </a:lnTo>
                <a:lnTo>
                  <a:pt x="238511" y="411007"/>
                </a:lnTo>
                <a:lnTo>
                  <a:pt x="232609" y="401813"/>
                </a:lnTo>
                <a:lnTo>
                  <a:pt x="236770" y="401813"/>
                </a:lnTo>
                <a:lnTo>
                  <a:pt x="240578" y="407798"/>
                </a:lnTo>
                <a:lnTo>
                  <a:pt x="244386" y="401813"/>
                </a:lnTo>
                <a:lnTo>
                  <a:pt x="248548" y="401813"/>
                </a:lnTo>
                <a:lnTo>
                  <a:pt x="242646" y="411007"/>
                </a:lnTo>
                <a:lnTo>
                  <a:pt x="248956" y="420854"/>
                </a:lnTo>
                <a:lnTo>
                  <a:pt x="244794" y="420854"/>
                </a:lnTo>
                <a:lnTo>
                  <a:pt x="240578" y="414163"/>
                </a:lnTo>
                <a:close/>
                <a:moveTo>
                  <a:pt x="266378" y="414163"/>
                </a:moveTo>
                <a:lnTo>
                  <a:pt x="262162" y="420854"/>
                </a:lnTo>
                <a:lnTo>
                  <a:pt x="258001" y="420854"/>
                </a:lnTo>
                <a:lnTo>
                  <a:pt x="264311" y="411007"/>
                </a:lnTo>
                <a:lnTo>
                  <a:pt x="258409" y="401813"/>
                </a:lnTo>
                <a:lnTo>
                  <a:pt x="262570" y="401813"/>
                </a:lnTo>
                <a:lnTo>
                  <a:pt x="266378" y="407798"/>
                </a:lnTo>
                <a:lnTo>
                  <a:pt x="270187" y="401813"/>
                </a:lnTo>
                <a:lnTo>
                  <a:pt x="274348" y="401813"/>
                </a:lnTo>
                <a:lnTo>
                  <a:pt x="268446" y="411007"/>
                </a:lnTo>
                <a:lnTo>
                  <a:pt x="274756" y="420854"/>
                </a:lnTo>
                <a:lnTo>
                  <a:pt x="270595" y="420854"/>
                </a:lnTo>
                <a:lnTo>
                  <a:pt x="266378" y="414163"/>
                </a:lnTo>
                <a:close/>
                <a:moveTo>
                  <a:pt x="292179" y="414163"/>
                </a:moveTo>
                <a:lnTo>
                  <a:pt x="287962" y="420854"/>
                </a:lnTo>
                <a:lnTo>
                  <a:pt x="283801" y="420854"/>
                </a:lnTo>
                <a:lnTo>
                  <a:pt x="290111" y="411007"/>
                </a:lnTo>
                <a:lnTo>
                  <a:pt x="284209" y="401813"/>
                </a:lnTo>
                <a:lnTo>
                  <a:pt x="288370" y="401813"/>
                </a:lnTo>
                <a:lnTo>
                  <a:pt x="292179" y="407798"/>
                </a:lnTo>
                <a:lnTo>
                  <a:pt x="295987" y="401813"/>
                </a:lnTo>
                <a:lnTo>
                  <a:pt x="300148" y="401813"/>
                </a:lnTo>
                <a:lnTo>
                  <a:pt x="294246" y="411007"/>
                </a:lnTo>
                <a:lnTo>
                  <a:pt x="300556" y="420854"/>
                </a:lnTo>
                <a:lnTo>
                  <a:pt x="296395" y="420854"/>
                </a:lnTo>
                <a:lnTo>
                  <a:pt x="292179" y="414163"/>
                </a:lnTo>
                <a:close/>
                <a:moveTo>
                  <a:pt x="317979" y="414163"/>
                </a:moveTo>
                <a:lnTo>
                  <a:pt x="313762" y="420854"/>
                </a:lnTo>
                <a:lnTo>
                  <a:pt x="309601" y="420854"/>
                </a:lnTo>
                <a:lnTo>
                  <a:pt x="315911" y="411007"/>
                </a:lnTo>
                <a:lnTo>
                  <a:pt x="310009" y="401813"/>
                </a:lnTo>
                <a:lnTo>
                  <a:pt x="314170" y="401813"/>
                </a:lnTo>
                <a:lnTo>
                  <a:pt x="317979" y="407798"/>
                </a:lnTo>
                <a:lnTo>
                  <a:pt x="321787" y="401813"/>
                </a:lnTo>
                <a:lnTo>
                  <a:pt x="325948" y="401813"/>
                </a:lnTo>
                <a:lnTo>
                  <a:pt x="320046" y="411007"/>
                </a:lnTo>
                <a:lnTo>
                  <a:pt x="326356" y="420854"/>
                </a:lnTo>
                <a:lnTo>
                  <a:pt x="322195" y="420854"/>
                </a:lnTo>
                <a:lnTo>
                  <a:pt x="317979" y="414163"/>
                </a:lnTo>
                <a:close/>
                <a:moveTo>
                  <a:pt x="343779" y="414163"/>
                </a:moveTo>
                <a:lnTo>
                  <a:pt x="339563" y="420854"/>
                </a:lnTo>
                <a:lnTo>
                  <a:pt x="335401" y="420854"/>
                </a:lnTo>
                <a:lnTo>
                  <a:pt x="341711" y="411007"/>
                </a:lnTo>
                <a:lnTo>
                  <a:pt x="335809" y="401813"/>
                </a:lnTo>
                <a:lnTo>
                  <a:pt x="339971" y="401813"/>
                </a:lnTo>
                <a:lnTo>
                  <a:pt x="343779" y="407798"/>
                </a:lnTo>
                <a:lnTo>
                  <a:pt x="347587" y="401813"/>
                </a:lnTo>
                <a:lnTo>
                  <a:pt x="351748" y="401813"/>
                </a:lnTo>
                <a:lnTo>
                  <a:pt x="345846" y="411007"/>
                </a:lnTo>
                <a:lnTo>
                  <a:pt x="352156" y="420854"/>
                </a:lnTo>
                <a:lnTo>
                  <a:pt x="347995" y="420854"/>
                </a:lnTo>
                <a:lnTo>
                  <a:pt x="343779" y="414163"/>
                </a:lnTo>
                <a:close/>
                <a:moveTo>
                  <a:pt x="369579" y="414163"/>
                </a:moveTo>
                <a:lnTo>
                  <a:pt x="365363" y="420854"/>
                </a:lnTo>
                <a:lnTo>
                  <a:pt x="361201" y="420854"/>
                </a:lnTo>
                <a:lnTo>
                  <a:pt x="367511" y="411007"/>
                </a:lnTo>
                <a:lnTo>
                  <a:pt x="361609" y="401813"/>
                </a:lnTo>
                <a:lnTo>
                  <a:pt x="365771" y="401813"/>
                </a:lnTo>
                <a:lnTo>
                  <a:pt x="369579" y="407798"/>
                </a:lnTo>
                <a:lnTo>
                  <a:pt x="373387" y="401813"/>
                </a:lnTo>
                <a:lnTo>
                  <a:pt x="377548" y="401813"/>
                </a:lnTo>
                <a:lnTo>
                  <a:pt x="371646" y="411007"/>
                </a:lnTo>
                <a:lnTo>
                  <a:pt x="377956" y="420854"/>
                </a:lnTo>
                <a:lnTo>
                  <a:pt x="373795" y="420854"/>
                </a:lnTo>
                <a:lnTo>
                  <a:pt x="369579" y="414163"/>
                </a:lnTo>
                <a:close/>
                <a:moveTo>
                  <a:pt x="395379" y="414163"/>
                </a:moveTo>
                <a:lnTo>
                  <a:pt x="391163" y="420854"/>
                </a:lnTo>
                <a:lnTo>
                  <a:pt x="387001" y="420854"/>
                </a:lnTo>
                <a:lnTo>
                  <a:pt x="393312" y="411007"/>
                </a:lnTo>
                <a:lnTo>
                  <a:pt x="387409" y="401813"/>
                </a:lnTo>
                <a:lnTo>
                  <a:pt x="391571" y="401813"/>
                </a:lnTo>
                <a:lnTo>
                  <a:pt x="395379" y="407798"/>
                </a:lnTo>
                <a:lnTo>
                  <a:pt x="399187" y="401813"/>
                </a:lnTo>
                <a:lnTo>
                  <a:pt x="403348" y="401813"/>
                </a:lnTo>
                <a:lnTo>
                  <a:pt x="397446" y="411007"/>
                </a:lnTo>
                <a:lnTo>
                  <a:pt x="403756" y="420854"/>
                </a:lnTo>
                <a:lnTo>
                  <a:pt x="399595" y="420854"/>
                </a:lnTo>
                <a:lnTo>
                  <a:pt x="395379" y="414163"/>
                </a:lnTo>
                <a:close/>
                <a:moveTo>
                  <a:pt x="421179" y="414163"/>
                </a:moveTo>
                <a:lnTo>
                  <a:pt x="416963" y="420854"/>
                </a:lnTo>
                <a:lnTo>
                  <a:pt x="412801" y="420854"/>
                </a:lnTo>
                <a:lnTo>
                  <a:pt x="419112" y="411007"/>
                </a:lnTo>
                <a:lnTo>
                  <a:pt x="413209" y="401813"/>
                </a:lnTo>
                <a:lnTo>
                  <a:pt x="417371" y="401813"/>
                </a:lnTo>
                <a:lnTo>
                  <a:pt x="421179" y="407798"/>
                </a:lnTo>
                <a:lnTo>
                  <a:pt x="424987" y="401813"/>
                </a:lnTo>
                <a:lnTo>
                  <a:pt x="429149" y="401813"/>
                </a:lnTo>
                <a:lnTo>
                  <a:pt x="423246" y="411007"/>
                </a:lnTo>
                <a:lnTo>
                  <a:pt x="429557" y="420854"/>
                </a:lnTo>
                <a:lnTo>
                  <a:pt x="425395" y="420854"/>
                </a:lnTo>
                <a:lnTo>
                  <a:pt x="421179" y="414163"/>
                </a:lnTo>
                <a:close/>
                <a:moveTo>
                  <a:pt x="446979" y="414163"/>
                </a:moveTo>
                <a:lnTo>
                  <a:pt x="442763" y="420854"/>
                </a:lnTo>
                <a:lnTo>
                  <a:pt x="438601" y="420854"/>
                </a:lnTo>
                <a:lnTo>
                  <a:pt x="444912" y="411007"/>
                </a:lnTo>
                <a:lnTo>
                  <a:pt x="439009" y="401813"/>
                </a:lnTo>
                <a:lnTo>
                  <a:pt x="443171" y="401813"/>
                </a:lnTo>
                <a:lnTo>
                  <a:pt x="446979" y="407798"/>
                </a:lnTo>
                <a:lnTo>
                  <a:pt x="450787" y="401813"/>
                </a:lnTo>
                <a:lnTo>
                  <a:pt x="454949" y="401813"/>
                </a:lnTo>
                <a:lnTo>
                  <a:pt x="449046" y="411007"/>
                </a:lnTo>
                <a:lnTo>
                  <a:pt x="455357" y="420854"/>
                </a:lnTo>
                <a:lnTo>
                  <a:pt x="451195" y="420854"/>
                </a:lnTo>
                <a:lnTo>
                  <a:pt x="446979" y="414163"/>
                </a:lnTo>
                <a:close/>
                <a:moveTo>
                  <a:pt x="472779" y="414163"/>
                </a:moveTo>
                <a:lnTo>
                  <a:pt x="468563" y="420854"/>
                </a:lnTo>
                <a:lnTo>
                  <a:pt x="464401" y="420854"/>
                </a:lnTo>
                <a:lnTo>
                  <a:pt x="470712" y="411007"/>
                </a:lnTo>
                <a:lnTo>
                  <a:pt x="464809" y="401813"/>
                </a:lnTo>
                <a:lnTo>
                  <a:pt x="468971" y="401813"/>
                </a:lnTo>
                <a:lnTo>
                  <a:pt x="472779" y="407798"/>
                </a:lnTo>
                <a:lnTo>
                  <a:pt x="476587" y="401813"/>
                </a:lnTo>
                <a:lnTo>
                  <a:pt x="480749" y="401813"/>
                </a:lnTo>
                <a:lnTo>
                  <a:pt x="474846" y="411007"/>
                </a:lnTo>
                <a:lnTo>
                  <a:pt x="481157" y="420854"/>
                </a:lnTo>
                <a:lnTo>
                  <a:pt x="476995" y="420854"/>
                </a:lnTo>
                <a:lnTo>
                  <a:pt x="472779" y="414163"/>
                </a:lnTo>
                <a:close/>
                <a:moveTo>
                  <a:pt x="498579" y="414163"/>
                </a:moveTo>
                <a:lnTo>
                  <a:pt x="494363" y="420854"/>
                </a:lnTo>
                <a:lnTo>
                  <a:pt x="490201" y="420854"/>
                </a:lnTo>
                <a:lnTo>
                  <a:pt x="496512" y="411007"/>
                </a:lnTo>
                <a:lnTo>
                  <a:pt x="490609" y="401813"/>
                </a:lnTo>
                <a:lnTo>
                  <a:pt x="494771" y="401813"/>
                </a:lnTo>
                <a:lnTo>
                  <a:pt x="498579" y="407798"/>
                </a:lnTo>
                <a:lnTo>
                  <a:pt x="502387" y="401813"/>
                </a:lnTo>
                <a:lnTo>
                  <a:pt x="506549" y="401813"/>
                </a:lnTo>
                <a:lnTo>
                  <a:pt x="500646" y="411007"/>
                </a:lnTo>
                <a:lnTo>
                  <a:pt x="506957" y="420854"/>
                </a:lnTo>
                <a:lnTo>
                  <a:pt x="502795" y="420854"/>
                </a:lnTo>
                <a:lnTo>
                  <a:pt x="498579" y="414163"/>
                </a:lnTo>
                <a:close/>
                <a:moveTo>
                  <a:pt x="8378" y="442863"/>
                </a:moveTo>
                <a:lnTo>
                  <a:pt x="4162" y="449555"/>
                </a:lnTo>
                <a:lnTo>
                  <a:pt x="0" y="449555"/>
                </a:lnTo>
                <a:lnTo>
                  <a:pt x="6310" y="439708"/>
                </a:lnTo>
                <a:lnTo>
                  <a:pt x="408" y="430514"/>
                </a:lnTo>
                <a:lnTo>
                  <a:pt x="4570" y="430514"/>
                </a:lnTo>
                <a:lnTo>
                  <a:pt x="8378" y="436499"/>
                </a:lnTo>
                <a:lnTo>
                  <a:pt x="12186" y="430514"/>
                </a:lnTo>
                <a:lnTo>
                  <a:pt x="16347" y="430514"/>
                </a:lnTo>
                <a:lnTo>
                  <a:pt x="10445" y="439708"/>
                </a:lnTo>
                <a:lnTo>
                  <a:pt x="16755" y="449555"/>
                </a:lnTo>
                <a:lnTo>
                  <a:pt x="12594" y="449555"/>
                </a:lnTo>
                <a:lnTo>
                  <a:pt x="8378" y="442863"/>
                </a:lnTo>
                <a:close/>
                <a:moveTo>
                  <a:pt x="34178" y="442863"/>
                </a:moveTo>
                <a:lnTo>
                  <a:pt x="29962" y="449555"/>
                </a:lnTo>
                <a:lnTo>
                  <a:pt x="25800" y="449555"/>
                </a:lnTo>
                <a:lnTo>
                  <a:pt x="32110" y="439708"/>
                </a:lnTo>
                <a:lnTo>
                  <a:pt x="26208" y="430514"/>
                </a:lnTo>
                <a:lnTo>
                  <a:pt x="30370" y="430514"/>
                </a:lnTo>
                <a:lnTo>
                  <a:pt x="34178" y="436499"/>
                </a:lnTo>
                <a:lnTo>
                  <a:pt x="37986" y="430514"/>
                </a:lnTo>
                <a:lnTo>
                  <a:pt x="42147" y="430514"/>
                </a:lnTo>
                <a:lnTo>
                  <a:pt x="36245" y="439708"/>
                </a:lnTo>
                <a:lnTo>
                  <a:pt x="42555" y="449555"/>
                </a:lnTo>
                <a:lnTo>
                  <a:pt x="38394" y="449555"/>
                </a:lnTo>
                <a:lnTo>
                  <a:pt x="34178" y="442863"/>
                </a:lnTo>
                <a:close/>
                <a:moveTo>
                  <a:pt x="59978" y="442863"/>
                </a:moveTo>
                <a:lnTo>
                  <a:pt x="55762" y="449555"/>
                </a:lnTo>
                <a:lnTo>
                  <a:pt x="51600" y="449555"/>
                </a:lnTo>
                <a:lnTo>
                  <a:pt x="57911" y="439708"/>
                </a:lnTo>
                <a:lnTo>
                  <a:pt x="52008" y="430514"/>
                </a:lnTo>
                <a:lnTo>
                  <a:pt x="56170" y="430514"/>
                </a:lnTo>
                <a:lnTo>
                  <a:pt x="59978" y="436499"/>
                </a:lnTo>
                <a:lnTo>
                  <a:pt x="63786" y="430514"/>
                </a:lnTo>
                <a:lnTo>
                  <a:pt x="67948" y="430514"/>
                </a:lnTo>
                <a:lnTo>
                  <a:pt x="62045" y="439708"/>
                </a:lnTo>
                <a:lnTo>
                  <a:pt x="68356" y="449555"/>
                </a:lnTo>
                <a:lnTo>
                  <a:pt x="64194" y="449555"/>
                </a:lnTo>
                <a:lnTo>
                  <a:pt x="59978" y="442863"/>
                </a:lnTo>
                <a:close/>
                <a:moveTo>
                  <a:pt x="85778" y="442863"/>
                </a:moveTo>
                <a:lnTo>
                  <a:pt x="81562" y="449555"/>
                </a:lnTo>
                <a:lnTo>
                  <a:pt x="77400" y="449555"/>
                </a:lnTo>
                <a:lnTo>
                  <a:pt x="83711" y="439708"/>
                </a:lnTo>
                <a:lnTo>
                  <a:pt x="77808" y="430514"/>
                </a:lnTo>
                <a:lnTo>
                  <a:pt x="81970" y="430514"/>
                </a:lnTo>
                <a:lnTo>
                  <a:pt x="85778" y="436499"/>
                </a:lnTo>
                <a:lnTo>
                  <a:pt x="89586" y="430514"/>
                </a:lnTo>
                <a:lnTo>
                  <a:pt x="93748" y="430514"/>
                </a:lnTo>
                <a:lnTo>
                  <a:pt x="87845" y="439708"/>
                </a:lnTo>
                <a:lnTo>
                  <a:pt x="94156" y="449555"/>
                </a:lnTo>
                <a:lnTo>
                  <a:pt x="89994" y="449555"/>
                </a:lnTo>
                <a:lnTo>
                  <a:pt x="85778" y="442863"/>
                </a:lnTo>
                <a:close/>
                <a:moveTo>
                  <a:pt x="111578" y="442863"/>
                </a:moveTo>
                <a:lnTo>
                  <a:pt x="107362" y="449555"/>
                </a:lnTo>
                <a:lnTo>
                  <a:pt x="103200" y="449555"/>
                </a:lnTo>
                <a:lnTo>
                  <a:pt x="109511" y="439708"/>
                </a:lnTo>
                <a:lnTo>
                  <a:pt x="103608" y="430514"/>
                </a:lnTo>
                <a:lnTo>
                  <a:pt x="107770" y="430514"/>
                </a:lnTo>
                <a:lnTo>
                  <a:pt x="111578" y="436499"/>
                </a:lnTo>
                <a:lnTo>
                  <a:pt x="115386" y="430514"/>
                </a:lnTo>
                <a:lnTo>
                  <a:pt x="119548" y="430514"/>
                </a:lnTo>
                <a:lnTo>
                  <a:pt x="113645" y="439708"/>
                </a:lnTo>
                <a:lnTo>
                  <a:pt x="119956" y="449555"/>
                </a:lnTo>
                <a:lnTo>
                  <a:pt x="115794" y="449555"/>
                </a:lnTo>
                <a:lnTo>
                  <a:pt x="111578" y="442863"/>
                </a:lnTo>
                <a:close/>
                <a:moveTo>
                  <a:pt x="137378" y="442863"/>
                </a:moveTo>
                <a:lnTo>
                  <a:pt x="133162" y="449555"/>
                </a:lnTo>
                <a:lnTo>
                  <a:pt x="129000" y="449555"/>
                </a:lnTo>
                <a:lnTo>
                  <a:pt x="135311" y="439708"/>
                </a:lnTo>
                <a:lnTo>
                  <a:pt x="129408" y="430514"/>
                </a:lnTo>
                <a:lnTo>
                  <a:pt x="133570" y="430514"/>
                </a:lnTo>
                <a:lnTo>
                  <a:pt x="137378" y="436499"/>
                </a:lnTo>
                <a:lnTo>
                  <a:pt x="141186" y="430514"/>
                </a:lnTo>
                <a:lnTo>
                  <a:pt x="145348" y="430514"/>
                </a:lnTo>
                <a:lnTo>
                  <a:pt x="139445" y="439708"/>
                </a:lnTo>
                <a:lnTo>
                  <a:pt x="145756" y="449555"/>
                </a:lnTo>
                <a:lnTo>
                  <a:pt x="141594" y="449555"/>
                </a:lnTo>
                <a:lnTo>
                  <a:pt x="137378" y="442863"/>
                </a:lnTo>
                <a:close/>
                <a:moveTo>
                  <a:pt x="163178" y="442863"/>
                </a:moveTo>
                <a:lnTo>
                  <a:pt x="158962" y="449555"/>
                </a:lnTo>
                <a:lnTo>
                  <a:pt x="154800" y="449555"/>
                </a:lnTo>
                <a:lnTo>
                  <a:pt x="161111" y="439708"/>
                </a:lnTo>
                <a:lnTo>
                  <a:pt x="155208" y="430514"/>
                </a:lnTo>
                <a:lnTo>
                  <a:pt x="159370" y="430514"/>
                </a:lnTo>
                <a:lnTo>
                  <a:pt x="163178" y="436499"/>
                </a:lnTo>
                <a:lnTo>
                  <a:pt x="166986" y="430514"/>
                </a:lnTo>
                <a:lnTo>
                  <a:pt x="171148" y="430514"/>
                </a:lnTo>
                <a:lnTo>
                  <a:pt x="165245" y="439708"/>
                </a:lnTo>
                <a:lnTo>
                  <a:pt x="171556" y="449555"/>
                </a:lnTo>
                <a:lnTo>
                  <a:pt x="167394" y="449555"/>
                </a:lnTo>
                <a:lnTo>
                  <a:pt x="163178" y="442863"/>
                </a:lnTo>
                <a:close/>
                <a:moveTo>
                  <a:pt x="188978" y="442863"/>
                </a:moveTo>
                <a:lnTo>
                  <a:pt x="184762" y="449555"/>
                </a:lnTo>
                <a:lnTo>
                  <a:pt x="180601" y="449555"/>
                </a:lnTo>
                <a:lnTo>
                  <a:pt x="186911" y="439708"/>
                </a:lnTo>
                <a:lnTo>
                  <a:pt x="181009" y="430514"/>
                </a:lnTo>
                <a:lnTo>
                  <a:pt x="185170" y="430514"/>
                </a:lnTo>
                <a:lnTo>
                  <a:pt x="188978" y="436499"/>
                </a:lnTo>
                <a:lnTo>
                  <a:pt x="192786" y="430514"/>
                </a:lnTo>
                <a:lnTo>
                  <a:pt x="196948" y="430514"/>
                </a:lnTo>
                <a:lnTo>
                  <a:pt x="191045" y="439708"/>
                </a:lnTo>
                <a:lnTo>
                  <a:pt x="197356" y="449555"/>
                </a:lnTo>
                <a:lnTo>
                  <a:pt x="193194" y="449555"/>
                </a:lnTo>
                <a:lnTo>
                  <a:pt x="188978" y="442863"/>
                </a:lnTo>
                <a:close/>
                <a:moveTo>
                  <a:pt x="214778" y="442863"/>
                </a:moveTo>
                <a:lnTo>
                  <a:pt x="210562" y="449555"/>
                </a:lnTo>
                <a:lnTo>
                  <a:pt x="206401" y="449555"/>
                </a:lnTo>
                <a:lnTo>
                  <a:pt x="212711" y="439708"/>
                </a:lnTo>
                <a:lnTo>
                  <a:pt x="206809" y="430514"/>
                </a:lnTo>
                <a:lnTo>
                  <a:pt x="210970" y="430514"/>
                </a:lnTo>
                <a:lnTo>
                  <a:pt x="214778" y="436499"/>
                </a:lnTo>
                <a:lnTo>
                  <a:pt x="218586" y="430514"/>
                </a:lnTo>
                <a:lnTo>
                  <a:pt x="222748" y="430514"/>
                </a:lnTo>
                <a:lnTo>
                  <a:pt x="216846" y="439708"/>
                </a:lnTo>
                <a:lnTo>
                  <a:pt x="223156" y="449555"/>
                </a:lnTo>
                <a:lnTo>
                  <a:pt x="218994" y="449555"/>
                </a:lnTo>
                <a:lnTo>
                  <a:pt x="214778" y="442863"/>
                </a:lnTo>
                <a:close/>
                <a:moveTo>
                  <a:pt x="240578" y="442863"/>
                </a:moveTo>
                <a:lnTo>
                  <a:pt x="236362" y="449555"/>
                </a:lnTo>
                <a:lnTo>
                  <a:pt x="232201" y="449555"/>
                </a:lnTo>
                <a:lnTo>
                  <a:pt x="238511" y="439708"/>
                </a:lnTo>
                <a:lnTo>
                  <a:pt x="232609" y="430514"/>
                </a:lnTo>
                <a:lnTo>
                  <a:pt x="236770" y="430514"/>
                </a:lnTo>
                <a:lnTo>
                  <a:pt x="240578" y="436499"/>
                </a:lnTo>
                <a:lnTo>
                  <a:pt x="244386" y="430514"/>
                </a:lnTo>
                <a:lnTo>
                  <a:pt x="248548" y="430514"/>
                </a:lnTo>
                <a:lnTo>
                  <a:pt x="242646" y="439708"/>
                </a:lnTo>
                <a:lnTo>
                  <a:pt x="248956" y="449555"/>
                </a:lnTo>
                <a:lnTo>
                  <a:pt x="244794" y="449555"/>
                </a:lnTo>
                <a:lnTo>
                  <a:pt x="240578" y="442863"/>
                </a:lnTo>
                <a:close/>
                <a:moveTo>
                  <a:pt x="266378" y="442863"/>
                </a:moveTo>
                <a:lnTo>
                  <a:pt x="262162" y="449555"/>
                </a:lnTo>
                <a:lnTo>
                  <a:pt x="258001" y="449555"/>
                </a:lnTo>
                <a:lnTo>
                  <a:pt x="264311" y="439708"/>
                </a:lnTo>
                <a:lnTo>
                  <a:pt x="258409" y="430514"/>
                </a:lnTo>
                <a:lnTo>
                  <a:pt x="262570" y="430514"/>
                </a:lnTo>
                <a:lnTo>
                  <a:pt x="266378" y="436499"/>
                </a:lnTo>
                <a:lnTo>
                  <a:pt x="270187" y="430514"/>
                </a:lnTo>
                <a:lnTo>
                  <a:pt x="274348" y="430514"/>
                </a:lnTo>
                <a:lnTo>
                  <a:pt x="268446" y="439708"/>
                </a:lnTo>
                <a:lnTo>
                  <a:pt x="274756" y="449555"/>
                </a:lnTo>
                <a:lnTo>
                  <a:pt x="270595" y="449555"/>
                </a:lnTo>
                <a:lnTo>
                  <a:pt x="266378" y="442863"/>
                </a:lnTo>
                <a:close/>
                <a:moveTo>
                  <a:pt x="292179" y="442863"/>
                </a:moveTo>
                <a:lnTo>
                  <a:pt x="287962" y="449555"/>
                </a:lnTo>
                <a:lnTo>
                  <a:pt x="283801" y="449555"/>
                </a:lnTo>
                <a:lnTo>
                  <a:pt x="290111" y="439708"/>
                </a:lnTo>
                <a:lnTo>
                  <a:pt x="284209" y="430514"/>
                </a:lnTo>
                <a:lnTo>
                  <a:pt x="288370" y="430514"/>
                </a:lnTo>
                <a:lnTo>
                  <a:pt x="292179" y="436499"/>
                </a:lnTo>
                <a:lnTo>
                  <a:pt x="295987" y="430514"/>
                </a:lnTo>
                <a:lnTo>
                  <a:pt x="300148" y="430514"/>
                </a:lnTo>
                <a:lnTo>
                  <a:pt x="294246" y="439708"/>
                </a:lnTo>
                <a:lnTo>
                  <a:pt x="300556" y="449555"/>
                </a:lnTo>
                <a:lnTo>
                  <a:pt x="296395" y="449555"/>
                </a:lnTo>
                <a:lnTo>
                  <a:pt x="292179" y="442863"/>
                </a:lnTo>
                <a:close/>
                <a:moveTo>
                  <a:pt x="317979" y="442863"/>
                </a:moveTo>
                <a:lnTo>
                  <a:pt x="313762" y="449555"/>
                </a:lnTo>
                <a:lnTo>
                  <a:pt x="309601" y="449555"/>
                </a:lnTo>
                <a:lnTo>
                  <a:pt x="315911" y="439708"/>
                </a:lnTo>
                <a:lnTo>
                  <a:pt x="310009" y="430514"/>
                </a:lnTo>
                <a:lnTo>
                  <a:pt x="314170" y="430514"/>
                </a:lnTo>
                <a:lnTo>
                  <a:pt x="317979" y="436499"/>
                </a:lnTo>
                <a:lnTo>
                  <a:pt x="321787" y="430514"/>
                </a:lnTo>
                <a:lnTo>
                  <a:pt x="325948" y="430514"/>
                </a:lnTo>
                <a:lnTo>
                  <a:pt x="320046" y="439708"/>
                </a:lnTo>
                <a:lnTo>
                  <a:pt x="326356" y="449555"/>
                </a:lnTo>
                <a:lnTo>
                  <a:pt x="322195" y="449555"/>
                </a:lnTo>
                <a:lnTo>
                  <a:pt x="317979" y="442863"/>
                </a:lnTo>
                <a:close/>
                <a:moveTo>
                  <a:pt x="343779" y="442863"/>
                </a:moveTo>
                <a:lnTo>
                  <a:pt x="339563" y="449555"/>
                </a:lnTo>
                <a:lnTo>
                  <a:pt x="335401" y="449555"/>
                </a:lnTo>
                <a:lnTo>
                  <a:pt x="341711" y="439708"/>
                </a:lnTo>
                <a:lnTo>
                  <a:pt x="335809" y="430514"/>
                </a:lnTo>
                <a:lnTo>
                  <a:pt x="339971" y="430514"/>
                </a:lnTo>
                <a:lnTo>
                  <a:pt x="343779" y="436499"/>
                </a:lnTo>
                <a:lnTo>
                  <a:pt x="347587" y="430514"/>
                </a:lnTo>
                <a:lnTo>
                  <a:pt x="351748" y="430514"/>
                </a:lnTo>
                <a:lnTo>
                  <a:pt x="345846" y="439708"/>
                </a:lnTo>
                <a:lnTo>
                  <a:pt x="352156" y="449555"/>
                </a:lnTo>
                <a:lnTo>
                  <a:pt x="347995" y="449555"/>
                </a:lnTo>
                <a:lnTo>
                  <a:pt x="343779" y="442863"/>
                </a:lnTo>
                <a:close/>
                <a:moveTo>
                  <a:pt x="369579" y="442863"/>
                </a:moveTo>
                <a:lnTo>
                  <a:pt x="365363" y="449555"/>
                </a:lnTo>
                <a:lnTo>
                  <a:pt x="361201" y="449555"/>
                </a:lnTo>
                <a:lnTo>
                  <a:pt x="367511" y="439708"/>
                </a:lnTo>
                <a:lnTo>
                  <a:pt x="361609" y="430514"/>
                </a:lnTo>
                <a:lnTo>
                  <a:pt x="365771" y="430514"/>
                </a:lnTo>
                <a:lnTo>
                  <a:pt x="369579" y="436499"/>
                </a:lnTo>
                <a:lnTo>
                  <a:pt x="373387" y="430514"/>
                </a:lnTo>
                <a:lnTo>
                  <a:pt x="377548" y="430514"/>
                </a:lnTo>
                <a:lnTo>
                  <a:pt x="371646" y="439708"/>
                </a:lnTo>
                <a:lnTo>
                  <a:pt x="377956" y="449555"/>
                </a:lnTo>
                <a:lnTo>
                  <a:pt x="373795" y="449555"/>
                </a:lnTo>
                <a:lnTo>
                  <a:pt x="369579" y="442863"/>
                </a:lnTo>
                <a:close/>
                <a:moveTo>
                  <a:pt x="395379" y="442863"/>
                </a:moveTo>
                <a:lnTo>
                  <a:pt x="391163" y="449555"/>
                </a:lnTo>
                <a:lnTo>
                  <a:pt x="387001" y="449555"/>
                </a:lnTo>
                <a:lnTo>
                  <a:pt x="393312" y="439708"/>
                </a:lnTo>
                <a:lnTo>
                  <a:pt x="387409" y="430514"/>
                </a:lnTo>
                <a:lnTo>
                  <a:pt x="391571" y="430514"/>
                </a:lnTo>
                <a:lnTo>
                  <a:pt x="395379" y="436499"/>
                </a:lnTo>
                <a:lnTo>
                  <a:pt x="399187" y="430514"/>
                </a:lnTo>
                <a:lnTo>
                  <a:pt x="403348" y="430514"/>
                </a:lnTo>
                <a:lnTo>
                  <a:pt x="397446" y="439708"/>
                </a:lnTo>
                <a:lnTo>
                  <a:pt x="403756" y="449555"/>
                </a:lnTo>
                <a:lnTo>
                  <a:pt x="399595" y="449555"/>
                </a:lnTo>
                <a:lnTo>
                  <a:pt x="395379" y="442863"/>
                </a:lnTo>
                <a:close/>
                <a:moveTo>
                  <a:pt x="421179" y="442863"/>
                </a:moveTo>
                <a:lnTo>
                  <a:pt x="416963" y="449555"/>
                </a:lnTo>
                <a:lnTo>
                  <a:pt x="412801" y="449555"/>
                </a:lnTo>
                <a:lnTo>
                  <a:pt x="419112" y="439708"/>
                </a:lnTo>
                <a:lnTo>
                  <a:pt x="413209" y="430514"/>
                </a:lnTo>
                <a:lnTo>
                  <a:pt x="417371" y="430514"/>
                </a:lnTo>
                <a:lnTo>
                  <a:pt x="421179" y="436499"/>
                </a:lnTo>
                <a:lnTo>
                  <a:pt x="424987" y="430514"/>
                </a:lnTo>
                <a:lnTo>
                  <a:pt x="429149" y="430514"/>
                </a:lnTo>
                <a:lnTo>
                  <a:pt x="423246" y="439708"/>
                </a:lnTo>
                <a:lnTo>
                  <a:pt x="429557" y="449555"/>
                </a:lnTo>
                <a:lnTo>
                  <a:pt x="425395" y="449555"/>
                </a:lnTo>
                <a:lnTo>
                  <a:pt x="421179" y="442863"/>
                </a:lnTo>
                <a:close/>
                <a:moveTo>
                  <a:pt x="446979" y="442863"/>
                </a:moveTo>
                <a:lnTo>
                  <a:pt x="442763" y="449555"/>
                </a:lnTo>
                <a:lnTo>
                  <a:pt x="438601" y="449555"/>
                </a:lnTo>
                <a:lnTo>
                  <a:pt x="444912" y="439708"/>
                </a:lnTo>
                <a:lnTo>
                  <a:pt x="439009" y="430514"/>
                </a:lnTo>
                <a:lnTo>
                  <a:pt x="443171" y="430514"/>
                </a:lnTo>
                <a:lnTo>
                  <a:pt x="446979" y="436499"/>
                </a:lnTo>
                <a:lnTo>
                  <a:pt x="450787" y="430514"/>
                </a:lnTo>
                <a:lnTo>
                  <a:pt x="454949" y="430514"/>
                </a:lnTo>
                <a:lnTo>
                  <a:pt x="449046" y="439708"/>
                </a:lnTo>
                <a:lnTo>
                  <a:pt x="455357" y="449555"/>
                </a:lnTo>
                <a:lnTo>
                  <a:pt x="451195" y="449555"/>
                </a:lnTo>
                <a:lnTo>
                  <a:pt x="446979" y="442863"/>
                </a:lnTo>
                <a:close/>
                <a:moveTo>
                  <a:pt x="472779" y="442863"/>
                </a:moveTo>
                <a:lnTo>
                  <a:pt x="468563" y="449555"/>
                </a:lnTo>
                <a:lnTo>
                  <a:pt x="464401" y="449555"/>
                </a:lnTo>
                <a:lnTo>
                  <a:pt x="470712" y="439708"/>
                </a:lnTo>
                <a:lnTo>
                  <a:pt x="464809" y="430514"/>
                </a:lnTo>
                <a:lnTo>
                  <a:pt x="468971" y="430514"/>
                </a:lnTo>
                <a:lnTo>
                  <a:pt x="472779" y="436499"/>
                </a:lnTo>
                <a:lnTo>
                  <a:pt x="476587" y="430514"/>
                </a:lnTo>
                <a:lnTo>
                  <a:pt x="480749" y="430514"/>
                </a:lnTo>
                <a:lnTo>
                  <a:pt x="474846" y="439708"/>
                </a:lnTo>
                <a:lnTo>
                  <a:pt x="481157" y="449555"/>
                </a:lnTo>
                <a:lnTo>
                  <a:pt x="476995" y="449555"/>
                </a:lnTo>
                <a:lnTo>
                  <a:pt x="472779" y="442863"/>
                </a:lnTo>
                <a:close/>
                <a:moveTo>
                  <a:pt x="498579" y="442863"/>
                </a:moveTo>
                <a:lnTo>
                  <a:pt x="494363" y="449555"/>
                </a:lnTo>
                <a:lnTo>
                  <a:pt x="490201" y="449555"/>
                </a:lnTo>
                <a:lnTo>
                  <a:pt x="496512" y="439708"/>
                </a:lnTo>
                <a:lnTo>
                  <a:pt x="490609" y="430514"/>
                </a:lnTo>
                <a:lnTo>
                  <a:pt x="494771" y="430514"/>
                </a:lnTo>
                <a:lnTo>
                  <a:pt x="498579" y="436499"/>
                </a:lnTo>
                <a:lnTo>
                  <a:pt x="502387" y="430514"/>
                </a:lnTo>
                <a:lnTo>
                  <a:pt x="506549" y="430514"/>
                </a:lnTo>
                <a:lnTo>
                  <a:pt x="500646" y="439708"/>
                </a:lnTo>
                <a:lnTo>
                  <a:pt x="506957" y="449555"/>
                </a:lnTo>
                <a:lnTo>
                  <a:pt x="502795" y="449555"/>
                </a:lnTo>
                <a:lnTo>
                  <a:pt x="498579" y="442863"/>
                </a:lnTo>
                <a:close/>
                <a:moveTo>
                  <a:pt x="8378" y="471565"/>
                </a:moveTo>
                <a:lnTo>
                  <a:pt x="4162" y="478256"/>
                </a:lnTo>
                <a:lnTo>
                  <a:pt x="0" y="478256"/>
                </a:lnTo>
                <a:lnTo>
                  <a:pt x="6310" y="468409"/>
                </a:lnTo>
                <a:lnTo>
                  <a:pt x="408" y="459215"/>
                </a:lnTo>
                <a:lnTo>
                  <a:pt x="4570" y="459215"/>
                </a:lnTo>
                <a:lnTo>
                  <a:pt x="8378" y="465200"/>
                </a:lnTo>
                <a:lnTo>
                  <a:pt x="12186" y="459215"/>
                </a:lnTo>
                <a:lnTo>
                  <a:pt x="16347" y="459215"/>
                </a:lnTo>
                <a:lnTo>
                  <a:pt x="10445" y="468409"/>
                </a:lnTo>
                <a:lnTo>
                  <a:pt x="16755" y="478256"/>
                </a:lnTo>
                <a:lnTo>
                  <a:pt x="12594" y="478256"/>
                </a:lnTo>
                <a:lnTo>
                  <a:pt x="8378" y="471565"/>
                </a:lnTo>
                <a:close/>
                <a:moveTo>
                  <a:pt x="34178" y="471565"/>
                </a:moveTo>
                <a:lnTo>
                  <a:pt x="29962" y="478256"/>
                </a:lnTo>
                <a:lnTo>
                  <a:pt x="25800" y="478256"/>
                </a:lnTo>
                <a:lnTo>
                  <a:pt x="32110" y="468409"/>
                </a:lnTo>
                <a:lnTo>
                  <a:pt x="26208" y="459215"/>
                </a:lnTo>
                <a:lnTo>
                  <a:pt x="30370" y="459215"/>
                </a:lnTo>
                <a:lnTo>
                  <a:pt x="34178" y="465200"/>
                </a:lnTo>
                <a:lnTo>
                  <a:pt x="37986" y="459215"/>
                </a:lnTo>
                <a:lnTo>
                  <a:pt x="42147" y="459215"/>
                </a:lnTo>
                <a:lnTo>
                  <a:pt x="36245" y="468409"/>
                </a:lnTo>
                <a:lnTo>
                  <a:pt x="42555" y="478256"/>
                </a:lnTo>
                <a:lnTo>
                  <a:pt x="38394" y="478256"/>
                </a:lnTo>
                <a:lnTo>
                  <a:pt x="34178" y="471565"/>
                </a:lnTo>
                <a:close/>
                <a:moveTo>
                  <a:pt x="59978" y="471565"/>
                </a:moveTo>
                <a:lnTo>
                  <a:pt x="55762" y="478256"/>
                </a:lnTo>
                <a:lnTo>
                  <a:pt x="51600" y="478256"/>
                </a:lnTo>
                <a:lnTo>
                  <a:pt x="57911" y="468409"/>
                </a:lnTo>
                <a:lnTo>
                  <a:pt x="52008" y="459215"/>
                </a:lnTo>
                <a:lnTo>
                  <a:pt x="56170" y="459215"/>
                </a:lnTo>
                <a:lnTo>
                  <a:pt x="59978" y="465200"/>
                </a:lnTo>
                <a:lnTo>
                  <a:pt x="63786" y="459215"/>
                </a:lnTo>
                <a:lnTo>
                  <a:pt x="67948" y="459215"/>
                </a:lnTo>
                <a:lnTo>
                  <a:pt x="62045" y="468409"/>
                </a:lnTo>
                <a:lnTo>
                  <a:pt x="68356" y="478256"/>
                </a:lnTo>
                <a:lnTo>
                  <a:pt x="64194" y="478256"/>
                </a:lnTo>
                <a:lnTo>
                  <a:pt x="59978" y="471565"/>
                </a:lnTo>
                <a:close/>
                <a:moveTo>
                  <a:pt x="85778" y="471565"/>
                </a:moveTo>
                <a:lnTo>
                  <a:pt x="81562" y="478256"/>
                </a:lnTo>
                <a:lnTo>
                  <a:pt x="77400" y="478256"/>
                </a:lnTo>
                <a:lnTo>
                  <a:pt x="83711" y="468409"/>
                </a:lnTo>
                <a:lnTo>
                  <a:pt x="77808" y="459215"/>
                </a:lnTo>
                <a:lnTo>
                  <a:pt x="81970" y="459215"/>
                </a:lnTo>
                <a:lnTo>
                  <a:pt x="85778" y="465200"/>
                </a:lnTo>
                <a:lnTo>
                  <a:pt x="89586" y="459215"/>
                </a:lnTo>
                <a:lnTo>
                  <a:pt x="93748" y="459215"/>
                </a:lnTo>
                <a:lnTo>
                  <a:pt x="87845" y="468409"/>
                </a:lnTo>
                <a:lnTo>
                  <a:pt x="94156" y="478256"/>
                </a:lnTo>
                <a:lnTo>
                  <a:pt x="89994" y="478256"/>
                </a:lnTo>
                <a:lnTo>
                  <a:pt x="85778" y="471565"/>
                </a:lnTo>
                <a:close/>
                <a:moveTo>
                  <a:pt x="111578" y="471565"/>
                </a:moveTo>
                <a:lnTo>
                  <a:pt x="107362" y="478256"/>
                </a:lnTo>
                <a:lnTo>
                  <a:pt x="103200" y="478256"/>
                </a:lnTo>
                <a:lnTo>
                  <a:pt x="109511" y="468409"/>
                </a:lnTo>
                <a:lnTo>
                  <a:pt x="103608" y="459215"/>
                </a:lnTo>
                <a:lnTo>
                  <a:pt x="107770" y="459215"/>
                </a:lnTo>
                <a:lnTo>
                  <a:pt x="111578" y="465200"/>
                </a:lnTo>
                <a:lnTo>
                  <a:pt x="115386" y="459215"/>
                </a:lnTo>
                <a:lnTo>
                  <a:pt x="119548" y="459215"/>
                </a:lnTo>
                <a:lnTo>
                  <a:pt x="113645" y="468409"/>
                </a:lnTo>
                <a:lnTo>
                  <a:pt x="119956" y="478256"/>
                </a:lnTo>
                <a:lnTo>
                  <a:pt x="115794" y="478256"/>
                </a:lnTo>
                <a:lnTo>
                  <a:pt x="111578" y="471565"/>
                </a:lnTo>
                <a:close/>
                <a:moveTo>
                  <a:pt x="137378" y="471565"/>
                </a:moveTo>
                <a:lnTo>
                  <a:pt x="133162" y="478256"/>
                </a:lnTo>
                <a:lnTo>
                  <a:pt x="129000" y="478256"/>
                </a:lnTo>
                <a:lnTo>
                  <a:pt x="135311" y="468409"/>
                </a:lnTo>
                <a:lnTo>
                  <a:pt x="129408" y="459215"/>
                </a:lnTo>
                <a:lnTo>
                  <a:pt x="133570" y="459215"/>
                </a:lnTo>
                <a:lnTo>
                  <a:pt x="137378" y="465200"/>
                </a:lnTo>
                <a:lnTo>
                  <a:pt x="141186" y="459215"/>
                </a:lnTo>
                <a:lnTo>
                  <a:pt x="145348" y="459215"/>
                </a:lnTo>
                <a:lnTo>
                  <a:pt x="139445" y="468409"/>
                </a:lnTo>
                <a:lnTo>
                  <a:pt x="145756" y="478256"/>
                </a:lnTo>
                <a:lnTo>
                  <a:pt x="141594" y="478256"/>
                </a:lnTo>
                <a:lnTo>
                  <a:pt x="137378" y="471565"/>
                </a:lnTo>
                <a:close/>
                <a:moveTo>
                  <a:pt x="163178" y="471565"/>
                </a:moveTo>
                <a:lnTo>
                  <a:pt x="158962" y="478256"/>
                </a:lnTo>
                <a:lnTo>
                  <a:pt x="154800" y="478256"/>
                </a:lnTo>
                <a:lnTo>
                  <a:pt x="161111" y="468409"/>
                </a:lnTo>
                <a:lnTo>
                  <a:pt x="155208" y="459215"/>
                </a:lnTo>
                <a:lnTo>
                  <a:pt x="159370" y="459215"/>
                </a:lnTo>
                <a:lnTo>
                  <a:pt x="163178" y="465200"/>
                </a:lnTo>
                <a:lnTo>
                  <a:pt x="166986" y="459215"/>
                </a:lnTo>
                <a:lnTo>
                  <a:pt x="171148" y="459215"/>
                </a:lnTo>
                <a:lnTo>
                  <a:pt x="165245" y="468409"/>
                </a:lnTo>
                <a:lnTo>
                  <a:pt x="171556" y="478256"/>
                </a:lnTo>
                <a:lnTo>
                  <a:pt x="167394" y="478256"/>
                </a:lnTo>
                <a:lnTo>
                  <a:pt x="163178" y="471565"/>
                </a:lnTo>
                <a:close/>
                <a:moveTo>
                  <a:pt x="188978" y="471565"/>
                </a:moveTo>
                <a:lnTo>
                  <a:pt x="184762" y="478256"/>
                </a:lnTo>
                <a:lnTo>
                  <a:pt x="180601" y="478256"/>
                </a:lnTo>
                <a:lnTo>
                  <a:pt x="186911" y="468409"/>
                </a:lnTo>
                <a:lnTo>
                  <a:pt x="181009" y="459215"/>
                </a:lnTo>
                <a:lnTo>
                  <a:pt x="185170" y="459215"/>
                </a:lnTo>
                <a:lnTo>
                  <a:pt x="188978" y="465200"/>
                </a:lnTo>
                <a:lnTo>
                  <a:pt x="192786" y="459215"/>
                </a:lnTo>
                <a:lnTo>
                  <a:pt x="196948" y="459215"/>
                </a:lnTo>
                <a:lnTo>
                  <a:pt x="191045" y="468409"/>
                </a:lnTo>
                <a:lnTo>
                  <a:pt x="197356" y="478256"/>
                </a:lnTo>
                <a:lnTo>
                  <a:pt x="193194" y="478256"/>
                </a:lnTo>
                <a:lnTo>
                  <a:pt x="188978" y="471565"/>
                </a:lnTo>
                <a:close/>
                <a:moveTo>
                  <a:pt x="214778" y="471565"/>
                </a:moveTo>
                <a:lnTo>
                  <a:pt x="210562" y="478256"/>
                </a:lnTo>
                <a:lnTo>
                  <a:pt x="206401" y="478256"/>
                </a:lnTo>
                <a:lnTo>
                  <a:pt x="212711" y="468409"/>
                </a:lnTo>
                <a:lnTo>
                  <a:pt x="206809" y="459215"/>
                </a:lnTo>
                <a:lnTo>
                  <a:pt x="210970" y="459215"/>
                </a:lnTo>
                <a:lnTo>
                  <a:pt x="214778" y="465200"/>
                </a:lnTo>
                <a:lnTo>
                  <a:pt x="218586" y="459215"/>
                </a:lnTo>
                <a:lnTo>
                  <a:pt x="222748" y="459215"/>
                </a:lnTo>
                <a:lnTo>
                  <a:pt x="216846" y="468409"/>
                </a:lnTo>
                <a:lnTo>
                  <a:pt x="223156" y="478256"/>
                </a:lnTo>
                <a:lnTo>
                  <a:pt x="218994" y="478256"/>
                </a:lnTo>
                <a:lnTo>
                  <a:pt x="214778" y="471565"/>
                </a:lnTo>
                <a:close/>
                <a:moveTo>
                  <a:pt x="240578" y="471565"/>
                </a:moveTo>
                <a:lnTo>
                  <a:pt x="236362" y="478256"/>
                </a:lnTo>
                <a:lnTo>
                  <a:pt x="232201" y="478256"/>
                </a:lnTo>
                <a:lnTo>
                  <a:pt x="238511" y="468409"/>
                </a:lnTo>
                <a:lnTo>
                  <a:pt x="232609" y="459215"/>
                </a:lnTo>
                <a:lnTo>
                  <a:pt x="236770" y="459215"/>
                </a:lnTo>
                <a:lnTo>
                  <a:pt x="240578" y="465200"/>
                </a:lnTo>
                <a:lnTo>
                  <a:pt x="244386" y="459215"/>
                </a:lnTo>
                <a:lnTo>
                  <a:pt x="248548" y="459215"/>
                </a:lnTo>
                <a:lnTo>
                  <a:pt x="242646" y="468409"/>
                </a:lnTo>
                <a:lnTo>
                  <a:pt x="248956" y="478256"/>
                </a:lnTo>
                <a:lnTo>
                  <a:pt x="244794" y="478256"/>
                </a:lnTo>
                <a:lnTo>
                  <a:pt x="240578" y="471565"/>
                </a:lnTo>
                <a:close/>
                <a:moveTo>
                  <a:pt x="266378" y="471565"/>
                </a:moveTo>
                <a:lnTo>
                  <a:pt x="262162" y="478256"/>
                </a:lnTo>
                <a:lnTo>
                  <a:pt x="258001" y="478256"/>
                </a:lnTo>
                <a:lnTo>
                  <a:pt x="264311" y="468409"/>
                </a:lnTo>
                <a:lnTo>
                  <a:pt x="258409" y="459215"/>
                </a:lnTo>
                <a:lnTo>
                  <a:pt x="262570" y="459215"/>
                </a:lnTo>
                <a:lnTo>
                  <a:pt x="266378" y="465200"/>
                </a:lnTo>
                <a:lnTo>
                  <a:pt x="270187" y="459215"/>
                </a:lnTo>
                <a:lnTo>
                  <a:pt x="274348" y="459215"/>
                </a:lnTo>
                <a:lnTo>
                  <a:pt x="268446" y="468409"/>
                </a:lnTo>
                <a:lnTo>
                  <a:pt x="274756" y="478256"/>
                </a:lnTo>
                <a:lnTo>
                  <a:pt x="270595" y="478256"/>
                </a:lnTo>
                <a:lnTo>
                  <a:pt x="266378" y="471565"/>
                </a:lnTo>
                <a:close/>
                <a:moveTo>
                  <a:pt x="292179" y="471565"/>
                </a:moveTo>
                <a:lnTo>
                  <a:pt x="287962" y="478256"/>
                </a:lnTo>
                <a:lnTo>
                  <a:pt x="283801" y="478256"/>
                </a:lnTo>
                <a:lnTo>
                  <a:pt x="290111" y="468409"/>
                </a:lnTo>
                <a:lnTo>
                  <a:pt x="284209" y="459215"/>
                </a:lnTo>
                <a:lnTo>
                  <a:pt x="288370" y="459215"/>
                </a:lnTo>
                <a:lnTo>
                  <a:pt x="292179" y="465200"/>
                </a:lnTo>
                <a:lnTo>
                  <a:pt x="295987" y="459215"/>
                </a:lnTo>
                <a:lnTo>
                  <a:pt x="300148" y="459215"/>
                </a:lnTo>
                <a:lnTo>
                  <a:pt x="294246" y="468409"/>
                </a:lnTo>
                <a:lnTo>
                  <a:pt x="300556" y="478256"/>
                </a:lnTo>
                <a:lnTo>
                  <a:pt x="296395" y="478256"/>
                </a:lnTo>
                <a:lnTo>
                  <a:pt x="292179" y="471565"/>
                </a:lnTo>
                <a:close/>
                <a:moveTo>
                  <a:pt x="317979" y="471565"/>
                </a:moveTo>
                <a:lnTo>
                  <a:pt x="313762" y="478256"/>
                </a:lnTo>
                <a:lnTo>
                  <a:pt x="309601" y="478256"/>
                </a:lnTo>
                <a:lnTo>
                  <a:pt x="315911" y="468409"/>
                </a:lnTo>
                <a:lnTo>
                  <a:pt x="310009" y="459215"/>
                </a:lnTo>
                <a:lnTo>
                  <a:pt x="314170" y="459215"/>
                </a:lnTo>
                <a:lnTo>
                  <a:pt x="317979" y="465200"/>
                </a:lnTo>
                <a:lnTo>
                  <a:pt x="321787" y="459215"/>
                </a:lnTo>
                <a:lnTo>
                  <a:pt x="325948" y="459215"/>
                </a:lnTo>
                <a:lnTo>
                  <a:pt x="320046" y="468409"/>
                </a:lnTo>
                <a:lnTo>
                  <a:pt x="326356" y="478256"/>
                </a:lnTo>
                <a:lnTo>
                  <a:pt x="322195" y="478256"/>
                </a:lnTo>
                <a:lnTo>
                  <a:pt x="317979" y="471565"/>
                </a:lnTo>
                <a:close/>
                <a:moveTo>
                  <a:pt x="343779" y="471565"/>
                </a:moveTo>
                <a:lnTo>
                  <a:pt x="339563" y="478256"/>
                </a:lnTo>
                <a:lnTo>
                  <a:pt x="335401" y="478256"/>
                </a:lnTo>
                <a:lnTo>
                  <a:pt x="341711" y="468409"/>
                </a:lnTo>
                <a:lnTo>
                  <a:pt x="335809" y="459215"/>
                </a:lnTo>
                <a:lnTo>
                  <a:pt x="339971" y="459215"/>
                </a:lnTo>
                <a:lnTo>
                  <a:pt x="343779" y="465200"/>
                </a:lnTo>
                <a:lnTo>
                  <a:pt x="347587" y="459215"/>
                </a:lnTo>
                <a:lnTo>
                  <a:pt x="351748" y="459215"/>
                </a:lnTo>
                <a:lnTo>
                  <a:pt x="345846" y="468409"/>
                </a:lnTo>
                <a:lnTo>
                  <a:pt x="352156" y="478256"/>
                </a:lnTo>
                <a:lnTo>
                  <a:pt x="347995" y="478256"/>
                </a:lnTo>
                <a:lnTo>
                  <a:pt x="343779" y="471565"/>
                </a:lnTo>
                <a:close/>
                <a:moveTo>
                  <a:pt x="369579" y="471565"/>
                </a:moveTo>
                <a:lnTo>
                  <a:pt x="365363" y="478256"/>
                </a:lnTo>
                <a:lnTo>
                  <a:pt x="361201" y="478256"/>
                </a:lnTo>
                <a:lnTo>
                  <a:pt x="367511" y="468409"/>
                </a:lnTo>
                <a:lnTo>
                  <a:pt x="361609" y="459215"/>
                </a:lnTo>
                <a:lnTo>
                  <a:pt x="365771" y="459215"/>
                </a:lnTo>
                <a:lnTo>
                  <a:pt x="369579" y="465200"/>
                </a:lnTo>
                <a:lnTo>
                  <a:pt x="373387" y="459215"/>
                </a:lnTo>
                <a:lnTo>
                  <a:pt x="377548" y="459215"/>
                </a:lnTo>
                <a:lnTo>
                  <a:pt x="371646" y="468409"/>
                </a:lnTo>
                <a:lnTo>
                  <a:pt x="377956" y="478256"/>
                </a:lnTo>
                <a:lnTo>
                  <a:pt x="373795" y="478256"/>
                </a:lnTo>
                <a:lnTo>
                  <a:pt x="369579" y="471565"/>
                </a:lnTo>
                <a:close/>
                <a:moveTo>
                  <a:pt x="395379" y="471565"/>
                </a:moveTo>
                <a:lnTo>
                  <a:pt x="391163" y="478256"/>
                </a:lnTo>
                <a:lnTo>
                  <a:pt x="387001" y="478256"/>
                </a:lnTo>
                <a:lnTo>
                  <a:pt x="393312" y="468409"/>
                </a:lnTo>
                <a:lnTo>
                  <a:pt x="387409" y="459215"/>
                </a:lnTo>
                <a:lnTo>
                  <a:pt x="391571" y="459215"/>
                </a:lnTo>
                <a:lnTo>
                  <a:pt x="395379" y="465200"/>
                </a:lnTo>
                <a:lnTo>
                  <a:pt x="399187" y="459215"/>
                </a:lnTo>
                <a:lnTo>
                  <a:pt x="403348" y="459215"/>
                </a:lnTo>
                <a:lnTo>
                  <a:pt x="397446" y="468409"/>
                </a:lnTo>
                <a:lnTo>
                  <a:pt x="403756" y="478256"/>
                </a:lnTo>
                <a:lnTo>
                  <a:pt x="399595" y="478256"/>
                </a:lnTo>
                <a:lnTo>
                  <a:pt x="395379" y="471565"/>
                </a:lnTo>
                <a:close/>
                <a:moveTo>
                  <a:pt x="421179" y="471565"/>
                </a:moveTo>
                <a:lnTo>
                  <a:pt x="416963" y="478256"/>
                </a:lnTo>
                <a:lnTo>
                  <a:pt x="412801" y="478256"/>
                </a:lnTo>
                <a:lnTo>
                  <a:pt x="419112" y="468409"/>
                </a:lnTo>
                <a:lnTo>
                  <a:pt x="413209" y="459215"/>
                </a:lnTo>
                <a:lnTo>
                  <a:pt x="417371" y="459215"/>
                </a:lnTo>
                <a:lnTo>
                  <a:pt x="421179" y="465200"/>
                </a:lnTo>
                <a:lnTo>
                  <a:pt x="424987" y="459215"/>
                </a:lnTo>
                <a:lnTo>
                  <a:pt x="429149" y="459215"/>
                </a:lnTo>
                <a:lnTo>
                  <a:pt x="423246" y="468409"/>
                </a:lnTo>
                <a:lnTo>
                  <a:pt x="429557" y="478256"/>
                </a:lnTo>
                <a:lnTo>
                  <a:pt x="425395" y="478256"/>
                </a:lnTo>
                <a:lnTo>
                  <a:pt x="421179" y="471565"/>
                </a:lnTo>
                <a:close/>
                <a:moveTo>
                  <a:pt x="446979" y="471565"/>
                </a:moveTo>
                <a:lnTo>
                  <a:pt x="442763" y="478256"/>
                </a:lnTo>
                <a:lnTo>
                  <a:pt x="438601" y="478256"/>
                </a:lnTo>
                <a:lnTo>
                  <a:pt x="444912" y="468409"/>
                </a:lnTo>
                <a:lnTo>
                  <a:pt x="439009" y="459215"/>
                </a:lnTo>
                <a:lnTo>
                  <a:pt x="443171" y="459215"/>
                </a:lnTo>
                <a:lnTo>
                  <a:pt x="446979" y="465200"/>
                </a:lnTo>
                <a:lnTo>
                  <a:pt x="450787" y="459215"/>
                </a:lnTo>
                <a:lnTo>
                  <a:pt x="454949" y="459215"/>
                </a:lnTo>
                <a:lnTo>
                  <a:pt x="449046" y="468409"/>
                </a:lnTo>
                <a:lnTo>
                  <a:pt x="455357" y="478256"/>
                </a:lnTo>
                <a:lnTo>
                  <a:pt x="451195" y="478256"/>
                </a:lnTo>
                <a:lnTo>
                  <a:pt x="446979" y="471565"/>
                </a:lnTo>
                <a:close/>
                <a:moveTo>
                  <a:pt x="472779" y="471565"/>
                </a:moveTo>
                <a:lnTo>
                  <a:pt x="468563" y="478256"/>
                </a:lnTo>
                <a:lnTo>
                  <a:pt x="464401" y="478256"/>
                </a:lnTo>
                <a:lnTo>
                  <a:pt x="470712" y="468409"/>
                </a:lnTo>
                <a:lnTo>
                  <a:pt x="464809" y="459215"/>
                </a:lnTo>
                <a:lnTo>
                  <a:pt x="468971" y="459215"/>
                </a:lnTo>
                <a:lnTo>
                  <a:pt x="472779" y="465200"/>
                </a:lnTo>
                <a:lnTo>
                  <a:pt x="476587" y="459215"/>
                </a:lnTo>
                <a:lnTo>
                  <a:pt x="480749" y="459215"/>
                </a:lnTo>
                <a:lnTo>
                  <a:pt x="474846" y="468409"/>
                </a:lnTo>
                <a:lnTo>
                  <a:pt x="481157" y="478256"/>
                </a:lnTo>
                <a:lnTo>
                  <a:pt x="476995" y="478256"/>
                </a:lnTo>
                <a:lnTo>
                  <a:pt x="472779" y="471565"/>
                </a:lnTo>
                <a:close/>
                <a:moveTo>
                  <a:pt x="498579" y="471565"/>
                </a:moveTo>
                <a:lnTo>
                  <a:pt x="494363" y="478256"/>
                </a:lnTo>
                <a:lnTo>
                  <a:pt x="490201" y="478256"/>
                </a:lnTo>
                <a:lnTo>
                  <a:pt x="496512" y="468409"/>
                </a:lnTo>
                <a:lnTo>
                  <a:pt x="490609" y="459215"/>
                </a:lnTo>
                <a:lnTo>
                  <a:pt x="494771" y="459215"/>
                </a:lnTo>
                <a:lnTo>
                  <a:pt x="498579" y="465200"/>
                </a:lnTo>
                <a:lnTo>
                  <a:pt x="502387" y="459215"/>
                </a:lnTo>
                <a:lnTo>
                  <a:pt x="506549" y="459215"/>
                </a:lnTo>
                <a:lnTo>
                  <a:pt x="500646" y="468409"/>
                </a:lnTo>
                <a:lnTo>
                  <a:pt x="506957" y="478256"/>
                </a:lnTo>
                <a:lnTo>
                  <a:pt x="502795" y="478256"/>
                </a:lnTo>
                <a:lnTo>
                  <a:pt x="498579" y="471565"/>
                </a:lnTo>
                <a:close/>
                <a:moveTo>
                  <a:pt x="8378" y="500265"/>
                </a:moveTo>
                <a:lnTo>
                  <a:pt x="4162" y="506957"/>
                </a:lnTo>
                <a:lnTo>
                  <a:pt x="0" y="506957"/>
                </a:lnTo>
                <a:lnTo>
                  <a:pt x="6310" y="497110"/>
                </a:lnTo>
                <a:lnTo>
                  <a:pt x="408" y="487916"/>
                </a:lnTo>
                <a:lnTo>
                  <a:pt x="4570" y="487916"/>
                </a:lnTo>
                <a:lnTo>
                  <a:pt x="8378" y="493901"/>
                </a:lnTo>
                <a:lnTo>
                  <a:pt x="12186" y="487916"/>
                </a:lnTo>
                <a:lnTo>
                  <a:pt x="16347" y="487916"/>
                </a:lnTo>
                <a:lnTo>
                  <a:pt x="10445" y="497110"/>
                </a:lnTo>
                <a:lnTo>
                  <a:pt x="16755" y="506957"/>
                </a:lnTo>
                <a:lnTo>
                  <a:pt x="12594" y="506957"/>
                </a:lnTo>
                <a:lnTo>
                  <a:pt x="8378" y="500265"/>
                </a:lnTo>
                <a:close/>
                <a:moveTo>
                  <a:pt x="34178" y="500265"/>
                </a:moveTo>
                <a:lnTo>
                  <a:pt x="29962" y="506957"/>
                </a:lnTo>
                <a:lnTo>
                  <a:pt x="25800" y="506957"/>
                </a:lnTo>
                <a:lnTo>
                  <a:pt x="32110" y="497110"/>
                </a:lnTo>
                <a:lnTo>
                  <a:pt x="26208" y="487916"/>
                </a:lnTo>
                <a:lnTo>
                  <a:pt x="30370" y="487916"/>
                </a:lnTo>
                <a:lnTo>
                  <a:pt x="34178" y="493901"/>
                </a:lnTo>
                <a:lnTo>
                  <a:pt x="37986" y="487916"/>
                </a:lnTo>
                <a:lnTo>
                  <a:pt x="42147" y="487916"/>
                </a:lnTo>
                <a:lnTo>
                  <a:pt x="36245" y="497110"/>
                </a:lnTo>
                <a:lnTo>
                  <a:pt x="42555" y="506957"/>
                </a:lnTo>
                <a:lnTo>
                  <a:pt x="38394" y="506957"/>
                </a:lnTo>
                <a:lnTo>
                  <a:pt x="34178" y="500265"/>
                </a:lnTo>
                <a:close/>
                <a:moveTo>
                  <a:pt x="59978" y="500265"/>
                </a:moveTo>
                <a:lnTo>
                  <a:pt x="55762" y="506957"/>
                </a:lnTo>
                <a:lnTo>
                  <a:pt x="51600" y="506957"/>
                </a:lnTo>
                <a:lnTo>
                  <a:pt x="57911" y="497110"/>
                </a:lnTo>
                <a:lnTo>
                  <a:pt x="52008" y="487916"/>
                </a:lnTo>
                <a:lnTo>
                  <a:pt x="56170" y="487916"/>
                </a:lnTo>
                <a:lnTo>
                  <a:pt x="59978" y="493901"/>
                </a:lnTo>
                <a:lnTo>
                  <a:pt x="63786" y="487916"/>
                </a:lnTo>
                <a:lnTo>
                  <a:pt x="67948" y="487916"/>
                </a:lnTo>
                <a:lnTo>
                  <a:pt x="62045" y="497110"/>
                </a:lnTo>
                <a:lnTo>
                  <a:pt x="68356" y="506957"/>
                </a:lnTo>
                <a:lnTo>
                  <a:pt x="64194" y="506957"/>
                </a:lnTo>
                <a:lnTo>
                  <a:pt x="59978" y="500265"/>
                </a:lnTo>
                <a:close/>
                <a:moveTo>
                  <a:pt x="85778" y="500265"/>
                </a:moveTo>
                <a:lnTo>
                  <a:pt x="81562" y="506957"/>
                </a:lnTo>
                <a:lnTo>
                  <a:pt x="77400" y="506957"/>
                </a:lnTo>
                <a:lnTo>
                  <a:pt x="83711" y="497110"/>
                </a:lnTo>
                <a:lnTo>
                  <a:pt x="77808" y="487916"/>
                </a:lnTo>
                <a:lnTo>
                  <a:pt x="81970" y="487916"/>
                </a:lnTo>
                <a:lnTo>
                  <a:pt x="85778" y="493901"/>
                </a:lnTo>
                <a:lnTo>
                  <a:pt x="89586" y="487916"/>
                </a:lnTo>
                <a:lnTo>
                  <a:pt x="93748" y="487916"/>
                </a:lnTo>
                <a:lnTo>
                  <a:pt x="87845" y="497110"/>
                </a:lnTo>
                <a:lnTo>
                  <a:pt x="94156" y="506957"/>
                </a:lnTo>
                <a:lnTo>
                  <a:pt x="89994" y="506957"/>
                </a:lnTo>
                <a:lnTo>
                  <a:pt x="85778" y="500265"/>
                </a:lnTo>
                <a:close/>
                <a:moveTo>
                  <a:pt x="111578" y="500265"/>
                </a:moveTo>
                <a:lnTo>
                  <a:pt x="107362" y="506957"/>
                </a:lnTo>
                <a:lnTo>
                  <a:pt x="103200" y="506957"/>
                </a:lnTo>
                <a:lnTo>
                  <a:pt x="109511" y="497110"/>
                </a:lnTo>
                <a:lnTo>
                  <a:pt x="103608" y="487916"/>
                </a:lnTo>
                <a:lnTo>
                  <a:pt x="107770" y="487916"/>
                </a:lnTo>
                <a:lnTo>
                  <a:pt x="111578" y="493901"/>
                </a:lnTo>
                <a:lnTo>
                  <a:pt x="115386" y="487916"/>
                </a:lnTo>
                <a:lnTo>
                  <a:pt x="119548" y="487916"/>
                </a:lnTo>
                <a:lnTo>
                  <a:pt x="113645" y="497110"/>
                </a:lnTo>
                <a:lnTo>
                  <a:pt x="119956" y="506957"/>
                </a:lnTo>
                <a:lnTo>
                  <a:pt x="115794" y="506957"/>
                </a:lnTo>
                <a:lnTo>
                  <a:pt x="111578" y="500265"/>
                </a:lnTo>
                <a:close/>
                <a:moveTo>
                  <a:pt x="137378" y="500265"/>
                </a:moveTo>
                <a:lnTo>
                  <a:pt x="133162" y="506957"/>
                </a:lnTo>
                <a:lnTo>
                  <a:pt x="129000" y="506957"/>
                </a:lnTo>
                <a:lnTo>
                  <a:pt x="135311" y="497110"/>
                </a:lnTo>
                <a:lnTo>
                  <a:pt x="129408" y="487916"/>
                </a:lnTo>
                <a:lnTo>
                  <a:pt x="133570" y="487916"/>
                </a:lnTo>
                <a:lnTo>
                  <a:pt x="137378" y="493901"/>
                </a:lnTo>
                <a:lnTo>
                  <a:pt x="141186" y="487916"/>
                </a:lnTo>
                <a:lnTo>
                  <a:pt x="145348" y="487916"/>
                </a:lnTo>
                <a:lnTo>
                  <a:pt x="139445" y="497110"/>
                </a:lnTo>
                <a:lnTo>
                  <a:pt x="145756" y="506957"/>
                </a:lnTo>
                <a:lnTo>
                  <a:pt x="141594" y="506957"/>
                </a:lnTo>
                <a:lnTo>
                  <a:pt x="137378" y="500265"/>
                </a:lnTo>
                <a:close/>
                <a:moveTo>
                  <a:pt x="163178" y="500265"/>
                </a:moveTo>
                <a:lnTo>
                  <a:pt x="158962" y="506957"/>
                </a:lnTo>
                <a:lnTo>
                  <a:pt x="154800" y="506957"/>
                </a:lnTo>
                <a:lnTo>
                  <a:pt x="161111" y="497110"/>
                </a:lnTo>
                <a:lnTo>
                  <a:pt x="155208" y="487916"/>
                </a:lnTo>
                <a:lnTo>
                  <a:pt x="159370" y="487916"/>
                </a:lnTo>
                <a:lnTo>
                  <a:pt x="163178" y="493901"/>
                </a:lnTo>
                <a:lnTo>
                  <a:pt x="166986" y="487916"/>
                </a:lnTo>
                <a:lnTo>
                  <a:pt x="171148" y="487916"/>
                </a:lnTo>
                <a:lnTo>
                  <a:pt x="165245" y="497110"/>
                </a:lnTo>
                <a:lnTo>
                  <a:pt x="171556" y="506957"/>
                </a:lnTo>
                <a:lnTo>
                  <a:pt x="167394" y="506957"/>
                </a:lnTo>
                <a:lnTo>
                  <a:pt x="163178" y="500265"/>
                </a:lnTo>
                <a:close/>
                <a:moveTo>
                  <a:pt x="188978" y="500265"/>
                </a:moveTo>
                <a:lnTo>
                  <a:pt x="184762" y="506957"/>
                </a:lnTo>
                <a:lnTo>
                  <a:pt x="180601" y="506957"/>
                </a:lnTo>
                <a:lnTo>
                  <a:pt x="186911" y="497110"/>
                </a:lnTo>
                <a:lnTo>
                  <a:pt x="181009" y="487916"/>
                </a:lnTo>
                <a:lnTo>
                  <a:pt x="185170" y="487916"/>
                </a:lnTo>
                <a:lnTo>
                  <a:pt x="188978" y="493901"/>
                </a:lnTo>
                <a:lnTo>
                  <a:pt x="192786" y="487916"/>
                </a:lnTo>
                <a:lnTo>
                  <a:pt x="196948" y="487916"/>
                </a:lnTo>
                <a:lnTo>
                  <a:pt x="191045" y="497110"/>
                </a:lnTo>
                <a:lnTo>
                  <a:pt x="197356" y="506957"/>
                </a:lnTo>
                <a:lnTo>
                  <a:pt x="193194" y="506957"/>
                </a:lnTo>
                <a:lnTo>
                  <a:pt x="188978" y="500265"/>
                </a:lnTo>
                <a:close/>
                <a:moveTo>
                  <a:pt x="214778" y="500265"/>
                </a:moveTo>
                <a:lnTo>
                  <a:pt x="210562" y="506957"/>
                </a:lnTo>
                <a:lnTo>
                  <a:pt x="206401" y="506957"/>
                </a:lnTo>
                <a:lnTo>
                  <a:pt x="212711" y="497110"/>
                </a:lnTo>
                <a:lnTo>
                  <a:pt x="206809" y="487916"/>
                </a:lnTo>
                <a:lnTo>
                  <a:pt x="210970" y="487916"/>
                </a:lnTo>
                <a:lnTo>
                  <a:pt x="214778" y="493901"/>
                </a:lnTo>
                <a:lnTo>
                  <a:pt x="218586" y="487916"/>
                </a:lnTo>
                <a:lnTo>
                  <a:pt x="222748" y="487916"/>
                </a:lnTo>
                <a:lnTo>
                  <a:pt x="216846" y="497110"/>
                </a:lnTo>
                <a:lnTo>
                  <a:pt x="223156" y="506957"/>
                </a:lnTo>
                <a:lnTo>
                  <a:pt x="218994" y="506957"/>
                </a:lnTo>
                <a:lnTo>
                  <a:pt x="214778" y="500265"/>
                </a:lnTo>
                <a:close/>
                <a:moveTo>
                  <a:pt x="240578" y="500265"/>
                </a:moveTo>
                <a:lnTo>
                  <a:pt x="236362" y="506957"/>
                </a:lnTo>
                <a:lnTo>
                  <a:pt x="232201" y="506957"/>
                </a:lnTo>
                <a:lnTo>
                  <a:pt x="238511" y="497110"/>
                </a:lnTo>
                <a:lnTo>
                  <a:pt x="232609" y="487916"/>
                </a:lnTo>
                <a:lnTo>
                  <a:pt x="236770" y="487916"/>
                </a:lnTo>
                <a:lnTo>
                  <a:pt x="240578" y="493901"/>
                </a:lnTo>
                <a:lnTo>
                  <a:pt x="244386" y="487916"/>
                </a:lnTo>
                <a:lnTo>
                  <a:pt x="248548" y="487916"/>
                </a:lnTo>
                <a:lnTo>
                  <a:pt x="242646" y="497110"/>
                </a:lnTo>
                <a:lnTo>
                  <a:pt x="248956" y="506957"/>
                </a:lnTo>
                <a:lnTo>
                  <a:pt x="244794" y="506957"/>
                </a:lnTo>
                <a:lnTo>
                  <a:pt x="240578" y="500265"/>
                </a:lnTo>
                <a:close/>
                <a:moveTo>
                  <a:pt x="266378" y="500265"/>
                </a:moveTo>
                <a:lnTo>
                  <a:pt x="262162" y="506957"/>
                </a:lnTo>
                <a:lnTo>
                  <a:pt x="258001" y="506957"/>
                </a:lnTo>
                <a:lnTo>
                  <a:pt x="264311" y="497110"/>
                </a:lnTo>
                <a:lnTo>
                  <a:pt x="258409" y="487916"/>
                </a:lnTo>
                <a:lnTo>
                  <a:pt x="262570" y="487916"/>
                </a:lnTo>
                <a:lnTo>
                  <a:pt x="266378" y="493901"/>
                </a:lnTo>
                <a:lnTo>
                  <a:pt x="270187" y="487916"/>
                </a:lnTo>
                <a:lnTo>
                  <a:pt x="274348" y="487916"/>
                </a:lnTo>
                <a:lnTo>
                  <a:pt x="268446" y="497110"/>
                </a:lnTo>
                <a:lnTo>
                  <a:pt x="274756" y="506957"/>
                </a:lnTo>
                <a:lnTo>
                  <a:pt x="270595" y="506957"/>
                </a:lnTo>
                <a:lnTo>
                  <a:pt x="266378" y="500265"/>
                </a:lnTo>
                <a:close/>
                <a:moveTo>
                  <a:pt x="292179" y="500265"/>
                </a:moveTo>
                <a:lnTo>
                  <a:pt x="287962" y="506957"/>
                </a:lnTo>
                <a:lnTo>
                  <a:pt x="283801" y="506957"/>
                </a:lnTo>
                <a:lnTo>
                  <a:pt x="290111" y="497110"/>
                </a:lnTo>
                <a:lnTo>
                  <a:pt x="284209" y="487916"/>
                </a:lnTo>
                <a:lnTo>
                  <a:pt x="288370" y="487916"/>
                </a:lnTo>
                <a:lnTo>
                  <a:pt x="292179" y="493901"/>
                </a:lnTo>
                <a:lnTo>
                  <a:pt x="295987" y="487916"/>
                </a:lnTo>
                <a:lnTo>
                  <a:pt x="300148" y="487916"/>
                </a:lnTo>
                <a:lnTo>
                  <a:pt x="294246" y="497110"/>
                </a:lnTo>
                <a:lnTo>
                  <a:pt x="300556" y="506957"/>
                </a:lnTo>
                <a:lnTo>
                  <a:pt x="296395" y="506957"/>
                </a:lnTo>
                <a:lnTo>
                  <a:pt x="292179" y="500265"/>
                </a:lnTo>
                <a:close/>
                <a:moveTo>
                  <a:pt x="317979" y="500265"/>
                </a:moveTo>
                <a:lnTo>
                  <a:pt x="313762" y="506957"/>
                </a:lnTo>
                <a:lnTo>
                  <a:pt x="309601" y="506957"/>
                </a:lnTo>
                <a:lnTo>
                  <a:pt x="315911" y="497110"/>
                </a:lnTo>
                <a:lnTo>
                  <a:pt x="310009" y="487916"/>
                </a:lnTo>
                <a:lnTo>
                  <a:pt x="314170" y="487916"/>
                </a:lnTo>
                <a:lnTo>
                  <a:pt x="317979" y="493901"/>
                </a:lnTo>
                <a:lnTo>
                  <a:pt x="321787" y="487916"/>
                </a:lnTo>
                <a:lnTo>
                  <a:pt x="325948" y="487916"/>
                </a:lnTo>
                <a:lnTo>
                  <a:pt x="320046" y="497110"/>
                </a:lnTo>
                <a:lnTo>
                  <a:pt x="326356" y="506957"/>
                </a:lnTo>
                <a:lnTo>
                  <a:pt x="322195" y="506957"/>
                </a:lnTo>
                <a:lnTo>
                  <a:pt x="317979" y="500265"/>
                </a:lnTo>
                <a:close/>
                <a:moveTo>
                  <a:pt x="343779" y="500265"/>
                </a:moveTo>
                <a:lnTo>
                  <a:pt x="339563" y="506957"/>
                </a:lnTo>
                <a:lnTo>
                  <a:pt x="335401" y="506957"/>
                </a:lnTo>
                <a:lnTo>
                  <a:pt x="341711" y="497110"/>
                </a:lnTo>
                <a:lnTo>
                  <a:pt x="335809" y="487916"/>
                </a:lnTo>
                <a:lnTo>
                  <a:pt x="339971" y="487916"/>
                </a:lnTo>
                <a:lnTo>
                  <a:pt x="343779" y="493901"/>
                </a:lnTo>
                <a:lnTo>
                  <a:pt x="347587" y="487916"/>
                </a:lnTo>
                <a:lnTo>
                  <a:pt x="351748" y="487916"/>
                </a:lnTo>
                <a:lnTo>
                  <a:pt x="345846" y="497110"/>
                </a:lnTo>
                <a:lnTo>
                  <a:pt x="352156" y="506957"/>
                </a:lnTo>
                <a:lnTo>
                  <a:pt x="347995" y="506957"/>
                </a:lnTo>
                <a:lnTo>
                  <a:pt x="343779" y="500265"/>
                </a:lnTo>
                <a:close/>
                <a:moveTo>
                  <a:pt x="369579" y="500265"/>
                </a:moveTo>
                <a:lnTo>
                  <a:pt x="365363" y="506957"/>
                </a:lnTo>
                <a:lnTo>
                  <a:pt x="361201" y="506957"/>
                </a:lnTo>
                <a:lnTo>
                  <a:pt x="367511" y="497110"/>
                </a:lnTo>
                <a:lnTo>
                  <a:pt x="361609" y="487916"/>
                </a:lnTo>
                <a:lnTo>
                  <a:pt x="365771" y="487916"/>
                </a:lnTo>
                <a:lnTo>
                  <a:pt x="369579" y="493901"/>
                </a:lnTo>
                <a:lnTo>
                  <a:pt x="373387" y="487916"/>
                </a:lnTo>
                <a:lnTo>
                  <a:pt x="377548" y="487916"/>
                </a:lnTo>
                <a:lnTo>
                  <a:pt x="371646" y="497110"/>
                </a:lnTo>
                <a:lnTo>
                  <a:pt x="377956" y="506957"/>
                </a:lnTo>
                <a:lnTo>
                  <a:pt x="373795" y="506957"/>
                </a:lnTo>
                <a:lnTo>
                  <a:pt x="369579" y="500265"/>
                </a:lnTo>
                <a:close/>
                <a:moveTo>
                  <a:pt x="395379" y="500265"/>
                </a:moveTo>
                <a:lnTo>
                  <a:pt x="391163" y="506957"/>
                </a:lnTo>
                <a:lnTo>
                  <a:pt x="387001" y="506957"/>
                </a:lnTo>
                <a:lnTo>
                  <a:pt x="393312" y="497110"/>
                </a:lnTo>
                <a:lnTo>
                  <a:pt x="387409" y="487916"/>
                </a:lnTo>
                <a:lnTo>
                  <a:pt x="391571" y="487916"/>
                </a:lnTo>
                <a:lnTo>
                  <a:pt x="395379" y="493901"/>
                </a:lnTo>
                <a:lnTo>
                  <a:pt x="399187" y="487916"/>
                </a:lnTo>
                <a:lnTo>
                  <a:pt x="403348" y="487916"/>
                </a:lnTo>
                <a:lnTo>
                  <a:pt x="397446" y="497110"/>
                </a:lnTo>
                <a:lnTo>
                  <a:pt x="403756" y="506957"/>
                </a:lnTo>
                <a:lnTo>
                  <a:pt x="399595" y="506957"/>
                </a:lnTo>
                <a:lnTo>
                  <a:pt x="395379" y="500265"/>
                </a:lnTo>
                <a:close/>
                <a:moveTo>
                  <a:pt x="421179" y="500265"/>
                </a:moveTo>
                <a:lnTo>
                  <a:pt x="416963" y="506957"/>
                </a:lnTo>
                <a:lnTo>
                  <a:pt x="412801" y="506957"/>
                </a:lnTo>
                <a:lnTo>
                  <a:pt x="419112" y="497110"/>
                </a:lnTo>
                <a:lnTo>
                  <a:pt x="413209" y="487916"/>
                </a:lnTo>
                <a:lnTo>
                  <a:pt x="417371" y="487916"/>
                </a:lnTo>
                <a:lnTo>
                  <a:pt x="421179" y="493901"/>
                </a:lnTo>
                <a:lnTo>
                  <a:pt x="424987" y="487916"/>
                </a:lnTo>
                <a:lnTo>
                  <a:pt x="429149" y="487916"/>
                </a:lnTo>
                <a:lnTo>
                  <a:pt x="423246" y="497110"/>
                </a:lnTo>
                <a:lnTo>
                  <a:pt x="429557" y="506957"/>
                </a:lnTo>
                <a:lnTo>
                  <a:pt x="425395" y="506957"/>
                </a:lnTo>
                <a:lnTo>
                  <a:pt x="421179" y="500265"/>
                </a:lnTo>
                <a:close/>
                <a:moveTo>
                  <a:pt x="446979" y="500265"/>
                </a:moveTo>
                <a:lnTo>
                  <a:pt x="442763" y="506957"/>
                </a:lnTo>
                <a:lnTo>
                  <a:pt x="438601" y="506957"/>
                </a:lnTo>
                <a:lnTo>
                  <a:pt x="444912" y="497110"/>
                </a:lnTo>
                <a:lnTo>
                  <a:pt x="439009" y="487916"/>
                </a:lnTo>
                <a:lnTo>
                  <a:pt x="443171" y="487916"/>
                </a:lnTo>
                <a:lnTo>
                  <a:pt x="446979" y="493901"/>
                </a:lnTo>
                <a:lnTo>
                  <a:pt x="450787" y="487916"/>
                </a:lnTo>
                <a:lnTo>
                  <a:pt x="454949" y="487916"/>
                </a:lnTo>
                <a:lnTo>
                  <a:pt x="449046" y="497110"/>
                </a:lnTo>
                <a:lnTo>
                  <a:pt x="455357" y="506957"/>
                </a:lnTo>
                <a:lnTo>
                  <a:pt x="451195" y="506957"/>
                </a:lnTo>
                <a:lnTo>
                  <a:pt x="446979" y="500265"/>
                </a:lnTo>
                <a:close/>
                <a:moveTo>
                  <a:pt x="472779" y="500265"/>
                </a:moveTo>
                <a:lnTo>
                  <a:pt x="468563" y="506957"/>
                </a:lnTo>
                <a:lnTo>
                  <a:pt x="464401" y="506957"/>
                </a:lnTo>
                <a:lnTo>
                  <a:pt x="470712" y="497110"/>
                </a:lnTo>
                <a:lnTo>
                  <a:pt x="464809" y="487916"/>
                </a:lnTo>
                <a:lnTo>
                  <a:pt x="468971" y="487916"/>
                </a:lnTo>
                <a:lnTo>
                  <a:pt x="472779" y="493901"/>
                </a:lnTo>
                <a:lnTo>
                  <a:pt x="476587" y="487916"/>
                </a:lnTo>
                <a:lnTo>
                  <a:pt x="480749" y="487916"/>
                </a:lnTo>
                <a:lnTo>
                  <a:pt x="474846" y="497110"/>
                </a:lnTo>
                <a:lnTo>
                  <a:pt x="481157" y="506957"/>
                </a:lnTo>
                <a:lnTo>
                  <a:pt x="476995" y="506957"/>
                </a:lnTo>
                <a:lnTo>
                  <a:pt x="472779" y="500265"/>
                </a:lnTo>
                <a:close/>
                <a:moveTo>
                  <a:pt x="498579" y="500265"/>
                </a:moveTo>
                <a:lnTo>
                  <a:pt x="494363" y="506957"/>
                </a:lnTo>
                <a:lnTo>
                  <a:pt x="490201" y="506957"/>
                </a:lnTo>
                <a:lnTo>
                  <a:pt x="496512" y="497110"/>
                </a:lnTo>
                <a:lnTo>
                  <a:pt x="490609" y="487916"/>
                </a:lnTo>
                <a:lnTo>
                  <a:pt x="494771" y="487916"/>
                </a:lnTo>
                <a:lnTo>
                  <a:pt x="498579" y="493901"/>
                </a:lnTo>
                <a:lnTo>
                  <a:pt x="502387" y="487916"/>
                </a:lnTo>
                <a:lnTo>
                  <a:pt x="506549" y="487916"/>
                </a:lnTo>
                <a:lnTo>
                  <a:pt x="500646" y="497110"/>
                </a:lnTo>
                <a:lnTo>
                  <a:pt x="506957" y="506957"/>
                </a:lnTo>
                <a:lnTo>
                  <a:pt x="502795" y="506957"/>
                </a:lnTo>
                <a:lnTo>
                  <a:pt x="498579" y="500265"/>
                </a:lnTo>
                <a:close/>
              </a:path>
            </a:pathLst>
          </a:custGeom>
          <a:solidFill>
            <a:srgbClr val="000000"/>
          </a:solidFill>
          <a:ln w="2025" cap="flat">
            <a:noFill/>
            <a:prstDash val="solid"/>
            <a:miter/>
          </a:ln>
        </p:spPr>
        <p:txBody>
          <a:bodyPr rtlCol="0" anchor="ctr"/>
          <a:lstStyle/>
          <a:p>
            <a:endParaRPr lang="de-DE"/>
          </a:p>
        </p:txBody>
      </p:sp>
      <p:graphicFrame>
        <p:nvGraphicFramePr>
          <p:cNvPr id="3" name="think-cell data - do not delete" hidden="1">
            <a:extLst>
              <a:ext uri="{FF2B5EF4-FFF2-40B4-BE49-F238E27FC236}">
                <a16:creationId xmlns:a16="http://schemas.microsoft.com/office/drawing/2014/main" id="{28326AC7-D665-5AEF-B10E-37EE80A1C542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16829735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44" imgH="343" progId="TCLayout.ActiveDocument.1">
                  <p:embed/>
                </p:oleObj>
              </mc:Choice>
              <mc:Fallback>
                <p:oleObj name="think-cell Slide" r:id="rId3" imgW="344" imgH="343" progId="TCLayout.ActiveDocument.1">
                  <p:embed/>
                  <p:pic>
                    <p:nvPicPr>
                      <p:cNvPr id="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28326AC7-D665-5AEF-B10E-37EE80A1C54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" name="Freihandform 1507">
            <a:extLst>
              <a:ext uri="{FF2B5EF4-FFF2-40B4-BE49-F238E27FC236}">
                <a16:creationId xmlns:a16="http://schemas.microsoft.com/office/drawing/2014/main" id="{A91345B5-51D1-F3BF-51F5-E40CF22C648C}"/>
              </a:ext>
            </a:extLst>
          </p:cNvPr>
          <p:cNvSpPr/>
          <p:nvPr userDrawn="1"/>
        </p:nvSpPr>
        <p:spPr>
          <a:xfrm flipH="1">
            <a:off x="-828304" y="1822693"/>
            <a:ext cx="1307219" cy="1307219"/>
          </a:xfrm>
          <a:custGeom>
            <a:avLst/>
            <a:gdLst>
              <a:gd name="connsiteX0" fmla="*/ 8378 w 506956"/>
              <a:gd name="connsiteY0" fmla="*/ 12349 h 506956"/>
              <a:gd name="connsiteX1" fmla="*/ 4162 w 506956"/>
              <a:gd name="connsiteY1" fmla="*/ 19041 h 506956"/>
              <a:gd name="connsiteX2" fmla="*/ 0 w 506956"/>
              <a:gd name="connsiteY2" fmla="*/ 19041 h 506956"/>
              <a:gd name="connsiteX3" fmla="*/ 6310 w 506956"/>
              <a:gd name="connsiteY3" fmla="*/ 9194 h 506956"/>
              <a:gd name="connsiteX4" fmla="*/ 408 w 506956"/>
              <a:gd name="connsiteY4" fmla="*/ 0 h 506956"/>
              <a:gd name="connsiteX5" fmla="*/ 4570 w 506956"/>
              <a:gd name="connsiteY5" fmla="*/ 0 h 506956"/>
              <a:gd name="connsiteX6" fmla="*/ 8378 w 506956"/>
              <a:gd name="connsiteY6" fmla="*/ 5984 h 506956"/>
              <a:gd name="connsiteX7" fmla="*/ 12186 w 506956"/>
              <a:gd name="connsiteY7" fmla="*/ 0 h 506956"/>
              <a:gd name="connsiteX8" fmla="*/ 16347 w 506956"/>
              <a:gd name="connsiteY8" fmla="*/ 0 h 506956"/>
              <a:gd name="connsiteX9" fmla="*/ 10445 w 506956"/>
              <a:gd name="connsiteY9" fmla="*/ 9194 h 506956"/>
              <a:gd name="connsiteX10" fmla="*/ 16755 w 506956"/>
              <a:gd name="connsiteY10" fmla="*/ 19041 h 506956"/>
              <a:gd name="connsiteX11" fmla="*/ 12594 w 506956"/>
              <a:gd name="connsiteY11" fmla="*/ 19041 h 506956"/>
              <a:gd name="connsiteX12" fmla="*/ 8378 w 506956"/>
              <a:gd name="connsiteY12" fmla="*/ 12349 h 506956"/>
              <a:gd name="connsiteX13" fmla="*/ 34178 w 506956"/>
              <a:gd name="connsiteY13" fmla="*/ 12349 h 506956"/>
              <a:gd name="connsiteX14" fmla="*/ 29962 w 506956"/>
              <a:gd name="connsiteY14" fmla="*/ 19041 h 506956"/>
              <a:gd name="connsiteX15" fmla="*/ 25800 w 506956"/>
              <a:gd name="connsiteY15" fmla="*/ 19041 h 506956"/>
              <a:gd name="connsiteX16" fmla="*/ 32110 w 506956"/>
              <a:gd name="connsiteY16" fmla="*/ 9194 h 506956"/>
              <a:gd name="connsiteX17" fmla="*/ 26208 w 506956"/>
              <a:gd name="connsiteY17" fmla="*/ 0 h 506956"/>
              <a:gd name="connsiteX18" fmla="*/ 30370 w 506956"/>
              <a:gd name="connsiteY18" fmla="*/ 0 h 506956"/>
              <a:gd name="connsiteX19" fmla="*/ 34178 w 506956"/>
              <a:gd name="connsiteY19" fmla="*/ 5984 h 506956"/>
              <a:gd name="connsiteX20" fmla="*/ 37986 w 506956"/>
              <a:gd name="connsiteY20" fmla="*/ 0 h 506956"/>
              <a:gd name="connsiteX21" fmla="*/ 42147 w 506956"/>
              <a:gd name="connsiteY21" fmla="*/ 0 h 506956"/>
              <a:gd name="connsiteX22" fmla="*/ 36245 w 506956"/>
              <a:gd name="connsiteY22" fmla="*/ 9194 h 506956"/>
              <a:gd name="connsiteX23" fmla="*/ 42555 w 506956"/>
              <a:gd name="connsiteY23" fmla="*/ 19041 h 506956"/>
              <a:gd name="connsiteX24" fmla="*/ 38394 w 506956"/>
              <a:gd name="connsiteY24" fmla="*/ 19041 h 506956"/>
              <a:gd name="connsiteX25" fmla="*/ 34178 w 506956"/>
              <a:gd name="connsiteY25" fmla="*/ 12349 h 506956"/>
              <a:gd name="connsiteX26" fmla="*/ 59978 w 506956"/>
              <a:gd name="connsiteY26" fmla="*/ 12349 h 506956"/>
              <a:gd name="connsiteX27" fmla="*/ 55762 w 506956"/>
              <a:gd name="connsiteY27" fmla="*/ 19041 h 506956"/>
              <a:gd name="connsiteX28" fmla="*/ 51600 w 506956"/>
              <a:gd name="connsiteY28" fmla="*/ 19041 h 506956"/>
              <a:gd name="connsiteX29" fmla="*/ 57911 w 506956"/>
              <a:gd name="connsiteY29" fmla="*/ 9194 h 506956"/>
              <a:gd name="connsiteX30" fmla="*/ 52008 w 506956"/>
              <a:gd name="connsiteY30" fmla="*/ 0 h 506956"/>
              <a:gd name="connsiteX31" fmla="*/ 56170 w 506956"/>
              <a:gd name="connsiteY31" fmla="*/ 0 h 506956"/>
              <a:gd name="connsiteX32" fmla="*/ 59978 w 506956"/>
              <a:gd name="connsiteY32" fmla="*/ 5984 h 506956"/>
              <a:gd name="connsiteX33" fmla="*/ 63786 w 506956"/>
              <a:gd name="connsiteY33" fmla="*/ 0 h 506956"/>
              <a:gd name="connsiteX34" fmla="*/ 67948 w 506956"/>
              <a:gd name="connsiteY34" fmla="*/ 0 h 506956"/>
              <a:gd name="connsiteX35" fmla="*/ 62045 w 506956"/>
              <a:gd name="connsiteY35" fmla="*/ 9194 h 506956"/>
              <a:gd name="connsiteX36" fmla="*/ 68356 w 506956"/>
              <a:gd name="connsiteY36" fmla="*/ 19041 h 506956"/>
              <a:gd name="connsiteX37" fmla="*/ 64194 w 506956"/>
              <a:gd name="connsiteY37" fmla="*/ 19041 h 506956"/>
              <a:gd name="connsiteX38" fmla="*/ 59978 w 506956"/>
              <a:gd name="connsiteY38" fmla="*/ 12349 h 506956"/>
              <a:gd name="connsiteX39" fmla="*/ 85778 w 506956"/>
              <a:gd name="connsiteY39" fmla="*/ 12349 h 506956"/>
              <a:gd name="connsiteX40" fmla="*/ 81562 w 506956"/>
              <a:gd name="connsiteY40" fmla="*/ 19041 h 506956"/>
              <a:gd name="connsiteX41" fmla="*/ 77400 w 506956"/>
              <a:gd name="connsiteY41" fmla="*/ 19041 h 506956"/>
              <a:gd name="connsiteX42" fmla="*/ 83711 w 506956"/>
              <a:gd name="connsiteY42" fmla="*/ 9194 h 506956"/>
              <a:gd name="connsiteX43" fmla="*/ 77808 w 506956"/>
              <a:gd name="connsiteY43" fmla="*/ 0 h 506956"/>
              <a:gd name="connsiteX44" fmla="*/ 81970 w 506956"/>
              <a:gd name="connsiteY44" fmla="*/ 0 h 506956"/>
              <a:gd name="connsiteX45" fmla="*/ 85778 w 506956"/>
              <a:gd name="connsiteY45" fmla="*/ 5984 h 506956"/>
              <a:gd name="connsiteX46" fmla="*/ 89586 w 506956"/>
              <a:gd name="connsiteY46" fmla="*/ 0 h 506956"/>
              <a:gd name="connsiteX47" fmla="*/ 93748 w 506956"/>
              <a:gd name="connsiteY47" fmla="*/ 0 h 506956"/>
              <a:gd name="connsiteX48" fmla="*/ 87845 w 506956"/>
              <a:gd name="connsiteY48" fmla="*/ 9194 h 506956"/>
              <a:gd name="connsiteX49" fmla="*/ 94156 w 506956"/>
              <a:gd name="connsiteY49" fmla="*/ 19041 h 506956"/>
              <a:gd name="connsiteX50" fmla="*/ 89994 w 506956"/>
              <a:gd name="connsiteY50" fmla="*/ 19041 h 506956"/>
              <a:gd name="connsiteX51" fmla="*/ 85778 w 506956"/>
              <a:gd name="connsiteY51" fmla="*/ 12349 h 506956"/>
              <a:gd name="connsiteX52" fmla="*/ 111578 w 506956"/>
              <a:gd name="connsiteY52" fmla="*/ 12349 h 506956"/>
              <a:gd name="connsiteX53" fmla="*/ 107362 w 506956"/>
              <a:gd name="connsiteY53" fmla="*/ 19041 h 506956"/>
              <a:gd name="connsiteX54" fmla="*/ 103200 w 506956"/>
              <a:gd name="connsiteY54" fmla="*/ 19041 h 506956"/>
              <a:gd name="connsiteX55" fmla="*/ 109511 w 506956"/>
              <a:gd name="connsiteY55" fmla="*/ 9194 h 506956"/>
              <a:gd name="connsiteX56" fmla="*/ 103608 w 506956"/>
              <a:gd name="connsiteY56" fmla="*/ 0 h 506956"/>
              <a:gd name="connsiteX57" fmla="*/ 107770 w 506956"/>
              <a:gd name="connsiteY57" fmla="*/ 0 h 506956"/>
              <a:gd name="connsiteX58" fmla="*/ 111578 w 506956"/>
              <a:gd name="connsiteY58" fmla="*/ 5984 h 506956"/>
              <a:gd name="connsiteX59" fmla="*/ 115386 w 506956"/>
              <a:gd name="connsiteY59" fmla="*/ 0 h 506956"/>
              <a:gd name="connsiteX60" fmla="*/ 119548 w 506956"/>
              <a:gd name="connsiteY60" fmla="*/ 0 h 506956"/>
              <a:gd name="connsiteX61" fmla="*/ 113645 w 506956"/>
              <a:gd name="connsiteY61" fmla="*/ 9194 h 506956"/>
              <a:gd name="connsiteX62" fmla="*/ 119956 w 506956"/>
              <a:gd name="connsiteY62" fmla="*/ 19041 h 506956"/>
              <a:gd name="connsiteX63" fmla="*/ 115794 w 506956"/>
              <a:gd name="connsiteY63" fmla="*/ 19041 h 506956"/>
              <a:gd name="connsiteX64" fmla="*/ 111578 w 506956"/>
              <a:gd name="connsiteY64" fmla="*/ 12349 h 506956"/>
              <a:gd name="connsiteX65" fmla="*/ 137378 w 506956"/>
              <a:gd name="connsiteY65" fmla="*/ 12349 h 506956"/>
              <a:gd name="connsiteX66" fmla="*/ 133162 w 506956"/>
              <a:gd name="connsiteY66" fmla="*/ 19041 h 506956"/>
              <a:gd name="connsiteX67" fmla="*/ 129000 w 506956"/>
              <a:gd name="connsiteY67" fmla="*/ 19041 h 506956"/>
              <a:gd name="connsiteX68" fmla="*/ 135311 w 506956"/>
              <a:gd name="connsiteY68" fmla="*/ 9194 h 506956"/>
              <a:gd name="connsiteX69" fmla="*/ 129408 w 506956"/>
              <a:gd name="connsiteY69" fmla="*/ 0 h 506956"/>
              <a:gd name="connsiteX70" fmla="*/ 133570 w 506956"/>
              <a:gd name="connsiteY70" fmla="*/ 0 h 506956"/>
              <a:gd name="connsiteX71" fmla="*/ 137378 w 506956"/>
              <a:gd name="connsiteY71" fmla="*/ 5984 h 506956"/>
              <a:gd name="connsiteX72" fmla="*/ 141186 w 506956"/>
              <a:gd name="connsiteY72" fmla="*/ 0 h 506956"/>
              <a:gd name="connsiteX73" fmla="*/ 145348 w 506956"/>
              <a:gd name="connsiteY73" fmla="*/ 0 h 506956"/>
              <a:gd name="connsiteX74" fmla="*/ 139445 w 506956"/>
              <a:gd name="connsiteY74" fmla="*/ 9194 h 506956"/>
              <a:gd name="connsiteX75" fmla="*/ 145756 w 506956"/>
              <a:gd name="connsiteY75" fmla="*/ 19041 h 506956"/>
              <a:gd name="connsiteX76" fmla="*/ 141594 w 506956"/>
              <a:gd name="connsiteY76" fmla="*/ 19041 h 506956"/>
              <a:gd name="connsiteX77" fmla="*/ 137378 w 506956"/>
              <a:gd name="connsiteY77" fmla="*/ 12349 h 506956"/>
              <a:gd name="connsiteX78" fmla="*/ 163178 w 506956"/>
              <a:gd name="connsiteY78" fmla="*/ 12349 h 506956"/>
              <a:gd name="connsiteX79" fmla="*/ 158962 w 506956"/>
              <a:gd name="connsiteY79" fmla="*/ 19041 h 506956"/>
              <a:gd name="connsiteX80" fmla="*/ 154800 w 506956"/>
              <a:gd name="connsiteY80" fmla="*/ 19041 h 506956"/>
              <a:gd name="connsiteX81" fmla="*/ 161111 w 506956"/>
              <a:gd name="connsiteY81" fmla="*/ 9194 h 506956"/>
              <a:gd name="connsiteX82" fmla="*/ 155208 w 506956"/>
              <a:gd name="connsiteY82" fmla="*/ 0 h 506956"/>
              <a:gd name="connsiteX83" fmla="*/ 159370 w 506956"/>
              <a:gd name="connsiteY83" fmla="*/ 0 h 506956"/>
              <a:gd name="connsiteX84" fmla="*/ 163178 w 506956"/>
              <a:gd name="connsiteY84" fmla="*/ 5984 h 506956"/>
              <a:gd name="connsiteX85" fmla="*/ 166986 w 506956"/>
              <a:gd name="connsiteY85" fmla="*/ 0 h 506956"/>
              <a:gd name="connsiteX86" fmla="*/ 171148 w 506956"/>
              <a:gd name="connsiteY86" fmla="*/ 0 h 506956"/>
              <a:gd name="connsiteX87" fmla="*/ 165245 w 506956"/>
              <a:gd name="connsiteY87" fmla="*/ 9194 h 506956"/>
              <a:gd name="connsiteX88" fmla="*/ 171556 w 506956"/>
              <a:gd name="connsiteY88" fmla="*/ 19041 h 506956"/>
              <a:gd name="connsiteX89" fmla="*/ 167394 w 506956"/>
              <a:gd name="connsiteY89" fmla="*/ 19041 h 506956"/>
              <a:gd name="connsiteX90" fmla="*/ 163178 w 506956"/>
              <a:gd name="connsiteY90" fmla="*/ 12349 h 506956"/>
              <a:gd name="connsiteX91" fmla="*/ 188978 w 506956"/>
              <a:gd name="connsiteY91" fmla="*/ 12349 h 506956"/>
              <a:gd name="connsiteX92" fmla="*/ 184762 w 506956"/>
              <a:gd name="connsiteY92" fmla="*/ 19041 h 506956"/>
              <a:gd name="connsiteX93" fmla="*/ 180601 w 506956"/>
              <a:gd name="connsiteY93" fmla="*/ 19041 h 506956"/>
              <a:gd name="connsiteX94" fmla="*/ 186911 w 506956"/>
              <a:gd name="connsiteY94" fmla="*/ 9194 h 506956"/>
              <a:gd name="connsiteX95" fmla="*/ 181009 w 506956"/>
              <a:gd name="connsiteY95" fmla="*/ 0 h 506956"/>
              <a:gd name="connsiteX96" fmla="*/ 185170 w 506956"/>
              <a:gd name="connsiteY96" fmla="*/ 0 h 506956"/>
              <a:gd name="connsiteX97" fmla="*/ 188978 w 506956"/>
              <a:gd name="connsiteY97" fmla="*/ 5984 h 506956"/>
              <a:gd name="connsiteX98" fmla="*/ 192786 w 506956"/>
              <a:gd name="connsiteY98" fmla="*/ 0 h 506956"/>
              <a:gd name="connsiteX99" fmla="*/ 196948 w 506956"/>
              <a:gd name="connsiteY99" fmla="*/ 0 h 506956"/>
              <a:gd name="connsiteX100" fmla="*/ 191045 w 506956"/>
              <a:gd name="connsiteY100" fmla="*/ 9194 h 506956"/>
              <a:gd name="connsiteX101" fmla="*/ 197356 w 506956"/>
              <a:gd name="connsiteY101" fmla="*/ 19041 h 506956"/>
              <a:gd name="connsiteX102" fmla="*/ 193194 w 506956"/>
              <a:gd name="connsiteY102" fmla="*/ 19041 h 506956"/>
              <a:gd name="connsiteX103" fmla="*/ 188978 w 506956"/>
              <a:gd name="connsiteY103" fmla="*/ 12349 h 506956"/>
              <a:gd name="connsiteX104" fmla="*/ 214778 w 506956"/>
              <a:gd name="connsiteY104" fmla="*/ 12349 h 506956"/>
              <a:gd name="connsiteX105" fmla="*/ 210562 w 506956"/>
              <a:gd name="connsiteY105" fmla="*/ 19041 h 506956"/>
              <a:gd name="connsiteX106" fmla="*/ 206401 w 506956"/>
              <a:gd name="connsiteY106" fmla="*/ 19041 h 506956"/>
              <a:gd name="connsiteX107" fmla="*/ 212711 w 506956"/>
              <a:gd name="connsiteY107" fmla="*/ 9194 h 506956"/>
              <a:gd name="connsiteX108" fmla="*/ 206809 w 506956"/>
              <a:gd name="connsiteY108" fmla="*/ 0 h 506956"/>
              <a:gd name="connsiteX109" fmla="*/ 210970 w 506956"/>
              <a:gd name="connsiteY109" fmla="*/ 0 h 506956"/>
              <a:gd name="connsiteX110" fmla="*/ 214778 w 506956"/>
              <a:gd name="connsiteY110" fmla="*/ 5984 h 506956"/>
              <a:gd name="connsiteX111" fmla="*/ 218586 w 506956"/>
              <a:gd name="connsiteY111" fmla="*/ 0 h 506956"/>
              <a:gd name="connsiteX112" fmla="*/ 222748 w 506956"/>
              <a:gd name="connsiteY112" fmla="*/ 0 h 506956"/>
              <a:gd name="connsiteX113" fmla="*/ 216846 w 506956"/>
              <a:gd name="connsiteY113" fmla="*/ 9194 h 506956"/>
              <a:gd name="connsiteX114" fmla="*/ 223156 w 506956"/>
              <a:gd name="connsiteY114" fmla="*/ 19041 h 506956"/>
              <a:gd name="connsiteX115" fmla="*/ 218994 w 506956"/>
              <a:gd name="connsiteY115" fmla="*/ 19041 h 506956"/>
              <a:gd name="connsiteX116" fmla="*/ 214778 w 506956"/>
              <a:gd name="connsiteY116" fmla="*/ 12349 h 506956"/>
              <a:gd name="connsiteX117" fmla="*/ 240578 w 506956"/>
              <a:gd name="connsiteY117" fmla="*/ 12349 h 506956"/>
              <a:gd name="connsiteX118" fmla="*/ 236362 w 506956"/>
              <a:gd name="connsiteY118" fmla="*/ 19041 h 506956"/>
              <a:gd name="connsiteX119" fmla="*/ 232201 w 506956"/>
              <a:gd name="connsiteY119" fmla="*/ 19041 h 506956"/>
              <a:gd name="connsiteX120" fmla="*/ 238511 w 506956"/>
              <a:gd name="connsiteY120" fmla="*/ 9194 h 506956"/>
              <a:gd name="connsiteX121" fmla="*/ 232609 w 506956"/>
              <a:gd name="connsiteY121" fmla="*/ 0 h 506956"/>
              <a:gd name="connsiteX122" fmla="*/ 236770 w 506956"/>
              <a:gd name="connsiteY122" fmla="*/ 0 h 506956"/>
              <a:gd name="connsiteX123" fmla="*/ 240578 w 506956"/>
              <a:gd name="connsiteY123" fmla="*/ 5984 h 506956"/>
              <a:gd name="connsiteX124" fmla="*/ 244386 w 506956"/>
              <a:gd name="connsiteY124" fmla="*/ 0 h 506956"/>
              <a:gd name="connsiteX125" fmla="*/ 248548 w 506956"/>
              <a:gd name="connsiteY125" fmla="*/ 0 h 506956"/>
              <a:gd name="connsiteX126" fmla="*/ 242646 w 506956"/>
              <a:gd name="connsiteY126" fmla="*/ 9194 h 506956"/>
              <a:gd name="connsiteX127" fmla="*/ 248956 w 506956"/>
              <a:gd name="connsiteY127" fmla="*/ 19041 h 506956"/>
              <a:gd name="connsiteX128" fmla="*/ 244794 w 506956"/>
              <a:gd name="connsiteY128" fmla="*/ 19041 h 506956"/>
              <a:gd name="connsiteX129" fmla="*/ 240578 w 506956"/>
              <a:gd name="connsiteY129" fmla="*/ 12349 h 506956"/>
              <a:gd name="connsiteX130" fmla="*/ 266378 w 506956"/>
              <a:gd name="connsiteY130" fmla="*/ 12349 h 506956"/>
              <a:gd name="connsiteX131" fmla="*/ 262162 w 506956"/>
              <a:gd name="connsiteY131" fmla="*/ 19041 h 506956"/>
              <a:gd name="connsiteX132" fmla="*/ 258001 w 506956"/>
              <a:gd name="connsiteY132" fmla="*/ 19041 h 506956"/>
              <a:gd name="connsiteX133" fmla="*/ 264311 w 506956"/>
              <a:gd name="connsiteY133" fmla="*/ 9194 h 506956"/>
              <a:gd name="connsiteX134" fmla="*/ 258409 w 506956"/>
              <a:gd name="connsiteY134" fmla="*/ 0 h 506956"/>
              <a:gd name="connsiteX135" fmla="*/ 262570 w 506956"/>
              <a:gd name="connsiteY135" fmla="*/ 0 h 506956"/>
              <a:gd name="connsiteX136" fmla="*/ 266378 w 506956"/>
              <a:gd name="connsiteY136" fmla="*/ 5984 h 506956"/>
              <a:gd name="connsiteX137" fmla="*/ 270187 w 506956"/>
              <a:gd name="connsiteY137" fmla="*/ 0 h 506956"/>
              <a:gd name="connsiteX138" fmla="*/ 274348 w 506956"/>
              <a:gd name="connsiteY138" fmla="*/ 0 h 506956"/>
              <a:gd name="connsiteX139" fmla="*/ 268446 w 506956"/>
              <a:gd name="connsiteY139" fmla="*/ 9194 h 506956"/>
              <a:gd name="connsiteX140" fmla="*/ 274756 w 506956"/>
              <a:gd name="connsiteY140" fmla="*/ 19041 h 506956"/>
              <a:gd name="connsiteX141" fmla="*/ 270595 w 506956"/>
              <a:gd name="connsiteY141" fmla="*/ 19041 h 506956"/>
              <a:gd name="connsiteX142" fmla="*/ 266378 w 506956"/>
              <a:gd name="connsiteY142" fmla="*/ 12349 h 506956"/>
              <a:gd name="connsiteX143" fmla="*/ 292179 w 506956"/>
              <a:gd name="connsiteY143" fmla="*/ 12349 h 506956"/>
              <a:gd name="connsiteX144" fmla="*/ 287962 w 506956"/>
              <a:gd name="connsiteY144" fmla="*/ 19041 h 506956"/>
              <a:gd name="connsiteX145" fmla="*/ 283801 w 506956"/>
              <a:gd name="connsiteY145" fmla="*/ 19041 h 506956"/>
              <a:gd name="connsiteX146" fmla="*/ 290111 w 506956"/>
              <a:gd name="connsiteY146" fmla="*/ 9194 h 506956"/>
              <a:gd name="connsiteX147" fmla="*/ 284209 w 506956"/>
              <a:gd name="connsiteY147" fmla="*/ 0 h 506956"/>
              <a:gd name="connsiteX148" fmla="*/ 288370 w 506956"/>
              <a:gd name="connsiteY148" fmla="*/ 0 h 506956"/>
              <a:gd name="connsiteX149" fmla="*/ 292179 w 506956"/>
              <a:gd name="connsiteY149" fmla="*/ 5984 h 506956"/>
              <a:gd name="connsiteX150" fmla="*/ 295987 w 506956"/>
              <a:gd name="connsiteY150" fmla="*/ 0 h 506956"/>
              <a:gd name="connsiteX151" fmla="*/ 300148 w 506956"/>
              <a:gd name="connsiteY151" fmla="*/ 0 h 506956"/>
              <a:gd name="connsiteX152" fmla="*/ 294246 w 506956"/>
              <a:gd name="connsiteY152" fmla="*/ 9194 h 506956"/>
              <a:gd name="connsiteX153" fmla="*/ 300556 w 506956"/>
              <a:gd name="connsiteY153" fmla="*/ 19041 h 506956"/>
              <a:gd name="connsiteX154" fmla="*/ 296395 w 506956"/>
              <a:gd name="connsiteY154" fmla="*/ 19041 h 506956"/>
              <a:gd name="connsiteX155" fmla="*/ 292179 w 506956"/>
              <a:gd name="connsiteY155" fmla="*/ 12349 h 506956"/>
              <a:gd name="connsiteX156" fmla="*/ 317979 w 506956"/>
              <a:gd name="connsiteY156" fmla="*/ 12349 h 506956"/>
              <a:gd name="connsiteX157" fmla="*/ 313762 w 506956"/>
              <a:gd name="connsiteY157" fmla="*/ 19041 h 506956"/>
              <a:gd name="connsiteX158" fmla="*/ 309601 w 506956"/>
              <a:gd name="connsiteY158" fmla="*/ 19041 h 506956"/>
              <a:gd name="connsiteX159" fmla="*/ 315911 w 506956"/>
              <a:gd name="connsiteY159" fmla="*/ 9194 h 506956"/>
              <a:gd name="connsiteX160" fmla="*/ 310009 w 506956"/>
              <a:gd name="connsiteY160" fmla="*/ 0 h 506956"/>
              <a:gd name="connsiteX161" fmla="*/ 314170 w 506956"/>
              <a:gd name="connsiteY161" fmla="*/ 0 h 506956"/>
              <a:gd name="connsiteX162" fmla="*/ 317979 w 506956"/>
              <a:gd name="connsiteY162" fmla="*/ 5984 h 506956"/>
              <a:gd name="connsiteX163" fmla="*/ 321787 w 506956"/>
              <a:gd name="connsiteY163" fmla="*/ 0 h 506956"/>
              <a:gd name="connsiteX164" fmla="*/ 325948 w 506956"/>
              <a:gd name="connsiteY164" fmla="*/ 0 h 506956"/>
              <a:gd name="connsiteX165" fmla="*/ 320046 w 506956"/>
              <a:gd name="connsiteY165" fmla="*/ 9194 h 506956"/>
              <a:gd name="connsiteX166" fmla="*/ 326356 w 506956"/>
              <a:gd name="connsiteY166" fmla="*/ 19041 h 506956"/>
              <a:gd name="connsiteX167" fmla="*/ 322195 w 506956"/>
              <a:gd name="connsiteY167" fmla="*/ 19041 h 506956"/>
              <a:gd name="connsiteX168" fmla="*/ 317979 w 506956"/>
              <a:gd name="connsiteY168" fmla="*/ 12349 h 506956"/>
              <a:gd name="connsiteX169" fmla="*/ 343779 w 506956"/>
              <a:gd name="connsiteY169" fmla="*/ 12349 h 506956"/>
              <a:gd name="connsiteX170" fmla="*/ 339563 w 506956"/>
              <a:gd name="connsiteY170" fmla="*/ 19041 h 506956"/>
              <a:gd name="connsiteX171" fmla="*/ 335401 w 506956"/>
              <a:gd name="connsiteY171" fmla="*/ 19041 h 506956"/>
              <a:gd name="connsiteX172" fmla="*/ 341711 w 506956"/>
              <a:gd name="connsiteY172" fmla="*/ 9194 h 506956"/>
              <a:gd name="connsiteX173" fmla="*/ 335809 w 506956"/>
              <a:gd name="connsiteY173" fmla="*/ 0 h 506956"/>
              <a:gd name="connsiteX174" fmla="*/ 339971 w 506956"/>
              <a:gd name="connsiteY174" fmla="*/ 0 h 506956"/>
              <a:gd name="connsiteX175" fmla="*/ 343779 w 506956"/>
              <a:gd name="connsiteY175" fmla="*/ 5984 h 506956"/>
              <a:gd name="connsiteX176" fmla="*/ 347587 w 506956"/>
              <a:gd name="connsiteY176" fmla="*/ 0 h 506956"/>
              <a:gd name="connsiteX177" fmla="*/ 351748 w 506956"/>
              <a:gd name="connsiteY177" fmla="*/ 0 h 506956"/>
              <a:gd name="connsiteX178" fmla="*/ 345846 w 506956"/>
              <a:gd name="connsiteY178" fmla="*/ 9194 h 506956"/>
              <a:gd name="connsiteX179" fmla="*/ 352156 w 506956"/>
              <a:gd name="connsiteY179" fmla="*/ 19041 h 506956"/>
              <a:gd name="connsiteX180" fmla="*/ 347995 w 506956"/>
              <a:gd name="connsiteY180" fmla="*/ 19041 h 506956"/>
              <a:gd name="connsiteX181" fmla="*/ 343779 w 506956"/>
              <a:gd name="connsiteY181" fmla="*/ 12349 h 506956"/>
              <a:gd name="connsiteX182" fmla="*/ 369579 w 506956"/>
              <a:gd name="connsiteY182" fmla="*/ 12349 h 506956"/>
              <a:gd name="connsiteX183" fmla="*/ 365363 w 506956"/>
              <a:gd name="connsiteY183" fmla="*/ 19041 h 506956"/>
              <a:gd name="connsiteX184" fmla="*/ 361201 w 506956"/>
              <a:gd name="connsiteY184" fmla="*/ 19041 h 506956"/>
              <a:gd name="connsiteX185" fmla="*/ 367511 w 506956"/>
              <a:gd name="connsiteY185" fmla="*/ 9194 h 506956"/>
              <a:gd name="connsiteX186" fmla="*/ 361609 w 506956"/>
              <a:gd name="connsiteY186" fmla="*/ 0 h 506956"/>
              <a:gd name="connsiteX187" fmla="*/ 365771 w 506956"/>
              <a:gd name="connsiteY187" fmla="*/ 0 h 506956"/>
              <a:gd name="connsiteX188" fmla="*/ 369579 w 506956"/>
              <a:gd name="connsiteY188" fmla="*/ 5984 h 506956"/>
              <a:gd name="connsiteX189" fmla="*/ 373387 w 506956"/>
              <a:gd name="connsiteY189" fmla="*/ 0 h 506956"/>
              <a:gd name="connsiteX190" fmla="*/ 377548 w 506956"/>
              <a:gd name="connsiteY190" fmla="*/ 0 h 506956"/>
              <a:gd name="connsiteX191" fmla="*/ 371646 w 506956"/>
              <a:gd name="connsiteY191" fmla="*/ 9194 h 506956"/>
              <a:gd name="connsiteX192" fmla="*/ 377956 w 506956"/>
              <a:gd name="connsiteY192" fmla="*/ 19041 h 506956"/>
              <a:gd name="connsiteX193" fmla="*/ 373795 w 506956"/>
              <a:gd name="connsiteY193" fmla="*/ 19041 h 506956"/>
              <a:gd name="connsiteX194" fmla="*/ 369579 w 506956"/>
              <a:gd name="connsiteY194" fmla="*/ 12349 h 506956"/>
              <a:gd name="connsiteX195" fmla="*/ 395379 w 506956"/>
              <a:gd name="connsiteY195" fmla="*/ 12349 h 506956"/>
              <a:gd name="connsiteX196" fmla="*/ 391163 w 506956"/>
              <a:gd name="connsiteY196" fmla="*/ 19041 h 506956"/>
              <a:gd name="connsiteX197" fmla="*/ 387001 w 506956"/>
              <a:gd name="connsiteY197" fmla="*/ 19041 h 506956"/>
              <a:gd name="connsiteX198" fmla="*/ 393312 w 506956"/>
              <a:gd name="connsiteY198" fmla="*/ 9194 h 506956"/>
              <a:gd name="connsiteX199" fmla="*/ 387409 w 506956"/>
              <a:gd name="connsiteY199" fmla="*/ 0 h 506956"/>
              <a:gd name="connsiteX200" fmla="*/ 391571 w 506956"/>
              <a:gd name="connsiteY200" fmla="*/ 0 h 506956"/>
              <a:gd name="connsiteX201" fmla="*/ 395379 w 506956"/>
              <a:gd name="connsiteY201" fmla="*/ 5984 h 506956"/>
              <a:gd name="connsiteX202" fmla="*/ 399187 w 506956"/>
              <a:gd name="connsiteY202" fmla="*/ 0 h 506956"/>
              <a:gd name="connsiteX203" fmla="*/ 403348 w 506956"/>
              <a:gd name="connsiteY203" fmla="*/ 0 h 506956"/>
              <a:gd name="connsiteX204" fmla="*/ 397446 w 506956"/>
              <a:gd name="connsiteY204" fmla="*/ 9194 h 506956"/>
              <a:gd name="connsiteX205" fmla="*/ 403756 w 506956"/>
              <a:gd name="connsiteY205" fmla="*/ 19041 h 506956"/>
              <a:gd name="connsiteX206" fmla="*/ 399595 w 506956"/>
              <a:gd name="connsiteY206" fmla="*/ 19041 h 506956"/>
              <a:gd name="connsiteX207" fmla="*/ 395379 w 506956"/>
              <a:gd name="connsiteY207" fmla="*/ 12349 h 506956"/>
              <a:gd name="connsiteX208" fmla="*/ 421179 w 506956"/>
              <a:gd name="connsiteY208" fmla="*/ 12349 h 506956"/>
              <a:gd name="connsiteX209" fmla="*/ 416963 w 506956"/>
              <a:gd name="connsiteY209" fmla="*/ 19041 h 506956"/>
              <a:gd name="connsiteX210" fmla="*/ 412801 w 506956"/>
              <a:gd name="connsiteY210" fmla="*/ 19041 h 506956"/>
              <a:gd name="connsiteX211" fmla="*/ 419112 w 506956"/>
              <a:gd name="connsiteY211" fmla="*/ 9194 h 506956"/>
              <a:gd name="connsiteX212" fmla="*/ 413209 w 506956"/>
              <a:gd name="connsiteY212" fmla="*/ 0 h 506956"/>
              <a:gd name="connsiteX213" fmla="*/ 417371 w 506956"/>
              <a:gd name="connsiteY213" fmla="*/ 0 h 506956"/>
              <a:gd name="connsiteX214" fmla="*/ 421179 w 506956"/>
              <a:gd name="connsiteY214" fmla="*/ 5984 h 506956"/>
              <a:gd name="connsiteX215" fmla="*/ 424987 w 506956"/>
              <a:gd name="connsiteY215" fmla="*/ 0 h 506956"/>
              <a:gd name="connsiteX216" fmla="*/ 429149 w 506956"/>
              <a:gd name="connsiteY216" fmla="*/ 0 h 506956"/>
              <a:gd name="connsiteX217" fmla="*/ 423246 w 506956"/>
              <a:gd name="connsiteY217" fmla="*/ 9194 h 506956"/>
              <a:gd name="connsiteX218" fmla="*/ 429557 w 506956"/>
              <a:gd name="connsiteY218" fmla="*/ 19041 h 506956"/>
              <a:gd name="connsiteX219" fmla="*/ 425395 w 506956"/>
              <a:gd name="connsiteY219" fmla="*/ 19041 h 506956"/>
              <a:gd name="connsiteX220" fmla="*/ 421179 w 506956"/>
              <a:gd name="connsiteY220" fmla="*/ 12349 h 506956"/>
              <a:gd name="connsiteX221" fmla="*/ 446979 w 506956"/>
              <a:gd name="connsiteY221" fmla="*/ 12349 h 506956"/>
              <a:gd name="connsiteX222" fmla="*/ 442763 w 506956"/>
              <a:gd name="connsiteY222" fmla="*/ 19041 h 506956"/>
              <a:gd name="connsiteX223" fmla="*/ 438601 w 506956"/>
              <a:gd name="connsiteY223" fmla="*/ 19041 h 506956"/>
              <a:gd name="connsiteX224" fmla="*/ 444912 w 506956"/>
              <a:gd name="connsiteY224" fmla="*/ 9194 h 506956"/>
              <a:gd name="connsiteX225" fmla="*/ 439009 w 506956"/>
              <a:gd name="connsiteY225" fmla="*/ 0 h 506956"/>
              <a:gd name="connsiteX226" fmla="*/ 443171 w 506956"/>
              <a:gd name="connsiteY226" fmla="*/ 0 h 506956"/>
              <a:gd name="connsiteX227" fmla="*/ 446979 w 506956"/>
              <a:gd name="connsiteY227" fmla="*/ 5984 h 506956"/>
              <a:gd name="connsiteX228" fmla="*/ 450787 w 506956"/>
              <a:gd name="connsiteY228" fmla="*/ 0 h 506956"/>
              <a:gd name="connsiteX229" fmla="*/ 454949 w 506956"/>
              <a:gd name="connsiteY229" fmla="*/ 0 h 506956"/>
              <a:gd name="connsiteX230" fmla="*/ 449046 w 506956"/>
              <a:gd name="connsiteY230" fmla="*/ 9194 h 506956"/>
              <a:gd name="connsiteX231" fmla="*/ 455357 w 506956"/>
              <a:gd name="connsiteY231" fmla="*/ 19041 h 506956"/>
              <a:gd name="connsiteX232" fmla="*/ 451195 w 506956"/>
              <a:gd name="connsiteY232" fmla="*/ 19041 h 506956"/>
              <a:gd name="connsiteX233" fmla="*/ 446979 w 506956"/>
              <a:gd name="connsiteY233" fmla="*/ 12349 h 506956"/>
              <a:gd name="connsiteX234" fmla="*/ 472779 w 506956"/>
              <a:gd name="connsiteY234" fmla="*/ 12349 h 506956"/>
              <a:gd name="connsiteX235" fmla="*/ 468563 w 506956"/>
              <a:gd name="connsiteY235" fmla="*/ 19041 h 506956"/>
              <a:gd name="connsiteX236" fmla="*/ 464401 w 506956"/>
              <a:gd name="connsiteY236" fmla="*/ 19041 h 506956"/>
              <a:gd name="connsiteX237" fmla="*/ 470712 w 506956"/>
              <a:gd name="connsiteY237" fmla="*/ 9194 h 506956"/>
              <a:gd name="connsiteX238" fmla="*/ 464809 w 506956"/>
              <a:gd name="connsiteY238" fmla="*/ 0 h 506956"/>
              <a:gd name="connsiteX239" fmla="*/ 468971 w 506956"/>
              <a:gd name="connsiteY239" fmla="*/ 0 h 506956"/>
              <a:gd name="connsiteX240" fmla="*/ 472779 w 506956"/>
              <a:gd name="connsiteY240" fmla="*/ 5984 h 506956"/>
              <a:gd name="connsiteX241" fmla="*/ 476587 w 506956"/>
              <a:gd name="connsiteY241" fmla="*/ 0 h 506956"/>
              <a:gd name="connsiteX242" fmla="*/ 480749 w 506956"/>
              <a:gd name="connsiteY242" fmla="*/ 0 h 506956"/>
              <a:gd name="connsiteX243" fmla="*/ 474846 w 506956"/>
              <a:gd name="connsiteY243" fmla="*/ 9194 h 506956"/>
              <a:gd name="connsiteX244" fmla="*/ 481157 w 506956"/>
              <a:gd name="connsiteY244" fmla="*/ 19041 h 506956"/>
              <a:gd name="connsiteX245" fmla="*/ 476995 w 506956"/>
              <a:gd name="connsiteY245" fmla="*/ 19041 h 506956"/>
              <a:gd name="connsiteX246" fmla="*/ 472779 w 506956"/>
              <a:gd name="connsiteY246" fmla="*/ 12349 h 506956"/>
              <a:gd name="connsiteX247" fmla="*/ 498579 w 506956"/>
              <a:gd name="connsiteY247" fmla="*/ 12349 h 506956"/>
              <a:gd name="connsiteX248" fmla="*/ 494363 w 506956"/>
              <a:gd name="connsiteY248" fmla="*/ 19041 h 506956"/>
              <a:gd name="connsiteX249" fmla="*/ 490201 w 506956"/>
              <a:gd name="connsiteY249" fmla="*/ 19041 h 506956"/>
              <a:gd name="connsiteX250" fmla="*/ 496512 w 506956"/>
              <a:gd name="connsiteY250" fmla="*/ 9194 h 506956"/>
              <a:gd name="connsiteX251" fmla="*/ 490609 w 506956"/>
              <a:gd name="connsiteY251" fmla="*/ 0 h 506956"/>
              <a:gd name="connsiteX252" fmla="*/ 494771 w 506956"/>
              <a:gd name="connsiteY252" fmla="*/ 0 h 506956"/>
              <a:gd name="connsiteX253" fmla="*/ 498579 w 506956"/>
              <a:gd name="connsiteY253" fmla="*/ 5984 h 506956"/>
              <a:gd name="connsiteX254" fmla="*/ 502387 w 506956"/>
              <a:gd name="connsiteY254" fmla="*/ 0 h 506956"/>
              <a:gd name="connsiteX255" fmla="*/ 506549 w 506956"/>
              <a:gd name="connsiteY255" fmla="*/ 0 h 506956"/>
              <a:gd name="connsiteX256" fmla="*/ 500646 w 506956"/>
              <a:gd name="connsiteY256" fmla="*/ 9194 h 506956"/>
              <a:gd name="connsiteX257" fmla="*/ 506957 w 506956"/>
              <a:gd name="connsiteY257" fmla="*/ 19041 h 506956"/>
              <a:gd name="connsiteX258" fmla="*/ 502795 w 506956"/>
              <a:gd name="connsiteY258" fmla="*/ 19041 h 506956"/>
              <a:gd name="connsiteX259" fmla="*/ 498579 w 506956"/>
              <a:gd name="connsiteY259" fmla="*/ 12349 h 506956"/>
              <a:gd name="connsiteX260" fmla="*/ 8378 w 506956"/>
              <a:gd name="connsiteY260" fmla="*/ 41050 h 506956"/>
              <a:gd name="connsiteX261" fmla="*/ 4162 w 506956"/>
              <a:gd name="connsiteY261" fmla="*/ 47742 h 506956"/>
              <a:gd name="connsiteX262" fmla="*/ 0 w 506956"/>
              <a:gd name="connsiteY262" fmla="*/ 47742 h 506956"/>
              <a:gd name="connsiteX263" fmla="*/ 6310 w 506956"/>
              <a:gd name="connsiteY263" fmla="*/ 37895 h 506956"/>
              <a:gd name="connsiteX264" fmla="*/ 408 w 506956"/>
              <a:gd name="connsiteY264" fmla="*/ 28701 h 506956"/>
              <a:gd name="connsiteX265" fmla="*/ 4570 w 506956"/>
              <a:gd name="connsiteY265" fmla="*/ 28701 h 506956"/>
              <a:gd name="connsiteX266" fmla="*/ 8378 w 506956"/>
              <a:gd name="connsiteY266" fmla="*/ 34685 h 506956"/>
              <a:gd name="connsiteX267" fmla="*/ 12186 w 506956"/>
              <a:gd name="connsiteY267" fmla="*/ 28701 h 506956"/>
              <a:gd name="connsiteX268" fmla="*/ 16347 w 506956"/>
              <a:gd name="connsiteY268" fmla="*/ 28701 h 506956"/>
              <a:gd name="connsiteX269" fmla="*/ 10445 w 506956"/>
              <a:gd name="connsiteY269" fmla="*/ 37895 h 506956"/>
              <a:gd name="connsiteX270" fmla="*/ 16755 w 506956"/>
              <a:gd name="connsiteY270" fmla="*/ 47742 h 506956"/>
              <a:gd name="connsiteX271" fmla="*/ 12594 w 506956"/>
              <a:gd name="connsiteY271" fmla="*/ 47742 h 506956"/>
              <a:gd name="connsiteX272" fmla="*/ 8378 w 506956"/>
              <a:gd name="connsiteY272" fmla="*/ 41050 h 506956"/>
              <a:gd name="connsiteX273" fmla="*/ 34178 w 506956"/>
              <a:gd name="connsiteY273" fmla="*/ 41050 h 506956"/>
              <a:gd name="connsiteX274" fmla="*/ 29962 w 506956"/>
              <a:gd name="connsiteY274" fmla="*/ 47742 h 506956"/>
              <a:gd name="connsiteX275" fmla="*/ 25800 w 506956"/>
              <a:gd name="connsiteY275" fmla="*/ 47742 h 506956"/>
              <a:gd name="connsiteX276" fmla="*/ 32110 w 506956"/>
              <a:gd name="connsiteY276" fmla="*/ 37895 h 506956"/>
              <a:gd name="connsiteX277" fmla="*/ 26208 w 506956"/>
              <a:gd name="connsiteY277" fmla="*/ 28701 h 506956"/>
              <a:gd name="connsiteX278" fmla="*/ 30370 w 506956"/>
              <a:gd name="connsiteY278" fmla="*/ 28701 h 506956"/>
              <a:gd name="connsiteX279" fmla="*/ 34178 w 506956"/>
              <a:gd name="connsiteY279" fmla="*/ 34685 h 506956"/>
              <a:gd name="connsiteX280" fmla="*/ 37986 w 506956"/>
              <a:gd name="connsiteY280" fmla="*/ 28701 h 506956"/>
              <a:gd name="connsiteX281" fmla="*/ 42147 w 506956"/>
              <a:gd name="connsiteY281" fmla="*/ 28701 h 506956"/>
              <a:gd name="connsiteX282" fmla="*/ 36245 w 506956"/>
              <a:gd name="connsiteY282" fmla="*/ 37895 h 506956"/>
              <a:gd name="connsiteX283" fmla="*/ 42555 w 506956"/>
              <a:gd name="connsiteY283" fmla="*/ 47742 h 506956"/>
              <a:gd name="connsiteX284" fmla="*/ 38394 w 506956"/>
              <a:gd name="connsiteY284" fmla="*/ 47742 h 506956"/>
              <a:gd name="connsiteX285" fmla="*/ 34178 w 506956"/>
              <a:gd name="connsiteY285" fmla="*/ 41050 h 506956"/>
              <a:gd name="connsiteX286" fmla="*/ 59978 w 506956"/>
              <a:gd name="connsiteY286" fmla="*/ 41050 h 506956"/>
              <a:gd name="connsiteX287" fmla="*/ 55762 w 506956"/>
              <a:gd name="connsiteY287" fmla="*/ 47742 h 506956"/>
              <a:gd name="connsiteX288" fmla="*/ 51600 w 506956"/>
              <a:gd name="connsiteY288" fmla="*/ 47742 h 506956"/>
              <a:gd name="connsiteX289" fmla="*/ 57911 w 506956"/>
              <a:gd name="connsiteY289" fmla="*/ 37895 h 506956"/>
              <a:gd name="connsiteX290" fmla="*/ 52008 w 506956"/>
              <a:gd name="connsiteY290" fmla="*/ 28701 h 506956"/>
              <a:gd name="connsiteX291" fmla="*/ 56170 w 506956"/>
              <a:gd name="connsiteY291" fmla="*/ 28701 h 506956"/>
              <a:gd name="connsiteX292" fmla="*/ 59978 w 506956"/>
              <a:gd name="connsiteY292" fmla="*/ 34685 h 506956"/>
              <a:gd name="connsiteX293" fmla="*/ 63786 w 506956"/>
              <a:gd name="connsiteY293" fmla="*/ 28701 h 506956"/>
              <a:gd name="connsiteX294" fmla="*/ 67948 w 506956"/>
              <a:gd name="connsiteY294" fmla="*/ 28701 h 506956"/>
              <a:gd name="connsiteX295" fmla="*/ 62045 w 506956"/>
              <a:gd name="connsiteY295" fmla="*/ 37895 h 506956"/>
              <a:gd name="connsiteX296" fmla="*/ 68356 w 506956"/>
              <a:gd name="connsiteY296" fmla="*/ 47742 h 506956"/>
              <a:gd name="connsiteX297" fmla="*/ 64194 w 506956"/>
              <a:gd name="connsiteY297" fmla="*/ 47742 h 506956"/>
              <a:gd name="connsiteX298" fmla="*/ 59978 w 506956"/>
              <a:gd name="connsiteY298" fmla="*/ 41050 h 506956"/>
              <a:gd name="connsiteX299" fmla="*/ 85778 w 506956"/>
              <a:gd name="connsiteY299" fmla="*/ 41050 h 506956"/>
              <a:gd name="connsiteX300" fmla="*/ 81562 w 506956"/>
              <a:gd name="connsiteY300" fmla="*/ 47742 h 506956"/>
              <a:gd name="connsiteX301" fmla="*/ 77400 w 506956"/>
              <a:gd name="connsiteY301" fmla="*/ 47742 h 506956"/>
              <a:gd name="connsiteX302" fmla="*/ 83711 w 506956"/>
              <a:gd name="connsiteY302" fmla="*/ 37895 h 506956"/>
              <a:gd name="connsiteX303" fmla="*/ 77808 w 506956"/>
              <a:gd name="connsiteY303" fmla="*/ 28701 h 506956"/>
              <a:gd name="connsiteX304" fmla="*/ 81970 w 506956"/>
              <a:gd name="connsiteY304" fmla="*/ 28701 h 506956"/>
              <a:gd name="connsiteX305" fmla="*/ 85778 w 506956"/>
              <a:gd name="connsiteY305" fmla="*/ 34685 h 506956"/>
              <a:gd name="connsiteX306" fmla="*/ 89586 w 506956"/>
              <a:gd name="connsiteY306" fmla="*/ 28701 h 506956"/>
              <a:gd name="connsiteX307" fmla="*/ 93748 w 506956"/>
              <a:gd name="connsiteY307" fmla="*/ 28701 h 506956"/>
              <a:gd name="connsiteX308" fmla="*/ 87845 w 506956"/>
              <a:gd name="connsiteY308" fmla="*/ 37895 h 506956"/>
              <a:gd name="connsiteX309" fmla="*/ 94156 w 506956"/>
              <a:gd name="connsiteY309" fmla="*/ 47742 h 506956"/>
              <a:gd name="connsiteX310" fmla="*/ 89994 w 506956"/>
              <a:gd name="connsiteY310" fmla="*/ 47742 h 506956"/>
              <a:gd name="connsiteX311" fmla="*/ 85778 w 506956"/>
              <a:gd name="connsiteY311" fmla="*/ 41050 h 506956"/>
              <a:gd name="connsiteX312" fmla="*/ 111578 w 506956"/>
              <a:gd name="connsiteY312" fmla="*/ 41050 h 506956"/>
              <a:gd name="connsiteX313" fmla="*/ 107362 w 506956"/>
              <a:gd name="connsiteY313" fmla="*/ 47742 h 506956"/>
              <a:gd name="connsiteX314" fmla="*/ 103200 w 506956"/>
              <a:gd name="connsiteY314" fmla="*/ 47742 h 506956"/>
              <a:gd name="connsiteX315" fmla="*/ 109511 w 506956"/>
              <a:gd name="connsiteY315" fmla="*/ 37895 h 506956"/>
              <a:gd name="connsiteX316" fmla="*/ 103608 w 506956"/>
              <a:gd name="connsiteY316" fmla="*/ 28701 h 506956"/>
              <a:gd name="connsiteX317" fmla="*/ 107770 w 506956"/>
              <a:gd name="connsiteY317" fmla="*/ 28701 h 506956"/>
              <a:gd name="connsiteX318" fmla="*/ 111578 w 506956"/>
              <a:gd name="connsiteY318" fmla="*/ 34685 h 506956"/>
              <a:gd name="connsiteX319" fmla="*/ 115386 w 506956"/>
              <a:gd name="connsiteY319" fmla="*/ 28701 h 506956"/>
              <a:gd name="connsiteX320" fmla="*/ 119548 w 506956"/>
              <a:gd name="connsiteY320" fmla="*/ 28701 h 506956"/>
              <a:gd name="connsiteX321" fmla="*/ 113645 w 506956"/>
              <a:gd name="connsiteY321" fmla="*/ 37895 h 506956"/>
              <a:gd name="connsiteX322" fmla="*/ 119956 w 506956"/>
              <a:gd name="connsiteY322" fmla="*/ 47742 h 506956"/>
              <a:gd name="connsiteX323" fmla="*/ 115794 w 506956"/>
              <a:gd name="connsiteY323" fmla="*/ 47742 h 506956"/>
              <a:gd name="connsiteX324" fmla="*/ 111578 w 506956"/>
              <a:gd name="connsiteY324" fmla="*/ 41050 h 506956"/>
              <a:gd name="connsiteX325" fmla="*/ 137378 w 506956"/>
              <a:gd name="connsiteY325" fmla="*/ 41050 h 506956"/>
              <a:gd name="connsiteX326" fmla="*/ 133162 w 506956"/>
              <a:gd name="connsiteY326" fmla="*/ 47742 h 506956"/>
              <a:gd name="connsiteX327" fmla="*/ 129000 w 506956"/>
              <a:gd name="connsiteY327" fmla="*/ 47742 h 506956"/>
              <a:gd name="connsiteX328" fmla="*/ 135311 w 506956"/>
              <a:gd name="connsiteY328" fmla="*/ 37895 h 506956"/>
              <a:gd name="connsiteX329" fmla="*/ 129408 w 506956"/>
              <a:gd name="connsiteY329" fmla="*/ 28701 h 506956"/>
              <a:gd name="connsiteX330" fmla="*/ 133570 w 506956"/>
              <a:gd name="connsiteY330" fmla="*/ 28701 h 506956"/>
              <a:gd name="connsiteX331" fmla="*/ 137378 w 506956"/>
              <a:gd name="connsiteY331" fmla="*/ 34685 h 506956"/>
              <a:gd name="connsiteX332" fmla="*/ 141186 w 506956"/>
              <a:gd name="connsiteY332" fmla="*/ 28701 h 506956"/>
              <a:gd name="connsiteX333" fmla="*/ 145348 w 506956"/>
              <a:gd name="connsiteY333" fmla="*/ 28701 h 506956"/>
              <a:gd name="connsiteX334" fmla="*/ 139445 w 506956"/>
              <a:gd name="connsiteY334" fmla="*/ 37895 h 506956"/>
              <a:gd name="connsiteX335" fmla="*/ 145756 w 506956"/>
              <a:gd name="connsiteY335" fmla="*/ 47742 h 506956"/>
              <a:gd name="connsiteX336" fmla="*/ 141594 w 506956"/>
              <a:gd name="connsiteY336" fmla="*/ 47742 h 506956"/>
              <a:gd name="connsiteX337" fmla="*/ 137378 w 506956"/>
              <a:gd name="connsiteY337" fmla="*/ 41050 h 506956"/>
              <a:gd name="connsiteX338" fmla="*/ 163178 w 506956"/>
              <a:gd name="connsiteY338" fmla="*/ 41050 h 506956"/>
              <a:gd name="connsiteX339" fmla="*/ 158962 w 506956"/>
              <a:gd name="connsiteY339" fmla="*/ 47742 h 506956"/>
              <a:gd name="connsiteX340" fmla="*/ 154800 w 506956"/>
              <a:gd name="connsiteY340" fmla="*/ 47742 h 506956"/>
              <a:gd name="connsiteX341" fmla="*/ 161111 w 506956"/>
              <a:gd name="connsiteY341" fmla="*/ 37895 h 506956"/>
              <a:gd name="connsiteX342" fmla="*/ 155208 w 506956"/>
              <a:gd name="connsiteY342" fmla="*/ 28701 h 506956"/>
              <a:gd name="connsiteX343" fmla="*/ 159370 w 506956"/>
              <a:gd name="connsiteY343" fmla="*/ 28701 h 506956"/>
              <a:gd name="connsiteX344" fmla="*/ 163178 w 506956"/>
              <a:gd name="connsiteY344" fmla="*/ 34685 h 506956"/>
              <a:gd name="connsiteX345" fmla="*/ 166986 w 506956"/>
              <a:gd name="connsiteY345" fmla="*/ 28701 h 506956"/>
              <a:gd name="connsiteX346" fmla="*/ 171148 w 506956"/>
              <a:gd name="connsiteY346" fmla="*/ 28701 h 506956"/>
              <a:gd name="connsiteX347" fmla="*/ 165245 w 506956"/>
              <a:gd name="connsiteY347" fmla="*/ 37895 h 506956"/>
              <a:gd name="connsiteX348" fmla="*/ 171556 w 506956"/>
              <a:gd name="connsiteY348" fmla="*/ 47742 h 506956"/>
              <a:gd name="connsiteX349" fmla="*/ 167394 w 506956"/>
              <a:gd name="connsiteY349" fmla="*/ 47742 h 506956"/>
              <a:gd name="connsiteX350" fmla="*/ 163178 w 506956"/>
              <a:gd name="connsiteY350" fmla="*/ 41050 h 506956"/>
              <a:gd name="connsiteX351" fmla="*/ 188978 w 506956"/>
              <a:gd name="connsiteY351" fmla="*/ 41050 h 506956"/>
              <a:gd name="connsiteX352" fmla="*/ 184762 w 506956"/>
              <a:gd name="connsiteY352" fmla="*/ 47742 h 506956"/>
              <a:gd name="connsiteX353" fmla="*/ 180601 w 506956"/>
              <a:gd name="connsiteY353" fmla="*/ 47742 h 506956"/>
              <a:gd name="connsiteX354" fmla="*/ 186911 w 506956"/>
              <a:gd name="connsiteY354" fmla="*/ 37895 h 506956"/>
              <a:gd name="connsiteX355" fmla="*/ 181009 w 506956"/>
              <a:gd name="connsiteY355" fmla="*/ 28701 h 506956"/>
              <a:gd name="connsiteX356" fmla="*/ 185170 w 506956"/>
              <a:gd name="connsiteY356" fmla="*/ 28701 h 506956"/>
              <a:gd name="connsiteX357" fmla="*/ 188978 w 506956"/>
              <a:gd name="connsiteY357" fmla="*/ 34685 h 506956"/>
              <a:gd name="connsiteX358" fmla="*/ 192786 w 506956"/>
              <a:gd name="connsiteY358" fmla="*/ 28701 h 506956"/>
              <a:gd name="connsiteX359" fmla="*/ 196948 w 506956"/>
              <a:gd name="connsiteY359" fmla="*/ 28701 h 506956"/>
              <a:gd name="connsiteX360" fmla="*/ 191045 w 506956"/>
              <a:gd name="connsiteY360" fmla="*/ 37895 h 506956"/>
              <a:gd name="connsiteX361" fmla="*/ 197356 w 506956"/>
              <a:gd name="connsiteY361" fmla="*/ 47742 h 506956"/>
              <a:gd name="connsiteX362" fmla="*/ 193194 w 506956"/>
              <a:gd name="connsiteY362" fmla="*/ 47742 h 506956"/>
              <a:gd name="connsiteX363" fmla="*/ 188978 w 506956"/>
              <a:gd name="connsiteY363" fmla="*/ 41050 h 506956"/>
              <a:gd name="connsiteX364" fmla="*/ 214778 w 506956"/>
              <a:gd name="connsiteY364" fmla="*/ 41050 h 506956"/>
              <a:gd name="connsiteX365" fmla="*/ 210562 w 506956"/>
              <a:gd name="connsiteY365" fmla="*/ 47742 h 506956"/>
              <a:gd name="connsiteX366" fmla="*/ 206401 w 506956"/>
              <a:gd name="connsiteY366" fmla="*/ 47742 h 506956"/>
              <a:gd name="connsiteX367" fmla="*/ 212711 w 506956"/>
              <a:gd name="connsiteY367" fmla="*/ 37895 h 506956"/>
              <a:gd name="connsiteX368" fmla="*/ 206809 w 506956"/>
              <a:gd name="connsiteY368" fmla="*/ 28701 h 506956"/>
              <a:gd name="connsiteX369" fmla="*/ 210970 w 506956"/>
              <a:gd name="connsiteY369" fmla="*/ 28701 h 506956"/>
              <a:gd name="connsiteX370" fmla="*/ 214778 w 506956"/>
              <a:gd name="connsiteY370" fmla="*/ 34685 h 506956"/>
              <a:gd name="connsiteX371" fmla="*/ 218586 w 506956"/>
              <a:gd name="connsiteY371" fmla="*/ 28701 h 506956"/>
              <a:gd name="connsiteX372" fmla="*/ 222748 w 506956"/>
              <a:gd name="connsiteY372" fmla="*/ 28701 h 506956"/>
              <a:gd name="connsiteX373" fmla="*/ 216846 w 506956"/>
              <a:gd name="connsiteY373" fmla="*/ 37895 h 506956"/>
              <a:gd name="connsiteX374" fmla="*/ 223156 w 506956"/>
              <a:gd name="connsiteY374" fmla="*/ 47742 h 506956"/>
              <a:gd name="connsiteX375" fmla="*/ 218994 w 506956"/>
              <a:gd name="connsiteY375" fmla="*/ 47742 h 506956"/>
              <a:gd name="connsiteX376" fmla="*/ 214778 w 506956"/>
              <a:gd name="connsiteY376" fmla="*/ 41050 h 506956"/>
              <a:gd name="connsiteX377" fmla="*/ 240578 w 506956"/>
              <a:gd name="connsiteY377" fmla="*/ 41050 h 506956"/>
              <a:gd name="connsiteX378" fmla="*/ 236362 w 506956"/>
              <a:gd name="connsiteY378" fmla="*/ 47742 h 506956"/>
              <a:gd name="connsiteX379" fmla="*/ 232201 w 506956"/>
              <a:gd name="connsiteY379" fmla="*/ 47742 h 506956"/>
              <a:gd name="connsiteX380" fmla="*/ 238511 w 506956"/>
              <a:gd name="connsiteY380" fmla="*/ 37895 h 506956"/>
              <a:gd name="connsiteX381" fmla="*/ 232609 w 506956"/>
              <a:gd name="connsiteY381" fmla="*/ 28701 h 506956"/>
              <a:gd name="connsiteX382" fmla="*/ 236770 w 506956"/>
              <a:gd name="connsiteY382" fmla="*/ 28701 h 506956"/>
              <a:gd name="connsiteX383" fmla="*/ 240578 w 506956"/>
              <a:gd name="connsiteY383" fmla="*/ 34685 h 506956"/>
              <a:gd name="connsiteX384" fmla="*/ 244386 w 506956"/>
              <a:gd name="connsiteY384" fmla="*/ 28701 h 506956"/>
              <a:gd name="connsiteX385" fmla="*/ 248548 w 506956"/>
              <a:gd name="connsiteY385" fmla="*/ 28701 h 506956"/>
              <a:gd name="connsiteX386" fmla="*/ 242646 w 506956"/>
              <a:gd name="connsiteY386" fmla="*/ 37895 h 506956"/>
              <a:gd name="connsiteX387" fmla="*/ 248956 w 506956"/>
              <a:gd name="connsiteY387" fmla="*/ 47742 h 506956"/>
              <a:gd name="connsiteX388" fmla="*/ 244794 w 506956"/>
              <a:gd name="connsiteY388" fmla="*/ 47742 h 506956"/>
              <a:gd name="connsiteX389" fmla="*/ 240578 w 506956"/>
              <a:gd name="connsiteY389" fmla="*/ 41050 h 506956"/>
              <a:gd name="connsiteX390" fmla="*/ 266378 w 506956"/>
              <a:gd name="connsiteY390" fmla="*/ 41050 h 506956"/>
              <a:gd name="connsiteX391" fmla="*/ 262162 w 506956"/>
              <a:gd name="connsiteY391" fmla="*/ 47742 h 506956"/>
              <a:gd name="connsiteX392" fmla="*/ 258001 w 506956"/>
              <a:gd name="connsiteY392" fmla="*/ 47742 h 506956"/>
              <a:gd name="connsiteX393" fmla="*/ 264311 w 506956"/>
              <a:gd name="connsiteY393" fmla="*/ 37895 h 506956"/>
              <a:gd name="connsiteX394" fmla="*/ 258409 w 506956"/>
              <a:gd name="connsiteY394" fmla="*/ 28701 h 506956"/>
              <a:gd name="connsiteX395" fmla="*/ 262570 w 506956"/>
              <a:gd name="connsiteY395" fmla="*/ 28701 h 506956"/>
              <a:gd name="connsiteX396" fmla="*/ 266378 w 506956"/>
              <a:gd name="connsiteY396" fmla="*/ 34685 h 506956"/>
              <a:gd name="connsiteX397" fmla="*/ 270187 w 506956"/>
              <a:gd name="connsiteY397" fmla="*/ 28701 h 506956"/>
              <a:gd name="connsiteX398" fmla="*/ 274348 w 506956"/>
              <a:gd name="connsiteY398" fmla="*/ 28701 h 506956"/>
              <a:gd name="connsiteX399" fmla="*/ 268446 w 506956"/>
              <a:gd name="connsiteY399" fmla="*/ 37895 h 506956"/>
              <a:gd name="connsiteX400" fmla="*/ 274756 w 506956"/>
              <a:gd name="connsiteY400" fmla="*/ 47742 h 506956"/>
              <a:gd name="connsiteX401" fmla="*/ 270595 w 506956"/>
              <a:gd name="connsiteY401" fmla="*/ 47742 h 506956"/>
              <a:gd name="connsiteX402" fmla="*/ 266378 w 506956"/>
              <a:gd name="connsiteY402" fmla="*/ 41050 h 506956"/>
              <a:gd name="connsiteX403" fmla="*/ 292179 w 506956"/>
              <a:gd name="connsiteY403" fmla="*/ 41050 h 506956"/>
              <a:gd name="connsiteX404" fmla="*/ 287962 w 506956"/>
              <a:gd name="connsiteY404" fmla="*/ 47742 h 506956"/>
              <a:gd name="connsiteX405" fmla="*/ 283801 w 506956"/>
              <a:gd name="connsiteY405" fmla="*/ 47742 h 506956"/>
              <a:gd name="connsiteX406" fmla="*/ 290111 w 506956"/>
              <a:gd name="connsiteY406" fmla="*/ 37895 h 506956"/>
              <a:gd name="connsiteX407" fmla="*/ 284209 w 506956"/>
              <a:gd name="connsiteY407" fmla="*/ 28701 h 506956"/>
              <a:gd name="connsiteX408" fmla="*/ 288370 w 506956"/>
              <a:gd name="connsiteY408" fmla="*/ 28701 h 506956"/>
              <a:gd name="connsiteX409" fmla="*/ 292179 w 506956"/>
              <a:gd name="connsiteY409" fmla="*/ 34685 h 506956"/>
              <a:gd name="connsiteX410" fmla="*/ 295987 w 506956"/>
              <a:gd name="connsiteY410" fmla="*/ 28701 h 506956"/>
              <a:gd name="connsiteX411" fmla="*/ 300148 w 506956"/>
              <a:gd name="connsiteY411" fmla="*/ 28701 h 506956"/>
              <a:gd name="connsiteX412" fmla="*/ 294246 w 506956"/>
              <a:gd name="connsiteY412" fmla="*/ 37895 h 506956"/>
              <a:gd name="connsiteX413" fmla="*/ 300556 w 506956"/>
              <a:gd name="connsiteY413" fmla="*/ 47742 h 506956"/>
              <a:gd name="connsiteX414" fmla="*/ 296395 w 506956"/>
              <a:gd name="connsiteY414" fmla="*/ 47742 h 506956"/>
              <a:gd name="connsiteX415" fmla="*/ 292179 w 506956"/>
              <a:gd name="connsiteY415" fmla="*/ 41050 h 506956"/>
              <a:gd name="connsiteX416" fmla="*/ 317979 w 506956"/>
              <a:gd name="connsiteY416" fmla="*/ 41050 h 506956"/>
              <a:gd name="connsiteX417" fmla="*/ 313762 w 506956"/>
              <a:gd name="connsiteY417" fmla="*/ 47742 h 506956"/>
              <a:gd name="connsiteX418" fmla="*/ 309601 w 506956"/>
              <a:gd name="connsiteY418" fmla="*/ 47742 h 506956"/>
              <a:gd name="connsiteX419" fmla="*/ 315911 w 506956"/>
              <a:gd name="connsiteY419" fmla="*/ 37895 h 506956"/>
              <a:gd name="connsiteX420" fmla="*/ 310009 w 506956"/>
              <a:gd name="connsiteY420" fmla="*/ 28701 h 506956"/>
              <a:gd name="connsiteX421" fmla="*/ 314170 w 506956"/>
              <a:gd name="connsiteY421" fmla="*/ 28701 h 506956"/>
              <a:gd name="connsiteX422" fmla="*/ 317979 w 506956"/>
              <a:gd name="connsiteY422" fmla="*/ 34685 h 506956"/>
              <a:gd name="connsiteX423" fmla="*/ 321787 w 506956"/>
              <a:gd name="connsiteY423" fmla="*/ 28701 h 506956"/>
              <a:gd name="connsiteX424" fmla="*/ 325948 w 506956"/>
              <a:gd name="connsiteY424" fmla="*/ 28701 h 506956"/>
              <a:gd name="connsiteX425" fmla="*/ 320046 w 506956"/>
              <a:gd name="connsiteY425" fmla="*/ 37895 h 506956"/>
              <a:gd name="connsiteX426" fmla="*/ 326356 w 506956"/>
              <a:gd name="connsiteY426" fmla="*/ 47742 h 506956"/>
              <a:gd name="connsiteX427" fmla="*/ 322195 w 506956"/>
              <a:gd name="connsiteY427" fmla="*/ 47742 h 506956"/>
              <a:gd name="connsiteX428" fmla="*/ 317979 w 506956"/>
              <a:gd name="connsiteY428" fmla="*/ 41050 h 506956"/>
              <a:gd name="connsiteX429" fmla="*/ 343779 w 506956"/>
              <a:gd name="connsiteY429" fmla="*/ 41050 h 506956"/>
              <a:gd name="connsiteX430" fmla="*/ 339563 w 506956"/>
              <a:gd name="connsiteY430" fmla="*/ 47742 h 506956"/>
              <a:gd name="connsiteX431" fmla="*/ 335401 w 506956"/>
              <a:gd name="connsiteY431" fmla="*/ 47742 h 506956"/>
              <a:gd name="connsiteX432" fmla="*/ 341711 w 506956"/>
              <a:gd name="connsiteY432" fmla="*/ 37895 h 506956"/>
              <a:gd name="connsiteX433" fmla="*/ 335809 w 506956"/>
              <a:gd name="connsiteY433" fmla="*/ 28701 h 506956"/>
              <a:gd name="connsiteX434" fmla="*/ 339971 w 506956"/>
              <a:gd name="connsiteY434" fmla="*/ 28701 h 506956"/>
              <a:gd name="connsiteX435" fmla="*/ 343779 w 506956"/>
              <a:gd name="connsiteY435" fmla="*/ 34685 h 506956"/>
              <a:gd name="connsiteX436" fmla="*/ 347587 w 506956"/>
              <a:gd name="connsiteY436" fmla="*/ 28701 h 506956"/>
              <a:gd name="connsiteX437" fmla="*/ 351748 w 506956"/>
              <a:gd name="connsiteY437" fmla="*/ 28701 h 506956"/>
              <a:gd name="connsiteX438" fmla="*/ 345846 w 506956"/>
              <a:gd name="connsiteY438" fmla="*/ 37895 h 506956"/>
              <a:gd name="connsiteX439" fmla="*/ 352156 w 506956"/>
              <a:gd name="connsiteY439" fmla="*/ 47742 h 506956"/>
              <a:gd name="connsiteX440" fmla="*/ 347995 w 506956"/>
              <a:gd name="connsiteY440" fmla="*/ 47742 h 506956"/>
              <a:gd name="connsiteX441" fmla="*/ 343779 w 506956"/>
              <a:gd name="connsiteY441" fmla="*/ 41050 h 506956"/>
              <a:gd name="connsiteX442" fmla="*/ 369579 w 506956"/>
              <a:gd name="connsiteY442" fmla="*/ 41050 h 506956"/>
              <a:gd name="connsiteX443" fmla="*/ 365363 w 506956"/>
              <a:gd name="connsiteY443" fmla="*/ 47742 h 506956"/>
              <a:gd name="connsiteX444" fmla="*/ 361201 w 506956"/>
              <a:gd name="connsiteY444" fmla="*/ 47742 h 506956"/>
              <a:gd name="connsiteX445" fmla="*/ 367511 w 506956"/>
              <a:gd name="connsiteY445" fmla="*/ 37895 h 506956"/>
              <a:gd name="connsiteX446" fmla="*/ 361609 w 506956"/>
              <a:gd name="connsiteY446" fmla="*/ 28701 h 506956"/>
              <a:gd name="connsiteX447" fmla="*/ 365771 w 506956"/>
              <a:gd name="connsiteY447" fmla="*/ 28701 h 506956"/>
              <a:gd name="connsiteX448" fmla="*/ 369579 w 506956"/>
              <a:gd name="connsiteY448" fmla="*/ 34685 h 506956"/>
              <a:gd name="connsiteX449" fmla="*/ 373387 w 506956"/>
              <a:gd name="connsiteY449" fmla="*/ 28701 h 506956"/>
              <a:gd name="connsiteX450" fmla="*/ 377548 w 506956"/>
              <a:gd name="connsiteY450" fmla="*/ 28701 h 506956"/>
              <a:gd name="connsiteX451" fmla="*/ 371646 w 506956"/>
              <a:gd name="connsiteY451" fmla="*/ 37895 h 506956"/>
              <a:gd name="connsiteX452" fmla="*/ 377956 w 506956"/>
              <a:gd name="connsiteY452" fmla="*/ 47742 h 506956"/>
              <a:gd name="connsiteX453" fmla="*/ 373795 w 506956"/>
              <a:gd name="connsiteY453" fmla="*/ 47742 h 506956"/>
              <a:gd name="connsiteX454" fmla="*/ 369579 w 506956"/>
              <a:gd name="connsiteY454" fmla="*/ 41050 h 506956"/>
              <a:gd name="connsiteX455" fmla="*/ 395379 w 506956"/>
              <a:gd name="connsiteY455" fmla="*/ 41050 h 506956"/>
              <a:gd name="connsiteX456" fmla="*/ 391163 w 506956"/>
              <a:gd name="connsiteY456" fmla="*/ 47742 h 506956"/>
              <a:gd name="connsiteX457" fmla="*/ 387001 w 506956"/>
              <a:gd name="connsiteY457" fmla="*/ 47742 h 506956"/>
              <a:gd name="connsiteX458" fmla="*/ 393312 w 506956"/>
              <a:gd name="connsiteY458" fmla="*/ 37895 h 506956"/>
              <a:gd name="connsiteX459" fmla="*/ 387409 w 506956"/>
              <a:gd name="connsiteY459" fmla="*/ 28701 h 506956"/>
              <a:gd name="connsiteX460" fmla="*/ 391571 w 506956"/>
              <a:gd name="connsiteY460" fmla="*/ 28701 h 506956"/>
              <a:gd name="connsiteX461" fmla="*/ 395379 w 506956"/>
              <a:gd name="connsiteY461" fmla="*/ 34685 h 506956"/>
              <a:gd name="connsiteX462" fmla="*/ 399187 w 506956"/>
              <a:gd name="connsiteY462" fmla="*/ 28701 h 506956"/>
              <a:gd name="connsiteX463" fmla="*/ 403348 w 506956"/>
              <a:gd name="connsiteY463" fmla="*/ 28701 h 506956"/>
              <a:gd name="connsiteX464" fmla="*/ 397446 w 506956"/>
              <a:gd name="connsiteY464" fmla="*/ 37895 h 506956"/>
              <a:gd name="connsiteX465" fmla="*/ 403756 w 506956"/>
              <a:gd name="connsiteY465" fmla="*/ 47742 h 506956"/>
              <a:gd name="connsiteX466" fmla="*/ 399595 w 506956"/>
              <a:gd name="connsiteY466" fmla="*/ 47742 h 506956"/>
              <a:gd name="connsiteX467" fmla="*/ 395379 w 506956"/>
              <a:gd name="connsiteY467" fmla="*/ 41050 h 506956"/>
              <a:gd name="connsiteX468" fmla="*/ 421179 w 506956"/>
              <a:gd name="connsiteY468" fmla="*/ 41050 h 506956"/>
              <a:gd name="connsiteX469" fmla="*/ 416963 w 506956"/>
              <a:gd name="connsiteY469" fmla="*/ 47742 h 506956"/>
              <a:gd name="connsiteX470" fmla="*/ 412801 w 506956"/>
              <a:gd name="connsiteY470" fmla="*/ 47742 h 506956"/>
              <a:gd name="connsiteX471" fmla="*/ 419112 w 506956"/>
              <a:gd name="connsiteY471" fmla="*/ 37895 h 506956"/>
              <a:gd name="connsiteX472" fmla="*/ 413209 w 506956"/>
              <a:gd name="connsiteY472" fmla="*/ 28701 h 506956"/>
              <a:gd name="connsiteX473" fmla="*/ 417371 w 506956"/>
              <a:gd name="connsiteY473" fmla="*/ 28701 h 506956"/>
              <a:gd name="connsiteX474" fmla="*/ 421179 w 506956"/>
              <a:gd name="connsiteY474" fmla="*/ 34685 h 506956"/>
              <a:gd name="connsiteX475" fmla="*/ 424987 w 506956"/>
              <a:gd name="connsiteY475" fmla="*/ 28701 h 506956"/>
              <a:gd name="connsiteX476" fmla="*/ 429149 w 506956"/>
              <a:gd name="connsiteY476" fmla="*/ 28701 h 506956"/>
              <a:gd name="connsiteX477" fmla="*/ 423246 w 506956"/>
              <a:gd name="connsiteY477" fmla="*/ 37895 h 506956"/>
              <a:gd name="connsiteX478" fmla="*/ 429557 w 506956"/>
              <a:gd name="connsiteY478" fmla="*/ 47742 h 506956"/>
              <a:gd name="connsiteX479" fmla="*/ 425395 w 506956"/>
              <a:gd name="connsiteY479" fmla="*/ 47742 h 506956"/>
              <a:gd name="connsiteX480" fmla="*/ 421179 w 506956"/>
              <a:gd name="connsiteY480" fmla="*/ 41050 h 506956"/>
              <a:gd name="connsiteX481" fmla="*/ 446979 w 506956"/>
              <a:gd name="connsiteY481" fmla="*/ 41050 h 506956"/>
              <a:gd name="connsiteX482" fmla="*/ 442763 w 506956"/>
              <a:gd name="connsiteY482" fmla="*/ 47742 h 506956"/>
              <a:gd name="connsiteX483" fmla="*/ 438601 w 506956"/>
              <a:gd name="connsiteY483" fmla="*/ 47742 h 506956"/>
              <a:gd name="connsiteX484" fmla="*/ 444912 w 506956"/>
              <a:gd name="connsiteY484" fmla="*/ 37895 h 506956"/>
              <a:gd name="connsiteX485" fmla="*/ 439009 w 506956"/>
              <a:gd name="connsiteY485" fmla="*/ 28701 h 506956"/>
              <a:gd name="connsiteX486" fmla="*/ 443171 w 506956"/>
              <a:gd name="connsiteY486" fmla="*/ 28701 h 506956"/>
              <a:gd name="connsiteX487" fmla="*/ 446979 w 506956"/>
              <a:gd name="connsiteY487" fmla="*/ 34685 h 506956"/>
              <a:gd name="connsiteX488" fmla="*/ 450787 w 506956"/>
              <a:gd name="connsiteY488" fmla="*/ 28701 h 506956"/>
              <a:gd name="connsiteX489" fmla="*/ 454949 w 506956"/>
              <a:gd name="connsiteY489" fmla="*/ 28701 h 506956"/>
              <a:gd name="connsiteX490" fmla="*/ 449046 w 506956"/>
              <a:gd name="connsiteY490" fmla="*/ 37895 h 506956"/>
              <a:gd name="connsiteX491" fmla="*/ 455357 w 506956"/>
              <a:gd name="connsiteY491" fmla="*/ 47742 h 506956"/>
              <a:gd name="connsiteX492" fmla="*/ 451195 w 506956"/>
              <a:gd name="connsiteY492" fmla="*/ 47742 h 506956"/>
              <a:gd name="connsiteX493" fmla="*/ 446979 w 506956"/>
              <a:gd name="connsiteY493" fmla="*/ 41050 h 506956"/>
              <a:gd name="connsiteX494" fmla="*/ 472779 w 506956"/>
              <a:gd name="connsiteY494" fmla="*/ 41050 h 506956"/>
              <a:gd name="connsiteX495" fmla="*/ 468563 w 506956"/>
              <a:gd name="connsiteY495" fmla="*/ 47742 h 506956"/>
              <a:gd name="connsiteX496" fmla="*/ 464401 w 506956"/>
              <a:gd name="connsiteY496" fmla="*/ 47742 h 506956"/>
              <a:gd name="connsiteX497" fmla="*/ 470712 w 506956"/>
              <a:gd name="connsiteY497" fmla="*/ 37895 h 506956"/>
              <a:gd name="connsiteX498" fmla="*/ 464809 w 506956"/>
              <a:gd name="connsiteY498" fmla="*/ 28701 h 506956"/>
              <a:gd name="connsiteX499" fmla="*/ 468971 w 506956"/>
              <a:gd name="connsiteY499" fmla="*/ 28701 h 506956"/>
              <a:gd name="connsiteX500" fmla="*/ 472779 w 506956"/>
              <a:gd name="connsiteY500" fmla="*/ 34685 h 506956"/>
              <a:gd name="connsiteX501" fmla="*/ 476587 w 506956"/>
              <a:gd name="connsiteY501" fmla="*/ 28701 h 506956"/>
              <a:gd name="connsiteX502" fmla="*/ 480749 w 506956"/>
              <a:gd name="connsiteY502" fmla="*/ 28701 h 506956"/>
              <a:gd name="connsiteX503" fmla="*/ 474846 w 506956"/>
              <a:gd name="connsiteY503" fmla="*/ 37895 h 506956"/>
              <a:gd name="connsiteX504" fmla="*/ 481157 w 506956"/>
              <a:gd name="connsiteY504" fmla="*/ 47742 h 506956"/>
              <a:gd name="connsiteX505" fmla="*/ 476995 w 506956"/>
              <a:gd name="connsiteY505" fmla="*/ 47742 h 506956"/>
              <a:gd name="connsiteX506" fmla="*/ 472779 w 506956"/>
              <a:gd name="connsiteY506" fmla="*/ 41050 h 506956"/>
              <a:gd name="connsiteX507" fmla="*/ 498579 w 506956"/>
              <a:gd name="connsiteY507" fmla="*/ 41050 h 506956"/>
              <a:gd name="connsiteX508" fmla="*/ 494363 w 506956"/>
              <a:gd name="connsiteY508" fmla="*/ 47742 h 506956"/>
              <a:gd name="connsiteX509" fmla="*/ 490201 w 506956"/>
              <a:gd name="connsiteY509" fmla="*/ 47742 h 506956"/>
              <a:gd name="connsiteX510" fmla="*/ 496512 w 506956"/>
              <a:gd name="connsiteY510" fmla="*/ 37895 h 506956"/>
              <a:gd name="connsiteX511" fmla="*/ 490609 w 506956"/>
              <a:gd name="connsiteY511" fmla="*/ 28701 h 506956"/>
              <a:gd name="connsiteX512" fmla="*/ 494771 w 506956"/>
              <a:gd name="connsiteY512" fmla="*/ 28701 h 506956"/>
              <a:gd name="connsiteX513" fmla="*/ 498579 w 506956"/>
              <a:gd name="connsiteY513" fmla="*/ 34685 h 506956"/>
              <a:gd name="connsiteX514" fmla="*/ 502387 w 506956"/>
              <a:gd name="connsiteY514" fmla="*/ 28701 h 506956"/>
              <a:gd name="connsiteX515" fmla="*/ 506549 w 506956"/>
              <a:gd name="connsiteY515" fmla="*/ 28701 h 506956"/>
              <a:gd name="connsiteX516" fmla="*/ 500646 w 506956"/>
              <a:gd name="connsiteY516" fmla="*/ 37895 h 506956"/>
              <a:gd name="connsiteX517" fmla="*/ 506957 w 506956"/>
              <a:gd name="connsiteY517" fmla="*/ 47742 h 506956"/>
              <a:gd name="connsiteX518" fmla="*/ 502795 w 506956"/>
              <a:gd name="connsiteY518" fmla="*/ 47742 h 506956"/>
              <a:gd name="connsiteX519" fmla="*/ 498579 w 506956"/>
              <a:gd name="connsiteY519" fmla="*/ 41050 h 506956"/>
              <a:gd name="connsiteX520" fmla="*/ 8378 w 506956"/>
              <a:gd name="connsiteY520" fmla="*/ 69751 h 506956"/>
              <a:gd name="connsiteX521" fmla="*/ 4162 w 506956"/>
              <a:gd name="connsiteY521" fmla="*/ 76443 h 506956"/>
              <a:gd name="connsiteX522" fmla="*/ 0 w 506956"/>
              <a:gd name="connsiteY522" fmla="*/ 76443 h 506956"/>
              <a:gd name="connsiteX523" fmla="*/ 6310 w 506956"/>
              <a:gd name="connsiteY523" fmla="*/ 66596 h 506956"/>
              <a:gd name="connsiteX524" fmla="*/ 408 w 506956"/>
              <a:gd name="connsiteY524" fmla="*/ 57402 h 506956"/>
              <a:gd name="connsiteX525" fmla="*/ 4570 w 506956"/>
              <a:gd name="connsiteY525" fmla="*/ 57402 h 506956"/>
              <a:gd name="connsiteX526" fmla="*/ 8378 w 506956"/>
              <a:gd name="connsiteY526" fmla="*/ 63386 h 506956"/>
              <a:gd name="connsiteX527" fmla="*/ 12186 w 506956"/>
              <a:gd name="connsiteY527" fmla="*/ 57402 h 506956"/>
              <a:gd name="connsiteX528" fmla="*/ 16347 w 506956"/>
              <a:gd name="connsiteY528" fmla="*/ 57402 h 506956"/>
              <a:gd name="connsiteX529" fmla="*/ 10445 w 506956"/>
              <a:gd name="connsiteY529" fmla="*/ 66596 h 506956"/>
              <a:gd name="connsiteX530" fmla="*/ 16755 w 506956"/>
              <a:gd name="connsiteY530" fmla="*/ 76443 h 506956"/>
              <a:gd name="connsiteX531" fmla="*/ 12594 w 506956"/>
              <a:gd name="connsiteY531" fmla="*/ 76443 h 506956"/>
              <a:gd name="connsiteX532" fmla="*/ 8378 w 506956"/>
              <a:gd name="connsiteY532" fmla="*/ 69751 h 506956"/>
              <a:gd name="connsiteX533" fmla="*/ 34178 w 506956"/>
              <a:gd name="connsiteY533" fmla="*/ 69751 h 506956"/>
              <a:gd name="connsiteX534" fmla="*/ 29962 w 506956"/>
              <a:gd name="connsiteY534" fmla="*/ 76443 h 506956"/>
              <a:gd name="connsiteX535" fmla="*/ 25800 w 506956"/>
              <a:gd name="connsiteY535" fmla="*/ 76443 h 506956"/>
              <a:gd name="connsiteX536" fmla="*/ 32110 w 506956"/>
              <a:gd name="connsiteY536" fmla="*/ 66596 h 506956"/>
              <a:gd name="connsiteX537" fmla="*/ 26208 w 506956"/>
              <a:gd name="connsiteY537" fmla="*/ 57402 h 506956"/>
              <a:gd name="connsiteX538" fmla="*/ 30370 w 506956"/>
              <a:gd name="connsiteY538" fmla="*/ 57402 h 506956"/>
              <a:gd name="connsiteX539" fmla="*/ 34178 w 506956"/>
              <a:gd name="connsiteY539" fmla="*/ 63386 h 506956"/>
              <a:gd name="connsiteX540" fmla="*/ 37986 w 506956"/>
              <a:gd name="connsiteY540" fmla="*/ 57402 h 506956"/>
              <a:gd name="connsiteX541" fmla="*/ 42147 w 506956"/>
              <a:gd name="connsiteY541" fmla="*/ 57402 h 506956"/>
              <a:gd name="connsiteX542" fmla="*/ 36245 w 506956"/>
              <a:gd name="connsiteY542" fmla="*/ 66596 h 506956"/>
              <a:gd name="connsiteX543" fmla="*/ 42555 w 506956"/>
              <a:gd name="connsiteY543" fmla="*/ 76443 h 506956"/>
              <a:gd name="connsiteX544" fmla="*/ 38394 w 506956"/>
              <a:gd name="connsiteY544" fmla="*/ 76443 h 506956"/>
              <a:gd name="connsiteX545" fmla="*/ 34178 w 506956"/>
              <a:gd name="connsiteY545" fmla="*/ 69751 h 506956"/>
              <a:gd name="connsiteX546" fmla="*/ 59978 w 506956"/>
              <a:gd name="connsiteY546" fmla="*/ 69751 h 506956"/>
              <a:gd name="connsiteX547" fmla="*/ 55762 w 506956"/>
              <a:gd name="connsiteY547" fmla="*/ 76443 h 506956"/>
              <a:gd name="connsiteX548" fmla="*/ 51600 w 506956"/>
              <a:gd name="connsiteY548" fmla="*/ 76443 h 506956"/>
              <a:gd name="connsiteX549" fmla="*/ 57911 w 506956"/>
              <a:gd name="connsiteY549" fmla="*/ 66596 h 506956"/>
              <a:gd name="connsiteX550" fmla="*/ 52008 w 506956"/>
              <a:gd name="connsiteY550" fmla="*/ 57402 h 506956"/>
              <a:gd name="connsiteX551" fmla="*/ 56170 w 506956"/>
              <a:gd name="connsiteY551" fmla="*/ 57402 h 506956"/>
              <a:gd name="connsiteX552" fmla="*/ 59978 w 506956"/>
              <a:gd name="connsiteY552" fmla="*/ 63386 h 506956"/>
              <a:gd name="connsiteX553" fmla="*/ 63786 w 506956"/>
              <a:gd name="connsiteY553" fmla="*/ 57402 h 506956"/>
              <a:gd name="connsiteX554" fmla="*/ 67948 w 506956"/>
              <a:gd name="connsiteY554" fmla="*/ 57402 h 506956"/>
              <a:gd name="connsiteX555" fmla="*/ 62045 w 506956"/>
              <a:gd name="connsiteY555" fmla="*/ 66596 h 506956"/>
              <a:gd name="connsiteX556" fmla="*/ 68356 w 506956"/>
              <a:gd name="connsiteY556" fmla="*/ 76443 h 506956"/>
              <a:gd name="connsiteX557" fmla="*/ 64194 w 506956"/>
              <a:gd name="connsiteY557" fmla="*/ 76443 h 506956"/>
              <a:gd name="connsiteX558" fmla="*/ 59978 w 506956"/>
              <a:gd name="connsiteY558" fmla="*/ 69751 h 506956"/>
              <a:gd name="connsiteX559" fmla="*/ 85778 w 506956"/>
              <a:gd name="connsiteY559" fmla="*/ 69751 h 506956"/>
              <a:gd name="connsiteX560" fmla="*/ 81562 w 506956"/>
              <a:gd name="connsiteY560" fmla="*/ 76443 h 506956"/>
              <a:gd name="connsiteX561" fmla="*/ 77400 w 506956"/>
              <a:gd name="connsiteY561" fmla="*/ 76443 h 506956"/>
              <a:gd name="connsiteX562" fmla="*/ 83711 w 506956"/>
              <a:gd name="connsiteY562" fmla="*/ 66596 h 506956"/>
              <a:gd name="connsiteX563" fmla="*/ 77808 w 506956"/>
              <a:gd name="connsiteY563" fmla="*/ 57402 h 506956"/>
              <a:gd name="connsiteX564" fmla="*/ 81970 w 506956"/>
              <a:gd name="connsiteY564" fmla="*/ 57402 h 506956"/>
              <a:gd name="connsiteX565" fmla="*/ 85778 w 506956"/>
              <a:gd name="connsiteY565" fmla="*/ 63386 h 506956"/>
              <a:gd name="connsiteX566" fmla="*/ 89586 w 506956"/>
              <a:gd name="connsiteY566" fmla="*/ 57402 h 506956"/>
              <a:gd name="connsiteX567" fmla="*/ 93748 w 506956"/>
              <a:gd name="connsiteY567" fmla="*/ 57402 h 506956"/>
              <a:gd name="connsiteX568" fmla="*/ 87845 w 506956"/>
              <a:gd name="connsiteY568" fmla="*/ 66596 h 506956"/>
              <a:gd name="connsiteX569" fmla="*/ 94156 w 506956"/>
              <a:gd name="connsiteY569" fmla="*/ 76443 h 506956"/>
              <a:gd name="connsiteX570" fmla="*/ 89994 w 506956"/>
              <a:gd name="connsiteY570" fmla="*/ 76443 h 506956"/>
              <a:gd name="connsiteX571" fmla="*/ 85778 w 506956"/>
              <a:gd name="connsiteY571" fmla="*/ 69751 h 506956"/>
              <a:gd name="connsiteX572" fmla="*/ 111578 w 506956"/>
              <a:gd name="connsiteY572" fmla="*/ 69751 h 506956"/>
              <a:gd name="connsiteX573" fmla="*/ 107362 w 506956"/>
              <a:gd name="connsiteY573" fmla="*/ 76443 h 506956"/>
              <a:gd name="connsiteX574" fmla="*/ 103200 w 506956"/>
              <a:gd name="connsiteY574" fmla="*/ 76443 h 506956"/>
              <a:gd name="connsiteX575" fmla="*/ 109511 w 506956"/>
              <a:gd name="connsiteY575" fmla="*/ 66596 h 506956"/>
              <a:gd name="connsiteX576" fmla="*/ 103608 w 506956"/>
              <a:gd name="connsiteY576" fmla="*/ 57402 h 506956"/>
              <a:gd name="connsiteX577" fmla="*/ 107770 w 506956"/>
              <a:gd name="connsiteY577" fmla="*/ 57402 h 506956"/>
              <a:gd name="connsiteX578" fmla="*/ 111578 w 506956"/>
              <a:gd name="connsiteY578" fmla="*/ 63386 h 506956"/>
              <a:gd name="connsiteX579" fmla="*/ 115386 w 506956"/>
              <a:gd name="connsiteY579" fmla="*/ 57402 h 506956"/>
              <a:gd name="connsiteX580" fmla="*/ 119548 w 506956"/>
              <a:gd name="connsiteY580" fmla="*/ 57402 h 506956"/>
              <a:gd name="connsiteX581" fmla="*/ 113645 w 506956"/>
              <a:gd name="connsiteY581" fmla="*/ 66596 h 506956"/>
              <a:gd name="connsiteX582" fmla="*/ 119956 w 506956"/>
              <a:gd name="connsiteY582" fmla="*/ 76443 h 506956"/>
              <a:gd name="connsiteX583" fmla="*/ 115794 w 506956"/>
              <a:gd name="connsiteY583" fmla="*/ 76443 h 506956"/>
              <a:gd name="connsiteX584" fmla="*/ 111578 w 506956"/>
              <a:gd name="connsiteY584" fmla="*/ 69751 h 506956"/>
              <a:gd name="connsiteX585" fmla="*/ 137378 w 506956"/>
              <a:gd name="connsiteY585" fmla="*/ 69751 h 506956"/>
              <a:gd name="connsiteX586" fmla="*/ 133162 w 506956"/>
              <a:gd name="connsiteY586" fmla="*/ 76443 h 506956"/>
              <a:gd name="connsiteX587" fmla="*/ 129000 w 506956"/>
              <a:gd name="connsiteY587" fmla="*/ 76443 h 506956"/>
              <a:gd name="connsiteX588" fmla="*/ 135311 w 506956"/>
              <a:gd name="connsiteY588" fmla="*/ 66596 h 506956"/>
              <a:gd name="connsiteX589" fmla="*/ 129408 w 506956"/>
              <a:gd name="connsiteY589" fmla="*/ 57402 h 506956"/>
              <a:gd name="connsiteX590" fmla="*/ 133570 w 506956"/>
              <a:gd name="connsiteY590" fmla="*/ 57402 h 506956"/>
              <a:gd name="connsiteX591" fmla="*/ 137378 w 506956"/>
              <a:gd name="connsiteY591" fmla="*/ 63386 h 506956"/>
              <a:gd name="connsiteX592" fmla="*/ 141186 w 506956"/>
              <a:gd name="connsiteY592" fmla="*/ 57402 h 506956"/>
              <a:gd name="connsiteX593" fmla="*/ 145348 w 506956"/>
              <a:gd name="connsiteY593" fmla="*/ 57402 h 506956"/>
              <a:gd name="connsiteX594" fmla="*/ 139445 w 506956"/>
              <a:gd name="connsiteY594" fmla="*/ 66596 h 506956"/>
              <a:gd name="connsiteX595" fmla="*/ 145756 w 506956"/>
              <a:gd name="connsiteY595" fmla="*/ 76443 h 506956"/>
              <a:gd name="connsiteX596" fmla="*/ 141594 w 506956"/>
              <a:gd name="connsiteY596" fmla="*/ 76443 h 506956"/>
              <a:gd name="connsiteX597" fmla="*/ 137378 w 506956"/>
              <a:gd name="connsiteY597" fmla="*/ 69751 h 506956"/>
              <a:gd name="connsiteX598" fmla="*/ 163178 w 506956"/>
              <a:gd name="connsiteY598" fmla="*/ 69751 h 506956"/>
              <a:gd name="connsiteX599" fmla="*/ 158962 w 506956"/>
              <a:gd name="connsiteY599" fmla="*/ 76443 h 506956"/>
              <a:gd name="connsiteX600" fmla="*/ 154800 w 506956"/>
              <a:gd name="connsiteY600" fmla="*/ 76443 h 506956"/>
              <a:gd name="connsiteX601" fmla="*/ 161111 w 506956"/>
              <a:gd name="connsiteY601" fmla="*/ 66596 h 506956"/>
              <a:gd name="connsiteX602" fmla="*/ 155208 w 506956"/>
              <a:gd name="connsiteY602" fmla="*/ 57402 h 506956"/>
              <a:gd name="connsiteX603" fmla="*/ 159370 w 506956"/>
              <a:gd name="connsiteY603" fmla="*/ 57402 h 506956"/>
              <a:gd name="connsiteX604" fmla="*/ 163178 w 506956"/>
              <a:gd name="connsiteY604" fmla="*/ 63386 h 506956"/>
              <a:gd name="connsiteX605" fmla="*/ 166986 w 506956"/>
              <a:gd name="connsiteY605" fmla="*/ 57402 h 506956"/>
              <a:gd name="connsiteX606" fmla="*/ 171148 w 506956"/>
              <a:gd name="connsiteY606" fmla="*/ 57402 h 506956"/>
              <a:gd name="connsiteX607" fmla="*/ 165245 w 506956"/>
              <a:gd name="connsiteY607" fmla="*/ 66596 h 506956"/>
              <a:gd name="connsiteX608" fmla="*/ 171556 w 506956"/>
              <a:gd name="connsiteY608" fmla="*/ 76443 h 506956"/>
              <a:gd name="connsiteX609" fmla="*/ 167394 w 506956"/>
              <a:gd name="connsiteY609" fmla="*/ 76443 h 506956"/>
              <a:gd name="connsiteX610" fmla="*/ 163178 w 506956"/>
              <a:gd name="connsiteY610" fmla="*/ 69751 h 506956"/>
              <a:gd name="connsiteX611" fmla="*/ 188978 w 506956"/>
              <a:gd name="connsiteY611" fmla="*/ 69751 h 506956"/>
              <a:gd name="connsiteX612" fmla="*/ 184762 w 506956"/>
              <a:gd name="connsiteY612" fmla="*/ 76443 h 506956"/>
              <a:gd name="connsiteX613" fmla="*/ 180601 w 506956"/>
              <a:gd name="connsiteY613" fmla="*/ 76443 h 506956"/>
              <a:gd name="connsiteX614" fmla="*/ 186911 w 506956"/>
              <a:gd name="connsiteY614" fmla="*/ 66596 h 506956"/>
              <a:gd name="connsiteX615" fmla="*/ 181009 w 506956"/>
              <a:gd name="connsiteY615" fmla="*/ 57402 h 506956"/>
              <a:gd name="connsiteX616" fmla="*/ 185170 w 506956"/>
              <a:gd name="connsiteY616" fmla="*/ 57402 h 506956"/>
              <a:gd name="connsiteX617" fmla="*/ 188978 w 506956"/>
              <a:gd name="connsiteY617" fmla="*/ 63386 h 506956"/>
              <a:gd name="connsiteX618" fmla="*/ 192786 w 506956"/>
              <a:gd name="connsiteY618" fmla="*/ 57402 h 506956"/>
              <a:gd name="connsiteX619" fmla="*/ 196948 w 506956"/>
              <a:gd name="connsiteY619" fmla="*/ 57402 h 506956"/>
              <a:gd name="connsiteX620" fmla="*/ 191045 w 506956"/>
              <a:gd name="connsiteY620" fmla="*/ 66596 h 506956"/>
              <a:gd name="connsiteX621" fmla="*/ 197356 w 506956"/>
              <a:gd name="connsiteY621" fmla="*/ 76443 h 506956"/>
              <a:gd name="connsiteX622" fmla="*/ 193194 w 506956"/>
              <a:gd name="connsiteY622" fmla="*/ 76443 h 506956"/>
              <a:gd name="connsiteX623" fmla="*/ 188978 w 506956"/>
              <a:gd name="connsiteY623" fmla="*/ 69751 h 506956"/>
              <a:gd name="connsiteX624" fmla="*/ 214778 w 506956"/>
              <a:gd name="connsiteY624" fmla="*/ 69751 h 506956"/>
              <a:gd name="connsiteX625" fmla="*/ 210562 w 506956"/>
              <a:gd name="connsiteY625" fmla="*/ 76443 h 506956"/>
              <a:gd name="connsiteX626" fmla="*/ 206401 w 506956"/>
              <a:gd name="connsiteY626" fmla="*/ 76443 h 506956"/>
              <a:gd name="connsiteX627" fmla="*/ 212711 w 506956"/>
              <a:gd name="connsiteY627" fmla="*/ 66596 h 506956"/>
              <a:gd name="connsiteX628" fmla="*/ 206809 w 506956"/>
              <a:gd name="connsiteY628" fmla="*/ 57402 h 506956"/>
              <a:gd name="connsiteX629" fmla="*/ 210970 w 506956"/>
              <a:gd name="connsiteY629" fmla="*/ 57402 h 506956"/>
              <a:gd name="connsiteX630" fmla="*/ 214778 w 506956"/>
              <a:gd name="connsiteY630" fmla="*/ 63386 h 506956"/>
              <a:gd name="connsiteX631" fmla="*/ 218586 w 506956"/>
              <a:gd name="connsiteY631" fmla="*/ 57402 h 506956"/>
              <a:gd name="connsiteX632" fmla="*/ 222748 w 506956"/>
              <a:gd name="connsiteY632" fmla="*/ 57402 h 506956"/>
              <a:gd name="connsiteX633" fmla="*/ 216846 w 506956"/>
              <a:gd name="connsiteY633" fmla="*/ 66596 h 506956"/>
              <a:gd name="connsiteX634" fmla="*/ 223156 w 506956"/>
              <a:gd name="connsiteY634" fmla="*/ 76443 h 506956"/>
              <a:gd name="connsiteX635" fmla="*/ 218994 w 506956"/>
              <a:gd name="connsiteY635" fmla="*/ 76443 h 506956"/>
              <a:gd name="connsiteX636" fmla="*/ 214778 w 506956"/>
              <a:gd name="connsiteY636" fmla="*/ 69751 h 506956"/>
              <a:gd name="connsiteX637" fmla="*/ 240578 w 506956"/>
              <a:gd name="connsiteY637" fmla="*/ 69751 h 506956"/>
              <a:gd name="connsiteX638" fmla="*/ 236362 w 506956"/>
              <a:gd name="connsiteY638" fmla="*/ 76443 h 506956"/>
              <a:gd name="connsiteX639" fmla="*/ 232201 w 506956"/>
              <a:gd name="connsiteY639" fmla="*/ 76443 h 506956"/>
              <a:gd name="connsiteX640" fmla="*/ 238511 w 506956"/>
              <a:gd name="connsiteY640" fmla="*/ 66596 h 506956"/>
              <a:gd name="connsiteX641" fmla="*/ 232609 w 506956"/>
              <a:gd name="connsiteY641" fmla="*/ 57402 h 506956"/>
              <a:gd name="connsiteX642" fmla="*/ 236770 w 506956"/>
              <a:gd name="connsiteY642" fmla="*/ 57402 h 506956"/>
              <a:gd name="connsiteX643" fmla="*/ 240578 w 506956"/>
              <a:gd name="connsiteY643" fmla="*/ 63386 h 506956"/>
              <a:gd name="connsiteX644" fmla="*/ 244386 w 506956"/>
              <a:gd name="connsiteY644" fmla="*/ 57402 h 506956"/>
              <a:gd name="connsiteX645" fmla="*/ 248548 w 506956"/>
              <a:gd name="connsiteY645" fmla="*/ 57402 h 506956"/>
              <a:gd name="connsiteX646" fmla="*/ 242646 w 506956"/>
              <a:gd name="connsiteY646" fmla="*/ 66596 h 506956"/>
              <a:gd name="connsiteX647" fmla="*/ 248956 w 506956"/>
              <a:gd name="connsiteY647" fmla="*/ 76443 h 506956"/>
              <a:gd name="connsiteX648" fmla="*/ 244794 w 506956"/>
              <a:gd name="connsiteY648" fmla="*/ 76443 h 506956"/>
              <a:gd name="connsiteX649" fmla="*/ 240578 w 506956"/>
              <a:gd name="connsiteY649" fmla="*/ 69751 h 506956"/>
              <a:gd name="connsiteX650" fmla="*/ 266378 w 506956"/>
              <a:gd name="connsiteY650" fmla="*/ 69751 h 506956"/>
              <a:gd name="connsiteX651" fmla="*/ 262162 w 506956"/>
              <a:gd name="connsiteY651" fmla="*/ 76443 h 506956"/>
              <a:gd name="connsiteX652" fmla="*/ 258001 w 506956"/>
              <a:gd name="connsiteY652" fmla="*/ 76443 h 506956"/>
              <a:gd name="connsiteX653" fmla="*/ 264311 w 506956"/>
              <a:gd name="connsiteY653" fmla="*/ 66596 h 506956"/>
              <a:gd name="connsiteX654" fmla="*/ 258409 w 506956"/>
              <a:gd name="connsiteY654" fmla="*/ 57402 h 506956"/>
              <a:gd name="connsiteX655" fmla="*/ 262570 w 506956"/>
              <a:gd name="connsiteY655" fmla="*/ 57402 h 506956"/>
              <a:gd name="connsiteX656" fmla="*/ 266378 w 506956"/>
              <a:gd name="connsiteY656" fmla="*/ 63386 h 506956"/>
              <a:gd name="connsiteX657" fmla="*/ 270187 w 506956"/>
              <a:gd name="connsiteY657" fmla="*/ 57402 h 506956"/>
              <a:gd name="connsiteX658" fmla="*/ 274348 w 506956"/>
              <a:gd name="connsiteY658" fmla="*/ 57402 h 506956"/>
              <a:gd name="connsiteX659" fmla="*/ 268446 w 506956"/>
              <a:gd name="connsiteY659" fmla="*/ 66596 h 506956"/>
              <a:gd name="connsiteX660" fmla="*/ 274756 w 506956"/>
              <a:gd name="connsiteY660" fmla="*/ 76443 h 506956"/>
              <a:gd name="connsiteX661" fmla="*/ 270595 w 506956"/>
              <a:gd name="connsiteY661" fmla="*/ 76443 h 506956"/>
              <a:gd name="connsiteX662" fmla="*/ 266378 w 506956"/>
              <a:gd name="connsiteY662" fmla="*/ 69751 h 506956"/>
              <a:gd name="connsiteX663" fmla="*/ 292179 w 506956"/>
              <a:gd name="connsiteY663" fmla="*/ 69751 h 506956"/>
              <a:gd name="connsiteX664" fmla="*/ 287962 w 506956"/>
              <a:gd name="connsiteY664" fmla="*/ 76443 h 506956"/>
              <a:gd name="connsiteX665" fmla="*/ 283801 w 506956"/>
              <a:gd name="connsiteY665" fmla="*/ 76443 h 506956"/>
              <a:gd name="connsiteX666" fmla="*/ 290111 w 506956"/>
              <a:gd name="connsiteY666" fmla="*/ 66596 h 506956"/>
              <a:gd name="connsiteX667" fmla="*/ 284209 w 506956"/>
              <a:gd name="connsiteY667" fmla="*/ 57402 h 506956"/>
              <a:gd name="connsiteX668" fmla="*/ 288370 w 506956"/>
              <a:gd name="connsiteY668" fmla="*/ 57402 h 506956"/>
              <a:gd name="connsiteX669" fmla="*/ 292179 w 506956"/>
              <a:gd name="connsiteY669" fmla="*/ 63386 h 506956"/>
              <a:gd name="connsiteX670" fmla="*/ 295987 w 506956"/>
              <a:gd name="connsiteY670" fmla="*/ 57402 h 506956"/>
              <a:gd name="connsiteX671" fmla="*/ 300148 w 506956"/>
              <a:gd name="connsiteY671" fmla="*/ 57402 h 506956"/>
              <a:gd name="connsiteX672" fmla="*/ 294246 w 506956"/>
              <a:gd name="connsiteY672" fmla="*/ 66596 h 506956"/>
              <a:gd name="connsiteX673" fmla="*/ 300556 w 506956"/>
              <a:gd name="connsiteY673" fmla="*/ 76443 h 506956"/>
              <a:gd name="connsiteX674" fmla="*/ 296395 w 506956"/>
              <a:gd name="connsiteY674" fmla="*/ 76443 h 506956"/>
              <a:gd name="connsiteX675" fmla="*/ 292179 w 506956"/>
              <a:gd name="connsiteY675" fmla="*/ 69751 h 506956"/>
              <a:gd name="connsiteX676" fmla="*/ 317979 w 506956"/>
              <a:gd name="connsiteY676" fmla="*/ 69751 h 506956"/>
              <a:gd name="connsiteX677" fmla="*/ 313762 w 506956"/>
              <a:gd name="connsiteY677" fmla="*/ 76443 h 506956"/>
              <a:gd name="connsiteX678" fmla="*/ 309601 w 506956"/>
              <a:gd name="connsiteY678" fmla="*/ 76443 h 506956"/>
              <a:gd name="connsiteX679" fmla="*/ 315911 w 506956"/>
              <a:gd name="connsiteY679" fmla="*/ 66596 h 506956"/>
              <a:gd name="connsiteX680" fmla="*/ 310009 w 506956"/>
              <a:gd name="connsiteY680" fmla="*/ 57402 h 506956"/>
              <a:gd name="connsiteX681" fmla="*/ 314170 w 506956"/>
              <a:gd name="connsiteY681" fmla="*/ 57402 h 506956"/>
              <a:gd name="connsiteX682" fmla="*/ 317979 w 506956"/>
              <a:gd name="connsiteY682" fmla="*/ 63386 h 506956"/>
              <a:gd name="connsiteX683" fmla="*/ 321787 w 506956"/>
              <a:gd name="connsiteY683" fmla="*/ 57402 h 506956"/>
              <a:gd name="connsiteX684" fmla="*/ 325948 w 506956"/>
              <a:gd name="connsiteY684" fmla="*/ 57402 h 506956"/>
              <a:gd name="connsiteX685" fmla="*/ 320046 w 506956"/>
              <a:gd name="connsiteY685" fmla="*/ 66596 h 506956"/>
              <a:gd name="connsiteX686" fmla="*/ 326356 w 506956"/>
              <a:gd name="connsiteY686" fmla="*/ 76443 h 506956"/>
              <a:gd name="connsiteX687" fmla="*/ 322195 w 506956"/>
              <a:gd name="connsiteY687" fmla="*/ 76443 h 506956"/>
              <a:gd name="connsiteX688" fmla="*/ 317979 w 506956"/>
              <a:gd name="connsiteY688" fmla="*/ 69751 h 506956"/>
              <a:gd name="connsiteX689" fmla="*/ 343779 w 506956"/>
              <a:gd name="connsiteY689" fmla="*/ 69751 h 506956"/>
              <a:gd name="connsiteX690" fmla="*/ 339563 w 506956"/>
              <a:gd name="connsiteY690" fmla="*/ 76443 h 506956"/>
              <a:gd name="connsiteX691" fmla="*/ 335401 w 506956"/>
              <a:gd name="connsiteY691" fmla="*/ 76443 h 506956"/>
              <a:gd name="connsiteX692" fmla="*/ 341711 w 506956"/>
              <a:gd name="connsiteY692" fmla="*/ 66596 h 506956"/>
              <a:gd name="connsiteX693" fmla="*/ 335809 w 506956"/>
              <a:gd name="connsiteY693" fmla="*/ 57402 h 506956"/>
              <a:gd name="connsiteX694" fmla="*/ 339971 w 506956"/>
              <a:gd name="connsiteY694" fmla="*/ 57402 h 506956"/>
              <a:gd name="connsiteX695" fmla="*/ 343779 w 506956"/>
              <a:gd name="connsiteY695" fmla="*/ 63386 h 506956"/>
              <a:gd name="connsiteX696" fmla="*/ 347587 w 506956"/>
              <a:gd name="connsiteY696" fmla="*/ 57402 h 506956"/>
              <a:gd name="connsiteX697" fmla="*/ 351748 w 506956"/>
              <a:gd name="connsiteY697" fmla="*/ 57402 h 506956"/>
              <a:gd name="connsiteX698" fmla="*/ 345846 w 506956"/>
              <a:gd name="connsiteY698" fmla="*/ 66596 h 506956"/>
              <a:gd name="connsiteX699" fmla="*/ 352156 w 506956"/>
              <a:gd name="connsiteY699" fmla="*/ 76443 h 506956"/>
              <a:gd name="connsiteX700" fmla="*/ 347995 w 506956"/>
              <a:gd name="connsiteY700" fmla="*/ 76443 h 506956"/>
              <a:gd name="connsiteX701" fmla="*/ 343779 w 506956"/>
              <a:gd name="connsiteY701" fmla="*/ 69751 h 506956"/>
              <a:gd name="connsiteX702" fmla="*/ 369579 w 506956"/>
              <a:gd name="connsiteY702" fmla="*/ 69751 h 506956"/>
              <a:gd name="connsiteX703" fmla="*/ 365363 w 506956"/>
              <a:gd name="connsiteY703" fmla="*/ 76443 h 506956"/>
              <a:gd name="connsiteX704" fmla="*/ 361201 w 506956"/>
              <a:gd name="connsiteY704" fmla="*/ 76443 h 506956"/>
              <a:gd name="connsiteX705" fmla="*/ 367511 w 506956"/>
              <a:gd name="connsiteY705" fmla="*/ 66596 h 506956"/>
              <a:gd name="connsiteX706" fmla="*/ 361609 w 506956"/>
              <a:gd name="connsiteY706" fmla="*/ 57402 h 506956"/>
              <a:gd name="connsiteX707" fmla="*/ 365771 w 506956"/>
              <a:gd name="connsiteY707" fmla="*/ 57402 h 506956"/>
              <a:gd name="connsiteX708" fmla="*/ 369579 w 506956"/>
              <a:gd name="connsiteY708" fmla="*/ 63386 h 506956"/>
              <a:gd name="connsiteX709" fmla="*/ 373387 w 506956"/>
              <a:gd name="connsiteY709" fmla="*/ 57402 h 506956"/>
              <a:gd name="connsiteX710" fmla="*/ 377548 w 506956"/>
              <a:gd name="connsiteY710" fmla="*/ 57402 h 506956"/>
              <a:gd name="connsiteX711" fmla="*/ 371646 w 506956"/>
              <a:gd name="connsiteY711" fmla="*/ 66596 h 506956"/>
              <a:gd name="connsiteX712" fmla="*/ 377956 w 506956"/>
              <a:gd name="connsiteY712" fmla="*/ 76443 h 506956"/>
              <a:gd name="connsiteX713" fmla="*/ 373795 w 506956"/>
              <a:gd name="connsiteY713" fmla="*/ 76443 h 506956"/>
              <a:gd name="connsiteX714" fmla="*/ 369579 w 506956"/>
              <a:gd name="connsiteY714" fmla="*/ 69751 h 506956"/>
              <a:gd name="connsiteX715" fmla="*/ 395379 w 506956"/>
              <a:gd name="connsiteY715" fmla="*/ 69751 h 506956"/>
              <a:gd name="connsiteX716" fmla="*/ 391163 w 506956"/>
              <a:gd name="connsiteY716" fmla="*/ 76443 h 506956"/>
              <a:gd name="connsiteX717" fmla="*/ 387001 w 506956"/>
              <a:gd name="connsiteY717" fmla="*/ 76443 h 506956"/>
              <a:gd name="connsiteX718" fmla="*/ 393312 w 506956"/>
              <a:gd name="connsiteY718" fmla="*/ 66596 h 506956"/>
              <a:gd name="connsiteX719" fmla="*/ 387409 w 506956"/>
              <a:gd name="connsiteY719" fmla="*/ 57402 h 506956"/>
              <a:gd name="connsiteX720" fmla="*/ 391571 w 506956"/>
              <a:gd name="connsiteY720" fmla="*/ 57402 h 506956"/>
              <a:gd name="connsiteX721" fmla="*/ 395379 w 506956"/>
              <a:gd name="connsiteY721" fmla="*/ 63386 h 506956"/>
              <a:gd name="connsiteX722" fmla="*/ 399187 w 506956"/>
              <a:gd name="connsiteY722" fmla="*/ 57402 h 506956"/>
              <a:gd name="connsiteX723" fmla="*/ 403348 w 506956"/>
              <a:gd name="connsiteY723" fmla="*/ 57402 h 506956"/>
              <a:gd name="connsiteX724" fmla="*/ 397446 w 506956"/>
              <a:gd name="connsiteY724" fmla="*/ 66596 h 506956"/>
              <a:gd name="connsiteX725" fmla="*/ 403756 w 506956"/>
              <a:gd name="connsiteY725" fmla="*/ 76443 h 506956"/>
              <a:gd name="connsiteX726" fmla="*/ 399595 w 506956"/>
              <a:gd name="connsiteY726" fmla="*/ 76443 h 506956"/>
              <a:gd name="connsiteX727" fmla="*/ 395379 w 506956"/>
              <a:gd name="connsiteY727" fmla="*/ 69751 h 506956"/>
              <a:gd name="connsiteX728" fmla="*/ 421179 w 506956"/>
              <a:gd name="connsiteY728" fmla="*/ 69751 h 506956"/>
              <a:gd name="connsiteX729" fmla="*/ 416963 w 506956"/>
              <a:gd name="connsiteY729" fmla="*/ 76443 h 506956"/>
              <a:gd name="connsiteX730" fmla="*/ 412801 w 506956"/>
              <a:gd name="connsiteY730" fmla="*/ 76443 h 506956"/>
              <a:gd name="connsiteX731" fmla="*/ 419112 w 506956"/>
              <a:gd name="connsiteY731" fmla="*/ 66596 h 506956"/>
              <a:gd name="connsiteX732" fmla="*/ 413209 w 506956"/>
              <a:gd name="connsiteY732" fmla="*/ 57402 h 506956"/>
              <a:gd name="connsiteX733" fmla="*/ 417371 w 506956"/>
              <a:gd name="connsiteY733" fmla="*/ 57402 h 506956"/>
              <a:gd name="connsiteX734" fmla="*/ 421179 w 506956"/>
              <a:gd name="connsiteY734" fmla="*/ 63386 h 506956"/>
              <a:gd name="connsiteX735" fmla="*/ 424987 w 506956"/>
              <a:gd name="connsiteY735" fmla="*/ 57402 h 506956"/>
              <a:gd name="connsiteX736" fmla="*/ 429149 w 506956"/>
              <a:gd name="connsiteY736" fmla="*/ 57402 h 506956"/>
              <a:gd name="connsiteX737" fmla="*/ 423246 w 506956"/>
              <a:gd name="connsiteY737" fmla="*/ 66596 h 506956"/>
              <a:gd name="connsiteX738" fmla="*/ 429557 w 506956"/>
              <a:gd name="connsiteY738" fmla="*/ 76443 h 506956"/>
              <a:gd name="connsiteX739" fmla="*/ 425395 w 506956"/>
              <a:gd name="connsiteY739" fmla="*/ 76443 h 506956"/>
              <a:gd name="connsiteX740" fmla="*/ 421179 w 506956"/>
              <a:gd name="connsiteY740" fmla="*/ 69751 h 506956"/>
              <a:gd name="connsiteX741" fmla="*/ 446979 w 506956"/>
              <a:gd name="connsiteY741" fmla="*/ 69751 h 506956"/>
              <a:gd name="connsiteX742" fmla="*/ 442763 w 506956"/>
              <a:gd name="connsiteY742" fmla="*/ 76443 h 506956"/>
              <a:gd name="connsiteX743" fmla="*/ 438601 w 506956"/>
              <a:gd name="connsiteY743" fmla="*/ 76443 h 506956"/>
              <a:gd name="connsiteX744" fmla="*/ 444912 w 506956"/>
              <a:gd name="connsiteY744" fmla="*/ 66596 h 506956"/>
              <a:gd name="connsiteX745" fmla="*/ 439009 w 506956"/>
              <a:gd name="connsiteY745" fmla="*/ 57402 h 506956"/>
              <a:gd name="connsiteX746" fmla="*/ 443171 w 506956"/>
              <a:gd name="connsiteY746" fmla="*/ 57402 h 506956"/>
              <a:gd name="connsiteX747" fmla="*/ 446979 w 506956"/>
              <a:gd name="connsiteY747" fmla="*/ 63386 h 506956"/>
              <a:gd name="connsiteX748" fmla="*/ 450787 w 506956"/>
              <a:gd name="connsiteY748" fmla="*/ 57402 h 506956"/>
              <a:gd name="connsiteX749" fmla="*/ 454949 w 506956"/>
              <a:gd name="connsiteY749" fmla="*/ 57402 h 506956"/>
              <a:gd name="connsiteX750" fmla="*/ 449046 w 506956"/>
              <a:gd name="connsiteY750" fmla="*/ 66596 h 506956"/>
              <a:gd name="connsiteX751" fmla="*/ 455357 w 506956"/>
              <a:gd name="connsiteY751" fmla="*/ 76443 h 506956"/>
              <a:gd name="connsiteX752" fmla="*/ 451195 w 506956"/>
              <a:gd name="connsiteY752" fmla="*/ 76443 h 506956"/>
              <a:gd name="connsiteX753" fmla="*/ 446979 w 506956"/>
              <a:gd name="connsiteY753" fmla="*/ 69751 h 506956"/>
              <a:gd name="connsiteX754" fmla="*/ 472779 w 506956"/>
              <a:gd name="connsiteY754" fmla="*/ 69751 h 506956"/>
              <a:gd name="connsiteX755" fmla="*/ 468563 w 506956"/>
              <a:gd name="connsiteY755" fmla="*/ 76443 h 506956"/>
              <a:gd name="connsiteX756" fmla="*/ 464401 w 506956"/>
              <a:gd name="connsiteY756" fmla="*/ 76443 h 506956"/>
              <a:gd name="connsiteX757" fmla="*/ 470712 w 506956"/>
              <a:gd name="connsiteY757" fmla="*/ 66596 h 506956"/>
              <a:gd name="connsiteX758" fmla="*/ 464809 w 506956"/>
              <a:gd name="connsiteY758" fmla="*/ 57402 h 506956"/>
              <a:gd name="connsiteX759" fmla="*/ 468971 w 506956"/>
              <a:gd name="connsiteY759" fmla="*/ 57402 h 506956"/>
              <a:gd name="connsiteX760" fmla="*/ 472779 w 506956"/>
              <a:gd name="connsiteY760" fmla="*/ 63386 h 506956"/>
              <a:gd name="connsiteX761" fmla="*/ 476587 w 506956"/>
              <a:gd name="connsiteY761" fmla="*/ 57402 h 506956"/>
              <a:gd name="connsiteX762" fmla="*/ 480749 w 506956"/>
              <a:gd name="connsiteY762" fmla="*/ 57402 h 506956"/>
              <a:gd name="connsiteX763" fmla="*/ 474846 w 506956"/>
              <a:gd name="connsiteY763" fmla="*/ 66596 h 506956"/>
              <a:gd name="connsiteX764" fmla="*/ 481157 w 506956"/>
              <a:gd name="connsiteY764" fmla="*/ 76443 h 506956"/>
              <a:gd name="connsiteX765" fmla="*/ 476995 w 506956"/>
              <a:gd name="connsiteY765" fmla="*/ 76443 h 506956"/>
              <a:gd name="connsiteX766" fmla="*/ 472779 w 506956"/>
              <a:gd name="connsiteY766" fmla="*/ 69751 h 506956"/>
              <a:gd name="connsiteX767" fmla="*/ 498579 w 506956"/>
              <a:gd name="connsiteY767" fmla="*/ 69751 h 506956"/>
              <a:gd name="connsiteX768" fmla="*/ 494363 w 506956"/>
              <a:gd name="connsiteY768" fmla="*/ 76443 h 506956"/>
              <a:gd name="connsiteX769" fmla="*/ 490201 w 506956"/>
              <a:gd name="connsiteY769" fmla="*/ 76443 h 506956"/>
              <a:gd name="connsiteX770" fmla="*/ 496512 w 506956"/>
              <a:gd name="connsiteY770" fmla="*/ 66596 h 506956"/>
              <a:gd name="connsiteX771" fmla="*/ 490609 w 506956"/>
              <a:gd name="connsiteY771" fmla="*/ 57402 h 506956"/>
              <a:gd name="connsiteX772" fmla="*/ 494771 w 506956"/>
              <a:gd name="connsiteY772" fmla="*/ 57402 h 506956"/>
              <a:gd name="connsiteX773" fmla="*/ 498579 w 506956"/>
              <a:gd name="connsiteY773" fmla="*/ 63386 h 506956"/>
              <a:gd name="connsiteX774" fmla="*/ 502387 w 506956"/>
              <a:gd name="connsiteY774" fmla="*/ 57402 h 506956"/>
              <a:gd name="connsiteX775" fmla="*/ 506549 w 506956"/>
              <a:gd name="connsiteY775" fmla="*/ 57402 h 506956"/>
              <a:gd name="connsiteX776" fmla="*/ 500646 w 506956"/>
              <a:gd name="connsiteY776" fmla="*/ 66596 h 506956"/>
              <a:gd name="connsiteX777" fmla="*/ 506957 w 506956"/>
              <a:gd name="connsiteY777" fmla="*/ 76443 h 506956"/>
              <a:gd name="connsiteX778" fmla="*/ 502795 w 506956"/>
              <a:gd name="connsiteY778" fmla="*/ 76443 h 506956"/>
              <a:gd name="connsiteX779" fmla="*/ 498579 w 506956"/>
              <a:gd name="connsiteY779" fmla="*/ 69751 h 506956"/>
              <a:gd name="connsiteX780" fmla="*/ 8378 w 506956"/>
              <a:gd name="connsiteY780" fmla="*/ 98452 h 506956"/>
              <a:gd name="connsiteX781" fmla="*/ 4162 w 506956"/>
              <a:gd name="connsiteY781" fmla="*/ 105144 h 506956"/>
              <a:gd name="connsiteX782" fmla="*/ 0 w 506956"/>
              <a:gd name="connsiteY782" fmla="*/ 105144 h 506956"/>
              <a:gd name="connsiteX783" fmla="*/ 6310 w 506956"/>
              <a:gd name="connsiteY783" fmla="*/ 95297 h 506956"/>
              <a:gd name="connsiteX784" fmla="*/ 408 w 506956"/>
              <a:gd name="connsiteY784" fmla="*/ 86103 h 506956"/>
              <a:gd name="connsiteX785" fmla="*/ 4570 w 506956"/>
              <a:gd name="connsiteY785" fmla="*/ 86103 h 506956"/>
              <a:gd name="connsiteX786" fmla="*/ 8378 w 506956"/>
              <a:gd name="connsiteY786" fmla="*/ 92087 h 506956"/>
              <a:gd name="connsiteX787" fmla="*/ 12186 w 506956"/>
              <a:gd name="connsiteY787" fmla="*/ 86103 h 506956"/>
              <a:gd name="connsiteX788" fmla="*/ 16347 w 506956"/>
              <a:gd name="connsiteY788" fmla="*/ 86103 h 506956"/>
              <a:gd name="connsiteX789" fmla="*/ 10445 w 506956"/>
              <a:gd name="connsiteY789" fmla="*/ 95297 h 506956"/>
              <a:gd name="connsiteX790" fmla="*/ 16755 w 506956"/>
              <a:gd name="connsiteY790" fmla="*/ 105144 h 506956"/>
              <a:gd name="connsiteX791" fmla="*/ 12594 w 506956"/>
              <a:gd name="connsiteY791" fmla="*/ 105144 h 506956"/>
              <a:gd name="connsiteX792" fmla="*/ 8378 w 506956"/>
              <a:gd name="connsiteY792" fmla="*/ 98452 h 506956"/>
              <a:gd name="connsiteX793" fmla="*/ 34178 w 506956"/>
              <a:gd name="connsiteY793" fmla="*/ 98452 h 506956"/>
              <a:gd name="connsiteX794" fmla="*/ 29962 w 506956"/>
              <a:gd name="connsiteY794" fmla="*/ 105144 h 506956"/>
              <a:gd name="connsiteX795" fmla="*/ 25800 w 506956"/>
              <a:gd name="connsiteY795" fmla="*/ 105144 h 506956"/>
              <a:gd name="connsiteX796" fmla="*/ 32110 w 506956"/>
              <a:gd name="connsiteY796" fmla="*/ 95297 h 506956"/>
              <a:gd name="connsiteX797" fmla="*/ 26208 w 506956"/>
              <a:gd name="connsiteY797" fmla="*/ 86103 h 506956"/>
              <a:gd name="connsiteX798" fmla="*/ 30370 w 506956"/>
              <a:gd name="connsiteY798" fmla="*/ 86103 h 506956"/>
              <a:gd name="connsiteX799" fmla="*/ 34178 w 506956"/>
              <a:gd name="connsiteY799" fmla="*/ 92087 h 506956"/>
              <a:gd name="connsiteX800" fmla="*/ 37986 w 506956"/>
              <a:gd name="connsiteY800" fmla="*/ 86103 h 506956"/>
              <a:gd name="connsiteX801" fmla="*/ 42147 w 506956"/>
              <a:gd name="connsiteY801" fmla="*/ 86103 h 506956"/>
              <a:gd name="connsiteX802" fmla="*/ 36245 w 506956"/>
              <a:gd name="connsiteY802" fmla="*/ 95297 h 506956"/>
              <a:gd name="connsiteX803" fmla="*/ 42555 w 506956"/>
              <a:gd name="connsiteY803" fmla="*/ 105144 h 506956"/>
              <a:gd name="connsiteX804" fmla="*/ 38394 w 506956"/>
              <a:gd name="connsiteY804" fmla="*/ 105144 h 506956"/>
              <a:gd name="connsiteX805" fmla="*/ 34178 w 506956"/>
              <a:gd name="connsiteY805" fmla="*/ 98452 h 506956"/>
              <a:gd name="connsiteX806" fmla="*/ 59978 w 506956"/>
              <a:gd name="connsiteY806" fmla="*/ 98452 h 506956"/>
              <a:gd name="connsiteX807" fmla="*/ 55762 w 506956"/>
              <a:gd name="connsiteY807" fmla="*/ 105144 h 506956"/>
              <a:gd name="connsiteX808" fmla="*/ 51600 w 506956"/>
              <a:gd name="connsiteY808" fmla="*/ 105144 h 506956"/>
              <a:gd name="connsiteX809" fmla="*/ 57911 w 506956"/>
              <a:gd name="connsiteY809" fmla="*/ 95297 h 506956"/>
              <a:gd name="connsiteX810" fmla="*/ 52008 w 506956"/>
              <a:gd name="connsiteY810" fmla="*/ 86103 h 506956"/>
              <a:gd name="connsiteX811" fmla="*/ 56170 w 506956"/>
              <a:gd name="connsiteY811" fmla="*/ 86103 h 506956"/>
              <a:gd name="connsiteX812" fmla="*/ 59978 w 506956"/>
              <a:gd name="connsiteY812" fmla="*/ 92087 h 506956"/>
              <a:gd name="connsiteX813" fmla="*/ 63786 w 506956"/>
              <a:gd name="connsiteY813" fmla="*/ 86103 h 506956"/>
              <a:gd name="connsiteX814" fmla="*/ 67948 w 506956"/>
              <a:gd name="connsiteY814" fmla="*/ 86103 h 506956"/>
              <a:gd name="connsiteX815" fmla="*/ 62045 w 506956"/>
              <a:gd name="connsiteY815" fmla="*/ 95297 h 506956"/>
              <a:gd name="connsiteX816" fmla="*/ 68356 w 506956"/>
              <a:gd name="connsiteY816" fmla="*/ 105144 h 506956"/>
              <a:gd name="connsiteX817" fmla="*/ 64194 w 506956"/>
              <a:gd name="connsiteY817" fmla="*/ 105144 h 506956"/>
              <a:gd name="connsiteX818" fmla="*/ 59978 w 506956"/>
              <a:gd name="connsiteY818" fmla="*/ 98452 h 506956"/>
              <a:gd name="connsiteX819" fmla="*/ 85778 w 506956"/>
              <a:gd name="connsiteY819" fmla="*/ 98452 h 506956"/>
              <a:gd name="connsiteX820" fmla="*/ 81562 w 506956"/>
              <a:gd name="connsiteY820" fmla="*/ 105144 h 506956"/>
              <a:gd name="connsiteX821" fmla="*/ 77400 w 506956"/>
              <a:gd name="connsiteY821" fmla="*/ 105144 h 506956"/>
              <a:gd name="connsiteX822" fmla="*/ 83711 w 506956"/>
              <a:gd name="connsiteY822" fmla="*/ 95297 h 506956"/>
              <a:gd name="connsiteX823" fmla="*/ 77808 w 506956"/>
              <a:gd name="connsiteY823" fmla="*/ 86103 h 506956"/>
              <a:gd name="connsiteX824" fmla="*/ 81970 w 506956"/>
              <a:gd name="connsiteY824" fmla="*/ 86103 h 506956"/>
              <a:gd name="connsiteX825" fmla="*/ 85778 w 506956"/>
              <a:gd name="connsiteY825" fmla="*/ 92087 h 506956"/>
              <a:gd name="connsiteX826" fmla="*/ 89586 w 506956"/>
              <a:gd name="connsiteY826" fmla="*/ 86103 h 506956"/>
              <a:gd name="connsiteX827" fmla="*/ 93748 w 506956"/>
              <a:gd name="connsiteY827" fmla="*/ 86103 h 506956"/>
              <a:gd name="connsiteX828" fmla="*/ 87845 w 506956"/>
              <a:gd name="connsiteY828" fmla="*/ 95297 h 506956"/>
              <a:gd name="connsiteX829" fmla="*/ 94156 w 506956"/>
              <a:gd name="connsiteY829" fmla="*/ 105144 h 506956"/>
              <a:gd name="connsiteX830" fmla="*/ 89994 w 506956"/>
              <a:gd name="connsiteY830" fmla="*/ 105144 h 506956"/>
              <a:gd name="connsiteX831" fmla="*/ 85778 w 506956"/>
              <a:gd name="connsiteY831" fmla="*/ 98452 h 506956"/>
              <a:gd name="connsiteX832" fmla="*/ 111578 w 506956"/>
              <a:gd name="connsiteY832" fmla="*/ 98452 h 506956"/>
              <a:gd name="connsiteX833" fmla="*/ 107362 w 506956"/>
              <a:gd name="connsiteY833" fmla="*/ 105144 h 506956"/>
              <a:gd name="connsiteX834" fmla="*/ 103200 w 506956"/>
              <a:gd name="connsiteY834" fmla="*/ 105144 h 506956"/>
              <a:gd name="connsiteX835" fmla="*/ 109511 w 506956"/>
              <a:gd name="connsiteY835" fmla="*/ 95297 h 506956"/>
              <a:gd name="connsiteX836" fmla="*/ 103608 w 506956"/>
              <a:gd name="connsiteY836" fmla="*/ 86103 h 506956"/>
              <a:gd name="connsiteX837" fmla="*/ 107770 w 506956"/>
              <a:gd name="connsiteY837" fmla="*/ 86103 h 506956"/>
              <a:gd name="connsiteX838" fmla="*/ 111578 w 506956"/>
              <a:gd name="connsiteY838" fmla="*/ 92087 h 506956"/>
              <a:gd name="connsiteX839" fmla="*/ 115386 w 506956"/>
              <a:gd name="connsiteY839" fmla="*/ 86103 h 506956"/>
              <a:gd name="connsiteX840" fmla="*/ 119548 w 506956"/>
              <a:gd name="connsiteY840" fmla="*/ 86103 h 506956"/>
              <a:gd name="connsiteX841" fmla="*/ 113645 w 506956"/>
              <a:gd name="connsiteY841" fmla="*/ 95297 h 506956"/>
              <a:gd name="connsiteX842" fmla="*/ 119956 w 506956"/>
              <a:gd name="connsiteY842" fmla="*/ 105144 h 506956"/>
              <a:gd name="connsiteX843" fmla="*/ 115794 w 506956"/>
              <a:gd name="connsiteY843" fmla="*/ 105144 h 506956"/>
              <a:gd name="connsiteX844" fmla="*/ 111578 w 506956"/>
              <a:gd name="connsiteY844" fmla="*/ 98452 h 506956"/>
              <a:gd name="connsiteX845" fmla="*/ 137378 w 506956"/>
              <a:gd name="connsiteY845" fmla="*/ 98452 h 506956"/>
              <a:gd name="connsiteX846" fmla="*/ 133162 w 506956"/>
              <a:gd name="connsiteY846" fmla="*/ 105144 h 506956"/>
              <a:gd name="connsiteX847" fmla="*/ 129000 w 506956"/>
              <a:gd name="connsiteY847" fmla="*/ 105144 h 506956"/>
              <a:gd name="connsiteX848" fmla="*/ 135311 w 506956"/>
              <a:gd name="connsiteY848" fmla="*/ 95297 h 506956"/>
              <a:gd name="connsiteX849" fmla="*/ 129408 w 506956"/>
              <a:gd name="connsiteY849" fmla="*/ 86103 h 506956"/>
              <a:gd name="connsiteX850" fmla="*/ 133570 w 506956"/>
              <a:gd name="connsiteY850" fmla="*/ 86103 h 506956"/>
              <a:gd name="connsiteX851" fmla="*/ 137378 w 506956"/>
              <a:gd name="connsiteY851" fmla="*/ 92087 h 506956"/>
              <a:gd name="connsiteX852" fmla="*/ 141186 w 506956"/>
              <a:gd name="connsiteY852" fmla="*/ 86103 h 506956"/>
              <a:gd name="connsiteX853" fmla="*/ 145348 w 506956"/>
              <a:gd name="connsiteY853" fmla="*/ 86103 h 506956"/>
              <a:gd name="connsiteX854" fmla="*/ 139445 w 506956"/>
              <a:gd name="connsiteY854" fmla="*/ 95297 h 506956"/>
              <a:gd name="connsiteX855" fmla="*/ 145756 w 506956"/>
              <a:gd name="connsiteY855" fmla="*/ 105144 h 506956"/>
              <a:gd name="connsiteX856" fmla="*/ 141594 w 506956"/>
              <a:gd name="connsiteY856" fmla="*/ 105144 h 506956"/>
              <a:gd name="connsiteX857" fmla="*/ 137378 w 506956"/>
              <a:gd name="connsiteY857" fmla="*/ 98452 h 506956"/>
              <a:gd name="connsiteX858" fmla="*/ 163178 w 506956"/>
              <a:gd name="connsiteY858" fmla="*/ 98452 h 506956"/>
              <a:gd name="connsiteX859" fmla="*/ 158962 w 506956"/>
              <a:gd name="connsiteY859" fmla="*/ 105144 h 506956"/>
              <a:gd name="connsiteX860" fmla="*/ 154800 w 506956"/>
              <a:gd name="connsiteY860" fmla="*/ 105144 h 506956"/>
              <a:gd name="connsiteX861" fmla="*/ 161111 w 506956"/>
              <a:gd name="connsiteY861" fmla="*/ 95297 h 506956"/>
              <a:gd name="connsiteX862" fmla="*/ 155208 w 506956"/>
              <a:gd name="connsiteY862" fmla="*/ 86103 h 506956"/>
              <a:gd name="connsiteX863" fmla="*/ 159370 w 506956"/>
              <a:gd name="connsiteY863" fmla="*/ 86103 h 506956"/>
              <a:gd name="connsiteX864" fmla="*/ 163178 w 506956"/>
              <a:gd name="connsiteY864" fmla="*/ 92087 h 506956"/>
              <a:gd name="connsiteX865" fmla="*/ 166986 w 506956"/>
              <a:gd name="connsiteY865" fmla="*/ 86103 h 506956"/>
              <a:gd name="connsiteX866" fmla="*/ 171148 w 506956"/>
              <a:gd name="connsiteY866" fmla="*/ 86103 h 506956"/>
              <a:gd name="connsiteX867" fmla="*/ 165245 w 506956"/>
              <a:gd name="connsiteY867" fmla="*/ 95297 h 506956"/>
              <a:gd name="connsiteX868" fmla="*/ 171556 w 506956"/>
              <a:gd name="connsiteY868" fmla="*/ 105144 h 506956"/>
              <a:gd name="connsiteX869" fmla="*/ 167394 w 506956"/>
              <a:gd name="connsiteY869" fmla="*/ 105144 h 506956"/>
              <a:gd name="connsiteX870" fmla="*/ 163178 w 506956"/>
              <a:gd name="connsiteY870" fmla="*/ 98452 h 506956"/>
              <a:gd name="connsiteX871" fmla="*/ 188978 w 506956"/>
              <a:gd name="connsiteY871" fmla="*/ 98452 h 506956"/>
              <a:gd name="connsiteX872" fmla="*/ 184762 w 506956"/>
              <a:gd name="connsiteY872" fmla="*/ 105144 h 506956"/>
              <a:gd name="connsiteX873" fmla="*/ 180601 w 506956"/>
              <a:gd name="connsiteY873" fmla="*/ 105144 h 506956"/>
              <a:gd name="connsiteX874" fmla="*/ 186911 w 506956"/>
              <a:gd name="connsiteY874" fmla="*/ 95297 h 506956"/>
              <a:gd name="connsiteX875" fmla="*/ 181009 w 506956"/>
              <a:gd name="connsiteY875" fmla="*/ 86103 h 506956"/>
              <a:gd name="connsiteX876" fmla="*/ 185170 w 506956"/>
              <a:gd name="connsiteY876" fmla="*/ 86103 h 506956"/>
              <a:gd name="connsiteX877" fmla="*/ 188978 w 506956"/>
              <a:gd name="connsiteY877" fmla="*/ 92087 h 506956"/>
              <a:gd name="connsiteX878" fmla="*/ 192786 w 506956"/>
              <a:gd name="connsiteY878" fmla="*/ 86103 h 506956"/>
              <a:gd name="connsiteX879" fmla="*/ 196948 w 506956"/>
              <a:gd name="connsiteY879" fmla="*/ 86103 h 506956"/>
              <a:gd name="connsiteX880" fmla="*/ 191045 w 506956"/>
              <a:gd name="connsiteY880" fmla="*/ 95297 h 506956"/>
              <a:gd name="connsiteX881" fmla="*/ 197356 w 506956"/>
              <a:gd name="connsiteY881" fmla="*/ 105144 h 506956"/>
              <a:gd name="connsiteX882" fmla="*/ 193194 w 506956"/>
              <a:gd name="connsiteY882" fmla="*/ 105144 h 506956"/>
              <a:gd name="connsiteX883" fmla="*/ 188978 w 506956"/>
              <a:gd name="connsiteY883" fmla="*/ 98452 h 506956"/>
              <a:gd name="connsiteX884" fmla="*/ 214778 w 506956"/>
              <a:gd name="connsiteY884" fmla="*/ 98452 h 506956"/>
              <a:gd name="connsiteX885" fmla="*/ 210562 w 506956"/>
              <a:gd name="connsiteY885" fmla="*/ 105144 h 506956"/>
              <a:gd name="connsiteX886" fmla="*/ 206401 w 506956"/>
              <a:gd name="connsiteY886" fmla="*/ 105144 h 506956"/>
              <a:gd name="connsiteX887" fmla="*/ 212711 w 506956"/>
              <a:gd name="connsiteY887" fmla="*/ 95297 h 506956"/>
              <a:gd name="connsiteX888" fmla="*/ 206809 w 506956"/>
              <a:gd name="connsiteY888" fmla="*/ 86103 h 506956"/>
              <a:gd name="connsiteX889" fmla="*/ 210970 w 506956"/>
              <a:gd name="connsiteY889" fmla="*/ 86103 h 506956"/>
              <a:gd name="connsiteX890" fmla="*/ 214778 w 506956"/>
              <a:gd name="connsiteY890" fmla="*/ 92087 h 506956"/>
              <a:gd name="connsiteX891" fmla="*/ 218586 w 506956"/>
              <a:gd name="connsiteY891" fmla="*/ 86103 h 506956"/>
              <a:gd name="connsiteX892" fmla="*/ 222748 w 506956"/>
              <a:gd name="connsiteY892" fmla="*/ 86103 h 506956"/>
              <a:gd name="connsiteX893" fmla="*/ 216846 w 506956"/>
              <a:gd name="connsiteY893" fmla="*/ 95297 h 506956"/>
              <a:gd name="connsiteX894" fmla="*/ 223156 w 506956"/>
              <a:gd name="connsiteY894" fmla="*/ 105144 h 506956"/>
              <a:gd name="connsiteX895" fmla="*/ 218994 w 506956"/>
              <a:gd name="connsiteY895" fmla="*/ 105144 h 506956"/>
              <a:gd name="connsiteX896" fmla="*/ 214778 w 506956"/>
              <a:gd name="connsiteY896" fmla="*/ 98452 h 506956"/>
              <a:gd name="connsiteX897" fmla="*/ 240578 w 506956"/>
              <a:gd name="connsiteY897" fmla="*/ 98452 h 506956"/>
              <a:gd name="connsiteX898" fmla="*/ 236362 w 506956"/>
              <a:gd name="connsiteY898" fmla="*/ 105144 h 506956"/>
              <a:gd name="connsiteX899" fmla="*/ 232201 w 506956"/>
              <a:gd name="connsiteY899" fmla="*/ 105144 h 506956"/>
              <a:gd name="connsiteX900" fmla="*/ 238511 w 506956"/>
              <a:gd name="connsiteY900" fmla="*/ 95297 h 506956"/>
              <a:gd name="connsiteX901" fmla="*/ 232609 w 506956"/>
              <a:gd name="connsiteY901" fmla="*/ 86103 h 506956"/>
              <a:gd name="connsiteX902" fmla="*/ 236770 w 506956"/>
              <a:gd name="connsiteY902" fmla="*/ 86103 h 506956"/>
              <a:gd name="connsiteX903" fmla="*/ 240578 w 506956"/>
              <a:gd name="connsiteY903" fmla="*/ 92087 h 506956"/>
              <a:gd name="connsiteX904" fmla="*/ 244386 w 506956"/>
              <a:gd name="connsiteY904" fmla="*/ 86103 h 506956"/>
              <a:gd name="connsiteX905" fmla="*/ 248548 w 506956"/>
              <a:gd name="connsiteY905" fmla="*/ 86103 h 506956"/>
              <a:gd name="connsiteX906" fmla="*/ 242646 w 506956"/>
              <a:gd name="connsiteY906" fmla="*/ 95297 h 506956"/>
              <a:gd name="connsiteX907" fmla="*/ 248956 w 506956"/>
              <a:gd name="connsiteY907" fmla="*/ 105144 h 506956"/>
              <a:gd name="connsiteX908" fmla="*/ 244794 w 506956"/>
              <a:gd name="connsiteY908" fmla="*/ 105144 h 506956"/>
              <a:gd name="connsiteX909" fmla="*/ 240578 w 506956"/>
              <a:gd name="connsiteY909" fmla="*/ 98452 h 506956"/>
              <a:gd name="connsiteX910" fmla="*/ 266378 w 506956"/>
              <a:gd name="connsiteY910" fmla="*/ 98452 h 506956"/>
              <a:gd name="connsiteX911" fmla="*/ 262162 w 506956"/>
              <a:gd name="connsiteY911" fmla="*/ 105144 h 506956"/>
              <a:gd name="connsiteX912" fmla="*/ 258001 w 506956"/>
              <a:gd name="connsiteY912" fmla="*/ 105144 h 506956"/>
              <a:gd name="connsiteX913" fmla="*/ 264311 w 506956"/>
              <a:gd name="connsiteY913" fmla="*/ 95297 h 506956"/>
              <a:gd name="connsiteX914" fmla="*/ 258409 w 506956"/>
              <a:gd name="connsiteY914" fmla="*/ 86103 h 506956"/>
              <a:gd name="connsiteX915" fmla="*/ 262570 w 506956"/>
              <a:gd name="connsiteY915" fmla="*/ 86103 h 506956"/>
              <a:gd name="connsiteX916" fmla="*/ 266378 w 506956"/>
              <a:gd name="connsiteY916" fmla="*/ 92087 h 506956"/>
              <a:gd name="connsiteX917" fmla="*/ 270187 w 506956"/>
              <a:gd name="connsiteY917" fmla="*/ 86103 h 506956"/>
              <a:gd name="connsiteX918" fmla="*/ 274348 w 506956"/>
              <a:gd name="connsiteY918" fmla="*/ 86103 h 506956"/>
              <a:gd name="connsiteX919" fmla="*/ 268446 w 506956"/>
              <a:gd name="connsiteY919" fmla="*/ 95297 h 506956"/>
              <a:gd name="connsiteX920" fmla="*/ 274756 w 506956"/>
              <a:gd name="connsiteY920" fmla="*/ 105144 h 506956"/>
              <a:gd name="connsiteX921" fmla="*/ 270595 w 506956"/>
              <a:gd name="connsiteY921" fmla="*/ 105144 h 506956"/>
              <a:gd name="connsiteX922" fmla="*/ 266378 w 506956"/>
              <a:gd name="connsiteY922" fmla="*/ 98452 h 506956"/>
              <a:gd name="connsiteX923" fmla="*/ 292179 w 506956"/>
              <a:gd name="connsiteY923" fmla="*/ 98452 h 506956"/>
              <a:gd name="connsiteX924" fmla="*/ 287962 w 506956"/>
              <a:gd name="connsiteY924" fmla="*/ 105144 h 506956"/>
              <a:gd name="connsiteX925" fmla="*/ 283801 w 506956"/>
              <a:gd name="connsiteY925" fmla="*/ 105144 h 506956"/>
              <a:gd name="connsiteX926" fmla="*/ 290111 w 506956"/>
              <a:gd name="connsiteY926" fmla="*/ 95297 h 506956"/>
              <a:gd name="connsiteX927" fmla="*/ 284209 w 506956"/>
              <a:gd name="connsiteY927" fmla="*/ 86103 h 506956"/>
              <a:gd name="connsiteX928" fmla="*/ 288370 w 506956"/>
              <a:gd name="connsiteY928" fmla="*/ 86103 h 506956"/>
              <a:gd name="connsiteX929" fmla="*/ 292179 w 506956"/>
              <a:gd name="connsiteY929" fmla="*/ 92087 h 506956"/>
              <a:gd name="connsiteX930" fmla="*/ 295987 w 506956"/>
              <a:gd name="connsiteY930" fmla="*/ 86103 h 506956"/>
              <a:gd name="connsiteX931" fmla="*/ 300148 w 506956"/>
              <a:gd name="connsiteY931" fmla="*/ 86103 h 506956"/>
              <a:gd name="connsiteX932" fmla="*/ 294246 w 506956"/>
              <a:gd name="connsiteY932" fmla="*/ 95297 h 506956"/>
              <a:gd name="connsiteX933" fmla="*/ 300556 w 506956"/>
              <a:gd name="connsiteY933" fmla="*/ 105144 h 506956"/>
              <a:gd name="connsiteX934" fmla="*/ 296395 w 506956"/>
              <a:gd name="connsiteY934" fmla="*/ 105144 h 506956"/>
              <a:gd name="connsiteX935" fmla="*/ 292179 w 506956"/>
              <a:gd name="connsiteY935" fmla="*/ 98452 h 506956"/>
              <a:gd name="connsiteX936" fmla="*/ 317979 w 506956"/>
              <a:gd name="connsiteY936" fmla="*/ 98452 h 506956"/>
              <a:gd name="connsiteX937" fmla="*/ 313762 w 506956"/>
              <a:gd name="connsiteY937" fmla="*/ 105144 h 506956"/>
              <a:gd name="connsiteX938" fmla="*/ 309601 w 506956"/>
              <a:gd name="connsiteY938" fmla="*/ 105144 h 506956"/>
              <a:gd name="connsiteX939" fmla="*/ 315911 w 506956"/>
              <a:gd name="connsiteY939" fmla="*/ 95297 h 506956"/>
              <a:gd name="connsiteX940" fmla="*/ 310009 w 506956"/>
              <a:gd name="connsiteY940" fmla="*/ 86103 h 506956"/>
              <a:gd name="connsiteX941" fmla="*/ 314170 w 506956"/>
              <a:gd name="connsiteY941" fmla="*/ 86103 h 506956"/>
              <a:gd name="connsiteX942" fmla="*/ 317979 w 506956"/>
              <a:gd name="connsiteY942" fmla="*/ 92087 h 506956"/>
              <a:gd name="connsiteX943" fmla="*/ 321787 w 506956"/>
              <a:gd name="connsiteY943" fmla="*/ 86103 h 506956"/>
              <a:gd name="connsiteX944" fmla="*/ 325948 w 506956"/>
              <a:gd name="connsiteY944" fmla="*/ 86103 h 506956"/>
              <a:gd name="connsiteX945" fmla="*/ 320046 w 506956"/>
              <a:gd name="connsiteY945" fmla="*/ 95297 h 506956"/>
              <a:gd name="connsiteX946" fmla="*/ 326356 w 506956"/>
              <a:gd name="connsiteY946" fmla="*/ 105144 h 506956"/>
              <a:gd name="connsiteX947" fmla="*/ 322195 w 506956"/>
              <a:gd name="connsiteY947" fmla="*/ 105144 h 506956"/>
              <a:gd name="connsiteX948" fmla="*/ 317979 w 506956"/>
              <a:gd name="connsiteY948" fmla="*/ 98452 h 506956"/>
              <a:gd name="connsiteX949" fmla="*/ 343779 w 506956"/>
              <a:gd name="connsiteY949" fmla="*/ 98452 h 506956"/>
              <a:gd name="connsiteX950" fmla="*/ 339563 w 506956"/>
              <a:gd name="connsiteY950" fmla="*/ 105144 h 506956"/>
              <a:gd name="connsiteX951" fmla="*/ 335401 w 506956"/>
              <a:gd name="connsiteY951" fmla="*/ 105144 h 506956"/>
              <a:gd name="connsiteX952" fmla="*/ 341711 w 506956"/>
              <a:gd name="connsiteY952" fmla="*/ 95297 h 506956"/>
              <a:gd name="connsiteX953" fmla="*/ 335809 w 506956"/>
              <a:gd name="connsiteY953" fmla="*/ 86103 h 506956"/>
              <a:gd name="connsiteX954" fmla="*/ 339971 w 506956"/>
              <a:gd name="connsiteY954" fmla="*/ 86103 h 506956"/>
              <a:gd name="connsiteX955" fmla="*/ 343779 w 506956"/>
              <a:gd name="connsiteY955" fmla="*/ 92087 h 506956"/>
              <a:gd name="connsiteX956" fmla="*/ 347587 w 506956"/>
              <a:gd name="connsiteY956" fmla="*/ 86103 h 506956"/>
              <a:gd name="connsiteX957" fmla="*/ 351748 w 506956"/>
              <a:gd name="connsiteY957" fmla="*/ 86103 h 506956"/>
              <a:gd name="connsiteX958" fmla="*/ 345846 w 506956"/>
              <a:gd name="connsiteY958" fmla="*/ 95297 h 506956"/>
              <a:gd name="connsiteX959" fmla="*/ 352156 w 506956"/>
              <a:gd name="connsiteY959" fmla="*/ 105144 h 506956"/>
              <a:gd name="connsiteX960" fmla="*/ 347995 w 506956"/>
              <a:gd name="connsiteY960" fmla="*/ 105144 h 506956"/>
              <a:gd name="connsiteX961" fmla="*/ 343779 w 506956"/>
              <a:gd name="connsiteY961" fmla="*/ 98452 h 506956"/>
              <a:gd name="connsiteX962" fmla="*/ 369579 w 506956"/>
              <a:gd name="connsiteY962" fmla="*/ 98452 h 506956"/>
              <a:gd name="connsiteX963" fmla="*/ 365363 w 506956"/>
              <a:gd name="connsiteY963" fmla="*/ 105144 h 506956"/>
              <a:gd name="connsiteX964" fmla="*/ 361201 w 506956"/>
              <a:gd name="connsiteY964" fmla="*/ 105144 h 506956"/>
              <a:gd name="connsiteX965" fmla="*/ 367511 w 506956"/>
              <a:gd name="connsiteY965" fmla="*/ 95297 h 506956"/>
              <a:gd name="connsiteX966" fmla="*/ 361609 w 506956"/>
              <a:gd name="connsiteY966" fmla="*/ 86103 h 506956"/>
              <a:gd name="connsiteX967" fmla="*/ 365771 w 506956"/>
              <a:gd name="connsiteY967" fmla="*/ 86103 h 506956"/>
              <a:gd name="connsiteX968" fmla="*/ 369579 w 506956"/>
              <a:gd name="connsiteY968" fmla="*/ 92087 h 506956"/>
              <a:gd name="connsiteX969" fmla="*/ 373387 w 506956"/>
              <a:gd name="connsiteY969" fmla="*/ 86103 h 506956"/>
              <a:gd name="connsiteX970" fmla="*/ 377548 w 506956"/>
              <a:gd name="connsiteY970" fmla="*/ 86103 h 506956"/>
              <a:gd name="connsiteX971" fmla="*/ 371646 w 506956"/>
              <a:gd name="connsiteY971" fmla="*/ 95297 h 506956"/>
              <a:gd name="connsiteX972" fmla="*/ 377956 w 506956"/>
              <a:gd name="connsiteY972" fmla="*/ 105144 h 506956"/>
              <a:gd name="connsiteX973" fmla="*/ 373795 w 506956"/>
              <a:gd name="connsiteY973" fmla="*/ 105144 h 506956"/>
              <a:gd name="connsiteX974" fmla="*/ 369579 w 506956"/>
              <a:gd name="connsiteY974" fmla="*/ 98452 h 506956"/>
              <a:gd name="connsiteX975" fmla="*/ 395379 w 506956"/>
              <a:gd name="connsiteY975" fmla="*/ 98452 h 506956"/>
              <a:gd name="connsiteX976" fmla="*/ 391163 w 506956"/>
              <a:gd name="connsiteY976" fmla="*/ 105144 h 506956"/>
              <a:gd name="connsiteX977" fmla="*/ 387001 w 506956"/>
              <a:gd name="connsiteY977" fmla="*/ 105144 h 506956"/>
              <a:gd name="connsiteX978" fmla="*/ 393312 w 506956"/>
              <a:gd name="connsiteY978" fmla="*/ 95297 h 506956"/>
              <a:gd name="connsiteX979" fmla="*/ 387409 w 506956"/>
              <a:gd name="connsiteY979" fmla="*/ 86103 h 506956"/>
              <a:gd name="connsiteX980" fmla="*/ 391571 w 506956"/>
              <a:gd name="connsiteY980" fmla="*/ 86103 h 506956"/>
              <a:gd name="connsiteX981" fmla="*/ 395379 w 506956"/>
              <a:gd name="connsiteY981" fmla="*/ 92087 h 506956"/>
              <a:gd name="connsiteX982" fmla="*/ 399187 w 506956"/>
              <a:gd name="connsiteY982" fmla="*/ 86103 h 506956"/>
              <a:gd name="connsiteX983" fmla="*/ 403348 w 506956"/>
              <a:gd name="connsiteY983" fmla="*/ 86103 h 506956"/>
              <a:gd name="connsiteX984" fmla="*/ 397446 w 506956"/>
              <a:gd name="connsiteY984" fmla="*/ 95297 h 506956"/>
              <a:gd name="connsiteX985" fmla="*/ 403756 w 506956"/>
              <a:gd name="connsiteY985" fmla="*/ 105144 h 506956"/>
              <a:gd name="connsiteX986" fmla="*/ 399595 w 506956"/>
              <a:gd name="connsiteY986" fmla="*/ 105144 h 506956"/>
              <a:gd name="connsiteX987" fmla="*/ 395379 w 506956"/>
              <a:gd name="connsiteY987" fmla="*/ 98452 h 506956"/>
              <a:gd name="connsiteX988" fmla="*/ 421179 w 506956"/>
              <a:gd name="connsiteY988" fmla="*/ 98452 h 506956"/>
              <a:gd name="connsiteX989" fmla="*/ 416963 w 506956"/>
              <a:gd name="connsiteY989" fmla="*/ 105144 h 506956"/>
              <a:gd name="connsiteX990" fmla="*/ 412801 w 506956"/>
              <a:gd name="connsiteY990" fmla="*/ 105144 h 506956"/>
              <a:gd name="connsiteX991" fmla="*/ 419112 w 506956"/>
              <a:gd name="connsiteY991" fmla="*/ 95297 h 506956"/>
              <a:gd name="connsiteX992" fmla="*/ 413209 w 506956"/>
              <a:gd name="connsiteY992" fmla="*/ 86103 h 506956"/>
              <a:gd name="connsiteX993" fmla="*/ 417371 w 506956"/>
              <a:gd name="connsiteY993" fmla="*/ 86103 h 506956"/>
              <a:gd name="connsiteX994" fmla="*/ 421179 w 506956"/>
              <a:gd name="connsiteY994" fmla="*/ 92087 h 506956"/>
              <a:gd name="connsiteX995" fmla="*/ 424987 w 506956"/>
              <a:gd name="connsiteY995" fmla="*/ 86103 h 506956"/>
              <a:gd name="connsiteX996" fmla="*/ 429149 w 506956"/>
              <a:gd name="connsiteY996" fmla="*/ 86103 h 506956"/>
              <a:gd name="connsiteX997" fmla="*/ 423246 w 506956"/>
              <a:gd name="connsiteY997" fmla="*/ 95297 h 506956"/>
              <a:gd name="connsiteX998" fmla="*/ 429557 w 506956"/>
              <a:gd name="connsiteY998" fmla="*/ 105144 h 506956"/>
              <a:gd name="connsiteX999" fmla="*/ 425395 w 506956"/>
              <a:gd name="connsiteY999" fmla="*/ 105144 h 506956"/>
              <a:gd name="connsiteX1000" fmla="*/ 421179 w 506956"/>
              <a:gd name="connsiteY1000" fmla="*/ 98452 h 506956"/>
              <a:gd name="connsiteX1001" fmla="*/ 446979 w 506956"/>
              <a:gd name="connsiteY1001" fmla="*/ 98452 h 506956"/>
              <a:gd name="connsiteX1002" fmla="*/ 442763 w 506956"/>
              <a:gd name="connsiteY1002" fmla="*/ 105144 h 506956"/>
              <a:gd name="connsiteX1003" fmla="*/ 438601 w 506956"/>
              <a:gd name="connsiteY1003" fmla="*/ 105144 h 506956"/>
              <a:gd name="connsiteX1004" fmla="*/ 444912 w 506956"/>
              <a:gd name="connsiteY1004" fmla="*/ 95297 h 506956"/>
              <a:gd name="connsiteX1005" fmla="*/ 439009 w 506956"/>
              <a:gd name="connsiteY1005" fmla="*/ 86103 h 506956"/>
              <a:gd name="connsiteX1006" fmla="*/ 443171 w 506956"/>
              <a:gd name="connsiteY1006" fmla="*/ 86103 h 506956"/>
              <a:gd name="connsiteX1007" fmla="*/ 446979 w 506956"/>
              <a:gd name="connsiteY1007" fmla="*/ 92087 h 506956"/>
              <a:gd name="connsiteX1008" fmla="*/ 450787 w 506956"/>
              <a:gd name="connsiteY1008" fmla="*/ 86103 h 506956"/>
              <a:gd name="connsiteX1009" fmla="*/ 454949 w 506956"/>
              <a:gd name="connsiteY1009" fmla="*/ 86103 h 506956"/>
              <a:gd name="connsiteX1010" fmla="*/ 449046 w 506956"/>
              <a:gd name="connsiteY1010" fmla="*/ 95297 h 506956"/>
              <a:gd name="connsiteX1011" fmla="*/ 455357 w 506956"/>
              <a:gd name="connsiteY1011" fmla="*/ 105144 h 506956"/>
              <a:gd name="connsiteX1012" fmla="*/ 451195 w 506956"/>
              <a:gd name="connsiteY1012" fmla="*/ 105144 h 506956"/>
              <a:gd name="connsiteX1013" fmla="*/ 446979 w 506956"/>
              <a:gd name="connsiteY1013" fmla="*/ 98452 h 506956"/>
              <a:gd name="connsiteX1014" fmla="*/ 472779 w 506956"/>
              <a:gd name="connsiteY1014" fmla="*/ 98452 h 506956"/>
              <a:gd name="connsiteX1015" fmla="*/ 468563 w 506956"/>
              <a:gd name="connsiteY1015" fmla="*/ 105144 h 506956"/>
              <a:gd name="connsiteX1016" fmla="*/ 464401 w 506956"/>
              <a:gd name="connsiteY1016" fmla="*/ 105144 h 506956"/>
              <a:gd name="connsiteX1017" fmla="*/ 470712 w 506956"/>
              <a:gd name="connsiteY1017" fmla="*/ 95297 h 506956"/>
              <a:gd name="connsiteX1018" fmla="*/ 464809 w 506956"/>
              <a:gd name="connsiteY1018" fmla="*/ 86103 h 506956"/>
              <a:gd name="connsiteX1019" fmla="*/ 468971 w 506956"/>
              <a:gd name="connsiteY1019" fmla="*/ 86103 h 506956"/>
              <a:gd name="connsiteX1020" fmla="*/ 472779 w 506956"/>
              <a:gd name="connsiteY1020" fmla="*/ 92087 h 506956"/>
              <a:gd name="connsiteX1021" fmla="*/ 476587 w 506956"/>
              <a:gd name="connsiteY1021" fmla="*/ 86103 h 506956"/>
              <a:gd name="connsiteX1022" fmla="*/ 480749 w 506956"/>
              <a:gd name="connsiteY1022" fmla="*/ 86103 h 506956"/>
              <a:gd name="connsiteX1023" fmla="*/ 474846 w 506956"/>
              <a:gd name="connsiteY1023" fmla="*/ 95297 h 506956"/>
              <a:gd name="connsiteX1024" fmla="*/ 481157 w 506956"/>
              <a:gd name="connsiteY1024" fmla="*/ 105144 h 506956"/>
              <a:gd name="connsiteX1025" fmla="*/ 476995 w 506956"/>
              <a:gd name="connsiteY1025" fmla="*/ 105144 h 506956"/>
              <a:gd name="connsiteX1026" fmla="*/ 472779 w 506956"/>
              <a:gd name="connsiteY1026" fmla="*/ 98452 h 506956"/>
              <a:gd name="connsiteX1027" fmla="*/ 498579 w 506956"/>
              <a:gd name="connsiteY1027" fmla="*/ 98452 h 506956"/>
              <a:gd name="connsiteX1028" fmla="*/ 494363 w 506956"/>
              <a:gd name="connsiteY1028" fmla="*/ 105144 h 506956"/>
              <a:gd name="connsiteX1029" fmla="*/ 490201 w 506956"/>
              <a:gd name="connsiteY1029" fmla="*/ 105144 h 506956"/>
              <a:gd name="connsiteX1030" fmla="*/ 496512 w 506956"/>
              <a:gd name="connsiteY1030" fmla="*/ 95297 h 506956"/>
              <a:gd name="connsiteX1031" fmla="*/ 490609 w 506956"/>
              <a:gd name="connsiteY1031" fmla="*/ 86103 h 506956"/>
              <a:gd name="connsiteX1032" fmla="*/ 494771 w 506956"/>
              <a:gd name="connsiteY1032" fmla="*/ 86103 h 506956"/>
              <a:gd name="connsiteX1033" fmla="*/ 498579 w 506956"/>
              <a:gd name="connsiteY1033" fmla="*/ 92087 h 506956"/>
              <a:gd name="connsiteX1034" fmla="*/ 502387 w 506956"/>
              <a:gd name="connsiteY1034" fmla="*/ 86103 h 506956"/>
              <a:gd name="connsiteX1035" fmla="*/ 506549 w 506956"/>
              <a:gd name="connsiteY1035" fmla="*/ 86103 h 506956"/>
              <a:gd name="connsiteX1036" fmla="*/ 500646 w 506956"/>
              <a:gd name="connsiteY1036" fmla="*/ 95297 h 506956"/>
              <a:gd name="connsiteX1037" fmla="*/ 506957 w 506956"/>
              <a:gd name="connsiteY1037" fmla="*/ 105144 h 506956"/>
              <a:gd name="connsiteX1038" fmla="*/ 502795 w 506956"/>
              <a:gd name="connsiteY1038" fmla="*/ 105144 h 506956"/>
              <a:gd name="connsiteX1039" fmla="*/ 498579 w 506956"/>
              <a:gd name="connsiteY1039" fmla="*/ 98452 h 506956"/>
              <a:gd name="connsiteX1040" fmla="*/ 8378 w 506956"/>
              <a:gd name="connsiteY1040" fmla="*/ 127153 h 506956"/>
              <a:gd name="connsiteX1041" fmla="*/ 4162 w 506956"/>
              <a:gd name="connsiteY1041" fmla="*/ 133845 h 506956"/>
              <a:gd name="connsiteX1042" fmla="*/ 0 w 506956"/>
              <a:gd name="connsiteY1042" fmla="*/ 133845 h 506956"/>
              <a:gd name="connsiteX1043" fmla="*/ 6310 w 506956"/>
              <a:gd name="connsiteY1043" fmla="*/ 123998 h 506956"/>
              <a:gd name="connsiteX1044" fmla="*/ 408 w 506956"/>
              <a:gd name="connsiteY1044" fmla="*/ 114804 h 506956"/>
              <a:gd name="connsiteX1045" fmla="*/ 4570 w 506956"/>
              <a:gd name="connsiteY1045" fmla="*/ 114804 h 506956"/>
              <a:gd name="connsiteX1046" fmla="*/ 8378 w 506956"/>
              <a:gd name="connsiteY1046" fmla="*/ 120788 h 506956"/>
              <a:gd name="connsiteX1047" fmla="*/ 12186 w 506956"/>
              <a:gd name="connsiteY1047" fmla="*/ 114804 h 506956"/>
              <a:gd name="connsiteX1048" fmla="*/ 16347 w 506956"/>
              <a:gd name="connsiteY1048" fmla="*/ 114804 h 506956"/>
              <a:gd name="connsiteX1049" fmla="*/ 10445 w 506956"/>
              <a:gd name="connsiteY1049" fmla="*/ 123998 h 506956"/>
              <a:gd name="connsiteX1050" fmla="*/ 16755 w 506956"/>
              <a:gd name="connsiteY1050" fmla="*/ 133845 h 506956"/>
              <a:gd name="connsiteX1051" fmla="*/ 12594 w 506956"/>
              <a:gd name="connsiteY1051" fmla="*/ 133845 h 506956"/>
              <a:gd name="connsiteX1052" fmla="*/ 8378 w 506956"/>
              <a:gd name="connsiteY1052" fmla="*/ 127153 h 506956"/>
              <a:gd name="connsiteX1053" fmla="*/ 34178 w 506956"/>
              <a:gd name="connsiteY1053" fmla="*/ 127153 h 506956"/>
              <a:gd name="connsiteX1054" fmla="*/ 29962 w 506956"/>
              <a:gd name="connsiteY1054" fmla="*/ 133845 h 506956"/>
              <a:gd name="connsiteX1055" fmla="*/ 25800 w 506956"/>
              <a:gd name="connsiteY1055" fmla="*/ 133845 h 506956"/>
              <a:gd name="connsiteX1056" fmla="*/ 32110 w 506956"/>
              <a:gd name="connsiteY1056" fmla="*/ 123998 h 506956"/>
              <a:gd name="connsiteX1057" fmla="*/ 26208 w 506956"/>
              <a:gd name="connsiteY1057" fmla="*/ 114804 h 506956"/>
              <a:gd name="connsiteX1058" fmla="*/ 30370 w 506956"/>
              <a:gd name="connsiteY1058" fmla="*/ 114804 h 506956"/>
              <a:gd name="connsiteX1059" fmla="*/ 34178 w 506956"/>
              <a:gd name="connsiteY1059" fmla="*/ 120788 h 506956"/>
              <a:gd name="connsiteX1060" fmla="*/ 37986 w 506956"/>
              <a:gd name="connsiteY1060" fmla="*/ 114804 h 506956"/>
              <a:gd name="connsiteX1061" fmla="*/ 42147 w 506956"/>
              <a:gd name="connsiteY1061" fmla="*/ 114804 h 506956"/>
              <a:gd name="connsiteX1062" fmla="*/ 36245 w 506956"/>
              <a:gd name="connsiteY1062" fmla="*/ 123998 h 506956"/>
              <a:gd name="connsiteX1063" fmla="*/ 42555 w 506956"/>
              <a:gd name="connsiteY1063" fmla="*/ 133845 h 506956"/>
              <a:gd name="connsiteX1064" fmla="*/ 38394 w 506956"/>
              <a:gd name="connsiteY1064" fmla="*/ 133845 h 506956"/>
              <a:gd name="connsiteX1065" fmla="*/ 34178 w 506956"/>
              <a:gd name="connsiteY1065" fmla="*/ 127153 h 506956"/>
              <a:gd name="connsiteX1066" fmla="*/ 59978 w 506956"/>
              <a:gd name="connsiteY1066" fmla="*/ 127153 h 506956"/>
              <a:gd name="connsiteX1067" fmla="*/ 55762 w 506956"/>
              <a:gd name="connsiteY1067" fmla="*/ 133845 h 506956"/>
              <a:gd name="connsiteX1068" fmla="*/ 51600 w 506956"/>
              <a:gd name="connsiteY1068" fmla="*/ 133845 h 506956"/>
              <a:gd name="connsiteX1069" fmla="*/ 57911 w 506956"/>
              <a:gd name="connsiteY1069" fmla="*/ 123998 h 506956"/>
              <a:gd name="connsiteX1070" fmla="*/ 52008 w 506956"/>
              <a:gd name="connsiteY1070" fmla="*/ 114804 h 506956"/>
              <a:gd name="connsiteX1071" fmla="*/ 56170 w 506956"/>
              <a:gd name="connsiteY1071" fmla="*/ 114804 h 506956"/>
              <a:gd name="connsiteX1072" fmla="*/ 59978 w 506956"/>
              <a:gd name="connsiteY1072" fmla="*/ 120788 h 506956"/>
              <a:gd name="connsiteX1073" fmla="*/ 63786 w 506956"/>
              <a:gd name="connsiteY1073" fmla="*/ 114804 h 506956"/>
              <a:gd name="connsiteX1074" fmla="*/ 67948 w 506956"/>
              <a:gd name="connsiteY1074" fmla="*/ 114804 h 506956"/>
              <a:gd name="connsiteX1075" fmla="*/ 62045 w 506956"/>
              <a:gd name="connsiteY1075" fmla="*/ 123998 h 506956"/>
              <a:gd name="connsiteX1076" fmla="*/ 68356 w 506956"/>
              <a:gd name="connsiteY1076" fmla="*/ 133845 h 506956"/>
              <a:gd name="connsiteX1077" fmla="*/ 64194 w 506956"/>
              <a:gd name="connsiteY1077" fmla="*/ 133845 h 506956"/>
              <a:gd name="connsiteX1078" fmla="*/ 59978 w 506956"/>
              <a:gd name="connsiteY1078" fmla="*/ 127153 h 506956"/>
              <a:gd name="connsiteX1079" fmla="*/ 85778 w 506956"/>
              <a:gd name="connsiteY1079" fmla="*/ 127153 h 506956"/>
              <a:gd name="connsiteX1080" fmla="*/ 81562 w 506956"/>
              <a:gd name="connsiteY1080" fmla="*/ 133845 h 506956"/>
              <a:gd name="connsiteX1081" fmla="*/ 77400 w 506956"/>
              <a:gd name="connsiteY1081" fmla="*/ 133845 h 506956"/>
              <a:gd name="connsiteX1082" fmla="*/ 83711 w 506956"/>
              <a:gd name="connsiteY1082" fmla="*/ 123998 h 506956"/>
              <a:gd name="connsiteX1083" fmla="*/ 77808 w 506956"/>
              <a:gd name="connsiteY1083" fmla="*/ 114804 h 506956"/>
              <a:gd name="connsiteX1084" fmla="*/ 81970 w 506956"/>
              <a:gd name="connsiteY1084" fmla="*/ 114804 h 506956"/>
              <a:gd name="connsiteX1085" fmla="*/ 85778 w 506956"/>
              <a:gd name="connsiteY1085" fmla="*/ 120788 h 506956"/>
              <a:gd name="connsiteX1086" fmla="*/ 89586 w 506956"/>
              <a:gd name="connsiteY1086" fmla="*/ 114804 h 506956"/>
              <a:gd name="connsiteX1087" fmla="*/ 93748 w 506956"/>
              <a:gd name="connsiteY1087" fmla="*/ 114804 h 506956"/>
              <a:gd name="connsiteX1088" fmla="*/ 87845 w 506956"/>
              <a:gd name="connsiteY1088" fmla="*/ 123998 h 506956"/>
              <a:gd name="connsiteX1089" fmla="*/ 94156 w 506956"/>
              <a:gd name="connsiteY1089" fmla="*/ 133845 h 506956"/>
              <a:gd name="connsiteX1090" fmla="*/ 89994 w 506956"/>
              <a:gd name="connsiteY1090" fmla="*/ 133845 h 506956"/>
              <a:gd name="connsiteX1091" fmla="*/ 85778 w 506956"/>
              <a:gd name="connsiteY1091" fmla="*/ 127153 h 506956"/>
              <a:gd name="connsiteX1092" fmla="*/ 111578 w 506956"/>
              <a:gd name="connsiteY1092" fmla="*/ 127153 h 506956"/>
              <a:gd name="connsiteX1093" fmla="*/ 107362 w 506956"/>
              <a:gd name="connsiteY1093" fmla="*/ 133845 h 506956"/>
              <a:gd name="connsiteX1094" fmla="*/ 103200 w 506956"/>
              <a:gd name="connsiteY1094" fmla="*/ 133845 h 506956"/>
              <a:gd name="connsiteX1095" fmla="*/ 109511 w 506956"/>
              <a:gd name="connsiteY1095" fmla="*/ 123998 h 506956"/>
              <a:gd name="connsiteX1096" fmla="*/ 103608 w 506956"/>
              <a:gd name="connsiteY1096" fmla="*/ 114804 h 506956"/>
              <a:gd name="connsiteX1097" fmla="*/ 107770 w 506956"/>
              <a:gd name="connsiteY1097" fmla="*/ 114804 h 506956"/>
              <a:gd name="connsiteX1098" fmla="*/ 111578 w 506956"/>
              <a:gd name="connsiteY1098" fmla="*/ 120788 h 506956"/>
              <a:gd name="connsiteX1099" fmla="*/ 115386 w 506956"/>
              <a:gd name="connsiteY1099" fmla="*/ 114804 h 506956"/>
              <a:gd name="connsiteX1100" fmla="*/ 119548 w 506956"/>
              <a:gd name="connsiteY1100" fmla="*/ 114804 h 506956"/>
              <a:gd name="connsiteX1101" fmla="*/ 113645 w 506956"/>
              <a:gd name="connsiteY1101" fmla="*/ 123998 h 506956"/>
              <a:gd name="connsiteX1102" fmla="*/ 119956 w 506956"/>
              <a:gd name="connsiteY1102" fmla="*/ 133845 h 506956"/>
              <a:gd name="connsiteX1103" fmla="*/ 115794 w 506956"/>
              <a:gd name="connsiteY1103" fmla="*/ 133845 h 506956"/>
              <a:gd name="connsiteX1104" fmla="*/ 111578 w 506956"/>
              <a:gd name="connsiteY1104" fmla="*/ 127153 h 506956"/>
              <a:gd name="connsiteX1105" fmla="*/ 137378 w 506956"/>
              <a:gd name="connsiteY1105" fmla="*/ 127153 h 506956"/>
              <a:gd name="connsiteX1106" fmla="*/ 133162 w 506956"/>
              <a:gd name="connsiteY1106" fmla="*/ 133845 h 506956"/>
              <a:gd name="connsiteX1107" fmla="*/ 129000 w 506956"/>
              <a:gd name="connsiteY1107" fmla="*/ 133845 h 506956"/>
              <a:gd name="connsiteX1108" fmla="*/ 135311 w 506956"/>
              <a:gd name="connsiteY1108" fmla="*/ 123998 h 506956"/>
              <a:gd name="connsiteX1109" fmla="*/ 129408 w 506956"/>
              <a:gd name="connsiteY1109" fmla="*/ 114804 h 506956"/>
              <a:gd name="connsiteX1110" fmla="*/ 133570 w 506956"/>
              <a:gd name="connsiteY1110" fmla="*/ 114804 h 506956"/>
              <a:gd name="connsiteX1111" fmla="*/ 137378 w 506956"/>
              <a:gd name="connsiteY1111" fmla="*/ 120788 h 506956"/>
              <a:gd name="connsiteX1112" fmla="*/ 141186 w 506956"/>
              <a:gd name="connsiteY1112" fmla="*/ 114804 h 506956"/>
              <a:gd name="connsiteX1113" fmla="*/ 145348 w 506956"/>
              <a:gd name="connsiteY1113" fmla="*/ 114804 h 506956"/>
              <a:gd name="connsiteX1114" fmla="*/ 139445 w 506956"/>
              <a:gd name="connsiteY1114" fmla="*/ 123998 h 506956"/>
              <a:gd name="connsiteX1115" fmla="*/ 145756 w 506956"/>
              <a:gd name="connsiteY1115" fmla="*/ 133845 h 506956"/>
              <a:gd name="connsiteX1116" fmla="*/ 141594 w 506956"/>
              <a:gd name="connsiteY1116" fmla="*/ 133845 h 506956"/>
              <a:gd name="connsiteX1117" fmla="*/ 137378 w 506956"/>
              <a:gd name="connsiteY1117" fmla="*/ 127153 h 506956"/>
              <a:gd name="connsiteX1118" fmla="*/ 163178 w 506956"/>
              <a:gd name="connsiteY1118" fmla="*/ 127153 h 506956"/>
              <a:gd name="connsiteX1119" fmla="*/ 158962 w 506956"/>
              <a:gd name="connsiteY1119" fmla="*/ 133845 h 506956"/>
              <a:gd name="connsiteX1120" fmla="*/ 154800 w 506956"/>
              <a:gd name="connsiteY1120" fmla="*/ 133845 h 506956"/>
              <a:gd name="connsiteX1121" fmla="*/ 161111 w 506956"/>
              <a:gd name="connsiteY1121" fmla="*/ 123998 h 506956"/>
              <a:gd name="connsiteX1122" fmla="*/ 155208 w 506956"/>
              <a:gd name="connsiteY1122" fmla="*/ 114804 h 506956"/>
              <a:gd name="connsiteX1123" fmla="*/ 159370 w 506956"/>
              <a:gd name="connsiteY1123" fmla="*/ 114804 h 506956"/>
              <a:gd name="connsiteX1124" fmla="*/ 163178 w 506956"/>
              <a:gd name="connsiteY1124" fmla="*/ 120788 h 506956"/>
              <a:gd name="connsiteX1125" fmla="*/ 166986 w 506956"/>
              <a:gd name="connsiteY1125" fmla="*/ 114804 h 506956"/>
              <a:gd name="connsiteX1126" fmla="*/ 171148 w 506956"/>
              <a:gd name="connsiteY1126" fmla="*/ 114804 h 506956"/>
              <a:gd name="connsiteX1127" fmla="*/ 165245 w 506956"/>
              <a:gd name="connsiteY1127" fmla="*/ 123998 h 506956"/>
              <a:gd name="connsiteX1128" fmla="*/ 171556 w 506956"/>
              <a:gd name="connsiteY1128" fmla="*/ 133845 h 506956"/>
              <a:gd name="connsiteX1129" fmla="*/ 167394 w 506956"/>
              <a:gd name="connsiteY1129" fmla="*/ 133845 h 506956"/>
              <a:gd name="connsiteX1130" fmla="*/ 163178 w 506956"/>
              <a:gd name="connsiteY1130" fmla="*/ 127153 h 506956"/>
              <a:gd name="connsiteX1131" fmla="*/ 188978 w 506956"/>
              <a:gd name="connsiteY1131" fmla="*/ 127153 h 506956"/>
              <a:gd name="connsiteX1132" fmla="*/ 184762 w 506956"/>
              <a:gd name="connsiteY1132" fmla="*/ 133845 h 506956"/>
              <a:gd name="connsiteX1133" fmla="*/ 180601 w 506956"/>
              <a:gd name="connsiteY1133" fmla="*/ 133845 h 506956"/>
              <a:gd name="connsiteX1134" fmla="*/ 186911 w 506956"/>
              <a:gd name="connsiteY1134" fmla="*/ 123998 h 506956"/>
              <a:gd name="connsiteX1135" fmla="*/ 181009 w 506956"/>
              <a:gd name="connsiteY1135" fmla="*/ 114804 h 506956"/>
              <a:gd name="connsiteX1136" fmla="*/ 185170 w 506956"/>
              <a:gd name="connsiteY1136" fmla="*/ 114804 h 506956"/>
              <a:gd name="connsiteX1137" fmla="*/ 188978 w 506956"/>
              <a:gd name="connsiteY1137" fmla="*/ 120788 h 506956"/>
              <a:gd name="connsiteX1138" fmla="*/ 192786 w 506956"/>
              <a:gd name="connsiteY1138" fmla="*/ 114804 h 506956"/>
              <a:gd name="connsiteX1139" fmla="*/ 196948 w 506956"/>
              <a:gd name="connsiteY1139" fmla="*/ 114804 h 506956"/>
              <a:gd name="connsiteX1140" fmla="*/ 191045 w 506956"/>
              <a:gd name="connsiteY1140" fmla="*/ 123998 h 506956"/>
              <a:gd name="connsiteX1141" fmla="*/ 197356 w 506956"/>
              <a:gd name="connsiteY1141" fmla="*/ 133845 h 506956"/>
              <a:gd name="connsiteX1142" fmla="*/ 193194 w 506956"/>
              <a:gd name="connsiteY1142" fmla="*/ 133845 h 506956"/>
              <a:gd name="connsiteX1143" fmla="*/ 188978 w 506956"/>
              <a:gd name="connsiteY1143" fmla="*/ 127153 h 506956"/>
              <a:gd name="connsiteX1144" fmla="*/ 214778 w 506956"/>
              <a:gd name="connsiteY1144" fmla="*/ 127153 h 506956"/>
              <a:gd name="connsiteX1145" fmla="*/ 210562 w 506956"/>
              <a:gd name="connsiteY1145" fmla="*/ 133845 h 506956"/>
              <a:gd name="connsiteX1146" fmla="*/ 206401 w 506956"/>
              <a:gd name="connsiteY1146" fmla="*/ 133845 h 506956"/>
              <a:gd name="connsiteX1147" fmla="*/ 212711 w 506956"/>
              <a:gd name="connsiteY1147" fmla="*/ 123998 h 506956"/>
              <a:gd name="connsiteX1148" fmla="*/ 206809 w 506956"/>
              <a:gd name="connsiteY1148" fmla="*/ 114804 h 506956"/>
              <a:gd name="connsiteX1149" fmla="*/ 210970 w 506956"/>
              <a:gd name="connsiteY1149" fmla="*/ 114804 h 506956"/>
              <a:gd name="connsiteX1150" fmla="*/ 214778 w 506956"/>
              <a:gd name="connsiteY1150" fmla="*/ 120788 h 506956"/>
              <a:gd name="connsiteX1151" fmla="*/ 218586 w 506956"/>
              <a:gd name="connsiteY1151" fmla="*/ 114804 h 506956"/>
              <a:gd name="connsiteX1152" fmla="*/ 222748 w 506956"/>
              <a:gd name="connsiteY1152" fmla="*/ 114804 h 506956"/>
              <a:gd name="connsiteX1153" fmla="*/ 216846 w 506956"/>
              <a:gd name="connsiteY1153" fmla="*/ 123998 h 506956"/>
              <a:gd name="connsiteX1154" fmla="*/ 223156 w 506956"/>
              <a:gd name="connsiteY1154" fmla="*/ 133845 h 506956"/>
              <a:gd name="connsiteX1155" fmla="*/ 218994 w 506956"/>
              <a:gd name="connsiteY1155" fmla="*/ 133845 h 506956"/>
              <a:gd name="connsiteX1156" fmla="*/ 214778 w 506956"/>
              <a:gd name="connsiteY1156" fmla="*/ 127153 h 506956"/>
              <a:gd name="connsiteX1157" fmla="*/ 240578 w 506956"/>
              <a:gd name="connsiteY1157" fmla="*/ 127153 h 506956"/>
              <a:gd name="connsiteX1158" fmla="*/ 236362 w 506956"/>
              <a:gd name="connsiteY1158" fmla="*/ 133845 h 506956"/>
              <a:gd name="connsiteX1159" fmla="*/ 232201 w 506956"/>
              <a:gd name="connsiteY1159" fmla="*/ 133845 h 506956"/>
              <a:gd name="connsiteX1160" fmla="*/ 238511 w 506956"/>
              <a:gd name="connsiteY1160" fmla="*/ 123998 h 506956"/>
              <a:gd name="connsiteX1161" fmla="*/ 232609 w 506956"/>
              <a:gd name="connsiteY1161" fmla="*/ 114804 h 506956"/>
              <a:gd name="connsiteX1162" fmla="*/ 236770 w 506956"/>
              <a:gd name="connsiteY1162" fmla="*/ 114804 h 506956"/>
              <a:gd name="connsiteX1163" fmla="*/ 240578 w 506956"/>
              <a:gd name="connsiteY1163" fmla="*/ 120788 h 506956"/>
              <a:gd name="connsiteX1164" fmla="*/ 244386 w 506956"/>
              <a:gd name="connsiteY1164" fmla="*/ 114804 h 506956"/>
              <a:gd name="connsiteX1165" fmla="*/ 248548 w 506956"/>
              <a:gd name="connsiteY1165" fmla="*/ 114804 h 506956"/>
              <a:gd name="connsiteX1166" fmla="*/ 242646 w 506956"/>
              <a:gd name="connsiteY1166" fmla="*/ 123998 h 506956"/>
              <a:gd name="connsiteX1167" fmla="*/ 248956 w 506956"/>
              <a:gd name="connsiteY1167" fmla="*/ 133845 h 506956"/>
              <a:gd name="connsiteX1168" fmla="*/ 244794 w 506956"/>
              <a:gd name="connsiteY1168" fmla="*/ 133845 h 506956"/>
              <a:gd name="connsiteX1169" fmla="*/ 240578 w 506956"/>
              <a:gd name="connsiteY1169" fmla="*/ 127153 h 506956"/>
              <a:gd name="connsiteX1170" fmla="*/ 266378 w 506956"/>
              <a:gd name="connsiteY1170" fmla="*/ 127153 h 506956"/>
              <a:gd name="connsiteX1171" fmla="*/ 262162 w 506956"/>
              <a:gd name="connsiteY1171" fmla="*/ 133845 h 506956"/>
              <a:gd name="connsiteX1172" fmla="*/ 258001 w 506956"/>
              <a:gd name="connsiteY1172" fmla="*/ 133845 h 506956"/>
              <a:gd name="connsiteX1173" fmla="*/ 264311 w 506956"/>
              <a:gd name="connsiteY1173" fmla="*/ 123998 h 506956"/>
              <a:gd name="connsiteX1174" fmla="*/ 258409 w 506956"/>
              <a:gd name="connsiteY1174" fmla="*/ 114804 h 506956"/>
              <a:gd name="connsiteX1175" fmla="*/ 262570 w 506956"/>
              <a:gd name="connsiteY1175" fmla="*/ 114804 h 506956"/>
              <a:gd name="connsiteX1176" fmla="*/ 266378 w 506956"/>
              <a:gd name="connsiteY1176" fmla="*/ 120788 h 506956"/>
              <a:gd name="connsiteX1177" fmla="*/ 270187 w 506956"/>
              <a:gd name="connsiteY1177" fmla="*/ 114804 h 506956"/>
              <a:gd name="connsiteX1178" fmla="*/ 274348 w 506956"/>
              <a:gd name="connsiteY1178" fmla="*/ 114804 h 506956"/>
              <a:gd name="connsiteX1179" fmla="*/ 268446 w 506956"/>
              <a:gd name="connsiteY1179" fmla="*/ 123998 h 506956"/>
              <a:gd name="connsiteX1180" fmla="*/ 274756 w 506956"/>
              <a:gd name="connsiteY1180" fmla="*/ 133845 h 506956"/>
              <a:gd name="connsiteX1181" fmla="*/ 270595 w 506956"/>
              <a:gd name="connsiteY1181" fmla="*/ 133845 h 506956"/>
              <a:gd name="connsiteX1182" fmla="*/ 266378 w 506956"/>
              <a:gd name="connsiteY1182" fmla="*/ 127153 h 506956"/>
              <a:gd name="connsiteX1183" fmla="*/ 292179 w 506956"/>
              <a:gd name="connsiteY1183" fmla="*/ 127153 h 506956"/>
              <a:gd name="connsiteX1184" fmla="*/ 287962 w 506956"/>
              <a:gd name="connsiteY1184" fmla="*/ 133845 h 506956"/>
              <a:gd name="connsiteX1185" fmla="*/ 283801 w 506956"/>
              <a:gd name="connsiteY1185" fmla="*/ 133845 h 506956"/>
              <a:gd name="connsiteX1186" fmla="*/ 290111 w 506956"/>
              <a:gd name="connsiteY1186" fmla="*/ 123998 h 506956"/>
              <a:gd name="connsiteX1187" fmla="*/ 284209 w 506956"/>
              <a:gd name="connsiteY1187" fmla="*/ 114804 h 506956"/>
              <a:gd name="connsiteX1188" fmla="*/ 288370 w 506956"/>
              <a:gd name="connsiteY1188" fmla="*/ 114804 h 506956"/>
              <a:gd name="connsiteX1189" fmla="*/ 292179 w 506956"/>
              <a:gd name="connsiteY1189" fmla="*/ 120788 h 506956"/>
              <a:gd name="connsiteX1190" fmla="*/ 295987 w 506956"/>
              <a:gd name="connsiteY1190" fmla="*/ 114804 h 506956"/>
              <a:gd name="connsiteX1191" fmla="*/ 300148 w 506956"/>
              <a:gd name="connsiteY1191" fmla="*/ 114804 h 506956"/>
              <a:gd name="connsiteX1192" fmla="*/ 294246 w 506956"/>
              <a:gd name="connsiteY1192" fmla="*/ 123998 h 506956"/>
              <a:gd name="connsiteX1193" fmla="*/ 300556 w 506956"/>
              <a:gd name="connsiteY1193" fmla="*/ 133845 h 506956"/>
              <a:gd name="connsiteX1194" fmla="*/ 296395 w 506956"/>
              <a:gd name="connsiteY1194" fmla="*/ 133845 h 506956"/>
              <a:gd name="connsiteX1195" fmla="*/ 292179 w 506956"/>
              <a:gd name="connsiteY1195" fmla="*/ 127153 h 506956"/>
              <a:gd name="connsiteX1196" fmla="*/ 317979 w 506956"/>
              <a:gd name="connsiteY1196" fmla="*/ 127153 h 506956"/>
              <a:gd name="connsiteX1197" fmla="*/ 313762 w 506956"/>
              <a:gd name="connsiteY1197" fmla="*/ 133845 h 506956"/>
              <a:gd name="connsiteX1198" fmla="*/ 309601 w 506956"/>
              <a:gd name="connsiteY1198" fmla="*/ 133845 h 506956"/>
              <a:gd name="connsiteX1199" fmla="*/ 315911 w 506956"/>
              <a:gd name="connsiteY1199" fmla="*/ 123998 h 506956"/>
              <a:gd name="connsiteX1200" fmla="*/ 310009 w 506956"/>
              <a:gd name="connsiteY1200" fmla="*/ 114804 h 506956"/>
              <a:gd name="connsiteX1201" fmla="*/ 314170 w 506956"/>
              <a:gd name="connsiteY1201" fmla="*/ 114804 h 506956"/>
              <a:gd name="connsiteX1202" fmla="*/ 317979 w 506956"/>
              <a:gd name="connsiteY1202" fmla="*/ 120788 h 506956"/>
              <a:gd name="connsiteX1203" fmla="*/ 321787 w 506956"/>
              <a:gd name="connsiteY1203" fmla="*/ 114804 h 506956"/>
              <a:gd name="connsiteX1204" fmla="*/ 325948 w 506956"/>
              <a:gd name="connsiteY1204" fmla="*/ 114804 h 506956"/>
              <a:gd name="connsiteX1205" fmla="*/ 320046 w 506956"/>
              <a:gd name="connsiteY1205" fmla="*/ 123998 h 506956"/>
              <a:gd name="connsiteX1206" fmla="*/ 326356 w 506956"/>
              <a:gd name="connsiteY1206" fmla="*/ 133845 h 506956"/>
              <a:gd name="connsiteX1207" fmla="*/ 322195 w 506956"/>
              <a:gd name="connsiteY1207" fmla="*/ 133845 h 506956"/>
              <a:gd name="connsiteX1208" fmla="*/ 317979 w 506956"/>
              <a:gd name="connsiteY1208" fmla="*/ 127153 h 506956"/>
              <a:gd name="connsiteX1209" fmla="*/ 343779 w 506956"/>
              <a:gd name="connsiteY1209" fmla="*/ 127153 h 506956"/>
              <a:gd name="connsiteX1210" fmla="*/ 339563 w 506956"/>
              <a:gd name="connsiteY1210" fmla="*/ 133845 h 506956"/>
              <a:gd name="connsiteX1211" fmla="*/ 335401 w 506956"/>
              <a:gd name="connsiteY1211" fmla="*/ 133845 h 506956"/>
              <a:gd name="connsiteX1212" fmla="*/ 341711 w 506956"/>
              <a:gd name="connsiteY1212" fmla="*/ 123998 h 506956"/>
              <a:gd name="connsiteX1213" fmla="*/ 335809 w 506956"/>
              <a:gd name="connsiteY1213" fmla="*/ 114804 h 506956"/>
              <a:gd name="connsiteX1214" fmla="*/ 339971 w 506956"/>
              <a:gd name="connsiteY1214" fmla="*/ 114804 h 506956"/>
              <a:gd name="connsiteX1215" fmla="*/ 343779 w 506956"/>
              <a:gd name="connsiteY1215" fmla="*/ 120788 h 506956"/>
              <a:gd name="connsiteX1216" fmla="*/ 347587 w 506956"/>
              <a:gd name="connsiteY1216" fmla="*/ 114804 h 506956"/>
              <a:gd name="connsiteX1217" fmla="*/ 351748 w 506956"/>
              <a:gd name="connsiteY1217" fmla="*/ 114804 h 506956"/>
              <a:gd name="connsiteX1218" fmla="*/ 345846 w 506956"/>
              <a:gd name="connsiteY1218" fmla="*/ 123998 h 506956"/>
              <a:gd name="connsiteX1219" fmla="*/ 352156 w 506956"/>
              <a:gd name="connsiteY1219" fmla="*/ 133845 h 506956"/>
              <a:gd name="connsiteX1220" fmla="*/ 347995 w 506956"/>
              <a:gd name="connsiteY1220" fmla="*/ 133845 h 506956"/>
              <a:gd name="connsiteX1221" fmla="*/ 343779 w 506956"/>
              <a:gd name="connsiteY1221" fmla="*/ 127153 h 506956"/>
              <a:gd name="connsiteX1222" fmla="*/ 369579 w 506956"/>
              <a:gd name="connsiteY1222" fmla="*/ 127153 h 506956"/>
              <a:gd name="connsiteX1223" fmla="*/ 365363 w 506956"/>
              <a:gd name="connsiteY1223" fmla="*/ 133845 h 506956"/>
              <a:gd name="connsiteX1224" fmla="*/ 361201 w 506956"/>
              <a:gd name="connsiteY1224" fmla="*/ 133845 h 506956"/>
              <a:gd name="connsiteX1225" fmla="*/ 367511 w 506956"/>
              <a:gd name="connsiteY1225" fmla="*/ 123998 h 506956"/>
              <a:gd name="connsiteX1226" fmla="*/ 361609 w 506956"/>
              <a:gd name="connsiteY1226" fmla="*/ 114804 h 506956"/>
              <a:gd name="connsiteX1227" fmla="*/ 365771 w 506956"/>
              <a:gd name="connsiteY1227" fmla="*/ 114804 h 506956"/>
              <a:gd name="connsiteX1228" fmla="*/ 369579 w 506956"/>
              <a:gd name="connsiteY1228" fmla="*/ 120788 h 506956"/>
              <a:gd name="connsiteX1229" fmla="*/ 373387 w 506956"/>
              <a:gd name="connsiteY1229" fmla="*/ 114804 h 506956"/>
              <a:gd name="connsiteX1230" fmla="*/ 377548 w 506956"/>
              <a:gd name="connsiteY1230" fmla="*/ 114804 h 506956"/>
              <a:gd name="connsiteX1231" fmla="*/ 371646 w 506956"/>
              <a:gd name="connsiteY1231" fmla="*/ 123998 h 506956"/>
              <a:gd name="connsiteX1232" fmla="*/ 377956 w 506956"/>
              <a:gd name="connsiteY1232" fmla="*/ 133845 h 506956"/>
              <a:gd name="connsiteX1233" fmla="*/ 373795 w 506956"/>
              <a:gd name="connsiteY1233" fmla="*/ 133845 h 506956"/>
              <a:gd name="connsiteX1234" fmla="*/ 369579 w 506956"/>
              <a:gd name="connsiteY1234" fmla="*/ 127153 h 506956"/>
              <a:gd name="connsiteX1235" fmla="*/ 395379 w 506956"/>
              <a:gd name="connsiteY1235" fmla="*/ 127153 h 506956"/>
              <a:gd name="connsiteX1236" fmla="*/ 391163 w 506956"/>
              <a:gd name="connsiteY1236" fmla="*/ 133845 h 506956"/>
              <a:gd name="connsiteX1237" fmla="*/ 387001 w 506956"/>
              <a:gd name="connsiteY1237" fmla="*/ 133845 h 506956"/>
              <a:gd name="connsiteX1238" fmla="*/ 393312 w 506956"/>
              <a:gd name="connsiteY1238" fmla="*/ 123998 h 506956"/>
              <a:gd name="connsiteX1239" fmla="*/ 387409 w 506956"/>
              <a:gd name="connsiteY1239" fmla="*/ 114804 h 506956"/>
              <a:gd name="connsiteX1240" fmla="*/ 391571 w 506956"/>
              <a:gd name="connsiteY1240" fmla="*/ 114804 h 506956"/>
              <a:gd name="connsiteX1241" fmla="*/ 395379 w 506956"/>
              <a:gd name="connsiteY1241" fmla="*/ 120788 h 506956"/>
              <a:gd name="connsiteX1242" fmla="*/ 399187 w 506956"/>
              <a:gd name="connsiteY1242" fmla="*/ 114804 h 506956"/>
              <a:gd name="connsiteX1243" fmla="*/ 403348 w 506956"/>
              <a:gd name="connsiteY1243" fmla="*/ 114804 h 506956"/>
              <a:gd name="connsiteX1244" fmla="*/ 397446 w 506956"/>
              <a:gd name="connsiteY1244" fmla="*/ 123998 h 506956"/>
              <a:gd name="connsiteX1245" fmla="*/ 403756 w 506956"/>
              <a:gd name="connsiteY1245" fmla="*/ 133845 h 506956"/>
              <a:gd name="connsiteX1246" fmla="*/ 399595 w 506956"/>
              <a:gd name="connsiteY1246" fmla="*/ 133845 h 506956"/>
              <a:gd name="connsiteX1247" fmla="*/ 395379 w 506956"/>
              <a:gd name="connsiteY1247" fmla="*/ 127153 h 506956"/>
              <a:gd name="connsiteX1248" fmla="*/ 421179 w 506956"/>
              <a:gd name="connsiteY1248" fmla="*/ 127153 h 506956"/>
              <a:gd name="connsiteX1249" fmla="*/ 416963 w 506956"/>
              <a:gd name="connsiteY1249" fmla="*/ 133845 h 506956"/>
              <a:gd name="connsiteX1250" fmla="*/ 412801 w 506956"/>
              <a:gd name="connsiteY1250" fmla="*/ 133845 h 506956"/>
              <a:gd name="connsiteX1251" fmla="*/ 419112 w 506956"/>
              <a:gd name="connsiteY1251" fmla="*/ 123998 h 506956"/>
              <a:gd name="connsiteX1252" fmla="*/ 413209 w 506956"/>
              <a:gd name="connsiteY1252" fmla="*/ 114804 h 506956"/>
              <a:gd name="connsiteX1253" fmla="*/ 417371 w 506956"/>
              <a:gd name="connsiteY1253" fmla="*/ 114804 h 506956"/>
              <a:gd name="connsiteX1254" fmla="*/ 421179 w 506956"/>
              <a:gd name="connsiteY1254" fmla="*/ 120788 h 506956"/>
              <a:gd name="connsiteX1255" fmla="*/ 424987 w 506956"/>
              <a:gd name="connsiteY1255" fmla="*/ 114804 h 506956"/>
              <a:gd name="connsiteX1256" fmla="*/ 429149 w 506956"/>
              <a:gd name="connsiteY1256" fmla="*/ 114804 h 506956"/>
              <a:gd name="connsiteX1257" fmla="*/ 423246 w 506956"/>
              <a:gd name="connsiteY1257" fmla="*/ 123998 h 506956"/>
              <a:gd name="connsiteX1258" fmla="*/ 429557 w 506956"/>
              <a:gd name="connsiteY1258" fmla="*/ 133845 h 506956"/>
              <a:gd name="connsiteX1259" fmla="*/ 425395 w 506956"/>
              <a:gd name="connsiteY1259" fmla="*/ 133845 h 506956"/>
              <a:gd name="connsiteX1260" fmla="*/ 421179 w 506956"/>
              <a:gd name="connsiteY1260" fmla="*/ 127153 h 506956"/>
              <a:gd name="connsiteX1261" fmla="*/ 446979 w 506956"/>
              <a:gd name="connsiteY1261" fmla="*/ 127153 h 506956"/>
              <a:gd name="connsiteX1262" fmla="*/ 442763 w 506956"/>
              <a:gd name="connsiteY1262" fmla="*/ 133845 h 506956"/>
              <a:gd name="connsiteX1263" fmla="*/ 438601 w 506956"/>
              <a:gd name="connsiteY1263" fmla="*/ 133845 h 506956"/>
              <a:gd name="connsiteX1264" fmla="*/ 444912 w 506956"/>
              <a:gd name="connsiteY1264" fmla="*/ 123998 h 506956"/>
              <a:gd name="connsiteX1265" fmla="*/ 439009 w 506956"/>
              <a:gd name="connsiteY1265" fmla="*/ 114804 h 506956"/>
              <a:gd name="connsiteX1266" fmla="*/ 443171 w 506956"/>
              <a:gd name="connsiteY1266" fmla="*/ 114804 h 506956"/>
              <a:gd name="connsiteX1267" fmla="*/ 446979 w 506956"/>
              <a:gd name="connsiteY1267" fmla="*/ 120788 h 506956"/>
              <a:gd name="connsiteX1268" fmla="*/ 450787 w 506956"/>
              <a:gd name="connsiteY1268" fmla="*/ 114804 h 506956"/>
              <a:gd name="connsiteX1269" fmla="*/ 454949 w 506956"/>
              <a:gd name="connsiteY1269" fmla="*/ 114804 h 506956"/>
              <a:gd name="connsiteX1270" fmla="*/ 449046 w 506956"/>
              <a:gd name="connsiteY1270" fmla="*/ 123998 h 506956"/>
              <a:gd name="connsiteX1271" fmla="*/ 455357 w 506956"/>
              <a:gd name="connsiteY1271" fmla="*/ 133845 h 506956"/>
              <a:gd name="connsiteX1272" fmla="*/ 451195 w 506956"/>
              <a:gd name="connsiteY1272" fmla="*/ 133845 h 506956"/>
              <a:gd name="connsiteX1273" fmla="*/ 446979 w 506956"/>
              <a:gd name="connsiteY1273" fmla="*/ 127153 h 506956"/>
              <a:gd name="connsiteX1274" fmla="*/ 472779 w 506956"/>
              <a:gd name="connsiteY1274" fmla="*/ 127153 h 506956"/>
              <a:gd name="connsiteX1275" fmla="*/ 468563 w 506956"/>
              <a:gd name="connsiteY1275" fmla="*/ 133845 h 506956"/>
              <a:gd name="connsiteX1276" fmla="*/ 464401 w 506956"/>
              <a:gd name="connsiteY1276" fmla="*/ 133845 h 506956"/>
              <a:gd name="connsiteX1277" fmla="*/ 470712 w 506956"/>
              <a:gd name="connsiteY1277" fmla="*/ 123998 h 506956"/>
              <a:gd name="connsiteX1278" fmla="*/ 464809 w 506956"/>
              <a:gd name="connsiteY1278" fmla="*/ 114804 h 506956"/>
              <a:gd name="connsiteX1279" fmla="*/ 468971 w 506956"/>
              <a:gd name="connsiteY1279" fmla="*/ 114804 h 506956"/>
              <a:gd name="connsiteX1280" fmla="*/ 472779 w 506956"/>
              <a:gd name="connsiteY1280" fmla="*/ 120788 h 506956"/>
              <a:gd name="connsiteX1281" fmla="*/ 476587 w 506956"/>
              <a:gd name="connsiteY1281" fmla="*/ 114804 h 506956"/>
              <a:gd name="connsiteX1282" fmla="*/ 480749 w 506956"/>
              <a:gd name="connsiteY1282" fmla="*/ 114804 h 506956"/>
              <a:gd name="connsiteX1283" fmla="*/ 474846 w 506956"/>
              <a:gd name="connsiteY1283" fmla="*/ 123998 h 506956"/>
              <a:gd name="connsiteX1284" fmla="*/ 481157 w 506956"/>
              <a:gd name="connsiteY1284" fmla="*/ 133845 h 506956"/>
              <a:gd name="connsiteX1285" fmla="*/ 476995 w 506956"/>
              <a:gd name="connsiteY1285" fmla="*/ 133845 h 506956"/>
              <a:gd name="connsiteX1286" fmla="*/ 472779 w 506956"/>
              <a:gd name="connsiteY1286" fmla="*/ 127153 h 506956"/>
              <a:gd name="connsiteX1287" fmla="*/ 498579 w 506956"/>
              <a:gd name="connsiteY1287" fmla="*/ 127153 h 506956"/>
              <a:gd name="connsiteX1288" fmla="*/ 494363 w 506956"/>
              <a:gd name="connsiteY1288" fmla="*/ 133845 h 506956"/>
              <a:gd name="connsiteX1289" fmla="*/ 490201 w 506956"/>
              <a:gd name="connsiteY1289" fmla="*/ 133845 h 506956"/>
              <a:gd name="connsiteX1290" fmla="*/ 496512 w 506956"/>
              <a:gd name="connsiteY1290" fmla="*/ 123998 h 506956"/>
              <a:gd name="connsiteX1291" fmla="*/ 490609 w 506956"/>
              <a:gd name="connsiteY1291" fmla="*/ 114804 h 506956"/>
              <a:gd name="connsiteX1292" fmla="*/ 494771 w 506956"/>
              <a:gd name="connsiteY1292" fmla="*/ 114804 h 506956"/>
              <a:gd name="connsiteX1293" fmla="*/ 498579 w 506956"/>
              <a:gd name="connsiteY1293" fmla="*/ 120788 h 506956"/>
              <a:gd name="connsiteX1294" fmla="*/ 502387 w 506956"/>
              <a:gd name="connsiteY1294" fmla="*/ 114804 h 506956"/>
              <a:gd name="connsiteX1295" fmla="*/ 506549 w 506956"/>
              <a:gd name="connsiteY1295" fmla="*/ 114804 h 506956"/>
              <a:gd name="connsiteX1296" fmla="*/ 500646 w 506956"/>
              <a:gd name="connsiteY1296" fmla="*/ 123998 h 506956"/>
              <a:gd name="connsiteX1297" fmla="*/ 506957 w 506956"/>
              <a:gd name="connsiteY1297" fmla="*/ 133845 h 506956"/>
              <a:gd name="connsiteX1298" fmla="*/ 502795 w 506956"/>
              <a:gd name="connsiteY1298" fmla="*/ 133845 h 506956"/>
              <a:gd name="connsiteX1299" fmla="*/ 498579 w 506956"/>
              <a:gd name="connsiteY1299" fmla="*/ 127153 h 506956"/>
              <a:gd name="connsiteX1300" fmla="*/ 8378 w 506956"/>
              <a:gd name="connsiteY1300" fmla="*/ 155854 h 506956"/>
              <a:gd name="connsiteX1301" fmla="*/ 4162 w 506956"/>
              <a:gd name="connsiteY1301" fmla="*/ 162545 h 506956"/>
              <a:gd name="connsiteX1302" fmla="*/ 0 w 506956"/>
              <a:gd name="connsiteY1302" fmla="*/ 162545 h 506956"/>
              <a:gd name="connsiteX1303" fmla="*/ 6310 w 506956"/>
              <a:gd name="connsiteY1303" fmla="*/ 152699 h 506956"/>
              <a:gd name="connsiteX1304" fmla="*/ 408 w 506956"/>
              <a:gd name="connsiteY1304" fmla="*/ 143505 h 506956"/>
              <a:gd name="connsiteX1305" fmla="*/ 4570 w 506956"/>
              <a:gd name="connsiteY1305" fmla="*/ 143505 h 506956"/>
              <a:gd name="connsiteX1306" fmla="*/ 8378 w 506956"/>
              <a:gd name="connsiteY1306" fmla="*/ 149489 h 506956"/>
              <a:gd name="connsiteX1307" fmla="*/ 12186 w 506956"/>
              <a:gd name="connsiteY1307" fmla="*/ 143505 h 506956"/>
              <a:gd name="connsiteX1308" fmla="*/ 16347 w 506956"/>
              <a:gd name="connsiteY1308" fmla="*/ 143505 h 506956"/>
              <a:gd name="connsiteX1309" fmla="*/ 10445 w 506956"/>
              <a:gd name="connsiteY1309" fmla="*/ 152699 h 506956"/>
              <a:gd name="connsiteX1310" fmla="*/ 16755 w 506956"/>
              <a:gd name="connsiteY1310" fmla="*/ 162545 h 506956"/>
              <a:gd name="connsiteX1311" fmla="*/ 12594 w 506956"/>
              <a:gd name="connsiteY1311" fmla="*/ 162545 h 506956"/>
              <a:gd name="connsiteX1312" fmla="*/ 8378 w 506956"/>
              <a:gd name="connsiteY1312" fmla="*/ 155854 h 506956"/>
              <a:gd name="connsiteX1313" fmla="*/ 34178 w 506956"/>
              <a:gd name="connsiteY1313" fmla="*/ 155854 h 506956"/>
              <a:gd name="connsiteX1314" fmla="*/ 29962 w 506956"/>
              <a:gd name="connsiteY1314" fmla="*/ 162545 h 506956"/>
              <a:gd name="connsiteX1315" fmla="*/ 25800 w 506956"/>
              <a:gd name="connsiteY1315" fmla="*/ 162545 h 506956"/>
              <a:gd name="connsiteX1316" fmla="*/ 32110 w 506956"/>
              <a:gd name="connsiteY1316" fmla="*/ 152699 h 506956"/>
              <a:gd name="connsiteX1317" fmla="*/ 26208 w 506956"/>
              <a:gd name="connsiteY1317" fmla="*/ 143505 h 506956"/>
              <a:gd name="connsiteX1318" fmla="*/ 30370 w 506956"/>
              <a:gd name="connsiteY1318" fmla="*/ 143505 h 506956"/>
              <a:gd name="connsiteX1319" fmla="*/ 34178 w 506956"/>
              <a:gd name="connsiteY1319" fmla="*/ 149489 h 506956"/>
              <a:gd name="connsiteX1320" fmla="*/ 37986 w 506956"/>
              <a:gd name="connsiteY1320" fmla="*/ 143505 h 506956"/>
              <a:gd name="connsiteX1321" fmla="*/ 42147 w 506956"/>
              <a:gd name="connsiteY1321" fmla="*/ 143505 h 506956"/>
              <a:gd name="connsiteX1322" fmla="*/ 36245 w 506956"/>
              <a:gd name="connsiteY1322" fmla="*/ 152699 h 506956"/>
              <a:gd name="connsiteX1323" fmla="*/ 42555 w 506956"/>
              <a:gd name="connsiteY1323" fmla="*/ 162545 h 506956"/>
              <a:gd name="connsiteX1324" fmla="*/ 38394 w 506956"/>
              <a:gd name="connsiteY1324" fmla="*/ 162545 h 506956"/>
              <a:gd name="connsiteX1325" fmla="*/ 34178 w 506956"/>
              <a:gd name="connsiteY1325" fmla="*/ 155854 h 506956"/>
              <a:gd name="connsiteX1326" fmla="*/ 59978 w 506956"/>
              <a:gd name="connsiteY1326" fmla="*/ 155854 h 506956"/>
              <a:gd name="connsiteX1327" fmla="*/ 55762 w 506956"/>
              <a:gd name="connsiteY1327" fmla="*/ 162545 h 506956"/>
              <a:gd name="connsiteX1328" fmla="*/ 51600 w 506956"/>
              <a:gd name="connsiteY1328" fmla="*/ 162545 h 506956"/>
              <a:gd name="connsiteX1329" fmla="*/ 57911 w 506956"/>
              <a:gd name="connsiteY1329" fmla="*/ 152699 h 506956"/>
              <a:gd name="connsiteX1330" fmla="*/ 52008 w 506956"/>
              <a:gd name="connsiteY1330" fmla="*/ 143505 h 506956"/>
              <a:gd name="connsiteX1331" fmla="*/ 56170 w 506956"/>
              <a:gd name="connsiteY1331" fmla="*/ 143505 h 506956"/>
              <a:gd name="connsiteX1332" fmla="*/ 59978 w 506956"/>
              <a:gd name="connsiteY1332" fmla="*/ 149489 h 506956"/>
              <a:gd name="connsiteX1333" fmla="*/ 63786 w 506956"/>
              <a:gd name="connsiteY1333" fmla="*/ 143505 h 506956"/>
              <a:gd name="connsiteX1334" fmla="*/ 67948 w 506956"/>
              <a:gd name="connsiteY1334" fmla="*/ 143505 h 506956"/>
              <a:gd name="connsiteX1335" fmla="*/ 62045 w 506956"/>
              <a:gd name="connsiteY1335" fmla="*/ 152699 h 506956"/>
              <a:gd name="connsiteX1336" fmla="*/ 68356 w 506956"/>
              <a:gd name="connsiteY1336" fmla="*/ 162545 h 506956"/>
              <a:gd name="connsiteX1337" fmla="*/ 64194 w 506956"/>
              <a:gd name="connsiteY1337" fmla="*/ 162545 h 506956"/>
              <a:gd name="connsiteX1338" fmla="*/ 59978 w 506956"/>
              <a:gd name="connsiteY1338" fmla="*/ 155854 h 506956"/>
              <a:gd name="connsiteX1339" fmla="*/ 85778 w 506956"/>
              <a:gd name="connsiteY1339" fmla="*/ 155854 h 506956"/>
              <a:gd name="connsiteX1340" fmla="*/ 81562 w 506956"/>
              <a:gd name="connsiteY1340" fmla="*/ 162545 h 506956"/>
              <a:gd name="connsiteX1341" fmla="*/ 77400 w 506956"/>
              <a:gd name="connsiteY1341" fmla="*/ 162545 h 506956"/>
              <a:gd name="connsiteX1342" fmla="*/ 83711 w 506956"/>
              <a:gd name="connsiteY1342" fmla="*/ 152699 h 506956"/>
              <a:gd name="connsiteX1343" fmla="*/ 77808 w 506956"/>
              <a:gd name="connsiteY1343" fmla="*/ 143505 h 506956"/>
              <a:gd name="connsiteX1344" fmla="*/ 81970 w 506956"/>
              <a:gd name="connsiteY1344" fmla="*/ 143505 h 506956"/>
              <a:gd name="connsiteX1345" fmla="*/ 85778 w 506956"/>
              <a:gd name="connsiteY1345" fmla="*/ 149489 h 506956"/>
              <a:gd name="connsiteX1346" fmla="*/ 89586 w 506956"/>
              <a:gd name="connsiteY1346" fmla="*/ 143505 h 506956"/>
              <a:gd name="connsiteX1347" fmla="*/ 93748 w 506956"/>
              <a:gd name="connsiteY1347" fmla="*/ 143505 h 506956"/>
              <a:gd name="connsiteX1348" fmla="*/ 87845 w 506956"/>
              <a:gd name="connsiteY1348" fmla="*/ 152699 h 506956"/>
              <a:gd name="connsiteX1349" fmla="*/ 94156 w 506956"/>
              <a:gd name="connsiteY1349" fmla="*/ 162545 h 506956"/>
              <a:gd name="connsiteX1350" fmla="*/ 89994 w 506956"/>
              <a:gd name="connsiteY1350" fmla="*/ 162545 h 506956"/>
              <a:gd name="connsiteX1351" fmla="*/ 85778 w 506956"/>
              <a:gd name="connsiteY1351" fmla="*/ 155854 h 506956"/>
              <a:gd name="connsiteX1352" fmla="*/ 111578 w 506956"/>
              <a:gd name="connsiteY1352" fmla="*/ 155854 h 506956"/>
              <a:gd name="connsiteX1353" fmla="*/ 107362 w 506956"/>
              <a:gd name="connsiteY1353" fmla="*/ 162545 h 506956"/>
              <a:gd name="connsiteX1354" fmla="*/ 103200 w 506956"/>
              <a:gd name="connsiteY1354" fmla="*/ 162545 h 506956"/>
              <a:gd name="connsiteX1355" fmla="*/ 109511 w 506956"/>
              <a:gd name="connsiteY1355" fmla="*/ 152699 h 506956"/>
              <a:gd name="connsiteX1356" fmla="*/ 103608 w 506956"/>
              <a:gd name="connsiteY1356" fmla="*/ 143505 h 506956"/>
              <a:gd name="connsiteX1357" fmla="*/ 107770 w 506956"/>
              <a:gd name="connsiteY1357" fmla="*/ 143505 h 506956"/>
              <a:gd name="connsiteX1358" fmla="*/ 111578 w 506956"/>
              <a:gd name="connsiteY1358" fmla="*/ 149489 h 506956"/>
              <a:gd name="connsiteX1359" fmla="*/ 115386 w 506956"/>
              <a:gd name="connsiteY1359" fmla="*/ 143505 h 506956"/>
              <a:gd name="connsiteX1360" fmla="*/ 119548 w 506956"/>
              <a:gd name="connsiteY1360" fmla="*/ 143505 h 506956"/>
              <a:gd name="connsiteX1361" fmla="*/ 113645 w 506956"/>
              <a:gd name="connsiteY1361" fmla="*/ 152699 h 506956"/>
              <a:gd name="connsiteX1362" fmla="*/ 119956 w 506956"/>
              <a:gd name="connsiteY1362" fmla="*/ 162545 h 506956"/>
              <a:gd name="connsiteX1363" fmla="*/ 115794 w 506956"/>
              <a:gd name="connsiteY1363" fmla="*/ 162545 h 506956"/>
              <a:gd name="connsiteX1364" fmla="*/ 111578 w 506956"/>
              <a:gd name="connsiteY1364" fmla="*/ 155854 h 506956"/>
              <a:gd name="connsiteX1365" fmla="*/ 137378 w 506956"/>
              <a:gd name="connsiteY1365" fmla="*/ 155854 h 506956"/>
              <a:gd name="connsiteX1366" fmla="*/ 133162 w 506956"/>
              <a:gd name="connsiteY1366" fmla="*/ 162545 h 506956"/>
              <a:gd name="connsiteX1367" fmla="*/ 129000 w 506956"/>
              <a:gd name="connsiteY1367" fmla="*/ 162545 h 506956"/>
              <a:gd name="connsiteX1368" fmla="*/ 135311 w 506956"/>
              <a:gd name="connsiteY1368" fmla="*/ 152699 h 506956"/>
              <a:gd name="connsiteX1369" fmla="*/ 129408 w 506956"/>
              <a:gd name="connsiteY1369" fmla="*/ 143505 h 506956"/>
              <a:gd name="connsiteX1370" fmla="*/ 133570 w 506956"/>
              <a:gd name="connsiteY1370" fmla="*/ 143505 h 506956"/>
              <a:gd name="connsiteX1371" fmla="*/ 137378 w 506956"/>
              <a:gd name="connsiteY1371" fmla="*/ 149489 h 506956"/>
              <a:gd name="connsiteX1372" fmla="*/ 141186 w 506956"/>
              <a:gd name="connsiteY1372" fmla="*/ 143505 h 506956"/>
              <a:gd name="connsiteX1373" fmla="*/ 145348 w 506956"/>
              <a:gd name="connsiteY1373" fmla="*/ 143505 h 506956"/>
              <a:gd name="connsiteX1374" fmla="*/ 139445 w 506956"/>
              <a:gd name="connsiteY1374" fmla="*/ 152699 h 506956"/>
              <a:gd name="connsiteX1375" fmla="*/ 145756 w 506956"/>
              <a:gd name="connsiteY1375" fmla="*/ 162545 h 506956"/>
              <a:gd name="connsiteX1376" fmla="*/ 141594 w 506956"/>
              <a:gd name="connsiteY1376" fmla="*/ 162545 h 506956"/>
              <a:gd name="connsiteX1377" fmla="*/ 137378 w 506956"/>
              <a:gd name="connsiteY1377" fmla="*/ 155854 h 506956"/>
              <a:gd name="connsiteX1378" fmla="*/ 163178 w 506956"/>
              <a:gd name="connsiteY1378" fmla="*/ 155854 h 506956"/>
              <a:gd name="connsiteX1379" fmla="*/ 158962 w 506956"/>
              <a:gd name="connsiteY1379" fmla="*/ 162545 h 506956"/>
              <a:gd name="connsiteX1380" fmla="*/ 154800 w 506956"/>
              <a:gd name="connsiteY1380" fmla="*/ 162545 h 506956"/>
              <a:gd name="connsiteX1381" fmla="*/ 161111 w 506956"/>
              <a:gd name="connsiteY1381" fmla="*/ 152699 h 506956"/>
              <a:gd name="connsiteX1382" fmla="*/ 155208 w 506956"/>
              <a:gd name="connsiteY1382" fmla="*/ 143505 h 506956"/>
              <a:gd name="connsiteX1383" fmla="*/ 159370 w 506956"/>
              <a:gd name="connsiteY1383" fmla="*/ 143505 h 506956"/>
              <a:gd name="connsiteX1384" fmla="*/ 163178 w 506956"/>
              <a:gd name="connsiteY1384" fmla="*/ 149489 h 506956"/>
              <a:gd name="connsiteX1385" fmla="*/ 166986 w 506956"/>
              <a:gd name="connsiteY1385" fmla="*/ 143505 h 506956"/>
              <a:gd name="connsiteX1386" fmla="*/ 171148 w 506956"/>
              <a:gd name="connsiteY1386" fmla="*/ 143505 h 506956"/>
              <a:gd name="connsiteX1387" fmla="*/ 165245 w 506956"/>
              <a:gd name="connsiteY1387" fmla="*/ 152699 h 506956"/>
              <a:gd name="connsiteX1388" fmla="*/ 171556 w 506956"/>
              <a:gd name="connsiteY1388" fmla="*/ 162545 h 506956"/>
              <a:gd name="connsiteX1389" fmla="*/ 167394 w 506956"/>
              <a:gd name="connsiteY1389" fmla="*/ 162545 h 506956"/>
              <a:gd name="connsiteX1390" fmla="*/ 163178 w 506956"/>
              <a:gd name="connsiteY1390" fmla="*/ 155854 h 506956"/>
              <a:gd name="connsiteX1391" fmla="*/ 188978 w 506956"/>
              <a:gd name="connsiteY1391" fmla="*/ 155854 h 506956"/>
              <a:gd name="connsiteX1392" fmla="*/ 184762 w 506956"/>
              <a:gd name="connsiteY1392" fmla="*/ 162545 h 506956"/>
              <a:gd name="connsiteX1393" fmla="*/ 180601 w 506956"/>
              <a:gd name="connsiteY1393" fmla="*/ 162545 h 506956"/>
              <a:gd name="connsiteX1394" fmla="*/ 186911 w 506956"/>
              <a:gd name="connsiteY1394" fmla="*/ 152699 h 506956"/>
              <a:gd name="connsiteX1395" fmla="*/ 181009 w 506956"/>
              <a:gd name="connsiteY1395" fmla="*/ 143505 h 506956"/>
              <a:gd name="connsiteX1396" fmla="*/ 185170 w 506956"/>
              <a:gd name="connsiteY1396" fmla="*/ 143505 h 506956"/>
              <a:gd name="connsiteX1397" fmla="*/ 188978 w 506956"/>
              <a:gd name="connsiteY1397" fmla="*/ 149489 h 506956"/>
              <a:gd name="connsiteX1398" fmla="*/ 192786 w 506956"/>
              <a:gd name="connsiteY1398" fmla="*/ 143505 h 506956"/>
              <a:gd name="connsiteX1399" fmla="*/ 196948 w 506956"/>
              <a:gd name="connsiteY1399" fmla="*/ 143505 h 506956"/>
              <a:gd name="connsiteX1400" fmla="*/ 191045 w 506956"/>
              <a:gd name="connsiteY1400" fmla="*/ 152699 h 506956"/>
              <a:gd name="connsiteX1401" fmla="*/ 197356 w 506956"/>
              <a:gd name="connsiteY1401" fmla="*/ 162545 h 506956"/>
              <a:gd name="connsiteX1402" fmla="*/ 193194 w 506956"/>
              <a:gd name="connsiteY1402" fmla="*/ 162545 h 506956"/>
              <a:gd name="connsiteX1403" fmla="*/ 188978 w 506956"/>
              <a:gd name="connsiteY1403" fmla="*/ 155854 h 506956"/>
              <a:gd name="connsiteX1404" fmla="*/ 214778 w 506956"/>
              <a:gd name="connsiteY1404" fmla="*/ 155854 h 506956"/>
              <a:gd name="connsiteX1405" fmla="*/ 210562 w 506956"/>
              <a:gd name="connsiteY1405" fmla="*/ 162545 h 506956"/>
              <a:gd name="connsiteX1406" fmla="*/ 206401 w 506956"/>
              <a:gd name="connsiteY1406" fmla="*/ 162545 h 506956"/>
              <a:gd name="connsiteX1407" fmla="*/ 212711 w 506956"/>
              <a:gd name="connsiteY1407" fmla="*/ 152699 h 506956"/>
              <a:gd name="connsiteX1408" fmla="*/ 206809 w 506956"/>
              <a:gd name="connsiteY1408" fmla="*/ 143505 h 506956"/>
              <a:gd name="connsiteX1409" fmla="*/ 210970 w 506956"/>
              <a:gd name="connsiteY1409" fmla="*/ 143505 h 506956"/>
              <a:gd name="connsiteX1410" fmla="*/ 214778 w 506956"/>
              <a:gd name="connsiteY1410" fmla="*/ 149489 h 506956"/>
              <a:gd name="connsiteX1411" fmla="*/ 218586 w 506956"/>
              <a:gd name="connsiteY1411" fmla="*/ 143505 h 506956"/>
              <a:gd name="connsiteX1412" fmla="*/ 222748 w 506956"/>
              <a:gd name="connsiteY1412" fmla="*/ 143505 h 506956"/>
              <a:gd name="connsiteX1413" fmla="*/ 216846 w 506956"/>
              <a:gd name="connsiteY1413" fmla="*/ 152699 h 506956"/>
              <a:gd name="connsiteX1414" fmla="*/ 223156 w 506956"/>
              <a:gd name="connsiteY1414" fmla="*/ 162545 h 506956"/>
              <a:gd name="connsiteX1415" fmla="*/ 218994 w 506956"/>
              <a:gd name="connsiteY1415" fmla="*/ 162545 h 506956"/>
              <a:gd name="connsiteX1416" fmla="*/ 214778 w 506956"/>
              <a:gd name="connsiteY1416" fmla="*/ 155854 h 506956"/>
              <a:gd name="connsiteX1417" fmla="*/ 240578 w 506956"/>
              <a:gd name="connsiteY1417" fmla="*/ 155854 h 506956"/>
              <a:gd name="connsiteX1418" fmla="*/ 236362 w 506956"/>
              <a:gd name="connsiteY1418" fmla="*/ 162545 h 506956"/>
              <a:gd name="connsiteX1419" fmla="*/ 232201 w 506956"/>
              <a:gd name="connsiteY1419" fmla="*/ 162545 h 506956"/>
              <a:gd name="connsiteX1420" fmla="*/ 238511 w 506956"/>
              <a:gd name="connsiteY1420" fmla="*/ 152699 h 506956"/>
              <a:gd name="connsiteX1421" fmla="*/ 232609 w 506956"/>
              <a:gd name="connsiteY1421" fmla="*/ 143505 h 506956"/>
              <a:gd name="connsiteX1422" fmla="*/ 236770 w 506956"/>
              <a:gd name="connsiteY1422" fmla="*/ 143505 h 506956"/>
              <a:gd name="connsiteX1423" fmla="*/ 240578 w 506956"/>
              <a:gd name="connsiteY1423" fmla="*/ 149489 h 506956"/>
              <a:gd name="connsiteX1424" fmla="*/ 244386 w 506956"/>
              <a:gd name="connsiteY1424" fmla="*/ 143505 h 506956"/>
              <a:gd name="connsiteX1425" fmla="*/ 248548 w 506956"/>
              <a:gd name="connsiteY1425" fmla="*/ 143505 h 506956"/>
              <a:gd name="connsiteX1426" fmla="*/ 242646 w 506956"/>
              <a:gd name="connsiteY1426" fmla="*/ 152699 h 506956"/>
              <a:gd name="connsiteX1427" fmla="*/ 248956 w 506956"/>
              <a:gd name="connsiteY1427" fmla="*/ 162545 h 506956"/>
              <a:gd name="connsiteX1428" fmla="*/ 244794 w 506956"/>
              <a:gd name="connsiteY1428" fmla="*/ 162545 h 506956"/>
              <a:gd name="connsiteX1429" fmla="*/ 240578 w 506956"/>
              <a:gd name="connsiteY1429" fmla="*/ 155854 h 506956"/>
              <a:gd name="connsiteX1430" fmla="*/ 266378 w 506956"/>
              <a:gd name="connsiteY1430" fmla="*/ 155854 h 506956"/>
              <a:gd name="connsiteX1431" fmla="*/ 262162 w 506956"/>
              <a:gd name="connsiteY1431" fmla="*/ 162545 h 506956"/>
              <a:gd name="connsiteX1432" fmla="*/ 258001 w 506956"/>
              <a:gd name="connsiteY1432" fmla="*/ 162545 h 506956"/>
              <a:gd name="connsiteX1433" fmla="*/ 264311 w 506956"/>
              <a:gd name="connsiteY1433" fmla="*/ 152699 h 506956"/>
              <a:gd name="connsiteX1434" fmla="*/ 258409 w 506956"/>
              <a:gd name="connsiteY1434" fmla="*/ 143505 h 506956"/>
              <a:gd name="connsiteX1435" fmla="*/ 262570 w 506956"/>
              <a:gd name="connsiteY1435" fmla="*/ 143505 h 506956"/>
              <a:gd name="connsiteX1436" fmla="*/ 266378 w 506956"/>
              <a:gd name="connsiteY1436" fmla="*/ 149489 h 506956"/>
              <a:gd name="connsiteX1437" fmla="*/ 270187 w 506956"/>
              <a:gd name="connsiteY1437" fmla="*/ 143505 h 506956"/>
              <a:gd name="connsiteX1438" fmla="*/ 274348 w 506956"/>
              <a:gd name="connsiteY1438" fmla="*/ 143505 h 506956"/>
              <a:gd name="connsiteX1439" fmla="*/ 268446 w 506956"/>
              <a:gd name="connsiteY1439" fmla="*/ 152699 h 506956"/>
              <a:gd name="connsiteX1440" fmla="*/ 274756 w 506956"/>
              <a:gd name="connsiteY1440" fmla="*/ 162545 h 506956"/>
              <a:gd name="connsiteX1441" fmla="*/ 270595 w 506956"/>
              <a:gd name="connsiteY1441" fmla="*/ 162545 h 506956"/>
              <a:gd name="connsiteX1442" fmla="*/ 266378 w 506956"/>
              <a:gd name="connsiteY1442" fmla="*/ 155854 h 506956"/>
              <a:gd name="connsiteX1443" fmla="*/ 292179 w 506956"/>
              <a:gd name="connsiteY1443" fmla="*/ 155854 h 506956"/>
              <a:gd name="connsiteX1444" fmla="*/ 287962 w 506956"/>
              <a:gd name="connsiteY1444" fmla="*/ 162545 h 506956"/>
              <a:gd name="connsiteX1445" fmla="*/ 283801 w 506956"/>
              <a:gd name="connsiteY1445" fmla="*/ 162545 h 506956"/>
              <a:gd name="connsiteX1446" fmla="*/ 290111 w 506956"/>
              <a:gd name="connsiteY1446" fmla="*/ 152699 h 506956"/>
              <a:gd name="connsiteX1447" fmla="*/ 284209 w 506956"/>
              <a:gd name="connsiteY1447" fmla="*/ 143505 h 506956"/>
              <a:gd name="connsiteX1448" fmla="*/ 288370 w 506956"/>
              <a:gd name="connsiteY1448" fmla="*/ 143505 h 506956"/>
              <a:gd name="connsiteX1449" fmla="*/ 292179 w 506956"/>
              <a:gd name="connsiteY1449" fmla="*/ 149489 h 506956"/>
              <a:gd name="connsiteX1450" fmla="*/ 295987 w 506956"/>
              <a:gd name="connsiteY1450" fmla="*/ 143505 h 506956"/>
              <a:gd name="connsiteX1451" fmla="*/ 300148 w 506956"/>
              <a:gd name="connsiteY1451" fmla="*/ 143505 h 506956"/>
              <a:gd name="connsiteX1452" fmla="*/ 294246 w 506956"/>
              <a:gd name="connsiteY1452" fmla="*/ 152699 h 506956"/>
              <a:gd name="connsiteX1453" fmla="*/ 300556 w 506956"/>
              <a:gd name="connsiteY1453" fmla="*/ 162545 h 506956"/>
              <a:gd name="connsiteX1454" fmla="*/ 296395 w 506956"/>
              <a:gd name="connsiteY1454" fmla="*/ 162545 h 506956"/>
              <a:gd name="connsiteX1455" fmla="*/ 292179 w 506956"/>
              <a:gd name="connsiteY1455" fmla="*/ 155854 h 506956"/>
              <a:gd name="connsiteX1456" fmla="*/ 317979 w 506956"/>
              <a:gd name="connsiteY1456" fmla="*/ 155854 h 506956"/>
              <a:gd name="connsiteX1457" fmla="*/ 313762 w 506956"/>
              <a:gd name="connsiteY1457" fmla="*/ 162545 h 506956"/>
              <a:gd name="connsiteX1458" fmla="*/ 309601 w 506956"/>
              <a:gd name="connsiteY1458" fmla="*/ 162545 h 506956"/>
              <a:gd name="connsiteX1459" fmla="*/ 315911 w 506956"/>
              <a:gd name="connsiteY1459" fmla="*/ 152699 h 506956"/>
              <a:gd name="connsiteX1460" fmla="*/ 310009 w 506956"/>
              <a:gd name="connsiteY1460" fmla="*/ 143505 h 506956"/>
              <a:gd name="connsiteX1461" fmla="*/ 314170 w 506956"/>
              <a:gd name="connsiteY1461" fmla="*/ 143505 h 506956"/>
              <a:gd name="connsiteX1462" fmla="*/ 317979 w 506956"/>
              <a:gd name="connsiteY1462" fmla="*/ 149489 h 506956"/>
              <a:gd name="connsiteX1463" fmla="*/ 321787 w 506956"/>
              <a:gd name="connsiteY1463" fmla="*/ 143505 h 506956"/>
              <a:gd name="connsiteX1464" fmla="*/ 325948 w 506956"/>
              <a:gd name="connsiteY1464" fmla="*/ 143505 h 506956"/>
              <a:gd name="connsiteX1465" fmla="*/ 320046 w 506956"/>
              <a:gd name="connsiteY1465" fmla="*/ 152699 h 506956"/>
              <a:gd name="connsiteX1466" fmla="*/ 326356 w 506956"/>
              <a:gd name="connsiteY1466" fmla="*/ 162545 h 506956"/>
              <a:gd name="connsiteX1467" fmla="*/ 322195 w 506956"/>
              <a:gd name="connsiteY1467" fmla="*/ 162545 h 506956"/>
              <a:gd name="connsiteX1468" fmla="*/ 317979 w 506956"/>
              <a:gd name="connsiteY1468" fmla="*/ 155854 h 506956"/>
              <a:gd name="connsiteX1469" fmla="*/ 343779 w 506956"/>
              <a:gd name="connsiteY1469" fmla="*/ 155854 h 506956"/>
              <a:gd name="connsiteX1470" fmla="*/ 339563 w 506956"/>
              <a:gd name="connsiteY1470" fmla="*/ 162545 h 506956"/>
              <a:gd name="connsiteX1471" fmla="*/ 335401 w 506956"/>
              <a:gd name="connsiteY1471" fmla="*/ 162545 h 506956"/>
              <a:gd name="connsiteX1472" fmla="*/ 341711 w 506956"/>
              <a:gd name="connsiteY1472" fmla="*/ 152699 h 506956"/>
              <a:gd name="connsiteX1473" fmla="*/ 335809 w 506956"/>
              <a:gd name="connsiteY1473" fmla="*/ 143505 h 506956"/>
              <a:gd name="connsiteX1474" fmla="*/ 339971 w 506956"/>
              <a:gd name="connsiteY1474" fmla="*/ 143505 h 506956"/>
              <a:gd name="connsiteX1475" fmla="*/ 343779 w 506956"/>
              <a:gd name="connsiteY1475" fmla="*/ 149489 h 506956"/>
              <a:gd name="connsiteX1476" fmla="*/ 347587 w 506956"/>
              <a:gd name="connsiteY1476" fmla="*/ 143505 h 506956"/>
              <a:gd name="connsiteX1477" fmla="*/ 351748 w 506956"/>
              <a:gd name="connsiteY1477" fmla="*/ 143505 h 506956"/>
              <a:gd name="connsiteX1478" fmla="*/ 345846 w 506956"/>
              <a:gd name="connsiteY1478" fmla="*/ 152699 h 506956"/>
              <a:gd name="connsiteX1479" fmla="*/ 352156 w 506956"/>
              <a:gd name="connsiteY1479" fmla="*/ 162545 h 506956"/>
              <a:gd name="connsiteX1480" fmla="*/ 347995 w 506956"/>
              <a:gd name="connsiteY1480" fmla="*/ 162545 h 506956"/>
              <a:gd name="connsiteX1481" fmla="*/ 343779 w 506956"/>
              <a:gd name="connsiteY1481" fmla="*/ 155854 h 506956"/>
              <a:gd name="connsiteX1482" fmla="*/ 369579 w 506956"/>
              <a:gd name="connsiteY1482" fmla="*/ 155854 h 506956"/>
              <a:gd name="connsiteX1483" fmla="*/ 365363 w 506956"/>
              <a:gd name="connsiteY1483" fmla="*/ 162545 h 506956"/>
              <a:gd name="connsiteX1484" fmla="*/ 361201 w 506956"/>
              <a:gd name="connsiteY1484" fmla="*/ 162545 h 506956"/>
              <a:gd name="connsiteX1485" fmla="*/ 367511 w 506956"/>
              <a:gd name="connsiteY1485" fmla="*/ 152699 h 506956"/>
              <a:gd name="connsiteX1486" fmla="*/ 361609 w 506956"/>
              <a:gd name="connsiteY1486" fmla="*/ 143505 h 506956"/>
              <a:gd name="connsiteX1487" fmla="*/ 365771 w 506956"/>
              <a:gd name="connsiteY1487" fmla="*/ 143505 h 506956"/>
              <a:gd name="connsiteX1488" fmla="*/ 369579 w 506956"/>
              <a:gd name="connsiteY1488" fmla="*/ 149489 h 506956"/>
              <a:gd name="connsiteX1489" fmla="*/ 373387 w 506956"/>
              <a:gd name="connsiteY1489" fmla="*/ 143505 h 506956"/>
              <a:gd name="connsiteX1490" fmla="*/ 377548 w 506956"/>
              <a:gd name="connsiteY1490" fmla="*/ 143505 h 506956"/>
              <a:gd name="connsiteX1491" fmla="*/ 371646 w 506956"/>
              <a:gd name="connsiteY1491" fmla="*/ 152699 h 506956"/>
              <a:gd name="connsiteX1492" fmla="*/ 377956 w 506956"/>
              <a:gd name="connsiteY1492" fmla="*/ 162545 h 506956"/>
              <a:gd name="connsiteX1493" fmla="*/ 373795 w 506956"/>
              <a:gd name="connsiteY1493" fmla="*/ 162545 h 506956"/>
              <a:gd name="connsiteX1494" fmla="*/ 369579 w 506956"/>
              <a:gd name="connsiteY1494" fmla="*/ 155854 h 506956"/>
              <a:gd name="connsiteX1495" fmla="*/ 395379 w 506956"/>
              <a:gd name="connsiteY1495" fmla="*/ 155854 h 506956"/>
              <a:gd name="connsiteX1496" fmla="*/ 391163 w 506956"/>
              <a:gd name="connsiteY1496" fmla="*/ 162545 h 506956"/>
              <a:gd name="connsiteX1497" fmla="*/ 387001 w 506956"/>
              <a:gd name="connsiteY1497" fmla="*/ 162545 h 506956"/>
              <a:gd name="connsiteX1498" fmla="*/ 393312 w 506956"/>
              <a:gd name="connsiteY1498" fmla="*/ 152699 h 506956"/>
              <a:gd name="connsiteX1499" fmla="*/ 387409 w 506956"/>
              <a:gd name="connsiteY1499" fmla="*/ 143505 h 506956"/>
              <a:gd name="connsiteX1500" fmla="*/ 391571 w 506956"/>
              <a:gd name="connsiteY1500" fmla="*/ 143505 h 506956"/>
              <a:gd name="connsiteX1501" fmla="*/ 395379 w 506956"/>
              <a:gd name="connsiteY1501" fmla="*/ 149489 h 506956"/>
              <a:gd name="connsiteX1502" fmla="*/ 399187 w 506956"/>
              <a:gd name="connsiteY1502" fmla="*/ 143505 h 506956"/>
              <a:gd name="connsiteX1503" fmla="*/ 403348 w 506956"/>
              <a:gd name="connsiteY1503" fmla="*/ 143505 h 506956"/>
              <a:gd name="connsiteX1504" fmla="*/ 397446 w 506956"/>
              <a:gd name="connsiteY1504" fmla="*/ 152699 h 506956"/>
              <a:gd name="connsiteX1505" fmla="*/ 403756 w 506956"/>
              <a:gd name="connsiteY1505" fmla="*/ 162545 h 506956"/>
              <a:gd name="connsiteX1506" fmla="*/ 399595 w 506956"/>
              <a:gd name="connsiteY1506" fmla="*/ 162545 h 506956"/>
              <a:gd name="connsiteX1507" fmla="*/ 395379 w 506956"/>
              <a:gd name="connsiteY1507" fmla="*/ 155854 h 506956"/>
              <a:gd name="connsiteX1508" fmla="*/ 421179 w 506956"/>
              <a:gd name="connsiteY1508" fmla="*/ 155854 h 506956"/>
              <a:gd name="connsiteX1509" fmla="*/ 416963 w 506956"/>
              <a:gd name="connsiteY1509" fmla="*/ 162545 h 506956"/>
              <a:gd name="connsiteX1510" fmla="*/ 412801 w 506956"/>
              <a:gd name="connsiteY1510" fmla="*/ 162545 h 506956"/>
              <a:gd name="connsiteX1511" fmla="*/ 419112 w 506956"/>
              <a:gd name="connsiteY1511" fmla="*/ 152699 h 506956"/>
              <a:gd name="connsiteX1512" fmla="*/ 413209 w 506956"/>
              <a:gd name="connsiteY1512" fmla="*/ 143505 h 506956"/>
              <a:gd name="connsiteX1513" fmla="*/ 417371 w 506956"/>
              <a:gd name="connsiteY1513" fmla="*/ 143505 h 506956"/>
              <a:gd name="connsiteX1514" fmla="*/ 421179 w 506956"/>
              <a:gd name="connsiteY1514" fmla="*/ 149489 h 506956"/>
              <a:gd name="connsiteX1515" fmla="*/ 424987 w 506956"/>
              <a:gd name="connsiteY1515" fmla="*/ 143505 h 506956"/>
              <a:gd name="connsiteX1516" fmla="*/ 429149 w 506956"/>
              <a:gd name="connsiteY1516" fmla="*/ 143505 h 506956"/>
              <a:gd name="connsiteX1517" fmla="*/ 423246 w 506956"/>
              <a:gd name="connsiteY1517" fmla="*/ 152699 h 506956"/>
              <a:gd name="connsiteX1518" fmla="*/ 429557 w 506956"/>
              <a:gd name="connsiteY1518" fmla="*/ 162545 h 506956"/>
              <a:gd name="connsiteX1519" fmla="*/ 425395 w 506956"/>
              <a:gd name="connsiteY1519" fmla="*/ 162545 h 506956"/>
              <a:gd name="connsiteX1520" fmla="*/ 421179 w 506956"/>
              <a:gd name="connsiteY1520" fmla="*/ 155854 h 506956"/>
              <a:gd name="connsiteX1521" fmla="*/ 446979 w 506956"/>
              <a:gd name="connsiteY1521" fmla="*/ 155854 h 506956"/>
              <a:gd name="connsiteX1522" fmla="*/ 442763 w 506956"/>
              <a:gd name="connsiteY1522" fmla="*/ 162545 h 506956"/>
              <a:gd name="connsiteX1523" fmla="*/ 438601 w 506956"/>
              <a:gd name="connsiteY1523" fmla="*/ 162545 h 506956"/>
              <a:gd name="connsiteX1524" fmla="*/ 444912 w 506956"/>
              <a:gd name="connsiteY1524" fmla="*/ 152699 h 506956"/>
              <a:gd name="connsiteX1525" fmla="*/ 439009 w 506956"/>
              <a:gd name="connsiteY1525" fmla="*/ 143505 h 506956"/>
              <a:gd name="connsiteX1526" fmla="*/ 443171 w 506956"/>
              <a:gd name="connsiteY1526" fmla="*/ 143505 h 506956"/>
              <a:gd name="connsiteX1527" fmla="*/ 446979 w 506956"/>
              <a:gd name="connsiteY1527" fmla="*/ 149489 h 506956"/>
              <a:gd name="connsiteX1528" fmla="*/ 450787 w 506956"/>
              <a:gd name="connsiteY1528" fmla="*/ 143505 h 506956"/>
              <a:gd name="connsiteX1529" fmla="*/ 454949 w 506956"/>
              <a:gd name="connsiteY1529" fmla="*/ 143505 h 506956"/>
              <a:gd name="connsiteX1530" fmla="*/ 449046 w 506956"/>
              <a:gd name="connsiteY1530" fmla="*/ 152699 h 506956"/>
              <a:gd name="connsiteX1531" fmla="*/ 455357 w 506956"/>
              <a:gd name="connsiteY1531" fmla="*/ 162545 h 506956"/>
              <a:gd name="connsiteX1532" fmla="*/ 451195 w 506956"/>
              <a:gd name="connsiteY1532" fmla="*/ 162545 h 506956"/>
              <a:gd name="connsiteX1533" fmla="*/ 446979 w 506956"/>
              <a:gd name="connsiteY1533" fmla="*/ 155854 h 506956"/>
              <a:gd name="connsiteX1534" fmla="*/ 472779 w 506956"/>
              <a:gd name="connsiteY1534" fmla="*/ 155854 h 506956"/>
              <a:gd name="connsiteX1535" fmla="*/ 468563 w 506956"/>
              <a:gd name="connsiteY1535" fmla="*/ 162545 h 506956"/>
              <a:gd name="connsiteX1536" fmla="*/ 464401 w 506956"/>
              <a:gd name="connsiteY1536" fmla="*/ 162545 h 506956"/>
              <a:gd name="connsiteX1537" fmla="*/ 470712 w 506956"/>
              <a:gd name="connsiteY1537" fmla="*/ 152699 h 506956"/>
              <a:gd name="connsiteX1538" fmla="*/ 464809 w 506956"/>
              <a:gd name="connsiteY1538" fmla="*/ 143505 h 506956"/>
              <a:gd name="connsiteX1539" fmla="*/ 468971 w 506956"/>
              <a:gd name="connsiteY1539" fmla="*/ 143505 h 506956"/>
              <a:gd name="connsiteX1540" fmla="*/ 472779 w 506956"/>
              <a:gd name="connsiteY1540" fmla="*/ 149489 h 506956"/>
              <a:gd name="connsiteX1541" fmla="*/ 476587 w 506956"/>
              <a:gd name="connsiteY1541" fmla="*/ 143505 h 506956"/>
              <a:gd name="connsiteX1542" fmla="*/ 480749 w 506956"/>
              <a:gd name="connsiteY1542" fmla="*/ 143505 h 506956"/>
              <a:gd name="connsiteX1543" fmla="*/ 474846 w 506956"/>
              <a:gd name="connsiteY1543" fmla="*/ 152699 h 506956"/>
              <a:gd name="connsiteX1544" fmla="*/ 481157 w 506956"/>
              <a:gd name="connsiteY1544" fmla="*/ 162545 h 506956"/>
              <a:gd name="connsiteX1545" fmla="*/ 476995 w 506956"/>
              <a:gd name="connsiteY1545" fmla="*/ 162545 h 506956"/>
              <a:gd name="connsiteX1546" fmla="*/ 472779 w 506956"/>
              <a:gd name="connsiteY1546" fmla="*/ 155854 h 506956"/>
              <a:gd name="connsiteX1547" fmla="*/ 498579 w 506956"/>
              <a:gd name="connsiteY1547" fmla="*/ 155854 h 506956"/>
              <a:gd name="connsiteX1548" fmla="*/ 494363 w 506956"/>
              <a:gd name="connsiteY1548" fmla="*/ 162545 h 506956"/>
              <a:gd name="connsiteX1549" fmla="*/ 490201 w 506956"/>
              <a:gd name="connsiteY1549" fmla="*/ 162545 h 506956"/>
              <a:gd name="connsiteX1550" fmla="*/ 496512 w 506956"/>
              <a:gd name="connsiteY1550" fmla="*/ 152699 h 506956"/>
              <a:gd name="connsiteX1551" fmla="*/ 490609 w 506956"/>
              <a:gd name="connsiteY1551" fmla="*/ 143505 h 506956"/>
              <a:gd name="connsiteX1552" fmla="*/ 494771 w 506956"/>
              <a:gd name="connsiteY1552" fmla="*/ 143505 h 506956"/>
              <a:gd name="connsiteX1553" fmla="*/ 498579 w 506956"/>
              <a:gd name="connsiteY1553" fmla="*/ 149489 h 506956"/>
              <a:gd name="connsiteX1554" fmla="*/ 502387 w 506956"/>
              <a:gd name="connsiteY1554" fmla="*/ 143505 h 506956"/>
              <a:gd name="connsiteX1555" fmla="*/ 506549 w 506956"/>
              <a:gd name="connsiteY1555" fmla="*/ 143505 h 506956"/>
              <a:gd name="connsiteX1556" fmla="*/ 500646 w 506956"/>
              <a:gd name="connsiteY1556" fmla="*/ 152699 h 506956"/>
              <a:gd name="connsiteX1557" fmla="*/ 506957 w 506956"/>
              <a:gd name="connsiteY1557" fmla="*/ 162545 h 506956"/>
              <a:gd name="connsiteX1558" fmla="*/ 502795 w 506956"/>
              <a:gd name="connsiteY1558" fmla="*/ 162545 h 506956"/>
              <a:gd name="connsiteX1559" fmla="*/ 498579 w 506956"/>
              <a:gd name="connsiteY1559" fmla="*/ 155854 h 506956"/>
              <a:gd name="connsiteX1560" fmla="*/ 8378 w 506956"/>
              <a:gd name="connsiteY1560" fmla="*/ 184555 h 506956"/>
              <a:gd name="connsiteX1561" fmla="*/ 4162 w 506956"/>
              <a:gd name="connsiteY1561" fmla="*/ 191247 h 506956"/>
              <a:gd name="connsiteX1562" fmla="*/ 0 w 506956"/>
              <a:gd name="connsiteY1562" fmla="*/ 191247 h 506956"/>
              <a:gd name="connsiteX1563" fmla="*/ 6310 w 506956"/>
              <a:gd name="connsiteY1563" fmla="*/ 181400 h 506956"/>
              <a:gd name="connsiteX1564" fmla="*/ 408 w 506956"/>
              <a:gd name="connsiteY1564" fmla="*/ 172206 h 506956"/>
              <a:gd name="connsiteX1565" fmla="*/ 4570 w 506956"/>
              <a:gd name="connsiteY1565" fmla="*/ 172206 h 506956"/>
              <a:gd name="connsiteX1566" fmla="*/ 8378 w 506956"/>
              <a:gd name="connsiteY1566" fmla="*/ 178190 h 506956"/>
              <a:gd name="connsiteX1567" fmla="*/ 12186 w 506956"/>
              <a:gd name="connsiteY1567" fmla="*/ 172206 h 506956"/>
              <a:gd name="connsiteX1568" fmla="*/ 16347 w 506956"/>
              <a:gd name="connsiteY1568" fmla="*/ 172206 h 506956"/>
              <a:gd name="connsiteX1569" fmla="*/ 10445 w 506956"/>
              <a:gd name="connsiteY1569" fmla="*/ 181400 h 506956"/>
              <a:gd name="connsiteX1570" fmla="*/ 16755 w 506956"/>
              <a:gd name="connsiteY1570" fmla="*/ 191247 h 506956"/>
              <a:gd name="connsiteX1571" fmla="*/ 12594 w 506956"/>
              <a:gd name="connsiteY1571" fmla="*/ 191247 h 506956"/>
              <a:gd name="connsiteX1572" fmla="*/ 8378 w 506956"/>
              <a:gd name="connsiteY1572" fmla="*/ 184555 h 506956"/>
              <a:gd name="connsiteX1573" fmla="*/ 34178 w 506956"/>
              <a:gd name="connsiteY1573" fmla="*/ 184555 h 506956"/>
              <a:gd name="connsiteX1574" fmla="*/ 29962 w 506956"/>
              <a:gd name="connsiteY1574" fmla="*/ 191247 h 506956"/>
              <a:gd name="connsiteX1575" fmla="*/ 25800 w 506956"/>
              <a:gd name="connsiteY1575" fmla="*/ 191247 h 506956"/>
              <a:gd name="connsiteX1576" fmla="*/ 32110 w 506956"/>
              <a:gd name="connsiteY1576" fmla="*/ 181400 h 506956"/>
              <a:gd name="connsiteX1577" fmla="*/ 26208 w 506956"/>
              <a:gd name="connsiteY1577" fmla="*/ 172206 h 506956"/>
              <a:gd name="connsiteX1578" fmla="*/ 30370 w 506956"/>
              <a:gd name="connsiteY1578" fmla="*/ 172206 h 506956"/>
              <a:gd name="connsiteX1579" fmla="*/ 34178 w 506956"/>
              <a:gd name="connsiteY1579" fmla="*/ 178190 h 506956"/>
              <a:gd name="connsiteX1580" fmla="*/ 37986 w 506956"/>
              <a:gd name="connsiteY1580" fmla="*/ 172206 h 506956"/>
              <a:gd name="connsiteX1581" fmla="*/ 42147 w 506956"/>
              <a:gd name="connsiteY1581" fmla="*/ 172206 h 506956"/>
              <a:gd name="connsiteX1582" fmla="*/ 36245 w 506956"/>
              <a:gd name="connsiteY1582" fmla="*/ 181400 h 506956"/>
              <a:gd name="connsiteX1583" fmla="*/ 42555 w 506956"/>
              <a:gd name="connsiteY1583" fmla="*/ 191247 h 506956"/>
              <a:gd name="connsiteX1584" fmla="*/ 38394 w 506956"/>
              <a:gd name="connsiteY1584" fmla="*/ 191247 h 506956"/>
              <a:gd name="connsiteX1585" fmla="*/ 34178 w 506956"/>
              <a:gd name="connsiteY1585" fmla="*/ 184555 h 506956"/>
              <a:gd name="connsiteX1586" fmla="*/ 59978 w 506956"/>
              <a:gd name="connsiteY1586" fmla="*/ 184555 h 506956"/>
              <a:gd name="connsiteX1587" fmla="*/ 55762 w 506956"/>
              <a:gd name="connsiteY1587" fmla="*/ 191247 h 506956"/>
              <a:gd name="connsiteX1588" fmla="*/ 51600 w 506956"/>
              <a:gd name="connsiteY1588" fmla="*/ 191247 h 506956"/>
              <a:gd name="connsiteX1589" fmla="*/ 57911 w 506956"/>
              <a:gd name="connsiteY1589" fmla="*/ 181400 h 506956"/>
              <a:gd name="connsiteX1590" fmla="*/ 52008 w 506956"/>
              <a:gd name="connsiteY1590" fmla="*/ 172206 h 506956"/>
              <a:gd name="connsiteX1591" fmla="*/ 56170 w 506956"/>
              <a:gd name="connsiteY1591" fmla="*/ 172206 h 506956"/>
              <a:gd name="connsiteX1592" fmla="*/ 59978 w 506956"/>
              <a:gd name="connsiteY1592" fmla="*/ 178190 h 506956"/>
              <a:gd name="connsiteX1593" fmla="*/ 63786 w 506956"/>
              <a:gd name="connsiteY1593" fmla="*/ 172206 h 506956"/>
              <a:gd name="connsiteX1594" fmla="*/ 67948 w 506956"/>
              <a:gd name="connsiteY1594" fmla="*/ 172206 h 506956"/>
              <a:gd name="connsiteX1595" fmla="*/ 62045 w 506956"/>
              <a:gd name="connsiteY1595" fmla="*/ 181400 h 506956"/>
              <a:gd name="connsiteX1596" fmla="*/ 68356 w 506956"/>
              <a:gd name="connsiteY1596" fmla="*/ 191247 h 506956"/>
              <a:gd name="connsiteX1597" fmla="*/ 64194 w 506956"/>
              <a:gd name="connsiteY1597" fmla="*/ 191247 h 506956"/>
              <a:gd name="connsiteX1598" fmla="*/ 59978 w 506956"/>
              <a:gd name="connsiteY1598" fmla="*/ 184555 h 506956"/>
              <a:gd name="connsiteX1599" fmla="*/ 85778 w 506956"/>
              <a:gd name="connsiteY1599" fmla="*/ 184555 h 506956"/>
              <a:gd name="connsiteX1600" fmla="*/ 81562 w 506956"/>
              <a:gd name="connsiteY1600" fmla="*/ 191247 h 506956"/>
              <a:gd name="connsiteX1601" fmla="*/ 77400 w 506956"/>
              <a:gd name="connsiteY1601" fmla="*/ 191247 h 506956"/>
              <a:gd name="connsiteX1602" fmla="*/ 83711 w 506956"/>
              <a:gd name="connsiteY1602" fmla="*/ 181400 h 506956"/>
              <a:gd name="connsiteX1603" fmla="*/ 77808 w 506956"/>
              <a:gd name="connsiteY1603" fmla="*/ 172206 h 506956"/>
              <a:gd name="connsiteX1604" fmla="*/ 81970 w 506956"/>
              <a:gd name="connsiteY1604" fmla="*/ 172206 h 506956"/>
              <a:gd name="connsiteX1605" fmla="*/ 85778 w 506956"/>
              <a:gd name="connsiteY1605" fmla="*/ 178190 h 506956"/>
              <a:gd name="connsiteX1606" fmla="*/ 89586 w 506956"/>
              <a:gd name="connsiteY1606" fmla="*/ 172206 h 506956"/>
              <a:gd name="connsiteX1607" fmla="*/ 93748 w 506956"/>
              <a:gd name="connsiteY1607" fmla="*/ 172206 h 506956"/>
              <a:gd name="connsiteX1608" fmla="*/ 87845 w 506956"/>
              <a:gd name="connsiteY1608" fmla="*/ 181400 h 506956"/>
              <a:gd name="connsiteX1609" fmla="*/ 94156 w 506956"/>
              <a:gd name="connsiteY1609" fmla="*/ 191247 h 506956"/>
              <a:gd name="connsiteX1610" fmla="*/ 89994 w 506956"/>
              <a:gd name="connsiteY1610" fmla="*/ 191247 h 506956"/>
              <a:gd name="connsiteX1611" fmla="*/ 85778 w 506956"/>
              <a:gd name="connsiteY1611" fmla="*/ 184555 h 506956"/>
              <a:gd name="connsiteX1612" fmla="*/ 111578 w 506956"/>
              <a:gd name="connsiteY1612" fmla="*/ 184555 h 506956"/>
              <a:gd name="connsiteX1613" fmla="*/ 107362 w 506956"/>
              <a:gd name="connsiteY1613" fmla="*/ 191247 h 506956"/>
              <a:gd name="connsiteX1614" fmla="*/ 103200 w 506956"/>
              <a:gd name="connsiteY1614" fmla="*/ 191247 h 506956"/>
              <a:gd name="connsiteX1615" fmla="*/ 109511 w 506956"/>
              <a:gd name="connsiteY1615" fmla="*/ 181400 h 506956"/>
              <a:gd name="connsiteX1616" fmla="*/ 103608 w 506956"/>
              <a:gd name="connsiteY1616" fmla="*/ 172206 h 506956"/>
              <a:gd name="connsiteX1617" fmla="*/ 107770 w 506956"/>
              <a:gd name="connsiteY1617" fmla="*/ 172206 h 506956"/>
              <a:gd name="connsiteX1618" fmla="*/ 111578 w 506956"/>
              <a:gd name="connsiteY1618" fmla="*/ 178190 h 506956"/>
              <a:gd name="connsiteX1619" fmla="*/ 115386 w 506956"/>
              <a:gd name="connsiteY1619" fmla="*/ 172206 h 506956"/>
              <a:gd name="connsiteX1620" fmla="*/ 119548 w 506956"/>
              <a:gd name="connsiteY1620" fmla="*/ 172206 h 506956"/>
              <a:gd name="connsiteX1621" fmla="*/ 113645 w 506956"/>
              <a:gd name="connsiteY1621" fmla="*/ 181400 h 506956"/>
              <a:gd name="connsiteX1622" fmla="*/ 119956 w 506956"/>
              <a:gd name="connsiteY1622" fmla="*/ 191247 h 506956"/>
              <a:gd name="connsiteX1623" fmla="*/ 115794 w 506956"/>
              <a:gd name="connsiteY1623" fmla="*/ 191247 h 506956"/>
              <a:gd name="connsiteX1624" fmla="*/ 111578 w 506956"/>
              <a:gd name="connsiteY1624" fmla="*/ 184555 h 506956"/>
              <a:gd name="connsiteX1625" fmla="*/ 137378 w 506956"/>
              <a:gd name="connsiteY1625" fmla="*/ 184555 h 506956"/>
              <a:gd name="connsiteX1626" fmla="*/ 133162 w 506956"/>
              <a:gd name="connsiteY1626" fmla="*/ 191247 h 506956"/>
              <a:gd name="connsiteX1627" fmla="*/ 129000 w 506956"/>
              <a:gd name="connsiteY1627" fmla="*/ 191247 h 506956"/>
              <a:gd name="connsiteX1628" fmla="*/ 135311 w 506956"/>
              <a:gd name="connsiteY1628" fmla="*/ 181400 h 506956"/>
              <a:gd name="connsiteX1629" fmla="*/ 129408 w 506956"/>
              <a:gd name="connsiteY1629" fmla="*/ 172206 h 506956"/>
              <a:gd name="connsiteX1630" fmla="*/ 133570 w 506956"/>
              <a:gd name="connsiteY1630" fmla="*/ 172206 h 506956"/>
              <a:gd name="connsiteX1631" fmla="*/ 137378 w 506956"/>
              <a:gd name="connsiteY1631" fmla="*/ 178190 h 506956"/>
              <a:gd name="connsiteX1632" fmla="*/ 141186 w 506956"/>
              <a:gd name="connsiteY1632" fmla="*/ 172206 h 506956"/>
              <a:gd name="connsiteX1633" fmla="*/ 145348 w 506956"/>
              <a:gd name="connsiteY1633" fmla="*/ 172206 h 506956"/>
              <a:gd name="connsiteX1634" fmla="*/ 139445 w 506956"/>
              <a:gd name="connsiteY1634" fmla="*/ 181400 h 506956"/>
              <a:gd name="connsiteX1635" fmla="*/ 145756 w 506956"/>
              <a:gd name="connsiteY1635" fmla="*/ 191247 h 506956"/>
              <a:gd name="connsiteX1636" fmla="*/ 141594 w 506956"/>
              <a:gd name="connsiteY1636" fmla="*/ 191247 h 506956"/>
              <a:gd name="connsiteX1637" fmla="*/ 137378 w 506956"/>
              <a:gd name="connsiteY1637" fmla="*/ 184555 h 506956"/>
              <a:gd name="connsiteX1638" fmla="*/ 163178 w 506956"/>
              <a:gd name="connsiteY1638" fmla="*/ 184555 h 506956"/>
              <a:gd name="connsiteX1639" fmla="*/ 158962 w 506956"/>
              <a:gd name="connsiteY1639" fmla="*/ 191247 h 506956"/>
              <a:gd name="connsiteX1640" fmla="*/ 154800 w 506956"/>
              <a:gd name="connsiteY1640" fmla="*/ 191247 h 506956"/>
              <a:gd name="connsiteX1641" fmla="*/ 161111 w 506956"/>
              <a:gd name="connsiteY1641" fmla="*/ 181400 h 506956"/>
              <a:gd name="connsiteX1642" fmla="*/ 155208 w 506956"/>
              <a:gd name="connsiteY1642" fmla="*/ 172206 h 506956"/>
              <a:gd name="connsiteX1643" fmla="*/ 159370 w 506956"/>
              <a:gd name="connsiteY1643" fmla="*/ 172206 h 506956"/>
              <a:gd name="connsiteX1644" fmla="*/ 163178 w 506956"/>
              <a:gd name="connsiteY1644" fmla="*/ 178190 h 506956"/>
              <a:gd name="connsiteX1645" fmla="*/ 166986 w 506956"/>
              <a:gd name="connsiteY1645" fmla="*/ 172206 h 506956"/>
              <a:gd name="connsiteX1646" fmla="*/ 171148 w 506956"/>
              <a:gd name="connsiteY1646" fmla="*/ 172206 h 506956"/>
              <a:gd name="connsiteX1647" fmla="*/ 165245 w 506956"/>
              <a:gd name="connsiteY1647" fmla="*/ 181400 h 506956"/>
              <a:gd name="connsiteX1648" fmla="*/ 171556 w 506956"/>
              <a:gd name="connsiteY1648" fmla="*/ 191247 h 506956"/>
              <a:gd name="connsiteX1649" fmla="*/ 167394 w 506956"/>
              <a:gd name="connsiteY1649" fmla="*/ 191247 h 506956"/>
              <a:gd name="connsiteX1650" fmla="*/ 163178 w 506956"/>
              <a:gd name="connsiteY1650" fmla="*/ 184555 h 506956"/>
              <a:gd name="connsiteX1651" fmla="*/ 188978 w 506956"/>
              <a:gd name="connsiteY1651" fmla="*/ 184555 h 506956"/>
              <a:gd name="connsiteX1652" fmla="*/ 184762 w 506956"/>
              <a:gd name="connsiteY1652" fmla="*/ 191247 h 506956"/>
              <a:gd name="connsiteX1653" fmla="*/ 180601 w 506956"/>
              <a:gd name="connsiteY1653" fmla="*/ 191247 h 506956"/>
              <a:gd name="connsiteX1654" fmla="*/ 186911 w 506956"/>
              <a:gd name="connsiteY1654" fmla="*/ 181400 h 506956"/>
              <a:gd name="connsiteX1655" fmla="*/ 181009 w 506956"/>
              <a:gd name="connsiteY1655" fmla="*/ 172206 h 506956"/>
              <a:gd name="connsiteX1656" fmla="*/ 185170 w 506956"/>
              <a:gd name="connsiteY1656" fmla="*/ 172206 h 506956"/>
              <a:gd name="connsiteX1657" fmla="*/ 188978 w 506956"/>
              <a:gd name="connsiteY1657" fmla="*/ 178190 h 506956"/>
              <a:gd name="connsiteX1658" fmla="*/ 192786 w 506956"/>
              <a:gd name="connsiteY1658" fmla="*/ 172206 h 506956"/>
              <a:gd name="connsiteX1659" fmla="*/ 196948 w 506956"/>
              <a:gd name="connsiteY1659" fmla="*/ 172206 h 506956"/>
              <a:gd name="connsiteX1660" fmla="*/ 191045 w 506956"/>
              <a:gd name="connsiteY1660" fmla="*/ 181400 h 506956"/>
              <a:gd name="connsiteX1661" fmla="*/ 197356 w 506956"/>
              <a:gd name="connsiteY1661" fmla="*/ 191247 h 506956"/>
              <a:gd name="connsiteX1662" fmla="*/ 193194 w 506956"/>
              <a:gd name="connsiteY1662" fmla="*/ 191247 h 506956"/>
              <a:gd name="connsiteX1663" fmla="*/ 188978 w 506956"/>
              <a:gd name="connsiteY1663" fmla="*/ 184555 h 506956"/>
              <a:gd name="connsiteX1664" fmla="*/ 214778 w 506956"/>
              <a:gd name="connsiteY1664" fmla="*/ 184555 h 506956"/>
              <a:gd name="connsiteX1665" fmla="*/ 210562 w 506956"/>
              <a:gd name="connsiteY1665" fmla="*/ 191247 h 506956"/>
              <a:gd name="connsiteX1666" fmla="*/ 206401 w 506956"/>
              <a:gd name="connsiteY1666" fmla="*/ 191247 h 506956"/>
              <a:gd name="connsiteX1667" fmla="*/ 212711 w 506956"/>
              <a:gd name="connsiteY1667" fmla="*/ 181400 h 506956"/>
              <a:gd name="connsiteX1668" fmla="*/ 206809 w 506956"/>
              <a:gd name="connsiteY1668" fmla="*/ 172206 h 506956"/>
              <a:gd name="connsiteX1669" fmla="*/ 210970 w 506956"/>
              <a:gd name="connsiteY1669" fmla="*/ 172206 h 506956"/>
              <a:gd name="connsiteX1670" fmla="*/ 214778 w 506956"/>
              <a:gd name="connsiteY1670" fmla="*/ 178190 h 506956"/>
              <a:gd name="connsiteX1671" fmla="*/ 218586 w 506956"/>
              <a:gd name="connsiteY1671" fmla="*/ 172206 h 506956"/>
              <a:gd name="connsiteX1672" fmla="*/ 222748 w 506956"/>
              <a:gd name="connsiteY1672" fmla="*/ 172206 h 506956"/>
              <a:gd name="connsiteX1673" fmla="*/ 216846 w 506956"/>
              <a:gd name="connsiteY1673" fmla="*/ 181400 h 506956"/>
              <a:gd name="connsiteX1674" fmla="*/ 223156 w 506956"/>
              <a:gd name="connsiteY1674" fmla="*/ 191247 h 506956"/>
              <a:gd name="connsiteX1675" fmla="*/ 218994 w 506956"/>
              <a:gd name="connsiteY1675" fmla="*/ 191247 h 506956"/>
              <a:gd name="connsiteX1676" fmla="*/ 214778 w 506956"/>
              <a:gd name="connsiteY1676" fmla="*/ 184555 h 506956"/>
              <a:gd name="connsiteX1677" fmla="*/ 240578 w 506956"/>
              <a:gd name="connsiteY1677" fmla="*/ 184555 h 506956"/>
              <a:gd name="connsiteX1678" fmla="*/ 236362 w 506956"/>
              <a:gd name="connsiteY1678" fmla="*/ 191247 h 506956"/>
              <a:gd name="connsiteX1679" fmla="*/ 232201 w 506956"/>
              <a:gd name="connsiteY1679" fmla="*/ 191247 h 506956"/>
              <a:gd name="connsiteX1680" fmla="*/ 238511 w 506956"/>
              <a:gd name="connsiteY1680" fmla="*/ 181400 h 506956"/>
              <a:gd name="connsiteX1681" fmla="*/ 232609 w 506956"/>
              <a:gd name="connsiteY1681" fmla="*/ 172206 h 506956"/>
              <a:gd name="connsiteX1682" fmla="*/ 236770 w 506956"/>
              <a:gd name="connsiteY1682" fmla="*/ 172206 h 506956"/>
              <a:gd name="connsiteX1683" fmla="*/ 240578 w 506956"/>
              <a:gd name="connsiteY1683" fmla="*/ 178190 h 506956"/>
              <a:gd name="connsiteX1684" fmla="*/ 244386 w 506956"/>
              <a:gd name="connsiteY1684" fmla="*/ 172206 h 506956"/>
              <a:gd name="connsiteX1685" fmla="*/ 248548 w 506956"/>
              <a:gd name="connsiteY1685" fmla="*/ 172206 h 506956"/>
              <a:gd name="connsiteX1686" fmla="*/ 242646 w 506956"/>
              <a:gd name="connsiteY1686" fmla="*/ 181400 h 506956"/>
              <a:gd name="connsiteX1687" fmla="*/ 248956 w 506956"/>
              <a:gd name="connsiteY1687" fmla="*/ 191247 h 506956"/>
              <a:gd name="connsiteX1688" fmla="*/ 244794 w 506956"/>
              <a:gd name="connsiteY1688" fmla="*/ 191247 h 506956"/>
              <a:gd name="connsiteX1689" fmla="*/ 240578 w 506956"/>
              <a:gd name="connsiteY1689" fmla="*/ 184555 h 506956"/>
              <a:gd name="connsiteX1690" fmla="*/ 266378 w 506956"/>
              <a:gd name="connsiteY1690" fmla="*/ 184555 h 506956"/>
              <a:gd name="connsiteX1691" fmla="*/ 262162 w 506956"/>
              <a:gd name="connsiteY1691" fmla="*/ 191247 h 506956"/>
              <a:gd name="connsiteX1692" fmla="*/ 258001 w 506956"/>
              <a:gd name="connsiteY1692" fmla="*/ 191247 h 506956"/>
              <a:gd name="connsiteX1693" fmla="*/ 264311 w 506956"/>
              <a:gd name="connsiteY1693" fmla="*/ 181400 h 506956"/>
              <a:gd name="connsiteX1694" fmla="*/ 258409 w 506956"/>
              <a:gd name="connsiteY1694" fmla="*/ 172206 h 506956"/>
              <a:gd name="connsiteX1695" fmla="*/ 262570 w 506956"/>
              <a:gd name="connsiteY1695" fmla="*/ 172206 h 506956"/>
              <a:gd name="connsiteX1696" fmla="*/ 266378 w 506956"/>
              <a:gd name="connsiteY1696" fmla="*/ 178190 h 506956"/>
              <a:gd name="connsiteX1697" fmla="*/ 270187 w 506956"/>
              <a:gd name="connsiteY1697" fmla="*/ 172206 h 506956"/>
              <a:gd name="connsiteX1698" fmla="*/ 274348 w 506956"/>
              <a:gd name="connsiteY1698" fmla="*/ 172206 h 506956"/>
              <a:gd name="connsiteX1699" fmla="*/ 268446 w 506956"/>
              <a:gd name="connsiteY1699" fmla="*/ 181400 h 506956"/>
              <a:gd name="connsiteX1700" fmla="*/ 274756 w 506956"/>
              <a:gd name="connsiteY1700" fmla="*/ 191247 h 506956"/>
              <a:gd name="connsiteX1701" fmla="*/ 270595 w 506956"/>
              <a:gd name="connsiteY1701" fmla="*/ 191247 h 506956"/>
              <a:gd name="connsiteX1702" fmla="*/ 266378 w 506956"/>
              <a:gd name="connsiteY1702" fmla="*/ 184555 h 506956"/>
              <a:gd name="connsiteX1703" fmla="*/ 292179 w 506956"/>
              <a:gd name="connsiteY1703" fmla="*/ 184555 h 506956"/>
              <a:gd name="connsiteX1704" fmla="*/ 287962 w 506956"/>
              <a:gd name="connsiteY1704" fmla="*/ 191247 h 506956"/>
              <a:gd name="connsiteX1705" fmla="*/ 283801 w 506956"/>
              <a:gd name="connsiteY1705" fmla="*/ 191247 h 506956"/>
              <a:gd name="connsiteX1706" fmla="*/ 290111 w 506956"/>
              <a:gd name="connsiteY1706" fmla="*/ 181400 h 506956"/>
              <a:gd name="connsiteX1707" fmla="*/ 284209 w 506956"/>
              <a:gd name="connsiteY1707" fmla="*/ 172206 h 506956"/>
              <a:gd name="connsiteX1708" fmla="*/ 288370 w 506956"/>
              <a:gd name="connsiteY1708" fmla="*/ 172206 h 506956"/>
              <a:gd name="connsiteX1709" fmla="*/ 292179 w 506956"/>
              <a:gd name="connsiteY1709" fmla="*/ 178190 h 506956"/>
              <a:gd name="connsiteX1710" fmla="*/ 295987 w 506956"/>
              <a:gd name="connsiteY1710" fmla="*/ 172206 h 506956"/>
              <a:gd name="connsiteX1711" fmla="*/ 300148 w 506956"/>
              <a:gd name="connsiteY1711" fmla="*/ 172206 h 506956"/>
              <a:gd name="connsiteX1712" fmla="*/ 294246 w 506956"/>
              <a:gd name="connsiteY1712" fmla="*/ 181400 h 506956"/>
              <a:gd name="connsiteX1713" fmla="*/ 300556 w 506956"/>
              <a:gd name="connsiteY1713" fmla="*/ 191247 h 506956"/>
              <a:gd name="connsiteX1714" fmla="*/ 296395 w 506956"/>
              <a:gd name="connsiteY1714" fmla="*/ 191247 h 506956"/>
              <a:gd name="connsiteX1715" fmla="*/ 292179 w 506956"/>
              <a:gd name="connsiteY1715" fmla="*/ 184555 h 506956"/>
              <a:gd name="connsiteX1716" fmla="*/ 317979 w 506956"/>
              <a:gd name="connsiteY1716" fmla="*/ 184555 h 506956"/>
              <a:gd name="connsiteX1717" fmla="*/ 313762 w 506956"/>
              <a:gd name="connsiteY1717" fmla="*/ 191247 h 506956"/>
              <a:gd name="connsiteX1718" fmla="*/ 309601 w 506956"/>
              <a:gd name="connsiteY1718" fmla="*/ 191247 h 506956"/>
              <a:gd name="connsiteX1719" fmla="*/ 315911 w 506956"/>
              <a:gd name="connsiteY1719" fmla="*/ 181400 h 506956"/>
              <a:gd name="connsiteX1720" fmla="*/ 310009 w 506956"/>
              <a:gd name="connsiteY1720" fmla="*/ 172206 h 506956"/>
              <a:gd name="connsiteX1721" fmla="*/ 314170 w 506956"/>
              <a:gd name="connsiteY1721" fmla="*/ 172206 h 506956"/>
              <a:gd name="connsiteX1722" fmla="*/ 317979 w 506956"/>
              <a:gd name="connsiteY1722" fmla="*/ 178190 h 506956"/>
              <a:gd name="connsiteX1723" fmla="*/ 321787 w 506956"/>
              <a:gd name="connsiteY1723" fmla="*/ 172206 h 506956"/>
              <a:gd name="connsiteX1724" fmla="*/ 325948 w 506956"/>
              <a:gd name="connsiteY1724" fmla="*/ 172206 h 506956"/>
              <a:gd name="connsiteX1725" fmla="*/ 320046 w 506956"/>
              <a:gd name="connsiteY1725" fmla="*/ 181400 h 506956"/>
              <a:gd name="connsiteX1726" fmla="*/ 326356 w 506956"/>
              <a:gd name="connsiteY1726" fmla="*/ 191247 h 506956"/>
              <a:gd name="connsiteX1727" fmla="*/ 322195 w 506956"/>
              <a:gd name="connsiteY1727" fmla="*/ 191247 h 506956"/>
              <a:gd name="connsiteX1728" fmla="*/ 317979 w 506956"/>
              <a:gd name="connsiteY1728" fmla="*/ 184555 h 506956"/>
              <a:gd name="connsiteX1729" fmla="*/ 343779 w 506956"/>
              <a:gd name="connsiteY1729" fmla="*/ 184555 h 506956"/>
              <a:gd name="connsiteX1730" fmla="*/ 339563 w 506956"/>
              <a:gd name="connsiteY1730" fmla="*/ 191247 h 506956"/>
              <a:gd name="connsiteX1731" fmla="*/ 335401 w 506956"/>
              <a:gd name="connsiteY1731" fmla="*/ 191247 h 506956"/>
              <a:gd name="connsiteX1732" fmla="*/ 341711 w 506956"/>
              <a:gd name="connsiteY1732" fmla="*/ 181400 h 506956"/>
              <a:gd name="connsiteX1733" fmla="*/ 335809 w 506956"/>
              <a:gd name="connsiteY1733" fmla="*/ 172206 h 506956"/>
              <a:gd name="connsiteX1734" fmla="*/ 339971 w 506956"/>
              <a:gd name="connsiteY1734" fmla="*/ 172206 h 506956"/>
              <a:gd name="connsiteX1735" fmla="*/ 343779 w 506956"/>
              <a:gd name="connsiteY1735" fmla="*/ 178190 h 506956"/>
              <a:gd name="connsiteX1736" fmla="*/ 347587 w 506956"/>
              <a:gd name="connsiteY1736" fmla="*/ 172206 h 506956"/>
              <a:gd name="connsiteX1737" fmla="*/ 351748 w 506956"/>
              <a:gd name="connsiteY1737" fmla="*/ 172206 h 506956"/>
              <a:gd name="connsiteX1738" fmla="*/ 345846 w 506956"/>
              <a:gd name="connsiteY1738" fmla="*/ 181400 h 506956"/>
              <a:gd name="connsiteX1739" fmla="*/ 352156 w 506956"/>
              <a:gd name="connsiteY1739" fmla="*/ 191247 h 506956"/>
              <a:gd name="connsiteX1740" fmla="*/ 347995 w 506956"/>
              <a:gd name="connsiteY1740" fmla="*/ 191247 h 506956"/>
              <a:gd name="connsiteX1741" fmla="*/ 343779 w 506956"/>
              <a:gd name="connsiteY1741" fmla="*/ 184555 h 506956"/>
              <a:gd name="connsiteX1742" fmla="*/ 369579 w 506956"/>
              <a:gd name="connsiteY1742" fmla="*/ 184555 h 506956"/>
              <a:gd name="connsiteX1743" fmla="*/ 365363 w 506956"/>
              <a:gd name="connsiteY1743" fmla="*/ 191247 h 506956"/>
              <a:gd name="connsiteX1744" fmla="*/ 361201 w 506956"/>
              <a:gd name="connsiteY1744" fmla="*/ 191247 h 506956"/>
              <a:gd name="connsiteX1745" fmla="*/ 367511 w 506956"/>
              <a:gd name="connsiteY1745" fmla="*/ 181400 h 506956"/>
              <a:gd name="connsiteX1746" fmla="*/ 361609 w 506956"/>
              <a:gd name="connsiteY1746" fmla="*/ 172206 h 506956"/>
              <a:gd name="connsiteX1747" fmla="*/ 365771 w 506956"/>
              <a:gd name="connsiteY1747" fmla="*/ 172206 h 506956"/>
              <a:gd name="connsiteX1748" fmla="*/ 369579 w 506956"/>
              <a:gd name="connsiteY1748" fmla="*/ 178190 h 506956"/>
              <a:gd name="connsiteX1749" fmla="*/ 373387 w 506956"/>
              <a:gd name="connsiteY1749" fmla="*/ 172206 h 506956"/>
              <a:gd name="connsiteX1750" fmla="*/ 377548 w 506956"/>
              <a:gd name="connsiteY1750" fmla="*/ 172206 h 506956"/>
              <a:gd name="connsiteX1751" fmla="*/ 371646 w 506956"/>
              <a:gd name="connsiteY1751" fmla="*/ 181400 h 506956"/>
              <a:gd name="connsiteX1752" fmla="*/ 377956 w 506956"/>
              <a:gd name="connsiteY1752" fmla="*/ 191247 h 506956"/>
              <a:gd name="connsiteX1753" fmla="*/ 373795 w 506956"/>
              <a:gd name="connsiteY1753" fmla="*/ 191247 h 506956"/>
              <a:gd name="connsiteX1754" fmla="*/ 369579 w 506956"/>
              <a:gd name="connsiteY1754" fmla="*/ 184555 h 506956"/>
              <a:gd name="connsiteX1755" fmla="*/ 395379 w 506956"/>
              <a:gd name="connsiteY1755" fmla="*/ 184555 h 506956"/>
              <a:gd name="connsiteX1756" fmla="*/ 391163 w 506956"/>
              <a:gd name="connsiteY1756" fmla="*/ 191247 h 506956"/>
              <a:gd name="connsiteX1757" fmla="*/ 387001 w 506956"/>
              <a:gd name="connsiteY1757" fmla="*/ 191247 h 506956"/>
              <a:gd name="connsiteX1758" fmla="*/ 393312 w 506956"/>
              <a:gd name="connsiteY1758" fmla="*/ 181400 h 506956"/>
              <a:gd name="connsiteX1759" fmla="*/ 387409 w 506956"/>
              <a:gd name="connsiteY1759" fmla="*/ 172206 h 506956"/>
              <a:gd name="connsiteX1760" fmla="*/ 391571 w 506956"/>
              <a:gd name="connsiteY1760" fmla="*/ 172206 h 506956"/>
              <a:gd name="connsiteX1761" fmla="*/ 395379 w 506956"/>
              <a:gd name="connsiteY1761" fmla="*/ 178190 h 506956"/>
              <a:gd name="connsiteX1762" fmla="*/ 399187 w 506956"/>
              <a:gd name="connsiteY1762" fmla="*/ 172206 h 506956"/>
              <a:gd name="connsiteX1763" fmla="*/ 403348 w 506956"/>
              <a:gd name="connsiteY1763" fmla="*/ 172206 h 506956"/>
              <a:gd name="connsiteX1764" fmla="*/ 397446 w 506956"/>
              <a:gd name="connsiteY1764" fmla="*/ 181400 h 506956"/>
              <a:gd name="connsiteX1765" fmla="*/ 403756 w 506956"/>
              <a:gd name="connsiteY1765" fmla="*/ 191247 h 506956"/>
              <a:gd name="connsiteX1766" fmla="*/ 399595 w 506956"/>
              <a:gd name="connsiteY1766" fmla="*/ 191247 h 506956"/>
              <a:gd name="connsiteX1767" fmla="*/ 395379 w 506956"/>
              <a:gd name="connsiteY1767" fmla="*/ 184555 h 506956"/>
              <a:gd name="connsiteX1768" fmla="*/ 421179 w 506956"/>
              <a:gd name="connsiteY1768" fmla="*/ 184555 h 506956"/>
              <a:gd name="connsiteX1769" fmla="*/ 416963 w 506956"/>
              <a:gd name="connsiteY1769" fmla="*/ 191247 h 506956"/>
              <a:gd name="connsiteX1770" fmla="*/ 412801 w 506956"/>
              <a:gd name="connsiteY1770" fmla="*/ 191247 h 506956"/>
              <a:gd name="connsiteX1771" fmla="*/ 419112 w 506956"/>
              <a:gd name="connsiteY1771" fmla="*/ 181400 h 506956"/>
              <a:gd name="connsiteX1772" fmla="*/ 413209 w 506956"/>
              <a:gd name="connsiteY1772" fmla="*/ 172206 h 506956"/>
              <a:gd name="connsiteX1773" fmla="*/ 417371 w 506956"/>
              <a:gd name="connsiteY1773" fmla="*/ 172206 h 506956"/>
              <a:gd name="connsiteX1774" fmla="*/ 421179 w 506956"/>
              <a:gd name="connsiteY1774" fmla="*/ 178190 h 506956"/>
              <a:gd name="connsiteX1775" fmla="*/ 424987 w 506956"/>
              <a:gd name="connsiteY1775" fmla="*/ 172206 h 506956"/>
              <a:gd name="connsiteX1776" fmla="*/ 429149 w 506956"/>
              <a:gd name="connsiteY1776" fmla="*/ 172206 h 506956"/>
              <a:gd name="connsiteX1777" fmla="*/ 423246 w 506956"/>
              <a:gd name="connsiteY1777" fmla="*/ 181400 h 506956"/>
              <a:gd name="connsiteX1778" fmla="*/ 429557 w 506956"/>
              <a:gd name="connsiteY1778" fmla="*/ 191247 h 506956"/>
              <a:gd name="connsiteX1779" fmla="*/ 425395 w 506956"/>
              <a:gd name="connsiteY1779" fmla="*/ 191247 h 506956"/>
              <a:gd name="connsiteX1780" fmla="*/ 421179 w 506956"/>
              <a:gd name="connsiteY1780" fmla="*/ 184555 h 506956"/>
              <a:gd name="connsiteX1781" fmla="*/ 446979 w 506956"/>
              <a:gd name="connsiteY1781" fmla="*/ 184555 h 506956"/>
              <a:gd name="connsiteX1782" fmla="*/ 442763 w 506956"/>
              <a:gd name="connsiteY1782" fmla="*/ 191247 h 506956"/>
              <a:gd name="connsiteX1783" fmla="*/ 438601 w 506956"/>
              <a:gd name="connsiteY1783" fmla="*/ 191247 h 506956"/>
              <a:gd name="connsiteX1784" fmla="*/ 444912 w 506956"/>
              <a:gd name="connsiteY1784" fmla="*/ 181400 h 506956"/>
              <a:gd name="connsiteX1785" fmla="*/ 439009 w 506956"/>
              <a:gd name="connsiteY1785" fmla="*/ 172206 h 506956"/>
              <a:gd name="connsiteX1786" fmla="*/ 443171 w 506956"/>
              <a:gd name="connsiteY1786" fmla="*/ 172206 h 506956"/>
              <a:gd name="connsiteX1787" fmla="*/ 446979 w 506956"/>
              <a:gd name="connsiteY1787" fmla="*/ 178190 h 506956"/>
              <a:gd name="connsiteX1788" fmla="*/ 450787 w 506956"/>
              <a:gd name="connsiteY1788" fmla="*/ 172206 h 506956"/>
              <a:gd name="connsiteX1789" fmla="*/ 454949 w 506956"/>
              <a:gd name="connsiteY1789" fmla="*/ 172206 h 506956"/>
              <a:gd name="connsiteX1790" fmla="*/ 449046 w 506956"/>
              <a:gd name="connsiteY1790" fmla="*/ 181400 h 506956"/>
              <a:gd name="connsiteX1791" fmla="*/ 455357 w 506956"/>
              <a:gd name="connsiteY1791" fmla="*/ 191247 h 506956"/>
              <a:gd name="connsiteX1792" fmla="*/ 451195 w 506956"/>
              <a:gd name="connsiteY1792" fmla="*/ 191247 h 506956"/>
              <a:gd name="connsiteX1793" fmla="*/ 446979 w 506956"/>
              <a:gd name="connsiteY1793" fmla="*/ 184555 h 506956"/>
              <a:gd name="connsiteX1794" fmla="*/ 472779 w 506956"/>
              <a:gd name="connsiteY1794" fmla="*/ 184555 h 506956"/>
              <a:gd name="connsiteX1795" fmla="*/ 468563 w 506956"/>
              <a:gd name="connsiteY1795" fmla="*/ 191247 h 506956"/>
              <a:gd name="connsiteX1796" fmla="*/ 464401 w 506956"/>
              <a:gd name="connsiteY1796" fmla="*/ 191247 h 506956"/>
              <a:gd name="connsiteX1797" fmla="*/ 470712 w 506956"/>
              <a:gd name="connsiteY1797" fmla="*/ 181400 h 506956"/>
              <a:gd name="connsiteX1798" fmla="*/ 464809 w 506956"/>
              <a:gd name="connsiteY1798" fmla="*/ 172206 h 506956"/>
              <a:gd name="connsiteX1799" fmla="*/ 468971 w 506956"/>
              <a:gd name="connsiteY1799" fmla="*/ 172206 h 506956"/>
              <a:gd name="connsiteX1800" fmla="*/ 472779 w 506956"/>
              <a:gd name="connsiteY1800" fmla="*/ 178190 h 506956"/>
              <a:gd name="connsiteX1801" fmla="*/ 476587 w 506956"/>
              <a:gd name="connsiteY1801" fmla="*/ 172206 h 506956"/>
              <a:gd name="connsiteX1802" fmla="*/ 480749 w 506956"/>
              <a:gd name="connsiteY1802" fmla="*/ 172206 h 506956"/>
              <a:gd name="connsiteX1803" fmla="*/ 474846 w 506956"/>
              <a:gd name="connsiteY1803" fmla="*/ 181400 h 506956"/>
              <a:gd name="connsiteX1804" fmla="*/ 481157 w 506956"/>
              <a:gd name="connsiteY1804" fmla="*/ 191247 h 506956"/>
              <a:gd name="connsiteX1805" fmla="*/ 476995 w 506956"/>
              <a:gd name="connsiteY1805" fmla="*/ 191247 h 506956"/>
              <a:gd name="connsiteX1806" fmla="*/ 472779 w 506956"/>
              <a:gd name="connsiteY1806" fmla="*/ 184555 h 506956"/>
              <a:gd name="connsiteX1807" fmla="*/ 498579 w 506956"/>
              <a:gd name="connsiteY1807" fmla="*/ 184555 h 506956"/>
              <a:gd name="connsiteX1808" fmla="*/ 494363 w 506956"/>
              <a:gd name="connsiteY1808" fmla="*/ 191247 h 506956"/>
              <a:gd name="connsiteX1809" fmla="*/ 490201 w 506956"/>
              <a:gd name="connsiteY1809" fmla="*/ 191247 h 506956"/>
              <a:gd name="connsiteX1810" fmla="*/ 496512 w 506956"/>
              <a:gd name="connsiteY1810" fmla="*/ 181400 h 506956"/>
              <a:gd name="connsiteX1811" fmla="*/ 490609 w 506956"/>
              <a:gd name="connsiteY1811" fmla="*/ 172206 h 506956"/>
              <a:gd name="connsiteX1812" fmla="*/ 494771 w 506956"/>
              <a:gd name="connsiteY1812" fmla="*/ 172206 h 506956"/>
              <a:gd name="connsiteX1813" fmla="*/ 498579 w 506956"/>
              <a:gd name="connsiteY1813" fmla="*/ 178190 h 506956"/>
              <a:gd name="connsiteX1814" fmla="*/ 502387 w 506956"/>
              <a:gd name="connsiteY1814" fmla="*/ 172206 h 506956"/>
              <a:gd name="connsiteX1815" fmla="*/ 506549 w 506956"/>
              <a:gd name="connsiteY1815" fmla="*/ 172206 h 506956"/>
              <a:gd name="connsiteX1816" fmla="*/ 500646 w 506956"/>
              <a:gd name="connsiteY1816" fmla="*/ 181400 h 506956"/>
              <a:gd name="connsiteX1817" fmla="*/ 506957 w 506956"/>
              <a:gd name="connsiteY1817" fmla="*/ 191247 h 506956"/>
              <a:gd name="connsiteX1818" fmla="*/ 502795 w 506956"/>
              <a:gd name="connsiteY1818" fmla="*/ 191247 h 506956"/>
              <a:gd name="connsiteX1819" fmla="*/ 498579 w 506956"/>
              <a:gd name="connsiteY1819" fmla="*/ 184555 h 506956"/>
              <a:gd name="connsiteX1820" fmla="*/ 8378 w 506956"/>
              <a:gd name="connsiteY1820" fmla="*/ 213256 h 506956"/>
              <a:gd name="connsiteX1821" fmla="*/ 4162 w 506956"/>
              <a:gd name="connsiteY1821" fmla="*/ 219947 h 506956"/>
              <a:gd name="connsiteX1822" fmla="*/ 0 w 506956"/>
              <a:gd name="connsiteY1822" fmla="*/ 219947 h 506956"/>
              <a:gd name="connsiteX1823" fmla="*/ 6310 w 506956"/>
              <a:gd name="connsiteY1823" fmla="*/ 210100 h 506956"/>
              <a:gd name="connsiteX1824" fmla="*/ 408 w 506956"/>
              <a:gd name="connsiteY1824" fmla="*/ 200907 h 506956"/>
              <a:gd name="connsiteX1825" fmla="*/ 4570 w 506956"/>
              <a:gd name="connsiteY1825" fmla="*/ 200907 h 506956"/>
              <a:gd name="connsiteX1826" fmla="*/ 8378 w 506956"/>
              <a:gd name="connsiteY1826" fmla="*/ 206891 h 506956"/>
              <a:gd name="connsiteX1827" fmla="*/ 12186 w 506956"/>
              <a:gd name="connsiteY1827" fmla="*/ 200907 h 506956"/>
              <a:gd name="connsiteX1828" fmla="*/ 16347 w 506956"/>
              <a:gd name="connsiteY1828" fmla="*/ 200907 h 506956"/>
              <a:gd name="connsiteX1829" fmla="*/ 10445 w 506956"/>
              <a:gd name="connsiteY1829" fmla="*/ 210100 h 506956"/>
              <a:gd name="connsiteX1830" fmla="*/ 16755 w 506956"/>
              <a:gd name="connsiteY1830" fmla="*/ 219947 h 506956"/>
              <a:gd name="connsiteX1831" fmla="*/ 12594 w 506956"/>
              <a:gd name="connsiteY1831" fmla="*/ 219947 h 506956"/>
              <a:gd name="connsiteX1832" fmla="*/ 8378 w 506956"/>
              <a:gd name="connsiteY1832" fmla="*/ 213256 h 506956"/>
              <a:gd name="connsiteX1833" fmla="*/ 34178 w 506956"/>
              <a:gd name="connsiteY1833" fmla="*/ 213256 h 506956"/>
              <a:gd name="connsiteX1834" fmla="*/ 29962 w 506956"/>
              <a:gd name="connsiteY1834" fmla="*/ 219947 h 506956"/>
              <a:gd name="connsiteX1835" fmla="*/ 25800 w 506956"/>
              <a:gd name="connsiteY1835" fmla="*/ 219947 h 506956"/>
              <a:gd name="connsiteX1836" fmla="*/ 32110 w 506956"/>
              <a:gd name="connsiteY1836" fmla="*/ 210100 h 506956"/>
              <a:gd name="connsiteX1837" fmla="*/ 26208 w 506956"/>
              <a:gd name="connsiteY1837" fmla="*/ 200907 h 506956"/>
              <a:gd name="connsiteX1838" fmla="*/ 30370 w 506956"/>
              <a:gd name="connsiteY1838" fmla="*/ 200907 h 506956"/>
              <a:gd name="connsiteX1839" fmla="*/ 34178 w 506956"/>
              <a:gd name="connsiteY1839" fmla="*/ 206891 h 506956"/>
              <a:gd name="connsiteX1840" fmla="*/ 37986 w 506956"/>
              <a:gd name="connsiteY1840" fmla="*/ 200907 h 506956"/>
              <a:gd name="connsiteX1841" fmla="*/ 42147 w 506956"/>
              <a:gd name="connsiteY1841" fmla="*/ 200907 h 506956"/>
              <a:gd name="connsiteX1842" fmla="*/ 36245 w 506956"/>
              <a:gd name="connsiteY1842" fmla="*/ 210100 h 506956"/>
              <a:gd name="connsiteX1843" fmla="*/ 42555 w 506956"/>
              <a:gd name="connsiteY1843" fmla="*/ 219947 h 506956"/>
              <a:gd name="connsiteX1844" fmla="*/ 38394 w 506956"/>
              <a:gd name="connsiteY1844" fmla="*/ 219947 h 506956"/>
              <a:gd name="connsiteX1845" fmla="*/ 34178 w 506956"/>
              <a:gd name="connsiteY1845" fmla="*/ 213256 h 506956"/>
              <a:gd name="connsiteX1846" fmla="*/ 59978 w 506956"/>
              <a:gd name="connsiteY1846" fmla="*/ 213256 h 506956"/>
              <a:gd name="connsiteX1847" fmla="*/ 55762 w 506956"/>
              <a:gd name="connsiteY1847" fmla="*/ 219947 h 506956"/>
              <a:gd name="connsiteX1848" fmla="*/ 51600 w 506956"/>
              <a:gd name="connsiteY1848" fmla="*/ 219947 h 506956"/>
              <a:gd name="connsiteX1849" fmla="*/ 57911 w 506956"/>
              <a:gd name="connsiteY1849" fmla="*/ 210100 h 506956"/>
              <a:gd name="connsiteX1850" fmla="*/ 52008 w 506956"/>
              <a:gd name="connsiteY1850" fmla="*/ 200907 h 506956"/>
              <a:gd name="connsiteX1851" fmla="*/ 56170 w 506956"/>
              <a:gd name="connsiteY1851" fmla="*/ 200907 h 506956"/>
              <a:gd name="connsiteX1852" fmla="*/ 59978 w 506956"/>
              <a:gd name="connsiteY1852" fmla="*/ 206891 h 506956"/>
              <a:gd name="connsiteX1853" fmla="*/ 63786 w 506956"/>
              <a:gd name="connsiteY1853" fmla="*/ 200907 h 506956"/>
              <a:gd name="connsiteX1854" fmla="*/ 67948 w 506956"/>
              <a:gd name="connsiteY1854" fmla="*/ 200907 h 506956"/>
              <a:gd name="connsiteX1855" fmla="*/ 62045 w 506956"/>
              <a:gd name="connsiteY1855" fmla="*/ 210100 h 506956"/>
              <a:gd name="connsiteX1856" fmla="*/ 68356 w 506956"/>
              <a:gd name="connsiteY1856" fmla="*/ 219947 h 506956"/>
              <a:gd name="connsiteX1857" fmla="*/ 64194 w 506956"/>
              <a:gd name="connsiteY1857" fmla="*/ 219947 h 506956"/>
              <a:gd name="connsiteX1858" fmla="*/ 59978 w 506956"/>
              <a:gd name="connsiteY1858" fmla="*/ 213256 h 506956"/>
              <a:gd name="connsiteX1859" fmla="*/ 85778 w 506956"/>
              <a:gd name="connsiteY1859" fmla="*/ 213256 h 506956"/>
              <a:gd name="connsiteX1860" fmla="*/ 81562 w 506956"/>
              <a:gd name="connsiteY1860" fmla="*/ 219947 h 506956"/>
              <a:gd name="connsiteX1861" fmla="*/ 77400 w 506956"/>
              <a:gd name="connsiteY1861" fmla="*/ 219947 h 506956"/>
              <a:gd name="connsiteX1862" fmla="*/ 83711 w 506956"/>
              <a:gd name="connsiteY1862" fmla="*/ 210100 h 506956"/>
              <a:gd name="connsiteX1863" fmla="*/ 77808 w 506956"/>
              <a:gd name="connsiteY1863" fmla="*/ 200907 h 506956"/>
              <a:gd name="connsiteX1864" fmla="*/ 81970 w 506956"/>
              <a:gd name="connsiteY1864" fmla="*/ 200907 h 506956"/>
              <a:gd name="connsiteX1865" fmla="*/ 85778 w 506956"/>
              <a:gd name="connsiteY1865" fmla="*/ 206891 h 506956"/>
              <a:gd name="connsiteX1866" fmla="*/ 89586 w 506956"/>
              <a:gd name="connsiteY1866" fmla="*/ 200907 h 506956"/>
              <a:gd name="connsiteX1867" fmla="*/ 93748 w 506956"/>
              <a:gd name="connsiteY1867" fmla="*/ 200907 h 506956"/>
              <a:gd name="connsiteX1868" fmla="*/ 87845 w 506956"/>
              <a:gd name="connsiteY1868" fmla="*/ 210100 h 506956"/>
              <a:gd name="connsiteX1869" fmla="*/ 94156 w 506956"/>
              <a:gd name="connsiteY1869" fmla="*/ 219947 h 506956"/>
              <a:gd name="connsiteX1870" fmla="*/ 89994 w 506956"/>
              <a:gd name="connsiteY1870" fmla="*/ 219947 h 506956"/>
              <a:gd name="connsiteX1871" fmla="*/ 85778 w 506956"/>
              <a:gd name="connsiteY1871" fmla="*/ 213256 h 506956"/>
              <a:gd name="connsiteX1872" fmla="*/ 111578 w 506956"/>
              <a:gd name="connsiteY1872" fmla="*/ 213256 h 506956"/>
              <a:gd name="connsiteX1873" fmla="*/ 107362 w 506956"/>
              <a:gd name="connsiteY1873" fmla="*/ 219947 h 506956"/>
              <a:gd name="connsiteX1874" fmla="*/ 103200 w 506956"/>
              <a:gd name="connsiteY1874" fmla="*/ 219947 h 506956"/>
              <a:gd name="connsiteX1875" fmla="*/ 109511 w 506956"/>
              <a:gd name="connsiteY1875" fmla="*/ 210100 h 506956"/>
              <a:gd name="connsiteX1876" fmla="*/ 103608 w 506956"/>
              <a:gd name="connsiteY1876" fmla="*/ 200907 h 506956"/>
              <a:gd name="connsiteX1877" fmla="*/ 107770 w 506956"/>
              <a:gd name="connsiteY1877" fmla="*/ 200907 h 506956"/>
              <a:gd name="connsiteX1878" fmla="*/ 111578 w 506956"/>
              <a:gd name="connsiteY1878" fmla="*/ 206891 h 506956"/>
              <a:gd name="connsiteX1879" fmla="*/ 115386 w 506956"/>
              <a:gd name="connsiteY1879" fmla="*/ 200907 h 506956"/>
              <a:gd name="connsiteX1880" fmla="*/ 119548 w 506956"/>
              <a:gd name="connsiteY1880" fmla="*/ 200907 h 506956"/>
              <a:gd name="connsiteX1881" fmla="*/ 113645 w 506956"/>
              <a:gd name="connsiteY1881" fmla="*/ 210100 h 506956"/>
              <a:gd name="connsiteX1882" fmla="*/ 119956 w 506956"/>
              <a:gd name="connsiteY1882" fmla="*/ 219947 h 506956"/>
              <a:gd name="connsiteX1883" fmla="*/ 115794 w 506956"/>
              <a:gd name="connsiteY1883" fmla="*/ 219947 h 506956"/>
              <a:gd name="connsiteX1884" fmla="*/ 111578 w 506956"/>
              <a:gd name="connsiteY1884" fmla="*/ 213256 h 506956"/>
              <a:gd name="connsiteX1885" fmla="*/ 137378 w 506956"/>
              <a:gd name="connsiteY1885" fmla="*/ 213256 h 506956"/>
              <a:gd name="connsiteX1886" fmla="*/ 133162 w 506956"/>
              <a:gd name="connsiteY1886" fmla="*/ 219947 h 506956"/>
              <a:gd name="connsiteX1887" fmla="*/ 129000 w 506956"/>
              <a:gd name="connsiteY1887" fmla="*/ 219947 h 506956"/>
              <a:gd name="connsiteX1888" fmla="*/ 135311 w 506956"/>
              <a:gd name="connsiteY1888" fmla="*/ 210100 h 506956"/>
              <a:gd name="connsiteX1889" fmla="*/ 129408 w 506956"/>
              <a:gd name="connsiteY1889" fmla="*/ 200907 h 506956"/>
              <a:gd name="connsiteX1890" fmla="*/ 133570 w 506956"/>
              <a:gd name="connsiteY1890" fmla="*/ 200907 h 506956"/>
              <a:gd name="connsiteX1891" fmla="*/ 137378 w 506956"/>
              <a:gd name="connsiteY1891" fmla="*/ 206891 h 506956"/>
              <a:gd name="connsiteX1892" fmla="*/ 141186 w 506956"/>
              <a:gd name="connsiteY1892" fmla="*/ 200907 h 506956"/>
              <a:gd name="connsiteX1893" fmla="*/ 145348 w 506956"/>
              <a:gd name="connsiteY1893" fmla="*/ 200907 h 506956"/>
              <a:gd name="connsiteX1894" fmla="*/ 139445 w 506956"/>
              <a:gd name="connsiteY1894" fmla="*/ 210100 h 506956"/>
              <a:gd name="connsiteX1895" fmla="*/ 145756 w 506956"/>
              <a:gd name="connsiteY1895" fmla="*/ 219947 h 506956"/>
              <a:gd name="connsiteX1896" fmla="*/ 141594 w 506956"/>
              <a:gd name="connsiteY1896" fmla="*/ 219947 h 506956"/>
              <a:gd name="connsiteX1897" fmla="*/ 137378 w 506956"/>
              <a:gd name="connsiteY1897" fmla="*/ 213256 h 506956"/>
              <a:gd name="connsiteX1898" fmla="*/ 163178 w 506956"/>
              <a:gd name="connsiteY1898" fmla="*/ 213256 h 506956"/>
              <a:gd name="connsiteX1899" fmla="*/ 158962 w 506956"/>
              <a:gd name="connsiteY1899" fmla="*/ 219947 h 506956"/>
              <a:gd name="connsiteX1900" fmla="*/ 154800 w 506956"/>
              <a:gd name="connsiteY1900" fmla="*/ 219947 h 506956"/>
              <a:gd name="connsiteX1901" fmla="*/ 161111 w 506956"/>
              <a:gd name="connsiteY1901" fmla="*/ 210100 h 506956"/>
              <a:gd name="connsiteX1902" fmla="*/ 155208 w 506956"/>
              <a:gd name="connsiteY1902" fmla="*/ 200907 h 506956"/>
              <a:gd name="connsiteX1903" fmla="*/ 159370 w 506956"/>
              <a:gd name="connsiteY1903" fmla="*/ 200907 h 506956"/>
              <a:gd name="connsiteX1904" fmla="*/ 163178 w 506956"/>
              <a:gd name="connsiteY1904" fmla="*/ 206891 h 506956"/>
              <a:gd name="connsiteX1905" fmla="*/ 166986 w 506956"/>
              <a:gd name="connsiteY1905" fmla="*/ 200907 h 506956"/>
              <a:gd name="connsiteX1906" fmla="*/ 171148 w 506956"/>
              <a:gd name="connsiteY1906" fmla="*/ 200907 h 506956"/>
              <a:gd name="connsiteX1907" fmla="*/ 165245 w 506956"/>
              <a:gd name="connsiteY1907" fmla="*/ 210100 h 506956"/>
              <a:gd name="connsiteX1908" fmla="*/ 171556 w 506956"/>
              <a:gd name="connsiteY1908" fmla="*/ 219947 h 506956"/>
              <a:gd name="connsiteX1909" fmla="*/ 167394 w 506956"/>
              <a:gd name="connsiteY1909" fmla="*/ 219947 h 506956"/>
              <a:gd name="connsiteX1910" fmla="*/ 163178 w 506956"/>
              <a:gd name="connsiteY1910" fmla="*/ 213256 h 506956"/>
              <a:gd name="connsiteX1911" fmla="*/ 188978 w 506956"/>
              <a:gd name="connsiteY1911" fmla="*/ 213256 h 506956"/>
              <a:gd name="connsiteX1912" fmla="*/ 184762 w 506956"/>
              <a:gd name="connsiteY1912" fmla="*/ 219947 h 506956"/>
              <a:gd name="connsiteX1913" fmla="*/ 180601 w 506956"/>
              <a:gd name="connsiteY1913" fmla="*/ 219947 h 506956"/>
              <a:gd name="connsiteX1914" fmla="*/ 186911 w 506956"/>
              <a:gd name="connsiteY1914" fmla="*/ 210100 h 506956"/>
              <a:gd name="connsiteX1915" fmla="*/ 181009 w 506956"/>
              <a:gd name="connsiteY1915" fmla="*/ 200907 h 506956"/>
              <a:gd name="connsiteX1916" fmla="*/ 185170 w 506956"/>
              <a:gd name="connsiteY1916" fmla="*/ 200907 h 506956"/>
              <a:gd name="connsiteX1917" fmla="*/ 188978 w 506956"/>
              <a:gd name="connsiteY1917" fmla="*/ 206891 h 506956"/>
              <a:gd name="connsiteX1918" fmla="*/ 192786 w 506956"/>
              <a:gd name="connsiteY1918" fmla="*/ 200907 h 506956"/>
              <a:gd name="connsiteX1919" fmla="*/ 196948 w 506956"/>
              <a:gd name="connsiteY1919" fmla="*/ 200907 h 506956"/>
              <a:gd name="connsiteX1920" fmla="*/ 191045 w 506956"/>
              <a:gd name="connsiteY1920" fmla="*/ 210100 h 506956"/>
              <a:gd name="connsiteX1921" fmla="*/ 197356 w 506956"/>
              <a:gd name="connsiteY1921" fmla="*/ 219947 h 506956"/>
              <a:gd name="connsiteX1922" fmla="*/ 193194 w 506956"/>
              <a:gd name="connsiteY1922" fmla="*/ 219947 h 506956"/>
              <a:gd name="connsiteX1923" fmla="*/ 188978 w 506956"/>
              <a:gd name="connsiteY1923" fmla="*/ 213256 h 506956"/>
              <a:gd name="connsiteX1924" fmla="*/ 214778 w 506956"/>
              <a:gd name="connsiteY1924" fmla="*/ 213256 h 506956"/>
              <a:gd name="connsiteX1925" fmla="*/ 210562 w 506956"/>
              <a:gd name="connsiteY1925" fmla="*/ 219947 h 506956"/>
              <a:gd name="connsiteX1926" fmla="*/ 206401 w 506956"/>
              <a:gd name="connsiteY1926" fmla="*/ 219947 h 506956"/>
              <a:gd name="connsiteX1927" fmla="*/ 212711 w 506956"/>
              <a:gd name="connsiteY1927" fmla="*/ 210100 h 506956"/>
              <a:gd name="connsiteX1928" fmla="*/ 206809 w 506956"/>
              <a:gd name="connsiteY1928" fmla="*/ 200907 h 506956"/>
              <a:gd name="connsiteX1929" fmla="*/ 210970 w 506956"/>
              <a:gd name="connsiteY1929" fmla="*/ 200907 h 506956"/>
              <a:gd name="connsiteX1930" fmla="*/ 214778 w 506956"/>
              <a:gd name="connsiteY1930" fmla="*/ 206891 h 506956"/>
              <a:gd name="connsiteX1931" fmla="*/ 218586 w 506956"/>
              <a:gd name="connsiteY1931" fmla="*/ 200907 h 506956"/>
              <a:gd name="connsiteX1932" fmla="*/ 222748 w 506956"/>
              <a:gd name="connsiteY1932" fmla="*/ 200907 h 506956"/>
              <a:gd name="connsiteX1933" fmla="*/ 216846 w 506956"/>
              <a:gd name="connsiteY1933" fmla="*/ 210100 h 506956"/>
              <a:gd name="connsiteX1934" fmla="*/ 223156 w 506956"/>
              <a:gd name="connsiteY1934" fmla="*/ 219947 h 506956"/>
              <a:gd name="connsiteX1935" fmla="*/ 218994 w 506956"/>
              <a:gd name="connsiteY1935" fmla="*/ 219947 h 506956"/>
              <a:gd name="connsiteX1936" fmla="*/ 214778 w 506956"/>
              <a:gd name="connsiteY1936" fmla="*/ 213256 h 506956"/>
              <a:gd name="connsiteX1937" fmla="*/ 240578 w 506956"/>
              <a:gd name="connsiteY1937" fmla="*/ 213256 h 506956"/>
              <a:gd name="connsiteX1938" fmla="*/ 236362 w 506956"/>
              <a:gd name="connsiteY1938" fmla="*/ 219947 h 506956"/>
              <a:gd name="connsiteX1939" fmla="*/ 232201 w 506956"/>
              <a:gd name="connsiteY1939" fmla="*/ 219947 h 506956"/>
              <a:gd name="connsiteX1940" fmla="*/ 238511 w 506956"/>
              <a:gd name="connsiteY1940" fmla="*/ 210100 h 506956"/>
              <a:gd name="connsiteX1941" fmla="*/ 232609 w 506956"/>
              <a:gd name="connsiteY1941" fmla="*/ 200907 h 506956"/>
              <a:gd name="connsiteX1942" fmla="*/ 236770 w 506956"/>
              <a:gd name="connsiteY1942" fmla="*/ 200907 h 506956"/>
              <a:gd name="connsiteX1943" fmla="*/ 240578 w 506956"/>
              <a:gd name="connsiteY1943" fmla="*/ 206891 h 506956"/>
              <a:gd name="connsiteX1944" fmla="*/ 244386 w 506956"/>
              <a:gd name="connsiteY1944" fmla="*/ 200907 h 506956"/>
              <a:gd name="connsiteX1945" fmla="*/ 248548 w 506956"/>
              <a:gd name="connsiteY1945" fmla="*/ 200907 h 506956"/>
              <a:gd name="connsiteX1946" fmla="*/ 242646 w 506956"/>
              <a:gd name="connsiteY1946" fmla="*/ 210100 h 506956"/>
              <a:gd name="connsiteX1947" fmla="*/ 248956 w 506956"/>
              <a:gd name="connsiteY1947" fmla="*/ 219947 h 506956"/>
              <a:gd name="connsiteX1948" fmla="*/ 244794 w 506956"/>
              <a:gd name="connsiteY1948" fmla="*/ 219947 h 506956"/>
              <a:gd name="connsiteX1949" fmla="*/ 240578 w 506956"/>
              <a:gd name="connsiteY1949" fmla="*/ 213256 h 506956"/>
              <a:gd name="connsiteX1950" fmla="*/ 266378 w 506956"/>
              <a:gd name="connsiteY1950" fmla="*/ 213256 h 506956"/>
              <a:gd name="connsiteX1951" fmla="*/ 262162 w 506956"/>
              <a:gd name="connsiteY1951" fmla="*/ 219947 h 506956"/>
              <a:gd name="connsiteX1952" fmla="*/ 258001 w 506956"/>
              <a:gd name="connsiteY1952" fmla="*/ 219947 h 506956"/>
              <a:gd name="connsiteX1953" fmla="*/ 264311 w 506956"/>
              <a:gd name="connsiteY1953" fmla="*/ 210100 h 506956"/>
              <a:gd name="connsiteX1954" fmla="*/ 258409 w 506956"/>
              <a:gd name="connsiteY1954" fmla="*/ 200907 h 506956"/>
              <a:gd name="connsiteX1955" fmla="*/ 262570 w 506956"/>
              <a:gd name="connsiteY1955" fmla="*/ 200907 h 506956"/>
              <a:gd name="connsiteX1956" fmla="*/ 266378 w 506956"/>
              <a:gd name="connsiteY1956" fmla="*/ 206891 h 506956"/>
              <a:gd name="connsiteX1957" fmla="*/ 270187 w 506956"/>
              <a:gd name="connsiteY1957" fmla="*/ 200907 h 506956"/>
              <a:gd name="connsiteX1958" fmla="*/ 274348 w 506956"/>
              <a:gd name="connsiteY1958" fmla="*/ 200907 h 506956"/>
              <a:gd name="connsiteX1959" fmla="*/ 268446 w 506956"/>
              <a:gd name="connsiteY1959" fmla="*/ 210100 h 506956"/>
              <a:gd name="connsiteX1960" fmla="*/ 274756 w 506956"/>
              <a:gd name="connsiteY1960" fmla="*/ 219947 h 506956"/>
              <a:gd name="connsiteX1961" fmla="*/ 270595 w 506956"/>
              <a:gd name="connsiteY1961" fmla="*/ 219947 h 506956"/>
              <a:gd name="connsiteX1962" fmla="*/ 266378 w 506956"/>
              <a:gd name="connsiteY1962" fmla="*/ 213256 h 506956"/>
              <a:gd name="connsiteX1963" fmla="*/ 292179 w 506956"/>
              <a:gd name="connsiteY1963" fmla="*/ 213256 h 506956"/>
              <a:gd name="connsiteX1964" fmla="*/ 287962 w 506956"/>
              <a:gd name="connsiteY1964" fmla="*/ 219947 h 506956"/>
              <a:gd name="connsiteX1965" fmla="*/ 283801 w 506956"/>
              <a:gd name="connsiteY1965" fmla="*/ 219947 h 506956"/>
              <a:gd name="connsiteX1966" fmla="*/ 290111 w 506956"/>
              <a:gd name="connsiteY1966" fmla="*/ 210100 h 506956"/>
              <a:gd name="connsiteX1967" fmla="*/ 284209 w 506956"/>
              <a:gd name="connsiteY1967" fmla="*/ 200907 h 506956"/>
              <a:gd name="connsiteX1968" fmla="*/ 288370 w 506956"/>
              <a:gd name="connsiteY1968" fmla="*/ 200907 h 506956"/>
              <a:gd name="connsiteX1969" fmla="*/ 292179 w 506956"/>
              <a:gd name="connsiteY1969" fmla="*/ 206891 h 506956"/>
              <a:gd name="connsiteX1970" fmla="*/ 295987 w 506956"/>
              <a:gd name="connsiteY1970" fmla="*/ 200907 h 506956"/>
              <a:gd name="connsiteX1971" fmla="*/ 300148 w 506956"/>
              <a:gd name="connsiteY1971" fmla="*/ 200907 h 506956"/>
              <a:gd name="connsiteX1972" fmla="*/ 294246 w 506956"/>
              <a:gd name="connsiteY1972" fmla="*/ 210100 h 506956"/>
              <a:gd name="connsiteX1973" fmla="*/ 300556 w 506956"/>
              <a:gd name="connsiteY1973" fmla="*/ 219947 h 506956"/>
              <a:gd name="connsiteX1974" fmla="*/ 296395 w 506956"/>
              <a:gd name="connsiteY1974" fmla="*/ 219947 h 506956"/>
              <a:gd name="connsiteX1975" fmla="*/ 292179 w 506956"/>
              <a:gd name="connsiteY1975" fmla="*/ 213256 h 506956"/>
              <a:gd name="connsiteX1976" fmla="*/ 317979 w 506956"/>
              <a:gd name="connsiteY1976" fmla="*/ 213256 h 506956"/>
              <a:gd name="connsiteX1977" fmla="*/ 313762 w 506956"/>
              <a:gd name="connsiteY1977" fmla="*/ 219947 h 506956"/>
              <a:gd name="connsiteX1978" fmla="*/ 309601 w 506956"/>
              <a:gd name="connsiteY1978" fmla="*/ 219947 h 506956"/>
              <a:gd name="connsiteX1979" fmla="*/ 315911 w 506956"/>
              <a:gd name="connsiteY1979" fmla="*/ 210100 h 506956"/>
              <a:gd name="connsiteX1980" fmla="*/ 310009 w 506956"/>
              <a:gd name="connsiteY1980" fmla="*/ 200907 h 506956"/>
              <a:gd name="connsiteX1981" fmla="*/ 314170 w 506956"/>
              <a:gd name="connsiteY1981" fmla="*/ 200907 h 506956"/>
              <a:gd name="connsiteX1982" fmla="*/ 317979 w 506956"/>
              <a:gd name="connsiteY1982" fmla="*/ 206891 h 506956"/>
              <a:gd name="connsiteX1983" fmla="*/ 321787 w 506956"/>
              <a:gd name="connsiteY1983" fmla="*/ 200907 h 506956"/>
              <a:gd name="connsiteX1984" fmla="*/ 325948 w 506956"/>
              <a:gd name="connsiteY1984" fmla="*/ 200907 h 506956"/>
              <a:gd name="connsiteX1985" fmla="*/ 320046 w 506956"/>
              <a:gd name="connsiteY1985" fmla="*/ 210100 h 506956"/>
              <a:gd name="connsiteX1986" fmla="*/ 326356 w 506956"/>
              <a:gd name="connsiteY1986" fmla="*/ 219947 h 506956"/>
              <a:gd name="connsiteX1987" fmla="*/ 322195 w 506956"/>
              <a:gd name="connsiteY1987" fmla="*/ 219947 h 506956"/>
              <a:gd name="connsiteX1988" fmla="*/ 317979 w 506956"/>
              <a:gd name="connsiteY1988" fmla="*/ 213256 h 506956"/>
              <a:gd name="connsiteX1989" fmla="*/ 343779 w 506956"/>
              <a:gd name="connsiteY1989" fmla="*/ 213256 h 506956"/>
              <a:gd name="connsiteX1990" fmla="*/ 339563 w 506956"/>
              <a:gd name="connsiteY1990" fmla="*/ 219947 h 506956"/>
              <a:gd name="connsiteX1991" fmla="*/ 335401 w 506956"/>
              <a:gd name="connsiteY1991" fmla="*/ 219947 h 506956"/>
              <a:gd name="connsiteX1992" fmla="*/ 341711 w 506956"/>
              <a:gd name="connsiteY1992" fmla="*/ 210100 h 506956"/>
              <a:gd name="connsiteX1993" fmla="*/ 335809 w 506956"/>
              <a:gd name="connsiteY1993" fmla="*/ 200907 h 506956"/>
              <a:gd name="connsiteX1994" fmla="*/ 339971 w 506956"/>
              <a:gd name="connsiteY1994" fmla="*/ 200907 h 506956"/>
              <a:gd name="connsiteX1995" fmla="*/ 343779 w 506956"/>
              <a:gd name="connsiteY1995" fmla="*/ 206891 h 506956"/>
              <a:gd name="connsiteX1996" fmla="*/ 347587 w 506956"/>
              <a:gd name="connsiteY1996" fmla="*/ 200907 h 506956"/>
              <a:gd name="connsiteX1997" fmla="*/ 351748 w 506956"/>
              <a:gd name="connsiteY1997" fmla="*/ 200907 h 506956"/>
              <a:gd name="connsiteX1998" fmla="*/ 345846 w 506956"/>
              <a:gd name="connsiteY1998" fmla="*/ 210100 h 506956"/>
              <a:gd name="connsiteX1999" fmla="*/ 352156 w 506956"/>
              <a:gd name="connsiteY1999" fmla="*/ 219947 h 506956"/>
              <a:gd name="connsiteX2000" fmla="*/ 347995 w 506956"/>
              <a:gd name="connsiteY2000" fmla="*/ 219947 h 506956"/>
              <a:gd name="connsiteX2001" fmla="*/ 343779 w 506956"/>
              <a:gd name="connsiteY2001" fmla="*/ 213256 h 506956"/>
              <a:gd name="connsiteX2002" fmla="*/ 369579 w 506956"/>
              <a:gd name="connsiteY2002" fmla="*/ 213256 h 506956"/>
              <a:gd name="connsiteX2003" fmla="*/ 365363 w 506956"/>
              <a:gd name="connsiteY2003" fmla="*/ 219947 h 506956"/>
              <a:gd name="connsiteX2004" fmla="*/ 361201 w 506956"/>
              <a:gd name="connsiteY2004" fmla="*/ 219947 h 506956"/>
              <a:gd name="connsiteX2005" fmla="*/ 367511 w 506956"/>
              <a:gd name="connsiteY2005" fmla="*/ 210100 h 506956"/>
              <a:gd name="connsiteX2006" fmla="*/ 361609 w 506956"/>
              <a:gd name="connsiteY2006" fmla="*/ 200907 h 506956"/>
              <a:gd name="connsiteX2007" fmla="*/ 365771 w 506956"/>
              <a:gd name="connsiteY2007" fmla="*/ 200907 h 506956"/>
              <a:gd name="connsiteX2008" fmla="*/ 369579 w 506956"/>
              <a:gd name="connsiteY2008" fmla="*/ 206891 h 506956"/>
              <a:gd name="connsiteX2009" fmla="*/ 373387 w 506956"/>
              <a:gd name="connsiteY2009" fmla="*/ 200907 h 506956"/>
              <a:gd name="connsiteX2010" fmla="*/ 377548 w 506956"/>
              <a:gd name="connsiteY2010" fmla="*/ 200907 h 506956"/>
              <a:gd name="connsiteX2011" fmla="*/ 371646 w 506956"/>
              <a:gd name="connsiteY2011" fmla="*/ 210100 h 506956"/>
              <a:gd name="connsiteX2012" fmla="*/ 377956 w 506956"/>
              <a:gd name="connsiteY2012" fmla="*/ 219947 h 506956"/>
              <a:gd name="connsiteX2013" fmla="*/ 373795 w 506956"/>
              <a:gd name="connsiteY2013" fmla="*/ 219947 h 506956"/>
              <a:gd name="connsiteX2014" fmla="*/ 369579 w 506956"/>
              <a:gd name="connsiteY2014" fmla="*/ 213256 h 506956"/>
              <a:gd name="connsiteX2015" fmla="*/ 395379 w 506956"/>
              <a:gd name="connsiteY2015" fmla="*/ 213256 h 506956"/>
              <a:gd name="connsiteX2016" fmla="*/ 391163 w 506956"/>
              <a:gd name="connsiteY2016" fmla="*/ 219947 h 506956"/>
              <a:gd name="connsiteX2017" fmla="*/ 387001 w 506956"/>
              <a:gd name="connsiteY2017" fmla="*/ 219947 h 506956"/>
              <a:gd name="connsiteX2018" fmla="*/ 393312 w 506956"/>
              <a:gd name="connsiteY2018" fmla="*/ 210100 h 506956"/>
              <a:gd name="connsiteX2019" fmla="*/ 387409 w 506956"/>
              <a:gd name="connsiteY2019" fmla="*/ 200907 h 506956"/>
              <a:gd name="connsiteX2020" fmla="*/ 391571 w 506956"/>
              <a:gd name="connsiteY2020" fmla="*/ 200907 h 506956"/>
              <a:gd name="connsiteX2021" fmla="*/ 395379 w 506956"/>
              <a:gd name="connsiteY2021" fmla="*/ 206891 h 506956"/>
              <a:gd name="connsiteX2022" fmla="*/ 399187 w 506956"/>
              <a:gd name="connsiteY2022" fmla="*/ 200907 h 506956"/>
              <a:gd name="connsiteX2023" fmla="*/ 403348 w 506956"/>
              <a:gd name="connsiteY2023" fmla="*/ 200907 h 506956"/>
              <a:gd name="connsiteX2024" fmla="*/ 397446 w 506956"/>
              <a:gd name="connsiteY2024" fmla="*/ 210100 h 506956"/>
              <a:gd name="connsiteX2025" fmla="*/ 403756 w 506956"/>
              <a:gd name="connsiteY2025" fmla="*/ 219947 h 506956"/>
              <a:gd name="connsiteX2026" fmla="*/ 399595 w 506956"/>
              <a:gd name="connsiteY2026" fmla="*/ 219947 h 506956"/>
              <a:gd name="connsiteX2027" fmla="*/ 395379 w 506956"/>
              <a:gd name="connsiteY2027" fmla="*/ 213256 h 506956"/>
              <a:gd name="connsiteX2028" fmla="*/ 421179 w 506956"/>
              <a:gd name="connsiteY2028" fmla="*/ 213256 h 506956"/>
              <a:gd name="connsiteX2029" fmla="*/ 416963 w 506956"/>
              <a:gd name="connsiteY2029" fmla="*/ 219947 h 506956"/>
              <a:gd name="connsiteX2030" fmla="*/ 412801 w 506956"/>
              <a:gd name="connsiteY2030" fmla="*/ 219947 h 506956"/>
              <a:gd name="connsiteX2031" fmla="*/ 419112 w 506956"/>
              <a:gd name="connsiteY2031" fmla="*/ 210100 h 506956"/>
              <a:gd name="connsiteX2032" fmla="*/ 413209 w 506956"/>
              <a:gd name="connsiteY2032" fmla="*/ 200907 h 506956"/>
              <a:gd name="connsiteX2033" fmla="*/ 417371 w 506956"/>
              <a:gd name="connsiteY2033" fmla="*/ 200907 h 506956"/>
              <a:gd name="connsiteX2034" fmla="*/ 421179 w 506956"/>
              <a:gd name="connsiteY2034" fmla="*/ 206891 h 506956"/>
              <a:gd name="connsiteX2035" fmla="*/ 424987 w 506956"/>
              <a:gd name="connsiteY2035" fmla="*/ 200907 h 506956"/>
              <a:gd name="connsiteX2036" fmla="*/ 429149 w 506956"/>
              <a:gd name="connsiteY2036" fmla="*/ 200907 h 506956"/>
              <a:gd name="connsiteX2037" fmla="*/ 423246 w 506956"/>
              <a:gd name="connsiteY2037" fmla="*/ 210100 h 506956"/>
              <a:gd name="connsiteX2038" fmla="*/ 429557 w 506956"/>
              <a:gd name="connsiteY2038" fmla="*/ 219947 h 506956"/>
              <a:gd name="connsiteX2039" fmla="*/ 425395 w 506956"/>
              <a:gd name="connsiteY2039" fmla="*/ 219947 h 506956"/>
              <a:gd name="connsiteX2040" fmla="*/ 421179 w 506956"/>
              <a:gd name="connsiteY2040" fmla="*/ 213256 h 506956"/>
              <a:gd name="connsiteX2041" fmla="*/ 446979 w 506956"/>
              <a:gd name="connsiteY2041" fmla="*/ 213256 h 506956"/>
              <a:gd name="connsiteX2042" fmla="*/ 442763 w 506956"/>
              <a:gd name="connsiteY2042" fmla="*/ 219947 h 506956"/>
              <a:gd name="connsiteX2043" fmla="*/ 438601 w 506956"/>
              <a:gd name="connsiteY2043" fmla="*/ 219947 h 506956"/>
              <a:gd name="connsiteX2044" fmla="*/ 444912 w 506956"/>
              <a:gd name="connsiteY2044" fmla="*/ 210100 h 506956"/>
              <a:gd name="connsiteX2045" fmla="*/ 439009 w 506956"/>
              <a:gd name="connsiteY2045" fmla="*/ 200907 h 506956"/>
              <a:gd name="connsiteX2046" fmla="*/ 443171 w 506956"/>
              <a:gd name="connsiteY2046" fmla="*/ 200907 h 506956"/>
              <a:gd name="connsiteX2047" fmla="*/ 446979 w 506956"/>
              <a:gd name="connsiteY2047" fmla="*/ 206891 h 506956"/>
              <a:gd name="connsiteX2048" fmla="*/ 450787 w 506956"/>
              <a:gd name="connsiteY2048" fmla="*/ 200907 h 506956"/>
              <a:gd name="connsiteX2049" fmla="*/ 454949 w 506956"/>
              <a:gd name="connsiteY2049" fmla="*/ 200907 h 506956"/>
              <a:gd name="connsiteX2050" fmla="*/ 449046 w 506956"/>
              <a:gd name="connsiteY2050" fmla="*/ 210100 h 506956"/>
              <a:gd name="connsiteX2051" fmla="*/ 455357 w 506956"/>
              <a:gd name="connsiteY2051" fmla="*/ 219947 h 506956"/>
              <a:gd name="connsiteX2052" fmla="*/ 451195 w 506956"/>
              <a:gd name="connsiteY2052" fmla="*/ 219947 h 506956"/>
              <a:gd name="connsiteX2053" fmla="*/ 446979 w 506956"/>
              <a:gd name="connsiteY2053" fmla="*/ 213256 h 506956"/>
              <a:gd name="connsiteX2054" fmla="*/ 472779 w 506956"/>
              <a:gd name="connsiteY2054" fmla="*/ 213256 h 506956"/>
              <a:gd name="connsiteX2055" fmla="*/ 468563 w 506956"/>
              <a:gd name="connsiteY2055" fmla="*/ 219947 h 506956"/>
              <a:gd name="connsiteX2056" fmla="*/ 464401 w 506956"/>
              <a:gd name="connsiteY2056" fmla="*/ 219947 h 506956"/>
              <a:gd name="connsiteX2057" fmla="*/ 470712 w 506956"/>
              <a:gd name="connsiteY2057" fmla="*/ 210100 h 506956"/>
              <a:gd name="connsiteX2058" fmla="*/ 464809 w 506956"/>
              <a:gd name="connsiteY2058" fmla="*/ 200907 h 506956"/>
              <a:gd name="connsiteX2059" fmla="*/ 468971 w 506956"/>
              <a:gd name="connsiteY2059" fmla="*/ 200907 h 506956"/>
              <a:gd name="connsiteX2060" fmla="*/ 472779 w 506956"/>
              <a:gd name="connsiteY2060" fmla="*/ 206891 h 506956"/>
              <a:gd name="connsiteX2061" fmla="*/ 476587 w 506956"/>
              <a:gd name="connsiteY2061" fmla="*/ 200907 h 506956"/>
              <a:gd name="connsiteX2062" fmla="*/ 480749 w 506956"/>
              <a:gd name="connsiteY2062" fmla="*/ 200907 h 506956"/>
              <a:gd name="connsiteX2063" fmla="*/ 474846 w 506956"/>
              <a:gd name="connsiteY2063" fmla="*/ 210100 h 506956"/>
              <a:gd name="connsiteX2064" fmla="*/ 481157 w 506956"/>
              <a:gd name="connsiteY2064" fmla="*/ 219947 h 506956"/>
              <a:gd name="connsiteX2065" fmla="*/ 476995 w 506956"/>
              <a:gd name="connsiteY2065" fmla="*/ 219947 h 506956"/>
              <a:gd name="connsiteX2066" fmla="*/ 472779 w 506956"/>
              <a:gd name="connsiteY2066" fmla="*/ 213256 h 506956"/>
              <a:gd name="connsiteX2067" fmla="*/ 498579 w 506956"/>
              <a:gd name="connsiteY2067" fmla="*/ 213256 h 506956"/>
              <a:gd name="connsiteX2068" fmla="*/ 494363 w 506956"/>
              <a:gd name="connsiteY2068" fmla="*/ 219947 h 506956"/>
              <a:gd name="connsiteX2069" fmla="*/ 490201 w 506956"/>
              <a:gd name="connsiteY2069" fmla="*/ 219947 h 506956"/>
              <a:gd name="connsiteX2070" fmla="*/ 496512 w 506956"/>
              <a:gd name="connsiteY2070" fmla="*/ 210100 h 506956"/>
              <a:gd name="connsiteX2071" fmla="*/ 490609 w 506956"/>
              <a:gd name="connsiteY2071" fmla="*/ 200907 h 506956"/>
              <a:gd name="connsiteX2072" fmla="*/ 494771 w 506956"/>
              <a:gd name="connsiteY2072" fmla="*/ 200907 h 506956"/>
              <a:gd name="connsiteX2073" fmla="*/ 498579 w 506956"/>
              <a:gd name="connsiteY2073" fmla="*/ 206891 h 506956"/>
              <a:gd name="connsiteX2074" fmla="*/ 502387 w 506956"/>
              <a:gd name="connsiteY2074" fmla="*/ 200907 h 506956"/>
              <a:gd name="connsiteX2075" fmla="*/ 506549 w 506956"/>
              <a:gd name="connsiteY2075" fmla="*/ 200907 h 506956"/>
              <a:gd name="connsiteX2076" fmla="*/ 500646 w 506956"/>
              <a:gd name="connsiteY2076" fmla="*/ 210100 h 506956"/>
              <a:gd name="connsiteX2077" fmla="*/ 506957 w 506956"/>
              <a:gd name="connsiteY2077" fmla="*/ 219947 h 506956"/>
              <a:gd name="connsiteX2078" fmla="*/ 502795 w 506956"/>
              <a:gd name="connsiteY2078" fmla="*/ 219947 h 506956"/>
              <a:gd name="connsiteX2079" fmla="*/ 498579 w 506956"/>
              <a:gd name="connsiteY2079" fmla="*/ 213256 h 506956"/>
              <a:gd name="connsiteX2080" fmla="*/ 8378 w 506956"/>
              <a:gd name="connsiteY2080" fmla="*/ 241957 h 506956"/>
              <a:gd name="connsiteX2081" fmla="*/ 4162 w 506956"/>
              <a:gd name="connsiteY2081" fmla="*/ 248648 h 506956"/>
              <a:gd name="connsiteX2082" fmla="*/ 0 w 506956"/>
              <a:gd name="connsiteY2082" fmla="*/ 248648 h 506956"/>
              <a:gd name="connsiteX2083" fmla="*/ 6310 w 506956"/>
              <a:gd name="connsiteY2083" fmla="*/ 238802 h 506956"/>
              <a:gd name="connsiteX2084" fmla="*/ 408 w 506956"/>
              <a:gd name="connsiteY2084" fmla="*/ 229608 h 506956"/>
              <a:gd name="connsiteX2085" fmla="*/ 4570 w 506956"/>
              <a:gd name="connsiteY2085" fmla="*/ 229608 h 506956"/>
              <a:gd name="connsiteX2086" fmla="*/ 8378 w 506956"/>
              <a:gd name="connsiteY2086" fmla="*/ 235592 h 506956"/>
              <a:gd name="connsiteX2087" fmla="*/ 12186 w 506956"/>
              <a:gd name="connsiteY2087" fmla="*/ 229608 h 506956"/>
              <a:gd name="connsiteX2088" fmla="*/ 16347 w 506956"/>
              <a:gd name="connsiteY2088" fmla="*/ 229608 h 506956"/>
              <a:gd name="connsiteX2089" fmla="*/ 10445 w 506956"/>
              <a:gd name="connsiteY2089" fmla="*/ 238802 h 506956"/>
              <a:gd name="connsiteX2090" fmla="*/ 16755 w 506956"/>
              <a:gd name="connsiteY2090" fmla="*/ 248648 h 506956"/>
              <a:gd name="connsiteX2091" fmla="*/ 12594 w 506956"/>
              <a:gd name="connsiteY2091" fmla="*/ 248648 h 506956"/>
              <a:gd name="connsiteX2092" fmla="*/ 8378 w 506956"/>
              <a:gd name="connsiteY2092" fmla="*/ 241957 h 506956"/>
              <a:gd name="connsiteX2093" fmla="*/ 34178 w 506956"/>
              <a:gd name="connsiteY2093" fmla="*/ 241957 h 506956"/>
              <a:gd name="connsiteX2094" fmla="*/ 29962 w 506956"/>
              <a:gd name="connsiteY2094" fmla="*/ 248648 h 506956"/>
              <a:gd name="connsiteX2095" fmla="*/ 25800 w 506956"/>
              <a:gd name="connsiteY2095" fmla="*/ 248648 h 506956"/>
              <a:gd name="connsiteX2096" fmla="*/ 32110 w 506956"/>
              <a:gd name="connsiteY2096" fmla="*/ 238802 h 506956"/>
              <a:gd name="connsiteX2097" fmla="*/ 26208 w 506956"/>
              <a:gd name="connsiteY2097" fmla="*/ 229608 h 506956"/>
              <a:gd name="connsiteX2098" fmla="*/ 30370 w 506956"/>
              <a:gd name="connsiteY2098" fmla="*/ 229608 h 506956"/>
              <a:gd name="connsiteX2099" fmla="*/ 34178 w 506956"/>
              <a:gd name="connsiteY2099" fmla="*/ 235592 h 506956"/>
              <a:gd name="connsiteX2100" fmla="*/ 37986 w 506956"/>
              <a:gd name="connsiteY2100" fmla="*/ 229608 h 506956"/>
              <a:gd name="connsiteX2101" fmla="*/ 42147 w 506956"/>
              <a:gd name="connsiteY2101" fmla="*/ 229608 h 506956"/>
              <a:gd name="connsiteX2102" fmla="*/ 36245 w 506956"/>
              <a:gd name="connsiteY2102" fmla="*/ 238802 h 506956"/>
              <a:gd name="connsiteX2103" fmla="*/ 42555 w 506956"/>
              <a:gd name="connsiteY2103" fmla="*/ 248648 h 506956"/>
              <a:gd name="connsiteX2104" fmla="*/ 38394 w 506956"/>
              <a:gd name="connsiteY2104" fmla="*/ 248648 h 506956"/>
              <a:gd name="connsiteX2105" fmla="*/ 34178 w 506956"/>
              <a:gd name="connsiteY2105" fmla="*/ 241957 h 506956"/>
              <a:gd name="connsiteX2106" fmla="*/ 59978 w 506956"/>
              <a:gd name="connsiteY2106" fmla="*/ 241957 h 506956"/>
              <a:gd name="connsiteX2107" fmla="*/ 55762 w 506956"/>
              <a:gd name="connsiteY2107" fmla="*/ 248648 h 506956"/>
              <a:gd name="connsiteX2108" fmla="*/ 51600 w 506956"/>
              <a:gd name="connsiteY2108" fmla="*/ 248648 h 506956"/>
              <a:gd name="connsiteX2109" fmla="*/ 57911 w 506956"/>
              <a:gd name="connsiteY2109" fmla="*/ 238802 h 506956"/>
              <a:gd name="connsiteX2110" fmla="*/ 52008 w 506956"/>
              <a:gd name="connsiteY2110" fmla="*/ 229608 h 506956"/>
              <a:gd name="connsiteX2111" fmla="*/ 56170 w 506956"/>
              <a:gd name="connsiteY2111" fmla="*/ 229608 h 506956"/>
              <a:gd name="connsiteX2112" fmla="*/ 59978 w 506956"/>
              <a:gd name="connsiteY2112" fmla="*/ 235592 h 506956"/>
              <a:gd name="connsiteX2113" fmla="*/ 63786 w 506956"/>
              <a:gd name="connsiteY2113" fmla="*/ 229608 h 506956"/>
              <a:gd name="connsiteX2114" fmla="*/ 67948 w 506956"/>
              <a:gd name="connsiteY2114" fmla="*/ 229608 h 506956"/>
              <a:gd name="connsiteX2115" fmla="*/ 62045 w 506956"/>
              <a:gd name="connsiteY2115" fmla="*/ 238802 h 506956"/>
              <a:gd name="connsiteX2116" fmla="*/ 68356 w 506956"/>
              <a:gd name="connsiteY2116" fmla="*/ 248648 h 506956"/>
              <a:gd name="connsiteX2117" fmla="*/ 64194 w 506956"/>
              <a:gd name="connsiteY2117" fmla="*/ 248648 h 506956"/>
              <a:gd name="connsiteX2118" fmla="*/ 59978 w 506956"/>
              <a:gd name="connsiteY2118" fmla="*/ 241957 h 506956"/>
              <a:gd name="connsiteX2119" fmla="*/ 85778 w 506956"/>
              <a:gd name="connsiteY2119" fmla="*/ 241957 h 506956"/>
              <a:gd name="connsiteX2120" fmla="*/ 81562 w 506956"/>
              <a:gd name="connsiteY2120" fmla="*/ 248648 h 506956"/>
              <a:gd name="connsiteX2121" fmla="*/ 77400 w 506956"/>
              <a:gd name="connsiteY2121" fmla="*/ 248648 h 506956"/>
              <a:gd name="connsiteX2122" fmla="*/ 83711 w 506956"/>
              <a:gd name="connsiteY2122" fmla="*/ 238802 h 506956"/>
              <a:gd name="connsiteX2123" fmla="*/ 77808 w 506956"/>
              <a:gd name="connsiteY2123" fmla="*/ 229608 h 506956"/>
              <a:gd name="connsiteX2124" fmla="*/ 81970 w 506956"/>
              <a:gd name="connsiteY2124" fmla="*/ 229608 h 506956"/>
              <a:gd name="connsiteX2125" fmla="*/ 85778 w 506956"/>
              <a:gd name="connsiteY2125" fmla="*/ 235592 h 506956"/>
              <a:gd name="connsiteX2126" fmla="*/ 89586 w 506956"/>
              <a:gd name="connsiteY2126" fmla="*/ 229608 h 506956"/>
              <a:gd name="connsiteX2127" fmla="*/ 93748 w 506956"/>
              <a:gd name="connsiteY2127" fmla="*/ 229608 h 506956"/>
              <a:gd name="connsiteX2128" fmla="*/ 87845 w 506956"/>
              <a:gd name="connsiteY2128" fmla="*/ 238802 h 506956"/>
              <a:gd name="connsiteX2129" fmla="*/ 94156 w 506956"/>
              <a:gd name="connsiteY2129" fmla="*/ 248648 h 506956"/>
              <a:gd name="connsiteX2130" fmla="*/ 89994 w 506956"/>
              <a:gd name="connsiteY2130" fmla="*/ 248648 h 506956"/>
              <a:gd name="connsiteX2131" fmla="*/ 85778 w 506956"/>
              <a:gd name="connsiteY2131" fmla="*/ 241957 h 506956"/>
              <a:gd name="connsiteX2132" fmla="*/ 111578 w 506956"/>
              <a:gd name="connsiteY2132" fmla="*/ 241957 h 506956"/>
              <a:gd name="connsiteX2133" fmla="*/ 107362 w 506956"/>
              <a:gd name="connsiteY2133" fmla="*/ 248648 h 506956"/>
              <a:gd name="connsiteX2134" fmla="*/ 103200 w 506956"/>
              <a:gd name="connsiteY2134" fmla="*/ 248648 h 506956"/>
              <a:gd name="connsiteX2135" fmla="*/ 109511 w 506956"/>
              <a:gd name="connsiteY2135" fmla="*/ 238802 h 506956"/>
              <a:gd name="connsiteX2136" fmla="*/ 103608 w 506956"/>
              <a:gd name="connsiteY2136" fmla="*/ 229608 h 506956"/>
              <a:gd name="connsiteX2137" fmla="*/ 107770 w 506956"/>
              <a:gd name="connsiteY2137" fmla="*/ 229608 h 506956"/>
              <a:gd name="connsiteX2138" fmla="*/ 111578 w 506956"/>
              <a:gd name="connsiteY2138" fmla="*/ 235592 h 506956"/>
              <a:gd name="connsiteX2139" fmla="*/ 115386 w 506956"/>
              <a:gd name="connsiteY2139" fmla="*/ 229608 h 506956"/>
              <a:gd name="connsiteX2140" fmla="*/ 119548 w 506956"/>
              <a:gd name="connsiteY2140" fmla="*/ 229608 h 506956"/>
              <a:gd name="connsiteX2141" fmla="*/ 113645 w 506956"/>
              <a:gd name="connsiteY2141" fmla="*/ 238802 h 506956"/>
              <a:gd name="connsiteX2142" fmla="*/ 119956 w 506956"/>
              <a:gd name="connsiteY2142" fmla="*/ 248648 h 506956"/>
              <a:gd name="connsiteX2143" fmla="*/ 115794 w 506956"/>
              <a:gd name="connsiteY2143" fmla="*/ 248648 h 506956"/>
              <a:gd name="connsiteX2144" fmla="*/ 111578 w 506956"/>
              <a:gd name="connsiteY2144" fmla="*/ 241957 h 506956"/>
              <a:gd name="connsiteX2145" fmla="*/ 137378 w 506956"/>
              <a:gd name="connsiteY2145" fmla="*/ 241957 h 506956"/>
              <a:gd name="connsiteX2146" fmla="*/ 133162 w 506956"/>
              <a:gd name="connsiteY2146" fmla="*/ 248648 h 506956"/>
              <a:gd name="connsiteX2147" fmla="*/ 129000 w 506956"/>
              <a:gd name="connsiteY2147" fmla="*/ 248648 h 506956"/>
              <a:gd name="connsiteX2148" fmla="*/ 135311 w 506956"/>
              <a:gd name="connsiteY2148" fmla="*/ 238802 h 506956"/>
              <a:gd name="connsiteX2149" fmla="*/ 129408 w 506956"/>
              <a:gd name="connsiteY2149" fmla="*/ 229608 h 506956"/>
              <a:gd name="connsiteX2150" fmla="*/ 133570 w 506956"/>
              <a:gd name="connsiteY2150" fmla="*/ 229608 h 506956"/>
              <a:gd name="connsiteX2151" fmla="*/ 137378 w 506956"/>
              <a:gd name="connsiteY2151" fmla="*/ 235592 h 506956"/>
              <a:gd name="connsiteX2152" fmla="*/ 141186 w 506956"/>
              <a:gd name="connsiteY2152" fmla="*/ 229608 h 506956"/>
              <a:gd name="connsiteX2153" fmla="*/ 145348 w 506956"/>
              <a:gd name="connsiteY2153" fmla="*/ 229608 h 506956"/>
              <a:gd name="connsiteX2154" fmla="*/ 139445 w 506956"/>
              <a:gd name="connsiteY2154" fmla="*/ 238802 h 506956"/>
              <a:gd name="connsiteX2155" fmla="*/ 145756 w 506956"/>
              <a:gd name="connsiteY2155" fmla="*/ 248648 h 506956"/>
              <a:gd name="connsiteX2156" fmla="*/ 141594 w 506956"/>
              <a:gd name="connsiteY2156" fmla="*/ 248648 h 506956"/>
              <a:gd name="connsiteX2157" fmla="*/ 137378 w 506956"/>
              <a:gd name="connsiteY2157" fmla="*/ 241957 h 506956"/>
              <a:gd name="connsiteX2158" fmla="*/ 163178 w 506956"/>
              <a:gd name="connsiteY2158" fmla="*/ 241957 h 506956"/>
              <a:gd name="connsiteX2159" fmla="*/ 158962 w 506956"/>
              <a:gd name="connsiteY2159" fmla="*/ 248648 h 506956"/>
              <a:gd name="connsiteX2160" fmla="*/ 154800 w 506956"/>
              <a:gd name="connsiteY2160" fmla="*/ 248648 h 506956"/>
              <a:gd name="connsiteX2161" fmla="*/ 161111 w 506956"/>
              <a:gd name="connsiteY2161" fmla="*/ 238802 h 506956"/>
              <a:gd name="connsiteX2162" fmla="*/ 155208 w 506956"/>
              <a:gd name="connsiteY2162" fmla="*/ 229608 h 506956"/>
              <a:gd name="connsiteX2163" fmla="*/ 159370 w 506956"/>
              <a:gd name="connsiteY2163" fmla="*/ 229608 h 506956"/>
              <a:gd name="connsiteX2164" fmla="*/ 163178 w 506956"/>
              <a:gd name="connsiteY2164" fmla="*/ 235592 h 506956"/>
              <a:gd name="connsiteX2165" fmla="*/ 166986 w 506956"/>
              <a:gd name="connsiteY2165" fmla="*/ 229608 h 506956"/>
              <a:gd name="connsiteX2166" fmla="*/ 171148 w 506956"/>
              <a:gd name="connsiteY2166" fmla="*/ 229608 h 506956"/>
              <a:gd name="connsiteX2167" fmla="*/ 165245 w 506956"/>
              <a:gd name="connsiteY2167" fmla="*/ 238802 h 506956"/>
              <a:gd name="connsiteX2168" fmla="*/ 171556 w 506956"/>
              <a:gd name="connsiteY2168" fmla="*/ 248648 h 506956"/>
              <a:gd name="connsiteX2169" fmla="*/ 167394 w 506956"/>
              <a:gd name="connsiteY2169" fmla="*/ 248648 h 506956"/>
              <a:gd name="connsiteX2170" fmla="*/ 163178 w 506956"/>
              <a:gd name="connsiteY2170" fmla="*/ 241957 h 506956"/>
              <a:gd name="connsiteX2171" fmla="*/ 188978 w 506956"/>
              <a:gd name="connsiteY2171" fmla="*/ 241957 h 506956"/>
              <a:gd name="connsiteX2172" fmla="*/ 184762 w 506956"/>
              <a:gd name="connsiteY2172" fmla="*/ 248648 h 506956"/>
              <a:gd name="connsiteX2173" fmla="*/ 180601 w 506956"/>
              <a:gd name="connsiteY2173" fmla="*/ 248648 h 506956"/>
              <a:gd name="connsiteX2174" fmla="*/ 186911 w 506956"/>
              <a:gd name="connsiteY2174" fmla="*/ 238802 h 506956"/>
              <a:gd name="connsiteX2175" fmla="*/ 181009 w 506956"/>
              <a:gd name="connsiteY2175" fmla="*/ 229608 h 506956"/>
              <a:gd name="connsiteX2176" fmla="*/ 185170 w 506956"/>
              <a:gd name="connsiteY2176" fmla="*/ 229608 h 506956"/>
              <a:gd name="connsiteX2177" fmla="*/ 188978 w 506956"/>
              <a:gd name="connsiteY2177" fmla="*/ 235592 h 506956"/>
              <a:gd name="connsiteX2178" fmla="*/ 192786 w 506956"/>
              <a:gd name="connsiteY2178" fmla="*/ 229608 h 506956"/>
              <a:gd name="connsiteX2179" fmla="*/ 196948 w 506956"/>
              <a:gd name="connsiteY2179" fmla="*/ 229608 h 506956"/>
              <a:gd name="connsiteX2180" fmla="*/ 191045 w 506956"/>
              <a:gd name="connsiteY2180" fmla="*/ 238802 h 506956"/>
              <a:gd name="connsiteX2181" fmla="*/ 197356 w 506956"/>
              <a:gd name="connsiteY2181" fmla="*/ 248648 h 506956"/>
              <a:gd name="connsiteX2182" fmla="*/ 193194 w 506956"/>
              <a:gd name="connsiteY2182" fmla="*/ 248648 h 506956"/>
              <a:gd name="connsiteX2183" fmla="*/ 188978 w 506956"/>
              <a:gd name="connsiteY2183" fmla="*/ 241957 h 506956"/>
              <a:gd name="connsiteX2184" fmla="*/ 214778 w 506956"/>
              <a:gd name="connsiteY2184" fmla="*/ 241957 h 506956"/>
              <a:gd name="connsiteX2185" fmla="*/ 210562 w 506956"/>
              <a:gd name="connsiteY2185" fmla="*/ 248648 h 506956"/>
              <a:gd name="connsiteX2186" fmla="*/ 206401 w 506956"/>
              <a:gd name="connsiteY2186" fmla="*/ 248648 h 506956"/>
              <a:gd name="connsiteX2187" fmla="*/ 212711 w 506956"/>
              <a:gd name="connsiteY2187" fmla="*/ 238802 h 506956"/>
              <a:gd name="connsiteX2188" fmla="*/ 206809 w 506956"/>
              <a:gd name="connsiteY2188" fmla="*/ 229608 h 506956"/>
              <a:gd name="connsiteX2189" fmla="*/ 210970 w 506956"/>
              <a:gd name="connsiteY2189" fmla="*/ 229608 h 506956"/>
              <a:gd name="connsiteX2190" fmla="*/ 214778 w 506956"/>
              <a:gd name="connsiteY2190" fmla="*/ 235592 h 506956"/>
              <a:gd name="connsiteX2191" fmla="*/ 218586 w 506956"/>
              <a:gd name="connsiteY2191" fmla="*/ 229608 h 506956"/>
              <a:gd name="connsiteX2192" fmla="*/ 222748 w 506956"/>
              <a:gd name="connsiteY2192" fmla="*/ 229608 h 506956"/>
              <a:gd name="connsiteX2193" fmla="*/ 216846 w 506956"/>
              <a:gd name="connsiteY2193" fmla="*/ 238802 h 506956"/>
              <a:gd name="connsiteX2194" fmla="*/ 223156 w 506956"/>
              <a:gd name="connsiteY2194" fmla="*/ 248648 h 506956"/>
              <a:gd name="connsiteX2195" fmla="*/ 218994 w 506956"/>
              <a:gd name="connsiteY2195" fmla="*/ 248648 h 506956"/>
              <a:gd name="connsiteX2196" fmla="*/ 214778 w 506956"/>
              <a:gd name="connsiteY2196" fmla="*/ 241957 h 506956"/>
              <a:gd name="connsiteX2197" fmla="*/ 240578 w 506956"/>
              <a:gd name="connsiteY2197" fmla="*/ 241957 h 506956"/>
              <a:gd name="connsiteX2198" fmla="*/ 236362 w 506956"/>
              <a:gd name="connsiteY2198" fmla="*/ 248648 h 506956"/>
              <a:gd name="connsiteX2199" fmla="*/ 232201 w 506956"/>
              <a:gd name="connsiteY2199" fmla="*/ 248648 h 506956"/>
              <a:gd name="connsiteX2200" fmla="*/ 238511 w 506956"/>
              <a:gd name="connsiteY2200" fmla="*/ 238802 h 506956"/>
              <a:gd name="connsiteX2201" fmla="*/ 232609 w 506956"/>
              <a:gd name="connsiteY2201" fmla="*/ 229608 h 506956"/>
              <a:gd name="connsiteX2202" fmla="*/ 236770 w 506956"/>
              <a:gd name="connsiteY2202" fmla="*/ 229608 h 506956"/>
              <a:gd name="connsiteX2203" fmla="*/ 240578 w 506956"/>
              <a:gd name="connsiteY2203" fmla="*/ 235592 h 506956"/>
              <a:gd name="connsiteX2204" fmla="*/ 244386 w 506956"/>
              <a:gd name="connsiteY2204" fmla="*/ 229608 h 506956"/>
              <a:gd name="connsiteX2205" fmla="*/ 248548 w 506956"/>
              <a:gd name="connsiteY2205" fmla="*/ 229608 h 506956"/>
              <a:gd name="connsiteX2206" fmla="*/ 242646 w 506956"/>
              <a:gd name="connsiteY2206" fmla="*/ 238802 h 506956"/>
              <a:gd name="connsiteX2207" fmla="*/ 248956 w 506956"/>
              <a:gd name="connsiteY2207" fmla="*/ 248648 h 506956"/>
              <a:gd name="connsiteX2208" fmla="*/ 244794 w 506956"/>
              <a:gd name="connsiteY2208" fmla="*/ 248648 h 506956"/>
              <a:gd name="connsiteX2209" fmla="*/ 240578 w 506956"/>
              <a:gd name="connsiteY2209" fmla="*/ 241957 h 506956"/>
              <a:gd name="connsiteX2210" fmla="*/ 266378 w 506956"/>
              <a:gd name="connsiteY2210" fmla="*/ 241957 h 506956"/>
              <a:gd name="connsiteX2211" fmla="*/ 262162 w 506956"/>
              <a:gd name="connsiteY2211" fmla="*/ 248648 h 506956"/>
              <a:gd name="connsiteX2212" fmla="*/ 258001 w 506956"/>
              <a:gd name="connsiteY2212" fmla="*/ 248648 h 506956"/>
              <a:gd name="connsiteX2213" fmla="*/ 264311 w 506956"/>
              <a:gd name="connsiteY2213" fmla="*/ 238802 h 506956"/>
              <a:gd name="connsiteX2214" fmla="*/ 258409 w 506956"/>
              <a:gd name="connsiteY2214" fmla="*/ 229608 h 506956"/>
              <a:gd name="connsiteX2215" fmla="*/ 262570 w 506956"/>
              <a:gd name="connsiteY2215" fmla="*/ 229608 h 506956"/>
              <a:gd name="connsiteX2216" fmla="*/ 266378 w 506956"/>
              <a:gd name="connsiteY2216" fmla="*/ 235592 h 506956"/>
              <a:gd name="connsiteX2217" fmla="*/ 270187 w 506956"/>
              <a:gd name="connsiteY2217" fmla="*/ 229608 h 506956"/>
              <a:gd name="connsiteX2218" fmla="*/ 274348 w 506956"/>
              <a:gd name="connsiteY2218" fmla="*/ 229608 h 506956"/>
              <a:gd name="connsiteX2219" fmla="*/ 268446 w 506956"/>
              <a:gd name="connsiteY2219" fmla="*/ 238802 h 506956"/>
              <a:gd name="connsiteX2220" fmla="*/ 274756 w 506956"/>
              <a:gd name="connsiteY2220" fmla="*/ 248648 h 506956"/>
              <a:gd name="connsiteX2221" fmla="*/ 270595 w 506956"/>
              <a:gd name="connsiteY2221" fmla="*/ 248648 h 506956"/>
              <a:gd name="connsiteX2222" fmla="*/ 266378 w 506956"/>
              <a:gd name="connsiteY2222" fmla="*/ 241957 h 506956"/>
              <a:gd name="connsiteX2223" fmla="*/ 292179 w 506956"/>
              <a:gd name="connsiteY2223" fmla="*/ 241957 h 506956"/>
              <a:gd name="connsiteX2224" fmla="*/ 287962 w 506956"/>
              <a:gd name="connsiteY2224" fmla="*/ 248648 h 506956"/>
              <a:gd name="connsiteX2225" fmla="*/ 283801 w 506956"/>
              <a:gd name="connsiteY2225" fmla="*/ 248648 h 506956"/>
              <a:gd name="connsiteX2226" fmla="*/ 290111 w 506956"/>
              <a:gd name="connsiteY2226" fmla="*/ 238802 h 506956"/>
              <a:gd name="connsiteX2227" fmla="*/ 284209 w 506956"/>
              <a:gd name="connsiteY2227" fmla="*/ 229608 h 506956"/>
              <a:gd name="connsiteX2228" fmla="*/ 288370 w 506956"/>
              <a:gd name="connsiteY2228" fmla="*/ 229608 h 506956"/>
              <a:gd name="connsiteX2229" fmla="*/ 292179 w 506956"/>
              <a:gd name="connsiteY2229" fmla="*/ 235592 h 506956"/>
              <a:gd name="connsiteX2230" fmla="*/ 295987 w 506956"/>
              <a:gd name="connsiteY2230" fmla="*/ 229608 h 506956"/>
              <a:gd name="connsiteX2231" fmla="*/ 300148 w 506956"/>
              <a:gd name="connsiteY2231" fmla="*/ 229608 h 506956"/>
              <a:gd name="connsiteX2232" fmla="*/ 294246 w 506956"/>
              <a:gd name="connsiteY2232" fmla="*/ 238802 h 506956"/>
              <a:gd name="connsiteX2233" fmla="*/ 300556 w 506956"/>
              <a:gd name="connsiteY2233" fmla="*/ 248648 h 506956"/>
              <a:gd name="connsiteX2234" fmla="*/ 296395 w 506956"/>
              <a:gd name="connsiteY2234" fmla="*/ 248648 h 506956"/>
              <a:gd name="connsiteX2235" fmla="*/ 292179 w 506956"/>
              <a:gd name="connsiteY2235" fmla="*/ 241957 h 506956"/>
              <a:gd name="connsiteX2236" fmla="*/ 317979 w 506956"/>
              <a:gd name="connsiteY2236" fmla="*/ 241957 h 506956"/>
              <a:gd name="connsiteX2237" fmla="*/ 313762 w 506956"/>
              <a:gd name="connsiteY2237" fmla="*/ 248648 h 506956"/>
              <a:gd name="connsiteX2238" fmla="*/ 309601 w 506956"/>
              <a:gd name="connsiteY2238" fmla="*/ 248648 h 506956"/>
              <a:gd name="connsiteX2239" fmla="*/ 315911 w 506956"/>
              <a:gd name="connsiteY2239" fmla="*/ 238802 h 506956"/>
              <a:gd name="connsiteX2240" fmla="*/ 310009 w 506956"/>
              <a:gd name="connsiteY2240" fmla="*/ 229608 h 506956"/>
              <a:gd name="connsiteX2241" fmla="*/ 314170 w 506956"/>
              <a:gd name="connsiteY2241" fmla="*/ 229608 h 506956"/>
              <a:gd name="connsiteX2242" fmla="*/ 317979 w 506956"/>
              <a:gd name="connsiteY2242" fmla="*/ 235592 h 506956"/>
              <a:gd name="connsiteX2243" fmla="*/ 321787 w 506956"/>
              <a:gd name="connsiteY2243" fmla="*/ 229608 h 506956"/>
              <a:gd name="connsiteX2244" fmla="*/ 325948 w 506956"/>
              <a:gd name="connsiteY2244" fmla="*/ 229608 h 506956"/>
              <a:gd name="connsiteX2245" fmla="*/ 320046 w 506956"/>
              <a:gd name="connsiteY2245" fmla="*/ 238802 h 506956"/>
              <a:gd name="connsiteX2246" fmla="*/ 326356 w 506956"/>
              <a:gd name="connsiteY2246" fmla="*/ 248648 h 506956"/>
              <a:gd name="connsiteX2247" fmla="*/ 322195 w 506956"/>
              <a:gd name="connsiteY2247" fmla="*/ 248648 h 506956"/>
              <a:gd name="connsiteX2248" fmla="*/ 317979 w 506956"/>
              <a:gd name="connsiteY2248" fmla="*/ 241957 h 506956"/>
              <a:gd name="connsiteX2249" fmla="*/ 343779 w 506956"/>
              <a:gd name="connsiteY2249" fmla="*/ 241957 h 506956"/>
              <a:gd name="connsiteX2250" fmla="*/ 339563 w 506956"/>
              <a:gd name="connsiteY2250" fmla="*/ 248648 h 506956"/>
              <a:gd name="connsiteX2251" fmla="*/ 335401 w 506956"/>
              <a:gd name="connsiteY2251" fmla="*/ 248648 h 506956"/>
              <a:gd name="connsiteX2252" fmla="*/ 341711 w 506956"/>
              <a:gd name="connsiteY2252" fmla="*/ 238802 h 506956"/>
              <a:gd name="connsiteX2253" fmla="*/ 335809 w 506956"/>
              <a:gd name="connsiteY2253" fmla="*/ 229608 h 506956"/>
              <a:gd name="connsiteX2254" fmla="*/ 339971 w 506956"/>
              <a:gd name="connsiteY2254" fmla="*/ 229608 h 506956"/>
              <a:gd name="connsiteX2255" fmla="*/ 343779 w 506956"/>
              <a:gd name="connsiteY2255" fmla="*/ 235592 h 506956"/>
              <a:gd name="connsiteX2256" fmla="*/ 347587 w 506956"/>
              <a:gd name="connsiteY2256" fmla="*/ 229608 h 506956"/>
              <a:gd name="connsiteX2257" fmla="*/ 351748 w 506956"/>
              <a:gd name="connsiteY2257" fmla="*/ 229608 h 506956"/>
              <a:gd name="connsiteX2258" fmla="*/ 345846 w 506956"/>
              <a:gd name="connsiteY2258" fmla="*/ 238802 h 506956"/>
              <a:gd name="connsiteX2259" fmla="*/ 352156 w 506956"/>
              <a:gd name="connsiteY2259" fmla="*/ 248648 h 506956"/>
              <a:gd name="connsiteX2260" fmla="*/ 347995 w 506956"/>
              <a:gd name="connsiteY2260" fmla="*/ 248648 h 506956"/>
              <a:gd name="connsiteX2261" fmla="*/ 343779 w 506956"/>
              <a:gd name="connsiteY2261" fmla="*/ 241957 h 506956"/>
              <a:gd name="connsiteX2262" fmla="*/ 369579 w 506956"/>
              <a:gd name="connsiteY2262" fmla="*/ 241957 h 506956"/>
              <a:gd name="connsiteX2263" fmla="*/ 365363 w 506956"/>
              <a:gd name="connsiteY2263" fmla="*/ 248648 h 506956"/>
              <a:gd name="connsiteX2264" fmla="*/ 361201 w 506956"/>
              <a:gd name="connsiteY2264" fmla="*/ 248648 h 506956"/>
              <a:gd name="connsiteX2265" fmla="*/ 367511 w 506956"/>
              <a:gd name="connsiteY2265" fmla="*/ 238802 h 506956"/>
              <a:gd name="connsiteX2266" fmla="*/ 361609 w 506956"/>
              <a:gd name="connsiteY2266" fmla="*/ 229608 h 506956"/>
              <a:gd name="connsiteX2267" fmla="*/ 365771 w 506956"/>
              <a:gd name="connsiteY2267" fmla="*/ 229608 h 506956"/>
              <a:gd name="connsiteX2268" fmla="*/ 369579 w 506956"/>
              <a:gd name="connsiteY2268" fmla="*/ 235592 h 506956"/>
              <a:gd name="connsiteX2269" fmla="*/ 373387 w 506956"/>
              <a:gd name="connsiteY2269" fmla="*/ 229608 h 506956"/>
              <a:gd name="connsiteX2270" fmla="*/ 377548 w 506956"/>
              <a:gd name="connsiteY2270" fmla="*/ 229608 h 506956"/>
              <a:gd name="connsiteX2271" fmla="*/ 371646 w 506956"/>
              <a:gd name="connsiteY2271" fmla="*/ 238802 h 506956"/>
              <a:gd name="connsiteX2272" fmla="*/ 377956 w 506956"/>
              <a:gd name="connsiteY2272" fmla="*/ 248648 h 506956"/>
              <a:gd name="connsiteX2273" fmla="*/ 373795 w 506956"/>
              <a:gd name="connsiteY2273" fmla="*/ 248648 h 506956"/>
              <a:gd name="connsiteX2274" fmla="*/ 369579 w 506956"/>
              <a:gd name="connsiteY2274" fmla="*/ 241957 h 506956"/>
              <a:gd name="connsiteX2275" fmla="*/ 395379 w 506956"/>
              <a:gd name="connsiteY2275" fmla="*/ 241957 h 506956"/>
              <a:gd name="connsiteX2276" fmla="*/ 391163 w 506956"/>
              <a:gd name="connsiteY2276" fmla="*/ 248648 h 506956"/>
              <a:gd name="connsiteX2277" fmla="*/ 387001 w 506956"/>
              <a:gd name="connsiteY2277" fmla="*/ 248648 h 506956"/>
              <a:gd name="connsiteX2278" fmla="*/ 393312 w 506956"/>
              <a:gd name="connsiteY2278" fmla="*/ 238802 h 506956"/>
              <a:gd name="connsiteX2279" fmla="*/ 387409 w 506956"/>
              <a:gd name="connsiteY2279" fmla="*/ 229608 h 506956"/>
              <a:gd name="connsiteX2280" fmla="*/ 391571 w 506956"/>
              <a:gd name="connsiteY2280" fmla="*/ 229608 h 506956"/>
              <a:gd name="connsiteX2281" fmla="*/ 395379 w 506956"/>
              <a:gd name="connsiteY2281" fmla="*/ 235592 h 506956"/>
              <a:gd name="connsiteX2282" fmla="*/ 399187 w 506956"/>
              <a:gd name="connsiteY2282" fmla="*/ 229608 h 506956"/>
              <a:gd name="connsiteX2283" fmla="*/ 403348 w 506956"/>
              <a:gd name="connsiteY2283" fmla="*/ 229608 h 506956"/>
              <a:gd name="connsiteX2284" fmla="*/ 397446 w 506956"/>
              <a:gd name="connsiteY2284" fmla="*/ 238802 h 506956"/>
              <a:gd name="connsiteX2285" fmla="*/ 403756 w 506956"/>
              <a:gd name="connsiteY2285" fmla="*/ 248648 h 506956"/>
              <a:gd name="connsiteX2286" fmla="*/ 399595 w 506956"/>
              <a:gd name="connsiteY2286" fmla="*/ 248648 h 506956"/>
              <a:gd name="connsiteX2287" fmla="*/ 395379 w 506956"/>
              <a:gd name="connsiteY2287" fmla="*/ 241957 h 506956"/>
              <a:gd name="connsiteX2288" fmla="*/ 421179 w 506956"/>
              <a:gd name="connsiteY2288" fmla="*/ 241957 h 506956"/>
              <a:gd name="connsiteX2289" fmla="*/ 416963 w 506956"/>
              <a:gd name="connsiteY2289" fmla="*/ 248648 h 506956"/>
              <a:gd name="connsiteX2290" fmla="*/ 412801 w 506956"/>
              <a:gd name="connsiteY2290" fmla="*/ 248648 h 506956"/>
              <a:gd name="connsiteX2291" fmla="*/ 419112 w 506956"/>
              <a:gd name="connsiteY2291" fmla="*/ 238802 h 506956"/>
              <a:gd name="connsiteX2292" fmla="*/ 413209 w 506956"/>
              <a:gd name="connsiteY2292" fmla="*/ 229608 h 506956"/>
              <a:gd name="connsiteX2293" fmla="*/ 417371 w 506956"/>
              <a:gd name="connsiteY2293" fmla="*/ 229608 h 506956"/>
              <a:gd name="connsiteX2294" fmla="*/ 421179 w 506956"/>
              <a:gd name="connsiteY2294" fmla="*/ 235592 h 506956"/>
              <a:gd name="connsiteX2295" fmla="*/ 424987 w 506956"/>
              <a:gd name="connsiteY2295" fmla="*/ 229608 h 506956"/>
              <a:gd name="connsiteX2296" fmla="*/ 429149 w 506956"/>
              <a:gd name="connsiteY2296" fmla="*/ 229608 h 506956"/>
              <a:gd name="connsiteX2297" fmla="*/ 423246 w 506956"/>
              <a:gd name="connsiteY2297" fmla="*/ 238802 h 506956"/>
              <a:gd name="connsiteX2298" fmla="*/ 429557 w 506956"/>
              <a:gd name="connsiteY2298" fmla="*/ 248648 h 506956"/>
              <a:gd name="connsiteX2299" fmla="*/ 425395 w 506956"/>
              <a:gd name="connsiteY2299" fmla="*/ 248648 h 506956"/>
              <a:gd name="connsiteX2300" fmla="*/ 421179 w 506956"/>
              <a:gd name="connsiteY2300" fmla="*/ 241957 h 506956"/>
              <a:gd name="connsiteX2301" fmla="*/ 446979 w 506956"/>
              <a:gd name="connsiteY2301" fmla="*/ 241957 h 506956"/>
              <a:gd name="connsiteX2302" fmla="*/ 442763 w 506956"/>
              <a:gd name="connsiteY2302" fmla="*/ 248648 h 506956"/>
              <a:gd name="connsiteX2303" fmla="*/ 438601 w 506956"/>
              <a:gd name="connsiteY2303" fmla="*/ 248648 h 506956"/>
              <a:gd name="connsiteX2304" fmla="*/ 444912 w 506956"/>
              <a:gd name="connsiteY2304" fmla="*/ 238802 h 506956"/>
              <a:gd name="connsiteX2305" fmla="*/ 439009 w 506956"/>
              <a:gd name="connsiteY2305" fmla="*/ 229608 h 506956"/>
              <a:gd name="connsiteX2306" fmla="*/ 443171 w 506956"/>
              <a:gd name="connsiteY2306" fmla="*/ 229608 h 506956"/>
              <a:gd name="connsiteX2307" fmla="*/ 446979 w 506956"/>
              <a:gd name="connsiteY2307" fmla="*/ 235592 h 506956"/>
              <a:gd name="connsiteX2308" fmla="*/ 450787 w 506956"/>
              <a:gd name="connsiteY2308" fmla="*/ 229608 h 506956"/>
              <a:gd name="connsiteX2309" fmla="*/ 454949 w 506956"/>
              <a:gd name="connsiteY2309" fmla="*/ 229608 h 506956"/>
              <a:gd name="connsiteX2310" fmla="*/ 449046 w 506956"/>
              <a:gd name="connsiteY2310" fmla="*/ 238802 h 506956"/>
              <a:gd name="connsiteX2311" fmla="*/ 455357 w 506956"/>
              <a:gd name="connsiteY2311" fmla="*/ 248648 h 506956"/>
              <a:gd name="connsiteX2312" fmla="*/ 451195 w 506956"/>
              <a:gd name="connsiteY2312" fmla="*/ 248648 h 506956"/>
              <a:gd name="connsiteX2313" fmla="*/ 446979 w 506956"/>
              <a:gd name="connsiteY2313" fmla="*/ 241957 h 506956"/>
              <a:gd name="connsiteX2314" fmla="*/ 472779 w 506956"/>
              <a:gd name="connsiteY2314" fmla="*/ 241957 h 506956"/>
              <a:gd name="connsiteX2315" fmla="*/ 468563 w 506956"/>
              <a:gd name="connsiteY2315" fmla="*/ 248648 h 506956"/>
              <a:gd name="connsiteX2316" fmla="*/ 464401 w 506956"/>
              <a:gd name="connsiteY2316" fmla="*/ 248648 h 506956"/>
              <a:gd name="connsiteX2317" fmla="*/ 470712 w 506956"/>
              <a:gd name="connsiteY2317" fmla="*/ 238802 h 506956"/>
              <a:gd name="connsiteX2318" fmla="*/ 464809 w 506956"/>
              <a:gd name="connsiteY2318" fmla="*/ 229608 h 506956"/>
              <a:gd name="connsiteX2319" fmla="*/ 468971 w 506956"/>
              <a:gd name="connsiteY2319" fmla="*/ 229608 h 506956"/>
              <a:gd name="connsiteX2320" fmla="*/ 472779 w 506956"/>
              <a:gd name="connsiteY2320" fmla="*/ 235592 h 506956"/>
              <a:gd name="connsiteX2321" fmla="*/ 476587 w 506956"/>
              <a:gd name="connsiteY2321" fmla="*/ 229608 h 506956"/>
              <a:gd name="connsiteX2322" fmla="*/ 480749 w 506956"/>
              <a:gd name="connsiteY2322" fmla="*/ 229608 h 506956"/>
              <a:gd name="connsiteX2323" fmla="*/ 474846 w 506956"/>
              <a:gd name="connsiteY2323" fmla="*/ 238802 h 506956"/>
              <a:gd name="connsiteX2324" fmla="*/ 481157 w 506956"/>
              <a:gd name="connsiteY2324" fmla="*/ 248648 h 506956"/>
              <a:gd name="connsiteX2325" fmla="*/ 476995 w 506956"/>
              <a:gd name="connsiteY2325" fmla="*/ 248648 h 506956"/>
              <a:gd name="connsiteX2326" fmla="*/ 472779 w 506956"/>
              <a:gd name="connsiteY2326" fmla="*/ 241957 h 506956"/>
              <a:gd name="connsiteX2327" fmla="*/ 498579 w 506956"/>
              <a:gd name="connsiteY2327" fmla="*/ 241957 h 506956"/>
              <a:gd name="connsiteX2328" fmla="*/ 494363 w 506956"/>
              <a:gd name="connsiteY2328" fmla="*/ 248648 h 506956"/>
              <a:gd name="connsiteX2329" fmla="*/ 490201 w 506956"/>
              <a:gd name="connsiteY2329" fmla="*/ 248648 h 506956"/>
              <a:gd name="connsiteX2330" fmla="*/ 496512 w 506956"/>
              <a:gd name="connsiteY2330" fmla="*/ 238802 h 506956"/>
              <a:gd name="connsiteX2331" fmla="*/ 490609 w 506956"/>
              <a:gd name="connsiteY2331" fmla="*/ 229608 h 506956"/>
              <a:gd name="connsiteX2332" fmla="*/ 494771 w 506956"/>
              <a:gd name="connsiteY2332" fmla="*/ 229608 h 506956"/>
              <a:gd name="connsiteX2333" fmla="*/ 498579 w 506956"/>
              <a:gd name="connsiteY2333" fmla="*/ 235592 h 506956"/>
              <a:gd name="connsiteX2334" fmla="*/ 502387 w 506956"/>
              <a:gd name="connsiteY2334" fmla="*/ 229608 h 506956"/>
              <a:gd name="connsiteX2335" fmla="*/ 506549 w 506956"/>
              <a:gd name="connsiteY2335" fmla="*/ 229608 h 506956"/>
              <a:gd name="connsiteX2336" fmla="*/ 500646 w 506956"/>
              <a:gd name="connsiteY2336" fmla="*/ 238802 h 506956"/>
              <a:gd name="connsiteX2337" fmla="*/ 506957 w 506956"/>
              <a:gd name="connsiteY2337" fmla="*/ 248648 h 506956"/>
              <a:gd name="connsiteX2338" fmla="*/ 502795 w 506956"/>
              <a:gd name="connsiteY2338" fmla="*/ 248648 h 506956"/>
              <a:gd name="connsiteX2339" fmla="*/ 498579 w 506956"/>
              <a:gd name="connsiteY2339" fmla="*/ 241957 h 506956"/>
              <a:gd name="connsiteX2340" fmla="*/ 8378 w 506956"/>
              <a:gd name="connsiteY2340" fmla="*/ 270658 h 506956"/>
              <a:gd name="connsiteX2341" fmla="*/ 4162 w 506956"/>
              <a:gd name="connsiteY2341" fmla="*/ 277349 h 506956"/>
              <a:gd name="connsiteX2342" fmla="*/ 0 w 506956"/>
              <a:gd name="connsiteY2342" fmla="*/ 277349 h 506956"/>
              <a:gd name="connsiteX2343" fmla="*/ 6310 w 506956"/>
              <a:gd name="connsiteY2343" fmla="*/ 267502 h 506956"/>
              <a:gd name="connsiteX2344" fmla="*/ 408 w 506956"/>
              <a:gd name="connsiteY2344" fmla="*/ 258309 h 506956"/>
              <a:gd name="connsiteX2345" fmla="*/ 4570 w 506956"/>
              <a:gd name="connsiteY2345" fmla="*/ 258309 h 506956"/>
              <a:gd name="connsiteX2346" fmla="*/ 8378 w 506956"/>
              <a:gd name="connsiteY2346" fmla="*/ 264293 h 506956"/>
              <a:gd name="connsiteX2347" fmla="*/ 12186 w 506956"/>
              <a:gd name="connsiteY2347" fmla="*/ 258309 h 506956"/>
              <a:gd name="connsiteX2348" fmla="*/ 16347 w 506956"/>
              <a:gd name="connsiteY2348" fmla="*/ 258309 h 506956"/>
              <a:gd name="connsiteX2349" fmla="*/ 10445 w 506956"/>
              <a:gd name="connsiteY2349" fmla="*/ 267502 h 506956"/>
              <a:gd name="connsiteX2350" fmla="*/ 16755 w 506956"/>
              <a:gd name="connsiteY2350" fmla="*/ 277349 h 506956"/>
              <a:gd name="connsiteX2351" fmla="*/ 12594 w 506956"/>
              <a:gd name="connsiteY2351" fmla="*/ 277349 h 506956"/>
              <a:gd name="connsiteX2352" fmla="*/ 8378 w 506956"/>
              <a:gd name="connsiteY2352" fmla="*/ 270658 h 506956"/>
              <a:gd name="connsiteX2353" fmla="*/ 34178 w 506956"/>
              <a:gd name="connsiteY2353" fmla="*/ 270658 h 506956"/>
              <a:gd name="connsiteX2354" fmla="*/ 29962 w 506956"/>
              <a:gd name="connsiteY2354" fmla="*/ 277349 h 506956"/>
              <a:gd name="connsiteX2355" fmla="*/ 25800 w 506956"/>
              <a:gd name="connsiteY2355" fmla="*/ 277349 h 506956"/>
              <a:gd name="connsiteX2356" fmla="*/ 32110 w 506956"/>
              <a:gd name="connsiteY2356" fmla="*/ 267502 h 506956"/>
              <a:gd name="connsiteX2357" fmla="*/ 26208 w 506956"/>
              <a:gd name="connsiteY2357" fmla="*/ 258309 h 506956"/>
              <a:gd name="connsiteX2358" fmla="*/ 30370 w 506956"/>
              <a:gd name="connsiteY2358" fmla="*/ 258309 h 506956"/>
              <a:gd name="connsiteX2359" fmla="*/ 34178 w 506956"/>
              <a:gd name="connsiteY2359" fmla="*/ 264293 h 506956"/>
              <a:gd name="connsiteX2360" fmla="*/ 37986 w 506956"/>
              <a:gd name="connsiteY2360" fmla="*/ 258309 h 506956"/>
              <a:gd name="connsiteX2361" fmla="*/ 42147 w 506956"/>
              <a:gd name="connsiteY2361" fmla="*/ 258309 h 506956"/>
              <a:gd name="connsiteX2362" fmla="*/ 36245 w 506956"/>
              <a:gd name="connsiteY2362" fmla="*/ 267502 h 506956"/>
              <a:gd name="connsiteX2363" fmla="*/ 42555 w 506956"/>
              <a:gd name="connsiteY2363" fmla="*/ 277349 h 506956"/>
              <a:gd name="connsiteX2364" fmla="*/ 38394 w 506956"/>
              <a:gd name="connsiteY2364" fmla="*/ 277349 h 506956"/>
              <a:gd name="connsiteX2365" fmla="*/ 34178 w 506956"/>
              <a:gd name="connsiteY2365" fmla="*/ 270658 h 506956"/>
              <a:gd name="connsiteX2366" fmla="*/ 59978 w 506956"/>
              <a:gd name="connsiteY2366" fmla="*/ 270658 h 506956"/>
              <a:gd name="connsiteX2367" fmla="*/ 55762 w 506956"/>
              <a:gd name="connsiteY2367" fmla="*/ 277349 h 506956"/>
              <a:gd name="connsiteX2368" fmla="*/ 51600 w 506956"/>
              <a:gd name="connsiteY2368" fmla="*/ 277349 h 506956"/>
              <a:gd name="connsiteX2369" fmla="*/ 57911 w 506956"/>
              <a:gd name="connsiteY2369" fmla="*/ 267502 h 506956"/>
              <a:gd name="connsiteX2370" fmla="*/ 52008 w 506956"/>
              <a:gd name="connsiteY2370" fmla="*/ 258309 h 506956"/>
              <a:gd name="connsiteX2371" fmla="*/ 56170 w 506956"/>
              <a:gd name="connsiteY2371" fmla="*/ 258309 h 506956"/>
              <a:gd name="connsiteX2372" fmla="*/ 59978 w 506956"/>
              <a:gd name="connsiteY2372" fmla="*/ 264293 h 506956"/>
              <a:gd name="connsiteX2373" fmla="*/ 63786 w 506956"/>
              <a:gd name="connsiteY2373" fmla="*/ 258309 h 506956"/>
              <a:gd name="connsiteX2374" fmla="*/ 67948 w 506956"/>
              <a:gd name="connsiteY2374" fmla="*/ 258309 h 506956"/>
              <a:gd name="connsiteX2375" fmla="*/ 62045 w 506956"/>
              <a:gd name="connsiteY2375" fmla="*/ 267502 h 506956"/>
              <a:gd name="connsiteX2376" fmla="*/ 68356 w 506956"/>
              <a:gd name="connsiteY2376" fmla="*/ 277349 h 506956"/>
              <a:gd name="connsiteX2377" fmla="*/ 64194 w 506956"/>
              <a:gd name="connsiteY2377" fmla="*/ 277349 h 506956"/>
              <a:gd name="connsiteX2378" fmla="*/ 59978 w 506956"/>
              <a:gd name="connsiteY2378" fmla="*/ 270658 h 506956"/>
              <a:gd name="connsiteX2379" fmla="*/ 85778 w 506956"/>
              <a:gd name="connsiteY2379" fmla="*/ 270658 h 506956"/>
              <a:gd name="connsiteX2380" fmla="*/ 81562 w 506956"/>
              <a:gd name="connsiteY2380" fmla="*/ 277349 h 506956"/>
              <a:gd name="connsiteX2381" fmla="*/ 77400 w 506956"/>
              <a:gd name="connsiteY2381" fmla="*/ 277349 h 506956"/>
              <a:gd name="connsiteX2382" fmla="*/ 83711 w 506956"/>
              <a:gd name="connsiteY2382" fmla="*/ 267502 h 506956"/>
              <a:gd name="connsiteX2383" fmla="*/ 77808 w 506956"/>
              <a:gd name="connsiteY2383" fmla="*/ 258309 h 506956"/>
              <a:gd name="connsiteX2384" fmla="*/ 81970 w 506956"/>
              <a:gd name="connsiteY2384" fmla="*/ 258309 h 506956"/>
              <a:gd name="connsiteX2385" fmla="*/ 85778 w 506956"/>
              <a:gd name="connsiteY2385" fmla="*/ 264293 h 506956"/>
              <a:gd name="connsiteX2386" fmla="*/ 89586 w 506956"/>
              <a:gd name="connsiteY2386" fmla="*/ 258309 h 506956"/>
              <a:gd name="connsiteX2387" fmla="*/ 93748 w 506956"/>
              <a:gd name="connsiteY2387" fmla="*/ 258309 h 506956"/>
              <a:gd name="connsiteX2388" fmla="*/ 87845 w 506956"/>
              <a:gd name="connsiteY2388" fmla="*/ 267502 h 506956"/>
              <a:gd name="connsiteX2389" fmla="*/ 94156 w 506956"/>
              <a:gd name="connsiteY2389" fmla="*/ 277349 h 506956"/>
              <a:gd name="connsiteX2390" fmla="*/ 89994 w 506956"/>
              <a:gd name="connsiteY2390" fmla="*/ 277349 h 506956"/>
              <a:gd name="connsiteX2391" fmla="*/ 85778 w 506956"/>
              <a:gd name="connsiteY2391" fmla="*/ 270658 h 506956"/>
              <a:gd name="connsiteX2392" fmla="*/ 111578 w 506956"/>
              <a:gd name="connsiteY2392" fmla="*/ 270658 h 506956"/>
              <a:gd name="connsiteX2393" fmla="*/ 107362 w 506956"/>
              <a:gd name="connsiteY2393" fmla="*/ 277349 h 506956"/>
              <a:gd name="connsiteX2394" fmla="*/ 103200 w 506956"/>
              <a:gd name="connsiteY2394" fmla="*/ 277349 h 506956"/>
              <a:gd name="connsiteX2395" fmla="*/ 109511 w 506956"/>
              <a:gd name="connsiteY2395" fmla="*/ 267502 h 506956"/>
              <a:gd name="connsiteX2396" fmla="*/ 103608 w 506956"/>
              <a:gd name="connsiteY2396" fmla="*/ 258309 h 506956"/>
              <a:gd name="connsiteX2397" fmla="*/ 107770 w 506956"/>
              <a:gd name="connsiteY2397" fmla="*/ 258309 h 506956"/>
              <a:gd name="connsiteX2398" fmla="*/ 111578 w 506956"/>
              <a:gd name="connsiteY2398" fmla="*/ 264293 h 506956"/>
              <a:gd name="connsiteX2399" fmla="*/ 115386 w 506956"/>
              <a:gd name="connsiteY2399" fmla="*/ 258309 h 506956"/>
              <a:gd name="connsiteX2400" fmla="*/ 119548 w 506956"/>
              <a:gd name="connsiteY2400" fmla="*/ 258309 h 506956"/>
              <a:gd name="connsiteX2401" fmla="*/ 113645 w 506956"/>
              <a:gd name="connsiteY2401" fmla="*/ 267502 h 506956"/>
              <a:gd name="connsiteX2402" fmla="*/ 119956 w 506956"/>
              <a:gd name="connsiteY2402" fmla="*/ 277349 h 506956"/>
              <a:gd name="connsiteX2403" fmla="*/ 115794 w 506956"/>
              <a:gd name="connsiteY2403" fmla="*/ 277349 h 506956"/>
              <a:gd name="connsiteX2404" fmla="*/ 111578 w 506956"/>
              <a:gd name="connsiteY2404" fmla="*/ 270658 h 506956"/>
              <a:gd name="connsiteX2405" fmla="*/ 137378 w 506956"/>
              <a:gd name="connsiteY2405" fmla="*/ 270658 h 506956"/>
              <a:gd name="connsiteX2406" fmla="*/ 133162 w 506956"/>
              <a:gd name="connsiteY2406" fmla="*/ 277349 h 506956"/>
              <a:gd name="connsiteX2407" fmla="*/ 129000 w 506956"/>
              <a:gd name="connsiteY2407" fmla="*/ 277349 h 506956"/>
              <a:gd name="connsiteX2408" fmla="*/ 135311 w 506956"/>
              <a:gd name="connsiteY2408" fmla="*/ 267502 h 506956"/>
              <a:gd name="connsiteX2409" fmla="*/ 129408 w 506956"/>
              <a:gd name="connsiteY2409" fmla="*/ 258309 h 506956"/>
              <a:gd name="connsiteX2410" fmla="*/ 133570 w 506956"/>
              <a:gd name="connsiteY2410" fmla="*/ 258309 h 506956"/>
              <a:gd name="connsiteX2411" fmla="*/ 137378 w 506956"/>
              <a:gd name="connsiteY2411" fmla="*/ 264293 h 506956"/>
              <a:gd name="connsiteX2412" fmla="*/ 141186 w 506956"/>
              <a:gd name="connsiteY2412" fmla="*/ 258309 h 506956"/>
              <a:gd name="connsiteX2413" fmla="*/ 145348 w 506956"/>
              <a:gd name="connsiteY2413" fmla="*/ 258309 h 506956"/>
              <a:gd name="connsiteX2414" fmla="*/ 139445 w 506956"/>
              <a:gd name="connsiteY2414" fmla="*/ 267502 h 506956"/>
              <a:gd name="connsiteX2415" fmla="*/ 145756 w 506956"/>
              <a:gd name="connsiteY2415" fmla="*/ 277349 h 506956"/>
              <a:gd name="connsiteX2416" fmla="*/ 141594 w 506956"/>
              <a:gd name="connsiteY2416" fmla="*/ 277349 h 506956"/>
              <a:gd name="connsiteX2417" fmla="*/ 137378 w 506956"/>
              <a:gd name="connsiteY2417" fmla="*/ 270658 h 506956"/>
              <a:gd name="connsiteX2418" fmla="*/ 163178 w 506956"/>
              <a:gd name="connsiteY2418" fmla="*/ 270658 h 506956"/>
              <a:gd name="connsiteX2419" fmla="*/ 158962 w 506956"/>
              <a:gd name="connsiteY2419" fmla="*/ 277349 h 506956"/>
              <a:gd name="connsiteX2420" fmla="*/ 154800 w 506956"/>
              <a:gd name="connsiteY2420" fmla="*/ 277349 h 506956"/>
              <a:gd name="connsiteX2421" fmla="*/ 161111 w 506956"/>
              <a:gd name="connsiteY2421" fmla="*/ 267502 h 506956"/>
              <a:gd name="connsiteX2422" fmla="*/ 155208 w 506956"/>
              <a:gd name="connsiteY2422" fmla="*/ 258309 h 506956"/>
              <a:gd name="connsiteX2423" fmla="*/ 159370 w 506956"/>
              <a:gd name="connsiteY2423" fmla="*/ 258309 h 506956"/>
              <a:gd name="connsiteX2424" fmla="*/ 163178 w 506956"/>
              <a:gd name="connsiteY2424" fmla="*/ 264293 h 506956"/>
              <a:gd name="connsiteX2425" fmla="*/ 166986 w 506956"/>
              <a:gd name="connsiteY2425" fmla="*/ 258309 h 506956"/>
              <a:gd name="connsiteX2426" fmla="*/ 171148 w 506956"/>
              <a:gd name="connsiteY2426" fmla="*/ 258309 h 506956"/>
              <a:gd name="connsiteX2427" fmla="*/ 165245 w 506956"/>
              <a:gd name="connsiteY2427" fmla="*/ 267502 h 506956"/>
              <a:gd name="connsiteX2428" fmla="*/ 171556 w 506956"/>
              <a:gd name="connsiteY2428" fmla="*/ 277349 h 506956"/>
              <a:gd name="connsiteX2429" fmla="*/ 167394 w 506956"/>
              <a:gd name="connsiteY2429" fmla="*/ 277349 h 506956"/>
              <a:gd name="connsiteX2430" fmla="*/ 163178 w 506956"/>
              <a:gd name="connsiteY2430" fmla="*/ 270658 h 506956"/>
              <a:gd name="connsiteX2431" fmla="*/ 188978 w 506956"/>
              <a:gd name="connsiteY2431" fmla="*/ 270658 h 506956"/>
              <a:gd name="connsiteX2432" fmla="*/ 184762 w 506956"/>
              <a:gd name="connsiteY2432" fmla="*/ 277349 h 506956"/>
              <a:gd name="connsiteX2433" fmla="*/ 180601 w 506956"/>
              <a:gd name="connsiteY2433" fmla="*/ 277349 h 506956"/>
              <a:gd name="connsiteX2434" fmla="*/ 186911 w 506956"/>
              <a:gd name="connsiteY2434" fmla="*/ 267502 h 506956"/>
              <a:gd name="connsiteX2435" fmla="*/ 181009 w 506956"/>
              <a:gd name="connsiteY2435" fmla="*/ 258309 h 506956"/>
              <a:gd name="connsiteX2436" fmla="*/ 185170 w 506956"/>
              <a:gd name="connsiteY2436" fmla="*/ 258309 h 506956"/>
              <a:gd name="connsiteX2437" fmla="*/ 188978 w 506956"/>
              <a:gd name="connsiteY2437" fmla="*/ 264293 h 506956"/>
              <a:gd name="connsiteX2438" fmla="*/ 192786 w 506956"/>
              <a:gd name="connsiteY2438" fmla="*/ 258309 h 506956"/>
              <a:gd name="connsiteX2439" fmla="*/ 196948 w 506956"/>
              <a:gd name="connsiteY2439" fmla="*/ 258309 h 506956"/>
              <a:gd name="connsiteX2440" fmla="*/ 191045 w 506956"/>
              <a:gd name="connsiteY2440" fmla="*/ 267502 h 506956"/>
              <a:gd name="connsiteX2441" fmla="*/ 197356 w 506956"/>
              <a:gd name="connsiteY2441" fmla="*/ 277349 h 506956"/>
              <a:gd name="connsiteX2442" fmla="*/ 193194 w 506956"/>
              <a:gd name="connsiteY2442" fmla="*/ 277349 h 506956"/>
              <a:gd name="connsiteX2443" fmla="*/ 188978 w 506956"/>
              <a:gd name="connsiteY2443" fmla="*/ 270658 h 506956"/>
              <a:gd name="connsiteX2444" fmla="*/ 214778 w 506956"/>
              <a:gd name="connsiteY2444" fmla="*/ 270658 h 506956"/>
              <a:gd name="connsiteX2445" fmla="*/ 210562 w 506956"/>
              <a:gd name="connsiteY2445" fmla="*/ 277349 h 506956"/>
              <a:gd name="connsiteX2446" fmla="*/ 206401 w 506956"/>
              <a:gd name="connsiteY2446" fmla="*/ 277349 h 506956"/>
              <a:gd name="connsiteX2447" fmla="*/ 212711 w 506956"/>
              <a:gd name="connsiteY2447" fmla="*/ 267502 h 506956"/>
              <a:gd name="connsiteX2448" fmla="*/ 206809 w 506956"/>
              <a:gd name="connsiteY2448" fmla="*/ 258309 h 506956"/>
              <a:gd name="connsiteX2449" fmla="*/ 210970 w 506956"/>
              <a:gd name="connsiteY2449" fmla="*/ 258309 h 506956"/>
              <a:gd name="connsiteX2450" fmla="*/ 214778 w 506956"/>
              <a:gd name="connsiteY2450" fmla="*/ 264293 h 506956"/>
              <a:gd name="connsiteX2451" fmla="*/ 218586 w 506956"/>
              <a:gd name="connsiteY2451" fmla="*/ 258309 h 506956"/>
              <a:gd name="connsiteX2452" fmla="*/ 222748 w 506956"/>
              <a:gd name="connsiteY2452" fmla="*/ 258309 h 506956"/>
              <a:gd name="connsiteX2453" fmla="*/ 216846 w 506956"/>
              <a:gd name="connsiteY2453" fmla="*/ 267502 h 506956"/>
              <a:gd name="connsiteX2454" fmla="*/ 223156 w 506956"/>
              <a:gd name="connsiteY2454" fmla="*/ 277349 h 506956"/>
              <a:gd name="connsiteX2455" fmla="*/ 218994 w 506956"/>
              <a:gd name="connsiteY2455" fmla="*/ 277349 h 506956"/>
              <a:gd name="connsiteX2456" fmla="*/ 214778 w 506956"/>
              <a:gd name="connsiteY2456" fmla="*/ 270658 h 506956"/>
              <a:gd name="connsiteX2457" fmla="*/ 240578 w 506956"/>
              <a:gd name="connsiteY2457" fmla="*/ 270658 h 506956"/>
              <a:gd name="connsiteX2458" fmla="*/ 236362 w 506956"/>
              <a:gd name="connsiteY2458" fmla="*/ 277349 h 506956"/>
              <a:gd name="connsiteX2459" fmla="*/ 232201 w 506956"/>
              <a:gd name="connsiteY2459" fmla="*/ 277349 h 506956"/>
              <a:gd name="connsiteX2460" fmla="*/ 238511 w 506956"/>
              <a:gd name="connsiteY2460" fmla="*/ 267502 h 506956"/>
              <a:gd name="connsiteX2461" fmla="*/ 232609 w 506956"/>
              <a:gd name="connsiteY2461" fmla="*/ 258309 h 506956"/>
              <a:gd name="connsiteX2462" fmla="*/ 236770 w 506956"/>
              <a:gd name="connsiteY2462" fmla="*/ 258309 h 506956"/>
              <a:gd name="connsiteX2463" fmla="*/ 240578 w 506956"/>
              <a:gd name="connsiteY2463" fmla="*/ 264293 h 506956"/>
              <a:gd name="connsiteX2464" fmla="*/ 244386 w 506956"/>
              <a:gd name="connsiteY2464" fmla="*/ 258309 h 506956"/>
              <a:gd name="connsiteX2465" fmla="*/ 248548 w 506956"/>
              <a:gd name="connsiteY2465" fmla="*/ 258309 h 506956"/>
              <a:gd name="connsiteX2466" fmla="*/ 242646 w 506956"/>
              <a:gd name="connsiteY2466" fmla="*/ 267502 h 506956"/>
              <a:gd name="connsiteX2467" fmla="*/ 248956 w 506956"/>
              <a:gd name="connsiteY2467" fmla="*/ 277349 h 506956"/>
              <a:gd name="connsiteX2468" fmla="*/ 244794 w 506956"/>
              <a:gd name="connsiteY2468" fmla="*/ 277349 h 506956"/>
              <a:gd name="connsiteX2469" fmla="*/ 240578 w 506956"/>
              <a:gd name="connsiteY2469" fmla="*/ 270658 h 506956"/>
              <a:gd name="connsiteX2470" fmla="*/ 266378 w 506956"/>
              <a:gd name="connsiteY2470" fmla="*/ 270658 h 506956"/>
              <a:gd name="connsiteX2471" fmla="*/ 262162 w 506956"/>
              <a:gd name="connsiteY2471" fmla="*/ 277349 h 506956"/>
              <a:gd name="connsiteX2472" fmla="*/ 258001 w 506956"/>
              <a:gd name="connsiteY2472" fmla="*/ 277349 h 506956"/>
              <a:gd name="connsiteX2473" fmla="*/ 264311 w 506956"/>
              <a:gd name="connsiteY2473" fmla="*/ 267502 h 506956"/>
              <a:gd name="connsiteX2474" fmla="*/ 258409 w 506956"/>
              <a:gd name="connsiteY2474" fmla="*/ 258309 h 506956"/>
              <a:gd name="connsiteX2475" fmla="*/ 262570 w 506956"/>
              <a:gd name="connsiteY2475" fmla="*/ 258309 h 506956"/>
              <a:gd name="connsiteX2476" fmla="*/ 266378 w 506956"/>
              <a:gd name="connsiteY2476" fmla="*/ 264293 h 506956"/>
              <a:gd name="connsiteX2477" fmla="*/ 270187 w 506956"/>
              <a:gd name="connsiteY2477" fmla="*/ 258309 h 506956"/>
              <a:gd name="connsiteX2478" fmla="*/ 274348 w 506956"/>
              <a:gd name="connsiteY2478" fmla="*/ 258309 h 506956"/>
              <a:gd name="connsiteX2479" fmla="*/ 268446 w 506956"/>
              <a:gd name="connsiteY2479" fmla="*/ 267502 h 506956"/>
              <a:gd name="connsiteX2480" fmla="*/ 274756 w 506956"/>
              <a:gd name="connsiteY2480" fmla="*/ 277349 h 506956"/>
              <a:gd name="connsiteX2481" fmla="*/ 270595 w 506956"/>
              <a:gd name="connsiteY2481" fmla="*/ 277349 h 506956"/>
              <a:gd name="connsiteX2482" fmla="*/ 266378 w 506956"/>
              <a:gd name="connsiteY2482" fmla="*/ 270658 h 506956"/>
              <a:gd name="connsiteX2483" fmla="*/ 292179 w 506956"/>
              <a:gd name="connsiteY2483" fmla="*/ 270658 h 506956"/>
              <a:gd name="connsiteX2484" fmla="*/ 287962 w 506956"/>
              <a:gd name="connsiteY2484" fmla="*/ 277349 h 506956"/>
              <a:gd name="connsiteX2485" fmla="*/ 283801 w 506956"/>
              <a:gd name="connsiteY2485" fmla="*/ 277349 h 506956"/>
              <a:gd name="connsiteX2486" fmla="*/ 290111 w 506956"/>
              <a:gd name="connsiteY2486" fmla="*/ 267502 h 506956"/>
              <a:gd name="connsiteX2487" fmla="*/ 284209 w 506956"/>
              <a:gd name="connsiteY2487" fmla="*/ 258309 h 506956"/>
              <a:gd name="connsiteX2488" fmla="*/ 288370 w 506956"/>
              <a:gd name="connsiteY2488" fmla="*/ 258309 h 506956"/>
              <a:gd name="connsiteX2489" fmla="*/ 292179 w 506956"/>
              <a:gd name="connsiteY2489" fmla="*/ 264293 h 506956"/>
              <a:gd name="connsiteX2490" fmla="*/ 295987 w 506956"/>
              <a:gd name="connsiteY2490" fmla="*/ 258309 h 506956"/>
              <a:gd name="connsiteX2491" fmla="*/ 300148 w 506956"/>
              <a:gd name="connsiteY2491" fmla="*/ 258309 h 506956"/>
              <a:gd name="connsiteX2492" fmla="*/ 294246 w 506956"/>
              <a:gd name="connsiteY2492" fmla="*/ 267502 h 506956"/>
              <a:gd name="connsiteX2493" fmla="*/ 300556 w 506956"/>
              <a:gd name="connsiteY2493" fmla="*/ 277349 h 506956"/>
              <a:gd name="connsiteX2494" fmla="*/ 296395 w 506956"/>
              <a:gd name="connsiteY2494" fmla="*/ 277349 h 506956"/>
              <a:gd name="connsiteX2495" fmla="*/ 292179 w 506956"/>
              <a:gd name="connsiteY2495" fmla="*/ 270658 h 506956"/>
              <a:gd name="connsiteX2496" fmla="*/ 317979 w 506956"/>
              <a:gd name="connsiteY2496" fmla="*/ 270658 h 506956"/>
              <a:gd name="connsiteX2497" fmla="*/ 313762 w 506956"/>
              <a:gd name="connsiteY2497" fmla="*/ 277349 h 506956"/>
              <a:gd name="connsiteX2498" fmla="*/ 309601 w 506956"/>
              <a:gd name="connsiteY2498" fmla="*/ 277349 h 506956"/>
              <a:gd name="connsiteX2499" fmla="*/ 315911 w 506956"/>
              <a:gd name="connsiteY2499" fmla="*/ 267502 h 506956"/>
              <a:gd name="connsiteX2500" fmla="*/ 310009 w 506956"/>
              <a:gd name="connsiteY2500" fmla="*/ 258309 h 506956"/>
              <a:gd name="connsiteX2501" fmla="*/ 314170 w 506956"/>
              <a:gd name="connsiteY2501" fmla="*/ 258309 h 506956"/>
              <a:gd name="connsiteX2502" fmla="*/ 317979 w 506956"/>
              <a:gd name="connsiteY2502" fmla="*/ 264293 h 506956"/>
              <a:gd name="connsiteX2503" fmla="*/ 321787 w 506956"/>
              <a:gd name="connsiteY2503" fmla="*/ 258309 h 506956"/>
              <a:gd name="connsiteX2504" fmla="*/ 325948 w 506956"/>
              <a:gd name="connsiteY2504" fmla="*/ 258309 h 506956"/>
              <a:gd name="connsiteX2505" fmla="*/ 320046 w 506956"/>
              <a:gd name="connsiteY2505" fmla="*/ 267502 h 506956"/>
              <a:gd name="connsiteX2506" fmla="*/ 326356 w 506956"/>
              <a:gd name="connsiteY2506" fmla="*/ 277349 h 506956"/>
              <a:gd name="connsiteX2507" fmla="*/ 322195 w 506956"/>
              <a:gd name="connsiteY2507" fmla="*/ 277349 h 506956"/>
              <a:gd name="connsiteX2508" fmla="*/ 317979 w 506956"/>
              <a:gd name="connsiteY2508" fmla="*/ 270658 h 506956"/>
              <a:gd name="connsiteX2509" fmla="*/ 343779 w 506956"/>
              <a:gd name="connsiteY2509" fmla="*/ 270658 h 506956"/>
              <a:gd name="connsiteX2510" fmla="*/ 339563 w 506956"/>
              <a:gd name="connsiteY2510" fmla="*/ 277349 h 506956"/>
              <a:gd name="connsiteX2511" fmla="*/ 335401 w 506956"/>
              <a:gd name="connsiteY2511" fmla="*/ 277349 h 506956"/>
              <a:gd name="connsiteX2512" fmla="*/ 341711 w 506956"/>
              <a:gd name="connsiteY2512" fmla="*/ 267502 h 506956"/>
              <a:gd name="connsiteX2513" fmla="*/ 335809 w 506956"/>
              <a:gd name="connsiteY2513" fmla="*/ 258309 h 506956"/>
              <a:gd name="connsiteX2514" fmla="*/ 339971 w 506956"/>
              <a:gd name="connsiteY2514" fmla="*/ 258309 h 506956"/>
              <a:gd name="connsiteX2515" fmla="*/ 343779 w 506956"/>
              <a:gd name="connsiteY2515" fmla="*/ 264293 h 506956"/>
              <a:gd name="connsiteX2516" fmla="*/ 347587 w 506956"/>
              <a:gd name="connsiteY2516" fmla="*/ 258309 h 506956"/>
              <a:gd name="connsiteX2517" fmla="*/ 351748 w 506956"/>
              <a:gd name="connsiteY2517" fmla="*/ 258309 h 506956"/>
              <a:gd name="connsiteX2518" fmla="*/ 345846 w 506956"/>
              <a:gd name="connsiteY2518" fmla="*/ 267502 h 506956"/>
              <a:gd name="connsiteX2519" fmla="*/ 352156 w 506956"/>
              <a:gd name="connsiteY2519" fmla="*/ 277349 h 506956"/>
              <a:gd name="connsiteX2520" fmla="*/ 347995 w 506956"/>
              <a:gd name="connsiteY2520" fmla="*/ 277349 h 506956"/>
              <a:gd name="connsiteX2521" fmla="*/ 343779 w 506956"/>
              <a:gd name="connsiteY2521" fmla="*/ 270658 h 506956"/>
              <a:gd name="connsiteX2522" fmla="*/ 369579 w 506956"/>
              <a:gd name="connsiteY2522" fmla="*/ 270658 h 506956"/>
              <a:gd name="connsiteX2523" fmla="*/ 365363 w 506956"/>
              <a:gd name="connsiteY2523" fmla="*/ 277349 h 506956"/>
              <a:gd name="connsiteX2524" fmla="*/ 361201 w 506956"/>
              <a:gd name="connsiteY2524" fmla="*/ 277349 h 506956"/>
              <a:gd name="connsiteX2525" fmla="*/ 367511 w 506956"/>
              <a:gd name="connsiteY2525" fmla="*/ 267502 h 506956"/>
              <a:gd name="connsiteX2526" fmla="*/ 361609 w 506956"/>
              <a:gd name="connsiteY2526" fmla="*/ 258309 h 506956"/>
              <a:gd name="connsiteX2527" fmla="*/ 365771 w 506956"/>
              <a:gd name="connsiteY2527" fmla="*/ 258309 h 506956"/>
              <a:gd name="connsiteX2528" fmla="*/ 369579 w 506956"/>
              <a:gd name="connsiteY2528" fmla="*/ 264293 h 506956"/>
              <a:gd name="connsiteX2529" fmla="*/ 373387 w 506956"/>
              <a:gd name="connsiteY2529" fmla="*/ 258309 h 506956"/>
              <a:gd name="connsiteX2530" fmla="*/ 377548 w 506956"/>
              <a:gd name="connsiteY2530" fmla="*/ 258309 h 506956"/>
              <a:gd name="connsiteX2531" fmla="*/ 371646 w 506956"/>
              <a:gd name="connsiteY2531" fmla="*/ 267502 h 506956"/>
              <a:gd name="connsiteX2532" fmla="*/ 377956 w 506956"/>
              <a:gd name="connsiteY2532" fmla="*/ 277349 h 506956"/>
              <a:gd name="connsiteX2533" fmla="*/ 373795 w 506956"/>
              <a:gd name="connsiteY2533" fmla="*/ 277349 h 506956"/>
              <a:gd name="connsiteX2534" fmla="*/ 369579 w 506956"/>
              <a:gd name="connsiteY2534" fmla="*/ 270658 h 506956"/>
              <a:gd name="connsiteX2535" fmla="*/ 395379 w 506956"/>
              <a:gd name="connsiteY2535" fmla="*/ 270658 h 506956"/>
              <a:gd name="connsiteX2536" fmla="*/ 391163 w 506956"/>
              <a:gd name="connsiteY2536" fmla="*/ 277349 h 506956"/>
              <a:gd name="connsiteX2537" fmla="*/ 387001 w 506956"/>
              <a:gd name="connsiteY2537" fmla="*/ 277349 h 506956"/>
              <a:gd name="connsiteX2538" fmla="*/ 393312 w 506956"/>
              <a:gd name="connsiteY2538" fmla="*/ 267502 h 506956"/>
              <a:gd name="connsiteX2539" fmla="*/ 387409 w 506956"/>
              <a:gd name="connsiteY2539" fmla="*/ 258309 h 506956"/>
              <a:gd name="connsiteX2540" fmla="*/ 391571 w 506956"/>
              <a:gd name="connsiteY2540" fmla="*/ 258309 h 506956"/>
              <a:gd name="connsiteX2541" fmla="*/ 395379 w 506956"/>
              <a:gd name="connsiteY2541" fmla="*/ 264293 h 506956"/>
              <a:gd name="connsiteX2542" fmla="*/ 399187 w 506956"/>
              <a:gd name="connsiteY2542" fmla="*/ 258309 h 506956"/>
              <a:gd name="connsiteX2543" fmla="*/ 403348 w 506956"/>
              <a:gd name="connsiteY2543" fmla="*/ 258309 h 506956"/>
              <a:gd name="connsiteX2544" fmla="*/ 397446 w 506956"/>
              <a:gd name="connsiteY2544" fmla="*/ 267502 h 506956"/>
              <a:gd name="connsiteX2545" fmla="*/ 403756 w 506956"/>
              <a:gd name="connsiteY2545" fmla="*/ 277349 h 506956"/>
              <a:gd name="connsiteX2546" fmla="*/ 399595 w 506956"/>
              <a:gd name="connsiteY2546" fmla="*/ 277349 h 506956"/>
              <a:gd name="connsiteX2547" fmla="*/ 395379 w 506956"/>
              <a:gd name="connsiteY2547" fmla="*/ 270658 h 506956"/>
              <a:gd name="connsiteX2548" fmla="*/ 421179 w 506956"/>
              <a:gd name="connsiteY2548" fmla="*/ 270658 h 506956"/>
              <a:gd name="connsiteX2549" fmla="*/ 416963 w 506956"/>
              <a:gd name="connsiteY2549" fmla="*/ 277349 h 506956"/>
              <a:gd name="connsiteX2550" fmla="*/ 412801 w 506956"/>
              <a:gd name="connsiteY2550" fmla="*/ 277349 h 506956"/>
              <a:gd name="connsiteX2551" fmla="*/ 419112 w 506956"/>
              <a:gd name="connsiteY2551" fmla="*/ 267502 h 506956"/>
              <a:gd name="connsiteX2552" fmla="*/ 413209 w 506956"/>
              <a:gd name="connsiteY2552" fmla="*/ 258309 h 506956"/>
              <a:gd name="connsiteX2553" fmla="*/ 417371 w 506956"/>
              <a:gd name="connsiteY2553" fmla="*/ 258309 h 506956"/>
              <a:gd name="connsiteX2554" fmla="*/ 421179 w 506956"/>
              <a:gd name="connsiteY2554" fmla="*/ 264293 h 506956"/>
              <a:gd name="connsiteX2555" fmla="*/ 424987 w 506956"/>
              <a:gd name="connsiteY2555" fmla="*/ 258309 h 506956"/>
              <a:gd name="connsiteX2556" fmla="*/ 429149 w 506956"/>
              <a:gd name="connsiteY2556" fmla="*/ 258309 h 506956"/>
              <a:gd name="connsiteX2557" fmla="*/ 423246 w 506956"/>
              <a:gd name="connsiteY2557" fmla="*/ 267502 h 506956"/>
              <a:gd name="connsiteX2558" fmla="*/ 429557 w 506956"/>
              <a:gd name="connsiteY2558" fmla="*/ 277349 h 506956"/>
              <a:gd name="connsiteX2559" fmla="*/ 425395 w 506956"/>
              <a:gd name="connsiteY2559" fmla="*/ 277349 h 506956"/>
              <a:gd name="connsiteX2560" fmla="*/ 421179 w 506956"/>
              <a:gd name="connsiteY2560" fmla="*/ 270658 h 506956"/>
              <a:gd name="connsiteX2561" fmla="*/ 446979 w 506956"/>
              <a:gd name="connsiteY2561" fmla="*/ 270658 h 506956"/>
              <a:gd name="connsiteX2562" fmla="*/ 442763 w 506956"/>
              <a:gd name="connsiteY2562" fmla="*/ 277349 h 506956"/>
              <a:gd name="connsiteX2563" fmla="*/ 438601 w 506956"/>
              <a:gd name="connsiteY2563" fmla="*/ 277349 h 506956"/>
              <a:gd name="connsiteX2564" fmla="*/ 444912 w 506956"/>
              <a:gd name="connsiteY2564" fmla="*/ 267502 h 506956"/>
              <a:gd name="connsiteX2565" fmla="*/ 439009 w 506956"/>
              <a:gd name="connsiteY2565" fmla="*/ 258309 h 506956"/>
              <a:gd name="connsiteX2566" fmla="*/ 443171 w 506956"/>
              <a:gd name="connsiteY2566" fmla="*/ 258309 h 506956"/>
              <a:gd name="connsiteX2567" fmla="*/ 446979 w 506956"/>
              <a:gd name="connsiteY2567" fmla="*/ 264293 h 506956"/>
              <a:gd name="connsiteX2568" fmla="*/ 450787 w 506956"/>
              <a:gd name="connsiteY2568" fmla="*/ 258309 h 506956"/>
              <a:gd name="connsiteX2569" fmla="*/ 454949 w 506956"/>
              <a:gd name="connsiteY2569" fmla="*/ 258309 h 506956"/>
              <a:gd name="connsiteX2570" fmla="*/ 449046 w 506956"/>
              <a:gd name="connsiteY2570" fmla="*/ 267502 h 506956"/>
              <a:gd name="connsiteX2571" fmla="*/ 455357 w 506956"/>
              <a:gd name="connsiteY2571" fmla="*/ 277349 h 506956"/>
              <a:gd name="connsiteX2572" fmla="*/ 451195 w 506956"/>
              <a:gd name="connsiteY2572" fmla="*/ 277349 h 506956"/>
              <a:gd name="connsiteX2573" fmla="*/ 446979 w 506956"/>
              <a:gd name="connsiteY2573" fmla="*/ 270658 h 506956"/>
              <a:gd name="connsiteX2574" fmla="*/ 472779 w 506956"/>
              <a:gd name="connsiteY2574" fmla="*/ 270658 h 506956"/>
              <a:gd name="connsiteX2575" fmla="*/ 468563 w 506956"/>
              <a:gd name="connsiteY2575" fmla="*/ 277349 h 506956"/>
              <a:gd name="connsiteX2576" fmla="*/ 464401 w 506956"/>
              <a:gd name="connsiteY2576" fmla="*/ 277349 h 506956"/>
              <a:gd name="connsiteX2577" fmla="*/ 470712 w 506956"/>
              <a:gd name="connsiteY2577" fmla="*/ 267502 h 506956"/>
              <a:gd name="connsiteX2578" fmla="*/ 464809 w 506956"/>
              <a:gd name="connsiteY2578" fmla="*/ 258309 h 506956"/>
              <a:gd name="connsiteX2579" fmla="*/ 468971 w 506956"/>
              <a:gd name="connsiteY2579" fmla="*/ 258309 h 506956"/>
              <a:gd name="connsiteX2580" fmla="*/ 472779 w 506956"/>
              <a:gd name="connsiteY2580" fmla="*/ 264293 h 506956"/>
              <a:gd name="connsiteX2581" fmla="*/ 476587 w 506956"/>
              <a:gd name="connsiteY2581" fmla="*/ 258309 h 506956"/>
              <a:gd name="connsiteX2582" fmla="*/ 480749 w 506956"/>
              <a:gd name="connsiteY2582" fmla="*/ 258309 h 506956"/>
              <a:gd name="connsiteX2583" fmla="*/ 474846 w 506956"/>
              <a:gd name="connsiteY2583" fmla="*/ 267502 h 506956"/>
              <a:gd name="connsiteX2584" fmla="*/ 481157 w 506956"/>
              <a:gd name="connsiteY2584" fmla="*/ 277349 h 506956"/>
              <a:gd name="connsiteX2585" fmla="*/ 476995 w 506956"/>
              <a:gd name="connsiteY2585" fmla="*/ 277349 h 506956"/>
              <a:gd name="connsiteX2586" fmla="*/ 472779 w 506956"/>
              <a:gd name="connsiteY2586" fmla="*/ 270658 h 506956"/>
              <a:gd name="connsiteX2587" fmla="*/ 498579 w 506956"/>
              <a:gd name="connsiteY2587" fmla="*/ 270658 h 506956"/>
              <a:gd name="connsiteX2588" fmla="*/ 494363 w 506956"/>
              <a:gd name="connsiteY2588" fmla="*/ 277349 h 506956"/>
              <a:gd name="connsiteX2589" fmla="*/ 490201 w 506956"/>
              <a:gd name="connsiteY2589" fmla="*/ 277349 h 506956"/>
              <a:gd name="connsiteX2590" fmla="*/ 496512 w 506956"/>
              <a:gd name="connsiteY2590" fmla="*/ 267502 h 506956"/>
              <a:gd name="connsiteX2591" fmla="*/ 490609 w 506956"/>
              <a:gd name="connsiteY2591" fmla="*/ 258309 h 506956"/>
              <a:gd name="connsiteX2592" fmla="*/ 494771 w 506956"/>
              <a:gd name="connsiteY2592" fmla="*/ 258309 h 506956"/>
              <a:gd name="connsiteX2593" fmla="*/ 498579 w 506956"/>
              <a:gd name="connsiteY2593" fmla="*/ 264293 h 506956"/>
              <a:gd name="connsiteX2594" fmla="*/ 502387 w 506956"/>
              <a:gd name="connsiteY2594" fmla="*/ 258309 h 506956"/>
              <a:gd name="connsiteX2595" fmla="*/ 506549 w 506956"/>
              <a:gd name="connsiteY2595" fmla="*/ 258309 h 506956"/>
              <a:gd name="connsiteX2596" fmla="*/ 500646 w 506956"/>
              <a:gd name="connsiteY2596" fmla="*/ 267502 h 506956"/>
              <a:gd name="connsiteX2597" fmla="*/ 506957 w 506956"/>
              <a:gd name="connsiteY2597" fmla="*/ 277349 h 506956"/>
              <a:gd name="connsiteX2598" fmla="*/ 502795 w 506956"/>
              <a:gd name="connsiteY2598" fmla="*/ 277349 h 506956"/>
              <a:gd name="connsiteX2599" fmla="*/ 498579 w 506956"/>
              <a:gd name="connsiteY2599" fmla="*/ 270658 h 506956"/>
              <a:gd name="connsiteX2600" fmla="*/ 8378 w 506956"/>
              <a:gd name="connsiteY2600" fmla="*/ 299359 h 506956"/>
              <a:gd name="connsiteX2601" fmla="*/ 4162 w 506956"/>
              <a:gd name="connsiteY2601" fmla="*/ 306050 h 506956"/>
              <a:gd name="connsiteX2602" fmla="*/ 0 w 506956"/>
              <a:gd name="connsiteY2602" fmla="*/ 306050 h 506956"/>
              <a:gd name="connsiteX2603" fmla="*/ 6310 w 506956"/>
              <a:gd name="connsiteY2603" fmla="*/ 296204 h 506956"/>
              <a:gd name="connsiteX2604" fmla="*/ 408 w 506956"/>
              <a:gd name="connsiteY2604" fmla="*/ 287010 h 506956"/>
              <a:gd name="connsiteX2605" fmla="*/ 4570 w 506956"/>
              <a:gd name="connsiteY2605" fmla="*/ 287010 h 506956"/>
              <a:gd name="connsiteX2606" fmla="*/ 8378 w 506956"/>
              <a:gd name="connsiteY2606" fmla="*/ 292994 h 506956"/>
              <a:gd name="connsiteX2607" fmla="*/ 12186 w 506956"/>
              <a:gd name="connsiteY2607" fmla="*/ 287010 h 506956"/>
              <a:gd name="connsiteX2608" fmla="*/ 16347 w 506956"/>
              <a:gd name="connsiteY2608" fmla="*/ 287010 h 506956"/>
              <a:gd name="connsiteX2609" fmla="*/ 10445 w 506956"/>
              <a:gd name="connsiteY2609" fmla="*/ 296204 h 506956"/>
              <a:gd name="connsiteX2610" fmla="*/ 16755 w 506956"/>
              <a:gd name="connsiteY2610" fmla="*/ 306050 h 506956"/>
              <a:gd name="connsiteX2611" fmla="*/ 12594 w 506956"/>
              <a:gd name="connsiteY2611" fmla="*/ 306050 h 506956"/>
              <a:gd name="connsiteX2612" fmla="*/ 8378 w 506956"/>
              <a:gd name="connsiteY2612" fmla="*/ 299359 h 506956"/>
              <a:gd name="connsiteX2613" fmla="*/ 34178 w 506956"/>
              <a:gd name="connsiteY2613" fmla="*/ 299359 h 506956"/>
              <a:gd name="connsiteX2614" fmla="*/ 29962 w 506956"/>
              <a:gd name="connsiteY2614" fmla="*/ 306050 h 506956"/>
              <a:gd name="connsiteX2615" fmla="*/ 25800 w 506956"/>
              <a:gd name="connsiteY2615" fmla="*/ 306050 h 506956"/>
              <a:gd name="connsiteX2616" fmla="*/ 32110 w 506956"/>
              <a:gd name="connsiteY2616" fmla="*/ 296204 h 506956"/>
              <a:gd name="connsiteX2617" fmla="*/ 26208 w 506956"/>
              <a:gd name="connsiteY2617" fmla="*/ 287010 h 506956"/>
              <a:gd name="connsiteX2618" fmla="*/ 30370 w 506956"/>
              <a:gd name="connsiteY2618" fmla="*/ 287010 h 506956"/>
              <a:gd name="connsiteX2619" fmla="*/ 34178 w 506956"/>
              <a:gd name="connsiteY2619" fmla="*/ 292994 h 506956"/>
              <a:gd name="connsiteX2620" fmla="*/ 37986 w 506956"/>
              <a:gd name="connsiteY2620" fmla="*/ 287010 h 506956"/>
              <a:gd name="connsiteX2621" fmla="*/ 42147 w 506956"/>
              <a:gd name="connsiteY2621" fmla="*/ 287010 h 506956"/>
              <a:gd name="connsiteX2622" fmla="*/ 36245 w 506956"/>
              <a:gd name="connsiteY2622" fmla="*/ 296204 h 506956"/>
              <a:gd name="connsiteX2623" fmla="*/ 42555 w 506956"/>
              <a:gd name="connsiteY2623" fmla="*/ 306050 h 506956"/>
              <a:gd name="connsiteX2624" fmla="*/ 38394 w 506956"/>
              <a:gd name="connsiteY2624" fmla="*/ 306050 h 506956"/>
              <a:gd name="connsiteX2625" fmla="*/ 34178 w 506956"/>
              <a:gd name="connsiteY2625" fmla="*/ 299359 h 506956"/>
              <a:gd name="connsiteX2626" fmla="*/ 59978 w 506956"/>
              <a:gd name="connsiteY2626" fmla="*/ 299359 h 506956"/>
              <a:gd name="connsiteX2627" fmla="*/ 55762 w 506956"/>
              <a:gd name="connsiteY2627" fmla="*/ 306050 h 506956"/>
              <a:gd name="connsiteX2628" fmla="*/ 51600 w 506956"/>
              <a:gd name="connsiteY2628" fmla="*/ 306050 h 506956"/>
              <a:gd name="connsiteX2629" fmla="*/ 57911 w 506956"/>
              <a:gd name="connsiteY2629" fmla="*/ 296204 h 506956"/>
              <a:gd name="connsiteX2630" fmla="*/ 52008 w 506956"/>
              <a:gd name="connsiteY2630" fmla="*/ 287010 h 506956"/>
              <a:gd name="connsiteX2631" fmla="*/ 56170 w 506956"/>
              <a:gd name="connsiteY2631" fmla="*/ 287010 h 506956"/>
              <a:gd name="connsiteX2632" fmla="*/ 59978 w 506956"/>
              <a:gd name="connsiteY2632" fmla="*/ 292994 h 506956"/>
              <a:gd name="connsiteX2633" fmla="*/ 63786 w 506956"/>
              <a:gd name="connsiteY2633" fmla="*/ 287010 h 506956"/>
              <a:gd name="connsiteX2634" fmla="*/ 67948 w 506956"/>
              <a:gd name="connsiteY2634" fmla="*/ 287010 h 506956"/>
              <a:gd name="connsiteX2635" fmla="*/ 62045 w 506956"/>
              <a:gd name="connsiteY2635" fmla="*/ 296204 h 506956"/>
              <a:gd name="connsiteX2636" fmla="*/ 68356 w 506956"/>
              <a:gd name="connsiteY2636" fmla="*/ 306050 h 506956"/>
              <a:gd name="connsiteX2637" fmla="*/ 64194 w 506956"/>
              <a:gd name="connsiteY2637" fmla="*/ 306050 h 506956"/>
              <a:gd name="connsiteX2638" fmla="*/ 59978 w 506956"/>
              <a:gd name="connsiteY2638" fmla="*/ 299359 h 506956"/>
              <a:gd name="connsiteX2639" fmla="*/ 85778 w 506956"/>
              <a:gd name="connsiteY2639" fmla="*/ 299359 h 506956"/>
              <a:gd name="connsiteX2640" fmla="*/ 81562 w 506956"/>
              <a:gd name="connsiteY2640" fmla="*/ 306050 h 506956"/>
              <a:gd name="connsiteX2641" fmla="*/ 77400 w 506956"/>
              <a:gd name="connsiteY2641" fmla="*/ 306050 h 506956"/>
              <a:gd name="connsiteX2642" fmla="*/ 83711 w 506956"/>
              <a:gd name="connsiteY2642" fmla="*/ 296204 h 506956"/>
              <a:gd name="connsiteX2643" fmla="*/ 77808 w 506956"/>
              <a:gd name="connsiteY2643" fmla="*/ 287010 h 506956"/>
              <a:gd name="connsiteX2644" fmla="*/ 81970 w 506956"/>
              <a:gd name="connsiteY2644" fmla="*/ 287010 h 506956"/>
              <a:gd name="connsiteX2645" fmla="*/ 85778 w 506956"/>
              <a:gd name="connsiteY2645" fmla="*/ 292994 h 506956"/>
              <a:gd name="connsiteX2646" fmla="*/ 89586 w 506956"/>
              <a:gd name="connsiteY2646" fmla="*/ 287010 h 506956"/>
              <a:gd name="connsiteX2647" fmla="*/ 93748 w 506956"/>
              <a:gd name="connsiteY2647" fmla="*/ 287010 h 506956"/>
              <a:gd name="connsiteX2648" fmla="*/ 87845 w 506956"/>
              <a:gd name="connsiteY2648" fmla="*/ 296204 h 506956"/>
              <a:gd name="connsiteX2649" fmla="*/ 94156 w 506956"/>
              <a:gd name="connsiteY2649" fmla="*/ 306050 h 506956"/>
              <a:gd name="connsiteX2650" fmla="*/ 89994 w 506956"/>
              <a:gd name="connsiteY2650" fmla="*/ 306050 h 506956"/>
              <a:gd name="connsiteX2651" fmla="*/ 85778 w 506956"/>
              <a:gd name="connsiteY2651" fmla="*/ 299359 h 506956"/>
              <a:gd name="connsiteX2652" fmla="*/ 111578 w 506956"/>
              <a:gd name="connsiteY2652" fmla="*/ 299359 h 506956"/>
              <a:gd name="connsiteX2653" fmla="*/ 107362 w 506956"/>
              <a:gd name="connsiteY2653" fmla="*/ 306050 h 506956"/>
              <a:gd name="connsiteX2654" fmla="*/ 103200 w 506956"/>
              <a:gd name="connsiteY2654" fmla="*/ 306050 h 506956"/>
              <a:gd name="connsiteX2655" fmla="*/ 109511 w 506956"/>
              <a:gd name="connsiteY2655" fmla="*/ 296204 h 506956"/>
              <a:gd name="connsiteX2656" fmla="*/ 103608 w 506956"/>
              <a:gd name="connsiteY2656" fmla="*/ 287010 h 506956"/>
              <a:gd name="connsiteX2657" fmla="*/ 107770 w 506956"/>
              <a:gd name="connsiteY2657" fmla="*/ 287010 h 506956"/>
              <a:gd name="connsiteX2658" fmla="*/ 111578 w 506956"/>
              <a:gd name="connsiteY2658" fmla="*/ 292994 h 506956"/>
              <a:gd name="connsiteX2659" fmla="*/ 115386 w 506956"/>
              <a:gd name="connsiteY2659" fmla="*/ 287010 h 506956"/>
              <a:gd name="connsiteX2660" fmla="*/ 119548 w 506956"/>
              <a:gd name="connsiteY2660" fmla="*/ 287010 h 506956"/>
              <a:gd name="connsiteX2661" fmla="*/ 113645 w 506956"/>
              <a:gd name="connsiteY2661" fmla="*/ 296204 h 506956"/>
              <a:gd name="connsiteX2662" fmla="*/ 119956 w 506956"/>
              <a:gd name="connsiteY2662" fmla="*/ 306050 h 506956"/>
              <a:gd name="connsiteX2663" fmla="*/ 115794 w 506956"/>
              <a:gd name="connsiteY2663" fmla="*/ 306050 h 506956"/>
              <a:gd name="connsiteX2664" fmla="*/ 111578 w 506956"/>
              <a:gd name="connsiteY2664" fmla="*/ 299359 h 506956"/>
              <a:gd name="connsiteX2665" fmla="*/ 137378 w 506956"/>
              <a:gd name="connsiteY2665" fmla="*/ 299359 h 506956"/>
              <a:gd name="connsiteX2666" fmla="*/ 133162 w 506956"/>
              <a:gd name="connsiteY2666" fmla="*/ 306050 h 506956"/>
              <a:gd name="connsiteX2667" fmla="*/ 129000 w 506956"/>
              <a:gd name="connsiteY2667" fmla="*/ 306050 h 506956"/>
              <a:gd name="connsiteX2668" fmla="*/ 135311 w 506956"/>
              <a:gd name="connsiteY2668" fmla="*/ 296204 h 506956"/>
              <a:gd name="connsiteX2669" fmla="*/ 129408 w 506956"/>
              <a:gd name="connsiteY2669" fmla="*/ 287010 h 506956"/>
              <a:gd name="connsiteX2670" fmla="*/ 133570 w 506956"/>
              <a:gd name="connsiteY2670" fmla="*/ 287010 h 506956"/>
              <a:gd name="connsiteX2671" fmla="*/ 137378 w 506956"/>
              <a:gd name="connsiteY2671" fmla="*/ 292994 h 506956"/>
              <a:gd name="connsiteX2672" fmla="*/ 141186 w 506956"/>
              <a:gd name="connsiteY2672" fmla="*/ 287010 h 506956"/>
              <a:gd name="connsiteX2673" fmla="*/ 145348 w 506956"/>
              <a:gd name="connsiteY2673" fmla="*/ 287010 h 506956"/>
              <a:gd name="connsiteX2674" fmla="*/ 139445 w 506956"/>
              <a:gd name="connsiteY2674" fmla="*/ 296204 h 506956"/>
              <a:gd name="connsiteX2675" fmla="*/ 145756 w 506956"/>
              <a:gd name="connsiteY2675" fmla="*/ 306050 h 506956"/>
              <a:gd name="connsiteX2676" fmla="*/ 141594 w 506956"/>
              <a:gd name="connsiteY2676" fmla="*/ 306050 h 506956"/>
              <a:gd name="connsiteX2677" fmla="*/ 137378 w 506956"/>
              <a:gd name="connsiteY2677" fmla="*/ 299359 h 506956"/>
              <a:gd name="connsiteX2678" fmla="*/ 163178 w 506956"/>
              <a:gd name="connsiteY2678" fmla="*/ 299359 h 506956"/>
              <a:gd name="connsiteX2679" fmla="*/ 158962 w 506956"/>
              <a:gd name="connsiteY2679" fmla="*/ 306050 h 506956"/>
              <a:gd name="connsiteX2680" fmla="*/ 154800 w 506956"/>
              <a:gd name="connsiteY2680" fmla="*/ 306050 h 506956"/>
              <a:gd name="connsiteX2681" fmla="*/ 161111 w 506956"/>
              <a:gd name="connsiteY2681" fmla="*/ 296204 h 506956"/>
              <a:gd name="connsiteX2682" fmla="*/ 155208 w 506956"/>
              <a:gd name="connsiteY2682" fmla="*/ 287010 h 506956"/>
              <a:gd name="connsiteX2683" fmla="*/ 159370 w 506956"/>
              <a:gd name="connsiteY2683" fmla="*/ 287010 h 506956"/>
              <a:gd name="connsiteX2684" fmla="*/ 163178 w 506956"/>
              <a:gd name="connsiteY2684" fmla="*/ 292994 h 506956"/>
              <a:gd name="connsiteX2685" fmla="*/ 166986 w 506956"/>
              <a:gd name="connsiteY2685" fmla="*/ 287010 h 506956"/>
              <a:gd name="connsiteX2686" fmla="*/ 171148 w 506956"/>
              <a:gd name="connsiteY2686" fmla="*/ 287010 h 506956"/>
              <a:gd name="connsiteX2687" fmla="*/ 165245 w 506956"/>
              <a:gd name="connsiteY2687" fmla="*/ 296204 h 506956"/>
              <a:gd name="connsiteX2688" fmla="*/ 171556 w 506956"/>
              <a:gd name="connsiteY2688" fmla="*/ 306050 h 506956"/>
              <a:gd name="connsiteX2689" fmla="*/ 167394 w 506956"/>
              <a:gd name="connsiteY2689" fmla="*/ 306050 h 506956"/>
              <a:gd name="connsiteX2690" fmla="*/ 163178 w 506956"/>
              <a:gd name="connsiteY2690" fmla="*/ 299359 h 506956"/>
              <a:gd name="connsiteX2691" fmla="*/ 188978 w 506956"/>
              <a:gd name="connsiteY2691" fmla="*/ 299359 h 506956"/>
              <a:gd name="connsiteX2692" fmla="*/ 184762 w 506956"/>
              <a:gd name="connsiteY2692" fmla="*/ 306050 h 506956"/>
              <a:gd name="connsiteX2693" fmla="*/ 180601 w 506956"/>
              <a:gd name="connsiteY2693" fmla="*/ 306050 h 506956"/>
              <a:gd name="connsiteX2694" fmla="*/ 186911 w 506956"/>
              <a:gd name="connsiteY2694" fmla="*/ 296204 h 506956"/>
              <a:gd name="connsiteX2695" fmla="*/ 181009 w 506956"/>
              <a:gd name="connsiteY2695" fmla="*/ 287010 h 506956"/>
              <a:gd name="connsiteX2696" fmla="*/ 185170 w 506956"/>
              <a:gd name="connsiteY2696" fmla="*/ 287010 h 506956"/>
              <a:gd name="connsiteX2697" fmla="*/ 188978 w 506956"/>
              <a:gd name="connsiteY2697" fmla="*/ 292994 h 506956"/>
              <a:gd name="connsiteX2698" fmla="*/ 192786 w 506956"/>
              <a:gd name="connsiteY2698" fmla="*/ 287010 h 506956"/>
              <a:gd name="connsiteX2699" fmla="*/ 196948 w 506956"/>
              <a:gd name="connsiteY2699" fmla="*/ 287010 h 506956"/>
              <a:gd name="connsiteX2700" fmla="*/ 191045 w 506956"/>
              <a:gd name="connsiteY2700" fmla="*/ 296204 h 506956"/>
              <a:gd name="connsiteX2701" fmla="*/ 197356 w 506956"/>
              <a:gd name="connsiteY2701" fmla="*/ 306050 h 506956"/>
              <a:gd name="connsiteX2702" fmla="*/ 193194 w 506956"/>
              <a:gd name="connsiteY2702" fmla="*/ 306050 h 506956"/>
              <a:gd name="connsiteX2703" fmla="*/ 188978 w 506956"/>
              <a:gd name="connsiteY2703" fmla="*/ 299359 h 506956"/>
              <a:gd name="connsiteX2704" fmla="*/ 214778 w 506956"/>
              <a:gd name="connsiteY2704" fmla="*/ 299359 h 506956"/>
              <a:gd name="connsiteX2705" fmla="*/ 210562 w 506956"/>
              <a:gd name="connsiteY2705" fmla="*/ 306050 h 506956"/>
              <a:gd name="connsiteX2706" fmla="*/ 206401 w 506956"/>
              <a:gd name="connsiteY2706" fmla="*/ 306050 h 506956"/>
              <a:gd name="connsiteX2707" fmla="*/ 212711 w 506956"/>
              <a:gd name="connsiteY2707" fmla="*/ 296204 h 506956"/>
              <a:gd name="connsiteX2708" fmla="*/ 206809 w 506956"/>
              <a:gd name="connsiteY2708" fmla="*/ 287010 h 506956"/>
              <a:gd name="connsiteX2709" fmla="*/ 210970 w 506956"/>
              <a:gd name="connsiteY2709" fmla="*/ 287010 h 506956"/>
              <a:gd name="connsiteX2710" fmla="*/ 214778 w 506956"/>
              <a:gd name="connsiteY2710" fmla="*/ 292994 h 506956"/>
              <a:gd name="connsiteX2711" fmla="*/ 218586 w 506956"/>
              <a:gd name="connsiteY2711" fmla="*/ 287010 h 506956"/>
              <a:gd name="connsiteX2712" fmla="*/ 222748 w 506956"/>
              <a:gd name="connsiteY2712" fmla="*/ 287010 h 506956"/>
              <a:gd name="connsiteX2713" fmla="*/ 216846 w 506956"/>
              <a:gd name="connsiteY2713" fmla="*/ 296204 h 506956"/>
              <a:gd name="connsiteX2714" fmla="*/ 223156 w 506956"/>
              <a:gd name="connsiteY2714" fmla="*/ 306050 h 506956"/>
              <a:gd name="connsiteX2715" fmla="*/ 218994 w 506956"/>
              <a:gd name="connsiteY2715" fmla="*/ 306050 h 506956"/>
              <a:gd name="connsiteX2716" fmla="*/ 214778 w 506956"/>
              <a:gd name="connsiteY2716" fmla="*/ 299359 h 506956"/>
              <a:gd name="connsiteX2717" fmla="*/ 240578 w 506956"/>
              <a:gd name="connsiteY2717" fmla="*/ 299359 h 506956"/>
              <a:gd name="connsiteX2718" fmla="*/ 236362 w 506956"/>
              <a:gd name="connsiteY2718" fmla="*/ 306050 h 506956"/>
              <a:gd name="connsiteX2719" fmla="*/ 232201 w 506956"/>
              <a:gd name="connsiteY2719" fmla="*/ 306050 h 506956"/>
              <a:gd name="connsiteX2720" fmla="*/ 238511 w 506956"/>
              <a:gd name="connsiteY2720" fmla="*/ 296204 h 506956"/>
              <a:gd name="connsiteX2721" fmla="*/ 232609 w 506956"/>
              <a:gd name="connsiteY2721" fmla="*/ 287010 h 506956"/>
              <a:gd name="connsiteX2722" fmla="*/ 236770 w 506956"/>
              <a:gd name="connsiteY2722" fmla="*/ 287010 h 506956"/>
              <a:gd name="connsiteX2723" fmla="*/ 240578 w 506956"/>
              <a:gd name="connsiteY2723" fmla="*/ 292994 h 506956"/>
              <a:gd name="connsiteX2724" fmla="*/ 244386 w 506956"/>
              <a:gd name="connsiteY2724" fmla="*/ 287010 h 506956"/>
              <a:gd name="connsiteX2725" fmla="*/ 248548 w 506956"/>
              <a:gd name="connsiteY2725" fmla="*/ 287010 h 506956"/>
              <a:gd name="connsiteX2726" fmla="*/ 242646 w 506956"/>
              <a:gd name="connsiteY2726" fmla="*/ 296204 h 506956"/>
              <a:gd name="connsiteX2727" fmla="*/ 248956 w 506956"/>
              <a:gd name="connsiteY2727" fmla="*/ 306050 h 506956"/>
              <a:gd name="connsiteX2728" fmla="*/ 244794 w 506956"/>
              <a:gd name="connsiteY2728" fmla="*/ 306050 h 506956"/>
              <a:gd name="connsiteX2729" fmla="*/ 240578 w 506956"/>
              <a:gd name="connsiteY2729" fmla="*/ 299359 h 506956"/>
              <a:gd name="connsiteX2730" fmla="*/ 266378 w 506956"/>
              <a:gd name="connsiteY2730" fmla="*/ 299359 h 506956"/>
              <a:gd name="connsiteX2731" fmla="*/ 262162 w 506956"/>
              <a:gd name="connsiteY2731" fmla="*/ 306050 h 506956"/>
              <a:gd name="connsiteX2732" fmla="*/ 258001 w 506956"/>
              <a:gd name="connsiteY2732" fmla="*/ 306050 h 506956"/>
              <a:gd name="connsiteX2733" fmla="*/ 264311 w 506956"/>
              <a:gd name="connsiteY2733" fmla="*/ 296204 h 506956"/>
              <a:gd name="connsiteX2734" fmla="*/ 258409 w 506956"/>
              <a:gd name="connsiteY2734" fmla="*/ 287010 h 506956"/>
              <a:gd name="connsiteX2735" fmla="*/ 262570 w 506956"/>
              <a:gd name="connsiteY2735" fmla="*/ 287010 h 506956"/>
              <a:gd name="connsiteX2736" fmla="*/ 266378 w 506956"/>
              <a:gd name="connsiteY2736" fmla="*/ 292994 h 506956"/>
              <a:gd name="connsiteX2737" fmla="*/ 270187 w 506956"/>
              <a:gd name="connsiteY2737" fmla="*/ 287010 h 506956"/>
              <a:gd name="connsiteX2738" fmla="*/ 274348 w 506956"/>
              <a:gd name="connsiteY2738" fmla="*/ 287010 h 506956"/>
              <a:gd name="connsiteX2739" fmla="*/ 268446 w 506956"/>
              <a:gd name="connsiteY2739" fmla="*/ 296204 h 506956"/>
              <a:gd name="connsiteX2740" fmla="*/ 274756 w 506956"/>
              <a:gd name="connsiteY2740" fmla="*/ 306050 h 506956"/>
              <a:gd name="connsiteX2741" fmla="*/ 270595 w 506956"/>
              <a:gd name="connsiteY2741" fmla="*/ 306050 h 506956"/>
              <a:gd name="connsiteX2742" fmla="*/ 266378 w 506956"/>
              <a:gd name="connsiteY2742" fmla="*/ 299359 h 506956"/>
              <a:gd name="connsiteX2743" fmla="*/ 292179 w 506956"/>
              <a:gd name="connsiteY2743" fmla="*/ 299359 h 506956"/>
              <a:gd name="connsiteX2744" fmla="*/ 287962 w 506956"/>
              <a:gd name="connsiteY2744" fmla="*/ 306050 h 506956"/>
              <a:gd name="connsiteX2745" fmla="*/ 283801 w 506956"/>
              <a:gd name="connsiteY2745" fmla="*/ 306050 h 506956"/>
              <a:gd name="connsiteX2746" fmla="*/ 290111 w 506956"/>
              <a:gd name="connsiteY2746" fmla="*/ 296204 h 506956"/>
              <a:gd name="connsiteX2747" fmla="*/ 284209 w 506956"/>
              <a:gd name="connsiteY2747" fmla="*/ 287010 h 506956"/>
              <a:gd name="connsiteX2748" fmla="*/ 288370 w 506956"/>
              <a:gd name="connsiteY2748" fmla="*/ 287010 h 506956"/>
              <a:gd name="connsiteX2749" fmla="*/ 292179 w 506956"/>
              <a:gd name="connsiteY2749" fmla="*/ 292994 h 506956"/>
              <a:gd name="connsiteX2750" fmla="*/ 295987 w 506956"/>
              <a:gd name="connsiteY2750" fmla="*/ 287010 h 506956"/>
              <a:gd name="connsiteX2751" fmla="*/ 300148 w 506956"/>
              <a:gd name="connsiteY2751" fmla="*/ 287010 h 506956"/>
              <a:gd name="connsiteX2752" fmla="*/ 294246 w 506956"/>
              <a:gd name="connsiteY2752" fmla="*/ 296204 h 506956"/>
              <a:gd name="connsiteX2753" fmla="*/ 300556 w 506956"/>
              <a:gd name="connsiteY2753" fmla="*/ 306050 h 506956"/>
              <a:gd name="connsiteX2754" fmla="*/ 296395 w 506956"/>
              <a:gd name="connsiteY2754" fmla="*/ 306050 h 506956"/>
              <a:gd name="connsiteX2755" fmla="*/ 292179 w 506956"/>
              <a:gd name="connsiteY2755" fmla="*/ 299359 h 506956"/>
              <a:gd name="connsiteX2756" fmla="*/ 317979 w 506956"/>
              <a:gd name="connsiteY2756" fmla="*/ 299359 h 506956"/>
              <a:gd name="connsiteX2757" fmla="*/ 313762 w 506956"/>
              <a:gd name="connsiteY2757" fmla="*/ 306050 h 506956"/>
              <a:gd name="connsiteX2758" fmla="*/ 309601 w 506956"/>
              <a:gd name="connsiteY2758" fmla="*/ 306050 h 506956"/>
              <a:gd name="connsiteX2759" fmla="*/ 315911 w 506956"/>
              <a:gd name="connsiteY2759" fmla="*/ 296204 h 506956"/>
              <a:gd name="connsiteX2760" fmla="*/ 310009 w 506956"/>
              <a:gd name="connsiteY2760" fmla="*/ 287010 h 506956"/>
              <a:gd name="connsiteX2761" fmla="*/ 314170 w 506956"/>
              <a:gd name="connsiteY2761" fmla="*/ 287010 h 506956"/>
              <a:gd name="connsiteX2762" fmla="*/ 317979 w 506956"/>
              <a:gd name="connsiteY2762" fmla="*/ 292994 h 506956"/>
              <a:gd name="connsiteX2763" fmla="*/ 321787 w 506956"/>
              <a:gd name="connsiteY2763" fmla="*/ 287010 h 506956"/>
              <a:gd name="connsiteX2764" fmla="*/ 325948 w 506956"/>
              <a:gd name="connsiteY2764" fmla="*/ 287010 h 506956"/>
              <a:gd name="connsiteX2765" fmla="*/ 320046 w 506956"/>
              <a:gd name="connsiteY2765" fmla="*/ 296204 h 506956"/>
              <a:gd name="connsiteX2766" fmla="*/ 326356 w 506956"/>
              <a:gd name="connsiteY2766" fmla="*/ 306050 h 506956"/>
              <a:gd name="connsiteX2767" fmla="*/ 322195 w 506956"/>
              <a:gd name="connsiteY2767" fmla="*/ 306050 h 506956"/>
              <a:gd name="connsiteX2768" fmla="*/ 317979 w 506956"/>
              <a:gd name="connsiteY2768" fmla="*/ 299359 h 506956"/>
              <a:gd name="connsiteX2769" fmla="*/ 343779 w 506956"/>
              <a:gd name="connsiteY2769" fmla="*/ 299359 h 506956"/>
              <a:gd name="connsiteX2770" fmla="*/ 339563 w 506956"/>
              <a:gd name="connsiteY2770" fmla="*/ 306050 h 506956"/>
              <a:gd name="connsiteX2771" fmla="*/ 335401 w 506956"/>
              <a:gd name="connsiteY2771" fmla="*/ 306050 h 506956"/>
              <a:gd name="connsiteX2772" fmla="*/ 341711 w 506956"/>
              <a:gd name="connsiteY2772" fmla="*/ 296204 h 506956"/>
              <a:gd name="connsiteX2773" fmla="*/ 335809 w 506956"/>
              <a:gd name="connsiteY2773" fmla="*/ 287010 h 506956"/>
              <a:gd name="connsiteX2774" fmla="*/ 339971 w 506956"/>
              <a:gd name="connsiteY2774" fmla="*/ 287010 h 506956"/>
              <a:gd name="connsiteX2775" fmla="*/ 343779 w 506956"/>
              <a:gd name="connsiteY2775" fmla="*/ 292994 h 506956"/>
              <a:gd name="connsiteX2776" fmla="*/ 347587 w 506956"/>
              <a:gd name="connsiteY2776" fmla="*/ 287010 h 506956"/>
              <a:gd name="connsiteX2777" fmla="*/ 351748 w 506956"/>
              <a:gd name="connsiteY2777" fmla="*/ 287010 h 506956"/>
              <a:gd name="connsiteX2778" fmla="*/ 345846 w 506956"/>
              <a:gd name="connsiteY2778" fmla="*/ 296204 h 506956"/>
              <a:gd name="connsiteX2779" fmla="*/ 352156 w 506956"/>
              <a:gd name="connsiteY2779" fmla="*/ 306050 h 506956"/>
              <a:gd name="connsiteX2780" fmla="*/ 347995 w 506956"/>
              <a:gd name="connsiteY2780" fmla="*/ 306050 h 506956"/>
              <a:gd name="connsiteX2781" fmla="*/ 343779 w 506956"/>
              <a:gd name="connsiteY2781" fmla="*/ 299359 h 506956"/>
              <a:gd name="connsiteX2782" fmla="*/ 369579 w 506956"/>
              <a:gd name="connsiteY2782" fmla="*/ 299359 h 506956"/>
              <a:gd name="connsiteX2783" fmla="*/ 365363 w 506956"/>
              <a:gd name="connsiteY2783" fmla="*/ 306050 h 506956"/>
              <a:gd name="connsiteX2784" fmla="*/ 361201 w 506956"/>
              <a:gd name="connsiteY2784" fmla="*/ 306050 h 506956"/>
              <a:gd name="connsiteX2785" fmla="*/ 367511 w 506956"/>
              <a:gd name="connsiteY2785" fmla="*/ 296204 h 506956"/>
              <a:gd name="connsiteX2786" fmla="*/ 361609 w 506956"/>
              <a:gd name="connsiteY2786" fmla="*/ 287010 h 506956"/>
              <a:gd name="connsiteX2787" fmla="*/ 365771 w 506956"/>
              <a:gd name="connsiteY2787" fmla="*/ 287010 h 506956"/>
              <a:gd name="connsiteX2788" fmla="*/ 369579 w 506956"/>
              <a:gd name="connsiteY2788" fmla="*/ 292994 h 506956"/>
              <a:gd name="connsiteX2789" fmla="*/ 373387 w 506956"/>
              <a:gd name="connsiteY2789" fmla="*/ 287010 h 506956"/>
              <a:gd name="connsiteX2790" fmla="*/ 377548 w 506956"/>
              <a:gd name="connsiteY2790" fmla="*/ 287010 h 506956"/>
              <a:gd name="connsiteX2791" fmla="*/ 371646 w 506956"/>
              <a:gd name="connsiteY2791" fmla="*/ 296204 h 506956"/>
              <a:gd name="connsiteX2792" fmla="*/ 377956 w 506956"/>
              <a:gd name="connsiteY2792" fmla="*/ 306050 h 506956"/>
              <a:gd name="connsiteX2793" fmla="*/ 373795 w 506956"/>
              <a:gd name="connsiteY2793" fmla="*/ 306050 h 506956"/>
              <a:gd name="connsiteX2794" fmla="*/ 369579 w 506956"/>
              <a:gd name="connsiteY2794" fmla="*/ 299359 h 506956"/>
              <a:gd name="connsiteX2795" fmla="*/ 395379 w 506956"/>
              <a:gd name="connsiteY2795" fmla="*/ 299359 h 506956"/>
              <a:gd name="connsiteX2796" fmla="*/ 391163 w 506956"/>
              <a:gd name="connsiteY2796" fmla="*/ 306050 h 506956"/>
              <a:gd name="connsiteX2797" fmla="*/ 387001 w 506956"/>
              <a:gd name="connsiteY2797" fmla="*/ 306050 h 506956"/>
              <a:gd name="connsiteX2798" fmla="*/ 393312 w 506956"/>
              <a:gd name="connsiteY2798" fmla="*/ 296204 h 506956"/>
              <a:gd name="connsiteX2799" fmla="*/ 387409 w 506956"/>
              <a:gd name="connsiteY2799" fmla="*/ 287010 h 506956"/>
              <a:gd name="connsiteX2800" fmla="*/ 391571 w 506956"/>
              <a:gd name="connsiteY2800" fmla="*/ 287010 h 506956"/>
              <a:gd name="connsiteX2801" fmla="*/ 395379 w 506956"/>
              <a:gd name="connsiteY2801" fmla="*/ 292994 h 506956"/>
              <a:gd name="connsiteX2802" fmla="*/ 399187 w 506956"/>
              <a:gd name="connsiteY2802" fmla="*/ 287010 h 506956"/>
              <a:gd name="connsiteX2803" fmla="*/ 403348 w 506956"/>
              <a:gd name="connsiteY2803" fmla="*/ 287010 h 506956"/>
              <a:gd name="connsiteX2804" fmla="*/ 397446 w 506956"/>
              <a:gd name="connsiteY2804" fmla="*/ 296204 h 506956"/>
              <a:gd name="connsiteX2805" fmla="*/ 403756 w 506956"/>
              <a:gd name="connsiteY2805" fmla="*/ 306050 h 506956"/>
              <a:gd name="connsiteX2806" fmla="*/ 399595 w 506956"/>
              <a:gd name="connsiteY2806" fmla="*/ 306050 h 506956"/>
              <a:gd name="connsiteX2807" fmla="*/ 395379 w 506956"/>
              <a:gd name="connsiteY2807" fmla="*/ 299359 h 506956"/>
              <a:gd name="connsiteX2808" fmla="*/ 421179 w 506956"/>
              <a:gd name="connsiteY2808" fmla="*/ 299359 h 506956"/>
              <a:gd name="connsiteX2809" fmla="*/ 416963 w 506956"/>
              <a:gd name="connsiteY2809" fmla="*/ 306050 h 506956"/>
              <a:gd name="connsiteX2810" fmla="*/ 412801 w 506956"/>
              <a:gd name="connsiteY2810" fmla="*/ 306050 h 506956"/>
              <a:gd name="connsiteX2811" fmla="*/ 419112 w 506956"/>
              <a:gd name="connsiteY2811" fmla="*/ 296204 h 506956"/>
              <a:gd name="connsiteX2812" fmla="*/ 413209 w 506956"/>
              <a:gd name="connsiteY2812" fmla="*/ 287010 h 506956"/>
              <a:gd name="connsiteX2813" fmla="*/ 417371 w 506956"/>
              <a:gd name="connsiteY2813" fmla="*/ 287010 h 506956"/>
              <a:gd name="connsiteX2814" fmla="*/ 421179 w 506956"/>
              <a:gd name="connsiteY2814" fmla="*/ 292994 h 506956"/>
              <a:gd name="connsiteX2815" fmla="*/ 424987 w 506956"/>
              <a:gd name="connsiteY2815" fmla="*/ 287010 h 506956"/>
              <a:gd name="connsiteX2816" fmla="*/ 429149 w 506956"/>
              <a:gd name="connsiteY2816" fmla="*/ 287010 h 506956"/>
              <a:gd name="connsiteX2817" fmla="*/ 423246 w 506956"/>
              <a:gd name="connsiteY2817" fmla="*/ 296204 h 506956"/>
              <a:gd name="connsiteX2818" fmla="*/ 429557 w 506956"/>
              <a:gd name="connsiteY2818" fmla="*/ 306050 h 506956"/>
              <a:gd name="connsiteX2819" fmla="*/ 425395 w 506956"/>
              <a:gd name="connsiteY2819" fmla="*/ 306050 h 506956"/>
              <a:gd name="connsiteX2820" fmla="*/ 421179 w 506956"/>
              <a:gd name="connsiteY2820" fmla="*/ 299359 h 506956"/>
              <a:gd name="connsiteX2821" fmla="*/ 446979 w 506956"/>
              <a:gd name="connsiteY2821" fmla="*/ 299359 h 506956"/>
              <a:gd name="connsiteX2822" fmla="*/ 442763 w 506956"/>
              <a:gd name="connsiteY2822" fmla="*/ 306050 h 506956"/>
              <a:gd name="connsiteX2823" fmla="*/ 438601 w 506956"/>
              <a:gd name="connsiteY2823" fmla="*/ 306050 h 506956"/>
              <a:gd name="connsiteX2824" fmla="*/ 444912 w 506956"/>
              <a:gd name="connsiteY2824" fmla="*/ 296204 h 506956"/>
              <a:gd name="connsiteX2825" fmla="*/ 439009 w 506956"/>
              <a:gd name="connsiteY2825" fmla="*/ 287010 h 506956"/>
              <a:gd name="connsiteX2826" fmla="*/ 443171 w 506956"/>
              <a:gd name="connsiteY2826" fmla="*/ 287010 h 506956"/>
              <a:gd name="connsiteX2827" fmla="*/ 446979 w 506956"/>
              <a:gd name="connsiteY2827" fmla="*/ 292994 h 506956"/>
              <a:gd name="connsiteX2828" fmla="*/ 450787 w 506956"/>
              <a:gd name="connsiteY2828" fmla="*/ 287010 h 506956"/>
              <a:gd name="connsiteX2829" fmla="*/ 454949 w 506956"/>
              <a:gd name="connsiteY2829" fmla="*/ 287010 h 506956"/>
              <a:gd name="connsiteX2830" fmla="*/ 449046 w 506956"/>
              <a:gd name="connsiteY2830" fmla="*/ 296204 h 506956"/>
              <a:gd name="connsiteX2831" fmla="*/ 455357 w 506956"/>
              <a:gd name="connsiteY2831" fmla="*/ 306050 h 506956"/>
              <a:gd name="connsiteX2832" fmla="*/ 451195 w 506956"/>
              <a:gd name="connsiteY2832" fmla="*/ 306050 h 506956"/>
              <a:gd name="connsiteX2833" fmla="*/ 446979 w 506956"/>
              <a:gd name="connsiteY2833" fmla="*/ 299359 h 506956"/>
              <a:gd name="connsiteX2834" fmla="*/ 472779 w 506956"/>
              <a:gd name="connsiteY2834" fmla="*/ 299359 h 506956"/>
              <a:gd name="connsiteX2835" fmla="*/ 468563 w 506956"/>
              <a:gd name="connsiteY2835" fmla="*/ 306050 h 506956"/>
              <a:gd name="connsiteX2836" fmla="*/ 464401 w 506956"/>
              <a:gd name="connsiteY2836" fmla="*/ 306050 h 506956"/>
              <a:gd name="connsiteX2837" fmla="*/ 470712 w 506956"/>
              <a:gd name="connsiteY2837" fmla="*/ 296204 h 506956"/>
              <a:gd name="connsiteX2838" fmla="*/ 464809 w 506956"/>
              <a:gd name="connsiteY2838" fmla="*/ 287010 h 506956"/>
              <a:gd name="connsiteX2839" fmla="*/ 468971 w 506956"/>
              <a:gd name="connsiteY2839" fmla="*/ 287010 h 506956"/>
              <a:gd name="connsiteX2840" fmla="*/ 472779 w 506956"/>
              <a:gd name="connsiteY2840" fmla="*/ 292994 h 506956"/>
              <a:gd name="connsiteX2841" fmla="*/ 476587 w 506956"/>
              <a:gd name="connsiteY2841" fmla="*/ 287010 h 506956"/>
              <a:gd name="connsiteX2842" fmla="*/ 480749 w 506956"/>
              <a:gd name="connsiteY2842" fmla="*/ 287010 h 506956"/>
              <a:gd name="connsiteX2843" fmla="*/ 474846 w 506956"/>
              <a:gd name="connsiteY2843" fmla="*/ 296204 h 506956"/>
              <a:gd name="connsiteX2844" fmla="*/ 481157 w 506956"/>
              <a:gd name="connsiteY2844" fmla="*/ 306050 h 506956"/>
              <a:gd name="connsiteX2845" fmla="*/ 476995 w 506956"/>
              <a:gd name="connsiteY2845" fmla="*/ 306050 h 506956"/>
              <a:gd name="connsiteX2846" fmla="*/ 472779 w 506956"/>
              <a:gd name="connsiteY2846" fmla="*/ 299359 h 506956"/>
              <a:gd name="connsiteX2847" fmla="*/ 498579 w 506956"/>
              <a:gd name="connsiteY2847" fmla="*/ 299359 h 506956"/>
              <a:gd name="connsiteX2848" fmla="*/ 494363 w 506956"/>
              <a:gd name="connsiteY2848" fmla="*/ 306050 h 506956"/>
              <a:gd name="connsiteX2849" fmla="*/ 490201 w 506956"/>
              <a:gd name="connsiteY2849" fmla="*/ 306050 h 506956"/>
              <a:gd name="connsiteX2850" fmla="*/ 496512 w 506956"/>
              <a:gd name="connsiteY2850" fmla="*/ 296204 h 506956"/>
              <a:gd name="connsiteX2851" fmla="*/ 490609 w 506956"/>
              <a:gd name="connsiteY2851" fmla="*/ 287010 h 506956"/>
              <a:gd name="connsiteX2852" fmla="*/ 494771 w 506956"/>
              <a:gd name="connsiteY2852" fmla="*/ 287010 h 506956"/>
              <a:gd name="connsiteX2853" fmla="*/ 498579 w 506956"/>
              <a:gd name="connsiteY2853" fmla="*/ 292994 h 506956"/>
              <a:gd name="connsiteX2854" fmla="*/ 502387 w 506956"/>
              <a:gd name="connsiteY2854" fmla="*/ 287010 h 506956"/>
              <a:gd name="connsiteX2855" fmla="*/ 506549 w 506956"/>
              <a:gd name="connsiteY2855" fmla="*/ 287010 h 506956"/>
              <a:gd name="connsiteX2856" fmla="*/ 500646 w 506956"/>
              <a:gd name="connsiteY2856" fmla="*/ 296204 h 506956"/>
              <a:gd name="connsiteX2857" fmla="*/ 506957 w 506956"/>
              <a:gd name="connsiteY2857" fmla="*/ 306050 h 506956"/>
              <a:gd name="connsiteX2858" fmla="*/ 502795 w 506956"/>
              <a:gd name="connsiteY2858" fmla="*/ 306050 h 506956"/>
              <a:gd name="connsiteX2859" fmla="*/ 498579 w 506956"/>
              <a:gd name="connsiteY2859" fmla="*/ 299359 h 506956"/>
              <a:gd name="connsiteX2860" fmla="*/ 8378 w 506956"/>
              <a:gd name="connsiteY2860" fmla="*/ 328060 h 506956"/>
              <a:gd name="connsiteX2861" fmla="*/ 4162 w 506956"/>
              <a:gd name="connsiteY2861" fmla="*/ 334751 h 506956"/>
              <a:gd name="connsiteX2862" fmla="*/ 0 w 506956"/>
              <a:gd name="connsiteY2862" fmla="*/ 334751 h 506956"/>
              <a:gd name="connsiteX2863" fmla="*/ 6310 w 506956"/>
              <a:gd name="connsiteY2863" fmla="*/ 324904 h 506956"/>
              <a:gd name="connsiteX2864" fmla="*/ 408 w 506956"/>
              <a:gd name="connsiteY2864" fmla="*/ 315710 h 506956"/>
              <a:gd name="connsiteX2865" fmla="*/ 4570 w 506956"/>
              <a:gd name="connsiteY2865" fmla="*/ 315710 h 506956"/>
              <a:gd name="connsiteX2866" fmla="*/ 8378 w 506956"/>
              <a:gd name="connsiteY2866" fmla="*/ 321695 h 506956"/>
              <a:gd name="connsiteX2867" fmla="*/ 12186 w 506956"/>
              <a:gd name="connsiteY2867" fmla="*/ 315710 h 506956"/>
              <a:gd name="connsiteX2868" fmla="*/ 16347 w 506956"/>
              <a:gd name="connsiteY2868" fmla="*/ 315710 h 506956"/>
              <a:gd name="connsiteX2869" fmla="*/ 10445 w 506956"/>
              <a:gd name="connsiteY2869" fmla="*/ 324904 h 506956"/>
              <a:gd name="connsiteX2870" fmla="*/ 16755 w 506956"/>
              <a:gd name="connsiteY2870" fmla="*/ 334751 h 506956"/>
              <a:gd name="connsiteX2871" fmla="*/ 12594 w 506956"/>
              <a:gd name="connsiteY2871" fmla="*/ 334751 h 506956"/>
              <a:gd name="connsiteX2872" fmla="*/ 8378 w 506956"/>
              <a:gd name="connsiteY2872" fmla="*/ 328060 h 506956"/>
              <a:gd name="connsiteX2873" fmla="*/ 34178 w 506956"/>
              <a:gd name="connsiteY2873" fmla="*/ 328060 h 506956"/>
              <a:gd name="connsiteX2874" fmla="*/ 29962 w 506956"/>
              <a:gd name="connsiteY2874" fmla="*/ 334751 h 506956"/>
              <a:gd name="connsiteX2875" fmla="*/ 25800 w 506956"/>
              <a:gd name="connsiteY2875" fmla="*/ 334751 h 506956"/>
              <a:gd name="connsiteX2876" fmla="*/ 32110 w 506956"/>
              <a:gd name="connsiteY2876" fmla="*/ 324904 h 506956"/>
              <a:gd name="connsiteX2877" fmla="*/ 26208 w 506956"/>
              <a:gd name="connsiteY2877" fmla="*/ 315710 h 506956"/>
              <a:gd name="connsiteX2878" fmla="*/ 30370 w 506956"/>
              <a:gd name="connsiteY2878" fmla="*/ 315710 h 506956"/>
              <a:gd name="connsiteX2879" fmla="*/ 34178 w 506956"/>
              <a:gd name="connsiteY2879" fmla="*/ 321695 h 506956"/>
              <a:gd name="connsiteX2880" fmla="*/ 37986 w 506956"/>
              <a:gd name="connsiteY2880" fmla="*/ 315710 h 506956"/>
              <a:gd name="connsiteX2881" fmla="*/ 42147 w 506956"/>
              <a:gd name="connsiteY2881" fmla="*/ 315710 h 506956"/>
              <a:gd name="connsiteX2882" fmla="*/ 36245 w 506956"/>
              <a:gd name="connsiteY2882" fmla="*/ 324904 h 506956"/>
              <a:gd name="connsiteX2883" fmla="*/ 42555 w 506956"/>
              <a:gd name="connsiteY2883" fmla="*/ 334751 h 506956"/>
              <a:gd name="connsiteX2884" fmla="*/ 38394 w 506956"/>
              <a:gd name="connsiteY2884" fmla="*/ 334751 h 506956"/>
              <a:gd name="connsiteX2885" fmla="*/ 34178 w 506956"/>
              <a:gd name="connsiteY2885" fmla="*/ 328060 h 506956"/>
              <a:gd name="connsiteX2886" fmla="*/ 59978 w 506956"/>
              <a:gd name="connsiteY2886" fmla="*/ 328060 h 506956"/>
              <a:gd name="connsiteX2887" fmla="*/ 55762 w 506956"/>
              <a:gd name="connsiteY2887" fmla="*/ 334751 h 506956"/>
              <a:gd name="connsiteX2888" fmla="*/ 51600 w 506956"/>
              <a:gd name="connsiteY2888" fmla="*/ 334751 h 506956"/>
              <a:gd name="connsiteX2889" fmla="*/ 57911 w 506956"/>
              <a:gd name="connsiteY2889" fmla="*/ 324904 h 506956"/>
              <a:gd name="connsiteX2890" fmla="*/ 52008 w 506956"/>
              <a:gd name="connsiteY2890" fmla="*/ 315710 h 506956"/>
              <a:gd name="connsiteX2891" fmla="*/ 56170 w 506956"/>
              <a:gd name="connsiteY2891" fmla="*/ 315710 h 506956"/>
              <a:gd name="connsiteX2892" fmla="*/ 59978 w 506956"/>
              <a:gd name="connsiteY2892" fmla="*/ 321695 h 506956"/>
              <a:gd name="connsiteX2893" fmla="*/ 63786 w 506956"/>
              <a:gd name="connsiteY2893" fmla="*/ 315710 h 506956"/>
              <a:gd name="connsiteX2894" fmla="*/ 67948 w 506956"/>
              <a:gd name="connsiteY2894" fmla="*/ 315710 h 506956"/>
              <a:gd name="connsiteX2895" fmla="*/ 62045 w 506956"/>
              <a:gd name="connsiteY2895" fmla="*/ 324904 h 506956"/>
              <a:gd name="connsiteX2896" fmla="*/ 68356 w 506956"/>
              <a:gd name="connsiteY2896" fmla="*/ 334751 h 506956"/>
              <a:gd name="connsiteX2897" fmla="*/ 64194 w 506956"/>
              <a:gd name="connsiteY2897" fmla="*/ 334751 h 506956"/>
              <a:gd name="connsiteX2898" fmla="*/ 59978 w 506956"/>
              <a:gd name="connsiteY2898" fmla="*/ 328060 h 506956"/>
              <a:gd name="connsiteX2899" fmla="*/ 85778 w 506956"/>
              <a:gd name="connsiteY2899" fmla="*/ 328060 h 506956"/>
              <a:gd name="connsiteX2900" fmla="*/ 81562 w 506956"/>
              <a:gd name="connsiteY2900" fmla="*/ 334751 h 506956"/>
              <a:gd name="connsiteX2901" fmla="*/ 77400 w 506956"/>
              <a:gd name="connsiteY2901" fmla="*/ 334751 h 506956"/>
              <a:gd name="connsiteX2902" fmla="*/ 83711 w 506956"/>
              <a:gd name="connsiteY2902" fmla="*/ 324904 h 506956"/>
              <a:gd name="connsiteX2903" fmla="*/ 77808 w 506956"/>
              <a:gd name="connsiteY2903" fmla="*/ 315710 h 506956"/>
              <a:gd name="connsiteX2904" fmla="*/ 81970 w 506956"/>
              <a:gd name="connsiteY2904" fmla="*/ 315710 h 506956"/>
              <a:gd name="connsiteX2905" fmla="*/ 85778 w 506956"/>
              <a:gd name="connsiteY2905" fmla="*/ 321695 h 506956"/>
              <a:gd name="connsiteX2906" fmla="*/ 89586 w 506956"/>
              <a:gd name="connsiteY2906" fmla="*/ 315710 h 506956"/>
              <a:gd name="connsiteX2907" fmla="*/ 93748 w 506956"/>
              <a:gd name="connsiteY2907" fmla="*/ 315710 h 506956"/>
              <a:gd name="connsiteX2908" fmla="*/ 87845 w 506956"/>
              <a:gd name="connsiteY2908" fmla="*/ 324904 h 506956"/>
              <a:gd name="connsiteX2909" fmla="*/ 94156 w 506956"/>
              <a:gd name="connsiteY2909" fmla="*/ 334751 h 506956"/>
              <a:gd name="connsiteX2910" fmla="*/ 89994 w 506956"/>
              <a:gd name="connsiteY2910" fmla="*/ 334751 h 506956"/>
              <a:gd name="connsiteX2911" fmla="*/ 85778 w 506956"/>
              <a:gd name="connsiteY2911" fmla="*/ 328060 h 506956"/>
              <a:gd name="connsiteX2912" fmla="*/ 111578 w 506956"/>
              <a:gd name="connsiteY2912" fmla="*/ 328060 h 506956"/>
              <a:gd name="connsiteX2913" fmla="*/ 107362 w 506956"/>
              <a:gd name="connsiteY2913" fmla="*/ 334751 h 506956"/>
              <a:gd name="connsiteX2914" fmla="*/ 103200 w 506956"/>
              <a:gd name="connsiteY2914" fmla="*/ 334751 h 506956"/>
              <a:gd name="connsiteX2915" fmla="*/ 109511 w 506956"/>
              <a:gd name="connsiteY2915" fmla="*/ 324904 h 506956"/>
              <a:gd name="connsiteX2916" fmla="*/ 103608 w 506956"/>
              <a:gd name="connsiteY2916" fmla="*/ 315710 h 506956"/>
              <a:gd name="connsiteX2917" fmla="*/ 107770 w 506956"/>
              <a:gd name="connsiteY2917" fmla="*/ 315710 h 506956"/>
              <a:gd name="connsiteX2918" fmla="*/ 111578 w 506956"/>
              <a:gd name="connsiteY2918" fmla="*/ 321695 h 506956"/>
              <a:gd name="connsiteX2919" fmla="*/ 115386 w 506956"/>
              <a:gd name="connsiteY2919" fmla="*/ 315710 h 506956"/>
              <a:gd name="connsiteX2920" fmla="*/ 119548 w 506956"/>
              <a:gd name="connsiteY2920" fmla="*/ 315710 h 506956"/>
              <a:gd name="connsiteX2921" fmla="*/ 113645 w 506956"/>
              <a:gd name="connsiteY2921" fmla="*/ 324904 h 506956"/>
              <a:gd name="connsiteX2922" fmla="*/ 119956 w 506956"/>
              <a:gd name="connsiteY2922" fmla="*/ 334751 h 506956"/>
              <a:gd name="connsiteX2923" fmla="*/ 115794 w 506956"/>
              <a:gd name="connsiteY2923" fmla="*/ 334751 h 506956"/>
              <a:gd name="connsiteX2924" fmla="*/ 111578 w 506956"/>
              <a:gd name="connsiteY2924" fmla="*/ 328060 h 506956"/>
              <a:gd name="connsiteX2925" fmla="*/ 137378 w 506956"/>
              <a:gd name="connsiteY2925" fmla="*/ 328060 h 506956"/>
              <a:gd name="connsiteX2926" fmla="*/ 133162 w 506956"/>
              <a:gd name="connsiteY2926" fmla="*/ 334751 h 506956"/>
              <a:gd name="connsiteX2927" fmla="*/ 129000 w 506956"/>
              <a:gd name="connsiteY2927" fmla="*/ 334751 h 506956"/>
              <a:gd name="connsiteX2928" fmla="*/ 135311 w 506956"/>
              <a:gd name="connsiteY2928" fmla="*/ 324904 h 506956"/>
              <a:gd name="connsiteX2929" fmla="*/ 129408 w 506956"/>
              <a:gd name="connsiteY2929" fmla="*/ 315710 h 506956"/>
              <a:gd name="connsiteX2930" fmla="*/ 133570 w 506956"/>
              <a:gd name="connsiteY2930" fmla="*/ 315710 h 506956"/>
              <a:gd name="connsiteX2931" fmla="*/ 137378 w 506956"/>
              <a:gd name="connsiteY2931" fmla="*/ 321695 h 506956"/>
              <a:gd name="connsiteX2932" fmla="*/ 141186 w 506956"/>
              <a:gd name="connsiteY2932" fmla="*/ 315710 h 506956"/>
              <a:gd name="connsiteX2933" fmla="*/ 145348 w 506956"/>
              <a:gd name="connsiteY2933" fmla="*/ 315710 h 506956"/>
              <a:gd name="connsiteX2934" fmla="*/ 139445 w 506956"/>
              <a:gd name="connsiteY2934" fmla="*/ 324904 h 506956"/>
              <a:gd name="connsiteX2935" fmla="*/ 145756 w 506956"/>
              <a:gd name="connsiteY2935" fmla="*/ 334751 h 506956"/>
              <a:gd name="connsiteX2936" fmla="*/ 141594 w 506956"/>
              <a:gd name="connsiteY2936" fmla="*/ 334751 h 506956"/>
              <a:gd name="connsiteX2937" fmla="*/ 137378 w 506956"/>
              <a:gd name="connsiteY2937" fmla="*/ 328060 h 506956"/>
              <a:gd name="connsiteX2938" fmla="*/ 163178 w 506956"/>
              <a:gd name="connsiteY2938" fmla="*/ 328060 h 506956"/>
              <a:gd name="connsiteX2939" fmla="*/ 158962 w 506956"/>
              <a:gd name="connsiteY2939" fmla="*/ 334751 h 506956"/>
              <a:gd name="connsiteX2940" fmla="*/ 154800 w 506956"/>
              <a:gd name="connsiteY2940" fmla="*/ 334751 h 506956"/>
              <a:gd name="connsiteX2941" fmla="*/ 161111 w 506956"/>
              <a:gd name="connsiteY2941" fmla="*/ 324904 h 506956"/>
              <a:gd name="connsiteX2942" fmla="*/ 155208 w 506956"/>
              <a:gd name="connsiteY2942" fmla="*/ 315710 h 506956"/>
              <a:gd name="connsiteX2943" fmla="*/ 159370 w 506956"/>
              <a:gd name="connsiteY2943" fmla="*/ 315710 h 506956"/>
              <a:gd name="connsiteX2944" fmla="*/ 163178 w 506956"/>
              <a:gd name="connsiteY2944" fmla="*/ 321695 h 506956"/>
              <a:gd name="connsiteX2945" fmla="*/ 166986 w 506956"/>
              <a:gd name="connsiteY2945" fmla="*/ 315710 h 506956"/>
              <a:gd name="connsiteX2946" fmla="*/ 171148 w 506956"/>
              <a:gd name="connsiteY2946" fmla="*/ 315710 h 506956"/>
              <a:gd name="connsiteX2947" fmla="*/ 165245 w 506956"/>
              <a:gd name="connsiteY2947" fmla="*/ 324904 h 506956"/>
              <a:gd name="connsiteX2948" fmla="*/ 171556 w 506956"/>
              <a:gd name="connsiteY2948" fmla="*/ 334751 h 506956"/>
              <a:gd name="connsiteX2949" fmla="*/ 167394 w 506956"/>
              <a:gd name="connsiteY2949" fmla="*/ 334751 h 506956"/>
              <a:gd name="connsiteX2950" fmla="*/ 163178 w 506956"/>
              <a:gd name="connsiteY2950" fmla="*/ 328060 h 506956"/>
              <a:gd name="connsiteX2951" fmla="*/ 188978 w 506956"/>
              <a:gd name="connsiteY2951" fmla="*/ 328060 h 506956"/>
              <a:gd name="connsiteX2952" fmla="*/ 184762 w 506956"/>
              <a:gd name="connsiteY2952" fmla="*/ 334751 h 506956"/>
              <a:gd name="connsiteX2953" fmla="*/ 180601 w 506956"/>
              <a:gd name="connsiteY2953" fmla="*/ 334751 h 506956"/>
              <a:gd name="connsiteX2954" fmla="*/ 186911 w 506956"/>
              <a:gd name="connsiteY2954" fmla="*/ 324904 h 506956"/>
              <a:gd name="connsiteX2955" fmla="*/ 181009 w 506956"/>
              <a:gd name="connsiteY2955" fmla="*/ 315710 h 506956"/>
              <a:gd name="connsiteX2956" fmla="*/ 185170 w 506956"/>
              <a:gd name="connsiteY2956" fmla="*/ 315710 h 506956"/>
              <a:gd name="connsiteX2957" fmla="*/ 188978 w 506956"/>
              <a:gd name="connsiteY2957" fmla="*/ 321695 h 506956"/>
              <a:gd name="connsiteX2958" fmla="*/ 192786 w 506956"/>
              <a:gd name="connsiteY2958" fmla="*/ 315710 h 506956"/>
              <a:gd name="connsiteX2959" fmla="*/ 196948 w 506956"/>
              <a:gd name="connsiteY2959" fmla="*/ 315710 h 506956"/>
              <a:gd name="connsiteX2960" fmla="*/ 191045 w 506956"/>
              <a:gd name="connsiteY2960" fmla="*/ 324904 h 506956"/>
              <a:gd name="connsiteX2961" fmla="*/ 197356 w 506956"/>
              <a:gd name="connsiteY2961" fmla="*/ 334751 h 506956"/>
              <a:gd name="connsiteX2962" fmla="*/ 193194 w 506956"/>
              <a:gd name="connsiteY2962" fmla="*/ 334751 h 506956"/>
              <a:gd name="connsiteX2963" fmla="*/ 188978 w 506956"/>
              <a:gd name="connsiteY2963" fmla="*/ 328060 h 506956"/>
              <a:gd name="connsiteX2964" fmla="*/ 214778 w 506956"/>
              <a:gd name="connsiteY2964" fmla="*/ 328060 h 506956"/>
              <a:gd name="connsiteX2965" fmla="*/ 210562 w 506956"/>
              <a:gd name="connsiteY2965" fmla="*/ 334751 h 506956"/>
              <a:gd name="connsiteX2966" fmla="*/ 206401 w 506956"/>
              <a:gd name="connsiteY2966" fmla="*/ 334751 h 506956"/>
              <a:gd name="connsiteX2967" fmla="*/ 212711 w 506956"/>
              <a:gd name="connsiteY2967" fmla="*/ 324904 h 506956"/>
              <a:gd name="connsiteX2968" fmla="*/ 206809 w 506956"/>
              <a:gd name="connsiteY2968" fmla="*/ 315710 h 506956"/>
              <a:gd name="connsiteX2969" fmla="*/ 210970 w 506956"/>
              <a:gd name="connsiteY2969" fmla="*/ 315710 h 506956"/>
              <a:gd name="connsiteX2970" fmla="*/ 214778 w 506956"/>
              <a:gd name="connsiteY2970" fmla="*/ 321695 h 506956"/>
              <a:gd name="connsiteX2971" fmla="*/ 218586 w 506956"/>
              <a:gd name="connsiteY2971" fmla="*/ 315710 h 506956"/>
              <a:gd name="connsiteX2972" fmla="*/ 222748 w 506956"/>
              <a:gd name="connsiteY2972" fmla="*/ 315710 h 506956"/>
              <a:gd name="connsiteX2973" fmla="*/ 216846 w 506956"/>
              <a:gd name="connsiteY2973" fmla="*/ 324904 h 506956"/>
              <a:gd name="connsiteX2974" fmla="*/ 223156 w 506956"/>
              <a:gd name="connsiteY2974" fmla="*/ 334751 h 506956"/>
              <a:gd name="connsiteX2975" fmla="*/ 218994 w 506956"/>
              <a:gd name="connsiteY2975" fmla="*/ 334751 h 506956"/>
              <a:gd name="connsiteX2976" fmla="*/ 214778 w 506956"/>
              <a:gd name="connsiteY2976" fmla="*/ 328060 h 506956"/>
              <a:gd name="connsiteX2977" fmla="*/ 240578 w 506956"/>
              <a:gd name="connsiteY2977" fmla="*/ 328060 h 506956"/>
              <a:gd name="connsiteX2978" fmla="*/ 236362 w 506956"/>
              <a:gd name="connsiteY2978" fmla="*/ 334751 h 506956"/>
              <a:gd name="connsiteX2979" fmla="*/ 232201 w 506956"/>
              <a:gd name="connsiteY2979" fmla="*/ 334751 h 506956"/>
              <a:gd name="connsiteX2980" fmla="*/ 238511 w 506956"/>
              <a:gd name="connsiteY2980" fmla="*/ 324904 h 506956"/>
              <a:gd name="connsiteX2981" fmla="*/ 232609 w 506956"/>
              <a:gd name="connsiteY2981" fmla="*/ 315710 h 506956"/>
              <a:gd name="connsiteX2982" fmla="*/ 236770 w 506956"/>
              <a:gd name="connsiteY2982" fmla="*/ 315710 h 506956"/>
              <a:gd name="connsiteX2983" fmla="*/ 240578 w 506956"/>
              <a:gd name="connsiteY2983" fmla="*/ 321695 h 506956"/>
              <a:gd name="connsiteX2984" fmla="*/ 244386 w 506956"/>
              <a:gd name="connsiteY2984" fmla="*/ 315710 h 506956"/>
              <a:gd name="connsiteX2985" fmla="*/ 248548 w 506956"/>
              <a:gd name="connsiteY2985" fmla="*/ 315710 h 506956"/>
              <a:gd name="connsiteX2986" fmla="*/ 242646 w 506956"/>
              <a:gd name="connsiteY2986" fmla="*/ 324904 h 506956"/>
              <a:gd name="connsiteX2987" fmla="*/ 248956 w 506956"/>
              <a:gd name="connsiteY2987" fmla="*/ 334751 h 506956"/>
              <a:gd name="connsiteX2988" fmla="*/ 244794 w 506956"/>
              <a:gd name="connsiteY2988" fmla="*/ 334751 h 506956"/>
              <a:gd name="connsiteX2989" fmla="*/ 240578 w 506956"/>
              <a:gd name="connsiteY2989" fmla="*/ 328060 h 506956"/>
              <a:gd name="connsiteX2990" fmla="*/ 266378 w 506956"/>
              <a:gd name="connsiteY2990" fmla="*/ 328060 h 506956"/>
              <a:gd name="connsiteX2991" fmla="*/ 262162 w 506956"/>
              <a:gd name="connsiteY2991" fmla="*/ 334751 h 506956"/>
              <a:gd name="connsiteX2992" fmla="*/ 258001 w 506956"/>
              <a:gd name="connsiteY2992" fmla="*/ 334751 h 506956"/>
              <a:gd name="connsiteX2993" fmla="*/ 264311 w 506956"/>
              <a:gd name="connsiteY2993" fmla="*/ 324904 h 506956"/>
              <a:gd name="connsiteX2994" fmla="*/ 258409 w 506956"/>
              <a:gd name="connsiteY2994" fmla="*/ 315710 h 506956"/>
              <a:gd name="connsiteX2995" fmla="*/ 262570 w 506956"/>
              <a:gd name="connsiteY2995" fmla="*/ 315710 h 506956"/>
              <a:gd name="connsiteX2996" fmla="*/ 266378 w 506956"/>
              <a:gd name="connsiteY2996" fmla="*/ 321695 h 506956"/>
              <a:gd name="connsiteX2997" fmla="*/ 270187 w 506956"/>
              <a:gd name="connsiteY2997" fmla="*/ 315710 h 506956"/>
              <a:gd name="connsiteX2998" fmla="*/ 274348 w 506956"/>
              <a:gd name="connsiteY2998" fmla="*/ 315710 h 506956"/>
              <a:gd name="connsiteX2999" fmla="*/ 268446 w 506956"/>
              <a:gd name="connsiteY2999" fmla="*/ 324904 h 506956"/>
              <a:gd name="connsiteX3000" fmla="*/ 274756 w 506956"/>
              <a:gd name="connsiteY3000" fmla="*/ 334751 h 506956"/>
              <a:gd name="connsiteX3001" fmla="*/ 270595 w 506956"/>
              <a:gd name="connsiteY3001" fmla="*/ 334751 h 506956"/>
              <a:gd name="connsiteX3002" fmla="*/ 266378 w 506956"/>
              <a:gd name="connsiteY3002" fmla="*/ 328060 h 506956"/>
              <a:gd name="connsiteX3003" fmla="*/ 292179 w 506956"/>
              <a:gd name="connsiteY3003" fmla="*/ 328060 h 506956"/>
              <a:gd name="connsiteX3004" fmla="*/ 287962 w 506956"/>
              <a:gd name="connsiteY3004" fmla="*/ 334751 h 506956"/>
              <a:gd name="connsiteX3005" fmla="*/ 283801 w 506956"/>
              <a:gd name="connsiteY3005" fmla="*/ 334751 h 506956"/>
              <a:gd name="connsiteX3006" fmla="*/ 290111 w 506956"/>
              <a:gd name="connsiteY3006" fmla="*/ 324904 h 506956"/>
              <a:gd name="connsiteX3007" fmla="*/ 284209 w 506956"/>
              <a:gd name="connsiteY3007" fmla="*/ 315710 h 506956"/>
              <a:gd name="connsiteX3008" fmla="*/ 288370 w 506956"/>
              <a:gd name="connsiteY3008" fmla="*/ 315710 h 506956"/>
              <a:gd name="connsiteX3009" fmla="*/ 292179 w 506956"/>
              <a:gd name="connsiteY3009" fmla="*/ 321695 h 506956"/>
              <a:gd name="connsiteX3010" fmla="*/ 295987 w 506956"/>
              <a:gd name="connsiteY3010" fmla="*/ 315710 h 506956"/>
              <a:gd name="connsiteX3011" fmla="*/ 300148 w 506956"/>
              <a:gd name="connsiteY3011" fmla="*/ 315710 h 506956"/>
              <a:gd name="connsiteX3012" fmla="*/ 294246 w 506956"/>
              <a:gd name="connsiteY3012" fmla="*/ 324904 h 506956"/>
              <a:gd name="connsiteX3013" fmla="*/ 300556 w 506956"/>
              <a:gd name="connsiteY3013" fmla="*/ 334751 h 506956"/>
              <a:gd name="connsiteX3014" fmla="*/ 296395 w 506956"/>
              <a:gd name="connsiteY3014" fmla="*/ 334751 h 506956"/>
              <a:gd name="connsiteX3015" fmla="*/ 292179 w 506956"/>
              <a:gd name="connsiteY3015" fmla="*/ 328060 h 506956"/>
              <a:gd name="connsiteX3016" fmla="*/ 317979 w 506956"/>
              <a:gd name="connsiteY3016" fmla="*/ 328060 h 506956"/>
              <a:gd name="connsiteX3017" fmla="*/ 313762 w 506956"/>
              <a:gd name="connsiteY3017" fmla="*/ 334751 h 506956"/>
              <a:gd name="connsiteX3018" fmla="*/ 309601 w 506956"/>
              <a:gd name="connsiteY3018" fmla="*/ 334751 h 506956"/>
              <a:gd name="connsiteX3019" fmla="*/ 315911 w 506956"/>
              <a:gd name="connsiteY3019" fmla="*/ 324904 h 506956"/>
              <a:gd name="connsiteX3020" fmla="*/ 310009 w 506956"/>
              <a:gd name="connsiteY3020" fmla="*/ 315710 h 506956"/>
              <a:gd name="connsiteX3021" fmla="*/ 314170 w 506956"/>
              <a:gd name="connsiteY3021" fmla="*/ 315710 h 506956"/>
              <a:gd name="connsiteX3022" fmla="*/ 317979 w 506956"/>
              <a:gd name="connsiteY3022" fmla="*/ 321695 h 506956"/>
              <a:gd name="connsiteX3023" fmla="*/ 321787 w 506956"/>
              <a:gd name="connsiteY3023" fmla="*/ 315710 h 506956"/>
              <a:gd name="connsiteX3024" fmla="*/ 325948 w 506956"/>
              <a:gd name="connsiteY3024" fmla="*/ 315710 h 506956"/>
              <a:gd name="connsiteX3025" fmla="*/ 320046 w 506956"/>
              <a:gd name="connsiteY3025" fmla="*/ 324904 h 506956"/>
              <a:gd name="connsiteX3026" fmla="*/ 326356 w 506956"/>
              <a:gd name="connsiteY3026" fmla="*/ 334751 h 506956"/>
              <a:gd name="connsiteX3027" fmla="*/ 322195 w 506956"/>
              <a:gd name="connsiteY3027" fmla="*/ 334751 h 506956"/>
              <a:gd name="connsiteX3028" fmla="*/ 317979 w 506956"/>
              <a:gd name="connsiteY3028" fmla="*/ 328060 h 506956"/>
              <a:gd name="connsiteX3029" fmla="*/ 343779 w 506956"/>
              <a:gd name="connsiteY3029" fmla="*/ 328060 h 506956"/>
              <a:gd name="connsiteX3030" fmla="*/ 339563 w 506956"/>
              <a:gd name="connsiteY3030" fmla="*/ 334751 h 506956"/>
              <a:gd name="connsiteX3031" fmla="*/ 335401 w 506956"/>
              <a:gd name="connsiteY3031" fmla="*/ 334751 h 506956"/>
              <a:gd name="connsiteX3032" fmla="*/ 341711 w 506956"/>
              <a:gd name="connsiteY3032" fmla="*/ 324904 h 506956"/>
              <a:gd name="connsiteX3033" fmla="*/ 335809 w 506956"/>
              <a:gd name="connsiteY3033" fmla="*/ 315710 h 506956"/>
              <a:gd name="connsiteX3034" fmla="*/ 339971 w 506956"/>
              <a:gd name="connsiteY3034" fmla="*/ 315710 h 506956"/>
              <a:gd name="connsiteX3035" fmla="*/ 343779 w 506956"/>
              <a:gd name="connsiteY3035" fmla="*/ 321695 h 506956"/>
              <a:gd name="connsiteX3036" fmla="*/ 347587 w 506956"/>
              <a:gd name="connsiteY3036" fmla="*/ 315710 h 506956"/>
              <a:gd name="connsiteX3037" fmla="*/ 351748 w 506956"/>
              <a:gd name="connsiteY3037" fmla="*/ 315710 h 506956"/>
              <a:gd name="connsiteX3038" fmla="*/ 345846 w 506956"/>
              <a:gd name="connsiteY3038" fmla="*/ 324904 h 506956"/>
              <a:gd name="connsiteX3039" fmla="*/ 352156 w 506956"/>
              <a:gd name="connsiteY3039" fmla="*/ 334751 h 506956"/>
              <a:gd name="connsiteX3040" fmla="*/ 347995 w 506956"/>
              <a:gd name="connsiteY3040" fmla="*/ 334751 h 506956"/>
              <a:gd name="connsiteX3041" fmla="*/ 343779 w 506956"/>
              <a:gd name="connsiteY3041" fmla="*/ 328060 h 506956"/>
              <a:gd name="connsiteX3042" fmla="*/ 369579 w 506956"/>
              <a:gd name="connsiteY3042" fmla="*/ 328060 h 506956"/>
              <a:gd name="connsiteX3043" fmla="*/ 365363 w 506956"/>
              <a:gd name="connsiteY3043" fmla="*/ 334751 h 506956"/>
              <a:gd name="connsiteX3044" fmla="*/ 361201 w 506956"/>
              <a:gd name="connsiteY3044" fmla="*/ 334751 h 506956"/>
              <a:gd name="connsiteX3045" fmla="*/ 367511 w 506956"/>
              <a:gd name="connsiteY3045" fmla="*/ 324904 h 506956"/>
              <a:gd name="connsiteX3046" fmla="*/ 361609 w 506956"/>
              <a:gd name="connsiteY3046" fmla="*/ 315710 h 506956"/>
              <a:gd name="connsiteX3047" fmla="*/ 365771 w 506956"/>
              <a:gd name="connsiteY3047" fmla="*/ 315710 h 506956"/>
              <a:gd name="connsiteX3048" fmla="*/ 369579 w 506956"/>
              <a:gd name="connsiteY3048" fmla="*/ 321695 h 506956"/>
              <a:gd name="connsiteX3049" fmla="*/ 373387 w 506956"/>
              <a:gd name="connsiteY3049" fmla="*/ 315710 h 506956"/>
              <a:gd name="connsiteX3050" fmla="*/ 377548 w 506956"/>
              <a:gd name="connsiteY3050" fmla="*/ 315710 h 506956"/>
              <a:gd name="connsiteX3051" fmla="*/ 371646 w 506956"/>
              <a:gd name="connsiteY3051" fmla="*/ 324904 h 506956"/>
              <a:gd name="connsiteX3052" fmla="*/ 377956 w 506956"/>
              <a:gd name="connsiteY3052" fmla="*/ 334751 h 506956"/>
              <a:gd name="connsiteX3053" fmla="*/ 373795 w 506956"/>
              <a:gd name="connsiteY3053" fmla="*/ 334751 h 506956"/>
              <a:gd name="connsiteX3054" fmla="*/ 369579 w 506956"/>
              <a:gd name="connsiteY3054" fmla="*/ 328060 h 506956"/>
              <a:gd name="connsiteX3055" fmla="*/ 395379 w 506956"/>
              <a:gd name="connsiteY3055" fmla="*/ 328060 h 506956"/>
              <a:gd name="connsiteX3056" fmla="*/ 391163 w 506956"/>
              <a:gd name="connsiteY3056" fmla="*/ 334751 h 506956"/>
              <a:gd name="connsiteX3057" fmla="*/ 387001 w 506956"/>
              <a:gd name="connsiteY3057" fmla="*/ 334751 h 506956"/>
              <a:gd name="connsiteX3058" fmla="*/ 393312 w 506956"/>
              <a:gd name="connsiteY3058" fmla="*/ 324904 h 506956"/>
              <a:gd name="connsiteX3059" fmla="*/ 387409 w 506956"/>
              <a:gd name="connsiteY3059" fmla="*/ 315710 h 506956"/>
              <a:gd name="connsiteX3060" fmla="*/ 391571 w 506956"/>
              <a:gd name="connsiteY3060" fmla="*/ 315710 h 506956"/>
              <a:gd name="connsiteX3061" fmla="*/ 395379 w 506956"/>
              <a:gd name="connsiteY3061" fmla="*/ 321695 h 506956"/>
              <a:gd name="connsiteX3062" fmla="*/ 399187 w 506956"/>
              <a:gd name="connsiteY3062" fmla="*/ 315710 h 506956"/>
              <a:gd name="connsiteX3063" fmla="*/ 403348 w 506956"/>
              <a:gd name="connsiteY3063" fmla="*/ 315710 h 506956"/>
              <a:gd name="connsiteX3064" fmla="*/ 397446 w 506956"/>
              <a:gd name="connsiteY3064" fmla="*/ 324904 h 506956"/>
              <a:gd name="connsiteX3065" fmla="*/ 403756 w 506956"/>
              <a:gd name="connsiteY3065" fmla="*/ 334751 h 506956"/>
              <a:gd name="connsiteX3066" fmla="*/ 399595 w 506956"/>
              <a:gd name="connsiteY3066" fmla="*/ 334751 h 506956"/>
              <a:gd name="connsiteX3067" fmla="*/ 395379 w 506956"/>
              <a:gd name="connsiteY3067" fmla="*/ 328060 h 506956"/>
              <a:gd name="connsiteX3068" fmla="*/ 421179 w 506956"/>
              <a:gd name="connsiteY3068" fmla="*/ 328060 h 506956"/>
              <a:gd name="connsiteX3069" fmla="*/ 416963 w 506956"/>
              <a:gd name="connsiteY3069" fmla="*/ 334751 h 506956"/>
              <a:gd name="connsiteX3070" fmla="*/ 412801 w 506956"/>
              <a:gd name="connsiteY3070" fmla="*/ 334751 h 506956"/>
              <a:gd name="connsiteX3071" fmla="*/ 419112 w 506956"/>
              <a:gd name="connsiteY3071" fmla="*/ 324904 h 506956"/>
              <a:gd name="connsiteX3072" fmla="*/ 413209 w 506956"/>
              <a:gd name="connsiteY3072" fmla="*/ 315710 h 506956"/>
              <a:gd name="connsiteX3073" fmla="*/ 417371 w 506956"/>
              <a:gd name="connsiteY3073" fmla="*/ 315710 h 506956"/>
              <a:gd name="connsiteX3074" fmla="*/ 421179 w 506956"/>
              <a:gd name="connsiteY3074" fmla="*/ 321695 h 506956"/>
              <a:gd name="connsiteX3075" fmla="*/ 424987 w 506956"/>
              <a:gd name="connsiteY3075" fmla="*/ 315710 h 506956"/>
              <a:gd name="connsiteX3076" fmla="*/ 429149 w 506956"/>
              <a:gd name="connsiteY3076" fmla="*/ 315710 h 506956"/>
              <a:gd name="connsiteX3077" fmla="*/ 423246 w 506956"/>
              <a:gd name="connsiteY3077" fmla="*/ 324904 h 506956"/>
              <a:gd name="connsiteX3078" fmla="*/ 429557 w 506956"/>
              <a:gd name="connsiteY3078" fmla="*/ 334751 h 506956"/>
              <a:gd name="connsiteX3079" fmla="*/ 425395 w 506956"/>
              <a:gd name="connsiteY3079" fmla="*/ 334751 h 506956"/>
              <a:gd name="connsiteX3080" fmla="*/ 421179 w 506956"/>
              <a:gd name="connsiteY3080" fmla="*/ 328060 h 506956"/>
              <a:gd name="connsiteX3081" fmla="*/ 446979 w 506956"/>
              <a:gd name="connsiteY3081" fmla="*/ 328060 h 506956"/>
              <a:gd name="connsiteX3082" fmla="*/ 442763 w 506956"/>
              <a:gd name="connsiteY3082" fmla="*/ 334751 h 506956"/>
              <a:gd name="connsiteX3083" fmla="*/ 438601 w 506956"/>
              <a:gd name="connsiteY3083" fmla="*/ 334751 h 506956"/>
              <a:gd name="connsiteX3084" fmla="*/ 444912 w 506956"/>
              <a:gd name="connsiteY3084" fmla="*/ 324904 h 506956"/>
              <a:gd name="connsiteX3085" fmla="*/ 439009 w 506956"/>
              <a:gd name="connsiteY3085" fmla="*/ 315710 h 506956"/>
              <a:gd name="connsiteX3086" fmla="*/ 443171 w 506956"/>
              <a:gd name="connsiteY3086" fmla="*/ 315710 h 506956"/>
              <a:gd name="connsiteX3087" fmla="*/ 446979 w 506956"/>
              <a:gd name="connsiteY3087" fmla="*/ 321695 h 506956"/>
              <a:gd name="connsiteX3088" fmla="*/ 450787 w 506956"/>
              <a:gd name="connsiteY3088" fmla="*/ 315710 h 506956"/>
              <a:gd name="connsiteX3089" fmla="*/ 454949 w 506956"/>
              <a:gd name="connsiteY3089" fmla="*/ 315710 h 506956"/>
              <a:gd name="connsiteX3090" fmla="*/ 449046 w 506956"/>
              <a:gd name="connsiteY3090" fmla="*/ 324904 h 506956"/>
              <a:gd name="connsiteX3091" fmla="*/ 455357 w 506956"/>
              <a:gd name="connsiteY3091" fmla="*/ 334751 h 506956"/>
              <a:gd name="connsiteX3092" fmla="*/ 451195 w 506956"/>
              <a:gd name="connsiteY3092" fmla="*/ 334751 h 506956"/>
              <a:gd name="connsiteX3093" fmla="*/ 446979 w 506956"/>
              <a:gd name="connsiteY3093" fmla="*/ 328060 h 506956"/>
              <a:gd name="connsiteX3094" fmla="*/ 472779 w 506956"/>
              <a:gd name="connsiteY3094" fmla="*/ 328060 h 506956"/>
              <a:gd name="connsiteX3095" fmla="*/ 468563 w 506956"/>
              <a:gd name="connsiteY3095" fmla="*/ 334751 h 506956"/>
              <a:gd name="connsiteX3096" fmla="*/ 464401 w 506956"/>
              <a:gd name="connsiteY3096" fmla="*/ 334751 h 506956"/>
              <a:gd name="connsiteX3097" fmla="*/ 470712 w 506956"/>
              <a:gd name="connsiteY3097" fmla="*/ 324904 h 506956"/>
              <a:gd name="connsiteX3098" fmla="*/ 464809 w 506956"/>
              <a:gd name="connsiteY3098" fmla="*/ 315710 h 506956"/>
              <a:gd name="connsiteX3099" fmla="*/ 468971 w 506956"/>
              <a:gd name="connsiteY3099" fmla="*/ 315710 h 506956"/>
              <a:gd name="connsiteX3100" fmla="*/ 472779 w 506956"/>
              <a:gd name="connsiteY3100" fmla="*/ 321695 h 506956"/>
              <a:gd name="connsiteX3101" fmla="*/ 476587 w 506956"/>
              <a:gd name="connsiteY3101" fmla="*/ 315710 h 506956"/>
              <a:gd name="connsiteX3102" fmla="*/ 480749 w 506956"/>
              <a:gd name="connsiteY3102" fmla="*/ 315710 h 506956"/>
              <a:gd name="connsiteX3103" fmla="*/ 474846 w 506956"/>
              <a:gd name="connsiteY3103" fmla="*/ 324904 h 506956"/>
              <a:gd name="connsiteX3104" fmla="*/ 481157 w 506956"/>
              <a:gd name="connsiteY3104" fmla="*/ 334751 h 506956"/>
              <a:gd name="connsiteX3105" fmla="*/ 476995 w 506956"/>
              <a:gd name="connsiteY3105" fmla="*/ 334751 h 506956"/>
              <a:gd name="connsiteX3106" fmla="*/ 472779 w 506956"/>
              <a:gd name="connsiteY3106" fmla="*/ 328060 h 506956"/>
              <a:gd name="connsiteX3107" fmla="*/ 498579 w 506956"/>
              <a:gd name="connsiteY3107" fmla="*/ 328060 h 506956"/>
              <a:gd name="connsiteX3108" fmla="*/ 494363 w 506956"/>
              <a:gd name="connsiteY3108" fmla="*/ 334751 h 506956"/>
              <a:gd name="connsiteX3109" fmla="*/ 490201 w 506956"/>
              <a:gd name="connsiteY3109" fmla="*/ 334751 h 506956"/>
              <a:gd name="connsiteX3110" fmla="*/ 496512 w 506956"/>
              <a:gd name="connsiteY3110" fmla="*/ 324904 h 506956"/>
              <a:gd name="connsiteX3111" fmla="*/ 490609 w 506956"/>
              <a:gd name="connsiteY3111" fmla="*/ 315710 h 506956"/>
              <a:gd name="connsiteX3112" fmla="*/ 494771 w 506956"/>
              <a:gd name="connsiteY3112" fmla="*/ 315710 h 506956"/>
              <a:gd name="connsiteX3113" fmla="*/ 498579 w 506956"/>
              <a:gd name="connsiteY3113" fmla="*/ 321695 h 506956"/>
              <a:gd name="connsiteX3114" fmla="*/ 502387 w 506956"/>
              <a:gd name="connsiteY3114" fmla="*/ 315710 h 506956"/>
              <a:gd name="connsiteX3115" fmla="*/ 506549 w 506956"/>
              <a:gd name="connsiteY3115" fmla="*/ 315710 h 506956"/>
              <a:gd name="connsiteX3116" fmla="*/ 500646 w 506956"/>
              <a:gd name="connsiteY3116" fmla="*/ 324904 h 506956"/>
              <a:gd name="connsiteX3117" fmla="*/ 506957 w 506956"/>
              <a:gd name="connsiteY3117" fmla="*/ 334751 h 506956"/>
              <a:gd name="connsiteX3118" fmla="*/ 502795 w 506956"/>
              <a:gd name="connsiteY3118" fmla="*/ 334751 h 506956"/>
              <a:gd name="connsiteX3119" fmla="*/ 498579 w 506956"/>
              <a:gd name="connsiteY3119" fmla="*/ 328060 h 506956"/>
              <a:gd name="connsiteX3120" fmla="*/ 8378 w 506956"/>
              <a:gd name="connsiteY3120" fmla="*/ 356761 h 506956"/>
              <a:gd name="connsiteX3121" fmla="*/ 4162 w 506956"/>
              <a:gd name="connsiteY3121" fmla="*/ 363452 h 506956"/>
              <a:gd name="connsiteX3122" fmla="*/ 0 w 506956"/>
              <a:gd name="connsiteY3122" fmla="*/ 363452 h 506956"/>
              <a:gd name="connsiteX3123" fmla="*/ 6310 w 506956"/>
              <a:gd name="connsiteY3123" fmla="*/ 353605 h 506956"/>
              <a:gd name="connsiteX3124" fmla="*/ 408 w 506956"/>
              <a:gd name="connsiteY3124" fmla="*/ 344412 h 506956"/>
              <a:gd name="connsiteX3125" fmla="*/ 4570 w 506956"/>
              <a:gd name="connsiteY3125" fmla="*/ 344412 h 506956"/>
              <a:gd name="connsiteX3126" fmla="*/ 8378 w 506956"/>
              <a:gd name="connsiteY3126" fmla="*/ 350396 h 506956"/>
              <a:gd name="connsiteX3127" fmla="*/ 12186 w 506956"/>
              <a:gd name="connsiteY3127" fmla="*/ 344412 h 506956"/>
              <a:gd name="connsiteX3128" fmla="*/ 16347 w 506956"/>
              <a:gd name="connsiteY3128" fmla="*/ 344412 h 506956"/>
              <a:gd name="connsiteX3129" fmla="*/ 10445 w 506956"/>
              <a:gd name="connsiteY3129" fmla="*/ 353605 h 506956"/>
              <a:gd name="connsiteX3130" fmla="*/ 16755 w 506956"/>
              <a:gd name="connsiteY3130" fmla="*/ 363452 h 506956"/>
              <a:gd name="connsiteX3131" fmla="*/ 12594 w 506956"/>
              <a:gd name="connsiteY3131" fmla="*/ 363452 h 506956"/>
              <a:gd name="connsiteX3132" fmla="*/ 8378 w 506956"/>
              <a:gd name="connsiteY3132" fmla="*/ 356761 h 506956"/>
              <a:gd name="connsiteX3133" fmla="*/ 34178 w 506956"/>
              <a:gd name="connsiteY3133" fmla="*/ 356761 h 506956"/>
              <a:gd name="connsiteX3134" fmla="*/ 29962 w 506956"/>
              <a:gd name="connsiteY3134" fmla="*/ 363452 h 506956"/>
              <a:gd name="connsiteX3135" fmla="*/ 25800 w 506956"/>
              <a:gd name="connsiteY3135" fmla="*/ 363452 h 506956"/>
              <a:gd name="connsiteX3136" fmla="*/ 32110 w 506956"/>
              <a:gd name="connsiteY3136" fmla="*/ 353605 h 506956"/>
              <a:gd name="connsiteX3137" fmla="*/ 26208 w 506956"/>
              <a:gd name="connsiteY3137" fmla="*/ 344412 h 506956"/>
              <a:gd name="connsiteX3138" fmla="*/ 30370 w 506956"/>
              <a:gd name="connsiteY3138" fmla="*/ 344412 h 506956"/>
              <a:gd name="connsiteX3139" fmla="*/ 34178 w 506956"/>
              <a:gd name="connsiteY3139" fmla="*/ 350396 h 506956"/>
              <a:gd name="connsiteX3140" fmla="*/ 37986 w 506956"/>
              <a:gd name="connsiteY3140" fmla="*/ 344412 h 506956"/>
              <a:gd name="connsiteX3141" fmla="*/ 42147 w 506956"/>
              <a:gd name="connsiteY3141" fmla="*/ 344412 h 506956"/>
              <a:gd name="connsiteX3142" fmla="*/ 36245 w 506956"/>
              <a:gd name="connsiteY3142" fmla="*/ 353605 h 506956"/>
              <a:gd name="connsiteX3143" fmla="*/ 42555 w 506956"/>
              <a:gd name="connsiteY3143" fmla="*/ 363452 h 506956"/>
              <a:gd name="connsiteX3144" fmla="*/ 38394 w 506956"/>
              <a:gd name="connsiteY3144" fmla="*/ 363452 h 506956"/>
              <a:gd name="connsiteX3145" fmla="*/ 34178 w 506956"/>
              <a:gd name="connsiteY3145" fmla="*/ 356761 h 506956"/>
              <a:gd name="connsiteX3146" fmla="*/ 59978 w 506956"/>
              <a:gd name="connsiteY3146" fmla="*/ 356761 h 506956"/>
              <a:gd name="connsiteX3147" fmla="*/ 55762 w 506956"/>
              <a:gd name="connsiteY3147" fmla="*/ 363452 h 506956"/>
              <a:gd name="connsiteX3148" fmla="*/ 51600 w 506956"/>
              <a:gd name="connsiteY3148" fmla="*/ 363452 h 506956"/>
              <a:gd name="connsiteX3149" fmla="*/ 57911 w 506956"/>
              <a:gd name="connsiteY3149" fmla="*/ 353605 h 506956"/>
              <a:gd name="connsiteX3150" fmla="*/ 52008 w 506956"/>
              <a:gd name="connsiteY3150" fmla="*/ 344412 h 506956"/>
              <a:gd name="connsiteX3151" fmla="*/ 56170 w 506956"/>
              <a:gd name="connsiteY3151" fmla="*/ 344412 h 506956"/>
              <a:gd name="connsiteX3152" fmla="*/ 59978 w 506956"/>
              <a:gd name="connsiteY3152" fmla="*/ 350396 h 506956"/>
              <a:gd name="connsiteX3153" fmla="*/ 63786 w 506956"/>
              <a:gd name="connsiteY3153" fmla="*/ 344412 h 506956"/>
              <a:gd name="connsiteX3154" fmla="*/ 67948 w 506956"/>
              <a:gd name="connsiteY3154" fmla="*/ 344412 h 506956"/>
              <a:gd name="connsiteX3155" fmla="*/ 62045 w 506956"/>
              <a:gd name="connsiteY3155" fmla="*/ 353605 h 506956"/>
              <a:gd name="connsiteX3156" fmla="*/ 68356 w 506956"/>
              <a:gd name="connsiteY3156" fmla="*/ 363452 h 506956"/>
              <a:gd name="connsiteX3157" fmla="*/ 64194 w 506956"/>
              <a:gd name="connsiteY3157" fmla="*/ 363452 h 506956"/>
              <a:gd name="connsiteX3158" fmla="*/ 59978 w 506956"/>
              <a:gd name="connsiteY3158" fmla="*/ 356761 h 506956"/>
              <a:gd name="connsiteX3159" fmla="*/ 85778 w 506956"/>
              <a:gd name="connsiteY3159" fmla="*/ 356761 h 506956"/>
              <a:gd name="connsiteX3160" fmla="*/ 81562 w 506956"/>
              <a:gd name="connsiteY3160" fmla="*/ 363452 h 506956"/>
              <a:gd name="connsiteX3161" fmla="*/ 77400 w 506956"/>
              <a:gd name="connsiteY3161" fmla="*/ 363452 h 506956"/>
              <a:gd name="connsiteX3162" fmla="*/ 83711 w 506956"/>
              <a:gd name="connsiteY3162" fmla="*/ 353605 h 506956"/>
              <a:gd name="connsiteX3163" fmla="*/ 77808 w 506956"/>
              <a:gd name="connsiteY3163" fmla="*/ 344412 h 506956"/>
              <a:gd name="connsiteX3164" fmla="*/ 81970 w 506956"/>
              <a:gd name="connsiteY3164" fmla="*/ 344412 h 506956"/>
              <a:gd name="connsiteX3165" fmla="*/ 85778 w 506956"/>
              <a:gd name="connsiteY3165" fmla="*/ 350396 h 506956"/>
              <a:gd name="connsiteX3166" fmla="*/ 89586 w 506956"/>
              <a:gd name="connsiteY3166" fmla="*/ 344412 h 506956"/>
              <a:gd name="connsiteX3167" fmla="*/ 93748 w 506956"/>
              <a:gd name="connsiteY3167" fmla="*/ 344412 h 506956"/>
              <a:gd name="connsiteX3168" fmla="*/ 87845 w 506956"/>
              <a:gd name="connsiteY3168" fmla="*/ 353605 h 506956"/>
              <a:gd name="connsiteX3169" fmla="*/ 94156 w 506956"/>
              <a:gd name="connsiteY3169" fmla="*/ 363452 h 506956"/>
              <a:gd name="connsiteX3170" fmla="*/ 89994 w 506956"/>
              <a:gd name="connsiteY3170" fmla="*/ 363452 h 506956"/>
              <a:gd name="connsiteX3171" fmla="*/ 85778 w 506956"/>
              <a:gd name="connsiteY3171" fmla="*/ 356761 h 506956"/>
              <a:gd name="connsiteX3172" fmla="*/ 111578 w 506956"/>
              <a:gd name="connsiteY3172" fmla="*/ 356761 h 506956"/>
              <a:gd name="connsiteX3173" fmla="*/ 107362 w 506956"/>
              <a:gd name="connsiteY3173" fmla="*/ 363452 h 506956"/>
              <a:gd name="connsiteX3174" fmla="*/ 103200 w 506956"/>
              <a:gd name="connsiteY3174" fmla="*/ 363452 h 506956"/>
              <a:gd name="connsiteX3175" fmla="*/ 109511 w 506956"/>
              <a:gd name="connsiteY3175" fmla="*/ 353605 h 506956"/>
              <a:gd name="connsiteX3176" fmla="*/ 103608 w 506956"/>
              <a:gd name="connsiteY3176" fmla="*/ 344412 h 506956"/>
              <a:gd name="connsiteX3177" fmla="*/ 107770 w 506956"/>
              <a:gd name="connsiteY3177" fmla="*/ 344412 h 506956"/>
              <a:gd name="connsiteX3178" fmla="*/ 111578 w 506956"/>
              <a:gd name="connsiteY3178" fmla="*/ 350396 h 506956"/>
              <a:gd name="connsiteX3179" fmla="*/ 115386 w 506956"/>
              <a:gd name="connsiteY3179" fmla="*/ 344412 h 506956"/>
              <a:gd name="connsiteX3180" fmla="*/ 119548 w 506956"/>
              <a:gd name="connsiteY3180" fmla="*/ 344412 h 506956"/>
              <a:gd name="connsiteX3181" fmla="*/ 113645 w 506956"/>
              <a:gd name="connsiteY3181" fmla="*/ 353605 h 506956"/>
              <a:gd name="connsiteX3182" fmla="*/ 119956 w 506956"/>
              <a:gd name="connsiteY3182" fmla="*/ 363452 h 506956"/>
              <a:gd name="connsiteX3183" fmla="*/ 115794 w 506956"/>
              <a:gd name="connsiteY3183" fmla="*/ 363452 h 506956"/>
              <a:gd name="connsiteX3184" fmla="*/ 111578 w 506956"/>
              <a:gd name="connsiteY3184" fmla="*/ 356761 h 506956"/>
              <a:gd name="connsiteX3185" fmla="*/ 137378 w 506956"/>
              <a:gd name="connsiteY3185" fmla="*/ 356761 h 506956"/>
              <a:gd name="connsiteX3186" fmla="*/ 133162 w 506956"/>
              <a:gd name="connsiteY3186" fmla="*/ 363452 h 506956"/>
              <a:gd name="connsiteX3187" fmla="*/ 129000 w 506956"/>
              <a:gd name="connsiteY3187" fmla="*/ 363452 h 506956"/>
              <a:gd name="connsiteX3188" fmla="*/ 135311 w 506956"/>
              <a:gd name="connsiteY3188" fmla="*/ 353605 h 506956"/>
              <a:gd name="connsiteX3189" fmla="*/ 129408 w 506956"/>
              <a:gd name="connsiteY3189" fmla="*/ 344412 h 506956"/>
              <a:gd name="connsiteX3190" fmla="*/ 133570 w 506956"/>
              <a:gd name="connsiteY3190" fmla="*/ 344412 h 506956"/>
              <a:gd name="connsiteX3191" fmla="*/ 137378 w 506956"/>
              <a:gd name="connsiteY3191" fmla="*/ 350396 h 506956"/>
              <a:gd name="connsiteX3192" fmla="*/ 141186 w 506956"/>
              <a:gd name="connsiteY3192" fmla="*/ 344412 h 506956"/>
              <a:gd name="connsiteX3193" fmla="*/ 145348 w 506956"/>
              <a:gd name="connsiteY3193" fmla="*/ 344412 h 506956"/>
              <a:gd name="connsiteX3194" fmla="*/ 139445 w 506956"/>
              <a:gd name="connsiteY3194" fmla="*/ 353605 h 506956"/>
              <a:gd name="connsiteX3195" fmla="*/ 145756 w 506956"/>
              <a:gd name="connsiteY3195" fmla="*/ 363452 h 506956"/>
              <a:gd name="connsiteX3196" fmla="*/ 141594 w 506956"/>
              <a:gd name="connsiteY3196" fmla="*/ 363452 h 506956"/>
              <a:gd name="connsiteX3197" fmla="*/ 137378 w 506956"/>
              <a:gd name="connsiteY3197" fmla="*/ 356761 h 506956"/>
              <a:gd name="connsiteX3198" fmla="*/ 163178 w 506956"/>
              <a:gd name="connsiteY3198" fmla="*/ 356761 h 506956"/>
              <a:gd name="connsiteX3199" fmla="*/ 158962 w 506956"/>
              <a:gd name="connsiteY3199" fmla="*/ 363452 h 506956"/>
              <a:gd name="connsiteX3200" fmla="*/ 154800 w 506956"/>
              <a:gd name="connsiteY3200" fmla="*/ 363452 h 506956"/>
              <a:gd name="connsiteX3201" fmla="*/ 161111 w 506956"/>
              <a:gd name="connsiteY3201" fmla="*/ 353605 h 506956"/>
              <a:gd name="connsiteX3202" fmla="*/ 155208 w 506956"/>
              <a:gd name="connsiteY3202" fmla="*/ 344412 h 506956"/>
              <a:gd name="connsiteX3203" fmla="*/ 159370 w 506956"/>
              <a:gd name="connsiteY3203" fmla="*/ 344412 h 506956"/>
              <a:gd name="connsiteX3204" fmla="*/ 163178 w 506956"/>
              <a:gd name="connsiteY3204" fmla="*/ 350396 h 506956"/>
              <a:gd name="connsiteX3205" fmla="*/ 166986 w 506956"/>
              <a:gd name="connsiteY3205" fmla="*/ 344412 h 506956"/>
              <a:gd name="connsiteX3206" fmla="*/ 171148 w 506956"/>
              <a:gd name="connsiteY3206" fmla="*/ 344412 h 506956"/>
              <a:gd name="connsiteX3207" fmla="*/ 165245 w 506956"/>
              <a:gd name="connsiteY3207" fmla="*/ 353605 h 506956"/>
              <a:gd name="connsiteX3208" fmla="*/ 171556 w 506956"/>
              <a:gd name="connsiteY3208" fmla="*/ 363452 h 506956"/>
              <a:gd name="connsiteX3209" fmla="*/ 167394 w 506956"/>
              <a:gd name="connsiteY3209" fmla="*/ 363452 h 506956"/>
              <a:gd name="connsiteX3210" fmla="*/ 163178 w 506956"/>
              <a:gd name="connsiteY3210" fmla="*/ 356761 h 506956"/>
              <a:gd name="connsiteX3211" fmla="*/ 188978 w 506956"/>
              <a:gd name="connsiteY3211" fmla="*/ 356761 h 506956"/>
              <a:gd name="connsiteX3212" fmla="*/ 184762 w 506956"/>
              <a:gd name="connsiteY3212" fmla="*/ 363452 h 506956"/>
              <a:gd name="connsiteX3213" fmla="*/ 180601 w 506956"/>
              <a:gd name="connsiteY3213" fmla="*/ 363452 h 506956"/>
              <a:gd name="connsiteX3214" fmla="*/ 186911 w 506956"/>
              <a:gd name="connsiteY3214" fmla="*/ 353605 h 506956"/>
              <a:gd name="connsiteX3215" fmla="*/ 181009 w 506956"/>
              <a:gd name="connsiteY3215" fmla="*/ 344412 h 506956"/>
              <a:gd name="connsiteX3216" fmla="*/ 185170 w 506956"/>
              <a:gd name="connsiteY3216" fmla="*/ 344412 h 506956"/>
              <a:gd name="connsiteX3217" fmla="*/ 188978 w 506956"/>
              <a:gd name="connsiteY3217" fmla="*/ 350396 h 506956"/>
              <a:gd name="connsiteX3218" fmla="*/ 192786 w 506956"/>
              <a:gd name="connsiteY3218" fmla="*/ 344412 h 506956"/>
              <a:gd name="connsiteX3219" fmla="*/ 196948 w 506956"/>
              <a:gd name="connsiteY3219" fmla="*/ 344412 h 506956"/>
              <a:gd name="connsiteX3220" fmla="*/ 191045 w 506956"/>
              <a:gd name="connsiteY3220" fmla="*/ 353605 h 506956"/>
              <a:gd name="connsiteX3221" fmla="*/ 197356 w 506956"/>
              <a:gd name="connsiteY3221" fmla="*/ 363452 h 506956"/>
              <a:gd name="connsiteX3222" fmla="*/ 193194 w 506956"/>
              <a:gd name="connsiteY3222" fmla="*/ 363452 h 506956"/>
              <a:gd name="connsiteX3223" fmla="*/ 188978 w 506956"/>
              <a:gd name="connsiteY3223" fmla="*/ 356761 h 506956"/>
              <a:gd name="connsiteX3224" fmla="*/ 214778 w 506956"/>
              <a:gd name="connsiteY3224" fmla="*/ 356761 h 506956"/>
              <a:gd name="connsiteX3225" fmla="*/ 210562 w 506956"/>
              <a:gd name="connsiteY3225" fmla="*/ 363452 h 506956"/>
              <a:gd name="connsiteX3226" fmla="*/ 206401 w 506956"/>
              <a:gd name="connsiteY3226" fmla="*/ 363452 h 506956"/>
              <a:gd name="connsiteX3227" fmla="*/ 212711 w 506956"/>
              <a:gd name="connsiteY3227" fmla="*/ 353605 h 506956"/>
              <a:gd name="connsiteX3228" fmla="*/ 206809 w 506956"/>
              <a:gd name="connsiteY3228" fmla="*/ 344412 h 506956"/>
              <a:gd name="connsiteX3229" fmla="*/ 210970 w 506956"/>
              <a:gd name="connsiteY3229" fmla="*/ 344412 h 506956"/>
              <a:gd name="connsiteX3230" fmla="*/ 214778 w 506956"/>
              <a:gd name="connsiteY3230" fmla="*/ 350396 h 506956"/>
              <a:gd name="connsiteX3231" fmla="*/ 218586 w 506956"/>
              <a:gd name="connsiteY3231" fmla="*/ 344412 h 506956"/>
              <a:gd name="connsiteX3232" fmla="*/ 222748 w 506956"/>
              <a:gd name="connsiteY3232" fmla="*/ 344412 h 506956"/>
              <a:gd name="connsiteX3233" fmla="*/ 216846 w 506956"/>
              <a:gd name="connsiteY3233" fmla="*/ 353605 h 506956"/>
              <a:gd name="connsiteX3234" fmla="*/ 223156 w 506956"/>
              <a:gd name="connsiteY3234" fmla="*/ 363452 h 506956"/>
              <a:gd name="connsiteX3235" fmla="*/ 218994 w 506956"/>
              <a:gd name="connsiteY3235" fmla="*/ 363452 h 506956"/>
              <a:gd name="connsiteX3236" fmla="*/ 214778 w 506956"/>
              <a:gd name="connsiteY3236" fmla="*/ 356761 h 506956"/>
              <a:gd name="connsiteX3237" fmla="*/ 240578 w 506956"/>
              <a:gd name="connsiteY3237" fmla="*/ 356761 h 506956"/>
              <a:gd name="connsiteX3238" fmla="*/ 236362 w 506956"/>
              <a:gd name="connsiteY3238" fmla="*/ 363452 h 506956"/>
              <a:gd name="connsiteX3239" fmla="*/ 232201 w 506956"/>
              <a:gd name="connsiteY3239" fmla="*/ 363452 h 506956"/>
              <a:gd name="connsiteX3240" fmla="*/ 238511 w 506956"/>
              <a:gd name="connsiteY3240" fmla="*/ 353605 h 506956"/>
              <a:gd name="connsiteX3241" fmla="*/ 232609 w 506956"/>
              <a:gd name="connsiteY3241" fmla="*/ 344412 h 506956"/>
              <a:gd name="connsiteX3242" fmla="*/ 236770 w 506956"/>
              <a:gd name="connsiteY3242" fmla="*/ 344412 h 506956"/>
              <a:gd name="connsiteX3243" fmla="*/ 240578 w 506956"/>
              <a:gd name="connsiteY3243" fmla="*/ 350396 h 506956"/>
              <a:gd name="connsiteX3244" fmla="*/ 244386 w 506956"/>
              <a:gd name="connsiteY3244" fmla="*/ 344412 h 506956"/>
              <a:gd name="connsiteX3245" fmla="*/ 248548 w 506956"/>
              <a:gd name="connsiteY3245" fmla="*/ 344412 h 506956"/>
              <a:gd name="connsiteX3246" fmla="*/ 242646 w 506956"/>
              <a:gd name="connsiteY3246" fmla="*/ 353605 h 506956"/>
              <a:gd name="connsiteX3247" fmla="*/ 248956 w 506956"/>
              <a:gd name="connsiteY3247" fmla="*/ 363452 h 506956"/>
              <a:gd name="connsiteX3248" fmla="*/ 244794 w 506956"/>
              <a:gd name="connsiteY3248" fmla="*/ 363452 h 506956"/>
              <a:gd name="connsiteX3249" fmla="*/ 240578 w 506956"/>
              <a:gd name="connsiteY3249" fmla="*/ 356761 h 506956"/>
              <a:gd name="connsiteX3250" fmla="*/ 266378 w 506956"/>
              <a:gd name="connsiteY3250" fmla="*/ 356761 h 506956"/>
              <a:gd name="connsiteX3251" fmla="*/ 262162 w 506956"/>
              <a:gd name="connsiteY3251" fmla="*/ 363452 h 506956"/>
              <a:gd name="connsiteX3252" fmla="*/ 258001 w 506956"/>
              <a:gd name="connsiteY3252" fmla="*/ 363452 h 506956"/>
              <a:gd name="connsiteX3253" fmla="*/ 264311 w 506956"/>
              <a:gd name="connsiteY3253" fmla="*/ 353605 h 506956"/>
              <a:gd name="connsiteX3254" fmla="*/ 258409 w 506956"/>
              <a:gd name="connsiteY3254" fmla="*/ 344412 h 506956"/>
              <a:gd name="connsiteX3255" fmla="*/ 262570 w 506956"/>
              <a:gd name="connsiteY3255" fmla="*/ 344412 h 506956"/>
              <a:gd name="connsiteX3256" fmla="*/ 266378 w 506956"/>
              <a:gd name="connsiteY3256" fmla="*/ 350396 h 506956"/>
              <a:gd name="connsiteX3257" fmla="*/ 270187 w 506956"/>
              <a:gd name="connsiteY3257" fmla="*/ 344412 h 506956"/>
              <a:gd name="connsiteX3258" fmla="*/ 274348 w 506956"/>
              <a:gd name="connsiteY3258" fmla="*/ 344412 h 506956"/>
              <a:gd name="connsiteX3259" fmla="*/ 268446 w 506956"/>
              <a:gd name="connsiteY3259" fmla="*/ 353605 h 506956"/>
              <a:gd name="connsiteX3260" fmla="*/ 274756 w 506956"/>
              <a:gd name="connsiteY3260" fmla="*/ 363452 h 506956"/>
              <a:gd name="connsiteX3261" fmla="*/ 270595 w 506956"/>
              <a:gd name="connsiteY3261" fmla="*/ 363452 h 506956"/>
              <a:gd name="connsiteX3262" fmla="*/ 266378 w 506956"/>
              <a:gd name="connsiteY3262" fmla="*/ 356761 h 506956"/>
              <a:gd name="connsiteX3263" fmla="*/ 292179 w 506956"/>
              <a:gd name="connsiteY3263" fmla="*/ 356761 h 506956"/>
              <a:gd name="connsiteX3264" fmla="*/ 287962 w 506956"/>
              <a:gd name="connsiteY3264" fmla="*/ 363452 h 506956"/>
              <a:gd name="connsiteX3265" fmla="*/ 283801 w 506956"/>
              <a:gd name="connsiteY3265" fmla="*/ 363452 h 506956"/>
              <a:gd name="connsiteX3266" fmla="*/ 290111 w 506956"/>
              <a:gd name="connsiteY3266" fmla="*/ 353605 h 506956"/>
              <a:gd name="connsiteX3267" fmla="*/ 284209 w 506956"/>
              <a:gd name="connsiteY3267" fmla="*/ 344412 h 506956"/>
              <a:gd name="connsiteX3268" fmla="*/ 288370 w 506956"/>
              <a:gd name="connsiteY3268" fmla="*/ 344412 h 506956"/>
              <a:gd name="connsiteX3269" fmla="*/ 292179 w 506956"/>
              <a:gd name="connsiteY3269" fmla="*/ 350396 h 506956"/>
              <a:gd name="connsiteX3270" fmla="*/ 295987 w 506956"/>
              <a:gd name="connsiteY3270" fmla="*/ 344412 h 506956"/>
              <a:gd name="connsiteX3271" fmla="*/ 300148 w 506956"/>
              <a:gd name="connsiteY3271" fmla="*/ 344412 h 506956"/>
              <a:gd name="connsiteX3272" fmla="*/ 294246 w 506956"/>
              <a:gd name="connsiteY3272" fmla="*/ 353605 h 506956"/>
              <a:gd name="connsiteX3273" fmla="*/ 300556 w 506956"/>
              <a:gd name="connsiteY3273" fmla="*/ 363452 h 506956"/>
              <a:gd name="connsiteX3274" fmla="*/ 296395 w 506956"/>
              <a:gd name="connsiteY3274" fmla="*/ 363452 h 506956"/>
              <a:gd name="connsiteX3275" fmla="*/ 292179 w 506956"/>
              <a:gd name="connsiteY3275" fmla="*/ 356761 h 506956"/>
              <a:gd name="connsiteX3276" fmla="*/ 317979 w 506956"/>
              <a:gd name="connsiteY3276" fmla="*/ 356761 h 506956"/>
              <a:gd name="connsiteX3277" fmla="*/ 313762 w 506956"/>
              <a:gd name="connsiteY3277" fmla="*/ 363452 h 506956"/>
              <a:gd name="connsiteX3278" fmla="*/ 309601 w 506956"/>
              <a:gd name="connsiteY3278" fmla="*/ 363452 h 506956"/>
              <a:gd name="connsiteX3279" fmla="*/ 315911 w 506956"/>
              <a:gd name="connsiteY3279" fmla="*/ 353605 h 506956"/>
              <a:gd name="connsiteX3280" fmla="*/ 310009 w 506956"/>
              <a:gd name="connsiteY3280" fmla="*/ 344412 h 506956"/>
              <a:gd name="connsiteX3281" fmla="*/ 314170 w 506956"/>
              <a:gd name="connsiteY3281" fmla="*/ 344412 h 506956"/>
              <a:gd name="connsiteX3282" fmla="*/ 317979 w 506956"/>
              <a:gd name="connsiteY3282" fmla="*/ 350396 h 506956"/>
              <a:gd name="connsiteX3283" fmla="*/ 321787 w 506956"/>
              <a:gd name="connsiteY3283" fmla="*/ 344412 h 506956"/>
              <a:gd name="connsiteX3284" fmla="*/ 325948 w 506956"/>
              <a:gd name="connsiteY3284" fmla="*/ 344412 h 506956"/>
              <a:gd name="connsiteX3285" fmla="*/ 320046 w 506956"/>
              <a:gd name="connsiteY3285" fmla="*/ 353605 h 506956"/>
              <a:gd name="connsiteX3286" fmla="*/ 326356 w 506956"/>
              <a:gd name="connsiteY3286" fmla="*/ 363452 h 506956"/>
              <a:gd name="connsiteX3287" fmla="*/ 322195 w 506956"/>
              <a:gd name="connsiteY3287" fmla="*/ 363452 h 506956"/>
              <a:gd name="connsiteX3288" fmla="*/ 317979 w 506956"/>
              <a:gd name="connsiteY3288" fmla="*/ 356761 h 506956"/>
              <a:gd name="connsiteX3289" fmla="*/ 343779 w 506956"/>
              <a:gd name="connsiteY3289" fmla="*/ 356761 h 506956"/>
              <a:gd name="connsiteX3290" fmla="*/ 339563 w 506956"/>
              <a:gd name="connsiteY3290" fmla="*/ 363452 h 506956"/>
              <a:gd name="connsiteX3291" fmla="*/ 335401 w 506956"/>
              <a:gd name="connsiteY3291" fmla="*/ 363452 h 506956"/>
              <a:gd name="connsiteX3292" fmla="*/ 341711 w 506956"/>
              <a:gd name="connsiteY3292" fmla="*/ 353605 h 506956"/>
              <a:gd name="connsiteX3293" fmla="*/ 335809 w 506956"/>
              <a:gd name="connsiteY3293" fmla="*/ 344412 h 506956"/>
              <a:gd name="connsiteX3294" fmla="*/ 339971 w 506956"/>
              <a:gd name="connsiteY3294" fmla="*/ 344412 h 506956"/>
              <a:gd name="connsiteX3295" fmla="*/ 343779 w 506956"/>
              <a:gd name="connsiteY3295" fmla="*/ 350396 h 506956"/>
              <a:gd name="connsiteX3296" fmla="*/ 347587 w 506956"/>
              <a:gd name="connsiteY3296" fmla="*/ 344412 h 506956"/>
              <a:gd name="connsiteX3297" fmla="*/ 351748 w 506956"/>
              <a:gd name="connsiteY3297" fmla="*/ 344412 h 506956"/>
              <a:gd name="connsiteX3298" fmla="*/ 345846 w 506956"/>
              <a:gd name="connsiteY3298" fmla="*/ 353605 h 506956"/>
              <a:gd name="connsiteX3299" fmla="*/ 352156 w 506956"/>
              <a:gd name="connsiteY3299" fmla="*/ 363452 h 506956"/>
              <a:gd name="connsiteX3300" fmla="*/ 347995 w 506956"/>
              <a:gd name="connsiteY3300" fmla="*/ 363452 h 506956"/>
              <a:gd name="connsiteX3301" fmla="*/ 343779 w 506956"/>
              <a:gd name="connsiteY3301" fmla="*/ 356761 h 506956"/>
              <a:gd name="connsiteX3302" fmla="*/ 369579 w 506956"/>
              <a:gd name="connsiteY3302" fmla="*/ 356761 h 506956"/>
              <a:gd name="connsiteX3303" fmla="*/ 365363 w 506956"/>
              <a:gd name="connsiteY3303" fmla="*/ 363452 h 506956"/>
              <a:gd name="connsiteX3304" fmla="*/ 361201 w 506956"/>
              <a:gd name="connsiteY3304" fmla="*/ 363452 h 506956"/>
              <a:gd name="connsiteX3305" fmla="*/ 367511 w 506956"/>
              <a:gd name="connsiteY3305" fmla="*/ 353605 h 506956"/>
              <a:gd name="connsiteX3306" fmla="*/ 361609 w 506956"/>
              <a:gd name="connsiteY3306" fmla="*/ 344412 h 506956"/>
              <a:gd name="connsiteX3307" fmla="*/ 365771 w 506956"/>
              <a:gd name="connsiteY3307" fmla="*/ 344412 h 506956"/>
              <a:gd name="connsiteX3308" fmla="*/ 369579 w 506956"/>
              <a:gd name="connsiteY3308" fmla="*/ 350396 h 506956"/>
              <a:gd name="connsiteX3309" fmla="*/ 373387 w 506956"/>
              <a:gd name="connsiteY3309" fmla="*/ 344412 h 506956"/>
              <a:gd name="connsiteX3310" fmla="*/ 377548 w 506956"/>
              <a:gd name="connsiteY3310" fmla="*/ 344412 h 506956"/>
              <a:gd name="connsiteX3311" fmla="*/ 371646 w 506956"/>
              <a:gd name="connsiteY3311" fmla="*/ 353605 h 506956"/>
              <a:gd name="connsiteX3312" fmla="*/ 377956 w 506956"/>
              <a:gd name="connsiteY3312" fmla="*/ 363452 h 506956"/>
              <a:gd name="connsiteX3313" fmla="*/ 373795 w 506956"/>
              <a:gd name="connsiteY3313" fmla="*/ 363452 h 506956"/>
              <a:gd name="connsiteX3314" fmla="*/ 369579 w 506956"/>
              <a:gd name="connsiteY3314" fmla="*/ 356761 h 506956"/>
              <a:gd name="connsiteX3315" fmla="*/ 395379 w 506956"/>
              <a:gd name="connsiteY3315" fmla="*/ 356761 h 506956"/>
              <a:gd name="connsiteX3316" fmla="*/ 391163 w 506956"/>
              <a:gd name="connsiteY3316" fmla="*/ 363452 h 506956"/>
              <a:gd name="connsiteX3317" fmla="*/ 387001 w 506956"/>
              <a:gd name="connsiteY3317" fmla="*/ 363452 h 506956"/>
              <a:gd name="connsiteX3318" fmla="*/ 393312 w 506956"/>
              <a:gd name="connsiteY3318" fmla="*/ 353605 h 506956"/>
              <a:gd name="connsiteX3319" fmla="*/ 387409 w 506956"/>
              <a:gd name="connsiteY3319" fmla="*/ 344412 h 506956"/>
              <a:gd name="connsiteX3320" fmla="*/ 391571 w 506956"/>
              <a:gd name="connsiteY3320" fmla="*/ 344412 h 506956"/>
              <a:gd name="connsiteX3321" fmla="*/ 395379 w 506956"/>
              <a:gd name="connsiteY3321" fmla="*/ 350396 h 506956"/>
              <a:gd name="connsiteX3322" fmla="*/ 399187 w 506956"/>
              <a:gd name="connsiteY3322" fmla="*/ 344412 h 506956"/>
              <a:gd name="connsiteX3323" fmla="*/ 403348 w 506956"/>
              <a:gd name="connsiteY3323" fmla="*/ 344412 h 506956"/>
              <a:gd name="connsiteX3324" fmla="*/ 397446 w 506956"/>
              <a:gd name="connsiteY3324" fmla="*/ 353605 h 506956"/>
              <a:gd name="connsiteX3325" fmla="*/ 403756 w 506956"/>
              <a:gd name="connsiteY3325" fmla="*/ 363452 h 506956"/>
              <a:gd name="connsiteX3326" fmla="*/ 399595 w 506956"/>
              <a:gd name="connsiteY3326" fmla="*/ 363452 h 506956"/>
              <a:gd name="connsiteX3327" fmla="*/ 395379 w 506956"/>
              <a:gd name="connsiteY3327" fmla="*/ 356761 h 506956"/>
              <a:gd name="connsiteX3328" fmla="*/ 421179 w 506956"/>
              <a:gd name="connsiteY3328" fmla="*/ 356761 h 506956"/>
              <a:gd name="connsiteX3329" fmla="*/ 416963 w 506956"/>
              <a:gd name="connsiteY3329" fmla="*/ 363452 h 506956"/>
              <a:gd name="connsiteX3330" fmla="*/ 412801 w 506956"/>
              <a:gd name="connsiteY3330" fmla="*/ 363452 h 506956"/>
              <a:gd name="connsiteX3331" fmla="*/ 419112 w 506956"/>
              <a:gd name="connsiteY3331" fmla="*/ 353605 h 506956"/>
              <a:gd name="connsiteX3332" fmla="*/ 413209 w 506956"/>
              <a:gd name="connsiteY3332" fmla="*/ 344412 h 506956"/>
              <a:gd name="connsiteX3333" fmla="*/ 417371 w 506956"/>
              <a:gd name="connsiteY3333" fmla="*/ 344412 h 506956"/>
              <a:gd name="connsiteX3334" fmla="*/ 421179 w 506956"/>
              <a:gd name="connsiteY3334" fmla="*/ 350396 h 506956"/>
              <a:gd name="connsiteX3335" fmla="*/ 424987 w 506956"/>
              <a:gd name="connsiteY3335" fmla="*/ 344412 h 506956"/>
              <a:gd name="connsiteX3336" fmla="*/ 429149 w 506956"/>
              <a:gd name="connsiteY3336" fmla="*/ 344412 h 506956"/>
              <a:gd name="connsiteX3337" fmla="*/ 423246 w 506956"/>
              <a:gd name="connsiteY3337" fmla="*/ 353605 h 506956"/>
              <a:gd name="connsiteX3338" fmla="*/ 429557 w 506956"/>
              <a:gd name="connsiteY3338" fmla="*/ 363452 h 506956"/>
              <a:gd name="connsiteX3339" fmla="*/ 425395 w 506956"/>
              <a:gd name="connsiteY3339" fmla="*/ 363452 h 506956"/>
              <a:gd name="connsiteX3340" fmla="*/ 421179 w 506956"/>
              <a:gd name="connsiteY3340" fmla="*/ 356761 h 506956"/>
              <a:gd name="connsiteX3341" fmla="*/ 446979 w 506956"/>
              <a:gd name="connsiteY3341" fmla="*/ 356761 h 506956"/>
              <a:gd name="connsiteX3342" fmla="*/ 442763 w 506956"/>
              <a:gd name="connsiteY3342" fmla="*/ 363452 h 506956"/>
              <a:gd name="connsiteX3343" fmla="*/ 438601 w 506956"/>
              <a:gd name="connsiteY3343" fmla="*/ 363452 h 506956"/>
              <a:gd name="connsiteX3344" fmla="*/ 444912 w 506956"/>
              <a:gd name="connsiteY3344" fmla="*/ 353605 h 506956"/>
              <a:gd name="connsiteX3345" fmla="*/ 439009 w 506956"/>
              <a:gd name="connsiteY3345" fmla="*/ 344412 h 506956"/>
              <a:gd name="connsiteX3346" fmla="*/ 443171 w 506956"/>
              <a:gd name="connsiteY3346" fmla="*/ 344412 h 506956"/>
              <a:gd name="connsiteX3347" fmla="*/ 446979 w 506956"/>
              <a:gd name="connsiteY3347" fmla="*/ 350396 h 506956"/>
              <a:gd name="connsiteX3348" fmla="*/ 450787 w 506956"/>
              <a:gd name="connsiteY3348" fmla="*/ 344412 h 506956"/>
              <a:gd name="connsiteX3349" fmla="*/ 454949 w 506956"/>
              <a:gd name="connsiteY3349" fmla="*/ 344412 h 506956"/>
              <a:gd name="connsiteX3350" fmla="*/ 449046 w 506956"/>
              <a:gd name="connsiteY3350" fmla="*/ 353605 h 506956"/>
              <a:gd name="connsiteX3351" fmla="*/ 455357 w 506956"/>
              <a:gd name="connsiteY3351" fmla="*/ 363452 h 506956"/>
              <a:gd name="connsiteX3352" fmla="*/ 451195 w 506956"/>
              <a:gd name="connsiteY3352" fmla="*/ 363452 h 506956"/>
              <a:gd name="connsiteX3353" fmla="*/ 446979 w 506956"/>
              <a:gd name="connsiteY3353" fmla="*/ 356761 h 506956"/>
              <a:gd name="connsiteX3354" fmla="*/ 472779 w 506956"/>
              <a:gd name="connsiteY3354" fmla="*/ 356761 h 506956"/>
              <a:gd name="connsiteX3355" fmla="*/ 468563 w 506956"/>
              <a:gd name="connsiteY3355" fmla="*/ 363452 h 506956"/>
              <a:gd name="connsiteX3356" fmla="*/ 464401 w 506956"/>
              <a:gd name="connsiteY3356" fmla="*/ 363452 h 506956"/>
              <a:gd name="connsiteX3357" fmla="*/ 470712 w 506956"/>
              <a:gd name="connsiteY3357" fmla="*/ 353605 h 506956"/>
              <a:gd name="connsiteX3358" fmla="*/ 464809 w 506956"/>
              <a:gd name="connsiteY3358" fmla="*/ 344412 h 506956"/>
              <a:gd name="connsiteX3359" fmla="*/ 468971 w 506956"/>
              <a:gd name="connsiteY3359" fmla="*/ 344412 h 506956"/>
              <a:gd name="connsiteX3360" fmla="*/ 472779 w 506956"/>
              <a:gd name="connsiteY3360" fmla="*/ 350396 h 506956"/>
              <a:gd name="connsiteX3361" fmla="*/ 476587 w 506956"/>
              <a:gd name="connsiteY3361" fmla="*/ 344412 h 506956"/>
              <a:gd name="connsiteX3362" fmla="*/ 480749 w 506956"/>
              <a:gd name="connsiteY3362" fmla="*/ 344412 h 506956"/>
              <a:gd name="connsiteX3363" fmla="*/ 474846 w 506956"/>
              <a:gd name="connsiteY3363" fmla="*/ 353605 h 506956"/>
              <a:gd name="connsiteX3364" fmla="*/ 481157 w 506956"/>
              <a:gd name="connsiteY3364" fmla="*/ 363452 h 506956"/>
              <a:gd name="connsiteX3365" fmla="*/ 476995 w 506956"/>
              <a:gd name="connsiteY3365" fmla="*/ 363452 h 506956"/>
              <a:gd name="connsiteX3366" fmla="*/ 472779 w 506956"/>
              <a:gd name="connsiteY3366" fmla="*/ 356761 h 506956"/>
              <a:gd name="connsiteX3367" fmla="*/ 498579 w 506956"/>
              <a:gd name="connsiteY3367" fmla="*/ 356761 h 506956"/>
              <a:gd name="connsiteX3368" fmla="*/ 494363 w 506956"/>
              <a:gd name="connsiteY3368" fmla="*/ 363452 h 506956"/>
              <a:gd name="connsiteX3369" fmla="*/ 490201 w 506956"/>
              <a:gd name="connsiteY3369" fmla="*/ 363452 h 506956"/>
              <a:gd name="connsiteX3370" fmla="*/ 496512 w 506956"/>
              <a:gd name="connsiteY3370" fmla="*/ 353605 h 506956"/>
              <a:gd name="connsiteX3371" fmla="*/ 490609 w 506956"/>
              <a:gd name="connsiteY3371" fmla="*/ 344412 h 506956"/>
              <a:gd name="connsiteX3372" fmla="*/ 494771 w 506956"/>
              <a:gd name="connsiteY3372" fmla="*/ 344412 h 506956"/>
              <a:gd name="connsiteX3373" fmla="*/ 498579 w 506956"/>
              <a:gd name="connsiteY3373" fmla="*/ 350396 h 506956"/>
              <a:gd name="connsiteX3374" fmla="*/ 502387 w 506956"/>
              <a:gd name="connsiteY3374" fmla="*/ 344412 h 506956"/>
              <a:gd name="connsiteX3375" fmla="*/ 506549 w 506956"/>
              <a:gd name="connsiteY3375" fmla="*/ 344412 h 506956"/>
              <a:gd name="connsiteX3376" fmla="*/ 500646 w 506956"/>
              <a:gd name="connsiteY3376" fmla="*/ 353605 h 506956"/>
              <a:gd name="connsiteX3377" fmla="*/ 506957 w 506956"/>
              <a:gd name="connsiteY3377" fmla="*/ 363452 h 506956"/>
              <a:gd name="connsiteX3378" fmla="*/ 502795 w 506956"/>
              <a:gd name="connsiteY3378" fmla="*/ 363452 h 506956"/>
              <a:gd name="connsiteX3379" fmla="*/ 498579 w 506956"/>
              <a:gd name="connsiteY3379" fmla="*/ 356761 h 506956"/>
              <a:gd name="connsiteX3380" fmla="*/ 8378 w 506956"/>
              <a:gd name="connsiteY3380" fmla="*/ 385462 h 506956"/>
              <a:gd name="connsiteX3381" fmla="*/ 4162 w 506956"/>
              <a:gd name="connsiteY3381" fmla="*/ 392153 h 506956"/>
              <a:gd name="connsiteX3382" fmla="*/ 0 w 506956"/>
              <a:gd name="connsiteY3382" fmla="*/ 392153 h 506956"/>
              <a:gd name="connsiteX3383" fmla="*/ 6310 w 506956"/>
              <a:gd name="connsiteY3383" fmla="*/ 382306 h 506956"/>
              <a:gd name="connsiteX3384" fmla="*/ 408 w 506956"/>
              <a:gd name="connsiteY3384" fmla="*/ 373112 h 506956"/>
              <a:gd name="connsiteX3385" fmla="*/ 4570 w 506956"/>
              <a:gd name="connsiteY3385" fmla="*/ 373112 h 506956"/>
              <a:gd name="connsiteX3386" fmla="*/ 8378 w 506956"/>
              <a:gd name="connsiteY3386" fmla="*/ 379097 h 506956"/>
              <a:gd name="connsiteX3387" fmla="*/ 12186 w 506956"/>
              <a:gd name="connsiteY3387" fmla="*/ 373112 h 506956"/>
              <a:gd name="connsiteX3388" fmla="*/ 16347 w 506956"/>
              <a:gd name="connsiteY3388" fmla="*/ 373112 h 506956"/>
              <a:gd name="connsiteX3389" fmla="*/ 10445 w 506956"/>
              <a:gd name="connsiteY3389" fmla="*/ 382306 h 506956"/>
              <a:gd name="connsiteX3390" fmla="*/ 16755 w 506956"/>
              <a:gd name="connsiteY3390" fmla="*/ 392153 h 506956"/>
              <a:gd name="connsiteX3391" fmla="*/ 12594 w 506956"/>
              <a:gd name="connsiteY3391" fmla="*/ 392153 h 506956"/>
              <a:gd name="connsiteX3392" fmla="*/ 8378 w 506956"/>
              <a:gd name="connsiteY3392" fmla="*/ 385462 h 506956"/>
              <a:gd name="connsiteX3393" fmla="*/ 34178 w 506956"/>
              <a:gd name="connsiteY3393" fmla="*/ 385462 h 506956"/>
              <a:gd name="connsiteX3394" fmla="*/ 29962 w 506956"/>
              <a:gd name="connsiteY3394" fmla="*/ 392153 h 506956"/>
              <a:gd name="connsiteX3395" fmla="*/ 25800 w 506956"/>
              <a:gd name="connsiteY3395" fmla="*/ 392153 h 506956"/>
              <a:gd name="connsiteX3396" fmla="*/ 32110 w 506956"/>
              <a:gd name="connsiteY3396" fmla="*/ 382306 h 506956"/>
              <a:gd name="connsiteX3397" fmla="*/ 26208 w 506956"/>
              <a:gd name="connsiteY3397" fmla="*/ 373112 h 506956"/>
              <a:gd name="connsiteX3398" fmla="*/ 30370 w 506956"/>
              <a:gd name="connsiteY3398" fmla="*/ 373112 h 506956"/>
              <a:gd name="connsiteX3399" fmla="*/ 34178 w 506956"/>
              <a:gd name="connsiteY3399" fmla="*/ 379097 h 506956"/>
              <a:gd name="connsiteX3400" fmla="*/ 37986 w 506956"/>
              <a:gd name="connsiteY3400" fmla="*/ 373112 h 506956"/>
              <a:gd name="connsiteX3401" fmla="*/ 42147 w 506956"/>
              <a:gd name="connsiteY3401" fmla="*/ 373112 h 506956"/>
              <a:gd name="connsiteX3402" fmla="*/ 36245 w 506956"/>
              <a:gd name="connsiteY3402" fmla="*/ 382306 h 506956"/>
              <a:gd name="connsiteX3403" fmla="*/ 42555 w 506956"/>
              <a:gd name="connsiteY3403" fmla="*/ 392153 h 506956"/>
              <a:gd name="connsiteX3404" fmla="*/ 38394 w 506956"/>
              <a:gd name="connsiteY3404" fmla="*/ 392153 h 506956"/>
              <a:gd name="connsiteX3405" fmla="*/ 34178 w 506956"/>
              <a:gd name="connsiteY3405" fmla="*/ 385462 h 506956"/>
              <a:gd name="connsiteX3406" fmla="*/ 59978 w 506956"/>
              <a:gd name="connsiteY3406" fmla="*/ 385462 h 506956"/>
              <a:gd name="connsiteX3407" fmla="*/ 55762 w 506956"/>
              <a:gd name="connsiteY3407" fmla="*/ 392153 h 506956"/>
              <a:gd name="connsiteX3408" fmla="*/ 51600 w 506956"/>
              <a:gd name="connsiteY3408" fmla="*/ 392153 h 506956"/>
              <a:gd name="connsiteX3409" fmla="*/ 57911 w 506956"/>
              <a:gd name="connsiteY3409" fmla="*/ 382306 h 506956"/>
              <a:gd name="connsiteX3410" fmla="*/ 52008 w 506956"/>
              <a:gd name="connsiteY3410" fmla="*/ 373112 h 506956"/>
              <a:gd name="connsiteX3411" fmla="*/ 56170 w 506956"/>
              <a:gd name="connsiteY3411" fmla="*/ 373112 h 506956"/>
              <a:gd name="connsiteX3412" fmla="*/ 59978 w 506956"/>
              <a:gd name="connsiteY3412" fmla="*/ 379097 h 506956"/>
              <a:gd name="connsiteX3413" fmla="*/ 63786 w 506956"/>
              <a:gd name="connsiteY3413" fmla="*/ 373112 h 506956"/>
              <a:gd name="connsiteX3414" fmla="*/ 67948 w 506956"/>
              <a:gd name="connsiteY3414" fmla="*/ 373112 h 506956"/>
              <a:gd name="connsiteX3415" fmla="*/ 62045 w 506956"/>
              <a:gd name="connsiteY3415" fmla="*/ 382306 h 506956"/>
              <a:gd name="connsiteX3416" fmla="*/ 68356 w 506956"/>
              <a:gd name="connsiteY3416" fmla="*/ 392153 h 506956"/>
              <a:gd name="connsiteX3417" fmla="*/ 64194 w 506956"/>
              <a:gd name="connsiteY3417" fmla="*/ 392153 h 506956"/>
              <a:gd name="connsiteX3418" fmla="*/ 59978 w 506956"/>
              <a:gd name="connsiteY3418" fmla="*/ 385462 h 506956"/>
              <a:gd name="connsiteX3419" fmla="*/ 85778 w 506956"/>
              <a:gd name="connsiteY3419" fmla="*/ 385462 h 506956"/>
              <a:gd name="connsiteX3420" fmla="*/ 81562 w 506956"/>
              <a:gd name="connsiteY3420" fmla="*/ 392153 h 506956"/>
              <a:gd name="connsiteX3421" fmla="*/ 77400 w 506956"/>
              <a:gd name="connsiteY3421" fmla="*/ 392153 h 506956"/>
              <a:gd name="connsiteX3422" fmla="*/ 83711 w 506956"/>
              <a:gd name="connsiteY3422" fmla="*/ 382306 h 506956"/>
              <a:gd name="connsiteX3423" fmla="*/ 77808 w 506956"/>
              <a:gd name="connsiteY3423" fmla="*/ 373112 h 506956"/>
              <a:gd name="connsiteX3424" fmla="*/ 81970 w 506956"/>
              <a:gd name="connsiteY3424" fmla="*/ 373112 h 506956"/>
              <a:gd name="connsiteX3425" fmla="*/ 85778 w 506956"/>
              <a:gd name="connsiteY3425" fmla="*/ 379097 h 506956"/>
              <a:gd name="connsiteX3426" fmla="*/ 89586 w 506956"/>
              <a:gd name="connsiteY3426" fmla="*/ 373112 h 506956"/>
              <a:gd name="connsiteX3427" fmla="*/ 93748 w 506956"/>
              <a:gd name="connsiteY3427" fmla="*/ 373112 h 506956"/>
              <a:gd name="connsiteX3428" fmla="*/ 87845 w 506956"/>
              <a:gd name="connsiteY3428" fmla="*/ 382306 h 506956"/>
              <a:gd name="connsiteX3429" fmla="*/ 94156 w 506956"/>
              <a:gd name="connsiteY3429" fmla="*/ 392153 h 506956"/>
              <a:gd name="connsiteX3430" fmla="*/ 89994 w 506956"/>
              <a:gd name="connsiteY3430" fmla="*/ 392153 h 506956"/>
              <a:gd name="connsiteX3431" fmla="*/ 85778 w 506956"/>
              <a:gd name="connsiteY3431" fmla="*/ 385462 h 506956"/>
              <a:gd name="connsiteX3432" fmla="*/ 111578 w 506956"/>
              <a:gd name="connsiteY3432" fmla="*/ 385462 h 506956"/>
              <a:gd name="connsiteX3433" fmla="*/ 107362 w 506956"/>
              <a:gd name="connsiteY3433" fmla="*/ 392153 h 506956"/>
              <a:gd name="connsiteX3434" fmla="*/ 103200 w 506956"/>
              <a:gd name="connsiteY3434" fmla="*/ 392153 h 506956"/>
              <a:gd name="connsiteX3435" fmla="*/ 109511 w 506956"/>
              <a:gd name="connsiteY3435" fmla="*/ 382306 h 506956"/>
              <a:gd name="connsiteX3436" fmla="*/ 103608 w 506956"/>
              <a:gd name="connsiteY3436" fmla="*/ 373112 h 506956"/>
              <a:gd name="connsiteX3437" fmla="*/ 107770 w 506956"/>
              <a:gd name="connsiteY3437" fmla="*/ 373112 h 506956"/>
              <a:gd name="connsiteX3438" fmla="*/ 111578 w 506956"/>
              <a:gd name="connsiteY3438" fmla="*/ 379097 h 506956"/>
              <a:gd name="connsiteX3439" fmla="*/ 115386 w 506956"/>
              <a:gd name="connsiteY3439" fmla="*/ 373112 h 506956"/>
              <a:gd name="connsiteX3440" fmla="*/ 119548 w 506956"/>
              <a:gd name="connsiteY3440" fmla="*/ 373112 h 506956"/>
              <a:gd name="connsiteX3441" fmla="*/ 113645 w 506956"/>
              <a:gd name="connsiteY3441" fmla="*/ 382306 h 506956"/>
              <a:gd name="connsiteX3442" fmla="*/ 119956 w 506956"/>
              <a:gd name="connsiteY3442" fmla="*/ 392153 h 506956"/>
              <a:gd name="connsiteX3443" fmla="*/ 115794 w 506956"/>
              <a:gd name="connsiteY3443" fmla="*/ 392153 h 506956"/>
              <a:gd name="connsiteX3444" fmla="*/ 111578 w 506956"/>
              <a:gd name="connsiteY3444" fmla="*/ 385462 h 506956"/>
              <a:gd name="connsiteX3445" fmla="*/ 137378 w 506956"/>
              <a:gd name="connsiteY3445" fmla="*/ 385462 h 506956"/>
              <a:gd name="connsiteX3446" fmla="*/ 133162 w 506956"/>
              <a:gd name="connsiteY3446" fmla="*/ 392153 h 506956"/>
              <a:gd name="connsiteX3447" fmla="*/ 129000 w 506956"/>
              <a:gd name="connsiteY3447" fmla="*/ 392153 h 506956"/>
              <a:gd name="connsiteX3448" fmla="*/ 135311 w 506956"/>
              <a:gd name="connsiteY3448" fmla="*/ 382306 h 506956"/>
              <a:gd name="connsiteX3449" fmla="*/ 129408 w 506956"/>
              <a:gd name="connsiteY3449" fmla="*/ 373112 h 506956"/>
              <a:gd name="connsiteX3450" fmla="*/ 133570 w 506956"/>
              <a:gd name="connsiteY3450" fmla="*/ 373112 h 506956"/>
              <a:gd name="connsiteX3451" fmla="*/ 137378 w 506956"/>
              <a:gd name="connsiteY3451" fmla="*/ 379097 h 506956"/>
              <a:gd name="connsiteX3452" fmla="*/ 141186 w 506956"/>
              <a:gd name="connsiteY3452" fmla="*/ 373112 h 506956"/>
              <a:gd name="connsiteX3453" fmla="*/ 145348 w 506956"/>
              <a:gd name="connsiteY3453" fmla="*/ 373112 h 506956"/>
              <a:gd name="connsiteX3454" fmla="*/ 139445 w 506956"/>
              <a:gd name="connsiteY3454" fmla="*/ 382306 h 506956"/>
              <a:gd name="connsiteX3455" fmla="*/ 145756 w 506956"/>
              <a:gd name="connsiteY3455" fmla="*/ 392153 h 506956"/>
              <a:gd name="connsiteX3456" fmla="*/ 141594 w 506956"/>
              <a:gd name="connsiteY3456" fmla="*/ 392153 h 506956"/>
              <a:gd name="connsiteX3457" fmla="*/ 137378 w 506956"/>
              <a:gd name="connsiteY3457" fmla="*/ 385462 h 506956"/>
              <a:gd name="connsiteX3458" fmla="*/ 163178 w 506956"/>
              <a:gd name="connsiteY3458" fmla="*/ 385462 h 506956"/>
              <a:gd name="connsiteX3459" fmla="*/ 158962 w 506956"/>
              <a:gd name="connsiteY3459" fmla="*/ 392153 h 506956"/>
              <a:gd name="connsiteX3460" fmla="*/ 154800 w 506956"/>
              <a:gd name="connsiteY3460" fmla="*/ 392153 h 506956"/>
              <a:gd name="connsiteX3461" fmla="*/ 161111 w 506956"/>
              <a:gd name="connsiteY3461" fmla="*/ 382306 h 506956"/>
              <a:gd name="connsiteX3462" fmla="*/ 155208 w 506956"/>
              <a:gd name="connsiteY3462" fmla="*/ 373112 h 506956"/>
              <a:gd name="connsiteX3463" fmla="*/ 159370 w 506956"/>
              <a:gd name="connsiteY3463" fmla="*/ 373112 h 506956"/>
              <a:gd name="connsiteX3464" fmla="*/ 163178 w 506956"/>
              <a:gd name="connsiteY3464" fmla="*/ 379097 h 506956"/>
              <a:gd name="connsiteX3465" fmla="*/ 166986 w 506956"/>
              <a:gd name="connsiteY3465" fmla="*/ 373112 h 506956"/>
              <a:gd name="connsiteX3466" fmla="*/ 171148 w 506956"/>
              <a:gd name="connsiteY3466" fmla="*/ 373112 h 506956"/>
              <a:gd name="connsiteX3467" fmla="*/ 165245 w 506956"/>
              <a:gd name="connsiteY3467" fmla="*/ 382306 h 506956"/>
              <a:gd name="connsiteX3468" fmla="*/ 171556 w 506956"/>
              <a:gd name="connsiteY3468" fmla="*/ 392153 h 506956"/>
              <a:gd name="connsiteX3469" fmla="*/ 167394 w 506956"/>
              <a:gd name="connsiteY3469" fmla="*/ 392153 h 506956"/>
              <a:gd name="connsiteX3470" fmla="*/ 163178 w 506956"/>
              <a:gd name="connsiteY3470" fmla="*/ 385462 h 506956"/>
              <a:gd name="connsiteX3471" fmla="*/ 188978 w 506956"/>
              <a:gd name="connsiteY3471" fmla="*/ 385462 h 506956"/>
              <a:gd name="connsiteX3472" fmla="*/ 184762 w 506956"/>
              <a:gd name="connsiteY3472" fmla="*/ 392153 h 506956"/>
              <a:gd name="connsiteX3473" fmla="*/ 180601 w 506956"/>
              <a:gd name="connsiteY3473" fmla="*/ 392153 h 506956"/>
              <a:gd name="connsiteX3474" fmla="*/ 186911 w 506956"/>
              <a:gd name="connsiteY3474" fmla="*/ 382306 h 506956"/>
              <a:gd name="connsiteX3475" fmla="*/ 181009 w 506956"/>
              <a:gd name="connsiteY3475" fmla="*/ 373112 h 506956"/>
              <a:gd name="connsiteX3476" fmla="*/ 185170 w 506956"/>
              <a:gd name="connsiteY3476" fmla="*/ 373112 h 506956"/>
              <a:gd name="connsiteX3477" fmla="*/ 188978 w 506956"/>
              <a:gd name="connsiteY3477" fmla="*/ 379097 h 506956"/>
              <a:gd name="connsiteX3478" fmla="*/ 192786 w 506956"/>
              <a:gd name="connsiteY3478" fmla="*/ 373112 h 506956"/>
              <a:gd name="connsiteX3479" fmla="*/ 196948 w 506956"/>
              <a:gd name="connsiteY3479" fmla="*/ 373112 h 506956"/>
              <a:gd name="connsiteX3480" fmla="*/ 191045 w 506956"/>
              <a:gd name="connsiteY3480" fmla="*/ 382306 h 506956"/>
              <a:gd name="connsiteX3481" fmla="*/ 197356 w 506956"/>
              <a:gd name="connsiteY3481" fmla="*/ 392153 h 506956"/>
              <a:gd name="connsiteX3482" fmla="*/ 193194 w 506956"/>
              <a:gd name="connsiteY3482" fmla="*/ 392153 h 506956"/>
              <a:gd name="connsiteX3483" fmla="*/ 188978 w 506956"/>
              <a:gd name="connsiteY3483" fmla="*/ 385462 h 506956"/>
              <a:gd name="connsiteX3484" fmla="*/ 214778 w 506956"/>
              <a:gd name="connsiteY3484" fmla="*/ 385462 h 506956"/>
              <a:gd name="connsiteX3485" fmla="*/ 210562 w 506956"/>
              <a:gd name="connsiteY3485" fmla="*/ 392153 h 506956"/>
              <a:gd name="connsiteX3486" fmla="*/ 206401 w 506956"/>
              <a:gd name="connsiteY3486" fmla="*/ 392153 h 506956"/>
              <a:gd name="connsiteX3487" fmla="*/ 212711 w 506956"/>
              <a:gd name="connsiteY3487" fmla="*/ 382306 h 506956"/>
              <a:gd name="connsiteX3488" fmla="*/ 206809 w 506956"/>
              <a:gd name="connsiteY3488" fmla="*/ 373112 h 506956"/>
              <a:gd name="connsiteX3489" fmla="*/ 210970 w 506956"/>
              <a:gd name="connsiteY3489" fmla="*/ 373112 h 506956"/>
              <a:gd name="connsiteX3490" fmla="*/ 214778 w 506956"/>
              <a:gd name="connsiteY3490" fmla="*/ 379097 h 506956"/>
              <a:gd name="connsiteX3491" fmla="*/ 218586 w 506956"/>
              <a:gd name="connsiteY3491" fmla="*/ 373112 h 506956"/>
              <a:gd name="connsiteX3492" fmla="*/ 222748 w 506956"/>
              <a:gd name="connsiteY3492" fmla="*/ 373112 h 506956"/>
              <a:gd name="connsiteX3493" fmla="*/ 216846 w 506956"/>
              <a:gd name="connsiteY3493" fmla="*/ 382306 h 506956"/>
              <a:gd name="connsiteX3494" fmla="*/ 223156 w 506956"/>
              <a:gd name="connsiteY3494" fmla="*/ 392153 h 506956"/>
              <a:gd name="connsiteX3495" fmla="*/ 218994 w 506956"/>
              <a:gd name="connsiteY3495" fmla="*/ 392153 h 506956"/>
              <a:gd name="connsiteX3496" fmla="*/ 214778 w 506956"/>
              <a:gd name="connsiteY3496" fmla="*/ 385462 h 506956"/>
              <a:gd name="connsiteX3497" fmla="*/ 240578 w 506956"/>
              <a:gd name="connsiteY3497" fmla="*/ 385462 h 506956"/>
              <a:gd name="connsiteX3498" fmla="*/ 236362 w 506956"/>
              <a:gd name="connsiteY3498" fmla="*/ 392153 h 506956"/>
              <a:gd name="connsiteX3499" fmla="*/ 232201 w 506956"/>
              <a:gd name="connsiteY3499" fmla="*/ 392153 h 506956"/>
              <a:gd name="connsiteX3500" fmla="*/ 238511 w 506956"/>
              <a:gd name="connsiteY3500" fmla="*/ 382306 h 506956"/>
              <a:gd name="connsiteX3501" fmla="*/ 232609 w 506956"/>
              <a:gd name="connsiteY3501" fmla="*/ 373112 h 506956"/>
              <a:gd name="connsiteX3502" fmla="*/ 236770 w 506956"/>
              <a:gd name="connsiteY3502" fmla="*/ 373112 h 506956"/>
              <a:gd name="connsiteX3503" fmla="*/ 240578 w 506956"/>
              <a:gd name="connsiteY3503" fmla="*/ 379097 h 506956"/>
              <a:gd name="connsiteX3504" fmla="*/ 244386 w 506956"/>
              <a:gd name="connsiteY3504" fmla="*/ 373112 h 506956"/>
              <a:gd name="connsiteX3505" fmla="*/ 248548 w 506956"/>
              <a:gd name="connsiteY3505" fmla="*/ 373112 h 506956"/>
              <a:gd name="connsiteX3506" fmla="*/ 242646 w 506956"/>
              <a:gd name="connsiteY3506" fmla="*/ 382306 h 506956"/>
              <a:gd name="connsiteX3507" fmla="*/ 248956 w 506956"/>
              <a:gd name="connsiteY3507" fmla="*/ 392153 h 506956"/>
              <a:gd name="connsiteX3508" fmla="*/ 244794 w 506956"/>
              <a:gd name="connsiteY3508" fmla="*/ 392153 h 506956"/>
              <a:gd name="connsiteX3509" fmla="*/ 240578 w 506956"/>
              <a:gd name="connsiteY3509" fmla="*/ 385462 h 506956"/>
              <a:gd name="connsiteX3510" fmla="*/ 266378 w 506956"/>
              <a:gd name="connsiteY3510" fmla="*/ 385462 h 506956"/>
              <a:gd name="connsiteX3511" fmla="*/ 262162 w 506956"/>
              <a:gd name="connsiteY3511" fmla="*/ 392153 h 506956"/>
              <a:gd name="connsiteX3512" fmla="*/ 258001 w 506956"/>
              <a:gd name="connsiteY3512" fmla="*/ 392153 h 506956"/>
              <a:gd name="connsiteX3513" fmla="*/ 264311 w 506956"/>
              <a:gd name="connsiteY3513" fmla="*/ 382306 h 506956"/>
              <a:gd name="connsiteX3514" fmla="*/ 258409 w 506956"/>
              <a:gd name="connsiteY3514" fmla="*/ 373112 h 506956"/>
              <a:gd name="connsiteX3515" fmla="*/ 262570 w 506956"/>
              <a:gd name="connsiteY3515" fmla="*/ 373112 h 506956"/>
              <a:gd name="connsiteX3516" fmla="*/ 266378 w 506956"/>
              <a:gd name="connsiteY3516" fmla="*/ 379097 h 506956"/>
              <a:gd name="connsiteX3517" fmla="*/ 270187 w 506956"/>
              <a:gd name="connsiteY3517" fmla="*/ 373112 h 506956"/>
              <a:gd name="connsiteX3518" fmla="*/ 274348 w 506956"/>
              <a:gd name="connsiteY3518" fmla="*/ 373112 h 506956"/>
              <a:gd name="connsiteX3519" fmla="*/ 268446 w 506956"/>
              <a:gd name="connsiteY3519" fmla="*/ 382306 h 506956"/>
              <a:gd name="connsiteX3520" fmla="*/ 274756 w 506956"/>
              <a:gd name="connsiteY3520" fmla="*/ 392153 h 506956"/>
              <a:gd name="connsiteX3521" fmla="*/ 270595 w 506956"/>
              <a:gd name="connsiteY3521" fmla="*/ 392153 h 506956"/>
              <a:gd name="connsiteX3522" fmla="*/ 266378 w 506956"/>
              <a:gd name="connsiteY3522" fmla="*/ 385462 h 506956"/>
              <a:gd name="connsiteX3523" fmla="*/ 292179 w 506956"/>
              <a:gd name="connsiteY3523" fmla="*/ 385462 h 506956"/>
              <a:gd name="connsiteX3524" fmla="*/ 287962 w 506956"/>
              <a:gd name="connsiteY3524" fmla="*/ 392153 h 506956"/>
              <a:gd name="connsiteX3525" fmla="*/ 283801 w 506956"/>
              <a:gd name="connsiteY3525" fmla="*/ 392153 h 506956"/>
              <a:gd name="connsiteX3526" fmla="*/ 290111 w 506956"/>
              <a:gd name="connsiteY3526" fmla="*/ 382306 h 506956"/>
              <a:gd name="connsiteX3527" fmla="*/ 284209 w 506956"/>
              <a:gd name="connsiteY3527" fmla="*/ 373112 h 506956"/>
              <a:gd name="connsiteX3528" fmla="*/ 288370 w 506956"/>
              <a:gd name="connsiteY3528" fmla="*/ 373112 h 506956"/>
              <a:gd name="connsiteX3529" fmla="*/ 292179 w 506956"/>
              <a:gd name="connsiteY3529" fmla="*/ 379097 h 506956"/>
              <a:gd name="connsiteX3530" fmla="*/ 295987 w 506956"/>
              <a:gd name="connsiteY3530" fmla="*/ 373112 h 506956"/>
              <a:gd name="connsiteX3531" fmla="*/ 300148 w 506956"/>
              <a:gd name="connsiteY3531" fmla="*/ 373112 h 506956"/>
              <a:gd name="connsiteX3532" fmla="*/ 294246 w 506956"/>
              <a:gd name="connsiteY3532" fmla="*/ 382306 h 506956"/>
              <a:gd name="connsiteX3533" fmla="*/ 300556 w 506956"/>
              <a:gd name="connsiteY3533" fmla="*/ 392153 h 506956"/>
              <a:gd name="connsiteX3534" fmla="*/ 296395 w 506956"/>
              <a:gd name="connsiteY3534" fmla="*/ 392153 h 506956"/>
              <a:gd name="connsiteX3535" fmla="*/ 292179 w 506956"/>
              <a:gd name="connsiteY3535" fmla="*/ 385462 h 506956"/>
              <a:gd name="connsiteX3536" fmla="*/ 317979 w 506956"/>
              <a:gd name="connsiteY3536" fmla="*/ 385462 h 506956"/>
              <a:gd name="connsiteX3537" fmla="*/ 313762 w 506956"/>
              <a:gd name="connsiteY3537" fmla="*/ 392153 h 506956"/>
              <a:gd name="connsiteX3538" fmla="*/ 309601 w 506956"/>
              <a:gd name="connsiteY3538" fmla="*/ 392153 h 506956"/>
              <a:gd name="connsiteX3539" fmla="*/ 315911 w 506956"/>
              <a:gd name="connsiteY3539" fmla="*/ 382306 h 506956"/>
              <a:gd name="connsiteX3540" fmla="*/ 310009 w 506956"/>
              <a:gd name="connsiteY3540" fmla="*/ 373112 h 506956"/>
              <a:gd name="connsiteX3541" fmla="*/ 314170 w 506956"/>
              <a:gd name="connsiteY3541" fmla="*/ 373112 h 506956"/>
              <a:gd name="connsiteX3542" fmla="*/ 317979 w 506956"/>
              <a:gd name="connsiteY3542" fmla="*/ 379097 h 506956"/>
              <a:gd name="connsiteX3543" fmla="*/ 321787 w 506956"/>
              <a:gd name="connsiteY3543" fmla="*/ 373112 h 506956"/>
              <a:gd name="connsiteX3544" fmla="*/ 325948 w 506956"/>
              <a:gd name="connsiteY3544" fmla="*/ 373112 h 506956"/>
              <a:gd name="connsiteX3545" fmla="*/ 320046 w 506956"/>
              <a:gd name="connsiteY3545" fmla="*/ 382306 h 506956"/>
              <a:gd name="connsiteX3546" fmla="*/ 326356 w 506956"/>
              <a:gd name="connsiteY3546" fmla="*/ 392153 h 506956"/>
              <a:gd name="connsiteX3547" fmla="*/ 322195 w 506956"/>
              <a:gd name="connsiteY3547" fmla="*/ 392153 h 506956"/>
              <a:gd name="connsiteX3548" fmla="*/ 317979 w 506956"/>
              <a:gd name="connsiteY3548" fmla="*/ 385462 h 506956"/>
              <a:gd name="connsiteX3549" fmla="*/ 343779 w 506956"/>
              <a:gd name="connsiteY3549" fmla="*/ 385462 h 506956"/>
              <a:gd name="connsiteX3550" fmla="*/ 339563 w 506956"/>
              <a:gd name="connsiteY3550" fmla="*/ 392153 h 506956"/>
              <a:gd name="connsiteX3551" fmla="*/ 335401 w 506956"/>
              <a:gd name="connsiteY3551" fmla="*/ 392153 h 506956"/>
              <a:gd name="connsiteX3552" fmla="*/ 341711 w 506956"/>
              <a:gd name="connsiteY3552" fmla="*/ 382306 h 506956"/>
              <a:gd name="connsiteX3553" fmla="*/ 335809 w 506956"/>
              <a:gd name="connsiteY3553" fmla="*/ 373112 h 506956"/>
              <a:gd name="connsiteX3554" fmla="*/ 339971 w 506956"/>
              <a:gd name="connsiteY3554" fmla="*/ 373112 h 506956"/>
              <a:gd name="connsiteX3555" fmla="*/ 343779 w 506956"/>
              <a:gd name="connsiteY3555" fmla="*/ 379097 h 506956"/>
              <a:gd name="connsiteX3556" fmla="*/ 347587 w 506956"/>
              <a:gd name="connsiteY3556" fmla="*/ 373112 h 506956"/>
              <a:gd name="connsiteX3557" fmla="*/ 351748 w 506956"/>
              <a:gd name="connsiteY3557" fmla="*/ 373112 h 506956"/>
              <a:gd name="connsiteX3558" fmla="*/ 345846 w 506956"/>
              <a:gd name="connsiteY3558" fmla="*/ 382306 h 506956"/>
              <a:gd name="connsiteX3559" fmla="*/ 352156 w 506956"/>
              <a:gd name="connsiteY3559" fmla="*/ 392153 h 506956"/>
              <a:gd name="connsiteX3560" fmla="*/ 347995 w 506956"/>
              <a:gd name="connsiteY3560" fmla="*/ 392153 h 506956"/>
              <a:gd name="connsiteX3561" fmla="*/ 343779 w 506956"/>
              <a:gd name="connsiteY3561" fmla="*/ 385462 h 506956"/>
              <a:gd name="connsiteX3562" fmla="*/ 369579 w 506956"/>
              <a:gd name="connsiteY3562" fmla="*/ 385462 h 506956"/>
              <a:gd name="connsiteX3563" fmla="*/ 365363 w 506956"/>
              <a:gd name="connsiteY3563" fmla="*/ 392153 h 506956"/>
              <a:gd name="connsiteX3564" fmla="*/ 361201 w 506956"/>
              <a:gd name="connsiteY3564" fmla="*/ 392153 h 506956"/>
              <a:gd name="connsiteX3565" fmla="*/ 367511 w 506956"/>
              <a:gd name="connsiteY3565" fmla="*/ 382306 h 506956"/>
              <a:gd name="connsiteX3566" fmla="*/ 361609 w 506956"/>
              <a:gd name="connsiteY3566" fmla="*/ 373112 h 506956"/>
              <a:gd name="connsiteX3567" fmla="*/ 365771 w 506956"/>
              <a:gd name="connsiteY3567" fmla="*/ 373112 h 506956"/>
              <a:gd name="connsiteX3568" fmla="*/ 369579 w 506956"/>
              <a:gd name="connsiteY3568" fmla="*/ 379097 h 506956"/>
              <a:gd name="connsiteX3569" fmla="*/ 373387 w 506956"/>
              <a:gd name="connsiteY3569" fmla="*/ 373112 h 506956"/>
              <a:gd name="connsiteX3570" fmla="*/ 377548 w 506956"/>
              <a:gd name="connsiteY3570" fmla="*/ 373112 h 506956"/>
              <a:gd name="connsiteX3571" fmla="*/ 371646 w 506956"/>
              <a:gd name="connsiteY3571" fmla="*/ 382306 h 506956"/>
              <a:gd name="connsiteX3572" fmla="*/ 377956 w 506956"/>
              <a:gd name="connsiteY3572" fmla="*/ 392153 h 506956"/>
              <a:gd name="connsiteX3573" fmla="*/ 373795 w 506956"/>
              <a:gd name="connsiteY3573" fmla="*/ 392153 h 506956"/>
              <a:gd name="connsiteX3574" fmla="*/ 369579 w 506956"/>
              <a:gd name="connsiteY3574" fmla="*/ 385462 h 506956"/>
              <a:gd name="connsiteX3575" fmla="*/ 395379 w 506956"/>
              <a:gd name="connsiteY3575" fmla="*/ 385462 h 506956"/>
              <a:gd name="connsiteX3576" fmla="*/ 391163 w 506956"/>
              <a:gd name="connsiteY3576" fmla="*/ 392153 h 506956"/>
              <a:gd name="connsiteX3577" fmla="*/ 387001 w 506956"/>
              <a:gd name="connsiteY3577" fmla="*/ 392153 h 506956"/>
              <a:gd name="connsiteX3578" fmla="*/ 393312 w 506956"/>
              <a:gd name="connsiteY3578" fmla="*/ 382306 h 506956"/>
              <a:gd name="connsiteX3579" fmla="*/ 387409 w 506956"/>
              <a:gd name="connsiteY3579" fmla="*/ 373112 h 506956"/>
              <a:gd name="connsiteX3580" fmla="*/ 391571 w 506956"/>
              <a:gd name="connsiteY3580" fmla="*/ 373112 h 506956"/>
              <a:gd name="connsiteX3581" fmla="*/ 395379 w 506956"/>
              <a:gd name="connsiteY3581" fmla="*/ 379097 h 506956"/>
              <a:gd name="connsiteX3582" fmla="*/ 399187 w 506956"/>
              <a:gd name="connsiteY3582" fmla="*/ 373112 h 506956"/>
              <a:gd name="connsiteX3583" fmla="*/ 403348 w 506956"/>
              <a:gd name="connsiteY3583" fmla="*/ 373112 h 506956"/>
              <a:gd name="connsiteX3584" fmla="*/ 397446 w 506956"/>
              <a:gd name="connsiteY3584" fmla="*/ 382306 h 506956"/>
              <a:gd name="connsiteX3585" fmla="*/ 403756 w 506956"/>
              <a:gd name="connsiteY3585" fmla="*/ 392153 h 506956"/>
              <a:gd name="connsiteX3586" fmla="*/ 399595 w 506956"/>
              <a:gd name="connsiteY3586" fmla="*/ 392153 h 506956"/>
              <a:gd name="connsiteX3587" fmla="*/ 395379 w 506956"/>
              <a:gd name="connsiteY3587" fmla="*/ 385462 h 506956"/>
              <a:gd name="connsiteX3588" fmla="*/ 421179 w 506956"/>
              <a:gd name="connsiteY3588" fmla="*/ 385462 h 506956"/>
              <a:gd name="connsiteX3589" fmla="*/ 416963 w 506956"/>
              <a:gd name="connsiteY3589" fmla="*/ 392153 h 506956"/>
              <a:gd name="connsiteX3590" fmla="*/ 412801 w 506956"/>
              <a:gd name="connsiteY3590" fmla="*/ 392153 h 506956"/>
              <a:gd name="connsiteX3591" fmla="*/ 419112 w 506956"/>
              <a:gd name="connsiteY3591" fmla="*/ 382306 h 506956"/>
              <a:gd name="connsiteX3592" fmla="*/ 413209 w 506956"/>
              <a:gd name="connsiteY3592" fmla="*/ 373112 h 506956"/>
              <a:gd name="connsiteX3593" fmla="*/ 417371 w 506956"/>
              <a:gd name="connsiteY3593" fmla="*/ 373112 h 506956"/>
              <a:gd name="connsiteX3594" fmla="*/ 421179 w 506956"/>
              <a:gd name="connsiteY3594" fmla="*/ 379097 h 506956"/>
              <a:gd name="connsiteX3595" fmla="*/ 424987 w 506956"/>
              <a:gd name="connsiteY3595" fmla="*/ 373112 h 506956"/>
              <a:gd name="connsiteX3596" fmla="*/ 429149 w 506956"/>
              <a:gd name="connsiteY3596" fmla="*/ 373112 h 506956"/>
              <a:gd name="connsiteX3597" fmla="*/ 423246 w 506956"/>
              <a:gd name="connsiteY3597" fmla="*/ 382306 h 506956"/>
              <a:gd name="connsiteX3598" fmla="*/ 429557 w 506956"/>
              <a:gd name="connsiteY3598" fmla="*/ 392153 h 506956"/>
              <a:gd name="connsiteX3599" fmla="*/ 425395 w 506956"/>
              <a:gd name="connsiteY3599" fmla="*/ 392153 h 506956"/>
              <a:gd name="connsiteX3600" fmla="*/ 421179 w 506956"/>
              <a:gd name="connsiteY3600" fmla="*/ 385462 h 506956"/>
              <a:gd name="connsiteX3601" fmla="*/ 446979 w 506956"/>
              <a:gd name="connsiteY3601" fmla="*/ 385462 h 506956"/>
              <a:gd name="connsiteX3602" fmla="*/ 442763 w 506956"/>
              <a:gd name="connsiteY3602" fmla="*/ 392153 h 506956"/>
              <a:gd name="connsiteX3603" fmla="*/ 438601 w 506956"/>
              <a:gd name="connsiteY3603" fmla="*/ 392153 h 506956"/>
              <a:gd name="connsiteX3604" fmla="*/ 444912 w 506956"/>
              <a:gd name="connsiteY3604" fmla="*/ 382306 h 506956"/>
              <a:gd name="connsiteX3605" fmla="*/ 439009 w 506956"/>
              <a:gd name="connsiteY3605" fmla="*/ 373112 h 506956"/>
              <a:gd name="connsiteX3606" fmla="*/ 443171 w 506956"/>
              <a:gd name="connsiteY3606" fmla="*/ 373112 h 506956"/>
              <a:gd name="connsiteX3607" fmla="*/ 446979 w 506956"/>
              <a:gd name="connsiteY3607" fmla="*/ 379097 h 506956"/>
              <a:gd name="connsiteX3608" fmla="*/ 450787 w 506956"/>
              <a:gd name="connsiteY3608" fmla="*/ 373112 h 506956"/>
              <a:gd name="connsiteX3609" fmla="*/ 454949 w 506956"/>
              <a:gd name="connsiteY3609" fmla="*/ 373112 h 506956"/>
              <a:gd name="connsiteX3610" fmla="*/ 449046 w 506956"/>
              <a:gd name="connsiteY3610" fmla="*/ 382306 h 506956"/>
              <a:gd name="connsiteX3611" fmla="*/ 455357 w 506956"/>
              <a:gd name="connsiteY3611" fmla="*/ 392153 h 506956"/>
              <a:gd name="connsiteX3612" fmla="*/ 451195 w 506956"/>
              <a:gd name="connsiteY3612" fmla="*/ 392153 h 506956"/>
              <a:gd name="connsiteX3613" fmla="*/ 446979 w 506956"/>
              <a:gd name="connsiteY3613" fmla="*/ 385462 h 506956"/>
              <a:gd name="connsiteX3614" fmla="*/ 472779 w 506956"/>
              <a:gd name="connsiteY3614" fmla="*/ 385462 h 506956"/>
              <a:gd name="connsiteX3615" fmla="*/ 468563 w 506956"/>
              <a:gd name="connsiteY3615" fmla="*/ 392153 h 506956"/>
              <a:gd name="connsiteX3616" fmla="*/ 464401 w 506956"/>
              <a:gd name="connsiteY3616" fmla="*/ 392153 h 506956"/>
              <a:gd name="connsiteX3617" fmla="*/ 470712 w 506956"/>
              <a:gd name="connsiteY3617" fmla="*/ 382306 h 506956"/>
              <a:gd name="connsiteX3618" fmla="*/ 464809 w 506956"/>
              <a:gd name="connsiteY3618" fmla="*/ 373112 h 506956"/>
              <a:gd name="connsiteX3619" fmla="*/ 468971 w 506956"/>
              <a:gd name="connsiteY3619" fmla="*/ 373112 h 506956"/>
              <a:gd name="connsiteX3620" fmla="*/ 472779 w 506956"/>
              <a:gd name="connsiteY3620" fmla="*/ 379097 h 506956"/>
              <a:gd name="connsiteX3621" fmla="*/ 476587 w 506956"/>
              <a:gd name="connsiteY3621" fmla="*/ 373112 h 506956"/>
              <a:gd name="connsiteX3622" fmla="*/ 480749 w 506956"/>
              <a:gd name="connsiteY3622" fmla="*/ 373112 h 506956"/>
              <a:gd name="connsiteX3623" fmla="*/ 474846 w 506956"/>
              <a:gd name="connsiteY3623" fmla="*/ 382306 h 506956"/>
              <a:gd name="connsiteX3624" fmla="*/ 481157 w 506956"/>
              <a:gd name="connsiteY3624" fmla="*/ 392153 h 506956"/>
              <a:gd name="connsiteX3625" fmla="*/ 476995 w 506956"/>
              <a:gd name="connsiteY3625" fmla="*/ 392153 h 506956"/>
              <a:gd name="connsiteX3626" fmla="*/ 472779 w 506956"/>
              <a:gd name="connsiteY3626" fmla="*/ 385462 h 506956"/>
              <a:gd name="connsiteX3627" fmla="*/ 498579 w 506956"/>
              <a:gd name="connsiteY3627" fmla="*/ 385462 h 506956"/>
              <a:gd name="connsiteX3628" fmla="*/ 494363 w 506956"/>
              <a:gd name="connsiteY3628" fmla="*/ 392153 h 506956"/>
              <a:gd name="connsiteX3629" fmla="*/ 490201 w 506956"/>
              <a:gd name="connsiteY3629" fmla="*/ 392153 h 506956"/>
              <a:gd name="connsiteX3630" fmla="*/ 496512 w 506956"/>
              <a:gd name="connsiteY3630" fmla="*/ 382306 h 506956"/>
              <a:gd name="connsiteX3631" fmla="*/ 490609 w 506956"/>
              <a:gd name="connsiteY3631" fmla="*/ 373112 h 506956"/>
              <a:gd name="connsiteX3632" fmla="*/ 494771 w 506956"/>
              <a:gd name="connsiteY3632" fmla="*/ 373112 h 506956"/>
              <a:gd name="connsiteX3633" fmla="*/ 498579 w 506956"/>
              <a:gd name="connsiteY3633" fmla="*/ 379097 h 506956"/>
              <a:gd name="connsiteX3634" fmla="*/ 502387 w 506956"/>
              <a:gd name="connsiteY3634" fmla="*/ 373112 h 506956"/>
              <a:gd name="connsiteX3635" fmla="*/ 506549 w 506956"/>
              <a:gd name="connsiteY3635" fmla="*/ 373112 h 506956"/>
              <a:gd name="connsiteX3636" fmla="*/ 500646 w 506956"/>
              <a:gd name="connsiteY3636" fmla="*/ 382306 h 506956"/>
              <a:gd name="connsiteX3637" fmla="*/ 506957 w 506956"/>
              <a:gd name="connsiteY3637" fmla="*/ 392153 h 506956"/>
              <a:gd name="connsiteX3638" fmla="*/ 502795 w 506956"/>
              <a:gd name="connsiteY3638" fmla="*/ 392153 h 506956"/>
              <a:gd name="connsiteX3639" fmla="*/ 498579 w 506956"/>
              <a:gd name="connsiteY3639" fmla="*/ 385462 h 506956"/>
              <a:gd name="connsiteX3640" fmla="*/ 8378 w 506956"/>
              <a:gd name="connsiteY3640" fmla="*/ 414163 h 506956"/>
              <a:gd name="connsiteX3641" fmla="*/ 4162 w 506956"/>
              <a:gd name="connsiteY3641" fmla="*/ 420854 h 506956"/>
              <a:gd name="connsiteX3642" fmla="*/ 0 w 506956"/>
              <a:gd name="connsiteY3642" fmla="*/ 420854 h 506956"/>
              <a:gd name="connsiteX3643" fmla="*/ 6310 w 506956"/>
              <a:gd name="connsiteY3643" fmla="*/ 411007 h 506956"/>
              <a:gd name="connsiteX3644" fmla="*/ 408 w 506956"/>
              <a:gd name="connsiteY3644" fmla="*/ 401813 h 506956"/>
              <a:gd name="connsiteX3645" fmla="*/ 4570 w 506956"/>
              <a:gd name="connsiteY3645" fmla="*/ 401813 h 506956"/>
              <a:gd name="connsiteX3646" fmla="*/ 8378 w 506956"/>
              <a:gd name="connsiteY3646" fmla="*/ 407798 h 506956"/>
              <a:gd name="connsiteX3647" fmla="*/ 12186 w 506956"/>
              <a:gd name="connsiteY3647" fmla="*/ 401813 h 506956"/>
              <a:gd name="connsiteX3648" fmla="*/ 16347 w 506956"/>
              <a:gd name="connsiteY3648" fmla="*/ 401813 h 506956"/>
              <a:gd name="connsiteX3649" fmla="*/ 10445 w 506956"/>
              <a:gd name="connsiteY3649" fmla="*/ 411007 h 506956"/>
              <a:gd name="connsiteX3650" fmla="*/ 16755 w 506956"/>
              <a:gd name="connsiteY3650" fmla="*/ 420854 h 506956"/>
              <a:gd name="connsiteX3651" fmla="*/ 12594 w 506956"/>
              <a:gd name="connsiteY3651" fmla="*/ 420854 h 506956"/>
              <a:gd name="connsiteX3652" fmla="*/ 8378 w 506956"/>
              <a:gd name="connsiteY3652" fmla="*/ 414163 h 506956"/>
              <a:gd name="connsiteX3653" fmla="*/ 34178 w 506956"/>
              <a:gd name="connsiteY3653" fmla="*/ 414163 h 506956"/>
              <a:gd name="connsiteX3654" fmla="*/ 29962 w 506956"/>
              <a:gd name="connsiteY3654" fmla="*/ 420854 h 506956"/>
              <a:gd name="connsiteX3655" fmla="*/ 25800 w 506956"/>
              <a:gd name="connsiteY3655" fmla="*/ 420854 h 506956"/>
              <a:gd name="connsiteX3656" fmla="*/ 32110 w 506956"/>
              <a:gd name="connsiteY3656" fmla="*/ 411007 h 506956"/>
              <a:gd name="connsiteX3657" fmla="*/ 26208 w 506956"/>
              <a:gd name="connsiteY3657" fmla="*/ 401813 h 506956"/>
              <a:gd name="connsiteX3658" fmla="*/ 30370 w 506956"/>
              <a:gd name="connsiteY3658" fmla="*/ 401813 h 506956"/>
              <a:gd name="connsiteX3659" fmla="*/ 34178 w 506956"/>
              <a:gd name="connsiteY3659" fmla="*/ 407798 h 506956"/>
              <a:gd name="connsiteX3660" fmla="*/ 37986 w 506956"/>
              <a:gd name="connsiteY3660" fmla="*/ 401813 h 506956"/>
              <a:gd name="connsiteX3661" fmla="*/ 42147 w 506956"/>
              <a:gd name="connsiteY3661" fmla="*/ 401813 h 506956"/>
              <a:gd name="connsiteX3662" fmla="*/ 36245 w 506956"/>
              <a:gd name="connsiteY3662" fmla="*/ 411007 h 506956"/>
              <a:gd name="connsiteX3663" fmla="*/ 42555 w 506956"/>
              <a:gd name="connsiteY3663" fmla="*/ 420854 h 506956"/>
              <a:gd name="connsiteX3664" fmla="*/ 38394 w 506956"/>
              <a:gd name="connsiteY3664" fmla="*/ 420854 h 506956"/>
              <a:gd name="connsiteX3665" fmla="*/ 34178 w 506956"/>
              <a:gd name="connsiteY3665" fmla="*/ 414163 h 506956"/>
              <a:gd name="connsiteX3666" fmla="*/ 59978 w 506956"/>
              <a:gd name="connsiteY3666" fmla="*/ 414163 h 506956"/>
              <a:gd name="connsiteX3667" fmla="*/ 55762 w 506956"/>
              <a:gd name="connsiteY3667" fmla="*/ 420854 h 506956"/>
              <a:gd name="connsiteX3668" fmla="*/ 51600 w 506956"/>
              <a:gd name="connsiteY3668" fmla="*/ 420854 h 506956"/>
              <a:gd name="connsiteX3669" fmla="*/ 57911 w 506956"/>
              <a:gd name="connsiteY3669" fmla="*/ 411007 h 506956"/>
              <a:gd name="connsiteX3670" fmla="*/ 52008 w 506956"/>
              <a:gd name="connsiteY3670" fmla="*/ 401813 h 506956"/>
              <a:gd name="connsiteX3671" fmla="*/ 56170 w 506956"/>
              <a:gd name="connsiteY3671" fmla="*/ 401813 h 506956"/>
              <a:gd name="connsiteX3672" fmla="*/ 59978 w 506956"/>
              <a:gd name="connsiteY3672" fmla="*/ 407798 h 506956"/>
              <a:gd name="connsiteX3673" fmla="*/ 63786 w 506956"/>
              <a:gd name="connsiteY3673" fmla="*/ 401813 h 506956"/>
              <a:gd name="connsiteX3674" fmla="*/ 67948 w 506956"/>
              <a:gd name="connsiteY3674" fmla="*/ 401813 h 506956"/>
              <a:gd name="connsiteX3675" fmla="*/ 62045 w 506956"/>
              <a:gd name="connsiteY3675" fmla="*/ 411007 h 506956"/>
              <a:gd name="connsiteX3676" fmla="*/ 68356 w 506956"/>
              <a:gd name="connsiteY3676" fmla="*/ 420854 h 506956"/>
              <a:gd name="connsiteX3677" fmla="*/ 64194 w 506956"/>
              <a:gd name="connsiteY3677" fmla="*/ 420854 h 506956"/>
              <a:gd name="connsiteX3678" fmla="*/ 59978 w 506956"/>
              <a:gd name="connsiteY3678" fmla="*/ 414163 h 506956"/>
              <a:gd name="connsiteX3679" fmla="*/ 85778 w 506956"/>
              <a:gd name="connsiteY3679" fmla="*/ 414163 h 506956"/>
              <a:gd name="connsiteX3680" fmla="*/ 81562 w 506956"/>
              <a:gd name="connsiteY3680" fmla="*/ 420854 h 506956"/>
              <a:gd name="connsiteX3681" fmla="*/ 77400 w 506956"/>
              <a:gd name="connsiteY3681" fmla="*/ 420854 h 506956"/>
              <a:gd name="connsiteX3682" fmla="*/ 83711 w 506956"/>
              <a:gd name="connsiteY3682" fmla="*/ 411007 h 506956"/>
              <a:gd name="connsiteX3683" fmla="*/ 77808 w 506956"/>
              <a:gd name="connsiteY3683" fmla="*/ 401813 h 506956"/>
              <a:gd name="connsiteX3684" fmla="*/ 81970 w 506956"/>
              <a:gd name="connsiteY3684" fmla="*/ 401813 h 506956"/>
              <a:gd name="connsiteX3685" fmla="*/ 85778 w 506956"/>
              <a:gd name="connsiteY3685" fmla="*/ 407798 h 506956"/>
              <a:gd name="connsiteX3686" fmla="*/ 89586 w 506956"/>
              <a:gd name="connsiteY3686" fmla="*/ 401813 h 506956"/>
              <a:gd name="connsiteX3687" fmla="*/ 93748 w 506956"/>
              <a:gd name="connsiteY3687" fmla="*/ 401813 h 506956"/>
              <a:gd name="connsiteX3688" fmla="*/ 87845 w 506956"/>
              <a:gd name="connsiteY3688" fmla="*/ 411007 h 506956"/>
              <a:gd name="connsiteX3689" fmla="*/ 94156 w 506956"/>
              <a:gd name="connsiteY3689" fmla="*/ 420854 h 506956"/>
              <a:gd name="connsiteX3690" fmla="*/ 89994 w 506956"/>
              <a:gd name="connsiteY3690" fmla="*/ 420854 h 506956"/>
              <a:gd name="connsiteX3691" fmla="*/ 85778 w 506956"/>
              <a:gd name="connsiteY3691" fmla="*/ 414163 h 506956"/>
              <a:gd name="connsiteX3692" fmla="*/ 111578 w 506956"/>
              <a:gd name="connsiteY3692" fmla="*/ 414163 h 506956"/>
              <a:gd name="connsiteX3693" fmla="*/ 107362 w 506956"/>
              <a:gd name="connsiteY3693" fmla="*/ 420854 h 506956"/>
              <a:gd name="connsiteX3694" fmla="*/ 103200 w 506956"/>
              <a:gd name="connsiteY3694" fmla="*/ 420854 h 506956"/>
              <a:gd name="connsiteX3695" fmla="*/ 109511 w 506956"/>
              <a:gd name="connsiteY3695" fmla="*/ 411007 h 506956"/>
              <a:gd name="connsiteX3696" fmla="*/ 103608 w 506956"/>
              <a:gd name="connsiteY3696" fmla="*/ 401813 h 506956"/>
              <a:gd name="connsiteX3697" fmla="*/ 107770 w 506956"/>
              <a:gd name="connsiteY3697" fmla="*/ 401813 h 506956"/>
              <a:gd name="connsiteX3698" fmla="*/ 111578 w 506956"/>
              <a:gd name="connsiteY3698" fmla="*/ 407798 h 506956"/>
              <a:gd name="connsiteX3699" fmla="*/ 115386 w 506956"/>
              <a:gd name="connsiteY3699" fmla="*/ 401813 h 506956"/>
              <a:gd name="connsiteX3700" fmla="*/ 119548 w 506956"/>
              <a:gd name="connsiteY3700" fmla="*/ 401813 h 506956"/>
              <a:gd name="connsiteX3701" fmla="*/ 113645 w 506956"/>
              <a:gd name="connsiteY3701" fmla="*/ 411007 h 506956"/>
              <a:gd name="connsiteX3702" fmla="*/ 119956 w 506956"/>
              <a:gd name="connsiteY3702" fmla="*/ 420854 h 506956"/>
              <a:gd name="connsiteX3703" fmla="*/ 115794 w 506956"/>
              <a:gd name="connsiteY3703" fmla="*/ 420854 h 506956"/>
              <a:gd name="connsiteX3704" fmla="*/ 111578 w 506956"/>
              <a:gd name="connsiteY3704" fmla="*/ 414163 h 506956"/>
              <a:gd name="connsiteX3705" fmla="*/ 137378 w 506956"/>
              <a:gd name="connsiteY3705" fmla="*/ 414163 h 506956"/>
              <a:gd name="connsiteX3706" fmla="*/ 133162 w 506956"/>
              <a:gd name="connsiteY3706" fmla="*/ 420854 h 506956"/>
              <a:gd name="connsiteX3707" fmla="*/ 129000 w 506956"/>
              <a:gd name="connsiteY3707" fmla="*/ 420854 h 506956"/>
              <a:gd name="connsiteX3708" fmla="*/ 135311 w 506956"/>
              <a:gd name="connsiteY3708" fmla="*/ 411007 h 506956"/>
              <a:gd name="connsiteX3709" fmla="*/ 129408 w 506956"/>
              <a:gd name="connsiteY3709" fmla="*/ 401813 h 506956"/>
              <a:gd name="connsiteX3710" fmla="*/ 133570 w 506956"/>
              <a:gd name="connsiteY3710" fmla="*/ 401813 h 506956"/>
              <a:gd name="connsiteX3711" fmla="*/ 137378 w 506956"/>
              <a:gd name="connsiteY3711" fmla="*/ 407798 h 506956"/>
              <a:gd name="connsiteX3712" fmla="*/ 141186 w 506956"/>
              <a:gd name="connsiteY3712" fmla="*/ 401813 h 506956"/>
              <a:gd name="connsiteX3713" fmla="*/ 145348 w 506956"/>
              <a:gd name="connsiteY3713" fmla="*/ 401813 h 506956"/>
              <a:gd name="connsiteX3714" fmla="*/ 139445 w 506956"/>
              <a:gd name="connsiteY3714" fmla="*/ 411007 h 506956"/>
              <a:gd name="connsiteX3715" fmla="*/ 145756 w 506956"/>
              <a:gd name="connsiteY3715" fmla="*/ 420854 h 506956"/>
              <a:gd name="connsiteX3716" fmla="*/ 141594 w 506956"/>
              <a:gd name="connsiteY3716" fmla="*/ 420854 h 506956"/>
              <a:gd name="connsiteX3717" fmla="*/ 137378 w 506956"/>
              <a:gd name="connsiteY3717" fmla="*/ 414163 h 506956"/>
              <a:gd name="connsiteX3718" fmla="*/ 163178 w 506956"/>
              <a:gd name="connsiteY3718" fmla="*/ 414163 h 506956"/>
              <a:gd name="connsiteX3719" fmla="*/ 158962 w 506956"/>
              <a:gd name="connsiteY3719" fmla="*/ 420854 h 506956"/>
              <a:gd name="connsiteX3720" fmla="*/ 154800 w 506956"/>
              <a:gd name="connsiteY3720" fmla="*/ 420854 h 506956"/>
              <a:gd name="connsiteX3721" fmla="*/ 161111 w 506956"/>
              <a:gd name="connsiteY3721" fmla="*/ 411007 h 506956"/>
              <a:gd name="connsiteX3722" fmla="*/ 155208 w 506956"/>
              <a:gd name="connsiteY3722" fmla="*/ 401813 h 506956"/>
              <a:gd name="connsiteX3723" fmla="*/ 159370 w 506956"/>
              <a:gd name="connsiteY3723" fmla="*/ 401813 h 506956"/>
              <a:gd name="connsiteX3724" fmla="*/ 163178 w 506956"/>
              <a:gd name="connsiteY3724" fmla="*/ 407798 h 506956"/>
              <a:gd name="connsiteX3725" fmla="*/ 166986 w 506956"/>
              <a:gd name="connsiteY3725" fmla="*/ 401813 h 506956"/>
              <a:gd name="connsiteX3726" fmla="*/ 171148 w 506956"/>
              <a:gd name="connsiteY3726" fmla="*/ 401813 h 506956"/>
              <a:gd name="connsiteX3727" fmla="*/ 165245 w 506956"/>
              <a:gd name="connsiteY3727" fmla="*/ 411007 h 506956"/>
              <a:gd name="connsiteX3728" fmla="*/ 171556 w 506956"/>
              <a:gd name="connsiteY3728" fmla="*/ 420854 h 506956"/>
              <a:gd name="connsiteX3729" fmla="*/ 167394 w 506956"/>
              <a:gd name="connsiteY3729" fmla="*/ 420854 h 506956"/>
              <a:gd name="connsiteX3730" fmla="*/ 163178 w 506956"/>
              <a:gd name="connsiteY3730" fmla="*/ 414163 h 506956"/>
              <a:gd name="connsiteX3731" fmla="*/ 188978 w 506956"/>
              <a:gd name="connsiteY3731" fmla="*/ 414163 h 506956"/>
              <a:gd name="connsiteX3732" fmla="*/ 184762 w 506956"/>
              <a:gd name="connsiteY3732" fmla="*/ 420854 h 506956"/>
              <a:gd name="connsiteX3733" fmla="*/ 180601 w 506956"/>
              <a:gd name="connsiteY3733" fmla="*/ 420854 h 506956"/>
              <a:gd name="connsiteX3734" fmla="*/ 186911 w 506956"/>
              <a:gd name="connsiteY3734" fmla="*/ 411007 h 506956"/>
              <a:gd name="connsiteX3735" fmla="*/ 181009 w 506956"/>
              <a:gd name="connsiteY3735" fmla="*/ 401813 h 506956"/>
              <a:gd name="connsiteX3736" fmla="*/ 185170 w 506956"/>
              <a:gd name="connsiteY3736" fmla="*/ 401813 h 506956"/>
              <a:gd name="connsiteX3737" fmla="*/ 188978 w 506956"/>
              <a:gd name="connsiteY3737" fmla="*/ 407798 h 506956"/>
              <a:gd name="connsiteX3738" fmla="*/ 192786 w 506956"/>
              <a:gd name="connsiteY3738" fmla="*/ 401813 h 506956"/>
              <a:gd name="connsiteX3739" fmla="*/ 196948 w 506956"/>
              <a:gd name="connsiteY3739" fmla="*/ 401813 h 506956"/>
              <a:gd name="connsiteX3740" fmla="*/ 191045 w 506956"/>
              <a:gd name="connsiteY3740" fmla="*/ 411007 h 506956"/>
              <a:gd name="connsiteX3741" fmla="*/ 197356 w 506956"/>
              <a:gd name="connsiteY3741" fmla="*/ 420854 h 506956"/>
              <a:gd name="connsiteX3742" fmla="*/ 193194 w 506956"/>
              <a:gd name="connsiteY3742" fmla="*/ 420854 h 506956"/>
              <a:gd name="connsiteX3743" fmla="*/ 188978 w 506956"/>
              <a:gd name="connsiteY3743" fmla="*/ 414163 h 506956"/>
              <a:gd name="connsiteX3744" fmla="*/ 214778 w 506956"/>
              <a:gd name="connsiteY3744" fmla="*/ 414163 h 506956"/>
              <a:gd name="connsiteX3745" fmla="*/ 210562 w 506956"/>
              <a:gd name="connsiteY3745" fmla="*/ 420854 h 506956"/>
              <a:gd name="connsiteX3746" fmla="*/ 206401 w 506956"/>
              <a:gd name="connsiteY3746" fmla="*/ 420854 h 506956"/>
              <a:gd name="connsiteX3747" fmla="*/ 212711 w 506956"/>
              <a:gd name="connsiteY3747" fmla="*/ 411007 h 506956"/>
              <a:gd name="connsiteX3748" fmla="*/ 206809 w 506956"/>
              <a:gd name="connsiteY3748" fmla="*/ 401813 h 506956"/>
              <a:gd name="connsiteX3749" fmla="*/ 210970 w 506956"/>
              <a:gd name="connsiteY3749" fmla="*/ 401813 h 506956"/>
              <a:gd name="connsiteX3750" fmla="*/ 214778 w 506956"/>
              <a:gd name="connsiteY3750" fmla="*/ 407798 h 506956"/>
              <a:gd name="connsiteX3751" fmla="*/ 218586 w 506956"/>
              <a:gd name="connsiteY3751" fmla="*/ 401813 h 506956"/>
              <a:gd name="connsiteX3752" fmla="*/ 222748 w 506956"/>
              <a:gd name="connsiteY3752" fmla="*/ 401813 h 506956"/>
              <a:gd name="connsiteX3753" fmla="*/ 216846 w 506956"/>
              <a:gd name="connsiteY3753" fmla="*/ 411007 h 506956"/>
              <a:gd name="connsiteX3754" fmla="*/ 223156 w 506956"/>
              <a:gd name="connsiteY3754" fmla="*/ 420854 h 506956"/>
              <a:gd name="connsiteX3755" fmla="*/ 218994 w 506956"/>
              <a:gd name="connsiteY3755" fmla="*/ 420854 h 506956"/>
              <a:gd name="connsiteX3756" fmla="*/ 214778 w 506956"/>
              <a:gd name="connsiteY3756" fmla="*/ 414163 h 506956"/>
              <a:gd name="connsiteX3757" fmla="*/ 240578 w 506956"/>
              <a:gd name="connsiteY3757" fmla="*/ 414163 h 506956"/>
              <a:gd name="connsiteX3758" fmla="*/ 236362 w 506956"/>
              <a:gd name="connsiteY3758" fmla="*/ 420854 h 506956"/>
              <a:gd name="connsiteX3759" fmla="*/ 232201 w 506956"/>
              <a:gd name="connsiteY3759" fmla="*/ 420854 h 506956"/>
              <a:gd name="connsiteX3760" fmla="*/ 238511 w 506956"/>
              <a:gd name="connsiteY3760" fmla="*/ 411007 h 506956"/>
              <a:gd name="connsiteX3761" fmla="*/ 232609 w 506956"/>
              <a:gd name="connsiteY3761" fmla="*/ 401813 h 506956"/>
              <a:gd name="connsiteX3762" fmla="*/ 236770 w 506956"/>
              <a:gd name="connsiteY3762" fmla="*/ 401813 h 506956"/>
              <a:gd name="connsiteX3763" fmla="*/ 240578 w 506956"/>
              <a:gd name="connsiteY3763" fmla="*/ 407798 h 506956"/>
              <a:gd name="connsiteX3764" fmla="*/ 244386 w 506956"/>
              <a:gd name="connsiteY3764" fmla="*/ 401813 h 506956"/>
              <a:gd name="connsiteX3765" fmla="*/ 248548 w 506956"/>
              <a:gd name="connsiteY3765" fmla="*/ 401813 h 506956"/>
              <a:gd name="connsiteX3766" fmla="*/ 242646 w 506956"/>
              <a:gd name="connsiteY3766" fmla="*/ 411007 h 506956"/>
              <a:gd name="connsiteX3767" fmla="*/ 248956 w 506956"/>
              <a:gd name="connsiteY3767" fmla="*/ 420854 h 506956"/>
              <a:gd name="connsiteX3768" fmla="*/ 244794 w 506956"/>
              <a:gd name="connsiteY3768" fmla="*/ 420854 h 506956"/>
              <a:gd name="connsiteX3769" fmla="*/ 240578 w 506956"/>
              <a:gd name="connsiteY3769" fmla="*/ 414163 h 506956"/>
              <a:gd name="connsiteX3770" fmla="*/ 266378 w 506956"/>
              <a:gd name="connsiteY3770" fmla="*/ 414163 h 506956"/>
              <a:gd name="connsiteX3771" fmla="*/ 262162 w 506956"/>
              <a:gd name="connsiteY3771" fmla="*/ 420854 h 506956"/>
              <a:gd name="connsiteX3772" fmla="*/ 258001 w 506956"/>
              <a:gd name="connsiteY3772" fmla="*/ 420854 h 506956"/>
              <a:gd name="connsiteX3773" fmla="*/ 264311 w 506956"/>
              <a:gd name="connsiteY3773" fmla="*/ 411007 h 506956"/>
              <a:gd name="connsiteX3774" fmla="*/ 258409 w 506956"/>
              <a:gd name="connsiteY3774" fmla="*/ 401813 h 506956"/>
              <a:gd name="connsiteX3775" fmla="*/ 262570 w 506956"/>
              <a:gd name="connsiteY3775" fmla="*/ 401813 h 506956"/>
              <a:gd name="connsiteX3776" fmla="*/ 266378 w 506956"/>
              <a:gd name="connsiteY3776" fmla="*/ 407798 h 506956"/>
              <a:gd name="connsiteX3777" fmla="*/ 270187 w 506956"/>
              <a:gd name="connsiteY3777" fmla="*/ 401813 h 506956"/>
              <a:gd name="connsiteX3778" fmla="*/ 274348 w 506956"/>
              <a:gd name="connsiteY3778" fmla="*/ 401813 h 506956"/>
              <a:gd name="connsiteX3779" fmla="*/ 268446 w 506956"/>
              <a:gd name="connsiteY3779" fmla="*/ 411007 h 506956"/>
              <a:gd name="connsiteX3780" fmla="*/ 274756 w 506956"/>
              <a:gd name="connsiteY3780" fmla="*/ 420854 h 506956"/>
              <a:gd name="connsiteX3781" fmla="*/ 270595 w 506956"/>
              <a:gd name="connsiteY3781" fmla="*/ 420854 h 506956"/>
              <a:gd name="connsiteX3782" fmla="*/ 266378 w 506956"/>
              <a:gd name="connsiteY3782" fmla="*/ 414163 h 506956"/>
              <a:gd name="connsiteX3783" fmla="*/ 292179 w 506956"/>
              <a:gd name="connsiteY3783" fmla="*/ 414163 h 506956"/>
              <a:gd name="connsiteX3784" fmla="*/ 287962 w 506956"/>
              <a:gd name="connsiteY3784" fmla="*/ 420854 h 506956"/>
              <a:gd name="connsiteX3785" fmla="*/ 283801 w 506956"/>
              <a:gd name="connsiteY3785" fmla="*/ 420854 h 506956"/>
              <a:gd name="connsiteX3786" fmla="*/ 290111 w 506956"/>
              <a:gd name="connsiteY3786" fmla="*/ 411007 h 506956"/>
              <a:gd name="connsiteX3787" fmla="*/ 284209 w 506956"/>
              <a:gd name="connsiteY3787" fmla="*/ 401813 h 506956"/>
              <a:gd name="connsiteX3788" fmla="*/ 288370 w 506956"/>
              <a:gd name="connsiteY3788" fmla="*/ 401813 h 506956"/>
              <a:gd name="connsiteX3789" fmla="*/ 292179 w 506956"/>
              <a:gd name="connsiteY3789" fmla="*/ 407798 h 506956"/>
              <a:gd name="connsiteX3790" fmla="*/ 295987 w 506956"/>
              <a:gd name="connsiteY3790" fmla="*/ 401813 h 506956"/>
              <a:gd name="connsiteX3791" fmla="*/ 300148 w 506956"/>
              <a:gd name="connsiteY3791" fmla="*/ 401813 h 506956"/>
              <a:gd name="connsiteX3792" fmla="*/ 294246 w 506956"/>
              <a:gd name="connsiteY3792" fmla="*/ 411007 h 506956"/>
              <a:gd name="connsiteX3793" fmla="*/ 300556 w 506956"/>
              <a:gd name="connsiteY3793" fmla="*/ 420854 h 506956"/>
              <a:gd name="connsiteX3794" fmla="*/ 296395 w 506956"/>
              <a:gd name="connsiteY3794" fmla="*/ 420854 h 506956"/>
              <a:gd name="connsiteX3795" fmla="*/ 292179 w 506956"/>
              <a:gd name="connsiteY3795" fmla="*/ 414163 h 506956"/>
              <a:gd name="connsiteX3796" fmla="*/ 317979 w 506956"/>
              <a:gd name="connsiteY3796" fmla="*/ 414163 h 506956"/>
              <a:gd name="connsiteX3797" fmla="*/ 313762 w 506956"/>
              <a:gd name="connsiteY3797" fmla="*/ 420854 h 506956"/>
              <a:gd name="connsiteX3798" fmla="*/ 309601 w 506956"/>
              <a:gd name="connsiteY3798" fmla="*/ 420854 h 506956"/>
              <a:gd name="connsiteX3799" fmla="*/ 315911 w 506956"/>
              <a:gd name="connsiteY3799" fmla="*/ 411007 h 506956"/>
              <a:gd name="connsiteX3800" fmla="*/ 310009 w 506956"/>
              <a:gd name="connsiteY3800" fmla="*/ 401813 h 506956"/>
              <a:gd name="connsiteX3801" fmla="*/ 314170 w 506956"/>
              <a:gd name="connsiteY3801" fmla="*/ 401813 h 506956"/>
              <a:gd name="connsiteX3802" fmla="*/ 317979 w 506956"/>
              <a:gd name="connsiteY3802" fmla="*/ 407798 h 506956"/>
              <a:gd name="connsiteX3803" fmla="*/ 321787 w 506956"/>
              <a:gd name="connsiteY3803" fmla="*/ 401813 h 506956"/>
              <a:gd name="connsiteX3804" fmla="*/ 325948 w 506956"/>
              <a:gd name="connsiteY3804" fmla="*/ 401813 h 506956"/>
              <a:gd name="connsiteX3805" fmla="*/ 320046 w 506956"/>
              <a:gd name="connsiteY3805" fmla="*/ 411007 h 506956"/>
              <a:gd name="connsiteX3806" fmla="*/ 326356 w 506956"/>
              <a:gd name="connsiteY3806" fmla="*/ 420854 h 506956"/>
              <a:gd name="connsiteX3807" fmla="*/ 322195 w 506956"/>
              <a:gd name="connsiteY3807" fmla="*/ 420854 h 506956"/>
              <a:gd name="connsiteX3808" fmla="*/ 317979 w 506956"/>
              <a:gd name="connsiteY3808" fmla="*/ 414163 h 506956"/>
              <a:gd name="connsiteX3809" fmla="*/ 343779 w 506956"/>
              <a:gd name="connsiteY3809" fmla="*/ 414163 h 506956"/>
              <a:gd name="connsiteX3810" fmla="*/ 339563 w 506956"/>
              <a:gd name="connsiteY3810" fmla="*/ 420854 h 506956"/>
              <a:gd name="connsiteX3811" fmla="*/ 335401 w 506956"/>
              <a:gd name="connsiteY3811" fmla="*/ 420854 h 506956"/>
              <a:gd name="connsiteX3812" fmla="*/ 341711 w 506956"/>
              <a:gd name="connsiteY3812" fmla="*/ 411007 h 506956"/>
              <a:gd name="connsiteX3813" fmla="*/ 335809 w 506956"/>
              <a:gd name="connsiteY3813" fmla="*/ 401813 h 506956"/>
              <a:gd name="connsiteX3814" fmla="*/ 339971 w 506956"/>
              <a:gd name="connsiteY3814" fmla="*/ 401813 h 506956"/>
              <a:gd name="connsiteX3815" fmla="*/ 343779 w 506956"/>
              <a:gd name="connsiteY3815" fmla="*/ 407798 h 506956"/>
              <a:gd name="connsiteX3816" fmla="*/ 347587 w 506956"/>
              <a:gd name="connsiteY3816" fmla="*/ 401813 h 506956"/>
              <a:gd name="connsiteX3817" fmla="*/ 351748 w 506956"/>
              <a:gd name="connsiteY3817" fmla="*/ 401813 h 506956"/>
              <a:gd name="connsiteX3818" fmla="*/ 345846 w 506956"/>
              <a:gd name="connsiteY3818" fmla="*/ 411007 h 506956"/>
              <a:gd name="connsiteX3819" fmla="*/ 352156 w 506956"/>
              <a:gd name="connsiteY3819" fmla="*/ 420854 h 506956"/>
              <a:gd name="connsiteX3820" fmla="*/ 347995 w 506956"/>
              <a:gd name="connsiteY3820" fmla="*/ 420854 h 506956"/>
              <a:gd name="connsiteX3821" fmla="*/ 343779 w 506956"/>
              <a:gd name="connsiteY3821" fmla="*/ 414163 h 506956"/>
              <a:gd name="connsiteX3822" fmla="*/ 369579 w 506956"/>
              <a:gd name="connsiteY3822" fmla="*/ 414163 h 506956"/>
              <a:gd name="connsiteX3823" fmla="*/ 365363 w 506956"/>
              <a:gd name="connsiteY3823" fmla="*/ 420854 h 506956"/>
              <a:gd name="connsiteX3824" fmla="*/ 361201 w 506956"/>
              <a:gd name="connsiteY3824" fmla="*/ 420854 h 506956"/>
              <a:gd name="connsiteX3825" fmla="*/ 367511 w 506956"/>
              <a:gd name="connsiteY3825" fmla="*/ 411007 h 506956"/>
              <a:gd name="connsiteX3826" fmla="*/ 361609 w 506956"/>
              <a:gd name="connsiteY3826" fmla="*/ 401813 h 506956"/>
              <a:gd name="connsiteX3827" fmla="*/ 365771 w 506956"/>
              <a:gd name="connsiteY3827" fmla="*/ 401813 h 506956"/>
              <a:gd name="connsiteX3828" fmla="*/ 369579 w 506956"/>
              <a:gd name="connsiteY3828" fmla="*/ 407798 h 506956"/>
              <a:gd name="connsiteX3829" fmla="*/ 373387 w 506956"/>
              <a:gd name="connsiteY3829" fmla="*/ 401813 h 506956"/>
              <a:gd name="connsiteX3830" fmla="*/ 377548 w 506956"/>
              <a:gd name="connsiteY3830" fmla="*/ 401813 h 506956"/>
              <a:gd name="connsiteX3831" fmla="*/ 371646 w 506956"/>
              <a:gd name="connsiteY3831" fmla="*/ 411007 h 506956"/>
              <a:gd name="connsiteX3832" fmla="*/ 377956 w 506956"/>
              <a:gd name="connsiteY3832" fmla="*/ 420854 h 506956"/>
              <a:gd name="connsiteX3833" fmla="*/ 373795 w 506956"/>
              <a:gd name="connsiteY3833" fmla="*/ 420854 h 506956"/>
              <a:gd name="connsiteX3834" fmla="*/ 369579 w 506956"/>
              <a:gd name="connsiteY3834" fmla="*/ 414163 h 506956"/>
              <a:gd name="connsiteX3835" fmla="*/ 395379 w 506956"/>
              <a:gd name="connsiteY3835" fmla="*/ 414163 h 506956"/>
              <a:gd name="connsiteX3836" fmla="*/ 391163 w 506956"/>
              <a:gd name="connsiteY3836" fmla="*/ 420854 h 506956"/>
              <a:gd name="connsiteX3837" fmla="*/ 387001 w 506956"/>
              <a:gd name="connsiteY3837" fmla="*/ 420854 h 506956"/>
              <a:gd name="connsiteX3838" fmla="*/ 393312 w 506956"/>
              <a:gd name="connsiteY3838" fmla="*/ 411007 h 506956"/>
              <a:gd name="connsiteX3839" fmla="*/ 387409 w 506956"/>
              <a:gd name="connsiteY3839" fmla="*/ 401813 h 506956"/>
              <a:gd name="connsiteX3840" fmla="*/ 391571 w 506956"/>
              <a:gd name="connsiteY3840" fmla="*/ 401813 h 506956"/>
              <a:gd name="connsiteX3841" fmla="*/ 395379 w 506956"/>
              <a:gd name="connsiteY3841" fmla="*/ 407798 h 506956"/>
              <a:gd name="connsiteX3842" fmla="*/ 399187 w 506956"/>
              <a:gd name="connsiteY3842" fmla="*/ 401813 h 506956"/>
              <a:gd name="connsiteX3843" fmla="*/ 403348 w 506956"/>
              <a:gd name="connsiteY3843" fmla="*/ 401813 h 506956"/>
              <a:gd name="connsiteX3844" fmla="*/ 397446 w 506956"/>
              <a:gd name="connsiteY3844" fmla="*/ 411007 h 506956"/>
              <a:gd name="connsiteX3845" fmla="*/ 403756 w 506956"/>
              <a:gd name="connsiteY3845" fmla="*/ 420854 h 506956"/>
              <a:gd name="connsiteX3846" fmla="*/ 399595 w 506956"/>
              <a:gd name="connsiteY3846" fmla="*/ 420854 h 506956"/>
              <a:gd name="connsiteX3847" fmla="*/ 395379 w 506956"/>
              <a:gd name="connsiteY3847" fmla="*/ 414163 h 506956"/>
              <a:gd name="connsiteX3848" fmla="*/ 421179 w 506956"/>
              <a:gd name="connsiteY3848" fmla="*/ 414163 h 506956"/>
              <a:gd name="connsiteX3849" fmla="*/ 416963 w 506956"/>
              <a:gd name="connsiteY3849" fmla="*/ 420854 h 506956"/>
              <a:gd name="connsiteX3850" fmla="*/ 412801 w 506956"/>
              <a:gd name="connsiteY3850" fmla="*/ 420854 h 506956"/>
              <a:gd name="connsiteX3851" fmla="*/ 419112 w 506956"/>
              <a:gd name="connsiteY3851" fmla="*/ 411007 h 506956"/>
              <a:gd name="connsiteX3852" fmla="*/ 413209 w 506956"/>
              <a:gd name="connsiteY3852" fmla="*/ 401813 h 506956"/>
              <a:gd name="connsiteX3853" fmla="*/ 417371 w 506956"/>
              <a:gd name="connsiteY3853" fmla="*/ 401813 h 506956"/>
              <a:gd name="connsiteX3854" fmla="*/ 421179 w 506956"/>
              <a:gd name="connsiteY3854" fmla="*/ 407798 h 506956"/>
              <a:gd name="connsiteX3855" fmla="*/ 424987 w 506956"/>
              <a:gd name="connsiteY3855" fmla="*/ 401813 h 506956"/>
              <a:gd name="connsiteX3856" fmla="*/ 429149 w 506956"/>
              <a:gd name="connsiteY3856" fmla="*/ 401813 h 506956"/>
              <a:gd name="connsiteX3857" fmla="*/ 423246 w 506956"/>
              <a:gd name="connsiteY3857" fmla="*/ 411007 h 506956"/>
              <a:gd name="connsiteX3858" fmla="*/ 429557 w 506956"/>
              <a:gd name="connsiteY3858" fmla="*/ 420854 h 506956"/>
              <a:gd name="connsiteX3859" fmla="*/ 425395 w 506956"/>
              <a:gd name="connsiteY3859" fmla="*/ 420854 h 506956"/>
              <a:gd name="connsiteX3860" fmla="*/ 421179 w 506956"/>
              <a:gd name="connsiteY3860" fmla="*/ 414163 h 506956"/>
              <a:gd name="connsiteX3861" fmla="*/ 446979 w 506956"/>
              <a:gd name="connsiteY3861" fmla="*/ 414163 h 506956"/>
              <a:gd name="connsiteX3862" fmla="*/ 442763 w 506956"/>
              <a:gd name="connsiteY3862" fmla="*/ 420854 h 506956"/>
              <a:gd name="connsiteX3863" fmla="*/ 438601 w 506956"/>
              <a:gd name="connsiteY3863" fmla="*/ 420854 h 506956"/>
              <a:gd name="connsiteX3864" fmla="*/ 444912 w 506956"/>
              <a:gd name="connsiteY3864" fmla="*/ 411007 h 506956"/>
              <a:gd name="connsiteX3865" fmla="*/ 439009 w 506956"/>
              <a:gd name="connsiteY3865" fmla="*/ 401813 h 506956"/>
              <a:gd name="connsiteX3866" fmla="*/ 443171 w 506956"/>
              <a:gd name="connsiteY3866" fmla="*/ 401813 h 506956"/>
              <a:gd name="connsiteX3867" fmla="*/ 446979 w 506956"/>
              <a:gd name="connsiteY3867" fmla="*/ 407798 h 506956"/>
              <a:gd name="connsiteX3868" fmla="*/ 450787 w 506956"/>
              <a:gd name="connsiteY3868" fmla="*/ 401813 h 506956"/>
              <a:gd name="connsiteX3869" fmla="*/ 454949 w 506956"/>
              <a:gd name="connsiteY3869" fmla="*/ 401813 h 506956"/>
              <a:gd name="connsiteX3870" fmla="*/ 449046 w 506956"/>
              <a:gd name="connsiteY3870" fmla="*/ 411007 h 506956"/>
              <a:gd name="connsiteX3871" fmla="*/ 455357 w 506956"/>
              <a:gd name="connsiteY3871" fmla="*/ 420854 h 506956"/>
              <a:gd name="connsiteX3872" fmla="*/ 451195 w 506956"/>
              <a:gd name="connsiteY3872" fmla="*/ 420854 h 506956"/>
              <a:gd name="connsiteX3873" fmla="*/ 446979 w 506956"/>
              <a:gd name="connsiteY3873" fmla="*/ 414163 h 506956"/>
              <a:gd name="connsiteX3874" fmla="*/ 472779 w 506956"/>
              <a:gd name="connsiteY3874" fmla="*/ 414163 h 506956"/>
              <a:gd name="connsiteX3875" fmla="*/ 468563 w 506956"/>
              <a:gd name="connsiteY3875" fmla="*/ 420854 h 506956"/>
              <a:gd name="connsiteX3876" fmla="*/ 464401 w 506956"/>
              <a:gd name="connsiteY3876" fmla="*/ 420854 h 506956"/>
              <a:gd name="connsiteX3877" fmla="*/ 470712 w 506956"/>
              <a:gd name="connsiteY3877" fmla="*/ 411007 h 506956"/>
              <a:gd name="connsiteX3878" fmla="*/ 464809 w 506956"/>
              <a:gd name="connsiteY3878" fmla="*/ 401813 h 506956"/>
              <a:gd name="connsiteX3879" fmla="*/ 468971 w 506956"/>
              <a:gd name="connsiteY3879" fmla="*/ 401813 h 506956"/>
              <a:gd name="connsiteX3880" fmla="*/ 472779 w 506956"/>
              <a:gd name="connsiteY3880" fmla="*/ 407798 h 506956"/>
              <a:gd name="connsiteX3881" fmla="*/ 476587 w 506956"/>
              <a:gd name="connsiteY3881" fmla="*/ 401813 h 506956"/>
              <a:gd name="connsiteX3882" fmla="*/ 480749 w 506956"/>
              <a:gd name="connsiteY3882" fmla="*/ 401813 h 506956"/>
              <a:gd name="connsiteX3883" fmla="*/ 474846 w 506956"/>
              <a:gd name="connsiteY3883" fmla="*/ 411007 h 506956"/>
              <a:gd name="connsiteX3884" fmla="*/ 481157 w 506956"/>
              <a:gd name="connsiteY3884" fmla="*/ 420854 h 506956"/>
              <a:gd name="connsiteX3885" fmla="*/ 476995 w 506956"/>
              <a:gd name="connsiteY3885" fmla="*/ 420854 h 506956"/>
              <a:gd name="connsiteX3886" fmla="*/ 472779 w 506956"/>
              <a:gd name="connsiteY3886" fmla="*/ 414163 h 506956"/>
              <a:gd name="connsiteX3887" fmla="*/ 498579 w 506956"/>
              <a:gd name="connsiteY3887" fmla="*/ 414163 h 506956"/>
              <a:gd name="connsiteX3888" fmla="*/ 494363 w 506956"/>
              <a:gd name="connsiteY3888" fmla="*/ 420854 h 506956"/>
              <a:gd name="connsiteX3889" fmla="*/ 490201 w 506956"/>
              <a:gd name="connsiteY3889" fmla="*/ 420854 h 506956"/>
              <a:gd name="connsiteX3890" fmla="*/ 496512 w 506956"/>
              <a:gd name="connsiteY3890" fmla="*/ 411007 h 506956"/>
              <a:gd name="connsiteX3891" fmla="*/ 490609 w 506956"/>
              <a:gd name="connsiteY3891" fmla="*/ 401813 h 506956"/>
              <a:gd name="connsiteX3892" fmla="*/ 494771 w 506956"/>
              <a:gd name="connsiteY3892" fmla="*/ 401813 h 506956"/>
              <a:gd name="connsiteX3893" fmla="*/ 498579 w 506956"/>
              <a:gd name="connsiteY3893" fmla="*/ 407798 h 506956"/>
              <a:gd name="connsiteX3894" fmla="*/ 502387 w 506956"/>
              <a:gd name="connsiteY3894" fmla="*/ 401813 h 506956"/>
              <a:gd name="connsiteX3895" fmla="*/ 506549 w 506956"/>
              <a:gd name="connsiteY3895" fmla="*/ 401813 h 506956"/>
              <a:gd name="connsiteX3896" fmla="*/ 500646 w 506956"/>
              <a:gd name="connsiteY3896" fmla="*/ 411007 h 506956"/>
              <a:gd name="connsiteX3897" fmla="*/ 506957 w 506956"/>
              <a:gd name="connsiteY3897" fmla="*/ 420854 h 506956"/>
              <a:gd name="connsiteX3898" fmla="*/ 502795 w 506956"/>
              <a:gd name="connsiteY3898" fmla="*/ 420854 h 506956"/>
              <a:gd name="connsiteX3899" fmla="*/ 498579 w 506956"/>
              <a:gd name="connsiteY3899" fmla="*/ 414163 h 506956"/>
              <a:gd name="connsiteX3900" fmla="*/ 8378 w 506956"/>
              <a:gd name="connsiteY3900" fmla="*/ 442863 h 506956"/>
              <a:gd name="connsiteX3901" fmla="*/ 4162 w 506956"/>
              <a:gd name="connsiteY3901" fmla="*/ 449555 h 506956"/>
              <a:gd name="connsiteX3902" fmla="*/ 0 w 506956"/>
              <a:gd name="connsiteY3902" fmla="*/ 449555 h 506956"/>
              <a:gd name="connsiteX3903" fmla="*/ 6310 w 506956"/>
              <a:gd name="connsiteY3903" fmla="*/ 439708 h 506956"/>
              <a:gd name="connsiteX3904" fmla="*/ 408 w 506956"/>
              <a:gd name="connsiteY3904" fmla="*/ 430514 h 506956"/>
              <a:gd name="connsiteX3905" fmla="*/ 4570 w 506956"/>
              <a:gd name="connsiteY3905" fmla="*/ 430514 h 506956"/>
              <a:gd name="connsiteX3906" fmla="*/ 8378 w 506956"/>
              <a:gd name="connsiteY3906" fmla="*/ 436499 h 506956"/>
              <a:gd name="connsiteX3907" fmla="*/ 12186 w 506956"/>
              <a:gd name="connsiteY3907" fmla="*/ 430514 h 506956"/>
              <a:gd name="connsiteX3908" fmla="*/ 16347 w 506956"/>
              <a:gd name="connsiteY3908" fmla="*/ 430514 h 506956"/>
              <a:gd name="connsiteX3909" fmla="*/ 10445 w 506956"/>
              <a:gd name="connsiteY3909" fmla="*/ 439708 h 506956"/>
              <a:gd name="connsiteX3910" fmla="*/ 16755 w 506956"/>
              <a:gd name="connsiteY3910" fmla="*/ 449555 h 506956"/>
              <a:gd name="connsiteX3911" fmla="*/ 12594 w 506956"/>
              <a:gd name="connsiteY3911" fmla="*/ 449555 h 506956"/>
              <a:gd name="connsiteX3912" fmla="*/ 8378 w 506956"/>
              <a:gd name="connsiteY3912" fmla="*/ 442863 h 506956"/>
              <a:gd name="connsiteX3913" fmla="*/ 34178 w 506956"/>
              <a:gd name="connsiteY3913" fmla="*/ 442863 h 506956"/>
              <a:gd name="connsiteX3914" fmla="*/ 29962 w 506956"/>
              <a:gd name="connsiteY3914" fmla="*/ 449555 h 506956"/>
              <a:gd name="connsiteX3915" fmla="*/ 25800 w 506956"/>
              <a:gd name="connsiteY3915" fmla="*/ 449555 h 506956"/>
              <a:gd name="connsiteX3916" fmla="*/ 32110 w 506956"/>
              <a:gd name="connsiteY3916" fmla="*/ 439708 h 506956"/>
              <a:gd name="connsiteX3917" fmla="*/ 26208 w 506956"/>
              <a:gd name="connsiteY3917" fmla="*/ 430514 h 506956"/>
              <a:gd name="connsiteX3918" fmla="*/ 30370 w 506956"/>
              <a:gd name="connsiteY3918" fmla="*/ 430514 h 506956"/>
              <a:gd name="connsiteX3919" fmla="*/ 34178 w 506956"/>
              <a:gd name="connsiteY3919" fmla="*/ 436499 h 506956"/>
              <a:gd name="connsiteX3920" fmla="*/ 37986 w 506956"/>
              <a:gd name="connsiteY3920" fmla="*/ 430514 h 506956"/>
              <a:gd name="connsiteX3921" fmla="*/ 42147 w 506956"/>
              <a:gd name="connsiteY3921" fmla="*/ 430514 h 506956"/>
              <a:gd name="connsiteX3922" fmla="*/ 36245 w 506956"/>
              <a:gd name="connsiteY3922" fmla="*/ 439708 h 506956"/>
              <a:gd name="connsiteX3923" fmla="*/ 42555 w 506956"/>
              <a:gd name="connsiteY3923" fmla="*/ 449555 h 506956"/>
              <a:gd name="connsiteX3924" fmla="*/ 38394 w 506956"/>
              <a:gd name="connsiteY3924" fmla="*/ 449555 h 506956"/>
              <a:gd name="connsiteX3925" fmla="*/ 34178 w 506956"/>
              <a:gd name="connsiteY3925" fmla="*/ 442863 h 506956"/>
              <a:gd name="connsiteX3926" fmla="*/ 59978 w 506956"/>
              <a:gd name="connsiteY3926" fmla="*/ 442863 h 506956"/>
              <a:gd name="connsiteX3927" fmla="*/ 55762 w 506956"/>
              <a:gd name="connsiteY3927" fmla="*/ 449555 h 506956"/>
              <a:gd name="connsiteX3928" fmla="*/ 51600 w 506956"/>
              <a:gd name="connsiteY3928" fmla="*/ 449555 h 506956"/>
              <a:gd name="connsiteX3929" fmla="*/ 57911 w 506956"/>
              <a:gd name="connsiteY3929" fmla="*/ 439708 h 506956"/>
              <a:gd name="connsiteX3930" fmla="*/ 52008 w 506956"/>
              <a:gd name="connsiteY3930" fmla="*/ 430514 h 506956"/>
              <a:gd name="connsiteX3931" fmla="*/ 56170 w 506956"/>
              <a:gd name="connsiteY3931" fmla="*/ 430514 h 506956"/>
              <a:gd name="connsiteX3932" fmla="*/ 59978 w 506956"/>
              <a:gd name="connsiteY3932" fmla="*/ 436499 h 506956"/>
              <a:gd name="connsiteX3933" fmla="*/ 63786 w 506956"/>
              <a:gd name="connsiteY3933" fmla="*/ 430514 h 506956"/>
              <a:gd name="connsiteX3934" fmla="*/ 67948 w 506956"/>
              <a:gd name="connsiteY3934" fmla="*/ 430514 h 506956"/>
              <a:gd name="connsiteX3935" fmla="*/ 62045 w 506956"/>
              <a:gd name="connsiteY3935" fmla="*/ 439708 h 506956"/>
              <a:gd name="connsiteX3936" fmla="*/ 68356 w 506956"/>
              <a:gd name="connsiteY3936" fmla="*/ 449555 h 506956"/>
              <a:gd name="connsiteX3937" fmla="*/ 64194 w 506956"/>
              <a:gd name="connsiteY3937" fmla="*/ 449555 h 506956"/>
              <a:gd name="connsiteX3938" fmla="*/ 59978 w 506956"/>
              <a:gd name="connsiteY3938" fmla="*/ 442863 h 506956"/>
              <a:gd name="connsiteX3939" fmla="*/ 85778 w 506956"/>
              <a:gd name="connsiteY3939" fmla="*/ 442863 h 506956"/>
              <a:gd name="connsiteX3940" fmla="*/ 81562 w 506956"/>
              <a:gd name="connsiteY3940" fmla="*/ 449555 h 506956"/>
              <a:gd name="connsiteX3941" fmla="*/ 77400 w 506956"/>
              <a:gd name="connsiteY3941" fmla="*/ 449555 h 506956"/>
              <a:gd name="connsiteX3942" fmla="*/ 83711 w 506956"/>
              <a:gd name="connsiteY3942" fmla="*/ 439708 h 506956"/>
              <a:gd name="connsiteX3943" fmla="*/ 77808 w 506956"/>
              <a:gd name="connsiteY3943" fmla="*/ 430514 h 506956"/>
              <a:gd name="connsiteX3944" fmla="*/ 81970 w 506956"/>
              <a:gd name="connsiteY3944" fmla="*/ 430514 h 506956"/>
              <a:gd name="connsiteX3945" fmla="*/ 85778 w 506956"/>
              <a:gd name="connsiteY3945" fmla="*/ 436499 h 506956"/>
              <a:gd name="connsiteX3946" fmla="*/ 89586 w 506956"/>
              <a:gd name="connsiteY3946" fmla="*/ 430514 h 506956"/>
              <a:gd name="connsiteX3947" fmla="*/ 93748 w 506956"/>
              <a:gd name="connsiteY3947" fmla="*/ 430514 h 506956"/>
              <a:gd name="connsiteX3948" fmla="*/ 87845 w 506956"/>
              <a:gd name="connsiteY3948" fmla="*/ 439708 h 506956"/>
              <a:gd name="connsiteX3949" fmla="*/ 94156 w 506956"/>
              <a:gd name="connsiteY3949" fmla="*/ 449555 h 506956"/>
              <a:gd name="connsiteX3950" fmla="*/ 89994 w 506956"/>
              <a:gd name="connsiteY3950" fmla="*/ 449555 h 506956"/>
              <a:gd name="connsiteX3951" fmla="*/ 85778 w 506956"/>
              <a:gd name="connsiteY3951" fmla="*/ 442863 h 506956"/>
              <a:gd name="connsiteX3952" fmla="*/ 111578 w 506956"/>
              <a:gd name="connsiteY3952" fmla="*/ 442863 h 506956"/>
              <a:gd name="connsiteX3953" fmla="*/ 107362 w 506956"/>
              <a:gd name="connsiteY3953" fmla="*/ 449555 h 506956"/>
              <a:gd name="connsiteX3954" fmla="*/ 103200 w 506956"/>
              <a:gd name="connsiteY3954" fmla="*/ 449555 h 506956"/>
              <a:gd name="connsiteX3955" fmla="*/ 109511 w 506956"/>
              <a:gd name="connsiteY3955" fmla="*/ 439708 h 506956"/>
              <a:gd name="connsiteX3956" fmla="*/ 103608 w 506956"/>
              <a:gd name="connsiteY3956" fmla="*/ 430514 h 506956"/>
              <a:gd name="connsiteX3957" fmla="*/ 107770 w 506956"/>
              <a:gd name="connsiteY3957" fmla="*/ 430514 h 506956"/>
              <a:gd name="connsiteX3958" fmla="*/ 111578 w 506956"/>
              <a:gd name="connsiteY3958" fmla="*/ 436499 h 506956"/>
              <a:gd name="connsiteX3959" fmla="*/ 115386 w 506956"/>
              <a:gd name="connsiteY3959" fmla="*/ 430514 h 506956"/>
              <a:gd name="connsiteX3960" fmla="*/ 119548 w 506956"/>
              <a:gd name="connsiteY3960" fmla="*/ 430514 h 506956"/>
              <a:gd name="connsiteX3961" fmla="*/ 113645 w 506956"/>
              <a:gd name="connsiteY3961" fmla="*/ 439708 h 506956"/>
              <a:gd name="connsiteX3962" fmla="*/ 119956 w 506956"/>
              <a:gd name="connsiteY3962" fmla="*/ 449555 h 506956"/>
              <a:gd name="connsiteX3963" fmla="*/ 115794 w 506956"/>
              <a:gd name="connsiteY3963" fmla="*/ 449555 h 506956"/>
              <a:gd name="connsiteX3964" fmla="*/ 111578 w 506956"/>
              <a:gd name="connsiteY3964" fmla="*/ 442863 h 506956"/>
              <a:gd name="connsiteX3965" fmla="*/ 137378 w 506956"/>
              <a:gd name="connsiteY3965" fmla="*/ 442863 h 506956"/>
              <a:gd name="connsiteX3966" fmla="*/ 133162 w 506956"/>
              <a:gd name="connsiteY3966" fmla="*/ 449555 h 506956"/>
              <a:gd name="connsiteX3967" fmla="*/ 129000 w 506956"/>
              <a:gd name="connsiteY3967" fmla="*/ 449555 h 506956"/>
              <a:gd name="connsiteX3968" fmla="*/ 135311 w 506956"/>
              <a:gd name="connsiteY3968" fmla="*/ 439708 h 506956"/>
              <a:gd name="connsiteX3969" fmla="*/ 129408 w 506956"/>
              <a:gd name="connsiteY3969" fmla="*/ 430514 h 506956"/>
              <a:gd name="connsiteX3970" fmla="*/ 133570 w 506956"/>
              <a:gd name="connsiteY3970" fmla="*/ 430514 h 506956"/>
              <a:gd name="connsiteX3971" fmla="*/ 137378 w 506956"/>
              <a:gd name="connsiteY3971" fmla="*/ 436499 h 506956"/>
              <a:gd name="connsiteX3972" fmla="*/ 141186 w 506956"/>
              <a:gd name="connsiteY3972" fmla="*/ 430514 h 506956"/>
              <a:gd name="connsiteX3973" fmla="*/ 145348 w 506956"/>
              <a:gd name="connsiteY3973" fmla="*/ 430514 h 506956"/>
              <a:gd name="connsiteX3974" fmla="*/ 139445 w 506956"/>
              <a:gd name="connsiteY3974" fmla="*/ 439708 h 506956"/>
              <a:gd name="connsiteX3975" fmla="*/ 145756 w 506956"/>
              <a:gd name="connsiteY3975" fmla="*/ 449555 h 506956"/>
              <a:gd name="connsiteX3976" fmla="*/ 141594 w 506956"/>
              <a:gd name="connsiteY3976" fmla="*/ 449555 h 506956"/>
              <a:gd name="connsiteX3977" fmla="*/ 137378 w 506956"/>
              <a:gd name="connsiteY3977" fmla="*/ 442863 h 506956"/>
              <a:gd name="connsiteX3978" fmla="*/ 163178 w 506956"/>
              <a:gd name="connsiteY3978" fmla="*/ 442863 h 506956"/>
              <a:gd name="connsiteX3979" fmla="*/ 158962 w 506956"/>
              <a:gd name="connsiteY3979" fmla="*/ 449555 h 506956"/>
              <a:gd name="connsiteX3980" fmla="*/ 154800 w 506956"/>
              <a:gd name="connsiteY3980" fmla="*/ 449555 h 506956"/>
              <a:gd name="connsiteX3981" fmla="*/ 161111 w 506956"/>
              <a:gd name="connsiteY3981" fmla="*/ 439708 h 506956"/>
              <a:gd name="connsiteX3982" fmla="*/ 155208 w 506956"/>
              <a:gd name="connsiteY3982" fmla="*/ 430514 h 506956"/>
              <a:gd name="connsiteX3983" fmla="*/ 159370 w 506956"/>
              <a:gd name="connsiteY3983" fmla="*/ 430514 h 506956"/>
              <a:gd name="connsiteX3984" fmla="*/ 163178 w 506956"/>
              <a:gd name="connsiteY3984" fmla="*/ 436499 h 506956"/>
              <a:gd name="connsiteX3985" fmla="*/ 166986 w 506956"/>
              <a:gd name="connsiteY3985" fmla="*/ 430514 h 506956"/>
              <a:gd name="connsiteX3986" fmla="*/ 171148 w 506956"/>
              <a:gd name="connsiteY3986" fmla="*/ 430514 h 506956"/>
              <a:gd name="connsiteX3987" fmla="*/ 165245 w 506956"/>
              <a:gd name="connsiteY3987" fmla="*/ 439708 h 506956"/>
              <a:gd name="connsiteX3988" fmla="*/ 171556 w 506956"/>
              <a:gd name="connsiteY3988" fmla="*/ 449555 h 506956"/>
              <a:gd name="connsiteX3989" fmla="*/ 167394 w 506956"/>
              <a:gd name="connsiteY3989" fmla="*/ 449555 h 506956"/>
              <a:gd name="connsiteX3990" fmla="*/ 163178 w 506956"/>
              <a:gd name="connsiteY3990" fmla="*/ 442863 h 506956"/>
              <a:gd name="connsiteX3991" fmla="*/ 188978 w 506956"/>
              <a:gd name="connsiteY3991" fmla="*/ 442863 h 506956"/>
              <a:gd name="connsiteX3992" fmla="*/ 184762 w 506956"/>
              <a:gd name="connsiteY3992" fmla="*/ 449555 h 506956"/>
              <a:gd name="connsiteX3993" fmla="*/ 180601 w 506956"/>
              <a:gd name="connsiteY3993" fmla="*/ 449555 h 506956"/>
              <a:gd name="connsiteX3994" fmla="*/ 186911 w 506956"/>
              <a:gd name="connsiteY3994" fmla="*/ 439708 h 506956"/>
              <a:gd name="connsiteX3995" fmla="*/ 181009 w 506956"/>
              <a:gd name="connsiteY3995" fmla="*/ 430514 h 506956"/>
              <a:gd name="connsiteX3996" fmla="*/ 185170 w 506956"/>
              <a:gd name="connsiteY3996" fmla="*/ 430514 h 506956"/>
              <a:gd name="connsiteX3997" fmla="*/ 188978 w 506956"/>
              <a:gd name="connsiteY3997" fmla="*/ 436499 h 506956"/>
              <a:gd name="connsiteX3998" fmla="*/ 192786 w 506956"/>
              <a:gd name="connsiteY3998" fmla="*/ 430514 h 506956"/>
              <a:gd name="connsiteX3999" fmla="*/ 196948 w 506956"/>
              <a:gd name="connsiteY3999" fmla="*/ 430514 h 506956"/>
              <a:gd name="connsiteX4000" fmla="*/ 191045 w 506956"/>
              <a:gd name="connsiteY4000" fmla="*/ 439708 h 506956"/>
              <a:gd name="connsiteX4001" fmla="*/ 197356 w 506956"/>
              <a:gd name="connsiteY4001" fmla="*/ 449555 h 506956"/>
              <a:gd name="connsiteX4002" fmla="*/ 193194 w 506956"/>
              <a:gd name="connsiteY4002" fmla="*/ 449555 h 506956"/>
              <a:gd name="connsiteX4003" fmla="*/ 188978 w 506956"/>
              <a:gd name="connsiteY4003" fmla="*/ 442863 h 506956"/>
              <a:gd name="connsiteX4004" fmla="*/ 214778 w 506956"/>
              <a:gd name="connsiteY4004" fmla="*/ 442863 h 506956"/>
              <a:gd name="connsiteX4005" fmla="*/ 210562 w 506956"/>
              <a:gd name="connsiteY4005" fmla="*/ 449555 h 506956"/>
              <a:gd name="connsiteX4006" fmla="*/ 206401 w 506956"/>
              <a:gd name="connsiteY4006" fmla="*/ 449555 h 506956"/>
              <a:gd name="connsiteX4007" fmla="*/ 212711 w 506956"/>
              <a:gd name="connsiteY4007" fmla="*/ 439708 h 506956"/>
              <a:gd name="connsiteX4008" fmla="*/ 206809 w 506956"/>
              <a:gd name="connsiteY4008" fmla="*/ 430514 h 506956"/>
              <a:gd name="connsiteX4009" fmla="*/ 210970 w 506956"/>
              <a:gd name="connsiteY4009" fmla="*/ 430514 h 506956"/>
              <a:gd name="connsiteX4010" fmla="*/ 214778 w 506956"/>
              <a:gd name="connsiteY4010" fmla="*/ 436499 h 506956"/>
              <a:gd name="connsiteX4011" fmla="*/ 218586 w 506956"/>
              <a:gd name="connsiteY4011" fmla="*/ 430514 h 506956"/>
              <a:gd name="connsiteX4012" fmla="*/ 222748 w 506956"/>
              <a:gd name="connsiteY4012" fmla="*/ 430514 h 506956"/>
              <a:gd name="connsiteX4013" fmla="*/ 216846 w 506956"/>
              <a:gd name="connsiteY4013" fmla="*/ 439708 h 506956"/>
              <a:gd name="connsiteX4014" fmla="*/ 223156 w 506956"/>
              <a:gd name="connsiteY4014" fmla="*/ 449555 h 506956"/>
              <a:gd name="connsiteX4015" fmla="*/ 218994 w 506956"/>
              <a:gd name="connsiteY4015" fmla="*/ 449555 h 506956"/>
              <a:gd name="connsiteX4016" fmla="*/ 214778 w 506956"/>
              <a:gd name="connsiteY4016" fmla="*/ 442863 h 506956"/>
              <a:gd name="connsiteX4017" fmla="*/ 240578 w 506956"/>
              <a:gd name="connsiteY4017" fmla="*/ 442863 h 506956"/>
              <a:gd name="connsiteX4018" fmla="*/ 236362 w 506956"/>
              <a:gd name="connsiteY4018" fmla="*/ 449555 h 506956"/>
              <a:gd name="connsiteX4019" fmla="*/ 232201 w 506956"/>
              <a:gd name="connsiteY4019" fmla="*/ 449555 h 506956"/>
              <a:gd name="connsiteX4020" fmla="*/ 238511 w 506956"/>
              <a:gd name="connsiteY4020" fmla="*/ 439708 h 506956"/>
              <a:gd name="connsiteX4021" fmla="*/ 232609 w 506956"/>
              <a:gd name="connsiteY4021" fmla="*/ 430514 h 506956"/>
              <a:gd name="connsiteX4022" fmla="*/ 236770 w 506956"/>
              <a:gd name="connsiteY4022" fmla="*/ 430514 h 506956"/>
              <a:gd name="connsiteX4023" fmla="*/ 240578 w 506956"/>
              <a:gd name="connsiteY4023" fmla="*/ 436499 h 506956"/>
              <a:gd name="connsiteX4024" fmla="*/ 244386 w 506956"/>
              <a:gd name="connsiteY4024" fmla="*/ 430514 h 506956"/>
              <a:gd name="connsiteX4025" fmla="*/ 248548 w 506956"/>
              <a:gd name="connsiteY4025" fmla="*/ 430514 h 506956"/>
              <a:gd name="connsiteX4026" fmla="*/ 242646 w 506956"/>
              <a:gd name="connsiteY4026" fmla="*/ 439708 h 506956"/>
              <a:gd name="connsiteX4027" fmla="*/ 248956 w 506956"/>
              <a:gd name="connsiteY4027" fmla="*/ 449555 h 506956"/>
              <a:gd name="connsiteX4028" fmla="*/ 244794 w 506956"/>
              <a:gd name="connsiteY4028" fmla="*/ 449555 h 506956"/>
              <a:gd name="connsiteX4029" fmla="*/ 240578 w 506956"/>
              <a:gd name="connsiteY4029" fmla="*/ 442863 h 506956"/>
              <a:gd name="connsiteX4030" fmla="*/ 266378 w 506956"/>
              <a:gd name="connsiteY4030" fmla="*/ 442863 h 506956"/>
              <a:gd name="connsiteX4031" fmla="*/ 262162 w 506956"/>
              <a:gd name="connsiteY4031" fmla="*/ 449555 h 506956"/>
              <a:gd name="connsiteX4032" fmla="*/ 258001 w 506956"/>
              <a:gd name="connsiteY4032" fmla="*/ 449555 h 506956"/>
              <a:gd name="connsiteX4033" fmla="*/ 264311 w 506956"/>
              <a:gd name="connsiteY4033" fmla="*/ 439708 h 506956"/>
              <a:gd name="connsiteX4034" fmla="*/ 258409 w 506956"/>
              <a:gd name="connsiteY4034" fmla="*/ 430514 h 506956"/>
              <a:gd name="connsiteX4035" fmla="*/ 262570 w 506956"/>
              <a:gd name="connsiteY4035" fmla="*/ 430514 h 506956"/>
              <a:gd name="connsiteX4036" fmla="*/ 266378 w 506956"/>
              <a:gd name="connsiteY4036" fmla="*/ 436499 h 506956"/>
              <a:gd name="connsiteX4037" fmla="*/ 270187 w 506956"/>
              <a:gd name="connsiteY4037" fmla="*/ 430514 h 506956"/>
              <a:gd name="connsiteX4038" fmla="*/ 274348 w 506956"/>
              <a:gd name="connsiteY4038" fmla="*/ 430514 h 506956"/>
              <a:gd name="connsiteX4039" fmla="*/ 268446 w 506956"/>
              <a:gd name="connsiteY4039" fmla="*/ 439708 h 506956"/>
              <a:gd name="connsiteX4040" fmla="*/ 274756 w 506956"/>
              <a:gd name="connsiteY4040" fmla="*/ 449555 h 506956"/>
              <a:gd name="connsiteX4041" fmla="*/ 270595 w 506956"/>
              <a:gd name="connsiteY4041" fmla="*/ 449555 h 506956"/>
              <a:gd name="connsiteX4042" fmla="*/ 266378 w 506956"/>
              <a:gd name="connsiteY4042" fmla="*/ 442863 h 506956"/>
              <a:gd name="connsiteX4043" fmla="*/ 292179 w 506956"/>
              <a:gd name="connsiteY4043" fmla="*/ 442863 h 506956"/>
              <a:gd name="connsiteX4044" fmla="*/ 287962 w 506956"/>
              <a:gd name="connsiteY4044" fmla="*/ 449555 h 506956"/>
              <a:gd name="connsiteX4045" fmla="*/ 283801 w 506956"/>
              <a:gd name="connsiteY4045" fmla="*/ 449555 h 506956"/>
              <a:gd name="connsiteX4046" fmla="*/ 290111 w 506956"/>
              <a:gd name="connsiteY4046" fmla="*/ 439708 h 506956"/>
              <a:gd name="connsiteX4047" fmla="*/ 284209 w 506956"/>
              <a:gd name="connsiteY4047" fmla="*/ 430514 h 506956"/>
              <a:gd name="connsiteX4048" fmla="*/ 288370 w 506956"/>
              <a:gd name="connsiteY4048" fmla="*/ 430514 h 506956"/>
              <a:gd name="connsiteX4049" fmla="*/ 292179 w 506956"/>
              <a:gd name="connsiteY4049" fmla="*/ 436499 h 506956"/>
              <a:gd name="connsiteX4050" fmla="*/ 295987 w 506956"/>
              <a:gd name="connsiteY4050" fmla="*/ 430514 h 506956"/>
              <a:gd name="connsiteX4051" fmla="*/ 300148 w 506956"/>
              <a:gd name="connsiteY4051" fmla="*/ 430514 h 506956"/>
              <a:gd name="connsiteX4052" fmla="*/ 294246 w 506956"/>
              <a:gd name="connsiteY4052" fmla="*/ 439708 h 506956"/>
              <a:gd name="connsiteX4053" fmla="*/ 300556 w 506956"/>
              <a:gd name="connsiteY4053" fmla="*/ 449555 h 506956"/>
              <a:gd name="connsiteX4054" fmla="*/ 296395 w 506956"/>
              <a:gd name="connsiteY4054" fmla="*/ 449555 h 506956"/>
              <a:gd name="connsiteX4055" fmla="*/ 292179 w 506956"/>
              <a:gd name="connsiteY4055" fmla="*/ 442863 h 506956"/>
              <a:gd name="connsiteX4056" fmla="*/ 317979 w 506956"/>
              <a:gd name="connsiteY4056" fmla="*/ 442863 h 506956"/>
              <a:gd name="connsiteX4057" fmla="*/ 313762 w 506956"/>
              <a:gd name="connsiteY4057" fmla="*/ 449555 h 506956"/>
              <a:gd name="connsiteX4058" fmla="*/ 309601 w 506956"/>
              <a:gd name="connsiteY4058" fmla="*/ 449555 h 506956"/>
              <a:gd name="connsiteX4059" fmla="*/ 315911 w 506956"/>
              <a:gd name="connsiteY4059" fmla="*/ 439708 h 506956"/>
              <a:gd name="connsiteX4060" fmla="*/ 310009 w 506956"/>
              <a:gd name="connsiteY4060" fmla="*/ 430514 h 506956"/>
              <a:gd name="connsiteX4061" fmla="*/ 314170 w 506956"/>
              <a:gd name="connsiteY4061" fmla="*/ 430514 h 506956"/>
              <a:gd name="connsiteX4062" fmla="*/ 317979 w 506956"/>
              <a:gd name="connsiteY4062" fmla="*/ 436499 h 506956"/>
              <a:gd name="connsiteX4063" fmla="*/ 321787 w 506956"/>
              <a:gd name="connsiteY4063" fmla="*/ 430514 h 506956"/>
              <a:gd name="connsiteX4064" fmla="*/ 325948 w 506956"/>
              <a:gd name="connsiteY4064" fmla="*/ 430514 h 506956"/>
              <a:gd name="connsiteX4065" fmla="*/ 320046 w 506956"/>
              <a:gd name="connsiteY4065" fmla="*/ 439708 h 506956"/>
              <a:gd name="connsiteX4066" fmla="*/ 326356 w 506956"/>
              <a:gd name="connsiteY4066" fmla="*/ 449555 h 506956"/>
              <a:gd name="connsiteX4067" fmla="*/ 322195 w 506956"/>
              <a:gd name="connsiteY4067" fmla="*/ 449555 h 506956"/>
              <a:gd name="connsiteX4068" fmla="*/ 317979 w 506956"/>
              <a:gd name="connsiteY4068" fmla="*/ 442863 h 506956"/>
              <a:gd name="connsiteX4069" fmla="*/ 343779 w 506956"/>
              <a:gd name="connsiteY4069" fmla="*/ 442863 h 506956"/>
              <a:gd name="connsiteX4070" fmla="*/ 339563 w 506956"/>
              <a:gd name="connsiteY4070" fmla="*/ 449555 h 506956"/>
              <a:gd name="connsiteX4071" fmla="*/ 335401 w 506956"/>
              <a:gd name="connsiteY4071" fmla="*/ 449555 h 506956"/>
              <a:gd name="connsiteX4072" fmla="*/ 341711 w 506956"/>
              <a:gd name="connsiteY4072" fmla="*/ 439708 h 506956"/>
              <a:gd name="connsiteX4073" fmla="*/ 335809 w 506956"/>
              <a:gd name="connsiteY4073" fmla="*/ 430514 h 506956"/>
              <a:gd name="connsiteX4074" fmla="*/ 339971 w 506956"/>
              <a:gd name="connsiteY4074" fmla="*/ 430514 h 506956"/>
              <a:gd name="connsiteX4075" fmla="*/ 343779 w 506956"/>
              <a:gd name="connsiteY4075" fmla="*/ 436499 h 506956"/>
              <a:gd name="connsiteX4076" fmla="*/ 347587 w 506956"/>
              <a:gd name="connsiteY4076" fmla="*/ 430514 h 506956"/>
              <a:gd name="connsiteX4077" fmla="*/ 351748 w 506956"/>
              <a:gd name="connsiteY4077" fmla="*/ 430514 h 506956"/>
              <a:gd name="connsiteX4078" fmla="*/ 345846 w 506956"/>
              <a:gd name="connsiteY4078" fmla="*/ 439708 h 506956"/>
              <a:gd name="connsiteX4079" fmla="*/ 352156 w 506956"/>
              <a:gd name="connsiteY4079" fmla="*/ 449555 h 506956"/>
              <a:gd name="connsiteX4080" fmla="*/ 347995 w 506956"/>
              <a:gd name="connsiteY4080" fmla="*/ 449555 h 506956"/>
              <a:gd name="connsiteX4081" fmla="*/ 343779 w 506956"/>
              <a:gd name="connsiteY4081" fmla="*/ 442863 h 506956"/>
              <a:gd name="connsiteX4082" fmla="*/ 369579 w 506956"/>
              <a:gd name="connsiteY4082" fmla="*/ 442863 h 506956"/>
              <a:gd name="connsiteX4083" fmla="*/ 365363 w 506956"/>
              <a:gd name="connsiteY4083" fmla="*/ 449555 h 506956"/>
              <a:gd name="connsiteX4084" fmla="*/ 361201 w 506956"/>
              <a:gd name="connsiteY4084" fmla="*/ 449555 h 506956"/>
              <a:gd name="connsiteX4085" fmla="*/ 367511 w 506956"/>
              <a:gd name="connsiteY4085" fmla="*/ 439708 h 506956"/>
              <a:gd name="connsiteX4086" fmla="*/ 361609 w 506956"/>
              <a:gd name="connsiteY4086" fmla="*/ 430514 h 506956"/>
              <a:gd name="connsiteX4087" fmla="*/ 365771 w 506956"/>
              <a:gd name="connsiteY4087" fmla="*/ 430514 h 506956"/>
              <a:gd name="connsiteX4088" fmla="*/ 369579 w 506956"/>
              <a:gd name="connsiteY4088" fmla="*/ 436499 h 506956"/>
              <a:gd name="connsiteX4089" fmla="*/ 373387 w 506956"/>
              <a:gd name="connsiteY4089" fmla="*/ 430514 h 506956"/>
              <a:gd name="connsiteX4090" fmla="*/ 377548 w 506956"/>
              <a:gd name="connsiteY4090" fmla="*/ 430514 h 506956"/>
              <a:gd name="connsiteX4091" fmla="*/ 371646 w 506956"/>
              <a:gd name="connsiteY4091" fmla="*/ 439708 h 506956"/>
              <a:gd name="connsiteX4092" fmla="*/ 377956 w 506956"/>
              <a:gd name="connsiteY4092" fmla="*/ 449555 h 506956"/>
              <a:gd name="connsiteX4093" fmla="*/ 373795 w 506956"/>
              <a:gd name="connsiteY4093" fmla="*/ 449555 h 506956"/>
              <a:gd name="connsiteX4094" fmla="*/ 369579 w 506956"/>
              <a:gd name="connsiteY4094" fmla="*/ 442863 h 506956"/>
              <a:gd name="connsiteX4095" fmla="*/ 395379 w 506956"/>
              <a:gd name="connsiteY4095" fmla="*/ 442863 h 506956"/>
              <a:gd name="connsiteX4096" fmla="*/ 391163 w 506956"/>
              <a:gd name="connsiteY4096" fmla="*/ 449555 h 506956"/>
              <a:gd name="connsiteX4097" fmla="*/ 387001 w 506956"/>
              <a:gd name="connsiteY4097" fmla="*/ 449555 h 506956"/>
              <a:gd name="connsiteX4098" fmla="*/ 393312 w 506956"/>
              <a:gd name="connsiteY4098" fmla="*/ 439708 h 506956"/>
              <a:gd name="connsiteX4099" fmla="*/ 387409 w 506956"/>
              <a:gd name="connsiteY4099" fmla="*/ 430514 h 506956"/>
              <a:gd name="connsiteX4100" fmla="*/ 391571 w 506956"/>
              <a:gd name="connsiteY4100" fmla="*/ 430514 h 506956"/>
              <a:gd name="connsiteX4101" fmla="*/ 395379 w 506956"/>
              <a:gd name="connsiteY4101" fmla="*/ 436499 h 506956"/>
              <a:gd name="connsiteX4102" fmla="*/ 399187 w 506956"/>
              <a:gd name="connsiteY4102" fmla="*/ 430514 h 506956"/>
              <a:gd name="connsiteX4103" fmla="*/ 403348 w 506956"/>
              <a:gd name="connsiteY4103" fmla="*/ 430514 h 506956"/>
              <a:gd name="connsiteX4104" fmla="*/ 397446 w 506956"/>
              <a:gd name="connsiteY4104" fmla="*/ 439708 h 506956"/>
              <a:gd name="connsiteX4105" fmla="*/ 403756 w 506956"/>
              <a:gd name="connsiteY4105" fmla="*/ 449555 h 506956"/>
              <a:gd name="connsiteX4106" fmla="*/ 399595 w 506956"/>
              <a:gd name="connsiteY4106" fmla="*/ 449555 h 506956"/>
              <a:gd name="connsiteX4107" fmla="*/ 395379 w 506956"/>
              <a:gd name="connsiteY4107" fmla="*/ 442863 h 506956"/>
              <a:gd name="connsiteX4108" fmla="*/ 421179 w 506956"/>
              <a:gd name="connsiteY4108" fmla="*/ 442863 h 506956"/>
              <a:gd name="connsiteX4109" fmla="*/ 416963 w 506956"/>
              <a:gd name="connsiteY4109" fmla="*/ 449555 h 506956"/>
              <a:gd name="connsiteX4110" fmla="*/ 412801 w 506956"/>
              <a:gd name="connsiteY4110" fmla="*/ 449555 h 506956"/>
              <a:gd name="connsiteX4111" fmla="*/ 419112 w 506956"/>
              <a:gd name="connsiteY4111" fmla="*/ 439708 h 506956"/>
              <a:gd name="connsiteX4112" fmla="*/ 413209 w 506956"/>
              <a:gd name="connsiteY4112" fmla="*/ 430514 h 506956"/>
              <a:gd name="connsiteX4113" fmla="*/ 417371 w 506956"/>
              <a:gd name="connsiteY4113" fmla="*/ 430514 h 506956"/>
              <a:gd name="connsiteX4114" fmla="*/ 421179 w 506956"/>
              <a:gd name="connsiteY4114" fmla="*/ 436499 h 506956"/>
              <a:gd name="connsiteX4115" fmla="*/ 424987 w 506956"/>
              <a:gd name="connsiteY4115" fmla="*/ 430514 h 506956"/>
              <a:gd name="connsiteX4116" fmla="*/ 429149 w 506956"/>
              <a:gd name="connsiteY4116" fmla="*/ 430514 h 506956"/>
              <a:gd name="connsiteX4117" fmla="*/ 423246 w 506956"/>
              <a:gd name="connsiteY4117" fmla="*/ 439708 h 506956"/>
              <a:gd name="connsiteX4118" fmla="*/ 429557 w 506956"/>
              <a:gd name="connsiteY4118" fmla="*/ 449555 h 506956"/>
              <a:gd name="connsiteX4119" fmla="*/ 425395 w 506956"/>
              <a:gd name="connsiteY4119" fmla="*/ 449555 h 506956"/>
              <a:gd name="connsiteX4120" fmla="*/ 421179 w 506956"/>
              <a:gd name="connsiteY4120" fmla="*/ 442863 h 506956"/>
              <a:gd name="connsiteX4121" fmla="*/ 446979 w 506956"/>
              <a:gd name="connsiteY4121" fmla="*/ 442863 h 506956"/>
              <a:gd name="connsiteX4122" fmla="*/ 442763 w 506956"/>
              <a:gd name="connsiteY4122" fmla="*/ 449555 h 506956"/>
              <a:gd name="connsiteX4123" fmla="*/ 438601 w 506956"/>
              <a:gd name="connsiteY4123" fmla="*/ 449555 h 506956"/>
              <a:gd name="connsiteX4124" fmla="*/ 444912 w 506956"/>
              <a:gd name="connsiteY4124" fmla="*/ 439708 h 506956"/>
              <a:gd name="connsiteX4125" fmla="*/ 439009 w 506956"/>
              <a:gd name="connsiteY4125" fmla="*/ 430514 h 506956"/>
              <a:gd name="connsiteX4126" fmla="*/ 443171 w 506956"/>
              <a:gd name="connsiteY4126" fmla="*/ 430514 h 506956"/>
              <a:gd name="connsiteX4127" fmla="*/ 446979 w 506956"/>
              <a:gd name="connsiteY4127" fmla="*/ 436499 h 506956"/>
              <a:gd name="connsiteX4128" fmla="*/ 450787 w 506956"/>
              <a:gd name="connsiteY4128" fmla="*/ 430514 h 506956"/>
              <a:gd name="connsiteX4129" fmla="*/ 454949 w 506956"/>
              <a:gd name="connsiteY4129" fmla="*/ 430514 h 506956"/>
              <a:gd name="connsiteX4130" fmla="*/ 449046 w 506956"/>
              <a:gd name="connsiteY4130" fmla="*/ 439708 h 506956"/>
              <a:gd name="connsiteX4131" fmla="*/ 455357 w 506956"/>
              <a:gd name="connsiteY4131" fmla="*/ 449555 h 506956"/>
              <a:gd name="connsiteX4132" fmla="*/ 451195 w 506956"/>
              <a:gd name="connsiteY4132" fmla="*/ 449555 h 506956"/>
              <a:gd name="connsiteX4133" fmla="*/ 446979 w 506956"/>
              <a:gd name="connsiteY4133" fmla="*/ 442863 h 506956"/>
              <a:gd name="connsiteX4134" fmla="*/ 472779 w 506956"/>
              <a:gd name="connsiteY4134" fmla="*/ 442863 h 506956"/>
              <a:gd name="connsiteX4135" fmla="*/ 468563 w 506956"/>
              <a:gd name="connsiteY4135" fmla="*/ 449555 h 506956"/>
              <a:gd name="connsiteX4136" fmla="*/ 464401 w 506956"/>
              <a:gd name="connsiteY4136" fmla="*/ 449555 h 506956"/>
              <a:gd name="connsiteX4137" fmla="*/ 470712 w 506956"/>
              <a:gd name="connsiteY4137" fmla="*/ 439708 h 506956"/>
              <a:gd name="connsiteX4138" fmla="*/ 464809 w 506956"/>
              <a:gd name="connsiteY4138" fmla="*/ 430514 h 506956"/>
              <a:gd name="connsiteX4139" fmla="*/ 468971 w 506956"/>
              <a:gd name="connsiteY4139" fmla="*/ 430514 h 506956"/>
              <a:gd name="connsiteX4140" fmla="*/ 472779 w 506956"/>
              <a:gd name="connsiteY4140" fmla="*/ 436499 h 506956"/>
              <a:gd name="connsiteX4141" fmla="*/ 476587 w 506956"/>
              <a:gd name="connsiteY4141" fmla="*/ 430514 h 506956"/>
              <a:gd name="connsiteX4142" fmla="*/ 480749 w 506956"/>
              <a:gd name="connsiteY4142" fmla="*/ 430514 h 506956"/>
              <a:gd name="connsiteX4143" fmla="*/ 474846 w 506956"/>
              <a:gd name="connsiteY4143" fmla="*/ 439708 h 506956"/>
              <a:gd name="connsiteX4144" fmla="*/ 481157 w 506956"/>
              <a:gd name="connsiteY4144" fmla="*/ 449555 h 506956"/>
              <a:gd name="connsiteX4145" fmla="*/ 476995 w 506956"/>
              <a:gd name="connsiteY4145" fmla="*/ 449555 h 506956"/>
              <a:gd name="connsiteX4146" fmla="*/ 472779 w 506956"/>
              <a:gd name="connsiteY4146" fmla="*/ 442863 h 506956"/>
              <a:gd name="connsiteX4147" fmla="*/ 498579 w 506956"/>
              <a:gd name="connsiteY4147" fmla="*/ 442863 h 506956"/>
              <a:gd name="connsiteX4148" fmla="*/ 494363 w 506956"/>
              <a:gd name="connsiteY4148" fmla="*/ 449555 h 506956"/>
              <a:gd name="connsiteX4149" fmla="*/ 490201 w 506956"/>
              <a:gd name="connsiteY4149" fmla="*/ 449555 h 506956"/>
              <a:gd name="connsiteX4150" fmla="*/ 496512 w 506956"/>
              <a:gd name="connsiteY4150" fmla="*/ 439708 h 506956"/>
              <a:gd name="connsiteX4151" fmla="*/ 490609 w 506956"/>
              <a:gd name="connsiteY4151" fmla="*/ 430514 h 506956"/>
              <a:gd name="connsiteX4152" fmla="*/ 494771 w 506956"/>
              <a:gd name="connsiteY4152" fmla="*/ 430514 h 506956"/>
              <a:gd name="connsiteX4153" fmla="*/ 498579 w 506956"/>
              <a:gd name="connsiteY4153" fmla="*/ 436499 h 506956"/>
              <a:gd name="connsiteX4154" fmla="*/ 502387 w 506956"/>
              <a:gd name="connsiteY4154" fmla="*/ 430514 h 506956"/>
              <a:gd name="connsiteX4155" fmla="*/ 506549 w 506956"/>
              <a:gd name="connsiteY4155" fmla="*/ 430514 h 506956"/>
              <a:gd name="connsiteX4156" fmla="*/ 500646 w 506956"/>
              <a:gd name="connsiteY4156" fmla="*/ 439708 h 506956"/>
              <a:gd name="connsiteX4157" fmla="*/ 506957 w 506956"/>
              <a:gd name="connsiteY4157" fmla="*/ 449555 h 506956"/>
              <a:gd name="connsiteX4158" fmla="*/ 502795 w 506956"/>
              <a:gd name="connsiteY4158" fmla="*/ 449555 h 506956"/>
              <a:gd name="connsiteX4159" fmla="*/ 498579 w 506956"/>
              <a:gd name="connsiteY4159" fmla="*/ 442863 h 506956"/>
              <a:gd name="connsiteX4160" fmla="*/ 8378 w 506956"/>
              <a:gd name="connsiteY4160" fmla="*/ 471565 h 506956"/>
              <a:gd name="connsiteX4161" fmla="*/ 4162 w 506956"/>
              <a:gd name="connsiteY4161" fmla="*/ 478256 h 506956"/>
              <a:gd name="connsiteX4162" fmla="*/ 0 w 506956"/>
              <a:gd name="connsiteY4162" fmla="*/ 478256 h 506956"/>
              <a:gd name="connsiteX4163" fmla="*/ 6310 w 506956"/>
              <a:gd name="connsiteY4163" fmla="*/ 468409 h 506956"/>
              <a:gd name="connsiteX4164" fmla="*/ 408 w 506956"/>
              <a:gd name="connsiteY4164" fmla="*/ 459215 h 506956"/>
              <a:gd name="connsiteX4165" fmla="*/ 4570 w 506956"/>
              <a:gd name="connsiteY4165" fmla="*/ 459215 h 506956"/>
              <a:gd name="connsiteX4166" fmla="*/ 8378 w 506956"/>
              <a:gd name="connsiteY4166" fmla="*/ 465200 h 506956"/>
              <a:gd name="connsiteX4167" fmla="*/ 12186 w 506956"/>
              <a:gd name="connsiteY4167" fmla="*/ 459215 h 506956"/>
              <a:gd name="connsiteX4168" fmla="*/ 16347 w 506956"/>
              <a:gd name="connsiteY4168" fmla="*/ 459215 h 506956"/>
              <a:gd name="connsiteX4169" fmla="*/ 10445 w 506956"/>
              <a:gd name="connsiteY4169" fmla="*/ 468409 h 506956"/>
              <a:gd name="connsiteX4170" fmla="*/ 16755 w 506956"/>
              <a:gd name="connsiteY4170" fmla="*/ 478256 h 506956"/>
              <a:gd name="connsiteX4171" fmla="*/ 12594 w 506956"/>
              <a:gd name="connsiteY4171" fmla="*/ 478256 h 506956"/>
              <a:gd name="connsiteX4172" fmla="*/ 8378 w 506956"/>
              <a:gd name="connsiteY4172" fmla="*/ 471565 h 506956"/>
              <a:gd name="connsiteX4173" fmla="*/ 34178 w 506956"/>
              <a:gd name="connsiteY4173" fmla="*/ 471565 h 506956"/>
              <a:gd name="connsiteX4174" fmla="*/ 29962 w 506956"/>
              <a:gd name="connsiteY4174" fmla="*/ 478256 h 506956"/>
              <a:gd name="connsiteX4175" fmla="*/ 25800 w 506956"/>
              <a:gd name="connsiteY4175" fmla="*/ 478256 h 506956"/>
              <a:gd name="connsiteX4176" fmla="*/ 32110 w 506956"/>
              <a:gd name="connsiteY4176" fmla="*/ 468409 h 506956"/>
              <a:gd name="connsiteX4177" fmla="*/ 26208 w 506956"/>
              <a:gd name="connsiteY4177" fmla="*/ 459215 h 506956"/>
              <a:gd name="connsiteX4178" fmla="*/ 30370 w 506956"/>
              <a:gd name="connsiteY4178" fmla="*/ 459215 h 506956"/>
              <a:gd name="connsiteX4179" fmla="*/ 34178 w 506956"/>
              <a:gd name="connsiteY4179" fmla="*/ 465200 h 506956"/>
              <a:gd name="connsiteX4180" fmla="*/ 37986 w 506956"/>
              <a:gd name="connsiteY4180" fmla="*/ 459215 h 506956"/>
              <a:gd name="connsiteX4181" fmla="*/ 42147 w 506956"/>
              <a:gd name="connsiteY4181" fmla="*/ 459215 h 506956"/>
              <a:gd name="connsiteX4182" fmla="*/ 36245 w 506956"/>
              <a:gd name="connsiteY4182" fmla="*/ 468409 h 506956"/>
              <a:gd name="connsiteX4183" fmla="*/ 42555 w 506956"/>
              <a:gd name="connsiteY4183" fmla="*/ 478256 h 506956"/>
              <a:gd name="connsiteX4184" fmla="*/ 38394 w 506956"/>
              <a:gd name="connsiteY4184" fmla="*/ 478256 h 506956"/>
              <a:gd name="connsiteX4185" fmla="*/ 34178 w 506956"/>
              <a:gd name="connsiteY4185" fmla="*/ 471565 h 506956"/>
              <a:gd name="connsiteX4186" fmla="*/ 59978 w 506956"/>
              <a:gd name="connsiteY4186" fmla="*/ 471565 h 506956"/>
              <a:gd name="connsiteX4187" fmla="*/ 55762 w 506956"/>
              <a:gd name="connsiteY4187" fmla="*/ 478256 h 506956"/>
              <a:gd name="connsiteX4188" fmla="*/ 51600 w 506956"/>
              <a:gd name="connsiteY4188" fmla="*/ 478256 h 506956"/>
              <a:gd name="connsiteX4189" fmla="*/ 57911 w 506956"/>
              <a:gd name="connsiteY4189" fmla="*/ 468409 h 506956"/>
              <a:gd name="connsiteX4190" fmla="*/ 52008 w 506956"/>
              <a:gd name="connsiteY4190" fmla="*/ 459215 h 506956"/>
              <a:gd name="connsiteX4191" fmla="*/ 56170 w 506956"/>
              <a:gd name="connsiteY4191" fmla="*/ 459215 h 506956"/>
              <a:gd name="connsiteX4192" fmla="*/ 59978 w 506956"/>
              <a:gd name="connsiteY4192" fmla="*/ 465200 h 506956"/>
              <a:gd name="connsiteX4193" fmla="*/ 63786 w 506956"/>
              <a:gd name="connsiteY4193" fmla="*/ 459215 h 506956"/>
              <a:gd name="connsiteX4194" fmla="*/ 67948 w 506956"/>
              <a:gd name="connsiteY4194" fmla="*/ 459215 h 506956"/>
              <a:gd name="connsiteX4195" fmla="*/ 62045 w 506956"/>
              <a:gd name="connsiteY4195" fmla="*/ 468409 h 506956"/>
              <a:gd name="connsiteX4196" fmla="*/ 68356 w 506956"/>
              <a:gd name="connsiteY4196" fmla="*/ 478256 h 506956"/>
              <a:gd name="connsiteX4197" fmla="*/ 64194 w 506956"/>
              <a:gd name="connsiteY4197" fmla="*/ 478256 h 506956"/>
              <a:gd name="connsiteX4198" fmla="*/ 59978 w 506956"/>
              <a:gd name="connsiteY4198" fmla="*/ 471565 h 506956"/>
              <a:gd name="connsiteX4199" fmla="*/ 85778 w 506956"/>
              <a:gd name="connsiteY4199" fmla="*/ 471565 h 506956"/>
              <a:gd name="connsiteX4200" fmla="*/ 81562 w 506956"/>
              <a:gd name="connsiteY4200" fmla="*/ 478256 h 506956"/>
              <a:gd name="connsiteX4201" fmla="*/ 77400 w 506956"/>
              <a:gd name="connsiteY4201" fmla="*/ 478256 h 506956"/>
              <a:gd name="connsiteX4202" fmla="*/ 83711 w 506956"/>
              <a:gd name="connsiteY4202" fmla="*/ 468409 h 506956"/>
              <a:gd name="connsiteX4203" fmla="*/ 77808 w 506956"/>
              <a:gd name="connsiteY4203" fmla="*/ 459215 h 506956"/>
              <a:gd name="connsiteX4204" fmla="*/ 81970 w 506956"/>
              <a:gd name="connsiteY4204" fmla="*/ 459215 h 506956"/>
              <a:gd name="connsiteX4205" fmla="*/ 85778 w 506956"/>
              <a:gd name="connsiteY4205" fmla="*/ 465200 h 506956"/>
              <a:gd name="connsiteX4206" fmla="*/ 89586 w 506956"/>
              <a:gd name="connsiteY4206" fmla="*/ 459215 h 506956"/>
              <a:gd name="connsiteX4207" fmla="*/ 93748 w 506956"/>
              <a:gd name="connsiteY4207" fmla="*/ 459215 h 506956"/>
              <a:gd name="connsiteX4208" fmla="*/ 87845 w 506956"/>
              <a:gd name="connsiteY4208" fmla="*/ 468409 h 506956"/>
              <a:gd name="connsiteX4209" fmla="*/ 94156 w 506956"/>
              <a:gd name="connsiteY4209" fmla="*/ 478256 h 506956"/>
              <a:gd name="connsiteX4210" fmla="*/ 89994 w 506956"/>
              <a:gd name="connsiteY4210" fmla="*/ 478256 h 506956"/>
              <a:gd name="connsiteX4211" fmla="*/ 85778 w 506956"/>
              <a:gd name="connsiteY4211" fmla="*/ 471565 h 506956"/>
              <a:gd name="connsiteX4212" fmla="*/ 111578 w 506956"/>
              <a:gd name="connsiteY4212" fmla="*/ 471565 h 506956"/>
              <a:gd name="connsiteX4213" fmla="*/ 107362 w 506956"/>
              <a:gd name="connsiteY4213" fmla="*/ 478256 h 506956"/>
              <a:gd name="connsiteX4214" fmla="*/ 103200 w 506956"/>
              <a:gd name="connsiteY4214" fmla="*/ 478256 h 506956"/>
              <a:gd name="connsiteX4215" fmla="*/ 109511 w 506956"/>
              <a:gd name="connsiteY4215" fmla="*/ 468409 h 506956"/>
              <a:gd name="connsiteX4216" fmla="*/ 103608 w 506956"/>
              <a:gd name="connsiteY4216" fmla="*/ 459215 h 506956"/>
              <a:gd name="connsiteX4217" fmla="*/ 107770 w 506956"/>
              <a:gd name="connsiteY4217" fmla="*/ 459215 h 506956"/>
              <a:gd name="connsiteX4218" fmla="*/ 111578 w 506956"/>
              <a:gd name="connsiteY4218" fmla="*/ 465200 h 506956"/>
              <a:gd name="connsiteX4219" fmla="*/ 115386 w 506956"/>
              <a:gd name="connsiteY4219" fmla="*/ 459215 h 506956"/>
              <a:gd name="connsiteX4220" fmla="*/ 119548 w 506956"/>
              <a:gd name="connsiteY4220" fmla="*/ 459215 h 506956"/>
              <a:gd name="connsiteX4221" fmla="*/ 113645 w 506956"/>
              <a:gd name="connsiteY4221" fmla="*/ 468409 h 506956"/>
              <a:gd name="connsiteX4222" fmla="*/ 119956 w 506956"/>
              <a:gd name="connsiteY4222" fmla="*/ 478256 h 506956"/>
              <a:gd name="connsiteX4223" fmla="*/ 115794 w 506956"/>
              <a:gd name="connsiteY4223" fmla="*/ 478256 h 506956"/>
              <a:gd name="connsiteX4224" fmla="*/ 111578 w 506956"/>
              <a:gd name="connsiteY4224" fmla="*/ 471565 h 506956"/>
              <a:gd name="connsiteX4225" fmla="*/ 137378 w 506956"/>
              <a:gd name="connsiteY4225" fmla="*/ 471565 h 506956"/>
              <a:gd name="connsiteX4226" fmla="*/ 133162 w 506956"/>
              <a:gd name="connsiteY4226" fmla="*/ 478256 h 506956"/>
              <a:gd name="connsiteX4227" fmla="*/ 129000 w 506956"/>
              <a:gd name="connsiteY4227" fmla="*/ 478256 h 506956"/>
              <a:gd name="connsiteX4228" fmla="*/ 135311 w 506956"/>
              <a:gd name="connsiteY4228" fmla="*/ 468409 h 506956"/>
              <a:gd name="connsiteX4229" fmla="*/ 129408 w 506956"/>
              <a:gd name="connsiteY4229" fmla="*/ 459215 h 506956"/>
              <a:gd name="connsiteX4230" fmla="*/ 133570 w 506956"/>
              <a:gd name="connsiteY4230" fmla="*/ 459215 h 506956"/>
              <a:gd name="connsiteX4231" fmla="*/ 137378 w 506956"/>
              <a:gd name="connsiteY4231" fmla="*/ 465200 h 506956"/>
              <a:gd name="connsiteX4232" fmla="*/ 141186 w 506956"/>
              <a:gd name="connsiteY4232" fmla="*/ 459215 h 506956"/>
              <a:gd name="connsiteX4233" fmla="*/ 145348 w 506956"/>
              <a:gd name="connsiteY4233" fmla="*/ 459215 h 506956"/>
              <a:gd name="connsiteX4234" fmla="*/ 139445 w 506956"/>
              <a:gd name="connsiteY4234" fmla="*/ 468409 h 506956"/>
              <a:gd name="connsiteX4235" fmla="*/ 145756 w 506956"/>
              <a:gd name="connsiteY4235" fmla="*/ 478256 h 506956"/>
              <a:gd name="connsiteX4236" fmla="*/ 141594 w 506956"/>
              <a:gd name="connsiteY4236" fmla="*/ 478256 h 506956"/>
              <a:gd name="connsiteX4237" fmla="*/ 137378 w 506956"/>
              <a:gd name="connsiteY4237" fmla="*/ 471565 h 506956"/>
              <a:gd name="connsiteX4238" fmla="*/ 163178 w 506956"/>
              <a:gd name="connsiteY4238" fmla="*/ 471565 h 506956"/>
              <a:gd name="connsiteX4239" fmla="*/ 158962 w 506956"/>
              <a:gd name="connsiteY4239" fmla="*/ 478256 h 506956"/>
              <a:gd name="connsiteX4240" fmla="*/ 154800 w 506956"/>
              <a:gd name="connsiteY4240" fmla="*/ 478256 h 506956"/>
              <a:gd name="connsiteX4241" fmla="*/ 161111 w 506956"/>
              <a:gd name="connsiteY4241" fmla="*/ 468409 h 506956"/>
              <a:gd name="connsiteX4242" fmla="*/ 155208 w 506956"/>
              <a:gd name="connsiteY4242" fmla="*/ 459215 h 506956"/>
              <a:gd name="connsiteX4243" fmla="*/ 159370 w 506956"/>
              <a:gd name="connsiteY4243" fmla="*/ 459215 h 506956"/>
              <a:gd name="connsiteX4244" fmla="*/ 163178 w 506956"/>
              <a:gd name="connsiteY4244" fmla="*/ 465200 h 506956"/>
              <a:gd name="connsiteX4245" fmla="*/ 166986 w 506956"/>
              <a:gd name="connsiteY4245" fmla="*/ 459215 h 506956"/>
              <a:gd name="connsiteX4246" fmla="*/ 171148 w 506956"/>
              <a:gd name="connsiteY4246" fmla="*/ 459215 h 506956"/>
              <a:gd name="connsiteX4247" fmla="*/ 165245 w 506956"/>
              <a:gd name="connsiteY4247" fmla="*/ 468409 h 506956"/>
              <a:gd name="connsiteX4248" fmla="*/ 171556 w 506956"/>
              <a:gd name="connsiteY4248" fmla="*/ 478256 h 506956"/>
              <a:gd name="connsiteX4249" fmla="*/ 167394 w 506956"/>
              <a:gd name="connsiteY4249" fmla="*/ 478256 h 506956"/>
              <a:gd name="connsiteX4250" fmla="*/ 163178 w 506956"/>
              <a:gd name="connsiteY4250" fmla="*/ 471565 h 506956"/>
              <a:gd name="connsiteX4251" fmla="*/ 188978 w 506956"/>
              <a:gd name="connsiteY4251" fmla="*/ 471565 h 506956"/>
              <a:gd name="connsiteX4252" fmla="*/ 184762 w 506956"/>
              <a:gd name="connsiteY4252" fmla="*/ 478256 h 506956"/>
              <a:gd name="connsiteX4253" fmla="*/ 180601 w 506956"/>
              <a:gd name="connsiteY4253" fmla="*/ 478256 h 506956"/>
              <a:gd name="connsiteX4254" fmla="*/ 186911 w 506956"/>
              <a:gd name="connsiteY4254" fmla="*/ 468409 h 506956"/>
              <a:gd name="connsiteX4255" fmla="*/ 181009 w 506956"/>
              <a:gd name="connsiteY4255" fmla="*/ 459215 h 506956"/>
              <a:gd name="connsiteX4256" fmla="*/ 185170 w 506956"/>
              <a:gd name="connsiteY4256" fmla="*/ 459215 h 506956"/>
              <a:gd name="connsiteX4257" fmla="*/ 188978 w 506956"/>
              <a:gd name="connsiteY4257" fmla="*/ 465200 h 506956"/>
              <a:gd name="connsiteX4258" fmla="*/ 192786 w 506956"/>
              <a:gd name="connsiteY4258" fmla="*/ 459215 h 506956"/>
              <a:gd name="connsiteX4259" fmla="*/ 196948 w 506956"/>
              <a:gd name="connsiteY4259" fmla="*/ 459215 h 506956"/>
              <a:gd name="connsiteX4260" fmla="*/ 191045 w 506956"/>
              <a:gd name="connsiteY4260" fmla="*/ 468409 h 506956"/>
              <a:gd name="connsiteX4261" fmla="*/ 197356 w 506956"/>
              <a:gd name="connsiteY4261" fmla="*/ 478256 h 506956"/>
              <a:gd name="connsiteX4262" fmla="*/ 193194 w 506956"/>
              <a:gd name="connsiteY4262" fmla="*/ 478256 h 506956"/>
              <a:gd name="connsiteX4263" fmla="*/ 188978 w 506956"/>
              <a:gd name="connsiteY4263" fmla="*/ 471565 h 506956"/>
              <a:gd name="connsiteX4264" fmla="*/ 214778 w 506956"/>
              <a:gd name="connsiteY4264" fmla="*/ 471565 h 506956"/>
              <a:gd name="connsiteX4265" fmla="*/ 210562 w 506956"/>
              <a:gd name="connsiteY4265" fmla="*/ 478256 h 506956"/>
              <a:gd name="connsiteX4266" fmla="*/ 206401 w 506956"/>
              <a:gd name="connsiteY4266" fmla="*/ 478256 h 506956"/>
              <a:gd name="connsiteX4267" fmla="*/ 212711 w 506956"/>
              <a:gd name="connsiteY4267" fmla="*/ 468409 h 506956"/>
              <a:gd name="connsiteX4268" fmla="*/ 206809 w 506956"/>
              <a:gd name="connsiteY4268" fmla="*/ 459215 h 506956"/>
              <a:gd name="connsiteX4269" fmla="*/ 210970 w 506956"/>
              <a:gd name="connsiteY4269" fmla="*/ 459215 h 506956"/>
              <a:gd name="connsiteX4270" fmla="*/ 214778 w 506956"/>
              <a:gd name="connsiteY4270" fmla="*/ 465200 h 506956"/>
              <a:gd name="connsiteX4271" fmla="*/ 218586 w 506956"/>
              <a:gd name="connsiteY4271" fmla="*/ 459215 h 506956"/>
              <a:gd name="connsiteX4272" fmla="*/ 222748 w 506956"/>
              <a:gd name="connsiteY4272" fmla="*/ 459215 h 506956"/>
              <a:gd name="connsiteX4273" fmla="*/ 216846 w 506956"/>
              <a:gd name="connsiteY4273" fmla="*/ 468409 h 506956"/>
              <a:gd name="connsiteX4274" fmla="*/ 223156 w 506956"/>
              <a:gd name="connsiteY4274" fmla="*/ 478256 h 506956"/>
              <a:gd name="connsiteX4275" fmla="*/ 218994 w 506956"/>
              <a:gd name="connsiteY4275" fmla="*/ 478256 h 506956"/>
              <a:gd name="connsiteX4276" fmla="*/ 214778 w 506956"/>
              <a:gd name="connsiteY4276" fmla="*/ 471565 h 506956"/>
              <a:gd name="connsiteX4277" fmla="*/ 240578 w 506956"/>
              <a:gd name="connsiteY4277" fmla="*/ 471565 h 506956"/>
              <a:gd name="connsiteX4278" fmla="*/ 236362 w 506956"/>
              <a:gd name="connsiteY4278" fmla="*/ 478256 h 506956"/>
              <a:gd name="connsiteX4279" fmla="*/ 232201 w 506956"/>
              <a:gd name="connsiteY4279" fmla="*/ 478256 h 506956"/>
              <a:gd name="connsiteX4280" fmla="*/ 238511 w 506956"/>
              <a:gd name="connsiteY4280" fmla="*/ 468409 h 506956"/>
              <a:gd name="connsiteX4281" fmla="*/ 232609 w 506956"/>
              <a:gd name="connsiteY4281" fmla="*/ 459215 h 506956"/>
              <a:gd name="connsiteX4282" fmla="*/ 236770 w 506956"/>
              <a:gd name="connsiteY4282" fmla="*/ 459215 h 506956"/>
              <a:gd name="connsiteX4283" fmla="*/ 240578 w 506956"/>
              <a:gd name="connsiteY4283" fmla="*/ 465200 h 506956"/>
              <a:gd name="connsiteX4284" fmla="*/ 244386 w 506956"/>
              <a:gd name="connsiteY4284" fmla="*/ 459215 h 506956"/>
              <a:gd name="connsiteX4285" fmla="*/ 248548 w 506956"/>
              <a:gd name="connsiteY4285" fmla="*/ 459215 h 506956"/>
              <a:gd name="connsiteX4286" fmla="*/ 242646 w 506956"/>
              <a:gd name="connsiteY4286" fmla="*/ 468409 h 506956"/>
              <a:gd name="connsiteX4287" fmla="*/ 248956 w 506956"/>
              <a:gd name="connsiteY4287" fmla="*/ 478256 h 506956"/>
              <a:gd name="connsiteX4288" fmla="*/ 244794 w 506956"/>
              <a:gd name="connsiteY4288" fmla="*/ 478256 h 506956"/>
              <a:gd name="connsiteX4289" fmla="*/ 240578 w 506956"/>
              <a:gd name="connsiteY4289" fmla="*/ 471565 h 506956"/>
              <a:gd name="connsiteX4290" fmla="*/ 266378 w 506956"/>
              <a:gd name="connsiteY4290" fmla="*/ 471565 h 506956"/>
              <a:gd name="connsiteX4291" fmla="*/ 262162 w 506956"/>
              <a:gd name="connsiteY4291" fmla="*/ 478256 h 506956"/>
              <a:gd name="connsiteX4292" fmla="*/ 258001 w 506956"/>
              <a:gd name="connsiteY4292" fmla="*/ 478256 h 506956"/>
              <a:gd name="connsiteX4293" fmla="*/ 264311 w 506956"/>
              <a:gd name="connsiteY4293" fmla="*/ 468409 h 506956"/>
              <a:gd name="connsiteX4294" fmla="*/ 258409 w 506956"/>
              <a:gd name="connsiteY4294" fmla="*/ 459215 h 506956"/>
              <a:gd name="connsiteX4295" fmla="*/ 262570 w 506956"/>
              <a:gd name="connsiteY4295" fmla="*/ 459215 h 506956"/>
              <a:gd name="connsiteX4296" fmla="*/ 266378 w 506956"/>
              <a:gd name="connsiteY4296" fmla="*/ 465200 h 506956"/>
              <a:gd name="connsiteX4297" fmla="*/ 270187 w 506956"/>
              <a:gd name="connsiteY4297" fmla="*/ 459215 h 506956"/>
              <a:gd name="connsiteX4298" fmla="*/ 274348 w 506956"/>
              <a:gd name="connsiteY4298" fmla="*/ 459215 h 506956"/>
              <a:gd name="connsiteX4299" fmla="*/ 268446 w 506956"/>
              <a:gd name="connsiteY4299" fmla="*/ 468409 h 506956"/>
              <a:gd name="connsiteX4300" fmla="*/ 274756 w 506956"/>
              <a:gd name="connsiteY4300" fmla="*/ 478256 h 506956"/>
              <a:gd name="connsiteX4301" fmla="*/ 270595 w 506956"/>
              <a:gd name="connsiteY4301" fmla="*/ 478256 h 506956"/>
              <a:gd name="connsiteX4302" fmla="*/ 266378 w 506956"/>
              <a:gd name="connsiteY4302" fmla="*/ 471565 h 506956"/>
              <a:gd name="connsiteX4303" fmla="*/ 292179 w 506956"/>
              <a:gd name="connsiteY4303" fmla="*/ 471565 h 506956"/>
              <a:gd name="connsiteX4304" fmla="*/ 287962 w 506956"/>
              <a:gd name="connsiteY4304" fmla="*/ 478256 h 506956"/>
              <a:gd name="connsiteX4305" fmla="*/ 283801 w 506956"/>
              <a:gd name="connsiteY4305" fmla="*/ 478256 h 506956"/>
              <a:gd name="connsiteX4306" fmla="*/ 290111 w 506956"/>
              <a:gd name="connsiteY4306" fmla="*/ 468409 h 506956"/>
              <a:gd name="connsiteX4307" fmla="*/ 284209 w 506956"/>
              <a:gd name="connsiteY4307" fmla="*/ 459215 h 506956"/>
              <a:gd name="connsiteX4308" fmla="*/ 288370 w 506956"/>
              <a:gd name="connsiteY4308" fmla="*/ 459215 h 506956"/>
              <a:gd name="connsiteX4309" fmla="*/ 292179 w 506956"/>
              <a:gd name="connsiteY4309" fmla="*/ 465200 h 506956"/>
              <a:gd name="connsiteX4310" fmla="*/ 295987 w 506956"/>
              <a:gd name="connsiteY4310" fmla="*/ 459215 h 506956"/>
              <a:gd name="connsiteX4311" fmla="*/ 300148 w 506956"/>
              <a:gd name="connsiteY4311" fmla="*/ 459215 h 506956"/>
              <a:gd name="connsiteX4312" fmla="*/ 294246 w 506956"/>
              <a:gd name="connsiteY4312" fmla="*/ 468409 h 506956"/>
              <a:gd name="connsiteX4313" fmla="*/ 300556 w 506956"/>
              <a:gd name="connsiteY4313" fmla="*/ 478256 h 506956"/>
              <a:gd name="connsiteX4314" fmla="*/ 296395 w 506956"/>
              <a:gd name="connsiteY4314" fmla="*/ 478256 h 506956"/>
              <a:gd name="connsiteX4315" fmla="*/ 292179 w 506956"/>
              <a:gd name="connsiteY4315" fmla="*/ 471565 h 506956"/>
              <a:gd name="connsiteX4316" fmla="*/ 317979 w 506956"/>
              <a:gd name="connsiteY4316" fmla="*/ 471565 h 506956"/>
              <a:gd name="connsiteX4317" fmla="*/ 313762 w 506956"/>
              <a:gd name="connsiteY4317" fmla="*/ 478256 h 506956"/>
              <a:gd name="connsiteX4318" fmla="*/ 309601 w 506956"/>
              <a:gd name="connsiteY4318" fmla="*/ 478256 h 506956"/>
              <a:gd name="connsiteX4319" fmla="*/ 315911 w 506956"/>
              <a:gd name="connsiteY4319" fmla="*/ 468409 h 506956"/>
              <a:gd name="connsiteX4320" fmla="*/ 310009 w 506956"/>
              <a:gd name="connsiteY4320" fmla="*/ 459215 h 506956"/>
              <a:gd name="connsiteX4321" fmla="*/ 314170 w 506956"/>
              <a:gd name="connsiteY4321" fmla="*/ 459215 h 506956"/>
              <a:gd name="connsiteX4322" fmla="*/ 317979 w 506956"/>
              <a:gd name="connsiteY4322" fmla="*/ 465200 h 506956"/>
              <a:gd name="connsiteX4323" fmla="*/ 321787 w 506956"/>
              <a:gd name="connsiteY4323" fmla="*/ 459215 h 506956"/>
              <a:gd name="connsiteX4324" fmla="*/ 325948 w 506956"/>
              <a:gd name="connsiteY4324" fmla="*/ 459215 h 506956"/>
              <a:gd name="connsiteX4325" fmla="*/ 320046 w 506956"/>
              <a:gd name="connsiteY4325" fmla="*/ 468409 h 506956"/>
              <a:gd name="connsiteX4326" fmla="*/ 326356 w 506956"/>
              <a:gd name="connsiteY4326" fmla="*/ 478256 h 506956"/>
              <a:gd name="connsiteX4327" fmla="*/ 322195 w 506956"/>
              <a:gd name="connsiteY4327" fmla="*/ 478256 h 506956"/>
              <a:gd name="connsiteX4328" fmla="*/ 317979 w 506956"/>
              <a:gd name="connsiteY4328" fmla="*/ 471565 h 506956"/>
              <a:gd name="connsiteX4329" fmla="*/ 343779 w 506956"/>
              <a:gd name="connsiteY4329" fmla="*/ 471565 h 506956"/>
              <a:gd name="connsiteX4330" fmla="*/ 339563 w 506956"/>
              <a:gd name="connsiteY4330" fmla="*/ 478256 h 506956"/>
              <a:gd name="connsiteX4331" fmla="*/ 335401 w 506956"/>
              <a:gd name="connsiteY4331" fmla="*/ 478256 h 506956"/>
              <a:gd name="connsiteX4332" fmla="*/ 341711 w 506956"/>
              <a:gd name="connsiteY4332" fmla="*/ 468409 h 506956"/>
              <a:gd name="connsiteX4333" fmla="*/ 335809 w 506956"/>
              <a:gd name="connsiteY4333" fmla="*/ 459215 h 506956"/>
              <a:gd name="connsiteX4334" fmla="*/ 339971 w 506956"/>
              <a:gd name="connsiteY4334" fmla="*/ 459215 h 506956"/>
              <a:gd name="connsiteX4335" fmla="*/ 343779 w 506956"/>
              <a:gd name="connsiteY4335" fmla="*/ 465200 h 506956"/>
              <a:gd name="connsiteX4336" fmla="*/ 347587 w 506956"/>
              <a:gd name="connsiteY4336" fmla="*/ 459215 h 506956"/>
              <a:gd name="connsiteX4337" fmla="*/ 351748 w 506956"/>
              <a:gd name="connsiteY4337" fmla="*/ 459215 h 506956"/>
              <a:gd name="connsiteX4338" fmla="*/ 345846 w 506956"/>
              <a:gd name="connsiteY4338" fmla="*/ 468409 h 506956"/>
              <a:gd name="connsiteX4339" fmla="*/ 352156 w 506956"/>
              <a:gd name="connsiteY4339" fmla="*/ 478256 h 506956"/>
              <a:gd name="connsiteX4340" fmla="*/ 347995 w 506956"/>
              <a:gd name="connsiteY4340" fmla="*/ 478256 h 506956"/>
              <a:gd name="connsiteX4341" fmla="*/ 343779 w 506956"/>
              <a:gd name="connsiteY4341" fmla="*/ 471565 h 506956"/>
              <a:gd name="connsiteX4342" fmla="*/ 369579 w 506956"/>
              <a:gd name="connsiteY4342" fmla="*/ 471565 h 506956"/>
              <a:gd name="connsiteX4343" fmla="*/ 365363 w 506956"/>
              <a:gd name="connsiteY4343" fmla="*/ 478256 h 506956"/>
              <a:gd name="connsiteX4344" fmla="*/ 361201 w 506956"/>
              <a:gd name="connsiteY4344" fmla="*/ 478256 h 506956"/>
              <a:gd name="connsiteX4345" fmla="*/ 367511 w 506956"/>
              <a:gd name="connsiteY4345" fmla="*/ 468409 h 506956"/>
              <a:gd name="connsiteX4346" fmla="*/ 361609 w 506956"/>
              <a:gd name="connsiteY4346" fmla="*/ 459215 h 506956"/>
              <a:gd name="connsiteX4347" fmla="*/ 365771 w 506956"/>
              <a:gd name="connsiteY4347" fmla="*/ 459215 h 506956"/>
              <a:gd name="connsiteX4348" fmla="*/ 369579 w 506956"/>
              <a:gd name="connsiteY4348" fmla="*/ 465200 h 506956"/>
              <a:gd name="connsiteX4349" fmla="*/ 373387 w 506956"/>
              <a:gd name="connsiteY4349" fmla="*/ 459215 h 506956"/>
              <a:gd name="connsiteX4350" fmla="*/ 377548 w 506956"/>
              <a:gd name="connsiteY4350" fmla="*/ 459215 h 506956"/>
              <a:gd name="connsiteX4351" fmla="*/ 371646 w 506956"/>
              <a:gd name="connsiteY4351" fmla="*/ 468409 h 506956"/>
              <a:gd name="connsiteX4352" fmla="*/ 377956 w 506956"/>
              <a:gd name="connsiteY4352" fmla="*/ 478256 h 506956"/>
              <a:gd name="connsiteX4353" fmla="*/ 373795 w 506956"/>
              <a:gd name="connsiteY4353" fmla="*/ 478256 h 506956"/>
              <a:gd name="connsiteX4354" fmla="*/ 369579 w 506956"/>
              <a:gd name="connsiteY4354" fmla="*/ 471565 h 506956"/>
              <a:gd name="connsiteX4355" fmla="*/ 395379 w 506956"/>
              <a:gd name="connsiteY4355" fmla="*/ 471565 h 506956"/>
              <a:gd name="connsiteX4356" fmla="*/ 391163 w 506956"/>
              <a:gd name="connsiteY4356" fmla="*/ 478256 h 506956"/>
              <a:gd name="connsiteX4357" fmla="*/ 387001 w 506956"/>
              <a:gd name="connsiteY4357" fmla="*/ 478256 h 506956"/>
              <a:gd name="connsiteX4358" fmla="*/ 393312 w 506956"/>
              <a:gd name="connsiteY4358" fmla="*/ 468409 h 506956"/>
              <a:gd name="connsiteX4359" fmla="*/ 387409 w 506956"/>
              <a:gd name="connsiteY4359" fmla="*/ 459215 h 506956"/>
              <a:gd name="connsiteX4360" fmla="*/ 391571 w 506956"/>
              <a:gd name="connsiteY4360" fmla="*/ 459215 h 506956"/>
              <a:gd name="connsiteX4361" fmla="*/ 395379 w 506956"/>
              <a:gd name="connsiteY4361" fmla="*/ 465200 h 506956"/>
              <a:gd name="connsiteX4362" fmla="*/ 399187 w 506956"/>
              <a:gd name="connsiteY4362" fmla="*/ 459215 h 506956"/>
              <a:gd name="connsiteX4363" fmla="*/ 403348 w 506956"/>
              <a:gd name="connsiteY4363" fmla="*/ 459215 h 506956"/>
              <a:gd name="connsiteX4364" fmla="*/ 397446 w 506956"/>
              <a:gd name="connsiteY4364" fmla="*/ 468409 h 506956"/>
              <a:gd name="connsiteX4365" fmla="*/ 403756 w 506956"/>
              <a:gd name="connsiteY4365" fmla="*/ 478256 h 506956"/>
              <a:gd name="connsiteX4366" fmla="*/ 399595 w 506956"/>
              <a:gd name="connsiteY4366" fmla="*/ 478256 h 506956"/>
              <a:gd name="connsiteX4367" fmla="*/ 395379 w 506956"/>
              <a:gd name="connsiteY4367" fmla="*/ 471565 h 506956"/>
              <a:gd name="connsiteX4368" fmla="*/ 421179 w 506956"/>
              <a:gd name="connsiteY4368" fmla="*/ 471565 h 506956"/>
              <a:gd name="connsiteX4369" fmla="*/ 416963 w 506956"/>
              <a:gd name="connsiteY4369" fmla="*/ 478256 h 506956"/>
              <a:gd name="connsiteX4370" fmla="*/ 412801 w 506956"/>
              <a:gd name="connsiteY4370" fmla="*/ 478256 h 506956"/>
              <a:gd name="connsiteX4371" fmla="*/ 419112 w 506956"/>
              <a:gd name="connsiteY4371" fmla="*/ 468409 h 506956"/>
              <a:gd name="connsiteX4372" fmla="*/ 413209 w 506956"/>
              <a:gd name="connsiteY4372" fmla="*/ 459215 h 506956"/>
              <a:gd name="connsiteX4373" fmla="*/ 417371 w 506956"/>
              <a:gd name="connsiteY4373" fmla="*/ 459215 h 506956"/>
              <a:gd name="connsiteX4374" fmla="*/ 421179 w 506956"/>
              <a:gd name="connsiteY4374" fmla="*/ 465200 h 506956"/>
              <a:gd name="connsiteX4375" fmla="*/ 424987 w 506956"/>
              <a:gd name="connsiteY4375" fmla="*/ 459215 h 506956"/>
              <a:gd name="connsiteX4376" fmla="*/ 429149 w 506956"/>
              <a:gd name="connsiteY4376" fmla="*/ 459215 h 506956"/>
              <a:gd name="connsiteX4377" fmla="*/ 423246 w 506956"/>
              <a:gd name="connsiteY4377" fmla="*/ 468409 h 506956"/>
              <a:gd name="connsiteX4378" fmla="*/ 429557 w 506956"/>
              <a:gd name="connsiteY4378" fmla="*/ 478256 h 506956"/>
              <a:gd name="connsiteX4379" fmla="*/ 425395 w 506956"/>
              <a:gd name="connsiteY4379" fmla="*/ 478256 h 506956"/>
              <a:gd name="connsiteX4380" fmla="*/ 421179 w 506956"/>
              <a:gd name="connsiteY4380" fmla="*/ 471565 h 506956"/>
              <a:gd name="connsiteX4381" fmla="*/ 446979 w 506956"/>
              <a:gd name="connsiteY4381" fmla="*/ 471565 h 506956"/>
              <a:gd name="connsiteX4382" fmla="*/ 442763 w 506956"/>
              <a:gd name="connsiteY4382" fmla="*/ 478256 h 506956"/>
              <a:gd name="connsiteX4383" fmla="*/ 438601 w 506956"/>
              <a:gd name="connsiteY4383" fmla="*/ 478256 h 506956"/>
              <a:gd name="connsiteX4384" fmla="*/ 444912 w 506956"/>
              <a:gd name="connsiteY4384" fmla="*/ 468409 h 506956"/>
              <a:gd name="connsiteX4385" fmla="*/ 439009 w 506956"/>
              <a:gd name="connsiteY4385" fmla="*/ 459215 h 506956"/>
              <a:gd name="connsiteX4386" fmla="*/ 443171 w 506956"/>
              <a:gd name="connsiteY4386" fmla="*/ 459215 h 506956"/>
              <a:gd name="connsiteX4387" fmla="*/ 446979 w 506956"/>
              <a:gd name="connsiteY4387" fmla="*/ 465200 h 506956"/>
              <a:gd name="connsiteX4388" fmla="*/ 450787 w 506956"/>
              <a:gd name="connsiteY4388" fmla="*/ 459215 h 506956"/>
              <a:gd name="connsiteX4389" fmla="*/ 454949 w 506956"/>
              <a:gd name="connsiteY4389" fmla="*/ 459215 h 506956"/>
              <a:gd name="connsiteX4390" fmla="*/ 449046 w 506956"/>
              <a:gd name="connsiteY4390" fmla="*/ 468409 h 506956"/>
              <a:gd name="connsiteX4391" fmla="*/ 455357 w 506956"/>
              <a:gd name="connsiteY4391" fmla="*/ 478256 h 506956"/>
              <a:gd name="connsiteX4392" fmla="*/ 451195 w 506956"/>
              <a:gd name="connsiteY4392" fmla="*/ 478256 h 506956"/>
              <a:gd name="connsiteX4393" fmla="*/ 446979 w 506956"/>
              <a:gd name="connsiteY4393" fmla="*/ 471565 h 506956"/>
              <a:gd name="connsiteX4394" fmla="*/ 472779 w 506956"/>
              <a:gd name="connsiteY4394" fmla="*/ 471565 h 506956"/>
              <a:gd name="connsiteX4395" fmla="*/ 468563 w 506956"/>
              <a:gd name="connsiteY4395" fmla="*/ 478256 h 506956"/>
              <a:gd name="connsiteX4396" fmla="*/ 464401 w 506956"/>
              <a:gd name="connsiteY4396" fmla="*/ 478256 h 506956"/>
              <a:gd name="connsiteX4397" fmla="*/ 470712 w 506956"/>
              <a:gd name="connsiteY4397" fmla="*/ 468409 h 506956"/>
              <a:gd name="connsiteX4398" fmla="*/ 464809 w 506956"/>
              <a:gd name="connsiteY4398" fmla="*/ 459215 h 506956"/>
              <a:gd name="connsiteX4399" fmla="*/ 468971 w 506956"/>
              <a:gd name="connsiteY4399" fmla="*/ 459215 h 506956"/>
              <a:gd name="connsiteX4400" fmla="*/ 472779 w 506956"/>
              <a:gd name="connsiteY4400" fmla="*/ 465200 h 506956"/>
              <a:gd name="connsiteX4401" fmla="*/ 476587 w 506956"/>
              <a:gd name="connsiteY4401" fmla="*/ 459215 h 506956"/>
              <a:gd name="connsiteX4402" fmla="*/ 480749 w 506956"/>
              <a:gd name="connsiteY4402" fmla="*/ 459215 h 506956"/>
              <a:gd name="connsiteX4403" fmla="*/ 474846 w 506956"/>
              <a:gd name="connsiteY4403" fmla="*/ 468409 h 506956"/>
              <a:gd name="connsiteX4404" fmla="*/ 481157 w 506956"/>
              <a:gd name="connsiteY4404" fmla="*/ 478256 h 506956"/>
              <a:gd name="connsiteX4405" fmla="*/ 476995 w 506956"/>
              <a:gd name="connsiteY4405" fmla="*/ 478256 h 506956"/>
              <a:gd name="connsiteX4406" fmla="*/ 472779 w 506956"/>
              <a:gd name="connsiteY4406" fmla="*/ 471565 h 506956"/>
              <a:gd name="connsiteX4407" fmla="*/ 498579 w 506956"/>
              <a:gd name="connsiteY4407" fmla="*/ 471565 h 506956"/>
              <a:gd name="connsiteX4408" fmla="*/ 494363 w 506956"/>
              <a:gd name="connsiteY4408" fmla="*/ 478256 h 506956"/>
              <a:gd name="connsiteX4409" fmla="*/ 490201 w 506956"/>
              <a:gd name="connsiteY4409" fmla="*/ 478256 h 506956"/>
              <a:gd name="connsiteX4410" fmla="*/ 496512 w 506956"/>
              <a:gd name="connsiteY4410" fmla="*/ 468409 h 506956"/>
              <a:gd name="connsiteX4411" fmla="*/ 490609 w 506956"/>
              <a:gd name="connsiteY4411" fmla="*/ 459215 h 506956"/>
              <a:gd name="connsiteX4412" fmla="*/ 494771 w 506956"/>
              <a:gd name="connsiteY4412" fmla="*/ 459215 h 506956"/>
              <a:gd name="connsiteX4413" fmla="*/ 498579 w 506956"/>
              <a:gd name="connsiteY4413" fmla="*/ 465200 h 506956"/>
              <a:gd name="connsiteX4414" fmla="*/ 502387 w 506956"/>
              <a:gd name="connsiteY4414" fmla="*/ 459215 h 506956"/>
              <a:gd name="connsiteX4415" fmla="*/ 506549 w 506956"/>
              <a:gd name="connsiteY4415" fmla="*/ 459215 h 506956"/>
              <a:gd name="connsiteX4416" fmla="*/ 500646 w 506956"/>
              <a:gd name="connsiteY4416" fmla="*/ 468409 h 506956"/>
              <a:gd name="connsiteX4417" fmla="*/ 506957 w 506956"/>
              <a:gd name="connsiteY4417" fmla="*/ 478256 h 506956"/>
              <a:gd name="connsiteX4418" fmla="*/ 502795 w 506956"/>
              <a:gd name="connsiteY4418" fmla="*/ 478256 h 506956"/>
              <a:gd name="connsiteX4419" fmla="*/ 498579 w 506956"/>
              <a:gd name="connsiteY4419" fmla="*/ 471565 h 506956"/>
              <a:gd name="connsiteX4420" fmla="*/ 8378 w 506956"/>
              <a:gd name="connsiteY4420" fmla="*/ 500265 h 506956"/>
              <a:gd name="connsiteX4421" fmla="*/ 4162 w 506956"/>
              <a:gd name="connsiteY4421" fmla="*/ 506957 h 506956"/>
              <a:gd name="connsiteX4422" fmla="*/ 0 w 506956"/>
              <a:gd name="connsiteY4422" fmla="*/ 506957 h 506956"/>
              <a:gd name="connsiteX4423" fmla="*/ 6310 w 506956"/>
              <a:gd name="connsiteY4423" fmla="*/ 497110 h 506956"/>
              <a:gd name="connsiteX4424" fmla="*/ 408 w 506956"/>
              <a:gd name="connsiteY4424" fmla="*/ 487916 h 506956"/>
              <a:gd name="connsiteX4425" fmla="*/ 4570 w 506956"/>
              <a:gd name="connsiteY4425" fmla="*/ 487916 h 506956"/>
              <a:gd name="connsiteX4426" fmla="*/ 8378 w 506956"/>
              <a:gd name="connsiteY4426" fmla="*/ 493901 h 506956"/>
              <a:gd name="connsiteX4427" fmla="*/ 12186 w 506956"/>
              <a:gd name="connsiteY4427" fmla="*/ 487916 h 506956"/>
              <a:gd name="connsiteX4428" fmla="*/ 16347 w 506956"/>
              <a:gd name="connsiteY4428" fmla="*/ 487916 h 506956"/>
              <a:gd name="connsiteX4429" fmla="*/ 10445 w 506956"/>
              <a:gd name="connsiteY4429" fmla="*/ 497110 h 506956"/>
              <a:gd name="connsiteX4430" fmla="*/ 16755 w 506956"/>
              <a:gd name="connsiteY4430" fmla="*/ 506957 h 506956"/>
              <a:gd name="connsiteX4431" fmla="*/ 12594 w 506956"/>
              <a:gd name="connsiteY4431" fmla="*/ 506957 h 506956"/>
              <a:gd name="connsiteX4432" fmla="*/ 8378 w 506956"/>
              <a:gd name="connsiteY4432" fmla="*/ 500265 h 506956"/>
              <a:gd name="connsiteX4433" fmla="*/ 34178 w 506956"/>
              <a:gd name="connsiteY4433" fmla="*/ 500265 h 506956"/>
              <a:gd name="connsiteX4434" fmla="*/ 29962 w 506956"/>
              <a:gd name="connsiteY4434" fmla="*/ 506957 h 506956"/>
              <a:gd name="connsiteX4435" fmla="*/ 25800 w 506956"/>
              <a:gd name="connsiteY4435" fmla="*/ 506957 h 506956"/>
              <a:gd name="connsiteX4436" fmla="*/ 32110 w 506956"/>
              <a:gd name="connsiteY4436" fmla="*/ 497110 h 506956"/>
              <a:gd name="connsiteX4437" fmla="*/ 26208 w 506956"/>
              <a:gd name="connsiteY4437" fmla="*/ 487916 h 506956"/>
              <a:gd name="connsiteX4438" fmla="*/ 30370 w 506956"/>
              <a:gd name="connsiteY4438" fmla="*/ 487916 h 506956"/>
              <a:gd name="connsiteX4439" fmla="*/ 34178 w 506956"/>
              <a:gd name="connsiteY4439" fmla="*/ 493901 h 506956"/>
              <a:gd name="connsiteX4440" fmla="*/ 37986 w 506956"/>
              <a:gd name="connsiteY4440" fmla="*/ 487916 h 506956"/>
              <a:gd name="connsiteX4441" fmla="*/ 42147 w 506956"/>
              <a:gd name="connsiteY4441" fmla="*/ 487916 h 506956"/>
              <a:gd name="connsiteX4442" fmla="*/ 36245 w 506956"/>
              <a:gd name="connsiteY4442" fmla="*/ 497110 h 506956"/>
              <a:gd name="connsiteX4443" fmla="*/ 42555 w 506956"/>
              <a:gd name="connsiteY4443" fmla="*/ 506957 h 506956"/>
              <a:gd name="connsiteX4444" fmla="*/ 38394 w 506956"/>
              <a:gd name="connsiteY4444" fmla="*/ 506957 h 506956"/>
              <a:gd name="connsiteX4445" fmla="*/ 34178 w 506956"/>
              <a:gd name="connsiteY4445" fmla="*/ 500265 h 506956"/>
              <a:gd name="connsiteX4446" fmla="*/ 59978 w 506956"/>
              <a:gd name="connsiteY4446" fmla="*/ 500265 h 506956"/>
              <a:gd name="connsiteX4447" fmla="*/ 55762 w 506956"/>
              <a:gd name="connsiteY4447" fmla="*/ 506957 h 506956"/>
              <a:gd name="connsiteX4448" fmla="*/ 51600 w 506956"/>
              <a:gd name="connsiteY4448" fmla="*/ 506957 h 506956"/>
              <a:gd name="connsiteX4449" fmla="*/ 57911 w 506956"/>
              <a:gd name="connsiteY4449" fmla="*/ 497110 h 506956"/>
              <a:gd name="connsiteX4450" fmla="*/ 52008 w 506956"/>
              <a:gd name="connsiteY4450" fmla="*/ 487916 h 506956"/>
              <a:gd name="connsiteX4451" fmla="*/ 56170 w 506956"/>
              <a:gd name="connsiteY4451" fmla="*/ 487916 h 506956"/>
              <a:gd name="connsiteX4452" fmla="*/ 59978 w 506956"/>
              <a:gd name="connsiteY4452" fmla="*/ 493901 h 506956"/>
              <a:gd name="connsiteX4453" fmla="*/ 63786 w 506956"/>
              <a:gd name="connsiteY4453" fmla="*/ 487916 h 506956"/>
              <a:gd name="connsiteX4454" fmla="*/ 67948 w 506956"/>
              <a:gd name="connsiteY4454" fmla="*/ 487916 h 506956"/>
              <a:gd name="connsiteX4455" fmla="*/ 62045 w 506956"/>
              <a:gd name="connsiteY4455" fmla="*/ 497110 h 506956"/>
              <a:gd name="connsiteX4456" fmla="*/ 68356 w 506956"/>
              <a:gd name="connsiteY4456" fmla="*/ 506957 h 506956"/>
              <a:gd name="connsiteX4457" fmla="*/ 64194 w 506956"/>
              <a:gd name="connsiteY4457" fmla="*/ 506957 h 506956"/>
              <a:gd name="connsiteX4458" fmla="*/ 59978 w 506956"/>
              <a:gd name="connsiteY4458" fmla="*/ 500265 h 506956"/>
              <a:gd name="connsiteX4459" fmla="*/ 85778 w 506956"/>
              <a:gd name="connsiteY4459" fmla="*/ 500265 h 506956"/>
              <a:gd name="connsiteX4460" fmla="*/ 81562 w 506956"/>
              <a:gd name="connsiteY4460" fmla="*/ 506957 h 506956"/>
              <a:gd name="connsiteX4461" fmla="*/ 77400 w 506956"/>
              <a:gd name="connsiteY4461" fmla="*/ 506957 h 506956"/>
              <a:gd name="connsiteX4462" fmla="*/ 83711 w 506956"/>
              <a:gd name="connsiteY4462" fmla="*/ 497110 h 506956"/>
              <a:gd name="connsiteX4463" fmla="*/ 77808 w 506956"/>
              <a:gd name="connsiteY4463" fmla="*/ 487916 h 506956"/>
              <a:gd name="connsiteX4464" fmla="*/ 81970 w 506956"/>
              <a:gd name="connsiteY4464" fmla="*/ 487916 h 506956"/>
              <a:gd name="connsiteX4465" fmla="*/ 85778 w 506956"/>
              <a:gd name="connsiteY4465" fmla="*/ 493901 h 506956"/>
              <a:gd name="connsiteX4466" fmla="*/ 89586 w 506956"/>
              <a:gd name="connsiteY4466" fmla="*/ 487916 h 506956"/>
              <a:gd name="connsiteX4467" fmla="*/ 93748 w 506956"/>
              <a:gd name="connsiteY4467" fmla="*/ 487916 h 506956"/>
              <a:gd name="connsiteX4468" fmla="*/ 87845 w 506956"/>
              <a:gd name="connsiteY4468" fmla="*/ 497110 h 506956"/>
              <a:gd name="connsiteX4469" fmla="*/ 94156 w 506956"/>
              <a:gd name="connsiteY4469" fmla="*/ 506957 h 506956"/>
              <a:gd name="connsiteX4470" fmla="*/ 89994 w 506956"/>
              <a:gd name="connsiteY4470" fmla="*/ 506957 h 506956"/>
              <a:gd name="connsiteX4471" fmla="*/ 85778 w 506956"/>
              <a:gd name="connsiteY4471" fmla="*/ 500265 h 506956"/>
              <a:gd name="connsiteX4472" fmla="*/ 111578 w 506956"/>
              <a:gd name="connsiteY4472" fmla="*/ 500265 h 506956"/>
              <a:gd name="connsiteX4473" fmla="*/ 107362 w 506956"/>
              <a:gd name="connsiteY4473" fmla="*/ 506957 h 506956"/>
              <a:gd name="connsiteX4474" fmla="*/ 103200 w 506956"/>
              <a:gd name="connsiteY4474" fmla="*/ 506957 h 506956"/>
              <a:gd name="connsiteX4475" fmla="*/ 109511 w 506956"/>
              <a:gd name="connsiteY4475" fmla="*/ 497110 h 506956"/>
              <a:gd name="connsiteX4476" fmla="*/ 103608 w 506956"/>
              <a:gd name="connsiteY4476" fmla="*/ 487916 h 506956"/>
              <a:gd name="connsiteX4477" fmla="*/ 107770 w 506956"/>
              <a:gd name="connsiteY4477" fmla="*/ 487916 h 506956"/>
              <a:gd name="connsiteX4478" fmla="*/ 111578 w 506956"/>
              <a:gd name="connsiteY4478" fmla="*/ 493901 h 506956"/>
              <a:gd name="connsiteX4479" fmla="*/ 115386 w 506956"/>
              <a:gd name="connsiteY4479" fmla="*/ 487916 h 506956"/>
              <a:gd name="connsiteX4480" fmla="*/ 119548 w 506956"/>
              <a:gd name="connsiteY4480" fmla="*/ 487916 h 506956"/>
              <a:gd name="connsiteX4481" fmla="*/ 113645 w 506956"/>
              <a:gd name="connsiteY4481" fmla="*/ 497110 h 506956"/>
              <a:gd name="connsiteX4482" fmla="*/ 119956 w 506956"/>
              <a:gd name="connsiteY4482" fmla="*/ 506957 h 506956"/>
              <a:gd name="connsiteX4483" fmla="*/ 115794 w 506956"/>
              <a:gd name="connsiteY4483" fmla="*/ 506957 h 506956"/>
              <a:gd name="connsiteX4484" fmla="*/ 111578 w 506956"/>
              <a:gd name="connsiteY4484" fmla="*/ 500265 h 506956"/>
              <a:gd name="connsiteX4485" fmla="*/ 137378 w 506956"/>
              <a:gd name="connsiteY4485" fmla="*/ 500265 h 506956"/>
              <a:gd name="connsiteX4486" fmla="*/ 133162 w 506956"/>
              <a:gd name="connsiteY4486" fmla="*/ 506957 h 506956"/>
              <a:gd name="connsiteX4487" fmla="*/ 129000 w 506956"/>
              <a:gd name="connsiteY4487" fmla="*/ 506957 h 506956"/>
              <a:gd name="connsiteX4488" fmla="*/ 135311 w 506956"/>
              <a:gd name="connsiteY4488" fmla="*/ 497110 h 506956"/>
              <a:gd name="connsiteX4489" fmla="*/ 129408 w 506956"/>
              <a:gd name="connsiteY4489" fmla="*/ 487916 h 506956"/>
              <a:gd name="connsiteX4490" fmla="*/ 133570 w 506956"/>
              <a:gd name="connsiteY4490" fmla="*/ 487916 h 506956"/>
              <a:gd name="connsiteX4491" fmla="*/ 137378 w 506956"/>
              <a:gd name="connsiteY4491" fmla="*/ 493901 h 506956"/>
              <a:gd name="connsiteX4492" fmla="*/ 141186 w 506956"/>
              <a:gd name="connsiteY4492" fmla="*/ 487916 h 506956"/>
              <a:gd name="connsiteX4493" fmla="*/ 145348 w 506956"/>
              <a:gd name="connsiteY4493" fmla="*/ 487916 h 506956"/>
              <a:gd name="connsiteX4494" fmla="*/ 139445 w 506956"/>
              <a:gd name="connsiteY4494" fmla="*/ 497110 h 506956"/>
              <a:gd name="connsiteX4495" fmla="*/ 145756 w 506956"/>
              <a:gd name="connsiteY4495" fmla="*/ 506957 h 506956"/>
              <a:gd name="connsiteX4496" fmla="*/ 141594 w 506956"/>
              <a:gd name="connsiteY4496" fmla="*/ 506957 h 506956"/>
              <a:gd name="connsiteX4497" fmla="*/ 137378 w 506956"/>
              <a:gd name="connsiteY4497" fmla="*/ 500265 h 506956"/>
              <a:gd name="connsiteX4498" fmla="*/ 163178 w 506956"/>
              <a:gd name="connsiteY4498" fmla="*/ 500265 h 506956"/>
              <a:gd name="connsiteX4499" fmla="*/ 158962 w 506956"/>
              <a:gd name="connsiteY4499" fmla="*/ 506957 h 506956"/>
              <a:gd name="connsiteX4500" fmla="*/ 154800 w 506956"/>
              <a:gd name="connsiteY4500" fmla="*/ 506957 h 506956"/>
              <a:gd name="connsiteX4501" fmla="*/ 161111 w 506956"/>
              <a:gd name="connsiteY4501" fmla="*/ 497110 h 506956"/>
              <a:gd name="connsiteX4502" fmla="*/ 155208 w 506956"/>
              <a:gd name="connsiteY4502" fmla="*/ 487916 h 506956"/>
              <a:gd name="connsiteX4503" fmla="*/ 159370 w 506956"/>
              <a:gd name="connsiteY4503" fmla="*/ 487916 h 506956"/>
              <a:gd name="connsiteX4504" fmla="*/ 163178 w 506956"/>
              <a:gd name="connsiteY4504" fmla="*/ 493901 h 506956"/>
              <a:gd name="connsiteX4505" fmla="*/ 166986 w 506956"/>
              <a:gd name="connsiteY4505" fmla="*/ 487916 h 506956"/>
              <a:gd name="connsiteX4506" fmla="*/ 171148 w 506956"/>
              <a:gd name="connsiteY4506" fmla="*/ 487916 h 506956"/>
              <a:gd name="connsiteX4507" fmla="*/ 165245 w 506956"/>
              <a:gd name="connsiteY4507" fmla="*/ 497110 h 506956"/>
              <a:gd name="connsiteX4508" fmla="*/ 171556 w 506956"/>
              <a:gd name="connsiteY4508" fmla="*/ 506957 h 506956"/>
              <a:gd name="connsiteX4509" fmla="*/ 167394 w 506956"/>
              <a:gd name="connsiteY4509" fmla="*/ 506957 h 506956"/>
              <a:gd name="connsiteX4510" fmla="*/ 163178 w 506956"/>
              <a:gd name="connsiteY4510" fmla="*/ 500265 h 506956"/>
              <a:gd name="connsiteX4511" fmla="*/ 188978 w 506956"/>
              <a:gd name="connsiteY4511" fmla="*/ 500265 h 506956"/>
              <a:gd name="connsiteX4512" fmla="*/ 184762 w 506956"/>
              <a:gd name="connsiteY4512" fmla="*/ 506957 h 506956"/>
              <a:gd name="connsiteX4513" fmla="*/ 180601 w 506956"/>
              <a:gd name="connsiteY4513" fmla="*/ 506957 h 506956"/>
              <a:gd name="connsiteX4514" fmla="*/ 186911 w 506956"/>
              <a:gd name="connsiteY4514" fmla="*/ 497110 h 506956"/>
              <a:gd name="connsiteX4515" fmla="*/ 181009 w 506956"/>
              <a:gd name="connsiteY4515" fmla="*/ 487916 h 506956"/>
              <a:gd name="connsiteX4516" fmla="*/ 185170 w 506956"/>
              <a:gd name="connsiteY4516" fmla="*/ 487916 h 506956"/>
              <a:gd name="connsiteX4517" fmla="*/ 188978 w 506956"/>
              <a:gd name="connsiteY4517" fmla="*/ 493901 h 506956"/>
              <a:gd name="connsiteX4518" fmla="*/ 192786 w 506956"/>
              <a:gd name="connsiteY4518" fmla="*/ 487916 h 506956"/>
              <a:gd name="connsiteX4519" fmla="*/ 196948 w 506956"/>
              <a:gd name="connsiteY4519" fmla="*/ 487916 h 506956"/>
              <a:gd name="connsiteX4520" fmla="*/ 191045 w 506956"/>
              <a:gd name="connsiteY4520" fmla="*/ 497110 h 506956"/>
              <a:gd name="connsiteX4521" fmla="*/ 197356 w 506956"/>
              <a:gd name="connsiteY4521" fmla="*/ 506957 h 506956"/>
              <a:gd name="connsiteX4522" fmla="*/ 193194 w 506956"/>
              <a:gd name="connsiteY4522" fmla="*/ 506957 h 506956"/>
              <a:gd name="connsiteX4523" fmla="*/ 188978 w 506956"/>
              <a:gd name="connsiteY4523" fmla="*/ 500265 h 506956"/>
              <a:gd name="connsiteX4524" fmla="*/ 214778 w 506956"/>
              <a:gd name="connsiteY4524" fmla="*/ 500265 h 506956"/>
              <a:gd name="connsiteX4525" fmla="*/ 210562 w 506956"/>
              <a:gd name="connsiteY4525" fmla="*/ 506957 h 506956"/>
              <a:gd name="connsiteX4526" fmla="*/ 206401 w 506956"/>
              <a:gd name="connsiteY4526" fmla="*/ 506957 h 506956"/>
              <a:gd name="connsiteX4527" fmla="*/ 212711 w 506956"/>
              <a:gd name="connsiteY4527" fmla="*/ 497110 h 506956"/>
              <a:gd name="connsiteX4528" fmla="*/ 206809 w 506956"/>
              <a:gd name="connsiteY4528" fmla="*/ 487916 h 506956"/>
              <a:gd name="connsiteX4529" fmla="*/ 210970 w 506956"/>
              <a:gd name="connsiteY4529" fmla="*/ 487916 h 506956"/>
              <a:gd name="connsiteX4530" fmla="*/ 214778 w 506956"/>
              <a:gd name="connsiteY4530" fmla="*/ 493901 h 506956"/>
              <a:gd name="connsiteX4531" fmla="*/ 218586 w 506956"/>
              <a:gd name="connsiteY4531" fmla="*/ 487916 h 506956"/>
              <a:gd name="connsiteX4532" fmla="*/ 222748 w 506956"/>
              <a:gd name="connsiteY4532" fmla="*/ 487916 h 506956"/>
              <a:gd name="connsiteX4533" fmla="*/ 216846 w 506956"/>
              <a:gd name="connsiteY4533" fmla="*/ 497110 h 506956"/>
              <a:gd name="connsiteX4534" fmla="*/ 223156 w 506956"/>
              <a:gd name="connsiteY4534" fmla="*/ 506957 h 506956"/>
              <a:gd name="connsiteX4535" fmla="*/ 218994 w 506956"/>
              <a:gd name="connsiteY4535" fmla="*/ 506957 h 506956"/>
              <a:gd name="connsiteX4536" fmla="*/ 214778 w 506956"/>
              <a:gd name="connsiteY4536" fmla="*/ 500265 h 506956"/>
              <a:gd name="connsiteX4537" fmla="*/ 240578 w 506956"/>
              <a:gd name="connsiteY4537" fmla="*/ 500265 h 506956"/>
              <a:gd name="connsiteX4538" fmla="*/ 236362 w 506956"/>
              <a:gd name="connsiteY4538" fmla="*/ 506957 h 506956"/>
              <a:gd name="connsiteX4539" fmla="*/ 232201 w 506956"/>
              <a:gd name="connsiteY4539" fmla="*/ 506957 h 506956"/>
              <a:gd name="connsiteX4540" fmla="*/ 238511 w 506956"/>
              <a:gd name="connsiteY4540" fmla="*/ 497110 h 506956"/>
              <a:gd name="connsiteX4541" fmla="*/ 232609 w 506956"/>
              <a:gd name="connsiteY4541" fmla="*/ 487916 h 506956"/>
              <a:gd name="connsiteX4542" fmla="*/ 236770 w 506956"/>
              <a:gd name="connsiteY4542" fmla="*/ 487916 h 506956"/>
              <a:gd name="connsiteX4543" fmla="*/ 240578 w 506956"/>
              <a:gd name="connsiteY4543" fmla="*/ 493901 h 506956"/>
              <a:gd name="connsiteX4544" fmla="*/ 244386 w 506956"/>
              <a:gd name="connsiteY4544" fmla="*/ 487916 h 506956"/>
              <a:gd name="connsiteX4545" fmla="*/ 248548 w 506956"/>
              <a:gd name="connsiteY4545" fmla="*/ 487916 h 506956"/>
              <a:gd name="connsiteX4546" fmla="*/ 242646 w 506956"/>
              <a:gd name="connsiteY4546" fmla="*/ 497110 h 506956"/>
              <a:gd name="connsiteX4547" fmla="*/ 248956 w 506956"/>
              <a:gd name="connsiteY4547" fmla="*/ 506957 h 506956"/>
              <a:gd name="connsiteX4548" fmla="*/ 244794 w 506956"/>
              <a:gd name="connsiteY4548" fmla="*/ 506957 h 506956"/>
              <a:gd name="connsiteX4549" fmla="*/ 240578 w 506956"/>
              <a:gd name="connsiteY4549" fmla="*/ 500265 h 506956"/>
              <a:gd name="connsiteX4550" fmla="*/ 266378 w 506956"/>
              <a:gd name="connsiteY4550" fmla="*/ 500265 h 506956"/>
              <a:gd name="connsiteX4551" fmla="*/ 262162 w 506956"/>
              <a:gd name="connsiteY4551" fmla="*/ 506957 h 506956"/>
              <a:gd name="connsiteX4552" fmla="*/ 258001 w 506956"/>
              <a:gd name="connsiteY4552" fmla="*/ 506957 h 506956"/>
              <a:gd name="connsiteX4553" fmla="*/ 264311 w 506956"/>
              <a:gd name="connsiteY4553" fmla="*/ 497110 h 506956"/>
              <a:gd name="connsiteX4554" fmla="*/ 258409 w 506956"/>
              <a:gd name="connsiteY4554" fmla="*/ 487916 h 506956"/>
              <a:gd name="connsiteX4555" fmla="*/ 262570 w 506956"/>
              <a:gd name="connsiteY4555" fmla="*/ 487916 h 506956"/>
              <a:gd name="connsiteX4556" fmla="*/ 266378 w 506956"/>
              <a:gd name="connsiteY4556" fmla="*/ 493901 h 506956"/>
              <a:gd name="connsiteX4557" fmla="*/ 270187 w 506956"/>
              <a:gd name="connsiteY4557" fmla="*/ 487916 h 506956"/>
              <a:gd name="connsiteX4558" fmla="*/ 274348 w 506956"/>
              <a:gd name="connsiteY4558" fmla="*/ 487916 h 506956"/>
              <a:gd name="connsiteX4559" fmla="*/ 268446 w 506956"/>
              <a:gd name="connsiteY4559" fmla="*/ 497110 h 506956"/>
              <a:gd name="connsiteX4560" fmla="*/ 274756 w 506956"/>
              <a:gd name="connsiteY4560" fmla="*/ 506957 h 506956"/>
              <a:gd name="connsiteX4561" fmla="*/ 270595 w 506956"/>
              <a:gd name="connsiteY4561" fmla="*/ 506957 h 506956"/>
              <a:gd name="connsiteX4562" fmla="*/ 266378 w 506956"/>
              <a:gd name="connsiteY4562" fmla="*/ 500265 h 506956"/>
              <a:gd name="connsiteX4563" fmla="*/ 292179 w 506956"/>
              <a:gd name="connsiteY4563" fmla="*/ 500265 h 506956"/>
              <a:gd name="connsiteX4564" fmla="*/ 287962 w 506956"/>
              <a:gd name="connsiteY4564" fmla="*/ 506957 h 506956"/>
              <a:gd name="connsiteX4565" fmla="*/ 283801 w 506956"/>
              <a:gd name="connsiteY4565" fmla="*/ 506957 h 506956"/>
              <a:gd name="connsiteX4566" fmla="*/ 290111 w 506956"/>
              <a:gd name="connsiteY4566" fmla="*/ 497110 h 506956"/>
              <a:gd name="connsiteX4567" fmla="*/ 284209 w 506956"/>
              <a:gd name="connsiteY4567" fmla="*/ 487916 h 506956"/>
              <a:gd name="connsiteX4568" fmla="*/ 288370 w 506956"/>
              <a:gd name="connsiteY4568" fmla="*/ 487916 h 506956"/>
              <a:gd name="connsiteX4569" fmla="*/ 292179 w 506956"/>
              <a:gd name="connsiteY4569" fmla="*/ 493901 h 506956"/>
              <a:gd name="connsiteX4570" fmla="*/ 295987 w 506956"/>
              <a:gd name="connsiteY4570" fmla="*/ 487916 h 506956"/>
              <a:gd name="connsiteX4571" fmla="*/ 300148 w 506956"/>
              <a:gd name="connsiteY4571" fmla="*/ 487916 h 506956"/>
              <a:gd name="connsiteX4572" fmla="*/ 294246 w 506956"/>
              <a:gd name="connsiteY4572" fmla="*/ 497110 h 506956"/>
              <a:gd name="connsiteX4573" fmla="*/ 300556 w 506956"/>
              <a:gd name="connsiteY4573" fmla="*/ 506957 h 506956"/>
              <a:gd name="connsiteX4574" fmla="*/ 296395 w 506956"/>
              <a:gd name="connsiteY4574" fmla="*/ 506957 h 506956"/>
              <a:gd name="connsiteX4575" fmla="*/ 292179 w 506956"/>
              <a:gd name="connsiteY4575" fmla="*/ 500265 h 506956"/>
              <a:gd name="connsiteX4576" fmla="*/ 317979 w 506956"/>
              <a:gd name="connsiteY4576" fmla="*/ 500265 h 506956"/>
              <a:gd name="connsiteX4577" fmla="*/ 313762 w 506956"/>
              <a:gd name="connsiteY4577" fmla="*/ 506957 h 506956"/>
              <a:gd name="connsiteX4578" fmla="*/ 309601 w 506956"/>
              <a:gd name="connsiteY4578" fmla="*/ 506957 h 506956"/>
              <a:gd name="connsiteX4579" fmla="*/ 315911 w 506956"/>
              <a:gd name="connsiteY4579" fmla="*/ 497110 h 506956"/>
              <a:gd name="connsiteX4580" fmla="*/ 310009 w 506956"/>
              <a:gd name="connsiteY4580" fmla="*/ 487916 h 506956"/>
              <a:gd name="connsiteX4581" fmla="*/ 314170 w 506956"/>
              <a:gd name="connsiteY4581" fmla="*/ 487916 h 506956"/>
              <a:gd name="connsiteX4582" fmla="*/ 317979 w 506956"/>
              <a:gd name="connsiteY4582" fmla="*/ 493901 h 506956"/>
              <a:gd name="connsiteX4583" fmla="*/ 321787 w 506956"/>
              <a:gd name="connsiteY4583" fmla="*/ 487916 h 506956"/>
              <a:gd name="connsiteX4584" fmla="*/ 325948 w 506956"/>
              <a:gd name="connsiteY4584" fmla="*/ 487916 h 506956"/>
              <a:gd name="connsiteX4585" fmla="*/ 320046 w 506956"/>
              <a:gd name="connsiteY4585" fmla="*/ 497110 h 506956"/>
              <a:gd name="connsiteX4586" fmla="*/ 326356 w 506956"/>
              <a:gd name="connsiteY4586" fmla="*/ 506957 h 506956"/>
              <a:gd name="connsiteX4587" fmla="*/ 322195 w 506956"/>
              <a:gd name="connsiteY4587" fmla="*/ 506957 h 506956"/>
              <a:gd name="connsiteX4588" fmla="*/ 317979 w 506956"/>
              <a:gd name="connsiteY4588" fmla="*/ 500265 h 506956"/>
              <a:gd name="connsiteX4589" fmla="*/ 343779 w 506956"/>
              <a:gd name="connsiteY4589" fmla="*/ 500265 h 506956"/>
              <a:gd name="connsiteX4590" fmla="*/ 339563 w 506956"/>
              <a:gd name="connsiteY4590" fmla="*/ 506957 h 506956"/>
              <a:gd name="connsiteX4591" fmla="*/ 335401 w 506956"/>
              <a:gd name="connsiteY4591" fmla="*/ 506957 h 506956"/>
              <a:gd name="connsiteX4592" fmla="*/ 341711 w 506956"/>
              <a:gd name="connsiteY4592" fmla="*/ 497110 h 506956"/>
              <a:gd name="connsiteX4593" fmla="*/ 335809 w 506956"/>
              <a:gd name="connsiteY4593" fmla="*/ 487916 h 506956"/>
              <a:gd name="connsiteX4594" fmla="*/ 339971 w 506956"/>
              <a:gd name="connsiteY4594" fmla="*/ 487916 h 506956"/>
              <a:gd name="connsiteX4595" fmla="*/ 343779 w 506956"/>
              <a:gd name="connsiteY4595" fmla="*/ 493901 h 506956"/>
              <a:gd name="connsiteX4596" fmla="*/ 347587 w 506956"/>
              <a:gd name="connsiteY4596" fmla="*/ 487916 h 506956"/>
              <a:gd name="connsiteX4597" fmla="*/ 351748 w 506956"/>
              <a:gd name="connsiteY4597" fmla="*/ 487916 h 506956"/>
              <a:gd name="connsiteX4598" fmla="*/ 345846 w 506956"/>
              <a:gd name="connsiteY4598" fmla="*/ 497110 h 506956"/>
              <a:gd name="connsiteX4599" fmla="*/ 352156 w 506956"/>
              <a:gd name="connsiteY4599" fmla="*/ 506957 h 506956"/>
              <a:gd name="connsiteX4600" fmla="*/ 347995 w 506956"/>
              <a:gd name="connsiteY4600" fmla="*/ 506957 h 506956"/>
              <a:gd name="connsiteX4601" fmla="*/ 343779 w 506956"/>
              <a:gd name="connsiteY4601" fmla="*/ 500265 h 506956"/>
              <a:gd name="connsiteX4602" fmla="*/ 369579 w 506956"/>
              <a:gd name="connsiteY4602" fmla="*/ 500265 h 506956"/>
              <a:gd name="connsiteX4603" fmla="*/ 365363 w 506956"/>
              <a:gd name="connsiteY4603" fmla="*/ 506957 h 506956"/>
              <a:gd name="connsiteX4604" fmla="*/ 361201 w 506956"/>
              <a:gd name="connsiteY4604" fmla="*/ 506957 h 506956"/>
              <a:gd name="connsiteX4605" fmla="*/ 367511 w 506956"/>
              <a:gd name="connsiteY4605" fmla="*/ 497110 h 506956"/>
              <a:gd name="connsiteX4606" fmla="*/ 361609 w 506956"/>
              <a:gd name="connsiteY4606" fmla="*/ 487916 h 506956"/>
              <a:gd name="connsiteX4607" fmla="*/ 365771 w 506956"/>
              <a:gd name="connsiteY4607" fmla="*/ 487916 h 506956"/>
              <a:gd name="connsiteX4608" fmla="*/ 369579 w 506956"/>
              <a:gd name="connsiteY4608" fmla="*/ 493901 h 506956"/>
              <a:gd name="connsiteX4609" fmla="*/ 373387 w 506956"/>
              <a:gd name="connsiteY4609" fmla="*/ 487916 h 506956"/>
              <a:gd name="connsiteX4610" fmla="*/ 377548 w 506956"/>
              <a:gd name="connsiteY4610" fmla="*/ 487916 h 506956"/>
              <a:gd name="connsiteX4611" fmla="*/ 371646 w 506956"/>
              <a:gd name="connsiteY4611" fmla="*/ 497110 h 506956"/>
              <a:gd name="connsiteX4612" fmla="*/ 377956 w 506956"/>
              <a:gd name="connsiteY4612" fmla="*/ 506957 h 506956"/>
              <a:gd name="connsiteX4613" fmla="*/ 373795 w 506956"/>
              <a:gd name="connsiteY4613" fmla="*/ 506957 h 506956"/>
              <a:gd name="connsiteX4614" fmla="*/ 369579 w 506956"/>
              <a:gd name="connsiteY4614" fmla="*/ 500265 h 506956"/>
              <a:gd name="connsiteX4615" fmla="*/ 395379 w 506956"/>
              <a:gd name="connsiteY4615" fmla="*/ 500265 h 506956"/>
              <a:gd name="connsiteX4616" fmla="*/ 391163 w 506956"/>
              <a:gd name="connsiteY4616" fmla="*/ 506957 h 506956"/>
              <a:gd name="connsiteX4617" fmla="*/ 387001 w 506956"/>
              <a:gd name="connsiteY4617" fmla="*/ 506957 h 506956"/>
              <a:gd name="connsiteX4618" fmla="*/ 393312 w 506956"/>
              <a:gd name="connsiteY4618" fmla="*/ 497110 h 506956"/>
              <a:gd name="connsiteX4619" fmla="*/ 387409 w 506956"/>
              <a:gd name="connsiteY4619" fmla="*/ 487916 h 506956"/>
              <a:gd name="connsiteX4620" fmla="*/ 391571 w 506956"/>
              <a:gd name="connsiteY4620" fmla="*/ 487916 h 506956"/>
              <a:gd name="connsiteX4621" fmla="*/ 395379 w 506956"/>
              <a:gd name="connsiteY4621" fmla="*/ 493901 h 506956"/>
              <a:gd name="connsiteX4622" fmla="*/ 399187 w 506956"/>
              <a:gd name="connsiteY4622" fmla="*/ 487916 h 506956"/>
              <a:gd name="connsiteX4623" fmla="*/ 403348 w 506956"/>
              <a:gd name="connsiteY4623" fmla="*/ 487916 h 506956"/>
              <a:gd name="connsiteX4624" fmla="*/ 397446 w 506956"/>
              <a:gd name="connsiteY4624" fmla="*/ 497110 h 506956"/>
              <a:gd name="connsiteX4625" fmla="*/ 403756 w 506956"/>
              <a:gd name="connsiteY4625" fmla="*/ 506957 h 506956"/>
              <a:gd name="connsiteX4626" fmla="*/ 399595 w 506956"/>
              <a:gd name="connsiteY4626" fmla="*/ 506957 h 506956"/>
              <a:gd name="connsiteX4627" fmla="*/ 395379 w 506956"/>
              <a:gd name="connsiteY4627" fmla="*/ 500265 h 506956"/>
              <a:gd name="connsiteX4628" fmla="*/ 421179 w 506956"/>
              <a:gd name="connsiteY4628" fmla="*/ 500265 h 506956"/>
              <a:gd name="connsiteX4629" fmla="*/ 416963 w 506956"/>
              <a:gd name="connsiteY4629" fmla="*/ 506957 h 506956"/>
              <a:gd name="connsiteX4630" fmla="*/ 412801 w 506956"/>
              <a:gd name="connsiteY4630" fmla="*/ 506957 h 506956"/>
              <a:gd name="connsiteX4631" fmla="*/ 419112 w 506956"/>
              <a:gd name="connsiteY4631" fmla="*/ 497110 h 506956"/>
              <a:gd name="connsiteX4632" fmla="*/ 413209 w 506956"/>
              <a:gd name="connsiteY4632" fmla="*/ 487916 h 506956"/>
              <a:gd name="connsiteX4633" fmla="*/ 417371 w 506956"/>
              <a:gd name="connsiteY4633" fmla="*/ 487916 h 506956"/>
              <a:gd name="connsiteX4634" fmla="*/ 421179 w 506956"/>
              <a:gd name="connsiteY4634" fmla="*/ 493901 h 506956"/>
              <a:gd name="connsiteX4635" fmla="*/ 424987 w 506956"/>
              <a:gd name="connsiteY4635" fmla="*/ 487916 h 506956"/>
              <a:gd name="connsiteX4636" fmla="*/ 429149 w 506956"/>
              <a:gd name="connsiteY4636" fmla="*/ 487916 h 506956"/>
              <a:gd name="connsiteX4637" fmla="*/ 423246 w 506956"/>
              <a:gd name="connsiteY4637" fmla="*/ 497110 h 506956"/>
              <a:gd name="connsiteX4638" fmla="*/ 429557 w 506956"/>
              <a:gd name="connsiteY4638" fmla="*/ 506957 h 506956"/>
              <a:gd name="connsiteX4639" fmla="*/ 425395 w 506956"/>
              <a:gd name="connsiteY4639" fmla="*/ 506957 h 506956"/>
              <a:gd name="connsiteX4640" fmla="*/ 421179 w 506956"/>
              <a:gd name="connsiteY4640" fmla="*/ 500265 h 506956"/>
              <a:gd name="connsiteX4641" fmla="*/ 446979 w 506956"/>
              <a:gd name="connsiteY4641" fmla="*/ 500265 h 506956"/>
              <a:gd name="connsiteX4642" fmla="*/ 442763 w 506956"/>
              <a:gd name="connsiteY4642" fmla="*/ 506957 h 506956"/>
              <a:gd name="connsiteX4643" fmla="*/ 438601 w 506956"/>
              <a:gd name="connsiteY4643" fmla="*/ 506957 h 506956"/>
              <a:gd name="connsiteX4644" fmla="*/ 444912 w 506956"/>
              <a:gd name="connsiteY4644" fmla="*/ 497110 h 506956"/>
              <a:gd name="connsiteX4645" fmla="*/ 439009 w 506956"/>
              <a:gd name="connsiteY4645" fmla="*/ 487916 h 506956"/>
              <a:gd name="connsiteX4646" fmla="*/ 443171 w 506956"/>
              <a:gd name="connsiteY4646" fmla="*/ 487916 h 506956"/>
              <a:gd name="connsiteX4647" fmla="*/ 446979 w 506956"/>
              <a:gd name="connsiteY4647" fmla="*/ 493901 h 506956"/>
              <a:gd name="connsiteX4648" fmla="*/ 450787 w 506956"/>
              <a:gd name="connsiteY4648" fmla="*/ 487916 h 506956"/>
              <a:gd name="connsiteX4649" fmla="*/ 454949 w 506956"/>
              <a:gd name="connsiteY4649" fmla="*/ 487916 h 506956"/>
              <a:gd name="connsiteX4650" fmla="*/ 449046 w 506956"/>
              <a:gd name="connsiteY4650" fmla="*/ 497110 h 506956"/>
              <a:gd name="connsiteX4651" fmla="*/ 455357 w 506956"/>
              <a:gd name="connsiteY4651" fmla="*/ 506957 h 506956"/>
              <a:gd name="connsiteX4652" fmla="*/ 451195 w 506956"/>
              <a:gd name="connsiteY4652" fmla="*/ 506957 h 506956"/>
              <a:gd name="connsiteX4653" fmla="*/ 446979 w 506956"/>
              <a:gd name="connsiteY4653" fmla="*/ 500265 h 506956"/>
              <a:gd name="connsiteX4654" fmla="*/ 472779 w 506956"/>
              <a:gd name="connsiteY4654" fmla="*/ 500265 h 506956"/>
              <a:gd name="connsiteX4655" fmla="*/ 468563 w 506956"/>
              <a:gd name="connsiteY4655" fmla="*/ 506957 h 506956"/>
              <a:gd name="connsiteX4656" fmla="*/ 464401 w 506956"/>
              <a:gd name="connsiteY4656" fmla="*/ 506957 h 506956"/>
              <a:gd name="connsiteX4657" fmla="*/ 470712 w 506956"/>
              <a:gd name="connsiteY4657" fmla="*/ 497110 h 506956"/>
              <a:gd name="connsiteX4658" fmla="*/ 464809 w 506956"/>
              <a:gd name="connsiteY4658" fmla="*/ 487916 h 506956"/>
              <a:gd name="connsiteX4659" fmla="*/ 468971 w 506956"/>
              <a:gd name="connsiteY4659" fmla="*/ 487916 h 506956"/>
              <a:gd name="connsiteX4660" fmla="*/ 472779 w 506956"/>
              <a:gd name="connsiteY4660" fmla="*/ 493901 h 506956"/>
              <a:gd name="connsiteX4661" fmla="*/ 476587 w 506956"/>
              <a:gd name="connsiteY4661" fmla="*/ 487916 h 506956"/>
              <a:gd name="connsiteX4662" fmla="*/ 480749 w 506956"/>
              <a:gd name="connsiteY4662" fmla="*/ 487916 h 506956"/>
              <a:gd name="connsiteX4663" fmla="*/ 474846 w 506956"/>
              <a:gd name="connsiteY4663" fmla="*/ 497110 h 506956"/>
              <a:gd name="connsiteX4664" fmla="*/ 481157 w 506956"/>
              <a:gd name="connsiteY4664" fmla="*/ 506957 h 506956"/>
              <a:gd name="connsiteX4665" fmla="*/ 476995 w 506956"/>
              <a:gd name="connsiteY4665" fmla="*/ 506957 h 506956"/>
              <a:gd name="connsiteX4666" fmla="*/ 472779 w 506956"/>
              <a:gd name="connsiteY4666" fmla="*/ 500265 h 506956"/>
              <a:gd name="connsiteX4667" fmla="*/ 498579 w 506956"/>
              <a:gd name="connsiteY4667" fmla="*/ 500265 h 506956"/>
              <a:gd name="connsiteX4668" fmla="*/ 494363 w 506956"/>
              <a:gd name="connsiteY4668" fmla="*/ 506957 h 506956"/>
              <a:gd name="connsiteX4669" fmla="*/ 490201 w 506956"/>
              <a:gd name="connsiteY4669" fmla="*/ 506957 h 506956"/>
              <a:gd name="connsiteX4670" fmla="*/ 496512 w 506956"/>
              <a:gd name="connsiteY4670" fmla="*/ 497110 h 506956"/>
              <a:gd name="connsiteX4671" fmla="*/ 490609 w 506956"/>
              <a:gd name="connsiteY4671" fmla="*/ 487916 h 506956"/>
              <a:gd name="connsiteX4672" fmla="*/ 494771 w 506956"/>
              <a:gd name="connsiteY4672" fmla="*/ 487916 h 506956"/>
              <a:gd name="connsiteX4673" fmla="*/ 498579 w 506956"/>
              <a:gd name="connsiteY4673" fmla="*/ 493901 h 506956"/>
              <a:gd name="connsiteX4674" fmla="*/ 502387 w 506956"/>
              <a:gd name="connsiteY4674" fmla="*/ 487916 h 506956"/>
              <a:gd name="connsiteX4675" fmla="*/ 506549 w 506956"/>
              <a:gd name="connsiteY4675" fmla="*/ 487916 h 506956"/>
              <a:gd name="connsiteX4676" fmla="*/ 500646 w 506956"/>
              <a:gd name="connsiteY4676" fmla="*/ 497110 h 506956"/>
              <a:gd name="connsiteX4677" fmla="*/ 506957 w 506956"/>
              <a:gd name="connsiteY4677" fmla="*/ 506957 h 506956"/>
              <a:gd name="connsiteX4678" fmla="*/ 502795 w 506956"/>
              <a:gd name="connsiteY4678" fmla="*/ 506957 h 506956"/>
              <a:gd name="connsiteX4679" fmla="*/ 498579 w 506956"/>
              <a:gd name="connsiteY4679" fmla="*/ 500265 h 506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</a:cxnLst>
            <a:rect l="l" t="t" r="r" b="b"/>
            <a:pathLst>
              <a:path w="506956" h="506956">
                <a:moveTo>
                  <a:pt x="8378" y="12349"/>
                </a:moveTo>
                <a:lnTo>
                  <a:pt x="4162" y="19041"/>
                </a:lnTo>
                <a:lnTo>
                  <a:pt x="0" y="19041"/>
                </a:lnTo>
                <a:lnTo>
                  <a:pt x="6310" y="9194"/>
                </a:lnTo>
                <a:lnTo>
                  <a:pt x="408" y="0"/>
                </a:lnTo>
                <a:lnTo>
                  <a:pt x="4570" y="0"/>
                </a:lnTo>
                <a:lnTo>
                  <a:pt x="8378" y="5984"/>
                </a:lnTo>
                <a:lnTo>
                  <a:pt x="12186" y="0"/>
                </a:lnTo>
                <a:lnTo>
                  <a:pt x="16347" y="0"/>
                </a:lnTo>
                <a:lnTo>
                  <a:pt x="10445" y="9194"/>
                </a:lnTo>
                <a:lnTo>
                  <a:pt x="16755" y="19041"/>
                </a:lnTo>
                <a:lnTo>
                  <a:pt x="12594" y="19041"/>
                </a:lnTo>
                <a:lnTo>
                  <a:pt x="8378" y="12349"/>
                </a:lnTo>
                <a:close/>
                <a:moveTo>
                  <a:pt x="34178" y="12349"/>
                </a:moveTo>
                <a:lnTo>
                  <a:pt x="29962" y="19041"/>
                </a:lnTo>
                <a:lnTo>
                  <a:pt x="25800" y="19041"/>
                </a:lnTo>
                <a:lnTo>
                  <a:pt x="32110" y="9194"/>
                </a:lnTo>
                <a:lnTo>
                  <a:pt x="26208" y="0"/>
                </a:lnTo>
                <a:lnTo>
                  <a:pt x="30370" y="0"/>
                </a:lnTo>
                <a:lnTo>
                  <a:pt x="34178" y="5984"/>
                </a:lnTo>
                <a:lnTo>
                  <a:pt x="37986" y="0"/>
                </a:lnTo>
                <a:lnTo>
                  <a:pt x="42147" y="0"/>
                </a:lnTo>
                <a:lnTo>
                  <a:pt x="36245" y="9194"/>
                </a:lnTo>
                <a:lnTo>
                  <a:pt x="42555" y="19041"/>
                </a:lnTo>
                <a:lnTo>
                  <a:pt x="38394" y="19041"/>
                </a:lnTo>
                <a:lnTo>
                  <a:pt x="34178" y="12349"/>
                </a:lnTo>
                <a:close/>
                <a:moveTo>
                  <a:pt x="59978" y="12349"/>
                </a:moveTo>
                <a:lnTo>
                  <a:pt x="55762" y="19041"/>
                </a:lnTo>
                <a:lnTo>
                  <a:pt x="51600" y="19041"/>
                </a:lnTo>
                <a:lnTo>
                  <a:pt x="57911" y="9194"/>
                </a:lnTo>
                <a:lnTo>
                  <a:pt x="52008" y="0"/>
                </a:lnTo>
                <a:lnTo>
                  <a:pt x="56170" y="0"/>
                </a:lnTo>
                <a:lnTo>
                  <a:pt x="59978" y="5984"/>
                </a:lnTo>
                <a:lnTo>
                  <a:pt x="63786" y="0"/>
                </a:lnTo>
                <a:lnTo>
                  <a:pt x="67948" y="0"/>
                </a:lnTo>
                <a:lnTo>
                  <a:pt x="62045" y="9194"/>
                </a:lnTo>
                <a:lnTo>
                  <a:pt x="68356" y="19041"/>
                </a:lnTo>
                <a:lnTo>
                  <a:pt x="64194" y="19041"/>
                </a:lnTo>
                <a:lnTo>
                  <a:pt x="59978" y="12349"/>
                </a:lnTo>
                <a:close/>
                <a:moveTo>
                  <a:pt x="85778" y="12349"/>
                </a:moveTo>
                <a:lnTo>
                  <a:pt x="81562" y="19041"/>
                </a:lnTo>
                <a:lnTo>
                  <a:pt x="77400" y="19041"/>
                </a:lnTo>
                <a:lnTo>
                  <a:pt x="83711" y="9194"/>
                </a:lnTo>
                <a:lnTo>
                  <a:pt x="77808" y="0"/>
                </a:lnTo>
                <a:lnTo>
                  <a:pt x="81970" y="0"/>
                </a:lnTo>
                <a:lnTo>
                  <a:pt x="85778" y="5984"/>
                </a:lnTo>
                <a:lnTo>
                  <a:pt x="89586" y="0"/>
                </a:lnTo>
                <a:lnTo>
                  <a:pt x="93748" y="0"/>
                </a:lnTo>
                <a:lnTo>
                  <a:pt x="87845" y="9194"/>
                </a:lnTo>
                <a:lnTo>
                  <a:pt x="94156" y="19041"/>
                </a:lnTo>
                <a:lnTo>
                  <a:pt x="89994" y="19041"/>
                </a:lnTo>
                <a:lnTo>
                  <a:pt x="85778" y="12349"/>
                </a:lnTo>
                <a:close/>
                <a:moveTo>
                  <a:pt x="111578" y="12349"/>
                </a:moveTo>
                <a:lnTo>
                  <a:pt x="107362" y="19041"/>
                </a:lnTo>
                <a:lnTo>
                  <a:pt x="103200" y="19041"/>
                </a:lnTo>
                <a:lnTo>
                  <a:pt x="109511" y="9194"/>
                </a:lnTo>
                <a:lnTo>
                  <a:pt x="103608" y="0"/>
                </a:lnTo>
                <a:lnTo>
                  <a:pt x="107770" y="0"/>
                </a:lnTo>
                <a:lnTo>
                  <a:pt x="111578" y="5984"/>
                </a:lnTo>
                <a:lnTo>
                  <a:pt x="115386" y="0"/>
                </a:lnTo>
                <a:lnTo>
                  <a:pt x="119548" y="0"/>
                </a:lnTo>
                <a:lnTo>
                  <a:pt x="113645" y="9194"/>
                </a:lnTo>
                <a:lnTo>
                  <a:pt x="119956" y="19041"/>
                </a:lnTo>
                <a:lnTo>
                  <a:pt x="115794" y="19041"/>
                </a:lnTo>
                <a:lnTo>
                  <a:pt x="111578" y="12349"/>
                </a:lnTo>
                <a:close/>
                <a:moveTo>
                  <a:pt x="137378" y="12349"/>
                </a:moveTo>
                <a:lnTo>
                  <a:pt x="133162" y="19041"/>
                </a:lnTo>
                <a:lnTo>
                  <a:pt x="129000" y="19041"/>
                </a:lnTo>
                <a:lnTo>
                  <a:pt x="135311" y="9194"/>
                </a:lnTo>
                <a:lnTo>
                  <a:pt x="129408" y="0"/>
                </a:lnTo>
                <a:lnTo>
                  <a:pt x="133570" y="0"/>
                </a:lnTo>
                <a:lnTo>
                  <a:pt x="137378" y="5984"/>
                </a:lnTo>
                <a:lnTo>
                  <a:pt x="141186" y="0"/>
                </a:lnTo>
                <a:lnTo>
                  <a:pt x="145348" y="0"/>
                </a:lnTo>
                <a:lnTo>
                  <a:pt x="139445" y="9194"/>
                </a:lnTo>
                <a:lnTo>
                  <a:pt x="145756" y="19041"/>
                </a:lnTo>
                <a:lnTo>
                  <a:pt x="141594" y="19041"/>
                </a:lnTo>
                <a:lnTo>
                  <a:pt x="137378" y="12349"/>
                </a:lnTo>
                <a:close/>
                <a:moveTo>
                  <a:pt x="163178" y="12349"/>
                </a:moveTo>
                <a:lnTo>
                  <a:pt x="158962" y="19041"/>
                </a:lnTo>
                <a:lnTo>
                  <a:pt x="154800" y="19041"/>
                </a:lnTo>
                <a:lnTo>
                  <a:pt x="161111" y="9194"/>
                </a:lnTo>
                <a:lnTo>
                  <a:pt x="155208" y="0"/>
                </a:lnTo>
                <a:lnTo>
                  <a:pt x="159370" y="0"/>
                </a:lnTo>
                <a:lnTo>
                  <a:pt x="163178" y="5984"/>
                </a:lnTo>
                <a:lnTo>
                  <a:pt x="166986" y="0"/>
                </a:lnTo>
                <a:lnTo>
                  <a:pt x="171148" y="0"/>
                </a:lnTo>
                <a:lnTo>
                  <a:pt x="165245" y="9194"/>
                </a:lnTo>
                <a:lnTo>
                  <a:pt x="171556" y="19041"/>
                </a:lnTo>
                <a:lnTo>
                  <a:pt x="167394" y="19041"/>
                </a:lnTo>
                <a:lnTo>
                  <a:pt x="163178" y="12349"/>
                </a:lnTo>
                <a:close/>
                <a:moveTo>
                  <a:pt x="188978" y="12349"/>
                </a:moveTo>
                <a:lnTo>
                  <a:pt x="184762" y="19041"/>
                </a:lnTo>
                <a:lnTo>
                  <a:pt x="180601" y="19041"/>
                </a:lnTo>
                <a:lnTo>
                  <a:pt x="186911" y="9194"/>
                </a:lnTo>
                <a:lnTo>
                  <a:pt x="181009" y="0"/>
                </a:lnTo>
                <a:lnTo>
                  <a:pt x="185170" y="0"/>
                </a:lnTo>
                <a:lnTo>
                  <a:pt x="188978" y="5984"/>
                </a:lnTo>
                <a:lnTo>
                  <a:pt x="192786" y="0"/>
                </a:lnTo>
                <a:lnTo>
                  <a:pt x="196948" y="0"/>
                </a:lnTo>
                <a:lnTo>
                  <a:pt x="191045" y="9194"/>
                </a:lnTo>
                <a:lnTo>
                  <a:pt x="197356" y="19041"/>
                </a:lnTo>
                <a:lnTo>
                  <a:pt x="193194" y="19041"/>
                </a:lnTo>
                <a:lnTo>
                  <a:pt x="188978" y="12349"/>
                </a:lnTo>
                <a:close/>
                <a:moveTo>
                  <a:pt x="214778" y="12349"/>
                </a:moveTo>
                <a:lnTo>
                  <a:pt x="210562" y="19041"/>
                </a:lnTo>
                <a:lnTo>
                  <a:pt x="206401" y="19041"/>
                </a:lnTo>
                <a:lnTo>
                  <a:pt x="212711" y="9194"/>
                </a:lnTo>
                <a:lnTo>
                  <a:pt x="206809" y="0"/>
                </a:lnTo>
                <a:lnTo>
                  <a:pt x="210970" y="0"/>
                </a:lnTo>
                <a:lnTo>
                  <a:pt x="214778" y="5984"/>
                </a:lnTo>
                <a:lnTo>
                  <a:pt x="218586" y="0"/>
                </a:lnTo>
                <a:lnTo>
                  <a:pt x="222748" y="0"/>
                </a:lnTo>
                <a:lnTo>
                  <a:pt x="216846" y="9194"/>
                </a:lnTo>
                <a:lnTo>
                  <a:pt x="223156" y="19041"/>
                </a:lnTo>
                <a:lnTo>
                  <a:pt x="218994" y="19041"/>
                </a:lnTo>
                <a:lnTo>
                  <a:pt x="214778" y="12349"/>
                </a:lnTo>
                <a:close/>
                <a:moveTo>
                  <a:pt x="240578" y="12349"/>
                </a:moveTo>
                <a:lnTo>
                  <a:pt x="236362" y="19041"/>
                </a:lnTo>
                <a:lnTo>
                  <a:pt x="232201" y="19041"/>
                </a:lnTo>
                <a:lnTo>
                  <a:pt x="238511" y="9194"/>
                </a:lnTo>
                <a:lnTo>
                  <a:pt x="232609" y="0"/>
                </a:lnTo>
                <a:lnTo>
                  <a:pt x="236770" y="0"/>
                </a:lnTo>
                <a:lnTo>
                  <a:pt x="240578" y="5984"/>
                </a:lnTo>
                <a:lnTo>
                  <a:pt x="244386" y="0"/>
                </a:lnTo>
                <a:lnTo>
                  <a:pt x="248548" y="0"/>
                </a:lnTo>
                <a:lnTo>
                  <a:pt x="242646" y="9194"/>
                </a:lnTo>
                <a:lnTo>
                  <a:pt x="248956" y="19041"/>
                </a:lnTo>
                <a:lnTo>
                  <a:pt x="244794" y="19041"/>
                </a:lnTo>
                <a:lnTo>
                  <a:pt x="240578" y="12349"/>
                </a:lnTo>
                <a:close/>
                <a:moveTo>
                  <a:pt x="266378" y="12349"/>
                </a:moveTo>
                <a:lnTo>
                  <a:pt x="262162" y="19041"/>
                </a:lnTo>
                <a:lnTo>
                  <a:pt x="258001" y="19041"/>
                </a:lnTo>
                <a:lnTo>
                  <a:pt x="264311" y="9194"/>
                </a:lnTo>
                <a:lnTo>
                  <a:pt x="258409" y="0"/>
                </a:lnTo>
                <a:lnTo>
                  <a:pt x="262570" y="0"/>
                </a:lnTo>
                <a:lnTo>
                  <a:pt x="266378" y="5984"/>
                </a:lnTo>
                <a:lnTo>
                  <a:pt x="270187" y="0"/>
                </a:lnTo>
                <a:lnTo>
                  <a:pt x="274348" y="0"/>
                </a:lnTo>
                <a:lnTo>
                  <a:pt x="268446" y="9194"/>
                </a:lnTo>
                <a:lnTo>
                  <a:pt x="274756" y="19041"/>
                </a:lnTo>
                <a:lnTo>
                  <a:pt x="270595" y="19041"/>
                </a:lnTo>
                <a:lnTo>
                  <a:pt x="266378" y="12349"/>
                </a:lnTo>
                <a:close/>
                <a:moveTo>
                  <a:pt x="292179" y="12349"/>
                </a:moveTo>
                <a:lnTo>
                  <a:pt x="287962" y="19041"/>
                </a:lnTo>
                <a:lnTo>
                  <a:pt x="283801" y="19041"/>
                </a:lnTo>
                <a:lnTo>
                  <a:pt x="290111" y="9194"/>
                </a:lnTo>
                <a:lnTo>
                  <a:pt x="284209" y="0"/>
                </a:lnTo>
                <a:lnTo>
                  <a:pt x="288370" y="0"/>
                </a:lnTo>
                <a:lnTo>
                  <a:pt x="292179" y="5984"/>
                </a:lnTo>
                <a:lnTo>
                  <a:pt x="295987" y="0"/>
                </a:lnTo>
                <a:lnTo>
                  <a:pt x="300148" y="0"/>
                </a:lnTo>
                <a:lnTo>
                  <a:pt x="294246" y="9194"/>
                </a:lnTo>
                <a:lnTo>
                  <a:pt x="300556" y="19041"/>
                </a:lnTo>
                <a:lnTo>
                  <a:pt x="296395" y="19041"/>
                </a:lnTo>
                <a:lnTo>
                  <a:pt x="292179" y="12349"/>
                </a:lnTo>
                <a:close/>
                <a:moveTo>
                  <a:pt x="317979" y="12349"/>
                </a:moveTo>
                <a:lnTo>
                  <a:pt x="313762" y="19041"/>
                </a:lnTo>
                <a:lnTo>
                  <a:pt x="309601" y="19041"/>
                </a:lnTo>
                <a:lnTo>
                  <a:pt x="315911" y="9194"/>
                </a:lnTo>
                <a:lnTo>
                  <a:pt x="310009" y="0"/>
                </a:lnTo>
                <a:lnTo>
                  <a:pt x="314170" y="0"/>
                </a:lnTo>
                <a:lnTo>
                  <a:pt x="317979" y="5984"/>
                </a:lnTo>
                <a:lnTo>
                  <a:pt x="321787" y="0"/>
                </a:lnTo>
                <a:lnTo>
                  <a:pt x="325948" y="0"/>
                </a:lnTo>
                <a:lnTo>
                  <a:pt x="320046" y="9194"/>
                </a:lnTo>
                <a:lnTo>
                  <a:pt x="326356" y="19041"/>
                </a:lnTo>
                <a:lnTo>
                  <a:pt x="322195" y="19041"/>
                </a:lnTo>
                <a:lnTo>
                  <a:pt x="317979" y="12349"/>
                </a:lnTo>
                <a:close/>
                <a:moveTo>
                  <a:pt x="343779" y="12349"/>
                </a:moveTo>
                <a:lnTo>
                  <a:pt x="339563" y="19041"/>
                </a:lnTo>
                <a:lnTo>
                  <a:pt x="335401" y="19041"/>
                </a:lnTo>
                <a:lnTo>
                  <a:pt x="341711" y="9194"/>
                </a:lnTo>
                <a:lnTo>
                  <a:pt x="335809" y="0"/>
                </a:lnTo>
                <a:lnTo>
                  <a:pt x="339971" y="0"/>
                </a:lnTo>
                <a:lnTo>
                  <a:pt x="343779" y="5984"/>
                </a:lnTo>
                <a:lnTo>
                  <a:pt x="347587" y="0"/>
                </a:lnTo>
                <a:lnTo>
                  <a:pt x="351748" y="0"/>
                </a:lnTo>
                <a:lnTo>
                  <a:pt x="345846" y="9194"/>
                </a:lnTo>
                <a:lnTo>
                  <a:pt x="352156" y="19041"/>
                </a:lnTo>
                <a:lnTo>
                  <a:pt x="347995" y="19041"/>
                </a:lnTo>
                <a:lnTo>
                  <a:pt x="343779" y="12349"/>
                </a:lnTo>
                <a:close/>
                <a:moveTo>
                  <a:pt x="369579" y="12349"/>
                </a:moveTo>
                <a:lnTo>
                  <a:pt x="365363" y="19041"/>
                </a:lnTo>
                <a:lnTo>
                  <a:pt x="361201" y="19041"/>
                </a:lnTo>
                <a:lnTo>
                  <a:pt x="367511" y="9194"/>
                </a:lnTo>
                <a:lnTo>
                  <a:pt x="361609" y="0"/>
                </a:lnTo>
                <a:lnTo>
                  <a:pt x="365771" y="0"/>
                </a:lnTo>
                <a:lnTo>
                  <a:pt x="369579" y="5984"/>
                </a:lnTo>
                <a:lnTo>
                  <a:pt x="373387" y="0"/>
                </a:lnTo>
                <a:lnTo>
                  <a:pt x="377548" y="0"/>
                </a:lnTo>
                <a:lnTo>
                  <a:pt x="371646" y="9194"/>
                </a:lnTo>
                <a:lnTo>
                  <a:pt x="377956" y="19041"/>
                </a:lnTo>
                <a:lnTo>
                  <a:pt x="373795" y="19041"/>
                </a:lnTo>
                <a:lnTo>
                  <a:pt x="369579" y="12349"/>
                </a:lnTo>
                <a:close/>
                <a:moveTo>
                  <a:pt x="395379" y="12349"/>
                </a:moveTo>
                <a:lnTo>
                  <a:pt x="391163" y="19041"/>
                </a:lnTo>
                <a:lnTo>
                  <a:pt x="387001" y="19041"/>
                </a:lnTo>
                <a:lnTo>
                  <a:pt x="393312" y="9194"/>
                </a:lnTo>
                <a:lnTo>
                  <a:pt x="387409" y="0"/>
                </a:lnTo>
                <a:lnTo>
                  <a:pt x="391571" y="0"/>
                </a:lnTo>
                <a:lnTo>
                  <a:pt x="395379" y="5984"/>
                </a:lnTo>
                <a:lnTo>
                  <a:pt x="399187" y="0"/>
                </a:lnTo>
                <a:lnTo>
                  <a:pt x="403348" y="0"/>
                </a:lnTo>
                <a:lnTo>
                  <a:pt x="397446" y="9194"/>
                </a:lnTo>
                <a:lnTo>
                  <a:pt x="403756" y="19041"/>
                </a:lnTo>
                <a:lnTo>
                  <a:pt x="399595" y="19041"/>
                </a:lnTo>
                <a:lnTo>
                  <a:pt x="395379" y="12349"/>
                </a:lnTo>
                <a:close/>
                <a:moveTo>
                  <a:pt x="421179" y="12349"/>
                </a:moveTo>
                <a:lnTo>
                  <a:pt x="416963" y="19041"/>
                </a:lnTo>
                <a:lnTo>
                  <a:pt x="412801" y="19041"/>
                </a:lnTo>
                <a:lnTo>
                  <a:pt x="419112" y="9194"/>
                </a:lnTo>
                <a:lnTo>
                  <a:pt x="413209" y="0"/>
                </a:lnTo>
                <a:lnTo>
                  <a:pt x="417371" y="0"/>
                </a:lnTo>
                <a:lnTo>
                  <a:pt x="421179" y="5984"/>
                </a:lnTo>
                <a:lnTo>
                  <a:pt x="424987" y="0"/>
                </a:lnTo>
                <a:lnTo>
                  <a:pt x="429149" y="0"/>
                </a:lnTo>
                <a:lnTo>
                  <a:pt x="423246" y="9194"/>
                </a:lnTo>
                <a:lnTo>
                  <a:pt x="429557" y="19041"/>
                </a:lnTo>
                <a:lnTo>
                  <a:pt x="425395" y="19041"/>
                </a:lnTo>
                <a:lnTo>
                  <a:pt x="421179" y="12349"/>
                </a:lnTo>
                <a:close/>
                <a:moveTo>
                  <a:pt x="446979" y="12349"/>
                </a:moveTo>
                <a:lnTo>
                  <a:pt x="442763" y="19041"/>
                </a:lnTo>
                <a:lnTo>
                  <a:pt x="438601" y="19041"/>
                </a:lnTo>
                <a:lnTo>
                  <a:pt x="444912" y="9194"/>
                </a:lnTo>
                <a:lnTo>
                  <a:pt x="439009" y="0"/>
                </a:lnTo>
                <a:lnTo>
                  <a:pt x="443171" y="0"/>
                </a:lnTo>
                <a:lnTo>
                  <a:pt x="446979" y="5984"/>
                </a:lnTo>
                <a:lnTo>
                  <a:pt x="450787" y="0"/>
                </a:lnTo>
                <a:lnTo>
                  <a:pt x="454949" y="0"/>
                </a:lnTo>
                <a:lnTo>
                  <a:pt x="449046" y="9194"/>
                </a:lnTo>
                <a:lnTo>
                  <a:pt x="455357" y="19041"/>
                </a:lnTo>
                <a:lnTo>
                  <a:pt x="451195" y="19041"/>
                </a:lnTo>
                <a:lnTo>
                  <a:pt x="446979" y="12349"/>
                </a:lnTo>
                <a:close/>
                <a:moveTo>
                  <a:pt x="472779" y="12349"/>
                </a:moveTo>
                <a:lnTo>
                  <a:pt x="468563" y="19041"/>
                </a:lnTo>
                <a:lnTo>
                  <a:pt x="464401" y="19041"/>
                </a:lnTo>
                <a:lnTo>
                  <a:pt x="470712" y="9194"/>
                </a:lnTo>
                <a:lnTo>
                  <a:pt x="464809" y="0"/>
                </a:lnTo>
                <a:lnTo>
                  <a:pt x="468971" y="0"/>
                </a:lnTo>
                <a:lnTo>
                  <a:pt x="472779" y="5984"/>
                </a:lnTo>
                <a:lnTo>
                  <a:pt x="476587" y="0"/>
                </a:lnTo>
                <a:lnTo>
                  <a:pt x="480749" y="0"/>
                </a:lnTo>
                <a:lnTo>
                  <a:pt x="474846" y="9194"/>
                </a:lnTo>
                <a:lnTo>
                  <a:pt x="481157" y="19041"/>
                </a:lnTo>
                <a:lnTo>
                  <a:pt x="476995" y="19041"/>
                </a:lnTo>
                <a:lnTo>
                  <a:pt x="472779" y="12349"/>
                </a:lnTo>
                <a:close/>
                <a:moveTo>
                  <a:pt x="498579" y="12349"/>
                </a:moveTo>
                <a:lnTo>
                  <a:pt x="494363" y="19041"/>
                </a:lnTo>
                <a:lnTo>
                  <a:pt x="490201" y="19041"/>
                </a:lnTo>
                <a:lnTo>
                  <a:pt x="496512" y="9194"/>
                </a:lnTo>
                <a:lnTo>
                  <a:pt x="490609" y="0"/>
                </a:lnTo>
                <a:lnTo>
                  <a:pt x="494771" y="0"/>
                </a:lnTo>
                <a:lnTo>
                  <a:pt x="498579" y="5984"/>
                </a:lnTo>
                <a:lnTo>
                  <a:pt x="502387" y="0"/>
                </a:lnTo>
                <a:lnTo>
                  <a:pt x="506549" y="0"/>
                </a:lnTo>
                <a:lnTo>
                  <a:pt x="500646" y="9194"/>
                </a:lnTo>
                <a:lnTo>
                  <a:pt x="506957" y="19041"/>
                </a:lnTo>
                <a:lnTo>
                  <a:pt x="502795" y="19041"/>
                </a:lnTo>
                <a:lnTo>
                  <a:pt x="498579" y="12349"/>
                </a:lnTo>
                <a:close/>
                <a:moveTo>
                  <a:pt x="8378" y="41050"/>
                </a:moveTo>
                <a:lnTo>
                  <a:pt x="4162" y="47742"/>
                </a:lnTo>
                <a:lnTo>
                  <a:pt x="0" y="47742"/>
                </a:lnTo>
                <a:lnTo>
                  <a:pt x="6310" y="37895"/>
                </a:lnTo>
                <a:lnTo>
                  <a:pt x="408" y="28701"/>
                </a:lnTo>
                <a:lnTo>
                  <a:pt x="4570" y="28701"/>
                </a:lnTo>
                <a:lnTo>
                  <a:pt x="8378" y="34685"/>
                </a:lnTo>
                <a:lnTo>
                  <a:pt x="12186" y="28701"/>
                </a:lnTo>
                <a:lnTo>
                  <a:pt x="16347" y="28701"/>
                </a:lnTo>
                <a:lnTo>
                  <a:pt x="10445" y="37895"/>
                </a:lnTo>
                <a:lnTo>
                  <a:pt x="16755" y="47742"/>
                </a:lnTo>
                <a:lnTo>
                  <a:pt x="12594" y="47742"/>
                </a:lnTo>
                <a:lnTo>
                  <a:pt x="8378" y="41050"/>
                </a:lnTo>
                <a:close/>
                <a:moveTo>
                  <a:pt x="34178" y="41050"/>
                </a:moveTo>
                <a:lnTo>
                  <a:pt x="29962" y="47742"/>
                </a:lnTo>
                <a:lnTo>
                  <a:pt x="25800" y="47742"/>
                </a:lnTo>
                <a:lnTo>
                  <a:pt x="32110" y="37895"/>
                </a:lnTo>
                <a:lnTo>
                  <a:pt x="26208" y="28701"/>
                </a:lnTo>
                <a:lnTo>
                  <a:pt x="30370" y="28701"/>
                </a:lnTo>
                <a:lnTo>
                  <a:pt x="34178" y="34685"/>
                </a:lnTo>
                <a:lnTo>
                  <a:pt x="37986" y="28701"/>
                </a:lnTo>
                <a:lnTo>
                  <a:pt x="42147" y="28701"/>
                </a:lnTo>
                <a:lnTo>
                  <a:pt x="36245" y="37895"/>
                </a:lnTo>
                <a:lnTo>
                  <a:pt x="42555" y="47742"/>
                </a:lnTo>
                <a:lnTo>
                  <a:pt x="38394" y="47742"/>
                </a:lnTo>
                <a:lnTo>
                  <a:pt x="34178" y="41050"/>
                </a:lnTo>
                <a:close/>
                <a:moveTo>
                  <a:pt x="59978" y="41050"/>
                </a:moveTo>
                <a:lnTo>
                  <a:pt x="55762" y="47742"/>
                </a:lnTo>
                <a:lnTo>
                  <a:pt x="51600" y="47742"/>
                </a:lnTo>
                <a:lnTo>
                  <a:pt x="57911" y="37895"/>
                </a:lnTo>
                <a:lnTo>
                  <a:pt x="52008" y="28701"/>
                </a:lnTo>
                <a:lnTo>
                  <a:pt x="56170" y="28701"/>
                </a:lnTo>
                <a:lnTo>
                  <a:pt x="59978" y="34685"/>
                </a:lnTo>
                <a:lnTo>
                  <a:pt x="63786" y="28701"/>
                </a:lnTo>
                <a:lnTo>
                  <a:pt x="67948" y="28701"/>
                </a:lnTo>
                <a:lnTo>
                  <a:pt x="62045" y="37895"/>
                </a:lnTo>
                <a:lnTo>
                  <a:pt x="68356" y="47742"/>
                </a:lnTo>
                <a:lnTo>
                  <a:pt x="64194" y="47742"/>
                </a:lnTo>
                <a:lnTo>
                  <a:pt x="59978" y="41050"/>
                </a:lnTo>
                <a:close/>
                <a:moveTo>
                  <a:pt x="85778" y="41050"/>
                </a:moveTo>
                <a:lnTo>
                  <a:pt x="81562" y="47742"/>
                </a:lnTo>
                <a:lnTo>
                  <a:pt x="77400" y="47742"/>
                </a:lnTo>
                <a:lnTo>
                  <a:pt x="83711" y="37895"/>
                </a:lnTo>
                <a:lnTo>
                  <a:pt x="77808" y="28701"/>
                </a:lnTo>
                <a:lnTo>
                  <a:pt x="81970" y="28701"/>
                </a:lnTo>
                <a:lnTo>
                  <a:pt x="85778" y="34685"/>
                </a:lnTo>
                <a:lnTo>
                  <a:pt x="89586" y="28701"/>
                </a:lnTo>
                <a:lnTo>
                  <a:pt x="93748" y="28701"/>
                </a:lnTo>
                <a:lnTo>
                  <a:pt x="87845" y="37895"/>
                </a:lnTo>
                <a:lnTo>
                  <a:pt x="94156" y="47742"/>
                </a:lnTo>
                <a:lnTo>
                  <a:pt x="89994" y="47742"/>
                </a:lnTo>
                <a:lnTo>
                  <a:pt x="85778" y="41050"/>
                </a:lnTo>
                <a:close/>
                <a:moveTo>
                  <a:pt x="111578" y="41050"/>
                </a:moveTo>
                <a:lnTo>
                  <a:pt x="107362" y="47742"/>
                </a:lnTo>
                <a:lnTo>
                  <a:pt x="103200" y="47742"/>
                </a:lnTo>
                <a:lnTo>
                  <a:pt x="109511" y="37895"/>
                </a:lnTo>
                <a:lnTo>
                  <a:pt x="103608" y="28701"/>
                </a:lnTo>
                <a:lnTo>
                  <a:pt x="107770" y="28701"/>
                </a:lnTo>
                <a:lnTo>
                  <a:pt x="111578" y="34685"/>
                </a:lnTo>
                <a:lnTo>
                  <a:pt x="115386" y="28701"/>
                </a:lnTo>
                <a:lnTo>
                  <a:pt x="119548" y="28701"/>
                </a:lnTo>
                <a:lnTo>
                  <a:pt x="113645" y="37895"/>
                </a:lnTo>
                <a:lnTo>
                  <a:pt x="119956" y="47742"/>
                </a:lnTo>
                <a:lnTo>
                  <a:pt x="115794" y="47742"/>
                </a:lnTo>
                <a:lnTo>
                  <a:pt x="111578" y="41050"/>
                </a:lnTo>
                <a:close/>
                <a:moveTo>
                  <a:pt x="137378" y="41050"/>
                </a:moveTo>
                <a:lnTo>
                  <a:pt x="133162" y="47742"/>
                </a:lnTo>
                <a:lnTo>
                  <a:pt x="129000" y="47742"/>
                </a:lnTo>
                <a:lnTo>
                  <a:pt x="135311" y="37895"/>
                </a:lnTo>
                <a:lnTo>
                  <a:pt x="129408" y="28701"/>
                </a:lnTo>
                <a:lnTo>
                  <a:pt x="133570" y="28701"/>
                </a:lnTo>
                <a:lnTo>
                  <a:pt x="137378" y="34685"/>
                </a:lnTo>
                <a:lnTo>
                  <a:pt x="141186" y="28701"/>
                </a:lnTo>
                <a:lnTo>
                  <a:pt x="145348" y="28701"/>
                </a:lnTo>
                <a:lnTo>
                  <a:pt x="139445" y="37895"/>
                </a:lnTo>
                <a:lnTo>
                  <a:pt x="145756" y="47742"/>
                </a:lnTo>
                <a:lnTo>
                  <a:pt x="141594" y="47742"/>
                </a:lnTo>
                <a:lnTo>
                  <a:pt x="137378" y="41050"/>
                </a:lnTo>
                <a:close/>
                <a:moveTo>
                  <a:pt x="163178" y="41050"/>
                </a:moveTo>
                <a:lnTo>
                  <a:pt x="158962" y="47742"/>
                </a:lnTo>
                <a:lnTo>
                  <a:pt x="154800" y="47742"/>
                </a:lnTo>
                <a:lnTo>
                  <a:pt x="161111" y="37895"/>
                </a:lnTo>
                <a:lnTo>
                  <a:pt x="155208" y="28701"/>
                </a:lnTo>
                <a:lnTo>
                  <a:pt x="159370" y="28701"/>
                </a:lnTo>
                <a:lnTo>
                  <a:pt x="163178" y="34685"/>
                </a:lnTo>
                <a:lnTo>
                  <a:pt x="166986" y="28701"/>
                </a:lnTo>
                <a:lnTo>
                  <a:pt x="171148" y="28701"/>
                </a:lnTo>
                <a:lnTo>
                  <a:pt x="165245" y="37895"/>
                </a:lnTo>
                <a:lnTo>
                  <a:pt x="171556" y="47742"/>
                </a:lnTo>
                <a:lnTo>
                  <a:pt x="167394" y="47742"/>
                </a:lnTo>
                <a:lnTo>
                  <a:pt x="163178" y="41050"/>
                </a:lnTo>
                <a:close/>
                <a:moveTo>
                  <a:pt x="188978" y="41050"/>
                </a:moveTo>
                <a:lnTo>
                  <a:pt x="184762" y="47742"/>
                </a:lnTo>
                <a:lnTo>
                  <a:pt x="180601" y="47742"/>
                </a:lnTo>
                <a:lnTo>
                  <a:pt x="186911" y="37895"/>
                </a:lnTo>
                <a:lnTo>
                  <a:pt x="181009" y="28701"/>
                </a:lnTo>
                <a:lnTo>
                  <a:pt x="185170" y="28701"/>
                </a:lnTo>
                <a:lnTo>
                  <a:pt x="188978" y="34685"/>
                </a:lnTo>
                <a:lnTo>
                  <a:pt x="192786" y="28701"/>
                </a:lnTo>
                <a:lnTo>
                  <a:pt x="196948" y="28701"/>
                </a:lnTo>
                <a:lnTo>
                  <a:pt x="191045" y="37895"/>
                </a:lnTo>
                <a:lnTo>
                  <a:pt x="197356" y="47742"/>
                </a:lnTo>
                <a:lnTo>
                  <a:pt x="193194" y="47742"/>
                </a:lnTo>
                <a:lnTo>
                  <a:pt x="188978" y="41050"/>
                </a:lnTo>
                <a:close/>
                <a:moveTo>
                  <a:pt x="214778" y="41050"/>
                </a:moveTo>
                <a:lnTo>
                  <a:pt x="210562" y="47742"/>
                </a:lnTo>
                <a:lnTo>
                  <a:pt x="206401" y="47742"/>
                </a:lnTo>
                <a:lnTo>
                  <a:pt x="212711" y="37895"/>
                </a:lnTo>
                <a:lnTo>
                  <a:pt x="206809" y="28701"/>
                </a:lnTo>
                <a:lnTo>
                  <a:pt x="210970" y="28701"/>
                </a:lnTo>
                <a:lnTo>
                  <a:pt x="214778" y="34685"/>
                </a:lnTo>
                <a:lnTo>
                  <a:pt x="218586" y="28701"/>
                </a:lnTo>
                <a:lnTo>
                  <a:pt x="222748" y="28701"/>
                </a:lnTo>
                <a:lnTo>
                  <a:pt x="216846" y="37895"/>
                </a:lnTo>
                <a:lnTo>
                  <a:pt x="223156" y="47742"/>
                </a:lnTo>
                <a:lnTo>
                  <a:pt x="218994" y="47742"/>
                </a:lnTo>
                <a:lnTo>
                  <a:pt x="214778" y="41050"/>
                </a:lnTo>
                <a:close/>
                <a:moveTo>
                  <a:pt x="240578" y="41050"/>
                </a:moveTo>
                <a:lnTo>
                  <a:pt x="236362" y="47742"/>
                </a:lnTo>
                <a:lnTo>
                  <a:pt x="232201" y="47742"/>
                </a:lnTo>
                <a:lnTo>
                  <a:pt x="238511" y="37895"/>
                </a:lnTo>
                <a:lnTo>
                  <a:pt x="232609" y="28701"/>
                </a:lnTo>
                <a:lnTo>
                  <a:pt x="236770" y="28701"/>
                </a:lnTo>
                <a:lnTo>
                  <a:pt x="240578" y="34685"/>
                </a:lnTo>
                <a:lnTo>
                  <a:pt x="244386" y="28701"/>
                </a:lnTo>
                <a:lnTo>
                  <a:pt x="248548" y="28701"/>
                </a:lnTo>
                <a:lnTo>
                  <a:pt x="242646" y="37895"/>
                </a:lnTo>
                <a:lnTo>
                  <a:pt x="248956" y="47742"/>
                </a:lnTo>
                <a:lnTo>
                  <a:pt x="244794" y="47742"/>
                </a:lnTo>
                <a:lnTo>
                  <a:pt x="240578" y="41050"/>
                </a:lnTo>
                <a:close/>
                <a:moveTo>
                  <a:pt x="266378" y="41050"/>
                </a:moveTo>
                <a:lnTo>
                  <a:pt x="262162" y="47742"/>
                </a:lnTo>
                <a:lnTo>
                  <a:pt x="258001" y="47742"/>
                </a:lnTo>
                <a:lnTo>
                  <a:pt x="264311" y="37895"/>
                </a:lnTo>
                <a:lnTo>
                  <a:pt x="258409" y="28701"/>
                </a:lnTo>
                <a:lnTo>
                  <a:pt x="262570" y="28701"/>
                </a:lnTo>
                <a:lnTo>
                  <a:pt x="266378" y="34685"/>
                </a:lnTo>
                <a:lnTo>
                  <a:pt x="270187" y="28701"/>
                </a:lnTo>
                <a:lnTo>
                  <a:pt x="274348" y="28701"/>
                </a:lnTo>
                <a:lnTo>
                  <a:pt x="268446" y="37895"/>
                </a:lnTo>
                <a:lnTo>
                  <a:pt x="274756" y="47742"/>
                </a:lnTo>
                <a:lnTo>
                  <a:pt x="270595" y="47742"/>
                </a:lnTo>
                <a:lnTo>
                  <a:pt x="266378" y="41050"/>
                </a:lnTo>
                <a:close/>
                <a:moveTo>
                  <a:pt x="292179" y="41050"/>
                </a:moveTo>
                <a:lnTo>
                  <a:pt x="287962" y="47742"/>
                </a:lnTo>
                <a:lnTo>
                  <a:pt x="283801" y="47742"/>
                </a:lnTo>
                <a:lnTo>
                  <a:pt x="290111" y="37895"/>
                </a:lnTo>
                <a:lnTo>
                  <a:pt x="284209" y="28701"/>
                </a:lnTo>
                <a:lnTo>
                  <a:pt x="288370" y="28701"/>
                </a:lnTo>
                <a:lnTo>
                  <a:pt x="292179" y="34685"/>
                </a:lnTo>
                <a:lnTo>
                  <a:pt x="295987" y="28701"/>
                </a:lnTo>
                <a:lnTo>
                  <a:pt x="300148" y="28701"/>
                </a:lnTo>
                <a:lnTo>
                  <a:pt x="294246" y="37895"/>
                </a:lnTo>
                <a:lnTo>
                  <a:pt x="300556" y="47742"/>
                </a:lnTo>
                <a:lnTo>
                  <a:pt x="296395" y="47742"/>
                </a:lnTo>
                <a:lnTo>
                  <a:pt x="292179" y="41050"/>
                </a:lnTo>
                <a:close/>
                <a:moveTo>
                  <a:pt x="317979" y="41050"/>
                </a:moveTo>
                <a:lnTo>
                  <a:pt x="313762" y="47742"/>
                </a:lnTo>
                <a:lnTo>
                  <a:pt x="309601" y="47742"/>
                </a:lnTo>
                <a:lnTo>
                  <a:pt x="315911" y="37895"/>
                </a:lnTo>
                <a:lnTo>
                  <a:pt x="310009" y="28701"/>
                </a:lnTo>
                <a:lnTo>
                  <a:pt x="314170" y="28701"/>
                </a:lnTo>
                <a:lnTo>
                  <a:pt x="317979" y="34685"/>
                </a:lnTo>
                <a:lnTo>
                  <a:pt x="321787" y="28701"/>
                </a:lnTo>
                <a:lnTo>
                  <a:pt x="325948" y="28701"/>
                </a:lnTo>
                <a:lnTo>
                  <a:pt x="320046" y="37895"/>
                </a:lnTo>
                <a:lnTo>
                  <a:pt x="326356" y="47742"/>
                </a:lnTo>
                <a:lnTo>
                  <a:pt x="322195" y="47742"/>
                </a:lnTo>
                <a:lnTo>
                  <a:pt x="317979" y="41050"/>
                </a:lnTo>
                <a:close/>
                <a:moveTo>
                  <a:pt x="343779" y="41050"/>
                </a:moveTo>
                <a:lnTo>
                  <a:pt x="339563" y="47742"/>
                </a:lnTo>
                <a:lnTo>
                  <a:pt x="335401" y="47742"/>
                </a:lnTo>
                <a:lnTo>
                  <a:pt x="341711" y="37895"/>
                </a:lnTo>
                <a:lnTo>
                  <a:pt x="335809" y="28701"/>
                </a:lnTo>
                <a:lnTo>
                  <a:pt x="339971" y="28701"/>
                </a:lnTo>
                <a:lnTo>
                  <a:pt x="343779" y="34685"/>
                </a:lnTo>
                <a:lnTo>
                  <a:pt x="347587" y="28701"/>
                </a:lnTo>
                <a:lnTo>
                  <a:pt x="351748" y="28701"/>
                </a:lnTo>
                <a:lnTo>
                  <a:pt x="345846" y="37895"/>
                </a:lnTo>
                <a:lnTo>
                  <a:pt x="352156" y="47742"/>
                </a:lnTo>
                <a:lnTo>
                  <a:pt x="347995" y="47742"/>
                </a:lnTo>
                <a:lnTo>
                  <a:pt x="343779" y="41050"/>
                </a:lnTo>
                <a:close/>
                <a:moveTo>
                  <a:pt x="369579" y="41050"/>
                </a:moveTo>
                <a:lnTo>
                  <a:pt x="365363" y="47742"/>
                </a:lnTo>
                <a:lnTo>
                  <a:pt x="361201" y="47742"/>
                </a:lnTo>
                <a:lnTo>
                  <a:pt x="367511" y="37895"/>
                </a:lnTo>
                <a:lnTo>
                  <a:pt x="361609" y="28701"/>
                </a:lnTo>
                <a:lnTo>
                  <a:pt x="365771" y="28701"/>
                </a:lnTo>
                <a:lnTo>
                  <a:pt x="369579" y="34685"/>
                </a:lnTo>
                <a:lnTo>
                  <a:pt x="373387" y="28701"/>
                </a:lnTo>
                <a:lnTo>
                  <a:pt x="377548" y="28701"/>
                </a:lnTo>
                <a:lnTo>
                  <a:pt x="371646" y="37895"/>
                </a:lnTo>
                <a:lnTo>
                  <a:pt x="377956" y="47742"/>
                </a:lnTo>
                <a:lnTo>
                  <a:pt x="373795" y="47742"/>
                </a:lnTo>
                <a:lnTo>
                  <a:pt x="369579" y="41050"/>
                </a:lnTo>
                <a:close/>
                <a:moveTo>
                  <a:pt x="395379" y="41050"/>
                </a:moveTo>
                <a:lnTo>
                  <a:pt x="391163" y="47742"/>
                </a:lnTo>
                <a:lnTo>
                  <a:pt x="387001" y="47742"/>
                </a:lnTo>
                <a:lnTo>
                  <a:pt x="393312" y="37895"/>
                </a:lnTo>
                <a:lnTo>
                  <a:pt x="387409" y="28701"/>
                </a:lnTo>
                <a:lnTo>
                  <a:pt x="391571" y="28701"/>
                </a:lnTo>
                <a:lnTo>
                  <a:pt x="395379" y="34685"/>
                </a:lnTo>
                <a:lnTo>
                  <a:pt x="399187" y="28701"/>
                </a:lnTo>
                <a:lnTo>
                  <a:pt x="403348" y="28701"/>
                </a:lnTo>
                <a:lnTo>
                  <a:pt x="397446" y="37895"/>
                </a:lnTo>
                <a:lnTo>
                  <a:pt x="403756" y="47742"/>
                </a:lnTo>
                <a:lnTo>
                  <a:pt x="399595" y="47742"/>
                </a:lnTo>
                <a:lnTo>
                  <a:pt x="395379" y="41050"/>
                </a:lnTo>
                <a:close/>
                <a:moveTo>
                  <a:pt x="421179" y="41050"/>
                </a:moveTo>
                <a:lnTo>
                  <a:pt x="416963" y="47742"/>
                </a:lnTo>
                <a:lnTo>
                  <a:pt x="412801" y="47742"/>
                </a:lnTo>
                <a:lnTo>
                  <a:pt x="419112" y="37895"/>
                </a:lnTo>
                <a:lnTo>
                  <a:pt x="413209" y="28701"/>
                </a:lnTo>
                <a:lnTo>
                  <a:pt x="417371" y="28701"/>
                </a:lnTo>
                <a:lnTo>
                  <a:pt x="421179" y="34685"/>
                </a:lnTo>
                <a:lnTo>
                  <a:pt x="424987" y="28701"/>
                </a:lnTo>
                <a:lnTo>
                  <a:pt x="429149" y="28701"/>
                </a:lnTo>
                <a:lnTo>
                  <a:pt x="423246" y="37895"/>
                </a:lnTo>
                <a:lnTo>
                  <a:pt x="429557" y="47742"/>
                </a:lnTo>
                <a:lnTo>
                  <a:pt x="425395" y="47742"/>
                </a:lnTo>
                <a:lnTo>
                  <a:pt x="421179" y="41050"/>
                </a:lnTo>
                <a:close/>
                <a:moveTo>
                  <a:pt x="446979" y="41050"/>
                </a:moveTo>
                <a:lnTo>
                  <a:pt x="442763" y="47742"/>
                </a:lnTo>
                <a:lnTo>
                  <a:pt x="438601" y="47742"/>
                </a:lnTo>
                <a:lnTo>
                  <a:pt x="444912" y="37895"/>
                </a:lnTo>
                <a:lnTo>
                  <a:pt x="439009" y="28701"/>
                </a:lnTo>
                <a:lnTo>
                  <a:pt x="443171" y="28701"/>
                </a:lnTo>
                <a:lnTo>
                  <a:pt x="446979" y="34685"/>
                </a:lnTo>
                <a:lnTo>
                  <a:pt x="450787" y="28701"/>
                </a:lnTo>
                <a:lnTo>
                  <a:pt x="454949" y="28701"/>
                </a:lnTo>
                <a:lnTo>
                  <a:pt x="449046" y="37895"/>
                </a:lnTo>
                <a:lnTo>
                  <a:pt x="455357" y="47742"/>
                </a:lnTo>
                <a:lnTo>
                  <a:pt x="451195" y="47742"/>
                </a:lnTo>
                <a:lnTo>
                  <a:pt x="446979" y="41050"/>
                </a:lnTo>
                <a:close/>
                <a:moveTo>
                  <a:pt x="472779" y="41050"/>
                </a:moveTo>
                <a:lnTo>
                  <a:pt x="468563" y="47742"/>
                </a:lnTo>
                <a:lnTo>
                  <a:pt x="464401" y="47742"/>
                </a:lnTo>
                <a:lnTo>
                  <a:pt x="470712" y="37895"/>
                </a:lnTo>
                <a:lnTo>
                  <a:pt x="464809" y="28701"/>
                </a:lnTo>
                <a:lnTo>
                  <a:pt x="468971" y="28701"/>
                </a:lnTo>
                <a:lnTo>
                  <a:pt x="472779" y="34685"/>
                </a:lnTo>
                <a:lnTo>
                  <a:pt x="476587" y="28701"/>
                </a:lnTo>
                <a:lnTo>
                  <a:pt x="480749" y="28701"/>
                </a:lnTo>
                <a:lnTo>
                  <a:pt x="474846" y="37895"/>
                </a:lnTo>
                <a:lnTo>
                  <a:pt x="481157" y="47742"/>
                </a:lnTo>
                <a:lnTo>
                  <a:pt x="476995" y="47742"/>
                </a:lnTo>
                <a:lnTo>
                  <a:pt x="472779" y="41050"/>
                </a:lnTo>
                <a:close/>
                <a:moveTo>
                  <a:pt x="498579" y="41050"/>
                </a:moveTo>
                <a:lnTo>
                  <a:pt x="494363" y="47742"/>
                </a:lnTo>
                <a:lnTo>
                  <a:pt x="490201" y="47742"/>
                </a:lnTo>
                <a:lnTo>
                  <a:pt x="496512" y="37895"/>
                </a:lnTo>
                <a:lnTo>
                  <a:pt x="490609" y="28701"/>
                </a:lnTo>
                <a:lnTo>
                  <a:pt x="494771" y="28701"/>
                </a:lnTo>
                <a:lnTo>
                  <a:pt x="498579" y="34685"/>
                </a:lnTo>
                <a:lnTo>
                  <a:pt x="502387" y="28701"/>
                </a:lnTo>
                <a:lnTo>
                  <a:pt x="506549" y="28701"/>
                </a:lnTo>
                <a:lnTo>
                  <a:pt x="500646" y="37895"/>
                </a:lnTo>
                <a:lnTo>
                  <a:pt x="506957" y="47742"/>
                </a:lnTo>
                <a:lnTo>
                  <a:pt x="502795" y="47742"/>
                </a:lnTo>
                <a:lnTo>
                  <a:pt x="498579" y="41050"/>
                </a:lnTo>
                <a:close/>
                <a:moveTo>
                  <a:pt x="8378" y="69751"/>
                </a:moveTo>
                <a:lnTo>
                  <a:pt x="4162" y="76443"/>
                </a:lnTo>
                <a:lnTo>
                  <a:pt x="0" y="76443"/>
                </a:lnTo>
                <a:lnTo>
                  <a:pt x="6310" y="66596"/>
                </a:lnTo>
                <a:lnTo>
                  <a:pt x="408" y="57402"/>
                </a:lnTo>
                <a:lnTo>
                  <a:pt x="4570" y="57402"/>
                </a:lnTo>
                <a:lnTo>
                  <a:pt x="8378" y="63386"/>
                </a:lnTo>
                <a:lnTo>
                  <a:pt x="12186" y="57402"/>
                </a:lnTo>
                <a:lnTo>
                  <a:pt x="16347" y="57402"/>
                </a:lnTo>
                <a:lnTo>
                  <a:pt x="10445" y="66596"/>
                </a:lnTo>
                <a:lnTo>
                  <a:pt x="16755" y="76443"/>
                </a:lnTo>
                <a:lnTo>
                  <a:pt x="12594" y="76443"/>
                </a:lnTo>
                <a:lnTo>
                  <a:pt x="8378" y="69751"/>
                </a:lnTo>
                <a:close/>
                <a:moveTo>
                  <a:pt x="34178" y="69751"/>
                </a:moveTo>
                <a:lnTo>
                  <a:pt x="29962" y="76443"/>
                </a:lnTo>
                <a:lnTo>
                  <a:pt x="25800" y="76443"/>
                </a:lnTo>
                <a:lnTo>
                  <a:pt x="32110" y="66596"/>
                </a:lnTo>
                <a:lnTo>
                  <a:pt x="26208" y="57402"/>
                </a:lnTo>
                <a:lnTo>
                  <a:pt x="30370" y="57402"/>
                </a:lnTo>
                <a:lnTo>
                  <a:pt x="34178" y="63386"/>
                </a:lnTo>
                <a:lnTo>
                  <a:pt x="37986" y="57402"/>
                </a:lnTo>
                <a:lnTo>
                  <a:pt x="42147" y="57402"/>
                </a:lnTo>
                <a:lnTo>
                  <a:pt x="36245" y="66596"/>
                </a:lnTo>
                <a:lnTo>
                  <a:pt x="42555" y="76443"/>
                </a:lnTo>
                <a:lnTo>
                  <a:pt x="38394" y="76443"/>
                </a:lnTo>
                <a:lnTo>
                  <a:pt x="34178" y="69751"/>
                </a:lnTo>
                <a:close/>
                <a:moveTo>
                  <a:pt x="59978" y="69751"/>
                </a:moveTo>
                <a:lnTo>
                  <a:pt x="55762" y="76443"/>
                </a:lnTo>
                <a:lnTo>
                  <a:pt x="51600" y="76443"/>
                </a:lnTo>
                <a:lnTo>
                  <a:pt x="57911" y="66596"/>
                </a:lnTo>
                <a:lnTo>
                  <a:pt x="52008" y="57402"/>
                </a:lnTo>
                <a:lnTo>
                  <a:pt x="56170" y="57402"/>
                </a:lnTo>
                <a:lnTo>
                  <a:pt x="59978" y="63386"/>
                </a:lnTo>
                <a:lnTo>
                  <a:pt x="63786" y="57402"/>
                </a:lnTo>
                <a:lnTo>
                  <a:pt x="67948" y="57402"/>
                </a:lnTo>
                <a:lnTo>
                  <a:pt x="62045" y="66596"/>
                </a:lnTo>
                <a:lnTo>
                  <a:pt x="68356" y="76443"/>
                </a:lnTo>
                <a:lnTo>
                  <a:pt x="64194" y="76443"/>
                </a:lnTo>
                <a:lnTo>
                  <a:pt x="59978" y="69751"/>
                </a:lnTo>
                <a:close/>
                <a:moveTo>
                  <a:pt x="85778" y="69751"/>
                </a:moveTo>
                <a:lnTo>
                  <a:pt x="81562" y="76443"/>
                </a:lnTo>
                <a:lnTo>
                  <a:pt x="77400" y="76443"/>
                </a:lnTo>
                <a:lnTo>
                  <a:pt x="83711" y="66596"/>
                </a:lnTo>
                <a:lnTo>
                  <a:pt x="77808" y="57402"/>
                </a:lnTo>
                <a:lnTo>
                  <a:pt x="81970" y="57402"/>
                </a:lnTo>
                <a:lnTo>
                  <a:pt x="85778" y="63386"/>
                </a:lnTo>
                <a:lnTo>
                  <a:pt x="89586" y="57402"/>
                </a:lnTo>
                <a:lnTo>
                  <a:pt x="93748" y="57402"/>
                </a:lnTo>
                <a:lnTo>
                  <a:pt x="87845" y="66596"/>
                </a:lnTo>
                <a:lnTo>
                  <a:pt x="94156" y="76443"/>
                </a:lnTo>
                <a:lnTo>
                  <a:pt x="89994" y="76443"/>
                </a:lnTo>
                <a:lnTo>
                  <a:pt x="85778" y="69751"/>
                </a:lnTo>
                <a:close/>
                <a:moveTo>
                  <a:pt x="111578" y="69751"/>
                </a:moveTo>
                <a:lnTo>
                  <a:pt x="107362" y="76443"/>
                </a:lnTo>
                <a:lnTo>
                  <a:pt x="103200" y="76443"/>
                </a:lnTo>
                <a:lnTo>
                  <a:pt x="109511" y="66596"/>
                </a:lnTo>
                <a:lnTo>
                  <a:pt x="103608" y="57402"/>
                </a:lnTo>
                <a:lnTo>
                  <a:pt x="107770" y="57402"/>
                </a:lnTo>
                <a:lnTo>
                  <a:pt x="111578" y="63386"/>
                </a:lnTo>
                <a:lnTo>
                  <a:pt x="115386" y="57402"/>
                </a:lnTo>
                <a:lnTo>
                  <a:pt x="119548" y="57402"/>
                </a:lnTo>
                <a:lnTo>
                  <a:pt x="113645" y="66596"/>
                </a:lnTo>
                <a:lnTo>
                  <a:pt x="119956" y="76443"/>
                </a:lnTo>
                <a:lnTo>
                  <a:pt x="115794" y="76443"/>
                </a:lnTo>
                <a:lnTo>
                  <a:pt x="111578" y="69751"/>
                </a:lnTo>
                <a:close/>
                <a:moveTo>
                  <a:pt x="137378" y="69751"/>
                </a:moveTo>
                <a:lnTo>
                  <a:pt x="133162" y="76443"/>
                </a:lnTo>
                <a:lnTo>
                  <a:pt x="129000" y="76443"/>
                </a:lnTo>
                <a:lnTo>
                  <a:pt x="135311" y="66596"/>
                </a:lnTo>
                <a:lnTo>
                  <a:pt x="129408" y="57402"/>
                </a:lnTo>
                <a:lnTo>
                  <a:pt x="133570" y="57402"/>
                </a:lnTo>
                <a:lnTo>
                  <a:pt x="137378" y="63386"/>
                </a:lnTo>
                <a:lnTo>
                  <a:pt x="141186" y="57402"/>
                </a:lnTo>
                <a:lnTo>
                  <a:pt x="145348" y="57402"/>
                </a:lnTo>
                <a:lnTo>
                  <a:pt x="139445" y="66596"/>
                </a:lnTo>
                <a:lnTo>
                  <a:pt x="145756" y="76443"/>
                </a:lnTo>
                <a:lnTo>
                  <a:pt x="141594" y="76443"/>
                </a:lnTo>
                <a:lnTo>
                  <a:pt x="137378" y="69751"/>
                </a:lnTo>
                <a:close/>
                <a:moveTo>
                  <a:pt x="163178" y="69751"/>
                </a:moveTo>
                <a:lnTo>
                  <a:pt x="158962" y="76443"/>
                </a:lnTo>
                <a:lnTo>
                  <a:pt x="154800" y="76443"/>
                </a:lnTo>
                <a:lnTo>
                  <a:pt x="161111" y="66596"/>
                </a:lnTo>
                <a:lnTo>
                  <a:pt x="155208" y="57402"/>
                </a:lnTo>
                <a:lnTo>
                  <a:pt x="159370" y="57402"/>
                </a:lnTo>
                <a:lnTo>
                  <a:pt x="163178" y="63386"/>
                </a:lnTo>
                <a:lnTo>
                  <a:pt x="166986" y="57402"/>
                </a:lnTo>
                <a:lnTo>
                  <a:pt x="171148" y="57402"/>
                </a:lnTo>
                <a:lnTo>
                  <a:pt x="165245" y="66596"/>
                </a:lnTo>
                <a:lnTo>
                  <a:pt x="171556" y="76443"/>
                </a:lnTo>
                <a:lnTo>
                  <a:pt x="167394" y="76443"/>
                </a:lnTo>
                <a:lnTo>
                  <a:pt x="163178" y="69751"/>
                </a:lnTo>
                <a:close/>
                <a:moveTo>
                  <a:pt x="188978" y="69751"/>
                </a:moveTo>
                <a:lnTo>
                  <a:pt x="184762" y="76443"/>
                </a:lnTo>
                <a:lnTo>
                  <a:pt x="180601" y="76443"/>
                </a:lnTo>
                <a:lnTo>
                  <a:pt x="186911" y="66596"/>
                </a:lnTo>
                <a:lnTo>
                  <a:pt x="181009" y="57402"/>
                </a:lnTo>
                <a:lnTo>
                  <a:pt x="185170" y="57402"/>
                </a:lnTo>
                <a:lnTo>
                  <a:pt x="188978" y="63386"/>
                </a:lnTo>
                <a:lnTo>
                  <a:pt x="192786" y="57402"/>
                </a:lnTo>
                <a:lnTo>
                  <a:pt x="196948" y="57402"/>
                </a:lnTo>
                <a:lnTo>
                  <a:pt x="191045" y="66596"/>
                </a:lnTo>
                <a:lnTo>
                  <a:pt x="197356" y="76443"/>
                </a:lnTo>
                <a:lnTo>
                  <a:pt x="193194" y="76443"/>
                </a:lnTo>
                <a:lnTo>
                  <a:pt x="188978" y="69751"/>
                </a:lnTo>
                <a:close/>
                <a:moveTo>
                  <a:pt x="214778" y="69751"/>
                </a:moveTo>
                <a:lnTo>
                  <a:pt x="210562" y="76443"/>
                </a:lnTo>
                <a:lnTo>
                  <a:pt x="206401" y="76443"/>
                </a:lnTo>
                <a:lnTo>
                  <a:pt x="212711" y="66596"/>
                </a:lnTo>
                <a:lnTo>
                  <a:pt x="206809" y="57402"/>
                </a:lnTo>
                <a:lnTo>
                  <a:pt x="210970" y="57402"/>
                </a:lnTo>
                <a:lnTo>
                  <a:pt x="214778" y="63386"/>
                </a:lnTo>
                <a:lnTo>
                  <a:pt x="218586" y="57402"/>
                </a:lnTo>
                <a:lnTo>
                  <a:pt x="222748" y="57402"/>
                </a:lnTo>
                <a:lnTo>
                  <a:pt x="216846" y="66596"/>
                </a:lnTo>
                <a:lnTo>
                  <a:pt x="223156" y="76443"/>
                </a:lnTo>
                <a:lnTo>
                  <a:pt x="218994" y="76443"/>
                </a:lnTo>
                <a:lnTo>
                  <a:pt x="214778" y="69751"/>
                </a:lnTo>
                <a:close/>
                <a:moveTo>
                  <a:pt x="240578" y="69751"/>
                </a:moveTo>
                <a:lnTo>
                  <a:pt x="236362" y="76443"/>
                </a:lnTo>
                <a:lnTo>
                  <a:pt x="232201" y="76443"/>
                </a:lnTo>
                <a:lnTo>
                  <a:pt x="238511" y="66596"/>
                </a:lnTo>
                <a:lnTo>
                  <a:pt x="232609" y="57402"/>
                </a:lnTo>
                <a:lnTo>
                  <a:pt x="236770" y="57402"/>
                </a:lnTo>
                <a:lnTo>
                  <a:pt x="240578" y="63386"/>
                </a:lnTo>
                <a:lnTo>
                  <a:pt x="244386" y="57402"/>
                </a:lnTo>
                <a:lnTo>
                  <a:pt x="248548" y="57402"/>
                </a:lnTo>
                <a:lnTo>
                  <a:pt x="242646" y="66596"/>
                </a:lnTo>
                <a:lnTo>
                  <a:pt x="248956" y="76443"/>
                </a:lnTo>
                <a:lnTo>
                  <a:pt x="244794" y="76443"/>
                </a:lnTo>
                <a:lnTo>
                  <a:pt x="240578" y="69751"/>
                </a:lnTo>
                <a:close/>
                <a:moveTo>
                  <a:pt x="266378" y="69751"/>
                </a:moveTo>
                <a:lnTo>
                  <a:pt x="262162" y="76443"/>
                </a:lnTo>
                <a:lnTo>
                  <a:pt x="258001" y="76443"/>
                </a:lnTo>
                <a:lnTo>
                  <a:pt x="264311" y="66596"/>
                </a:lnTo>
                <a:lnTo>
                  <a:pt x="258409" y="57402"/>
                </a:lnTo>
                <a:lnTo>
                  <a:pt x="262570" y="57402"/>
                </a:lnTo>
                <a:lnTo>
                  <a:pt x="266378" y="63386"/>
                </a:lnTo>
                <a:lnTo>
                  <a:pt x="270187" y="57402"/>
                </a:lnTo>
                <a:lnTo>
                  <a:pt x="274348" y="57402"/>
                </a:lnTo>
                <a:lnTo>
                  <a:pt x="268446" y="66596"/>
                </a:lnTo>
                <a:lnTo>
                  <a:pt x="274756" y="76443"/>
                </a:lnTo>
                <a:lnTo>
                  <a:pt x="270595" y="76443"/>
                </a:lnTo>
                <a:lnTo>
                  <a:pt x="266378" y="69751"/>
                </a:lnTo>
                <a:close/>
                <a:moveTo>
                  <a:pt x="292179" y="69751"/>
                </a:moveTo>
                <a:lnTo>
                  <a:pt x="287962" y="76443"/>
                </a:lnTo>
                <a:lnTo>
                  <a:pt x="283801" y="76443"/>
                </a:lnTo>
                <a:lnTo>
                  <a:pt x="290111" y="66596"/>
                </a:lnTo>
                <a:lnTo>
                  <a:pt x="284209" y="57402"/>
                </a:lnTo>
                <a:lnTo>
                  <a:pt x="288370" y="57402"/>
                </a:lnTo>
                <a:lnTo>
                  <a:pt x="292179" y="63386"/>
                </a:lnTo>
                <a:lnTo>
                  <a:pt x="295987" y="57402"/>
                </a:lnTo>
                <a:lnTo>
                  <a:pt x="300148" y="57402"/>
                </a:lnTo>
                <a:lnTo>
                  <a:pt x="294246" y="66596"/>
                </a:lnTo>
                <a:lnTo>
                  <a:pt x="300556" y="76443"/>
                </a:lnTo>
                <a:lnTo>
                  <a:pt x="296395" y="76443"/>
                </a:lnTo>
                <a:lnTo>
                  <a:pt x="292179" y="69751"/>
                </a:lnTo>
                <a:close/>
                <a:moveTo>
                  <a:pt x="317979" y="69751"/>
                </a:moveTo>
                <a:lnTo>
                  <a:pt x="313762" y="76443"/>
                </a:lnTo>
                <a:lnTo>
                  <a:pt x="309601" y="76443"/>
                </a:lnTo>
                <a:lnTo>
                  <a:pt x="315911" y="66596"/>
                </a:lnTo>
                <a:lnTo>
                  <a:pt x="310009" y="57402"/>
                </a:lnTo>
                <a:lnTo>
                  <a:pt x="314170" y="57402"/>
                </a:lnTo>
                <a:lnTo>
                  <a:pt x="317979" y="63386"/>
                </a:lnTo>
                <a:lnTo>
                  <a:pt x="321787" y="57402"/>
                </a:lnTo>
                <a:lnTo>
                  <a:pt x="325948" y="57402"/>
                </a:lnTo>
                <a:lnTo>
                  <a:pt x="320046" y="66596"/>
                </a:lnTo>
                <a:lnTo>
                  <a:pt x="326356" y="76443"/>
                </a:lnTo>
                <a:lnTo>
                  <a:pt x="322195" y="76443"/>
                </a:lnTo>
                <a:lnTo>
                  <a:pt x="317979" y="69751"/>
                </a:lnTo>
                <a:close/>
                <a:moveTo>
                  <a:pt x="343779" y="69751"/>
                </a:moveTo>
                <a:lnTo>
                  <a:pt x="339563" y="76443"/>
                </a:lnTo>
                <a:lnTo>
                  <a:pt x="335401" y="76443"/>
                </a:lnTo>
                <a:lnTo>
                  <a:pt x="341711" y="66596"/>
                </a:lnTo>
                <a:lnTo>
                  <a:pt x="335809" y="57402"/>
                </a:lnTo>
                <a:lnTo>
                  <a:pt x="339971" y="57402"/>
                </a:lnTo>
                <a:lnTo>
                  <a:pt x="343779" y="63386"/>
                </a:lnTo>
                <a:lnTo>
                  <a:pt x="347587" y="57402"/>
                </a:lnTo>
                <a:lnTo>
                  <a:pt x="351748" y="57402"/>
                </a:lnTo>
                <a:lnTo>
                  <a:pt x="345846" y="66596"/>
                </a:lnTo>
                <a:lnTo>
                  <a:pt x="352156" y="76443"/>
                </a:lnTo>
                <a:lnTo>
                  <a:pt x="347995" y="76443"/>
                </a:lnTo>
                <a:lnTo>
                  <a:pt x="343779" y="69751"/>
                </a:lnTo>
                <a:close/>
                <a:moveTo>
                  <a:pt x="369579" y="69751"/>
                </a:moveTo>
                <a:lnTo>
                  <a:pt x="365363" y="76443"/>
                </a:lnTo>
                <a:lnTo>
                  <a:pt x="361201" y="76443"/>
                </a:lnTo>
                <a:lnTo>
                  <a:pt x="367511" y="66596"/>
                </a:lnTo>
                <a:lnTo>
                  <a:pt x="361609" y="57402"/>
                </a:lnTo>
                <a:lnTo>
                  <a:pt x="365771" y="57402"/>
                </a:lnTo>
                <a:lnTo>
                  <a:pt x="369579" y="63386"/>
                </a:lnTo>
                <a:lnTo>
                  <a:pt x="373387" y="57402"/>
                </a:lnTo>
                <a:lnTo>
                  <a:pt x="377548" y="57402"/>
                </a:lnTo>
                <a:lnTo>
                  <a:pt x="371646" y="66596"/>
                </a:lnTo>
                <a:lnTo>
                  <a:pt x="377956" y="76443"/>
                </a:lnTo>
                <a:lnTo>
                  <a:pt x="373795" y="76443"/>
                </a:lnTo>
                <a:lnTo>
                  <a:pt x="369579" y="69751"/>
                </a:lnTo>
                <a:close/>
                <a:moveTo>
                  <a:pt x="395379" y="69751"/>
                </a:moveTo>
                <a:lnTo>
                  <a:pt x="391163" y="76443"/>
                </a:lnTo>
                <a:lnTo>
                  <a:pt x="387001" y="76443"/>
                </a:lnTo>
                <a:lnTo>
                  <a:pt x="393312" y="66596"/>
                </a:lnTo>
                <a:lnTo>
                  <a:pt x="387409" y="57402"/>
                </a:lnTo>
                <a:lnTo>
                  <a:pt x="391571" y="57402"/>
                </a:lnTo>
                <a:lnTo>
                  <a:pt x="395379" y="63386"/>
                </a:lnTo>
                <a:lnTo>
                  <a:pt x="399187" y="57402"/>
                </a:lnTo>
                <a:lnTo>
                  <a:pt x="403348" y="57402"/>
                </a:lnTo>
                <a:lnTo>
                  <a:pt x="397446" y="66596"/>
                </a:lnTo>
                <a:lnTo>
                  <a:pt x="403756" y="76443"/>
                </a:lnTo>
                <a:lnTo>
                  <a:pt x="399595" y="76443"/>
                </a:lnTo>
                <a:lnTo>
                  <a:pt x="395379" y="69751"/>
                </a:lnTo>
                <a:close/>
                <a:moveTo>
                  <a:pt x="421179" y="69751"/>
                </a:moveTo>
                <a:lnTo>
                  <a:pt x="416963" y="76443"/>
                </a:lnTo>
                <a:lnTo>
                  <a:pt x="412801" y="76443"/>
                </a:lnTo>
                <a:lnTo>
                  <a:pt x="419112" y="66596"/>
                </a:lnTo>
                <a:lnTo>
                  <a:pt x="413209" y="57402"/>
                </a:lnTo>
                <a:lnTo>
                  <a:pt x="417371" y="57402"/>
                </a:lnTo>
                <a:lnTo>
                  <a:pt x="421179" y="63386"/>
                </a:lnTo>
                <a:lnTo>
                  <a:pt x="424987" y="57402"/>
                </a:lnTo>
                <a:lnTo>
                  <a:pt x="429149" y="57402"/>
                </a:lnTo>
                <a:lnTo>
                  <a:pt x="423246" y="66596"/>
                </a:lnTo>
                <a:lnTo>
                  <a:pt x="429557" y="76443"/>
                </a:lnTo>
                <a:lnTo>
                  <a:pt x="425395" y="76443"/>
                </a:lnTo>
                <a:lnTo>
                  <a:pt x="421179" y="69751"/>
                </a:lnTo>
                <a:close/>
                <a:moveTo>
                  <a:pt x="446979" y="69751"/>
                </a:moveTo>
                <a:lnTo>
                  <a:pt x="442763" y="76443"/>
                </a:lnTo>
                <a:lnTo>
                  <a:pt x="438601" y="76443"/>
                </a:lnTo>
                <a:lnTo>
                  <a:pt x="444912" y="66596"/>
                </a:lnTo>
                <a:lnTo>
                  <a:pt x="439009" y="57402"/>
                </a:lnTo>
                <a:lnTo>
                  <a:pt x="443171" y="57402"/>
                </a:lnTo>
                <a:lnTo>
                  <a:pt x="446979" y="63386"/>
                </a:lnTo>
                <a:lnTo>
                  <a:pt x="450787" y="57402"/>
                </a:lnTo>
                <a:lnTo>
                  <a:pt x="454949" y="57402"/>
                </a:lnTo>
                <a:lnTo>
                  <a:pt x="449046" y="66596"/>
                </a:lnTo>
                <a:lnTo>
                  <a:pt x="455357" y="76443"/>
                </a:lnTo>
                <a:lnTo>
                  <a:pt x="451195" y="76443"/>
                </a:lnTo>
                <a:lnTo>
                  <a:pt x="446979" y="69751"/>
                </a:lnTo>
                <a:close/>
                <a:moveTo>
                  <a:pt x="472779" y="69751"/>
                </a:moveTo>
                <a:lnTo>
                  <a:pt x="468563" y="76443"/>
                </a:lnTo>
                <a:lnTo>
                  <a:pt x="464401" y="76443"/>
                </a:lnTo>
                <a:lnTo>
                  <a:pt x="470712" y="66596"/>
                </a:lnTo>
                <a:lnTo>
                  <a:pt x="464809" y="57402"/>
                </a:lnTo>
                <a:lnTo>
                  <a:pt x="468971" y="57402"/>
                </a:lnTo>
                <a:lnTo>
                  <a:pt x="472779" y="63386"/>
                </a:lnTo>
                <a:lnTo>
                  <a:pt x="476587" y="57402"/>
                </a:lnTo>
                <a:lnTo>
                  <a:pt x="480749" y="57402"/>
                </a:lnTo>
                <a:lnTo>
                  <a:pt x="474846" y="66596"/>
                </a:lnTo>
                <a:lnTo>
                  <a:pt x="481157" y="76443"/>
                </a:lnTo>
                <a:lnTo>
                  <a:pt x="476995" y="76443"/>
                </a:lnTo>
                <a:lnTo>
                  <a:pt x="472779" y="69751"/>
                </a:lnTo>
                <a:close/>
                <a:moveTo>
                  <a:pt x="498579" y="69751"/>
                </a:moveTo>
                <a:lnTo>
                  <a:pt x="494363" y="76443"/>
                </a:lnTo>
                <a:lnTo>
                  <a:pt x="490201" y="76443"/>
                </a:lnTo>
                <a:lnTo>
                  <a:pt x="496512" y="66596"/>
                </a:lnTo>
                <a:lnTo>
                  <a:pt x="490609" y="57402"/>
                </a:lnTo>
                <a:lnTo>
                  <a:pt x="494771" y="57402"/>
                </a:lnTo>
                <a:lnTo>
                  <a:pt x="498579" y="63386"/>
                </a:lnTo>
                <a:lnTo>
                  <a:pt x="502387" y="57402"/>
                </a:lnTo>
                <a:lnTo>
                  <a:pt x="506549" y="57402"/>
                </a:lnTo>
                <a:lnTo>
                  <a:pt x="500646" y="66596"/>
                </a:lnTo>
                <a:lnTo>
                  <a:pt x="506957" y="76443"/>
                </a:lnTo>
                <a:lnTo>
                  <a:pt x="502795" y="76443"/>
                </a:lnTo>
                <a:lnTo>
                  <a:pt x="498579" y="69751"/>
                </a:lnTo>
                <a:close/>
                <a:moveTo>
                  <a:pt x="8378" y="98452"/>
                </a:moveTo>
                <a:lnTo>
                  <a:pt x="4162" y="105144"/>
                </a:lnTo>
                <a:lnTo>
                  <a:pt x="0" y="105144"/>
                </a:lnTo>
                <a:lnTo>
                  <a:pt x="6310" y="95297"/>
                </a:lnTo>
                <a:lnTo>
                  <a:pt x="408" y="86103"/>
                </a:lnTo>
                <a:lnTo>
                  <a:pt x="4570" y="86103"/>
                </a:lnTo>
                <a:lnTo>
                  <a:pt x="8378" y="92087"/>
                </a:lnTo>
                <a:lnTo>
                  <a:pt x="12186" y="86103"/>
                </a:lnTo>
                <a:lnTo>
                  <a:pt x="16347" y="86103"/>
                </a:lnTo>
                <a:lnTo>
                  <a:pt x="10445" y="95297"/>
                </a:lnTo>
                <a:lnTo>
                  <a:pt x="16755" y="105144"/>
                </a:lnTo>
                <a:lnTo>
                  <a:pt x="12594" y="105144"/>
                </a:lnTo>
                <a:lnTo>
                  <a:pt x="8378" y="98452"/>
                </a:lnTo>
                <a:close/>
                <a:moveTo>
                  <a:pt x="34178" y="98452"/>
                </a:moveTo>
                <a:lnTo>
                  <a:pt x="29962" y="105144"/>
                </a:lnTo>
                <a:lnTo>
                  <a:pt x="25800" y="105144"/>
                </a:lnTo>
                <a:lnTo>
                  <a:pt x="32110" y="95297"/>
                </a:lnTo>
                <a:lnTo>
                  <a:pt x="26208" y="86103"/>
                </a:lnTo>
                <a:lnTo>
                  <a:pt x="30370" y="86103"/>
                </a:lnTo>
                <a:lnTo>
                  <a:pt x="34178" y="92087"/>
                </a:lnTo>
                <a:lnTo>
                  <a:pt x="37986" y="86103"/>
                </a:lnTo>
                <a:lnTo>
                  <a:pt x="42147" y="86103"/>
                </a:lnTo>
                <a:lnTo>
                  <a:pt x="36245" y="95297"/>
                </a:lnTo>
                <a:lnTo>
                  <a:pt x="42555" y="105144"/>
                </a:lnTo>
                <a:lnTo>
                  <a:pt x="38394" y="105144"/>
                </a:lnTo>
                <a:lnTo>
                  <a:pt x="34178" y="98452"/>
                </a:lnTo>
                <a:close/>
                <a:moveTo>
                  <a:pt x="59978" y="98452"/>
                </a:moveTo>
                <a:lnTo>
                  <a:pt x="55762" y="105144"/>
                </a:lnTo>
                <a:lnTo>
                  <a:pt x="51600" y="105144"/>
                </a:lnTo>
                <a:lnTo>
                  <a:pt x="57911" y="95297"/>
                </a:lnTo>
                <a:lnTo>
                  <a:pt x="52008" y="86103"/>
                </a:lnTo>
                <a:lnTo>
                  <a:pt x="56170" y="86103"/>
                </a:lnTo>
                <a:lnTo>
                  <a:pt x="59978" y="92087"/>
                </a:lnTo>
                <a:lnTo>
                  <a:pt x="63786" y="86103"/>
                </a:lnTo>
                <a:lnTo>
                  <a:pt x="67948" y="86103"/>
                </a:lnTo>
                <a:lnTo>
                  <a:pt x="62045" y="95297"/>
                </a:lnTo>
                <a:lnTo>
                  <a:pt x="68356" y="105144"/>
                </a:lnTo>
                <a:lnTo>
                  <a:pt x="64194" y="105144"/>
                </a:lnTo>
                <a:lnTo>
                  <a:pt x="59978" y="98452"/>
                </a:lnTo>
                <a:close/>
                <a:moveTo>
                  <a:pt x="85778" y="98452"/>
                </a:moveTo>
                <a:lnTo>
                  <a:pt x="81562" y="105144"/>
                </a:lnTo>
                <a:lnTo>
                  <a:pt x="77400" y="105144"/>
                </a:lnTo>
                <a:lnTo>
                  <a:pt x="83711" y="95297"/>
                </a:lnTo>
                <a:lnTo>
                  <a:pt x="77808" y="86103"/>
                </a:lnTo>
                <a:lnTo>
                  <a:pt x="81970" y="86103"/>
                </a:lnTo>
                <a:lnTo>
                  <a:pt x="85778" y="92087"/>
                </a:lnTo>
                <a:lnTo>
                  <a:pt x="89586" y="86103"/>
                </a:lnTo>
                <a:lnTo>
                  <a:pt x="93748" y="86103"/>
                </a:lnTo>
                <a:lnTo>
                  <a:pt x="87845" y="95297"/>
                </a:lnTo>
                <a:lnTo>
                  <a:pt x="94156" y="105144"/>
                </a:lnTo>
                <a:lnTo>
                  <a:pt x="89994" y="105144"/>
                </a:lnTo>
                <a:lnTo>
                  <a:pt x="85778" y="98452"/>
                </a:lnTo>
                <a:close/>
                <a:moveTo>
                  <a:pt x="111578" y="98452"/>
                </a:moveTo>
                <a:lnTo>
                  <a:pt x="107362" y="105144"/>
                </a:lnTo>
                <a:lnTo>
                  <a:pt x="103200" y="105144"/>
                </a:lnTo>
                <a:lnTo>
                  <a:pt x="109511" y="95297"/>
                </a:lnTo>
                <a:lnTo>
                  <a:pt x="103608" y="86103"/>
                </a:lnTo>
                <a:lnTo>
                  <a:pt x="107770" y="86103"/>
                </a:lnTo>
                <a:lnTo>
                  <a:pt x="111578" y="92087"/>
                </a:lnTo>
                <a:lnTo>
                  <a:pt x="115386" y="86103"/>
                </a:lnTo>
                <a:lnTo>
                  <a:pt x="119548" y="86103"/>
                </a:lnTo>
                <a:lnTo>
                  <a:pt x="113645" y="95297"/>
                </a:lnTo>
                <a:lnTo>
                  <a:pt x="119956" y="105144"/>
                </a:lnTo>
                <a:lnTo>
                  <a:pt x="115794" y="105144"/>
                </a:lnTo>
                <a:lnTo>
                  <a:pt x="111578" y="98452"/>
                </a:lnTo>
                <a:close/>
                <a:moveTo>
                  <a:pt x="137378" y="98452"/>
                </a:moveTo>
                <a:lnTo>
                  <a:pt x="133162" y="105144"/>
                </a:lnTo>
                <a:lnTo>
                  <a:pt x="129000" y="105144"/>
                </a:lnTo>
                <a:lnTo>
                  <a:pt x="135311" y="95297"/>
                </a:lnTo>
                <a:lnTo>
                  <a:pt x="129408" y="86103"/>
                </a:lnTo>
                <a:lnTo>
                  <a:pt x="133570" y="86103"/>
                </a:lnTo>
                <a:lnTo>
                  <a:pt x="137378" y="92087"/>
                </a:lnTo>
                <a:lnTo>
                  <a:pt x="141186" y="86103"/>
                </a:lnTo>
                <a:lnTo>
                  <a:pt x="145348" y="86103"/>
                </a:lnTo>
                <a:lnTo>
                  <a:pt x="139445" y="95297"/>
                </a:lnTo>
                <a:lnTo>
                  <a:pt x="145756" y="105144"/>
                </a:lnTo>
                <a:lnTo>
                  <a:pt x="141594" y="105144"/>
                </a:lnTo>
                <a:lnTo>
                  <a:pt x="137378" y="98452"/>
                </a:lnTo>
                <a:close/>
                <a:moveTo>
                  <a:pt x="163178" y="98452"/>
                </a:moveTo>
                <a:lnTo>
                  <a:pt x="158962" y="105144"/>
                </a:lnTo>
                <a:lnTo>
                  <a:pt x="154800" y="105144"/>
                </a:lnTo>
                <a:lnTo>
                  <a:pt x="161111" y="95297"/>
                </a:lnTo>
                <a:lnTo>
                  <a:pt x="155208" y="86103"/>
                </a:lnTo>
                <a:lnTo>
                  <a:pt x="159370" y="86103"/>
                </a:lnTo>
                <a:lnTo>
                  <a:pt x="163178" y="92087"/>
                </a:lnTo>
                <a:lnTo>
                  <a:pt x="166986" y="86103"/>
                </a:lnTo>
                <a:lnTo>
                  <a:pt x="171148" y="86103"/>
                </a:lnTo>
                <a:lnTo>
                  <a:pt x="165245" y="95297"/>
                </a:lnTo>
                <a:lnTo>
                  <a:pt x="171556" y="105144"/>
                </a:lnTo>
                <a:lnTo>
                  <a:pt x="167394" y="105144"/>
                </a:lnTo>
                <a:lnTo>
                  <a:pt x="163178" y="98452"/>
                </a:lnTo>
                <a:close/>
                <a:moveTo>
                  <a:pt x="188978" y="98452"/>
                </a:moveTo>
                <a:lnTo>
                  <a:pt x="184762" y="105144"/>
                </a:lnTo>
                <a:lnTo>
                  <a:pt x="180601" y="105144"/>
                </a:lnTo>
                <a:lnTo>
                  <a:pt x="186911" y="95297"/>
                </a:lnTo>
                <a:lnTo>
                  <a:pt x="181009" y="86103"/>
                </a:lnTo>
                <a:lnTo>
                  <a:pt x="185170" y="86103"/>
                </a:lnTo>
                <a:lnTo>
                  <a:pt x="188978" y="92087"/>
                </a:lnTo>
                <a:lnTo>
                  <a:pt x="192786" y="86103"/>
                </a:lnTo>
                <a:lnTo>
                  <a:pt x="196948" y="86103"/>
                </a:lnTo>
                <a:lnTo>
                  <a:pt x="191045" y="95297"/>
                </a:lnTo>
                <a:lnTo>
                  <a:pt x="197356" y="105144"/>
                </a:lnTo>
                <a:lnTo>
                  <a:pt x="193194" y="105144"/>
                </a:lnTo>
                <a:lnTo>
                  <a:pt x="188978" y="98452"/>
                </a:lnTo>
                <a:close/>
                <a:moveTo>
                  <a:pt x="214778" y="98452"/>
                </a:moveTo>
                <a:lnTo>
                  <a:pt x="210562" y="105144"/>
                </a:lnTo>
                <a:lnTo>
                  <a:pt x="206401" y="105144"/>
                </a:lnTo>
                <a:lnTo>
                  <a:pt x="212711" y="95297"/>
                </a:lnTo>
                <a:lnTo>
                  <a:pt x="206809" y="86103"/>
                </a:lnTo>
                <a:lnTo>
                  <a:pt x="210970" y="86103"/>
                </a:lnTo>
                <a:lnTo>
                  <a:pt x="214778" y="92087"/>
                </a:lnTo>
                <a:lnTo>
                  <a:pt x="218586" y="86103"/>
                </a:lnTo>
                <a:lnTo>
                  <a:pt x="222748" y="86103"/>
                </a:lnTo>
                <a:lnTo>
                  <a:pt x="216846" y="95297"/>
                </a:lnTo>
                <a:lnTo>
                  <a:pt x="223156" y="105144"/>
                </a:lnTo>
                <a:lnTo>
                  <a:pt x="218994" y="105144"/>
                </a:lnTo>
                <a:lnTo>
                  <a:pt x="214778" y="98452"/>
                </a:lnTo>
                <a:close/>
                <a:moveTo>
                  <a:pt x="240578" y="98452"/>
                </a:moveTo>
                <a:lnTo>
                  <a:pt x="236362" y="105144"/>
                </a:lnTo>
                <a:lnTo>
                  <a:pt x="232201" y="105144"/>
                </a:lnTo>
                <a:lnTo>
                  <a:pt x="238511" y="95297"/>
                </a:lnTo>
                <a:lnTo>
                  <a:pt x="232609" y="86103"/>
                </a:lnTo>
                <a:lnTo>
                  <a:pt x="236770" y="86103"/>
                </a:lnTo>
                <a:lnTo>
                  <a:pt x="240578" y="92087"/>
                </a:lnTo>
                <a:lnTo>
                  <a:pt x="244386" y="86103"/>
                </a:lnTo>
                <a:lnTo>
                  <a:pt x="248548" y="86103"/>
                </a:lnTo>
                <a:lnTo>
                  <a:pt x="242646" y="95297"/>
                </a:lnTo>
                <a:lnTo>
                  <a:pt x="248956" y="105144"/>
                </a:lnTo>
                <a:lnTo>
                  <a:pt x="244794" y="105144"/>
                </a:lnTo>
                <a:lnTo>
                  <a:pt x="240578" y="98452"/>
                </a:lnTo>
                <a:close/>
                <a:moveTo>
                  <a:pt x="266378" y="98452"/>
                </a:moveTo>
                <a:lnTo>
                  <a:pt x="262162" y="105144"/>
                </a:lnTo>
                <a:lnTo>
                  <a:pt x="258001" y="105144"/>
                </a:lnTo>
                <a:lnTo>
                  <a:pt x="264311" y="95297"/>
                </a:lnTo>
                <a:lnTo>
                  <a:pt x="258409" y="86103"/>
                </a:lnTo>
                <a:lnTo>
                  <a:pt x="262570" y="86103"/>
                </a:lnTo>
                <a:lnTo>
                  <a:pt x="266378" y="92087"/>
                </a:lnTo>
                <a:lnTo>
                  <a:pt x="270187" y="86103"/>
                </a:lnTo>
                <a:lnTo>
                  <a:pt x="274348" y="86103"/>
                </a:lnTo>
                <a:lnTo>
                  <a:pt x="268446" y="95297"/>
                </a:lnTo>
                <a:lnTo>
                  <a:pt x="274756" y="105144"/>
                </a:lnTo>
                <a:lnTo>
                  <a:pt x="270595" y="105144"/>
                </a:lnTo>
                <a:lnTo>
                  <a:pt x="266378" y="98452"/>
                </a:lnTo>
                <a:close/>
                <a:moveTo>
                  <a:pt x="292179" y="98452"/>
                </a:moveTo>
                <a:lnTo>
                  <a:pt x="287962" y="105144"/>
                </a:lnTo>
                <a:lnTo>
                  <a:pt x="283801" y="105144"/>
                </a:lnTo>
                <a:lnTo>
                  <a:pt x="290111" y="95297"/>
                </a:lnTo>
                <a:lnTo>
                  <a:pt x="284209" y="86103"/>
                </a:lnTo>
                <a:lnTo>
                  <a:pt x="288370" y="86103"/>
                </a:lnTo>
                <a:lnTo>
                  <a:pt x="292179" y="92087"/>
                </a:lnTo>
                <a:lnTo>
                  <a:pt x="295987" y="86103"/>
                </a:lnTo>
                <a:lnTo>
                  <a:pt x="300148" y="86103"/>
                </a:lnTo>
                <a:lnTo>
                  <a:pt x="294246" y="95297"/>
                </a:lnTo>
                <a:lnTo>
                  <a:pt x="300556" y="105144"/>
                </a:lnTo>
                <a:lnTo>
                  <a:pt x="296395" y="105144"/>
                </a:lnTo>
                <a:lnTo>
                  <a:pt x="292179" y="98452"/>
                </a:lnTo>
                <a:close/>
                <a:moveTo>
                  <a:pt x="317979" y="98452"/>
                </a:moveTo>
                <a:lnTo>
                  <a:pt x="313762" y="105144"/>
                </a:lnTo>
                <a:lnTo>
                  <a:pt x="309601" y="105144"/>
                </a:lnTo>
                <a:lnTo>
                  <a:pt x="315911" y="95297"/>
                </a:lnTo>
                <a:lnTo>
                  <a:pt x="310009" y="86103"/>
                </a:lnTo>
                <a:lnTo>
                  <a:pt x="314170" y="86103"/>
                </a:lnTo>
                <a:lnTo>
                  <a:pt x="317979" y="92087"/>
                </a:lnTo>
                <a:lnTo>
                  <a:pt x="321787" y="86103"/>
                </a:lnTo>
                <a:lnTo>
                  <a:pt x="325948" y="86103"/>
                </a:lnTo>
                <a:lnTo>
                  <a:pt x="320046" y="95297"/>
                </a:lnTo>
                <a:lnTo>
                  <a:pt x="326356" y="105144"/>
                </a:lnTo>
                <a:lnTo>
                  <a:pt x="322195" y="105144"/>
                </a:lnTo>
                <a:lnTo>
                  <a:pt x="317979" y="98452"/>
                </a:lnTo>
                <a:close/>
                <a:moveTo>
                  <a:pt x="343779" y="98452"/>
                </a:moveTo>
                <a:lnTo>
                  <a:pt x="339563" y="105144"/>
                </a:lnTo>
                <a:lnTo>
                  <a:pt x="335401" y="105144"/>
                </a:lnTo>
                <a:lnTo>
                  <a:pt x="341711" y="95297"/>
                </a:lnTo>
                <a:lnTo>
                  <a:pt x="335809" y="86103"/>
                </a:lnTo>
                <a:lnTo>
                  <a:pt x="339971" y="86103"/>
                </a:lnTo>
                <a:lnTo>
                  <a:pt x="343779" y="92087"/>
                </a:lnTo>
                <a:lnTo>
                  <a:pt x="347587" y="86103"/>
                </a:lnTo>
                <a:lnTo>
                  <a:pt x="351748" y="86103"/>
                </a:lnTo>
                <a:lnTo>
                  <a:pt x="345846" y="95297"/>
                </a:lnTo>
                <a:lnTo>
                  <a:pt x="352156" y="105144"/>
                </a:lnTo>
                <a:lnTo>
                  <a:pt x="347995" y="105144"/>
                </a:lnTo>
                <a:lnTo>
                  <a:pt x="343779" y="98452"/>
                </a:lnTo>
                <a:close/>
                <a:moveTo>
                  <a:pt x="369579" y="98452"/>
                </a:moveTo>
                <a:lnTo>
                  <a:pt x="365363" y="105144"/>
                </a:lnTo>
                <a:lnTo>
                  <a:pt x="361201" y="105144"/>
                </a:lnTo>
                <a:lnTo>
                  <a:pt x="367511" y="95297"/>
                </a:lnTo>
                <a:lnTo>
                  <a:pt x="361609" y="86103"/>
                </a:lnTo>
                <a:lnTo>
                  <a:pt x="365771" y="86103"/>
                </a:lnTo>
                <a:lnTo>
                  <a:pt x="369579" y="92087"/>
                </a:lnTo>
                <a:lnTo>
                  <a:pt x="373387" y="86103"/>
                </a:lnTo>
                <a:lnTo>
                  <a:pt x="377548" y="86103"/>
                </a:lnTo>
                <a:lnTo>
                  <a:pt x="371646" y="95297"/>
                </a:lnTo>
                <a:lnTo>
                  <a:pt x="377956" y="105144"/>
                </a:lnTo>
                <a:lnTo>
                  <a:pt x="373795" y="105144"/>
                </a:lnTo>
                <a:lnTo>
                  <a:pt x="369579" y="98452"/>
                </a:lnTo>
                <a:close/>
                <a:moveTo>
                  <a:pt x="395379" y="98452"/>
                </a:moveTo>
                <a:lnTo>
                  <a:pt x="391163" y="105144"/>
                </a:lnTo>
                <a:lnTo>
                  <a:pt x="387001" y="105144"/>
                </a:lnTo>
                <a:lnTo>
                  <a:pt x="393312" y="95297"/>
                </a:lnTo>
                <a:lnTo>
                  <a:pt x="387409" y="86103"/>
                </a:lnTo>
                <a:lnTo>
                  <a:pt x="391571" y="86103"/>
                </a:lnTo>
                <a:lnTo>
                  <a:pt x="395379" y="92087"/>
                </a:lnTo>
                <a:lnTo>
                  <a:pt x="399187" y="86103"/>
                </a:lnTo>
                <a:lnTo>
                  <a:pt x="403348" y="86103"/>
                </a:lnTo>
                <a:lnTo>
                  <a:pt x="397446" y="95297"/>
                </a:lnTo>
                <a:lnTo>
                  <a:pt x="403756" y="105144"/>
                </a:lnTo>
                <a:lnTo>
                  <a:pt x="399595" y="105144"/>
                </a:lnTo>
                <a:lnTo>
                  <a:pt x="395379" y="98452"/>
                </a:lnTo>
                <a:close/>
                <a:moveTo>
                  <a:pt x="421179" y="98452"/>
                </a:moveTo>
                <a:lnTo>
                  <a:pt x="416963" y="105144"/>
                </a:lnTo>
                <a:lnTo>
                  <a:pt x="412801" y="105144"/>
                </a:lnTo>
                <a:lnTo>
                  <a:pt x="419112" y="95297"/>
                </a:lnTo>
                <a:lnTo>
                  <a:pt x="413209" y="86103"/>
                </a:lnTo>
                <a:lnTo>
                  <a:pt x="417371" y="86103"/>
                </a:lnTo>
                <a:lnTo>
                  <a:pt x="421179" y="92087"/>
                </a:lnTo>
                <a:lnTo>
                  <a:pt x="424987" y="86103"/>
                </a:lnTo>
                <a:lnTo>
                  <a:pt x="429149" y="86103"/>
                </a:lnTo>
                <a:lnTo>
                  <a:pt x="423246" y="95297"/>
                </a:lnTo>
                <a:lnTo>
                  <a:pt x="429557" y="105144"/>
                </a:lnTo>
                <a:lnTo>
                  <a:pt x="425395" y="105144"/>
                </a:lnTo>
                <a:lnTo>
                  <a:pt x="421179" y="98452"/>
                </a:lnTo>
                <a:close/>
                <a:moveTo>
                  <a:pt x="446979" y="98452"/>
                </a:moveTo>
                <a:lnTo>
                  <a:pt x="442763" y="105144"/>
                </a:lnTo>
                <a:lnTo>
                  <a:pt x="438601" y="105144"/>
                </a:lnTo>
                <a:lnTo>
                  <a:pt x="444912" y="95297"/>
                </a:lnTo>
                <a:lnTo>
                  <a:pt x="439009" y="86103"/>
                </a:lnTo>
                <a:lnTo>
                  <a:pt x="443171" y="86103"/>
                </a:lnTo>
                <a:lnTo>
                  <a:pt x="446979" y="92087"/>
                </a:lnTo>
                <a:lnTo>
                  <a:pt x="450787" y="86103"/>
                </a:lnTo>
                <a:lnTo>
                  <a:pt x="454949" y="86103"/>
                </a:lnTo>
                <a:lnTo>
                  <a:pt x="449046" y="95297"/>
                </a:lnTo>
                <a:lnTo>
                  <a:pt x="455357" y="105144"/>
                </a:lnTo>
                <a:lnTo>
                  <a:pt x="451195" y="105144"/>
                </a:lnTo>
                <a:lnTo>
                  <a:pt x="446979" y="98452"/>
                </a:lnTo>
                <a:close/>
                <a:moveTo>
                  <a:pt x="472779" y="98452"/>
                </a:moveTo>
                <a:lnTo>
                  <a:pt x="468563" y="105144"/>
                </a:lnTo>
                <a:lnTo>
                  <a:pt x="464401" y="105144"/>
                </a:lnTo>
                <a:lnTo>
                  <a:pt x="470712" y="95297"/>
                </a:lnTo>
                <a:lnTo>
                  <a:pt x="464809" y="86103"/>
                </a:lnTo>
                <a:lnTo>
                  <a:pt x="468971" y="86103"/>
                </a:lnTo>
                <a:lnTo>
                  <a:pt x="472779" y="92087"/>
                </a:lnTo>
                <a:lnTo>
                  <a:pt x="476587" y="86103"/>
                </a:lnTo>
                <a:lnTo>
                  <a:pt x="480749" y="86103"/>
                </a:lnTo>
                <a:lnTo>
                  <a:pt x="474846" y="95297"/>
                </a:lnTo>
                <a:lnTo>
                  <a:pt x="481157" y="105144"/>
                </a:lnTo>
                <a:lnTo>
                  <a:pt x="476995" y="105144"/>
                </a:lnTo>
                <a:lnTo>
                  <a:pt x="472779" y="98452"/>
                </a:lnTo>
                <a:close/>
                <a:moveTo>
                  <a:pt x="498579" y="98452"/>
                </a:moveTo>
                <a:lnTo>
                  <a:pt x="494363" y="105144"/>
                </a:lnTo>
                <a:lnTo>
                  <a:pt x="490201" y="105144"/>
                </a:lnTo>
                <a:lnTo>
                  <a:pt x="496512" y="95297"/>
                </a:lnTo>
                <a:lnTo>
                  <a:pt x="490609" y="86103"/>
                </a:lnTo>
                <a:lnTo>
                  <a:pt x="494771" y="86103"/>
                </a:lnTo>
                <a:lnTo>
                  <a:pt x="498579" y="92087"/>
                </a:lnTo>
                <a:lnTo>
                  <a:pt x="502387" y="86103"/>
                </a:lnTo>
                <a:lnTo>
                  <a:pt x="506549" y="86103"/>
                </a:lnTo>
                <a:lnTo>
                  <a:pt x="500646" y="95297"/>
                </a:lnTo>
                <a:lnTo>
                  <a:pt x="506957" y="105144"/>
                </a:lnTo>
                <a:lnTo>
                  <a:pt x="502795" y="105144"/>
                </a:lnTo>
                <a:lnTo>
                  <a:pt x="498579" y="98452"/>
                </a:lnTo>
                <a:close/>
                <a:moveTo>
                  <a:pt x="8378" y="127153"/>
                </a:moveTo>
                <a:lnTo>
                  <a:pt x="4162" y="133845"/>
                </a:lnTo>
                <a:lnTo>
                  <a:pt x="0" y="133845"/>
                </a:lnTo>
                <a:lnTo>
                  <a:pt x="6310" y="123998"/>
                </a:lnTo>
                <a:lnTo>
                  <a:pt x="408" y="114804"/>
                </a:lnTo>
                <a:lnTo>
                  <a:pt x="4570" y="114804"/>
                </a:lnTo>
                <a:lnTo>
                  <a:pt x="8378" y="120788"/>
                </a:lnTo>
                <a:lnTo>
                  <a:pt x="12186" y="114804"/>
                </a:lnTo>
                <a:lnTo>
                  <a:pt x="16347" y="114804"/>
                </a:lnTo>
                <a:lnTo>
                  <a:pt x="10445" y="123998"/>
                </a:lnTo>
                <a:lnTo>
                  <a:pt x="16755" y="133845"/>
                </a:lnTo>
                <a:lnTo>
                  <a:pt x="12594" y="133845"/>
                </a:lnTo>
                <a:lnTo>
                  <a:pt x="8378" y="127153"/>
                </a:lnTo>
                <a:close/>
                <a:moveTo>
                  <a:pt x="34178" y="127153"/>
                </a:moveTo>
                <a:lnTo>
                  <a:pt x="29962" y="133845"/>
                </a:lnTo>
                <a:lnTo>
                  <a:pt x="25800" y="133845"/>
                </a:lnTo>
                <a:lnTo>
                  <a:pt x="32110" y="123998"/>
                </a:lnTo>
                <a:lnTo>
                  <a:pt x="26208" y="114804"/>
                </a:lnTo>
                <a:lnTo>
                  <a:pt x="30370" y="114804"/>
                </a:lnTo>
                <a:lnTo>
                  <a:pt x="34178" y="120788"/>
                </a:lnTo>
                <a:lnTo>
                  <a:pt x="37986" y="114804"/>
                </a:lnTo>
                <a:lnTo>
                  <a:pt x="42147" y="114804"/>
                </a:lnTo>
                <a:lnTo>
                  <a:pt x="36245" y="123998"/>
                </a:lnTo>
                <a:lnTo>
                  <a:pt x="42555" y="133845"/>
                </a:lnTo>
                <a:lnTo>
                  <a:pt x="38394" y="133845"/>
                </a:lnTo>
                <a:lnTo>
                  <a:pt x="34178" y="127153"/>
                </a:lnTo>
                <a:close/>
                <a:moveTo>
                  <a:pt x="59978" y="127153"/>
                </a:moveTo>
                <a:lnTo>
                  <a:pt x="55762" y="133845"/>
                </a:lnTo>
                <a:lnTo>
                  <a:pt x="51600" y="133845"/>
                </a:lnTo>
                <a:lnTo>
                  <a:pt x="57911" y="123998"/>
                </a:lnTo>
                <a:lnTo>
                  <a:pt x="52008" y="114804"/>
                </a:lnTo>
                <a:lnTo>
                  <a:pt x="56170" y="114804"/>
                </a:lnTo>
                <a:lnTo>
                  <a:pt x="59978" y="120788"/>
                </a:lnTo>
                <a:lnTo>
                  <a:pt x="63786" y="114804"/>
                </a:lnTo>
                <a:lnTo>
                  <a:pt x="67948" y="114804"/>
                </a:lnTo>
                <a:lnTo>
                  <a:pt x="62045" y="123998"/>
                </a:lnTo>
                <a:lnTo>
                  <a:pt x="68356" y="133845"/>
                </a:lnTo>
                <a:lnTo>
                  <a:pt x="64194" y="133845"/>
                </a:lnTo>
                <a:lnTo>
                  <a:pt x="59978" y="127153"/>
                </a:lnTo>
                <a:close/>
                <a:moveTo>
                  <a:pt x="85778" y="127153"/>
                </a:moveTo>
                <a:lnTo>
                  <a:pt x="81562" y="133845"/>
                </a:lnTo>
                <a:lnTo>
                  <a:pt x="77400" y="133845"/>
                </a:lnTo>
                <a:lnTo>
                  <a:pt x="83711" y="123998"/>
                </a:lnTo>
                <a:lnTo>
                  <a:pt x="77808" y="114804"/>
                </a:lnTo>
                <a:lnTo>
                  <a:pt x="81970" y="114804"/>
                </a:lnTo>
                <a:lnTo>
                  <a:pt x="85778" y="120788"/>
                </a:lnTo>
                <a:lnTo>
                  <a:pt x="89586" y="114804"/>
                </a:lnTo>
                <a:lnTo>
                  <a:pt x="93748" y="114804"/>
                </a:lnTo>
                <a:lnTo>
                  <a:pt x="87845" y="123998"/>
                </a:lnTo>
                <a:lnTo>
                  <a:pt x="94156" y="133845"/>
                </a:lnTo>
                <a:lnTo>
                  <a:pt x="89994" y="133845"/>
                </a:lnTo>
                <a:lnTo>
                  <a:pt x="85778" y="127153"/>
                </a:lnTo>
                <a:close/>
                <a:moveTo>
                  <a:pt x="111578" y="127153"/>
                </a:moveTo>
                <a:lnTo>
                  <a:pt x="107362" y="133845"/>
                </a:lnTo>
                <a:lnTo>
                  <a:pt x="103200" y="133845"/>
                </a:lnTo>
                <a:lnTo>
                  <a:pt x="109511" y="123998"/>
                </a:lnTo>
                <a:lnTo>
                  <a:pt x="103608" y="114804"/>
                </a:lnTo>
                <a:lnTo>
                  <a:pt x="107770" y="114804"/>
                </a:lnTo>
                <a:lnTo>
                  <a:pt x="111578" y="120788"/>
                </a:lnTo>
                <a:lnTo>
                  <a:pt x="115386" y="114804"/>
                </a:lnTo>
                <a:lnTo>
                  <a:pt x="119548" y="114804"/>
                </a:lnTo>
                <a:lnTo>
                  <a:pt x="113645" y="123998"/>
                </a:lnTo>
                <a:lnTo>
                  <a:pt x="119956" y="133845"/>
                </a:lnTo>
                <a:lnTo>
                  <a:pt x="115794" y="133845"/>
                </a:lnTo>
                <a:lnTo>
                  <a:pt x="111578" y="127153"/>
                </a:lnTo>
                <a:close/>
                <a:moveTo>
                  <a:pt x="137378" y="127153"/>
                </a:moveTo>
                <a:lnTo>
                  <a:pt x="133162" y="133845"/>
                </a:lnTo>
                <a:lnTo>
                  <a:pt x="129000" y="133845"/>
                </a:lnTo>
                <a:lnTo>
                  <a:pt x="135311" y="123998"/>
                </a:lnTo>
                <a:lnTo>
                  <a:pt x="129408" y="114804"/>
                </a:lnTo>
                <a:lnTo>
                  <a:pt x="133570" y="114804"/>
                </a:lnTo>
                <a:lnTo>
                  <a:pt x="137378" y="120788"/>
                </a:lnTo>
                <a:lnTo>
                  <a:pt x="141186" y="114804"/>
                </a:lnTo>
                <a:lnTo>
                  <a:pt x="145348" y="114804"/>
                </a:lnTo>
                <a:lnTo>
                  <a:pt x="139445" y="123998"/>
                </a:lnTo>
                <a:lnTo>
                  <a:pt x="145756" y="133845"/>
                </a:lnTo>
                <a:lnTo>
                  <a:pt x="141594" y="133845"/>
                </a:lnTo>
                <a:lnTo>
                  <a:pt x="137378" y="127153"/>
                </a:lnTo>
                <a:close/>
                <a:moveTo>
                  <a:pt x="163178" y="127153"/>
                </a:moveTo>
                <a:lnTo>
                  <a:pt x="158962" y="133845"/>
                </a:lnTo>
                <a:lnTo>
                  <a:pt x="154800" y="133845"/>
                </a:lnTo>
                <a:lnTo>
                  <a:pt x="161111" y="123998"/>
                </a:lnTo>
                <a:lnTo>
                  <a:pt x="155208" y="114804"/>
                </a:lnTo>
                <a:lnTo>
                  <a:pt x="159370" y="114804"/>
                </a:lnTo>
                <a:lnTo>
                  <a:pt x="163178" y="120788"/>
                </a:lnTo>
                <a:lnTo>
                  <a:pt x="166986" y="114804"/>
                </a:lnTo>
                <a:lnTo>
                  <a:pt x="171148" y="114804"/>
                </a:lnTo>
                <a:lnTo>
                  <a:pt x="165245" y="123998"/>
                </a:lnTo>
                <a:lnTo>
                  <a:pt x="171556" y="133845"/>
                </a:lnTo>
                <a:lnTo>
                  <a:pt x="167394" y="133845"/>
                </a:lnTo>
                <a:lnTo>
                  <a:pt x="163178" y="127153"/>
                </a:lnTo>
                <a:close/>
                <a:moveTo>
                  <a:pt x="188978" y="127153"/>
                </a:moveTo>
                <a:lnTo>
                  <a:pt x="184762" y="133845"/>
                </a:lnTo>
                <a:lnTo>
                  <a:pt x="180601" y="133845"/>
                </a:lnTo>
                <a:lnTo>
                  <a:pt x="186911" y="123998"/>
                </a:lnTo>
                <a:lnTo>
                  <a:pt x="181009" y="114804"/>
                </a:lnTo>
                <a:lnTo>
                  <a:pt x="185170" y="114804"/>
                </a:lnTo>
                <a:lnTo>
                  <a:pt x="188978" y="120788"/>
                </a:lnTo>
                <a:lnTo>
                  <a:pt x="192786" y="114804"/>
                </a:lnTo>
                <a:lnTo>
                  <a:pt x="196948" y="114804"/>
                </a:lnTo>
                <a:lnTo>
                  <a:pt x="191045" y="123998"/>
                </a:lnTo>
                <a:lnTo>
                  <a:pt x="197356" y="133845"/>
                </a:lnTo>
                <a:lnTo>
                  <a:pt x="193194" y="133845"/>
                </a:lnTo>
                <a:lnTo>
                  <a:pt x="188978" y="127153"/>
                </a:lnTo>
                <a:close/>
                <a:moveTo>
                  <a:pt x="214778" y="127153"/>
                </a:moveTo>
                <a:lnTo>
                  <a:pt x="210562" y="133845"/>
                </a:lnTo>
                <a:lnTo>
                  <a:pt x="206401" y="133845"/>
                </a:lnTo>
                <a:lnTo>
                  <a:pt x="212711" y="123998"/>
                </a:lnTo>
                <a:lnTo>
                  <a:pt x="206809" y="114804"/>
                </a:lnTo>
                <a:lnTo>
                  <a:pt x="210970" y="114804"/>
                </a:lnTo>
                <a:lnTo>
                  <a:pt x="214778" y="120788"/>
                </a:lnTo>
                <a:lnTo>
                  <a:pt x="218586" y="114804"/>
                </a:lnTo>
                <a:lnTo>
                  <a:pt x="222748" y="114804"/>
                </a:lnTo>
                <a:lnTo>
                  <a:pt x="216846" y="123998"/>
                </a:lnTo>
                <a:lnTo>
                  <a:pt x="223156" y="133845"/>
                </a:lnTo>
                <a:lnTo>
                  <a:pt x="218994" y="133845"/>
                </a:lnTo>
                <a:lnTo>
                  <a:pt x="214778" y="127153"/>
                </a:lnTo>
                <a:close/>
                <a:moveTo>
                  <a:pt x="240578" y="127153"/>
                </a:moveTo>
                <a:lnTo>
                  <a:pt x="236362" y="133845"/>
                </a:lnTo>
                <a:lnTo>
                  <a:pt x="232201" y="133845"/>
                </a:lnTo>
                <a:lnTo>
                  <a:pt x="238511" y="123998"/>
                </a:lnTo>
                <a:lnTo>
                  <a:pt x="232609" y="114804"/>
                </a:lnTo>
                <a:lnTo>
                  <a:pt x="236770" y="114804"/>
                </a:lnTo>
                <a:lnTo>
                  <a:pt x="240578" y="120788"/>
                </a:lnTo>
                <a:lnTo>
                  <a:pt x="244386" y="114804"/>
                </a:lnTo>
                <a:lnTo>
                  <a:pt x="248548" y="114804"/>
                </a:lnTo>
                <a:lnTo>
                  <a:pt x="242646" y="123998"/>
                </a:lnTo>
                <a:lnTo>
                  <a:pt x="248956" y="133845"/>
                </a:lnTo>
                <a:lnTo>
                  <a:pt x="244794" y="133845"/>
                </a:lnTo>
                <a:lnTo>
                  <a:pt x="240578" y="127153"/>
                </a:lnTo>
                <a:close/>
                <a:moveTo>
                  <a:pt x="266378" y="127153"/>
                </a:moveTo>
                <a:lnTo>
                  <a:pt x="262162" y="133845"/>
                </a:lnTo>
                <a:lnTo>
                  <a:pt x="258001" y="133845"/>
                </a:lnTo>
                <a:lnTo>
                  <a:pt x="264311" y="123998"/>
                </a:lnTo>
                <a:lnTo>
                  <a:pt x="258409" y="114804"/>
                </a:lnTo>
                <a:lnTo>
                  <a:pt x="262570" y="114804"/>
                </a:lnTo>
                <a:lnTo>
                  <a:pt x="266378" y="120788"/>
                </a:lnTo>
                <a:lnTo>
                  <a:pt x="270187" y="114804"/>
                </a:lnTo>
                <a:lnTo>
                  <a:pt x="274348" y="114804"/>
                </a:lnTo>
                <a:lnTo>
                  <a:pt x="268446" y="123998"/>
                </a:lnTo>
                <a:lnTo>
                  <a:pt x="274756" y="133845"/>
                </a:lnTo>
                <a:lnTo>
                  <a:pt x="270595" y="133845"/>
                </a:lnTo>
                <a:lnTo>
                  <a:pt x="266378" y="127153"/>
                </a:lnTo>
                <a:close/>
                <a:moveTo>
                  <a:pt x="292179" y="127153"/>
                </a:moveTo>
                <a:lnTo>
                  <a:pt x="287962" y="133845"/>
                </a:lnTo>
                <a:lnTo>
                  <a:pt x="283801" y="133845"/>
                </a:lnTo>
                <a:lnTo>
                  <a:pt x="290111" y="123998"/>
                </a:lnTo>
                <a:lnTo>
                  <a:pt x="284209" y="114804"/>
                </a:lnTo>
                <a:lnTo>
                  <a:pt x="288370" y="114804"/>
                </a:lnTo>
                <a:lnTo>
                  <a:pt x="292179" y="120788"/>
                </a:lnTo>
                <a:lnTo>
                  <a:pt x="295987" y="114804"/>
                </a:lnTo>
                <a:lnTo>
                  <a:pt x="300148" y="114804"/>
                </a:lnTo>
                <a:lnTo>
                  <a:pt x="294246" y="123998"/>
                </a:lnTo>
                <a:lnTo>
                  <a:pt x="300556" y="133845"/>
                </a:lnTo>
                <a:lnTo>
                  <a:pt x="296395" y="133845"/>
                </a:lnTo>
                <a:lnTo>
                  <a:pt x="292179" y="127153"/>
                </a:lnTo>
                <a:close/>
                <a:moveTo>
                  <a:pt x="317979" y="127153"/>
                </a:moveTo>
                <a:lnTo>
                  <a:pt x="313762" y="133845"/>
                </a:lnTo>
                <a:lnTo>
                  <a:pt x="309601" y="133845"/>
                </a:lnTo>
                <a:lnTo>
                  <a:pt x="315911" y="123998"/>
                </a:lnTo>
                <a:lnTo>
                  <a:pt x="310009" y="114804"/>
                </a:lnTo>
                <a:lnTo>
                  <a:pt x="314170" y="114804"/>
                </a:lnTo>
                <a:lnTo>
                  <a:pt x="317979" y="120788"/>
                </a:lnTo>
                <a:lnTo>
                  <a:pt x="321787" y="114804"/>
                </a:lnTo>
                <a:lnTo>
                  <a:pt x="325948" y="114804"/>
                </a:lnTo>
                <a:lnTo>
                  <a:pt x="320046" y="123998"/>
                </a:lnTo>
                <a:lnTo>
                  <a:pt x="326356" y="133845"/>
                </a:lnTo>
                <a:lnTo>
                  <a:pt x="322195" y="133845"/>
                </a:lnTo>
                <a:lnTo>
                  <a:pt x="317979" y="127153"/>
                </a:lnTo>
                <a:close/>
                <a:moveTo>
                  <a:pt x="343779" y="127153"/>
                </a:moveTo>
                <a:lnTo>
                  <a:pt x="339563" y="133845"/>
                </a:lnTo>
                <a:lnTo>
                  <a:pt x="335401" y="133845"/>
                </a:lnTo>
                <a:lnTo>
                  <a:pt x="341711" y="123998"/>
                </a:lnTo>
                <a:lnTo>
                  <a:pt x="335809" y="114804"/>
                </a:lnTo>
                <a:lnTo>
                  <a:pt x="339971" y="114804"/>
                </a:lnTo>
                <a:lnTo>
                  <a:pt x="343779" y="120788"/>
                </a:lnTo>
                <a:lnTo>
                  <a:pt x="347587" y="114804"/>
                </a:lnTo>
                <a:lnTo>
                  <a:pt x="351748" y="114804"/>
                </a:lnTo>
                <a:lnTo>
                  <a:pt x="345846" y="123998"/>
                </a:lnTo>
                <a:lnTo>
                  <a:pt x="352156" y="133845"/>
                </a:lnTo>
                <a:lnTo>
                  <a:pt x="347995" y="133845"/>
                </a:lnTo>
                <a:lnTo>
                  <a:pt x="343779" y="127153"/>
                </a:lnTo>
                <a:close/>
                <a:moveTo>
                  <a:pt x="369579" y="127153"/>
                </a:moveTo>
                <a:lnTo>
                  <a:pt x="365363" y="133845"/>
                </a:lnTo>
                <a:lnTo>
                  <a:pt x="361201" y="133845"/>
                </a:lnTo>
                <a:lnTo>
                  <a:pt x="367511" y="123998"/>
                </a:lnTo>
                <a:lnTo>
                  <a:pt x="361609" y="114804"/>
                </a:lnTo>
                <a:lnTo>
                  <a:pt x="365771" y="114804"/>
                </a:lnTo>
                <a:lnTo>
                  <a:pt x="369579" y="120788"/>
                </a:lnTo>
                <a:lnTo>
                  <a:pt x="373387" y="114804"/>
                </a:lnTo>
                <a:lnTo>
                  <a:pt x="377548" y="114804"/>
                </a:lnTo>
                <a:lnTo>
                  <a:pt x="371646" y="123998"/>
                </a:lnTo>
                <a:lnTo>
                  <a:pt x="377956" y="133845"/>
                </a:lnTo>
                <a:lnTo>
                  <a:pt x="373795" y="133845"/>
                </a:lnTo>
                <a:lnTo>
                  <a:pt x="369579" y="127153"/>
                </a:lnTo>
                <a:close/>
                <a:moveTo>
                  <a:pt x="395379" y="127153"/>
                </a:moveTo>
                <a:lnTo>
                  <a:pt x="391163" y="133845"/>
                </a:lnTo>
                <a:lnTo>
                  <a:pt x="387001" y="133845"/>
                </a:lnTo>
                <a:lnTo>
                  <a:pt x="393312" y="123998"/>
                </a:lnTo>
                <a:lnTo>
                  <a:pt x="387409" y="114804"/>
                </a:lnTo>
                <a:lnTo>
                  <a:pt x="391571" y="114804"/>
                </a:lnTo>
                <a:lnTo>
                  <a:pt x="395379" y="120788"/>
                </a:lnTo>
                <a:lnTo>
                  <a:pt x="399187" y="114804"/>
                </a:lnTo>
                <a:lnTo>
                  <a:pt x="403348" y="114804"/>
                </a:lnTo>
                <a:lnTo>
                  <a:pt x="397446" y="123998"/>
                </a:lnTo>
                <a:lnTo>
                  <a:pt x="403756" y="133845"/>
                </a:lnTo>
                <a:lnTo>
                  <a:pt x="399595" y="133845"/>
                </a:lnTo>
                <a:lnTo>
                  <a:pt x="395379" y="127153"/>
                </a:lnTo>
                <a:close/>
                <a:moveTo>
                  <a:pt x="421179" y="127153"/>
                </a:moveTo>
                <a:lnTo>
                  <a:pt x="416963" y="133845"/>
                </a:lnTo>
                <a:lnTo>
                  <a:pt x="412801" y="133845"/>
                </a:lnTo>
                <a:lnTo>
                  <a:pt x="419112" y="123998"/>
                </a:lnTo>
                <a:lnTo>
                  <a:pt x="413209" y="114804"/>
                </a:lnTo>
                <a:lnTo>
                  <a:pt x="417371" y="114804"/>
                </a:lnTo>
                <a:lnTo>
                  <a:pt x="421179" y="120788"/>
                </a:lnTo>
                <a:lnTo>
                  <a:pt x="424987" y="114804"/>
                </a:lnTo>
                <a:lnTo>
                  <a:pt x="429149" y="114804"/>
                </a:lnTo>
                <a:lnTo>
                  <a:pt x="423246" y="123998"/>
                </a:lnTo>
                <a:lnTo>
                  <a:pt x="429557" y="133845"/>
                </a:lnTo>
                <a:lnTo>
                  <a:pt x="425395" y="133845"/>
                </a:lnTo>
                <a:lnTo>
                  <a:pt x="421179" y="127153"/>
                </a:lnTo>
                <a:close/>
                <a:moveTo>
                  <a:pt x="446979" y="127153"/>
                </a:moveTo>
                <a:lnTo>
                  <a:pt x="442763" y="133845"/>
                </a:lnTo>
                <a:lnTo>
                  <a:pt x="438601" y="133845"/>
                </a:lnTo>
                <a:lnTo>
                  <a:pt x="444912" y="123998"/>
                </a:lnTo>
                <a:lnTo>
                  <a:pt x="439009" y="114804"/>
                </a:lnTo>
                <a:lnTo>
                  <a:pt x="443171" y="114804"/>
                </a:lnTo>
                <a:lnTo>
                  <a:pt x="446979" y="120788"/>
                </a:lnTo>
                <a:lnTo>
                  <a:pt x="450787" y="114804"/>
                </a:lnTo>
                <a:lnTo>
                  <a:pt x="454949" y="114804"/>
                </a:lnTo>
                <a:lnTo>
                  <a:pt x="449046" y="123998"/>
                </a:lnTo>
                <a:lnTo>
                  <a:pt x="455357" y="133845"/>
                </a:lnTo>
                <a:lnTo>
                  <a:pt x="451195" y="133845"/>
                </a:lnTo>
                <a:lnTo>
                  <a:pt x="446979" y="127153"/>
                </a:lnTo>
                <a:close/>
                <a:moveTo>
                  <a:pt x="472779" y="127153"/>
                </a:moveTo>
                <a:lnTo>
                  <a:pt x="468563" y="133845"/>
                </a:lnTo>
                <a:lnTo>
                  <a:pt x="464401" y="133845"/>
                </a:lnTo>
                <a:lnTo>
                  <a:pt x="470712" y="123998"/>
                </a:lnTo>
                <a:lnTo>
                  <a:pt x="464809" y="114804"/>
                </a:lnTo>
                <a:lnTo>
                  <a:pt x="468971" y="114804"/>
                </a:lnTo>
                <a:lnTo>
                  <a:pt x="472779" y="120788"/>
                </a:lnTo>
                <a:lnTo>
                  <a:pt x="476587" y="114804"/>
                </a:lnTo>
                <a:lnTo>
                  <a:pt x="480749" y="114804"/>
                </a:lnTo>
                <a:lnTo>
                  <a:pt x="474846" y="123998"/>
                </a:lnTo>
                <a:lnTo>
                  <a:pt x="481157" y="133845"/>
                </a:lnTo>
                <a:lnTo>
                  <a:pt x="476995" y="133845"/>
                </a:lnTo>
                <a:lnTo>
                  <a:pt x="472779" y="127153"/>
                </a:lnTo>
                <a:close/>
                <a:moveTo>
                  <a:pt x="498579" y="127153"/>
                </a:moveTo>
                <a:lnTo>
                  <a:pt x="494363" y="133845"/>
                </a:lnTo>
                <a:lnTo>
                  <a:pt x="490201" y="133845"/>
                </a:lnTo>
                <a:lnTo>
                  <a:pt x="496512" y="123998"/>
                </a:lnTo>
                <a:lnTo>
                  <a:pt x="490609" y="114804"/>
                </a:lnTo>
                <a:lnTo>
                  <a:pt x="494771" y="114804"/>
                </a:lnTo>
                <a:lnTo>
                  <a:pt x="498579" y="120788"/>
                </a:lnTo>
                <a:lnTo>
                  <a:pt x="502387" y="114804"/>
                </a:lnTo>
                <a:lnTo>
                  <a:pt x="506549" y="114804"/>
                </a:lnTo>
                <a:lnTo>
                  <a:pt x="500646" y="123998"/>
                </a:lnTo>
                <a:lnTo>
                  <a:pt x="506957" y="133845"/>
                </a:lnTo>
                <a:lnTo>
                  <a:pt x="502795" y="133845"/>
                </a:lnTo>
                <a:lnTo>
                  <a:pt x="498579" y="127153"/>
                </a:lnTo>
                <a:close/>
                <a:moveTo>
                  <a:pt x="8378" y="155854"/>
                </a:moveTo>
                <a:lnTo>
                  <a:pt x="4162" y="162545"/>
                </a:lnTo>
                <a:lnTo>
                  <a:pt x="0" y="162545"/>
                </a:lnTo>
                <a:lnTo>
                  <a:pt x="6310" y="152699"/>
                </a:lnTo>
                <a:lnTo>
                  <a:pt x="408" y="143505"/>
                </a:lnTo>
                <a:lnTo>
                  <a:pt x="4570" y="143505"/>
                </a:lnTo>
                <a:lnTo>
                  <a:pt x="8378" y="149489"/>
                </a:lnTo>
                <a:lnTo>
                  <a:pt x="12186" y="143505"/>
                </a:lnTo>
                <a:lnTo>
                  <a:pt x="16347" y="143505"/>
                </a:lnTo>
                <a:lnTo>
                  <a:pt x="10445" y="152699"/>
                </a:lnTo>
                <a:lnTo>
                  <a:pt x="16755" y="162545"/>
                </a:lnTo>
                <a:lnTo>
                  <a:pt x="12594" y="162545"/>
                </a:lnTo>
                <a:lnTo>
                  <a:pt x="8378" y="155854"/>
                </a:lnTo>
                <a:close/>
                <a:moveTo>
                  <a:pt x="34178" y="155854"/>
                </a:moveTo>
                <a:lnTo>
                  <a:pt x="29962" y="162545"/>
                </a:lnTo>
                <a:lnTo>
                  <a:pt x="25800" y="162545"/>
                </a:lnTo>
                <a:lnTo>
                  <a:pt x="32110" y="152699"/>
                </a:lnTo>
                <a:lnTo>
                  <a:pt x="26208" y="143505"/>
                </a:lnTo>
                <a:lnTo>
                  <a:pt x="30370" y="143505"/>
                </a:lnTo>
                <a:lnTo>
                  <a:pt x="34178" y="149489"/>
                </a:lnTo>
                <a:lnTo>
                  <a:pt x="37986" y="143505"/>
                </a:lnTo>
                <a:lnTo>
                  <a:pt x="42147" y="143505"/>
                </a:lnTo>
                <a:lnTo>
                  <a:pt x="36245" y="152699"/>
                </a:lnTo>
                <a:lnTo>
                  <a:pt x="42555" y="162545"/>
                </a:lnTo>
                <a:lnTo>
                  <a:pt x="38394" y="162545"/>
                </a:lnTo>
                <a:lnTo>
                  <a:pt x="34178" y="155854"/>
                </a:lnTo>
                <a:close/>
                <a:moveTo>
                  <a:pt x="59978" y="155854"/>
                </a:moveTo>
                <a:lnTo>
                  <a:pt x="55762" y="162545"/>
                </a:lnTo>
                <a:lnTo>
                  <a:pt x="51600" y="162545"/>
                </a:lnTo>
                <a:lnTo>
                  <a:pt x="57911" y="152699"/>
                </a:lnTo>
                <a:lnTo>
                  <a:pt x="52008" y="143505"/>
                </a:lnTo>
                <a:lnTo>
                  <a:pt x="56170" y="143505"/>
                </a:lnTo>
                <a:lnTo>
                  <a:pt x="59978" y="149489"/>
                </a:lnTo>
                <a:lnTo>
                  <a:pt x="63786" y="143505"/>
                </a:lnTo>
                <a:lnTo>
                  <a:pt x="67948" y="143505"/>
                </a:lnTo>
                <a:lnTo>
                  <a:pt x="62045" y="152699"/>
                </a:lnTo>
                <a:lnTo>
                  <a:pt x="68356" y="162545"/>
                </a:lnTo>
                <a:lnTo>
                  <a:pt x="64194" y="162545"/>
                </a:lnTo>
                <a:lnTo>
                  <a:pt x="59978" y="155854"/>
                </a:lnTo>
                <a:close/>
                <a:moveTo>
                  <a:pt x="85778" y="155854"/>
                </a:moveTo>
                <a:lnTo>
                  <a:pt x="81562" y="162545"/>
                </a:lnTo>
                <a:lnTo>
                  <a:pt x="77400" y="162545"/>
                </a:lnTo>
                <a:lnTo>
                  <a:pt x="83711" y="152699"/>
                </a:lnTo>
                <a:lnTo>
                  <a:pt x="77808" y="143505"/>
                </a:lnTo>
                <a:lnTo>
                  <a:pt x="81970" y="143505"/>
                </a:lnTo>
                <a:lnTo>
                  <a:pt x="85778" y="149489"/>
                </a:lnTo>
                <a:lnTo>
                  <a:pt x="89586" y="143505"/>
                </a:lnTo>
                <a:lnTo>
                  <a:pt x="93748" y="143505"/>
                </a:lnTo>
                <a:lnTo>
                  <a:pt x="87845" y="152699"/>
                </a:lnTo>
                <a:lnTo>
                  <a:pt x="94156" y="162545"/>
                </a:lnTo>
                <a:lnTo>
                  <a:pt x="89994" y="162545"/>
                </a:lnTo>
                <a:lnTo>
                  <a:pt x="85778" y="155854"/>
                </a:lnTo>
                <a:close/>
                <a:moveTo>
                  <a:pt x="111578" y="155854"/>
                </a:moveTo>
                <a:lnTo>
                  <a:pt x="107362" y="162545"/>
                </a:lnTo>
                <a:lnTo>
                  <a:pt x="103200" y="162545"/>
                </a:lnTo>
                <a:lnTo>
                  <a:pt x="109511" y="152699"/>
                </a:lnTo>
                <a:lnTo>
                  <a:pt x="103608" y="143505"/>
                </a:lnTo>
                <a:lnTo>
                  <a:pt x="107770" y="143505"/>
                </a:lnTo>
                <a:lnTo>
                  <a:pt x="111578" y="149489"/>
                </a:lnTo>
                <a:lnTo>
                  <a:pt x="115386" y="143505"/>
                </a:lnTo>
                <a:lnTo>
                  <a:pt x="119548" y="143505"/>
                </a:lnTo>
                <a:lnTo>
                  <a:pt x="113645" y="152699"/>
                </a:lnTo>
                <a:lnTo>
                  <a:pt x="119956" y="162545"/>
                </a:lnTo>
                <a:lnTo>
                  <a:pt x="115794" y="162545"/>
                </a:lnTo>
                <a:lnTo>
                  <a:pt x="111578" y="155854"/>
                </a:lnTo>
                <a:close/>
                <a:moveTo>
                  <a:pt x="137378" y="155854"/>
                </a:moveTo>
                <a:lnTo>
                  <a:pt x="133162" y="162545"/>
                </a:lnTo>
                <a:lnTo>
                  <a:pt x="129000" y="162545"/>
                </a:lnTo>
                <a:lnTo>
                  <a:pt x="135311" y="152699"/>
                </a:lnTo>
                <a:lnTo>
                  <a:pt x="129408" y="143505"/>
                </a:lnTo>
                <a:lnTo>
                  <a:pt x="133570" y="143505"/>
                </a:lnTo>
                <a:lnTo>
                  <a:pt x="137378" y="149489"/>
                </a:lnTo>
                <a:lnTo>
                  <a:pt x="141186" y="143505"/>
                </a:lnTo>
                <a:lnTo>
                  <a:pt x="145348" y="143505"/>
                </a:lnTo>
                <a:lnTo>
                  <a:pt x="139445" y="152699"/>
                </a:lnTo>
                <a:lnTo>
                  <a:pt x="145756" y="162545"/>
                </a:lnTo>
                <a:lnTo>
                  <a:pt x="141594" y="162545"/>
                </a:lnTo>
                <a:lnTo>
                  <a:pt x="137378" y="155854"/>
                </a:lnTo>
                <a:close/>
                <a:moveTo>
                  <a:pt x="163178" y="155854"/>
                </a:moveTo>
                <a:lnTo>
                  <a:pt x="158962" y="162545"/>
                </a:lnTo>
                <a:lnTo>
                  <a:pt x="154800" y="162545"/>
                </a:lnTo>
                <a:lnTo>
                  <a:pt x="161111" y="152699"/>
                </a:lnTo>
                <a:lnTo>
                  <a:pt x="155208" y="143505"/>
                </a:lnTo>
                <a:lnTo>
                  <a:pt x="159370" y="143505"/>
                </a:lnTo>
                <a:lnTo>
                  <a:pt x="163178" y="149489"/>
                </a:lnTo>
                <a:lnTo>
                  <a:pt x="166986" y="143505"/>
                </a:lnTo>
                <a:lnTo>
                  <a:pt x="171148" y="143505"/>
                </a:lnTo>
                <a:lnTo>
                  <a:pt x="165245" y="152699"/>
                </a:lnTo>
                <a:lnTo>
                  <a:pt x="171556" y="162545"/>
                </a:lnTo>
                <a:lnTo>
                  <a:pt x="167394" y="162545"/>
                </a:lnTo>
                <a:lnTo>
                  <a:pt x="163178" y="155854"/>
                </a:lnTo>
                <a:close/>
                <a:moveTo>
                  <a:pt x="188978" y="155854"/>
                </a:moveTo>
                <a:lnTo>
                  <a:pt x="184762" y="162545"/>
                </a:lnTo>
                <a:lnTo>
                  <a:pt x="180601" y="162545"/>
                </a:lnTo>
                <a:lnTo>
                  <a:pt x="186911" y="152699"/>
                </a:lnTo>
                <a:lnTo>
                  <a:pt x="181009" y="143505"/>
                </a:lnTo>
                <a:lnTo>
                  <a:pt x="185170" y="143505"/>
                </a:lnTo>
                <a:lnTo>
                  <a:pt x="188978" y="149489"/>
                </a:lnTo>
                <a:lnTo>
                  <a:pt x="192786" y="143505"/>
                </a:lnTo>
                <a:lnTo>
                  <a:pt x="196948" y="143505"/>
                </a:lnTo>
                <a:lnTo>
                  <a:pt x="191045" y="152699"/>
                </a:lnTo>
                <a:lnTo>
                  <a:pt x="197356" y="162545"/>
                </a:lnTo>
                <a:lnTo>
                  <a:pt x="193194" y="162545"/>
                </a:lnTo>
                <a:lnTo>
                  <a:pt x="188978" y="155854"/>
                </a:lnTo>
                <a:close/>
                <a:moveTo>
                  <a:pt x="214778" y="155854"/>
                </a:moveTo>
                <a:lnTo>
                  <a:pt x="210562" y="162545"/>
                </a:lnTo>
                <a:lnTo>
                  <a:pt x="206401" y="162545"/>
                </a:lnTo>
                <a:lnTo>
                  <a:pt x="212711" y="152699"/>
                </a:lnTo>
                <a:lnTo>
                  <a:pt x="206809" y="143505"/>
                </a:lnTo>
                <a:lnTo>
                  <a:pt x="210970" y="143505"/>
                </a:lnTo>
                <a:lnTo>
                  <a:pt x="214778" y="149489"/>
                </a:lnTo>
                <a:lnTo>
                  <a:pt x="218586" y="143505"/>
                </a:lnTo>
                <a:lnTo>
                  <a:pt x="222748" y="143505"/>
                </a:lnTo>
                <a:lnTo>
                  <a:pt x="216846" y="152699"/>
                </a:lnTo>
                <a:lnTo>
                  <a:pt x="223156" y="162545"/>
                </a:lnTo>
                <a:lnTo>
                  <a:pt x="218994" y="162545"/>
                </a:lnTo>
                <a:lnTo>
                  <a:pt x="214778" y="155854"/>
                </a:lnTo>
                <a:close/>
                <a:moveTo>
                  <a:pt x="240578" y="155854"/>
                </a:moveTo>
                <a:lnTo>
                  <a:pt x="236362" y="162545"/>
                </a:lnTo>
                <a:lnTo>
                  <a:pt x="232201" y="162545"/>
                </a:lnTo>
                <a:lnTo>
                  <a:pt x="238511" y="152699"/>
                </a:lnTo>
                <a:lnTo>
                  <a:pt x="232609" y="143505"/>
                </a:lnTo>
                <a:lnTo>
                  <a:pt x="236770" y="143505"/>
                </a:lnTo>
                <a:lnTo>
                  <a:pt x="240578" y="149489"/>
                </a:lnTo>
                <a:lnTo>
                  <a:pt x="244386" y="143505"/>
                </a:lnTo>
                <a:lnTo>
                  <a:pt x="248548" y="143505"/>
                </a:lnTo>
                <a:lnTo>
                  <a:pt x="242646" y="152699"/>
                </a:lnTo>
                <a:lnTo>
                  <a:pt x="248956" y="162545"/>
                </a:lnTo>
                <a:lnTo>
                  <a:pt x="244794" y="162545"/>
                </a:lnTo>
                <a:lnTo>
                  <a:pt x="240578" y="155854"/>
                </a:lnTo>
                <a:close/>
                <a:moveTo>
                  <a:pt x="266378" y="155854"/>
                </a:moveTo>
                <a:lnTo>
                  <a:pt x="262162" y="162545"/>
                </a:lnTo>
                <a:lnTo>
                  <a:pt x="258001" y="162545"/>
                </a:lnTo>
                <a:lnTo>
                  <a:pt x="264311" y="152699"/>
                </a:lnTo>
                <a:lnTo>
                  <a:pt x="258409" y="143505"/>
                </a:lnTo>
                <a:lnTo>
                  <a:pt x="262570" y="143505"/>
                </a:lnTo>
                <a:lnTo>
                  <a:pt x="266378" y="149489"/>
                </a:lnTo>
                <a:lnTo>
                  <a:pt x="270187" y="143505"/>
                </a:lnTo>
                <a:lnTo>
                  <a:pt x="274348" y="143505"/>
                </a:lnTo>
                <a:lnTo>
                  <a:pt x="268446" y="152699"/>
                </a:lnTo>
                <a:lnTo>
                  <a:pt x="274756" y="162545"/>
                </a:lnTo>
                <a:lnTo>
                  <a:pt x="270595" y="162545"/>
                </a:lnTo>
                <a:lnTo>
                  <a:pt x="266378" y="155854"/>
                </a:lnTo>
                <a:close/>
                <a:moveTo>
                  <a:pt x="292179" y="155854"/>
                </a:moveTo>
                <a:lnTo>
                  <a:pt x="287962" y="162545"/>
                </a:lnTo>
                <a:lnTo>
                  <a:pt x="283801" y="162545"/>
                </a:lnTo>
                <a:lnTo>
                  <a:pt x="290111" y="152699"/>
                </a:lnTo>
                <a:lnTo>
                  <a:pt x="284209" y="143505"/>
                </a:lnTo>
                <a:lnTo>
                  <a:pt x="288370" y="143505"/>
                </a:lnTo>
                <a:lnTo>
                  <a:pt x="292179" y="149489"/>
                </a:lnTo>
                <a:lnTo>
                  <a:pt x="295987" y="143505"/>
                </a:lnTo>
                <a:lnTo>
                  <a:pt x="300148" y="143505"/>
                </a:lnTo>
                <a:lnTo>
                  <a:pt x="294246" y="152699"/>
                </a:lnTo>
                <a:lnTo>
                  <a:pt x="300556" y="162545"/>
                </a:lnTo>
                <a:lnTo>
                  <a:pt x="296395" y="162545"/>
                </a:lnTo>
                <a:lnTo>
                  <a:pt x="292179" y="155854"/>
                </a:lnTo>
                <a:close/>
                <a:moveTo>
                  <a:pt x="317979" y="155854"/>
                </a:moveTo>
                <a:lnTo>
                  <a:pt x="313762" y="162545"/>
                </a:lnTo>
                <a:lnTo>
                  <a:pt x="309601" y="162545"/>
                </a:lnTo>
                <a:lnTo>
                  <a:pt x="315911" y="152699"/>
                </a:lnTo>
                <a:lnTo>
                  <a:pt x="310009" y="143505"/>
                </a:lnTo>
                <a:lnTo>
                  <a:pt x="314170" y="143505"/>
                </a:lnTo>
                <a:lnTo>
                  <a:pt x="317979" y="149489"/>
                </a:lnTo>
                <a:lnTo>
                  <a:pt x="321787" y="143505"/>
                </a:lnTo>
                <a:lnTo>
                  <a:pt x="325948" y="143505"/>
                </a:lnTo>
                <a:lnTo>
                  <a:pt x="320046" y="152699"/>
                </a:lnTo>
                <a:lnTo>
                  <a:pt x="326356" y="162545"/>
                </a:lnTo>
                <a:lnTo>
                  <a:pt x="322195" y="162545"/>
                </a:lnTo>
                <a:lnTo>
                  <a:pt x="317979" y="155854"/>
                </a:lnTo>
                <a:close/>
                <a:moveTo>
                  <a:pt x="343779" y="155854"/>
                </a:moveTo>
                <a:lnTo>
                  <a:pt x="339563" y="162545"/>
                </a:lnTo>
                <a:lnTo>
                  <a:pt x="335401" y="162545"/>
                </a:lnTo>
                <a:lnTo>
                  <a:pt x="341711" y="152699"/>
                </a:lnTo>
                <a:lnTo>
                  <a:pt x="335809" y="143505"/>
                </a:lnTo>
                <a:lnTo>
                  <a:pt x="339971" y="143505"/>
                </a:lnTo>
                <a:lnTo>
                  <a:pt x="343779" y="149489"/>
                </a:lnTo>
                <a:lnTo>
                  <a:pt x="347587" y="143505"/>
                </a:lnTo>
                <a:lnTo>
                  <a:pt x="351748" y="143505"/>
                </a:lnTo>
                <a:lnTo>
                  <a:pt x="345846" y="152699"/>
                </a:lnTo>
                <a:lnTo>
                  <a:pt x="352156" y="162545"/>
                </a:lnTo>
                <a:lnTo>
                  <a:pt x="347995" y="162545"/>
                </a:lnTo>
                <a:lnTo>
                  <a:pt x="343779" y="155854"/>
                </a:lnTo>
                <a:close/>
                <a:moveTo>
                  <a:pt x="369579" y="155854"/>
                </a:moveTo>
                <a:lnTo>
                  <a:pt x="365363" y="162545"/>
                </a:lnTo>
                <a:lnTo>
                  <a:pt x="361201" y="162545"/>
                </a:lnTo>
                <a:lnTo>
                  <a:pt x="367511" y="152699"/>
                </a:lnTo>
                <a:lnTo>
                  <a:pt x="361609" y="143505"/>
                </a:lnTo>
                <a:lnTo>
                  <a:pt x="365771" y="143505"/>
                </a:lnTo>
                <a:lnTo>
                  <a:pt x="369579" y="149489"/>
                </a:lnTo>
                <a:lnTo>
                  <a:pt x="373387" y="143505"/>
                </a:lnTo>
                <a:lnTo>
                  <a:pt x="377548" y="143505"/>
                </a:lnTo>
                <a:lnTo>
                  <a:pt x="371646" y="152699"/>
                </a:lnTo>
                <a:lnTo>
                  <a:pt x="377956" y="162545"/>
                </a:lnTo>
                <a:lnTo>
                  <a:pt x="373795" y="162545"/>
                </a:lnTo>
                <a:lnTo>
                  <a:pt x="369579" y="155854"/>
                </a:lnTo>
                <a:close/>
                <a:moveTo>
                  <a:pt x="395379" y="155854"/>
                </a:moveTo>
                <a:lnTo>
                  <a:pt x="391163" y="162545"/>
                </a:lnTo>
                <a:lnTo>
                  <a:pt x="387001" y="162545"/>
                </a:lnTo>
                <a:lnTo>
                  <a:pt x="393312" y="152699"/>
                </a:lnTo>
                <a:lnTo>
                  <a:pt x="387409" y="143505"/>
                </a:lnTo>
                <a:lnTo>
                  <a:pt x="391571" y="143505"/>
                </a:lnTo>
                <a:lnTo>
                  <a:pt x="395379" y="149489"/>
                </a:lnTo>
                <a:lnTo>
                  <a:pt x="399187" y="143505"/>
                </a:lnTo>
                <a:lnTo>
                  <a:pt x="403348" y="143505"/>
                </a:lnTo>
                <a:lnTo>
                  <a:pt x="397446" y="152699"/>
                </a:lnTo>
                <a:lnTo>
                  <a:pt x="403756" y="162545"/>
                </a:lnTo>
                <a:lnTo>
                  <a:pt x="399595" y="162545"/>
                </a:lnTo>
                <a:lnTo>
                  <a:pt x="395379" y="155854"/>
                </a:lnTo>
                <a:close/>
                <a:moveTo>
                  <a:pt x="421179" y="155854"/>
                </a:moveTo>
                <a:lnTo>
                  <a:pt x="416963" y="162545"/>
                </a:lnTo>
                <a:lnTo>
                  <a:pt x="412801" y="162545"/>
                </a:lnTo>
                <a:lnTo>
                  <a:pt x="419112" y="152699"/>
                </a:lnTo>
                <a:lnTo>
                  <a:pt x="413209" y="143505"/>
                </a:lnTo>
                <a:lnTo>
                  <a:pt x="417371" y="143505"/>
                </a:lnTo>
                <a:lnTo>
                  <a:pt x="421179" y="149489"/>
                </a:lnTo>
                <a:lnTo>
                  <a:pt x="424987" y="143505"/>
                </a:lnTo>
                <a:lnTo>
                  <a:pt x="429149" y="143505"/>
                </a:lnTo>
                <a:lnTo>
                  <a:pt x="423246" y="152699"/>
                </a:lnTo>
                <a:lnTo>
                  <a:pt x="429557" y="162545"/>
                </a:lnTo>
                <a:lnTo>
                  <a:pt x="425395" y="162545"/>
                </a:lnTo>
                <a:lnTo>
                  <a:pt x="421179" y="155854"/>
                </a:lnTo>
                <a:close/>
                <a:moveTo>
                  <a:pt x="446979" y="155854"/>
                </a:moveTo>
                <a:lnTo>
                  <a:pt x="442763" y="162545"/>
                </a:lnTo>
                <a:lnTo>
                  <a:pt x="438601" y="162545"/>
                </a:lnTo>
                <a:lnTo>
                  <a:pt x="444912" y="152699"/>
                </a:lnTo>
                <a:lnTo>
                  <a:pt x="439009" y="143505"/>
                </a:lnTo>
                <a:lnTo>
                  <a:pt x="443171" y="143505"/>
                </a:lnTo>
                <a:lnTo>
                  <a:pt x="446979" y="149489"/>
                </a:lnTo>
                <a:lnTo>
                  <a:pt x="450787" y="143505"/>
                </a:lnTo>
                <a:lnTo>
                  <a:pt x="454949" y="143505"/>
                </a:lnTo>
                <a:lnTo>
                  <a:pt x="449046" y="152699"/>
                </a:lnTo>
                <a:lnTo>
                  <a:pt x="455357" y="162545"/>
                </a:lnTo>
                <a:lnTo>
                  <a:pt x="451195" y="162545"/>
                </a:lnTo>
                <a:lnTo>
                  <a:pt x="446979" y="155854"/>
                </a:lnTo>
                <a:close/>
                <a:moveTo>
                  <a:pt x="472779" y="155854"/>
                </a:moveTo>
                <a:lnTo>
                  <a:pt x="468563" y="162545"/>
                </a:lnTo>
                <a:lnTo>
                  <a:pt x="464401" y="162545"/>
                </a:lnTo>
                <a:lnTo>
                  <a:pt x="470712" y="152699"/>
                </a:lnTo>
                <a:lnTo>
                  <a:pt x="464809" y="143505"/>
                </a:lnTo>
                <a:lnTo>
                  <a:pt x="468971" y="143505"/>
                </a:lnTo>
                <a:lnTo>
                  <a:pt x="472779" y="149489"/>
                </a:lnTo>
                <a:lnTo>
                  <a:pt x="476587" y="143505"/>
                </a:lnTo>
                <a:lnTo>
                  <a:pt x="480749" y="143505"/>
                </a:lnTo>
                <a:lnTo>
                  <a:pt x="474846" y="152699"/>
                </a:lnTo>
                <a:lnTo>
                  <a:pt x="481157" y="162545"/>
                </a:lnTo>
                <a:lnTo>
                  <a:pt x="476995" y="162545"/>
                </a:lnTo>
                <a:lnTo>
                  <a:pt x="472779" y="155854"/>
                </a:lnTo>
                <a:close/>
                <a:moveTo>
                  <a:pt x="498579" y="155854"/>
                </a:moveTo>
                <a:lnTo>
                  <a:pt x="494363" y="162545"/>
                </a:lnTo>
                <a:lnTo>
                  <a:pt x="490201" y="162545"/>
                </a:lnTo>
                <a:lnTo>
                  <a:pt x="496512" y="152699"/>
                </a:lnTo>
                <a:lnTo>
                  <a:pt x="490609" y="143505"/>
                </a:lnTo>
                <a:lnTo>
                  <a:pt x="494771" y="143505"/>
                </a:lnTo>
                <a:lnTo>
                  <a:pt x="498579" y="149489"/>
                </a:lnTo>
                <a:lnTo>
                  <a:pt x="502387" y="143505"/>
                </a:lnTo>
                <a:lnTo>
                  <a:pt x="506549" y="143505"/>
                </a:lnTo>
                <a:lnTo>
                  <a:pt x="500646" y="152699"/>
                </a:lnTo>
                <a:lnTo>
                  <a:pt x="506957" y="162545"/>
                </a:lnTo>
                <a:lnTo>
                  <a:pt x="502795" y="162545"/>
                </a:lnTo>
                <a:lnTo>
                  <a:pt x="498579" y="155854"/>
                </a:lnTo>
                <a:close/>
                <a:moveTo>
                  <a:pt x="8378" y="184555"/>
                </a:moveTo>
                <a:lnTo>
                  <a:pt x="4162" y="191247"/>
                </a:lnTo>
                <a:lnTo>
                  <a:pt x="0" y="191247"/>
                </a:lnTo>
                <a:lnTo>
                  <a:pt x="6310" y="181400"/>
                </a:lnTo>
                <a:lnTo>
                  <a:pt x="408" y="172206"/>
                </a:lnTo>
                <a:lnTo>
                  <a:pt x="4570" y="172206"/>
                </a:lnTo>
                <a:lnTo>
                  <a:pt x="8378" y="178190"/>
                </a:lnTo>
                <a:lnTo>
                  <a:pt x="12186" y="172206"/>
                </a:lnTo>
                <a:lnTo>
                  <a:pt x="16347" y="172206"/>
                </a:lnTo>
                <a:lnTo>
                  <a:pt x="10445" y="181400"/>
                </a:lnTo>
                <a:lnTo>
                  <a:pt x="16755" y="191247"/>
                </a:lnTo>
                <a:lnTo>
                  <a:pt x="12594" y="191247"/>
                </a:lnTo>
                <a:lnTo>
                  <a:pt x="8378" y="184555"/>
                </a:lnTo>
                <a:close/>
                <a:moveTo>
                  <a:pt x="34178" y="184555"/>
                </a:moveTo>
                <a:lnTo>
                  <a:pt x="29962" y="191247"/>
                </a:lnTo>
                <a:lnTo>
                  <a:pt x="25800" y="191247"/>
                </a:lnTo>
                <a:lnTo>
                  <a:pt x="32110" y="181400"/>
                </a:lnTo>
                <a:lnTo>
                  <a:pt x="26208" y="172206"/>
                </a:lnTo>
                <a:lnTo>
                  <a:pt x="30370" y="172206"/>
                </a:lnTo>
                <a:lnTo>
                  <a:pt x="34178" y="178190"/>
                </a:lnTo>
                <a:lnTo>
                  <a:pt x="37986" y="172206"/>
                </a:lnTo>
                <a:lnTo>
                  <a:pt x="42147" y="172206"/>
                </a:lnTo>
                <a:lnTo>
                  <a:pt x="36245" y="181400"/>
                </a:lnTo>
                <a:lnTo>
                  <a:pt x="42555" y="191247"/>
                </a:lnTo>
                <a:lnTo>
                  <a:pt x="38394" y="191247"/>
                </a:lnTo>
                <a:lnTo>
                  <a:pt x="34178" y="184555"/>
                </a:lnTo>
                <a:close/>
                <a:moveTo>
                  <a:pt x="59978" y="184555"/>
                </a:moveTo>
                <a:lnTo>
                  <a:pt x="55762" y="191247"/>
                </a:lnTo>
                <a:lnTo>
                  <a:pt x="51600" y="191247"/>
                </a:lnTo>
                <a:lnTo>
                  <a:pt x="57911" y="181400"/>
                </a:lnTo>
                <a:lnTo>
                  <a:pt x="52008" y="172206"/>
                </a:lnTo>
                <a:lnTo>
                  <a:pt x="56170" y="172206"/>
                </a:lnTo>
                <a:lnTo>
                  <a:pt x="59978" y="178190"/>
                </a:lnTo>
                <a:lnTo>
                  <a:pt x="63786" y="172206"/>
                </a:lnTo>
                <a:lnTo>
                  <a:pt x="67948" y="172206"/>
                </a:lnTo>
                <a:lnTo>
                  <a:pt x="62045" y="181400"/>
                </a:lnTo>
                <a:lnTo>
                  <a:pt x="68356" y="191247"/>
                </a:lnTo>
                <a:lnTo>
                  <a:pt x="64194" y="191247"/>
                </a:lnTo>
                <a:lnTo>
                  <a:pt x="59978" y="184555"/>
                </a:lnTo>
                <a:close/>
                <a:moveTo>
                  <a:pt x="85778" y="184555"/>
                </a:moveTo>
                <a:lnTo>
                  <a:pt x="81562" y="191247"/>
                </a:lnTo>
                <a:lnTo>
                  <a:pt x="77400" y="191247"/>
                </a:lnTo>
                <a:lnTo>
                  <a:pt x="83711" y="181400"/>
                </a:lnTo>
                <a:lnTo>
                  <a:pt x="77808" y="172206"/>
                </a:lnTo>
                <a:lnTo>
                  <a:pt x="81970" y="172206"/>
                </a:lnTo>
                <a:lnTo>
                  <a:pt x="85778" y="178190"/>
                </a:lnTo>
                <a:lnTo>
                  <a:pt x="89586" y="172206"/>
                </a:lnTo>
                <a:lnTo>
                  <a:pt x="93748" y="172206"/>
                </a:lnTo>
                <a:lnTo>
                  <a:pt x="87845" y="181400"/>
                </a:lnTo>
                <a:lnTo>
                  <a:pt x="94156" y="191247"/>
                </a:lnTo>
                <a:lnTo>
                  <a:pt x="89994" y="191247"/>
                </a:lnTo>
                <a:lnTo>
                  <a:pt x="85778" y="184555"/>
                </a:lnTo>
                <a:close/>
                <a:moveTo>
                  <a:pt x="111578" y="184555"/>
                </a:moveTo>
                <a:lnTo>
                  <a:pt x="107362" y="191247"/>
                </a:lnTo>
                <a:lnTo>
                  <a:pt x="103200" y="191247"/>
                </a:lnTo>
                <a:lnTo>
                  <a:pt x="109511" y="181400"/>
                </a:lnTo>
                <a:lnTo>
                  <a:pt x="103608" y="172206"/>
                </a:lnTo>
                <a:lnTo>
                  <a:pt x="107770" y="172206"/>
                </a:lnTo>
                <a:lnTo>
                  <a:pt x="111578" y="178190"/>
                </a:lnTo>
                <a:lnTo>
                  <a:pt x="115386" y="172206"/>
                </a:lnTo>
                <a:lnTo>
                  <a:pt x="119548" y="172206"/>
                </a:lnTo>
                <a:lnTo>
                  <a:pt x="113645" y="181400"/>
                </a:lnTo>
                <a:lnTo>
                  <a:pt x="119956" y="191247"/>
                </a:lnTo>
                <a:lnTo>
                  <a:pt x="115794" y="191247"/>
                </a:lnTo>
                <a:lnTo>
                  <a:pt x="111578" y="184555"/>
                </a:lnTo>
                <a:close/>
                <a:moveTo>
                  <a:pt x="137378" y="184555"/>
                </a:moveTo>
                <a:lnTo>
                  <a:pt x="133162" y="191247"/>
                </a:lnTo>
                <a:lnTo>
                  <a:pt x="129000" y="191247"/>
                </a:lnTo>
                <a:lnTo>
                  <a:pt x="135311" y="181400"/>
                </a:lnTo>
                <a:lnTo>
                  <a:pt x="129408" y="172206"/>
                </a:lnTo>
                <a:lnTo>
                  <a:pt x="133570" y="172206"/>
                </a:lnTo>
                <a:lnTo>
                  <a:pt x="137378" y="178190"/>
                </a:lnTo>
                <a:lnTo>
                  <a:pt x="141186" y="172206"/>
                </a:lnTo>
                <a:lnTo>
                  <a:pt x="145348" y="172206"/>
                </a:lnTo>
                <a:lnTo>
                  <a:pt x="139445" y="181400"/>
                </a:lnTo>
                <a:lnTo>
                  <a:pt x="145756" y="191247"/>
                </a:lnTo>
                <a:lnTo>
                  <a:pt x="141594" y="191247"/>
                </a:lnTo>
                <a:lnTo>
                  <a:pt x="137378" y="184555"/>
                </a:lnTo>
                <a:close/>
                <a:moveTo>
                  <a:pt x="163178" y="184555"/>
                </a:moveTo>
                <a:lnTo>
                  <a:pt x="158962" y="191247"/>
                </a:lnTo>
                <a:lnTo>
                  <a:pt x="154800" y="191247"/>
                </a:lnTo>
                <a:lnTo>
                  <a:pt x="161111" y="181400"/>
                </a:lnTo>
                <a:lnTo>
                  <a:pt x="155208" y="172206"/>
                </a:lnTo>
                <a:lnTo>
                  <a:pt x="159370" y="172206"/>
                </a:lnTo>
                <a:lnTo>
                  <a:pt x="163178" y="178190"/>
                </a:lnTo>
                <a:lnTo>
                  <a:pt x="166986" y="172206"/>
                </a:lnTo>
                <a:lnTo>
                  <a:pt x="171148" y="172206"/>
                </a:lnTo>
                <a:lnTo>
                  <a:pt x="165245" y="181400"/>
                </a:lnTo>
                <a:lnTo>
                  <a:pt x="171556" y="191247"/>
                </a:lnTo>
                <a:lnTo>
                  <a:pt x="167394" y="191247"/>
                </a:lnTo>
                <a:lnTo>
                  <a:pt x="163178" y="184555"/>
                </a:lnTo>
                <a:close/>
                <a:moveTo>
                  <a:pt x="188978" y="184555"/>
                </a:moveTo>
                <a:lnTo>
                  <a:pt x="184762" y="191247"/>
                </a:lnTo>
                <a:lnTo>
                  <a:pt x="180601" y="191247"/>
                </a:lnTo>
                <a:lnTo>
                  <a:pt x="186911" y="181400"/>
                </a:lnTo>
                <a:lnTo>
                  <a:pt x="181009" y="172206"/>
                </a:lnTo>
                <a:lnTo>
                  <a:pt x="185170" y="172206"/>
                </a:lnTo>
                <a:lnTo>
                  <a:pt x="188978" y="178190"/>
                </a:lnTo>
                <a:lnTo>
                  <a:pt x="192786" y="172206"/>
                </a:lnTo>
                <a:lnTo>
                  <a:pt x="196948" y="172206"/>
                </a:lnTo>
                <a:lnTo>
                  <a:pt x="191045" y="181400"/>
                </a:lnTo>
                <a:lnTo>
                  <a:pt x="197356" y="191247"/>
                </a:lnTo>
                <a:lnTo>
                  <a:pt x="193194" y="191247"/>
                </a:lnTo>
                <a:lnTo>
                  <a:pt x="188978" y="184555"/>
                </a:lnTo>
                <a:close/>
                <a:moveTo>
                  <a:pt x="214778" y="184555"/>
                </a:moveTo>
                <a:lnTo>
                  <a:pt x="210562" y="191247"/>
                </a:lnTo>
                <a:lnTo>
                  <a:pt x="206401" y="191247"/>
                </a:lnTo>
                <a:lnTo>
                  <a:pt x="212711" y="181400"/>
                </a:lnTo>
                <a:lnTo>
                  <a:pt x="206809" y="172206"/>
                </a:lnTo>
                <a:lnTo>
                  <a:pt x="210970" y="172206"/>
                </a:lnTo>
                <a:lnTo>
                  <a:pt x="214778" y="178190"/>
                </a:lnTo>
                <a:lnTo>
                  <a:pt x="218586" y="172206"/>
                </a:lnTo>
                <a:lnTo>
                  <a:pt x="222748" y="172206"/>
                </a:lnTo>
                <a:lnTo>
                  <a:pt x="216846" y="181400"/>
                </a:lnTo>
                <a:lnTo>
                  <a:pt x="223156" y="191247"/>
                </a:lnTo>
                <a:lnTo>
                  <a:pt x="218994" y="191247"/>
                </a:lnTo>
                <a:lnTo>
                  <a:pt x="214778" y="184555"/>
                </a:lnTo>
                <a:close/>
                <a:moveTo>
                  <a:pt x="240578" y="184555"/>
                </a:moveTo>
                <a:lnTo>
                  <a:pt x="236362" y="191247"/>
                </a:lnTo>
                <a:lnTo>
                  <a:pt x="232201" y="191247"/>
                </a:lnTo>
                <a:lnTo>
                  <a:pt x="238511" y="181400"/>
                </a:lnTo>
                <a:lnTo>
                  <a:pt x="232609" y="172206"/>
                </a:lnTo>
                <a:lnTo>
                  <a:pt x="236770" y="172206"/>
                </a:lnTo>
                <a:lnTo>
                  <a:pt x="240578" y="178190"/>
                </a:lnTo>
                <a:lnTo>
                  <a:pt x="244386" y="172206"/>
                </a:lnTo>
                <a:lnTo>
                  <a:pt x="248548" y="172206"/>
                </a:lnTo>
                <a:lnTo>
                  <a:pt x="242646" y="181400"/>
                </a:lnTo>
                <a:lnTo>
                  <a:pt x="248956" y="191247"/>
                </a:lnTo>
                <a:lnTo>
                  <a:pt x="244794" y="191247"/>
                </a:lnTo>
                <a:lnTo>
                  <a:pt x="240578" y="184555"/>
                </a:lnTo>
                <a:close/>
                <a:moveTo>
                  <a:pt x="266378" y="184555"/>
                </a:moveTo>
                <a:lnTo>
                  <a:pt x="262162" y="191247"/>
                </a:lnTo>
                <a:lnTo>
                  <a:pt x="258001" y="191247"/>
                </a:lnTo>
                <a:lnTo>
                  <a:pt x="264311" y="181400"/>
                </a:lnTo>
                <a:lnTo>
                  <a:pt x="258409" y="172206"/>
                </a:lnTo>
                <a:lnTo>
                  <a:pt x="262570" y="172206"/>
                </a:lnTo>
                <a:lnTo>
                  <a:pt x="266378" y="178190"/>
                </a:lnTo>
                <a:lnTo>
                  <a:pt x="270187" y="172206"/>
                </a:lnTo>
                <a:lnTo>
                  <a:pt x="274348" y="172206"/>
                </a:lnTo>
                <a:lnTo>
                  <a:pt x="268446" y="181400"/>
                </a:lnTo>
                <a:lnTo>
                  <a:pt x="274756" y="191247"/>
                </a:lnTo>
                <a:lnTo>
                  <a:pt x="270595" y="191247"/>
                </a:lnTo>
                <a:lnTo>
                  <a:pt x="266378" y="184555"/>
                </a:lnTo>
                <a:close/>
                <a:moveTo>
                  <a:pt x="292179" y="184555"/>
                </a:moveTo>
                <a:lnTo>
                  <a:pt x="287962" y="191247"/>
                </a:lnTo>
                <a:lnTo>
                  <a:pt x="283801" y="191247"/>
                </a:lnTo>
                <a:lnTo>
                  <a:pt x="290111" y="181400"/>
                </a:lnTo>
                <a:lnTo>
                  <a:pt x="284209" y="172206"/>
                </a:lnTo>
                <a:lnTo>
                  <a:pt x="288370" y="172206"/>
                </a:lnTo>
                <a:lnTo>
                  <a:pt x="292179" y="178190"/>
                </a:lnTo>
                <a:lnTo>
                  <a:pt x="295987" y="172206"/>
                </a:lnTo>
                <a:lnTo>
                  <a:pt x="300148" y="172206"/>
                </a:lnTo>
                <a:lnTo>
                  <a:pt x="294246" y="181400"/>
                </a:lnTo>
                <a:lnTo>
                  <a:pt x="300556" y="191247"/>
                </a:lnTo>
                <a:lnTo>
                  <a:pt x="296395" y="191247"/>
                </a:lnTo>
                <a:lnTo>
                  <a:pt x="292179" y="184555"/>
                </a:lnTo>
                <a:close/>
                <a:moveTo>
                  <a:pt x="317979" y="184555"/>
                </a:moveTo>
                <a:lnTo>
                  <a:pt x="313762" y="191247"/>
                </a:lnTo>
                <a:lnTo>
                  <a:pt x="309601" y="191247"/>
                </a:lnTo>
                <a:lnTo>
                  <a:pt x="315911" y="181400"/>
                </a:lnTo>
                <a:lnTo>
                  <a:pt x="310009" y="172206"/>
                </a:lnTo>
                <a:lnTo>
                  <a:pt x="314170" y="172206"/>
                </a:lnTo>
                <a:lnTo>
                  <a:pt x="317979" y="178190"/>
                </a:lnTo>
                <a:lnTo>
                  <a:pt x="321787" y="172206"/>
                </a:lnTo>
                <a:lnTo>
                  <a:pt x="325948" y="172206"/>
                </a:lnTo>
                <a:lnTo>
                  <a:pt x="320046" y="181400"/>
                </a:lnTo>
                <a:lnTo>
                  <a:pt x="326356" y="191247"/>
                </a:lnTo>
                <a:lnTo>
                  <a:pt x="322195" y="191247"/>
                </a:lnTo>
                <a:lnTo>
                  <a:pt x="317979" y="184555"/>
                </a:lnTo>
                <a:close/>
                <a:moveTo>
                  <a:pt x="343779" y="184555"/>
                </a:moveTo>
                <a:lnTo>
                  <a:pt x="339563" y="191247"/>
                </a:lnTo>
                <a:lnTo>
                  <a:pt x="335401" y="191247"/>
                </a:lnTo>
                <a:lnTo>
                  <a:pt x="341711" y="181400"/>
                </a:lnTo>
                <a:lnTo>
                  <a:pt x="335809" y="172206"/>
                </a:lnTo>
                <a:lnTo>
                  <a:pt x="339971" y="172206"/>
                </a:lnTo>
                <a:lnTo>
                  <a:pt x="343779" y="178190"/>
                </a:lnTo>
                <a:lnTo>
                  <a:pt x="347587" y="172206"/>
                </a:lnTo>
                <a:lnTo>
                  <a:pt x="351748" y="172206"/>
                </a:lnTo>
                <a:lnTo>
                  <a:pt x="345846" y="181400"/>
                </a:lnTo>
                <a:lnTo>
                  <a:pt x="352156" y="191247"/>
                </a:lnTo>
                <a:lnTo>
                  <a:pt x="347995" y="191247"/>
                </a:lnTo>
                <a:lnTo>
                  <a:pt x="343779" y="184555"/>
                </a:lnTo>
                <a:close/>
                <a:moveTo>
                  <a:pt x="369579" y="184555"/>
                </a:moveTo>
                <a:lnTo>
                  <a:pt x="365363" y="191247"/>
                </a:lnTo>
                <a:lnTo>
                  <a:pt x="361201" y="191247"/>
                </a:lnTo>
                <a:lnTo>
                  <a:pt x="367511" y="181400"/>
                </a:lnTo>
                <a:lnTo>
                  <a:pt x="361609" y="172206"/>
                </a:lnTo>
                <a:lnTo>
                  <a:pt x="365771" y="172206"/>
                </a:lnTo>
                <a:lnTo>
                  <a:pt x="369579" y="178190"/>
                </a:lnTo>
                <a:lnTo>
                  <a:pt x="373387" y="172206"/>
                </a:lnTo>
                <a:lnTo>
                  <a:pt x="377548" y="172206"/>
                </a:lnTo>
                <a:lnTo>
                  <a:pt x="371646" y="181400"/>
                </a:lnTo>
                <a:lnTo>
                  <a:pt x="377956" y="191247"/>
                </a:lnTo>
                <a:lnTo>
                  <a:pt x="373795" y="191247"/>
                </a:lnTo>
                <a:lnTo>
                  <a:pt x="369579" y="184555"/>
                </a:lnTo>
                <a:close/>
                <a:moveTo>
                  <a:pt x="395379" y="184555"/>
                </a:moveTo>
                <a:lnTo>
                  <a:pt x="391163" y="191247"/>
                </a:lnTo>
                <a:lnTo>
                  <a:pt x="387001" y="191247"/>
                </a:lnTo>
                <a:lnTo>
                  <a:pt x="393312" y="181400"/>
                </a:lnTo>
                <a:lnTo>
                  <a:pt x="387409" y="172206"/>
                </a:lnTo>
                <a:lnTo>
                  <a:pt x="391571" y="172206"/>
                </a:lnTo>
                <a:lnTo>
                  <a:pt x="395379" y="178190"/>
                </a:lnTo>
                <a:lnTo>
                  <a:pt x="399187" y="172206"/>
                </a:lnTo>
                <a:lnTo>
                  <a:pt x="403348" y="172206"/>
                </a:lnTo>
                <a:lnTo>
                  <a:pt x="397446" y="181400"/>
                </a:lnTo>
                <a:lnTo>
                  <a:pt x="403756" y="191247"/>
                </a:lnTo>
                <a:lnTo>
                  <a:pt x="399595" y="191247"/>
                </a:lnTo>
                <a:lnTo>
                  <a:pt x="395379" y="184555"/>
                </a:lnTo>
                <a:close/>
                <a:moveTo>
                  <a:pt x="421179" y="184555"/>
                </a:moveTo>
                <a:lnTo>
                  <a:pt x="416963" y="191247"/>
                </a:lnTo>
                <a:lnTo>
                  <a:pt x="412801" y="191247"/>
                </a:lnTo>
                <a:lnTo>
                  <a:pt x="419112" y="181400"/>
                </a:lnTo>
                <a:lnTo>
                  <a:pt x="413209" y="172206"/>
                </a:lnTo>
                <a:lnTo>
                  <a:pt x="417371" y="172206"/>
                </a:lnTo>
                <a:lnTo>
                  <a:pt x="421179" y="178190"/>
                </a:lnTo>
                <a:lnTo>
                  <a:pt x="424987" y="172206"/>
                </a:lnTo>
                <a:lnTo>
                  <a:pt x="429149" y="172206"/>
                </a:lnTo>
                <a:lnTo>
                  <a:pt x="423246" y="181400"/>
                </a:lnTo>
                <a:lnTo>
                  <a:pt x="429557" y="191247"/>
                </a:lnTo>
                <a:lnTo>
                  <a:pt x="425395" y="191247"/>
                </a:lnTo>
                <a:lnTo>
                  <a:pt x="421179" y="184555"/>
                </a:lnTo>
                <a:close/>
                <a:moveTo>
                  <a:pt x="446979" y="184555"/>
                </a:moveTo>
                <a:lnTo>
                  <a:pt x="442763" y="191247"/>
                </a:lnTo>
                <a:lnTo>
                  <a:pt x="438601" y="191247"/>
                </a:lnTo>
                <a:lnTo>
                  <a:pt x="444912" y="181400"/>
                </a:lnTo>
                <a:lnTo>
                  <a:pt x="439009" y="172206"/>
                </a:lnTo>
                <a:lnTo>
                  <a:pt x="443171" y="172206"/>
                </a:lnTo>
                <a:lnTo>
                  <a:pt x="446979" y="178190"/>
                </a:lnTo>
                <a:lnTo>
                  <a:pt x="450787" y="172206"/>
                </a:lnTo>
                <a:lnTo>
                  <a:pt x="454949" y="172206"/>
                </a:lnTo>
                <a:lnTo>
                  <a:pt x="449046" y="181400"/>
                </a:lnTo>
                <a:lnTo>
                  <a:pt x="455357" y="191247"/>
                </a:lnTo>
                <a:lnTo>
                  <a:pt x="451195" y="191247"/>
                </a:lnTo>
                <a:lnTo>
                  <a:pt x="446979" y="184555"/>
                </a:lnTo>
                <a:close/>
                <a:moveTo>
                  <a:pt x="472779" y="184555"/>
                </a:moveTo>
                <a:lnTo>
                  <a:pt x="468563" y="191247"/>
                </a:lnTo>
                <a:lnTo>
                  <a:pt x="464401" y="191247"/>
                </a:lnTo>
                <a:lnTo>
                  <a:pt x="470712" y="181400"/>
                </a:lnTo>
                <a:lnTo>
                  <a:pt x="464809" y="172206"/>
                </a:lnTo>
                <a:lnTo>
                  <a:pt x="468971" y="172206"/>
                </a:lnTo>
                <a:lnTo>
                  <a:pt x="472779" y="178190"/>
                </a:lnTo>
                <a:lnTo>
                  <a:pt x="476587" y="172206"/>
                </a:lnTo>
                <a:lnTo>
                  <a:pt x="480749" y="172206"/>
                </a:lnTo>
                <a:lnTo>
                  <a:pt x="474846" y="181400"/>
                </a:lnTo>
                <a:lnTo>
                  <a:pt x="481157" y="191247"/>
                </a:lnTo>
                <a:lnTo>
                  <a:pt x="476995" y="191247"/>
                </a:lnTo>
                <a:lnTo>
                  <a:pt x="472779" y="184555"/>
                </a:lnTo>
                <a:close/>
                <a:moveTo>
                  <a:pt x="498579" y="184555"/>
                </a:moveTo>
                <a:lnTo>
                  <a:pt x="494363" y="191247"/>
                </a:lnTo>
                <a:lnTo>
                  <a:pt x="490201" y="191247"/>
                </a:lnTo>
                <a:lnTo>
                  <a:pt x="496512" y="181400"/>
                </a:lnTo>
                <a:lnTo>
                  <a:pt x="490609" y="172206"/>
                </a:lnTo>
                <a:lnTo>
                  <a:pt x="494771" y="172206"/>
                </a:lnTo>
                <a:lnTo>
                  <a:pt x="498579" y="178190"/>
                </a:lnTo>
                <a:lnTo>
                  <a:pt x="502387" y="172206"/>
                </a:lnTo>
                <a:lnTo>
                  <a:pt x="506549" y="172206"/>
                </a:lnTo>
                <a:lnTo>
                  <a:pt x="500646" y="181400"/>
                </a:lnTo>
                <a:lnTo>
                  <a:pt x="506957" y="191247"/>
                </a:lnTo>
                <a:lnTo>
                  <a:pt x="502795" y="191247"/>
                </a:lnTo>
                <a:lnTo>
                  <a:pt x="498579" y="184555"/>
                </a:lnTo>
                <a:close/>
                <a:moveTo>
                  <a:pt x="8378" y="213256"/>
                </a:moveTo>
                <a:lnTo>
                  <a:pt x="4162" y="219947"/>
                </a:lnTo>
                <a:lnTo>
                  <a:pt x="0" y="219947"/>
                </a:lnTo>
                <a:lnTo>
                  <a:pt x="6310" y="210100"/>
                </a:lnTo>
                <a:lnTo>
                  <a:pt x="408" y="200907"/>
                </a:lnTo>
                <a:lnTo>
                  <a:pt x="4570" y="200907"/>
                </a:lnTo>
                <a:lnTo>
                  <a:pt x="8378" y="206891"/>
                </a:lnTo>
                <a:lnTo>
                  <a:pt x="12186" y="200907"/>
                </a:lnTo>
                <a:lnTo>
                  <a:pt x="16347" y="200907"/>
                </a:lnTo>
                <a:lnTo>
                  <a:pt x="10445" y="210100"/>
                </a:lnTo>
                <a:lnTo>
                  <a:pt x="16755" y="219947"/>
                </a:lnTo>
                <a:lnTo>
                  <a:pt x="12594" y="219947"/>
                </a:lnTo>
                <a:lnTo>
                  <a:pt x="8378" y="213256"/>
                </a:lnTo>
                <a:close/>
                <a:moveTo>
                  <a:pt x="34178" y="213256"/>
                </a:moveTo>
                <a:lnTo>
                  <a:pt x="29962" y="219947"/>
                </a:lnTo>
                <a:lnTo>
                  <a:pt x="25800" y="219947"/>
                </a:lnTo>
                <a:lnTo>
                  <a:pt x="32110" y="210100"/>
                </a:lnTo>
                <a:lnTo>
                  <a:pt x="26208" y="200907"/>
                </a:lnTo>
                <a:lnTo>
                  <a:pt x="30370" y="200907"/>
                </a:lnTo>
                <a:lnTo>
                  <a:pt x="34178" y="206891"/>
                </a:lnTo>
                <a:lnTo>
                  <a:pt x="37986" y="200907"/>
                </a:lnTo>
                <a:lnTo>
                  <a:pt x="42147" y="200907"/>
                </a:lnTo>
                <a:lnTo>
                  <a:pt x="36245" y="210100"/>
                </a:lnTo>
                <a:lnTo>
                  <a:pt x="42555" y="219947"/>
                </a:lnTo>
                <a:lnTo>
                  <a:pt x="38394" y="219947"/>
                </a:lnTo>
                <a:lnTo>
                  <a:pt x="34178" y="213256"/>
                </a:lnTo>
                <a:close/>
                <a:moveTo>
                  <a:pt x="59978" y="213256"/>
                </a:moveTo>
                <a:lnTo>
                  <a:pt x="55762" y="219947"/>
                </a:lnTo>
                <a:lnTo>
                  <a:pt x="51600" y="219947"/>
                </a:lnTo>
                <a:lnTo>
                  <a:pt x="57911" y="210100"/>
                </a:lnTo>
                <a:lnTo>
                  <a:pt x="52008" y="200907"/>
                </a:lnTo>
                <a:lnTo>
                  <a:pt x="56170" y="200907"/>
                </a:lnTo>
                <a:lnTo>
                  <a:pt x="59978" y="206891"/>
                </a:lnTo>
                <a:lnTo>
                  <a:pt x="63786" y="200907"/>
                </a:lnTo>
                <a:lnTo>
                  <a:pt x="67948" y="200907"/>
                </a:lnTo>
                <a:lnTo>
                  <a:pt x="62045" y="210100"/>
                </a:lnTo>
                <a:lnTo>
                  <a:pt x="68356" y="219947"/>
                </a:lnTo>
                <a:lnTo>
                  <a:pt x="64194" y="219947"/>
                </a:lnTo>
                <a:lnTo>
                  <a:pt x="59978" y="213256"/>
                </a:lnTo>
                <a:close/>
                <a:moveTo>
                  <a:pt x="85778" y="213256"/>
                </a:moveTo>
                <a:lnTo>
                  <a:pt x="81562" y="219947"/>
                </a:lnTo>
                <a:lnTo>
                  <a:pt x="77400" y="219947"/>
                </a:lnTo>
                <a:lnTo>
                  <a:pt x="83711" y="210100"/>
                </a:lnTo>
                <a:lnTo>
                  <a:pt x="77808" y="200907"/>
                </a:lnTo>
                <a:lnTo>
                  <a:pt x="81970" y="200907"/>
                </a:lnTo>
                <a:lnTo>
                  <a:pt x="85778" y="206891"/>
                </a:lnTo>
                <a:lnTo>
                  <a:pt x="89586" y="200907"/>
                </a:lnTo>
                <a:lnTo>
                  <a:pt x="93748" y="200907"/>
                </a:lnTo>
                <a:lnTo>
                  <a:pt x="87845" y="210100"/>
                </a:lnTo>
                <a:lnTo>
                  <a:pt x="94156" y="219947"/>
                </a:lnTo>
                <a:lnTo>
                  <a:pt x="89994" y="219947"/>
                </a:lnTo>
                <a:lnTo>
                  <a:pt x="85778" y="213256"/>
                </a:lnTo>
                <a:close/>
                <a:moveTo>
                  <a:pt x="111578" y="213256"/>
                </a:moveTo>
                <a:lnTo>
                  <a:pt x="107362" y="219947"/>
                </a:lnTo>
                <a:lnTo>
                  <a:pt x="103200" y="219947"/>
                </a:lnTo>
                <a:lnTo>
                  <a:pt x="109511" y="210100"/>
                </a:lnTo>
                <a:lnTo>
                  <a:pt x="103608" y="200907"/>
                </a:lnTo>
                <a:lnTo>
                  <a:pt x="107770" y="200907"/>
                </a:lnTo>
                <a:lnTo>
                  <a:pt x="111578" y="206891"/>
                </a:lnTo>
                <a:lnTo>
                  <a:pt x="115386" y="200907"/>
                </a:lnTo>
                <a:lnTo>
                  <a:pt x="119548" y="200907"/>
                </a:lnTo>
                <a:lnTo>
                  <a:pt x="113645" y="210100"/>
                </a:lnTo>
                <a:lnTo>
                  <a:pt x="119956" y="219947"/>
                </a:lnTo>
                <a:lnTo>
                  <a:pt x="115794" y="219947"/>
                </a:lnTo>
                <a:lnTo>
                  <a:pt x="111578" y="213256"/>
                </a:lnTo>
                <a:close/>
                <a:moveTo>
                  <a:pt x="137378" y="213256"/>
                </a:moveTo>
                <a:lnTo>
                  <a:pt x="133162" y="219947"/>
                </a:lnTo>
                <a:lnTo>
                  <a:pt x="129000" y="219947"/>
                </a:lnTo>
                <a:lnTo>
                  <a:pt x="135311" y="210100"/>
                </a:lnTo>
                <a:lnTo>
                  <a:pt x="129408" y="200907"/>
                </a:lnTo>
                <a:lnTo>
                  <a:pt x="133570" y="200907"/>
                </a:lnTo>
                <a:lnTo>
                  <a:pt x="137378" y="206891"/>
                </a:lnTo>
                <a:lnTo>
                  <a:pt x="141186" y="200907"/>
                </a:lnTo>
                <a:lnTo>
                  <a:pt x="145348" y="200907"/>
                </a:lnTo>
                <a:lnTo>
                  <a:pt x="139445" y="210100"/>
                </a:lnTo>
                <a:lnTo>
                  <a:pt x="145756" y="219947"/>
                </a:lnTo>
                <a:lnTo>
                  <a:pt x="141594" y="219947"/>
                </a:lnTo>
                <a:lnTo>
                  <a:pt x="137378" y="213256"/>
                </a:lnTo>
                <a:close/>
                <a:moveTo>
                  <a:pt x="163178" y="213256"/>
                </a:moveTo>
                <a:lnTo>
                  <a:pt x="158962" y="219947"/>
                </a:lnTo>
                <a:lnTo>
                  <a:pt x="154800" y="219947"/>
                </a:lnTo>
                <a:lnTo>
                  <a:pt x="161111" y="210100"/>
                </a:lnTo>
                <a:lnTo>
                  <a:pt x="155208" y="200907"/>
                </a:lnTo>
                <a:lnTo>
                  <a:pt x="159370" y="200907"/>
                </a:lnTo>
                <a:lnTo>
                  <a:pt x="163178" y="206891"/>
                </a:lnTo>
                <a:lnTo>
                  <a:pt x="166986" y="200907"/>
                </a:lnTo>
                <a:lnTo>
                  <a:pt x="171148" y="200907"/>
                </a:lnTo>
                <a:lnTo>
                  <a:pt x="165245" y="210100"/>
                </a:lnTo>
                <a:lnTo>
                  <a:pt x="171556" y="219947"/>
                </a:lnTo>
                <a:lnTo>
                  <a:pt x="167394" y="219947"/>
                </a:lnTo>
                <a:lnTo>
                  <a:pt x="163178" y="213256"/>
                </a:lnTo>
                <a:close/>
                <a:moveTo>
                  <a:pt x="188978" y="213256"/>
                </a:moveTo>
                <a:lnTo>
                  <a:pt x="184762" y="219947"/>
                </a:lnTo>
                <a:lnTo>
                  <a:pt x="180601" y="219947"/>
                </a:lnTo>
                <a:lnTo>
                  <a:pt x="186911" y="210100"/>
                </a:lnTo>
                <a:lnTo>
                  <a:pt x="181009" y="200907"/>
                </a:lnTo>
                <a:lnTo>
                  <a:pt x="185170" y="200907"/>
                </a:lnTo>
                <a:lnTo>
                  <a:pt x="188978" y="206891"/>
                </a:lnTo>
                <a:lnTo>
                  <a:pt x="192786" y="200907"/>
                </a:lnTo>
                <a:lnTo>
                  <a:pt x="196948" y="200907"/>
                </a:lnTo>
                <a:lnTo>
                  <a:pt x="191045" y="210100"/>
                </a:lnTo>
                <a:lnTo>
                  <a:pt x="197356" y="219947"/>
                </a:lnTo>
                <a:lnTo>
                  <a:pt x="193194" y="219947"/>
                </a:lnTo>
                <a:lnTo>
                  <a:pt x="188978" y="213256"/>
                </a:lnTo>
                <a:close/>
                <a:moveTo>
                  <a:pt x="214778" y="213256"/>
                </a:moveTo>
                <a:lnTo>
                  <a:pt x="210562" y="219947"/>
                </a:lnTo>
                <a:lnTo>
                  <a:pt x="206401" y="219947"/>
                </a:lnTo>
                <a:lnTo>
                  <a:pt x="212711" y="210100"/>
                </a:lnTo>
                <a:lnTo>
                  <a:pt x="206809" y="200907"/>
                </a:lnTo>
                <a:lnTo>
                  <a:pt x="210970" y="200907"/>
                </a:lnTo>
                <a:lnTo>
                  <a:pt x="214778" y="206891"/>
                </a:lnTo>
                <a:lnTo>
                  <a:pt x="218586" y="200907"/>
                </a:lnTo>
                <a:lnTo>
                  <a:pt x="222748" y="200907"/>
                </a:lnTo>
                <a:lnTo>
                  <a:pt x="216846" y="210100"/>
                </a:lnTo>
                <a:lnTo>
                  <a:pt x="223156" y="219947"/>
                </a:lnTo>
                <a:lnTo>
                  <a:pt x="218994" y="219947"/>
                </a:lnTo>
                <a:lnTo>
                  <a:pt x="214778" y="213256"/>
                </a:lnTo>
                <a:close/>
                <a:moveTo>
                  <a:pt x="240578" y="213256"/>
                </a:moveTo>
                <a:lnTo>
                  <a:pt x="236362" y="219947"/>
                </a:lnTo>
                <a:lnTo>
                  <a:pt x="232201" y="219947"/>
                </a:lnTo>
                <a:lnTo>
                  <a:pt x="238511" y="210100"/>
                </a:lnTo>
                <a:lnTo>
                  <a:pt x="232609" y="200907"/>
                </a:lnTo>
                <a:lnTo>
                  <a:pt x="236770" y="200907"/>
                </a:lnTo>
                <a:lnTo>
                  <a:pt x="240578" y="206891"/>
                </a:lnTo>
                <a:lnTo>
                  <a:pt x="244386" y="200907"/>
                </a:lnTo>
                <a:lnTo>
                  <a:pt x="248548" y="200907"/>
                </a:lnTo>
                <a:lnTo>
                  <a:pt x="242646" y="210100"/>
                </a:lnTo>
                <a:lnTo>
                  <a:pt x="248956" y="219947"/>
                </a:lnTo>
                <a:lnTo>
                  <a:pt x="244794" y="219947"/>
                </a:lnTo>
                <a:lnTo>
                  <a:pt x="240578" y="213256"/>
                </a:lnTo>
                <a:close/>
                <a:moveTo>
                  <a:pt x="266378" y="213256"/>
                </a:moveTo>
                <a:lnTo>
                  <a:pt x="262162" y="219947"/>
                </a:lnTo>
                <a:lnTo>
                  <a:pt x="258001" y="219947"/>
                </a:lnTo>
                <a:lnTo>
                  <a:pt x="264311" y="210100"/>
                </a:lnTo>
                <a:lnTo>
                  <a:pt x="258409" y="200907"/>
                </a:lnTo>
                <a:lnTo>
                  <a:pt x="262570" y="200907"/>
                </a:lnTo>
                <a:lnTo>
                  <a:pt x="266378" y="206891"/>
                </a:lnTo>
                <a:lnTo>
                  <a:pt x="270187" y="200907"/>
                </a:lnTo>
                <a:lnTo>
                  <a:pt x="274348" y="200907"/>
                </a:lnTo>
                <a:lnTo>
                  <a:pt x="268446" y="210100"/>
                </a:lnTo>
                <a:lnTo>
                  <a:pt x="274756" y="219947"/>
                </a:lnTo>
                <a:lnTo>
                  <a:pt x="270595" y="219947"/>
                </a:lnTo>
                <a:lnTo>
                  <a:pt x="266378" y="213256"/>
                </a:lnTo>
                <a:close/>
                <a:moveTo>
                  <a:pt x="292179" y="213256"/>
                </a:moveTo>
                <a:lnTo>
                  <a:pt x="287962" y="219947"/>
                </a:lnTo>
                <a:lnTo>
                  <a:pt x="283801" y="219947"/>
                </a:lnTo>
                <a:lnTo>
                  <a:pt x="290111" y="210100"/>
                </a:lnTo>
                <a:lnTo>
                  <a:pt x="284209" y="200907"/>
                </a:lnTo>
                <a:lnTo>
                  <a:pt x="288370" y="200907"/>
                </a:lnTo>
                <a:lnTo>
                  <a:pt x="292179" y="206891"/>
                </a:lnTo>
                <a:lnTo>
                  <a:pt x="295987" y="200907"/>
                </a:lnTo>
                <a:lnTo>
                  <a:pt x="300148" y="200907"/>
                </a:lnTo>
                <a:lnTo>
                  <a:pt x="294246" y="210100"/>
                </a:lnTo>
                <a:lnTo>
                  <a:pt x="300556" y="219947"/>
                </a:lnTo>
                <a:lnTo>
                  <a:pt x="296395" y="219947"/>
                </a:lnTo>
                <a:lnTo>
                  <a:pt x="292179" y="213256"/>
                </a:lnTo>
                <a:close/>
                <a:moveTo>
                  <a:pt x="317979" y="213256"/>
                </a:moveTo>
                <a:lnTo>
                  <a:pt x="313762" y="219947"/>
                </a:lnTo>
                <a:lnTo>
                  <a:pt x="309601" y="219947"/>
                </a:lnTo>
                <a:lnTo>
                  <a:pt x="315911" y="210100"/>
                </a:lnTo>
                <a:lnTo>
                  <a:pt x="310009" y="200907"/>
                </a:lnTo>
                <a:lnTo>
                  <a:pt x="314170" y="200907"/>
                </a:lnTo>
                <a:lnTo>
                  <a:pt x="317979" y="206891"/>
                </a:lnTo>
                <a:lnTo>
                  <a:pt x="321787" y="200907"/>
                </a:lnTo>
                <a:lnTo>
                  <a:pt x="325948" y="200907"/>
                </a:lnTo>
                <a:lnTo>
                  <a:pt x="320046" y="210100"/>
                </a:lnTo>
                <a:lnTo>
                  <a:pt x="326356" y="219947"/>
                </a:lnTo>
                <a:lnTo>
                  <a:pt x="322195" y="219947"/>
                </a:lnTo>
                <a:lnTo>
                  <a:pt x="317979" y="213256"/>
                </a:lnTo>
                <a:close/>
                <a:moveTo>
                  <a:pt x="343779" y="213256"/>
                </a:moveTo>
                <a:lnTo>
                  <a:pt x="339563" y="219947"/>
                </a:lnTo>
                <a:lnTo>
                  <a:pt x="335401" y="219947"/>
                </a:lnTo>
                <a:lnTo>
                  <a:pt x="341711" y="210100"/>
                </a:lnTo>
                <a:lnTo>
                  <a:pt x="335809" y="200907"/>
                </a:lnTo>
                <a:lnTo>
                  <a:pt x="339971" y="200907"/>
                </a:lnTo>
                <a:lnTo>
                  <a:pt x="343779" y="206891"/>
                </a:lnTo>
                <a:lnTo>
                  <a:pt x="347587" y="200907"/>
                </a:lnTo>
                <a:lnTo>
                  <a:pt x="351748" y="200907"/>
                </a:lnTo>
                <a:lnTo>
                  <a:pt x="345846" y="210100"/>
                </a:lnTo>
                <a:lnTo>
                  <a:pt x="352156" y="219947"/>
                </a:lnTo>
                <a:lnTo>
                  <a:pt x="347995" y="219947"/>
                </a:lnTo>
                <a:lnTo>
                  <a:pt x="343779" y="213256"/>
                </a:lnTo>
                <a:close/>
                <a:moveTo>
                  <a:pt x="369579" y="213256"/>
                </a:moveTo>
                <a:lnTo>
                  <a:pt x="365363" y="219947"/>
                </a:lnTo>
                <a:lnTo>
                  <a:pt x="361201" y="219947"/>
                </a:lnTo>
                <a:lnTo>
                  <a:pt x="367511" y="210100"/>
                </a:lnTo>
                <a:lnTo>
                  <a:pt x="361609" y="200907"/>
                </a:lnTo>
                <a:lnTo>
                  <a:pt x="365771" y="200907"/>
                </a:lnTo>
                <a:lnTo>
                  <a:pt x="369579" y="206891"/>
                </a:lnTo>
                <a:lnTo>
                  <a:pt x="373387" y="200907"/>
                </a:lnTo>
                <a:lnTo>
                  <a:pt x="377548" y="200907"/>
                </a:lnTo>
                <a:lnTo>
                  <a:pt x="371646" y="210100"/>
                </a:lnTo>
                <a:lnTo>
                  <a:pt x="377956" y="219947"/>
                </a:lnTo>
                <a:lnTo>
                  <a:pt x="373795" y="219947"/>
                </a:lnTo>
                <a:lnTo>
                  <a:pt x="369579" y="213256"/>
                </a:lnTo>
                <a:close/>
                <a:moveTo>
                  <a:pt x="395379" y="213256"/>
                </a:moveTo>
                <a:lnTo>
                  <a:pt x="391163" y="219947"/>
                </a:lnTo>
                <a:lnTo>
                  <a:pt x="387001" y="219947"/>
                </a:lnTo>
                <a:lnTo>
                  <a:pt x="393312" y="210100"/>
                </a:lnTo>
                <a:lnTo>
                  <a:pt x="387409" y="200907"/>
                </a:lnTo>
                <a:lnTo>
                  <a:pt x="391571" y="200907"/>
                </a:lnTo>
                <a:lnTo>
                  <a:pt x="395379" y="206891"/>
                </a:lnTo>
                <a:lnTo>
                  <a:pt x="399187" y="200907"/>
                </a:lnTo>
                <a:lnTo>
                  <a:pt x="403348" y="200907"/>
                </a:lnTo>
                <a:lnTo>
                  <a:pt x="397446" y="210100"/>
                </a:lnTo>
                <a:lnTo>
                  <a:pt x="403756" y="219947"/>
                </a:lnTo>
                <a:lnTo>
                  <a:pt x="399595" y="219947"/>
                </a:lnTo>
                <a:lnTo>
                  <a:pt x="395379" y="213256"/>
                </a:lnTo>
                <a:close/>
                <a:moveTo>
                  <a:pt x="421179" y="213256"/>
                </a:moveTo>
                <a:lnTo>
                  <a:pt x="416963" y="219947"/>
                </a:lnTo>
                <a:lnTo>
                  <a:pt x="412801" y="219947"/>
                </a:lnTo>
                <a:lnTo>
                  <a:pt x="419112" y="210100"/>
                </a:lnTo>
                <a:lnTo>
                  <a:pt x="413209" y="200907"/>
                </a:lnTo>
                <a:lnTo>
                  <a:pt x="417371" y="200907"/>
                </a:lnTo>
                <a:lnTo>
                  <a:pt x="421179" y="206891"/>
                </a:lnTo>
                <a:lnTo>
                  <a:pt x="424987" y="200907"/>
                </a:lnTo>
                <a:lnTo>
                  <a:pt x="429149" y="200907"/>
                </a:lnTo>
                <a:lnTo>
                  <a:pt x="423246" y="210100"/>
                </a:lnTo>
                <a:lnTo>
                  <a:pt x="429557" y="219947"/>
                </a:lnTo>
                <a:lnTo>
                  <a:pt x="425395" y="219947"/>
                </a:lnTo>
                <a:lnTo>
                  <a:pt x="421179" y="213256"/>
                </a:lnTo>
                <a:close/>
                <a:moveTo>
                  <a:pt x="446979" y="213256"/>
                </a:moveTo>
                <a:lnTo>
                  <a:pt x="442763" y="219947"/>
                </a:lnTo>
                <a:lnTo>
                  <a:pt x="438601" y="219947"/>
                </a:lnTo>
                <a:lnTo>
                  <a:pt x="444912" y="210100"/>
                </a:lnTo>
                <a:lnTo>
                  <a:pt x="439009" y="200907"/>
                </a:lnTo>
                <a:lnTo>
                  <a:pt x="443171" y="200907"/>
                </a:lnTo>
                <a:lnTo>
                  <a:pt x="446979" y="206891"/>
                </a:lnTo>
                <a:lnTo>
                  <a:pt x="450787" y="200907"/>
                </a:lnTo>
                <a:lnTo>
                  <a:pt x="454949" y="200907"/>
                </a:lnTo>
                <a:lnTo>
                  <a:pt x="449046" y="210100"/>
                </a:lnTo>
                <a:lnTo>
                  <a:pt x="455357" y="219947"/>
                </a:lnTo>
                <a:lnTo>
                  <a:pt x="451195" y="219947"/>
                </a:lnTo>
                <a:lnTo>
                  <a:pt x="446979" y="213256"/>
                </a:lnTo>
                <a:close/>
                <a:moveTo>
                  <a:pt x="472779" y="213256"/>
                </a:moveTo>
                <a:lnTo>
                  <a:pt x="468563" y="219947"/>
                </a:lnTo>
                <a:lnTo>
                  <a:pt x="464401" y="219947"/>
                </a:lnTo>
                <a:lnTo>
                  <a:pt x="470712" y="210100"/>
                </a:lnTo>
                <a:lnTo>
                  <a:pt x="464809" y="200907"/>
                </a:lnTo>
                <a:lnTo>
                  <a:pt x="468971" y="200907"/>
                </a:lnTo>
                <a:lnTo>
                  <a:pt x="472779" y="206891"/>
                </a:lnTo>
                <a:lnTo>
                  <a:pt x="476587" y="200907"/>
                </a:lnTo>
                <a:lnTo>
                  <a:pt x="480749" y="200907"/>
                </a:lnTo>
                <a:lnTo>
                  <a:pt x="474846" y="210100"/>
                </a:lnTo>
                <a:lnTo>
                  <a:pt x="481157" y="219947"/>
                </a:lnTo>
                <a:lnTo>
                  <a:pt x="476995" y="219947"/>
                </a:lnTo>
                <a:lnTo>
                  <a:pt x="472779" y="213256"/>
                </a:lnTo>
                <a:close/>
                <a:moveTo>
                  <a:pt x="498579" y="213256"/>
                </a:moveTo>
                <a:lnTo>
                  <a:pt x="494363" y="219947"/>
                </a:lnTo>
                <a:lnTo>
                  <a:pt x="490201" y="219947"/>
                </a:lnTo>
                <a:lnTo>
                  <a:pt x="496512" y="210100"/>
                </a:lnTo>
                <a:lnTo>
                  <a:pt x="490609" y="200907"/>
                </a:lnTo>
                <a:lnTo>
                  <a:pt x="494771" y="200907"/>
                </a:lnTo>
                <a:lnTo>
                  <a:pt x="498579" y="206891"/>
                </a:lnTo>
                <a:lnTo>
                  <a:pt x="502387" y="200907"/>
                </a:lnTo>
                <a:lnTo>
                  <a:pt x="506549" y="200907"/>
                </a:lnTo>
                <a:lnTo>
                  <a:pt x="500646" y="210100"/>
                </a:lnTo>
                <a:lnTo>
                  <a:pt x="506957" y="219947"/>
                </a:lnTo>
                <a:lnTo>
                  <a:pt x="502795" y="219947"/>
                </a:lnTo>
                <a:lnTo>
                  <a:pt x="498579" y="213256"/>
                </a:lnTo>
                <a:close/>
                <a:moveTo>
                  <a:pt x="8378" y="241957"/>
                </a:moveTo>
                <a:lnTo>
                  <a:pt x="4162" y="248648"/>
                </a:lnTo>
                <a:lnTo>
                  <a:pt x="0" y="248648"/>
                </a:lnTo>
                <a:lnTo>
                  <a:pt x="6310" y="238802"/>
                </a:lnTo>
                <a:lnTo>
                  <a:pt x="408" y="229608"/>
                </a:lnTo>
                <a:lnTo>
                  <a:pt x="4570" y="229608"/>
                </a:lnTo>
                <a:lnTo>
                  <a:pt x="8378" y="235592"/>
                </a:lnTo>
                <a:lnTo>
                  <a:pt x="12186" y="229608"/>
                </a:lnTo>
                <a:lnTo>
                  <a:pt x="16347" y="229608"/>
                </a:lnTo>
                <a:lnTo>
                  <a:pt x="10445" y="238802"/>
                </a:lnTo>
                <a:lnTo>
                  <a:pt x="16755" y="248648"/>
                </a:lnTo>
                <a:lnTo>
                  <a:pt x="12594" y="248648"/>
                </a:lnTo>
                <a:lnTo>
                  <a:pt x="8378" y="241957"/>
                </a:lnTo>
                <a:close/>
                <a:moveTo>
                  <a:pt x="34178" y="241957"/>
                </a:moveTo>
                <a:lnTo>
                  <a:pt x="29962" y="248648"/>
                </a:lnTo>
                <a:lnTo>
                  <a:pt x="25800" y="248648"/>
                </a:lnTo>
                <a:lnTo>
                  <a:pt x="32110" y="238802"/>
                </a:lnTo>
                <a:lnTo>
                  <a:pt x="26208" y="229608"/>
                </a:lnTo>
                <a:lnTo>
                  <a:pt x="30370" y="229608"/>
                </a:lnTo>
                <a:lnTo>
                  <a:pt x="34178" y="235592"/>
                </a:lnTo>
                <a:lnTo>
                  <a:pt x="37986" y="229608"/>
                </a:lnTo>
                <a:lnTo>
                  <a:pt x="42147" y="229608"/>
                </a:lnTo>
                <a:lnTo>
                  <a:pt x="36245" y="238802"/>
                </a:lnTo>
                <a:lnTo>
                  <a:pt x="42555" y="248648"/>
                </a:lnTo>
                <a:lnTo>
                  <a:pt x="38394" y="248648"/>
                </a:lnTo>
                <a:lnTo>
                  <a:pt x="34178" y="241957"/>
                </a:lnTo>
                <a:close/>
                <a:moveTo>
                  <a:pt x="59978" y="241957"/>
                </a:moveTo>
                <a:lnTo>
                  <a:pt x="55762" y="248648"/>
                </a:lnTo>
                <a:lnTo>
                  <a:pt x="51600" y="248648"/>
                </a:lnTo>
                <a:lnTo>
                  <a:pt x="57911" y="238802"/>
                </a:lnTo>
                <a:lnTo>
                  <a:pt x="52008" y="229608"/>
                </a:lnTo>
                <a:lnTo>
                  <a:pt x="56170" y="229608"/>
                </a:lnTo>
                <a:lnTo>
                  <a:pt x="59978" y="235592"/>
                </a:lnTo>
                <a:lnTo>
                  <a:pt x="63786" y="229608"/>
                </a:lnTo>
                <a:lnTo>
                  <a:pt x="67948" y="229608"/>
                </a:lnTo>
                <a:lnTo>
                  <a:pt x="62045" y="238802"/>
                </a:lnTo>
                <a:lnTo>
                  <a:pt x="68356" y="248648"/>
                </a:lnTo>
                <a:lnTo>
                  <a:pt x="64194" y="248648"/>
                </a:lnTo>
                <a:lnTo>
                  <a:pt x="59978" y="241957"/>
                </a:lnTo>
                <a:close/>
                <a:moveTo>
                  <a:pt x="85778" y="241957"/>
                </a:moveTo>
                <a:lnTo>
                  <a:pt x="81562" y="248648"/>
                </a:lnTo>
                <a:lnTo>
                  <a:pt x="77400" y="248648"/>
                </a:lnTo>
                <a:lnTo>
                  <a:pt x="83711" y="238802"/>
                </a:lnTo>
                <a:lnTo>
                  <a:pt x="77808" y="229608"/>
                </a:lnTo>
                <a:lnTo>
                  <a:pt x="81970" y="229608"/>
                </a:lnTo>
                <a:lnTo>
                  <a:pt x="85778" y="235592"/>
                </a:lnTo>
                <a:lnTo>
                  <a:pt x="89586" y="229608"/>
                </a:lnTo>
                <a:lnTo>
                  <a:pt x="93748" y="229608"/>
                </a:lnTo>
                <a:lnTo>
                  <a:pt x="87845" y="238802"/>
                </a:lnTo>
                <a:lnTo>
                  <a:pt x="94156" y="248648"/>
                </a:lnTo>
                <a:lnTo>
                  <a:pt x="89994" y="248648"/>
                </a:lnTo>
                <a:lnTo>
                  <a:pt x="85778" y="241957"/>
                </a:lnTo>
                <a:close/>
                <a:moveTo>
                  <a:pt x="111578" y="241957"/>
                </a:moveTo>
                <a:lnTo>
                  <a:pt x="107362" y="248648"/>
                </a:lnTo>
                <a:lnTo>
                  <a:pt x="103200" y="248648"/>
                </a:lnTo>
                <a:lnTo>
                  <a:pt x="109511" y="238802"/>
                </a:lnTo>
                <a:lnTo>
                  <a:pt x="103608" y="229608"/>
                </a:lnTo>
                <a:lnTo>
                  <a:pt x="107770" y="229608"/>
                </a:lnTo>
                <a:lnTo>
                  <a:pt x="111578" y="235592"/>
                </a:lnTo>
                <a:lnTo>
                  <a:pt x="115386" y="229608"/>
                </a:lnTo>
                <a:lnTo>
                  <a:pt x="119548" y="229608"/>
                </a:lnTo>
                <a:lnTo>
                  <a:pt x="113645" y="238802"/>
                </a:lnTo>
                <a:lnTo>
                  <a:pt x="119956" y="248648"/>
                </a:lnTo>
                <a:lnTo>
                  <a:pt x="115794" y="248648"/>
                </a:lnTo>
                <a:lnTo>
                  <a:pt x="111578" y="241957"/>
                </a:lnTo>
                <a:close/>
                <a:moveTo>
                  <a:pt x="137378" y="241957"/>
                </a:moveTo>
                <a:lnTo>
                  <a:pt x="133162" y="248648"/>
                </a:lnTo>
                <a:lnTo>
                  <a:pt x="129000" y="248648"/>
                </a:lnTo>
                <a:lnTo>
                  <a:pt x="135311" y="238802"/>
                </a:lnTo>
                <a:lnTo>
                  <a:pt x="129408" y="229608"/>
                </a:lnTo>
                <a:lnTo>
                  <a:pt x="133570" y="229608"/>
                </a:lnTo>
                <a:lnTo>
                  <a:pt x="137378" y="235592"/>
                </a:lnTo>
                <a:lnTo>
                  <a:pt x="141186" y="229608"/>
                </a:lnTo>
                <a:lnTo>
                  <a:pt x="145348" y="229608"/>
                </a:lnTo>
                <a:lnTo>
                  <a:pt x="139445" y="238802"/>
                </a:lnTo>
                <a:lnTo>
                  <a:pt x="145756" y="248648"/>
                </a:lnTo>
                <a:lnTo>
                  <a:pt x="141594" y="248648"/>
                </a:lnTo>
                <a:lnTo>
                  <a:pt x="137378" y="241957"/>
                </a:lnTo>
                <a:close/>
                <a:moveTo>
                  <a:pt x="163178" y="241957"/>
                </a:moveTo>
                <a:lnTo>
                  <a:pt x="158962" y="248648"/>
                </a:lnTo>
                <a:lnTo>
                  <a:pt x="154800" y="248648"/>
                </a:lnTo>
                <a:lnTo>
                  <a:pt x="161111" y="238802"/>
                </a:lnTo>
                <a:lnTo>
                  <a:pt x="155208" y="229608"/>
                </a:lnTo>
                <a:lnTo>
                  <a:pt x="159370" y="229608"/>
                </a:lnTo>
                <a:lnTo>
                  <a:pt x="163178" y="235592"/>
                </a:lnTo>
                <a:lnTo>
                  <a:pt x="166986" y="229608"/>
                </a:lnTo>
                <a:lnTo>
                  <a:pt x="171148" y="229608"/>
                </a:lnTo>
                <a:lnTo>
                  <a:pt x="165245" y="238802"/>
                </a:lnTo>
                <a:lnTo>
                  <a:pt x="171556" y="248648"/>
                </a:lnTo>
                <a:lnTo>
                  <a:pt x="167394" y="248648"/>
                </a:lnTo>
                <a:lnTo>
                  <a:pt x="163178" y="241957"/>
                </a:lnTo>
                <a:close/>
                <a:moveTo>
                  <a:pt x="188978" y="241957"/>
                </a:moveTo>
                <a:lnTo>
                  <a:pt x="184762" y="248648"/>
                </a:lnTo>
                <a:lnTo>
                  <a:pt x="180601" y="248648"/>
                </a:lnTo>
                <a:lnTo>
                  <a:pt x="186911" y="238802"/>
                </a:lnTo>
                <a:lnTo>
                  <a:pt x="181009" y="229608"/>
                </a:lnTo>
                <a:lnTo>
                  <a:pt x="185170" y="229608"/>
                </a:lnTo>
                <a:lnTo>
                  <a:pt x="188978" y="235592"/>
                </a:lnTo>
                <a:lnTo>
                  <a:pt x="192786" y="229608"/>
                </a:lnTo>
                <a:lnTo>
                  <a:pt x="196948" y="229608"/>
                </a:lnTo>
                <a:lnTo>
                  <a:pt x="191045" y="238802"/>
                </a:lnTo>
                <a:lnTo>
                  <a:pt x="197356" y="248648"/>
                </a:lnTo>
                <a:lnTo>
                  <a:pt x="193194" y="248648"/>
                </a:lnTo>
                <a:lnTo>
                  <a:pt x="188978" y="241957"/>
                </a:lnTo>
                <a:close/>
                <a:moveTo>
                  <a:pt x="214778" y="241957"/>
                </a:moveTo>
                <a:lnTo>
                  <a:pt x="210562" y="248648"/>
                </a:lnTo>
                <a:lnTo>
                  <a:pt x="206401" y="248648"/>
                </a:lnTo>
                <a:lnTo>
                  <a:pt x="212711" y="238802"/>
                </a:lnTo>
                <a:lnTo>
                  <a:pt x="206809" y="229608"/>
                </a:lnTo>
                <a:lnTo>
                  <a:pt x="210970" y="229608"/>
                </a:lnTo>
                <a:lnTo>
                  <a:pt x="214778" y="235592"/>
                </a:lnTo>
                <a:lnTo>
                  <a:pt x="218586" y="229608"/>
                </a:lnTo>
                <a:lnTo>
                  <a:pt x="222748" y="229608"/>
                </a:lnTo>
                <a:lnTo>
                  <a:pt x="216846" y="238802"/>
                </a:lnTo>
                <a:lnTo>
                  <a:pt x="223156" y="248648"/>
                </a:lnTo>
                <a:lnTo>
                  <a:pt x="218994" y="248648"/>
                </a:lnTo>
                <a:lnTo>
                  <a:pt x="214778" y="241957"/>
                </a:lnTo>
                <a:close/>
                <a:moveTo>
                  <a:pt x="240578" y="241957"/>
                </a:moveTo>
                <a:lnTo>
                  <a:pt x="236362" y="248648"/>
                </a:lnTo>
                <a:lnTo>
                  <a:pt x="232201" y="248648"/>
                </a:lnTo>
                <a:lnTo>
                  <a:pt x="238511" y="238802"/>
                </a:lnTo>
                <a:lnTo>
                  <a:pt x="232609" y="229608"/>
                </a:lnTo>
                <a:lnTo>
                  <a:pt x="236770" y="229608"/>
                </a:lnTo>
                <a:lnTo>
                  <a:pt x="240578" y="235592"/>
                </a:lnTo>
                <a:lnTo>
                  <a:pt x="244386" y="229608"/>
                </a:lnTo>
                <a:lnTo>
                  <a:pt x="248548" y="229608"/>
                </a:lnTo>
                <a:lnTo>
                  <a:pt x="242646" y="238802"/>
                </a:lnTo>
                <a:lnTo>
                  <a:pt x="248956" y="248648"/>
                </a:lnTo>
                <a:lnTo>
                  <a:pt x="244794" y="248648"/>
                </a:lnTo>
                <a:lnTo>
                  <a:pt x="240578" y="241957"/>
                </a:lnTo>
                <a:close/>
                <a:moveTo>
                  <a:pt x="266378" y="241957"/>
                </a:moveTo>
                <a:lnTo>
                  <a:pt x="262162" y="248648"/>
                </a:lnTo>
                <a:lnTo>
                  <a:pt x="258001" y="248648"/>
                </a:lnTo>
                <a:lnTo>
                  <a:pt x="264311" y="238802"/>
                </a:lnTo>
                <a:lnTo>
                  <a:pt x="258409" y="229608"/>
                </a:lnTo>
                <a:lnTo>
                  <a:pt x="262570" y="229608"/>
                </a:lnTo>
                <a:lnTo>
                  <a:pt x="266378" y="235592"/>
                </a:lnTo>
                <a:lnTo>
                  <a:pt x="270187" y="229608"/>
                </a:lnTo>
                <a:lnTo>
                  <a:pt x="274348" y="229608"/>
                </a:lnTo>
                <a:lnTo>
                  <a:pt x="268446" y="238802"/>
                </a:lnTo>
                <a:lnTo>
                  <a:pt x="274756" y="248648"/>
                </a:lnTo>
                <a:lnTo>
                  <a:pt x="270595" y="248648"/>
                </a:lnTo>
                <a:lnTo>
                  <a:pt x="266378" y="241957"/>
                </a:lnTo>
                <a:close/>
                <a:moveTo>
                  <a:pt x="292179" y="241957"/>
                </a:moveTo>
                <a:lnTo>
                  <a:pt x="287962" y="248648"/>
                </a:lnTo>
                <a:lnTo>
                  <a:pt x="283801" y="248648"/>
                </a:lnTo>
                <a:lnTo>
                  <a:pt x="290111" y="238802"/>
                </a:lnTo>
                <a:lnTo>
                  <a:pt x="284209" y="229608"/>
                </a:lnTo>
                <a:lnTo>
                  <a:pt x="288370" y="229608"/>
                </a:lnTo>
                <a:lnTo>
                  <a:pt x="292179" y="235592"/>
                </a:lnTo>
                <a:lnTo>
                  <a:pt x="295987" y="229608"/>
                </a:lnTo>
                <a:lnTo>
                  <a:pt x="300148" y="229608"/>
                </a:lnTo>
                <a:lnTo>
                  <a:pt x="294246" y="238802"/>
                </a:lnTo>
                <a:lnTo>
                  <a:pt x="300556" y="248648"/>
                </a:lnTo>
                <a:lnTo>
                  <a:pt x="296395" y="248648"/>
                </a:lnTo>
                <a:lnTo>
                  <a:pt x="292179" y="241957"/>
                </a:lnTo>
                <a:close/>
                <a:moveTo>
                  <a:pt x="317979" y="241957"/>
                </a:moveTo>
                <a:lnTo>
                  <a:pt x="313762" y="248648"/>
                </a:lnTo>
                <a:lnTo>
                  <a:pt x="309601" y="248648"/>
                </a:lnTo>
                <a:lnTo>
                  <a:pt x="315911" y="238802"/>
                </a:lnTo>
                <a:lnTo>
                  <a:pt x="310009" y="229608"/>
                </a:lnTo>
                <a:lnTo>
                  <a:pt x="314170" y="229608"/>
                </a:lnTo>
                <a:lnTo>
                  <a:pt x="317979" y="235592"/>
                </a:lnTo>
                <a:lnTo>
                  <a:pt x="321787" y="229608"/>
                </a:lnTo>
                <a:lnTo>
                  <a:pt x="325948" y="229608"/>
                </a:lnTo>
                <a:lnTo>
                  <a:pt x="320046" y="238802"/>
                </a:lnTo>
                <a:lnTo>
                  <a:pt x="326356" y="248648"/>
                </a:lnTo>
                <a:lnTo>
                  <a:pt x="322195" y="248648"/>
                </a:lnTo>
                <a:lnTo>
                  <a:pt x="317979" y="241957"/>
                </a:lnTo>
                <a:close/>
                <a:moveTo>
                  <a:pt x="343779" y="241957"/>
                </a:moveTo>
                <a:lnTo>
                  <a:pt x="339563" y="248648"/>
                </a:lnTo>
                <a:lnTo>
                  <a:pt x="335401" y="248648"/>
                </a:lnTo>
                <a:lnTo>
                  <a:pt x="341711" y="238802"/>
                </a:lnTo>
                <a:lnTo>
                  <a:pt x="335809" y="229608"/>
                </a:lnTo>
                <a:lnTo>
                  <a:pt x="339971" y="229608"/>
                </a:lnTo>
                <a:lnTo>
                  <a:pt x="343779" y="235592"/>
                </a:lnTo>
                <a:lnTo>
                  <a:pt x="347587" y="229608"/>
                </a:lnTo>
                <a:lnTo>
                  <a:pt x="351748" y="229608"/>
                </a:lnTo>
                <a:lnTo>
                  <a:pt x="345846" y="238802"/>
                </a:lnTo>
                <a:lnTo>
                  <a:pt x="352156" y="248648"/>
                </a:lnTo>
                <a:lnTo>
                  <a:pt x="347995" y="248648"/>
                </a:lnTo>
                <a:lnTo>
                  <a:pt x="343779" y="241957"/>
                </a:lnTo>
                <a:close/>
                <a:moveTo>
                  <a:pt x="369579" y="241957"/>
                </a:moveTo>
                <a:lnTo>
                  <a:pt x="365363" y="248648"/>
                </a:lnTo>
                <a:lnTo>
                  <a:pt x="361201" y="248648"/>
                </a:lnTo>
                <a:lnTo>
                  <a:pt x="367511" y="238802"/>
                </a:lnTo>
                <a:lnTo>
                  <a:pt x="361609" y="229608"/>
                </a:lnTo>
                <a:lnTo>
                  <a:pt x="365771" y="229608"/>
                </a:lnTo>
                <a:lnTo>
                  <a:pt x="369579" y="235592"/>
                </a:lnTo>
                <a:lnTo>
                  <a:pt x="373387" y="229608"/>
                </a:lnTo>
                <a:lnTo>
                  <a:pt x="377548" y="229608"/>
                </a:lnTo>
                <a:lnTo>
                  <a:pt x="371646" y="238802"/>
                </a:lnTo>
                <a:lnTo>
                  <a:pt x="377956" y="248648"/>
                </a:lnTo>
                <a:lnTo>
                  <a:pt x="373795" y="248648"/>
                </a:lnTo>
                <a:lnTo>
                  <a:pt x="369579" y="241957"/>
                </a:lnTo>
                <a:close/>
                <a:moveTo>
                  <a:pt x="395379" y="241957"/>
                </a:moveTo>
                <a:lnTo>
                  <a:pt x="391163" y="248648"/>
                </a:lnTo>
                <a:lnTo>
                  <a:pt x="387001" y="248648"/>
                </a:lnTo>
                <a:lnTo>
                  <a:pt x="393312" y="238802"/>
                </a:lnTo>
                <a:lnTo>
                  <a:pt x="387409" y="229608"/>
                </a:lnTo>
                <a:lnTo>
                  <a:pt x="391571" y="229608"/>
                </a:lnTo>
                <a:lnTo>
                  <a:pt x="395379" y="235592"/>
                </a:lnTo>
                <a:lnTo>
                  <a:pt x="399187" y="229608"/>
                </a:lnTo>
                <a:lnTo>
                  <a:pt x="403348" y="229608"/>
                </a:lnTo>
                <a:lnTo>
                  <a:pt x="397446" y="238802"/>
                </a:lnTo>
                <a:lnTo>
                  <a:pt x="403756" y="248648"/>
                </a:lnTo>
                <a:lnTo>
                  <a:pt x="399595" y="248648"/>
                </a:lnTo>
                <a:lnTo>
                  <a:pt x="395379" y="241957"/>
                </a:lnTo>
                <a:close/>
                <a:moveTo>
                  <a:pt x="421179" y="241957"/>
                </a:moveTo>
                <a:lnTo>
                  <a:pt x="416963" y="248648"/>
                </a:lnTo>
                <a:lnTo>
                  <a:pt x="412801" y="248648"/>
                </a:lnTo>
                <a:lnTo>
                  <a:pt x="419112" y="238802"/>
                </a:lnTo>
                <a:lnTo>
                  <a:pt x="413209" y="229608"/>
                </a:lnTo>
                <a:lnTo>
                  <a:pt x="417371" y="229608"/>
                </a:lnTo>
                <a:lnTo>
                  <a:pt x="421179" y="235592"/>
                </a:lnTo>
                <a:lnTo>
                  <a:pt x="424987" y="229608"/>
                </a:lnTo>
                <a:lnTo>
                  <a:pt x="429149" y="229608"/>
                </a:lnTo>
                <a:lnTo>
                  <a:pt x="423246" y="238802"/>
                </a:lnTo>
                <a:lnTo>
                  <a:pt x="429557" y="248648"/>
                </a:lnTo>
                <a:lnTo>
                  <a:pt x="425395" y="248648"/>
                </a:lnTo>
                <a:lnTo>
                  <a:pt x="421179" y="241957"/>
                </a:lnTo>
                <a:close/>
                <a:moveTo>
                  <a:pt x="446979" y="241957"/>
                </a:moveTo>
                <a:lnTo>
                  <a:pt x="442763" y="248648"/>
                </a:lnTo>
                <a:lnTo>
                  <a:pt x="438601" y="248648"/>
                </a:lnTo>
                <a:lnTo>
                  <a:pt x="444912" y="238802"/>
                </a:lnTo>
                <a:lnTo>
                  <a:pt x="439009" y="229608"/>
                </a:lnTo>
                <a:lnTo>
                  <a:pt x="443171" y="229608"/>
                </a:lnTo>
                <a:lnTo>
                  <a:pt x="446979" y="235592"/>
                </a:lnTo>
                <a:lnTo>
                  <a:pt x="450787" y="229608"/>
                </a:lnTo>
                <a:lnTo>
                  <a:pt x="454949" y="229608"/>
                </a:lnTo>
                <a:lnTo>
                  <a:pt x="449046" y="238802"/>
                </a:lnTo>
                <a:lnTo>
                  <a:pt x="455357" y="248648"/>
                </a:lnTo>
                <a:lnTo>
                  <a:pt x="451195" y="248648"/>
                </a:lnTo>
                <a:lnTo>
                  <a:pt x="446979" y="241957"/>
                </a:lnTo>
                <a:close/>
                <a:moveTo>
                  <a:pt x="472779" y="241957"/>
                </a:moveTo>
                <a:lnTo>
                  <a:pt x="468563" y="248648"/>
                </a:lnTo>
                <a:lnTo>
                  <a:pt x="464401" y="248648"/>
                </a:lnTo>
                <a:lnTo>
                  <a:pt x="470712" y="238802"/>
                </a:lnTo>
                <a:lnTo>
                  <a:pt x="464809" y="229608"/>
                </a:lnTo>
                <a:lnTo>
                  <a:pt x="468971" y="229608"/>
                </a:lnTo>
                <a:lnTo>
                  <a:pt x="472779" y="235592"/>
                </a:lnTo>
                <a:lnTo>
                  <a:pt x="476587" y="229608"/>
                </a:lnTo>
                <a:lnTo>
                  <a:pt x="480749" y="229608"/>
                </a:lnTo>
                <a:lnTo>
                  <a:pt x="474846" y="238802"/>
                </a:lnTo>
                <a:lnTo>
                  <a:pt x="481157" y="248648"/>
                </a:lnTo>
                <a:lnTo>
                  <a:pt x="476995" y="248648"/>
                </a:lnTo>
                <a:lnTo>
                  <a:pt x="472779" y="241957"/>
                </a:lnTo>
                <a:close/>
                <a:moveTo>
                  <a:pt x="498579" y="241957"/>
                </a:moveTo>
                <a:lnTo>
                  <a:pt x="494363" y="248648"/>
                </a:lnTo>
                <a:lnTo>
                  <a:pt x="490201" y="248648"/>
                </a:lnTo>
                <a:lnTo>
                  <a:pt x="496512" y="238802"/>
                </a:lnTo>
                <a:lnTo>
                  <a:pt x="490609" y="229608"/>
                </a:lnTo>
                <a:lnTo>
                  <a:pt x="494771" y="229608"/>
                </a:lnTo>
                <a:lnTo>
                  <a:pt x="498579" y="235592"/>
                </a:lnTo>
                <a:lnTo>
                  <a:pt x="502387" y="229608"/>
                </a:lnTo>
                <a:lnTo>
                  <a:pt x="506549" y="229608"/>
                </a:lnTo>
                <a:lnTo>
                  <a:pt x="500646" y="238802"/>
                </a:lnTo>
                <a:lnTo>
                  <a:pt x="506957" y="248648"/>
                </a:lnTo>
                <a:lnTo>
                  <a:pt x="502795" y="248648"/>
                </a:lnTo>
                <a:lnTo>
                  <a:pt x="498579" y="241957"/>
                </a:lnTo>
                <a:close/>
                <a:moveTo>
                  <a:pt x="8378" y="270658"/>
                </a:moveTo>
                <a:lnTo>
                  <a:pt x="4162" y="277349"/>
                </a:lnTo>
                <a:lnTo>
                  <a:pt x="0" y="277349"/>
                </a:lnTo>
                <a:lnTo>
                  <a:pt x="6310" y="267502"/>
                </a:lnTo>
                <a:lnTo>
                  <a:pt x="408" y="258309"/>
                </a:lnTo>
                <a:lnTo>
                  <a:pt x="4570" y="258309"/>
                </a:lnTo>
                <a:lnTo>
                  <a:pt x="8378" y="264293"/>
                </a:lnTo>
                <a:lnTo>
                  <a:pt x="12186" y="258309"/>
                </a:lnTo>
                <a:lnTo>
                  <a:pt x="16347" y="258309"/>
                </a:lnTo>
                <a:lnTo>
                  <a:pt x="10445" y="267502"/>
                </a:lnTo>
                <a:lnTo>
                  <a:pt x="16755" y="277349"/>
                </a:lnTo>
                <a:lnTo>
                  <a:pt x="12594" y="277349"/>
                </a:lnTo>
                <a:lnTo>
                  <a:pt x="8378" y="270658"/>
                </a:lnTo>
                <a:close/>
                <a:moveTo>
                  <a:pt x="34178" y="270658"/>
                </a:moveTo>
                <a:lnTo>
                  <a:pt x="29962" y="277349"/>
                </a:lnTo>
                <a:lnTo>
                  <a:pt x="25800" y="277349"/>
                </a:lnTo>
                <a:lnTo>
                  <a:pt x="32110" y="267502"/>
                </a:lnTo>
                <a:lnTo>
                  <a:pt x="26208" y="258309"/>
                </a:lnTo>
                <a:lnTo>
                  <a:pt x="30370" y="258309"/>
                </a:lnTo>
                <a:lnTo>
                  <a:pt x="34178" y="264293"/>
                </a:lnTo>
                <a:lnTo>
                  <a:pt x="37986" y="258309"/>
                </a:lnTo>
                <a:lnTo>
                  <a:pt x="42147" y="258309"/>
                </a:lnTo>
                <a:lnTo>
                  <a:pt x="36245" y="267502"/>
                </a:lnTo>
                <a:lnTo>
                  <a:pt x="42555" y="277349"/>
                </a:lnTo>
                <a:lnTo>
                  <a:pt x="38394" y="277349"/>
                </a:lnTo>
                <a:lnTo>
                  <a:pt x="34178" y="270658"/>
                </a:lnTo>
                <a:close/>
                <a:moveTo>
                  <a:pt x="59978" y="270658"/>
                </a:moveTo>
                <a:lnTo>
                  <a:pt x="55762" y="277349"/>
                </a:lnTo>
                <a:lnTo>
                  <a:pt x="51600" y="277349"/>
                </a:lnTo>
                <a:lnTo>
                  <a:pt x="57911" y="267502"/>
                </a:lnTo>
                <a:lnTo>
                  <a:pt x="52008" y="258309"/>
                </a:lnTo>
                <a:lnTo>
                  <a:pt x="56170" y="258309"/>
                </a:lnTo>
                <a:lnTo>
                  <a:pt x="59978" y="264293"/>
                </a:lnTo>
                <a:lnTo>
                  <a:pt x="63786" y="258309"/>
                </a:lnTo>
                <a:lnTo>
                  <a:pt x="67948" y="258309"/>
                </a:lnTo>
                <a:lnTo>
                  <a:pt x="62045" y="267502"/>
                </a:lnTo>
                <a:lnTo>
                  <a:pt x="68356" y="277349"/>
                </a:lnTo>
                <a:lnTo>
                  <a:pt x="64194" y="277349"/>
                </a:lnTo>
                <a:lnTo>
                  <a:pt x="59978" y="270658"/>
                </a:lnTo>
                <a:close/>
                <a:moveTo>
                  <a:pt x="85778" y="270658"/>
                </a:moveTo>
                <a:lnTo>
                  <a:pt x="81562" y="277349"/>
                </a:lnTo>
                <a:lnTo>
                  <a:pt x="77400" y="277349"/>
                </a:lnTo>
                <a:lnTo>
                  <a:pt x="83711" y="267502"/>
                </a:lnTo>
                <a:lnTo>
                  <a:pt x="77808" y="258309"/>
                </a:lnTo>
                <a:lnTo>
                  <a:pt x="81970" y="258309"/>
                </a:lnTo>
                <a:lnTo>
                  <a:pt x="85778" y="264293"/>
                </a:lnTo>
                <a:lnTo>
                  <a:pt x="89586" y="258309"/>
                </a:lnTo>
                <a:lnTo>
                  <a:pt x="93748" y="258309"/>
                </a:lnTo>
                <a:lnTo>
                  <a:pt x="87845" y="267502"/>
                </a:lnTo>
                <a:lnTo>
                  <a:pt x="94156" y="277349"/>
                </a:lnTo>
                <a:lnTo>
                  <a:pt x="89994" y="277349"/>
                </a:lnTo>
                <a:lnTo>
                  <a:pt x="85778" y="270658"/>
                </a:lnTo>
                <a:close/>
                <a:moveTo>
                  <a:pt x="111578" y="270658"/>
                </a:moveTo>
                <a:lnTo>
                  <a:pt x="107362" y="277349"/>
                </a:lnTo>
                <a:lnTo>
                  <a:pt x="103200" y="277349"/>
                </a:lnTo>
                <a:lnTo>
                  <a:pt x="109511" y="267502"/>
                </a:lnTo>
                <a:lnTo>
                  <a:pt x="103608" y="258309"/>
                </a:lnTo>
                <a:lnTo>
                  <a:pt x="107770" y="258309"/>
                </a:lnTo>
                <a:lnTo>
                  <a:pt x="111578" y="264293"/>
                </a:lnTo>
                <a:lnTo>
                  <a:pt x="115386" y="258309"/>
                </a:lnTo>
                <a:lnTo>
                  <a:pt x="119548" y="258309"/>
                </a:lnTo>
                <a:lnTo>
                  <a:pt x="113645" y="267502"/>
                </a:lnTo>
                <a:lnTo>
                  <a:pt x="119956" y="277349"/>
                </a:lnTo>
                <a:lnTo>
                  <a:pt x="115794" y="277349"/>
                </a:lnTo>
                <a:lnTo>
                  <a:pt x="111578" y="270658"/>
                </a:lnTo>
                <a:close/>
                <a:moveTo>
                  <a:pt x="137378" y="270658"/>
                </a:moveTo>
                <a:lnTo>
                  <a:pt x="133162" y="277349"/>
                </a:lnTo>
                <a:lnTo>
                  <a:pt x="129000" y="277349"/>
                </a:lnTo>
                <a:lnTo>
                  <a:pt x="135311" y="267502"/>
                </a:lnTo>
                <a:lnTo>
                  <a:pt x="129408" y="258309"/>
                </a:lnTo>
                <a:lnTo>
                  <a:pt x="133570" y="258309"/>
                </a:lnTo>
                <a:lnTo>
                  <a:pt x="137378" y="264293"/>
                </a:lnTo>
                <a:lnTo>
                  <a:pt x="141186" y="258309"/>
                </a:lnTo>
                <a:lnTo>
                  <a:pt x="145348" y="258309"/>
                </a:lnTo>
                <a:lnTo>
                  <a:pt x="139445" y="267502"/>
                </a:lnTo>
                <a:lnTo>
                  <a:pt x="145756" y="277349"/>
                </a:lnTo>
                <a:lnTo>
                  <a:pt x="141594" y="277349"/>
                </a:lnTo>
                <a:lnTo>
                  <a:pt x="137378" y="270658"/>
                </a:lnTo>
                <a:close/>
                <a:moveTo>
                  <a:pt x="163178" y="270658"/>
                </a:moveTo>
                <a:lnTo>
                  <a:pt x="158962" y="277349"/>
                </a:lnTo>
                <a:lnTo>
                  <a:pt x="154800" y="277349"/>
                </a:lnTo>
                <a:lnTo>
                  <a:pt x="161111" y="267502"/>
                </a:lnTo>
                <a:lnTo>
                  <a:pt x="155208" y="258309"/>
                </a:lnTo>
                <a:lnTo>
                  <a:pt x="159370" y="258309"/>
                </a:lnTo>
                <a:lnTo>
                  <a:pt x="163178" y="264293"/>
                </a:lnTo>
                <a:lnTo>
                  <a:pt x="166986" y="258309"/>
                </a:lnTo>
                <a:lnTo>
                  <a:pt x="171148" y="258309"/>
                </a:lnTo>
                <a:lnTo>
                  <a:pt x="165245" y="267502"/>
                </a:lnTo>
                <a:lnTo>
                  <a:pt x="171556" y="277349"/>
                </a:lnTo>
                <a:lnTo>
                  <a:pt x="167394" y="277349"/>
                </a:lnTo>
                <a:lnTo>
                  <a:pt x="163178" y="270658"/>
                </a:lnTo>
                <a:close/>
                <a:moveTo>
                  <a:pt x="188978" y="270658"/>
                </a:moveTo>
                <a:lnTo>
                  <a:pt x="184762" y="277349"/>
                </a:lnTo>
                <a:lnTo>
                  <a:pt x="180601" y="277349"/>
                </a:lnTo>
                <a:lnTo>
                  <a:pt x="186911" y="267502"/>
                </a:lnTo>
                <a:lnTo>
                  <a:pt x="181009" y="258309"/>
                </a:lnTo>
                <a:lnTo>
                  <a:pt x="185170" y="258309"/>
                </a:lnTo>
                <a:lnTo>
                  <a:pt x="188978" y="264293"/>
                </a:lnTo>
                <a:lnTo>
                  <a:pt x="192786" y="258309"/>
                </a:lnTo>
                <a:lnTo>
                  <a:pt x="196948" y="258309"/>
                </a:lnTo>
                <a:lnTo>
                  <a:pt x="191045" y="267502"/>
                </a:lnTo>
                <a:lnTo>
                  <a:pt x="197356" y="277349"/>
                </a:lnTo>
                <a:lnTo>
                  <a:pt x="193194" y="277349"/>
                </a:lnTo>
                <a:lnTo>
                  <a:pt x="188978" y="270658"/>
                </a:lnTo>
                <a:close/>
                <a:moveTo>
                  <a:pt x="214778" y="270658"/>
                </a:moveTo>
                <a:lnTo>
                  <a:pt x="210562" y="277349"/>
                </a:lnTo>
                <a:lnTo>
                  <a:pt x="206401" y="277349"/>
                </a:lnTo>
                <a:lnTo>
                  <a:pt x="212711" y="267502"/>
                </a:lnTo>
                <a:lnTo>
                  <a:pt x="206809" y="258309"/>
                </a:lnTo>
                <a:lnTo>
                  <a:pt x="210970" y="258309"/>
                </a:lnTo>
                <a:lnTo>
                  <a:pt x="214778" y="264293"/>
                </a:lnTo>
                <a:lnTo>
                  <a:pt x="218586" y="258309"/>
                </a:lnTo>
                <a:lnTo>
                  <a:pt x="222748" y="258309"/>
                </a:lnTo>
                <a:lnTo>
                  <a:pt x="216846" y="267502"/>
                </a:lnTo>
                <a:lnTo>
                  <a:pt x="223156" y="277349"/>
                </a:lnTo>
                <a:lnTo>
                  <a:pt x="218994" y="277349"/>
                </a:lnTo>
                <a:lnTo>
                  <a:pt x="214778" y="270658"/>
                </a:lnTo>
                <a:close/>
                <a:moveTo>
                  <a:pt x="240578" y="270658"/>
                </a:moveTo>
                <a:lnTo>
                  <a:pt x="236362" y="277349"/>
                </a:lnTo>
                <a:lnTo>
                  <a:pt x="232201" y="277349"/>
                </a:lnTo>
                <a:lnTo>
                  <a:pt x="238511" y="267502"/>
                </a:lnTo>
                <a:lnTo>
                  <a:pt x="232609" y="258309"/>
                </a:lnTo>
                <a:lnTo>
                  <a:pt x="236770" y="258309"/>
                </a:lnTo>
                <a:lnTo>
                  <a:pt x="240578" y="264293"/>
                </a:lnTo>
                <a:lnTo>
                  <a:pt x="244386" y="258309"/>
                </a:lnTo>
                <a:lnTo>
                  <a:pt x="248548" y="258309"/>
                </a:lnTo>
                <a:lnTo>
                  <a:pt x="242646" y="267502"/>
                </a:lnTo>
                <a:lnTo>
                  <a:pt x="248956" y="277349"/>
                </a:lnTo>
                <a:lnTo>
                  <a:pt x="244794" y="277349"/>
                </a:lnTo>
                <a:lnTo>
                  <a:pt x="240578" y="270658"/>
                </a:lnTo>
                <a:close/>
                <a:moveTo>
                  <a:pt x="266378" y="270658"/>
                </a:moveTo>
                <a:lnTo>
                  <a:pt x="262162" y="277349"/>
                </a:lnTo>
                <a:lnTo>
                  <a:pt x="258001" y="277349"/>
                </a:lnTo>
                <a:lnTo>
                  <a:pt x="264311" y="267502"/>
                </a:lnTo>
                <a:lnTo>
                  <a:pt x="258409" y="258309"/>
                </a:lnTo>
                <a:lnTo>
                  <a:pt x="262570" y="258309"/>
                </a:lnTo>
                <a:lnTo>
                  <a:pt x="266378" y="264293"/>
                </a:lnTo>
                <a:lnTo>
                  <a:pt x="270187" y="258309"/>
                </a:lnTo>
                <a:lnTo>
                  <a:pt x="274348" y="258309"/>
                </a:lnTo>
                <a:lnTo>
                  <a:pt x="268446" y="267502"/>
                </a:lnTo>
                <a:lnTo>
                  <a:pt x="274756" y="277349"/>
                </a:lnTo>
                <a:lnTo>
                  <a:pt x="270595" y="277349"/>
                </a:lnTo>
                <a:lnTo>
                  <a:pt x="266378" y="270658"/>
                </a:lnTo>
                <a:close/>
                <a:moveTo>
                  <a:pt x="292179" y="270658"/>
                </a:moveTo>
                <a:lnTo>
                  <a:pt x="287962" y="277349"/>
                </a:lnTo>
                <a:lnTo>
                  <a:pt x="283801" y="277349"/>
                </a:lnTo>
                <a:lnTo>
                  <a:pt x="290111" y="267502"/>
                </a:lnTo>
                <a:lnTo>
                  <a:pt x="284209" y="258309"/>
                </a:lnTo>
                <a:lnTo>
                  <a:pt x="288370" y="258309"/>
                </a:lnTo>
                <a:lnTo>
                  <a:pt x="292179" y="264293"/>
                </a:lnTo>
                <a:lnTo>
                  <a:pt x="295987" y="258309"/>
                </a:lnTo>
                <a:lnTo>
                  <a:pt x="300148" y="258309"/>
                </a:lnTo>
                <a:lnTo>
                  <a:pt x="294246" y="267502"/>
                </a:lnTo>
                <a:lnTo>
                  <a:pt x="300556" y="277349"/>
                </a:lnTo>
                <a:lnTo>
                  <a:pt x="296395" y="277349"/>
                </a:lnTo>
                <a:lnTo>
                  <a:pt x="292179" y="270658"/>
                </a:lnTo>
                <a:close/>
                <a:moveTo>
                  <a:pt x="317979" y="270658"/>
                </a:moveTo>
                <a:lnTo>
                  <a:pt x="313762" y="277349"/>
                </a:lnTo>
                <a:lnTo>
                  <a:pt x="309601" y="277349"/>
                </a:lnTo>
                <a:lnTo>
                  <a:pt x="315911" y="267502"/>
                </a:lnTo>
                <a:lnTo>
                  <a:pt x="310009" y="258309"/>
                </a:lnTo>
                <a:lnTo>
                  <a:pt x="314170" y="258309"/>
                </a:lnTo>
                <a:lnTo>
                  <a:pt x="317979" y="264293"/>
                </a:lnTo>
                <a:lnTo>
                  <a:pt x="321787" y="258309"/>
                </a:lnTo>
                <a:lnTo>
                  <a:pt x="325948" y="258309"/>
                </a:lnTo>
                <a:lnTo>
                  <a:pt x="320046" y="267502"/>
                </a:lnTo>
                <a:lnTo>
                  <a:pt x="326356" y="277349"/>
                </a:lnTo>
                <a:lnTo>
                  <a:pt x="322195" y="277349"/>
                </a:lnTo>
                <a:lnTo>
                  <a:pt x="317979" y="270658"/>
                </a:lnTo>
                <a:close/>
                <a:moveTo>
                  <a:pt x="343779" y="270658"/>
                </a:moveTo>
                <a:lnTo>
                  <a:pt x="339563" y="277349"/>
                </a:lnTo>
                <a:lnTo>
                  <a:pt x="335401" y="277349"/>
                </a:lnTo>
                <a:lnTo>
                  <a:pt x="341711" y="267502"/>
                </a:lnTo>
                <a:lnTo>
                  <a:pt x="335809" y="258309"/>
                </a:lnTo>
                <a:lnTo>
                  <a:pt x="339971" y="258309"/>
                </a:lnTo>
                <a:lnTo>
                  <a:pt x="343779" y="264293"/>
                </a:lnTo>
                <a:lnTo>
                  <a:pt x="347587" y="258309"/>
                </a:lnTo>
                <a:lnTo>
                  <a:pt x="351748" y="258309"/>
                </a:lnTo>
                <a:lnTo>
                  <a:pt x="345846" y="267502"/>
                </a:lnTo>
                <a:lnTo>
                  <a:pt x="352156" y="277349"/>
                </a:lnTo>
                <a:lnTo>
                  <a:pt x="347995" y="277349"/>
                </a:lnTo>
                <a:lnTo>
                  <a:pt x="343779" y="270658"/>
                </a:lnTo>
                <a:close/>
                <a:moveTo>
                  <a:pt x="369579" y="270658"/>
                </a:moveTo>
                <a:lnTo>
                  <a:pt x="365363" y="277349"/>
                </a:lnTo>
                <a:lnTo>
                  <a:pt x="361201" y="277349"/>
                </a:lnTo>
                <a:lnTo>
                  <a:pt x="367511" y="267502"/>
                </a:lnTo>
                <a:lnTo>
                  <a:pt x="361609" y="258309"/>
                </a:lnTo>
                <a:lnTo>
                  <a:pt x="365771" y="258309"/>
                </a:lnTo>
                <a:lnTo>
                  <a:pt x="369579" y="264293"/>
                </a:lnTo>
                <a:lnTo>
                  <a:pt x="373387" y="258309"/>
                </a:lnTo>
                <a:lnTo>
                  <a:pt x="377548" y="258309"/>
                </a:lnTo>
                <a:lnTo>
                  <a:pt x="371646" y="267502"/>
                </a:lnTo>
                <a:lnTo>
                  <a:pt x="377956" y="277349"/>
                </a:lnTo>
                <a:lnTo>
                  <a:pt x="373795" y="277349"/>
                </a:lnTo>
                <a:lnTo>
                  <a:pt x="369579" y="270658"/>
                </a:lnTo>
                <a:close/>
                <a:moveTo>
                  <a:pt x="395379" y="270658"/>
                </a:moveTo>
                <a:lnTo>
                  <a:pt x="391163" y="277349"/>
                </a:lnTo>
                <a:lnTo>
                  <a:pt x="387001" y="277349"/>
                </a:lnTo>
                <a:lnTo>
                  <a:pt x="393312" y="267502"/>
                </a:lnTo>
                <a:lnTo>
                  <a:pt x="387409" y="258309"/>
                </a:lnTo>
                <a:lnTo>
                  <a:pt x="391571" y="258309"/>
                </a:lnTo>
                <a:lnTo>
                  <a:pt x="395379" y="264293"/>
                </a:lnTo>
                <a:lnTo>
                  <a:pt x="399187" y="258309"/>
                </a:lnTo>
                <a:lnTo>
                  <a:pt x="403348" y="258309"/>
                </a:lnTo>
                <a:lnTo>
                  <a:pt x="397446" y="267502"/>
                </a:lnTo>
                <a:lnTo>
                  <a:pt x="403756" y="277349"/>
                </a:lnTo>
                <a:lnTo>
                  <a:pt x="399595" y="277349"/>
                </a:lnTo>
                <a:lnTo>
                  <a:pt x="395379" y="270658"/>
                </a:lnTo>
                <a:close/>
                <a:moveTo>
                  <a:pt x="421179" y="270658"/>
                </a:moveTo>
                <a:lnTo>
                  <a:pt x="416963" y="277349"/>
                </a:lnTo>
                <a:lnTo>
                  <a:pt x="412801" y="277349"/>
                </a:lnTo>
                <a:lnTo>
                  <a:pt x="419112" y="267502"/>
                </a:lnTo>
                <a:lnTo>
                  <a:pt x="413209" y="258309"/>
                </a:lnTo>
                <a:lnTo>
                  <a:pt x="417371" y="258309"/>
                </a:lnTo>
                <a:lnTo>
                  <a:pt x="421179" y="264293"/>
                </a:lnTo>
                <a:lnTo>
                  <a:pt x="424987" y="258309"/>
                </a:lnTo>
                <a:lnTo>
                  <a:pt x="429149" y="258309"/>
                </a:lnTo>
                <a:lnTo>
                  <a:pt x="423246" y="267502"/>
                </a:lnTo>
                <a:lnTo>
                  <a:pt x="429557" y="277349"/>
                </a:lnTo>
                <a:lnTo>
                  <a:pt x="425395" y="277349"/>
                </a:lnTo>
                <a:lnTo>
                  <a:pt x="421179" y="270658"/>
                </a:lnTo>
                <a:close/>
                <a:moveTo>
                  <a:pt x="446979" y="270658"/>
                </a:moveTo>
                <a:lnTo>
                  <a:pt x="442763" y="277349"/>
                </a:lnTo>
                <a:lnTo>
                  <a:pt x="438601" y="277349"/>
                </a:lnTo>
                <a:lnTo>
                  <a:pt x="444912" y="267502"/>
                </a:lnTo>
                <a:lnTo>
                  <a:pt x="439009" y="258309"/>
                </a:lnTo>
                <a:lnTo>
                  <a:pt x="443171" y="258309"/>
                </a:lnTo>
                <a:lnTo>
                  <a:pt x="446979" y="264293"/>
                </a:lnTo>
                <a:lnTo>
                  <a:pt x="450787" y="258309"/>
                </a:lnTo>
                <a:lnTo>
                  <a:pt x="454949" y="258309"/>
                </a:lnTo>
                <a:lnTo>
                  <a:pt x="449046" y="267502"/>
                </a:lnTo>
                <a:lnTo>
                  <a:pt x="455357" y="277349"/>
                </a:lnTo>
                <a:lnTo>
                  <a:pt x="451195" y="277349"/>
                </a:lnTo>
                <a:lnTo>
                  <a:pt x="446979" y="270658"/>
                </a:lnTo>
                <a:close/>
                <a:moveTo>
                  <a:pt x="472779" y="270658"/>
                </a:moveTo>
                <a:lnTo>
                  <a:pt x="468563" y="277349"/>
                </a:lnTo>
                <a:lnTo>
                  <a:pt x="464401" y="277349"/>
                </a:lnTo>
                <a:lnTo>
                  <a:pt x="470712" y="267502"/>
                </a:lnTo>
                <a:lnTo>
                  <a:pt x="464809" y="258309"/>
                </a:lnTo>
                <a:lnTo>
                  <a:pt x="468971" y="258309"/>
                </a:lnTo>
                <a:lnTo>
                  <a:pt x="472779" y="264293"/>
                </a:lnTo>
                <a:lnTo>
                  <a:pt x="476587" y="258309"/>
                </a:lnTo>
                <a:lnTo>
                  <a:pt x="480749" y="258309"/>
                </a:lnTo>
                <a:lnTo>
                  <a:pt x="474846" y="267502"/>
                </a:lnTo>
                <a:lnTo>
                  <a:pt x="481157" y="277349"/>
                </a:lnTo>
                <a:lnTo>
                  <a:pt x="476995" y="277349"/>
                </a:lnTo>
                <a:lnTo>
                  <a:pt x="472779" y="270658"/>
                </a:lnTo>
                <a:close/>
                <a:moveTo>
                  <a:pt x="498579" y="270658"/>
                </a:moveTo>
                <a:lnTo>
                  <a:pt x="494363" y="277349"/>
                </a:lnTo>
                <a:lnTo>
                  <a:pt x="490201" y="277349"/>
                </a:lnTo>
                <a:lnTo>
                  <a:pt x="496512" y="267502"/>
                </a:lnTo>
                <a:lnTo>
                  <a:pt x="490609" y="258309"/>
                </a:lnTo>
                <a:lnTo>
                  <a:pt x="494771" y="258309"/>
                </a:lnTo>
                <a:lnTo>
                  <a:pt x="498579" y="264293"/>
                </a:lnTo>
                <a:lnTo>
                  <a:pt x="502387" y="258309"/>
                </a:lnTo>
                <a:lnTo>
                  <a:pt x="506549" y="258309"/>
                </a:lnTo>
                <a:lnTo>
                  <a:pt x="500646" y="267502"/>
                </a:lnTo>
                <a:lnTo>
                  <a:pt x="506957" y="277349"/>
                </a:lnTo>
                <a:lnTo>
                  <a:pt x="502795" y="277349"/>
                </a:lnTo>
                <a:lnTo>
                  <a:pt x="498579" y="270658"/>
                </a:lnTo>
                <a:close/>
                <a:moveTo>
                  <a:pt x="8378" y="299359"/>
                </a:moveTo>
                <a:lnTo>
                  <a:pt x="4162" y="306050"/>
                </a:lnTo>
                <a:lnTo>
                  <a:pt x="0" y="306050"/>
                </a:lnTo>
                <a:lnTo>
                  <a:pt x="6310" y="296204"/>
                </a:lnTo>
                <a:lnTo>
                  <a:pt x="408" y="287010"/>
                </a:lnTo>
                <a:lnTo>
                  <a:pt x="4570" y="287010"/>
                </a:lnTo>
                <a:lnTo>
                  <a:pt x="8378" y="292994"/>
                </a:lnTo>
                <a:lnTo>
                  <a:pt x="12186" y="287010"/>
                </a:lnTo>
                <a:lnTo>
                  <a:pt x="16347" y="287010"/>
                </a:lnTo>
                <a:lnTo>
                  <a:pt x="10445" y="296204"/>
                </a:lnTo>
                <a:lnTo>
                  <a:pt x="16755" y="306050"/>
                </a:lnTo>
                <a:lnTo>
                  <a:pt x="12594" y="306050"/>
                </a:lnTo>
                <a:lnTo>
                  <a:pt x="8378" y="299359"/>
                </a:lnTo>
                <a:close/>
                <a:moveTo>
                  <a:pt x="34178" y="299359"/>
                </a:moveTo>
                <a:lnTo>
                  <a:pt x="29962" y="306050"/>
                </a:lnTo>
                <a:lnTo>
                  <a:pt x="25800" y="306050"/>
                </a:lnTo>
                <a:lnTo>
                  <a:pt x="32110" y="296204"/>
                </a:lnTo>
                <a:lnTo>
                  <a:pt x="26208" y="287010"/>
                </a:lnTo>
                <a:lnTo>
                  <a:pt x="30370" y="287010"/>
                </a:lnTo>
                <a:lnTo>
                  <a:pt x="34178" y="292994"/>
                </a:lnTo>
                <a:lnTo>
                  <a:pt x="37986" y="287010"/>
                </a:lnTo>
                <a:lnTo>
                  <a:pt x="42147" y="287010"/>
                </a:lnTo>
                <a:lnTo>
                  <a:pt x="36245" y="296204"/>
                </a:lnTo>
                <a:lnTo>
                  <a:pt x="42555" y="306050"/>
                </a:lnTo>
                <a:lnTo>
                  <a:pt x="38394" y="306050"/>
                </a:lnTo>
                <a:lnTo>
                  <a:pt x="34178" y="299359"/>
                </a:lnTo>
                <a:close/>
                <a:moveTo>
                  <a:pt x="59978" y="299359"/>
                </a:moveTo>
                <a:lnTo>
                  <a:pt x="55762" y="306050"/>
                </a:lnTo>
                <a:lnTo>
                  <a:pt x="51600" y="306050"/>
                </a:lnTo>
                <a:lnTo>
                  <a:pt x="57911" y="296204"/>
                </a:lnTo>
                <a:lnTo>
                  <a:pt x="52008" y="287010"/>
                </a:lnTo>
                <a:lnTo>
                  <a:pt x="56170" y="287010"/>
                </a:lnTo>
                <a:lnTo>
                  <a:pt x="59978" y="292994"/>
                </a:lnTo>
                <a:lnTo>
                  <a:pt x="63786" y="287010"/>
                </a:lnTo>
                <a:lnTo>
                  <a:pt x="67948" y="287010"/>
                </a:lnTo>
                <a:lnTo>
                  <a:pt x="62045" y="296204"/>
                </a:lnTo>
                <a:lnTo>
                  <a:pt x="68356" y="306050"/>
                </a:lnTo>
                <a:lnTo>
                  <a:pt x="64194" y="306050"/>
                </a:lnTo>
                <a:lnTo>
                  <a:pt x="59978" y="299359"/>
                </a:lnTo>
                <a:close/>
                <a:moveTo>
                  <a:pt x="85778" y="299359"/>
                </a:moveTo>
                <a:lnTo>
                  <a:pt x="81562" y="306050"/>
                </a:lnTo>
                <a:lnTo>
                  <a:pt x="77400" y="306050"/>
                </a:lnTo>
                <a:lnTo>
                  <a:pt x="83711" y="296204"/>
                </a:lnTo>
                <a:lnTo>
                  <a:pt x="77808" y="287010"/>
                </a:lnTo>
                <a:lnTo>
                  <a:pt x="81970" y="287010"/>
                </a:lnTo>
                <a:lnTo>
                  <a:pt x="85778" y="292994"/>
                </a:lnTo>
                <a:lnTo>
                  <a:pt x="89586" y="287010"/>
                </a:lnTo>
                <a:lnTo>
                  <a:pt x="93748" y="287010"/>
                </a:lnTo>
                <a:lnTo>
                  <a:pt x="87845" y="296204"/>
                </a:lnTo>
                <a:lnTo>
                  <a:pt x="94156" y="306050"/>
                </a:lnTo>
                <a:lnTo>
                  <a:pt x="89994" y="306050"/>
                </a:lnTo>
                <a:lnTo>
                  <a:pt x="85778" y="299359"/>
                </a:lnTo>
                <a:close/>
                <a:moveTo>
                  <a:pt x="111578" y="299359"/>
                </a:moveTo>
                <a:lnTo>
                  <a:pt x="107362" y="306050"/>
                </a:lnTo>
                <a:lnTo>
                  <a:pt x="103200" y="306050"/>
                </a:lnTo>
                <a:lnTo>
                  <a:pt x="109511" y="296204"/>
                </a:lnTo>
                <a:lnTo>
                  <a:pt x="103608" y="287010"/>
                </a:lnTo>
                <a:lnTo>
                  <a:pt x="107770" y="287010"/>
                </a:lnTo>
                <a:lnTo>
                  <a:pt x="111578" y="292994"/>
                </a:lnTo>
                <a:lnTo>
                  <a:pt x="115386" y="287010"/>
                </a:lnTo>
                <a:lnTo>
                  <a:pt x="119548" y="287010"/>
                </a:lnTo>
                <a:lnTo>
                  <a:pt x="113645" y="296204"/>
                </a:lnTo>
                <a:lnTo>
                  <a:pt x="119956" y="306050"/>
                </a:lnTo>
                <a:lnTo>
                  <a:pt x="115794" y="306050"/>
                </a:lnTo>
                <a:lnTo>
                  <a:pt x="111578" y="299359"/>
                </a:lnTo>
                <a:close/>
                <a:moveTo>
                  <a:pt x="137378" y="299359"/>
                </a:moveTo>
                <a:lnTo>
                  <a:pt x="133162" y="306050"/>
                </a:lnTo>
                <a:lnTo>
                  <a:pt x="129000" y="306050"/>
                </a:lnTo>
                <a:lnTo>
                  <a:pt x="135311" y="296204"/>
                </a:lnTo>
                <a:lnTo>
                  <a:pt x="129408" y="287010"/>
                </a:lnTo>
                <a:lnTo>
                  <a:pt x="133570" y="287010"/>
                </a:lnTo>
                <a:lnTo>
                  <a:pt x="137378" y="292994"/>
                </a:lnTo>
                <a:lnTo>
                  <a:pt x="141186" y="287010"/>
                </a:lnTo>
                <a:lnTo>
                  <a:pt x="145348" y="287010"/>
                </a:lnTo>
                <a:lnTo>
                  <a:pt x="139445" y="296204"/>
                </a:lnTo>
                <a:lnTo>
                  <a:pt x="145756" y="306050"/>
                </a:lnTo>
                <a:lnTo>
                  <a:pt x="141594" y="306050"/>
                </a:lnTo>
                <a:lnTo>
                  <a:pt x="137378" y="299359"/>
                </a:lnTo>
                <a:close/>
                <a:moveTo>
                  <a:pt x="163178" y="299359"/>
                </a:moveTo>
                <a:lnTo>
                  <a:pt x="158962" y="306050"/>
                </a:lnTo>
                <a:lnTo>
                  <a:pt x="154800" y="306050"/>
                </a:lnTo>
                <a:lnTo>
                  <a:pt x="161111" y="296204"/>
                </a:lnTo>
                <a:lnTo>
                  <a:pt x="155208" y="287010"/>
                </a:lnTo>
                <a:lnTo>
                  <a:pt x="159370" y="287010"/>
                </a:lnTo>
                <a:lnTo>
                  <a:pt x="163178" y="292994"/>
                </a:lnTo>
                <a:lnTo>
                  <a:pt x="166986" y="287010"/>
                </a:lnTo>
                <a:lnTo>
                  <a:pt x="171148" y="287010"/>
                </a:lnTo>
                <a:lnTo>
                  <a:pt x="165245" y="296204"/>
                </a:lnTo>
                <a:lnTo>
                  <a:pt x="171556" y="306050"/>
                </a:lnTo>
                <a:lnTo>
                  <a:pt x="167394" y="306050"/>
                </a:lnTo>
                <a:lnTo>
                  <a:pt x="163178" y="299359"/>
                </a:lnTo>
                <a:close/>
                <a:moveTo>
                  <a:pt x="188978" y="299359"/>
                </a:moveTo>
                <a:lnTo>
                  <a:pt x="184762" y="306050"/>
                </a:lnTo>
                <a:lnTo>
                  <a:pt x="180601" y="306050"/>
                </a:lnTo>
                <a:lnTo>
                  <a:pt x="186911" y="296204"/>
                </a:lnTo>
                <a:lnTo>
                  <a:pt x="181009" y="287010"/>
                </a:lnTo>
                <a:lnTo>
                  <a:pt x="185170" y="287010"/>
                </a:lnTo>
                <a:lnTo>
                  <a:pt x="188978" y="292994"/>
                </a:lnTo>
                <a:lnTo>
                  <a:pt x="192786" y="287010"/>
                </a:lnTo>
                <a:lnTo>
                  <a:pt x="196948" y="287010"/>
                </a:lnTo>
                <a:lnTo>
                  <a:pt x="191045" y="296204"/>
                </a:lnTo>
                <a:lnTo>
                  <a:pt x="197356" y="306050"/>
                </a:lnTo>
                <a:lnTo>
                  <a:pt x="193194" y="306050"/>
                </a:lnTo>
                <a:lnTo>
                  <a:pt x="188978" y="299359"/>
                </a:lnTo>
                <a:close/>
                <a:moveTo>
                  <a:pt x="214778" y="299359"/>
                </a:moveTo>
                <a:lnTo>
                  <a:pt x="210562" y="306050"/>
                </a:lnTo>
                <a:lnTo>
                  <a:pt x="206401" y="306050"/>
                </a:lnTo>
                <a:lnTo>
                  <a:pt x="212711" y="296204"/>
                </a:lnTo>
                <a:lnTo>
                  <a:pt x="206809" y="287010"/>
                </a:lnTo>
                <a:lnTo>
                  <a:pt x="210970" y="287010"/>
                </a:lnTo>
                <a:lnTo>
                  <a:pt x="214778" y="292994"/>
                </a:lnTo>
                <a:lnTo>
                  <a:pt x="218586" y="287010"/>
                </a:lnTo>
                <a:lnTo>
                  <a:pt x="222748" y="287010"/>
                </a:lnTo>
                <a:lnTo>
                  <a:pt x="216846" y="296204"/>
                </a:lnTo>
                <a:lnTo>
                  <a:pt x="223156" y="306050"/>
                </a:lnTo>
                <a:lnTo>
                  <a:pt x="218994" y="306050"/>
                </a:lnTo>
                <a:lnTo>
                  <a:pt x="214778" y="299359"/>
                </a:lnTo>
                <a:close/>
                <a:moveTo>
                  <a:pt x="240578" y="299359"/>
                </a:moveTo>
                <a:lnTo>
                  <a:pt x="236362" y="306050"/>
                </a:lnTo>
                <a:lnTo>
                  <a:pt x="232201" y="306050"/>
                </a:lnTo>
                <a:lnTo>
                  <a:pt x="238511" y="296204"/>
                </a:lnTo>
                <a:lnTo>
                  <a:pt x="232609" y="287010"/>
                </a:lnTo>
                <a:lnTo>
                  <a:pt x="236770" y="287010"/>
                </a:lnTo>
                <a:lnTo>
                  <a:pt x="240578" y="292994"/>
                </a:lnTo>
                <a:lnTo>
                  <a:pt x="244386" y="287010"/>
                </a:lnTo>
                <a:lnTo>
                  <a:pt x="248548" y="287010"/>
                </a:lnTo>
                <a:lnTo>
                  <a:pt x="242646" y="296204"/>
                </a:lnTo>
                <a:lnTo>
                  <a:pt x="248956" y="306050"/>
                </a:lnTo>
                <a:lnTo>
                  <a:pt x="244794" y="306050"/>
                </a:lnTo>
                <a:lnTo>
                  <a:pt x="240578" y="299359"/>
                </a:lnTo>
                <a:close/>
                <a:moveTo>
                  <a:pt x="266378" y="299359"/>
                </a:moveTo>
                <a:lnTo>
                  <a:pt x="262162" y="306050"/>
                </a:lnTo>
                <a:lnTo>
                  <a:pt x="258001" y="306050"/>
                </a:lnTo>
                <a:lnTo>
                  <a:pt x="264311" y="296204"/>
                </a:lnTo>
                <a:lnTo>
                  <a:pt x="258409" y="287010"/>
                </a:lnTo>
                <a:lnTo>
                  <a:pt x="262570" y="287010"/>
                </a:lnTo>
                <a:lnTo>
                  <a:pt x="266378" y="292994"/>
                </a:lnTo>
                <a:lnTo>
                  <a:pt x="270187" y="287010"/>
                </a:lnTo>
                <a:lnTo>
                  <a:pt x="274348" y="287010"/>
                </a:lnTo>
                <a:lnTo>
                  <a:pt x="268446" y="296204"/>
                </a:lnTo>
                <a:lnTo>
                  <a:pt x="274756" y="306050"/>
                </a:lnTo>
                <a:lnTo>
                  <a:pt x="270595" y="306050"/>
                </a:lnTo>
                <a:lnTo>
                  <a:pt x="266378" y="299359"/>
                </a:lnTo>
                <a:close/>
                <a:moveTo>
                  <a:pt x="292179" y="299359"/>
                </a:moveTo>
                <a:lnTo>
                  <a:pt x="287962" y="306050"/>
                </a:lnTo>
                <a:lnTo>
                  <a:pt x="283801" y="306050"/>
                </a:lnTo>
                <a:lnTo>
                  <a:pt x="290111" y="296204"/>
                </a:lnTo>
                <a:lnTo>
                  <a:pt x="284209" y="287010"/>
                </a:lnTo>
                <a:lnTo>
                  <a:pt x="288370" y="287010"/>
                </a:lnTo>
                <a:lnTo>
                  <a:pt x="292179" y="292994"/>
                </a:lnTo>
                <a:lnTo>
                  <a:pt x="295987" y="287010"/>
                </a:lnTo>
                <a:lnTo>
                  <a:pt x="300148" y="287010"/>
                </a:lnTo>
                <a:lnTo>
                  <a:pt x="294246" y="296204"/>
                </a:lnTo>
                <a:lnTo>
                  <a:pt x="300556" y="306050"/>
                </a:lnTo>
                <a:lnTo>
                  <a:pt x="296395" y="306050"/>
                </a:lnTo>
                <a:lnTo>
                  <a:pt x="292179" y="299359"/>
                </a:lnTo>
                <a:close/>
                <a:moveTo>
                  <a:pt x="317979" y="299359"/>
                </a:moveTo>
                <a:lnTo>
                  <a:pt x="313762" y="306050"/>
                </a:lnTo>
                <a:lnTo>
                  <a:pt x="309601" y="306050"/>
                </a:lnTo>
                <a:lnTo>
                  <a:pt x="315911" y="296204"/>
                </a:lnTo>
                <a:lnTo>
                  <a:pt x="310009" y="287010"/>
                </a:lnTo>
                <a:lnTo>
                  <a:pt x="314170" y="287010"/>
                </a:lnTo>
                <a:lnTo>
                  <a:pt x="317979" y="292994"/>
                </a:lnTo>
                <a:lnTo>
                  <a:pt x="321787" y="287010"/>
                </a:lnTo>
                <a:lnTo>
                  <a:pt x="325948" y="287010"/>
                </a:lnTo>
                <a:lnTo>
                  <a:pt x="320046" y="296204"/>
                </a:lnTo>
                <a:lnTo>
                  <a:pt x="326356" y="306050"/>
                </a:lnTo>
                <a:lnTo>
                  <a:pt x="322195" y="306050"/>
                </a:lnTo>
                <a:lnTo>
                  <a:pt x="317979" y="299359"/>
                </a:lnTo>
                <a:close/>
                <a:moveTo>
                  <a:pt x="343779" y="299359"/>
                </a:moveTo>
                <a:lnTo>
                  <a:pt x="339563" y="306050"/>
                </a:lnTo>
                <a:lnTo>
                  <a:pt x="335401" y="306050"/>
                </a:lnTo>
                <a:lnTo>
                  <a:pt x="341711" y="296204"/>
                </a:lnTo>
                <a:lnTo>
                  <a:pt x="335809" y="287010"/>
                </a:lnTo>
                <a:lnTo>
                  <a:pt x="339971" y="287010"/>
                </a:lnTo>
                <a:lnTo>
                  <a:pt x="343779" y="292994"/>
                </a:lnTo>
                <a:lnTo>
                  <a:pt x="347587" y="287010"/>
                </a:lnTo>
                <a:lnTo>
                  <a:pt x="351748" y="287010"/>
                </a:lnTo>
                <a:lnTo>
                  <a:pt x="345846" y="296204"/>
                </a:lnTo>
                <a:lnTo>
                  <a:pt x="352156" y="306050"/>
                </a:lnTo>
                <a:lnTo>
                  <a:pt x="347995" y="306050"/>
                </a:lnTo>
                <a:lnTo>
                  <a:pt x="343779" y="299359"/>
                </a:lnTo>
                <a:close/>
                <a:moveTo>
                  <a:pt x="369579" y="299359"/>
                </a:moveTo>
                <a:lnTo>
                  <a:pt x="365363" y="306050"/>
                </a:lnTo>
                <a:lnTo>
                  <a:pt x="361201" y="306050"/>
                </a:lnTo>
                <a:lnTo>
                  <a:pt x="367511" y="296204"/>
                </a:lnTo>
                <a:lnTo>
                  <a:pt x="361609" y="287010"/>
                </a:lnTo>
                <a:lnTo>
                  <a:pt x="365771" y="287010"/>
                </a:lnTo>
                <a:lnTo>
                  <a:pt x="369579" y="292994"/>
                </a:lnTo>
                <a:lnTo>
                  <a:pt x="373387" y="287010"/>
                </a:lnTo>
                <a:lnTo>
                  <a:pt x="377548" y="287010"/>
                </a:lnTo>
                <a:lnTo>
                  <a:pt x="371646" y="296204"/>
                </a:lnTo>
                <a:lnTo>
                  <a:pt x="377956" y="306050"/>
                </a:lnTo>
                <a:lnTo>
                  <a:pt x="373795" y="306050"/>
                </a:lnTo>
                <a:lnTo>
                  <a:pt x="369579" y="299359"/>
                </a:lnTo>
                <a:close/>
                <a:moveTo>
                  <a:pt x="395379" y="299359"/>
                </a:moveTo>
                <a:lnTo>
                  <a:pt x="391163" y="306050"/>
                </a:lnTo>
                <a:lnTo>
                  <a:pt x="387001" y="306050"/>
                </a:lnTo>
                <a:lnTo>
                  <a:pt x="393312" y="296204"/>
                </a:lnTo>
                <a:lnTo>
                  <a:pt x="387409" y="287010"/>
                </a:lnTo>
                <a:lnTo>
                  <a:pt x="391571" y="287010"/>
                </a:lnTo>
                <a:lnTo>
                  <a:pt x="395379" y="292994"/>
                </a:lnTo>
                <a:lnTo>
                  <a:pt x="399187" y="287010"/>
                </a:lnTo>
                <a:lnTo>
                  <a:pt x="403348" y="287010"/>
                </a:lnTo>
                <a:lnTo>
                  <a:pt x="397446" y="296204"/>
                </a:lnTo>
                <a:lnTo>
                  <a:pt x="403756" y="306050"/>
                </a:lnTo>
                <a:lnTo>
                  <a:pt x="399595" y="306050"/>
                </a:lnTo>
                <a:lnTo>
                  <a:pt x="395379" y="299359"/>
                </a:lnTo>
                <a:close/>
                <a:moveTo>
                  <a:pt x="421179" y="299359"/>
                </a:moveTo>
                <a:lnTo>
                  <a:pt x="416963" y="306050"/>
                </a:lnTo>
                <a:lnTo>
                  <a:pt x="412801" y="306050"/>
                </a:lnTo>
                <a:lnTo>
                  <a:pt x="419112" y="296204"/>
                </a:lnTo>
                <a:lnTo>
                  <a:pt x="413209" y="287010"/>
                </a:lnTo>
                <a:lnTo>
                  <a:pt x="417371" y="287010"/>
                </a:lnTo>
                <a:lnTo>
                  <a:pt x="421179" y="292994"/>
                </a:lnTo>
                <a:lnTo>
                  <a:pt x="424987" y="287010"/>
                </a:lnTo>
                <a:lnTo>
                  <a:pt x="429149" y="287010"/>
                </a:lnTo>
                <a:lnTo>
                  <a:pt x="423246" y="296204"/>
                </a:lnTo>
                <a:lnTo>
                  <a:pt x="429557" y="306050"/>
                </a:lnTo>
                <a:lnTo>
                  <a:pt x="425395" y="306050"/>
                </a:lnTo>
                <a:lnTo>
                  <a:pt x="421179" y="299359"/>
                </a:lnTo>
                <a:close/>
                <a:moveTo>
                  <a:pt x="446979" y="299359"/>
                </a:moveTo>
                <a:lnTo>
                  <a:pt x="442763" y="306050"/>
                </a:lnTo>
                <a:lnTo>
                  <a:pt x="438601" y="306050"/>
                </a:lnTo>
                <a:lnTo>
                  <a:pt x="444912" y="296204"/>
                </a:lnTo>
                <a:lnTo>
                  <a:pt x="439009" y="287010"/>
                </a:lnTo>
                <a:lnTo>
                  <a:pt x="443171" y="287010"/>
                </a:lnTo>
                <a:lnTo>
                  <a:pt x="446979" y="292994"/>
                </a:lnTo>
                <a:lnTo>
                  <a:pt x="450787" y="287010"/>
                </a:lnTo>
                <a:lnTo>
                  <a:pt x="454949" y="287010"/>
                </a:lnTo>
                <a:lnTo>
                  <a:pt x="449046" y="296204"/>
                </a:lnTo>
                <a:lnTo>
                  <a:pt x="455357" y="306050"/>
                </a:lnTo>
                <a:lnTo>
                  <a:pt x="451195" y="306050"/>
                </a:lnTo>
                <a:lnTo>
                  <a:pt x="446979" y="299359"/>
                </a:lnTo>
                <a:close/>
                <a:moveTo>
                  <a:pt x="472779" y="299359"/>
                </a:moveTo>
                <a:lnTo>
                  <a:pt x="468563" y="306050"/>
                </a:lnTo>
                <a:lnTo>
                  <a:pt x="464401" y="306050"/>
                </a:lnTo>
                <a:lnTo>
                  <a:pt x="470712" y="296204"/>
                </a:lnTo>
                <a:lnTo>
                  <a:pt x="464809" y="287010"/>
                </a:lnTo>
                <a:lnTo>
                  <a:pt x="468971" y="287010"/>
                </a:lnTo>
                <a:lnTo>
                  <a:pt x="472779" y="292994"/>
                </a:lnTo>
                <a:lnTo>
                  <a:pt x="476587" y="287010"/>
                </a:lnTo>
                <a:lnTo>
                  <a:pt x="480749" y="287010"/>
                </a:lnTo>
                <a:lnTo>
                  <a:pt x="474846" y="296204"/>
                </a:lnTo>
                <a:lnTo>
                  <a:pt x="481157" y="306050"/>
                </a:lnTo>
                <a:lnTo>
                  <a:pt x="476995" y="306050"/>
                </a:lnTo>
                <a:lnTo>
                  <a:pt x="472779" y="299359"/>
                </a:lnTo>
                <a:close/>
                <a:moveTo>
                  <a:pt x="498579" y="299359"/>
                </a:moveTo>
                <a:lnTo>
                  <a:pt x="494363" y="306050"/>
                </a:lnTo>
                <a:lnTo>
                  <a:pt x="490201" y="306050"/>
                </a:lnTo>
                <a:lnTo>
                  <a:pt x="496512" y="296204"/>
                </a:lnTo>
                <a:lnTo>
                  <a:pt x="490609" y="287010"/>
                </a:lnTo>
                <a:lnTo>
                  <a:pt x="494771" y="287010"/>
                </a:lnTo>
                <a:lnTo>
                  <a:pt x="498579" y="292994"/>
                </a:lnTo>
                <a:lnTo>
                  <a:pt x="502387" y="287010"/>
                </a:lnTo>
                <a:lnTo>
                  <a:pt x="506549" y="287010"/>
                </a:lnTo>
                <a:lnTo>
                  <a:pt x="500646" y="296204"/>
                </a:lnTo>
                <a:lnTo>
                  <a:pt x="506957" y="306050"/>
                </a:lnTo>
                <a:lnTo>
                  <a:pt x="502795" y="306050"/>
                </a:lnTo>
                <a:lnTo>
                  <a:pt x="498579" y="299359"/>
                </a:lnTo>
                <a:close/>
                <a:moveTo>
                  <a:pt x="8378" y="328060"/>
                </a:moveTo>
                <a:lnTo>
                  <a:pt x="4162" y="334751"/>
                </a:lnTo>
                <a:lnTo>
                  <a:pt x="0" y="334751"/>
                </a:lnTo>
                <a:lnTo>
                  <a:pt x="6310" y="324904"/>
                </a:lnTo>
                <a:lnTo>
                  <a:pt x="408" y="315710"/>
                </a:lnTo>
                <a:lnTo>
                  <a:pt x="4570" y="315710"/>
                </a:lnTo>
                <a:lnTo>
                  <a:pt x="8378" y="321695"/>
                </a:lnTo>
                <a:lnTo>
                  <a:pt x="12186" y="315710"/>
                </a:lnTo>
                <a:lnTo>
                  <a:pt x="16347" y="315710"/>
                </a:lnTo>
                <a:lnTo>
                  <a:pt x="10445" y="324904"/>
                </a:lnTo>
                <a:lnTo>
                  <a:pt x="16755" y="334751"/>
                </a:lnTo>
                <a:lnTo>
                  <a:pt x="12594" y="334751"/>
                </a:lnTo>
                <a:lnTo>
                  <a:pt x="8378" y="328060"/>
                </a:lnTo>
                <a:close/>
                <a:moveTo>
                  <a:pt x="34178" y="328060"/>
                </a:moveTo>
                <a:lnTo>
                  <a:pt x="29962" y="334751"/>
                </a:lnTo>
                <a:lnTo>
                  <a:pt x="25800" y="334751"/>
                </a:lnTo>
                <a:lnTo>
                  <a:pt x="32110" y="324904"/>
                </a:lnTo>
                <a:lnTo>
                  <a:pt x="26208" y="315710"/>
                </a:lnTo>
                <a:lnTo>
                  <a:pt x="30370" y="315710"/>
                </a:lnTo>
                <a:lnTo>
                  <a:pt x="34178" y="321695"/>
                </a:lnTo>
                <a:lnTo>
                  <a:pt x="37986" y="315710"/>
                </a:lnTo>
                <a:lnTo>
                  <a:pt x="42147" y="315710"/>
                </a:lnTo>
                <a:lnTo>
                  <a:pt x="36245" y="324904"/>
                </a:lnTo>
                <a:lnTo>
                  <a:pt x="42555" y="334751"/>
                </a:lnTo>
                <a:lnTo>
                  <a:pt x="38394" y="334751"/>
                </a:lnTo>
                <a:lnTo>
                  <a:pt x="34178" y="328060"/>
                </a:lnTo>
                <a:close/>
                <a:moveTo>
                  <a:pt x="59978" y="328060"/>
                </a:moveTo>
                <a:lnTo>
                  <a:pt x="55762" y="334751"/>
                </a:lnTo>
                <a:lnTo>
                  <a:pt x="51600" y="334751"/>
                </a:lnTo>
                <a:lnTo>
                  <a:pt x="57911" y="324904"/>
                </a:lnTo>
                <a:lnTo>
                  <a:pt x="52008" y="315710"/>
                </a:lnTo>
                <a:lnTo>
                  <a:pt x="56170" y="315710"/>
                </a:lnTo>
                <a:lnTo>
                  <a:pt x="59978" y="321695"/>
                </a:lnTo>
                <a:lnTo>
                  <a:pt x="63786" y="315710"/>
                </a:lnTo>
                <a:lnTo>
                  <a:pt x="67948" y="315710"/>
                </a:lnTo>
                <a:lnTo>
                  <a:pt x="62045" y="324904"/>
                </a:lnTo>
                <a:lnTo>
                  <a:pt x="68356" y="334751"/>
                </a:lnTo>
                <a:lnTo>
                  <a:pt x="64194" y="334751"/>
                </a:lnTo>
                <a:lnTo>
                  <a:pt x="59978" y="328060"/>
                </a:lnTo>
                <a:close/>
                <a:moveTo>
                  <a:pt x="85778" y="328060"/>
                </a:moveTo>
                <a:lnTo>
                  <a:pt x="81562" y="334751"/>
                </a:lnTo>
                <a:lnTo>
                  <a:pt x="77400" y="334751"/>
                </a:lnTo>
                <a:lnTo>
                  <a:pt x="83711" y="324904"/>
                </a:lnTo>
                <a:lnTo>
                  <a:pt x="77808" y="315710"/>
                </a:lnTo>
                <a:lnTo>
                  <a:pt x="81970" y="315710"/>
                </a:lnTo>
                <a:lnTo>
                  <a:pt x="85778" y="321695"/>
                </a:lnTo>
                <a:lnTo>
                  <a:pt x="89586" y="315710"/>
                </a:lnTo>
                <a:lnTo>
                  <a:pt x="93748" y="315710"/>
                </a:lnTo>
                <a:lnTo>
                  <a:pt x="87845" y="324904"/>
                </a:lnTo>
                <a:lnTo>
                  <a:pt x="94156" y="334751"/>
                </a:lnTo>
                <a:lnTo>
                  <a:pt x="89994" y="334751"/>
                </a:lnTo>
                <a:lnTo>
                  <a:pt x="85778" y="328060"/>
                </a:lnTo>
                <a:close/>
                <a:moveTo>
                  <a:pt x="111578" y="328060"/>
                </a:moveTo>
                <a:lnTo>
                  <a:pt x="107362" y="334751"/>
                </a:lnTo>
                <a:lnTo>
                  <a:pt x="103200" y="334751"/>
                </a:lnTo>
                <a:lnTo>
                  <a:pt x="109511" y="324904"/>
                </a:lnTo>
                <a:lnTo>
                  <a:pt x="103608" y="315710"/>
                </a:lnTo>
                <a:lnTo>
                  <a:pt x="107770" y="315710"/>
                </a:lnTo>
                <a:lnTo>
                  <a:pt x="111578" y="321695"/>
                </a:lnTo>
                <a:lnTo>
                  <a:pt x="115386" y="315710"/>
                </a:lnTo>
                <a:lnTo>
                  <a:pt x="119548" y="315710"/>
                </a:lnTo>
                <a:lnTo>
                  <a:pt x="113645" y="324904"/>
                </a:lnTo>
                <a:lnTo>
                  <a:pt x="119956" y="334751"/>
                </a:lnTo>
                <a:lnTo>
                  <a:pt x="115794" y="334751"/>
                </a:lnTo>
                <a:lnTo>
                  <a:pt x="111578" y="328060"/>
                </a:lnTo>
                <a:close/>
                <a:moveTo>
                  <a:pt x="137378" y="328060"/>
                </a:moveTo>
                <a:lnTo>
                  <a:pt x="133162" y="334751"/>
                </a:lnTo>
                <a:lnTo>
                  <a:pt x="129000" y="334751"/>
                </a:lnTo>
                <a:lnTo>
                  <a:pt x="135311" y="324904"/>
                </a:lnTo>
                <a:lnTo>
                  <a:pt x="129408" y="315710"/>
                </a:lnTo>
                <a:lnTo>
                  <a:pt x="133570" y="315710"/>
                </a:lnTo>
                <a:lnTo>
                  <a:pt x="137378" y="321695"/>
                </a:lnTo>
                <a:lnTo>
                  <a:pt x="141186" y="315710"/>
                </a:lnTo>
                <a:lnTo>
                  <a:pt x="145348" y="315710"/>
                </a:lnTo>
                <a:lnTo>
                  <a:pt x="139445" y="324904"/>
                </a:lnTo>
                <a:lnTo>
                  <a:pt x="145756" y="334751"/>
                </a:lnTo>
                <a:lnTo>
                  <a:pt x="141594" y="334751"/>
                </a:lnTo>
                <a:lnTo>
                  <a:pt x="137378" y="328060"/>
                </a:lnTo>
                <a:close/>
                <a:moveTo>
                  <a:pt x="163178" y="328060"/>
                </a:moveTo>
                <a:lnTo>
                  <a:pt x="158962" y="334751"/>
                </a:lnTo>
                <a:lnTo>
                  <a:pt x="154800" y="334751"/>
                </a:lnTo>
                <a:lnTo>
                  <a:pt x="161111" y="324904"/>
                </a:lnTo>
                <a:lnTo>
                  <a:pt x="155208" y="315710"/>
                </a:lnTo>
                <a:lnTo>
                  <a:pt x="159370" y="315710"/>
                </a:lnTo>
                <a:lnTo>
                  <a:pt x="163178" y="321695"/>
                </a:lnTo>
                <a:lnTo>
                  <a:pt x="166986" y="315710"/>
                </a:lnTo>
                <a:lnTo>
                  <a:pt x="171148" y="315710"/>
                </a:lnTo>
                <a:lnTo>
                  <a:pt x="165245" y="324904"/>
                </a:lnTo>
                <a:lnTo>
                  <a:pt x="171556" y="334751"/>
                </a:lnTo>
                <a:lnTo>
                  <a:pt x="167394" y="334751"/>
                </a:lnTo>
                <a:lnTo>
                  <a:pt x="163178" y="328060"/>
                </a:lnTo>
                <a:close/>
                <a:moveTo>
                  <a:pt x="188978" y="328060"/>
                </a:moveTo>
                <a:lnTo>
                  <a:pt x="184762" y="334751"/>
                </a:lnTo>
                <a:lnTo>
                  <a:pt x="180601" y="334751"/>
                </a:lnTo>
                <a:lnTo>
                  <a:pt x="186911" y="324904"/>
                </a:lnTo>
                <a:lnTo>
                  <a:pt x="181009" y="315710"/>
                </a:lnTo>
                <a:lnTo>
                  <a:pt x="185170" y="315710"/>
                </a:lnTo>
                <a:lnTo>
                  <a:pt x="188978" y="321695"/>
                </a:lnTo>
                <a:lnTo>
                  <a:pt x="192786" y="315710"/>
                </a:lnTo>
                <a:lnTo>
                  <a:pt x="196948" y="315710"/>
                </a:lnTo>
                <a:lnTo>
                  <a:pt x="191045" y="324904"/>
                </a:lnTo>
                <a:lnTo>
                  <a:pt x="197356" y="334751"/>
                </a:lnTo>
                <a:lnTo>
                  <a:pt x="193194" y="334751"/>
                </a:lnTo>
                <a:lnTo>
                  <a:pt x="188978" y="328060"/>
                </a:lnTo>
                <a:close/>
                <a:moveTo>
                  <a:pt x="214778" y="328060"/>
                </a:moveTo>
                <a:lnTo>
                  <a:pt x="210562" y="334751"/>
                </a:lnTo>
                <a:lnTo>
                  <a:pt x="206401" y="334751"/>
                </a:lnTo>
                <a:lnTo>
                  <a:pt x="212711" y="324904"/>
                </a:lnTo>
                <a:lnTo>
                  <a:pt x="206809" y="315710"/>
                </a:lnTo>
                <a:lnTo>
                  <a:pt x="210970" y="315710"/>
                </a:lnTo>
                <a:lnTo>
                  <a:pt x="214778" y="321695"/>
                </a:lnTo>
                <a:lnTo>
                  <a:pt x="218586" y="315710"/>
                </a:lnTo>
                <a:lnTo>
                  <a:pt x="222748" y="315710"/>
                </a:lnTo>
                <a:lnTo>
                  <a:pt x="216846" y="324904"/>
                </a:lnTo>
                <a:lnTo>
                  <a:pt x="223156" y="334751"/>
                </a:lnTo>
                <a:lnTo>
                  <a:pt x="218994" y="334751"/>
                </a:lnTo>
                <a:lnTo>
                  <a:pt x="214778" y="328060"/>
                </a:lnTo>
                <a:close/>
                <a:moveTo>
                  <a:pt x="240578" y="328060"/>
                </a:moveTo>
                <a:lnTo>
                  <a:pt x="236362" y="334751"/>
                </a:lnTo>
                <a:lnTo>
                  <a:pt x="232201" y="334751"/>
                </a:lnTo>
                <a:lnTo>
                  <a:pt x="238511" y="324904"/>
                </a:lnTo>
                <a:lnTo>
                  <a:pt x="232609" y="315710"/>
                </a:lnTo>
                <a:lnTo>
                  <a:pt x="236770" y="315710"/>
                </a:lnTo>
                <a:lnTo>
                  <a:pt x="240578" y="321695"/>
                </a:lnTo>
                <a:lnTo>
                  <a:pt x="244386" y="315710"/>
                </a:lnTo>
                <a:lnTo>
                  <a:pt x="248548" y="315710"/>
                </a:lnTo>
                <a:lnTo>
                  <a:pt x="242646" y="324904"/>
                </a:lnTo>
                <a:lnTo>
                  <a:pt x="248956" y="334751"/>
                </a:lnTo>
                <a:lnTo>
                  <a:pt x="244794" y="334751"/>
                </a:lnTo>
                <a:lnTo>
                  <a:pt x="240578" y="328060"/>
                </a:lnTo>
                <a:close/>
                <a:moveTo>
                  <a:pt x="266378" y="328060"/>
                </a:moveTo>
                <a:lnTo>
                  <a:pt x="262162" y="334751"/>
                </a:lnTo>
                <a:lnTo>
                  <a:pt x="258001" y="334751"/>
                </a:lnTo>
                <a:lnTo>
                  <a:pt x="264311" y="324904"/>
                </a:lnTo>
                <a:lnTo>
                  <a:pt x="258409" y="315710"/>
                </a:lnTo>
                <a:lnTo>
                  <a:pt x="262570" y="315710"/>
                </a:lnTo>
                <a:lnTo>
                  <a:pt x="266378" y="321695"/>
                </a:lnTo>
                <a:lnTo>
                  <a:pt x="270187" y="315710"/>
                </a:lnTo>
                <a:lnTo>
                  <a:pt x="274348" y="315710"/>
                </a:lnTo>
                <a:lnTo>
                  <a:pt x="268446" y="324904"/>
                </a:lnTo>
                <a:lnTo>
                  <a:pt x="274756" y="334751"/>
                </a:lnTo>
                <a:lnTo>
                  <a:pt x="270595" y="334751"/>
                </a:lnTo>
                <a:lnTo>
                  <a:pt x="266378" y="328060"/>
                </a:lnTo>
                <a:close/>
                <a:moveTo>
                  <a:pt x="292179" y="328060"/>
                </a:moveTo>
                <a:lnTo>
                  <a:pt x="287962" y="334751"/>
                </a:lnTo>
                <a:lnTo>
                  <a:pt x="283801" y="334751"/>
                </a:lnTo>
                <a:lnTo>
                  <a:pt x="290111" y="324904"/>
                </a:lnTo>
                <a:lnTo>
                  <a:pt x="284209" y="315710"/>
                </a:lnTo>
                <a:lnTo>
                  <a:pt x="288370" y="315710"/>
                </a:lnTo>
                <a:lnTo>
                  <a:pt x="292179" y="321695"/>
                </a:lnTo>
                <a:lnTo>
                  <a:pt x="295987" y="315710"/>
                </a:lnTo>
                <a:lnTo>
                  <a:pt x="300148" y="315710"/>
                </a:lnTo>
                <a:lnTo>
                  <a:pt x="294246" y="324904"/>
                </a:lnTo>
                <a:lnTo>
                  <a:pt x="300556" y="334751"/>
                </a:lnTo>
                <a:lnTo>
                  <a:pt x="296395" y="334751"/>
                </a:lnTo>
                <a:lnTo>
                  <a:pt x="292179" y="328060"/>
                </a:lnTo>
                <a:close/>
                <a:moveTo>
                  <a:pt x="317979" y="328060"/>
                </a:moveTo>
                <a:lnTo>
                  <a:pt x="313762" y="334751"/>
                </a:lnTo>
                <a:lnTo>
                  <a:pt x="309601" y="334751"/>
                </a:lnTo>
                <a:lnTo>
                  <a:pt x="315911" y="324904"/>
                </a:lnTo>
                <a:lnTo>
                  <a:pt x="310009" y="315710"/>
                </a:lnTo>
                <a:lnTo>
                  <a:pt x="314170" y="315710"/>
                </a:lnTo>
                <a:lnTo>
                  <a:pt x="317979" y="321695"/>
                </a:lnTo>
                <a:lnTo>
                  <a:pt x="321787" y="315710"/>
                </a:lnTo>
                <a:lnTo>
                  <a:pt x="325948" y="315710"/>
                </a:lnTo>
                <a:lnTo>
                  <a:pt x="320046" y="324904"/>
                </a:lnTo>
                <a:lnTo>
                  <a:pt x="326356" y="334751"/>
                </a:lnTo>
                <a:lnTo>
                  <a:pt x="322195" y="334751"/>
                </a:lnTo>
                <a:lnTo>
                  <a:pt x="317979" y="328060"/>
                </a:lnTo>
                <a:close/>
                <a:moveTo>
                  <a:pt x="343779" y="328060"/>
                </a:moveTo>
                <a:lnTo>
                  <a:pt x="339563" y="334751"/>
                </a:lnTo>
                <a:lnTo>
                  <a:pt x="335401" y="334751"/>
                </a:lnTo>
                <a:lnTo>
                  <a:pt x="341711" y="324904"/>
                </a:lnTo>
                <a:lnTo>
                  <a:pt x="335809" y="315710"/>
                </a:lnTo>
                <a:lnTo>
                  <a:pt x="339971" y="315710"/>
                </a:lnTo>
                <a:lnTo>
                  <a:pt x="343779" y="321695"/>
                </a:lnTo>
                <a:lnTo>
                  <a:pt x="347587" y="315710"/>
                </a:lnTo>
                <a:lnTo>
                  <a:pt x="351748" y="315710"/>
                </a:lnTo>
                <a:lnTo>
                  <a:pt x="345846" y="324904"/>
                </a:lnTo>
                <a:lnTo>
                  <a:pt x="352156" y="334751"/>
                </a:lnTo>
                <a:lnTo>
                  <a:pt x="347995" y="334751"/>
                </a:lnTo>
                <a:lnTo>
                  <a:pt x="343779" y="328060"/>
                </a:lnTo>
                <a:close/>
                <a:moveTo>
                  <a:pt x="369579" y="328060"/>
                </a:moveTo>
                <a:lnTo>
                  <a:pt x="365363" y="334751"/>
                </a:lnTo>
                <a:lnTo>
                  <a:pt x="361201" y="334751"/>
                </a:lnTo>
                <a:lnTo>
                  <a:pt x="367511" y="324904"/>
                </a:lnTo>
                <a:lnTo>
                  <a:pt x="361609" y="315710"/>
                </a:lnTo>
                <a:lnTo>
                  <a:pt x="365771" y="315710"/>
                </a:lnTo>
                <a:lnTo>
                  <a:pt x="369579" y="321695"/>
                </a:lnTo>
                <a:lnTo>
                  <a:pt x="373387" y="315710"/>
                </a:lnTo>
                <a:lnTo>
                  <a:pt x="377548" y="315710"/>
                </a:lnTo>
                <a:lnTo>
                  <a:pt x="371646" y="324904"/>
                </a:lnTo>
                <a:lnTo>
                  <a:pt x="377956" y="334751"/>
                </a:lnTo>
                <a:lnTo>
                  <a:pt x="373795" y="334751"/>
                </a:lnTo>
                <a:lnTo>
                  <a:pt x="369579" y="328060"/>
                </a:lnTo>
                <a:close/>
                <a:moveTo>
                  <a:pt x="395379" y="328060"/>
                </a:moveTo>
                <a:lnTo>
                  <a:pt x="391163" y="334751"/>
                </a:lnTo>
                <a:lnTo>
                  <a:pt x="387001" y="334751"/>
                </a:lnTo>
                <a:lnTo>
                  <a:pt x="393312" y="324904"/>
                </a:lnTo>
                <a:lnTo>
                  <a:pt x="387409" y="315710"/>
                </a:lnTo>
                <a:lnTo>
                  <a:pt x="391571" y="315710"/>
                </a:lnTo>
                <a:lnTo>
                  <a:pt x="395379" y="321695"/>
                </a:lnTo>
                <a:lnTo>
                  <a:pt x="399187" y="315710"/>
                </a:lnTo>
                <a:lnTo>
                  <a:pt x="403348" y="315710"/>
                </a:lnTo>
                <a:lnTo>
                  <a:pt x="397446" y="324904"/>
                </a:lnTo>
                <a:lnTo>
                  <a:pt x="403756" y="334751"/>
                </a:lnTo>
                <a:lnTo>
                  <a:pt x="399595" y="334751"/>
                </a:lnTo>
                <a:lnTo>
                  <a:pt x="395379" y="328060"/>
                </a:lnTo>
                <a:close/>
                <a:moveTo>
                  <a:pt x="421179" y="328060"/>
                </a:moveTo>
                <a:lnTo>
                  <a:pt x="416963" y="334751"/>
                </a:lnTo>
                <a:lnTo>
                  <a:pt x="412801" y="334751"/>
                </a:lnTo>
                <a:lnTo>
                  <a:pt x="419112" y="324904"/>
                </a:lnTo>
                <a:lnTo>
                  <a:pt x="413209" y="315710"/>
                </a:lnTo>
                <a:lnTo>
                  <a:pt x="417371" y="315710"/>
                </a:lnTo>
                <a:lnTo>
                  <a:pt x="421179" y="321695"/>
                </a:lnTo>
                <a:lnTo>
                  <a:pt x="424987" y="315710"/>
                </a:lnTo>
                <a:lnTo>
                  <a:pt x="429149" y="315710"/>
                </a:lnTo>
                <a:lnTo>
                  <a:pt x="423246" y="324904"/>
                </a:lnTo>
                <a:lnTo>
                  <a:pt x="429557" y="334751"/>
                </a:lnTo>
                <a:lnTo>
                  <a:pt x="425395" y="334751"/>
                </a:lnTo>
                <a:lnTo>
                  <a:pt x="421179" y="328060"/>
                </a:lnTo>
                <a:close/>
                <a:moveTo>
                  <a:pt x="446979" y="328060"/>
                </a:moveTo>
                <a:lnTo>
                  <a:pt x="442763" y="334751"/>
                </a:lnTo>
                <a:lnTo>
                  <a:pt x="438601" y="334751"/>
                </a:lnTo>
                <a:lnTo>
                  <a:pt x="444912" y="324904"/>
                </a:lnTo>
                <a:lnTo>
                  <a:pt x="439009" y="315710"/>
                </a:lnTo>
                <a:lnTo>
                  <a:pt x="443171" y="315710"/>
                </a:lnTo>
                <a:lnTo>
                  <a:pt x="446979" y="321695"/>
                </a:lnTo>
                <a:lnTo>
                  <a:pt x="450787" y="315710"/>
                </a:lnTo>
                <a:lnTo>
                  <a:pt x="454949" y="315710"/>
                </a:lnTo>
                <a:lnTo>
                  <a:pt x="449046" y="324904"/>
                </a:lnTo>
                <a:lnTo>
                  <a:pt x="455357" y="334751"/>
                </a:lnTo>
                <a:lnTo>
                  <a:pt x="451195" y="334751"/>
                </a:lnTo>
                <a:lnTo>
                  <a:pt x="446979" y="328060"/>
                </a:lnTo>
                <a:close/>
                <a:moveTo>
                  <a:pt x="472779" y="328060"/>
                </a:moveTo>
                <a:lnTo>
                  <a:pt x="468563" y="334751"/>
                </a:lnTo>
                <a:lnTo>
                  <a:pt x="464401" y="334751"/>
                </a:lnTo>
                <a:lnTo>
                  <a:pt x="470712" y="324904"/>
                </a:lnTo>
                <a:lnTo>
                  <a:pt x="464809" y="315710"/>
                </a:lnTo>
                <a:lnTo>
                  <a:pt x="468971" y="315710"/>
                </a:lnTo>
                <a:lnTo>
                  <a:pt x="472779" y="321695"/>
                </a:lnTo>
                <a:lnTo>
                  <a:pt x="476587" y="315710"/>
                </a:lnTo>
                <a:lnTo>
                  <a:pt x="480749" y="315710"/>
                </a:lnTo>
                <a:lnTo>
                  <a:pt x="474846" y="324904"/>
                </a:lnTo>
                <a:lnTo>
                  <a:pt x="481157" y="334751"/>
                </a:lnTo>
                <a:lnTo>
                  <a:pt x="476995" y="334751"/>
                </a:lnTo>
                <a:lnTo>
                  <a:pt x="472779" y="328060"/>
                </a:lnTo>
                <a:close/>
                <a:moveTo>
                  <a:pt x="498579" y="328060"/>
                </a:moveTo>
                <a:lnTo>
                  <a:pt x="494363" y="334751"/>
                </a:lnTo>
                <a:lnTo>
                  <a:pt x="490201" y="334751"/>
                </a:lnTo>
                <a:lnTo>
                  <a:pt x="496512" y="324904"/>
                </a:lnTo>
                <a:lnTo>
                  <a:pt x="490609" y="315710"/>
                </a:lnTo>
                <a:lnTo>
                  <a:pt x="494771" y="315710"/>
                </a:lnTo>
                <a:lnTo>
                  <a:pt x="498579" y="321695"/>
                </a:lnTo>
                <a:lnTo>
                  <a:pt x="502387" y="315710"/>
                </a:lnTo>
                <a:lnTo>
                  <a:pt x="506549" y="315710"/>
                </a:lnTo>
                <a:lnTo>
                  <a:pt x="500646" y="324904"/>
                </a:lnTo>
                <a:lnTo>
                  <a:pt x="506957" y="334751"/>
                </a:lnTo>
                <a:lnTo>
                  <a:pt x="502795" y="334751"/>
                </a:lnTo>
                <a:lnTo>
                  <a:pt x="498579" y="328060"/>
                </a:lnTo>
                <a:close/>
                <a:moveTo>
                  <a:pt x="8378" y="356761"/>
                </a:moveTo>
                <a:lnTo>
                  <a:pt x="4162" y="363452"/>
                </a:lnTo>
                <a:lnTo>
                  <a:pt x="0" y="363452"/>
                </a:lnTo>
                <a:lnTo>
                  <a:pt x="6310" y="353605"/>
                </a:lnTo>
                <a:lnTo>
                  <a:pt x="408" y="344412"/>
                </a:lnTo>
                <a:lnTo>
                  <a:pt x="4570" y="344412"/>
                </a:lnTo>
                <a:lnTo>
                  <a:pt x="8378" y="350396"/>
                </a:lnTo>
                <a:lnTo>
                  <a:pt x="12186" y="344412"/>
                </a:lnTo>
                <a:lnTo>
                  <a:pt x="16347" y="344412"/>
                </a:lnTo>
                <a:lnTo>
                  <a:pt x="10445" y="353605"/>
                </a:lnTo>
                <a:lnTo>
                  <a:pt x="16755" y="363452"/>
                </a:lnTo>
                <a:lnTo>
                  <a:pt x="12594" y="363452"/>
                </a:lnTo>
                <a:lnTo>
                  <a:pt x="8378" y="356761"/>
                </a:lnTo>
                <a:close/>
                <a:moveTo>
                  <a:pt x="34178" y="356761"/>
                </a:moveTo>
                <a:lnTo>
                  <a:pt x="29962" y="363452"/>
                </a:lnTo>
                <a:lnTo>
                  <a:pt x="25800" y="363452"/>
                </a:lnTo>
                <a:lnTo>
                  <a:pt x="32110" y="353605"/>
                </a:lnTo>
                <a:lnTo>
                  <a:pt x="26208" y="344412"/>
                </a:lnTo>
                <a:lnTo>
                  <a:pt x="30370" y="344412"/>
                </a:lnTo>
                <a:lnTo>
                  <a:pt x="34178" y="350396"/>
                </a:lnTo>
                <a:lnTo>
                  <a:pt x="37986" y="344412"/>
                </a:lnTo>
                <a:lnTo>
                  <a:pt x="42147" y="344412"/>
                </a:lnTo>
                <a:lnTo>
                  <a:pt x="36245" y="353605"/>
                </a:lnTo>
                <a:lnTo>
                  <a:pt x="42555" y="363452"/>
                </a:lnTo>
                <a:lnTo>
                  <a:pt x="38394" y="363452"/>
                </a:lnTo>
                <a:lnTo>
                  <a:pt x="34178" y="356761"/>
                </a:lnTo>
                <a:close/>
                <a:moveTo>
                  <a:pt x="59978" y="356761"/>
                </a:moveTo>
                <a:lnTo>
                  <a:pt x="55762" y="363452"/>
                </a:lnTo>
                <a:lnTo>
                  <a:pt x="51600" y="363452"/>
                </a:lnTo>
                <a:lnTo>
                  <a:pt x="57911" y="353605"/>
                </a:lnTo>
                <a:lnTo>
                  <a:pt x="52008" y="344412"/>
                </a:lnTo>
                <a:lnTo>
                  <a:pt x="56170" y="344412"/>
                </a:lnTo>
                <a:lnTo>
                  <a:pt x="59978" y="350396"/>
                </a:lnTo>
                <a:lnTo>
                  <a:pt x="63786" y="344412"/>
                </a:lnTo>
                <a:lnTo>
                  <a:pt x="67948" y="344412"/>
                </a:lnTo>
                <a:lnTo>
                  <a:pt x="62045" y="353605"/>
                </a:lnTo>
                <a:lnTo>
                  <a:pt x="68356" y="363452"/>
                </a:lnTo>
                <a:lnTo>
                  <a:pt x="64194" y="363452"/>
                </a:lnTo>
                <a:lnTo>
                  <a:pt x="59978" y="356761"/>
                </a:lnTo>
                <a:close/>
                <a:moveTo>
                  <a:pt x="85778" y="356761"/>
                </a:moveTo>
                <a:lnTo>
                  <a:pt x="81562" y="363452"/>
                </a:lnTo>
                <a:lnTo>
                  <a:pt x="77400" y="363452"/>
                </a:lnTo>
                <a:lnTo>
                  <a:pt x="83711" y="353605"/>
                </a:lnTo>
                <a:lnTo>
                  <a:pt x="77808" y="344412"/>
                </a:lnTo>
                <a:lnTo>
                  <a:pt x="81970" y="344412"/>
                </a:lnTo>
                <a:lnTo>
                  <a:pt x="85778" y="350396"/>
                </a:lnTo>
                <a:lnTo>
                  <a:pt x="89586" y="344412"/>
                </a:lnTo>
                <a:lnTo>
                  <a:pt x="93748" y="344412"/>
                </a:lnTo>
                <a:lnTo>
                  <a:pt x="87845" y="353605"/>
                </a:lnTo>
                <a:lnTo>
                  <a:pt x="94156" y="363452"/>
                </a:lnTo>
                <a:lnTo>
                  <a:pt x="89994" y="363452"/>
                </a:lnTo>
                <a:lnTo>
                  <a:pt x="85778" y="356761"/>
                </a:lnTo>
                <a:close/>
                <a:moveTo>
                  <a:pt x="111578" y="356761"/>
                </a:moveTo>
                <a:lnTo>
                  <a:pt x="107362" y="363452"/>
                </a:lnTo>
                <a:lnTo>
                  <a:pt x="103200" y="363452"/>
                </a:lnTo>
                <a:lnTo>
                  <a:pt x="109511" y="353605"/>
                </a:lnTo>
                <a:lnTo>
                  <a:pt x="103608" y="344412"/>
                </a:lnTo>
                <a:lnTo>
                  <a:pt x="107770" y="344412"/>
                </a:lnTo>
                <a:lnTo>
                  <a:pt x="111578" y="350396"/>
                </a:lnTo>
                <a:lnTo>
                  <a:pt x="115386" y="344412"/>
                </a:lnTo>
                <a:lnTo>
                  <a:pt x="119548" y="344412"/>
                </a:lnTo>
                <a:lnTo>
                  <a:pt x="113645" y="353605"/>
                </a:lnTo>
                <a:lnTo>
                  <a:pt x="119956" y="363452"/>
                </a:lnTo>
                <a:lnTo>
                  <a:pt x="115794" y="363452"/>
                </a:lnTo>
                <a:lnTo>
                  <a:pt x="111578" y="356761"/>
                </a:lnTo>
                <a:close/>
                <a:moveTo>
                  <a:pt x="137378" y="356761"/>
                </a:moveTo>
                <a:lnTo>
                  <a:pt x="133162" y="363452"/>
                </a:lnTo>
                <a:lnTo>
                  <a:pt x="129000" y="363452"/>
                </a:lnTo>
                <a:lnTo>
                  <a:pt x="135311" y="353605"/>
                </a:lnTo>
                <a:lnTo>
                  <a:pt x="129408" y="344412"/>
                </a:lnTo>
                <a:lnTo>
                  <a:pt x="133570" y="344412"/>
                </a:lnTo>
                <a:lnTo>
                  <a:pt x="137378" y="350396"/>
                </a:lnTo>
                <a:lnTo>
                  <a:pt x="141186" y="344412"/>
                </a:lnTo>
                <a:lnTo>
                  <a:pt x="145348" y="344412"/>
                </a:lnTo>
                <a:lnTo>
                  <a:pt x="139445" y="353605"/>
                </a:lnTo>
                <a:lnTo>
                  <a:pt x="145756" y="363452"/>
                </a:lnTo>
                <a:lnTo>
                  <a:pt x="141594" y="363452"/>
                </a:lnTo>
                <a:lnTo>
                  <a:pt x="137378" y="356761"/>
                </a:lnTo>
                <a:close/>
                <a:moveTo>
                  <a:pt x="163178" y="356761"/>
                </a:moveTo>
                <a:lnTo>
                  <a:pt x="158962" y="363452"/>
                </a:lnTo>
                <a:lnTo>
                  <a:pt x="154800" y="363452"/>
                </a:lnTo>
                <a:lnTo>
                  <a:pt x="161111" y="353605"/>
                </a:lnTo>
                <a:lnTo>
                  <a:pt x="155208" y="344412"/>
                </a:lnTo>
                <a:lnTo>
                  <a:pt x="159370" y="344412"/>
                </a:lnTo>
                <a:lnTo>
                  <a:pt x="163178" y="350396"/>
                </a:lnTo>
                <a:lnTo>
                  <a:pt x="166986" y="344412"/>
                </a:lnTo>
                <a:lnTo>
                  <a:pt x="171148" y="344412"/>
                </a:lnTo>
                <a:lnTo>
                  <a:pt x="165245" y="353605"/>
                </a:lnTo>
                <a:lnTo>
                  <a:pt x="171556" y="363452"/>
                </a:lnTo>
                <a:lnTo>
                  <a:pt x="167394" y="363452"/>
                </a:lnTo>
                <a:lnTo>
                  <a:pt x="163178" y="356761"/>
                </a:lnTo>
                <a:close/>
                <a:moveTo>
                  <a:pt x="188978" y="356761"/>
                </a:moveTo>
                <a:lnTo>
                  <a:pt x="184762" y="363452"/>
                </a:lnTo>
                <a:lnTo>
                  <a:pt x="180601" y="363452"/>
                </a:lnTo>
                <a:lnTo>
                  <a:pt x="186911" y="353605"/>
                </a:lnTo>
                <a:lnTo>
                  <a:pt x="181009" y="344412"/>
                </a:lnTo>
                <a:lnTo>
                  <a:pt x="185170" y="344412"/>
                </a:lnTo>
                <a:lnTo>
                  <a:pt x="188978" y="350396"/>
                </a:lnTo>
                <a:lnTo>
                  <a:pt x="192786" y="344412"/>
                </a:lnTo>
                <a:lnTo>
                  <a:pt x="196948" y="344412"/>
                </a:lnTo>
                <a:lnTo>
                  <a:pt x="191045" y="353605"/>
                </a:lnTo>
                <a:lnTo>
                  <a:pt x="197356" y="363452"/>
                </a:lnTo>
                <a:lnTo>
                  <a:pt x="193194" y="363452"/>
                </a:lnTo>
                <a:lnTo>
                  <a:pt x="188978" y="356761"/>
                </a:lnTo>
                <a:close/>
                <a:moveTo>
                  <a:pt x="214778" y="356761"/>
                </a:moveTo>
                <a:lnTo>
                  <a:pt x="210562" y="363452"/>
                </a:lnTo>
                <a:lnTo>
                  <a:pt x="206401" y="363452"/>
                </a:lnTo>
                <a:lnTo>
                  <a:pt x="212711" y="353605"/>
                </a:lnTo>
                <a:lnTo>
                  <a:pt x="206809" y="344412"/>
                </a:lnTo>
                <a:lnTo>
                  <a:pt x="210970" y="344412"/>
                </a:lnTo>
                <a:lnTo>
                  <a:pt x="214778" y="350396"/>
                </a:lnTo>
                <a:lnTo>
                  <a:pt x="218586" y="344412"/>
                </a:lnTo>
                <a:lnTo>
                  <a:pt x="222748" y="344412"/>
                </a:lnTo>
                <a:lnTo>
                  <a:pt x="216846" y="353605"/>
                </a:lnTo>
                <a:lnTo>
                  <a:pt x="223156" y="363452"/>
                </a:lnTo>
                <a:lnTo>
                  <a:pt x="218994" y="363452"/>
                </a:lnTo>
                <a:lnTo>
                  <a:pt x="214778" y="356761"/>
                </a:lnTo>
                <a:close/>
                <a:moveTo>
                  <a:pt x="240578" y="356761"/>
                </a:moveTo>
                <a:lnTo>
                  <a:pt x="236362" y="363452"/>
                </a:lnTo>
                <a:lnTo>
                  <a:pt x="232201" y="363452"/>
                </a:lnTo>
                <a:lnTo>
                  <a:pt x="238511" y="353605"/>
                </a:lnTo>
                <a:lnTo>
                  <a:pt x="232609" y="344412"/>
                </a:lnTo>
                <a:lnTo>
                  <a:pt x="236770" y="344412"/>
                </a:lnTo>
                <a:lnTo>
                  <a:pt x="240578" y="350396"/>
                </a:lnTo>
                <a:lnTo>
                  <a:pt x="244386" y="344412"/>
                </a:lnTo>
                <a:lnTo>
                  <a:pt x="248548" y="344412"/>
                </a:lnTo>
                <a:lnTo>
                  <a:pt x="242646" y="353605"/>
                </a:lnTo>
                <a:lnTo>
                  <a:pt x="248956" y="363452"/>
                </a:lnTo>
                <a:lnTo>
                  <a:pt x="244794" y="363452"/>
                </a:lnTo>
                <a:lnTo>
                  <a:pt x="240578" y="356761"/>
                </a:lnTo>
                <a:close/>
                <a:moveTo>
                  <a:pt x="266378" y="356761"/>
                </a:moveTo>
                <a:lnTo>
                  <a:pt x="262162" y="363452"/>
                </a:lnTo>
                <a:lnTo>
                  <a:pt x="258001" y="363452"/>
                </a:lnTo>
                <a:lnTo>
                  <a:pt x="264311" y="353605"/>
                </a:lnTo>
                <a:lnTo>
                  <a:pt x="258409" y="344412"/>
                </a:lnTo>
                <a:lnTo>
                  <a:pt x="262570" y="344412"/>
                </a:lnTo>
                <a:lnTo>
                  <a:pt x="266378" y="350396"/>
                </a:lnTo>
                <a:lnTo>
                  <a:pt x="270187" y="344412"/>
                </a:lnTo>
                <a:lnTo>
                  <a:pt x="274348" y="344412"/>
                </a:lnTo>
                <a:lnTo>
                  <a:pt x="268446" y="353605"/>
                </a:lnTo>
                <a:lnTo>
                  <a:pt x="274756" y="363452"/>
                </a:lnTo>
                <a:lnTo>
                  <a:pt x="270595" y="363452"/>
                </a:lnTo>
                <a:lnTo>
                  <a:pt x="266378" y="356761"/>
                </a:lnTo>
                <a:close/>
                <a:moveTo>
                  <a:pt x="292179" y="356761"/>
                </a:moveTo>
                <a:lnTo>
                  <a:pt x="287962" y="363452"/>
                </a:lnTo>
                <a:lnTo>
                  <a:pt x="283801" y="363452"/>
                </a:lnTo>
                <a:lnTo>
                  <a:pt x="290111" y="353605"/>
                </a:lnTo>
                <a:lnTo>
                  <a:pt x="284209" y="344412"/>
                </a:lnTo>
                <a:lnTo>
                  <a:pt x="288370" y="344412"/>
                </a:lnTo>
                <a:lnTo>
                  <a:pt x="292179" y="350396"/>
                </a:lnTo>
                <a:lnTo>
                  <a:pt x="295987" y="344412"/>
                </a:lnTo>
                <a:lnTo>
                  <a:pt x="300148" y="344412"/>
                </a:lnTo>
                <a:lnTo>
                  <a:pt x="294246" y="353605"/>
                </a:lnTo>
                <a:lnTo>
                  <a:pt x="300556" y="363452"/>
                </a:lnTo>
                <a:lnTo>
                  <a:pt x="296395" y="363452"/>
                </a:lnTo>
                <a:lnTo>
                  <a:pt x="292179" y="356761"/>
                </a:lnTo>
                <a:close/>
                <a:moveTo>
                  <a:pt x="317979" y="356761"/>
                </a:moveTo>
                <a:lnTo>
                  <a:pt x="313762" y="363452"/>
                </a:lnTo>
                <a:lnTo>
                  <a:pt x="309601" y="363452"/>
                </a:lnTo>
                <a:lnTo>
                  <a:pt x="315911" y="353605"/>
                </a:lnTo>
                <a:lnTo>
                  <a:pt x="310009" y="344412"/>
                </a:lnTo>
                <a:lnTo>
                  <a:pt x="314170" y="344412"/>
                </a:lnTo>
                <a:lnTo>
                  <a:pt x="317979" y="350396"/>
                </a:lnTo>
                <a:lnTo>
                  <a:pt x="321787" y="344412"/>
                </a:lnTo>
                <a:lnTo>
                  <a:pt x="325948" y="344412"/>
                </a:lnTo>
                <a:lnTo>
                  <a:pt x="320046" y="353605"/>
                </a:lnTo>
                <a:lnTo>
                  <a:pt x="326356" y="363452"/>
                </a:lnTo>
                <a:lnTo>
                  <a:pt x="322195" y="363452"/>
                </a:lnTo>
                <a:lnTo>
                  <a:pt x="317979" y="356761"/>
                </a:lnTo>
                <a:close/>
                <a:moveTo>
                  <a:pt x="343779" y="356761"/>
                </a:moveTo>
                <a:lnTo>
                  <a:pt x="339563" y="363452"/>
                </a:lnTo>
                <a:lnTo>
                  <a:pt x="335401" y="363452"/>
                </a:lnTo>
                <a:lnTo>
                  <a:pt x="341711" y="353605"/>
                </a:lnTo>
                <a:lnTo>
                  <a:pt x="335809" y="344412"/>
                </a:lnTo>
                <a:lnTo>
                  <a:pt x="339971" y="344412"/>
                </a:lnTo>
                <a:lnTo>
                  <a:pt x="343779" y="350396"/>
                </a:lnTo>
                <a:lnTo>
                  <a:pt x="347587" y="344412"/>
                </a:lnTo>
                <a:lnTo>
                  <a:pt x="351748" y="344412"/>
                </a:lnTo>
                <a:lnTo>
                  <a:pt x="345846" y="353605"/>
                </a:lnTo>
                <a:lnTo>
                  <a:pt x="352156" y="363452"/>
                </a:lnTo>
                <a:lnTo>
                  <a:pt x="347995" y="363452"/>
                </a:lnTo>
                <a:lnTo>
                  <a:pt x="343779" y="356761"/>
                </a:lnTo>
                <a:close/>
                <a:moveTo>
                  <a:pt x="369579" y="356761"/>
                </a:moveTo>
                <a:lnTo>
                  <a:pt x="365363" y="363452"/>
                </a:lnTo>
                <a:lnTo>
                  <a:pt x="361201" y="363452"/>
                </a:lnTo>
                <a:lnTo>
                  <a:pt x="367511" y="353605"/>
                </a:lnTo>
                <a:lnTo>
                  <a:pt x="361609" y="344412"/>
                </a:lnTo>
                <a:lnTo>
                  <a:pt x="365771" y="344412"/>
                </a:lnTo>
                <a:lnTo>
                  <a:pt x="369579" y="350396"/>
                </a:lnTo>
                <a:lnTo>
                  <a:pt x="373387" y="344412"/>
                </a:lnTo>
                <a:lnTo>
                  <a:pt x="377548" y="344412"/>
                </a:lnTo>
                <a:lnTo>
                  <a:pt x="371646" y="353605"/>
                </a:lnTo>
                <a:lnTo>
                  <a:pt x="377956" y="363452"/>
                </a:lnTo>
                <a:lnTo>
                  <a:pt x="373795" y="363452"/>
                </a:lnTo>
                <a:lnTo>
                  <a:pt x="369579" y="356761"/>
                </a:lnTo>
                <a:close/>
                <a:moveTo>
                  <a:pt x="395379" y="356761"/>
                </a:moveTo>
                <a:lnTo>
                  <a:pt x="391163" y="363452"/>
                </a:lnTo>
                <a:lnTo>
                  <a:pt x="387001" y="363452"/>
                </a:lnTo>
                <a:lnTo>
                  <a:pt x="393312" y="353605"/>
                </a:lnTo>
                <a:lnTo>
                  <a:pt x="387409" y="344412"/>
                </a:lnTo>
                <a:lnTo>
                  <a:pt x="391571" y="344412"/>
                </a:lnTo>
                <a:lnTo>
                  <a:pt x="395379" y="350396"/>
                </a:lnTo>
                <a:lnTo>
                  <a:pt x="399187" y="344412"/>
                </a:lnTo>
                <a:lnTo>
                  <a:pt x="403348" y="344412"/>
                </a:lnTo>
                <a:lnTo>
                  <a:pt x="397446" y="353605"/>
                </a:lnTo>
                <a:lnTo>
                  <a:pt x="403756" y="363452"/>
                </a:lnTo>
                <a:lnTo>
                  <a:pt x="399595" y="363452"/>
                </a:lnTo>
                <a:lnTo>
                  <a:pt x="395379" y="356761"/>
                </a:lnTo>
                <a:close/>
                <a:moveTo>
                  <a:pt x="421179" y="356761"/>
                </a:moveTo>
                <a:lnTo>
                  <a:pt x="416963" y="363452"/>
                </a:lnTo>
                <a:lnTo>
                  <a:pt x="412801" y="363452"/>
                </a:lnTo>
                <a:lnTo>
                  <a:pt x="419112" y="353605"/>
                </a:lnTo>
                <a:lnTo>
                  <a:pt x="413209" y="344412"/>
                </a:lnTo>
                <a:lnTo>
                  <a:pt x="417371" y="344412"/>
                </a:lnTo>
                <a:lnTo>
                  <a:pt x="421179" y="350396"/>
                </a:lnTo>
                <a:lnTo>
                  <a:pt x="424987" y="344412"/>
                </a:lnTo>
                <a:lnTo>
                  <a:pt x="429149" y="344412"/>
                </a:lnTo>
                <a:lnTo>
                  <a:pt x="423246" y="353605"/>
                </a:lnTo>
                <a:lnTo>
                  <a:pt x="429557" y="363452"/>
                </a:lnTo>
                <a:lnTo>
                  <a:pt x="425395" y="363452"/>
                </a:lnTo>
                <a:lnTo>
                  <a:pt x="421179" y="356761"/>
                </a:lnTo>
                <a:close/>
                <a:moveTo>
                  <a:pt x="446979" y="356761"/>
                </a:moveTo>
                <a:lnTo>
                  <a:pt x="442763" y="363452"/>
                </a:lnTo>
                <a:lnTo>
                  <a:pt x="438601" y="363452"/>
                </a:lnTo>
                <a:lnTo>
                  <a:pt x="444912" y="353605"/>
                </a:lnTo>
                <a:lnTo>
                  <a:pt x="439009" y="344412"/>
                </a:lnTo>
                <a:lnTo>
                  <a:pt x="443171" y="344412"/>
                </a:lnTo>
                <a:lnTo>
                  <a:pt x="446979" y="350396"/>
                </a:lnTo>
                <a:lnTo>
                  <a:pt x="450787" y="344412"/>
                </a:lnTo>
                <a:lnTo>
                  <a:pt x="454949" y="344412"/>
                </a:lnTo>
                <a:lnTo>
                  <a:pt x="449046" y="353605"/>
                </a:lnTo>
                <a:lnTo>
                  <a:pt x="455357" y="363452"/>
                </a:lnTo>
                <a:lnTo>
                  <a:pt x="451195" y="363452"/>
                </a:lnTo>
                <a:lnTo>
                  <a:pt x="446979" y="356761"/>
                </a:lnTo>
                <a:close/>
                <a:moveTo>
                  <a:pt x="472779" y="356761"/>
                </a:moveTo>
                <a:lnTo>
                  <a:pt x="468563" y="363452"/>
                </a:lnTo>
                <a:lnTo>
                  <a:pt x="464401" y="363452"/>
                </a:lnTo>
                <a:lnTo>
                  <a:pt x="470712" y="353605"/>
                </a:lnTo>
                <a:lnTo>
                  <a:pt x="464809" y="344412"/>
                </a:lnTo>
                <a:lnTo>
                  <a:pt x="468971" y="344412"/>
                </a:lnTo>
                <a:lnTo>
                  <a:pt x="472779" y="350396"/>
                </a:lnTo>
                <a:lnTo>
                  <a:pt x="476587" y="344412"/>
                </a:lnTo>
                <a:lnTo>
                  <a:pt x="480749" y="344412"/>
                </a:lnTo>
                <a:lnTo>
                  <a:pt x="474846" y="353605"/>
                </a:lnTo>
                <a:lnTo>
                  <a:pt x="481157" y="363452"/>
                </a:lnTo>
                <a:lnTo>
                  <a:pt x="476995" y="363452"/>
                </a:lnTo>
                <a:lnTo>
                  <a:pt x="472779" y="356761"/>
                </a:lnTo>
                <a:close/>
                <a:moveTo>
                  <a:pt x="498579" y="356761"/>
                </a:moveTo>
                <a:lnTo>
                  <a:pt x="494363" y="363452"/>
                </a:lnTo>
                <a:lnTo>
                  <a:pt x="490201" y="363452"/>
                </a:lnTo>
                <a:lnTo>
                  <a:pt x="496512" y="353605"/>
                </a:lnTo>
                <a:lnTo>
                  <a:pt x="490609" y="344412"/>
                </a:lnTo>
                <a:lnTo>
                  <a:pt x="494771" y="344412"/>
                </a:lnTo>
                <a:lnTo>
                  <a:pt x="498579" y="350396"/>
                </a:lnTo>
                <a:lnTo>
                  <a:pt x="502387" y="344412"/>
                </a:lnTo>
                <a:lnTo>
                  <a:pt x="506549" y="344412"/>
                </a:lnTo>
                <a:lnTo>
                  <a:pt x="500646" y="353605"/>
                </a:lnTo>
                <a:lnTo>
                  <a:pt x="506957" y="363452"/>
                </a:lnTo>
                <a:lnTo>
                  <a:pt x="502795" y="363452"/>
                </a:lnTo>
                <a:lnTo>
                  <a:pt x="498579" y="356761"/>
                </a:lnTo>
                <a:close/>
                <a:moveTo>
                  <a:pt x="8378" y="385462"/>
                </a:moveTo>
                <a:lnTo>
                  <a:pt x="4162" y="392153"/>
                </a:lnTo>
                <a:lnTo>
                  <a:pt x="0" y="392153"/>
                </a:lnTo>
                <a:lnTo>
                  <a:pt x="6310" y="382306"/>
                </a:lnTo>
                <a:lnTo>
                  <a:pt x="408" y="373112"/>
                </a:lnTo>
                <a:lnTo>
                  <a:pt x="4570" y="373112"/>
                </a:lnTo>
                <a:lnTo>
                  <a:pt x="8378" y="379097"/>
                </a:lnTo>
                <a:lnTo>
                  <a:pt x="12186" y="373112"/>
                </a:lnTo>
                <a:lnTo>
                  <a:pt x="16347" y="373112"/>
                </a:lnTo>
                <a:lnTo>
                  <a:pt x="10445" y="382306"/>
                </a:lnTo>
                <a:lnTo>
                  <a:pt x="16755" y="392153"/>
                </a:lnTo>
                <a:lnTo>
                  <a:pt x="12594" y="392153"/>
                </a:lnTo>
                <a:lnTo>
                  <a:pt x="8378" y="385462"/>
                </a:lnTo>
                <a:close/>
                <a:moveTo>
                  <a:pt x="34178" y="385462"/>
                </a:moveTo>
                <a:lnTo>
                  <a:pt x="29962" y="392153"/>
                </a:lnTo>
                <a:lnTo>
                  <a:pt x="25800" y="392153"/>
                </a:lnTo>
                <a:lnTo>
                  <a:pt x="32110" y="382306"/>
                </a:lnTo>
                <a:lnTo>
                  <a:pt x="26208" y="373112"/>
                </a:lnTo>
                <a:lnTo>
                  <a:pt x="30370" y="373112"/>
                </a:lnTo>
                <a:lnTo>
                  <a:pt x="34178" y="379097"/>
                </a:lnTo>
                <a:lnTo>
                  <a:pt x="37986" y="373112"/>
                </a:lnTo>
                <a:lnTo>
                  <a:pt x="42147" y="373112"/>
                </a:lnTo>
                <a:lnTo>
                  <a:pt x="36245" y="382306"/>
                </a:lnTo>
                <a:lnTo>
                  <a:pt x="42555" y="392153"/>
                </a:lnTo>
                <a:lnTo>
                  <a:pt x="38394" y="392153"/>
                </a:lnTo>
                <a:lnTo>
                  <a:pt x="34178" y="385462"/>
                </a:lnTo>
                <a:close/>
                <a:moveTo>
                  <a:pt x="59978" y="385462"/>
                </a:moveTo>
                <a:lnTo>
                  <a:pt x="55762" y="392153"/>
                </a:lnTo>
                <a:lnTo>
                  <a:pt x="51600" y="392153"/>
                </a:lnTo>
                <a:lnTo>
                  <a:pt x="57911" y="382306"/>
                </a:lnTo>
                <a:lnTo>
                  <a:pt x="52008" y="373112"/>
                </a:lnTo>
                <a:lnTo>
                  <a:pt x="56170" y="373112"/>
                </a:lnTo>
                <a:lnTo>
                  <a:pt x="59978" y="379097"/>
                </a:lnTo>
                <a:lnTo>
                  <a:pt x="63786" y="373112"/>
                </a:lnTo>
                <a:lnTo>
                  <a:pt x="67948" y="373112"/>
                </a:lnTo>
                <a:lnTo>
                  <a:pt x="62045" y="382306"/>
                </a:lnTo>
                <a:lnTo>
                  <a:pt x="68356" y="392153"/>
                </a:lnTo>
                <a:lnTo>
                  <a:pt x="64194" y="392153"/>
                </a:lnTo>
                <a:lnTo>
                  <a:pt x="59978" y="385462"/>
                </a:lnTo>
                <a:close/>
                <a:moveTo>
                  <a:pt x="85778" y="385462"/>
                </a:moveTo>
                <a:lnTo>
                  <a:pt x="81562" y="392153"/>
                </a:lnTo>
                <a:lnTo>
                  <a:pt x="77400" y="392153"/>
                </a:lnTo>
                <a:lnTo>
                  <a:pt x="83711" y="382306"/>
                </a:lnTo>
                <a:lnTo>
                  <a:pt x="77808" y="373112"/>
                </a:lnTo>
                <a:lnTo>
                  <a:pt x="81970" y="373112"/>
                </a:lnTo>
                <a:lnTo>
                  <a:pt x="85778" y="379097"/>
                </a:lnTo>
                <a:lnTo>
                  <a:pt x="89586" y="373112"/>
                </a:lnTo>
                <a:lnTo>
                  <a:pt x="93748" y="373112"/>
                </a:lnTo>
                <a:lnTo>
                  <a:pt x="87845" y="382306"/>
                </a:lnTo>
                <a:lnTo>
                  <a:pt x="94156" y="392153"/>
                </a:lnTo>
                <a:lnTo>
                  <a:pt x="89994" y="392153"/>
                </a:lnTo>
                <a:lnTo>
                  <a:pt x="85778" y="385462"/>
                </a:lnTo>
                <a:close/>
                <a:moveTo>
                  <a:pt x="111578" y="385462"/>
                </a:moveTo>
                <a:lnTo>
                  <a:pt x="107362" y="392153"/>
                </a:lnTo>
                <a:lnTo>
                  <a:pt x="103200" y="392153"/>
                </a:lnTo>
                <a:lnTo>
                  <a:pt x="109511" y="382306"/>
                </a:lnTo>
                <a:lnTo>
                  <a:pt x="103608" y="373112"/>
                </a:lnTo>
                <a:lnTo>
                  <a:pt x="107770" y="373112"/>
                </a:lnTo>
                <a:lnTo>
                  <a:pt x="111578" y="379097"/>
                </a:lnTo>
                <a:lnTo>
                  <a:pt x="115386" y="373112"/>
                </a:lnTo>
                <a:lnTo>
                  <a:pt x="119548" y="373112"/>
                </a:lnTo>
                <a:lnTo>
                  <a:pt x="113645" y="382306"/>
                </a:lnTo>
                <a:lnTo>
                  <a:pt x="119956" y="392153"/>
                </a:lnTo>
                <a:lnTo>
                  <a:pt x="115794" y="392153"/>
                </a:lnTo>
                <a:lnTo>
                  <a:pt x="111578" y="385462"/>
                </a:lnTo>
                <a:close/>
                <a:moveTo>
                  <a:pt x="137378" y="385462"/>
                </a:moveTo>
                <a:lnTo>
                  <a:pt x="133162" y="392153"/>
                </a:lnTo>
                <a:lnTo>
                  <a:pt x="129000" y="392153"/>
                </a:lnTo>
                <a:lnTo>
                  <a:pt x="135311" y="382306"/>
                </a:lnTo>
                <a:lnTo>
                  <a:pt x="129408" y="373112"/>
                </a:lnTo>
                <a:lnTo>
                  <a:pt x="133570" y="373112"/>
                </a:lnTo>
                <a:lnTo>
                  <a:pt x="137378" y="379097"/>
                </a:lnTo>
                <a:lnTo>
                  <a:pt x="141186" y="373112"/>
                </a:lnTo>
                <a:lnTo>
                  <a:pt x="145348" y="373112"/>
                </a:lnTo>
                <a:lnTo>
                  <a:pt x="139445" y="382306"/>
                </a:lnTo>
                <a:lnTo>
                  <a:pt x="145756" y="392153"/>
                </a:lnTo>
                <a:lnTo>
                  <a:pt x="141594" y="392153"/>
                </a:lnTo>
                <a:lnTo>
                  <a:pt x="137378" y="385462"/>
                </a:lnTo>
                <a:close/>
                <a:moveTo>
                  <a:pt x="163178" y="385462"/>
                </a:moveTo>
                <a:lnTo>
                  <a:pt x="158962" y="392153"/>
                </a:lnTo>
                <a:lnTo>
                  <a:pt x="154800" y="392153"/>
                </a:lnTo>
                <a:lnTo>
                  <a:pt x="161111" y="382306"/>
                </a:lnTo>
                <a:lnTo>
                  <a:pt x="155208" y="373112"/>
                </a:lnTo>
                <a:lnTo>
                  <a:pt x="159370" y="373112"/>
                </a:lnTo>
                <a:lnTo>
                  <a:pt x="163178" y="379097"/>
                </a:lnTo>
                <a:lnTo>
                  <a:pt x="166986" y="373112"/>
                </a:lnTo>
                <a:lnTo>
                  <a:pt x="171148" y="373112"/>
                </a:lnTo>
                <a:lnTo>
                  <a:pt x="165245" y="382306"/>
                </a:lnTo>
                <a:lnTo>
                  <a:pt x="171556" y="392153"/>
                </a:lnTo>
                <a:lnTo>
                  <a:pt x="167394" y="392153"/>
                </a:lnTo>
                <a:lnTo>
                  <a:pt x="163178" y="385462"/>
                </a:lnTo>
                <a:close/>
                <a:moveTo>
                  <a:pt x="188978" y="385462"/>
                </a:moveTo>
                <a:lnTo>
                  <a:pt x="184762" y="392153"/>
                </a:lnTo>
                <a:lnTo>
                  <a:pt x="180601" y="392153"/>
                </a:lnTo>
                <a:lnTo>
                  <a:pt x="186911" y="382306"/>
                </a:lnTo>
                <a:lnTo>
                  <a:pt x="181009" y="373112"/>
                </a:lnTo>
                <a:lnTo>
                  <a:pt x="185170" y="373112"/>
                </a:lnTo>
                <a:lnTo>
                  <a:pt x="188978" y="379097"/>
                </a:lnTo>
                <a:lnTo>
                  <a:pt x="192786" y="373112"/>
                </a:lnTo>
                <a:lnTo>
                  <a:pt x="196948" y="373112"/>
                </a:lnTo>
                <a:lnTo>
                  <a:pt x="191045" y="382306"/>
                </a:lnTo>
                <a:lnTo>
                  <a:pt x="197356" y="392153"/>
                </a:lnTo>
                <a:lnTo>
                  <a:pt x="193194" y="392153"/>
                </a:lnTo>
                <a:lnTo>
                  <a:pt x="188978" y="385462"/>
                </a:lnTo>
                <a:close/>
                <a:moveTo>
                  <a:pt x="214778" y="385462"/>
                </a:moveTo>
                <a:lnTo>
                  <a:pt x="210562" y="392153"/>
                </a:lnTo>
                <a:lnTo>
                  <a:pt x="206401" y="392153"/>
                </a:lnTo>
                <a:lnTo>
                  <a:pt x="212711" y="382306"/>
                </a:lnTo>
                <a:lnTo>
                  <a:pt x="206809" y="373112"/>
                </a:lnTo>
                <a:lnTo>
                  <a:pt x="210970" y="373112"/>
                </a:lnTo>
                <a:lnTo>
                  <a:pt x="214778" y="379097"/>
                </a:lnTo>
                <a:lnTo>
                  <a:pt x="218586" y="373112"/>
                </a:lnTo>
                <a:lnTo>
                  <a:pt x="222748" y="373112"/>
                </a:lnTo>
                <a:lnTo>
                  <a:pt x="216846" y="382306"/>
                </a:lnTo>
                <a:lnTo>
                  <a:pt x="223156" y="392153"/>
                </a:lnTo>
                <a:lnTo>
                  <a:pt x="218994" y="392153"/>
                </a:lnTo>
                <a:lnTo>
                  <a:pt x="214778" y="385462"/>
                </a:lnTo>
                <a:close/>
                <a:moveTo>
                  <a:pt x="240578" y="385462"/>
                </a:moveTo>
                <a:lnTo>
                  <a:pt x="236362" y="392153"/>
                </a:lnTo>
                <a:lnTo>
                  <a:pt x="232201" y="392153"/>
                </a:lnTo>
                <a:lnTo>
                  <a:pt x="238511" y="382306"/>
                </a:lnTo>
                <a:lnTo>
                  <a:pt x="232609" y="373112"/>
                </a:lnTo>
                <a:lnTo>
                  <a:pt x="236770" y="373112"/>
                </a:lnTo>
                <a:lnTo>
                  <a:pt x="240578" y="379097"/>
                </a:lnTo>
                <a:lnTo>
                  <a:pt x="244386" y="373112"/>
                </a:lnTo>
                <a:lnTo>
                  <a:pt x="248548" y="373112"/>
                </a:lnTo>
                <a:lnTo>
                  <a:pt x="242646" y="382306"/>
                </a:lnTo>
                <a:lnTo>
                  <a:pt x="248956" y="392153"/>
                </a:lnTo>
                <a:lnTo>
                  <a:pt x="244794" y="392153"/>
                </a:lnTo>
                <a:lnTo>
                  <a:pt x="240578" y="385462"/>
                </a:lnTo>
                <a:close/>
                <a:moveTo>
                  <a:pt x="266378" y="385462"/>
                </a:moveTo>
                <a:lnTo>
                  <a:pt x="262162" y="392153"/>
                </a:lnTo>
                <a:lnTo>
                  <a:pt x="258001" y="392153"/>
                </a:lnTo>
                <a:lnTo>
                  <a:pt x="264311" y="382306"/>
                </a:lnTo>
                <a:lnTo>
                  <a:pt x="258409" y="373112"/>
                </a:lnTo>
                <a:lnTo>
                  <a:pt x="262570" y="373112"/>
                </a:lnTo>
                <a:lnTo>
                  <a:pt x="266378" y="379097"/>
                </a:lnTo>
                <a:lnTo>
                  <a:pt x="270187" y="373112"/>
                </a:lnTo>
                <a:lnTo>
                  <a:pt x="274348" y="373112"/>
                </a:lnTo>
                <a:lnTo>
                  <a:pt x="268446" y="382306"/>
                </a:lnTo>
                <a:lnTo>
                  <a:pt x="274756" y="392153"/>
                </a:lnTo>
                <a:lnTo>
                  <a:pt x="270595" y="392153"/>
                </a:lnTo>
                <a:lnTo>
                  <a:pt x="266378" y="385462"/>
                </a:lnTo>
                <a:close/>
                <a:moveTo>
                  <a:pt x="292179" y="385462"/>
                </a:moveTo>
                <a:lnTo>
                  <a:pt x="287962" y="392153"/>
                </a:lnTo>
                <a:lnTo>
                  <a:pt x="283801" y="392153"/>
                </a:lnTo>
                <a:lnTo>
                  <a:pt x="290111" y="382306"/>
                </a:lnTo>
                <a:lnTo>
                  <a:pt x="284209" y="373112"/>
                </a:lnTo>
                <a:lnTo>
                  <a:pt x="288370" y="373112"/>
                </a:lnTo>
                <a:lnTo>
                  <a:pt x="292179" y="379097"/>
                </a:lnTo>
                <a:lnTo>
                  <a:pt x="295987" y="373112"/>
                </a:lnTo>
                <a:lnTo>
                  <a:pt x="300148" y="373112"/>
                </a:lnTo>
                <a:lnTo>
                  <a:pt x="294246" y="382306"/>
                </a:lnTo>
                <a:lnTo>
                  <a:pt x="300556" y="392153"/>
                </a:lnTo>
                <a:lnTo>
                  <a:pt x="296395" y="392153"/>
                </a:lnTo>
                <a:lnTo>
                  <a:pt x="292179" y="385462"/>
                </a:lnTo>
                <a:close/>
                <a:moveTo>
                  <a:pt x="317979" y="385462"/>
                </a:moveTo>
                <a:lnTo>
                  <a:pt x="313762" y="392153"/>
                </a:lnTo>
                <a:lnTo>
                  <a:pt x="309601" y="392153"/>
                </a:lnTo>
                <a:lnTo>
                  <a:pt x="315911" y="382306"/>
                </a:lnTo>
                <a:lnTo>
                  <a:pt x="310009" y="373112"/>
                </a:lnTo>
                <a:lnTo>
                  <a:pt x="314170" y="373112"/>
                </a:lnTo>
                <a:lnTo>
                  <a:pt x="317979" y="379097"/>
                </a:lnTo>
                <a:lnTo>
                  <a:pt x="321787" y="373112"/>
                </a:lnTo>
                <a:lnTo>
                  <a:pt x="325948" y="373112"/>
                </a:lnTo>
                <a:lnTo>
                  <a:pt x="320046" y="382306"/>
                </a:lnTo>
                <a:lnTo>
                  <a:pt x="326356" y="392153"/>
                </a:lnTo>
                <a:lnTo>
                  <a:pt x="322195" y="392153"/>
                </a:lnTo>
                <a:lnTo>
                  <a:pt x="317979" y="385462"/>
                </a:lnTo>
                <a:close/>
                <a:moveTo>
                  <a:pt x="343779" y="385462"/>
                </a:moveTo>
                <a:lnTo>
                  <a:pt x="339563" y="392153"/>
                </a:lnTo>
                <a:lnTo>
                  <a:pt x="335401" y="392153"/>
                </a:lnTo>
                <a:lnTo>
                  <a:pt x="341711" y="382306"/>
                </a:lnTo>
                <a:lnTo>
                  <a:pt x="335809" y="373112"/>
                </a:lnTo>
                <a:lnTo>
                  <a:pt x="339971" y="373112"/>
                </a:lnTo>
                <a:lnTo>
                  <a:pt x="343779" y="379097"/>
                </a:lnTo>
                <a:lnTo>
                  <a:pt x="347587" y="373112"/>
                </a:lnTo>
                <a:lnTo>
                  <a:pt x="351748" y="373112"/>
                </a:lnTo>
                <a:lnTo>
                  <a:pt x="345846" y="382306"/>
                </a:lnTo>
                <a:lnTo>
                  <a:pt x="352156" y="392153"/>
                </a:lnTo>
                <a:lnTo>
                  <a:pt x="347995" y="392153"/>
                </a:lnTo>
                <a:lnTo>
                  <a:pt x="343779" y="385462"/>
                </a:lnTo>
                <a:close/>
                <a:moveTo>
                  <a:pt x="369579" y="385462"/>
                </a:moveTo>
                <a:lnTo>
                  <a:pt x="365363" y="392153"/>
                </a:lnTo>
                <a:lnTo>
                  <a:pt x="361201" y="392153"/>
                </a:lnTo>
                <a:lnTo>
                  <a:pt x="367511" y="382306"/>
                </a:lnTo>
                <a:lnTo>
                  <a:pt x="361609" y="373112"/>
                </a:lnTo>
                <a:lnTo>
                  <a:pt x="365771" y="373112"/>
                </a:lnTo>
                <a:lnTo>
                  <a:pt x="369579" y="379097"/>
                </a:lnTo>
                <a:lnTo>
                  <a:pt x="373387" y="373112"/>
                </a:lnTo>
                <a:lnTo>
                  <a:pt x="377548" y="373112"/>
                </a:lnTo>
                <a:lnTo>
                  <a:pt x="371646" y="382306"/>
                </a:lnTo>
                <a:lnTo>
                  <a:pt x="377956" y="392153"/>
                </a:lnTo>
                <a:lnTo>
                  <a:pt x="373795" y="392153"/>
                </a:lnTo>
                <a:lnTo>
                  <a:pt x="369579" y="385462"/>
                </a:lnTo>
                <a:close/>
                <a:moveTo>
                  <a:pt x="395379" y="385462"/>
                </a:moveTo>
                <a:lnTo>
                  <a:pt x="391163" y="392153"/>
                </a:lnTo>
                <a:lnTo>
                  <a:pt x="387001" y="392153"/>
                </a:lnTo>
                <a:lnTo>
                  <a:pt x="393312" y="382306"/>
                </a:lnTo>
                <a:lnTo>
                  <a:pt x="387409" y="373112"/>
                </a:lnTo>
                <a:lnTo>
                  <a:pt x="391571" y="373112"/>
                </a:lnTo>
                <a:lnTo>
                  <a:pt x="395379" y="379097"/>
                </a:lnTo>
                <a:lnTo>
                  <a:pt x="399187" y="373112"/>
                </a:lnTo>
                <a:lnTo>
                  <a:pt x="403348" y="373112"/>
                </a:lnTo>
                <a:lnTo>
                  <a:pt x="397446" y="382306"/>
                </a:lnTo>
                <a:lnTo>
                  <a:pt x="403756" y="392153"/>
                </a:lnTo>
                <a:lnTo>
                  <a:pt x="399595" y="392153"/>
                </a:lnTo>
                <a:lnTo>
                  <a:pt x="395379" y="385462"/>
                </a:lnTo>
                <a:close/>
                <a:moveTo>
                  <a:pt x="421179" y="385462"/>
                </a:moveTo>
                <a:lnTo>
                  <a:pt x="416963" y="392153"/>
                </a:lnTo>
                <a:lnTo>
                  <a:pt x="412801" y="392153"/>
                </a:lnTo>
                <a:lnTo>
                  <a:pt x="419112" y="382306"/>
                </a:lnTo>
                <a:lnTo>
                  <a:pt x="413209" y="373112"/>
                </a:lnTo>
                <a:lnTo>
                  <a:pt x="417371" y="373112"/>
                </a:lnTo>
                <a:lnTo>
                  <a:pt x="421179" y="379097"/>
                </a:lnTo>
                <a:lnTo>
                  <a:pt x="424987" y="373112"/>
                </a:lnTo>
                <a:lnTo>
                  <a:pt x="429149" y="373112"/>
                </a:lnTo>
                <a:lnTo>
                  <a:pt x="423246" y="382306"/>
                </a:lnTo>
                <a:lnTo>
                  <a:pt x="429557" y="392153"/>
                </a:lnTo>
                <a:lnTo>
                  <a:pt x="425395" y="392153"/>
                </a:lnTo>
                <a:lnTo>
                  <a:pt x="421179" y="385462"/>
                </a:lnTo>
                <a:close/>
                <a:moveTo>
                  <a:pt x="446979" y="385462"/>
                </a:moveTo>
                <a:lnTo>
                  <a:pt x="442763" y="392153"/>
                </a:lnTo>
                <a:lnTo>
                  <a:pt x="438601" y="392153"/>
                </a:lnTo>
                <a:lnTo>
                  <a:pt x="444912" y="382306"/>
                </a:lnTo>
                <a:lnTo>
                  <a:pt x="439009" y="373112"/>
                </a:lnTo>
                <a:lnTo>
                  <a:pt x="443171" y="373112"/>
                </a:lnTo>
                <a:lnTo>
                  <a:pt x="446979" y="379097"/>
                </a:lnTo>
                <a:lnTo>
                  <a:pt x="450787" y="373112"/>
                </a:lnTo>
                <a:lnTo>
                  <a:pt x="454949" y="373112"/>
                </a:lnTo>
                <a:lnTo>
                  <a:pt x="449046" y="382306"/>
                </a:lnTo>
                <a:lnTo>
                  <a:pt x="455357" y="392153"/>
                </a:lnTo>
                <a:lnTo>
                  <a:pt x="451195" y="392153"/>
                </a:lnTo>
                <a:lnTo>
                  <a:pt x="446979" y="385462"/>
                </a:lnTo>
                <a:close/>
                <a:moveTo>
                  <a:pt x="472779" y="385462"/>
                </a:moveTo>
                <a:lnTo>
                  <a:pt x="468563" y="392153"/>
                </a:lnTo>
                <a:lnTo>
                  <a:pt x="464401" y="392153"/>
                </a:lnTo>
                <a:lnTo>
                  <a:pt x="470712" y="382306"/>
                </a:lnTo>
                <a:lnTo>
                  <a:pt x="464809" y="373112"/>
                </a:lnTo>
                <a:lnTo>
                  <a:pt x="468971" y="373112"/>
                </a:lnTo>
                <a:lnTo>
                  <a:pt x="472779" y="379097"/>
                </a:lnTo>
                <a:lnTo>
                  <a:pt x="476587" y="373112"/>
                </a:lnTo>
                <a:lnTo>
                  <a:pt x="480749" y="373112"/>
                </a:lnTo>
                <a:lnTo>
                  <a:pt x="474846" y="382306"/>
                </a:lnTo>
                <a:lnTo>
                  <a:pt x="481157" y="392153"/>
                </a:lnTo>
                <a:lnTo>
                  <a:pt x="476995" y="392153"/>
                </a:lnTo>
                <a:lnTo>
                  <a:pt x="472779" y="385462"/>
                </a:lnTo>
                <a:close/>
                <a:moveTo>
                  <a:pt x="498579" y="385462"/>
                </a:moveTo>
                <a:lnTo>
                  <a:pt x="494363" y="392153"/>
                </a:lnTo>
                <a:lnTo>
                  <a:pt x="490201" y="392153"/>
                </a:lnTo>
                <a:lnTo>
                  <a:pt x="496512" y="382306"/>
                </a:lnTo>
                <a:lnTo>
                  <a:pt x="490609" y="373112"/>
                </a:lnTo>
                <a:lnTo>
                  <a:pt x="494771" y="373112"/>
                </a:lnTo>
                <a:lnTo>
                  <a:pt x="498579" y="379097"/>
                </a:lnTo>
                <a:lnTo>
                  <a:pt x="502387" y="373112"/>
                </a:lnTo>
                <a:lnTo>
                  <a:pt x="506549" y="373112"/>
                </a:lnTo>
                <a:lnTo>
                  <a:pt x="500646" y="382306"/>
                </a:lnTo>
                <a:lnTo>
                  <a:pt x="506957" y="392153"/>
                </a:lnTo>
                <a:lnTo>
                  <a:pt x="502795" y="392153"/>
                </a:lnTo>
                <a:lnTo>
                  <a:pt x="498579" y="385462"/>
                </a:lnTo>
                <a:close/>
                <a:moveTo>
                  <a:pt x="8378" y="414163"/>
                </a:moveTo>
                <a:lnTo>
                  <a:pt x="4162" y="420854"/>
                </a:lnTo>
                <a:lnTo>
                  <a:pt x="0" y="420854"/>
                </a:lnTo>
                <a:lnTo>
                  <a:pt x="6310" y="411007"/>
                </a:lnTo>
                <a:lnTo>
                  <a:pt x="408" y="401813"/>
                </a:lnTo>
                <a:lnTo>
                  <a:pt x="4570" y="401813"/>
                </a:lnTo>
                <a:lnTo>
                  <a:pt x="8378" y="407798"/>
                </a:lnTo>
                <a:lnTo>
                  <a:pt x="12186" y="401813"/>
                </a:lnTo>
                <a:lnTo>
                  <a:pt x="16347" y="401813"/>
                </a:lnTo>
                <a:lnTo>
                  <a:pt x="10445" y="411007"/>
                </a:lnTo>
                <a:lnTo>
                  <a:pt x="16755" y="420854"/>
                </a:lnTo>
                <a:lnTo>
                  <a:pt x="12594" y="420854"/>
                </a:lnTo>
                <a:lnTo>
                  <a:pt x="8378" y="414163"/>
                </a:lnTo>
                <a:close/>
                <a:moveTo>
                  <a:pt x="34178" y="414163"/>
                </a:moveTo>
                <a:lnTo>
                  <a:pt x="29962" y="420854"/>
                </a:lnTo>
                <a:lnTo>
                  <a:pt x="25800" y="420854"/>
                </a:lnTo>
                <a:lnTo>
                  <a:pt x="32110" y="411007"/>
                </a:lnTo>
                <a:lnTo>
                  <a:pt x="26208" y="401813"/>
                </a:lnTo>
                <a:lnTo>
                  <a:pt x="30370" y="401813"/>
                </a:lnTo>
                <a:lnTo>
                  <a:pt x="34178" y="407798"/>
                </a:lnTo>
                <a:lnTo>
                  <a:pt x="37986" y="401813"/>
                </a:lnTo>
                <a:lnTo>
                  <a:pt x="42147" y="401813"/>
                </a:lnTo>
                <a:lnTo>
                  <a:pt x="36245" y="411007"/>
                </a:lnTo>
                <a:lnTo>
                  <a:pt x="42555" y="420854"/>
                </a:lnTo>
                <a:lnTo>
                  <a:pt x="38394" y="420854"/>
                </a:lnTo>
                <a:lnTo>
                  <a:pt x="34178" y="414163"/>
                </a:lnTo>
                <a:close/>
                <a:moveTo>
                  <a:pt x="59978" y="414163"/>
                </a:moveTo>
                <a:lnTo>
                  <a:pt x="55762" y="420854"/>
                </a:lnTo>
                <a:lnTo>
                  <a:pt x="51600" y="420854"/>
                </a:lnTo>
                <a:lnTo>
                  <a:pt x="57911" y="411007"/>
                </a:lnTo>
                <a:lnTo>
                  <a:pt x="52008" y="401813"/>
                </a:lnTo>
                <a:lnTo>
                  <a:pt x="56170" y="401813"/>
                </a:lnTo>
                <a:lnTo>
                  <a:pt x="59978" y="407798"/>
                </a:lnTo>
                <a:lnTo>
                  <a:pt x="63786" y="401813"/>
                </a:lnTo>
                <a:lnTo>
                  <a:pt x="67948" y="401813"/>
                </a:lnTo>
                <a:lnTo>
                  <a:pt x="62045" y="411007"/>
                </a:lnTo>
                <a:lnTo>
                  <a:pt x="68356" y="420854"/>
                </a:lnTo>
                <a:lnTo>
                  <a:pt x="64194" y="420854"/>
                </a:lnTo>
                <a:lnTo>
                  <a:pt x="59978" y="414163"/>
                </a:lnTo>
                <a:close/>
                <a:moveTo>
                  <a:pt x="85778" y="414163"/>
                </a:moveTo>
                <a:lnTo>
                  <a:pt x="81562" y="420854"/>
                </a:lnTo>
                <a:lnTo>
                  <a:pt x="77400" y="420854"/>
                </a:lnTo>
                <a:lnTo>
                  <a:pt x="83711" y="411007"/>
                </a:lnTo>
                <a:lnTo>
                  <a:pt x="77808" y="401813"/>
                </a:lnTo>
                <a:lnTo>
                  <a:pt x="81970" y="401813"/>
                </a:lnTo>
                <a:lnTo>
                  <a:pt x="85778" y="407798"/>
                </a:lnTo>
                <a:lnTo>
                  <a:pt x="89586" y="401813"/>
                </a:lnTo>
                <a:lnTo>
                  <a:pt x="93748" y="401813"/>
                </a:lnTo>
                <a:lnTo>
                  <a:pt x="87845" y="411007"/>
                </a:lnTo>
                <a:lnTo>
                  <a:pt x="94156" y="420854"/>
                </a:lnTo>
                <a:lnTo>
                  <a:pt x="89994" y="420854"/>
                </a:lnTo>
                <a:lnTo>
                  <a:pt x="85778" y="414163"/>
                </a:lnTo>
                <a:close/>
                <a:moveTo>
                  <a:pt x="111578" y="414163"/>
                </a:moveTo>
                <a:lnTo>
                  <a:pt x="107362" y="420854"/>
                </a:lnTo>
                <a:lnTo>
                  <a:pt x="103200" y="420854"/>
                </a:lnTo>
                <a:lnTo>
                  <a:pt x="109511" y="411007"/>
                </a:lnTo>
                <a:lnTo>
                  <a:pt x="103608" y="401813"/>
                </a:lnTo>
                <a:lnTo>
                  <a:pt x="107770" y="401813"/>
                </a:lnTo>
                <a:lnTo>
                  <a:pt x="111578" y="407798"/>
                </a:lnTo>
                <a:lnTo>
                  <a:pt x="115386" y="401813"/>
                </a:lnTo>
                <a:lnTo>
                  <a:pt x="119548" y="401813"/>
                </a:lnTo>
                <a:lnTo>
                  <a:pt x="113645" y="411007"/>
                </a:lnTo>
                <a:lnTo>
                  <a:pt x="119956" y="420854"/>
                </a:lnTo>
                <a:lnTo>
                  <a:pt x="115794" y="420854"/>
                </a:lnTo>
                <a:lnTo>
                  <a:pt x="111578" y="414163"/>
                </a:lnTo>
                <a:close/>
                <a:moveTo>
                  <a:pt x="137378" y="414163"/>
                </a:moveTo>
                <a:lnTo>
                  <a:pt x="133162" y="420854"/>
                </a:lnTo>
                <a:lnTo>
                  <a:pt x="129000" y="420854"/>
                </a:lnTo>
                <a:lnTo>
                  <a:pt x="135311" y="411007"/>
                </a:lnTo>
                <a:lnTo>
                  <a:pt x="129408" y="401813"/>
                </a:lnTo>
                <a:lnTo>
                  <a:pt x="133570" y="401813"/>
                </a:lnTo>
                <a:lnTo>
                  <a:pt x="137378" y="407798"/>
                </a:lnTo>
                <a:lnTo>
                  <a:pt x="141186" y="401813"/>
                </a:lnTo>
                <a:lnTo>
                  <a:pt x="145348" y="401813"/>
                </a:lnTo>
                <a:lnTo>
                  <a:pt x="139445" y="411007"/>
                </a:lnTo>
                <a:lnTo>
                  <a:pt x="145756" y="420854"/>
                </a:lnTo>
                <a:lnTo>
                  <a:pt x="141594" y="420854"/>
                </a:lnTo>
                <a:lnTo>
                  <a:pt x="137378" y="414163"/>
                </a:lnTo>
                <a:close/>
                <a:moveTo>
                  <a:pt x="163178" y="414163"/>
                </a:moveTo>
                <a:lnTo>
                  <a:pt x="158962" y="420854"/>
                </a:lnTo>
                <a:lnTo>
                  <a:pt x="154800" y="420854"/>
                </a:lnTo>
                <a:lnTo>
                  <a:pt x="161111" y="411007"/>
                </a:lnTo>
                <a:lnTo>
                  <a:pt x="155208" y="401813"/>
                </a:lnTo>
                <a:lnTo>
                  <a:pt x="159370" y="401813"/>
                </a:lnTo>
                <a:lnTo>
                  <a:pt x="163178" y="407798"/>
                </a:lnTo>
                <a:lnTo>
                  <a:pt x="166986" y="401813"/>
                </a:lnTo>
                <a:lnTo>
                  <a:pt x="171148" y="401813"/>
                </a:lnTo>
                <a:lnTo>
                  <a:pt x="165245" y="411007"/>
                </a:lnTo>
                <a:lnTo>
                  <a:pt x="171556" y="420854"/>
                </a:lnTo>
                <a:lnTo>
                  <a:pt x="167394" y="420854"/>
                </a:lnTo>
                <a:lnTo>
                  <a:pt x="163178" y="414163"/>
                </a:lnTo>
                <a:close/>
                <a:moveTo>
                  <a:pt x="188978" y="414163"/>
                </a:moveTo>
                <a:lnTo>
                  <a:pt x="184762" y="420854"/>
                </a:lnTo>
                <a:lnTo>
                  <a:pt x="180601" y="420854"/>
                </a:lnTo>
                <a:lnTo>
                  <a:pt x="186911" y="411007"/>
                </a:lnTo>
                <a:lnTo>
                  <a:pt x="181009" y="401813"/>
                </a:lnTo>
                <a:lnTo>
                  <a:pt x="185170" y="401813"/>
                </a:lnTo>
                <a:lnTo>
                  <a:pt x="188978" y="407798"/>
                </a:lnTo>
                <a:lnTo>
                  <a:pt x="192786" y="401813"/>
                </a:lnTo>
                <a:lnTo>
                  <a:pt x="196948" y="401813"/>
                </a:lnTo>
                <a:lnTo>
                  <a:pt x="191045" y="411007"/>
                </a:lnTo>
                <a:lnTo>
                  <a:pt x="197356" y="420854"/>
                </a:lnTo>
                <a:lnTo>
                  <a:pt x="193194" y="420854"/>
                </a:lnTo>
                <a:lnTo>
                  <a:pt x="188978" y="414163"/>
                </a:lnTo>
                <a:close/>
                <a:moveTo>
                  <a:pt x="214778" y="414163"/>
                </a:moveTo>
                <a:lnTo>
                  <a:pt x="210562" y="420854"/>
                </a:lnTo>
                <a:lnTo>
                  <a:pt x="206401" y="420854"/>
                </a:lnTo>
                <a:lnTo>
                  <a:pt x="212711" y="411007"/>
                </a:lnTo>
                <a:lnTo>
                  <a:pt x="206809" y="401813"/>
                </a:lnTo>
                <a:lnTo>
                  <a:pt x="210970" y="401813"/>
                </a:lnTo>
                <a:lnTo>
                  <a:pt x="214778" y="407798"/>
                </a:lnTo>
                <a:lnTo>
                  <a:pt x="218586" y="401813"/>
                </a:lnTo>
                <a:lnTo>
                  <a:pt x="222748" y="401813"/>
                </a:lnTo>
                <a:lnTo>
                  <a:pt x="216846" y="411007"/>
                </a:lnTo>
                <a:lnTo>
                  <a:pt x="223156" y="420854"/>
                </a:lnTo>
                <a:lnTo>
                  <a:pt x="218994" y="420854"/>
                </a:lnTo>
                <a:lnTo>
                  <a:pt x="214778" y="414163"/>
                </a:lnTo>
                <a:close/>
                <a:moveTo>
                  <a:pt x="240578" y="414163"/>
                </a:moveTo>
                <a:lnTo>
                  <a:pt x="236362" y="420854"/>
                </a:lnTo>
                <a:lnTo>
                  <a:pt x="232201" y="420854"/>
                </a:lnTo>
                <a:lnTo>
                  <a:pt x="238511" y="411007"/>
                </a:lnTo>
                <a:lnTo>
                  <a:pt x="232609" y="401813"/>
                </a:lnTo>
                <a:lnTo>
                  <a:pt x="236770" y="401813"/>
                </a:lnTo>
                <a:lnTo>
                  <a:pt x="240578" y="407798"/>
                </a:lnTo>
                <a:lnTo>
                  <a:pt x="244386" y="401813"/>
                </a:lnTo>
                <a:lnTo>
                  <a:pt x="248548" y="401813"/>
                </a:lnTo>
                <a:lnTo>
                  <a:pt x="242646" y="411007"/>
                </a:lnTo>
                <a:lnTo>
                  <a:pt x="248956" y="420854"/>
                </a:lnTo>
                <a:lnTo>
                  <a:pt x="244794" y="420854"/>
                </a:lnTo>
                <a:lnTo>
                  <a:pt x="240578" y="414163"/>
                </a:lnTo>
                <a:close/>
                <a:moveTo>
                  <a:pt x="266378" y="414163"/>
                </a:moveTo>
                <a:lnTo>
                  <a:pt x="262162" y="420854"/>
                </a:lnTo>
                <a:lnTo>
                  <a:pt x="258001" y="420854"/>
                </a:lnTo>
                <a:lnTo>
                  <a:pt x="264311" y="411007"/>
                </a:lnTo>
                <a:lnTo>
                  <a:pt x="258409" y="401813"/>
                </a:lnTo>
                <a:lnTo>
                  <a:pt x="262570" y="401813"/>
                </a:lnTo>
                <a:lnTo>
                  <a:pt x="266378" y="407798"/>
                </a:lnTo>
                <a:lnTo>
                  <a:pt x="270187" y="401813"/>
                </a:lnTo>
                <a:lnTo>
                  <a:pt x="274348" y="401813"/>
                </a:lnTo>
                <a:lnTo>
                  <a:pt x="268446" y="411007"/>
                </a:lnTo>
                <a:lnTo>
                  <a:pt x="274756" y="420854"/>
                </a:lnTo>
                <a:lnTo>
                  <a:pt x="270595" y="420854"/>
                </a:lnTo>
                <a:lnTo>
                  <a:pt x="266378" y="414163"/>
                </a:lnTo>
                <a:close/>
                <a:moveTo>
                  <a:pt x="292179" y="414163"/>
                </a:moveTo>
                <a:lnTo>
                  <a:pt x="287962" y="420854"/>
                </a:lnTo>
                <a:lnTo>
                  <a:pt x="283801" y="420854"/>
                </a:lnTo>
                <a:lnTo>
                  <a:pt x="290111" y="411007"/>
                </a:lnTo>
                <a:lnTo>
                  <a:pt x="284209" y="401813"/>
                </a:lnTo>
                <a:lnTo>
                  <a:pt x="288370" y="401813"/>
                </a:lnTo>
                <a:lnTo>
                  <a:pt x="292179" y="407798"/>
                </a:lnTo>
                <a:lnTo>
                  <a:pt x="295987" y="401813"/>
                </a:lnTo>
                <a:lnTo>
                  <a:pt x="300148" y="401813"/>
                </a:lnTo>
                <a:lnTo>
                  <a:pt x="294246" y="411007"/>
                </a:lnTo>
                <a:lnTo>
                  <a:pt x="300556" y="420854"/>
                </a:lnTo>
                <a:lnTo>
                  <a:pt x="296395" y="420854"/>
                </a:lnTo>
                <a:lnTo>
                  <a:pt x="292179" y="414163"/>
                </a:lnTo>
                <a:close/>
                <a:moveTo>
                  <a:pt x="317979" y="414163"/>
                </a:moveTo>
                <a:lnTo>
                  <a:pt x="313762" y="420854"/>
                </a:lnTo>
                <a:lnTo>
                  <a:pt x="309601" y="420854"/>
                </a:lnTo>
                <a:lnTo>
                  <a:pt x="315911" y="411007"/>
                </a:lnTo>
                <a:lnTo>
                  <a:pt x="310009" y="401813"/>
                </a:lnTo>
                <a:lnTo>
                  <a:pt x="314170" y="401813"/>
                </a:lnTo>
                <a:lnTo>
                  <a:pt x="317979" y="407798"/>
                </a:lnTo>
                <a:lnTo>
                  <a:pt x="321787" y="401813"/>
                </a:lnTo>
                <a:lnTo>
                  <a:pt x="325948" y="401813"/>
                </a:lnTo>
                <a:lnTo>
                  <a:pt x="320046" y="411007"/>
                </a:lnTo>
                <a:lnTo>
                  <a:pt x="326356" y="420854"/>
                </a:lnTo>
                <a:lnTo>
                  <a:pt x="322195" y="420854"/>
                </a:lnTo>
                <a:lnTo>
                  <a:pt x="317979" y="414163"/>
                </a:lnTo>
                <a:close/>
                <a:moveTo>
                  <a:pt x="343779" y="414163"/>
                </a:moveTo>
                <a:lnTo>
                  <a:pt x="339563" y="420854"/>
                </a:lnTo>
                <a:lnTo>
                  <a:pt x="335401" y="420854"/>
                </a:lnTo>
                <a:lnTo>
                  <a:pt x="341711" y="411007"/>
                </a:lnTo>
                <a:lnTo>
                  <a:pt x="335809" y="401813"/>
                </a:lnTo>
                <a:lnTo>
                  <a:pt x="339971" y="401813"/>
                </a:lnTo>
                <a:lnTo>
                  <a:pt x="343779" y="407798"/>
                </a:lnTo>
                <a:lnTo>
                  <a:pt x="347587" y="401813"/>
                </a:lnTo>
                <a:lnTo>
                  <a:pt x="351748" y="401813"/>
                </a:lnTo>
                <a:lnTo>
                  <a:pt x="345846" y="411007"/>
                </a:lnTo>
                <a:lnTo>
                  <a:pt x="352156" y="420854"/>
                </a:lnTo>
                <a:lnTo>
                  <a:pt x="347995" y="420854"/>
                </a:lnTo>
                <a:lnTo>
                  <a:pt x="343779" y="414163"/>
                </a:lnTo>
                <a:close/>
                <a:moveTo>
                  <a:pt x="369579" y="414163"/>
                </a:moveTo>
                <a:lnTo>
                  <a:pt x="365363" y="420854"/>
                </a:lnTo>
                <a:lnTo>
                  <a:pt x="361201" y="420854"/>
                </a:lnTo>
                <a:lnTo>
                  <a:pt x="367511" y="411007"/>
                </a:lnTo>
                <a:lnTo>
                  <a:pt x="361609" y="401813"/>
                </a:lnTo>
                <a:lnTo>
                  <a:pt x="365771" y="401813"/>
                </a:lnTo>
                <a:lnTo>
                  <a:pt x="369579" y="407798"/>
                </a:lnTo>
                <a:lnTo>
                  <a:pt x="373387" y="401813"/>
                </a:lnTo>
                <a:lnTo>
                  <a:pt x="377548" y="401813"/>
                </a:lnTo>
                <a:lnTo>
                  <a:pt x="371646" y="411007"/>
                </a:lnTo>
                <a:lnTo>
                  <a:pt x="377956" y="420854"/>
                </a:lnTo>
                <a:lnTo>
                  <a:pt x="373795" y="420854"/>
                </a:lnTo>
                <a:lnTo>
                  <a:pt x="369579" y="414163"/>
                </a:lnTo>
                <a:close/>
                <a:moveTo>
                  <a:pt x="395379" y="414163"/>
                </a:moveTo>
                <a:lnTo>
                  <a:pt x="391163" y="420854"/>
                </a:lnTo>
                <a:lnTo>
                  <a:pt x="387001" y="420854"/>
                </a:lnTo>
                <a:lnTo>
                  <a:pt x="393312" y="411007"/>
                </a:lnTo>
                <a:lnTo>
                  <a:pt x="387409" y="401813"/>
                </a:lnTo>
                <a:lnTo>
                  <a:pt x="391571" y="401813"/>
                </a:lnTo>
                <a:lnTo>
                  <a:pt x="395379" y="407798"/>
                </a:lnTo>
                <a:lnTo>
                  <a:pt x="399187" y="401813"/>
                </a:lnTo>
                <a:lnTo>
                  <a:pt x="403348" y="401813"/>
                </a:lnTo>
                <a:lnTo>
                  <a:pt x="397446" y="411007"/>
                </a:lnTo>
                <a:lnTo>
                  <a:pt x="403756" y="420854"/>
                </a:lnTo>
                <a:lnTo>
                  <a:pt x="399595" y="420854"/>
                </a:lnTo>
                <a:lnTo>
                  <a:pt x="395379" y="414163"/>
                </a:lnTo>
                <a:close/>
                <a:moveTo>
                  <a:pt x="421179" y="414163"/>
                </a:moveTo>
                <a:lnTo>
                  <a:pt x="416963" y="420854"/>
                </a:lnTo>
                <a:lnTo>
                  <a:pt x="412801" y="420854"/>
                </a:lnTo>
                <a:lnTo>
                  <a:pt x="419112" y="411007"/>
                </a:lnTo>
                <a:lnTo>
                  <a:pt x="413209" y="401813"/>
                </a:lnTo>
                <a:lnTo>
                  <a:pt x="417371" y="401813"/>
                </a:lnTo>
                <a:lnTo>
                  <a:pt x="421179" y="407798"/>
                </a:lnTo>
                <a:lnTo>
                  <a:pt x="424987" y="401813"/>
                </a:lnTo>
                <a:lnTo>
                  <a:pt x="429149" y="401813"/>
                </a:lnTo>
                <a:lnTo>
                  <a:pt x="423246" y="411007"/>
                </a:lnTo>
                <a:lnTo>
                  <a:pt x="429557" y="420854"/>
                </a:lnTo>
                <a:lnTo>
                  <a:pt x="425395" y="420854"/>
                </a:lnTo>
                <a:lnTo>
                  <a:pt x="421179" y="414163"/>
                </a:lnTo>
                <a:close/>
                <a:moveTo>
                  <a:pt x="446979" y="414163"/>
                </a:moveTo>
                <a:lnTo>
                  <a:pt x="442763" y="420854"/>
                </a:lnTo>
                <a:lnTo>
                  <a:pt x="438601" y="420854"/>
                </a:lnTo>
                <a:lnTo>
                  <a:pt x="444912" y="411007"/>
                </a:lnTo>
                <a:lnTo>
                  <a:pt x="439009" y="401813"/>
                </a:lnTo>
                <a:lnTo>
                  <a:pt x="443171" y="401813"/>
                </a:lnTo>
                <a:lnTo>
                  <a:pt x="446979" y="407798"/>
                </a:lnTo>
                <a:lnTo>
                  <a:pt x="450787" y="401813"/>
                </a:lnTo>
                <a:lnTo>
                  <a:pt x="454949" y="401813"/>
                </a:lnTo>
                <a:lnTo>
                  <a:pt x="449046" y="411007"/>
                </a:lnTo>
                <a:lnTo>
                  <a:pt x="455357" y="420854"/>
                </a:lnTo>
                <a:lnTo>
                  <a:pt x="451195" y="420854"/>
                </a:lnTo>
                <a:lnTo>
                  <a:pt x="446979" y="414163"/>
                </a:lnTo>
                <a:close/>
                <a:moveTo>
                  <a:pt x="472779" y="414163"/>
                </a:moveTo>
                <a:lnTo>
                  <a:pt x="468563" y="420854"/>
                </a:lnTo>
                <a:lnTo>
                  <a:pt x="464401" y="420854"/>
                </a:lnTo>
                <a:lnTo>
                  <a:pt x="470712" y="411007"/>
                </a:lnTo>
                <a:lnTo>
                  <a:pt x="464809" y="401813"/>
                </a:lnTo>
                <a:lnTo>
                  <a:pt x="468971" y="401813"/>
                </a:lnTo>
                <a:lnTo>
                  <a:pt x="472779" y="407798"/>
                </a:lnTo>
                <a:lnTo>
                  <a:pt x="476587" y="401813"/>
                </a:lnTo>
                <a:lnTo>
                  <a:pt x="480749" y="401813"/>
                </a:lnTo>
                <a:lnTo>
                  <a:pt x="474846" y="411007"/>
                </a:lnTo>
                <a:lnTo>
                  <a:pt x="481157" y="420854"/>
                </a:lnTo>
                <a:lnTo>
                  <a:pt x="476995" y="420854"/>
                </a:lnTo>
                <a:lnTo>
                  <a:pt x="472779" y="414163"/>
                </a:lnTo>
                <a:close/>
                <a:moveTo>
                  <a:pt x="498579" y="414163"/>
                </a:moveTo>
                <a:lnTo>
                  <a:pt x="494363" y="420854"/>
                </a:lnTo>
                <a:lnTo>
                  <a:pt x="490201" y="420854"/>
                </a:lnTo>
                <a:lnTo>
                  <a:pt x="496512" y="411007"/>
                </a:lnTo>
                <a:lnTo>
                  <a:pt x="490609" y="401813"/>
                </a:lnTo>
                <a:lnTo>
                  <a:pt x="494771" y="401813"/>
                </a:lnTo>
                <a:lnTo>
                  <a:pt x="498579" y="407798"/>
                </a:lnTo>
                <a:lnTo>
                  <a:pt x="502387" y="401813"/>
                </a:lnTo>
                <a:lnTo>
                  <a:pt x="506549" y="401813"/>
                </a:lnTo>
                <a:lnTo>
                  <a:pt x="500646" y="411007"/>
                </a:lnTo>
                <a:lnTo>
                  <a:pt x="506957" y="420854"/>
                </a:lnTo>
                <a:lnTo>
                  <a:pt x="502795" y="420854"/>
                </a:lnTo>
                <a:lnTo>
                  <a:pt x="498579" y="414163"/>
                </a:lnTo>
                <a:close/>
                <a:moveTo>
                  <a:pt x="8378" y="442863"/>
                </a:moveTo>
                <a:lnTo>
                  <a:pt x="4162" y="449555"/>
                </a:lnTo>
                <a:lnTo>
                  <a:pt x="0" y="449555"/>
                </a:lnTo>
                <a:lnTo>
                  <a:pt x="6310" y="439708"/>
                </a:lnTo>
                <a:lnTo>
                  <a:pt x="408" y="430514"/>
                </a:lnTo>
                <a:lnTo>
                  <a:pt x="4570" y="430514"/>
                </a:lnTo>
                <a:lnTo>
                  <a:pt x="8378" y="436499"/>
                </a:lnTo>
                <a:lnTo>
                  <a:pt x="12186" y="430514"/>
                </a:lnTo>
                <a:lnTo>
                  <a:pt x="16347" y="430514"/>
                </a:lnTo>
                <a:lnTo>
                  <a:pt x="10445" y="439708"/>
                </a:lnTo>
                <a:lnTo>
                  <a:pt x="16755" y="449555"/>
                </a:lnTo>
                <a:lnTo>
                  <a:pt x="12594" y="449555"/>
                </a:lnTo>
                <a:lnTo>
                  <a:pt x="8378" y="442863"/>
                </a:lnTo>
                <a:close/>
                <a:moveTo>
                  <a:pt x="34178" y="442863"/>
                </a:moveTo>
                <a:lnTo>
                  <a:pt x="29962" y="449555"/>
                </a:lnTo>
                <a:lnTo>
                  <a:pt x="25800" y="449555"/>
                </a:lnTo>
                <a:lnTo>
                  <a:pt x="32110" y="439708"/>
                </a:lnTo>
                <a:lnTo>
                  <a:pt x="26208" y="430514"/>
                </a:lnTo>
                <a:lnTo>
                  <a:pt x="30370" y="430514"/>
                </a:lnTo>
                <a:lnTo>
                  <a:pt x="34178" y="436499"/>
                </a:lnTo>
                <a:lnTo>
                  <a:pt x="37986" y="430514"/>
                </a:lnTo>
                <a:lnTo>
                  <a:pt x="42147" y="430514"/>
                </a:lnTo>
                <a:lnTo>
                  <a:pt x="36245" y="439708"/>
                </a:lnTo>
                <a:lnTo>
                  <a:pt x="42555" y="449555"/>
                </a:lnTo>
                <a:lnTo>
                  <a:pt x="38394" y="449555"/>
                </a:lnTo>
                <a:lnTo>
                  <a:pt x="34178" y="442863"/>
                </a:lnTo>
                <a:close/>
                <a:moveTo>
                  <a:pt x="59978" y="442863"/>
                </a:moveTo>
                <a:lnTo>
                  <a:pt x="55762" y="449555"/>
                </a:lnTo>
                <a:lnTo>
                  <a:pt x="51600" y="449555"/>
                </a:lnTo>
                <a:lnTo>
                  <a:pt x="57911" y="439708"/>
                </a:lnTo>
                <a:lnTo>
                  <a:pt x="52008" y="430514"/>
                </a:lnTo>
                <a:lnTo>
                  <a:pt x="56170" y="430514"/>
                </a:lnTo>
                <a:lnTo>
                  <a:pt x="59978" y="436499"/>
                </a:lnTo>
                <a:lnTo>
                  <a:pt x="63786" y="430514"/>
                </a:lnTo>
                <a:lnTo>
                  <a:pt x="67948" y="430514"/>
                </a:lnTo>
                <a:lnTo>
                  <a:pt x="62045" y="439708"/>
                </a:lnTo>
                <a:lnTo>
                  <a:pt x="68356" y="449555"/>
                </a:lnTo>
                <a:lnTo>
                  <a:pt x="64194" y="449555"/>
                </a:lnTo>
                <a:lnTo>
                  <a:pt x="59978" y="442863"/>
                </a:lnTo>
                <a:close/>
                <a:moveTo>
                  <a:pt x="85778" y="442863"/>
                </a:moveTo>
                <a:lnTo>
                  <a:pt x="81562" y="449555"/>
                </a:lnTo>
                <a:lnTo>
                  <a:pt x="77400" y="449555"/>
                </a:lnTo>
                <a:lnTo>
                  <a:pt x="83711" y="439708"/>
                </a:lnTo>
                <a:lnTo>
                  <a:pt x="77808" y="430514"/>
                </a:lnTo>
                <a:lnTo>
                  <a:pt x="81970" y="430514"/>
                </a:lnTo>
                <a:lnTo>
                  <a:pt x="85778" y="436499"/>
                </a:lnTo>
                <a:lnTo>
                  <a:pt x="89586" y="430514"/>
                </a:lnTo>
                <a:lnTo>
                  <a:pt x="93748" y="430514"/>
                </a:lnTo>
                <a:lnTo>
                  <a:pt x="87845" y="439708"/>
                </a:lnTo>
                <a:lnTo>
                  <a:pt x="94156" y="449555"/>
                </a:lnTo>
                <a:lnTo>
                  <a:pt x="89994" y="449555"/>
                </a:lnTo>
                <a:lnTo>
                  <a:pt x="85778" y="442863"/>
                </a:lnTo>
                <a:close/>
                <a:moveTo>
                  <a:pt x="111578" y="442863"/>
                </a:moveTo>
                <a:lnTo>
                  <a:pt x="107362" y="449555"/>
                </a:lnTo>
                <a:lnTo>
                  <a:pt x="103200" y="449555"/>
                </a:lnTo>
                <a:lnTo>
                  <a:pt x="109511" y="439708"/>
                </a:lnTo>
                <a:lnTo>
                  <a:pt x="103608" y="430514"/>
                </a:lnTo>
                <a:lnTo>
                  <a:pt x="107770" y="430514"/>
                </a:lnTo>
                <a:lnTo>
                  <a:pt x="111578" y="436499"/>
                </a:lnTo>
                <a:lnTo>
                  <a:pt x="115386" y="430514"/>
                </a:lnTo>
                <a:lnTo>
                  <a:pt x="119548" y="430514"/>
                </a:lnTo>
                <a:lnTo>
                  <a:pt x="113645" y="439708"/>
                </a:lnTo>
                <a:lnTo>
                  <a:pt x="119956" y="449555"/>
                </a:lnTo>
                <a:lnTo>
                  <a:pt x="115794" y="449555"/>
                </a:lnTo>
                <a:lnTo>
                  <a:pt x="111578" y="442863"/>
                </a:lnTo>
                <a:close/>
                <a:moveTo>
                  <a:pt x="137378" y="442863"/>
                </a:moveTo>
                <a:lnTo>
                  <a:pt x="133162" y="449555"/>
                </a:lnTo>
                <a:lnTo>
                  <a:pt x="129000" y="449555"/>
                </a:lnTo>
                <a:lnTo>
                  <a:pt x="135311" y="439708"/>
                </a:lnTo>
                <a:lnTo>
                  <a:pt x="129408" y="430514"/>
                </a:lnTo>
                <a:lnTo>
                  <a:pt x="133570" y="430514"/>
                </a:lnTo>
                <a:lnTo>
                  <a:pt x="137378" y="436499"/>
                </a:lnTo>
                <a:lnTo>
                  <a:pt x="141186" y="430514"/>
                </a:lnTo>
                <a:lnTo>
                  <a:pt x="145348" y="430514"/>
                </a:lnTo>
                <a:lnTo>
                  <a:pt x="139445" y="439708"/>
                </a:lnTo>
                <a:lnTo>
                  <a:pt x="145756" y="449555"/>
                </a:lnTo>
                <a:lnTo>
                  <a:pt x="141594" y="449555"/>
                </a:lnTo>
                <a:lnTo>
                  <a:pt x="137378" y="442863"/>
                </a:lnTo>
                <a:close/>
                <a:moveTo>
                  <a:pt x="163178" y="442863"/>
                </a:moveTo>
                <a:lnTo>
                  <a:pt x="158962" y="449555"/>
                </a:lnTo>
                <a:lnTo>
                  <a:pt x="154800" y="449555"/>
                </a:lnTo>
                <a:lnTo>
                  <a:pt x="161111" y="439708"/>
                </a:lnTo>
                <a:lnTo>
                  <a:pt x="155208" y="430514"/>
                </a:lnTo>
                <a:lnTo>
                  <a:pt x="159370" y="430514"/>
                </a:lnTo>
                <a:lnTo>
                  <a:pt x="163178" y="436499"/>
                </a:lnTo>
                <a:lnTo>
                  <a:pt x="166986" y="430514"/>
                </a:lnTo>
                <a:lnTo>
                  <a:pt x="171148" y="430514"/>
                </a:lnTo>
                <a:lnTo>
                  <a:pt x="165245" y="439708"/>
                </a:lnTo>
                <a:lnTo>
                  <a:pt x="171556" y="449555"/>
                </a:lnTo>
                <a:lnTo>
                  <a:pt x="167394" y="449555"/>
                </a:lnTo>
                <a:lnTo>
                  <a:pt x="163178" y="442863"/>
                </a:lnTo>
                <a:close/>
                <a:moveTo>
                  <a:pt x="188978" y="442863"/>
                </a:moveTo>
                <a:lnTo>
                  <a:pt x="184762" y="449555"/>
                </a:lnTo>
                <a:lnTo>
                  <a:pt x="180601" y="449555"/>
                </a:lnTo>
                <a:lnTo>
                  <a:pt x="186911" y="439708"/>
                </a:lnTo>
                <a:lnTo>
                  <a:pt x="181009" y="430514"/>
                </a:lnTo>
                <a:lnTo>
                  <a:pt x="185170" y="430514"/>
                </a:lnTo>
                <a:lnTo>
                  <a:pt x="188978" y="436499"/>
                </a:lnTo>
                <a:lnTo>
                  <a:pt x="192786" y="430514"/>
                </a:lnTo>
                <a:lnTo>
                  <a:pt x="196948" y="430514"/>
                </a:lnTo>
                <a:lnTo>
                  <a:pt x="191045" y="439708"/>
                </a:lnTo>
                <a:lnTo>
                  <a:pt x="197356" y="449555"/>
                </a:lnTo>
                <a:lnTo>
                  <a:pt x="193194" y="449555"/>
                </a:lnTo>
                <a:lnTo>
                  <a:pt x="188978" y="442863"/>
                </a:lnTo>
                <a:close/>
                <a:moveTo>
                  <a:pt x="214778" y="442863"/>
                </a:moveTo>
                <a:lnTo>
                  <a:pt x="210562" y="449555"/>
                </a:lnTo>
                <a:lnTo>
                  <a:pt x="206401" y="449555"/>
                </a:lnTo>
                <a:lnTo>
                  <a:pt x="212711" y="439708"/>
                </a:lnTo>
                <a:lnTo>
                  <a:pt x="206809" y="430514"/>
                </a:lnTo>
                <a:lnTo>
                  <a:pt x="210970" y="430514"/>
                </a:lnTo>
                <a:lnTo>
                  <a:pt x="214778" y="436499"/>
                </a:lnTo>
                <a:lnTo>
                  <a:pt x="218586" y="430514"/>
                </a:lnTo>
                <a:lnTo>
                  <a:pt x="222748" y="430514"/>
                </a:lnTo>
                <a:lnTo>
                  <a:pt x="216846" y="439708"/>
                </a:lnTo>
                <a:lnTo>
                  <a:pt x="223156" y="449555"/>
                </a:lnTo>
                <a:lnTo>
                  <a:pt x="218994" y="449555"/>
                </a:lnTo>
                <a:lnTo>
                  <a:pt x="214778" y="442863"/>
                </a:lnTo>
                <a:close/>
                <a:moveTo>
                  <a:pt x="240578" y="442863"/>
                </a:moveTo>
                <a:lnTo>
                  <a:pt x="236362" y="449555"/>
                </a:lnTo>
                <a:lnTo>
                  <a:pt x="232201" y="449555"/>
                </a:lnTo>
                <a:lnTo>
                  <a:pt x="238511" y="439708"/>
                </a:lnTo>
                <a:lnTo>
                  <a:pt x="232609" y="430514"/>
                </a:lnTo>
                <a:lnTo>
                  <a:pt x="236770" y="430514"/>
                </a:lnTo>
                <a:lnTo>
                  <a:pt x="240578" y="436499"/>
                </a:lnTo>
                <a:lnTo>
                  <a:pt x="244386" y="430514"/>
                </a:lnTo>
                <a:lnTo>
                  <a:pt x="248548" y="430514"/>
                </a:lnTo>
                <a:lnTo>
                  <a:pt x="242646" y="439708"/>
                </a:lnTo>
                <a:lnTo>
                  <a:pt x="248956" y="449555"/>
                </a:lnTo>
                <a:lnTo>
                  <a:pt x="244794" y="449555"/>
                </a:lnTo>
                <a:lnTo>
                  <a:pt x="240578" y="442863"/>
                </a:lnTo>
                <a:close/>
                <a:moveTo>
                  <a:pt x="266378" y="442863"/>
                </a:moveTo>
                <a:lnTo>
                  <a:pt x="262162" y="449555"/>
                </a:lnTo>
                <a:lnTo>
                  <a:pt x="258001" y="449555"/>
                </a:lnTo>
                <a:lnTo>
                  <a:pt x="264311" y="439708"/>
                </a:lnTo>
                <a:lnTo>
                  <a:pt x="258409" y="430514"/>
                </a:lnTo>
                <a:lnTo>
                  <a:pt x="262570" y="430514"/>
                </a:lnTo>
                <a:lnTo>
                  <a:pt x="266378" y="436499"/>
                </a:lnTo>
                <a:lnTo>
                  <a:pt x="270187" y="430514"/>
                </a:lnTo>
                <a:lnTo>
                  <a:pt x="274348" y="430514"/>
                </a:lnTo>
                <a:lnTo>
                  <a:pt x="268446" y="439708"/>
                </a:lnTo>
                <a:lnTo>
                  <a:pt x="274756" y="449555"/>
                </a:lnTo>
                <a:lnTo>
                  <a:pt x="270595" y="449555"/>
                </a:lnTo>
                <a:lnTo>
                  <a:pt x="266378" y="442863"/>
                </a:lnTo>
                <a:close/>
                <a:moveTo>
                  <a:pt x="292179" y="442863"/>
                </a:moveTo>
                <a:lnTo>
                  <a:pt x="287962" y="449555"/>
                </a:lnTo>
                <a:lnTo>
                  <a:pt x="283801" y="449555"/>
                </a:lnTo>
                <a:lnTo>
                  <a:pt x="290111" y="439708"/>
                </a:lnTo>
                <a:lnTo>
                  <a:pt x="284209" y="430514"/>
                </a:lnTo>
                <a:lnTo>
                  <a:pt x="288370" y="430514"/>
                </a:lnTo>
                <a:lnTo>
                  <a:pt x="292179" y="436499"/>
                </a:lnTo>
                <a:lnTo>
                  <a:pt x="295987" y="430514"/>
                </a:lnTo>
                <a:lnTo>
                  <a:pt x="300148" y="430514"/>
                </a:lnTo>
                <a:lnTo>
                  <a:pt x="294246" y="439708"/>
                </a:lnTo>
                <a:lnTo>
                  <a:pt x="300556" y="449555"/>
                </a:lnTo>
                <a:lnTo>
                  <a:pt x="296395" y="449555"/>
                </a:lnTo>
                <a:lnTo>
                  <a:pt x="292179" y="442863"/>
                </a:lnTo>
                <a:close/>
                <a:moveTo>
                  <a:pt x="317979" y="442863"/>
                </a:moveTo>
                <a:lnTo>
                  <a:pt x="313762" y="449555"/>
                </a:lnTo>
                <a:lnTo>
                  <a:pt x="309601" y="449555"/>
                </a:lnTo>
                <a:lnTo>
                  <a:pt x="315911" y="439708"/>
                </a:lnTo>
                <a:lnTo>
                  <a:pt x="310009" y="430514"/>
                </a:lnTo>
                <a:lnTo>
                  <a:pt x="314170" y="430514"/>
                </a:lnTo>
                <a:lnTo>
                  <a:pt x="317979" y="436499"/>
                </a:lnTo>
                <a:lnTo>
                  <a:pt x="321787" y="430514"/>
                </a:lnTo>
                <a:lnTo>
                  <a:pt x="325948" y="430514"/>
                </a:lnTo>
                <a:lnTo>
                  <a:pt x="320046" y="439708"/>
                </a:lnTo>
                <a:lnTo>
                  <a:pt x="326356" y="449555"/>
                </a:lnTo>
                <a:lnTo>
                  <a:pt x="322195" y="449555"/>
                </a:lnTo>
                <a:lnTo>
                  <a:pt x="317979" y="442863"/>
                </a:lnTo>
                <a:close/>
                <a:moveTo>
                  <a:pt x="343779" y="442863"/>
                </a:moveTo>
                <a:lnTo>
                  <a:pt x="339563" y="449555"/>
                </a:lnTo>
                <a:lnTo>
                  <a:pt x="335401" y="449555"/>
                </a:lnTo>
                <a:lnTo>
                  <a:pt x="341711" y="439708"/>
                </a:lnTo>
                <a:lnTo>
                  <a:pt x="335809" y="430514"/>
                </a:lnTo>
                <a:lnTo>
                  <a:pt x="339971" y="430514"/>
                </a:lnTo>
                <a:lnTo>
                  <a:pt x="343779" y="436499"/>
                </a:lnTo>
                <a:lnTo>
                  <a:pt x="347587" y="430514"/>
                </a:lnTo>
                <a:lnTo>
                  <a:pt x="351748" y="430514"/>
                </a:lnTo>
                <a:lnTo>
                  <a:pt x="345846" y="439708"/>
                </a:lnTo>
                <a:lnTo>
                  <a:pt x="352156" y="449555"/>
                </a:lnTo>
                <a:lnTo>
                  <a:pt x="347995" y="449555"/>
                </a:lnTo>
                <a:lnTo>
                  <a:pt x="343779" y="442863"/>
                </a:lnTo>
                <a:close/>
                <a:moveTo>
                  <a:pt x="369579" y="442863"/>
                </a:moveTo>
                <a:lnTo>
                  <a:pt x="365363" y="449555"/>
                </a:lnTo>
                <a:lnTo>
                  <a:pt x="361201" y="449555"/>
                </a:lnTo>
                <a:lnTo>
                  <a:pt x="367511" y="439708"/>
                </a:lnTo>
                <a:lnTo>
                  <a:pt x="361609" y="430514"/>
                </a:lnTo>
                <a:lnTo>
                  <a:pt x="365771" y="430514"/>
                </a:lnTo>
                <a:lnTo>
                  <a:pt x="369579" y="436499"/>
                </a:lnTo>
                <a:lnTo>
                  <a:pt x="373387" y="430514"/>
                </a:lnTo>
                <a:lnTo>
                  <a:pt x="377548" y="430514"/>
                </a:lnTo>
                <a:lnTo>
                  <a:pt x="371646" y="439708"/>
                </a:lnTo>
                <a:lnTo>
                  <a:pt x="377956" y="449555"/>
                </a:lnTo>
                <a:lnTo>
                  <a:pt x="373795" y="449555"/>
                </a:lnTo>
                <a:lnTo>
                  <a:pt x="369579" y="442863"/>
                </a:lnTo>
                <a:close/>
                <a:moveTo>
                  <a:pt x="395379" y="442863"/>
                </a:moveTo>
                <a:lnTo>
                  <a:pt x="391163" y="449555"/>
                </a:lnTo>
                <a:lnTo>
                  <a:pt x="387001" y="449555"/>
                </a:lnTo>
                <a:lnTo>
                  <a:pt x="393312" y="439708"/>
                </a:lnTo>
                <a:lnTo>
                  <a:pt x="387409" y="430514"/>
                </a:lnTo>
                <a:lnTo>
                  <a:pt x="391571" y="430514"/>
                </a:lnTo>
                <a:lnTo>
                  <a:pt x="395379" y="436499"/>
                </a:lnTo>
                <a:lnTo>
                  <a:pt x="399187" y="430514"/>
                </a:lnTo>
                <a:lnTo>
                  <a:pt x="403348" y="430514"/>
                </a:lnTo>
                <a:lnTo>
                  <a:pt x="397446" y="439708"/>
                </a:lnTo>
                <a:lnTo>
                  <a:pt x="403756" y="449555"/>
                </a:lnTo>
                <a:lnTo>
                  <a:pt x="399595" y="449555"/>
                </a:lnTo>
                <a:lnTo>
                  <a:pt x="395379" y="442863"/>
                </a:lnTo>
                <a:close/>
                <a:moveTo>
                  <a:pt x="421179" y="442863"/>
                </a:moveTo>
                <a:lnTo>
                  <a:pt x="416963" y="449555"/>
                </a:lnTo>
                <a:lnTo>
                  <a:pt x="412801" y="449555"/>
                </a:lnTo>
                <a:lnTo>
                  <a:pt x="419112" y="439708"/>
                </a:lnTo>
                <a:lnTo>
                  <a:pt x="413209" y="430514"/>
                </a:lnTo>
                <a:lnTo>
                  <a:pt x="417371" y="430514"/>
                </a:lnTo>
                <a:lnTo>
                  <a:pt x="421179" y="436499"/>
                </a:lnTo>
                <a:lnTo>
                  <a:pt x="424987" y="430514"/>
                </a:lnTo>
                <a:lnTo>
                  <a:pt x="429149" y="430514"/>
                </a:lnTo>
                <a:lnTo>
                  <a:pt x="423246" y="439708"/>
                </a:lnTo>
                <a:lnTo>
                  <a:pt x="429557" y="449555"/>
                </a:lnTo>
                <a:lnTo>
                  <a:pt x="425395" y="449555"/>
                </a:lnTo>
                <a:lnTo>
                  <a:pt x="421179" y="442863"/>
                </a:lnTo>
                <a:close/>
                <a:moveTo>
                  <a:pt x="446979" y="442863"/>
                </a:moveTo>
                <a:lnTo>
                  <a:pt x="442763" y="449555"/>
                </a:lnTo>
                <a:lnTo>
                  <a:pt x="438601" y="449555"/>
                </a:lnTo>
                <a:lnTo>
                  <a:pt x="444912" y="439708"/>
                </a:lnTo>
                <a:lnTo>
                  <a:pt x="439009" y="430514"/>
                </a:lnTo>
                <a:lnTo>
                  <a:pt x="443171" y="430514"/>
                </a:lnTo>
                <a:lnTo>
                  <a:pt x="446979" y="436499"/>
                </a:lnTo>
                <a:lnTo>
                  <a:pt x="450787" y="430514"/>
                </a:lnTo>
                <a:lnTo>
                  <a:pt x="454949" y="430514"/>
                </a:lnTo>
                <a:lnTo>
                  <a:pt x="449046" y="439708"/>
                </a:lnTo>
                <a:lnTo>
                  <a:pt x="455357" y="449555"/>
                </a:lnTo>
                <a:lnTo>
                  <a:pt x="451195" y="449555"/>
                </a:lnTo>
                <a:lnTo>
                  <a:pt x="446979" y="442863"/>
                </a:lnTo>
                <a:close/>
                <a:moveTo>
                  <a:pt x="472779" y="442863"/>
                </a:moveTo>
                <a:lnTo>
                  <a:pt x="468563" y="449555"/>
                </a:lnTo>
                <a:lnTo>
                  <a:pt x="464401" y="449555"/>
                </a:lnTo>
                <a:lnTo>
                  <a:pt x="470712" y="439708"/>
                </a:lnTo>
                <a:lnTo>
                  <a:pt x="464809" y="430514"/>
                </a:lnTo>
                <a:lnTo>
                  <a:pt x="468971" y="430514"/>
                </a:lnTo>
                <a:lnTo>
                  <a:pt x="472779" y="436499"/>
                </a:lnTo>
                <a:lnTo>
                  <a:pt x="476587" y="430514"/>
                </a:lnTo>
                <a:lnTo>
                  <a:pt x="480749" y="430514"/>
                </a:lnTo>
                <a:lnTo>
                  <a:pt x="474846" y="439708"/>
                </a:lnTo>
                <a:lnTo>
                  <a:pt x="481157" y="449555"/>
                </a:lnTo>
                <a:lnTo>
                  <a:pt x="476995" y="449555"/>
                </a:lnTo>
                <a:lnTo>
                  <a:pt x="472779" y="442863"/>
                </a:lnTo>
                <a:close/>
                <a:moveTo>
                  <a:pt x="498579" y="442863"/>
                </a:moveTo>
                <a:lnTo>
                  <a:pt x="494363" y="449555"/>
                </a:lnTo>
                <a:lnTo>
                  <a:pt x="490201" y="449555"/>
                </a:lnTo>
                <a:lnTo>
                  <a:pt x="496512" y="439708"/>
                </a:lnTo>
                <a:lnTo>
                  <a:pt x="490609" y="430514"/>
                </a:lnTo>
                <a:lnTo>
                  <a:pt x="494771" y="430514"/>
                </a:lnTo>
                <a:lnTo>
                  <a:pt x="498579" y="436499"/>
                </a:lnTo>
                <a:lnTo>
                  <a:pt x="502387" y="430514"/>
                </a:lnTo>
                <a:lnTo>
                  <a:pt x="506549" y="430514"/>
                </a:lnTo>
                <a:lnTo>
                  <a:pt x="500646" y="439708"/>
                </a:lnTo>
                <a:lnTo>
                  <a:pt x="506957" y="449555"/>
                </a:lnTo>
                <a:lnTo>
                  <a:pt x="502795" y="449555"/>
                </a:lnTo>
                <a:lnTo>
                  <a:pt x="498579" y="442863"/>
                </a:lnTo>
                <a:close/>
                <a:moveTo>
                  <a:pt x="8378" y="471565"/>
                </a:moveTo>
                <a:lnTo>
                  <a:pt x="4162" y="478256"/>
                </a:lnTo>
                <a:lnTo>
                  <a:pt x="0" y="478256"/>
                </a:lnTo>
                <a:lnTo>
                  <a:pt x="6310" y="468409"/>
                </a:lnTo>
                <a:lnTo>
                  <a:pt x="408" y="459215"/>
                </a:lnTo>
                <a:lnTo>
                  <a:pt x="4570" y="459215"/>
                </a:lnTo>
                <a:lnTo>
                  <a:pt x="8378" y="465200"/>
                </a:lnTo>
                <a:lnTo>
                  <a:pt x="12186" y="459215"/>
                </a:lnTo>
                <a:lnTo>
                  <a:pt x="16347" y="459215"/>
                </a:lnTo>
                <a:lnTo>
                  <a:pt x="10445" y="468409"/>
                </a:lnTo>
                <a:lnTo>
                  <a:pt x="16755" y="478256"/>
                </a:lnTo>
                <a:lnTo>
                  <a:pt x="12594" y="478256"/>
                </a:lnTo>
                <a:lnTo>
                  <a:pt x="8378" y="471565"/>
                </a:lnTo>
                <a:close/>
                <a:moveTo>
                  <a:pt x="34178" y="471565"/>
                </a:moveTo>
                <a:lnTo>
                  <a:pt x="29962" y="478256"/>
                </a:lnTo>
                <a:lnTo>
                  <a:pt x="25800" y="478256"/>
                </a:lnTo>
                <a:lnTo>
                  <a:pt x="32110" y="468409"/>
                </a:lnTo>
                <a:lnTo>
                  <a:pt x="26208" y="459215"/>
                </a:lnTo>
                <a:lnTo>
                  <a:pt x="30370" y="459215"/>
                </a:lnTo>
                <a:lnTo>
                  <a:pt x="34178" y="465200"/>
                </a:lnTo>
                <a:lnTo>
                  <a:pt x="37986" y="459215"/>
                </a:lnTo>
                <a:lnTo>
                  <a:pt x="42147" y="459215"/>
                </a:lnTo>
                <a:lnTo>
                  <a:pt x="36245" y="468409"/>
                </a:lnTo>
                <a:lnTo>
                  <a:pt x="42555" y="478256"/>
                </a:lnTo>
                <a:lnTo>
                  <a:pt x="38394" y="478256"/>
                </a:lnTo>
                <a:lnTo>
                  <a:pt x="34178" y="471565"/>
                </a:lnTo>
                <a:close/>
                <a:moveTo>
                  <a:pt x="59978" y="471565"/>
                </a:moveTo>
                <a:lnTo>
                  <a:pt x="55762" y="478256"/>
                </a:lnTo>
                <a:lnTo>
                  <a:pt x="51600" y="478256"/>
                </a:lnTo>
                <a:lnTo>
                  <a:pt x="57911" y="468409"/>
                </a:lnTo>
                <a:lnTo>
                  <a:pt x="52008" y="459215"/>
                </a:lnTo>
                <a:lnTo>
                  <a:pt x="56170" y="459215"/>
                </a:lnTo>
                <a:lnTo>
                  <a:pt x="59978" y="465200"/>
                </a:lnTo>
                <a:lnTo>
                  <a:pt x="63786" y="459215"/>
                </a:lnTo>
                <a:lnTo>
                  <a:pt x="67948" y="459215"/>
                </a:lnTo>
                <a:lnTo>
                  <a:pt x="62045" y="468409"/>
                </a:lnTo>
                <a:lnTo>
                  <a:pt x="68356" y="478256"/>
                </a:lnTo>
                <a:lnTo>
                  <a:pt x="64194" y="478256"/>
                </a:lnTo>
                <a:lnTo>
                  <a:pt x="59978" y="471565"/>
                </a:lnTo>
                <a:close/>
                <a:moveTo>
                  <a:pt x="85778" y="471565"/>
                </a:moveTo>
                <a:lnTo>
                  <a:pt x="81562" y="478256"/>
                </a:lnTo>
                <a:lnTo>
                  <a:pt x="77400" y="478256"/>
                </a:lnTo>
                <a:lnTo>
                  <a:pt x="83711" y="468409"/>
                </a:lnTo>
                <a:lnTo>
                  <a:pt x="77808" y="459215"/>
                </a:lnTo>
                <a:lnTo>
                  <a:pt x="81970" y="459215"/>
                </a:lnTo>
                <a:lnTo>
                  <a:pt x="85778" y="465200"/>
                </a:lnTo>
                <a:lnTo>
                  <a:pt x="89586" y="459215"/>
                </a:lnTo>
                <a:lnTo>
                  <a:pt x="93748" y="459215"/>
                </a:lnTo>
                <a:lnTo>
                  <a:pt x="87845" y="468409"/>
                </a:lnTo>
                <a:lnTo>
                  <a:pt x="94156" y="478256"/>
                </a:lnTo>
                <a:lnTo>
                  <a:pt x="89994" y="478256"/>
                </a:lnTo>
                <a:lnTo>
                  <a:pt x="85778" y="471565"/>
                </a:lnTo>
                <a:close/>
                <a:moveTo>
                  <a:pt x="111578" y="471565"/>
                </a:moveTo>
                <a:lnTo>
                  <a:pt x="107362" y="478256"/>
                </a:lnTo>
                <a:lnTo>
                  <a:pt x="103200" y="478256"/>
                </a:lnTo>
                <a:lnTo>
                  <a:pt x="109511" y="468409"/>
                </a:lnTo>
                <a:lnTo>
                  <a:pt x="103608" y="459215"/>
                </a:lnTo>
                <a:lnTo>
                  <a:pt x="107770" y="459215"/>
                </a:lnTo>
                <a:lnTo>
                  <a:pt x="111578" y="465200"/>
                </a:lnTo>
                <a:lnTo>
                  <a:pt x="115386" y="459215"/>
                </a:lnTo>
                <a:lnTo>
                  <a:pt x="119548" y="459215"/>
                </a:lnTo>
                <a:lnTo>
                  <a:pt x="113645" y="468409"/>
                </a:lnTo>
                <a:lnTo>
                  <a:pt x="119956" y="478256"/>
                </a:lnTo>
                <a:lnTo>
                  <a:pt x="115794" y="478256"/>
                </a:lnTo>
                <a:lnTo>
                  <a:pt x="111578" y="471565"/>
                </a:lnTo>
                <a:close/>
                <a:moveTo>
                  <a:pt x="137378" y="471565"/>
                </a:moveTo>
                <a:lnTo>
                  <a:pt x="133162" y="478256"/>
                </a:lnTo>
                <a:lnTo>
                  <a:pt x="129000" y="478256"/>
                </a:lnTo>
                <a:lnTo>
                  <a:pt x="135311" y="468409"/>
                </a:lnTo>
                <a:lnTo>
                  <a:pt x="129408" y="459215"/>
                </a:lnTo>
                <a:lnTo>
                  <a:pt x="133570" y="459215"/>
                </a:lnTo>
                <a:lnTo>
                  <a:pt x="137378" y="465200"/>
                </a:lnTo>
                <a:lnTo>
                  <a:pt x="141186" y="459215"/>
                </a:lnTo>
                <a:lnTo>
                  <a:pt x="145348" y="459215"/>
                </a:lnTo>
                <a:lnTo>
                  <a:pt x="139445" y="468409"/>
                </a:lnTo>
                <a:lnTo>
                  <a:pt x="145756" y="478256"/>
                </a:lnTo>
                <a:lnTo>
                  <a:pt x="141594" y="478256"/>
                </a:lnTo>
                <a:lnTo>
                  <a:pt x="137378" y="471565"/>
                </a:lnTo>
                <a:close/>
                <a:moveTo>
                  <a:pt x="163178" y="471565"/>
                </a:moveTo>
                <a:lnTo>
                  <a:pt x="158962" y="478256"/>
                </a:lnTo>
                <a:lnTo>
                  <a:pt x="154800" y="478256"/>
                </a:lnTo>
                <a:lnTo>
                  <a:pt x="161111" y="468409"/>
                </a:lnTo>
                <a:lnTo>
                  <a:pt x="155208" y="459215"/>
                </a:lnTo>
                <a:lnTo>
                  <a:pt x="159370" y="459215"/>
                </a:lnTo>
                <a:lnTo>
                  <a:pt x="163178" y="465200"/>
                </a:lnTo>
                <a:lnTo>
                  <a:pt x="166986" y="459215"/>
                </a:lnTo>
                <a:lnTo>
                  <a:pt x="171148" y="459215"/>
                </a:lnTo>
                <a:lnTo>
                  <a:pt x="165245" y="468409"/>
                </a:lnTo>
                <a:lnTo>
                  <a:pt x="171556" y="478256"/>
                </a:lnTo>
                <a:lnTo>
                  <a:pt x="167394" y="478256"/>
                </a:lnTo>
                <a:lnTo>
                  <a:pt x="163178" y="471565"/>
                </a:lnTo>
                <a:close/>
                <a:moveTo>
                  <a:pt x="188978" y="471565"/>
                </a:moveTo>
                <a:lnTo>
                  <a:pt x="184762" y="478256"/>
                </a:lnTo>
                <a:lnTo>
                  <a:pt x="180601" y="478256"/>
                </a:lnTo>
                <a:lnTo>
                  <a:pt x="186911" y="468409"/>
                </a:lnTo>
                <a:lnTo>
                  <a:pt x="181009" y="459215"/>
                </a:lnTo>
                <a:lnTo>
                  <a:pt x="185170" y="459215"/>
                </a:lnTo>
                <a:lnTo>
                  <a:pt x="188978" y="465200"/>
                </a:lnTo>
                <a:lnTo>
                  <a:pt x="192786" y="459215"/>
                </a:lnTo>
                <a:lnTo>
                  <a:pt x="196948" y="459215"/>
                </a:lnTo>
                <a:lnTo>
                  <a:pt x="191045" y="468409"/>
                </a:lnTo>
                <a:lnTo>
                  <a:pt x="197356" y="478256"/>
                </a:lnTo>
                <a:lnTo>
                  <a:pt x="193194" y="478256"/>
                </a:lnTo>
                <a:lnTo>
                  <a:pt x="188978" y="471565"/>
                </a:lnTo>
                <a:close/>
                <a:moveTo>
                  <a:pt x="214778" y="471565"/>
                </a:moveTo>
                <a:lnTo>
                  <a:pt x="210562" y="478256"/>
                </a:lnTo>
                <a:lnTo>
                  <a:pt x="206401" y="478256"/>
                </a:lnTo>
                <a:lnTo>
                  <a:pt x="212711" y="468409"/>
                </a:lnTo>
                <a:lnTo>
                  <a:pt x="206809" y="459215"/>
                </a:lnTo>
                <a:lnTo>
                  <a:pt x="210970" y="459215"/>
                </a:lnTo>
                <a:lnTo>
                  <a:pt x="214778" y="465200"/>
                </a:lnTo>
                <a:lnTo>
                  <a:pt x="218586" y="459215"/>
                </a:lnTo>
                <a:lnTo>
                  <a:pt x="222748" y="459215"/>
                </a:lnTo>
                <a:lnTo>
                  <a:pt x="216846" y="468409"/>
                </a:lnTo>
                <a:lnTo>
                  <a:pt x="223156" y="478256"/>
                </a:lnTo>
                <a:lnTo>
                  <a:pt x="218994" y="478256"/>
                </a:lnTo>
                <a:lnTo>
                  <a:pt x="214778" y="471565"/>
                </a:lnTo>
                <a:close/>
                <a:moveTo>
                  <a:pt x="240578" y="471565"/>
                </a:moveTo>
                <a:lnTo>
                  <a:pt x="236362" y="478256"/>
                </a:lnTo>
                <a:lnTo>
                  <a:pt x="232201" y="478256"/>
                </a:lnTo>
                <a:lnTo>
                  <a:pt x="238511" y="468409"/>
                </a:lnTo>
                <a:lnTo>
                  <a:pt x="232609" y="459215"/>
                </a:lnTo>
                <a:lnTo>
                  <a:pt x="236770" y="459215"/>
                </a:lnTo>
                <a:lnTo>
                  <a:pt x="240578" y="465200"/>
                </a:lnTo>
                <a:lnTo>
                  <a:pt x="244386" y="459215"/>
                </a:lnTo>
                <a:lnTo>
                  <a:pt x="248548" y="459215"/>
                </a:lnTo>
                <a:lnTo>
                  <a:pt x="242646" y="468409"/>
                </a:lnTo>
                <a:lnTo>
                  <a:pt x="248956" y="478256"/>
                </a:lnTo>
                <a:lnTo>
                  <a:pt x="244794" y="478256"/>
                </a:lnTo>
                <a:lnTo>
                  <a:pt x="240578" y="471565"/>
                </a:lnTo>
                <a:close/>
                <a:moveTo>
                  <a:pt x="266378" y="471565"/>
                </a:moveTo>
                <a:lnTo>
                  <a:pt x="262162" y="478256"/>
                </a:lnTo>
                <a:lnTo>
                  <a:pt x="258001" y="478256"/>
                </a:lnTo>
                <a:lnTo>
                  <a:pt x="264311" y="468409"/>
                </a:lnTo>
                <a:lnTo>
                  <a:pt x="258409" y="459215"/>
                </a:lnTo>
                <a:lnTo>
                  <a:pt x="262570" y="459215"/>
                </a:lnTo>
                <a:lnTo>
                  <a:pt x="266378" y="465200"/>
                </a:lnTo>
                <a:lnTo>
                  <a:pt x="270187" y="459215"/>
                </a:lnTo>
                <a:lnTo>
                  <a:pt x="274348" y="459215"/>
                </a:lnTo>
                <a:lnTo>
                  <a:pt x="268446" y="468409"/>
                </a:lnTo>
                <a:lnTo>
                  <a:pt x="274756" y="478256"/>
                </a:lnTo>
                <a:lnTo>
                  <a:pt x="270595" y="478256"/>
                </a:lnTo>
                <a:lnTo>
                  <a:pt x="266378" y="471565"/>
                </a:lnTo>
                <a:close/>
                <a:moveTo>
                  <a:pt x="292179" y="471565"/>
                </a:moveTo>
                <a:lnTo>
                  <a:pt x="287962" y="478256"/>
                </a:lnTo>
                <a:lnTo>
                  <a:pt x="283801" y="478256"/>
                </a:lnTo>
                <a:lnTo>
                  <a:pt x="290111" y="468409"/>
                </a:lnTo>
                <a:lnTo>
                  <a:pt x="284209" y="459215"/>
                </a:lnTo>
                <a:lnTo>
                  <a:pt x="288370" y="459215"/>
                </a:lnTo>
                <a:lnTo>
                  <a:pt x="292179" y="465200"/>
                </a:lnTo>
                <a:lnTo>
                  <a:pt x="295987" y="459215"/>
                </a:lnTo>
                <a:lnTo>
                  <a:pt x="300148" y="459215"/>
                </a:lnTo>
                <a:lnTo>
                  <a:pt x="294246" y="468409"/>
                </a:lnTo>
                <a:lnTo>
                  <a:pt x="300556" y="478256"/>
                </a:lnTo>
                <a:lnTo>
                  <a:pt x="296395" y="478256"/>
                </a:lnTo>
                <a:lnTo>
                  <a:pt x="292179" y="471565"/>
                </a:lnTo>
                <a:close/>
                <a:moveTo>
                  <a:pt x="317979" y="471565"/>
                </a:moveTo>
                <a:lnTo>
                  <a:pt x="313762" y="478256"/>
                </a:lnTo>
                <a:lnTo>
                  <a:pt x="309601" y="478256"/>
                </a:lnTo>
                <a:lnTo>
                  <a:pt x="315911" y="468409"/>
                </a:lnTo>
                <a:lnTo>
                  <a:pt x="310009" y="459215"/>
                </a:lnTo>
                <a:lnTo>
                  <a:pt x="314170" y="459215"/>
                </a:lnTo>
                <a:lnTo>
                  <a:pt x="317979" y="465200"/>
                </a:lnTo>
                <a:lnTo>
                  <a:pt x="321787" y="459215"/>
                </a:lnTo>
                <a:lnTo>
                  <a:pt x="325948" y="459215"/>
                </a:lnTo>
                <a:lnTo>
                  <a:pt x="320046" y="468409"/>
                </a:lnTo>
                <a:lnTo>
                  <a:pt x="326356" y="478256"/>
                </a:lnTo>
                <a:lnTo>
                  <a:pt x="322195" y="478256"/>
                </a:lnTo>
                <a:lnTo>
                  <a:pt x="317979" y="471565"/>
                </a:lnTo>
                <a:close/>
                <a:moveTo>
                  <a:pt x="343779" y="471565"/>
                </a:moveTo>
                <a:lnTo>
                  <a:pt x="339563" y="478256"/>
                </a:lnTo>
                <a:lnTo>
                  <a:pt x="335401" y="478256"/>
                </a:lnTo>
                <a:lnTo>
                  <a:pt x="341711" y="468409"/>
                </a:lnTo>
                <a:lnTo>
                  <a:pt x="335809" y="459215"/>
                </a:lnTo>
                <a:lnTo>
                  <a:pt x="339971" y="459215"/>
                </a:lnTo>
                <a:lnTo>
                  <a:pt x="343779" y="465200"/>
                </a:lnTo>
                <a:lnTo>
                  <a:pt x="347587" y="459215"/>
                </a:lnTo>
                <a:lnTo>
                  <a:pt x="351748" y="459215"/>
                </a:lnTo>
                <a:lnTo>
                  <a:pt x="345846" y="468409"/>
                </a:lnTo>
                <a:lnTo>
                  <a:pt x="352156" y="478256"/>
                </a:lnTo>
                <a:lnTo>
                  <a:pt x="347995" y="478256"/>
                </a:lnTo>
                <a:lnTo>
                  <a:pt x="343779" y="471565"/>
                </a:lnTo>
                <a:close/>
                <a:moveTo>
                  <a:pt x="369579" y="471565"/>
                </a:moveTo>
                <a:lnTo>
                  <a:pt x="365363" y="478256"/>
                </a:lnTo>
                <a:lnTo>
                  <a:pt x="361201" y="478256"/>
                </a:lnTo>
                <a:lnTo>
                  <a:pt x="367511" y="468409"/>
                </a:lnTo>
                <a:lnTo>
                  <a:pt x="361609" y="459215"/>
                </a:lnTo>
                <a:lnTo>
                  <a:pt x="365771" y="459215"/>
                </a:lnTo>
                <a:lnTo>
                  <a:pt x="369579" y="465200"/>
                </a:lnTo>
                <a:lnTo>
                  <a:pt x="373387" y="459215"/>
                </a:lnTo>
                <a:lnTo>
                  <a:pt x="377548" y="459215"/>
                </a:lnTo>
                <a:lnTo>
                  <a:pt x="371646" y="468409"/>
                </a:lnTo>
                <a:lnTo>
                  <a:pt x="377956" y="478256"/>
                </a:lnTo>
                <a:lnTo>
                  <a:pt x="373795" y="478256"/>
                </a:lnTo>
                <a:lnTo>
                  <a:pt x="369579" y="471565"/>
                </a:lnTo>
                <a:close/>
                <a:moveTo>
                  <a:pt x="395379" y="471565"/>
                </a:moveTo>
                <a:lnTo>
                  <a:pt x="391163" y="478256"/>
                </a:lnTo>
                <a:lnTo>
                  <a:pt x="387001" y="478256"/>
                </a:lnTo>
                <a:lnTo>
                  <a:pt x="393312" y="468409"/>
                </a:lnTo>
                <a:lnTo>
                  <a:pt x="387409" y="459215"/>
                </a:lnTo>
                <a:lnTo>
                  <a:pt x="391571" y="459215"/>
                </a:lnTo>
                <a:lnTo>
                  <a:pt x="395379" y="465200"/>
                </a:lnTo>
                <a:lnTo>
                  <a:pt x="399187" y="459215"/>
                </a:lnTo>
                <a:lnTo>
                  <a:pt x="403348" y="459215"/>
                </a:lnTo>
                <a:lnTo>
                  <a:pt x="397446" y="468409"/>
                </a:lnTo>
                <a:lnTo>
                  <a:pt x="403756" y="478256"/>
                </a:lnTo>
                <a:lnTo>
                  <a:pt x="399595" y="478256"/>
                </a:lnTo>
                <a:lnTo>
                  <a:pt x="395379" y="471565"/>
                </a:lnTo>
                <a:close/>
                <a:moveTo>
                  <a:pt x="421179" y="471565"/>
                </a:moveTo>
                <a:lnTo>
                  <a:pt x="416963" y="478256"/>
                </a:lnTo>
                <a:lnTo>
                  <a:pt x="412801" y="478256"/>
                </a:lnTo>
                <a:lnTo>
                  <a:pt x="419112" y="468409"/>
                </a:lnTo>
                <a:lnTo>
                  <a:pt x="413209" y="459215"/>
                </a:lnTo>
                <a:lnTo>
                  <a:pt x="417371" y="459215"/>
                </a:lnTo>
                <a:lnTo>
                  <a:pt x="421179" y="465200"/>
                </a:lnTo>
                <a:lnTo>
                  <a:pt x="424987" y="459215"/>
                </a:lnTo>
                <a:lnTo>
                  <a:pt x="429149" y="459215"/>
                </a:lnTo>
                <a:lnTo>
                  <a:pt x="423246" y="468409"/>
                </a:lnTo>
                <a:lnTo>
                  <a:pt x="429557" y="478256"/>
                </a:lnTo>
                <a:lnTo>
                  <a:pt x="425395" y="478256"/>
                </a:lnTo>
                <a:lnTo>
                  <a:pt x="421179" y="471565"/>
                </a:lnTo>
                <a:close/>
                <a:moveTo>
                  <a:pt x="446979" y="471565"/>
                </a:moveTo>
                <a:lnTo>
                  <a:pt x="442763" y="478256"/>
                </a:lnTo>
                <a:lnTo>
                  <a:pt x="438601" y="478256"/>
                </a:lnTo>
                <a:lnTo>
                  <a:pt x="444912" y="468409"/>
                </a:lnTo>
                <a:lnTo>
                  <a:pt x="439009" y="459215"/>
                </a:lnTo>
                <a:lnTo>
                  <a:pt x="443171" y="459215"/>
                </a:lnTo>
                <a:lnTo>
                  <a:pt x="446979" y="465200"/>
                </a:lnTo>
                <a:lnTo>
                  <a:pt x="450787" y="459215"/>
                </a:lnTo>
                <a:lnTo>
                  <a:pt x="454949" y="459215"/>
                </a:lnTo>
                <a:lnTo>
                  <a:pt x="449046" y="468409"/>
                </a:lnTo>
                <a:lnTo>
                  <a:pt x="455357" y="478256"/>
                </a:lnTo>
                <a:lnTo>
                  <a:pt x="451195" y="478256"/>
                </a:lnTo>
                <a:lnTo>
                  <a:pt x="446979" y="471565"/>
                </a:lnTo>
                <a:close/>
                <a:moveTo>
                  <a:pt x="472779" y="471565"/>
                </a:moveTo>
                <a:lnTo>
                  <a:pt x="468563" y="478256"/>
                </a:lnTo>
                <a:lnTo>
                  <a:pt x="464401" y="478256"/>
                </a:lnTo>
                <a:lnTo>
                  <a:pt x="470712" y="468409"/>
                </a:lnTo>
                <a:lnTo>
                  <a:pt x="464809" y="459215"/>
                </a:lnTo>
                <a:lnTo>
                  <a:pt x="468971" y="459215"/>
                </a:lnTo>
                <a:lnTo>
                  <a:pt x="472779" y="465200"/>
                </a:lnTo>
                <a:lnTo>
                  <a:pt x="476587" y="459215"/>
                </a:lnTo>
                <a:lnTo>
                  <a:pt x="480749" y="459215"/>
                </a:lnTo>
                <a:lnTo>
                  <a:pt x="474846" y="468409"/>
                </a:lnTo>
                <a:lnTo>
                  <a:pt x="481157" y="478256"/>
                </a:lnTo>
                <a:lnTo>
                  <a:pt x="476995" y="478256"/>
                </a:lnTo>
                <a:lnTo>
                  <a:pt x="472779" y="471565"/>
                </a:lnTo>
                <a:close/>
                <a:moveTo>
                  <a:pt x="498579" y="471565"/>
                </a:moveTo>
                <a:lnTo>
                  <a:pt x="494363" y="478256"/>
                </a:lnTo>
                <a:lnTo>
                  <a:pt x="490201" y="478256"/>
                </a:lnTo>
                <a:lnTo>
                  <a:pt x="496512" y="468409"/>
                </a:lnTo>
                <a:lnTo>
                  <a:pt x="490609" y="459215"/>
                </a:lnTo>
                <a:lnTo>
                  <a:pt x="494771" y="459215"/>
                </a:lnTo>
                <a:lnTo>
                  <a:pt x="498579" y="465200"/>
                </a:lnTo>
                <a:lnTo>
                  <a:pt x="502387" y="459215"/>
                </a:lnTo>
                <a:lnTo>
                  <a:pt x="506549" y="459215"/>
                </a:lnTo>
                <a:lnTo>
                  <a:pt x="500646" y="468409"/>
                </a:lnTo>
                <a:lnTo>
                  <a:pt x="506957" y="478256"/>
                </a:lnTo>
                <a:lnTo>
                  <a:pt x="502795" y="478256"/>
                </a:lnTo>
                <a:lnTo>
                  <a:pt x="498579" y="471565"/>
                </a:lnTo>
                <a:close/>
                <a:moveTo>
                  <a:pt x="8378" y="500265"/>
                </a:moveTo>
                <a:lnTo>
                  <a:pt x="4162" y="506957"/>
                </a:lnTo>
                <a:lnTo>
                  <a:pt x="0" y="506957"/>
                </a:lnTo>
                <a:lnTo>
                  <a:pt x="6310" y="497110"/>
                </a:lnTo>
                <a:lnTo>
                  <a:pt x="408" y="487916"/>
                </a:lnTo>
                <a:lnTo>
                  <a:pt x="4570" y="487916"/>
                </a:lnTo>
                <a:lnTo>
                  <a:pt x="8378" y="493901"/>
                </a:lnTo>
                <a:lnTo>
                  <a:pt x="12186" y="487916"/>
                </a:lnTo>
                <a:lnTo>
                  <a:pt x="16347" y="487916"/>
                </a:lnTo>
                <a:lnTo>
                  <a:pt x="10445" y="497110"/>
                </a:lnTo>
                <a:lnTo>
                  <a:pt x="16755" y="506957"/>
                </a:lnTo>
                <a:lnTo>
                  <a:pt x="12594" y="506957"/>
                </a:lnTo>
                <a:lnTo>
                  <a:pt x="8378" y="500265"/>
                </a:lnTo>
                <a:close/>
                <a:moveTo>
                  <a:pt x="34178" y="500265"/>
                </a:moveTo>
                <a:lnTo>
                  <a:pt x="29962" y="506957"/>
                </a:lnTo>
                <a:lnTo>
                  <a:pt x="25800" y="506957"/>
                </a:lnTo>
                <a:lnTo>
                  <a:pt x="32110" y="497110"/>
                </a:lnTo>
                <a:lnTo>
                  <a:pt x="26208" y="487916"/>
                </a:lnTo>
                <a:lnTo>
                  <a:pt x="30370" y="487916"/>
                </a:lnTo>
                <a:lnTo>
                  <a:pt x="34178" y="493901"/>
                </a:lnTo>
                <a:lnTo>
                  <a:pt x="37986" y="487916"/>
                </a:lnTo>
                <a:lnTo>
                  <a:pt x="42147" y="487916"/>
                </a:lnTo>
                <a:lnTo>
                  <a:pt x="36245" y="497110"/>
                </a:lnTo>
                <a:lnTo>
                  <a:pt x="42555" y="506957"/>
                </a:lnTo>
                <a:lnTo>
                  <a:pt x="38394" y="506957"/>
                </a:lnTo>
                <a:lnTo>
                  <a:pt x="34178" y="500265"/>
                </a:lnTo>
                <a:close/>
                <a:moveTo>
                  <a:pt x="59978" y="500265"/>
                </a:moveTo>
                <a:lnTo>
                  <a:pt x="55762" y="506957"/>
                </a:lnTo>
                <a:lnTo>
                  <a:pt x="51600" y="506957"/>
                </a:lnTo>
                <a:lnTo>
                  <a:pt x="57911" y="497110"/>
                </a:lnTo>
                <a:lnTo>
                  <a:pt x="52008" y="487916"/>
                </a:lnTo>
                <a:lnTo>
                  <a:pt x="56170" y="487916"/>
                </a:lnTo>
                <a:lnTo>
                  <a:pt x="59978" y="493901"/>
                </a:lnTo>
                <a:lnTo>
                  <a:pt x="63786" y="487916"/>
                </a:lnTo>
                <a:lnTo>
                  <a:pt x="67948" y="487916"/>
                </a:lnTo>
                <a:lnTo>
                  <a:pt x="62045" y="497110"/>
                </a:lnTo>
                <a:lnTo>
                  <a:pt x="68356" y="506957"/>
                </a:lnTo>
                <a:lnTo>
                  <a:pt x="64194" y="506957"/>
                </a:lnTo>
                <a:lnTo>
                  <a:pt x="59978" y="500265"/>
                </a:lnTo>
                <a:close/>
                <a:moveTo>
                  <a:pt x="85778" y="500265"/>
                </a:moveTo>
                <a:lnTo>
                  <a:pt x="81562" y="506957"/>
                </a:lnTo>
                <a:lnTo>
                  <a:pt x="77400" y="506957"/>
                </a:lnTo>
                <a:lnTo>
                  <a:pt x="83711" y="497110"/>
                </a:lnTo>
                <a:lnTo>
                  <a:pt x="77808" y="487916"/>
                </a:lnTo>
                <a:lnTo>
                  <a:pt x="81970" y="487916"/>
                </a:lnTo>
                <a:lnTo>
                  <a:pt x="85778" y="493901"/>
                </a:lnTo>
                <a:lnTo>
                  <a:pt x="89586" y="487916"/>
                </a:lnTo>
                <a:lnTo>
                  <a:pt x="93748" y="487916"/>
                </a:lnTo>
                <a:lnTo>
                  <a:pt x="87845" y="497110"/>
                </a:lnTo>
                <a:lnTo>
                  <a:pt x="94156" y="506957"/>
                </a:lnTo>
                <a:lnTo>
                  <a:pt x="89994" y="506957"/>
                </a:lnTo>
                <a:lnTo>
                  <a:pt x="85778" y="500265"/>
                </a:lnTo>
                <a:close/>
                <a:moveTo>
                  <a:pt x="111578" y="500265"/>
                </a:moveTo>
                <a:lnTo>
                  <a:pt x="107362" y="506957"/>
                </a:lnTo>
                <a:lnTo>
                  <a:pt x="103200" y="506957"/>
                </a:lnTo>
                <a:lnTo>
                  <a:pt x="109511" y="497110"/>
                </a:lnTo>
                <a:lnTo>
                  <a:pt x="103608" y="487916"/>
                </a:lnTo>
                <a:lnTo>
                  <a:pt x="107770" y="487916"/>
                </a:lnTo>
                <a:lnTo>
                  <a:pt x="111578" y="493901"/>
                </a:lnTo>
                <a:lnTo>
                  <a:pt x="115386" y="487916"/>
                </a:lnTo>
                <a:lnTo>
                  <a:pt x="119548" y="487916"/>
                </a:lnTo>
                <a:lnTo>
                  <a:pt x="113645" y="497110"/>
                </a:lnTo>
                <a:lnTo>
                  <a:pt x="119956" y="506957"/>
                </a:lnTo>
                <a:lnTo>
                  <a:pt x="115794" y="506957"/>
                </a:lnTo>
                <a:lnTo>
                  <a:pt x="111578" y="500265"/>
                </a:lnTo>
                <a:close/>
                <a:moveTo>
                  <a:pt x="137378" y="500265"/>
                </a:moveTo>
                <a:lnTo>
                  <a:pt x="133162" y="506957"/>
                </a:lnTo>
                <a:lnTo>
                  <a:pt x="129000" y="506957"/>
                </a:lnTo>
                <a:lnTo>
                  <a:pt x="135311" y="497110"/>
                </a:lnTo>
                <a:lnTo>
                  <a:pt x="129408" y="487916"/>
                </a:lnTo>
                <a:lnTo>
                  <a:pt x="133570" y="487916"/>
                </a:lnTo>
                <a:lnTo>
                  <a:pt x="137378" y="493901"/>
                </a:lnTo>
                <a:lnTo>
                  <a:pt x="141186" y="487916"/>
                </a:lnTo>
                <a:lnTo>
                  <a:pt x="145348" y="487916"/>
                </a:lnTo>
                <a:lnTo>
                  <a:pt x="139445" y="497110"/>
                </a:lnTo>
                <a:lnTo>
                  <a:pt x="145756" y="506957"/>
                </a:lnTo>
                <a:lnTo>
                  <a:pt x="141594" y="506957"/>
                </a:lnTo>
                <a:lnTo>
                  <a:pt x="137378" y="500265"/>
                </a:lnTo>
                <a:close/>
                <a:moveTo>
                  <a:pt x="163178" y="500265"/>
                </a:moveTo>
                <a:lnTo>
                  <a:pt x="158962" y="506957"/>
                </a:lnTo>
                <a:lnTo>
                  <a:pt x="154800" y="506957"/>
                </a:lnTo>
                <a:lnTo>
                  <a:pt x="161111" y="497110"/>
                </a:lnTo>
                <a:lnTo>
                  <a:pt x="155208" y="487916"/>
                </a:lnTo>
                <a:lnTo>
                  <a:pt x="159370" y="487916"/>
                </a:lnTo>
                <a:lnTo>
                  <a:pt x="163178" y="493901"/>
                </a:lnTo>
                <a:lnTo>
                  <a:pt x="166986" y="487916"/>
                </a:lnTo>
                <a:lnTo>
                  <a:pt x="171148" y="487916"/>
                </a:lnTo>
                <a:lnTo>
                  <a:pt x="165245" y="497110"/>
                </a:lnTo>
                <a:lnTo>
                  <a:pt x="171556" y="506957"/>
                </a:lnTo>
                <a:lnTo>
                  <a:pt x="167394" y="506957"/>
                </a:lnTo>
                <a:lnTo>
                  <a:pt x="163178" y="500265"/>
                </a:lnTo>
                <a:close/>
                <a:moveTo>
                  <a:pt x="188978" y="500265"/>
                </a:moveTo>
                <a:lnTo>
                  <a:pt x="184762" y="506957"/>
                </a:lnTo>
                <a:lnTo>
                  <a:pt x="180601" y="506957"/>
                </a:lnTo>
                <a:lnTo>
                  <a:pt x="186911" y="497110"/>
                </a:lnTo>
                <a:lnTo>
                  <a:pt x="181009" y="487916"/>
                </a:lnTo>
                <a:lnTo>
                  <a:pt x="185170" y="487916"/>
                </a:lnTo>
                <a:lnTo>
                  <a:pt x="188978" y="493901"/>
                </a:lnTo>
                <a:lnTo>
                  <a:pt x="192786" y="487916"/>
                </a:lnTo>
                <a:lnTo>
                  <a:pt x="196948" y="487916"/>
                </a:lnTo>
                <a:lnTo>
                  <a:pt x="191045" y="497110"/>
                </a:lnTo>
                <a:lnTo>
                  <a:pt x="197356" y="506957"/>
                </a:lnTo>
                <a:lnTo>
                  <a:pt x="193194" y="506957"/>
                </a:lnTo>
                <a:lnTo>
                  <a:pt x="188978" y="500265"/>
                </a:lnTo>
                <a:close/>
                <a:moveTo>
                  <a:pt x="214778" y="500265"/>
                </a:moveTo>
                <a:lnTo>
                  <a:pt x="210562" y="506957"/>
                </a:lnTo>
                <a:lnTo>
                  <a:pt x="206401" y="506957"/>
                </a:lnTo>
                <a:lnTo>
                  <a:pt x="212711" y="497110"/>
                </a:lnTo>
                <a:lnTo>
                  <a:pt x="206809" y="487916"/>
                </a:lnTo>
                <a:lnTo>
                  <a:pt x="210970" y="487916"/>
                </a:lnTo>
                <a:lnTo>
                  <a:pt x="214778" y="493901"/>
                </a:lnTo>
                <a:lnTo>
                  <a:pt x="218586" y="487916"/>
                </a:lnTo>
                <a:lnTo>
                  <a:pt x="222748" y="487916"/>
                </a:lnTo>
                <a:lnTo>
                  <a:pt x="216846" y="497110"/>
                </a:lnTo>
                <a:lnTo>
                  <a:pt x="223156" y="506957"/>
                </a:lnTo>
                <a:lnTo>
                  <a:pt x="218994" y="506957"/>
                </a:lnTo>
                <a:lnTo>
                  <a:pt x="214778" y="500265"/>
                </a:lnTo>
                <a:close/>
                <a:moveTo>
                  <a:pt x="240578" y="500265"/>
                </a:moveTo>
                <a:lnTo>
                  <a:pt x="236362" y="506957"/>
                </a:lnTo>
                <a:lnTo>
                  <a:pt x="232201" y="506957"/>
                </a:lnTo>
                <a:lnTo>
                  <a:pt x="238511" y="497110"/>
                </a:lnTo>
                <a:lnTo>
                  <a:pt x="232609" y="487916"/>
                </a:lnTo>
                <a:lnTo>
                  <a:pt x="236770" y="487916"/>
                </a:lnTo>
                <a:lnTo>
                  <a:pt x="240578" y="493901"/>
                </a:lnTo>
                <a:lnTo>
                  <a:pt x="244386" y="487916"/>
                </a:lnTo>
                <a:lnTo>
                  <a:pt x="248548" y="487916"/>
                </a:lnTo>
                <a:lnTo>
                  <a:pt x="242646" y="497110"/>
                </a:lnTo>
                <a:lnTo>
                  <a:pt x="248956" y="506957"/>
                </a:lnTo>
                <a:lnTo>
                  <a:pt x="244794" y="506957"/>
                </a:lnTo>
                <a:lnTo>
                  <a:pt x="240578" y="500265"/>
                </a:lnTo>
                <a:close/>
                <a:moveTo>
                  <a:pt x="266378" y="500265"/>
                </a:moveTo>
                <a:lnTo>
                  <a:pt x="262162" y="506957"/>
                </a:lnTo>
                <a:lnTo>
                  <a:pt x="258001" y="506957"/>
                </a:lnTo>
                <a:lnTo>
                  <a:pt x="264311" y="497110"/>
                </a:lnTo>
                <a:lnTo>
                  <a:pt x="258409" y="487916"/>
                </a:lnTo>
                <a:lnTo>
                  <a:pt x="262570" y="487916"/>
                </a:lnTo>
                <a:lnTo>
                  <a:pt x="266378" y="493901"/>
                </a:lnTo>
                <a:lnTo>
                  <a:pt x="270187" y="487916"/>
                </a:lnTo>
                <a:lnTo>
                  <a:pt x="274348" y="487916"/>
                </a:lnTo>
                <a:lnTo>
                  <a:pt x="268446" y="497110"/>
                </a:lnTo>
                <a:lnTo>
                  <a:pt x="274756" y="506957"/>
                </a:lnTo>
                <a:lnTo>
                  <a:pt x="270595" y="506957"/>
                </a:lnTo>
                <a:lnTo>
                  <a:pt x="266378" y="500265"/>
                </a:lnTo>
                <a:close/>
                <a:moveTo>
                  <a:pt x="292179" y="500265"/>
                </a:moveTo>
                <a:lnTo>
                  <a:pt x="287962" y="506957"/>
                </a:lnTo>
                <a:lnTo>
                  <a:pt x="283801" y="506957"/>
                </a:lnTo>
                <a:lnTo>
                  <a:pt x="290111" y="497110"/>
                </a:lnTo>
                <a:lnTo>
                  <a:pt x="284209" y="487916"/>
                </a:lnTo>
                <a:lnTo>
                  <a:pt x="288370" y="487916"/>
                </a:lnTo>
                <a:lnTo>
                  <a:pt x="292179" y="493901"/>
                </a:lnTo>
                <a:lnTo>
                  <a:pt x="295987" y="487916"/>
                </a:lnTo>
                <a:lnTo>
                  <a:pt x="300148" y="487916"/>
                </a:lnTo>
                <a:lnTo>
                  <a:pt x="294246" y="497110"/>
                </a:lnTo>
                <a:lnTo>
                  <a:pt x="300556" y="506957"/>
                </a:lnTo>
                <a:lnTo>
                  <a:pt x="296395" y="506957"/>
                </a:lnTo>
                <a:lnTo>
                  <a:pt x="292179" y="500265"/>
                </a:lnTo>
                <a:close/>
                <a:moveTo>
                  <a:pt x="317979" y="500265"/>
                </a:moveTo>
                <a:lnTo>
                  <a:pt x="313762" y="506957"/>
                </a:lnTo>
                <a:lnTo>
                  <a:pt x="309601" y="506957"/>
                </a:lnTo>
                <a:lnTo>
                  <a:pt x="315911" y="497110"/>
                </a:lnTo>
                <a:lnTo>
                  <a:pt x="310009" y="487916"/>
                </a:lnTo>
                <a:lnTo>
                  <a:pt x="314170" y="487916"/>
                </a:lnTo>
                <a:lnTo>
                  <a:pt x="317979" y="493901"/>
                </a:lnTo>
                <a:lnTo>
                  <a:pt x="321787" y="487916"/>
                </a:lnTo>
                <a:lnTo>
                  <a:pt x="325948" y="487916"/>
                </a:lnTo>
                <a:lnTo>
                  <a:pt x="320046" y="497110"/>
                </a:lnTo>
                <a:lnTo>
                  <a:pt x="326356" y="506957"/>
                </a:lnTo>
                <a:lnTo>
                  <a:pt x="322195" y="506957"/>
                </a:lnTo>
                <a:lnTo>
                  <a:pt x="317979" y="500265"/>
                </a:lnTo>
                <a:close/>
                <a:moveTo>
                  <a:pt x="343779" y="500265"/>
                </a:moveTo>
                <a:lnTo>
                  <a:pt x="339563" y="506957"/>
                </a:lnTo>
                <a:lnTo>
                  <a:pt x="335401" y="506957"/>
                </a:lnTo>
                <a:lnTo>
                  <a:pt x="341711" y="497110"/>
                </a:lnTo>
                <a:lnTo>
                  <a:pt x="335809" y="487916"/>
                </a:lnTo>
                <a:lnTo>
                  <a:pt x="339971" y="487916"/>
                </a:lnTo>
                <a:lnTo>
                  <a:pt x="343779" y="493901"/>
                </a:lnTo>
                <a:lnTo>
                  <a:pt x="347587" y="487916"/>
                </a:lnTo>
                <a:lnTo>
                  <a:pt x="351748" y="487916"/>
                </a:lnTo>
                <a:lnTo>
                  <a:pt x="345846" y="497110"/>
                </a:lnTo>
                <a:lnTo>
                  <a:pt x="352156" y="506957"/>
                </a:lnTo>
                <a:lnTo>
                  <a:pt x="347995" y="506957"/>
                </a:lnTo>
                <a:lnTo>
                  <a:pt x="343779" y="500265"/>
                </a:lnTo>
                <a:close/>
                <a:moveTo>
                  <a:pt x="369579" y="500265"/>
                </a:moveTo>
                <a:lnTo>
                  <a:pt x="365363" y="506957"/>
                </a:lnTo>
                <a:lnTo>
                  <a:pt x="361201" y="506957"/>
                </a:lnTo>
                <a:lnTo>
                  <a:pt x="367511" y="497110"/>
                </a:lnTo>
                <a:lnTo>
                  <a:pt x="361609" y="487916"/>
                </a:lnTo>
                <a:lnTo>
                  <a:pt x="365771" y="487916"/>
                </a:lnTo>
                <a:lnTo>
                  <a:pt x="369579" y="493901"/>
                </a:lnTo>
                <a:lnTo>
                  <a:pt x="373387" y="487916"/>
                </a:lnTo>
                <a:lnTo>
                  <a:pt x="377548" y="487916"/>
                </a:lnTo>
                <a:lnTo>
                  <a:pt x="371646" y="497110"/>
                </a:lnTo>
                <a:lnTo>
                  <a:pt x="377956" y="506957"/>
                </a:lnTo>
                <a:lnTo>
                  <a:pt x="373795" y="506957"/>
                </a:lnTo>
                <a:lnTo>
                  <a:pt x="369579" y="500265"/>
                </a:lnTo>
                <a:close/>
                <a:moveTo>
                  <a:pt x="395379" y="500265"/>
                </a:moveTo>
                <a:lnTo>
                  <a:pt x="391163" y="506957"/>
                </a:lnTo>
                <a:lnTo>
                  <a:pt x="387001" y="506957"/>
                </a:lnTo>
                <a:lnTo>
                  <a:pt x="393312" y="497110"/>
                </a:lnTo>
                <a:lnTo>
                  <a:pt x="387409" y="487916"/>
                </a:lnTo>
                <a:lnTo>
                  <a:pt x="391571" y="487916"/>
                </a:lnTo>
                <a:lnTo>
                  <a:pt x="395379" y="493901"/>
                </a:lnTo>
                <a:lnTo>
                  <a:pt x="399187" y="487916"/>
                </a:lnTo>
                <a:lnTo>
                  <a:pt x="403348" y="487916"/>
                </a:lnTo>
                <a:lnTo>
                  <a:pt x="397446" y="497110"/>
                </a:lnTo>
                <a:lnTo>
                  <a:pt x="403756" y="506957"/>
                </a:lnTo>
                <a:lnTo>
                  <a:pt x="399595" y="506957"/>
                </a:lnTo>
                <a:lnTo>
                  <a:pt x="395379" y="500265"/>
                </a:lnTo>
                <a:close/>
                <a:moveTo>
                  <a:pt x="421179" y="500265"/>
                </a:moveTo>
                <a:lnTo>
                  <a:pt x="416963" y="506957"/>
                </a:lnTo>
                <a:lnTo>
                  <a:pt x="412801" y="506957"/>
                </a:lnTo>
                <a:lnTo>
                  <a:pt x="419112" y="497110"/>
                </a:lnTo>
                <a:lnTo>
                  <a:pt x="413209" y="487916"/>
                </a:lnTo>
                <a:lnTo>
                  <a:pt x="417371" y="487916"/>
                </a:lnTo>
                <a:lnTo>
                  <a:pt x="421179" y="493901"/>
                </a:lnTo>
                <a:lnTo>
                  <a:pt x="424987" y="487916"/>
                </a:lnTo>
                <a:lnTo>
                  <a:pt x="429149" y="487916"/>
                </a:lnTo>
                <a:lnTo>
                  <a:pt x="423246" y="497110"/>
                </a:lnTo>
                <a:lnTo>
                  <a:pt x="429557" y="506957"/>
                </a:lnTo>
                <a:lnTo>
                  <a:pt x="425395" y="506957"/>
                </a:lnTo>
                <a:lnTo>
                  <a:pt x="421179" y="500265"/>
                </a:lnTo>
                <a:close/>
                <a:moveTo>
                  <a:pt x="446979" y="500265"/>
                </a:moveTo>
                <a:lnTo>
                  <a:pt x="442763" y="506957"/>
                </a:lnTo>
                <a:lnTo>
                  <a:pt x="438601" y="506957"/>
                </a:lnTo>
                <a:lnTo>
                  <a:pt x="444912" y="497110"/>
                </a:lnTo>
                <a:lnTo>
                  <a:pt x="439009" y="487916"/>
                </a:lnTo>
                <a:lnTo>
                  <a:pt x="443171" y="487916"/>
                </a:lnTo>
                <a:lnTo>
                  <a:pt x="446979" y="493901"/>
                </a:lnTo>
                <a:lnTo>
                  <a:pt x="450787" y="487916"/>
                </a:lnTo>
                <a:lnTo>
                  <a:pt x="454949" y="487916"/>
                </a:lnTo>
                <a:lnTo>
                  <a:pt x="449046" y="497110"/>
                </a:lnTo>
                <a:lnTo>
                  <a:pt x="455357" y="506957"/>
                </a:lnTo>
                <a:lnTo>
                  <a:pt x="451195" y="506957"/>
                </a:lnTo>
                <a:lnTo>
                  <a:pt x="446979" y="500265"/>
                </a:lnTo>
                <a:close/>
                <a:moveTo>
                  <a:pt x="472779" y="500265"/>
                </a:moveTo>
                <a:lnTo>
                  <a:pt x="468563" y="506957"/>
                </a:lnTo>
                <a:lnTo>
                  <a:pt x="464401" y="506957"/>
                </a:lnTo>
                <a:lnTo>
                  <a:pt x="470712" y="497110"/>
                </a:lnTo>
                <a:lnTo>
                  <a:pt x="464809" y="487916"/>
                </a:lnTo>
                <a:lnTo>
                  <a:pt x="468971" y="487916"/>
                </a:lnTo>
                <a:lnTo>
                  <a:pt x="472779" y="493901"/>
                </a:lnTo>
                <a:lnTo>
                  <a:pt x="476587" y="487916"/>
                </a:lnTo>
                <a:lnTo>
                  <a:pt x="480749" y="487916"/>
                </a:lnTo>
                <a:lnTo>
                  <a:pt x="474846" y="497110"/>
                </a:lnTo>
                <a:lnTo>
                  <a:pt x="481157" y="506957"/>
                </a:lnTo>
                <a:lnTo>
                  <a:pt x="476995" y="506957"/>
                </a:lnTo>
                <a:lnTo>
                  <a:pt x="472779" y="500265"/>
                </a:lnTo>
                <a:close/>
                <a:moveTo>
                  <a:pt x="498579" y="500265"/>
                </a:moveTo>
                <a:lnTo>
                  <a:pt x="494363" y="506957"/>
                </a:lnTo>
                <a:lnTo>
                  <a:pt x="490201" y="506957"/>
                </a:lnTo>
                <a:lnTo>
                  <a:pt x="496512" y="497110"/>
                </a:lnTo>
                <a:lnTo>
                  <a:pt x="490609" y="487916"/>
                </a:lnTo>
                <a:lnTo>
                  <a:pt x="494771" y="487916"/>
                </a:lnTo>
                <a:lnTo>
                  <a:pt x="498579" y="493901"/>
                </a:lnTo>
                <a:lnTo>
                  <a:pt x="502387" y="487916"/>
                </a:lnTo>
                <a:lnTo>
                  <a:pt x="506549" y="487916"/>
                </a:lnTo>
                <a:lnTo>
                  <a:pt x="500646" y="497110"/>
                </a:lnTo>
                <a:lnTo>
                  <a:pt x="506957" y="506957"/>
                </a:lnTo>
                <a:lnTo>
                  <a:pt x="502795" y="506957"/>
                </a:lnTo>
                <a:lnTo>
                  <a:pt x="498579" y="500265"/>
                </a:lnTo>
                <a:close/>
              </a:path>
            </a:pathLst>
          </a:custGeom>
          <a:solidFill>
            <a:srgbClr val="000000"/>
          </a:solidFill>
          <a:ln w="2025" cap="flat">
            <a:noFill/>
            <a:prstDash val="solid"/>
            <a:miter/>
          </a:ln>
        </p:spPr>
        <p:txBody>
          <a:bodyPr rtlCol="0" anchor="ctr"/>
          <a:lstStyle/>
          <a:p>
            <a:endParaRPr lang="de-DE"/>
          </a:p>
        </p:txBody>
      </p:sp>
      <p:sp>
        <p:nvSpPr>
          <p:cNvPr id="15" name="Freihandform 1507">
            <a:extLst>
              <a:ext uri="{FF2B5EF4-FFF2-40B4-BE49-F238E27FC236}">
                <a16:creationId xmlns:a16="http://schemas.microsoft.com/office/drawing/2014/main" id="{5A6435A2-628A-08D3-ECE6-AABE3D895A89}"/>
              </a:ext>
            </a:extLst>
          </p:cNvPr>
          <p:cNvSpPr/>
          <p:nvPr userDrawn="1"/>
        </p:nvSpPr>
        <p:spPr>
          <a:xfrm flipH="1">
            <a:off x="5827224" y="-360335"/>
            <a:ext cx="1307219" cy="1307219"/>
          </a:xfrm>
          <a:custGeom>
            <a:avLst/>
            <a:gdLst>
              <a:gd name="connsiteX0" fmla="*/ 8378 w 506956"/>
              <a:gd name="connsiteY0" fmla="*/ 12349 h 506956"/>
              <a:gd name="connsiteX1" fmla="*/ 4162 w 506956"/>
              <a:gd name="connsiteY1" fmla="*/ 19041 h 506956"/>
              <a:gd name="connsiteX2" fmla="*/ 0 w 506956"/>
              <a:gd name="connsiteY2" fmla="*/ 19041 h 506956"/>
              <a:gd name="connsiteX3" fmla="*/ 6310 w 506956"/>
              <a:gd name="connsiteY3" fmla="*/ 9194 h 506956"/>
              <a:gd name="connsiteX4" fmla="*/ 408 w 506956"/>
              <a:gd name="connsiteY4" fmla="*/ 0 h 506956"/>
              <a:gd name="connsiteX5" fmla="*/ 4570 w 506956"/>
              <a:gd name="connsiteY5" fmla="*/ 0 h 506956"/>
              <a:gd name="connsiteX6" fmla="*/ 8378 w 506956"/>
              <a:gd name="connsiteY6" fmla="*/ 5984 h 506956"/>
              <a:gd name="connsiteX7" fmla="*/ 12186 w 506956"/>
              <a:gd name="connsiteY7" fmla="*/ 0 h 506956"/>
              <a:gd name="connsiteX8" fmla="*/ 16347 w 506956"/>
              <a:gd name="connsiteY8" fmla="*/ 0 h 506956"/>
              <a:gd name="connsiteX9" fmla="*/ 10445 w 506956"/>
              <a:gd name="connsiteY9" fmla="*/ 9194 h 506956"/>
              <a:gd name="connsiteX10" fmla="*/ 16755 w 506956"/>
              <a:gd name="connsiteY10" fmla="*/ 19041 h 506956"/>
              <a:gd name="connsiteX11" fmla="*/ 12594 w 506956"/>
              <a:gd name="connsiteY11" fmla="*/ 19041 h 506956"/>
              <a:gd name="connsiteX12" fmla="*/ 8378 w 506956"/>
              <a:gd name="connsiteY12" fmla="*/ 12349 h 506956"/>
              <a:gd name="connsiteX13" fmla="*/ 34178 w 506956"/>
              <a:gd name="connsiteY13" fmla="*/ 12349 h 506956"/>
              <a:gd name="connsiteX14" fmla="*/ 29962 w 506956"/>
              <a:gd name="connsiteY14" fmla="*/ 19041 h 506956"/>
              <a:gd name="connsiteX15" fmla="*/ 25800 w 506956"/>
              <a:gd name="connsiteY15" fmla="*/ 19041 h 506956"/>
              <a:gd name="connsiteX16" fmla="*/ 32110 w 506956"/>
              <a:gd name="connsiteY16" fmla="*/ 9194 h 506956"/>
              <a:gd name="connsiteX17" fmla="*/ 26208 w 506956"/>
              <a:gd name="connsiteY17" fmla="*/ 0 h 506956"/>
              <a:gd name="connsiteX18" fmla="*/ 30370 w 506956"/>
              <a:gd name="connsiteY18" fmla="*/ 0 h 506956"/>
              <a:gd name="connsiteX19" fmla="*/ 34178 w 506956"/>
              <a:gd name="connsiteY19" fmla="*/ 5984 h 506956"/>
              <a:gd name="connsiteX20" fmla="*/ 37986 w 506956"/>
              <a:gd name="connsiteY20" fmla="*/ 0 h 506956"/>
              <a:gd name="connsiteX21" fmla="*/ 42147 w 506956"/>
              <a:gd name="connsiteY21" fmla="*/ 0 h 506956"/>
              <a:gd name="connsiteX22" fmla="*/ 36245 w 506956"/>
              <a:gd name="connsiteY22" fmla="*/ 9194 h 506956"/>
              <a:gd name="connsiteX23" fmla="*/ 42555 w 506956"/>
              <a:gd name="connsiteY23" fmla="*/ 19041 h 506956"/>
              <a:gd name="connsiteX24" fmla="*/ 38394 w 506956"/>
              <a:gd name="connsiteY24" fmla="*/ 19041 h 506956"/>
              <a:gd name="connsiteX25" fmla="*/ 34178 w 506956"/>
              <a:gd name="connsiteY25" fmla="*/ 12349 h 506956"/>
              <a:gd name="connsiteX26" fmla="*/ 59978 w 506956"/>
              <a:gd name="connsiteY26" fmla="*/ 12349 h 506956"/>
              <a:gd name="connsiteX27" fmla="*/ 55762 w 506956"/>
              <a:gd name="connsiteY27" fmla="*/ 19041 h 506956"/>
              <a:gd name="connsiteX28" fmla="*/ 51600 w 506956"/>
              <a:gd name="connsiteY28" fmla="*/ 19041 h 506956"/>
              <a:gd name="connsiteX29" fmla="*/ 57911 w 506956"/>
              <a:gd name="connsiteY29" fmla="*/ 9194 h 506956"/>
              <a:gd name="connsiteX30" fmla="*/ 52008 w 506956"/>
              <a:gd name="connsiteY30" fmla="*/ 0 h 506956"/>
              <a:gd name="connsiteX31" fmla="*/ 56170 w 506956"/>
              <a:gd name="connsiteY31" fmla="*/ 0 h 506956"/>
              <a:gd name="connsiteX32" fmla="*/ 59978 w 506956"/>
              <a:gd name="connsiteY32" fmla="*/ 5984 h 506956"/>
              <a:gd name="connsiteX33" fmla="*/ 63786 w 506956"/>
              <a:gd name="connsiteY33" fmla="*/ 0 h 506956"/>
              <a:gd name="connsiteX34" fmla="*/ 67948 w 506956"/>
              <a:gd name="connsiteY34" fmla="*/ 0 h 506956"/>
              <a:gd name="connsiteX35" fmla="*/ 62045 w 506956"/>
              <a:gd name="connsiteY35" fmla="*/ 9194 h 506956"/>
              <a:gd name="connsiteX36" fmla="*/ 68356 w 506956"/>
              <a:gd name="connsiteY36" fmla="*/ 19041 h 506956"/>
              <a:gd name="connsiteX37" fmla="*/ 64194 w 506956"/>
              <a:gd name="connsiteY37" fmla="*/ 19041 h 506956"/>
              <a:gd name="connsiteX38" fmla="*/ 59978 w 506956"/>
              <a:gd name="connsiteY38" fmla="*/ 12349 h 506956"/>
              <a:gd name="connsiteX39" fmla="*/ 85778 w 506956"/>
              <a:gd name="connsiteY39" fmla="*/ 12349 h 506956"/>
              <a:gd name="connsiteX40" fmla="*/ 81562 w 506956"/>
              <a:gd name="connsiteY40" fmla="*/ 19041 h 506956"/>
              <a:gd name="connsiteX41" fmla="*/ 77400 w 506956"/>
              <a:gd name="connsiteY41" fmla="*/ 19041 h 506956"/>
              <a:gd name="connsiteX42" fmla="*/ 83711 w 506956"/>
              <a:gd name="connsiteY42" fmla="*/ 9194 h 506956"/>
              <a:gd name="connsiteX43" fmla="*/ 77808 w 506956"/>
              <a:gd name="connsiteY43" fmla="*/ 0 h 506956"/>
              <a:gd name="connsiteX44" fmla="*/ 81970 w 506956"/>
              <a:gd name="connsiteY44" fmla="*/ 0 h 506956"/>
              <a:gd name="connsiteX45" fmla="*/ 85778 w 506956"/>
              <a:gd name="connsiteY45" fmla="*/ 5984 h 506956"/>
              <a:gd name="connsiteX46" fmla="*/ 89586 w 506956"/>
              <a:gd name="connsiteY46" fmla="*/ 0 h 506956"/>
              <a:gd name="connsiteX47" fmla="*/ 93748 w 506956"/>
              <a:gd name="connsiteY47" fmla="*/ 0 h 506956"/>
              <a:gd name="connsiteX48" fmla="*/ 87845 w 506956"/>
              <a:gd name="connsiteY48" fmla="*/ 9194 h 506956"/>
              <a:gd name="connsiteX49" fmla="*/ 94156 w 506956"/>
              <a:gd name="connsiteY49" fmla="*/ 19041 h 506956"/>
              <a:gd name="connsiteX50" fmla="*/ 89994 w 506956"/>
              <a:gd name="connsiteY50" fmla="*/ 19041 h 506956"/>
              <a:gd name="connsiteX51" fmla="*/ 85778 w 506956"/>
              <a:gd name="connsiteY51" fmla="*/ 12349 h 506956"/>
              <a:gd name="connsiteX52" fmla="*/ 111578 w 506956"/>
              <a:gd name="connsiteY52" fmla="*/ 12349 h 506956"/>
              <a:gd name="connsiteX53" fmla="*/ 107362 w 506956"/>
              <a:gd name="connsiteY53" fmla="*/ 19041 h 506956"/>
              <a:gd name="connsiteX54" fmla="*/ 103200 w 506956"/>
              <a:gd name="connsiteY54" fmla="*/ 19041 h 506956"/>
              <a:gd name="connsiteX55" fmla="*/ 109511 w 506956"/>
              <a:gd name="connsiteY55" fmla="*/ 9194 h 506956"/>
              <a:gd name="connsiteX56" fmla="*/ 103608 w 506956"/>
              <a:gd name="connsiteY56" fmla="*/ 0 h 506956"/>
              <a:gd name="connsiteX57" fmla="*/ 107770 w 506956"/>
              <a:gd name="connsiteY57" fmla="*/ 0 h 506956"/>
              <a:gd name="connsiteX58" fmla="*/ 111578 w 506956"/>
              <a:gd name="connsiteY58" fmla="*/ 5984 h 506956"/>
              <a:gd name="connsiteX59" fmla="*/ 115386 w 506956"/>
              <a:gd name="connsiteY59" fmla="*/ 0 h 506956"/>
              <a:gd name="connsiteX60" fmla="*/ 119548 w 506956"/>
              <a:gd name="connsiteY60" fmla="*/ 0 h 506956"/>
              <a:gd name="connsiteX61" fmla="*/ 113645 w 506956"/>
              <a:gd name="connsiteY61" fmla="*/ 9194 h 506956"/>
              <a:gd name="connsiteX62" fmla="*/ 119956 w 506956"/>
              <a:gd name="connsiteY62" fmla="*/ 19041 h 506956"/>
              <a:gd name="connsiteX63" fmla="*/ 115794 w 506956"/>
              <a:gd name="connsiteY63" fmla="*/ 19041 h 506956"/>
              <a:gd name="connsiteX64" fmla="*/ 111578 w 506956"/>
              <a:gd name="connsiteY64" fmla="*/ 12349 h 506956"/>
              <a:gd name="connsiteX65" fmla="*/ 137378 w 506956"/>
              <a:gd name="connsiteY65" fmla="*/ 12349 h 506956"/>
              <a:gd name="connsiteX66" fmla="*/ 133162 w 506956"/>
              <a:gd name="connsiteY66" fmla="*/ 19041 h 506956"/>
              <a:gd name="connsiteX67" fmla="*/ 129000 w 506956"/>
              <a:gd name="connsiteY67" fmla="*/ 19041 h 506956"/>
              <a:gd name="connsiteX68" fmla="*/ 135311 w 506956"/>
              <a:gd name="connsiteY68" fmla="*/ 9194 h 506956"/>
              <a:gd name="connsiteX69" fmla="*/ 129408 w 506956"/>
              <a:gd name="connsiteY69" fmla="*/ 0 h 506956"/>
              <a:gd name="connsiteX70" fmla="*/ 133570 w 506956"/>
              <a:gd name="connsiteY70" fmla="*/ 0 h 506956"/>
              <a:gd name="connsiteX71" fmla="*/ 137378 w 506956"/>
              <a:gd name="connsiteY71" fmla="*/ 5984 h 506956"/>
              <a:gd name="connsiteX72" fmla="*/ 141186 w 506956"/>
              <a:gd name="connsiteY72" fmla="*/ 0 h 506956"/>
              <a:gd name="connsiteX73" fmla="*/ 145348 w 506956"/>
              <a:gd name="connsiteY73" fmla="*/ 0 h 506956"/>
              <a:gd name="connsiteX74" fmla="*/ 139445 w 506956"/>
              <a:gd name="connsiteY74" fmla="*/ 9194 h 506956"/>
              <a:gd name="connsiteX75" fmla="*/ 145756 w 506956"/>
              <a:gd name="connsiteY75" fmla="*/ 19041 h 506956"/>
              <a:gd name="connsiteX76" fmla="*/ 141594 w 506956"/>
              <a:gd name="connsiteY76" fmla="*/ 19041 h 506956"/>
              <a:gd name="connsiteX77" fmla="*/ 137378 w 506956"/>
              <a:gd name="connsiteY77" fmla="*/ 12349 h 506956"/>
              <a:gd name="connsiteX78" fmla="*/ 163178 w 506956"/>
              <a:gd name="connsiteY78" fmla="*/ 12349 h 506956"/>
              <a:gd name="connsiteX79" fmla="*/ 158962 w 506956"/>
              <a:gd name="connsiteY79" fmla="*/ 19041 h 506956"/>
              <a:gd name="connsiteX80" fmla="*/ 154800 w 506956"/>
              <a:gd name="connsiteY80" fmla="*/ 19041 h 506956"/>
              <a:gd name="connsiteX81" fmla="*/ 161111 w 506956"/>
              <a:gd name="connsiteY81" fmla="*/ 9194 h 506956"/>
              <a:gd name="connsiteX82" fmla="*/ 155208 w 506956"/>
              <a:gd name="connsiteY82" fmla="*/ 0 h 506956"/>
              <a:gd name="connsiteX83" fmla="*/ 159370 w 506956"/>
              <a:gd name="connsiteY83" fmla="*/ 0 h 506956"/>
              <a:gd name="connsiteX84" fmla="*/ 163178 w 506956"/>
              <a:gd name="connsiteY84" fmla="*/ 5984 h 506956"/>
              <a:gd name="connsiteX85" fmla="*/ 166986 w 506956"/>
              <a:gd name="connsiteY85" fmla="*/ 0 h 506956"/>
              <a:gd name="connsiteX86" fmla="*/ 171148 w 506956"/>
              <a:gd name="connsiteY86" fmla="*/ 0 h 506956"/>
              <a:gd name="connsiteX87" fmla="*/ 165245 w 506956"/>
              <a:gd name="connsiteY87" fmla="*/ 9194 h 506956"/>
              <a:gd name="connsiteX88" fmla="*/ 171556 w 506956"/>
              <a:gd name="connsiteY88" fmla="*/ 19041 h 506956"/>
              <a:gd name="connsiteX89" fmla="*/ 167394 w 506956"/>
              <a:gd name="connsiteY89" fmla="*/ 19041 h 506956"/>
              <a:gd name="connsiteX90" fmla="*/ 163178 w 506956"/>
              <a:gd name="connsiteY90" fmla="*/ 12349 h 506956"/>
              <a:gd name="connsiteX91" fmla="*/ 188978 w 506956"/>
              <a:gd name="connsiteY91" fmla="*/ 12349 h 506956"/>
              <a:gd name="connsiteX92" fmla="*/ 184762 w 506956"/>
              <a:gd name="connsiteY92" fmla="*/ 19041 h 506956"/>
              <a:gd name="connsiteX93" fmla="*/ 180601 w 506956"/>
              <a:gd name="connsiteY93" fmla="*/ 19041 h 506956"/>
              <a:gd name="connsiteX94" fmla="*/ 186911 w 506956"/>
              <a:gd name="connsiteY94" fmla="*/ 9194 h 506956"/>
              <a:gd name="connsiteX95" fmla="*/ 181009 w 506956"/>
              <a:gd name="connsiteY95" fmla="*/ 0 h 506956"/>
              <a:gd name="connsiteX96" fmla="*/ 185170 w 506956"/>
              <a:gd name="connsiteY96" fmla="*/ 0 h 506956"/>
              <a:gd name="connsiteX97" fmla="*/ 188978 w 506956"/>
              <a:gd name="connsiteY97" fmla="*/ 5984 h 506956"/>
              <a:gd name="connsiteX98" fmla="*/ 192786 w 506956"/>
              <a:gd name="connsiteY98" fmla="*/ 0 h 506956"/>
              <a:gd name="connsiteX99" fmla="*/ 196948 w 506956"/>
              <a:gd name="connsiteY99" fmla="*/ 0 h 506956"/>
              <a:gd name="connsiteX100" fmla="*/ 191045 w 506956"/>
              <a:gd name="connsiteY100" fmla="*/ 9194 h 506956"/>
              <a:gd name="connsiteX101" fmla="*/ 197356 w 506956"/>
              <a:gd name="connsiteY101" fmla="*/ 19041 h 506956"/>
              <a:gd name="connsiteX102" fmla="*/ 193194 w 506956"/>
              <a:gd name="connsiteY102" fmla="*/ 19041 h 506956"/>
              <a:gd name="connsiteX103" fmla="*/ 188978 w 506956"/>
              <a:gd name="connsiteY103" fmla="*/ 12349 h 506956"/>
              <a:gd name="connsiteX104" fmla="*/ 214778 w 506956"/>
              <a:gd name="connsiteY104" fmla="*/ 12349 h 506956"/>
              <a:gd name="connsiteX105" fmla="*/ 210562 w 506956"/>
              <a:gd name="connsiteY105" fmla="*/ 19041 h 506956"/>
              <a:gd name="connsiteX106" fmla="*/ 206401 w 506956"/>
              <a:gd name="connsiteY106" fmla="*/ 19041 h 506956"/>
              <a:gd name="connsiteX107" fmla="*/ 212711 w 506956"/>
              <a:gd name="connsiteY107" fmla="*/ 9194 h 506956"/>
              <a:gd name="connsiteX108" fmla="*/ 206809 w 506956"/>
              <a:gd name="connsiteY108" fmla="*/ 0 h 506956"/>
              <a:gd name="connsiteX109" fmla="*/ 210970 w 506956"/>
              <a:gd name="connsiteY109" fmla="*/ 0 h 506956"/>
              <a:gd name="connsiteX110" fmla="*/ 214778 w 506956"/>
              <a:gd name="connsiteY110" fmla="*/ 5984 h 506956"/>
              <a:gd name="connsiteX111" fmla="*/ 218586 w 506956"/>
              <a:gd name="connsiteY111" fmla="*/ 0 h 506956"/>
              <a:gd name="connsiteX112" fmla="*/ 222748 w 506956"/>
              <a:gd name="connsiteY112" fmla="*/ 0 h 506956"/>
              <a:gd name="connsiteX113" fmla="*/ 216846 w 506956"/>
              <a:gd name="connsiteY113" fmla="*/ 9194 h 506956"/>
              <a:gd name="connsiteX114" fmla="*/ 223156 w 506956"/>
              <a:gd name="connsiteY114" fmla="*/ 19041 h 506956"/>
              <a:gd name="connsiteX115" fmla="*/ 218994 w 506956"/>
              <a:gd name="connsiteY115" fmla="*/ 19041 h 506956"/>
              <a:gd name="connsiteX116" fmla="*/ 214778 w 506956"/>
              <a:gd name="connsiteY116" fmla="*/ 12349 h 506956"/>
              <a:gd name="connsiteX117" fmla="*/ 240578 w 506956"/>
              <a:gd name="connsiteY117" fmla="*/ 12349 h 506956"/>
              <a:gd name="connsiteX118" fmla="*/ 236362 w 506956"/>
              <a:gd name="connsiteY118" fmla="*/ 19041 h 506956"/>
              <a:gd name="connsiteX119" fmla="*/ 232201 w 506956"/>
              <a:gd name="connsiteY119" fmla="*/ 19041 h 506956"/>
              <a:gd name="connsiteX120" fmla="*/ 238511 w 506956"/>
              <a:gd name="connsiteY120" fmla="*/ 9194 h 506956"/>
              <a:gd name="connsiteX121" fmla="*/ 232609 w 506956"/>
              <a:gd name="connsiteY121" fmla="*/ 0 h 506956"/>
              <a:gd name="connsiteX122" fmla="*/ 236770 w 506956"/>
              <a:gd name="connsiteY122" fmla="*/ 0 h 506956"/>
              <a:gd name="connsiteX123" fmla="*/ 240578 w 506956"/>
              <a:gd name="connsiteY123" fmla="*/ 5984 h 506956"/>
              <a:gd name="connsiteX124" fmla="*/ 244386 w 506956"/>
              <a:gd name="connsiteY124" fmla="*/ 0 h 506956"/>
              <a:gd name="connsiteX125" fmla="*/ 248548 w 506956"/>
              <a:gd name="connsiteY125" fmla="*/ 0 h 506956"/>
              <a:gd name="connsiteX126" fmla="*/ 242646 w 506956"/>
              <a:gd name="connsiteY126" fmla="*/ 9194 h 506956"/>
              <a:gd name="connsiteX127" fmla="*/ 248956 w 506956"/>
              <a:gd name="connsiteY127" fmla="*/ 19041 h 506956"/>
              <a:gd name="connsiteX128" fmla="*/ 244794 w 506956"/>
              <a:gd name="connsiteY128" fmla="*/ 19041 h 506956"/>
              <a:gd name="connsiteX129" fmla="*/ 240578 w 506956"/>
              <a:gd name="connsiteY129" fmla="*/ 12349 h 506956"/>
              <a:gd name="connsiteX130" fmla="*/ 266378 w 506956"/>
              <a:gd name="connsiteY130" fmla="*/ 12349 h 506956"/>
              <a:gd name="connsiteX131" fmla="*/ 262162 w 506956"/>
              <a:gd name="connsiteY131" fmla="*/ 19041 h 506956"/>
              <a:gd name="connsiteX132" fmla="*/ 258001 w 506956"/>
              <a:gd name="connsiteY132" fmla="*/ 19041 h 506956"/>
              <a:gd name="connsiteX133" fmla="*/ 264311 w 506956"/>
              <a:gd name="connsiteY133" fmla="*/ 9194 h 506956"/>
              <a:gd name="connsiteX134" fmla="*/ 258409 w 506956"/>
              <a:gd name="connsiteY134" fmla="*/ 0 h 506956"/>
              <a:gd name="connsiteX135" fmla="*/ 262570 w 506956"/>
              <a:gd name="connsiteY135" fmla="*/ 0 h 506956"/>
              <a:gd name="connsiteX136" fmla="*/ 266378 w 506956"/>
              <a:gd name="connsiteY136" fmla="*/ 5984 h 506956"/>
              <a:gd name="connsiteX137" fmla="*/ 270187 w 506956"/>
              <a:gd name="connsiteY137" fmla="*/ 0 h 506956"/>
              <a:gd name="connsiteX138" fmla="*/ 274348 w 506956"/>
              <a:gd name="connsiteY138" fmla="*/ 0 h 506956"/>
              <a:gd name="connsiteX139" fmla="*/ 268446 w 506956"/>
              <a:gd name="connsiteY139" fmla="*/ 9194 h 506956"/>
              <a:gd name="connsiteX140" fmla="*/ 274756 w 506956"/>
              <a:gd name="connsiteY140" fmla="*/ 19041 h 506956"/>
              <a:gd name="connsiteX141" fmla="*/ 270595 w 506956"/>
              <a:gd name="connsiteY141" fmla="*/ 19041 h 506956"/>
              <a:gd name="connsiteX142" fmla="*/ 266378 w 506956"/>
              <a:gd name="connsiteY142" fmla="*/ 12349 h 506956"/>
              <a:gd name="connsiteX143" fmla="*/ 292179 w 506956"/>
              <a:gd name="connsiteY143" fmla="*/ 12349 h 506956"/>
              <a:gd name="connsiteX144" fmla="*/ 287962 w 506956"/>
              <a:gd name="connsiteY144" fmla="*/ 19041 h 506956"/>
              <a:gd name="connsiteX145" fmla="*/ 283801 w 506956"/>
              <a:gd name="connsiteY145" fmla="*/ 19041 h 506956"/>
              <a:gd name="connsiteX146" fmla="*/ 290111 w 506956"/>
              <a:gd name="connsiteY146" fmla="*/ 9194 h 506956"/>
              <a:gd name="connsiteX147" fmla="*/ 284209 w 506956"/>
              <a:gd name="connsiteY147" fmla="*/ 0 h 506956"/>
              <a:gd name="connsiteX148" fmla="*/ 288370 w 506956"/>
              <a:gd name="connsiteY148" fmla="*/ 0 h 506956"/>
              <a:gd name="connsiteX149" fmla="*/ 292179 w 506956"/>
              <a:gd name="connsiteY149" fmla="*/ 5984 h 506956"/>
              <a:gd name="connsiteX150" fmla="*/ 295987 w 506956"/>
              <a:gd name="connsiteY150" fmla="*/ 0 h 506956"/>
              <a:gd name="connsiteX151" fmla="*/ 300148 w 506956"/>
              <a:gd name="connsiteY151" fmla="*/ 0 h 506956"/>
              <a:gd name="connsiteX152" fmla="*/ 294246 w 506956"/>
              <a:gd name="connsiteY152" fmla="*/ 9194 h 506956"/>
              <a:gd name="connsiteX153" fmla="*/ 300556 w 506956"/>
              <a:gd name="connsiteY153" fmla="*/ 19041 h 506956"/>
              <a:gd name="connsiteX154" fmla="*/ 296395 w 506956"/>
              <a:gd name="connsiteY154" fmla="*/ 19041 h 506956"/>
              <a:gd name="connsiteX155" fmla="*/ 292179 w 506956"/>
              <a:gd name="connsiteY155" fmla="*/ 12349 h 506956"/>
              <a:gd name="connsiteX156" fmla="*/ 317979 w 506956"/>
              <a:gd name="connsiteY156" fmla="*/ 12349 h 506956"/>
              <a:gd name="connsiteX157" fmla="*/ 313762 w 506956"/>
              <a:gd name="connsiteY157" fmla="*/ 19041 h 506956"/>
              <a:gd name="connsiteX158" fmla="*/ 309601 w 506956"/>
              <a:gd name="connsiteY158" fmla="*/ 19041 h 506956"/>
              <a:gd name="connsiteX159" fmla="*/ 315911 w 506956"/>
              <a:gd name="connsiteY159" fmla="*/ 9194 h 506956"/>
              <a:gd name="connsiteX160" fmla="*/ 310009 w 506956"/>
              <a:gd name="connsiteY160" fmla="*/ 0 h 506956"/>
              <a:gd name="connsiteX161" fmla="*/ 314170 w 506956"/>
              <a:gd name="connsiteY161" fmla="*/ 0 h 506956"/>
              <a:gd name="connsiteX162" fmla="*/ 317979 w 506956"/>
              <a:gd name="connsiteY162" fmla="*/ 5984 h 506956"/>
              <a:gd name="connsiteX163" fmla="*/ 321787 w 506956"/>
              <a:gd name="connsiteY163" fmla="*/ 0 h 506956"/>
              <a:gd name="connsiteX164" fmla="*/ 325948 w 506956"/>
              <a:gd name="connsiteY164" fmla="*/ 0 h 506956"/>
              <a:gd name="connsiteX165" fmla="*/ 320046 w 506956"/>
              <a:gd name="connsiteY165" fmla="*/ 9194 h 506956"/>
              <a:gd name="connsiteX166" fmla="*/ 326356 w 506956"/>
              <a:gd name="connsiteY166" fmla="*/ 19041 h 506956"/>
              <a:gd name="connsiteX167" fmla="*/ 322195 w 506956"/>
              <a:gd name="connsiteY167" fmla="*/ 19041 h 506956"/>
              <a:gd name="connsiteX168" fmla="*/ 317979 w 506956"/>
              <a:gd name="connsiteY168" fmla="*/ 12349 h 506956"/>
              <a:gd name="connsiteX169" fmla="*/ 343779 w 506956"/>
              <a:gd name="connsiteY169" fmla="*/ 12349 h 506956"/>
              <a:gd name="connsiteX170" fmla="*/ 339563 w 506956"/>
              <a:gd name="connsiteY170" fmla="*/ 19041 h 506956"/>
              <a:gd name="connsiteX171" fmla="*/ 335401 w 506956"/>
              <a:gd name="connsiteY171" fmla="*/ 19041 h 506956"/>
              <a:gd name="connsiteX172" fmla="*/ 341711 w 506956"/>
              <a:gd name="connsiteY172" fmla="*/ 9194 h 506956"/>
              <a:gd name="connsiteX173" fmla="*/ 335809 w 506956"/>
              <a:gd name="connsiteY173" fmla="*/ 0 h 506956"/>
              <a:gd name="connsiteX174" fmla="*/ 339971 w 506956"/>
              <a:gd name="connsiteY174" fmla="*/ 0 h 506956"/>
              <a:gd name="connsiteX175" fmla="*/ 343779 w 506956"/>
              <a:gd name="connsiteY175" fmla="*/ 5984 h 506956"/>
              <a:gd name="connsiteX176" fmla="*/ 347587 w 506956"/>
              <a:gd name="connsiteY176" fmla="*/ 0 h 506956"/>
              <a:gd name="connsiteX177" fmla="*/ 351748 w 506956"/>
              <a:gd name="connsiteY177" fmla="*/ 0 h 506956"/>
              <a:gd name="connsiteX178" fmla="*/ 345846 w 506956"/>
              <a:gd name="connsiteY178" fmla="*/ 9194 h 506956"/>
              <a:gd name="connsiteX179" fmla="*/ 352156 w 506956"/>
              <a:gd name="connsiteY179" fmla="*/ 19041 h 506956"/>
              <a:gd name="connsiteX180" fmla="*/ 347995 w 506956"/>
              <a:gd name="connsiteY180" fmla="*/ 19041 h 506956"/>
              <a:gd name="connsiteX181" fmla="*/ 343779 w 506956"/>
              <a:gd name="connsiteY181" fmla="*/ 12349 h 506956"/>
              <a:gd name="connsiteX182" fmla="*/ 369579 w 506956"/>
              <a:gd name="connsiteY182" fmla="*/ 12349 h 506956"/>
              <a:gd name="connsiteX183" fmla="*/ 365363 w 506956"/>
              <a:gd name="connsiteY183" fmla="*/ 19041 h 506956"/>
              <a:gd name="connsiteX184" fmla="*/ 361201 w 506956"/>
              <a:gd name="connsiteY184" fmla="*/ 19041 h 506956"/>
              <a:gd name="connsiteX185" fmla="*/ 367511 w 506956"/>
              <a:gd name="connsiteY185" fmla="*/ 9194 h 506956"/>
              <a:gd name="connsiteX186" fmla="*/ 361609 w 506956"/>
              <a:gd name="connsiteY186" fmla="*/ 0 h 506956"/>
              <a:gd name="connsiteX187" fmla="*/ 365771 w 506956"/>
              <a:gd name="connsiteY187" fmla="*/ 0 h 506956"/>
              <a:gd name="connsiteX188" fmla="*/ 369579 w 506956"/>
              <a:gd name="connsiteY188" fmla="*/ 5984 h 506956"/>
              <a:gd name="connsiteX189" fmla="*/ 373387 w 506956"/>
              <a:gd name="connsiteY189" fmla="*/ 0 h 506956"/>
              <a:gd name="connsiteX190" fmla="*/ 377548 w 506956"/>
              <a:gd name="connsiteY190" fmla="*/ 0 h 506956"/>
              <a:gd name="connsiteX191" fmla="*/ 371646 w 506956"/>
              <a:gd name="connsiteY191" fmla="*/ 9194 h 506956"/>
              <a:gd name="connsiteX192" fmla="*/ 377956 w 506956"/>
              <a:gd name="connsiteY192" fmla="*/ 19041 h 506956"/>
              <a:gd name="connsiteX193" fmla="*/ 373795 w 506956"/>
              <a:gd name="connsiteY193" fmla="*/ 19041 h 506956"/>
              <a:gd name="connsiteX194" fmla="*/ 369579 w 506956"/>
              <a:gd name="connsiteY194" fmla="*/ 12349 h 506956"/>
              <a:gd name="connsiteX195" fmla="*/ 395379 w 506956"/>
              <a:gd name="connsiteY195" fmla="*/ 12349 h 506956"/>
              <a:gd name="connsiteX196" fmla="*/ 391163 w 506956"/>
              <a:gd name="connsiteY196" fmla="*/ 19041 h 506956"/>
              <a:gd name="connsiteX197" fmla="*/ 387001 w 506956"/>
              <a:gd name="connsiteY197" fmla="*/ 19041 h 506956"/>
              <a:gd name="connsiteX198" fmla="*/ 393312 w 506956"/>
              <a:gd name="connsiteY198" fmla="*/ 9194 h 506956"/>
              <a:gd name="connsiteX199" fmla="*/ 387409 w 506956"/>
              <a:gd name="connsiteY199" fmla="*/ 0 h 506956"/>
              <a:gd name="connsiteX200" fmla="*/ 391571 w 506956"/>
              <a:gd name="connsiteY200" fmla="*/ 0 h 506956"/>
              <a:gd name="connsiteX201" fmla="*/ 395379 w 506956"/>
              <a:gd name="connsiteY201" fmla="*/ 5984 h 506956"/>
              <a:gd name="connsiteX202" fmla="*/ 399187 w 506956"/>
              <a:gd name="connsiteY202" fmla="*/ 0 h 506956"/>
              <a:gd name="connsiteX203" fmla="*/ 403348 w 506956"/>
              <a:gd name="connsiteY203" fmla="*/ 0 h 506956"/>
              <a:gd name="connsiteX204" fmla="*/ 397446 w 506956"/>
              <a:gd name="connsiteY204" fmla="*/ 9194 h 506956"/>
              <a:gd name="connsiteX205" fmla="*/ 403756 w 506956"/>
              <a:gd name="connsiteY205" fmla="*/ 19041 h 506956"/>
              <a:gd name="connsiteX206" fmla="*/ 399595 w 506956"/>
              <a:gd name="connsiteY206" fmla="*/ 19041 h 506956"/>
              <a:gd name="connsiteX207" fmla="*/ 395379 w 506956"/>
              <a:gd name="connsiteY207" fmla="*/ 12349 h 506956"/>
              <a:gd name="connsiteX208" fmla="*/ 421179 w 506956"/>
              <a:gd name="connsiteY208" fmla="*/ 12349 h 506956"/>
              <a:gd name="connsiteX209" fmla="*/ 416963 w 506956"/>
              <a:gd name="connsiteY209" fmla="*/ 19041 h 506956"/>
              <a:gd name="connsiteX210" fmla="*/ 412801 w 506956"/>
              <a:gd name="connsiteY210" fmla="*/ 19041 h 506956"/>
              <a:gd name="connsiteX211" fmla="*/ 419112 w 506956"/>
              <a:gd name="connsiteY211" fmla="*/ 9194 h 506956"/>
              <a:gd name="connsiteX212" fmla="*/ 413209 w 506956"/>
              <a:gd name="connsiteY212" fmla="*/ 0 h 506956"/>
              <a:gd name="connsiteX213" fmla="*/ 417371 w 506956"/>
              <a:gd name="connsiteY213" fmla="*/ 0 h 506956"/>
              <a:gd name="connsiteX214" fmla="*/ 421179 w 506956"/>
              <a:gd name="connsiteY214" fmla="*/ 5984 h 506956"/>
              <a:gd name="connsiteX215" fmla="*/ 424987 w 506956"/>
              <a:gd name="connsiteY215" fmla="*/ 0 h 506956"/>
              <a:gd name="connsiteX216" fmla="*/ 429149 w 506956"/>
              <a:gd name="connsiteY216" fmla="*/ 0 h 506956"/>
              <a:gd name="connsiteX217" fmla="*/ 423246 w 506956"/>
              <a:gd name="connsiteY217" fmla="*/ 9194 h 506956"/>
              <a:gd name="connsiteX218" fmla="*/ 429557 w 506956"/>
              <a:gd name="connsiteY218" fmla="*/ 19041 h 506956"/>
              <a:gd name="connsiteX219" fmla="*/ 425395 w 506956"/>
              <a:gd name="connsiteY219" fmla="*/ 19041 h 506956"/>
              <a:gd name="connsiteX220" fmla="*/ 421179 w 506956"/>
              <a:gd name="connsiteY220" fmla="*/ 12349 h 506956"/>
              <a:gd name="connsiteX221" fmla="*/ 446979 w 506956"/>
              <a:gd name="connsiteY221" fmla="*/ 12349 h 506956"/>
              <a:gd name="connsiteX222" fmla="*/ 442763 w 506956"/>
              <a:gd name="connsiteY222" fmla="*/ 19041 h 506956"/>
              <a:gd name="connsiteX223" fmla="*/ 438601 w 506956"/>
              <a:gd name="connsiteY223" fmla="*/ 19041 h 506956"/>
              <a:gd name="connsiteX224" fmla="*/ 444912 w 506956"/>
              <a:gd name="connsiteY224" fmla="*/ 9194 h 506956"/>
              <a:gd name="connsiteX225" fmla="*/ 439009 w 506956"/>
              <a:gd name="connsiteY225" fmla="*/ 0 h 506956"/>
              <a:gd name="connsiteX226" fmla="*/ 443171 w 506956"/>
              <a:gd name="connsiteY226" fmla="*/ 0 h 506956"/>
              <a:gd name="connsiteX227" fmla="*/ 446979 w 506956"/>
              <a:gd name="connsiteY227" fmla="*/ 5984 h 506956"/>
              <a:gd name="connsiteX228" fmla="*/ 450787 w 506956"/>
              <a:gd name="connsiteY228" fmla="*/ 0 h 506956"/>
              <a:gd name="connsiteX229" fmla="*/ 454949 w 506956"/>
              <a:gd name="connsiteY229" fmla="*/ 0 h 506956"/>
              <a:gd name="connsiteX230" fmla="*/ 449046 w 506956"/>
              <a:gd name="connsiteY230" fmla="*/ 9194 h 506956"/>
              <a:gd name="connsiteX231" fmla="*/ 455357 w 506956"/>
              <a:gd name="connsiteY231" fmla="*/ 19041 h 506956"/>
              <a:gd name="connsiteX232" fmla="*/ 451195 w 506956"/>
              <a:gd name="connsiteY232" fmla="*/ 19041 h 506956"/>
              <a:gd name="connsiteX233" fmla="*/ 446979 w 506956"/>
              <a:gd name="connsiteY233" fmla="*/ 12349 h 506956"/>
              <a:gd name="connsiteX234" fmla="*/ 472779 w 506956"/>
              <a:gd name="connsiteY234" fmla="*/ 12349 h 506956"/>
              <a:gd name="connsiteX235" fmla="*/ 468563 w 506956"/>
              <a:gd name="connsiteY235" fmla="*/ 19041 h 506956"/>
              <a:gd name="connsiteX236" fmla="*/ 464401 w 506956"/>
              <a:gd name="connsiteY236" fmla="*/ 19041 h 506956"/>
              <a:gd name="connsiteX237" fmla="*/ 470712 w 506956"/>
              <a:gd name="connsiteY237" fmla="*/ 9194 h 506956"/>
              <a:gd name="connsiteX238" fmla="*/ 464809 w 506956"/>
              <a:gd name="connsiteY238" fmla="*/ 0 h 506956"/>
              <a:gd name="connsiteX239" fmla="*/ 468971 w 506956"/>
              <a:gd name="connsiteY239" fmla="*/ 0 h 506956"/>
              <a:gd name="connsiteX240" fmla="*/ 472779 w 506956"/>
              <a:gd name="connsiteY240" fmla="*/ 5984 h 506956"/>
              <a:gd name="connsiteX241" fmla="*/ 476587 w 506956"/>
              <a:gd name="connsiteY241" fmla="*/ 0 h 506956"/>
              <a:gd name="connsiteX242" fmla="*/ 480749 w 506956"/>
              <a:gd name="connsiteY242" fmla="*/ 0 h 506956"/>
              <a:gd name="connsiteX243" fmla="*/ 474846 w 506956"/>
              <a:gd name="connsiteY243" fmla="*/ 9194 h 506956"/>
              <a:gd name="connsiteX244" fmla="*/ 481157 w 506956"/>
              <a:gd name="connsiteY244" fmla="*/ 19041 h 506956"/>
              <a:gd name="connsiteX245" fmla="*/ 476995 w 506956"/>
              <a:gd name="connsiteY245" fmla="*/ 19041 h 506956"/>
              <a:gd name="connsiteX246" fmla="*/ 472779 w 506956"/>
              <a:gd name="connsiteY246" fmla="*/ 12349 h 506956"/>
              <a:gd name="connsiteX247" fmla="*/ 498579 w 506956"/>
              <a:gd name="connsiteY247" fmla="*/ 12349 h 506956"/>
              <a:gd name="connsiteX248" fmla="*/ 494363 w 506956"/>
              <a:gd name="connsiteY248" fmla="*/ 19041 h 506956"/>
              <a:gd name="connsiteX249" fmla="*/ 490201 w 506956"/>
              <a:gd name="connsiteY249" fmla="*/ 19041 h 506956"/>
              <a:gd name="connsiteX250" fmla="*/ 496512 w 506956"/>
              <a:gd name="connsiteY250" fmla="*/ 9194 h 506956"/>
              <a:gd name="connsiteX251" fmla="*/ 490609 w 506956"/>
              <a:gd name="connsiteY251" fmla="*/ 0 h 506956"/>
              <a:gd name="connsiteX252" fmla="*/ 494771 w 506956"/>
              <a:gd name="connsiteY252" fmla="*/ 0 h 506956"/>
              <a:gd name="connsiteX253" fmla="*/ 498579 w 506956"/>
              <a:gd name="connsiteY253" fmla="*/ 5984 h 506956"/>
              <a:gd name="connsiteX254" fmla="*/ 502387 w 506956"/>
              <a:gd name="connsiteY254" fmla="*/ 0 h 506956"/>
              <a:gd name="connsiteX255" fmla="*/ 506549 w 506956"/>
              <a:gd name="connsiteY255" fmla="*/ 0 h 506956"/>
              <a:gd name="connsiteX256" fmla="*/ 500646 w 506956"/>
              <a:gd name="connsiteY256" fmla="*/ 9194 h 506956"/>
              <a:gd name="connsiteX257" fmla="*/ 506957 w 506956"/>
              <a:gd name="connsiteY257" fmla="*/ 19041 h 506956"/>
              <a:gd name="connsiteX258" fmla="*/ 502795 w 506956"/>
              <a:gd name="connsiteY258" fmla="*/ 19041 h 506956"/>
              <a:gd name="connsiteX259" fmla="*/ 498579 w 506956"/>
              <a:gd name="connsiteY259" fmla="*/ 12349 h 506956"/>
              <a:gd name="connsiteX260" fmla="*/ 8378 w 506956"/>
              <a:gd name="connsiteY260" fmla="*/ 41050 h 506956"/>
              <a:gd name="connsiteX261" fmla="*/ 4162 w 506956"/>
              <a:gd name="connsiteY261" fmla="*/ 47742 h 506956"/>
              <a:gd name="connsiteX262" fmla="*/ 0 w 506956"/>
              <a:gd name="connsiteY262" fmla="*/ 47742 h 506956"/>
              <a:gd name="connsiteX263" fmla="*/ 6310 w 506956"/>
              <a:gd name="connsiteY263" fmla="*/ 37895 h 506956"/>
              <a:gd name="connsiteX264" fmla="*/ 408 w 506956"/>
              <a:gd name="connsiteY264" fmla="*/ 28701 h 506956"/>
              <a:gd name="connsiteX265" fmla="*/ 4570 w 506956"/>
              <a:gd name="connsiteY265" fmla="*/ 28701 h 506956"/>
              <a:gd name="connsiteX266" fmla="*/ 8378 w 506956"/>
              <a:gd name="connsiteY266" fmla="*/ 34685 h 506956"/>
              <a:gd name="connsiteX267" fmla="*/ 12186 w 506956"/>
              <a:gd name="connsiteY267" fmla="*/ 28701 h 506956"/>
              <a:gd name="connsiteX268" fmla="*/ 16347 w 506956"/>
              <a:gd name="connsiteY268" fmla="*/ 28701 h 506956"/>
              <a:gd name="connsiteX269" fmla="*/ 10445 w 506956"/>
              <a:gd name="connsiteY269" fmla="*/ 37895 h 506956"/>
              <a:gd name="connsiteX270" fmla="*/ 16755 w 506956"/>
              <a:gd name="connsiteY270" fmla="*/ 47742 h 506956"/>
              <a:gd name="connsiteX271" fmla="*/ 12594 w 506956"/>
              <a:gd name="connsiteY271" fmla="*/ 47742 h 506956"/>
              <a:gd name="connsiteX272" fmla="*/ 8378 w 506956"/>
              <a:gd name="connsiteY272" fmla="*/ 41050 h 506956"/>
              <a:gd name="connsiteX273" fmla="*/ 34178 w 506956"/>
              <a:gd name="connsiteY273" fmla="*/ 41050 h 506956"/>
              <a:gd name="connsiteX274" fmla="*/ 29962 w 506956"/>
              <a:gd name="connsiteY274" fmla="*/ 47742 h 506956"/>
              <a:gd name="connsiteX275" fmla="*/ 25800 w 506956"/>
              <a:gd name="connsiteY275" fmla="*/ 47742 h 506956"/>
              <a:gd name="connsiteX276" fmla="*/ 32110 w 506956"/>
              <a:gd name="connsiteY276" fmla="*/ 37895 h 506956"/>
              <a:gd name="connsiteX277" fmla="*/ 26208 w 506956"/>
              <a:gd name="connsiteY277" fmla="*/ 28701 h 506956"/>
              <a:gd name="connsiteX278" fmla="*/ 30370 w 506956"/>
              <a:gd name="connsiteY278" fmla="*/ 28701 h 506956"/>
              <a:gd name="connsiteX279" fmla="*/ 34178 w 506956"/>
              <a:gd name="connsiteY279" fmla="*/ 34685 h 506956"/>
              <a:gd name="connsiteX280" fmla="*/ 37986 w 506956"/>
              <a:gd name="connsiteY280" fmla="*/ 28701 h 506956"/>
              <a:gd name="connsiteX281" fmla="*/ 42147 w 506956"/>
              <a:gd name="connsiteY281" fmla="*/ 28701 h 506956"/>
              <a:gd name="connsiteX282" fmla="*/ 36245 w 506956"/>
              <a:gd name="connsiteY282" fmla="*/ 37895 h 506956"/>
              <a:gd name="connsiteX283" fmla="*/ 42555 w 506956"/>
              <a:gd name="connsiteY283" fmla="*/ 47742 h 506956"/>
              <a:gd name="connsiteX284" fmla="*/ 38394 w 506956"/>
              <a:gd name="connsiteY284" fmla="*/ 47742 h 506956"/>
              <a:gd name="connsiteX285" fmla="*/ 34178 w 506956"/>
              <a:gd name="connsiteY285" fmla="*/ 41050 h 506956"/>
              <a:gd name="connsiteX286" fmla="*/ 59978 w 506956"/>
              <a:gd name="connsiteY286" fmla="*/ 41050 h 506956"/>
              <a:gd name="connsiteX287" fmla="*/ 55762 w 506956"/>
              <a:gd name="connsiteY287" fmla="*/ 47742 h 506956"/>
              <a:gd name="connsiteX288" fmla="*/ 51600 w 506956"/>
              <a:gd name="connsiteY288" fmla="*/ 47742 h 506956"/>
              <a:gd name="connsiteX289" fmla="*/ 57911 w 506956"/>
              <a:gd name="connsiteY289" fmla="*/ 37895 h 506956"/>
              <a:gd name="connsiteX290" fmla="*/ 52008 w 506956"/>
              <a:gd name="connsiteY290" fmla="*/ 28701 h 506956"/>
              <a:gd name="connsiteX291" fmla="*/ 56170 w 506956"/>
              <a:gd name="connsiteY291" fmla="*/ 28701 h 506956"/>
              <a:gd name="connsiteX292" fmla="*/ 59978 w 506956"/>
              <a:gd name="connsiteY292" fmla="*/ 34685 h 506956"/>
              <a:gd name="connsiteX293" fmla="*/ 63786 w 506956"/>
              <a:gd name="connsiteY293" fmla="*/ 28701 h 506956"/>
              <a:gd name="connsiteX294" fmla="*/ 67948 w 506956"/>
              <a:gd name="connsiteY294" fmla="*/ 28701 h 506956"/>
              <a:gd name="connsiteX295" fmla="*/ 62045 w 506956"/>
              <a:gd name="connsiteY295" fmla="*/ 37895 h 506956"/>
              <a:gd name="connsiteX296" fmla="*/ 68356 w 506956"/>
              <a:gd name="connsiteY296" fmla="*/ 47742 h 506956"/>
              <a:gd name="connsiteX297" fmla="*/ 64194 w 506956"/>
              <a:gd name="connsiteY297" fmla="*/ 47742 h 506956"/>
              <a:gd name="connsiteX298" fmla="*/ 59978 w 506956"/>
              <a:gd name="connsiteY298" fmla="*/ 41050 h 506956"/>
              <a:gd name="connsiteX299" fmla="*/ 85778 w 506956"/>
              <a:gd name="connsiteY299" fmla="*/ 41050 h 506956"/>
              <a:gd name="connsiteX300" fmla="*/ 81562 w 506956"/>
              <a:gd name="connsiteY300" fmla="*/ 47742 h 506956"/>
              <a:gd name="connsiteX301" fmla="*/ 77400 w 506956"/>
              <a:gd name="connsiteY301" fmla="*/ 47742 h 506956"/>
              <a:gd name="connsiteX302" fmla="*/ 83711 w 506956"/>
              <a:gd name="connsiteY302" fmla="*/ 37895 h 506956"/>
              <a:gd name="connsiteX303" fmla="*/ 77808 w 506956"/>
              <a:gd name="connsiteY303" fmla="*/ 28701 h 506956"/>
              <a:gd name="connsiteX304" fmla="*/ 81970 w 506956"/>
              <a:gd name="connsiteY304" fmla="*/ 28701 h 506956"/>
              <a:gd name="connsiteX305" fmla="*/ 85778 w 506956"/>
              <a:gd name="connsiteY305" fmla="*/ 34685 h 506956"/>
              <a:gd name="connsiteX306" fmla="*/ 89586 w 506956"/>
              <a:gd name="connsiteY306" fmla="*/ 28701 h 506956"/>
              <a:gd name="connsiteX307" fmla="*/ 93748 w 506956"/>
              <a:gd name="connsiteY307" fmla="*/ 28701 h 506956"/>
              <a:gd name="connsiteX308" fmla="*/ 87845 w 506956"/>
              <a:gd name="connsiteY308" fmla="*/ 37895 h 506956"/>
              <a:gd name="connsiteX309" fmla="*/ 94156 w 506956"/>
              <a:gd name="connsiteY309" fmla="*/ 47742 h 506956"/>
              <a:gd name="connsiteX310" fmla="*/ 89994 w 506956"/>
              <a:gd name="connsiteY310" fmla="*/ 47742 h 506956"/>
              <a:gd name="connsiteX311" fmla="*/ 85778 w 506956"/>
              <a:gd name="connsiteY311" fmla="*/ 41050 h 506956"/>
              <a:gd name="connsiteX312" fmla="*/ 111578 w 506956"/>
              <a:gd name="connsiteY312" fmla="*/ 41050 h 506956"/>
              <a:gd name="connsiteX313" fmla="*/ 107362 w 506956"/>
              <a:gd name="connsiteY313" fmla="*/ 47742 h 506956"/>
              <a:gd name="connsiteX314" fmla="*/ 103200 w 506956"/>
              <a:gd name="connsiteY314" fmla="*/ 47742 h 506956"/>
              <a:gd name="connsiteX315" fmla="*/ 109511 w 506956"/>
              <a:gd name="connsiteY315" fmla="*/ 37895 h 506956"/>
              <a:gd name="connsiteX316" fmla="*/ 103608 w 506956"/>
              <a:gd name="connsiteY316" fmla="*/ 28701 h 506956"/>
              <a:gd name="connsiteX317" fmla="*/ 107770 w 506956"/>
              <a:gd name="connsiteY317" fmla="*/ 28701 h 506956"/>
              <a:gd name="connsiteX318" fmla="*/ 111578 w 506956"/>
              <a:gd name="connsiteY318" fmla="*/ 34685 h 506956"/>
              <a:gd name="connsiteX319" fmla="*/ 115386 w 506956"/>
              <a:gd name="connsiteY319" fmla="*/ 28701 h 506956"/>
              <a:gd name="connsiteX320" fmla="*/ 119548 w 506956"/>
              <a:gd name="connsiteY320" fmla="*/ 28701 h 506956"/>
              <a:gd name="connsiteX321" fmla="*/ 113645 w 506956"/>
              <a:gd name="connsiteY321" fmla="*/ 37895 h 506956"/>
              <a:gd name="connsiteX322" fmla="*/ 119956 w 506956"/>
              <a:gd name="connsiteY322" fmla="*/ 47742 h 506956"/>
              <a:gd name="connsiteX323" fmla="*/ 115794 w 506956"/>
              <a:gd name="connsiteY323" fmla="*/ 47742 h 506956"/>
              <a:gd name="connsiteX324" fmla="*/ 111578 w 506956"/>
              <a:gd name="connsiteY324" fmla="*/ 41050 h 506956"/>
              <a:gd name="connsiteX325" fmla="*/ 137378 w 506956"/>
              <a:gd name="connsiteY325" fmla="*/ 41050 h 506956"/>
              <a:gd name="connsiteX326" fmla="*/ 133162 w 506956"/>
              <a:gd name="connsiteY326" fmla="*/ 47742 h 506956"/>
              <a:gd name="connsiteX327" fmla="*/ 129000 w 506956"/>
              <a:gd name="connsiteY327" fmla="*/ 47742 h 506956"/>
              <a:gd name="connsiteX328" fmla="*/ 135311 w 506956"/>
              <a:gd name="connsiteY328" fmla="*/ 37895 h 506956"/>
              <a:gd name="connsiteX329" fmla="*/ 129408 w 506956"/>
              <a:gd name="connsiteY329" fmla="*/ 28701 h 506956"/>
              <a:gd name="connsiteX330" fmla="*/ 133570 w 506956"/>
              <a:gd name="connsiteY330" fmla="*/ 28701 h 506956"/>
              <a:gd name="connsiteX331" fmla="*/ 137378 w 506956"/>
              <a:gd name="connsiteY331" fmla="*/ 34685 h 506956"/>
              <a:gd name="connsiteX332" fmla="*/ 141186 w 506956"/>
              <a:gd name="connsiteY332" fmla="*/ 28701 h 506956"/>
              <a:gd name="connsiteX333" fmla="*/ 145348 w 506956"/>
              <a:gd name="connsiteY333" fmla="*/ 28701 h 506956"/>
              <a:gd name="connsiteX334" fmla="*/ 139445 w 506956"/>
              <a:gd name="connsiteY334" fmla="*/ 37895 h 506956"/>
              <a:gd name="connsiteX335" fmla="*/ 145756 w 506956"/>
              <a:gd name="connsiteY335" fmla="*/ 47742 h 506956"/>
              <a:gd name="connsiteX336" fmla="*/ 141594 w 506956"/>
              <a:gd name="connsiteY336" fmla="*/ 47742 h 506956"/>
              <a:gd name="connsiteX337" fmla="*/ 137378 w 506956"/>
              <a:gd name="connsiteY337" fmla="*/ 41050 h 506956"/>
              <a:gd name="connsiteX338" fmla="*/ 163178 w 506956"/>
              <a:gd name="connsiteY338" fmla="*/ 41050 h 506956"/>
              <a:gd name="connsiteX339" fmla="*/ 158962 w 506956"/>
              <a:gd name="connsiteY339" fmla="*/ 47742 h 506956"/>
              <a:gd name="connsiteX340" fmla="*/ 154800 w 506956"/>
              <a:gd name="connsiteY340" fmla="*/ 47742 h 506956"/>
              <a:gd name="connsiteX341" fmla="*/ 161111 w 506956"/>
              <a:gd name="connsiteY341" fmla="*/ 37895 h 506956"/>
              <a:gd name="connsiteX342" fmla="*/ 155208 w 506956"/>
              <a:gd name="connsiteY342" fmla="*/ 28701 h 506956"/>
              <a:gd name="connsiteX343" fmla="*/ 159370 w 506956"/>
              <a:gd name="connsiteY343" fmla="*/ 28701 h 506956"/>
              <a:gd name="connsiteX344" fmla="*/ 163178 w 506956"/>
              <a:gd name="connsiteY344" fmla="*/ 34685 h 506956"/>
              <a:gd name="connsiteX345" fmla="*/ 166986 w 506956"/>
              <a:gd name="connsiteY345" fmla="*/ 28701 h 506956"/>
              <a:gd name="connsiteX346" fmla="*/ 171148 w 506956"/>
              <a:gd name="connsiteY346" fmla="*/ 28701 h 506956"/>
              <a:gd name="connsiteX347" fmla="*/ 165245 w 506956"/>
              <a:gd name="connsiteY347" fmla="*/ 37895 h 506956"/>
              <a:gd name="connsiteX348" fmla="*/ 171556 w 506956"/>
              <a:gd name="connsiteY348" fmla="*/ 47742 h 506956"/>
              <a:gd name="connsiteX349" fmla="*/ 167394 w 506956"/>
              <a:gd name="connsiteY349" fmla="*/ 47742 h 506956"/>
              <a:gd name="connsiteX350" fmla="*/ 163178 w 506956"/>
              <a:gd name="connsiteY350" fmla="*/ 41050 h 506956"/>
              <a:gd name="connsiteX351" fmla="*/ 188978 w 506956"/>
              <a:gd name="connsiteY351" fmla="*/ 41050 h 506956"/>
              <a:gd name="connsiteX352" fmla="*/ 184762 w 506956"/>
              <a:gd name="connsiteY352" fmla="*/ 47742 h 506956"/>
              <a:gd name="connsiteX353" fmla="*/ 180601 w 506956"/>
              <a:gd name="connsiteY353" fmla="*/ 47742 h 506956"/>
              <a:gd name="connsiteX354" fmla="*/ 186911 w 506956"/>
              <a:gd name="connsiteY354" fmla="*/ 37895 h 506956"/>
              <a:gd name="connsiteX355" fmla="*/ 181009 w 506956"/>
              <a:gd name="connsiteY355" fmla="*/ 28701 h 506956"/>
              <a:gd name="connsiteX356" fmla="*/ 185170 w 506956"/>
              <a:gd name="connsiteY356" fmla="*/ 28701 h 506956"/>
              <a:gd name="connsiteX357" fmla="*/ 188978 w 506956"/>
              <a:gd name="connsiteY357" fmla="*/ 34685 h 506956"/>
              <a:gd name="connsiteX358" fmla="*/ 192786 w 506956"/>
              <a:gd name="connsiteY358" fmla="*/ 28701 h 506956"/>
              <a:gd name="connsiteX359" fmla="*/ 196948 w 506956"/>
              <a:gd name="connsiteY359" fmla="*/ 28701 h 506956"/>
              <a:gd name="connsiteX360" fmla="*/ 191045 w 506956"/>
              <a:gd name="connsiteY360" fmla="*/ 37895 h 506956"/>
              <a:gd name="connsiteX361" fmla="*/ 197356 w 506956"/>
              <a:gd name="connsiteY361" fmla="*/ 47742 h 506956"/>
              <a:gd name="connsiteX362" fmla="*/ 193194 w 506956"/>
              <a:gd name="connsiteY362" fmla="*/ 47742 h 506956"/>
              <a:gd name="connsiteX363" fmla="*/ 188978 w 506956"/>
              <a:gd name="connsiteY363" fmla="*/ 41050 h 506956"/>
              <a:gd name="connsiteX364" fmla="*/ 214778 w 506956"/>
              <a:gd name="connsiteY364" fmla="*/ 41050 h 506956"/>
              <a:gd name="connsiteX365" fmla="*/ 210562 w 506956"/>
              <a:gd name="connsiteY365" fmla="*/ 47742 h 506956"/>
              <a:gd name="connsiteX366" fmla="*/ 206401 w 506956"/>
              <a:gd name="connsiteY366" fmla="*/ 47742 h 506956"/>
              <a:gd name="connsiteX367" fmla="*/ 212711 w 506956"/>
              <a:gd name="connsiteY367" fmla="*/ 37895 h 506956"/>
              <a:gd name="connsiteX368" fmla="*/ 206809 w 506956"/>
              <a:gd name="connsiteY368" fmla="*/ 28701 h 506956"/>
              <a:gd name="connsiteX369" fmla="*/ 210970 w 506956"/>
              <a:gd name="connsiteY369" fmla="*/ 28701 h 506956"/>
              <a:gd name="connsiteX370" fmla="*/ 214778 w 506956"/>
              <a:gd name="connsiteY370" fmla="*/ 34685 h 506956"/>
              <a:gd name="connsiteX371" fmla="*/ 218586 w 506956"/>
              <a:gd name="connsiteY371" fmla="*/ 28701 h 506956"/>
              <a:gd name="connsiteX372" fmla="*/ 222748 w 506956"/>
              <a:gd name="connsiteY372" fmla="*/ 28701 h 506956"/>
              <a:gd name="connsiteX373" fmla="*/ 216846 w 506956"/>
              <a:gd name="connsiteY373" fmla="*/ 37895 h 506956"/>
              <a:gd name="connsiteX374" fmla="*/ 223156 w 506956"/>
              <a:gd name="connsiteY374" fmla="*/ 47742 h 506956"/>
              <a:gd name="connsiteX375" fmla="*/ 218994 w 506956"/>
              <a:gd name="connsiteY375" fmla="*/ 47742 h 506956"/>
              <a:gd name="connsiteX376" fmla="*/ 214778 w 506956"/>
              <a:gd name="connsiteY376" fmla="*/ 41050 h 506956"/>
              <a:gd name="connsiteX377" fmla="*/ 240578 w 506956"/>
              <a:gd name="connsiteY377" fmla="*/ 41050 h 506956"/>
              <a:gd name="connsiteX378" fmla="*/ 236362 w 506956"/>
              <a:gd name="connsiteY378" fmla="*/ 47742 h 506956"/>
              <a:gd name="connsiteX379" fmla="*/ 232201 w 506956"/>
              <a:gd name="connsiteY379" fmla="*/ 47742 h 506956"/>
              <a:gd name="connsiteX380" fmla="*/ 238511 w 506956"/>
              <a:gd name="connsiteY380" fmla="*/ 37895 h 506956"/>
              <a:gd name="connsiteX381" fmla="*/ 232609 w 506956"/>
              <a:gd name="connsiteY381" fmla="*/ 28701 h 506956"/>
              <a:gd name="connsiteX382" fmla="*/ 236770 w 506956"/>
              <a:gd name="connsiteY382" fmla="*/ 28701 h 506956"/>
              <a:gd name="connsiteX383" fmla="*/ 240578 w 506956"/>
              <a:gd name="connsiteY383" fmla="*/ 34685 h 506956"/>
              <a:gd name="connsiteX384" fmla="*/ 244386 w 506956"/>
              <a:gd name="connsiteY384" fmla="*/ 28701 h 506956"/>
              <a:gd name="connsiteX385" fmla="*/ 248548 w 506956"/>
              <a:gd name="connsiteY385" fmla="*/ 28701 h 506956"/>
              <a:gd name="connsiteX386" fmla="*/ 242646 w 506956"/>
              <a:gd name="connsiteY386" fmla="*/ 37895 h 506956"/>
              <a:gd name="connsiteX387" fmla="*/ 248956 w 506956"/>
              <a:gd name="connsiteY387" fmla="*/ 47742 h 506956"/>
              <a:gd name="connsiteX388" fmla="*/ 244794 w 506956"/>
              <a:gd name="connsiteY388" fmla="*/ 47742 h 506956"/>
              <a:gd name="connsiteX389" fmla="*/ 240578 w 506956"/>
              <a:gd name="connsiteY389" fmla="*/ 41050 h 506956"/>
              <a:gd name="connsiteX390" fmla="*/ 266378 w 506956"/>
              <a:gd name="connsiteY390" fmla="*/ 41050 h 506956"/>
              <a:gd name="connsiteX391" fmla="*/ 262162 w 506956"/>
              <a:gd name="connsiteY391" fmla="*/ 47742 h 506956"/>
              <a:gd name="connsiteX392" fmla="*/ 258001 w 506956"/>
              <a:gd name="connsiteY392" fmla="*/ 47742 h 506956"/>
              <a:gd name="connsiteX393" fmla="*/ 264311 w 506956"/>
              <a:gd name="connsiteY393" fmla="*/ 37895 h 506956"/>
              <a:gd name="connsiteX394" fmla="*/ 258409 w 506956"/>
              <a:gd name="connsiteY394" fmla="*/ 28701 h 506956"/>
              <a:gd name="connsiteX395" fmla="*/ 262570 w 506956"/>
              <a:gd name="connsiteY395" fmla="*/ 28701 h 506956"/>
              <a:gd name="connsiteX396" fmla="*/ 266378 w 506956"/>
              <a:gd name="connsiteY396" fmla="*/ 34685 h 506956"/>
              <a:gd name="connsiteX397" fmla="*/ 270187 w 506956"/>
              <a:gd name="connsiteY397" fmla="*/ 28701 h 506956"/>
              <a:gd name="connsiteX398" fmla="*/ 274348 w 506956"/>
              <a:gd name="connsiteY398" fmla="*/ 28701 h 506956"/>
              <a:gd name="connsiteX399" fmla="*/ 268446 w 506956"/>
              <a:gd name="connsiteY399" fmla="*/ 37895 h 506956"/>
              <a:gd name="connsiteX400" fmla="*/ 274756 w 506956"/>
              <a:gd name="connsiteY400" fmla="*/ 47742 h 506956"/>
              <a:gd name="connsiteX401" fmla="*/ 270595 w 506956"/>
              <a:gd name="connsiteY401" fmla="*/ 47742 h 506956"/>
              <a:gd name="connsiteX402" fmla="*/ 266378 w 506956"/>
              <a:gd name="connsiteY402" fmla="*/ 41050 h 506956"/>
              <a:gd name="connsiteX403" fmla="*/ 292179 w 506956"/>
              <a:gd name="connsiteY403" fmla="*/ 41050 h 506956"/>
              <a:gd name="connsiteX404" fmla="*/ 287962 w 506956"/>
              <a:gd name="connsiteY404" fmla="*/ 47742 h 506956"/>
              <a:gd name="connsiteX405" fmla="*/ 283801 w 506956"/>
              <a:gd name="connsiteY405" fmla="*/ 47742 h 506956"/>
              <a:gd name="connsiteX406" fmla="*/ 290111 w 506956"/>
              <a:gd name="connsiteY406" fmla="*/ 37895 h 506956"/>
              <a:gd name="connsiteX407" fmla="*/ 284209 w 506956"/>
              <a:gd name="connsiteY407" fmla="*/ 28701 h 506956"/>
              <a:gd name="connsiteX408" fmla="*/ 288370 w 506956"/>
              <a:gd name="connsiteY408" fmla="*/ 28701 h 506956"/>
              <a:gd name="connsiteX409" fmla="*/ 292179 w 506956"/>
              <a:gd name="connsiteY409" fmla="*/ 34685 h 506956"/>
              <a:gd name="connsiteX410" fmla="*/ 295987 w 506956"/>
              <a:gd name="connsiteY410" fmla="*/ 28701 h 506956"/>
              <a:gd name="connsiteX411" fmla="*/ 300148 w 506956"/>
              <a:gd name="connsiteY411" fmla="*/ 28701 h 506956"/>
              <a:gd name="connsiteX412" fmla="*/ 294246 w 506956"/>
              <a:gd name="connsiteY412" fmla="*/ 37895 h 506956"/>
              <a:gd name="connsiteX413" fmla="*/ 300556 w 506956"/>
              <a:gd name="connsiteY413" fmla="*/ 47742 h 506956"/>
              <a:gd name="connsiteX414" fmla="*/ 296395 w 506956"/>
              <a:gd name="connsiteY414" fmla="*/ 47742 h 506956"/>
              <a:gd name="connsiteX415" fmla="*/ 292179 w 506956"/>
              <a:gd name="connsiteY415" fmla="*/ 41050 h 506956"/>
              <a:gd name="connsiteX416" fmla="*/ 317979 w 506956"/>
              <a:gd name="connsiteY416" fmla="*/ 41050 h 506956"/>
              <a:gd name="connsiteX417" fmla="*/ 313762 w 506956"/>
              <a:gd name="connsiteY417" fmla="*/ 47742 h 506956"/>
              <a:gd name="connsiteX418" fmla="*/ 309601 w 506956"/>
              <a:gd name="connsiteY418" fmla="*/ 47742 h 506956"/>
              <a:gd name="connsiteX419" fmla="*/ 315911 w 506956"/>
              <a:gd name="connsiteY419" fmla="*/ 37895 h 506956"/>
              <a:gd name="connsiteX420" fmla="*/ 310009 w 506956"/>
              <a:gd name="connsiteY420" fmla="*/ 28701 h 506956"/>
              <a:gd name="connsiteX421" fmla="*/ 314170 w 506956"/>
              <a:gd name="connsiteY421" fmla="*/ 28701 h 506956"/>
              <a:gd name="connsiteX422" fmla="*/ 317979 w 506956"/>
              <a:gd name="connsiteY422" fmla="*/ 34685 h 506956"/>
              <a:gd name="connsiteX423" fmla="*/ 321787 w 506956"/>
              <a:gd name="connsiteY423" fmla="*/ 28701 h 506956"/>
              <a:gd name="connsiteX424" fmla="*/ 325948 w 506956"/>
              <a:gd name="connsiteY424" fmla="*/ 28701 h 506956"/>
              <a:gd name="connsiteX425" fmla="*/ 320046 w 506956"/>
              <a:gd name="connsiteY425" fmla="*/ 37895 h 506956"/>
              <a:gd name="connsiteX426" fmla="*/ 326356 w 506956"/>
              <a:gd name="connsiteY426" fmla="*/ 47742 h 506956"/>
              <a:gd name="connsiteX427" fmla="*/ 322195 w 506956"/>
              <a:gd name="connsiteY427" fmla="*/ 47742 h 506956"/>
              <a:gd name="connsiteX428" fmla="*/ 317979 w 506956"/>
              <a:gd name="connsiteY428" fmla="*/ 41050 h 506956"/>
              <a:gd name="connsiteX429" fmla="*/ 343779 w 506956"/>
              <a:gd name="connsiteY429" fmla="*/ 41050 h 506956"/>
              <a:gd name="connsiteX430" fmla="*/ 339563 w 506956"/>
              <a:gd name="connsiteY430" fmla="*/ 47742 h 506956"/>
              <a:gd name="connsiteX431" fmla="*/ 335401 w 506956"/>
              <a:gd name="connsiteY431" fmla="*/ 47742 h 506956"/>
              <a:gd name="connsiteX432" fmla="*/ 341711 w 506956"/>
              <a:gd name="connsiteY432" fmla="*/ 37895 h 506956"/>
              <a:gd name="connsiteX433" fmla="*/ 335809 w 506956"/>
              <a:gd name="connsiteY433" fmla="*/ 28701 h 506956"/>
              <a:gd name="connsiteX434" fmla="*/ 339971 w 506956"/>
              <a:gd name="connsiteY434" fmla="*/ 28701 h 506956"/>
              <a:gd name="connsiteX435" fmla="*/ 343779 w 506956"/>
              <a:gd name="connsiteY435" fmla="*/ 34685 h 506956"/>
              <a:gd name="connsiteX436" fmla="*/ 347587 w 506956"/>
              <a:gd name="connsiteY436" fmla="*/ 28701 h 506956"/>
              <a:gd name="connsiteX437" fmla="*/ 351748 w 506956"/>
              <a:gd name="connsiteY437" fmla="*/ 28701 h 506956"/>
              <a:gd name="connsiteX438" fmla="*/ 345846 w 506956"/>
              <a:gd name="connsiteY438" fmla="*/ 37895 h 506956"/>
              <a:gd name="connsiteX439" fmla="*/ 352156 w 506956"/>
              <a:gd name="connsiteY439" fmla="*/ 47742 h 506956"/>
              <a:gd name="connsiteX440" fmla="*/ 347995 w 506956"/>
              <a:gd name="connsiteY440" fmla="*/ 47742 h 506956"/>
              <a:gd name="connsiteX441" fmla="*/ 343779 w 506956"/>
              <a:gd name="connsiteY441" fmla="*/ 41050 h 506956"/>
              <a:gd name="connsiteX442" fmla="*/ 369579 w 506956"/>
              <a:gd name="connsiteY442" fmla="*/ 41050 h 506956"/>
              <a:gd name="connsiteX443" fmla="*/ 365363 w 506956"/>
              <a:gd name="connsiteY443" fmla="*/ 47742 h 506956"/>
              <a:gd name="connsiteX444" fmla="*/ 361201 w 506956"/>
              <a:gd name="connsiteY444" fmla="*/ 47742 h 506956"/>
              <a:gd name="connsiteX445" fmla="*/ 367511 w 506956"/>
              <a:gd name="connsiteY445" fmla="*/ 37895 h 506956"/>
              <a:gd name="connsiteX446" fmla="*/ 361609 w 506956"/>
              <a:gd name="connsiteY446" fmla="*/ 28701 h 506956"/>
              <a:gd name="connsiteX447" fmla="*/ 365771 w 506956"/>
              <a:gd name="connsiteY447" fmla="*/ 28701 h 506956"/>
              <a:gd name="connsiteX448" fmla="*/ 369579 w 506956"/>
              <a:gd name="connsiteY448" fmla="*/ 34685 h 506956"/>
              <a:gd name="connsiteX449" fmla="*/ 373387 w 506956"/>
              <a:gd name="connsiteY449" fmla="*/ 28701 h 506956"/>
              <a:gd name="connsiteX450" fmla="*/ 377548 w 506956"/>
              <a:gd name="connsiteY450" fmla="*/ 28701 h 506956"/>
              <a:gd name="connsiteX451" fmla="*/ 371646 w 506956"/>
              <a:gd name="connsiteY451" fmla="*/ 37895 h 506956"/>
              <a:gd name="connsiteX452" fmla="*/ 377956 w 506956"/>
              <a:gd name="connsiteY452" fmla="*/ 47742 h 506956"/>
              <a:gd name="connsiteX453" fmla="*/ 373795 w 506956"/>
              <a:gd name="connsiteY453" fmla="*/ 47742 h 506956"/>
              <a:gd name="connsiteX454" fmla="*/ 369579 w 506956"/>
              <a:gd name="connsiteY454" fmla="*/ 41050 h 506956"/>
              <a:gd name="connsiteX455" fmla="*/ 395379 w 506956"/>
              <a:gd name="connsiteY455" fmla="*/ 41050 h 506956"/>
              <a:gd name="connsiteX456" fmla="*/ 391163 w 506956"/>
              <a:gd name="connsiteY456" fmla="*/ 47742 h 506956"/>
              <a:gd name="connsiteX457" fmla="*/ 387001 w 506956"/>
              <a:gd name="connsiteY457" fmla="*/ 47742 h 506956"/>
              <a:gd name="connsiteX458" fmla="*/ 393312 w 506956"/>
              <a:gd name="connsiteY458" fmla="*/ 37895 h 506956"/>
              <a:gd name="connsiteX459" fmla="*/ 387409 w 506956"/>
              <a:gd name="connsiteY459" fmla="*/ 28701 h 506956"/>
              <a:gd name="connsiteX460" fmla="*/ 391571 w 506956"/>
              <a:gd name="connsiteY460" fmla="*/ 28701 h 506956"/>
              <a:gd name="connsiteX461" fmla="*/ 395379 w 506956"/>
              <a:gd name="connsiteY461" fmla="*/ 34685 h 506956"/>
              <a:gd name="connsiteX462" fmla="*/ 399187 w 506956"/>
              <a:gd name="connsiteY462" fmla="*/ 28701 h 506956"/>
              <a:gd name="connsiteX463" fmla="*/ 403348 w 506956"/>
              <a:gd name="connsiteY463" fmla="*/ 28701 h 506956"/>
              <a:gd name="connsiteX464" fmla="*/ 397446 w 506956"/>
              <a:gd name="connsiteY464" fmla="*/ 37895 h 506956"/>
              <a:gd name="connsiteX465" fmla="*/ 403756 w 506956"/>
              <a:gd name="connsiteY465" fmla="*/ 47742 h 506956"/>
              <a:gd name="connsiteX466" fmla="*/ 399595 w 506956"/>
              <a:gd name="connsiteY466" fmla="*/ 47742 h 506956"/>
              <a:gd name="connsiteX467" fmla="*/ 395379 w 506956"/>
              <a:gd name="connsiteY467" fmla="*/ 41050 h 506956"/>
              <a:gd name="connsiteX468" fmla="*/ 421179 w 506956"/>
              <a:gd name="connsiteY468" fmla="*/ 41050 h 506956"/>
              <a:gd name="connsiteX469" fmla="*/ 416963 w 506956"/>
              <a:gd name="connsiteY469" fmla="*/ 47742 h 506956"/>
              <a:gd name="connsiteX470" fmla="*/ 412801 w 506956"/>
              <a:gd name="connsiteY470" fmla="*/ 47742 h 506956"/>
              <a:gd name="connsiteX471" fmla="*/ 419112 w 506956"/>
              <a:gd name="connsiteY471" fmla="*/ 37895 h 506956"/>
              <a:gd name="connsiteX472" fmla="*/ 413209 w 506956"/>
              <a:gd name="connsiteY472" fmla="*/ 28701 h 506956"/>
              <a:gd name="connsiteX473" fmla="*/ 417371 w 506956"/>
              <a:gd name="connsiteY473" fmla="*/ 28701 h 506956"/>
              <a:gd name="connsiteX474" fmla="*/ 421179 w 506956"/>
              <a:gd name="connsiteY474" fmla="*/ 34685 h 506956"/>
              <a:gd name="connsiteX475" fmla="*/ 424987 w 506956"/>
              <a:gd name="connsiteY475" fmla="*/ 28701 h 506956"/>
              <a:gd name="connsiteX476" fmla="*/ 429149 w 506956"/>
              <a:gd name="connsiteY476" fmla="*/ 28701 h 506956"/>
              <a:gd name="connsiteX477" fmla="*/ 423246 w 506956"/>
              <a:gd name="connsiteY477" fmla="*/ 37895 h 506956"/>
              <a:gd name="connsiteX478" fmla="*/ 429557 w 506956"/>
              <a:gd name="connsiteY478" fmla="*/ 47742 h 506956"/>
              <a:gd name="connsiteX479" fmla="*/ 425395 w 506956"/>
              <a:gd name="connsiteY479" fmla="*/ 47742 h 506956"/>
              <a:gd name="connsiteX480" fmla="*/ 421179 w 506956"/>
              <a:gd name="connsiteY480" fmla="*/ 41050 h 506956"/>
              <a:gd name="connsiteX481" fmla="*/ 446979 w 506956"/>
              <a:gd name="connsiteY481" fmla="*/ 41050 h 506956"/>
              <a:gd name="connsiteX482" fmla="*/ 442763 w 506956"/>
              <a:gd name="connsiteY482" fmla="*/ 47742 h 506956"/>
              <a:gd name="connsiteX483" fmla="*/ 438601 w 506956"/>
              <a:gd name="connsiteY483" fmla="*/ 47742 h 506956"/>
              <a:gd name="connsiteX484" fmla="*/ 444912 w 506956"/>
              <a:gd name="connsiteY484" fmla="*/ 37895 h 506956"/>
              <a:gd name="connsiteX485" fmla="*/ 439009 w 506956"/>
              <a:gd name="connsiteY485" fmla="*/ 28701 h 506956"/>
              <a:gd name="connsiteX486" fmla="*/ 443171 w 506956"/>
              <a:gd name="connsiteY486" fmla="*/ 28701 h 506956"/>
              <a:gd name="connsiteX487" fmla="*/ 446979 w 506956"/>
              <a:gd name="connsiteY487" fmla="*/ 34685 h 506956"/>
              <a:gd name="connsiteX488" fmla="*/ 450787 w 506956"/>
              <a:gd name="connsiteY488" fmla="*/ 28701 h 506956"/>
              <a:gd name="connsiteX489" fmla="*/ 454949 w 506956"/>
              <a:gd name="connsiteY489" fmla="*/ 28701 h 506956"/>
              <a:gd name="connsiteX490" fmla="*/ 449046 w 506956"/>
              <a:gd name="connsiteY490" fmla="*/ 37895 h 506956"/>
              <a:gd name="connsiteX491" fmla="*/ 455357 w 506956"/>
              <a:gd name="connsiteY491" fmla="*/ 47742 h 506956"/>
              <a:gd name="connsiteX492" fmla="*/ 451195 w 506956"/>
              <a:gd name="connsiteY492" fmla="*/ 47742 h 506956"/>
              <a:gd name="connsiteX493" fmla="*/ 446979 w 506956"/>
              <a:gd name="connsiteY493" fmla="*/ 41050 h 506956"/>
              <a:gd name="connsiteX494" fmla="*/ 472779 w 506956"/>
              <a:gd name="connsiteY494" fmla="*/ 41050 h 506956"/>
              <a:gd name="connsiteX495" fmla="*/ 468563 w 506956"/>
              <a:gd name="connsiteY495" fmla="*/ 47742 h 506956"/>
              <a:gd name="connsiteX496" fmla="*/ 464401 w 506956"/>
              <a:gd name="connsiteY496" fmla="*/ 47742 h 506956"/>
              <a:gd name="connsiteX497" fmla="*/ 470712 w 506956"/>
              <a:gd name="connsiteY497" fmla="*/ 37895 h 506956"/>
              <a:gd name="connsiteX498" fmla="*/ 464809 w 506956"/>
              <a:gd name="connsiteY498" fmla="*/ 28701 h 506956"/>
              <a:gd name="connsiteX499" fmla="*/ 468971 w 506956"/>
              <a:gd name="connsiteY499" fmla="*/ 28701 h 506956"/>
              <a:gd name="connsiteX500" fmla="*/ 472779 w 506956"/>
              <a:gd name="connsiteY500" fmla="*/ 34685 h 506956"/>
              <a:gd name="connsiteX501" fmla="*/ 476587 w 506956"/>
              <a:gd name="connsiteY501" fmla="*/ 28701 h 506956"/>
              <a:gd name="connsiteX502" fmla="*/ 480749 w 506956"/>
              <a:gd name="connsiteY502" fmla="*/ 28701 h 506956"/>
              <a:gd name="connsiteX503" fmla="*/ 474846 w 506956"/>
              <a:gd name="connsiteY503" fmla="*/ 37895 h 506956"/>
              <a:gd name="connsiteX504" fmla="*/ 481157 w 506956"/>
              <a:gd name="connsiteY504" fmla="*/ 47742 h 506956"/>
              <a:gd name="connsiteX505" fmla="*/ 476995 w 506956"/>
              <a:gd name="connsiteY505" fmla="*/ 47742 h 506956"/>
              <a:gd name="connsiteX506" fmla="*/ 472779 w 506956"/>
              <a:gd name="connsiteY506" fmla="*/ 41050 h 506956"/>
              <a:gd name="connsiteX507" fmla="*/ 498579 w 506956"/>
              <a:gd name="connsiteY507" fmla="*/ 41050 h 506956"/>
              <a:gd name="connsiteX508" fmla="*/ 494363 w 506956"/>
              <a:gd name="connsiteY508" fmla="*/ 47742 h 506956"/>
              <a:gd name="connsiteX509" fmla="*/ 490201 w 506956"/>
              <a:gd name="connsiteY509" fmla="*/ 47742 h 506956"/>
              <a:gd name="connsiteX510" fmla="*/ 496512 w 506956"/>
              <a:gd name="connsiteY510" fmla="*/ 37895 h 506956"/>
              <a:gd name="connsiteX511" fmla="*/ 490609 w 506956"/>
              <a:gd name="connsiteY511" fmla="*/ 28701 h 506956"/>
              <a:gd name="connsiteX512" fmla="*/ 494771 w 506956"/>
              <a:gd name="connsiteY512" fmla="*/ 28701 h 506956"/>
              <a:gd name="connsiteX513" fmla="*/ 498579 w 506956"/>
              <a:gd name="connsiteY513" fmla="*/ 34685 h 506956"/>
              <a:gd name="connsiteX514" fmla="*/ 502387 w 506956"/>
              <a:gd name="connsiteY514" fmla="*/ 28701 h 506956"/>
              <a:gd name="connsiteX515" fmla="*/ 506549 w 506956"/>
              <a:gd name="connsiteY515" fmla="*/ 28701 h 506956"/>
              <a:gd name="connsiteX516" fmla="*/ 500646 w 506956"/>
              <a:gd name="connsiteY516" fmla="*/ 37895 h 506956"/>
              <a:gd name="connsiteX517" fmla="*/ 506957 w 506956"/>
              <a:gd name="connsiteY517" fmla="*/ 47742 h 506956"/>
              <a:gd name="connsiteX518" fmla="*/ 502795 w 506956"/>
              <a:gd name="connsiteY518" fmla="*/ 47742 h 506956"/>
              <a:gd name="connsiteX519" fmla="*/ 498579 w 506956"/>
              <a:gd name="connsiteY519" fmla="*/ 41050 h 506956"/>
              <a:gd name="connsiteX520" fmla="*/ 8378 w 506956"/>
              <a:gd name="connsiteY520" fmla="*/ 69751 h 506956"/>
              <a:gd name="connsiteX521" fmla="*/ 4162 w 506956"/>
              <a:gd name="connsiteY521" fmla="*/ 76443 h 506956"/>
              <a:gd name="connsiteX522" fmla="*/ 0 w 506956"/>
              <a:gd name="connsiteY522" fmla="*/ 76443 h 506956"/>
              <a:gd name="connsiteX523" fmla="*/ 6310 w 506956"/>
              <a:gd name="connsiteY523" fmla="*/ 66596 h 506956"/>
              <a:gd name="connsiteX524" fmla="*/ 408 w 506956"/>
              <a:gd name="connsiteY524" fmla="*/ 57402 h 506956"/>
              <a:gd name="connsiteX525" fmla="*/ 4570 w 506956"/>
              <a:gd name="connsiteY525" fmla="*/ 57402 h 506956"/>
              <a:gd name="connsiteX526" fmla="*/ 8378 w 506956"/>
              <a:gd name="connsiteY526" fmla="*/ 63386 h 506956"/>
              <a:gd name="connsiteX527" fmla="*/ 12186 w 506956"/>
              <a:gd name="connsiteY527" fmla="*/ 57402 h 506956"/>
              <a:gd name="connsiteX528" fmla="*/ 16347 w 506956"/>
              <a:gd name="connsiteY528" fmla="*/ 57402 h 506956"/>
              <a:gd name="connsiteX529" fmla="*/ 10445 w 506956"/>
              <a:gd name="connsiteY529" fmla="*/ 66596 h 506956"/>
              <a:gd name="connsiteX530" fmla="*/ 16755 w 506956"/>
              <a:gd name="connsiteY530" fmla="*/ 76443 h 506956"/>
              <a:gd name="connsiteX531" fmla="*/ 12594 w 506956"/>
              <a:gd name="connsiteY531" fmla="*/ 76443 h 506956"/>
              <a:gd name="connsiteX532" fmla="*/ 8378 w 506956"/>
              <a:gd name="connsiteY532" fmla="*/ 69751 h 506956"/>
              <a:gd name="connsiteX533" fmla="*/ 34178 w 506956"/>
              <a:gd name="connsiteY533" fmla="*/ 69751 h 506956"/>
              <a:gd name="connsiteX534" fmla="*/ 29962 w 506956"/>
              <a:gd name="connsiteY534" fmla="*/ 76443 h 506956"/>
              <a:gd name="connsiteX535" fmla="*/ 25800 w 506956"/>
              <a:gd name="connsiteY535" fmla="*/ 76443 h 506956"/>
              <a:gd name="connsiteX536" fmla="*/ 32110 w 506956"/>
              <a:gd name="connsiteY536" fmla="*/ 66596 h 506956"/>
              <a:gd name="connsiteX537" fmla="*/ 26208 w 506956"/>
              <a:gd name="connsiteY537" fmla="*/ 57402 h 506956"/>
              <a:gd name="connsiteX538" fmla="*/ 30370 w 506956"/>
              <a:gd name="connsiteY538" fmla="*/ 57402 h 506956"/>
              <a:gd name="connsiteX539" fmla="*/ 34178 w 506956"/>
              <a:gd name="connsiteY539" fmla="*/ 63386 h 506956"/>
              <a:gd name="connsiteX540" fmla="*/ 37986 w 506956"/>
              <a:gd name="connsiteY540" fmla="*/ 57402 h 506956"/>
              <a:gd name="connsiteX541" fmla="*/ 42147 w 506956"/>
              <a:gd name="connsiteY541" fmla="*/ 57402 h 506956"/>
              <a:gd name="connsiteX542" fmla="*/ 36245 w 506956"/>
              <a:gd name="connsiteY542" fmla="*/ 66596 h 506956"/>
              <a:gd name="connsiteX543" fmla="*/ 42555 w 506956"/>
              <a:gd name="connsiteY543" fmla="*/ 76443 h 506956"/>
              <a:gd name="connsiteX544" fmla="*/ 38394 w 506956"/>
              <a:gd name="connsiteY544" fmla="*/ 76443 h 506956"/>
              <a:gd name="connsiteX545" fmla="*/ 34178 w 506956"/>
              <a:gd name="connsiteY545" fmla="*/ 69751 h 506956"/>
              <a:gd name="connsiteX546" fmla="*/ 59978 w 506956"/>
              <a:gd name="connsiteY546" fmla="*/ 69751 h 506956"/>
              <a:gd name="connsiteX547" fmla="*/ 55762 w 506956"/>
              <a:gd name="connsiteY547" fmla="*/ 76443 h 506956"/>
              <a:gd name="connsiteX548" fmla="*/ 51600 w 506956"/>
              <a:gd name="connsiteY548" fmla="*/ 76443 h 506956"/>
              <a:gd name="connsiteX549" fmla="*/ 57911 w 506956"/>
              <a:gd name="connsiteY549" fmla="*/ 66596 h 506956"/>
              <a:gd name="connsiteX550" fmla="*/ 52008 w 506956"/>
              <a:gd name="connsiteY550" fmla="*/ 57402 h 506956"/>
              <a:gd name="connsiteX551" fmla="*/ 56170 w 506956"/>
              <a:gd name="connsiteY551" fmla="*/ 57402 h 506956"/>
              <a:gd name="connsiteX552" fmla="*/ 59978 w 506956"/>
              <a:gd name="connsiteY552" fmla="*/ 63386 h 506956"/>
              <a:gd name="connsiteX553" fmla="*/ 63786 w 506956"/>
              <a:gd name="connsiteY553" fmla="*/ 57402 h 506956"/>
              <a:gd name="connsiteX554" fmla="*/ 67948 w 506956"/>
              <a:gd name="connsiteY554" fmla="*/ 57402 h 506956"/>
              <a:gd name="connsiteX555" fmla="*/ 62045 w 506956"/>
              <a:gd name="connsiteY555" fmla="*/ 66596 h 506956"/>
              <a:gd name="connsiteX556" fmla="*/ 68356 w 506956"/>
              <a:gd name="connsiteY556" fmla="*/ 76443 h 506956"/>
              <a:gd name="connsiteX557" fmla="*/ 64194 w 506956"/>
              <a:gd name="connsiteY557" fmla="*/ 76443 h 506956"/>
              <a:gd name="connsiteX558" fmla="*/ 59978 w 506956"/>
              <a:gd name="connsiteY558" fmla="*/ 69751 h 506956"/>
              <a:gd name="connsiteX559" fmla="*/ 85778 w 506956"/>
              <a:gd name="connsiteY559" fmla="*/ 69751 h 506956"/>
              <a:gd name="connsiteX560" fmla="*/ 81562 w 506956"/>
              <a:gd name="connsiteY560" fmla="*/ 76443 h 506956"/>
              <a:gd name="connsiteX561" fmla="*/ 77400 w 506956"/>
              <a:gd name="connsiteY561" fmla="*/ 76443 h 506956"/>
              <a:gd name="connsiteX562" fmla="*/ 83711 w 506956"/>
              <a:gd name="connsiteY562" fmla="*/ 66596 h 506956"/>
              <a:gd name="connsiteX563" fmla="*/ 77808 w 506956"/>
              <a:gd name="connsiteY563" fmla="*/ 57402 h 506956"/>
              <a:gd name="connsiteX564" fmla="*/ 81970 w 506956"/>
              <a:gd name="connsiteY564" fmla="*/ 57402 h 506956"/>
              <a:gd name="connsiteX565" fmla="*/ 85778 w 506956"/>
              <a:gd name="connsiteY565" fmla="*/ 63386 h 506956"/>
              <a:gd name="connsiteX566" fmla="*/ 89586 w 506956"/>
              <a:gd name="connsiteY566" fmla="*/ 57402 h 506956"/>
              <a:gd name="connsiteX567" fmla="*/ 93748 w 506956"/>
              <a:gd name="connsiteY567" fmla="*/ 57402 h 506956"/>
              <a:gd name="connsiteX568" fmla="*/ 87845 w 506956"/>
              <a:gd name="connsiteY568" fmla="*/ 66596 h 506956"/>
              <a:gd name="connsiteX569" fmla="*/ 94156 w 506956"/>
              <a:gd name="connsiteY569" fmla="*/ 76443 h 506956"/>
              <a:gd name="connsiteX570" fmla="*/ 89994 w 506956"/>
              <a:gd name="connsiteY570" fmla="*/ 76443 h 506956"/>
              <a:gd name="connsiteX571" fmla="*/ 85778 w 506956"/>
              <a:gd name="connsiteY571" fmla="*/ 69751 h 506956"/>
              <a:gd name="connsiteX572" fmla="*/ 111578 w 506956"/>
              <a:gd name="connsiteY572" fmla="*/ 69751 h 506956"/>
              <a:gd name="connsiteX573" fmla="*/ 107362 w 506956"/>
              <a:gd name="connsiteY573" fmla="*/ 76443 h 506956"/>
              <a:gd name="connsiteX574" fmla="*/ 103200 w 506956"/>
              <a:gd name="connsiteY574" fmla="*/ 76443 h 506956"/>
              <a:gd name="connsiteX575" fmla="*/ 109511 w 506956"/>
              <a:gd name="connsiteY575" fmla="*/ 66596 h 506956"/>
              <a:gd name="connsiteX576" fmla="*/ 103608 w 506956"/>
              <a:gd name="connsiteY576" fmla="*/ 57402 h 506956"/>
              <a:gd name="connsiteX577" fmla="*/ 107770 w 506956"/>
              <a:gd name="connsiteY577" fmla="*/ 57402 h 506956"/>
              <a:gd name="connsiteX578" fmla="*/ 111578 w 506956"/>
              <a:gd name="connsiteY578" fmla="*/ 63386 h 506956"/>
              <a:gd name="connsiteX579" fmla="*/ 115386 w 506956"/>
              <a:gd name="connsiteY579" fmla="*/ 57402 h 506956"/>
              <a:gd name="connsiteX580" fmla="*/ 119548 w 506956"/>
              <a:gd name="connsiteY580" fmla="*/ 57402 h 506956"/>
              <a:gd name="connsiteX581" fmla="*/ 113645 w 506956"/>
              <a:gd name="connsiteY581" fmla="*/ 66596 h 506956"/>
              <a:gd name="connsiteX582" fmla="*/ 119956 w 506956"/>
              <a:gd name="connsiteY582" fmla="*/ 76443 h 506956"/>
              <a:gd name="connsiteX583" fmla="*/ 115794 w 506956"/>
              <a:gd name="connsiteY583" fmla="*/ 76443 h 506956"/>
              <a:gd name="connsiteX584" fmla="*/ 111578 w 506956"/>
              <a:gd name="connsiteY584" fmla="*/ 69751 h 506956"/>
              <a:gd name="connsiteX585" fmla="*/ 137378 w 506956"/>
              <a:gd name="connsiteY585" fmla="*/ 69751 h 506956"/>
              <a:gd name="connsiteX586" fmla="*/ 133162 w 506956"/>
              <a:gd name="connsiteY586" fmla="*/ 76443 h 506956"/>
              <a:gd name="connsiteX587" fmla="*/ 129000 w 506956"/>
              <a:gd name="connsiteY587" fmla="*/ 76443 h 506956"/>
              <a:gd name="connsiteX588" fmla="*/ 135311 w 506956"/>
              <a:gd name="connsiteY588" fmla="*/ 66596 h 506956"/>
              <a:gd name="connsiteX589" fmla="*/ 129408 w 506956"/>
              <a:gd name="connsiteY589" fmla="*/ 57402 h 506956"/>
              <a:gd name="connsiteX590" fmla="*/ 133570 w 506956"/>
              <a:gd name="connsiteY590" fmla="*/ 57402 h 506956"/>
              <a:gd name="connsiteX591" fmla="*/ 137378 w 506956"/>
              <a:gd name="connsiteY591" fmla="*/ 63386 h 506956"/>
              <a:gd name="connsiteX592" fmla="*/ 141186 w 506956"/>
              <a:gd name="connsiteY592" fmla="*/ 57402 h 506956"/>
              <a:gd name="connsiteX593" fmla="*/ 145348 w 506956"/>
              <a:gd name="connsiteY593" fmla="*/ 57402 h 506956"/>
              <a:gd name="connsiteX594" fmla="*/ 139445 w 506956"/>
              <a:gd name="connsiteY594" fmla="*/ 66596 h 506956"/>
              <a:gd name="connsiteX595" fmla="*/ 145756 w 506956"/>
              <a:gd name="connsiteY595" fmla="*/ 76443 h 506956"/>
              <a:gd name="connsiteX596" fmla="*/ 141594 w 506956"/>
              <a:gd name="connsiteY596" fmla="*/ 76443 h 506956"/>
              <a:gd name="connsiteX597" fmla="*/ 137378 w 506956"/>
              <a:gd name="connsiteY597" fmla="*/ 69751 h 506956"/>
              <a:gd name="connsiteX598" fmla="*/ 163178 w 506956"/>
              <a:gd name="connsiteY598" fmla="*/ 69751 h 506956"/>
              <a:gd name="connsiteX599" fmla="*/ 158962 w 506956"/>
              <a:gd name="connsiteY599" fmla="*/ 76443 h 506956"/>
              <a:gd name="connsiteX600" fmla="*/ 154800 w 506956"/>
              <a:gd name="connsiteY600" fmla="*/ 76443 h 506956"/>
              <a:gd name="connsiteX601" fmla="*/ 161111 w 506956"/>
              <a:gd name="connsiteY601" fmla="*/ 66596 h 506956"/>
              <a:gd name="connsiteX602" fmla="*/ 155208 w 506956"/>
              <a:gd name="connsiteY602" fmla="*/ 57402 h 506956"/>
              <a:gd name="connsiteX603" fmla="*/ 159370 w 506956"/>
              <a:gd name="connsiteY603" fmla="*/ 57402 h 506956"/>
              <a:gd name="connsiteX604" fmla="*/ 163178 w 506956"/>
              <a:gd name="connsiteY604" fmla="*/ 63386 h 506956"/>
              <a:gd name="connsiteX605" fmla="*/ 166986 w 506956"/>
              <a:gd name="connsiteY605" fmla="*/ 57402 h 506956"/>
              <a:gd name="connsiteX606" fmla="*/ 171148 w 506956"/>
              <a:gd name="connsiteY606" fmla="*/ 57402 h 506956"/>
              <a:gd name="connsiteX607" fmla="*/ 165245 w 506956"/>
              <a:gd name="connsiteY607" fmla="*/ 66596 h 506956"/>
              <a:gd name="connsiteX608" fmla="*/ 171556 w 506956"/>
              <a:gd name="connsiteY608" fmla="*/ 76443 h 506956"/>
              <a:gd name="connsiteX609" fmla="*/ 167394 w 506956"/>
              <a:gd name="connsiteY609" fmla="*/ 76443 h 506956"/>
              <a:gd name="connsiteX610" fmla="*/ 163178 w 506956"/>
              <a:gd name="connsiteY610" fmla="*/ 69751 h 506956"/>
              <a:gd name="connsiteX611" fmla="*/ 188978 w 506956"/>
              <a:gd name="connsiteY611" fmla="*/ 69751 h 506956"/>
              <a:gd name="connsiteX612" fmla="*/ 184762 w 506956"/>
              <a:gd name="connsiteY612" fmla="*/ 76443 h 506956"/>
              <a:gd name="connsiteX613" fmla="*/ 180601 w 506956"/>
              <a:gd name="connsiteY613" fmla="*/ 76443 h 506956"/>
              <a:gd name="connsiteX614" fmla="*/ 186911 w 506956"/>
              <a:gd name="connsiteY614" fmla="*/ 66596 h 506956"/>
              <a:gd name="connsiteX615" fmla="*/ 181009 w 506956"/>
              <a:gd name="connsiteY615" fmla="*/ 57402 h 506956"/>
              <a:gd name="connsiteX616" fmla="*/ 185170 w 506956"/>
              <a:gd name="connsiteY616" fmla="*/ 57402 h 506956"/>
              <a:gd name="connsiteX617" fmla="*/ 188978 w 506956"/>
              <a:gd name="connsiteY617" fmla="*/ 63386 h 506956"/>
              <a:gd name="connsiteX618" fmla="*/ 192786 w 506956"/>
              <a:gd name="connsiteY618" fmla="*/ 57402 h 506956"/>
              <a:gd name="connsiteX619" fmla="*/ 196948 w 506956"/>
              <a:gd name="connsiteY619" fmla="*/ 57402 h 506956"/>
              <a:gd name="connsiteX620" fmla="*/ 191045 w 506956"/>
              <a:gd name="connsiteY620" fmla="*/ 66596 h 506956"/>
              <a:gd name="connsiteX621" fmla="*/ 197356 w 506956"/>
              <a:gd name="connsiteY621" fmla="*/ 76443 h 506956"/>
              <a:gd name="connsiteX622" fmla="*/ 193194 w 506956"/>
              <a:gd name="connsiteY622" fmla="*/ 76443 h 506956"/>
              <a:gd name="connsiteX623" fmla="*/ 188978 w 506956"/>
              <a:gd name="connsiteY623" fmla="*/ 69751 h 506956"/>
              <a:gd name="connsiteX624" fmla="*/ 214778 w 506956"/>
              <a:gd name="connsiteY624" fmla="*/ 69751 h 506956"/>
              <a:gd name="connsiteX625" fmla="*/ 210562 w 506956"/>
              <a:gd name="connsiteY625" fmla="*/ 76443 h 506956"/>
              <a:gd name="connsiteX626" fmla="*/ 206401 w 506956"/>
              <a:gd name="connsiteY626" fmla="*/ 76443 h 506956"/>
              <a:gd name="connsiteX627" fmla="*/ 212711 w 506956"/>
              <a:gd name="connsiteY627" fmla="*/ 66596 h 506956"/>
              <a:gd name="connsiteX628" fmla="*/ 206809 w 506956"/>
              <a:gd name="connsiteY628" fmla="*/ 57402 h 506956"/>
              <a:gd name="connsiteX629" fmla="*/ 210970 w 506956"/>
              <a:gd name="connsiteY629" fmla="*/ 57402 h 506956"/>
              <a:gd name="connsiteX630" fmla="*/ 214778 w 506956"/>
              <a:gd name="connsiteY630" fmla="*/ 63386 h 506956"/>
              <a:gd name="connsiteX631" fmla="*/ 218586 w 506956"/>
              <a:gd name="connsiteY631" fmla="*/ 57402 h 506956"/>
              <a:gd name="connsiteX632" fmla="*/ 222748 w 506956"/>
              <a:gd name="connsiteY632" fmla="*/ 57402 h 506956"/>
              <a:gd name="connsiteX633" fmla="*/ 216846 w 506956"/>
              <a:gd name="connsiteY633" fmla="*/ 66596 h 506956"/>
              <a:gd name="connsiteX634" fmla="*/ 223156 w 506956"/>
              <a:gd name="connsiteY634" fmla="*/ 76443 h 506956"/>
              <a:gd name="connsiteX635" fmla="*/ 218994 w 506956"/>
              <a:gd name="connsiteY635" fmla="*/ 76443 h 506956"/>
              <a:gd name="connsiteX636" fmla="*/ 214778 w 506956"/>
              <a:gd name="connsiteY636" fmla="*/ 69751 h 506956"/>
              <a:gd name="connsiteX637" fmla="*/ 240578 w 506956"/>
              <a:gd name="connsiteY637" fmla="*/ 69751 h 506956"/>
              <a:gd name="connsiteX638" fmla="*/ 236362 w 506956"/>
              <a:gd name="connsiteY638" fmla="*/ 76443 h 506956"/>
              <a:gd name="connsiteX639" fmla="*/ 232201 w 506956"/>
              <a:gd name="connsiteY639" fmla="*/ 76443 h 506956"/>
              <a:gd name="connsiteX640" fmla="*/ 238511 w 506956"/>
              <a:gd name="connsiteY640" fmla="*/ 66596 h 506956"/>
              <a:gd name="connsiteX641" fmla="*/ 232609 w 506956"/>
              <a:gd name="connsiteY641" fmla="*/ 57402 h 506956"/>
              <a:gd name="connsiteX642" fmla="*/ 236770 w 506956"/>
              <a:gd name="connsiteY642" fmla="*/ 57402 h 506956"/>
              <a:gd name="connsiteX643" fmla="*/ 240578 w 506956"/>
              <a:gd name="connsiteY643" fmla="*/ 63386 h 506956"/>
              <a:gd name="connsiteX644" fmla="*/ 244386 w 506956"/>
              <a:gd name="connsiteY644" fmla="*/ 57402 h 506956"/>
              <a:gd name="connsiteX645" fmla="*/ 248548 w 506956"/>
              <a:gd name="connsiteY645" fmla="*/ 57402 h 506956"/>
              <a:gd name="connsiteX646" fmla="*/ 242646 w 506956"/>
              <a:gd name="connsiteY646" fmla="*/ 66596 h 506956"/>
              <a:gd name="connsiteX647" fmla="*/ 248956 w 506956"/>
              <a:gd name="connsiteY647" fmla="*/ 76443 h 506956"/>
              <a:gd name="connsiteX648" fmla="*/ 244794 w 506956"/>
              <a:gd name="connsiteY648" fmla="*/ 76443 h 506956"/>
              <a:gd name="connsiteX649" fmla="*/ 240578 w 506956"/>
              <a:gd name="connsiteY649" fmla="*/ 69751 h 506956"/>
              <a:gd name="connsiteX650" fmla="*/ 266378 w 506956"/>
              <a:gd name="connsiteY650" fmla="*/ 69751 h 506956"/>
              <a:gd name="connsiteX651" fmla="*/ 262162 w 506956"/>
              <a:gd name="connsiteY651" fmla="*/ 76443 h 506956"/>
              <a:gd name="connsiteX652" fmla="*/ 258001 w 506956"/>
              <a:gd name="connsiteY652" fmla="*/ 76443 h 506956"/>
              <a:gd name="connsiteX653" fmla="*/ 264311 w 506956"/>
              <a:gd name="connsiteY653" fmla="*/ 66596 h 506956"/>
              <a:gd name="connsiteX654" fmla="*/ 258409 w 506956"/>
              <a:gd name="connsiteY654" fmla="*/ 57402 h 506956"/>
              <a:gd name="connsiteX655" fmla="*/ 262570 w 506956"/>
              <a:gd name="connsiteY655" fmla="*/ 57402 h 506956"/>
              <a:gd name="connsiteX656" fmla="*/ 266378 w 506956"/>
              <a:gd name="connsiteY656" fmla="*/ 63386 h 506956"/>
              <a:gd name="connsiteX657" fmla="*/ 270187 w 506956"/>
              <a:gd name="connsiteY657" fmla="*/ 57402 h 506956"/>
              <a:gd name="connsiteX658" fmla="*/ 274348 w 506956"/>
              <a:gd name="connsiteY658" fmla="*/ 57402 h 506956"/>
              <a:gd name="connsiteX659" fmla="*/ 268446 w 506956"/>
              <a:gd name="connsiteY659" fmla="*/ 66596 h 506956"/>
              <a:gd name="connsiteX660" fmla="*/ 274756 w 506956"/>
              <a:gd name="connsiteY660" fmla="*/ 76443 h 506956"/>
              <a:gd name="connsiteX661" fmla="*/ 270595 w 506956"/>
              <a:gd name="connsiteY661" fmla="*/ 76443 h 506956"/>
              <a:gd name="connsiteX662" fmla="*/ 266378 w 506956"/>
              <a:gd name="connsiteY662" fmla="*/ 69751 h 506956"/>
              <a:gd name="connsiteX663" fmla="*/ 292179 w 506956"/>
              <a:gd name="connsiteY663" fmla="*/ 69751 h 506956"/>
              <a:gd name="connsiteX664" fmla="*/ 287962 w 506956"/>
              <a:gd name="connsiteY664" fmla="*/ 76443 h 506956"/>
              <a:gd name="connsiteX665" fmla="*/ 283801 w 506956"/>
              <a:gd name="connsiteY665" fmla="*/ 76443 h 506956"/>
              <a:gd name="connsiteX666" fmla="*/ 290111 w 506956"/>
              <a:gd name="connsiteY666" fmla="*/ 66596 h 506956"/>
              <a:gd name="connsiteX667" fmla="*/ 284209 w 506956"/>
              <a:gd name="connsiteY667" fmla="*/ 57402 h 506956"/>
              <a:gd name="connsiteX668" fmla="*/ 288370 w 506956"/>
              <a:gd name="connsiteY668" fmla="*/ 57402 h 506956"/>
              <a:gd name="connsiteX669" fmla="*/ 292179 w 506956"/>
              <a:gd name="connsiteY669" fmla="*/ 63386 h 506956"/>
              <a:gd name="connsiteX670" fmla="*/ 295987 w 506956"/>
              <a:gd name="connsiteY670" fmla="*/ 57402 h 506956"/>
              <a:gd name="connsiteX671" fmla="*/ 300148 w 506956"/>
              <a:gd name="connsiteY671" fmla="*/ 57402 h 506956"/>
              <a:gd name="connsiteX672" fmla="*/ 294246 w 506956"/>
              <a:gd name="connsiteY672" fmla="*/ 66596 h 506956"/>
              <a:gd name="connsiteX673" fmla="*/ 300556 w 506956"/>
              <a:gd name="connsiteY673" fmla="*/ 76443 h 506956"/>
              <a:gd name="connsiteX674" fmla="*/ 296395 w 506956"/>
              <a:gd name="connsiteY674" fmla="*/ 76443 h 506956"/>
              <a:gd name="connsiteX675" fmla="*/ 292179 w 506956"/>
              <a:gd name="connsiteY675" fmla="*/ 69751 h 506956"/>
              <a:gd name="connsiteX676" fmla="*/ 317979 w 506956"/>
              <a:gd name="connsiteY676" fmla="*/ 69751 h 506956"/>
              <a:gd name="connsiteX677" fmla="*/ 313762 w 506956"/>
              <a:gd name="connsiteY677" fmla="*/ 76443 h 506956"/>
              <a:gd name="connsiteX678" fmla="*/ 309601 w 506956"/>
              <a:gd name="connsiteY678" fmla="*/ 76443 h 506956"/>
              <a:gd name="connsiteX679" fmla="*/ 315911 w 506956"/>
              <a:gd name="connsiteY679" fmla="*/ 66596 h 506956"/>
              <a:gd name="connsiteX680" fmla="*/ 310009 w 506956"/>
              <a:gd name="connsiteY680" fmla="*/ 57402 h 506956"/>
              <a:gd name="connsiteX681" fmla="*/ 314170 w 506956"/>
              <a:gd name="connsiteY681" fmla="*/ 57402 h 506956"/>
              <a:gd name="connsiteX682" fmla="*/ 317979 w 506956"/>
              <a:gd name="connsiteY682" fmla="*/ 63386 h 506956"/>
              <a:gd name="connsiteX683" fmla="*/ 321787 w 506956"/>
              <a:gd name="connsiteY683" fmla="*/ 57402 h 506956"/>
              <a:gd name="connsiteX684" fmla="*/ 325948 w 506956"/>
              <a:gd name="connsiteY684" fmla="*/ 57402 h 506956"/>
              <a:gd name="connsiteX685" fmla="*/ 320046 w 506956"/>
              <a:gd name="connsiteY685" fmla="*/ 66596 h 506956"/>
              <a:gd name="connsiteX686" fmla="*/ 326356 w 506956"/>
              <a:gd name="connsiteY686" fmla="*/ 76443 h 506956"/>
              <a:gd name="connsiteX687" fmla="*/ 322195 w 506956"/>
              <a:gd name="connsiteY687" fmla="*/ 76443 h 506956"/>
              <a:gd name="connsiteX688" fmla="*/ 317979 w 506956"/>
              <a:gd name="connsiteY688" fmla="*/ 69751 h 506956"/>
              <a:gd name="connsiteX689" fmla="*/ 343779 w 506956"/>
              <a:gd name="connsiteY689" fmla="*/ 69751 h 506956"/>
              <a:gd name="connsiteX690" fmla="*/ 339563 w 506956"/>
              <a:gd name="connsiteY690" fmla="*/ 76443 h 506956"/>
              <a:gd name="connsiteX691" fmla="*/ 335401 w 506956"/>
              <a:gd name="connsiteY691" fmla="*/ 76443 h 506956"/>
              <a:gd name="connsiteX692" fmla="*/ 341711 w 506956"/>
              <a:gd name="connsiteY692" fmla="*/ 66596 h 506956"/>
              <a:gd name="connsiteX693" fmla="*/ 335809 w 506956"/>
              <a:gd name="connsiteY693" fmla="*/ 57402 h 506956"/>
              <a:gd name="connsiteX694" fmla="*/ 339971 w 506956"/>
              <a:gd name="connsiteY694" fmla="*/ 57402 h 506956"/>
              <a:gd name="connsiteX695" fmla="*/ 343779 w 506956"/>
              <a:gd name="connsiteY695" fmla="*/ 63386 h 506956"/>
              <a:gd name="connsiteX696" fmla="*/ 347587 w 506956"/>
              <a:gd name="connsiteY696" fmla="*/ 57402 h 506956"/>
              <a:gd name="connsiteX697" fmla="*/ 351748 w 506956"/>
              <a:gd name="connsiteY697" fmla="*/ 57402 h 506956"/>
              <a:gd name="connsiteX698" fmla="*/ 345846 w 506956"/>
              <a:gd name="connsiteY698" fmla="*/ 66596 h 506956"/>
              <a:gd name="connsiteX699" fmla="*/ 352156 w 506956"/>
              <a:gd name="connsiteY699" fmla="*/ 76443 h 506956"/>
              <a:gd name="connsiteX700" fmla="*/ 347995 w 506956"/>
              <a:gd name="connsiteY700" fmla="*/ 76443 h 506956"/>
              <a:gd name="connsiteX701" fmla="*/ 343779 w 506956"/>
              <a:gd name="connsiteY701" fmla="*/ 69751 h 506956"/>
              <a:gd name="connsiteX702" fmla="*/ 369579 w 506956"/>
              <a:gd name="connsiteY702" fmla="*/ 69751 h 506956"/>
              <a:gd name="connsiteX703" fmla="*/ 365363 w 506956"/>
              <a:gd name="connsiteY703" fmla="*/ 76443 h 506956"/>
              <a:gd name="connsiteX704" fmla="*/ 361201 w 506956"/>
              <a:gd name="connsiteY704" fmla="*/ 76443 h 506956"/>
              <a:gd name="connsiteX705" fmla="*/ 367511 w 506956"/>
              <a:gd name="connsiteY705" fmla="*/ 66596 h 506956"/>
              <a:gd name="connsiteX706" fmla="*/ 361609 w 506956"/>
              <a:gd name="connsiteY706" fmla="*/ 57402 h 506956"/>
              <a:gd name="connsiteX707" fmla="*/ 365771 w 506956"/>
              <a:gd name="connsiteY707" fmla="*/ 57402 h 506956"/>
              <a:gd name="connsiteX708" fmla="*/ 369579 w 506956"/>
              <a:gd name="connsiteY708" fmla="*/ 63386 h 506956"/>
              <a:gd name="connsiteX709" fmla="*/ 373387 w 506956"/>
              <a:gd name="connsiteY709" fmla="*/ 57402 h 506956"/>
              <a:gd name="connsiteX710" fmla="*/ 377548 w 506956"/>
              <a:gd name="connsiteY710" fmla="*/ 57402 h 506956"/>
              <a:gd name="connsiteX711" fmla="*/ 371646 w 506956"/>
              <a:gd name="connsiteY711" fmla="*/ 66596 h 506956"/>
              <a:gd name="connsiteX712" fmla="*/ 377956 w 506956"/>
              <a:gd name="connsiteY712" fmla="*/ 76443 h 506956"/>
              <a:gd name="connsiteX713" fmla="*/ 373795 w 506956"/>
              <a:gd name="connsiteY713" fmla="*/ 76443 h 506956"/>
              <a:gd name="connsiteX714" fmla="*/ 369579 w 506956"/>
              <a:gd name="connsiteY714" fmla="*/ 69751 h 506956"/>
              <a:gd name="connsiteX715" fmla="*/ 395379 w 506956"/>
              <a:gd name="connsiteY715" fmla="*/ 69751 h 506956"/>
              <a:gd name="connsiteX716" fmla="*/ 391163 w 506956"/>
              <a:gd name="connsiteY716" fmla="*/ 76443 h 506956"/>
              <a:gd name="connsiteX717" fmla="*/ 387001 w 506956"/>
              <a:gd name="connsiteY717" fmla="*/ 76443 h 506956"/>
              <a:gd name="connsiteX718" fmla="*/ 393312 w 506956"/>
              <a:gd name="connsiteY718" fmla="*/ 66596 h 506956"/>
              <a:gd name="connsiteX719" fmla="*/ 387409 w 506956"/>
              <a:gd name="connsiteY719" fmla="*/ 57402 h 506956"/>
              <a:gd name="connsiteX720" fmla="*/ 391571 w 506956"/>
              <a:gd name="connsiteY720" fmla="*/ 57402 h 506956"/>
              <a:gd name="connsiteX721" fmla="*/ 395379 w 506956"/>
              <a:gd name="connsiteY721" fmla="*/ 63386 h 506956"/>
              <a:gd name="connsiteX722" fmla="*/ 399187 w 506956"/>
              <a:gd name="connsiteY722" fmla="*/ 57402 h 506956"/>
              <a:gd name="connsiteX723" fmla="*/ 403348 w 506956"/>
              <a:gd name="connsiteY723" fmla="*/ 57402 h 506956"/>
              <a:gd name="connsiteX724" fmla="*/ 397446 w 506956"/>
              <a:gd name="connsiteY724" fmla="*/ 66596 h 506956"/>
              <a:gd name="connsiteX725" fmla="*/ 403756 w 506956"/>
              <a:gd name="connsiteY725" fmla="*/ 76443 h 506956"/>
              <a:gd name="connsiteX726" fmla="*/ 399595 w 506956"/>
              <a:gd name="connsiteY726" fmla="*/ 76443 h 506956"/>
              <a:gd name="connsiteX727" fmla="*/ 395379 w 506956"/>
              <a:gd name="connsiteY727" fmla="*/ 69751 h 506956"/>
              <a:gd name="connsiteX728" fmla="*/ 421179 w 506956"/>
              <a:gd name="connsiteY728" fmla="*/ 69751 h 506956"/>
              <a:gd name="connsiteX729" fmla="*/ 416963 w 506956"/>
              <a:gd name="connsiteY729" fmla="*/ 76443 h 506956"/>
              <a:gd name="connsiteX730" fmla="*/ 412801 w 506956"/>
              <a:gd name="connsiteY730" fmla="*/ 76443 h 506956"/>
              <a:gd name="connsiteX731" fmla="*/ 419112 w 506956"/>
              <a:gd name="connsiteY731" fmla="*/ 66596 h 506956"/>
              <a:gd name="connsiteX732" fmla="*/ 413209 w 506956"/>
              <a:gd name="connsiteY732" fmla="*/ 57402 h 506956"/>
              <a:gd name="connsiteX733" fmla="*/ 417371 w 506956"/>
              <a:gd name="connsiteY733" fmla="*/ 57402 h 506956"/>
              <a:gd name="connsiteX734" fmla="*/ 421179 w 506956"/>
              <a:gd name="connsiteY734" fmla="*/ 63386 h 506956"/>
              <a:gd name="connsiteX735" fmla="*/ 424987 w 506956"/>
              <a:gd name="connsiteY735" fmla="*/ 57402 h 506956"/>
              <a:gd name="connsiteX736" fmla="*/ 429149 w 506956"/>
              <a:gd name="connsiteY736" fmla="*/ 57402 h 506956"/>
              <a:gd name="connsiteX737" fmla="*/ 423246 w 506956"/>
              <a:gd name="connsiteY737" fmla="*/ 66596 h 506956"/>
              <a:gd name="connsiteX738" fmla="*/ 429557 w 506956"/>
              <a:gd name="connsiteY738" fmla="*/ 76443 h 506956"/>
              <a:gd name="connsiteX739" fmla="*/ 425395 w 506956"/>
              <a:gd name="connsiteY739" fmla="*/ 76443 h 506956"/>
              <a:gd name="connsiteX740" fmla="*/ 421179 w 506956"/>
              <a:gd name="connsiteY740" fmla="*/ 69751 h 506956"/>
              <a:gd name="connsiteX741" fmla="*/ 446979 w 506956"/>
              <a:gd name="connsiteY741" fmla="*/ 69751 h 506956"/>
              <a:gd name="connsiteX742" fmla="*/ 442763 w 506956"/>
              <a:gd name="connsiteY742" fmla="*/ 76443 h 506956"/>
              <a:gd name="connsiteX743" fmla="*/ 438601 w 506956"/>
              <a:gd name="connsiteY743" fmla="*/ 76443 h 506956"/>
              <a:gd name="connsiteX744" fmla="*/ 444912 w 506956"/>
              <a:gd name="connsiteY744" fmla="*/ 66596 h 506956"/>
              <a:gd name="connsiteX745" fmla="*/ 439009 w 506956"/>
              <a:gd name="connsiteY745" fmla="*/ 57402 h 506956"/>
              <a:gd name="connsiteX746" fmla="*/ 443171 w 506956"/>
              <a:gd name="connsiteY746" fmla="*/ 57402 h 506956"/>
              <a:gd name="connsiteX747" fmla="*/ 446979 w 506956"/>
              <a:gd name="connsiteY747" fmla="*/ 63386 h 506956"/>
              <a:gd name="connsiteX748" fmla="*/ 450787 w 506956"/>
              <a:gd name="connsiteY748" fmla="*/ 57402 h 506956"/>
              <a:gd name="connsiteX749" fmla="*/ 454949 w 506956"/>
              <a:gd name="connsiteY749" fmla="*/ 57402 h 506956"/>
              <a:gd name="connsiteX750" fmla="*/ 449046 w 506956"/>
              <a:gd name="connsiteY750" fmla="*/ 66596 h 506956"/>
              <a:gd name="connsiteX751" fmla="*/ 455357 w 506956"/>
              <a:gd name="connsiteY751" fmla="*/ 76443 h 506956"/>
              <a:gd name="connsiteX752" fmla="*/ 451195 w 506956"/>
              <a:gd name="connsiteY752" fmla="*/ 76443 h 506956"/>
              <a:gd name="connsiteX753" fmla="*/ 446979 w 506956"/>
              <a:gd name="connsiteY753" fmla="*/ 69751 h 506956"/>
              <a:gd name="connsiteX754" fmla="*/ 472779 w 506956"/>
              <a:gd name="connsiteY754" fmla="*/ 69751 h 506956"/>
              <a:gd name="connsiteX755" fmla="*/ 468563 w 506956"/>
              <a:gd name="connsiteY755" fmla="*/ 76443 h 506956"/>
              <a:gd name="connsiteX756" fmla="*/ 464401 w 506956"/>
              <a:gd name="connsiteY756" fmla="*/ 76443 h 506956"/>
              <a:gd name="connsiteX757" fmla="*/ 470712 w 506956"/>
              <a:gd name="connsiteY757" fmla="*/ 66596 h 506956"/>
              <a:gd name="connsiteX758" fmla="*/ 464809 w 506956"/>
              <a:gd name="connsiteY758" fmla="*/ 57402 h 506956"/>
              <a:gd name="connsiteX759" fmla="*/ 468971 w 506956"/>
              <a:gd name="connsiteY759" fmla="*/ 57402 h 506956"/>
              <a:gd name="connsiteX760" fmla="*/ 472779 w 506956"/>
              <a:gd name="connsiteY760" fmla="*/ 63386 h 506956"/>
              <a:gd name="connsiteX761" fmla="*/ 476587 w 506956"/>
              <a:gd name="connsiteY761" fmla="*/ 57402 h 506956"/>
              <a:gd name="connsiteX762" fmla="*/ 480749 w 506956"/>
              <a:gd name="connsiteY762" fmla="*/ 57402 h 506956"/>
              <a:gd name="connsiteX763" fmla="*/ 474846 w 506956"/>
              <a:gd name="connsiteY763" fmla="*/ 66596 h 506956"/>
              <a:gd name="connsiteX764" fmla="*/ 481157 w 506956"/>
              <a:gd name="connsiteY764" fmla="*/ 76443 h 506956"/>
              <a:gd name="connsiteX765" fmla="*/ 476995 w 506956"/>
              <a:gd name="connsiteY765" fmla="*/ 76443 h 506956"/>
              <a:gd name="connsiteX766" fmla="*/ 472779 w 506956"/>
              <a:gd name="connsiteY766" fmla="*/ 69751 h 506956"/>
              <a:gd name="connsiteX767" fmla="*/ 498579 w 506956"/>
              <a:gd name="connsiteY767" fmla="*/ 69751 h 506956"/>
              <a:gd name="connsiteX768" fmla="*/ 494363 w 506956"/>
              <a:gd name="connsiteY768" fmla="*/ 76443 h 506956"/>
              <a:gd name="connsiteX769" fmla="*/ 490201 w 506956"/>
              <a:gd name="connsiteY769" fmla="*/ 76443 h 506956"/>
              <a:gd name="connsiteX770" fmla="*/ 496512 w 506956"/>
              <a:gd name="connsiteY770" fmla="*/ 66596 h 506956"/>
              <a:gd name="connsiteX771" fmla="*/ 490609 w 506956"/>
              <a:gd name="connsiteY771" fmla="*/ 57402 h 506956"/>
              <a:gd name="connsiteX772" fmla="*/ 494771 w 506956"/>
              <a:gd name="connsiteY772" fmla="*/ 57402 h 506956"/>
              <a:gd name="connsiteX773" fmla="*/ 498579 w 506956"/>
              <a:gd name="connsiteY773" fmla="*/ 63386 h 506956"/>
              <a:gd name="connsiteX774" fmla="*/ 502387 w 506956"/>
              <a:gd name="connsiteY774" fmla="*/ 57402 h 506956"/>
              <a:gd name="connsiteX775" fmla="*/ 506549 w 506956"/>
              <a:gd name="connsiteY775" fmla="*/ 57402 h 506956"/>
              <a:gd name="connsiteX776" fmla="*/ 500646 w 506956"/>
              <a:gd name="connsiteY776" fmla="*/ 66596 h 506956"/>
              <a:gd name="connsiteX777" fmla="*/ 506957 w 506956"/>
              <a:gd name="connsiteY777" fmla="*/ 76443 h 506956"/>
              <a:gd name="connsiteX778" fmla="*/ 502795 w 506956"/>
              <a:gd name="connsiteY778" fmla="*/ 76443 h 506956"/>
              <a:gd name="connsiteX779" fmla="*/ 498579 w 506956"/>
              <a:gd name="connsiteY779" fmla="*/ 69751 h 506956"/>
              <a:gd name="connsiteX780" fmla="*/ 8378 w 506956"/>
              <a:gd name="connsiteY780" fmla="*/ 98452 h 506956"/>
              <a:gd name="connsiteX781" fmla="*/ 4162 w 506956"/>
              <a:gd name="connsiteY781" fmla="*/ 105144 h 506956"/>
              <a:gd name="connsiteX782" fmla="*/ 0 w 506956"/>
              <a:gd name="connsiteY782" fmla="*/ 105144 h 506956"/>
              <a:gd name="connsiteX783" fmla="*/ 6310 w 506956"/>
              <a:gd name="connsiteY783" fmla="*/ 95297 h 506956"/>
              <a:gd name="connsiteX784" fmla="*/ 408 w 506956"/>
              <a:gd name="connsiteY784" fmla="*/ 86103 h 506956"/>
              <a:gd name="connsiteX785" fmla="*/ 4570 w 506956"/>
              <a:gd name="connsiteY785" fmla="*/ 86103 h 506956"/>
              <a:gd name="connsiteX786" fmla="*/ 8378 w 506956"/>
              <a:gd name="connsiteY786" fmla="*/ 92087 h 506956"/>
              <a:gd name="connsiteX787" fmla="*/ 12186 w 506956"/>
              <a:gd name="connsiteY787" fmla="*/ 86103 h 506956"/>
              <a:gd name="connsiteX788" fmla="*/ 16347 w 506956"/>
              <a:gd name="connsiteY788" fmla="*/ 86103 h 506956"/>
              <a:gd name="connsiteX789" fmla="*/ 10445 w 506956"/>
              <a:gd name="connsiteY789" fmla="*/ 95297 h 506956"/>
              <a:gd name="connsiteX790" fmla="*/ 16755 w 506956"/>
              <a:gd name="connsiteY790" fmla="*/ 105144 h 506956"/>
              <a:gd name="connsiteX791" fmla="*/ 12594 w 506956"/>
              <a:gd name="connsiteY791" fmla="*/ 105144 h 506956"/>
              <a:gd name="connsiteX792" fmla="*/ 8378 w 506956"/>
              <a:gd name="connsiteY792" fmla="*/ 98452 h 506956"/>
              <a:gd name="connsiteX793" fmla="*/ 34178 w 506956"/>
              <a:gd name="connsiteY793" fmla="*/ 98452 h 506956"/>
              <a:gd name="connsiteX794" fmla="*/ 29962 w 506956"/>
              <a:gd name="connsiteY794" fmla="*/ 105144 h 506956"/>
              <a:gd name="connsiteX795" fmla="*/ 25800 w 506956"/>
              <a:gd name="connsiteY795" fmla="*/ 105144 h 506956"/>
              <a:gd name="connsiteX796" fmla="*/ 32110 w 506956"/>
              <a:gd name="connsiteY796" fmla="*/ 95297 h 506956"/>
              <a:gd name="connsiteX797" fmla="*/ 26208 w 506956"/>
              <a:gd name="connsiteY797" fmla="*/ 86103 h 506956"/>
              <a:gd name="connsiteX798" fmla="*/ 30370 w 506956"/>
              <a:gd name="connsiteY798" fmla="*/ 86103 h 506956"/>
              <a:gd name="connsiteX799" fmla="*/ 34178 w 506956"/>
              <a:gd name="connsiteY799" fmla="*/ 92087 h 506956"/>
              <a:gd name="connsiteX800" fmla="*/ 37986 w 506956"/>
              <a:gd name="connsiteY800" fmla="*/ 86103 h 506956"/>
              <a:gd name="connsiteX801" fmla="*/ 42147 w 506956"/>
              <a:gd name="connsiteY801" fmla="*/ 86103 h 506956"/>
              <a:gd name="connsiteX802" fmla="*/ 36245 w 506956"/>
              <a:gd name="connsiteY802" fmla="*/ 95297 h 506956"/>
              <a:gd name="connsiteX803" fmla="*/ 42555 w 506956"/>
              <a:gd name="connsiteY803" fmla="*/ 105144 h 506956"/>
              <a:gd name="connsiteX804" fmla="*/ 38394 w 506956"/>
              <a:gd name="connsiteY804" fmla="*/ 105144 h 506956"/>
              <a:gd name="connsiteX805" fmla="*/ 34178 w 506956"/>
              <a:gd name="connsiteY805" fmla="*/ 98452 h 506956"/>
              <a:gd name="connsiteX806" fmla="*/ 59978 w 506956"/>
              <a:gd name="connsiteY806" fmla="*/ 98452 h 506956"/>
              <a:gd name="connsiteX807" fmla="*/ 55762 w 506956"/>
              <a:gd name="connsiteY807" fmla="*/ 105144 h 506956"/>
              <a:gd name="connsiteX808" fmla="*/ 51600 w 506956"/>
              <a:gd name="connsiteY808" fmla="*/ 105144 h 506956"/>
              <a:gd name="connsiteX809" fmla="*/ 57911 w 506956"/>
              <a:gd name="connsiteY809" fmla="*/ 95297 h 506956"/>
              <a:gd name="connsiteX810" fmla="*/ 52008 w 506956"/>
              <a:gd name="connsiteY810" fmla="*/ 86103 h 506956"/>
              <a:gd name="connsiteX811" fmla="*/ 56170 w 506956"/>
              <a:gd name="connsiteY811" fmla="*/ 86103 h 506956"/>
              <a:gd name="connsiteX812" fmla="*/ 59978 w 506956"/>
              <a:gd name="connsiteY812" fmla="*/ 92087 h 506956"/>
              <a:gd name="connsiteX813" fmla="*/ 63786 w 506956"/>
              <a:gd name="connsiteY813" fmla="*/ 86103 h 506956"/>
              <a:gd name="connsiteX814" fmla="*/ 67948 w 506956"/>
              <a:gd name="connsiteY814" fmla="*/ 86103 h 506956"/>
              <a:gd name="connsiteX815" fmla="*/ 62045 w 506956"/>
              <a:gd name="connsiteY815" fmla="*/ 95297 h 506956"/>
              <a:gd name="connsiteX816" fmla="*/ 68356 w 506956"/>
              <a:gd name="connsiteY816" fmla="*/ 105144 h 506956"/>
              <a:gd name="connsiteX817" fmla="*/ 64194 w 506956"/>
              <a:gd name="connsiteY817" fmla="*/ 105144 h 506956"/>
              <a:gd name="connsiteX818" fmla="*/ 59978 w 506956"/>
              <a:gd name="connsiteY818" fmla="*/ 98452 h 506956"/>
              <a:gd name="connsiteX819" fmla="*/ 85778 w 506956"/>
              <a:gd name="connsiteY819" fmla="*/ 98452 h 506956"/>
              <a:gd name="connsiteX820" fmla="*/ 81562 w 506956"/>
              <a:gd name="connsiteY820" fmla="*/ 105144 h 506956"/>
              <a:gd name="connsiteX821" fmla="*/ 77400 w 506956"/>
              <a:gd name="connsiteY821" fmla="*/ 105144 h 506956"/>
              <a:gd name="connsiteX822" fmla="*/ 83711 w 506956"/>
              <a:gd name="connsiteY822" fmla="*/ 95297 h 506956"/>
              <a:gd name="connsiteX823" fmla="*/ 77808 w 506956"/>
              <a:gd name="connsiteY823" fmla="*/ 86103 h 506956"/>
              <a:gd name="connsiteX824" fmla="*/ 81970 w 506956"/>
              <a:gd name="connsiteY824" fmla="*/ 86103 h 506956"/>
              <a:gd name="connsiteX825" fmla="*/ 85778 w 506956"/>
              <a:gd name="connsiteY825" fmla="*/ 92087 h 506956"/>
              <a:gd name="connsiteX826" fmla="*/ 89586 w 506956"/>
              <a:gd name="connsiteY826" fmla="*/ 86103 h 506956"/>
              <a:gd name="connsiteX827" fmla="*/ 93748 w 506956"/>
              <a:gd name="connsiteY827" fmla="*/ 86103 h 506956"/>
              <a:gd name="connsiteX828" fmla="*/ 87845 w 506956"/>
              <a:gd name="connsiteY828" fmla="*/ 95297 h 506956"/>
              <a:gd name="connsiteX829" fmla="*/ 94156 w 506956"/>
              <a:gd name="connsiteY829" fmla="*/ 105144 h 506956"/>
              <a:gd name="connsiteX830" fmla="*/ 89994 w 506956"/>
              <a:gd name="connsiteY830" fmla="*/ 105144 h 506956"/>
              <a:gd name="connsiteX831" fmla="*/ 85778 w 506956"/>
              <a:gd name="connsiteY831" fmla="*/ 98452 h 506956"/>
              <a:gd name="connsiteX832" fmla="*/ 111578 w 506956"/>
              <a:gd name="connsiteY832" fmla="*/ 98452 h 506956"/>
              <a:gd name="connsiteX833" fmla="*/ 107362 w 506956"/>
              <a:gd name="connsiteY833" fmla="*/ 105144 h 506956"/>
              <a:gd name="connsiteX834" fmla="*/ 103200 w 506956"/>
              <a:gd name="connsiteY834" fmla="*/ 105144 h 506956"/>
              <a:gd name="connsiteX835" fmla="*/ 109511 w 506956"/>
              <a:gd name="connsiteY835" fmla="*/ 95297 h 506956"/>
              <a:gd name="connsiteX836" fmla="*/ 103608 w 506956"/>
              <a:gd name="connsiteY836" fmla="*/ 86103 h 506956"/>
              <a:gd name="connsiteX837" fmla="*/ 107770 w 506956"/>
              <a:gd name="connsiteY837" fmla="*/ 86103 h 506956"/>
              <a:gd name="connsiteX838" fmla="*/ 111578 w 506956"/>
              <a:gd name="connsiteY838" fmla="*/ 92087 h 506956"/>
              <a:gd name="connsiteX839" fmla="*/ 115386 w 506956"/>
              <a:gd name="connsiteY839" fmla="*/ 86103 h 506956"/>
              <a:gd name="connsiteX840" fmla="*/ 119548 w 506956"/>
              <a:gd name="connsiteY840" fmla="*/ 86103 h 506956"/>
              <a:gd name="connsiteX841" fmla="*/ 113645 w 506956"/>
              <a:gd name="connsiteY841" fmla="*/ 95297 h 506956"/>
              <a:gd name="connsiteX842" fmla="*/ 119956 w 506956"/>
              <a:gd name="connsiteY842" fmla="*/ 105144 h 506956"/>
              <a:gd name="connsiteX843" fmla="*/ 115794 w 506956"/>
              <a:gd name="connsiteY843" fmla="*/ 105144 h 506956"/>
              <a:gd name="connsiteX844" fmla="*/ 111578 w 506956"/>
              <a:gd name="connsiteY844" fmla="*/ 98452 h 506956"/>
              <a:gd name="connsiteX845" fmla="*/ 137378 w 506956"/>
              <a:gd name="connsiteY845" fmla="*/ 98452 h 506956"/>
              <a:gd name="connsiteX846" fmla="*/ 133162 w 506956"/>
              <a:gd name="connsiteY846" fmla="*/ 105144 h 506956"/>
              <a:gd name="connsiteX847" fmla="*/ 129000 w 506956"/>
              <a:gd name="connsiteY847" fmla="*/ 105144 h 506956"/>
              <a:gd name="connsiteX848" fmla="*/ 135311 w 506956"/>
              <a:gd name="connsiteY848" fmla="*/ 95297 h 506956"/>
              <a:gd name="connsiteX849" fmla="*/ 129408 w 506956"/>
              <a:gd name="connsiteY849" fmla="*/ 86103 h 506956"/>
              <a:gd name="connsiteX850" fmla="*/ 133570 w 506956"/>
              <a:gd name="connsiteY850" fmla="*/ 86103 h 506956"/>
              <a:gd name="connsiteX851" fmla="*/ 137378 w 506956"/>
              <a:gd name="connsiteY851" fmla="*/ 92087 h 506956"/>
              <a:gd name="connsiteX852" fmla="*/ 141186 w 506956"/>
              <a:gd name="connsiteY852" fmla="*/ 86103 h 506956"/>
              <a:gd name="connsiteX853" fmla="*/ 145348 w 506956"/>
              <a:gd name="connsiteY853" fmla="*/ 86103 h 506956"/>
              <a:gd name="connsiteX854" fmla="*/ 139445 w 506956"/>
              <a:gd name="connsiteY854" fmla="*/ 95297 h 506956"/>
              <a:gd name="connsiteX855" fmla="*/ 145756 w 506956"/>
              <a:gd name="connsiteY855" fmla="*/ 105144 h 506956"/>
              <a:gd name="connsiteX856" fmla="*/ 141594 w 506956"/>
              <a:gd name="connsiteY856" fmla="*/ 105144 h 506956"/>
              <a:gd name="connsiteX857" fmla="*/ 137378 w 506956"/>
              <a:gd name="connsiteY857" fmla="*/ 98452 h 506956"/>
              <a:gd name="connsiteX858" fmla="*/ 163178 w 506956"/>
              <a:gd name="connsiteY858" fmla="*/ 98452 h 506956"/>
              <a:gd name="connsiteX859" fmla="*/ 158962 w 506956"/>
              <a:gd name="connsiteY859" fmla="*/ 105144 h 506956"/>
              <a:gd name="connsiteX860" fmla="*/ 154800 w 506956"/>
              <a:gd name="connsiteY860" fmla="*/ 105144 h 506956"/>
              <a:gd name="connsiteX861" fmla="*/ 161111 w 506956"/>
              <a:gd name="connsiteY861" fmla="*/ 95297 h 506956"/>
              <a:gd name="connsiteX862" fmla="*/ 155208 w 506956"/>
              <a:gd name="connsiteY862" fmla="*/ 86103 h 506956"/>
              <a:gd name="connsiteX863" fmla="*/ 159370 w 506956"/>
              <a:gd name="connsiteY863" fmla="*/ 86103 h 506956"/>
              <a:gd name="connsiteX864" fmla="*/ 163178 w 506956"/>
              <a:gd name="connsiteY864" fmla="*/ 92087 h 506956"/>
              <a:gd name="connsiteX865" fmla="*/ 166986 w 506956"/>
              <a:gd name="connsiteY865" fmla="*/ 86103 h 506956"/>
              <a:gd name="connsiteX866" fmla="*/ 171148 w 506956"/>
              <a:gd name="connsiteY866" fmla="*/ 86103 h 506956"/>
              <a:gd name="connsiteX867" fmla="*/ 165245 w 506956"/>
              <a:gd name="connsiteY867" fmla="*/ 95297 h 506956"/>
              <a:gd name="connsiteX868" fmla="*/ 171556 w 506956"/>
              <a:gd name="connsiteY868" fmla="*/ 105144 h 506956"/>
              <a:gd name="connsiteX869" fmla="*/ 167394 w 506956"/>
              <a:gd name="connsiteY869" fmla="*/ 105144 h 506956"/>
              <a:gd name="connsiteX870" fmla="*/ 163178 w 506956"/>
              <a:gd name="connsiteY870" fmla="*/ 98452 h 506956"/>
              <a:gd name="connsiteX871" fmla="*/ 188978 w 506956"/>
              <a:gd name="connsiteY871" fmla="*/ 98452 h 506956"/>
              <a:gd name="connsiteX872" fmla="*/ 184762 w 506956"/>
              <a:gd name="connsiteY872" fmla="*/ 105144 h 506956"/>
              <a:gd name="connsiteX873" fmla="*/ 180601 w 506956"/>
              <a:gd name="connsiteY873" fmla="*/ 105144 h 506956"/>
              <a:gd name="connsiteX874" fmla="*/ 186911 w 506956"/>
              <a:gd name="connsiteY874" fmla="*/ 95297 h 506956"/>
              <a:gd name="connsiteX875" fmla="*/ 181009 w 506956"/>
              <a:gd name="connsiteY875" fmla="*/ 86103 h 506956"/>
              <a:gd name="connsiteX876" fmla="*/ 185170 w 506956"/>
              <a:gd name="connsiteY876" fmla="*/ 86103 h 506956"/>
              <a:gd name="connsiteX877" fmla="*/ 188978 w 506956"/>
              <a:gd name="connsiteY877" fmla="*/ 92087 h 506956"/>
              <a:gd name="connsiteX878" fmla="*/ 192786 w 506956"/>
              <a:gd name="connsiteY878" fmla="*/ 86103 h 506956"/>
              <a:gd name="connsiteX879" fmla="*/ 196948 w 506956"/>
              <a:gd name="connsiteY879" fmla="*/ 86103 h 506956"/>
              <a:gd name="connsiteX880" fmla="*/ 191045 w 506956"/>
              <a:gd name="connsiteY880" fmla="*/ 95297 h 506956"/>
              <a:gd name="connsiteX881" fmla="*/ 197356 w 506956"/>
              <a:gd name="connsiteY881" fmla="*/ 105144 h 506956"/>
              <a:gd name="connsiteX882" fmla="*/ 193194 w 506956"/>
              <a:gd name="connsiteY882" fmla="*/ 105144 h 506956"/>
              <a:gd name="connsiteX883" fmla="*/ 188978 w 506956"/>
              <a:gd name="connsiteY883" fmla="*/ 98452 h 506956"/>
              <a:gd name="connsiteX884" fmla="*/ 214778 w 506956"/>
              <a:gd name="connsiteY884" fmla="*/ 98452 h 506956"/>
              <a:gd name="connsiteX885" fmla="*/ 210562 w 506956"/>
              <a:gd name="connsiteY885" fmla="*/ 105144 h 506956"/>
              <a:gd name="connsiteX886" fmla="*/ 206401 w 506956"/>
              <a:gd name="connsiteY886" fmla="*/ 105144 h 506956"/>
              <a:gd name="connsiteX887" fmla="*/ 212711 w 506956"/>
              <a:gd name="connsiteY887" fmla="*/ 95297 h 506956"/>
              <a:gd name="connsiteX888" fmla="*/ 206809 w 506956"/>
              <a:gd name="connsiteY888" fmla="*/ 86103 h 506956"/>
              <a:gd name="connsiteX889" fmla="*/ 210970 w 506956"/>
              <a:gd name="connsiteY889" fmla="*/ 86103 h 506956"/>
              <a:gd name="connsiteX890" fmla="*/ 214778 w 506956"/>
              <a:gd name="connsiteY890" fmla="*/ 92087 h 506956"/>
              <a:gd name="connsiteX891" fmla="*/ 218586 w 506956"/>
              <a:gd name="connsiteY891" fmla="*/ 86103 h 506956"/>
              <a:gd name="connsiteX892" fmla="*/ 222748 w 506956"/>
              <a:gd name="connsiteY892" fmla="*/ 86103 h 506956"/>
              <a:gd name="connsiteX893" fmla="*/ 216846 w 506956"/>
              <a:gd name="connsiteY893" fmla="*/ 95297 h 506956"/>
              <a:gd name="connsiteX894" fmla="*/ 223156 w 506956"/>
              <a:gd name="connsiteY894" fmla="*/ 105144 h 506956"/>
              <a:gd name="connsiteX895" fmla="*/ 218994 w 506956"/>
              <a:gd name="connsiteY895" fmla="*/ 105144 h 506956"/>
              <a:gd name="connsiteX896" fmla="*/ 214778 w 506956"/>
              <a:gd name="connsiteY896" fmla="*/ 98452 h 506956"/>
              <a:gd name="connsiteX897" fmla="*/ 240578 w 506956"/>
              <a:gd name="connsiteY897" fmla="*/ 98452 h 506956"/>
              <a:gd name="connsiteX898" fmla="*/ 236362 w 506956"/>
              <a:gd name="connsiteY898" fmla="*/ 105144 h 506956"/>
              <a:gd name="connsiteX899" fmla="*/ 232201 w 506956"/>
              <a:gd name="connsiteY899" fmla="*/ 105144 h 506956"/>
              <a:gd name="connsiteX900" fmla="*/ 238511 w 506956"/>
              <a:gd name="connsiteY900" fmla="*/ 95297 h 506956"/>
              <a:gd name="connsiteX901" fmla="*/ 232609 w 506956"/>
              <a:gd name="connsiteY901" fmla="*/ 86103 h 506956"/>
              <a:gd name="connsiteX902" fmla="*/ 236770 w 506956"/>
              <a:gd name="connsiteY902" fmla="*/ 86103 h 506956"/>
              <a:gd name="connsiteX903" fmla="*/ 240578 w 506956"/>
              <a:gd name="connsiteY903" fmla="*/ 92087 h 506956"/>
              <a:gd name="connsiteX904" fmla="*/ 244386 w 506956"/>
              <a:gd name="connsiteY904" fmla="*/ 86103 h 506956"/>
              <a:gd name="connsiteX905" fmla="*/ 248548 w 506956"/>
              <a:gd name="connsiteY905" fmla="*/ 86103 h 506956"/>
              <a:gd name="connsiteX906" fmla="*/ 242646 w 506956"/>
              <a:gd name="connsiteY906" fmla="*/ 95297 h 506956"/>
              <a:gd name="connsiteX907" fmla="*/ 248956 w 506956"/>
              <a:gd name="connsiteY907" fmla="*/ 105144 h 506956"/>
              <a:gd name="connsiteX908" fmla="*/ 244794 w 506956"/>
              <a:gd name="connsiteY908" fmla="*/ 105144 h 506956"/>
              <a:gd name="connsiteX909" fmla="*/ 240578 w 506956"/>
              <a:gd name="connsiteY909" fmla="*/ 98452 h 506956"/>
              <a:gd name="connsiteX910" fmla="*/ 266378 w 506956"/>
              <a:gd name="connsiteY910" fmla="*/ 98452 h 506956"/>
              <a:gd name="connsiteX911" fmla="*/ 262162 w 506956"/>
              <a:gd name="connsiteY911" fmla="*/ 105144 h 506956"/>
              <a:gd name="connsiteX912" fmla="*/ 258001 w 506956"/>
              <a:gd name="connsiteY912" fmla="*/ 105144 h 506956"/>
              <a:gd name="connsiteX913" fmla="*/ 264311 w 506956"/>
              <a:gd name="connsiteY913" fmla="*/ 95297 h 506956"/>
              <a:gd name="connsiteX914" fmla="*/ 258409 w 506956"/>
              <a:gd name="connsiteY914" fmla="*/ 86103 h 506956"/>
              <a:gd name="connsiteX915" fmla="*/ 262570 w 506956"/>
              <a:gd name="connsiteY915" fmla="*/ 86103 h 506956"/>
              <a:gd name="connsiteX916" fmla="*/ 266378 w 506956"/>
              <a:gd name="connsiteY916" fmla="*/ 92087 h 506956"/>
              <a:gd name="connsiteX917" fmla="*/ 270187 w 506956"/>
              <a:gd name="connsiteY917" fmla="*/ 86103 h 506956"/>
              <a:gd name="connsiteX918" fmla="*/ 274348 w 506956"/>
              <a:gd name="connsiteY918" fmla="*/ 86103 h 506956"/>
              <a:gd name="connsiteX919" fmla="*/ 268446 w 506956"/>
              <a:gd name="connsiteY919" fmla="*/ 95297 h 506956"/>
              <a:gd name="connsiteX920" fmla="*/ 274756 w 506956"/>
              <a:gd name="connsiteY920" fmla="*/ 105144 h 506956"/>
              <a:gd name="connsiteX921" fmla="*/ 270595 w 506956"/>
              <a:gd name="connsiteY921" fmla="*/ 105144 h 506956"/>
              <a:gd name="connsiteX922" fmla="*/ 266378 w 506956"/>
              <a:gd name="connsiteY922" fmla="*/ 98452 h 506956"/>
              <a:gd name="connsiteX923" fmla="*/ 292179 w 506956"/>
              <a:gd name="connsiteY923" fmla="*/ 98452 h 506956"/>
              <a:gd name="connsiteX924" fmla="*/ 287962 w 506956"/>
              <a:gd name="connsiteY924" fmla="*/ 105144 h 506956"/>
              <a:gd name="connsiteX925" fmla="*/ 283801 w 506956"/>
              <a:gd name="connsiteY925" fmla="*/ 105144 h 506956"/>
              <a:gd name="connsiteX926" fmla="*/ 290111 w 506956"/>
              <a:gd name="connsiteY926" fmla="*/ 95297 h 506956"/>
              <a:gd name="connsiteX927" fmla="*/ 284209 w 506956"/>
              <a:gd name="connsiteY927" fmla="*/ 86103 h 506956"/>
              <a:gd name="connsiteX928" fmla="*/ 288370 w 506956"/>
              <a:gd name="connsiteY928" fmla="*/ 86103 h 506956"/>
              <a:gd name="connsiteX929" fmla="*/ 292179 w 506956"/>
              <a:gd name="connsiteY929" fmla="*/ 92087 h 506956"/>
              <a:gd name="connsiteX930" fmla="*/ 295987 w 506956"/>
              <a:gd name="connsiteY930" fmla="*/ 86103 h 506956"/>
              <a:gd name="connsiteX931" fmla="*/ 300148 w 506956"/>
              <a:gd name="connsiteY931" fmla="*/ 86103 h 506956"/>
              <a:gd name="connsiteX932" fmla="*/ 294246 w 506956"/>
              <a:gd name="connsiteY932" fmla="*/ 95297 h 506956"/>
              <a:gd name="connsiteX933" fmla="*/ 300556 w 506956"/>
              <a:gd name="connsiteY933" fmla="*/ 105144 h 506956"/>
              <a:gd name="connsiteX934" fmla="*/ 296395 w 506956"/>
              <a:gd name="connsiteY934" fmla="*/ 105144 h 506956"/>
              <a:gd name="connsiteX935" fmla="*/ 292179 w 506956"/>
              <a:gd name="connsiteY935" fmla="*/ 98452 h 506956"/>
              <a:gd name="connsiteX936" fmla="*/ 317979 w 506956"/>
              <a:gd name="connsiteY936" fmla="*/ 98452 h 506956"/>
              <a:gd name="connsiteX937" fmla="*/ 313762 w 506956"/>
              <a:gd name="connsiteY937" fmla="*/ 105144 h 506956"/>
              <a:gd name="connsiteX938" fmla="*/ 309601 w 506956"/>
              <a:gd name="connsiteY938" fmla="*/ 105144 h 506956"/>
              <a:gd name="connsiteX939" fmla="*/ 315911 w 506956"/>
              <a:gd name="connsiteY939" fmla="*/ 95297 h 506956"/>
              <a:gd name="connsiteX940" fmla="*/ 310009 w 506956"/>
              <a:gd name="connsiteY940" fmla="*/ 86103 h 506956"/>
              <a:gd name="connsiteX941" fmla="*/ 314170 w 506956"/>
              <a:gd name="connsiteY941" fmla="*/ 86103 h 506956"/>
              <a:gd name="connsiteX942" fmla="*/ 317979 w 506956"/>
              <a:gd name="connsiteY942" fmla="*/ 92087 h 506956"/>
              <a:gd name="connsiteX943" fmla="*/ 321787 w 506956"/>
              <a:gd name="connsiteY943" fmla="*/ 86103 h 506956"/>
              <a:gd name="connsiteX944" fmla="*/ 325948 w 506956"/>
              <a:gd name="connsiteY944" fmla="*/ 86103 h 506956"/>
              <a:gd name="connsiteX945" fmla="*/ 320046 w 506956"/>
              <a:gd name="connsiteY945" fmla="*/ 95297 h 506956"/>
              <a:gd name="connsiteX946" fmla="*/ 326356 w 506956"/>
              <a:gd name="connsiteY946" fmla="*/ 105144 h 506956"/>
              <a:gd name="connsiteX947" fmla="*/ 322195 w 506956"/>
              <a:gd name="connsiteY947" fmla="*/ 105144 h 506956"/>
              <a:gd name="connsiteX948" fmla="*/ 317979 w 506956"/>
              <a:gd name="connsiteY948" fmla="*/ 98452 h 506956"/>
              <a:gd name="connsiteX949" fmla="*/ 343779 w 506956"/>
              <a:gd name="connsiteY949" fmla="*/ 98452 h 506956"/>
              <a:gd name="connsiteX950" fmla="*/ 339563 w 506956"/>
              <a:gd name="connsiteY950" fmla="*/ 105144 h 506956"/>
              <a:gd name="connsiteX951" fmla="*/ 335401 w 506956"/>
              <a:gd name="connsiteY951" fmla="*/ 105144 h 506956"/>
              <a:gd name="connsiteX952" fmla="*/ 341711 w 506956"/>
              <a:gd name="connsiteY952" fmla="*/ 95297 h 506956"/>
              <a:gd name="connsiteX953" fmla="*/ 335809 w 506956"/>
              <a:gd name="connsiteY953" fmla="*/ 86103 h 506956"/>
              <a:gd name="connsiteX954" fmla="*/ 339971 w 506956"/>
              <a:gd name="connsiteY954" fmla="*/ 86103 h 506956"/>
              <a:gd name="connsiteX955" fmla="*/ 343779 w 506956"/>
              <a:gd name="connsiteY955" fmla="*/ 92087 h 506956"/>
              <a:gd name="connsiteX956" fmla="*/ 347587 w 506956"/>
              <a:gd name="connsiteY956" fmla="*/ 86103 h 506956"/>
              <a:gd name="connsiteX957" fmla="*/ 351748 w 506956"/>
              <a:gd name="connsiteY957" fmla="*/ 86103 h 506956"/>
              <a:gd name="connsiteX958" fmla="*/ 345846 w 506956"/>
              <a:gd name="connsiteY958" fmla="*/ 95297 h 506956"/>
              <a:gd name="connsiteX959" fmla="*/ 352156 w 506956"/>
              <a:gd name="connsiteY959" fmla="*/ 105144 h 506956"/>
              <a:gd name="connsiteX960" fmla="*/ 347995 w 506956"/>
              <a:gd name="connsiteY960" fmla="*/ 105144 h 506956"/>
              <a:gd name="connsiteX961" fmla="*/ 343779 w 506956"/>
              <a:gd name="connsiteY961" fmla="*/ 98452 h 506956"/>
              <a:gd name="connsiteX962" fmla="*/ 369579 w 506956"/>
              <a:gd name="connsiteY962" fmla="*/ 98452 h 506956"/>
              <a:gd name="connsiteX963" fmla="*/ 365363 w 506956"/>
              <a:gd name="connsiteY963" fmla="*/ 105144 h 506956"/>
              <a:gd name="connsiteX964" fmla="*/ 361201 w 506956"/>
              <a:gd name="connsiteY964" fmla="*/ 105144 h 506956"/>
              <a:gd name="connsiteX965" fmla="*/ 367511 w 506956"/>
              <a:gd name="connsiteY965" fmla="*/ 95297 h 506956"/>
              <a:gd name="connsiteX966" fmla="*/ 361609 w 506956"/>
              <a:gd name="connsiteY966" fmla="*/ 86103 h 506956"/>
              <a:gd name="connsiteX967" fmla="*/ 365771 w 506956"/>
              <a:gd name="connsiteY967" fmla="*/ 86103 h 506956"/>
              <a:gd name="connsiteX968" fmla="*/ 369579 w 506956"/>
              <a:gd name="connsiteY968" fmla="*/ 92087 h 506956"/>
              <a:gd name="connsiteX969" fmla="*/ 373387 w 506956"/>
              <a:gd name="connsiteY969" fmla="*/ 86103 h 506956"/>
              <a:gd name="connsiteX970" fmla="*/ 377548 w 506956"/>
              <a:gd name="connsiteY970" fmla="*/ 86103 h 506956"/>
              <a:gd name="connsiteX971" fmla="*/ 371646 w 506956"/>
              <a:gd name="connsiteY971" fmla="*/ 95297 h 506956"/>
              <a:gd name="connsiteX972" fmla="*/ 377956 w 506956"/>
              <a:gd name="connsiteY972" fmla="*/ 105144 h 506956"/>
              <a:gd name="connsiteX973" fmla="*/ 373795 w 506956"/>
              <a:gd name="connsiteY973" fmla="*/ 105144 h 506956"/>
              <a:gd name="connsiteX974" fmla="*/ 369579 w 506956"/>
              <a:gd name="connsiteY974" fmla="*/ 98452 h 506956"/>
              <a:gd name="connsiteX975" fmla="*/ 395379 w 506956"/>
              <a:gd name="connsiteY975" fmla="*/ 98452 h 506956"/>
              <a:gd name="connsiteX976" fmla="*/ 391163 w 506956"/>
              <a:gd name="connsiteY976" fmla="*/ 105144 h 506956"/>
              <a:gd name="connsiteX977" fmla="*/ 387001 w 506956"/>
              <a:gd name="connsiteY977" fmla="*/ 105144 h 506956"/>
              <a:gd name="connsiteX978" fmla="*/ 393312 w 506956"/>
              <a:gd name="connsiteY978" fmla="*/ 95297 h 506956"/>
              <a:gd name="connsiteX979" fmla="*/ 387409 w 506956"/>
              <a:gd name="connsiteY979" fmla="*/ 86103 h 506956"/>
              <a:gd name="connsiteX980" fmla="*/ 391571 w 506956"/>
              <a:gd name="connsiteY980" fmla="*/ 86103 h 506956"/>
              <a:gd name="connsiteX981" fmla="*/ 395379 w 506956"/>
              <a:gd name="connsiteY981" fmla="*/ 92087 h 506956"/>
              <a:gd name="connsiteX982" fmla="*/ 399187 w 506956"/>
              <a:gd name="connsiteY982" fmla="*/ 86103 h 506956"/>
              <a:gd name="connsiteX983" fmla="*/ 403348 w 506956"/>
              <a:gd name="connsiteY983" fmla="*/ 86103 h 506956"/>
              <a:gd name="connsiteX984" fmla="*/ 397446 w 506956"/>
              <a:gd name="connsiteY984" fmla="*/ 95297 h 506956"/>
              <a:gd name="connsiteX985" fmla="*/ 403756 w 506956"/>
              <a:gd name="connsiteY985" fmla="*/ 105144 h 506956"/>
              <a:gd name="connsiteX986" fmla="*/ 399595 w 506956"/>
              <a:gd name="connsiteY986" fmla="*/ 105144 h 506956"/>
              <a:gd name="connsiteX987" fmla="*/ 395379 w 506956"/>
              <a:gd name="connsiteY987" fmla="*/ 98452 h 506956"/>
              <a:gd name="connsiteX988" fmla="*/ 421179 w 506956"/>
              <a:gd name="connsiteY988" fmla="*/ 98452 h 506956"/>
              <a:gd name="connsiteX989" fmla="*/ 416963 w 506956"/>
              <a:gd name="connsiteY989" fmla="*/ 105144 h 506956"/>
              <a:gd name="connsiteX990" fmla="*/ 412801 w 506956"/>
              <a:gd name="connsiteY990" fmla="*/ 105144 h 506956"/>
              <a:gd name="connsiteX991" fmla="*/ 419112 w 506956"/>
              <a:gd name="connsiteY991" fmla="*/ 95297 h 506956"/>
              <a:gd name="connsiteX992" fmla="*/ 413209 w 506956"/>
              <a:gd name="connsiteY992" fmla="*/ 86103 h 506956"/>
              <a:gd name="connsiteX993" fmla="*/ 417371 w 506956"/>
              <a:gd name="connsiteY993" fmla="*/ 86103 h 506956"/>
              <a:gd name="connsiteX994" fmla="*/ 421179 w 506956"/>
              <a:gd name="connsiteY994" fmla="*/ 92087 h 506956"/>
              <a:gd name="connsiteX995" fmla="*/ 424987 w 506956"/>
              <a:gd name="connsiteY995" fmla="*/ 86103 h 506956"/>
              <a:gd name="connsiteX996" fmla="*/ 429149 w 506956"/>
              <a:gd name="connsiteY996" fmla="*/ 86103 h 506956"/>
              <a:gd name="connsiteX997" fmla="*/ 423246 w 506956"/>
              <a:gd name="connsiteY997" fmla="*/ 95297 h 506956"/>
              <a:gd name="connsiteX998" fmla="*/ 429557 w 506956"/>
              <a:gd name="connsiteY998" fmla="*/ 105144 h 506956"/>
              <a:gd name="connsiteX999" fmla="*/ 425395 w 506956"/>
              <a:gd name="connsiteY999" fmla="*/ 105144 h 506956"/>
              <a:gd name="connsiteX1000" fmla="*/ 421179 w 506956"/>
              <a:gd name="connsiteY1000" fmla="*/ 98452 h 506956"/>
              <a:gd name="connsiteX1001" fmla="*/ 446979 w 506956"/>
              <a:gd name="connsiteY1001" fmla="*/ 98452 h 506956"/>
              <a:gd name="connsiteX1002" fmla="*/ 442763 w 506956"/>
              <a:gd name="connsiteY1002" fmla="*/ 105144 h 506956"/>
              <a:gd name="connsiteX1003" fmla="*/ 438601 w 506956"/>
              <a:gd name="connsiteY1003" fmla="*/ 105144 h 506956"/>
              <a:gd name="connsiteX1004" fmla="*/ 444912 w 506956"/>
              <a:gd name="connsiteY1004" fmla="*/ 95297 h 506956"/>
              <a:gd name="connsiteX1005" fmla="*/ 439009 w 506956"/>
              <a:gd name="connsiteY1005" fmla="*/ 86103 h 506956"/>
              <a:gd name="connsiteX1006" fmla="*/ 443171 w 506956"/>
              <a:gd name="connsiteY1006" fmla="*/ 86103 h 506956"/>
              <a:gd name="connsiteX1007" fmla="*/ 446979 w 506956"/>
              <a:gd name="connsiteY1007" fmla="*/ 92087 h 506956"/>
              <a:gd name="connsiteX1008" fmla="*/ 450787 w 506956"/>
              <a:gd name="connsiteY1008" fmla="*/ 86103 h 506956"/>
              <a:gd name="connsiteX1009" fmla="*/ 454949 w 506956"/>
              <a:gd name="connsiteY1009" fmla="*/ 86103 h 506956"/>
              <a:gd name="connsiteX1010" fmla="*/ 449046 w 506956"/>
              <a:gd name="connsiteY1010" fmla="*/ 95297 h 506956"/>
              <a:gd name="connsiteX1011" fmla="*/ 455357 w 506956"/>
              <a:gd name="connsiteY1011" fmla="*/ 105144 h 506956"/>
              <a:gd name="connsiteX1012" fmla="*/ 451195 w 506956"/>
              <a:gd name="connsiteY1012" fmla="*/ 105144 h 506956"/>
              <a:gd name="connsiteX1013" fmla="*/ 446979 w 506956"/>
              <a:gd name="connsiteY1013" fmla="*/ 98452 h 506956"/>
              <a:gd name="connsiteX1014" fmla="*/ 472779 w 506956"/>
              <a:gd name="connsiteY1014" fmla="*/ 98452 h 506956"/>
              <a:gd name="connsiteX1015" fmla="*/ 468563 w 506956"/>
              <a:gd name="connsiteY1015" fmla="*/ 105144 h 506956"/>
              <a:gd name="connsiteX1016" fmla="*/ 464401 w 506956"/>
              <a:gd name="connsiteY1016" fmla="*/ 105144 h 506956"/>
              <a:gd name="connsiteX1017" fmla="*/ 470712 w 506956"/>
              <a:gd name="connsiteY1017" fmla="*/ 95297 h 506956"/>
              <a:gd name="connsiteX1018" fmla="*/ 464809 w 506956"/>
              <a:gd name="connsiteY1018" fmla="*/ 86103 h 506956"/>
              <a:gd name="connsiteX1019" fmla="*/ 468971 w 506956"/>
              <a:gd name="connsiteY1019" fmla="*/ 86103 h 506956"/>
              <a:gd name="connsiteX1020" fmla="*/ 472779 w 506956"/>
              <a:gd name="connsiteY1020" fmla="*/ 92087 h 506956"/>
              <a:gd name="connsiteX1021" fmla="*/ 476587 w 506956"/>
              <a:gd name="connsiteY1021" fmla="*/ 86103 h 506956"/>
              <a:gd name="connsiteX1022" fmla="*/ 480749 w 506956"/>
              <a:gd name="connsiteY1022" fmla="*/ 86103 h 506956"/>
              <a:gd name="connsiteX1023" fmla="*/ 474846 w 506956"/>
              <a:gd name="connsiteY1023" fmla="*/ 95297 h 506956"/>
              <a:gd name="connsiteX1024" fmla="*/ 481157 w 506956"/>
              <a:gd name="connsiteY1024" fmla="*/ 105144 h 506956"/>
              <a:gd name="connsiteX1025" fmla="*/ 476995 w 506956"/>
              <a:gd name="connsiteY1025" fmla="*/ 105144 h 506956"/>
              <a:gd name="connsiteX1026" fmla="*/ 472779 w 506956"/>
              <a:gd name="connsiteY1026" fmla="*/ 98452 h 506956"/>
              <a:gd name="connsiteX1027" fmla="*/ 498579 w 506956"/>
              <a:gd name="connsiteY1027" fmla="*/ 98452 h 506956"/>
              <a:gd name="connsiteX1028" fmla="*/ 494363 w 506956"/>
              <a:gd name="connsiteY1028" fmla="*/ 105144 h 506956"/>
              <a:gd name="connsiteX1029" fmla="*/ 490201 w 506956"/>
              <a:gd name="connsiteY1029" fmla="*/ 105144 h 506956"/>
              <a:gd name="connsiteX1030" fmla="*/ 496512 w 506956"/>
              <a:gd name="connsiteY1030" fmla="*/ 95297 h 506956"/>
              <a:gd name="connsiteX1031" fmla="*/ 490609 w 506956"/>
              <a:gd name="connsiteY1031" fmla="*/ 86103 h 506956"/>
              <a:gd name="connsiteX1032" fmla="*/ 494771 w 506956"/>
              <a:gd name="connsiteY1032" fmla="*/ 86103 h 506956"/>
              <a:gd name="connsiteX1033" fmla="*/ 498579 w 506956"/>
              <a:gd name="connsiteY1033" fmla="*/ 92087 h 506956"/>
              <a:gd name="connsiteX1034" fmla="*/ 502387 w 506956"/>
              <a:gd name="connsiteY1034" fmla="*/ 86103 h 506956"/>
              <a:gd name="connsiteX1035" fmla="*/ 506549 w 506956"/>
              <a:gd name="connsiteY1035" fmla="*/ 86103 h 506956"/>
              <a:gd name="connsiteX1036" fmla="*/ 500646 w 506956"/>
              <a:gd name="connsiteY1036" fmla="*/ 95297 h 506956"/>
              <a:gd name="connsiteX1037" fmla="*/ 506957 w 506956"/>
              <a:gd name="connsiteY1037" fmla="*/ 105144 h 506956"/>
              <a:gd name="connsiteX1038" fmla="*/ 502795 w 506956"/>
              <a:gd name="connsiteY1038" fmla="*/ 105144 h 506956"/>
              <a:gd name="connsiteX1039" fmla="*/ 498579 w 506956"/>
              <a:gd name="connsiteY1039" fmla="*/ 98452 h 506956"/>
              <a:gd name="connsiteX1040" fmla="*/ 8378 w 506956"/>
              <a:gd name="connsiteY1040" fmla="*/ 127153 h 506956"/>
              <a:gd name="connsiteX1041" fmla="*/ 4162 w 506956"/>
              <a:gd name="connsiteY1041" fmla="*/ 133845 h 506956"/>
              <a:gd name="connsiteX1042" fmla="*/ 0 w 506956"/>
              <a:gd name="connsiteY1042" fmla="*/ 133845 h 506956"/>
              <a:gd name="connsiteX1043" fmla="*/ 6310 w 506956"/>
              <a:gd name="connsiteY1043" fmla="*/ 123998 h 506956"/>
              <a:gd name="connsiteX1044" fmla="*/ 408 w 506956"/>
              <a:gd name="connsiteY1044" fmla="*/ 114804 h 506956"/>
              <a:gd name="connsiteX1045" fmla="*/ 4570 w 506956"/>
              <a:gd name="connsiteY1045" fmla="*/ 114804 h 506956"/>
              <a:gd name="connsiteX1046" fmla="*/ 8378 w 506956"/>
              <a:gd name="connsiteY1046" fmla="*/ 120788 h 506956"/>
              <a:gd name="connsiteX1047" fmla="*/ 12186 w 506956"/>
              <a:gd name="connsiteY1047" fmla="*/ 114804 h 506956"/>
              <a:gd name="connsiteX1048" fmla="*/ 16347 w 506956"/>
              <a:gd name="connsiteY1048" fmla="*/ 114804 h 506956"/>
              <a:gd name="connsiteX1049" fmla="*/ 10445 w 506956"/>
              <a:gd name="connsiteY1049" fmla="*/ 123998 h 506956"/>
              <a:gd name="connsiteX1050" fmla="*/ 16755 w 506956"/>
              <a:gd name="connsiteY1050" fmla="*/ 133845 h 506956"/>
              <a:gd name="connsiteX1051" fmla="*/ 12594 w 506956"/>
              <a:gd name="connsiteY1051" fmla="*/ 133845 h 506956"/>
              <a:gd name="connsiteX1052" fmla="*/ 8378 w 506956"/>
              <a:gd name="connsiteY1052" fmla="*/ 127153 h 506956"/>
              <a:gd name="connsiteX1053" fmla="*/ 34178 w 506956"/>
              <a:gd name="connsiteY1053" fmla="*/ 127153 h 506956"/>
              <a:gd name="connsiteX1054" fmla="*/ 29962 w 506956"/>
              <a:gd name="connsiteY1054" fmla="*/ 133845 h 506956"/>
              <a:gd name="connsiteX1055" fmla="*/ 25800 w 506956"/>
              <a:gd name="connsiteY1055" fmla="*/ 133845 h 506956"/>
              <a:gd name="connsiteX1056" fmla="*/ 32110 w 506956"/>
              <a:gd name="connsiteY1056" fmla="*/ 123998 h 506956"/>
              <a:gd name="connsiteX1057" fmla="*/ 26208 w 506956"/>
              <a:gd name="connsiteY1057" fmla="*/ 114804 h 506956"/>
              <a:gd name="connsiteX1058" fmla="*/ 30370 w 506956"/>
              <a:gd name="connsiteY1058" fmla="*/ 114804 h 506956"/>
              <a:gd name="connsiteX1059" fmla="*/ 34178 w 506956"/>
              <a:gd name="connsiteY1059" fmla="*/ 120788 h 506956"/>
              <a:gd name="connsiteX1060" fmla="*/ 37986 w 506956"/>
              <a:gd name="connsiteY1060" fmla="*/ 114804 h 506956"/>
              <a:gd name="connsiteX1061" fmla="*/ 42147 w 506956"/>
              <a:gd name="connsiteY1061" fmla="*/ 114804 h 506956"/>
              <a:gd name="connsiteX1062" fmla="*/ 36245 w 506956"/>
              <a:gd name="connsiteY1062" fmla="*/ 123998 h 506956"/>
              <a:gd name="connsiteX1063" fmla="*/ 42555 w 506956"/>
              <a:gd name="connsiteY1063" fmla="*/ 133845 h 506956"/>
              <a:gd name="connsiteX1064" fmla="*/ 38394 w 506956"/>
              <a:gd name="connsiteY1064" fmla="*/ 133845 h 506956"/>
              <a:gd name="connsiteX1065" fmla="*/ 34178 w 506956"/>
              <a:gd name="connsiteY1065" fmla="*/ 127153 h 506956"/>
              <a:gd name="connsiteX1066" fmla="*/ 59978 w 506956"/>
              <a:gd name="connsiteY1066" fmla="*/ 127153 h 506956"/>
              <a:gd name="connsiteX1067" fmla="*/ 55762 w 506956"/>
              <a:gd name="connsiteY1067" fmla="*/ 133845 h 506956"/>
              <a:gd name="connsiteX1068" fmla="*/ 51600 w 506956"/>
              <a:gd name="connsiteY1068" fmla="*/ 133845 h 506956"/>
              <a:gd name="connsiteX1069" fmla="*/ 57911 w 506956"/>
              <a:gd name="connsiteY1069" fmla="*/ 123998 h 506956"/>
              <a:gd name="connsiteX1070" fmla="*/ 52008 w 506956"/>
              <a:gd name="connsiteY1070" fmla="*/ 114804 h 506956"/>
              <a:gd name="connsiteX1071" fmla="*/ 56170 w 506956"/>
              <a:gd name="connsiteY1071" fmla="*/ 114804 h 506956"/>
              <a:gd name="connsiteX1072" fmla="*/ 59978 w 506956"/>
              <a:gd name="connsiteY1072" fmla="*/ 120788 h 506956"/>
              <a:gd name="connsiteX1073" fmla="*/ 63786 w 506956"/>
              <a:gd name="connsiteY1073" fmla="*/ 114804 h 506956"/>
              <a:gd name="connsiteX1074" fmla="*/ 67948 w 506956"/>
              <a:gd name="connsiteY1074" fmla="*/ 114804 h 506956"/>
              <a:gd name="connsiteX1075" fmla="*/ 62045 w 506956"/>
              <a:gd name="connsiteY1075" fmla="*/ 123998 h 506956"/>
              <a:gd name="connsiteX1076" fmla="*/ 68356 w 506956"/>
              <a:gd name="connsiteY1076" fmla="*/ 133845 h 506956"/>
              <a:gd name="connsiteX1077" fmla="*/ 64194 w 506956"/>
              <a:gd name="connsiteY1077" fmla="*/ 133845 h 506956"/>
              <a:gd name="connsiteX1078" fmla="*/ 59978 w 506956"/>
              <a:gd name="connsiteY1078" fmla="*/ 127153 h 506956"/>
              <a:gd name="connsiteX1079" fmla="*/ 85778 w 506956"/>
              <a:gd name="connsiteY1079" fmla="*/ 127153 h 506956"/>
              <a:gd name="connsiteX1080" fmla="*/ 81562 w 506956"/>
              <a:gd name="connsiteY1080" fmla="*/ 133845 h 506956"/>
              <a:gd name="connsiteX1081" fmla="*/ 77400 w 506956"/>
              <a:gd name="connsiteY1081" fmla="*/ 133845 h 506956"/>
              <a:gd name="connsiteX1082" fmla="*/ 83711 w 506956"/>
              <a:gd name="connsiteY1082" fmla="*/ 123998 h 506956"/>
              <a:gd name="connsiteX1083" fmla="*/ 77808 w 506956"/>
              <a:gd name="connsiteY1083" fmla="*/ 114804 h 506956"/>
              <a:gd name="connsiteX1084" fmla="*/ 81970 w 506956"/>
              <a:gd name="connsiteY1084" fmla="*/ 114804 h 506956"/>
              <a:gd name="connsiteX1085" fmla="*/ 85778 w 506956"/>
              <a:gd name="connsiteY1085" fmla="*/ 120788 h 506956"/>
              <a:gd name="connsiteX1086" fmla="*/ 89586 w 506956"/>
              <a:gd name="connsiteY1086" fmla="*/ 114804 h 506956"/>
              <a:gd name="connsiteX1087" fmla="*/ 93748 w 506956"/>
              <a:gd name="connsiteY1087" fmla="*/ 114804 h 506956"/>
              <a:gd name="connsiteX1088" fmla="*/ 87845 w 506956"/>
              <a:gd name="connsiteY1088" fmla="*/ 123998 h 506956"/>
              <a:gd name="connsiteX1089" fmla="*/ 94156 w 506956"/>
              <a:gd name="connsiteY1089" fmla="*/ 133845 h 506956"/>
              <a:gd name="connsiteX1090" fmla="*/ 89994 w 506956"/>
              <a:gd name="connsiteY1090" fmla="*/ 133845 h 506956"/>
              <a:gd name="connsiteX1091" fmla="*/ 85778 w 506956"/>
              <a:gd name="connsiteY1091" fmla="*/ 127153 h 506956"/>
              <a:gd name="connsiteX1092" fmla="*/ 111578 w 506956"/>
              <a:gd name="connsiteY1092" fmla="*/ 127153 h 506956"/>
              <a:gd name="connsiteX1093" fmla="*/ 107362 w 506956"/>
              <a:gd name="connsiteY1093" fmla="*/ 133845 h 506956"/>
              <a:gd name="connsiteX1094" fmla="*/ 103200 w 506956"/>
              <a:gd name="connsiteY1094" fmla="*/ 133845 h 506956"/>
              <a:gd name="connsiteX1095" fmla="*/ 109511 w 506956"/>
              <a:gd name="connsiteY1095" fmla="*/ 123998 h 506956"/>
              <a:gd name="connsiteX1096" fmla="*/ 103608 w 506956"/>
              <a:gd name="connsiteY1096" fmla="*/ 114804 h 506956"/>
              <a:gd name="connsiteX1097" fmla="*/ 107770 w 506956"/>
              <a:gd name="connsiteY1097" fmla="*/ 114804 h 506956"/>
              <a:gd name="connsiteX1098" fmla="*/ 111578 w 506956"/>
              <a:gd name="connsiteY1098" fmla="*/ 120788 h 506956"/>
              <a:gd name="connsiteX1099" fmla="*/ 115386 w 506956"/>
              <a:gd name="connsiteY1099" fmla="*/ 114804 h 506956"/>
              <a:gd name="connsiteX1100" fmla="*/ 119548 w 506956"/>
              <a:gd name="connsiteY1100" fmla="*/ 114804 h 506956"/>
              <a:gd name="connsiteX1101" fmla="*/ 113645 w 506956"/>
              <a:gd name="connsiteY1101" fmla="*/ 123998 h 506956"/>
              <a:gd name="connsiteX1102" fmla="*/ 119956 w 506956"/>
              <a:gd name="connsiteY1102" fmla="*/ 133845 h 506956"/>
              <a:gd name="connsiteX1103" fmla="*/ 115794 w 506956"/>
              <a:gd name="connsiteY1103" fmla="*/ 133845 h 506956"/>
              <a:gd name="connsiteX1104" fmla="*/ 111578 w 506956"/>
              <a:gd name="connsiteY1104" fmla="*/ 127153 h 506956"/>
              <a:gd name="connsiteX1105" fmla="*/ 137378 w 506956"/>
              <a:gd name="connsiteY1105" fmla="*/ 127153 h 506956"/>
              <a:gd name="connsiteX1106" fmla="*/ 133162 w 506956"/>
              <a:gd name="connsiteY1106" fmla="*/ 133845 h 506956"/>
              <a:gd name="connsiteX1107" fmla="*/ 129000 w 506956"/>
              <a:gd name="connsiteY1107" fmla="*/ 133845 h 506956"/>
              <a:gd name="connsiteX1108" fmla="*/ 135311 w 506956"/>
              <a:gd name="connsiteY1108" fmla="*/ 123998 h 506956"/>
              <a:gd name="connsiteX1109" fmla="*/ 129408 w 506956"/>
              <a:gd name="connsiteY1109" fmla="*/ 114804 h 506956"/>
              <a:gd name="connsiteX1110" fmla="*/ 133570 w 506956"/>
              <a:gd name="connsiteY1110" fmla="*/ 114804 h 506956"/>
              <a:gd name="connsiteX1111" fmla="*/ 137378 w 506956"/>
              <a:gd name="connsiteY1111" fmla="*/ 120788 h 506956"/>
              <a:gd name="connsiteX1112" fmla="*/ 141186 w 506956"/>
              <a:gd name="connsiteY1112" fmla="*/ 114804 h 506956"/>
              <a:gd name="connsiteX1113" fmla="*/ 145348 w 506956"/>
              <a:gd name="connsiteY1113" fmla="*/ 114804 h 506956"/>
              <a:gd name="connsiteX1114" fmla="*/ 139445 w 506956"/>
              <a:gd name="connsiteY1114" fmla="*/ 123998 h 506956"/>
              <a:gd name="connsiteX1115" fmla="*/ 145756 w 506956"/>
              <a:gd name="connsiteY1115" fmla="*/ 133845 h 506956"/>
              <a:gd name="connsiteX1116" fmla="*/ 141594 w 506956"/>
              <a:gd name="connsiteY1116" fmla="*/ 133845 h 506956"/>
              <a:gd name="connsiteX1117" fmla="*/ 137378 w 506956"/>
              <a:gd name="connsiteY1117" fmla="*/ 127153 h 506956"/>
              <a:gd name="connsiteX1118" fmla="*/ 163178 w 506956"/>
              <a:gd name="connsiteY1118" fmla="*/ 127153 h 506956"/>
              <a:gd name="connsiteX1119" fmla="*/ 158962 w 506956"/>
              <a:gd name="connsiteY1119" fmla="*/ 133845 h 506956"/>
              <a:gd name="connsiteX1120" fmla="*/ 154800 w 506956"/>
              <a:gd name="connsiteY1120" fmla="*/ 133845 h 506956"/>
              <a:gd name="connsiteX1121" fmla="*/ 161111 w 506956"/>
              <a:gd name="connsiteY1121" fmla="*/ 123998 h 506956"/>
              <a:gd name="connsiteX1122" fmla="*/ 155208 w 506956"/>
              <a:gd name="connsiteY1122" fmla="*/ 114804 h 506956"/>
              <a:gd name="connsiteX1123" fmla="*/ 159370 w 506956"/>
              <a:gd name="connsiteY1123" fmla="*/ 114804 h 506956"/>
              <a:gd name="connsiteX1124" fmla="*/ 163178 w 506956"/>
              <a:gd name="connsiteY1124" fmla="*/ 120788 h 506956"/>
              <a:gd name="connsiteX1125" fmla="*/ 166986 w 506956"/>
              <a:gd name="connsiteY1125" fmla="*/ 114804 h 506956"/>
              <a:gd name="connsiteX1126" fmla="*/ 171148 w 506956"/>
              <a:gd name="connsiteY1126" fmla="*/ 114804 h 506956"/>
              <a:gd name="connsiteX1127" fmla="*/ 165245 w 506956"/>
              <a:gd name="connsiteY1127" fmla="*/ 123998 h 506956"/>
              <a:gd name="connsiteX1128" fmla="*/ 171556 w 506956"/>
              <a:gd name="connsiteY1128" fmla="*/ 133845 h 506956"/>
              <a:gd name="connsiteX1129" fmla="*/ 167394 w 506956"/>
              <a:gd name="connsiteY1129" fmla="*/ 133845 h 506956"/>
              <a:gd name="connsiteX1130" fmla="*/ 163178 w 506956"/>
              <a:gd name="connsiteY1130" fmla="*/ 127153 h 506956"/>
              <a:gd name="connsiteX1131" fmla="*/ 188978 w 506956"/>
              <a:gd name="connsiteY1131" fmla="*/ 127153 h 506956"/>
              <a:gd name="connsiteX1132" fmla="*/ 184762 w 506956"/>
              <a:gd name="connsiteY1132" fmla="*/ 133845 h 506956"/>
              <a:gd name="connsiteX1133" fmla="*/ 180601 w 506956"/>
              <a:gd name="connsiteY1133" fmla="*/ 133845 h 506956"/>
              <a:gd name="connsiteX1134" fmla="*/ 186911 w 506956"/>
              <a:gd name="connsiteY1134" fmla="*/ 123998 h 506956"/>
              <a:gd name="connsiteX1135" fmla="*/ 181009 w 506956"/>
              <a:gd name="connsiteY1135" fmla="*/ 114804 h 506956"/>
              <a:gd name="connsiteX1136" fmla="*/ 185170 w 506956"/>
              <a:gd name="connsiteY1136" fmla="*/ 114804 h 506956"/>
              <a:gd name="connsiteX1137" fmla="*/ 188978 w 506956"/>
              <a:gd name="connsiteY1137" fmla="*/ 120788 h 506956"/>
              <a:gd name="connsiteX1138" fmla="*/ 192786 w 506956"/>
              <a:gd name="connsiteY1138" fmla="*/ 114804 h 506956"/>
              <a:gd name="connsiteX1139" fmla="*/ 196948 w 506956"/>
              <a:gd name="connsiteY1139" fmla="*/ 114804 h 506956"/>
              <a:gd name="connsiteX1140" fmla="*/ 191045 w 506956"/>
              <a:gd name="connsiteY1140" fmla="*/ 123998 h 506956"/>
              <a:gd name="connsiteX1141" fmla="*/ 197356 w 506956"/>
              <a:gd name="connsiteY1141" fmla="*/ 133845 h 506956"/>
              <a:gd name="connsiteX1142" fmla="*/ 193194 w 506956"/>
              <a:gd name="connsiteY1142" fmla="*/ 133845 h 506956"/>
              <a:gd name="connsiteX1143" fmla="*/ 188978 w 506956"/>
              <a:gd name="connsiteY1143" fmla="*/ 127153 h 506956"/>
              <a:gd name="connsiteX1144" fmla="*/ 214778 w 506956"/>
              <a:gd name="connsiteY1144" fmla="*/ 127153 h 506956"/>
              <a:gd name="connsiteX1145" fmla="*/ 210562 w 506956"/>
              <a:gd name="connsiteY1145" fmla="*/ 133845 h 506956"/>
              <a:gd name="connsiteX1146" fmla="*/ 206401 w 506956"/>
              <a:gd name="connsiteY1146" fmla="*/ 133845 h 506956"/>
              <a:gd name="connsiteX1147" fmla="*/ 212711 w 506956"/>
              <a:gd name="connsiteY1147" fmla="*/ 123998 h 506956"/>
              <a:gd name="connsiteX1148" fmla="*/ 206809 w 506956"/>
              <a:gd name="connsiteY1148" fmla="*/ 114804 h 506956"/>
              <a:gd name="connsiteX1149" fmla="*/ 210970 w 506956"/>
              <a:gd name="connsiteY1149" fmla="*/ 114804 h 506956"/>
              <a:gd name="connsiteX1150" fmla="*/ 214778 w 506956"/>
              <a:gd name="connsiteY1150" fmla="*/ 120788 h 506956"/>
              <a:gd name="connsiteX1151" fmla="*/ 218586 w 506956"/>
              <a:gd name="connsiteY1151" fmla="*/ 114804 h 506956"/>
              <a:gd name="connsiteX1152" fmla="*/ 222748 w 506956"/>
              <a:gd name="connsiteY1152" fmla="*/ 114804 h 506956"/>
              <a:gd name="connsiteX1153" fmla="*/ 216846 w 506956"/>
              <a:gd name="connsiteY1153" fmla="*/ 123998 h 506956"/>
              <a:gd name="connsiteX1154" fmla="*/ 223156 w 506956"/>
              <a:gd name="connsiteY1154" fmla="*/ 133845 h 506956"/>
              <a:gd name="connsiteX1155" fmla="*/ 218994 w 506956"/>
              <a:gd name="connsiteY1155" fmla="*/ 133845 h 506956"/>
              <a:gd name="connsiteX1156" fmla="*/ 214778 w 506956"/>
              <a:gd name="connsiteY1156" fmla="*/ 127153 h 506956"/>
              <a:gd name="connsiteX1157" fmla="*/ 240578 w 506956"/>
              <a:gd name="connsiteY1157" fmla="*/ 127153 h 506956"/>
              <a:gd name="connsiteX1158" fmla="*/ 236362 w 506956"/>
              <a:gd name="connsiteY1158" fmla="*/ 133845 h 506956"/>
              <a:gd name="connsiteX1159" fmla="*/ 232201 w 506956"/>
              <a:gd name="connsiteY1159" fmla="*/ 133845 h 506956"/>
              <a:gd name="connsiteX1160" fmla="*/ 238511 w 506956"/>
              <a:gd name="connsiteY1160" fmla="*/ 123998 h 506956"/>
              <a:gd name="connsiteX1161" fmla="*/ 232609 w 506956"/>
              <a:gd name="connsiteY1161" fmla="*/ 114804 h 506956"/>
              <a:gd name="connsiteX1162" fmla="*/ 236770 w 506956"/>
              <a:gd name="connsiteY1162" fmla="*/ 114804 h 506956"/>
              <a:gd name="connsiteX1163" fmla="*/ 240578 w 506956"/>
              <a:gd name="connsiteY1163" fmla="*/ 120788 h 506956"/>
              <a:gd name="connsiteX1164" fmla="*/ 244386 w 506956"/>
              <a:gd name="connsiteY1164" fmla="*/ 114804 h 506956"/>
              <a:gd name="connsiteX1165" fmla="*/ 248548 w 506956"/>
              <a:gd name="connsiteY1165" fmla="*/ 114804 h 506956"/>
              <a:gd name="connsiteX1166" fmla="*/ 242646 w 506956"/>
              <a:gd name="connsiteY1166" fmla="*/ 123998 h 506956"/>
              <a:gd name="connsiteX1167" fmla="*/ 248956 w 506956"/>
              <a:gd name="connsiteY1167" fmla="*/ 133845 h 506956"/>
              <a:gd name="connsiteX1168" fmla="*/ 244794 w 506956"/>
              <a:gd name="connsiteY1168" fmla="*/ 133845 h 506956"/>
              <a:gd name="connsiteX1169" fmla="*/ 240578 w 506956"/>
              <a:gd name="connsiteY1169" fmla="*/ 127153 h 506956"/>
              <a:gd name="connsiteX1170" fmla="*/ 266378 w 506956"/>
              <a:gd name="connsiteY1170" fmla="*/ 127153 h 506956"/>
              <a:gd name="connsiteX1171" fmla="*/ 262162 w 506956"/>
              <a:gd name="connsiteY1171" fmla="*/ 133845 h 506956"/>
              <a:gd name="connsiteX1172" fmla="*/ 258001 w 506956"/>
              <a:gd name="connsiteY1172" fmla="*/ 133845 h 506956"/>
              <a:gd name="connsiteX1173" fmla="*/ 264311 w 506956"/>
              <a:gd name="connsiteY1173" fmla="*/ 123998 h 506956"/>
              <a:gd name="connsiteX1174" fmla="*/ 258409 w 506956"/>
              <a:gd name="connsiteY1174" fmla="*/ 114804 h 506956"/>
              <a:gd name="connsiteX1175" fmla="*/ 262570 w 506956"/>
              <a:gd name="connsiteY1175" fmla="*/ 114804 h 506956"/>
              <a:gd name="connsiteX1176" fmla="*/ 266378 w 506956"/>
              <a:gd name="connsiteY1176" fmla="*/ 120788 h 506956"/>
              <a:gd name="connsiteX1177" fmla="*/ 270187 w 506956"/>
              <a:gd name="connsiteY1177" fmla="*/ 114804 h 506956"/>
              <a:gd name="connsiteX1178" fmla="*/ 274348 w 506956"/>
              <a:gd name="connsiteY1178" fmla="*/ 114804 h 506956"/>
              <a:gd name="connsiteX1179" fmla="*/ 268446 w 506956"/>
              <a:gd name="connsiteY1179" fmla="*/ 123998 h 506956"/>
              <a:gd name="connsiteX1180" fmla="*/ 274756 w 506956"/>
              <a:gd name="connsiteY1180" fmla="*/ 133845 h 506956"/>
              <a:gd name="connsiteX1181" fmla="*/ 270595 w 506956"/>
              <a:gd name="connsiteY1181" fmla="*/ 133845 h 506956"/>
              <a:gd name="connsiteX1182" fmla="*/ 266378 w 506956"/>
              <a:gd name="connsiteY1182" fmla="*/ 127153 h 506956"/>
              <a:gd name="connsiteX1183" fmla="*/ 292179 w 506956"/>
              <a:gd name="connsiteY1183" fmla="*/ 127153 h 506956"/>
              <a:gd name="connsiteX1184" fmla="*/ 287962 w 506956"/>
              <a:gd name="connsiteY1184" fmla="*/ 133845 h 506956"/>
              <a:gd name="connsiteX1185" fmla="*/ 283801 w 506956"/>
              <a:gd name="connsiteY1185" fmla="*/ 133845 h 506956"/>
              <a:gd name="connsiteX1186" fmla="*/ 290111 w 506956"/>
              <a:gd name="connsiteY1186" fmla="*/ 123998 h 506956"/>
              <a:gd name="connsiteX1187" fmla="*/ 284209 w 506956"/>
              <a:gd name="connsiteY1187" fmla="*/ 114804 h 506956"/>
              <a:gd name="connsiteX1188" fmla="*/ 288370 w 506956"/>
              <a:gd name="connsiteY1188" fmla="*/ 114804 h 506956"/>
              <a:gd name="connsiteX1189" fmla="*/ 292179 w 506956"/>
              <a:gd name="connsiteY1189" fmla="*/ 120788 h 506956"/>
              <a:gd name="connsiteX1190" fmla="*/ 295987 w 506956"/>
              <a:gd name="connsiteY1190" fmla="*/ 114804 h 506956"/>
              <a:gd name="connsiteX1191" fmla="*/ 300148 w 506956"/>
              <a:gd name="connsiteY1191" fmla="*/ 114804 h 506956"/>
              <a:gd name="connsiteX1192" fmla="*/ 294246 w 506956"/>
              <a:gd name="connsiteY1192" fmla="*/ 123998 h 506956"/>
              <a:gd name="connsiteX1193" fmla="*/ 300556 w 506956"/>
              <a:gd name="connsiteY1193" fmla="*/ 133845 h 506956"/>
              <a:gd name="connsiteX1194" fmla="*/ 296395 w 506956"/>
              <a:gd name="connsiteY1194" fmla="*/ 133845 h 506956"/>
              <a:gd name="connsiteX1195" fmla="*/ 292179 w 506956"/>
              <a:gd name="connsiteY1195" fmla="*/ 127153 h 506956"/>
              <a:gd name="connsiteX1196" fmla="*/ 317979 w 506956"/>
              <a:gd name="connsiteY1196" fmla="*/ 127153 h 506956"/>
              <a:gd name="connsiteX1197" fmla="*/ 313762 w 506956"/>
              <a:gd name="connsiteY1197" fmla="*/ 133845 h 506956"/>
              <a:gd name="connsiteX1198" fmla="*/ 309601 w 506956"/>
              <a:gd name="connsiteY1198" fmla="*/ 133845 h 506956"/>
              <a:gd name="connsiteX1199" fmla="*/ 315911 w 506956"/>
              <a:gd name="connsiteY1199" fmla="*/ 123998 h 506956"/>
              <a:gd name="connsiteX1200" fmla="*/ 310009 w 506956"/>
              <a:gd name="connsiteY1200" fmla="*/ 114804 h 506956"/>
              <a:gd name="connsiteX1201" fmla="*/ 314170 w 506956"/>
              <a:gd name="connsiteY1201" fmla="*/ 114804 h 506956"/>
              <a:gd name="connsiteX1202" fmla="*/ 317979 w 506956"/>
              <a:gd name="connsiteY1202" fmla="*/ 120788 h 506956"/>
              <a:gd name="connsiteX1203" fmla="*/ 321787 w 506956"/>
              <a:gd name="connsiteY1203" fmla="*/ 114804 h 506956"/>
              <a:gd name="connsiteX1204" fmla="*/ 325948 w 506956"/>
              <a:gd name="connsiteY1204" fmla="*/ 114804 h 506956"/>
              <a:gd name="connsiteX1205" fmla="*/ 320046 w 506956"/>
              <a:gd name="connsiteY1205" fmla="*/ 123998 h 506956"/>
              <a:gd name="connsiteX1206" fmla="*/ 326356 w 506956"/>
              <a:gd name="connsiteY1206" fmla="*/ 133845 h 506956"/>
              <a:gd name="connsiteX1207" fmla="*/ 322195 w 506956"/>
              <a:gd name="connsiteY1207" fmla="*/ 133845 h 506956"/>
              <a:gd name="connsiteX1208" fmla="*/ 317979 w 506956"/>
              <a:gd name="connsiteY1208" fmla="*/ 127153 h 506956"/>
              <a:gd name="connsiteX1209" fmla="*/ 343779 w 506956"/>
              <a:gd name="connsiteY1209" fmla="*/ 127153 h 506956"/>
              <a:gd name="connsiteX1210" fmla="*/ 339563 w 506956"/>
              <a:gd name="connsiteY1210" fmla="*/ 133845 h 506956"/>
              <a:gd name="connsiteX1211" fmla="*/ 335401 w 506956"/>
              <a:gd name="connsiteY1211" fmla="*/ 133845 h 506956"/>
              <a:gd name="connsiteX1212" fmla="*/ 341711 w 506956"/>
              <a:gd name="connsiteY1212" fmla="*/ 123998 h 506956"/>
              <a:gd name="connsiteX1213" fmla="*/ 335809 w 506956"/>
              <a:gd name="connsiteY1213" fmla="*/ 114804 h 506956"/>
              <a:gd name="connsiteX1214" fmla="*/ 339971 w 506956"/>
              <a:gd name="connsiteY1214" fmla="*/ 114804 h 506956"/>
              <a:gd name="connsiteX1215" fmla="*/ 343779 w 506956"/>
              <a:gd name="connsiteY1215" fmla="*/ 120788 h 506956"/>
              <a:gd name="connsiteX1216" fmla="*/ 347587 w 506956"/>
              <a:gd name="connsiteY1216" fmla="*/ 114804 h 506956"/>
              <a:gd name="connsiteX1217" fmla="*/ 351748 w 506956"/>
              <a:gd name="connsiteY1217" fmla="*/ 114804 h 506956"/>
              <a:gd name="connsiteX1218" fmla="*/ 345846 w 506956"/>
              <a:gd name="connsiteY1218" fmla="*/ 123998 h 506956"/>
              <a:gd name="connsiteX1219" fmla="*/ 352156 w 506956"/>
              <a:gd name="connsiteY1219" fmla="*/ 133845 h 506956"/>
              <a:gd name="connsiteX1220" fmla="*/ 347995 w 506956"/>
              <a:gd name="connsiteY1220" fmla="*/ 133845 h 506956"/>
              <a:gd name="connsiteX1221" fmla="*/ 343779 w 506956"/>
              <a:gd name="connsiteY1221" fmla="*/ 127153 h 506956"/>
              <a:gd name="connsiteX1222" fmla="*/ 369579 w 506956"/>
              <a:gd name="connsiteY1222" fmla="*/ 127153 h 506956"/>
              <a:gd name="connsiteX1223" fmla="*/ 365363 w 506956"/>
              <a:gd name="connsiteY1223" fmla="*/ 133845 h 506956"/>
              <a:gd name="connsiteX1224" fmla="*/ 361201 w 506956"/>
              <a:gd name="connsiteY1224" fmla="*/ 133845 h 506956"/>
              <a:gd name="connsiteX1225" fmla="*/ 367511 w 506956"/>
              <a:gd name="connsiteY1225" fmla="*/ 123998 h 506956"/>
              <a:gd name="connsiteX1226" fmla="*/ 361609 w 506956"/>
              <a:gd name="connsiteY1226" fmla="*/ 114804 h 506956"/>
              <a:gd name="connsiteX1227" fmla="*/ 365771 w 506956"/>
              <a:gd name="connsiteY1227" fmla="*/ 114804 h 506956"/>
              <a:gd name="connsiteX1228" fmla="*/ 369579 w 506956"/>
              <a:gd name="connsiteY1228" fmla="*/ 120788 h 506956"/>
              <a:gd name="connsiteX1229" fmla="*/ 373387 w 506956"/>
              <a:gd name="connsiteY1229" fmla="*/ 114804 h 506956"/>
              <a:gd name="connsiteX1230" fmla="*/ 377548 w 506956"/>
              <a:gd name="connsiteY1230" fmla="*/ 114804 h 506956"/>
              <a:gd name="connsiteX1231" fmla="*/ 371646 w 506956"/>
              <a:gd name="connsiteY1231" fmla="*/ 123998 h 506956"/>
              <a:gd name="connsiteX1232" fmla="*/ 377956 w 506956"/>
              <a:gd name="connsiteY1232" fmla="*/ 133845 h 506956"/>
              <a:gd name="connsiteX1233" fmla="*/ 373795 w 506956"/>
              <a:gd name="connsiteY1233" fmla="*/ 133845 h 506956"/>
              <a:gd name="connsiteX1234" fmla="*/ 369579 w 506956"/>
              <a:gd name="connsiteY1234" fmla="*/ 127153 h 506956"/>
              <a:gd name="connsiteX1235" fmla="*/ 395379 w 506956"/>
              <a:gd name="connsiteY1235" fmla="*/ 127153 h 506956"/>
              <a:gd name="connsiteX1236" fmla="*/ 391163 w 506956"/>
              <a:gd name="connsiteY1236" fmla="*/ 133845 h 506956"/>
              <a:gd name="connsiteX1237" fmla="*/ 387001 w 506956"/>
              <a:gd name="connsiteY1237" fmla="*/ 133845 h 506956"/>
              <a:gd name="connsiteX1238" fmla="*/ 393312 w 506956"/>
              <a:gd name="connsiteY1238" fmla="*/ 123998 h 506956"/>
              <a:gd name="connsiteX1239" fmla="*/ 387409 w 506956"/>
              <a:gd name="connsiteY1239" fmla="*/ 114804 h 506956"/>
              <a:gd name="connsiteX1240" fmla="*/ 391571 w 506956"/>
              <a:gd name="connsiteY1240" fmla="*/ 114804 h 506956"/>
              <a:gd name="connsiteX1241" fmla="*/ 395379 w 506956"/>
              <a:gd name="connsiteY1241" fmla="*/ 120788 h 506956"/>
              <a:gd name="connsiteX1242" fmla="*/ 399187 w 506956"/>
              <a:gd name="connsiteY1242" fmla="*/ 114804 h 506956"/>
              <a:gd name="connsiteX1243" fmla="*/ 403348 w 506956"/>
              <a:gd name="connsiteY1243" fmla="*/ 114804 h 506956"/>
              <a:gd name="connsiteX1244" fmla="*/ 397446 w 506956"/>
              <a:gd name="connsiteY1244" fmla="*/ 123998 h 506956"/>
              <a:gd name="connsiteX1245" fmla="*/ 403756 w 506956"/>
              <a:gd name="connsiteY1245" fmla="*/ 133845 h 506956"/>
              <a:gd name="connsiteX1246" fmla="*/ 399595 w 506956"/>
              <a:gd name="connsiteY1246" fmla="*/ 133845 h 506956"/>
              <a:gd name="connsiteX1247" fmla="*/ 395379 w 506956"/>
              <a:gd name="connsiteY1247" fmla="*/ 127153 h 506956"/>
              <a:gd name="connsiteX1248" fmla="*/ 421179 w 506956"/>
              <a:gd name="connsiteY1248" fmla="*/ 127153 h 506956"/>
              <a:gd name="connsiteX1249" fmla="*/ 416963 w 506956"/>
              <a:gd name="connsiteY1249" fmla="*/ 133845 h 506956"/>
              <a:gd name="connsiteX1250" fmla="*/ 412801 w 506956"/>
              <a:gd name="connsiteY1250" fmla="*/ 133845 h 506956"/>
              <a:gd name="connsiteX1251" fmla="*/ 419112 w 506956"/>
              <a:gd name="connsiteY1251" fmla="*/ 123998 h 506956"/>
              <a:gd name="connsiteX1252" fmla="*/ 413209 w 506956"/>
              <a:gd name="connsiteY1252" fmla="*/ 114804 h 506956"/>
              <a:gd name="connsiteX1253" fmla="*/ 417371 w 506956"/>
              <a:gd name="connsiteY1253" fmla="*/ 114804 h 506956"/>
              <a:gd name="connsiteX1254" fmla="*/ 421179 w 506956"/>
              <a:gd name="connsiteY1254" fmla="*/ 120788 h 506956"/>
              <a:gd name="connsiteX1255" fmla="*/ 424987 w 506956"/>
              <a:gd name="connsiteY1255" fmla="*/ 114804 h 506956"/>
              <a:gd name="connsiteX1256" fmla="*/ 429149 w 506956"/>
              <a:gd name="connsiteY1256" fmla="*/ 114804 h 506956"/>
              <a:gd name="connsiteX1257" fmla="*/ 423246 w 506956"/>
              <a:gd name="connsiteY1257" fmla="*/ 123998 h 506956"/>
              <a:gd name="connsiteX1258" fmla="*/ 429557 w 506956"/>
              <a:gd name="connsiteY1258" fmla="*/ 133845 h 506956"/>
              <a:gd name="connsiteX1259" fmla="*/ 425395 w 506956"/>
              <a:gd name="connsiteY1259" fmla="*/ 133845 h 506956"/>
              <a:gd name="connsiteX1260" fmla="*/ 421179 w 506956"/>
              <a:gd name="connsiteY1260" fmla="*/ 127153 h 506956"/>
              <a:gd name="connsiteX1261" fmla="*/ 446979 w 506956"/>
              <a:gd name="connsiteY1261" fmla="*/ 127153 h 506956"/>
              <a:gd name="connsiteX1262" fmla="*/ 442763 w 506956"/>
              <a:gd name="connsiteY1262" fmla="*/ 133845 h 506956"/>
              <a:gd name="connsiteX1263" fmla="*/ 438601 w 506956"/>
              <a:gd name="connsiteY1263" fmla="*/ 133845 h 506956"/>
              <a:gd name="connsiteX1264" fmla="*/ 444912 w 506956"/>
              <a:gd name="connsiteY1264" fmla="*/ 123998 h 506956"/>
              <a:gd name="connsiteX1265" fmla="*/ 439009 w 506956"/>
              <a:gd name="connsiteY1265" fmla="*/ 114804 h 506956"/>
              <a:gd name="connsiteX1266" fmla="*/ 443171 w 506956"/>
              <a:gd name="connsiteY1266" fmla="*/ 114804 h 506956"/>
              <a:gd name="connsiteX1267" fmla="*/ 446979 w 506956"/>
              <a:gd name="connsiteY1267" fmla="*/ 120788 h 506956"/>
              <a:gd name="connsiteX1268" fmla="*/ 450787 w 506956"/>
              <a:gd name="connsiteY1268" fmla="*/ 114804 h 506956"/>
              <a:gd name="connsiteX1269" fmla="*/ 454949 w 506956"/>
              <a:gd name="connsiteY1269" fmla="*/ 114804 h 506956"/>
              <a:gd name="connsiteX1270" fmla="*/ 449046 w 506956"/>
              <a:gd name="connsiteY1270" fmla="*/ 123998 h 506956"/>
              <a:gd name="connsiteX1271" fmla="*/ 455357 w 506956"/>
              <a:gd name="connsiteY1271" fmla="*/ 133845 h 506956"/>
              <a:gd name="connsiteX1272" fmla="*/ 451195 w 506956"/>
              <a:gd name="connsiteY1272" fmla="*/ 133845 h 506956"/>
              <a:gd name="connsiteX1273" fmla="*/ 446979 w 506956"/>
              <a:gd name="connsiteY1273" fmla="*/ 127153 h 506956"/>
              <a:gd name="connsiteX1274" fmla="*/ 472779 w 506956"/>
              <a:gd name="connsiteY1274" fmla="*/ 127153 h 506956"/>
              <a:gd name="connsiteX1275" fmla="*/ 468563 w 506956"/>
              <a:gd name="connsiteY1275" fmla="*/ 133845 h 506956"/>
              <a:gd name="connsiteX1276" fmla="*/ 464401 w 506956"/>
              <a:gd name="connsiteY1276" fmla="*/ 133845 h 506956"/>
              <a:gd name="connsiteX1277" fmla="*/ 470712 w 506956"/>
              <a:gd name="connsiteY1277" fmla="*/ 123998 h 506956"/>
              <a:gd name="connsiteX1278" fmla="*/ 464809 w 506956"/>
              <a:gd name="connsiteY1278" fmla="*/ 114804 h 506956"/>
              <a:gd name="connsiteX1279" fmla="*/ 468971 w 506956"/>
              <a:gd name="connsiteY1279" fmla="*/ 114804 h 506956"/>
              <a:gd name="connsiteX1280" fmla="*/ 472779 w 506956"/>
              <a:gd name="connsiteY1280" fmla="*/ 120788 h 506956"/>
              <a:gd name="connsiteX1281" fmla="*/ 476587 w 506956"/>
              <a:gd name="connsiteY1281" fmla="*/ 114804 h 506956"/>
              <a:gd name="connsiteX1282" fmla="*/ 480749 w 506956"/>
              <a:gd name="connsiteY1282" fmla="*/ 114804 h 506956"/>
              <a:gd name="connsiteX1283" fmla="*/ 474846 w 506956"/>
              <a:gd name="connsiteY1283" fmla="*/ 123998 h 506956"/>
              <a:gd name="connsiteX1284" fmla="*/ 481157 w 506956"/>
              <a:gd name="connsiteY1284" fmla="*/ 133845 h 506956"/>
              <a:gd name="connsiteX1285" fmla="*/ 476995 w 506956"/>
              <a:gd name="connsiteY1285" fmla="*/ 133845 h 506956"/>
              <a:gd name="connsiteX1286" fmla="*/ 472779 w 506956"/>
              <a:gd name="connsiteY1286" fmla="*/ 127153 h 506956"/>
              <a:gd name="connsiteX1287" fmla="*/ 498579 w 506956"/>
              <a:gd name="connsiteY1287" fmla="*/ 127153 h 506956"/>
              <a:gd name="connsiteX1288" fmla="*/ 494363 w 506956"/>
              <a:gd name="connsiteY1288" fmla="*/ 133845 h 506956"/>
              <a:gd name="connsiteX1289" fmla="*/ 490201 w 506956"/>
              <a:gd name="connsiteY1289" fmla="*/ 133845 h 506956"/>
              <a:gd name="connsiteX1290" fmla="*/ 496512 w 506956"/>
              <a:gd name="connsiteY1290" fmla="*/ 123998 h 506956"/>
              <a:gd name="connsiteX1291" fmla="*/ 490609 w 506956"/>
              <a:gd name="connsiteY1291" fmla="*/ 114804 h 506956"/>
              <a:gd name="connsiteX1292" fmla="*/ 494771 w 506956"/>
              <a:gd name="connsiteY1292" fmla="*/ 114804 h 506956"/>
              <a:gd name="connsiteX1293" fmla="*/ 498579 w 506956"/>
              <a:gd name="connsiteY1293" fmla="*/ 120788 h 506956"/>
              <a:gd name="connsiteX1294" fmla="*/ 502387 w 506956"/>
              <a:gd name="connsiteY1294" fmla="*/ 114804 h 506956"/>
              <a:gd name="connsiteX1295" fmla="*/ 506549 w 506956"/>
              <a:gd name="connsiteY1295" fmla="*/ 114804 h 506956"/>
              <a:gd name="connsiteX1296" fmla="*/ 500646 w 506956"/>
              <a:gd name="connsiteY1296" fmla="*/ 123998 h 506956"/>
              <a:gd name="connsiteX1297" fmla="*/ 506957 w 506956"/>
              <a:gd name="connsiteY1297" fmla="*/ 133845 h 506956"/>
              <a:gd name="connsiteX1298" fmla="*/ 502795 w 506956"/>
              <a:gd name="connsiteY1298" fmla="*/ 133845 h 506956"/>
              <a:gd name="connsiteX1299" fmla="*/ 498579 w 506956"/>
              <a:gd name="connsiteY1299" fmla="*/ 127153 h 506956"/>
              <a:gd name="connsiteX1300" fmla="*/ 8378 w 506956"/>
              <a:gd name="connsiteY1300" fmla="*/ 155854 h 506956"/>
              <a:gd name="connsiteX1301" fmla="*/ 4162 w 506956"/>
              <a:gd name="connsiteY1301" fmla="*/ 162545 h 506956"/>
              <a:gd name="connsiteX1302" fmla="*/ 0 w 506956"/>
              <a:gd name="connsiteY1302" fmla="*/ 162545 h 506956"/>
              <a:gd name="connsiteX1303" fmla="*/ 6310 w 506956"/>
              <a:gd name="connsiteY1303" fmla="*/ 152699 h 506956"/>
              <a:gd name="connsiteX1304" fmla="*/ 408 w 506956"/>
              <a:gd name="connsiteY1304" fmla="*/ 143505 h 506956"/>
              <a:gd name="connsiteX1305" fmla="*/ 4570 w 506956"/>
              <a:gd name="connsiteY1305" fmla="*/ 143505 h 506956"/>
              <a:gd name="connsiteX1306" fmla="*/ 8378 w 506956"/>
              <a:gd name="connsiteY1306" fmla="*/ 149489 h 506956"/>
              <a:gd name="connsiteX1307" fmla="*/ 12186 w 506956"/>
              <a:gd name="connsiteY1307" fmla="*/ 143505 h 506956"/>
              <a:gd name="connsiteX1308" fmla="*/ 16347 w 506956"/>
              <a:gd name="connsiteY1308" fmla="*/ 143505 h 506956"/>
              <a:gd name="connsiteX1309" fmla="*/ 10445 w 506956"/>
              <a:gd name="connsiteY1309" fmla="*/ 152699 h 506956"/>
              <a:gd name="connsiteX1310" fmla="*/ 16755 w 506956"/>
              <a:gd name="connsiteY1310" fmla="*/ 162545 h 506956"/>
              <a:gd name="connsiteX1311" fmla="*/ 12594 w 506956"/>
              <a:gd name="connsiteY1311" fmla="*/ 162545 h 506956"/>
              <a:gd name="connsiteX1312" fmla="*/ 8378 w 506956"/>
              <a:gd name="connsiteY1312" fmla="*/ 155854 h 506956"/>
              <a:gd name="connsiteX1313" fmla="*/ 34178 w 506956"/>
              <a:gd name="connsiteY1313" fmla="*/ 155854 h 506956"/>
              <a:gd name="connsiteX1314" fmla="*/ 29962 w 506956"/>
              <a:gd name="connsiteY1314" fmla="*/ 162545 h 506956"/>
              <a:gd name="connsiteX1315" fmla="*/ 25800 w 506956"/>
              <a:gd name="connsiteY1315" fmla="*/ 162545 h 506956"/>
              <a:gd name="connsiteX1316" fmla="*/ 32110 w 506956"/>
              <a:gd name="connsiteY1316" fmla="*/ 152699 h 506956"/>
              <a:gd name="connsiteX1317" fmla="*/ 26208 w 506956"/>
              <a:gd name="connsiteY1317" fmla="*/ 143505 h 506956"/>
              <a:gd name="connsiteX1318" fmla="*/ 30370 w 506956"/>
              <a:gd name="connsiteY1318" fmla="*/ 143505 h 506956"/>
              <a:gd name="connsiteX1319" fmla="*/ 34178 w 506956"/>
              <a:gd name="connsiteY1319" fmla="*/ 149489 h 506956"/>
              <a:gd name="connsiteX1320" fmla="*/ 37986 w 506956"/>
              <a:gd name="connsiteY1320" fmla="*/ 143505 h 506956"/>
              <a:gd name="connsiteX1321" fmla="*/ 42147 w 506956"/>
              <a:gd name="connsiteY1321" fmla="*/ 143505 h 506956"/>
              <a:gd name="connsiteX1322" fmla="*/ 36245 w 506956"/>
              <a:gd name="connsiteY1322" fmla="*/ 152699 h 506956"/>
              <a:gd name="connsiteX1323" fmla="*/ 42555 w 506956"/>
              <a:gd name="connsiteY1323" fmla="*/ 162545 h 506956"/>
              <a:gd name="connsiteX1324" fmla="*/ 38394 w 506956"/>
              <a:gd name="connsiteY1324" fmla="*/ 162545 h 506956"/>
              <a:gd name="connsiteX1325" fmla="*/ 34178 w 506956"/>
              <a:gd name="connsiteY1325" fmla="*/ 155854 h 506956"/>
              <a:gd name="connsiteX1326" fmla="*/ 59978 w 506956"/>
              <a:gd name="connsiteY1326" fmla="*/ 155854 h 506956"/>
              <a:gd name="connsiteX1327" fmla="*/ 55762 w 506956"/>
              <a:gd name="connsiteY1327" fmla="*/ 162545 h 506956"/>
              <a:gd name="connsiteX1328" fmla="*/ 51600 w 506956"/>
              <a:gd name="connsiteY1328" fmla="*/ 162545 h 506956"/>
              <a:gd name="connsiteX1329" fmla="*/ 57911 w 506956"/>
              <a:gd name="connsiteY1329" fmla="*/ 152699 h 506956"/>
              <a:gd name="connsiteX1330" fmla="*/ 52008 w 506956"/>
              <a:gd name="connsiteY1330" fmla="*/ 143505 h 506956"/>
              <a:gd name="connsiteX1331" fmla="*/ 56170 w 506956"/>
              <a:gd name="connsiteY1331" fmla="*/ 143505 h 506956"/>
              <a:gd name="connsiteX1332" fmla="*/ 59978 w 506956"/>
              <a:gd name="connsiteY1332" fmla="*/ 149489 h 506956"/>
              <a:gd name="connsiteX1333" fmla="*/ 63786 w 506956"/>
              <a:gd name="connsiteY1333" fmla="*/ 143505 h 506956"/>
              <a:gd name="connsiteX1334" fmla="*/ 67948 w 506956"/>
              <a:gd name="connsiteY1334" fmla="*/ 143505 h 506956"/>
              <a:gd name="connsiteX1335" fmla="*/ 62045 w 506956"/>
              <a:gd name="connsiteY1335" fmla="*/ 152699 h 506956"/>
              <a:gd name="connsiteX1336" fmla="*/ 68356 w 506956"/>
              <a:gd name="connsiteY1336" fmla="*/ 162545 h 506956"/>
              <a:gd name="connsiteX1337" fmla="*/ 64194 w 506956"/>
              <a:gd name="connsiteY1337" fmla="*/ 162545 h 506956"/>
              <a:gd name="connsiteX1338" fmla="*/ 59978 w 506956"/>
              <a:gd name="connsiteY1338" fmla="*/ 155854 h 506956"/>
              <a:gd name="connsiteX1339" fmla="*/ 85778 w 506956"/>
              <a:gd name="connsiteY1339" fmla="*/ 155854 h 506956"/>
              <a:gd name="connsiteX1340" fmla="*/ 81562 w 506956"/>
              <a:gd name="connsiteY1340" fmla="*/ 162545 h 506956"/>
              <a:gd name="connsiteX1341" fmla="*/ 77400 w 506956"/>
              <a:gd name="connsiteY1341" fmla="*/ 162545 h 506956"/>
              <a:gd name="connsiteX1342" fmla="*/ 83711 w 506956"/>
              <a:gd name="connsiteY1342" fmla="*/ 152699 h 506956"/>
              <a:gd name="connsiteX1343" fmla="*/ 77808 w 506956"/>
              <a:gd name="connsiteY1343" fmla="*/ 143505 h 506956"/>
              <a:gd name="connsiteX1344" fmla="*/ 81970 w 506956"/>
              <a:gd name="connsiteY1344" fmla="*/ 143505 h 506956"/>
              <a:gd name="connsiteX1345" fmla="*/ 85778 w 506956"/>
              <a:gd name="connsiteY1345" fmla="*/ 149489 h 506956"/>
              <a:gd name="connsiteX1346" fmla="*/ 89586 w 506956"/>
              <a:gd name="connsiteY1346" fmla="*/ 143505 h 506956"/>
              <a:gd name="connsiteX1347" fmla="*/ 93748 w 506956"/>
              <a:gd name="connsiteY1347" fmla="*/ 143505 h 506956"/>
              <a:gd name="connsiteX1348" fmla="*/ 87845 w 506956"/>
              <a:gd name="connsiteY1348" fmla="*/ 152699 h 506956"/>
              <a:gd name="connsiteX1349" fmla="*/ 94156 w 506956"/>
              <a:gd name="connsiteY1349" fmla="*/ 162545 h 506956"/>
              <a:gd name="connsiteX1350" fmla="*/ 89994 w 506956"/>
              <a:gd name="connsiteY1350" fmla="*/ 162545 h 506956"/>
              <a:gd name="connsiteX1351" fmla="*/ 85778 w 506956"/>
              <a:gd name="connsiteY1351" fmla="*/ 155854 h 506956"/>
              <a:gd name="connsiteX1352" fmla="*/ 111578 w 506956"/>
              <a:gd name="connsiteY1352" fmla="*/ 155854 h 506956"/>
              <a:gd name="connsiteX1353" fmla="*/ 107362 w 506956"/>
              <a:gd name="connsiteY1353" fmla="*/ 162545 h 506956"/>
              <a:gd name="connsiteX1354" fmla="*/ 103200 w 506956"/>
              <a:gd name="connsiteY1354" fmla="*/ 162545 h 506956"/>
              <a:gd name="connsiteX1355" fmla="*/ 109511 w 506956"/>
              <a:gd name="connsiteY1355" fmla="*/ 152699 h 506956"/>
              <a:gd name="connsiteX1356" fmla="*/ 103608 w 506956"/>
              <a:gd name="connsiteY1356" fmla="*/ 143505 h 506956"/>
              <a:gd name="connsiteX1357" fmla="*/ 107770 w 506956"/>
              <a:gd name="connsiteY1357" fmla="*/ 143505 h 506956"/>
              <a:gd name="connsiteX1358" fmla="*/ 111578 w 506956"/>
              <a:gd name="connsiteY1358" fmla="*/ 149489 h 506956"/>
              <a:gd name="connsiteX1359" fmla="*/ 115386 w 506956"/>
              <a:gd name="connsiteY1359" fmla="*/ 143505 h 506956"/>
              <a:gd name="connsiteX1360" fmla="*/ 119548 w 506956"/>
              <a:gd name="connsiteY1360" fmla="*/ 143505 h 506956"/>
              <a:gd name="connsiteX1361" fmla="*/ 113645 w 506956"/>
              <a:gd name="connsiteY1361" fmla="*/ 152699 h 506956"/>
              <a:gd name="connsiteX1362" fmla="*/ 119956 w 506956"/>
              <a:gd name="connsiteY1362" fmla="*/ 162545 h 506956"/>
              <a:gd name="connsiteX1363" fmla="*/ 115794 w 506956"/>
              <a:gd name="connsiteY1363" fmla="*/ 162545 h 506956"/>
              <a:gd name="connsiteX1364" fmla="*/ 111578 w 506956"/>
              <a:gd name="connsiteY1364" fmla="*/ 155854 h 506956"/>
              <a:gd name="connsiteX1365" fmla="*/ 137378 w 506956"/>
              <a:gd name="connsiteY1365" fmla="*/ 155854 h 506956"/>
              <a:gd name="connsiteX1366" fmla="*/ 133162 w 506956"/>
              <a:gd name="connsiteY1366" fmla="*/ 162545 h 506956"/>
              <a:gd name="connsiteX1367" fmla="*/ 129000 w 506956"/>
              <a:gd name="connsiteY1367" fmla="*/ 162545 h 506956"/>
              <a:gd name="connsiteX1368" fmla="*/ 135311 w 506956"/>
              <a:gd name="connsiteY1368" fmla="*/ 152699 h 506956"/>
              <a:gd name="connsiteX1369" fmla="*/ 129408 w 506956"/>
              <a:gd name="connsiteY1369" fmla="*/ 143505 h 506956"/>
              <a:gd name="connsiteX1370" fmla="*/ 133570 w 506956"/>
              <a:gd name="connsiteY1370" fmla="*/ 143505 h 506956"/>
              <a:gd name="connsiteX1371" fmla="*/ 137378 w 506956"/>
              <a:gd name="connsiteY1371" fmla="*/ 149489 h 506956"/>
              <a:gd name="connsiteX1372" fmla="*/ 141186 w 506956"/>
              <a:gd name="connsiteY1372" fmla="*/ 143505 h 506956"/>
              <a:gd name="connsiteX1373" fmla="*/ 145348 w 506956"/>
              <a:gd name="connsiteY1373" fmla="*/ 143505 h 506956"/>
              <a:gd name="connsiteX1374" fmla="*/ 139445 w 506956"/>
              <a:gd name="connsiteY1374" fmla="*/ 152699 h 506956"/>
              <a:gd name="connsiteX1375" fmla="*/ 145756 w 506956"/>
              <a:gd name="connsiteY1375" fmla="*/ 162545 h 506956"/>
              <a:gd name="connsiteX1376" fmla="*/ 141594 w 506956"/>
              <a:gd name="connsiteY1376" fmla="*/ 162545 h 506956"/>
              <a:gd name="connsiteX1377" fmla="*/ 137378 w 506956"/>
              <a:gd name="connsiteY1377" fmla="*/ 155854 h 506956"/>
              <a:gd name="connsiteX1378" fmla="*/ 163178 w 506956"/>
              <a:gd name="connsiteY1378" fmla="*/ 155854 h 506956"/>
              <a:gd name="connsiteX1379" fmla="*/ 158962 w 506956"/>
              <a:gd name="connsiteY1379" fmla="*/ 162545 h 506956"/>
              <a:gd name="connsiteX1380" fmla="*/ 154800 w 506956"/>
              <a:gd name="connsiteY1380" fmla="*/ 162545 h 506956"/>
              <a:gd name="connsiteX1381" fmla="*/ 161111 w 506956"/>
              <a:gd name="connsiteY1381" fmla="*/ 152699 h 506956"/>
              <a:gd name="connsiteX1382" fmla="*/ 155208 w 506956"/>
              <a:gd name="connsiteY1382" fmla="*/ 143505 h 506956"/>
              <a:gd name="connsiteX1383" fmla="*/ 159370 w 506956"/>
              <a:gd name="connsiteY1383" fmla="*/ 143505 h 506956"/>
              <a:gd name="connsiteX1384" fmla="*/ 163178 w 506956"/>
              <a:gd name="connsiteY1384" fmla="*/ 149489 h 506956"/>
              <a:gd name="connsiteX1385" fmla="*/ 166986 w 506956"/>
              <a:gd name="connsiteY1385" fmla="*/ 143505 h 506956"/>
              <a:gd name="connsiteX1386" fmla="*/ 171148 w 506956"/>
              <a:gd name="connsiteY1386" fmla="*/ 143505 h 506956"/>
              <a:gd name="connsiteX1387" fmla="*/ 165245 w 506956"/>
              <a:gd name="connsiteY1387" fmla="*/ 152699 h 506956"/>
              <a:gd name="connsiteX1388" fmla="*/ 171556 w 506956"/>
              <a:gd name="connsiteY1388" fmla="*/ 162545 h 506956"/>
              <a:gd name="connsiteX1389" fmla="*/ 167394 w 506956"/>
              <a:gd name="connsiteY1389" fmla="*/ 162545 h 506956"/>
              <a:gd name="connsiteX1390" fmla="*/ 163178 w 506956"/>
              <a:gd name="connsiteY1390" fmla="*/ 155854 h 506956"/>
              <a:gd name="connsiteX1391" fmla="*/ 188978 w 506956"/>
              <a:gd name="connsiteY1391" fmla="*/ 155854 h 506956"/>
              <a:gd name="connsiteX1392" fmla="*/ 184762 w 506956"/>
              <a:gd name="connsiteY1392" fmla="*/ 162545 h 506956"/>
              <a:gd name="connsiteX1393" fmla="*/ 180601 w 506956"/>
              <a:gd name="connsiteY1393" fmla="*/ 162545 h 506956"/>
              <a:gd name="connsiteX1394" fmla="*/ 186911 w 506956"/>
              <a:gd name="connsiteY1394" fmla="*/ 152699 h 506956"/>
              <a:gd name="connsiteX1395" fmla="*/ 181009 w 506956"/>
              <a:gd name="connsiteY1395" fmla="*/ 143505 h 506956"/>
              <a:gd name="connsiteX1396" fmla="*/ 185170 w 506956"/>
              <a:gd name="connsiteY1396" fmla="*/ 143505 h 506956"/>
              <a:gd name="connsiteX1397" fmla="*/ 188978 w 506956"/>
              <a:gd name="connsiteY1397" fmla="*/ 149489 h 506956"/>
              <a:gd name="connsiteX1398" fmla="*/ 192786 w 506956"/>
              <a:gd name="connsiteY1398" fmla="*/ 143505 h 506956"/>
              <a:gd name="connsiteX1399" fmla="*/ 196948 w 506956"/>
              <a:gd name="connsiteY1399" fmla="*/ 143505 h 506956"/>
              <a:gd name="connsiteX1400" fmla="*/ 191045 w 506956"/>
              <a:gd name="connsiteY1400" fmla="*/ 152699 h 506956"/>
              <a:gd name="connsiteX1401" fmla="*/ 197356 w 506956"/>
              <a:gd name="connsiteY1401" fmla="*/ 162545 h 506956"/>
              <a:gd name="connsiteX1402" fmla="*/ 193194 w 506956"/>
              <a:gd name="connsiteY1402" fmla="*/ 162545 h 506956"/>
              <a:gd name="connsiteX1403" fmla="*/ 188978 w 506956"/>
              <a:gd name="connsiteY1403" fmla="*/ 155854 h 506956"/>
              <a:gd name="connsiteX1404" fmla="*/ 214778 w 506956"/>
              <a:gd name="connsiteY1404" fmla="*/ 155854 h 506956"/>
              <a:gd name="connsiteX1405" fmla="*/ 210562 w 506956"/>
              <a:gd name="connsiteY1405" fmla="*/ 162545 h 506956"/>
              <a:gd name="connsiteX1406" fmla="*/ 206401 w 506956"/>
              <a:gd name="connsiteY1406" fmla="*/ 162545 h 506956"/>
              <a:gd name="connsiteX1407" fmla="*/ 212711 w 506956"/>
              <a:gd name="connsiteY1407" fmla="*/ 152699 h 506956"/>
              <a:gd name="connsiteX1408" fmla="*/ 206809 w 506956"/>
              <a:gd name="connsiteY1408" fmla="*/ 143505 h 506956"/>
              <a:gd name="connsiteX1409" fmla="*/ 210970 w 506956"/>
              <a:gd name="connsiteY1409" fmla="*/ 143505 h 506956"/>
              <a:gd name="connsiteX1410" fmla="*/ 214778 w 506956"/>
              <a:gd name="connsiteY1410" fmla="*/ 149489 h 506956"/>
              <a:gd name="connsiteX1411" fmla="*/ 218586 w 506956"/>
              <a:gd name="connsiteY1411" fmla="*/ 143505 h 506956"/>
              <a:gd name="connsiteX1412" fmla="*/ 222748 w 506956"/>
              <a:gd name="connsiteY1412" fmla="*/ 143505 h 506956"/>
              <a:gd name="connsiteX1413" fmla="*/ 216846 w 506956"/>
              <a:gd name="connsiteY1413" fmla="*/ 152699 h 506956"/>
              <a:gd name="connsiteX1414" fmla="*/ 223156 w 506956"/>
              <a:gd name="connsiteY1414" fmla="*/ 162545 h 506956"/>
              <a:gd name="connsiteX1415" fmla="*/ 218994 w 506956"/>
              <a:gd name="connsiteY1415" fmla="*/ 162545 h 506956"/>
              <a:gd name="connsiteX1416" fmla="*/ 214778 w 506956"/>
              <a:gd name="connsiteY1416" fmla="*/ 155854 h 506956"/>
              <a:gd name="connsiteX1417" fmla="*/ 240578 w 506956"/>
              <a:gd name="connsiteY1417" fmla="*/ 155854 h 506956"/>
              <a:gd name="connsiteX1418" fmla="*/ 236362 w 506956"/>
              <a:gd name="connsiteY1418" fmla="*/ 162545 h 506956"/>
              <a:gd name="connsiteX1419" fmla="*/ 232201 w 506956"/>
              <a:gd name="connsiteY1419" fmla="*/ 162545 h 506956"/>
              <a:gd name="connsiteX1420" fmla="*/ 238511 w 506956"/>
              <a:gd name="connsiteY1420" fmla="*/ 152699 h 506956"/>
              <a:gd name="connsiteX1421" fmla="*/ 232609 w 506956"/>
              <a:gd name="connsiteY1421" fmla="*/ 143505 h 506956"/>
              <a:gd name="connsiteX1422" fmla="*/ 236770 w 506956"/>
              <a:gd name="connsiteY1422" fmla="*/ 143505 h 506956"/>
              <a:gd name="connsiteX1423" fmla="*/ 240578 w 506956"/>
              <a:gd name="connsiteY1423" fmla="*/ 149489 h 506956"/>
              <a:gd name="connsiteX1424" fmla="*/ 244386 w 506956"/>
              <a:gd name="connsiteY1424" fmla="*/ 143505 h 506956"/>
              <a:gd name="connsiteX1425" fmla="*/ 248548 w 506956"/>
              <a:gd name="connsiteY1425" fmla="*/ 143505 h 506956"/>
              <a:gd name="connsiteX1426" fmla="*/ 242646 w 506956"/>
              <a:gd name="connsiteY1426" fmla="*/ 152699 h 506956"/>
              <a:gd name="connsiteX1427" fmla="*/ 248956 w 506956"/>
              <a:gd name="connsiteY1427" fmla="*/ 162545 h 506956"/>
              <a:gd name="connsiteX1428" fmla="*/ 244794 w 506956"/>
              <a:gd name="connsiteY1428" fmla="*/ 162545 h 506956"/>
              <a:gd name="connsiteX1429" fmla="*/ 240578 w 506956"/>
              <a:gd name="connsiteY1429" fmla="*/ 155854 h 506956"/>
              <a:gd name="connsiteX1430" fmla="*/ 266378 w 506956"/>
              <a:gd name="connsiteY1430" fmla="*/ 155854 h 506956"/>
              <a:gd name="connsiteX1431" fmla="*/ 262162 w 506956"/>
              <a:gd name="connsiteY1431" fmla="*/ 162545 h 506956"/>
              <a:gd name="connsiteX1432" fmla="*/ 258001 w 506956"/>
              <a:gd name="connsiteY1432" fmla="*/ 162545 h 506956"/>
              <a:gd name="connsiteX1433" fmla="*/ 264311 w 506956"/>
              <a:gd name="connsiteY1433" fmla="*/ 152699 h 506956"/>
              <a:gd name="connsiteX1434" fmla="*/ 258409 w 506956"/>
              <a:gd name="connsiteY1434" fmla="*/ 143505 h 506956"/>
              <a:gd name="connsiteX1435" fmla="*/ 262570 w 506956"/>
              <a:gd name="connsiteY1435" fmla="*/ 143505 h 506956"/>
              <a:gd name="connsiteX1436" fmla="*/ 266378 w 506956"/>
              <a:gd name="connsiteY1436" fmla="*/ 149489 h 506956"/>
              <a:gd name="connsiteX1437" fmla="*/ 270187 w 506956"/>
              <a:gd name="connsiteY1437" fmla="*/ 143505 h 506956"/>
              <a:gd name="connsiteX1438" fmla="*/ 274348 w 506956"/>
              <a:gd name="connsiteY1438" fmla="*/ 143505 h 506956"/>
              <a:gd name="connsiteX1439" fmla="*/ 268446 w 506956"/>
              <a:gd name="connsiteY1439" fmla="*/ 152699 h 506956"/>
              <a:gd name="connsiteX1440" fmla="*/ 274756 w 506956"/>
              <a:gd name="connsiteY1440" fmla="*/ 162545 h 506956"/>
              <a:gd name="connsiteX1441" fmla="*/ 270595 w 506956"/>
              <a:gd name="connsiteY1441" fmla="*/ 162545 h 506956"/>
              <a:gd name="connsiteX1442" fmla="*/ 266378 w 506956"/>
              <a:gd name="connsiteY1442" fmla="*/ 155854 h 506956"/>
              <a:gd name="connsiteX1443" fmla="*/ 292179 w 506956"/>
              <a:gd name="connsiteY1443" fmla="*/ 155854 h 506956"/>
              <a:gd name="connsiteX1444" fmla="*/ 287962 w 506956"/>
              <a:gd name="connsiteY1444" fmla="*/ 162545 h 506956"/>
              <a:gd name="connsiteX1445" fmla="*/ 283801 w 506956"/>
              <a:gd name="connsiteY1445" fmla="*/ 162545 h 506956"/>
              <a:gd name="connsiteX1446" fmla="*/ 290111 w 506956"/>
              <a:gd name="connsiteY1446" fmla="*/ 152699 h 506956"/>
              <a:gd name="connsiteX1447" fmla="*/ 284209 w 506956"/>
              <a:gd name="connsiteY1447" fmla="*/ 143505 h 506956"/>
              <a:gd name="connsiteX1448" fmla="*/ 288370 w 506956"/>
              <a:gd name="connsiteY1448" fmla="*/ 143505 h 506956"/>
              <a:gd name="connsiteX1449" fmla="*/ 292179 w 506956"/>
              <a:gd name="connsiteY1449" fmla="*/ 149489 h 506956"/>
              <a:gd name="connsiteX1450" fmla="*/ 295987 w 506956"/>
              <a:gd name="connsiteY1450" fmla="*/ 143505 h 506956"/>
              <a:gd name="connsiteX1451" fmla="*/ 300148 w 506956"/>
              <a:gd name="connsiteY1451" fmla="*/ 143505 h 506956"/>
              <a:gd name="connsiteX1452" fmla="*/ 294246 w 506956"/>
              <a:gd name="connsiteY1452" fmla="*/ 152699 h 506956"/>
              <a:gd name="connsiteX1453" fmla="*/ 300556 w 506956"/>
              <a:gd name="connsiteY1453" fmla="*/ 162545 h 506956"/>
              <a:gd name="connsiteX1454" fmla="*/ 296395 w 506956"/>
              <a:gd name="connsiteY1454" fmla="*/ 162545 h 506956"/>
              <a:gd name="connsiteX1455" fmla="*/ 292179 w 506956"/>
              <a:gd name="connsiteY1455" fmla="*/ 155854 h 506956"/>
              <a:gd name="connsiteX1456" fmla="*/ 317979 w 506956"/>
              <a:gd name="connsiteY1456" fmla="*/ 155854 h 506956"/>
              <a:gd name="connsiteX1457" fmla="*/ 313762 w 506956"/>
              <a:gd name="connsiteY1457" fmla="*/ 162545 h 506956"/>
              <a:gd name="connsiteX1458" fmla="*/ 309601 w 506956"/>
              <a:gd name="connsiteY1458" fmla="*/ 162545 h 506956"/>
              <a:gd name="connsiteX1459" fmla="*/ 315911 w 506956"/>
              <a:gd name="connsiteY1459" fmla="*/ 152699 h 506956"/>
              <a:gd name="connsiteX1460" fmla="*/ 310009 w 506956"/>
              <a:gd name="connsiteY1460" fmla="*/ 143505 h 506956"/>
              <a:gd name="connsiteX1461" fmla="*/ 314170 w 506956"/>
              <a:gd name="connsiteY1461" fmla="*/ 143505 h 506956"/>
              <a:gd name="connsiteX1462" fmla="*/ 317979 w 506956"/>
              <a:gd name="connsiteY1462" fmla="*/ 149489 h 506956"/>
              <a:gd name="connsiteX1463" fmla="*/ 321787 w 506956"/>
              <a:gd name="connsiteY1463" fmla="*/ 143505 h 506956"/>
              <a:gd name="connsiteX1464" fmla="*/ 325948 w 506956"/>
              <a:gd name="connsiteY1464" fmla="*/ 143505 h 506956"/>
              <a:gd name="connsiteX1465" fmla="*/ 320046 w 506956"/>
              <a:gd name="connsiteY1465" fmla="*/ 152699 h 506956"/>
              <a:gd name="connsiteX1466" fmla="*/ 326356 w 506956"/>
              <a:gd name="connsiteY1466" fmla="*/ 162545 h 506956"/>
              <a:gd name="connsiteX1467" fmla="*/ 322195 w 506956"/>
              <a:gd name="connsiteY1467" fmla="*/ 162545 h 506956"/>
              <a:gd name="connsiteX1468" fmla="*/ 317979 w 506956"/>
              <a:gd name="connsiteY1468" fmla="*/ 155854 h 506956"/>
              <a:gd name="connsiteX1469" fmla="*/ 343779 w 506956"/>
              <a:gd name="connsiteY1469" fmla="*/ 155854 h 506956"/>
              <a:gd name="connsiteX1470" fmla="*/ 339563 w 506956"/>
              <a:gd name="connsiteY1470" fmla="*/ 162545 h 506956"/>
              <a:gd name="connsiteX1471" fmla="*/ 335401 w 506956"/>
              <a:gd name="connsiteY1471" fmla="*/ 162545 h 506956"/>
              <a:gd name="connsiteX1472" fmla="*/ 341711 w 506956"/>
              <a:gd name="connsiteY1472" fmla="*/ 152699 h 506956"/>
              <a:gd name="connsiteX1473" fmla="*/ 335809 w 506956"/>
              <a:gd name="connsiteY1473" fmla="*/ 143505 h 506956"/>
              <a:gd name="connsiteX1474" fmla="*/ 339971 w 506956"/>
              <a:gd name="connsiteY1474" fmla="*/ 143505 h 506956"/>
              <a:gd name="connsiteX1475" fmla="*/ 343779 w 506956"/>
              <a:gd name="connsiteY1475" fmla="*/ 149489 h 506956"/>
              <a:gd name="connsiteX1476" fmla="*/ 347587 w 506956"/>
              <a:gd name="connsiteY1476" fmla="*/ 143505 h 506956"/>
              <a:gd name="connsiteX1477" fmla="*/ 351748 w 506956"/>
              <a:gd name="connsiteY1477" fmla="*/ 143505 h 506956"/>
              <a:gd name="connsiteX1478" fmla="*/ 345846 w 506956"/>
              <a:gd name="connsiteY1478" fmla="*/ 152699 h 506956"/>
              <a:gd name="connsiteX1479" fmla="*/ 352156 w 506956"/>
              <a:gd name="connsiteY1479" fmla="*/ 162545 h 506956"/>
              <a:gd name="connsiteX1480" fmla="*/ 347995 w 506956"/>
              <a:gd name="connsiteY1480" fmla="*/ 162545 h 506956"/>
              <a:gd name="connsiteX1481" fmla="*/ 343779 w 506956"/>
              <a:gd name="connsiteY1481" fmla="*/ 155854 h 506956"/>
              <a:gd name="connsiteX1482" fmla="*/ 369579 w 506956"/>
              <a:gd name="connsiteY1482" fmla="*/ 155854 h 506956"/>
              <a:gd name="connsiteX1483" fmla="*/ 365363 w 506956"/>
              <a:gd name="connsiteY1483" fmla="*/ 162545 h 506956"/>
              <a:gd name="connsiteX1484" fmla="*/ 361201 w 506956"/>
              <a:gd name="connsiteY1484" fmla="*/ 162545 h 506956"/>
              <a:gd name="connsiteX1485" fmla="*/ 367511 w 506956"/>
              <a:gd name="connsiteY1485" fmla="*/ 152699 h 506956"/>
              <a:gd name="connsiteX1486" fmla="*/ 361609 w 506956"/>
              <a:gd name="connsiteY1486" fmla="*/ 143505 h 506956"/>
              <a:gd name="connsiteX1487" fmla="*/ 365771 w 506956"/>
              <a:gd name="connsiteY1487" fmla="*/ 143505 h 506956"/>
              <a:gd name="connsiteX1488" fmla="*/ 369579 w 506956"/>
              <a:gd name="connsiteY1488" fmla="*/ 149489 h 506956"/>
              <a:gd name="connsiteX1489" fmla="*/ 373387 w 506956"/>
              <a:gd name="connsiteY1489" fmla="*/ 143505 h 506956"/>
              <a:gd name="connsiteX1490" fmla="*/ 377548 w 506956"/>
              <a:gd name="connsiteY1490" fmla="*/ 143505 h 506956"/>
              <a:gd name="connsiteX1491" fmla="*/ 371646 w 506956"/>
              <a:gd name="connsiteY1491" fmla="*/ 152699 h 506956"/>
              <a:gd name="connsiteX1492" fmla="*/ 377956 w 506956"/>
              <a:gd name="connsiteY1492" fmla="*/ 162545 h 506956"/>
              <a:gd name="connsiteX1493" fmla="*/ 373795 w 506956"/>
              <a:gd name="connsiteY1493" fmla="*/ 162545 h 506956"/>
              <a:gd name="connsiteX1494" fmla="*/ 369579 w 506956"/>
              <a:gd name="connsiteY1494" fmla="*/ 155854 h 506956"/>
              <a:gd name="connsiteX1495" fmla="*/ 395379 w 506956"/>
              <a:gd name="connsiteY1495" fmla="*/ 155854 h 506956"/>
              <a:gd name="connsiteX1496" fmla="*/ 391163 w 506956"/>
              <a:gd name="connsiteY1496" fmla="*/ 162545 h 506956"/>
              <a:gd name="connsiteX1497" fmla="*/ 387001 w 506956"/>
              <a:gd name="connsiteY1497" fmla="*/ 162545 h 506956"/>
              <a:gd name="connsiteX1498" fmla="*/ 393312 w 506956"/>
              <a:gd name="connsiteY1498" fmla="*/ 152699 h 506956"/>
              <a:gd name="connsiteX1499" fmla="*/ 387409 w 506956"/>
              <a:gd name="connsiteY1499" fmla="*/ 143505 h 506956"/>
              <a:gd name="connsiteX1500" fmla="*/ 391571 w 506956"/>
              <a:gd name="connsiteY1500" fmla="*/ 143505 h 506956"/>
              <a:gd name="connsiteX1501" fmla="*/ 395379 w 506956"/>
              <a:gd name="connsiteY1501" fmla="*/ 149489 h 506956"/>
              <a:gd name="connsiteX1502" fmla="*/ 399187 w 506956"/>
              <a:gd name="connsiteY1502" fmla="*/ 143505 h 506956"/>
              <a:gd name="connsiteX1503" fmla="*/ 403348 w 506956"/>
              <a:gd name="connsiteY1503" fmla="*/ 143505 h 506956"/>
              <a:gd name="connsiteX1504" fmla="*/ 397446 w 506956"/>
              <a:gd name="connsiteY1504" fmla="*/ 152699 h 506956"/>
              <a:gd name="connsiteX1505" fmla="*/ 403756 w 506956"/>
              <a:gd name="connsiteY1505" fmla="*/ 162545 h 506956"/>
              <a:gd name="connsiteX1506" fmla="*/ 399595 w 506956"/>
              <a:gd name="connsiteY1506" fmla="*/ 162545 h 506956"/>
              <a:gd name="connsiteX1507" fmla="*/ 395379 w 506956"/>
              <a:gd name="connsiteY1507" fmla="*/ 155854 h 506956"/>
              <a:gd name="connsiteX1508" fmla="*/ 421179 w 506956"/>
              <a:gd name="connsiteY1508" fmla="*/ 155854 h 506956"/>
              <a:gd name="connsiteX1509" fmla="*/ 416963 w 506956"/>
              <a:gd name="connsiteY1509" fmla="*/ 162545 h 506956"/>
              <a:gd name="connsiteX1510" fmla="*/ 412801 w 506956"/>
              <a:gd name="connsiteY1510" fmla="*/ 162545 h 506956"/>
              <a:gd name="connsiteX1511" fmla="*/ 419112 w 506956"/>
              <a:gd name="connsiteY1511" fmla="*/ 152699 h 506956"/>
              <a:gd name="connsiteX1512" fmla="*/ 413209 w 506956"/>
              <a:gd name="connsiteY1512" fmla="*/ 143505 h 506956"/>
              <a:gd name="connsiteX1513" fmla="*/ 417371 w 506956"/>
              <a:gd name="connsiteY1513" fmla="*/ 143505 h 506956"/>
              <a:gd name="connsiteX1514" fmla="*/ 421179 w 506956"/>
              <a:gd name="connsiteY1514" fmla="*/ 149489 h 506956"/>
              <a:gd name="connsiteX1515" fmla="*/ 424987 w 506956"/>
              <a:gd name="connsiteY1515" fmla="*/ 143505 h 506956"/>
              <a:gd name="connsiteX1516" fmla="*/ 429149 w 506956"/>
              <a:gd name="connsiteY1516" fmla="*/ 143505 h 506956"/>
              <a:gd name="connsiteX1517" fmla="*/ 423246 w 506956"/>
              <a:gd name="connsiteY1517" fmla="*/ 152699 h 506956"/>
              <a:gd name="connsiteX1518" fmla="*/ 429557 w 506956"/>
              <a:gd name="connsiteY1518" fmla="*/ 162545 h 506956"/>
              <a:gd name="connsiteX1519" fmla="*/ 425395 w 506956"/>
              <a:gd name="connsiteY1519" fmla="*/ 162545 h 506956"/>
              <a:gd name="connsiteX1520" fmla="*/ 421179 w 506956"/>
              <a:gd name="connsiteY1520" fmla="*/ 155854 h 506956"/>
              <a:gd name="connsiteX1521" fmla="*/ 446979 w 506956"/>
              <a:gd name="connsiteY1521" fmla="*/ 155854 h 506956"/>
              <a:gd name="connsiteX1522" fmla="*/ 442763 w 506956"/>
              <a:gd name="connsiteY1522" fmla="*/ 162545 h 506956"/>
              <a:gd name="connsiteX1523" fmla="*/ 438601 w 506956"/>
              <a:gd name="connsiteY1523" fmla="*/ 162545 h 506956"/>
              <a:gd name="connsiteX1524" fmla="*/ 444912 w 506956"/>
              <a:gd name="connsiteY1524" fmla="*/ 152699 h 506956"/>
              <a:gd name="connsiteX1525" fmla="*/ 439009 w 506956"/>
              <a:gd name="connsiteY1525" fmla="*/ 143505 h 506956"/>
              <a:gd name="connsiteX1526" fmla="*/ 443171 w 506956"/>
              <a:gd name="connsiteY1526" fmla="*/ 143505 h 506956"/>
              <a:gd name="connsiteX1527" fmla="*/ 446979 w 506956"/>
              <a:gd name="connsiteY1527" fmla="*/ 149489 h 506956"/>
              <a:gd name="connsiteX1528" fmla="*/ 450787 w 506956"/>
              <a:gd name="connsiteY1528" fmla="*/ 143505 h 506956"/>
              <a:gd name="connsiteX1529" fmla="*/ 454949 w 506956"/>
              <a:gd name="connsiteY1529" fmla="*/ 143505 h 506956"/>
              <a:gd name="connsiteX1530" fmla="*/ 449046 w 506956"/>
              <a:gd name="connsiteY1530" fmla="*/ 152699 h 506956"/>
              <a:gd name="connsiteX1531" fmla="*/ 455357 w 506956"/>
              <a:gd name="connsiteY1531" fmla="*/ 162545 h 506956"/>
              <a:gd name="connsiteX1532" fmla="*/ 451195 w 506956"/>
              <a:gd name="connsiteY1532" fmla="*/ 162545 h 506956"/>
              <a:gd name="connsiteX1533" fmla="*/ 446979 w 506956"/>
              <a:gd name="connsiteY1533" fmla="*/ 155854 h 506956"/>
              <a:gd name="connsiteX1534" fmla="*/ 472779 w 506956"/>
              <a:gd name="connsiteY1534" fmla="*/ 155854 h 506956"/>
              <a:gd name="connsiteX1535" fmla="*/ 468563 w 506956"/>
              <a:gd name="connsiteY1535" fmla="*/ 162545 h 506956"/>
              <a:gd name="connsiteX1536" fmla="*/ 464401 w 506956"/>
              <a:gd name="connsiteY1536" fmla="*/ 162545 h 506956"/>
              <a:gd name="connsiteX1537" fmla="*/ 470712 w 506956"/>
              <a:gd name="connsiteY1537" fmla="*/ 152699 h 506956"/>
              <a:gd name="connsiteX1538" fmla="*/ 464809 w 506956"/>
              <a:gd name="connsiteY1538" fmla="*/ 143505 h 506956"/>
              <a:gd name="connsiteX1539" fmla="*/ 468971 w 506956"/>
              <a:gd name="connsiteY1539" fmla="*/ 143505 h 506956"/>
              <a:gd name="connsiteX1540" fmla="*/ 472779 w 506956"/>
              <a:gd name="connsiteY1540" fmla="*/ 149489 h 506956"/>
              <a:gd name="connsiteX1541" fmla="*/ 476587 w 506956"/>
              <a:gd name="connsiteY1541" fmla="*/ 143505 h 506956"/>
              <a:gd name="connsiteX1542" fmla="*/ 480749 w 506956"/>
              <a:gd name="connsiteY1542" fmla="*/ 143505 h 506956"/>
              <a:gd name="connsiteX1543" fmla="*/ 474846 w 506956"/>
              <a:gd name="connsiteY1543" fmla="*/ 152699 h 506956"/>
              <a:gd name="connsiteX1544" fmla="*/ 481157 w 506956"/>
              <a:gd name="connsiteY1544" fmla="*/ 162545 h 506956"/>
              <a:gd name="connsiteX1545" fmla="*/ 476995 w 506956"/>
              <a:gd name="connsiteY1545" fmla="*/ 162545 h 506956"/>
              <a:gd name="connsiteX1546" fmla="*/ 472779 w 506956"/>
              <a:gd name="connsiteY1546" fmla="*/ 155854 h 506956"/>
              <a:gd name="connsiteX1547" fmla="*/ 498579 w 506956"/>
              <a:gd name="connsiteY1547" fmla="*/ 155854 h 506956"/>
              <a:gd name="connsiteX1548" fmla="*/ 494363 w 506956"/>
              <a:gd name="connsiteY1548" fmla="*/ 162545 h 506956"/>
              <a:gd name="connsiteX1549" fmla="*/ 490201 w 506956"/>
              <a:gd name="connsiteY1549" fmla="*/ 162545 h 506956"/>
              <a:gd name="connsiteX1550" fmla="*/ 496512 w 506956"/>
              <a:gd name="connsiteY1550" fmla="*/ 152699 h 506956"/>
              <a:gd name="connsiteX1551" fmla="*/ 490609 w 506956"/>
              <a:gd name="connsiteY1551" fmla="*/ 143505 h 506956"/>
              <a:gd name="connsiteX1552" fmla="*/ 494771 w 506956"/>
              <a:gd name="connsiteY1552" fmla="*/ 143505 h 506956"/>
              <a:gd name="connsiteX1553" fmla="*/ 498579 w 506956"/>
              <a:gd name="connsiteY1553" fmla="*/ 149489 h 506956"/>
              <a:gd name="connsiteX1554" fmla="*/ 502387 w 506956"/>
              <a:gd name="connsiteY1554" fmla="*/ 143505 h 506956"/>
              <a:gd name="connsiteX1555" fmla="*/ 506549 w 506956"/>
              <a:gd name="connsiteY1555" fmla="*/ 143505 h 506956"/>
              <a:gd name="connsiteX1556" fmla="*/ 500646 w 506956"/>
              <a:gd name="connsiteY1556" fmla="*/ 152699 h 506956"/>
              <a:gd name="connsiteX1557" fmla="*/ 506957 w 506956"/>
              <a:gd name="connsiteY1557" fmla="*/ 162545 h 506956"/>
              <a:gd name="connsiteX1558" fmla="*/ 502795 w 506956"/>
              <a:gd name="connsiteY1558" fmla="*/ 162545 h 506956"/>
              <a:gd name="connsiteX1559" fmla="*/ 498579 w 506956"/>
              <a:gd name="connsiteY1559" fmla="*/ 155854 h 506956"/>
              <a:gd name="connsiteX1560" fmla="*/ 8378 w 506956"/>
              <a:gd name="connsiteY1560" fmla="*/ 184555 h 506956"/>
              <a:gd name="connsiteX1561" fmla="*/ 4162 w 506956"/>
              <a:gd name="connsiteY1561" fmla="*/ 191247 h 506956"/>
              <a:gd name="connsiteX1562" fmla="*/ 0 w 506956"/>
              <a:gd name="connsiteY1562" fmla="*/ 191247 h 506956"/>
              <a:gd name="connsiteX1563" fmla="*/ 6310 w 506956"/>
              <a:gd name="connsiteY1563" fmla="*/ 181400 h 506956"/>
              <a:gd name="connsiteX1564" fmla="*/ 408 w 506956"/>
              <a:gd name="connsiteY1564" fmla="*/ 172206 h 506956"/>
              <a:gd name="connsiteX1565" fmla="*/ 4570 w 506956"/>
              <a:gd name="connsiteY1565" fmla="*/ 172206 h 506956"/>
              <a:gd name="connsiteX1566" fmla="*/ 8378 w 506956"/>
              <a:gd name="connsiteY1566" fmla="*/ 178190 h 506956"/>
              <a:gd name="connsiteX1567" fmla="*/ 12186 w 506956"/>
              <a:gd name="connsiteY1567" fmla="*/ 172206 h 506956"/>
              <a:gd name="connsiteX1568" fmla="*/ 16347 w 506956"/>
              <a:gd name="connsiteY1568" fmla="*/ 172206 h 506956"/>
              <a:gd name="connsiteX1569" fmla="*/ 10445 w 506956"/>
              <a:gd name="connsiteY1569" fmla="*/ 181400 h 506956"/>
              <a:gd name="connsiteX1570" fmla="*/ 16755 w 506956"/>
              <a:gd name="connsiteY1570" fmla="*/ 191247 h 506956"/>
              <a:gd name="connsiteX1571" fmla="*/ 12594 w 506956"/>
              <a:gd name="connsiteY1571" fmla="*/ 191247 h 506956"/>
              <a:gd name="connsiteX1572" fmla="*/ 8378 w 506956"/>
              <a:gd name="connsiteY1572" fmla="*/ 184555 h 506956"/>
              <a:gd name="connsiteX1573" fmla="*/ 34178 w 506956"/>
              <a:gd name="connsiteY1573" fmla="*/ 184555 h 506956"/>
              <a:gd name="connsiteX1574" fmla="*/ 29962 w 506956"/>
              <a:gd name="connsiteY1574" fmla="*/ 191247 h 506956"/>
              <a:gd name="connsiteX1575" fmla="*/ 25800 w 506956"/>
              <a:gd name="connsiteY1575" fmla="*/ 191247 h 506956"/>
              <a:gd name="connsiteX1576" fmla="*/ 32110 w 506956"/>
              <a:gd name="connsiteY1576" fmla="*/ 181400 h 506956"/>
              <a:gd name="connsiteX1577" fmla="*/ 26208 w 506956"/>
              <a:gd name="connsiteY1577" fmla="*/ 172206 h 506956"/>
              <a:gd name="connsiteX1578" fmla="*/ 30370 w 506956"/>
              <a:gd name="connsiteY1578" fmla="*/ 172206 h 506956"/>
              <a:gd name="connsiteX1579" fmla="*/ 34178 w 506956"/>
              <a:gd name="connsiteY1579" fmla="*/ 178190 h 506956"/>
              <a:gd name="connsiteX1580" fmla="*/ 37986 w 506956"/>
              <a:gd name="connsiteY1580" fmla="*/ 172206 h 506956"/>
              <a:gd name="connsiteX1581" fmla="*/ 42147 w 506956"/>
              <a:gd name="connsiteY1581" fmla="*/ 172206 h 506956"/>
              <a:gd name="connsiteX1582" fmla="*/ 36245 w 506956"/>
              <a:gd name="connsiteY1582" fmla="*/ 181400 h 506956"/>
              <a:gd name="connsiteX1583" fmla="*/ 42555 w 506956"/>
              <a:gd name="connsiteY1583" fmla="*/ 191247 h 506956"/>
              <a:gd name="connsiteX1584" fmla="*/ 38394 w 506956"/>
              <a:gd name="connsiteY1584" fmla="*/ 191247 h 506956"/>
              <a:gd name="connsiteX1585" fmla="*/ 34178 w 506956"/>
              <a:gd name="connsiteY1585" fmla="*/ 184555 h 506956"/>
              <a:gd name="connsiteX1586" fmla="*/ 59978 w 506956"/>
              <a:gd name="connsiteY1586" fmla="*/ 184555 h 506956"/>
              <a:gd name="connsiteX1587" fmla="*/ 55762 w 506956"/>
              <a:gd name="connsiteY1587" fmla="*/ 191247 h 506956"/>
              <a:gd name="connsiteX1588" fmla="*/ 51600 w 506956"/>
              <a:gd name="connsiteY1588" fmla="*/ 191247 h 506956"/>
              <a:gd name="connsiteX1589" fmla="*/ 57911 w 506956"/>
              <a:gd name="connsiteY1589" fmla="*/ 181400 h 506956"/>
              <a:gd name="connsiteX1590" fmla="*/ 52008 w 506956"/>
              <a:gd name="connsiteY1590" fmla="*/ 172206 h 506956"/>
              <a:gd name="connsiteX1591" fmla="*/ 56170 w 506956"/>
              <a:gd name="connsiteY1591" fmla="*/ 172206 h 506956"/>
              <a:gd name="connsiteX1592" fmla="*/ 59978 w 506956"/>
              <a:gd name="connsiteY1592" fmla="*/ 178190 h 506956"/>
              <a:gd name="connsiteX1593" fmla="*/ 63786 w 506956"/>
              <a:gd name="connsiteY1593" fmla="*/ 172206 h 506956"/>
              <a:gd name="connsiteX1594" fmla="*/ 67948 w 506956"/>
              <a:gd name="connsiteY1594" fmla="*/ 172206 h 506956"/>
              <a:gd name="connsiteX1595" fmla="*/ 62045 w 506956"/>
              <a:gd name="connsiteY1595" fmla="*/ 181400 h 506956"/>
              <a:gd name="connsiteX1596" fmla="*/ 68356 w 506956"/>
              <a:gd name="connsiteY1596" fmla="*/ 191247 h 506956"/>
              <a:gd name="connsiteX1597" fmla="*/ 64194 w 506956"/>
              <a:gd name="connsiteY1597" fmla="*/ 191247 h 506956"/>
              <a:gd name="connsiteX1598" fmla="*/ 59978 w 506956"/>
              <a:gd name="connsiteY1598" fmla="*/ 184555 h 506956"/>
              <a:gd name="connsiteX1599" fmla="*/ 85778 w 506956"/>
              <a:gd name="connsiteY1599" fmla="*/ 184555 h 506956"/>
              <a:gd name="connsiteX1600" fmla="*/ 81562 w 506956"/>
              <a:gd name="connsiteY1600" fmla="*/ 191247 h 506956"/>
              <a:gd name="connsiteX1601" fmla="*/ 77400 w 506956"/>
              <a:gd name="connsiteY1601" fmla="*/ 191247 h 506956"/>
              <a:gd name="connsiteX1602" fmla="*/ 83711 w 506956"/>
              <a:gd name="connsiteY1602" fmla="*/ 181400 h 506956"/>
              <a:gd name="connsiteX1603" fmla="*/ 77808 w 506956"/>
              <a:gd name="connsiteY1603" fmla="*/ 172206 h 506956"/>
              <a:gd name="connsiteX1604" fmla="*/ 81970 w 506956"/>
              <a:gd name="connsiteY1604" fmla="*/ 172206 h 506956"/>
              <a:gd name="connsiteX1605" fmla="*/ 85778 w 506956"/>
              <a:gd name="connsiteY1605" fmla="*/ 178190 h 506956"/>
              <a:gd name="connsiteX1606" fmla="*/ 89586 w 506956"/>
              <a:gd name="connsiteY1606" fmla="*/ 172206 h 506956"/>
              <a:gd name="connsiteX1607" fmla="*/ 93748 w 506956"/>
              <a:gd name="connsiteY1607" fmla="*/ 172206 h 506956"/>
              <a:gd name="connsiteX1608" fmla="*/ 87845 w 506956"/>
              <a:gd name="connsiteY1608" fmla="*/ 181400 h 506956"/>
              <a:gd name="connsiteX1609" fmla="*/ 94156 w 506956"/>
              <a:gd name="connsiteY1609" fmla="*/ 191247 h 506956"/>
              <a:gd name="connsiteX1610" fmla="*/ 89994 w 506956"/>
              <a:gd name="connsiteY1610" fmla="*/ 191247 h 506956"/>
              <a:gd name="connsiteX1611" fmla="*/ 85778 w 506956"/>
              <a:gd name="connsiteY1611" fmla="*/ 184555 h 506956"/>
              <a:gd name="connsiteX1612" fmla="*/ 111578 w 506956"/>
              <a:gd name="connsiteY1612" fmla="*/ 184555 h 506956"/>
              <a:gd name="connsiteX1613" fmla="*/ 107362 w 506956"/>
              <a:gd name="connsiteY1613" fmla="*/ 191247 h 506956"/>
              <a:gd name="connsiteX1614" fmla="*/ 103200 w 506956"/>
              <a:gd name="connsiteY1614" fmla="*/ 191247 h 506956"/>
              <a:gd name="connsiteX1615" fmla="*/ 109511 w 506956"/>
              <a:gd name="connsiteY1615" fmla="*/ 181400 h 506956"/>
              <a:gd name="connsiteX1616" fmla="*/ 103608 w 506956"/>
              <a:gd name="connsiteY1616" fmla="*/ 172206 h 506956"/>
              <a:gd name="connsiteX1617" fmla="*/ 107770 w 506956"/>
              <a:gd name="connsiteY1617" fmla="*/ 172206 h 506956"/>
              <a:gd name="connsiteX1618" fmla="*/ 111578 w 506956"/>
              <a:gd name="connsiteY1618" fmla="*/ 178190 h 506956"/>
              <a:gd name="connsiteX1619" fmla="*/ 115386 w 506956"/>
              <a:gd name="connsiteY1619" fmla="*/ 172206 h 506956"/>
              <a:gd name="connsiteX1620" fmla="*/ 119548 w 506956"/>
              <a:gd name="connsiteY1620" fmla="*/ 172206 h 506956"/>
              <a:gd name="connsiteX1621" fmla="*/ 113645 w 506956"/>
              <a:gd name="connsiteY1621" fmla="*/ 181400 h 506956"/>
              <a:gd name="connsiteX1622" fmla="*/ 119956 w 506956"/>
              <a:gd name="connsiteY1622" fmla="*/ 191247 h 506956"/>
              <a:gd name="connsiteX1623" fmla="*/ 115794 w 506956"/>
              <a:gd name="connsiteY1623" fmla="*/ 191247 h 506956"/>
              <a:gd name="connsiteX1624" fmla="*/ 111578 w 506956"/>
              <a:gd name="connsiteY1624" fmla="*/ 184555 h 506956"/>
              <a:gd name="connsiteX1625" fmla="*/ 137378 w 506956"/>
              <a:gd name="connsiteY1625" fmla="*/ 184555 h 506956"/>
              <a:gd name="connsiteX1626" fmla="*/ 133162 w 506956"/>
              <a:gd name="connsiteY1626" fmla="*/ 191247 h 506956"/>
              <a:gd name="connsiteX1627" fmla="*/ 129000 w 506956"/>
              <a:gd name="connsiteY1627" fmla="*/ 191247 h 506956"/>
              <a:gd name="connsiteX1628" fmla="*/ 135311 w 506956"/>
              <a:gd name="connsiteY1628" fmla="*/ 181400 h 506956"/>
              <a:gd name="connsiteX1629" fmla="*/ 129408 w 506956"/>
              <a:gd name="connsiteY1629" fmla="*/ 172206 h 506956"/>
              <a:gd name="connsiteX1630" fmla="*/ 133570 w 506956"/>
              <a:gd name="connsiteY1630" fmla="*/ 172206 h 506956"/>
              <a:gd name="connsiteX1631" fmla="*/ 137378 w 506956"/>
              <a:gd name="connsiteY1631" fmla="*/ 178190 h 506956"/>
              <a:gd name="connsiteX1632" fmla="*/ 141186 w 506956"/>
              <a:gd name="connsiteY1632" fmla="*/ 172206 h 506956"/>
              <a:gd name="connsiteX1633" fmla="*/ 145348 w 506956"/>
              <a:gd name="connsiteY1633" fmla="*/ 172206 h 506956"/>
              <a:gd name="connsiteX1634" fmla="*/ 139445 w 506956"/>
              <a:gd name="connsiteY1634" fmla="*/ 181400 h 506956"/>
              <a:gd name="connsiteX1635" fmla="*/ 145756 w 506956"/>
              <a:gd name="connsiteY1635" fmla="*/ 191247 h 506956"/>
              <a:gd name="connsiteX1636" fmla="*/ 141594 w 506956"/>
              <a:gd name="connsiteY1636" fmla="*/ 191247 h 506956"/>
              <a:gd name="connsiteX1637" fmla="*/ 137378 w 506956"/>
              <a:gd name="connsiteY1637" fmla="*/ 184555 h 506956"/>
              <a:gd name="connsiteX1638" fmla="*/ 163178 w 506956"/>
              <a:gd name="connsiteY1638" fmla="*/ 184555 h 506956"/>
              <a:gd name="connsiteX1639" fmla="*/ 158962 w 506956"/>
              <a:gd name="connsiteY1639" fmla="*/ 191247 h 506956"/>
              <a:gd name="connsiteX1640" fmla="*/ 154800 w 506956"/>
              <a:gd name="connsiteY1640" fmla="*/ 191247 h 506956"/>
              <a:gd name="connsiteX1641" fmla="*/ 161111 w 506956"/>
              <a:gd name="connsiteY1641" fmla="*/ 181400 h 506956"/>
              <a:gd name="connsiteX1642" fmla="*/ 155208 w 506956"/>
              <a:gd name="connsiteY1642" fmla="*/ 172206 h 506956"/>
              <a:gd name="connsiteX1643" fmla="*/ 159370 w 506956"/>
              <a:gd name="connsiteY1643" fmla="*/ 172206 h 506956"/>
              <a:gd name="connsiteX1644" fmla="*/ 163178 w 506956"/>
              <a:gd name="connsiteY1644" fmla="*/ 178190 h 506956"/>
              <a:gd name="connsiteX1645" fmla="*/ 166986 w 506956"/>
              <a:gd name="connsiteY1645" fmla="*/ 172206 h 506956"/>
              <a:gd name="connsiteX1646" fmla="*/ 171148 w 506956"/>
              <a:gd name="connsiteY1646" fmla="*/ 172206 h 506956"/>
              <a:gd name="connsiteX1647" fmla="*/ 165245 w 506956"/>
              <a:gd name="connsiteY1647" fmla="*/ 181400 h 506956"/>
              <a:gd name="connsiteX1648" fmla="*/ 171556 w 506956"/>
              <a:gd name="connsiteY1648" fmla="*/ 191247 h 506956"/>
              <a:gd name="connsiteX1649" fmla="*/ 167394 w 506956"/>
              <a:gd name="connsiteY1649" fmla="*/ 191247 h 506956"/>
              <a:gd name="connsiteX1650" fmla="*/ 163178 w 506956"/>
              <a:gd name="connsiteY1650" fmla="*/ 184555 h 506956"/>
              <a:gd name="connsiteX1651" fmla="*/ 188978 w 506956"/>
              <a:gd name="connsiteY1651" fmla="*/ 184555 h 506956"/>
              <a:gd name="connsiteX1652" fmla="*/ 184762 w 506956"/>
              <a:gd name="connsiteY1652" fmla="*/ 191247 h 506956"/>
              <a:gd name="connsiteX1653" fmla="*/ 180601 w 506956"/>
              <a:gd name="connsiteY1653" fmla="*/ 191247 h 506956"/>
              <a:gd name="connsiteX1654" fmla="*/ 186911 w 506956"/>
              <a:gd name="connsiteY1654" fmla="*/ 181400 h 506956"/>
              <a:gd name="connsiteX1655" fmla="*/ 181009 w 506956"/>
              <a:gd name="connsiteY1655" fmla="*/ 172206 h 506956"/>
              <a:gd name="connsiteX1656" fmla="*/ 185170 w 506956"/>
              <a:gd name="connsiteY1656" fmla="*/ 172206 h 506956"/>
              <a:gd name="connsiteX1657" fmla="*/ 188978 w 506956"/>
              <a:gd name="connsiteY1657" fmla="*/ 178190 h 506956"/>
              <a:gd name="connsiteX1658" fmla="*/ 192786 w 506956"/>
              <a:gd name="connsiteY1658" fmla="*/ 172206 h 506956"/>
              <a:gd name="connsiteX1659" fmla="*/ 196948 w 506956"/>
              <a:gd name="connsiteY1659" fmla="*/ 172206 h 506956"/>
              <a:gd name="connsiteX1660" fmla="*/ 191045 w 506956"/>
              <a:gd name="connsiteY1660" fmla="*/ 181400 h 506956"/>
              <a:gd name="connsiteX1661" fmla="*/ 197356 w 506956"/>
              <a:gd name="connsiteY1661" fmla="*/ 191247 h 506956"/>
              <a:gd name="connsiteX1662" fmla="*/ 193194 w 506956"/>
              <a:gd name="connsiteY1662" fmla="*/ 191247 h 506956"/>
              <a:gd name="connsiteX1663" fmla="*/ 188978 w 506956"/>
              <a:gd name="connsiteY1663" fmla="*/ 184555 h 506956"/>
              <a:gd name="connsiteX1664" fmla="*/ 214778 w 506956"/>
              <a:gd name="connsiteY1664" fmla="*/ 184555 h 506956"/>
              <a:gd name="connsiteX1665" fmla="*/ 210562 w 506956"/>
              <a:gd name="connsiteY1665" fmla="*/ 191247 h 506956"/>
              <a:gd name="connsiteX1666" fmla="*/ 206401 w 506956"/>
              <a:gd name="connsiteY1666" fmla="*/ 191247 h 506956"/>
              <a:gd name="connsiteX1667" fmla="*/ 212711 w 506956"/>
              <a:gd name="connsiteY1667" fmla="*/ 181400 h 506956"/>
              <a:gd name="connsiteX1668" fmla="*/ 206809 w 506956"/>
              <a:gd name="connsiteY1668" fmla="*/ 172206 h 506956"/>
              <a:gd name="connsiteX1669" fmla="*/ 210970 w 506956"/>
              <a:gd name="connsiteY1669" fmla="*/ 172206 h 506956"/>
              <a:gd name="connsiteX1670" fmla="*/ 214778 w 506956"/>
              <a:gd name="connsiteY1670" fmla="*/ 178190 h 506956"/>
              <a:gd name="connsiteX1671" fmla="*/ 218586 w 506956"/>
              <a:gd name="connsiteY1671" fmla="*/ 172206 h 506956"/>
              <a:gd name="connsiteX1672" fmla="*/ 222748 w 506956"/>
              <a:gd name="connsiteY1672" fmla="*/ 172206 h 506956"/>
              <a:gd name="connsiteX1673" fmla="*/ 216846 w 506956"/>
              <a:gd name="connsiteY1673" fmla="*/ 181400 h 506956"/>
              <a:gd name="connsiteX1674" fmla="*/ 223156 w 506956"/>
              <a:gd name="connsiteY1674" fmla="*/ 191247 h 506956"/>
              <a:gd name="connsiteX1675" fmla="*/ 218994 w 506956"/>
              <a:gd name="connsiteY1675" fmla="*/ 191247 h 506956"/>
              <a:gd name="connsiteX1676" fmla="*/ 214778 w 506956"/>
              <a:gd name="connsiteY1676" fmla="*/ 184555 h 506956"/>
              <a:gd name="connsiteX1677" fmla="*/ 240578 w 506956"/>
              <a:gd name="connsiteY1677" fmla="*/ 184555 h 506956"/>
              <a:gd name="connsiteX1678" fmla="*/ 236362 w 506956"/>
              <a:gd name="connsiteY1678" fmla="*/ 191247 h 506956"/>
              <a:gd name="connsiteX1679" fmla="*/ 232201 w 506956"/>
              <a:gd name="connsiteY1679" fmla="*/ 191247 h 506956"/>
              <a:gd name="connsiteX1680" fmla="*/ 238511 w 506956"/>
              <a:gd name="connsiteY1680" fmla="*/ 181400 h 506956"/>
              <a:gd name="connsiteX1681" fmla="*/ 232609 w 506956"/>
              <a:gd name="connsiteY1681" fmla="*/ 172206 h 506956"/>
              <a:gd name="connsiteX1682" fmla="*/ 236770 w 506956"/>
              <a:gd name="connsiteY1682" fmla="*/ 172206 h 506956"/>
              <a:gd name="connsiteX1683" fmla="*/ 240578 w 506956"/>
              <a:gd name="connsiteY1683" fmla="*/ 178190 h 506956"/>
              <a:gd name="connsiteX1684" fmla="*/ 244386 w 506956"/>
              <a:gd name="connsiteY1684" fmla="*/ 172206 h 506956"/>
              <a:gd name="connsiteX1685" fmla="*/ 248548 w 506956"/>
              <a:gd name="connsiteY1685" fmla="*/ 172206 h 506956"/>
              <a:gd name="connsiteX1686" fmla="*/ 242646 w 506956"/>
              <a:gd name="connsiteY1686" fmla="*/ 181400 h 506956"/>
              <a:gd name="connsiteX1687" fmla="*/ 248956 w 506956"/>
              <a:gd name="connsiteY1687" fmla="*/ 191247 h 506956"/>
              <a:gd name="connsiteX1688" fmla="*/ 244794 w 506956"/>
              <a:gd name="connsiteY1688" fmla="*/ 191247 h 506956"/>
              <a:gd name="connsiteX1689" fmla="*/ 240578 w 506956"/>
              <a:gd name="connsiteY1689" fmla="*/ 184555 h 506956"/>
              <a:gd name="connsiteX1690" fmla="*/ 266378 w 506956"/>
              <a:gd name="connsiteY1690" fmla="*/ 184555 h 506956"/>
              <a:gd name="connsiteX1691" fmla="*/ 262162 w 506956"/>
              <a:gd name="connsiteY1691" fmla="*/ 191247 h 506956"/>
              <a:gd name="connsiteX1692" fmla="*/ 258001 w 506956"/>
              <a:gd name="connsiteY1692" fmla="*/ 191247 h 506956"/>
              <a:gd name="connsiteX1693" fmla="*/ 264311 w 506956"/>
              <a:gd name="connsiteY1693" fmla="*/ 181400 h 506956"/>
              <a:gd name="connsiteX1694" fmla="*/ 258409 w 506956"/>
              <a:gd name="connsiteY1694" fmla="*/ 172206 h 506956"/>
              <a:gd name="connsiteX1695" fmla="*/ 262570 w 506956"/>
              <a:gd name="connsiteY1695" fmla="*/ 172206 h 506956"/>
              <a:gd name="connsiteX1696" fmla="*/ 266378 w 506956"/>
              <a:gd name="connsiteY1696" fmla="*/ 178190 h 506956"/>
              <a:gd name="connsiteX1697" fmla="*/ 270187 w 506956"/>
              <a:gd name="connsiteY1697" fmla="*/ 172206 h 506956"/>
              <a:gd name="connsiteX1698" fmla="*/ 274348 w 506956"/>
              <a:gd name="connsiteY1698" fmla="*/ 172206 h 506956"/>
              <a:gd name="connsiteX1699" fmla="*/ 268446 w 506956"/>
              <a:gd name="connsiteY1699" fmla="*/ 181400 h 506956"/>
              <a:gd name="connsiteX1700" fmla="*/ 274756 w 506956"/>
              <a:gd name="connsiteY1700" fmla="*/ 191247 h 506956"/>
              <a:gd name="connsiteX1701" fmla="*/ 270595 w 506956"/>
              <a:gd name="connsiteY1701" fmla="*/ 191247 h 506956"/>
              <a:gd name="connsiteX1702" fmla="*/ 266378 w 506956"/>
              <a:gd name="connsiteY1702" fmla="*/ 184555 h 506956"/>
              <a:gd name="connsiteX1703" fmla="*/ 292179 w 506956"/>
              <a:gd name="connsiteY1703" fmla="*/ 184555 h 506956"/>
              <a:gd name="connsiteX1704" fmla="*/ 287962 w 506956"/>
              <a:gd name="connsiteY1704" fmla="*/ 191247 h 506956"/>
              <a:gd name="connsiteX1705" fmla="*/ 283801 w 506956"/>
              <a:gd name="connsiteY1705" fmla="*/ 191247 h 506956"/>
              <a:gd name="connsiteX1706" fmla="*/ 290111 w 506956"/>
              <a:gd name="connsiteY1706" fmla="*/ 181400 h 506956"/>
              <a:gd name="connsiteX1707" fmla="*/ 284209 w 506956"/>
              <a:gd name="connsiteY1707" fmla="*/ 172206 h 506956"/>
              <a:gd name="connsiteX1708" fmla="*/ 288370 w 506956"/>
              <a:gd name="connsiteY1708" fmla="*/ 172206 h 506956"/>
              <a:gd name="connsiteX1709" fmla="*/ 292179 w 506956"/>
              <a:gd name="connsiteY1709" fmla="*/ 178190 h 506956"/>
              <a:gd name="connsiteX1710" fmla="*/ 295987 w 506956"/>
              <a:gd name="connsiteY1710" fmla="*/ 172206 h 506956"/>
              <a:gd name="connsiteX1711" fmla="*/ 300148 w 506956"/>
              <a:gd name="connsiteY1711" fmla="*/ 172206 h 506956"/>
              <a:gd name="connsiteX1712" fmla="*/ 294246 w 506956"/>
              <a:gd name="connsiteY1712" fmla="*/ 181400 h 506956"/>
              <a:gd name="connsiteX1713" fmla="*/ 300556 w 506956"/>
              <a:gd name="connsiteY1713" fmla="*/ 191247 h 506956"/>
              <a:gd name="connsiteX1714" fmla="*/ 296395 w 506956"/>
              <a:gd name="connsiteY1714" fmla="*/ 191247 h 506956"/>
              <a:gd name="connsiteX1715" fmla="*/ 292179 w 506956"/>
              <a:gd name="connsiteY1715" fmla="*/ 184555 h 506956"/>
              <a:gd name="connsiteX1716" fmla="*/ 317979 w 506956"/>
              <a:gd name="connsiteY1716" fmla="*/ 184555 h 506956"/>
              <a:gd name="connsiteX1717" fmla="*/ 313762 w 506956"/>
              <a:gd name="connsiteY1717" fmla="*/ 191247 h 506956"/>
              <a:gd name="connsiteX1718" fmla="*/ 309601 w 506956"/>
              <a:gd name="connsiteY1718" fmla="*/ 191247 h 506956"/>
              <a:gd name="connsiteX1719" fmla="*/ 315911 w 506956"/>
              <a:gd name="connsiteY1719" fmla="*/ 181400 h 506956"/>
              <a:gd name="connsiteX1720" fmla="*/ 310009 w 506956"/>
              <a:gd name="connsiteY1720" fmla="*/ 172206 h 506956"/>
              <a:gd name="connsiteX1721" fmla="*/ 314170 w 506956"/>
              <a:gd name="connsiteY1721" fmla="*/ 172206 h 506956"/>
              <a:gd name="connsiteX1722" fmla="*/ 317979 w 506956"/>
              <a:gd name="connsiteY1722" fmla="*/ 178190 h 506956"/>
              <a:gd name="connsiteX1723" fmla="*/ 321787 w 506956"/>
              <a:gd name="connsiteY1723" fmla="*/ 172206 h 506956"/>
              <a:gd name="connsiteX1724" fmla="*/ 325948 w 506956"/>
              <a:gd name="connsiteY1724" fmla="*/ 172206 h 506956"/>
              <a:gd name="connsiteX1725" fmla="*/ 320046 w 506956"/>
              <a:gd name="connsiteY1725" fmla="*/ 181400 h 506956"/>
              <a:gd name="connsiteX1726" fmla="*/ 326356 w 506956"/>
              <a:gd name="connsiteY1726" fmla="*/ 191247 h 506956"/>
              <a:gd name="connsiteX1727" fmla="*/ 322195 w 506956"/>
              <a:gd name="connsiteY1727" fmla="*/ 191247 h 506956"/>
              <a:gd name="connsiteX1728" fmla="*/ 317979 w 506956"/>
              <a:gd name="connsiteY1728" fmla="*/ 184555 h 506956"/>
              <a:gd name="connsiteX1729" fmla="*/ 343779 w 506956"/>
              <a:gd name="connsiteY1729" fmla="*/ 184555 h 506956"/>
              <a:gd name="connsiteX1730" fmla="*/ 339563 w 506956"/>
              <a:gd name="connsiteY1730" fmla="*/ 191247 h 506956"/>
              <a:gd name="connsiteX1731" fmla="*/ 335401 w 506956"/>
              <a:gd name="connsiteY1731" fmla="*/ 191247 h 506956"/>
              <a:gd name="connsiteX1732" fmla="*/ 341711 w 506956"/>
              <a:gd name="connsiteY1732" fmla="*/ 181400 h 506956"/>
              <a:gd name="connsiteX1733" fmla="*/ 335809 w 506956"/>
              <a:gd name="connsiteY1733" fmla="*/ 172206 h 506956"/>
              <a:gd name="connsiteX1734" fmla="*/ 339971 w 506956"/>
              <a:gd name="connsiteY1734" fmla="*/ 172206 h 506956"/>
              <a:gd name="connsiteX1735" fmla="*/ 343779 w 506956"/>
              <a:gd name="connsiteY1735" fmla="*/ 178190 h 506956"/>
              <a:gd name="connsiteX1736" fmla="*/ 347587 w 506956"/>
              <a:gd name="connsiteY1736" fmla="*/ 172206 h 506956"/>
              <a:gd name="connsiteX1737" fmla="*/ 351748 w 506956"/>
              <a:gd name="connsiteY1737" fmla="*/ 172206 h 506956"/>
              <a:gd name="connsiteX1738" fmla="*/ 345846 w 506956"/>
              <a:gd name="connsiteY1738" fmla="*/ 181400 h 506956"/>
              <a:gd name="connsiteX1739" fmla="*/ 352156 w 506956"/>
              <a:gd name="connsiteY1739" fmla="*/ 191247 h 506956"/>
              <a:gd name="connsiteX1740" fmla="*/ 347995 w 506956"/>
              <a:gd name="connsiteY1740" fmla="*/ 191247 h 506956"/>
              <a:gd name="connsiteX1741" fmla="*/ 343779 w 506956"/>
              <a:gd name="connsiteY1741" fmla="*/ 184555 h 506956"/>
              <a:gd name="connsiteX1742" fmla="*/ 369579 w 506956"/>
              <a:gd name="connsiteY1742" fmla="*/ 184555 h 506956"/>
              <a:gd name="connsiteX1743" fmla="*/ 365363 w 506956"/>
              <a:gd name="connsiteY1743" fmla="*/ 191247 h 506956"/>
              <a:gd name="connsiteX1744" fmla="*/ 361201 w 506956"/>
              <a:gd name="connsiteY1744" fmla="*/ 191247 h 506956"/>
              <a:gd name="connsiteX1745" fmla="*/ 367511 w 506956"/>
              <a:gd name="connsiteY1745" fmla="*/ 181400 h 506956"/>
              <a:gd name="connsiteX1746" fmla="*/ 361609 w 506956"/>
              <a:gd name="connsiteY1746" fmla="*/ 172206 h 506956"/>
              <a:gd name="connsiteX1747" fmla="*/ 365771 w 506956"/>
              <a:gd name="connsiteY1747" fmla="*/ 172206 h 506956"/>
              <a:gd name="connsiteX1748" fmla="*/ 369579 w 506956"/>
              <a:gd name="connsiteY1748" fmla="*/ 178190 h 506956"/>
              <a:gd name="connsiteX1749" fmla="*/ 373387 w 506956"/>
              <a:gd name="connsiteY1749" fmla="*/ 172206 h 506956"/>
              <a:gd name="connsiteX1750" fmla="*/ 377548 w 506956"/>
              <a:gd name="connsiteY1750" fmla="*/ 172206 h 506956"/>
              <a:gd name="connsiteX1751" fmla="*/ 371646 w 506956"/>
              <a:gd name="connsiteY1751" fmla="*/ 181400 h 506956"/>
              <a:gd name="connsiteX1752" fmla="*/ 377956 w 506956"/>
              <a:gd name="connsiteY1752" fmla="*/ 191247 h 506956"/>
              <a:gd name="connsiteX1753" fmla="*/ 373795 w 506956"/>
              <a:gd name="connsiteY1753" fmla="*/ 191247 h 506956"/>
              <a:gd name="connsiteX1754" fmla="*/ 369579 w 506956"/>
              <a:gd name="connsiteY1754" fmla="*/ 184555 h 506956"/>
              <a:gd name="connsiteX1755" fmla="*/ 395379 w 506956"/>
              <a:gd name="connsiteY1755" fmla="*/ 184555 h 506956"/>
              <a:gd name="connsiteX1756" fmla="*/ 391163 w 506956"/>
              <a:gd name="connsiteY1756" fmla="*/ 191247 h 506956"/>
              <a:gd name="connsiteX1757" fmla="*/ 387001 w 506956"/>
              <a:gd name="connsiteY1757" fmla="*/ 191247 h 506956"/>
              <a:gd name="connsiteX1758" fmla="*/ 393312 w 506956"/>
              <a:gd name="connsiteY1758" fmla="*/ 181400 h 506956"/>
              <a:gd name="connsiteX1759" fmla="*/ 387409 w 506956"/>
              <a:gd name="connsiteY1759" fmla="*/ 172206 h 506956"/>
              <a:gd name="connsiteX1760" fmla="*/ 391571 w 506956"/>
              <a:gd name="connsiteY1760" fmla="*/ 172206 h 506956"/>
              <a:gd name="connsiteX1761" fmla="*/ 395379 w 506956"/>
              <a:gd name="connsiteY1761" fmla="*/ 178190 h 506956"/>
              <a:gd name="connsiteX1762" fmla="*/ 399187 w 506956"/>
              <a:gd name="connsiteY1762" fmla="*/ 172206 h 506956"/>
              <a:gd name="connsiteX1763" fmla="*/ 403348 w 506956"/>
              <a:gd name="connsiteY1763" fmla="*/ 172206 h 506956"/>
              <a:gd name="connsiteX1764" fmla="*/ 397446 w 506956"/>
              <a:gd name="connsiteY1764" fmla="*/ 181400 h 506956"/>
              <a:gd name="connsiteX1765" fmla="*/ 403756 w 506956"/>
              <a:gd name="connsiteY1765" fmla="*/ 191247 h 506956"/>
              <a:gd name="connsiteX1766" fmla="*/ 399595 w 506956"/>
              <a:gd name="connsiteY1766" fmla="*/ 191247 h 506956"/>
              <a:gd name="connsiteX1767" fmla="*/ 395379 w 506956"/>
              <a:gd name="connsiteY1767" fmla="*/ 184555 h 506956"/>
              <a:gd name="connsiteX1768" fmla="*/ 421179 w 506956"/>
              <a:gd name="connsiteY1768" fmla="*/ 184555 h 506956"/>
              <a:gd name="connsiteX1769" fmla="*/ 416963 w 506956"/>
              <a:gd name="connsiteY1769" fmla="*/ 191247 h 506956"/>
              <a:gd name="connsiteX1770" fmla="*/ 412801 w 506956"/>
              <a:gd name="connsiteY1770" fmla="*/ 191247 h 506956"/>
              <a:gd name="connsiteX1771" fmla="*/ 419112 w 506956"/>
              <a:gd name="connsiteY1771" fmla="*/ 181400 h 506956"/>
              <a:gd name="connsiteX1772" fmla="*/ 413209 w 506956"/>
              <a:gd name="connsiteY1772" fmla="*/ 172206 h 506956"/>
              <a:gd name="connsiteX1773" fmla="*/ 417371 w 506956"/>
              <a:gd name="connsiteY1773" fmla="*/ 172206 h 506956"/>
              <a:gd name="connsiteX1774" fmla="*/ 421179 w 506956"/>
              <a:gd name="connsiteY1774" fmla="*/ 178190 h 506956"/>
              <a:gd name="connsiteX1775" fmla="*/ 424987 w 506956"/>
              <a:gd name="connsiteY1775" fmla="*/ 172206 h 506956"/>
              <a:gd name="connsiteX1776" fmla="*/ 429149 w 506956"/>
              <a:gd name="connsiteY1776" fmla="*/ 172206 h 506956"/>
              <a:gd name="connsiteX1777" fmla="*/ 423246 w 506956"/>
              <a:gd name="connsiteY1777" fmla="*/ 181400 h 506956"/>
              <a:gd name="connsiteX1778" fmla="*/ 429557 w 506956"/>
              <a:gd name="connsiteY1778" fmla="*/ 191247 h 506956"/>
              <a:gd name="connsiteX1779" fmla="*/ 425395 w 506956"/>
              <a:gd name="connsiteY1779" fmla="*/ 191247 h 506956"/>
              <a:gd name="connsiteX1780" fmla="*/ 421179 w 506956"/>
              <a:gd name="connsiteY1780" fmla="*/ 184555 h 506956"/>
              <a:gd name="connsiteX1781" fmla="*/ 446979 w 506956"/>
              <a:gd name="connsiteY1781" fmla="*/ 184555 h 506956"/>
              <a:gd name="connsiteX1782" fmla="*/ 442763 w 506956"/>
              <a:gd name="connsiteY1782" fmla="*/ 191247 h 506956"/>
              <a:gd name="connsiteX1783" fmla="*/ 438601 w 506956"/>
              <a:gd name="connsiteY1783" fmla="*/ 191247 h 506956"/>
              <a:gd name="connsiteX1784" fmla="*/ 444912 w 506956"/>
              <a:gd name="connsiteY1784" fmla="*/ 181400 h 506956"/>
              <a:gd name="connsiteX1785" fmla="*/ 439009 w 506956"/>
              <a:gd name="connsiteY1785" fmla="*/ 172206 h 506956"/>
              <a:gd name="connsiteX1786" fmla="*/ 443171 w 506956"/>
              <a:gd name="connsiteY1786" fmla="*/ 172206 h 506956"/>
              <a:gd name="connsiteX1787" fmla="*/ 446979 w 506956"/>
              <a:gd name="connsiteY1787" fmla="*/ 178190 h 506956"/>
              <a:gd name="connsiteX1788" fmla="*/ 450787 w 506956"/>
              <a:gd name="connsiteY1788" fmla="*/ 172206 h 506956"/>
              <a:gd name="connsiteX1789" fmla="*/ 454949 w 506956"/>
              <a:gd name="connsiteY1789" fmla="*/ 172206 h 506956"/>
              <a:gd name="connsiteX1790" fmla="*/ 449046 w 506956"/>
              <a:gd name="connsiteY1790" fmla="*/ 181400 h 506956"/>
              <a:gd name="connsiteX1791" fmla="*/ 455357 w 506956"/>
              <a:gd name="connsiteY1791" fmla="*/ 191247 h 506956"/>
              <a:gd name="connsiteX1792" fmla="*/ 451195 w 506956"/>
              <a:gd name="connsiteY1792" fmla="*/ 191247 h 506956"/>
              <a:gd name="connsiteX1793" fmla="*/ 446979 w 506956"/>
              <a:gd name="connsiteY1793" fmla="*/ 184555 h 506956"/>
              <a:gd name="connsiteX1794" fmla="*/ 472779 w 506956"/>
              <a:gd name="connsiteY1794" fmla="*/ 184555 h 506956"/>
              <a:gd name="connsiteX1795" fmla="*/ 468563 w 506956"/>
              <a:gd name="connsiteY1795" fmla="*/ 191247 h 506956"/>
              <a:gd name="connsiteX1796" fmla="*/ 464401 w 506956"/>
              <a:gd name="connsiteY1796" fmla="*/ 191247 h 506956"/>
              <a:gd name="connsiteX1797" fmla="*/ 470712 w 506956"/>
              <a:gd name="connsiteY1797" fmla="*/ 181400 h 506956"/>
              <a:gd name="connsiteX1798" fmla="*/ 464809 w 506956"/>
              <a:gd name="connsiteY1798" fmla="*/ 172206 h 506956"/>
              <a:gd name="connsiteX1799" fmla="*/ 468971 w 506956"/>
              <a:gd name="connsiteY1799" fmla="*/ 172206 h 506956"/>
              <a:gd name="connsiteX1800" fmla="*/ 472779 w 506956"/>
              <a:gd name="connsiteY1800" fmla="*/ 178190 h 506956"/>
              <a:gd name="connsiteX1801" fmla="*/ 476587 w 506956"/>
              <a:gd name="connsiteY1801" fmla="*/ 172206 h 506956"/>
              <a:gd name="connsiteX1802" fmla="*/ 480749 w 506956"/>
              <a:gd name="connsiteY1802" fmla="*/ 172206 h 506956"/>
              <a:gd name="connsiteX1803" fmla="*/ 474846 w 506956"/>
              <a:gd name="connsiteY1803" fmla="*/ 181400 h 506956"/>
              <a:gd name="connsiteX1804" fmla="*/ 481157 w 506956"/>
              <a:gd name="connsiteY1804" fmla="*/ 191247 h 506956"/>
              <a:gd name="connsiteX1805" fmla="*/ 476995 w 506956"/>
              <a:gd name="connsiteY1805" fmla="*/ 191247 h 506956"/>
              <a:gd name="connsiteX1806" fmla="*/ 472779 w 506956"/>
              <a:gd name="connsiteY1806" fmla="*/ 184555 h 506956"/>
              <a:gd name="connsiteX1807" fmla="*/ 498579 w 506956"/>
              <a:gd name="connsiteY1807" fmla="*/ 184555 h 506956"/>
              <a:gd name="connsiteX1808" fmla="*/ 494363 w 506956"/>
              <a:gd name="connsiteY1808" fmla="*/ 191247 h 506956"/>
              <a:gd name="connsiteX1809" fmla="*/ 490201 w 506956"/>
              <a:gd name="connsiteY1809" fmla="*/ 191247 h 506956"/>
              <a:gd name="connsiteX1810" fmla="*/ 496512 w 506956"/>
              <a:gd name="connsiteY1810" fmla="*/ 181400 h 506956"/>
              <a:gd name="connsiteX1811" fmla="*/ 490609 w 506956"/>
              <a:gd name="connsiteY1811" fmla="*/ 172206 h 506956"/>
              <a:gd name="connsiteX1812" fmla="*/ 494771 w 506956"/>
              <a:gd name="connsiteY1812" fmla="*/ 172206 h 506956"/>
              <a:gd name="connsiteX1813" fmla="*/ 498579 w 506956"/>
              <a:gd name="connsiteY1813" fmla="*/ 178190 h 506956"/>
              <a:gd name="connsiteX1814" fmla="*/ 502387 w 506956"/>
              <a:gd name="connsiteY1814" fmla="*/ 172206 h 506956"/>
              <a:gd name="connsiteX1815" fmla="*/ 506549 w 506956"/>
              <a:gd name="connsiteY1815" fmla="*/ 172206 h 506956"/>
              <a:gd name="connsiteX1816" fmla="*/ 500646 w 506956"/>
              <a:gd name="connsiteY1816" fmla="*/ 181400 h 506956"/>
              <a:gd name="connsiteX1817" fmla="*/ 506957 w 506956"/>
              <a:gd name="connsiteY1817" fmla="*/ 191247 h 506956"/>
              <a:gd name="connsiteX1818" fmla="*/ 502795 w 506956"/>
              <a:gd name="connsiteY1818" fmla="*/ 191247 h 506956"/>
              <a:gd name="connsiteX1819" fmla="*/ 498579 w 506956"/>
              <a:gd name="connsiteY1819" fmla="*/ 184555 h 506956"/>
              <a:gd name="connsiteX1820" fmla="*/ 8378 w 506956"/>
              <a:gd name="connsiteY1820" fmla="*/ 213256 h 506956"/>
              <a:gd name="connsiteX1821" fmla="*/ 4162 w 506956"/>
              <a:gd name="connsiteY1821" fmla="*/ 219947 h 506956"/>
              <a:gd name="connsiteX1822" fmla="*/ 0 w 506956"/>
              <a:gd name="connsiteY1822" fmla="*/ 219947 h 506956"/>
              <a:gd name="connsiteX1823" fmla="*/ 6310 w 506956"/>
              <a:gd name="connsiteY1823" fmla="*/ 210100 h 506956"/>
              <a:gd name="connsiteX1824" fmla="*/ 408 w 506956"/>
              <a:gd name="connsiteY1824" fmla="*/ 200907 h 506956"/>
              <a:gd name="connsiteX1825" fmla="*/ 4570 w 506956"/>
              <a:gd name="connsiteY1825" fmla="*/ 200907 h 506956"/>
              <a:gd name="connsiteX1826" fmla="*/ 8378 w 506956"/>
              <a:gd name="connsiteY1826" fmla="*/ 206891 h 506956"/>
              <a:gd name="connsiteX1827" fmla="*/ 12186 w 506956"/>
              <a:gd name="connsiteY1827" fmla="*/ 200907 h 506956"/>
              <a:gd name="connsiteX1828" fmla="*/ 16347 w 506956"/>
              <a:gd name="connsiteY1828" fmla="*/ 200907 h 506956"/>
              <a:gd name="connsiteX1829" fmla="*/ 10445 w 506956"/>
              <a:gd name="connsiteY1829" fmla="*/ 210100 h 506956"/>
              <a:gd name="connsiteX1830" fmla="*/ 16755 w 506956"/>
              <a:gd name="connsiteY1830" fmla="*/ 219947 h 506956"/>
              <a:gd name="connsiteX1831" fmla="*/ 12594 w 506956"/>
              <a:gd name="connsiteY1831" fmla="*/ 219947 h 506956"/>
              <a:gd name="connsiteX1832" fmla="*/ 8378 w 506956"/>
              <a:gd name="connsiteY1832" fmla="*/ 213256 h 506956"/>
              <a:gd name="connsiteX1833" fmla="*/ 34178 w 506956"/>
              <a:gd name="connsiteY1833" fmla="*/ 213256 h 506956"/>
              <a:gd name="connsiteX1834" fmla="*/ 29962 w 506956"/>
              <a:gd name="connsiteY1834" fmla="*/ 219947 h 506956"/>
              <a:gd name="connsiteX1835" fmla="*/ 25800 w 506956"/>
              <a:gd name="connsiteY1835" fmla="*/ 219947 h 506956"/>
              <a:gd name="connsiteX1836" fmla="*/ 32110 w 506956"/>
              <a:gd name="connsiteY1836" fmla="*/ 210100 h 506956"/>
              <a:gd name="connsiteX1837" fmla="*/ 26208 w 506956"/>
              <a:gd name="connsiteY1837" fmla="*/ 200907 h 506956"/>
              <a:gd name="connsiteX1838" fmla="*/ 30370 w 506956"/>
              <a:gd name="connsiteY1838" fmla="*/ 200907 h 506956"/>
              <a:gd name="connsiteX1839" fmla="*/ 34178 w 506956"/>
              <a:gd name="connsiteY1839" fmla="*/ 206891 h 506956"/>
              <a:gd name="connsiteX1840" fmla="*/ 37986 w 506956"/>
              <a:gd name="connsiteY1840" fmla="*/ 200907 h 506956"/>
              <a:gd name="connsiteX1841" fmla="*/ 42147 w 506956"/>
              <a:gd name="connsiteY1841" fmla="*/ 200907 h 506956"/>
              <a:gd name="connsiteX1842" fmla="*/ 36245 w 506956"/>
              <a:gd name="connsiteY1842" fmla="*/ 210100 h 506956"/>
              <a:gd name="connsiteX1843" fmla="*/ 42555 w 506956"/>
              <a:gd name="connsiteY1843" fmla="*/ 219947 h 506956"/>
              <a:gd name="connsiteX1844" fmla="*/ 38394 w 506956"/>
              <a:gd name="connsiteY1844" fmla="*/ 219947 h 506956"/>
              <a:gd name="connsiteX1845" fmla="*/ 34178 w 506956"/>
              <a:gd name="connsiteY1845" fmla="*/ 213256 h 506956"/>
              <a:gd name="connsiteX1846" fmla="*/ 59978 w 506956"/>
              <a:gd name="connsiteY1846" fmla="*/ 213256 h 506956"/>
              <a:gd name="connsiteX1847" fmla="*/ 55762 w 506956"/>
              <a:gd name="connsiteY1847" fmla="*/ 219947 h 506956"/>
              <a:gd name="connsiteX1848" fmla="*/ 51600 w 506956"/>
              <a:gd name="connsiteY1848" fmla="*/ 219947 h 506956"/>
              <a:gd name="connsiteX1849" fmla="*/ 57911 w 506956"/>
              <a:gd name="connsiteY1849" fmla="*/ 210100 h 506956"/>
              <a:gd name="connsiteX1850" fmla="*/ 52008 w 506956"/>
              <a:gd name="connsiteY1850" fmla="*/ 200907 h 506956"/>
              <a:gd name="connsiteX1851" fmla="*/ 56170 w 506956"/>
              <a:gd name="connsiteY1851" fmla="*/ 200907 h 506956"/>
              <a:gd name="connsiteX1852" fmla="*/ 59978 w 506956"/>
              <a:gd name="connsiteY1852" fmla="*/ 206891 h 506956"/>
              <a:gd name="connsiteX1853" fmla="*/ 63786 w 506956"/>
              <a:gd name="connsiteY1853" fmla="*/ 200907 h 506956"/>
              <a:gd name="connsiteX1854" fmla="*/ 67948 w 506956"/>
              <a:gd name="connsiteY1854" fmla="*/ 200907 h 506956"/>
              <a:gd name="connsiteX1855" fmla="*/ 62045 w 506956"/>
              <a:gd name="connsiteY1855" fmla="*/ 210100 h 506956"/>
              <a:gd name="connsiteX1856" fmla="*/ 68356 w 506956"/>
              <a:gd name="connsiteY1856" fmla="*/ 219947 h 506956"/>
              <a:gd name="connsiteX1857" fmla="*/ 64194 w 506956"/>
              <a:gd name="connsiteY1857" fmla="*/ 219947 h 506956"/>
              <a:gd name="connsiteX1858" fmla="*/ 59978 w 506956"/>
              <a:gd name="connsiteY1858" fmla="*/ 213256 h 506956"/>
              <a:gd name="connsiteX1859" fmla="*/ 85778 w 506956"/>
              <a:gd name="connsiteY1859" fmla="*/ 213256 h 506956"/>
              <a:gd name="connsiteX1860" fmla="*/ 81562 w 506956"/>
              <a:gd name="connsiteY1860" fmla="*/ 219947 h 506956"/>
              <a:gd name="connsiteX1861" fmla="*/ 77400 w 506956"/>
              <a:gd name="connsiteY1861" fmla="*/ 219947 h 506956"/>
              <a:gd name="connsiteX1862" fmla="*/ 83711 w 506956"/>
              <a:gd name="connsiteY1862" fmla="*/ 210100 h 506956"/>
              <a:gd name="connsiteX1863" fmla="*/ 77808 w 506956"/>
              <a:gd name="connsiteY1863" fmla="*/ 200907 h 506956"/>
              <a:gd name="connsiteX1864" fmla="*/ 81970 w 506956"/>
              <a:gd name="connsiteY1864" fmla="*/ 200907 h 506956"/>
              <a:gd name="connsiteX1865" fmla="*/ 85778 w 506956"/>
              <a:gd name="connsiteY1865" fmla="*/ 206891 h 506956"/>
              <a:gd name="connsiteX1866" fmla="*/ 89586 w 506956"/>
              <a:gd name="connsiteY1866" fmla="*/ 200907 h 506956"/>
              <a:gd name="connsiteX1867" fmla="*/ 93748 w 506956"/>
              <a:gd name="connsiteY1867" fmla="*/ 200907 h 506956"/>
              <a:gd name="connsiteX1868" fmla="*/ 87845 w 506956"/>
              <a:gd name="connsiteY1868" fmla="*/ 210100 h 506956"/>
              <a:gd name="connsiteX1869" fmla="*/ 94156 w 506956"/>
              <a:gd name="connsiteY1869" fmla="*/ 219947 h 506956"/>
              <a:gd name="connsiteX1870" fmla="*/ 89994 w 506956"/>
              <a:gd name="connsiteY1870" fmla="*/ 219947 h 506956"/>
              <a:gd name="connsiteX1871" fmla="*/ 85778 w 506956"/>
              <a:gd name="connsiteY1871" fmla="*/ 213256 h 506956"/>
              <a:gd name="connsiteX1872" fmla="*/ 111578 w 506956"/>
              <a:gd name="connsiteY1872" fmla="*/ 213256 h 506956"/>
              <a:gd name="connsiteX1873" fmla="*/ 107362 w 506956"/>
              <a:gd name="connsiteY1873" fmla="*/ 219947 h 506956"/>
              <a:gd name="connsiteX1874" fmla="*/ 103200 w 506956"/>
              <a:gd name="connsiteY1874" fmla="*/ 219947 h 506956"/>
              <a:gd name="connsiteX1875" fmla="*/ 109511 w 506956"/>
              <a:gd name="connsiteY1875" fmla="*/ 210100 h 506956"/>
              <a:gd name="connsiteX1876" fmla="*/ 103608 w 506956"/>
              <a:gd name="connsiteY1876" fmla="*/ 200907 h 506956"/>
              <a:gd name="connsiteX1877" fmla="*/ 107770 w 506956"/>
              <a:gd name="connsiteY1877" fmla="*/ 200907 h 506956"/>
              <a:gd name="connsiteX1878" fmla="*/ 111578 w 506956"/>
              <a:gd name="connsiteY1878" fmla="*/ 206891 h 506956"/>
              <a:gd name="connsiteX1879" fmla="*/ 115386 w 506956"/>
              <a:gd name="connsiteY1879" fmla="*/ 200907 h 506956"/>
              <a:gd name="connsiteX1880" fmla="*/ 119548 w 506956"/>
              <a:gd name="connsiteY1880" fmla="*/ 200907 h 506956"/>
              <a:gd name="connsiteX1881" fmla="*/ 113645 w 506956"/>
              <a:gd name="connsiteY1881" fmla="*/ 210100 h 506956"/>
              <a:gd name="connsiteX1882" fmla="*/ 119956 w 506956"/>
              <a:gd name="connsiteY1882" fmla="*/ 219947 h 506956"/>
              <a:gd name="connsiteX1883" fmla="*/ 115794 w 506956"/>
              <a:gd name="connsiteY1883" fmla="*/ 219947 h 506956"/>
              <a:gd name="connsiteX1884" fmla="*/ 111578 w 506956"/>
              <a:gd name="connsiteY1884" fmla="*/ 213256 h 506956"/>
              <a:gd name="connsiteX1885" fmla="*/ 137378 w 506956"/>
              <a:gd name="connsiteY1885" fmla="*/ 213256 h 506956"/>
              <a:gd name="connsiteX1886" fmla="*/ 133162 w 506956"/>
              <a:gd name="connsiteY1886" fmla="*/ 219947 h 506956"/>
              <a:gd name="connsiteX1887" fmla="*/ 129000 w 506956"/>
              <a:gd name="connsiteY1887" fmla="*/ 219947 h 506956"/>
              <a:gd name="connsiteX1888" fmla="*/ 135311 w 506956"/>
              <a:gd name="connsiteY1888" fmla="*/ 210100 h 506956"/>
              <a:gd name="connsiteX1889" fmla="*/ 129408 w 506956"/>
              <a:gd name="connsiteY1889" fmla="*/ 200907 h 506956"/>
              <a:gd name="connsiteX1890" fmla="*/ 133570 w 506956"/>
              <a:gd name="connsiteY1890" fmla="*/ 200907 h 506956"/>
              <a:gd name="connsiteX1891" fmla="*/ 137378 w 506956"/>
              <a:gd name="connsiteY1891" fmla="*/ 206891 h 506956"/>
              <a:gd name="connsiteX1892" fmla="*/ 141186 w 506956"/>
              <a:gd name="connsiteY1892" fmla="*/ 200907 h 506956"/>
              <a:gd name="connsiteX1893" fmla="*/ 145348 w 506956"/>
              <a:gd name="connsiteY1893" fmla="*/ 200907 h 506956"/>
              <a:gd name="connsiteX1894" fmla="*/ 139445 w 506956"/>
              <a:gd name="connsiteY1894" fmla="*/ 210100 h 506956"/>
              <a:gd name="connsiteX1895" fmla="*/ 145756 w 506956"/>
              <a:gd name="connsiteY1895" fmla="*/ 219947 h 506956"/>
              <a:gd name="connsiteX1896" fmla="*/ 141594 w 506956"/>
              <a:gd name="connsiteY1896" fmla="*/ 219947 h 506956"/>
              <a:gd name="connsiteX1897" fmla="*/ 137378 w 506956"/>
              <a:gd name="connsiteY1897" fmla="*/ 213256 h 506956"/>
              <a:gd name="connsiteX1898" fmla="*/ 163178 w 506956"/>
              <a:gd name="connsiteY1898" fmla="*/ 213256 h 506956"/>
              <a:gd name="connsiteX1899" fmla="*/ 158962 w 506956"/>
              <a:gd name="connsiteY1899" fmla="*/ 219947 h 506956"/>
              <a:gd name="connsiteX1900" fmla="*/ 154800 w 506956"/>
              <a:gd name="connsiteY1900" fmla="*/ 219947 h 506956"/>
              <a:gd name="connsiteX1901" fmla="*/ 161111 w 506956"/>
              <a:gd name="connsiteY1901" fmla="*/ 210100 h 506956"/>
              <a:gd name="connsiteX1902" fmla="*/ 155208 w 506956"/>
              <a:gd name="connsiteY1902" fmla="*/ 200907 h 506956"/>
              <a:gd name="connsiteX1903" fmla="*/ 159370 w 506956"/>
              <a:gd name="connsiteY1903" fmla="*/ 200907 h 506956"/>
              <a:gd name="connsiteX1904" fmla="*/ 163178 w 506956"/>
              <a:gd name="connsiteY1904" fmla="*/ 206891 h 506956"/>
              <a:gd name="connsiteX1905" fmla="*/ 166986 w 506956"/>
              <a:gd name="connsiteY1905" fmla="*/ 200907 h 506956"/>
              <a:gd name="connsiteX1906" fmla="*/ 171148 w 506956"/>
              <a:gd name="connsiteY1906" fmla="*/ 200907 h 506956"/>
              <a:gd name="connsiteX1907" fmla="*/ 165245 w 506956"/>
              <a:gd name="connsiteY1907" fmla="*/ 210100 h 506956"/>
              <a:gd name="connsiteX1908" fmla="*/ 171556 w 506956"/>
              <a:gd name="connsiteY1908" fmla="*/ 219947 h 506956"/>
              <a:gd name="connsiteX1909" fmla="*/ 167394 w 506956"/>
              <a:gd name="connsiteY1909" fmla="*/ 219947 h 506956"/>
              <a:gd name="connsiteX1910" fmla="*/ 163178 w 506956"/>
              <a:gd name="connsiteY1910" fmla="*/ 213256 h 506956"/>
              <a:gd name="connsiteX1911" fmla="*/ 188978 w 506956"/>
              <a:gd name="connsiteY1911" fmla="*/ 213256 h 506956"/>
              <a:gd name="connsiteX1912" fmla="*/ 184762 w 506956"/>
              <a:gd name="connsiteY1912" fmla="*/ 219947 h 506956"/>
              <a:gd name="connsiteX1913" fmla="*/ 180601 w 506956"/>
              <a:gd name="connsiteY1913" fmla="*/ 219947 h 506956"/>
              <a:gd name="connsiteX1914" fmla="*/ 186911 w 506956"/>
              <a:gd name="connsiteY1914" fmla="*/ 210100 h 506956"/>
              <a:gd name="connsiteX1915" fmla="*/ 181009 w 506956"/>
              <a:gd name="connsiteY1915" fmla="*/ 200907 h 506956"/>
              <a:gd name="connsiteX1916" fmla="*/ 185170 w 506956"/>
              <a:gd name="connsiteY1916" fmla="*/ 200907 h 506956"/>
              <a:gd name="connsiteX1917" fmla="*/ 188978 w 506956"/>
              <a:gd name="connsiteY1917" fmla="*/ 206891 h 506956"/>
              <a:gd name="connsiteX1918" fmla="*/ 192786 w 506956"/>
              <a:gd name="connsiteY1918" fmla="*/ 200907 h 506956"/>
              <a:gd name="connsiteX1919" fmla="*/ 196948 w 506956"/>
              <a:gd name="connsiteY1919" fmla="*/ 200907 h 506956"/>
              <a:gd name="connsiteX1920" fmla="*/ 191045 w 506956"/>
              <a:gd name="connsiteY1920" fmla="*/ 210100 h 506956"/>
              <a:gd name="connsiteX1921" fmla="*/ 197356 w 506956"/>
              <a:gd name="connsiteY1921" fmla="*/ 219947 h 506956"/>
              <a:gd name="connsiteX1922" fmla="*/ 193194 w 506956"/>
              <a:gd name="connsiteY1922" fmla="*/ 219947 h 506956"/>
              <a:gd name="connsiteX1923" fmla="*/ 188978 w 506956"/>
              <a:gd name="connsiteY1923" fmla="*/ 213256 h 506956"/>
              <a:gd name="connsiteX1924" fmla="*/ 214778 w 506956"/>
              <a:gd name="connsiteY1924" fmla="*/ 213256 h 506956"/>
              <a:gd name="connsiteX1925" fmla="*/ 210562 w 506956"/>
              <a:gd name="connsiteY1925" fmla="*/ 219947 h 506956"/>
              <a:gd name="connsiteX1926" fmla="*/ 206401 w 506956"/>
              <a:gd name="connsiteY1926" fmla="*/ 219947 h 506956"/>
              <a:gd name="connsiteX1927" fmla="*/ 212711 w 506956"/>
              <a:gd name="connsiteY1927" fmla="*/ 210100 h 506956"/>
              <a:gd name="connsiteX1928" fmla="*/ 206809 w 506956"/>
              <a:gd name="connsiteY1928" fmla="*/ 200907 h 506956"/>
              <a:gd name="connsiteX1929" fmla="*/ 210970 w 506956"/>
              <a:gd name="connsiteY1929" fmla="*/ 200907 h 506956"/>
              <a:gd name="connsiteX1930" fmla="*/ 214778 w 506956"/>
              <a:gd name="connsiteY1930" fmla="*/ 206891 h 506956"/>
              <a:gd name="connsiteX1931" fmla="*/ 218586 w 506956"/>
              <a:gd name="connsiteY1931" fmla="*/ 200907 h 506956"/>
              <a:gd name="connsiteX1932" fmla="*/ 222748 w 506956"/>
              <a:gd name="connsiteY1932" fmla="*/ 200907 h 506956"/>
              <a:gd name="connsiteX1933" fmla="*/ 216846 w 506956"/>
              <a:gd name="connsiteY1933" fmla="*/ 210100 h 506956"/>
              <a:gd name="connsiteX1934" fmla="*/ 223156 w 506956"/>
              <a:gd name="connsiteY1934" fmla="*/ 219947 h 506956"/>
              <a:gd name="connsiteX1935" fmla="*/ 218994 w 506956"/>
              <a:gd name="connsiteY1935" fmla="*/ 219947 h 506956"/>
              <a:gd name="connsiteX1936" fmla="*/ 214778 w 506956"/>
              <a:gd name="connsiteY1936" fmla="*/ 213256 h 506956"/>
              <a:gd name="connsiteX1937" fmla="*/ 240578 w 506956"/>
              <a:gd name="connsiteY1937" fmla="*/ 213256 h 506956"/>
              <a:gd name="connsiteX1938" fmla="*/ 236362 w 506956"/>
              <a:gd name="connsiteY1938" fmla="*/ 219947 h 506956"/>
              <a:gd name="connsiteX1939" fmla="*/ 232201 w 506956"/>
              <a:gd name="connsiteY1939" fmla="*/ 219947 h 506956"/>
              <a:gd name="connsiteX1940" fmla="*/ 238511 w 506956"/>
              <a:gd name="connsiteY1940" fmla="*/ 210100 h 506956"/>
              <a:gd name="connsiteX1941" fmla="*/ 232609 w 506956"/>
              <a:gd name="connsiteY1941" fmla="*/ 200907 h 506956"/>
              <a:gd name="connsiteX1942" fmla="*/ 236770 w 506956"/>
              <a:gd name="connsiteY1942" fmla="*/ 200907 h 506956"/>
              <a:gd name="connsiteX1943" fmla="*/ 240578 w 506956"/>
              <a:gd name="connsiteY1943" fmla="*/ 206891 h 506956"/>
              <a:gd name="connsiteX1944" fmla="*/ 244386 w 506956"/>
              <a:gd name="connsiteY1944" fmla="*/ 200907 h 506956"/>
              <a:gd name="connsiteX1945" fmla="*/ 248548 w 506956"/>
              <a:gd name="connsiteY1945" fmla="*/ 200907 h 506956"/>
              <a:gd name="connsiteX1946" fmla="*/ 242646 w 506956"/>
              <a:gd name="connsiteY1946" fmla="*/ 210100 h 506956"/>
              <a:gd name="connsiteX1947" fmla="*/ 248956 w 506956"/>
              <a:gd name="connsiteY1947" fmla="*/ 219947 h 506956"/>
              <a:gd name="connsiteX1948" fmla="*/ 244794 w 506956"/>
              <a:gd name="connsiteY1948" fmla="*/ 219947 h 506956"/>
              <a:gd name="connsiteX1949" fmla="*/ 240578 w 506956"/>
              <a:gd name="connsiteY1949" fmla="*/ 213256 h 506956"/>
              <a:gd name="connsiteX1950" fmla="*/ 266378 w 506956"/>
              <a:gd name="connsiteY1950" fmla="*/ 213256 h 506956"/>
              <a:gd name="connsiteX1951" fmla="*/ 262162 w 506956"/>
              <a:gd name="connsiteY1951" fmla="*/ 219947 h 506956"/>
              <a:gd name="connsiteX1952" fmla="*/ 258001 w 506956"/>
              <a:gd name="connsiteY1952" fmla="*/ 219947 h 506956"/>
              <a:gd name="connsiteX1953" fmla="*/ 264311 w 506956"/>
              <a:gd name="connsiteY1953" fmla="*/ 210100 h 506956"/>
              <a:gd name="connsiteX1954" fmla="*/ 258409 w 506956"/>
              <a:gd name="connsiteY1954" fmla="*/ 200907 h 506956"/>
              <a:gd name="connsiteX1955" fmla="*/ 262570 w 506956"/>
              <a:gd name="connsiteY1955" fmla="*/ 200907 h 506956"/>
              <a:gd name="connsiteX1956" fmla="*/ 266378 w 506956"/>
              <a:gd name="connsiteY1956" fmla="*/ 206891 h 506956"/>
              <a:gd name="connsiteX1957" fmla="*/ 270187 w 506956"/>
              <a:gd name="connsiteY1957" fmla="*/ 200907 h 506956"/>
              <a:gd name="connsiteX1958" fmla="*/ 274348 w 506956"/>
              <a:gd name="connsiteY1958" fmla="*/ 200907 h 506956"/>
              <a:gd name="connsiteX1959" fmla="*/ 268446 w 506956"/>
              <a:gd name="connsiteY1959" fmla="*/ 210100 h 506956"/>
              <a:gd name="connsiteX1960" fmla="*/ 274756 w 506956"/>
              <a:gd name="connsiteY1960" fmla="*/ 219947 h 506956"/>
              <a:gd name="connsiteX1961" fmla="*/ 270595 w 506956"/>
              <a:gd name="connsiteY1961" fmla="*/ 219947 h 506956"/>
              <a:gd name="connsiteX1962" fmla="*/ 266378 w 506956"/>
              <a:gd name="connsiteY1962" fmla="*/ 213256 h 506956"/>
              <a:gd name="connsiteX1963" fmla="*/ 292179 w 506956"/>
              <a:gd name="connsiteY1963" fmla="*/ 213256 h 506956"/>
              <a:gd name="connsiteX1964" fmla="*/ 287962 w 506956"/>
              <a:gd name="connsiteY1964" fmla="*/ 219947 h 506956"/>
              <a:gd name="connsiteX1965" fmla="*/ 283801 w 506956"/>
              <a:gd name="connsiteY1965" fmla="*/ 219947 h 506956"/>
              <a:gd name="connsiteX1966" fmla="*/ 290111 w 506956"/>
              <a:gd name="connsiteY1966" fmla="*/ 210100 h 506956"/>
              <a:gd name="connsiteX1967" fmla="*/ 284209 w 506956"/>
              <a:gd name="connsiteY1967" fmla="*/ 200907 h 506956"/>
              <a:gd name="connsiteX1968" fmla="*/ 288370 w 506956"/>
              <a:gd name="connsiteY1968" fmla="*/ 200907 h 506956"/>
              <a:gd name="connsiteX1969" fmla="*/ 292179 w 506956"/>
              <a:gd name="connsiteY1969" fmla="*/ 206891 h 506956"/>
              <a:gd name="connsiteX1970" fmla="*/ 295987 w 506956"/>
              <a:gd name="connsiteY1970" fmla="*/ 200907 h 506956"/>
              <a:gd name="connsiteX1971" fmla="*/ 300148 w 506956"/>
              <a:gd name="connsiteY1971" fmla="*/ 200907 h 506956"/>
              <a:gd name="connsiteX1972" fmla="*/ 294246 w 506956"/>
              <a:gd name="connsiteY1972" fmla="*/ 210100 h 506956"/>
              <a:gd name="connsiteX1973" fmla="*/ 300556 w 506956"/>
              <a:gd name="connsiteY1973" fmla="*/ 219947 h 506956"/>
              <a:gd name="connsiteX1974" fmla="*/ 296395 w 506956"/>
              <a:gd name="connsiteY1974" fmla="*/ 219947 h 506956"/>
              <a:gd name="connsiteX1975" fmla="*/ 292179 w 506956"/>
              <a:gd name="connsiteY1975" fmla="*/ 213256 h 506956"/>
              <a:gd name="connsiteX1976" fmla="*/ 317979 w 506956"/>
              <a:gd name="connsiteY1976" fmla="*/ 213256 h 506956"/>
              <a:gd name="connsiteX1977" fmla="*/ 313762 w 506956"/>
              <a:gd name="connsiteY1977" fmla="*/ 219947 h 506956"/>
              <a:gd name="connsiteX1978" fmla="*/ 309601 w 506956"/>
              <a:gd name="connsiteY1978" fmla="*/ 219947 h 506956"/>
              <a:gd name="connsiteX1979" fmla="*/ 315911 w 506956"/>
              <a:gd name="connsiteY1979" fmla="*/ 210100 h 506956"/>
              <a:gd name="connsiteX1980" fmla="*/ 310009 w 506956"/>
              <a:gd name="connsiteY1980" fmla="*/ 200907 h 506956"/>
              <a:gd name="connsiteX1981" fmla="*/ 314170 w 506956"/>
              <a:gd name="connsiteY1981" fmla="*/ 200907 h 506956"/>
              <a:gd name="connsiteX1982" fmla="*/ 317979 w 506956"/>
              <a:gd name="connsiteY1982" fmla="*/ 206891 h 506956"/>
              <a:gd name="connsiteX1983" fmla="*/ 321787 w 506956"/>
              <a:gd name="connsiteY1983" fmla="*/ 200907 h 506956"/>
              <a:gd name="connsiteX1984" fmla="*/ 325948 w 506956"/>
              <a:gd name="connsiteY1984" fmla="*/ 200907 h 506956"/>
              <a:gd name="connsiteX1985" fmla="*/ 320046 w 506956"/>
              <a:gd name="connsiteY1985" fmla="*/ 210100 h 506956"/>
              <a:gd name="connsiteX1986" fmla="*/ 326356 w 506956"/>
              <a:gd name="connsiteY1986" fmla="*/ 219947 h 506956"/>
              <a:gd name="connsiteX1987" fmla="*/ 322195 w 506956"/>
              <a:gd name="connsiteY1987" fmla="*/ 219947 h 506956"/>
              <a:gd name="connsiteX1988" fmla="*/ 317979 w 506956"/>
              <a:gd name="connsiteY1988" fmla="*/ 213256 h 506956"/>
              <a:gd name="connsiteX1989" fmla="*/ 343779 w 506956"/>
              <a:gd name="connsiteY1989" fmla="*/ 213256 h 506956"/>
              <a:gd name="connsiteX1990" fmla="*/ 339563 w 506956"/>
              <a:gd name="connsiteY1990" fmla="*/ 219947 h 506956"/>
              <a:gd name="connsiteX1991" fmla="*/ 335401 w 506956"/>
              <a:gd name="connsiteY1991" fmla="*/ 219947 h 506956"/>
              <a:gd name="connsiteX1992" fmla="*/ 341711 w 506956"/>
              <a:gd name="connsiteY1992" fmla="*/ 210100 h 506956"/>
              <a:gd name="connsiteX1993" fmla="*/ 335809 w 506956"/>
              <a:gd name="connsiteY1993" fmla="*/ 200907 h 506956"/>
              <a:gd name="connsiteX1994" fmla="*/ 339971 w 506956"/>
              <a:gd name="connsiteY1994" fmla="*/ 200907 h 506956"/>
              <a:gd name="connsiteX1995" fmla="*/ 343779 w 506956"/>
              <a:gd name="connsiteY1995" fmla="*/ 206891 h 506956"/>
              <a:gd name="connsiteX1996" fmla="*/ 347587 w 506956"/>
              <a:gd name="connsiteY1996" fmla="*/ 200907 h 506956"/>
              <a:gd name="connsiteX1997" fmla="*/ 351748 w 506956"/>
              <a:gd name="connsiteY1997" fmla="*/ 200907 h 506956"/>
              <a:gd name="connsiteX1998" fmla="*/ 345846 w 506956"/>
              <a:gd name="connsiteY1998" fmla="*/ 210100 h 506956"/>
              <a:gd name="connsiteX1999" fmla="*/ 352156 w 506956"/>
              <a:gd name="connsiteY1999" fmla="*/ 219947 h 506956"/>
              <a:gd name="connsiteX2000" fmla="*/ 347995 w 506956"/>
              <a:gd name="connsiteY2000" fmla="*/ 219947 h 506956"/>
              <a:gd name="connsiteX2001" fmla="*/ 343779 w 506956"/>
              <a:gd name="connsiteY2001" fmla="*/ 213256 h 506956"/>
              <a:gd name="connsiteX2002" fmla="*/ 369579 w 506956"/>
              <a:gd name="connsiteY2002" fmla="*/ 213256 h 506956"/>
              <a:gd name="connsiteX2003" fmla="*/ 365363 w 506956"/>
              <a:gd name="connsiteY2003" fmla="*/ 219947 h 506956"/>
              <a:gd name="connsiteX2004" fmla="*/ 361201 w 506956"/>
              <a:gd name="connsiteY2004" fmla="*/ 219947 h 506956"/>
              <a:gd name="connsiteX2005" fmla="*/ 367511 w 506956"/>
              <a:gd name="connsiteY2005" fmla="*/ 210100 h 506956"/>
              <a:gd name="connsiteX2006" fmla="*/ 361609 w 506956"/>
              <a:gd name="connsiteY2006" fmla="*/ 200907 h 506956"/>
              <a:gd name="connsiteX2007" fmla="*/ 365771 w 506956"/>
              <a:gd name="connsiteY2007" fmla="*/ 200907 h 506956"/>
              <a:gd name="connsiteX2008" fmla="*/ 369579 w 506956"/>
              <a:gd name="connsiteY2008" fmla="*/ 206891 h 506956"/>
              <a:gd name="connsiteX2009" fmla="*/ 373387 w 506956"/>
              <a:gd name="connsiteY2009" fmla="*/ 200907 h 506956"/>
              <a:gd name="connsiteX2010" fmla="*/ 377548 w 506956"/>
              <a:gd name="connsiteY2010" fmla="*/ 200907 h 506956"/>
              <a:gd name="connsiteX2011" fmla="*/ 371646 w 506956"/>
              <a:gd name="connsiteY2011" fmla="*/ 210100 h 506956"/>
              <a:gd name="connsiteX2012" fmla="*/ 377956 w 506956"/>
              <a:gd name="connsiteY2012" fmla="*/ 219947 h 506956"/>
              <a:gd name="connsiteX2013" fmla="*/ 373795 w 506956"/>
              <a:gd name="connsiteY2013" fmla="*/ 219947 h 506956"/>
              <a:gd name="connsiteX2014" fmla="*/ 369579 w 506956"/>
              <a:gd name="connsiteY2014" fmla="*/ 213256 h 506956"/>
              <a:gd name="connsiteX2015" fmla="*/ 395379 w 506956"/>
              <a:gd name="connsiteY2015" fmla="*/ 213256 h 506956"/>
              <a:gd name="connsiteX2016" fmla="*/ 391163 w 506956"/>
              <a:gd name="connsiteY2016" fmla="*/ 219947 h 506956"/>
              <a:gd name="connsiteX2017" fmla="*/ 387001 w 506956"/>
              <a:gd name="connsiteY2017" fmla="*/ 219947 h 506956"/>
              <a:gd name="connsiteX2018" fmla="*/ 393312 w 506956"/>
              <a:gd name="connsiteY2018" fmla="*/ 210100 h 506956"/>
              <a:gd name="connsiteX2019" fmla="*/ 387409 w 506956"/>
              <a:gd name="connsiteY2019" fmla="*/ 200907 h 506956"/>
              <a:gd name="connsiteX2020" fmla="*/ 391571 w 506956"/>
              <a:gd name="connsiteY2020" fmla="*/ 200907 h 506956"/>
              <a:gd name="connsiteX2021" fmla="*/ 395379 w 506956"/>
              <a:gd name="connsiteY2021" fmla="*/ 206891 h 506956"/>
              <a:gd name="connsiteX2022" fmla="*/ 399187 w 506956"/>
              <a:gd name="connsiteY2022" fmla="*/ 200907 h 506956"/>
              <a:gd name="connsiteX2023" fmla="*/ 403348 w 506956"/>
              <a:gd name="connsiteY2023" fmla="*/ 200907 h 506956"/>
              <a:gd name="connsiteX2024" fmla="*/ 397446 w 506956"/>
              <a:gd name="connsiteY2024" fmla="*/ 210100 h 506956"/>
              <a:gd name="connsiteX2025" fmla="*/ 403756 w 506956"/>
              <a:gd name="connsiteY2025" fmla="*/ 219947 h 506956"/>
              <a:gd name="connsiteX2026" fmla="*/ 399595 w 506956"/>
              <a:gd name="connsiteY2026" fmla="*/ 219947 h 506956"/>
              <a:gd name="connsiteX2027" fmla="*/ 395379 w 506956"/>
              <a:gd name="connsiteY2027" fmla="*/ 213256 h 506956"/>
              <a:gd name="connsiteX2028" fmla="*/ 421179 w 506956"/>
              <a:gd name="connsiteY2028" fmla="*/ 213256 h 506956"/>
              <a:gd name="connsiteX2029" fmla="*/ 416963 w 506956"/>
              <a:gd name="connsiteY2029" fmla="*/ 219947 h 506956"/>
              <a:gd name="connsiteX2030" fmla="*/ 412801 w 506956"/>
              <a:gd name="connsiteY2030" fmla="*/ 219947 h 506956"/>
              <a:gd name="connsiteX2031" fmla="*/ 419112 w 506956"/>
              <a:gd name="connsiteY2031" fmla="*/ 210100 h 506956"/>
              <a:gd name="connsiteX2032" fmla="*/ 413209 w 506956"/>
              <a:gd name="connsiteY2032" fmla="*/ 200907 h 506956"/>
              <a:gd name="connsiteX2033" fmla="*/ 417371 w 506956"/>
              <a:gd name="connsiteY2033" fmla="*/ 200907 h 506956"/>
              <a:gd name="connsiteX2034" fmla="*/ 421179 w 506956"/>
              <a:gd name="connsiteY2034" fmla="*/ 206891 h 506956"/>
              <a:gd name="connsiteX2035" fmla="*/ 424987 w 506956"/>
              <a:gd name="connsiteY2035" fmla="*/ 200907 h 506956"/>
              <a:gd name="connsiteX2036" fmla="*/ 429149 w 506956"/>
              <a:gd name="connsiteY2036" fmla="*/ 200907 h 506956"/>
              <a:gd name="connsiteX2037" fmla="*/ 423246 w 506956"/>
              <a:gd name="connsiteY2037" fmla="*/ 210100 h 506956"/>
              <a:gd name="connsiteX2038" fmla="*/ 429557 w 506956"/>
              <a:gd name="connsiteY2038" fmla="*/ 219947 h 506956"/>
              <a:gd name="connsiteX2039" fmla="*/ 425395 w 506956"/>
              <a:gd name="connsiteY2039" fmla="*/ 219947 h 506956"/>
              <a:gd name="connsiteX2040" fmla="*/ 421179 w 506956"/>
              <a:gd name="connsiteY2040" fmla="*/ 213256 h 506956"/>
              <a:gd name="connsiteX2041" fmla="*/ 446979 w 506956"/>
              <a:gd name="connsiteY2041" fmla="*/ 213256 h 506956"/>
              <a:gd name="connsiteX2042" fmla="*/ 442763 w 506956"/>
              <a:gd name="connsiteY2042" fmla="*/ 219947 h 506956"/>
              <a:gd name="connsiteX2043" fmla="*/ 438601 w 506956"/>
              <a:gd name="connsiteY2043" fmla="*/ 219947 h 506956"/>
              <a:gd name="connsiteX2044" fmla="*/ 444912 w 506956"/>
              <a:gd name="connsiteY2044" fmla="*/ 210100 h 506956"/>
              <a:gd name="connsiteX2045" fmla="*/ 439009 w 506956"/>
              <a:gd name="connsiteY2045" fmla="*/ 200907 h 506956"/>
              <a:gd name="connsiteX2046" fmla="*/ 443171 w 506956"/>
              <a:gd name="connsiteY2046" fmla="*/ 200907 h 506956"/>
              <a:gd name="connsiteX2047" fmla="*/ 446979 w 506956"/>
              <a:gd name="connsiteY2047" fmla="*/ 206891 h 506956"/>
              <a:gd name="connsiteX2048" fmla="*/ 450787 w 506956"/>
              <a:gd name="connsiteY2048" fmla="*/ 200907 h 506956"/>
              <a:gd name="connsiteX2049" fmla="*/ 454949 w 506956"/>
              <a:gd name="connsiteY2049" fmla="*/ 200907 h 506956"/>
              <a:gd name="connsiteX2050" fmla="*/ 449046 w 506956"/>
              <a:gd name="connsiteY2050" fmla="*/ 210100 h 506956"/>
              <a:gd name="connsiteX2051" fmla="*/ 455357 w 506956"/>
              <a:gd name="connsiteY2051" fmla="*/ 219947 h 506956"/>
              <a:gd name="connsiteX2052" fmla="*/ 451195 w 506956"/>
              <a:gd name="connsiteY2052" fmla="*/ 219947 h 506956"/>
              <a:gd name="connsiteX2053" fmla="*/ 446979 w 506956"/>
              <a:gd name="connsiteY2053" fmla="*/ 213256 h 506956"/>
              <a:gd name="connsiteX2054" fmla="*/ 472779 w 506956"/>
              <a:gd name="connsiteY2054" fmla="*/ 213256 h 506956"/>
              <a:gd name="connsiteX2055" fmla="*/ 468563 w 506956"/>
              <a:gd name="connsiteY2055" fmla="*/ 219947 h 506956"/>
              <a:gd name="connsiteX2056" fmla="*/ 464401 w 506956"/>
              <a:gd name="connsiteY2056" fmla="*/ 219947 h 506956"/>
              <a:gd name="connsiteX2057" fmla="*/ 470712 w 506956"/>
              <a:gd name="connsiteY2057" fmla="*/ 210100 h 506956"/>
              <a:gd name="connsiteX2058" fmla="*/ 464809 w 506956"/>
              <a:gd name="connsiteY2058" fmla="*/ 200907 h 506956"/>
              <a:gd name="connsiteX2059" fmla="*/ 468971 w 506956"/>
              <a:gd name="connsiteY2059" fmla="*/ 200907 h 506956"/>
              <a:gd name="connsiteX2060" fmla="*/ 472779 w 506956"/>
              <a:gd name="connsiteY2060" fmla="*/ 206891 h 506956"/>
              <a:gd name="connsiteX2061" fmla="*/ 476587 w 506956"/>
              <a:gd name="connsiteY2061" fmla="*/ 200907 h 506956"/>
              <a:gd name="connsiteX2062" fmla="*/ 480749 w 506956"/>
              <a:gd name="connsiteY2062" fmla="*/ 200907 h 506956"/>
              <a:gd name="connsiteX2063" fmla="*/ 474846 w 506956"/>
              <a:gd name="connsiteY2063" fmla="*/ 210100 h 506956"/>
              <a:gd name="connsiteX2064" fmla="*/ 481157 w 506956"/>
              <a:gd name="connsiteY2064" fmla="*/ 219947 h 506956"/>
              <a:gd name="connsiteX2065" fmla="*/ 476995 w 506956"/>
              <a:gd name="connsiteY2065" fmla="*/ 219947 h 506956"/>
              <a:gd name="connsiteX2066" fmla="*/ 472779 w 506956"/>
              <a:gd name="connsiteY2066" fmla="*/ 213256 h 506956"/>
              <a:gd name="connsiteX2067" fmla="*/ 498579 w 506956"/>
              <a:gd name="connsiteY2067" fmla="*/ 213256 h 506956"/>
              <a:gd name="connsiteX2068" fmla="*/ 494363 w 506956"/>
              <a:gd name="connsiteY2068" fmla="*/ 219947 h 506956"/>
              <a:gd name="connsiteX2069" fmla="*/ 490201 w 506956"/>
              <a:gd name="connsiteY2069" fmla="*/ 219947 h 506956"/>
              <a:gd name="connsiteX2070" fmla="*/ 496512 w 506956"/>
              <a:gd name="connsiteY2070" fmla="*/ 210100 h 506956"/>
              <a:gd name="connsiteX2071" fmla="*/ 490609 w 506956"/>
              <a:gd name="connsiteY2071" fmla="*/ 200907 h 506956"/>
              <a:gd name="connsiteX2072" fmla="*/ 494771 w 506956"/>
              <a:gd name="connsiteY2072" fmla="*/ 200907 h 506956"/>
              <a:gd name="connsiteX2073" fmla="*/ 498579 w 506956"/>
              <a:gd name="connsiteY2073" fmla="*/ 206891 h 506956"/>
              <a:gd name="connsiteX2074" fmla="*/ 502387 w 506956"/>
              <a:gd name="connsiteY2074" fmla="*/ 200907 h 506956"/>
              <a:gd name="connsiteX2075" fmla="*/ 506549 w 506956"/>
              <a:gd name="connsiteY2075" fmla="*/ 200907 h 506956"/>
              <a:gd name="connsiteX2076" fmla="*/ 500646 w 506956"/>
              <a:gd name="connsiteY2076" fmla="*/ 210100 h 506956"/>
              <a:gd name="connsiteX2077" fmla="*/ 506957 w 506956"/>
              <a:gd name="connsiteY2077" fmla="*/ 219947 h 506956"/>
              <a:gd name="connsiteX2078" fmla="*/ 502795 w 506956"/>
              <a:gd name="connsiteY2078" fmla="*/ 219947 h 506956"/>
              <a:gd name="connsiteX2079" fmla="*/ 498579 w 506956"/>
              <a:gd name="connsiteY2079" fmla="*/ 213256 h 506956"/>
              <a:gd name="connsiteX2080" fmla="*/ 8378 w 506956"/>
              <a:gd name="connsiteY2080" fmla="*/ 241957 h 506956"/>
              <a:gd name="connsiteX2081" fmla="*/ 4162 w 506956"/>
              <a:gd name="connsiteY2081" fmla="*/ 248648 h 506956"/>
              <a:gd name="connsiteX2082" fmla="*/ 0 w 506956"/>
              <a:gd name="connsiteY2082" fmla="*/ 248648 h 506956"/>
              <a:gd name="connsiteX2083" fmla="*/ 6310 w 506956"/>
              <a:gd name="connsiteY2083" fmla="*/ 238802 h 506956"/>
              <a:gd name="connsiteX2084" fmla="*/ 408 w 506956"/>
              <a:gd name="connsiteY2084" fmla="*/ 229608 h 506956"/>
              <a:gd name="connsiteX2085" fmla="*/ 4570 w 506956"/>
              <a:gd name="connsiteY2085" fmla="*/ 229608 h 506956"/>
              <a:gd name="connsiteX2086" fmla="*/ 8378 w 506956"/>
              <a:gd name="connsiteY2086" fmla="*/ 235592 h 506956"/>
              <a:gd name="connsiteX2087" fmla="*/ 12186 w 506956"/>
              <a:gd name="connsiteY2087" fmla="*/ 229608 h 506956"/>
              <a:gd name="connsiteX2088" fmla="*/ 16347 w 506956"/>
              <a:gd name="connsiteY2088" fmla="*/ 229608 h 506956"/>
              <a:gd name="connsiteX2089" fmla="*/ 10445 w 506956"/>
              <a:gd name="connsiteY2089" fmla="*/ 238802 h 506956"/>
              <a:gd name="connsiteX2090" fmla="*/ 16755 w 506956"/>
              <a:gd name="connsiteY2090" fmla="*/ 248648 h 506956"/>
              <a:gd name="connsiteX2091" fmla="*/ 12594 w 506956"/>
              <a:gd name="connsiteY2091" fmla="*/ 248648 h 506956"/>
              <a:gd name="connsiteX2092" fmla="*/ 8378 w 506956"/>
              <a:gd name="connsiteY2092" fmla="*/ 241957 h 506956"/>
              <a:gd name="connsiteX2093" fmla="*/ 34178 w 506956"/>
              <a:gd name="connsiteY2093" fmla="*/ 241957 h 506956"/>
              <a:gd name="connsiteX2094" fmla="*/ 29962 w 506956"/>
              <a:gd name="connsiteY2094" fmla="*/ 248648 h 506956"/>
              <a:gd name="connsiteX2095" fmla="*/ 25800 w 506956"/>
              <a:gd name="connsiteY2095" fmla="*/ 248648 h 506956"/>
              <a:gd name="connsiteX2096" fmla="*/ 32110 w 506956"/>
              <a:gd name="connsiteY2096" fmla="*/ 238802 h 506956"/>
              <a:gd name="connsiteX2097" fmla="*/ 26208 w 506956"/>
              <a:gd name="connsiteY2097" fmla="*/ 229608 h 506956"/>
              <a:gd name="connsiteX2098" fmla="*/ 30370 w 506956"/>
              <a:gd name="connsiteY2098" fmla="*/ 229608 h 506956"/>
              <a:gd name="connsiteX2099" fmla="*/ 34178 w 506956"/>
              <a:gd name="connsiteY2099" fmla="*/ 235592 h 506956"/>
              <a:gd name="connsiteX2100" fmla="*/ 37986 w 506956"/>
              <a:gd name="connsiteY2100" fmla="*/ 229608 h 506956"/>
              <a:gd name="connsiteX2101" fmla="*/ 42147 w 506956"/>
              <a:gd name="connsiteY2101" fmla="*/ 229608 h 506956"/>
              <a:gd name="connsiteX2102" fmla="*/ 36245 w 506956"/>
              <a:gd name="connsiteY2102" fmla="*/ 238802 h 506956"/>
              <a:gd name="connsiteX2103" fmla="*/ 42555 w 506956"/>
              <a:gd name="connsiteY2103" fmla="*/ 248648 h 506956"/>
              <a:gd name="connsiteX2104" fmla="*/ 38394 w 506956"/>
              <a:gd name="connsiteY2104" fmla="*/ 248648 h 506956"/>
              <a:gd name="connsiteX2105" fmla="*/ 34178 w 506956"/>
              <a:gd name="connsiteY2105" fmla="*/ 241957 h 506956"/>
              <a:gd name="connsiteX2106" fmla="*/ 59978 w 506956"/>
              <a:gd name="connsiteY2106" fmla="*/ 241957 h 506956"/>
              <a:gd name="connsiteX2107" fmla="*/ 55762 w 506956"/>
              <a:gd name="connsiteY2107" fmla="*/ 248648 h 506956"/>
              <a:gd name="connsiteX2108" fmla="*/ 51600 w 506956"/>
              <a:gd name="connsiteY2108" fmla="*/ 248648 h 506956"/>
              <a:gd name="connsiteX2109" fmla="*/ 57911 w 506956"/>
              <a:gd name="connsiteY2109" fmla="*/ 238802 h 506956"/>
              <a:gd name="connsiteX2110" fmla="*/ 52008 w 506956"/>
              <a:gd name="connsiteY2110" fmla="*/ 229608 h 506956"/>
              <a:gd name="connsiteX2111" fmla="*/ 56170 w 506956"/>
              <a:gd name="connsiteY2111" fmla="*/ 229608 h 506956"/>
              <a:gd name="connsiteX2112" fmla="*/ 59978 w 506956"/>
              <a:gd name="connsiteY2112" fmla="*/ 235592 h 506956"/>
              <a:gd name="connsiteX2113" fmla="*/ 63786 w 506956"/>
              <a:gd name="connsiteY2113" fmla="*/ 229608 h 506956"/>
              <a:gd name="connsiteX2114" fmla="*/ 67948 w 506956"/>
              <a:gd name="connsiteY2114" fmla="*/ 229608 h 506956"/>
              <a:gd name="connsiteX2115" fmla="*/ 62045 w 506956"/>
              <a:gd name="connsiteY2115" fmla="*/ 238802 h 506956"/>
              <a:gd name="connsiteX2116" fmla="*/ 68356 w 506956"/>
              <a:gd name="connsiteY2116" fmla="*/ 248648 h 506956"/>
              <a:gd name="connsiteX2117" fmla="*/ 64194 w 506956"/>
              <a:gd name="connsiteY2117" fmla="*/ 248648 h 506956"/>
              <a:gd name="connsiteX2118" fmla="*/ 59978 w 506956"/>
              <a:gd name="connsiteY2118" fmla="*/ 241957 h 506956"/>
              <a:gd name="connsiteX2119" fmla="*/ 85778 w 506956"/>
              <a:gd name="connsiteY2119" fmla="*/ 241957 h 506956"/>
              <a:gd name="connsiteX2120" fmla="*/ 81562 w 506956"/>
              <a:gd name="connsiteY2120" fmla="*/ 248648 h 506956"/>
              <a:gd name="connsiteX2121" fmla="*/ 77400 w 506956"/>
              <a:gd name="connsiteY2121" fmla="*/ 248648 h 506956"/>
              <a:gd name="connsiteX2122" fmla="*/ 83711 w 506956"/>
              <a:gd name="connsiteY2122" fmla="*/ 238802 h 506956"/>
              <a:gd name="connsiteX2123" fmla="*/ 77808 w 506956"/>
              <a:gd name="connsiteY2123" fmla="*/ 229608 h 506956"/>
              <a:gd name="connsiteX2124" fmla="*/ 81970 w 506956"/>
              <a:gd name="connsiteY2124" fmla="*/ 229608 h 506956"/>
              <a:gd name="connsiteX2125" fmla="*/ 85778 w 506956"/>
              <a:gd name="connsiteY2125" fmla="*/ 235592 h 506956"/>
              <a:gd name="connsiteX2126" fmla="*/ 89586 w 506956"/>
              <a:gd name="connsiteY2126" fmla="*/ 229608 h 506956"/>
              <a:gd name="connsiteX2127" fmla="*/ 93748 w 506956"/>
              <a:gd name="connsiteY2127" fmla="*/ 229608 h 506956"/>
              <a:gd name="connsiteX2128" fmla="*/ 87845 w 506956"/>
              <a:gd name="connsiteY2128" fmla="*/ 238802 h 506956"/>
              <a:gd name="connsiteX2129" fmla="*/ 94156 w 506956"/>
              <a:gd name="connsiteY2129" fmla="*/ 248648 h 506956"/>
              <a:gd name="connsiteX2130" fmla="*/ 89994 w 506956"/>
              <a:gd name="connsiteY2130" fmla="*/ 248648 h 506956"/>
              <a:gd name="connsiteX2131" fmla="*/ 85778 w 506956"/>
              <a:gd name="connsiteY2131" fmla="*/ 241957 h 506956"/>
              <a:gd name="connsiteX2132" fmla="*/ 111578 w 506956"/>
              <a:gd name="connsiteY2132" fmla="*/ 241957 h 506956"/>
              <a:gd name="connsiteX2133" fmla="*/ 107362 w 506956"/>
              <a:gd name="connsiteY2133" fmla="*/ 248648 h 506956"/>
              <a:gd name="connsiteX2134" fmla="*/ 103200 w 506956"/>
              <a:gd name="connsiteY2134" fmla="*/ 248648 h 506956"/>
              <a:gd name="connsiteX2135" fmla="*/ 109511 w 506956"/>
              <a:gd name="connsiteY2135" fmla="*/ 238802 h 506956"/>
              <a:gd name="connsiteX2136" fmla="*/ 103608 w 506956"/>
              <a:gd name="connsiteY2136" fmla="*/ 229608 h 506956"/>
              <a:gd name="connsiteX2137" fmla="*/ 107770 w 506956"/>
              <a:gd name="connsiteY2137" fmla="*/ 229608 h 506956"/>
              <a:gd name="connsiteX2138" fmla="*/ 111578 w 506956"/>
              <a:gd name="connsiteY2138" fmla="*/ 235592 h 506956"/>
              <a:gd name="connsiteX2139" fmla="*/ 115386 w 506956"/>
              <a:gd name="connsiteY2139" fmla="*/ 229608 h 506956"/>
              <a:gd name="connsiteX2140" fmla="*/ 119548 w 506956"/>
              <a:gd name="connsiteY2140" fmla="*/ 229608 h 506956"/>
              <a:gd name="connsiteX2141" fmla="*/ 113645 w 506956"/>
              <a:gd name="connsiteY2141" fmla="*/ 238802 h 506956"/>
              <a:gd name="connsiteX2142" fmla="*/ 119956 w 506956"/>
              <a:gd name="connsiteY2142" fmla="*/ 248648 h 506956"/>
              <a:gd name="connsiteX2143" fmla="*/ 115794 w 506956"/>
              <a:gd name="connsiteY2143" fmla="*/ 248648 h 506956"/>
              <a:gd name="connsiteX2144" fmla="*/ 111578 w 506956"/>
              <a:gd name="connsiteY2144" fmla="*/ 241957 h 506956"/>
              <a:gd name="connsiteX2145" fmla="*/ 137378 w 506956"/>
              <a:gd name="connsiteY2145" fmla="*/ 241957 h 506956"/>
              <a:gd name="connsiteX2146" fmla="*/ 133162 w 506956"/>
              <a:gd name="connsiteY2146" fmla="*/ 248648 h 506956"/>
              <a:gd name="connsiteX2147" fmla="*/ 129000 w 506956"/>
              <a:gd name="connsiteY2147" fmla="*/ 248648 h 506956"/>
              <a:gd name="connsiteX2148" fmla="*/ 135311 w 506956"/>
              <a:gd name="connsiteY2148" fmla="*/ 238802 h 506956"/>
              <a:gd name="connsiteX2149" fmla="*/ 129408 w 506956"/>
              <a:gd name="connsiteY2149" fmla="*/ 229608 h 506956"/>
              <a:gd name="connsiteX2150" fmla="*/ 133570 w 506956"/>
              <a:gd name="connsiteY2150" fmla="*/ 229608 h 506956"/>
              <a:gd name="connsiteX2151" fmla="*/ 137378 w 506956"/>
              <a:gd name="connsiteY2151" fmla="*/ 235592 h 506956"/>
              <a:gd name="connsiteX2152" fmla="*/ 141186 w 506956"/>
              <a:gd name="connsiteY2152" fmla="*/ 229608 h 506956"/>
              <a:gd name="connsiteX2153" fmla="*/ 145348 w 506956"/>
              <a:gd name="connsiteY2153" fmla="*/ 229608 h 506956"/>
              <a:gd name="connsiteX2154" fmla="*/ 139445 w 506956"/>
              <a:gd name="connsiteY2154" fmla="*/ 238802 h 506956"/>
              <a:gd name="connsiteX2155" fmla="*/ 145756 w 506956"/>
              <a:gd name="connsiteY2155" fmla="*/ 248648 h 506956"/>
              <a:gd name="connsiteX2156" fmla="*/ 141594 w 506956"/>
              <a:gd name="connsiteY2156" fmla="*/ 248648 h 506956"/>
              <a:gd name="connsiteX2157" fmla="*/ 137378 w 506956"/>
              <a:gd name="connsiteY2157" fmla="*/ 241957 h 506956"/>
              <a:gd name="connsiteX2158" fmla="*/ 163178 w 506956"/>
              <a:gd name="connsiteY2158" fmla="*/ 241957 h 506956"/>
              <a:gd name="connsiteX2159" fmla="*/ 158962 w 506956"/>
              <a:gd name="connsiteY2159" fmla="*/ 248648 h 506956"/>
              <a:gd name="connsiteX2160" fmla="*/ 154800 w 506956"/>
              <a:gd name="connsiteY2160" fmla="*/ 248648 h 506956"/>
              <a:gd name="connsiteX2161" fmla="*/ 161111 w 506956"/>
              <a:gd name="connsiteY2161" fmla="*/ 238802 h 506956"/>
              <a:gd name="connsiteX2162" fmla="*/ 155208 w 506956"/>
              <a:gd name="connsiteY2162" fmla="*/ 229608 h 506956"/>
              <a:gd name="connsiteX2163" fmla="*/ 159370 w 506956"/>
              <a:gd name="connsiteY2163" fmla="*/ 229608 h 506956"/>
              <a:gd name="connsiteX2164" fmla="*/ 163178 w 506956"/>
              <a:gd name="connsiteY2164" fmla="*/ 235592 h 506956"/>
              <a:gd name="connsiteX2165" fmla="*/ 166986 w 506956"/>
              <a:gd name="connsiteY2165" fmla="*/ 229608 h 506956"/>
              <a:gd name="connsiteX2166" fmla="*/ 171148 w 506956"/>
              <a:gd name="connsiteY2166" fmla="*/ 229608 h 506956"/>
              <a:gd name="connsiteX2167" fmla="*/ 165245 w 506956"/>
              <a:gd name="connsiteY2167" fmla="*/ 238802 h 506956"/>
              <a:gd name="connsiteX2168" fmla="*/ 171556 w 506956"/>
              <a:gd name="connsiteY2168" fmla="*/ 248648 h 506956"/>
              <a:gd name="connsiteX2169" fmla="*/ 167394 w 506956"/>
              <a:gd name="connsiteY2169" fmla="*/ 248648 h 506956"/>
              <a:gd name="connsiteX2170" fmla="*/ 163178 w 506956"/>
              <a:gd name="connsiteY2170" fmla="*/ 241957 h 506956"/>
              <a:gd name="connsiteX2171" fmla="*/ 188978 w 506956"/>
              <a:gd name="connsiteY2171" fmla="*/ 241957 h 506956"/>
              <a:gd name="connsiteX2172" fmla="*/ 184762 w 506956"/>
              <a:gd name="connsiteY2172" fmla="*/ 248648 h 506956"/>
              <a:gd name="connsiteX2173" fmla="*/ 180601 w 506956"/>
              <a:gd name="connsiteY2173" fmla="*/ 248648 h 506956"/>
              <a:gd name="connsiteX2174" fmla="*/ 186911 w 506956"/>
              <a:gd name="connsiteY2174" fmla="*/ 238802 h 506956"/>
              <a:gd name="connsiteX2175" fmla="*/ 181009 w 506956"/>
              <a:gd name="connsiteY2175" fmla="*/ 229608 h 506956"/>
              <a:gd name="connsiteX2176" fmla="*/ 185170 w 506956"/>
              <a:gd name="connsiteY2176" fmla="*/ 229608 h 506956"/>
              <a:gd name="connsiteX2177" fmla="*/ 188978 w 506956"/>
              <a:gd name="connsiteY2177" fmla="*/ 235592 h 506956"/>
              <a:gd name="connsiteX2178" fmla="*/ 192786 w 506956"/>
              <a:gd name="connsiteY2178" fmla="*/ 229608 h 506956"/>
              <a:gd name="connsiteX2179" fmla="*/ 196948 w 506956"/>
              <a:gd name="connsiteY2179" fmla="*/ 229608 h 506956"/>
              <a:gd name="connsiteX2180" fmla="*/ 191045 w 506956"/>
              <a:gd name="connsiteY2180" fmla="*/ 238802 h 506956"/>
              <a:gd name="connsiteX2181" fmla="*/ 197356 w 506956"/>
              <a:gd name="connsiteY2181" fmla="*/ 248648 h 506956"/>
              <a:gd name="connsiteX2182" fmla="*/ 193194 w 506956"/>
              <a:gd name="connsiteY2182" fmla="*/ 248648 h 506956"/>
              <a:gd name="connsiteX2183" fmla="*/ 188978 w 506956"/>
              <a:gd name="connsiteY2183" fmla="*/ 241957 h 506956"/>
              <a:gd name="connsiteX2184" fmla="*/ 214778 w 506956"/>
              <a:gd name="connsiteY2184" fmla="*/ 241957 h 506956"/>
              <a:gd name="connsiteX2185" fmla="*/ 210562 w 506956"/>
              <a:gd name="connsiteY2185" fmla="*/ 248648 h 506956"/>
              <a:gd name="connsiteX2186" fmla="*/ 206401 w 506956"/>
              <a:gd name="connsiteY2186" fmla="*/ 248648 h 506956"/>
              <a:gd name="connsiteX2187" fmla="*/ 212711 w 506956"/>
              <a:gd name="connsiteY2187" fmla="*/ 238802 h 506956"/>
              <a:gd name="connsiteX2188" fmla="*/ 206809 w 506956"/>
              <a:gd name="connsiteY2188" fmla="*/ 229608 h 506956"/>
              <a:gd name="connsiteX2189" fmla="*/ 210970 w 506956"/>
              <a:gd name="connsiteY2189" fmla="*/ 229608 h 506956"/>
              <a:gd name="connsiteX2190" fmla="*/ 214778 w 506956"/>
              <a:gd name="connsiteY2190" fmla="*/ 235592 h 506956"/>
              <a:gd name="connsiteX2191" fmla="*/ 218586 w 506956"/>
              <a:gd name="connsiteY2191" fmla="*/ 229608 h 506956"/>
              <a:gd name="connsiteX2192" fmla="*/ 222748 w 506956"/>
              <a:gd name="connsiteY2192" fmla="*/ 229608 h 506956"/>
              <a:gd name="connsiteX2193" fmla="*/ 216846 w 506956"/>
              <a:gd name="connsiteY2193" fmla="*/ 238802 h 506956"/>
              <a:gd name="connsiteX2194" fmla="*/ 223156 w 506956"/>
              <a:gd name="connsiteY2194" fmla="*/ 248648 h 506956"/>
              <a:gd name="connsiteX2195" fmla="*/ 218994 w 506956"/>
              <a:gd name="connsiteY2195" fmla="*/ 248648 h 506956"/>
              <a:gd name="connsiteX2196" fmla="*/ 214778 w 506956"/>
              <a:gd name="connsiteY2196" fmla="*/ 241957 h 506956"/>
              <a:gd name="connsiteX2197" fmla="*/ 240578 w 506956"/>
              <a:gd name="connsiteY2197" fmla="*/ 241957 h 506956"/>
              <a:gd name="connsiteX2198" fmla="*/ 236362 w 506956"/>
              <a:gd name="connsiteY2198" fmla="*/ 248648 h 506956"/>
              <a:gd name="connsiteX2199" fmla="*/ 232201 w 506956"/>
              <a:gd name="connsiteY2199" fmla="*/ 248648 h 506956"/>
              <a:gd name="connsiteX2200" fmla="*/ 238511 w 506956"/>
              <a:gd name="connsiteY2200" fmla="*/ 238802 h 506956"/>
              <a:gd name="connsiteX2201" fmla="*/ 232609 w 506956"/>
              <a:gd name="connsiteY2201" fmla="*/ 229608 h 506956"/>
              <a:gd name="connsiteX2202" fmla="*/ 236770 w 506956"/>
              <a:gd name="connsiteY2202" fmla="*/ 229608 h 506956"/>
              <a:gd name="connsiteX2203" fmla="*/ 240578 w 506956"/>
              <a:gd name="connsiteY2203" fmla="*/ 235592 h 506956"/>
              <a:gd name="connsiteX2204" fmla="*/ 244386 w 506956"/>
              <a:gd name="connsiteY2204" fmla="*/ 229608 h 506956"/>
              <a:gd name="connsiteX2205" fmla="*/ 248548 w 506956"/>
              <a:gd name="connsiteY2205" fmla="*/ 229608 h 506956"/>
              <a:gd name="connsiteX2206" fmla="*/ 242646 w 506956"/>
              <a:gd name="connsiteY2206" fmla="*/ 238802 h 506956"/>
              <a:gd name="connsiteX2207" fmla="*/ 248956 w 506956"/>
              <a:gd name="connsiteY2207" fmla="*/ 248648 h 506956"/>
              <a:gd name="connsiteX2208" fmla="*/ 244794 w 506956"/>
              <a:gd name="connsiteY2208" fmla="*/ 248648 h 506956"/>
              <a:gd name="connsiteX2209" fmla="*/ 240578 w 506956"/>
              <a:gd name="connsiteY2209" fmla="*/ 241957 h 506956"/>
              <a:gd name="connsiteX2210" fmla="*/ 266378 w 506956"/>
              <a:gd name="connsiteY2210" fmla="*/ 241957 h 506956"/>
              <a:gd name="connsiteX2211" fmla="*/ 262162 w 506956"/>
              <a:gd name="connsiteY2211" fmla="*/ 248648 h 506956"/>
              <a:gd name="connsiteX2212" fmla="*/ 258001 w 506956"/>
              <a:gd name="connsiteY2212" fmla="*/ 248648 h 506956"/>
              <a:gd name="connsiteX2213" fmla="*/ 264311 w 506956"/>
              <a:gd name="connsiteY2213" fmla="*/ 238802 h 506956"/>
              <a:gd name="connsiteX2214" fmla="*/ 258409 w 506956"/>
              <a:gd name="connsiteY2214" fmla="*/ 229608 h 506956"/>
              <a:gd name="connsiteX2215" fmla="*/ 262570 w 506956"/>
              <a:gd name="connsiteY2215" fmla="*/ 229608 h 506956"/>
              <a:gd name="connsiteX2216" fmla="*/ 266378 w 506956"/>
              <a:gd name="connsiteY2216" fmla="*/ 235592 h 506956"/>
              <a:gd name="connsiteX2217" fmla="*/ 270187 w 506956"/>
              <a:gd name="connsiteY2217" fmla="*/ 229608 h 506956"/>
              <a:gd name="connsiteX2218" fmla="*/ 274348 w 506956"/>
              <a:gd name="connsiteY2218" fmla="*/ 229608 h 506956"/>
              <a:gd name="connsiteX2219" fmla="*/ 268446 w 506956"/>
              <a:gd name="connsiteY2219" fmla="*/ 238802 h 506956"/>
              <a:gd name="connsiteX2220" fmla="*/ 274756 w 506956"/>
              <a:gd name="connsiteY2220" fmla="*/ 248648 h 506956"/>
              <a:gd name="connsiteX2221" fmla="*/ 270595 w 506956"/>
              <a:gd name="connsiteY2221" fmla="*/ 248648 h 506956"/>
              <a:gd name="connsiteX2222" fmla="*/ 266378 w 506956"/>
              <a:gd name="connsiteY2222" fmla="*/ 241957 h 506956"/>
              <a:gd name="connsiteX2223" fmla="*/ 292179 w 506956"/>
              <a:gd name="connsiteY2223" fmla="*/ 241957 h 506956"/>
              <a:gd name="connsiteX2224" fmla="*/ 287962 w 506956"/>
              <a:gd name="connsiteY2224" fmla="*/ 248648 h 506956"/>
              <a:gd name="connsiteX2225" fmla="*/ 283801 w 506956"/>
              <a:gd name="connsiteY2225" fmla="*/ 248648 h 506956"/>
              <a:gd name="connsiteX2226" fmla="*/ 290111 w 506956"/>
              <a:gd name="connsiteY2226" fmla="*/ 238802 h 506956"/>
              <a:gd name="connsiteX2227" fmla="*/ 284209 w 506956"/>
              <a:gd name="connsiteY2227" fmla="*/ 229608 h 506956"/>
              <a:gd name="connsiteX2228" fmla="*/ 288370 w 506956"/>
              <a:gd name="connsiteY2228" fmla="*/ 229608 h 506956"/>
              <a:gd name="connsiteX2229" fmla="*/ 292179 w 506956"/>
              <a:gd name="connsiteY2229" fmla="*/ 235592 h 506956"/>
              <a:gd name="connsiteX2230" fmla="*/ 295987 w 506956"/>
              <a:gd name="connsiteY2230" fmla="*/ 229608 h 506956"/>
              <a:gd name="connsiteX2231" fmla="*/ 300148 w 506956"/>
              <a:gd name="connsiteY2231" fmla="*/ 229608 h 506956"/>
              <a:gd name="connsiteX2232" fmla="*/ 294246 w 506956"/>
              <a:gd name="connsiteY2232" fmla="*/ 238802 h 506956"/>
              <a:gd name="connsiteX2233" fmla="*/ 300556 w 506956"/>
              <a:gd name="connsiteY2233" fmla="*/ 248648 h 506956"/>
              <a:gd name="connsiteX2234" fmla="*/ 296395 w 506956"/>
              <a:gd name="connsiteY2234" fmla="*/ 248648 h 506956"/>
              <a:gd name="connsiteX2235" fmla="*/ 292179 w 506956"/>
              <a:gd name="connsiteY2235" fmla="*/ 241957 h 506956"/>
              <a:gd name="connsiteX2236" fmla="*/ 317979 w 506956"/>
              <a:gd name="connsiteY2236" fmla="*/ 241957 h 506956"/>
              <a:gd name="connsiteX2237" fmla="*/ 313762 w 506956"/>
              <a:gd name="connsiteY2237" fmla="*/ 248648 h 506956"/>
              <a:gd name="connsiteX2238" fmla="*/ 309601 w 506956"/>
              <a:gd name="connsiteY2238" fmla="*/ 248648 h 506956"/>
              <a:gd name="connsiteX2239" fmla="*/ 315911 w 506956"/>
              <a:gd name="connsiteY2239" fmla="*/ 238802 h 506956"/>
              <a:gd name="connsiteX2240" fmla="*/ 310009 w 506956"/>
              <a:gd name="connsiteY2240" fmla="*/ 229608 h 506956"/>
              <a:gd name="connsiteX2241" fmla="*/ 314170 w 506956"/>
              <a:gd name="connsiteY2241" fmla="*/ 229608 h 506956"/>
              <a:gd name="connsiteX2242" fmla="*/ 317979 w 506956"/>
              <a:gd name="connsiteY2242" fmla="*/ 235592 h 506956"/>
              <a:gd name="connsiteX2243" fmla="*/ 321787 w 506956"/>
              <a:gd name="connsiteY2243" fmla="*/ 229608 h 506956"/>
              <a:gd name="connsiteX2244" fmla="*/ 325948 w 506956"/>
              <a:gd name="connsiteY2244" fmla="*/ 229608 h 506956"/>
              <a:gd name="connsiteX2245" fmla="*/ 320046 w 506956"/>
              <a:gd name="connsiteY2245" fmla="*/ 238802 h 506956"/>
              <a:gd name="connsiteX2246" fmla="*/ 326356 w 506956"/>
              <a:gd name="connsiteY2246" fmla="*/ 248648 h 506956"/>
              <a:gd name="connsiteX2247" fmla="*/ 322195 w 506956"/>
              <a:gd name="connsiteY2247" fmla="*/ 248648 h 506956"/>
              <a:gd name="connsiteX2248" fmla="*/ 317979 w 506956"/>
              <a:gd name="connsiteY2248" fmla="*/ 241957 h 506956"/>
              <a:gd name="connsiteX2249" fmla="*/ 343779 w 506956"/>
              <a:gd name="connsiteY2249" fmla="*/ 241957 h 506956"/>
              <a:gd name="connsiteX2250" fmla="*/ 339563 w 506956"/>
              <a:gd name="connsiteY2250" fmla="*/ 248648 h 506956"/>
              <a:gd name="connsiteX2251" fmla="*/ 335401 w 506956"/>
              <a:gd name="connsiteY2251" fmla="*/ 248648 h 506956"/>
              <a:gd name="connsiteX2252" fmla="*/ 341711 w 506956"/>
              <a:gd name="connsiteY2252" fmla="*/ 238802 h 506956"/>
              <a:gd name="connsiteX2253" fmla="*/ 335809 w 506956"/>
              <a:gd name="connsiteY2253" fmla="*/ 229608 h 506956"/>
              <a:gd name="connsiteX2254" fmla="*/ 339971 w 506956"/>
              <a:gd name="connsiteY2254" fmla="*/ 229608 h 506956"/>
              <a:gd name="connsiteX2255" fmla="*/ 343779 w 506956"/>
              <a:gd name="connsiteY2255" fmla="*/ 235592 h 506956"/>
              <a:gd name="connsiteX2256" fmla="*/ 347587 w 506956"/>
              <a:gd name="connsiteY2256" fmla="*/ 229608 h 506956"/>
              <a:gd name="connsiteX2257" fmla="*/ 351748 w 506956"/>
              <a:gd name="connsiteY2257" fmla="*/ 229608 h 506956"/>
              <a:gd name="connsiteX2258" fmla="*/ 345846 w 506956"/>
              <a:gd name="connsiteY2258" fmla="*/ 238802 h 506956"/>
              <a:gd name="connsiteX2259" fmla="*/ 352156 w 506956"/>
              <a:gd name="connsiteY2259" fmla="*/ 248648 h 506956"/>
              <a:gd name="connsiteX2260" fmla="*/ 347995 w 506956"/>
              <a:gd name="connsiteY2260" fmla="*/ 248648 h 506956"/>
              <a:gd name="connsiteX2261" fmla="*/ 343779 w 506956"/>
              <a:gd name="connsiteY2261" fmla="*/ 241957 h 506956"/>
              <a:gd name="connsiteX2262" fmla="*/ 369579 w 506956"/>
              <a:gd name="connsiteY2262" fmla="*/ 241957 h 506956"/>
              <a:gd name="connsiteX2263" fmla="*/ 365363 w 506956"/>
              <a:gd name="connsiteY2263" fmla="*/ 248648 h 506956"/>
              <a:gd name="connsiteX2264" fmla="*/ 361201 w 506956"/>
              <a:gd name="connsiteY2264" fmla="*/ 248648 h 506956"/>
              <a:gd name="connsiteX2265" fmla="*/ 367511 w 506956"/>
              <a:gd name="connsiteY2265" fmla="*/ 238802 h 506956"/>
              <a:gd name="connsiteX2266" fmla="*/ 361609 w 506956"/>
              <a:gd name="connsiteY2266" fmla="*/ 229608 h 506956"/>
              <a:gd name="connsiteX2267" fmla="*/ 365771 w 506956"/>
              <a:gd name="connsiteY2267" fmla="*/ 229608 h 506956"/>
              <a:gd name="connsiteX2268" fmla="*/ 369579 w 506956"/>
              <a:gd name="connsiteY2268" fmla="*/ 235592 h 506956"/>
              <a:gd name="connsiteX2269" fmla="*/ 373387 w 506956"/>
              <a:gd name="connsiteY2269" fmla="*/ 229608 h 506956"/>
              <a:gd name="connsiteX2270" fmla="*/ 377548 w 506956"/>
              <a:gd name="connsiteY2270" fmla="*/ 229608 h 506956"/>
              <a:gd name="connsiteX2271" fmla="*/ 371646 w 506956"/>
              <a:gd name="connsiteY2271" fmla="*/ 238802 h 506956"/>
              <a:gd name="connsiteX2272" fmla="*/ 377956 w 506956"/>
              <a:gd name="connsiteY2272" fmla="*/ 248648 h 506956"/>
              <a:gd name="connsiteX2273" fmla="*/ 373795 w 506956"/>
              <a:gd name="connsiteY2273" fmla="*/ 248648 h 506956"/>
              <a:gd name="connsiteX2274" fmla="*/ 369579 w 506956"/>
              <a:gd name="connsiteY2274" fmla="*/ 241957 h 506956"/>
              <a:gd name="connsiteX2275" fmla="*/ 395379 w 506956"/>
              <a:gd name="connsiteY2275" fmla="*/ 241957 h 506956"/>
              <a:gd name="connsiteX2276" fmla="*/ 391163 w 506956"/>
              <a:gd name="connsiteY2276" fmla="*/ 248648 h 506956"/>
              <a:gd name="connsiteX2277" fmla="*/ 387001 w 506956"/>
              <a:gd name="connsiteY2277" fmla="*/ 248648 h 506956"/>
              <a:gd name="connsiteX2278" fmla="*/ 393312 w 506956"/>
              <a:gd name="connsiteY2278" fmla="*/ 238802 h 506956"/>
              <a:gd name="connsiteX2279" fmla="*/ 387409 w 506956"/>
              <a:gd name="connsiteY2279" fmla="*/ 229608 h 506956"/>
              <a:gd name="connsiteX2280" fmla="*/ 391571 w 506956"/>
              <a:gd name="connsiteY2280" fmla="*/ 229608 h 506956"/>
              <a:gd name="connsiteX2281" fmla="*/ 395379 w 506956"/>
              <a:gd name="connsiteY2281" fmla="*/ 235592 h 506956"/>
              <a:gd name="connsiteX2282" fmla="*/ 399187 w 506956"/>
              <a:gd name="connsiteY2282" fmla="*/ 229608 h 506956"/>
              <a:gd name="connsiteX2283" fmla="*/ 403348 w 506956"/>
              <a:gd name="connsiteY2283" fmla="*/ 229608 h 506956"/>
              <a:gd name="connsiteX2284" fmla="*/ 397446 w 506956"/>
              <a:gd name="connsiteY2284" fmla="*/ 238802 h 506956"/>
              <a:gd name="connsiteX2285" fmla="*/ 403756 w 506956"/>
              <a:gd name="connsiteY2285" fmla="*/ 248648 h 506956"/>
              <a:gd name="connsiteX2286" fmla="*/ 399595 w 506956"/>
              <a:gd name="connsiteY2286" fmla="*/ 248648 h 506956"/>
              <a:gd name="connsiteX2287" fmla="*/ 395379 w 506956"/>
              <a:gd name="connsiteY2287" fmla="*/ 241957 h 506956"/>
              <a:gd name="connsiteX2288" fmla="*/ 421179 w 506956"/>
              <a:gd name="connsiteY2288" fmla="*/ 241957 h 506956"/>
              <a:gd name="connsiteX2289" fmla="*/ 416963 w 506956"/>
              <a:gd name="connsiteY2289" fmla="*/ 248648 h 506956"/>
              <a:gd name="connsiteX2290" fmla="*/ 412801 w 506956"/>
              <a:gd name="connsiteY2290" fmla="*/ 248648 h 506956"/>
              <a:gd name="connsiteX2291" fmla="*/ 419112 w 506956"/>
              <a:gd name="connsiteY2291" fmla="*/ 238802 h 506956"/>
              <a:gd name="connsiteX2292" fmla="*/ 413209 w 506956"/>
              <a:gd name="connsiteY2292" fmla="*/ 229608 h 506956"/>
              <a:gd name="connsiteX2293" fmla="*/ 417371 w 506956"/>
              <a:gd name="connsiteY2293" fmla="*/ 229608 h 506956"/>
              <a:gd name="connsiteX2294" fmla="*/ 421179 w 506956"/>
              <a:gd name="connsiteY2294" fmla="*/ 235592 h 506956"/>
              <a:gd name="connsiteX2295" fmla="*/ 424987 w 506956"/>
              <a:gd name="connsiteY2295" fmla="*/ 229608 h 506956"/>
              <a:gd name="connsiteX2296" fmla="*/ 429149 w 506956"/>
              <a:gd name="connsiteY2296" fmla="*/ 229608 h 506956"/>
              <a:gd name="connsiteX2297" fmla="*/ 423246 w 506956"/>
              <a:gd name="connsiteY2297" fmla="*/ 238802 h 506956"/>
              <a:gd name="connsiteX2298" fmla="*/ 429557 w 506956"/>
              <a:gd name="connsiteY2298" fmla="*/ 248648 h 506956"/>
              <a:gd name="connsiteX2299" fmla="*/ 425395 w 506956"/>
              <a:gd name="connsiteY2299" fmla="*/ 248648 h 506956"/>
              <a:gd name="connsiteX2300" fmla="*/ 421179 w 506956"/>
              <a:gd name="connsiteY2300" fmla="*/ 241957 h 506956"/>
              <a:gd name="connsiteX2301" fmla="*/ 446979 w 506956"/>
              <a:gd name="connsiteY2301" fmla="*/ 241957 h 506956"/>
              <a:gd name="connsiteX2302" fmla="*/ 442763 w 506956"/>
              <a:gd name="connsiteY2302" fmla="*/ 248648 h 506956"/>
              <a:gd name="connsiteX2303" fmla="*/ 438601 w 506956"/>
              <a:gd name="connsiteY2303" fmla="*/ 248648 h 506956"/>
              <a:gd name="connsiteX2304" fmla="*/ 444912 w 506956"/>
              <a:gd name="connsiteY2304" fmla="*/ 238802 h 506956"/>
              <a:gd name="connsiteX2305" fmla="*/ 439009 w 506956"/>
              <a:gd name="connsiteY2305" fmla="*/ 229608 h 506956"/>
              <a:gd name="connsiteX2306" fmla="*/ 443171 w 506956"/>
              <a:gd name="connsiteY2306" fmla="*/ 229608 h 506956"/>
              <a:gd name="connsiteX2307" fmla="*/ 446979 w 506956"/>
              <a:gd name="connsiteY2307" fmla="*/ 235592 h 506956"/>
              <a:gd name="connsiteX2308" fmla="*/ 450787 w 506956"/>
              <a:gd name="connsiteY2308" fmla="*/ 229608 h 506956"/>
              <a:gd name="connsiteX2309" fmla="*/ 454949 w 506956"/>
              <a:gd name="connsiteY2309" fmla="*/ 229608 h 506956"/>
              <a:gd name="connsiteX2310" fmla="*/ 449046 w 506956"/>
              <a:gd name="connsiteY2310" fmla="*/ 238802 h 506956"/>
              <a:gd name="connsiteX2311" fmla="*/ 455357 w 506956"/>
              <a:gd name="connsiteY2311" fmla="*/ 248648 h 506956"/>
              <a:gd name="connsiteX2312" fmla="*/ 451195 w 506956"/>
              <a:gd name="connsiteY2312" fmla="*/ 248648 h 506956"/>
              <a:gd name="connsiteX2313" fmla="*/ 446979 w 506956"/>
              <a:gd name="connsiteY2313" fmla="*/ 241957 h 506956"/>
              <a:gd name="connsiteX2314" fmla="*/ 472779 w 506956"/>
              <a:gd name="connsiteY2314" fmla="*/ 241957 h 506956"/>
              <a:gd name="connsiteX2315" fmla="*/ 468563 w 506956"/>
              <a:gd name="connsiteY2315" fmla="*/ 248648 h 506956"/>
              <a:gd name="connsiteX2316" fmla="*/ 464401 w 506956"/>
              <a:gd name="connsiteY2316" fmla="*/ 248648 h 506956"/>
              <a:gd name="connsiteX2317" fmla="*/ 470712 w 506956"/>
              <a:gd name="connsiteY2317" fmla="*/ 238802 h 506956"/>
              <a:gd name="connsiteX2318" fmla="*/ 464809 w 506956"/>
              <a:gd name="connsiteY2318" fmla="*/ 229608 h 506956"/>
              <a:gd name="connsiteX2319" fmla="*/ 468971 w 506956"/>
              <a:gd name="connsiteY2319" fmla="*/ 229608 h 506956"/>
              <a:gd name="connsiteX2320" fmla="*/ 472779 w 506956"/>
              <a:gd name="connsiteY2320" fmla="*/ 235592 h 506956"/>
              <a:gd name="connsiteX2321" fmla="*/ 476587 w 506956"/>
              <a:gd name="connsiteY2321" fmla="*/ 229608 h 506956"/>
              <a:gd name="connsiteX2322" fmla="*/ 480749 w 506956"/>
              <a:gd name="connsiteY2322" fmla="*/ 229608 h 506956"/>
              <a:gd name="connsiteX2323" fmla="*/ 474846 w 506956"/>
              <a:gd name="connsiteY2323" fmla="*/ 238802 h 506956"/>
              <a:gd name="connsiteX2324" fmla="*/ 481157 w 506956"/>
              <a:gd name="connsiteY2324" fmla="*/ 248648 h 506956"/>
              <a:gd name="connsiteX2325" fmla="*/ 476995 w 506956"/>
              <a:gd name="connsiteY2325" fmla="*/ 248648 h 506956"/>
              <a:gd name="connsiteX2326" fmla="*/ 472779 w 506956"/>
              <a:gd name="connsiteY2326" fmla="*/ 241957 h 506956"/>
              <a:gd name="connsiteX2327" fmla="*/ 498579 w 506956"/>
              <a:gd name="connsiteY2327" fmla="*/ 241957 h 506956"/>
              <a:gd name="connsiteX2328" fmla="*/ 494363 w 506956"/>
              <a:gd name="connsiteY2328" fmla="*/ 248648 h 506956"/>
              <a:gd name="connsiteX2329" fmla="*/ 490201 w 506956"/>
              <a:gd name="connsiteY2329" fmla="*/ 248648 h 506956"/>
              <a:gd name="connsiteX2330" fmla="*/ 496512 w 506956"/>
              <a:gd name="connsiteY2330" fmla="*/ 238802 h 506956"/>
              <a:gd name="connsiteX2331" fmla="*/ 490609 w 506956"/>
              <a:gd name="connsiteY2331" fmla="*/ 229608 h 506956"/>
              <a:gd name="connsiteX2332" fmla="*/ 494771 w 506956"/>
              <a:gd name="connsiteY2332" fmla="*/ 229608 h 506956"/>
              <a:gd name="connsiteX2333" fmla="*/ 498579 w 506956"/>
              <a:gd name="connsiteY2333" fmla="*/ 235592 h 506956"/>
              <a:gd name="connsiteX2334" fmla="*/ 502387 w 506956"/>
              <a:gd name="connsiteY2334" fmla="*/ 229608 h 506956"/>
              <a:gd name="connsiteX2335" fmla="*/ 506549 w 506956"/>
              <a:gd name="connsiteY2335" fmla="*/ 229608 h 506956"/>
              <a:gd name="connsiteX2336" fmla="*/ 500646 w 506956"/>
              <a:gd name="connsiteY2336" fmla="*/ 238802 h 506956"/>
              <a:gd name="connsiteX2337" fmla="*/ 506957 w 506956"/>
              <a:gd name="connsiteY2337" fmla="*/ 248648 h 506956"/>
              <a:gd name="connsiteX2338" fmla="*/ 502795 w 506956"/>
              <a:gd name="connsiteY2338" fmla="*/ 248648 h 506956"/>
              <a:gd name="connsiteX2339" fmla="*/ 498579 w 506956"/>
              <a:gd name="connsiteY2339" fmla="*/ 241957 h 506956"/>
              <a:gd name="connsiteX2340" fmla="*/ 8378 w 506956"/>
              <a:gd name="connsiteY2340" fmla="*/ 270658 h 506956"/>
              <a:gd name="connsiteX2341" fmla="*/ 4162 w 506956"/>
              <a:gd name="connsiteY2341" fmla="*/ 277349 h 506956"/>
              <a:gd name="connsiteX2342" fmla="*/ 0 w 506956"/>
              <a:gd name="connsiteY2342" fmla="*/ 277349 h 506956"/>
              <a:gd name="connsiteX2343" fmla="*/ 6310 w 506956"/>
              <a:gd name="connsiteY2343" fmla="*/ 267502 h 506956"/>
              <a:gd name="connsiteX2344" fmla="*/ 408 w 506956"/>
              <a:gd name="connsiteY2344" fmla="*/ 258309 h 506956"/>
              <a:gd name="connsiteX2345" fmla="*/ 4570 w 506956"/>
              <a:gd name="connsiteY2345" fmla="*/ 258309 h 506956"/>
              <a:gd name="connsiteX2346" fmla="*/ 8378 w 506956"/>
              <a:gd name="connsiteY2346" fmla="*/ 264293 h 506956"/>
              <a:gd name="connsiteX2347" fmla="*/ 12186 w 506956"/>
              <a:gd name="connsiteY2347" fmla="*/ 258309 h 506956"/>
              <a:gd name="connsiteX2348" fmla="*/ 16347 w 506956"/>
              <a:gd name="connsiteY2348" fmla="*/ 258309 h 506956"/>
              <a:gd name="connsiteX2349" fmla="*/ 10445 w 506956"/>
              <a:gd name="connsiteY2349" fmla="*/ 267502 h 506956"/>
              <a:gd name="connsiteX2350" fmla="*/ 16755 w 506956"/>
              <a:gd name="connsiteY2350" fmla="*/ 277349 h 506956"/>
              <a:gd name="connsiteX2351" fmla="*/ 12594 w 506956"/>
              <a:gd name="connsiteY2351" fmla="*/ 277349 h 506956"/>
              <a:gd name="connsiteX2352" fmla="*/ 8378 w 506956"/>
              <a:gd name="connsiteY2352" fmla="*/ 270658 h 506956"/>
              <a:gd name="connsiteX2353" fmla="*/ 34178 w 506956"/>
              <a:gd name="connsiteY2353" fmla="*/ 270658 h 506956"/>
              <a:gd name="connsiteX2354" fmla="*/ 29962 w 506956"/>
              <a:gd name="connsiteY2354" fmla="*/ 277349 h 506956"/>
              <a:gd name="connsiteX2355" fmla="*/ 25800 w 506956"/>
              <a:gd name="connsiteY2355" fmla="*/ 277349 h 506956"/>
              <a:gd name="connsiteX2356" fmla="*/ 32110 w 506956"/>
              <a:gd name="connsiteY2356" fmla="*/ 267502 h 506956"/>
              <a:gd name="connsiteX2357" fmla="*/ 26208 w 506956"/>
              <a:gd name="connsiteY2357" fmla="*/ 258309 h 506956"/>
              <a:gd name="connsiteX2358" fmla="*/ 30370 w 506956"/>
              <a:gd name="connsiteY2358" fmla="*/ 258309 h 506956"/>
              <a:gd name="connsiteX2359" fmla="*/ 34178 w 506956"/>
              <a:gd name="connsiteY2359" fmla="*/ 264293 h 506956"/>
              <a:gd name="connsiteX2360" fmla="*/ 37986 w 506956"/>
              <a:gd name="connsiteY2360" fmla="*/ 258309 h 506956"/>
              <a:gd name="connsiteX2361" fmla="*/ 42147 w 506956"/>
              <a:gd name="connsiteY2361" fmla="*/ 258309 h 506956"/>
              <a:gd name="connsiteX2362" fmla="*/ 36245 w 506956"/>
              <a:gd name="connsiteY2362" fmla="*/ 267502 h 506956"/>
              <a:gd name="connsiteX2363" fmla="*/ 42555 w 506956"/>
              <a:gd name="connsiteY2363" fmla="*/ 277349 h 506956"/>
              <a:gd name="connsiteX2364" fmla="*/ 38394 w 506956"/>
              <a:gd name="connsiteY2364" fmla="*/ 277349 h 506956"/>
              <a:gd name="connsiteX2365" fmla="*/ 34178 w 506956"/>
              <a:gd name="connsiteY2365" fmla="*/ 270658 h 506956"/>
              <a:gd name="connsiteX2366" fmla="*/ 59978 w 506956"/>
              <a:gd name="connsiteY2366" fmla="*/ 270658 h 506956"/>
              <a:gd name="connsiteX2367" fmla="*/ 55762 w 506956"/>
              <a:gd name="connsiteY2367" fmla="*/ 277349 h 506956"/>
              <a:gd name="connsiteX2368" fmla="*/ 51600 w 506956"/>
              <a:gd name="connsiteY2368" fmla="*/ 277349 h 506956"/>
              <a:gd name="connsiteX2369" fmla="*/ 57911 w 506956"/>
              <a:gd name="connsiteY2369" fmla="*/ 267502 h 506956"/>
              <a:gd name="connsiteX2370" fmla="*/ 52008 w 506956"/>
              <a:gd name="connsiteY2370" fmla="*/ 258309 h 506956"/>
              <a:gd name="connsiteX2371" fmla="*/ 56170 w 506956"/>
              <a:gd name="connsiteY2371" fmla="*/ 258309 h 506956"/>
              <a:gd name="connsiteX2372" fmla="*/ 59978 w 506956"/>
              <a:gd name="connsiteY2372" fmla="*/ 264293 h 506956"/>
              <a:gd name="connsiteX2373" fmla="*/ 63786 w 506956"/>
              <a:gd name="connsiteY2373" fmla="*/ 258309 h 506956"/>
              <a:gd name="connsiteX2374" fmla="*/ 67948 w 506956"/>
              <a:gd name="connsiteY2374" fmla="*/ 258309 h 506956"/>
              <a:gd name="connsiteX2375" fmla="*/ 62045 w 506956"/>
              <a:gd name="connsiteY2375" fmla="*/ 267502 h 506956"/>
              <a:gd name="connsiteX2376" fmla="*/ 68356 w 506956"/>
              <a:gd name="connsiteY2376" fmla="*/ 277349 h 506956"/>
              <a:gd name="connsiteX2377" fmla="*/ 64194 w 506956"/>
              <a:gd name="connsiteY2377" fmla="*/ 277349 h 506956"/>
              <a:gd name="connsiteX2378" fmla="*/ 59978 w 506956"/>
              <a:gd name="connsiteY2378" fmla="*/ 270658 h 506956"/>
              <a:gd name="connsiteX2379" fmla="*/ 85778 w 506956"/>
              <a:gd name="connsiteY2379" fmla="*/ 270658 h 506956"/>
              <a:gd name="connsiteX2380" fmla="*/ 81562 w 506956"/>
              <a:gd name="connsiteY2380" fmla="*/ 277349 h 506956"/>
              <a:gd name="connsiteX2381" fmla="*/ 77400 w 506956"/>
              <a:gd name="connsiteY2381" fmla="*/ 277349 h 506956"/>
              <a:gd name="connsiteX2382" fmla="*/ 83711 w 506956"/>
              <a:gd name="connsiteY2382" fmla="*/ 267502 h 506956"/>
              <a:gd name="connsiteX2383" fmla="*/ 77808 w 506956"/>
              <a:gd name="connsiteY2383" fmla="*/ 258309 h 506956"/>
              <a:gd name="connsiteX2384" fmla="*/ 81970 w 506956"/>
              <a:gd name="connsiteY2384" fmla="*/ 258309 h 506956"/>
              <a:gd name="connsiteX2385" fmla="*/ 85778 w 506956"/>
              <a:gd name="connsiteY2385" fmla="*/ 264293 h 506956"/>
              <a:gd name="connsiteX2386" fmla="*/ 89586 w 506956"/>
              <a:gd name="connsiteY2386" fmla="*/ 258309 h 506956"/>
              <a:gd name="connsiteX2387" fmla="*/ 93748 w 506956"/>
              <a:gd name="connsiteY2387" fmla="*/ 258309 h 506956"/>
              <a:gd name="connsiteX2388" fmla="*/ 87845 w 506956"/>
              <a:gd name="connsiteY2388" fmla="*/ 267502 h 506956"/>
              <a:gd name="connsiteX2389" fmla="*/ 94156 w 506956"/>
              <a:gd name="connsiteY2389" fmla="*/ 277349 h 506956"/>
              <a:gd name="connsiteX2390" fmla="*/ 89994 w 506956"/>
              <a:gd name="connsiteY2390" fmla="*/ 277349 h 506956"/>
              <a:gd name="connsiteX2391" fmla="*/ 85778 w 506956"/>
              <a:gd name="connsiteY2391" fmla="*/ 270658 h 506956"/>
              <a:gd name="connsiteX2392" fmla="*/ 111578 w 506956"/>
              <a:gd name="connsiteY2392" fmla="*/ 270658 h 506956"/>
              <a:gd name="connsiteX2393" fmla="*/ 107362 w 506956"/>
              <a:gd name="connsiteY2393" fmla="*/ 277349 h 506956"/>
              <a:gd name="connsiteX2394" fmla="*/ 103200 w 506956"/>
              <a:gd name="connsiteY2394" fmla="*/ 277349 h 506956"/>
              <a:gd name="connsiteX2395" fmla="*/ 109511 w 506956"/>
              <a:gd name="connsiteY2395" fmla="*/ 267502 h 506956"/>
              <a:gd name="connsiteX2396" fmla="*/ 103608 w 506956"/>
              <a:gd name="connsiteY2396" fmla="*/ 258309 h 506956"/>
              <a:gd name="connsiteX2397" fmla="*/ 107770 w 506956"/>
              <a:gd name="connsiteY2397" fmla="*/ 258309 h 506956"/>
              <a:gd name="connsiteX2398" fmla="*/ 111578 w 506956"/>
              <a:gd name="connsiteY2398" fmla="*/ 264293 h 506956"/>
              <a:gd name="connsiteX2399" fmla="*/ 115386 w 506956"/>
              <a:gd name="connsiteY2399" fmla="*/ 258309 h 506956"/>
              <a:gd name="connsiteX2400" fmla="*/ 119548 w 506956"/>
              <a:gd name="connsiteY2400" fmla="*/ 258309 h 506956"/>
              <a:gd name="connsiteX2401" fmla="*/ 113645 w 506956"/>
              <a:gd name="connsiteY2401" fmla="*/ 267502 h 506956"/>
              <a:gd name="connsiteX2402" fmla="*/ 119956 w 506956"/>
              <a:gd name="connsiteY2402" fmla="*/ 277349 h 506956"/>
              <a:gd name="connsiteX2403" fmla="*/ 115794 w 506956"/>
              <a:gd name="connsiteY2403" fmla="*/ 277349 h 506956"/>
              <a:gd name="connsiteX2404" fmla="*/ 111578 w 506956"/>
              <a:gd name="connsiteY2404" fmla="*/ 270658 h 506956"/>
              <a:gd name="connsiteX2405" fmla="*/ 137378 w 506956"/>
              <a:gd name="connsiteY2405" fmla="*/ 270658 h 506956"/>
              <a:gd name="connsiteX2406" fmla="*/ 133162 w 506956"/>
              <a:gd name="connsiteY2406" fmla="*/ 277349 h 506956"/>
              <a:gd name="connsiteX2407" fmla="*/ 129000 w 506956"/>
              <a:gd name="connsiteY2407" fmla="*/ 277349 h 506956"/>
              <a:gd name="connsiteX2408" fmla="*/ 135311 w 506956"/>
              <a:gd name="connsiteY2408" fmla="*/ 267502 h 506956"/>
              <a:gd name="connsiteX2409" fmla="*/ 129408 w 506956"/>
              <a:gd name="connsiteY2409" fmla="*/ 258309 h 506956"/>
              <a:gd name="connsiteX2410" fmla="*/ 133570 w 506956"/>
              <a:gd name="connsiteY2410" fmla="*/ 258309 h 506956"/>
              <a:gd name="connsiteX2411" fmla="*/ 137378 w 506956"/>
              <a:gd name="connsiteY2411" fmla="*/ 264293 h 506956"/>
              <a:gd name="connsiteX2412" fmla="*/ 141186 w 506956"/>
              <a:gd name="connsiteY2412" fmla="*/ 258309 h 506956"/>
              <a:gd name="connsiteX2413" fmla="*/ 145348 w 506956"/>
              <a:gd name="connsiteY2413" fmla="*/ 258309 h 506956"/>
              <a:gd name="connsiteX2414" fmla="*/ 139445 w 506956"/>
              <a:gd name="connsiteY2414" fmla="*/ 267502 h 506956"/>
              <a:gd name="connsiteX2415" fmla="*/ 145756 w 506956"/>
              <a:gd name="connsiteY2415" fmla="*/ 277349 h 506956"/>
              <a:gd name="connsiteX2416" fmla="*/ 141594 w 506956"/>
              <a:gd name="connsiteY2416" fmla="*/ 277349 h 506956"/>
              <a:gd name="connsiteX2417" fmla="*/ 137378 w 506956"/>
              <a:gd name="connsiteY2417" fmla="*/ 270658 h 506956"/>
              <a:gd name="connsiteX2418" fmla="*/ 163178 w 506956"/>
              <a:gd name="connsiteY2418" fmla="*/ 270658 h 506956"/>
              <a:gd name="connsiteX2419" fmla="*/ 158962 w 506956"/>
              <a:gd name="connsiteY2419" fmla="*/ 277349 h 506956"/>
              <a:gd name="connsiteX2420" fmla="*/ 154800 w 506956"/>
              <a:gd name="connsiteY2420" fmla="*/ 277349 h 506956"/>
              <a:gd name="connsiteX2421" fmla="*/ 161111 w 506956"/>
              <a:gd name="connsiteY2421" fmla="*/ 267502 h 506956"/>
              <a:gd name="connsiteX2422" fmla="*/ 155208 w 506956"/>
              <a:gd name="connsiteY2422" fmla="*/ 258309 h 506956"/>
              <a:gd name="connsiteX2423" fmla="*/ 159370 w 506956"/>
              <a:gd name="connsiteY2423" fmla="*/ 258309 h 506956"/>
              <a:gd name="connsiteX2424" fmla="*/ 163178 w 506956"/>
              <a:gd name="connsiteY2424" fmla="*/ 264293 h 506956"/>
              <a:gd name="connsiteX2425" fmla="*/ 166986 w 506956"/>
              <a:gd name="connsiteY2425" fmla="*/ 258309 h 506956"/>
              <a:gd name="connsiteX2426" fmla="*/ 171148 w 506956"/>
              <a:gd name="connsiteY2426" fmla="*/ 258309 h 506956"/>
              <a:gd name="connsiteX2427" fmla="*/ 165245 w 506956"/>
              <a:gd name="connsiteY2427" fmla="*/ 267502 h 506956"/>
              <a:gd name="connsiteX2428" fmla="*/ 171556 w 506956"/>
              <a:gd name="connsiteY2428" fmla="*/ 277349 h 506956"/>
              <a:gd name="connsiteX2429" fmla="*/ 167394 w 506956"/>
              <a:gd name="connsiteY2429" fmla="*/ 277349 h 506956"/>
              <a:gd name="connsiteX2430" fmla="*/ 163178 w 506956"/>
              <a:gd name="connsiteY2430" fmla="*/ 270658 h 506956"/>
              <a:gd name="connsiteX2431" fmla="*/ 188978 w 506956"/>
              <a:gd name="connsiteY2431" fmla="*/ 270658 h 506956"/>
              <a:gd name="connsiteX2432" fmla="*/ 184762 w 506956"/>
              <a:gd name="connsiteY2432" fmla="*/ 277349 h 506956"/>
              <a:gd name="connsiteX2433" fmla="*/ 180601 w 506956"/>
              <a:gd name="connsiteY2433" fmla="*/ 277349 h 506956"/>
              <a:gd name="connsiteX2434" fmla="*/ 186911 w 506956"/>
              <a:gd name="connsiteY2434" fmla="*/ 267502 h 506956"/>
              <a:gd name="connsiteX2435" fmla="*/ 181009 w 506956"/>
              <a:gd name="connsiteY2435" fmla="*/ 258309 h 506956"/>
              <a:gd name="connsiteX2436" fmla="*/ 185170 w 506956"/>
              <a:gd name="connsiteY2436" fmla="*/ 258309 h 506956"/>
              <a:gd name="connsiteX2437" fmla="*/ 188978 w 506956"/>
              <a:gd name="connsiteY2437" fmla="*/ 264293 h 506956"/>
              <a:gd name="connsiteX2438" fmla="*/ 192786 w 506956"/>
              <a:gd name="connsiteY2438" fmla="*/ 258309 h 506956"/>
              <a:gd name="connsiteX2439" fmla="*/ 196948 w 506956"/>
              <a:gd name="connsiteY2439" fmla="*/ 258309 h 506956"/>
              <a:gd name="connsiteX2440" fmla="*/ 191045 w 506956"/>
              <a:gd name="connsiteY2440" fmla="*/ 267502 h 506956"/>
              <a:gd name="connsiteX2441" fmla="*/ 197356 w 506956"/>
              <a:gd name="connsiteY2441" fmla="*/ 277349 h 506956"/>
              <a:gd name="connsiteX2442" fmla="*/ 193194 w 506956"/>
              <a:gd name="connsiteY2442" fmla="*/ 277349 h 506956"/>
              <a:gd name="connsiteX2443" fmla="*/ 188978 w 506956"/>
              <a:gd name="connsiteY2443" fmla="*/ 270658 h 506956"/>
              <a:gd name="connsiteX2444" fmla="*/ 214778 w 506956"/>
              <a:gd name="connsiteY2444" fmla="*/ 270658 h 506956"/>
              <a:gd name="connsiteX2445" fmla="*/ 210562 w 506956"/>
              <a:gd name="connsiteY2445" fmla="*/ 277349 h 506956"/>
              <a:gd name="connsiteX2446" fmla="*/ 206401 w 506956"/>
              <a:gd name="connsiteY2446" fmla="*/ 277349 h 506956"/>
              <a:gd name="connsiteX2447" fmla="*/ 212711 w 506956"/>
              <a:gd name="connsiteY2447" fmla="*/ 267502 h 506956"/>
              <a:gd name="connsiteX2448" fmla="*/ 206809 w 506956"/>
              <a:gd name="connsiteY2448" fmla="*/ 258309 h 506956"/>
              <a:gd name="connsiteX2449" fmla="*/ 210970 w 506956"/>
              <a:gd name="connsiteY2449" fmla="*/ 258309 h 506956"/>
              <a:gd name="connsiteX2450" fmla="*/ 214778 w 506956"/>
              <a:gd name="connsiteY2450" fmla="*/ 264293 h 506956"/>
              <a:gd name="connsiteX2451" fmla="*/ 218586 w 506956"/>
              <a:gd name="connsiteY2451" fmla="*/ 258309 h 506956"/>
              <a:gd name="connsiteX2452" fmla="*/ 222748 w 506956"/>
              <a:gd name="connsiteY2452" fmla="*/ 258309 h 506956"/>
              <a:gd name="connsiteX2453" fmla="*/ 216846 w 506956"/>
              <a:gd name="connsiteY2453" fmla="*/ 267502 h 506956"/>
              <a:gd name="connsiteX2454" fmla="*/ 223156 w 506956"/>
              <a:gd name="connsiteY2454" fmla="*/ 277349 h 506956"/>
              <a:gd name="connsiteX2455" fmla="*/ 218994 w 506956"/>
              <a:gd name="connsiteY2455" fmla="*/ 277349 h 506956"/>
              <a:gd name="connsiteX2456" fmla="*/ 214778 w 506956"/>
              <a:gd name="connsiteY2456" fmla="*/ 270658 h 506956"/>
              <a:gd name="connsiteX2457" fmla="*/ 240578 w 506956"/>
              <a:gd name="connsiteY2457" fmla="*/ 270658 h 506956"/>
              <a:gd name="connsiteX2458" fmla="*/ 236362 w 506956"/>
              <a:gd name="connsiteY2458" fmla="*/ 277349 h 506956"/>
              <a:gd name="connsiteX2459" fmla="*/ 232201 w 506956"/>
              <a:gd name="connsiteY2459" fmla="*/ 277349 h 506956"/>
              <a:gd name="connsiteX2460" fmla="*/ 238511 w 506956"/>
              <a:gd name="connsiteY2460" fmla="*/ 267502 h 506956"/>
              <a:gd name="connsiteX2461" fmla="*/ 232609 w 506956"/>
              <a:gd name="connsiteY2461" fmla="*/ 258309 h 506956"/>
              <a:gd name="connsiteX2462" fmla="*/ 236770 w 506956"/>
              <a:gd name="connsiteY2462" fmla="*/ 258309 h 506956"/>
              <a:gd name="connsiteX2463" fmla="*/ 240578 w 506956"/>
              <a:gd name="connsiteY2463" fmla="*/ 264293 h 506956"/>
              <a:gd name="connsiteX2464" fmla="*/ 244386 w 506956"/>
              <a:gd name="connsiteY2464" fmla="*/ 258309 h 506956"/>
              <a:gd name="connsiteX2465" fmla="*/ 248548 w 506956"/>
              <a:gd name="connsiteY2465" fmla="*/ 258309 h 506956"/>
              <a:gd name="connsiteX2466" fmla="*/ 242646 w 506956"/>
              <a:gd name="connsiteY2466" fmla="*/ 267502 h 506956"/>
              <a:gd name="connsiteX2467" fmla="*/ 248956 w 506956"/>
              <a:gd name="connsiteY2467" fmla="*/ 277349 h 506956"/>
              <a:gd name="connsiteX2468" fmla="*/ 244794 w 506956"/>
              <a:gd name="connsiteY2468" fmla="*/ 277349 h 506956"/>
              <a:gd name="connsiteX2469" fmla="*/ 240578 w 506956"/>
              <a:gd name="connsiteY2469" fmla="*/ 270658 h 506956"/>
              <a:gd name="connsiteX2470" fmla="*/ 266378 w 506956"/>
              <a:gd name="connsiteY2470" fmla="*/ 270658 h 506956"/>
              <a:gd name="connsiteX2471" fmla="*/ 262162 w 506956"/>
              <a:gd name="connsiteY2471" fmla="*/ 277349 h 506956"/>
              <a:gd name="connsiteX2472" fmla="*/ 258001 w 506956"/>
              <a:gd name="connsiteY2472" fmla="*/ 277349 h 506956"/>
              <a:gd name="connsiteX2473" fmla="*/ 264311 w 506956"/>
              <a:gd name="connsiteY2473" fmla="*/ 267502 h 506956"/>
              <a:gd name="connsiteX2474" fmla="*/ 258409 w 506956"/>
              <a:gd name="connsiteY2474" fmla="*/ 258309 h 506956"/>
              <a:gd name="connsiteX2475" fmla="*/ 262570 w 506956"/>
              <a:gd name="connsiteY2475" fmla="*/ 258309 h 506956"/>
              <a:gd name="connsiteX2476" fmla="*/ 266378 w 506956"/>
              <a:gd name="connsiteY2476" fmla="*/ 264293 h 506956"/>
              <a:gd name="connsiteX2477" fmla="*/ 270187 w 506956"/>
              <a:gd name="connsiteY2477" fmla="*/ 258309 h 506956"/>
              <a:gd name="connsiteX2478" fmla="*/ 274348 w 506956"/>
              <a:gd name="connsiteY2478" fmla="*/ 258309 h 506956"/>
              <a:gd name="connsiteX2479" fmla="*/ 268446 w 506956"/>
              <a:gd name="connsiteY2479" fmla="*/ 267502 h 506956"/>
              <a:gd name="connsiteX2480" fmla="*/ 274756 w 506956"/>
              <a:gd name="connsiteY2480" fmla="*/ 277349 h 506956"/>
              <a:gd name="connsiteX2481" fmla="*/ 270595 w 506956"/>
              <a:gd name="connsiteY2481" fmla="*/ 277349 h 506956"/>
              <a:gd name="connsiteX2482" fmla="*/ 266378 w 506956"/>
              <a:gd name="connsiteY2482" fmla="*/ 270658 h 506956"/>
              <a:gd name="connsiteX2483" fmla="*/ 292179 w 506956"/>
              <a:gd name="connsiteY2483" fmla="*/ 270658 h 506956"/>
              <a:gd name="connsiteX2484" fmla="*/ 287962 w 506956"/>
              <a:gd name="connsiteY2484" fmla="*/ 277349 h 506956"/>
              <a:gd name="connsiteX2485" fmla="*/ 283801 w 506956"/>
              <a:gd name="connsiteY2485" fmla="*/ 277349 h 506956"/>
              <a:gd name="connsiteX2486" fmla="*/ 290111 w 506956"/>
              <a:gd name="connsiteY2486" fmla="*/ 267502 h 506956"/>
              <a:gd name="connsiteX2487" fmla="*/ 284209 w 506956"/>
              <a:gd name="connsiteY2487" fmla="*/ 258309 h 506956"/>
              <a:gd name="connsiteX2488" fmla="*/ 288370 w 506956"/>
              <a:gd name="connsiteY2488" fmla="*/ 258309 h 506956"/>
              <a:gd name="connsiteX2489" fmla="*/ 292179 w 506956"/>
              <a:gd name="connsiteY2489" fmla="*/ 264293 h 506956"/>
              <a:gd name="connsiteX2490" fmla="*/ 295987 w 506956"/>
              <a:gd name="connsiteY2490" fmla="*/ 258309 h 506956"/>
              <a:gd name="connsiteX2491" fmla="*/ 300148 w 506956"/>
              <a:gd name="connsiteY2491" fmla="*/ 258309 h 506956"/>
              <a:gd name="connsiteX2492" fmla="*/ 294246 w 506956"/>
              <a:gd name="connsiteY2492" fmla="*/ 267502 h 506956"/>
              <a:gd name="connsiteX2493" fmla="*/ 300556 w 506956"/>
              <a:gd name="connsiteY2493" fmla="*/ 277349 h 506956"/>
              <a:gd name="connsiteX2494" fmla="*/ 296395 w 506956"/>
              <a:gd name="connsiteY2494" fmla="*/ 277349 h 506956"/>
              <a:gd name="connsiteX2495" fmla="*/ 292179 w 506956"/>
              <a:gd name="connsiteY2495" fmla="*/ 270658 h 506956"/>
              <a:gd name="connsiteX2496" fmla="*/ 317979 w 506956"/>
              <a:gd name="connsiteY2496" fmla="*/ 270658 h 506956"/>
              <a:gd name="connsiteX2497" fmla="*/ 313762 w 506956"/>
              <a:gd name="connsiteY2497" fmla="*/ 277349 h 506956"/>
              <a:gd name="connsiteX2498" fmla="*/ 309601 w 506956"/>
              <a:gd name="connsiteY2498" fmla="*/ 277349 h 506956"/>
              <a:gd name="connsiteX2499" fmla="*/ 315911 w 506956"/>
              <a:gd name="connsiteY2499" fmla="*/ 267502 h 506956"/>
              <a:gd name="connsiteX2500" fmla="*/ 310009 w 506956"/>
              <a:gd name="connsiteY2500" fmla="*/ 258309 h 506956"/>
              <a:gd name="connsiteX2501" fmla="*/ 314170 w 506956"/>
              <a:gd name="connsiteY2501" fmla="*/ 258309 h 506956"/>
              <a:gd name="connsiteX2502" fmla="*/ 317979 w 506956"/>
              <a:gd name="connsiteY2502" fmla="*/ 264293 h 506956"/>
              <a:gd name="connsiteX2503" fmla="*/ 321787 w 506956"/>
              <a:gd name="connsiteY2503" fmla="*/ 258309 h 506956"/>
              <a:gd name="connsiteX2504" fmla="*/ 325948 w 506956"/>
              <a:gd name="connsiteY2504" fmla="*/ 258309 h 506956"/>
              <a:gd name="connsiteX2505" fmla="*/ 320046 w 506956"/>
              <a:gd name="connsiteY2505" fmla="*/ 267502 h 506956"/>
              <a:gd name="connsiteX2506" fmla="*/ 326356 w 506956"/>
              <a:gd name="connsiteY2506" fmla="*/ 277349 h 506956"/>
              <a:gd name="connsiteX2507" fmla="*/ 322195 w 506956"/>
              <a:gd name="connsiteY2507" fmla="*/ 277349 h 506956"/>
              <a:gd name="connsiteX2508" fmla="*/ 317979 w 506956"/>
              <a:gd name="connsiteY2508" fmla="*/ 270658 h 506956"/>
              <a:gd name="connsiteX2509" fmla="*/ 343779 w 506956"/>
              <a:gd name="connsiteY2509" fmla="*/ 270658 h 506956"/>
              <a:gd name="connsiteX2510" fmla="*/ 339563 w 506956"/>
              <a:gd name="connsiteY2510" fmla="*/ 277349 h 506956"/>
              <a:gd name="connsiteX2511" fmla="*/ 335401 w 506956"/>
              <a:gd name="connsiteY2511" fmla="*/ 277349 h 506956"/>
              <a:gd name="connsiteX2512" fmla="*/ 341711 w 506956"/>
              <a:gd name="connsiteY2512" fmla="*/ 267502 h 506956"/>
              <a:gd name="connsiteX2513" fmla="*/ 335809 w 506956"/>
              <a:gd name="connsiteY2513" fmla="*/ 258309 h 506956"/>
              <a:gd name="connsiteX2514" fmla="*/ 339971 w 506956"/>
              <a:gd name="connsiteY2514" fmla="*/ 258309 h 506956"/>
              <a:gd name="connsiteX2515" fmla="*/ 343779 w 506956"/>
              <a:gd name="connsiteY2515" fmla="*/ 264293 h 506956"/>
              <a:gd name="connsiteX2516" fmla="*/ 347587 w 506956"/>
              <a:gd name="connsiteY2516" fmla="*/ 258309 h 506956"/>
              <a:gd name="connsiteX2517" fmla="*/ 351748 w 506956"/>
              <a:gd name="connsiteY2517" fmla="*/ 258309 h 506956"/>
              <a:gd name="connsiteX2518" fmla="*/ 345846 w 506956"/>
              <a:gd name="connsiteY2518" fmla="*/ 267502 h 506956"/>
              <a:gd name="connsiteX2519" fmla="*/ 352156 w 506956"/>
              <a:gd name="connsiteY2519" fmla="*/ 277349 h 506956"/>
              <a:gd name="connsiteX2520" fmla="*/ 347995 w 506956"/>
              <a:gd name="connsiteY2520" fmla="*/ 277349 h 506956"/>
              <a:gd name="connsiteX2521" fmla="*/ 343779 w 506956"/>
              <a:gd name="connsiteY2521" fmla="*/ 270658 h 506956"/>
              <a:gd name="connsiteX2522" fmla="*/ 369579 w 506956"/>
              <a:gd name="connsiteY2522" fmla="*/ 270658 h 506956"/>
              <a:gd name="connsiteX2523" fmla="*/ 365363 w 506956"/>
              <a:gd name="connsiteY2523" fmla="*/ 277349 h 506956"/>
              <a:gd name="connsiteX2524" fmla="*/ 361201 w 506956"/>
              <a:gd name="connsiteY2524" fmla="*/ 277349 h 506956"/>
              <a:gd name="connsiteX2525" fmla="*/ 367511 w 506956"/>
              <a:gd name="connsiteY2525" fmla="*/ 267502 h 506956"/>
              <a:gd name="connsiteX2526" fmla="*/ 361609 w 506956"/>
              <a:gd name="connsiteY2526" fmla="*/ 258309 h 506956"/>
              <a:gd name="connsiteX2527" fmla="*/ 365771 w 506956"/>
              <a:gd name="connsiteY2527" fmla="*/ 258309 h 506956"/>
              <a:gd name="connsiteX2528" fmla="*/ 369579 w 506956"/>
              <a:gd name="connsiteY2528" fmla="*/ 264293 h 506956"/>
              <a:gd name="connsiteX2529" fmla="*/ 373387 w 506956"/>
              <a:gd name="connsiteY2529" fmla="*/ 258309 h 506956"/>
              <a:gd name="connsiteX2530" fmla="*/ 377548 w 506956"/>
              <a:gd name="connsiteY2530" fmla="*/ 258309 h 506956"/>
              <a:gd name="connsiteX2531" fmla="*/ 371646 w 506956"/>
              <a:gd name="connsiteY2531" fmla="*/ 267502 h 506956"/>
              <a:gd name="connsiteX2532" fmla="*/ 377956 w 506956"/>
              <a:gd name="connsiteY2532" fmla="*/ 277349 h 506956"/>
              <a:gd name="connsiteX2533" fmla="*/ 373795 w 506956"/>
              <a:gd name="connsiteY2533" fmla="*/ 277349 h 506956"/>
              <a:gd name="connsiteX2534" fmla="*/ 369579 w 506956"/>
              <a:gd name="connsiteY2534" fmla="*/ 270658 h 506956"/>
              <a:gd name="connsiteX2535" fmla="*/ 395379 w 506956"/>
              <a:gd name="connsiteY2535" fmla="*/ 270658 h 506956"/>
              <a:gd name="connsiteX2536" fmla="*/ 391163 w 506956"/>
              <a:gd name="connsiteY2536" fmla="*/ 277349 h 506956"/>
              <a:gd name="connsiteX2537" fmla="*/ 387001 w 506956"/>
              <a:gd name="connsiteY2537" fmla="*/ 277349 h 506956"/>
              <a:gd name="connsiteX2538" fmla="*/ 393312 w 506956"/>
              <a:gd name="connsiteY2538" fmla="*/ 267502 h 506956"/>
              <a:gd name="connsiteX2539" fmla="*/ 387409 w 506956"/>
              <a:gd name="connsiteY2539" fmla="*/ 258309 h 506956"/>
              <a:gd name="connsiteX2540" fmla="*/ 391571 w 506956"/>
              <a:gd name="connsiteY2540" fmla="*/ 258309 h 506956"/>
              <a:gd name="connsiteX2541" fmla="*/ 395379 w 506956"/>
              <a:gd name="connsiteY2541" fmla="*/ 264293 h 506956"/>
              <a:gd name="connsiteX2542" fmla="*/ 399187 w 506956"/>
              <a:gd name="connsiteY2542" fmla="*/ 258309 h 506956"/>
              <a:gd name="connsiteX2543" fmla="*/ 403348 w 506956"/>
              <a:gd name="connsiteY2543" fmla="*/ 258309 h 506956"/>
              <a:gd name="connsiteX2544" fmla="*/ 397446 w 506956"/>
              <a:gd name="connsiteY2544" fmla="*/ 267502 h 506956"/>
              <a:gd name="connsiteX2545" fmla="*/ 403756 w 506956"/>
              <a:gd name="connsiteY2545" fmla="*/ 277349 h 506956"/>
              <a:gd name="connsiteX2546" fmla="*/ 399595 w 506956"/>
              <a:gd name="connsiteY2546" fmla="*/ 277349 h 506956"/>
              <a:gd name="connsiteX2547" fmla="*/ 395379 w 506956"/>
              <a:gd name="connsiteY2547" fmla="*/ 270658 h 506956"/>
              <a:gd name="connsiteX2548" fmla="*/ 421179 w 506956"/>
              <a:gd name="connsiteY2548" fmla="*/ 270658 h 506956"/>
              <a:gd name="connsiteX2549" fmla="*/ 416963 w 506956"/>
              <a:gd name="connsiteY2549" fmla="*/ 277349 h 506956"/>
              <a:gd name="connsiteX2550" fmla="*/ 412801 w 506956"/>
              <a:gd name="connsiteY2550" fmla="*/ 277349 h 506956"/>
              <a:gd name="connsiteX2551" fmla="*/ 419112 w 506956"/>
              <a:gd name="connsiteY2551" fmla="*/ 267502 h 506956"/>
              <a:gd name="connsiteX2552" fmla="*/ 413209 w 506956"/>
              <a:gd name="connsiteY2552" fmla="*/ 258309 h 506956"/>
              <a:gd name="connsiteX2553" fmla="*/ 417371 w 506956"/>
              <a:gd name="connsiteY2553" fmla="*/ 258309 h 506956"/>
              <a:gd name="connsiteX2554" fmla="*/ 421179 w 506956"/>
              <a:gd name="connsiteY2554" fmla="*/ 264293 h 506956"/>
              <a:gd name="connsiteX2555" fmla="*/ 424987 w 506956"/>
              <a:gd name="connsiteY2555" fmla="*/ 258309 h 506956"/>
              <a:gd name="connsiteX2556" fmla="*/ 429149 w 506956"/>
              <a:gd name="connsiteY2556" fmla="*/ 258309 h 506956"/>
              <a:gd name="connsiteX2557" fmla="*/ 423246 w 506956"/>
              <a:gd name="connsiteY2557" fmla="*/ 267502 h 506956"/>
              <a:gd name="connsiteX2558" fmla="*/ 429557 w 506956"/>
              <a:gd name="connsiteY2558" fmla="*/ 277349 h 506956"/>
              <a:gd name="connsiteX2559" fmla="*/ 425395 w 506956"/>
              <a:gd name="connsiteY2559" fmla="*/ 277349 h 506956"/>
              <a:gd name="connsiteX2560" fmla="*/ 421179 w 506956"/>
              <a:gd name="connsiteY2560" fmla="*/ 270658 h 506956"/>
              <a:gd name="connsiteX2561" fmla="*/ 446979 w 506956"/>
              <a:gd name="connsiteY2561" fmla="*/ 270658 h 506956"/>
              <a:gd name="connsiteX2562" fmla="*/ 442763 w 506956"/>
              <a:gd name="connsiteY2562" fmla="*/ 277349 h 506956"/>
              <a:gd name="connsiteX2563" fmla="*/ 438601 w 506956"/>
              <a:gd name="connsiteY2563" fmla="*/ 277349 h 506956"/>
              <a:gd name="connsiteX2564" fmla="*/ 444912 w 506956"/>
              <a:gd name="connsiteY2564" fmla="*/ 267502 h 506956"/>
              <a:gd name="connsiteX2565" fmla="*/ 439009 w 506956"/>
              <a:gd name="connsiteY2565" fmla="*/ 258309 h 506956"/>
              <a:gd name="connsiteX2566" fmla="*/ 443171 w 506956"/>
              <a:gd name="connsiteY2566" fmla="*/ 258309 h 506956"/>
              <a:gd name="connsiteX2567" fmla="*/ 446979 w 506956"/>
              <a:gd name="connsiteY2567" fmla="*/ 264293 h 506956"/>
              <a:gd name="connsiteX2568" fmla="*/ 450787 w 506956"/>
              <a:gd name="connsiteY2568" fmla="*/ 258309 h 506956"/>
              <a:gd name="connsiteX2569" fmla="*/ 454949 w 506956"/>
              <a:gd name="connsiteY2569" fmla="*/ 258309 h 506956"/>
              <a:gd name="connsiteX2570" fmla="*/ 449046 w 506956"/>
              <a:gd name="connsiteY2570" fmla="*/ 267502 h 506956"/>
              <a:gd name="connsiteX2571" fmla="*/ 455357 w 506956"/>
              <a:gd name="connsiteY2571" fmla="*/ 277349 h 506956"/>
              <a:gd name="connsiteX2572" fmla="*/ 451195 w 506956"/>
              <a:gd name="connsiteY2572" fmla="*/ 277349 h 506956"/>
              <a:gd name="connsiteX2573" fmla="*/ 446979 w 506956"/>
              <a:gd name="connsiteY2573" fmla="*/ 270658 h 506956"/>
              <a:gd name="connsiteX2574" fmla="*/ 472779 w 506956"/>
              <a:gd name="connsiteY2574" fmla="*/ 270658 h 506956"/>
              <a:gd name="connsiteX2575" fmla="*/ 468563 w 506956"/>
              <a:gd name="connsiteY2575" fmla="*/ 277349 h 506956"/>
              <a:gd name="connsiteX2576" fmla="*/ 464401 w 506956"/>
              <a:gd name="connsiteY2576" fmla="*/ 277349 h 506956"/>
              <a:gd name="connsiteX2577" fmla="*/ 470712 w 506956"/>
              <a:gd name="connsiteY2577" fmla="*/ 267502 h 506956"/>
              <a:gd name="connsiteX2578" fmla="*/ 464809 w 506956"/>
              <a:gd name="connsiteY2578" fmla="*/ 258309 h 506956"/>
              <a:gd name="connsiteX2579" fmla="*/ 468971 w 506956"/>
              <a:gd name="connsiteY2579" fmla="*/ 258309 h 506956"/>
              <a:gd name="connsiteX2580" fmla="*/ 472779 w 506956"/>
              <a:gd name="connsiteY2580" fmla="*/ 264293 h 506956"/>
              <a:gd name="connsiteX2581" fmla="*/ 476587 w 506956"/>
              <a:gd name="connsiteY2581" fmla="*/ 258309 h 506956"/>
              <a:gd name="connsiteX2582" fmla="*/ 480749 w 506956"/>
              <a:gd name="connsiteY2582" fmla="*/ 258309 h 506956"/>
              <a:gd name="connsiteX2583" fmla="*/ 474846 w 506956"/>
              <a:gd name="connsiteY2583" fmla="*/ 267502 h 506956"/>
              <a:gd name="connsiteX2584" fmla="*/ 481157 w 506956"/>
              <a:gd name="connsiteY2584" fmla="*/ 277349 h 506956"/>
              <a:gd name="connsiteX2585" fmla="*/ 476995 w 506956"/>
              <a:gd name="connsiteY2585" fmla="*/ 277349 h 506956"/>
              <a:gd name="connsiteX2586" fmla="*/ 472779 w 506956"/>
              <a:gd name="connsiteY2586" fmla="*/ 270658 h 506956"/>
              <a:gd name="connsiteX2587" fmla="*/ 498579 w 506956"/>
              <a:gd name="connsiteY2587" fmla="*/ 270658 h 506956"/>
              <a:gd name="connsiteX2588" fmla="*/ 494363 w 506956"/>
              <a:gd name="connsiteY2588" fmla="*/ 277349 h 506956"/>
              <a:gd name="connsiteX2589" fmla="*/ 490201 w 506956"/>
              <a:gd name="connsiteY2589" fmla="*/ 277349 h 506956"/>
              <a:gd name="connsiteX2590" fmla="*/ 496512 w 506956"/>
              <a:gd name="connsiteY2590" fmla="*/ 267502 h 506956"/>
              <a:gd name="connsiteX2591" fmla="*/ 490609 w 506956"/>
              <a:gd name="connsiteY2591" fmla="*/ 258309 h 506956"/>
              <a:gd name="connsiteX2592" fmla="*/ 494771 w 506956"/>
              <a:gd name="connsiteY2592" fmla="*/ 258309 h 506956"/>
              <a:gd name="connsiteX2593" fmla="*/ 498579 w 506956"/>
              <a:gd name="connsiteY2593" fmla="*/ 264293 h 506956"/>
              <a:gd name="connsiteX2594" fmla="*/ 502387 w 506956"/>
              <a:gd name="connsiteY2594" fmla="*/ 258309 h 506956"/>
              <a:gd name="connsiteX2595" fmla="*/ 506549 w 506956"/>
              <a:gd name="connsiteY2595" fmla="*/ 258309 h 506956"/>
              <a:gd name="connsiteX2596" fmla="*/ 500646 w 506956"/>
              <a:gd name="connsiteY2596" fmla="*/ 267502 h 506956"/>
              <a:gd name="connsiteX2597" fmla="*/ 506957 w 506956"/>
              <a:gd name="connsiteY2597" fmla="*/ 277349 h 506956"/>
              <a:gd name="connsiteX2598" fmla="*/ 502795 w 506956"/>
              <a:gd name="connsiteY2598" fmla="*/ 277349 h 506956"/>
              <a:gd name="connsiteX2599" fmla="*/ 498579 w 506956"/>
              <a:gd name="connsiteY2599" fmla="*/ 270658 h 506956"/>
              <a:gd name="connsiteX2600" fmla="*/ 8378 w 506956"/>
              <a:gd name="connsiteY2600" fmla="*/ 299359 h 506956"/>
              <a:gd name="connsiteX2601" fmla="*/ 4162 w 506956"/>
              <a:gd name="connsiteY2601" fmla="*/ 306050 h 506956"/>
              <a:gd name="connsiteX2602" fmla="*/ 0 w 506956"/>
              <a:gd name="connsiteY2602" fmla="*/ 306050 h 506956"/>
              <a:gd name="connsiteX2603" fmla="*/ 6310 w 506956"/>
              <a:gd name="connsiteY2603" fmla="*/ 296204 h 506956"/>
              <a:gd name="connsiteX2604" fmla="*/ 408 w 506956"/>
              <a:gd name="connsiteY2604" fmla="*/ 287010 h 506956"/>
              <a:gd name="connsiteX2605" fmla="*/ 4570 w 506956"/>
              <a:gd name="connsiteY2605" fmla="*/ 287010 h 506956"/>
              <a:gd name="connsiteX2606" fmla="*/ 8378 w 506956"/>
              <a:gd name="connsiteY2606" fmla="*/ 292994 h 506956"/>
              <a:gd name="connsiteX2607" fmla="*/ 12186 w 506956"/>
              <a:gd name="connsiteY2607" fmla="*/ 287010 h 506956"/>
              <a:gd name="connsiteX2608" fmla="*/ 16347 w 506956"/>
              <a:gd name="connsiteY2608" fmla="*/ 287010 h 506956"/>
              <a:gd name="connsiteX2609" fmla="*/ 10445 w 506956"/>
              <a:gd name="connsiteY2609" fmla="*/ 296204 h 506956"/>
              <a:gd name="connsiteX2610" fmla="*/ 16755 w 506956"/>
              <a:gd name="connsiteY2610" fmla="*/ 306050 h 506956"/>
              <a:gd name="connsiteX2611" fmla="*/ 12594 w 506956"/>
              <a:gd name="connsiteY2611" fmla="*/ 306050 h 506956"/>
              <a:gd name="connsiteX2612" fmla="*/ 8378 w 506956"/>
              <a:gd name="connsiteY2612" fmla="*/ 299359 h 506956"/>
              <a:gd name="connsiteX2613" fmla="*/ 34178 w 506956"/>
              <a:gd name="connsiteY2613" fmla="*/ 299359 h 506956"/>
              <a:gd name="connsiteX2614" fmla="*/ 29962 w 506956"/>
              <a:gd name="connsiteY2614" fmla="*/ 306050 h 506956"/>
              <a:gd name="connsiteX2615" fmla="*/ 25800 w 506956"/>
              <a:gd name="connsiteY2615" fmla="*/ 306050 h 506956"/>
              <a:gd name="connsiteX2616" fmla="*/ 32110 w 506956"/>
              <a:gd name="connsiteY2616" fmla="*/ 296204 h 506956"/>
              <a:gd name="connsiteX2617" fmla="*/ 26208 w 506956"/>
              <a:gd name="connsiteY2617" fmla="*/ 287010 h 506956"/>
              <a:gd name="connsiteX2618" fmla="*/ 30370 w 506956"/>
              <a:gd name="connsiteY2618" fmla="*/ 287010 h 506956"/>
              <a:gd name="connsiteX2619" fmla="*/ 34178 w 506956"/>
              <a:gd name="connsiteY2619" fmla="*/ 292994 h 506956"/>
              <a:gd name="connsiteX2620" fmla="*/ 37986 w 506956"/>
              <a:gd name="connsiteY2620" fmla="*/ 287010 h 506956"/>
              <a:gd name="connsiteX2621" fmla="*/ 42147 w 506956"/>
              <a:gd name="connsiteY2621" fmla="*/ 287010 h 506956"/>
              <a:gd name="connsiteX2622" fmla="*/ 36245 w 506956"/>
              <a:gd name="connsiteY2622" fmla="*/ 296204 h 506956"/>
              <a:gd name="connsiteX2623" fmla="*/ 42555 w 506956"/>
              <a:gd name="connsiteY2623" fmla="*/ 306050 h 506956"/>
              <a:gd name="connsiteX2624" fmla="*/ 38394 w 506956"/>
              <a:gd name="connsiteY2624" fmla="*/ 306050 h 506956"/>
              <a:gd name="connsiteX2625" fmla="*/ 34178 w 506956"/>
              <a:gd name="connsiteY2625" fmla="*/ 299359 h 506956"/>
              <a:gd name="connsiteX2626" fmla="*/ 59978 w 506956"/>
              <a:gd name="connsiteY2626" fmla="*/ 299359 h 506956"/>
              <a:gd name="connsiteX2627" fmla="*/ 55762 w 506956"/>
              <a:gd name="connsiteY2627" fmla="*/ 306050 h 506956"/>
              <a:gd name="connsiteX2628" fmla="*/ 51600 w 506956"/>
              <a:gd name="connsiteY2628" fmla="*/ 306050 h 506956"/>
              <a:gd name="connsiteX2629" fmla="*/ 57911 w 506956"/>
              <a:gd name="connsiteY2629" fmla="*/ 296204 h 506956"/>
              <a:gd name="connsiteX2630" fmla="*/ 52008 w 506956"/>
              <a:gd name="connsiteY2630" fmla="*/ 287010 h 506956"/>
              <a:gd name="connsiteX2631" fmla="*/ 56170 w 506956"/>
              <a:gd name="connsiteY2631" fmla="*/ 287010 h 506956"/>
              <a:gd name="connsiteX2632" fmla="*/ 59978 w 506956"/>
              <a:gd name="connsiteY2632" fmla="*/ 292994 h 506956"/>
              <a:gd name="connsiteX2633" fmla="*/ 63786 w 506956"/>
              <a:gd name="connsiteY2633" fmla="*/ 287010 h 506956"/>
              <a:gd name="connsiteX2634" fmla="*/ 67948 w 506956"/>
              <a:gd name="connsiteY2634" fmla="*/ 287010 h 506956"/>
              <a:gd name="connsiteX2635" fmla="*/ 62045 w 506956"/>
              <a:gd name="connsiteY2635" fmla="*/ 296204 h 506956"/>
              <a:gd name="connsiteX2636" fmla="*/ 68356 w 506956"/>
              <a:gd name="connsiteY2636" fmla="*/ 306050 h 506956"/>
              <a:gd name="connsiteX2637" fmla="*/ 64194 w 506956"/>
              <a:gd name="connsiteY2637" fmla="*/ 306050 h 506956"/>
              <a:gd name="connsiteX2638" fmla="*/ 59978 w 506956"/>
              <a:gd name="connsiteY2638" fmla="*/ 299359 h 506956"/>
              <a:gd name="connsiteX2639" fmla="*/ 85778 w 506956"/>
              <a:gd name="connsiteY2639" fmla="*/ 299359 h 506956"/>
              <a:gd name="connsiteX2640" fmla="*/ 81562 w 506956"/>
              <a:gd name="connsiteY2640" fmla="*/ 306050 h 506956"/>
              <a:gd name="connsiteX2641" fmla="*/ 77400 w 506956"/>
              <a:gd name="connsiteY2641" fmla="*/ 306050 h 506956"/>
              <a:gd name="connsiteX2642" fmla="*/ 83711 w 506956"/>
              <a:gd name="connsiteY2642" fmla="*/ 296204 h 506956"/>
              <a:gd name="connsiteX2643" fmla="*/ 77808 w 506956"/>
              <a:gd name="connsiteY2643" fmla="*/ 287010 h 506956"/>
              <a:gd name="connsiteX2644" fmla="*/ 81970 w 506956"/>
              <a:gd name="connsiteY2644" fmla="*/ 287010 h 506956"/>
              <a:gd name="connsiteX2645" fmla="*/ 85778 w 506956"/>
              <a:gd name="connsiteY2645" fmla="*/ 292994 h 506956"/>
              <a:gd name="connsiteX2646" fmla="*/ 89586 w 506956"/>
              <a:gd name="connsiteY2646" fmla="*/ 287010 h 506956"/>
              <a:gd name="connsiteX2647" fmla="*/ 93748 w 506956"/>
              <a:gd name="connsiteY2647" fmla="*/ 287010 h 506956"/>
              <a:gd name="connsiteX2648" fmla="*/ 87845 w 506956"/>
              <a:gd name="connsiteY2648" fmla="*/ 296204 h 506956"/>
              <a:gd name="connsiteX2649" fmla="*/ 94156 w 506956"/>
              <a:gd name="connsiteY2649" fmla="*/ 306050 h 506956"/>
              <a:gd name="connsiteX2650" fmla="*/ 89994 w 506956"/>
              <a:gd name="connsiteY2650" fmla="*/ 306050 h 506956"/>
              <a:gd name="connsiteX2651" fmla="*/ 85778 w 506956"/>
              <a:gd name="connsiteY2651" fmla="*/ 299359 h 506956"/>
              <a:gd name="connsiteX2652" fmla="*/ 111578 w 506956"/>
              <a:gd name="connsiteY2652" fmla="*/ 299359 h 506956"/>
              <a:gd name="connsiteX2653" fmla="*/ 107362 w 506956"/>
              <a:gd name="connsiteY2653" fmla="*/ 306050 h 506956"/>
              <a:gd name="connsiteX2654" fmla="*/ 103200 w 506956"/>
              <a:gd name="connsiteY2654" fmla="*/ 306050 h 506956"/>
              <a:gd name="connsiteX2655" fmla="*/ 109511 w 506956"/>
              <a:gd name="connsiteY2655" fmla="*/ 296204 h 506956"/>
              <a:gd name="connsiteX2656" fmla="*/ 103608 w 506956"/>
              <a:gd name="connsiteY2656" fmla="*/ 287010 h 506956"/>
              <a:gd name="connsiteX2657" fmla="*/ 107770 w 506956"/>
              <a:gd name="connsiteY2657" fmla="*/ 287010 h 506956"/>
              <a:gd name="connsiteX2658" fmla="*/ 111578 w 506956"/>
              <a:gd name="connsiteY2658" fmla="*/ 292994 h 506956"/>
              <a:gd name="connsiteX2659" fmla="*/ 115386 w 506956"/>
              <a:gd name="connsiteY2659" fmla="*/ 287010 h 506956"/>
              <a:gd name="connsiteX2660" fmla="*/ 119548 w 506956"/>
              <a:gd name="connsiteY2660" fmla="*/ 287010 h 506956"/>
              <a:gd name="connsiteX2661" fmla="*/ 113645 w 506956"/>
              <a:gd name="connsiteY2661" fmla="*/ 296204 h 506956"/>
              <a:gd name="connsiteX2662" fmla="*/ 119956 w 506956"/>
              <a:gd name="connsiteY2662" fmla="*/ 306050 h 506956"/>
              <a:gd name="connsiteX2663" fmla="*/ 115794 w 506956"/>
              <a:gd name="connsiteY2663" fmla="*/ 306050 h 506956"/>
              <a:gd name="connsiteX2664" fmla="*/ 111578 w 506956"/>
              <a:gd name="connsiteY2664" fmla="*/ 299359 h 506956"/>
              <a:gd name="connsiteX2665" fmla="*/ 137378 w 506956"/>
              <a:gd name="connsiteY2665" fmla="*/ 299359 h 506956"/>
              <a:gd name="connsiteX2666" fmla="*/ 133162 w 506956"/>
              <a:gd name="connsiteY2666" fmla="*/ 306050 h 506956"/>
              <a:gd name="connsiteX2667" fmla="*/ 129000 w 506956"/>
              <a:gd name="connsiteY2667" fmla="*/ 306050 h 506956"/>
              <a:gd name="connsiteX2668" fmla="*/ 135311 w 506956"/>
              <a:gd name="connsiteY2668" fmla="*/ 296204 h 506956"/>
              <a:gd name="connsiteX2669" fmla="*/ 129408 w 506956"/>
              <a:gd name="connsiteY2669" fmla="*/ 287010 h 506956"/>
              <a:gd name="connsiteX2670" fmla="*/ 133570 w 506956"/>
              <a:gd name="connsiteY2670" fmla="*/ 287010 h 506956"/>
              <a:gd name="connsiteX2671" fmla="*/ 137378 w 506956"/>
              <a:gd name="connsiteY2671" fmla="*/ 292994 h 506956"/>
              <a:gd name="connsiteX2672" fmla="*/ 141186 w 506956"/>
              <a:gd name="connsiteY2672" fmla="*/ 287010 h 506956"/>
              <a:gd name="connsiteX2673" fmla="*/ 145348 w 506956"/>
              <a:gd name="connsiteY2673" fmla="*/ 287010 h 506956"/>
              <a:gd name="connsiteX2674" fmla="*/ 139445 w 506956"/>
              <a:gd name="connsiteY2674" fmla="*/ 296204 h 506956"/>
              <a:gd name="connsiteX2675" fmla="*/ 145756 w 506956"/>
              <a:gd name="connsiteY2675" fmla="*/ 306050 h 506956"/>
              <a:gd name="connsiteX2676" fmla="*/ 141594 w 506956"/>
              <a:gd name="connsiteY2676" fmla="*/ 306050 h 506956"/>
              <a:gd name="connsiteX2677" fmla="*/ 137378 w 506956"/>
              <a:gd name="connsiteY2677" fmla="*/ 299359 h 506956"/>
              <a:gd name="connsiteX2678" fmla="*/ 163178 w 506956"/>
              <a:gd name="connsiteY2678" fmla="*/ 299359 h 506956"/>
              <a:gd name="connsiteX2679" fmla="*/ 158962 w 506956"/>
              <a:gd name="connsiteY2679" fmla="*/ 306050 h 506956"/>
              <a:gd name="connsiteX2680" fmla="*/ 154800 w 506956"/>
              <a:gd name="connsiteY2680" fmla="*/ 306050 h 506956"/>
              <a:gd name="connsiteX2681" fmla="*/ 161111 w 506956"/>
              <a:gd name="connsiteY2681" fmla="*/ 296204 h 506956"/>
              <a:gd name="connsiteX2682" fmla="*/ 155208 w 506956"/>
              <a:gd name="connsiteY2682" fmla="*/ 287010 h 506956"/>
              <a:gd name="connsiteX2683" fmla="*/ 159370 w 506956"/>
              <a:gd name="connsiteY2683" fmla="*/ 287010 h 506956"/>
              <a:gd name="connsiteX2684" fmla="*/ 163178 w 506956"/>
              <a:gd name="connsiteY2684" fmla="*/ 292994 h 506956"/>
              <a:gd name="connsiteX2685" fmla="*/ 166986 w 506956"/>
              <a:gd name="connsiteY2685" fmla="*/ 287010 h 506956"/>
              <a:gd name="connsiteX2686" fmla="*/ 171148 w 506956"/>
              <a:gd name="connsiteY2686" fmla="*/ 287010 h 506956"/>
              <a:gd name="connsiteX2687" fmla="*/ 165245 w 506956"/>
              <a:gd name="connsiteY2687" fmla="*/ 296204 h 506956"/>
              <a:gd name="connsiteX2688" fmla="*/ 171556 w 506956"/>
              <a:gd name="connsiteY2688" fmla="*/ 306050 h 506956"/>
              <a:gd name="connsiteX2689" fmla="*/ 167394 w 506956"/>
              <a:gd name="connsiteY2689" fmla="*/ 306050 h 506956"/>
              <a:gd name="connsiteX2690" fmla="*/ 163178 w 506956"/>
              <a:gd name="connsiteY2690" fmla="*/ 299359 h 506956"/>
              <a:gd name="connsiteX2691" fmla="*/ 188978 w 506956"/>
              <a:gd name="connsiteY2691" fmla="*/ 299359 h 506956"/>
              <a:gd name="connsiteX2692" fmla="*/ 184762 w 506956"/>
              <a:gd name="connsiteY2692" fmla="*/ 306050 h 506956"/>
              <a:gd name="connsiteX2693" fmla="*/ 180601 w 506956"/>
              <a:gd name="connsiteY2693" fmla="*/ 306050 h 506956"/>
              <a:gd name="connsiteX2694" fmla="*/ 186911 w 506956"/>
              <a:gd name="connsiteY2694" fmla="*/ 296204 h 506956"/>
              <a:gd name="connsiteX2695" fmla="*/ 181009 w 506956"/>
              <a:gd name="connsiteY2695" fmla="*/ 287010 h 506956"/>
              <a:gd name="connsiteX2696" fmla="*/ 185170 w 506956"/>
              <a:gd name="connsiteY2696" fmla="*/ 287010 h 506956"/>
              <a:gd name="connsiteX2697" fmla="*/ 188978 w 506956"/>
              <a:gd name="connsiteY2697" fmla="*/ 292994 h 506956"/>
              <a:gd name="connsiteX2698" fmla="*/ 192786 w 506956"/>
              <a:gd name="connsiteY2698" fmla="*/ 287010 h 506956"/>
              <a:gd name="connsiteX2699" fmla="*/ 196948 w 506956"/>
              <a:gd name="connsiteY2699" fmla="*/ 287010 h 506956"/>
              <a:gd name="connsiteX2700" fmla="*/ 191045 w 506956"/>
              <a:gd name="connsiteY2700" fmla="*/ 296204 h 506956"/>
              <a:gd name="connsiteX2701" fmla="*/ 197356 w 506956"/>
              <a:gd name="connsiteY2701" fmla="*/ 306050 h 506956"/>
              <a:gd name="connsiteX2702" fmla="*/ 193194 w 506956"/>
              <a:gd name="connsiteY2702" fmla="*/ 306050 h 506956"/>
              <a:gd name="connsiteX2703" fmla="*/ 188978 w 506956"/>
              <a:gd name="connsiteY2703" fmla="*/ 299359 h 506956"/>
              <a:gd name="connsiteX2704" fmla="*/ 214778 w 506956"/>
              <a:gd name="connsiteY2704" fmla="*/ 299359 h 506956"/>
              <a:gd name="connsiteX2705" fmla="*/ 210562 w 506956"/>
              <a:gd name="connsiteY2705" fmla="*/ 306050 h 506956"/>
              <a:gd name="connsiteX2706" fmla="*/ 206401 w 506956"/>
              <a:gd name="connsiteY2706" fmla="*/ 306050 h 506956"/>
              <a:gd name="connsiteX2707" fmla="*/ 212711 w 506956"/>
              <a:gd name="connsiteY2707" fmla="*/ 296204 h 506956"/>
              <a:gd name="connsiteX2708" fmla="*/ 206809 w 506956"/>
              <a:gd name="connsiteY2708" fmla="*/ 287010 h 506956"/>
              <a:gd name="connsiteX2709" fmla="*/ 210970 w 506956"/>
              <a:gd name="connsiteY2709" fmla="*/ 287010 h 506956"/>
              <a:gd name="connsiteX2710" fmla="*/ 214778 w 506956"/>
              <a:gd name="connsiteY2710" fmla="*/ 292994 h 506956"/>
              <a:gd name="connsiteX2711" fmla="*/ 218586 w 506956"/>
              <a:gd name="connsiteY2711" fmla="*/ 287010 h 506956"/>
              <a:gd name="connsiteX2712" fmla="*/ 222748 w 506956"/>
              <a:gd name="connsiteY2712" fmla="*/ 287010 h 506956"/>
              <a:gd name="connsiteX2713" fmla="*/ 216846 w 506956"/>
              <a:gd name="connsiteY2713" fmla="*/ 296204 h 506956"/>
              <a:gd name="connsiteX2714" fmla="*/ 223156 w 506956"/>
              <a:gd name="connsiteY2714" fmla="*/ 306050 h 506956"/>
              <a:gd name="connsiteX2715" fmla="*/ 218994 w 506956"/>
              <a:gd name="connsiteY2715" fmla="*/ 306050 h 506956"/>
              <a:gd name="connsiteX2716" fmla="*/ 214778 w 506956"/>
              <a:gd name="connsiteY2716" fmla="*/ 299359 h 506956"/>
              <a:gd name="connsiteX2717" fmla="*/ 240578 w 506956"/>
              <a:gd name="connsiteY2717" fmla="*/ 299359 h 506956"/>
              <a:gd name="connsiteX2718" fmla="*/ 236362 w 506956"/>
              <a:gd name="connsiteY2718" fmla="*/ 306050 h 506956"/>
              <a:gd name="connsiteX2719" fmla="*/ 232201 w 506956"/>
              <a:gd name="connsiteY2719" fmla="*/ 306050 h 506956"/>
              <a:gd name="connsiteX2720" fmla="*/ 238511 w 506956"/>
              <a:gd name="connsiteY2720" fmla="*/ 296204 h 506956"/>
              <a:gd name="connsiteX2721" fmla="*/ 232609 w 506956"/>
              <a:gd name="connsiteY2721" fmla="*/ 287010 h 506956"/>
              <a:gd name="connsiteX2722" fmla="*/ 236770 w 506956"/>
              <a:gd name="connsiteY2722" fmla="*/ 287010 h 506956"/>
              <a:gd name="connsiteX2723" fmla="*/ 240578 w 506956"/>
              <a:gd name="connsiteY2723" fmla="*/ 292994 h 506956"/>
              <a:gd name="connsiteX2724" fmla="*/ 244386 w 506956"/>
              <a:gd name="connsiteY2724" fmla="*/ 287010 h 506956"/>
              <a:gd name="connsiteX2725" fmla="*/ 248548 w 506956"/>
              <a:gd name="connsiteY2725" fmla="*/ 287010 h 506956"/>
              <a:gd name="connsiteX2726" fmla="*/ 242646 w 506956"/>
              <a:gd name="connsiteY2726" fmla="*/ 296204 h 506956"/>
              <a:gd name="connsiteX2727" fmla="*/ 248956 w 506956"/>
              <a:gd name="connsiteY2727" fmla="*/ 306050 h 506956"/>
              <a:gd name="connsiteX2728" fmla="*/ 244794 w 506956"/>
              <a:gd name="connsiteY2728" fmla="*/ 306050 h 506956"/>
              <a:gd name="connsiteX2729" fmla="*/ 240578 w 506956"/>
              <a:gd name="connsiteY2729" fmla="*/ 299359 h 506956"/>
              <a:gd name="connsiteX2730" fmla="*/ 266378 w 506956"/>
              <a:gd name="connsiteY2730" fmla="*/ 299359 h 506956"/>
              <a:gd name="connsiteX2731" fmla="*/ 262162 w 506956"/>
              <a:gd name="connsiteY2731" fmla="*/ 306050 h 506956"/>
              <a:gd name="connsiteX2732" fmla="*/ 258001 w 506956"/>
              <a:gd name="connsiteY2732" fmla="*/ 306050 h 506956"/>
              <a:gd name="connsiteX2733" fmla="*/ 264311 w 506956"/>
              <a:gd name="connsiteY2733" fmla="*/ 296204 h 506956"/>
              <a:gd name="connsiteX2734" fmla="*/ 258409 w 506956"/>
              <a:gd name="connsiteY2734" fmla="*/ 287010 h 506956"/>
              <a:gd name="connsiteX2735" fmla="*/ 262570 w 506956"/>
              <a:gd name="connsiteY2735" fmla="*/ 287010 h 506956"/>
              <a:gd name="connsiteX2736" fmla="*/ 266378 w 506956"/>
              <a:gd name="connsiteY2736" fmla="*/ 292994 h 506956"/>
              <a:gd name="connsiteX2737" fmla="*/ 270187 w 506956"/>
              <a:gd name="connsiteY2737" fmla="*/ 287010 h 506956"/>
              <a:gd name="connsiteX2738" fmla="*/ 274348 w 506956"/>
              <a:gd name="connsiteY2738" fmla="*/ 287010 h 506956"/>
              <a:gd name="connsiteX2739" fmla="*/ 268446 w 506956"/>
              <a:gd name="connsiteY2739" fmla="*/ 296204 h 506956"/>
              <a:gd name="connsiteX2740" fmla="*/ 274756 w 506956"/>
              <a:gd name="connsiteY2740" fmla="*/ 306050 h 506956"/>
              <a:gd name="connsiteX2741" fmla="*/ 270595 w 506956"/>
              <a:gd name="connsiteY2741" fmla="*/ 306050 h 506956"/>
              <a:gd name="connsiteX2742" fmla="*/ 266378 w 506956"/>
              <a:gd name="connsiteY2742" fmla="*/ 299359 h 506956"/>
              <a:gd name="connsiteX2743" fmla="*/ 292179 w 506956"/>
              <a:gd name="connsiteY2743" fmla="*/ 299359 h 506956"/>
              <a:gd name="connsiteX2744" fmla="*/ 287962 w 506956"/>
              <a:gd name="connsiteY2744" fmla="*/ 306050 h 506956"/>
              <a:gd name="connsiteX2745" fmla="*/ 283801 w 506956"/>
              <a:gd name="connsiteY2745" fmla="*/ 306050 h 506956"/>
              <a:gd name="connsiteX2746" fmla="*/ 290111 w 506956"/>
              <a:gd name="connsiteY2746" fmla="*/ 296204 h 506956"/>
              <a:gd name="connsiteX2747" fmla="*/ 284209 w 506956"/>
              <a:gd name="connsiteY2747" fmla="*/ 287010 h 506956"/>
              <a:gd name="connsiteX2748" fmla="*/ 288370 w 506956"/>
              <a:gd name="connsiteY2748" fmla="*/ 287010 h 506956"/>
              <a:gd name="connsiteX2749" fmla="*/ 292179 w 506956"/>
              <a:gd name="connsiteY2749" fmla="*/ 292994 h 506956"/>
              <a:gd name="connsiteX2750" fmla="*/ 295987 w 506956"/>
              <a:gd name="connsiteY2750" fmla="*/ 287010 h 506956"/>
              <a:gd name="connsiteX2751" fmla="*/ 300148 w 506956"/>
              <a:gd name="connsiteY2751" fmla="*/ 287010 h 506956"/>
              <a:gd name="connsiteX2752" fmla="*/ 294246 w 506956"/>
              <a:gd name="connsiteY2752" fmla="*/ 296204 h 506956"/>
              <a:gd name="connsiteX2753" fmla="*/ 300556 w 506956"/>
              <a:gd name="connsiteY2753" fmla="*/ 306050 h 506956"/>
              <a:gd name="connsiteX2754" fmla="*/ 296395 w 506956"/>
              <a:gd name="connsiteY2754" fmla="*/ 306050 h 506956"/>
              <a:gd name="connsiteX2755" fmla="*/ 292179 w 506956"/>
              <a:gd name="connsiteY2755" fmla="*/ 299359 h 506956"/>
              <a:gd name="connsiteX2756" fmla="*/ 317979 w 506956"/>
              <a:gd name="connsiteY2756" fmla="*/ 299359 h 506956"/>
              <a:gd name="connsiteX2757" fmla="*/ 313762 w 506956"/>
              <a:gd name="connsiteY2757" fmla="*/ 306050 h 506956"/>
              <a:gd name="connsiteX2758" fmla="*/ 309601 w 506956"/>
              <a:gd name="connsiteY2758" fmla="*/ 306050 h 506956"/>
              <a:gd name="connsiteX2759" fmla="*/ 315911 w 506956"/>
              <a:gd name="connsiteY2759" fmla="*/ 296204 h 506956"/>
              <a:gd name="connsiteX2760" fmla="*/ 310009 w 506956"/>
              <a:gd name="connsiteY2760" fmla="*/ 287010 h 506956"/>
              <a:gd name="connsiteX2761" fmla="*/ 314170 w 506956"/>
              <a:gd name="connsiteY2761" fmla="*/ 287010 h 506956"/>
              <a:gd name="connsiteX2762" fmla="*/ 317979 w 506956"/>
              <a:gd name="connsiteY2762" fmla="*/ 292994 h 506956"/>
              <a:gd name="connsiteX2763" fmla="*/ 321787 w 506956"/>
              <a:gd name="connsiteY2763" fmla="*/ 287010 h 506956"/>
              <a:gd name="connsiteX2764" fmla="*/ 325948 w 506956"/>
              <a:gd name="connsiteY2764" fmla="*/ 287010 h 506956"/>
              <a:gd name="connsiteX2765" fmla="*/ 320046 w 506956"/>
              <a:gd name="connsiteY2765" fmla="*/ 296204 h 506956"/>
              <a:gd name="connsiteX2766" fmla="*/ 326356 w 506956"/>
              <a:gd name="connsiteY2766" fmla="*/ 306050 h 506956"/>
              <a:gd name="connsiteX2767" fmla="*/ 322195 w 506956"/>
              <a:gd name="connsiteY2767" fmla="*/ 306050 h 506956"/>
              <a:gd name="connsiteX2768" fmla="*/ 317979 w 506956"/>
              <a:gd name="connsiteY2768" fmla="*/ 299359 h 506956"/>
              <a:gd name="connsiteX2769" fmla="*/ 343779 w 506956"/>
              <a:gd name="connsiteY2769" fmla="*/ 299359 h 506956"/>
              <a:gd name="connsiteX2770" fmla="*/ 339563 w 506956"/>
              <a:gd name="connsiteY2770" fmla="*/ 306050 h 506956"/>
              <a:gd name="connsiteX2771" fmla="*/ 335401 w 506956"/>
              <a:gd name="connsiteY2771" fmla="*/ 306050 h 506956"/>
              <a:gd name="connsiteX2772" fmla="*/ 341711 w 506956"/>
              <a:gd name="connsiteY2772" fmla="*/ 296204 h 506956"/>
              <a:gd name="connsiteX2773" fmla="*/ 335809 w 506956"/>
              <a:gd name="connsiteY2773" fmla="*/ 287010 h 506956"/>
              <a:gd name="connsiteX2774" fmla="*/ 339971 w 506956"/>
              <a:gd name="connsiteY2774" fmla="*/ 287010 h 506956"/>
              <a:gd name="connsiteX2775" fmla="*/ 343779 w 506956"/>
              <a:gd name="connsiteY2775" fmla="*/ 292994 h 506956"/>
              <a:gd name="connsiteX2776" fmla="*/ 347587 w 506956"/>
              <a:gd name="connsiteY2776" fmla="*/ 287010 h 506956"/>
              <a:gd name="connsiteX2777" fmla="*/ 351748 w 506956"/>
              <a:gd name="connsiteY2777" fmla="*/ 287010 h 506956"/>
              <a:gd name="connsiteX2778" fmla="*/ 345846 w 506956"/>
              <a:gd name="connsiteY2778" fmla="*/ 296204 h 506956"/>
              <a:gd name="connsiteX2779" fmla="*/ 352156 w 506956"/>
              <a:gd name="connsiteY2779" fmla="*/ 306050 h 506956"/>
              <a:gd name="connsiteX2780" fmla="*/ 347995 w 506956"/>
              <a:gd name="connsiteY2780" fmla="*/ 306050 h 506956"/>
              <a:gd name="connsiteX2781" fmla="*/ 343779 w 506956"/>
              <a:gd name="connsiteY2781" fmla="*/ 299359 h 506956"/>
              <a:gd name="connsiteX2782" fmla="*/ 369579 w 506956"/>
              <a:gd name="connsiteY2782" fmla="*/ 299359 h 506956"/>
              <a:gd name="connsiteX2783" fmla="*/ 365363 w 506956"/>
              <a:gd name="connsiteY2783" fmla="*/ 306050 h 506956"/>
              <a:gd name="connsiteX2784" fmla="*/ 361201 w 506956"/>
              <a:gd name="connsiteY2784" fmla="*/ 306050 h 506956"/>
              <a:gd name="connsiteX2785" fmla="*/ 367511 w 506956"/>
              <a:gd name="connsiteY2785" fmla="*/ 296204 h 506956"/>
              <a:gd name="connsiteX2786" fmla="*/ 361609 w 506956"/>
              <a:gd name="connsiteY2786" fmla="*/ 287010 h 506956"/>
              <a:gd name="connsiteX2787" fmla="*/ 365771 w 506956"/>
              <a:gd name="connsiteY2787" fmla="*/ 287010 h 506956"/>
              <a:gd name="connsiteX2788" fmla="*/ 369579 w 506956"/>
              <a:gd name="connsiteY2788" fmla="*/ 292994 h 506956"/>
              <a:gd name="connsiteX2789" fmla="*/ 373387 w 506956"/>
              <a:gd name="connsiteY2789" fmla="*/ 287010 h 506956"/>
              <a:gd name="connsiteX2790" fmla="*/ 377548 w 506956"/>
              <a:gd name="connsiteY2790" fmla="*/ 287010 h 506956"/>
              <a:gd name="connsiteX2791" fmla="*/ 371646 w 506956"/>
              <a:gd name="connsiteY2791" fmla="*/ 296204 h 506956"/>
              <a:gd name="connsiteX2792" fmla="*/ 377956 w 506956"/>
              <a:gd name="connsiteY2792" fmla="*/ 306050 h 506956"/>
              <a:gd name="connsiteX2793" fmla="*/ 373795 w 506956"/>
              <a:gd name="connsiteY2793" fmla="*/ 306050 h 506956"/>
              <a:gd name="connsiteX2794" fmla="*/ 369579 w 506956"/>
              <a:gd name="connsiteY2794" fmla="*/ 299359 h 506956"/>
              <a:gd name="connsiteX2795" fmla="*/ 395379 w 506956"/>
              <a:gd name="connsiteY2795" fmla="*/ 299359 h 506956"/>
              <a:gd name="connsiteX2796" fmla="*/ 391163 w 506956"/>
              <a:gd name="connsiteY2796" fmla="*/ 306050 h 506956"/>
              <a:gd name="connsiteX2797" fmla="*/ 387001 w 506956"/>
              <a:gd name="connsiteY2797" fmla="*/ 306050 h 506956"/>
              <a:gd name="connsiteX2798" fmla="*/ 393312 w 506956"/>
              <a:gd name="connsiteY2798" fmla="*/ 296204 h 506956"/>
              <a:gd name="connsiteX2799" fmla="*/ 387409 w 506956"/>
              <a:gd name="connsiteY2799" fmla="*/ 287010 h 506956"/>
              <a:gd name="connsiteX2800" fmla="*/ 391571 w 506956"/>
              <a:gd name="connsiteY2800" fmla="*/ 287010 h 506956"/>
              <a:gd name="connsiteX2801" fmla="*/ 395379 w 506956"/>
              <a:gd name="connsiteY2801" fmla="*/ 292994 h 506956"/>
              <a:gd name="connsiteX2802" fmla="*/ 399187 w 506956"/>
              <a:gd name="connsiteY2802" fmla="*/ 287010 h 506956"/>
              <a:gd name="connsiteX2803" fmla="*/ 403348 w 506956"/>
              <a:gd name="connsiteY2803" fmla="*/ 287010 h 506956"/>
              <a:gd name="connsiteX2804" fmla="*/ 397446 w 506956"/>
              <a:gd name="connsiteY2804" fmla="*/ 296204 h 506956"/>
              <a:gd name="connsiteX2805" fmla="*/ 403756 w 506956"/>
              <a:gd name="connsiteY2805" fmla="*/ 306050 h 506956"/>
              <a:gd name="connsiteX2806" fmla="*/ 399595 w 506956"/>
              <a:gd name="connsiteY2806" fmla="*/ 306050 h 506956"/>
              <a:gd name="connsiteX2807" fmla="*/ 395379 w 506956"/>
              <a:gd name="connsiteY2807" fmla="*/ 299359 h 506956"/>
              <a:gd name="connsiteX2808" fmla="*/ 421179 w 506956"/>
              <a:gd name="connsiteY2808" fmla="*/ 299359 h 506956"/>
              <a:gd name="connsiteX2809" fmla="*/ 416963 w 506956"/>
              <a:gd name="connsiteY2809" fmla="*/ 306050 h 506956"/>
              <a:gd name="connsiteX2810" fmla="*/ 412801 w 506956"/>
              <a:gd name="connsiteY2810" fmla="*/ 306050 h 506956"/>
              <a:gd name="connsiteX2811" fmla="*/ 419112 w 506956"/>
              <a:gd name="connsiteY2811" fmla="*/ 296204 h 506956"/>
              <a:gd name="connsiteX2812" fmla="*/ 413209 w 506956"/>
              <a:gd name="connsiteY2812" fmla="*/ 287010 h 506956"/>
              <a:gd name="connsiteX2813" fmla="*/ 417371 w 506956"/>
              <a:gd name="connsiteY2813" fmla="*/ 287010 h 506956"/>
              <a:gd name="connsiteX2814" fmla="*/ 421179 w 506956"/>
              <a:gd name="connsiteY2814" fmla="*/ 292994 h 506956"/>
              <a:gd name="connsiteX2815" fmla="*/ 424987 w 506956"/>
              <a:gd name="connsiteY2815" fmla="*/ 287010 h 506956"/>
              <a:gd name="connsiteX2816" fmla="*/ 429149 w 506956"/>
              <a:gd name="connsiteY2816" fmla="*/ 287010 h 506956"/>
              <a:gd name="connsiteX2817" fmla="*/ 423246 w 506956"/>
              <a:gd name="connsiteY2817" fmla="*/ 296204 h 506956"/>
              <a:gd name="connsiteX2818" fmla="*/ 429557 w 506956"/>
              <a:gd name="connsiteY2818" fmla="*/ 306050 h 506956"/>
              <a:gd name="connsiteX2819" fmla="*/ 425395 w 506956"/>
              <a:gd name="connsiteY2819" fmla="*/ 306050 h 506956"/>
              <a:gd name="connsiteX2820" fmla="*/ 421179 w 506956"/>
              <a:gd name="connsiteY2820" fmla="*/ 299359 h 506956"/>
              <a:gd name="connsiteX2821" fmla="*/ 446979 w 506956"/>
              <a:gd name="connsiteY2821" fmla="*/ 299359 h 506956"/>
              <a:gd name="connsiteX2822" fmla="*/ 442763 w 506956"/>
              <a:gd name="connsiteY2822" fmla="*/ 306050 h 506956"/>
              <a:gd name="connsiteX2823" fmla="*/ 438601 w 506956"/>
              <a:gd name="connsiteY2823" fmla="*/ 306050 h 506956"/>
              <a:gd name="connsiteX2824" fmla="*/ 444912 w 506956"/>
              <a:gd name="connsiteY2824" fmla="*/ 296204 h 506956"/>
              <a:gd name="connsiteX2825" fmla="*/ 439009 w 506956"/>
              <a:gd name="connsiteY2825" fmla="*/ 287010 h 506956"/>
              <a:gd name="connsiteX2826" fmla="*/ 443171 w 506956"/>
              <a:gd name="connsiteY2826" fmla="*/ 287010 h 506956"/>
              <a:gd name="connsiteX2827" fmla="*/ 446979 w 506956"/>
              <a:gd name="connsiteY2827" fmla="*/ 292994 h 506956"/>
              <a:gd name="connsiteX2828" fmla="*/ 450787 w 506956"/>
              <a:gd name="connsiteY2828" fmla="*/ 287010 h 506956"/>
              <a:gd name="connsiteX2829" fmla="*/ 454949 w 506956"/>
              <a:gd name="connsiteY2829" fmla="*/ 287010 h 506956"/>
              <a:gd name="connsiteX2830" fmla="*/ 449046 w 506956"/>
              <a:gd name="connsiteY2830" fmla="*/ 296204 h 506956"/>
              <a:gd name="connsiteX2831" fmla="*/ 455357 w 506956"/>
              <a:gd name="connsiteY2831" fmla="*/ 306050 h 506956"/>
              <a:gd name="connsiteX2832" fmla="*/ 451195 w 506956"/>
              <a:gd name="connsiteY2832" fmla="*/ 306050 h 506956"/>
              <a:gd name="connsiteX2833" fmla="*/ 446979 w 506956"/>
              <a:gd name="connsiteY2833" fmla="*/ 299359 h 506956"/>
              <a:gd name="connsiteX2834" fmla="*/ 472779 w 506956"/>
              <a:gd name="connsiteY2834" fmla="*/ 299359 h 506956"/>
              <a:gd name="connsiteX2835" fmla="*/ 468563 w 506956"/>
              <a:gd name="connsiteY2835" fmla="*/ 306050 h 506956"/>
              <a:gd name="connsiteX2836" fmla="*/ 464401 w 506956"/>
              <a:gd name="connsiteY2836" fmla="*/ 306050 h 506956"/>
              <a:gd name="connsiteX2837" fmla="*/ 470712 w 506956"/>
              <a:gd name="connsiteY2837" fmla="*/ 296204 h 506956"/>
              <a:gd name="connsiteX2838" fmla="*/ 464809 w 506956"/>
              <a:gd name="connsiteY2838" fmla="*/ 287010 h 506956"/>
              <a:gd name="connsiteX2839" fmla="*/ 468971 w 506956"/>
              <a:gd name="connsiteY2839" fmla="*/ 287010 h 506956"/>
              <a:gd name="connsiteX2840" fmla="*/ 472779 w 506956"/>
              <a:gd name="connsiteY2840" fmla="*/ 292994 h 506956"/>
              <a:gd name="connsiteX2841" fmla="*/ 476587 w 506956"/>
              <a:gd name="connsiteY2841" fmla="*/ 287010 h 506956"/>
              <a:gd name="connsiteX2842" fmla="*/ 480749 w 506956"/>
              <a:gd name="connsiteY2842" fmla="*/ 287010 h 506956"/>
              <a:gd name="connsiteX2843" fmla="*/ 474846 w 506956"/>
              <a:gd name="connsiteY2843" fmla="*/ 296204 h 506956"/>
              <a:gd name="connsiteX2844" fmla="*/ 481157 w 506956"/>
              <a:gd name="connsiteY2844" fmla="*/ 306050 h 506956"/>
              <a:gd name="connsiteX2845" fmla="*/ 476995 w 506956"/>
              <a:gd name="connsiteY2845" fmla="*/ 306050 h 506956"/>
              <a:gd name="connsiteX2846" fmla="*/ 472779 w 506956"/>
              <a:gd name="connsiteY2846" fmla="*/ 299359 h 506956"/>
              <a:gd name="connsiteX2847" fmla="*/ 498579 w 506956"/>
              <a:gd name="connsiteY2847" fmla="*/ 299359 h 506956"/>
              <a:gd name="connsiteX2848" fmla="*/ 494363 w 506956"/>
              <a:gd name="connsiteY2848" fmla="*/ 306050 h 506956"/>
              <a:gd name="connsiteX2849" fmla="*/ 490201 w 506956"/>
              <a:gd name="connsiteY2849" fmla="*/ 306050 h 506956"/>
              <a:gd name="connsiteX2850" fmla="*/ 496512 w 506956"/>
              <a:gd name="connsiteY2850" fmla="*/ 296204 h 506956"/>
              <a:gd name="connsiteX2851" fmla="*/ 490609 w 506956"/>
              <a:gd name="connsiteY2851" fmla="*/ 287010 h 506956"/>
              <a:gd name="connsiteX2852" fmla="*/ 494771 w 506956"/>
              <a:gd name="connsiteY2852" fmla="*/ 287010 h 506956"/>
              <a:gd name="connsiteX2853" fmla="*/ 498579 w 506956"/>
              <a:gd name="connsiteY2853" fmla="*/ 292994 h 506956"/>
              <a:gd name="connsiteX2854" fmla="*/ 502387 w 506956"/>
              <a:gd name="connsiteY2854" fmla="*/ 287010 h 506956"/>
              <a:gd name="connsiteX2855" fmla="*/ 506549 w 506956"/>
              <a:gd name="connsiteY2855" fmla="*/ 287010 h 506956"/>
              <a:gd name="connsiteX2856" fmla="*/ 500646 w 506956"/>
              <a:gd name="connsiteY2856" fmla="*/ 296204 h 506956"/>
              <a:gd name="connsiteX2857" fmla="*/ 506957 w 506956"/>
              <a:gd name="connsiteY2857" fmla="*/ 306050 h 506956"/>
              <a:gd name="connsiteX2858" fmla="*/ 502795 w 506956"/>
              <a:gd name="connsiteY2858" fmla="*/ 306050 h 506956"/>
              <a:gd name="connsiteX2859" fmla="*/ 498579 w 506956"/>
              <a:gd name="connsiteY2859" fmla="*/ 299359 h 506956"/>
              <a:gd name="connsiteX2860" fmla="*/ 8378 w 506956"/>
              <a:gd name="connsiteY2860" fmla="*/ 328060 h 506956"/>
              <a:gd name="connsiteX2861" fmla="*/ 4162 w 506956"/>
              <a:gd name="connsiteY2861" fmla="*/ 334751 h 506956"/>
              <a:gd name="connsiteX2862" fmla="*/ 0 w 506956"/>
              <a:gd name="connsiteY2862" fmla="*/ 334751 h 506956"/>
              <a:gd name="connsiteX2863" fmla="*/ 6310 w 506956"/>
              <a:gd name="connsiteY2863" fmla="*/ 324904 h 506956"/>
              <a:gd name="connsiteX2864" fmla="*/ 408 w 506956"/>
              <a:gd name="connsiteY2864" fmla="*/ 315710 h 506956"/>
              <a:gd name="connsiteX2865" fmla="*/ 4570 w 506956"/>
              <a:gd name="connsiteY2865" fmla="*/ 315710 h 506956"/>
              <a:gd name="connsiteX2866" fmla="*/ 8378 w 506956"/>
              <a:gd name="connsiteY2866" fmla="*/ 321695 h 506956"/>
              <a:gd name="connsiteX2867" fmla="*/ 12186 w 506956"/>
              <a:gd name="connsiteY2867" fmla="*/ 315710 h 506956"/>
              <a:gd name="connsiteX2868" fmla="*/ 16347 w 506956"/>
              <a:gd name="connsiteY2868" fmla="*/ 315710 h 506956"/>
              <a:gd name="connsiteX2869" fmla="*/ 10445 w 506956"/>
              <a:gd name="connsiteY2869" fmla="*/ 324904 h 506956"/>
              <a:gd name="connsiteX2870" fmla="*/ 16755 w 506956"/>
              <a:gd name="connsiteY2870" fmla="*/ 334751 h 506956"/>
              <a:gd name="connsiteX2871" fmla="*/ 12594 w 506956"/>
              <a:gd name="connsiteY2871" fmla="*/ 334751 h 506956"/>
              <a:gd name="connsiteX2872" fmla="*/ 8378 w 506956"/>
              <a:gd name="connsiteY2872" fmla="*/ 328060 h 506956"/>
              <a:gd name="connsiteX2873" fmla="*/ 34178 w 506956"/>
              <a:gd name="connsiteY2873" fmla="*/ 328060 h 506956"/>
              <a:gd name="connsiteX2874" fmla="*/ 29962 w 506956"/>
              <a:gd name="connsiteY2874" fmla="*/ 334751 h 506956"/>
              <a:gd name="connsiteX2875" fmla="*/ 25800 w 506956"/>
              <a:gd name="connsiteY2875" fmla="*/ 334751 h 506956"/>
              <a:gd name="connsiteX2876" fmla="*/ 32110 w 506956"/>
              <a:gd name="connsiteY2876" fmla="*/ 324904 h 506956"/>
              <a:gd name="connsiteX2877" fmla="*/ 26208 w 506956"/>
              <a:gd name="connsiteY2877" fmla="*/ 315710 h 506956"/>
              <a:gd name="connsiteX2878" fmla="*/ 30370 w 506956"/>
              <a:gd name="connsiteY2878" fmla="*/ 315710 h 506956"/>
              <a:gd name="connsiteX2879" fmla="*/ 34178 w 506956"/>
              <a:gd name="connsiteY2879" fmla="*/ 321695 h 506956"/>
              <a:gd name="connsiteX2880" fmla="*/ 37986 w 506956"/>
              <a:gd name="connsiteY2880" fmla="*/ 315710 h 506956"/>
              <a:gd name="connsiteX2881" fmla="*/ 42147 w 506956"/>
              <a:gd name="connsiteY2881" fmla="*/ 315710 h 506956"/>
              <a:gd name="connsiteX2882" fmla="*/ 36245 w 506956"/>
              <a:gd name="connsiteY2882" fmla="*/ 324904 h 506956"/>
              <a:gd name="connsiteX2883" fmla="*/ 42555 w 506956"/>
              <a:gd name="connsiteY2883" fmla="*/ 334751 h 506956"/>
              <a:gd name="connsiteX2884" fmla="*/ 38394 w 506956"/>
              <a:gd name="connsiteY2884" fmla="*/ 334751 h 506956"/>
              <a:gd name="connsiteX2885" fmla="*/ 34178 w 506956"/>
              <a:gd name="connsiteY2885" fmla="*/ 328060 h 506956"/>
              <a:gd name="connsiteX2886" fmla="*/ 59978 w 506956"/>
              <a:gd name="connsiteY2886" fmla="*/ 328060 h 506956"/>
              <a:gd name="connsiteX2887" fmla="*/ 55762 w 506956"/>
              <a:gd name="connsiteY2887" fmla="*/ 334751 h 506956"/>
              <a:gd name="connsiteX2888" fmla="*/ 51600 w 506956"/>
              <a:gd name="connsiteY2888" fmla="*/ 334751 h 506956"/>
              <a:gd name="connsiteX2889" fmla="*/ 57911 w 506956"/>
              <a:gd name="connsiteY2889" fmla="*/ 324904 h 506956"/>
              <a:gd name="connsiteX2890" fmla="*/ 52008 w 506956"/>
              <a:gd name="connsiteY2890" fmla="*/ 315710 h 506956"/>
              <a:gd name="connsiteX2891" fmla="*/ 56170 w 506956"/>
              <a:gd name="connsiteY2891" fmla="*/ 315710 h 506956"/>
              <a:gd name="connsiteX2892" fmla="*/ 59978 w 506956"/>
              <a:gd name="connsiteY2892" fmla="*/ 321695 h 506956"/>
              <a:gd name="connsiteX2893" fmla="*/ 63786 w 506956"/>
              <a:gd name="connsiteY2893" fmla="*/ 315710 h 506956"/>
              <a:gd name="connsiteX2894" fmla="*/ 67948 w 506956"/>
              <a:gd name="connsiteY2894" fmla="*/ 315710 h 506956"/>
              <a:gd name="connsiteX2895" fmla="*/ 62045 w 506956"/>
              <a:gd name="connsiteY2895" fmla="*/ 324904 h 506956"/>
              <a:gd name="connsiteX2896" fmla="*/ 68356 w 506956"/>
              <a:gd name="connsiteY2896" fmla="*/ 334751 h 506956"/>
              <a:gd name="connsiteX2897" fmla="*/ 64194 w 506956"/>
              <a:gd name="connsiteY2897" fmla="*/ 334751 h 506956"/>
              <a:gd name="connsiteX2898" fmla="*/ 59978 w 506956"/>
              <a:gd name="connsiteY2898" fmla="*/ 328060 h 506956"/>
              <a:gd name="connsiteX2899" fmla="*/ 85778 w 506956"/>
              <a:gd name="connsiteY2899" fmla="*/ 328060 h 506956"/>
              <a:gd name="connsiteX2900" fmla="*/ 81562 w 506956"/>
              <a:gd name="connsiteY2900" fmla="*/ 334751 h 506956"/>
              <a:gd name="connsiteX2901" fmla="*/ 77400 w 506956"/>
              <a:gd name="connsiteY2901" fmla="*/ 334751 h 506956"/>
              <a:gd name="connsiteX2902" fmla="*/ 83711 w 506956"/>
              <a:gd name="connsiteY2902" fmla="*/ 324904 h 506956"/>
              <a:gd name="connsiteX2903" fmla="*/ 77808 w 506956"/>
              <a:gd name="connsiteY2903" fmla="*/ 315710 h 506956"/>
              <a:gd name="connsiteX2904" fmla="*/ 81970 w 506956"/>
              <a:gd name="connsiteY2904" fmla="*/ 315710 h 506956"/>
              <a:gd name="connsiteX2905" fmla="*/ 85778 w 506956"/>
              <a:gd name="connsiteY2905" fmla="*/ 321695 h 506956"/>
              <a:gd name="connsiteX2906" fmla="*/ 89586 w 506956"/>
              <a:gd name="connsiteY2906" fmla="*/ 315710 h 506956"/>
              <a:gd name="connsiteX2907" fmla="*/ 93748 w 506956"/>
              <a:gd name="connsiteY2907" fmla="*/ 315710 h 506956"/>
              <a:gd name="connsiteX2908" fmla="*/ 87845 w 506956"/>
              <a:gd name="connsiteY2908" fmla="*/ 324904 h 506956"/>
              <a:gd name="connsiteX2909" fmla="*/ 94156 w 506956"/>
              <a:gd name="connsiteY2909" fmla="*/ 334751 h 506956"/>
              <a:gd name="connsiteX2910" fmla="*/ 89994 w 506956"/>
              <a:gd name="connsiteY2910" fmla="*/ 334751 h 506956"/>
              <a:gd name="connsiteX2911" fmla="*/ 85778 w 506956"/>
              <a:gd name="connsiteY2911" fmla="*/ 328060 h 506956"/>
              <a:gd name="connsiteX2912" fmla="*/ 111578 w 506956"/>
              <a:gd name="connsiteY2912" fmla="*/ 328060 h 506956"/>
              <a:gd name="connsiteX2913" fmla="*/ 107362 w 506956"/>
              <a:gd name="connsiteY2913" fmla="*/ 334751 h 506956"/>
              <a:gd name="connsiteX2914" fmla="*/ 103200 w 506956"/>
              <a:gd name="connsiteY2914" fmla="*/ 334751 h 506956"/>
              <a:gd name="connsiteX2915" fmla="*/ 109511 w 506956"/>
              <a:gd name="connsiteY2915" fmla="*/ 324904 h 506956"/>
              <a:gd name="connsiteX2916" fmla="*/ 103608 w 506956"/>
              <a:gd name="connsiteY2916" fmla="*/ 315710 h 506956"/>
              <a:gd name="connsiteX2917" fmla="*/ 107770 w 506956"/>
              <a:gd name="connsiteY2917" fmla="*/ 315710 h 506956"/>
              <a:gd name="connsiteX2918" fmla="*/ 111578 w 506956"/>
              <a:gd name="connsiteY2918" fmla="*/ 321695 h 506956"/>
              <a:gd name="connsiteX2919" fmla="*/ 115386 w 506956"/>
              <a:gd name="connsiteY2919" fmla="*/ 315710 h 506956"/>
              <a:gd name="connsiteX2920" fmla="*/ 119548 w 506956"/>
              <a:gd name="connsiteY2920" fmla="*/ 315710 h 506956"/>
              <a:gd name="connsiteX2921" fmla="*/ 113645 w 506956"/>
              <a:gd name="connsiteY2921" fmla="*/ 324904 h 506956"/>
              <a:gd name="connsiteX2922" fmla="*/ 119956 w 506956"/>
              <a:gd name="connsiteY2922" fmla="*/ 334751 h 506956"/>
              <a:gd name="connsiteX2923" fmla="*/ 115794 w 506956"/>
              <a:gd name="connsiteY2923" fmla="*/ 334751 h 506956"/>
              <a:gd name="connsiteX2924" fmla="*/ 111578 w 506956"/>
              <a:gd name="connsiteY2924" fmla="*/ 328060 h 506956"/>
              <a:gd name="connsiteX2925" fmla="*/ 137378 w 506956"/>
              <a:gd name="connsiteY2925" fmla="*/ 328060 h 506956"/>
              <a:gd name="connsiteX2926" fmla="*/ 133162 w 506956"/>
              <a:gd name="connsiteY2926" fmla="*/ 334751 h 506956"/>
              <a:gd name="connsiteX2927" fmla="*/ 129000 w 506956"/>
              <a:gd name="connsiteY2927" fmla="*/ 334751 h 506956"/>
              <a:gd name="connsiteX2928" fmla="*/ 135311 w 506956"/>
              <a:gd name="connsiteY2928" fmla="*/ 324904 h 506956"/>
              <a:gd name="connsiteX2929" fmla="*/ 129408 w 506956"/>
              <a:gd name="connsiteY2929" fmla="*/ 315710 h 506956"/>
              <a:gd name="connsiteX2930" fmla="*/ 133570 w 506956"/>
              <a:gd name="connsiteY2930" fmla="*/ 315710 h 506956"/>
              <a:gd name="connsiteX2931" fmla="*/ 137378 w 506956"/>
              <a:gd name="connsiteY2931" fmla="*/ 321695 h 506956"/>
              <a:gd name="connsiteX2932" fmla="*/ 141186 w 506956"/>
              <a:gd name="connsiteY2932" fmla="*/ 315710 h 506956"/>
              <a:gd name="connsiteX2933" fmla="*/ 145348 w 506956"/>
              <a:gd name="connsiteY2933" fmla="*/ 315710 h 506956"/>
              <a:gd name="connsiteX2934" fmla="*/ 139445 w 506956"/>
              <a:gd name="connsiteY2934" fmla="*/ 324904 h 506956"/>
              <a:gd name="connsiteX2935" fmla="*/ 145756 w 506956"/>
              <a:gd name="connsiteY2935" fmla="*/ 334751 h 506956"/>
              <a:gd name="connsiteX2936" fmla="*/ 141594 w 506956"/>
              <a:gd name="connsiteY2936" fmla="*/ 334751 h 506956"/>
              <a:gd name="connsiteX2937" fmla="*/ 137378 w 506956"/>
              <a:gd name="connsiteY2937" fmla="*/ 328060 h 506956"/>
              <a:gd name="connsiteX2938" fmla="*/ 163178 w 506956"/>
              <a:gd name="connsiteY2938" fmla="*/ 328060 h 506956"/>
              <a:gd name="connsiteX2939" fmla="*/ 158962 w 506956"/>
              <a:gd name="connsiteY2939" fmla="*/ 334751 h 506956"/>
              <a:gd name="connsiteX2940" fmla="*/ 154800 w 506956"/>
              <a:gd name="connsiteY2940" fmla="*/ 334751 h 506956"/>
              <a:gd name="connsiteX2941" fmla="*/ 161111 w 506956"/>
              <a:gd name="connsiteY2941" fmla="*/ 324904 h 506956"/>
              <a:gd name="connsiteX2942" fmla="*/ 155208 w 506956"/>
              <a:gd name="connsiteY2942" fmla="*/ 315710 h 506956"/>
              <a:gd name="connsiteX2943" fmla="*/ 159370 w 506956"/>
              <a:gd name="connsiteY2943" fmla="*/ 315710 h 506956"/>
              <a:gd name="connsiteX2944" fmla="*/ 163178 w 506956"/>
              <a:gd name="connsiteY2944" fmla="*/ 321695 h 506956"/>
              <a:gd name="connsiteX2945" fmla="*/ 166986 w 506956"/>
              <a:gd name="connsiteY2945" fmla="*/ 315710 h 506956"/>
              <a:gd name="connsiteX2946" fmla="*/ 171148 w 506956"/>
              <a:gd name="connsiteY2946" fmla="*/ 315710 h 506956"/>
              <a:gd name="connsiteX2947" fmla="*/ 165245 w 506956"/>
              <a:gd name="connsiteY2947" fmla="*/ 324904 h 506956"/>
              <a:gd name="connsiteX2948" fmla="*/ 171556 w 506956"/>
              <a:gd name="connsiteY2948" fmla="*/ 334751 h 506956"/>
              <a:gd name="connsiteX2949" fmla="*/ 167394 w 506956"/>
              <a:gd name="connsiteY2949" fmla="*/ 334751 h 506956"/>
              <a:gd name="connsiteX2950" fmla="*/ 163178 w 506956"/>
              <a:gd name="connsiteY2950" fmla="*/ 328060 h 506956"/>
              <a:gd name="connsiteX2951" fmla="*/ 188978 w 506956"/>
              <a:gd name="connsiteY2951" fmla="*/ 328060 h 506956"/>
              <a:gd name="connsiteX2952" fmla="*/ 184762 w 506956"/>
              <a:gd name="connsiteY2952" fmla="*/ 334751 h 506956"/>
              <a:gd name="connsiteX2953" fmla="*/ 180601 w 506956"/>
              <a:gd name="connsiteY2953" fmla="*/ 334751 h 506956"/>
              <a:gd name="connsiteX2954" fmla="*/ 186911 w 506956"/>
              <a:gd name="connsiteY2954" fmla="*/ 324904 h 506956"/>
              <a:gd name="connsiteX2955" fmla="*/ 181009 w 506956"/>
              <a:gd name="connsiteY2955" fmla="*/ 315710 h 506956"/>
              <a:gd name="connsiteX2956" fmla="*/ 185170 w 506956"/>
              <a:gd name="connsiteY2956" fmla="*/ 315710 h 506956"/>
              <a:gd name="connsiteX2957" fmla="*/ 188978 w 506956"/>
              <a:gd name="connsiteY2957" fmla="*/ 321695 h 506956"/>
              <a:gd name="connsiteX2958" fmla="*/ 192786 w 506956"/>
              <a:gd name="connsiteY2958" fmla="*/ 315710 h 506956"/>
              <a:gd name="connsiteX2959" fmla="*/ 196948 w 506956"/>
              <a:gd name="connsiteY2959" fmla="*/ 315710 h 506956"/>
              <a:gd name="connsiteX2960" fmla="*/ 191045 w 506956"/>
              <a:gd name="connsiteY2960" fmla="*/ 324904 h 506956"/>
              <a:gd name="connsiteX2961" fmla="*/ 197356 w 506956"/>
              <a:gd name="connsiteY2961" fmla="*/ 334751 h 506956"/>
              <a:gd name="connsiteX2962" fmla="*/ 193194 w 506956"/>
              <a:gd name="connsiteY2962" fmla="*/ 334751 h 506956"/>
              <a:gd name="connsiteX2963" fmla="*/ 188978 w 506956"/>
              <a:gd name="connsiteY2963" fmla="*/ 328060 h 506956"/>
              <a:gd name="connsiteX2964" fmla="*/ 214778 w 506956"/>
              <a:gd name="connsiteY2964" fmla="*/ 328060 h 506956"/>
              <a:gd name="connsiteX2965" fmla="*/ 210562 w 506956"/>
              <a:gd name="connsiteY2965" fmla="*/ 334751 h 506956"/>
              <a:gd name="connsiteX2966" fmla="*/ 206401 w 506956"/>
              <a:gd name="connsiteY2966" fmla="*/ 334751 h 506956"/>
              <a:gd name="connsiteX2967" fmla="*/ 212711 w 506956"/>
              <a:gd name="connsiteY2967" fmla="*/ 324904 h 506956"/>
              <a:gd name="connsiteX2968" fmla="*/ 206809 w 506956"/>
              <a:gd name="connsiteY2968" fmla="*/ 315710 h 506956"/>
              <a:gd name="connsiteX2969" fmla="*/ 210970 w 506956"/>
              <a:gd name="connsiteY2969" fmla="*/ 315710 h 506956"/>
              <a:gd name="connsiteX2970" fmla="*/ 214778 w 506956"/>
              <a:gd name="connsiteY2970" fmla="*/ 321695 h 506956"/>
              <a:gd name="connsiteX2971" fmla="*/ 218586 w 506956"/>
              <a:gd name="connsiteY2971" fmla="*/ 315710 h 506956"/>
              <a:gd name="connsiteX2972" fmla="*/ 222748 w 506956"/>
              <a:gd name="connsiteY2972" fmla="*/ 315710 h 506956"/>
              <a:gd name="connsiteX2973" fmla="*/ 216846 w 506956"/>
              <a:gd name="connsiteY2973" fmla="*/ 324904 h 506956"/>
              <a:gd name="connsiteX2974" fmla="*/ 223156 w 506956"/>
              <a:gd name="connsiteY2974" fmla="*/ 334751 h 506956"/>
              <a:gd name="connsiteX2975" fmla="*/ 218994 w 506956"/>
              <a:gd name="connsiteY2975" fmla="*/ 334751 h 506956"/>
              <a:gd name="connsiteX2976" fmla="*/ 214778 w 506956"/>
              <a:gd name="connsiteY2976" fmla="*/ 328060 h 506956"/>
              <a:gd name="connsiteX2977" fmla="*/ 240578 w 506956"/>
              <a:gd name="connsiteY2977" fmla="*/ 328060 h 506956"/>
              <a:gd name="connsiteX2978" fmla="*/ 236362 w 506956"/>
              <a:gd name="connsiteY2978" fmla="*/ 334751 h 506956"/>
              <a:gd name="connsiteX2979" fmla="*/ 232201 w 506956"/>
              <a:gd name="connsiteY2979" fmla="*/ 334751 h 506956"/>
              <a:gd name="connsiteX2980" fmla="*/ 238511 w 506956"/>
              <a:gd name="connsiteY2980" fmla="*/ 324904 h 506956"/>
              <a:gd name="connsiteX2981" fmla="*/ 232609 w 506956"/>
              <a:gd name="connsiteY2981" fmla="*/ 315710 h 506956"/>
              <a:gd name="connsiteX2982" fmla="*/ 236770 w 506956"/>
              <a:gd name="connsiteY2982" fmla="*/ 315710 h 506956"/>
              <a:gd name="connsiteX2983" fmla="*/ 240578 w 506956"/>
              <a:gd name="connsiteY2983" fmla="*/ 321695 h 506956"/>
              <a:gd name="connsiteX2984" fmla="*/ 244386 w 506956"/>
              <a:gd name="connsiteY2984" fmla="*/ 315710 h 506956"/>
              <a:gd name="connsiteX2985" fmla="*/ 248548 w 506956"/>
              <a:gd name="connsiteY2985" fmla="*/ 315710 h 506956"/>
              <a:gd name="connsiteX2986" fmla="*/ 242646 w 506956"/>
              <a:gd name="connsiteY2986" fmla="*/ 324904 h 506956"/>
              <a:gd name="connsiteX2987" fmla="*/ 248956 w 506956"/>
              <a:gd name="connsiteY2987" fmla="*/ 334751 h 506956"/>
              <a:gd name="connsiteX2988" fmla="*/ 244794 w 506956"/>
              <a:gd name="connsiteY2988" fmla="*/ 334751 h 506956"/>
              <a:gd name="connsiteX2989" fmla="*/ 240578 w 506956"/>
              <a:gd name="connsiteY2989" fmla="*/ 328060 h 506956"/>
              <a:gd name="connsiteX2990" fmla="*/ 266378 w 506956"/>
              <a:gd name="connsiteY2990" fmla="*/ 328060 h 506956"/>
              <a:gd name="connsiteX2991" fmla="*/ 262162 w 506956"/>
              <a:gd name="connsiteY2991" fmla="*/ 334751 h 506956"/>
              <a:gd name="connsiteX2992" fmla="*/ 258001 w 506956"/>
              <a:gd name="connsiteY2992" fmla="*/ 334751 h 506956"/>
              <a:gd name="connsiteX2993" fmla="*/ 264311 w 506956"/>
              <a:gd name="connsiteY2993" fmla="*/ 324904 h 506956"/>
              <a:gd name="connsiteX2994" fmla="*/ 258409 w 506956"/>
              <a:gd name="connsiteY2994" fmla="*/ 315710 h 506956"/>
              <a:gd name="connsiteX2995" fmla="*/ 262570 w 506956"/>
              <a:gd name="connsiteY2995" fmla="*/ 315710 h 506956"/>
              <a:gd name="connsiteX2996" fmla="*/ 266378 w 506956"/>
              <a:gd name="connsiteY2996" fmla="*/ 321695 h 506956"/>
              <a:gd name="connsiteX2997" fmla="*/ 270187 w 506956"/>
              <a:gd name="connsiteY2997" fmla="*/ 315710 h 506956"/>
              <a:gd name="connsiteX2998" fmla="*/ 274348 w 506956"/>
              <a:gd name="connsiteY2998" fmla="*/ 315710 h 506956"/>
              <a:gd name="connsiteX2999" fmla="*/ 268446 w 506956"/>
              <a:gd name="connsiteY2999" fmla="*/ 324904 h 506956"/>
              <a:gd name="connsiteX3000" fmla="*/ 274756 w 506956"/>
              <a:gd name="connsiteY3000" fmla="*/ 334751 h 506956"/>
              <a:gd name="connsiteX3001" fmla="*/ 270595 w 506956"/>
              <a:gd name="connsiteY3001" fmla="*/ 334751 h 506956"/>
              <a:gd name="connsiteX3002" fmla="*/ 266378 w 506956"/>
              <a:gd name="connsiteY3002" fmla="*/ 328060 h 506956"/>
              <a:gd name="connsiteX3003" fmla="*/ 292179 w 506956"/>
              <a:gd name="connsiteY3003" fmla="*/ 328060 h 506956"/>
              <a:gd name="connsiteX3004" fmla="*/ 287962 w 506956"/>
              <a:gd name="connsiteY3004" fmla="*/ 334751 h 506956"/>
              <a:gd name="connsiteX3005" fmla="*/ 283801 w 506956"/>
              <a:gd name="connsiteY3005" fmla="*/ 334751 h 506956"/>
              <a:gd name="connsiteX3006" fmla="*/ 290111 w 506956"/>
              <a:gd name="connsiteY3006" fmla="*/ 324904 h 506956"/>
              <a:gd name="connsiteX3007" fmla="*/ 284209 w 506956"/>
              <a:gd name="connsiteY3007" fmla="*/ 315710 h 506956"/>
              <a:gd name="connsiteX3008" fmla="*/ 288370 w 506956"/>
              <a:gd name="connsiteY3008" fmla="*/ 315710 h 506956"/>
              <a:gd name="connsiteX3009" fmla="*/ 292179 w 506956"/>
              <a:gd name="connsiteY3009" fmla="*/ 321695 h 506956"/>
              <a:gd name="connsiteX3010" fmla="*/ 295987 w 506956"/>
              <a:gd name="connsiteY3010" fmla="*/ 315710 h 506956"/>
              <a:gd name="connsiteX3011" fmla="*/ 300148 w 506956"/>
              <a:gd name="connsiteY3011" fmla="*/ 315710 h 506956"/>
              <a:gd name="connsiteX3012" fmla="*/ 294246 w 506956"/>
              <a:gd name="connsiteY3012" fmla="*/ 324904 h 506956"/>
              <a:gd name="connsiteX3013" fmla="*/ 300556 w 506956"/>
              <a:gd name="connsiteY3013" fmla="*/ 334751 h 506956"/>
              <a:gd name="connsiteX3014" fmla="*/ 296395 w 506956"/>
              <a:gd name="connsiteY3014" fmla="*/ 334751 h 506956"/>
              <a:gd name="connsiteX3015" fmla="*/ 292179 w 506956"/>
              <a:gd name="connsiteY3015" fmla="*/ 328060 h 506956"/>
              <a:gd name="connsiteX3016" fmla="*/ 317979 w 506956"/>
              <a:gd name="connsiteY3016" fmla="*/ 328060 h 506956"/>
              <a:gd name="connsiteX3017" fmla="*/ 313762 w 506956"/>
              <a:gd name="connsiteY3017" fmla="*/ 334751 h 506956"/>
              <a:gd name="connsiteX3018" fmla="*/ 309601 w 506956"/>
              <a:gd name="connsiteY3018" fmla="*/ 334751 h 506956"/>
              <a:gd name="connsiteX3019" fmla="*/ 315911 w 506956"/>
              <a:gd name="connsiteY3019" fmla="*/ 324904 h 506956"/>
              <a:gd name="connsiteX3020" fmla="*/ 310009 w 506956"/>
              <a:gd name="connsiteY3020" fmla="*/ 315710 h 506956"/>
              <a:gd name="connsiteX3021" fmla="*/ 314170 w 506956"/>
              <a:gd name="connsiteY3021" fmla="*/ 315710 h 506956"/>
              <a:gd name="connsiteX3022" fmla="*/ 317979 w 506956"/>
              <a:gd name="connsiteY3022" fmla="*/ 321695 h 506956"/>
              <a:gd name="connsiteX3023" fmla="*/ 321787 w 506956"/>
              <a:gd name="connsiteY3023" fmla="*/ 315710 h 506956"/>
              <a:gd name="connsiteX3024" fmla="*/ 325948 w 506956"/>
              <a:gd name="connsiteY3024" fmla="*/ 315710 h 506956"/>
              <a:gd name="connsiteX3025" fmla="*/ 320046 w 506956"/>
              <a:gd name="connsiteY3025" fmla="*/ 324904 h 506956"/>
              <a:gd name="connsiteX3026" fmla="*/ 326356 w 506956"/>
              <a:gd name="connsiteY3026" fmla="*/ 334751 h 506956"/>
              <a:gd name="connsiteX3027" fmla="*/ 322195 w 506956"/>
              <a:gd name="connsiteY3027" fmla="*/ 334751 h 506956"/>
              <a:gd name="connsiteX3028" fmla="*/ 317979 w 506956"/>
              <a:gd name="connsiteY3028" fmla="*/ 328060 h 506956"/>
              <a:gd name="connsiteX3029" fmla="*/ 343779 w 506956"/>
              <a:gd name="connsiteY3029" fmla="*/ 328060 h 506956"/>
              <a:gd name="connsiteX3030" fmla="*/ 339563 w 506956"/>
              <a:gd name="connsiteY3030" fmla="*/ 334751 h 506956"/>
              <a:gd name="connsiteX3031" fmla="*/ 335401 w 506956"/>
              <a:gd name="connsiteY3031" fmla="*/ 334751 h 506956"/>
              <a:gd name="connsiteX3032" fmla="*/ 341711 w 506956"/>
              <a:gd name="connsiteY3032" fmla="*/ 324904 h 506956"/>
              <a:gd name="connsiteX3033" fmla="*/ 335809 w 506956"/>
              <a:gd name="connsiteY3033" fmla="*/ 315710 h 506956"/>
              <a:gd name="connsiteX3034" fmla="*/ 339971 w 506956"/>
              <a:gd name="connsiteY3034" fmla="*/ 315710 h 506956"/>
              <a:gd name="connsiteX3035" fmla="*/ 343779 w 506956"/>
              <a:gd name="connsiteY3035" fmla="*/ 321695 h 506956"/>
              <a:gd name="connsiteX3036" fmla="*/ 347587 w 506956"/>
              <a:gd name="connsiteY3036" fmla="*/ 315710 h 506956"/>
              <a:gd name="connsiteX3037" fmla="*/ 351748 w 506956"/>
              <a:gd name="connsiteY3037" fmla="*/ 315710 h 506956"/>
              <a:gd name="connsiteX3038" fmla="*/ 345846 w 506956"/>
              <a:gd name="connsiteY3038" fmla="*/ 324904 h 506956"/>
              <a:gd name="connsiteX3039" fmla="*/ 352156 w 506956"/>
              <a:gd name="connsiteY3039" fmla="*/ 334751 h 506956"/>
              <a:gd name="connsiteX3040" fmla="*/ 347995 w 506956"/>
              <a:gd name="connsiteY3040" fmla="*/ 334751 h 506956"/>
              <a:gd name="connsiteX3041" fmla="*/ 343779 w 506956"/>
              <a:gd name="connsiteY3041" fmla="*/ 328060 h 506956"/>
              <a:gd name="connsiteX3042" fmla="*/ 369579 w 506956"/>
              <a:gd name="connsiteY3042" fmla="*/ 328060 h 506956"/>
              <a:gd name="connsiteX3043" fmla="*/ 365363 w 506956"/>
              <a:gd name="connsiteY3043" fmla="*/ 334751 h 506956"/>
              <a:gd name="connsiteX3044" fmla="*/ 361201 w 506956"/>
              <a:gd name="connsiteY3044" fmla="*/ 334751 h 506956"/>
              <a:gd name="connsiteX3045" fmla="*/ 367511 w 506956"/>
              <a:gd name="connsiteY3045" fmla="*/ 324904 h 506956"/>
              <a:gd name="connsiteX3046" fmla="*/ 361609 w 506956"/>
              <a:gd name="connsiteY3046" fmla="*/ 315710 h 506956"/>
              <a:gd name="connsiteX3047" fmla="*/ 365771 w 506956"/>
              <a:gd name="connsiteY3047" fmla="*/ 315710 h 506956"/>
              <a:gd name="connsiteX3048" fmla="*/ 369579 w 506956"/>
              <a:gd name="connsiteY3048" fmla="*/ 321695 h 506956"/>
              <a:gd name="connsiteX3049" fmla="*/ 373387 w 506956"/>
              <a:gd name="connsiteY3049" fmla="*/ 315710 h 506956"/>
              <a:gd name="connsiteX3050" fmla="*/ 377548 w 506956"/>
              <a:gd name="connsiteY3050" fmla="*/ 315710 h 506956"/>
              <a:gd name="connsiteX3051" fmla="*/ 371646 w 506956"/>
              <a:gd name="connsiteY3051" fmla="*/ 324904 h 506956"/>
              <a:gd name="connsiteX3052" fmla="*/ 377956 w 506956"/>
              <a:gd name="connsiteY3052" fmla="*/ 334751 h 506956"/>
              <a:gd name="connsiteX3053" fmla="*/ 373795 w 506956"/>
              <a:gd name="connsiteY3053" fmla="*/ 334751 h 506956"/>
              <a:gd name="connsiteX3054" fmla="*/ 369579 w 506956"/>
              <a:gd name="connsiteY3054" fmla="*/ 328060 h 506956"/>
              <a:gd name="connsiteX3055" fmla="*/ 395379 w 506956"/>
              <a:gd name="connsiteY3055" fmla="*/ 328060 h 506956"/>
              <a:gd name="connsiteX3056" fmla="*/ 391163 w 506956"/>
              <a:gd name="connsiteY3056" fmla="*/ 334751 h 506956"/>
              <a:gd name="connsiteX3057" fmla="*/ 387001 w 506956"/>
              <a:gd name="connsiteY3057" fmla="*/ 334751 h 506956"/>
              <a:gd name="connsiteX3058" fmla="*/ 393312 w 506956"/>
              <a:gd name="connsiteY3058" fmla="*/ 324904 h 506956"/>
              <a:gd name="connsiteX3059" fmla="*/ 387409 w 506956"/>
              <a:gd name="connsiteY3059" fmla="*/ 315710 h 506956"/>
              <a:gd name="connsiteX3060" fmla="*/ 391571 w 506956"/>
              <a:gd name="connsiteY3060" fmla="*/ 315710 h 506956"/>
              <a:gd name="connsiteX3061" fmla="*/ 395379 w 506956"/>
              <a:gd name="connsiteY3061" fmla="*/ 321695 h 506956"/>
              <a:gd name="connsiteX3062" fmla="*/ 399187 w 506956"/>
              <a:gd name="connsiteY3062" fmla="*/ 315710 h 506956"/>
              <a:gd name="connsiteX3063" fmla="*/ 403348 w 506956"/>
              <a:gd name="connsiteY3063" fmla="*/ 315710 h 506956"/>
              <a:gd name="connsiteX3064" fmla="*/ 397446 w 506956"/>
              <a:gd name="connsiteY3064" fmla="*/ 324904 h 506956"/>
              <a:gd name="connsiteX3065" fmla="*/ 403756 w 506956"/>
              <a:gd name="connsiteY3065" fmla="*/ 334751 h 506956"/>
              <a:gd name="connsiteX3066" fmla="*/ 399595 w 506956"/>
              <a:gd name="connsiteY3066" fmla="*/ 334751 h 506956"/>
              <a:gd name="connsiteX3067" fmla="*/ 395379 w 506956"/>
              <a:gd name="connsiteY3067" fmla="*/ 328060 h 506956"/>
              <a:gd name="connsiteX3068" fmla="*/ 421179 w 506956"/>
              <a:gd name="connsiteY3068" fmla="*/ 328060 h 506956"/>
              <a:gd name="connsiteX3069" fmla="*/ 416963 w 506956"/>
              <a:gd name="connsiteY3069" fmla="*/ 334751 h 506956"/>
              <a:gd name="connsiteX3070" fmla="*/ 412801 w 506956"/>
              <a:gd name="connsiteY3070" fmla="*/ 334751 h 506956"/>
              <a:gd name="connsiteX3071" fmla="*/ 419112 w 506956"/>
              <a:gd name="connsiteY3071" fmla="*/ 324904 h 506956"/>
              <a:gd name="connsiteX3072" fmla="*/ 413209 w 506956"/>
              <a:gd name="connsiteY3072" fmla="*/ 315710 h 506956"/>
              <a:gd name="connsiteX3073" fmla="*/ 417371 w 506956"/>
              <a:gd name="connsiteY3073" fmla="*/ 315710 h 506956"/>
              <a:gd name="connsiteX3074" fmla="*/ 421179 w 506956"/>
              <a:gd name="connsiteY3074" fmla="*/ 321695 h 506956"/>
              <a:gd name="connsiteX3075" fmla="*/ 424987 w 506956"/>
              <a:gd name="connsiteY3075" fmla="*/ 315710 h 506956"/>
              <a:gd name="connsiteX3076" fmla="*/ 429149 w 506956"/>
              <a:gd name="connsiteY3076" fmla="*/ 315710 h 506956"/>
              <a:gd name="connsiteX3077" fmla="*/ 423246 w 506956"/>
              <a:gd name="connsiteY3077" fmla="*/ 324904 h 506956"/>
              <a:gd name="connsiteX3078" fmla="*/ 429557 w 506956"/>
              <a:gd name="connsiteY3078" fmla="*/ 334751 h 506956"/>
              <a:gd name="connsiteX3079" fmla="*/ 425395 w 506956"/>
              <a:gd name="connsiteY3079" fmla="*/ 334751 h 506956"/>
              <a:gd name="connsiteX3080" fmla="*/ 421179 w 506956"/>
              <a:gd name="connsiteY3080" fmla="*/ 328060 h 506956"/>
              <a:gd name="connsiteX3081" fmla="*/ 446979 w 506956"/>
              <a:gd name="connsiteY3081" fmla="*/ 328060 h 506956"/>
              <a:gd name="connsiteX3082" fmla="*/ 442763 w 506956"/>
              <a:gd name="connsiteY3082" fmla="*/ 334751 h 506956"/>
              <a:gd name="connsiteX3083" fmla="*/ 438601 w 506956"/>
              <a:gd name="connsiteY3083" fmla="*/ 334751 h 506956"/>
              <a:gd name="connsiteX3084" fmla="*/ 444912 w 506956"/>
              <a:gd name="connsiteY3084" fmla="*/ 324904 h 506956"/>
              <a:gd name="connsiteX3085" fmla="*/ 439009 w 506956"/>
              <a:gd name="connsiteY3085" fmla="*/ 315710 h 506956"/>
              <a:gd name="connsiteX3086" fmla="*/ 443171 w 506956"/>
              <a:gd name="connsiteY3086" fmla="*/ 315710 h 506956"/>
              <a:gd name="connsiteX3087" fmla="*/ 446979 w 506956"/>
              <a:gd name="connsiteY3087" fmla="*/ 321695 h 506956"/>
              <a:gd name="connsiteX3088" fmla="*/ 450787 w 506956"/>
              <a:gd name="connsiteY3088" fmla="*/ 315710 h 506956"/>
              <a:gd name="connsiteX3089" fmla="*/ 454949 w 506956"/>
              <a:gd name="connsiteY3089" fmla="*/ 315710 h 506956"/>
              <a:gd name="connsiteX3090" fmla="*/ 449046 w 506956"/>
              <a:gd name="connsiteY3090" fmla="*/ 324904 h 506956"/>
              <a:gd name="connsiteX3091" fmla="*/ 455357 w 506956"/>
              <a:gd name="connsiteY3091" fmla="*/ 334751 h 506956"/>
              <a:gd name="connsiteX3092" fmla="*/ 451195 w 506956"/>
              <a:gd name="connsiteY3092" fmla="*/ 334751 h 506956"/>
              <a:gd name="connsiteX3093" fmla="*/ 446979 w 506956"/>
              <a:gd name="connsiteY3093" fmla="*/ 328060 h 506956"/>
              <a:gd name="connsiteX3094" fmla="*/ 472779 w 506956"/>
              <a:gd name="connsiteY3094" fmla="*/ 328060 h 506956"/>
              <a:gd name="connsiteX3095" fmla="*/ 468563 w 506956"/>
              <a:gd name="connsiteY3095" fmla="*/ 334751 h 506956"/>
              <a:gd name="connsiteX3096" fmla="*/ 464401 w 506956"/>
              <a:gd name="connsiteY3096" fmla="*/ 334751 h 506956"/>
              <a:gd name="connsiteX3097" fmla="*/ 470712 w 506956"/>
              <a:gd name="connsiteY3097" fmla="*/ 324904 h 506956"/>
              <a:gd name="connsiteX3098" fmla="*/ 464809 w 506956"/>
              <a:gd name="connsiteY3098" fmla="*/ 315710 h 506956"/>
              <a:gd name="connsiteX3099" fmla="*/ 468971 w 506956"/>
              <a:gd name="connsiteY3099" fmla="*/ 315710 h 506956"/>
              <a:gd name="connsiteX3100" fmla="*/ 472779 w 506956"/>
              <a:gd name="connsiteY3100" fmla="*/ 321695 h 506956"/>
              <a:gd name="connsiteX3101" fmla="*/ 476587 w 506956"/>
              <a:gd name="connsiteY3101" fmla="*/ 315710 h 506956"/>
              <a:gd name="connsiteX3102" fmla="*/ 480749 w 506956"/>
              <a:gd name="connsiteY3102" fmla="*/ 315710 h 506956"/>
              <a:gd name="connsiteX3103" fmla="*/ 474846 w 506956"/>
              <a:gd name="connsiteY3103" fmla="*/ 324904 h 506956"/>
              <a:gd name="connsiteX3104" fmla="*/ 481157 w 506956"/>
              <a:gd name="connsiteY3104" fmla="*/ 334751 h 506956"/>
              <a:gd name="connsiteX3105" fmla="*/ 476995 w 506956"/>
              <a:gd name="connsiteY3105" fmla="*/ 334751 h 506956"/>
              <a:gd name="connsiteX3106" fmla="*/ 472779 w 506956"/>
              <a:gd name="connsiteY3106" fmla="*/ 328060 h 506956"/>
              <a:gd name="connsiteX3107" fmla="*/ 498579 w 506956"/>
              <a:gd name="connsiteY3107" fmla="*/ 328060 h 506956"/>
              <a:gd name="connsiteX3108" fmla="*/ 494363 w 506956"/>
              <a:gd name="connsiteY3108" fmla="*/ 334751 h 506956"/>
              <a:gd name="connsiteX3109" fmla="*/ 490201 w 506956"/>
              <a:gd name="connsiteY3109" fmla="*/ 334751 h 506956"/>
              <a:gd name="connsiteX3110" fmla="*/ 496512 w 506956"/>
              <a:gd name="connsiteY3110" fmla="*/ 324904 h 506956"/>
              <a:gd name="connsiteX3111" fmla="*/ 490609 w 506956"/>
              <a:gd name="connsiteY3111" fmla="*/ 315710 h 506956"/>
              <a:gd name="connsiteX3112" fmla="*/ 494771 w 506956"/>
              <a:gd name="connsiteY3112" fmla="*/ 315710 h 506956"/>
              <a:gd name="connsiteX3113" fmla="*/ 498579 w 506956"/>
              <a:gd name="connsiteY3113" fmla="*/ 321695 h 506956"/>
              <a:gd name="connsiteX3114" fmla="*/ 502387 w 506956"/>
              <a:gd name="connsiteY3114" fmla="*/ 315710 h 506956"/>
              <a:gd name="connsiteX3115" fmla="*/ 506549 w 506956"/>
              <a:gd name="connsiteY3115" fmla="*/ 315710 h 506956"/>
              <a:gd name="connsiteX3116" fmla="*/ 500646 w 506956"/>
              <a:gd name="connsiteY3116" fmla="*/ 324904 h 506956"/>
              <a:gd name="connsiteX3117" fmla="*/ 506957 w 506956"/>
              <a:gd name="connsiteY3117" fmla="*/ 334751 h 506956"/>
              <a:gd name="connsiteX3118" fmla="*/ 502795 w 506956"/>
              <a:gd name="connsiteY3118" fmla="*/ 334751 h 506956"/>
              <a:gd name="connsiteX3119" fmla="*/ 498579 w 506956"/>
              <a:gd name="connsiteY3119" fmla="*/ 328060 h 506956"/>
              <a:gd name="connsiteX3120" fmla="*/ 8378 w 506956"/>
              <a:gd name="connsiteY3120" fmla="*/ 356761 h 506956"/>
              <a:gd name="connsiteX3121" fmla="*/ 4162 w 506956"/>
              <a:gd name="connsiteY3121" fmla="*/ 363452 h 506956"/>
              <a:gd name="connsiteX3122" fmla="*/ 0 w 506956"/>
              <a:gd name="connsiteY3122" fmla="*/ 363452 h 506956"/>
              <a:gd name="connsiteX3123" fmla="*/ 6310 w 506956"/>
              <a:gd name="connsiteY3123" fmla="*/ 353605 h 506956"/>
              <a:gd name="connsiteX3124" fmla="*/ 408 w 506956"/>
              <a:gd name="connsiteY3124" fmla="*/ 344412 h 506956"/>
              <a:gd name="connsiteX3125" fmla="*/ 4570 w 506956"/>
              <a:gd name="connsiteY3125" fmla="*/ 344412 h 506956"/>
              <a:gd name="connsiteX3126" fmla="*/ 8378 w 506956"/>
              <a:gd name="connsiteY3126" fmla="*/ 350396 h 506956"/>
              <a:gd name="connsiteX3127" fmla="*/ 12186 w 506956"/>
              <a:gd name="connsiteY3127" fmla="*/ 344412 h 506956"/>
              <a:gd name="connsiteX3128" fmla="*/ 16347 w 506956"/>
              <a:gd name="connsiteY3128" fmla="*/ 344412 h 506956"/>
              <a:gd name="connsiteX3129" fmla="*/ 10445 w 506956"/>
              <a:gd name="connsiteY3129" fmla="*/ 353605 h 506956"/>
              <a:gd name="connsiteX3130" fmla="*/ 16755 w 506956"/>
              <a:gd name="connsiteY3130" fmla="*/ 363452 h 506956"/>
              <a:gd name="connsiteX3131" fmla="*/ 12594 w 506956"/>
              <a:gd name="connsiteY3131" fmla="*/ 363452 h 506956"/>
              <a:gd name="connsiteX3132" fmla="*/ 8378 w 506956"/>
              <a:gd name="connsiteY3132" fmla="*/ 356761 h 506956"/>
              <a:gd name="connsiteX3133" fmla="*/ 34178 w 506956"/>
              <a:gd name="connsiteY3133" fmla="*/ 356761 h 506956"/>
              <a:gd name="connsiteX3134" fmla="*/ 29962 w 506956"/>
              <a:gd name="connsiteY3134" fmla="*/ 363452 h 506956"/>
              <a:gd name="connsiteX3135" fmla="*/ 25800 w 506956"/>
              <a:gd name="connsiteY3135" fmla="*/ 363452 h 506956"/>
              <a:gd name="connsiteX3136" fmla="*/ 32110 w 506956"/>
              <a:gd name="connsiteY3136" fmla="*/ 353605 h 506956"/>
              <a:gd name="connsiteX3137" fmla="*/ 26208 w 506956"/>
              <a:gd name="connsiteY3137" fmla="*/ 344412 h 506956"/>
              <a:gd name="connsiteX3138" fmla="*/ 30370 w 506956"/>
              <a:gd name="connsiteY3138" fmla="*/ 344412 h 506956"/>
              <a:gd name="connsiteX3139" fmla="*/ 34178 w 506956"/>
              <a:gd name="connsiteY3139" fmla="*/ 350396 h 506956"/>
              <a:gd name="connsiteX3140" fmla="*/ 37986 w 506956"/>
              <a:gd name="connsiteY3140" fmla="*/ 344412 h 506956"/>
              <a:gd name="connsiteX3141" fmla="*/ 42147 w 506956"/>
              <a:gd name="connsiteY3141" fmla="*/ 344412 h 506956"/>
              <a:gd name="connsiteX3142" fmla="*/ 36245 w 506956"/>
              <a:gd name="connsiteY3142" fmla="*/ 353605 h 506956"/>
              <a:gd name="connsiteX3143" fmla="*/ 42555 w 506956"/>
              <a:gd name="connsiteY3143" fmla="*/ 363452 h 506956"/>
              <a:gd name="connsiteX3144" fmla="*/ 38394 w 506956"/>
              <a:gd name="connsiteY3144" fmla="*/ 363452 h 506956"/>
              <a:gd name="connsiteX3145" fmla="*/ 34178 w 506956"/>
              <a:gd name="connsiteY3145" fmla="*/ 356761 h 506956"/>
              <a:gd name="connsiteX3146" fmla="*/ 59978 w 506956"/>
              <a:gd name="connsiteY3146" fmla="*/ 356761 h 506956"/>
              <a:gd name="connsiteX3147" fmla="*/ 55762 w 506956"/>
              <a:gd name="connsiteY3147" fmla="*/ 363452 h 506956"/>
              <a:gd name="connsiteX3148" fmla="*/ 51600 w 506956"/>
              <a:gd name="connsiteY3148" fmla="*/ 363452 h 506956"/>
              <a:gd name="connsiteX3149" fmla="*/ 57911 w 506956"/>
              <a:gd name="connsiteY3149" fmla="*/ 353605 h 506956"/>
              <a:gd name="connsiteX3150" fmla="*/ 52008 w 506956"/>
              <a:gd name="connsiteY3150" fmla="*/ 344412 h 506956"/>
              <a:gd name="connsiteX3151" fmla="*/ 56170 w 506956"/>
              <a:gd name="connsiteY3151" fmla="*/ 344412 h 506956"/>
              <a:gd name="connsiteX3152" fmla="*/ 59978 w 506956"/>
              <a:gd name="connsiteY3152" fmla="*/ 350396 h 506956"/>
              <a:gd name="connsiteX3153" fmla="*/ 63786 w 506956"/>
              <a:gd name="connsiteY3153" fmla="*/ 344412 h 506956"/>
              <a:gd name="connsiteX3154" fmla="*/ 67948 w 506956"/>
              <a:gd name="connsiteY3154" fmla="*/ 344412 h 506956"/>
              <a:gd name="connsiteX3155" fmla="*/ 62045 w 506956"/>
              <a:gd name="connsiteY3155" fmla="*/ 353605 h 506956"/>
              <a:gd name="connsiteX3156" fmla="*/ 68356 w 506956"/>
              <a:gd name="connsiteY3156" fmla="*/ 363452 h 506956"/>
              <a:gd name="connsiteX3157" fmla="*/ 64194 w 506956"/>
              <a:gd name="connsiteY3157" fmla="*/ 363452 h 506956"/>
              <a:gd name="connsiteX3158" fmla="*/ 59978 w 506956"/>
              <a:gd name="connsiteY3158" fmla="*/ 356761 h 506956"/>
              <a:gd name="connsiteX3159" fmla="*/ 85778 w 506956"/>
              <a:gd name="connsiteY3159" fmla="*/ 356761 h 506956"/>
              <a:gd name="connsiteX3160" fmla="*/ 81562 w 506956"/>
              <a:gd name="connsiteY3160" fmla="*/ 363452 h 506956"/>
              <a:gd name="connsiteX3161" fmla="*/ 77400 w 506956"/>
              <a:gd name="connsiteY3161" fmla="*/ 363452 h 506956"/>
              <a:gd name="connsiteX3162" fmla="*/ 83711 w 506956"/>
              <a:gd name="connsiteY3162" fmla="*/ 353605 h 506956"/>
              <a:gd name="connsiteX3163" fmla="*/ 77808 w 506956"/>
              <a:gd name="connsiteY3163" fmla="*/ 344412 h 506956"/>
              <a:gd name="connsiteX3164" fmla="*/ 81970 w 506956"/>
              <a:gd name="connsiteY3164" fmla="*/ 344412 h 506956"/>
              <a:gd name="connsiteX3165" fmla="*/ 85778 w 506956"/>
              <a:gd name="connsiteY3165" fmla="*/ 350396 h 506956"/>
              <a:gd name="connsiteX3166" fmla="*/ 89586 w 506956"/>
              <a:gd name="connsiteY3166" fmla="*/ 344412 h 506956"/>
              <a:gd name="connsiteX3167" fmla="*/ 93748 w 506956"/>
              <a:gd name="connsiteY3167" fmla="*/ 344412 h 506956"/>
              <a:gd name="connsiteX3168" fmla="*/ 87845 w 506956"/>
              <a:gd name="connsiteY3168" fmla="*/ 353605 h 506956"/>
              <a:gd name="connsiteX3169" fmla="*/ 94156 w 506956"/>
              <a:gd name="connsiteY3169" fmla="*/ 363452 h 506956"/>
              <a:gd name="connsiteX3170" fmla="*/ 89994 w 506956"/>
              <a:gd name="connsiteY3170" fmla="*/ 363452 h 506956"/>
              <a:gd name="connsiteX3171" fmla="*/ 85778 w 506956"/>
              <a:gd name="connsiteY3171" fmla="*/ 356761 h 506956"/>
              <a:gd name="connsiteX3172" fmla="*/ 111578 w 506956"/>
              <a:gd name="connsiteY3172" fmla="*/ 356761 h 506956"/>
              <a:gd name="connsiteX3173" fmla="*/ 107362 w 506956"/>
              <a:gd name="connsiteY3173" fmla="*/ 363452 h 506956"/>
              <a:gd name="connsiteX3174" fmla="*/ 103200 w 506956"/>
              <a:gd name="connsiteY3174" fmla="*/ 363452 h 506956"/>
              <a:gd name="connsiteX3175" fmla="*/ 109511 w 506956"/>
              <a:gd name="connsiteY3175" fmla="*/ 353605 h 506956"/>
              <a:gd name="connsiteX3176" fmla="*/ 103608 w 506956"/>
              <a:gd name="connsiteY3176" fmla="*/ 344412 h 506956"/>
              <a:gd name="connsiteX3177" fmla="*/ 107770 w 506956"/>
              <a:gd name="connsiteY3177" fmla="*/ 344412 h 506956"/>
              <a:gd name="connsiteX3178" fmla="*/ 111578 w 506956"/>
              <a:gd name="connsiteY3178" fmla="*/ 350396 h 506956"/>
              <a:gd name="connsiteX3179" fmla="*/ 115386 w 506956"/>
              <a:gd name="connsiteY3179" fmla="*/ 344412 h 506956"/>
              <a:gd name="connsiteX3180" fmla="*/ 119548 w 506956"/>
              <a:gd name="connsiteY3180" fmla="*/ 344412 h 506956"/>
              <a:gd name="connsiteX3181" fmla="*/ 113645 w 506956"/>
              <a:gd name="connsiteY3181" fmla="*/ 353605 h 506956"/>
              <a:gd name="connsiteX3182" fmla="*/ 119956 w 506956"/>
              <a:gd name="connsiteY3182" fmla="*/ 363452 h 506956"/>
              <a:gd name="connsiteX3183" fmla="*/ 115794 w 506956"/>
              <a:gd name="connsiteY3183" fmla="*/ 363452 h 506956"/>
              <a:gd name="connsiteX3184" fmla="*/ 111578 w 506956"/>
              <a:gd name="connsiteY3184" fmla="*/ 356761 h 506956"/>
              <a:gd name="connsiteX3185" fmla="*/ 137378 w 506956"/>
              <a:gd name="connsiteY3185" fmla="*/ 356761 h 506956"/>
              <a:gd name="connsiteX3186" fmla="*/ 133162 w 506956"/>
              <a:gd name="connsiteY3186" fmla="*/ 363452 h 506956"/>
              <a:gd name="connsiteX3187" fmla="*/ 129000 w 506956"/>
              <a:gd name="connsiteY3187" fmla="*/ 363452 h 506956"/>
              <a:gd name="connsiteX3188" fmla="*/ 135311 w 506956"/>
              <a:gd name="connsiteY3188" fmla="*/ 353605 h 506956"/>
              <a:gd name="connsiteX3189" fmla="*/ 129408 w 506956"/>
              <a:gd name="connsiteY3189" fmla="*/ 344412 h 506956"/>
              <a:gd name="connsiteX3190" fmla="*/ 133570 w 506956"/>
              <a:gd name="connsiteY3190" fmla="*/ 344412 h 506956"/>
              <a:gd name="connsiteX3191" fmla="*/ 137378 w 506956"/>
              <a:gd name="connsiteY3191" fmla="*/ 350396 h 506956"/>
              <a:gd name="connsiteX3192" fmla="*/ 141186 w 506956"/>
              <a:gd name="connsiteY3192" fmla="*/ 344412 h 506956"/>
              <a:gd name="connsiteX3193" fmla="*/ 145348 w 506956"/>
              <a:gd name="connsiteY3193" fmla="*/ 344412 h 506956"/>
              <a:gd name="connsiteX3194" fmla="*/ 139445 w 506956"/>
              <a:gd name="connsiteY3194" fmla="*/ 353605 h 506956"/>
              <a:gd name="connsiteX3195" fmla="*/ 145756 w 506956"/>
              <a:gd name="connsiteY3195" fmla="*/ 363452 h 506956"/>
              <a:gd name="connsiteX3196" fmla="*/ 141594 w 506956"/>
              <a:gd name="connsiteY3196" fmla="*/ 363452 h 506956"/>
              <a:gd name="connsiteX3197" fmla="*/ 137378 w 506956"/>
              <a:gd name="connsiteY3197" fmla="*/ 356761 h 506956"/>
              <a:gd name="connsiteX3198" fmla="*/ 163178 w 506956"/>
              <a:gd name="connsiteY3198" fmla="*/ 356761 h 506956"/>
              <a:gd name="connsiteX3199" fmla="*/ 158962 w 506956"/>
              <a:gd name="connsiteY3199" fmla="*/ 363452 h 506956"/>
              <a:gd name="connsiteX3200" fmla="*/ 154800 w 506956"/>
              <a:gd name="connsiteY3200" fmla="*/ 363452 h 506956"/>
              <a:gd name="connsiteX3201" fmla="*/ 161111 w 506956"/>
              <a:gd name="connsiteY3201" fmla="*/ 353605 h 506956"/>
              <a:gd name="connsiteX3202" fmla="*/ 155208 w 506956"/>
              <a:gd name="connsiteY3202" fmla="*/ 344412 h 506956"/>
              <a:gd name="connsiteX3203" fmla="*/ 159370 w 506956"/>
              <a:gd name="connsiteY3203" fmla="*/ 344412 h 506956"/>
              <a:gd name="connsiteX3204" fmla="*/ 163178 w 506956"/>
              <a:gd name="connsiteY3204" fmla="*/ 350396 h 506956"/>
              <a:gd name="connsiteX3205" fmla="*/ 166986 w 506956"/>
              <a:gd name="connsiteY3205" fmla="*/ 344412 h 506956"/>
              <a:gd name="connsiteX3206" fmla="*/ 171148 w 506956"/>
              <a:gd name="connsiteY3206" fmla="*/ 344412 h 506956"/>
              <a:gd name="connsiteX3207" fmla="*/ 165245 w 506956"/>
              <a:gd name="connsiteY3207" fmla="*/ 353605 h 506956"/>
              <a:gd name="connsiteX3208" fmla="*/ 171556 w 506956"/>
              <a:gd name="connsiteY3208" fmla="*/ 363452 h 506956"/>
              <a:gd name="connsiteX3209" fmla="*/ 167394 w 506956"/>
              <a:gd name="connsiteY3209" fmla="*/ 363452 h 506956"/>
              <a:gd name="connsiteX3210" fmla="*/ 163178 w 506956"/>
              <a:gd name="connsiteY3210" fmla="*/ 356761 h 506956"/>
              <a:gd name="connsiteX3211" fmla="*/ 188978 w 506956"/>
              <a:gd name="connsiteY3211" fmla="*/ 356761 h 506956"/>
              <a:gd name="connsiteX3212" fmla="*/ 184762 w 506956"/>
              <a:gd name="connsiteY3212" fmla="*/ 363452 h 506956"/>
              <a:gd name="connsiteX3213" fmla="*/ 180601 w 506956"/>
              <a:gd name="connsiteY3213" fmla="*/ 363452 h 506956"/>
              <a:gd name="connsiteX3214" fmla="*/ 186911 w 506956"/>
              <a:gd name="connsiteY3214" fmla="*/ 353605 h 506956"/>
              <a:gd name="connsiteX3215" fmla="*/ 181009 w 506956"/>
              <a:gd name="connsiteY3215" fmla="*/ 344412 h 506956"/>
              <a:gd name="connsiteX3216" fmla="*/ 185170 w 506956"/>
              <a:gd name="connsiteY3216" fmla="*/ 344412 h 506956"/>
              <a:gd name="connsiteX3217" fmla="*/ 188978 w 506956"/>
              <a:gd name="connsiteY3217" fmla="*/ 350396 h 506956"/>
              <a:gd name="connsiteX3218" fmla="*/ 192786 w 506956"/>
              <a:gd name="connsiteY3218" fmla="*/ 344412 h 506956"/>
              <a:gd name="connsiteX3219" fmla="*/ 196948 w 506956"/>
              <a:gd name="connsiteY3219" fmla="*/ 344412 h 506956"/>
              <a:gd name="connsiteX3220" fmla="*/ 191045 w 506956"/>
              <a:gd name="connsiteY3220" fmla="*/ 353605 h 506956"/>
              <a:gd name="connsiteX3221" fmla="*/ 197356 w 506956"/>
              <a:gd name="connsiteY3221" fmla="*/ 363452 h 506956"/>
              <a:gd name="connsiteX3222" fmla="*/ 193194 w 506956"/>
              <a:gd name="connsiteY3222" fmla="*/ 363452 h 506956"/>
              <a:gd name="connsiteX3223" fmla="*/ 188978 w 506956"/>
              <a:gd name="connsiteY3223" fmla="*/ 356761 h 506956"/>
              <a:gd name="connsiteX3224" fmla="*/ 214778 w 506956"/>
              <a:gd name="connsiteY3224" fmla="*/ 356761 h 506956"/>
              <a:gd name="connsiteX3225" fmla="*/ 210562 w 506956"/>
              <a:gd name="connsiteY3225" fmla="*/ 363452 h 506956"/>
              <a:gd name="connsiteX3226" fmla="*/ 206401 w 506956"/>
              <a:gd name="connsiteY3226" fmla="*/ 363452 h 506956"/>
              <a:gd name="connsiteX3227" fmla="*/ 212711 w 506956"/>
              <a:gd name="connsiteY3227" fmla="*/ 353605 h 506956"/>
              <a:gd name="connsiteX3228" fmla="*/ 206809 w 506956"/>
              <a:gd name="connsiteY3228" fmla="*/ 344412 h 506956"/>
              <a:gd name="connsiteX3229" fmla="*/ 210970 w 506956"/>
              <a:gd name="connsiteY3229" fmla="*/ 344412 h 506956"/>
              <a:gd name="connsiteX3230" fmla="*/ 214778 w 506956"/>
              <a:gd name="connsiteY3230" fmla="*/ 350396 h 506956"/>
              <a:gd name="connsiteX3231" fmla="*/ 218586 w 506956"/>
              <a:gd name="connsiteY3231" fmla="*/ 344412 h 506956"/>
              <a:gd name="connsiteX3232" fmla="*/ 222748 w 506956"/>
              <a:gd name="connsiteY3232" fmla="*/ 344412 h 506956"/>
              <a:gd name="connsiteX3233" fmla="*/ 216846 w 506956"/>
              <a:gd name="connsiteY3233" fmla="*/ 353605 h 506956"/>
              <a:gd name="connsiteX3234" fmla="*/ 223156 w 506956"/>
              <a:gd name="connsiteY3234" fmla="*/ 363452 h 506956"/>
              <a:gd name="connsiteX3235" fmla="*/ 218994 w 506956"/>
              <a:gd name="connsiteY3235" fmla="*/ 363452 h 506956"/>
              <a:gd name="connsiteX3236" fmla="*/ 214778 w 506956"/>
              <a:gd name="connsiteY3236" fmla="*/ 356761 h 506956"/>
              <a:gd name="connsiteX3237" fmla="*/ 240578 w 506956"/>
              <a:gd name="connsiteY3237" fmla="*/ 356761 h 506956"/>
              <a:gd name="connsiteX3238" fmla="*/ 236362 w 506956"/>
              <a:gd name="connsiteY3238" fmla="*/ 363452 h 506956"/>
              <a:gd name="connsiteX3239" fmla="*/ 232201 w 506956"/>
              <a:gd name="connsiteY3239" fmla="*/ 363452 h 506956"/>
              <a:gd name="connsiteX3240" fmla="*/ 238511 w 506956"/>
              <a:gd name="connsiteY3240" fmla="*/ 353605 h 506956"/>
              <a:gd name="connsiteX3241" fmla="*/ 232609 w 506956"/>
              <a:gd name="connsiteY3241" fmla="*/ 344412 h 506956"/>
              <a:gd name="connsiteX3242" fmla="*/ 236770 w 506956"/>
              <a:gd name="connsiteY3242" fmla="*/ 344412 h 506956"/>
              <a:gd name="connsiteX3243" fmla="*/ 240578 w 506956"/>
              <a:gd name="connsiteY3243" fmla="*/ 350396 h 506956"/>
              <a:gd name="connsiteX3244" fmla="*/ 244386 w 506956"/>
              <a:gd name="connsiteY3244" fmla="*/ 344412 h 506956"/>
              <a:gd name="connsiteX3245" fmla="*/ 248548 w 506956"/>
              <a:gd name="connsiteY3245" fmla="*/ 344412 h 506956"/>
              <a:gd name="connsiteX3246" fmla="*/ 242646 w 506956"/>
              <a:gd name="connsiteY3246" fmla="*/ 353605 h 506956"/>
              <a:gd name="connsiteX3247" fmla="*/ 248956 w 506956"/>
              <a:gd name="connsiteY3247" fmla="*/ 363452 h 506956"/>
              <a:gd name="connsiteX3248" fmla="*/ 244794 w 506956"/>
              <a:gd name="connsiteY3248" fmla="*/ 363452 h 506956"/>
              <a:gd name="connsiteX3249" fmla="*/ 240578 w 506956"/>
              <a:gd name="connsiteY3249" fmla="*/ 356761 h 506956"/>
              <a:gd name="connsiteX3250" fmla="*/ 266378 w 506956"/>
              <a:gd name="connsiteY3250" fmla="*/ 356761 h 506956"/>
              <a:gd name="connsiteX3251" fmla="*/ 262162 w 506956"/>
              <a:gd name="connsiteY3251" fmla="*/ 363452 h 506956"/>
              <a:gd name="connsiteX3252" fmla="*/ 258001 w 506956"/>
              <a:gd name="connsiteY3252" fmla="*/ 363452 h 506956"/>
              <a:gd name="connsiteX3253" fmla="*/ 264311 w 506956"/>
              <a:gd name="connsiteY3253" fmla="*/ 353605 h 506956"/>
              <a:gd name="connsiteX3254" fmla="*/ 258409 w 506956"/>
              <a:gd name="connsiteY3254" fmla="*/ 344412 h 506956"/>
              <a:gd name="connsiteX3255" fmla="*/ 262570 w 506956"/>
              <a:gd name="connsiteY3255" fmla="*/ 344412 h 506956"/>
              <a:gd name="connsiteX3256" fmla="*/ 266378 w 506956"/>
              <a:gd name="connsiteY3256" fmla="*/ 350396 h 506956"/>
              <a:gd name="connsiteX3257" fmla="*/ 270187 w 506956"/>
              <a:gd name="connsiteY3257" fmla="*/ 344412 h 506956"/>
              <a:gd name="connsiteX3258" fmla="*/ 274348 w 506956"/>
              <a:gd name="connsiteY3258" fmla="*/ 344412 h 506956"/>
              <a:gd name="connsiteX3259" fmla="*/ 268446 w 506956"/>
              <a:gd name="connsiteY3259" fmla="*/ 353605 h 506956"/>
              <a:gd name="connsiteX3260" fmla="*/ 274756 w 506956"/>
              <a:gd name="connsiteY3260" fmla="*/ 363452 h 506956"/>
              <a:gd name="connsiteX3261" fmla="*/ 270595 w 506956"/>
              <a:gd name="connsiteY3261" fmla="*/ 363452 h 506956"/>
              <a:gd name="connsiteX3262" fmla="*/ 266378 w 506956"/>
              <a:gd name="connsiteY3262" fmla="*/ 356761 h 506956"/>
              <a:gd name="connsiteX3263" fmla="*/ 292179 w 506956"/>
              <a:gd name="connsiteY3263" fmla="*/ 356761 h 506956"/>
              <a:gd name="connsiteX3264" fmla="*/ 287962 w 506956"/>
              <a:gd name="connsiteY3264" fmla="*/ 363452 h 506956"/>
              <a:gd name="connsiteX3265" fmla="*/ 283801 w 506956"/>
              <a:gd name="connsiteY3265" fmla="*/ 363452 h 506956"/>
              <a:gd name="connsiteX3266" fmla="*/ 290111 w 506956"/>
              <a:gd name="connsiteY3266" fmla="*/ 353605 h 506956"/>
              <a:gd name="connsiteX3267" fmla="*/ 284209 w 506956"/>
              <a:gd name="connsiteY3267" fmla="*/ 344412 h 506956"/>
              <a:gd name="connsiteX3268" fmla="*/ 288370 w 506956"/>
              <a:gd name="connsiteY3268" fmla="*/ 344412 h 506956"/>
              <a:gd name="connsiteX3269" fmla="*/ 292179 w 506956"/>
              <a:gd name="connsiteY3269" fmla="*/ 350396 h 506956"/>
              <a:gd name="connsiteX3270" fmla="*/ 295987 w 506956"/>
              <a:gd name="connsiteY3270" fmla="*/ 344412 h 506956"/>
              <a:gd name="connsiteX3271" fmla="*/ 300148 w 506956"/>
              <a:gd name="connsiteY3271" fmla="*/ 344412 h 506956"/>
              <a:gd name="connsiteX3272" fmla="*/ 294246 w 506956"/>
              <a:gd name="connsiteY3272" fmla="*/ 353605 h 506956"/>
              <a:gd name="connsiteX3273" fmla="*/ 300556 w 506956"/>
              <a:gd name="connsiteY3273" fmla="*/ 363452 h 506956"/>
              <a:gd name="connsiteX3274" fmla="*/ 296395 w 506956"/>
              <a:gd name="connsiteY3274" fmla="*/ 363452 h 506956"/>
              <a:gd name="connsiteX3275" fmla="*/ 292179 w 506956"/>
              <a:gd name="connsiteY3275" fmla="*/ 356761 h 506956"/>
              <a:gd name="connsiteX3276" fmla="*/ 317979 w 506956"/>
              <a:gd name="connsiteY3276" fmla="*/ 356761 h 506956"/>
              <a:gd name="connsiteX3277" fmla="*/ 313762 w 506956"/>
              <a:gd name="connsiteY3277" fmla="*/ 363452 h 506956"/>
              <a:gd name="connsiteX3278" fmla="*/ 309601 w 506956"/>
              <a:gd name="connsiteY3278" fmla="*/ 363452 h 506956"/>
              <a:gd name="connsiteX3279" fmla="*/ 315911 w 506956"/>
              <a:gd name="connsiteY3279" fmla="*/ 353605 h 506956"/>
              <a:gd name="connsiteX3280" fmla="*/ 310009 w 506956"/>
              <a:gd name="connsiteY3280" fmla="*/ 344412 h 506956"/>
              <a:gd name="connsiteX3281" fmla="*/ 314170 w 506956"/>
              <a:gd name="connsiteY3281" fmla="*/ 344412 h 506956"/>
              <a:gd name="connsiteX3282" fmla="*/ 317979 w 506956"/>
              <a:gd name="connsiteY3282" fmla="*/ 350396 h 506956"/>
              <a:gd name="connsiteX3283" fmla="*/ 321787 w 506956"/>
              <a:gd name="connsiteY3283" fmla="*/ 344412 h 506956"/>
              <a:gd name="connsiteX3284" fmla="*/ 325948 w 506956"/>
              <a:gd name="connsiteY3284" fmla="*/ 344412 h 506956"/>
              <a:gd name="connsiteX3285" fmla="*/ 320046 w 506956"/>
              <a:gd name="connsiteY3285" fmla="*/ 353605 h 506956"/>
              <a:gd name="connsiteX3286" fmla="*/ 326356 w 506956"/>
              <a:gd name="connsiteY3286" fmla="*/ 363452 h 506956"/>
              <a:gd name="connsiteX3287" fmla="*/ 322195 w 506956"/>
              <a:gd name="connsiteY3287" fmla="*/ 363452 h 506956"/>
              <a:gd name="connsiteX3288" fmla="*/ 317979 w 506956"/>
              <a:gd name="connsiteY3288" fmla="*/ 356761 h 506956"/>
              <a:gd name="connsiteX3289" fmla="*/ 343779 w 506956"/>
              <a:gd name="connsiteY3289" fmla="*/ 356761 h 506956"/>
              <a:gd name="connsiteX3290" fmla="*/ 339563 w 506956"/>
              <a:gd name="connsiteY3290" fmla="*/ 363452 h 506956"/>
              <a:gd name="connsiteX3291" fmla="*/ 335401 w 506956"/>
              <a:gd name="connsiteY3291" fmla="*/ 363452 h 506956"/>
              <a:gd name="connsiteX3292" fmla="*/ 341711 w 506956"/>
              <a:gd name="connsiteY3292" fmla="*/ 353605 h 506956"/>
              <a:gd name="connsiteX3293" fmla="*/ 335809 w 506956"/>
              <a:gd name="connsiteY3293" fmla="*/ 344412 h 506956"/>
              <a:gd name="connsiteX3294" fmla="*/ 339971 w 506956"/>
              <a:gd name="connsiteY3294" fmla="*/ 344412 h 506956"/>
              <a:gd name="connsiteX3295" fmla="*/ 343779 w 506956"/>
              <a:gd name="connsiteY3295" fmla="*/ 350396 h 506956"/>
              <a:gd name="connsiteX3296" fmla="*/ 347587 w 506956"/>
              <a:gd name="connsiteY3296" fmla="*/ 344412 h 506956"/>
              <a:gd name="connsiteX3297" fmla="*/ 351748 w 506956"/>
              <a:gd name="connsiteY3297" fmla="*/ 344412 h 506956"/>
              <a:gd name="connsiteX3298" fmla="*/ 345846 w 506956"/>
              <a:gd name="connsiteY3298" fmla="*/ 353605 h 506956"/>
              <a:gd name="connsiteX3299" fmla="*/ 352156 w 506956"/>
              <a:gd name="connsiteY3299" fmla="*/ 363452 h 506956"/>
              <a:gd name="connsiteX3300" fmla="*/ 347995 w 506956"/>
              <a:gd name="connsiteY3300" fmla="*/ 363452 h 506956"/>
              <a:gd name="connsiteX3301" fmla="*/ 343779 w 506956"/>
              <a:gd name="connsiteY3301" fmla="*/ 356761 h 506956"/>
              <a:gd name="connsiteX3302" fmla="*/ 369579 w 506956"/>
              <a:gd name="connsiteY3302" fmla="*/ 356761 h 506956"/>
              <a:gd name="connsiteX3303" fmla="*/ 365363 w 506956"/>
              <a:gd name="connsiteY3303" fmla="*/ 363452 h 506956"/>
              <a:gd name="connsiteX3304" fmla="*/ 361201 w 506956"/>
              <a:gd name="connsiteY3304" fmla="*/ 363452 h 506956"/>
              <a:gd name="connsiteX3305" fmla="*/ 367511 w 506956"/>
              <a:gd name="connsiteY3305" fmla="*/ 353605 h 506956"/>
              <a:gd name="connsiteX3306" fmla="*/ 361609 w 506956"/>
              <a:gd name="connsiteY3306" fmla="*/ 344412 h 506956"/>
              <a:gd name="connsiteX3307" fmla="*/ 365771 w 506956"/>
              <a:gd name="connsiteY3307" fmla="*/ 344412 h 506956"/>
              <a:gd name="connsiteX3308" fmla="*/ 369579 w 506956"/>
              <a:gd name="connsiteY3308" fmla="*/ 350396 h 506956"/>
              <a:gd name="connsiteX3309" fmla="*/ 373387 w 506956"/>
              <a:gd name="connsiteY3309" fmla="*/ 344412 h 506956"/>
              <a:gd name="connsiteX3310" fmla="*/ 377548 w 506956"/>
              <a:gd name="connsiteY3310" fmla="*/ 344412 h 506956"/>
              <a:gd name="connsiteX3311" fmla="*/ 371646 w 506956"/>
              <a:gd name="connsiteY3311" fmla="*/ 353605 h 506956"/>
              <a:gd name="connsiteX3312" fmla="*/ 377956 w 506956"/>
              <a:gd name="connsiteY3312" fmla="*/ 363452 h 506956"/>
              <a:gd name="connsiteX3313" fmla="*/ 373795 w 506956"/>
              <a:gd name="connsiteY3313" fmla="*/ 363452 h 506956"/>
              <a:gd name="connsiteX3314" fmla="*/ 369579 w 506956"/>
              <a:gd name="connsiteY3314" fmla="*/ 356761 h 506956"/>
              <a:gd name="connsiteX3315" fmla="*/ 395379 w 506956"/>
              <a:gd name="connsiteY3315" fmla="*/ 356761 h 506956"/>
              <a:gd name="connsiteX3316" fmla="*/ 391163 w 506956"/>
              <a:gd name="connsiteY3316" fmla="*/ 363452 h 506956"/>
              <a:gd name="connsiteX3317" fmla="*/ 387001 w 506956"/>
              <a:gd name="connsiteY3317" fmla="*/ 363452 h 506956"/>
              <a:gd name="connsiteX3318" fmla="*/ 393312 w 506956"/>
              <a:gd name="connsiteY3318" fmla="*/ 353605 h 506956"/>
              <a:gd name="connsiteX3319" fmla="*/ 387409 w 506956"/>
              <a:gd name="connsiteY3319" fmla="*/ 344412 h 506956"/>
              <a:gd name="connsiteX3320" fmla="*/ 391571 w 506956"/>
              <a:gd name="connsiteY3320" fmla="*/ 344412 h 506956"/>
              <a:gd name="connsiteX3321" fmla="*/ 395379 w 506956"/>
              <a:gd name="connsiteY3321" fmla="*/ 350396 h 506956"/>
              <a:gd name="connsiteX3322" fmla="*/ 399187 w 506956"/>
              <a:gd name="connsiteY3322" fmla="*/ 344412 h 506956"/>
              <a:gd name="connsiteX3323" fmla="*/ 403348 w 506956"/>
              <a:gd name="connsiteY3323" fmla="*/ 344412 h 506956"/>
              <a:gd name="connsiteX3324" fmla="*/ 397446 w 506956"/>
              <a:gd name="connsiteY3324" fmla="*/ 353605 h 506956"/>
              <a:gd name="connsiteX3325" fmla="*/ 403756 w 506956"/>
              <a:gd name="connsiteY3325" fmla="*/ 363452 h 506956"/>
              <a:gd name="connsiteX3326" fmla="*/ 399595 w 506956"/>
              <a:gd name="connsiteY3326" fmla="*/ 363452 h 506956"/>
              <a:gd name="connsiteX3327" fmla="*/ 395379 w 506956"/>
              <a:gd name="connsiteY3327" fmla="*/ 356761 h 506956"/>
              <a:gd name="connsiteX3328" fmla="*/ 421179 w 506956"/>
              <a:gd name="connsiteY3328" fmla="*/ 356761 h 506956"/>
              <a:gd name="connsiteX3329" fmla="*/ 416963 w 506956"/>
              <a:gd name="connsiteY3329" fmla="*/ 363452 h 506956"/>
              <a:gd name="connsiteX3330" fmla="*/ 412801 w 506956"/>
              <a:gd name="connsiteY3330" fmla="*/ 363452 h 506956"/>
              <a:gd name="connsiteX3331" fmla="*/ 419112 w 506956"/>
              <a:gd name="connsiteY3331" fmla="*/ 353605 h 506956"/>
              <a:gd name="connsiteX3332" fmla="*/ 413209 w 506956"/>
              <a:gd name="connsiteY3332" fmla="*/ 344412 h 506956"/>
              <a:gd name="connsiteX3333" fmla="*/ 417371 w 506956"/>
              <a:gd name="connsiteY3333" fmla="*/ 344412 h 506956"/>
              <a:gd name="connsiteX3334" fmla="*/ 421179 w 506956"/>
              <a:gd name="connsiteY3334" fmla="*/ 350396 h 506956"/>
              <a:gd name="connsiteX3335" fmla="*/ 424987 w 506956"/>
              <a:gd name="connsiteY3335" fmla="*/ 344412 h 506956"/>
              <a:gd name="connsiteX3336" fmla="*/ 429149 w 506956"/>
              <a:gd name="connsiteY3336" fmla="*/ 344412 h 506956"/>
              <a:gd name="connsiteX3337" fmla="*/ 423246 w 506956"/>
              <a:gd name="connsiteY3337" fmla="*/ 353605 h 506956"/>
              <a:gd name="connsiteX3338" fmla="*/ 429557 w 506956"/>
              <a:gd name="connsiteY3338" fmla="*/ 363452 h 506956"/>
              <a:gd name="connsiteX3339" fmla="*/ 425395 w 506956"/>
              <a:gd name="connsiteY3339" fmla="*/ 363452 h 506956"/>
              <a:gd name="connsiteX3340" fmla="*/ 421179 w 506956"/>
              <a:gd name="connsiteY3340" fmla="*/ 356761 h 506956"/>
              <a:gd name="connsiteX3341" fmla="*/ 446979 w 506956"/>
              <a:gd name="connsiteY3341" fmla="*/ 356761 h 506956"/>
              <a:gd name="connsiteX3342" fmla="*/ 442763 w 506956"/>
              <a:gd name="connsiteY3342" fmla="*/ 363452 h 506956"/>
              <a:gd name="connsiteX3343" fmla="*/ 438601 w 506956"/>
              <a:gd name="connsiteY3343" fmla="*/ 363452 h 506956"/>
              <a:gd name="connsiteX3344" fmla="*/ 444912 w 506956"/>
              <a:gd name="connsiteY3344" fmla="*/ 353605 h 506956"/>
              <a:gd name="connsiteX3345" fmla="*/ 439009 w 506956"/>
              <a:gd name="connsiteY3345" fmla="*/ 344412 h 506956"/>
              <a:gd name="connsiteX3346" fmla="*/ 443171 w 506956"/>
              <a:gd name="connsiteY3346" fmla="*/ 344412 h 506956"/>
              <a:gd name="connsiteX3347" fmla="*/ 446979 w 506956"/>
              <a:gd name="connsiteY3347" fmla="*/ 350396 h 506956"/>
              <a:gd name="connsiteX3348" fmla="*/ 450787 w 506956"/>
              <a:gd name="connsiteY3348" fmla="*/ 344412 h 506956"/>
              <a:gd name="connsiteX3349" fmla="*/ 454949 w 506956"/>
              <a:gd name="connsiteY3349" fmla="*/ 344412 h 506956"/>
              <a:gd name="connsiteX3350" fmla="*/ 449046 w 506956"/>
              <a:gd name="connsiteY3350" fmla="*/ 353605 h 506956"/>
              <a:gd name="connsiteX3351" fmla="*/ 455357 w 506956"/>
              <a:gd name="connsiteY3351" fmla="*/ 363452 h 506956"/>
              <a:gd name="connsiteX3352" fmla="*/ 451195 w 506956"/>
              <a:gd name="connsiteY3352" fmla="*/ 363452 h 506956"/>
              <a:gd name="connsiteX3353" fmla="*/ 446979 w 506956"/>
              <a:gd name="connsiteY3353" fmla="*/ 356761 h 506956"/>
              <a:gd name="connsiteX3354" fmla="*/ 472779 w 506956"/>
              <a:gd name="connsiteY3354" fmla="*/ 356761 h 506956"/>
              <a:gd name="connsiteX3355" fmla="*/ 468563 w 506956"/>
              <a:gd name="connsiteY3355" fmla="*/ 363452 h 506956"/>
              <a:gd name="connsiteX3356" fmla="*/ 464401 w 506956"/>
              <a:gd name="connsiteY3356" fmla="*/ 363452 h 506956"/>
              <a:gd name="connsiteX3357" fmla="*/ 470712 w 506956"/>
              <a:gd name="connsiteY3357" fmla="*/ 353605 h 506956"/>
              <a:gd name="connsiteX3358" fmla="*/ 464809 w 506956"/>
              <a:gd name="connsiteY3358" fmla="*/ 344412 h 506956"/>
              <a:gd name="connsiteX3359" fmla="*/ 468971 w 506956"/>
              <a:gd name="connsiteY3359" fmla="*/ 344412 h 506956"/>
              <a:gd name="connsiteX3360" fmla="*/ 472779 w 506956"/>
              <a:gd name="connsiteY3360" fmla="*/ 350396 h 506956"/>
              <a:gd name="connsiteX3361" fmla="*/ 476587 w 506956"/>
              <a:gd name="connsiteY3361" fmla="*/ 344412 h 506956"/>
              <a:gd name="connsiteX3362" fmla="*/ 480749 w 506956"/>
              <a:gd name="connsiteY3362" fmla="*/ 344412 h 506956"/>
              <a:gd name="connsiteX3363" fmla="*/ 474846 w 506956"/>
              <a:gd name="connsiteY3363" fmla="*/ 353605 h 506956"/>
              <a:gd name="connsiteX3364" fmla="*/ 481157 w 506956"/>
              <a:gd name="connsiteY3364" fmla="*/ 363452 h 506956"/>
              <a:gd name="connsiteX3365" fmla="*/ 476995 w 506956"/>
              <a:gd name="connsiteY3365" fmla="*/ 363452 h 506956"/>
              <a:gd name="connsiteX3366" fmla="*/ 472779 w 506956"/>
              <a:gd name="connsiteY3366" fmla="*/ 356761 h 506956"/>
              <a:gd name="connsiteX3367" fmla="*/ 498579 w 506956"/>
              <a:gd name="connsiteY3367" fmla="*/ 356761 h 506956"/>
              <a:gd name="connsiteX3368" fmla="*/ 494363 w 506956"/>
              <a:gd name="connsiteY3368" fmla="*/ 363452 h 506956"/>
              <a:gd name="connsiteX3369" fmla="*/ 490201 w 506956"/>
              <a:gd name="connsiteY3369" fmla="*/ 363452 h 506956"/>
              <a:gd name="connsiteX3370" fmla="*/ 496512 w 506956"/>
              <a:gd name="connsiteY3370" fmla="*/ 353605 h 506956"/>
              <a:gd name="connsiteX3371" fmla="*/ 490609 w 506956"/>
              <a:gd name="connsiteY3371" fmla="*/ 344412 h 506956"/>
              <a:gd name="connsiteX3372" fmla="*/ 494771 w 506956"/>
              <a:gd name="connsiteY3372" fmla="*/ 344412 h 506956"/>
              <a:gd name="connsiteX3373" fmla="*/ 498579 w 506956"/>
              <a:gd name="connsiteY3373" fmla="*/ 350396 h 506956"/>
              <a:gd name="connsiteX3374" fmla="*/ 502387 w 506956"/>
              <a:gd name="connsiteY3374" fmla="*/ 344412 h 506956"/>
              <a:gd name="connsiteX3375" fmla="*/ 506549 w 506956"/>
              <a:gd name="connsiteY3375" fmla="*/ 344412 h 506956"/>
              <a:gd name="connsiteX3376" fmla="*/ 500646 w 506956"/>
              <a:gd name="connsiteY3376" fmla="*/ 353605 h 506956"/>
              <a:gd name="connsiteX3377" fmla="*/ 506957 w 506956"/>
              <a:gd name="connsiteY3377" fmla="*/ 363452 h 506956"/>
              <a:gd name="connsiteX3378" fmla="*/ 502795 w 506956"/>
              <a:gd name="connsiteY3378" fmla="*/ 363452 h 506956"/>
              <a:gd name="connsiteX3379" fmla="*/ 498579 w 506956"/>
              <a:gd name="connsiteY3379" fmla="*/ 356761 h 506956"/>
              <a:gd name="connsiteX3380" fmla="*/ 8378 w 506956"/>
              <a:gd name="connsiteY3380" fmla="*/ 385462 h 506956"/>
              <a:gd name="connsiteX3381" fmla="*/ 4162 w 506956"/>
              <a:gd name="connsiteY3381" fmla="*/ 392153 h 506956"/>
              <a:gd name="connsiteX3382" fmla="*/ 0 w 506956"/>
              <a:gd name="connsiteY3382" fmla="*/ 392153 h 506956"/>
              <a:gd name="connsiteX3383" fmla="*/ 6310 w 506956"/>
              <a:gd name="connsiteY3383" fmla="*/ 382306 h 506956"/>
              <a:gd name="connsiteX3384" fmla="*/ 408 w 506956"/>
              <a:gd name="connsiteY3384" fmla="*/ 373112 h 506956"/>
              <a:gd name="connsiteX3385" fmla="*/ 4570 w 506956"/>
              <a:gd name="connsiteY3385" fmla="*/ 373112 h 506956"/>
              <a:gd name="connsiteX3386" fmla="*/ 8378 w 506956"/>
              <a:gd name="connsiteY3386" fmla="*/ 379097 h 506956"/>
              <a:gd name="connsiteX3387" fmla="*/ 12186 w 506956"/>
              <a:gd name="connsiteY3387" fmla="*/ 373112 h 506956"/>
              <a:gd name="connsiteX3388" fmla="*/ 16347 w 506956"/>
              <a:gd name="connsiteY3388" fmla="*/ 373112 h 506956"/>
              <a:gd name="connsiteX3389" fmla="*/ 10445 w 506956"/>
              <a:gd name="connsiteY3389" fmla="*/ 382306 h 506956"/>
              <a:gd name="connsiteX3390" fmla="*/ 16755 w 506956"/>
              <a:gd name="connsiteY3390" fmla="*/ 392153 h 506956"/>
              <a:gd name="connsiteX3391" fmla="*/ 12594 w 506956"/>
              <a:gd name="connsiteY3391" fmla="*/ 392153 h 506956"/>
              <a:gd name="connsiteX3392" fmla="*/ 8378 w 506956"/>
              <a:gd name="connsiteY3392" fmla="*/ 385462 h 506956"/>
              <a:gd name="connsiteX3393" fmla="*/ 34178 w 506956"/>
              <a:gd name="connsiteY3393" fmla="*/ 385462 h 506956"/>
              <a:gd name="connsiteX3394" fmla="*/ 29962 w 506956"/>
              <a:gd name="connsiteY3394" fmla="*/ 392153 h 506956"/>
              <a:gd name="connsiteX3395" fmla="*/ 25800 w 506956"/>
              <a:gd name="connsiteY3395" fmla="*/ 392153 h 506956"/>
              <a:gd name="connsiteX3396" fmla="*/ 32110 w 506956"/>
              <a:gd name="connsiteY3396" fmla="*/ 382306 h 506956"/>
              <a:gd name="connsiteX3397" fmla="*/ 26208 w 506956"/>
              <a:gd name="connsiteY3397" fmla="*/ 373112 h 506956"/>
              <a:gd name="connsiteX3398" fmla="*/ 30370 w 506956"/>
              <a:gd name="connsiteY3398" fmla="*/ 373112 h 506956"/>
              <a:gd name="connsiteX3399" fmla="*/ 34178 w 506956"/>
              <a:gd name="connsiteY3399" fmla="*/ 379097 h 506956"/>
              <a:gd name="connsiteX3400" fmla="*/ 37986 w 506956"/>
              <a:gd name="connsiteY3400" fmla="*/ 373112 h 506956"/>
              <a:gd name="connsiteX3401" fmla="*/ 42147 w 506956"/>
              <a:gd name="connsiteY3401" fmla="*/ 373112 h 506956"/>
              <a:gd name="connsiteX3402" fmla="*/ 36245 w 506956"/>
              <a:gd name="connsiteY3402" fmla="*/ 382306 h 506956"/>
              <a:gd name="connsiteX3403" fmla="*/ 42555 w 506956"/>
              <a:gd name="connsiteY3403" fmla="*/ 392153 h 506956"/>
              <a:gd name="connsiteX3404" fmla="*/ 38394 w 506956"/>
              <a:gd name="connsiteY3404" fmla="*/ 392153 h 506956"/>
              <a:gd name="connsiteX3405" fmla="*/ 34178 w 506956"/>
              <a:gd name="connsiteY3405" fmla="*/ 385462 h 506956"/>
              <a:gd name="connsiteX3406" fmla="*/ 59978 w 506956"/>
              <a:gd name="connsiteY3406" fmla="*/ 385462 h 506956"/>
              <a:gd name="connsiteX3407" fmla="*/ 55762 w 506956"/>
              <a:gd name="connsiteY3407" fmla="*/ 392153 h 506956"/>
              <a:gd name="connsiteX3408" fmla="*/ 51600 w 506956"/>
              <a:gd name="connsiteY3408" fmla="*/ 392153 h 506956"/>
              <a:gd name="connsiteX3409" fmla="*/ 57911 w 506956"/>
              <a:gd name="connsiteY3409" fmla="*/ 382306 h 506956"/>
              <a:gd name="connsiteX3410" fmla="*/ 52008 w 506956"/>
              <a:gd name="connsiteY3410" fmla="*/ 373112 h 506956"/>
              <a:gd name="connsiteX3411" fmla="*/ 56170 w 506956"/>
              <a:gd name="connsiteY3411" fmla="*/ 373112 h 506956"/>
              <a:gd name="connsiteX3412" fmla="*/ 59978 w 506956"/>
              <a:gd name="connsiteY3412" fmla="*/ 379097 h 506956"/>
              <a:gd name="connsiteX3413" fmla="*/ 63786 w 506956"/>
              <a:gd name="connsiteY3413" fmla="*/ 373112 h 506956"/>
              <a:gd name="connsiteX3414" fmla="*/ 67948 w 506956"/>
              <a:gd name="connsiteY3414" fmla="*/ 373112 h 506956"/>
              <a:gd name="connsiteX3415" fmla="*/ 62045 w 506956"/>
              <a:gd name="connsiteY3415" fmla="*/ 382306 h 506956"/>
              <a:gd name="connsiteX3416" fmla="*/ 68356 w 506956"/>
              <a:gd name="connsiteY3416" fmla="*/ 392153 h 506956"/>
              <a:gd name="connsiteX3417" fmla="*/ 64194 w 506956"/>
              <a:gd name="connsiteY3417" fmla="*/ 392153 h 506956"/>
              <a:gd name="connsiteX3418" fmla="*/ 59978 w 506956"/>
              <a:gd name="connsiteY3418" fmla="*/ 385462 h 506956"/>
              <a:gd name="connsiteX3419" fmla="*/ 85778 w 506956"/>
              <a:gd name="connsiteY3419" fmla="*/ 385462 h 506956"/>
              <a:gd name="connsiteX3420" fmla="*/ 81562 w 506956"/>
              <a:gd name="connsiteY3420" fmla="*/ 392153 h 506956"/>
              <a:gd name="connsiteX3421" fmla="*/ 77400 w 506956"/>
              <a:gd name="connsiteY3421" fmla="*/ 392153 h 506956"/>
              <a:gd name="connsiteX3422" fmla="*/ 83711 w 506956"/>
              <a:gd name="connsiteY3422" fmla="*/ 382306 h 506956"/>
              <a:gd name="connsiteX3423" fmla="*/ 77808 w 506956"/>
              <a:gd name="connsiteY3423" fmla="*/ 373112 h 506956"/>
              <a:gd name="connsiteX3424" fmla="*/ 81970 w 506956"/>
              <a:gd name="connsiteY3424" fmla="*/ 373112 h 506956"/>
              <a:gd name="connsiteX3425" fmla="*/ 85778 w 506956"/>
              <a:gd name="connsiteY3425" fmla="*/ 379097 h 506956"/>
              <a:gd name="connsiteX3426" fmla="*/ 89586 w 506956"/>
              <a:gd name="connsiteY3426" fmla="*/ 373112 h 506956"/>
              <a:gd name="connsiteX3427" fmla="*/ 93748 w 506956"/>
              <a:gd name="connsiteY3427" fmla="*/ 373112 h 506956"/>
              <a:gd name="connsiteX3428" fmla="*/ 87845 w 506956"/>
              <a:gd name="connsiteY3428" fmla="*/ 382306 h 506956"/>
              <a:gd name="connsiteX3429" fmla="*/ 94156 w 506956"/>
              <a:gd name="connsiteY3429" fmla="*/ 392153 h 506956"/>
              <a:gd name="connsiteX3430" fmla="*/ 89994 w 506956"/>
              <a:gd name="connsiteY3430" fmla="*/ 392153 h 506956"/>
              <a:gd name="connsiteX3431" fmla="*/ 85778 w 506956"/>
              <a:gd name="connsiteY3431" fmla="*/ 385462 h 506956"/>
              <a:gd name="connsiteX3432" fmla="*/ 111578 w 506956"/>
              <a:gd name="connsiteY3432" fmla="*/ 385462 h 506956"/>
              <a:gd name="connsiteX3433" fmla="*/ 107362 w 506956"/>
              <a:gd name="connsiteY3433" fmla="*/ 392153 h 506956"/>
              <a:gd name="connsiteX3434" fmla="*/ 103200 w 506956"/>
              <a:gd name="connsiteY3434" fmla="*/ 392153 h 506956"/>
              <a:gd name="connsiteX3435" fmla="*/ 109511 w 506956"/>
              <a:gd name="connsiteY3435" fmla="*/ 382306 h 506956"/>
              <a:gd name="connsiteX3436" fmla="*/ 103608 w 506956"/>
              <a:gd name="connsiteY3436" fmla="*/ 373112 h 506956"/>
              <a:gd name="connsiteX3437" fmla="*/ 107770 w 506956"/>
              <a:gd name="connsiteY3437" fmla="*/ 373112 h 506956"/>
              <a:gd name="connsiteX3438" fmla="*/ 111578 w 506956"/>
              <a:gd name="connsiteY3438" fmla="*/ 379097 h 506956"/>
              <a:gd name="connsiteX3439" fmla="*/ 115386 w 506956"/>
              <a:gd name="connsiteY3439" fmla="*/ 373112 h 506956"/>
              <a:gd name="connsiteX3440" fmla="*/ 119548 w 506956"/>
              <a:gd name="connsiteY3440" fmla="*/ 373112 h 506956"/>
              <a:gd name="connsiteX3441" fmla="*/ 113645 w 506956"/>
              <a:gd name="connsiteY3441" fmla="*/ 382306 h 506956"/>
              <a:gd name="connsiteX3442" fmla="*/ 119956 w 506956"/>
              <a:gd name="connsiteY3442" fmla="*/ 392153 h 506956"/>
              <a:gd name="connsiteX3443" fmla="*/ 115794 w 506956"/>
              <a:gd name="connsiteY3443" fmla="*/ 392153 h 506956"/>
              <a:gd name="connsiteX3444" fmla="*/ 111578 w 506956"/>
              <a:gd name="connsiteY3444" fmla="*/ 385462 h 506956"/>
              <a:gd name="connsiteX3445" fmla="*/ 137378 w 506956"/>
              <a:gd name="connsiteY3445" fmla="*/ 385462 h 506956"/>
              <a:gd name="connsiteX3446" fmla="*/ 133162 w 506956"/>
              <a:gd name="connsiteY3446" fmla="*/ 392153 h 506956"/>
              <a:gd name="connsiteX3447" fmla="*/ 129000 w 506956"/>
              <a:gd name="connsiteY3447" fmla="*/ 392153 h 506956"/>
              <a:gd name="connsiteX3448" fmla="*/ 135311 w 506956"/>
              <a:gd name="connsiteY3448" fmla="*/ 382306 h 506956"/>
              <a:gd name="connsiteX3449" fmla="*/ 129408 w 506956"/>
              <a:gd name="connsiteY3449" fmla="*/ 373112 h 506956"/>
              <a:gd name="connsiteX3450" fmla="*/ 133570 w 506956"/>
              <a:gd name="connsiteY3450" fmla="*/ 373112 h 506956"/>
              <a:gd name="connsiteX3451" fmla="*/ 137378 w 506956"/>
              <a:gd name="connsiteY3451" fmla="*/ 379097 h 506956"/>
              <a:gd name="connsiteX3452" fmla="*/ 141186 w 506956"/>
              <a:gd name="connsiteY3452" fmla="*/ 373112 h 506956"/>
              <a:gd name="connsiteX3453" fmla="*/ 145348 w 506956"/>
              <a:gd name="connsiteY3453" fmla="*/ 373112 h 506956"/>
              <a:gd name="connsiteX3454" fmla="*/ 139445 w 506956"/>
              <a:gd name="connsiteY3454" fmla="*/ 382306 h 506956"/>
              <a:gd name="connsiteX3455" fmla="*/ 145756 w 506956"/>
              <a:gd name="connsiteY3455" fmla="*/ 392153 h 506956"/>
              <a:gd name="connsiteX3456" fmla="*/ 141594 w 506956"/>
              <a:gd name="connsiteY3456" fmla="*/ 392153 h 506956"/>
              <a:gd name="connsiteX3457" fmla="*/ 137378 w 506956"/>
              <a:gd name="connsiteY3457" fmla="*/ 385462 h 506956"/>
              <a:gd name="connsiteX3458" fmla="*/ 163178 w 506956"/>
              <a:gd name="connsiteY3458" fmla="*/ 385462 h 506956"/>
              <a:gd name="connsiteX3459" fmla="*/ 158962 w 506956"/>
              <a:gd name="connsiteY3459" fmla="*/ 392153 h 506956"/>
              <a:gd name="connsiteX3460" fmla="*/ 154800 w 506956"/>
              <a:gd name="connsiteY3460" fmla="*/ 392153 h 506956"/>
              <a:gd name="connsiteX3461" fmla="*/ 161111 w 506956"/>
              <a:gd name="connsiteY3461" fmla="*/ 382306 h 506956"/>
              <a:gd name="connsiteX3462" fmla="*/ 155208 w 506956"/>
              <a:gd name="connsiteY3462" fmla="*/ 373112 h 506956"/>
              <a:gd name="connsiteX3463" fmla="*/ 159370 w 506956"/>
              <a:gd name="connsiteY3463" fmla="*/ 373112 h 506956"/>
              <a:gd name="connsiteX3464" fmla="*/ 163178 w 506956"/>
              <a:gd name="connsiteY3464" fmla="*/ 379097 h 506956"/>
              <a:gd name="connsiteX3465" fmla="*/ 166986 w 506956"/>
              <a:gd name="connsiteY3465" fmla="*/ 373112 h 506956"/>
              <a:gd name="connsiteX3466" fmla="*/ 171148 w 506956"/>
              <a:gd name="connsiteY3466" fmla="*/ 373112 h 506956"/>
              <a:gd name="connsiteX3467" fmla="*/ 165245 w 506956"/>
              <a:gd name="connsiteY3467" fmla="*/ 382306 h 506956"/>
              <a:gd name="connsiteX3468" fmla="*/ 171556 w 506956"/>
              <a:gd name="connsiteY3468" fmla="*/ 392153 h 506956"/>
              <a:gd name="connsiteX3469" fmla="*/ 167394 w 506956"/>
              <a:gd name="connsiteY3469" fmla="*/ 392153 h 506956"/>
              <a:gd name="connsiteX3470" fmla="*/ 163178 w 506956"/>
              <a:gd name="connsiteY3470" fmla="*/ 385462 h 506956"/>
              <a:gd name="connsiteX3471" fmla="*/ 188978 w 506956"/>
              <a:gd name="connsiteY3471" fmla="*/ 385462 h 506956"/>
              <a:gd name="connsiteX3472" fmla="*/ 184762 w 506956"/>
              <a:gd name="connsiteY3472" fmla="*/ 392153 h 506956"/>
              <a:gd name="connsiteX3473" fmla="*/ 180601 w 506956"/>
              <a:gd name="connsiteY3473" fmla="*/ 392153 h 506956"/>
              <a:gd name="connsiteX3474" fmla="*/ 186911 w 506956"/>
              <a:gd name="connsiteY3474" fmla="*/ 382306 h 506956"/>
              <a:gd name="connsiteX3475" fmla="*/ 181009 w 506956"/>
              <a:gd name="connsiteY3475" fmla="*/ 373112 h 506956"/>
              <a:gd name="connsiteX3476" fmla="*/ 185170 w 506956"/>
              <a:gd name="connsiteY3476" fmla="*/ 373112 h 506956"/>
              <a:gd name="connsiteX3477" fmla="*/ 188978 w 506956"/>
              <a:gd name="connsiteY3477" fmla="*/ 379097 h 506956"/>
              <a:gd name="connsiteX3478" fmla="*/ 192786 w 506956"/>
              <a:gd name="connsiteY3478" fmla="*/ 373112 h 506956"/>
              <a:gd name="connsiteX3479" fmla="*/ 196948 w 506956"/>
              <a:gd name="connsiteY3479" fmla="*/ 373112 h 506956"/>
              <a:gd name="connsiteX3480" fmla="*/ 191045 w 506956"/>
              <a:gd name="connsiteY3480" fmla="*/ 382306 h 506956"/>
              <a:gd name="connsiteX3481" fmla="*/ 197356 w 506956"/>
              <a:gd name="connsiteY3481" fmla="*/ 392153 h 506956"/>
              <a:gd name="connsiteX3482" fmla="*/ 193194 w 506956"/>
              <a:gd name="connsiteY3482" fmla="*/ 392153 h 506956"/>
              <a:gd name="connsiteX3483" fmla="*/ 188978 w 506956"/>
              <a:gd name="connsiteY3483" fmla="*/ 385462 h 506956"/>
              <a:gd name="connsiteX3484" fmla="*/ 214778 w 506956"/>
              <a:gd name="connsiteY3484" fmla="*/ 385462 h 506956"/>
              <a:gd name="connsiteX3485" fmla="*/ 210562 w 506956"/>
              <a:gd name="connsiteY3485" fmla="*/ 392153 h 506956"/>
              <a:gd name="connsiteX3486" fmla="*/ 206401 w 506956"/>
              <a:gd name="connsiteY3486" fmla="*/ 392153 h 506956"/>
              <a:gd name="connsiteX3487" fmla="*/ 212711 w 506956"/>
              <a:gd name="connsiteY3487" fmla="*/ 382306 h 506956"/>
              <a:gd name="connsiteX3488" fmla="*/ 206809 w 506956"/>
              <a:gd name="connsiteY3488" fmla="*/ 373112 h 506956"/>
              <a:gd name="connsiteX3489" fmla="*/ 210970 w 506956"/>
              <a:gd name="connsiteY3489" fmla="*/ 373112 h 506956"/>
              <a:gd name="connsiteX3490" fmla="*/ 214778 w 506956"/>
              <a:gd name="connsiteY3490" fmla="*/ 379097 h 506956"/>
              <a:gd name="connsiteX3491" fmla="*/ 218586 w 506956"/>
              <a:gd name="connsiteY3491" fmla="*/ 373112 h 506956"/>
              <a:gd name="connsiteX3492" fmla="*/ 222748 w 506956"/>
              <a:gd name="connsiteY3492" fmla="*/ 373112 h 506956"/>
              <a:gd name="connsiteX3493" fmla="*/ 216846 w 506956"/>
              <a:gd name="connsiteY3493" fmla="*/ 382306 h 506956"/>
              <a:gd name="connsiteX3494" fmla="*/ 223156 w 506956"/>
              <a:gd name="connsiteY3494" fmla="*/ 392153 h 506956"/>
              <a:gd name="connsiteX3495" fmla="*/ 218994 w 506956"/>
              <a:gd name="connsiteY3495" fmla="*/ 392153 h 506956"/>
              <a:gd name="connsiteX3496" fmla="*/ 214778 w 506956"/>
              <a:gd name="connsiteY3496" fmla="*/ 385462 h 506956"/>
              <a:gd name="connsiteX3497" fmla="*/ 240578 w 506956"/>
              <a:gd name="connsiteY3497" fmla="*/ 385462 h 506956"/>
              <a:gd name="connsiteX3498" fmla="*/ 236362 w 506956"/>
              <a:gd name="connsiteY3498" fmla="*/ 392153 h 506956"/>
              <a:gd name="connsiteX3499" fmla="*/ 232201 w 506956"/>
              <a:gd name="connsiteY3499" fmla="*/ 392153 h 506956"/>
              <a:gd name="connsiteX3500" fmla="*/ 238511 w 506956"/>
              <a:gd name="connsiteY3500" fmla="*/ 382306 h 506956"/>
              <a:gd name="connsiteX3501" fmla="*/ 232609 w 506956"/>
              <a:gd name="connsiteY3501" fmla="*/ 373112 h 506956"/>
              <a:gd name="connsiteX3502" fmla="*/ 236770 w 506956"/>
              <a:gd name="connsiteY3502" fmla="*/ 373112 h 506956"/>
              <a:gd name="connsiteX3503" fmla="*/ 240578 w 506956"/>
              <a:gd name="connsiteY3503" fmla="*/ 379097 h 506956"/>
              <a:gd name="connsiteX3504" fmla="*/ 244386 w 506956"/>
              <a:gd name="connsiteY3504" fmla="*/ 373112 h 506956"/>
              <a:gd name="connsiteX3505" fmla="*/ 248548 w 506956"/>
              <a:gd name="connsiteY3505" fmla="*/ 373112 h 506956"/>
              <a:gd name="connsiteX3506" fmla="*/ 242646 w 506956"/>
              <a:gd name="connsiteY3506" fmla="*/ 382306 h 506956"/>
              <a:gd name="connsiteX3507" fmla="*/ 248956 w 506956"/>
              <a:gd name="connsiteY3507" fmla="*/ 392153 h 506956"/>
              <a:gd name="connsiteX3508" fmla="*/ 244794 w 506956"/>
              <a:gd name="connsiteY3508" fmla="*/ 392153 h 506956"/>
              <a:gd name="connsiteX3509" fmla="*/ 240578 w 506956"/>
              <a:gd name="connsiteY3509" fmla="*/ 385462 h 506956"/>
              <a:gd name="connsiteX3510" fmla="*/ 266378 w 506956"/>
              <a:gd name="connsiteY3510" fmla="*/ 385462 h 506956"/>
              <a:gd name="connsiteX3511" fmla="*/ 262162 w 506956"/>
              <a:gd name="connsiteY3511" fmla="*/ 392153 h 506956"/>
              <a:gd name="connsiteX3512" fmla="*/ 258001 w 506956"/>
              <a:gd name="connsiteY3512" fmla="*/ 392153 h 506956"/>
              <a:gd name="connsiteX3513" fmla="*/ 264311 w 506956"/>
              <a:gd name="connsiteY3513" fmla="*/ 382306 h 506956"/>
              <a:gd name="connsiteX3514" fmla="*/ 258409 w 506956"/>
              <a:gd name="connsiteY3514" fmla="*/ 373112 h 506956"/>
              <a:gd name="connsiteX3515" fmla="*/ 262570 w 506956"/>
              <a:gd name="connsiteY3515" fmla="*/ 373112 h 506956"/>
              <a:gd name="connsiteX3516" fmla="*/ 266378 w 506956"/>
              <a:gd name="connsiteY3516" fmla="*/ 379097 h 506956"/>
              <a:gd name="connsiteX3517" fmla="*/ 270187 w 506956"/>
              <a:gd name="connsiteY3517" fmla="*/ 373112 h 506956"/>
              <a:gd name="connsiteX3518" fmla="*/ 274348 w 506956"/>
              <a:gd name="connsiteY3518" fmla="*/ 373112 h 506956"/>
              <a:gd name="connsiteX3519" fmla="*/ 268446 w 506956"/>
              <a:gd name="connsiteY3519" fmla="*/ 382306 h 506956"/>
              <a:gd name="connsiteX3520" fmla="*/ 274756 w 506956"/>
              <a:gd name="connsiteY3520" fmla="*/ 392153 h 506956"/>
              <a:gd name="connsiteX3521" fmla="*/ 270595 w 506956"/>
              <a:gd name="connsiteY3521" fmla="*/ 392153 h 506956"/>
              <a:gd name="connsiteX3522" fmla="*/ 266378 w 506956"/>
              <a:gd name="connsiteY3522" fmla="*/ 385462 h 506956"/>
              <a:gd name="connsiteX3523" fmla="*/ 292179 w 506956"/>
              <a:gd name="connsiteY3523" fmla="*/ 385462 h 506956"/>
              <a:gd name="connsiteX3524" fmla="*/ 287962 w 506956"/>
              <a:gd name="connsiteY3524" fmla="*/ 392153 h 506956"/>
              <a:gd name="connsiteX3525" fmla="*/ 283801 w 506956"/>
              <a:gd name="connsiteY3525" fmla="*/ 392153 h 506956"/>
              <a:gd name="connsiteX3526" fmla="*/ 290111 w 506956"/>
              <a:gd name="connsiteY3526" fmla="*/ 382306 h 506956"/>
              <a:gd name="connsiteX3527" fmla="*/ 284209 w 506956"/>
              <a:gd name="connsiteY3527" fmla="*/ 373112 h 506956"/>
              <a:gd name="connsiteX3528" fmla="*/ 288370 w 506956"/>
              <a:gd name="connsiteY3528" fmla="*/ 373112 h 506956"/>
              <a:gd name="connsiteX3529" fmla="*/ 292179 w 506956"/>
              <a:gd name="connsiteY3529" fmla="*/ 379097 h 506956"/>
              <a:gd name="connsiteX3530" fmla="*/ 295987 w 506956"/>
              <a:gd name="connsiteY3530" fmla="*/ 373112 h 506956"/>
              <a:gd name="connsiteX3531" fmla="*/ 300148 w 506956"/>
              <a:gd name="connsiteY3531" fmla="*/ 373112 h 506956"/>
              <a:gd name="connsiteX3532" fmla="*/ 294246 w 506956"/>
              <a:gd name="connsiteY3532" fmla="*/ 382306 h 506956"/>
              <a:gd name="connsiteX3533" fmla="*/ 300556 w 506956"/>
              <a:gd name="connsiteY3533" fmla="*/ 392153 h 506956"/>
              <a:gd name="connsiteX3534" fmla="*/ 296395 w 506956"/>
              <a:gd name="connsiteY3534" fmla="*/ 392153 h 506956"/>
              <a:gd name="connsiteX3535" fmla="*/ 292179 w 506956"/>
              <a:gd name="connsiteY3535" fmla="*/ 385462 h 506956"/>
              <a:gd name="connsiteX3536" fmla="*/ 317979 w 506956"/>
              <a:gd name="connsiteY3536" fmla="*/ 385462 h 506956"/>
              <a:gd name="connsiteX3537" fmla="*/ 313762 w 506956"/>
              <a:gd name="connsiteY3537" fmla="*/ 392153 h 506956"/>
              <a:gd name="connsiteX3538" fmla="*/ 309601 w 506956"/>
              <a:gd name="connsiteY3538" fmla="*/ 392153 h 506956"/>
              <a:gd name="connsiteX3539" fmla="*/ 315911 w 506956"/>
              <a:gd name="connsiteY3539" fmla="*/ 382306 h 506956"/>
              <a:gd name="connsiteX3540" fmla="*/ 310009 w 506956"/>
              <a:gd name="connsiteY3540" fmla="*/ 373112 h 506956"/>
              <a:gd name="connsiteX3541" fmla="*/ 314170 w 506956"/>
              <a:gd name="connsiteY3541" fmla="*/ 373112 h 506956"/>
              <a:gd name="connsiteX3542" fmla="*/ 317979 w 506956"/>
              <a:gd name="connsiteY3542" fmla="*/ 379097 h 506956"/>
              <a:gd name="connsiteX3543" fmla="*/ 321787 w 506956"/>
              <a:gd name="connsiteY3543" fmla="*/ 373112 h 506956"/>
              <a:gd name="connsiteX3544" fmla="*/ 325948 w 506956"/>
              <a:gd name="connsiteY3544" fmla="*/ 373112 h 506956"/>
              <a:gd name="connsiteX3545" fmla="*/ 320046 w 506956"/>
              <a:gd name="connsiteY3545" fmla="*/ 382306 h 506956"/>
              <a:gd name="connsiteX3546" fmla="*/ 326356 w 506956"/>
              <a:gd name="connsiteY3546" fmla="*/ 392153 h 506956"/>
              <a:gd name="connsiteX3547" fmla="*/ 322195 w 506956"/>
              <a:gd name="connsiteY3547" fmla="*/ 392153 h 506956"/>
              <a:gd name="connsiteX3548" fmla="*/ 317979 w 506956"/>
              <a:gd name="connsiteY3548" fmla="*/ 385462 h 506956"/>
              <a:gd name="connsiteX3549" fmla="*/ 343779 w 506956"/>
              <a:gd name="connsiteY3549" fmla="*/ 385462 h 506956"/>
              <a:gd name="connsiteX3550" fmla="*/ 339563 w 506956"/>
              <a:gd name="connsiteY3550" fmla="*/ 392153 h 506956"/>
              <a:gd name="connsiteX3551" fmla="*/ 335401 w 506956"/>
              <a:gd name="connsiteY3551" fmla="*/ 392153 h 506956"/>
              <a:gd name="connsiteX3552" fmla="*/ 341711 w 506956"/>
              <a:gd name="connsiteY3552" fmla="*/ 382306 h 506956"/>
              <a:gd name="connsiteX3553" fmla="*/ 335809 w 506956"/>
              <a:gd name="connsiteY3553" fmla="*/ 373112 h 506956"/>
              <a:gd name="connsiteX3554" fmla="*/ 339971 w 506956"/>
              <a:gd name="connsiteY3554" fmla="*/ 373112 h 506956"/>
              <a:gd name="connsiteX3555" fmla="*/ 343779 w 506956"/>
              <a:gd name="connsiteY3555" fmla="*/ 379097 h 506956"/>
              <a:gd name="connsiteX3556" fmla="*/ 347587 w 506956"/>
              <a:gd name="connsiteY3556" fmla="*/ 373112 h 506956"/>
              <a:gd name="connsiteX3557" fmla="*/ 351748 w 506956"/>
              <a:gd name="connsiteY3557" fmla="*/ 373112 h 506956"/>
              <a:gd name="connsiteX3558" fmla="*/ 345846 w 506956"/>
              <a:gd name="connsiteY3558" fmla="*/ 382306 h 506956"/>
              <a:gd name="connsiteX3559" fmla="*/ 352156 w 506956"/>
              <a:gd name="connsiteY3559" fmla="*/ 392153 h 506956"/>
              <a:gd name="connsiteX3560" fmla="*/ 347995 w 506956"/>
              <a:gd name="connsiteY3560" fmla="*/ 392153 h 506956"/>
              <a:gd name="connsiteX3561" fmla="*/ 343779 w 506956"/>
              <a:gd name="connsiteY3561" fmla="*/ 385462 h 506956"/>
              <a:gd name="connsiteX3562" fmla="*/ 369579 w 506956"/>
              <a:gd name="connsiteY3562" fmla="*/ 385462 h 506956"/>
              <a:gd name="connsiteX3563" fmla="*/ 365363 w 506956"/>
              <a:gd name="connsiteY3563" fmla="*/ 392153 h 506956"/>
              <a:gd name="connsiteX3564" fmla="*/ 361201 w 506956"/>
              <a:gd name="connsiteY3564" fmla="*/ 392153 h 506956"/>
              <a:gd name="connsiteX3565" fmla="*/ 367511 w 506956"/>
              <a:gd name="connsiteY3565" fmla="*/ 382306 h 506956"/>
              <a:gd name="connsiteX3566" fmla="*/ 361609 w 506956"/>
              <a:gd name="connsiteY3566" fmla="*/ 373112 h 506956"/>
              <a:gd name="connsiteX3567" fmla="*/ 365771 w 506956"/>
              <a:gd name="connsiteY3567" fmla="*/ 373112 h 506956"/>
              <a:gd name="connsiteX3568" fmla="*/ 369579 w 506956"/>
              <a:gd name="connsiteY3568" fmla="*/ 379097 h 506956"/>
              <a:gd name="connsiteX3569" fmla="*/ 373387 w 506956"/>
              <a:gd name="connsiteY3569" fmla="*/ 373112 h 506956"/>
              <a:gd name="connsiteX3570" fmla="*/ 377548 w 506956"/>
              <a:gd name="connsiteY3570" fmla="*/ 373112 h 506956"/>
              <a:gd name="connsiteX3571" fmla="*/ 371646 w 506956"/>
              <a:gd name="connsiteY3571" fmla="*/ 382306 h 506956"/>
              <a:gd name="connsiteX3572" fmla="*/ 377956 w 506956"/>
              <a:gd name="connsiteY3572" fmla="*/ 392153 h 506956"/>
              <a:gd name="connsiteX3573" fmla="*/ 373795 w 506956"/>
              <a:gd name="connsiteY3573" fmla="*/ 392153 h 506956"/>
              <a:gd name="connsiteX3574" fmla="*/ 369579 w 506956"/>
              <a:gd name="connsiteY3574" fmla="*/ 385462 h 506956"/>
              <a:gd name="connsiteX3575" fmla="*/ 395379 w 506956"/>
              <a:gd name="connsiteY3575" fmla="*/ 385462 h 506956"/>
              <a:gd name="connsiteX3576" fmla="*/ 391163 w 506956"/>
              <a:gd name="connsiteY3576" fmla="*/ 392153 h 506956"/>
              <a:gd name="connsiteX3577" fmla="*/ 387001 w 506956"/>
              <a:gd name="connsiteY3577" fmla="*/ 392153 h 506956"/>
              <a:gd name="connsiteX3578" fmla="*/ 393312 w 506956"/>
              <a:gd name="connsiteY3578" fmla="*/ 382306 h 506956"/>
              <a:gd name="connsiteX3579" fmla="*/ 387409 w 506956"/>
              <a:gd name="connsiteY3579" fmla="*/ 373112 h 506956"/>
              <a:gd name="connsiteX3580" fmla="*/ 391571 w 506956"/>
              <a:gd name="connsiteY3580" fmla="*/ 373112 h 506956"/>
              <a:gd name="connsiteX3581" fmla="*/ 395379 w 506956"/>
              <a:gd name="connsiteY3581" fmla="*/ 379097 h 506956"/>
              <a:gd name="connsiteX3582" fmla="*/ 399187 w 506956"/>
              <a:gd name="connsiteY3582" fmla="*/ 373112 h 506956"/>
              <a:gd name="connsiteX3583" fmla="*/ 403348 w 506956"/>
              <a:gd name="connsiteY3583" fmla="*/ 373112 h 506956"/>
              <a:gd name="connsiteX3584" fmla="*/ 397446 w 506956"/>
              <a:gd name="connsiteY3584" fmla="*/ 382306 h 506956"/>
              <a:gd name="connsiteX3585" fmla="*/ 403756 w 506956"/>
              <a:gd name="connsiteY3585" fmla="*/ 392153 h 506956"/>
              <a:gd name="connsiteX3586" fmla="*/ 399595 w 506956"/>
              <a:gd name="connsiteY3586" fmla="*/ 392153 h 506956"/>
              <a:gd name="connsiteX3587" fmla="*/ 395379 w 506956"/>
              <a:gd name="connsiteY3587" fmla="*/ 385462 h 506956"/>
              <a:gd name="connsiteX3588" fmla="*/ 421179 w 506956"/>
              <a:gd name="connsiteY3588" fmla="*/ 385462 h 506956"/>
              <a:gd name="connsiteX3589" fmla="*/ 416963 w 506956"/>
              <a:gd name="connsiteY3589" fmla="*/ 392153 h 506956"/>
              <a:gd name="connsiteX3590" fmla="*/ 412801 w 506956"/>
              <a:gd name="connsiteY3590" fmla="*/ 392153 h 506956"/>
              <a:gd name="connsiteX3591" fmla="*/ 419112 w 506956"/>
              <a:gd name="connsiteY3591" fmla="*/ 382306 h 506956"/>
              <a:gd name="connsiteX3592" fmla="*/ 413209 w 506956"/>
              <a:gd name="connsiteY3592" fmla="*/ 373112 h 506956"/>
              <a:gd name="connsiteX3593" fmla="*/ 417371 w 506956"/>
              <a:gd name="connsiteY3593" fmla="*/ 373112 h 506956"/>
              <a:gd name="connsiteX3594" fmla="*/ 421179 w 506956"/>
              <a:gd name="connsiteY3594" fmla="*/ 379097 h 506956"/>
              <a:gd name="connsiteX3595" fmla="*/ 424987 w 506956"/>
              <a:gd name="connsiteY3595" fmla="*/ 373112 h 506956"/>
              <a:gd name="connsiteX3596" fmla="*/ 429149 w 506956"/>
              <a:gd name="connsiteY3596" fmla="*/ 373112 h 506956"/>
              <a:gd name="connsiteX3597" fmla="*/ 423246 w 506956"/>
              <a:gd name="connsiteY3597" fmla="*/ 382306 h 506956"/>
              <a:gd name="connsiteX3598" fmla="*/ 429557 w 506956"/>
              <a:gd name="connsiteY3598" fmla="*/ 392153 h 506956"/>
              <a:gd name="connsiteX3599" fmla="*/ 425395 w 506956"/>
              <a:gd name="connsiteY3599" fmla="*/ 392153 h 506956"/>
              <a:gd name="connsiteX3600" fmla="*/ 421179 w 506956"/>
              <a:gd name="connsiteY3600" fmla="*/ 385462 h 506956"/>
              <a:gd name="connsiteX3601" fmla="*/ 446979 w 506956"/>
              <a:gd name="connsiteY3601" fmla="*/ 385462 h 506956"/>
              <a:gd name="connsiteX3602" fmla="*/ 442763 w 506956"/>
              <a:gd name="connsiteY3602" fmla="*/ 392153 h 506956"/>
              <a:gd name="connsiteX3603" fmla="*/ 438601 w 506956"/>
              <a:gd name="connsiteY3603" fmla="*/ 392153 h 506956"/>
              <a:gd name="connsiteX3604" fmla="*/ 444912 w 506956"/>
              <a:gd name="connsiteY3604" fmla="*/ 382306 h 506956"/>
              <a:gd name="connsiteX3605" fmla="*/ 439009 w 506956"/>
              <a:gd name="connsiteY3605" fmla="*/ 373112 h 506956"/>
              <a:gd name="connsiteX3606" fmla="*/ 443171 w 506956"/>
              <a:gd name="connsiteY3606" fmla="*/ 373112 h 506956"/>
              <a:gd name="connsiteX3607" fmla="*/ 446979 w 506956"/>
              <a:gd name="connsiteY3607" fmla="*/ 379097 h 506956"/>
              <a:gd name="connsiteX3608" fmla="*/ 450787 w 506956"/>
              <a:gd name="connsiteY3608" fmla="*/ 373112 h 506956"/>
              <a:gd name="connsiteX3609" fmla="*/ 454949 w 506956"/>
              <a:gd name="connsiteY3609" fmla="*/ 373112 h 506956"/>
              <a:gd name="connsiteX3610" fmla="*/ 449046 w 506956"/>
              <a:gd name="connsiteY3610" fmla="*/ 382306 h 506956"/>
              <a:gd name="connsiteX3611" fmla="*/ 455357 w 506956"/>
              <a:gd name="connsiteY3611" fmla="*/ 392153 h 506956"/>
              <a:gd name="connsiteX3612" fmla="*/ 451195 w 506956"/>
              <a:gd name="connsiteY3612" fmla="*/ 392153 h 506956"/>
              <a:gd name="connsiteX3613" fmla="*/ 446979 w 506956"/>
              <a:gd name="connsiteY3613" fmla="*/ 385462 h 506956"/>
              <a:gd name="connsiteX3614" fmla="*/ 472779 w 506956"/>
              <a:gd name="connsiteY3614" fmla="*/ 385462 h 506956"/>
              <a:gd name="connsiteX3615" fmla="*/ 468563 w 506956"/>
              <a:gd name="connsiteY3615" fmla="*/ 392153 h 506956"/>
              <a:gd name="connsiteX3616" fmla="*/ 464401 w 506956"/>
              <a:gd name="connsiteY3616" fmla="*/ 392153 h 506956"/>
              <a:gd name="connsiteX3617" fmla="*/ 470712 w 506956"/>
              <a:gd name="connsiteY3617" fmla="*/ 382306 h 506956"/>
              <a:gd name="connsiteX3618" fmla="*/ 464809 w 506956"/>
              <a:gd name="connsiteY3618" fmla="*/ 373112 h 506956"/>
              <a:gd name="connsiteX3619" fmla="*/ 468971 w 506956"/>
              <a:gd name="connsiteY3619" fmla="*/ 373112 h 506956"/>
              <a:gd name="connsiteX3620" fmla="*/ 472779 w 506956"/>
              <a:gd name="connsiteY3620" fmla="*/ 379097 h 506956"/>
              <a:gd name="connsiteX3621" fmla="*/ 476587 w 506956"/>
              <a:gd name="connsiteY3621" fmla="*/ 373112 h 506956"/>
              <a:gd name="connsiteX3622" fmla="*/ 480749 w 506956"/>
              <a:gd name="connsiteY3622" fmla="*/ 373112 h 506956"/>
              <a:gd name="connsiteX3623" fmla="*/ 474846 w 506956"/>
              <a:gd name="connsiteY3623" fmla="*/ 382306 h 506956"/>
              <a:gd name="connsiteX3624" fmla="*/ 481157 w 506956"/>
              <a:gd name="connsiteY3624" fmla="*/ 392153 h 506956"/>
              <a:gd name="connsiteX3625" fmla="*/ 476995 w 506956"/>
              <a:gd name="connsiteY3625" fmla="*/ 392153 h 506956"/>
              <a:gd name="connsiteX3626" fmla="*/ 472779 w 506956"/>
              <a:gd name="connsiteY3626" fmla="*/ 385462 h 506956"/>
              <a:gd name="connsiteX3627" fmla="*/ 498579 w 506956"/>
              <a:gd name="connsiteY3627" fmla="*/ 385462 h 506956"/>
              <a:gd name="connsiteX3628" fmla="*/ 494363 w 506956"/>
              <a:gd name="connsiteY3628" fmla="*/ 392153 h 506956"/>
              <a:gd name="connsiteX3629" fmla="*/ 490201 w 506956"/>
              <a:gd name="connsiteY3629" fmla="*/ 392153 h 506956"/>
              <a:gd name="connsiteX3630" fmla="*/ 496512 w 506956"/>
              <a:gd name="connsiteY3630" fmla="*/ 382306 h 506956"/>
              <a:gd name="connsiteX3631" fmla="*/ 490609 w 506956"/>
              <a:gd name="connsiteY3631" fmla="*/ 373112 h 506956"/>
              <a:gd name="connsiteX3632" fmla="*/ 494771 w 506956"/>
              <a:gd name="connsiteY3632" fmla="*/ 373112 h 506956"/>
              <a:gd name="connsiteX3633" fmla="*/ 498579 w 506956"/>
              <a:gd name="connsiteY3633" fmla="*/ 379097 h 506956"/>
              <a:gd name="connsiteX3634" fmla="*/ 502387 w 506956"/>
              <a:gd name="connsiteY3634" fmla="*/ 373112 h 506956"/>
              <a:gd name="connsiteX3635" fmla="*/ 506549 w 506956"/>
              <a:gd name="connsiteY3635" fmla="*/ 373112 h 506956"/>
              <a:gd name="connsiteX3636" fmla="*/ 500646 w 506956"/>
              <a:gd name="connsiteY3636" fmla="*/ 382306 h 506956"/>
              <a:gd name="connsiteX3637" fmla="*/ 506957 w 506956"/>
              <a:gd name="connsiteY3637" fmla="*/ 392153 h 506956"/>
              <a:gd name="connsiteX3638" fmla="*/ 502795 w 506956"/>
              <a:gd name="connsiteY3638" fmla="*/ 392153 h 506956"/>
              <a:gd name="connsiteX3639" fmla="*/ 498579 w 506956"/>
              <a:gd name="connsiteY3639" fmla="*/ 385462 h 506956"/>
              <a:gd name="connsiteX3640" fmla="*/ 8378 w 506956"/>
              <a:gd name="connsiteY3640" fmla="*/ 414163 h 506956"/>
              <a:gd name="connsiteX3641" fmla="*/ 4162 w 506956"/>
              <a:gd name="connsiteY3641" fmla="*/ 420854 h 506956"/>
              <a:gd name="connsiteX3642" fmla="*/ 0 w 506956"/>
              <a:gd name="connsiteY3642" fmla="*/ 420854 h 506956"/>
              <a:gd name="connsiteX3643" fmla="*/ 6310 w 506956"/>
              <a:gd name="connsiteY3643" fmla="*/ 411007 h 506956"/>
              <a:gd name="connsiteX3644" fmla="*/ 408 w 506956"/>
              <a:gd name="connsiteY3644" fmla="*/ 401813 h 506956"/>
              <a:gd name="connsiteX3645" fmla="*/ 4570 w 506956"/>
              <a:gd name="connsiteY3645" fmla="*/ 401813 h 506956"/>
              <a:gd name="connsiteX3646" fmla="*/ 8378 w 506956"/>
              <a:gd name="connsiteY3646" fmla="*/ 407798 h 506956"/>
              <a:gd name="connsiteX3647" fmla="*/ 12186 w 506956"/>
              <a:gd name="connsiteY3647" fmla="*/ 401813 h 506956"/>
              <a:gd name="connsiteX3648" fmla="*/ 16347 w 506956"/>
              <a:gd name="connsiteY3648" fmla="*/ 401813 h 506956"/>
              <a:gd name="connsiteX3649" fmla="*/ 10445 w 506956"/>
              <a:gd name="connsiteY3649" fmla="*/ 411007 h 506956"/>
              <a:gd name="connsiteX3650" fmla="*/ 16755 w 506956"/>
              <a:gd name="connsiteY3650" fmla="*/ 420854 h 506956"/>
              <a:gd name="connsiteX3651" fmla="*/ 12594 w 506956"/>
              <a:gd name="connsiteY3651" fmla="*/ 420854 h 506956"/>
              <a:gd name="connsiteX3652" fmla="*/ 8378 w 506956"/>
              <a:gd name="connsiteY3652" fmla="*/ 414163 h 506956"/>
              <a:gd name="connsiteX3653" fmla="*/ 34178 w 506956"/>
              <a:gd name="connsiteY3653" fmla="*/ 414163 h 506956"/>
              <a:gd name="connsiteX3654" fmla="*/ 29962 w 506956"/>
              <a:gd name="connsiteY3654" fmla="*/ 420854 h 506956"/>
              <a:gd name="connsiteX3655" fmla="*/ 25800 w 506956"/>
              <a:gd name="connsiteY3655" fmla="*/ 420854 h 506956"/>
              <a:gd name="connsiteX3656" fmla="*/ 32110 w 506956"/>
              <a:gd name="connsiteY3656" fmla="*/ 411007 h 506956"/>
              <a:gd name="connsiteX3657" fmla="*/ 26208 w 506956"/>
              <a:gd name="connsiteY3657" fmla="*/ 401813 h 506956"/>
              <a:gd name="connsiteX3658" fmla="*/ 30370 w 506956"/>
              <a:gd name="connsiteY3658" fmla="*/ 401813 h 506956"/>
              <a:gd name="connsiteX3659" fmla="*/ 34178 w 506956"/>
              <a:gd name="connsiteY3659" fmla="*/ 407798 h 506956"/>
              <a:gd name="connsiteX3660" fmla="*/ 37986 w 506956"/>
              <a:gd name="connsiteY3660" fmla="*/ 401813 h 506956"/>
              <a:gd name="connsiteX3661" fmla="*/ 42147 w 506956"/>
              <a:gd name="connsiteY3661" fmla="*/ 401813 h 506956"/>
              <a:gd name="connsiteX3662" fmla="*/ 36245 w 506956"/>
              <a:gd name="connsiteY3662" fmla="*/ 411007 h 506956"/>
              <a:gd name="connsiteX3663" fmla="*/ 42555 w 506956"/>
              <a:gd name="connsiteY3663" fmla="*/ 420854 h 506956"/>
              <a:gd name="connsiteX3664" fmla="*/ 38394 w 506956"/>
              <a:gd name="connsiteY3664" fmla="*/ 420854 h 506956"/>
              <a:gd name="connsiteX3665" fmla="*/ 34178 w 506956"/>
              <a:gd name="connsiteY3665" fmla="*/ 414163 h 506956"/>
              <a:gd name="connsiteX3666" fmla="*/ 59978 w 506956"/>
              <a:gd name="connsiteY3666" fmla="*/ 414163 h 506956"/>
              <a:gd name="connsiteX3667" fmla="*/ 55762 w 506956"/>
              <a:gd name="connsiteY3667" fmla="*/ 420854 h 506956"/>
              <a:gd name="connsiteX3668" fmla="*/ 51600 w 506956"/>
              <a:gd name="connsiteY3668" fmla="*/ 420854 h 506956"/>
              <a:gd name="connsiteX3669" fmla="*/ 57911 w 506956"/>
              <a:gd name="connsiteY3669" fmla="*/ 411007 h 506956"/>
              <a:gd name="connsiteX3670" fmla="*/ 52008 w 506956"/>
              <a:gd name="connsiteY3670" fmla="*/ 401813 h 506956"/>
              <a:gd name="connsiteX3671" fmla="*/ 56170 w 506956"/>
              <a:gd name="connsiteY3671" fmla="*/ 401813 h 506956"/>
              <a:gd name="connsiteX3672" fmla="*/ 59978 w 506956"/>
              <a:gd name="connsiteY3672" fmla="*/ 407798 h 506956"/>
              <a:gd name="connsiteX3673" fmla="*/ 63786 w 506956"/>
              <a:gd name="connsiteY3673" fmla="*/ 401813 h 506956"/>
              <a:gd name="connsiteX3674" fmla="*/ 67948 w 506956"/>
              <a:gd name="connsiteY3674" fmla="*/ 401813 h 506956"/>
              <a:gd name="connsiteX3675" fmla="*/ 62045 w 506956"/>
              <a:gd name="connsiteY3675" fmla="*/ 411007 h 506956"/>
              <a:gd name="connsiteX3676" fmla="*/ 68356 w 506956"/>
              <a:gd name="connsiteY3676" fmla="*/ 420854 h 506956"/>
              <a:gd name="connsiteX3677" fmla="*/ 64194 w 506956"/>
              <a:gd name="connsiteY3677" fmla="*/ 420854 h 506956"/>
              <a:gd name="connsiteX3678" fmla="*/ 59978 w 506956"/>
              <a:gd name="connsiteY3678" fmla="*/ 414163 h 506956"/>
              <a:gd name="connsiteX3679" fmla="*/ 85778 w 506956"/>
              <a:gd name="connsiteY3679" fmla="*/ 414163 h 506956"/>
              <a:gd name="connsiteX3680" fmla="*/ 81562 w 506956"/>
              <a:gd name="connsiteY3680" fmla="*/ 420854 h 506956"/>
              <a:gd name="connsiteX3681" fmla="*/ 77400 w 506956"/>
              <a:gd name="connsiteY3681" fmla="*/ 420854 h 506956"/>
              <a:gd name="connsiteX3682" fmla="*/ 83711 w 506956"/>
              <a:gd name="connsiteY3682" fmla="*/ 411007 h 506956"/>
              <a:gd name="connsiteX3683" fmla="*/ 77808 w 506956"/>
              <a:gd name="connsiteY3683" fmla="*/ 401813 h 506956"/>
              <a:gd name="connsiteX3684" fmla="*/ 81970 w 506956"/>
              <a:gd name="connsiteY3684" fmla="*/ 401813 h 506956"/>
              <a:gd name="connsiteX3685" fmla="*/ 85778 w 506956"/>
              <a:gd name="connsiteY3685" fmla="*/ 407798 h 506956"/>
              <a:gd name="connsiteX3686" fmla="*/ 89586 w 506956"/>
              <a:gd name="connsiteY3686" fmla="*/ 401813 h 506956"/>
              <a:gd name="connsiteX3687" fmla="*/ 93748 w 506956"/>
              <a:gd name="connsiteY3687" fmla="*/ 401813 h 506956"/>
              <a:gd name="connsiteX3688" fmla="*/ 87845 w 506956"/>
              <a:gd name="connsiteY3688" fmla="*/ 411007 h 506956"/>
              <a:gd name="connsiteX3689" fmla="*/ 94156 w 506956"/>
              <a:gd name="connsiteY3689" fmla="*/ 420854 h 506956"/>
              <a:gd name="connsiteX3690" fmla="*/ 89994 w 506956"/>
              <a:gd name="connsiteY3690" fmla="*/ 420854 h 506956"/>
              <a:gd name="connsiteX3691" fmla="*/ 85778 w 506956"/>
              <a:gd name="connsiteY3691" fmla="*/ 414163 h 506956"/>
              <a:gd name="connsiteX3692" fmla="*/ 111578 w 506956"/>
              <a:gd name="connsiteY3692" fmla="*/ 414163 h 506956"/>
              <a:gd name="connsiteX3693" fmla="*/ 107362 w 506956"/>
              <a:gd name="connsiteY3693" fmla="*/ 420854 h 506956"/>
              <a:gd name="connsiteX3694" fmla="*/ 103200 w 506956"/>
              <a:gd name="connsiteY3694" fmla="*/ 420854 h 506956"/>
              <a:gd name="connsiteX3695" fmla="*/ 109511 w 506956"/>
              <a:gd name="connsiteY3695" fmla="*/ 411007 h 506956"/>
              <a:gd name="connsiteX3696" fmla="*/ 103608 w 506956"/>
              <a:gd name="connsiteY3696" fmla="*/ 401813 h 506956"/>
              <a:gd name="connsiteX3697" fmla="*/ 107770 w 506956"/>
              <a:gd name="connsiteY3697" fmla="*/ 401813 h 506956"/>
              <a:gd name="connsiteX3698" fmla="*/ 111578 w 506956"/>
              <a:gd name="connsiteY3698" fmla="*/ 407798 h 506956"/>
              <a:gd name="connsiteX3699" fmla="*/ 115386 w 506956"/>
              <a:gd name="connsiteY3699" fmla="*/ 401813 h 506956"/>
              <a:gd name="connsiteX3700" fmla="*/ 119548 w 506956"/>
              <a:gd name="connsiteY3700" fmla="*/ 401813 h 506956"/>
              <a:gd name="connsiteX3701" fmla="*/ 113645 w 506956"/>
              <a:gd name="connsiteY3701" fmla="*/ 411007 h 506956"/>
              <a:gd name="connsiteX3702" fmla="*/ 119956 w 506956"/>
              <a:gd name="connsiteY3702" fmla="*/ 420854 h 506956"/>
              <a:gd name="connsiteX3703" fmla="*/ 115794 w 506956"/>
              <a:gd name="connsiteY3703" fmla="*/ 420854 h 506956"/>
              <a:gd name="connsiteX3704" fmla="*/ 111578 w 506956"/>
              <a:gd name="connsiteY3704" fmla="*/ 414163 h 506956"/>
              <a:gd name="connsiteX3705" fmla="*/ 137378 w 506956"/>
              <a:gd name="connsiteY3705" fmla="*/ 414163 h 506956"/>
              <a:gd name="connsiteX3706" fmla="*/ 133162 w 506956"/>
              <a:gd name="connsiteY3706" fmla="*/ 420854 h 506956"/>
              <a:gd name="connsiteX3707" fmla="*/ 129000 w 506956"/>
              <a:gd name="connsiteY3707" fmla="*/ 420854 h 506956"/>
              <a:gd name="connsiteX3708" fmla="*/ 135311 w 506956"/>
              <a:gd name="connsiteY3708" fmla="*/ 411007 h 506956"/>
              <a:gd name="connsiteX3709" fmla="*/ 129408 w 506956"/>
              <a:gd name="connsiteY3709" fmla="*/ 401813 h 506956"/>
              <a:gd name="connsiteX3710" fmla="*/ 133570 w 506956"/>
              <a:gd name="connsiteY3710" fmla="*/ 401813 h 506956"/>
              <a:gd name="connsiteX3711" fmla="*/ 137378 w 506956"/>
              <a:gd name="connsiteY3711" fmla="*/ 407798 h 506956"/>
              <a:gd name="connsiteX3712" fmla="*/ 141186 w 506956"/>
              <a:gd name="connsiteY3712" fmla="*/ 401813 h 506956"/>
              <a:gd name="connsiteX3713" fmla="*/ 145348 w 506956"/>
              <a:gd name="connsiteY3713" fmla="*/ 401813 h 506956"/>
              <a:gd name="connsiteX3714" fmla="*/ 139445 w 506956"/>
              <a:gd name="connsiteY3714" fmla="*/ 411007 h 506956"/>
              <a:gd name="connsiteX3715" fmla="*/ 145756 w 506956"/>
              <a:gd name="connsiteY3715" fmla="*/ 420854 h 506956"/>
              <a:gd name="connsiteX3716" fmla="*/ 141594 w 506956"/>
              <a:gd name="connsiteY3716" fmla="*/ 420854 h 506956"/>
              <a:gd name="connsiteX3717" fmla="*/ 137378 w 506956"/>
              <a:gd name="connsiteY3717" fmla="*/ 414163 h 506956"/>
              <a:gd name="connsiteX3718" fmla="*/ 163178 w 506956"/>
              <a:gd name="connsiteY3718" fmla="*/ 414163 h 506956"/>
              <a:gd name="connsiteX3719" fmla="*/ 158962 w 506956"/>
              <a:gd name="connsiteY3719" fmla="*/ 420854 h 506956"/>
              <a:gd name="connsiteX3720" fmla="*/ 154800 w 506956"/>
              <a:gd name="connsiteY3720" fmla="*/ 420854 h 506956"/>
              <a:gd name="connsiteX3721" fmla="*/ 161111 w 506956"/>
              <a:gd name="connsiteY3721" fmla="*/ 411007 h 506956"/>
              <a:gd name="connsiteX3722" fmla="*/ 155208 w 506956"/>
              <a:gd name="connsiteY3722" fmla="*/ 401813 h 506956"/>
              <a:gd name="connsiteX3723" fmla="*/ 159370 w 506956"/>
              <a:gd name="connsiteY3723" fmla="*/ 401813 h 506956"/>
              <a:gd name="connsiteX3724" fmla="*/ 163178 w 506956"/>
              <a:gd name="connsiteY3724" fmla="*/ 407798 h 506956"/>
              <a:gd name="connsiteX3725" fmla="*/ 166986 w 506956"/>
              <a:gd name="connsiteY3725" fmla="*/ 401813 h 506956"/>
              <a:gd name="connsiteX3726" fmla="*/ 171148 w 506956"/>
              <a:gd name="connsiteY3726" fmla="*/ 401813 h 506956"/>
              <a:gd name="connsiteX3727" fmla="*/ 165245 w 506956"/>
              <a:gd name="connsiteY3727" fmla="*/ 411007 h 506956"/>
              <a:gd name="connsiteX3728" fmla="*/ 171556 w 506956"/>
              <a:gd name="connsiteY3728" fmla="*/ 420854 h 506956"/>
              <a:gd name="connsiteX3729" fmla="*/ 167394 w 506956"/>
              <a:gd name="connsiteY3729" fmla="*/ 420854 h 506956"/>
              <a:gd name="connsiteX3730" fmla="*/ 163178 w 506956"/>
              <a:gd name="connsiteY3730" fmla="*/ 414163 h 506956"/>
              <a:gd name="connsiteX3731" fmla="*/ 188978 w 506956"/>
              <a:gd name="connsiteY3731" fmla="*/ 414163 h 506956"/>
              <a:gd name="connsiteX3732" fmla="*/ 184762 w 506956"/>
              <a:gd name="connsiteY3732" fmla="*/ 420854 h 506956"/>
              <a:gd name="connsiteX3733" fmla="*/ 180601 w 506956"/>
              <a:gd name="connsiteY3733" fmla="*/ 420854 h 506956"/>
              <a:gd name="connsiteX3734" fmla="*/ 186911 w 506956"/>
              <a:gd name="connsiteY3734" fmla="*/ 411007 h 506956"/>
              <a:gd name="connsiteX3735" fmla="*/ 181009 w 506956"/>
              <a:gd name="connsiteY3735" fmla="*/ 401813 h 506956"/>
              <a:gd name="connsiteX3736" fmla="*/ 185170 w 506956"/>
              <a:gd name="connsiteY3736" fmla="*/ 401813 h 506956"/>
              <a:gd name="connsiteX3737" fmla="*/ 188978 w 506956"/>
              <a:gd name="connsiteY3737" fmla="*/ 407798 h 506956"/>
              <a:gd name="connsiteX3738" fmla="*/ 192786 w 506956"/>
              <a:gd name="connsiteY3738" fmla="*/ 401813 h 506956"/>
              <a:gd name="connsiteX3739" fmla="*/ 196948 w 506956"/>
              <a:gd name="connsiteY3739" fmla="*/ 401813 h 506956"/>
              <a:gd name="connsiteX3740" fmla="*/ 191045 w 506956"/>
              <a:gd name="connsiteY3740" fmla="*/ 411007 h 506956"/>
              <a:gd name="connsiteX3741" fmla="*/ 197356 w 506956"/>
              <a:gd name="connsiteY3741" fmla="*/ 420854 h 506956"/>
              <a:gd name="connsiteX3742" fmla="*/ 193194 w 506956"/>
              <a:gd name="connsiteY3742" fmla="*/ 420854 h 506956"/>
              <a:gd name="connsiteX3743" fmla="*/ 188978 w 506956"/>
              <a:gd name="connsiteY3743" fmla="*/ 414163 h 506956"/>
              <a:gd name="connsiteX3744" fmla="*/ 214778 w 506956"/>
              <a:gd name="connsiteY3744" fmla="*/ 414163 h 506956"/>
              <a:gd name="connsiteX3745" fmla="*/ 210562 w 506956"/>
              <a:gd name="connsiteY3745" fmla="*/ 420854 h 506956"/>
              <a:gd name="connsiteX3746" fmla="*/ 206401 w 506956"/>
              <a:gd name="connsiteY3746" fmla="*/ 420854 h 506956"/>
              <a:gd name="connsiteX3747" fmla="*/ 212711 w 506956"/>
              <a:gd name="connsiteY3747" fmla="*/ 411007 h 506956"/>
              <a:gd name="connsiteX3748" fmla="*/ 206809 w 506956"/>
              <a:gd name="connsiteY3748" fmla="*/ 401813 h 506956"/>
              <a:gd name="connsiteX3749" fmla="*/ 210970 w 506956"/>
              <a:gd name="connsiteY3749" fmla="*/ 401813 h 506956"/>
              <a:gd name="connsiteX3750" fmla="*/ 214778 w 506956"/>
              <a:gd name="connsiteY3750" fmla="*/ 407798 h 506956"/>
              <a:gd name="connsiteX3751" fmla="*/ 218586 w 506956"/>
              <a:gd name="connsiteY3751" fmla="*/ 401813 h 506956"/>
              <a:gd name="connsiteX3752" fmla="*/ 222748 w 506956"/>
              <a:gd name="connsiteY3752" fmla="*/ 401813 h 506956"/>
              <a:gd name="connsiteX3753" fmla="*/ 216846 w 506956"/>
              <a:gd name="connsiteY3753" fmla="*/ 411007 h 506956"/>
              <a:gd name="connsiteX3754" fmla="*/ 223156 w 506956"/>
              <a:gd name="connsiteY3754" fmla="*/ 420854 h 506956"/>
              <a:gd name="connsiteX3755" fmla="*/ 218994 w 506956"/>
              <a:gd name="connsiteY3755" fmla="*/ 420854 h 506956"/>
              <a:gd name="connsiteX3756" fmla="*/ 214778 w 506956"/>
              <a:gd name="connsiteY3756" fmla="*/ 414163 h 506956"/>
              <a:gd name="connsiteX3757" fmla="*/ 240578 w 506956"/>
              <a:gd name="connsiteY3757" fmla="*/ 414163 h 506956"/>
              <a:gd name="connsiteX3758" fmla="*/ 236362 w 506956"/>
              <a:gd name="connsiteY3758" fmla="*/ 420854 h 506956"/>
              <a:gd name="connsiteX3759" fmla="*/ 232201 w 506956"/>
              <a:gd name="connsiteY3759" fmla="*/ 420854 h 506956"/>
              <a:gd name="connsiteX3760" fmla="*/ 238511 w 506956"/>
              <a:gd name="connsiteY3760" fmla="*/ 411007 h 506956"/>
              <a:gd name="connsiteX3761" fmla="*/ 232609 w 506956"/>
              <a:gd name="connsiteY3761" fmla="*/ 401813 h 506956"/>
              <a:gd name="connsiteX3762" fmla="*/ 236770 w 506956"/>
              <a:gd name="connsiteY3762" fmla="*/ 401813 h 506956"/>
              <a:gd name="connsiteX3763" fmla="*/ 240578 w 506956"/>
              <a:gd name="connsiteY3763" fmla="*/ 407798 h 506956"/>
              <a:gd name="connsiteX3764" fmla="*/ 244386 w 506956"/>
              <a:gd name="connsiteY3764" fmla="*/ 401813 h 506956"/>
              <a:gd name="connsiteX3765" fmla="*/ 248548 w 506956"/>
              <a:gd name="connsiteY3765" fmla="*/ 401813 h 506956"/>
              <a:gd name="connsiteX3766" fmla="*/ 242646 w 506956"/>
              <a:gd name="connsiteY3766" fmla="*/ 411007 h 506956"/>
              <a:gd name="connsiteX3767" fmla="*/ 248956 w 506956"/>
              <a:gd name="connsiteY3767" fmla="*/ 420854 h 506956"/>
              <a:gd name="connsiteX3768" fmla="*/ 244794 w 506956"/>
              <a:gd name="connsiteY3768" fmla="*/ 420854 h 506956"/>
              <a:gd name="connsiteX3769" fmla="*/ 240578 w 506956"/>
              <a:gd name="connsiteY3769" fmla="*/ 414163 h 506956"/>
              <a:gd name="connsiteX3770" fmla="*/ 266378 w 506956"/>
              <a:gd name="connsiteY3770" fmla="*/ 414163 h 506956"/>
              <a:gd name="connsiteX3771" fmla="*/ 262162 w 506956"/>
              <a:gd name="connsiteY3771" fmla="*/ 420854 h 506956"/>
              <a:gd name="connsiteX3772" fmla="*/ 258001 w 506956"/>
              <a:gd name="connsiteY3772" fmla="*/ 420854 h 506956"/>
              <a:gd name="connsiteX3773" fmla="*/ 264311 w 506956"/>
              <a:gd name="connsiteY3773" fmla="*/ 411007 h 506956"/>
              <a:gd name="connsiteX3774" fmla="*/ 258409 w 506956"/>
              <a:gd name="connsiteY3774" fmla="*/ 401813 h 506956"/>
              <a:gd name="connsiteX3775" fmla="*/ 262570 w 506956"/>
              <a:gd name="connsiteY3775" fmla="*/ 401813 h 506956"/>
              <a:gd name="connsiteX3776" fmla="*/ 266378 w 506956"/>
              <a:gd name="connsiteY3776" fmla="*/ 407798 h 506956"/>
              <a:gd name="connsiteX3777" fmla="*/ 270187 w 506956"/>
              <a:gd name="connsiteY3777" fmla="*/ 401813 h 506956"/>
              <a:gd name="connsiteX3778" fmla="*/ 274348 w 506956"/>
              <a:gd name="connsiteY3778" fmla="*/ 401813 h 506956"/>
              <a:gd name="connsiteX3779" fmla="*/ 268446 w 506956"/>
              <a:gd name="connsiteY3779" fmla="*/ 411007 h 506956"/>
              <a:gd name="connsiteX3780" fmla="*/ 274756 w 506956"/>
              <a:gd name="connsiteY3780" fmla="*/ 420854 h 506956"/>
              <a:gd name="connsiteX3781" fmla="*/ 270595 w 506956"/>
              <a:gd name="connsiteY3781" fmla="*/ 420854 h 506956"/>
              <a:gd name="connsiteX3782" fmla="*/ 266378 w 506956"/>
              <a:gd name="connsiteY3782" fmla="*/ 414163 h 506956"/>
              <a:gd name="connsiteX3783" fmla="*/ 292179 w 506956"/>
              <a:gd name="connsiteY3783" fmla="*/ 414163 h 506956"/>
              <a:gd name="connsiteX3784" fmla="*/ 287962 w 506956"/>
              <a:gd name="connsiteY3784" fmla="*/ 420854 h 506956"/>
              <a:gd name="connsiteX3785" fmla="*/ 283801 w 506956"/>
              <a:gd name="connsiteY3785" fmla="*/ 420854 h 506956"/>
              <a:gd name="connsiteX3786" fmla="*/ 290111 w 506956"/>
              <a:gd name="connsiteY3786" fmla="*/ 411007 h 506956"/>
              <a:gd name="connsiteX3787" fmla="*/ 284209 w 506956"/>
              <a:gd name="connsiteY3787" fmla="*/ 401813 h 506956"/>
              <a:gd name="connsiteX3788" fmla="*/ 288370 w 506956"/>
              <a:gd name="connsiteY3788" fmla="*/ 401813 h 506956"/>
              <a:gd name="connsiteX3789" fmla="*/ 292179 w 506956"/>
              <a:gd name="connsiteY3789" fmla="*/ 407798 h 506956"/>
              <a:gd name="connsiteX3790" fmla="*/ 295987 w 506956"/>
              <a:gd name="connsiteY3790" fmla="*/ 401813 h 506956"/>
              <a:gd name="connsiteX3791" fmla="*/ 300148 w 506956"/>
              <a:gd name="connsiteY3791" fmla="*/ 401813 h 506956"/>
              <a:gd name="connsiteX3792" fmla="*/ 294246 w 506956"/>
              <a:gd name="connsiteY3792" fmla="*/ 411007 h 506956"/>
              <a:gd name="connsiteX3793" fmla="*/ 300556 w 506956"/>
              <a:gd name="connsiteY3793" fmla="*/ 420854 h 506956"/>
              <a:gd name="connsiteX3794" fmla="*/ 296395 w 506956"/>
              <a:gd name="connsiteY3794" fmla="*/ 420854 h 506956"/>
              <a:gd name="connsiteX3795" fmla="*/ 292179 w 506956"/>
              <a:gd name="connsiteY3795" fmla="*/ 414163 h 506956"/>
              <a:gd name="connsiteX3796" fmla="*/ 317979 w 506956"/>
              <a:gd name="connsiteY3796" fmla="*/ 414163 h 506956"/>
              <a:gd name="connsiteX3797" fmla="*/ 313762 w 506956"/>
              <a:gd name="connsiteY3797" fmla="*/ 420854 h 506956"/>
              <a:gd name="connsiteX3798" fmla="*/ 309601 w 506956"/>
              <a:gd name="connsiteY3798" fmla="*/ 420854 h 506956"/>
              <a:gd name="connsiteX3799" fmla="*/ 315911 w 506956"/>
              <a:gd name="connsiteY3799" fmla="*/ 411007 h 506956"/>
              <a:gd name="connsiteX3800" fmla="*/ 310009 w 506956"/>
              <a:gd name="connsiteY3800" fmla="*/ 401813 h 506956"/>
              <a:gd name="connsiteX3801" fmla="*/ 314170 w 506956"/>
              <a:gd name="connsiteY3801" fmla="*/ 401813 h 506956"/>
              <a:gd name="connsiteX3802" fmla="*/ 317979 w 506956"/>
              <a:gd name="connsiteY3802" fmla="*/ 407798 h 506956"/>
              <a:gd name="connsiteX3803" fmla="*/ 321787 w 506956"/>
              <a:gd name="connsiteY3803" fmla="*/ 401813 h 506956"/>
              <a:gd name="connsiteX3804" fmla="*/ 325948 w 506956"/>
              <a:gd name="connsiteY3804" fmla="*/ 401813 h 506956"/>
              <a:gd name="connsiteX3805" fmla="*/ 320046 w 506956"/>
              <a:gd name="connsiteY3805" fmla="*/ 411007 h 506956"/>
              <a:gd name="connsiteX3806" fmla="*/ 326356 w 506956"/>
              <a:gd name="connsiteY3806" fmla="*/ 420854 h 506956"/>
              <a:gd name="connsiteX3807" fmla="*/ 322195 w 506956"/>
              <a:gd name="connsiteY3807" fmla="*/ 420854 h 506956"/>
              <a:gd name="connsiteX3808" fmla="*/ 317979 w 506956"/>
              <a:gd name="connsiteY3808" fmla="*/ 414163 h 506956"/>
              <a:gd name="connsiteX3809" fmla="*/ 343779 w 506956"/>
              <a:gd name="connsiteY3809" fmla="*/ 414163 h 506956"/>
              <a:gd name="connsiteX3810" fmla="*/ 339563 w 506956"/>
              <a:gd name="connsiteY3810" fmla="*/ 420854 h 506956"/>
              <a:gd name="connsiteX3811" fmla="*/ 335401 w 506956"/>
              <a:gd name="connsiteY3811" fmla="*/ 420854 h 506956"/>
              <a:gd name="connsiteX3812" fmla="*/ 341711 w 506956"/>
              <a:gd name="connsiteY3812" fmla="*/ 411007 h 506956"/>
              <a:gd name="connsiteX3813" fmla="*/ 335809 w 506956"/>
              <a:gd name="connsiteY3813" fmla="*/ 401813 h 506956"/>
              <a:gd name="connsiteX3814" fmla="*/ 339971 w 506956"/>
              <a:gd name="connsiteY3814" fmla="*/ 401813 h 506956"/>
              <a:gd name="connsiteX3815" fmla="*/ 343779 w 506956"/>
              <a:gd name="connsiteY3815" fmla="*/ 407798 h 506956"/>
              <a:gd name="connsiteX3816" fmla="*/ 347587 w 506956"/>
              <a:gd name="connsiteY3816" fmla="*/ 401813 h 506956"/>
              <a:gd name="connsiteX3817" fmla="*/ 351748 w 506956"/>
              <a:gd name="connsiteY3817" fmla="*/ 401813 h 506956"/>
              <a:gd name="connsiteX3818" fmla="*/ 345846 w 506956"/>
              <a:gd name="connsiteY3818" fmla="*/ 411007 h 506956"/>
              <a:gd name="connsiteX3819" fmla="*/ 352156 w 506956"/>
              <a:gd name="connsiteY3819" fmla="*/ 420854 h 506956"/>
              <a:gd name="connsiteX3820" fmla="*/ 347995 w 506956"/>
              <a:gd name="connsiteY3820" fmla="*/ 420854 h 506956"/>
              <a:gd name="connsiteX3821" fmla="*/ 343779 w 506956"/>
              <a:gd name="connsiteY3821" fmla="*/ 414163 h 506956"/>
              <a:gd name="connsiteX3822" fmla="*/ 369579 w 506956"/>
              <a:gd name="connsiteY3822" fmla="*/ 414163 h 506956"/>
              <a:gd name="connsiteX3823" fmla="*/ 365363 w 506956"/>
              <a:gd name="connsiteY3823" fmla="*/ 420854 h 506956"/>
              <a:gd name="connsiteX3824" fmla="*/ 361201 w 506956"/>
              <a:gd name="connsiteY3824" fmla="*/ 420854 h 506956"/>
              <a:gd name="connsiteX3825" fmla="*/ 367511 w 506956"/>
              <a:gd name="connsiteY3825" fmla="*/ 411007 h 506956"/>
              <a:gd name="connsiteX3826" fmla="*/ 361609 w 506956"/>
              <a:gd name="connsiteY3826" fmla="*/ 401813 h 506956"/>
              <a:gd name="connsiteX3827" fmla="*/ 365771 w 506956"/>
              <a:gd name="connsiteY3827" fmla="*/ 401813 h 506956"/>
              <a:gd name="connsiteX3828" fmla="*/ 369579 w 506956"/>
              <a:gd name="connsiteY3828" fmla="*/ 407798 h 506956"/>
              <a:gd name="connsiteX3829" fmla="*/ 373387 w 506956"/>
              <a:gd name="connsiteY3829" fmla="*/ 401813 h 506956"/>
              <a:gd name="connsiteX3830" fmla="*/ 377548 w 506956"/>
              <a:gd name="connsiteY3830" fmla="*/ 401813 h 506956"/>
              <a:gd name="connsiteX3831" fmla="*/ 371646 w 506956"/>
              <a:gd name="connsiteY3831" fmla="*/ 411007 h 506956"/>
              <a:gd name="connsiteX3832" fmla="*/ 377956 w 506956"/>
              <a:gd name="connsiteY3832" fmla="*/ 420854 h 506956"/>
              <a:gd name="connsiteX3833" fmla="*/ 373795 w 506956"/>
              <a:gd name="connsiteY3833" fmla="*/ 420854 h 506956"/>
              <a:gd name="connsiteX3834" fmla="*/ 369579 w 506956"/>
              <a:gd name="connsiteY3834" fmla="*/ 414163 h 506956"/>
              <a:gd name="connsiteX3835" fmla="*/ 395379 w 506956"/>
              <a:gd name="connsiteY3835" fmla="*/ 414163 h 506956"/>
              <a:gd name="connsiteX3836" fmla="*/ 391163 w 506956"/>
              <a:gd name="connsiteY3836" fmla="*/ 420854 h 506956"/>
              <a:gd name="connsiteX3837" fmla="*/ 387001 w 506956"/>
              <a:gd name="connsiteY3837" fmla="*/ 420854 h 506956"/>
              <a:gd name="connsiteX3838" fmla="*/ 393312 w 506956"/>
              <a:gd name="connsiteY3838" fmla="*/ 411007 h 506956"/>
              <a:gd name="connsiteX3839" fmla="*/ 387409 w 506956"/>
              <a:gd name="connsiteY3839" fmla="*/ 401813 h 506956"/>
              <a:gd name="connsiteX3840" fmla="*/ 391571 w 506956"/>
              <a:gd name="connsiteY3840" fmla="*/ 401813 h 506956"/>
              <a:gd name="connsiteX3841" fmla="*/ 395379 w 506956"/>
              <a:gd name="connsiteY3841" fmla="*/ 407798 h 506956"/>
              <a:gd name="connsiteX3842" fmla="*/ 399187 w 506956"/>
              <a:gd name="connsiteY3842" fmla="*/ 401813 h 506956"/>
              <a:gd name="connsiteX3843" fmla="*/ 403348 w 506956"/>
              <a:gd name="connsiteY3843" fmla="*/ 401813 h 506956"/>
              <a:gd name="connsiteX3844" fmla="*/ 397446 w 506956"/>
              <a:gd name="connsiteY3844" fmla="*/ 411007 h 506956"/>
              <a:gd name="connsiteX3845" fmla="*/ 403756 w 506956"/>
              <a:gd name="connsiteY3845" fmla="*/ 420854 h 506956"/>
              <a:gd name="connsiteX3846" fmla="*/ 399595 w 506956"/>
              <a:gd name="connsiteY3846" fmla="*/ 420854 h 506956"/>
              <a:gd name="connsiteX3847" fmla="*/ 395379 w 506956"/>
              <a:gd name="connsiteY3847" fmla="*/ 414163 h 506956"/>
              <a:gd name="connsiteX3848" fmla="*/ 421179 w 506956"/>
              <a:gd name="connsiteY3848" fmla="*/ 414163 h 506956"/>
              <a:gd name="connsiteX3849" fmla="*/ 416963 w 506956"/>
              <a:gd name="connsiteY3849" fmla="*/ 420854 h 506956"/>
              <a:gd name="connsiteX3850" fmla="*/ 412801 w 506956"/>
              <a:gd name="connsiteY3850" fmla="*/ 420854 h 506956"/>
              <a:gd name="connsiteX3851" fmla="*/ 419112 w 506956"/>
              <a:gd name="connsiteY3851" fmla="*/ 411007 h 506956"/>
              <a:gd name="connsiteX3852" fmla="*/ 413209 w 506956"/>
              <a:gd name="connsiteY3852" fmla="*/ 401813 h 506956"/>
              <a:gd name="connsiteX3853" fmla="*/ 417371 w 506956"/>
              <a:gd name="connsiteY3853" fmla="*/ 401813 h 506956"/>
              <a:gd name="connsiteX3854" fmla="*/ 421179 w 506956"/>
              <a:gd name="connsiteY3854" fmla="*/ 407798 h 506956"/>
              <a:gd name="connsiteX3855" fmla="*/ 424987 w 506956"/>
              <a:gd name="connsiteY3855" fmla="*/ 401813 h 506956"/>
              <a:gd name="connsiteX3856" fmla="*/ 429149 w 506956"/>
              <a:gd name="connsiteY3856" fmla="*/ 401813 h 506956"/>
              <a:gd name="connsiteX3857" fmla="*/ 423246 w 506956"/>
              <a:gd name="connsiteY3857" fmla="*/ 411007 h 506956"/>
              <a:gd name="connsiteX3858" fmla="*/ 429557 w 506956"/>
              <a:gd name="connsiteY3858" fmla="*/ 420854 h 506956"/>
              <a:gd name="connsiteX3859" fmla="*/ 425395 w 506956"/>
              <a:gd name="connsiteY3859" fmla="*/ 420854 h 506956"/>
              <a:gd name="connsiteX3860" fmla="*/ 421179 w 506956"/>
              <a:gd name="connsiteY3860" fmla="*/ 414163 h 506956"/>
              <a:gd name="connsiteX3861" fmla="*/ 446979 w 506956"/>
              <a:gd name="connsiteY3861" fmla="*/ 414163 h 506956"/>
              <a:gd name="connsiteX3862" fmla="*/ 442763 w 506956"/>
              <a:gd name="connsiteY3862" fmla="*/ 420854 h 506956"/>
              <a:gd name="connsiteX3863" fmla="*/ 438601 w 506956"/>
              <a:gd name="connsiteY3863" fmla="*/ 420854 h 506956"/>
              <a:gd name="connsiteX3864" fmla="*/ 444912 w 506956"/>
              <a:gd name="connsiteY3864" fmla="*/ 411007 h 506956"/>
              <a:gd name="connsiteX3865" fmla="*/ 439009 w 506956"/>
              <a:gd name="connsiteY3865" fmla="*/ 401813 h 506956"/>
              <a:gd name="connsiteX3866" fmla="*/ 443171 w 506956"/>
              <a:gd name="connsiteY3866" fmla="*/ 401813 h 506956"/>
              <a:gd name="connsiteX3867" fmla="*/ 446979 w 506956"/>
              <a:gd name="connsiteY3867" fmla="*/ 407798 h 506956"/>
              <a:gd name="connsiteX3868" fmla="*/ 450787 w 506956"/>
              <a:gd name="connsiteY3868" fmla="*/ 401813 h 506956"/>
              <a:gd name="connsiteX3869" fmla="*/ 454949 w 506956"/>
              <a:gd name="connsiteY3869" fmla="*/ 401813 h 506956"/>
              <a:gd name="connsiteX3870" fmla="*/ 449046 w 506956"/>
              <a:gd name="connsiteY3870" fmla="*/ 411007 h 506956"/>
              <a:gd name="connsiteX3871" fmla="*/ 455357 w 506956"/>
              <a:gd name="connsiteY3871" fmla="*/ 420854 h 506956"/>
              <a:gd name="connsiteX3872" fmla="*/ 451195 w 506956"/>
              <a:gd name="connsiteY3872" fmla="*/ 420854 h 506956"/>
              <a:gd name="connsiteX3873" fmla="*/ 446979 w 506956"/>
              <a:gd name="connsiteY3873" fmla="*/ 414163 h 506956"/>
              <a:gd name="connsiteX3874" fmla="*/ 472779 w 506956"/>
              <a:gd name="connsiteY3874" fmla="*/ 414163 h 506956"/>
              <a:gd name="connsiteX3875" fmla="*/ 468563 w 506956"/>
              <a:gd name="connsiteY3875" fmla="*/ 420854 h 506956"/>
              <a:gd name="connsiteX3876" fmla="*/ 464401 w 506956"/>
              <a:gd name="connsiteY3876" fmla="*/ 420854 h 506956"/>
              <a:gd name="connsiteX3877" fmla="*/ 470712 w 506956"/>
              <a:gd name="connsiteY3877" fmla="*/ 411007 h 506956"/>
              <a:gd name="connsiteX3878" fmla="*/ 464809 w 506956"/>
              <a:gd name="connsiteY3878" fmla="*/ 401813 h 506956"/>
              <a:gd name="connsiteX3879" fmla="*/ 468971 w 506956"/>
              <a:gd name="connsiteY3879" fmla="*/ 401813 h 506956"/>
              <a:gd name="connsiteX3880" fmla="*/ 472779 w 506956"/>
              <a:gd name="connsiteY3880" fmla="*/ 407798 h 506956"/>
              <a:gd name="connsiteX3881" fmla="*/ 476587 w 506956"/>
              <a:gd name="connsiteY3881" fmla="*/ 401813 h 506956"/>
              <a:gd name="connsiteX3882" fmla="*/ 480749 w 506956"/>
              <a:gd name="connsiteY3882" fmla="*/ 401813 h 506956"/>
              <a:gd name="connsiteX3883" fmla="*/ 474846 w 506956"/>
              <a:gd name="connsiteY3883" fmla="*/ 411007 h 506956"/>
              <a:gd name="connsiteX3884" fmla="*/ 481157 w 506956"/>
              <a:gd name="connsiteY3884" fmla="*/ 420854 h 506956"/>
              <a:gd name="connsiteX3885" fmla="*/ 476995 w 506956"/>
              <a:gd name="connsiteY3885" fmla="*/ 420854 h 506956"/>
              <a:gd name="connsiteX3886" fmla="*/ 472779 w 506956"/>
              <a:gd name="connsiteY3886" fmla="*/ 414163 h 506956"/>
              <a:gd name="connsiteX3887" fmla="*/ 498579 w 506956"/>
              <a:gd name="connsiteY3887" fmla="*/ 414163 h 506956"/>
              <a:gd name="connsiteX3888" fmla="*/ 494363 w 506956"/>
              <a:gd name="connsiteY3888" fmla="*/ 420854 h 506956"/>
              <a:gd name="connsiteX3889" fmla="*/ 490201 w 506956"/>
              <a:gd name="connsiteY3889" fmla="*/ 420854 h 506956"/>
              <a:gd name="connsiteX3890" fmla="*/ 496512 w 506956"/>
              <a:gd name="connsiteY3890" fmla="*/ 411007 h 506956"/>
              <a:gd name="connsiteX3891" fmla="*/ 490609 w 506956"/>
              <a:gd name="connsiteY3891" fmla="*/ 401813 h 506956"/>
              <a:gd name="connsiteX3892" fmla="*/ 494771 w 506956"/>
              <a:gd name="connsiteY3892" fmla="*/ 401813 h 506956"/>
              <a:gd name="connsiteX3893" fmla="*/ 498579 w 506956"/>
              <a:gd name="connsiteY3893" fmla="*/ 407798 h 506956"/>
              <a:gd name="connsiteX3894" fmla="*/ 502387 w 506956"/>
              <a:gd name="connsiteY3894" fmla="*/ 401813 h 506956"/>
              <a:gd name="connsiteX3895" fmla="*/ 506549 w 506956"/>
              <a:gd name="connsiteY3895" fmla="*/ 401813 h 506956"/>
              <a:gd name="connsiteX3896" fmla="*/ 500646 w 506956"/>
              <a:gd name="connsiteY3896" fmla="*/ 411007 h 506956"/>
              <a:gd name="connsiteX3897" fmla="*/ 506957 w 506956"/>
              <a:gd name="connsiteY3897" fmla="*/ 420854 h 506956"/>
              <a:gd name="connsiteX3898" fmla="*/ 502795 w 506956"/>
              <a:gd name="connsiteY3898" fmla="*/ 420854 h 506956"/>
              <a:gd name="connsiteX3899" fmla="*/ 498579 w 506956"/>
              <a:gd name="connsiteY3899" fmla="*/ 414163 h 506956"/>
              <a:gd name="connsiteX3900" fmla="*/ 8378 w 506956"/>
              <a:gd name="connsiteY3900" fmla="*/ 442863 h 506956"/>
              <a:gd name="connsiteX3901" fmla="*/ 4162 w 506956"/>
              <a:gd name="connsiteY3901" fmla="*/ 449555 h 506956"/>
              <a:gd name="connsiteX3902" fmla="*/ 0 w 506956"/>
              <a:gd name="connsiteY3902" fmla="*/ 449555 h 506956"/>
              <a:gd name="connsiteX3903" fmla="*/ 6310 w 506956"/>
              <a:gd name="connsiteY3903" fmla="*/ 439708 h 506956"/>
              <a:gd name="connsiteX3904" fmla="*/ 408 w 506956"/>
              <a:gd name="connsiteY3904" fmla="*/ 430514 h 506956"/>
              <a:gd name="connsiteX3905" fmla="*/ 4570 w 506956"/>
              <a:gd name="connsiteY3905" fmla="*/ 430514 h 506956"/>
              <a:gd name="connsiteX3906" fmla="*/ 8378 w 506956"/>
              <a:gd name="connsiteY3906" fmla="*/ 436499 h 506956"/>
              <a:gd name="connsiteX3907" fmla="*/ 12186 w 506956"/>
              <a:gd name="connsiteY3907" fmla="*/ 430514 h 506956"/>
              <a:gd name="connsiteX3908" fmla="*/ 16347 w 506956"/>
              <a:gd name="connsiteY3908" fmla="*/ 430514 h 506956"/>
              <a:gd name="connsiteX3909" fmla="*/ 10445 w 506956"/>
              <a:gd name="connsiteY3909" fmla="*/ 439708 h 506956"/>
              <a:gd name="connsiteX3910" fmla="*/ 16755 w 506956"/>
              <a:gd name="connsiteY3910" fmla="*/ 449555 h 506956"/>
              <a:gd name="connsiteX3911" fmla="*/ 12594 w 506956"/>
              <a:gd name="connsiteY3911" fmla="*/ 449555 h 506956"/>
              <a:gd name="connsiteX3912" fmla="*/ 8378 w 506956"/>
              <a:gd name="connsiteY3912" fmla="*/ 442863 h 506956"/>
              <a:gd name="connsiteX3913" fmla="*/ 34178 w 506956"/>
              <a:gd name="connsiteY3913" fmla="*/ 442863 h 506956"/>
              <a:gd name="connsiteX3914" fmla="*/ 29962 w 506956"/>
              <a:gd name="connsiteY3914" fmla="*/ 449555 h 506956"/>
              <a:gd name="connsiteX3915" fmla="*/ 25800 w 506956"/>
              <a:gd name="connsiteY3915" fmla="*/ 449555 h 506956"/>
              <a:gd name="connsiteX3916" fmla="*/ 32110 w 506956"/>
              <a:gd name="connsiteY3916" fmla="*/ 439708 h 506956"/>
              <a:gd name="connsiteX3917" fmla="*/ 26208 w 506956"/>
              <a:gd name="connsiteY3917" fmla="*/ 430514 h 506956"/>
              <a:gd name="connsiteX3918" fmla="*/ 30370 w 506956"/>
              <a:gd name="connsiteY3918" fmla="*/ 430514 h 506956"/>
              <a:gd name="connsiteX3919" fmla="*/ 34178 w 506956"/>
              <a:gd name="connsiteY3919" fmla="*/ 436499 h 506956"/>
              <a:gd name="connsiteX3920" fmla="*/ 37986 w 506956"/>
              <a:gd name="connsiteY3920" fmla="*/ 430514 h 506956"/>
              <a:gd name="connsiteX3921" fmla="*/ 42147 w 506956"/>
              <a:gd name="connsiteY3921" fmla="*/ 430514 h 506956"/>
              <a:gd name="connsiteX3922" fmla="*/ 36245 w 506956"/>
              <a:gd name="connsiteY3922" fmla="*/ 439708 h 506956"/>
              <a:gd name="connsiteX3923" fmla="*/ 42555 w 506956"/>
              <a:gd name="connsiteY3923" fmla="*/ 449555 h 506956"/>
              <a:gd name="connsiteX3924" fmla="*/ 38394 w 506956"/>
              <a:gd name="connsiteY3924" fmla="*/ 449555 h 506956"/>
              <a:gd name="connsiteX3925" fmla="*/ 34178 w 506956"/>
              <a:gd name="connsiteY3925" fmla="*/ 442863 h 506956"/>
              <a:gd name="connsiteX3926" fmla="*/ 59978 w 506956"/>
              <a:gd name="connsiteY3926" fmla="*/ 442863 h 506956"/>
              <a:gd name="connsiteX3927" fmla="*/ 55762 w 506956"/>
              <a:gd name="connsiteY3927" fmla="*/ 449555 h 506956"/>
              <a:gd name="connsiteX3928" fmla="*/ 51600 w 506956"/>
              <a:gd name="connsiteY3928" fmla="*/ 449555 h 506956"/>
              <a:gd name="connsiteX3929" fmla="*/ 57911 w 506956"/>
              <a:gd name="connsiteY3929" fmla="*/ 439708 h 506956"/>
              <a:gd name="connsiteX3930" fmla="*/ 52008 w 506956"/>
              <a:gd name="connsiteY3930" fmla="*/ 430514 h 506956"/>
              <a:gd name="connsiteX3931" fmla="*/ 56170 w 506956"/>
              <a:gd name="connsiteY3931" fmla="*/ 430514 h 506956"/>
              <a:gd name="connsiteX3932" fmla="*/ 59978 w 506956"/>
              <a:gd name="connsiteY3932" fmla="*/ 436499 h 506956"/>
              <a:gd name="connsiteX3933" fmla="*/ 63786 w 506956"/>
              <a:gd name="connsiteY3933" fmla="*/ 430514 h 506956"/>
              <a:gd name="connsiteX3934" fmla="*/ 67948 w 506956"/>
              <a:gd name="connsiteY3934" fmla="*/ 430514 h 506956"/>
              <a:gd name="connsiteX3935" fmla="*/ 62045 w 506956"/>
              <a:gd name="connsiteY3935" fmla="*/ 439708 h 506956"/>
              <a:gd name="connsiteX3936" fmla="*/ 68356 w 506956"/>
              <a:gd name="connsiteY3936" fmla="*/ 449555 h 506956"/>
              <a:gd name="connsiteX3937" fmla="*/ 64194 w 506956"/>
              <a:gd name="connsiteY3937" fmla="*/ 449555 h 506956"/>
              <a:gd name="connsiteX3938" fmla="*/ 59978 w 506956"/>
              <a:gd name="connsiteY3938" fmla="*/ 442863 h 506956"/>
              <a:gd name="connsiteX3939" fmla="*/ 85778 w 506956"/>
              <a:gd name="connsiteY3939" fmla="*/ 442863 h 506956"/>
              <a:gd name="connsiteX3940" fmla="*/ 81562 w 506956"/>
              <a:gd name="connsiteY3940" fmla="*/ 449555 h 506956"/>
              <a:gd name="connsiteX3941" fmla="*/ 77400 w 506956"/>
              <a:gd name="connsiteY3941" fmla="*/ 449555 h 506956"/>
              <a:gd name="connsiteX3942" fmla="*/ 83711 w 506956"/>
              <a:gd name="connsiteY3942" fmla="*/ 439708 h 506956"/>
              <a:gd name="connsiteX3943" fmla="*/ 77808 w 506956"/>
              <a:gd name="connsiteY3943" fmla="*/ 430514 h 506956"/>
              <a:gd name="connsiteX3944" fmla="*/ 81970 w 506956"/>
              <a:gd name="connsiteY3944" fmla="*/ 430514 h 506956"/>
              <a:gd name="connsiteX3945" fmla="*/ 85778 w 506956"/>
              <a:gd name="connsiteY3945" fmla="*/ 436499 h 506956"/>
              <a:gd name="connsiteX3946" fmla="*/ 89586 w 506956"/>
              <a:gd name="connsiteY3946" fmla="*/ 430514 h 506956"/>
              <a:gd name="connsiteX3947" fmla="*/ 93748 w 506956"/>
              <a:gd name="connsiteY3947" fmla="*/ 430514 h 506956"/>
              <a:gd name="connsiteX3948" fmla="*/ 87845 w 506956"/>
              <a:gd name="connsiteY3948" fmla="*/ 439708 h 506956"/>
              <a:gd name="connsiteX3949" fmla="*/ 94156 w 506956"/>
              <a:gd name="connsiteY3949" fmla="*/ 449555 h 506956"/>
              <a:gd name="connsiteX3950" fmla="*/ 89994 w 506956"/>
              <a:gd name="connsiteY3950" fmla="*/ 449555 h 506956"/>
              <a:gd name="connsiteX3951" fmla="*/ 85778 w 506956"/>
              <a:gd name="connsiteY3951" fmla="*/ 442863 h 506956"/>
              <a:gd name="connsiteX3952" fmla="*/ 111578 w 506956"/>
              <a:gd name="connsiteY3952" fmla="*/ 442863 h 506956"/>
              <a:gd name="connsiteX3953" fmla="*/ 107362 w 506956"/>
              <a:gd name="connsiteY3953" fmla="*/ 449555 h 506956"/>
              <a:gd name="connsiteX3954" fmla="*/ 103200 w 506956"/>
              <a:gd name="connsiteY3954" fmla="*/ 449555 h 506956"/>
              <a:gd name="connsiteX3955" fmla="*/ 109511 w 506956"/>
              <a:gd name="connsiteY3955" fmla="*/ 439708 h 506956"/>
              <a:gd name="connsiteX3956" fmla="*/ 103608 w 506956"/>
              <a:gd name="connsiteY3956" fmla="*/ 430514 h 506956"/>
              <a:gd name="connsiteX3957" fmla="*/ 107770 w 506956"/>
              <a:gd name="connsiteY3957" fmla="*/ 430514 h 506956"/>
              <a:gd name="connsiteX3958" fmla="*/ 111578 w 506956"/>
              <a:gd name="connsiteY3958" fmla="*/ 436499 h 506956"/>
              <a:gd name="connsiteX3959" fmla="*/ 115386 w 506956"/>
              <a:gd name="connsiteY3959" fmla="*/ 430514 h 506956"/>
              <a:gd name="connsiteX3960" fmla="*/ 119548 w 506956"/>
              <a:gd name="connsiteY3960" fmla="*/ 430514 h 506956"/>
              <a:gd name="connsiteX3961" fmla="*/ 113645 w 506956"/>
              <a:gd name="connsiteY3961" fmla="*/ 439708 h 506956"/>
              <a:gd name="connsiteX3962" fmla="*/ 119956 w 506956"/>
              <a:gd name="connsiteY3962" fmla="*/ 449555 h 506956"/>
              <a:gd name="connsiteX3963" fmla="*/ 115794 w 506956"/>
              <a:gd name="connsiteY3963" fmla="*/ 449555 h 506956"/>
              <a:gd name="connsiteX3964" fmla="*/ 111578 w 506956"/>
              <a:gd name="connsiteY3964" fmla="*/ 442863 h 506956"/>
              <a:gd name="connsiteX3965" fmla="*/ 137378 w 506956"/>
              <a:gd name="connsiteY3965" fmla="*/ 442863 h 506956"/>
              <a:gd name="connsiteX3966" fmla="*/ 133162 w 506956"/>
              <a:gd name="connsiteY3966" fmla="*/ 449555 h 506956"/>
              <a:gd name="connsiteX3967" fmla="*/ 129000 w 506956"/>
              <a:gd name="connsiteY3967" fmla="*/ 449555 h 506956"/>
              <a:gd name="connsiteX3968" fmla="*/ 135311 w 506956"/>
              <a:gd name="connsiteY3968" fmla="*/ 439708 h 506956"/>
              <a:gd name="connsiteX3969" fmla="*/ 129408 w 506956"/>
              <a:gd name="connsiteY3969" fmla="*/ 430514 h 506956"/>
              <a:gd name="connsiteX3970" fmla="*/ 133570 w 506956"/>
              <a:gd name="connsiteY3970" fmla="*/ 430514 h 506956"/>
              <a:gd name="connsiteX3971" fmla="*/ 137378 w 506956"/>
              <a:gd name="connsiteY3971" fmla="*/ 436499 h 506956"/>
              <a:gd name="connsiteX3972" fmla="*/ 141186 w 506956"/>
              <a:gd name="connsiteY3972" fmla="*/ 430514 h 506956"/>
              <a:gd name="connsiteX3973" fmla="*/ 145348 w 506956"/>
              <a:gd name="connsiteY3973" fmla="*/ 430514 h 506956"/>
              <a:gd name="connsiteX3974" fmla="*/ 139445 w 506956"/>
              <a:gd name="connsiteY3974" fmla="*/ 439708 h 506956"/>
              <a:gd name="connsiteX3975" fmla="*/ 145756 w 506956"/>
              <a:gd name="connsiteY3975" fmla="*/ 449555 h 506956"/>
              <a:gd name="connsiteX3976" fmla="*/ 141594 w 506956"/>
              <a:gd name="connsiteY3976" fmla="*/ 449555 h 506956"/>
              <a:gd name="connsiteX3977" fmla="*/ 137378 w 506956"/>
              <a:gd name="connsiteY3977" fmla="*/ 442863 h 506956"/>
              <a:gd name="connsiteX3978" fmla="*/ 163178 w 506956"/>
              <a:gd name="connsiteY3978" fmla="*/ 442863 h 506956"/>
              <a:gd name="connsiteX3979" fmla="*/ 158962 w 506956"/>
              <a:gd name="connsiteY3979" fmla="*/ 449555 h 506956"/>
              <a:gd name="connsiteX3980" fmla="*/ 154800 w 506956"/>
              <a:gd name="connsiteY3980" fmla="*/ 449555 h 506956"/>
              <a:gd name="connsiteX3981" fmla="*/ 161111 w 506956"/>
              <a:gd name="connsiteY3981" fmla="*/ 439708 h 506956"/>
              <a:gd name="connsiteX3982" fmla="*/ 155208 w 506956"/>
              <a:gd name="connsiteY3982" fmla="*/ 430514 h 506956"/>
              <a:gd name="connsiteX3983" fmla="*/ 159370 w 506956"/>
              <a:gd name="connsiteY3983" fmla="*/ 430514 h 506956"/>
              <a:gd name="connsiteX3984" fmla="*/ 163178 w 506956"/>
              <a:gd name="connsiteY3984" fmla="*/ 436499 h 506956"/>
              <a:gd name="connsiteX3985" fmla="*/ 166986 w 506956"/>
              <a:gd name="connsiteY3985" fmla="*/ 430514 h 506956"/>
              <a:gd name="connsiteX3986" fmla="*/ 171148 w 506956"/>
              <a:gd name="connsiteY3986" fmla="*/ 430514 h 506956"/>
              <a:gd name="connsiteX3987" fmla="*/ 165245 w 506956"/>
              <a:gd name="connsiteY3987" fmla="*/ 439708 h 506956"/>
              <a:gd name="connsiteX3988" fmla="*/ 171556 w 506956"/>
              <a:gd name="connsiteY3988" fmla="*/ 449555 h 506956"/>
              <a:gd name="connsiteX3989" fmla="*/ 167394 w 506956"/>
              <a:gd name="connsiteY3989" fmla="*/ 449555 h 506956"/>
              <a:gd name="connsiteX3990" fmla="*/ 163178 w 506956"/>
              <a:gd name="connsiteY3990" fmla="*/ 442863 h 506956"/>
              <a:gd name="connsiteX3991" fmla="*/ 188978 w 506956"/>
              <a:gd name="connsiteY3991" fmla="*/ 442863 h 506956"/>
              <a:gd name="connsiteX3992" fmla="*/ 184762 w 506956"/>
              <a:gd name="connsiteY3992" fmla="*/ 449555 h 506956"/>
              <a:gd name="connsiteX3993" fmla="*/ 180601 w 506956"/>
              <a:gd name="connsiteY3993" fmla="*/ 449555 h 506956"/>
              <a:gd name="connsiteX3994" fmla="*/ 186911 w 506956"/>
              <a:gd name="connsiteY3994" fmla="*/ 439708 h 506956"/>
              <a:gd name="connsiteX3995" fmla="*/ 181009 w 506956"/>
              <a:gd name="connsiteY3995" fmla="*/ 430514 h 506956"/>
              <a:gd name="connsiteX3996" fmla="*/ 185170 w 506956"/>
              <a:gd name="connsiteY3996" fmla="*/ 430514 h 506956"/>
              <a:gd name="connsiteX3997" fmla="*/ 188978 w 506956"/>
              <a:gd name="connsiteY3997" fmla="*/ 436499 h 506956"/>
              <a:gd name="connsiteX3998" fmla="*/ 192786 w 506956"/>
              <a:gd name="connsiteY3998" fmla="*/ 430514 h 506956"/>
              <a:gd name="connsiteX3999" fmla="*/ 196948 w 506956"/>
              <a:gd name="connsiteY3999" fmla="*/ 430514 h 506956"/>
              <a:gd name="connsiteX4000" fmla="*/ 191045 w 506956"/>
              <a:gd name="connsiteY4000" fmla="*/ 439708 h 506956"/>
              <a:gd name="connsiteX4001" fmla="*/ 197356 w 506956"/>
              <a:gd name="connsiteY4001" fmla="*/ 449555 h 506956"/>
              <a:gd name="connsiteX4002" fmla="*/ 193194 w 506956"/>
              <a:gd name="connsiteY4002" fmla="*/ 449555 h 506956"/>
              <a:gd name="connsiteX4003" fmla="*/ 188978 w 506956"/>
              <a:gd name="connsiteY4003" fmla="*/ 442863 h 506956"/>
              <a:gd name="connsiteX4004" fmla="*/ 214778 w 506956"/>
              <a:gd name="connsiteY4004" fmla="*/ 442863 h 506956"/>
              <a:gd name="connsiteX4005" fmla="*/ 210562 w 506956"/>
              <a:gd name="connsiteY4005" fmla="*/ 449555 h 506956"/>
              <a:gd name="connsiteX4006" fmla="*/ 206401 w 506956"/>
              <a:gd name="connsiteY4006" fmla="*/ 449555 h 506956"/>
              <a:gd name="connsiteX4007" fmla="*/ 212711 w 506956"/>
              <a:gd name="connsiteY4007" fmla="*/ 439708 h 506956"/>
              <a:gd name="connsiteX4008" fmla="*/ 206809 w 506956"/>
              <a:gd name="connsiteY4008" fmla="*/ 430514 h 506956"/>
              <a:gd name="connsiteX4009" fmla="*/ 210970 w 506956"/>
              <a:gd name="connsiteY4009" fmla="*/ 430514 h 506956"/>
              <a:gd name="connsiteX4010" fmla="*/ 214778 w 506956"/>
              <a:gd name="connsiteY4010" fmla="*/ 436499 h 506956"/>
              <a:gd name="connsiteX4011" fmla="*/ 218586 w 506956"/>
              <a:gd name="connsiteY4011" fmla="*/ 430514 h 506956"/>
              <a:gd name="connsiteX4012" fmla="*/ 222748 w 506956"/>
              <a:gd name="connsiteY4012" fmla="*/ 430514 h 506956"/>
              <a:gd name="connsiteX4013" fmla="*/ 216846 w 506956"/>
              <a:gd name="connsiteY4013" fmla="*/ 439708 h 506956"/>
              <a:gd name="connsiteX4014" fmla="*/ 223156 w 506956"/>
              <a:gd name="connsiteY4014" fmla="*/ 449555 h 506956"/>
              <a:gd name="connsiteX4015" fmla="*/ 218994 w 506956"/>
              <a:gd name="connsiteY4015" fmla="*/ 449555 h 506956"/>
              <a:gd name="connsiteX4016" fmla="*/ 214778 w 506956"/>
              <a:gd name="connsiteY4016" fmla="*/ 442863 h 506956"/>
              <a:gd name="connsiteX4017" fmla="*/ 240578 w 506956"/>
              <a:gd name="connsiteY4017" fmla="*/ 442863 h 506956"/>
              <a:gd name="connsiteX4018" fmla="*/ 236362 w 506956"/>
              <a:gd name="connsiteY4018" fmla="*/ 449555 h 506956"/>
              <a:gd name="connsiteX4019" fmla="*/ 232201 w 506956"/>
              <a:gd name="connsiteY4019" fmla="*/ 449555 h 506956"/>
              <a:gd name="connsiteX4020" fmla="*/ 238511 w 506956"/>
              <a:gd name="connsiteY4020" fmla="*/ 439708 h 506956"/>
              <a:gd name="connsiteX4021" fmla="*/ 232609 w 506956"/>
              <a:gd name="connsiteY4021" fmla="*/ 430514 h 506956"/>
              <a:gd name="connsiteX4022" fmla="*/ 236770 w 506956"/>
              <a:gd name="connsiteY4022" fmla="*/ 430514 h 506956"/>
              <a:gd name="connsiteX4023" fmla="*/ 240578 w 506956"/>
              <a:gd name="connsiteY4023" fmla="*/ 436499 h 506956"/>
              <a:gd name="connsiteX4024" fmla="*/ 244386 w 506956"/>
              <a:gd name="connsiteY4024" fmla="*/ 430514 h 506956"/>
              <a:gd name="connsiteX4025" fmla="*/ 248548 w 506956"/>
              <a:gd name="connsiteY4025" fmla="*/ 430514 h 506956"/>
              <a:gd name="connsiteX4026" fmla="*/ 242646 w 506956"/>
              <a:gd name="connsiteY4026" fmla="*/ 439708 h 506956"/>
              <a:gd name="connsiteX4027" fmla="*/ 248956 w 506956"/>
              <a:gd name="connsiteY4027" fmla="*/ 449555 h 506956"/>
              <a:gd name="connsiteX4028" fmla="*/ 244794 w 506956"/>
              <a:gd name="connsiteY4028" fmla="*/ 449555 h 506956"/>
              <a:gd name="connsiteX4029" fmla="*/ 240578 w 506956"/>
              <a:gd name="connsiteY4029" fmla="*/ 442863 h 506956"/>
              <a:gd name="connsiteX4030" fmla="*/ 266378 w 506956"/>
              <a:gd name="connsiteY4030" fmla="*/ 442863 h 506956"/>
              <a:gd name="connsiteX4031" fmla="*/ 262162 w 506956"/>
              <a:gd name="connsiteY4031" fmla="*/ 449555 h 506956"/>
              <a:gd name="connsiteX4032" fmla="*/ 258001 w 506956"/>
              <a:gd name="connsiteY4032" fmla="*/ 449555 h 506956"/>
              <a:gd name="connsiteX4033" fmla="*/ 264311 w 506956"/>
              <a:gd name="connsiteY4033" fmla="*/ 439708 h 506956"/>
              <a:gd name="connsiteX4034" fmla="*/ 258409 w 506956"/>
              <a:gd name="connsiteY4034" fmla="*/ 430514 h 506956"/>
              <a:gd name="connsiteX4035" fmla="*/ 262570 w 506956"/>
              <a:gd name="connsiteY4035" fmla="*/ 430514 h 506956"/>
              <a:gd name="connsiteX4036" fmla="*/ 266378 w 506956"/>
              <a:gd name="connsiteY4036" fmla="*/ 436499 h 506956"/>
              <a:gd name="connsiteX4037" fmla="*/ 270187 w 506956"/>
              <a:gd name="connsiteY4037" fmla="*/ 430514 h 506956"/>
              <a:gd name="connsiteX4038" fmla="*/ 274348 w 506956"/>
              <a:gd name="connsiteY4038" fmla="*/ 430514 h 506956"/>
              <a:gd name="connsiteX4039" fmla="*/ 268446 w 506956"/>
              <a:gd name="connsiteY4039" fmla="*/ 439708 h 506956"/>
              <a:gd name="connsiteX4040" fmla="*/ 274756 w 506956"/>
              <a:gd name="connsiteY4040" fmla="*/ 449555 h 506956"/>
              <a:gd name="connsiteX4041" fmla="*/ 270595 w 506956"/>
              <a:gd name="connsiteY4041" fmla="*/ 449555 h 506956"/>
              <a:gd name="connsiteX4042" fmla="*/ 266378 w 506956"/>
              <a:gd name="connsiteY4042" fmla="*/ 442863 h 506956"/>
              <a:gd name="connsiteX4043" fmla="*/ 292179 w 506956"/>
              <a:gd name="connsiteY4043" fmla="*/ 442863 h 506956"/>
              <a:gd name="connsiteX4044" fmla="*/ 287962 w 506956"/>
              <a:gd name="connsiteY4044" fmla="*/ 449555 h 506956"/>
              <a:gd name="connsiteX4045" fmla="*/ 283801 w 506956"/>
              <a:gd name="connsiteY4045" fmla="*/ 449555 h 506956"/>
              <a:gd name="connsiteX4046" fmla="*/ 290111 w 506956"/>
              <a:gd name="connsiteY4046" fmla="*/ 439708 h 506956"/>
              <a:gd name="connsiteX4047" fmla="*/ 284209 w 506956"/>
              <a:gd name="connsiteY4047" fmla="*/ 430514 h 506956"/>
              <a:gd name="connsiteX4048" fmla="*/ 288370 w 506956"/>
              <a:gd name="connsiteY4048" fmla="*/ 430514 h 506956"/>
              <a:gd name="connsiteX4049" fmla="*/ 292179 w 506956"/>
              <a:gd name="connsiteY4049" fmla="*/ 436499 h 506956"/>
              <a:gd name="connsiteX4050" fmla="*/ 295987 w 506956"/>
              <a:gd name="connsiteY4050" fmla="*/ 430514 h 506956"/>
              <a:gd name="connsiteX4051" fmla="*/ 300148 w 506956"/>
              <a:gd name="connsiteY4051" fmla="*/ 430514 h 506956"/>
              <a:gd name="connsiteX4052" fmla="*/ 294246 w 506956"/>
              <a:gd name="connsiteY4052" fmla="*/ 439708 h 506956"/>
              <a:gd name="connsiteX4053" fmla="*/ 300556 w 506956"/>
              <a:gd name="connsiteY4053" fmla="*/ 449555 h 506956"/>
              <a:gd name="connsiteX4054" fmla="*/ 296395 w 506956"/>
              <a:gd name="connsiteY4054" fmla="*/ 449555 h 506956"/>
              <a:gd name="connsiteX4055" fmla="*/ 292179 w 506956"/>
              <a:gd name="connsiteY4055" fmla="*/ 442863 h 506956"/>
              <a:gd name="connsiteX4056" fmla="*/ 317979 w 506956"/>
              <a:gd name="connsiteY4056" fmla="*/ 442863 h 506956"/>
              <a:gd name="connsiteX4057" fmla="*/ 313762 w 506956"/>
              <a:gd name="connsiteY4057" fmla="*/ 449555 h 506956"/>
              <a:gd name="connsiteX4058" fmla="*/ 309601 w 506956"/>
              <a:gd name="connsiteY4058" fmla="*/ 449555 h 506956"/>
              <a:gd name="connsiteX4059" fmla="*/ 315911 w 506956"/>
              <a:gd name="connsiteY4059" fmla="*/ 439708 h 506956"/>
              <a:gd name="connsiteX4060" fmla="*/ 310009 w 506956"/>
              <a:gd name="connsiteY4060" fmla="*/ 430514 h 506956"/>
              <a:gd name="connsiteX4061" fmla="*/ 314170 w 506956"/>
              <a:gd name="connsiteY4061" fmla="*/ 430514 h 506956"/>
              <a:gd name="connsiteX4062" fmla="*/ 317979 w 506956"/>
              <a:gd name="connsiteY4062" fmla="*/ 436499 h 506956"/>
              <a:gd name="connsiteX4063" fmla="*/ 321787 w 506956"/>
              <a:gd name="connsiteY4063" fmla="*/ 430514 h 506956"/>
              <a:gd name="connsiteX4064" fmla="*/ 325948 w 506956"/>
              <a:gd name="connsiteY4064" fmla="*/ 430514 h 506956"/>
              <a:gd name="connsiteX4065" fmla="*/ 320046 w 506956"/>
              <a:gd name="connsiteY4065" fmla="*/ 439708 h 506956"/>
              <a:gd name="connsiteX4066" fmla="*/ 326356 w 506956"/>
              <a:gd name="connsiteY4066" fmla="*/ 449555 h 506956"/>
              <a:gd name="connsiteX4067" fmla="*/ 322195 w 506956"/>
              <a:gd name="connsiteY4067" fmla="*/ 449555 h 506956"/>
              <a:gd name="connsiteX4068" fmla="*/ 317979 w 506956"/>
              <a:gd name="connsiteY4068" fmla="*/ 442863 h 506956"/>
              <a:gd name="connsiteX4069" fmla="*/ 343779 w 506956"/>
              <a:gd name="connsiteY4069" fmla="*/ 442863 h 506956"/>
              <a:gd name="connsiteX4070" fmla="*/ 339563 w 506956"/>
              <a:gd name="connsiteY4070" fmla="*/ 449555 h 506956"/>
              <a:gd name="connsiteX4071" fmla="*/ 335401 w 506956"/>
              <a:gd name="connsiteY4071" fmla="*/ 449555 h 506956"/>
              <a:gd name="connsiteX4072" fmla="*/ 341711 w 506956"/>
              <a:gd name="connsiteY4072" fmla="*/ 439708 h 506956"/>
              <a:gd name="connsiteX4073" fmla="*/ 335809 w 506956"/>
              <a:gd name="connsiteY4073" fmla="*/ 430514 h 506956"/>
              <a:gd name="connsiteX4074" fmla="*/ 339971 w 506956"/>
              <a:gd name="connsiteY4074" fmla="*/ 430514 h 506956"/>
              <a:gd name="connsiteX4075" fmla="*/ 343779 w 506956"/>
              <a:gd name="connsiteY4075" fmla="*/ 436499 h 506956"/>
              <a:gd name="connsiteX4076" fmla="*/ 347587 w 506956"/>
              <a:gd name="connsiteY4076" fmla="*/ 430514 h 506956"/>
              <a:gd name="connsiteX4077" fmla="*/ 351748 w 506956"/>
              <a:gd name="connsiteY4077" fmla="*/ 430514 h 506956"/>
              <a:gd name="connsiteX4078" fmla="*/ 345846 w 506956"/>
              <a:gd name="connsiteY4078" fmla="*/ 439708 h 506956"/>
              <a:gd name="connsiteX4079" fmla="*/ 352156 w 506956"/>
              <a:gd name="connsiteY4079" fmla="*/ 449555 h 506956"/>
              <a:gd name="connsiteX4080" fmla="*/ 347995 w 506956"/>
              <a:gd name="connsiteY4080" fmla="*/ 449555 h 506956"/>
              <a:gd name="connsiteX4081" fmla="*/ 343779 w 506956"/>
              <a:gd name="connsiteY4081" fmla="*/ 442863 h 506956"/>
              <a:gd name="connsiteX4082" fmla="*/ 369579 w 506956"/>
              <a:gd name="connsiteY4082" fmla="*/ 442863 h 506956"/>
              <a:gd name="connsiteX4083" fmla="*/ 365363 w 506956"/>
              <a:gd name="connsiteY4083" fmla="*/ 449555 h 506956"/>
              <a:gd name="connsiteX4084" fmla="*/ 361201 w 506956"/>
              <a:gd name="connsiteY4084" fmla="*/ 449555 h 506956"/>
              <a:gd name="connsiteX4085" fmla="*/ 367511 w 506956"/>
              <a:gd name="connsiteY4085" fmla="*/ 439708 h 506956"/>
              <a:gd name="connsiteX4086" fmla="*/ 361609 w 506956"/>
              <a:gd name="connsiteY4086" fmla="*/ 430514 h 506956"/>
              <a:gd name="connsiteX4087" fmla="*/ 365771 w 506956"/>
              <a:gd name="connsiteY4087" fmla="*/ 430514 h 506956"/>
              <a:gd name="connsiteX4088" fmla="*/ 369579 w 506956"/>
              <a:gd name="connsiteY4088" fmla="*/ 436499 h 506956"/>
              <a:gd name="connsiteX4089" fmla="*/ 373387 w 506956"/>
              <a:gd name="connsiteY4089" fmla="*/ 430514 h 506956"/>
              <a:gd name="connsiteX4090" fmla="*/ 377548 w 506956"/>
              <a:gd name="connsiteY4090" fmla="*/ 430514 h 506956"/>
              <a:gd name="connsiteX4091" fmla="*/ 371646 w 506956"/>
              <a:gd name="connsiteY4091" fmla="*/ 439708 h 506956"/>
              <a:gd name="connsiteX4092" fmla="*/ 377956 w 506956"/>
              <a:gd name="connsiteY4092" fmla="*/ 449555 h 506956"/>
              <a:gd name="connsiteX4093" fmla="*/ 373795 w 506956"/>
              <a:gd name="connsiteY4093" fmla="*/ 449555 h 506956"/>
              <a:gd name="connsiteX4094" fmla="*/ 369579 w 506956"/>
              <a:gd name="connsiteY4094" fmla="*/ 442863 h 506956"/>
              <a:gd name="connsiteX4095" fmla="*/ 395379 w 506956"/>
              <a:gd name="connsiteY4095" fmla="*/ 442863 h 506956"/>
              <a:gd name="connsiteX4096" fmla="*/ 391163 w 506956"/>
              <a:gd name="connsiteY4096" fmla="*/ 449555 h 506956"/>
              <a:gd name="connsiteX4097" fmla="*/ 387001 w 506956"/>
              <a:gd name="connsiteY4097" fmla="*/ 449555 h 506956"/>
              <a:gd name="connsiteX4098" fmla="*/ 393312 w 506956"/>
              <a:gd name="connsiteY4098" fmla="*/ 439708 h 506956"/>
              <a:gd name="connsiteX4099" fmla="*/ 387409 w 506956"/>
              <a:gd name="connsiteY4099" fmla="*/ 430514 h 506956"/>
              <a:gd name="connsiteX4100" fmla="*/ 391571 w 506956"/>
              <a:gd name="connsiteY4100" fmla="*/ 430514 h 506956"/>
              <a:gd name="connsiteX4101" fmla="*/ 395379 w 506956"/>
              <a:gd name="connsiteY4101" fmla="*/ 436499 h 506956"/>
              <a:gd name="connsiteX4102" fmla="*/ 399187 w 506956"/>
              <a:gd name="connsiteY4102" fmla="*/ 430514 h 506956"/>
              <a:gd name="connsiteX4103" fmla="*/ 403348 w 506956"/>
              <a:gd name="connsiteY4103" fmla="*/ 430514 h 506956"/>
              <a:gd name="connsiteX4104" fmla="*/ 397446 w 506956"/>
              <a:gd name="connsiteY4104" fmla="*/ 439708 h 506956"/>
              <a:gd name="connsiteX4105" fmla="*/ 403756 w 506956"/>
              <a:gd name="connsiteY4105" fmla="*/ 449555 h 506956"/>
              <a:gd name="connsiteX4106" fmla="*/ 399595 w 506956"/>
              <a:gd name="connsiteY4106" fmla="*/ 449555 h 506956"/>
              <a:gd name="connsiteX4107" fmla="*/ 395379 w 506956"/>
              <a:gd name="connsiteY4107" fmla="*/ 442863 h 506956"/>
              <a:gd name="connsiteX4108" fmla="*/ 421179 w 506956"/>
              <a:gd name="connsiteY4108" fmla="*/ 442863 h 506956"/>
              <a:gd name="connsiteX4109" fmla="*/ 416963 w 506956"/>
              <a:gd name="connsiteY4109" fmla="*/ 449555 h 506956"/>
              <a:gd name="connsiteX4110" fmla="*/ 412801 w 506956"/>
              <a:gd name="connsiteY4110" fmla="*/ 449555 h 506956"/>
              <a:gd name="connsiteX4111" fmla="*/ 419112 w 506956"/>
              <a:gd name="connsiteY4111" fmla="*/ 439708 h 506956"/>
              <a:gd name="connsiteX4112" fmla="*/ 413209 w 506956"/>
              <a:gd name="connsiteY4112" fmla="*/ 430514 h 506956"/>
              <a:gd name="connsiteX4113" fmla="*/ 417371 w 506956"/>
              <a:gd name="connsiteY4113" fmla="*/ 430514 h 506956"/>
              <a:gd name="connsiteX4114" fmla="*/ 421179 w 506956"/>
              <a:gd name="connsiteY4114" fmla="*/ 436499 h 506956"/>
              <a:gd name="connsiteX4115" fmla="*/ 424987 w 506956"/>
              <a:gd name="connsiteY4115" fmla="*/ 430514 h 506956"/>
              <a:gd name="connsiteX4116" fmla="*/ 429149 w 506956"/>
              <a:gd name="connsiteY4116" fmla="*/ 430514 h 506956"/>
              <a:gd name="connsiteX4117" fmla="*/ 423246 w 506956"/>
              <a:gd name="connsiteY4117" fmla="*/ 439708 h 506956"/>
              <a:gd name="connsiteX4118" fmla="*/ 429557 w 506956"/>
              <a:gd name="connsiteY4118" fmla="*/ 449555 h 506956"/>
              <a:gd name="connsiteX4119" fmla="*/ 425395 w 506956"/>
              <a:gd name="connsiteY4119" fmla="*/ 449555 h 506956"/>
              <a:gd name="connsiteX4120" fmla="*/ 421179 w 506956"/>
              <a:gd name="connsiteY4120" fmla="*/ 442863 h 506956"/>
              <a:gd name="connsiteX4121" fmla="*/ 446979 w 506956"/>
              <a:gd name="connsiteY4121" fmla="*/ 442863 h 506956"/>
              <a:gd name="connsiteX4122" fmla="*/ 442763 w 506956"/>
              <a:gd name="connsiteY4122" fmla="*/ 449555 h 506956"/>
              <a:gd name="connsiteX4123" fmla="*/ 438601 w 506956"/>
              <a:gd name="connsiteY4123" fmla="*/ 449555 h 506956"/>
              <a:gd name="connsiteX4124" fmla="*/ 444912 w 506956"/>
              <a:gd name="connsiteY4124" fmla="*/ 439708 h 506956"/>
              <a:gd name="connsiteX4125" fmla="*/ 439009 w 506956"/>
              <a:gd name="connsiteY4125" fmla="*/ 430514 h 506956"/>
              <a:gd name="connsiteX4126" fmla="*/ 443171 w 506956"/>
              <a:gd name="connsiteY4126" fmla="*/ 430514 h 506956"/>
              <a:gd name="connsiteX4127" fmla="*/ 446979 w 506956"/>
              <a:gd name="connsiteY4127" fmla="*/ 436499 h 506956"/>
              <a:gd name="connsiteX4128" fmla="*/ 450787 w 506956"/>
              <a:gd name="connsiteY4128" fmla="*/ 430514 h 506956"/>
              <a:gd name="connsiteX4129" fmla="*/ 454949 w 506956"/>
              <a:gd name="connsiteY4129" fmla="*/ 430514 h 506956"/>
              <a:gd name="connsiteX4130" fmla="*/ 449046 w 506956"/>
              <a:gd name="connsiteY4130" fmla="*/ 439708 h 506956"/>
              <a:gd name="connsiteX4131" fmla="*/ 455357 w 506956"/>
              <a:gd name="connsiteY4131" fmla="*/ 449555 h 506956"/>
              <a:gd name="connsiteX4132" fmla="*/ 451195 w 506956"/>
              <a:gd name="connsiteY4132" fmla="*/ 449555 h 506956"/>
              <a:gd name="connsiteX4133" fmla="*/ 446979 w 506956"/>
              <a:gd name="connsiteY4133" fmla="*/ 442863 h 506956"/>
              <a:gd name="connsiteX4134" fmla="*/ 472779 w 506956"/>
              <a:gd name="connsiteY4134" fmla="*/ 442863 h 506956"/>
              <a:gd name="connsiteX4135" fmla="*/ 468563 w 506956"/>
              <a:gd name="connsiteY4135" fmla="*/ 449555 h 506956"/>
              <a:gd name="connsiteX4136" fmla="*/ 464401 w 506956"/>
              <a:gd name="connsiteY4136" fmla="*/ 449555 h 506956"/>
              <a:gd name="connsiteX4137" fmla="*/ 470712 w 506956"/>
              <a:gd name="connsiteY4137" fmla="*/ 439708 h 506956"/>
              <a:gd name="connsiteX4138" fmla="*/ 464809 w 506956"/>
              <a:gd name="connsiteY4138" fmla="*/ 430514 h 506956"/>
              <a:gd name="connsiteX4139" fmla="*/ 468971 w 506956"/>
              <a:gd name="connsiteY4139" fmla="*/ 430514 h 506956"/>
              <a:gd name="connsiteX4140" fmla="*/ 472779 w 506956"/>
              <a:gd name="connsiteY4140" fmla="*/ 436499 h 506956"/>
              <a:gd name="connsiteX4141" fmla="*/ 476587 w 506956"/>
              <a:gd name="connsiteY4141" fmla="*/ 430514 h 506956"/>
              <a:gd name="connsiteX4142" fmla="*/ 480749 w 506956"/>
              <a:gd name="connsiteY4142" fmla="*/ 430514 h 506956"/>
              <a:gd name="connsiteX4143" fmla="*/ 474846 w 506956"/>
              <a:gd name="connsiteY4143" fmla="*/ 439708 h 506956"/>
              <a:gd name="connsiteX4144" fmla="*/ 481157 w 506956"/>
              <a:gd name="connsiteY4144" fmla="*/ 449555 h 506956"/>
              <a:gd name="connsiteX4145" fmla="*/ 476995 w 506956"/>
              <a:gd name="connsiteY4145" fmla="*/ 449555 h 506956"/>
              <a:gd name="connsiteX4146" fmla="*/ 472779 w 506956"/>
              <a:gd name="connsiteY4146" fmla="*/ 442863 h 506956"/>
              <a:gd name="connsiteX4147" fmla="*/ 498579 w 506956"/>
              <a:gd name="connsiteY4147" fmla="*/ 442863 h 506956"/>
              <a:gd name="connsiteX4148" fmla="*/ 494363 w 506956"/>
              <a:gd name="connsiteY4148" fmla="*/ 449555 h 506956"/>
              <a:gd name="connsiteX4149" fmla="*/ 490201 w 506956"/>
              <a:gd name="connsiteY4149" fmla="*/ 449555 h 506956"/>
              <a:gd name="connsiteX4150" fmla="*/ 496512 w 506956"/>
              <a:gd name="connsiteY4150" fmla="*/ 439708 h 506956"/>
              <a:gd name="connsiteX4151" fmla="*/ 490609 w 506956"/>
              <a:gd name="connsiteY4151" fmla="*/ 430514 h 506956"/>
              <a:gd name="connsiteX4152" fmla="*/ 494771 w 506956"/>
              <a:gd name="connsiteY4152" fmla="*/ 430514 h 506956"/>
              <a:gd name="connsiteX4153" fmla="*/ 498579 w 506956"/>
              <a:gd name="connsiteY4153" fmla="*/ 436499 h 506956"/>
              <a:gd name="connsiteX4154" fmla="*/ 502387 w 506956"/>
              <a:gd name="connsiteY4154" fmla="*/ 430514 h 506956"/>
              <a:gd name="connsiteX4155" fmla="*/ 506549 w 506956"/>
              <a:gd name="connsiteY4155" fmla="*/ 430514 h 506956"/>
              <a:gd name="connsiteX4156" fmla="*/ 500646 w 506956"/>
              <a:gd name="connsiteY4156" fmla="*/ 439708 h 506956"/>
              <a:gd name="connsiteX4157" fmla="*/ 506957 w 506956"/>
              <a:gd name="connsiteY4157" fmla="*/ 449555 h 506956"/>
              <a:gd name="connsiteX4158" fmla="*/ 502795 w 506956"/>
              <a:gd name="connsiteY4158" fmla="*/ 449555 h 506956"/>
              <a:gd name="connsiteX4159" fmla="*/ 498579 w 506956"/>
              <a:gd name="connsiteY4159" fmla="*/ 442863 h 506956"/>
              <a:gd name="connsiteX4160" fmla="*/ 8378 w 506956"/>
              <a:gd name="connsiteY4160" fmla="*/ 471565 h 506956"/>
              <a:gd name="connsiteX4161" fmla="*/ 4162 w 506956"/>
              <a:gd name="connsiteY4161" fmla="*/ 478256 h 506956"/>
              <a:gd name="connsiteX4162" fmla="*/ 0 w 506956"/>
              <a:gd name="connsiteY4162" fmla="*/ 478256 h 506956"/>
              <a:gd name="connsiteX4163" fmla="*/ 6310 w 506956"/>
              <a:gd name="connsiteY4163" fmla="*/ 468409 h 506956"/>
              <a:gd name="connsiteX4164" fmla="*/ 408 w 506956"/>
              <a:gd name="connsiteY4164" fmla="*/ 459215 h 506956"/>
              <a:gd name="connsiteX4165" fmla="*/ 4570 w 506956"/>
              <a:gd name="connsiteY4165" fmla="*/ 459215 h 506956"/>
              <a:gd name="connsiteX4166" fmla="*/ 8378 w 506956"/>
              <a:gd name="connsiteY4166" fmla="*/ 465200 h 506956"/>
              <a:gd name="connsiteX4167" fmla="*/ 12186 w 506956"/>
              <a:gd name="connsiteY4167" fmla="*/ 459215 h 506956"/>
              <a:gd name="connsiteX4168" fmla="*/ 16347 w 506956"/>
              <a:gd name="connsiteY4168" fmla="*/ 459215 h 506956"/>
              <a:gd name="connsiteX4169" fmla="*/ 10445 w 506956"/>
              <a:gd name="connsiteY4169" fmla="*/ 468409 h 506956"/>
              <a:gd name="connsiteX4170" fmla="*/ 16755 w 506956"/>
              <a:gd name="connsiteY4170" fmla="*/ 478256 h 506956"/>
              <a:gd name="connsiteX4171" fmla="*/ 12594 w 506956"/>
              <a:gd name="connsiteY4171" fmla="*/ 478256 h 506956"/>
              <a:gd name="connsiteX4172" fmla="*/ 8378 w 506956"/>
              <a:gd name="connsiteY4172" fmla="*/ 471565 h 506956"/>
              <a:gd name="connsiteX4173" fmla="*/ 34178 w 506956"/>
              <a:gd name="connsiteY4173" fmla="*/ 471565 h 506956"/>
              <a:gd name="connsiteX4174" fmla="*/ 29962 w 506956"/>
              <a:gd name="connsiteY4174" fmla="*/ 478256 h 506956"/>
              <a:gd name="connsiteX4175" fmla="*/ 25800 w 506956"/>
              <a:gd name="connsiteY4175" fmla="*/ 478256 h 506956"/>
              <a:gd name="connsiteX4176" fmla="*/ 32110 w 506956"/>
              <a:gd name="connsiteY4176" fmla="*/ 468409 h 506956"/>
              <a:gd name="connsiteX4177" fmla="*/ 26208 w 506956"/>
              <a:gd name="connsiteY4177" fmla="*/ 459215 h 506956"/>
              <a:gd name="connsiteX4178" fmla="*/ 30370 w 506956"/>
              <a:gd name="connsiteY4178" fmla="*/ 459215 h 506956"/>
              <a:gd name="connsiteX4179" fmla="*/ 34178 w 506956"/>
              <a:gd name="connsiteY4179" fmla="*/ 465200 h 506956"/>
              <a:gd name="connsiteX4180" fmla="*/ 37986 w 506956"/>
              <a:gd name="connsiteY4180" fmla="*/ 459215 h 506956"/>
              <a:gd name="connsiteX4181" fmla="*/ 42147 w 506956"/>
              <a:gd name="connsiteY4181" fmla="*/ 459215 h 506956"/>
              <a:gd name="connsiteX4182" fmla="*/ 36245 w 506956"/>
              <a:gd name="connsiteY4182" fmla="*/ 468409 h 506956"/>
              <a:gd name="connsiteX4183" fmla="*/ 42555 w 506956"/>
              <a:gd name="connsiteY4183" fmla="*/ 478256 h 506956"/>
              <a:gd name="connsiteX4184" fmla="*/ 38394 w 506956"/>
              <a:gd name="connsiteY4184" fmla="*/ 478256 h 506956"/>
              <a:gd name="connsiteX4185" fmla="*/ 34178 w 506956"/>
              <a:gd name="connsiteY4185" fmla="*/ 471565 h 506956"/>
              <a:gd name="connsiteX4186" fmla="*/ 59978 w 506956"/>
              <a:gd name="connsiteY4186" fmla="*/ 471565 h 506956"/>
              <a:gd name="connsiteX4187" fmla="*/ 55762 w 506956"/>
              <a:gd name="connsiteY4187" fmla="*/ 478256 h 506956"/>
              <a:gd name="connsiteX4188" fmla="*/ 51600 w 506956"/>
              <a:gd name="connsiteY4188" fmla="*/ 478256 h 506956"/>
              <a:gd name="connsiteX4189" fmla="*/ 57911 w 506956"/>
              <a:gd name="connsiteY4189" fmla="*/ 468409 h 506956"/>
              <a:gd name="connsiteX4190" fmla="*/ 52008 w 506956"/>
              <a:gd name="connsiteY4190" fmla="*/ 459215 h 506956"/>
              <a:gd name="connsiteX4191" fmla="*/ 56170 w 506956"/>
              <a:gd name="connsiteY4191" fmla="*/ 459215 h 506956"/>
              <a:gd name="connsiteX4192" fmla="*/ 59978 w 506956"/>
              <a:gd name="connsiteY4192" fmla="*/ 465200 h 506956"/>
              <a:gd name="connsiteX4193" fmla="*/ 63786 w 506956"/>
              <a:gd name="connsiteY4193" fmla="*/ 459215 h 506956"/>
              <a:gd name="connsiteX4194" fmla="*/ 67948 w 506956"/>
              <a:gd name="connsiteY4194" fmla="*/ 459215 h 506956"/>
              <a:gd name="connsiteX4195" fmla="*/ 62045 w 506956"/>
              <a:gd name="connsiteY4195" fmla="*/ 468409 h 506956"/>
              <a:gd name="connsiteX4196" fmla="*/ 68356 w 506956"/>
              <a:gd name="connsiteY4196" fmla="*/ 478256 h 506956"/>
              <a:gd name="connsiteX4197" fmla="*/ 64194 w 506956"/>
              <a:gd name="connsiteY4197" fmla="*/ 478256 h 506956"/>
              <a:gd name="connsiteX4198" fmla="*/ 59978 w 506956"/>
              <a:gd name="connsiteY4198" fmla="*/ 471565 h 506956"/>
              <a:gd name="connsiteX4199" fmla="*/ 85778 w 506956"/>
              <a:gd name="connsiteY4199" fmla="*/ 471565 h 506956"/>
              <a:gd name="connsiteX4200" fmla="*/ 81562 w 506956"/>
              <a:gd name="connsiteY4200" fmla="*/ 478256 h 506956"/>
              <a:gd name="connsiteX4201" fmla="*/ 77400 w 506956"/>
              <a:gd name="connsiteY4201" fmla="*/ 478256 h 506956"/>
              <a:gd name="connsiteX4202" fmla="*/ 83711 w 506956"/>
              <a:gd name="connsiteY4202" fmla="*/ 468409 h 506956"/>
              <a:gd name="connsiteX4203" fmla="*/ 77808 w 506956"/>
              <a:gd name="connsiteY4203" fmla="*/ 459215 h 506956"/>
              <a:gd name="connsiteX4204" fmla="*/ 81970 w 506956"/>
              <a:gd name="connsiteY4204" fmla="*/ 459215 h 506956"/>
              <a:gd name="connsiteX4205" fmla="*/ 85778 w 506956"/>
              <a:gd name="connsiteY4205" fmla="*/ 465200 h 506956"/>
              <a:gd name="connsiteX4206" fmla="*/ 89586 w 506956"/>
              <a:gd name="connsiteY4206" fmla="*/ 459215 h 506956"/>
              <a:gd name="connsiteX4207" fmla="*/ 93748 w 506956"/>
              <a:gd name="connsiteY4207" fmla="*/ 459215 h 506956"/>
              <a:gd name="connsiteX4208" fmla="*/ 87845 w 506956"/>
              <a:gd name="connsiteY4208" fmla="*/ 468409 h 506956"/>
              <a:gd name="connsiteX4209" fmla="*/ 94156 w 506956"/>
              <a:gd name="connsiteY4209" fmla="*/ 478256 h 506956"/>
              <a:gd name="connsiteX4210" fmla="*/ 89994 w 506956"/>
              <a:gd name="connsiteY4210" fmla="*/ 478256 h 506956"/>
              <a:gd name="connsiteX4211" fmla="*/ 85778 w 506956"/>
              <a:gd name="connsiteY4211" fmla="*/ 471565 h 506956"/>
              <a:gd name="connsiteX4212" fmla="*/ 111578 w 506956"/>
              <a:gd name="connsiteY4212" fmla="*/ 471565 h 506956"/>
              <a:gd name="connsiteX4213" fmla="*/ 107362 w 506956"/>
              <a:gd name="connsiteY4213" fmla="*/ 478256 h 506956"/>
              <a:gd name="connsiteX4214" fmla="*/ 103200 w 506956"/>
              <a:gd name="connsiteY4214" fmla="*/ 478256 h 506956"/>
              <a:gd name="connsiteX4215" fmla="*/ 109511 w 506956"/>
              <a:gd name="connsiteY4215" fmla="*/ 468409 h 506956"/>
              <a:gd name="connsiteX4216" fmla="*/ 103608 w 506956"/>
              <a:gd name="connsiteY4216" fmla="*/ 459215 h 506956"/>
              <a:gd name="connsiteX4217" fmla="*/ 107770 w 506956"/>
              <a:gd name="connsiteY4217" fmla="*/ 459215 h 506956"/>
              <a:gd name="connsiteX4218" fmla="*/ 111578 w 506956"/>
              <a:gd name="connsiteY4218" fmla="*/ 465200 h 506956"/>
              <a:gd name="connsiteX4219" fmla="*/ 115386 w 506956"/>
              <a:gd name="connsiteY4219" fmla="*/ 459215 h 506956"/>
              <a:gd name="connsiteX4220" fmla="*/ 119548 w 506956"/>
              <a:gd name="connsiteY4220" fmla="*/ 459215 h 506956"/>
              <a:gd name="connsiteX4221" fmla="*/ 113645 w 506956"/>
              <a:gd name="connsiteY4221" fmla="*/ 468409 h 506956"/>
              <a:gd name="connsiteX4222" fmla="*/ 119956 w 506956"/>
              <a:gd name="connsiteY4222" fmla="*/ 478256 h 506956"/>
              <a:gd name="connsiteX4223" fmla="*/ 115794 w 506956"/>
              <a:gd name="connsiteY4223" fmla="*/ 478256 h 506956"/>
              <a:gd name="connsiteX4224" fmla="*/ 111578 w 506956"/>
              <a:gd name="connsiteY4224" fmla="*/ 471565 h 506956"/>
              <a:gd name="connsiteX4225" fmla="*/ 137378 w 506956"/>
              <a:gd name="connsiteY4225" fmla="*/ 471565 h 506956"/>
              <a:gd name="connsiteX4226" fmla="*/ 133162 w 506956"/>
              <a:gd name="connsiteY4226" fmla="*/ 478256 h 506956"/>
              <a:gd name="connsiteX4227" fmla="*/ 129000 w 506956"/>
              <a:gd name="connsiteY4227" fmla="*/ 478256 h 506956"/>
              <a:gd name="connsiteX4228" fmla="*/ 135311 w 506956"/>
              <a:gd name="connsiteY4228" fmla="*/ 468409 h 506956"/>
              <a:gd name="connsiteX4229" fmla="*/ 129408 w 506956"/>
              <a:gd name="connsiteY4229" fmla="*/ 459215 h 506956"/>
              <a:gd name="connsiteX4230" fmla="*/ 133570 w 506956"/>
              <a:gd name="connsiteY4230" fmla="*/ 459215 h 506956"/>
              <a:gd name="connsiteX4231" fmla="*/ 137378 w 506956"/>
              <a:gd name="connsiteY4231" fmla="*/ 465200 h 506956"/>
              <a:gd name="connsiteX4232" fmla="*/ 141186 w 506956"/>
              <a:gd name="connsiteY4232" fmla="*/ 459215 h 506956"/>
              <a:gd name="connsiteX4233" fmla="*/ 145348 w 506956"/>
              <a:gd name="connsiteY4233" fmla="*/ 459215 h 506956"/>
              <a:gd name="connsiteX4234" fmla="*/ 139445 w 506956"/>
              <a:gd name="connsiteY4234" fmla="*/ 468409 h 506956"/>
              <a:gd name="connsiteX4235" fmla="*/ 145756 w 506956"/>
              <a:gd name="connsiteY4235" fmla="*/ 478256 h 506956"/>
              <a:gd name="connsiteX4236" fmla="*/ 141594 w 506956"/>
              <a:gd name="connsiteY4236" fmla="*/ 478256 h 506956"/>
              <a:gd name="connsiteX4237" fmla="*/ 137378 w 506956"/>
              <a:gd name="connsiteY4237" fmla="*/ 471565 h 506956"/>
              <a:gd name="connsiteX4238" fmla="*/ 163178 w 506956"/>
              <a:gd name="connsiteY4238" fmla="*/ 471565 h 506956"/>
              <a:gd name="connsiteX4239" fmla="*/ 158962 w 506956"/>
              <a:gd name="connsiteY4239" fmla="*/ 478256 h 506956"/>
              <a:gd name="connsiteX4240" fmla="*/ 154800 w 506956"/>
              <a:gd name="connsiteY4240" fmla="*/ 478256 h 506956"/>
              <a:gd name="connsiteX4241" fmla="*/ 161111 w 506956"/>
              <a:gd name="connsiteY4241" fmla="*/ 468409 h 506956"/>
              <a:gd name="connsiteX4242" fmla="*/ 155208 w 506956"/>
              <a:gd name="connsiteY4242" fmla="*/ 459215 h 506956"/>
              <a:gd name="connsiteX4243" fmla="*/ 159370 w 506956"/>
              <a:gd name="connsiteY4243" fmla="*/ 459215 h 506956"/>
              <a:gd name="connsiteX4244" fmla="*/ 163178 w 506956"/>
              <a:gd name="connsiteY4244" fmla="*/ 465200 h 506956"/>
              <a:gd name="connsiteX4245" fmla="*/ 166986 w 506956"/>
              <a:gd name="connsiteY4245" fmla="*/ 459215 h 506956"/>
              <a:gd name="connsiteX4246" fmla="*/ 171148 w 506956"/>
              <a:gd name="connsiteY4246" fmla="*/ 459215 h 506956"/>
              <a:gd name="connsiteX4247" fmla="*/ 165245 w 506956"/>
              <a:gd name="connsiteY4247" fmla="*/ 468409 h 506956"/>
              <a:gd name="connsiteX4248" fmla="*/ 171556 w 506956"/>
              <a:gd name="connsiteY4248" fmla="*/ 478256 h 506956"/>
              <a:gd name="connsiteX4249" fmla="*/ 167394 w 506956"/>
              <a:gd name="connsiteY4249" fmla="*/ 478256 h 506956"/>
              <a:gd name="connsiteX4250" fmla="*/ 163178 w 506956"/>
              <a:gd name="connsiteY4250" fmla="*/ 471565 h 506956"/>
              <a:gd name="connsiteX4251" fmla="*/ 188978 w 506956"/>
              <a:gd name="connsiteY4251" fmla="*/ 471565 h 506956"/>
              <a:gd name="connsiteX4252" fmla="*/ 184762 w 506956"/>
              <a:gd name="connsiteY4252" fmla="*/ 478256 h 506956"/>
              <a:gd name="connsiteX4253" fmla="*/ 180601 w 506956"/>
              <a:gd name="connsiteY4253" fmla="*/ 478256 h 506956"/>
              <a:gd name="connsiteX4254" fmla="*/ 186911 w 506956"/>
              <a:gd name="connsiteY4254" fmla="*/ 468409 h 506956"/>
              <a:gd name="connsiteX4255" fmla="*/ 181009 w 506956"/>
              <a:gd name="connsiteY4255" fmla="*/ 459215 h 506956"/>
              <a:gd name="connsiteX4256" fmla="*/ 185170 w 506956"/>
              <a:gd name="connsiteY4256" fmla="*/ 459215 h 506956"/>
              <a:gd name="connsiteX4257" fmla="*/ 188978 w 506956"/>
              <a:gd name="connsiteY4257" fmla="*/ 465200 h 506956"/>
              <a:gd name="connsiteX4258" fmla="*/ 192786 w 506956"/>
              <a:gd name="connsiteY4258" fmla="*/ 459215 h 506956"/>
              <a:gd name="connsiteX4259" fmla="*/ 196948 w 506956"/>
              <a:gd name="connsiteY4259" fmla="*/ 459215 h 506956"/>
              <a:gd name="connsiteX4260" fmla="*/ 191045 w 506956"/>
              <a:gd name="connsiteY4260" fmla="*/ 468409 h 506956"/>
              <a:gd name="connsiteX4261" fmla="*/ 197356 w 506956"/>
              <a:gd name="connsiteY4261" fmla="*/ 478256 h 506956"/>
              <a:gd name="connsiteX4262" fmla="*/ 193194 w 506956"/>
              <a:gd name="connsiteY4262" fmla="*/ 478256 h 506956"/>
              <a:gd name="connsiteX4263" fmla="*/ 188978 w 506956"/>
              <a:gd name="connsiteY4263" fmla="*/ 471565 h 506956"/>
              <a:gd name="connsiteX4264" fmla="*/ 214778 w 506956"/>
              <a:gd name="connsiteY4264" fmla="*/ 471565 h 506956"/>
              <a:gd name="connsiteX4265" fmla="*/ 210562 w 506956"/>
              <a:gd name="connsiteY4265" fmla="*/ 478256 h 506956"/>
              <a:gd name="connsiteX4266" fmla="*/ 206401 w 506956"/>
              <a:gd name="connsiteY4266" fmla="*/ 478256 h 506956"/>
              <a:gd name="connsiteX4267" fmla="*/ 212711 w 506956"/>
              <a:gd name="connsiteY4267" fmla="*/ 468409 h 506956"/>
              <a:gd name="connsiteX4268" fmla="*/ 206809 w 506956"/>
              <a:gd name="connsiteY4268" fmla="*/ 459215 h 506956"/>
              <a:gd name="connsiteX4269" fmla="*/ 210970 w 506956"/>
              <a:gd name="connsiteY4269" fmla="*/ 459215 h 506956"/>
              <a:gd name="connsiteX4270" fmla="*/ 214778 w 506956"/>
              <a:gd name="connsiteY4270" fmla="*/ 465200 h 506956"/>
              <a:gd name="connsiteX4271" fmla="*/ 218586 w 506956"/>
              <a:gd name="connsiteY4271" fmla="*/ 459215 h 506956"/>
              <a:gd name="connsiteX4272" fmla="*/ 222748 w 506956"/>
              <a:gd name="connsiteY4272" fmla="*/ 459215 h 506956"/>
              <a:gd name="connsiteX4273" fmla="*/ 216846 w 506956"/>
              <a:gd name="connsiteY4273" fmla="*/ 468409 h 506956"/>
              <a:gd name="connsiteX4274" fmla="*/ 223156 w 506956"/>
              <a:gd name="connsiteY4274" fmla="*/ 478256 h 506956"/>
              <a:gd name="connsiteX4275" fmla="*/ 218994 w 506956"/>
              <a:gd name="connsiteY4275" fmla="*/ 478256 h 506956"/>
              <a:gd name="connsiteX4276" fmla="*/ 214778 w 506956"/>
              <a:gd name="connsiteY4276" fmla="*/ 471565 h 506956"/>
              <a:gd name="connsiteX4277" fmla="*/ 240578 w 506956"/>
              <a:gd name="connsiteY4277" fmla="*/ 471565 h 506956"/>
              <a:gd name="connsiteX4278" fmla="*/ 236362 w 506956"/>
              <a:gd name="connsiteY4278" fmla="*/ 478256 h 506956"/>
              <a:gd name="connsiteX4279" fmla="*/ 232201 w 506956"/>
              <a:gd name="connsiteY4279" fmla="*/ 478256 h 506956"/>
              <a:gd name="connsiteX4280" fmla="*/ 238511 w 506956"/>
              <a:gd name="connsiteY4280" fmla="*/ 468409 h 506956"/>
              <a:gd name="connsiteX4281" fmla="*/ 232609 w 506956"/>
              <a:gd name="connsiteY4281" fmla="*/ 459215 h 506956"/>
              <a:gd name="connsiteX4282" fmla="*/ 236770 w 506956"/>
              <a:gd name="connsiteY4282" fmla="*/ 459215 h 506956"/>
              <a:gd name="connsiteX4283" fmla="*/ 240578 w 506956"/>
              <a:gd name="connsiteY4283" fmla="*/ 465200 h 506956"/>
              <a:gd name="connsiteX4284" fmla="*/ 244386 w 506956"/>
              <a:gd name="connsiteY4284" fmla="*/ 459215 h 506956"/>
              <a:gd name="connsiteX4285" fmla="*/ 248548 w 506956"/>
              <a:gd name="connsiteY4285" fmla="*/ 459215 h 506956"/>
              <a:gd name="connsiteX4286" fmla="*/ 242646 w 506956"/>
              <a:gd name="connsiteY4286" fmla="*/ 468409 h 506956"/>
              <a:gd name="connsiteX4287" fmla="*/ 248956 w 506956"/>
              <a:gd name="connsiteY4287" fmla="*/ 478256 h 506956"/>
              <a:gd name="connsiteX4288" fmla="*/ 244794 w 506956"/>
              <a:gd name="connsiteY4288" fmla="*/ 478256 h 506956"/>
              <a:gd name="connsiteX4289" fmla="*/ 240578 w 506956"/>
              <a:gd name="connsiteY4289" fmla="*/ 471565 h 506956"/>
              <a:gd name="connsiteX4290" fmla="*/ 266378 w 506956"/>
              <a:gd name="connsiteY4290" fmla="*/ 471565 h 506956"/>
              <a:gd name="connsiteX4291" fmla="*/ 262162 w 506956"/>
              <a:gd name="connsiteY4291" fmla="*/ 478256 h 506956"/>
              <a:gd name="connsiteX4292" fmla="*/ 258001 w 506956"/>
              <a:gd name="connsiteY4292" fmla="*/ 478256 h 506956"/>
              <a:gd name="connsiteX4293" fmla="*/ 264311 w 506956"/>
              <a:gd name="connsiteY4293" fmla="*/ 468409 h 506956"/>
              <a:gd name="connsiteX4294" fmla="*/ 258409 w 506956"/>
              <a:gd name="connsiteY4294" fmla="*/ 459215 h 506956"/>
              <a:gd name="connsiteX4295" fmla="*/ 262570 w 506956"/>
              <a:gd name="connsiteY4295" fmla="*/ 459215 h 506956"/>
              <a:gd name="connsiteX4296" fmla="*/ 266378 w 506956"/>
              <a:gd name="connsiteY4296" fmla="*/ 465200 h 506956"/>
              <a:gd name="connsiteX4297" fmla="*/ 270187 w 506956"/>
              <a:gd name="connsiteY4297" fmla="*/ 459215 h 506956"/>
              <a:gd name="connsiteX4298" fmla="*/ 274348 w 506956"/>
              <a:gd name="connsiteY4298" fmla="*/ 459215 h 506956"/>
              <a:gd name="connsiteX4299" fmla="*/ 268446 w 506956"/>
              <a:gd name="connsiteY4299" fmla="*/ 468409 h 506956"/>
              <a:gd name="connsiteX4300" fmla="*/ 274756 w 506956"/>
              <a:gd name="connsiteY4300" fmla="*/ 478256 h 506956"/>
              <a:gd name="connsiteX4301" fmla="*/ 270595 w 506956"/>
              <a:gd name="connsiteY4301" fmla="*/ 478256 h 506956"/>
              <a:gd name="connsiteX4302" fmla="*/ 266378 w 506956"/>
              <a:gd name="connsiteY4302" fmla="*/ 471565 h 506956"/>
              <a:gd name="connsiteX4303" fmla="*/ 292179 w 506956"/>
              <a:gd name="connsiteY4303" fmla="*/ 471565 h 506956"/>
              <a:gd name="connsiteX4304" fmla="*/ 287962 w 506956"/>
              <a:gd name="connsiteY4304" fmla="*/ 478256 h 506956"/>
              <a:gd name="connsiteX4305" fmla="*/ 283801 w 506956"/>
              <a:gd name="connsiteY4305" fmla="*/ 478256 h 506956"/>
              <a:gd name="connsiteX4306" fmla="*/ 290111 w 506956"/>
              <a:gd name="connsiteY4306" fmla="*/ 468409 h 506956"/>
              <a:gd name="connsiteX4307" fmla="*/ 284209 w 506956"/>
              <a:gd name="connsiteY4307" fmla="*/ 459215 h 506956"/>
              <a:gd name="connsiteX4308" fmla="*/ 288370 w 506956"/>
              <a:gd name="connsiteY4308" fmla="*/ 459215 h 506956"/>
              <a:gd name="connsiteX4309" fmla="*/ 292179 w 506956"/>
              <a:gd name="connsiteY4309" fmla="*/ 465200 h 506956"/>
              <a:gd name="connsiteX4310" fmla="*/ 295987 w 506956"/>
              <a:gd name="connsiteY4310" fmla="*/ 459215 h 506956"/>
              <a:gd name="connsiteX4311" fmla="*/ 300148 w 506956"/>
              <a:gd name="connsiteY4311" fmla="*/ 459215 h 506956"/>
              <a:gd name="connsiteX4312" fmla="*/ 294246 w 506956"/>
              <a:gd name="connsiteY4312" fmla="*/ 468409 h 506956"/>
              <a:gd name="connsiteX4313" fmla="*/ 300556 w 506956"/>
              <a:gd name="connsiteY4313" fmla="*/ 478256 h 506956"/>
              <a:gd name="connsiteX4314" fmla="*/ 296395 w 506956"/>
              <a:gd name="connsiteY4314" fmla="*/ 478256 h 506956"/>
              <a:gd name="connsiteX4315" fmla="*/ 292179 w 506956"/>
              <a:gd name="connsiteY4315" fmla="*/ 471565 h 506956"/>
              <a:gd name="connsiteX4316" fmla="*/ 317979 w 506956"/>
              <a:gd name="connsiteY4316" fmla="*/ 471565 h 506956"/>
              <a:gd name="connsiteX4317" fmla="*/ 313762 w 506956"/>
              <a:gd name="connsiteY4317" fmla="*/ 478256 h 506956"/>
              <a:gd name="connsiteX4318" fmla="*/ 309601 w 506956"/>
              <a:gd name="connsiteY4318" fmla="*/ 478256 h 506956"/>
              <a:gd name="connsiteX4319" fmla="*/ 315911 w 506956"/>
              <a:gd name="connsiteY4319" fmla="*/ 468409 h 506956"/>
              <a:gd name="connsiteX4320" fmla="*/ 310009 w 506956"/>
              <a:gd name="connsiteY4320" fmla="*/ 459215 h 506956"/>
              <a:gd name="connsiteX4321" fmla="*/ 314170 w 506956"/>
              <a:gd name="connsiteY4321" fmla="*/ 459215 h 506956"/>
              <a:gd name="connsiteX4322" fmla="*/ 317979 w 506956"/>
              <a:gd name="connsiteY4322" fmla="*/ 465200 h 506956"/>
              <a:gd name="connsiteX4323" fmla="*/ 321787 w 506956"/>
              <a:gd name="connsiteY4323" fmla="*/ 459215 h 506956"/>
              <a:gd name="connsiteX4324" fmla="*/ 325948 w 506956"/>
              <a:gd name="connsiteY4324" fmla="*/ 459215 h 506956"/>
              <a:gd name="connsiteX4325" fmla="*/ 320046 w 506956"/>
              <a:gd name="connsiteY4325" fmla="*/ 468409 h 506956"/>
              <a:gd name="connsiteX4326" fmla="*/ 326356 w 506956"/>
              <a:gd name="connsiteY4326" fmla="*/ 478256 h 506956"/>
              <a:gd name="connsiteX4327" fmla="*/ 322195 w 506956"/>
              <a:gd name="connsiteY4327" fmla="*/ 478256 h 506956"/>
              <a:gd name="connsiteX4328" fmla="*/ 317979 w 506956"/>
              <a:gd name="connsiteY4328" fmla="*/ 471565 h 506956"/>
              <a:gd name="connsiteX4329" fmla="*/ 343779 w 506956"/>
              <a:gd name="connsiteY4329" fmla="*/ 471565 h 506956"/>
              <a:gd name="connsiteX4330" fmla="*/ 339563 w 506956"/>
              <a:gd name="connsiteY4330" fmla="*/ 478256 h 506956"/>
              <a:gd name="connsiteX4331" fmla="*/ 335401 w 506956"/>
              <a:gd name="connsiteY4331" fmla="*/ 478256 h 506956"/>
              <a:gd name="connsiteX4332" fmla="*/ 341711 w 506956"/>
              <a:gd name="connsiteY4332" fmla="*/ 468409 h 506956"/>
              <a:gd name="connsiteX4333" fmla="*/ 335809 w 506956"/>
              <a:gd name="connsiteY4333" fmla="*/ 459215 h 506956"/>
              <a:gd name="connsiteX4334" fmla="*/ 339971 w 506956"/>
              <a:gd name="connsiteY4334" fmla="*/ 459215 h 506956"/>
              <a:gd name="connsiteX4335" fmla="*/ 343779 w 506956"/>
              <a:gd name="connsiteY4335" fmla="*/ 465200 h 506956"/>
              <a:gd name="connsiteX4336" fmla="*/ 347587 w 506956"/>
              <a:gd name="connsiteY4336" fmla="*/ 459215 h 506956"/>
              <a:gd name="connsiteX4337" fmla="*/ 351748 w 506956"/>
              <a:gd name="connsiteY4337" fmla="*/ 459215 h 506956"/>
              <a:gd name="connsiteX4338" fmla="*/ 345846 w 506956"/>
              <a:gd name="connsiteY4338" fmla="*/ 468409 h 506956"/>
              <a:gd name="connsiteX4339" fmla="*/ 352156 w 506956"/>
              <a:gd name="connsiteY4339" fmla="*/ 478256 h 506956"/>
              <a:gd name="connsiteX4340" fmla="*/ 347995 w 506956"/>
              <a:gd name="connsiteY4340" fmla="*/ 478256 h 506956"/>
              <a:gd name="connsiteX4341" fmla="*/ 343779 w 506956"/>
              <a:gd name="connsiteY4341" fmla="*/ 471565 h 506956"/>
              <a:gd name="connsiteX4342" fmla="*/ 369579 w 506956"/>
              <a:gd name="connsiteY4342" fmla="*/ 471565 h 506956"/>
              <a:gd name="connsiteX4343" fmla="*/ 365363 w 506956"/>
              <a:gd name="connsiteY4343" fmla="*/ 478256 h 506956"/>
              <a:gd name="connsiteX4344" fmla="*/ 361201 w 506956"/>
              <a:gd name="connsiteY4344" fmla="*/ 478256 h 506956"/>
              <a:gd name="connsiteX4345" fmla="*/ 367511 w 506956"/>
              <a:gd name="connsiteY4345" fmla="*/ 468409 h 506956"/>
              <a:gd name="connsiteX4346" fmla="*/ 361609 w 506956"/>
              <a:gd name="connsiteY4346" fmla="*/ 459215 h 506956"/>
              <a:gd name="connsiteX4347" fmla="*/ 365771 w 506956"/>
              <a:gd name="connsiteY4347" fmla="*/ 459215 h 506956"/>
              <a:gd name="connsiteX4348" fmla="*/ 369579 w 506956"/>
              <a:gd name="connsiteY4348" fmla="*/ 465200 h 506956"/>
              <a:gd name="connsiteX4349" fmla="*/ 373387 w 506956"/>
              <a:gd name="connsiteY4349" fmla="*/ 459215 h 506956"/>
              <a:gd name="connsiteX4350" fmla="*/ 377548 w 506956"/>
              <a:gd name="connsiteY4350" fmla="*/ 459215 h 506956"/>
              <a:gd name="connsiteX4351" fmla="*/ 371646 w 506956"/>
              <a:gd name="connsiteY4351" fmla="*/ 468409 h 506956"/>
              <a:gd name="connsiteX4352" fmla="*/ 377956 w 506956"/>
              <a:gd name="connsiteY4352" fmla="*/ 478256 h 506956"/>
              <a:gd name="connsiteX4353" fmla="*/ 373795 w 506956"/>
              <a:gd name="connsiteY4353" fmla="*/ 478256 h 506956"/>
              <a:gd name="connsiteX4354" fmla="*/ 369579 w 506956"/>
              <a:gd name="connsiteY4354" fmla="*/ 471565 h 506956"/>
              <a:gd name="connsiteX4355" fmla="*/ 395379 w 506956"/>
              <a:gd name="connsiteY4355" fmla="*/ 471565 h 506956"/>
              <a:gd name="connsiteX4356" fmla="*/ 391163 w 506956"/>
              <a:gd name="connsiteY4356" fmla="*/ 478256 h 506956"/>
              <a:gd name="connsiteX4357" fmla="*/ 387001 w 506956"/>
              <a:gd name="connsiteY4357" fmla="*/ 478256 h 506956"/>
              <a:gd name="connsiteX4358" fmla="*/ 393312 w 506956"/>
              <a:gd name="connsiteY4358" fmla="*/ 468409 h 506956"/>
              <a:gd name="connsiteX4359" fmla="*/ 387409 w 506956"/>
              <a:gd name="connsiteY4359" fmla="*/ 459215 h 506956"/>
              <a:gd name="connsiteX4360" fmla="*/ 391571 w 506956"/>
              <a:gd name="connsiteY4360" fmla="*/ 459215 h 506956"/>
              <a:gd name="connsiteX4361" fmla="*/ 395379 w 506956"/>
              <a:gd name="connsiteY4361" fmla="*/ 465200 h 506956"/>
              <a:gd name="connsiteX4362" fmla="*/ 399187 w 506956"/>
              <a:gd name="connsiteY4362" fmla="*/ 459215 h 506956"/>
              <a:gd name="connsiteX4363" fmla="*/ 403348 w 506956"/>
              <a:gd name="connsiteY4363" fmla="*/ 459215 h 506956"/>
              <a:gd name="connsiteX4364" fmla="*/ 397446 w 506956"/>
              <a:gd name="connsiteY4364" fmla="*/ 468409 h 506956"/>
              <a:gd name="connsiteX4365" fmla="*/ 403756 w 506956"/>
              <a:gd name="connsiteY4365" fmla="*/ 478256 h 506956"/>
              <a:gd name="connsiteX4366" fmla="*/ 399595 w 506956"/>
              <a:gd name="connsiteY4366" fmla="*/ 478256 h 506956"/>
              <a:gd name="connsiteX4367" fmla="*/ 395379 w 506956"/>
              <a:gd name="connsiteY4367" fmla="*/ 471565 h 506956"/>
              <a:gd name="connsiteX4368" fmla="*/ 421179 w 506956"/>
              <a:gd name="connsiteY4368" fmla="*/ 471565 h 506956"/>
              <a:gd name="connsiteX4369" fmla="*/ 416963 w 506956"/>
              <a:gd name="connsiteY4369" fmla="*/ 478256 h 506956"/>
              <a:gd name="connsiteX4370" fmla="*/ 412801 w 506956"/>
              <a:gd name="connsiteY4370" fmla="*/ 478256 h 506956"/>
              <a:gd name="connsiteX4371" fmla="*/ 419112 w 506956"/>
              <a:gd name="connsiteY4371" fmla="*/ 468409 h 506956"/>
              <a:gd name="connsiteX4372" fmla="*/ 413209 w 506956"/>
              <a:gd name="connsiteY4372" fmla="*/ 459215 h 506956"/>
              <a:gd name="connsiteX4373" fmla="*/ 417371 w 506956"/>
              <a:gd name="connsiteY4373" fmla="*/ 459215 h 506956"/>
              <a:gd name="connsiteX4374" fmla="*/ 421179 w 506956"/>
              <a:gd name="connsiteY4374" fmla="*/ 465200 h 506956"/>
              <a:gd name="connsiteX4375" fmla="*/ 424987 w 506956"/>
              <a:gd name="connsiteY4375" fmla="*/ 459215 h 506956"/>
              <a:gd name="connsiteX4376" fmla="*/ 429149 w 506956"/>
              <a:gd name="connsiteY4376" fmla="*/ 459215 h 506956"/>
              <a:gd name="connsiteX4377" fmla="*/ 423246 w 506956"/>
              <a:gd name="connsiteY4377" fmla="*/ 468409 h 506956"/>
              <a:gd name="connsiteX4378" fmla="*/ 429557 w 506956"/>
              <a:gd name="connsiteY4378" fmla="*/ 478256 h 506956"/>
              <a:gd name="connsiteX4379" fmla="*/ 425395 w 506956"/>
              <a:gd name="connsiteY4379" fmla="*/ 478256 h 506956"/>
              <a:gd name="connsiteX4380" fmla="*/ 421179 w 506956"/>
              <a:gd name="connsiteY4380" fmla="*/ 471565 h 506956"/>
              <a:gd name="connsiteX4381" fmla="*/ 446979 w 506956"/>
              <a:gd name="connsiteY4381" fmla="*/ 471565 h 506956"/>
              <a:gd name="connsiteX4382" fmla="*/ 442763 w 506956"/>
              <a:gd name="connsiteY4382" fmla="*/ 478256 h 506956"/>
              <a:gd name="connsiteX4383" fmla="*/ 438601 w 506956"/>
              <a:gd name="connsiteY4383" fmla="*/ 478256 h 506956"/>
              <a:gd name="connsiteX4384" fmla="*/ 444912 w 506956"/>
              <a:gd name="connsiteY4384" fmla="*/ 468409 h 506956"/>
              <a:gd name="connsiteX4385" fmla="*/ 439009 w 506956"/>
              <a:gd name="connsiteY4385" fmla="*/ 459215 h 506956"/>
              <a:gd name="connsiteX4386" fmla="*/ 443171 w 506956"/>
              <a:gd name="connsiteY4386" fmla="*/ 459215 h 506956"/>
              <a:gd name="connsiteX4387" fmla="*/ 446979 w 506956"/>
              <a:gd name="connsiteY4387" fmla="*/ 465200 h 506956"/>
              <a:gd name="connsiteX4388" fmla="*/ 450787 w 506956"/>
              <a:gd name="connsiteY4388" fmla="*/ 459215 h 506956"/>
              <a:gd name="connsiteX4389" fmla="*/ 454949 w 506956"/>
              <a:gd name="connsiteY4389" fmla="*/ 459215 h 506956"/>
              <a:gd name="connsiteX4390" fmla="*/ 449046 w 506956"/>
              <a:gd name="connsiteY4390" fmla="*/ 468409 h 506956"/>
              <a:gd name="connsiteX4391" fmla="*/ 455357 w 506956"/>
              <a:gd name="connsiteY4391" fmla="*/ 478256 h 506956"/>
              <a:gd name="connsiteX4392" fmla="*/ 451195 w 506956"/>
              <a:gd name="connsiteY4392" fmla="*/ 478256 h 506956"/>
              <a:gd name="connsiteX4393" fmla="*/ 446979 w 506956"/>
              <a:gd name="connsiteY4393" fmla="*/ 471565 h 506956"/>
              <a:gd name="connsiteX4394" fmla="*/ 472779 w 506956"/>
              <a:gd name="connsiteY4394" fmla="*/ 471565 h 506956"/>
              <a:gd name="connsiteX4395" fmla="*/ 468563 w 506956"/>
              <a:gd name="connsiteY4395" fmla="*/ 478256 h 506956"/>
              <a:gd name="connsiteX4396" fmla="*/ 464401 w 506956"/>
              <a:gd name="connsiteY4396" fmla="*/ 478256 h 506956"/>
              <a:gd name="connsiteX4397" fmla="*/ 470712 w 506956"/>
              <a:gd name="connsiteY4397" fmla="*/ 468409 h 506956"/>
              <a:gd name="connsiteX4398" fmla="*/ 464809 w 506956"/>
              <a:gd name="connsiteY4398" fmla="*/ 459215 h 506956"/>
              <a:gd name="connsiteX4399" fmla="*/ 468971 w 506956"/>
              <a:gd name="connsiteY4399" fmla="*/ 459215 h 506956"/>
              <a:gd name="connsiteX4400" fmla="*/ 472779 w 506956"/>
              <a:gd name="connsiteY4400" fmla="*/ 465200 h 506956"/>
              <a:gd name="connsiteX4401" fmla="*/ 476587 w 506956"/>
              <a:gd name="connsiteY4401" fmla="*/ 459215 h 506956"/>
              <a:gd name="connsiteX4402" fmla="*/ 480749 w 506956"/>
              <a:gd name="connsiteY4402" fmla="*/ 459215 h 506956"/>
              <a:gd name="connsiteX4403" fmla="*/ 474846 w 506956"/>
              <a:gd name="connsiteY4403" fmla="*/ 468409 h 506956"/>
              <a:gd name="connsiteX4404" fmla="*/ 481157 w 506956"/>
              <a:gd name="connsiteY4404" fmla="*/ 478256 h 506956"/>
              <a:gd name="connsiteX4405" fmla="*/ 476995 w 506956"/>
              <a:gd name="connsiteY4405" fmla="*/ 478256 h 506956"/>
              <a:gd name="connsiteX4406" fmla="*/ 472779 w 506956"/>
              <a:gd name="connsiteY4406" fmla="*/ 471565 h 506956"/>
              <a:gd name="connsiteX4407" fmla="*/ 498579 w 506956"/>
              <a:gd name="connsiteY4407" fmla="*/ 471565 h 506956"/>
              <a:gd name="connsiteX4408" fmla="*/ 494363 w 506956"/>
              <a:gd name="connsiteY4408" fmla="*/ 478256 h 506956"/>
              <a:gd name="connsiteX4409" fmla="*/ 490201 w 506956"/>
              <a:gd name="connsiteY4409" fmla="*/ 478256 h 506956"/>
              <a:gd name="connsiteX4410" fmla="*/ 496512 w 506956"/>
              <a:gd name="connsiteY4410" fmla="*/ 468409 h 506956"/>
              <a:gd name="connsiteX4411" fmla="*/ 490609 w 506956"/>
              <a:gd name="connsiteY4411" fmla="*/ 459215 h 506956"/>
              <a:gd name="connsiteX4412" fmla="*/ 494771 w 506956"/>
              <a:gd name="connsiteY4412" fmla="*/ 459215 h 506956"/>
              <a:gd name="connsiteX4413" fmla="*/ 498579 w 506956"/>
              <a:gd name="connsiteY4413" fmla="*/ 465200 h 506956"/>
              <a:gd name="connsiteX4414" fmla="*/ 502387 w 506956"/>
              <a:gd name="connsiteY4414" fmla="*/ 459215 h 506956"/>
              <a:gd name="connsiteX4415" fmla="*/ 506549 w 506956"/>
              <a:gd name="connsiteY4415" fmla="*/ 459215 h 506956"/>
              <a:gd name="connsiteX4416" fmla="*/ 500646 w 506956"/>
              <a:gd name="connsiteY4416" fmla="*/ 468409 h 506956"/>
              <a:gd name="connsiteX4417" fmla="*/ 506957 w 506956"/>
              <a:gd name="connsiteY4417" fmla="*/ 478256 h 506956"/>
              <a:gd name="connsiteX4418" fmla="*/ 502795 w 506956"/>
              <a:gd name="connsiteY4418" fmla="*/ 478256 h 506956"/>
              <a:gd name="connsiteX4419" fmla="*/ 498579 w 506956"/>
              <a:gd name="connsiteY4419" fmla="*/ 471565 h 506956"/>
              <a:gd name="connsiteX4420" fmla="*/ 8378 w 506956"/>
              <a:gd name="connsiteY4420" fmla="*/ 500265 h 506956"/>
              <a:gd name="connsiteX4421" fmla="*/ 4162 w 506956"/>
              <a:gd name="connsiteY4421" fmla="*/ 506957 h 506956"/>
              <a:gd name="connsiteX4422" fmla="*/ 0 w 506956"/>
              <a:gd name="connsiteY4422" fmla="*/ 506957 h 506956"/>
              <a:gd name="connsiteX4423" fmla="*/ 6310 w 506956"/>
              <a:gd name="connsiteY4423" fmla="*/ 497110 h 506956"/>
              <a:gd name="connsiteX4424" fmla="*/ 408 w 506956"/>
              <a:gd name="connsiteY4424" fmla="*/ 487916 h 506956"/>
              <a:gd name="connsiteX4425" fmla="*/ 4570 w 506956"/>
              <a:gd name="connsiteY4425" fmla="*/ 487916 h 506956"/>
              <a:gd name="connsiteX4426" fmla="*/ 8378 w 506956"/>
              <a:gd name="connsiteY4426" fmla="*/ 493901 h 506956"/>
              <a:gd name="connsiteX4427" fmla="*/ 12186 w 506956"/>
              <a:gd name="connsiteY4427" fmla="*/ 487916 h 506956"/>
              <a:gd name="connsiteX4428" fmla="*/ 16347 w 506956"/>
              <a:gd name="connsiteY4428" fmla="*/ 487916 h 506956"/>
              <a:gd name="connsiteX4429" fmla="*/ 10445 w 506956"/>
              <a:gd name="connsiteY4429" fmla="*/ 497110 h 506956"/>
              <a:gd name="connsiteX4430" fmla="*/ 16755 w 506956"/>
              <a:gd name="connsiteY4430" fmla="*/ 506957 h 506956"/>
              <a:gd name="connsiteX4431" fmla="*/ 12594 w 506956"/>
              <a:gd name="connsiteY4431" fmla="*/ 506957 h 506956"/>
              <a:gd name="connsiteX4432" fmla="*/ 8378 w 506956"/>
              <a:gd name="connsiteY4432" fmla="*/ 500265 h 506956"/>
              <a:gd name="connsiteX4433" fmla="*/ 34178 w 506956"/>
              <a:gd name="connsiteY4433" fmla="*/ 500265 h 506956"/>
              <a:gd name="connsiteX4434" fmla="*/ 29962 w 506956"/>
              <a:gd name="connsiteY4434" fmla="*/ 506957 h 506956"/>
              <a:gd name="connsiteX4435" fmla="*/ 25800 w 506956"/>
              <a:gd name="connsiteY4435" fmla="*/ 506957 h 506956"/>
              <a:gd name="connsiteX4436" fmla="*/ 32110 w 506956"/>
              <a:gd name="connsiteY4436" fmla="*/ 497110 h 506956"/>
              <a:gd name="connsiteX4437" fmla="*/ 26208 w 506956"/>
              <a:gd name="connsiteY4437" fmla="*/ 487916 h 506956"/>
              <a:gd name="connsiteX4438" fmla="*/ 30370 w 506956"/>
              <a:gd name="connsiteY4438" fmla="*/ 487916 h 506956"/>
              <a:gd name="connsiteX4439" fmla="*/ 34178 w 506956"/>
              <a:gd name="connsiteY4439" fmla="*/ 493901 h 506956"/>
              <a:gd name="connsiteX4440" fmla="*/ 37986 w 506956"/>
              <a:gd name="connsiteY4440" fmla="*/ 487916 h 506956"/>
              <a:gd name="connsiteX4441" fmla="*/ 42147 w 506956"/>
              <a:gd name="connsiteY4441" fmla="*/ 487916 h 506956"/>
              <a:gd name="connsiteX4442" fmla="*/ 36245 w 506956"/>
              <a:gd name="connsiteY4442" fmla="*/ 497110 h 506956"/>
              <a:gd name="connsiteX4443" fmla="*/ 42555 w 506956"/>
              <a:gd name="connsiteY4443" fmla="*/ 506957 h 506956"/>
              <a:gd name="connsiteX4444" fmla="*/ 38394 w 506956"/>
              <a:gd name="connsiteY4444" fmla="*/ 506957 h 506956"/>
              <a:gd name="connsiteX4445" fmla="*/ 34178 w 506956"/>
              <a:gd name="connsiteY4445" fmla="*/ 500265 h 506956"/>
              <a:gd name="connsiteX4446" fmla="*/ 59978 w 506956"/>
              <a:gd name="connsiteY4446" fmla="*/ 500265 h 506956"/>
              <a:gd name="connsiteX4447" fmla="*/ 55762 w 506956"/>
              <a:gd name="connsiteY4447" fmla="*/ 506957 h 506956"/>
              <a:gd name="connsiteX4448" fmla="*/ 51600 w 506956"/>
              <a:gd name="connsiteY4448" fmla="*/ 506957 h 506956"/>
              <a:gd name="connsiteX4449" fmla="*/ 57911 w 506956"/>
              <a:gd name="connsiteY4449" fmla="*/ 497110 h 506956"/>
              <a:gd name="connsiteX4450" fmla="*/ 52008 w 506956"/>
              <a:gd name="connsiteY4450" fmla="*/ 487916 h 506956"/>
              <a:gd name="connsiteX4451" fmla="*/ 56170 w 506956"/>
              <a:gd name="connsiteY4451" fmla="*/ 487916 h 506956"/>
              <a:gd name="connsiteX4452" fmla="*/ 59978 w 506956"/>
              <a:gd name="connsiteY4452" fmla="*/ 493901 h 506956"/>
              <a:gd name="connsiteX4453" fmla="*/ 63786 w 506956"/>
              <a:gd name="connsiteY4453" fmla="*/ 487916 h 506956"/>
              <a:gd name="connsiteX4454" fmla="*/ 67948 w 506956"/>
              <a:gd name="connsiteY4454" fmla="*/ 487916 h 506956"/>
              <a:gd name="connsiteX4455" fmla="*/ 62045 w 506956"/>
              <a:gd name="connsiteY4455" fmla="*/ 497110 h 506956"/>
              <a:gd name="connsiteX4456" fmla="*/ 68356 w 506956"/>
              <a:gd name="connsiteY4456" fmla="*/ 506957 h 506956"/>
              <a:gd name="connsiteX4457" fmla="*/ 64194 w 506956"/>
              <a:gd name="connsiteY4457" fmla="*/ 506957 h 506956"/>
              <a:gd name="connsiteX4458" fmla="*/ 59978 w 506956"/>
              <a:gd name="connsiteY4458" fmla="*/ 500265 h 506956"/>
              <a:gd name="connsiteX4459" fmla="*/ 85778 w 506956"/>
              <a:gd name="connsiteY4459" fmla="*/ 500265 h 506956"/>
              <a:gd name="connsiteX4460" fmla="*/ 81562 w 506956"/>
              <a:gd name="connsiteY4460" fmla="*/ 506957 h 506956"/>
              <a:gd name="connsiteX4461" fmla="*/ 77400 w 506956"/>
              <a:gd name="connsiteY4461" fmla="*/ 506957 h 506956"/>
              <a:gd name="connsiteX4462" fmla="*/ 83711 w 506956"/>
              <a:gd name="connsiteY4462" fmla="*/ 497110 h 506956"/>
              <a:gd name="connsiteX4463" fmla="*/ 77808 w 506956"/>
              <a:gd name="connsiteY4463" fmla="*/ 487916 h 506956"/>
              <a:gd name="connsiteX4464" fmla="*/ 81970 w 506956"/>
              <a:gd name="connsiteY4464" fmla="*/ 487916 h 506956"/>
              <a:gd name="connsiteX4465" fmla="*/ 85778 w 506956"/>
              <a:gd name="connsiteY4465" fmla="*/ 493901 h 506956"/>
              <a:gd name="connsiteX4466" fmla="*/ 89586 w 506956"/>
              <a:gd name="connsiteY4466" fmla="*/ 487916 h 506956"/>
              <a:gd name="connsiteX4467" fmla="*/ 93748 w 506956"/>
              <a:gd name="connsiteY4467" fmla="*/ 487916 h 506956"/>
              <a:gd name="connsiteX4468" fmla="*/ 87845 w 506956"/>
              <a:gd name="connsiteY4468" fmla="*/ 497110 h 506956"/>
              <a:gd name="connsiteX4469" fmla="*/ 94156 w 506956"/>
              <a:gd name="connsiteY4469" fmla="*/ 506957 h 506956"/>
              <a:gd name="connsiteX4470" fmla="*/ 89994 w 506956"/>
              <a:gd name="connsiteY4470" fmla="*/ 506957 h 506956"/>
              <a:gd name="connsiteX4471" fmla="*/ 85778 w 506956"/>
              <a:gd name="connsiteY4471" fmla="*/ 500265 h 506956"/>
              <a:gd name="connsiteX4472" fmla="*/ 111578 w 506956"/>
              <a:gd name="connsiteY4472" fmla="*/ 500265 h 506956"/>
              <a:gd name="connsiteX4473" fmla="*/ 107362 w 506956"/>
              <a:gd name="connsiteY4473" fmla="*/ 506957 h 506956"/>
              <a:gd name="connsiteX4474" fmla="*/ 103200 w 506956"/>
              <a:gd name="connsiteY4474" fmla="*/ 506957 h 506956"/>
              <a:gd name="connsiteX4475" fmla="*/ 109511 w 506956"/>
              <a:gd name="connsiteY4475" fmla="*/ 497110 h 506956"/>
              <a:gd name="connsiteX4476" fmla="*/ 103608 w 506956"/>
              <a:gd name="connsiteY4476" fmla="*/ 487916 h 506956"/>
              <a:gd name="connsiteX4477" fmla="*/ 107770 w 506956"/>
              <a:gd name="connsiteY4477" fmla="*/ 487916 h 506956"/>
              <a:gd name="connsiteX4478" fmla="*/ 111578 w 506956"/>
              <a:gd name="connsiteY4478" fmla="*/ 493901 h 506956"/>
              <a:gd name="connsiteX4479" fmla="*/ 115386 w 506956"/>
              <a:gd name="connsiteY4479" fmla="*/ 487916 h 506956"/>
              <a:gd name="connsiteX4480" fmla="*/ 119548 w 506956"/>
              <a:gd name="connsiteY4480" fmla="*/ 487916 h 506956"/>
              <a:gd name="connsiteX4481" fmla="*/ 113645 w 506956"/>
              <a:gd name="connsiteY4481" fmla="*/ 497110 h 506956"/>
              <a:gd name="connsiteX4482" fmla="*/ 119956 w 506956"/>
              <a:gd name="connsiteY4482" fmla="*/ 506957 h 506956"/>
              <a:gd name="connsiteX4483" fmla="*/ 115794 w 506956"/>
              <a:gd name="connsiteY4483" fmla="*/ 506957 h 506956"/>
              <a:gd name="connsiteX4484" fmla="*/ 111578 w 506956"/>
              <a:gd name="connsiteY4484" fmla="*/ 500265 h 506956"/>
              <a:gd name="connsiteX4485" fmla="*/ 137378 w 506956"/>
              <a:gd name="connsiteY4485" fmla="*/ 500265 h 506956"/>
              <a:gd name="connsiteX4486" fmla="*/ 133162 w 506956"/>
              <a:gd name="connsiteY4486" fmla="*/ 506957 h 506956"/>
              <a:gd name="connsiteX4487" fmla="*/ 129000 w 506956"/>
              <a:gd name="connsiteY4487" fmla="*/ 506957 h 506956"/>
              <a:gd name="connsiteX4488" fmla="*/ 135311 w 506956"/>
              <a:gd name="connsiteY4488" fmla="*/ 497110 h 506956"/>
              <a:gd name="connsiteX4489" fmla="*/ 129408 w 506956"/>
              <a:gd name="connsiteY4489" fmla="*/ 487916 h 506956"/>
              <a:gd name="connsiteX4490" fmla="*/ 133570 w 506956"/>
              <a:gd name="connsiteY4490" fmla="*/ 487916 h 506956"/>
              <a:gd name="connsiteX4491" fmla="*/ 137378 w 506956"/>
              <a:gd name="connsiteY4491" fmla="*/ 493901 h 506956"/>
              <a:gd name="connsiteX4492" fmla="*/ 141186 w 506956"/>
              <a:gd name="connsiteY4492" fmla="*/ 487916 h 506956"/>
              <a:gd name="connsiteX4493" fmla="*/ 145348 w 506956"/>
              <a:gd name="connsiteY4493" fmla="*/ 487916 h 506956"/>
              <a:gd name="connsiteX4494" fmla="*/ 139445 w 506956"/>
              <a:gd name="connsiteY4494" fmla="*/ 497110 h 506956"/>
              <a:gd name="connsiteX4495" fmla="*/ 145756 w 506956"/>
              <a:gd name="connsiteY4495" fmla="*/ 506957 h 506956"/>
              <a:gd name="connsiteX4496" fmla="*/ 141594 w 506956"/>
              <a:gd name="connsiteY4496" fmla="*/ 506957 h 506956"/>
              <a:gd name="connsiteX4497" fmla="*/ 137378 w 506956"/>
              <a:gd name="connsiteY4497" fmla="*/ 500265 h 506956"/>
              <a:gd name="connsiteX4498" fmla="*/ 163178 w 506956"/>
              <a:gd name="connsiteY4498" fmla="*/ 500265 h 506956"/>
              <a:gd name="connsiteX4499" fmla="*/ 158962 w 506956"/>
              <a:gd name="connsiteY4499" fmla="*/ 506957 h 506956"/>
              <a:gd name="connsiteX4500" fmla="*/ 154800 w 506956"/>
              <a:gd name="connsiteY4500" fmla="*/ 506957 h 506956"/>
              <a:gd name="connsiteX4501" fmla="*/ 161111 w 506956"/>
              <a:gd name="connsiteY4501" fmla="*/ 497110 h 506956"/>
              <a:gd name="connsiteX4502" fmla="*/ 155208 w 506956"/>
              <a:gd name="connsiteY4502" fmla="*/ 487916 h 506956"/>
              <a:gd name="connsiteX4503" fmla="*/ 159370 w 506956"/>
              <a:gd name="connsiteY4503" fmla="*/ 487916 h 506956"/>
              <a:gd name="connsiteX4504" fmla="*/ 163178 w 506956"/>
              <a:gd name="connsiteY4504" fmla="*/ 493901 h 506956"/>
              <a:gd name="connsiteX4505" fmla="*/ 166986 w 506956"/>
              <a:gd name="connsiteY4505" fmla="*/ 487916 h 506956"/>
              <a:gd name="connsiteX4506" fmla="*/ 171148 w 506956"/>
              <a:gd name="connsiteY4506" fmla="*/ 487916 h 506956"/>
              <a:gd name="connsiteX4507" fmla="*/ 165245 w 506956"/>
              <a:gd name="connsiteY4507" fmla="*/ 497110 h 506956"/>
              <a:gd name="connsiteX4508" fmla="*/ 171556 w 506956"/>
              <a:gd name="connsiteY4508" fmla="*/ 506957 h 506956"/>
              <a:gd name="connsiteX4509" fmla="*/ 167394 w 506956"/>
              <a:gd name="connsiteY4509" fmla="*/ 506957 h 506956"/>
              <a:gd name="connsiteX4510" fmla="*/ 163178 w 506956"/>
              <a:gd name="connsiteY4510" fmla="*/ 500265 h 506956"/>
              <a:gd name="connsiteX4511" fmla="*/ 188978 w 506956"/>
              <a:gd name="connsiteY4511" fmla="*/ 500265 h 506956"/>
              <a:gd name="connsiteX4512" fmla="*/ 184762 w 506956"/>
              <a:gd name="connsiteY4512" fmla="*/ 506957 h 506956"/>
              <a:gd name="connsiteX4513" fmla="*/ 180601 w 506956"/>
              <a:gd name="connsiteY4513" fmla="*/ 506957 h 506956"/>
              <a:gd name="connsiteX4514" fmla="*/ 186911 w 506956"/>
              <a:gd name="connsiteY4514" fmla="*/ 497110 h 506956"/>
              <a:gd name="connsiteX4515" fmla="*/ 181009 w 506956"/>
              <a:gd name="connsiteY4515" fmla="*/ 487916 h 506956"/>
              <a:gd name="connsiteX4516" fmla="*/ 185170 w 506956"/>
              <a:gd name="connsiteY4516" fmla="*/ 487916 h 506956"/>
              <a:gd name="connsiteX4517" fmla="*/ 188978 w 506956"/>
              <a:gd name="connsiteY4517" fmla="*/ 493901 h 506956"/>
              <a:gd name="connsiteX4518" fmla="*/ 192786 w 506956"/>
              <a:gd name="connsiteY4518" fmla="*/ 487916 h 506956"/>
              <a:gd name="connsiteX4519" fmla="*/ 196948 w 506956"/>
              <a:gd name="connsiteY4519" fmla="*/ 487916 h 506956"/>
              <a:gd name="connsiteX4520" fmla="*/ 191045 w 506956"/>
              <a:gd name="connsiteY4520" fmla="*/ 497110 h 506956"/>
              <a:gd name="connsiteX4521" fmla="*/ 197356 w 506956"/>
              <a:gd name="connsiteY4521" fmla="*/ 506957 h 506956"/>
              <a:gd name="connsiteX4522" fmla="*/ 193194 w 506956"/>
              <a:gd name="connsiteY4522" fmla="*/ 506957 h 506956"/>
              <a:gd name="connsiteX4523" fmla="*/ 188978 w 506956"/>
              <a:gd name="connsiteY4523" fmla="*/ 500265 h 506956"/>
              <a:gd name="connsiteX4524" fmla="*/ 214778 w 506956"/>
              <a:gd name="connsiteY4524" fmla="*/ 500265 h 506956"/>
              <a:gd name="connsiteX4525" fmla="*/ 210562 w 506956"/>
              <a:gd name="connsiteY4525" fmla="*/ 506957 h 506956"/>
              <a:gd name="connsiteX4526" fmla="*/ 206401 w 506956"/>
              <a:gd name="connsiteY4526" fmla="*/ 506957 h 506956"/>
              <a:gd name="connsiteX4527" fmla="*/ 212711 w 506956"/>
              <a:gd name="connsiteY4527" fmla="*/ 497110 h 506956"/>
              <a:gd name="connsiteX4528" fmla="*/ 206809 w 506956"/>
              <a:gd name="connsiteY4528" fmla="*/ 487916 h 506956"/>
              <a:gd name="connsiteX4529" fmla="*/ 210970 w 506956"/>
              <a:gd name="connsiteY4529" fmla="*/ 487916 h 506956"/>
              <a:gd name="connsiteX4530" fmla="*/ 214778 w 506956"/>
              <a:gd name="connsiteY4530" fmla="*/ 493901 h 506956"/>
              <a:gd name="connsiteX4531" fmla="*/ 218586 w 506956"/>
              <a:gd name="connsiteY4531" fmla="*/ 487916 h 506956"/>
              <a:gd name="connsiteX4532" fmla="*/ 222748 w 506956"/>
              <a:gd name="connsiteY4532" fmla="*/ 487916 h 506956"/>
              <a:gd name="connsiteX4533" fmla="*/ 216846 w 506956"/>
              <a:gd name="connsiteY4533" fmla="*/ 497110 h 506956"/>
              <a:gd name="connsiteX4534" fmla="*/ 223156 w 506956"/>
              <a:gd name="connsiteY4534" fmla="*/ 506957 h 506956"/>
              <a:gd name="connsiteX4535" fmla="*/ 218994 w 506956"/>
              <a:gd name="connsiteY4535" fmla="*/ 506957 h 506956"/>
              <a:gd name="connsiteX4536" fmla="*/ 214778 w 506956"/>
              <a:gd name="connsiteY4536" fmla="*/ 500265 h 506956"/>
              <a:gd name="connsiteX4537" fmla="*/ 240578 w 506956"/>
              <a:gd name="connsiteY4537" fmla="*/ 500265 h 506956"/>
              <a:gd name="connsiteX4538" fmla="*/ 236362 w 506956"/>
              <a:gd name="connsiteY4538" fmla="*/ 506957 h 506956"/>
              <a:gd name="connsiteX4539" fmla="*/ 232201 w 506956"/>
              <a:gd name="connsiteY4539" fmla="*/ 506957 h 506956"/>
              <a:gd name="connsiteX4540" fmla="*/ 238511 w 506956"/>
              <a:gd name="connsiteY4540" fmla="*/ 497110 h 506956"/>
              <a:gd name="connsiteX4541" fmla="*/ 232609 w 506956"/>
              <a:gd name="connsiteY4541" fmla="*/ 487916 h 506956"/>
              <a:gd name="connsiteX4542" fmla="*/ 236770 w 506956"/>
              <a:gd name="connsiteY4542" fmla="*/ 487916 h 506956"/>
              <a:gd name="connsiteX4543" fmla="*/ 240578 w 506956"/>
              <a:gd name="connsiteY4543" fmla="*/ 493901 h 506956"/>
              <a:gd name="connsiteX4544" fmla="*/ 244386 w 506956"/>
              <a:gd name="connsiteY4544" fmla="*/ 487916 h 506956"/>
              <a:gd name="connsiteX4545" fmla="*/ 248548 w 506956"/>
              <a:gd name="connsiteY4545" fmla="*/ 487916 h 506956"/>
              <a:gd name="connsiteX4546" fmla="*/ 242646 w 506956"/>
              <a:gd name="connsiteY4546" fmla="*/ 497110 h 506956"/>
              <a:gd name="connsiteX4547" fmla="*/ 248956 w 506956"/>
              <a:gd name="connsiteY4547" fmla="*/ 506957 h 506956"/>
              <a:gd name="connsiteX4548" fmla="*/ 244794 w 506956"/>
              <a:gd name="connsiteY4548" fmla="*/ 506957 h 506956"/>
              <a:gd name="connsiteX4549" fmla="*/ 240578 w 506956"/>
              <a:gd name="connsiteY4549" fmla="*/ 500265 h 506956"/>
              <a:gd name="connsiteX4550" fmla="*/ 266378 w 506956"/>
              <a:gd name="connsiteY4550" fmla="*/ 500265 h 506956"/>
              <a:gd name="connsiteX4551" fmla="*/ 262162 w 506956"/>
              <a:gd name="connsiteY4551" fmla="*/ 506957 h 506956"/>
              <a:gd name="connsiteX4552" fmla="*/ 258001 w 506956"/>
              <a:gd name="connsiteY4552" fmla="*/ 506957 h 506956"/>
              <a:gd name="connsiteX4553" fmla="*/ 264311 w 506956"/>
              <a:gd name="connsiteY4553" fmla="*/ 497110 h 506956"/>
              <a:gd name="connsiteX4554" fmla="*/ 258409 w 506956"/>
              <a:gd name="connsiteY4554" fmla="*/ 487916 h 506956"/>
              <a:gd name="connsiteX4555" fmla="*/ 262570 w 506956"/>
              <a:gd name="connsiteY4555" fmla="*/ 487916 h 506956"/>
              <a:gd name="connsiteX4556" fmla="*/ 266378 w 506956"/>
              <a:gd name="connsiteY4556" fmla="*/ 493901 h 506956"/>
              <a:gd name="connsiteX4557" fmla="*/ 270187 w 506956"/>
              <a:gd name="connsiteY4557" fmla="*/ 487916 h 506956"/>
              <a:gd name="connsiteX4558" fmla="*/ 274348 w 506956"/>
              <a:gd name="connsiteY4558" fmla="*/ 487916 h 506956"/>
              <a:gd name="connsiteX4559" fmla="*/ 268446 w 506956"/>
              <a:gd name="connsiteY4559" fmla="*/ 497110 h 506956"/>
              <a:gd name="connsiteX4560" fmla="*/ 274756 w 506956"/>
              <a:gd name="connsiteY4560" fmla="*/ 506957 h 506956"/>
              <a:gd name="connsiteX4561" fmla="*/ 270595 w 506956"/>
              <a:gd name="connsiteY4561" fmla="*/ 506957 h 506956"/>
              <a:gd name="connsiteX4562" fmla="*/ 266378 w 506956"/>
              <a:gd name="connsiteY4562" fmla="*/ 500265 h 506956"/>
              <a:gd name="connsiteX4563" fmla="*/ 292179 w 506956"/>
              <a:gd name="connsiteY4563" fmla="*/ 500265 h 506956"/>
              <a:gd name="connsiteX4564" fmla="*/ 287962 w 506956"/>
              <a:gd name="connsiteY4564" fmla="*/ 506957 h 506956"/>
              <a:gd name="connsiteX4565" fmla="*/ 283801 w 506956"/>
              <a:gd name="connsiteY4565" fmla="*/ 506957 h 506956"/>
              <a:gd name="connsiteX4566" fmla="*/ 290111 w 506956"/>
              <a:gd name="connsiteY4566" fmla="*/ 497110 h 506956"/>
              <a:gd name="connsiteX4567" fmla="*/ 284209 w 506956"/>
              <a:gd name="connsiteY4567" fmla="*/ 487916 h 506956"/>
              <a:gd name="connsiteX4568" fmla="*/ 288370 w 506956"/>
              <a:gd name="connsiteY4568" fmla="*/ 487916 h 506956"/>
              <a:gd name="connsiteX4569" fmla="*/ 292179 w 506956"/>
              <a:gd name="connsiteY4569" fmla="*/ 493901 h 506956"/>
              <a:gd name="connsiteX4570" fmla="*/ 295987 w 506956"/>
              <a:gd name="connsiteY4570" fmla="*/ 487916 h 506956"/>
              <a:gd name="connsiteX4571" fmla="*/ 300148 w 506956"/>
              <a:gd name="connsiteY4571" fmla="*/ 487916 h 506956"/>
              <a:gd name="connsiteX4572" fmla="*/ 294246 w 506956"/>
              <a:gd name="connsiteY4572" fmla="*/ 497110 h 506956"/>
              <a:gd name="connsiteX4573" fmla="*/ 300556 w 506956"/>
              <a:gd name="connsiteY4573" fmla="*/ 506957 h 506956"/>
              <a:gd name="connsiteX4574" fmla="*/ 296395 w 506956"/>
              <a:gd name="connsiteY4574" fmla="*/ 506957 h 506956"/>
              <a:gd name="connsiteX4575" fmla="*/ 292179 w 506956"/>
              <a:gd name="connsiteY4575" fmla="*/ 500265 h 506956"/>
              <a:gd name="connsiteX4576" fmla="*/ 317979 w 506956"/>
              <a:gd name="connsiteY4576" fmla="*/ 500265 h 506956"/>
              <a:gd name="connsiteX4577" fmla="*/ 313762 w 506956"/>
              <a:gd name="connsiteY4577" fmla="*/ 506957 h 506956"/>
              <a:gd name="connsiteX4578" fmla="*/ 309601 w 506956"/>
              <a:gd name="connsiteY4578" fmla="*/ 506957 h 506956"/>
              <a:gd name="connsiteX4579" fmla="*/ 315911 w 506956"/>
              <a:gd name="connsiteY4579" fmla="*/ 497110 h 506956"/>
              <a:gd name="connsiteX4580" fmla="*/ 310009 w 506956"/>
              <a:gd name="connsiteY4580" fmla="*/ 487916 h 506956"/>
              <a:gd name="connsiteX4581" fmla="*/ 314170 w 506956"/>
              <a:gd name="connsiteY4581" fmla="*/ 487916 h 506956"/>
              <a:gd name="connsiteX4582" fmla="*/ 317979 w 506956"/>
              <a:gd name="connsiteY4582" fmla="*/ 493901 h 506956"/>
              <a:gd name="connsiteX4583" fmla="*/ 321787 w 506956"/>
              <a:gd name="connsiteY4583" fmla="*/ 487916 h 506956"/>
              <a:gd name="connsiteX4584" fmla="*/ 325948 w 506956"/>
              <a:gd name="connsiteY4584" fmla="*/ 487916 h 506956"/>
              <a:gd name="connsiteX4585" fmla="*/ 320046 w 506956"/>
              <a:gd name="connsiteY4585" fmla="*/ 497110 h 506956"/>
              <a:gd name="connsiteX4586" fmla="*/ 326356 w 506956"/>
              <a:gd name="connsiteY4586" fmla="*/ 506957 h 506956"/>
              <a:gd name="connsiteX4587" fmla="*/ 322195 w 506956"/>
              <a:gd name="connsiteY4587" fmla="*/ 506957 h 506956"/>
              <a:gd name="connsiteX4588" fmla="*/ 317979 w 506956"/>
              <a:gd name="connsiteY4588" fmla="*/ 500265 h 506956"/>
              <a:gd name="connsiteX4589" fmla="*/ 343779 w 506956"/>
              <a:gd name="connsiteY4589" fmla="*/ 500265 h 506956"/>
              <a:gd name="connsiteX4590" fmla="*/ 339563 w 506956"/>
              <a:gd name="connsiteY4590" fmla="*/ 506957 h 506956"/>
              <a:gd name="connsiteX4591" fmla="*/ 335401 w 506956"/>
              <a:gd name="connsiteY4591" fmla="*/ 506957 h 506956"/>
              <a:gd name="connsiteX4592" fmla="*/ 341711 w 506956"/>
              <a:gd name="connsiteY4592" fmla="*/ 497110 h 506956"/>
              <a:gd name="connsiteX4593" fmla="*/ 335809 w 506956"/>
              <a:gd name="connsiteY4593" fmla="*/ 487916 h 506956"/>
              <a:gd name="connsiteX4594" fmla="*/ 339971 w 506956"/>
              <a:gd name="connsiteY4594" fmla="*/ 487916 h 506956"/>
              <a:gd name="connsiteX4595" fmla="*/ 343779 w 506956"/>
              <a:gd name="connsiteY4595" fmla="*/ 493901 h 506956"/>
              <a:gd name="connsiteX4596" fmla="*/ 347587 w 506956"/>
              <a:gd name="connsiteY4596" fmla="*/ 487916 h 506956"/>
              <a:gd name="connsiteX4597" fmla="*/ 351748 w 506956"/>
              <a:gd name="connsiteY4597" fmla="*/ 487916 h 506956"/>
              <a:gd name="connsiteX4598" fmla="*/ 345846 w 506956"/>
              <a:gd name="connsiteY4598" fmla="*/ 497110 h 506956"/>
              <a:gd name="connsiteX4599" fmla="*/ 352156 w 506956"/>
              <a:gd name="connsiteY4599" fmla="*/ 506957 h 506956"/>
              <a:gd name="connsiteX4600" fmla="*/ 347995 w 506956"/>
              <a:gd name="connsiteY4600" fmla="*/ 506957 h 506956"/>
              <a:gd name="connsiteX4601" fmla="*/ 343779 w 506956"/>
              <a:gd name="connsiteY4601" fmla="*/ 500265 h 506956"/>
              <a:gd name="connsiteX4602" fmla="*/ 369579 w 506956"/>
              <a:gd name="connsiteY4602" fmla="*/ 500265 h 506956"/>
              <a:gd name="connsiteX4603" fmla="*/ 365363 w 506956"/>
              <a:gd name="connsiteY4603" fmla="*/ 506957 h 506956"/>
              <a:gd name="connsiteX4604" fmla="*/ 361201 w 506956"/>
              <a:gd name="connsiteY4604" fmla="*/ 506957 h 506956"/>
              <a:gd name="connsiteX4605" fmla="*/ 367511 w 506956"/>
              <a:gd name="connsiteY4605" fmla="*/ 497110 h 506956"/>
              <a:gd name="connsiteX4606" fmla="*/ 361609 w 506956"/>
              <a:gd name="connsiteY4606" fmla="*/ 487916 h 506956"/>
              <a:gd name="connsiteX4607" fmla="*/ 365771 w 506956"/>
              <a:gd name="connsiteY4607" fmla="*/ 487916 h 506956"/>
              <a:gd name="connsiteX4608" fmla="*/ 369579 w 506956"/>
              <a:gd name="connsiteY4608" fmla="*/ 493901 h 506956"/>
              <a:gd name="connsiteX4609" fmla="*/ 373387 w 506956"/>
              <a:gd name="connsiteY4609" fmla="*/ 487916 h 506956"/>
              <a:gd name="connsiteX4610" fmla="*/ 377548 w 506956"/>
              <a:gd name="connsiteY4610" fmla="*/ 487916 h 506956"/>
              <a:gd name="connsiteX4611" fmla="*/ 371646 w 506956"/>
              <a:gd name="connsiteY4611" fmla="*/ 497110 h 506956"/>
              <a:gd name="connsiteX4612" fmla="*/ 377956 w 506956"/>
              <a:gd name="connsiteY4612" fmla="*/ 506957 h 506956"/>
              <a:gd name="connsiteX4613" fmla="*/ 373795 w 506956"/>
              <a:gd name="connsiteY4613" fmla="*/ 506957 h 506956"/>
              <a:gd name="connsiteX4614" fmla="*/ 369579 w 506956"/>
              <a:gd name="connsiteY4614" fmla="*/ 500265 h 506956"/>
              <a:gd name="connsiteX4615" fmla="*/ 395379 w 506956"/>
              <a:gd name="connsiteY4615" fmla="*/ 500265 h 506956"/>
              <a:gd name="connsiteX4616" fmla="*/ 391163 w 506956"/>
              <a:gd name="connsiteY4616" fmla="*/ 506957 h 506956"/>
              <a:gd name="connsiteX4617" fmla="*/ 387001 w 506956"/>
              <a:gd name="connsiteY4617" fmla="*/ 506957 h 506956"/>
              <a:gd name="connsiteX4618" fmla="*/ 393312 w 506956"/>
              <a:gd name="connsiteY4618" fmla="*/ 497110 h 506956"/>
              <a:gd name="connsiteX4619" fmla="*/ 387409 w 506956"/>
              <a:gd name="connsiteY4619" fmla="*/ 487916 h 506956"/>
              <a:gd name="connsiteX4620" fmla="*/ 391571 w 506956"/>
              <a:gd name="connsiteY4620" fmla="*/ 487916 h 506956"/>
              <a:gd name="connsiteX4621" fmla="*/ 395379 w 506956"/>
              <a:gd name="connsiteY4621" fmla="*/ 493901 h 506956"/>
              <a:gd name="connsiteX4622" fmla="*/ 399187 w 506956"/>
              <a:gd name="connsiteY4622" fmla="*/ 487916 h 506956"/>
              <a:gd name="connsiteX4623" fmla="*/ 403348 w 506956"/>
              <a:gd name="connsiteY4623" fmla="*/ 487916 h 506956"/>
              <a:gd name="connsiteX4624" fmla="*/ 397446 w 506956"/>
              <a:gd name="connsiteY4624" fmla="*/ 497110 h 506956"/>
              <a:gd name="connsiteX4625" fmla="*/ 403756 w 506956"/>
              <a:gd name="connsiteY4625" fmla="*/ 506957 h 506956"/>
              <a:gd name="connsiteX4626" fmla="*/ 399595 w 506956"/>
              <a:gd name="connsiteY4626" fmla="*/ 506957 h 506956"/>
              <a:gd name="connsiteX4627" fmla="*/ 395379 w 506956"/>
              <a:gd name="connsiteY4627" fmla="*/ 500265 h 506956"/>
              <a:gd name="connsiteX4628" fmla="*/ 421179 w 506956"/>
              <a:gd name="connsiteY4628" fmla="*/ 500265 h 506956"/>
              <a:gd name="connsiteX4629" fmla="*/ 416963 w 506956"/>
              <a:gd name="connsiteY4629" fmla="*/ 506957 h 506956"/>
              <a:gd name="connsiteX4630" fmla="*/ 412801 w 506956"/>
              <a:gd name="connsiteY4630" fmla="*/ 506957 h 506956"/>
              <a:gd name="connsiteX4631" fmla="*/ 419112 w 506956"/>
              <a:gd name="connsiteY4631" fmla="*/ 497110 h 506956"/>
              <a:gd name="connsiteX4632" fmla="*/ 413209 w 506956"/>
              <a:gd name="connsiteY4632" fmla="*/ 487916 h 506956"/>
              <a:gd name="connsiteX4633" fmla="*/ 417371 w 506956"/>
              <a:gd name="connsiteY4633" fmla="*/ 487916 h 506956"/>
              <a:gd name="connsiteX4634" fmla="*/ 421179 w 506956"/>
              <a:gd name="connsiteY4634" fmla="*/ 493901 h 506956"/>
              <a:gd name="connsiteX4635" fmla="*/ 424987 w 506956"/>
              <a:gd name="connsiteY4635" fmla="*/ 487916 h 506956"/>
              <a:gd name="connsiteX4636" fmla="*/ 429149 w 506956"/>
              <a:gd name="connsiteY4636" fmla="*/ 487916 h 506956"/>
              <a:gd name="connsiteX4637" fmla="*/ 423246 w 506956"/>
              <a:gd name="connsiteY4637" fmla="*/ 497110 h 506956"/>
              <a:gd name="connsiteX4638" fmla="*/ 429557 w 506956"/>
              <a:gd name="connsiteY4638" fmla="*/ 506957 h 506956"/>
              <a:gd name="connsiteX4639" fmla="*/ 425395 w 506956"/>
              <a:gd name="connsiteY4639" fmla="*/ 506957 h 506956"/>
              <a:gd name="connsiteX4640" fmla="*/ 421179 w 506956"/>
              <a:gd name="connsiteY4640" fmla="*/ 500265 h 506956"/>
              <a:gd name="connsiteX4641" fmla="*/ 446979 w 506956"/>
              <a:gd name="connsiteY4641" fmla="*/ 500265 h 506956"/>
              <a:gd name="connsiteX4642" fmla="*/ 442763 w 506956"/>
              <a:gd name="connsiteY4642" fmla="*/ 506957 h 506956"/>
              <a:gd name="connsiteX4643" fmla="*/ 438601 w 506956"/>
              <a:gd name="connsiteY4643" fmla="*/ 506957 h 506956"/>
              <a:gd name="connsiteX4644" fmla="*/ 444912 w 506956"/>
              <a:gd name="connsiteY4644" fmla="*/ 497110 h 506956"/>
              <a:gd name="connsiteX4645" fmla="*/ 439009 w 506956"/>
              <a:gd name="connsiteY4645" fmla="*/ 487916 h 506956"/>
              <a:gd name="connsiteX4646" fmla="*/ 443171 w 506956"/>
              <a:gd name="connsiteY4646" fmla="*/ 487916 h 506956"/>
              <a:gd name="connsiteX4647" fmla="*/ 446979 w 506956"/>
              <a:gd name="connsiteY4647" fmla="*/ 493901 h 506956"/>
              <a:gd name="connsiteX4648" fmla="*/ 450787 w 506956"/>
              <a:gd name="connsiteY4648" fmla="*/ 487916 h 506956"/>
              <a:gd name="connsiteX4649" fmla="*/ 454949 w 506956"/>
              <a:gd name="connsiteY4649" fmla="*/ 487916 h 506956"/>
              <a:gd name="connsiteX4650" fmla="*/ 449046 w 506956"/>
              <a:gd name="connsiteY4650" fmla="*/ 497110 h 506956"/>
              <a:gd name="connsiteX4651" fmla="*/ 455357 w 506956"/>
              <a:gd name="connsiteY4651" fmla="*/ 506957 h 506956"/>
              <a:gd name="connsiteX4652" fmla="*/ 451195 w 506956"/>
              <a:gd name="connsiteY4652" fmla="*/ 506957 h 506956"/>
              <a:gd name="connsiteX4653" fmla="*/ 446979 w 506956"/>
              <a:gd name="connsiteY4653" fmla="*/ 500265 h 506956"/>
              <a:gd name="connsiteX4654" fmla="*/ 472779 w 506956"/>
              <a:gd name="connsiteY4654" fmla="*/ 500265 h 506956"/>
              <a:gd name="connsiteX4655" fmla="*/ 468563 w 506956"/>
              <a:gd name="connsiteY4655" fmla="*/ 506957 h 506956"/>
              <a:gd name="connsiteX4656" fmla="*/ 464401 w 506956"/>
              <a:gd name="connsiteY4656" fmla="*/ 506957 h 506956"/>
              <a:gd name="connsiteX4657" fmla="*/ 470712 w 506956"/>
              <a:gd name="connsiteY4657" fmla="*/ 497110 h 506956"/>
              <a:gd name="connsiteX4658" fmla="*/ 464809 w 506956"/>
              <a:gd name="connsiteY4658" fmla="*/ 487916 h 506956"/>
              <a:gd name="connsiteX4659" fmla="*/ 468971 w 506956"/>
              <a:gd name="connsiteY4659" fmla="*/ 487916 h 506956"/>
              <a:gd name="connsiteX4660" fmla="*/ 472779 w 506956"/>
              <a:gd name="connsiteY4660" fmla="*/ 493901 h 506956"/>
              <a:gd name="connsiteX4661" fmla="*/ 476587 w 506956"/>
              <a:gd name="connsiteY4661" fmla="*/ 487916 h 506956"/>
              <a:gd name="connsiteX4662" fmla="*/ 480749 w 506956"/>
              <a:gd name="connsiteY4662" fmla="*/ 487916 h 506956"/>
              <a:gd name="connsiteX4663" fmla="*/ 474846 w 506956"/>
              <a:gd name="connsiteY4663" fmla="*/ 497110 h 506956"/>
              <a:gd name="connsiteX4664" fmla="*/ 481157 w 506956"/>
              <a:gd name="connsiteY4664" fmla="*/ 506957 h 506956"/>
              <a:gd name="connsiteX4665" fmla="*/ 476995 w 506956"/>
              <a:gd name="connsiteY4665" fmla="*/ 506957 h 506956"/>
              <a:gd name="connsiteX4666" fmla="*/ 472779 w 506956"/>
              <a:gd name="connsiteY4666" fmla="*/ 500265 h 506956"/>
              <a:gd name="connsiteX4667" fmla="*/ 498579 w 506956"/>
              <a:gd name="connsiteY4667" fmla="*/ 500265 h 506956"/>
              <a:gd name="connsiteX4668" fmla="*/ 494363 w 506956"/>
              <a:gd name="connsiteY4668" fmla="*/ 506957 h 506956"/>
              <a:gd name="connsiteX4669" fmla="*/ 490201 w 506956"/>
              <a:gd name="connsiteY4669" fmla="*/ 506957 h 506956"/>
              <a:gd name="connsiteX4670" fmla="*/ 496512 w 506956"/>
              <a:gd name="connsiteY4670" fmla="*/ 497110 h 506956"/>
              <a:gd name="connsiteX4671" fmla="*/ 490609 w 506956"/>
              <a:gd name="connsiteY4671" fmla="*/ 487916 h 506956"/>
              <a:gd name="connsiteX4672" fmla="*/ 494771 w 506956"/>
              <a:gd name="connsiteY4672" fmla="*/ 487916 h 506956"/>
              <a:gd name="connsiteX4673" fmla="*/ 498579 w 506956"/>
              <a:gd name="connsiteY4673" fmla="*/ 493901 h 506956"/>
              <a:gd name="connsiteX4674" fmla="*/ 502387 w 506956"/>
              <a:gd name="connsiteY4674" fmla="*/ 487916 h 506956"/>
              <a:gd name="connsiteX4675" fmla="*/ 506549 w 506956"/>
              <a:gd name="connsiteY4675" fmla="*/ 487916 h 506956"/>
              <a:gd name="connsiteX4676" fmla="*/ 500646 w 506956"/>
              <a:gd name="connsiteY4676" fmla="*/ 497110 h 506956"/>
              <a:gd name="connsiteX4677" fmla="*/ 506957 w 506956"/>
              <a:gd name="connsiteY4677" fmla="*/ 506957 h 506956"/>
              <a:gd name="connsiteX4678" fmla="*/ 502795 w 506956"/>
              <a:gd name="connsiteY4678" fmla="*/ 506957 h 506956"/>
              <a:gd name="connsiteX4679" fmla="*/ 498579 w 506956"/>
              <a:gd name="connsiteY4679" fmla="*/ 500265 h 506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</a:cxnLst>
            <a:rect l="l" t="t" r="r" b="b"/>
            <a:pathLst>
              <a:path w="506956" h="506956">
                <a:moveTo>
                  <a:pt x="8378" y="12349"/>
                </a:moveTo>
                <a:lnTo>
                  <a:pt x="4162" y="19041"/>
                </a:lnTo>
                <a:lnTo>
                  <a:pt x="0" y="19041"/>
                </a:lnTo>
                <a:lnTo>
                  <a:pt x="6310" y="9194"/>
                </a:lnTo>
                <a:lnTo>
                  <a:pt x="408" y="0"/>
                </a:lnTo>
                <a:lnTo>
                  <a:pt x="4570" y="0"/>
                </a:lnTo>
                <a:lnTo>
                  <a:pt x="8378" y="5984"/>
                </a:lnTo>
                <a:lnTo>
                  <a:pt x="12186" y="0"/>
                </a:lnTo>
                <a:lnTo>
                  <a:pt x="16347" y="0"/>
                </a:lnTo>
                <a:lnTo>
                  <a:pt x="10445" y="9194"/>
                </a:lnTo>
                <a:lnTo>
                  <a:pt x="16755" y="19041"/>
                </a:lnTo>
                <a:lnTo>
                  <a:pt x="12594" y="19041"/>
                </a:lnTo>
                <a:lnTo>
                  <a:pt x="8378" y="12349"/>
                </a:lnTo>
                <a:close/>
                <a:moveTo>
                  <a:pt x="34178" y="12349"/>
                </a:moveTo>
                <a:lnTo>
                  <a:pt x="29962" y="19041"/>
                </a:lnTo>
                <a:lnTo>
                  <a:pt x="25800" y="19041"/>
                </a:lnTo>
                <a:lnTo>
                  <a:pt x="32110" y="9194"/>
                </a:lnTo>
                <a:lnTo>
                  <a:pt x="26208" y="0"/>
                </a:lnTo>
                <a:lnTo>
                  <a:pt x="30370" y="0"/>
                </a:lnTo>
                <a:lnTo>
                  <a:pt x="34178" y="5984"/>
                </a:lnTo>
                <a:lnTo>
                  <a:pt x="37986" y="0"/>
                </a:lnTo>
                <a:lnTo>
                  <a:pt x="42147" y="0"/>
                </a:lnTo>
                <a:lnTo>
                  <a:pt x="36245" y="9194"/>
                </a:lnTo>
                <a:lnTo>
                  <a:pt x="42555" y="19041"/>
                </a:lnTo>
                <a:lnTo>
                  <a:pt x="38394" y="19041"/>
                </a:lnTo>
                <a:lnTo>
                  <a:pt x="34178" y="12349"/>
                </a:lnTo>
                <a:close/>
                <a:moveTo>
                  <a:pt x="59978" y="12349"/>
                </a:moveTo>
                <a:lnTo>
                  <a:pt x="55762" y="19041"/>
                </a:lnTo>
                <a:lnTo>
                  <a:pt x="51600" y="19041"/>
                </a:lnTo>
                <a:lnTo>
                  <a:pt x="57911" y="9194"/>
                </a:lnTo>
                <a:lnTo>
                  <a:pt x="52008" y="0"/>
                </a:lnTo>
                <a:lnTo>
                  <a:pt x="56170" y="0"/>
                </a:lnTo>
                <a:lnTo>
                  <a:pt x="59978" y="5984"/>
                </a:lnTo>
                <a:lnTo>
                  <a:pt x="63786" y="0"/>
                </a:lnTo>
                <a:lnTo>
                  <a:pt x="67948" y="0"/>
                </a:lnTo>
                <a:lnTo>
                  <a:pt x="62045" y="9194"/>
                </a:lnTo>
                <a:lnTo>
                  <a:pt x="68356" y="19041"/>
                </a:lnTo>
                <a:lnTo>
                  <a:pt x="64194" y="19041"/>
                </a:lnTo>
                <a:lnTo>
                  <a:pt x="59978" y="12349"/>
                </a:lnTo>
                <a:close/>
                <a:moveTo>
                  <a:pt x="85778" y="12349"/>
                </a:moveTo>
                <a:lnTo>
                  <a:pt x="81562" y="19041"/>
                </a:lnTo>
                <a:lnTo>
                  <a:pt x="77400" y="19041"/>
                </a:lnTo>
                <a:lnTo>
                  <a:pt x="83711" y="9194"/>
                </a:lnTo>
                <a:lnTo>
                  <a:pt x="77808" y="0"/>
                </a:lnTo>
                <a:lnTo>
                  <a:pt x="81970" y="0"/>
                </a:lnTo>
                <a:lnTo>
                  <a:pt x="85778" y="5984"/>
                </a:lnTo>
                <a:lnTo>
                  <a:pt x="89586" y="0"/>
                </a:lnTo>
                <a:lnTo>
                  <a:pt x="93748" y="0"/>
                </a:lnTo>
                <a:lnTo>
                  <a:pt x="87845" y="9194"/>
                </a:lnTo>
                <a:lnTo>
                  <a:pt x="94156" y="19041"/>
                </a:lnTo>
                <a:lnTo>
                  <a:pt x="89994" y="19041"/>
                </a:lnTo>
                <a:lnTo>
                  <a:pt x="85778" y="12349"/>
                </a:lnTo>
                <a:close/>
                <a:moveTo>
                  <a:pt x="111578" y="12349"/>
                </a:moveTo>
                <a:lnTo>
                  <a:pt x="107362" y="19041"/>
                </a:lnTo>
                <a:lnTo>
                  <a:pt x="103200" y="19041"/>
                </a:lnTo>
                <a:lnTo>
                  <a:pt x="109511" y="9194"/>
                </a:lnTo>
                <a:lnTo>
                  <a:pt x="103608" y="0"/>
                </a:lnTo>
                <a:lnTo>
                  <a:pt x="107770" y="0"/>
                </a:lnTo>
                <a:lnTo>
                  <a:pt x="111578" y="5984"/>
                </a:lnTo>
                <a:lnTo>
                  <a:pt x="115386" y="0"/>
                </a:lnTo>
                <a:lnTo>
                  <a:pt x="119548" y="0"/>
                </a:lnTo>
                <a:lnTo>
                  <a:pt x="113645" y="9194"/>
                </a:lnTo>
                <a:lnTo>
                  <a:pt x="119956" y="19041"/>
                </a:lnTo>
                <a:lnTo>
                  <a:pt x="115794" y="19041"/>
                </a:lnTo>
                <a:lnTo>
                  <a:pt x="111578" y="12349"/>
                </a:lnTo>
                <a:close/>
                <a:moveTo>
                  <a:pt x="137378" y="12349"/>
                </a:moveTo>
                <a:lnTo>
                  <a:pt x="133162" y="19041"/>
                </a:lnTo>
                <a:lnTo>
                  <a:pt x="129000" y="19041"/>
                </a:lnTo>
                <a:lnTo>
                  <a:pt x="135311" y="9194"/>
                </a:lnTo>
                <a:lnTo>
                  <a:pt x="129408" y="0"/>
                </a:lnTo>
                <a:lnTo>
                  <a:pt x="133570" y="0"/>
                </a:lnTo>
                <a:lnTo>
                  <a:pt x="137378" y="5984"/>
                </a:lnTo>
                <a:lnTo>
                  <a:pt x="141186" y="0"/>
                </a:lnTo>
                <a:lnTo>
                  <a:pt x="145348" y="0"/>
                </a:lnTo>
                <a:lnTo>
                  <a:pt x="139445" y="9194"/>
                </a:lnTo>
                <a:lnTo>
                  <a:pt x="145756" y="19041"/>
                </a:lnTo>
                <a:lnTo>
                  <a:pt x="141594" y="19041"/>
                </a:lnTo>
                <a:lnTo>
                  <a:pt x="137378" y="12349"/>
                </a:lnTo>
                <a:close/>
                <a:moveTo>
                  <a:pt x="163178" y="12349"/>
                </a:moveTo>
                <a:lnTo>
                  <a:pt x="158962" y="19041"/>
                </a:lnTo>
                <a:lnTo>
                  <a:pt x="154800" y="19041"/>
                </a:lnTo>
                <a:lnTo>
                  <a:pt x="161111" y="9194"/>
                </a:lnTo>
                <a:lnTo>
                  <a:pt x="155208" y="0"/>
                </a:lnTo>
                <a:lnTo>
                  <a:pt x="159370" y="0"/>
                </a:lnTo>
                <a:lnTo>
                  <a:pt x="163178" y="5984"/>
                </a:lnTo>
                <a:lnTo>
                  <a:pt x="166986" y="0"/>
                </a:lnTo>
                <a:lnTo>
                  <a:pt x="171148" y="0"/>
                </a:lnTo>
                <a:lnTo>
                  <a:pt x="165245" y="9194"/>
                </a:lnTo>
                <a:lnTo>
                  <a:pt x="171556" y="19041"/>
                </a:lnTo>
                <a:lnTo>
                  <a:pt x="167394" y="19041"/>
                </a:lnTo>
                <a:lnTo>
                  <a:pt x="163178" y="12349"/>
                </a:lnTo>
                <a:close/>
                <a:moveTo>
                  <a:pt x="188978" y="12349"/>
                </a:moveTo>
                <a:lnTo>
                  <a:pt x="184762" y="19041"/>
                </a:lnTo>
                <a:lnTo>
                  <a:pt x="180601" y="19041"/>
                </a:lnTo>
                <a:lnTo>
                  <a:pt x="186911" y="9194"/>
                </a:lnTo>
                <a:lnTo>
                  <a:pt x="181009" y="0"/>
                </a:lnTo>
                <a:lnTo>
                  <a:pt x="185170" y="0"/>
                </a:lnTo>
                <a:lnTo>
                  <a:pt x="188978" y="5984"/>
                </a:lnTo>
                <a:lnTo>
                  <a:pt x="192786" y="0"/>
                </a:lnTo>
                <a:lnTo>
                  <a:pt x="196948" y="0"/>
                </a:lnTo>
                <a:lnTo>
                  <a:pt x="191045" y="9194"/>
                </a:lnTo>
                <a:lnTo>
                  <a:pt x="197356" y="19041"/>
                </a:lnTo>
                <a:lnTo>
                  <a:pt x="193194" y="19041"/>
                </a:lnTo>
                <a:lnTo>
                  <a:pt x="188978" y="12349"/>
                </a:lnTo>
                <a:close/>
                <a:moveTo>
                  <a:pt x="214778" y="12349"/>
                </a:moveTo>
                <a:lnTo>
                  <a:pt x="210562" y="19041"/>
                </a:lnTo>
                <a:lnTo>
                  <a:pt x="206401" y="19041"/>
                </a:lnTo>
                <a:lnTo>
                  <a:pt x="212711" y="9194"/>
                </a:lnTo>
                <a:lnTo>
                  <a:pt x="206809" y="0"/>
                </a:lnTo>
                <a:lnTo>
                  <a:pt x="210970" y="0"/>
                </a:lnTo>
                <a:lnTo>
                  <a:pt x="214778" y="5984"/>
                </a:lnTo>
                <a:lnTo>
                  <a:pt x="218586" y="0"/>
                </a:lnTo>
                <a:lnTo>
                  <a:pt x="222748" y="0"/>
                </a:lnTo>
                <a:lnTo>
                  <a:pt x="216846" y="9194"/>
                </a:lnTo>
                <a:lnTo>
                  <a:pt x="223156" y="19041"/>
                </a:lnTo>
                <a:lnTo>
                  <a:pt x="218994" y="19041"/>
                </a:lnTo>
                <a:lnTo>
                  <a:pt x="214778" y="12349"/>
                </a:lnTo>
                <a:close/>
                <a:moveTo>
                  <a:pt x="240578" y="12349"/>
                </a:moveTo>
                <a:lnTo>
                  <a:pt x="236362" y="19041"/>
                </a:lnTo>
                <a:lnTo>
                  <a:pt x="232201" y="19041"/>
                </a:lnTo>
                <a:lnTo>
                  <a:pt x="238511" y="9194"/>
                </a:lnTo>
                <a:lnTo>
                  <a:pt x="232609" y="0"/>
                </a:lnTo>
                <a:lnTo>
                  <a:pt x="236770" y="0"/>
                </a:lnTo>
                <a:lnTo>
                  <a:pt x="240578" y="5984"/>
                </a:lnTo>
                <a:lnTo>
                  <a:pt x="244386" y="0"/>
                </a:lnTo>
                <a:lnTo>
                  <a:pt x="248548" y="0"/>
                </a:lnTo>
                <a:lnTo>
                  <a:pt x="242646" y="9194"/>
                </a:lnTo>
                <a:lnTo>
                  <a:pt x="248956" y="19041"/>
                </a:lnTo>
                <a:lnTo>
                  <a:pt x="244794" y="19041"/>
                </a:lnTo>
                <a:lnTo>
                  <a:pt x="240578" y="12349"/>
                </a:lnTo>
                <a:close/>
                <a:moveTo>
                  <a:pt x="266378" y="12349"/>
                </a:moveTo>
                <a:lnTo>
                  <a:pt x="262162" y="19041"/>
                </a:lnTo>
                <a:lnTo>
                  <a:pt x="258001" y="19041"/>
                </a:lnTo>
                <a:lnTo>
                  <a:pt x="264311" y="9194"/>
                </a:lnTo>
                <a:lnTo>
                  <a:pt x="258409" y="0"/>
                </a:lnTo>
                <a:lnTo>
                  <a:pt x="262570" y="0"/>
                </a:lnTo>
                <a:lnTo>
                  <a:pt x="266378" y="5984"/>
                </a:lnTo>
                <a:lnTo>
                  <a:pt x="270187" y="0"/>
                </a:lnTo>
                <a:lnTo>
                  <a:pt x="274348" y="0"/>
                </a:lnTo>
                <a:lnTo>
                  <a:pt x="268446" y="9194"/>
                </a:lnTo>
                <a:lnTo>
                  <a:pt x="274756" y="19041"/>
                </a:lnTo>
                <a:lnTo>
                  <a:pt x="270595" y="19041"/>
                </a:lnTo>
                <a:lnTo>
                  <a:pt x="266378" y="12349"/>
                </a:lnTo>
                <a:close/>
                <a:moveTo>
                  <a:pt x="292179" y="12349"/>
                </a:moveTo>
                <a:lnTo>
                  <a:pt x="287962" y="19041"/>
                </a:lnTo>
                <a:lnTo>
                  <a:pt x="283801" y="19041"/>
                </a:lnTo>
                <a:lnTo>
                  <a:pt x="290111" y="9194"/>
                </a:lnTo>
                <a:lnTo>
                  <a:pt x="284209" y="0"/>
                </a:lnTo>
                <a:lnTo>
                  <a:pt x="288370" y="0"/>
                </a:lnTo>
                <a:lnTo>
                  <a:pt x="292179" y="5984"/>
                </a:lnTo>
                <a:lnTo>
                  <a:pt x="295987" y="0"/>
                </a:lnTo>
                <a:lnTo>
                  <a:pt x="300148" y="0"/>
                </a:lnTo>
                <a:lnTo>
                  <a:pt x="294246" y="9194"/>
                </a:lnTo>
                <a:lnTo>
                  <a:pt x="300556" y="19041"/>
                </a:lnTo>
                <a:lnTo>
                  <a:pt x="296395" y="19041"/>
                </a:lnTo>
                <a:lnTo>
                  <a:pt x="292179" y="12349"/>
                </a:lnTo>
                <a:close/>
                <a:moveTo>
                  <a:pt x="317979" y="12349"/>
                </a:moveTo>
                <a:lnTo>
                  <a:pt x="313762" y="19041"/>
                </a:lnTo>
                <a:lnTo>
                  <a:pt x="309601" y="19041"/>
                </a:lnTo>
                <a:lnTo>
                  <a:pt x="315911" y="9194"/>
                </a:lnTo>
                <a:lnTo>
                  <a:pt x="310009" y="0"/>
                </a:lnTo>
                <a:lnTo>
                  <a:pt x="314170" y="0"/>
                </a:lnTo>
                <a:lnTo>
                  <a:pt x="317979" y="5984"/>
                </a:lnTo>
                <a:lnTo>
                  <a:pt x="321787" y="0"/>
                </a:lnTo>
                <a:lnTo>
                  <a:pt x="325948" y="0"/>
                </a:lnTo>
                <a:lnTo>
                  <a:pt x="320046" y="9194"/>
                </a:lnTo>
                <a:lnTo>
                  <a:pt x="326356" y="19041"/>
                </a:lnTo>
                <a:lnTo>
                  <a:pt x="322195" y="19041"/>
                </a:lnTo>
                <a:lnTo>
                  <a:pt x="317979" y="12349"/>
                </a:lnTo>
                <a:close/>
                <a:moveTo>
                  <a:pt x="343779" y="12349"/>
                </a:moveTo>
                <a:lnTo>
                  <a:pt x="339563" y="19041"/>
                </a:lnTo>
                <a:lnTo>
                  <a:pt x="335401" y="19041"/>
                </a:lnTo>
                <a:lnTo>
                  <a:pt x="341711" y="9194"/>
                </a:lnTo>
                <a:lnTo>
                  <a:pt x="335809" y="0"/>
                </a:lnTo>
                <a:lnTo>
                  <a:pt x="339971" y="0"/>
                </a:lnTo>
                <a:lnTo>
                  <a:pt x="343779" y="5984"/>
                </a:lnTo>
                <a:lnTo>
                  <a:pt x="347587" y="0"/>
                </a:lnTo>
                <a:lnTo>
                  <a:pt x="351748" y="0"/>
                </a:lnTo>
                <a:lnTo>
                  <a:pt x="345846" y="9194"/>
                </a:lnTo>
                <a:lnTo>
                  <a:pt x="352156" y="19041"/>
                </a:lnTo>
                <a:lnTo>
                  <a:pt x="347995" y="19041"/>
                </a:lnTo>
                <a:lnTo>
                  <a:pt x="343779" y="12349"/>
                </a:lnTo>
                <a:close/>
                <a:moveTo>
                  <a:pt x="369579" y="12349"/>
                </a:moveTo>
                <a:lnTo>
                  <a:pt x="365363" y="19041"/>
                </a:lnTo>
                <a:lnTo>
                  <a:pt x="361201" y="19041"/>
                </a:lnTo>
                <a:lnTo>
                  <a:pt x="367511" y="9194"/>
                </a:lnTo>
                <a:lnTo>
                  <a:pt x="361609" y="0"/>
                </a:lnTo>
                <a:lnTo>
                  <a:pt x="365771" y="0"/>
                </a:lnTo>
                <a:lnTo>
                  <a:pt x="369579" y="5984"/>
                </a:lnTo>
                <a:lnTo>
                  <a:pt x="373387" y="0"/>
                </a:lnTo>
                <a:lnTo>
                  <a:pt x="377548" y="0"/>
                </a:lnTo>
                <a:lnTo>
                  <a:pt x="371646" y="9194"/>
                </a:lnTo>
                <a:lnTo>
                  <a:pt x="377956" y="19041"/>
                </a:lnTo>
                <a:lnTo>
                  <a:pt x="373795" y="19041"/>
                </a:lnTo>
                <a:lnTo>
                  <a:pt x="369579" y="12349"/>
                </a:lnTo>
                <a:close/>
                <a:moveTo>
                  <a:pt x="395379" y="12349"/>
                </a:moveTo>
                <a:lnTo>
                  <a:pt x="391163" y="19041"/>
                </a:lnTo>
                <a:lnTo>
                  <a:pt x="387001" y="19041"/>
                </a:lnTo>
                <a:lnTo>
                  <a:pt x="393312" y="9194"/>
                </a:lnTo>
                <a:lnTo>
                  <a:pt x="387409" y="0"/>
                </a:lnTo>
                <a:lnTo>
                  <a:pt x="391571" y="0"/>
                </a:lnTo>
                <a:lnTo>
                  <a:pt x="395379" y="5984"/>
                </a:lnTo>
                <a:lnTo>
                  <a:pt x="399187" y="0"/>
                </a:lnTo>
                <a:lnTo>
                  <a:pt x="403348" y="0"/>
                </a:lnTo>
                <a:lnTo>
                  <a:pt x="397446" y="9194"/>
                </a:lnTo>
                <a:lnTo>
                  <a:pt x="403756" y="19041"/>
                </a:lnTo>
                <a:lnTo>
                  <a:pt x="399595" y="19041"/>
                </a:lnTo>
                <a:lnTo>
                  <a:pt x="395379" y="12349"/>
                </a:lnTo>
                <a:close/>
                <a:moveTo>
                  <a:pt x="421179" y="12349"/>
                </a:moveTo>
                <a:lnTo>
                  <a:pt x="416963" y="19041"/>
                </a:lnTo>
                <a:lnTo>
                  <a:pt x="412801" y="19041"/>
                </a:lnTo>
                <a:lnTo>
                  <a:pt x="419112" y="9194"/>
                </a:lnTo>
                <a:lnTo>
                  <a:pt x="413209" y="0"/>
                </a:lnTo>
                <a:lnTo>
                  <a:pt x="417371" y="0"/>
                </a:lnTo>
                <a:lnTo>
                  <a:pt x="421179" y="5984"/>
                </a:lnTo>
                <a:lnTo>
                  <a:pt x="424987" y="0"/>
                </a:lnTo>
                <a:lnTo>
                  <a:pt x="429149" y="0"/>
                </a:lnTo>
                <a:lnTo>
                  <a:pt x="423246" y="9194"/>
                </a:lnTo>
                <a:lnTo>
                  <a:pt x="429557" y="19041"/>
                </a:lnTo>
                <a:lnTo>
                  <a:pt x="425395" y="19041"/>
                </a:lnTo>
                <a:lnTo>
                  <a:pt x="421179" y="12349"/>
                </a:lnTo>
                <a:close/>
                <a:moveTo>
                  <a:pt x="446979" y="12349"/>
                </a:moveTo>
                <a:lnTo>
                  <a:pt x="442763" y="19041"/>
                </a:lnTo>
                <a:lnTo>
                  <a:pt x="438601" y="19041"/>
                </a:lnTo>
                <a:lnTo>
                  <a:pt x="444912" y="9194"/>
                </a:lnTo>
                <a:lnTo>
                  <a:pt x="439009" y="0"/>
                </a:lnTo>
                <a:lnTo>
                  <a:pt x="443171" y="0"/>
                </a:lnTo>
                <a:lnTo>
                  <a:pt x="446979" y="5984"/>
                </a:lnTo>
                <a:lnTo>
                  <a:pt x="450787" y="0"/>
                </a:lnTo>
                <a:lnTo>
                  <a:pt x="454949" y="0"/>
                </a:lnTo>
                <a:lnTo>
                  <a:pt x="449046" y="9194"/>
                </a:lnTo>
                <a:lnTo>
                  <a:pt x="455357" y="19041"/>
                </a:lnTo>
                <a:lnTo>
                  <a:pt x="451195" y="19041"/>
                </a:lnTo>
                <a:lnTo>
                  <a:pt x="446979" y="12349"/>
                </a:lnTo>
                <a:close/>
                <a:moveTo>
                  <a:pt x="472779" y="12349"/>
                </a:moveTo>
                <a:lnTo>
                  <a:pt x="468563" y="19041"/>
                </a:lnTo>
                <a:lnTo>
                  <a:pt x="464401" y="19041"/>
                </a:lnTo>
                <a:lnTo>
                  <a:pt x="470712" y="9194"/>
                </a:lnTo>
                <a:lnTo>
                  <a:pt x="464809" y="0"/>
                </a:lnTo>
                <a:lnTo>
                  <a:pt x="468971" y="0"/>
                </a:lnTo>
                <a:lnTo>
                  <a:pt x="472779" y="5984"/>
                </a:lnTo>
                <a:lnTo>
                  <a:pt x="476587" y="0"/>
                </a:lnTo>
                <a:lnTo>
                  <a:pt x="480749" y="0"/>
                </a:lnTo>
                <a:lnTo>
                  <a:pt x="474846" y="9194"/>
                </a:lnTo>
                <a:lnTo>
                  <a:pt x="481157" y="19041"/>
                </a:lnTo>
                <a:lnTo>
                  <a:pt x="476995" y="19041"/>
                </a:lnTo>
                <a:lnTo>
                  <a:pt x="472779" y="12349"/>
                </a:lnTo>
                <a:close/>
                <a:moveTo>
                  <a:pt x="498579" y="12349"/>
                </a:moveTo>
                <a:lnTo>
                  <a:pt x="494363" y="19041"/>
                </a:lnTo>
                <a:lnTo>
                  <a:pt x="490201" y="19041"/>
                </a:lnTo>
                <a:lnTo>
                  <a:pt x="496512" y="9194"/>
                </a:lnTo>
                <a:lnTo>
                  <a:pt x="490609" y="0"/>
                </a:lnTo>
                <a:lnTo>
                  <a:pt x="494771" y="0"/>
                </a:lnTo>
                <a:lnTo>
                  <a:pt x="498579" y="5984"/>
                </a:lnTo>
                <a:lnTo>
                  <a:pt x="502387" y="0"/>
                </a:lnTo>
                <a:lnTo>
                  <a:pt x="506549" y="0"/>
                </a:lnTo>
                <a:lnTo>
                  <a:pt x="500646" y="9194"/>
                </a:lnTo>
                <a:lnTo>
                  <a:pt x="506957" y="19041"/>
                </a:lnTo>
                <a:lnTo>
                  <a:pt x="502795" y="19041"/>
                </a:lnTo>
                <a:lnTo>
                  <a:pt x="498579" y="12349"/>
                </a:lnTo>
                <a:close/>
                <a:moveTo>
                  <a:pt x="8378" y="41050"/>
                </a:moveTo>
                <a:lnTo>
                  <a:pt x="4162" y="47742"/>
                </a:lnTo>
                <a:lnTo>
                  <a:pt x="0" y="47742"/>
                </a:lnTo>
                <a:lnTo>
                  <a:pt x="6310" y="37895"/>
                </a:lnTo>
                <a:lnTo>
                  <a:pt x="408" y="28701"/>
                </a:lnTo>
                <a:lnTo>
                  <a:pt x="4570" y="28701"/>
                </a:lnTo>
                <a:lnTo>
                  <a:pt x="8378" y="34685"/>
                </a:lnTo>
                <a:lnTo>
                  <a:pt x="12186" y="28701"/>
                </a:lnTo>
                <a:lnTo>
                  <a:pt x="16347" y="28701"/>
                </a:lnTo>
                <a:lnTo>
                  <a:pt x="10445" y="37895"/>
                </a:lnTo>
                <a:lnTo>
                  <a:pt x="16755" y="47742"/>
                </a:lnTo>
                <a:lnTo>
                  <a:pt x="12594" y="47742"/>
                </a:lnTo>
                <a:lnTo>
                  <a:pt x="8378" y="41050"/>
                </a:lnTo>
                <a:close/>
                <a:moveTo>
                  <a:pt x="34178" y="41050"/>
                </a:moveTo>
                <a:lnTo>
                  <a:pt x="29962" y="47742"/>
                </a:lnTo>
                <a:lnTo>
                  <a:pt x="25800" y="47742"/>
                </a:lnTo>
                <a:lnTo>
                  <a:pt x="32110" y="37895"/>
                </a:lnTo>
                <a:lnTo>
                  <a:pt x="26208" y="28701"/>
                </a:lnTo>
                <a:lnTo>
                  <a:pt x="30370" y="28701"/>
                </a:lnTo>
                <a:lnTo>
                  <a:pt x="34178" y="34685"/>
                </a:lnTo>
                <a:lnTo>
                  <a:pt x="37986" y="28701"/>
                </a:lnTo>
                <a:lnTo>
                  <a:pt x="42147" y="28701"/>
                </a:lnTo>
                <a:lnTo>
                  <a:pt x="36245" y="37895"/>
                </a:lnTo>
                <a:lnTo>
                  <a:pt x="42555" y="47742"/>
                </a:lnTo>
                <a:lnTo>
                  <a:pt x="38394" y="47742"/>
                </a:lnTo>
                <a:lnTo>
                  <a:pt x="34178" y="41050"/>
                </a:lnTo>
                <a:close/>
                <a:moveTo>
                  <a:pt x="59978" y="41050"/>
                </a:moveTo>
                <a:lnTo>
                  <a:pt x="55762" y="47742"/>
                </a:lnTo>
                <a:lnTo>
                  <a:pt x="51600" y="47742"/>
                </a:lnTo>
                <a:lnTo>
                  <a:pt x="57911" y="37895"/>
                </a:lnTo>
                <a:lnTo>
                  <a:pt x="52008" y="28701"/>
                </a:lnTo>
                <a:lnTo>
                  <a:pt x="56170" y="28701"/>
                </a:lnTo>
                <a:lnTo>
                  <a:pt x="59978" y="34685"/>
                </a:lnTo>
                <a:lnTo>
                  <a:pt x="63786" y="28701"/>
                </a:lnTo>
                <a:lnTo>
                  <a:pt x="67948" y="28701"/>
                </a:lnTo>
                <a:lnTo>
                  <a:pt x="62045" y="37895"/>
                </a:lnTo>
                <a:lnTo>
                  <a:pt x="68356" y="47742"/>
                </a:lnTo>
                <a:lnTo>
                  <a:pt x="64194" y="47742"/>
                </a:lnTo>
                <a:lnTo>
                  <a:pt x="59978" y="41050"/>
                </a:lnTo>
                <a:close/>
                <a:moveTo>
                  <a:pt x="85778" y="41050"/>
                </a:moveTo>
                <a:lnTo>
                  <a:pt x="81562" y="47742"/>
                </a:lnTo>
                <a:lnTo>
                  <a:pt x="77400" y="47742"/>
                </a:lnTo>
                <a:lnTo>
                  <a:pt x="83711" y="37895"/>
                </a:lnTo>
                <a:lnTo>
                  <a:pt x="77808" y="28701"/>
                </a:lnTo>
                <a:lnTo>
                  <a:pt x="81970" y="28701"/>
                </a:lnTo>
                <a:lnTo>
                  <a:pt x="85778" y="34685"/>
                </a:lnTo>
                <a:lnTo>
                  <a:pt x="89586" y="28701"/>
                </a:lnTo>
                <a:lnTo>
                  <a:pt x="93748" y="28701"/>
                </a:lnTo>
                <a:lnTo>
                  <a:pt x="87845" y="37895"/>
                </a:lnTo>
                <a:lnTo>
                  <a:pt x="94156" y="47742"/>
                </a:lnTo>
                <a:lnTo>
                  <a:pt x="89994" y="47742"/>
                </a:lnTo>
                <a:lnTo>
                  <a:pt x="85778" y="41050"/>
                </a:lnTo>
                <a:close/>
                <a:moveTo>
                  <a:pt x="111578" y="41050"/>
                </a:moveTo>
                <a:lnTo>
                  <a:pt x="107362" y="47742"/>
                </a:lnTo>
                <a:lnTo>
                  <a:pt x="103200" y="47742"/>
                </a:lnTo>
                <a:lnTo>
                  <a:pt x="109511" y="37895"/>
                </a:lnTo>
                <a:lnTo>
                  <a:pt x="103608" y="28701"/>
                </a:lnTo>
                <a:lnTo>
                  <a:pt x="107770" y="28701"/>
                </a:lnTo>
                <a:lnTo>
                  <a:pt x="111578" y="34685"/>
                </a:lnTo>
                <a:lnTo>
                  <a:pt x="115386" y="28701"/>
                </a:lnTo>
                <a:lnTo>
                  <a:pt x="119548" y="28701"/>
                </a:lnTo>
                <a:lnTo>
                  <a:pt x="113645" y="37895"/>
                </a:lnTo>
                <a:lnTo>
                  <a:pt x="119956" y="47742"/>
                </a:lnTo>
                <a:lnTo>
                  <a:pt x="115794" y="47742"/>
                </a:lnTo>
                <a:lnTo>
                  <a:pt x="111578" y="41050"/>
                </a:lnTo>
                <a:close/>
                <a:moveTo>
                  <a:pt x="137378" y="41050"/>
                </a:moveTo>
                <a:lnTo>
                  <a:pt x="133162" y="47742"/>
                </a:lnTo>
                <a:lnTo>
                  <a:pt x="129000" y="47742"/>
                </a:lnTo>
                <a:lnTo>
                  <a:pt x="135311" y="37895"/>
                </a:lnTo>
                <a:lnTo>
                  <a:pt x="129408" y="28701"/>
                </a:lnTo>
                <a:lnTo>
                  <a:pt x="133570" y="28701"/>
                </a:lnTo>
                <a:lnTo>
                  <a:pt x="137378" y="34685"/>
                </a:lnTo>
                <a:lnTo>
                  <a:pt x="141186" y="28701"/>
                </a:lnTo>
                <a:lnTo>
                  <a:pt x="145348" y="28701"/>
                </a:lnTo>
                <a:lnTo>
                  <a:pt x="139445" y="37895"/>
                </a:lnTo>
                <a:lnTo>
                  <a:pt x="145756" y="47742"/>
                </a:lnTo>
                <a:lnTo>
                  <a:pt x="141594" y="47742"/>
                </a:lnTo>
                <a:lnTo>
                  <a:pt x="137378" y="41050"/>
                </a:lnTo>
                <a:close/>
                <a:moveTo>
                  <a:pt x="163178" y="41050"/>
                </a:moveTo>
                <a:lnTo>
                  <a:pt x="158962" y="47742"/>
                </a:lnTo>
                <a:lnTo>
                  <a:pt x="154800" y="47742"/>
                </a:lnTo>
                <a:lnTo>
                  <a:pt x="161111" y="37895"/>
                </a:lnTo>
                <a:lnTo>
                  <a:pt x="155208" y="28701"/>
                </a:lnTo>
                <a:lnTo>
                  <a:pt x="159370" y="28701"/>
                </a:lnTo>
                <a:lnTo>
                  <a:pt x="163178" y="34685"/>
                </a:lnTo>
                <a:lnTo>
                  <a:pt x="166986" y="28701"/>
                </a:lnTo>
                <a:lnTo>
                  <a:pt x="171148" y="28701"/>
                </a:lnTo>
                <a:lnTo>
                  <a:pt x="165245" y="37895"/>
                </a:lnTo>
                <a:lnTo>
                  <a:pt x="171556" y="47742"/>
                </a:lnTo>
                <a:lnTo>
                  <a:pt x="167394" y="47742"/>
                </a:lnTo>
                <a:lnTo>
                  <a:pt x="163178" y="41050"/>
                </a:lnTo>
                <a:close/>
                <a:moveTo>
                  <a:pt x="188978" y="41050"/>
                </a:moveTo>
                <a:lnTo>
                  <a:pt x="184762" y="47742"/>
                </a:lnTo>
                <a:lnTo>
                  <a:pt x="180601" y="47742"/>
                </a:lnTo>
                <a:lnTo>
                  <a:pt x="186911" y="37895"/>
                </a:lnTo>
                <a:lnTo>
                  <a:pt x="181009" y="28701"/>
                </a:lnTo>
                <a:lnTo>
                  <a:pt x="185170" y="28701"/>
                </a:lnTo>
                <a:lnTo>
                  <a:pt x="188978" y="34685"/>
                </a:lnTo>
                <a:lnTo>
                  <a:pt x="192786" y="28701"/>
                </a:lnTo>
                <a:lnTo>
                  <a:pt x="196948" y="28701"/>
                </a:lnTo>
                <a:lnTo>
                  <a:pt x="191045" y="37895"/>
                </a:lnTo>
                <a:lnTo>
                  <a:pt x="197356" y="47742"/>
                </a:lnTo>
                <a:lnTo>
                  <a:pt x="193194" y="47742"/>
                </a:lnTo>
                <a:lnTo>
                  <a:pt x="188978" y="41050"/>
                </a:lnTo>
                <a:close/>
                <a:moveTo>
                  <a:pt x="214778" y="41050"/>
                </a:moveTo>
                <a:lnTo>
                  <a:pt x="210562" y="47742"/>
                </a:lnTo>
                <a:lnTo>
                  <a:pt x="206401" y="47742"/>
                </a:lnTo>
                <a:lnTo>
                  <a:pt x="212711" y="37895"/>
                </a:lnTo>
                <a:lnTo>
                  <a:pt x="206809" y="28701"/>
                </a:lnTo>
                <a:lnTo>
                  <a:pt x="210970" y="28701"/>
                </a:lnTo>
                <a:lnTo>
                  <a:pt x="214778" y="34685"/>
                </a:lnTo>
                <a:lnTo>
                  <a:pt x="218586" y="28701"/>
                </a:lnTo>
                <a:lnTo>
                  <a:pt x="222748" y="28701"/>
                </a:lnTo>
                <a:lnTo>
                  <a:pt x="216846" y="37895"/>
                </a:lnTo>
                <a:lnTo>
                  <a:pt x="223156" y="47742"/>
                </a:lnTo>
                <a:lnTo>
                  <a:pt x="218994" y="47742"/>
                </a:lnTo>
                <a:lnTo>
                  <a:pt x="214778" y="41050"/>
                </a:lnTo>
                <a:close/>
                <a:moveTo>
                  <a:pt x="240578" y="41050"/>
                </a:moveTo>
                <a:lnTo>
                  <a:pt x="236362" y="47742"/>
                </a:lnTo>
                <a:lnTo>
                  <a:pt x="232201" y="47742"/>
                </a:lnTo>
                <a:lnTo>
                  <a:pt x="238511" y="37895"/>
                </a:lnTo>
                <a:lnTo>
                  <a:pt x="232609" y="28701"/>
                </a:lnTo>
                <a:lnTo>
                  <a:pt x="236770" y="28701"/>
                </a:lnTo>
                <a:lnTo>
                  <a:pt x="240578" y="34685"/>
                </a:lnTo>
                <a:lnTo>
                  <a:pt x="244386" y="28701"/>
                </a:lnTo>
                <a:lnTo>
                  <a:pt x="248548" y="28701"/>
                </a:lnTo>
                <a:lnTo>
                  <a:pt x="242646" y="37895"/>
                </a:lnTo>
                <a:lnTo>
                  <a:pt x="248956" y="47742"/>
                </a:lnTo>
                <a:lnTo>
                  <a:pt x="244794" y="47742"/>
                </a:lnTo>
                <a:lnTo>
                  <a:pt x="240578" y="41050"/>
                </a:lnTo>
                <a:close/>
                <a:moveTo>
                  <a:pt x="266378" y="41050"/>
                </a:moveTo>
                <a:lnTo>
                  <a:pt x="262162" y="47742"/>
                </a:lnTo>
                <a:lnTo>
                  <a:pt x="258001" y="47742"/>
                </a:lnTo>
                <a:lnTo>
                  <a:pt x="264311" y="37895"/>
                </a:lnTo>
                <a:lnTo>
                  <a:pt x="258409" y="28701"/>
                </a:lnTo>
                <a:lnTo>
                  <a:pt x="262570" y="28701"/>
                </a:lnTo>
                <a:lnTo>
                  <a:pt x="266378" y="34685"/>
                </a:lnTo>
                <a:lnTo>
                  <a:pt x="270187" y="28701"/>
                </a:lnTo>
                <a:lnTo>
                  <a:pt x="274348" y="28701"/>
                </a:lnTo>
                <a:lnTo>
                  <a:pt x="268446" y="37895"/>
                </a:lnTo>
                <a:lnTo>
                  <a:pt x="274756" y="47742"/>
                </a:lnTo>
                <a:lnTo>
                  <a:pt x="270595" y="47742"/>
                </a:lnTo>
                <a:lnTo>
                  <a:pt x="266378" y="41050"/>
                </a:lnTo>
                <a:close/>
                <a:moveTo>
                  <a:pt x="292179" y="41050"/>
                </a:moveTo>
                <a:lnTo>
                  <a:pt x="287962" y="47742"/>
                </a:lnTo>
                <a:lnTo>
                  <a:pt x="283801" y="47742"/>
                </a:lnTo>
                <a:lnTo>
                  <a:pt x="290111" y="37895"/>
                </a:lnTo>
                <a:lnTo>
                  <a:pt x="284209" y="28701"/>
                </a:lnTo>
                <a:lnTo>
                  <a:pt x="288370" y="28701"/>
                </a:lnTo>
                <a:lnTo>
                  <a:pt x="292179" y="34685"/>
                </a:lnTo>
                <a:lnTo>
                  <a:pt x="295987" y="28701"/>
                </a:lnTo>
                <a:lnTo>
                  <a:pt x="300148" y="28701"/>
                </a:lnTo>
                <a:lnTo>
                  <a:pt x="294246" y="37895"/>
                </a:lnTo>
                <a:lnTo>
                  <a:pt x="300556" y="47742"/>
                </a:lnTo>
                <a:lnTo>
                  <a:pt x="296395" y="47742"/>
                </a:lnTo>
                <a:lnTo>
                  <a:pt x="292179" y="41050"/>
                </a:lnTo>
                <a:close/>
                <a:moveTo>
                  <a:pt x="317979" y="41050"/>
                </a:moveTo>
                <a:lnTo>
                  <a:pt x="313762" y="47742"/>
                </a:lnTo>
                <a:lnTo>
                  <a:pt x="309601" y="47742"/>
                </a:lnTo>
                <a:lnTo>
                  <a:pt x="315911" y="37895"/>
                </a:lnTo>
                <a:lnTo>
                  <a:pt x="310009" y="28701"/>
                </a:lnTo>
                <a:lnTo>
                  <a:pt x="314170" y="28701"/>
                </a:lnTo>
                <a:lnTo>
                  <a:pt x="317979" y="34685"/>
                </a:lnTo>
                <a:lnTo>
                  <a:pt x="321787" y="28701"/>
                </a:lnTo>
                <a:lnTo>
                  <a:pt x="325948" y="28701"/>
                </a:lnTo>
                <a:lnTo>
                  <a:pt x="320046" y="37895"/>
                </a:lnTo>
                <a:lnTo>
                  <a:pt x="326356" y="47742"/>
                </a:lnTo>
                <a:lnTo>
                  <a:pt x="322195" y="47742"/>
                </a:lnTo>
                <a:lnTo>
                  <a:pt x="317979" y="41050"/>
                </a:lnTo>
                <a:close/>
                <a:moveTo>
                  <a:pt x="343779" y="41050"/>
                </a:moveTo>
                <a:lnTo>
                  <a:pt x="339563" y="47742"/>
                </a:lnTo>
                <a:lnTo>
                  <a:pt x="335401" y="47742"/>
                </a:lnTo>
                <a:lnTo>
                  <a:pt x="341711" y="37895"/>
                </a:lnTo>
                <a:lnTo>
                  <a:pt x="335809" y="28701"/>
                </a:lnTo>
                <a:lnTo>
                  <a:pt x="339971" y="28701"/>
                </a:lnTo>
                <a:lnTo>
                  <a:pt x="343779" y="34685"/>
                </a:lnTo>
                <a:lnTo>
                  <a:pt x="347587" y="28701"/>
                </a:lnTo>
                <a:lnTo>
                  <a:pt x="351748" y="28701"/>
                </a:lnTo>
                <a:lnTo>
                  <a:pt x="345846" y="37895"/>
                </a:lnTo>
                <a:lnTo>
                  <a:pt x="352156" y="47742"/>
                </a:lnTo>
                <a:lnTo>
                  <a:pt x="347995" y="47742"/>
                </a:lnTo>
                <a:lnTo>
                  <a:pt x="343779" y="41050"/>
                </a:lnTo>
                <a:close/>
                <a:moveTo>
                  <a:pt x="369579" y="41050"/>
                </a:moveTo>
                <a:lnTo>
                  <a:pt x="365363" y="47742"/>
                </a:lnTo>
                <a:lnTo>
                  <a:pt x="361201" y="47742"/>
                </a:lnTo>
                <a:lnTo>
                  <a:pt x="367511" y="37895"/>
                </a:lnTo>
                <a:lnTo>
                  <a:pt x="361609" y="28701"/>
                </a:lnTo>
                <a:lnTo>
                  <a:pt x="365771" y="28701"/>
                </a:lnTo>
                <a:lnTo>
                  <a:pt x="369579" y="34685"/>
                </a:lnTo>
                <a:lnTo>
                  <a:pt x="373387" y="28701"/>
                </a:lnTo>
                <a:lnTo>
                  <a:pt x="377548" y="28701"/>
                </a:lnTo>
                <a:lnTo>
                  <a:pt x="371646" y="37895"/>
                </a:lnTo>
                <a:lnTo>
                  <a:pt x="377956" y="47742"/>
                </a:lnTo>
                <a:lnTo>
                  <a:pt x="373795" y="47742"/>
                </a:lnTo>
                <a:lnTo>
                  <a:pt x="369579" y="41050"/>
                </a:lnTo>
                <a:close/>
                <a:moveTo>
                  <a:pt x="395379" y="41050"/>
                </a:moveTo>
                <a:lnTo>
                  <a:pt x="391163" y="47742"/>
                </a:lnTo>
                <a:lnTo>
                  <a:pt x="387001" y="47742"/>
                </a:lnTo>
                <a:lnTo>
                  <a:pt x="393312" y="37895"/>
                </a:lnTo>
                <a:lnTo>
                  <a:pt x="387409" y="28701"/>
                </a:lnTo>
                <a:lnTo>
                  <a:pt x="391571" y="28701"/>
                </a:lnTo>
                <a:lnTo>
                  <a:pt x="395379" y="34685"/>
                </a:lnTo>
                <a:lnTo>
                  <a:pt x="399187" y="28701"/>
                </a:lnTo>
                <a:lnTo>
                  <a:pt x="403348" y="28701"/>
                </a:lnTo>
                <a:lnTo>
                  <a:pt x="397446" y="37895"/>
                </a:lnTo>
                <a:lnTo>
                  <a:pt x="403756" y="47742"/>
                </a:lnTo>
                <a:lnTo>
                  <a:pt x="399595" y="47742"/>
                </a:lnTo>
                <a:lnTo>
                  <a:pt x="395379" y="41050"/>
                </a:lnTo>
                <a:close/>
                <a:moveTo>
                  <a:pt x="421179" y="41050"/>
                </a:moveTo>
                <a:lnTo>
                  <a:pt x="416963" y="47742"/>
                </a:lnTo>
                <a:lnTo>
                  <a:pt x="412801" y="47742"/>
                </a:lnTo>
                <a:lnTo>
                  <a:pt x="419112" y="37895"/>
                </a:lnTo>
                <a:lnTo>
                  <a:pt x="413209" y="28701"/>
                </a:lnTo>
                <a:lnTo>
                  <a:pt x="417371" y="28701"/>
                </a:lnTo>
                <a:lnTo>
                  <a:pt x="421179" y="34685"/>
                </a:lnTo>
                <a:lnTo>
                  <a:pt x="424987" y="28701"/>
                </a:lnTo>
                <a:lnTo>
                  <a:pt x="429149" y="28701"/>
                </a:lnTo>
                <a:lnTo>
                  <a:pt x="423246" y="37895"/>
                </a:lnTo>
                <a:lnTo>
                  <a:pt x="429557" y="47742"/>
                </a:lnTo>
                <a:lnTo>
                  <a:pt x="425395" y="47742"/>
                </a:lnTo>
                <a:lnTo>
                  <a:pt x="421179" y="41050"/>
                </a:lnTo>
                <a:close/>
                <a:moveTo>
                  <a:pt x="446979" y="41050"/>
                </a:moveTo>
                <a:lnTo>
                  <a:pt x="442763" y="47742"/>
                </a:lnTo>
                <a:lnTo>
                  <a:pt x="438601" y="47742"/>
                </a:lnTo>
                <a:lnTo>
                  <a:pt x="444912" y="37895"/>
                </a:lnTo>
                <a:lnTo>
                  <a:pt x="439009" y="28701"/>
                </a:lnTo>
                <a:lnTo>
                  <a:pt x="443171" y="28701"/>
                </a:lnTo>
                <a:lnTo>
                  <a:pt x="446979" y="34685"/>
                </a:lnTo>
                <a:lnTo>
                  <a:pt x="450787" y="28701"/>
                </a:lnTo>
                <a:lnTo>
                  <a:pt x="454949" y="28701"/>
                </a:lnTo>
                <a:lnTo>
                  <a:pt x="449046" y="37895"/>
                </a:lnTo>
                <a:lnTo>
                  <a:pt x="455357" y="47742"/>
                </a:lnTo>
                <a:lnTo>
                  <a:pt x="451195" y="47742"/>
                </a:lnTo>
                <a:lnTo>
                  <a:pt x="446979" y="41050"/>
                </a:lnTo>
                <a:close/>
                <a:moveTo>
                  <a:pt x="472779" y="41050"/>
                </a:moveTo>
                <a:lnTo>
                  <a:pt x="468563" y="47742"/>
                </a:lnTo>
                <a:lnTo>
                  <a:pt x="464401" y="47742"/>
                </a:lnTo>
                <a:lnTo>
                  <a:pt x="470712" y="37895"/>
                </a:lnTo>
                <a:lnTo>
                  <a:pt x="464809" y="28701"/>
                </a:lnTo>
                <a:lnTo>
                  <a:pt x="468971" y="28701"/>
                </a:lnTo>
                <a:lnTo>
                  <a:pt x="472779" y="34685"/>
                </a:lnTo>
                <a:lnTo>
                  <a:pt x="476587" y="28701"/>
                </a:lnTo>
                <a:lnTo>
                  <a:pt x="480749" y="28701"/>
                </a:lnTo>
                <a:lnTo>
                  <a:pt x="474846" y="37895"/>
                </a:lnTo>
                <a:lnTo>
                  <a:pt x="481157" y="47742"/>
                </a:lnTo>
                <a:lnTo>
                  <a:pt x="476995" y="47742"/>
                </a:lnTo>
                <a:lnTo>
                  <a:pt x="472779" y="41050"/>
                </a:lnTo>
                <a:close/>
                <a:moveTo>
                  <a:pt x="498579" y="41050"/>
                </a:moveTo>
                <a:lnTo>
                  <a:pt x="494363" y="47742"/>
                </a:lnTo>
                <a:lnTo>
                  <a:pt x="490201" y="47742"/>
                </a:lnTo>
                <a:lnTo>
                  <a:pt x="496512" y="37895"/>
                </a:lnTo>
                <a:lnTo>
                  <a:pt x="490609" y="28701"/>
                </a:lnTo>
                <a:lnTo>
                  <a:pt x="494771" y="28701"/>
                </a:lnTo>
                <a:lnTo>
                  <a:pt x="498579" y="34685"/>
                </a:lnTo>
                <a:lnTo>
                  <a:pt x="502387" y="28701"/>
                </a:lnTo>
                <a:lnTo>
                  <a:pt x="506549" y="28701"/>
                </a:lnTo>
                <a:lnTo>
                  <a:pt x="500646" y="37895"/>
                </a:lnTo>
                <a:lnTo>
                  <a:pt x="506957" y="47742"/>
                </a:lnTo>
                <a:lnTo>
                  <a:pt x="502795" y="47742"/>
                </a:lnTo>
                <a:lnTo>
                  <a:pt x="498579" y="41050"/>
                </a:lnTo>
                <a:close/>
                <a:moveTo>
                  <a:pt x="8378" y="69751"/>
                </a:moveTo>
                <a:lnTo>
                  <a:pt x="4162" y="76443"/>
                </a:lnTo>
                <a:lnTo>
                  <a:pt x="0" y="76443"/>
                </a:lnTo>
                <a:lnTo>
                  <a:pt x="6310" y="66596"/>
                </a:lnTo>
                <a:lnTo>
                  <a:pt x="408" y="57402"/>
                </a:lnTo>
                <a:lnTo>
                  <a:pt x="4570" y="57402"/>
                </a:lnTo>
                <a:lnTo>
                  <a:pt x="8378" y="63386"/>
                </a:lnTo>
                <a:lnTo>
                  <a:pt x="12186" y="57402"/>
                </a:lnTo>
                <a:lnTo>
                  <a:pt x="16347" y="57402"/>
                </a:lnTo>
                <a:lnTo>
                  <a:pt x="10445" y="66596"/>
                </a:lnTo>
                <a:lnTo>
                  <a:pt x="16755" y="76443"/>
                </a:lnTo>
                <a:lnTo>
                  <a:pt x="12594" y="76443"/>
                </a:lnTo>
                <a:lnTo>
                  <a:pt x="8378" y="69751"/>
                </a:lnTo>
                <a:close/>
                <a:moveTo>
                  <a:pt x="34178" y="69751"/>
                </a:moveTo>
                <a:lnTo>
                  <a:pt x="29962" y="76443"/>
                </a:lnTo>
                <a:lnTo>
                  <a:pt x="25800" y="76443"/>
                </a:lnTo>
                <a:lnTo>
                  <a:pt x="32110" y="66596"/>
                </a:lnTo>
                <a:lnTo>
                  <a:pt x="26208" y="57402"/>
                </a:lnTo>
                <a:lnTo>
                  <a:pt x="30370" y="57402"/>
                </a:lnTo>
                <a:lnTo>
                  <a:pt x="34178" y="63386"/>
                </a:lnTo>
                <a:lnTo>
                  <a:pt x="37986" y="57402"/>
                </a:lnTo>
                <a:lnTo>
                  <a:pt x="42147" y="57402"/>
                </a:lnTo>
                <a:lnTo>
                  <a:pt x="36245" y="66596"/>
                </a:lnTo>
                <a:lnTo>
                  <a:pt x="42555" y="76443"/>
                </a:lnTo>
                <a:lnTo>
                  <a:pt x="38394" y="76443"/>
                </a:lnTo>
                <a:lnTo>
                  <a:pt x="34178" y="69751"/>
                </a:lnTo>
                <a:close/>
                <a:moveTo>
                  <a:pt x="59978" y="69751"/>
                </a:moveTo>
                <a:lnTo>
                  <a:pt x="55762" y="76443"/>
                </a:lnTo>
                <a:lnTo>
                  <a:pt x="51600" y="76443"/>
                </a:lnTo>
                <a:lnTo>
                  <a:pt x="57911" y="66596"/>
                </a:lnTo>
                <a:lnTo>
                  <a:pt x="52008" y="57402"/>
                </a:lnTo>
                <a:lnTo>
                  <a:pt x="56170" y="57402"/>
                </a:lnTo>
                <a:lnTo>
                  <a:pt x="59978" y="63386"/>
                </a:lnTo>
                <a:lnTo>
                  <a:pt x="63786" y="57402"/>
                </a:lnTo>
                <a:lnTo>
                  <a:pt x="67948" y="57402"/>
                </a:lnTo>
                <a:lnTo>
                  <a:pt x="62045" y="66596"/>
                </a:lnTo>
                <a:lnTo>
                  <a:pt x="68356" y="76443"/>
                </a:lnTo>
                <a:lnTo>
                  <a:pt x="64194" y="76443"/>
                </a:lnTo>
                <a:lnTo>
                  <a:pt x="59978" y="69751"/>
                </a:lnTo>
                <a:close/>
                <a:moveTo>
                  <a:pt x="85778" y="69751"/>
                </a:moveTo>
                <a:lnTo>
                  <a:pt x="81562" y="76443"/>
                </a:lnTo>
                <a:lnTo>
                  <a:pt x="77400" y="76443"/>
                </a:lnTo>
                <a:lnTo>
                  <a:pt x="83711" y="66596"/>
                </a:lnTo>
                <a:lnTo>
                  <a:pt x="77808" y="57402"/>
                </a:lnTo>
                <a:lnTo>
                  <a:pt x="81970" y="57402"/>
                </a:lnTo>
                <a:lnTo>
                  <a:pt x="85778" y="63386"/>
                </a:lnTo>
                <a:lnTo>
                  <a:pt x="89586" y="57402"/>
                </a:lnTo>
                <a:lnTo>
                  <a:pt x="93748" y="57402"/>
                </a:lnTo>
                <a:lnTo>
                  <a:pt x="87845" y="66596"/>
                </a:lnTo>
                <a:lnTo>
                  <a:pt x="94156" y="76443"/>
                </a:lnTo>
                <a:lnTo>
                  <a:pt x="89994" y="76443"/>
                </a:lnTo>
                <a:lnTo>
                  <a:pt x="85778" y="69751"/>
                </a:lnTo>
                <a:close/>
                <a:moveTo>
                  <a:pt x="111578" y="69751"/>
                </a:moveTo>
                <a:lnTo>
                  <a:pt x="107362" y="76443"/>
                </a:lnTo>
                <a:lnTo>
                  <a:pt x="103200" y="76443"/>
                </a:lnTo>
                <a:lnTo>
                  <a:pt x="109511" y="66596"/>
                </a:lnTo>
                <a:lnTo>
                  <a:pt x="103608" y="57402"/>
                </a:lnTo>
                <a:lnTo>
                  <a:pt x="107770" y="57402"/>
                </a:lnTo>
                <a:lnTo>
                  <a:pt x="111578" y="63386"/>
                </a:lnTo>
                <a:lnTo>
                  <a:pt x="115386" y="57402"/>
                </a:lnTo>
                <a:lnTo>
                  <a:pt x="119548" y="57402"/>
                </a:lnTo>
                <a:lnTo>
                  <a:pt x="113645" y="66596"/>
                </a:lnTo>
                <a:lnTo>
                  <a:pt x="119956" y="76443"/>
                </a:lnTo>
                <a:lnTo>
                  <a:pt x="115794" y="76443"/>
                </a:lnTo>
                <a:lnTo>
                  <a:pt x="111578" y="69751"/>
                </a:lnTo>
                <a:close/>
                <a:moveTo>
                  <a:pt x="137378" y="69751"/>
                </a:moveTo>
                <a:lnTo>
                  <a:pt x="133162" y="76443"/>
                </a:lnTo>
                <a:lnTo>
                  <a:pt x="129000" y="76443"/>
                </a:lnTo>
                <a:lnTo>
                  <a:pt x="135311" y="66596"/>
                </a:lnTo>
                <a:lnTo>
                  <a:pt x="129408" y="57402"/>
                </a:lnTo>
                <a:lnTo>
                  <a:pt x="133570" y="57402"/>
                </a:lnTo>
                <a:lnTo>
                  <a:pt x="137378" y="63386"/>
                </a:lnTo>
                <a:lnTo>
                  <a:pt x="141186" y="57402"/>
                </a:lnTo>
                <a:lnTo>
                  <a:pt x="145348" y="57402"/>
                </a:lnTo>
                <a:lnTo>
                  <a:pt x="139445" y="66596"/>
                </a:lnTo>
                <a:lnTo>
                  <a:pt x="145756" y="76443"/>
                </a:lnTo>
                <a:lnTo>
                  <a:pt x="141594" y="76443"/>
                </a:lnTo>
                <a:lnTo>
                  <a:pt x="137378" y="69751"/>
                </a:lnTo>
                <a:close/>
                <a:moveTo>
                  <a:pt x="163178" y="69751"/>
                </a:moveTo>
                <a:lnTo>
                  <a:pt x="158962" y="76443"/>
                </a:lnTo>
                <a:lnTo>
                  <a:pt x="154800" y="76443"/>
                </a:lnTo>
                <a:lnTo>
                  <a:pt x="161111" y="66596"/>
                </a:lnTo>
                <a:lnTo>
                  <a:pt x="155208" y="57402"/>
                </a:lnTo>
                <a:lnTo>
                  <a:pt x="159370" y="57402"/>
                </a:lnTo>
                <a:lnTo>
                  <a:pt x="163178" y="63386"/>
                </a:lnTo>
                <a:lnTo>
                  <a:pt x="166986" y="57402"/>
                </a:lnTo>
                <a:lnTo>
                  <a:pt x="171148" y="57402"/>
                </a:lnTo>
                <a:lnTo>
                  <a:pt x="165245" y="66596"/>
                </a:lnTo>
                <a:lnTo>
                  <a:pt x="171556" y="76443"/>
                </a:lnTo>
                <a:lnTo>
                  <a:pt x="167394" y="76443"/>
                </a:lnTo>
                <a:lnTo>
                  <a:pt x="163178" y="69751"/>
                </a:lnTo>
                <a:close/>
                <a:moveTo>
                  <a:pt x="188978" y="69751"/>
                </a:moveTo>
                <a:lnTo>
                  <a:pt x="184762" y="76443"/>
                </a:lnTo>
                <a:lnTo>
                  <a:pt x="180601" y="76443"/>
                </a:lnTo>
                <a:lnTo>
                  <a:pt x="186911" y="66596"/>
                </a:lnTo>
                <a:lnTo>
                  <a:pt x="181009" y="57402"/>
                </a:lnTo>
                <a:lnTo>
                  <a:pt x="185170" y="57402"/>
                </a:lnTo>
                <a:lnTo>
                  <a:pt x="188978" y="63386"/>
                </a:lnTo>
                <a:lnTo>
                  <a:pt x="192786" y="57402"/>
                </a:lnTo>
                <a:lnTo>
                  <a:pt x="196948" y="57402"/>
                </a:lnTo>
                <a:lnTo>
                  <a:pt x="191045" y="66596"/>
                </a:lnTo>
                <a:lnTo>
                  <a:pt x="197356" y="76443"/>
                </a:lnTo>
                <a:lnTo>
                  <a:pt x="193194" y="76443"/>
                </a:lnTo>
                <a:lnTo>
                  <a:pt x="188978" y="69751"/>
                </a:lnTo>
                <a:close/>
                <a:moveTo>
                  <a:pt x="214778" y="69751"/>
                </a:moveTo>
                <a:lnTo>
                  <a:pt x="210562" y="76443"/>
                </a:lnTo>
                <a:lnTo>
                  <a:pt x="206401" y="76443"/>
                </a:lnTo>
                <a:lnTo>
                  <a:pt x="212711" y="66596"/>
                </a:lnTo>
                <a:lnTo>
                  <a:pt x="206809" y="57402"/>
                </a:lnTo>
                <a:lnTo>
                  <a:pt x="210970" y="57402"/>
                </a:lnTo>
                <a:lnTo>
                  <a:pt x="214778" y="63386"/>
                </a:lnTo>
                <a:lnTo>
                  <a:pt x="218586" y="57402"/>
                </a:lnTo>
                <a:lnTo>
                  <a:pt x="222748" y="57402"/>
                </a:lnTo>
                <a:lnTo>
                  <a:pt x="216846" y="66596"/>
                </a:lnTo>
                <a:lnTo>
                  <a:pt x="223156" y="76443"/>
                </a:lnTo>
                <a:lnTo>
                  <a:pt x="218994" y="76443"/>
                </a:lnTo>
                <a:lnTo>
                  <a:pt x="214778" y="69751"/>
                </a:lnTo>
                <a:close/>
                <a:moveTo>
                  <a:pt x="240578" y="69751"/>
                </a:moveTo>
                <a:lnTo>
                  <a:pt x="236362" y="76443"/>
                </a:lnTo>
                <a:lnTo>
                  <a:pt x="232201" y="76443"/>
                </a:lnTo>
                <a:lnTo>
                  <a:pt x="238511" y="66596"/>
                </a:lnTo>
                <a:lnTo>
                  <a:pt x="232609" y="57402"/>
                </a:lnTo>
                <a:lnTo>
                  <a:pt x="236770" y="57402"/>
                </a:lnTo>
                <a:lnTo>
                  <a:pt x="240578" y="63386"/>
                </a:lnTo>
                <a:lnTo>
                  <a:pt x="244386" y="57402"/>
                </a:lnTo>
                <a:lnTo>
                  <a:pt x="248548" y="57402"/>
                </a:lnTo>
                <a:lnTo>
                  <a:pt x="242646" y="66596"/>
                </a:lnTo>
                <a:lnTo>
                  <a:pt x="248956" y="76443"/>
                </a:lnTo>
                <a:lnTo>
                  <a:pt x="244794" y="76443"/>
                </a:lnTo>
                <a:lnTo>
                  <a:pt x="240578" y="69751"/>
                </a:lnTo>
                <a:close/>
                <a:moveTo>
                  <a:pt x="266378" y="69751"/>
                </a:moveTo>
                <a:lnTo>
                  <a:pt x="262162" y="76443"/>
                </a:lnTo>
                <a:lnTo>
                  <a:pt x="258001" y="76443"/>
                </a:lnTo>
                <a:lnTo>
                  <a:pt x="264311" y="66596"/>
                </a:lnTo>
                <a:lnTo>
                  <a:pt x="258409" y="57402"/>
                </a:lnTo>
                <a:lnTo>
                  <a:pt x="262570" y="57402"/>
                </a:lnTo>
                <a:lnTo>
                  <a:pt x="266378" y="63386"/>
                </a:lnTo>
                <a:lnTo>
                  <a:pt x="270187" y="57402"/>
                </a:lnTo>
                <a:lnTo>
                  <a:pt x="274348" y="57402"/>
                </a:lnTo>
                <a:lnTo>
                  <a:pt x="268446" y="66596"/>
                </a:lnTo>
                <a:lnTo>
                  <a:pt x="274756" y="76443"/>
                </a:lnTo>
                <a:lnTo>
                  <a:pt x="270595" y="76443"/>
                </a:lnTo>
                <a:lnTo>
                  <a:pt x="266378" y="69751"/>
                </a:lnTo>
                <a:close/>
                <a:moveTo>
                  <a:pt x="292179" y="69751"/>
                </a:moveTo>
                <a:lnTo>
                  <a:pt x="287962" y="76443"/>
                </a:lnTo>
                <a:lnTo>
                  <a:pt x="283801" y="76443"/>
                </a:lnTo>
                <a:lnTo>
                  <a:pt x="290111" y="66596"/>
                </a:lnTo>
                <a:lnTo>
                  <a:pt x="284209" y="57402"/>
                </a:lnTo>
                <a:lnTo>
                  <a:pt x="288370" y="57402"/>
                </a:lnTo>
                <a:lnTo>
                  <a:pt x="292179" y="63386"/>
                </a:lnTo>
                <a:lnTo>
                  <a:pt x="295987" y="57402"/>
                </a:lnTo>
                <a:lnTo>
                  <a:pt x="300148" y="57402"/>
                </a:lnTo>
                <a:lnTo>
                  <a:pt x="294246" y="66596"/>
                </a:lnTo>
                <a:lnTo>
                  <a:pt x="300556" y="76443"/>
                </a:lnTo>
                <a:lnTo>
                  <a:pt x="296395" y="76443"/>
                </a:lnTo>
                <a:lnTo>
                  <a:pt x="292179" y="69751"/>
                </a:lnTo>
                <a:close/>
                <a:moveTo>
                  <a:pt x="317979" y="69751"/>
                </a:moveTo>
                <a:lnTo>
                  <a:pt x="313762" y="76443"/>
                </a:lnTo>
                <a:lnTo>
                  <a:pt x="309601" y="76443"/>
                </a:lnTo>
                <a:lnTo>
                  <a:pt x="315911" y="66596"/>
                </a:lnTo>
                <a:lnTo>
                  <a:pt x="310009" y="57402"/>
                </a:lnTo>
                <a:lnTo>
                  <a:pt x="314170" y="57402"/>
                </a:lnTo>
                <a:lnTo>
                  <a:pt x="317979" y="63386"/>
                </a:lnTo>
                <a:lnTo>
                  <a:pt x="321787" y="57402"/>
                </a:lnTo>
                <a:lnTo>
                  <a:pt x="325948" y="57402"/>
                </a:lnTo>
                <a:lnTo>
                  <a:pt x="320046" y="66596"/>
                </a:lnTo>
                <a:lnTo>
                  <a:pt x="326356" y="76443"/>
                </a:lnTo>
                <a:lnTo>
                  <a:pt x="322195" y="76443"/>
                </a:lnTo>
                <a:lnTo>
                  <a:pt x="317979" y="69751"/>
                </a:lnTo>
                <a:close/>
                <a:moveTo>
                  <a:pt x="343779" y="69751"/>
                </a:moveTo>
                <a:lnTo>
                  <a:pt x="339563" y="76443"/>
                </a:lnTo>
                <a:lnTo>
                  <a:pt x="335401" y="76443"/>
                </a:lnTo>
                <a:lnTo>
                  <a:pt x="341711" y="66596"/>
                </a:lnTo>
                <a:lnTo>
                  <a:pt x="335809" y="57402"/>
                </a:lnTo>
                <a:lnTo>
                  <a:pt x="339971" y="57402"/>
                </a:lnTo>
                <a:lnTo>
                  <a:pt x="343779" y="63386"/>
                </a:lnTo>
                <a:lnTo>
                  <a:pt x="347587" y="57402"/>
                </a:lnTo>
                <a:lnTo>
                  <a:pt x="351748" y="57402"/>
                </a:lnTo>
                <a:lnTo>
                  <a:pt x="345846" y="66596"/>
                </a:lnTo>
                <a:lnTo>
                  <a:pt x="352156" y="76443"/>
                </a:lnTo>
                <a:lnTo>
                  <a:pt x="347995" y="76443"/>
                </a:lnTo>
                <a:lnTo>
                  <a:pt x="343779" y="69751"/>
                </a:lnTo>
                <a:close/>
                <a:moveTo>
                  <a:pt x="369579" y="69751"/>
                </a:moveTo>
                <a:lnTo>
                  <a:pt x="365363" y="76443"/>
                </a:lnTo>
                <a:lnTo>
                  <a:pt x="361201" y="76443"/>
                </a:lnTo>
                <a:lnTo>
                  <a:pt x="367511" y="66596"/>
                </a:lnTo>
                <a:lnTo>
                  <a:pt x="361609" y="57402"/>
                </a:lnTo>
                <a:lnTo>
                  <a:pt x="365771" y="57402"/>
                </a:lnTo>
                <a:lnTo>
                  <a:pt x="369579" y="63386"/>
                </a:lnTo>
                <a:lnTo>
                  <a:pt x="373387" y="57402"/>
                </a:lnTo>
                <a:lnTo>
                  <a:pt x="377548" y="57402"/>
                </a:lnTo>
                <a:lnTo>
                  <a:pt x="371646" y="66596"/>
                </a:lnTo>
                <a:lnTo>
                  <a:pt x="377956" y="76443"/>
                </a:lnTo>
                <a:lnTo>
                  <a:pt x="373795" y="76443"/>
                </a:lnTo>
                <a:lnTo>
                  <a:pt x="369579" y="69751"/>
                </a:lnTo>
                <a:close/>
                <a:moveTo>
                  <a:pt x="395379" y="69751"/>
                </a:moveTo>
                <a:lnTo>
                  <a:pt x="391163" y="76443"/>
                </a:lnTo>
                <a:lnTo>
                  <a:pt x="387001" y="76443"/>
                </a:lnTo>
                <a:lnTo>
                  <a:pt x="393312" y="66596"/>
                </a:lnTo>
                <a:lnTo>
                  <a:pt x="387409" y="57402"/>
                </a:lnTo>
                <a:lnTo>
                  <a:pt x="391571" y="57402"/>
                </a:lnTo>
                <a:lnTo>
                  <a:pt x="395379" y="63386"/>
                </a:lnTo>
                <a:lnTo>
                  <a:pt x="399187" y="57402"/>
                </a:lnTo>
                <a:lnTo>
                  <a:pt x="403348" y="57402"/>
                </a:lnTo>
                <a:lnTo>
                  <a:pt x="397446" y="66596"/>
                </a:lnTo>
                <a:lnTo>
                  <a:pt x="403756" y="76443"/>
                </a:lnTo>
                <a:lnTo>
                  <a:pt x="399595" y="76443"/>
                </a:lnTo>
                <a:lnTo>
                  <a:pt x="395379" y="69751"/>
                </a:lnTo>
                <a:close/>
                <a:moveTo>
                  <a:pt x="421179" y="69751"/>
                </a:moveTo>
                <a:lnTo>
                  <a:pt x="416963" y="76443"/>
                </a:lnTo>
                <a:lnTo>
                  <a:pt x="412801" y="76443"/>
                </a:lnTo>
                <a:lnTo>
                  <a:pt x="419112" y="66596"/>
                </a:lnTo>
                <a:lnTo>
                  <a:pt x="413209" y="57402"/>
                </a:lnTo>
                <a:lnTo>
                  <a:pt x="417371" y="57402"/>
                </a:lnTo>
                <a:lnTo>
                  <a:pt x="421179" y="63386"/>
                </a:lnTo>
                <a:lnTo>
                  <a:pt x="424987" y="57402"/>
                </a:lnTo>
                <a:lnTo>
                  <a:pt x="429149" y="57402"/>
                </a:lnTo>
                <a:lnTo>
                  <a:pt x="423246" y="66596"/>
                </a:lnTo>
                <a:lnTo>
                  <a:pt x="429557" y="76443"/>
                </a:lnTo>
                <a:lnTo>
                  <a:pt x="425395" y="76443"/>
                </a:lnTo>
                <a:lnTo>
                  <a:pt x="421179" y="69751"/>
                </a:lnTo>
                <a:close/>
                <a:moveTo>
                  <a:pt x="446979" y="69751"/>
                </a:moveTo>
                <a:lnTo>
                  <a:pt x="442763" y="76443"/>
                </a:lnTo>
                <a:lnTo>
                  <a:pt x="438601" y="76443"/>
                </a:lnTo>
                <a:lnTo>
                  <a:pt x="444912" y="66596"/>
                </a:lnTo>
                <a:lnTo>
                  <a:pt x="439009" y="57402"/>
                </a:lnTo>
                <a:lnTo>
                  <a:pt x="443171" y="57402"/>
                </a:lnTo>
                <a:lnTo>
                  <a:pt x="446979" y="63386"/>
                </a:lnTo>
                <a:lnTo>
                  <a:pt x="450787" y="57402"/>
                </a:lnTo>
                <a:lnTo>
                  <a:pt x="454949" y="57402"/>
                </a:lnTo>
                <a:lnTo>
                  <a:pt x="449046" y="66596"/>
                </a:lnTo>
                <a:lnTo>
                  <a:pt x="455357" y="76443"/>
                </a:lnTo>
                <a:lnTo>
                  <a:pt x="451195" y="76443"/>
                </a:lnTo>
                <a:lnTo>
                  <a:pt x="446979" y="69751"/>
                </a:lnTo>
                <a:close/>
                <a:moveTo>
                  <a:pt x="472779" y="69751"/>
                </a:moveTo>
                <a:lnTo>
                  <a:pt x="468563" y="76443"/>
                </a:lnTo>
                <a:lnTo>
                  <a:pt x="464401" y="76443"/>
                </a:lnTo>
                <a:lnTo>
                  <a:pt x="470712" y="66596"/>
                </a:lnTo>
                <a:lnTo>
                  <a:pt x="464809" y="57402"/>
                </a:lnTo>
                <a:lnTo>
                  <a:pt x="468971" y="57402"/>
                </a:lnTo>
                <a:lnTo>
                  <a:pt x="472779" y="63386"/>
                </a:lnTo>
                <a:lnTo>
                  <a:pt x="476587" y="57402"/>
                </a:lnTo>
                <a:lnTo>
                  <a:pt x="480749" y="57402"/>
                </a:lnTo>
                <a:lnTo>
                  <a:pt x="474846" y="66596"/>
                </a:lnTo>
                <a:lnTo>
                  <a:pt x="481157" y="76443"/>
                </a:lnTo>
                <a:lnTo>
                  <a:pt x="476995" y="76443"/>
                </a:lnTo>
                <a:lnTo>
                  <a:pt x="472779" y="69751"/>
                </a:lnTo>
                <a:close/>
                <a:moveTo>
                  <a:pt x="498579" y="69751"/>
                </a:moveTo>
                <a:lnTo>
                  <a:pt x="494363" y="76443"/>
                </a:lnTo>
                <a:lnTo>
                  <a:pt x="490201" y="76443"/>
                </a:lnTo>
                <a:lnTo>
                  <a:pt x="496512" y="66596"/>
                </a:lnTo>
                <a:lnTo>
                  <a:pt x="490609" y="57402"/>
                </a:lnTo>
                <a:lnTo>
                  <a:pt x="494771" y="57402"/>
                </a:lnTo>
                <a:lnTo>
                  <a:pt x="498579" y="63386"/>
                </a:lnTo>
                <a:lnTo>
                  <a:pt x="502387" y="57402"/>
                </a:lnTo>
                <a:lnTo>
                  <a:pt x="506549" y="57402"/>
                </a:lnTo>
                <a:lnTo>
                  <a:pt x="500646" y="66596"/>
                </a:lnTo>
                <a:lnTo>
                  <a:pt x="506957" y="76443"/>
                </a:lnTo>
                <a:lnTo>
                  <a:pt x="502795" y="76443"/>
                </a:lnTo>
                <a:lnTo>
                  <a:pt x="498579" y="69751"/>
                </a:lnTo>
                <a:close/>
                <a:moveTo>
                  <a:pt x="8378" y="98452"/>
                </a:moveTo>
                <a:lnTo>
                  <a:pt x="4162" y="105144"/>
                </a:lnTo>
                <a:lnTo>
                  <a:pt x="0" y="105144"/>
                </a:lnTo>
                <a:lnTo>
                  <a:pt x="6310" y="95297"/>
                </a:lnTo>
                <a:lnTo>
                  <a:pt x="408" y="86103"/>
                </a:lnTo>
                <a:lnTo>
                  <a:pt x="4570" y="86103"/>
                </a:lnTo>
                <a:lnTo>
                  <a:pt x="8378" y="92087"/>
                </a:lnTo>
                <a:lnTo>
                  <a:pt x="12186" y="86103"/>
                </a:lnTo>
                <a:lnTo>
                  <a:pt x="16347" y="86103"/>
                </a:lnTo>
                <a:lnTo>
                  <a:pt x="10445" y="95297"/>
                </a:lnTo>
                <a:lnTo>
                  <a:pt x="16755" y="105144"/>
                </a:lnTo>
                <a:lnTo>
                  <a:pt x="12594" y="105144"/>
                </a:lnTo>
                <a:lnTo>
                  <a:pt x="8378" y="98452"/>
                </a:lnTo>
                <a:close/>
                <a:moveTo>
                  <a:pt x="34178" y="98452"/>
                </a:moveTo>
                <a:lnTo>
                  <a:pt x="29962" y="105144"/>
                </a:lnTo>
                <a:lnTo>
                  <a:pt x="25800" y="105144"/>
                </a:lnTo>
                <a:lnTo>
                  <a:pt x="32110" y="95297"/>
                </a:lnTo>
                <a:lnTo>
                  <a:pt x="26208" y="86103"/>
                </a:lnTo>
                <a:lnTo>
                  <a:pt x="30370" y="86103"/>
                </a:lnTo>
                <a:lnTo>
                  <a:pt x="34178" y="92087"/>
                </a:lnTo>
                <a:lnTo>
                  <a:pt x="37986" y="86103"/>
                </a:lnTo>
                <a:lnTo>
                  <a:pt x="42147" y="86103"/>
                </a:lnTo>
                <a:lnTo>
                  <a:pt x="36245" y="95297"/>
                </a:lnTo>
                <a:lnTo>
                  <a:pt x="42555" y="105144"/>
                </a:lnTo>
                <a:lnTo>
                  <a:pt x="38394" y="105144"/>
                </a:lnTo>
                <a:lnTo>
                  <a:pt x="34178" y="98452"/>
                </a:lnTo>
                <a:close/>
                <a:moveTo>
                  <a:pt x="59978" y="98452"/>
                </a:moveTo>
                <a:lnTo>
                  <a:pt x="55762" y="105144"/>
                </a:lnTo>
                <a:lnTo>
                  <a:pt x="51600" y="105144"/>
                </a:lnTo>
                <a:lnTo>
                  <a:pt x="57911" y="95297"/>
                </a:lnTo>
                <a:lnTo>
                  <a:pt x="52008" y="86103"/>
                </a:lnTo>
                <a:lnTo>
                  <a:pt x="56170" y="86103"/>
                </a:lnTo>
                <a:lnTo>
                  <a:pt x="59978" y="92087"/>
                </a:lnTo>
                <a:lnTo>
                  <a:pt x="63786" y="86103"/>
                </a:lnTo>
                <a:lnTo>
                  <a:pt x="67948" y="86103"/>
                </a:lnTo>
                <a:lnTo>
                  <a:pt x="62045" y="95297"/>
                </a:lnTo>
                <a:lnTo>
                  <a:pt x="68356" y="105144"/>
                </a:lnTo>
                <a:lnTo>
                  <a:pt x="64194" y="105144"/>
                </a:lnTo>
                <a:lnTo>
                  <a:pt x="59978" y="98452"/>
                </a:lnTo>
                <a:close/>
                <a:moveTo>
                  <a:pt x="85778" y="98452"/>
                </a:moveTo>
                <a:lnTo>
                  <a:pt x="81562" y="105144"/>
                </a:lnTo>
                <a:lnTo>
                  <a:pt x="77400" y="105144"/>
                </a:lnTo>
                <a:lnTo>
                  <a:pt x="83711" y="95297"/>
                </a:lnTo>
                <a:lnTo>
                  <a:pt x="77808" y="86103"/>
                </a:lnTo>
                <a:lnTo>
                  <a:pt x="81970" y="86103"/>
                </a:lnTo>
                <a:lnTo>
                  <a:pt x="85778" y="92087"/>
                </a:lnTo>
                <a:lnTo>
                  <a:pt x="89586" y="86103"/>
                </a:lnTo>
                <a:lnTo>
                  <a:pt x="93748" y="86103"/>
                </a:lnTo>
                <a:lnTo>
                  <a:pt x="87845" y="95297"/>
                </a:lnTo>
                <a:lnTo>
                  <a:pt x="94156" y="105144"/>
                </a:lnTo>
                <a:lnTo>
                  <a:pt x="89994" y="105144"/>
                </a:lnTo>
                <a:lnTo>
                  <a:pt x="85778" y="98452"/>
                </a:lnTo>
                <a:close/>
                <a:moveTo>
                  <a:pt x="111578" y="98452"/>
                </a:moveTo>
                <a:lnTo>
                  <a:pt x="107362" y="105144"/>
                </a:lnTo>
                <a:lnTo>
                  <a:pt x="103200" y="105144"/>
                </a:lnTo>
                <a:lnTo>
                  <a:pt x="109511" y="95297"/>
                </a:lnTo>
                <a:lnTo>
                  <a:pt x="103608" y="86103"/>
                </a:lnTo>
                <a:lnTo>
                  <a:pt x="107770" y="86103"/>
                </a:lnTo>
                <a:lnTo>
                  <a:pt x="111578" y="92087"/>
                </a:lnTo>
                <a:lnTo>
                  <a:pt x="115386" y="86103"/>
                </a:lnTo>
                <a:lnTo>
                  <a:pt x="119548" y="86103"/>
                </a:lnTo>
                <a:lnTo>
                  <a:pt x="113645" y="95297"/>
                </a:lnTo>
                <a:lnTo>
                  <a:pt x="119956" y="105144"/>
                </a:lnTo>
                <a:lnTo>
                  <a:pt x="115794" y="105144"/>
                </a:lnTo>
                <a:lnTo>
                  <a:pt x="111578" y="98452"/>
                </a:lnTo>
                <a:close/>
                <a:moveTo>
                  <a:pt x="137378" y="98452"/>
                </a:moveTo>
                <a:lnTo>
                  <a:pt x="133162" y="105144"/>
                </a:lnTo>
                <a:lnTo>
                  <a:pt x="129000" y="105144"/>
                </a:lnTo>
                <a:lnTo>
                  <a:pt x="135311" y="95297"/>
                </a:lnTo>
                <a:lnTo>
                  <a:pt x="129408" y="86103"/>
                </a:lnTo>
                <a:lnTo>
                  <a:pt x="133570" y="86103"/>
                </a:lnTo>
                <a:lnTo>
                  <a:pt x="137378" y="92087"/>
                </a:lnTo>
                <a:lnTo>
                  <a:pt x="141186" y="86103"/>
                </a:lnTo>
                <a:lnTo>
                  <a:pt x="145348" y="86103"/>
                </a:lnTo>
                <a:lnTo>
                  <a:pt x="139445" y="95297"/>
                </a:lnTo>
                <a:lnTo>
                  <a:pt x="145756" y="105144"/>
                </a:lnTo>
                <a:lnTo>
                  <a:pt x="141594" y="105144"/>
                </a:lnTo>
                <a:lnTo>
                  <a:pt x="137378" y="98452"/>
                </a:lnTo>
                <a:close/>
                <a:moveTo>
                  <a:pt x="163178" y="98452"/>
                </a:moveTo>
                <a:lnTo>
                  <a:pt x="158962" y="105144"/>
                </a:lnTo>
                <a:lnTo>
                  <a:pt x="154800" y="105144"/>
                </a:lnTo>
                <a:lnTo>
                  <a:pt x="161111" y="95297"/>
                </a:lnTo>
                <a:lnTo>
                  <a:pt x="155208" y="86103"/>
                </a:lnTo>
                <a:lnTo>
                  <a:pt x="159370" y="86103"/>
                </a:lnTo>
                <a:lnTo>
                  <a:pt x="163178" y="92087"/>
                </a:lnTo>
                <a:lnTo>
                  <a:pt x="166986" y="86103"/>
                </a:lnTo>
                <a:lnTo>
                  <a:pt x="171148" y="86103"/>
                </a:lnTo>
                <a:lnTo>
                  <a:pt x="165245" y="95297"/>
                </a:lnTo>
                <a:lnTo>
                  <a:pt x="171556" y="105144"/>
                </a:lnTo>
                <a:lnTo>
                  <a:pt x="167394" y="105144"/>
                </a:lnTo>
                <a:lnTo>
                  <a:pt x="163178" y="98452"/>
                </a:lnTo>
                <a:close/>
                <a:moveTo>
                  <a:pt x="188978" y="98452"/>
                </a:moveTo>
                <a:lnTo>
                  <a:pt x="184762" y="105144"/>
                </a:lnTo>
                <a:lnTo>
                  <a:pt x="180601" y="105144"/>
                </a:lnTo>
                <a:lnTo>
                  <a:pt x="186911" y="95297"/>
                </a:lnTo>
                <a:lnTo>
                  <a:pt x="181009" y="86103"/>
                </a:lnTo>
                <a:lnTo>
                  <a:pt x="185170" y="86103"/>
                </a:lnTo>
                <a:lnTo>
                  <a:pt x="188978" y="92087"/>
                </a:lnTo>
                <a:lnTo>
                  <a:pt x="192786" y="86103"/>
                </a:lnTo>
                <a:lnTo>
                  <a:pt x="196948" y="86103"/>
                </a:lnTo>
                <a:lnTo>
                  <a:pt x="191045" y="95297"/>
                </a:lnTo>
                <a:lnTo>
                  <a:pt x="197356" y="105144"/>
                </a:lnTo>
                <a:lnTo>
                  <a:pt x="193194" y="105144"/>
                </a:lnTo>
                <a:lnTo>
                  <a:pt x="188978" y="98452"/>
                </a:lnTo>
                <a:close/>
                <a:moveTo>
                  <a:pt x="214778" y="98452"/>
                </a:moveTo>
                <a:lnTo>
                  <a:pt x="210562" y="105144"/>
                </a:lnTo>
                <a:lnTo>
                  <a:pt x="206401" y="105144"/>
                </a:lnTo>
                <a:lnTo>
                  <a:pt x="212711" y="95297"/>
                </a:lnTo>
                <a:lnTo>
                  <a:pt x="206809" y="86103"/>
                </a:lnTo>
                <a:lnTo>
                  <a:pt x="210970" y="86103"/>
                </a:lnTo>
                <a:lnTo>
                  <a:pt x="214778" y="92087"/>
                </a:lnTo>
                <a:lnTo>
                  <a:pt x="218586" y="86103"/>
                </a:lnTo>
                <a:lnTo>
                  <a:pt x="222748" y="86103"/>
                </a:lnTo>
                <a:lnTo>
                  <a:pt x="216846" y="95297"/>
                </a:lnTo>
                <a:lnTo>
                  <a:pt x="223156" y="105144"/>
                </a:lnTo>
                <a:lnTo>
                  <a:pt x="218994" y="105144"/>
                </a:lnTo>
                <a:lnTo>
                  <a:pt x="214778" y="98452"/>
                </a:lnTo>
                <a:close/>
                <a:moveTo>
                  <a:pt x="240578" y="98452"/>
                </a:moveTo>
                <a:lnTo>
                  <a:pt x="236362" y="105144"/>
                </a:lnTo>
                <a:lnTo>
                  <a:pt x="232201" y="105144"/>
                </a:lnTo>
                <a:lnTo>
                  <a:pt x="238511" y="95297"/>
                </a:lnTo>
                <a:lnTo>
                  <a:pt x="232609" y="86103"/>
                </a:lnTo>
                <a:lnTo>
                  <a:pt x="236770" y="86103"/>
                </a:lnTo>
                <a:lnTo>
                  <a:pt x="240578" y="92087"/>
                </a:lnTo>
                <a:lnTo>
                  <a:pt x="244386" y="86103"/>
                </a:lnTo>
                <a:lnTo>
                  <a:pt x="248548" y="86103"/>
                </a:lnTo>
                <a:lnTo>
                  <a:pt x="242646" y="95297"/>
                </a:lnTo>
                <a:lnTo>
                  <a:pt x="248956" y="105144"/>
                </a:lnTo>
                <a:lnTo>
                  <a:pt x="244794" y="105144"/>
                </a:lnTo>
                <a:lnTo>
                  <a:pt x="240578" y="98452"/>
                </a:lnTo>
                <a:close/>
                <a:moveTo>
                  <a:pt x="266378" y="98452"/>
                </a:moveTo>
                <a:lnTo>
                  <a:pt x="262162" y="105144"/>
                </a:lnTo>
                <a:lnTo>
                  <a:pt x="258001" y="105144"/>
                </a:lnTo>
                <a:lnTo>
                  <a:pt x="264311" y="95297"/>
                </a:lnTo>
                <a:lnTo>
                  <a:pt x="258409" y="86103"/>
                </a:lnTo>
                <a:lnTo>
                  <a:pt x="262570" y="86103"/>
                </a:lnTo>
                <a:lnTo>
                  <a:pt x="266378" y="92087"/>
                </a:lnTo>
                <a:lnTo>
                  <a:pt x="270187" y="86103"/>
                </a:lnTo>
                <a:lnTo>
                  <a:pt x="274348" y="86103"/>
                </a:lnTo>
                <a:lnTo>
                  <a:pt x="268446" y="95297"/>
                </a:lnTo>
                <a:lnTo>
                  <a:pt x="274756" y="105144"/>
                </a:lnTo>
                <a:lnTo>
                  <a:pt x="270595" y="105144"/>
                </a:lnTo>
                <a:lnTo>
                  <a:pt x="266378" y="98452"/>
                </a:lnTo>
                <a:close/>
                <a:moveTo>
                  <a:pt x="292179" y="98452"/>
                </a:moveTo>
                <a:lnTo>
                  <a:pt x="287962" y="105144"/>
                </a:lnTo>
                <a:lnTo>
                  <a:pt x="283801" y="105144"/>
                </a:lnTo>
                <a:lnTo>
                  <a:pt x="290111" y="95297"/>
                </a:lnTo>
                <a:lnTo>
                  <a:pt x="284209" y="86103"/>
                </a:lnTo>
                <a:lnTo>
                  <a:pt x="288370" y="86103"/>
                </a:lnTo>
                <a:lnTo>
                  <a:pt x="292179" y="92087"/>
                </a:lnTo>
                <a:lnTo>
                  <a:pt x="295987" y="86103"/>
                </a:lnTo>
                <a:lnTo>
                  <a:pt x="300148" y="86103"/>
                </a:lnTo>
                <a:lnTo>
                  <a:pt x="294246" y="95297"/>
                </a:lnTo>
                <a:lnTo>
                  <a:pt x="300556" y="105144"/>
                </a:lnTo>
                <a:lnTo>
                  <a:pt x="296395" y="105144"/>
                </a:lnTo>
                <a:lnTo>
                  <a:pt x="292179" y="98452"/>
                </a:lnTo>
                <a:close/>
                <a:moveTo>
                  <a:pt x="317979" y="98452"/>
                </a:moveTo>
                <a:lnTo>
                  <a:pt x="313762" y="105144"/>
                </a:lnTo>
                <a:lnTo>
                  <a:pt x="309601" y="105144"/>
                </a:lnTo>
                <a:lnTo>
                  <a:pt x="315911" y="95297"/>
                </a:lnTo>
                <a:lnTo>
                  <a:pt x="310009" y="86103"/>
                </a:lnTo>
                <a:lnTo>
                  <a:pt x="314170" y="86103"/>
                </a:lnTo>
                <a:lnTo>
                  <a:pt x="317979" y="92087"/>
                </a:lnTo>
                <a:lnTo>
                  <a:pt x="321787" y="86103"/>
                </a:lnTo>
                <a:lnTo>
                  <a:pt x="325948" y="86103"/>
                </a:lnTo>
                <a:lnTo>
                  <a:pt x="320046" y="95297"/>
                </a:lnTo>
                <a:lnTo>
                  <a:pt x="326356" y="105144"/>
                </a:lnTo>
                <a:lnTo>
                  <a:pt x="322195" y="105144"/>
                </a:lnTo>
                <a:lnTo>
                  <a:pt x="317979" y="98452"/>
                </a:lnTo>
                <a:close/>
                <a:moveTo>
                  <a:pt x="343779" y="98452"/>
                </a:moveTo>
                <a:lnTo>
                  <a:pt x="339563" y="105144"/>
                </a:lnTo>
                <a:lnTo>
                  <a:pt x="335401" y="105144"/>
                </a:lnTo>
                <a:lnTo>
                  <a:pt x="341711" y="95297"/>
                </a:lnTo>
                <a:lnTo>
                  <a:pt x="335809" y="86103"/>
                </a:lnTo>
                <a:lnTo>
                  <a:pt x="339971" y="86103"/>
                </a:lnTo>
                <a:lnTo>
                  <a:pt x="343779" y="92087"/>
                </a:lnTo>
                <a:lnTo>
                  <a:pt x="347587" y="86103"/>
                </a:lnTo>
                <a:lnTo>
                  <a:pt x="351748" y="86103"/>
                </a:lnTo>
                <a:lnTo>
                  <a:pt x="345846" y="95297"/>
                </a:lnTo>
                <a:lnTo>
                  <a:pt x="352156" y="105144"/>
                </a:lnTo>
                <a:lnTo>
                  <a:pt x="347995" y="105144"/>
                </a:lnTo>
                <a:lnTo>
                  <a:pt x="343779" y="98452"/>
                </a:lnTo>
                <a:close/>
                <a:moveTo>
                  <a:pt x="369579" y="98452"/>
                </a:moveTo>
                <a:lnTo>
                  <a:pt x="365363" y="105144"/>
                </a:lnTo>
                <a:lnTo>
                  <a:pt x="361201" y="105144"/>
                </a:lnTo>
                <a:lnTo>
                  <a:pt x="367511" y="95297"/>
                </a:lnTo>
                <a:lnTo>
                  <a:pt x="361609" y="86103"/>
                </a:lnTo>
                <a:lnTo>
                  <a:pt x="365771" y="86103"/>
                </a:lnTo>
                <a:lnTo>
                  <a:pt x="369579" y="92087"/>
                </a:lnTo>
                <a:lnTo>
                  <a:pt x="373387" y="86103"/>
                </a:lnTo>
                <a:lnTo>
                  <a:pt x="377548" y="86103"/>
                </a:lnTo>
                <a:lnTo>
                  <a:pt x="371646" y="95297"/>
                </a:lnTo>
                <a:lnTo>
                  <a:pt x="377956" y="105144"/>
                </a:lnTo>
                <a:lnTo>
                  <a:pt x="373795" y="105144"/>
                </a:lnTo>
                <a:lnTo>
                  <a:pt x="369579" y="98452"/>
                </a:lnTo>
                <a:close/>
                <a:moveTo>
                  <a:pt x="395379" y="98452"/>
                </a:moveTo>
                <a:lnTo>
                  <a:pt x="391163" y="105144"/>
                </a:lnTo>
                <a:lnTo>
                  <a:pt x="387001" y="105144"/>
                </a:lnTo>
                <a:lnTo>
                  <a:pt x="393312" y="95297"/>
                </a:lnTo>
                <a:lnTo>
                  <a:pt x="387409" y="86103"/>
                </a:lnTo>
                <a:lnTo>
                  <a:pt x="391571" y="86103"/>
                </a:lnTo>
                <a:lnTo>
                  <a:pt x="395379" y="92087"/>
                </a:lnTo>
                <a:lnTo>
                  <a:pt x="399187" y="86103"/>
                </a:lnTo>
                <a:lnTo>
                  <a:pt x="403348" y="86103"/>
                </a:lnTo>
                <a:lnTo>
                  <a:pt x="397446" y="95297"/>
                </a:lnTo>
                <a:lnTo>
                  <a:pt x="403756" y="105144"/>
                </a:lnTo>
                <a:lnTo>
                  <a:pt x="399595" y="105144"/>
                </a:lnTo>
                <a:lnTo>
                  <a:pt x="395379" y="98452"/>
                </a:lnTo>
                <a:close/>
                <a:moveTo>
                  <a:pt x="421179" y="98452"/>
                </a:moveTo>
                <a:lnTo>
                  <a:pt x="416963" y="105144"/>
                </a:lnTo>
                <a:lnTo>
                  <a:pt x="412801" y="105144"/>
                </a:lnTo>
                <a:lnTo>
                  <a:pt x="419112" y="95297"/>
                </a:lnTo>
                <a:lnTo>
                  <a:pt x="413209" y="86103"/>
                </a:lnTo>
                <a:lnTo>
                  <a:pt x="417371" y="86103"/>
                </a:lnTo>
                <a:lnTo>
                  <a:pt x="421179" y="92087"/>
                </a:lnTo>
                <a:lnTo>
                  <a:pt x="424987" y="86103"/>
                </a:lnTo>
                <a:lnTo>
                  <a:pt x="429149" y="86103"/>
                </a:lnTo>
                <a:lnTo>
                  <a:pt x="423246" y="95297"/>
                </a:lnTo>
                <a:lnTo>
                  <a:pt x="429557" y="105144"/>
                </a:lnTo>
                <a:lnTo>
                  <a:pt x="425395" y="105144"/>
                </a:lnTo>
                <a:lnTo>
                  <a:pt x="421179" y="98452"/>
                </a:lnTo>
                <a:close/>
                <a:moveTo>
                  <a:pt x="446979" y="98452"/>
                </a:moveTo>
                <a:lnTo>
                  <a:pt x="442763" y="105144"/>
                </a:lnTo>
                <a:lnTo>
                  <a:pt x="438601" y="105144"/>
                </a:lnTo>
                <a:lnTo>
                  <a:pt x="444912" y="95297"/>
                </a:lnTo>
                <a:lnTo>
                  <a:pt x="439009" y="86103"/>
                </a:lnTo>
                <a:lnTo>
                  <a:pt x="443171" y="86103"/>
                </a:lnTo>
                <a:lnTo>
                  <a:pt x="446979" y="92087"/>
                </a:lnTo>
                <a:lnTo>
                  <a:pt x="450787" y="86103"/>
                </a:lnTo>
                <a:lnTo>
                  <a:pt x="454949" y="86103"/>
                </a:lnTo>
                <a:lnTo>
                  <a:pt x="449046" y="95297"/>
                </a:lnTo>
                <a:lnTo>
                  <a:pt x="455357" y="105144"/>
                </a:lnTo>
                <a:lnTo>
                  <a:pt x="451195" y="105144"/>
                </a:lnTo>
                <a:lnTo>
                  <a:pt x="446979" y="98452"/>
                </a:lnTo>
                <a:close/>
                <a:moveTo>
                  <a:pt x="472779" y="98452"/>
                </a:moveTo>
                <a:lnTo>
                  <a:pt x="468563" y="105144"/>
                </a:lnTo>
                <a:lnTo>
                  <a:pt x="464401" y="105144"/>
                </a:lnTo>
                <a:lnTo>
                  <a:pt x="470712" y="95297"/>
                </a:lnTo>
                <a:lnTo>
                  <a:pt x="464809" y="86103"/>
                </a:lnTo>
                <a:lnTo>
                  <a:pt x="468971" y="86103"/>
                </a:lnTo>
                <a:lnTo>
                  <a:pt x="472779" y="92087"/>
                </a:lnTo>
                <a:lnTo>
                  <a:pt x="476587" y="86103"/>
                </a:lnTo>
                <a:lnTo>
                  <a:pt x="480749" y="86103"/>
                </a:lnTo>
                <a:lnTo>
                  <a:pt x="474846" y="95297"/>
                </a:lnTo>
                <a:lnTo>
                  <a:pt x="481157" y="105144"/>
                </a:lnTo>
                <a:lnTo>
                  <a:pt x="476995" y="105144"/>
                </a:lnTo>
                <a:lnTo>
                  <a:pt x="472779" y="98452"/>
                </a:lnTo>
                <a:close/>
                <a:moveTo>
                  <a:pt x="498579" y="98452"/>
                </a:moveTo>
                <a:lnTo>
                  <a:pt x="494363" y="105144"/>
                </a:lnTo>
                <a:lnTo>
                  <a:pt x="490201" y="105144"/>
                </a:lnTo>
                <a:lnTo>
                  <a:pt x="496512" y="95297"/>
                </a:lnTo>
                <a:lnTo>
                  <a:pt x="490609" y="86103"/>
                </a:lnTo>
                <a:lnTo>
                  <a:pt x="494771" y="86103"/>
                </a:lnTo>
                <a:lnTo>
                  <a:pt x="498579" y="92087"/>
                </a:lnTo>
                <a:lnTo>
                  <a:pt x="502387" y="86103"/>
                </a:lnTo>
                <a:lnTo>
                  <a:pt x="506549" y="86103"/>
                </a:lnTo>
                <a:lnTo>
                  <a:pt x="500646" y="95297"/>
                </a:lnTo>
                <a:lnTo>
                  <a:pt x="506957" y="105144"/>
                </a:lnTo>
                <a:lnTo>
                  <a:pt x="502795" y="105144"/>
                </a:lnTo>
                <a:lnTo>
                  <a:pt x="498579" y="98452"/>
                </a:lnTo>
                <a:close/>
                <a:moveTo>
                  <a:pt x="8378" y="127153"/>
                </a:moveTo>
                <a:lnTo>
                  <a:pt x="4162" y="133845"/>
                </a:lnTo>
                <a:lnTo>
                  <a:pt x="0" y="133845"/>
                </a:lnTo>
                <a:lnTo>
                  <a:pt x="6310" y="123998"/>
                </a:lnTo>
                <a:lnTo>
                  <a:pt x="408" y="114804"/>
                </a:lnTo>
                <a:lnTo>
                  <a:pt x="4570" y="114804"/>
                </a:lnTo>
                <a:lnTo>
                  <a:pt x="8378" y="120788"/>
                </a:lnTo>
                <a:lnTo>
                  <a:pt x="12186" y="114804"/>
                </a:lnTo>
                <a:lnTo>
                  <a:pt x="16347" y="114804"/>
                </a:lnTo>
                <a:lnTo>
                  <a:pt x="10445" y="123998"/>
                </a:lnTo>
                <a:lnTo>
                  <a:pt x="16755" y="133845"/>
                </a:lnTo>
                <a:lnTo>
                  <a:pt x="12594" y="133845"/>
                </a:lnTo>
                <a:lnTo>
                  <a:pt x="8378" y="127153"/>
                </a:lnTo>
                <a:close/>
                <a:moveTo>
                  <a:pt x="34178" y="127153"/>
                </a:moveTo>
                <a:lnTo>
                  <a:pt x="29962" y="133845"/>
                </a:lnTo>
                <a:lnTo>
                  <a:pt x="25800" y="133845"/>
                </a:lnTo>
                <a:lnTo>
                  <a:pt x="32110" y="123998"/>
                </a:lnTo>
                <a:lnTo>
                  <a:pt x="26208" y="114804"/>
                </a:lnTo>
                <a:lnTo>
                  <a:pt x="30370" y="114804"/>
                </a:lnTo>
                <a:lnTo>
                  <a:pt x="34178" y="120788"/>
                </a:lnTo>
                <a:lnTo>
                  <a:pt x="37986" y="114804"/>
                </a:lnTo>
                <a:lnTo>
                  <a:pt x="42147" y="114804"/>
                </a:lnTo>
                <a:lnTo>
                  <a:pt x="36245" y="123998"/>
                </a:lnTo>
                <a:lnTo>
                  <a:pt x="42555" y="133845"/>
                </a:lnTo>
                <a:lnTo>
                  <a:pt x="38394" y="133845"/>
                </a:lnTo>
                <a:lnTo>
                  <a:pt x="34178" y="127153"/>
                </a:lnTo>
                <a:close/>
                <a:moveTo>
                  <a:pt x="59978" y="127153"/>
                </a:moveTo>
                <a:lnTo>
                  <a:pt x="55762" y="133845"/>
                </a:lnTo>
                <a:lnTo>
                  <a:pt x="51600" y="133845"/>
                </a:lnTo>
                <a:lnTo>
                  <a:pt x="57911" y="123998"/>
                </a:lnTo>
                <a:lnTo>
                  <a:pt x="52008" y="114804"/>
                </a:lnTo>
                <a:lnTo>
                  <a:pt x="56170" y="114804"/>
                </a:lnTo>
                <a:lnTo>
                  <a:pt x="59978" y="120788"/>
                </a:lnTo>
                <a:lnTo>
                  <a:pt x="63786" y="114804"/>
                </a:lnTo>
                <a:lnTo>
                  <a:pt x="67948" y="114804"/>
                </a:lnTo>
                <a:lnTo>
                  <a:pt x="62045" y="123998"/>
                </a:lnTo>
                <a:lnTo>
                  <a:pt x="68356" y="133845"/>
                </a:lnTo>
                <a:lnTo>
                  <a:pt x="64194" y="133845"/>
                </a:lnTo>
                <a:lnTo>
                  <a:pt x="59978" y="127153"/>
                </a:lnTo>
                <a:close/>
                <a:moveTo>
                  <a:pt x="85778" y="127153"/>
                </a:moveTo>
                <a:lnTo>
                  <a:pt x="81562" y="133845"/>
                </a:lnTo>
                <a:lnTo>
                  <a:pt x="77400" y="133845"/>
                </a:lnTo>
                <a:lnTo>
                  <a:pt x="83711" y="123998"/>
                </a:lnTo>
                <a:lnTo>
                  <a:pt x="77808" y="114804"/>
                </a:lnTo>
                <a:lnTo>
                  <a:pt x="81970" y="114804"/>
                </a:lnTo>
                <a:lnTo>
                  <a:pt x="85778" y="120788"/>
                </a:lnTo>
                <a:lnTo>
                  <a:pt x="89586" y="114804"/>
                </a:lnTo>
                <a:lnTo>
                  <a:pt x="93748" y="114804"/>
                </a:lnTo>
                <a:lnTo>
                  <a:pt x="87845" y="123998"/>
                </a:lnTo>
                <a:lnTo>
                  <a:pt x="94156" y="133845"/>
                </a:lnTo>
                <a:lnTo>
                  <a:pt x="89994" y="133845"/>
                </a:lnTo>
                <a:lnTo>
                  <a:pt x="85778" y="127153"/>
                </a:lnTo>
                <a:close/>
                <a:moveTo>
                  <a:pt x="111578" y="127153"/>
                </a:moveTo>
                <a:lnTo>
                  <a:pt x="107362" y="133845"/>
                </a:lnTo>
                <a:lnTo>
                  <a:pt x="103200" y="133845"/>
                </a:lnTo>
                <a:lnTo>
                  <a:pt x="109511" y="123998"/>
                </a:lnTo>
                <a:lnTo>
                  <a:pt x="103608" y="114804"/>
                </a:lnTo>
                <a:lnTo>
                  <a:pt x="107770" y="114804"/>
                </a:lnTo>
                <a:lnTo>
                  <a:pt x="111578" y="120788"/>
                </a:lnTo>
                <a:lnTo>
                  <a:pt x="115386" y="114804"/>
                </a:lnTo>
                <a:lnTo>
                  <a:pt x="119548" y="114804"/>
                </a:lnTo>
                <a:lnTo>
                  <a:pt x="113645" y="123998"/>
                </a:lnTo>
                <a:lnTo>
                  <a:pt x="119956" y="133845"/>
                </a:lnTo>
                <a:lnTo>
                  <a:pt x="115794" y="133845"/>
                </a:lnTo>
                <a:lnTo>
                  <a:pt x="111578" y="127153"/>
                </a:lnTo>
                <a:close/>
                <a:moveTo>
                  <a:pt x="137378" y="127153"/>
                </a:moveTo>
                <a:lnTo>
                  <a:pt x="133162" y="133845"/>
                </a:lnTo>
                <a:lnTo>
                  <a:pt x="129000" y="133845"/>
                </a:lnTo>
                <a:lnTo>
                  <a:pt x="135311" y="123998"/>
                </a:lnTo>
                <a:lnTo>
                  <a:pt x="129408" y="114804"/>
                </a:lnTo>
                <a:lnTo>
                  <a:pt x="133570" y="114804"/>
                </a:lnTo>
                <a:lnTo>
                  <a:pt x="137378" y="120788"/>
                </a:lnTo>
                <a:lnTo>
                  <a:pt x="141186" y="114804"/>
                </a:lnTo>
                <a:lnTo>
                  <a:pt x="145348" y="114804"/>
                </a:lnTo>
                <a:lnTo>
                  <a:pt x="139445" y="123998"/>
                </a:lnTo>
                <a:lnTo>
                  <a:pt x="145756" y="133845"/>
                </a:lnTo>
                <a:lnTo>
                  <a:pt x="141594" y="133845"/>
                </a:lnTo>
                <a:lnTo>
                  <a:pt x="137378" y="127153"/>
                </a:lnTo>
                <a:close/>
                <a:moveTo>
                  <a:pt x="163178" y="127153"/>
                </a:moveTo>
                <a:lnTo>
                  <a:pt x="158962" y="133845"/>
                </a:lnTo>
                <a:lnTo>
                  <a:pt x="154800" y="133845"/>
                </a:lnTo>
                <a:lnTo>
                  <a:pt x="161111" y="123998"/>
                </a:lnTo>
                <a:lnTo>
                  <a:pt x="155208" y="114804"/>
                </a:lnTo>
                <a:lnTo>
                  <a:pt x="159370" y="114804"/>
                </a:lnTo>
                <a:lnTo>
                  <a:pt x="163178" y="120788"/>
                </a:lnTo>
                <a:lnTo>
                  <a:pt x="166986" y="114804"/>
                </a:lnTo>
                <a:lnTo>
                  <a:pt x="171148" y="114804"/>
                </a:lnTo>
                <a:lnTo>
                  <a:pt x="165245" y="123998"/>
                </a:lnTo>
                <a:lnTo>
                  <a:pt x="171556" y="133845"/>
                </a:lnTo>
                <a:lnTo>
                  <a:pt x="167394" y="133845"/>
                </a:lnTo>
                <a:lnTo>
                  <a:pt x="163178" y="127153"/>
                </a:lnTo>
                <a:close/>
                <a:moveTo>
                  <a:pt x="188978" y="127153"/>
                </a:moveTo>
                <a:lnTo>
                  <a:pt x="184762" y="133845"/>
                </a:lnTo>
                <a:lnTo>
                  <a:pt x="180601" y="133845"/>
                </a:lnTo>
                <a:lnTo>
                  <a:pt x="186911" y="123998"/>
                </a:lnTo>
                <a:lnTo>
                  <a:pt x="181009" y="114804"/>
                </a:lnTo>
                <a:lnTo>
                  <a:pt x="185170" y="114804"/>
                </a:lnTo>
                <a:lnTo>
                  <a:pt x="188978" y="120788"/>
                </a:lnTo>
                <a:lnTo>
                  <a:pt x="192786" y="114804"/>
                </a:lnTo>
                <a:lnTo>
                  <a:pt x="196948" y="114804"/>
                </a:lnTo>
                <a:lnTo>
                  <a:pt x="191045" y="123998"/>
                </a:lnTo>
                <a:lnTo>
                  <a:pt x="197356" y="133845"/>
                </a:lnTo>
                <a:lnTo>
                  <a:pt x="193194" y="133845"/>
                </a:lnTo>
                <a:lnTo>
                  <a:pt x="188978" y="127153"/>
                </a:lnTo>
                <a:close/>
                <a:moveTo>
                  <a:pt x="214778" y="127153"/>
                </a:moveTo>
                <a:lnTo>
                  <a:pt x="210562" y="133845"/>
                </a:lnTo>
                <a:lnTo>
                  <a:pt x="206401" y="133845"/>
                </a:lnTo>
                <a:lnTo>
                  <a:pt x="212711" y="123998"/>
                </a:lnTo>
                <a:lnTo>
                  <a:pt x="206809" y="114804"/>
                </a:lnTo>
                <a:lnTo>
                  <a:pt x="210970" y="114804"/>
                </a:lnTo>
                <a:lnTo>
                  <a:pt x="214778" y="120788"/>
                </a:lnTo>
                <a:lnTo>
                  <a:pt x="218586" y="114804"/>
                </a:lnTo>
                <a:lnTo>
                  <a:pt x="222748" y="114804"/>
                </a:lnTo>
                <a:lnTo>
                  <a:pt x="216846" y="123998"/>
                </a:lnTo>
                <a:lnTo>
                  <a:pt x="223156" y="133845"/>
                </a:lnTo>
                <a:lnTo>
                  <a:pt x="218994" y="133845"/>
                </a:lnTo>
                <a:lnTo>
                  <a:pt x="214778" y="127153"/>
                </a:lnTo>
                <a:close/>
                <a:moveTo>
                  <a:pt x="240578" y="127153"/>
                </a:moveTo>
                <a:lnTo>
                  <a:pt x="236362" y="133845"/>
                </a:lnTo>
                <a:lnTo>
                  <a:pt x="232201" y="133845"/>
                </a:lnTo>
                <a:lnTo>
                  <a:pt x="238511" y="123998"/>
                </a:lnTo>
                <a:lnTo>
                  <a:pt x="232609" y="114804"/>
                </a:lnTo>
                <a:lnTo>
                  <a:pt x="236770" y="114804"/>
                </a:lnTo>
                <a:lnTo>
                  <a:pt x="240578" y="120788"/>
                </a:lnTo>
                <a:lnTo>
                  <a:pt x="244386" y="114804"/>
                </a:lnTo>
                <a:lnTo>
                  <a:pt x="248548" y="114804"/>
                </a:lnTo>
                <a:lnTo>
                  <a:pt x="242646" y="123998"/>
                </a:lnTo>
                <a:lnTo>
                  <a:pt x="248956" y="133845"/>
                </a:lnTo>
                <a:lnTo>
                  <a:pt x="244794" y="133845"/>
                </a:lnTo>
                <a:lnTo>
                  <a:pt x="240578" y="127153"/>
                </a:lnTo>
                <a:close/>
                <a:moveTo>
                  <a:pt x="266378" y="127153"/>
                </a:moveTo>
                <a:lnTo>
                  <a:pt x="262162" y="133845"/>
                </a:lnTo>
                <a:lnTo>
                  <a:pt x="258001" y="133845"/>
                </a:lnTo>
                <a:lnTo>
                  <a:pt x="264311" y="123998"/>
                </a:lnTo>
                <a:lnTo>
                  <a:pt x="258409" y="114804"/>
                </a:lnTo>
                <a:lnTo>
                  <a:pt x="262570" y="114804"/>
                </a:lnTo>
                <a:lnTo>
                  <a:pt x="266378" y="120788"/>
                </a:lnTo>
                <a:lnTo>
                  <a:pt x="270187" y="114804"/>
                </a:lnTo>
                <a:lnTo>
                  <a:pt x="274348" y="114804"/>
                </a:lnTo>
                <a:lnTo>
                  <a:pt x="268446" y="123998"/>
                </a:lnTo>
                <a:lnTo>
                  <a:pt x="274756" y="133845"/>
                </a:lnTo>
                <a:lnTo>
                  <a:pt x="270595" y="133845"/>
                </a:lnTo>
                <a:lnTo>
                  <a:pt x="266378" y="127153"/>
                </a:lnTo>
                <a:close/>
                <a:moveTo>
                  <a:pt x="292179" y="127153"/>
                </a:moveTo>
                <a:lnTo>
                  <a:pt x="287962" y="133845"/>
                </a:lnTo>
                <a:lnTo>
                  <a:pt x="283801" y="133845"/>
                </a:lnTo>
                <a:lnTo>
                  <a:pt x="290111" y="123998"/>
                </a:lnTo>
                <a:lnTo>
                  <a:pt x="284209" y="114804"/>
                </a:lnTo>
                <a:lnTo>
                  <a:pt x="288370" y="114804"/>
                </a:lnTo>
                <a:lnTo>
                  <a:pt x="292179" y="120788"/>
                </a:lnTo>
                <a:lnTo>
                  <a:pt x="295987" y="114804"/>
                </a:lnTo>
                <a:lnTo>
                  <a:pt x="300148" y="114804"/>
                </a:lnTo>
                <a:lnTo>
                  <a:pt x="294246" y="123998"/>
                </a:lnTo>
                <a:lnTo>
                  <a:pt x="300556" y="133845"/>
                </a:lnTo>
                <a:lnTo>
                  <a:pt x="296395" y="133845"/>
                </a:lnTo>
                <a:lnTo>
                  <a:pt x="292179" y="127153"/>
                </a:lnTo>
                <a:close/>
                <a:moveTo>
                  <a:pt x="317979" y="127153"/>
                </a:moveTo>
                <a:lnTo>
                  <a:pt x="313762" y="133845"/>
                </a:lnTo>
                <a:lnTo>
                  <a:pt x="309601" y="133845"/>
                </a:lnTo>
                <a:lnTo>
                  <a:pt x="315911" y="123998"/>
                </a:lnTo>
                <a:lnTo>
                  <a:pt x="310009" y="114804"/>
                </a:lnTo>
                <a:lnTo>
                  <a:pt x="314170" y="114804"/>
                </a:lnTo>
                <a:lnTo>
                  <a:pt x="317979" y="120788"/>
                </a:lnTo>
                <a:lnTo>
                  <a:pt x="321787" y="114804"/>
                </a:lnTo>
                <a:lnTo>
                  <a:pt x="325948" y="114804"/>
                </a:lnTo>
                <a:lnTo>
                  <a:pt x="320046" y="123998"/>
                </a:lnTo>
                <a:lnTo>
                  <a:pt x="326356" y="133845"/>
                </a:lnTo>
                <a:lnTo>
                  <a:pt x="322195" y="133845"/>
                </a:lnTo>
                <a:lnTo>
                  <a:pt x="317979" y="127153"/>
                </a:lnTo>
                <a:close/>
                <a:moveTo>
                  <a:pt x="343779" y="127153"/>
                </a:moveTo>
                <a:lnTo>
                  <a:pt x="339563" y="133845"/>
                </a:lnTo>
                <a:lnTo>
                  <a:pt x="335401" y="133845"/>
                </a:lnTo>
                <a:lnTo>
                  <a:pt x="341711" y="123998"/>
                </a:lnTo>
                <a:lnTo>
                  <a:pt x="335809" y="114804"/>
                </a:lnTo>
                <a:lnTo>
                  <a:pt x="339971" y="114804"/>
                </a:lnTo>
                <a:lnTo>
                  <a:pt x="343779" y="120788"/>
                </a:lnTo>
                <a:lnTo>
                  <a:pt x="347587" y="114804"/>
                </a:lnTo>
                <a:lnTo>
                  <a:pt x="351748" y="114804"/>
                </a:lnTo>
                <a:lnTo>
                  <a:pt x="345846" y="123998"/>
                </a:lnTo>
                <a:lnTo>
                  <a:pt x="352156" y="133845"/>
                </a:lnTo>
                <a:lnTo>
                  <a:pt x="347995" y="133845"/>
                </a:lnTo>
                <a:lnTo>
                  <a:pt x="343779" y="127153"/>
                </a:lnTo>
                <a:close/>
                <a:moveTo>
                  <a:pt x="369579" y="127153"/>
                </a:moveTo>
                <a:lnTo>
                  <a:pt x="365363" y="133845"/>
                </a:lnTo>
                <a:lnTo>
                  <a:pt x="361201" y="133845"/>
                </a:lnTo>
                <a:lnTo>
                  <a:pt x="367511" y="123998"/>
                </a:lnTo>
                <a:lnTo>
                  <a:pt x="361609" y="114804"/>
                </a:lnTo>
                <a:lnTo>
                  <a:pt x="365771" y="114804"/>
                </a:lnTo>
                <a:lnTo>
                  <a:pt x="369579" y="120788"/>
                </a:lnTo>
                <a:lnTo>
                  <a:pt x="373387" y="114804"/>
                </a:lnTo>
                <a:lnTo>
                  <a:pt x="377548" y="114804"/>
                </a:lnTo>
                <a:lnTo>
                  <a:pt x="371646" y="123998"/>
                </a:lnTo>
                <a:lnTo>
                  <a:pt x="377956" y="133845"/>
                </a:lnTo>
                <a:lnTo>
                  <a:pt x="373795" y="133845"/>
                </a:lnTo>
                <a:lnTo>
                  <a:pt x="369579" y="127153"/>
                </a:lnTo>
                <a:close/>
                <a:moveTo>
                  <a:pt x="395379" y="127153"/>
                </a:moveTo>
                <a:lnTo>
                  <a:pt x="391163" y="133845"/>
                </a:lnTo>
                <a:lnTo>
                  <a:pt x="387001" y="133845"/>
                </a:lnTo>
                <a:lnTo>
                  <a:pt x="393312" y="123998"/>
                </a:lnTo>
                <a:lnTo>
                  <a:pt x="387409" y="114804"/>
                </a:lnTo>
                <a:lnTo>
                  <a:pt x="391571" y="114804"/>
                </a:lnTo>
                <a:lnTo>
                  <a:pt x="395379" y="120788"/>
                </a:lnTo>
                <a:lnTo>
                  <a:pt x="399187" y="114804"/>
                </a:lnTo>
                <a:lnTo>
                  <a:pt x="403348" y="114804"/>
                </a:lnTo>
                <a:lnTo>
                  <a:pt x="397446" y="123998"/>
                </a:lnTo>
                <a:lnTo>
                  <a:pt x="403756" y="133845"/>
                </a:lnTo>
                <a:lnTo>
                  <a:pt x="399595" y="133845"/>
                </a:lnTo>
                <a:lnTo>
                  <a:pt x="395379" y="127153"/>
                </a:lnTo>
                <a:close/>
                <a:moveTo>
                  <a:pt x="421179" y="127153"/>
                </a:moveTo>
                <a:lnTo>
                  <a:pt x="416963" y="133845"/>
                </a:lnTo>
                <a:lnTo>
                  <a:pt x="412801" y="133845"/>
                </a:lnTo>
                <a:lnTo>
                  <a:pt x="419112" y="123998"/>
                </a:lnTo>
                <a:lnTo>
                  <a:pt x="413209" y="114804"/>
                </a:lnTo>
                <a:lnTo>
                  <a:pt x="417371" y="114804"/>
                </a:lnTo>
                <a:lnTo>
                  <a:pt x="421179" y="120788"/>
                </a:lnTo>
                <a:lnTo>
                  <a:pt x="424987" y="114804"/>
                </a:lnTo>
                <a:lnTo>
                  <a:pt x="429149" y="114804"/>
                </a:lnTo>
                <a:lnTo>
                  <a:pt x="423246" y="123998"/>
                </a:lnTo>
                <a:lnTo>
                  <a:pt x="429557" y="133845"/>
                </a:lnTo>
                <a:lnTo>
                  <a:pt x="425395" y="133845"/>
                </a:lnTo>
                <a:lnTo>
                  <a:pt x="421179" y="127153"/>
                </a:lnTo>
                <a:close/>
                <a:moveTo>
                  <a:pt x="446979" y="127153"/>
                </a:moveTo>
                <a:lnTo>
                  <a:pt x="442763" y="133845"/>
                </a:lnTo>
                <a:lnTo>
                  <a:pt x="438601" y="133845"/>
                </a:lnTo>
                <a:lnTo>
                  <a:pt x="444912" y="123998"/>
                </a:lnTo>
                <a:lnTo>
                  <a:pt x="439009" y="114804"/>
                </a:lnTo>
                <a:lnTo>
                  <a:pt x="443171" y="114804"/>
                </a:lnTo>
                <a:lnTo>
                  <a:pt x="446979" y="120788"/>
                </a:lnTo>
                <a:lnTo>
                  <a:pt x="450787" y="114804"/>
                </a:lnTo>
                <a:lnTo>
                  <a:pt x="454949" y="114804"/>
                </a:lnTo>
                <a:lnTo>
                  <a:pt x="449046" y="123998"/>
                </a:lnTo>
                <a:lnTo>
                  <a:pt x="455357" y="133845"/>
                </a:lnTo>
                <a:lnTo>
                  <a:pt x="451195" y="133845"/>
                </a:lnTo>
                <a:lnTo>
                  <a:pt x="446979" y="127153"/>
                </a:lnTo>
                <a:close/>
                <a:moveTo>
                  <a:pt x="472779" y="127153"/>
                </a:moveTo>
                <a:lnTo>
                  <a:pt x="468563" y="133845"/>
                </a:lnTo>
                <a:lnTo>
                  <a:pt x="464401" y="133845"/>
                </a:lnTo>
                <a:lnTo>
                  <a:pt x="470712" y="123998"/>
                </a:lnTo>
                <a:lnTo>
                  <a:pt x="464809" y="114804"/>
                </a:lnTo>
                <a:lnTo>
                  <a:pt x="468971" y="114804"/>
                </a:lnTo>
                <a:lnTo>
                  <a:pt x="472779" y="120788"/>
                </a:lnTo>
                <a:lnTo>
                  <a:pt x="476587" y="114804"/>
                </a:lnTo>
                <a:lnTo>
                  <a:pt x="480749" y="114804"/>
                </a:lnTo>
                <a:lnTo>
                  <a:pt x="474846" y="123998"/>
                </a:lnTo>
                <a:lnTo>
                  <a:pt x="481157" y="133845"/>
                </a:lnTo>
                <a:lnTo>
                  <a:pt x="476995" y="133845"/>
                </a:lnTo>
                <a:lnTo>
                  <a:pt x="472779" y="127153"/>
                </a:lnTo>
                <a:close/>
                <a:moveTo>
                  <a:pt x="498579" y="127153"/>
                </a:moveTo>
                <a:lnTo>
                  <a:pt x="494363" y="133845"/>
                </a:lnTo>
                <a:lnTo>
                  <a:pt x="490201" y="133845"/>
                </a:lnTo>
                <a:lnTo>
                  <a:pt x="496512" y="123998"/>
                </a:lnTo>
                <a:lnTo>
                  <a:pt x="490609" y="114804"/>
                </a:lnTo>
                <a:lnTo>
                  <a:pt x="494771" y="114804"/>
                </a:lnTo>
                <a:lnTo>
                  <a:pt x="498579" y="120788"/>
                </a:lnTo>
                <a:lnTo>
                  <a:pt x="502387" y="114804"/>
                </a:lnTo>
                <a:lnTo>
                  <a:pt x="506549" y="114804"/>
                </a:lnTo>
                <a:lnTo>
                  <a:pt x="500646" y="123998"/>
                </a:lnTo>
                <a:lnTo>
                  <a:pt x="506957" y="133845"/>
                </a:lnTo>
                <a:lnTo>
                  <a:pt x="502795" y="133845"/>
                </a:lnTo>
                <a:lnTo>
                  <a:pt x="498579" y="127153"/>
                </a:lnTo>
                <a:close/>
                <a:moveTo>
                  <a:pt x="8378" y="155854"/>
                </a:moveTo>
                <a:lnTo>
                  <a:pt x="4162" y="162545"/>
                </a:lnTo>
                <a:lnTo>
                  <a:pt x="0" y="162545"/>
                </a:lnTo>
                <a:lnTo>
                  <a:pt x="6310" y="152699"/>
                </a:lnTo>
                <a:lnTo>
                  <a:pt x="408" y="143505"/>
                </a:lnTo>
                <a:lnTo>
                  <a:pt x="4570" y="143505"/>
                </a:lnTo>
                <a:lnTo>
                  <a:pt x="8378" y="149489"/>
                </a:lnTo>
                <a:lnTo>
                  <a:pt x="12186" y="143505"/>
                </a:lnTo>
                <a:lnTo>
                  <a:pt x="16347" y="143505"/>
                </a:lnTo>
                <a:lnTo>
                  <a:pt x="10445" y="152699"/>
                </a:lnTo>
                <a:lnTo>
                  <a:pt x="16755" y="162545"/>
                </a:lnTo>
                <a:lnTo>
                  <a:pt x="12594" y="162545"/>
                </a:lnTo>
                <a:lnTo>
                  <a:pt x="8378" y="155854"/>
                </a:lnTo>
                <a:close/>
                <a:moveTo>
                  <a:pt x="34178" y="155854"/>
                </a:moveTo>
                <a:lnTo>
                  <a:pt x="29962" y="162545"/>
                </a:lnTo>
                <a:lnTo>
                  <a:pt x="25800" y="162545"/>
                </a:lnTo>
                <a:lnTo>
                  <a:pt x="32110" y="152699"/>
                </a:lnTo>
                <a:lnTo>
                  <a:pt x="26208" y="143505"/>
                </a:lnTo>
                <a:lnTo>
                  <a:pt x="30370" y="143505"/>
                </a:lnTo>
                <a:lnTo>
                  <a:pt x="34178" y="149489"/>
                </a:lnTo>
                <a:lnTo>
                  <a:pt x="37986" y="143505"/>
                </a:lnTo>
                <a:lnTo>
                  <a:pt x="42147" y="143505"/>
                </a:lnTo>
                <a:lnTo>
                  <a:pt x="36245" y="152699"/>
                </a:lnTo>
                <a:lnTo>
                  <a:pt x="42555" y="162545"/>
                </a:lnTo>
                <a:lnTo>
                  <a:pt x="38394" y="162545"/>
                </a:lnTo>
                <a:lnTo>
                  <a:pt x="34178" y="155854"/>
                </a:lnTo>
                <a:close/>
                <a:moveTo>
                  <a:pt x="59978" y="155854"/>
                </a:moveTo>
                <a:lnTo>
                  <a:pt x="55762" y="162545"/>
                </a:lnTo>
                <a:lnTo>
                  <a:pt x="51600" y="162545"/>
                </a:lnTo>
                <a:lnTo>
                  <a:pt x="57911" y="152699"/>
                </a:lnTo>
                <a:lnTo>
                  <a:pt x="52008" y="143505"/>
                </a:lnTo>
                <a:lnTo>
                  <a:pt x="56170" y="143505"/>
                </a:lnTo>
                <a:lnTo>
                  <a:pt x="59978" y="149489"/>
                </a:lnTo>
                <a:lnTo>
                  <a:pt x="63786" y="143505"/>
                </a:lnTo>
                <a:lnTo>
                  <a:pt x="67948" y="143505"/>
                </a:lnTo>
                <a:lnTo>
                  <a:pt x="62045" y="152699"/>
                </a:lnTo>
                <a:lnTo>
                  <a:pt x="68356" y="162545"/>
                </a:lnTo>
                <a:lnTo>
                  <a:pt x="64194" y="162545"/>
                </a:lnTo>
                <a:lnTo>
                  <a:pt x="59978" y="155854"/>
                </a:lnTo>
                <a:close/>
                <a:moveTo>
                  <a:pt x="85778" y="155854"/>
                </a:moveTo>
                <a:lnTo>
                  <a:pt x="81562" y="162545"/>
                </a:lnTo>
                <a:lnTo>
                  <a:pt x="77400" y="162545"/>
                </a:lnTo>
                <a:lnTo>
                  <a:pt x="83711" y="152699"/>
                </a:lnTo>
                <a:lnTo>
                  <a:pt x="77808" y="143505"/>
                </a:lnTo>
                <a:lnTo>
                  <a:pt x="81970" y="143505"/>
                </a:lnTo>
                <a:lnTo>
                  <a:pt x="85778" y="149489"/>
                </a:lnTo>
                <a:lnTo>
                  <a:pt x="89586" y="143505"/>
                </a:lnTo>
                <a:lnTo>
                  <a:pt x="93748" y="143505"/>
                </a:lnTo>
                <a:lnTo>
                  <a:pt x="87845" y="152699"/>
                </a:lnTo>
                <a:lnTo>
                  <a:pt x="94156" y="162545"/>
                </a:lnTo>
                <a:lnTo>
                  <a:pt x="89994" y="162545"/>
                </a:lnTo>
                <a:lnTo>
                  <a:pt x="85778" y="155854"/>
                </a:lnTo>
                <a:close/>
                <a:moveTo>
                  <a:pt x="111578" y="155854"/>
                </a:moveTo>
                <a:lnTo>
                  <a:pt x="107362" y="162545"/>
                </a:lnTo>
                <a:lnTo>
                  <a:pt x="103200" y="162545"/>
                </a:lnTo>
                <a:lnTo>
                  <a:pt x="109511" y="152699"/>
                </a:lnTo>
                <a:lnTo>
                  <a:pt x="103608" y="143505"/>
                </a:lnTo>
                <a:lnTo>
                  <a:pt x="107770" y="143505"/>
                </a:lnTo>
                <a:lnTo>
                  <a:pt x="111578" y="149489"/>
                </a:lnTo>
                <a:lnTo>
                  <a:pt x="115386" y="143505"/>
                </a:lnTo>
                <a:lnTo>
                  <a:pt x="119548" y="143505"/>
                </a:lnTo>
                <a:lnTo>
                  <a:pt x="113645" y="152699"/>
                </a:lnTo>
                <a:lnTo>
                  <a:pt x="119956" y="162545"/>
                </a:lnTo>
                <a:lnTo>
                  <a:pt x="115794" y="162545"/>
                </a:lnTo>
                <a:lnTo>
                  <a:pt x="111578" y="155854"/>
                </a:lnTo>
                <a:close/>
                <a:moveTo>
                  <a:pt x="137378" y="155854"/>
                </a:moveTo>
                <a:lnTo>
                  <a:pt x="133162" y="162545"/>
                </a:lnTo>
                <a:lnTo>
                  <a:pt x="129000" y="162545"/>
                </a:lnTo>
                <a:lnTo>
                  <a:pt x="135311" y="152699"/>
                </a:lnTo>
                <a:lnTo>
                  <a:pt x="129408" y="143505"/>
                </a:lnTo>
                <a:lnTo>
                  <a:pt x="133570" y="143505"/>
                </a:lnTo>
                <a:lnTo>
                  <a:pt x="137378" y="149489"/>
                </a:lnTo>
                <a:lnTo>
                  <a:pt x="141186" y="143505"/>
                </a:lnTo>
                <a:lnTo>
                  <a:pt x="145348" y="143505"/>
                </a:lnTo>
                <a:lnTo>
                  <a:pt x="139445" y="152699"/>
                </a:lnTo>
                <a:lnTo>
                  <a:pt x="145756" y="162545"/>
                </a:lnTo>
                <a:lnTo>
                  <a:pt x="141594" y="162545"/>
                </a:lnTo>
                <a:lnTo>
                  <a:pt x="137378" y="155854"/>
                </a:lnTo>
                <a:close/>
                <a:moveTo>
                  <a:pt x="163178" y="155854"/>
                </a:moveTo>
                <a:lnTo>
                  <a:pt x="158962" y="162545"/>
                </a:lnTo>
                <a:lnTo>
                  <a:pt x="154800" y="162545"/>
                </a:lnTo>
                <a:lnTo>
                  <a:pt x="161111" y="152699"/>
                </a:lnTo>
                <a:lnTo>
                  <a:pt x="155208" y="143505"/>
                </a:lnTo>
                <a:lnTo>
                  <a:pt x="159370" y="143505"/>
                </a:lnTo>
                <a:lnTo>
                  <a:pt x="163178" y="149489"/>
                </a:lnTo>
                <a:lnTo>
                  <a:pt x="166986" y="143505"/>
                </a:lnTo>
                <a:lnTo>
                  <a:pt x="171148" y="143505"/>
                </a:lnTo>
                <a:lnTo>
                  <a:pt x="165245" y="152699"/>
                </a:lnTo>
                <a:lnTo>
                  <a:pt x="171556" y="162545"/>
                </a:lnTo>
                <a:lnTo>
                  <a:pt x="167394" y="162545"/>
                </a:lnTo>
                <a:lnTo>
                  <a:pt x="163178" y="155854"/>
                </a:lnTo>
                <a:close/>
                <a:moveTo>
                  <a:pt x="188978" y="155854"/>
                </a:moveTo>
                <a:lnTo>
                  <a:pt x="184762" y="162545"/>
                </a:lnTo>
                <a:lnTo>
                  <a:pt x="180601" y="162545"/>
                </a:lnTo>
                <a:lnTo>
                  <a:pt x="186911" y="152699"/>
                </a:lnTo>
                <a:lnTo>
                  <a:pt x="181009" y="143505"/>
                </a:lnTo>
                <a:lnTo>
                  <a:pt x="185170" y="143505"/>
                </a:lnTo>
                <a:lnTo>
                  <a:pt x="188978" y="149489"/>
                </a:lnTo>
                <a:lnTo>
                  <a:pt x="192786" y="143505"/>
                </a:lnTo>
                <a:lnTo>
                  <a:pt x="196948" y="143505"/>
                </a:lnTo>
                <a:lnTo>
                  <a:pt x="191045" y="152699"/>
                </a:lnTo>
                <a:lnTo>
                  <a:pt x="197356" y="162545"/>
                </a:lnTo>
                <a:lnTo>
                  <a:pt x="193194" y="162545"/>
                </a:lnTo>
                <a:lnTo>
                  <a:pt x="188978" y="155854"/>
                </a:lnTo>
                <a:close/>
                <a:moveTo>
                  <a:pt x="214778" y="155854"/>
                </a:moveTo>
                <a:lnTo>
                  <a:pt x="210562" y="162545"/>
                </a:lnTo>
                <a:lnTo>
                  <a:pt x="206401" y="162545"/>
                </a:lnTo>
                <a:lnTo>
                  <a:pt x="212711" y="152699"/>
                </a:lnTo>
                <a:lnTo>
                  <a:pt x="206809" y="143505"/>
                </a:lnTo>
                <a:lnTo>
                  <a:pt x="210970" y="143505"/>
                </a:lnTo>
                <a:lnTo>
                  <a:pt x="214778" y="149489"/>
                </a:lnTo>
                <a:lnTo>
                  <a:pt x="218586" y="143505"/>
                </a:lnTo>
                <a:lnTo>
                  <a:pt x="222748" y="143505"/>
                </a:lnTo>
                <a:lnTo>
                  <a:pt x="216846" y="152699"/>
                </a:lnTo>
                <a:lnTo>
                  <a:pt x="223156" y="162545"/>
                </a:lnTo>
                <a:lnTo>
                  <a:pt x="218994" y="162545"/>
                </a:lnTo>
                <a:lnTo>
                  <a:pt x="214778" y="155854"/>
                </a:lnTo>
                <a:close/>
                <a:moveTo>
                  <a:pt x="240578" y="155854"/>
                </a:moveTo>
                <a:lnTo>
                  <a:pt x="236362" y="162545"/>
                </a:lnTo>
                <a:lnTo>
                  <a:pt x="232201" y="162545"/>
                </a:lnTo>
                <a:lnTo>
                  <a:pt x="238511" y="152699"/>
                </a:lnTo>
                <a:lnTo>
                  <a:pt x="232609" y="143505"/>
                </a:lnTo>
                <a:lnTo>
                  <a:pt x="236770" y="143505"/>
                </a:lnTo>
                <a:lnTo>
                  <a:pt x="240578" y="149489"/>
                </a:lnTo>
                <a:lnTo>
                  <a:pt x="244386" y="143505"/>
                </a:lnTo>
                <a:lnTo>
                  <a:pt x="248548" y="143505"/>
                </a:lnTo>
                <a:lnTo>
                  <a:pt x="242646" y="152699"/>
                </a:lnTo>
                <a:lnTo>
                  <a:pt x="248956" y="162545"/>
                </a:lnTo>
                <a:lnTo>
                  <a:pt x="244794" y="162545"/>
                </a:lnTo>
                <a:lnTo>
                  <a:pt x="240578" y="155854"/>
                </a:lnTo>
                <a:close/>
                <a:moveTo>
                  <a:pt x="266378" y="155854"/>
                </a:moveTo>
                <a:lnTo>
                  <a:pt x="262162" y="162545"/>
                </a:lnTo>
                <a:lnTo>
                  <a:pt x="258001" y="162545"/>
                </a:lnTo>
                <a:lnTo>
                  <a:pt x="264311" y="152699"/>
                </a:lnTo>
                <a:lnTo>
                  <a:pt x="258409" y="143505"/>
                </a:lnTo>
                <a:lnTo>
                  <a:pt x="262570" y="143505"/>
                </a:lnTo>
                <a:lnTo>
                  <a:pt x="266378" y="149489"/>
                </a:lnTo>
                <a:lnTo>
                  <a:pt x="270187" y="143505"/>
                </a:lnTo>
                <a:lnTo>
                  <a:pt x="274348" y="143505"/>
                </a:lnTo>
                <a:lnTo>
                  <a:pt x="268446" y="152699"/>
                </a:lnTo>
                <a:lnTo>
                  <a:pt x="274756" y="162545"/>
                </a:lnTo>
                <a:lnTo>
                  <a:pt x="270595" y="162545"/>
                </a:lnTo>
                <a:lnTo>
                  <a:pt x="266378" y="155854"/>
                </a:lnTo>
                <a:close/>
                <a:moveTo>
                  <a:pt x="292179" y="155854"/>
                </a:moveTo>
                <a:lnTo>
                  <a:pt x="287962" y="162545"/>
                </a:lnTo>
                <a:lnTo>
                  <a:pt x="283801" y="162545"/>
                </a:lnTo>
                <a:lnTo>
                  <a:pt x="290111" y="152699"/>
                </a:lnTo>
                <a:lnTo>
                  <a:pt x="284209" y="143505"/>
                </a:lnTo>
                <a:lnTo>
                  <a:pt x="288370" y="143505"/>
                </a:lnTo>
                <a:lnTo>
                  <a:pt x="292179" y="149489"/>
                </a:lnTo>
                <a:lnTo>
                  <a:pt x="295987" y="143505"/>
                </a:lnTo>
                <a:lnTo>
                  <a:pt x="300148" y="143505"/>
                </a:lnTo>
                <a:lnTo>
                  <a:pt x="294246" y="152699"/>
                </a:lnTo>
                <a:lnTo>
                  <a:pt x="300556" y="162545"/>
                </a:lnTo>
                <a:lnTo>
                  <a:pt x="296395" y="162545"/>
                </a:lnTo>
                <a:lnTo>
                  <a:pt x="292179" y="155854"/>
                </a:lnTo>
                <a:close/>
                <a:moveTo>
                  <a:pt x="317979" y="155854"/>
                </a:moveTo>
                <a:lnTo>
                  <a:pt x="313762" y="162545"/>
                </a:lnTo>
                <a:lnTo>
                  <a:pt x="309601" y="162545"/>
                </a:lnTo>
                <a:lnTo>
                  <a:pt x="315911" y="152699"/>
                </a:lnTo>
                <a:lnTo>
                  <a:pt x="310009" y="143505"/>
                </a:lnTo>
                <a:lnTo>
                  <a:pt x="314170" y="143505"/>
                </a:lnTo>
                <a:lnTo>
                  <a:pt x="317979" y="149489"/>
                </a:lnTo>
                <a:lnTo>
                  <a:pt x="321787" y="143505"/>
                </a:lnTo>
                <a:lnTo>
                  <a:pt x="325948" y="143505"/>
                </a:lnTo>
                <a:lnTo>
                  <a:pt x="320046" y="152699"/>
                </a:lnTo>
                <a:lnTo>
                  <a:pt x="326356" y="162545"/>
                </a:lnTo>
                <a:lnTo>
                  <a:pt x="322195" y="162545"/>
                </a:lnTo>
                <a:lnTo>
                  <a:pt x="317979" y="155854"/>
                </a:lnTo>
                <a:close/>
                <a:moveTo>
                  <a:pt x="343779" y="155854"/>
                </a:moveTo>
                <a:lnTo>
                  <a:pt x="339563" y="162545"/>
                </a:lnTo>
                <a:lnTo>
                  <a:pt x="335401" y="162545"/>
                </a:lnTo>
                <a:lnTo>
                  <a:pt x="341711" y="152699"/>
                </a:lnTo>
                <a:lnTo>
                  <a:pt x="335809" y="143505"/>
                </a:lnTo>
                <a:lnTo>
                  <a:pt x="339971" y="143505"/>
                </a:lnTo>
                <a:lnTo>
                  <a:pt x="343779" y="149489"/>
                </a:lnTo>
                <a:lnTo>
                  <a:pt x="347587" y="143505"/>
                </a:lnTo>
                <a:lnTo>
                  <a:pt x="351748" y="143505"/>
                </a:lnTo>
                <a:lnTo>
                  <a:pt x="345846" y="152699"/>
                </a:lnTo>
                <a:lnTo>
                  <a:pt x="352156" y="162545"/>
                </a:lnTo>
                <a:lnTo>
                  <a:pt x="347995" y="162545"/>
                </a:lnTo>
                <a:lnTo>
                  <a:pt x="343779" y="155854"/>
                </a:lnTo>
                <a:close/>
                <a:moveTo>
                  <a:pt x="369579" y="155854"/>
                </a:moveTo>
                <a:lnTo>
                  <a:pt x="365363" y="162545"/>
                </a:lnTo>
                <a:lnTo>
                  <a:pt x="361201" y="162545"/>
                </a:lnTo>
                <a:lnTo>
                  <a:pt x="367511" y="152699"/>
                </a:lnTo>
                <a:lnTo>
                  <a:pt x="361609" y="143505"/>
                </a:lnTo>
                <a:lnTo>
                  <a:pt x="365771" y="143505"/>
                </a:lnTo>
                <a:lnTo>
                  <a:pt x="369579" y="149489"/>
                </a:lnTo>
                <a:lnTo>
                  <a:pt x="373387" y="143505"/>
                </a:lnTo>
                <a:lnTo>
                  <a:pt x="377548" y="143505"/>
                </a:lnTo>
                <a:lnTo>
                  <a:pt x="371646" y="152699"/>
                </a:lnTo>
                <a:lnTo>
                  <a:pt x="377956" y="162545"/>
                </a:lnTo>
                <a:lnTo>
                  <a:pt x="373795" y="162545"/>
                </a:lnTo>
                <a:lnTo>
                  <a:pt x="369579" y="155854"/>
                </a:lnTo>
                <a:close/>
                <a:moveTo>
                  <a:pt x="395379" y="155854"/>
                </a:moveTo>
                <a:lnTo>
                  <a:pt x="391163" y="162545"/>
                </a:lnTo>
                <a:lnTo>
                  <a:pt x="387001" y="162545"/>
                </a:lnTo>
                <a:lnTo>
                  <a:pt x="393312" y="152699"/>
                </a:lnTo>
                <a:lnTo>
                  <a:pt x="387409" y="143505"/>
                </a:lnTo>
                <a:lnTo>
                  <a:pt x="391571" y="143505"/>
                </a:lnTo>
                <a:lnTo>
                  <a:pt x="395379" y="149489"/>
                </a:lnTo>
                <a:lnTo>
                  <a:pt x="399187" y="143505"/>
                </a:lnTo>
                <a:lnTo>
                  <a:pt x="403348" y="143505"/>
                </a:lnTo>
                <a:lnTo>
                  <a:pt x="397446" y="152699"/>
                </a:lnTo>
                <a:lnTo>
                  <a:pt x="403756" y="162545"/>
                </a:lnTo>
                <a:lnTo>
                  <a:pt x="399595" y="162545"/>
                </a:lnTo>
                <a:lnTo>
                  <a:pt x="395379" y="155854"/>
                </a:lnTo>
                <a:close/>
                <a:moveTo>
                  <a:pt x="421179" y="155854"/>
                </a:moveTo>
                <a:lnTo>
                  <a:pt x="416963" y="162545"/>
                </a:lnTo>
                <a:lnTo>
                  <a:pt x="412801" y="162545"/>
                </a:lnTo>
                <a:lnTo>
                  <a:pt x="419112" y="152699"/>
                </a:lnTo>
                <a:lnTo>
                  <a:pt x="413209" y="143505"/>
                </a:lnTo>
                <a:lnTo>
                  <a:pt x="417371" y="143505"/>
                </a:lnTo>
                <a:lnTo>
                  <a:pt x="421179" y="149489"/>
                </a:lnTo>
                <a:lnTo>
                  <a:pt x="424987" y="143505"/>
                </a:lnTo>
                <a:lnTo>
                  <a:pt x="429149" y="143505"/>
                </a:lnTo>
                <a:lnTo>
                  <a:pt x="423246" y="152699"/>
                </a:lnTo>
                <a:lnTo>
                  <a:pt x="429557" y="162545"/>
                </a:lnTo>
                <a:lnTo>
                  <a:pt x="425395" y="162545"/>
                </a:lnTo>
                <a:lnTo>
                  <a:pt x="421179" y="155854"/>
                </a:lnTo>
                <a:close/>
                <a:moveTo>
                  <a:pt x="446979" y="155854"/>
                </a:moveTo>
                <a:lnTo>
                  <a:pt x="442763" y="162545"/>
                </a:lnTo>
                <a:lnTo>
                  <a:pt x="438601" y="162545"/>
                </a:lnTo>
                <a:lnTo>
                  <a:pt x="444912" y="152699"/>
                </a:lnTo>
                <a:lnTo>
                  <a:pt x="439009" y="143505"/>
                </a:lnTo>
                <a:lnTo>
                  <a:pt x="443171" y="143505"/>
                </a:lnTo>
                <a:lnTo>
                  <a:pt x="446979" y="149489"/>
                </a:lnTo>
                <a:lnTo>
                  <a:pt x="450787" y="143505"/>
                </a:lnTo>
                <a:lnTo>
                  <a:pt x="454949" y="143505"/>
                </a:lnTo>
                <a:lnTo>
                  <a:pt x="449046" y="152699"/>
                </a:lnTo>
                <a:lnTo>
                  <a:pt x="455357" y="162545"/>
                </a:lnTo>
                <a:lnTo>
                  <a:pt x="451195" y="162545"/>
                </a:lnTo>
                <a:lnTo>
                  <a:pt x="446979" y="155854"/>
                </a:lnTo>
                <a:close/>
                <a:moveTo>
                  <a:pt x="472779" y="155854"/>
                </a:moveTo>
                <a:lnTo>
                  <a:pt x="468563" y="162545"/>
                </a:lnTo>
                <a:lnTo>
                  <a:pt x="464401" y="162545"/>
                </a:lnTo>
                <a:lnTo>
                  <a:pt x="470712" y="152699"/>
                </a:lnTo>
                <a:lnTo>
                  <a:pt x="464809" y="143505"/>
                </a:lnTo>
                <a:lnTo>
                  <a:pt x="468971" y="143505"/>
                </a:lnTo>
                <a:lnTo>
                  <a:pt x="472779" y="149489"/>
                </a:lnTo>
                <a:lnTo>
                  <a:pt x="476587" y="143505"/>
                </a:lnTo>
                <a:lnTo>
                  <a:pt x="480749" y="143505"/>
                </a:lnTo>
                <a:lnTo>
                  <a:pt x="474846" y="152699"/>
                </a:lnTo>
                <a:lnTo>
                  <a:pt x="481157" y="162545"/>
                </a:lnTo>
                <a:lnTo>
                  <a:pt x="476995" y="162545"/>
                </a:lnTo>
                <a:lnTo>
                  <a:pt x="472779" y="155854"/>
                </a:lnTo>
                <a:close/>
                <a:moveTo>
                  <a:pt x="498579" y="155854"/>
                </a:moveTo>
                <a:lnTo>
                  <a:pt x="494363" y="162545"/>
                </a:lnTo>
                <a:lnTo>
                  <a:pt x="490201" y="162545"/>
                </a:lnTo>
                <a:lnTo>
                  <a:pt x="496512" y="152699"/>
                </a:lnTo>
                <a:lnTo>
                  <a:pt x="490609" y="143505"/>
                </a:lnTo>
                <a:lnTo>
                  <a:pt x="494771" y="143505"/>
                </a:lnTo>
                <a:lnTo>
                  <a:pt x="498579" y="149489"/>
                </a:lnTo>
                <a:lnTo>
                  <a:pt x="502387" y="143505"/>
                </a:lnTo>
                <a:lnTo>
                  <a:pt x="506549" y="143505"/>
                </a:lnTo>
                <a:lnTo>
                  <a:pt x="500646" y="152699"/>
                </a:lnTo>
                <a:lnTo>
                  <a:pt x="506957" y="162545"/>
                </a:lnTo>
                <a:lnTo>
                  <a:pt x="502795" y="162545"/>
                </a:lnTo>
                <a:lnTo>
                  <a:pt x="498579" y="155854"/>
                </a:lnTo>
                <a:close/>
                <a:moveTo>
                  <a:pt x="8378" y="184555"/>
                </a:moveTo>
                <a:lnTo>
                  <a:pt x="4162" y="191247"/>
                </a:lnTo>
                <a:lnTo>
                  <a:pt x="0" y="191247"/>
                </a:lnTo>
                <a:lnTo>
                  <a:pt x="6310" y="181400"/>
                </a:lnTo>
                <a:lnTo>
                  <a:pt x="408" y="172206"/>
                </a:lnTo>
                <a:lnTo>
                  <a:pt x="4570" y="172206"/>
                </a:lnTo>
                <a:lnTo>
                  <a:pt x="8378" y="178190"/>
                </a:lnTo>
                <a:lnTo>
                  <a:pt x="12186" y="172206"/>
                </a:lnTo>
                <a:lnTo>
                  <a:pt x="16347" y="172206"/>
                </a:lnTo>
                <a:lnTo>
                  <a:pt x="10445" y="181400"/>
                </a:lnTo>
                <a:lnTo>
                  <a:pt x="16755" y="191247"/>
                </a:lnTo>
                <a:lnTo>
                  <a:pt x="12594" y="191247"/>
                </a:lnTo>
                <a:lnTo>
                  <a:pt x="8378" y="184555"/>
                </a:lnTo>
                <a:close/>
                <a:moveTo>
                  <a:pt x="34178" y="184555"/>
                </a:moveTo>
                <a:lnTo>
                  <a:pt x="29962" y="191247"/>
                </a:lnTo>
                <a:lnTo>
                  <a:pt x="25800" y="191247"/>
                </a:lnTo>
                <a:lnTo>
                  <a:pt x="32110" y="181400"/>
                </a:lnTo>
                <a:lnTo>
                  <a:pt x="26208" y="172206"/>
                </a:lnTo>
                <a:lnTo>
                  <a:pt x="30370" y="172206"/>
                </a:lnTo>
                <a:lnTo>
                  <a:pt x="34178" y="178190"/>
                </a:lnTo>
                <a:lnTo>
                  <a:pt x="37986" y="172206"/>
                </a:lnTo>
                <a:lnTo>
                  <a:pt x="42147" y="172206"/>
                </a:lnTo>
                <a:lnTo>
                  <a:pt x="36245" y="181400"/>
                </a:lnTo>
                <a:lnTo>
                  <a:pt x="42555" y="191247"/>
                </a:lnTo>
                <a:lnTo>
                  <a:pt x="38394" y="191247"/>
                </a:lnTo>
                <a:lnTo>
                  <a:pt x="34178" y="184555"/>
                </a:lnTo>
                <a:close/>
                <a:moveTo>
                  <a:pt x="59978" y="184555"/>
                </a:moveTo>
                <a:lnTo>
                  <a:pt x="55762" y="191247"/>
                </a:lnTo>
                <a:lnTo>
                  <a:pt x="51600" y="191247"/>
                </a:lnTo>
                <a:lnTo>
                  <a:pt x="57911" y="181400"/>
                </a:lnTo>
                <a:lnTo>
                  <a:pt x="52008" y="172206"/>
                </a:lnTo>
                <a:lnTo>
                  <a:pt x="56170" y="172206"/>
                </a:lnTo>
                <a:lnTo>
                  <a:pt x="59978" y="178190"/>
                </a:lnTo>
                <a:lnTo>
                  <a:pt x="63786" y="172206"/>
                </a:lnTo>
                <a:lnTo>
                  <a:pt x="67948" y="172206"/>
                </a:lnTo>
                <a:lnTo>
                  <a:pt x="62045" y="181400"/>
                </a:lnTo>
                <a:lnTo>
                  <a:pt x="68356" y="191247"/>
                </a:lnTo>
                <a:lnTo>
                  <a:pt x="64194" y="191247"/>
                </a:lnTo>
                <a:lnTo>
                  <a:pt x="59978" y="184555"/>
                </a:lnTo>
                <a:close/>
                <a:moveTo>
                  <a:pt x="85778" y="184555"/>
                </a:moveTo>
                <a:lnTo>
                  <a:pt x="81562" y="191247"/>
                </a:lnTo>
                <a:lnTo>
                  <a:pt x="77400" y="191247"/>
                </a:lnTo>
                <a:lnTo>
                  <a:pt x="83711" y="181400"/>
                </a:lnTo>
                <a:lnTo>
                  <a:pt x="77808" y="172206"/>
                </a:lnTo>
                <a:lnTo>
                  <a:pt x="81970" y="172206"/>
                </a:lnTo>
                <a:lnTo>
                  <a:pt x="85778" y="178190"/>
                </a:lnTo>
                <a:lnTo>
                  <a:pt x="89586" y="172206"/>
                </a:lnTo>
                <a:lnTo>
                  <a:pt x="93748" y="172206"/>
                </a:lnTo>
                <a:lnTo>
                  <a:pt x="87845" y="181400"/>
                </a:lnTo>
                <a:lnTo>
                  <a:pt x="94156" y="191247"/>
                </a:lnTo>
                <a:lnTo>
                  <a:pt x="89994" y="191247"/>
                </a:lnTo>
                <a:lnTo>
                  <a:pt x="85778" y="184555"/>
                </a:lnTo>
                <a:close/>
                <a:moveTo>
                  <a:pt x="111578" y="184555"/>
                </a:moveTo>
                <a:lnTo>
                  <a:pt x="107362" y="191247"/>
                </a:lnTo>
                <a:lnTo>
                  <a:pt x="103200" y="191247"/>
                </a:lnTo>
                <a:lnTo>
                  <a:pt x="109511" y="181400"/>
                </a:lnTo>
                <a:lnTo>
                  <a:pt x="103608" y="172206"/>
                </a:lnTo>
                <a:lnTo>
                  <a:pt x="107770" y="172206"/>
                </a:lnTo>
                <a:lnTo>
                  <a:pt x="111578" y="178190"/>
                </a:lnTo>
                <a:lnTo>
                  <a:pt x="115386" y="172206"/>
                </a:lnTo>
                <a:lnTo>
                  <a:pt x="119548" y="172206"/>
                </a:lnTo>
                <a:lnTo>
                  <a:pt x="113645" y="181400"/>
                </a:lnTo>
                <a:lnTo>
                  <a:pt x="119956" y="191247"/>
                </a:lnTo>
                <a:lnTo>
                  <a:pt x="115794" y="191247"/>
                </a:lnTo>
                <a:lnTo>
                  <a:pt x="111578" y="184555"/>
                </a:lnTo>
                <a:close/>
                <a:moveTo>
                  <a:pt x="137378" y="184555"/>
                </a:moveTo>
                <a:lnTo>
                  <a:pt x="133162" y="191247"/>
                </a:lnTo>
                <a:lnTo>
                  <a:pt x="129000" y="191247"/>
                </a:lnTo>
                <a:lnTo>
                  <a:pt x="135311" y="181400"/>
                </a:lnTo>
                <a:lnTo>
                  <a:pt x="129408" y="172206"/>
                </a:lnTo>
                <a:lnTo>
                  <a:pt x="133570" y="172206"/>
                </a:lnTo>
                <a:lnTo>
                  <a:pt x="137378" y="178190"/>
                </a:lnTo>
                <a:lnTo>
                  <a:pt x="141186" y="172206"/>
                </a:lnTo>
                <a:lnTo>
                  <a:pt x="145348" y="172206"/>
                </a:lnTo>
                <a:lnTo>
                  <a:pt x="139445" y="181400"/>
                </a:lnTo>
                <a:lnTo>
                  <a:pt x="145756" y="191247"/>
                </a:lnTo>
                <a:lnTo>
                  <a:pt x="141594" y="191247"/>
                </a:lnTo>
                <a:lnTo>
                  <a:pt x="137378" y="184555"/>
                </a:lnTo>
                <a:close/>
                <a:moveTo>
                  <a:pt x="163178" y="184555"/>
                </a:moveTo>
                <a:lnTo>
                  <a:pt x="158962" y="191247"/>
                </a:lnTo>
                <a:lnTo>
                  <a:pt x="154800" y="191247"/>
                </a:lnTo>
                <a:lnTo>
                  <a:pt x="161111" y="181400"/>
                </a:lnTo>
                <a:lnTo>
                  <a:pt x="155208" y="172206"/>
                </a:lnTo>
                <a:lnTo>
                  <a:pt x="159370" y="172206"/>
                </a:lnTo>
                <a:lnTo>
                  <a:pt x="163178" y="178190"/>
                </a:lnTo>
                <a:lnTo>
                  <a:pt x="166986" y="172206"/>
                </a:lnTo>
                <a:lnTo>
                  <a:pt x="171148" y="172206"/>
                </a:lnTo>
                <a:lnTo>
                  <a:pt x="165245" y="181400"/>
                </a:lnTo>
                <a:lnTo>
                  <a:pt x="171556" y="191247"/>
                </a:lnTo>
                <a:lnTo>
                  <a:pt x="167394" y="191247"/>
                </a:lnTo>
                <a:lnTo>
                  <a:pt x="163178" y="184555"/>
                </a:lnTo>
                <a:close/>
                <a:moveTo>
                  <a:pt x="188978" y="184555"/>
                </a:moveTo>
                <a:lnTo>
                  <a:pt x="184762" y="191247"/>
                </a:lnTo>
                <a:lnTo>
                  <a:pt x="180601" y="191247"/>
                </a:lnTo>
                <a:lnTo>
                  <a:pt x="186911" y="181400"/>
                </a:lnTo>
                <a:lnTo>
                  <a:pt x="181009" y="172206"/>
                </a:lnTo>
                <a:lnTo>
                  <a:pt x="185170" y="172206"/>
                </a:lnTo>
                <a:lnTo>
                  <a:pt x="188978" y="178190"/>
                </a:lnTo>
                <a:lnTo>
                  <a:pt x="192786" y="172206"/>
                </a:lnTo>
                <a:lnTo>
                  <a:pt x="196948" y="172206"/>
                </a:lnTo>
                <a:lnTo>
                  <a:pt x="191045" y="181400"/>
                </a:lnTo>
                <a:lnTo>
                  <a:pt x="197356" y="191247"/>
                </a:lnTo>
                <a:lnTo>
                  <a:pt x="193194" y="191247"/>
                </a:lnTo>
                <a:lnTo>
                  <a:pt x="188978" y="184555"/>
                </a:lnTo>
                <a:close/>
                <a:moveTo>
                  <a:pt x="214778" y="184555"/>
                </a:moveTo>
                <a:lnTo>
                  <a:pt x="210562" y="191247"/>
                </a:lnTo>
                <a:lnTo>
                  <a:pt x="206401" y="191247"/>
                </a:lnTo>
                <a:lnTo>
                  <a:pt x="212711" y="181400"/>
                </a:lnTo>
                <a:lnTo>
                  <a:pt x="206809" y="172206"/>
                </a:lnTo>
                <a:lnTo>
                  <a:pt x="210970" y="172206"/>
                </a:lnTo>
                <a:lnTo>
                  <a:pt x="214778" y="178190"/>
                </a:lnTo>
                <a:lnTo>
                  <a:pt x="218586" y="172206"/>
                </a:lnTo>
                <a:lnTo>
                  <a:pt x="222748" y="172206"/>
                </a:lnTo>
                <a:lnTo>
                  <a:pt x="216846" y="181400"/>
                </a:lnTo>
                <a:lnTo>
                  <a:pt x="223156" y="191247"/>
                </a:lnTo>
                <a:lnTo>
                  <a:pt x="218994" y="191247"/>
                </a:lnTo>
                <a:lnTo>
                  <a:pt x="214778" y="184555"/>
                </a:lnTo>
                <a:close/>
                <a:moveTo>
                  <a:pt x="240578" y="184555"/>
                </a:moveTo>
                <a:lnTo>
                  <a:pt x="236362" y="191247"/>
                </a:lnTo>
                <a:lnTo>
                  <a:pt x="232201" y="191247"/>
                </a:lnTo>
                <a:lnTo>
                  <a:pt x="238511" y="181400"/>
                </a:lnTo>
                <a:lnTo>
                  <a:pt x="232609" y="172206"/>
                </a:lnTo>
                <a:lnTo>
                  <a:pt x="236770" y="172206"/>
                </a:lnTo>
                <a:lnTo>
                  <a:pt x="240578" y="178190"/>
                </a:lnTo>
                <a:lnTo>
                  <a:pt x="244386" y="172206"/>
                </a:lnTo>
                <a:lnTo>
                  <a:pt x="248548" y="172206"/>
                </a:lnTo>
                <a:lnTo>
                  <a:pt x="242646" y="181400"/>
                </a:lnTo>
                <a:lnTo>
                  <a:pt x="248956" y="191247"/>
                </a:lnTo>
                <a:lnTo>
                  <a:pt x="244794" y="191247"/>
                </a:lnTo>
                <a:lnTo>
                  <a:pt x="240578" y="184555"/>
                </a:lnTo>
                <a:close/>
                <a:moveTo>
                  <a:pt x="266378" y="184555"/>
                </a:moveTo>
                <a:lnTo>
                  <a:pt x="262162" y="191247"/>
                </a:lnTo>
                <a:lnTo>
                  <a:pt x="258001" y="191247"/>
                </a:lnTo>
                <a:lnTo>
                  <a:pt x="264311" y="181400"/>
                </a:lnTo>
                <a:lnTo>
                  <a:pt x="258409" y="172206"/>
                </a:lnTo>
                <a:lnTo>
                  <a:pt x="262570" y="172206"/>
                </a:lnTo>
                <a:lnTo>
                  <a:pt x="266378" y="178190"/>
                </a:lnTo>
                <a:lnTo>
                  <a:pt x="270187" y="172206"/>
                </a:lnTo>
                <a:lnTo>
                  <a:pt x="274348" y="172206"/>
                </a:lnTo>
                <a:lnTo>
                  <a:pt x="268446" y="181400"/>
                </a:lnTo>
                <a:lnTo>
                  <a:pt x="274756" y="191247"/>
                </a:lnTo>
                <a:lnTo>
                  <a:pt x="270595" y="191247"/>
                </a:lnTo>
                <a:lnTo>
                  <a:pt x="266378" y="184555"/>
                </a:lnTo>
                <a:close/>
                <a:moveTo>
                  <a:pt x="292179" y="184555"/>
                </a:moveTo>
                <a:lnTo>
                  <a:pt x="287962" y="191247"/>
                </a:lnTo>
                <a:lnTo>
                  <a:pt x="283801" y="191247"/>
                </a:lnTo>
                <a:lnTo>
                  <a:pt x="290111" y="181400"/>
                </a:lnTo>
                <a:lnTo>
                  <a:pt x="284209" y="172206"/>
                </a:lnTo>
                <a:lnTo>
                  <a:pt x="288370" y="172206"/>
                </a:lnTo>
                <a:lnTo>
                  <a:pt x="292179" y="178190"/>
                </a:lnTo>
                <a:lnTo>
                  <a:pt x="295987" y="172206"/>
                </a:lnTo>
                <a:lnTo>
                  <a:pt x="300148" y="172206"/>
                </a:lnTo>
                <a:lnTo>
                  <a:pt x="294246" y="181400"/>
                </a:lnTo>
                <a:lnTo>
                  <a:pt x="300556" y="191247"/>
                </a:lnTo>
                <a:lnTo>
                  <a:pt x="296395" y="191247"/>
                </a:lnTo>
                <a:lnTo>
                  <a:pt x="292179" y="184555"/>
                </a:lnTo>
                <a:close/>
                <a:moveTo>
                  <a:pt x="317979" y="184555"/>
                </a:moveTo>
                <a:lnTo>
                  <a:pt x="313762" y="191247"/>
                </a:lnTo>
                <a:lnTo>
                  <a:pt x="309601" y="191247"/>
                </a:lnTo>
                <a:lnTo>
                  <a:pt x="315911" y="181400"/>
                </a:lnTo>
                <a:lnTo>
                  <a:pt x="310009" y="172206"/>
                </a:lnTo>
                <a:lnTo>
                  <a:pt x="314170" y="172206"/>
                </a:lnTo>
                <a:lnTo>
                  <a:pt x="317979" y="178190"/>
                </a:lnTo>
                <a:lnTo>
                  <a:pt x="321787" y="172206"/>
                </a:lnTo>
                <a:lnTo>
                  <a:pt x="325948" y="172206"/>
                </a:lnTo>
                <a:lnTo>
                  <a:pt x="320046" y="181400"/>
                </a:lnTo>
                <a:lnTo>
                  <a:pt x="326356" y="191247"/>
                </a:lnTo>
                <a:lnTo>
                  <a:pt x="322195" y="191247"/>
                </a:lnTo>
                <a:lnTo>
                  <a:pt x="317979" y="184555"/>
                </a:lnTo>
                <a:close/>
                <a:moveTo>
                  <a:pt x="343779" y="184555"/>
                </a:moveTo>
                <a:lnTo>
                  <a:pt x="339563" y="191247"/>
                </a:lnTo>
                <a:lnTo>
                  <a:pt x="335401" y="191247"/>
                </a:lnTo>
                <a:lnTo>
                  <a:pt x="341711" y="181400"/>
                </a:lnTo>
                <a:lnTo>
                  <a:pt x="335809" y="172206"/>
                </a:lnTo>
                <a:lnTo>
                  <a:pt x="339971" y="172206"/>
                </a:lnTo>
                <a:lnTo>
                  <a:pt x="343779" y="178190"/>
                </a:lnTo>
                <a:lnTo>
                  <a:pt x="347587" y="172206"/>
                </a:lnTo>
                <a:lnTo>
                  <a:pt x="351748" y="172206"/>
                </a:lnTo>
                <a:lnTo>
                  <a:pt x="345846" y="181400"/>
                </a:lnTo>
                <a:lnTo>
                  <a:pt x="352156" y="191247"/>
                </a:lnTo>
                <a:lnTo>
                  <a:pt x="347995" y="191247"/>
                </a:lnTo>
                <a:lnTo>
                  <a:pt x="343779" y="184555"/>
                </a:lnTo>
                <a:close/>
                <a:moveTo>
                  <a:pt x="369579" y="184555"/>
                </a:moveTo>
                <a:lnTo>
                  <a:pt x="365363" y="191247"/>
                </a:lnTo>
                <a:lnTo>
                  <a:pt x="361201" y="191247"/>
                </a:lnTo>
                <a:lnTo>
                  <a:pt x="367511" y="181400"/>
                </a:lnTo>
                <a:lnTo>
                  <a:pt x="361609" y="172206"/>
                </a:lnTo>
                <a:lnTo>
                  <a:pt x="365771" y="172206"/>
                </a:lnTo>
                <a:lnTo>
                  <a:pt x="369579" y="178190"/>
                </a:lnTo>
                <a:lnTo>
                  <a:pt x="373387" y="172206"/>
                </a:lnTo>
                <a:lnTo>
                  <a:pt x="377548" y="172206"/>
                </a:lnTo>
                <a:lnTo>
                  <a:pt x="371646" y="181400"/>
                </a:lnTo>
                <a:lnTo>
                  <a:pt x="377956" y="191247"/>
                </a:lnTo>
                <a:lnTo>
                  <a:pt x="373795" y="191247"/>
                </a:lnTo>
                <a:lnTo>
                  <a:pt x="369579" y="184555"/>
                </a:lnTo>
                <a:close/>
                <a:moveTo>
                  <a:pt x="395379" y="184555"/>
                </a:moveTo>
                <a:lnTo>
                  <a:pt x="391163" y="191247"/>
                </a:lnTo>
                <a:lnTo>
                  <a:pt x="387001" y="191247"/>
                </a:lnTo>
                <a:lnTo>
                  <a:pt x="393312" y="181400"/>
                </a:lnTo>
                <a:lnTo>
                  <a:pt x="387409" y="172206"/>
                </a:lnTo>
                <a:lnTo>
                  <a:pt x="391571" y="172206"/>
                </a:lnTo>
                <a:lnTo>
                  <a:pt x="395379" y="178190"/>
                </a:lnTo>
                <a:lnTo>
                  <a:pt x="399187" y="172206"/>
                </a:lnTo>
                <a:lnTo>
                  <a:pt x="403348" y="172206"/>
                </a:lnTo>
                <a:lnTo>
                  <a:pt x="397446" y="181400"/>
                </a:lnTo>
                <a:lnTo>
                  <a:pt x="403756" y="191247"/>
                </a:lnTo>
                <a:lnTo>
                  <a:pt x="399595" y="191247"/>
                </a:lnTo>
                <a:lnTo>
                  <a:pt x="395379" y="184555"/>
                </a:lnTo>
                <a:close/>
                <a:moveTo>
                  <a:pt x="421179" y="184555"/>
                </a:moveTo>
                <a:lnTo>
                  <a:pt x="416963" y="191247"/>
                </a:lnTo>
                <a:lnTo>
                  <a:pt x="412801" y="191247"/>
                </a:lnTo>
                <a:lnTo>
                  <a:pt x="419112" y="181400"/>
                </a:lnTo>
                <a:lnTo>
                  <a:pt x="413209" y="172206"/>
                </a:lnTo>
                <a:lnTo>
                  <a:pt x="417371" y="172206"/>
                </a:lnTo>
                <a:lnTo>
                  <a:pt x="421179" y="178190"/>
                </a:lnTo>
                <a:lnTo>
                  <a:pt x="424987" y="172206"/>
                </a:lnTo>
                <a:lnTo>
                  <a:pt x="429149" y="172206"/>
                </a:lnTo>
                <a:lnTo>
                  <a:pt x="423246" y="181400"/>
                </a:lnTo>
                <a:lnTo>
                  <a:pt x="429557" y="191247"/>
                </a:lnTo>
                <a:lnTo>
                  <a:pt x="425395" y="191247"/>
                </a:lnTo>
                <a:lnTo>
                  <a:pt x="421179" y="184555"/>
                </a:lnTo>
                <a:close/>
                <a:moveTo>
                  <a:pt x="446979" y="184555"/>
                </a:moveTo>
                <a:lnTo>
                  <a:pt x="442763" y="191247"/>
                </a:lnTo>
                <a:lnTo>
                  <a:pt x="438601" y="191247"/>
                </a:lnTo>
                <a:lnTo>
                  <a:pt x="444912" y="181400"/>
                </a:lnTo>
                <a:lnTo>
                  <a:pt x="439009" y="172206"/>
                </a:lnTo>
                <a:lnTo>
                  <a:pt x="443171" y="172206"/>
                </a:lnTo>
                <a:lnTo>
                  <a:pt x="446979" y="178190"/>
                </a:lnTo>
                <a:lnTo>
                  <a:pt x="450787" y="172206"/>
                </a:lnTo>
                <a:lnTo>
                  <a:pt x="454949" y="172206"/>
                </a:lnTo>
                <a:lnTo>
                  <a:pt x="449046" y="181400"/>
                </a:lnTo>
                <a:lnTo>
                  <a:pt x="455357" y="191247"/>
                </a:lnTo>
                <a:lnTo>
                  <a:pt x="451195" y="191247"/>
                </a:lnTo>
                <a:lnTo>
                  <a:pt x="446979" y="184555"/>
                </a:lnTo>
                <a:close/>
                <a:moveTo>
                  <a:pt x="472779" y="184555"/>
                </a:moveTo>
                <a:lnTo>
                  <a:pt x="468563" y="191247"/>
                </a:lnTo>
                <a:lnTo>
                  <a:pt x="464401" y="191247"/>
                </a:lnTo>
                <a:lnTo>
                  <a:pt x="470712" y="181400"/>
                </a:lnTo>
                <a:lnTo>
                  <a:pt x="464809" y="172206"/>
                </a:lnTo>
                <a:lnTo>
                  <a:pt x="468971" y="172206"/>
                </a:lnTo>
                <a:lnTo>
                  <a:pt x="472779" y="178190"/>
                </a:lnTo>
                <a:lnTo>
                  <a:pt x="476587" y="172206"/>
                </a:lnTo>
                <a:lnTo>
                  <a:pt x="480749" y="172206"/>
                </a:lnTo>
                <a:lnTo>
                  <a:pt x="474846" y="181400"/>
                </a:lnTo>
                <a:lnTo>
                  <a:pt x="481157" y="191247"/>
                </a:lnTo>
                <a:lnTo>
                  <a:pt x="476995" y="191247"/>
                </a:lnTo>
                <a:lnTo>
                  <a:pt x="472779" y="184555"/>
                </a:lnTo>
                <a:close/>
                <a:moveTo>
                  <a:pt x="498579" y="184555"/>
                </a:moveTo>
                <a:lnTo>
                  <a:pt x="494363" y="191247"/>
                </a:lnTo>
                <a:lnTo>
                  <a:pt x="490201" y="191247"/>
                </a:lnTo>
                <a:lnTo>
                  <a:pt x="496512" y="181400"/>
                </a:lnTo>
                <a:lnTo>
                  <a:pt x="490609" y="172206"/>
                </a:lnTo>
                <a:lnTo>
                  <a:pt x="494771" y="172206"/>
                </a:lnTo>
                <a:lnTo>
                  <a:pt x="498579" y="178190"/>
                </a:lnTo>
                <a:lnTo>
                  <a:pt x="502387" y="172206"/>
                </a:lnTo>
                <a:lnTo>
                  <a:pt x="506549" y="172206"/>
                </a:lnTo>
                <a:lnTo>
                  <a:pt x="500646" y="181400"/>
                </a:lnTo>
                <a:lnTo>
                  <a:pt x="506957" y="191247"/>
                </a:lnTo>
                <a:lnTo>
                  <a:pt x="502795" y="191247"/>
                </a:lnTo>
                <a:lnTo>
                  <a:pt x="498579" y="184555"/>
                </a:lnTo>
                <a:close/>
                <a:moveTo>
                  <a:pt x="8378" y="213256"/>
                </a:moveTo>
                <a:lnTo>
                  <a:pt x="4162" y="219947"/>
                </a:lnTo>
                <a:lnTo>
                  <a:pt x="0" y="219947"/>
                </a:lnTo>
                <a:lnTo>
                  <a:pt x="6310" y="210100"/>
                </a:lnTo>
                <a:lnTo>
                  <a:pt x="408" y="200907"/>
                </a:lnTo>
                <a:lnTo>
                  <a:pt x="4570" y="200907"/>
                </a:lnTo>
                <a:lnTo>
                  <a:pt x="8378" y="206891"/>
                </a:lnTo>
                <a:lnTo>
                  <a:pt x="12186" y="200907"/>
                </a:lnTo>
                <a:lnTo>
                  <a:pt x="16347" y="200907"/>
                </a:lnTo>
                <a:lnTo>
                  <a:pt x="10445" y="210100"/>
                </a:lnTo>
                <a:lnTo>
                  <a:pt x="16755" y="219947"/>
                </a:lnTo>
                <a:lnTo>
                  <a:pt x="12594" y="219947"/>
                </a:lnTo>
                <a:lnTo>
                  <a:pt x="8378" y="213256"/>
                </a:lnTo>
                <a:close/>
                <a:moveTo>
                  <a:pt x="34178" y="213256"/>
                </a:moveTo>
                <a:lnTo>
                  <a:pt x="29962" y="219947"/>
                </a:lnTo>
                <a:lnTo>
                  <a:pt x="25800" y="219947"/>
                </a:lnTo>
                <a:lnTo>
                  <a:pt x="32110" y="210100"/>
                </a:lnTo>
                <a:lnTo>
                  <a:pt x="26208" y="200907"/>
                </a:lnTo>
                <a:lnTo>
                  <a:pt x="30370" y="200907"/>
                </a:lnTo>
                <a:lnTo>
                  <a:pt x="34178" y="206891"/>
                </a:lnTo>
                <a:lnTo>
                  <a:pt x="37986" y="200907"/>
                </a:lnTo>
                <a:lnTo>
                  <a:pt x="42147" y="200907"/>
                </a:lnTo>
                <a:lnTo>
                  <a:pt x="36245" y="210100"/>
                </a:lnTo>
                <a:lnTo>
                  <a:pt x="42555" y="219947"/>
                </a:lnTo>
                <a:lnTo>
                  <a:pt x="38394" y="219947"/>
                </a:lnTo>
                <a:lnTo>
                  <a:pt x="34178" y="213256"/>
                </a:lnTo>
                <a:close/>
                <a:moveTo>
                  <a:pt x="59978" y="213256"/>
                </a:moveTo>
                <a:lnTo>
                  <a:pt x="55762" y="219947"/>
                </a:lnTo>
                <a:lnTo>
                  <a:pt x="51600" y="219947"/>
                </a:lnTo>
                <a:lnTo>
                  <a:pt x="57911" y="210100"/>
                </a:lnTo>
                <a:lnTo>
                  <a:pt x="52008" y="200907"/>
                </a:lnTo>
                <a:lnTo>
                  <a:pt x="56170" y="200907"/>
                </a:lnTo>
                <a:lnTo>
                  <a:pt x="59978" y="206891"/>
                </a:lnTo>
                <a:lnTo>
                  <a:pt x="63786" y="200907"/>
                </a:lnTo>
                <a:lnTo>
                  <a:pt x="67948" y="200907"/>
                </a:lnTo>
                <a:lnTo>
                  <a:pt x="62045" y="210100"/>
                </a:lnTo>
                <a:lnTo>
                  <a:pt x="68356" y="219947"/>
                </a:lnTo>
                <a:lnTo>
                  <a:pt x="64194" y="219947"/>
                </a:lnTo>
                <a:lnTo>
                  <a:pt x="59978" y="213256"/>
                </a:lnTo>
                <a:close/>
                <a:moveTo>
                  <a:pt x="85778" y="213256"/>
                </a:moveTo>
                <a:lnTo>
                  <a:pt x="81562" y="219947"/>
                </a:lnTo>
                <a:lnTo>
                  <a:pt x="77400" y="219947"/>
                </a:lnTo>
                <a:lnTo>
                  <a:pt x="83711" y="210100"/>
                </a:lnTo>
                <a:lnTo>
                  <a:pt x="77808" y="200907"/>
                </a:lnTo>
                <a:lnTo>
                  <a:pt x="81970" y="200907"/>
                </a:lnTo>
                <a:lnTo>
                  <a:pt x="85778" y="206891"/>
                </a:lnTo>
                <a:lnTo>
                  <a:pt x="89586" y="200907"/>
                </a:lnTo>
                <a:lnTo>
                  <a:pt x="93748" y="200907"/>
                </a:lnTo>
                <a:lnTo>
                  <a:pt x="87845" y="210100"/>
                </a:lnTo>
                <a:lnTo>
                  <a:pt x="94156" y="219947"/>
                </a:lnTo>
                <a:lnTo>
                  <a:pt x="89994" y="219947"/>
                </a:lnTo>
                <a:lnTo>
                  <a:pt x="85778" y="213256"/>
                </a:lnTo>
                <a:close/>
                <a:moveTo>
                  <a:pt x="111578" y="213256"/>
                </a:moveTo>
                <a:lnTo>
                  <a:pt x="107362" y="219947"/>
                </a:lnTo>
                <a:lnTo>
                  <a:pt x="103200" y="219947"/>
                </a:lnTo>
                <a:lnTo>
                  <a:pt x="109511" y="210100"/>
                </a:lnTo>
                <a:lnTo>
                  <a:pt x="103608" y="200907"/>
                </a:lnTo>
                <a:lnTo>
                  <a:pt x="107770" y="200907"/>
                </a:lnTo>
                <a:lnTo>
                  <a:pt x="111578" y="206891"/>
                </a:lnTo>
                <a:lnTo>
                  <a:pt x="115386" y="200907"/>
                </a:lnTo>
                <a:lnTo>
                  <a:pt x="119548" y="200907"/>
                </a:lnTo>
                <a:lnTo>
                  <a:pt x="113645" y="210100"/>
                </a:lnTo>
                <a:lnTo>
                  <a:pt x="119956" y="219947"/>
                </a:lnTo>
                <a:lnTo>
                  <a:pt x="115794" y="219947"/>
                </a:lnTo>
                <a:lnTo>
                  <a:pt x="111578" y="213256"/>
                </a:lnTo>
                <a:close/>
                <a:moveTo>
                  <a:pt x="137378" y="213256"/>
                </a:moveTo>
                <a:lnTo>
                  <a:pt x="133162" y="219947"/>
                </a:lnTo>
                <a:lnTo>
                  <a:pt x="129000" y="219947"/>
                </a:lnTo>
                <a:lnTo>
                  <a:pt x="135311" y="210100"/>
                </a:lnTo>
                <a:lnTo>
                  <a:pt x="129408" y="200907"/>
                </a:lnTo>
                <a:lnTo>
                  <a:pt x="133570" y="200907"/>
                </a:lnTo>
                <a:lnTo>
                  <a:pt x="137378" y="206891"/>
                </a:lnTo>
                <a:lnTo>
                  <a:pt x="141186" y="200907"/>
                </a:lnTo>
                <a:lnTo>
                  <a:pt x="145348" y="200907"/>
                </a:lnTo>
                <a:lnTo>
                  <a:pt x="139445" y="210100"/>
                </a:lnTo>
                <a:lnTo>
                  <a:pt x="145756" y="219947"/>
                </a:lnTo>
                <a:lnTo>
                  <a:pt x="141594" y="219947"/>
                </a:lnTo>
                <a:lnTo>
                  <a:pt x="137378" y="213256"/>
                </a:lnTo>
                <a:close/>
                <a:moveTo>
                  <a:pt x="163178" y="213256"/>
                </a:moveTo>
                <a:lnTo>
                  <a:pt x="158962" y="219947"/>
                </a:lnTo>
                <a:lnTo>
                  <a:pt x="154800" y="219947"/>
                </a:lnTo>
                <a:lnTo>
                  <a:pt x="161111" y="210100"/>
                </a:lnTo>
                <a:lnTo>
                  <a:pt x="155208" y="200907"/>
                </a:lnTo>
                <a:lnTo>
                  <a:pt x="159370" y="200907"/>
                </a:lnTo>
                <a:lnTo>
                  <a:pt x="163178" y="206891"/>
                </a:lnTo>
                <a:lnTo>
                  <a:pt x="166986" y="200907"/>
                </a:lnTo>
                <a:lnTo>
                  <a:pt x="171148" y="200907"/>
                </a:lnTo>
                <a:lnTo>
                  <a:pt x="165245" y="210100"/>
                </a:lnTo>
                <a:lnTo>
                  <a:pt x="171556" y="219947"/>
                </a:lnTo>
                <a:lnTo>
                  <a:pt x="167394" y="219947"/>
                </a:lnTo>
                <a:lnTo>
                  <a:pt x="163178" y="213256"/>
                </a:lnTo>
                <a:close/>
                <a:moveTo>
                  <a:pt x="188978" y="213256"/>
                </a:moveTo>
                <a:lnTo>
                  <a:pt x="184762" y="219947"/>
                </a:lnTo>
                <a:lnTo>
                  <a:pt x="180601" y="219947"/>
                </a:lnTo>
                <a:lnTo>
                  <a:pt x="186911" y="210100"/>
                </a:lnTo>
                <a:lnTo>
                  <a:pt x="181009" y="200907"/>
                </a:lnTo>
                <a:lnTo>
                  <a:pt x="185170" y="200907"/>
                </a:lnTo>
                <a:lnTo>
                  <a:pt x="188978" y="206891"/>
                </a:lnTo>
                <a:lnTo>
                  <a:pt x="192786" y="200907"/>
                </a:lnTo>
                <a:lnTo>
                  <a:pt x="196948" y="200907"/>
                </a:lnTo>
                <a:lnTo>
                  <a:pt x="191045" y="210100"/>
                </a:lnTo>
                <a:lnTo>
                  <a:pt x="197356" y="219947"/>
                </a:lnTo>
                <a:lnTo>
                  <a:pt x="193194" y="219947"/>
                </a:lnTo>
                <a:lnTo>
                  <a:pt x="188978" y="213256"/>
                </a:lnTo>
                <a:close/>
                <a:moveTo>
                  <a:pt x="214778" y="213256"/>
                </a:moveTo>
                <a:lnTo>
                  <a:pt x="210562" y="219947"/>
                </a:lnTo>
                <a:lnTo>
                  <a:pt x="206401" y="219947"/>
                </a:lnTo>
                <a:lnTo>
                  <a:pt x="212711" y="210100"/>
                </a:lnTo>
                <a:lnTo>
                  <a:pt x="206809" y="200907"/>
                </a:lnTo>
                <a:lnTo>
                  <a:pt x="210970" y="200907"/>
                </a:lnTo>
                <a:lnTo>
                  <a:pt x="214778" y="206891"/>
                </a:lnTo>
                <a:lnTo>
                  <a:pt x="218586" y="200907"/>
                </a:lnTo>
                <a:lnTo>
                  <a:pt x="222748" y="200907"/>
                </a:lnTo>
                <a:lnTo>
                  <a:pt x="216846" y="210100"/>
                </a:lnTo>
                <a:lnTo>
                  <a:pt x="223156" y="219947"/>
                </a:lnTo>
                <a:lnTo>
                  <a:pt x="218994" y="219947"/>
                </a:lnTo>
                <a:lnTo>
                  <a:pt x="214778" y="213256"/>
                </a:lnTo>
                <a:close/>
                <a:moveTo>
                  <a:pt x="240578" y="213256"/>
                </a:moveTo>
                <a:lnTo>
                  <a:pt x="236362" y="219947"/>
                </a:lnTo>
                <a:lnTo>
                  <a:pt x="232201" y="219947"/>
                </a:lnTo>
                <a:lnTo>
                  <a:pt x="238511" y="210100"/>
                </a:lnTo>
                <a:lnTo>
                  <a:pt x="232609" y="200907"/>
                </a:lnTo>
                <a:lnTo>
                  <a:pt x="236770" y="200907"/>
                </a:lnTo>
                <a:lnTo>
                  <a:pt x="240578" y="206891"/>
                </a:lnTo>
                <a:lnTo>
                  <a:pt x="244386" y="200907"/>
                </a:lnTo>
                <a:lnTo>
                  <a:pt x="248548" y="200907"/>
                </a:lnTo>
                <a:lnTo>
                  <a:pt x="242646" y="210100"/>
                </a:lnTo>
                <a:lnTo>
                  <a:pt x="248956" y="219947"/>
                </a:lnTo>
                <a:lnTo>
                  <a:pt x="244794" y="219947"/>
                </a:lnTo>
                <a:lnTo>
                  <a:pt x="240578" y="213256"/>
                </a:lnTo>
                <a:close/>
                <a:moveTo>
                  <a:pt x="266378" y="213256"/>
                </a:moveTo>
                <a:lnTo>
                  <a:pt x="262162" y="219947"/>
                </a:lnTo>
                <a:lnTo>
                  <a:pt x="258001" y="219947"/>
                </a:lnTo>
                <a:lnTo>
                  <a:pt x="264311" y="210100"/>
                </a:lnTo>
                <a:lnTo>
                  <a:pt x="258409" y="200907"/>
                </a:lnTo>
                <a:lnTo>
                  <a:pt x="262570" y="200907"/>
                </a:lnTo>
                <a:lnTo>
                  <a:pt x="266378" y="206891"/>
                </a:lnTo>
                <a:lnTo>
                  <a:pt x="270187" y="200907"/>
                </a:lnTo>
                <a:lnTo>
                  <a:pt x="274348" y="200907"/>
                </a:lnTo>
                <a:lnTo>
                  <a:pt x="268446" y="210100"/>
                </a:lnTo>
                <a:lnTo>
                  <a:pt x="274756" y="219947"/>
                </a:lnTo>
                <a:lnTo>
                  <a:pt x="270595" y="219947"/>
                </a:lnTo>
                <a:lnTo>
                  <a:pt x="266378" y="213256"/>
                </a:lnTo>
                <a:close/>
                <a:moveTo>
                  <a:pt x="292179" y="213256"/>
                </a:moveTo>
                <a:lnTo>
                  <a:pt x="287962" y="219947"/>
                </a:lnTo>
                <a:lnTo>
                  <a:pt x="283801" y="219947"/>
                </a:lnTo>
                <a:lnTo>
                  <a:pt x="290111" y="210100"/>
                </a:lnTo>
                <a:lnTo>
                  <a:pt x="284209" y="200907"/>
                </a:lnTo>
                <a:lnTo>
                  <a:pt x="288370" y="200907"/>
                </a:lnTo>
                <a:lnTo>
                  <a:pt x="292179" y="206891"/>
                </a:lnTo>
                <a:lnTo>
                  <a:pt x="295987" y="200907"/>
                </a:lnTo>
                <a:lnTo>
                  <a:pt x="300148" y="200907"/>
                </a:lnTo>
                <a:lnTo>
                  <a:pt x="294246" y="210100"/>
                </a:lnTo>
                <a:lnTo>
                  <a:pt x="300556" y="219947"/>
                </a:lnTo>
                <a:lnTo>
                  <a:pt x="296395" y="219947"/>
                </a:lnTo>
                <a:lnTo>
                  <a:pt x="292179" y="213256"/>
                </a:lnTo>
                <a:close/>
                <a:moveTo>
                  <a:pt x="317979" y="213256"/>
                </a:moveTo>
                <a:lnTo>
                  <a:pt x="313762" y="219947"/>
                </a:lnTo>
                <a:lnTo>
                  <a:pt x="309601" y="219947"/>
                </a:lnTo>
                <a:lnTo>
                  <a:pt x="315911" y="210100"/>
                </a:lnTo>
                <a:lnTo>
                  <a:pt x="310009" y="200907"/>
                </a:lnTo>
                <a:lnTo>
                  <a:pt x="314170" y="200907"/>
                </a:lnTo>
                <a:lnTo>
                  <a:pt x="317979" y="206891"/>
                </a:lnTo>
                <a:lnTo>
                  <a:pt x="321787" y="200907"/>
                </a:lnTo>
                <a:lnTo>
                  <a:pt x="325948" y="200907"/>
                </a:lnTo>
                <a:lnTo>
                  <a:pt x="320046" y="210100"/>
                </a:lnTo>
                <a:lnTo>
                  <a:pt x="326356" y="219947"/>
                </a:lnTo>
                <a:lnTo>
                  <a:pt x="322195" y="219947"/>
                </a:lnTo>
                <a:lnTo>
                  <a:pt x="317979" y="213256"/>
                </a:lnTo>
                <a:close/>
                <a:moveTo>
                  <a:pt x="343779" y="213256"/>
                </a:moveTo>
                <a:lnTo>
                  <a:pt x="339563" y="219947"/>
                </a:lnTo>
                <a:lnTo>
                  <a:pt x="335401" y="219947"/>
                </a:lnTo>
                <a:lnTo>
                  <a:pt x="341711" y="210100"/>
                </a:lnTo>
                <a:lnTo>
                  <a:pt x="335809" y="200907"/>
                </a:lnTo>
                <a:lnTo>
                  <a:pt x="339971" y="200907"/>
                </a:lnTo>
                <a:lnTo>
                  <a:pt x="343779" y="206891"/>
                </a:lnTo>
                <a:lnTo>
                  <a:pt x="347587" y="200907"/>
                </a:lnTo>
                <a:lnTo>
                  <a:pt x="351748" y="200907"/>
                </a:lnTo>
                <a:lnTo>
                  <a:pt x="345846" y="210100"/>
                </a:lnTo>
                <a:lnTo>
                  <a:pt x="352156" y="219947"/>
                </a:lnTo>
                <a:lnTo>
                  <a:pt x="347995" y="219947"/>
                </a:lnTo>
                <a:lnTo>
                  <a:pt x="343779" y="213256"/>
                </a:lnTo>
                <a:close/>
                <a:moveTo>
                  <a:pt x="369579" y="213256"/>
                </a:moveTo>
                <a:lnTo>
                  <a:pt x="365363" y="219947"/>
                </a:lnTo>
                <a:lnTo>
                  <a:pt x="361201" y="219947"/>
                </a:lnTo>
                <a:lnTo>
                  <a:pt x="367511" y="210100"/>
                </a:lnTo>
                <a:lnTo>
                  <a:pt x="361609" y="200907"/>
                </a:lnTo>
                <a:lnTo>
                  <a:pt x="365771" y="200907"/>
                </a:lnTo>
                <a:lnTo>
                  <a:pt x="369579" y="206891"/>
                </a:lnTo>
                <a:lnTo>
                  <a:pt x="373387" y="200907"/>
                </a:lnTo>
                <a:lnTo>
                  <a:pt x="377548" y="200907"/>
                </a:lnTo>
                <a:lnTo>
                  <a:pt x="371646" y="210100"/>
                </a:lnTo>
                <a:lnTo>
                  <a:pt x="377956" y="219947"/>
                </a:lnTo>
                <a:lnTo>
                  <a:pt x="373795" y="219947"/>
                </a:lnTo>
                <a:lnTo>
                  <a:pt x="369579" y="213256"/>
                </a:lnTo>
                <a:close/>
                <a:moveTo>
                  <a:pt x="395379" y="213256"/>
                </a:moveTo>
                <a:lnTo>
                  <a:pt x="391163" y="219947"/>
                </a:lnTo>
                <a:lnTo>
                  <a:pt x="387001" y="219947"/>
                </a:lnTo>
                <a:lnTo>
                  <a:pt x="393312" y="210100"/>
                </a:lnTo>
                <a:lnTo>
                  <a:pt x="387409" y="200907"/>
                </a:lnTo>
                <a:lnTo>
                  <a:pt x="391571" y="200907"/>
                </a:lnTo>
                <a:lnTo>
                  <a:pt x="395379" y="206891"/>
                </a:lnTo>
                <a:lnTo>
                  <a:pt x="399187" y="200907"/>
                </a:lnTo>
                <a:lnTo>
                  <a:pt x="403348" y="200907"/>
                </a:lnTo>
                <a:lnTo>
                  <a:pt x="397446" y="210100"/>
                </a:lnTo>
                <a:lnTo>
                  <a:pt x="403756" y="219947"/>
                </a:lnTo>
                <a:lnTo>
                  <a:pt x="399595" y="219947"/>
                </a:lnTo>
                <a:lnTo>
                  <a:pt x="395379" y="213256"/>
                </a:lnTo>
                <a:close/>
                <a:moveTo>
                  <a:pt x="421179" y="213256"/>
                </a:moveTo>
                <a:lnTo>
                  <a:pt x="416963" y="219947"/>
                </a:lnTo>
                <a:lnTo>
                  <a:pt x="412801" y="219947"/>
                </a:lnTo>
                <a:lnTo>
                  <a:pt x="419112" y="210100"/>
                </a:lnTo>
                <a:lnTo>
                  <a:pt x="413209" y="200907"/>
                </a:lnTo>
                <a:lnTo>
                  <a:pt x="417371" y="200907"/>
                </a:lnTo>
                <a:lnTo>
                  <a:pt x="421179" y="206891"/>
                </a:lnTo>
                <a:lnTo>
                  <a:pt x="424987" y="200907"/>
                </a:lnTo>
                <a:lnTo>
                  <a:pt x="429149" y="200907"/>
                </a:lnTo>
                <a:lnTo>
                  <a:pt x="423246" y="210100"/>
                </a:lnTo>
                <a:lnTo>
                  <a:pt x="429557" y="219947"/>
                </a:lnTo>
                <a:lnTo>
                  <a:pt x="425395" y="219947"/>
                </a:lnTo>
                <a:lnTo>
                  <a:pt x="421179" y="213256"/>
                </a:lnTo>
                <a:close/>
                <a:moveTo>
                  <a:pt x="446979" y="213256"/>
                </a:moveTo>
                <a:lnTo>
                  <a:pt x="442763" y="219947"/>
                </a:lnTo>
                <a:lnTo>
                  <a:pt x="438601" y="219947"/>
                </a:lnTo>
                <a:lnTo>
                  <a:pt x="444912" y="210100"/>
                </a:lnTo>
                <a:lnTo>
                  <a:pt x="439009" y="200907"/>
                </a:lnTo>
                <a:lnTo>
                  <a:pt x="443171" y="200907"/>
                </a:lnTo>
                <a:lnTo>
                  <a:pt x="446979" y="206891"/>
                </a:lnTo>
                <a:lnTo>
                  <a:pt x="450787" y="200907"/>
                </a:lnTo>
                <a:lnTo>
                  <a:pt x="454949" y="200907"/>
                </a:lnTo>
                <a:lnTo>
                  <a:pt x="449046" y="210100"/>
                </a:lnTo>
                <a:lnTo>
                  <a:pt x="455357" y="219947"/>
                </a:lnTo>
                <a:lnTo>
                  <a:pt x="451195" y="219947"/>
                </a:lnTo>
                <a:lnTo>
                  <a:pt x="446979" y="213256"/>
                </a:lnTo>
                <a:close/>
                <a:moveTo>
                  <a:pt x="472779" y="213256"/>
                </a:moveTo>
                <a:lnTo>
                  <a:pt x="468563" y="219947"/>
                </a:lnTo>
                <a:lnTo>
                  <a:pt x="464401" y="219947"/>
                </a:lnTo>
                <a:lnTo>
                  <a:pt x="470712" y="210100"/>
                </a:lnTo>
                <a:lnTo>
                  <a:pt x="464809" y="200907"/>
                </a:lnTo>
                <a:lnTo>
                  <a:pt x="468971" y="200907"/>
                </a:lnTo>
                <a:lnTo>
                  <a:pt x="472779" y="206891"/>
                </a:lnTo>
                <a:lnTo>
                  <a:pt x="476587" y="200907"/>
                </a:lnTo>
                <a:lnTo>
                  <a:pt x="480749" y="200907"/>
                </a:lnTo>
                <a:lnTo>
                  <a:pt x="474846" y="210100"/>
                </a:lnTo>
                <a:lnTo>
                  <a:pt x="481157" y="219947"/>
                </a:lnTo>
                <a:lnTo>
                  <a:pt x="476995" y="219947"/>
                </a:lnTo>
                <a:lnTo>
                  <a:pt x="472779" y="213256"/>
                </a:lnTo>
                <a:close/>
                <a:moveTo>
                  <a:pt x="498579" y="213256"/>
                </a:moveTo>
                <a:lnTo>
                  <a:pt x="494363" y="219947"/>
                </a:lnTo>
                <a:lnTo>
                  <a:pt x="490201" y="219947"/>
                </a:lnTo>
                <a:lnTo>
                  <a:pt x="496512" y="210100"/>
                </a:lnTo>
                <a:lnTo>
                  <a:pt x="490609" y="200907"/>
                </a:lnTo>
                <a:lnTo>
                  <a:pt x="494771" y="200907"/>
                </a:lnTo>
                <a:lnTo>
                  <a:pt x="498579" y="206891"/>
                </a:lnTo>
                <a:lnTo>
                  <a:pt x="502387" y="200907"/>
                </a:lnTo>
                <a:lnTo>
                  <a:pt x="506549" y="200907"/>
                </a:lnTo>
                <a:lnTo>
                  <a:pt x="500646" y="210100"/>
                </a:lnTo>
                <a:lnTo>
                  <a:pt x="506957" y="219947"/>
                </a:lnTo>
                <a:lnTo>
                  <a:pt x="502795" y="219947"/>
                </a:lnTo>
                <a:lnTo>
                  <a:pt x="498579" y="213256"/>
                </a:lnTo>
                <a:close/>
                <a:moveTo>
                  <a:pt x="8378" y="241957"/>
                </a:moveTo>
                <a:lnTo>
                  <a:pt x="4162" y="248648"/>
                </a:lnTo>
                <a:lnTo>
                  <a:pt x="0" y="248648"/>
                </a:lnTo>
                <a:lnTo>
                  <a:pt x="6310" y="238802"/>
                </a:lnTo>
                <a:lnTo>
                  <a:pt x="408" y="229608"/>
                </a:lnTo>
                <a:lnTo>
                  <a:pt x="4570" y="229608"/>
                </a:lnTo>
                <a:lnTo>
                  <a:pt x="8378" y="235592"/>
                </a:lnTo>
                <a:lnTo>
                  <a:pt x="12186" y="229608"/>
                </a:lnTo>
                <a:lnTo>
                  <a:pt x="16347" y="229608"/>
                </a:lnTo>
                <a:lnTo>
                  <a:pt x="10445" y="238802"/>
                </a:lnTo>
                <a:lnTo>
                  <a:pt x="16755" y="248648"/>
                </a:lnTo>
                <a:lnTo>
                  <a:pt x="12594" y="248648"/>
                </a:lnTo>
                <a:lnTo>
                  <a:pt x="8378" y="241957"/>
                </a:lnTo>
                <a:close/>
                <a:moveTo>
                  <a:pt x="34178" y="241957"/>
                </a:moveTo>
                <a:lnTo>
                  <a:pt x="29962" y="248648"/>
                </a:lnTo>
                <a:lnTo>
                  <a:pt x="25800" y="248648"/>
                </a:lnTo>
                <a:lnTo>
                  <a:pt x="32110" y="238802"/>
                </a:lnTo>
                <a:lnTo>
                  <a:pt x="26208" y="229608"/>
                </a:lnTo>
                <a:lnTo>
                  <a:pt x="30370" y="229608"/>
                </a:lnTo>
                <a:lnTo>
                  <a:pt x="34178" y="235592"/>
                </a:lnTo>
                <a:lnTo>
                  <a:pt x="37986" y="229608"/>
                </a:lnTo>
                <a:lnTo>
                  <a:pt x="42147" y="229608"/>
                </a:lnTo>
                <a:lnTo>
                  <a:pt x="36245" y="238802"/>
                </a:lnTo>
                <a:lnTo>
                  <a:pt x="42555" y="248648"/>
                </a:lnTo>
                <a:lnTo>
                  <a:pt x="38394" y="248648"/>
                </a:lnTo>
                <a:lnTo>
                  <a:pt x="34178" y="241957"/>
                </a:lnTo>
                <a:close/>
                <a:moveTo>
                  <a:pt x="59978" y="241957"/>
                </a:moveTo>
                <a:lnTo>
                  <a:pt x="55762" y="248648"/>
                </a:lnTo>
                <a:lnTo>
                  <a:pt x="51600" y="248648"/>
                </a:lnTo>
                <a:lnTo>
                  <a:pt x="57911" y="238802"/>
                </a:lnTo>
                <a:lnTo>
                  <a:pt x="52008" y="229608"/>
                </a:lnTo>
                <a:lnTo>
                  <a:pt x="56170" y="229608"/>
                </a:lnTo>
                <a:lnTo>
                  <a:pt x="59978" y="235592"/>
                </a:lnTo>
                <a:lnTo>
                  <a:pt x="63786" y="229608"/>
                </a:lnTo>
                <a:lnTo>
                  <a:pt x="67948" y="229608"/>
                </a:lnTo>
                <a:lnTo>
                  <a:pt x="62045" y="238802"/>
                </a:lnTo>
                <a:lnTo>
                  <a:pt x="68356" y="248648"/>
                </a:lnTo>
                <a:lnTo>
                  <a:pt x="64194" y="248648"/>
                </a:lnTo>
                <a:lnTo>
                  <a:pt x="59978" y="241957"/>
                </a:lnTo>
                <a:close/>
                <a:moveTo>
                  <a:pt x="85778" y="241957"/>
                </a:moveTo>
                <a:lnTo>
                  <a:pt x="81562" y="248648"/>
                </a:lnTo>
                <a:lnTo>
                  <a:pt x="77400" y="248648"/>
                </a:lnTo>
                <a:lnTo>
                  <a:pt x="83711" y="238802"/>
                </a:lnTo>
                <a:lnTo>
                  <a:pt x="77808" y="229608"/>
                </a:lnTo>
                <a:lnTo>
                  <a:pt x="81970" y="229608"/>
                </a:lnTo>
                <a:lnTo>
                  <a:pt x="85778" y="235592"/>
                </a:lnTo>
                <a:lnTo>
                  <a:pt x="89586" y="229608"/>
                </a:lnTo>
                <a:lnTo>
                  <a:pt x="93748" y="229608"/>
                </a:lnTo>
                <a:lnTo>
                  <a:pt x="87845" y="238802"/>
                </a:lnTo>
                <a:lnTo>
                  <a:pt x="94156" y="248648"/>
                </a:lnTo>
                <a:lnTo>
                  <a:pt x="89994" y="248648"/>
                </a:lnTo>
                <a:lnTo>
                  <a:pt x="85778" y="241957"/>
                </a:lnTo>
                <a:close/>
                <a:moveTo>
                  <a:pt x="111578" y="241957"/>
                </a:moveTo>
                <a:lnTo>
                  <a:pt x="107362" y="248648"/>
                </a:lnTo>
                <a:lnTo>
                  <a:pt x="103200" y="248648"/>
                </a:lnTo>
                <a:lnTo>
                  <a:pt x="109511" y="238802"/>
                </a:lnTo>
                <a:lnTo>
                  <a:pt x="103608" y="229608"/>
                </a:lnTo>
                <a:lnTo>
                  <a:pt x="107770" y="229608"/>
                </a:lnTo>
                <a:lnTo>
                  <a:pt x="111578" y="235592"/>
                </a:lnTo>
                <a:lnTo>
                  <a:pt x="115386" y="229608"/>
                </a:lnTo>
                <a:lnTo>
                  <a:pt x="119548" y="229608"/>
                </a:lnTo>
                <a:lnTo>
                  <a:pt x="113645" y="238802"/>
                </a:lnTo>
                <a:lnTo>
                  <a:pt x="119956" y="248648"/>
                </a:lnTo>
                <a:lnTo>
                  <a:pt x="115794" y="248648"/>
                </a:lnTo>
                <a:lnTo>
                  <a:pt x="111578" y="241957"/>
                </a:lnTo>
                <a:close/>
                <a:moveTo>
                  <a:pt x="137378" y="241957"/>
                </a:moveTo>
                <a:lnTo>
                  <a:pt x="133162" y="248648"/>
                </a:lnTo>
                <a:lnTo>
                  <a:pt x="129000" y="248648"/>
                </a:lnTo>
                <a:lnTo>
                  <a:pt x="135311" y="238802"/>
                </a:lnTo>
                <a:lnTo>
                  <a:pt x="129408" y="229608"/>
                </a:lnTo>
                <a:lnTo>
                  <a:pt x="133570" y="229608"/>
                </a:lnTo>
                <a:lnTo>
                  <a:pt x="137378" y="235592"/>
                </a:lnTo>
                <a:lnTo>
                  <a:pt x="141186" y="229608"/>
                </a:lnTo>
                <a:lnTo>
                  <a:pt x="145348" y="229608"/>
                </a:lnTo>
                <a:lnTo>
                  <a:pt x="139445" y="238802"/>
                </a:lnTo>
                <a:lnTo>
                  <a:pt x="145756" y="248648"/>
                </a:lnTo>
                <a:lnTo>
                  <a:pt x="141594" y="248648"/>
                </a:lnTo>
                <a:lnTo>
                  <a:pt x="137378" y="241957"/>
                </a:lnTo>
                <a:close/>
                <a:moveTo>
                  <a:pt x="163178" y="241957"/>
                </a:moveTo>
                <a:lnTo>
                  <a:pt x="158962" y="248648"/>
                </a:lnTo>
                <a:lnTo>
                  <a:pt x="154800" y="248648"/>
                </a:lnTo>
                <a:lnTo>
                  <a:pt x="161111" y="238802"/>
                </a:lnTo>
                <a:lnTo>
                  <a:pt x="155208" y="229608"/>
                </a:lnTo>
                <a:lnTo>
                  <a:pt x="159370" y="229608"/>
                </a:lnTo>
                <a:lnTo>
                  <a:pt x="163178" y="235592"/>
                </a:lnTo>
                <a:lnTo>
                  <a:pt x="166986" y="229608"/>
                </a:lnTo>
                <a:lnTo>
                  <a:pt x="171148" y="229608"/>
                </a:lnTo>
                <a:lnTo>
                  <a:pt x="165245" y="238802"/>
                </a:lnTo>
                <a:lnTo>
                  <a:pt x="171556" y="248648"/>
                </a:lnTo>
                <a:lnTo>
                  <a:pt x="167394" y="248648"/>
                </a:lnTo>
                <a:lnTo>
                  <a:pt x="163178" y="241957"/>
                </a:lnTo>
                <a:close/>
                <a:moveTo>
                  <a:pt x="188978" y="241957"/>
                </a:moveTo>
                <a:lnTo>
                  <a:pt x="184762" y="248648"/>
                </a:lnTo>
                <a:lnTo>
                  <a:pt x="180601" y="248648"/>
                </a:lnTo>
                <a:lnTo>
                  <a:pt x="186911" y="238802"/>
                </a:lnTo>
                <a:lnTo>
                  <a:pt x="181009" y="229608"/>
                </a:lnTo>
                <a:lnTo>
                  <a:pt x="185170" y="229608"/>
                </a:lnTo>
                <a:lnTo>
                  <a:pt x="188978" y="235592"/>
                </a:lnTo>
                <a:lnTo>
                  <a:pt x="192786" y="229608"/>
                </a:lnTo>
                <a:lnTo>
                  <a:pt x="196948" y="229608"/>
                </a:lnTo>
                <a:lnTo>
                  <a:pt x="191045" y="238802"/>
                </a:lnTo>
                <a:lnTo>
                  <a:pt x="197356" y="248648"/>
                </a:lnTo>
                <a:lnTo>
                  <a:pt x="193194" y="248648"/>
                </a:lnTo>
                <a:lnTo>
                  <a:pt x="188978" y="241957"/>
                </a:lnTo>
                <a:close/>
                <a:moveTo>
                  <a:pt x="214778" y="241957"/>
                </a:moveTo>
                <a:lnTo>
                  <a:pt x="210562" y="248648"/>
                </a:lnTo>
                <a:lnTo>
                  <a:pt x="206401" y="248648"/>
                </a:lnTo>
                <a:lnTo>
                  <a:pt x="212711" y="238802"/>
                </a:lnTo>
                <a:lnTo>
                  <a:pt x="206809" y="229608"/>
                </a:lnTo>
                <a:lnTo>
                  <a:pt x="210970" y="229608"/>
                </a:lnTo>
                <a:lnTo>
                  <a:pt x="214778" y="235592"/>
                </a:lnTo>
                <a:lnTo>
                  <a:pt x="218586" y="229608"/>
                </a:lnTo>
                <a:lnTo>
                  <a:pt x="222748" y="229608"/>
                </a:lnTo>
                <a:lnTo>
                  <a:pt x="216846" y="238802"/>
                </a:lnTo>
                <a:lnTo>
                  <a:pt x="223156" y="248648"/>
                </a:lnTo>
                <a:lnTo>
                  <a:pt x="218994" y="248648"/>
                </a:lnTo>
                <a:lnTo>
                  <a:pt x="214778" y="241957"/>
                </a:lnTo>
                <a:close/>
                <a:moveTo>
                  <a:pt x="240578" y="241957"/>
                </a:moveTo>
                <a:lnTo>
                  <a:pt x="236362" y="248648"/>
                </a:lnTo>
                <a:lnTo>
                  <a:pt x="232201" y="248648"/>
                </a:lnTo>
                <a:lnTo>
                  <a:pt x="238511" y="238802"/>
                </a:lnTo>
                <a:lnTo>
                  <a:pt x="232609" y="229608"/>
                </a:lnTo>
                <a:lnTo>
                  <a:pt x="236770" y="229608"/>
                </a:lnTo>
                <a:lnTo>
                  <a:pt x="240578" y="235592"/>
                </a:lnTo>
                <a:lnTo>
                  <a:pt x="244386" y="229608"/>
                </a:lnTo>
                <a:lnTo>
                  <a:pt x="248548" y="229608"/>
                </a:lnTo>
                <a:lnTo>
                  <a:pt x="242646" y="238802"/>
                </a:lnTo>
                <a:lnTo>
                  <a:pt x="248956" y="248648"/>
                </a:lnTo>
                <a:lnTo>
                  <a:pt x="244794" y="248648"/>
                </a:lnTo>
                <a:lnTo>
                  <a:pt x="240578" y="241957"/>
                </a:lnTo>
                <a:close/>
                <a:moveTo>
                  <a:pt x="266378" y="241957"/>
                </a:moveTo>
                <a:lnTo>
                  <a:pt x="262162" y="248648"/>
                </a:lnTo>
                <a:lnTo>
                  <a:pt x="258001" y="248648"/>
                </a:lnTo>
                <a:lnTo>
                  <a:pt x="264311" y="238802"/>
                </a:lnTo>
                <a:lnTo>
                  <a:pt x="258409" y="229608"/>
                </a:lnTo>
                <a:lnTo>
                  <a:pt x="262570" y="229608"/>
                </a:lnTo>
                <a:lnTo>
                  <a:pt x="266378" y="235592"/>
                </a:lnTo>
                <a:lnTo>
                  <a:pt x="270187" y="229608"/>
                </a:lnTo>
                <a:lnTo>
                  <a:pt x="274348" y="229608"/>
                </a:lnTo>
                <a:lnTo>
                  <a:pt x="268446" y="238802"/>
                </a:lnTo>
                <a:lnTo>
                  <a:pt x="274756" y="248648"/>
                </a:lnTo>
                <a:lnTo>
                  <a:pt x="270595" y="248648"/>
                </a:lnTo>
                <a:lnTo>
                  <a:pt x="266378" y="241957"/>
                </a:lnTo>
                <a:close/>
                <a:moveTo>
                  <a:pt x="292179" y="241957"/>
                </a:moveTo>
                <a:lnTo>
                  <a:pt x="287962" y="248648"/>
                </a:lnTo>
                <a:lnTo>
                  <a:pt x="283801" y="248648"/>
                </a:lnTo>
                <a:lnTo>
                  <a:pt x="290111" y="238802"/>
                </a:lnTo>
                <a:lnTo>
                  <a:pt x="284209" y="229608"/>
                </a:lnTo>
                <a:lnTo>
                  <a:pt x="288370" y="229608"/>
                </a:lnTo>
                <a:lnTo>
                  <a:pt x="292179" y="235592"/>
                </a:lnTo>
                <a:lnTo>
                  <a:pt x="295987" y="229608"/>
                </a:lnTo>
                <a:lnTo>
                  <a:pt x="300148" y="229608"/>
                </a:lnTo>
                <a:lnTo>
                  <a:pt x="294246" y="238802"/>
                </a:lnTo>
                <a:lnTo>
                  <a:pt x="300556" y="248648"/>
                </a:lnTo>
                <a:lnTo>
                  <a:pt x="296395" y="248648"/>
                </a:lnTo>
                <a:lnTo>
                  <a:pt x="292179" y="241957"/>
                </a:lnTo>
                <a:close/>
                <a:moveTo>
                  <a:pt x="317979" y="241957"/>
                </a:moveTo>
                <a:lnTo>
                  <a:pt x="313762" y="248648"/>
                </a:lnTo>
                <a:lnTo>
                  <a:pt x="309601" y="248648"/>
                </a:lnTo>
                <a:lnTo>
                  <a:pt x="315911" y="238802"/>
                </a:lnTo>
                <a:lnTo>
                  <a:pt x="310009" y="229608"/>
                </a:lnTo>
                <a:lnTo>
                  <a:pt x="314170" y="229608"/>
                </a:lnTo>
                <a:lnTo>
                  <a:pt x="317979" y="235592"/>
                </a:lnTo>
                <a:lnTo>
                  <a:pt x="321787" y="229608"/>
                </a:lnTo>
                <a:lnTo>
                  <a:pt x="325948" y="229608"/>
                </a:lnTo>
                <a:lnTo>
                  <a:pt x="320046" y="238802"/>
                </a:lnTo>
                <a:lnTo>
                  <a:pt x="326356" y="248648"/>
                </a:lnTo>
                <a:lnTo>
                  <a:pt x="322195" y="248648"/>
                </a:lnTo>
                <a:lnTo>
                  <a:pt x="317979" y="241957"/>
                </a:lnTo>
                <a:close/>
                <a:moveTo>
                  <a:pt x="343779" y="241957"/>
                </a:moveTo>
                <a:lnTo>
                  <a:pt x="339563" y="248648"/>
                </a:lnTo>
                <a:lnTo>
                  <a:pt x="335401" y="248648"/>
                </a:lnTo>
                <a:lnTo>
                  <a:pt x="341711" y="238802"/>
                </a:lnTo>
                <a:lnTo>
                  <a:pt x="335809" y="229608"/>
                </a:lnTo>
                <a:lnTo>
                  <a:pt x="339971" y="229608"/>
                </a:lnTo>
                <a:lnTo>
                  <a:pt x="343779" y="235592"/>
                </a:lnTo>
                <a:lnTo>
                  <a:pt x="347587" y="229608"/>
                </a:lnTo>
                <a:lnTo>
                  <a:pt x="351748" y="229608"/>
                </a:lnTo>
                <a:lnTo>
                  <a:pt x="345846" y="238802"/>
                </a:lnTo>
                <a:lnTo>
                  <a:pt x="352156" y="248648"/>
                </a:lnTo>
                <a:lnTo>
                  <a:pt x="347995" y="248648"/>
                </a:lnTo>
                <a:lnTo>
                  <a:pt x="343779" y="241957"/>
                </a:lnTo>
                <a:close/>
                <a:moveTo>
                  <a:pt x="369579" y="241957"/>
                </a:moveTo>
                <a:lnTo>
                  <a:pt x="365363" y="248648"/>
                </a:lnTo>
                <a:lnTo>
                  <a:pt x="361201" y="248648"/>
                </a:lnTo>
                <a:lnTo>
                  <a:pt x="367511" y="238802"/>
                </a:lnTo>
                <a:lnTo>
                  <a:pt x="361609" y="229608"/>
                </a:lnTo>
                <a:lnTo>
                  <a:pt x="365771" y="229608"/>
                </a:lnTo>
                <a:lnTo>
                  <a:pt x="369579" y="235592"/>
                </a:lnTo>
                <a:lnTo>
                  <a:pt x="373387" y="229608"/>
                </a:lnTo>
                <a:lnTo>
                  <a:pt x="377548" y="229608"/>
                </a:lnTo>
                <a:lnTo>
                  <a:pt x="371646" y="238802"/>
                </a:lnTo>
                <a:lnTo>
                  <a:pt x="377956" y="248648"/>
                </a:lnTo>
                <a:lnTo>
                  <a:pt x="373795" y="248648"/>
                </a:lnTo>
                <a:lnTo>
                  <a:pt x="369579" y="241957"/>
                </a:lnTo>
                <a:close/>
                <a:moveTo>
                  <a:pt x="395379" y="241957"/>
                </a:moveTo>
                <a:lnTo>
                  <a:pt x="391163" y="248648"/>
                </a:lnTo>
                <a:lnTo>
                  <a:pt x="387001" y="248648"/>
                </a:lnTo>
                <a:lnTo>
                  <a:pt x="393312" y="238802"/>
                </a:lnTo>
                <a:lnTo>
                  <a:pt x="387409" y="229608"/>
                </a:lnTo>
                <a:lnTo>
                  <a:pt x="391571" y="229608"/>
                </a:lnTo>
                <a:lnTo>
                  <a:pt x="395379" y="235592"/>
                </a:lnTo>
                <a:lnTo>
                  <a:pt x="399187" y="229608"/>
                </a:lnTo>
                <a:lnTo>
                  <a:pt x="403348" y="229608"/>
                </a:lnTo>
                <a:lnTo>
                  <a:pt x="397446" y="238802"/>
                </a:lnTo>
                <a:lnTo>
                  <a:pt x="403756" y="248648"/>
                </a:lnTo>
                <a:lnTo>
                  <a:pt x="399595" y="248648"/>
                </a:lnTo>
                <a:lnTo>
                  <a:pt x="395379" y="241957"/>
                </a:lnTo>
                <a:close/>
                <a:moveTo>
                  <a:pt x="421179" y="241957"/>
                </a:moveTo>
                <a:lnTo>
                  <a:pt x="416963" y="248648"/>
                </a:lnTo>
                <a:lnTo>
                  <a:pt x="412801" y="248648"/>
                </a:lnTo>
                <a:lnTo>
                  <a:pt x="419112" y="238802"/>
                </a:lnTo>
                <a:lnTo>
                  <a:pt x="413209" y="229608"/>
                </a:lnTo>
                <a:lnTo>
                  <a:pt x="417371" y="229608"/>
                </a:lnTo>
                <a:lnTo>
                  <a:pt x="421179" y="235592"/>
                </a:lnTo>
                <a:lnTo>
                  <a:pt x="424987" y="229608"/>
                </a:lnTo>
                <a:lnTo>
                  <a:pt x="429149" y="229608"/>
                </a:lnTo>
                <a:lnTo>
                  <a:pt x="423246" y="238802"/>
                </a:lnTo>
                <a:lnTo>
                  <a:pt x="429557" y="248648"/>
                </a:lnTo>
                <a:lnTo>
                  <a:pt x="425395" y="248648"/>
                </a:lnTo>
                <a:lnTo>
                  <a:pt x="421179" y="241957"/>
                </a:lnTo>
                <a:close/>
                <a:moveTo>
                  <a:pt x="446979" y="241957"/>
                </a:moveTo>
                <a:lnTo>
                  <a:pt x="442763" y="248648"/>
                </a:lnTo>
                <a:lnTo>
                  <a:pt x="438601" y="248648"/>
                </a:lnTo>
                <a:lnTo>
                  <a:pt x="444912" y="238802"/>
                </a:lnTo>
                <a:lnTo>
                  <a:pt x="439009" y="229608"/>
                </a:lnTo>
                <a:lnTo>
                  <a:pt x="443171" y="229608"/>
                </a:lnTo>
                <a:lnTo>
                  <a:pt x="446979" y="235592"/>
                </a:lnTo>
                <a:lnTo>
                  <a:pt x="450787" y="229608"/>
                </a:lnTo>
                <a:lnTo>
                  <a:pt x="454949" y="229608"/>
                </a:lnTo>
                <a:lnTo>
                  <a:pt x="449046" y="238802"/>
                </a:lnTo>
                <a:lnTo>
                  <a:pt x="455357" y="248648"/>
                </a:lnTo>
                <a:lnTo>
                  <a:pt x="451195" y="248648"/>
                </a:lnTo>
                <a:lnTo>
                  <a:pt x="446979" y="241957"/>
                </a:lnTo>
                <a:close/>
                <a:moveTo>
                  <a:pt x="472779" y="241957"/>
                </a:moveTo>
                <a:lnTo>
                  <a:pt x="468563" y="248648"/>
                </a:lnTo>
                <a:lnTo>
                  <a:pt x="464401" y="248648"/>
                </a:lnTo>
                <a:lnTo>
                  <a:pt x="470712" y="238802"/>
                </a:lnTo>
                <a:lnTo>
                  <a:pt x="464809" y="229608"/>
                </a:lnTo>
                <a:lnTo>
                  <a:pt x="468971" y="229608"/>
                </a:lnTo>
                <a:lnTo>
                  <a:pt x="472779" y="235592"/>
                </a:lnTo>
                <a:lnTo>
                  <a:pt x="476587" y="229608"/>
                </a:lnTo>
                <a:lnTo>
                  <a:pt x="480749" y="229608"/>
                </a:lnTo>
                <a:lnTo>
                  <a:pt x="474846" y="238802"/>
                </a:lnTo>
                <a:lnTo>
                  <a:pt x="481157" y="248648"/>
                </a:lnTo>
                <a:lnTo>
                  <a:pt x="476995" y="248648"/>
                </a:lnTo>
                <a:lnTo>
                  <a:pt x="472779" y="241957"/>
                </a:lnTo>
                <a:close/>
                <a:moveTo>
                  <a:pt x="498579" y="241957"/>
                </a:moveTo>
                <a:lnTo>
                  <a:pt x="494363" y="248648"/>
                </a:lnTo>
                <a:lnTo>
                  <a:pt x="490201" y="248648"/>
                </a:lnTo>
                <a:lnTo>
                  <a:pt x="496512" y="238802"/>
                </a:lnTo>
                <a:lnTo>
                  <a:pt x="490609" y="229608"/>
                </a:lnTo>
                <a:lnTo>
                  <a:pt x="494771" y="229608"/>
                </a:lnTo>
                <a:lnTo>
                  <a:pt x="498579" y="235592"/>
                </a:lnTo>
                <a:lnTo>
                  <a:pt x="502387" y="229608"/>
                </a:lnTo>
                <a:lnTo>
                  <a:pt x="506549" y="229608"/>
                </a:lnTo>
                <a:lnTo>
                  <a:pt x="500646" y="238802"/>
                </a:lnTo>
                <a:lnTo>
                  <a:pt x="506957" y="248648"/>
                </a:lnTo>
                <a:lnTo>
                  <a:pt x="502795" y="248648"/>
                </a:lnTo>
                <a:lnTo>
                  <a:pt x="498579" y="241957"/>
                </a:lnTo>
                <a:close/>
                <a:moveTo>
                  <a:pt x="8378" y="270658"/>
                </a:moveTo>
                <a:lnTo>
                  <a:pt x="4162" y="277349"/>
                </a:lnTo>
                <a:lnTo>
                  <a:pt x="0" y="277349"/>
                </a:lnTo>
                <a:lnTo>
                  <a:pt x="6310" y="267502"/>
                </a:lnTo>
                <a:lnTo>
                  <a:pt x="408" y="258309"/>
                </a:lnTo>
                <a:lnTo>
                  <a:pt x="4570" y="258309"/>
                </a:lnTo>
                <a:lnTo>
                  <a:pt x="8378" y="264293"/>
                </a:lnTo>
                <a:lnTo>
                  <a:pt x="12186" y="258309"/>
                </a:lnTo>
                <a:lnTo>
                  <a:pt x="16347" y="258309"/>
                </a:lnTo>
                <a:lnTo>
                  <a:pt x="10445" y="267502"/>
                </a:lnTo>
                <a:lnTo>
                  <a:pt x="16755" y="277349"/>
                </a:lnTo>
                <a:lnTo>
                  <a:pt x="12594" y="277349"/>
                </a:lnTo>
                <a:lnTo>
                  <a:pt x="8378" y="270658"/>
                </a:lnTo>
                <a:close/>
                <a:moveTo>
                  <a:pt x="34178" y="270658"/>
                </a:moveTo>
                <a:lnTo>
                  <a:pt x="29962" y="277349"/>
                </a:lnTo>
                <a:lnTo>
                  <a:pt x="25800" y="277349"/>
                </a:lnTo>
                <a:lnTo>
                  <a:pt x="32110" y="267502"/>
                </a:lnTo>
                <a:lnTo>
                  <a:pt x="26208" y="258309"/>
                </a:lnTo>
                <a:lnTo>
                  <a:pt x="30370" y="258309"/>
                </a:lnTo>
                <a:lnTo>
                  <a:pt x="34178" y="264293"/>
                </a:lnTo>
                <a:lnTo>
                  <a:pt x="37986" y="258309"/>
                </a:lnTo>
                <a:lnTo>
                  <a:pt x="42147" y="258309"/>
                </a:lnTo>
                <a:lnTo>
                  <a:pt x="36245" y="267502"/>
                </a:lnTo>
                <a:lnTo>
                  <a:pt x="42555" y="277349"/>
                </a:lnTo>
                <a:lnTo>
                  <a:pt x="38394" y="277349"/>
                </a:lnTo>
                <a:lnTo>
                  <a:pt x="34178" y="270658"/>
                </a:lnTo>
                <a:close/>
                <a:moveTo>
                  <a:pt x="59978" y="270658"/>
                </a:moveTo>
                <a:lnTo>
                  <a:pt x="55762" y="277349"/>
                </a:lnTo>
                <a:lnTo>
                  <a:pt x="51600" y="277349"/>
                </a:lnTo>
                <a:lnTo>
                  <a:pt x="57911" y="267502"/>
                </a:lnTo>
                <a:lnTo>
                  <a:pt x="52008" y="258309"/>
                </a:lnTo>
                <a:lnTo>
                  <a:pt x="56170" y="258309"/>
                </a:lnTo>
                <a:lnTo>
                  <a:pt x="59978" y="264293"/>
                </a:lnTo>
                <a:lnTo>
                  <a:pt x="63786" y="258309"/>
                </a:lnTo>
                <a:lnTo>
                  <a:pt x="67948" y="258309"/>
                </a:lnTo>
                <a:lnTo>
                  <a:pt x="62045" y="267502"/>
                </a:lnTo>
                <a:lnTo>
                  <a:pt x="68356" y="277349"/>
                </a:lnTo>
                <a:lnTo>
                  <a:pt x="64194" y="277349"/>
                </a:lnTo>
                <a:lnTo>
                  <a:pt x="59978" y="270658"/>
                </a:lnTo>
                <a:close/>
                <a:moveTo>
                  <a:pt x="85778" y="270658"/>
                </a:moveTo>
                <a:lnTo>
                  <a:pt x="81562" y="277349"/>
                </a:lnTo>
                <a:lnTo>
                  <a:pt x="77400" y="277349"/>
                </a:lnTo>
                <a:lnTo>
                  <a:pt x="83711" y="267502"/>
                </a:lnTo>
                <a:lnTo>
                  <a:pt x="77808" y="258309"/>
                </a:lnTo>
                <a:lnTo>
                  <a:pt x="81970" y="258309"/>
                </a:lnTo>
                <a:lnTo>
                  <a:pt x="85778" y="264293"/>
                </a:lnTo>
                <a:lnTo>
                  <a:pt x="89586" y="258309"/>
                </a:lnTo>
                <a:lnTo>
                  <a:pt x="93748" y="258309"/>
                </a:lnTo>
                <a:lnTo>
                  <a:pt x="87845" y="267502"/>
                </a:lnTo>
                <a:lnTo>
                  <a:pt x="94156" y="277349"/>
                </a:lnTo>
                <a:lnTo>
                  <a:pt x="89994" y="277349"/>
                </a:lnTo>
                <a:lnTo>
                  <a:pt x="85778" y="270658"/>
                </a:lnTo>
                <a:close/>
                <a:moveTo>
                  <a:pt x="111578" y="270658"/>
                </a:moveTo>
                <a:lnTo>
                  <a:pt x="107362" y="277349"/>
                </a:lnTo>
                <a:lnTo>
                  <a:pt x="103200" y="277349"/>
                </a:lnTo>
                <a:lnTo>
                  <a:pt x="109511" y="267502"/>
                </a:lnTo>
                <a:lnTo>
                  <a:pt x="103608" y="258309"/>
                </a:lnTo>
                <a:lnTo>
                  <a:pt x="107770" y="258309"/>
                </a:lnTo>
                <a:lnTo>
                  <a:pt x="111578" y="264293"/>
                </a:lnTo>
                <a:lnTo>
                  <a:pt x="115386" y="258309"/>
                </a:lnTo>
                <a:lnTo>
                  <a:pt x="119548" y="258309"/>
                </a:lnTo>
                <a:lnTo>
                  <a:pt x="113645" y="267502"/>
                </a:lnTo>
                <a:lnTo>
                  <a:pt x="119956" y="277349"/>
                </a:lnTo>
                <a:lnTo>
                  <a:pt x="115794" y="277349"/>
                </a:lnTo>
                <a:lnTo>
                  <a:pt x="111578" y="270658"/>
                </a:lnTo>
                <a:close/>
                <a:moveTo>
                  <a:pt x="137378" y="270658"/>
                </a:moveTo>
                <a:lnTo>
                  <a:pt x="133162" y="277349"/>
                </a:lnTo>
                <a:lnTo>
                  <a:pt x="129000" y="277349"/>
                </a:lnTo>
                <a:lnTo>
                  <a:pt x="135311" y="267502"/>
                </a:lnTo>
                <a:lnTo>
                  <a:pt x="129408" y="258309"/>
                </a:lnTo>
                <a:lnTo>
                  <a:pt x="133570" y="258309"/>
                </a:lnTo>
                <a:lnTo>
                  <a:pt x="137378" y="264293"/>
                </a:lnTo>
                <a:lnTo>
                  <a:pt x="141186" y="258309"/>
                </a:lnTo>
                <a:lnTo>
                  <a:pt x="145348" y="258309"/>
                </a:lnTo>
                <a:lnTo>
                  <a:pt x="139445" y="267502"/>
                </a:lnTo>
                <a:lnTo>
                  <a:pt x="145756" y="277349"/>
                </a:lnTo>
                <a:lnTo>
                  <a:pt x="141594" y="277349"/>
                </a:lnTo>
                <a:lnTo>
                  <a:pt x="137378" y="270658"/>
                </a:lnTo>
                <a:close/>
                <a:moveTo>
                  <a:pt x="163178" y="270658"/>
                </a:moveTo>
                <a:lnTo>
                  <a:pt x="158962" y="277349"/>
                </a:lnTo>
                <a:lnTo>
                  <a:pt x="154800" y="277349"/>
                </a:lnTo>
                <a:lnTo>
                  <a:pt x="161111" y="267502"/>
                </a:lnTo>
                <a:lnTo>
                  <a:pt x="155208" y="258309"/>
                </a:lnTo>
                <a:lnTo>
                  <a:pt x="159370" y="258309"/>
                </a:lnTo>
                <a:lnTo>
                  <a:pt x="163178" y="264293"/>
                </a:lnTo>
                <a:lnTo>
                  <a:pt x="166986" y="258309"/>
                </a:lnTo>
                <a:lnTo>
                  <a:pt x="171148" y="258309"/>
                </a:lnTo>
                <a:lnTo>
                  <a:pt x="165245" y="267502"/>
                </a:lnTo>
                <a:lnTo>
                  <a:pt x="171556" y="277349"/>
                </a:lnTo>
                <a:lnTo>
                  <a:pt x="167394" y="277349"/>
                </a:lnTo>
                <a:lnTo>
                  <a:pt x="163178" y="270658"/>
                </a:lnTo>
                <a:close/>
                <a:moveTo>
                  <a:pt x="188978" y="270658"/>
                </a:moveTo>
                <a:lnTo>
                  <a:pt x="184762" y="277349"/>
                </a:lnTo>
                <a:lnTo>
                  <a:pt x="180601" y="277349"/>
                </a:lnTo>
                <a:lnTo>
                  <a:pt x="186911" y="267502"/>
                </a:lnTo>
                <a:lnTo>
                  <a:pt x="181009" y="258309"/>
                </a:lnTo>
                <a:lnTo>
                  <a:pt x="185170" y="258309"/>
                </a:lnTo>
                <a:lnTo>
                  <a:pt x="188978" y="264293"/>
                </a:lnTo>
                <a:lnTo>
                  <a:pt x="192786" y="258309"/>
                </a:lnTo>
                <a:lnTo>
                  <a:pt x="196948" y="258309"/>
                </a:lnTo>
                <a:lnTo>
                  <a:pt x="191045" y="267502"/>
                </a:lnTo>
                <a:lnTo>
                  <a:pt x="197356" y="277349"/>
                </a:lnTo>
                <a:lnTo>
                  <a:pt x="193194" y="277349"/>
                </a:lnTo>
                <a:lnTo>
                  <a:pt x="188978" y="270658"/>
                </a:lnTo>
                <a:close/>
                <a:moveTo>
                  <a:pt x="214778" y="270658"/>
                </a:moveTo>
                <a:lnTo>
                  <a:pt x="210562" y="277349"/>
                </a:lnTo>
                <a:lnTo>
                  <a:pt x="206401" y="277349"/>
                </a:lnTo>
                <a:lnTo>
                  <a:pt x="212711" y="267502"/>
                </a:lnTo>
                <a:lnTo>
                  <a:pt x="206809" y="258309"/>
                </a:lnTo>
                <a:lnTo>
                  <a:pt x="210970" y="258309"/>
                </a:lnTo>
                <a:lnTo>
                  <a:pt x="214778" y="264293"/>
                </a:lnTo>
                <a:lnTo>
                  <a:pt x="218586" y="258309"/>
                </a:lnTo>
                <a:lnTo>
                  <a:pt x="222748" y="258309"/>
                </a:lnTo>
                <a:lnTo>
                  <a:pt x="216846" y="267502"/>
                </a:lnTo>
                <a:lnTo>
                  <a:pt x="223156" y="277349"/>
                </a:lnTo>
                <a:lnTo>
                  <a:pt x="218994" y="277349"/>
                </a:lnTo>
                <a:lnTo>
                  <a:pt x="214778" y="270658"/>
                </a:lnTo>
                <a:close/>
                <a:moveTo>
                  <a:pt x="240578" y="270658"/>
                </a:moveTo>
                <a:lnTo>
                  <a:pt x="236362" y="277349"/>
                </a:lnTo>
                <a:lnTo>
                  <a:pt x="232201" y="277349"/>
                </a:lnTo>
                <a:lnTo>
                  <a:pt x="238511" y="267502"/>
                </a:lnTo>
                <a:lnTo>
                  <a:pt x="232609" y="258309"/>
                </a:lnTo>
                <a:lnTo>
                  <a:pt x="236770" y="258309"/>
                </a:lnTo>
                <a:lnTo>
                  <a:pt x="240578" y="264293"/>
                </a:lnTo>
                <a:lnTo>
                  <a:pt x="244386" y="258309"/>
                </a:lnTo>
                <a:lnTo>
                  <a:pt x="248548" y="258309"/>
                </a:lnTo>
                <a:lnTo>
                  <a:pt x="242646" y="267502"/>
                </a:lnTo>
                <a:lnTo>
                  <a:pt x="248956" y="277349"/>
                </a:lnTo>
                <a:lnTo>
                  <a:pt x="244794" y="277349"/>
                </a:lnTo>
                <a:lnTo>
                  <a:pt x="240578" y="270658"/>
                </a:lnTo>
                <a:close/>
                <a:moveTo>
                  <a:pt x="266378" y="270658"/>
                </a:moveTo>
                <a:lnTo>
                  <a:pt x="262162" y="277349"/>
                </a:lnTo>
                <a:lnTo>
                  <a:pt x="258001" y="277349"/>
                </a:lnTo>
                <a:lnTo>
                  <a:pt x="264311" y="267502"/>
                </a:lnTo>
                <a:lnTo>
                  <a:pt x="258409" y="258309"/>
                </a:lnTo>
                <a:lnTo>
                  <a:pt x="262570" y="258309"/>
                </a:lnTo>
                <a:lnTo>
                  <a:pt x="266378" y="264293"/>
                </a:lnTo>
                <a:lnTo>
                  <a:pt x="270187" y="258309"/>
                </a:lnTo>
                <a:lnTo>
                  <a:pt x="274348" y="258309"/>
                </a:lnTo>
                <a:lnTo>
                  <a:pt x="268446" y="267502"/>
                </a:lnTo>
                <a:lnTo>
                  <a:pt x="274756" y="277349"/>
                </a:lnTo>
                <a:lnTo>
                  <a:pt x="270595" y="277349"/>
                </a:lnTo>
                <a:lnTo>
                  <a:pt x="266378" y="270658"/>
                </a:lnTo>
                <a:close/>
                <a:moveTo>
                  <a:pt x="292179" y="270658"/>
                </a:moveTo>
                <a:lnTo>
                  <a:pt x="287962" y="277349"/>
                </a:lnTo>
                <a:lnTo>
                  <a:pt x="283801" y="277349"/>
                </a:lnTo>
                <a:lnTo>
                  <a:pt x="290111" y="267502"/>
                </a:lnTo>
                <a:lnTo>
                  <a:pt x="284209" y="258309"/>
                </a:lnTo>
                <a:lnTo>
                  <a:pt x="288370" y="258309"/>
                </a:lnTo>
                <a:lnTo>
                  <a:pt x="292179" y="264293"/>
                </a:lnTo>
                <a:lnTo>
                  <a:pt x="295987" y="258309"/>
                </a:lnTo>
                <a:lnTo>
                  <a:pt x="300148" y="258309"/>
                </a:lnTo>
                <a:lnTo>
                  <a:pt x="294246" y="267502"/>
                </a:lnTo>
                <a:lnTo>
                  <a:pt x="300556" y="277349"/>
                </a:lnTo>
                <a:lnTo>
                  <a:pt x="296395" y="277349"/>
                </a:lnTo>
                <a:lnTo>
                  <a:pt x="292179" y="270658"/>
                </a:lnTo>
                <a:close/>
                <a:moveTo>
                  <a:pt x="317979" y="270658"/>
                </a:moveTo>
                <a:lnTo>
                  <a:pt x="313762" y="277349"/>
                </a:lnTo>
                <a:lnTo>
                  <a:pt x="309601" y="277349"/>
                </a:lnTo>
                <a:lnTo>
                  <a:pt x="315911" y="267502"/>
                </a:lnTo>
                <a:lnTo>
                  <a:pt x="310009" y="258309"/>
                </a:lnTo>
                <a:lnTo>
                  <a:pt x="314170" y="258309"/>
                </a:lnTo>
                <a:lnTo>
                  <a:pt x="317979" y="264293"/>
                </a:lnTo>
                <a:lnTo>
                  <a:pt x="321787" y="258309"/>
                </a:lnTo>
                <a:lnTo>
                  <a:pt x="325948" y="258309"/>
                </a:lnTo>
                <a:lnTo>
                  <a:pt x="320046" y="267502"/>
                </a:lnTo>
                <a:lnTo>
                  <a:pt x="326356" y="277349"/>
                </a:lnTo>
                <a:lnTo>
                  <a:pt x="322195" y="277349"/>
                </a:lnTo>
                <a:lnTo>
                  <a:pt x="317979" y="270658"/>
                </a:lnTo>
                <a:close/>
                <a:moveTo>
                  <a:pt x="343779" y="270658"/>
                </a:moveTo>
                <a:lnTo>
                  <a:pt x="339563" y="277349"/>
                </a:lnTo>
                <a:lnTo>
                  <a:pt x="335401" y="277349"/>
                </a:lnTo>
                <a:lnTo>
                  <a:pt x="341711" y="267502"/>
                </a:lnTo>
                <a:lnTo>
                  <a:pt x="335809" y="258309"/>
                </a:lnTo>
                <a:lnTo>
                  <a:pt x="339971" y="258309"/>
                </a:lnTo>
                <a:lnTo>
                  <a:pt x="343779" y="264293"/>
                </a:lnTo>
                <a:lnTo>
                  <a:pt x="347587" y="258309"/>
                </a:lnTo>
                <a:lnTo>
                  <a:pt x="351748" y="258309"/>
                </a:lnTo>
                <a:lnTo>
                  <a:pt x="345846" y="267502"/>
                </a:lnTo>
                <a:lnTo>
                  <a:pt x="352156" y="277349"/>
                </a:lnTo>
                <a:lnTo>
                  <a:pt x="347995" y="277349"/>
                </a:lnTo>
                <a:lnTo>
                  <a:pt x="343779" y="270658"/>
                </a:lnTo>
                <a:close/>
                <a:moveTo>
                  <a:pt x="369579" y="270658"/>
                </a:moveTo>
                <a:lnTo>
                  <a:pt x="365363" y="277349"/>
                </a:lnTo>
                <a:lnTo>
                  <a:pt x="361201" y="277349"/>
                </a:lnTo>
                <a:lnTo>
                  <a:pt x="367511" y="267502"/>
                </a:lnTo>
                <a:lnTo>
                  <a:pt x="361609" y="258309"/>
                </a:lnTo>
                <a:lnTo>
                  <a:pt x="365771" y="258309"/>
                </a:lnTo>
                <a:lnTo>
                  <a:pt x="369579" y="264293"/>
                </a:lnTo>
                <a:lnTo>
                  <a:pt x="373387" y="258309"/>
                </a:lnTo>
                <a:lnTo>
                  <a:pt x="377548" y="258309"/>
                </a:lnTo>
                <a:lnTo>
                  <a:pt x="371646" y="267502"/>
                </a:lnTo>
                <a:lnTo>
                  <a:pt x="377956" y="277349"/>
                </a:lnTo>
                <a:lnTo>
                  <a:pt x="373795" y="277349"/>
                </a:lnTo>
                <a:lnTo>
                  <a:pt x="369579" y="270658"/>
                </a:lnTo>
                <a:close/>
                <a:moveTo>
                  <a:pt x="395379" y="270658"/>
                </a:moveTo>
                <a:lnTo>
                  <a:pt x="391163" y="277349"/>
                </a:lnTo>
                <a:lnTo>
                  <a:pt x="387001" y="277349"/>
                </a:lnTo>
                <a:lnTo>
                  <a:pt x="393312" y="267502"/>
                </a:lnTo>
                <a:lnTo>
                  <a:pt x="387409" y="258309"/>
                </a:lnTo>
                <a:lnTo>
                  <a:pt x="391571" y="258309"/>
                </a:lnTo>
                <a:lnTo>
                  <a:pt x="395379" y="264293"/>
                </a:lnTo>
                <a:lnTo>
                  <a:pt x="399187" y="258309"/>
                </a:lnTo>
                <a:lnTo>
                  <a:pt x="403348" y="258309"/>
                </a:lnTo>
                <a:lnTo>
                  <a:pt x="397446" y="267502"/>
                </a:lnTo>
                <a:lnTo>
                  <a:pt x="403756" y="277349"/>
                </a:lnTo>
                <a:lnTo>
                  <a:pt x="399595" y="277349"/>
                </a:lnTo>
                <a:lnTo>
                  <a:pt x="395379" y="270658"/>
                </a:lnTo>
                <a:close/>
                <a:moveTo>
                  <a:pt x="421179" y="270658"/>
                </a:moveTo>
                <a:lnTo>
                  <a:pt x="416963" y="277349"/>
                </a:lnTo>
                <a:lnTo>
                  <a:pt x="412801" y="277349"/>
                </a:lnTo>
                <a:lnTo>
                  <a:pt x="419112" y="267502"/>
                </a:lnTo>
                <a:lnTo>
                  <a:pt x="413209" y="258309"/>
                </a:lnTo>
                <a:lnTo>
                  <a:pt x="417371" y="258309"/>
                </a:lnTo>
                <a:lnTo>
                  <a:pt x="421179" y="264293"/>
                </a:lnTo>
                <a:lnTo>
                  <a:pt x="424987" y="258309"/>
                </a:lnTo>
                <a:lnTo>
                  <a:pt x="429149" y="258309"/>
                </a:lnTo>
                <a:lnTo>
                  <a:pt x="423246" y="267502"/>
                </a:lnTo>
                <a:lnTo>
                  <a:pt x="429557" y="277349"/>
                </a:lnTo>
                <a:lnTo>
                  <a:pt x="425395" y="277349"/>
                </a:lnTo>
                <a:lnTo>
                  <a:pt x="421179" y="270658"/>
                </a:lnTo>
                <a:close/>
                <a:moveTo>
                  <a:pt x="446979" y="270658"/>
                </a:moveTo>
                <a:lnTo>
                  <a:pt x="442763" y="277349"/>
                </a:lnTo>
                <a:lnTo>
                  <a:pt x="438601" y="277349"/>
                </a:lnTo>
                <a:lnTo>
                  <a:pt x="444912" y="267502"/>
                </a:lnTo>
                <a:lnTo>
                  <a:pt x="439009" y="258309"/>
                </a:lnTo>
                <a:lnTo>
                  <a:pt x="443171" y="258309"/>
                </a:lnTo>
                <a:lnTo>
                  <a:pt x="446979" y="264293"/>
                </a:lnTo>
                <a:lnTo>
                  <a:pt x="450787" y="258309"/>
                </a:lnTo>
                <a:lnTo>
                  <a:pt x="454949" y="258309"/>
                </a:lnTo>
                <a:lnTo>
                  <a:pt x="449046" y="267502"/>
                </a:lnTo>
                <a:lnTo>
                  <a:pt x="455357" y="277349"/>
                </a:lnTo>
                <a:lnTo>
                  <a:pt x="451195" y="277349"/>
                </a:lnTo>
                <a:lnTo>
                  <a:pt x="446979" y="270658"/>
                </a:lnTo>
                <a:close/>
                <a:moveTo>
                  <a:pt x="472779" y="270658"/>
                </a:moveTo>
                <a:lnTo>
                  <a:pt x="468563" y="277349"/>
                </a:lnTo>
                <a:lnTo>
                  <a:pt x="464401" y="277349"/>
                </a:lnTo>
                <a:lnTo>
                  <a:pt x="470712" y="267502"/>
                </a:lnTo>
                <a:lnTo>
                  <a:pt x="464809" y="258309"/>
                </a:lnTo>
                <a:lnTo>
                  <a:pt x="468971" y="258309"/>
                </a:lnTo>
                <a:lnTo>
                  <a:pt x="472779" y="264293"/>
                </a:lnTo>
                <a:lnTo>
                  <a:pt x="476587" y="258309"/>
                </a:lnTo>
                <a:lnTo>
                  <a:pt x="480749" y="258309"/>
                </a:lnTo>
                <a:lnTo>
                  <a:pt x="474846" y="267502"/>
                </a:lnTo>
                <a:lnTo>
                  <a:pt x="481157" y="277349"/>
                </a:lnTo>
                <a:lnTo>
                  <a:pt x="476995" y="277349"/>
                </a:lnTo>
                <a:lnTo>
                  <a:pt x="472779" y="270658"/>
                </a:lnTo>
                <a:close/>
                <a:moveTo>
                  <a:pt x="498579" y="270658"/>
                </a:moveTo>
                <a:lnTo>
                  <a:pt x="494363" y="277349"/>
                </a:lnTo>
                <a:lnTo>
                  <a:pt x="490201" y="277349"/>
                </a:lnTo>
                <a:lnTo>
                  <a:pt x="496512" y="267502"/>
                </a:lnTo>
                <a:lnTo>
                  <a:pt x="490609" y="258309"/>
                </a:lnTo>
                <a:lnTo>
                  <a:pt x="494771" y="258309"/>
                </a:lnTo>
                <a:lnTo>
                  <a:pt x="498579" y="264293"/>
                </a:lnTo>
                <a:lnTo>
                  <a:pt x="502387" y="258309"/>
                </a:lnTo>
                <a:lnTo>
                  <a:pt x="506549" y="258309"/>
                </a:lnTo>
                <a:lnTo>
                  <a:pt x="500646" y="267502"/>
                </a:lnTo>
                <a:lnTo>
                  <a:pt x="506957" y="277349"/>
                </a:lnTo>
                <a:lnTo>
                  <a:pt x="502795" y="277349"/>
                </a:lnTo>
                <a:lnTo>
                  <a:pt x="498579" y="270658"/>
                </a:lnTo>
                <a:close/>
                <a:moveTo>
                  <a:pt x="8378" y="299359"/>
                </a:moveTo>
                <a:lnTo>
                  <a:pt x="4162" y="306050"/>
                </a:lnTo>
                <a:lnTo>
                  <a:pt x="0" y="306050"/>
                </a:lnTo>
                <a:lnTo>
                  <a:pt x="6310" y="296204"/>
                </a:lnTo>
                <a:lnTo>
                  <a:pt x="408" y="287010"/>
                </a:lnTo>
                <a:lnTo>
                  <a:pt x="4570" y="287010"/>
                </a:lnTo>
                <a:lnTo>
                  <a:pt x="8378" y="292994"/>
                </a:lnTo>
                <a:lnTo>
                  <a:pt x="12186" y="287010"/>
                </a:lnTo>
                <a:lnTo>
                  <a:pt x="16347" y="287010"/>
                </a:lnTo>
                <a:lnTo>
                  <a:pt x="10445" y="296204"/>
                </a:lnTo>
                <a:lnTo>
                  <a:pt x="16755" y="306050"/>
                </a:lnTo>
                <a:lnTo>
                  <a:pt x="12594" y="306050"/>
                </a:lnTo>
                <a:lnTo>
                  <a:pt x="8378" y="299359"/>
                </a:lnTo>
                <a:close/>
                <a:moveTo>
                  <a:pt x="34178" y="299359"/>
                </a:moveTo>
                <a:lnTo>
                  <a:pt x="29962" y="306050"/>
                </a:lnTo>
                <a:lnTo>
                  <a:pt x="25800" y="306050"/>
                </a:lnTo>
                <a:lnTo>
                  <a:pt x="32110" y="296204"/>
                </a:lnTo>
                <a:lnTo>
                  <a:pt x="26208" y="287010"/>
                </a:lnTo>
                <a:lnTo>
                  <a:pt x="30370" y="287010"/>
                </a:lnTo>
                <a:lnTo>
                  <a:pt x="34178" y="292994"/>
                </a:lnTo>
                <a:lnTo>
                  <a:pt x="37986" y="287010"/>
                </a:lnTo>
                <a:lnTo>
                  <a:pt x="42147" y="287010"/>
                </a:lnTo>
                <a:lnTo>
                  <a:pt x="36245" y="296204"/>
                </a:lnTo>
                <a:lnTo>
                  <a:pt x="42555" y="306050"/>
                </a:lnTo>
                <a:lnTo>
                  <a:pt x="38394" y="306050"/>
                </a:lnTo>
                <a:lnTo>
                  <a:pt x="34178" y="299359"/>
                </a:lnTo>
                <a:close/>
                <a:moveTo>
                  <a:pt x="59978" y="299359"/>
                </a:moveTo>
                <a:lnTo>
                  <a:pt x="55762" y="306050"/>
                </a:lnTo>
                <a:lnTo>
                  <a:pt x="51600" y="306050"/>
                </a:lnTo>
                <a:lnTo>
                  <a:pt x="57911" y="296204"/>
                </a:lnTo>
                <a:lnTo>
                  <a:pt x="52008" y="287010"/>
                </a:lnTo>
                <a:lnTo>
                  <a:pt x="56170" y="287010"/>
                </a:lnTo>
                <a:lnTo>
                  <a:pt x="59978" y="292994"/>
                </a:lnTo>
                <a:lnTo>
                  <a:pt x="63786" y="287010"/>
                </a:lnTo>
                <a:lnTo>
                  <a:pt x="67948" y="287010"/>
                </a:lnTo>
                <a:lnTo>
                  <a:pt x="62045" y="296204"/>
                </a:lnTo>
                <a:lnTo>
                  <a:pt x="68356" y="306050"/>
                </a:lnTo>
                <a:lnTo>
                  <a:pt x="64194" y="306050"/>
                </a:lnTo>
                <a:lnTo>
                  <a:pt x="59978" y="299359"/>
                </a:lnTo>
                <a:close/>
                <a:moveTo>
                  <a:pt x="85778" y="299359"/>
                </a:moveTo>
                <a:lnTo>
                  <a:pt x="81562" y="306050"/>
                </a:lnTo>
                <a:lnTo>
                  <a:pt x="77400" y="306050"/>
                </a:lnTo>
                <a:lnTo>
                  <a:pt x="83711" y="296204"/>
                </a:lnTo>
                <a:lnTo>
                  <a:pt x="77808" y="287010"/>
                </a:lnTo>
                <a:lnTo>
                  <a:pt x="81970" y="287010"/>
                </a:lnTo>
                <a:lnTo>
                  <a:pt x="85778" y="292994"/>
                </a:lnTo>
                <a:lnTo>
                  <a:pt x="89586" y="287010"/>
                </a:lnTo>
                <a:lnTo>
                  <a:pt x="93748" y="287010"/>
                </a:lnTo>
                <a:lnTo>
                  <a:pt x="87845" y="296204"/>
                </a:lnTo>
                <a:lnTo>
                  <a:pt x="94156" y="306050"/>
                </a:lnTo>
                <a:lnTo>
                  <a:pt x="89994" y="306050"/>
                </a:lnTo>
                <a:lnTo>
                  <a:pt x="85778" y="299359"/>
                </a:lnTo>
                <a:close/>
                <a:moveTo>
                  <a:pt x="111578" y="299359"/>
                </a:moveTo>
                <a:lnTo>
                  <a:pt x="107362" y="306050"/>
                </a:lnTo>
                <a:lnTo>
                  <a:pt x="103200" y="306050"/>
                </a:lnTo>
                <a:lnTo>
                  <a:pt x="109511" y="296204"/>
                </a:lnTo>
                <a:lnTo>
                  <a:pt x="103608" y="287010"/>
                </a:lnTo>
                <a:lnTo>
                  <a:pt x="107770" y="287010"/>
                </a:lnTo>
                <a:lnTo>
                  <a:pt x="111578" y="292994"/>
                </a:lnTo>
                <a:lnTo>
                  <a:pt x="115386" y="287010"/>
                </a:lnTo>
                <a:lnTo>
                  <a:pt x="119548" y="287010"/>
                </a:lnTo>
                <a:lnTo>
                  <a:pt x="113645" y="296204"/>
                </a:lnTo>
                <a:lnTo>
                  <a:pt x="119956" y="306050"/>
                </a:lnTo>
                <a:lnTo>
                  <a:pt x="115794" y="306050"/>
                </a:lnTo>
                <a:lnTo>
                  <a:pt x="111578" y="299359"/>
                </a:lnTo>
                <a:close/>
                <a:moveTo>
                  <a:pt x="137378" y="299359"/>
                </a:moveTo>
                <a:lnTo>
                  <a:pt x="133162" y="306050"/>
                </a:lnTo>
                <a:lnTo>
                  <a:pt x="129000" y="306050"/>
                </a:lnTo>
                <a:lnTo>
                  <a:pt x="135311" y="296204"/>
                </a:lnTo>
                <a:lnTo>
                  <a:pt x="129408" y="287010"/>
                </a:lnTo>
                <a:lnTo>
                  <a:pt x="133570" y="287010"/>
                </a:lnTo>
                <a:lnTo>
                  <a:pt x="137378" y="292994"/>
                </a:lnTo>
                <a:lnTo>
                  <a:pt x="141186" y="287010"/>
                </a:lnTo>
                <a:lnTo>
                  <a:pt x="145348" y="287010"/>
                </a:lnTo>
                <a:lnTo>
                  <a:pt x="139445" y="296204"/>
                </a:lnTo>
                <a:lnTo>
                  <a:pt x="145756" y="306050"/>
                </a:lnTo>
                <a:lnTo>
                  <a:pt x="141594" y="306050"/>
                </a:lnTo>
                <a:lnTo>
                  <a:pt x="137378" y="299359"/>
                </a:lnTo>
                <a:close/>
                <a:moveTo>
                  <a:pt x="163178" y="299359"/>
                </a:moveTo>
                <a:lnTo>
                  <a:pt x="158962" y="306050"/>
                </a:lnTo>
                <a:lnTo>
                  <a:pt x="154800" y="306050"/>
                </a:lnTo>
                <a:lnTo>
                  <a:pt x="161111" y="296204"/>
                </a:lnTo>
                <a:lnTo>
                  <a:pt x="155208" y="287010"/>
                </a:lnTo>
                <a:lnTo>
                  <a:pt x="159370" y="287010"/>
                </a:lnTo>
                <a:lnTo>
                  <a:pt x="163178" y="292994"/>
                </a:lnTo>
                <a:lnTo>
                  <a:pt x="166986" y="287010"/>
                </a:lnTo>
                <a:lnTo>
                  <a:pt x="171148" y="287010"/>
                </a:lnTo>
                <a:lnTo>
                  <a:pt x="165245" y="296204"/>
                </a:lnTo>
                <a:lnTo>
                  <a:pt x="171556" y="306050"/>
                </a:lnTo>
                <a:lnTo>
                  <a:pt x="167394" y="306050"/>
                </a:lnTo>
                <a:lnTo>
                  <a:pt x="163178" y="299359"/>
                </a:lnTo>
                <a:close/>
                <a:moveTo>
                  <a:pt x="188978" y="299359"/>
                </a:moveTo>
                <a:lnTo>
                  <a:pt x="184762" y="306050"/>
                </a:lnTo>
                <a:lnTo>
                  <a:pt x="180601" y="306050"/>
                </a:lnTo>
                <a:lnTo>
                  <a:pt x="186911" y="296204"/>
                </a:lnTo>
                <a:lnTo>
                  <a:pt x="181009" y="287010"/>
                </a:lnTo>
                <a:lnTo>
                  <a:pt x="185170" y="287010"/>
                </a:lnTo>
                <a:lnTo>
                  <a:pt x="188978" y="292994"/>
                </a:lnTo>
                <a:lnTo>
                  <a:pt x="192786" y="287010"/>
                </a:lnTo>
                <a:lnTo>
                  <a:pt x="196948" y="287010"/>
                </a:lnTo>
                <a:lnTo>
                  <a:pt x="191045" y="296204"/>
                </a:lnTo>
                <a:lnTo>
                  <a:pt x="197356" y="306050"/>
                </a:lnTo>
                <a:lnTo>
                  <a:pt x="193194" y="306050"/>
                </a:lnTo>
                <a:lnTo>
                  <a:pt x="188978" y="299359"/>
                </a:lnTo>
                <a:close/>
                <a:moveTo>
                  <a:pt x="214778" y="299359"/>
                </a:moveTo>
                <a:lnTo>
                  <a:pt x="210562" y="306050"/>
                </a:lnTo>
                <a:lnTo>
                  <a:pt x="206401" y="306050"/>
                </a:lnTo>
                <a:lnTo>
                  <a:pt x="212711" y="296204"/>
                </a:lnTo>
                <a:lnTo>
                  <a:pt x="206809" y="287010"/>
                </a:lnTo>
                <a:lnTo>
                  <a:pt x="210970" y="287010"/>
                </a:lnTo>
                <a:lnTo>
                  <a:pt x="214778" y="292994"/>
                </a:lnTo>
                <a:lnTo>
                  <a:pt x="218586" y="287010"/>
                </a:lnTo>
                <a:lnTo>
                  <a:pt x="222748" y="287010"/>
                </a:lnTo>
                <a:lnTo>
                  <a:pt x="216846" y="296204"/>
                </a:lnTo>
                <a:lnTo>
                  <a:pt x="223156" y="306050"/>
                </a:lnTo>
                <a:lnTo>
                  <a:pt x="218994" y="306050"/>
                </a:lnTo>
                <a:lnTo>
                  <a:pt x="214778" y="299359"/>
                </a:lnTo>
                <a:close/>
                <a:moveTo>
                  <a:pt x="240578" y="299359"/>
                </a:moveTo>
                <a:lnTo>
                  <a:pt x="236362" y="306050"/>
                </a:lnTo>
                <a:lnTo>
                  <a:pt x="232201" y="306050"/>
                </a:lnTo>
                <a:lnTo>
                  <a:pt x="238511" y="296204"/>
                </a:lnTo>
                <a:lnTo>
                  <a:pt x="232609" y="287010"/>
                </a:lnTo>
                <a:lnTo>
                  <a:pt x="236770" y="287010"/>
                </a:lnTo>
                <a:lnTo>
                  <a:pt x="240578" y="292994"/>
                </a:lnTo>
                <a:lnTo>
                  <a:pt x="244386" y="287010"/>
                </a:lnTo>
                <a:lnTo>
                  <a:pt x="248548" y="287010"/>
                </a:lnTo>
                <a:lnTo>
                  <a:pt x="242646" y="296204"/>
                </a:lnTo>
                <a:lnTo>
                  <a:pt x="248956" y="306050"/>
                </a:lnTo>
                <a:lnTo>
                  <a:pt x="244794" y="306050"/>
                </a:lnTo>
                <a:lnTo>
                  <a:pt x="240578" y="299359"/>
                </a:lnTo>
                <a:close/>
                <a:moveTo>
                  <a:pt x="266378" y="299359"/>
                </a:moveTo>
                <a:lnTo>
                  <a:pt x="262162" y="306050"/>
                </a:lnTo>
                <a:lnTo>
                  <a:pt x="258001" y="306050"/>
                </a:lnTo>
                <a:lnTo>
                  <a:pt x="264311" y="296204"/>
                </a:lnTo>
                <a:lnTo>
                  <a:pt x="258409" y="287010"/>
                </a:lnTo>
                <a:lnTo>
                  <a:pt x="262570" y="287010"/>
                </a:lnTo>
                <a:lnTo>
                  <a:pt x="266378" y="292994"/>
                </a:lnTo>
                <a:lnTo>
                  <a:pt x="270187" y="287010"/>
                </a:lnTo>
                <a:lnTo>
                  <a:pt x="274348" y="287010"/>
                </a:lnTo>
                <a:lnTo>
                  <a:pt x="268446" y="296204"/>
                </a:lnTo>
                <a:lnTo>
                  <a:pt x="274756" y="306050"/>
                </a:lnTo>
                <a:lnTo>
                  <a:pt x="270595" y="306050"/>
                </a:lnTo>
                <a:lnTo>
                  <a:pt x="266378" y="299359"/>
                </a:lnTo>
                <a:close/>
                <a:moveTo>
                  <a:pt x="292179" y="299359"/>
                </a:moveTo>
                <a:lnTo>
                  <a:pt x="287962" y="306050"/>
                </a:lnTo>
                <a:lnTo>
                  <a:pt x="283801" y="306050"/>
                </a:lnTo>
                <a:lnTo>
                  <a:pt x="290111" y="296204"/>
                </a:lnTo>
                <a:lnTo>
                  <a:pt x="284209" y="287010"/>
                </a:lnTo>
                <a:lnTo>
                  <a:pt x="288370" y="287010"/>
                </a:lnTo>
                <a:lnTo>
                  <a:pt x="292179" y="292994"/>
                </a:lnTo>
                <a:lnTo>
                  <a:pt x="295987" y="287010"/>
                </a:lnTo>
                <a:lnTo>
                  <a:pt x="300148" y="287010"/>
                </a:lnTo>
                <a:lnTo>
                  <a:pt x="294246" y="296204"/>
                </a:lnTo>
                <a:lnTo>
                  <a:pt x="300556" y="306050"/>
                </a:lnTo>
                <a:lnTo>
                  <a:pt x="296395" y="306050"/>
                </a:lnTo>
                <a:lnTo>
                  <a:pt x="292179" y="299359"/>
                </a:lnTo>
                <a:close/>
                <a:moveTo>
                  <a:pt x="317979" y="299359"/>
                </a:moveTo>
                <a:lnTo>
                  <a:pt x="313762" y="306050"/>
                </a:lnTo>
                <a:lnTo>
                  <a:pt x="309601" y="306050"/>
                </a:lnTo>
                <a:lnTo>
                  <a:pt x="315911" y="296204"/>
                </a:lnTo>
                <a:lnTo>
                  <a:pt x="310009" y="287010"/>
                </a:lnTo>
                <a:lnTo>
                  <a:pt x="314170" y="287010"/>
                </a:lnTo>
                <a:lnTo>
                  <a:pt x="317979" y="292994"/>
                </a:lnTo>
                <a:lnTo>
                  <a:pt x="321787" y="287010"/>
                </a:lnTo>
                <a:lnTo>
                  <a:pt x="325948" y="287010"/>
                </a:lnTo>
                <a:lnTo>
                  <a:pt x="320046" y="296204"/>
                </a:lnTo>
                <a:lnTo>
                  <a:pt x="326356" y="306050"/>
                </a:lnTo>
                <a:lnTo>
                  <a:pt x="322195" y="306050"/>
                </a:lnTo>
                <a:lnTo>
                  <a:pt x="317979" y="299359"/>
                </a:lnTo>
                <a:close/>
                <a:moveTo>
                  <a:pt x="343779" y="299359"/>
                </a:moveTo>
                <a:lnTo>
                  <a:pt x="339563" y="306050"/>
                </a:lnTo>
                <a:lnTo>
                  <a:pt x="335401" y="306050"/>
                </a:lnTo>
                <a:lnTo>
                  <a:pt x="341711" y="296204"/>
                </a:lnTo>
                <a:lnTo>
                  <a:pt x="335809" y="287010"/>
                </a:lnTo>
                <a:lnTo>
                  <a:pt x="339971" y="287010"/>
                </a:lnTo>
                <a:lnTo>
                  <a:pt x="343779" y="292994"/>
                </a:lnTo>
                <a:lnTo>
                  <a:pt x="347587" y="287010"/>
                </a:lnTo>
                <a:lnTo>
                  <a:pt x="351748" y="287010"/>
                </a:lnTo>
                <a:lnTo>
                  <a:pt x="345846" y="296204"/>
                </a:lnTo>
                <a:lnTo>
                  <a:pt x="352156" y="306050"/>
                </a:lnTo>
                <a:lnTo>
                  <a:pt x="347995" y="306050"/>
                </a:lnTo>
                <a:lnTo>
                  <a:pt x="343779" y="299359"/>
                </a:lnTo>
                <a:close/>
                <a:moveTo>
                  <a:pt x="369579" y="299359"/>
                </a:moveTo>
                <a:lnTo>
                  <a:pt x="365363" y="306050"/>
                </a:lnTo>
                <a:lnTo>
                  <a:pt x="361201" y="306050"/>
                </a:lnTo>
                <a:lnTo>
                  <a:pt x="367511" y="296204"/>
                </a:lnTo>
                <a:lnTo>
                  <a:pt x="361609" y="287010"/>
                </a:lnTo>
                <a:lnTo>
                  <a:pt x="365771" y="287010"/>
                </a:lnTo>
                <a:lnTo>
                  <a:pt x="369579" y="292994"/>
                </a:lnTo>
                <a:lnTo>
                  <a:pt x="373387" y="287010"/>
                </a:lnTo>
                <a:lnTo>
                  <a:pt x="377548" y="287010"/>
                </a:lnTo>
                <a:lnTo>
                  <a:pt x="371646" y="296204"/>
                </a:lnTo>
                <a:lnTo>
                  <a:pt x="377956" y="306050"/>
                </a:lnTo>
                <a:lnTo>
                  <a:pt x="373795" y="306050"/>
                </a:lnTo>
                <a:lnTo>
                  <a:pt x="369579" y="299359"/>
                </a:lnTo>
                <a:close/>
                <a:moveTo>
                  <a:pt x="395379" y="299359"/>
                </a:moveTo>
                <a:lnTo>
                  <a:pt x="391163" y="306050"/>
                </a:lnTo>
                <a:lnTo>
                  <a:pt x="387001" y="306050"/>
                </a:lnTo>
                <a:lnTo>
                  <a:pt x="393312" y="296204"/>
                </a:lnTo>
                <a:lnTo>
                  <a:pt x="387409" y="287010"/>
                </a:lnTo>
                <a:lnTo>
                  <a:pt x="391571" y="287010"/>
                </a:lnTo>
                <a:lnTo>
                  <a:pt x="395379" y="292994"/>
                </a:lnTo>
                <a:lnTo>
                  <a:pt x="399187" y="287010"/>
                </a:lnTo>
                <a:lnTo>
                  <a:pt x="403348" y="287010"/>
                </a:lnTo>
                <a:lnTo>
                  <a:pt x="397446" y="296204"/>
                </a:lnTo>
                <a:lnTo>
                  <a:pt x="403756" y="306050"/>
                </a:lnTo>
                <a:lnTo>
                  <a:pt x="399595" y="306050"/>
                </a:lnTo>
                <a:lnTo>
                  <a:pt x="395379" y="299359"/>
                </a:lnTo>
                <a:close/>
                <a:moveTo>
                  <a:pt x="421179" y="299359"/>
                </a:moveTo>
                <a:lnTo>
                  <a:pt x="416963" y="306050"/>
                </a:lnTo>
                <a:lnTo>
                  <a:pt x="412801" y="306050"/>
                </a:lnTo>
                <a:lnTo>
                  <a:pt x="419112" y="296204"/>
                </a:lnTo>
                <a:lnTo>
                  <a:pt x="413209" y="287010"/>
                </a:lnTo>
                <a:lnTo>
                  <a:pt x="417371" y="287010"/>
                </a:lnTo>
                <a:lnTo>
                  <a:pt x="421179" y="292994"/>
                </a:lnTo>
                <a:lnTo>
                  <a:pt x="424987" y="287010"/>
                </a:lnTo>
                <a:lnTo>
                  <a:pt x="429149" y="287010"/>
                </a:lnTo>
                <a:lnTo>
                  <a:pt x="423246" y="296204"/>
                </a:lnTo>
                <a:lnTo>
                  <a:pt x="429557" y="306050"/>
                </a:lnTo>
                <a:lnTo>
                  <a:pt x="425395" y="306050"/>
                </a:lnTo>
                <a:lnTo>
                  <a:pt x="421179" y="299359"/>
                </a:lnTo>
                <a:close/>
                <a:moveTo>
                  <a:pt x="446979" y="299359"/>
                </a:moveTo>
                <a:lnTo>
                  <a:pt x="442763" y="306050"/>
                </a:lnTo>
                <a:lnTo>
                  <a:pt x="438601" y="306050"/>
                </a:lnTo>
                <a:lnTo>
                  <a:pt x="444912" y="296204"/>
                </a:lnTo>
                <a:lnTo>
                  <a:pt x="439009" y="287010"/>
                </a:lnTo>
                <a:lnTo>
                  <a:pt x="443171" y="287010"/>
                </a:lnTo>
                <a:lnTo>
                  <a:pt x="446979" y="292994"/>
                </a:lnTo>
                <a:lnTo>
                  <a:pt x="450787" y="287010"/>
                </a:lnTo>
                <a:lnTo>
                  <a:pt x="454949" y="287010"/>
                </a:lnTo>
                <a:lnTo>
                  <a:pt x="449046" y="296204"/>
                </a:lnTo>
                <a:lnTo>
                  <a:pt x="455357" y="306050"/>
                </a:lnTo>
                <a:lnTo>
                  <a:pt x="451195" y="306050"/>
                </a:lnTo>
                <a:lnTo>
                  <a:pt x="446979" y="299359"/>
                </a:lnTo>
                <a:close/>
                <a:moveTo>
                  <a:pt x="472779" y="299359"/>
                </a:moveTo>
                <a:lnTo>
                  <a:pt x="468563" y="306050"/>
                </a:lnTo>
                <a:lnTo>
                  <a:pt x="464401" y="306050"/>
                </a:lnTo>
                <a:lnTo>
                  <a:pt x="470712" y="296204"/>
                </a:lnTo>
                <a:lnTo>
                  <a:pt x="464809" y="287010"/>
                </a:lnTo>
                <a:lnTo>
                  <a:pt x="468971" y="287010"/>
                </a:lnTo>
                <a:lnTo>
                  <a:pt x="472779" y="292994"/>
                </a:lnTo>
                <a:lnTo>
                  <a:pt x="476587" y="287010"/>
                </a:lnTo>
                <a:lnTo>
                  <a:pt x="480749" y="287010"/>
                </a:lnTo>
                <a:lnTo>
                  <a:pt x="474846" y="296204"/>
                </a:lnTo>
                <a:lnTo>
                  <a:pt x="481157" y="306050"/>
                </a:lnTo>
                <a:lnTo>
                  <a:pt x="476995" y="306050"/>
                </a:lnTo>
                <a:lnTo>
                  <a:pt x="472779" y="299359"/>
                </a:lnTo>
                <a:close/>
                <a:moveTo>
                  <a:pt x="498579" y="299359"/>
                </a:moveTo>
                <a:lnTo>
                  <a:pt x="494363" y="306050"/>
                </a:lnTo>
                <a:lnTo>
                  <a:pt x="490201" y="306050"/>
                </a:lnTo>
                <a:lnTo>
                  <a:pt x="496512" y="296204"/>
                </a:lnTo>
                <a:lnTo>
                  <a:pt x="490609" y="287010"/>
                </a:lnTo>
                <a:lnTo>
                  <a:pt x="494771" y="287010"/>
                </a:lnTo>
                <a:lnTo>
                  <a:pt x="498579" y="292994"/>
                </a:lnTo>
                <a:lnTo>
                  <a:pt x="502387" y="287010"/>
                </a:lnTo>
                <a:lnTo>
                  <a:pt x="506549" y="287010"/>
                </a:lnTo>
                <a:lnTo>
                  <a:pt x="500646" y="296204"/>
                </a:lnTo>
                <a:lnTo>
                  <a:pt x="506957" y="306050"/>
                </a:lnTo>
                <a:lnTo>
                  <a:pt x="502795" y="306050"/>
                </a:lnTo>
                <a:lnTo>
                  <a:pt x="498579" y="299359"/>
                </a:lnTo>
                <a:close/>
                <a:moveTo>
                  <a:pt x="8378" y="328060"/>
                </a:moveTo>
                <a:lnTo>
                  <a:pt x="4162" y="334751"/>
                </a:lnTo>
                <a:lnTo>
                  <a:pt x="0" y="334751"/>
                </a:lnTo>
                <a:lnTo>
                  <a:pt x="6310" y="324904"/>
                </a:lnTo>
                <a:lnTo>
                  <a:pt x="408" y="315710"/>
                </a:lnTo>
                <a:lnTo>
                  <a:pt x="4570" y="315710"/>
                </a:lnTo>
                <a:lnTo>
                  <a:pt x="8378" y="321695"/>
                </a:lnTo>
                <a:lnTo>
                  <a:pt x="12186" y="315710"/>
                </a:lnTo>
                <a:lnTo>
                  <a:pt x="16347" y="315710"/>
                </a:lnTo>
                <a:lnTo>
                  <a:pt x="10445" y="324904"/>
                </a:lnTo>
                <a:lnTo>
                  <a:pt x="16755" y="334751"/>
                </a:lnTo>
                <a:lnTo>
                  <a:pt x="12594" y="334751"/>
                </a:lnTo>
                <a:lnTo>
                  <a:pt x="8378" y="328060"/>
                </a:lnTo>
                <a:close/>
                <a:moveTo>
                  <a:pt x="34178" y="328060"/>
                </a:moveTo>
                <a:lnTo>
                  <a:pt x="29962" y="334751"/>
                </a:lnTo>
                <a:lnTo>
                  <a:pt x="25800" y="334751"/>
                </a:lnTo>
                <a:lnTo>
                  <a:pt x="32110" y="324904"/>
                </a:lnTo>
                <a:lnTo>
                  <a:pt x="26208" y="315710"/>
                </a:lnTo>
                <a:lnTo>
                  <a:pt x="30370" y="315710"/>
                </a:lnTo>
                <a:lnTo>
                  <a:pt x="34178" y="321695"/>
                </a:lnTo>
                <a:lnTo>
                  <a:pt x="37986" y="315710"/>
                </a:lnTo>
                <a:lnTo>
                  <a:pt x="42147" y="315710"/>
                </a:lnTo>
                <a:lnTo>
                  <a:pt x="36245" y="324904"/>
                </a:lnTo>
                <a:lnTo>
                  <a:pt x="42555" y="334751"/>
                </a:lnTo>
                <a:lnTo>
                  <a:pt x="38394" y="334751"/>
                </a:lnTo>
                <a:lnTo>
                  <a:pt x="34178" y="328060"/>
                </a:lnTo>
                <a:close/>
                <a:moveTo>
                  <a:pt x="59978" y="328060"/>
                </a:moveTo>
                <a:lnTo>
                  <a:pt x="55762" y="334751"/>
                </a:lnTo>
                <a:lnTo>
                  <a:pt x="51600" y="334751"/>
                </a:lnTo>
                <a:lnTo>
                  <a:pt x="57911" y="324904"/>
                </a:lnTo>
                <a:lnTo>
                  <a:pt x="52008" y="315710"/>
                </a:lnTo>
                <a:lnTo>
                  <a:pt x="56170" y="315710"/>
                </a:lnTo>
                <a:lnTo>
                  <a:pt x="59978" y="321695"/>
                </a:lnTo>
                <a:lnTo>
                  <a:pt x="63786" y="315710"/>
                </a:lnTo>
                <a:lnTo>
                  <a:pt x="67948" y="315710"/>
                </a:lnTo>
                <a:lnTo>
                  <a:pt x="62045" y="324904"/>
                </a:lnTo>
                <a:lnTo>
                  <a:pt x="68356" y="334751"/>
                </a:lnTo>
                <a:lnTo>
                  <a:pt x="64194" y="334751"/>
                </a:lnTo>
                <a:lnTo>
                  <a:pt x="59978" y="328060"/>
                </a:lnTo>
                <a:close/>
                <a:moveTo>
                  <a:pt x="85778" y="328060"/>
                </a:moveTo>
                <a:lnTo>
                  <a:pt x="81562" y="334751"/>
                </a:lnTo>
                <a:lnTo>
                  <a:pt x="77400" y="334751"/>
                </a:lnTo>
                <a:lnTo>
                  <a:pt x="83711" y="324904"/>
                </a:lnTo>
                <a:lnTo>
                  <a:pt x="77808" y="315710"/>
                </a:lnTo>
                <a:lnTo>
                  <a:pt x="81970" y="315710"/>
                </a:lnTo>
                <a:lnTo>
                  <a:pt x="85778" y="321695"/>
                </a:lnTo>
                <a:lnTo>
                  <a:pt x="89586" y="315710"/>
                </a:lnTo>
                <a:lnTo>
                  <a:pt x="93748" y="315710"/>
                </a:lnTo>
                <a:lnTo>
                  <a:pt x="87845" y="324904"/>
                </a:lnTo>
                <a:lnTo>
                  <a:pt x="94156" y="334751"/>
                </a:lnTo>
                <a:lnTo>
                  <a:pt x="89994" y="334751"/>
                </a:lnTo>
                <a:lnTo>
                  <a:pt x="85778" y="328060"/>
                </a:lnTo>
                <a:close/>
                <a:moveTo>
                  <a:pt x="111578" y="328060"/>
                </a:moveTo>
                <a:lnTo>
                  <a:pt x="107362" y="334751"/>
                </a:lnTo>
                <a:lnTo>
                  <a:pt x="103200" y="334751"/>
                </a:lnTo>
                <a:lnTo>
                  <a:pt x="109511" y="324904"/>
                </a:lnTo>
                <a:lnTo>
                  <a:pt x="103608" y="315710"/>
                </a:lnTo>
                <a:lnTo>
                  <a:pt x="107770" y="315710"/>
                </a:lnTo>
                <a:lnTo>
                  <a:pt x="111578" y="321695"/>
                </a:lnTo>
                <a:lnTo>
                  <a:pt x="115386" y="315710"/>
                </a:lnTo>
                <a:lnTo>
                  <a:pt x="119548" y="315710"/>
                </a:lnTo>
                <a:lnTo>
                  <a:pt x="113645" y="324904"/>
                </a:lnTo>
                <a:lnTo>
                  <a:pt x="119956" y="334751"/>
                </a:lnTo>
                <a:lnTo>
                  <a:pt x="115794" y="334751"/>
                </a:lnTo>
                <a:lnTo>
                  <a:pt x="111578" y="328060"/>
                </a:lnTo>
                <a:close/>
                <a:moveTo>
                  <a:pt x="137378" y="328060"/>
                </a:moveTo>
                <a:lnTo>
                  <a:pt x="133162" y="334751"/>
                </a:lnTo>
                <a:lnTo>
                  <a:pt x="129000" y="334751"/>
                </a:lnTo>
                <a:lnTo>
                  <a:pt x="135311" y="324904"/>
                </a:lnTo>
                <a:lnTo>
                  <a:pt x="129408" y="315710"/>
                </a:lnTo>
                <a:lnTo>
                  <a:pt x="133570" y="315710"/>
                </a:lnTo>
                <a:lnTo>
                  <a:pt x="137378" y="321695"/>
                </a:lnTo>
                <a:lnTo>
                  <a:pt x="141186" y="315710"/>
                </a:lnTo>
                <a:lnTo>
                  <a:pt x="145348" y="315710"/>
                </a:lnTo>
                <a:lnTo>
                  <a:pt x="139445" y="324904"/>
                </a:lnTo>
                <a:lnTo>
                  <a:pt x="145756" y="334751"/>
                </a:lnTo>
                <a:lnTo>
                  <a:pt x="141594" y="334751"/>
                </a:lnTo>
                <a:lnTo>
                  <a:pt x="137378" y="328060"/>
                </a:lnTo>
                <a:close/>
                <a:moveTo>
                  <a:pt x="163178" y="328060"/>
                </a:moveTo>
                <a:lnTo>
                  <a:pt x="158962" y="334751"/>
                </a:lnTo>
                <a:lnTo>
                  <a:pt x="154800" y="334751"/>
                </a:lnTo>
                <a:lnTo>
                  <a:pt x="161111" y="324904"/>
                </a:lnTo>
                <a:lnTo>
                  <a:pt x="155208" y="315710"/>
                </a:lnTo>
                <a:lnTo>
                  <a:pt x="159370" y="315710"/>
                </a:lnTo>
                <a:lnTo>
                  <a:pt x="163178" y="321695"/>
                </a:lnTo>
                <a:lnTo>
                  <a:pt x="166986" y="315710"/>
                </a:lnTo>
                <a:lnTo>
                  <a:pt x="171148" y="315710"/>
                </a:lnTo>
                <a:lnTo>
                  <a:pt x="165245" y="324904"/>
                </a:lnTo>
                <a:lnTo>
                  <a:pt x="171556" y="334751"/>
                </a:lnTo>
                <a:lnTo>
                  <a:pt x="167394" y="334751"/>
                </a:lnTo>
                <a:lnTo>
                  <a:pt x="163178" y="328060"/>
                </a:lnTo>
                <a:close/>
                <a:moveTo>
                  <a:pt x="188978" y="328060"/>
                </a:moveTo>
                <a:lnTo>
                  <a:pt x="184762" y="334751"/>
                </a:lnTo>
                <a:lnTo>
                  <a:pt x="180601" y="334751"/>
                </a:lnTo>
                <a:lnTo>
                  <a:pt x="186911" y="324904"/>
                </a:lnTo>
                <a:lnTo>
                  <a:pt x="181009" y="315710"/>
                </a:lnTo>
                <a:lnTo>
                  <a:pt x="185170" y="315710"/>
                </a:lnTo>
                <a:lnTo>
                  <a:pt x="188978" y="321695"/>
                </a:lnTo>
                <a:lnTo>
                  <a:pt x="192786" y="315710"/>
                </a:lnTo>
                <a:lnTo>
                  <a:pt x="196948" y="315710"/>
                </a:lnTo>
                <a:lnTo>
                  <a:pt x="191045" y="324904"/>
                </a:lnTo>
                <a:lnTo>
                  <a:pt x="197356" y="334751"/>
                </a:lnTo>
                <a:lnTo>
                  <a:pt x="193194" y="334751"/>
                </a:lnTo>
                <a:lnTo>
                  <a:pt x="188978" y="328060"/>
                </a:lnTo>
                <a:close/>
                <a:moveTo>
                  <a:pt x="214778" y="328060"/>
                </a:moveTo>
                <a:lnTo>
                  <a:pt x="210562" y="334751"/>
                </a:lnTo>
                <a:lnTo>
                  <a:pt x="206401" y="334751"/>
                </a:lnTo>
                <a:lnTo>
                  <a:pt x="212711" y="324904"/>
                </a:lnTo>
                <a:lnTo>
                  <a:pt x="206809" y="315710"/>
                </a:lnTo>
                <a:lnTo>
                  <a:pt x="210970" y="315710"/>
                </a:lnTo>
                <a:lnTo>
                  <a:pt x="214778" y="321695"/>
                </a:lnTo>
                <a:lnTo>
                  <a:pt x="218586" y="315710"/>
                </a:lnTo>
                <a:lnTo>
                  <a:pt x="222748" y="315710"/>
                </a:lnTo>
                <a:lnTo>
                  <a:pt x="216846" y="324904"/>
                </a:lnTo>
                <a:lnTo>
                  <a:pt x="223156" y="334751"/>
                </a:lnTo>
                <a:lnTo>
                  <a:pt x="218994" y="334751"/>
                </a:lnTo>
                <a:lnTo>
                  <a:pt x="214778" y="328060"/>
                </a:lnTo>
                <a:close/>
                <a:moveTo>
                  <a:pt x="240578" y="328060"/>
                </a:moveTo>
                <a:lnTo>
                  <a:pt x="236362" y="334751"/>
                </a:lnTo>
                <a:lnTo>
                  <a:pt x="232201" y="334751"/>
                </a:lnTo>
                <a:lnTo>
                  <a:pt x="238511" y="324904"/>
                </a:lnTo>
                <a:lnTo>
                  <a:pt x="232609" y="315710"/>
                </a:lnTo>
                <a:lnTo>
                  <a:pt x="236770" y="315710"/>
                </a:lnTo>
                <a:lnTo>
                  <a:pt x="240578" y="321695"/>
                </a:lnTo>
                <a:lnTo>
                  <a:pt x="244386" y="315710"/>
                </a:lnTo>
                <a:lnTo>
                  <a:pt x="248548" y="315710"/>
                </a:lnTo>
                <a:lnTo>
                  <a:pt x="242646" y="324904"/>
                </a:lnTo>
                <a:lnTo>
                  <a:pt x="248956" y="334751"/>
                </a:lnTo>
                <a:lnTo>
                  <a:pt x="244794" y="334751"/>
                </a:lnTo>
                <a:lnTo>
                  <a:pt x="240578" y="328060"/>
                </a:lnTo>
                <a:close/>
                <a:moveTo>
                  <a:pt x="266378" y="328060"/>
                </a:moveTo>
                <a:lnTo>
                  <a:pt x="262162" y="334751"/>
                </a:lnTo>
                <a:lnTo>
                  <a:pt x="258001" y="334751"/>
                </a:lnTo>
                <a:lnTo>
                  <a:pt x="264311" y="324904"/>
                </a:lnTo>
                <a:lnTo>
                  <a:pt x="258409" y="315710"/>
                </a:lnTo>
                <a:lnTo>
                  <a:pt x="262570" y="315710"/>
                </a:lnTo>
                <a:lnTo>
                  <a:pt x="266378" y="321695"/>
                </a:lnTo>
                <a:lnTo>
                  <a:pt x="270187" y="315710"/>
                </a:lnTo>
                <a:lnTo>
                  <a:pt x="274348" y="315710"/>
                </a:lnTo>
                <a:lnTo>
                  <a:pt x="268446" y="324904"/>
                </a:lnTo>
                <a:lnTo>
                  <a:pt x="274756" y="334751"/>
                </a:lnTo>
                <a:lnTo>
                  <a:pt x="270595" y="334751"/>
                </a:lnTo>
                <a:lnTo>
                  <a:pt x="266378" y="328060"/>
                </a:lnTo>
                <a:close/>
                <a:moveTo>
                  <a:pt x="292179" y="328060"/>
                </a:moveTo>
                <a:lnTo>
                  <a:pt x="287962" y="334751"/>
                </a:lnTo>
                <a:lnTo>
                  <a:pt x="283801" y="334751"/>
                </a:lnTo>
                <a:lnTo>
                  <a:pt x="290111" y="324904"/>
                </a:lnTo>
                <a:lnTo>
                  <a:pt x="284209" y="315710"/>
                </a:lnTo>
                <a:lnTo>
                  <a:pt x="288370" y="315710"/>
                </a:lnTo>
                <a:lnTo>
                  <a:pt x="292179" y="321695"/>
                </a:lnTo>
                <a:lnTo>
                  <a:pt x="295987" y="315710"/>
                </a:lnTo>
                <a:lnTo>
                  <a:pt x="300148" y="315710"/>
                </a:lnTo>
                <a:lnTo>
                  <a:pt x="294246" y="324904"/>
                </a:lnTo>
                <a:lnTo>
                  <a:pt x="300556" y="334751"/>
                </a:lnTo>
                <a:lnTo>
                  <a:pt x="296395" y="334751"/>
                </a:lnTo>
                <a:lnTo>
                  <a:pt x="292179" y="328060"/>
                </a:lnTo>
                <a:close/>
                <a:moveTo>
                  <a:pt x="317979" y="328060"/>
                </a:moveTo>
                <a:lnTo>
                  <a:pt x="313762" y="334751"/>
                </a:lnTo>
                <a:lnTo>
                  <a:pt x="309601" y="334751"/>
                </a:lnTo>
                <a:lnTo>
                  <a:pt x="315911" y="324904"/>
                </a:lnTo>
                <a:lnTo>
                  <a:pt x="310009" y="315710"/>
                </a:lnTo>
                <a:lnTo>
                  <a:pt x="314170" y="315710"/>
                </a:lnTo>
                <a:lnTo>
                  <a:pt x="317979" y="321695"/>
                </a:lnTo>
                <a:lnTo>
                  <a:pt x="321787" y="315710"/>
                </a:lnTo>
                <a:lnTo>
                  <a:pt x="325948" y="315710"/>
                </a:lnTo>
                <a:lnTo>
                  <a:pt x="320046" y="324904"/>
                </a:lnTo>
                <a:lnTo>
                  <a:pt x="326356" y="334751"/>
                </a:lnTo>
                <a:lnTo>
                  <a:pt x="322195" y="334751"/>
                </a:lnTo>
                <a:lnTo>
                  <a:pt x="317979" y="328060"/>
                </a:lnTo>
                <a:close/>
                <a:moveTo>
                  <a:pt x="343779" y="328060"/>
                </a:moveTo>
                <a:lnTo>
                  <a:pt x="339563" y="334751"/>
                </a:lnTo>
                <a:lnTo>
                  <a:pt x="335401" y="334751"/>
                </a:lnTo>
                <a:lnTo>
                  <a:pt x="341711" y="324904"/>
                </a:lnTo>
                <a:lnTo>
                  <a:pt x="335809" y="315710"/>
                </a:lnTo>
                <a:lnTo>
                  <a:pt x="339971" y="315710"/>
                </a:lnTo>
                <a:lnTo>
                  <a:pt x="343779" y="321695"/>
                </a:lnTo>
                <a:lnTo>
                  <a:pt x="347587" y="315710"/>
                </a:lnTo>
                <a:lnTo>
                  <a:pt x="351748" y="315710"/>
                </a:lnTo>
                <a:lnTo>
                  <a:pt x="345846" y="324904"/>
                </a:lnTo>
                <a:lnTo>
                  <a:pt x="352156" y="334751"/>
                </a:lnTo>
                <a:lnTo>
                  <a:pt x="347995" y="334751"/>
                </a:lnTo>
                <a:lnTo>
                  <a:pt x="343779" y="328060"/>
                </a:lnTo>
                <a:close/>
                <a:moveTo>
                  <a:pt x="369579" y="328060"/>
                </a:moveTo>
                <a:lnTo>
                  <a:pt x="365363" y="334751"/>
                </a:lnTo>
                <a:lnTo>
                  <a:pt x="361201" y="334751"/>
                </a:lnTo>
                <a:lnTo>
                  <a:pt x="367511" y="324904"/>
                </a:lnTo>
                <a:lnTo>
                  <a:pt x="361609" y="315710"/>
                </a:lnTo>
                <a:lnTo>
                  <a:pt x="365771" y="315710"/>
                </a:lnTo>
                <a:lnTo>
                  <a:pt x="369579" y="321695"/>
                </a:lnTo>
                <a:lnTo>
                  <a:pt x="373387" y="315710"/>
                </a:lnTo>
                <a:lnTo>
                  <a:pt x="377548" y="315710"/>
                </a:lnTo>
                <a:lnTo>
                  <a:pt x="371646" y="324904"/>
                </a:lnTo>
                <a:lnTo>
                  <a:pt x="377956" y="334751"/>
                </a:lnTo>
                <a:lnTo>
                  <a:pt x="373795" y="334751"/>
                </a:lnTo>
                <a:lnTo>
                  <a:pt x="369579" y="328060"/>
                </a:lnTo>
                <a:close/>
                <a:moveTo>
                  <a:pt x="395379" y="328060"/>
                </a:moveTo>
                <a:lnTo>
                  <a:pt x="391163" y="334751"/>
                </a:lnTo>
                <a:lnTo>
                  <a:pt x="387001" y="334751"/>
                </a:lnTo>
                <a:lnTo>
                  <a:pt x="393312" y="324904"/>
                </a:lnTo>
                <a:lnTo>
                  <a:pt x="387409" y="315710"/>
                </a:lnTo>
                <a:lnTo>
                  <a:pt x="391571" y="315710"/>
                </a:lnTo>
                <a:lnTo>
                  <a:pt x="395379" y="321695"/>
                </a:lnTo>
                <a:lnTo>
                  <a:pt x="399187" y="315710"/>
                </a:lnTo>
                <a:lnTo>
                  <a:pt x="403348" y="315710"/>
                </a:lnTo>
                <a:lnTo>
                  <a:pt x="397446" y="324904"/>
                </a:lnTo>
                <a:lnTo>
                  <a:pt x="403756" y="334751"/>
                </a:lnTo>
                <a:lnTo>
                  <a:pt x="399595" y="334751"/>
                </a:lnTo>
                <a:lnTo>
                  <a:pt x="395379" y="328060"/>
                </a:lnTo>
                <a:close/>
                <a:moveTo>
                  <a:pt x="421179" y="328060"/>
                </a:moveTo>
                <a:lnTo>
                  <a:pt x="416963" y="334751"/>
                </a:lnTo>
                <a:lnTo>
                  <a:pt x="412801" y="334751"/>
                </a:lnTo>
                <a:lnTo>
                  <a:pt x="419112" y="324904"/>
                </a:lnTo>
                <a:lnTo>
                  <a:pt x="413209" y="315710"/>
                </a:lnTo>
                <a:lnTo>
                  <a:pt x="417371" y="315710"/>
                </a:lnTo>
                <a:lnTo>
                  <a:pt x="421179" y="321695"/>
                </a:lnTo>
                <a:lnTo>
                  <a:pt x="424987" y="315710"/>
                </a:lnTo>
                <a:lnTo>
                  <a:pt x="429149" y="315710"/>
                </a:lnTo>
                <a:lnTo>
                  <a:pt x="423246" y="324904"/>
                </a:lnTo>
                <a:lnTo>
                  <a:pt x="429557" y="334751"/>
                </a:lnTo>
                <a:lnTo>
                  <a:pt x="425395" y="334751"/>
                </a:lnTo>
                <a:lnTo>
                  <a:pt x="421179" y="328060"/>
                </a:lnTo>
                <a:close/>
                <a:moveTo>
                  <a:pt x="446979" y="328060"/>
                </a:moveTo>
                <a:lnTo>
                  <a:pt x="442763" y="334751"/>
                </a:lnTo>
                <a:lnTo>
                  <a:pt x="438601" y="334751"/>
                </a:lnTo>
                <a:lnTo>
                  <a:pt x="444912" y="324904"/>
                </a:lnTo>
                <a:lnTo>
                  <a:pt x="439009" y="315710"/>
                </a:lnTo>
                <a:lnTo>
                  <a:pt x="443171" y="315710"/>
                </a:lnTo>
                <a:lnTo>
                  <a:pt x="446979" y="321695"/>
                </a:lnTo>
                <a:lnTo>
                  <a:pt x="450787" y="315710"/>
                </a:lnTo>
                <a:lnTo>
                  <a:pt x="454949" y="315710"/>
                </a:lnTo>
                <a:lnTo>
                  <a:pt x="449046" y="324904"/>
                </a:lnTo>
                <a:lnTo>
                  <a:pt x="455357" y="334751"/>
                </a:lnTo>
                <a:lnTo>
                  <a:pt x="451195" y="334751"/>
                </a:lnTo>
                <a:lnTo>
                  <a:pt x="446979" y="328060"/>
                </a:lnTo>
                <a:close/>
                <a:moveTo>
                  <a:pt x="472779" y="328060"/>
                </a:moveTo>
                <a:lnTo>
                  <a:pt x="468563" y="334751"/>
                </a:lnTo>
                <a:lnTo>
                  <a:pt x="464401" y="334751"/>
                </a:lnTo>
                <a:lnTo>
                  <a:pt x="470712" y="324904"/>
                </a:lnTo>
                <a:lnTo>
                  <a:pt x="464809" y="315710"/>
                </a:lnTo>
                <a:lnTo>
                  <a:pt x="468971" y="315710"/>
                </a:lnTo>
                <a:lnTo>
                  <a:pt x="472779" y="321695"/>
                </a:lnTo>
                <a:lnTo>
                  <a:pt x="476587" y="315710"/>
                </a:lnTo>
                <a:lnTo>
                  <a:pt x="480749" y="315710"/>
                </a:lnTo>
                <a:lnTo>
                  <a:pt x="474846" y="324904"/>
                </a:lnTo>
                <a:lnTo>
                  <a:pt x="481157" y="334751"/>
                </a:lnTo>
                <a:lnTo>
                  <a:pt x="476995" y="334751"/>
                </a:lnTo>
                <a:lnTo>
                  <a:pt x="472779" y="328060"/>
                </a:lnTo>
                <a:close/>
                <a:moveTo>
                  <a:pt x="498579" y="328060"/>
                </a:moveTo>
                <a:lnTo>
                  <a:pt x="494363" y="334751"/>
                </a:lnTo>
                <a:lnTo>
                  <a:pt x="490201" y="334751"/>
                </a:lnTo>
                <a:lnTo>
                  <a:pt x="496512" y="324904"/>
                </a:lnTo>
                <a:lnTo>
                  <a:pt x="490609" y="315710"/>
                </a:lnTo>
                <a:lnTo>
                  <a:pt x="494771" y="315710"/>
                </a:lnTo>
                <a:lnTo>
                  <a:pt x="498579" y="321695"/>
                </a:lnTo>
                <a:lnTo>
                  <a:pt x="502387" y="315710"/>
                </a:lnTo>
                <a:lnTo>
                  <a:pt x="506549" y="315710"/>
                </a:lnTo>
                <a:lnTo>
                  <a:pt x="500646" y="324904"/>
                </a:lnTo>
                <a:lnTo>
                  <a:pt x="506957" y="334751"/>
                </a:lnTo>
                <a:lnTo>
                  <a:pt x="502795" y="334751"/>
                </a:lnTo>
                <a:lnTo>
                  <a:pt x="498579" y="328060"/>
                </a:lnTo>
                <a:close/>
                <a:moveTo>
                  <a:pt x="8378" y="356761"/>
                </a:moveTo>
                <a:lnTo>
                  <a:pt x="4162" y="363452"/>
                </a:lnTo>
                <a:lnTo>
                  <a:pt x="0" y="363452"/>
                </a:lnTo>
                <a:lnTo>
                  <a:pt x="6310" y="353605"/>
                </a:lnTo>
                <a:lnTo>
                  <a:pt x="408" y="344412"/>
                </a:lnTo>
                <a:lnTo>
                  <a:pt x="4570" y="344412"/>
                </a:lnTo>
                <a:lnTo>
                  <a:pt x="8378" y="350396"/>
                </a:lnTo>
                <a:lnTo>
                  <a:pt x="12186" y="344412"/>
                </a:lnTo>
                <a:lnTo>
                  <a:pt x="16347" y="344412"/>
                </a:lnTo>
                <a:lnTo>
                  <a:pt x="10445" y="353605"/>
                </a:lnTo>
                <a:lnTo>
                  <a:pt x="16755" y="363452"/>
                </a:lnTo>
                <a:lnTo>
                  <a:pt x="12594" y="363452"/>
                </a:lnTo>
                <a:lnTo>
                  <a:pt x="8378" y="356761"/>
                </a:lnTo>
                <a:close/>
                <a:moveTo>
                  <a:pt x="34178" y="356761"/>
                </a:moveTo>
                <a:lnTo>
                  <a:pt x="29962" y="363452"/>
                </a:lnTo>
                <a:lnTo>
                  <a:pt x="25800" y="363452"/>
                </a:lnTo>
                <a:lnTo>
                  <a:pt x="32110" y="353605"/>
                </a:lnTo>
                <a:lnTo>
                  <a:pt x="26208" y="344412"/>
                </a:lnTo>
                <a:lnTo>
                  <a:pt x="30370" y="344412"/>
                </a:lnTo>
                <a:lnTo>
                  <a:pt x="34178" y="350396"/>
                </a:lnTo>
                <a:lnTo>
                  <a:pt x="37986" y="344412"/>
                </a:lnTo>
                <a:lnTo>
                  <a:pt x="42147" y="344412"/>
                </a:lnTo>
                <a:lnTo>
                  <a:pt x="36245" y="353605"/>
                </a:lnTo>
                <a:lnTo>
                  <a:pt x="42555" y="363452"/>
                </a:lnTo>
                <a:lnTo>
                  <a:pt x="38394" y="363452"/>
                </a:lnTo>
                <a:lnTo>
                  <a:pt x="34178" y="356761"/>
                </a:lnTo>
                <a:close/>
                <a:moveTo>
                  <a:pt x="59978" y="356761"/>
                </a:moveTo>
                <a:lnTo>
                  <a:pt x="55762" y="363452"/>
                </a:lnTo>
                <a:lnTo>
                  <a:pt x="51600" y="363452"/>
                </a:lnTo>
                <a:lnTo>
                  <a:pt x="57911" y="353605"/>
                </a:lnTo>
                <a:lnTo>
                  <a:pt x="52008" y="344412"/>
                </a:lnTo>
                <a:lnTo>
                  <a:pt x="56170" y="344412"/>
                </a:lnTo>
                <a:lnTo>
                  <a:pt x="59978" y="350396"/>
                </a:lnTo>
                <a:lnTo>
                  <a:pt x="63786" y="344412"/>
                </a:lnTo>
                <a:lnTo>
                  <a:pt x="67948" y="344412"/>
                </a:lnTo>
                <a:lnTo>
                  <a:pt x="62045" y="353605"/>
                </a:lnTo>
                <a:lnTo>
                  <a:pt x="68356" y="363452"/>
                </a:lnTo>
                <a:lnTo>
                  <a:pt x="64194" y="363452"/>
                </a:lnTo>
                <a:lnTo>
                  <a:pt x="59978" y="356761"/>
                </a:lnTo>
                <a:close/>
                <a:moveTo>
                  <a:pt x="85778" y="356761"/>
                </a:moveTo>
                <a:lnTo>
                  <a:pt x="81562" y="363452"/>
                </a:lnTo>
                <a:lnTo>
                  <a:pt x="77400" y="363452"/>
                </a:lnTo>
                <a:lnTo>
                  <a:pt x="83711" y="353605"/>
                </a:lnTo>
                <a:lnTo>
                  <a:pt x="77808" y="344412"/>
                </a:lnTo>
                <a:lnTo>
                  <a:pt x="81970" y="344412"/>
                </a:lnTo>
                <a:lnTo>
                  <a:pt x="85778" y="350396"/>
                </a:lnTo>
                <a:lnTo>
                  <a:pt x="89586" y="344412"/>
                </a:lnTo>
                <a:lnTo>
                  <a:pt x="93748" y="344412"/>
                </a:lnTo>
                <a:lnTo>
                  <a:pt x="87845" y="353605"/>
                </a:lnTo>
                <a:lnTo>
                  <a:pt x="94156" y="363452"/>
                </a:lnTo>
                <a:lnTo>
                  <a:pt x="89994" y="363452"/>
                </a:lnTo>
                <a:lnTo>
                  <a:pt x="85778" y="356761"/>
                </a:lnTo>
                <a:close/>
                <a:moveTo>
                  <a:pt x="111578" y="356761"/>
                </a:moveTo>
                <a:lnTo>
                  <a:pt x="107362" y="363452"/>
                </a:lnTo>
                <a:lnTo>
                  <a:pt x="103200" y="363452"/>
                </a:lnTo>
                <a:lnTo>
                  <a:pt x="109511" y="353605"/>
                </a:lnTo>
                <a:lnTo>
                  <a:pt x="103608" y="344412"/>
                </a:lnTo>
                <a:lnTo>
                  <a:pt x="107770" y="344412"/>
                </a:lnTo>
                <a:lnTo>
                  <a:pt x="111578" y="350396"/>
                </a:lnTo>
                <a:lnTo>
                  <a:pt x="115386" y="344412"/>
                </a:lnTo>
                <a:lnTo>
                  <a:pt x="119548" y="344412"/>
                </a:lnTo>
                <a:lnTo>
                  <a:pt x="113645" y="353605"/>
                </a:lnTo>
                <a:lnTo>
                  <a:pt x="119956" y="363452"/>
                </a:lnTo>
                <a:lnTo>
                  <a:pt x="115794" y="363452"/>
                </a:lnTo>
                <a:lnTo>
                  <a:pt x="111578" y="356761"/>
                </a:lnTo>
                <a:close/>
                <a:moveTo>
                  <a:pt x="137378" y="356761"/>
                </a:moveTo>
                <a:lnTo>
                  <a:pt x="133162" y="363452"/>
                </a:lnTo>
                <a:lnTo>
                  <a:pt x="129000" y="363452"/>
                </a:lnTo>
                <a:lnTo>
                  <a:pt x="135311" y="353605"/>
                </a:lnTo>
                <a:lnTo>
                  <a:pt x="129408" y="344412"/>
                </a:lnTo>
                <a:lnTo>
                  <a:pt x="133570" y="344412"/>
                </a:lnTo>
                <a:lnTo>
                  <a:pt x="137378" y="350396"/>
                </a:lnTo>
                <a:lnTo>
                  <a:pt x="141186" y="344412"/>
                </a:lnTo>
                <a:lnTo>
                  <a:pt x="145348" y="344412"/>
                </a:lnTo>
                <a:lnTo>
                  <a:pt x="139445" y="353605"/>
                </a:lnTo>
                <a:lnTo>
                  <a:pt x="145756" y="363452"/>
                </a:lnTo>
                <a:lnTo>
                  <a:pt x="141594" y="363452"/>
                </a:lnTo>
                <a:lnTo>
                  <a:pt x="137378" y="356761"/>
                </a:lnTo>
                <a:close/>
                <a:moveTo>
                  <a:pt x="163178" y="356761"/>
                </a:moveTo>
                <a:lnTo>
                  <a:pt x="158962" y="363452"/>
                </a:lnTo>
                <a:lnTo>
                  <a:pt x="154800" y="363452"/>
                </a:lnTo>
                <a:lnTo>
                  <a:pt x="161111" y="353605"/>
                </a:lnTo>
                <a:lnTo>
                  <a:pt x="155208" y="344412"/>
                </a:lnTo>
                <a:lnTo>
                  <a:pt x="159370" y="344412"/>
                </a:lnTo>
                <a:lnTo>
                  <a:pt x="163178" y="350396"/>
                </a:lnTo>
                <a:lnTo>
                  <a:pt x="166986" y="344412"/>
                </a:lnTo>
                <a:lnTo>
                  <a:pt x="171148" y="344412"/>
                </a:lnTo>
                <a:lnTo>
                  <a:pt x="165245" y="353605"/>
                </a:lnTo>
                <a:lnTo>
                  <a:pt x="171556" y="363452"/>
                </a:lnTo>
                <a:lnTo>
                  <a:pt x="167394" y="363452"/>
                </a:lnTo>
                <a:lnTo>
                  <a:pt x="163178" y="356761"/>
                </a:lnTo>
                <a:close/>
                <a:moveTo>
                  <a:pt x="188978" y="356761"/>
                </a:moveTo>
                <a:lnTo>
                  <a:pt x="184762" y="363452"/>
                </a:lnTo>
                <a:lnTo>
                  <a:pt x="180601" y="363452"/>
                </a:lnTo>
                <a:lnTo>
                  <a:pt x="186911" y="353605"/>
                </a:lnTo>
                <a:lnTo>
                  <a:pt x="181009" y="344412"/>
                </a:lnTo>
                <a:lnTo>
                  <a:pt x="185170" y="344412"/>
                </a:lnTo>
                <a:lnTo>
                  <a:pt x="188978" y="350396"/>
                </a:lnTo>
                <a:lnTo>
                  <a:pt x="192786" y="344412"/>
                </a:lnTo>
                <a:lnTo>
                  <a:pt x="196948" y="344412"/>
                </a:lnTo>
                <a:lnTo>
                  <a:pt x="191045" y="353605"/>
                </a:lnTo>
                <a:lnTo>
                  <a:pt x="197356" y="363452"/>
                </a:lnTo>
                <a:lnTo>
                  <a:pt x="193194" y="363452"/>
                </a:lnTo>
                <a:lnTo>
                  <a:pt x="188978" y="356761"/>
                </a:lnTo>
                <a:close/>
                <a:moveTo>
                  <a:pt x="214778" y="356761"/>
                </a:moveTo>
                <a:lnTo>
                  <a:pt x="210562" y="363452"/>
                </a:lnTo>
                <a:lnTo>
                  <a:pt x="206401" y="363452"/>
                </a:lnTo>
                <a:lnTo>
                  <a:pt x="212711" y="353605"/>
                </a:lnTo>
                <a:lnTo>
                  <a:pt x="206809" y="344412"/>
                </a:lnTo>
                <a:lnTo>
                  <a:pt x="210970" y="344412"/>
                </a:lnTo>
                <a:lnTo>
                  <a:pt x="214778" y="350396"/>
                </a:lnTo>
                <a:lnTo>
                  <a:pt x="218586" y="344412"/>
                </a:lnTo>
                <a:lnTo>
                  <a:pt x="222748" y="344412"/>
                </a:lnTo>
                <a:lnTo>
                  <a:pt x="216846" y="353605"/>
                </a:lnTo>
                <a:lnTo>
                  <a:pt x="223156" y="363452"/>
                </a:lnTo>
                <a:lnTo>
                  <a:pt x="218994" y="363452"/>
                </a:lnTo>
                <a:lnTo>
                  <a:pt x="214778" y="356761"/>
                </a:lnTo>
                <a:close/>
                <a:moveTo>
                  <a:pt x="240578" y="356761"/>
                </a:moveTo>
                <a:lnTo>
                  <a:pt x="236362" y="363452"/>
                </a:lnTo>
                <a:lnTo>
                  <a:pt x="232201" y="363452"/>
                </a:lnTo>
                <a:lnTo>
                  <a:pt x="238511" y="353605"/>
                </a:lnTo>
                <a:lnTo>
                  <a:pt x="232609" y="344412"/>
                </a:lnTo>
                <a:lnTo>
                  <a:pt x="236770" y="344412"/>
                </a:lnTo>
                <a:lnTo>
                  <a:pt x="240578" y="350396"/>
                </a:lnTo>
                <a:lnTo>
                  <a:pt x="244386" y="344412"/>
                </a:lnTo>
                <a:lnTo>
                  <a:pt x="248548" y="344412"/>
                </a:lnTo>
                <a:lnTo>
                  <a:pt x="242646" y="353605"/>
                </a:lnTo>
                <a:lnTo>
                  <a:pt x="248956" y="363452"/>
                </a:lnTo>
                <a:lnTo>
                  <a:pt x="244794" y="363452"/>
                </a:lnTo>
                <a:lnTo>
                  <a:pt x="240578" y="356761"/>
                </a:lnTo>
                <a:close/>
                <a:moveTo>
                  <a:pt x="266378" y="356761"/>
                </a:moveTo>
                <a:lnTo>
                  <a:pt x="262162" y="363452"/>
                </a:lnTo>
                <a:lnTo>
                  <a:pt x="258001" y="363452"/>
                </a:lnTo>
                <a:lnTo>
                  <a:pt x="264311" y="353605"/>
                </a:lnTo>
                <a:lnTo>
                  <a:pt x="258409" y="344412"/>
                </a:lnTo>
                <a:lnTo>
                  <a:pt x="262570" y="344412"/>
                </a:lnTo>
                <a:lnTo>
                  <a:pt x="266378" y="350396"/>
                </a:lnTo>
                <a:lnTo>
                  <a:pt x="270187" y="344412"/>
                </a:lnTo>
                <a:lnTo>
                  <a:pt x="274348" y="344412"/>
                </a:lnTo>
                <a:lnTo>
                  <a:pt x="268446" y="353605"/>
                </a:lnTo>
                <a:lnTo>
                  <a:pt x="274756" y="363452"/>
                </a:lnTo>
                <a:lnTo>
                  <a:pt x="270595" y="363452"/>
                </a:lnTo>
                <a:lnTo>
                  <a:pt x="266378" y="356761"/>
                </a:lnTo>
                <a:close/>
                <a:moveTo>
                  <a:pt x="292179" y="356761"/>
                </a:moveTo>
                <a:lnTo>
                  <a:pt x="287962" y="363452"/>
                </a:lnTo>
                <a:lnTo>
                  <a:pt x="283801" y="363452"/>
                </a:lnTo>
                <a:lnTo>
                  <a:pt x="290111" y="353605"/>
                </a:lnTo>
                <a:lnTo>
                  <a:pt x="284209" y="344412"/>
                </a:lnTo>
                <a:lnTo>
                  <a:pt x="288370" y="344412"/>
                </a:lnTo>
                <a:lnTo>
                  <a:pt x="292179" y="350396"/>
                </a:lnTo>
                <a:lnTo>
                  <a:pt x="295987" y="344412"/>
                </a:lnTo>
                <a:lnTo>
                  <a:pt x="300148" y="344412"/>
                </a:lnTo>
                <a:lnTo>
                  <a:pt x="294246" y="353605"/>
                </a:lnTo>
                <a:lnTo>
                  <a:pt x="300556" y="363452"/>
                </a:lnTo>
                <a:lnTo>
                  <a:pt x="296395" y="363452"/>
                </a:lnTo>
                <a:lnTo>
                  <a:pt x="292179" y="356761"/>
                </a:lnTo>
                <a:close/>
                <a:moveTo>
                  <a:pt x="317979" y="356761"/>
                </a:moveTo>
                <a:lnTo>
                  <a:pt x="313762" y="363452"/>
                </a:lnTo>
                <a:lnTo>
                  <a:pt x="309601" y="363452"/>
                </a:lnTo>
                <a:lnTo>
                  <a:pt x="315911" y="353605"/>
                </a:lnTo>
                <a:lnTo>
                  <a:pt x="310009" y="344412"/>
                </a:lnTo>
                <a:lnTo>
                  <a:pt x="314170" y="344412"/>
                </a:lnTo>
                <a:lnTo>
                  <a:pt x="317979" y="350396"/>
                </a:lnTo>
                <a:lnTo>
                  <a:pt x="321787" y="344412"/>
                </a:lnTo>
                <a:lnTo>
                  <a:pt x="325948" y="344412"/>
                </a:lnTo>
                <a:lnTo>
                  <a:pt x="320046" y="353605"/>
                </a:lnTo>
                <a:lnTo>
                  <a:pt x="326356" y="363452"/>
                </a:lnTo>
                <a:lnTo>
                  <a:pt x="322195" y="363452"/>
                </a:lnTo>
                <a:lnTo>
                  <a:pt x="317979" y="356761"/>
                </a:lnTo>
                <a:close/>
                <a:moveTo>
                  <a:pt x="343779" y="356761"/>
                </a:moveTo>
                <a:lnTo>
                  <a:pt x="339563" y="363452"/>
                </a:lnTo>
                <a:lnTo>
                  <a:pt x="335401" y="363452"/>
                </a:lnTo>
                <a:lnTo>
                  <a:pt x="341711" y="353605"/>
                </a:lnTo>
                <a:lnTo>
                  <a:pt x="335809" y="344412"/>
                </a:lnTo>
                <a:lnTo>
                  <a:pt x="339971" y="344412"/>
                </a:lnTo>
                <a:lnTo>
                  <a:pt x="343779" y="350396"/>
                </a:lnTo>
                <a:lnTo>
                  <a:pt x="347587" y="344412"/>
                </a:lnTo>
                <a:lnTo>
                  <a:pt x="351748" y="344412"/>
                </a:lnTo>
                <a:lnTo>
                  <a:pt x="345846" y="353605"/>
                </a:lnTo>
                <a:lnTo>
                  <a:pt x="352156" y="363452"/>
                </a:lnTo>
                <a:lnTo>
                  <a:pt x="347995" y="363452"/>
                </a:lnTo>
                <a:lnTo>
                  <a:pt x="343779" y="356761"/>
                </a:lnTo>
                <a:close/>
                <a:moveTo>
                  <a:pt x="369579" y="356761"/>
                </a:moveTo>
                <a:lnTo>
                  <a:pt x="365363" y="363452"/>
                </a:lnTo>
                <a:lnTo>
                  <a:pt x="361201" y="363452"/>
                </a:lnTo>
                <a:lnTo>
                  <a:pt x="367511" y="353605"/>
                </a:lnTo>
                <a:lnTo>
                  <a:pt x="361609" y="344412"/>
                </a:lnTo>
                <a:lnTo>
                  <a:pt x="365771" y="344412"/>
                </a:lnTo>
                <a:lnTo>
                  <a:pt x="369579" y="350396"/>
                </a:lnTo>
                <a:lnTo>
                  <a:pt x="373387" y="344412"/>
                </a:lnTo>
                <a:lnTo>
                  <a:pt x="377548" y="344412"/>
                </a:lnTo>
                <a:lnTo>
                  <a:pt x="371646" y="353605"/>
                </a:lnTo>
                <a:lnTo>
                  <a:pt x="377956" y="363452"/>
                </a:lnTo>
                <a:lnTo>
                  <a:pt x="373795" y="363452"/>
                </a:lnTo>
                <a:lnTo>
                  <a:pt x="369579" y="356761"/>
                </a:lnTo>
                <a:close/>
                <a:moveTo>
                  <a:pt x="395379" y="356761"/>
                </a:moveTo>
                <a:lnTo>
                  <a:pt x="391163" y="363452"/>
                </a:lnTo>
                <a:lnTo>
                  <a:pt x="387001" y="363452"/>
                </a:lnTo>
                <a:lnTo>
                  <a:pt x="393312" y="353605"/>
                </a:lnTo>
                <a:lnTo>
                  <a:pt x="387409" y="344412"/>
                </a:lnTo>
                <a:lnTo>
                  <a:pt x="391571" y="344412"/>
                </a:lnTo>
                <a:lnTo>
                  <a:pt x="395379" y="350396"/>
                </a:lnTo>
                <a:lnTo>
                  <a:pt x="399187" y="344412"/>
                </a:lnTo>
                <a:lnTo>
                  <a:pt x="403348" y="344412"/>
                </a:lnTo>
                <a:lnTo>
                  <a:pt x="397446" y="353605"/>
                </a:lnTo>
                <a:lnTo>
                  <a:pt x="403756" y="363452"/>
                </a:lnTo>
                <a:lnTo>
                  <a:pt x="399595" y="363452"/>
                </a:lnTo>
                <a:lnTo>
                  <a:pt x="395379" y="356761"/>
                </a:lnTo>
                <a:close/>
                <a:moveTo>
                  <a:pt x="421179" y="356761"/>
                </a:moveTo>
                <a:lnTo>
                  <a:pt x="416963" y="363452"/>
                </a:lnTo>
                <a:lnTo>
                  <a:pt x="412801" y="363452"/>
                </a:lnTo>
                <a:lnTo>
                  <a:pt x="419112" y="353605"/>
                </a:lnTo>
                <a:lnTo>
                  <a:pt x="413209" y="344412"/>
                </a:lnTo>
                <a:lnTo>
                  <a:pt x="417371" y="344412"/>
                </a:lnTo>
                <a:lnTo>
                  <a:pt x="421179" y="350396"/>
                </a:lnTo>
                <a:lnTo>
                  <a:pt x="424987" y="344412"/>
                </a:lnTo>
                <a:lnTo>
                  <a:pt x="429149" y="344412"/>
                </a:lnTo>
                <a:lnTo>
                  <a:pt x="423246" y="353605"/>
                </a:lnTo>
                <a:lnTo>
                  <a:pt x="429557" y="363452"/>
                </a:lnTo>
                <a:lnTo>
                  <a:pt x="425395" y="363452"/>
                </a:lnTo>
                <a:lnTo>
                  <a:pt x="421179" y="356761"/>
                </a:lnTo>
                <a:close/>
                <a:moveTo>
                  <a:pt x="446979" y="356761"/>
                </a:moveTo>
                <a:lnTo>
                  <a:pt x="442763" y="363452"/>
                </a:lnTo>
                <a:lnTo>
                  <a:pt x="438601" y="363452"/>
                </a:lnTo>
                <a:lnTo>
                  <a:pt x="444912" y="353605"/>
                </a:lnTo>
                <a:lnTo>
                  <a:pt x="439009" y="344412"/>
                </a:lnTo>
                <a:lnTo>
                  <a:pt x="443171" y="344412"/>
                </a:lnTo>
                <a:lnTo>
                  <a:pt x="446979" y="350396"/>
                </a:lnTo>
                <a:lnTo>
                  <a:pt x="450787" y="344412"/>
                </a:lnTo>
                <a:lnTo>
                  <a:pt x="454949" y="344412"/>
                </a:lnTo>
                <a:lnTo>
                  <a:pt x="449046" y="353605"/>
                </a:lnTo>
                <a:lnTo>
                  <a:pt x="455357" y="363452"/>
                </a:lnTo>
                <a:lnTo>
                  <a:pt x="451195" y="363452"/>
                </a:lnTo>
                <a:lnTo>
                  <a:pt x="446979" y="356761"/>
                </a:lnTo>
                <a:close/>
                <a:moveTo>
                  <a:pt x="472779" y="356761"/>
                </a:moveTo>
                <a:lnTo>
                  <a:pt x="468563" y="363452"/>
                </a:lnTo>
                <a:lnTo>
                  <a:pt x="464401" y="363452"/>
                </a:lnTo>
                <a:lnTo>
                  <a:pt x="470712" y="353605"/>
                </a:lnTo>
                <a:lnTo>
                  <a:pt x="464809" y="344412"/>
                </a:lnTo>
                <a:lnTo>
                  <a:pt x="468971" y="344412"/>
                </a:lnTo>
                <a:lnTo>
                  <a:pt x="472779" y="350396"/>
                </a:lnTo>
                <a:lnTo>
                  <a:pt x="476587" y="344412"/>
                </a:lnTo>
                <a:lnTo>
                  <a:pt x="480749" y="344412"/>
                </a:lnTo>
                <a:lnTo>
                  <a:pt x="474846" y="353605"/>
                </a:lnTo>
                <a:lnTo>
                  <a:pt x="481157" y="363452"/>
                </a:lnTo>
                <a:lnTo>
                  <a:pt x="476995" y="363452"/>
                </a:lnTo>
                <a:lnTo>
                  <a:pt x="472779" y="356761"/>
                </a:lnTo>
                <a:close/>
                <a:moveTo>
                  <a:pt x="498579" y="356761"/>
                </a:moveTo>
                <a:lnTo>
                  <a:pt x="494363" y="363452"/>
                </a:lnTo>
                <a:lnTo>
                  <a:pt x="490201" y="363452"/>
                </a:lnTo>
                <a:lnTo>
                  <a:pt x="496512" y="353605"/>
                </a:lnTo>
                <a:lnTo>
                  <a:pt x="490609" y="344412"/>
                </a:lnTo>
                <a:lnTo>
                  <a:pt x="494771" y="344412"/>
                </a:lnTo>
                <a:lnTo>
                  <a:pt x="498579" y="350396"/>
                </a:lnTo>
                <a:lnTo>
                  <a:pt x="502387" y="344412"/>
                </a:lnTo>
                <a:lnTo>
                  <a:pt x="506549" y="344412"/>
                </a:lnTo>
                <a:lnTo>
                  <a:pt x="500646" y="353605"/>
                </a:lnTo>
                <a:lnTo>
                  <a:pt x="506957" y="363452"/>
                </a:lnTo>
                <a:lnTo>
                  <a:pt x="502795" y="363452"/>
                </a:lnTo>
                <a:lnTo>
                  <a:pt x="498579" y="356761"/>
                </a:lnTo>
                <a:close/>
                <a:moveTo>
                  <a:pt x="8378" y="385462"/>
                </a:moveTo>
                <a:lnTo>
                  <a:pt x="4162" y="392153"/>
                </a:lnTo>
                <a:lnTo>
                  <a:pt x="0" y="392153"/>
                </a:lnTo>
                <a:lnTo>
                  <a:pt x="6310" y="382306"/>
                </a:lnTo>
                <a:lnTo>
                  <a:pt x="408" y="373112"/>
                </a:lnTo>
                <a:lnTo>
                  <a:pt x="4570" y="373112"/>
                </a:lnTo>
                <a:lnTo>
                  <a:pt x="8378" y="379097"/>
                </a:lnTo>
                <a:lnTo>
                  <a:pt x="12186" y="373112"/>
                </a:lnTo>
                <a:lnTo>
                  <a:pt x="16347" y="373112"/>
                </a:lnTo>
                <a:lnTo>
                  <a:pt x="10445" y="382306"/>
                </a:lnTo>
                <a:lnTo>
                  <a:pt x="16755" y="392153"/>
                </a:lnTo>
                <a:lnTo>
                  <a:pt x="12594" y="392153"/>
                </a:lnTo>
                <a:lnTo>
                  <a:pt x="8378" y="385462"/>
                </a:lnTo>
                <a:close/>
                <a:moveTo>
                  <a:pt x="34178" y="385462"/>
                </a:moveTo>
                <a:lnTo>
                  <a:pt x="29962" y="392153"/>
                </a:lnTo>
                <a:lnTo>
                  <a:pt x="25800" y="392153"/>
                </a:lnTo>
                <a:lnTo>
                  <a:pt x="32110" y="382306"/>
                </a:lnTo>
                <a:lnTo>
                  <a:pt x="26208" y="373112"/>
                </a:lnTo>
                <a:lnTo>
                  <a:pt x="30370" y="373112"/>
                </a:lnTo>
                <a:lnTo>
                  <a:pt x="34178" y="379097"/>
                </a:lnTo>
                <a:lnTo>
                  <a:pt x="37986" y="373112"/>
                </a:lnTo>
                <a:lnTo>
                  <a:pt x="42147" y="373112"/>
                </a:lnTo>
                <a:lnTo>
                  <a:pt x="36245" y="382306"/>
                </a:lnTo>
                <a:lnTo>
                  <a:pt x="42555" y="392153"/>
                </a:lnTo>
                <a:lnTo>
                  <a:pt x="38394" y="392153"/>
                </a:lnTo>
                <a:lnTo>
                  <a:pt x="34178" y="385462"/>
                </a:lnTo>
                <a:close/>
                <a:moveTo>
                  <a:pt x="59978" y="385462"/>
                </a:moveTo>
                <a:lnTo>
                  <a:pt x="55762" y="392153"/>
                </a:lnTo>
                <a:lnTo>
                  <a:pt x="51600" y="392153"/>
                </a:lnTo>
                <a:lnTo>
                  <a:pt x="57911" y="382306"/>
                </a:lnTo>
                <a:lnTo>
                  <a:pt x="52008" y="373112"/>
                </a:lnTo>
                <a:lnTo>
                  <a:pt x="56170" y="373112"/>
                </a:lnTo>
                <a:lnTo>
                  <a:pt x="59978" y="379097"/>
                </a:lnTo>
                <a:lnTo>
                  <a:pt x="63786" y="373112"/>
                </a:lnTo>
                <a:lnTo>
                  <a:pt x="67948" y="373112"/>
                </a:lnTo>
                <a:lnTo>
                  <a:pt x="62045" y="382306"/>
                </a:lnTo>
                <a:lnTo>
                  <a:pt x="68356" y="392153"/>
                </a:lnTo>
                <a:lnTo>
                  <a:pt x="64194" y="392153"/>
                </a:lnTo>
                <a:lnTo>
                  <a:pt x="59978" y="385462"/>
                </a:lnTo>
                <a:close/>
                <a:moveTo>
                  <a:pt x="85778" y="385462"/>
                </a:moveTo>
                <a:lnTo>
                  <a:pt x="81562" y="392153"/>
                </a:lnTo>
                <a:lnTo>
                  <a:pt x="77400" y="392153"/>
                </a:lnTo>
                <a:lnTo>
                  <a:pt x="83711" y="382306"/>
                </a:lnTo>
                <a:lnTo>
                  <a:pt x="77808" y="373112"/>
                </a:lnTo>
                <a:lnTo>
                  <a:pt x="81970" y="373112"/>
                </a:lnTo>
                <a:lnTo>
                  <a:pt x="85778" y="379097"/>
                </a:lnTo>
                <a:lnTo>
                  <a:pt x="89586" y="373112"/>
                </a:lnTo>
                <a:lnTo>
                  <a:pt x="93748" y="373112"/>
                </a:lnTo>
                <a:lnTo>
                  <a:pt x="87845" y="382306"/>
                </a:lnTo>
                <a:lnTo>
                  <a:pt x="94156" y="392153"/>
                </a:lnTo>
                <a:lnTo>
                  <a:pt x="89994" y="392153"/>
                </a:lnTo>
                <a:lnTo>
                  <a:pt x="85778" y="385462"/>
                </a:lnTo>
                <a:close/>
                <a:moveTo>
                  <a:pt x="111578" y="385462"/>
                </a:moveTo>
                <a:lnTo>
                  <a:pt x="107362" y="392153"/>
                </a:lnTo>
                <a:lnTo>
                  <a:pt x="103200" y="392153"/>
                </a:lnTo>
                <a:lnTo>
                  <a:pt x="109511" y="382306"/>
                </a:lnTo>
                <a:lnTo>
                  <a:pt x="103608" y="373112"/>
                </a:lnTo>
                <a:lnTo>
                  <a:pt x="107770" y="373112"/>
                </a:lnTo>
                <a:lnTo>
                  <a:pt x="111578" y="379097"/>
                </a:lnTo>
                <a:lnTo>
                  <a:pt x="115386" y="373112"/>
                </a:lnTo>
                <a:lnTo>
                  <a:pt x="119548" y="373112"/>
                </a:lnTo>
                <a:lnTo>
                  <a:pt x="113645" y="382306"/>
                </a:lnTo>
                <a:lnTo>
                  <a:pt x="119956" y="392153"/>
                </a:lnTo>
                <a:lnTo>
                  <a:pt x="115794" y="392153"/>
                </a:lnTo>
                <a:lnTo>
                  <a:pt x="111578" y="385462"/>
                </a:lnTo>
                <a:close/>
                <a:moveTo>
                  <a:pt x="137378" y="385462"/>
                </a:moveTo>
                <a:lnTo>
                  <a:pt x="133162" y="392153"/>
                </a:lnTo>
                <a:lnTo>
                  <a:pt x="129000" y="392153"/>
                </a:lnTo>
                <a:lnTo>
                  <a:pt x="135311" y="382306"/>
                </a:lnTo>
                <a:lnTo>
                  <a:pt x="129408" y="373112"/>
                </a:lnTo>
                <a:lnTo>
                  <a:pt x="133570" y="373112"/>
                </a:lnTo>
                <a:lnTo>
                  <a:pt x="137378" y="379097"/>
                </a:lnTo>
                <a:lnTo>
                  <a:pt x="141186" y="373112"/>
                </a:lnTo>
                <a:lnTo>
                  <a:pt x="145348" y="373112"/>
                </a:lnTo>
                <a:lnTo>
                  <a:pt x="139445" y="382306"/>
                </a:lnTo>
                <a:lnTo>
                  <a:pt x="145756" y="392153"/>
                </a:lnTo>
                <a:lnTo>
                  <a:pt x="141594" y="392153"/>
                </a:lnTo>
                <a:lnTo>
                  <a:pt x="137378" y="385462"/>
                </a:lnTo>
                <a:close/>
                <a:moveTo>
                  <a:pt x="163178" y="385462"/>
                </a:moveTo>
                <a:lnTo>
                  <a:pt x="158962" y="392153"/>
                </a:lnTo>
                <a:lnTo>
                  <a:pt x="154800" y="392153"/>
                </a:lnTo>
                <a:lnTo>
                  <a:pt x="161111" y="382306"/>
                </a:lnTo>
                <a:lnTo>
                  <a:pt x="155208" y="373112"/>
                </a:lnTo>
                <a:lnTo>
                  <a:pt x="159370" y="373112"/>
                </a:lnTo>
                <a:lnTo>
                  <a:pt x="163178" y="379097"/>
                </a:lnTo>
                <a:lnTo>
                  <a:pt x="166986" y="373112"/>
                </a:lnTo>
                <a:lnTo>
                  <a:pt x="171148" y="373112"/>
                </a:lnTo>
                <a:lnTo>
                  <a:pt x="165245" y="382306"/>
                </a:lnTo>
                <a:lnTo>
                  <a:pt x="171556" y="392153"/>
                </a:lnTo>
                <a:lnTo>
                  <a:pt x="167394" y="392153"/>
                </a:lnTo>
                <a:lnTo>
                  <a:pt x="163178" y="385462"/>
                </a:lnTo>
                <a:close/>
                <a:moveTo>
                  <a:pt x="188978" y="385462"/>
                </a:moveTo>
                <a:lnTo>
                  <a:pt x="184762" y="392153"/>
                </a:lnTo>
                <a:lnTo>
                  <a:pt x="180601" y="392153"/>
                </a:lnTo>
                <a:lnTo>
                  <a:pt x="186911" y="382306"/>
                </a:lnTo>
                <a:lnTo>
                  <a:pt x="181009" y="373112"/>
                </a:lnTo>
                <a:lnTo>
                  <a:pt x="185170" y="373112"/>
                </a:lnTo>
                <a:lnTo>
                  <a:pt x="188978" y="379097"/>
                </a:lnTo>
                <a:lnTo>
                  <a:pt x="192786" y="373112"/>
                </a:lnTo>
                <a:lnTo>
                  <a:pt x="196948" y="373112"/>
                </a:lnTo>
                <a:lnTo>
                  <a:pt x="191045" y="382306"/>
                </a:lnTo>
                <a:lnTo>
                  <a:pt x="197356" y="392153"/>
                </a:lnTo>
                <a:lnTo>
                  <a:pt x="193194" y="392153"/>
                </a:lnTo>
                <a:lnTo>
                  <a:pt x="188978" y="385462"/>
                </a:lnTo>
                <a:close/>
                <a:moveTo>
                  <a:pt x="214778" y="385462"/>
                </a:moveTo>
                <a:lnTo>
                  <a:pt x="210562" y="392153"/>
                </a:lnTo>
                <a:lnTo>
                  <a:pt x="206401" y="392153"/>
                </a:lnTo>
                <a:lnTo>
                  <a:pt x="212711" y="382306"/>
                </a:lnTo>
                <a:lnTo>
                  <a:pt x="206809" y="373112"/>
                </a:lnTo>
                <a:lnTo>
                  <a:pt x="210970" y="373112"/>
                </a:lnTo>
                <a:lnTo>
                  <a:pt x="214778" y="379097"/>
                </a:lnTo>
                <a:lnTo>
                  <a:pt x="218586" y="373112"/>
                </a:lnTo>
                <a:lnTo>
                  <a:pt x="222748" y="373112"/>
                </a:lnTo>
                <a:lnTo>
                  <a:pt x="216846" y="382306"/>
                </a:lnTo>
                <a:lnTo>
                  <a:pt x="223156" y="392153"/>
                </a:lnTo>
                <a:lnTo>
                  <a:pt x="218994" y="392153"/>
                </a:lnTo>
                <a:lnTo>
                  <a:pt x="214778" y="385462"/>
                </a:lnTo>
                <a:close/>
                <a:moveTo>
                  <a:pt x="240578" y="385462"/>
                </a:moveTo>
                <a:lnTo>
                  <a:pt x="236362" y="392153"/>
                </a:lnTo>
                <a:lnTo>
                  <a:pt x="232201" y="392153"/>
                </a:lnTo>
                <a:lnTo>
                  <a:pt x="238511" y="382306"/>
                </a:lnTo>
                <a:lnTo>
                  <a:pt x="232609" y="373112"/>
                </a:lnTo>
                <a:lnTo>
                  <a:pt x="236770" y="373112"/>
                </a:lnTo>
                <a:lnTo>
                  <a:pt x="240578" y="379097"/>
                </a:lnTo>
                <a:lnTo>
                  <a:pt x="244386" y="373112"/>
                </a:lnTo>
                <a:lnTo>
                  <a:pt x="248548" y="373112"/>
                </a:lnTo>
                <a:lnTo>
                  <a:pt x="242646" y="382306"/>
                </a:lnTo>
                <a:lnTo>
                  <a:pt x="248956" y="392153"/>
                </a:lnTo>
                <a:lnTo>
                  <a:pt x="244794" y="392153"/>
                </a:lnTo>
                <a:lnTo>
                  <a:pt x="240578" y="385462"/>
                </a:lnTo>
                <a:close/>
                <a:moveTo>
                  <a:pt x="266378" y="385462"/>
                </a:moveTo>
                <a:lnTo>
                  <a:pt x="262162" y="392153"/>
                </a:lnTo>
                <a:lnTo>
                  <a:pt x="258001" y="392153"/>
                </a:lnTo>
                <a:lnTo>
                  <a:pt x="264311" y="382306"/>
                </a:lnTo>
                <a:lnTo>
                  <a:pt x="258409" y="373112"/>
                </a:lnTo>
                <a:lnTo>
                  <a:pt x="262570" y="373112"/>
                </a:lnTo>
                <a:lnTo>
                  <a:pt x="266378" y="379097"/>
                </a:lnTo>
                <a:lnTo>
                  <a:pt x="270187" y="373112"/>
                </a:lnTo>
                <a:lnTo>
                  <a:pt x="274348" y="373112"/>
                </a:lnTo>
                <a:lnTo>
                  <a:pt x="268446" y="382306"/>
                </a:lnTo>
                <a:lnTo>
                  <a:pt x="274756" y="392153"/>
                </a:lnTo>
                <a:lnTo>
                  <a:pt x="270595" y="392153"/>
                </a:lnTo>
                <a:lnTo>
                  <a:pt x="266378" y="385462"/>
                </a:lnTo>
                <a:close/>
                <a:moveTo>
                  <a:pt x="292179" y="385462"/>
                </a:moveTo>
                <a:lnTo>
                  <a:pt x="287962" y="392153"/>
                </a:lnTo>
                <a:lnTo>
                  <a:pt x="283801" y="392153"/>
                </a:lnTo>
                <a:lnTo>
                  <a:pt x="290111" y="382306"/>
                </a:lnTo>
                <a:lnTo>
                  <a:pt x="284209" y="373112"/>
                </a:lnTo>
                <a:lnTo>
                  <a:pt x="288370" y="373112"/>
                </a:lnTo>
                <a:lnTo>
                  <a:pt x="292179" y="379097"/>
                </a:lnTo>
                <a:lnTo>
                  <a:pt x="295987" y="373112"/>
                </a:lnTo>
                <a:lnTo>
                  <a:pt x="300148" y="373112"/>
                </a:lnTo>
                <a:lnTo>
                  <a:pt x="294246" y="382306"/>
                </a:lnTo>
                <a:lnTo>
                  <a:pt x="300556" y="392153"/>
                </a:lnTo>
                <a:lnTo>
                  <a:pt x="296395" y="392153"/>
                </a:lnTo>
                <a:lnTo>
                  <a:pt x="292179" y="385462"/>
                </a:lnTo>
                <a:close/>
                <a:moveTo>
                  <a:pt x="317979" y="385462"/>
                </a:moveTo>
                <a:lnTo>
                  <a:pt x="313762" y="392153"/>
                </a:lnTo>
                <a:lnTo>
                  <a:pt x="309601" y="392153"/>
                </a:lnTo>
                <a:lnTo>
                  <a:pt x="315911" y="382306"/>
                </a:lnTo>
                <a:lnTo>
                  <a:pt x="310009" y="373112"/>
                </a:lnTo>
                <a:lnTo>
                  <a:pt x="314170" y="373112"/>
                </a:lnTo>
                <a:lnTo>
                  <a:pt x="317979" y="379097"/>
                </a:lnTo>
                <a:lnTo>
                  <a:pt x="321787" y="373112"/>
                </a:lnTo>
                <a:lnTo>
                  <a:pt x="325948" y="373112"/>
                </a:lnTo>
                <a:lnTo>
                  <a:pt x="320046" y="382306"/>
                </a:lnTo>
                <a:lnTo>
                  <a:pt x="326356" y="392153"/>
                </a:lnTo>
                <a:lnTo>
                  <a:pt x="322195" y="392153"/>
                </a:lnTo>
                <a:lnTo>
                  <a:pt x="317979" y="385462"/>
                </a:lnTo>
                <a:close/>
                <a:moveTo>
                  <a:pt x="343779" y="385462"/>
                </a:moveTo>
                <a:lnTo>
                  <a:pt x="339563" y="392153"/>
                </a:lnTo>
                <a:lnTo>
                  <a:pt x="335401" y="392153"/>
                </a:lnTo>
                <a:lnTo>
                  <a:pt x="341711" y="382306"/>
                </a:lnTo>
                <a:lnTo>
                  <a:pt x="335809" y="373112"/>
                </a:lnTo>
                <a:lnTo>
                  <a:pt x="339971" y="373112"/>
                </a:lnTo>
                <a:lnTo>
                  <a:pt x="343779" y="379097"/>
                </a:lnTo>
                <a:lnTo>
                  <a:pt x="347587" y="373112"/>
                </a:lnTo>
                <a:lnTo>
                  <a:pt x="351748" y="373112"/>
                </a:lnTo>
                <a:lnTo>
                  <a:pt x="345846" y="382306"/>
                </a:lnTo>
                <a:lnTo>
                  <a:pt x="352156" y="392153"/>
                </a:lnTo>
                <a:lnTo>
                  <a:pt x="347995" y="392153"/>
                </a:lnTo>
                <a:lnTo>
                  <a:pt x="343779" y="385462"/>
                </a:lnTo>
                <a:close/>
                <a:moveTo>
                  <a:pt x="369579" y="385462"/>
                </a:moveTo>
                <a:lnTo>
                  <a:pt x="365363" y="392153"/>
                </a:lnTo>
                <a:lnTo>
                  <a:pt x="361201" y="392153"/>
                </a:lnTo>
                <a:lnTo>
                  <a:pt x="367511" y="382306"/>
                </a:lnTo>
                <a:lnTo>
                  <a:pt x="361609" y="373112"/>
                </a:lnTo>
                <a:lnTo>
                  <a:pt x="365771" y="373112"/>
                </a:lnTo>
                <a:lnTo>
                  <a:pt x="369579" y="379097"/>
                </a:lnTo>
                <a:lnTo>
                  <a:pt x="373387" y="373112"/>
                </a:lnTo>
                <a:lnTo>
                  <a:pt x="377548" y="373112"/>
                </a:lnTo>
                <a:lnTo>
                  <a:pt x="371646" y="382306"/>
                </a:lnTo>
                <a:lnTo>
                  <a:pt x="377956" y="392153"/>
                </a:lnTo>
                <a:lnTo>
                  <a:pt x="373795" y="392153"/>
                </a:lnTo>
                <a:lnTo>
                  <a:pt x="369579" y="385462"/>
                </a:lnTo>
                <a:close/>
                <a:moveTo>
                  <a:pt x="395379" y="385462"/>
                </a:moveTo>
                <a:lnTo>
                  <a:pt x="391163" y="392153"/>
                </a:lnTo>
                <a:lnTo>
                  <a:pt x="387001" y="392153"/>
                </a:lnTo>
                <a:lnTo>
                  <a:pt x="393312" y="382306"/>
                </a:lnTo>
                <a:lnTo>
                  <a:pt x="387409" y="373112"/>
                </a:lnTo>
                <a:lnTo>
                  <a:pt x="391571" y="373112"/>
                </a:lnTo>
                <a:lnTo>
                  <a:pt x="395379" y="379097"/>
                </a:lnTo>
                <a:lnTo>
                  <a:pt x="399187" y="373112"/>
                </a:lnTo>
                <a:lnTo>
                  <a:pt x="403348" y="373112"/>
                </a:lnTo>
                <a:lnTo>
                  <a:pt x="397446" y="382306"/>
                </a:lnTo>
                <a:lnTo>
                  <a:pt x="403756" y="392153"/>
                </a:lnTo>
                <a:lnTo>
                  <a:pt x="399595" y="392153"/>
                </a:lnTo>
                <a:lnTo>
                  <a:pt x="395379" y="385462"/>
                </a:lnTo>
                <a:close/>
                <a:moveTo>
                  <a:pt x="421179" y="385462"/>
                </a:moveTo>
                <a:lnTo>
                  <a:pt x="416963" y="392153"/>
                </a:lnTo>
                <a:lnTo>
                  <a:pt x="412801" y="392153"/>
                </a:lnTo>
                <a:lnTo>
                  <a:pt x="419112" y="382306"/>
                </a:lnTo>
                <a:lnTo>
                  <a:pt x="413209" y="373112"/>
                </a:lnTo>
                <a:lnTo>
                  <a:pt x="417371" y="373112"/>
                </a:lnTo>
                <a:lnTo>
                  <a:pt x="421179" y="379097"/>
                </a:lnTo>
                <a:lnTo>
                  <a:pt x="424987" y="373112"/>
                </a:lnTo>
                <a:lnTo>
                  <a:pt x="429149" y="373112"/>
                </a:lnTo>
                <a:lnTo>
                  <a:pt x="423246" y="382306"/>
                </a:lnTo>
                <a:lnTo>
                  <a:pt x="429557" y="392153"/>
                </a:lnTo>
                <a:lnTo>
                  <a:pt x="425395" y="392153"/>
                </a:lnTo>
                <a:lnTo>
                  <a:pt x="421179" y="385462"/>
                </a:lnTo>
                <a:close/>
                <a:moveTo>
                  <a:pt x="446979" y="385462"/>
                </a:moveTo>
                <a:lnTo>
                  <a:pt x="442763" y="392153"/>
                </a:lnTo>
                <a:lnTo>
                  <a:pt x="438601" y="392153"/>
                </a:lnTo>
                <a:lnTo>
                  <a:pt x="444912" y="382306"/>
                </a:lnTo>
                <a:lnTo>
                  <a:pt x="439009" y="373112"/>
                </a:lnTo>
                <a:lnTo>
                  <a:pt x="443171" y="373112"/>
                </a:lnTo>
                <a:lnTo>
                  <a:pt x="446979" y="379097"/>
                </a:lnTo>
                <a:lnTo>
                  <a:pt x="450787" y="373112"/>
                </a:lnTo>
                <a:lnTo>
                  <a:pt x="454949" y="373112"/>
                </a:lnTo>
                <a:lnTo>
                  <a:pt x="449046" y="382306"/>
                </a:lnTo>
                <a:lnTo>
                  <a:pt x="455357" y="392153"/>
                </a:lnTo>
                <a:lnTo>
                  <a:pt x="451195" y="392153"/>
                </a:lnTo>
                <a:lnTo>
                  <a:pt x="446979" y="385462"/>
                </a:lnTo>
                <a:close/>
                <a:moveTo>
                  <a:pt x="472779" y="385462"/>
                </a:moveTo>
                <a:lnTo>
                  <a:pt x="468563" y="392153"/>
                </a:lnTo>
                <a:lnTo>
                  <a:pt x="464401" y="392153"/>
                </a:lnTo>
                <a:lnTo>
                  <a:pt x="470712" y="382306"/>
                </a:lnTo>
                <a:lnTo>
                  <a:pt x="464809" y="373112"/>
                </a:lnTo>
                <a:lnTo>
                  <a:pt x="468971" y="373112"/>
                </a:lnTo>
                <a:lnTo>
                  <a:pt x="472779" y="379097"/>
                </a:lnTo>
                <a:lnTo>
                  <a:pt x="476587" y="373112"/>
                </a:lnTo>
                <a:lnTo>
                  <a:pt x="480749" y="373112"/>
                </a:lnTo>
                <a:lnTo>
                  <a:pt x="474846" y="382306"/>
                </a:lnTo>
                <a:lnTo>
                  <a:pt x="481157" y="392153"/>
                </a:lnTo>
                <a:lnTo>
                  <a:pt x="476995" y="392153"/>
                </a:lnTo>
                <a:lnTo>
                  <a:pt x="472779" y="385462"/>
                </a:lnTo>
                <a:close/>
                <a:moveTo>
                  <a:pt x="498579" y="385462"/>
                </a:moveTo>
                <a:lnTo>
                  <a:pt x="494363" y="392153"/>
                </a:lnTo>
                <a:lnTo>
                  <a:pt x="490201" y="392153"/>
                </a:lnTo>
                <a:lnTo>
                  <a:pt x="496512" y="382306"/>
                </a:lnTo>
                <a:lnTo>
                  <a:pt x="490609" y="373112"/>
                </a:lnTo>
                <a:lnTo>
                  <a:pt x="494771" y="373112"/>
                </a:lnTo>
                <a:lnTo>
                  <a:pt x="498579" y="379097"/>
                </a:lnTo>
                <a:lnTo>
                  <a:pt x="502387" y="373112"/>
                </a:lnTo>
                <a:lnTo>
                  <a:pt x="506549" y="373112"/>
                </a:lnTo>
                <a:lnTo>
                  <a:pt x="500646" y="382306"/>
                </a:lnTo>
                <a:lnTo>
                  <a:pt x="506957" y="392153"/>
                </a:lnTo>
                <a:lnTo>
                  <a:pt x="502795" y="392153"/>
                </a:lnTo>
                <a:lnTo>
                  <a:pt x="498579" y="385462"/>
                </a:lnTo>
                <a:close/>
                <a:moveTo>
                  <a:pt x="8378" y="414163"/>
                </a:moveTo>
                <a:lnTo>
                  <a:pt x="4162" y="420854"/>
                </a:lnTo>
                <a:lnTo>
                  <a:pt x="0" y="420854"/>
                </a:lnTo>
                <a:lnTo>
                  <a:pt x="6310" y="411007"/>
                </a:lnTo>
                <a:lnTo>
                  <a:pt x="408" y="401813"/>
                </a:lnTo>
                <a:lnTo>
                  <a:pt x="4570" y="401813"/>
                </a:lnTo>
                <a:lnTo>
                  <a:pt x="8378" y="407798"/>
                </a:lnTo>
                <a:lnTo>
                  <a:pt x="12186" y="401813"/>
                </a:lnTo>
                <a:lnTo>
                  <a:pt x="16347" y="401813"/>
                </a:lnTo>
                <a:lnTo>
                  <a:pt x="10445" y="411007"/>
                </a:lnTo>
                <a:lnTo>
                  <a:pt x="16755" y="420854"/>
                </a:lnTo>
                <a:lnTo>
                  <a:pt x="12594" y="420854"/>
                </a:lnTo>
                <a:lnTo>
                  <a:pt x="8378" y="414163"/>
                </a:lnTo>
                <a:close/>
                <a:moveTo>
                  <a:pt x="34178" y="414163"/>
                </a:moveTo>
                <a:lnTo>
                  <a:pt x="29962" y="420854"/>
                </a:lnTo>
                <a:lnTo>
                  <a:pt x="25800" y="420854"/>
                </a:lnTo>
                <a:lnTo>
                  <a:pt x="32110" y="411007"/>
                </a:lnTo>
                <a:lnTo>
                  <a:pt x="26208" y="401813"/>
                </a:lnTo>
                <a:lnTo>
                  <a:pt x="30370" y="401813"/>
                </a:lnTo>
                <a:lnTo>
                  <a:pt x="34178" y="407798"/>
                </a:lnTo>
                <a:lnTo>
                  <a:pt x="37986" y="401813"/>
                </a:lnTo>
                <a:lnTo>
                  <a:pt x="42147" y="401813"/>
                </a:lnTo>
                <a:lnTo>
                  <a:pt x="36245" y="411007"/>
                </a:lnTo>
                <a:lnTo>
                  <a:pt x="42555" y="420854"/>
                </a:lnTo>
                <a:lnTo>
                  <a:pt x="38394" y="420854"/>
                </a:lnTo>
                <a:lnTo>
                  <a:pt x="34178" y="414163"/>
                </a:lnTo>
                <a:close/>
                <a:moveTo>
                  <a:pt x="59978" y="414163"/>
                </a:moveTo>
                <a:lnTo>
                  <a:pt x="55762" y="420854"/>
                </a:lnTo>
                <a:lnTo>
                  <a:pt x="51600" y="420854"/>
                </a:lnTo>
                <a:lnTo>
                  <a:pt x="57911" y="411007"/>
                </a:lnTo>
                <a:lnTo>
                  <a:pt x="52008" y="401813"/>
                </a:lnTo>
                <a:lnTo>
                  <a:pt x="56170" y="401813"/>
                </a:lnTo>
                <a:lnTo>
                  <a:pt x="59978" y="407798"/>
                </a:lnTo>
                <a:lnTo>
                  <a:pt x="63786" y="401813"/>
                </a:lnTo>
                <a:lnTo>
                  <a:pt x="67948" y="401813"/>
                </a:lnTo>
                <a:lnTo>
                  <a:pt x="62045" y="411007"/>
                </a:lnTo>
                <a:lnTo>
                  <a:pt x="68356" y="420854"/>
                </a:lnTo>
                <a:lnTo>
                  <a:pt x="64194" y="420854"/>
                </a:lnTo>
                <a:lnTo>
                  <a:pt x="59978" y="414163"/>
                </a:lnTo>
                <a:close/>
                <a:moveTo>
                  <a:pt x="85778" y="414163"/>
                </a:moveTo>
                <a:lnTo>
                  <a:pt x="81562" y="420854"/>
                </a:lnTo>
                <a:lnTo>
                  <a:pt x="77400" y="420854"/>
                </a:lnTo>
                <a:lnTo>
                  <a:pt x="83711" y="411007"/>
                </a:lnTo>
                <a:lnTo>
                  <a:pt x="77808" y="401813"/>
                </a:lnTo>
                <a:lnTo>
                  <a:pt x="81970" y="401813"/>
                </a:lnTo>
                <a:lnTo>
                  <a:pt x="85778" y="407798"/>
                </a:lnTo>
                <a:lnTo>
                  <a:pt x="89586" y="401813"/>
                </a:lnTo>
                <a:lnTo>
                  <a:pt x="93748" y="401813"/>
                </a:lnTo>
                <a:lnTo>
                  <a:pt x="87845" y="411007"/>
                </a:lnTo>
                <a:lnTo>
                  <a:pt x="94156" y="420854"/>
                </a:lnTo>
                <a:lnTo>
                  <a:pt x="89994" y="420854"/>
                </a:lnTo>
                <a:lnTo>
                  <a:pt x="85778" y="414163"/>
                </a:lnTo>
                <a:close/>
                <a:moveTo>
                  <a:pt x="111578" y="414163"/>
                </a:moveTo>
                <a:lnTo>
                  <a:pt x="107362" y="420854"/>
                </a:lnTo>
                <a:lnTo>
                  <a:pt x="103200" y="420854"/>
                </a:lnTo>
                <a:lnTo>
                  <a:pt x="109511" y="411007"/>
                </a:lnTo>
                <a:lnTo>
                  <a:pt x="103608" y="401813"/>
                </a:lnTo>
                <a:lnTo>
                  <a:pt x="107770" y="401813"/>
                </a:lnTo>
                <a:lnTo>
                  <a:pt x="111578" y="407798"/>
                </a:lnTo>
                <a:lnTo>
                  <a:pt x="115386" y="401813"/>
                </a:lnTo>
                <a:lnTo>
                  <a:pt x="119548" y="401813"/>
                </a:lnTo>
                <a:lnTo>
                  <a:pt x="113645" y="411007"/>
                </a:lnTo>
                <a:lnTo>
                  <a:pt x="119956" y="420854"/>
                </a:lnTo>
                <a:lnTo>
                  <a:pt x="115794" y="420854"/>
                </a:lnTo>
                <a:lnTo>
                  <a:pt x="111578" y="414163"/>
                </a:lnTo>
                <a:close/>
                <a:moveTo>
                  <a:pt x="137378" y="414163"/>
                </a:moveTo>
                <a:lnTo>
                  <a:pt x="133162" y="420854"/>
                </a:lnTo>
                <a:lnTo>
                  <a:pt x="129000" y="420854"/>
                </a:lnTo>
                <a:lnTo>
                  <a:pt x="135311" y="411007"/>
                </a:lnTo>
                <a:lnTo>
                  <a:pt x="129408" y="401813"/>
                </a:lnTo>
                <a:lnTo>
                  <a:pt x="133570" y="401813"/>
                </a:lnTo>
                <a:lnTo>
                  <a:pt x="137378" y="407798"/>
                </a:lnTo>
                <a:lnTo>
                  <a:pt x="141186" y="401813"/>
                </a:lnTo>
                <a:lnTo>
                  <a:pt x="145348" y="401813"/>
                </a:lnTo>
                <a:lnTo>
                  <a:pt x="139445" y="411007"/>
                </a:lnTo>
                <a:lnTo>
                  <a:pt x="145756" y="420854"/>
                </a:lnTo>
                <a:lnTo>
                  <a:pt x="141594" y="420854"/>
                </a:lnTo>
                <a:lnTo>
                  <a:pt x="137378" y="414163"/>
                </a:lnTo>
                <a:close/>
                <a:moveTo>
                  <a:pt x="163178" y="414163"/>
                </a:moveTo>
                <a:lnTo>
                  <a:pt x="158962" y="420854"/>
                </a:lnTo>
                <a:lnTo>
                  <a:pt x="154800" y="420854"/>
                </a:lnTo>
                <a:lnTo>
                  <a:pt x="161111" y="411007"/>
                </a:lnTo>
                <a:lnTo>
                  <a:pt x="155208" y="401813"/>
                </a:lnTo>
                <a:lnTo>
                  <a:pt x="159370" y="401813"/>
                </a:lnTo>
                <a:lnTo>
                  <a:pt x="163178" y="407798"/>
                </a:lnTo>
                <a:lnTo>
                  <a:pt x="166986" y="401813"/>
                </a:lnTo>
                <a:lnTo>
                  <a:pt x="171148" y="401813"/>
                </a:lnTo>
                <a:lnTo>
                  <a:pt x="165245" y="411007"/>
                </a:lnTo>
                <a:lnTo>
                  <a:pt x="171556" y="420854"/>
                </a:lnTo>
                <a:lnTo>
                  <a:pt x="167394" y="420854"/>
                </a:lnTo>
                <a:lnTo>
                  <a:pt x="163178" y="414163"/>
                </a:lnTo>
                <a:close/>
                <a:moveTo>
                  <a:pt x="188978" y="414163"/>
                </a:moveTo>
                <a:lnTo>
                  <a:pt x="184762" y="420854"/>
                </a:lnTo>
                <a:lnTo>
                  <a:pt x="180601" y="420854"/>
                </a:lnTo>
                <a:lnTo>
                  <a:pt x="186911" y="411007"/>
                </a:lnTo>
                <a:lnTo>
                  <a:pt x="181009" y="401813"/>
                </a:lnTo>
                <a:lnTo>
                  <a:pt x="185170" y="401813"/>
                </a:lnTo>
                <a:lnTo>
                  <a:pt x="188978" y="407798"/>
                </a:lnTo>
                <a:lnTo>
                  <a:pt x="192786" y="401813"/>
                </a:lnTo>
                <a:lnTo>
                  <a:pt x="196948" y="401813"/>
                </a:lnTo>
                <a:lnTo>
                  <a:pt x="191045" y="411007"/>
                </a:lnTo>
                <a:lnTo>
                  <a:pt x="197356" y="420854"/>
                </a:lnTo>
                <a:lnTo>
                  <a:pt x="193194" y="420854"/>
                </a:lnTo>
                <a:lnTo>
                  <a:pt x="188978" y="414163"/>
                </a:lnTo>
                <a:close/>
                <a:moveTo>
                  <a:pt x="214778" y="414163"/>
                </a:moveTo>
                <a:lnTo>
                  <a:pt x="210562" y="420854"/>
                </a:lnTo>
                <a:lnTo>
                  <a:pt x="206401" y="420854"/>
                </a:lnTo>
                <a:lnTo>
                  <a:pt x="212711" y="411007"/>
                </a:lnTo>
                <a:lnTo>
                  <a:pt x="206809" y="401813"/>
                </a:lnTo>
                <a:lnTo>
                  <a:pt x="210970" y="401813"/>
                </a:lnTo>
                <a:lnTo>
                  <a:pt x="214778" y="407798"/>
                </a:lnTo>
                <a:lnTo>
                  <a:pt x="218586" y="401813"/>
                </a:lnTo>
                <a:lnTo>
                  <a:pt x="222748" y="401813"/>
                </a:lnTo>
                <a:lnTo>
                  <a:pt x="216846" y="411007"/>
                </a:lnTo>
                <a:lnTo>
                  <a:pt x="223156" y="420854"/>
                </a:lnTo>
                <a:lnTo>
                  <a:pt x="218994" y="420854"/>
                </a:lnTo>
                <a:lnTo>
                  <a:pt x="214778" y="414163"/>
                </a:lnTo>
                <a:close/>
                <a:moveTo>
                  <a:pt x="240578" y="414163"/>
                </a:moveTo>
                <a:lnTo>
                  <a:pt x="236362" y="420854"/>
                </a:lnTo>
                <a:lnTo>
                  <a:pt x="232201" y="420854"/>
                </a:lnTo>
                <a:lnTo>
                  <a:pt x="238511" y="411007"/>
                </a:lnTo>
                <a:lnTo>
                  <a:pt x="232609" y="401813"/>
                </a:lnTo>
                <a:lnTo>
                  <a:pt x="236770" y="401813"/>
                </a:lnTo>
                <a:lnTo>
                  <a:pt x="240578" y="407798"/>
                </a:lnTo>
                <a:lnTo>
                  <a:pt x="244386" y="401813"/>
                </a:lnTo>
                <a:lnTo>
                  <a:pt x="248548" y="401813"/>
                </a:lnTo>
                <a:lnTo>
                  <a:pt x="242646" y="411007"/>
                </a:lnTo>
                <a:lnTo>
                  <a:pt x="248956" y="420854"/>
                </a:lnTo>
                <a:lnTo>
                  <a:pt x="244794" y="420854"/>
                </a:lnTo>
                <a:lnTo>
                  <a:pt x="240578" y="414163"/>
                </a:lnTo>
                <a:close/>
                <a:moveTo>
                  <a:pt x="266378" y="414163"/>
                </a:moveTo>
                <a:lnTo>
                  <a:pt x="262162" y="420854"/>
                </a:lnTo>
                <a:lnTo>
                  <a:pt x="258001" y="420854"/>
                </a:lnTo>
                <a:lnTo>
                  <a:pt x="264311" y="411007"/>
                </a:lnTo>
                <a:lnTo>
                  <a:pt x="258409" y="401813"/>
                </a:lnTo>
                <a:lnTo>
                  <a:pt x="262570" y="401813"/>
                </a:lnTo>
                <a:lnTo>
                  <a:pt x="266378" y="407798"/>
                </a:lnTo>
                <a:lnTo>
                  <a:pt x="270187" y="401813"/>
                </a:lnTo>
                <a:lnTo>
                  <a:pt x="274348" y="401813"/>
                </a:lnTo>
                <a:lnTo>
                  <a:pt x="268446" y="411007"/>
                </a:lnTo>
                <a:lnTo>
                  <a:pt x="274756" y="420854"/>
                </a:lnTo>
                <a:lnTo>
                  <a:pt x="270595" y="420854"/>
                </a:lnTo>
                <a:lnTo>
                  <a:pt x="266378" y="414163"/>
                </a:lnTo>
                <a:close/>
                <a:moveTo>
                  <a:pt x="292179" y="414163"/>
                </a:moveTo>
                <a:lnTo>
                  <a:pt x="287962" y="420854"/>
                </a:lnTo>
                <a:lnTo>
                  <a:pt x="283801" y="420854"/>
                </a:lnTo>
                <a:lnTo>
                  <a:pt x="290111" y="411007"/>
                </a:lnTo>
                <a:lnTo>
                  <a:pt x="284209" y="401813"/>
                </a:lnTo>
                <a:lnTo>
                  <a:pt x="288370" y="401813"/>
                </a:lnTo>
                <a:lnTo>
                  <a:pt x="292179" y="407798"/>
                </a:lnTo>
                <a:lnTo>
                  <a:pt x="295987" y="401813"/>
                </a:lnTo>
                <a:lnTo>
                  <a:pt x="300148" y="401813"/>
                </a:lnTo>
                <a:lnTo>
                  <a:pt x="294246" y="411007"/>
                </a:lnTo>
                <a:lnTo>
                  <a:pt x="300556" y="420854"/>
                </a:lnTo>
                <a:lnTo>
                  <a:pt x="296395" y="420854"/>
                </a:lnTo>
                <a:lnTo>
                  <a:pt x="292179" y="414163"/>
                </a:lnTo>
                <a:close/>
                <a:moveTo>
                  <a:pt x="317979" y="414163"/>
                </a:moveTo>
                <a:lnTo>
                  <a:pt x="313762" y="420854"/>
                </a:lnTo>
                <a:lnTo>
                  <a:pt x="309601" y="420854"/>
                </a:lnTo>
                <a:lnTo>
                  <a:pt x="315911" y="411007"/>
                </a:lnTo>
                <a:lnTo>
                  <a:pt x="310009" y="401813"/>
                </a:lnTo>
                <a:lnTo>
                  <a:pt x="314170" y="401813"/>
                </a:lnTo>
                <a:lnTo>
                  <a:pt x="317979" y="407798"/>
                </a:lnTo>
                <a:lnTo>
                  <a:pt x="321787" y="401813"/>
                </a:lnTo>
                <a:lnTo>
                  <a:pt x="325948" y="401813"/>
                </a:lnTo>
                <a:lnTo>
                  <a:pt x="320046" y="411007"/>
                </a:lnTo>
                <a:lnTo>
                  <a:pt x="326356" y="420854"/>
                </a:lnTo>
                <a:lnTo>
                  <a:pt x="322195" y="420854"/>
                </a:lnTo>
                <a:lnTo>
                  <a:pt x="317979" y="414163"/>
                </a:lnTo>
                <a:close/>
                <a:moveTo>
                  <a:pt x="343779" y="414163"/>
                </a:moveTo>
                <a:lnTo>
                  <a:pt x="339563" y="420854"/>
                </a:lnTo>
                <a:lnTo>
                  <a:pt x="335401" y="420854"/>
                </a:lnTo>
                <a:lnTo>
                  <a:pt x="341711" y="411007"/>
                </a:lnTo>
                <a:lnTo>
                  <a:pt x="335809" y="401813"/>
                </a:lnTo>
                <a:lnTo>
                  <a:pt x="339971" y="401813"/>
                </a:lnTo>
                <a:lnTo>
                  <a:pt x="343779" y="407798"/>
                </a:lnTo>
                <a:lnTo>
                  <a:pt x="347587" y="401813"/>
                </a:lnTo>
                <a:lnTo>
                  <a:pt x="351748" y="401813"/>
                </a:lnTo>
                <a:lnTo>
                  <a:pt x="345846" y="411007"/>
                </a:lnTo>
                <a:lnTo>
                  <a:pt x="352156" y="420854"/>
                </a:lnTo>
                <a:lnTo>
                  <a:pt x="347995" y="420854"/>
                </a:lnTo>
                <a:lnTo>
                  <a:pt x="343779" y="414163"/>
                </a:lnTo>
                <a:close/>
                <a:moveTo>
                  <a:pt x="369579" y="414163"/>
                </a:moveTo>
                <a:lnTo>
                  <a:pt x="365363" y="420854"/>
                </a:lnTo>
                <a:lnTo>
                  <a:pt x="361201" y="420854"/>
                </a:lnTo>
                <a:lnTo>
                  <a:pt x="367511" y="411007"/>
                </a:lnTo>
                <a:lnTo>
                  <a:pt x="361609" y="401813"/>
                </a:lnTo>
                <a:lnTo>
                  <a:pt x="365771" y="401813"/>
                </a:lnTo>
                <a:lnTo>
                  <a:pt x="369579" y="407798"/>
                </a:lnTo>
                <a:lnTo>
                  <a:pt x="373387" y="401813"/>
                </a:lnTo>
                <a:lnTo>
                  <a:pt x="377548" y="401813"/>
                </a:lnTo>
                <a:lnTo>
                  <a:pt x="371646" y="411007"/>
                </a:lnTo>
                <a:lnTo>
                  <a:pt x="377956" y="420854"/>
                </a:lnTo>
                <a:lnTo>
                  <a:pt x="373795" y="420854"/>
                </a:lnTo>
                <a:lnTo>
                  <a:pt x="369579" y="414163"/>
                </a:lnTo>
                <a:close/>
                <a:moveTo>
                  <a:pt x="395379" y="414163"/>
                </a:moveTo>
                <a:lnTo>
                  <a:pt x="391163" y="420854"/>
                </a:lnTo>
                <a:lnTo>
                  <a:pt x="387001" y="420854"/>
                </a:lnTo>
                <a:lnTo>
                  <a:pt x="393312" y="411007"/>
                </a:lnTo>
                <a:lnTo>
                  <a:pt x="387409" y="401813"/>
                </a:lnTo>
                <a:lnTo>
                  <a:pt x="391571" y="401813"/>
                </a:lnTo>
                <a:lnTo>
                  <a:pt x="395379" y="407798"/>
                </a:lnTo>
                <a:lnTo>
                  <a:pt x="399187" y="401813"/>
                </a:lnTo>
                <a:lnTo>
                  <a:pt x="403348" y="401813"/>
                </a:lnTo>
                <a:lnTo>
                  <a:pt x="397446" y="411007"/>
                </a:lnTo>
                <a:lnTo>
                  <a:pt x="403756" y="420854"/>
                </a:lnTo>
                <a:lnTo>
                  <a:pt x="399595" y="420854"/>
                </a:lnTo>
                <a:lnTo>
                  <a:pt x="395379" y="414163"/>
                </a:lnTo>
                <a:close/>
                <a:moveTo>
                  <a:pt x="421179" y="414163"/>
                </a:moveTo>
                <a:lnTo>
                  <a:pt x="416963" y="420854"/>
                </a:lnTo>
                <a:lnTo>
                  <a:pt x="412801" y="420854"/>
                </a:lnTo>
                <a:lnTo>
                  <a:pt x="419112" y="411007"/>
                </a:lnTo>
                <a:lnTo>
                  <a:pt x="413209" y="401813"/>
                </a:lnTo>
                <a:lnTo>
                  <a:pt x="417371" y="401813"/>
                </a:lnTo>
                <a:lnTo>
                  <a:pt x="421179" y="407798"/>
                </a:lnTo>
                <a:lnTo>
                  <a:pt x="424987" y="401813"/>
                </a:lnTo>
                <a:lnTo>
                  <a:pt x="429149" y="401813"/>
                </a:lnTo>
                <a:lnTo>
                  <a:pt x="423246" y="411007"/>
                </a:lnTo>
                <a:lnTo>
                  <a:pt x="429557" y="420854"/>
                </a:lnTo>
                <a:lnTo>
                  <a:pt x="425395" y="420854"/>
                </a:lnTo>
                <a:lnTo>
                  <a:pt x="421179" y="414163"/>
                </a:lnTo>
                <a:close/>
                <a:moveTo>
                  <a:pt x="446979" y="414163"/>
                </a:moveTo>
                <a:lnTo>
                  <a:pt x="442763" y="420854"/>
                </a:lnTo>
                <a:lnTo>
                  <a:pt x="438601" y="420854"/>
                </a:lnTo>
                <a:lnTo>
                  <a:pt x="444912" y="411007"/>
                </a:lnTo>
                <a:lnTo>
                  <a:pt x="439009" y="401813"/>
                </a:lnTo>
                <a:lnTo>
                  <a:pt x="443171" y="401813"/>
                </a:lnTo>
                <a:lnTo>
                  <a:pt x="446979" y="407798"/>
                </a:lnTo>
                <a:lnTo>
                  <a:pt x="450787" y="401813"/>
                </a:lnTo>
                <a:lnTo>
                  <a:pt x="454949" y="401813"/>
                </a:lnTo>
                <a:lnTo>
                  <a:pt x="449046" y="411007"/>
                </a:lnTo>
                <a:lnTo>
                  <a:pt x="455357" y="420854"/>
                </a:lnTo>
                <a:lnTo>
                  <a:pt x="451195" y="420854"/>
                </a:lnTo>
                <a:lnTo>
                  <a:pt x="446979" y="414163"/>
                </a:lnTo>
                <a:close/>
                <a:moveTo>
                  <a:pt x="472779" y="414163"/>
                </a:moveTo>
                <a:lnTo>
                  <a:pt x="468563" y="420854"/>
                </a:lnTo>
                <a:lnTo>
                  <a:pt x="464401" y="420854"/>
                </a:lnTo>
                <a:lnTo>
                  <a:pt x="470712" y="411007"/>
                </a:lnTo>
                <a:lnTo>
                  <a:pt x="464809" y="401813"/>
                </a:lnTo>
                <a:lnTo>
                  <a:pt x="468971" y="401813"/>
                </a:lnTo>
                <a:lnTo>
                  <a:pt x="472779" y="407798"/>
                </a:lnTo>
                <a:lnTo>
                  <a:pt x="476587" y="401813"/>
                </a:lnTo>
                <a:lnTo>
                  <a:pt x="480749" y="401813"/>
                </a:lnTo>
                <a:lnTo>
                  <a:pt x="474846" y="411007"/>
                </a:lnTo>
                <a:lnTo>
                  <a:pt x="481157" y="420854"/>
                </a:lnTo>
                <a:lnTo>
                  <a:pt x="476995" y="420854"/>
                </a:lnTo>
                <a:lnTo>
                  <a:pt x="472779" y="414163"/>
                </a:lnTo>
                <a:close/>
                <a:moveTo>
                  <a:pt x="498579" y="414163"/>
                </a:moveTo>
                <a:lnTo>
                  <a:pt x="494363" y="420854"/>
                </a:lnTo>
                <a:lnTo>
                  <a:pt x="490201" y="420854"/>
                </a:lnTo>
                <a:lnTo>
                  <a:pt x="496512" y="411007"/>
                </a:lnTo>
                <a:lnTo>
                  <a:pt x="490609" y="401813"/>
                </a:lnTo>
                <a:lnTo>
                  <a:pt x="494771" y="401813"/>
                </a:lnTo>
                <a:lnTo>
                  <a:pt x="498579" y="407798"/>
                </a:lnTo>
                <a:lnTo>
                  <a:pt x="502387" y="401813"/>
                </a:lnTo>
                <a:lnTo>
                  <a:pt x="506549" y="401813"/>
                </a:lnTo>
                <a:lnTo>
                  <a:pt x="500646" y="411007"/>
                </a:lnTo>
                <a:lnTo>
                  <a:pt x="506957" y="420854"/>
                </a:lnTo>
                <a:lnTo>
                  <a:pt x="502795" y="420854"/>
                </a:lnTo>
                <a:lnTo>
                  <a:pt x="498579" y="414163"/>
                </a:lnTo>
                <a:close/>
                <a:moveTo>
                  <a:pt x="8378" y="442863"/>
                </a:moveTo>
                <a:lnTo>
                  <a:pt x="4162" y="449555"/>
                </a:lnTo>
                <a:lnTo>
                  <a:pt x="0" y="449555"/>
                </a:lnTo>
                <a:lnTo>
                  <a:pt x="6310" y="439708"/>
                </a:lnTo>
                <a:lnTo>
                  <a:pt x="408" y="430514"/>
                </a:lnTo>
                <a:lnTo>
                  <a:pt x="4570" y="430514"/>
                </a:lnTo>
                <a:lnTo>
                  <a:pt x="8378" y="436499"/>
                </a:lnTo>
                <a:lnTo>
                  <a:pt x="12186" y="430514"/>
                </a:lnTo>
                <a:lnTo>
                  <a:pt x="16347" y="430514"/>
                </a:lnTo>
                <a:lnTo>
                  <a:pt x="10445" y="439708"/>
                </a:lnTo>
                <a:lnTo>
                  <a:pt x="16755" y="449555"/>
                </a:lnTo>
                <a:lnTo>
                  <a:pt x="12594" y="449555"/>
                </a:lnTo>
                <a:lnTo>
                  <a:pt x="8378" y="442863"/>
                </a:lnTo>
                <a:close/>
                <a:moveTo>
                  <a:pt x="34178" y="442863"/>
                </a:moveTo>
                <a:lnTo>
                  <a:pt x="29962" y="449555"/>
                </a:lnTo>
                <a:lnTo>
                  <a:pt x="25800" y="449555"/>
                </a:lnTo>
                <a:lnTo>
                  <a:pt x="32110" y="439708"/>
                </a:lnTo>
                <a:lnTo>
                  <a:pt x="26208" y="430514"/>
                </a:lnTo>
                <a:lnTo>
                  <a:pt x="30370" y="430514"/>
                </a:lnTo>
                <a:lnTo>
                  <a:pt x="34178" y="436499"/>
                </a:lnTo>
                <a:lnTo>
                  <a:pt x="37986" y="430514"/>
                </a:lnTo>
                <a:lnTo>
                  <a:pt x="42147" y="430514"/>
                </a:lnTo>
                <a:lnTo>
                  <a:pt x="36245" y="439708"/>
                </a:lnTo>
                <a:lnTo>
                  <a:pt x="42555" y="449555"/>
                </a:lnTo>
                <a:lnTo>
                  <a:pt x="38394" y="449555"/>
                </a:lnTo>
                <a:lnTo>
                  <a:pt x="34178" y="442863"/>
                </a:lnTo>
                <a:close/>
                <a:moveTo>
                  <a:pt x="59978" y="442863"/>
                </a:moveTo>
                <a:lnTo>
                  <a:pt x="55762" y="449555"/>
                </a:lnTo>
                <a:lnTo>
                  <a:pt x="51600" y="449555"/>
                </a:lnTo>
                <a:lnTo>
                  <a:pt x="57911" y="439708"/>
                </a:lnTo>
                <a:lnTo>
                  <a:pt x="52008" y="430514"/>
                </a:lnTo>
                <a:lnTo>
                  <a:pt x="56170" y="430514"/>
                </a:lnTo>
                <a:lnTo>
                  <a:pt x="59978" y="436499"/>
                </a:lnTo>
                <a:lnTo>
                  <a:pt x="63786" y="430514"/>
                </a:lnTo>
                <a:lnTo>
                  <a:pt x="67948" y="430514"/>
                </a:lnTo>
                <a:lnTo>
                  <a:pt x="62045" y="439708"/>
                </a:lnTo>
                <a:lnTo>
                  <a:pt x="68356" y="449555"/>
                </a:lnTo>
                <a:lnTo>
                  <a:pt x="64194" y="449555"/>
                </a:lnTo>
                <a:lnTo>
                  <a:pt x="59978" y="442863"/>
                </a:lnTo>
                <a:close/>
                <a:moveTo>
                  <a:pt x="85778" y="442863"/>
                </a:moveTo>
                <a:lnTo>
                  <a:pt x="81562" y="449555"/>
                </a:lnTo>
                <a:lnTo>
                  <a:pt x="77400" y="449555"/>
                </a:lnTo>
                <a:lnTo>
                  <a:pt x="83711" y="439708"/>
                </a:lnTo>
                <a:lnTo>
                  <a:pt x="77808" y="430514"/>
                </a:lnTo>
                <a:lnTo>
                  <a:pt x="81970" y="430514"/>
                </a:lnTo>
                <a:lnTo>
                  <a:pt x="85778" y="436499"/>
                </a:lnTo>
                <a:lnTo>
                  <a:pt x="89586" y="430514"/>
                </a:lnTo>
                <a:lnTo>
                  <a:pt x="93748" y="430514"/>
                </a:lnTo>
                <a:lnTo>
                  <a:pt x="87845" y="439708"/>
                </a:lnTo>
                <a:lnTo>
                  <a:pt x="94156" y="449555"/>
                </a:lnTo>
                <a:lnTo>
                  <a:pt x="89994" y="449555"/>
                </a:lnTo>
                <a:lnTo>
                  <a:pt x="85778" y="442863"/>
                </a:lnTo>
                <a:close/>
                <a:moveTo>
                  <a:pt x="111578" y="442863"/>
                </a:moveTo>
                <a:lnTo>
                  <a:pt x="107362" y="449555"/>
                </a:lnTo>
                <a:lnTo>
                  <a:pt x="103200" y="449555"/>
                </a:lnTo>
                <a:lnTo>
                  <a:pt x="109511" y="439708"/>
                </a:lnTo>
                <a:lnTo>
                  <a:pt x="103608" y="430514"/>
                </a:lnTo>
                <a:lnTo>
                  <a:pt x="107770" y="430514"/>
                </a:lnTo>
                <a:lnTo>
                  <a:pt x="111578" y="436499"/>
                </a:lnTo>
                <a:lnTo>
                  <a:pt x="115386" y="430514"/>
                </a:lnTo>
                <a:lnTo>
                  <a:pt x="119548" y="430514"/>
                </a:lnTo>
                <a:lnTo>
                  <a:pt x="113645" y="439708"/>
                </a:lnTo>
                <a:lnTo>
                  <a:pt x="119956" y="449555"/>
                </a:lnTo>
                <a:lnTo>
                  <a:pt x="115794" y="449555"/>
                </a:lnTo>
                <a:lnTo>
                  <a:pt x="111578" y="442863"/>
                </a:lnTo>
                <a:close/>
                <a:moveTo>
                  <a:pt x="137378" y="442863"/>
                </a:moveTo>
                <a:lnTo>
                  <a:pt x="133162" y="449555"/>
                </a:lnTo>
                <a:lnTo>
                  <a:pt x="129000" y="449555"/>
                </a:lnTo>
                <a:lnTo>
                  <a:pt x="135311" y="439708"/>
                </a:lnTo>
                <a:lnTo>
                  <a:pt x="129408" y="430514"/>
                </a:lnTo>
                <a:lnTo>
                  <a:pt x="133570" y="430514"/>
                </a:lnTo>
                <a:lnTo>
                  <a:pt x="137378" y="436499"/>
                </a:lnTo>
                <a:lnTo>
                  <a:pt x="141186" y="430514"/>
                </a:lnTo>
                <a:lnTo>
                  <a:pt x="145348" y="430514"/>
                </a:lnTo>
                <a:lnTo>
                  <a:pt x="139445" y="439708"/>
                </a:lnTo>
                <a:lnTo>
                  <a:pt x="145756" y="449555"/>
                </a:lnTo>
                <a:lnTo>
                  <a:pt x="141594" y="449555"/>
                </a:lnTo>
                <a:lnTo>
                  <a:pt x="137378" y="442863"/>
                </a:lnTo>
                <a:close/>
                <a:moveTo>
                  <a:pt x="163178" y="442863"/>
                </a:moveTo>
                <a:lnTo>
                  <a:pt x="158962" y="449555"/>
                </a:lnTo>
                <a:lnTo>
                  <a:pt x="154800" y="449555"/>
                </a:lnTo>
                <a:lnTo>
                  <a:pt x="161111" y="439708"/>
                </a:lnTo>
                <a:lnTo>
                  <a:pt x="155208" y="430514"/>
                </a:lnTo>
                <a:lnTo>
                  <a:pt x="159370" y="430514"/>
                </a:lnTo>
                <a:lnTo>
                  <a:pt x="163178" y="436499"/>
                </a:lnTo>
                <a:lnTo>
                  <a:pt x="166986" y="430514"/>
                </a:lnTo>
                <a:lnTo>
                  <a:pt x="171148" y="430514"/>
                </a:lnTo>
                <a:lnTo>
                  <a:pt x="165245" y="439708"/>
                </a:lnTo>
                <a:lnTo>
                  <a:pt x="171556" y="449555"/>
                </a:lnTo>
                <a:lnTo>
                  <a:pt x="167394" y="449555"/>
                </a:lnTo>
                <a:lnTo>
                  <a:pt x="163178" y="442863"/>
                </a:lnTo>
                <a:close/>
                <a:moveTo>
                  <a:pt x="188978" y="442863"/>
                </a:moveTo>
                <a:lnTo>
                  <a:pt x="184762" y="449555"/>
                </a:lnTo>
                <a:lnTo>
                  <a:pt x="180601" y="449555"/>
                </a:lnTo>
                <a:lnTo>
                  <a:pt x="186911" y="439708"/>
                </a:lnTo>
                <a:lnTo>
                  <a:pt x="181009" y="430514"/>
                </a:lnTo>
                <a:lnTo>
                  <a:pt x="185170" y="430514"/>
                </a:lnTo>
                <a:lnTo>
                  <a:pt x="188978" y="436499"/>
                </a:lnTo>
                <a:lnTo>
                  <a:pt x="192786" y="430514"/>
                </a:lnTo>
                <a:lnTo>
                  <a:pt x="196948" y="430514"/>
                </a:lnTo>
                <a:lnTo>
                  <a:pt x="191045" y="439708"/>
                </a:lnTo>
                <a:lnTo>
                  <a:pt x="197356" y="449555"/>
                </a:lnTo>
                <a:lnTo>
                  <a:pt x="193194" y="449555"/>
                </a:lnTo>
                <a:lnTo>
                  <a:pt x="188978" y="442863"/>
                </a:lnTo>
                <a:close/>
                <a:moveTo>
                  <a:pt x="214778" y="442863"/>
                </a:moveTo>
                <a:lnTo>
                  <a:pt x="210562" y="449555"/>
                </a:lnTo>
                <a:lnTo>
                  <a:pt x="206401" y="449555"/>
                </a:lnTo>
                <a:lnTo>
                  <a:pt x="212711" y="439708"/>
                </a:lnTo>
                <a:lnTo>
                  <a:pt x="206809" y="430514"/>
                </a:lnTo>
                <a:lnTo>
                  <a:pt x="210970" y="430514"/>
                </a:lnTo>
                <a:lnTo>
                  <a:pt x="214778" y="436499"/>
                </a:lnTo>
                <a:lnTo>
                  <a:pt x="218586" y="430514"/>
                </a:lnTo>
                <a:lnTo>
                  <a:pt x="222748" y="430514"/>
                </a:lnTo>
                <a:lnTo>
                  <a:pt x="216846" y="439708"/>
                </a:lnTo>
                <a:lnTo>
                  <a:pt x="223156" y="449555"/>
                </a:lnTo>
                <a:lnTo>
                  <a:pt x="218994" y="449555"/>
                </a:lnTo>
                <a:lnTo>
                  <a:pt x="214778" y="442863"/>
                </a:lnTo>
                <a:close/>
                <a:moveTo>
                  <a:pt x="240578" y="442863"/>
                </a:moveTo>
                <a:lnTo>
                  <a:pt x="236362" y="449555"/>
                </a:lnTo>
                <a:lnTo>
                  <a:pt x="232201" y="449555"/>
                </a:lnTo>
                <a:lnTo>
                  <a:pt x="238511" y="439708"/>
                </a:lnTo>
                <a:lnTo>
                  <a:pt x="232609" y="430514"/>
                </a:lnTo>
                <a:lnTo>
                  <a:pt x="236770" y="430514"/>
                </a:lnTo>
                <a:lnTo>
                  <a:pt x="240578" y="436499"/>
                </a:lnTo>
                <a:lnTo>
                  <a:pt x="244386" y="430514"/>
                </a:lnTo>
                <a:lnTo>
                  <a:pt x="248548" y="430514"/>
                </a:lnTo>
                <a:lnTo>
                  <a:pt x="242646" y="439708"/>
                </a:lnTo>
                <a:lnTo>
                  <a:pt x="248956" y="449555"/>
                </a:lnTo>
                <a:lnTo>
                  <a:pt x="244794" y="449555"/>
                </a:lnTo>
                <a:lnTo>
                  <a:pt x="240578" y="442863"/>
                </a:lnTo>
                <a:close/>
                <a:moveTo>
                  <a:pt x="266378" y="442863"/>
                </a:moveTo>
                <a:lnTo>
                  <a:pt x="262162" y="449555"/>
                </a:lnTo>
                <a:lnTo>
                  <a:pt x="258001" y="449555"/>
                </a:lnTo>
                <a:lnTo>
                  <a:pt x="264311" y="439708"/>
                </a:lnTo>
                <a:lnTo>
                  <a:pt x="258409" y="430514"/>
                </a:lnTo>
                <a:lnTo>
                  <a:pt x="262570" y="430514"/>
                </a:lnTo>
                <a:lnTo>
                  <a:pt x="266378" y="436499"/>
                </a:lnTo>
                <a:lnTo>
                  <a:pt x="270187" y="430514"/>
                </a:lnTo>
                <a:lnTo>
                  <a:pt x="274348" y="430514"/>
                </a:lnTo>
                <a:lnTo>
                  <a:pt x="268446" y="439708"/>
                </a:lnTo>
                <a:lnTo>
                  <a:pt x="274756" y="449555"/>
                </a:lnTo>
                <a:lnTo>
                  <a:pt x="270595" y="449555"/>
                </a:lnTo>
                <a:lnTo>
                  <a:pt x="266378" y="442863"/>
                </a:lnTo>
                <a:close/>
                <a:moveTo>
                  <a:pt x="292179" y="442863"/>
                </a:moveTo>
                <a:lnTo>
                  <a:pt x="287962" y="449555"/>
                </a:lnTo>
                <a:lnTo>
                  <a:pt x="283801" y="449555"/>
                </a:lnTo>
                <a:lnTo>
                  <a:pt x="290111" y="439708"/>
                </a:lnTo>
                <a:lnTo>
                  <a:pt x="284209" y="430514"/>
                </a:lnTo>
                <a:lnTo>
                  <a:pt x="288370" y="430514"/>
                </a:lnTo>
                <a:lnTo>
                  <a:pt x="292179" y="436499"/>
                </a:lnTo>
                <a:lnTo>
                  <a:pt x="295987" y="430514"/>
                </a:lnTo>
                <a:lnTo>
                  <a:pt x="300148" y="430514"/>
                </a:lnTo>
                <a:lnTo>
                  <a:pt x="294246" y="439708"/>
                </a:lnTo>
                <a:lnTo>
                  <a:pt x="300556" y="449555"/>
                </a:lnTo>
                <a:lnTo>
                  <a:pt x="296395" y="449555"/>
                </a:lnTo>
                <a:lnTo>
                  <a:pt x="292179" y="442863"/>
                </a:lnTo>
                <a:close/>
                <a:moveTo>
                  <a:pt x="317979" y="442863"/>
                </a:moveTo>
                <a:lnTo>
                  <a:pt x="313762" y="449555"/>
                </a:lnTo>
                <a:lnTo>
                  <a:pt x="309601" y="449555"/>
                </a:lnTo>
                <a:lnTo>
                  <a:pt x="315911" y="439708"/>
                </a:lnTo>
                <a:lnTo>
                  <a:pt x="310009" y="430514"/>
                </a:lnTo>
                <a:lnTo>
                  <a:pt x="314170" y="430514"/>
                </a:lnTo>
                <a:lnTo>
                  <a:pt x="317979" y="436499"/>
                </a:lnTo>
                <a:lnTo>
                  <a:pt x="321787" y="430514"/>
                </a:lnTo>
                <a:lnTo>
                  <a:pt x="325948" y="430514"/>
                </a:lnTo>
                <a:lnTo>
                  <a:pt x="320046" y="439708"/>
                </a:lnTo>
                <a:lnTo>
                  <a:pt x="326356" y="449555"/>
                </a:lnTo>
                <a:lnTo>
                  <a:pt x="322195" y="449555"/>
                </a:lnTo>
                <a:lnTo>
                  <a:pt x="317979" y="442863"/>
                </a:lnTo>
                <a:close/>
                <a:moveTo>
                  <a:pt x="343779" y="442863"/>
                </a:moveTo>
                <a:lnTo>
                  <a:pt x="339563" y="449555"/>
                </a:lnTo>
                <a:lnTo>
                  <a:pt x="335401" y="449555"/>
                </a:lnTo>
                <a:lnTo>
                  <a:pt x="341711" y="439708"/>
                </a:lnTo>
                <a:lnTo>
                  <a:pt x="335809" y="430514"/>
                </a:lnTo>
                <a:lnTo>
                  <a:pt x="339971" y="430514"/>
                </a:lnTo>
                <a:lnTo>
                  <a:pt x="343779" y="436499"/>
                </a:lnTo>
                <a:lnTo>
                  <a:pt x="347587" y="430514"/>
                </a:lnTo>
                <a:lnTo>
                  <a:pt x="351748" y="430514"/>
                </a:lnTo>
                <a:lnTo>
                  <a:pt x="345846" y="439708"/>
                </a:lnTo>
                <a:lnTo>
                  <a:pt x="352156" y="449555"/>
                </a:lnTo>
                <a:lnTo>
                  <a:pt x="347995" y="449555"/>
                </a:lnTo>
                <a:lnTo>
                  <a:pt x="343779" y="442863"/>
                </a:lnTo>
                <a:close/>
                <a:moveTo>
                  <a:pt x="369579" y="442863"/>
                </a:moveTo>
                <a:lnTo>
                  <a:pt x="365363" y="449555"/>
                </a:lnTo>
                <a:lnTo>
                  <a:pt x="361201" y="449555"/>
                </a:lnTo>
                <a:lnTo>
                  <a:pt x="367511" y="439708"/>
                </a:lnTo>
                <a:lnTo>
                  <a:pt x="361609" y="430514"/>
                </a:lnTo>
                <a:lnTo>
                  <a:pt x="365771" y="430514"/>
                </a:lnTo>
                <a:lnTo>
                  <a:pt x="369579" y="436499"/>
                </a:lnTo>
                <a:lnTo>
                  <a:pt x="373387" y="430514"/>
                </a:lnTo>
                <a:lnTo>
                  <a:pt x="377548" y="430514"/>
                </a:lnTo>
                <a:lnTo>
                  <a:pt x="371646" y="439708"/>
                </a:lnTo>
                <a:lnTo>
                  <a:pt x="377956" y="449555"/>
                </a:lnTo>
                <a:lnTo>
                  <a:pt x="373795" y="449555"/>
                </a:lnTo>
                <a:lnTo>
                  <a:pt x="369579" y="442863"/>
                </a:lnTo>
                <a:close/>
                <a:moveTo>
                  <a:pt x="395379" y="442863"/>
                </a:moveTo>
                <a:lnTo>
                  <a:pt x="391163" y="449555"/>
                </a:lnTo>
                <a:lnTo>
                  <a:pt x="387001" y="449555"/>
                </a:lnTo>
                <a:lnTo>
                  <a:pt x="393312" y="439708"/>
                </a:lnTo>
                <a:lnTo>
                  <a:pt x="387409" y="430514"/>
                </a:lnTo>
                <a:lnTo>
                  <a:pt x="391571" y="430514"/>
                </a:lnTo>
                <a:lnTo>
                  <a:pt x="395379" y="436499"/>
                </a:lnTo>
                <a:lnTo>
                  <a:pt x="399187" y="430514"/>
                </a:lnTo>
                <a:lnTo>
                  <a:pt x="403348" y="430514"/>
                </a:lnTo>
                <a:lnTo>
                  <a:pt x="397446" y="439708"/>
                </a:lnTo>
                <a:lnTo>
                  <a:pt x="403756" y="449555"/>
                </a:lnTo>
                <a:lnTo>
                  <a:pt x="399595" y="449555"/>
                </a:lnTo>
                <a:lnTo>
                  <a:pt x="395379" y="442863"/>
                </a:lnTo>
                <a:close/>
                <a:moveTo>
                  <a:pt x="421179" y="442863"/>
                </a:moveTo>
                <a:lnTo>
                  <a:pt x="416963" y="449555"/>
                </a:lnTo>
                <a:lnTo>
                  <a:pt x="412801" y="449555"/>
                </a:lnTo>
                <a:lnTo>
                  <a:pt x="419112" y="439708"/>
                </a:lnTo>
                <a:lnTo>
                  <a:pt x="413209" y="430514"/>
                </a:lnTo>
                <a:lnTo>
                  <a:pt x="417371" y="430514"/>
                </a:lnTo>
                <a:lnTo>
                  <a:pt x="421179" y="436499"/>
                </a:lnTo>
                <a:lnTo>
                  <a:pt x="424987" y="430514"/>
                </a:lnTo>
                <a:lnTo>
                  <a:pt x="429149" y="430514"/>
                </a:lnTo>
                <a:lnTo>
                  <a:pt x="423246" y="439708"/>
                </a:lnTo>
                <a:lnTo>
                  <a:pt x="429557" y="449555"/>
                </a:lnTo>
                <a:lnTo>
                  <a:pt x="425395" y="449555"/>
                </a:lnTo>
                <a:lnTo>
                  <a:pt x="421179" y="442863"/>
                </a:lnTo>
                <a:close/>
                <a:moveTo>
                  <a:pt x="446979" y="442863"/>
                </a:moveTo>
                <a:lnTo>
                  <a:pt x="442763" y="449555"/>
                </a:lnTo>
                <a:lnTo>
                  <a:pt x="438601" y="449555"/>
                </a:lnTo>
                <a:lnTo>
                  <a:pt x="444912" y="439708"/>
                </a:lnTo>
                <a:lnTo>
                  <a:pt x="439009" y="430514"/>
                </a:lnTo>
                <a:lnTo>
                  <a:pt x="443171" y="430514"/>
                </a:lnTo>
                <a:lnTo>
                  <a:pt x="446979" y="436499"/>
                </a:lnTo>
                <a:lnTo>
                  <a:pt x="450787" y="430514"/>
                </a:lnTo>
                <a:lnTo>
                  <a:pt x="454949" y="430514"/>
                </a:lnTo>
                <a:lnTo>
                  <a:pt x="449046" y="439708"/>
                </a:lnTo>
                <a:lnTo>
                  <a:pt x="455357" y="449555"/>
                </a:lnTo>
                <a:lnTo>
                  <a:pt x="451195" y="449555"/>
                </a:lnTo>
                <a:lnTo>
                  <a:pt x="446979" y="442863"/>
                </a:lnTo>
                <a:close/>
                <a:moveTo>
                  <a:pt x="472779" y="442863"/>
                </a:moveTo>
                <a:lnTo>
                  <a:pt x="468563" y="449555"/>
                </a:lnTo>
                <a:lnTo>
                  <a:pt x="464401" y="449555"/>
                </a:lnTo>
                <a:lnTo>
                  <a:pt x="470712" y="439708"/>
                </a:lnTo>
                <a:lnTo>
                  <a:pt x="464809" y="430514"/>
                </a:lnTo>
                <a:lnTo>
                  <a:pt x="468971" y="430514"/>
                </a:lnTo>
                <a:lnTo>
                  <a:pt x="472779" y="436499"/>
                </a:lnTo>
                <a:lnTo>
                  <a:pt x="476587" y="430514"/>
                </a:lnTo>
                <a:lnTo>
                  <a:pt x="480749" y="430514"/>
                </a:lnTo>
                <a:lnTo>
                  <a:pt x="474846" y="439708"/>
                </a:lnTo>
                <a:lnTo>
                  <a:pt x="481157" y="449555"/>
                </a:lnTo>
                <a:lnTo>
                  <a:pt x="476995" y="449555"/>
                </a:lnTo>
                <a:lnTo>
                  <a:pt x="472779" y="442863"/>
                </a:lnTo>
                <a:close/>
                <a:moveTo>
                  <a:pt x="498579" y="442863"/>
                </a:moveTo>
                <a:lnTo>
                  <a:pt x="494363" y="449555"/>
                </a:lnTo>
                <a:lnTo>
                  <a:pt x="490201" y="449555"/>
                </a:lnTo>
                <a:lnTo>
                  <a:pt x="496512" y="439708"/>
                </a:lnTo>
                <a:lnTo>
                  <a:pt x="490609" y="430514"/>
                </a:lnTo>
                <a:lnTo>
                  <a:pt x="494771" y="430514"/>
                </a:lnTo>
                <a:lnTo>
                  <a:pt x="498579" y="436499"/>
                </a:lnTo>
                <a:lnTo>
                  <a:pt x="502387" y="430514"/>
                </a:lnTo>
                <a:lnTo>
                  <a:pt x="506549" y="430514"/>
                </a:lnTo>
                <a:lnTo>
                  <a:pt x="500646" y="439708"/>
                </a:lnTo>
                <a:lnTo>
                  <a:pt x="506957" y="449555"/>
                </a:lnTo>
                <a:lnTo>
                  <a:pt x="502795" y="449555"/>
                </a:lnTo>
                <a:lnTo>
                  <a:pt x="498579" y="442863"/>
                </a:lnTo>
                <a:close/>
                <a:moveTo>
                  <a:pt x="8378" y="471565"/>
                </a:moveTo>
                <a:lnTo>
                  <a:pt x="4162" y="478256"/>
                </a:lnTo>
                <a:lnTo>
                  <a:pt x="0" y="478256"/>
                </a:lnTo>
                <a:lnTo>
                  <a:pt x="6310" y="468409"/>
                </a:lnTo>
                <a:lnTo>
                  <a:pt x="408" y="459215"/>
                </a:lnTo>
                <a:lnTo>
                  <a:pt x="4570" y="459215"/>
                </a:lnTo>
                <a:lnTo>
                  <a:pt x="8378" y="465200"/>
                </a:lnTo>
                <a:lnTo>
                  <a:pt x="12186" y="459215"/>
                </a:lnTo>
                <a:lnTo>
                  <a:pt x="16347" y="459215"/>
                </a:lnTo>
                <a:lnTo>
                  <a:pt x="10445" y="468409"/>
                </a:lnTo>
                <a:lnTo>
                  <a:pt x="16755" y="478256"/>
                </a:lnTo>
                <a:lnTo>
                  <a:pt x="12594" y="478256"/>
                </a:lnTo>
                <a:lnTo>
                  <a:pt x="8378" y="471565"/>
                </a:lnTo>
                <a:close/>
                <a:moveTo>
                  <a:pt x="34178" y="471565"/>
                </a:moveTo>
                <a:lnTo>
                  <a:pt x="29962" y="478256"/>
                </a:lnTo>
                <a:lnTo>
                  <a:pt x="25800" y="478256"/>
                </a:lnTo>
                <a:lnTo>
                  <a:pt x="32110" y="468409"/>
                </a:lnTo>
                <a:lnTo>
                  <a:pt x="26208" y="459215"/>
                </a:lnTo>
                <a:lnTo>
                  <a:pt x="30370" y="459215"/>
                </a:lnTo>
                <a:lnTo>
                  <a:pt x="34178" y="465200"/>
                </a:lnTo>
                <a:lnTo>
                  <a:pt x="37986" y="459215"/>
                </a:lnTo>
                <a:lnTo>
                  <a:pt x="42147" y="459215"/>
                </a:lnTo>
                <a:lnTo>
                  <a:pt x="36245" y="468409"/>
                </a:lnTo>
                <a:lnTo>
                  <a:pt x="42555" y="478256"/>
                </a:lnTo>
                <a:lnTo>
                  <a:pt x="38394" y="478256"/>
                </a:lnTo>
                <a:lnTo>
                  <a:pt x="34178" y="471565"/>
                </a:lnTo>
                <a:close/>
                <a:moveTo>
                  <a:pt x="59978" y="471565"/>
                </a:moveTo>
                <a:lnTo>
                  <a:pt x="55762" y="478256"/>
                </a:lnTo>
                <a:lnTo>
                  <a:pt x="51600" y="478256"/>
                </a:lnTo>
                <a:lnTo>
                  <a:pt x="57911" y="468409"/>
                </a:lnTo>
                <a:lnTo>
                  <a:pt x="52008" y="459215"/>
                </a:lnTo>
                <a:lnTo>
                  <a:pt x="56170" y="459215"/>
                </a:lnTo>
                <a:lnTo>
                  <a:pt x="59978" y="465200"/>
                </a:lnTo>
                <a:lnTo>
                  <a:pt x="63786" y="459215"/>
                </a:lnTo>
                <a:lnTo>
                  <a:pt x="67948" y="459215"/>
                </a:lnTo>
                <a:lnTo>
                  <a:pt x="62045" y="468409"/>
                </a:lnTo>
                <a:lnTo>
                  <a:pt x="68356" y="478256"/>
                </a:lnTo>
                <a:lnTo>
                  <a:pt x="64194" y="478256"/>
                </a:lnTo>
                <a:lnTo>
                  <a:pt x="59978" y="471565"/>
                </a:lnTo>
                <a:close/>
                <a:moveTo>
                  <a:pt x="85778" y="471565"/>
                </a:moveTo>
                <a:lnTo>
                  <a:pt x="81562" y="478256"/>
                </a:lnTo>
                <a:lnTo>
                  <a:pt x="77400" y="478256"/>
                </a:lnTo>
                <a:lnTo>
                  <a:pt x="83711" y="468409"/>
                </a:lnTo>
                <a:lnTo>
                  <a:pt x="77808" y="459215"/>
                </a:lnTo>
                <a:lnTo>
                  <a:pt x="81970" y="459215"/>
                </a:lnTo>
                <a:lnTo>
                  <a:pt x="85778" y="465200"/>
                </a:lnTo>
                <a:lnTo>
                  <a:pt x="89586" y="459215"/>
                </a:lnTo>
                <a:lnTo>
                  <a:pt x="93748" y="459215"/>
                </a:lnTo>
                <a:lnTo>
                  <a:pt x="87845" y="468409"/>
                </a:lnTo>
                <a:lnTo>
                  <a:pt x="94156" y="478256"/>
                </a:lnTo>
                <a:lnTo>
                  <a:pt x="89994" y="478256"/>
                </a:lnTo>
                <a:lnTo>
                  <a:pt x="85778" y="471565"/>
                </a:lnTo>
                <a:close/>
                <a:moveTo>
                  <a:pt x="111578" y="471565"/>
                </a:moveTo>
                <a:lnTo>
                  <a:pt x="107362" y="478256"/>
                </a:lnTo>
                <a:lnTo>
                  <a:pt x="103200" y="478256"/>
                </a:lnTo>
                <a:lnTo>
                  <a:pt x="109511" y="468409"/>
                </a:lnTo>
                <a:lnTo>
                  <a:pt x="103608" y="459215"/>
                </a:lnTo>
                <a:lnTo>
                  <a:pt x="107770" y="459215"/>
                </a:lnTo>
                <a:lnTo>
                  <a:pt x="111578" y="465200"/>
                </a:lnTo>
                <a:lnTo>
                  <a:pt x="115386" y="459215"/>
                </a:lnTo>
                <a:lnTo>
                  <a:pt x="119548" y="459215"/>
                </a:lnTo>
                <a:lnTo>
                  <a:pt x="113645" y="468409"/>
                </a:lnTo>
                <a:lnTo>
                  <a:pt x="119956" y="478256"/>
                </a:lnTo>
                <a:lnTo>
                  <a:pt x="115794" y="478256"/>
                </a:lnTo>
                <a:lnTo>
                  <a:pt x="111578" y="471565"/>
                </a:lnTo>
                <a:close/>
                <a:moveTo>
                  <a:pt x="137378" y="471565"/>
                </a:moveTo>
                <a:lnTo>
                  <a:pt x="133162" y="478256"/>
                </a:lnTo>
                <a:lnTo>
                  <a:pt x="129000" y="478256"/>
                </a:lnTo>
                <a:lnTo>
                  <a:pt x="135311" y="468409"/>
                </a:lnTo>
                <a:lnTo>
                  <a:pt x="129408" y="459215"/>
                </a:lnTo>
                <a:lnTo>
                  <a:pt x="133570" y="459215"/>
                </a:lnTo>
                <a:lnTo>
                  <a:pt x="137378" y="465200"/>
                </a:lnTo>
                <a:lnTo>
                  <a:pt x="141186" y="459215"/>
                </a:lnTo>
                <a:lnTo>
                  <a:pt x="145348" y="459215"/>
                </a:lnTo>
                <a:lnTo>
                  <a:pt x="139445" y="468409"/>
                </a:lnTo>
                <a:lnTo>
                  <a:pt x="145756" y="478256"/>
                </a:lnTo>
                <a:lnTo>
                  <a:pt x="141594" y="478256"/>
                </a:lnTo>
                <a:lnTo>
                  <a:pt x="137378" y="471565"/>
                </a:lnTo>
                <a:close/>
                <a:moveTo>
                  <a:pt x="163178" y="471565"/>
                </a:moveTo>
                <a:lnTo>
                  <a:pt x="158962" y="478256"/>
                </a:lnTo>
                <a:lnTo>
                  <a:pt x="154800" y="478256"/>
                </a:lnTo>
                <a:lnTo>
                  <a:pt x="161111" y="468409"/>
                </a:lnTo>
                <a:lnTo>
                  <a:pt x="155208" y="459215"/>
                </a:lnTo>
                <a:lnTo>
                  <a:pt x="159370" y="459215"/>
                </a:lnTo>
                <a:lnTo>
                  <a:pt x="163178" y="465200"/>
                </a:lnTo>
                <a:lnTo>
                  <a:pt x="166986" y="459215"/>
                </a:lnTo>
                <a:lnTo>
                  <a:pt x="171148" y="459215"/>
                </a:lnTo>
                <a:lnTo>
                  <a:pt x="165245" y="468409"/>
                </a:lnTo>
                <a:lnTo>
                  <a:pt x="171556" y="478256"/>
                </a:lnTo>
                <a:lnTo>
                  <a:pt x="167394" y="478256"/>
                </a:lnTo>
                <a:lnTo>
                  <a:pt x="163178" y="471565"/>
                </a:lnTo>
                <a:close/>
                <a:moveTo>
                  <a:pt x="188978" y="471565"/>
                </a:moveTo>
                <a:lnTo>
                  <a:pt x="184762" y="478256"/>
                </a:lnTo>
                <a:lnTo>
                  <a:pt x="180601" y="478256"/>
                </a:lnTo>
                <a:lnTo>
                  <a:pt x="186911" y="468409"/>
                </a:lnTo>
                <a:lnTo>
                  <a:pt x="181009" y="459215"/>
                </a:lnTo>
                <a:lnTo>
                  <a:pt x="185170" y="459215"/>
                </a:lnTo>
                <a:lnTo>
                  <a:pt x="188978" y="465200"/>
                </a:lnTo>
                <a:lnTo>
                  <a:pt x="192786" y="459215"/>
                </a:lnTo>
                <a:lnTo>
                  <a:pt x="196948" y="459215"/>
                </a:lnTo>
                <a:lnTo>
                  <a:pt x="191045" y="468409"/>
                </a:lnTo>
                <a:lnTo>
                  <a:pt x="197356" y="478256"/>
                </a:lnTo>
                <a:lnTo>
                  <a:pt x="193194" y="478256"/>
                </a:lnTo>
                <a:lnTo>
                  <a:pt x="188978" y="471565"/>
                </a:lnTo>
                <a:close/>
                <a:moveTo>
                  <a:pt x="214778" y="471565"/>
                </a:moveTo>
                <a:lnTo>
                  <a:pt x="210562" y="478256"/>
                </a:lnTo>
                <a:lnTo>
                  <a:pt x="206401" y="478256"/>
                </a:lnTo>
                <a:lnTo>
                  <a:pt x="212711" y="468409"/>
                </a:lnTo>
                <a:lnTo>
                  <a:pt x="206809" y="459215"/>
                </a:lnTo>
                <a:lnTo>
                  <a:pt x="210970" y="459215"/>
                </a:lnTo>
                <a:lnTo>
                  <a:pt x="214778" y="465200"/>
                </a:lnTo>
                <a:lnTo>
                  <a:pt x="218586" y="459215"/>
                </a:lnTo>
                <a:lnTo>
                  <a:pt x="222748" y="459215"/>
                </a:lnTo>
                <a:lnTo>
                  <a:pt x="216846" y="468409"/>
                </a:lnTo>
                <a:lnTo>
                  <a:pt x="223156" y="478256"/>
                </a:lnTo>
                <a:lnTo>
                  <a:pt x="218994" y="478256"/>
                </a:lnTo>
                <a:lnTo>
                  <a:pt x="214778" y="471565"/>
                </a:lnTo>
                <a:close/>
                <a:moveTo>
                  <a:pt x="240578" y="471565"/>
                </a:moveTo>
                <a:lnTo>
                  <a:pt x="236362" y="478256"/>
                </a:lnTo>
                <a:lnTo>
                  <a:pt x="232201" y="478256"/>
                </a:lnTo>
                <a:lnTo>
                  <a:pt x="238511" y="468409"/>
                </a:lnTo>
                <a:lnTo>
                  <a:pt x="232609" y="459215"/>
                </a:lnTo>
                <a:lnTo>
                  <a:pt x="236770" y="459215"/>
                </a:lnTo>
                <a:lnTo>
                  <a:pt x="240578" y="465200"/>
                </a:lnTo>
                <a:lnTo>
                  <a:pt x="244386" y="459215"/>
                </a:lnTo>
                <a:lnTo>
                  <a:pt x="248548" y="459215"/>
                </a:lnTo>
                <a:lnTo>
                  <a:pt x="242646" y="468409"/>
                </a:lnTo>
                <a:lnTo>
                  <a:pt x="248956" y="478256"/>
                </a:lnTo>
                <a:lnTo>
                  <a:pt x="244794" y="478256"/>
                </a:lnTo>
                <a:lnTo>
                  <a:pt x="240578" y="471565"/>
                </a:lnTo>
                <a:close/>
                <a:moveTo>
                  <a:pt x="266378" y="471565"/>
                </a:moveTo>
                <a:lnTo>
                  <a:pt x="262162" y="478256"/>
                </a:lnTo>
                <a:lnTo>
                  <a:pt x="258001" y="478256"/>
                </a:lnTo>
                <a:lnTo>
                  <a:pt x="264311" y="468409"/>
                </a:lnTo>
                <a:lnTo>
                  <a:pt x="258409" y="459215"/>
                </a:lnTo>
                <a:lnTo>
                  <a:pt x="262570" y="459215"/>
                </a:lnTo>
                <a:lnTo>
                  <a:pt x="266378" y="465200"/>
                </a:lnTo>
                <a:lnTo>
                  <a:pt x="270187" y="459215"/>
                </a:lnTo>
                <a:lnTo>
                  <a:pt x="274348" y="459215"/>
                </a:lnTo>
                <a:lnTo>
                  <a:pt x="268446" y="468409"/>
                </a:lnTo>
                <a:lnTo>
                  <a:pt x="274756" y="478256"/>
                </a:lnTo>
                <a:lnTo>
                  <a:pt x="270595" y="478256"/>
                </a:lnTo>
                <a:lnTo>
                  <a:pt x="266378" y="471565"/>
                </a:lnTo>
                <a:close/>
                <a:moveTo>
                  <a:pt x="292179" y="471565"/>
                </a:moveTo>
                <a:lnTo>
                  <a:pt x="287962" y="478256"/>
                </a:lnTo>
                <a:lnTo>
                  <a:pt x="283801" y="478256"/>
                </a:lnTo>
                <a:lnTo>
                  <a:pt x="290111" y="468409"/>
                </a:lnTo>
                <a:lnTo>
                  <a:pt x="284209" y="459215"/>
                </a:lnTo>
                <a:lnTo>
                  <a:pt x="288370" y="459215"/>
                </a:lnTo>
                <a:lnTo>
                  <a:pt x="292179" y="465200"/>
                </a:lnTo>
                <a:lnTo>
                  <a:pt x="295987" y="459215"/>
                </a:lnTo>
                <a:lnTo>
                  <a:pt x="300148" y="459215"/>
                </a:lnTo>
                <a:lnTo>
                  <a:pt x="294246" y="468409"/>
                </a:lnTo>
                <a:lnTo>
                  <a:pt x="300556" y="478256"/>
                </a:lnTo>
                <a:lnTo>
                  <a:pt x="296395" y="478256"/>
                </a:lnTo>
                <a:lnTo>
                  <a:pt x="292179" y="471565"/>
                </a:lnTo>
                <a:close/>
                <a:moveTo>
                  <a:pt x="317979" y="471565"/>
                </a:moveTo>
                <a:lnTo>
                  <a:pt x="313762" y="478256"/>
                </a:lnTo>
                <a:lnTo>
                  <a:pt x="309601" y="478256"/>
                </a:lnTo>
                <a:lnTo>
                  <a:pt x="315911" y="468409"/>
                </a:lnTo>
                <a:lnTo>
                  <a:pt x="310009" y="459215"/>
                </a:lnTo>
                <a:lnTo>
                  <a:pt x="314170" y="459215"/>
                </a:lnTo>
                <a:lnTo>
                  <a:pt x="317979" y="465200"/>
                </a:lnTo>
                <a:lnTo>
                  <a:pt x="321787" y="459215"/>
                </a:lnTo>
                <a:lnTo>
                  <a:pt x="325948" y="459215"/>
                </a:lnTo>
                <a:lnTo>
                  <a:pt x="320046" y="468409"/>
                </a:lnTo>
                <a:lnTo>
                  <a:pt x="326356" y="478256"/>
                </a:lnTo>
                <a:lnTo>
                  <a:pt x="322195" y="478256"/>
                </a:lnTo>
                <a:lnTo>
                  <a:pt x="317979" y="471565"/>
                </a:lnTo>
                <a:close/>
                <a:moveTo>
                  <a:pt x="343779" y="471565"/>
                </a:moveTo>
                <a:lnTo>
                  <a:pt x="339563" y="478256"/>
                </a:lnTo>
                <a:lnTo>
                  <a:pt x="335401" y="478256"/>
                </a:lnTo>
                <a:lnTo>
                  <a:pt x="341711" y="468409"/>
                </a:lnTo>
                <a:lnTo>
                  <a:pt x="335809" y="459215"/>
                </a:lnTo>
                <a:lnTo>
                  <a:pt x="339971" y="459215"/>
                </a:lnTo>
                <a:lnTo>
                  <a:pt x="343779" y="465200"/>
                </a:lnTo>
                <a:lnTo>
                  <a:pt x="347587" y="459215"/>
                </a:lnTo>
                <a:lnTo>
                  <a:pt x="351748" y="459215"/>
                </a:lnTo>
                <a:lnTo>
                  <a:pt x="345846" y="468409"/>
                </a:lnTo>
                <a:lnTo>
                  <a:pt x="352156" y="478256"/>
                </a:lnTo>
                <a:lnTo>
                  <a:pt x="347995" y="478256"/>
                </a:lnTo>
                <a:lnTo>
                  <a:pt x="343779" y="471565"/>
                </a:lnTo>
                <a:close/>
                <a:moveTo>
                  <a:pt x="369579" y="471565"/>
                </a:moveTo>
                <a:lnTo>
                  <a:pt x="365363" y="478256"/>
                </a:lnTo>
                <a:lnTo>
                  <a:pt x="361201" y="478256"/>
                </a:lnTo>
                <a:lnTo>
                  <a:pt x="367511" y="468409"/>
                </a:lnTo>
                <a:lnTo>
                  <a:pt x="361609" y="459215"/>
                </a:lnTo>
                <a:lnTo>
                  <a:pt x="365771" y="459215"/>
                </a:lnTo>
                <a:lnTo>
                  <a:pt x="369579" y="465200"/>
                </a:lnTo>
                <a:lnTo>
                  <a:pt x="373387" y="459215"/>
                </a:lnTo>
                <a:lnTo>
                  <a:pt x="377548" y="459215"/>
                </a:lnTo>
                <a:lnTo>
                  <a:pt x="371646" y="468409"/>
                </a:lnTo>
                <a:lnTo>
                  <a:pt x="377956" y="478256"/>
                </a:lnTo>
                <a:lnTo>
                  <a:pt x="373795" y="478256"/>
                </a:lnTo>
                <a:lnTo>
                  <a:pt x="369579" y="471565"/>
                </a:lnTo>
                <a:close/>
                <a:moveTo>
                  <a:pt x="395379" y="471565"/>
                </a:moveTo>
                <a:lnTo>
                  <a:pt x="391163" y="478256"/>
                </a:lnTo>
                <a:lnTo>
                  <a:pt x="387001" y="478256"/>
                </a:lnTo>
                <a:lnTo>
                  <a:pt x="393312" y="468409"/>
                </a:lnTo>
                <a:lnTo>
                  <a:pt x="387409" y="459215"/>
                </a:lnTo>
                <a:lnTo>
                  <a:pt x="391571" y="459215"/>
                </a:lnTo>
                <a:lnTo>
                  <a:pt x="395379" y="465200"/>
                </a:lnTo>
                <a:lnTo>
                  <a:pt x="399187" y="459215"/>
                </a:lnTo>
                <a:lnTo>
                  <a:pt x="403348" y="459215"/>
                </a:lnTo>
                <a:lnTo>
                  <a:pt x="397446" y="468409"/>
                </a:lnTo>
                <a:lnTo>
                  <a:pt x="403756" y="478256"/>
                </a:lnTo>
                <a:lnTo>
                  <a:pt x="399595" y="478256"/>
                </a:lnTo>
                <a:lnTo>
                  <a:pt x="395379" y="471565"/>
                </a:lnTo>
                <a:close/>
                <a:moveTo>
                  <a:pt x="421179" y="471565"/>
                </a:moveTo>
                <a:lnTo>
                  <a:pt x="416963" y="478256"/>
                </a:lnTo>
                <a:lnTo>
                  <a:pt x="412801" y="478256"/>
                </a:lnTo>
                <a:lnTo>
                  <a:pt x="419112" y="468409"/>
                </a:lnTo>
                <a:lnTo>
                  <a:pt x="413209" y="459215"/>
                </a:lnTo>
                <a:lnTo>
                  <a:pt x="417371" y="459215"/>
                </a:lnTo>
                <a:lnTo>
                  <a:pt x="421179" y="465200"/>
                </a:lnTo>
                <a:lnTo>
                  <a:pt x="424987" y="459215"/>
                </a:lnTo>
                <a:lnTo>
                  <a:pt x="429149" y="459215"/>
                </a:lnTo>
                <a:lnTo>
                  <a:pt x="423246" y="468409"/>
                </a:lnTo>
                <a:lnTo>
                  <a:pt x="429557" y="478256"/>
                </a:lnTo>
                <a:lnTo>
                  <a:pt x="425395" y="478256"/>
                </a:lnTo>
                <a:lnTo>
                  <a:pt x="421179" y="471565"/>
                </a:lnTo>
                <a:close/>
                <a:moveTo>
                  <a:pt x="446979" y="471565"/>
                </a:moveTo>
                <a:lnTo>
                  <a:pt x="442763" y="478256"/>
                </a:lnTo>
                <a:lnTo>
                  <a:pt x="438601" y="478256"/>
                </a:lnTo>
                <a:lnTo>
                  <a:pt x="444912" y="468409"/>
                </a:lnTo>
                <a:lnTo>
                  <a:pt x="439009" y="459215"/>
                </a:lnTo>
                <a:lnTo>
                  <a:pt x="443171" y="459215"/>
                </a:lnTo>
                <a:lnTo>
                  <a:pt x="446979" y="465200"/>
                </a:lnTo>
                <a:lnTo>
                  <a:pt x="450787" y="459215"/>
                </a:lnTo>
                <a:lnTo>
                  <a:pt x="454949" y="459215"/>
                </a:lnTo>
                <a:lnTo>
                  <a:pt x="449046" y="468409"/>
                </a:lnTo>
                <a:lnTo>
                  <a:pt x="455357" y="478256"/>
                </a:lnTo>
                <a:lnTo>
                  <a:pt x="451195" y="478256"/>
                </a:lnTo>
                <a:lnTo>
                  <a:pt x="446979" y="471565"/>
                </a:lnTo>
                <a:close/>
                <a:moveTo>
                  <a:pt x="472779" y="471565"/>
                </a:moveTo>
                <a:lnTo>
                  <a:pt x="468563" y="478256"/>
                </a:lnTo>
                <a:lnTo>
                  <a:pt x="464401" y="478256"/>
                </a:lnTo>
                <a:lnTo>
                  <a:pt x="470712" y="468409"/>
                </a:lnTo>
                <a:lnTo>
                  <a:pt x="464809" y="459215"/>
                </a:lnTo>
                <a:lnTo>
                  <a:pt x="468971" y="459215"/>
                </a:lnTo>
                <a:lnTo>
                  <a:pt x="472779" y="465200"/>
                </a:lnTo>
                <a:lnTo>
                  <a:pt x="476587" y="459215"/>
                </a:lnTo>
                <a:lnTo>
                  <a:pt x="480749" y="459215"/>
                </a:lnTo>
                <a:lnTo>
                  <a:pt x="474846" y="468409"/>
                </a:lnTo>
                <a:lnTo>
                  <a:pt x="481157" y="478256"/>
                </a:lnTo>
                <a:lnTo>
                  <a:pt x="476995" y="478256"/>
                </a:lnTo>
                <a:lnTo>
                  <a:pt x="472779" y="471565"/>
                </a:lnTo>
                <a:close/>
                <a:moveTo>
                  <a:pt x="498579" y="471565"/>
                </a:moveTo>
                <a:lnTo>
                  <a:pt x="494363" y="478256"/>
                </a:lnTo>
                <a:lnTo>
                  <a:pt x="490201" y="478256"/>
                </a:lnTo>
                <a:lnTo>
                  <a:pt x="496512" y="468409"/>
                </a:lnTo>
                <a:lnTo>
                  <a:pt x="490609" y="459215"/>
                </a:lnTo>
                <a:lnTo>
                  <a:pt x="494771" y="459215"/>
                </a:lnTo>
                <a:lnTo>
                  <a:pt x="498579" y="465200"/>
                </a:lnTo>
                <a:lnTo>
                  <a:pt x="502387" y="459215"/>
                </a:lnTo>
                <a:lnTo>
                  <a:pt x="506549" y="459215"/>
                </a:lnTo>
                <a:lnTo>
                  <a:pt x="500646" y="468409"/>
                </a:lnTo>
                <a:lnTo>
                  <a:pt x="506957" y="478256"/>
                </a:lnTo>
                <a:lnTo>
                  <a:pt x="502795" y="478256"/>
                </a:lnTo>
                <a:lnTo>
                  <a:pt x="498579" y="471565"/>
                </a:lnTo>
                <a:close/>
                <a:moveTo>
                  <a:pt x="8378" y="500265"/>
                </a:moveTo>
                <a:lnTo>
                  <a:pt x="4162" y="506957"/>
                </a:lnTo>
                <a:lnTo>
                  <a:pt x="0" y="506957"/>
                </a:lnTo>
                <a:lnTo>
                  <a:pt x="6310" y="497110"/>
                </a:lnTo>
                <a:lnTo>
                  <a:pt x="408" y="487916"/>
                </a:lnTo>
                <a:lnTo>
                  <a:pt x="4570" y="487916"/>
                </a:lnTo>
                <a:lnTo>
                  <a:pt x="8378" y="493901"/>
                </a:lnTo>
                <a:lnTo>
                  <a:pt x="12186" y="487916"/>
                </a:lnTo>
                <a:lnTo>
                  <a:pt x="16347" y="487916"/>
                </a:lnTo>
                <a:lnTo>
                  <a:pt x="10445" y="497110"/>
                </a:lnTo>
                <a:lnTo>
                  <a:pt x="16755" y="506957"/>
                </a:lnTo>
                <a:lnTo>
                  <a:pt x="12594" y="506957"/>
                </a:lnTo>
                <a:lnTo>
                  <a:pt x="8378" y="500265"/>
                </a:lnTo>
                <a:close/>
                <a:moveTo>
                  <a:pt x="34178" y="500265"/>
                </a:moveTo>
                <a:lnTo>
                  <a:pt x="29962" y="506957"/>
                </a:lnTo>
                <a:lnTo>
                  <a:pt x="25800" y="506957"/>
                </a:lnTo>
                <a:lnTo>
                  <a:pt x="32110" y="497110"/>
                </a:lnTo>
                <a:lnTo>
                  <a:pt x="26208" y="487916"/>
                </a:lnTo>
                <a:lnTo>
                  <a:pt x="30370" y="487916"/>
                </a:lnTo>
                <a:lnTo>
                  <a:pt x="34178" y="493901"/>
                </a:lnTo>
                <a:lnTo>
                  <a:pt x="37986" y="487916"/>
                </a:lnTo>
                <a:lnTo>
                  <a:pt x="42147" y="487916"/>
                </a:lnTo>
                <a:lnTo>
                  <a:pt x="36245" y="497110"/>
                </a:lnTo>
                <a:lnTo>
                  <a:pt x="42555" y="506957"/>
                </a:lnTo>
                <a:lnTo>
                  <a:pt x="38394" y="506957"/>
                </a:lnTo>
                <a:lnTo>
                  <a:pt x="34178" y="500265"/>
                </a:lnTo>
                <a:close/>
                <a:moveTo>
                  <a:pt x="59978" y="500265"/>
                </a:moveTo>
                <a:lnTo>
                  <a:pt x="55762" y="506957"/>
                </a:lnTo>
                <a:lnTo>
                  <a:pt x="51600" y="506957"/>
                </a:lnTo>
                <a:lnTo>
                  <a:pt x="57911" y="497110"/>
                </a:lnTo>
                <a:lnTo>
                  <a:pt x="52008" y="487916"/>
                </a:lnTo>
                <a:lnTo>
                  <a:pt x="56170" y="487916"/>
                </a:lnTo>
                <a:lnTo>
                  <a:pt x="59978" y="493901"/>
                </a:lnTo>
                <a:lnTo>
                  <a:pt x="63786" y="487916"/>
                </a:lnTo>
                <a:lnTo>
                  <a:pt x="67948" y="487916"/>
                </a:lnTo>
                <a:lnTo>
                  <a:pt x="62045" y="497110"/>
                </a:lnTo>
                <a:lnTo>
                  <a:pt x="68356" y="506957"/>
                </a:lnTo>
                <a:lnTo>
                  <a:pt x="64194" y="506957"/>
                </a:lnTo>
                <a:lnTo>
                  <a:pt x="59978" y="500265"/>
                </a:lnTo>
                <a:close/>
                <a:moveTo>
                  <a:pt x="85778" y="500265"/>
                </a:moveTo>
                <a:lnTo>
                  <a:pt x="81562" y="506957"/>
                </a:lnTo>
                <a:lnTo>
                  <a:pt x="77400" y="506957"/>
                </a:lnTo>
                <a:lnTo>
                  <a:pt x="83711" y="497110"/>
                </a:lnTo>
                <a:lnTo>
                  <a:pt x="77808" y="487916"/>
                </a:lnTo>
                <a:lnTo>
                  <a:pt x="81970" y="487916"/>
                </a:lnTo>
                <a:lnTo>
                  <a:pt x="85778" y="493901"/>
                </a:lnTo>
                <a:lnTo>
                  <a:pt x="89586" y="487916"/>
                </a:lnTo>
                <a:lnTo>
                  <a:pt x="93748" y="487916"/>
                </a:lnTo>
                <a:lnTo>
                  <a:pt x="87845" y="497110"/>
                </a:lnTo>
                <a:lnTo>
                  <a:pt x="94156" y="506957"/>
                </a:lnTo>
                <a:lnTo>
                  <a:pt x="89994" y="506957"/>
                </a:lnTo>
                <a:lnTo>
                  <a:pt x="85778" y="500265"/>
                </a:lnTo>
                <a:close/>
                <a:moveTo>
                  <a:pt x="111578" y="500265"/>
                </a:moveTo>
                <a:lnTo>
                  <a:pt x="107362" y="506957"/>
                </a:lnTo>
                <a:lnTo>
                  <a:pt x="103200" y="506957"/>
                </a:lnTo>
                <a:lnTo>
                  <a:pt x="109511" y="497110"/>
                </a:lnTo>
                <a:lnTo>
                  <a:pt x="103608" y="487916"/>
                </a:lnTo>
                <a:lnTo>
                  <a:pt x="107770" y="487916"/>
                </a:lnTo>
                <a:lnTo>
                  <a:pt x="111578" y="493901"/>
                </a:lnTo>
                <a:lnTo>
                  <a:pt x="115386" y="487916"/>
                </a:lnTo>
                <a:lnTo>
                  <a:pt x="119548" y="487916"/>
                </a:lnTo>
                <a:lnTo>
                  <a:pt x="113645" y="497110"/>
                </a:lnTo>
                <a:lnTo>
                  <a:pt x="119956" y="506957"/>
                </a:lnTo>
                <a:lnTo>
                  <a:pt x="115794" y="506957"/>
                </a:lnTo>
                <a:lnTo>
                  <a:pt x="111578" y="500265"/>
                </a:lnTo>
                <a:close/>
                <a:moveTo>
                  <a:pt x="137378" y="500265"/>
                </a:moveTo>
                <a:lnTo>
                  <a:pt x="133162" y="506957"/>
                </a:lnTo>
                <a:lnTo>
                  <a:pt x="129000" y="506957"/>
                </a:lnTo>
                <a:lnTo>
                  <a:pt x="135311" y="497110"/>
                </a:lnTo>
                <a:lnTo>
                  <a:pt x="129408" y="487916"/>
                </a:lnTo>
                <a:lnTo>
                  <a:pt x="133570" y="487916"/>
                </a:lnTo>
                <a:lnTo>
                  <a:pt x="137378" y="493901"/>
                </a:lnTo>
                <a:lnTo>
                  <a:pt x="141186" y="487916"/>
                </a:lnTo>
                <a:lnTo>
                  <a:pt x="145348" y="487916"/>
                </a:lnTo>
                <a:lnTo>
                  <a:pt x="139445" y="497110"/>
                </a:lnTo>
                <a:lnTo>
                  <a:pt x="145756" y="506957"/>
                </a:lnTo>
                <a:lnTo>
                  <a:pt x="141594" y="506957"/>
                </a:lnTo>
                <a:lnTo>
                  <a:pt x="137378" y="500265"/>
                </a:lnTo>
                <a:close/>
                <a:moveTo>
                  <a:pt x="163178" y="500265"/>
                </a:moveTo>
                <a:lnTo>
                  <a:pt x="158962" y="506957"/>
                </a:lnTo>
                <a:lnTo>
                  <a:pt x="154800" y="506957"/>
                </a:lnTo>
                <a:lnTo>
                  <a:pt x="161111" y="497110"/>
                </a:lnTo>
                <a:lnTo>
                  <a:pt x="155208" y="487916"/>
                </a:lnTo>
                <a:lnTo>
                  <a:pt x="159370" y="487916"/>
                </a:lnTo>
                <a:lnTo>
                  <a:pt x="163178" y="493901"/>
                </a:lnTo>
                <a:lnTo>
                  <a:pt x="166986" y="487916"/>
                </a:lnTo>
                <a:lnTo>
                  <a:pt x="171148" y="487916"/>
                </a:lnTo>
                <a:lnTo>
                  <a:pt x="165245" y="497110"/>
                </a:lnTo>
                <a:lnTo>
                  <a:pt x="171556" y="506957"/>
                </a:lnTo>
                <a:lnTo>
                  <a:pt x="167394" y="506957"/>
                </a:lnTo>
                <a:lnTo>
                  <a:pt x="163178" y="500265"/>
                </a:lnTo>
                <a:close/>
                <a:moveTo>
                  <a:pt x="188978" y="500265"/>
                </a:moveTo>
                <a:lnTo>
                  <a:pt x="184762" y="506957"/>
                </a:lnTo>
                <a:lnTo>
                  <a:pt x="180601" y="506957"/>
                </a:lnTo>
                <a:lnTo>
                  <a:pt x="186911" y="497110"/>
                </a:lnTo>
                <a:lnTo>
                  <a:pt x="181009" y="487916"/>
                </a:lnTo>
                <a:lnTo>
                  <a:pt x="185170" y="487916"/>
                </a:lnTo>
                <a:lnTo>
                  <a:pt x="188978" y="493901"/>
                </a:lnTo>
                <a:lnTo>
                  <a:pt x="192786" y="487916"/>
                </a:lnTo>
                <a:lnTo>
                  <a:pt x="196948" y="487916"/>
                </a:lnTo>
                <a:lnTo>
                  <a:pt x="191045" y="497110"/>
                </a:lnTo>
                <a:lnTo>
                  <a:pt x="197356" y="506957"/>
                </a:lnTo>
                <a:lnTo>
                  <a:pt x="193194" y="506957"/>
                </a:lnTo>
                <a:lnTo>
                  <a:pt x="188978" y="500265"/>
                </a:lnTo>
                <a:close/>
                <a:moveTo>
                  <a:pt x="214778" y="500265"/>
                </a:moveTo>
                <a:lnTo>
                  <a:pt x="210562" y="506957"/>
                </a:lnTo>
                <a:lnTo>
                  <a:pt x="206401" y="506957"/>
                </a:lnTo>
                <a:lnTo>
                  <a:pt x="212711" y="497110"/>
                </a:lnTo>
                <a:lnTo>
                  <a:pt x="206809" y="487916"/>
                </a:lnTo>
                <a:lnTo>
                  <a:pt x="210970" y="487916"/>
                </a:lnTo>
                <a:lnTo>
                  <a:pt x="214778" y="493901"/>
                </a:lnTo>
                <a:lnTo>
                  <a:pt x="218586" y="487916"/>
                </a:lnTo>
                <a:lnTo>
                  <a:pt x="222748" y="487916"/>
                </a:lnTo>
                <a:lnTo>
                  <a:pt x="216846" y="497110"/>
                </a:lnTo>
                <a:lnTo>
                  <a:pt x="223156" y="506957"/>
                </a:lnTo>
                <a:lnTo>
                  <a:pt x="218994" y="506957"/>
                </a:lnTo>
                <a:lnTo>
                  <a:pt x="214778" y="500265"/>
                </a:lnTo>
                <a:close/>
                <a:moveTo>
                  <a:pt x="240578" y="500265"/>
                </a:moveTo>
                <a:lnTo>
                  <a:pt x="236362" y="506957"/>
                </a:lnTo>
                <a:lnTo>
                  <a:pt x="232201" y="506957"/>
                </a:lnTo>
                <a:lnTo>
                  <a:pt x="238511" y="497110"/>
                </a:lnTo>
                <a:lnTo>
                  <a:pt x="232609" y="487916"/>
                </a:lnTo>
                <a:lnTo>
                  <a:pt x="236770" y="487916"/>
                </a:lnTo>
                <a:lnTo>
                  <a:pt x="240578" y="493901"/>
                </a:lnTo>
                <a:lnTo>
                  <a:pt x="244386" y="487916"/>
                </a:lnTo>
                <a:lnTo>
                  <a:pt x="248548" y="487916"/>
                </a:lnTo>
                <a:lnTo>
                  <a:pt x="242646" y="497110"/>
                </a:lnTo>
                <a:lnTo>
                  <a:pt x="248956" y="506957"/>
                </a:lnTo>
                <a:lnTo>
                  <a:pt x="244794" y="506957"/>
                </a:lnTo>
                <a:lnTo>
                  <a:pt x="240578" y="500265"/>
                </a:lnTo>
                <a:close/>
                <a:moveTo>
                  <a:pt x="266378" y="500265"/>
                </a:moveTo>
                <a:lnTo>
                  <a:pt x="262162" y="506957"/>
                </a:lnTo>
                <a:lnTo>
                  <a:pt x="258001" y="506957"/>
                </a:lnTo>
                <a:lnTo>
                  <a:pt x="264311" y="497110"/>
                </a:lnTo>
                <a:lnTo>
                  <a:pt x="258409" y="487916"/>
                </a:lnTo>
                <a:lnTo>
                  <a:pt x="262570" y="487916"/>
                </a:lnTo>
                <a:lnTo>
                  <a:pt x="266378" y="493901"/>
                </a:lnTo>
                <a:lnTo>
                  <a:pt x="270187" y="487916"/>
                </a:lnTo>
                <a:lnTo>
                  <a:pt x="274348" y="487916"/>
                </a:lnTo>
                <a:lnTo>
                  <a:pt x="268446" y="497110"/>
                </a:lnTo>
                <a:lnTo>
                  <a:pt x="274756" y="506957"/>
                </a:lnTo>
                <a:lnTo>
                  <a:pt x="270595" y="506957"/>
                </a:lnTo>
                <a:lnTo>
                  <a:pt x="266378" y="500265"/>
                </a:lnTo>
                <a:close/>
                <a:moveTo>
                  <a:pt x="292179" y="500265"/>
                </a:moveTo>
                <a:lnTo>
                  <a:pt x="287962" y="506957"/>
                </a:lnTo>
                <a:lnTo>
                  <a:pt x="283801" y="506957"/>
                </a:lnTo>
                <a:lnTo>
                  <a:pt x="290111" y="497110"/>
                </a:lnTo>
                <a:lnTo>
                  <a:pt x="284209" y="487916"/>
                </a:lnTo>
                <a:lnTo>
                  <a:pt x="288370" y="487916"/>
                </a:lnTo>
                <a:lnTo>
                  <a:pt x="292179" y="493901"/>
                </a:lnTo>
                <a:lnTo>
                  <a:pt x="295987" y="487916"/>
                </a:lnTo>
                <a:lnTo>
                  <a:pt x="300148" y="487916"/>
                </a:lnTo>
                <a:lnTo>
                  <a:pt x="294246" y="497110"/>
                </a:lnTo>
                <a:lnTo>
                  <a:pt x="300556" y="506957"/>
                </a:lnTo>
                <a:lnTo>
                  <a:pt x="296395" y="506957"/>
                </a:lnTo>
                <a:lnTo>
                  <a:pt x="292179" y="500265"/>
                </a:lnTo>
                <a:close/>
                <a:moveTo>
                  <a:pt x="317979" y="500265"/>
                </a:moveTo>
                <a:lnTo>
                  <a:pt x="313762" y="506957"/>
                </a:lnTo>
                <a:lnTo>
                  <a:pt x="309601" y="506957"/>
                </a:lnTo>
                <a:lnTo>
                  <a:pt x="315911" y="497110"/>
                </a:lnTo>
                <a:lnTo>
                  <a:pt x="310009" y="487916"/>
                </a:lnTo>
                <a:lnTo>
                  <a:pt x="314170" y="487916"/>
                </a:lnTo>
                <a:lnTo>
                  <a:pt x="317979" y="493901"/>
                </a:lnTo>
                <a:lnTo>
                  <a:pt x="321787" y="487916"/>
                </a:lnTo>
                <a:lnTo>
                  <a:pt x="325948" y="487916"/>
                </a:lnTo>
                <a:lnTo>
                  <a:pt x="320046" y="497110"/>
                </a:lnTo>
                <a:lnTo>
                  <a:pt x="326356" y="506957"/>
                </a:lnTo>
                <a:lnTo>
                  <a:pt x="322195" y="506957"/>
                </a:lnTo>
                <a:lnTo>
                  <a:pt x="317979" y="500265"/>
                </a:lnTo>
                <a:close/>
                <a:moveTo>
                  <a:pt x="343779" y="500265"/>
                </a:moveTo>
                <a:lnTo>
                  <a:pt x="339563" y="506957"/>
                </a:lnTo>
                <a:lnTo>
                  <a:pt x="335401" y="506957"/>
                </a:lnTo>
                <a:lnTo>
                  <a:pt x="341711" y="497110"/>
                </a:lnTo>
                <a:lnTo>
                  <a:pt x="335809" y="487916"/>
                </a:lnTo>
                <a:lnTo>
                  <a:pt x="339971" y="487916"/>
                </a:lnTo>
                <a:lnTo>
                  <a:pt x="343779" y="493901"/>
                </a:lnTo>
                <a:lnTo>
                  <a:pt x="347587" y="487916"/>
                </a:lnTo>
                <a:lnTo>
                  <a:pt x="351748" y="487916"/>
                </a:lnTo>
                <a:lnTo>
                  <a:pt x="345846" y="497110"/>
                </a:lnTo>
                <a:lnTo>
                  <a:pt x="352156" y="506957"/>
                </a:lnTo>
                <a:lnTo>
                  <a:pt x="347995" y="506957"/>
                </a:lnTo>
                <a:lnTo>
                  <a:pt x="343779" y="500265"/>
                </a:lnTo>
                <a:close/>
                <a:moveTo>
                  <a:pt x="369579" y="500265"/>
                </a:moveTo>
                <a:lnTo>
                  <a:pt x="365363" y="506957"/>
                </a:lnTo>
                <a:lnTo>
                  <a:pt x="361201" y="506957"/>
                </a:lnTo>
                <a:lnTo>
                  <a:pt x="367511" y="497110"/>
                </a:lnTo>
                <a:lnTo>
                  <a:pt x="361609" y="487916"/>
                </a:lnTo>
                <a:lnTo>
                  <a:pt x="365771" y="487916"/>
                </a:lnTo>
                <a:lnTo>
                  <a:pt x="369579" y="493901"/>
                </a:lnTo>
                <a:lnTo>
                  <a:pt x="373387" y="487916"/>
                </a:lnTo>
                <a:lnTo>
                  <a:pt x="377548" y="487916"/>
                </a:lnTo>
                <a:lnTo>
                  <a:pt x="371646" y="497110"/>
                </a:lnTo>
                <a:lnTo>
                  <a:pt x="377956" y="506957"/>
                </a:lnTo>
                <a:lnTo>
                  <a:pt x="373795" y="506957"/>
                </a:lnTo>
                <a:lnTo>
                  <a:pt x="369579" y="500265"/>
                </a:lnTo>
                <a:close/>
                <a:moveTo>
                  <a:pt x="395379" y="500265"/>
                </a:moveTo>
                <a:lnTo>
                  <a:pt x="391163" y="506957"/>
                </a:lnTo>
                <a:lnTo>
                  <a:pt x="387001" y="506957"/>
                </a:lnTo>
                <a:lnTo>
                  <a:pt x="393312" y="497110"/>
                </a:lnTo>
                <a:lnTo>
                  <a:pt x="387409" y="487916"/>
                </a:lnTo>
                <a:lnTo>
                  <a:pt x="391571" y="487916"/>
                </a:lnTo>
                <a:lnTo>
                  <a:pt x="395379" y="493901"/>
                </a:lnTo>
                <a:lnTo>
                  <a:pt x="399187" y="487916"/>
                </a:lnTo>
                <a:lnTo>
                  <a:pt x="403348" y="487916"/>
                </a:lnTo>
                <a:lnTo>
                  <a:pt x="397446" y="497110"/>
                </a:lnTo>
                <a:lnTo>
                  <a:pt x="403756" y="506957"/>
                </a:lnTo>
                <a:lnTo>
                  <a:pt x="399595" y="506957"/>
                </a:lnTo>
                <a:lnTo>
                  <a:pt x="395379" y="500265"/>
                </a:lnTo>
                <a:close/>
                <a:moveTo>
                  <a:pt x="421179" y="500265"/>
                </a:moveTo>
                <a:lnTo>
                  <a:pt x="416963" y="506957"/>
                </a:lnTo>
                <a:lnTo>
                  <a:pt x="412801" y="506957"/>
                </a:lnTo>
                <a:lnTo>
                  <a:pt x="419112" y="497110"/>
                </a:lnTo>
                <a:lnTo>
                  <a:pt x="413209" y="487916"/>
                </a:lnTo>
                <a:lnTo>
                  <a:pt x="417371" y="487916"/>
                </a:lnTo>
                <a:lnTo>
                  <a:pt x="421179" y="493901"/>
                </a:lnTo>
                <a:lnTo>
                  <a:pt x="424987" y="487916"/>
                </a:lnTo>
                <a:lnTo>
                  <a:pt x="429149" y="487916"/>
                </a:lnTo>
                <a:lnTo>
                  <a:pt x="423246" y="497110"/>
                </a:lnTo>
                <a:lnTo>
                  <a:pt x="429557" y="506957"/>
                </a:lnTo>
                <a:lnTo>
                  <a:pt x="425395" y="506957"/>
                </a:lnTo>
                <a:lnTo>
                  <a:pt x="421179" y="500265"/>
                </a:lnTo>
                <a:close/>
                <a:moveTo>
                  <a:pt x="446979" y="500265"/>
                </a:moveTo>
                <a:lnTo>
                  <a:pt x="442763" y="506957"/>
                </a:lnTo>
                <a:lnTo>
                  <a:pt x="438601" y="506957"/>
                </a:lnTo>
                <a:lnTo>
                  <a:pt x="444912" y="497110"/>
                </a:lnTo>
                <a:lnTo>
                  <a:pt x="439009" y="487916"/>
                </a:lnTo>
                <a:lnTo>
                  <a:pt x="443171" y="487916"/>
                </a:lnTo>
                <a:lnTo>
                  <a:pt x="446979" y="493901"/>
                </a:lnTo>
                <a:lnTo>
                  <a:pt x="450787" y="487916"/>
                </a:lnTo>
                <a:lnTo>
                  <a:pt x="454949" y="487916"/>
                </a:lnTo>
                <a:lnTo>
                  <a:pt x="449046" y="497110"/>
                </a:lnTo>
                <a:lnTo>
                  <a:pt x="455357" y="506957"/>
                </a:lnTo>
                <a:lnTo>
                  <a:pt x="451195" y="506957"/>
                </a:lnTo>
                <a:lnTo>
                  <a:pt x="446979" y="500265"/>
                </a:lnTo>
                <a:close/>
                <a:moveTo>
                  <a:pt x="472779" y="500265"/>
                </a:moveTo>
                <a:lnTo>
                  <a:pt x="468563" y="506957"/>
                </a:lnTo>
                <a:lnTo>
                  <a:pt x="464401" y="506957"/>
                </a:lnTo>
                <a:lnTo>
                  <a:pt x="470712" y="497110"/>
                </a:lnTo>
                <a:lnTo>
                  <a:pt x="464809" y="487916"/>
                </a:lnTo>
                <a:lnTo>
                  <a:pt x="468971" y="487916"/>
                </a:lnTo>
                <a:lnTo>
                  <a:pt x="472779" y="493901"/>
                </a:lnTo>
                <a:lnTo>
                  <a:pt x="476587" y="487916"/>
                </a:lnTo>
                <a:lnTo>
                  <a:pt x="480749" y="487916"/>
                </a:lnTo>
                <a:lnTo>
                  <a:pt x="474846" y="497110"/>
                </a:lnTo>
                <a:lnTo>
                  <a:pt x="481157" y="506957"/>
                </a:lnTo>
                <a:lnTo>
                  <a:pt x="476995" y="506957"/>
                </a:lnTo>
                <a:lnTo>
                  <a:pt x="472779" y="500265"/>
                </a:lnTo>
                <a:close/>
                <a:moveTo>
                  <a:pt x="498579" y="500265"/>
                </a:moveTo>
                <a:lnTo>
                  <a:pt x="494363" y="506957"/>
                </a:lnTo>
                <a:lnTo>
                  <a:pt x="490201" y="506957"/>
                </a:lnTo>
                <a:lnTo>
                  <a:pt x="496512" y="497110"/>
                </a:lnTo>
                <a:lnTo>
                  <a:pt x="490609" y="487916"/>
                </a:lnTo>
                <a:lnTo>
                  <a:pt x="494771" y="487916"/>
                </a:lnTo>
                <a:lnTo>
                  <a:pt x="498579" y="493901"/>
                </a:lnTo>
                <a:lnTo>
                  <a:pt x="502387" y="487916"/>
                </a:lnTo>
                <a:lnTo>
                  <a:pt x="506549" y="487916"/>
                </a:lnTo>
                <a:lnTo>
                  <a:pt x="500646" y="497110"/>
                </a:lnTo>
                <a:lnTo>
                  <a:pt x="506957" y="506957"/>
                </a:lnTo>
                <a:lnTo>
                  <a:pt x="502795" y="506957"/>
                </a:lnTo>
                <a:lnTo>
                  <a:pt x="498579" y="500265"/>
                </a:lnTo>
                <a:close/>
              </a:path>
            </a:pathLst>
          </a:custGeom>
          <a:solidFill>
            <a:srgbClr val="000000"/>
          </a:solidFill>
          <a:ln w="2025" cap="flat">
            <a:noFill/>
            <a:prstDash val="solid"/>
            <a:miter/>
          </a:ln>
        </p:spPr>
        <p:txBody>
          <a:bodyPr rtlCol="0" anchor="ctr"/>
          <a:lstStyle/>
          <a:p>
            <a:endParaRPr lang="de-DE"/>
          </a:p>
        </p:txBody>
      </p:sp>
      <p:sp>
        <p:nvSpPr>
          <p:cNvPr id="18" name="Freihandform 1507">
            <a:extLst>
              <a:ext uri="{FF2B5EF4-FFF2-40B4-BE49-F238E27FC236}">
                <a16:creationId xmlns:a16="http://schemas.microsoft.com/office/drawing/2014/main" id="{9C670D6D-1F7E-9504-442F-634C42699D3E}"/>
              </a:ext>
            </a:extLst>
          </p:cNvPr>
          <p:cNvSpPr/>
          <p:nvPr userDrawn="1"/>
        </p:nvSpPr>
        <p:spPr>
          <a:xfrm flipH="1">
            <a:off x="7643185" y="6205538"/>
            <a:ext cx="652462" cy="652462"/>
          </a:xfrm>
          <a:custGeom>
            <a:avLst/>
            <a:gdLst>
              <a:gd name="connsiteX0" fmla="*/ 8378 w 506956"/>
              <a:gd name="connsiteY0" fmla="*/ 12349 h 506956"/>
              <a:gd name="connsiteX1" fmla="*/ 4162 w 506956"/>
              <a:gd name="connsiteY1" fmla="*/ 19041 h 506956"/>
              <a:gd name="connsiteX2" fmla="*/ 0 w 506956"/>
              <a:gd name="connsiteY2" fmla="*/ 19041 h 506956"/>
              <a:gd name="connsiteX3" fmla="*/ 6310 w 506956"/>
              <a:gd name="connsiteY3" fmla="*/ 9194 h 506956"/>
              <a:gd name="connsiteX4" fmla="*/ 408 w 506956"/>
              <a:gd name="connsiteY4" fmla="*/ 0 h 506956"/>
              <a:gd name="connsiteX5" fmla="*/ 4570 w 506956"/>
              <a:gd name="connsiteY5" fmla="*/ 0 h 506956"/>
              <a:gd name="connsiteX6" fmla="*/ 8378 w 506956"/>
              <a:gd name="connsiteY6" fmla="*/ 5984 h 506956"/>
              <a:gd name="connsiteX7" fmla="*/ 12186 w 506956"/>
              <a:gd name="connsiteY7" fmla="*/ 0 h 506956"/>
              <a:gd name="connsiteX8" fmla="*/ 16347 w 506956"/>
              <a:gd name="connsiteY8" fmla="*/ 0 h 506956"/>
              <a:gd name="connsiteX9" fmla="*/ 10445 w 506956"/>
              <a:gd name="connsiteY9" fmla="*/ 9194 h 506956"/>
              <a:gd name="connsiteX10" fmla="*/ 16755 w 506956"/>
              <a:gd name="connsiteY10" fmla="*/ 19041 h 506956"/>
              <a:gd name="connsiteX11" fmla="*/ 12594 w 506956"/>
              <a:gd name="connsiteY11" fmla="*/ 19041 h 506956"/>
              <a:gd name="connsiteX12" fmla="*/ 8378 w 506956"/>
              <a:gd name="connsiteY12" fmla="*/ 12349 h 506956"/>
              <a:gd name="connsiteX13" fmla="*/ 34178 w 506956"/>
              <a:gd name="connsiteY13" fmla="*/ 12349 h 506956"/>
              <a:gd name="connsiteX14" fmla="*/ 29962 w 506956"/>
              <a:gd name="connsiteY14" fmla="*/ 19041 h 506956"/>
              <a:gd name="connsiteX15" fmla="*/ 25800 w 506956"/>
              <a:gd name="connsiteY15" fmla="*/ 19041 h 506956"/>
              <a:gd name="connsiteX16" fmla="*/ 32110 w 506956"/>
              <a:gd name="connsiteY16" fmla="*/ 9194 h 506956"/>
              <a:gd name="connsiteX17" fmla="*/ 26208 w 506956"/>
              <a:gd name="connsiteY17" fmla="*/ 0 h 506956"/>
              <a:gd name="connsiteX18" fmla="*/ 30370 w 506956"/>
              <a:gd name="connsiteY18" fmla="*/ 0 h 506956"/>
              <a:gd name="connsiteX19" fmla="*/ 34178 w 506956"/>
              <a:gd name="connsiteY19" fmla="*/ 5984 h 506956"/>
              <a:gd name="connsiteX20" fmla="*/ 37986 w 506956"/>
              <a:gd name="connsiteY20" fmla="*/ 0 h 506956"/>
              <a:gd name="connsiteX21" fmla="*/ 42147 w 506956"/>
              <a:gd name="connsiteY21" fmla="*/ 0 h 506956"/>
              <a:gd name="connsiteX22" fmla="*/ 36245 w 506956"/>
              <a:gd name="connsiteY22" fmla="*/ 9194 h 506956"/>
              <a:gd name="connsiteX23" fmla="*/ 42555 w 506956"/>
              <a:gd name="connsiteY23" fmla="*/ 19041 h 506956"/>
              <a:gd name="connsiteX24" fmla="*/ 38394 w 506956"/>
              <a:gd name="connsiteY24" fmla="*/ 19041 h 506956"/>
              <a:gd name="connsiteX25" fmla="*/ 34178 w 506956"/>
              <a:gd name="connsiteY25" fmla="*/ 12349 h 506956"/>
              <a:gd name="connsiteX26" fmla="*/ 59978 w 506956"/>
              <a:gd name="connsiteY26" fmla="*/ 12349 h 506956"/>
              <a:gd name="connsiteX27" fmla="*/ 55762 w 506956"/>
              <a:gd name="connsiteY27" fmla="*/ 19041 h 506956"/>
              <a:gd name="connsiteX28" fmla="*/ 51600 w 506956"/>
              <a:gd name="connsiteY28" fmla="*/ 19041 h 506956"/>
              <a:gd name="connsiteX29" fmla="*/ 57911 w 506956"/>
              <a:gd name="connsiteY29" fmla="*/ 9194 h 506956"/>
              <a:gd name="connsiteX30" fmla="*/ 52008 w 506956"/>
              <a:gd name="connsiteY30" fmla="*/ 0 h 506956"/>
              <a:gd name="connsiteX31" fmla="*/ 56170 w 506956"/>
              <a:gd name="connsiteY31" fmla="*/ 0 h 506956"/>
              <a:gd name="connsiteX32" fmla="*/ 59978 w 506956"/>
              <a:gd name="connsiteY32" fmla="*/ 5984 h 506956"/>
              <a:gd name="connsiteX33" fmla="*/ 63786 w 506956"/>
              <a:gd name="connsiteY33" fmla="*/ 0 h 506956"/>
              <a:gd name="connsiteX34" fmla="*/ 67948 w 506956"/>
              <a:gd name="connsiteY34" fmla="*/ 0 h 506956"/>
              <a:gd name="connsiteX35" fmla="*/ 62045 w 506956"/>
              <a:gd name="connsiteY35" fmla="*/ 9194 h 506956"/>
              <a:gd name="connsiteX36" fmla="*/ 68356 w 506956"/>
              <a:gd name="connsiteY36" fmla="*/ 19041 h 506956"/>
              <a:gd name="connsiteX37" fmla="*/ 64194 w 506956"/>
              <a:gd name="connsiteY37" fmla="*/ 19041 h 506956"/>
              <a:gd name="connsiteX38" fmla="*/ 59978 w 506956"/>
              <a:gd name="connsiteY38" fmla="*/ 12349 h 506956"/>
              <a:gd name="connsiteX39" fmla="*/ 85778 w 506956"/>
              <a:gd name="connsiteY39" fmla="*/ 12349 h 506956"/>
              <a:gd name="connsiteX40" fmla="*/ 81562 w 506956"/>
              <a:gd name="connsiteY40" fmla="*/ 19041 h 506956"/>
              <a:gd name="connsiteX41" fmla="*/ 77400 w 506956"/>
              <a:gd name="connsiteY41" fmla="*/ 19041 h 506956"/>
              <a:gd name="connsiteX42" fmla="*/ 83711 w 506956"/>
              <a:gd name="connsiteY42" fmla="*/ 9194 h 506956"/>
              <a:gd name="connsiteX43" fmla="*/ 77808 w 506956"/>
              <a:gd name="connsiteY43" fmla="*/ 0 h 506956"/>
              <a:gd name="connsiteX44" fmla="*/ 81970 w 506956"/>
              <a:gd name="connsiteY44" fmla="*/ 0 h 506956"/>
              <a:gd name="connsiteX45" fmla="*/ 85778 w 506956"/>
              <a:gd name="connsiteY45" fmla="*/ 5984 h 506956"/>
              <a:gd name="connsiteX46" fmla="*/ 89586 w 506956"/>
              <a:gd name="connsiteY46" fmla="*/ 0 h 506956"/>
              <a:gd name="connsiteX47" fmla="*/ 93748 w 506956"/>
              <a:gd name="connsiteY47" fmla="*/ 0 h 506956"/>
              <a:gd name="connsiteX48" fmla="*/ 87845 w 506956"/>
              <a:gd name="connsiteY48" fmla="*/ 9194 h 506956"/>
              <a:gd name="connsiteX49" fmla="*/ 94156 w 506956"/>
              <a:gd name="connsiteY49" fmla="*/ 19041 h 506956"/>
              <a:gd name="connsiteX50" fmla="*/ 89994 w 506956"/>
              <a:gd name="connsiteY50" fmla="*/ 19041 h 506956"/>
              <a:gd name="connsiteX51" fmla="*/ 85778 w 506956"/>
              <a:gd name="connsiteY51" fmla="*/ 12349 h 506956"/>
              <a:gd name="connsiteX52" fmla="*/ 111578 w 506956"/>
              <a:gd name="connsiteY52" fmla="*/ 12349 h 506956"/>
              <a:gd name="connsiteX53" fmla="*/ 107362 w 506956"/>
              <a:gd name="connsiteY53" fmla="*/ 19041 h 506956"/>
              <a:gd name="connsiteX54" fmla="*/ 103200 w 506956"/>
              <a:gd name="connsiteY54" fmla="*/ 19041 h 506956"/>
              <a:gd name="connsiteX55" fmla="*/ 109511 w 506956"/>
              <a:gd name="connsiteY55" fmla="*/ 9194 h 506956"/>
              <a:gd name="connsiteX56" fmla="*/ 103608 w 506956"/>
              <a:gd name="connsiteY56" fmla="*/ 0 h 506956"/>
              <a:gd name="connsiteX57" fmla="*/ 107770 w 506956"/>
              <a:gd name="connsiteY57" fmla="*/ 0 h 506956"/>
              <a:gd name="connsiteX58" fmla="*/ 111578 w 506956"/>
              <a:gd name="connsiteY58" fmla="*/ 5984 h 506956"/>
              <a:gd name="connsiteX59" fmla="*/ 115386 w 506956"/>
              <a:gd name="connsiteY59" fmla="*/ 0 h 506956"/>
              <a:gd name="connsiteX60" fmla="*/ 119548 w 506956"/>
              <a:gd name="connsiteY60" fmla="*/ 0 h 506956"/>
              <a:gd name="connsiteX61" fmla="*/ 113645 w 506956"/>
              <a:gd name="connsiteY61" fmla="*/ 9194 h 506956"/>
              <a:gd name="connsiteX62" fmla="*/ 119956 w 506956"/>
              <a:gd name="connsiteY62" fmla="*/ 19041 h 506956"/>
              <a:gd name="connsiteX63" fmla="*/ 115794 w 506956"/>
              <a:gd name="connsiteY63" fmla="*/ 19041 h 506956"/>
              <a:gd name="connsiteX64" fmla="*/ 111578 w 506956"/>
              <a:gd name="connsiteY64" fmla="*/ 12349 h 506956"/>
              <a:gd name="connsiteX65" fmla="*/ 137378 w 506956"/>
              <a:gd name="connsiteY65" fmla="*/ 12349 h 506956"/>
              <a:gd name="connsiteX66" fmla="*/ 133162 w 506956"/>
              <a:gd name="connsiteY66" fmla="*/ 19041 h 506956"/>
              <a:gd name="connsiteX67" fmla="*/ 129000 w 506956"/>
              <a:gd name="connsiteY67" fmla="*/ 19041 h 506956"/>
              <a:gd name="connsiteX68" fmla="*/ 135311 w 506956"/>
              <a:gd name="connsiteY68" fmla="*/ 9194 h 506956"/>
              <a:gd name="connsiteX69" fmla="*/ 129408 w 506956"/>
              <a:gd name="connsiteY69" fmla="*/ 0 h 506956"/>
              <a:gd name="connsiteX70" fmla="*/ 133570 w 506956"/>
              <a:gd name="connsiteY70" fmla="*/ 0 h 506956"/>
              <a:gd name="connsiteX71" fmla="*/ 137378 w 506956"/>
              <a:gd name="connsiteY71" fmla="*/ 5984 h 506956"/>
              <a:gd name="connsiteX72" fmla="*/ 141186 w 506956"/>
              <a:gd name="connsiteY72" fmla="*/ 0 h 506956"/>
              <a:gd name="connsiteX73" fmla="*/ 145348 w 506956"/>
              <a:gd name="connsiteY73" fmla="*/ 0 h 506956"/>
              <a:gd name="connsiteX74" fmla="*/ 139445 w 506956"/>
              <a:gd name="connsiteY74" fmla="*/ 9194 h 506956"/>
              <a:gd name="connsiteX75" fmla="*/ 145756 w 506956"/>
              <a:gd name="connsiteY75" fmla="*/ 19041 h 506956"/>
              <a:gd name="connsiteX76" fmla="*/ 141594 w 506956"/>
              <a:gd name="connsiteY76" fmla="*/ 19041 h 506956"/>
              <a:gd name="connsiteX77" fmla="*/ 137378 w 506956"/>
              <a:gd name="connsiteY77" fmla="*/ 12349 h 506956"/>
              <a:gd name="connsiteX78" fmla="*/ 163178 w 506956"/>
              <a:gd name="connsiteY78" fmla="*/ 12349 h 506956"/>
              <a:gd name="connsiteX79" fmla="*/ 158962 w 506956"/>
              <a:gd name="connsiteY79" fmla="*/ 19041 h 506956"/>
              <a:gd name="connsiteX80" fmla="*/ 154800 w 506956"/>
              <a:gd name="connsiteY80" fmla="*/ 19041 h 506956"/>
              <a:gd name="connsiteX81" fmla="*/ 161111 w 506956"/>
              <a:gd name="connsiteY81" fmla="*/ 9194 h 506956"/>
              <a:gd name="connsiteX82" fmla="*/ 155208 w 506956"/>
              <a:gd name="connsiteY82" fmla="*/ 0 h 506956"/>
              <a:gd name="connsiteX83" fmla="*/ 159370 w 506956"/>
              <a:gd name="connsiteY83" fmla="*/ 0 h 506956"/>
              <a:gd name="connsiteX84" fmla="*/ 163178 w 506956"/>
              <a:gd name="connsiteY84" fmla="*/ 5984 h 506956"/>
              <a:gd name="connsiteX85" fmla="*/ 166986 w 506956"/>
              <a:gd name="connsiteY85" fmla="*/ 0 h 506956"/>
              <a:gd name="connsiteX86" fmla="*/ 171148 w 506956"/>
              <a:gd name="connsiteY86" fmla="*/ 0 h 506956"/>
              <a:gd name="connsiteX87" fmla="*/ 165245 w 506956"/>
              <a:gd name="connsiteY87" fmla="*/ 9194 h 506956"/>
              <a:gd name="connsiteX88" fmla="*/ 171556 w 506956"/>
              <a:gd name="connsiteY88" fmla="*/ 19041 h 506956"/>
              <a:gd name="connsiteX89" fmla="*/ 167394 w 506956"/>
              <a:gd name="connsiteY89" fmla="*/ 19041 h 506956"/>
              <a:gd name="connsiteX90" fmla="*/ 163178 w 506956"/>
              <a:gd name="connsiteY90" fmla="*/ 12349 h 506956"/>
              <a:gd name="connsiteX91" fmla="*/ 188978 w 506956"/>
              <a:gd name="connsiteY91" fmla="*/ 12349 h 506956"/>
              <a:gd name="connsiteX92" fmla="*/ 184762 w 506956"/>
              <a:gd name="connsiteY92" fmla="*/ 19041 h 506956"/>
              <a:gd name="connsiteX93" fmla="*/ 180601 w 506956"/>
              <a:gd name="connsiteY93" fmla="*/ 19041 h 506956"/>
              <a:gd name="connsiteX94" fmla="*/ 186911 w 506956"/>
              <a:gd name="connsiteY94" fmla="*/ 9194 h 506956"/>
              <a:gd name="connsiteX95" fmla="*/ 181009 w 506956"/>
              <a:gd name="connsiteY95" fmla="*/ 0 h 506956"/>
              <a:gd name="connsiteX96" fmla="*/ 185170 w 506956"/>
              <a:gd name="connsiteY96" fmla="*/ 0 h 506956"/>
              <a:gd name="connsiteX97" fmla="*/ 188978 w 506956"/>
              <a:gd name="connsiteY97" fmla="*/ 5984 h 506956"/>
              <a:gd name="connsiteX98" fmla="*/ 192786 w 506956"/>
              <a:gd name="connsiteY98" fmla="*/ 0 h 506956"/>
              <a:gd name="connsiteX99" fmla="*/ 196948 w 506956"/>
              <a:gd name="connsiteY99" fmla="*/ 0 h 506956"/>
              <a:gd name="connsiteX100" fmla="*/ 191045 w 506956"/>
              <a:gd name="connsiteY100" fmla="*/ 9194 h 506956"/>
              <a:gd name="connsiteX101" fmla="*/ 197356 w 506956"/>
              <a:gd name="connsiteY101" fmla="*/ 19041 h 506956"/>
              <a:gd name="connsiteX102" fmla="*/ 193194 w 506956"/>
              <a:gd name="connsiteY102" fmla="*/ 19041 h 506956"/>
              <a:gd name="connsiteX103" fmla="*/ 188978 w 506956"/>
              <a:gd name="connsiteY103" fmla="*/ 12349 h 506956"/>
              <a:gd name="connsiteX104" fmla="*/ 214778 w 506956"/>
              <a:gd name="connsiteY104" fmla="*/ 12349 h 506956"/>
              <a:gd name="connsiteX105" fmla="*/ 210562 w 506956"/>
              <a:gd name="connsiteY105" fmla="*/ 19041 h 506956"/>
              <a:gd name="connsiteX106" fmla="*/ 206401 w 506956"/>
              <a:gd name="connsiteY106" fmla="*/ 19041 h 506956"/>
              <a:gd name="connsiteX107" fmla="*/ 212711 w 506956"/>
              <a:gd name="connsiteY107" fmla="*/ 9194 h 506956"/>
              <a:gd name="connsiteX108" fmla="*/ 206809 w 506956"/>
              <a:gd name="connsiteY108" fmla="*/ 0 h 506956"/>
              <a:gd name="connsiteX109" fmla="*/ 210970 w 506956"/>
              <a:gd name="connsiteY109" fmla="*/ 0 h 506956"/>
              <a:gd name="connsiteX110" fmla="*/ 214778 w 506956"/>
              <a:gd name="connsiteY110" fmla="*/ 5984 h 506956"/>
              <a:gd name="connsiteX111" fmla="*/ 218586 w 506956"/>
              <a:gd name="connsiteY111" fmla="*/ 0 h 506956"/>
              <a:gd name="connsiteX112" fmla="*/ 222748 w 506956"/>
              <a:gd name="connsiteY112" fmla="*/ 0 h 506956"/>
              <a:gd name="connsiteX113" fmla="*/ 216846 w 506956"/>
              <a:gd name="connsiteY113" fmla="*/ 9194 h 506956"/>
              <a:gd name="connsiteX114" fmla="*/ 223156 w 506956"/>
              <a:gd name="connsiteY114" fmla="*/ 19041 h 506956"/>
              <a:gd name="connsiteX115" fmla="*/ 218994 w 506956"/>
              <a:gd name="connsiteY115" fmla="*/ 19041 h 506956"/>
              <a:gd name="connsiteX116" fmla="*/ 214778 w 506956"/>
              <a:gd name="connsiteY116" fmla="*/ 12349 h 506956"/>
              <a:gd name="connsiteX117" fmla="*/ 240578 w 506956"/>
              <a:gd name="connsiteY117" fmla="*/ 12349 h 506956"/>
              <a:gd name="connsiteX118" fmla="*/ 236362 w 506956"/>
              <a:gd name="connsiteY118" fmla="*/ 19041 h 506956"/>
              <a:gd name="connsiteX119" fmla="*/ 232201 w 506956"/>
              <a:gd name="connsiteY119" fmla="*/ 19041 h 506956"/>
              <a:gd name="connsiteX120" fmla="*/ 238511 w 506956"/>
              <a:gd name="connsiteY120" fmla="*/ 9194 h 506956"/>
              <a:gd name="connsiteX121" fmla="*/ 232609 w 506956"/>
              <a:gd name="connsiteY121" fmla="*/ 0 h 506956"/>
              <a:gd name="connsiteX122" fmla="*/ 236770 w 506956"/>
              <a:gd name="connsiteY122" fmla="*/ 0 h 506956"/>
              <a:gd name="connsiteX123" fmla="*/ 240578 w 506956"/>
              <a:gd name="connsiteY123" fmla="*/ 5984 h 506956"/>
              <a:gd name="connsiteX124" fmla="*/ 244386 w 506956"/>
              <a:gd name="connsiteY124" fmla="*/ 0 h 506956"/>
              <a:gd name="connsiteX125" fmla="*/ 248548 w 506956"/>
              <a:gd name="connsiteY125" fmla="*/ 0 h 506956"/>
              <a:gd name="connsiteX126" fmla="*/ 242646 w 506956"/>
              <a:gd name="connsiteY126" fmla="*/ 9194 h 506956"/>
              <a:gd name="connsiteX127" fmla="*/ 248956 w 506956"/>
              <a:gd name="connsiteY127" fmla="*/ 19041 h 506956"/>
              <a:gd name="connsiteX128" fmla="*/ 244794 w 506956"/>
              <a:gd name="connsiteY128" fmla="*/ 19041 h 506956"/>
              <a:gd name="connsiteX129" fmla="*/ 240578 w 506956"/>
              <a:gd name="connsiteY129" fmla="*/ 12349 h 506956"/>
              <a:gd name="connsiteX130" fmla="*/ 266378 w 506956"/>
              <a:gd name="connsiteY130" fmla="*/ 12349 h 506956"/>
              <a:gd name="connsiteX131" fmla="*/ 262162 w 506956"/>
              <a:gd name="connsiteY131" fmla="*/ 19041 h 506956"/>
              <a:gd name="connsiteX132" fmla="*/ 258001 w 506956"/>
              <a:gd name="connsiteY132" fmla="*/ 19041 h 506956"/>
              <a:gd name="connsiteX133" fmla="*/ 264311 w 506956"/>
              <a:gd name="connsiteY133" fmla="*/ 9194 h 506956"/>
              <a:gd name="connsiteX134" fmla="*/ 258409 w 506956"/>
              <a:gd name="connsiteY134" fmla="*/ 0 h 506956"/>
              <a:gd name="connsiteX135" fmla="*/ 262570 w 506956"/>
              <a:gd name="connsiteY135" fmla="*/ 0 h 506956"/>
              <a:gd name="connsiteX136" fmla="*/ 266378 w 506956"/>
              <a:gd name="connsiteY136" fmla="*/ 5984 h 506956"/>
              <a:gd name="connsiteX137" fmla="*/ 270187 w 506956"/>
              <a:gd name="connsiteY137" fmla="*/ 0 h 506956"/>
              <a:gd name="connsiteX138" fmla="*/ 274348 w 506956"/>
              <a:gd name="connsiteY138" fmla="*/ 0 h 506956"/>
              <a:gd name="connsiteX139" fmla="*/ 268446 w 506956"/>
              <a:gd name="connsiteY139" fmla="*/ 9194 h 506956"/>
              <a:gd name="connsiteX140" fmla="*/ 274756 w 506956"/>
              <a:gd name="connsiteY140" fmla="*/ 19041 h 506956"/>
              <a:gd name="connsiteX141" fmla="*/ 270595 w 506956"/>
              <a:gd name="connsiteY141" fmla="*/ 19041 h 506956"/>
              <a:gd name="connsiteX142" fmla="*/ 266378 w 506956"/>
              <a:gd name="connsiteY142" fmla="*/ 12349 h 506956"/>
              <a:gd name="connsiteX143" fmla="*/ 292179 w 506956"/>
              <a:gd name="connsiteY143" fmla="*/ 12349 h 506956"/>
              <a:gd name="connsiteX144" fmla="*/ 287962 w 506956"/>
              <a:gd name="connsiteY144" fmla="*/ 19041 h 506956"/>
              <a:gd name="connsiteX145" fmla="*/ 283801 w 506956"/>
              <a:gd name="connsiteY145" fmla="*/ 19041 h 506956"/>
              <a:gd name="connsiteX146" fmla="*/ 290111 w 506956"/>
              <a:gd name="connsiteY146" fmla="*/ 9194 h 506956"/>
              <a:gd name="connsiteX147" fmla="*/ 284209 w 506956"/>
              <a:gd name="connsiteY147" fmla="*/ 0 h 506956"/>
              <a:gd name="connsiteX148" fmla="*/ 288370 w 506956"/>
              <a:gd name="connsiteY148" fmla="*/ 0 h 506956"/>
              <a:gd name="connsiteX149" fmla="*/ 292179 w 506956"/>
              <a:gd name="connsiteY149" fmla="*/ 5984 h 506956"/>
              <a:gd name="connsiteX150" fmla="*/ 295987 w 506956"/>
              <a:gd name="connsiteY150" fmla="*/ 0 h 506956"/>
              <a:gd name="connsiteX151" fmla="*/ 300148 w 506956"/>
              <a:gd name="connsiteY151" fmla="*/ 0 h 506956"/>
              <a:gd name="connsiteX152" fmla="*/ 294246 w 506956"/>
              <a:gd name="connsiteY152" fmla="*/ 9194 h 506956"/>
              <a:gd name="connsiteX153" fmla="*/ 300556 w 506956"/>
              <a:gd name="connsiteY153" fmla="*/ 19041 h 506956"/>
              <a:gd name="connsiteX154" fmla="*/ 296395 w 506956"/>
              <a:gd name="connsiteY154" fmla="*/ 19041 h 506956"/>
              <a:gd name="connsiteX155" fmla="*/ 292179 w 506956"/>
              <a:gd name="connsiteY155" fmla="*/ 12349 h 506956"/>
              <a:gd name="connsiteX156" fmla="*/ 317979 w 506956"/>
              <a:gd name="connsiteY156" fmla="*/ 12349 h 506956"/>
              <a:gd name="connsiteX157" fmla="*/ 313762 w 506956"/>
              <a:gd name="connsiteY157" fmla="*/ 19041 h 506956"/>
              <a:gd name="connsiteX158" fmla="*/ 309601 w 506956"/>
              <a:gd name="connsiteY158" fmla="*/ 19041 h 506956"/>
              <a:gd name="connsiteX159" fmla="*/ 315911 w 506956"/>
              <a:gd name="connsiteY159" fmla="*/ 9194 h 506956"/>
              <a:gd name="connsiteX160" fmla="*/ 310009 w 506956"/>
              <a:gd name="connsiteY160" fmla="*/ 0 h 506956"/>
              <a:gd name="connsiteX161" fmla="*/ 314170 w 506956"/>
              <a:gd name="connsiteY161" fmla="*/ 0 h 506956"/>
              <a:gd name="connsiteX162" fmla="*/ 317979 w 506956"/>
              <a:gd name="connsiteY162" fmla="*/ 5984 h 506956"/>
              <a:gd name="connsiteX163" fmla="*/ 321787 w 506956"/>
              <a:gd name="connsiteY163" fmla="*/ 0 h 506956"/>
              <a:gd name="connsiteX164" fmla="*/ 325948 w 506956"/>
              <a:gd name="connsiteY164" fmla="*/ 0 h 506956"/>
              <a:gd name="connsiteX165" fmla="*/ 320046 w 506956"/>
              <a:gd name="connsiteY165" fmla="*/ 9194 h 506956"/>
              <a:gd name="connsiteX166" fmla="*/ 326356 w 506956"/>
              <a:gd name="connsiteY166" fmla="*/ 19041 h 506956"/>
              <a:gd name="connsiteX167" fmla="*/ 322195 w 506956"/>
              <a:gd name="connsiteY167" fmla="*/ 19041 h 506956"/>
              <a:gd name="connsiteX168" fmla="*/ 317979 w 506956"/>
              <a:gd name="connsiteY168" fmla="*/ 12349 h 506956"/>
              <a:gd name="connsiteX169" fmla="*/ 343779 w 506956"/>
              <a:gd name="connsiteY169" fmla="*/ 12349 h 506956"/>
              <a:gd name="connsiteX170" fmla="*/ 339563 w 506956"/>
              <a:gd name="connsiteY170" fmla="*/ 19041 h 506956"/>
              <a:gd name="connsiteX171" fmla="*/ 335401 w 506956"/>
              <a:gd name="connsiteY171" fmla="*/ 19041 h 506956"/>
              <a:gd name="connsiteX172" fmla="*/ 341711 w 506956"/>
              <a:gd name="connsiteY172" fmla="*/ 9194 h 506956"/>
              <a:gd name="connsiteX173" fmla="*/ 335809 w 506956"/>
              <a:gd name="connsiteY173" fmla="*/ 0 h 506956"/>
              <a:gd name="connsiteX174" fmla="*/ 339971 w 506956"/>
              <a:gd name="connsiteY174" fmla="*/ 0 h 506956"/>
              <a:gd name="connsiteX175" fmla="*/ 343779 w 506956"/>
              <a:gd name="connsiteY175" fmla="*/ 5984 h 506956"/>
              <a:gd name="connsiteX176" fmla="*/ 347587 w 506956"/>
              <a:gd name="connsiteY176" fmla="*/ 0 h 506956"/>
              <a:gd name="connsiteX177" fmla="*/ 351748 w 506956"/>
              <a:gd name="connsiteY177" fmla="*/ 0 h 506956"/>
              <a:gd name="connsiteX178" fmla="*/ 345846 w 506956"/>
              <a:gd name="connsiteY178" fmla="*/ 9194 h 506956"/>
              <a:gd name="connsiteX179" fmla="*/ 352156 w 506956"/>
              <a:gd name="connsiteY179" fmla="*/ 19041 h 506956"/>
              <a:gd name="connsiteX180" fmla="*/ 347995 w 506956"/>
              <a:gd name="connsiteY180" fmla="*/ 19041 h 506956"/>
              <a:gd name="connsiteX181" fmla="*/ 343779 w 506956"/>
              <a:gd name="connsiteY181" fmla="*/ 12349 h 506956"/>
              <a:gd name="connsiteX182" fmla="*/ 369579 w 506956"/>
              <a:gd name="connsiteY182" fmla="*/ 12349 h 506956"/>
              <a:gd name="connsiteX183" fmla="*/ 365363 w 506956"/>
              <a:gd name="connsiteY183" fmla="*/ 19041 h 506956"/>
              <a:gd name="connsiteX184" fmla="*/ 361201 w 506956"/>
              <a:gd name="connsiteY184" fmla="*/ 19041 h 506956"/>
              <a:gd name="connsiteX185" fmla="*/ 367511 w 506956"/>
              <a:gd name="connsiteY185" fmla="*/ 9194 h 506956"/>
              <a:gd name="connsiteX186" fmla="*/ 361609 w 506956"/>
              <a:gd name="connsiteY186" fmla="*/ 0 h 506956"/>
              <a:gd name="connsiteX187" fmla="*/ 365771 w 506956"/>
              <a:gd name="connsiteY187" fmla="*/ 0 h 506956"/>
              <a:gd name="connsiteX188" fmla="*/ 369579 w 506956"/>
              <a:gd name="connsiteY188" fmla="*/ 5984 h 506956"/>
              <a:gd name="connsiteX189" fmla="*/ 373387 w 506956"/>
              <a:gd name="connsiteY189" fmla="*/ 0 h 506956"/>
              <a:gd name="connsiteX190" fmla="*/ 377548 w 506956"/>
              <a:gd name="connsiteY190" fmla="*/ 0 h 506956"/>
              <a:gd name="connsiteX191" fmla="*/ 371646 w 506956"/>
              <a:gd name="connsiteY191" fmla="*/ 9194 h 506956"/>
              <a:gd name="connsiteX192" fmla="*/ 377956 w 506956"/>
              <a:gd name="connsiteY192" fmla="*/ 19041 h 506956"/>
              <a:gd name="connsiteX193" fmla="*/ 373795 w 506956"/>
              <a:gd name="connsiteY193" fmla="*/ 19041 h 506956"/>
              <a:gd name="connsiteX194" fmla="*/ 369579 w 506956"/>
              <a:gd name="connsiteY194" fmla="*/ 12349 h 506956"/>
              <a:gd name="connsiteX195" fmla="*/ 395379 w 506956"/>
              <a:gd name="connsiteY195" fmla="*/ 12349 h 506956"/>
              <a:gd name="connsiteX196" fmla="*/ 391163 w 506956"/>
              <a:gd name="connsiteY196" fmla="*/ 19041 h 506956"/>
              <a:gd name="connsiteX197" fmla="*/ 387001 w 506956"/>
              <a:gd name="connsiteY197" fmla="*/ 19041 h 506956"/>
              <a:gd name="connsiteX198" fmla="*/ 393312 w 506956"/>
              <a:gd name="connsiteY198" fmla="*/ 9194 h 506956"/>
              <a:gd name="connsiteX199" fmla="*/ 387409 w 506956"/>
              <a:gd name="connsiteY199" fmla="*/ 0 h 506956"/>
              <a:gd name="connsiteX200" fmla="*/ 391571 w 506956"/>
              <a:gd name="connsiteY200" fmla="*/ 0 h 506956"/>
              <a:gd name="connsiteX201" fmla="*/ 395379 w 506956"/>
              <a:gd name="connsiteY201" fmla="*/ 5984 h 506956"/>
              <a:gd name="connsiteX202" fmla="*/ 399187 w 506956"/>
              <a:gd name="connsiteY202" fmla="*/ 0 h 506956"/>
              <a:gd name="connsiteX203" fmla="*/ 403348 w 506956"/>
              <a:gd name="connsiteY203" fmla="*/ 0 h 506956"/>
              <a:gd name="connsiteX204" fmla="*/ 397446 w 506956"/>
              <a:gd name="connsiteY204" fmla="*/ 9194 h 506956"/>
              <a:gd name="connsiteX205" fmla="*/ 403756 w 506956"/>
              <a:gd name="connsiteY205" fmla="*/ 19041 h 506956"/>
              <a:gd name="connsiteX206" fmla="*/ 399595 w 506956"/>
              <a:gd name="connsiteY206" fmla="*/ 19041 h 506956"/>
              <a:gd name="connsiteX207" fmla="*/ 395379 w 506956"/>
              <a:gd name="connsiteY207" fmla="*/ 12349 h 506956"/>
              <a:gd name="connsiteX208" fmla="*/ 421179 w 506956"/>
              <a:gd name="connsiteY208" fmla="*/ 12349 h 506956"/>
              <a:gd name="connsiteX209" fmla="*/ 416963 w 506956"/>
              <a:gd name="connsiteY209" fmla="*/ 19041 h 506956"/>
              <a:gd name="connsiteX210" fmla="*/ 412801 w 506956"/>
              <a:gd name="connsiteY210" fmla="*/ 19041 h 506956"/>
              <a:gd name="connsiteX211" fmla="*/ 419112 w 506956"/>
              <a:gd name="connsiteY211" fmla="*/ 9194 h 506956"/>
              <a:gd name="connsiteX212" fmla="*/ 413209 w 506956"/>
              <a:gd name="connsiteY212" fmla="*/ 0 h 506956"/>
              <a:gd name="connsiteX213" fmla="*/ 417371 w 506956"/>
              <a:gd name="connsiteY213" fmla="*/ 0 h 506956"/>
              <a:gd name="connsiteX214" fmla="*/ 421179 w 506956"/>
              <a:gd name="connsiteY214" fmla="*/ 5984 h 506956"/>
              <a:gd name="connsiteX215" fmla="*/ 424987 w 506956"/>
              <a:gd name="connsiteY215" fmla="*/ 0 h 506956"/>
              <a:gd name="connsiteX216" fmla="*/ 429149 w 506956"/>
              <a:gd name="connsiteY216" fmla="*/ 0 h 506956"/>
              <a:gd name="connsiteX217" fmla="*/ 423246 w 506956"/>
              <a:gd name="connsiteY217" fmla="*/ 9194 h 506956"/>
              <a:gd name="connsiteX218" fmla="*/ 429557 w 506956"/>
              <a:gd name="connsiteY218" fmla="*/ 19041 h 506956"/>
              <a:gd name="connsiteX219" fmla="*/ 425395 w 506956"/>
              <a:gd name="connsiteY219" fmla="*/ 19041 h 506956"/>
              <a:gd name="connsiteX220" fmla="*/ 421179 w 506956"/>
              <a:gd name="connsiteY220" fmla="*/ 12349 h 506956"/>
              <a:gd name="connsiteX221" fmla="*/ 446979 w 506956"/>
              <a:gd name="connsiteY221" fmla="*/ 12349 h 506956"/>
              <a:gd name="connsiteX222" fmla="*/ 442763 w 506956"/>
              <a:gd name="connsiteY222" fmla="*/ 19041 h 506956"/>
              <a:gd name="connsiteX223" fmla="*/ 438601 w 506956"/>
              <a:gd name="connsiteY223" fmla="*/ 19041 h 506956"/>
              <a:gd name="connsiteX224" fmla="*/ 444912 w 506956"/>
              <a:gd name="connsiteY224" fmla="*/ 9194 h 506956"/>
              <a:gd name="connsiteX225" fmla="*/ 439009 w 506956"/>
              <a:gd name="connsiteY225" fmla="*/ 0 h 506956"/>
              <a:gd name="connsiteX226" fmla="*/ 443171 w 506956"/>
              <a:gd name="connsiteY226" fmla="*/ 0 h 506956"/>
              <a:gd name="connsiteX227" fmla="*/ 446979 w 506956"/>
              <a:gd name="connsiteY227" fmla="*/ 5984 h 506956"/>
              <a:gd name="connsiteX228" fmla="*/ 450787 w 506956"/>
              <a:gd name="connsiteY228" fmla="*/ 0 h 506956"/>
              <a:gd name="connsiteX229" fmla="*/ 454949 w 506956"/>
              <a:gd name="connsiteY229" fmla="*/ 0 h 506956"/>
              <a:gd name="connsiteX230" fmla="*/ 449046 w 506956"/>
              <a:gd name="connsiteY230" fmla="*/ 9194 h 506956"/>
              <a:gd name="connsiteX231" fmla="*/ 455357 w 506956"/>
              <a:gd name="connsiteY231" fmla="*/ 19041 h 506956"/>
              <a:gd name="connsiteX232" fmla="*/ 451195 w 506956"/>
              <a:gd name="connsiteY232" fmla="*/ 19041 h 506956"/>
              <a:gd name="connsiteX233" fmla="*/ 446979 w 506956"/>
              <a:gd name="connsiteY233" fmla="*/ 12349 h 506956"/>
              <a:gd name="connsiteX234" fmla="*/ 472779 w 506956"/>
              <a:gd name="connsiteY234" fmla="*/ 12349 h 506956"/>
              <a:gd name="connsiteX235" fmla="*/ 468563 w 506956"/>
              <a:gd name="connsiteY235" fmla="*/ 19041 h 506956"/>
              <a:gd name="connsiteX236" fmla="*/ 464401 w 506956"/>
              <a:gd name="connsiteY236" fmla="*/ 19041 h 506956"/>
              <a:gd name="connsiteX237" fmla="*/ 470712 w 506956"/>
              <a:gd name="connsiteY237" fmla="*/ 9194 h 506956"/>
              <a:gd name="connsiteX238" fmla="*/ 464809 w 506956"/>
              <a:gd name="connsiteY238" fmla="*/ 0 h 506956"/>
              <a:gd name="connsiteX239" fmla="*/ 468971 w 506956"/>
              <a:gd name="connsiteY239" fmla="*/ 0 h 506956"/>
              <a:gd name="connsiteX240" fmla="*/ 472779 w 506956"/>
              <a:gd name="connsiteY240" fmla="*/ 5984 h 506956"/>
              <a:gd name="connsiteX241" fmla="*/ 476587 w 506956"/>
              <a:gd name="connsiteY241" fmla="*/ 0 h 506956"/>
              <a:gd name="connsiteX242" fmla="*/ 480749 w 506956"/>
              <a:gd name="connsiteY242" fmla="*/ 0 h 506956"/>
              <a:gd name="connsiteX243" fmla="*/ 474846 w 506956"/>
              <a:gd name="connsiteY243" fmla="*/ 9194 h 506956"/>
              <a:gd name="connsiteX244" fmla="*/ 481157 w 506956"/>
              <a:gd name="connsiteY244" fmla="*/ 19041 h 506956"/>
              <a:gd name="connsiteX245" fmla="*/ 476995 w 506956"/>
              <a:gd name="connsiteY245" fmla="*/ 19041 h 506956"/>
              <a:gd name="connsiteX246" fmla="*/ 472779 w 506956"/>
              <a:gd name="connsiteY246" fmla="*/ 12349 h 506956"/>
              <a:gd name="connsiteX247" fmla="*/ 498579 w 506956"/>
              <a:gd name="connsiteY247" fmla="*/ 12349 h 506956"/>
              <a:gd name="connsiteX248" fmla="*/ 494363 w 506956"/>
              <a:gd name="connsiteY248" fmla="*/ 19041 h 506956"/>
              <a:gd name="connsiteX249" fmla="*/ 490201 w 506956"/>
              <a:gd name="connsiteY249" fmla="*/ 19041 h 506956"/>
              <a:gd name="connsiteX250" fmla="*/ 496512 w 506956"/>
              <a:gd name="connsiteY250" fmla="*/ 9194 h 506956"/>
              <a:gd name="connsiteX251" fmla="*/ 490609 w 506956"/>
              <a:gd name="connsiteY251" fmla="*/ 0 h 506956"/>
              <a:gd name="connsiteX252" fmla="*/ 494771 w 506956"/>
              <a:gd name="connsiteY252" fmla="*/ 0 h 506956"/>
              <a:gd name="connsiteX253" fmla="*/ 498579 w 506956"/>
              <a:gd name="connsiteY253" fmla="*/ 5984 h 506956"/>
              <a:gd name="connsiteX254" fmla="*/ 502387 w 506956"/>
              <a:gd name="connsiteY254" fmla="*/ 0 h 506956"/>
              <a:gd name="connsiteX255" fmla="*/ 506549 w 506956"/>
              <a:gd name="connsiteY255" fmla="*/ 0 h 506956"/>
              <a:gd name="connsiteX256" fmla="*/ 500646 w 506956"/>
              <a:gd name="connsiteY256" fmla="*/ 9194 h 506956"/>
              <a:gd name="connsiteX257" fmla="*/ 506957 w 506956"/>
              <a:gd name="connsiteY257" fmla="*/ 19041 h 506956"/>
              <a:gd name="connsiteX258" fmla="*/ 502795 w 506956"/>
              <a:gd name="connsiteY258" fmla="*/ 19041 h 506956"/>
              <a:gd name="connsiteX259" fmla="*/ 498579 w 506956"/>
              <a:gd name="connsiteY259" fmla="*/ 12349 h 506956"/>
              <a:gd name="connsiteX260" fmla="*/ 8378 w 506956"/>
              <a:gd name="connsiteY260" fmla="*/ 41050 h 506956"/>
              <a:gd name="connsiteX261" fmla="*/ 4162 w 506956"/>
              <a:gd name="connsiteY261" fmla="*/ 47742 h 506956"/>
              <a:gd name="connsiteX262" fmla="*/ 0 w 506956"/>
              <a:gd name="connsiteY262" fmla="*/ 47742 h 506956"/>
              <a:gd name="connsiteX263" fmla="*/ 6310 w 506956"/>
              <a:gd name="connsiteY263" fmla="*/ 37895 h 506956"/>
              <a:gd name="connsiteX264" fmla="*/ 408 w 506956"/>
              <a:gd name="connsiteY264" fmla="*/ 28701 h 506956"/>
              <a:gd name="connsiteX265" fmla="*/ 4570 w 506956"/>
              <a:gd name="connsiteY265" fmla="*/ 28701 h 506956"/>
              <a:gd name="connsiteX266" fmla="*/ 8378 w 506956"/>
              <a:gd name="connsiteY266" fmla="*/ 34685 h 506956"/>
              <a:gd name="connsiteX267" fmla="*/ 12186 w 506956"/>
              <a:gd name="connsiteY267" fmla="*/ 28701 h 506956"/>
              <a:gd name="connsiteX268" fmla="*/ 16347 w 506956"/>
              <a:gd name="connsiteY268" fmla="*/ 28701 h 506956"/>
              <a:gd name="connsiteX269" fmla="*/ 10445 w 506956"/>
              <a:gd name="connsiteY269" fmla="*/ 37895 h 506956"/>
              <a:gd name="connsiteX270" fmla="*/ 16755 w 506956"/>
              <a:gd name="connsiteY270" fmla="*/ 47742 h 506956"/>
              <a:gd name="connsiteX271" fmla="*/ 12594 w 506956"/>
              <a:gd name="connsiteY271" fmla="*/ 47742 h 506956"/>
              <a:gd name="connsiteX272" fmla="*/ 8378 w 506956"/>
              <a:gd name="connsiteY272" fmla="*/ 41050 h 506956"/>
              <a:gd name="connsiteX273" fmla="*/ 34178 w 506956"/>
              <a:gd name="connsiteY273" fmla="*/ 41050 h 506956"/>
              <a:gd name="connsiteX274" fmla="*/ 29962 w 506956"/>
              <a:gd name="connsiteY274" fmla="*/ 47742 h 506956"/>
              <a:gd name="connsiteX275" fmla="*/ 25800 w 506956"/>
              <a:gd name="connsiteY275" fmla="*/ 47742 h 506956"/>
              <a:gd name="connsiteX276" fmla="*/ 32110 w 506956"/>
              <a:gd name="connsiteY276" fmla="*/ 37895 h 506956"/>
              <a:gd name="connsiteX277" fmla="*/ 26208 w 506956"/>
              <a:gd name="connsiteY277" fmla="*/ 28701 h 506956"/>
              <a:gd name="connsiteX278" fmla="*/ 30370 w 506956"/>
              <a:gd name="connsiteY278" fmla="*/ 28701 h 506956"/>
              <a:gd name="connsiteX279" fmla="*/ 34178 w 506956"/>
              <a:gd name="connsiteY279" fmla="*/ 34685 h 506956"/>
              <a:gd name="connsiteX280" fmla="*/ 37986 w 506956"/>
              <a:gd name="connsiteY280" fmla="*/ 28701 h 506956"/>
              <a:gd name="connsiteX281" fmla="*/ 42147 w 506956"/>
              <a:gd name="connsiteY281" fmla="*/ 28701 h 506956"/>
              <a:gd name="connsiteX282" fmla="*/ 36245 w 506956"/>
              <a:gd name="connsiteY282" fmla="*/ 37895 h 506956"/>
              <a:gd name="connsiteX283" fmla="*/ 42555 w 506956"/>
              <a:gd name="connsiteY283" fmla="*/ 47742 h 506956"/>
              <a:gd name="connsiteX284" fmla="*/ 38394 w 506956"/>
              <a:gd name="connsiteY284" fmla="*/ 47742 h 506956"/>
              <a:gd name="connsiteX285" fmla="*/ 34178 w 506956"/>
              <a:gd name="connsiteY285" fmla="*/ 41050 h 506956"/>
              <a:gd name="connsiteX286" fmla="*/ 59978 w 506956"/>
              <a:gd name="connsiteY286" fmla="*/ 41050 h 506956"/>
              <a:gd name="connsiteX287" fmla="*/ 55762 w 506956"/>
              <a:gd name="connsiteY287" fmla="*/ 47742 h 506956"/>
              <a:gd name="connsiteX288" fmla="*/ 51600 w 506956"/>
              <a:gd name="connsiteY288" fmla="*/ 47742 h 506956"/>
              <a:gd name="connsiteX289" fmla="*/ 57911 w 506956"/>
              <a:gd name="connsiteY289" fmla="*/ 37895 h 506956"/>
              <a:gd name="connsiteX290" fmla="*/ 52008 w 506956"/>
              <a:gd name="connsiteY290" fmla="*/ 28701 h 506956"/>
              <a:gd name="connsiteX291" fmla="*/ 56170 w 506956"/>
              <a:gd name="connsiteY291" fmla="*/ 28701 h 506956"/>
              <a:gd name="connsiteX292" fmla="*/ 59978 w 506956"/>
              <a:gd name="connsiteY292" fmla="*/ 34685 h 506956"/>
              <a:gd name="connsiteX293" fmla="*/ 63786 w 506956"/>
              <a:gd name="connsiteY293" fmla="*/ 28701 h 506956"/>
              <a:gd name="connsiteX294" fmla="*/ 67948 w 506956"/>
              <a:gd name="connsiteY294" fmla="*/ 28701 h 506956"/>
              <a:gd name="connsiteX295" fmla="*/ 62045 w 506956"/>
              <a:gd name="connsiteY295" fmla="*/ 37895 h 506956"/>
              <a:gd name="connsiteX296" fmla="*/ 68356 w 506956"/>
              <a:gd name="connsiteY296" fmla="*/ 47742 h 506956"/>
              <a:gd name="connsiteX297" fmla="*/ 64194 w 506956"/>
              <a:gd name="connsiteY297" fmla="*/ 47742 h 506956"/>
              <a:gd name="connsiteX298" fmla="*/ 59978 w 506956"/>
              <a:gd name="connsiteY298" fmla="*/ 41050 h 506956"/>
              <a:gd name="connsiteX299" fmla="*/ 85778 w 506956"/>
              <a:gd name="connsiteY299" fmla="*/ 41050 h 506956"/>
              <a:gd name="connsiteX300" fmla="*/ 81562 w 506956"/>
              <a:gd name="connsiteY300" fmla="*/ 47742 h 506956"/>
              <a:gd name="connsiteX301" fmla="*/ 77400 w 506956"/>
              <a:gd name="connsiteY301" fmla="*/ 47742 h 506956"/>
              <a:gd name="connsiteX302" fmla="*/ 83711 w 506956"/>
              <a:gd name="connsiteY302" fmla="*/ 37895 h 506956"/>
              <a:gd name="connsiteX303" fmla="*/ 77808 w 506956"/>
              <a:gd name="connsiteY303" fmla="*/ 28701 h 506956"/>
              <a:gd name="connsiteX304" fmla="*/ 81970 w 506956"/>
              <a:gd name="connsiteY304" fmla="*/ 28701 h 506956"/>
              <a:gd name="connsiteX305" fmla="*/ 85778 w 506956"/>
              <a:gd name="connsiteY305" fmla="*/ 34685 h 506956"/>
              <a:gd name="connsiteX306" fmla="*/ 89586 w 506956"/>
              <a:gd name="connsiteY306" fmla="*/ 28701 h 506956"/>
              <a:gd name="connsiteX307" fmla="*/ 93748 w 506956"/>
              <a:gd name="connsiteY307" fmla="*/ 28701 h 506956"/>
              <a:gd name="connsiteX308" fmla="*/ 87845 w 506956"/>
              <a:gd name="connsiteY308" fmla="*/ 37895 h 506956"/>
              <a:gd name="connsiteX309" fmla="*/ 94156 w 506956"/>
              <a:gd name="connsiteY309" fmla="*/ 47742 h 506956"/>
              <a:gd name="connsiteX310" fmla="*/ 89994 w 506956"/>
              <a:gd name="connsiteY310" fmla="*/ 47742 h 506956"/>
              <a:gd name="connsiteX311" fmla="*/ 85778 w 506956"/>
              <a:gd name="connsiteY311" fmla="*/ 41050 h 506956"/>
              <a:gd name="connsiteX312" fmla="*/ 111578 w 506956"/>
              <a:gd name="connsiteY312" fmla="*/ 41050 h 506956"/>
              <a:gd name="connsiteX313" fmla="*/ 107362 w 506956"/>
              <a:gd name="connsiteY313" fmla="*/ 47742 h 506956"/>
              <a:gd name="connsiteX314" fmla="*/ 103200 w 506956"/>
              <a:gd name="connsiteY314" fmla="*/ 47742 h 506956"/>
              <a:gd name="connsiteX315" fmla="*/ 109511 w 506956"/>
              <a:gd name="connsiteY315" fmla="*/ 37895 h 506956"/>
              <a:gd name="connsiteX316" fmla="*/ 103608 w 506956"/>
              <a:gd name="connsiteY316" fmla="*/ 28701 h 506956"/>
              <a:gd name="connsiteX317" fmla="*/ 107770 w 506956"/>
              <a:gd name="connsiteY317" fmla="*/ 28701 h 506956"/>
              <a:gd name="connsiteX318" fmla="*/ 111578 w 506956"/>
              <a:gd name="connsiteY318" fmla="*/ 34685 h 506956"/>
              <a:gd name="connsiteX319" fmla="*/ 115386 w 506956"/>
              <a:gd name="connsiteY319" fmla="*/ 28701 h 506956"/>
              <a:gd name="connsiteX320" fmla="*/ 119548 w 506956"/>
              <a:gd name="connsiteY320" fmla="*/ 28701 h 506956"/>
              <a:gd name="connsiteX321" fmla="*/ 113645 w 506956"/>
              <a:gd name="connsiteY321" fmla="*/ 37895 h 506956"/>
              <a:gd name="connsiteX322" fmla="*/ 119956 w 506956"/>
              <a:gd name="connsiteY322" fmla="*/ 47742 h 506956"/>
              <a:gd name="connsiteX323" fmla="*/ 115794 w 506956"/>
              <a:gd name="connsiteY323" fmla="*/ 47742 h 506956"/>
              <a:gd name="connsiteX324" fmla="*/ 111578 w 506956"/>
              <a:gd name="connsiteY324" fmla="*/ 41050 h 506956"/>
              <a:gd name="connsiteX325" fmla="*/ 137378 w 506956"/>
              <a:gd name="connsiteY325" fmla="*/ 41050 h 506956"/>
              <a:gd name="connsiteX326" fmla="*/ 133162 w 506956"/>
              <a:gd name="connsiteY326" fmla="*/ 47742 h 506956"/>
              <a:gd name="connsiteX327" fmla="*/ 129000 w 506956"/>
              <a:gd name="connsiteY327" fmla="*/ 47742 h 506956"/>
              <a:gd name="connsiteX328" fmla="*/ 135311 w 506956"/>
              <a:gd name="connsiteY328" fmla="*/ 37895 h 506956"/>
              <a:gd name="connsiteX329" fmla="*/ 129408 w 506956"/>
              <a:gd name="connsiteY329" fmla="*/ 28701 h 506956"/>
              <a:gd name="connsiteX330" fmla="*/ 133570 w 506956"/>
              <a:gd name="connsiteY330" fmla="*/ 28701 h 506956"/>
              <a:gd name="connsiteX331" fmla="*/ 137378 w 506956"/>
              <a:gd name="connsiteY331" fmla="*/ 34685 h 506956"/>
              <a:gd name="connsiteX332" fmla="*/ 141186 w 506956"/>
              <a:gd name="connsiteY332" fmla="*/ 28701 h 506956"/>
              <a:gd name="connsiteX333" fmla="*/ 145348 w 506956"/>
              <a:gd name="connsiteY333" fmla="*/ 28701 h 506956"/>
              <a:gd name="connsiteX334" fmla="*/ 139445 w 506956"/>
              <a:gd name="connsiteY334" fmla="*/ 37895 h 506956"/>
              <a:gd name="connsiteX335" fmla="*/ 145756 w 506956"/>
              <a:gd name="connsiteY335" fmla="*/ 47742 h 506956"/>
              <a:gd name="connsiteX336" fmla="*/ 141594 w 506956"/>
              <a:gd name="connsiteY336" fmla="*/ 47742 h 506956"/>
              <a:gd name="connsiteX337" fmla="*/ 137378 w 506956"/>
              <a:gd name="connsiteY337" fmla="*/ 41050 h 506956"/>
              <a:gd name="connsiteX338" fmla="*/ 163178 w 506956"/>
              <a:gd name="connsiteY338" fmla="*/ 41050 h 506956"/>
              <a:gd name="connsiteX339" fmla="*/ 158962 w 506956"/>
              <a:gd name="connsiteY339" fmla="*/ 47742 h 506956"/>
              <a:gd name="connsiteX340" fmla="*/ 154800 w 506956"/>
              <a:gd name="connsiteY340" fmla="*/ 47742 h 506956"/>
              <a:gd name="connsiteX341" fmla="*/ 161111 w 506956"/>
              <a:gd name="connsiteY341" fmla="*/ 37895 h 506956"/>
              <a:gd name="connsiteX342" fmla="*/ 155208 w 506956"/>
              <a:gd name="connsiteY342" fmla="*/ 28701 h 506956"/>
              <a:gd name="connsiteX343" fmla="*/ 159370 w 506956"/>
              <a:gd name="connsiteY343" fmla="*/ 28701 h 506956"/>
              <a:gd name="connsiteX344" fmla="*/ 163178 w 506956"/>
              <a:gd name="connsiteY344" fmla="*/ 34685 h 506956"/>
              <a:gd name="connsiteX345" fmla="*/ 166986 w 506956"/>
              <a:gd name="connsiteY345" fmla="*/ 28701 h 506956"/>
              <a:gd name="connsiteX346" fmla="*/ 171148 w 506956"/>
              <a:gd name="connsiteY346" fmla="*/ 28701 h 506956"/>
              <a:gd name="connsiteX347" fmla="*/ 165245 w 506956"/>
              <a:gd name="connsiteY347" fmla="*/ 37895 h 506956"/>
              <a:gd name="connsiteX348" fmla="*/ 171556 w 506956"/>
              <a:gd name="connsiteY348" fmla="*/ 47742 h 506956"/>
              <a:gd name="connsiteX349" fmla="*/ 167394 w 506956"/>
              <a:gd name="connsiteY349" fmla="*/ 47742 h 506956"/>
              <a:gd name="connsiteX350" fmla="*/ 163178 w 506956"/>
              <a:gd name="connsiteY350" fmla="*/ 41050 h 506956"/>
              <a:gd name="connsiteX351" fmla="*/ 188978 w 506956"/>
              <a:gd name="connsiteY351" fmla="*/ 41050 h 506956"/>
              <a:gd name="connsiteX352" fmla="*/ 184762 w 506956"/>
              <a:gd name="connsiteY352" fmla="*/ 47742 h 506956"/>
              <a:gd name="connsiteX353" fmla="*/ 180601 w 506956"/>
              <a:gd name="connsiteY353" fmla="*/ 47742 h 506956"/>
              <a:gd name="connsiteX354" fmla="*/ 186911 w 506956"/>
              <a:gd name="connsiteY354" fmla="*/ 37895 h 506956"/>
              <a:gd name="connsiteX355" fmla="*/ 181009 w 506956"/>
              <a:gd name="connsiteY355" fmla="*/ 28701 h 506956"/>
              <a:gd name="connsiteX356" fmla="*/ 185170 w 506956"/>
              <a:gd name="connsiteY356" fmla="*/ 28701 h 506956"/>
              <a:gd name="connsiteX357" fmla="*/ 188978 w 506956"/>
              <a:gd name="connsiteY357" fmla="*/ 34685 h 506956"/>
              <a:gd name="connsiteX358" fmla="*/ 192786 w 506956"/>
              <a:gd name="connsiteY358" fmla="*/ 28701 h 506956"/>
              <a:gd name="connsiteX359" fmla="*/ 196948 w 506956"/>
              <a:gd name="connsiteY359" fmla="*/ 28701 h 506956"/>
              <a:gd name="connsiteX360" fmla="*/ 191045 w 506956"/>
              <a:gd name="connsiteY360" fmla="*/ 37895 h 506956"/>
              <a:gd name="connsiteX361" fmla="*/ 197356 w 506956"/>
              <a:gd name="connsiteY361" fmla="*/ 47742 h 506956"/>
              <a:gd name="connsiteX362" fmla="*/ 193194 w 506956"/>
              <a:gd name="connsiteY362" fmla="*/ 47742 h 506956"/>
              <a:gd name="connsiteX363" fmla="*/ 188978 w 506956"/>
              <a:gd name="connsiteY363" fmla="*/ 41050 h 506956"/>
              <a:gd name="connsiteX364" fmla="*/ 214778 w 506956"/>
              <a:gd name="connsiteY364" fmla="*/ 41050 h 506956"/>
              <a:gd name="connsiteX365" fmla="*/ 210562 w 506956"/>
              <a:gd name="connsiteY365" fmla="*/ 47742 h 506956"/>
              <a:gd name="connsiteX366" fmla="*/ 206401 w 506956"/>
              <a:gd name="connsiteY366" fmla="*/ 47742 h 506956"/>
              <a:gd name="connsiteX367" fmla="*/ 212711 w 506956"/>
              <a:gd name="connsiteY367" fmla="*/ 37895 h 506956"/>
              <a:gd name="connsiteX368" fmla="*/ 206809 w 506956"/>
              <a:gd name="connsiteY368" fmla="*/ 28701 h 506956"/>
              <a:gd name="connsiteX369" fmla="*/ 210970 w 506956"/>
              <a:gd name="connsiteY369" fmla="*/ 28701 h 506956"/>
              <a:gd name="connsiteX370" fmla="*/ 214778 w 506956"/>
              <a:gd name="connsiteY370" fmla="*/ 34685 h 506956"/>
              <a:gd name="connsiteX371" fmla="*/ 218586 w 506956"/>
              <a:gd name="connsiteY371" fmla="*/ 28701 h 506956"/>
              <a:gd name="connsiteX372" fmla="*/ 222748 w 506956"/>
              <a:gd name="connsiteY372" fmla="*/ 28701 h 506956"/>
              <a:gd name="connsiteX373" fmla="*/ 216846 w 506956"/>
              <a:gd name="connsiteY373" fmla="*/ 37895 h 506956"/>
              <a:gd name="connsiteX374" fmla="*/ 223156 w 506956"/>
              <a:gd name="connsiteY374" fmla="*/ 47742 h 506956"/>
              <a:gd name="connsiteX375" fmla="*/ 218994 w 506956"/>
              <a:gd name="connsiteY375" fmla="*/ 47742 h 506956"/>
              <a:gd name="connsiteX376" fmla="*/ 214778 w 506956"/>
              <a:gd name="connsiteY376" fmla="*/ 41050 h 506956"/>
              <a:gd name="connsiteX377" fmla="*/ 240578 w 506956"/>
              <a:gd name="connsiteY377" fmla="*/ 41050 h 506956"/>
              <a:gd name="connsiteX378" fmla="*/ 236362 w 506956"/>
              <a:gd name="connsiteY378" fmla="*/ 47742 h 506956"/>
              <a:gd name="connsiteX379" fmla="*/ 232201 w 506956"/>
              <a:gd name="connsiteY379" fmla="*/ 47742 h 506956"/>
              <a:gd name="connsiteX380" fmla="*/ 238511 w 506956"/>
              <a:gd name="connsiteY380" fmla="*/ 37895 h 506956"/>
              <a:gd name="connsiteX381" fmla="*/ 232609 w 506956"/>
              <a:gd name="connsiteY381" fmla="*/ 28701 h 506956"/>
              <a:gd name="connsiteX382" fmla="*/ 236770 w 506956"/>
              <a:gd name="connsiteY382" fmla="*/ 28701 h 506956"/>
              <a:gd name="connsiteX383" fmla="*/ 240578 w 506956"/>
              <a:gd name="connsiteY383" fmla="*/ 34685 h 506956"/>
              <a:gd name="connsiteX384" fmla="*/ 244386 w 506956"/>
              <a:gd name="connsiteY384" fmla="*/ 28701 h 506956"/>
              <a:gd name="connsiteX385" fmla="*/ 248548 w 506956"/>
              <a:gd name="connsiteY385" fmla="*/ 28701 h 506956"/>
              <a:gd name="connsiteX386" fmla="*/ 242646 w 506956"/>
              <a:gd name="connsiteY386" fmla="*/ 37895 h 506956"/>
              <a:gd name="connsiteX387" fmla="*/ 248956 w 506956"/>
              <a:gd name="connsiteY387" fmla="*/ 47742 h 506956"/>
              <a:gd name="connsiteX388" fmla="*/ 244794 w 506956"/>
              <a:gd name="connsiteY388" fmla="*/ 47742 h 506956"/>
              <a:gd name="connsiteX389" fmla="*/ 240578 w 506956"/>
              <a:gd name="connsiteY389" fmla="*/ 41050 h 506956"/>
              <a:gd name="connsiteX390" fmla="*/ 266378 w 506956"/>
              <a:gd name="connsiteY390" fmla="*/ 41050 h 506956"/>
              <a:gd name="connsiteX391" fmla="*/ 262162 w 506956"/>
              <a:gd name="connsiteY391" fmla="*/ 47742 h 506956"/>
              <a:gd name="connsiteX392" fmla="*/ 258001 w 506956"/>
              <a:gd name="connsiteY392" fmla="*/ 47742 h 506956"/>
              <a:gd name="connsiteX393" fmla="*/ 264311 w 506956"/>
              <a:gd name="connsiteY393" fmla="*/ 37895 h 506956"/>
              <a:gd name="connsiteX394" fmla="*/ 258409 w 506956"/>
              <a:gd name="connsiteY394" fmla="*/ 28701 h 506956"/>
              <a:gd name="connsiteX395" fmla="*/ 262570 w 506956"/>
              <a:gd name="connsiteY395" fmla="*/ 28701 h 506956"/>
              <a:gd name="connsiteX396" fmla="*/ 266378 w 506956"/>
              <a:gd name="connsiteY396" fmla="*/ 34685 h 506956"/>
              <a:gd name="connsiteX397" fmla="*/ 270187 w 506956"/>
              <a:gd name="connsiteY397" fmla="*/ 28701 h 506956"/>
              <a:gd name="connsiteX398" fmla="*/ 274348 w 506956"/>
              <a:gd name="connsiteY398" fmla="*/ 28701 h 506956"/>
              <a:gd name="connsiteX399" fmla="*/ 268446 w 506956"/>
              <a:gd name="connsiteY399" fmla="*/ 37895 h 506956"/>
              <a:gd name="connsiteX400" fmla="*/ 274756 w 506956"/>
              <a:gd name="connsiteY400" fmla="*/ 47742 h 506956"/>
              <a:gd name="connsiteX401" fmla="*/ 270595 w 506956"/>
              <a:gd name="connsiteY401" fmla="*/ 47742 h 506956"/>
              <a:gd name="connsiteX402" fmla="*/ 266378 w 506956"/>
              <a:gd name="connsiteY402" fmla="*/ 41050 h 506956"/>
              <a:gd name="connsiteX403" fmla="*/ 292179 w 506956"/>
              <a:gd name="connsiteY403" fmla="*/ 41050 h 506956"/>
              <a:gd name="connsiteX404" fmla="*/ 287962 w 506956"/>
              <a:gd name="connsiteY404" fmla="*/ 47742 h 506956"/>
              <a:gd name="connsiteX405" fmla="*/ 283801 w 506956"/>
              <a:gd name="connsiteY405" fmla="*/ 47742 h 506956"/>
              <a:gd name="connsiteX406" fmla="*/ 290111 w 506956"/>
              <a:gd name="connsiteY406" fmla="*/ 37895 h 506956"/>
              <a:gd name="connsiteX407" fmla="*/ 284209 w 506956"/>
              <a:gd name="connsiteY407" fmla="*/ 28701 h 506956"/>
              <a:gd name="connsiteX408" fmla="*/ 288370 w 506956"/>
              <a:gd name="connsiteY408" fmla="*/ 28701 h 506956"/>
              <a:gd name="connsiteX409" fmla="*/ 292179 w 506956"/>
              <a:gd name="connsiteY409" fmla="*/ 34685 h 506956"/>
              <a:gd name="connsiteX410" fmla="*/ 295987 w 506956"/>
              <a:gd name="connsiteY410" fmla="*/ 28701 h 506956"/>
              <a:gd name="connsiteX411" fmla="*/ 300148 w 506956"/>
              <a:gd name="connsiteY411" fmla="*/ 28701 h 506956"/>
              <a:gd name="connsiteX412" fmla="*/ 294246 w 506956"/>
              <a:gd name="connsiteY412" fmla="*/ 37895 h 506956"/>
              <a:gd name="connsiteX413" fmla="*/ 300556 w 506956"/>
              <a:gd name="connsiteY413" fmla="*/ 47742 h 506956"/>
              <a:gd name="connsiteX414" fmla="*/ 296395 w 506956"/>
              <a:gd name="connsiteY414" fmla="*/ 47742 h 506956"/>
              <a:gd name="connsiteX415" fmla="*/ 292179 w 506956"/>
              <a:gd name="connsiteY415" fmla="*/ 41050 h 506956"/>
              <a:gd name="connsiteX416" fmla="*/ 317979 w 506956"/>
              <a:gd name="connsiteY416" fmla="*/ 41050 h 506956"/>
              <a:gd name="connsiteX417" fmla="*/ 313762 w 506956"/>
              <a:gd name="connsiteY417" fmla="*/ 47742 h 506956"/>
              <a:gd name="connsiteX418" fmla="*/ 309601 w 506956"/>
              <a:gd name="connsiteY418" fmla="*/ 47742 h 506956"/>
              <a:gd name="connsiteX419" fmla="*/ 315911 w 506956"/>
              <a:gd name="connsiteY419" fmla="*/ 37895 h 506956"/>
              <a:gd name="connsiteX420" fmla="*/ 310009 w 506956"/>
              <a:gd name="connsiteY420" fmla="*/ 28701 h 506956"/>
              <a:gd name="connsiteX421" fmla="*/ 314170 w 506956"/>
              <a:gd name="connsiteY421" fmla="*/ 28701 h 506956"/>
              <a:gd name="connsiteX422" fmla="*/ 317979 w 506956"/>
              <a:gd name="connsiteY422" fmla="*/ 34685 h 506956"/>
              <a:gd name="connsiteX423" fmla="*/ 321787 w 506956"/>
              <a:gd name="connsiteY423" fmla="*/ 28701 h 506956"/>
              <a:gd name="connsiteX424" fmla="*/ 325948 w 506956"/>
              <a:gd name="connsiteY424" fmla="*/ 28701 h 506956"/>
              <a:gd name="connsiteX425" fmla="*/ 320046 w 506956"/>
              <a:gd name="connsiteY425" fmla="*/ 37895 h 506956"/>
              <a:gd name="connsiteX426" fmla="*/ 326356 w 506956"/>
              <a:gd name="connsiteY426" fmla="*/ 47742 h 506956"/>
              <a:gd name="connsiteX427" fmla="*/ 322195 w 506956"/>
              <a:gd name="connsiteY427" fmla="*/ 47742 h 506956"/>
              <a:gd name="connsiteX428" fmla="*/ 317979 w 506956"/>
              <a:gd name="connsiteY428" fmla="*/ 41050 h 506956"/>
              <a:gd name="connsiteX429" fmla="*/ 343779 w 506956"/>
              <a:gd name="connsiteY429" fmla="*/ 41050 h 506956"/>
              <a:gd name="connsiteX430" fmla="*/ 339563 w 506956"/>
              <a:gd name="connsiteY430" fmla="*/ 47742 h 506956"/>
              <a:gd name="connsiteX431" fmla="*/ 335401 w 506956"/>
              <a:gd name="connsiteY431" fmla="*/ 47742 h 506956"/>
              <a:gd name="connsiteX432" fmla="*/ 341711 w 506956"/>
              <a:gd name="connsiteY432" fmla="*/ 37895 h 506956"/>
              <a:gd name="connsiteX433" fmla="*/ 335809 w 506956"/>
              <a:gd name="connsiteY433" fmla="*/ 28701 h 506956"/>
              <a:gd name="connsiteX434" fmla="*/ 339971 w 506956"/>
              <a:gd name="connsiteY434" fmla="*/ 28701 h 506956"/>
              <a:gd name="connsiteX435" fmla="*/ 343779 w 506956"/>
              <a:gd name="connsiteY435" fmla="*/ 34685 h 506956"/>
              <a:gd name="connsiteX436" fmla="*/ 347587 w 506956"/>
              <a:gd name="connsiteY436" fmla="*/ 28701 h 506956"/>
              <a:gd name="connsiteX437" fmla="*/ 351748 w 506956"/>
              <a:gd name="connsiteY437" fmla="*/ 28701 h 506956"/>
              <a:gd name="connsiteX438" fmla="*/ 345846 w 506956"/>
              <a:gd name="connsiteY438" fmla="*/ 37895 h 506956"/>
              <a:gd name="connsiteX439" fmla="*/ 352156 w 506956"/>
              <a:gd name="connsiteY439" fmla="*/ 47742 h 506956"/>
              <a:gd name="connsiteX440" fmla="*/ 347995 w 506956"/>
              <a:gd name="connsiteY440" fmla="*/ 47742 h 506956"/>
              <a:gd name="connsiteX441" fmla="*/ 343779 w 506956"/>
              <a:gd name="connsiteY441" fmla="*/ 41050 h 506956"/>
              <a:gd name="connsiteX442" fmla="*/ 369579 w 506956"/>
              <a:gd name="connsiteY442" fmla="*/ 41050 h 506956"/>
              <a:gd name="connsiteX443" fmla="*/ 365363 w 506956"/>
              <a:gd name="connsiteY443" fmla="*/ 47742 h 506956"/>
              <a:gd name="connsiteX444" fmla="*/ 361201 w 506956"/>
              <a:gd name="connsiteY444" fmla="*/ 47742 h 506956"/>
              <a:gd name="connsiteX445" fmla="*/ 367511 w 506956"/>
              <a:gd name="connsiteY445" fmla="*/ 37895 h 506956"/>
              <a:gd name="connsiteX446" fmla="*/ 361609 w 506956"/>
              <a:gd name="connsiteY446" fmla="*/ 28701 h 506956"/>
              <a:gd name="connsiteX447" fmla="*/ 365771 w 506956"/>
              <a:gd name="connsiteY447" fmla="*/ 28701 h 506956"/>
              <a:gd name="connsiteX448" fmla="*/ 369579 w 506956"/>
              <a:gd name="connsiteY448" fmla="*/ 34685 h 506956"/>
              <a:gd name="connsiteX449" fmla="*/ 373387 w 506956"/>
              <a:gd name="connsiteY449" fmla="*/ 28701 h 506956"/>
              <a:gd name="connsiteX450" fmla="*/ 377548 w 506956"/>
              <a:gd name="connsiteY450" fmla="*/ 28701 h 506956"/>
              <a:gd name="connsiteX451" fmla="*/ 371646 w 506956"/>
              <a:gd name="connsiteY451" fmla="*/ 37895 h 506956"/>
              <a:gd name="connsiteX452" fmla="*/ 377956 w 506956"/>
              <a:gd name="connsiteY452" fmla="*/ 47742 h 506956"/>
              <a:gd name="connsiteX453" fmla="*/ 373795 w 506956"/>
              <a:gd name="connsiteY453" fmla="*/ 47742 h 506956"/>
              <a:gd name="connsiteX454" fmla="*/ 369579 w 506956"/>
              <a:gd name="connsiteY454" fmla="*/ 41050 h 506956"/>
              <a:gd name="connsiteX455" fmla="*/ 395379 w 506956"/>
              <a:gd name="connsiteY455" fmla="*/ 41050 h 506956"/>
              <a:gd name="connsiteX456" fmla="*/ 391163 w 506956"/>
              <a:gd name="connsiteY456" fmla="*/ 47742 h 506956"/>
              <a:gd name="connsiteX457" fmla="*/ 387001 w 506956"/>
              <a:gd name="connsiteY457" fmla="*/ 47742 h 506956"/>
              <a:gd name="connsiteX458" fmla="*/ 393312 w 506956"/>
              <a:gd name="connsiteY458" fmla="*/ 37895 h 506956"/>
              <a:gd name="connsiteX459" fmla="*/ 387409 w 506956"/>
              <a:gd name="connsiteY459" fmla="*/ 28701 h 506956"/>
              <a:gd name="connsiteX460" fmla="*/ 391571 w 506956"/>
              <a:gd name="connsiteY460" fmla="*/ 28701 h 506956"/>
              <a:gd name="connsiteX461" fmla="*/ 395379 w 506956"/>
              <a:gd name="connsiteY461" fmla="*/ 34685 h 506956"/>
              <a:gd name="connsiteX462" fmla="*/ 399187 w 506956"/>
              <a:gd name="connsiteY462" fmla="*/ 28701 h 506956"/>
              <a:gd name="connsiteX463" fmla="*/ 403348 w 506956"/>
              <a:gd name="connsiteY463" fmla="*/ 28701 h 506956"/>
              <a:gd name="connsiteX464" fmla="*/ 397446 w 506956"/>
              <a:gd name="connsiteY464" fmla="*/ 37895 h 506956"/>
              <a:gd name="connsiteX465" fmla="*/ 403756 w 506956"/>
              <a:gd name="connsiteY465" fmla="*/ 47742 h 506956"/>
              <a:gd name="connsiteX466" fmla="*/ 399595 w 506956"/>
              <a:gd name="connsiteY466" fmla="*/ 47742 h 506956"/>
              <a:gd name="connsiteX467" fmla="*/ 395379 w 506956"/>
              <a:gd name="connsiteY467" fmla="*/ 41050 h 506956"/>
              <a:gd name="connsiteX468" fmla="*/ 421179 w 506956"/>
              <a:gd name="connsiteY468" fmla="*/ 41050 h 506956"/>
              <a:gd name="connsiteX469" fmla="*/ 416963 w 506956"/>
              <a:gd name="connsiteY469" fmla="*/ 47742 h 506956"/>
              <a:gd name="connsiteX470" fmla="*/ 412801 w 506956"/>
              <a:gd name="connsiteY470" fmla="*/ 47742 h 506956"/>
              <a:gd name="connsiteX471" fmla="*/ 419112 w 506956"/>
              <a:gd name="connsiteY471" fmla="*/ 37895 h 506956"/>
              <a:gd name="connsiteX472" fmla="*/ 413209 w 506956"/>
              <a:gd name="connsiteY472" fmla="*/ 28701 h 506956"/>
              <a:gd name="connsiteX473" fmla="*/ 417371 w 506956"/>
              <a:gd name="connsiteY473" fmla="*/ 28701 h 506956"/>
              <a:gd name="connsiteX474" fmla="*/ 421179 w 506956"/>
              <a:gd name="connsiteY474" fmla="*/ 34685 h 506956"/>
              <a:gd name="connsiteX475" fmla="*/ 424987 w 506956"/>
              <a:gd name="connsiteY475" fmla="*/ 28701 h 506956"/>
              <a:gd name="connsiteX476" fmla="*/ 429149 w 506956"/>
              <a:gd name="connsiteY476" fmla="*/ 28701 h 506956"/>
              <a:gd name="connsiteX477" fmla="*/ 423246 w 506956"/>
              <a:gd name="connsiteY477" fmla="*/ 37895 h 506956"/>
              <a:gd name="connsiteX478" fmla="*/ 429557 w 506956"/>
              <a:gd name="connsiteY478" fmla="*/ 47742 h 506956"/>
              <a:gd name="connsiteX479" fmla="*/ 425395 w 506956"/>
              <a:gd name="connsiteY479" fmla="*/ 47742 h 506956"/>
              <a:gd name="connsiteX480" fmla="*/ 421179 w 506956"/>
              <a:gd name="connsiteY480" fmla="*/ 41050 h 506956"/>
              <a:gd name="connsiteX481" fmla="*/ 446979 w 506956"/>
              <a:gd name="connsiteY481" fmla="*/ 41050 h 506956"/>
              <a:gd name="connsiteX482" fmla="*/ 442763 w 506956"/>
              <a:gd name="connsiteY482" fmla="*/ 47742 h 506956"/>
              <a:gd name="connsiteX483" fmla="*/ 438601 w 506956"/>
              <a:gd name="connsiteY483" fmla="*/ 47742 h 506956"/>
              <a:gd name="connsiteX484" fmla="*/ 444912 w 506956"/>
              <a:gd name="connsiteY484" fmla="*/ 37895 h 506956"/>
              <a:gd name="connsiteX485" fmla="*/ 439009 w 506956"/>
              <a:gd name="connsiteY485" fmla="*/ 28701 h 506956"/>
              <a:gd name="connsiteX486" fmla="*/ 443171 w 506956"/>
              <a:gd name="connsiteY486" fmla="*/ 28701 h 506956"/>
              <a:gd name="connsiteX487" fmla="*/ 446979 w 506956"/>
              <a:gd name="connsiteY487" fmla="*/ 34685 h 506956"/>
              <a:gd name="connsiteX488" fmla="*/ 450787 w 506956"/>
              <a:gd name="connsiteY488" fmla="*/ 28701 h 506956"/>
              <a:gd name="connsiteX489" fmla="*/ 454949 w 506956"/>
              <a:gd name="connsiteY489" fmla="*/ 28701 h 506956"/>
              <a:gd name="connsiteX490" fmla="*/ 449046 w 506956"/>
              <a:gd name="connsiteY490" fmla="*/ 37895 h 506956"/>
              <a:gd name="connsiteX491" fmla="*/ 455357 w 506956"/>
              <a:gd name="connsiteY491" fmla="*/ 47742 h 506956"/>
              <a:gd name="connsiteX492" fmla="*/ 451195 w 506956"/>
              <a:gd name="connsiteY492" fmla="*/ 47742 h 506956"/>
              <a:gd name="connsiteX493" fmla="*/ 446979 w 506956"/>
              <a:gd name="connsiteY493" fmla="*/ 41050 h 506956"/>
              <a:gd name="connsiteX494" fmla="*/ 472779 w 506956"/>
              <a:gd name="connsiteY494" fmla="*/ 41050 h 506956"/>
              <a:gd name="connsiteX495" fmla="*/ 468563 w 506956"/>
              <a:gd name="connsiteY495" fmla="*/ 47742 h 506956"/>
              <a:gd name="connsiteX496" fmla="*/ 464401 w 506956"/>
              <a:gd name="connsiteY496" fmla="*/ 47742 h 506956"/>
              <a:gd name="connsiteX497" fmla="*/ 470712 w 506956"/>
              <a:gd name="connsiteY497" fmla="*/ 37895 h 506956"/>
              <a:gd name="connsiteX498" fmla="*/ 464809 w 506956"/>
              <a:gd name="connsiteY498" fmla="*/ 28701 h 506956"/>
              <a:gd name="connsiteX499" fmla="*/ 468971 w 506956"/>
              <a:gd name="connsiteY499" fmla="*/ 28701 h 506956"/>
              <a:gd name="connsiteX500" fmla="*/ 472779 w 506956"/>
              <a:gd name="connsiteY500" fmla="*/ 34685 h 506956"/>
              <a:gd name="connsiteX501" fmla="*/ 476587 w 506956"/>
              <a:gd name="connsiteY501" fmla="*/ 28701 h 506956"/>
              <a:gd name="connsiteX502" fmla="*/ 480749 w 506956"/>
              <a:gd name="connsiteY502" fmla="*/ 28701 h 506956"/>
              <a:gd name="connsiteX503" fmla="*/ 474846 w 506956"/>
              <a:gd name="connsiteY503" fmla="*/ 37895 h 506956"/>
              <a:gd name="connsiteX504" fmla="*/ 481157 w 506956"/>
              <a:gd name="connsiteY504" fmla="*/ 47742 h 506956"/>
              <a:gd name="connsiteX505" fmla="*/ 476995 w 506956"/>
              <a:gd name="connsiteY505" fmla="*/ 47742 h 506956"/>
              <a:gd name="connsiteX506" fmla="*/ 472779 w 506956"/>
              <a:gd name="connsiteY506" fmla="*/ 41050 h 506956"/>
              <a:gd name="connsiteX507" fmla="*/ 498579 w 506956"/>
              <a:gd name="connsiteY507" fmla="*/ 41050 h 506956"/>
              <a:gd name="connsiteX508" fmla="*/ 494363 w 506956"/>
              <a:gd name="connsiteY508" fmla="*/ 47742 h 506956"/>
              <a:gd name="connsiteX509" fmla="*/ 490201 w 506956"/>
              <a:gd name="connsiteY509" fmla="*/ 47742 h 506956"/>
              <a:gd name="connsiteX510" fmla="*/ 496512 w 506956"/>
              <a:gd name="connsiteY510" fmla="*/ 37895 h 506956"/>
              <a:gd name="connsiteX511" fmla="*/ 490609 w 506956"/>
              <a:gd name="connsiteY511" fmla="*/ 28701 h 506956"/>
              <a:gd name="connsiteX512" fmla="*/ 494771 w 506956"/>
              <a:gd name="connsiteY512" fmla="*/ 28701 h 506956"/>
              <a:gd name="connsiteX513" fmla="*/ 498579 w 506956"/>
              <a:gd name="connsiteY513" fmla="*/ 34685 h 506956"/>
              <a:gd name="connsiteX514" fmla="*/ 502387 w 506956"/>
              <a:gd name="connsiteY514" fmla="*/ 28701 h 506956"/>
              <a:gd name="connsiteX515" fmla="*/ 506549 w 506956"/>
              <a:gd name="connsiteY515" fmla="*/ 28701 h 506956"/>
              <a:gd name="connsiteX516" fmla="*/ 500646 w 506956"/>
              <a:gd name="connsiteY516" fmla="*/ 37895 h 506956"/>
              <a:gd name="connsiteX517" fmla="*/ 506957 w 506956"/>
              <a:gd name="connsiteY517" fmla="*/ 47742 h 506956"/>
              <a:gd name="connsiteX518" fmla="*/ 502795 w 506956"/>
              <a:gd name="connsiteY518" fmla="*/ 47742 h 506956"/>
              <a:gd name="connsiteX519" fmla="*/ 498579 w 506956"/>
              <a:gd name="connsiteY519" fmla="*/ 41050 h 506956"/>
              <a:gd name="connsiteX520" fmla="*/ 8378 w 506956"/>
              <a:gd name="connsiteY520" fmla="*/ 69751 h 506956"/>
              <a:gd name="connsiteX521" fmla="*/ 4162 w 506956"/>
              <a:gd name="connsiteY521" fmla="*/ 76443 h 506956"/>
              <a:gd name="connsiteX522" fmla="*/ 0 w 506956"/>
              <a:gd name="connsiteY522" fmla="*/ 76443 h 506956"/>
              <a:gd name="connsiteX523" fmla="*/ 6310 w 506956"/>
              <a:gd name="connsiteY523" fmla="*/ 66596 h 506956"/>
              <a:gd name="connsiteX524" fmla="*/ 408 w 506956"/>
              <a:gd name="connsiteY524" fmla="*/ 57402 h 506956"/>
              <a:gd name="connsiteX525" fmla="*/ 4570 w 506956"/>
              <a:gd name="connsiteY525" fmla="*/ 57402 h 506956"/>
              <a:gd name="connsiteX526" fmla="*/ 8378 w 506956"/>
              <a:gd name="connsiteY526" fmla="*/ 63386 h 506956"/>
              <a:gd name="connsiteX527" fmla="*/ 12186 w 506956"/>
              <a:gd name="connsiteY527" fmla="*/ 57402 h 506956"/>
              <a:gd name="connsiteX528" fmla="*/ 16347 w 506956"/>
              <a:gd name="connsiteY528" fmla="*/ 57402 h 506956"/>
              <a:gd name="connsiteX529" fmla="*/ 10445 w 506956"/>
              <a:gd name="connsiteY529" fmla="*/ 66596 h 506956"/>
              <a:gd name="connsiteX530" fmla="*/ 16755 w 506956"/>
              <a:gd name="connsiteY530" fmla="*/ 76443 h 506956"/>
              <a:gd name="connsiteX531" fmla="*/ 12594 w 506956"/>
              <a:gd name="connsiteY531" fmla="*/ 76443 h 506956"/>
              <a:gd name="connsiteX532" fmla="*/ 8378 w 506956"/>
              <a:gd name="connsiteY532" fmla="*/ 69751 h 506956"/>
              <a:gd name="connsiteX533" fmla="*/ 34178 w 506956"/>
              <a:gd name="connsiteY533" fmla="*/ 69751 h 506956"/>
              <a:gd name="connsiteX534" fmla="*/ 29962 w 506956"/>
              <a:gd name="connsiteY534" fmla="*/ 76443 h 506956"/>
              <a:gd name="connsiteX535" fmla="*/ 25800 w 506956"/>
              <a:gd name="connsiteY535" fmla="*/ 76443 h 506956"/>
              <a:gd name="connsiteX536" fmla="*/ 32110 w 506956"/>
              <a:gd name="connsiteY536" fmla="*/ 66596 h 506956"/>
              <a:gd name="connsiteX537" fmla="*/ 26208 w 506956"/>
              <a:gd name="connsiteY537" fmla="*/ 57402 h 506956"/>
              <a:gd name="connsiteX538" fmla="*/ 30370 w 506956"/>
              <a:gd name="connsiteY538" fmla="*/ 57402 h 506956"/>
              <a:gd name="connsiteX539" fmla="*/ 34178 w 506956"/>
              <a:gd name="connsiteY539" fmla="*/ 63386 h 506956"/>
              <a:gd name="connsiteX540" fmla="*/ 37986 w 506956"/>
              <a:gd name="connsiteY540" fmla="*/ 57402 h 506956"/>
              <a:gd name="connsiteX541" fmla="*/ 42147 w 506956"/>
              <a:gd name="connsiteY541" fmla="*/ 57402 h 506956"/>
              <a:gd name="connsiteX542" fmla="*/ 36245 w 506956"/>
              <a:gd name="connsiteY542" fmla="*/ 66596 h 506956"/>
              <a:gd name="connsiteX543" fmla="*/ 42555 w 506956"/>
              <a:gd name="connsiteY543" fmla="*/ 76443 h 506956"/>
              <a:gd name="connsiteX544" fmla="*/ 38394 w 506956"/>
              <a:gd name="connsiteY544" fmla="*/ 76443 h 506956"/>
              <a:gd name="connsiteX545" fmla="*/ 34178 w 506956"/>
              <a:gd name="connsiteY545" fmla="*/ 69751 h 506956"/>
              <a:gd name="connsiteX546" fmla="*/ 59978 w 506956"/>
              <a:gd name="connsiteY546" fmla="*/ 69751 h 506956"/>
              <a:gd name="connsiteX547" fmla="*/ 55762 w 506956"/>
              <a:gd name="connsiteY547" fmla="*/ 76443 h 506956"/>
              <a:gd name="connsiteX548" fmla="*/ 51600 w 506956"/>
              <a:gd name="connsiteY548" fmla="*/ 76443 h 506956"/>
              <a:gd name="connsiteX549" fmla="*/ 57911 w 506956"/>
              <a:gd name="connsiteY549" fmla="*/ 66596 h 506956"/>
              <a:gd name="connsiteX550" fmla="*/ 52008 w 506956"/>
              <a:gd name="connsiteY550" fmla="*/ 57402 h 506956"/>
              <a:gd name="connsiteX551" fmla="*/ 56170 w 506956"/>
              <a:gd name="connsiteY551" fmla="*/ 57402 h 506956"/>
              <a:gd name="connsiteX552" fmla="*/ 59978 w 506956"/>
              <a:gd name="connsiteY552" fmla="*/ 63386 h 506956"/>
              <a:gd name="connsiteX553" fmla="*/ 63786 w 506956"/>
              <a:gd name="connsiteY553" fmla="*/ 57402 h 506956"/>
              <a:gd name="connsiteX554" fmla="*/ 67948 w 506956"/>
              <a:gd name="connsiteY554" fmla="*/ 57402 h 506956"/>
              <a:gd name="connsiteX555" fmla="*/ 62045 w 506956"/>
              <a:gd name="connsiteY555" fmla="*/ 66596 h 506956"/>
              <a:gd name="connsiteX556" fmla="*/ 68356 w 506956"/>
              <a:gd name="connsiteY556" fmla="*/ 76443 h 506956"/>
              <a:gd name="connsiteX557" fmla="*/ 64194 w 506956"/>
              <a:gd name="connsiteY557" fmla="*/ 76443 h 506956"/>
              <a:gd name="connsiteX558" fmla="*/ 59978 w 506956"/>
              <a:gd name="connsiteY558" fmla="*/ 69751 h 506956"/>
              <a:gd name="connsiteX559" fmla="*/ 85778 w 506956"/>
              <a:gd name="connsiteY559" fmla="*/ 69751 h 506956"/>
              <a:gd name="connsiteX560" fmla="*/ 81562 w 506956"/>
              <a:gd name="connsiteY560" fmla="*/ 76443 h 506956"/>
              <a:gd name="connsiteX561" fmla="*/ 77400 w 506956"/>
              <a:gd name="connsiteY561" fmla="*/ 76443 h 506956"/>
              <a:gd name="connsiteX562" fmla="*/ 83711 w 506956"/>
              <a:gd name="connsiteY562" fmla="*/ 66596 h 506956"/>
              <a:gd name="connsiteX563" fmla="*/ 77808 w 506956"/>
              <a:gd name="connsiteY563" fmla="*/ 57402 h 506956"/>
              <a:gd name="connsiteX564" fmla="*/ 81970 w 506956"/>
              <a:gd name="connsiteY564" fmla="*/ 57402 h 506956"/>
              <a:gd name="connsiteX565" fmla="*/ 85778 w 506956"/>
              <a:gd name="connsiteY565" fmla="*/ 63386 h 506956"/>
              <a:gd name="connsiteX566" fmla="*/ 89586 w 506956"/>
              <a:gd name="connsiteY566" fmla="*/ 57402 h 506956"/>
              <a:gd name="connsiteX567" fmla="*/ 93748 w 506956"/>
              <a:gd name="connsiteY567" fmla="*/ 57402 h 506956"/>
              <a:gd name="connsiteX568" fmla="*/ 87845 w 506956"/>
              <a:gd name="connsiteY568" fmla="*/ 66596 h 506956"/>
              <a:gd name="connsiteX569" fmla="*/ 94156 w 506956"/>
              <a:gd name="connsiteY569" fmla="*/ 76443 h 506956"/>
              <a:gd name="connsiteX570" fmla="*/ 89994 w 506956"/>
              <a:gd name="connsiteY570" fmla="*/ 76443 h 506956"/>
              <a:gd name="connsiteX571" fmla="*/ 85778 w 506956"/>
              <a:gd name="connsiteY571" fmla="*/ 69751 h 506956"/>
              <a:gd name="connsiteX572" fmla="*/ 111578 w 506956"/>
              <a:gd name="connsiteY572" fmla="*/ 69751 h 506956"/>
              <a:gd name="connsiteX573" fmla="*/ 107362 w 506956"/>
              <a:gd name="connsiteY573" fmla="*/ 76443 h 506956"/>
              <a:gd name="connsiteX574" fmla="*/ 103200 w 506956"/>
              <a:gd name="connsiteY574" fmla="*/ 76443 h 506956"/>
              <a:gd name="connsiteX575" fmla="*/ 109511 w 506956"/>
              <a:gd name="connsiteY575" fmla="*/ 66596 h 506956"/>
              <a:gd name="connsiteX576" fmla="*/ 103608 w 506956"/>
              <a:gd name="connsiteY576" fmla="*/ 57402 h 506956"/>
              <a:gd name="connsiteX577" fmla="*/ 107770 w 506956"/>
              <a:gd name="connsiteY577" fmla="*/ 57402 h 506956"/>
              <a:gd name="connsiteX578" fmla="*/ 111578 w 506956"/>
              <a:gd name="connsiteY578" fmla="*/ 63386 h 506956"/>
              <a:gd name="connsiteX579" fmla="*/ 115386 w 506956"/>
              <a:gd name="connsiteY579" fmla="*/ 57402 h 506956"/>
              <a:gd name="connsiteX580" fmla="*/ 119548 w 506956"/>
              <a:gd name="connsiteY580" fmla="*/ 57402 h 506956"/>
              <a:gd name="connsiteX581" fmla="*/ 113645 w 506956"/>
              <a:gd name="connsiteY581" fmla="*/ 66596 h 506956"/>
              <a:gd name="connsiteX582" fmla="*/ 119956 w 506956"/>
              <a:gd name="connsiteY582" fmla="*/ 76443 h 506956"/>
              <a:gd name="connsiteX583" fmla="*/ 115794 w 506956"/>
              <a:gd name="connsiteY583" fmla="*/ 76443 h 506956"/>
              <a:gd name="connsiteX584" fmla="*/ 111578 w 506956"/>
              <a:gd name="connsiteY584" fmla="*/ 69751 h 506956"/>
              <a:gd name="connsiteX585" fmla="*/ 137378 w 506956"/>
              <a:gd name="connsiteY585" fmla="*/ 69751 h 506956"/>
              <a:gd name="connsiteX586" fmla="*/ 133162 w 506956"/>
              <a:gd name="connsiteY586" fmla="*/ 76443 h 506956"/>
              <a:gd name="connsiteX587" fmla="*/ 129000 w 506956"/>
              <a:gd name="connsiteY587" fmla="*/ 76443 h 506956"/>
              <a:gd name="connsiteX588" fmla="*/ 135311 w 506956"/>
              <a:gd name="connsiteY588" fmla="*/ 66596 h 506956"/>
              <a:gd name="connsiteX589" fmla="*/ 129408 w 506956"/>
              <a:gd name="connsiteY589" fmla="*/ 57402 h 506956"/>
              <a:gd name="connsiteX590" fmla="*/ 133570 w 506956"/>
              <a:gd name="connsiteY590" fmla="*/ 57402 h 506956"/>
              <a:gd name="connsiteX591" fmla="*/ 137378 w 506956"/>
              <a:gd name="connsiteY591" fmla="*/ 63386 h 506956"/>
              <a:gd name="connsiteX592" fmla="*/ 141186 w 506956"/>
              <a:gd name="connsiteY592" fmla="*/ 57402 h 506956"/>
              <a:gd name="connsiteX593" fmla="*/ 145348 w 506956"/>
              <a:gd name="connsiteY593" fmla="*/ 57402 h 506956"/>
              <a:gd name="connsiteX594" fmla="*/ 139445 w 506956"/>
              <a:gd name="connsiteY594" fmla="*/ 66596 h 506956"/>
              <a:gd name="connsiteX595" fmla="*/ 145756 w 506956"/>
              <a:gd name="connsiteY595" fmla="*/ 76443 h 506956"/>
              <a:gd name="connsiteX596" fmla="*/ 141594 w 506956"/>
              <a:gd name="connsiteY596" fmla="*/ 76443 h 506956"/>
              <a:gd name="connsiteX597" fmla="*/ 137378 w 506956"/>
              <a:gd name="connsiteY597" fmla="*/ 69751 h 506956"/>
              <a:gd name="connsiteX598" fmla="*/ 163178 w 506956"/>
              <a:gd name="connsiteY598" fmla="*/ 69751 h 506956"/>
              <a:gd name="connsiteX599" fmla="*/ 158962 w 506956"/>
              <a:gd name="connsiteY599" fmla="*/ 76443 h 506956"/>
              <a:gd name="connsiteX600" fmla="*/ 154800 w 506956"/>
              <a:gd name="connsiteY600" fmla="*/ 76443 h 506956"/>
              <a:gd name="connsiteX601" fmla="*/ 161111 w 506956"/>
              <a:gd name="connsiteY601" fmla="*/ 66596 h 506956"/>
              <a:gd name="connsiteX602" fmla="*/ 155208 w 506956"/>
              <a:gd name="connsiteY602" fmla="*/ 57402 h 506956"/>
              <a:gd name="connsiteX603" fmla="*/ 159370 w 506956"/>
              <a:gd name="connsiteY603" fmla="*/ 57402 h 506956"/>
              <a:gd name="connsiteX604" fmla="*/ 163178 w 506956"/>
              <a:gd name="connsiteY604" fmla="*/ 63386 h 506956"/>
              <a:gd name="connsiteX605" fmla="*/ 166986 w 506956"/>
              <a:gd name="connsiteY605" fmla="*/ 57402 h 506956"/>
              <a:gd name="connsiteX606" fmla="*/ 171148 w 506956"/>
              <a:gd name="connsiteY606" fmla="*/ 57402 h 506956"/>
              <a:gd name="connsiteX607" fmla="*/ 165245 w 506956"/>
              <a:gd name="connsiteY607" fmla="*/ 66596 h 506956"/>
              <a:gd name="connsiteX608" fmla="*/ 171556 w 506956"/>
              <a:gd name="connsiteY608" fmla="*/ 76443 h 506956"/>
              <a:gd name="connsiteX609" fmla="*/ 167394 w 506956"/>
              <a:gd name="connsiteY609" fmla="*/ 76443 h 506956"/>
              <a:gd name="connsiteX610" fmla="*/ 163178 w 506956"/>
              <a:gd name="connsiteY610" fmla="*/ 69751 h 506956"/>
              <a:gd name="connsiteX611" fmla="*/ 188978 w 506956"/>
              <a:gd name="connsiteY611" fmla="*/ 69751 h 506956"/>
              <a:gd name="connsiteX612" fmla="*/ 184762 w 506956"/>
              <a:gd name="connsiteY612" fmla="*/ 76443 h 506956"/>
              <a:gd name="connsiteX613" fmla="*/ 180601 w 506956"/>
              <a:gd name="connsiteY613" fmla="*/ 76443 h 506956"/>
              <a:gd name="connsiteX614" fmla="*/ 186911 w 506956"/>
              <a:gd name="connsiteY614" fmla="*/ 66596 h 506956"/>
              <a:gd name="connsiteX615" fmla="*/ 181009 w 506956"/>
              <a:gd name="connsiteY615" fmla="*/ 57402 h 506956"/>
              <a:gd name="connsiteX616" fmla="*/ 185170 w 506956"/>
              <a:gd name="connsiteY616" fmla="*/ 57402 h 506956"/>
              <a:gd name="connsiteX617" fmla="*/ 188978 w 506956"/>
              <a:gd name="connsiteY617" fmla="*/ 63386 h 506956"/>
              <a:gd name="connsiteX618" fmla="*/ 192786 w 506956"/>
              <a:gd name="connsiteY618" fmla="*/ 57402 h 506956"/>
              <a:gd name="connsiteX619" fmla="*/ 196948 w 506956"/>
              <a:gd name="connsiteY619" fmla="*/ 57402 h 506956"/>
              <a:gd name="connsiteX620" fmla="*/ 191045 w 506956"/>
              <a:gd name="connsiteY620" fmla="*/ 66596 h 506956"/>
              <a:gd name="connsiteX621" fmla="*/ 197356 w 506956"/>
              <a:gd name="connsiteY621" fmla="*/ 76443 h 506956"/>
              <a:gd name="connsiteX622" fmla="*/ 193194 w 506956"/>
              <a:gd name="connsiteY622" fmla="*/ 76443 h 506956"/>
              <a:gd name="connsiteX623" fmla="*/ 188978 w 506956"/>
              <a:gd name="connsiteY623" fmla="*/ 69751 h 506956"/>
              <a:gd name="connsiteX624" fmla="*/ 214778 w 506956"/>
              <a:gd name="connsiteY624" fmla="*/ 69751 h 506956"/>
              <a:gd name="connsiteX625" fmla="*/ 210562 w 506956"/>
              <a:gd name="connsiteY625" fmla="*/ 76443 h 506956"/>
              <a:gd name="connsiteX626" fmla="*/ 206401 w 506956"/>
              <a:gd name="connsiteY626" fmla="*/ 76443 h 506956"/>
              <a:gd name="connsiteX627" fmla="*/ 212711 w 506956"/>
              <a:gd name="connsiteY627" fmla="*/ 66596 h 506956"/>
              <a:gd name="connsiteX628" fmla="*/ 206809 w 506956"/>
              <a:gd name="connsiteY628" fmla="*/ 57402 h 506956"/>
              <a:gd name="connsiteX629" fmla="*/ 210970 w 506956"/>
              <a:gd name="connsiteY629" fmla="*/ 57402 h 506956"/>
              <a:gd name="connsiteX630" fmla="*/ 214778 w 506956"/>
              <a:gd name="connsiteY630" fmla="*/ 63386 h 506956"/>
              <a:gd name="connsiteX631" fmla="*/ 218586 w 506956"/>
              <a:gd name="connsiteY631" fmla="*/ 57402 h 506956"/>
              <a:gd name="connsiteX632" fmla="*/ 222748 w 506956"/>
              <a:gd name="connsiteY632" fmla="*/ 57402 h 506956"/>
              <a:gd name="connsiteX633" fmla="*/ 216846 w 506956"/>
              <a:gd name="connsiteY633" fmla="*/ 66596 h 506956"/>
              <a:gd name="connsiteX634" fmla="*/ 223156 w 506956"/>
              <a:gd name="connsiteY634" fmla="*/ 76443 h 506956"/>
              <a:gd name="connsiteX635" fmla="*/ 218994 w 506956"/>
              <a:gd name="connsiteY635" fmla="*/ 76443 h 506956"/>
              <a:gd name="connsiteX636" fmla="*/ 214778 w 506956"/>
              <a:gd name="connsiteY636" fmla="*/ 69751 h 506956"/>
              <a:gd name="connsiteX637" fmla="*/ 240578 w 506956"/>
              <a:gd name="connsiteY637" fmla="*/ 69751 h 506956"/>
              <a:gd name="connsiteX638" fmla="*/ 236362 w 506956"/>
              <a:gd name="connsiteY638" fmla="*/ 76443 h 506956"/>
              <a:gd name="connsiteX639" fmla="*/ 232201 w 506956"/>
              <a:gd name="connsiteY639" fmla="*/ 76443 h 506956"/>
              <a:gd name="connsiteX640" fmla="*/ 238511 w 506956"/>
              <a:gd name="connsiteY640" fmla="*/ 66596 h 506956"/>
              <a:gd name="connsiteX641" fmla="*/ 232609 w 506956"/>
              <a:gd name="connsiteY641" fmla="*/ 57402 h 506956"/>
              <a:gd name="connsiteX642" fmla="*/ 236770 w 506956"/>
              <a:gd name="connsiteY642" fmla="*/ 57402 h 506956"/>
              <a:gd name="connsiteX643" fmla="*/ 240578 w 506956"/>
              <a:gd name="connsiteY643" fmla="*/ 63386 h 506956"/>
              <a:gd name="connsiteX644" fmla="*/ 244386 w 506956"/>
              <a:gd name="connsiteY644" fmla="*/ 57402 h 506956"/>
              <a:gd name="connsiteX645" fmla="*/ 248548 w 506956"/>
              <a:gd name="connsiteY645" fmla="*/ 57402 h 506956"/>
              <a:gd name="connsiteX646" fmla="*/ 242646 w 506956"/>
              <a:gd name="connsiteY646" fmla="*/ 66596 h 506956"/>
              <a:gd name="connsiteX647" fmla="*/ 248956 w 506956"/>
              <a:gd name="connsiteY647" fmla="*/ 76443 h 506956"/>
              <a:gd name="connsiteX648" fmla="*/ 244794 w 506956"/>
              <a:gd name="connsiteY648" fmla="*/ 76443 h 506956"/>
              <a:gd name="connsiteX649" fmla="*/ 240578 w 506956"/>
              <a:gd name="connsiteY649" fmla="*/ 69751 h 506956"/>
              <a:gd name="connsiteX650" fmla="*/ 266378 w 506956"/>
              <a:gd name="connsiteY650" fmla="*/ 69751 h 506956"/>
              <a:gd name="connsiteX651" fmla="*/ 262162 w 506956"/>
              <a:gd name="connsiteY651" fmla="*/ 76443 h 506956"/>
              <a:gd name="connsiteX652" fmla="*/ 258001 w 506956"/>
              <a:gd name="connsiteY652" fmla="*/ 76443 h 506956"/>
              <a:gd name="connsiteX653" fmla="*/ 264311 w 506956"/>
              <a:gd name="connsiteY653" fmla="*/ 66596 h 506956"/>
              <a:gd name="connsiteX654" fmla="*/ 258409 w 506956"/>
              <a:gd name="connsiteY654" fmla="*/ 57402 h 506956"/>
              <a:gd name="connsiteX655" fmla="*/ 262570 w 506956"/>
              <a:gd name="connsiteY655" fmla="*/ 57402 h 506956"/>
              <a:gd name="connsiteX656" fmla="*/ 266378 w 506956"/>
              <a:gd name="connsiteY656" fmla="*/ 63386 h 506956"/>
              <a:gd name="connsiteX657" fmla="*/ 270187 w 506956"/>
              <a:gd name="connsiteY657" fmla="*/ 57402 h 506956"/>
              <a:gd name="connsiteX658" fmla="*/ 274348 w 506956"/>
              <a:gd name="connsiteY658" fmla="*/ 57402 h 506956"/>
              <a:gd name="connsiteX659" fmla="*/ 268446 w 506956"/>
              <a:gd name="connsiteY659" fmla="*/ 66596 h 506956"/>
              <a:gd name="connsiteX660" fmla="*/ 274756 w 506956"/>
              <a:gd name="connsiteY660" fmla="*/ 76443 h 506956"/>
              <a:gd name="connsiteX661" fmla="*/ 270595 w 506956"/>
              <a:gd name="connsiteY661" fmla="*/ 76443 h 506956"/>
              <a:gd name="connsiteX662" fmla="*/ 266378 w 506956"/>
              <a:gd name="connsiteY662" fmla="*/ 69751 h 506956"/>
              <a:gd name="connsiteX663" fmla="*/ 292179 w 506956"/>
              <a:gd name="connsiteY663" fmla="*/ 69751 h 506956"/>
              <a:gd name="connsiteX664" fmla="*/ 287962 w 506956"/>
              <a:gd name="connsiteY664" fmla="*/ 76443 h 506956"/>
              <a:gd name="connsiteX665" fmla="*/ 283801 w 506956"/>
              <a:gd name="connsiteY665" fmla="*/ 76443 h 506956"/>
              <a:gd name="connsiteX666" fmla="*/ 290111 w 506956"/>
              <a:gd name="connsiteY666" fmla="*/ 66596 h 506956"/>
              <a:gd name="connsiteX667" fmla="*/ 284209 w 506956"/>
              <a:gd name="connsiteY667" fmla="*/ 57402 h 506956"/>
              <a:gd name="connsiteX668" fmla="*/ 288370 w 506956"/>
              <a:gd name="connsiteY668" fmla="*/ 57402 h 506956"/>
              <a:gd name="connsiteX669" fmla="*/ 292179 w 506956"/>
              <a:gd name="connsiteY669" fmla="*/ 63386 h 506956"/>
              <a:gd name="connsiteX670" fmla="*/ 295987 w 506956"/>
              <a:gd name="connsiteY670" fmla="*/ 57402 h 506956"/>
              <a:gd name="connsiteX671" fmla="*/ 300148 w 506956"/>
              <a:gd name="connsiteY671" fmla="*/ 57402 h 506956"/>
              <a:gd name="connsiteX672" fmla="*/ 294246 w 506956"/>
              <a:gd name="connsiteY672" fmla="*/ 66596 h 506956"/>
              <a:gd name="connsiteX673" fmla="*/ 300556 w 506956"/>
              <a:gd name="connsiteY673" fmla="*/ 76443 h 506956"/>
              <a:gd name="connsiteX674" fmla="*/ 296395 w 506956"/>
              <a:gd name="connsiteY674" fmla="*/ 76443 h 506956"/>
              <a:gd name="connsiteX675" fmla="*/ 292179 w 506956"/>
              <a:gd name="connsiteY675" fmla="*/ 69751 h 506956"/>
              <a:gd name="connsiteX676" fmla="*/ 317979 w 506956"/>
              <a:gd name="connsiteY676" fmla="*/ 69751 h 506956"/>
              <a:gd name="connsiteX677" fmla="*/ 313762 w 506956"/>
              <a:gd name="connsiteY677" fmla="*/ 76443 h 506956"/>
              <a:gd name="connsiteX678" fmla="*/ 309601 w 506956"/>
              <a:gd name="connsiteY678" fmla="*/ 76443 h 506956"/>
              <a:gd name="connsiteX679" fmla="*/ 315911 w 506956"/>
              <a:gd name="connsiteY679" fmla="*/ 66596 h 506956"/>
              <a:gd name="connsiteX680" fmla="*/ 310009 w 506956"/>
              <a:gd name="connsiteY680" fmla="*/ 57402 h 506956"/>
              <a:gd name="connsiteX681" fmla="*/ 314170 w 506956"/>
              <a:gd name="connsiteY681" fmla="*/ 57402 h 506956"/>
              <a:gd name="connsiteX682" fmla="*/ 317979 w 506956"/>
              <a:gd name="connsiteY682" fmla="*/ 63386 h 506956"/>
              <a:gd name="connsiteX683" fmla="*/ 321787 w 506956"/>
              <a:gd name="connsiteY683" fmla="*/ 57402 h 506956"/>
              <a:gd name="connsiteX684" fmla="*/ 325948 w 506956"/>
              <a:gd name="connsiteY684" fmla="*/ 57402 h 506956"/>
              <a:gd name="connsiteX685" fmla="*/ 320046 w 506956"/>
              <a:gd name="connsiteY685" fmla="*/ 66596 h 506956"/>
              <a:gd name="connsiteX686" fmla="*/ 326356 w 506956"/>
              <a:gd name="connsiteY686" fmla="*/ 76443 h 506956"/>
              <a:gd name="connsiteX687" fmla="*/ 322195 w 506956"/>
              <a:gd name="connsiteY687" fmla="*/ 76443 h 506956"/>
              <a:gd name="connsiteX688" fmla="*/ 317979 w 506956"/>
              <a:gd name="connsiteY688" fmla="*/ 69751 h 506956"/>
              <a:gd name="connsiteX689" fmla="*/ 343779 w 506956"/>
              <a:gd name="connsiteY689" fmla="*/ 69751 h 506956"/>
              <a:gd name="connsiteX690" fmla="*/ 339563 w 506956"/>
              <a:gd name="connsiteY690" fmla="*/ 76443 h 506956"/>
              <a:gd name="connsiteX691" fmla="*/ 335401 w 506956"/>
              <a:gd name="connsiteY691" fmla="*/ 76443 h 506956"/>
              <a:gd name="connsiteX692" fmla="*/ 341711 w 506956"/>
              <a:gd name="connsiteY692" fmla="*/ 66596 h 506956"/>
              <a:gd name="connsiteX693" fmla="*/ 335809 w 506956"/>
              <a:gd name="connsiteY693" fmla="*/ 57402 h 506956"/>
              <a:gd name="connsiteX694" fmla="*/ 339971 w 506956"/>
              <a:gd name="connsiteY694" fmla="*/ 57402 h 506956"/>
              <a:gd name="connsiteX695" fmla="*/ 343779 w 506956"/>
              <a:gd name="connsiteY695" fmla="*/ 63386 h 506956"/>
              <a:gd name="connsiteX696" fmla="*/ 347587 w 506956"/>
              <a:gd name="connsiteY696" fmla="*/ 57402 h 506956"/>
              <a:gd name="connsiteX697" fmla="*/ 351748 w 506956"/>
              <a:gd name="connsiteY697" fmla="*/ 57402 h 506956"/>
              <a:gd name="connsiteX698" fmla="*/ 345846 w 506956"/>
              <a:gd name="connsiteY698" fmla="*/ 66596 h 506956"/>
              <a:gd name="connsiteX699" fmla="*/ 352156 w 506956"/>
              <a:gd name="connsiteY699" fmla="*/ 76443 h 506956"/>
              <a:gd name="connsiteX700" fmla="*/ 347995 w 506956"/>
              <a:gd name="connsiteY700" fmla="*/ 76443 h 506956"/>
              <a:gd name="connsiteX701" fmla="*/ 343779 w 506956"/>
              <a:gd name="connsiteY701" fmla="*/ 69751 h 506956"/>
              <a:gd name="connsiteX702" fmla="*/ 369579 w 506956"/>
              <a:gd name="connsiteY702" fmla="*/ 69751 h 506956"/>
              <a:gd name="connsiteX703" fmla="*/ 365363 w 506956"/>
              <a:gd name="connsiteY703" fmla="*/ 76443 h 506956"/>
              <a:gd name="connsiteX704" fmla="*/ 361201 w 506956"/>
              <a:gd name="connsiteY704" fmla="*/ 76443 h 506956"/>
              <a:gd name="connsiteX705" fmla="*/ 367511 w 506956"/>
              <a:gd name="connsiteY705" fmla="*/ 66596 h 506956"/>
              <a:gd name="connsiteX706" fmla="*/ 361609 w 506956"/>
              <a:gd name="connsiteY706" fmla="*/ 57402 h 506956"/>
              <a:gd name="connsiteX707" fmla="*/ 365771 w 506956"/>
              <a:gd name="connsiteY707" fmla="*/ 57402 h 506956"/>
              <a:gd name="connsiteX708" fmla="*/ 369579 w 506956"/>
              <a:gd name="connsiteY708" fmla="*/ 63386 h 506956"/>
              <a:gd name="connsiteX709" fmla="*/ 373387 w 506956"/>
              <a:gd name="connsiteY709" fmla="*/ 57402 h 506956"/>
              <a:gd name="connsiteX710" fmla="*/ 377548 w 506956"/>
              <a:gd name="connsiteY710" fmla="*/ 57402 h 506956"/>
              <a:gd name="connsiteX711" fmla="*/ 371646 w 506956"/>
              <a:gd name="connsiteY711" fmla="*/ 66596 h 506956"/>
              <a:gd name="connsiteX712" fmla="*/ 377956 w 506956"/>
              <a:gd name="connsiteY712" fmla="*/ 76443 h 506956"/>
              <a:gd name="connsiteX713" fmla="*/ 373795 w 506956"/>
              <a:gd name="connsiteY713" fmla="*/ 76443 h 506956"/>
              <a:gd name="connsiteX714" fmla="*/ 369579 w 506956"/>
              <a:gd name="connsiteY714" fmla="*/ 69751 h 506956"/>
              <a:gd name="connsiteX715" fmla="*/ 395379 w 506956"/>
              <a:gd name="connsiteY715" fmla="*/ 69751 h 506956"/>
              <a:gd name="connsiteX716" fmla="*/ 391163 w 506956"/>
              <a:gd name="connsiteY716" fmla="*/ 76443 h 506956"/>
              <a:gd name="connsiteX717" fmla="*/ 387001 w 506956"/>
              <a:gd name="connsiteY717" fmla="*/ 76443 h 506956"/>
              <a:gd name="connsiteX718" fmla="*/ 393312 w 506956"/>
              <a:gd name="connsiteY718" fmla="*/ 66596 h 506956"/>
              <a:gd name="connsiteX719" fmla="*/ 387409 w 506956"/>
              <a:gd name="connsiteY719" fmla="*/ 57402 h 506956"/>
              <a:gd name="connsiteX720" fmla="*/ 391571 w 506956"/>
              <a:gd name="connsiteY720" fmla="*/ 57402 h 506956"/>
              <a:gd name="connsiteX721" fmla="*/ 395379 w 506956"/>
              <a:gd name="connsiteY721" fmla="*/ 63386 h 506956"/>
              <a:gd name="connsiteX722" fmla="*/ 399187 w 506956"/>
              <a:gd name="connsiteY722" fmla="*/ 57402 h 506956"/>
              <a:gd name="connsiteX723" fmla="*/ 403348 w 506956"/>
              <a:gd name="connsiteY723" fmla="*/ 57402 h 506956"/>
              <a:gd name="connsiteX724" fmla="*/ 397446 w 506956"/>
              <a:gd name="connsiteY724" fmla="*/ 66596 h 506956"/>
              <a:gd name="connsiteX725" fmla="*/ 403756 w 506956"/>
              <a:gd name="connsiteY725" fmla="*/ 76443 h 506956"/>
              <a:gd name="connsiteX726" fmla="*/ 399595 w 506956"/>
              <a:gd name="connsiteY726" fmla="*/ 76443 h 506956"/>
              <a:gd name="connsiteX727" fmla="*/ 395379 w 506956"/>
              <a:gd name="connsiteY727" fmla="*/ 69751 h 506956"/>
              <a:gd name="connsiteX728" fmla="*/ 421179 w 506956"/>
              <a:gd name="connsiteY728" fmla="*/ 69751 h 506956"/>
              <a:gd name="connsiteX729" fmla="*/ 416963 w 506956"/>
              <a:gd name="connsiteY729" fmla="*/ 76443 h 506956"/>
              <a:gd name="connsiteX730" fmla="*/ 412801 w 506956"/>
              <a:gd name="connsiteY730" fmla="*/ 76443 h 506956"/>
              <a:gd name="connsiteX731" fmla="*/ 419112 w 506956"/>
              <a:gd name="connsiteY731" fmla="*/ 66596 h 506956"/>
              <a:gd name="connsiteX732" fmla="*/ 413209 w 506956"/>
              <a:gd name="connsiteY732" fmla="*/ 57402 h 506956"/>
              <a:gd name="connsiteX733" fmla="*/ 417371 w 506956"/>
              <a:gd name="connsiteY733" fmla="*/ 57402 h 506956"/>
              <a:gd name="connsiteX734" fmla="*/ 421179 w 506956"/>
              <a:gd name="connsiteY734" fmla="*/ 63386 h 506956"/>
              <a:gd name="connsiteX735" fmla="*/ 424987 w 506956"/>
              <a:gd name="connsiteY735" fmla="*/ 57402 h 506956"/>
              <a:gd name="connsiteX736" fmla="*/ 429149 w 506956"/>
              <a:gd name="connsiteY736" fmla="*/ 57402 h 506956"/>
              <a:gd name="connsiteX737" fmla="*/ 423246 w 506956"/>
              <a:gd name="connsiteY737" fmla="*/ 66596 h 506956"/>
              <a:gd name="connsiteX738" fmla="*/ 429557 w 506956"/>
              <a:gd name="connsiteY738" fmla="*/ 76443 h 506956"/>
              <a:gd name="connsiteX739" fmla="*/ 425395 w 506956"/>
              <a:gd name="connsiteY739" fmla="*/ 76443 h 506956"/>
              <a:gd name="connsiteX740" fmla="*/ 421179 w 506956"/>
              <a:gd name="connsiteY740" fmla="*/ 69751 h 506956"/>
              <a:gd name="connsiteX741" fmla="*/ 446979 w 506956"/>
              <a:gd name="connsiteY741" fmla="*/ 69751 h 506956"/>
              <a:gd name="connsiteX742" fmla="*/ 442763 w 506956"/>
              <a:gd name="connsiteY742" fmla="*/ 76443 h 506956"/>
              <a:gd name="connsiteX743" fmla="*/ 438601 w 506956"/>
              <a:gd name="connsiteY743" fmla="*/ 76443 h 506956"/>
              <a:gd name="connsiteX744" fmla="*/ 444912 w 506956"/>
              <a:gd name="connsiteY744" fmla="*/ 66596 h 506956"/>
              <a:gd name="connsiteX745" fmla="*/ 439009 w 506956"/>
              <a:gd name="connsiteY745" fmla="*/ 57402 h 506956"/>
              <a:gd name="connsiteX746" fmla="*/ 443171 w 506956"/>
              <a:gd name="connsiteY746" fmla="*/ 57402 h 506956"/>
              <a:gd name="connsiteX747" fmla="*/ 446979 w 506956"/>
              <a:gd name="connsiteY747" fmla="*/ 63386 h 506956"/>
              <a:gd name="connsiteX748" fmla="*/ 450787 w 506956"/>
              <a:gd name="connsiteY748" fmla="*/ 57402 h 506956"/>
              <a:gd name="connsiteX749" fmla="*/ 454949 w 506956"/>
              <a:gd name="connsiteY749" fmla="*/ 57402 h 506956"/>
              <a:gd name="connsiteX750" fmla="*/ 449046 w 506956"/>
              <a:gd name="connsiteY750" fmla="*/ 66596 h 506956"/>
              <a:gd name="connsiteX751" fmla="*/ 455357 w 506956"/>
              <a:gd name="connsiteY751" fmla="*/ 76443 h 506956"/>
              <a:gd name="connsiteX752" fmla="*/ 451195 w 506956"/>
              <a:gd name="connsiteY752" fmla="*/ 76443 h 506956"/>
              <a:gd name="connsiteX753" fmla="*/ 446979 w 506956"/>
              <a:gd name="connsiteY753" fmla="*/ 69751 h 506956"/>
              <a:gd name="connsiteX754" fmla="*/ 472779 w 506956"/>
              <a:gd name="connsiteY754" fmla="*/ 69751 h 506956"/>
              <a:gd name="connsiteX755" fmla="*/ 468563 w 506956"/>
              <a:gd name="connsiteY755" fmla="*/ 76443 h 506956"/>
              <a:gd name="connsiteX756" fmla="*/ 464401 w 506956"/>
              <a:gd name="connsiteY756" fmla="*/ 76443 h 506956"/>
              <a:gd name="connsiteX757" fmla="*/ 470712 w 506956"/>
              <a:gd name="connsiteY757" fmla="*/ 66596 h 506956"/>
              <a:gd name="connsiteX758" fmla="*/ 464809 w 506956"/>
              <a:gd name="connsiteY758" fmla="*/ 57402 h 506956"/>
              <a:gd name="connsiteX759" fmla="*/ 468971 w 506956"/>
              <a:gd name="connsiteY759" fmla="*/ 57402 h 506956"/>
              <a:gd name="connsiteX760" fmla="*/ 472779 w 506956"/>
              <a:gd name="connsiteY760" fmla="*/ 63386 h 506956"/>
              <a:gd name="connsiteX761" fmla="*/ 476587 w 506956"/>
              <a:gd name="connsiteY761" fmla="*/ 57402 h 506956"/>
              <a:gd name="connsiteX762" fmla="*/ 480749 w 506956"/>
              <a:gd name="connsiteY762" fmla="*/ 57402 h 506956"/>
              <a:gd name="connsiteX763" fmla="*/ 474846 w 506956"/>
              <a:gd name="connsiteY763" fmla="*/ 66596 h 506956"/>
              <a:gd name="connsiteX764" fmla="*/ 481157 w 506956"/>
              <a:gd name="connsiteY764" fmla="*/ 76443 h 506956"/>
              <a:gd name="connsiteX765" fmla="*/ 476995 w 506956"/>
              <a:gd name="connsiteY765" fmla="*/ 76443 h 506956"/>
              <a:gd name="connsiteX766" fmla="*/ 472779 w 506956"/>
              <a:gd name="connsiteY766" fmla="*/ 69751 h 506956"/>
              <a:gd name="connsiteX767" fmla="*/ 498579 w 506956"/>
              <a:gd name="connsiteY767" fmla="*/ 69751 h 506956"/>
              <a:gd name="connsiteX768" fmla="*/ 494363 w 506956"/>
              <a:gd name="connsiteY768" fmla="*/ 76443 h 506956"/>
              <a:gd name="connsiteX769" fmla="*/ 490201 w 506956"/>
              <a:gd name="connsiteY769" fmla="*/ 76443 h 506956"/>
              <a:gd name="connsiteX770" fmla="*/ 496512 w 506956"/>
              <a:gd name="connsiteY770" fmla="*/ 66596 h 506956"/>
              <a:gd name="connsiteX771" fmla="*/ 490609 w 506956"/>
              <a:gd name="connsiteY771" fmla="*/ 57402 h 506956"/>
              <a:gd name="connsiteX772" fmla="*/ 494771 w 506956"/>
              <a:gd name="connsiteY772" fmla="*/ 57402 h 506956"/>
              <a:gd name="connsiteX773" fmla="*/ 498579 w 506956"/>
              <a:gd name="connsiteY773" fmla="*/ 63386 h 506956"/>
              <a:gd name="connsiteX774" fmla="*/ 502387 w 506956"/>
              <a:gd name="connsiteY774" fmla="*/ 57402 h 506956"/>
              <a:gd name="connsiteX775" fmla="*/ 506549 w 506956"/>
              <a:gd name="connsiteY775" fmla="*/ 57402 h 506956"/>
              <a:gd name="connsiteX776" fmla="*/ 500646 w 506956"/>
              <a:gd name="connsiteY776" fmla="*/ 66596 h 506956"/>
              <a:gd name="connsiteX777" fmla="*/ 506957 w 506956"/>
              <a:gd name="connsiteY777" fmla="*/ 76443 h 506956"/>
              <a:gd name="connsiteX778" fmla="*/ 502795 w 506956"/>
              <a:gd name="connsiteY778" fmla="*/ 76443 h 506956"/>
              <a:gd name="connsiteX779" fmla="*/ 498579 w 506956"/>
              <a:gd name="connsiteY779" fmla="*/ 69751 h 506956"/>
              <a:gd name="connsiteX780" fmla="*/ 8378 w 506956"/>
              <a:gd name="connsiteY780" fmla="*/ 98452 h 506956"/>
              <a:gd name="connsiteX781" fmla="*/ 4162 w 506956"/>
              <a:gd name="connsiteY781" fmla="*/ 105144 h 506956"/>
              <a:gd name="connsiteX782" fmla="*/ 0 w 506956"/>
              <a:gd name="connsiteY782" fmla="*/ 105144 h 506956"/>
              <a:gd name="connsiteX783" fmla="*/ 6310 w 506956"/>
              <a:gd name="connsiteY783" fmla="*/ 95297 h 506956"/>
              <a:gd name="connsiteX784" fmla="*/ 408 w 506956"/>
              <a:gd name="connsiteY784" fmla="*/ 86103 h 506956"/>
              <a:gd name="connsiteX785" fmla="*/ 4570 w 506956"/>
              <a:gd name="connsiteY785" fmla="*/ 86103 h 506956"/>
              <a:gd name="connsiteX786" fmla="*/ 8378 w 506956"/>
              <a:gd name="connsiteY786" fmla="*/ 92087 h 506956"/>
              <a:gd name="connsiteX787" fmla="*/ 12186 w 506956"/>
              <a:gd name="connsiteY787" fmla="*/ 86103 h 506956"/>
              <a:gd name="connsiteX788" fmla="*/ 16347 w 506956"/>
              <a:gd name="connsiteY788" fmla="*/ 86103 h 506956"/>
              <a:gd name="connsiteX789" fmla="*/ 10445 w 506956"/>
              <a:gd name="connsiteY789" fmla="*/ 95297 h 506956"/>
              <a:gd name="connsiteX790" fmla="*/ 16755 w 506956"/>
              <a:gd name="connsiteY790" fmla="*/ 105144 h 506956"/>
              <a:gd name="connsiteX791" fmla="*/ 12594 w 506956"/>
              <a:gd name="connsiteY791" fmla="*/ 105144 h 506956"/>
              <a:gd name="connsiteX792" fmla="*/ 8378 w 506956"/>
              <a:gd name="connsiteY792" fmla="*/ 98452 h 506956"/>
              <a:gd name="connsiteX793" fmla="*/ 34178 w 506956"/>
              <a:gd name="connsiteY793" fmla="*/ 98452 h 506956"/>
              <a:gd name="connsiteX794" fmla="*/ 29962 w 506956"/>
              <a:gd name="connsiteY794" fmla="*/ 105144 h 506956"/>
              <a:gd name="connsiteX795" fmla="*/ 25800 w 506956"/>
              <a:gd name="connsiteY795" fmla="*/ 105144 h 506956"/>
              <a:gd name="connsiteX796" fmla="*/ 32110 w 506956"/>
              <a:gd name="connsiteY796" fmla="*/ 95297 h 506956"/>
              <a:gd name="connsiteX797" fmla="*/ 26208 w 506956"/>
              <a:gd name="connsiteY797" fmla="*/ 86103 h 506956"/>
              <a:gd name="connsiteX798" fmla="*/ 30370 w 506956"/>
              <a:gd name="connsiteY798" fmla="*/ 86103 h 506956"/>
              <a:gd name="connsiteX799" fmla="*/ 34178 w 506956"/>
              <a:gd name="connsiteY799" fmla="*/ 92087 h 506956"/>
              <a:gd name="connsiteX800" fmla="*/ 37986 w 506956"/>
              <a:gd name="connsiteY800" fmla="*/ 86103 h 506956"/>
              <a:gd name="connsiteX801" fmla="*/ 42147 w 506956"/>
              <a:gd name="connsiteY801" fmla="*/ 86103 h 506956"/>
              <a:gd name="connsiteX802" fmla="*/ 36245 w 506956"/>
              <a:gd name="connsiteY802" fmla="*/ 95297 h 506956"/>
              <a:gd name="connsiteX803" fmla="*/ 42555 w 506956"/>
              <a:gd name="connsiteY803" fmla="*/ 105144 h 506956"/>
              <a:gd name="connsiteX804" fmla="*/ 38394 w 506956"/>
              <a:gd name="connsiteY804" fmla="*/ 105144 h 506956"/>
              <a:gd name="connsiteX805" fmla="*/ 34178 w 506956"/>
              <a:gd name="connsiteY805" fmla="*/ 98452 h 506956"/>
              <a:gd name="connsiteX806" fmla="*/ 59978 w 506956"/>
              <a:gd name="connsiteY806" fmla="*/ 98452 h 506956"/>
              <a:gd name="connsiteX807" fmla="*/ 55762 w 506956"/>
              <a:gd name="connsiteY807" fmla="*/ 105144 h 506956"/>
              <a:gd name="connsiteX808" fmla="*/ 51600 w 506956"/>
              <a:gd name="connsiteY808" fmla="*/ 105144 h 506956"/>
              <a:gd name="connsiteX809" fmla="*/ 57911 w 506956"/>
              <a:gd name="connsiteY809" fmla="*/ 95297 h 506956"/>
              <a:gd name="connsiteX810" fmla="*/ 52008 w 506956"/>
              <a:gd name="connsiteY810" fmla="*/ 86103 h 506956"/>
              <a:gd name="connsiteX811" fmla="*/ 56170 w 506956"/>
              <a:gd name="connsiteY811" fmla="*/ 86103 h 506956"/>
              <a:gd name="connsiteX812" fmla="*/ 59978 w 506956"/>
              <a:gd name="connsiteY812" fmla="*/ 92087 h 506956"/>
              <a:gd name="connsiteX813" fmla="*/ 63786 w 506956"/>
              <a:gd name="connsiteY813" fmla="*/ 86103 h 506956"/>
              <a:gd name="connsiteX814" fmla="*/ 67948 w 506956"/>
              <a:gd name="connsiteY814" fmla="*/ 86103 h 506956"/>
              <a:gd name="connsiteX815" fmla="*/ 62045 w 506956"/>
              <a:gd name="connsiteY815" fmla="*/ 95297 h 506956"/>
              <a:gd name="connsiteX816" fmla="*/ 68356 w 506956"/>
              <a:gd name="connsiteY816" fmla="*/ 105144 h 506956"/>
              <a:gd name="connsiteX817" fmla="*/ 64194 w 506956"/>
              <a:gd name="connsiteY817" fmla="*/ 105144 h 506956"/>
              <a:gd name="connsiteX818" fmla="*/ 59978 w 506956"/>
              <a:gd name="connsiteY818" fmla="*/ 98452 h 506956"/>
              <a:gd name="connsiteX819" fmla="*/ 85778 w 506956"/>
              <a:gd name="connsiteY819" fmla="*/ 98452 h 506956"/>
              <a:gd name="connsiteX820" fmla="*/ 81562 w 506956"/>
              <a:gd name="connsiteY820" fmla="*/ 105144 h 506956"/>
              <a:gd name="connsiteX821" fmla="*/ 77400 w 506956"/>
              <a:gd name="connsiteY821" fmla="*/ 105144 h 506956"/>
              <a:gd name="connsiteX822" fmla="*/ 83711 w 506956"/>
              <a:gd name="connsiteY822" fmla="*/ 95297 h 506956"/>
              <a:gd name="connsiteX823" fmla="*/ 77808 w 506956"/>
              <a:gd name="connsiteY823" fmla="*/ 86103 h 506956"/>
              <a:gd name="connsiteX824" fmla="*/ 81970 w 506956"/>
              <a:gd name="connsiteY824" fmla="*/ 86103 h 506956"/>
              <a:gd name="connsiteX825" fmla="*/ 85778 w 506956"/>
              <a:gd name="connsiteY825" fmla="*/ 92087 h 506956"/>
              <a:gd name="connsiteX826" fmla="*/ 89586 w 506956"/>
              <a:gd name="connsiteY826" fmla="*/ 86103 h 506956"/>
              <a:gd name="connsiteX827" fmla="*/ 93748 w 506956"/>
              <a:gd name="connsiteY827" fmla="*/ 86103 h 506956"/>
              <a:gd name="connsiteX828" fmla="*/ 87845 w 506956"/>
              <a:gd name="connsiteY828" fmla="*/ 95297 h 506956"/>
              <a:gd name="connsiteX829" fmla="*/ 94156 w 506956"/>
              <a:gd name="connsiteY829" fmla="*/ 105144 h 506956"/>
              <a:gd name="connsiteX830" fmla="*/ 89994 w 506956"/>
              <a:gd name="connsiteY830" fmla="*/ 105144 h 506956"/>
              <a:gd name="connsiteX831" fmla="*/ 85778 w 506956"/>
              <a:gd name="connsiteY831" fmla="*/ 98452 h 506956"/>
              <a:gd name="connsiteX832" fmla="*/ 111578 w 506956"/>
              <a:gd name="connsiteY832" fmla="*/ 98452 h 506956"/>
              <a:gd name="connsiteX833" fmla="*/ 107362 w 506956"/>
              <a:gd name="connsiteY833" fmla="*/ 105144 h 506956"/>
              <a:gd name="connsiteX834" fmla="*/ 103200 w 506956"/>
              <a:gd name="connsiteY834" fmla="*/ 105144 h 506956"/>
              <a:gd name="connsiteX835" fmla="*/ 109511 w 506956"/>
              <a:gd name="connsiteY835" fmla="*/ 95297 h 506956"/>
              <a:gd name="connsiteX836" fmla="*/ 103608 w 506956"/>
              <a:gd name="connsiteY836" fmla="*/ 86103 h 506956"/>
              <a:gd name="connsiteX837" fmla="*/ 107770 w 506956"/>
              <a:gd name="connsiteY837" fmla="*/ 86103 h 506956"/>
              <a:gd name="connsiteX838" fmla="*/ 111578 w 506956"/>
              <a:gd name="connsiteY838" fmla="*/ 92087 h 506956"/>
              <a:gd name="connsiteX839" fmla="*/ 115386 w 506956"/>
              <a:gd name="connsiteY839" fmla="*/ 86103 h 506956"/>
              <a:gd name="connsiteX840" fmla="*/ 119548 w 506956"/>
              <a:gd name="connsiteY840" fmla="*/ 86103 h 506956"/>
              <a:gd name="connsiteX841" fmla="*/ 113645 w 506956"/>
              <a:gd name="connsiteY841" fmla="*/ 95297 h 506956"/>
              <a:gd name="connsiteX842" fmla="*/ 119956 w 506956"/>
              <a:gd name="connsiteY842" fmla="*/ 105144 h 506956"/>
              <a:gd name="connsiteX843" fmla="*/ 115794 w 506956"/>
              <a:gd name="connsiteY843" fmla="*/ 105144 h 506956"/>
              <a:gd name="connsiteX844" fmla="*/ 111578 w 506956"/>
              <a:gd name="connsiteY844" fmla="*/ 98452 h 506956"/>
              <a:gd name="connsiteX845" fmla="*/ 137378 w 506956"/>
              <a:gd name="connsiteY845" fmla="*/ 98452 h 506956"/>
              <a:gd name="connsiteX846" fmla="*/ 133162 w 506956"/>
              <a:gd name="connsiteY846" fmla="*/ 105144 h 506956"/>
              <a:gd name="connsiteX847" fmla="*/ 129000 w 506956"/>
              <a:gd name="connsiteY847" fmla="*/ 105144 h 506956"/>
              <a:gd name="connsiteX848" fmla="*/ 135311 w 506956"/>
              <a:gd name="connsiteY848" fmla="*/ 95297 h 506956"/>
              <a:gd name="connsiteX849" fmla="*/ 129408 w 506956"/>
              <a:gd name="connsiteY849" fmla="*/ 86103 h 506956"/>
              <a:gd name="connsiteX850" fmla="*/ 133570 w 506956"/>
              <a:gd name="connsiteY850" fmla="*/ 86103 h 506956"/>
              <a:gd name="connsiteX851" fmla="*/ 137378 w 506956"/>
              <a:gd name="connsiteY851" fmla="*/ 92087 h 506956"/>
              <a:gd name="connsiteX852" fmla="*/ 141186 w 506956"/>
              <a:gd name="connsiteY852" fmla="*/ 86103 h 506956"/>
              <a:gd name="connsiteX853" fmla="*/ 145348 w 506956"/>
              <a:gd name="connsiteY853" fmla="*/ 86103 h 506956"/>
              <a:gd name="connsiteX854" fmla="*/ 139445 w 506956"/>
              <a:gd name="connsiteY854" fmla="*/ 95297 h 506956"/>
              <a:gd name="connsiteX855" fmla="*/ 145756 w 506956"/>
              <a:gd name="connsiteY855" fmla="*/ 105144 h 506956"/>
              <a:gd name="connsiteX856" fmla="*/ 141594 w 506956"/>
              <a:gd name="connsiteY856" fmla="*/ 105144 h 506956"/>
              <a:gd name="connsiteX857" fmla="*/ 137378 w 506956"/>
              <a:gd name="connsiteY857" fmla="*/ 98452 h 506956"/>
              <a:gd name="connsiteX858" fmla="*/ 163178 w 506956"/>
              <a:gd name="connsiteY858" fmla="*/ 98452 h 506956"/>
              <a:gd name="connsiteX859" fmla="*/ 158962 w 506956"/>
              <a:gd name="connsiteY859" fmla="*/ 105144 h 506956"/>
              <a:gd name="connsiteX860" fmla="*/ 154800 w 506956"/>
              <a:gd name="connsiteY860" fmla="*/ 105144 h 506956"/>
              <a:gd name="connsiteX861" fmla="*/ 161111 w 506956"/>
              <a:gd name="connsiteY861" fmla="*/ 95297 h 506956"/>
              <a:gd name="connsiteX862" fmla="*/ 155208 w 506956"/>
              <a:gd name="connsiteY862" fmla="*/ 86103 h 506956"/>
              <a:gd name="connsiteX863" fmla="*/ 159370 w 506956"/>
              <a:gd name="connsiteY863" fmla="*/ 86103 h 506956"/>
              <a:gd name="connsiteX864" fmla="*/ 163178 w 506956"/>
              <a:gd name="connsiteY864" fmla="*/ 92087 h 506956"/>
              <a:gd name="connsiteX865" fmla="*/ 166986 w 506956"/>
              <a:gd name="connsiteY865" fmla="*/ 86103 h 506956"/>
              <a:gd name="connsiteX866" fmla="*/ 171148 w 506956"/>
              <a:gd name="connsiteY866" fmla="*/ 86103 h 506956"/>
              <a:gd name="connsiteX867" fmla="*/ 165245 w 506956"/>
              <a:gd name="connsiteY867" fmla="*/ 95297 h 506956"/>
              <a:gd name="connsiteX868" fmla="*/ 171556 w 506956"/>
              <a:gd name="connsiteY868" fmla="*/ 105144 h 506956"/>
              <a:gd name="connsiteX869" fmla="*/ 167394 w 506956"/>
              <a:gd name="connsiteY869" fmla="*/ 105144 h 506956"/>
              <a:gd name="connsiteX870" fmla="*/ 163178 w 506956"/>
              <a:gd name="connsiteY870" fmla="*/ 98452 h 506956"/>
              <a:gd name="connsiteX871" fmla="*/ 188978 w 506956"/>
              <a:gd name="connsiteY871" fmla="*/ 98452 h 506956"/>
              <a:gd name="connsiteX872" fmla="*/ 184762 w 506956"/>
              <a:gd name="connsiteY872" fmla="*/ 105144 h 506956"/>
              <a:gd name="connsiteX873" fmla="*/ 180601 w 506956"/>
              <a:gd name="connsiteY873" fmla="*/ 105144 h 506956"/>
              <a:gd name="connsiteX874" fmla="*/ 186911 w 506956"/>
              <a:gd name="connsiteY874" fmla="*/ 95297 h 506956"/>
              <a:gd name="connsiteX875" fmla="*/ 181009 w 506956"/>
              <a:gd name="connsiteY875" fmla="*/ 86103 h 506956"/>
              <a:gd name="connsiteX876" fmla="*/ 185170 w 506956"/>
              <a:gd name="connsiteY876" fmla="*/ 86103 h 506956"/>
              <a:gd name="connsiteX877" fmla="*/ 188978 w 506956"/>
              <a:gd name="connsiteY877" fmla="*/ 92087 h 506956"/>
              <a:gd name="connsiteX878" fmla="*/ 192786 w 506956"/>
              <a:gd name="connsiteY878" fmla="*/ 86103 h 506956"/>
              <a:gd name="connsiteX879" fmla="*/ 196948 w 506956"/>
              <a:gd name="connsiteY879" fmla="*/ 86103 h 506956"/>
              <a:gd name="connsiteX880" fmla="*/ 191045 w 506956"/>
              <a:gd name="connsiteY880" fmla="*/ 95297 h 506956"/>
              <a:gd name="connsiteX881" fmla="*/ 197356 w 506956"/>
              <a:gd name="connsiteY881" fmla="*/ 105144 h 506956"/>
              <a:gd name="connsiteX882" fmla="*/ 193194 w 506956"/>
              <a:gd name="connsiteY882" fmla="*/ 105144 h 506956"/>
              <a:gd name="connsiteX883" fmla="*/ 188978 w 506956"/>
              <a:gd name="connsiteY883" fmla="*/ 98452 h 506956"/>
              <a:gd name="connsiteX884" fmla="*/ 214778 w 506956"/>
              <a:gd name="connsiteY884" fmla="*/ 98452 h 506956"/>
              <a:gd name="connsiteX885" fmla="*/ 210562 w 506956"/>
              <a:gd name="connsiteY885" fmla="*/ 105144 h 506956"/>
              <a:gd name="connsiteX886" fmla="*/ 206401 w 506956"/>
              <a:gd name="connsiteY886" fmla="*/ 105144 h 506956"/>
              <a:gd name="connsiteX887" fmla="*/ 212711 w 506956"/>
              <a:gd name="connsiteY887" fmla="*/ 95297 h 506956"/>
              <a:gd name="connsiteX888" fmla="*/ 206809 w 506956"/>
              <a:gd name="connsiteY888" fmla="*/ 86103 h 506956"/>
              <a:gd name="connsiteX889" fmla="*/ 210970 w 506956"/>
              <a:gd name="connsiteY889" fmla="*/ 86103 h 506956"/>
              <a:gd name="connsiteX890" fmla="*/ 214778 w 506956"/>
              <a:gd name="connsiteY890" fmla="*/ 92087 h 506956"/>
              <a:gd name="connsiteX891" fmla="*/ 218586 w 506956"/>
              <a:gd name="connsiteY891" fmla="*/ 86103 h 506956"/>
              <a:gd name="connsiteX892" fmla="*/ 222748 w 506956"/>
              <a:gd name="connsiteY892" fmla="*/ 86103 h 506956"/>
              <a:gd name="connsiteX893" fmla="*/ 216846 w 506956"/>
              <a:gd name="connsiteY893" fmla="*/ 95297 h 506956"/>
              <a:gd name="connsiteX894" fmla="*/ 223156 w 506956"/>
              <a:gd name="connsiteY894" fmla="*/ 105144 h 506956"/>
              <a:gd name="connsiteX895" fmla="*/ 218994 w 506956"/>
              <a:gd name="connsiteY895" fmla="*/ 105144 h 506956"/>
              <a:gd name="connsiteX896" fmla="*/ 214778 w 506956"/>
              <a:gd name="connsiteY896" fmla="*/ 98452 h 506956"/>
              <a:gd name="connsiteX897" fmla="*/ 240578 w 506956"/>
              <a:gd name="connsiteY897" fmla="*/ 98452 h 506956"/>
              <a:gd name="connsiteX898" fmla="*/ 236362 w 506956"/>
              <a:gd name="connsiteY898" fmla="*/ 105144 h 506956"/>
              <a:gd name="connsiteX899" fmla="*/ 232201 w 506956"/>
              <a:gd name="connsiteY899" fmla="*/ 105144 h 506956"/>
              <a:gd name="connsiteX900" fmla="*/ 238511 w 506956"/>
              <a:gd name="connsiteY900" fmla="*/ 95297 h 506956"/>
              <a:gd name="connsiteX901" fmla="*/ 232609 w 506956"/>
              <a:gd name="connsiteY901" fmla="*/ 86103 h 506956"/>
              <a:gd name="connsiteX902" fmla="*/ 236770 w 506956"/>
              <a:gd name="connsiteY902" fmla="*/ 86103 h 506956"/>
              <a:gd name="connsiteX903" fmla="*/ 240578 w 506956"/>
              <a:gd name="connsiteY903" fmla="*/ 92087 h 506956"/>
              <a:gd name="connsiteX904" fmla="*/ 244386 w 506956"/>
              <a:gd name="connsiteY904" fmla="*/ 86103 h 506956"/>
              <a:gd name="connsiteX905" fmla="*/ 248548 w 506956"/>
              <a:gd name="connsiteY905" fmla="*/ 86103 h 506956"/>
              <a:gd name="connsiteX906" fmla="*/ 242646 w 506956"/>
              <a:gd name="connsiteY906" fmla="*/ 95297 h 506956"/>
              <a:gd name="connsiteX907" fmla="*/ 248956 w 506956"/>
              <a:gd name="connsiteY907" fmla="*/ 105144 h 506956"/>
              <a:gd name="connsiteX908" fmla="*/ 244794 w 506956"/>
              <a:gd name="connsiteY908" fmla="*/ 105144 h 506956"/>
              <a:gd name="connsiteX909" fmla="*/ 240578 w 506956"/>
              <a:gd name="connsiteY909" fmla="*/ 98452 h 506956"/>
              <a:gd name="connsiteX910" fmla="*/ 266378 w 506956"/>
              <a:gd name="connsiteY910" fmla="*/ 98452 h 506956"/>
              <a:gd name="connsiteX911" fmla="*/ 262162 w 506956"/>
              <a:gd name="connsiteY911" fmla="*/ 105144 h 506956"/>
              <a:gd name="connsiteX912" fmla="*/ 258001 w 506956"/>
              <a:gd name="connsiteY912" fmla="*/ 105144 h 506956"/>
              <a:gd name="connsiteX913" fmla="*/ 264311 w 506956"/>
              <a:gd name="connsiteY913" fmla="*/ 95297 h 506956"/>
              <a:gd name="connsiteX914" fmla="*/ 258409 w 506956"/>
              <a:gd name="connsiteY914" fmla="*/ 86103 h 506956"/>
              <a:gd name="connsiteX915" fmla="*/ 262570 w 506956"/>
              <a:gd name="connsiteY915" fmla="*/ 86103 h 506956"/>
              <a:gd name="connsiteX916" fmla="*/ 266378 w 506956"/>
              <a:gd name="connsiteY916" fmla="*/ 92087 h 506956"/>
              <a:gd name="connsiteX917" fmla="*/ 270187 w 506956"/>
              <a:gd name="connsiteY917" fmla="*/ 86103 h 506956"/>
              <a:gd name="connsiteX918" fmla="*/ 274348 w 506956"/>
              <a:gd name="connsiteY918" fmla="*/ 86103 h 506956"/>
              <a:gd name="connsiteX919" fmla="*/ 268446 w 506956"/>
              <a:gd name="connsiteY919" fmla="*/ 95297 h 506956"/>
              <a:gd name="connsiteX920" fmla="*/ 274756 w 506956"/>
              <a:gd name="connsiteY920" fmla="*/ 105144 h 506956"/>
              <a:gd name="connsiteX921" fmla="*/ 270595 w 506956"/>
              <a:gd name="connsiteY921" fmla="*/ 105144 h 506956"/>
              <a:gd name="connsiteX922" fmla="*/ 266378 w 506956"/>
              <a:gd name="connsiteY922" fmla="*/ 98452 h 506956"/>
              <a:gd name="connsiteX923" fmla="*/ 292179 w 506956"/>
              <a:gd name="connsiteY923" fmla="*/ 98452 h 506956"/>
              <a:gd name="connsiteX924" fmla="*/ 287962 w 506956"/>
              <a:gd name="connsiteY924" fmla="*/ 105144 h 506956"/>
              <a:gd name="connsiteX925" fmla="*/ 283801 w 506956"/>
              <a:gd name="connsiteY925" fmla="*/ 105144 h 506956"/>
              <a:gd name="connsiteX926" fmla="*/ 290111 w 506956"/>
              <a:gd name="connsiteY926" fmla="*/ 95297 h 506956"/>
              <a:gd name="connsiteX927" fmla="*/ 284209 w 506956"/>
              <a:gd name="connsiteY927" fmla="*/ 86103 h 506956"/>
              <a:gd name="connsiteX928" fmla="*/ 288370 w 506956"/>
              <a:gd name="connsiteY928" fmla="*/ 86103 h 506956"/>
              <a:gd name="connsiteX929" fmla="*/ 292179 w 506956"/>
              <a:gd name="connsiteY929" fmla="*/ 92087 h 506956"/>
              <a:gd name="connsiteX930" fmla="*/ 295987 w 506956"/>
              <a:gd name="connsiteY930" fmla="*/ 86103 h 506956"/>
              <a:gd name="connsiteX931" fmla="*/ 300148 w 506956"/>
              <a:gd name="connsiteY931" fmla="*/ 86103 h 506956"/>
              <a:gd name="connsiteX932" fmla="*/ 294246 w 506956"/>
              <a:gd name="connsiteY932" fmla="*/ 95297 h 506956"/>
              <a:gd name="connsiteX933" fmla="*/ 300556 w 506956"/>
              <a:gd name="connsiteY933" fmla="*/ 105144 h 506956"/>
              <a:gd name="connsiteX934" fmla="*/ 296395 w 506956"/>
              <a:gd name="connsiteY934" fmla="*/ 105144 h 506956"/>
              <a:gd name="connsiteX935" fmla="*/ 292179 w 506956"/>
              <a:gd name="connsiteY935" fmla="*/ 98452 h 506956"/>
              <a:gd name="connsiteX936" fmla="*/ 317979 w 506956"/>
              <a:gd name="connsiteY936" fmla="*/ 98452 h 506956"/>
              <a:gd name="connsiteX937" fmla="*/ 313762 w 506956"/>
              <a:gd name="connsiteY937" fmla="*/ 105144 h 506956"/>
              <a:gd name="connsiteX938" fmla="*/ 309601 w 506956"/>
              <a:gd name="connsiteY938" fmla="*/ 105144 h 506956"/>
              <a:gd name="connsiteX939" fmla="*/ 315911 w 506956"/>
              <a:gd name="connsiteY939" fmla="*/ 95297 h 506956"/>
              <a:gd name="connsiteX940" fmla="*/ 310009 w 506956"/>
              <a:gd name="connsiteY940" fmla="*/ 86103 h 506956"/>
              <a:gd name="connsiteX941" fmla="*/ 314170 w 506956"/>
              <a:gd name="connsiteY941" fmla="*/ 86103 h 506956"/>
              <a:gd name="connsiteX942" fmla="*/ 317979 w 506956"/>
              <a:gd name="connsiteY942" fmla="*/ 92087 h 506956"/>
              <a:gd name="connsiteX943" fmla="*/ 321787 w 506956"/>
              <a:gd name="connsiteY943" fmla="*/ 86103 h 506956"/>
              <a:gd name="connsiteX944" fmla="*/ 325948 w 506956"/>
              <a:gd name="connsiteY944" fmla="*/ 86103 h 506956"/>
              <a:gd name="connsiteX945" fmla="*/ 320046 w 506956"/>
              <a:gd name="connsiteY945" fmla="*/ 95297 h 506956"/>
              <a:gd name="connsiteX946" fmla="*/ 326356 w 506956"/>
              <a:gd name="connsiteY946" fmla="*/ 105144 h 506956"/>
              <a:gd name="connsiteX947" fmla="*/ 322195 w 506956"/>
              <a:gd name="connsiteY947" fmla="*/ 105144 h 506956"/>
              <a:gd name="connsiteX948" fmla="*/ 317979 w 506956"/>
              <a:gd name="connsiteY948" fmla="*/ 98452 h 506956"/>
              <a:gd name="connsiteX949" fmla="*/ 343779 w 506956"/>
              <a:gd name="connsiteY949" fmla="*/ 98452 h 506956"/>
              <a:gd name="connsiteX950" fmla="*/ 339563 w 506956"/>
              <a:gd name="connsiteY950" fmla="*/ 105144 h 506956"/>
              <a:gd name="connsiteX951" fmla="*/ 335401 w 506956"/>
              <a:gd name="connsiteY951" fmla="*/ 105144 h 506956"/>
              <a:gd name="connsiteX952" fmla="*/ 341711 w 506956"/>
              <a:gd name="connsiteY952" fmla="*/ 95297 h 506956"/>
              <a:gd name="connsiteX953" fmla="*/ 335809 w 506956"/>
              <a:gd name="connsiteY953" fmla="*/ 86103 h 506956"/>
              <a:gd name="connsiteX954" fmla="*/ 339971 w 506956"/>
              <a:gd name="connsiteY954" fmla="*/ 86103 h 506956"/>
              <a:gd name="connsiteX955" fmla="*/ 343779 w 506956"/>
              <a:gd name="connsiteY955" fmla="*/ 92087 h 506956"/>
              <a:gd name="connsiteX956" fmla="*/ 347587 w 506956"/>
              <a:gd name="connsiteY956" fmla="*/ 86103 h 506956"/>
              <a:gd name="connsiteX957" fmla="*/ 351748 w 506956"/>
              <a:gd name="connsiteY957" fmla="*/ 86103 h 506956"/>
              <a:gd name="connsiteX958" fmla="*/ 345846 w 506956"/>
              <a:gd name="connsiteY958" fmla="*/ 95297 h 506956"/>
              <a:gd name="connsiteX959" fmla="*/ 352156 w 506956"/>
              <a:gd name="connsiteY959" fmla="*/ 105144 h 506956"/>
              <a:gd name="connsiteX960" fmla="*/ 347995 w 506956"/>
              <a:gd name="connsiteY960" fmla="*/ 105144 h 506956"/>
              <a:gd name="connsiteX961" fmla="*/ 343779 w 506956"/>
              <a:gd name="connsiteY961" fmla="*/ 98452 h 506956"/>
              <a:gd name="connsiteX962" fmla="*/ 369579 w 506956"/>
              <a:gd name="connsiteY962" fmla="*/ 98452 h 506956"/>
              <a:gd name="connsiteX963" fmla="*/ 365363 w 506956"/>
              <a:gd name="connsiteY963" fmla="*/ 105144 h 506956"/>
              <a:gd name="connsiteX964" fmla="*/ 361201 w 506956"/>
              <a:gd name="connsiteY964" fmla="*/ 105144 h 506956"/>
              <a:gd name="connsiteX965" fmla="*/ 367511 w 506956"/>
              <a:gd name="connsiteY965" fmla="*/ 95297 h 506956"/>
              <a:gd name="connsiteX966" fmla="*/ 361609 w 506956"/>
              <a:gd name="connsiteY966" fmla="*/ 86103 h 506956"/>
              <a:gd name="connsiteX967" fmla="*/ 365771 w 506956"/>
              <a:gd name="connsiteY967" fmla="*/ 86103 h 506956"/>
              <a:gd name="connsiteX968" fmla="*/ 369579 w 506956"/>
              <a:gd name="connsiteY968" fmla="*/ 92087 h 506956"/>
              <a:gd name="connsiteX969" fmla="*/ 373387 w 506956"/>
              <a:gd name="connsiteY969" fmla="*/ 86103 h 506956"/>
              <a:gd name="connsiteX970" fmla="*/ 377548 w 506956"/>
              <a:gd name="connsiteY970" fmla="*/ 86103 h 506956"/>
              <a:gd name="connsiteX971" fmla="*/ 371646 w 506956"/>
              <a:gd name="connsiteY971" fmla="*/ 95297 h 506956"/>
              <a:gd name="connsiteX972" fmla="*/ 377956 w 506956"/>
              <a:gd name="connsiteY972" fmla="*/ 105144 h 506956"/>
              <a:gd name="connsiteX973" fmla="*/ 373795 w 506956"/>
              <a:gd name="connsiteY973" fmla="*/ 105144 h 506956"/>
              <a:gd name="connsiteX974" fmla="*/ 369579 w 506956"/>
              <a:gd name="connsiteY974" fmla="*/ 98452 h 506956"/>
              <a:gd name="connsiteX975" fmla="*/ 395379 w 506956"/>
              <a:gd name="connsiteY975" fmla="*/ 98452 h 506956"/>
              <a:gd name="connsiteX976" fmla="*/ 391163 w 506956"/>
              <a:gd name="connsiteY976" fmla="*/ 105144 h 506956"/>
              <a:gd name="connsiteX977" fmla="*/ 387001 w 506956"/>
              <a:gd name="connsiteY977" fmla="*/ 105144 h 506956"/>
              <a:gd name="connsiteX978" fmla="*/ 393312 w 506956"/>
              <a:gd name="connsiteY978" fmla="*/ 95297 h 506956"/>
              <a:gd name="connsiteX979" fmla="*/ 387409 w 506956"/>
              <a:gd name="connsiteY979" fmla="*/ 86103 h 506956"/>
              <a:gd name="connsiteX980" fmla="*/ 391571 w 506956"/>
              <a:gd name="connsiteY980" fmla="*/ 86103 h 506956"/>
              <a:gd name="connsiteX981" fmla="*/ 395379 w 506956"/>
              <a:gd name="connsiteY981" fmla="*/ 92087 h 506956"/>
              <a:gd name="connsiteX982" fmla="*/ 399187 w 506956"/>
              <a:gd name="connsiteY982" fmla="*/ 86103 h 506956"/>
              <a:gd name="connsiteX983" fmla="*/ 403348 w 506956"/>
              <a:gd name="connsiteY983" fmla="*/ 86103 h 506956"/>
              <a:gd name="connsiteX984" fmla="*/ 397446 w 506956"/>
              <a:gd name="connsiteY984" fmla="*/ 95297 h 506956"/>
              <a:gd name="connsiteX985" fmla="*/ 403756 w 506956"/>
              <a:gd name="connsiteY985" fmla="*/ 105144 h 506956"/>
              <a:gd name="connsiteX986" fmla="*/ 399595 w 506956"/>
              <a:gd name="connsiteY986" fmla="*/ 105144 h 506956"/>
              <a:gd name="connsiteX987" fmla="*/ 395379 w 506956"/>
              <a:gd name="connsiteY987" fmla="*/ 98452 h 506956"/>
              <a:gd name="connsiteX988" fmla="*/ 421179 w 506956"/>
              <a:gd name="connsiteY988" fmla="*/ 98452 h 506956"/>
              <a:gd name="connsiteX989" fmla="*/ 416963 w 506956"/>
              <a:gd name="connsiteY989" fmla="*/ 105144 h 506956"/>
              <a:gd name="connsiteX990" fmla="*/ 412801 w 506956"/>
              <a:gd name="connsiteY990" fmla="*/ 105144 h 506956"/>
              <a:gd name="connsiteX991" fmla="*/ 419112 w 506956"/>
              <a:gd name="connsiteY991" fmla="*/ 95297 h 506956"/>
              <a:gd name="connsiteX992" fmla="*/ 413209 w 506956"/>
              <a:gd name="connsiteY992" fmla="*/ 86103 h 506956"/>
              <a:gd name="connsiteX993" fmla="*/ 417371 w 506956"/>
              <a:gd name="connsiteY993" fmla="*/ 86103 h 506956"/>
              <a:gd name="connsiteX994" fmla="*/ 421179 w 506956"/>
              <a:gd name="connsiteY994" fmla="*/ 92087 h 506956"/>
              <a:gd name="connsiteX995" fmla="*/ 424987 w 506956"/>
              <a:gd name="connsiteY995" fmla="*/ 86103 h 506956"/>
              <a:gd name="connsiteX996" fmla="*/ 429149 w 506956"/>
              <a:gd name="connsiteY996" fmla="*/ 86103 h 506956"/>
              <a:gd name="connsiteX997" fmla="*/ 423246 w 506956"/>
              <a:gd name="connsiteY997" fmla="*/ 95297 h 506956"/>
              <a:gd name="connsiteX998" fmla="*/ 429557 w 506956"/>
              <a:gd name="connsiteY998" fmla="*/ 105144 h 506956"/>
              <a:gd name="connsiteX999" fmla="*/ 425395 w 506956"/>
              <a:gd name="connsiteY999" fmla="*/ 105144 h 506956"/>
              <a:gd name="connsiteX1000" fmla="*/ 421179 w 506956"/>
              <a:gd name="connsiteY1000" fmla="*/ 98452 h 506956"/>
              <a:gd name="connsiteX1001" fmla="*/ 446979 w 506956"/>
              <a:gd name="connsiteY1001" fmla="*/ 98452 h 506956"/>
              <a:gd name="connsiteX1002" fmla="*/ 442763 w 506956"/>
              <a:gd name="connsiteY1002" fmla="*/ 105144 h 506956"/>
              <a:gd name="connsiteX1003" fmla="*/ 438601 w 506956"/>
              <a:gd name="connsiteY1003" fmla="*/ 105144 h 506956"/>
              <a:gd name="connsiteX1004" fmla="*/ 444912 w 506956"/>
              <a:gd name="connsiteY1004" fmla="*/ 95297 h 506956"/>
              <a:gd name="connsiteX1005" fmla="*/ 439009 w 506956"/>
              <a:gd name="connsiteY1005" fmla="*/ 86103 h 506956"/>
              <a:gd name="connsiteX1006" fmla="*/ 443171 w 506956"/>
              <a:gd name="connsiteY1006" fmla="*/ 86103 h 506956"/>
              <a:gd name="connsiteX1007" fmla="*/ 446979 w 506956"/>
              <a:gd name="connsiteY1007" fmla="*/ 92087 h 506956"/>
              <a:gd name="connsiteX1008" fmla="*/ 450787 w 506956"/>
              <a:gd name="connsiteY1008" fmla="*/ 86103 h 506956"/>
              <a:gd name="connsiteX1009" fmla="*/ 454949 w 506956"/>
              <a:gd name="connsiteY1009" fmla="*/ 86103 h 506956"/>
              <a:gd name="connsiteX1010" fmla="*/ 449046 w 506956"/>
              <a:gd name="connsiteY1010" fmla="*/ 95297 h 506956"/>
              <a:gd name="connsiteX1011" fmla="*/ 455357 w 506956"/>
              <a:gd name="connsiteY1011" fmla="*/ 105144 h 506956"/>
              <a:gd name="connsiteX1012" fmla="*/ 451195 w 506956"/>
              <a:gd name="connsiteY1012" fmla="*/ 105144 h 506956"/>
              <a:gd name="connsiteX1013" fmla="*/ 446979 w 506956"/>
              <a:gd name="connsiteY1013" fmla="*/ 98452 h 506956"/>
              <a:gd name="connsiteX1014" fmla="*/ 472779 w 506956"/>
              <a:gd name="connsiteY1014" fmla="*/ 98452 h 506956"/>
              <a:gd name="connsiteX1015" fmla="*/ 468563 w 506956"/>
              <a:gd name="connsiteY1015" fmla="*/ 105144 h 506956"/>
              <a:gd name="connsiteX1016" fmla="*/ 464401 w 506956"/>
              <a:gd name="connsiteY1016" fmla="*/ 105144 h 506956"/>
              <a:gd name="connsiteX1017" fmla="*/ 470712 w 506956"/>
              <a:gd name="connsiteY1017" fmla="*/ 95297 h 506956"/>
              <a:gd name="connsiteX1018" fmla="*/ 464809 w 506956"/>
              <a:gd name="connsiteY1018" fmla="*/ 86103 h 506956"/>
              <a:gd name="connsiteX1019" fmla="*/ 468971 w 506956"/>
              <a:gd name="connsiteY1019" fmla="*/ 86103 h 506956"/>
              <a:gd name="connsiteX1020" fmla="*/ 472779 w 506956"/>
              <a:gd name="connsiteY1020" fmla="*/ 92087 h 506956"/>
              <a:gd name="connsiteX1021" fmla="*/ 476587 w 506956"/>
              <a:gd name="connsiteY1021" fmla="*/ 86103 h 506956"/>
              <a:gd name="connsiteX1022" fmla="*/ 480749 w 506956"/>
              <a:gd name="connsiteY1022" fmla="*/ 86103 h 506956"/>
              <a:gd name="connsiteX1023" fmla="*/ 474846 w 506956"/>
              <a:gd name="connsiteY1023" fmla="*/ 95297 h 506956"/>
              <a:gd name="connsiteX1024" fmla="*/ 481157 w 506956"/>
              <a:gd name="connsiteY1024" fmla="*/ 105144 h 506956"/>
              <a:gd name="connsiteX1025" fmla="*/ 476995 w 506956"/>
              <a:gd name="connsiteY1025" fmla="*/ 105144 h 506956"/>
              <a:gd name="connsiteX1026" fmla="*/ 472779 w 506956"/>
              <a:gd name="connsiteY1026" fmla="*/ 98452 h 506956"/>
              <a:gd name="connsiteX1027" fmla="*/ 498579 w 506956"/>
              <a:gd name="connsiteY1027" fmla="*/ 98452 h 506956"/>
              <a:gd name="connsiteX1028" fmla="*/ 494363 w 506956"/>
              <a:gd name="connsiteY1028" fmla="*/ 105144 h 506956"/>
              <a:gd name="connsiteX1029" fmla="*/ 490201 w 506956"/>
              <a:gd name="connsiteY1029" fmla="*/ 105144 h 506956"/>
              <a:gd name="connsiteX1030" fmla="*/ 496512 w 506956"/>
              <a:gd name="connsiteY1030" fmla="*/ 95297 h 506956"/>
              <a:gd name="connsiteX1031" fmla="*/ 490609 w 506956"/>
              <a:gd name="connsiteY1031" fmla="*/ 86103 h 506956"/>
              <a:gd name="connsiteX1032" fmla="*/ 494771 w 506956"/>
              <a:gd name="connsiteY1032" fmla="*/ 86103 h 506956"/>
              <a:gd name="connsiteX1033" fmla="*/ 498579 w 506956"/>
              <a:gd name="connsiteY1033" fmla="*/ 92087 h 506956"/>
              <a:gd name="connsiteX1034" fmla="*/ 502387 w 506956"/>
              <a:gd name="connsiteY1034" fmla="*/ 86103 h 506956"/>
              <a:gd name="connsiteX1035" fmla="*/ 506549 w 506956"/>
              <a:gd name="connsiteY1035" fmla="*/ 86103 h 506956"/>
              <a:gd name="connsiteX1036" fmla="*/ 500646 w 506956"/>
              <a:gd name="connsiteY1036" fmla="*/ 95297 h 506956"/>
              <a:gd name="connsiteX1037" fmla="*/ 506957 w 506956"/>
              <a:gd name="connsiteY1037" fmla="*/ 105144 h 506956"/>
              <a:gd name="connsiteX1038" fmla="*/ 502795 w 506956"/>
              <a:gd name="connsiteY1038" fmla="*/ 105144 h 506956"/>
              <a:gd name="connsiteX1039" fmla="*/ 498579 w 506956"/>
              <a:gd name="connsiteY1039" fmla="*/ 98452 h 506956"/>
              <a:gd name="connsiteX1040" fmla="*/ 8378 w 506956"/>
              <a:gd name="connsiteY1040" fmla="*/ 127153 h 506956"/>
              <a:gd name="connsiteX1041" fmla="*/ 4162 w 506956"/>
              <a:gd name="connsiteY1041" fmla="*/ 133845 h 506956"/>
              <a:gd name="connsiteX1042" fmla="*/ 0 w 506956"/>
              <a:gd name="connsiteY1042" fmla="*/ 133845 h 506956"/>
              <a:gd name="connsiteX1043" fmla="*/ 6310 w 506956"/>
              <a:gd name="connsiteY1043" fmla="*/ 123998 h 506956"/>
              <a:gd name="connsiteX1044" fmla="*/ 408 w 506956"/>
              <a:gd name="connsiteY1044" fmla="*/ 114804 h 506956"/>
              <a:gd name="connsiteX1045" fmla="*/ 4570 w 506956"/>
              <a:gd name="connsiteY1045" fmla="*/ 114804 h 506956"/>
              <a:gd name="connsiteX1046" fmla="*/ 8378 w 506956"/>
              <a:gd name="connsiteY1046" fmla="*/ 120788 h 506956"/>
              <a:gd name="connsiteX1047" fmla="*/ 12186 w 506956"/>
              <a:gd name="connsiteY1047" fmla="*/ 114804 h 506956"/>
              <a:gd name="connsiteX1048" fmla="*/ 16347 w 506956"/>
              <a:gd name="connsiteY1048" fmla="*/ 114804 h 506956"/>
              <a:gd name="connsiteX1049" fmla="*/ 10445 w 506956"/>
              <a:gd name="connsiteY1049" fmla="*/ 123998 h 506956"/>
              <a:gd name="connsiteX1050" fmla="*/ 16755 w 506956"/>
              <a:gd name="connsiteY1050" fmla="*/ 133845 h 506956"/>
              <a:gd name="connsiteX1051" fmla="*/ 12594 w 506956"/>
              <a:gd name="connsiteY1051" fmla="*/ 133845 h 506956"/>
              <a:gd name="connsiteX1052" fmla="*/ 8378 w 506956"/>
              <a:gd name="connsiteY1052" fmla="*/ 127153 h 506956"/>
              <a:gd name="connsiteX1053" fmla="*/ 34178 w 506956"/>
              <a:gd name="connsiteY1053" fmla="*/ 127153 h 506956"/>
              <a:gd name="connsiteX1054" fmla="*/ 29962 w 506956"/>
              <a:gd name="connsiteY1054" fmla="*/ 133845 h 506956"/>
              <a:gd name="connsiteX1055" fmla="*/ 25800 w 506956"/>
              <a:gd name="connsiteY1055" fmla="*/ 133845 h 506956"/>
              <a:gd name="connsiteX1056" fmla="*/ 32110 w 506956"/>
              <a:gd name="connsiteY1056" fmla="*/ 123998 h 506956"/>
              <a:gd name="connsiteX1057" fmla="*/ 26208 w 506956"/>
              <a:gd name="connsiteY1057" fmla="*/ 114804 h 506956"/>
              <a:gd name="connsiteX1058" fmla="*/ 30370 w 506956"/>
              <a:gd name="connsiteY1058" fmla="*/ 114804 h 506956"/>
              <a:gd name="connsiteX1059" fmla="*/ 34178 w 506956"/>
              <a:gd name="connsiteY1059" fmla="*/ 120788 h 506956"/>
              <a:gd name="connsiteX1060" fmla="*/ 37986 w 506956"/>
              <a:gd name="connsiteY1060" fmla="*/ 114804 h 506956"/>
              <a:gd name="connsiteX1061" fmla="*/ 42147 w 506956"/>
              <a:gd name="connsiteY1061" fmla="*/ 114804 h 506956"/>
              <a:gd name="connsiteX1062" fmla="*/ 36245 w 506956"/>
              <a:gd name="connsiteY1062" fmla="*/ 123998 h 506956"/>
              <a:gd name="connsiteX1063" fmla="*/ 42555 w 506956"/>
              <a:gd name="connsiteY1063" fmla="*/ 133845 h 506956"/>
              <a:gd name="connsiteX1064" fmla="*/ 38394 w 506956"/>
              <a:gd name="connsiteY1064" fmla="*/ 133845 h 506956"/>
              <a:gd name="connsiteX1065" fmla="*/ 34178 w 506956"/>
              <a:gd name="connsiteY1065" fmla="*/ 127153 h 506956"/>
              <a:gd name="connsiteX1066" fmla="*/ 59978 w 506956"/>
              <a:gd name="connsiteY1066" fmla="*/ 127153 h 506956"/>
              <a:gd name="connsiteX1067" fmla="*/ 55762 w 506956"/>
              <a:gd name="connsiteY1067" fmla="*/ 133845 h 506956"/>
              <a:gd name="connsiteX1068" fmla="*/ 51600 w 506956"/>
              <a:gd name="connsiteY1068" fmla="*/ 133845 h 506956"/>
              <a:gd name="connsiteX1069" fmla="*/ 57911 w 506956"/>
              <a:gd name="connsiteY1069" fmla="*/ 123998 h 506956"/>
              <a:gd name="connsiteX1070" fmla="*/ 52008 w 506956"/>
              <a:gd name="connsiteY1070" fmla="*/ 114804 h 506956"/>
              <a:gd name="connsiteX1071" fmla="*/ 56170 w 506956"/>
              <a:gd name="connsiteY1071" fmla="*/ 114804 h 506956"/>
              <a:gd name="connsiteX1072" fmla="*/ 59978 w 506956"/>
              <a:gd name="connsiteY1072" fmla="*/ 120788 h 506956"/>
              <a:gd name="connsiteX1073" fmla="*/ 63786 w 506956"/>
              <a:gd name="connsiteY1073" fmla="*/ 114804 h 506956"/>
              <a:gd name="connsiteX1074" fmla="*/ 67948 w 506956"/>
              <a:gd name="connsiteY1074" fmla="*/ 114804 h 506956"/>
              <a:gd name="connsiteX1075" fmla="*/ 62045 w 506956"/>
              <a:gd name="connsiteY1075" fmla="*/ 123998 h 506956"/>
              <a:gd name="connsiteX1076" fmla="*/ 68356 w 506956"/>
              <a:gd name="connsiteY1076" fmla="*/ 133845 h 506956"/>
              <a:gd name="connsiteX1077" fmla="*/ 64194 w 506956"/>
              <a:gd name="connsiteY1077" fmla="*/ 133845 h 506956"/>
              <a:gd name="connsiteX1078" fmla="*/ 59978 w 506956"/>
              <a:gd name="connsiteY1078" fmla="*/ 127153 h 506956"/>
              <a:gd name="connsiteX1079" fmla="*/ 85778 w 506956"/>
              <a:gd name="connsiteY1079" fmla="*/ 127153 h 506956"/>
              <a:gd name="connsiteX1080" fmla="*/ 81562 w 506956"/>
              <a:gd name="connsiteY1080" fmla="*/ 133845 h 506956"/>
              <a:gd name="connsiteX1081" fmla="*/ 77400 w 506956"/>
              <a:gd name="connsiteY1081" fmla="*/ 133845 h 506956"/>
              <a:gd name="connsiteX1082" fmla="*/ 83711 w 506956"/>
              <a:gd name="connsiteY1082" fmla="*/ 123998 h 506956"/>
              <a:gd name="connsiteX1083" fmla="*/ 77808 w 506956"/>
              <a:gd name="connsiteY1083" fmla="*/ 114804 h 506956"/>
              <a:gd name="connsiteX1084" fmla="*/ 81970 w 506956"/>
              <a:gd name="connsiteY1084" fmla="*/ 114804 h 506956"/>
              <a:gd name="connsiteX1085" fmla="*/ 85778 w 506956"/>
              <a:gd name="connsiteY1085" fmla="*/ 120788 h 506956"/>
              <a:gd name="connsiteX1086" fmla="*/ 89586 w 506956"/>
              <a:gd name="connsiteY1086" fmla="*/ 114804 h 506956"/>
              <a:gd name="connsiteX1087" fmla="*/ 93748 w 506956"/>
              <a:gd name="connsiteY1087" fmla="*/ 114804 h 506956"/>
              <a:gd name="connsiteX1088" fmla="*/ 87845 w 506956"/>
              <a:gd name="connsiteY1088" fmla="*/ 123998 h 506956"/>
              <a:gd name="connsiteX1089" fmla="*/ 94156 w 506956"/>
              <a:gd name="connsiteY1089" fmla="*/ 133845 h 506956"/>
              <a:gd name="connsiteX1090" fmla="*/ 89994 w 506956"/>
              <a:gd name="connsiteY1090" fmla="*/ 133845 h 506956"/>
              <a:gd name="connsiteX1091" fmla="*/ 85778 w 506956"/>
              <a:gd name="connsiteY1091" fmla="*/ 127153 h 506956"/>
              <a:gd name="connsiteX1092" fmla="*/ 111578 w 506956"/>
              <a:gd name="connsiteY1092" fmla="*/ 127153 h 506956"/>
              <a:gd name="connsiteX1093" fmla="*/ 107362 w 506956"/>
              <a:gd name="connsiteY1093" fmla="*/ 133845 h 506956"/>
              <a:gd name="connsiteX1094" fmla="*/ 103200 w 506956"/>
              <a:gd name="connsiteY1094" fmla="*/ 133845 h 506956"/>
              <a:gd name="connsiteX1095" fmla="*/ 109511 w 506956"/>
              <a:gd name="connsiteY1095" fmla="*/ 123998 h 506956"/>
              <a:gd name="connsiteX1096" fmla="*/ 103608 w 506956"/>
              <a:gd name="connsiteY1096" fmla="*/ 114804 h 506956"/>
              <a:gd name="connsiteX1097" fmla="*/ 107770 w 506956"/>
              <a:gd name="connsiteY1097" fmla="*/ 114804 h 506956"/>
              <a:gd name="connsiteX1098" fmla="*/ 111578 w 506956"/>
              <a:gd name="connsiteY1098" fmla="*/ 120788 h 506956"/>
              <a:gd name="connsiteX1099" fmla="*/ 115386 w 506956"/>
              <a:gd name="connsiteY1099" fmla="*/ 114804 h 506956"/>
              <a:gd name="connsiteX1100" fmla="*/ 119548 w 506956"/>
              <a:gd name="connsiteY1100" fmla="*/ 114804 h 506956"/>
              <a:gd name="connsiteX1101" fmla="*/ 113645 w 506956"/>
              <a:gd name="connsiteY1101" fmla="*/ 123998 h 506956"/>
              <a:gd name="connsiteX1102" fmla="*/ 119956 w 506956"/>
              <a:gd name="connsiteY1102" fmla="*/ 133845 h 506956"/>
              <a:gd name="connsiteX1103" fmla="*/ 115794 w 506956"/>
              <a:gd name="connsiteY1103" fmla="*/ 133845 h 506956"/>
              <a:gd name="connsiteX1104" fmla="*/ 111578 w 506956"/>
              <a:gd name="connsiteY1104" fmla="*/ 127153 h 506956"/>
              <a:gd name="connsiteX1105" fmla="*/ 137378 w 506956"/>
              <a:gd name="connsiteY1105" fmla="*/ 127153 h 506956"/>
              <a:gd name="connsiteX1106" fmla="*/ 133162 w 506956"/>
              <a:gd name="connsiteY1106" fmla="*/ 133845 h 506956"/>
              <a:gd name="connsiteX1107" fmla="*/ 129000 w 506956"/>
              <a:gd name="connsiteY1107" fmla="*/ 133845 h 506956"/>
              <a:gd name="connsiteX1108" fmla="*/ 135311 w 506956"/>
              <a:gd name="connsiteY1108" fmla="*/ 123998 h 506956"/>
              <a:gd name="connsiteX1109" fmla="*/ 129408 w 506956"/>
              <a:gd name="connsiteY1109" fmla="*/ 114804 h 506956"/>
              <a:gd name="connsiteX1110" fmla="*/ 133570 w 506956"/>
              <a:gd name="connsiteY1110" fmla="*/ 114804 h 506956"/>
              <a:gd name="connsiteX1111" fmla="*/ 137378 w 506956"/>
              <a:gd name="connsiteY1111" fmla="*/ 120788 h 506956"/>
              <a:gd name="connsiteX1112" fmla="*/ 141186 w 506956"/>
              <a:gd name="connsiteY1112" fmla="*/ 114804 h 506956"/>
              <a:gd name="connsiteX1113" fmla="*/ 145348 w 506956"/>
              <a:gd name="connsiteY1113" fmla="*/ 114804 h 506956"/>
              <a:gd name="connsiteX1114" fmla="*/ 139445 w 506956"/>
              <a:gd name="connsiteY1114" fmla="*/ 123998 h 506956"/>
              <a:gd name="connsiteX1115" fmla="*/ 145756 w 506956"/>
              <a:gd name="connsiteY1115" fmla="*/ 133845 h 506956"/>
              <a:gd name="connsiteX1116" fmla="*/ 141594 w 506956"/>
              <a:gd name="connsiteY1116" fmla="*/ 133845 h 506956"/>
              <a:gd name="connsiteX1117" fmla="*/ 137378 w 506956"/>
              <a:gd name="connsiteY1117" fmla="*/ 127153 h 506956"/>
              <a:gd name="connsiteX1118" fmla="*/ 163178 w 506956"/>
              <a:gd name="connsiteY1118" fmla="*/ 127153 h 506956"/>
              <a:gd name="connsiteX1119" fmla="*/ 158962 w 506956"/>
              <a:gd name="connsiteY1119" fmla="*/ 133845 h 506956"/>
              <a:gd name="connsiteX1120" fmla="*/ 154800 w 506956"/>
              <a:gd name="connsiteY1120" fmla="*/ 133845 h 506956"/>
              <a:gd name="connsiteX1121" fmla="*/ 161111 w 506956"/>
              <a:gd name="connsiteY1121" fmla="*/ 123998 h 506956"/>
              <a:gd name="connsiteX1122" fmla="*/ 155208 w 506956"/>
              <a:gd name="connsiteY1122" fmla="*/ 114804 h 506956"/>
              <a:gd name="connsiteX1123" fmla="*/ 159370 w 506956"/>
              <a:gd name="connsiteY1123" fmla="*/ 114804 h 506956"/>
              <a:gd name="connsiteX1124" fmla="*/ 163178 w 506956"/>
              <a:gd name="connsiteY1124" fmla="*/ 120788 h 506956"/>
              <a:gd name="connsiteX1125" fmla="*/ 166986 w 506956"/>
              <a:gd name="connsiteY1125" fmla="*/ 114804 h 506956"/>
              <a:gd name="connsiteX1126" fmla="*/ 171148 w 506956"/>
              <a:gd name="connsiteY1126" fmla="*/ 114804 h 506956"/>
              <a:gd name="connsiteX1127" fmla="*/ 165245 w 506956"/>
              <a:gd name="connsiteY1127" fmla="*/ 123998 h 506956"/>
              <a:gd name="connsiteX1128" fmla="*/ 171556 w 506956"/>
              <a:gd name="connsiteY1128" fmla="*/ 133845 h 506956"/>
              <a:gd name="connsiteX1129" fmla="*/ 167394 w 506956"/>
              <a:gd name="connsiteY1129" fmla="*/ 133845 h 506956"/>
              <a:gd name="connsiteX1130" fmla="*/ 163178 w 506956"/>
              <a:gd name="connsiteY1130" fmla="*/ 127153 h 506956"/>
              <a:gd name="connsiteX1131" fmla="*/ 188978 w 506956"/>
              <a:gd name="connsiteY1131" fmla="*/ 127153 h 506956"/>
              <a:gd name="connsiteX1132" fmla="*/ 184762 w 506956"/>
              <a:gd name="connsiteY1132" fmla="*/ 133845 h 506956"/>
              <a:gd name="connsiteX1133" fmla="*/ 180601 w 506956"/>
              <a:gd name="connsiteY1133" fmla="*/ 133845 h 506956"/>
              <a:gd name="connsiteX1134" fmla="*/ 186911 w 506956"/>
              <a:gd name="connsiteY1134" fmla="*/ 123998 h 506956"/>
              <a:gd name="connsiteX1135" fmla="*/ 181009 w 506956"/>
              <a:gd name="connsiteY1135" fmla="*/ 114804 h 506956"/>
              <a:gd name="connsiteX1136" fmla="*/ 185170 w 506956"/>
              <a:gd name="connsiteY1136" fmla="*/ 114804 h 506956"/>
              <a:gd name="connsiteX1137" fmla="*/ 188978 w 506956"/>
              <a:gd name="connsiteY1137" fmla="*/ 120788 h 506956"/>
              <a:gd name="connsiteX1138" fmla="*/ 192786 w 506956"/>
              <a:gd name="connsiteY1138" fmla="*/ 114804 h 506956"/>
              <a:gd name="connsiteX1139" fmla="*/ 196948 w 506956"/>
              <a:gd name="connsiteY1139" fmla="*/ 114804 h 506956"/>
              <a:gd name="connsiteX1140" fmla="*/ 191045 w 506956"/>
              <a:gd name="connsiteY1140" fmla="*/ 123998 h 506956"/>
              <a:gd name="connsiteX1141" fmla="*/ 197356 w 506956"/>
              <a:gd name="connsiteY1141" fmla="*/ 133845 h 506956"/>
              <a:gd name="connsiteX1142" fmla="*/ 193194 w 506956"/>
              <a:gd name="connsiteY1142" fmla="*/ 133845 h 506956"/>
              <a:gd name="connsiteX1143" fmla="*/ 188978 w 506956"/>
              <a:gd name="connsiteY1143" fmla="*/ 127153 h 506956"/>
              <a:gd name="connsiteX1144" fmla="*/ 214778 w 506956"/>
              <a:gd name="connsiteY1144" fmla="*/ 127153 h 506956"/>
              <a:gd name="connsiteX1145" fmla="*/ 210562 w 506956"/>
              <a:gd name="connsiteY1145" fmla="*/ 133845 h 506956"/>
              <a:gd name="connsiteX1146" fmla="*/ 206401 w 506956"/>
              <a:gd name="connsiteY1146" fmla="*/ 133845 h 506956"/>
              <a:gd name="connsiteX1147" fmla="*/ 212711 w 506956"/>
              <a:gd name="connsiteY1147" fmla="*/ 123998 h 506956"/>
              <a:gd name="connsiteX1148" fmla="*/ 206809 w 506956"/>
              <a:gd name="connsiteY1148" fmla="*/ 114804 h 506956"/>
              <a:gd name="connsiteX1149" fmla="*/ 210970 w 506956"/>
              <a:gd name="connsiteY1149" fmla="*/ 114804 h 506956"/>
              <a:gd name="connsiteX1150" fmla="*/ 214778 w 506956"/>
              <a:gd name="connsiteY1150" fmla="*/ 120788 h 506956"/>
              <a:gd name="connsiteX1151" fmla="*/ 218586 w 506956"/>
              <a:gd name="connsiteY1151" fmla="*/ 114804 h 506956"/>
              <a:gd name="connsiteX1152" fmla="*/ 222748 w 506956"/>
              <a:gd name="connsiteY1152" fmla="*/ 114804 h 506956"/>
              <a:gd name="connsiteX1153" fmla="*/ 216846 w 506956"/>
              <a:gd name="connsiteY1153" fmla="*/ 123998 h 506956"/>
              <a:gd name="connsiteX1154" fmla="*/ 223156 w 506956"/>
              <a:gd name="connsiteY1154" fmla="*/ 133845 h 506956"/>
              <a:gd name="connsiteX1155" fmla="*/ 218994 w 506956"/>
              <a:gd name="connsiteY1155" fmla="*/ 133845 h 506956"/>
              <a:gd name="connsiteX1156" fmla="*/ 214778 w 506956"/>
              <a:gd name="connsiteY1156" fmla="*/ 127153 h 506956"/>
              <a:gd name="connsiteX1157" fmla="*/ 240578 w 506956"/>
              <a:gd name="connsiteY1157" fmla="*/ 127153 h 506956"/>
              <a:gd name="connsiteX1158" fmla="*/ 236362 w 506956"/>
              <a:gd name="connsiteY1158" fmla="*/ 133845 h 506956"/>
              <a:gd name="connsiteX1159" fmla="*/ 232201 w 506956"/>
              <a:gd name="connsiteY1159" fmla="*/ 133845 h 506956"/>
              <a:gd name="connsiteX1160" fmla="*/ 238511 w 506956"/>
              <a:gd name="connsiteY1160" fmla="*/ 123998 h 506956"/>
              <a:gd name="connsiteX1161" fmla="*/ 232609 w 506956"/>
              <a:gd name="connsiteY1161" fmla="*/ 114804 h 506956"/>
              <a:gd name="connsiteX1162" fmla="*/ 236770 w 506956"/>
              <a:gd name="connsiteY1162" fmla="*/ 114804 h 506956"/>
              <a:gd name="connsiteX1163" fmla="*/ 240578 w 506956"/>
              <a:gd name="connsiteY1163" fmla="*/ 120788 h 506956"/>
              <a:gd name="connsiteX1164" fmla="*/ 244386 w 506956"/>
              <a:gd name="connsiteY1164" fmla="*/ 114804 h 506956"/>
              <a:gd name="connsiteX1165" fmla="*/ 248548 w 506956"/>
              <a:gd name="connsiteY1165" fmla="*/ 114804 h 506956"/>
              <a:gd name="connsiteX1166" fmla="*/ 242646 w 506956"/>
              <a:gd name="connsiteY1166" fmla="*/ 123998 h 506956"/>
              <a:gd name="connsiteX1167" fmla="*/ 248956 w 506956"/>
              <a:gd name="connsiteY1167" fmla="*/ 133845 h 506956"/>
              <a:gd name="connsiteX1168" fmla="*/ 244794 w 506956"/>
              <a:gd name="connsiteY1168" fmla="*/ 133845 h 506956"/>
              <a:gd name="connsiteX1169" fmla="*/ 240578 w 506956"/>
              <a:gd name="connsiteY1169" fmla="*/ 127153 h 506956"/>
              <a:gd name="connsiteX1170" fmla="*/ 266378 w 506956"/>
              <a:gd name="connsiteY1170" fmla="*/ 127153 h 506956"/>
              <a:gd name="connsiteX1171" fmla="*/ 262162 w 506956"/>
              <a:gd name="connsiteY1171" fmla="*/ 133845 h 506956"/>
              <a:gd name="connsiteX1172" fmla="*/ 258001 w 506956"/>
              <a:gd name="connsiteY1172" fmla="*/ 133845 h 506956"/>
              <a:gd name="connsiteX1173" fmla="*/ 264311 w 506956"/>
              <a:gd name="connsiteY1173" fmla="*/ 123998 h 506956"/>
              <a:gd name="connsiteX1174" fmla="*/ 258409 w 506956"/>
              <a:gd name="connsiteY1174" fmla="*/ 114804 h 506956"/>
              <a:gd name="connsiteX1175" fmla="*/ 262570 w 506956"/>
              <a:gd name="connsiteY1175" fmla="*/ 114804 h 506956"/>
              <a:gd name="connsiteX1176" fmla="*/ 266378 w 506956"/>
              <a:gd name="connsiteY1176" fmla="*/ 120788 h 506956"/>
              <a:gd name="connsiteX1177" fmla="*/ 270187 w 506956"/>
              <a:gd name="connsiteY1177" fmla="*/ 114804 h 506956"/>
              <a:gd name="connsiteX1178" fmla="*/ 274348 w 506956"/>
              <a:gd name="connsiteY1178" fmla="*/ 114804 h 506956"/>
              <a:gd name="connsiteX1179" fmla="*/ 268446 w 506956"/>
              <a:gd name="connsiteY1179" fmla="*/ 123998 h 506956"/>
              <a:gd name="connsiteX1180" fmla="*/ 274756 w 506956"/>
              <a:gd name="connsiteY1180" fmla="*/ 133845 h 506956"/>
              <a:gd name="connsiteX1181" fmla="*/ 270595 w 506956"/>
              <a:gd name="connsiteY1181" fmla="*/ 133845 h 506956"/>
              <a:gd name="connsiteX1182" fmla="*/ 266378 w 506956"/>
              <a:gd name="connsiteY1182" fmla="*/ 127153 h 506956"/>
              <a:gd name="connsiteX1183" fmla="*/ 292179 w 506956"/>
              <a:gd name="connsiteY1183" fmla="*/ 127153 h 506956"/>
              <a:gd name="connsiteX1184" fmla="*/ 287962 w 506956"/>
              <a:gd name="connsiteY1184" fmla="*/ 133845 h 506956"/>
              <a:gd name="connsiteX1185" fmla="*/ 283801 w 506956"/>
              <a:gd name="connsiteY1185" fmla="*/ 133845 h 506956"/>
              <a:gd name="connsiteX1186" fmla="*/ 290111 w 506956"/>
              <a:gd name="connsiteY1186" fmla="*/ 123998 h 506956"/>
              <a:gd name="connsiteX1187" fmla="*/ 284209 w 506956"/>
              <a:gd name="connsiteY1187" fmla="*/ 114804 h 506956"/>
              <a:gd name="connsiteX1188" fmla="*/ 288370 w 506956"/>
              <a:gd name="connsiteY1188" fmla="*/ 114804 h 506956"/>
              <a:gd name="connsiteX1189" fmla="*/ 292179 w 506956"/>
              <a:gd name="connsiteY1189" fmla="*/ 120788 h 506956"/>
              <a:gd name="connsiteX1190" fmla="*/ 295987 w 506956"/>
              <a:gd name="connsiteY1190" fmla="*/ 114804 h 506956"/>
              <a:gd name="connsiteX1191" fmla="*/ 300148 w 506956"/>
              <a:gd name="connsiteY1191" fmla="*/ 114804 h 506956"/>
              <a:gd name="connsiteX1192" fmla="*/ 294246 w 506956"/>
              <a:gd name="connsiteY1192" fmla="*/ 123998 h 506956"/>
              <a:gd name="connsiteX1193" fmla="*/ 300556 w 506956"/>
              <a:gd name="connsiteY1193" fmla="*/ 133845 h 506956"/>
              <a:gd name="connsiteX1194" fmla="*/ 296395 w 506956"/>
              <a:gd name="connsiteY1194" fmla="*/ 133845 h 506956"/>
              <a:gd name="connsiteX1195" fmla="*/ 292179 w 506956"/>
              <a:gd name="connsiteY1195" fmla="*/ 127153 h 506956"/>
              <a:gd name="connsiteX1196" fmla="*/ 317979 w 506956"/>
              <a:gd name="connsiteY1196" fmla="*/ 127153 h 506956"/>
              <a:gd name="connsiteX1197" fmla="*/ 313762 w 506956"/>
              <a:gd name="connsiteY1197" fmla="*/ 133845 h 506956"/>
              <a:gd name="connsiteX1198" fmla="*/ 309601 w 506956"/>
              <a:gd name="connsiteY1198" fmla="*/ 133845 h 506956"/>
              <a:gd name="connsiteX1199" fmla="*/ 315911 w 506956"/>
              <a:gd name="connsiteY1199" fmla="*/ 123998 h 506956"/>
              <a:gd name="connsiteX1200" fmla="*/ 310009 w 506956"/>
              <a:gd name="connsiteY1200" fmla="*/ 114804 h 506956"/>
              <a:gd name="connsiteX1201" fmla="*/ 314170 w 506956"/>
              <a:gd name="connsiteY1201" fmla="*/ 114804 h 506956"/>
              <a:gd name="connsiteX1202" fmla="*/ 317979 w 506956"/>
              <a:gd name="connsiteY1202" fmla="*/ 120788 h 506956"/>
              <a:gd name="connsiteX1203" fmla="*/ 321787 w 506956"/>
              <a:gd name="connsiteY1203" fmla="*/ 114804 h 506956"/>
              <a:gd name="connsiteX1204" fmla="*/ 325948 w 506956"/>
              <a:gd name="connsiteY1204" fmla="*/ 114804 h 506956"/>
              <a:gd name="connsiteX1205" fmla="*/ 320046 w 506956"/>
              <a:gd name="connsiteY1205" fmla="*/ 123998 h 506956"/>
              <a:gd name="connsiteX1206" fmla="*/ 326356 w 506956"/>
              <a:gd name="connsiteY1206" fmla="*/ 133845 h 506956"/>
              <a:gd name="connsiteX1207" fmla="*/ 322195 w 506956"/>
              <a:gd name="connsiteY1207" fmla="*/ 133845 h 506956"/>
              <a:gd name="connsiteX1208" fmla="*/ 317979 w 506956"/>
              <a:gd name="connsiteY1208" fmla="*/ 127153 h 506956"/>
              <a:gd name="connsiteX1209" fmla="*/ 343779 w 506956"/>
              <a:gd name="connsiteY1209" fmla="*/ 127153 h 506956"/>
              <a:gd name="connsiteX1210" fmla="*/ 339563 w 506956"/>
              <a:gd name="connsiteY1210" fmla="*/ 133845 h 506956"/>
              <a:gd name="connsiteX1211" fmla="*/ 335401 w 506956"/>
              <a:gd name="connsiteY1211" fmla="*/ 133845 h 506956"/>
              <a:gd name="connsiteX1212" fmla="*/ 341711 w 506956"/>
              <a:gd name="connsiteY1212" fmla="*/ 123998 h 506956"/>
              <a:gd name="connsiteX1213" fmla="*/ 335809 w 506956"/>
              <a:gd name="connsiteY1213" fmla="*/ 114804 h 506956"/>
              <a:gd name="connsiteX1214" fmla="*/ 339971 w 506956"/>
              <a:gd name="connsiteY1214" fmla="*/ 114804 h 506956"/>
              <a:gd name="connsiteX1215" fmla="*/ 343779 w 506956"/>
              <a:gd name="connsiteY1215" fmla="*/ 120788 h 506956"/>
              <a:gd name="connsiteX1216" fmla="*/ 347587 w 506956"/>
              <a:gd name="connsiteY1216" fmla="*/ 114804 h 506956"/>
              <a:gd name="connsiteX1217" fmla="*/ 351748 w 506956"/>
              <a:gd name="connsiteY1217" fmla="*/ 114804 h 506956"/>
              <a:gd name="connsiteX1218" fmla="*/ 345846 w 506956"/>
              <a:gd name="connsiteY1218" fmla="*/ 123998 h 506956"/>
              <a:gd name="connsiteX1219" fmla="*/ 352156 w 506956"/>
              <a:gd name="connsiteY1219" fmla="*/ 133845 h 506956"/>
              <a:gd name="connsiteX1220" fmla="*/ 347995 w 506956"/>
              <a:gd name="connsiteY1220" fmla="*/ 133845 h 506956"/>
              <a:gd name="connsiteX1221" fmla="*/ 343779 w 506956"/>
              <a:gd name="connsiteY1221" fmla="*/ 127153 h 506956"/>
              <a:gd name="connsiteX1222" fmla="*/ 369579 w 506956"/>
              <a:gd name="connsiteY1222" fmla="*/ 127153 h 506956"/>
              <a:gd name="connsiteX1223" fmla="*/ 365363 w 506956"/>
              <a:gd name="connsiteY1223" fmla="*/ 133845 h 506956"/>
              <a:gd name="connsiteX1224" fmla="*/ 361201 w 506956"/>
              <a:gd name="connsiteY1224" fmla="*/ 133845 h 506956"/>
              <a:gd name="connsiteX1225" fmla="*/ 367511 w 506956"/>
              <a:gd name="connsiteY1225" fmla="*/ 123998 h 506956"/>
              <a:gd name="connsiteX1226" fmla="*/ 361609 w 506956"/>
              <a:gd name="connsiteY1226" fmla="*/ 114804 h 506956"/>
              <a:gd name="connsiteX1227" fmla="*/ 365771 w 506956"/>
              <a:gd name="connsiteY1227" fmla="*/ 114804 h 506956"/>
              <a:gd name="connsiteX1228" fmla="*/ 369579 w 506956"/>
              <a:gd name="connsiteY1228" fmla="*/ 120788 h 506956"/>
              <a:gd name="connsiteX1229" fmla="*/ 373387 w 506956"/>
              <a:gd name="connsiteY1229" fmla="*/ 114804 h 506956"/>
              <a:gd name="connsiteX1230" fmla="*/ 377548 w 506956"/>
              <a:gd name="connsiteY1230" fmla="*/ 114804 h 506956"/>
              <a:gd name="connsiteX1231" fmla="*/ 371646 w 506956"/>
              <a:gd name="connsiteY1231" fmla="*/ 123998 h 506956"/>
              <a:gd name="connsiteX1232" fmla="*/ 377956 w 506956"/>
              <a:gd name="connsiteY1232" fmla="*/ 133845 h 506956"/>
              <a:gd name="connsiteX1233" fmla="*/ 373795 w 506956"/>
              <a:gd name="connsiteY1233" fmla="*/ 133845 h 506956"/>
              <a:gd name="connsiteX1234" fmla="*/ 369579 w 506956"/>
              <a:gd name="connsiteY1234" fmla="*/ 127153 h 506956"/>
              <a:gd name="connsiteX1235" fmla="*/ 395379 w 506956"/>
              <a:gd name="connsiteY1235" fmla="*/ 127153 h 506956"/>
              <a:gd name="connsiteX1236" fmla="*/ 391163 w 506956"/>
              <a:gd name="connsiteY1236" fmla="*/ 133845 h 506956"/>
              <a:gd name="connsiteX1237" fmla="*/ 387001 w 506956"/>
              <a:gd name="connsiteY1237" fmla="*/ 133845 h 506956"/>
              <a:gd name="connsiteX1238" fmla="*/ 393312 w 506956"/>
              <a:gd name="connsiteY1238" fmla="*/ 123998 h 506956"/>
              <a:gd name="connsiteX1239" fmla="*/ 387409 w 506956"/>
              <a:gd name="connsiteY1239" fmla="*/ 114804 h 506956"/>
              <a:gd name="connsiteX1240" fmla="*/ 391571 w 506956"/>
              <a:gd name="connsiteY1240" fmla="*/ 114804 h 506956"/>
              <a:gd name="connsiteX1241" fmla="*/ 395379 w 506956"/>
              <a:gd name="connsiteY1241" fmla="*/ 120788 h 506956"/>
              <a:gd name="connsiteX1242" fmla="*/ 399187 w 506956"/>
              <a:gd name="connsiteY1242" fmla="*/ 114804 h 506956"/>
              <a:gd name="connsiteX1243" fmla="*/ 403348 w 506956"/>
              <a:gd name="connsiteY1243" fmla="*/ 114804 h 506956"/>
              <a:gd name="connsiteX1244" fmla="*/ 397446 w 506956"/>
              <a:gd name="connsiteY1244" fmla="*/ 123998 h 506956"/>
              <a:gd name="connsiteX1245" fmla="*/ 403756 w 506956"/>
              <a:gd name="connsiteY1245" fmla="*/ 133845 h 506956"/>
              <a:gd name="connsiteX1246" fmla="*/ 399595 w 506956"/>
              <a:gd name="connsiteY1246" fmla="*/ 133845 h 506956"/>
              <a:gd name="connsiteX1247" fmla="*/ 395379 w 506956"/>
              <a:gd name="connsiteY1247" fmla="*/ 127153 h 506956"/>
              <a:gd name="connsiteX1248" fmla="*/ 421179 w 506956"/>
              <a:gd name="connsiteY1248" fmla="*/ 127153 h 506956"/>
              <a:gd name="connsiteX1249" fmla="*/ 416963 w 506956"/>
              <a:gd name="connsiteY1249" fmla="*/ 133845 h 506956"/>
              <a:gd name="connsiteX1250" fmla="*/ 412801 w 506956"/>
              <a:gd name="connsiteY1250" fmla="*/ 133845 h 506956"/>
              <a:gd name="connsiteX1251" fmla="*/ 419112 w 506956"/>
              <a:gd name="connsiteY1251" fmla="*/ 123998 h 506956"/>
              <a:gd name="connsiteX1252" fmla="*/ 413209 w 506956"/>
              <a:gd name="connsiteY1252" fmla="*/ 114804 h 506956"/>
              <a:gd name="connsiteX1253" fmla="*/ 417371 w 506956"/>
              <a:gd name="connsiteY1253" fmla="*/ 114804 h 506956"/>
              <a:gd name="connsiteX1254" fmla="*/ 421179 w 506956"/>
              <a:gd name="connsiteY1254" fmla="*/ 120788 h 506956"/>
              <a:gd name="connsiteX1255" fmla="*/ 424987 w 506956"/>
              <a:gd name="connsiteY1255" fmla="*/ 114804 h 506956"/>
              <a:gd name="connsiteX1256" fmla="*/ 429149 w 506956"/>
              <a:gd name="connsiteY1256" fmla="*/ 114804 h 506956"/>
              <a:gd name="connsiteX1257" fmla="*/ 423246 w 506956"/>
              <a:gd name="connsiteY1257" fmla="*/ 123998 h 506956"/>
              <a:gd name="connsiteX1258" fmla="*/ 429557 w 506956"/>
              <a:gd name="connsiteY1258" fmla="*/ 133845 h 506956"/>
              <a:gd name="connsiteX1259" fmla="*/ 425395 w 506956"/>
              <a:gd name="connsiteY1259" fmla="*/ 133845 h 506956"/>
              <a:gd name="connsiteX1260" fmla="*/ 421179 w 506956"/>
              <a:gd name="connsiteY1260" fmla="*/ 127153 h 506956"/>
              <a:gd name="connsiteX1261" fmla="*/ 446979 w 506956"/>
              <a:gd name="connsiteY1261" fmla="*/ 127153 h 506956"/>
              <a:gd name="connsiteX1262" fmla="*/ 442763 w 506956"/>
              <a:gd name="connsiteY1262" fmla="*/ 133845 h 506956"/>
              <a:gd name="connsiteX1263" fmla="*/ 438601 w 506956"/>
              <a:gd name="connsiteY1263" fmla="*/ 133845 h 506956"/>
              <a:gd name="connsiteX1264" fmla="*/ 444912 w 506956"/>
              <a:gd name="connsiteY1264" fmla="*/ 123998 h 506956"/>
              <a:gd name="connsiteX1265" fmla="*/ 439009 w 506956"/>
              <a:gd name="connsiteY1265" fmla="*/ 114804 h 506956"/>
              <a:gd name="connsiteX1266" fmla="*/ 443171 w 506956"/>
              <a:gd name="connsiteY1266" fmla="*/ 114804 h 506956"/>
              <a:gd name="connsiteX1267" fmla="*/ 446979 w 506956"/>
              <a:gd name="connsiteY1267" fmla="*/ 120788 h 506956"/>
              <a:gd name="connsiteX1268" fmla="*/ 450787 w 506956"/>
              <a:gd name="connsiteY1268" fmla="*/ 114804 h 506956"/>
              <a:gd name="connsiteX1269" fmla="*/ 454949 w 506956"/>
              <a:gd name="connsiteY1269" fmla="*/ 114804 h 506956"/>
              <a:gd name="connsiteX1270" fmla="*/ 449046 w 506956"/>
              <a:gd name="connsiteY1270" fmla="*/ 123998 h 506956"/>
              <a:gd name="connsiteX1271" fmla="*/ 455357 w 506956"/>
              <a:gd name="connsiteY1271" fmla="*/ 133845 h 506956"/>
              <a:gd name="connsiteX1272" fmla="*/ 451195 w 506956"/>
              <a:gd name="connsiteY1272" fmla="*/ 133845 h 506956"/>
              <a:gd name="connsiteX1273" fmla="*/ 446979 w 506956"/>
              <a:gd name="connsiteY1273" fmla="*/ 127153 h 506956"/>
              <a:gd name="connsiteX1274" fmla="*/ 472779 w 506956"/>
              <a:gd name="connsiteY1274" fmla="*/ 127153 h 506956"/>
              <a:gd name="connsiteX1275" fmla="*/ 468563 w 506956"/>
              <a:gd name="connsiteY1275" fmla="*/ 133845 h 506956"/>
              <a:gd name="connsiteX1276" fmla="*/ 464401 w 506956"/>
              <a:gd name="connsiteY1276" fmla="*/ 133845 h 506956"/>
              <a:gd name="connsiteX1277" fmla="*/ 470712 w 506956"/>
              <a:gd name="connsiteY1277" fmla="*/ 123998 h 506956"/>
              <a:gd name="connsiteX1278" fmla="*/ 464809 w 506956"/>
              <a:gd name="connsiteY1278" fmla="*/ 114804 h 506956"/>
              <a:gd name="connsiteX1279" fmla="*/ 468971 w 506956"/>
              <a:gd name="connsiteY1279" fmla="*/ 114804 h 506956"/>
              <a:gd name="connsiteX1280" fmla="*/ 472779 w 506956"/>
              <a:gd name="connsiteY1280" fmla="*/ 120788 h 506956"/>
              <a:gd name="connsiteX1281" fmla="*/ 476587 w 506956"/>
              <a:gd name="connsiteY1281" fmla="*/ 114804 h 506956"/>
              <a:gd name="connsiteX1282" fmla="*/ 480749 w 506956"/>
              <a:gd name="connsiteY1282" fmla="*/ 114804 h 506956"/>
              <a:gd name="connsiteX1283" fmla="*/ 474846 w 506956"/>
              <a:gd name="connsiteY1283" fmla="*/ 123998 h 506956"/>
              <a:gd name="connsiteX1284" fmla="*/ 481157 w 506956"/>
              <a:gd name="connsiteY1284" fmla="*/ 133845 h 506956"/>
              <a:gd name="connsiteX1285" fmla="*/ 476995 w 506956"/>
              <a:gd name="connsiteY1285" fmla="*/ 133845 h 506956"/>
              <a:gd name="connsiteX1286" fmla="*/ 472779 w 506956"/>
              <a:gd name="connsiteY1286" fmla="*/ 127153 h 506956"/>
              <a:gd name="connsiteX1287" fmla="*/ 498579 w 506956"/>
              <a:gd name="connsiteY1287" fmla="*/ 127153 h 506956"/>
              <a:gd name="connsiteX1288" fmla="*/ 494363 w 506956"/>
              <a:gd name="connsiteY1288" fmla="*/ 133845 h 506956"/>
              <a:gd name="connsiteX1289" fmla="*/ 490201 w 506956"/>
              <a:gd name="connsiteY1289" fmla="*/ 133845 h 506956"/>
              <a:gd name="connsiteX1290" fmla="*/ 496512 w 506956"/>
              <a:gd name="connsiteY1290" fmla="*/ 123998 h 506956"/>
              <a:gd name="connsiteX1291" fmla="*/ 490609 w 506956"/>
              <a:gd name="connsiteY1291" fmla="*/ 114804 h 506956"/>
              <a:gd name="connsiteX1292" fmla="*/ 494771 w 506956"/>
              <a:gd name="connsiteY1292" fmla="*/ 114804 h 506956"/>
              <a:gd name="connsiteX1293" fmla="*/ 498579 w 506956"/>
              <a:gd name="connsiteY1293" fmla="*/ 120788 h 506956"/>
              <a:gd name="connsiteX1294" fmla="*/ 502387 w 506956"/>
              <a:gd name="connsiteY1294" fmla="*/ 114804 h 506956"/>
              <a:gd name="connsiteX1295" fmla="*/ 506549 w 506956"/>
              <a:gd name="connsiteY1295" fmla="*/ 114804 h 506956"/>
              <a:gd name="connsiteX1296" fmla="*/ 500646 w 506956"/>
              <a:gd name="connsiteY1296" fmla="*/ 123998 h 506956"/>
              <a:gd name="connsiteX1297" fmla="*/ 506957 w 506956"/>
              <a:gd name="connsiteY1297" fmla="*/ 133845 h 506956"/>
              <a:gd name="connsiteX1298" fmla="*/ 502795 w 506956"/>
              <a:gd name="connsiteY1298" fmla="*/ 133845 h 506956"/>
              <a:gd name="connsiteX1299" fmla="*/ 498579 w 506956"/>
              <a:gd name="connsiteY1299" fmla="*/ 127153 h 506956"/>
              <a:gd name="connsiteX1300" fmla="*/ 8378 w 506956"/>
              <a:gd name="connsiteY1300" fmla="*/ 155854 h 506956"/>
              <a:gd name="connsiteX1301" fmla="*/ 4162 w 506956"/>
              <a:gd name="connsiteY1301" fmla="*/ 162545 h 506956"/>
              <a:gd name="connsiteX1302" fmla="*/ 0 w 506956"/>
              <a:gd name="connsiteY1302" fmla="*/ 162545 h 506956"/>
              <a:gd name="connsiteX1303" fmla="*/ 6310 w 506956"/>
              <a:gd name="connsiteY1303" fmla="*/ 152699 h 506956"/>
              <a:gd name="connsiteX1304" fmla="*/ 408 w 506956"/>
              <a:gd name="connsiteY1304" fmla="*/ 143505 h 506956"/>
              <a:gd name="connsiteX1305" fmla="*/ 4570 w 506956"/>
              <a:gd name="connsiteY1305" fmla="*/ 143505 h 506956"/>
              <a:gd name="connsiteX1306" fmla="*/ 8378 w 506956"/>
              <a:gd name="connsiteY1306" fmla="*/ 149489 h 506956"/>
              <a:gd name="connsiteX1307" fmla="*/ 12186 w 506956"/>
              <a:gd name="connsiteY1307" fmla="*/ 143505 h 506956"/>
              <a:gd name="connsiteX1308" fmla="*/ 16347 w 506956"/>
              <a:gd name="connsiteY1308" fmla="*/ 143505 h 506956"/>
              <a:gd name="connsiteX1309" fmla="*/ 10445 w 506956"/>
              <a:gd name="connsiteY1309" fmla="*/ 152699 h 506956"/>
              <a:gd name="connsiteX1310" fmla="*/ 16755 w 506956"/>
              <a:gd name="connsiteY1310" fmla="*/ 162545 h 506956"/>
              <a:gd name="connsiteX1311" fmla="*/ 12594 w 506956"/>
              <a:gd name="connsiteY1311" fmla="*/ 162545 h 506956"/>
              <a:gd name="connsiteX1312" fmla="*/ 8378 w 506956"/>
              <a:gd name="connsiteY1312" fmla="*/ 155854 h 506956"/>
              <a:gd name="connsiteX1313" fmla="*/ 34178 w 506956"/>
              <a:gd name="connsiteY1313" fmla="*/ 155854 h 506956"/>
              <a:gd name="connsiteX1314" fmla="*/ 29962 w 506956"/>
              <a:gd name="connsiteY1314" fmla="*/ 162545 h 506956"/>
              <a:gd name="connsiteX1315" fmla="*/ 25800 w 506956"/>
              <a:gd name="connsiteY1315" fmla="*/ 162545 h 506956"/>
              <a:gd name="connsiteX1316" fmla="*/ 32110 w 506956"/>
              <a:gd name="connsiteY1316" fmla="*/ 152699 h 506956"/>
              <a:gd name="connsiteX1317" fmla="*/ 26208 w 506956"/>
              <a:gd name="connsiteY1317" fmla="*/ 143505 h 506956"/>
              <a:gd name="connsiteX1318" fmla="*/ 30370 w 506956"/>
              <a:gd name="connsiteY1318" fmla="*/ 143505 h 506956"/>
              <a:gd name="connsiteX1319" fmla="*/ 34178 w 506956"/>
              <a:gd name="connsiteY1319" fmla="*/ 149489 h 506956"/>
              <a:gd name="connsiteX1320" fmla="*/ 37986 w 506956"/>
              <a:gd name="connsiteY1320" fmla="*/ 143505 h 506956"/>
              <a:gd name="connsiteX1321" fmla="*/ 42147 w 506956"/>
              <a:gd name="connsiteY1321" fmla="*/ 143505 h 506956"/>
              <a:gd name="connsiteX1322" fmla="*/ 36245 w 506956"/>
              <a:gd name="connsiteY1322" fmla="*/ 152699 h 506956"/>
              <a:gd name="connsiteX1323" fmla="*/ 42555 w 506956"/>
              <a:gd name="connsiteY1323" fmla="*/ 162545 h 506956"/>
              <a:gd name="connsiteX1324" fmla="*/ 38394 w 506956"/>
              <a:gd name="connsiteY1324" fmla="*/ 162545 h 506956"/>
              <a:gd name="connsiteX1325" fmla="*/ 34178 w 506956"/>
              <a:gd name="connsiteY1325" fmla="*/ 155854 h 506956"/>
              <a:gd name="connsiteX1326" fmla="*/ 59978 w 506956"/>
              <a:gd name="connsiteY1326" fmla="*/ 155854 h 506956"/>
              <a:gd name="connsiteX1327" fmla="*/ 55762 w 506956"/>
              <a:gd name="connsiteY1327" fmla="*/ 162545 h 506956"/>
              <a:gd name="connsiteX1328" fmla="*/ 51600 w 506956"/>
              <a:gd name="connsiteY1328" fmla="*/ 162545 h 506956"/>
              <a:gd name="connsiteX1329" fmla="*/ 57911 w 506956"/>
              <a:gd name="connsiteY1329" fmla="*/ 152699 h 506956"/>
              <a:gd name="connsiteX1330" fmla="*/ 52008 w 506956"/>
              <a:gd name="connsiteY1330" fmla="*/ 143505 h 506956"/>
              <a:gd name="connsiteX1331" fmla="*/ 56170 w 506956"/>
              <a:gd name="connsiteY1331" fmla="*/ 143505 h 506956"/>
              <a:gd name="connsiteX1332" fmla="*/ 59978 w 506956"/>
              <a:gd name="connsiteY1332" fmla="*/ 149489 h 506956"/>
              <a:gd name="connsiteX1333" fmla="*/ 63786 w 506956"/>
              <a:gd name="connsiteY1333" fmla="*/ 143505 h 506956"/>
              <a:gd name="connsiteX1334" fmla="*/ 67948 w 506956"/>
              <a:gd name="connsiteY1334" fmla="*/ 143505 h 506956"/>
              <a:gd name="connsiteX1335" fmla="*/ 62045 w 506956"/>
              <a:gd name="connsiteY1335" fmla="*/ 152699 h 506956"/>
              <a:gd name="connsiteX1336" fmla="*/ 68356 w 506956"/>
              <a:gd name="connsiteY1336" fmla="*/ 162545 h 506956"/>
              <a:gd name="connsiteX1337" fmla="*/ 64194 w 506956"/>
              <a:gd name="connsiteY1337" fmla="*/ 162545 h 506956"/>
              <a:gd name="connsiteX1338" fmla="*/ 59978 w 506956"/>
              <a:gd name="connsiteY1338" fmla="*/ 155854 h 506956"/>
              <a:gd name="connsiteX1339" fmla="*/ 85778 w 506956"/>
              <a:gd name="connsiteY1339" fmla="*/ 155854 h 506956"/>
              <a:gd name="connsiteX1340" fmla="*/ 81562 w 506956"/>
              <a:gd name="connsiteY1340" fmla="*/ 162545 h 506956"/>
              <a:gd name="connsiteX1341" fmla="*/ 77400 w 506956"/>
              <a:gd name="connsiteY1341" fmla="*/ 162545 h 506956"/>
              <a:gd name="connsiteX1342" fmla="*/ 83711 w 506956"/>
              <a:gd name="connsiteY1342" fmla="*/ 152699 h 506956"/>
              <a:gd name="connsiteX1343" fmla="*/ 77808 w 506956"/>
              <a:gd name="connsiteY1343" fmla="*/ 143505 h 506956"/>
              <a:gd name="connsiteX1344" fmla="*/ 81970 w 506956"/>
              <a:gd name="connsiteY1344" fmla="*/ 143505 h 506956"/>
              <a:gd name="connsiteX1345" fmla="*/ 85778 w 506956"/>
              <a:gd name="connsiteY1345" fmla="*/ 149489 h 506956"/>
              <a:gd name="connsiteX1346" fmla="*/ 89586 w 506956"/>
              <a:gd name="connsiteY1346" fmla="*/ 143505 h 506956"/>
              <a:gd name="connsiteX1347" fmla="*/ 93748 w 506956"/>
              <a:gd name="connsiteY1347" fmla="*/ 143505 h 506956"/>
              <a:gd name="connsiteX1348" fmla="*/ 87845 w 506956"/>
              <a:gd name="connsiteY1348" fmla="*/ 152699 h 506956"/>
              <a:gd name="connsiteX1349" fmla="*/ 94156 w 506956"/>
              <a:gd name="connsiteY1349" fmla="*/ 162545 h 506956"/>
              <a:gd name="connsiteX1350" fmla="*/ 89994 w 506956"/>
              <a:gd name="connsiteY1350" fmla="*/ 162545 h 506956"/>
              <a:gd name="connsiteX1351" fmla="*/ 85778 w 506956"/>
              <a:gd name="connsiteY1351" fmla="*/ 155854 h 506956"/>
              <a:gd name="connsiteX1352" fmla="*/ 111578 w 506956"/>
              <a:gd name="connsiteY1352" fmla="*/ 155854 h 506956"/>
              <a:gd name="connsiteX1353" fmla="*/ 107362 w 506956"/>
              <a:gd name="connsiteY1353" fmla="*/ 162545 h 506956"/>
              <a:gd name="connsiteX1354" fmla="*/ 103200 w 506956"/>
              <a:gd name="connsiteY1354" fmla="*/ 162545 h 506956"/>
              <a:gd name="connsiteX1355" fmla="*/ 109511 w 506956"/>
              <a:gd name="connsiteY1355" fmla="*/ 152699 h 506956"/>
              <a:gd name="connsiteX1356" fmla="*/ 103608 w 506956"/>
              <a:gd name="connsiteY1356" fmla="*/ 143505 h 506956"/>
              <a:gd name="connsiteX1357" fmla="*/ 107770 w 506956"/>
              <a:gd name="connsiteY1357" fmla="*/ 143505 h 506956"/>
              <a:gd name="connsiteX1358" fmla="*/ 111578 w 506956"/>
              <a:gd name="connsiteY1358" fmla="*/ 149489 h 506956"/>
              <a:gd name="connsiteX1359" fmla="*/ 115386 w 506956"/>
              <a:gd name="connsiteY1359" fmla="*/ 143505 h 506956"/>
              <a:gd name="connsiteX1360" fmla="*/ 119548 w 506956"/>
              <a:gd name="connsiteY1360" fmla="*/ 143505 h 506956"/>
              <a:gd name="connsiteX1361" fmla="*/ 113645 w 506956"/>
              <a:gd name="connsiteY1361" fmla="*/ 152699 h 506956"/>
              <a:gd name="connsiteX1362" fmla="*/ 119956 w 506956"/>
              <a:gd name="connsiteY1362" fmla="*/ 162545 h 506956"/>
              <a:gd name="connsiteX1363" fmla="*/ 115794 w 506956"/>
              <a:gd name="connsiteY1363" fmla="*/ 162545 h 506956"/>
              <a:gd name="connsiteX1364" fmla="*/ 111578 w 506956"/>
              <a:gd name="connsiteY1364" fmla="*/ 155854 h 506956"/>
              <a:gd name="connsiteX1365" fmla="*/ 137378 w 506956"/>
              <a:gd name="connsiteY1365" fmla="*/ 155854 h 506956"/>
              <a:gd name="connsiteX1366" fmla="*/ 133162 w 506956"/>
              <a:gd name="connsiteY1366" fmla="*/ 162545 h 506956"/>
              <a:gd name="connsiteX1367" fmla="*/ 129000 w 506956"/>
              <a:gd name="connsiteY1367" fmla="*/ 162545 h 506956"/>
              <a:gd name="connsiteX1368" fmla="*/ 135311 w 506956"/>
              <a:gd name="connsiteY1368" fmla="*/ 152699 h 506956"/>
              <a:gd name="connsiteX1369" fmla="*/ 129408 w 506956"/>
              <a:gd name="connsiteY1369" fmla="*/ 143505 h 506956"/>
              <a:gd name="connsiteX1370" fmla="*/ 133570 w 506956"/>
              <a:gd name="connsiteY1370" fmla="*/ 143505 h 506956"/>
              <a:gd name="connsiteX1371" fmla="*/ 137378 w 506956"/>
              <a:gd name="connsiteY1371" fmla="*/ 149489 h 506956"/>
              <a:gd name="connsiteX1372" fmla="*/ 141186 w 506956"/>
              <a:gd name="connsiteY1372" fmla="*/ 143505 h 506956"/>
              <a:gd name="connsiteX1373" fmla="*/ 145348 w 506956"/>
              <a:gd name="connsiteY1373" fmla="*/ 143505 h 506956"/>
              <a:gd name="connsiteX1374" fmla="*/ 139445 w 506956"/>
              <a:gd name="connsiteY1374" fmla="*/ 152699 h 506956"/>
              <a:gd name="connsiteX1375" fmla="*/ 145756 w 506956"/>
              <a:gd name="connsiteY1375" fmla="*/ 162545 h 506956"/>
              <a:gd name="connsiteX1376" fmla="*/ 141594 w 506956"/>
              <a:gd name="connsiteY1376" fmla="*/ 162545 h 506956"/>
              <a:gd name="connsiteX1377" fmla="*/ 137378 w 506956"/>
              <a:gd name="connsiteY1377" fmla="*/ 155854 h 506956"/>
              <a:gd name="connsiteX1378" fmla="*/ 163178 w 506956"/>
              <a:gd name="connsiteY1378" fmla="*/ 155854 h 506956"/>
              <a:gd name="connsiteX1379" fmla="*/ 158962 w 506956"/>
              <a:gd name="connsiteY1379" fmla="*/ 162545 h 506956"/>
              <a:gd name="connsiteX1380" fmla="*/ 154800 w 506956"/>
              <a:gd name="connsiteY1380" fmla="*/ 162545 h 506956"/>
              <a:gd name="connsiteX1381" fmla="*/ 161111 w 506956"/>
              <a:gd name="connsiteY1381" fmla="*/ 152699 h 506956"/>
              <a:gd name="connsiteX1382" fmla="*/ 155208 w 506956"/>
              <a:gd name="connsiteY1382" fmla="*/ 143505 h 506956"/>
              <a:gd name="connsiteX1383" fmla="*/ 159370 w 506956"/>
              <a:gd name="connsiteY1383" fmla="*/ 143505 h 506956"/>
              <a:gd name="connsiteX1384" fmla="*/ 163178 w 506956"/>
              <a:gd name="connsiteY1384" fmla="*/ 149489 h 506956"/>
              <a:gd name="connsiteX1385" fmla="*/ 166986 w 506956"/>
              <a:gd name="connsiteY1385" fmla="*/ 143505 h 506956"/>
              <a:gd name="connsiteX1386" fmla="*/ 171148 w 506956"/>
              <a:gd name="connsiteY1386" fmla="*/ 143505 h 506956"/>
              <a:gd name="connsiteX1387" fmla="*/ 165245 w 506956"/>
              <a:gd name="connsiteY1387" fmla="*/ 152699 h 506956"/>
              <a:gd name="connsiteX1388" fmla="*/ 171556 w 506956"/>
              <a:gd name="connsiteY1388" fmla="*/ 162545 h 506956"/>
              <a:gd name="connsiteX1389" fmla="*/ 167394 w 506956"/>
              <a:gd name="connsiteY1389" fmla="*/ 162545 h 506956"/>
              <a:gd name="connsiteX1390" fmla="*/ 163178 w 506956"/>
              <a:gd name="connsiteY1390" fmla="*/ 155854 h 506956"/>
              <a:gd name="connsiteX1391" fmla="*/ 188978 w 506956"/>
              <a:gd name="connsiteY1391" fmla="*/ 155854 h 506956"/>
              <a:gd name="connsiteX1392" fmla="*/ 184762 w 506956"/>
              <a:gd name="connsiteY1392" fmla="*/ 162545 h 506956"/>
              <a:gd name="connsiteX1393" fmla="*/ 180601 w 506956"/>
              <a:gd name="connsiteY1393" fmla="*/ 162545 h 506956"/>
              <a:gd name="connsiteX1394" fmla="*/ 186911 w 506956"/>
              <a:gd name="connsiteY1394" fmla="*/ 152699 h 506956"/>
              <a:gd name="connsiteX1395" fmla="*/ 181009 w 506956"/>
              <a:gd name="connsiteY1395" fmla="*/ 143505 h 506956"/>
              <a:gd name="connsiteX1396" fmla="*/ 185170 w 506956"/>
              <a:gd name="connsiteY1396" fmla="*/ 143505 h 506956"/>
              <a:gd name="connsiteX1397" fmla="*/ 188978 w 506956"/>
              <a:gd name="connsiteY1397" fmla="*/ 149489 h 506956"/>
              <a:gd name="connsiteX1398" fmla="*/ 192786 w 506956"/>
              <a:gd name="connsiteY1398" fmla="*/ 143505 h 506956"/>
              <a:gd name="connsiteX1399" fmla="*/ 196948 w 506956"/>
              <a:gd name="connsiteY1399" fmla="*/ 143505 h 506956"/>
              <a:gd name="connsiteX1400" fmla="*/ 191045 w 506956"/>
              <a:gd name="connsiteY1400" fmla="*/ 152699 h 506956"/>
              <a:gd name="connsiteX1401" fmla="*/ 197356 w 506956"/>
              <a:gd name="connsiteY1401" fmla="*/ 162545 h 506956"/>
              <a:gd name="connsiteX1402" fmla="*/ 193194 w 506956"/>
              <a:gd name="connsiteY1402" fmla="*/ 162545 h 506956"/>
              <a:gd name="connsiteX1403" fmla="*/ 188978 w 506956"/>
              <a:gd name="connsiteY1403" fmla="*/ 155854 h 506956"/>
              <a:gd name="connsiteX1404" fmla="*/ 214778 w 506956"/>
              <a:gd name="connsiteY1404" fmla="*/ 155854 h 506956"/>
              <a:gd name="connsiteX1405" fmla="*/ 210562 w 506956"/>
              <a:gd name="connsiteY1405" fmla="*/ 162545 h 506956"/>
              <a:gd name="connsiteX1406" fmla="*/ 206401 w 506956"/>
              <a:gd name="connsiteY1406" fmla="*/ 162545 h 506956"/>
              <a:gd name="connsiteX1407" fmla="*/ 212711 w 506956"/>
              <a:gd name="connsiteY1407" fmla="*/ 152699 h 506956"/>
              <a:gd name="connsiteX1408" fmla="*/ 206809 w 506956"/>
              <a:gd name="connsiteY1408" fmla="*/ 143505 h 506956"/>
              <a:gd name="connsiteX1409" fmla="*/ 210970 w 506956"/>
              <a:gd name="connsiteY1409" fmla="*/ 143505 h 506956"/>
              <a:gd name="connsiteX1410" fmla="*/ 214778 w 506956"/>
              <a:gd name="connsiteY1410" fmla="*/ 149489 h 506956"/>
              <a:gd name="connsiteX1411" fmla="*/ 218586 w 506956"/>
              <a:gd name="connsiteY1411" fmla="*/ 143505 h 506956"/>
              <a:gd name="connsiteX1412" fmla="*/ 222748 w 506956"/>
              <a:gd name="connsiteY1412" fmla="*/ 143505 h 506956"/>
              <a:gd name="connsiteX1413" fmla="*/ 216846 w 506956"/>
              <a:gd name="connsiteY1413" fmla="*/ 152699 h 506956"/>
              <a:gd name="connsiteX1414" fmla="*/ 223156 w 506956"/>
              <a:gd name="connsiteY1414" fmla="*/ 162545 h 506956"/>
              <a:gd name="connsiteX1415" fmla="*/ 218994 w 506956"/>
              <a:gd name="connsiteY1415" fmla="*/ 162545 h 506956"/>
              <a:gd name="connsiteX1416" fmla="*/ 214778 w 506956"/>
              <a:gd name="connsiteY1416" fmla="*/ 155854 h 506956"/>
              <a:gd name="connsiteX1417" fmla="*/ 240578 w 506956"/>
              <a:gd name="connsiteY1417" fmla="*/ 155854 h 506956"/>
              <a:gd name="connsiteX1418" fmla="*/ 236362 w 506956"/>
              <a:gd name="connsiteY1418" fmla="*/ 162545 h 506956"/>
              <a:gd name="connsiteX1419" fmla="*/ 232201 w 506956"/>
              <a:gd name="connsiteY1419" fmla="*/ 162545 h 506956"/>
              <a:gd name="connsiteX1420" fmla="*/ 238511 w 506956"/>
              <a:gd name="connsiteY1420" fmla="*/ 152699 h 506956"/>
              <a:gd name="connsiteX1421" fmla="*/ 232609 w 506956"/>
              <a:gd name="connsiteY1421" fmla="*/ 143505 h 506956"/>
              <a:gd name="connsiteX1422" fmla="*/ 236770 w 506956"/>
              <a:gd name="connsiteY1422" fmla="*/ 143505 h 506956"/>
              <a:gd name="connsiteX1423" fmla="*/ 240578 w 506956"/>
              <a:gd name="connsiteY1423" fmla="*/ 149489 h 506956"/>
              <a:gd name="connsiteX1424" fmla="*/ 244386 w 506956"/>
              <a:gd name="connsiteY1424" fmla="*/ 143505 h 506956"/>
              <a:gd name="connsiteX1425" fmla="*/ 248548 w 506956"/>
              <a:gd name="connsiteY1425" fmla="*/ 143505 h 506956"/>
              <a:gd name="connsiteX1426" fmla="*/ 242646 w 506956"/>
              <a:gd name="connsiteY1426" fmla="*/ 152699 h 506956"/>
              <a:gd name="connsiteX1427" fmla="*/ 248956 w 506956"/>
              <a:gd name="connsiteY1427" fmla="*/ 162545 h 506956"/>
              <a:gd name="connsiteX1428" fmla="*/ 244794 w 506956"/>
              <a:gd name="connsiteY1428" fmla="*/ 162545 h 506956"/>
              <a:gd name="connsiteX1429" fmla="*/ 240578 w 506956"/>
              <a:gd name="connsiteY1429" fmla="*/ 155854 h 506956"/>
              <a:gd name="connsiteX1430" fmla="*/ 266378 w 506956"/>
              <a:gd name="connsiteY1430" fmla="*/ 155854 h 506956"/>
              <a:gd name="connsiteX1431" fmla="*/ 262162 w 506956"/>
              <a:gd name="connsiteY1431" fmla="*/ 162545 h 506956"/>
              <a:gd name="connsiteX1432" fmla="*/ 258001 w 506956"/>
              <a:gd name="connsiteY1432" fmla="*/ 162545 h 506956"/>
              <a:gd name="connsiteX1433" fmla="*/ 264311 w 506956"/>
              <a:gd name="connsiteY1433" fmla="*/ 152699 h 506956"/>
              <a:gd name="connsiteX1434" fmla="*/ 258409 w 506956"/>
              <a:gd name="connsiteY1434" fmla="*/ 143505 h 506956"/>
              <a:gd name="connsiteX1435" fmla="*/ 262570 w 506956"/>
              <a:gd name="connsiteY1435" fmla="*/ 143505 h 506956"/>
              <a:gd name="connsiteX1436" fmla="*/ 266378 w 506956"/>
              <a:gd name="connsiteY1436" fmla="*/ 149489 h 506956"/>
              <a:gd name="connsiteX1437" fmla="*/ 270187 w 506956"/>
              <a:gd name="connsiteY1437" fmla="*/ 143505 h 506956"/>
              <a:gd name="connsiteX1438" fmla="*/ 274348 w 506956"/>
              <a:gd name="connsiteY1438" fmla="*/ 143505 h 506956"/>
              <a:gd name="connsiteX1439" fmla="*/ 268446 w 506956"/>
              <a:gd name="connsiteY1439" fmla="*/ 152699 h 506956"/>
              <a:gd name="connsiteX1440" fmla="*/ 274756 w 506956"/>
              <a:gd name="connsiteY1440" fmla="*/ 162545 h 506956"/>
              <a:gd name="connsiteX1441" fmla="*/ 270595 w 506956"/>
              <a:gd name="connsiteY1441" fmla="*/ 162545 h 506956"/>
              <a:gd name="connsiteX1442" fmla="*/ 266378 w 506956"/>
              <a:gd name="connsiteY1442" fmla="*/ 155854 h 506956"/>
              <a:gd name="connsiteX1443" fmla="*/ 292179 w 506956"/>
              <a:gd name="connsiteY1443" fmla="*/ 155854 h 506956"/>
              <a:gd name="connsiteX1444" fmla="*/ 287962 w 506956"/>
              <a:gd name="connsiteY1444" fmla="*/ 162545 h 506956"/>
              <a:gd name="connsiteX1445" fmla="*/ 283801 w 506956"/>
              <a:gd name="connsiteY1445" fmla="*/ 162545 h 506956"/>
              <a:gd name="connsiteX1446" fmla="*/ 290111 w 506956"/>
              <a:gd name="connsiteY1446" fmla="*/ 152699 h 506956"/>
              <a:gd name="connsiteX1447" fmla="*/ 284209 w 506956"/>
              <a:gd name="connsiteY1447" fmla="*/ 143505 h 506956"/>
              <a:gd name="connsiteX1448" fmla="*/ 288370 w 506956"/>
              <a:gd name="connsiteY1448" fmla="*/ 143505 h 506956"/>
              <a:gd name="connsiteX1449" fmla="*/ 292179 w 506956"/>
              <a:gd name="connsiteY1449" fmla="*/ 149489 h 506956"/>
              <a:gd name="connsiteX1450" fmla="*/ 295987 w 506956"/>
              <a:gd name="connsiteY1450" fmla="*/ 143505 h 506956"/>
              <a:gd name="connsiteX1451" fmla="*/ 300148 w 506956"/>
              <a:gd name="connsiteY1451" fmla="*/ 143505 h 506956"/>
              <a:gd name="connsiteX1452" fmla="*/ 294246 w 506956"/>
              <a:gd name="connsiteY1452" fmla="*/ 152699 h 506956"/>
              <a:gd name="connsiteX1453" fmla="*/ 300556 w 506956"/>
              <a:gd name="connsiteY1453" fmla="*/ 162545 h 506956"/>
              <a:gd name="connsiteX1454" fmla="*/ 296395 w 506956"/>
              <a:gd name="connsiteY1454" fmla="*/ 162545 h 506956"/>
              <a:gd name="connsiteX1455" fmla="*/ 292179 w 506956"/>
              <a:gd name="connsiteY1455" fmla="*/ 155854 h 506956"/>
              <a:gd name="connsiteX1456" fmla="*/ 317979 w 506956"/>
              <a:gd name="connsiteY1456" fmla="*/ 155854 h 506956"/>
              <a:gd name="connsiteX1457" fmla="*/ 313762 w 506956"/>
              <a:gd name="connsiteY1457" fmla="*/ 162545 h 506956"/>
              <a:gd name="connsiteX1458" fmla="*/ 309601 w 506956"/>
              <a:gd name="connsiteY1458" fmla="*/ 162545 h 506956"/>
              <a:gd name="connsiteX1459" fmla="*/ 315911 w 506956"/>
              <a:gd name="connsiteY1459" fmla="*/ 152699 h 506956"/>
              <a:gd name="connsiteX1460" fmla="*/ 310009 w 506956"/>
              <a:gd name="connsiteY1460" fmla="*/ 143505 h 506956"/>
              <a:gd name="connsiteX1461" fmla="*/ 314170 w 506956"/>
              <a:gd name="connsiteY1461" fmla="*/ 143505 h 506956"/>
              <a:gd name="connsiteX1462" fmla="*/ 317979 w 506956"/>
              <a:gd name="connsiteY1462" fmla="*/ 149489 h 506956"/>
              <a:gd name="connsiteX1463" fmla="*/ 321787 w 506956"/>
              <a:gd name="connsiteY1463" fmla="*/ 143505 h 506956"/>
              <a:gd name="connsiteX1464" fmla="*/ 325948 w 506956"/>
              <a:gd name="connsiteY1464" fmla="*/ 143505 h 506956"/>
              <a:gd name="connsiteX1465" fmla="*/ 320046 w 506956"/>
              <a:gd name="connsiteY1465" fmla="*/ 152699 h 506956"/>
              <a:gd name="connsiteX1466" fmla="*/ 326356 w 506956"/>
              <a:gd name="connsiteY1466" fmla="*/ 162545 h 506956"/>
              <a:gd name="connsiteX1467" fmla="*/ 322195 w 506956"/>
              <a:gd name="connsiteY1467" fmla="*/ 162545 h 506956"/>
              <a:gd name="connsiteX1468" fmla="*/ 317979 w 506956"/>
              <a:gd name="connsiteY1468" fmla="*/ 155854 h 506956"/>
              <a:gd name="connsiteX1469" fmla="*/ 343779 w 506956"/>
              <a:gd name="connsiteY1469" fmla="*/ 155854 h 506956"/>
              <a:gd name="connsiteX1470" fmla="*/ 339563 w 506956"/>
              <a:gd name="connsiteY1470" fmla="*/ 162545 h 506956"/>
              <a:gd name="connsiteX1471" fmla="*/ 335401 w 506956"/>
              <a:gd name="connsiteY1471" fmla="*/ 162545 h 506956"/>
              <a:gd name="connsiteX1472" fmla="*/ 341711 w 506956"/>
              <a:gd name="connsiteY1472" fmla="*/ 152699 h 506956"/>
              <a:gd name="connsiteX1473" fmla="*/ 335809 w 506956"/>
              <a:gd name="connsiteY1473" fmla="*/ 143505 h 506956"/>
              <a:gd name="connsiteX1474" fmla="*/ 339971 w 506956"/>
              <a:gd name="connsiteY1474" fmla="*/ 143505 h 506956"/>
              <a:gd name="connsiteX1475" fmla="*/ 343779 w 506956"/>
              <a:gd name="connsiteY1475" fmla="*/ 149489 h 506956"/>
              <a:gd name="connsiteX1476" fmla="*/ 347587 w 506956"/>
              <a:gd name="connsiteY1476" fmla="*/ 143505 h 506956"/>
              <a:gd name="connsiteX1477" fmla="*/ 351748 w 506956"/>
              <a:gd name="connsiteY1477" fmla="*/ 143505 h 506956"/>
              <a:gd name="connsiteX1478" fmla="*/ 345846 w 506956"/>
              <a:gd name="connsiteY1478" fmla="*/ 152699 h 506956"/>
              <a:gd name="connsiteX1479" fmla="*/ 352156 w 506956"/>
              <a:gd name="connsiteY1479" fmla="*/ 162545 h 506956"/>
              <a:gd name="connsiteX1480" fmla="*/ 347995 w 506956"/>
              <a:gd name="connsiteY1480" fmla="*/ 162545 h 506956"/>
              <a:gd name="connsiteX1481" fmla="*/ 343779 w 506956"/>
              <a:gd name="connsiteY1481" fmla="*/ 155854 h 506956"/>
              <a:gd name="connsiteX1482" fmla="*/ 369579 w 506956"/>
              <a:gd name="connsiteY1482" fmla="*/ 155854 h 506956"/>
              <a:gd name="connsiteX1483" fmla="*/ 365363 w 506956"/>
              <a:gd name="connsiteY1483" fmla="*/ 162545 h 506956"/>
              <a:gd name="connsiteX1484" fmla="*/ 361201 w 506956"/>
              <a:gd name="connsiteY1484" fmla="*/ 162545 h 506956"/>
              <a:gd name="connsiteX1485" fmla="*/ 367511 w 506956"/>
              <a:gd name="connsiteY1485" fmla="*/ 152699 h 506956"/>
              <a:gd name="connsiteX1486" fmla="*/ 361609 w 506956"/>
              <a:gd name="connsiteY1486" fmla="*/ 143505 h 506956"/>
              <a:gd name="connsiteX1487" fmla="*/ 365771 w 506956"/>
              <a:gd name="connsiteY1487" fmla="*/ 143505 h 506956"/>
              <a:gd name="connsiteX1488" fmla="*/ 369579 w 506956"/>
              <a:gd name="connsiteY1488" fmla="*/ 149489 h 506956"/>
              <a:gd name="connsiteX1489" fmla="*/ 373387 w 506956"/>
              <a:gd name="connsiteY1489" fmla="*/ 143505 h 506956"/>
              <a:gd name="connsiteX1490" fmla="*/ 377548 w 506956"/>
              <a:gd name="connsiteY1490" fmla="*/ 143505 h 506956"/>
              <a:gd name="connsiteX1491" fmla="*/ 371646 w 506956"/>
              <a:gd name="connsiteY1491" fmla="*/ 152699 h 506956"/>
              <a:gd name="connsiteX1492" fmla="*/ 377956 w 506956"/>
              <a:gd name="connsiteY1492" fmla="*/ 162545 h 506956"/>
              <a:gd name="connsiteX1493" fmla="*/ 373795 w 506956"/>
              <a:gd name="connsiteY1493" fmla="*/ 162545 h 506956"/>
              <a:gd name="connsiteX1494" fmla="*/ 369579 w 506956"/>
              <a:gd name="connsiteY1494" fmla="*/ 155854 h 506956"/>
              <a:gd name="connsiteX1495" fmla="*/ 395379 w 506956"/>
              <a:gd name="connsiteY1495" fmla="*/ 155854 h 506956"/>
              <a:gd name="connsiteX1496" fmla="*/ 391163 w 506956"/>
              <a:gd name="connsiteY1496" fmla="*/ 162545 h 506956"/>
              <a:gd name="connsiteX1497" fmla="*/ 387001 w 506956"/>
              <a:gd name="connsiteY1497" fmla="*/ 162545 h 506956"/>
              <a:gd name="connsiteX1498" fmla="*/ 393312 w 506956"/>
              <a:gd name="connsiteY1498" fmla="*/ 152699 h 506956"/>
              <a:gd name="connsiteX1499" fmla="*/ 387409 w 506956"/>
              <a:gd name="connsiteY1499" fmla="*/ 143505 h 506956"/>
              <a:gd name="connsiteX1500" fmla="*/ 391571 w 506956"/>
              <a:gd name="connsiteY1500" fmla="*/ 143505 h 506956"/>
              <a:gd name="connsiteX1501" fmla="*/ 395379 w 506956"/>
              <a:gd name="connsiteY1501" fmla="*/ 149489 h 506956"/>
              <a:gd name="connsiteX1502" fmla="*/ 399187 w 506956"/>
              <a:gd name="connsiteY1502" fmla="*/ 143505 h 506956"/>
              <a:gd name="connsiteX1503" fmla="*/ 403348 w 506956"/>
              <a:gd name="connsiteY1503" fmla="*/ 143505 h 506956"/>
              <a:gd name="connsiteX1504" fmla="*/ 397446 w 506956"/>
              <a:gd name="connsiteY1504" fmla="*/ 152699 h 506956"/>
              <a:gd name="connsiteX1505" fmla="*/ 403756 w 506956"/>
              <a:gd name="connsiteY1505" fmla="*/ 162545 h 506956"/>
              <a:gd name="connsiteX1506" fmla="*/ 399595 w 506956"/>
              <a:gd name="connsiteY1506" fmla="*/ 162545 h 506956"/>
              <a:gd name="connsiteX1507" fmla="*/ 395379 w 506956"/>
              <a:gd name="connsiteY1507" fmla="*/ 155854 h 506956"/>
              <a:gd name="connsiteX1508" fmla="*/ 421179 w 506956"/>
              <a:gd name="connsiteY1508" fmla="*/ 155854 h 506956"/>
              <a:gd name="connsiteX1509" fmla="*/ 416963 w 506956"/>
              <a:gd name="connsiteY1509" fmla="*/ 162545 h 506956"/>
              <a:gd name="connsiteX1510" fmla="*/ 412801 w 506956"/>
              <a:gd name="connsiteY1510" fmla="*/ 162545 h 506956"/>
              <a:gd name="connsiteX1511" fmla="*/ 419112 w 506956"/>
              <a:gd name="connsiteY1511" fmla="*/ 152699 h 506956"/>
              <a:gd name="connsiteX1512" fmla="*/ 413209 w 506956"/>
              <a:gd name="connsiteY1512" fmla="*/ 143505 h 506956"/>
              <a:gd name="connsiteX1513" fmla="*/ 417371 w 506956"/>
              <a:gd name="connsiteY1513" fmla="*/ 143505 h 506956"/>
              <a:gd name="connsiteX1514" fmla="*/ 421179 w 506956"/>
              <a:gd name="connsiteY1514" fmla="*/ 149489 h 506956"/>
              <a:gd name="connsiteX1515" fmla="*/ 424987 w 506956"/>
              <a:gd name="connsiteY1515" fmla="*/ 143505 h 506956"/>
              <a:gd name="connsiteX1516" fmla="*/ 429149 w 506956"/>
              <a:gd name="connsiteY1516" fmla="*/ 143505 h 506956"/>
              <a:gd name="connsiteX1517" fmla="*/ 423246 w 506956"/>
              <a:gd name="connsiteY1517" fmla="*/ 152699 h 506956"/>
              <a:gd name="connsiteX1518" fmla="*/ 429557 w 506956"/>
              <a:gd name="connsiteY1518" fmla="*/ 162545 h 506956"/>
              <a:gd name="connsiteX1519" fmla="*/ 425395 w 506956"/>
              <a:gd name="connsiteY1519" fmla="*/ 162545 h 506956"/>
              <a:gd name="connsiteX1520" fmla="*/ 421179 w 506956"/>
              <a:gd name="connsiteY1520" fmla="*/ 155854 h 506956"/>
              <a:gd name="connsiteX1521" fmla="*/ 446979 w 506956"/>
              <a:gd name="connsiteY1521" fmla="*/ 155854 h 506956"/>
              <a:gd name="connsiteX1522" fmla="*/ 442763 w 506956"/>
              <a:gd name="connsiteY1522" fmla="*/ 162545 h 506956"/>
              <a:gd name="connsiteX1523" fmla="*/ 438601 w 506956"/>
              <a:gd name="connsiteY1523" fmla="*/ 162545 h 506956"/>
              <a:gd name="connsiteX1524" fmla="*/ 444912 w 506956"/>
              <a:gd name="connsiteY1524" fmla="*/ 152699 h 506956"/>
              <a:gd name="connsiteX1525" fmla="*/ 439009 w 506956"/>
              <a:gd name="connsiteY1525" fmla="*/ 143505 h 506956"/>
              <a:gd name="connsiteX1526" fmla="*/ 443171 w 506956"/>
              <a:gd name="connsiteY1526" fmla="*/ 143505 h 506956"/>
              <a:gd name="connsiteX1527" fmla="*/ 446979 w 506956"/>
              <a:gd name="connsiteY1527" fmla="*/ 149489 h 506956"/>
              <a:gd name="connsiteX1528" fmla="*/ 450787 w 506956"/>
              <a:gd name="connsiteY1528" fmla="*/ 143505 h 506956"/>
              <a:gd name="connsiteX1529" fmla="*/ 454949 w 506956"/>
              <a:gd name="connsiteY1529" fmla="*/ 143505 h 506956"/>
              <a:gd name="connsiteX1530" fmla="*/ 449046 w 506956"/>
              <a:gd name="connsiteY1530" fmla="*/ 152699 h 506956"/>
              <a:gd name="connsiteX1531" fmla="*/ 455357 w 506956"/>
              <a:gd name="connsiteY1531" fmla="*/ 162545 h 506956"/>
              <a:gd name="connsiteX1532" fmla="*/ 451195 w 506956"/>
              <a:gd name="connsiteY1532" fmla="*/ 162545 h 506956"/>
              <a:gd name="connsiteX1533" fmla="*/ 446979 w 506956"/>
              <a:gd name="connsiteY1533" fmla="*/ 155854 h 506956"/>
              <a:gd name="connsiteX1534" fmla="*/ 472779 w 506956"/>
              <a:gd name="connsiteY1534" fmla="*/ 155854 h 506956"/>
              <a:gd name="connsiteX1535" fmla="*/ 468563 w 506956"/>
              <a:gd name="connsiteY1535" fmla="*/ 162545 h 506956"/>
              <a:gd name="connsiteX1536" fmla="*/ 464401 w 506956"/>
              <a:gd name="connsiteY1536" fmla="*/ 162545 h 506956"/>
              <a:gd name="connsiteX1537" fmla="*/ 470712 w 506956"/>
              <a:gd name="connsiteY1537" fmla="*/ 152699 h 506956"/>
              <a:gd name="connsiteX1538" fmla="*/ 464809 w 506956"/>
              <a:gd name="connsiteY1538" fmla="*/ 143505 h 506956"/>
              <a:gd name="connsiteX1539" fmla="*/ 468971 w 506956"/>
              <a:gd name="connsiteY1539" fmla="*/ 143505 h 506956"/>
              <a:gd name="connsiteX1540" fmla="*/ 472779 w 506956"/>
              <a:gd name="connsiteY1540" fmla="*/ 149489 h 506956"/>
              <a:gd name="connsiteX1541" fmla="*/ 476587 w 506956"/>
              <a:gd name="connsiteY1541" fmla="*/ 143505 h 506956"/>
              <a:gd name="connsiteX1542" fmla="*/ 480749 w 506956"/>
              <a:gd name="connsiteY1542" fmla="*/ 143505 h 506956"/>
              <a:gd name="connsiteX1543" fmla="*/ 474846 w 506956"/>
              <a:gd name="connsiteY1543" fmla="*/ 152699 h 506956"/>
              <a:gd name="connsiteX1544" fmla="*/ 481157 w 506956"/>
              <a:gd name="connsiteY1544" fmla="*/ 162545 h 506956"/>
              <a:gd name="connsiteX1545" fmla="*/ 476995 w 506956"/>
              <a:gd name="connsiteY1545" fmla="*/ 162545 h 506956"/>
              <a:gd name="connsiteX1546" fmla="*/ 472779 w 506956"/>
              <a:gd name="connsiteY1546" fmla="*/ 155854 h 506956"/>
              <a:gd name="connsiteX1547" fmla="*/ 498579 w 506956"/>
              <a:gd name="connsiteY1547" fmla="*/ 155854 h 506956"/>
              <a:gd name="connsiteX1548" fmla="*/ 494363 w 506956"/>
              <a:gd name="connsiteY1548" fmla="*/ 162545 h 506956"/>
              <a:gd name="connsiteX1549" fmla="*/ 490201 w 506956"/>
              <a:gd name="connsiteY1549" fmla="*/ 162545 h 506956"/>
              <a:gd name="connsiteX1550" fmla="*/ 496512 w 506956"/>
              <a:gd name="connsiteY1550" fmla="*/ 152699 h 506956"/>
              <a:gd name="connsiteX1551" fmla="*/ 490609 w 506956"/>
              <a:gd name="connsiteY1551" fmla="*/ 143505 h 506956"/>
              <a:gd name="connsiteX1552" fmla="*/ 494771 w 506956"/>
              <a:gd name="connsiteY1552" fmla="*/ 143505 h 506956"/>
              <a:gd name="connsiteX1553" fmla="*/ 498579 w 506956"/>
              <a:gd name="connsiteY1553" fmla="*/ 149489 h 506956"/>
              <a:gd name="connsiteX1554" fmla="*/ 502387 w 506956"/>
              <a:gd name="connsiteY1554" fmla="*/ 143505 h 506956"/>
              <a:gd name="connsiteX1555" fmla="*/ 506549 w 506956"/>
              <a:gd name="connsiteY1555" fmla="*/ 143505 h 506956"/>
              <a:gd name="connsiteX1556" fmla="*/ 500646 w 506956"/>
              <a:gd name="connsiteY1556" fmla="*/ 152699 h 506956"/>
              <a:gd name="connsiteX1557" fmla="*/ 506957 w 506956"/>
              <a:gd name="connsiteY1557" fmla="*/ 162545 h 506956"/>
              <a:gd name="connsiteX1558" fmla="*/ 502795 w 506956"/>
              <a:gd name="connsiteY1558" fmla="*/ 162545 h 506956"/>
              <a:gd name="connsiteX1559" fmla="*/ 498579 w 506956"/>
              <a:gd name="connsiteY1559" fmla="*/ 155854 h 506956"/>
              <a:gd name="connsiteX1560" fmla="*/ 8378 w 506956"/>
              <a:gd name="connsiteY1560" fmla="*/ 184555 h 506956"/>
              <a:gd name="connsiteX1561" fmla="*/ 4162 w 506956"/>
              <a:gd name="connsiteY1561" fmla="*/ 191247 h 506956"/>
              <a:gd name="connsiteX1562" fmla="*/ 0 w 506956"/>
              <a:gd name="connsiteY1562" fmla="*/ 191247 h 506956"/>
              <a:gd name="connsiteX1563" fmla="*/ 6310 w 506956"/>
              <a:gd name="connsiteY1563" fmla="*/ 181400 h 506956"/>
              <a:gd name="connsiteX1564" fmla="*/ 408 w 506956"/>
              <a:gd name="connsiteY1564" fmla="*/ 172206 h 506956"/>
              <a:gd name="connsiteX1565" fmla="*/ 4570 w 506956"/>
              <a:gd name="connsiteY1565" fmla="*/ 172206 h 506956"/>
              <a:gd name="connsiteX1566" fmla="*/ 8378 w 506956"/>
              <a:gd name="connsiteY1566" fmla="*/ 178190 h 506956"/>
              <a:gd name="connsiteX1567" fmla="*/ 12186 w 506956"/>
              <a:gd name="connsiteY1567" fmla="*/ 172206 h 506956"/>
              <a:gd name="connsiteX1568" fmla="*/ 16347 w 506956"/>
              <a:gd name="connsiteY1568" fmla="*/ 172206 h 506956"/>
              <a:gd name="connsiteX1569" fmla="*/ 10445 w 506956"/>
              <a:gd name="connsiteY1569" fmla="*/ 181400 h 506956"/>
              <a:gd name="connsiteX1570" fmla="*/ 16755 w 506956"/>
              <a:gd name="connsiteY1570" fmla="*/ 191247 h 506956"/>
              <a:gd name="connsiteX1571" fmla="*/ 12594 w 506956"/>
              <a:gd name="connsiteY1571" fmla="*/ 191247 h 506956"/>
              <a:gd name="connsiteX1572" fmla="*/ 8378 w 506956"/>
              <a:gd name="connsiteY1572" fmla="*/ 184555 h 506956"/>
              <a:gd name="connsiteX1573" fmla="*/ 34178 w 506956"/>
              <a:gd name="connsiteY1573" fmla="*/ 184555 h 506956"/>
              <a:gd name="connsiteX1574" fmla="*/ 29962 w 506956"/>
              <a:gd name="connsiteY1574" fmla="*/ 191247 h 506956"/>
              <a:gd name="connsiteX1575" fmla="*/ 25800 w 506956"/>
              <a:gd name="connsiteY1575" fmla="*/ 191247 h 506956"/>
              <a:gd name="connsiteX1576" fmla="*/ 32110 w 506956"/>
              <a:gd name="connsiteY1576" fmla="*/ 181400 h 506956"/>
              <a:gd name="connsiteX1577" fmla="*/ 26208 w 506956"/>
              <a:gd name="connsiteY1577" fmla="*/ 172206 h 506956"/>
              <a:gd name="connsiteX1578" fmla="*/ 30370 w 506956"/>
              <a:gd name="connsiteY1578" fmla="*/ 172206 h 506956"/>
              <a:gd name="connsiteX1579" fmla="*/ 34178 w 506956"/>
              <a:gd name="connsiteY1579" fmla="*/ 178190 h 506956"/>
              <a:gd name="connsiteX1580" fmla="*/ 37986 w 506956"/>
              <a:gd name="connsiteY1580" fmla="*/ 172206 h 506956"/>
              <a:gd name="connsiteX1581" fmla="*/ 42147 w 506956"/>
              <a:gd name="connsiteY1581" fmla="*/ 172206 h 506956"/>
              <a:gd name="connsiteX1582" fmla="*/ 36245 w 506956"/>
              <a:gd name="connsiteY1582" fmla="*/ 181400 h 506956"/>
              <a:gd name="connsiteX1583" fmla="*/ 42555 w 506956"/>
              <a:gd name="connsiteY1583" fmla="*/ 191247 h 506956"/>
              <a:gd name="connsiteX1584" fmla="*/ 38394 w 506956"/>
              <a:gd name="connsiteY1584" fmla="*/ 191247 h 506956"/>
              <a:gd name="connsiteX1585" fmla="*/ 34178 w 506956"/>
              <a:gd name="connsiteY1585" fmla="*/ 184555 h 506956"/>
              <a:gd name="connsiteX1586" fmla="*/ 59978 w 506956"/>
              <a:gd name="connsiteY1586" fmla="*/ 184555 h 506956"/>
              <a:gd name="connsiteX1587" fmla="*/ 55762 w 506956"/>
              <a:gd name="connsiteY1587" fmla="*/ 191247 h 506956"/>
              <a:gd name="connsiteX1588" fmla="*/ 51600 w 506956"/>
              <a:gd name="connsiteY1588" fmla="*/ 191247 h 506956"/>
              <a:gd name="connsiteX1589" fmla="*/ 57911 w 506956"/>
              <a:gd name="connsiteY1589" fmla="*/ 181400 h 506956"/>
              <a:gd name="connsiteX1590" fmla="*/ 52008 w 506956"/>
              <a:gd name="connsiteY1590" fmla="*/ 172206 h 506956"/>
              <a:gd name="connsiteX1591" fmla="*/ 56170 w 506956"/>
              <a:gd name="connsiteY1591" fmla="*/ 172206 h 506956"/>
              <a:gd name="connsiteX1592" fmla="*/ 59978 w 506956"/>
              <a:gd name="connsiteY1592" fmla="*/ 178190 h 506956"/>
              <a:gd name="connsiteX1593" fmla="*/ 63786 w 506956"/>
              <a:gd name="connsiteY1593" fmla="*/ 172206 h 506956"/>
              <a:gd name="connsiteX1594" fmla="*/ 67948 w 506956"/>
              <a:gd name="connsiteY1594" fmla="*/ 172206 h 506956"/>
              <a:gd name="connsiteX1595" fmla="*/ 62045 w 506956"/>
              <a:gd name="connsiteY1595" fmla="*/ 181400 h 506956"/>
              <a:gd name="connsiteX1596" fmla="*/ 68356 w 506956"/>
              <a:gd name="connsiteY1596" fmla="*/ 191247 h 506956"/>
              <a:gd name="connsiteX1597" fmla="*/ 64194 w 506956"/>
              <a:gd name="connsiteY1597" fmla="*/ 191247 h 506956"/>
              <a:gd name="connsiteX1598" fmla="*/ 59978 w 506956"/>
              <a:gd name="connsiteY1598" fmla="*/ 184555 h 506956"/>
              <a:gd name="connsiteX1599" fmla="*/ 85778 w 506956"/>
              <a:gd name="connsiteY1599" fmla="*/ 184555 h 506956"/>
              <a:gd name="connsiteX1600" fmla="*/ 81562 w 506956"/>
              <a:gd name="connsiteY1600" fmla="*/ 191247 h 506956"/>
              <a:gd name="connsiteX1601" fmla="*/ 77400 w 506956"/>
              <a:gd name="connsiteY1601" fmla="*/ 191247 h 506956"/>
              <a:gd name="connsiteX1602" fmla="*/ 83711 w 506956"/>
              <a:gd name="connsiteY1602" fmla="*/ 181400 h 506956"/>
              <a:gd name="connsiteX1603" fmla="*/ 77808 w 506956"/>
              <a:gd name="connsiteY1603" fmla="*/ 172206 h 506956"/>
              <a:gd name="connsiteX1604" fmla="*/ 81970 w 506956"/>
              <a:gd name="connsiteY1604" fmla="*/ 172206 h 506956"/>
              <a:gd name="connsiteX1605" fmla="*/ 85778 w 506956"/>
              <a:gd name="connsiteY1605" fmla="*/ 178190 h 506956"/>
              <a:gd name="connsiteX1606" fmla="*/ 89586 w 506956"/>
              <a:gd name="connsiteY1606" fmla="*/ 172206 h 506956"/>
              <a:gd name="connsiteX1607" fmla="*/ 93748 w 506956"/>
              <a:gd name="connsiteY1607" fmla="*/ 172206 h 506956"/>
              <a:gd name="connsiteX1608" fmla="*/ 87845 w 506956"/>
              <a:gd name="connsiteY1608" fmla="*/ 181400 h 506956"/>
              <a:gd name="connsiteX1609" fmla="*/ 94156 w 506956"/>
              <a:gd name="connsiteY1609" fmla="*/ 191247 h 506956"/>
              <a:gd name="connsiteX1610" fmla="*/ 89994 w 506956"/>
              <a:gd name="connsiteY1610" fmla="*/ 191247 h 506956"/>
              <a:gd name="connsiteX1611" fmla="*/ 85778 w 506956"/>
              <a:gd name="connsiteY1611" fmla="*/ 184555 h 506956"/>
              <a:gd name="connsiteX1612" fmla="*/ 111578 w 506956"/>
              <a:gd name="connsiteY1612" fmla="*/ 184555 h 506956"/>
              <a:gd name="connsiteX1613" fmla="*/ 107362 w 506956"/>
              <a:gd name="connsiteY1613" fmla="*/ 191247 h 506956"/>
              <a:gd name="connsiteX1614" fmla="*/ 103200 w 506956"/>
              <a:gd name="connsiteY1614" fmla="*/ 191247 h 506956"/>
              <a:gd name="connsiteX1615" fmla="*/ 109511 w 506956"/>
              <a:gd name="connsiteY1615" fmla="*/ 181400 h 506956"/>
              <a:gd name="connsiteX1616" fmla="*/ 103608 w 506956"/>
              <a:gd name="connsiteY1616" fmla="*/ 172206 h 506956"/>
              <a:gd name="connsiteX1617" fmla="*/ 107770 w 506956"/>
              <a:gd name="connsiteY1617" fmla="*/ 172206 h 506956"/>
              <a:gd name="connsiteX1618" fmla="*/ 111578 w 506956"/>
              <a:gd name="connsiteY1618" fmla="*/ 178190 h 506956"/>
              <a:gd name="connsiteX1619" fmla="*/ 115386 w 506956"/>
              <a:gd name="connsiteY1619" fmla="*/ 172206 h 506956"/>
              <a:gd name="connsiteX1620" fmla="*/ 119548 w 506956"/>
              <a:gd name="connsiteY1620" fmla="*/ 172206 h 506956"/>
              <a:gd name="connsiteX1621" fmla="*/ 113645 w 506956"/>
              <a:gd name="connsiteY1621" fmla="*/ 181400 h 506956"/>
              <a:gd name="connsiteX1622" fmla="*/ 119956 w 506956"/>
              <a:gd name="connsiteY1622" fmla="*/ 191247 h 506956"/>
              <a:gd name="connsiteX1623" fmla="*/ 115794 w 506956"/>
              <a:gd name="connsiteY1623" fmla="*/ 191247 h 506956"/>
              <a:gd name="connsiteX1624" fmla="*/ 111578 w 506956"/>
              <a:gd name="connsiteY1624" fmla="*/ 184555 h 506956"/>
              <a:gd name="connsiteX1625" fmla="*/ 137378 w 506956"/>
              <a:gd name="connsiteY1625" fmla="*/ 184555 h 506956"/>
              <a:gd name="connsiteX1626" fmla="*/ 133162 w 506956"/>
              <a:gd name="connsiteY1626" fmla="*/ 191247 h 506956"/>
              <a:gd name="connsiteX1627" fmla="*/ 129000 w 506956"/>
              <a:gd name="connsiteY1627" fmla="*/ 191247 h 506956"/>
              <a:gd name="connsiteX1628" fmla="*/ 135311 w 506956"/>
              <a:gd name="connsiteY1628" fmla="*/ 181400 h 506956"/>
              <a:gd name="connsiteX1629" fmla="*/ 129408 w 506956"/>
              <a:gd name="connsiteY1629" fmla="*/ 172206 h 506956"/>
              <a:gd name="connsiteX1630" fmla="*/ 133570 w 506956"/>
              <a:gd name="connsiteY1630" fmla="*/ 172206 h 506956"/>
              <a:gd name="connsiteX1631" fmla="*/ 137378 w 506956"/>
              <a:gd name="connsiteY1631" fmla="*/ 178190 h 506956"/>
              <a:gd name="connsiteX1632" fmla="*/ 141186 w 506956"/>
              <a:gd name="connsiteY1632" fmla="*/ 172206 h 506956"/>
              <a:gd name="connsiteX1633" fmla="*/ 145348 w 506956"/>
              <a:gd name="connsiteY1633" fmla="*/ 172206 h 506956"/>
              <a:gd name="connsiteX1634" fmla="*/ 139445 w 506956"/>
              <a:gd name="connsiteY1634" fmla="*/ 181400 h 506956"/>
              <a:gd name="connsiteX1635" fmla="*/ 145756 w 506956"/>
              <a:gd name="connsiteY1635" fmla="*/ 191247 h 506956"/>
              <a:gd name="connsiteX1636" fmla="*/ 141594 w 506956"/>
              <a:gd name="connsiteY1636" fmla="*/ 191247 h 506956"/>
              <a:gd name="connsiteX1637" fmla="*/ 137378 w 506956"/>
              <a:gd name="connsiteY1637" fmla="*/ 184555 h 506956"/>
              <a:gd name="connsiteX1638" fmla="*/ 163178 w 506956"/>
              <a:gd name="connsiteY1638" fmla="*/ 184555 h 506956"/>
              <a:gd name="connsiteX1639" fmla="*/ 158962 w 506956"/>
              <a:gd name="connsiteY1639" fmla="*/ 191247 h 506956"/>
              <a:gd name="connsiteX1640" fmla="*/ 154800 w 506956"/>
              <a:gd name="connsiteY1640" fmla="*/ 191247 h 506956"/>
              <a:gd name="connsiteX1641" fmla="*/ 161111 w 506956"/>
              <a:gd name="connsiteY1641" fmla="*/ 181400 h 506956"/>
              <a:gd name="connsiteX1642" fmla="*/ 155208 w 506956"/>
              <a:gd name="connsiteY1642" fmla="*/ 172206 h 506956"/>
              <a:gd name="connsiteX1643" fmla="*/ 159370 w 506956"/>
              <a:gd name="connsiteY1643" fmla="*/ 172206 h 506956"/>
              <a:gd name="connsiteX1644" fmla="*/ 163178 w 506956"/>
              <a:gd name="connsiteY1644" fmla="*/ 178190 h 506956"/>
              <a:gd name="connsiteX1645" fmla="*/ 166986 w 506956"/>
              <a:gd name="connsiteY1645" fmla="*/ 172206 h 506956"/>
              <a:gd name="connsiteX1646" fmla="*/ 171148 w 506956"/>
              <a:gd name="connsiteY1646" fmla="*/ 172206 h 506956"/>
              <a:gd name="connsiteX1647" fmla="*/ 165245 w 506956"/>
              <a:gd name="connsiteY1647" fmla="*/ 181400 h 506956"/>
              <a:gd name="connsiteX1648" fmla="*/ 171556 w 506956"/>
              <a:gd name="connsiteY1648" fmla="*/ 191247 h 506956"/>
              <a:gd name="connsiteX1649" fmla="*/ 167394 w 506956"/>
              <a:gd name="connsiteY1649" fmla="*/ 191247 h 506956"/>
              <a:gd name="connsiteX1650" fmla="*/ 163178 w 506956"/>
              <a:gd name="connsiteY1650" fmla="*/ 184555 h 506956"/>
              <a:gd name="connsiteX1651" fmla="*/ 188978 w 506956"/>
              <a:gd name="connsiteY1651" fmla="*/ 184555 h 506956"/>
              <a:gd name="connsiteX1652" fmla="*/ 184762 w 506956"/>
              <a:gd name="connsiteY1652" fmla="*/ 191247 h 506956"/>
              <a:gd name="connsiteX1653" fmla="*/ 180601 w 506956"/>
              <a:gd name="connsiteY1653" fmla="*/ 191247 h 506956"/>
              <a:gd name="connsiteX1654" fmla="*/ 186911 w 506956"/>
              <a:gd name="connsiteY1654" fmla="*/ 181400 h 506956"/>
              <a:gd name="connsiteX1655" fmla="*/ 181009 w 506956"/>
              <a:gd name="connsiteY1655" fmla="*/ 172206 h 506956"/>
              <a:gd name="connsiteX1656" fmla="*/ 185170 w 506956"/>
              <a:gd name="connsiteY1656" fmla="*/ 172206 h 506956"/>
              <a:gd name="connsiteX1657" fmla="*/ 188978 w 506956"/>
              <a:gd name="connsiteY1657" fmla="*/ 178190 h 506956"/>
              <a:gd name="connsiteX1658" fmla="*/ 192786 w 506956"/>
              <a:gd name="connsiteY1658" fmla="*/ 172206 h 506956"/>
              <a:gd name="connsiteX1659" fmla="*/ 196948 w 506956"/>
              <a:gd name="connsiteY1659" fmla="*/ 172206 h 506956"/>
              <a:gd name="connsiteX1660" fmla="*/ 191045 w 506956"/>
              <a:gd name="connsiteY1660" fmla="*/ 181400 h 506956"/>
              <a:gd name="connsiteX1661" fmla="*/ 197356 w 506956"/>
              <a:gd name="connsiteY1661" fmla="*/ 191247 h 506956"/>
              <a:gd name="connsiteX1662" fmla="*/ 193194 w 506956"/>
              <a:gd name="connsiteY1662" fmla="*/ 191247 h 506956"/>
              <a:gd name="connsiteX1663" fmla="*/ 188978 w 506956"/>
              <a:gd name="connsiteY1663" fmla="*/ 184555 h 506956"/>
              <a:gd name="connsiteX1664" fmla="*/ 214778 w 506956"/>
              <a:gd name="connsiteY1664" fmla="*/ 184555 h 506956"/>
              <a:gd name="connsiteX1665" fmla="*/ 210562 w 506956"/>
              <a:gd name="connsiteY1665" fmla="*/ 191247 h 506956"/>
              <a:gd name="connsiteX1666" fmla="*/ 206401 w 506956"/>
              <a:gd name="connsiteY1666" fmla="*/ 191247 h 506956"/>
              <a:gd name="connsiteX1667" fmla="*/ 212711 w 506956"/>
              <a:gd name="connsiteY1667" fmla="*/ 181400 h 506956"/>
              <a:gd name="connsiteX1668" fmla="*/ 206809 w 506956"/>
              <a:gd name="connsiteY1668" fmla="*/ 172206 h 506956"/>
              <a:gd name="connsiteX1669" fmla="*/ 210970 w 506956"/>
              <a:gd name="connsiteY1669" fmla="*/ 172206 h 506956"/>
              <a:gd name="connsiteX1670" fmla="*/ 214778 w 506956"/>
              <a:gd name="connsiteY1670" fmla="*/ 178190 h 506956"/>
              <a:gd name="connsiteX1671" fmla="*/ 218586 w 506956"/>
              <a:gd name="connsiteY1671" fmla="*/ 172206 h 506956"/>
              <a:gd name="connsiteX1672" fmla="*/ 222748 w 506956"/>
              <a:gd name="connsiteY1672" fmla="*/ 172206 h 506956"/>
              <a:gd name="connsiteX1673" fmla="*/ 216846 w 506956"/>
              <a:gd name="connsiteY1673" fmla="*/ 181400 h 506956"/>
              <a:gd name="connsiteX1674" fmla="*/ 223156 w 506956"/>
              <a:gd name="connsiteY1674" fmla="*/ 191247 h 506956"/>
              <a:gd name="connsiteX1675" fmla="*/ 218994 w 506956"/>
              <a:gd name="connsiteY1675" fmla="*/ 191247 h 506956"/>
              <a:gd name="connsiteX1676" fmla="*/ 214778 w 506956"/>
              <a:gd name="connsiteY1676" fmla="*/ 184555 h 506956"/>
              <a:gd name="connsiteX1677" fmla="*/ 240578 w 506956"/>
              <a:gd name="connsiteY1677" fmla="*/ 184555 h 506956"/>
              <a:gd name="connsiteX1678" fmla="*/ 236362 w 506956"/>
              <a:gd name="connsiteY1678" fmla="*/ 191247 h 506956"/>
              <a:gd name="connsiteX1679" fmla="*/ 232201 w 506956"/>
              <a:gd name="connsiteY1679" fmla="*/ 191247 h 506956"/>
              <a:gd name="connsiteX1680" fmla="*/ 238511 w 506956"/>
              <a:gd name="connsiteY1680" fmla="*/ 181400 h 506956"/>
              <a:gd name="connsiteX1681" fmla="*/ 232609 w 506956"/>
              <a:gd name="connsiteY1681" fmla="*/ 172206 h 506956"/>
              <a:gd name="connsiteX1682" fmla="*/ 236770 w 506956"/>
              <a:gd name="connsiteY1682" fmla="*/ 172206 h 506956"/>
              <a:gd name="connsiteX1683" fmla="*/ 240578 w 506956"/>
              <a:gd name="connsiteY1683" fmla="*/ 178190 h 506956"/>
              <a:gd name="connsiteX1684" fmla="*/ 244386 w 506956"/>
              <a:gd name="connsiteY1684" fmla="*/ 172206 h 506956"/>
              <a:gd name="connsiteX1685" fmla="*/ 248548 w 506956"/>
              <a:gd name="connsiteY1685" fmla="*/ 172206 h 506956"/>
              <a:gd name="connsiteX1686" fmla="*/ 242646 w 506956"/>
              <a:gd name="connsiteY1686" fmla="*/ 181400 h 506956"/>
              <a:gd name="connsiteX1687" fmla="*/ 248956 w 506956"/>
              <a:gd name="connsiteY1687" fmla="*/ 191247 h 506956"/>
              <a:gd name="connsiteX1688" fmla="*/ 244794 w 506956"/>
              <a:gd name="connsiteY1688" fmla="*/ 191247 h 506956"/>
              <a:gd name="connsiteX1689" fmla="*/ 240578 w 506956"/>
              <a:gd name="connsiteY1689" fmla="*/ 184555 h 506956"/>
              <a:gd name="connsiteX1690" fmla="*/ 266378 w 506956"/>
              <a:gd name="connsiteY1690" fmla="*/ 184555 h 506956"/>
              <a:gd name="connsiteX1691" fmla="*/ 262162 w 506956"/>
              <a:gd name="connsiteY1691" fmla="*/ 191247 h 506956"/>
              <a:gd name="connsiteX1692" fmla="*/ 258001 w 506956"/>
              <a:gd name="connsiteY1692" fmla="*/ 191247 h 506956"/>
              <a:gd name="connsiteX1693" fmla="*/ 264311 w 506956"/>
              <a:gd name="connsiteY1693" fmla="*/ 181400 h 506956"/>
              <a:gd name="connsiteX1694" fmla="*/ 258409 w 506956"/>
              <a:gd name="connsiteY1694" fmla="*/ 172206 h 506956"/>
              <a:gd name="connsiteX1695" fmla="*/ 262570 w 506956"/>
              <a:gd name="connsiteY1695" fmla="*/ 172206 h 506956"/>
              <a:gd name="connsiteX1696" fmla="*/ 266378 w 506956"/>
              <a:gd name="connsiteY1696" fmla="*/ 178190 h 506956"/>
              <a:gd name="connsiteX1697" fmla="*/ 270187 w 506956"/>
              <a:gd name="connsiteY1697" fmla="*/ 172206 h 506956"/>
              <a:gd name="connsiteX1698" fmla="*/ 274348 w 506956"/>
              <a:gd name="connsiteY1698" fmla="*/ 172206 h 506956"/>
              <a:gd name="connsiteX1699" fmla="*/ 268446 w 506956"/>
              <a:gd name="connsiteY1699" fmla="*/ 181400 h 506956"/>
              <a:gd name="connsiteX1700" fmla="*/ 274756 w 506956"/>
              <a:gd name="connsiteY1700" fmla="*/ 191247 h 506956"/>
              <a:gd name="connsiteX1701" fmla="*/ 270595 w 506956"/>
              <a:gd name="connsiteY1701" fmla="*/ 191247 h 506956"/>
              <a:gd name="connsiteX1702" fmla="*/ 266378 w 506956"/>
              <a:gd name="connsiteY1702" fmla="*/ 184555 h 506956"/>
              <a:gd name="connsiteX1703" fmla="*/ 292179 w 506956"/>
              <a:gd name="connsiteY1703" fmla="*/ 184555 h 506956"/>
              <a:gd name="connsiteX1704" fmla="*/ 287962 w 506956"/>
              <a:gd name="connsiteY1704" fmla="*/ 191247 h 506956"/>
              <a:gd name="connsiteX1705" fmla="*/ 283801 w 506956"/>
              <a:gd name="connsiteY1705" fmla="*/ 191247 h 506956"/>
              <a:gd name="connsiteX1706" fmla="*/ 290111 w 506956"/>
              <a:gd name="connsiteY1706" fmla="*/ 181400 h 506956"/>
              <a:gd name="connsiteX1707" fmla="*/ 284209 w 506956"/>
              <a:gd name="connsiteY1707" fmla="*/ 172206 h 506956"/>
              <a:gd name="connsiteX1708" fmla="*/ 288370 w 506956"/>
              <a:gd name="connsiteY1708" fmla="*/ 172206 h 506956"/>
              <a:gd name="connsiteX1709" fmla="*/ 292179 w 506956"/>
              <a:gd name="connsiteY1709" fmla="*/ 178190 h 506956"/>
              <a:gd name="connsiteX1710" fmla="*/ 295987 w 506956"/>
              <a:gd name="connsiteY1710" fmla="*/ 172206 h 506956"/>
              <a:gd name="connsiteX1711" fmla="*/ 300148 w 506956"/>
              <a:gd name="connsiteY1711" fmla="*/ 172206 h 506956"/>
              <a:gd name="connsiteX1712" fmla="*/ 294246 w 506956"/>
              <a:gd name="connsiteY1712" fmla="*/ 181400 h 506956"/>
              <a:gd name="connsiteX1713" fmla="*/ 300556 w 506956"/>
              <a:gd name="connsiteY1713" fmla="*/ 191247 h 506956"/>
              <a:gd name="connsiteX1714" fmla="*/ 296395 w 506956"/>
              <a:gd name="connsiteY1714" fmla="*/ 191247 h 506956"/>
              <a:gd name="connsiteX1715" fmla="*/ 292179 w 506956"/>
              <a:gd name="connsiteY1715" fmla="*/ 184555 h 506956"/>
              <a:gd name="connsiteX1716" fmla="*/ 317979 w 506956"/>
              <a:gd name="connsiteY1716" fmla="*/ 184555 h 506956"/>
              <a:gd name="connsiteX1717" fmla="*/ 313762 w 506956"/>
              <a:gd name="connsiteY1717" fmla="*/ 191247 h 506956"/>
              <a:gd name="connsiteX1718" fmla="*/ 309601 w 506956"/>
              <a:gd name="connsiteY1718" fmla="*/ 191247 h 506956"/>
              <a:gd name="connsiteX1719" fmla="*/ 315911 w 506956"/>
              <a:gd name="connsiteY1719" fmla="*/ 181400 h 506956"/>
              <a:gd name="connsiteX1720" fmla="*/ 310009 w 506956"/>
              <a:gd name="connsiteY1720" fmla="*/ 172206 h 506956"/>
              <a:gd name="connsiteX1721" fmla="*/ 314170 w 506956"/>
              <a:gd name="connsiteY1721" fmla="*/ 172206 h 506956"/>
              <a:gd name="connsiteX1722" fmla="*/ 317979 w 506956"/>
              <a:gd name="connsiteY1722" fmla="*/ 178190 h 506956"/>
              <a:gd name="connsiteX1723" fmla="*/ 321787 w 506956"/>
              <a:gd name="connsiteY1723" fmla="*/ 172206 h 506956"/>
              <a:gd name="connsiteX1724" fmla="*/ 325948 w 506956"/>
              <a:gd name="connsiteY1724" fmla="*/ 172206 h 506956"/>
              <a:gd name="connsiteX1725" fmla="*/ 320046 w 506956"/>
              <a:gd name="connsiteY1725" fmla="*/ 181400 h 506956"/>
              <a:gd name="connsiteX1726" fmla="*/ 326356 w 506956"/>
              <a:gd name="connsiteY1726" fmla="*/ 191247 h 506956"/>
              <a:gd name="connsiteX1727" fmla="*/ 322195 w 506956"/>
              <a:gd name="connsiteY1727" fmla="*/ 191247 h 506956"/>
              <a:gd name="connsiteX1728" fmla="*/ 317979 w 506956"/>
              <a:gd name="connsiteY1728" fmla="*/ 184555 h 506956"/>
              <a:gd name="connsiteX1729" fmla="*/ 343779 w 506956"/>
              <a:gd name="connsiteY1729" fmla="*/ 184555 h 506956"/>
              <a:gd name="connsiteX1730" fmla="*/ 339563 w 506956"/>
              <a:gd name="connsiteY1730" fmla="*/ 191247 h 506956"/>
              <a:gd name="connsiteX1731" fmla="*/ 335401 w 506956"/>
              <a:gd name="connsiteY1731" fmla="*/ 191247 h 506956"/>
              <a:gd name="connsiteX1732" fmla="*/ 341711 w 506956"/>
              <a:gd name="connsiteY1732" fmla="*/ 181400 h 506956"/>
              <a:gd name="connsiteX1733" fmla="*/ 335809 w 506956"/>
              <a:gd name="connsiteY1733" fmla="*/ 172206 h 506956"/>
              <a:gd name="connsiteX1734" fmla="*/ 339971 w 506956"/>
              <a:gd name="connsiteY1734" fmla="*/ 172206 h 506956"/>
              <a:gd name="connsiteX1735" fmla="*/ 343779 w 506956"/>
              <a:gd name="connsiteY1735" fmla="*/ 178190 h 506956"/>
              <a:gd name="connsiteX1736" fmla="*/ 347587 w 506956"/>
              <a:gd name="connsiteY1736" fmla="*/ 172206 h 506956"/>
              <a:gd name="connsiteX1737" fmla="*/ 351748 w 506956"/>
              <a:gd name="connsiteY1737" fmla="*/ 172206 h 506956"/>
              <a:gd name="connsiteX1738" fmla="*/ 345846 w 506956"/>
              <a:gd name="connsiteY1738" fmla="*/ 181400 h 506956"/>
              <a:gd name="connsiteX1739" fmla="*/ 352156 w 506956"/>
              <a:gd name="connsiteY1739" fmla="*/ 191247 h 506956"/>
              <a:gd name="connsiteX1740" fmla="*/ 347995 w 506956"/>
              <a:gd name="connsiteY1740" fmla="*/ 191247 h 506956"/>
              <a:gd name="connsiteX1741" fmla="*/ 343779 w 506956"/>
              <a:gd name="connsiteY1741" fmla="*/ 184555 h 506956"/>
              <a:gd name="connsiteX1742" fmla="*/ 369579 w 506956"/>
              <a:gd name="connsiteY1742" fmla="*/ 184555 h 506956"/>
              <a:gd name="connsiteX1743" fmla="*/ 365363 w 506956"/>
              <a:gd name="connsiteY1743" fmla="*/ 191247 h 506956"/>
              <a:gd name="connsiteX1744" fmla="*/ 361201 w 506956"/>
              <a:gd name="connsiteY1744" fmla="*/ 191247 h 506956"/>
              <a:gd name="connsiteX1745" fmla="*/ 367511 w 506956"/>
              <a:gd name="connsiteY1745" fmla="*/ 181400 h 506956"/>
              <a:gd name="connsiteX1746" fmla="*/ 361609 w 506956"/>
              <a:gd name="connsiteY1746" fmla="*/ 172206 h 506956"/>
              <a:gd name="connsiteX1747" fmla="*/ 365771 w 506956"/>
              <a:gd name="connsiteY1747" fmla="*/ 172206 h 506956"/>
              <a:gd name="connsiteX1748" fmla="*/ 369579 w 506956"/>
              <a:gd name="connsiteY1748" fmla="*/ 178190 h 506956"/>
              <a:gd name="connsiteX1749" fmla="*/ 373387 w 506956"/>
              <a:gd name="connsiteY1749" fmla="*/ 172206 h 506956"/>
              <a:gd name="connsiteX1750" fmla="*/ 377548 w 506956"/>
              <a:gd name="connsiteY1750" fmla="*/ 172206 h 506956"/>
              <a:gd name="connsiteX1751" fmla="*/ 371646 w 506956"/>
              <a:gd name="connsiteY1751" fmla="*/ 181400 h 506956"/>
              <a:gd name="connsiteX1752" fmla="*/ 377956 w 506956"/>
              <a:gd name="connsiteY1752" fmla="*/ 191247 h 506956"/>
              <a:gd name="connsiteX1753" fmla="*/ 373795 w 506956"/>
              <a:gd name="connsiteY1753" fmla="*/ 191247 h 506956"/>
              <a:gd name="connsiteX1754" fmla="*/ 369579 w 506956"/>
              <a:gd name="connsiteY1754" fmla="*/ 184555 h 506956"/>
              <a:gd name="connsiteX1755" fmla="*/ 395379 w 506956"/>
              <a:gd name="connsiteY1755" fmla="*/ 184555 h 506956"/>
              <a:gd name="connsiteX1756" fmla="*/ 391163 w 506956"/>
              <a:gd name="connsiteY1756" fmla="*/ 191247 h 506956"/>
              <a:gd name="connsiteX1757" fmla="*/ 387001 w 506956"/>
              <a:gd name="connsiteY1757" fmla="*/ 191247 h 506956"/>
              <a:gd name="connsiteX1758" fmla="*/ 393312 w 506956"/>
              <a:gd name="connsiteY1758" fmla="*/ 181400 h 506956"/>
              <a:gd name="connsiteX1759" fmla="*/ 387409 w 506956"/>
              <a:gd name="connsiteY1759" fmla="*/ 172206 h 506956"/>
              <a:gd name="connsiteX1760" fmla="*/ 391571 w 506956"/>
              <a:gd name="connsiteY1760" fmla="*/ 172206 h 506956"/>
              <a:gd name="connsiteX1761" fmla="*/ 395379 w 506956"/>
              <a:gd name="connsiteY1761" fmla="*/ 178190 h 506956"/>
              <a:gd name="connsiteX1762" fmla="*/ 399187 w 506956"/>
              <a:gd name="connsiteY1762" fmla="*/ 172206 h 506956"/>
              <a:gd name="connsiteX1763" fmla="*/ 403348 w 506956"/>
              <a:gd name="connsiteY1763" fmla="*/ 172206 h 506956"/>
              <a:gd name="connsiteX1764" fmla="*/ 397446 w 506956"/>
              <a:gd name="connsiteY1764" fmla="*/ 181400 h 506956"/>
              <a:gd name="connsiteX1765" fmla="*/ 403756 w 506956"/>
              <a:gd name="connsiteY1765" fmla="*/ 191247 h 506956"/>
              <a:gd name="connsiteX1766" fmla="*/ 399595 w 506956"/>
              <a:gd name="connsiteY1766" fmla="*/ 191247 h 506956"/>
              <a:gd name="connsiteX1767" fmla="*/ 395379 w 506956"/>
              <a:gd name="connsiteY1767" fmla="*/ 184555 h 506956"/>
              <a:gd name="connsiteX1768" fmla="*/ 421179 w 506956"/>
              <a:gd name="connsiteY1768" fmla="*/ 184555 h 506956"/>
              <a:gd name="connsiteX1769" fmla="*/ 416963 w 506956"/>
              <a:gd name="connsiteY1769" fmla="*/ 191247 h 506956"/>
              <a:gd name="connsiteX1770" fmla="*/ 412801 w 506956"/>
              <a:gd name="connsiteY1770" fmla="*/ 191247 h 506956"/>
              <a:gd name="connsiteX1771" fmla="*/ 419112 w 506956"/>
              <a:gd name="connsiteY1771" fmla="*/ 181400 h 506956"/>
              <a:gd name="connsiteX1772" fmla="*/ 413209 w 506956"/>
              <a:gd name="connsiteY1772" fmla="*/ 172206 h 506956"/>
              <a:gd name="connsiteX1773" fmla="*/ 417371 w 506956"/>
              <a:gd name="connsiteY1773" fmla="*/ 172206 h 506956"/>
              <a:gd name="connsiteX1774" fmla="*/ 421179 w 506956"/>
              <a:gd name="connsiteY1774" fmla="*/ 178190 h 506956"/>
              <a:gd name="connsiteX1775" fmla="*/ 424987 w 506956"/>
              <a:gd name="connsiteY1775" fmla="*/ 172206 h 506956"/>
              <a:gd name="connsiteX1776" fmla="*/ 429149 w 506956"/>
              <a:gd name="connsiteY1776" fmla="*/ 172206 h 506956"/>
              <a:gd name="connsiteX1777" fmla="*/ 423246 w 506956"/>
              <a:gd name="connsiteY1777" fmla="*/ 181400 h 506956"/>
              <a:gd name="connsiteX1778" fmla="*/ 429557 w 506956"/>
              <a:gd name="connsiteY1778" fmla="*/ 191247 h 506956"/>
              <a:gd name="connsiteX1779" fmla="*/ 425395 w 506956"/>
              <a:gd name="connsiteY1779" fmla="*/ 191247 h 506956"/>
              <a:gd name="connsiteX1780" fmla="*/ 421179 w 506956"/>
              <a:gd name="connsiteY1780" fmla="*/ 184555 h 506956"/>
              <a:gd name="connsiteX1781" fmla="*/ 446979 w 506956"/>
              <a:gd name="connsiteY1781" fmla="*/ 184555 h 506956"/>
              <a:gd name="connsiteX1782" fmla="*/ 442763 w 506956"/>
              <a:gd name="connsiteY1782" fmla="*/ 191247 h 506956"/>
              <a:gd name="connsiteX1783" fmla="*/ 438601 w 506956"/>
              <a:gd name="connsiteY1783" fmla="*/ 191247 h 506956"/>
              <a:gd name="connsiteX1784" fmla="*/ 444912 w 506956"/>
              <a:gd name="connsiteY1784" fmla="*/ 181400 h 506956"/>
              <a:gd name="connsiteX1785" fmla="*/ 439009 w 506956"/>
              <a:gd name="connsiteY1785" fmla="*/ 172206 h 506956"/>
              <a:gd name="connsiteX1786" fmla="*/ 443171 w 506956"/>
              <a:gd name="connsiteY1786" fmla="*/ 172206 h 506956"/>
              <a:gd name="connsiteX1787" fmla="*/ 446979 w 506956"/>
              <a:gd name="connsiteY1787" fmla="*/ 178190 h 506956"/>
              <a:gd name="connsiteX1788" fmla="*/ 450787 w 506956"/>
              <a:gd name="connsiteY1788" fmla="*/ 172206 h 506956"/>
              <a:gd name="connsiteX1789" fmla="*/ 454949 w 506956"/>
              <a:gd name="connsiteY1789" fmla="*/ 172206 h 506956"/>
              <a:gd name="connsiteX1790" fmla="*/ 449046 w 506956"/>
              <a:gd name="connsiteY1790" fmla="*/ 181400 h 506956"/>
              <a:gd name="connsiteX1791" fmla="*/ 455357 w 506956"/>
              <a:gd name="connsiteY1791" fmla="*/ 191247 h 506956"/>
              <a:gd name="connsiteX1792" fmla="*/ 451195 w 506956"/>
              <a:gd name="connsiteY1792" fmla="*/ 191247 h 506956"/>
              <a:gd name="connsiteX1793" fmla="*/ 446979 w 506956"/>
              <a:gd name="connsiteY1793" fmla="*/ 184555 h 506956"/>
              <a:gd name="connsiteX1794" fmla="*/ 472779 w 506956"/>
              <a:gd name="connsiteY1794" fmla="*/ 184555 h 506956"/>
              <a:gd name="connsiteX1795" fmla="*/ 468563 w 506956"/>
              <a:gd name="connsiteY1795" fmla="*/ 191247 h 506956"/>
              <a:gd name="connsiteX1796" fmla="*/ 464401 w 506956"/>
              <a:gd name="connsiteY1796" fmla="*/ 191247 h 506956"/>
              <a:gd name="connsiteX1797" fmla="*/ 470712 w 506956"/>
              <a:gd name="connsiteY1797" fmla="*/ 181400 h 506956"/>
              <a:gd name="connsiteX1798" fmla="*/ 464809 w 506956"/>
              <a:gd name="connsiteY1798" fmla="*/ 172206 h 506956"/>
              <a:gd name="connsiteX1799" fmla="*/ 468971 w 506956"/>
              <a:gd name="connsiteY1799" fmla="*/ 172206 h 506956"/>
              <a:gd name="connsiteX1800" fmla="*/ 472779 w 506956"/>
              <a:gd name="connsiteY1800" fmla="*/ 178190 h 506956"/>
              <a:gd name="connsiteX1801" fmla="*/ 476587 w 506956"/>
              <a:gd name="connsiteY1801" fmla="*/ 172206 h 506956"/>
              <a:gd name="connsiteX1802" fmla="*/ 480749 w 506956"/>
              <a:gd name="connsiteY1802" fmla="*/ 172206 h 506956"/>
              <a:gd name="connsiteX1803" fmla="*/ 474846 w 506956"/>
              <a:gd name="connsiteY1803" fmla="*/ 181400 h 506956"/>
              <a:gd name="connsiteX1804" fmla="*/ 481157 w 506956"/>
              <a:gd name="connsiteY1804" fmla="*/ 191247 h 506956"/>
              <a:gd name="connsiteX1805" fmla="*/ 476995 w 506956"/>
              <a:gd name="connsiteY1805" fmla="*/ 191247 h 506956"/>
              <a:gd name="connsiteX1806" fmla="*/ 472779 w 506956"/>
              <a:gd name="connsiteY1806" fmla="*/ 184555 h 506956"/>
              <a:gd name="connsiteX1807" fmla="*/ 498579 w 506956"/>
              <a:gd name="connsiteY1807" fmla="*/ 184555 h 506956"/>
              <a:gd name="connsiteX1808" fmla="*/ 494363 w 506956"/>
              <a:gd name="connsiteY1808" fmla="*/ 191247 h 506956"/>
              <a:gd name="connsiteX1809" fmla="*/ 490201 w 506956"/>
              <a:gd name="connsiteY1809" fmla="*/ 191247 h 506956"/>
              <a:gd name="connsiteX1810" fmla="*/ 496512 w 506956"/>
              <a:gd name="connsiteY1810" fmla="*/ 181400 h 506956"/>
              <a:gd name="connsiteX1811" fmla="*/ 490609 w 506956"/>
              <a:gd name="connsiteY1811" fmla="*/ 172206 h 506956"/>
              <a:gd name="connsiteX1812" fmla="*/ 494771 w 506956"/>
              <a:gd name="connsiteY1812" fmla="*/ 172206 h 506956"/>
              <a:gd name="connsiteX1813" fmla="*/ 498579 w 506956"/>
              <a:gd name="connsiteY1813" fmla="*/ 178190 h 506956"/>
              <a:gd name="connsiteX1814" fmla="*/ 502387 w 506956"/>
              <a:gd name="connsiteY1814" fmla="*/ 172206 h 506956"/>
              <a:gd name="connsiteX1815" fmla="*/ 506549 w 506956"/>
              <a:gd name="connsiteY1815" fmla="*/ 172206 h 506956"/>
              <a:gd name="connsiteX1816" fmla="*/ 500646 w 506956"/>
              <a:gd name="connsiteY1816" fmla="*/ 181400 h 506956"/>
              <a:gd name="connsiteX1817" fmla="*/ 506957 w 506956"/>
              <a:gd name="connsiteY1817" fmla="*/ 191247 h 506956"/>
              <a:gd name="connsiteX1818" fmla="*/ 502795 w 506956"/>
              <a:gd name="connsiteY1818" fmla="*/ 191247 h 506956"/>
              <a:gd name="connsiteX1819" fmla="*/ 498579 w 506956"/>
              <a:gd name="connsiteY1819" fmla="*/ 184555 h 506956"/>
              <a:gd name="connsiteX1820" fmla="*/ 8378 w 506956"/>
              <a:gd name="connsiteY1820" fmla="*/ 213256 h 506956"/>
              <a:gd name="connsiteX1821" fmla="*/ 4162 w 506956"/>
              <a:gd name="connsiteY1821" fmla="*/ 219947 h 506956"/>
              <a:gd name="connsiteX1822" fmla="*/ 0 w 506956"/>
              <a:gd name="connsiteY1822" fmla="*/ 219947 h 506956"/>
              <a:gd name="connsiteX1823" fmla="*/ 6310 w 506956"/>
              <a:gd name="connsiteY1823" fmla="*/ 210100 h 506956"/>
              <a:gd name="connsiteX1824" fmla="*/ 408 w 506956"/>
              <a:gd name="connsiteY1824" fmla="*/ 200907 h 506956"/>
              <a:gd name="connsiteX1825" fmla="*/ 4570 w 506956"/>
              <a:gd name="connsiteY1825" fmla="*/ 200907 h 506956"/>
              <a:gd name="connsiteX1826" fmla="*/ 8378 w 506956"/>
              <a:gd name="connsiteY1826" fmla="*/ 206891 h 506956"/>
              <a:gd name="connsiteX1827" fmla="*/ 12186 w 506956"/>
              <a:gd name="connsiteY1827" fmla="*/ 200907 h 506956"/>
              <a:gd name="connsiteX1828" fmla="*/ 16347 w 506956"/>
              <a:gd name="connsiteY1828" fmla="*/ 200907 h 506956"/>
              <a:gd name="connsiteX1829" fmla="*/ 10445 w 506956"/>
              <a:gd name="connsiteY1829" fmla="*/ 210100 h 506956"/>
              <a:gd name="connsiteX1830" fmla="*/ 16755 w 506956"/>
              <a:gd name="connsiteY1830" fmla="*/ 219947 h 506956"/>
              <a:gd name="connsiteX1831" fmla="*/ 12594 w 506956"/>
              <a:gd name="connsiteY1831" fmla="*/ 219947 h 506956"/>
              <a:gd name="connsiteX1832" fmla="*/ 8378 w 506956"/>
              <a:gd name="connsiteY1832" fmla="*/ 213256 h 506956"/>
              <a:gd name="connsiteX1833" fmla="*/ 34178 w 506956"/>
              <a:gd name="connsiteY1833" fmla="*/ 213256 h 506956"/>
              <a:gd name="connsiteX1834" fmla="*/ 29962 w 506956"/>
              <a:gd name="connsiteY1834" fmla="*/ 219947 h 506956"/>
              <a:gd name="connsiteX1835" fmla="*/ 25800 w 506956"/>
              <a:gd name="connsiteY1835" fmla="*/ 219947 h 506956"/>
              <a:gd name="connsiteX1836" fmla="*/ 32110 w 506956"/>
              <a:gd name="connsiteY1836" fmla="*/ 210100 h 506956"/>
              <a:gd name="connsiteX1837" fmla="*/ 26208 w 506956"/>
              <a:gd name="connsiteY1837" fmla="*/ 200907 h 506956"/>
              <a:gd name="connsiteX1838" fmla="*/ 30370 w 506956"/>
              <a:gd name="connsiteY1838" fmla="*/ 200907 h 506956"/>
              <a:gd name="connsiteX1839" fmla="*/ 34178 w 506956"/>
              <a:gd name="connsiteY1839" fmla="*/ 206891 h 506956"/>
              <a:gd name="connsiteX1840" fmla="*/ 37986 w 506956"/>
              <a:gd name="connsiteY1840" fmla="*/ 200907 h 506956"/>
              <a:gd name="connsiteX1841" fmla="*/ 42147 w 506956"/>
              <a:gd name="connsiteY1841" fmla="*/ 200907 h 506956"/>
              <a:gd name="connsiteX1842" fmla="*/ 36245 w 506956"/>
              <a:gd name="connsiteY1842" fmla="*/ 210100 h 506956"/>
              <a:gd name="connsiteX1843" fmla="*/ 42555 w 506956"/>
              <a:gd name="connsiteY1843" fmla="*/ 219947 h 506956"/>
              <a:gd name="connsiteX1844" fmla="*/ 38394 w 506956"/>
              <a:gd name="connsiteY1844" fmla="*/ 219947 h 506956"/>
              <a:gd name="connsiteX1845" fmla="*/ 34178 w 506956"/>
              <a:gd name="connsiteY1845" fmla="*/ 213256 h 506956"/>
              <a:gd name="connsiteX1846" fmla="*/ 59978 w 506956"/>
              <a:gd name="connsiteY1846" fmla="*/ 213256 h 506956"/>
              <a:gd name="connsiteX1847" fmla="*/ 55762 w 506956"/>
              <a:gd name="connsiteY1847" fmla="*/ 219947 h 506956"/>
              <a:gd name="connsiteX1848" fmla="*/ 51600 w 506956"/>
              <a:gd name="connsiteY1848" fmla="*/ 219947 h 506956"/>
              <a:gd name="connsiteX1849" fmla="*/ 57911 w 506956"/>
              <a:gd name="connsiteY1849" fmla="*/ 210100 h 506956"/>
              <a:gd name="connsiteX1850" fmla="*/ 52008 w 506956"/>
              <a:gd name="connsiteY1850" fmla="*/ 200907 h 506956"/>
              <a:gd name="connsiteX1851" fmla="*/ 56170 w 506956"/>
              <a:gd name="connsiteY1851" fmla="*/ 200907 h 506956"/>
              <a:gd name="connsiteX1852" fmla="*/ 59978 w 506956"/>
              <a:gd name="connsiteY1852" fmla="*/ 206891 h 506956"/>
              <a:gd name="connsiteX1853" fmla="*/ 63786 w 506956"/>
              <a:gd name="connsiteY1853" fmla="*/ 200907 h 506956"/>
              <a:gd name="connsiteX1854" fmla="*/ 67948 w 506956"/>
              <a:gd name="connsiteY1854" fmla="*/ 200907 h 506956"/>
              <a:gd name="connsiteX1855" fmla="*/ 62045 w 506956"/>
              <a:gd name="connsiteY1855" fmla="*/ 210100 h 506956"/>
              <a:gd name="connsiteX1856" fmla="*/ 68356 w 506956"/>
              <a:gd name="connsiteY1856" fmla="*/ 219947 h 506956"/>
              <a:gd name="connsiteX1857" fmla="*/ 64194 w 506956"/>
              <a:gd name="connsiteY1857" fmla="*/ 219947 h 506956"/>
              <a:gd name="connsiteX1858" fmla="*/ 59978 w 506956"/>
              <a:gd name="connsiteY1858" fmla="*/ 213256 h 506956"/>
              <a:gd name="connsiteX1859" fmla="*/ 85778 w 506956"/>
              <a:gd name="connsiteY1859" fmla="*/ 213256 h 506956"/>
              <a:gd name="connsiteX1860" fmla="*/ 81562 w 506956"/>
              <a:gd name="connsiteY1860" fmla="*/ 219947 h 506956"/>
              <a:gd name="connsiteX1861" fmla="*/ 77400 w 506956"/>
              <a:gd name="connsiteY1861" fmla="*/ 219947 h 506956"/>
              <a:gd name="connsiteX1862" fmla="*/ 83711 w 506956"/>
              <a:gd name="connsiteY1862" fmla="*/ 210100 h 506956"/>
              <a:gd name="connsiteX1863" fmla="*/ 77808 w 506956"/>
              <a:gd name="connsiteY1863" fmla="*/ 200907 h 506956"/>
              <a:gd name="connsiteX1864" fmla="*/ 81970 w 506956"/>
              <a:gd name="connsiteY1864" fmla="*/ 200907 h 506956"/>
              <a:gd name="connsiteX1865" fmla="*/ 85778 w 506956"/>
              <a:gd name="connsiteY1865" fmla="*/ 206891 h 506956"/>
              <a:gd name="connsiteX1866" fmla="*/ 89586 w 506956"/>
              <a:gd name="connsiteY1866" fmla="*/ 200907 h 506956"/>
              <a:gd name="connsiteX1867" fmla="*/ 93748 w 506956"/>
              <a:gd name="connsiteY1867" fmla="*/ 200907 h 506956"/>
              <a:gd name="connsiteX1868" fmla="*/ 87845 w 506956"/>
              <a:gd name="connsiteY1868" fmla="*/ 210100 h 506956"/>
              <a:gd name="connsiteX1869" fmla="*/ 94156 w 506956"/>
              <a:gd name="connsiteY1869" fmla="*/ 219947 h 506956"/>
              <a:gd name="connsiteX1870" fmla="*/ 89994 w 506956"/>
              <a:gd name="connsiteY1870" fmla="*/ 219947 h 506956"/>
              <a:gd name="connsiteX1871" fmla="*/ 85778 w 506956"/>
              <a:gd name="connsiteY1871" fmla="*/ 213256 h 506956"/>
              <a:gd name="connsiteX1872" fmla="*/ 111578 w 506956"/>
              <a:gd name="connsiteY1872" fmla="*/ 213256 h 506956"/>
              <a:gd name="connsiteX1873" fmla="*/ 107362 w 506956"/>
              <a:gd name="connsiteY1873" fmla="*/ 219947 h 506956"/>
              <a:gd name="connsiteX1874" fmla="*/ 103200 w 506956"/>
              <a:gd name="connsiteY1874" fmla="*/ 219947 h 506956"/>
              <a:gd name="connsiteX1875" fmla="*/ 109511 w 506956"/>
              <a:gd name="connsiteY1875" fmla="*/ 210100 h 506956"/>
              <a:gd name="connsiteX1876" fmla="*/ 103608 w 506956"/>
              <a:gd name="connsiteY1876" fmla="*/ 200907 h 506956"/>
              <a:gd name="connsiteX1877" fmla="*/ 107770 w 506956"/>
              <a:gd name="connsiteY1877" fmla="*/ 200907 h 506956"/>
              <a:gd name="connsiteX1878" fmla="*/ 111578 w 506956"/>
              <a:gd name="connsiteY1878" fmla="*/ 206891 h 506956"/>
              <a:gd name="connsiteX1879" fmla="*/ 115386 w 506956"/>
              <a:gd name="connsiteY1879" fmla="*/ 200907 h 506956"/>
              <a:gd name="connsiteX1880" fmla="*/ 119548 w 506956"/>
              <a:gd name="connsiteY1880" fmla="*/ 200907 h 506956"/>
              <a:gd name="connsiteX1881" fmla="*/ 113645 w 506956"/>
              <a:gd name="connsiteY1881" fmla="*/ 210100 h 506956"/>
              <a:gd name="connsiteX1882" fmla="*/ 119956 w 506956"/>
              <a:gd name="connsiteY1882" fmla="*/ 219947 h 506956"/>
              <a:gd name="connsiteX1883" fmla="*/ 115794 w 506956"/>
              <a:gd name="connsiteY1883" fmla="*/ 219947 h 506956"/>
              <a:gd name="connsiteX1884" fmla="*/ 111578 w 506956"/>
              <a:gd name="connsiteY1884" fmla="*/ 213256 h 506956"/>
              <a:gd name="connsiteX1885" fmla="*/ 137378 w 506956"/>
              <a:gd name="connsiteY1885" fmla="*/ 213256 h 506956"/>
              <a:gd name="connsiteX1886" fmla="*/ 133162 w 506956"/>
              <a:gd name="connsiteY1886" fmla="*/ 219947 h 506956"/>
              <a:gd name="connsiteX1887" fmla="*/ 129000 w 506956"/>
              <a:gd name="connsiteY1887" fmla="*/ 219947 h 506956"/>
              <a:gd name="connsiteX1888" fmla="*/ 135311 w 506956"/>
              <a:gd name="connsiteY1888" fmla="*/ 210100 h 506956"/>
              <a:gd name="connsiteX1889" fmla="*/ 129408 w 506956"/>
              <a:gd name="connsiteY1889" fmla="*/ 200907 h 506956"/>
              <a:gd name="connsiteX1890" fmla="*/ 133570 w 506956"/>
              <a:gd name="connsiteY1890" fmla="*/ 200907 h 506956"/>
              <a:gd name="connsiteX1891" fmla="*/ 137378 w 506956"/>
              <a:gd name="connsiteY1891" fmla="*/ 206891 h 506956"/>
              <a:gd name="connsiteX1892" fmla="*/ 141186 w 506956"/>
              <a:gd name="connsiteY1892" fmla="*/ 200907 h 506956"/>
              <a:gd name="connsiteX1893" fmla="*/ 145348 w 506956"/>
              <a:gd name="connsiteY1893" fmla="*/ 200907 h 506956"/>
              <a:gd name="connsiteX1894" fmla="*/ 139445 w 506956"/>
              <a:gd name="connsiteY1894" fmla="*/ 210100 h 506956"/>
              <a:gd name="connsiteX1895" fmla="*/ 145756 w 506956"/>
              <a:gd name="connsiteY1895" fmla="*/ 219947 h 506956"/>
              <a:gd name="connsiteX1896" fmla="*/ 141594 w 506956"/>
              <a:gd name="connsiteY1896" fmla="*/ 219947 h 506956"/>
              <a:gd name="connsiteX1897" fmla="*/ 137378 w 506956"/>
              <a:gd name="connsiteY1897" fmla="*/ 213256 h 506956"/>
              <a:gd name="connsiteX1898" fmla="*/ 163178 w 506956"/>
              <a:gd name="connsiteY1898" fmla="*/ 213256 h 506956"/>
              <a:gd name="connsiteX1899" fmla="*/ 158962 w 506956"/>
              <a:gd name="connsiteY1899" fmla="*/ 219947 h 506956"/>
              <a:gd name="connsiteX1900" fmla="*/ 154800 w 506956"/>
              <a:gd name="connsiteY1900" fmla="*/ 219947 h 506956"/>
              <a:gd name="connsiteX1901" fmla="*/ 161111 w 506956"/>
              <a:gd name="connsiteY1901" fmla="*/ 210100 h 506956"/>
              <a:gd name="connsiteX1902" fmla="*/ 155208 w 506956"/>
              <a:gd name="connsiteY1902" fmla="*/ 200907 h 506956"/>
              <a:gd name="connsiteX1903" fmla="*/ 159370 w 506956"/>
              <a:gd name="connsiteY1903" fmla="*/ 200907 h 506956"/>
              <a:gd name="connsiteX1904" fmla="*/ 163178 w 506956"/>
              <a:gd name="connsiteY1904" fmla="*/ 206891 h 506956"/>
              <a:gd name="connsiteX1905" fmla="*/ 166986 w 506956"/>
              <a:gd name="connsiteY1905" fmla="*/ 200907 h 506956"/>
              <a:gd name="connsiteX1906" fmla="*/ 171148 w 506956"/>
              <a:gd name="connsiteY1906" fmla="*/ 200907 h 506956"/>
              <a:gd name="connsiteX1907" fmla="*/ 165245 w 506956"/>
              <a:gd name="connsiteY1907" fmla="*/ 210100 h 506956"/>
              <a:gd name="connsiteX1908" fmla="*/ 171556 w 506956"/>
              <a:gd name="connsiteY1908" fmla="*/ 219947 h 506956"/>
              <a:gd name="connsiteX1909" fmla="*/ 167394 w 506956"/>
              <a:gd name="connsiteY1909" fmla="*/ 219947 h 506956"/>
              <a:gd name="connsiteX1910" fmla="*/ 163178 w 506956"/>
              <a:gd name="connsiteY1910" fmla="*/ 213256 h 506956"/>
              <a:gd name="connsiteX1911" fmla="*/ 188978 w 506956"/>
              <a:gd name="connsiteY1911" fmla="*/ 213256 h 506956"/>
              <a:gd name="connsiteX1912" fmla="*/ 184762 w 506956"/>
              <a:gd name="connsiteY1912" fmla="*/ 219947 h 506956"/>
              <a:gd name="connsiteX1913" fmla="*/ 180601 w 506956"/>
              <a:gd name="connsiteY1913" fmla="*/ 219947 h 506956"/>
              <a:gd name="connsiteX1914" fmla="*/ 186911 w 506956"/>
              <a:gd name="connsiteY1914" fmla="*/ 210100 h 506956"/>
              <a:gd name="connsiteX1915" fmla="*/ 181009 w 506956"/>
              <a:gd name="connsiteY1915" fmla="*/ 200907 h 506956"/>
              <a:gd name="connsiteX1916" fmla="*/ 185170 w 506956"/>
              <a:gd name="connsiteY1916" fmla="*/ 200907 h 506956"/>
              <a:gd name="connsiteX1917" fmla="*/ 188978 w 506956"/>
              <a:gd name="connsiteY1917" fmla="*/ 206891 h 506956"/>
              <a:gd name="connsiteX1918" fmla="*/ 192786 w 506956"/>
              <a:gd name="connsiteY1918" fmla="*/ 200907 h 506956"/>
              <a:gd name="connsiteX1919" fmla="*/ 196948 w 506956"/>
              <a:gd name="connsiteY1919" fmla="*/ 200907 h 506956"/>
              <a:gd name="connsiteX1920" fmla="*/ 191045 w 506956"/>
              <a:gd name="connsiteY1920" fmla="*/ 210100 h 506956"/>
              <a:gd name="connsiteX1921" fmla="*/ 197356 w 506956"/>
              <a:gd name="connsiteY1921" fmla="*/ 219947 h 506956"/>
              <a:gd name="connsiteX1922" fmla="*/ 193194 w 506956"/>
              <a:gd name="connsiteY1922" fmla="*/ 219947 h 506956"/>
              <a:gd name="connsiteX1923" fmla="*/ 188978 w 506956"/>
              <a:gd name="connsiteY1923" fmla="*/ 213256 h 506956"/>
              <a:gd name="connsiteX1924" fmla="*/ 214778 w 506956"/>
              <a:gd name="connsiteY1924" fmla="*/ 213256 h 506956"/>
              <a:gd name="connsiteX1925" fmla="*/ 210562 w 506956"/>
              <a:gd name="connsiteY1925" fmla="*/ 219947 h 506956"/>
              <a:gd name="connsiteX1926" fmla="*/ 206401 w 506956"/>
              <a:gd name="connsiteY1926" fmla="*/ 219947 h 506956"/>
              <a:gd name="connsiteX1927" fmla="*/ 212711 w 506956"/>
              <a:gd name="connsiteY1927" fmla="*/ 210100 h 506956"/>
              <a:gd name="connsiteX1928" fmla="*/ 206809 w 506956"/>
              <a:gd name="connsiteY1928" fmla="*/ 200907 h 506956"/>
              <a:gd name="connsiteX1929" fmla="*/ 210970 w 506956"/>
              <a:gd name="connsiteY1929" fmla="*/ 200907 h 506956"/>
              <a:gd name="connsiteX1930" fmla="*/ 214778 w 506956"/>
              <a:gd name="connsiteY1930" fmla="*/ 206891 h 506956"/>
              <a:gd name="connsiteX1931" fmla="*/ 218586 w 506956"/>
              <a:gd name="connsiteY1931" fmla="*/ 200907 h 506956"/>
              <a:gd name="connsiteX1932" fmla="*/ 222748 w 506956"/>
              <a:gd name="connsiteY1932" fmla="*/ 200907 h 506956"/>
              <a:gd name="connsiteX1933" fmla="*/ 216846 w 506956"/>
              <a:gd name="connsiteY1933" fmla="*/ 210100 h 506956"/>
              <a:gd name="connsiteX1934" fmla="*/ 223156 w 506956"/>
              <a:gd name="connsiteY1934" fmla="*/ 219947 h 506956"/>
              <a:gd name="connsiteX1935" fmla="*/ 218994 w 506956"/>
              <a:gd name="connsiteY1935" fmla="*/ 219947 h 506956"/>
              <a:gd name="connsiteX1936" fmla="*/ 214778 w 506956"/>
              <a:gd name="connsiteY1936" fmla="*/ 213256 h 506956"/>
              <a:gd name="connsiteX1937" fmla="*/ 240578 w 506956"/>
              <a:gd name="connsiteY1937" fmla="*/ 213256 h 506956"/>
              <a:gd name="connsiteX1938" fmla="*/ 236362 w 506956"/>
              <a:gd name="connsiteY1938" fmla="*/ 219947 h 506956"/>
              <a:gd name="connsiteX1939" fmla="*/ 232201 w 506956"/>
              <a:gd name="connsiteY1939" fmla="*/ 219947 h 506956"/>
              <a:gd name="connsiteX1940" fmla="*/ 238511 w 506956"/>
              <a:gd name="connsiteY1940" fmla="*/ 210100 h 506956"/>
              <a:gd name="connsiteX1941" fmla="*/ 232609 w 506956"/>
              <a:gd name="connsiteY1941" fmla="*/ 200907 h 506956"/>
              <a:gd name="connsiteX1942" fmla="*/ 236770 w 506956"/>
              <a:gd name="connsiteY1942" fmla="*/ 200907 h 506956"/>
              <a:gd name="connsiteX1943" fmla="*/ 240578 w 506956"/>
              <a:gd name="connsiteY1943" fmla="*/ 206891 h 506956"/>
              <a:gd name="connsiteX1944" fmla="*/ 244386 w 506956"/>
              <a:gd name="connsiteY1944" fmla="*/ 200907 h 506956"/>
              <a:gd name="connsiteX1945" fmla="*/ 248548 w 506956"/>
              <a:gd name="connsiteY1945" fmla="*/ 200907 h 506956"/>
              <a:gd name="connsiteX1946" fmla="*/ 242646 w 506956"/>
              <a:gd name="connsiteY1946" fmla="*/ 210100 h 506956"/>
              <a:gd name="connsiteX1947" fmla="*/ 248956 w 506956"/>
              <a:gd name="connsiteY1947" fmla="*/ 219947 h 506956"/>
              <a:gd name="connsiteX1948" fmla="*/ 244794 w 506956"/>
              <a:gd name="connsiteY1948" fmla="*/ 219947 h 506956"/>
              <a:gd name="connsiteX1949" fmla="*/ 240578 w 506956"/>
              <a:gd name="connsiteY1949" fmla="*/ 213256 h 506956"/>
              <a:gd name="connsiteX1950" fmla="*/ 266378 w 506956"/>
              <a:gd name="connsiteY1950" fmla="*/ 213256 h 506956"/>
              <a:gd name="connsiteX1951" fmla="*/ 262162 w 506956"/>
              <a:gd name="connsiteY1951" fmla="*/ 219947 h 506956"/>
              <a:gd name="connsiteX1952" fmla="*/ 258001 w 506956"/>
              <a:gd name="connsiteY1952" fmla="*/ 219947 h 506956"/>
              <a:gd name="connsiteX1953" fmla="*/ 264311 w 506956"/>
              <a:gd name="connsiteY1953" fmla="*/ 210100 h 506956"/>
              <a:gd name="connsiteX1954" fmla="*/ 258409 w 506956"/>
              <a:gd name="connsiteY1954" fmla="*/ 200907 h 506956"/>
              <a:gd name="connsiteX1955" fmla="*/ 262570 w 506956"/>
              <a:gd name="connsiteY1955" fmla="*/ 200907 h 506956"/>
              <a:gd name="connsiteX1956" fmla="*/ 266378 w 506956"/>
              <a:gd name="connsiteY1956" fmla="*/ 206891 h 506956"/>
              <a:gd name="connsiteX1957" fmla="*/ 270187 w 506956"/>
              <a:gd name="connsiteY1957" fmla="*/ 200907 h 506956"/>
              <a:gd name="connsiteX1958" fmla="*/ 274348 w 506956"/>
              <a:gd name="connsiteY1958" fmla="*/ 200907 h 506956"/>
              <a:gd name="connsiteX1959" fmla="*/ 268446 w 506956"/>
              <a:gd name="connsiteY1959" fmla="*/ 210100 h 506956"/>
              <a:gd name="connsiteX1960" fmla="*/ 274756 w 506956"/>
              <a:gd name="connsiteY1960" fmla="*/ 219947 h 506956"/>
              <a:gd name="connsiteX1961" fmla="*/ 270595 w 506956"/>
              <a:gd name="connsiteY1961" fmla="*/ 219947 h 506956"/>
              <a:gd name="connsiteX1962" fmla="*/ 266378 w 506956"/>
              <a:gd name="connsiteY1962" fmla="*/ 213256 h 506956"/>
              <a:gd name="connsiteX1963" fmla="*/ 292179 w 506956"/>
              <a:gd name="connsiteY1963" fmla="*/ 213256 h 506956"/>
              <a:gd name="connsiteX1964" fmla="*/ 287962 w 506956"/>
              <a:gd name="connsiteY1964" fmla="*/ 219947 h 506956"/>
              <a:gd name="connsiteX1965" fmla="*/ 283801 w 506956"/>
              <a:gd name="connsiteY1965" fmla="*/ 219947 h 506956"/>
              <a:gd name="connsiteX1966" fmla="*/ 290111 w 506956"/>
              <a:gd name="connsiteY1966" fmla="*/ 210100 h 506956"/>
              <a:gd name="connsiteX1967" fmla="*/ 284209 w 506956"/>
              <a:gd name="connsiteY1967" fmla="*/ 200907 h 506956"/>
              <a:gd name="connsiteX1968" fmla="*/ 288370 w 506956"/>
              <a:gd name="connsiteY1968" fmla="*/ 200907 h 506956"/>
              <a:gd name="connsiteX1969" fmla="*/ 292179 w 506956"/>
              <a:gd name="connsiteY1969" fmla="*/ 206891 h 506956"/>
              <a:gd name="connsiteX1970" fmla="*/ 295987 w 506956"/>
              <a:gd name="connsiteY1970" fmla="*/ 200907 h 506956"/>
              <a:gd name="connsiteX1971" fmla="*/ 300148 w 506956"/>
              <a:gd name="connsiteY1971" fmla="*/ 200907 h 506956"/>
              <a:gd name="connsiteX1972" fmla="*/ 294246 w 506956"/>
              <a:gd name="connsiteY1972" fmla="*/ 210100 h 506956"/>
              <a:gd name="connsiteX1973" fmla="*/ 300556 w 506956"/>
              <a:gd name="connsiteY1973" fmla="*/ 219947 h 506956"/>
              <a:gd name="connsiteX1974" fmla="*/ 296395 w 506956"/>
              <a:gd name="connsiteY1974" fmla="*/ 219947 h 506956"/>
              <a:gd name="connsiteX1975" fmla="*/ 292179 w 506956"/>
              <a:gd name="connsiteY1975" fmla="*/ 213256 h 506956"/>
              <a:gd name="connsiteX1976" fmla="*/ 317979 w 506956"/>
              <a:gd name="connsiteY1976" fmla="*/ 213256 h 506956"/>
              <a:gd name="connsiteX1977" fmla="*/ 313762 w 506956"/>
              <a:gd name="connsiteY1977" fmla="*/ 219947 h 506956"/>
              <a:gd name="connsiteX1978" fmla="*/ 309601 w 506956"/>
              <a:gd name="connsiteY1978" fmla="*/ 219947 h 506956"/>
              <a:gd name="connsiteX1979" fmla="*/ 315911 w 506956"/>
              <a:gd name="connsiteY1979" fmla="*/ 210100 h 506956"/>
              <a:gd name="connsiteX1980" fmla="*/ 310009 w 506956"/>
              <a:gd name="connsiteY1980" fmla="*/ 200907 h 506956"/>
              <a:gd name="connsiteX1981" fmla="*/ 314170 w 506956"/>
              <a:gd name="connsiteY1981" fmla="*/ 200907 h 506956"/>
              <a:gd name="connsiteX1982" fmla="*/ 317979 w 506956"/>
              <a:gd name="connsiteY1982" fmla="*/ 206891 h 506956"/>
              <a:gd name="connsiteX1983" fmla="*/ 321787 w 506956"/>
              <a:gd name="connsiteY1983" fmla="*/ 200907 h 506956"/>
              <a:gd name="connsiteX1984" fmla="*/ 325948 w 506956"/>
              <a:gd name="connsiteY1984" fmla="*/ 200907 h 506956"/>
              <a:gd name="connsiteX1985" fmla="*/ 320046 w 506956"/>
              <a:gd name="connsiteY1985" fmla="*/ 210100 h 506956"/>
              <a:gd name="connsiteX1986" fmla="*/ 326356 w 506956"/>
              <a:gd name="connsiteY1986" fmla="*/ 219947 h 506956"/>
              <a:gd name="connsiteX1987" fmla="*/ 322195 w 506956"/>
              <a:gd name="connsiteY1987" fmla="*/ 219947 h 506956"/>
              <a:gd name="connsiteX1988" fmla="*/ 317979 w 506956"/>
              <a:gd name="connsiteY1988" fmla="*/ 213256 h 506956"/>
              <a:gd name="connsiteX1989" fmla="*/ 343779 w 506956"/>
              <a:gd name="connsiteY1989" fmla="*/ 213256 h 506956"/>
              <a:gd name="connsiteX1990" fmla="*/ 339563 w 506956"/>
              <a:gd name="connsiteY1990" fmla="*/ 219947 h 506956"/>
              <a:gd name="connsiteX1991" fmla="*/ 335401 w 506956"/>
              <a:gd name="connsiteY1991" fmla="*/ 219947 h 506956"/>
              <a:gd name="connsiteX1992" fmla="*/ 341711 w 506956"/>
              <a:gd name="connsiteY1992" fmla="*/ 210100 h 506956"/>
              <a:gd name="connsiteX1993" fmla="*/ 335809 w 506956"/>
              <a:gd name="connsiteY1993" fmla="*/ 200907 h 506956"/>
              <a:gd name="connsiteX1994" fmla="*/ 339971 w 506956"/>
              <a:gd name="connsiteY1994" fmla="*/ 200907 h 506956"/>
              <a:gd name="connsiteX1995" fmla="*/ 343779 w 506956"/>
              <a:gd name="connsiteY1995" fmla="*/ 206891 h 506956"/>
              <a:gd name="connsiteX1996" fmla="*/ 347587 w 506956"/>
              <a:gd name="connsiteY1996" fmla="*/ 200907 h 506956"/>
              <a:gd name="connsiteX1997" fmla="*/ 351748 w 506956"/>
              <a:gd name="connsiteY1997" fmla="*/ 200907 h 506956"/>
              <a:gd name="connsiteX1998" fmla="*/ 345846 w 506956"/>
              <a:gd name="connsiteY1998" fmla="*/ 210100 h 506956"/>
              <a:gd name="connsiteX1999" fmla="*/ 352156 w 506956"/>
              <a:gd name="connsiteY1999" fmla="*/ 219947 h 506956"/>
              <a:gd name="connsiteX2000" fmla="*/ 347995 w 506956"/>
              <a:gd name="connsiteY2000" fmla="*/ 219947 h 506956"/>
              <a:gd name="connsiteX2001" fmla="*/ 343779 w 506956"/>
              <a:gd name="connsiteY2001" fmla="*/ 213256 h 506956"/>
              <a:gd name="connsiteX2002" fmla="*/ 369579 w 506956"/>
              <a:gd name="connsiteY2002" fmla="*/ 213256 h 506956"/>
              <a:gd name="connsiteX2003" fmla="*/ 365363 w 506956"/>
              <a:gd name="connsiteY2003" fmla="*/ 219947 h 506956"/>
              <a:gd name="connsiteX2004" fmla="*/ 361201 w 506956"/>
              <a:gd name="connsiteY2004" fmla="*/ 219947 h 506956"/>
              <a:gd name="connsiteX2005" fmla="*/ 367511 w 506956"/>
              <a:gd name="connsiteY2005" fmla="*/ 210100 h 506956"/>
              <a:gd name="connsiteX2006" fmla="*/ 361609 w 506956"/>
              <a:gd name="connsiteY2006" fmla="*/ 200907 h 506956"/>
              <a:gd name="connsiteX2007" fmla="*/ 365771 w 506956"/>
              <a:gd name="connsiteY2007" fmla="*/ 200907 h 506956"/>
              <a:gd name="connsiteX2008" fmla="*/ 369579 w 506956"/>
              <a:gd name="connsiteY2008" fmla="*/ 206891 h 506956"/>
              <a:gd name="connsiteX2009" fmla="*/ 373387 w 506956"/>
              <a:gd name="connsiteY2009" fmla="*/ 200907 h 506956"/>
              <a:gd name="connsiteX2010" fmla="*/ 377548 w 506956"/>
              <a:gd name="connsiteY2010" fmla="*/ 200907 h 506956"/>
              <a:gd name="connsiteX2011" fmla="*/ 371646 w 506956"/>
              <a:gd name="connsiteY2011" fmla="*/ 210100 h 506956"/>
              <a:gd name="connsiteX2012" fmla="*/ 377956 w 506956"/>
              <a:gd name="connsiteY2012" fmla="*/ 219947 h 506956"/>
              <a:gd name="connsiteX2013" fmla="*/ 373795 w 506956"/>
              <a:gd name="connsiteY2013" fmla="*/ 219947 h 506956"/>
              <a:gd name="connsiteX2014" fmla="*/ 369579 w 506956"/>
              <a:gd name="connsiteY2014" fmla="*/ 213256 h 506956"/>
              <a:gd name="connsiteX2015" fmla="*/ 395379 w 506956"/>
              <a:gd name="connsiteY2015" fmla="*/ 213256 h 506956"/>
              <a:gd name="connsiteX2016" fmla="*/ 391163 w 506956"/>
              <a:gd name="connsiteY2016" fmla="*/ 219947 h 506956"/>
              <a:gd name="connsiteX2017" fmla="*/ 387001 w 506956"/>
              <a:gd name="connsiteY2017" fmla="*/ 219947 h 506956"/>
              <a:gd name="connsiteX2018" fmla="*/ 393312 w 506956"/>
              <a:gd name="connsiteY2018" fmla="*/ 210100 h 506956"/>
              <a:gd name="connsiteX2019" fmla="*/ 387409 w 506956"/>
              <a:gd name="connsiteY2019" fmla="*/ 200907 h 506956"/>
              <a:gd name="connsiteX2020" fmla="*/ 391571 w 506956"/>
              <a:gd name="connsiteY2020" fmla="*/ 200907 h 506956"/>
              <a:gd name="connsiteX2021" fmla="*/ 395379 w 506956"/>
              <a:gd name="connsiteY2021" fmla="*/ 206891 h 506956"/>
              <a:gd name="connsiteX2022" fmla="*/ 399187 w 506956"/>
              <a:gd name="connsiteY2022" fmla="*/ 200907 h 506956"/>
              <a:gd name="connsiteX2023" fmla="*/ 403348 w 506956"/>
              <a:gd name="connsiteY2023" fmla="*/ 200907 h 506956"/>
              <a:gd name="connsiteX2024" fmla="*/ 397446 w 506956"/>
              <a:gd name="connsiteY2024" fmla="*/ 210100 h 506956"/>
              <a:gd name="connsiteX2025" fmla="*/ 403756 w 506956"/>
              <a:gd name="connsiteY2025" fmla="*/ 219947 h 506956"/>
              <a:gd name="connsiteX2026" fmla="*/ 399595 w 506956"/>
              <a:gd name="connsiteY2026" fmla="*/ 219947 h 506956"/>
              <a:gd name="connsiteX2027" fmla="*/ 395379 w 506956"/>
              <a:gd name="connsiteY2027" fmla="*/ 213256 h 506956"/>
              <a:gd name="connsiteX2028" fmla="*/ 421179 w 506956"/>
              <a:gd name="connsiteY2028" fmla="*/ 213256 h 506956"/>
              <a:gd name="connsiteX2029" fmla="*/ 416963 w 506956"/>
              <a:gd name="connsiteY2029" fmla="*/ 219947 h 506956"/>
              <a:gd name="connsiteX2030" fmla="*/ 412801 w 506956"/>
              <a:gd name="connsiteY2030" fmla="*/ 219947 h 506956"/>
              <a:gd name="connsiteX2031" fmla="*/ 419112 w 506956"/>
              <a:gd name="connsiteY2031" fmla="*/ 210100 h 506956"/>
              <a:gd name="connsiteX2032" fmla="*/ 413209 w 506956"/>
              <a:gd name="connsiteY2032" fmla="*/ 200907 h 506956"/>
              <a:gd name="connsiteX2033" fmla="*/ 417371 w 506956"/>
              <a:gd name="connsiteY2033" fmla="*/ 200907 h 506956"/>
              <a:gd name="connsiteX2034" fmla="*/ 421179 w 506956"/>
              <a:gd name="connsiteY2034" fmla="*/ 206891 h 506956"/>
              <a:gd name="connsiteX2035" fmla="*/ 424987 w 506956"/>
              <a:gd name="connsiteY2035" fmla="*/ 200907 h 506956"/>
              <a:gd name="connsiteX2036" fmla="*/ 429149 w 506956"/>
              <a:gd name="connsiteY2036" fmla="*/ 200907 h 506956"/>
              <a:gd name="connsiteX2037" fmla="*/ 423246 w 506956"/>
              <a:gd name="connsiteY2037" fmla="*/ 210100 h 506956"/>
              <a:gd name="connsiteX2038" fmla="*/ 429557 w 506956"/>
              <a:gd name="connsiteY2038" fmla="*/ 219947 h 506956"/>
              <a:gd name="connsiteX2039" fmla="*/ 425395 w 506956"/>
              <a:gd name="connsiteY2039" fmla="*/ 219947 h 506956"/>
              <a:gd name="connsiteX2040" fmla="*/ 421179 w 506956"/>
              <a:gd name="connsiteY2040" fmla="*/ 213256 h 506956"/>
              <a:gd name="connsiteX2041" fmla="*/ 446979 w 506956"/>
              <a:gd name="connsiteY2041" fmla="*/ 213256 h 506956"/>
              <a:gd name="connsiteX2042" fmla="*/ 442763 w 506956"/>
              <a:gd name="connsiteY2042" fmla="*/ 219947 h 506956"/>
              <a:gd name="connsiteX2043" fmla="*/ 438601 w 506956"/>
              <a:gd name="connsiteY2043" fmla="*/ 219947 h 506956"/>
              <a:gd name="connsiteX2044" fmla="*/ 444912 w 506956"/>
              <a:gd name="connsiteY2044" fmla="*/ 210100 h 506956"/>
              <a:gd name="connsiteX2045" fmla="*/ 439009 w 506956"/>
              <a:gd name="connsiteY2045" fmla="*/ 200907 h 506956"/>
              <a:gd name="connsiteX2046" fmla="*/ 443171 w 506956"/>
              <a:gd name="connsiteY2046" fmla="*/ 200907 h 506956"/>
              <a:gd name="connsiteX2047" fmla="*/ 446979 w 506956"/>
              <a:gd name="connsiteY2047" fmla="*/ 206891 h 506956"/>
              <a:gd name="connsiteX2048" fmla="*/ 450787 w 506956"/>
              <a:gd name="connsiteY2048" fmla="*/ 200907 h 506956"/>
              <a:gd name="connsiteX2049" fmla="*/ 454949 w 506956"/>
              <a:gd name="connsiteY2049" fmla="*/ 200907 h 506956"/>
              <a:gd name="connsiteX2050" fmla="*/ 449046 w 506956"/>
              <a:gd name="connsiteY2050" fmla="*/ 210100 h 506956"/>
              <a:gd name="connsiteX2051" fmla="*/ 455357 w 506956"/>
              <a:gd name="connsiteY2051" fmla="*/ 219947 h 506956"/>
              <a:gd name="connsiteX2052" fmla="*/ 451195 w 506956"/>
              <a:gd name="connsiteY2052" fmla="*/ 219947 h 506956"/>
              <a:gd name="connsiteX2053" fmla="*/ 446979 w 506956"/>
              <a:gd name="connsiteY2053" fmla="*/ 213256 h 506956"/>
              <a:gd name="connsiteX2054" fmla="*/ 472779 w 506956"/>
              <a:gd name="connsiteY2054" fmla="*/ 213256 h 506956"/>
              <a:gd name="connsiteX2055" fmla="*/ 468563 w 506956"/>
              <a:gd name="connsiteY2055" fmla="*/ 219947 h 506956"/>
              <a:gd name="connsiteX2056" fmla="*/ 464401 w 506956"/>
              <a:gd name="connsiteY2056" fmla="*/ 219947 h 506956"/>
              <a:gd name="connsiteX2057" fmla="*/ 470712 w 506956"/>
              <a:gd name="connsiteY2057" fmla="*/ 210100 h 506956"/>
              <a:gd name="connsiteX2058" fmla="*/ 464809 w 506956"/>
              <a:gd name="connsiteY2058" fmla="*/ 200907 h 506956"/>
              <a:gd name="connsiteX2059" fmla="*/ 468971 w 506956"/>
              <a:gd name="connsiteY2059" fmla="*/ 200907 h 506956"/>
              <a:gd name="connsiteX2060" fmla="*/ 472779 w 506956"/>
              <a:gd name="connsiteY2060" fmla="*/ 206891 h 506956"/>
              <a:gd name="connsiteX2061" fmla="*/ 476587 w 506956"/>
              <a:gd name="connsiteY2061" fmla="*/ 200907 h 506956"/>
              <a:gd name="connsiteX2062" fmla="*/ 480749 w 506956"/>
              <a:gd name="connsiteY2062" fmla="*/ 200907 h 506956"/>
              <a:gd name="connsiteX2063" fmla="*/ 474846 w 506956"/>
              <a:gd name="connsiteY2063" fmla="*/ 210100 h 506956"/>
              <a:gd name="connsiteX2064" fmla="*/ 481157 w 506956"/>
              <a:gd name="connsiteY2064" fmla="*/ 219947 h 506956"/>
              <a:gd name="connsiteX2065" fmla="*/ 476995 w 506956"/>
              <a:gd name="connsiteY2065" fmla="*/ 219947 h 506956"/>
              <a:gd name="connsiteX2066" fmla="*/ 472779 w 506956"/>
              <a:gd name="connsiteY2066" fmla="*/ 213256 h 506956"/>
              <a:gd name="connsiteX2067" fmla="*/ 498579 w 506956"/>
              <a:gd name="connsiteY2067" fmla="*/ 213256 h 506956"/>
              <a:gd name="connsiteX2068" fmla="*/ 494363 w 506956"/>
              <a:gd name="connsiteY2068" fmla="*/ 219947 h 506956"/>
              <a:gd name="connsiteX2069" fmla="*/ 490201 w 506956"/>
              <a:gd name="connsiteY2069" fmla="*/ 219947 h 506956"/>
              <a:gd name="connsiteX2070" fmla="*/ 496512 w 506956"/>
              <a:gd name="connsiteY2070" fmla="*/ 210100 h 506956"/>
              <a:gd name="connsiteX2071" fmla="*/ 490609 w 506956"/>
              <a:gd name="connsiteY2071" fmla="*/ 200907 h 506956"/>
              <a:gd name="connsiteX2072" fmla="*/ 494771 w 506956"/>
              <a:gd name="connsiteY2072" fmla="*/ 200907 h 506956"/>
              <a:gd name="connsiteX2073" fmla="*/ 498579 w 506956"/>
              <a:gd name="connsiteY2073" fmla="*/ 206891 h 506956"/>
              <a:gd name="connsiteX2074" fmla="*/ 502387 w 506956"/>
              <a:gd name="connsiteY2074" fmla="*/ 200907 h 506956"/>
              <a:gd name="connsiteX2075" fmla="*/ 506549 w 506956"/>
              <a:gd name="connsiteY2075" fmla="*/ 200907 h 506956"/>
              <a:gd name="connsiteX2076" fmla="*/ 500646 w 506956"/>
              <a:gd name="connsiteY2076" fmla="*/ 210100 h 506956"/>
              <a:gd name="connsiteX2077" fmla="*/ 506957 w 506956"/>
              <a:gd name="connsiteY2077" fmla="*/ 219947 h 506956"/>
              <a:gd name="connsiteX2078" fmla="*/ 502795 w 506956"/>
              <a:gd name="connsiteY2078" fmla="*/ 219947 h 506956"/>
              <a:gd name="connsiteX2079" fmla="*/ 498579 w 506956"/>
              <a:gd name="connsiteY2079" fmla="*/ 213256 h 506956"/>
              <a:gd name="connsiteX2080" fmla="*/ 8378 w 506956"/>
              <a:gd name="connsiteY2080" fmla="*/ 241957 h 506956"/>
              <a:gd name="connsiteX2081" fmla="*/ 4162 w 506956"/>
              <a:gd name="connsiteY2081" fmla="*/ 248648 h 506956"/>
              <a:gd name="connsiteX2082" fmla="*/ 0 w 506956"/>
              <a:gd name="connsiteY2082" fmla="*/ 248648 h 506956"/>
              <a:gd name="connsiteX2083" fmla="*/ 6310 w 506956"/>
              <a:gd name="connsiteY2083" fmla="*/ 238802 h 506956"/>
              <a:gd name="connsiteX2084" fmla="*/ 408 w 506956"/>
              <a:gd name="connsiteY2084" fmla="*/ 229608 h 506956"/>
              <a:gd name="connsiteX2085" fmla="*/ 4570 w 506956"/>
              <a:gd name="connsiteY2085" fmla="*/ 229608 h 506956"/>
              <a:gd name="connsiteX2086" fmla="*/ 8378 w 506956"/>
              <a:gd name="connsiteY2086" fmla="*/ 235592 h 506956"/>
              <a:gd name="connsiteX2087" fmla="*/ 12186 w 506956"/>
              <a:gd name="connsiteY2087" fmla="*/ 229608 h 506956"/>
              <a:gd name="connsiteX2088" fmla="*/ 16347 w 506956"/>
              <a:gd name="connsiteY2088" fmla="*/ 229608 h 506956"/>
              <a:gd name="connsiteX2089" fmla="*/ 10445 w 506956"/>
              <a:gd name="connsiteY2089" fmla="*/ 238802 h 506956"/>
              <a:gd name="connsiteX2090" fmla="*/ 16755 w 506956"/>
              <a:gd name="connsiteY2090" fmla="*/ 248648 h 506956"/>
              <a:gd name="connsiteX2091" fmla="*/ 12594 w 506956"/>
              <a:gd name="connsiteY2091" fmla="*/ 248648 h 506956"/>
              <a:gd name="connsiteX2092" fmla="*/ 8378 w 506956"/>
              <a:gd name="connsiteY2092" fmla="*/ 241957 h 506956"/>
              <a:gd name="connsiteX2093" fmla="*/ 34178 w 506956"/>
              <a:gd name="connsiteY2093" fmla="*/ 241957 h 506956"/>
              <a:gd name="connsiteX2094" fmla="*/ 29962 w 506956"/>
              <a:gd name="connsiteY2094" fmla="*/ 248648 h 506956"/>
              <a:gd name="connsiteX2095" fmla="*/ 25800 w 506956"/>
              <a:gd name="connsiteY2095" fmla="*/ 248648 h 506956"/>
              <a:gd name="connsiteX2096" fmla="*/ 32110 w 506956"/>
              <a:gd name="connsiteY2096" fmla="*/ 238802 h 506956"/>
              <a:gd name="connsiteX2097" fmla="*/ 26208 w 506956"/>
              <a:gd name="connsiteY2097" fmla="*/ 229608 h 506956"/>
              <a:gd name="connsiteX2098" fmla="*/ 30370 w 506956"/>
              <a:gd name="connsiteY2098" fmla="*/ 229608 h 506956"/>
              <a:gd name="connsiteX2099" fmla="*/ 34178 w 506956"/>
              <a:gd name="connsiteY2099" fmla="*/ 235592 h 506956"/>
              <a:gd name="connsiteX2100" fmla="*/ 37986 w 506956"/>
              <a:gd name="connsiteY2100" fmla="*/ 229608 h 506956"/>
              <a:gd name="connsiteX2101" fmla="*/ 42147 w 506956"/>
              <a:gd name="connsiteY2101" fmla="*/ 229608 h 506956"/>
              <a:gd name="connsiteX2102" fmla="*/ 36245 w 506956"/>
              <a:gd name="connsiteY2102" fmla="*/ 238802 h 506956"/>
              <a:gd name="connsiteX2103" fmla="*/ 42555 w 506956"/>
              <a:gd name="connsiteY2103" fmla="*/ 248648 h 506956"/>
              <a:gd name="connsiteX2104" fmla="*/ 38394 w 506956"/>
              <a:gd name="connsiteY2104" fmla="*/ 248648 h 506956"/>
              <a:gd name="connsiteX2105" fmla="*/ 34178 w 506956"/>
              <a:gd name="connsiteY2105" fmla="*/ 241957 h 506956"/>
              <a:gd name="connsiteX2106" fmla="*/ 59978 w 506956"/>
              <a:gd name="connsiteY2106" fmla="*/ 241957 h 506956"/>
              <a:gd name="connsiteX2107" fmla="*/ 55762 w 506956"/>
              <a:gd name="connsiteY2107" fmla="*/ 248648 h 506956"/>
              <a:gd name="connsiteX2108" fmla="*/ 51600 w 506956"/>
              <a:gd name="connsiteY2108" fmla="*/ 248648 h 506956"/>
              <a:gd name="connsiteX2109" fmla="*/ 57911 w 506956"/>
              <a:gd name="connsiteY2109" fmla="*/ 238802 h 506956"/>
              <a:gd name="connsiteX2110" fmla="*/ 52008 w 506956"/>
              <a:gd name="connsiteY2110" fmla="*/ 229608 h 506956"/>
              <a:gd name="connsiteX2111" fmla="*/ 56170 w 506956"/>
              <a:gd name="connsiteY2111" fmla="*/ 229608 h 506956"/>
              <a:gd name="connsiteX2112" fmla="*/ 59978 w 506956"/>
              <a:gd name="connsiteY2112" fmla="*/ 235592 h 506956"/>
              <a:gd name="connsiteX2113" fmla="*/ 63786 w 506956"/>
              <a:gd name="connsiteY2113" fmla="*/ 229608 h 506956"/>
              <a:gd name="connsiteX2114" fmla="*/ 67948 w 506956"/>
              <a:gd name="connsiteY2114" fmla="*/ 229608 h 506956"/>
              <a:gd name="connsiteX2115" fmla="*/ 62045 w 506956"/>
              <a:gd name="connsiteY2115" fmla="*/ 238802 h 506956"/>
              <a:gd name="connsiteX2116" fmla="*/ 68356 w 506956"/>
              <a:gd name="connsiteY2116" fmla="*/ 248648 h 506956"/>
              <a:gd name="connsiteX2117" fmla="*/ 64194 w 506956"/>
              <a:gd name="connsiteY2117" fmla="*/ 248648 h 506956"/>
              <a:gd name="connsiteX2118" fmla="*/ 59978 w 506956"/>
              <a:gd name="connsiteY2118" fmla="*/ 241957 h 506956"/>
              <a:gd name="connsiteX2119" fmla="*/ 85778 w 506956"/>
              <a:gd name="connsiteY2119" fmla="*/ 241957 h 506956"/>
              <a:gd name="connsiteX2120" fmla="*/ 81562 w 506956"/>
              <a:gd name="connsiteY2120" fmla="*/ 248648 h 506956"/>
              <a:gd name="connsiteX2121" fmla="*/ 77400 w 506956"/>
              <a:gd name="connsiteY2121" fmla="*/ 248648 h 506956"/>
              <a:gd name="connsiteX2122" fmla="*/ 83711 w 506956"/>
              <a:gd name="connsiteY2122" fmla="*/ 238802 h 506956"/>
              <a:gd name="connsiteX2123" fmla="*/ 77808 w 506956"/>
              <a:gd name="connsiteY2123" fmla="*/ 229608 h 506956"/>
              <a:gd name="connsiteX2124" fmla="*/ 81970 w 506956"/>
              <a:gd name="connsiteY2124" fmla="*/ 229608 h 506956"/>
              <a:gd name="connsiteX2125" fmla="*/ 85778 w 506956"/>
              <a:gd name="connsiteY2125" fmla="*/ 235592 h 506956"/>
              <a:gd name="connsiteX2126" fmla="*/ 89586 w 506956"/>
              <a:gd name="connsiteY2126" fmla="*/ 229608 h 506956"/>
              <a:gd name="connsiteX2127" fmla="*/ 93748 w 506956"/>
              <a:gd name="connsiteY2127" fmla="*/ 229608 h 506956"/>
              <a:gd name="connsiteX2128" fmla="*/ 87845 w 506956"/>
              <a:gd name="connsiteY2128" fmla="*/ 238802 h 506956"/>
              <a:gd name="connsiteX2129" fmla="*/ 94156 w 506956"/>
              <a:gd name="connsiteY2129" fmla="*/ 248648 h 506956"/>
              <a:gd name="connsiteX2130" fmla="*/ 89994 w 506956"/>
              <a:gd name="connsiteY2130" fmla="*/ 248648 h 506956"/>
              <a:gd name="connsiteX2131" fmla="*/ 85778 w 506956"/>
              <a:gd name="connsiteY2131" fmla="*/ 241957 h 506956"/>
              <a:gd name="connsiteX2132" fmla="*/ 111578 w 506956"/>
              <a:gd name="connsiteY2132" fmla="*/ 241957 h 506956"/>
              <a:gd name="connsiteX2133" fmla="*/ 107362 w 506956"/>
              <a:gd name="connsiteY2133" fmla="*/ 248648 h 506956"/>
              <a:gd name="connsiteX2134" fmla="*/ 103200 w 506956"/>
              <a:gd name="connsiteY2134" fmla="*/ 248648 h 506956"/>
              <a:gd name="connsiteX2135" fmla="*/ 109511 w 506956"/>
              <a:gd name="connsiteY2135" fmla="*/ 238802 h 506956"/>
              <a:gd name="connsiteX2136" fmla="*/ 103608 w 506956"/>
              <a:gd name="connsiteY2136" fmla="*/ 229608 h 506956"/>
              <a:gd name="connsiteX2137" fmla="*/ 107770 w 506956"/>
              <a:gd name="connsiteY2137" fmla="*/ 229608 h 506956"/>
              <a:gd name="connsiteX2138" fmla="*/ 111578 w 506956"/>
              <a:gd name="connsiteY2138" fmla="*/ 235592 h 506956"/>
              <a:gd name="connsiteX2139" fmla="*/ 115386 w 506956"/>
              <a:gd name="connsiteY2139" fmla="*/ 229608 h 506956"/>
              <a:gd name="connsiteX2140" fmla="*/ 119548 w 506956"/>
              <a:gd name="connsiteY2140" fmla="*/ 229608 h 506956"/>
              <a:gd name="connsiteX2141" fmla="*/ 113645 w 506956"/>
              <a:gd name="connsiteY2141" fmla="*/ 238802 h 506956"/>
              <a:gd name="connsiteX2142" fmla="*/ 119956 w 506956"/>
              <a:gd name="connsiteY2142" fmla="*/ 248648 h 506956"/>
              <a:gd name="connsiteX2143" fmla="*/ 115794 w 506956"/>
              <a:gd name="connsiteY2143" fmla="*/ 248648 h 506956"/>
              <a:gd name="connsiteX2144" fmla="*/ 111578 w 506956"/>
              <a:gd name="connsiteY2144" fmla="*/ 241957 h 506956"/>
              <a:gd name="connsiteX2145" fmla="*/ 137378 w 506956"/>
              <a:gd name="connsiteY2145" fmla="*/ 241957 h 506956"/>
              <a:gd name="connsiteX2146" fmla="*/ 133162 w 506956"/>
              <a:gd name="connsiteY2146" fmla="*/ 248648 h 506956"/>
              <a:gd name="connsiteX2147" fmla="*/ 129000 w 506956"/>
              <a:gd name="connsiteY2147" fmla="*/ 248648 h 506956"/>
              <a:gd name="connsiteX2148" fmla="*/ 135311 w 506956"/>
              <a:gd name="connsiteY2148" fmla="*/ 238802 h 506956"/>
              <a:gd name="connsiteX2149" fmla="*/ 129408 w 506956"/>
              <a:gd name="connsiteY2149" fmla="*/ 229608 h 506956"/>
              <a:gd name="connsiteX2150" fmla="*/ 133570 w 506956"/>
              <a:gd name="connsiteY2150" fmla="*/ 229608 h 506956"/>
              <a:gd name="connsiteX2151" fmla="*/ 137378 w 506956"/>
              <a:gd name="connsiteY2151" fmla="*/ 235592 h 506956"/>
              <a:gd name="connsiteX2152" fmla="*/ 141186 w 506956"/>
              <a:gd name="connsiteY2152" fmla="*/ 229608 h 506956"/>
              <a:gd name="connsiteX2153" fmla="*/ 145348 w 506956"/>
              <a:gd name="connsiteY2153" fmla="*/ 229608 h 506956"/>
              <a:gd name="connsiteX2154" fmla="*/ 139445 w 506956"/>
              <a:gd name="connsiteY2154" fmla="*/ 238802 h 506956"/>
              <a:gd name="connsiteX2155" fmla="*/ 145756 w 506956"/>
              <a:gd name="connsiteY2155" fmla="*/ 248648 h 506956"/>
              <a:gd name="connsiteX2156" fmla="*/ 141594 w 506956"/>
              <a:gd name="connsiteY2156" fmla="*/ 248648 h 506956"/>
              <a:gd name="connsiteX2157" fmla="*/ 137378 w 506956"/>
              <a:gd name="connsiteY2157" fmla="*/ 241957 h 506956"/>
              <a:gd name="connsiteX2158" fmla="*/ 163178 w 506956"/>
              <a:gd name="connsiteY2158" fmla="*/ 241957 h 506956"/>
              <a:gd name="connsiteX2159" fmla="*/ 158962 w 506956"/>
              <a:gd name="connsiteY2159" fmla="*/ 248648 h 506956"/>
              <a:gd name="connsiteX2160" fmla="*/ 154800 w 506956"/>
              <a:gd name="connsiteY2160" fmla="*/ 248648 h 506956"/>
              <a:gd name="connsiteX2161" fmla="*/ 161111 w 506956"/>
              <a:gd name="connsiteY2161" fmla="*/ 238802 h 506956"/>
              <a:gd name="connsiteX2162" fmla="*/ 155208 w 506956"/>
              <a:gd name="connsiteY2162" fmla="*/ 229608 h 506956"/>
              <a:gd name="connsiteX2163" fmla="*/ 159370 w 506956"/>
              <a:gd name="connsiteY2163" fmla="*/ 229608 h 506956"/>
              <a:gd name="connsiteX2164" fmla="*/ 163178 w 506956"/>
              <a:gd name="connsiteY2164" fmla="*/ 235592 h 506956"/>
              <a:gd name="connsiteX2165" fmla="*/ 166986 w 506956"/>
              <a:gd name="connsiteY2165" fmla="*/ 229608 h 506956"/>
              <a:gd name="connsiteX2166" fmla="*/ 171148 w 506956"/>
              <a:gd name="connsiteY2166" fmla="*/ 229608 h 506956"/>
              <a:gd name="connsiteX2167" fmla="*/ 165245 w 506956"/>
              <a:gd name="connsiteY2167" fmla="*/ 238802 h 506956"/>
              <a:gd name="connsiteX2168" fmla="*/ 171556 w 506956"/>
              <a:gd name="connsiteY2168" fmla="*/ 248648 h 506956"/>
              <a:gd name="connsiteX2169" fmla="*/ 167394 w 506956"/>
              <a:gd name="connsiteY2169" fmla="*/ 248648 h 506956"/>
              <a:gd name="connsiteX2170" fmla="*/ 163178 w 506956"/>
              <a:gd name="connsiteY2170" fmla="*/ 241957 h 506956"/>
              <a:gd name="connsiteX2171" fmla="*/ 188978 w 506956"/>
              <a:gd name="connsiteY2171" fmla="*/ 241957 h 506956"/>
              <a:gd name="connsiteX2172" fmla="*/ 184762 w 506956"/>
              <a:gd name="connsiteY2172" fmla="*/ 248648 h 506956"/>
              <a:gd name="connsiteX2173" fmla="*/ 180601 w 506956"/>
              <a:gd name="connsiteY2173" fmla="*/ 248648 h 506956"/>
              <a:gd name="connsiteX2174" fmla="*/ 186911 w 506956"/>
              <a:gd name="connsiteY2174" fmla="*/ 238802 h 506956"/>
              <a:gd name="connsiteX2175" fmla="*/ 181009 w 506956"/>
              <a:gd name="connsiteY2175" fmla="*/ 229608 h 506956"/>
              <a:gd name="connsiteX2176" fmla="*/ 185170 w 506956"/>
              <a:gd name="connsiteY2176" fmla="*/ 229608 h 506956"/>
              <a:gd name="connsiteX2177" fmla="*/ 188978 w 506956"/>
              <a:gd name="connsiteY2177" fmla="*/ 235592 h 506956"/>
              <a:gd name="connsiteX2178" fmla="*/ 192786 w 506956"/>
              <a:gd name="connsiteY2178" fmla="*/ 229608 h 506956"/>
              <a:gd name="connsiteX2179" fmla="*/ 196948 w 506956"/>
              <a:gd name="connsiteY2179" fmla="*/ 229608 h 506956"/>
              <a:gd name="connsiteX2180" fmla="*/ 191045 w 506956"/>
              <a:gd name="connsiteY2180" fmla="*/ 238802 h 506956"/>
              <a:gd name="connsiteX2181" fmla="*/ 197356 w 506956"/>
              <a:gd name="connsiteY2181" fmla="*/ 248648 h 506956"/>
              <a:gd name="connsiteX2182" fmla="*/ 193194 w 506956"/>
              <a:gd name="connsiteY2182" fmla="*/ 248648 h 506956"/>
              <a:gd name="connsiteX2183" fmla="*/ 188978 w 506956"/>
              <a:gd name="connsiteY2183" fmla="*/ 241957 h 506956"/>
              <a:gd name="connsiteX2184" fmla="*/ 214778 w 506956"/>
              <a:gd name="connsiteY2184" fmla="*/ 241957 h 506956"/>
              <a:gd name="connsiteX2185" fmla="*/ 210562 w 506956"/>
              <a:gd name="connsiteY2185" fmla="*/ 248648 h 506956"/>
              <a:gd name="connsiteX2186" fmla="*/ 206401 w 506956"/>
              <a:gd name="connsiteY2186" fmla="*/ 248648 h 506956"/>
              <a:gd name="connsiteX2187" fmla="*/ 212711 w 506956"/>
              <a:gd name="connsiteY2187" fmla="*/ 238802 h 506956"/>
              <a:gd name="connsiteX2188" fmla="*/ 206809 w 506956"/>
              <a:gd name="connsiteY2188" fmla="*/ 229608 h 506956"/>
              <a:gd name="connsiteX2189" fmla="*/ 210970 w 506956"/>
              <a:gd name="connsiteY2189" fmla="*/ 229608 h 506956"/>
              <a:gd name="connsiteX2190" fmla="*/ 214778 w 506956"/>
              <a:gd name="connsiteY2190" fmla="*/ 235592 h 506956"/>
              <a:gd name="connsiteX2191" fmla="*/ 218586 w 506956"/>
              <a:gd name="connsiteY2191" fmla="*/ 229608 h 506956"/>
              <a:gd name="connsiteX2192" fmla="*/ 222748 w 506956"/>
              <a:gd name="connsiteY2192" fmla="*/ 229608 h 506956"/>
              <a:gd name="connsiteX2193" fmla="*/ 216846 w 506956"/>
              <a:gd name="connsiteY2193" fmla="*/ 238802 h 506956"/>
              <a:gd name="connsiteX2194" fmla="*/ 223156 w 506956"/>
              <a:gd name="connsiteY2194" fmla="*/ 248648 h 506956"/>
              <a:gd name="connsiteX2195" fmla="*/ 218994 w 506956"/>
              <a:gd name="connsiteY2195" fmla="*/ 248648 h 506956"/>
              <a:gd name="connsiteX2196" fmla="*/ 214778 w 506956"/>
              <a:gd name="connsiteY2196" fmla="*/ 241957 h 506956"/>
              <a:gd name="connsiteX2197" fmla="*/ 240578 w 506956"/>
              <a:gd name="connsiteY2197" fmla="*/ 241957 h 506956"/>
              <a:gd name="connsiteX2198" fmla="*/ 236362 w 506956"/>
              <a:gd name="connsiteY2198" fmla="*/ 248648 h 506956"/>
              <a:gd name="connsiteX2199" fmla="*/ 232201 w 506956"/>
              <a:gd name="connsiteY2199" fmla="*/ 248648 h 506956"/>
              <a:gd name="connsiteX2200" fmla="*/ 238511 w 506956"/>
              <a:gd name="connsiteY2200" fmla="*/ 238802 h 506956"/>
              <a:gd name="connsiteX2201" fmla="*/ 232609 w 506956"/>
              <a:gd name="connsiteY2201" fmla="*/ 229608 h 506956"/>
              <a:gd name="connsiteX2202" fmla="*/ 236770 w 506956"/>
              <a:gd name="connsiteY2202" fmla="*/ 229608 h 506956"/>
              <a:gd name="connsiteX2203" fmla="*/ 240578 w 506956"/>
              <a:gd name="connsiteY2203" fmla="*/ 235592 h 506956"/>
              <a:gd name="connsiteX2204" fmla="*/ 244386 w 506956"/>
              <a:gd name="connsiteY2204" fmla="*/ 229608 h 506956"/>
              <a:gd name="connsiteX2205" fmla="*/ 248548 w 506956"/>
              <a:gd name="connsiteY2205" fmla="*/ 229608 h 506956"/>
              <a:gd name="connsiteX2206" fmla="*/ 242646 w 506956"/>
              <a:gd name="connsiteY2206" fmla="*/ 238802 h 506956"/>
              <a:gd name="connsiteX2207" fmla="*/ 248956 w 506956"/>
              <a:gd name="connsiteY2207" fmla="*/ 248648 h 506956"/>
              <a:gd name="connsiteX2208" fmla="*/ 244794 w 506956"/>
              <a:gd name="connsiteY2208" fmla="*/ 248648 h 506956"/>
              <a:gd name="connsiteX2209" fmla="*/ 240578 w 506956"/>
              <a:gd name="connsiteY2209" fmla="*/ 241957 h 506956"/>
              <a:gd name="connsiteX2210" fmla="*/ 266378 w 506956"/>
              <a:gd name="connsiteY2210" fmla="*/ 241957 h 506956"/>
              <a:gd name="connsiteX2211" fmla="*/ 262162 w 506956"/>
              <a:gd name="connsiteY2211" fmla="*/ 248648 h 506956"/>
              <a:gd name="connsiteX2212" fmla="*/ 258001 w 506956"/>
              <a:gd name="connsiteY2212" fmla="*/ 248648 h 506956"/>
              <a:gd name="connsiteX2213" fmla="*/ 264311 w 506956"/>
              <a:gd name="connsiteY2213" fmla="*/ 238802 h 506956"/>
              <a:gd name="connsiteX2214" fmla="*/ 258409 w 506956"/>
              <a:gd name="connsiteY2214" fmla="*/ 229608 h 506956"/>
              <a:gd name="connsiteX2215" fmla="*/ 262570 w 506956"/>
              <a:gd name="connsiteY2215" fmla="*/ 229608 h 506956"/>
              <a:gd name="connsiteX2216" fmla="*/ 266378 w 506956"/>
              <a:gd name="connsiteY2216" fmla="*/ 235592 h 506956"/>
              <a:gd name="connsiteX2217" fmla="*/ 270187 w 506956"/>
              <a:gd name="connsiteY2217" fmla="*/ 229608 h 506956"/>
              <a:gd name="connsiteX2218" fmla="*/ 274348 w 506956"/>
              <a:gd name="connsiteY2218" fmla="*/ 229608 h 506956"/>
              <a:gd name="connsiteX2219" fmla="*/ 268446 w 506956"/>
              <a:gd name="connsiteY2219" fmla="*/ 238802 h 506956"/>
              <a:gd name="connsiteX2220" fmla="*/ 274756 w 506956"/>
              <a:gd name="connsiteY2220" fmla="*/ 248648 h 506956"/>
              <a:gd name="connsiteX2221" fmla="*/ 270595 w 506956"/>
              <a:gd name="connsiteY2221" fmla="*/ 248648 h 506956"/>
              <a:gd name="connsiteX2222" fmla="*/ 266378 w 506956"/>
              <a:gd name="connsiteY2222" fmla="*/ 241957 h 506956"/>
              <a:gd name="connsiteX2223" fmla="*/ 292179 w 506956"/>
              <a:gd name="connsiteY2223" fmla="*/ 241957 h 506956"/>
              <a:gd name="connsiteX2224" fmla="*/ 287962 w 506956"/>
              <a:gd name="connsiteY2224" fmla="*/ 248648 h 506956"/>
              <a:gd name="connsiteX2225" fmla="*/ 283801 w 506956"/>
              <a:gd name="connsiteY2225" fmla="*/ 248648 h 506956"/>
              <a:gd name="connsiteX2226" fmla="*/ 290111 w 506956"/>
              <a:gd name="connsiteY2226" fmla="*/ 238802 h 506956"/>
              <a:gd name="connsiteX2227" fmla="*/ 284209 w 506956"/>
              <a:gd name="connsiteY2227" fmla="*/ 229608 h 506956"/>
              <a:gd name="connsiteX2228" fmla="*/ 288370 w 506956"/>
              <a:gd name="connsiteY2228" fmla="*/ 229608 h 506956"/>
              <a:gd name="connsiteX2229" fmla="*/ 292179 w 506956"/>
              <a:gd name="connsiteY2229" fmla="*/ 235592 h 506956"/>
              <a:gd name="connsiteX2230" fmla="*/ 295987 w 506956"/>
              <a:gd name="connsiteY2230" fmla="*/ 229608 h 506956"/>
              <a:gd name="connsiteX2231" fmla="*/ 300148 w 506956"/>
              <a:gd name="connsiteY2231" fmla="*/ 229608 h 506956"/>
              <a:gd name="connsiteX2232" fmla="*/ 294246 w 506956"/>
              <a:gd name="connsiteY2232" fmla="*/ 238802 h 506956"/>
              <a:gd name="connsiteX2233" fmla="*/ 300556 w 506956"/>
              <a:gd name="connsiteY2233" fmla="*/ 248648 h 506956"/>
              <a:gd name="connsiteX2234" fmla="*/ 296395 w 506956"/>
              <a:gd name="connsiteY2234" fmla="*/ 248648 h 506956"/>
              <a:gd name="connsiteX2235" fmla="*/ 292179 w 506956"/>
              <a:gd name="connsiteY2235" fmla="*/ 241957 h 506956"/>
              <a:gd name="connsiteX2236" fmla="*/ 317979 w 506956"/>
              <a:gd name="connsiteY2236" fmla="*/ 241957 h 506956"/>
              <a:gd name="connsiteX2237" fmla="*/ 313762 w 506956"/>
              <a:gd name="connsiteY2237" fmla="*/ 248648 h 506956"/>
              <a:gd name="connsiteX2238" fmla="*/ 309601 w 506956"/>
              <a:gd name="connsiteY2238" fmla="*/ 248648 h 506956"/>
              <a:gd name="connsiteX2239" fmla="*/ 315911 w 506956"/>
              <a:gd name="connsiteY2239" fmla="*/ 238802 h 506956"/>
              <a:gd name="connsiteX2240" fmla="*/ 310009 w 506956"/>
              <a:gd name="connsiteY2240" fmla="*/ 229608 h 506956"/>
              <a:gd name="connsiteX2241" fmla="*/ 314170 w 506956"/>
              <a:gd name="connsiteY2241" fmla="*/ 229608 h 506956"/>
              <a:gd name="connsiteX2242" fmla="*/ 317979 w 506956"/>
              <a:gd name="connsiteY2242" fmla="*/ 235592 h 506956"/>
              <a:gd name="connsiteX2243" fmla="*/ 321787 w 506956"/>
              <a:gd name="connsiteY2243" fmla="*/ 229608 h 506956"/>
              <a:gd name="connsiteX2244" fmla="*/ 325948 w 506956"/>
              <a:gd name="connsiteY2244" fmla="*/ 229608 h 506956"/>
              <a:gd name="connsiteX2245" fmla="*/ 320046 w 506956"/>
              <a:gd name="connsiteY2245" fmla="*/ 238802 h 506956"/>
              <a:gd name="connsiteX2246" fmla="*/ 326356 w 506956"/>
              <a:gd name="connsiteY2246" fmla="*/ 248648 h 506956"/>
              <a:gd name="connsiteX2247" fmla="*/ 322195 w 506956"/>
              <a:gd name="connsiteY2247" fmla="*/ 248648 h 506956"/>
              <a:gd name="connsiteX2248" fmla="*/ 317979 w 506956"/>
              <a:gd name="connsiteY2248" fmla="*/ 241957 h 506956"/>
              <a:gd name="connsiteX2249" fmla="*/ 343779 w 506956"/>
              <a:gd name="connsiteY2249" fmla="*/ 241957 h 506956"/>
              <a:gd name="connsiteX2250" fmla="*/ 339563 w 506956"/>
              <a:gd name="connsiteY2250" fmla="*/ 248648 h 506956"/>
              <a:gd name="connsiteX2251" fmla="*/ 335401 w 506956"/>
              <a:gd name="connsiteY2251" fmla="*/ 248648 h 506956"/>
              <a:gd name="connsiteX2252" fmla="*/ 341711 w 506956"/>
              <a:gd name="connsiteY2252" fmla="*/ 238802 h 506956"/>
              <a:gd name="connsiteX2253" fmla="*/ 335809 w 506956"/>
              <a:gd name="connsiteY2253" fmla="*/ 229608 h 506956"/>
              <a:gd name="connsiteX2254" fmla="*/ 339971 w 506956"/>
              <a:gd name="connsiteY2254" fmla="*/ 229608 h 506956"/>
              <a:gd name="connsiteX2255" fmla="*/ 343779 w 506956"/>
              <a:gd name="connsiteY2255" fmla="*/ 235592 h 506956"/>
              <a:gd name="connsiteX2256" fmla="*/ 347587 w 506956"/>
              <a:gd name="connsiteY2256" fmla="*/ 229608 h 506956"/>
              <a:gd name="connsiteX2257" fmla="*/ 351748 w 506956"/>
              <a:gd name="connsiteY2257" fmla="*/ 229608 h 506956"/>
              <a:gd name="connsiteX2258" fmla="*/ 345846 w 506956"/>
              <a:gd name="connsiteY2258" fmla="*/ 238802 h 506956"/>
              <a:gd name="connsiteX2259" fmla="*/ 352156 w 506956"/>
              <a:gd name="connsiteY2259" fmla="*/ 248648 h 506956"/>
              <a:gd name="connsiteX2260" fmla="*/ 347995 w 506956"/>
              <a:gd name="connsiteY2260" fmla="*/ 248648 h 506956"/>
              <a:gd name="connsiteX2261" fmla="*/ 343779 w 506956"/>
              <a:gd name="connsiteY2261" fmla="*/ 241957 h 506956"/>
              <a:gd name="connsiteX2262" fmla="*/ 369579 w 506956"/>
              <a:gd name="connsiteY2262" fmla="*/ 241957 h 506956"/>
              <a:gd name="connsiteX2263" fmla="*/ 365363 w 506956"/>
              <a:gd name="connsiteY2263" fmla="*/ 248648 h 506956"/>
              <a:gd name="connsiteX2264" fmla="*/ 361201 w 506956"/>
              <a:gd name="connsiteY2264" fmla="*/ 248648 h 506956"/>
              <a:gd name="connsiteX2265" fmla="*/ 367511 w 506956"/>
              <a:gd name="connsiteY2265" fmla="*/ 238802 h 506956"/>
              <a:gd name="connsiteX2266" fmla="*/ 361609 w 506956"/>
              <a:gd name="connsiteY2266" fmla="*/ 229608 h 506956"/>
              <a:gd name="connsiteX2267" fmla="*/ 365771 w 506956"/>
              <a:gd name="connsiteY2267" fmla="*/ 229608 h 506956"/>
              <a:gd name="connsiteX2268" fmla="*/ 369579 w 506956"/>
              <a:gd name="connsiteY2268" fmla="*/ 235592 h 506956"/>
              <a:gd name="connsiteX2269" fmla="*/ 373387 w 506956"/>
              <a:gd name="connsiteY2269" fmla="*/ 229608 h 506956"/>
              <a:gd name="connsiteX2270" fmla="*/ 377548 w 506956"/>
              <a:gd name="connsiteY2270" fmla="*/ 229608 h 506956"/>
              <a:gd name="connsiteX2271" fmla="*/ 371646 w 506956"/>
              <a:gd name="connsiteY2271" fmla="*/ 238802 h 506956"/>
              <a:gd name="connsiteX2272" fmla="*/ 377956 w 506956"/>
              <a:gd name="connsiteY2272" fmla="*/ 248648 h 506956"/>
              <a:gd name="connsiteX2273" fmla="*/ 373795 w 506956"/>
              <a:gd name="connsiteY2273" fmla="*/ 248648 h 506956"/>
              <a:gd name="connsiteX2274" fmla="*/ 369579 w 506956"/>
              <a:gd name="connsiteY2274" fmla="*/ 241957 h 506956"/>
              <a:gd name="connsiteX2275" fmla="*/ 395379 w 506956"/>
              <a:gd name="connsiteY2275" fmla="*/ 241957 h 506956"/>
              <a:gd name="connsiteX2276" fmla="*/ 391163 w 506956"/>
              <a:gd name="connsiteY2276" fmla="*/ 248648 h 506956"/>
              <a:gd name="connsiteX2277" fmla="*/ 387001 w 506956"/>
              <a:gd name="connsiteY2277" fmla="*/ 248648 h 506956"/>
              <a:gd name="connsiteX2278" fmla="*/ 393312 w 506956"/>
              <a:gd name="connsiteY2278" fmla="*/ 238802 h 506956"/>
              <a:gd name="connsiteX2279" fmla="*/ 387409 w 506956"/>
              <a:gd name="connsiteY2279" fmla="*/ 229608 h 506956"/>
              <a:gd name="connsiteX2280" fmla="*/ 391571 w 506956"/>
              <a:gd name="connsiteY2280" fmla="*/ 229608 h 506956"/>
              <a:gd name="connsiteX2281" fmla="*/ 395379 w 506956"/>
              <a:gd name="connsiteY2281" fmla="*/ 235592 h 506956"/>
              <a:gd name="connsiteX2282" fmla="*/ 399187 w 506956"/>
              <a:gd name="connsiteY2282" fmla="*/ 229608 h 506956"/>
              <a:gd name="connsiteX2283" fmla="*/ 403348 w 506956"/>
              <a:gd name="connsiteY2283" fmla="*/ 229608 h 506956"/>
              <a:gd name="connsiteX2284" fmla="*/ 397446 w 506956"/>
              <a:gd name="connsiteY2284" fmla="*/ 238802 h 506956"/>
              <a:gd name="connsiteX2285" fmla="*/ 403756 w 506956"/>
              <a:gd name="connsiteY2285" fmla="*/ 248648 h 506956"/>
              <a:gd name="connsiteX2286" fmla="*/ 399595 w 506956"/>
              <a:gd name="connsiteY2286" fmla="*/ 248648 h 506956"/>
              <a:gd name="connsiteX2287" fmla="*/ 395379 w 506956"/>
              <a:gd name="connsiteY2287" fmla="*/ 241957 h 506956"/>
              <a:gd name="connsiteX2288" fmla="*/ 421179 w 506956"/>
              <a:gd name="connsiteY2288" fmla="*/ 241957 h 506956"/>
              <a:gd name="connsiteX2289" fmla="*/ 416963 w 506956"/>
              <a:gd name="connsiteY2289" fmla="*/ 248648 h 506956"/>
              <a:gd name="connsiteX2290" fmla="*/ 412801 w 506956"/>
              <a:gd name="connsiteY2290" fmla="*/ 248648 h 506956"/>
              <a:gd name="connsiteX2291" fmla="*/ 419112 w 506956"/>
              <a:gd name="connsiteY2291" fmla="*/ 238802 h 506956"/>
              <a:gd name="connsiteX2292" fmla="*/ 413209 w 506956"/>
              <a:gd name="connsiteY2292" fmla="*/ 229608 h 506956"/>
              <a:gd name="connsiteX2293" fmla="*/ 417371 w 506956"/>
              <a:gd name="connsiteY2293" fmla="*/ 229608 h 506956"/>
              <a:gd name="connsiteX2294" fmla="*/ 421179 w 506956"/>
              <a:gd name="connsiteY2294" fmla="*/ 235592 h 506956"/>
              <a:gd name="connsiteX2295" fmla="*/ 424987 w 506956"/>
              <a:gd name="connsiteY2295" fmla="*/ 229608 h 506956"/>
              <a:gd name="connsiteX2296" fmla="*/ 429149 w 506956"/>
              <a:gd name="connsiteY2296" fmla="*/ 229608 h 506956"/>
              <a:gd name="connsiteX2297" fmla="*/ 423246 w 506956"/>
              <a:gd name="connsiteY2297" fmla="*/ 238802 h 506956"/>
              <a:gd name="connsiteX2298" fmla="*/ 429557 w 506956"/>
              <a:gd name="connsiteY2298" fmla="*/ 248648 h 506956"/>
              <a:gd name="connsiteX2299" fmla="*/ 425395 w 506956"/>
              <a:gd name="connsiteY2299" fmla="*/ 248648 h 506956"/>
              <a:gd name="connsiteX2300" fmla="*/ 421179 w 506956"/>
              <a:gd name="connsiteY2300" fmla="*/ 241957 h 506956"/>
              <a:gd name="connsiteX2301" fmla="*/ 446979 w 506956"/>
              <a:gd name="connsiteY2301" fmla="*/ 241957 h 506956"/>
              <a:gd name="connsiteX2302" fmla="*/ 442763 w 506956"/>
              <a:gd name="connsiteY2302" fmla="*/ 248648 h 506956"/>
              <a:gd name="connsiteX2303" fmla="*/ 438601 w 506956"/>
              <a:gd name="connsiteY2303" fmla="*/ 248648 h 506956"/>
              <a:gd name="connsiteX2304" fmla="*/ 444912 w 506956"/>
              <a:gd name="connsiteY2304" fmla="*/ 238802 h 506956"/>
              <a:gd name="connsiteX2305" fmla="*/ 439009 w 506956"/>
              <a:gd name="connsiteY2305" fmla="*/ 229608 h 506956"/>
              <a:gd name="connsiteX2306" fmla="*/ 443171 w 506956"/>
              <a:gd name="connsiteY2306" fmla="*/ 229608 h 506956"/>
              <a:gd name="connsiteX2307" fmla="*/ 446979 w 506956"/>
              <a:gd name="connsiteY2307" fmla="*/ 235592 h 506956"/>
              <a:gd name="connsiteX2308" fmla="*/ 450787 w 506956"/>
              <a:gd name="connsiteY2308" fmla="*/ 229608 h 506956"/>
              <a:gd name="connsiteX2309" fmla="*/ 454949 w 506956"/>
              <a:gd name="connsiteY2309" fmla="*/ 229608 h 506956"/>
              <a:gd name="connsiteX2310" fmla="*/ 449046 w 506956"/>
              <a:gd name="connsiteY2310" fmla="*/ 238802 h 506956"/>
              <a:gd name="connsiteX2311" fmla="*/ 455357 w 506956"/>
              <a:gd name="connsiteY2311" fmla="*/ 248648 h 506956"/>
              <a:gd name="connsiteX2312" fmla="*/ 451195 w 506956"/>
              <a:gd name="connsiteY2312" fmla="*/ 248648 h 506956"/>
              <a:gd name="connsiteX2313" fmla="*/ 446979 w 506956"/>
              <a:gd name="connsiteY2313" fmla="*/ 241957 h 506956"/>
              <a:gd name="connsiteX2314" fmla="*/ 472779 w 506956"/>
              <a:gd name="connsiteY2314" fmla="*/ 241957 h 506956"/>
              <a:gd name="connsiteX2315" fmla="*/ 468563 w 506956"/>
              <a:gd name="connsiteY2315" fmla="*/ 248648 h 506956"/>
              <a:gd name="connsiteX2316" fmla="*/ 464401 w 506956"/>
              <a:gd name="connsiteY2316" fmla="*/ 248648 h 506956"/>
              <a:gd name="connsiteX2317" fmla="*/ 470712 w 506956"/>
              <a:gd name="connsiteY2317" fmla="*/ 238802 h 506956"/>
              <a:gd name="connsiteX2318" fmla="*/ 464809 w 506956"/>
              <a:gd name="connsiteY2318" fmla="*/ 229608 h 506956"/>
              <a:gd name="connsiteX2319" fmla="*/ 468971 w 506956"/>
              <a:gd name="connsiteY2319" fmla="*/ 229608 h 506956"/>
              <a:gd name="connsiteX2320" fmla="*/ 472779 w 506956"/>
              <a:gd name="connsiteY2320" fmla="*/ 235592 h 506956"/>
              <a:gd name="connsiteX2321" fmla="*/ 476587 w 506956"/>
              <a:gd name="connsiteY2321" fmla="*/ 229608 h 506956"/>
              <a:gd name="connsiteX2322" fmla="*/ 480749 w 506956"/>
              <a:gd name="connsiteY2322" fmla="*/ 229608 h 506956"/>
              <a:gd name="connsiteX2323" fmla="*/ 474846 w 506956"/>
              <a:gd name="connsiteY2323" fmla="*/ 238802 h 506956"/>
              <a:gd name="connsiteX2324" fmla="*/ 481157 w 506956"/>
              <a:gd name="connsiteY2324" fmla="*/ 248648 h 506956"/>
              <a:gd name="connsiteX2325" fmla="*/ 476995 w 506956"/>
              <a:gd name="connsiteY2325" fmla="*/ 248648 h 506956"/>
              <a:gd name="connsiteX2326" fmla="*/ 472779 w 506956"/>
              <a:gd name="connsiteY2326" fmla="*/ 241957 h 506956"/>
              <a:gd name="connsiteX2327" fmla="*/ 498579 w 506956"/>
              <a:gd name="connsiteY2327" fmla="*/ 241957 h 506956"/>
              <a:gd name="connsiteX2328" fmla="*/ 494363 w 506956"/>
              <a:gd name="connsiteY2328" fmla="*/ 248648 h 506956"/>
              <a:gd name="connsiteX2329" fmla="*/ 490201 w 506956"/>
              <a:gd name="connsiteY2329" fmla="*/ 248648 h 506956"/>
              <a:gd name="connsiteX2330" fmla="*/ 496512 w 506956"/>
              <a:gd name="connsiteY2330" fmla="*/ 238802 h 506956"/>
              <a:gd name="connsiteX2331" fmla="*/ 490609 w 506956"/>
              <a:gd name="connsiteY2331" fmla="*/ 229608 h 506956"/>
              <a:gd name="connsiteX2332" fmla="*/ 494771 w 506956"/>
              <a:gd name="connsiteY2332" fmla="*/ 229608 h 506956"/>
              <a:gd name="connsiteX2333" fmla="*/ 498579 w 506956"/>
              <a:gd name="connsiteY2333" fmla="*/ 235592 h 506956"/>
              <a:gd name="connsiteX2334" fmla="*/ 502387 w 506956"/>
              <a:gd name="connsiteY2334" fmla="*/ 229608 h 506956"/>
              <a:gd name="connsiteX2335" fmla="*/ 506549 w 506956"/>
              <a:gd name="connsiteY2335" fmla="*/ 229608 h 506956"/>
              <a:gd name="connsiteX2336" fmla="*/ 500646 w 506956"/>
              <a:gd name="connsiteY2336" fmla="*/ 238802 h 506956"/>
              <a:gd name="connsiteX2337" fmla="*/ 506957 w 506956"/>
              <a:gd name="connsiteY2337" fmla="*/ 248648 h 506956"/>
              <a:gd name="connsiteX2338" fmla="*/ 502795 w 506956"/>
              <a:gd name="connsiteY2338" fmla="*/ 248648 h 506956"/>
              <a:gd name="connsiteX2339" fmla="*/ 498579 w 506956"/>
              <a:gd name="connsiteY2339" fmla="*/ 241957 h 506956"/>
              <a:gd name="connsiteX2340" fmla="*/ 8378 w 506956"/>
              <a:gd name="connsiteY2340" fmla="*/ 270658 h 506956"/>
              <a:gd name="connsiteX2341" fmla="*/ 4162 w 506956"/>
              <a:gd name="connsiteY2341" fmla="*/ 277349 h 506956"/>
              <a:gd name="connsiteX2342" fmla="*/ 0 w 506956"/>
              <a:gd name="connsiteY2342" fmla="*/ 277349 h 506956"/>
              <a:gd name="connsiteX2343" fmla="*/ 6310 w 506956"/>
              <a:gd name="connsiteY2343" fmla="*/ 267502 h 506956"/>
              <a:gd name="connsiteX2344" fmla="*/ 408 w 506956"/>
              <a:gd name="connsiteY2344" fmla="*/ 258309 h 506956"/>
              <a:gd name="connsiteX2345" fmla="*/ 4570 w 506956"/>
              <a:gd name="connsiteY2345" fmla="*/ 258309 h 506956"/>
              <a:gd name="connsiteX2346" fmla="*/ 8378 w 506956"/>
              <a:gd name="connsiteY2346" fmla="*/ 264293 h 506956"/>
              <a:gd name="connsiteX2347" fmla="*/ 12186 w 506956"/>
              <a:gd name="connsiteY2347" fmla="*/ 258309 h 506956"/>
              <a:gd name="connsiteX2348" fmla="*/ 16347 w 506956"/>
              <a:gd name="connsiteY2348" fmla="*/ 258309 h 506956"/>
              <a:gd name="connsiteX2349" fmla="*/ 10445 w 506956"/>
              <a:gd name="connsiteY2349" fmla="*/ 267502 h 506956"/>
              <a:gd name="connsiteX2350" fmla="*/ 16755 w 506956"/>
              <a:gd name="connsiteY2350" fmla="*/ 277349 h 506956"/>
              <a:gd name="connsiteX2351" fmla="*/ 12594 w 506956"/>
              <a:gd name="connsiteY2351" fmla="*/ 277349 h 506956"/>
              <a:gd name="connsiteX2352" fmla="*/ 8378 w 506956"/>
              <a:gd name="connsiteY2352" fmla="*/ 270658 h 506956"/>
              <a:gd name="connsiteX2353" fmla="*/ 34178 w 506956"/>
              <a:gd name="connsiteY2353" fmla="*/ 270658 h 506956"/>
              <a:gd name="connsiteX2354" fmla="*/ 29962 w 506956"/>
              <a:gd name="connsiteY2354" fmla="*/ 277349 h 506956"/>
              <a:gd name="connsiteX2355" fmla="*/ 25800 w 506956"/>
              <a:gd name="connsiteY2355" fmla="*/ 277349 h 506956"/>
              <a:gd name="connsiteX2356" fmla="*/ 32110 w 506956"/>
              <a:gd name="connsiteY2356" fmla="*/ 267502 h 506956"/>
              <a:gd name="connsiteX2357" fmla="*/ 26208 w 506956"/>
              <a:gd name="connsiteY2357" fmla="*/ 258309 h 506956"/>
              <a:gd name="connsiteX2358" fmla="*/ 30370 w 506956"/>
              <a:gd name="connsiteY2358" fmla="*/ 258309 h 506956"/>
              <a:gd name="connsiteX2359" fmla="*/ 34178 w 506956"/>
              <a:gd name="connsiteY2359" fmla="*/ 264293 h 506956"/>
              <a:gd name="connsiteX2360" fmla="*/ 37986 w 506956"/>
              <a:gd name="connsiteY2360" fmla="*/ 258309 h 506956"/>
              <a:gd name="connsiteX2361" fmla="*/ 42147 w 506956"/>
              <a:gd name="connsiteY2361" fmla="*/ 258309 h 506956"/>
              <a:gd name="connsiteX2362" fmla="*/ 36245 w 506956"/>
              <a:gd name="connsiteY2362" fmla="*/ 267502 h 506956"/>
              <a:gd name="connsiteX2363" fmla="*/ 42555 w 506956"/>
              <a:gd name="connsiteY2363" fmla="*/ 277349 h 506956"/>
              <a:gd name="connsiteX2364" fmla="*/ 38394 w 506956"/>
              <a:gd name="connsiteY2364" fmla="*/ 277349 h 506956"/>
              <a:gd name="connsiteX2365" fmla="*/ 34178 w 506956"/>
              <a:gd name="connsiteY2365" fmla="*/ 270658 h 506956"/>
              <a:gd name="connsiteX2366" fmla="*/ 59978 w 506956"/>
              <a:gd name="connsiteY2366" fmla="*/ 270658 h 506956"/>
              <a:gd name="connsiteX2367" fmla="*/ 55762 w 506956"/>
              <a:gd name="connsiteY2367" fmla="*/ 277349 h 506956"/>
              <a:gd name="connsiteX2368" fmla="*/ 51600 w 506956"/>
              <a:gd name="connsiteY2368" fmla="*/ 277349 h 506956"/>
              <a:gd name="connsiteX2369" fmla="*/ 57911 w 506956"/>
              <a:gd name="connsiteY2369" fmla="*/ 267502 h 506956"/>
              <a:gd name="connsiteX2370" fmla="*/ 52008 w 506956"/>
              <a:gd name="connsiteY2370" fmla="*/ 258309 h 506956"/>
              <a:gd name="connsiteX2371" fmla="*/ 56170 w 506956"/>
              <a:gd name="connsiteY2371" fmla="*/ 258309 h 506956"/>
              <a:gd name="connsiteX2372" fmla="*/ 59978 w 506956"/>
              <a:gd name="connsiteY2372" fmla="*/ 264293 h 506956"/>
              <a:gd name="connsiteX2373" fmla="*/ 63786 w 506956"/>
              <a:gd name="connsiteY2373" fmla="*/ 258309 h 506956"/>
              <a:gd name="connsiteX2374" fmla="*/ 67948 w 506956"/>
              <a:gd name="connsiteY2374" fmla="*/ 258309 h 506956"/>
              <a:gd name="connsiteX2375" fmla="*/ 62045 w 506956"/>
              <a:gd name="connsiteY2375" fmla="*/ 267502 h 506956"/>
              <a:gd name="connsiteX2376" fmla="*/ 68356 w 506956"/>
              <a:gd name="connsiteY2376" fmla="*/ 277349 h 506956"/>
              <a:gd name="connsiteX2377" fmla="*/ 64194 w 506956"/>
              <a:gd name="connsiteY2377" fmla="*/ 277349 h 506956"/>
              <a:gd name="connsiteX2378" fmla="*/ 59978 w 506956"/>
              <a:gd name="connsiteY2378" fmla="*/ 270658 h 506956"/>
              <a:gd name="connsiteX2379" fmla="*/ 85778 w 506956"/>
              <a:gd name="connsiteY2379" fmla="*/ 270658 h 506956"/>
              <a:gd name="connsiteX2380" fmla="*/ 81562 w 506956"/>
              <a:gd name="connsiteY2380" fmla="*/ 277349 h 506956"/>
              <a:gd name="connsiteX2381" fmla="*/ 77400 w 506956"/>
              <a:gd name="connsiteY2381" fmla="*/ 277349 h 506956"/>
              <a:gd name="connsiteX2382" fmla="*/ 83711 w 506956"/>
              <a:gd name="connsiteY2382" fmla="*/ 267502 h 506956"/>
              <a:gd name="connsiteX2383" fmla="*/ 77808 w 506956"/>
              <a:gd name="connsiteY2383" fmla="*/ 258309 h 506956"/>
              <a:gd name="connsiteX2384" fmla="*/ 81970 w 506956"/>
              <a:gd name="connsiteY2384" fmla="*/ 258309 h 506956"/>
              <a:gd name="connsiteX2385" fmla="*/ 85778 w 506956"/>
              <a:gd name="connsiteY2385" fmla="*/ 264293 h 506956"/>
              <a:gd name="connsiteX2386" fmla="*/ 89586 w 506956"/>
              <a:gd name="connsiteY2386" fmla="*/ 258309 h 506956"/>
              <a:gd name="connsiteX2387" fmla="*/ 93748 w 506956"/>
              <a:gd name="connsiteY2387" fmla="*/ 258309 h 506956"/>
              <a:gd name="connsiteX2388" fmla="*/ 87845 w 506956"/>
              <a:gd name="connsiteY2388" fmla="*/ 267502 h 506956"/>
              <a:gd name="connsiteX2389" fmla="*/ 94156 w 506956"/>
              <a:gd name="connsiteY2389" fmla="*/ 277349 h 506956"/>
              <a:gd name="connsiteX2390" fmla="*/ 89994 w 506956"/>
              <a:gd name="connsiteY2390" fmla="*/ 277349 h 506956"/>
              <a:gd name="connsiteX2391" fmla="*/ 85778 w 506956"/>
              <a:gd name="connsiteY2391" fmla="*/ 270658 h 506956"/>
              <a:gd name="connsiteX2392" fmla="*/ 111578 w 506956"/>
              <a:gd name="connsiteY2392" fmla="*/ 270658 h 506956"/>
              <a:gd name="connsiteX2393" fmla="*/ 107362 w 506956"/>
              <a:gd name="connsiteY2393" fmla="*/ 277349 h 506956"/>
              <a:gd name="connsiteX2394" fmla="*/ 103200 w 506956"/>
              <a:gd name="connsiteY2394" fmla="*/ 277349 h 506956"/>
              <a:gd name="connsiteX2395" fmla="*/ 109511 w 506956"/>
              <a:gd name="connsiteY2395" fmla="*/ 267502 h 506956"/>
              <a:gd name="connsiteX2396" fmla="*/ 103608 w 506956"/>
              <a:gd name="connsiteY2396" fmla="*/ 258309 h 506956"/>
              <a:gd name="connsiteX2397" fmla="*/ 107770 w 506956"/>
              <a:gd name="connsiteY2397" fmla="*/ 258309 h 506956"/>
              <a:gd name="connsiteX2398" fmla="*/ 111578 w 506956"/>
              <a:gd name="connsiteY2398" fmla="*/ 264293 h 506956"/>
              <a:gd name="connsiteX2399" fmla="*/ 115386 w 506956"/>
              <a:gd name="connsiteY2399" fmla="*/ 258309 h 506956"/>
              <a:gd name="connsiteX2400" fmla="*/ 119548 w 506956"/>
              <a:gd name="connsiteY2400" fmla="*/ 258309 h 506956"/>
              <a:gd name="connsiteX2401" fmla="*/ 113645 w 506956"/>
              <a:gd name="connsiteY2401" fmla="*/ 267502 h 506956"/>
              <a:gd name="connsiteX2402" fmla="*/ 119956 w 506956"/>
              <a:gd name="connsiteY2402" fmla="*/ 277349 h 506956"/>
              <a:gd name="connsiteX2403" fmla="*/ 115794 w 506956"/>
              <a:gd name="connsiteY2403" fmla="*/ 277349 h 506956"/>
              <a:gd name="connsiteX2404" fmla="*/ 111578 w 506956"/>
              <a:gd name="connsiteY2404" fmla="*/ 270658 h 506956"/>
              <a:gd name="connsiteX2405" fmla="*/ 137378 w 506956"/>
              <a:gd name="connsiteY2405" fmla="*/ 270658 h 506956"/>
              <a:gd name="connsiteX2406" fmla="*/ 133162 w 506956"/>
              <a:gd name="connsiteY2406" fmla="*/ 277349 h 506956"/>
              <a:gd name="connsiteX2407" fmla="*/ 129000 w 506956"/>
              <a:gd name="connsiteY2407" fmla="*/ 277349 h 506956"/>
              <a:gd name="connsiteX2408" fmla="*/ 135311 w 506956"/>
              <a:gd name="connsiteY2408" fmla="*/ 267502 h 506956"/>
              <a:gd name="connsiteX2409" fmla="*/ 129408 w 506956"/>
              <a:gd name="connsiteY2409" fmla="*/ 258309 h 506956"/>
              <a:gd name="connsiteX2410" fmla="*/ 133570 w 506956"/>
              <a:gd name="connsiteY2410" fmla="*/ 258309 h 506956"/>
              <a:gd name="connsiteX2411" fmla="*/ 137378 w 506956"/>
              <a:gd name="connsiteY2411" fmla="*/ 264293 h 506956"/>
              <a:gd name="connsiteX2412" fmla="*/ 141186 w 506956"/>
              <a:gd name="connsiteY2412" fmla="*/ 258309 h 506956"/>
              <a:gd name="connsiteX2413" fmla="*/ 145348 w 506956"/>
              <a:gd name="connsiteY2413" fmla="*/ 258309 h 506956"/>
              <a:gd name="connsiteX2414" fmla="*/ 139445 w 506956"/>
              <a:gd name="connsiteY2414" fmla="*/ 267502 h 506956"/>
              <a:gd name="connsiteX2415" fmla="*/ 145756 w 506956"/>
              <a:gd name="connsiteY2415" fmla="*/ 277349 h 506956"/>
              <a:gd name="connsiteX2416" fmla="*/ 141594 w 506956"/>
              <a:gd name="connsiteY2416" fmla="*/ 277349 h 506956"/>
              <a:gd name="connsiteX2417" fmla="*/ 137378 w 506956"/>
              <a:gd name="connsiteY2417" fmla="*/ 270658 h 506956"/>
              <a:gd name="connsiteX2418" fmla="*/ 163178 w 506956"/>
              <a:gd name="connsiteY2418" fmla="*/ 270658 h 506956"/>
              <a:gd name="connsiteX2419" fmla="*/ 158962 w 506956"/>
              <a:gd name="connsiteY2419" fmla="*/ 277349 h 506956"/>
              <a:gd name="connsiteX2420" fmla="*/ 154800 w 506956"/>
              <a:gd name="connsiteY2420" fmla="*/ 277349 h 506956"/>
              <a:gd name="connsiteX2421" fmla="*/ 161111 w 506956"/>
              <a:gd name="connsiteY2421" fmla="*/ 267502 h 506956"/>
              <a:gd name="connsiteX2422" fmla="*/ 155208 w 506956"/>
              <a:gd name="connsiteY2422" fmla="*/ 258309 h 506956"/>
              <a:gd name="connsiteX2423" fmla="*/ 159370 w 506956"/>
              <a:gd name="connsiteY2423" fmla="*/ 258309 h 506956"/>
              <a:gd name="connsiteX2424" fmla="*/ 163178 w 506956"/>
              <a:gd name="connsiteY2424" fmla="*/ 264293 h 506956"/>
              <a:gd name="connsiteX2425" fmla="*/ 166986 w 506956"/>
              <a:gd name="connsiteY2425" fmla="*/ 258309 h 506956"/>
              <a:gd name="connsiteX2426" fmla="*/ 171148 w 506956"/>
              <a:gd name="connsiteY2426" fmla="*/ 258309 h 506956"/>
              <a:gd name="connsiteX2427" fmla="*/ 165245 w 506956"/>
              <a:gd name="connsiteY2427" fmla="*/ 267502 h 506956"/>
              <a:gd name="connsiteX2428" fmla="*/ 171556 w 506956"/>
              <a:gd name="connsiteY2428" fmla="*/ 277349 h 506956"/>
              <a:gd name="connsiteX2429" fmla="*/ 167394 w 506956"/>
              <a:gd name="connsiteY2429" fmla="*/ 277349 h 506956"/>
              <a:gd name="connsiteX2430" fmla="*/ 163178 w 506956"/>
              <a:gd name="connsiteY2430" fmla="*/ 270658 h 506956"/>
              <a:gd name="connsiteX2431" fmla="*/ 188978 w 506956"/>
              <a:gd name="connsiteY2431" fmla="*/ 270658 h 506956"/>
              <a:gd name="connsiteX2432" fmla="*/ 184762 w 506956"/>
              <a:gd name="connsiteY2432" fmla="*/ 277349 h 506956"/>
              <a:gd name="connsiteX2433" fmla="*/ 180601 w 506956"/>
              <a:gd name="connsiteY2433" fmla="*/ 277349 h 506956"/>
              <a:gd name="connsiteX2434" fmla="*/ 186911 w 506956"/>
              <a:gd name="connsiteY2434" fmla="*/ 267502 h 506956"/>
              <a:gd name="connsiteX2435" fmla="*/ 181009 w 506956"/>
              <a:gd name="connsiteY2435" fmla="*/ 258309 h 506956"/>
              <a:gd name="connsiteX2436" fmla="*/ 185170 w 506956"/>
              <a:gd name="connsiteY2436" fmla="*/ 258309 h 506956"/>
              <a:gd name="connsiteX2437" fmla="*/ 188978 w 506956"/>
              <a:gd name="connsiteY2437" fmla="*/ 264293 h 506956"/>
              <a:gd name="connsiteX2438" fmla="*/ 192786 w 506956"/>
              <a:gd name="connsiteY2438" fmla="*/ 258309 h 506956"/>
              <a:gd name="connsiteX2439" fmla="*/ 196948 w 506956"/>
              <a:gd name="connsiteY2439" fmla="*/ 258309 h 506956"/>
              <a:gd name="connsiteX2440" fmla="*/ 191045 w 506956"/>
              <a:gd name="connsiteY2440" fmla="*/ 267502 h 506956"/>
              <a:gd name="connsiteX2441" fmla="*/ 197356 w 506956"/>
              <a:gd name="connsiteY2441" fmla="*/ 277349 h 506956"/>
              <a:gd name="connsiteX2442" fmla="*/ 193194 w 506956"/>
              <a:gd name="connsiteY2442" fmla="*/ 277349 h 506956"/>
              <a:gd name="connsiteX2443" fmla="*/ 188978 w 506956"/>
              <a:gd name="connsiteY2443" fmla="*/ 270658 h 506956"/>
              <a:gd name="connsiteX2444" fmla="*/ 214778 w 506956"/>
              <a:gd name="connsiteY2444" fmla="*/ 270658 h 506956"/>
              <a:gd name="connsiteX2445" fmla="*/ 210562 w 506956"/>
              <a:gd name="connsiteY2445" fmla="*/ 277349 h 506956"/>
              <a:gd name="connsiteX2446" fmla="*/ 206401 w 506956"/>
              <a:gd name="connsiteY2446" fmla="*/ 277349 h 506956"/>
              <a:gd name="connsiteX2447" fmla="*/ 212711 w 506956"/>
              <a:gd name="connsiteY2447" fmla="*/ 267502 h 506956"/>
              <a:gd name="connsiteX2448" fmla="*/ 206809 w 506956"/>
              <a:gd name="connsiteY2448" fmla="*/ 258309 h 506956"/>
              <a:gd name="connsiteX2449" fmla="*/ 210970 w 506956"/>
              <a:gd name="connsiteY2449" fmla="*/ 258309 h 506956"/>
              <a:gd name="connsiteX2450" fmla="*/ 214778 w 506956"/>
              <a:gd name="connsiteY2450" fmla="*/ 264293 h 506956"/>
              <a:gd name="connsiteX2451" fmla="*/ 218586 w 506956"/>
              <a:gd name="connsiteY2451" fmla="*/ 258309 h 506956"/>
              <a:gd name="connsiteX2452" fmla="*/ 222748 w 506956"/>
              <a:gd name="connsiteY2452" fmla="*/ 258309 h 506956"/>
              <a:gd name="connsiteX2453" fmla="*/ 216846 w 506956"/>
              <a:gd name="connsiteY2453" fmla="*/ 267502 h 506956"/>
              <a:gd name="connsiteX2454" fmla="*/ 223156 w 506956"/>
              <a:gd name="connsiteY2454" fmla="*/ 277349 h 506956"/>
              <a:gd name="connsiteX2455" fmla="*/ 218994 w 506956"/>
              <a:gd name="connsiteY2455" fmla="*/ 277349 h 506956"/>
              <a:gd name="connsiteX2456" fmla="*/ 214778 w 506956"/>
              <a:gd name="connsiteY2456" fmla="*/ 270658 h 506956"/>
              <a:gd name="connsiteX2457" fmla="*/ 240578 w 506956"/>
              <a:gd name="connsiteY2457" fmla="*/ 270658 h 506956"/>
              <a:gd name="connsiteX2458" fmla="*/ 236362 w 506956"/>
              <a:gd name="connsiteY2458" fmla="*/ 277349 h 506956"/>
              <a:gd name="connsiteX2459" fmla="*/ 232201 w 506956"/>
              <a:gd name="connsiteY2459" fmla="*/ 277349 h 506956"/>
              <a:gd name="connsiteX2460" fmla="*/ 238511 w 506956"/>
              <a:gd name="connsiteY2460" fmla="*/ 267502 h 506956"/>
              <a:gd name="connsiteX2461" fmla="*/ 232609 w 506956"/>
              <a:gd name="connsiteY2461" fmla="*/ 258309 h 506956"/>
              <a:gd name="connsiteX2462" fmla="*/ 236770 w 506956"/>
              <a:gd name="connsiteY2462" fmla="*/ 258309 h 506956"/>
              <a:gd name="connsiteX2463" fmla="*/ 240578 w 506956"/>
              <a:gd name="connsiteY2463" fmla="*/ 264293 h 506956"/>
              <a:gd name="connsiteX2464" fmla="*/ 244386 w 506956"/>
              <a:gd name="connsiteY2464" fmla="*/ 258309 h 506956"/>
              <a:gd name="connsiteX2465" fmla="*/ 248548 w 506956"/>
              <a:gd name="connsiteY2465" fmla="*/ 258309 h 506956"/>
              <a:gd name="connsiteX2466" fmla="*/ 242646 w 506956"/>
              <a:gd name="connsiteY2466" fmla="*/ 267502 h 506956"/>
              <a:gd name="connsiteX2467" fmla="*/ 248956 w 506956"/>
              <a:gd name="connsiteY2467" fmla="*/ 277349 h 506956"/>
              <a:gd name="connsiteX2468" fmla="*/ 244794 w 506956"/>
              <a:gd name="connsiteY2468" fmla="*/ 277349 h 506956"/>
              <a:gd name="connsiteX2469" fmla="*/ 240578 w 506956"/>
              <a:gd name="connsiteY2469" fmla="*/ 270658 h 506956"/>
              <a:gd name="connsiteX2470" fmla="*/ 266378 w 506956"/>
              <a:gd name="connsiteY2470" fmla="*/ 270658 h 506956"/>
              <a:gd name="connsiteX2471" fmla="*/ 262162 w 506956"/>
              <a:gd name="connsiteY2471" fmla="*/ 277349 h 506956"/>
              <a:gd name="connsiteX2472" fmla="*/ 258001 w 506956"/>
              <a:gd name="connsiteY2472" fmla="*/ 277349 h 506956"/>
              <a:gd name="connsiteX2473" fmla="*/ 264311 w 506956"/>
              <a:gd name="connsiteY2473" fmla="*/ 267502 h 506956"/>
              <a:gd name="connsiteX2474" fmla="*/ 258409 w 506956"/>
              <a:gd name="connsiteY2474" fmla="*/ 258309 h 506956"/>
              <a:gd name="connsiteX2475" fmla="*/ 262570 w 506956"/>
              <a:gd name="connsiteY2475" fmla="*/ 258309 h 506956"/>
              <a:gd name="connsiteX2476" fmla="*/ 266378 w 506956"/>
              <a:gd name="connsiteY2476" fmla="*/ 264293 h 506956"/>
              <a:gd name="connsiteX2477" fmla="*/ 270187 w 506956"/>
              <a:gd name="connsiteY2477" fmla="*/ 258309 h 506956"/>
              <a:gd name="connsiteX2478" fmla="*/ 274348 w 506956"/>
              <a:gd name="connsiteY2478" fmla="*/ 258309 h 506956"/>
              <a:gd name="connsiteX2479" fmla="*/ 268446 w 506956"/>
              <a:gd name="connsiteY2479" fmla="*/ 267502 h 506956"/>
              <a:gd name="connsiteX2480" fmla="*/ 274756 w 506956"/>
              <a:gd name="connsiteY2480" fmla="*/ 277349 h 506956"/>
              <a:gd name="connsiteX2481" fmla="*/ 270595 w 506956"/>
              <a:gd name="connsiteY2481" fmla="*/ 277349 h 506956"/>
              <a:gd name="connsiteX2482" fmla="*/ 266378 w 506956"/>
              <a:gd name="connsiteY2482" fmla="*/ 270658 h 506956"/>
              <a:gd name="connsiteX2483" fmla="*/ 292179 w 506956"/>
              <a:gd name="connsiteY2483" fmla="*/ 270658 h 506956"/>
              <a:gd name="connsiteX2484" fmla="*/ 287962 w 506956"/>
              <a:gd name="connsiteY2484" fmla="*/ 277349 h 506956"/>
              <a:gd name="connsiteX2485" fmla="*/ 283801 w 506956"/>
              <a:gd name="connsiteY2485" fmla="*/ 277349 h 506956"/>
              <a:gd name="connsiteX2486" fmla="*/ 290111 w 506956"/>
              <a:gd name="connsiteY2486" fmla="*/ 267502 h 506956"/>
              <a:gd name="connsiteX2487" fmla="*/ 284209 w 506956"/>
              <a:gd name="connsiteY2487" fmla="*/ 258309 h 506956"/>
              <a:gd name="connsiteX2488" fmla="*/ 288370 w 506956"/>
              <a:gd name="connsiteY2488" fmla="*/ 258309 h 506956"/>
              <a:gd name="connsiteX2489" fmla="*/ 292179 w 506956"/>
              <a:gd name="connsiteY2489" fmla="*/ 264293 h 506956"/>
              <a:gd name="connsiteX2490" fmla="*/ 295987 w 506956"/>
              <a:gd name="connsiteY2490" fmla="*/ 258309 h 506956"/>
              <a:gd name="connsiteX2491" fmla="*/ 300148 w 506956"/>
              <a:gd name="connsiteY2491" fmla="*/ 258309 h 506956"/>
              <a:gd name="connsiteX2492" fmla="*/ 294246 w 506956"/>
              <a:gd name="connsiteY2492" fmla="*/ 267502 h 506956"/>
              <a:gd name="connsiteX2493" fmla="*/ 300556 w 506956"/>
              <a:gd name="connsiteY2493" fmla="*/ 277349 h 506956"/>
              <a:gd name="connsiteX2494" fmla="*/ 296395 w 506956"/>
              <a:gd name="connsiteY2494" fmla="*/ 277349 h 506956"/>
              <a:gd name="connsiteX2495" fmla="*/ 292179 w 506956"/>
              <a:gd name="connsiteY2495" fmla="*/ 270658 h 506956"/>
              <a:gd name="connsiteX2496" fmla="*/ 317979 w 506956"/>
              <a:gd name="connsiteY2496" fmla="*/ 270658 h 506956"/>
              <a:gd name="connsiteX2497" fmla="*/ 313762 w 506956"/>
              <a:gd name="connsiteY2497" fmla="*/ 277349 h 506956"/>
              <a:gd name="connsiteX2498" fmla="*/ 309601 w 506956"/>
              <a:gd name="connsiteY2498" fmla="*/ 277349 h 506956"/>
              <a:gd name="connsiteX2499" fmla="*/ 315911 w 506956"/>
              <a:gd name="connsiteY2499" fmla="*/ 267502 h 506956"/>
              <a:gd name="connsiteX2500" fmla="*/ 310009 w 506956"/>
              <a:gd name="connsiteY2500" fmla="*/ 258309 h 506956"/>
              <a:gd name="connsiteX2501" fmla="*/ 314170 w 506956"/>
              <a:gd name="connsiteY2501" fmla="*/ 258309 h 506956"/>
              <a:gd name="connsiteX2502" fmla="*/ 317979 w 506956"/>
              <a:gd name="connsiteY2502" fmla="*/ 264293 h 506956"/>
              <a:gd name="connsiteX2503" fmla="*/ 321787 w 506956"/>
              <a:gd name="connsiteY2503" fmla="*/ 258309 h 506956"/>
              <a:gd name="connsiteX2504" fmla="*/ 325948 w 506956"/>
              <a:gd name="connsiteY2504" fmla="*/ 258309 h 506956"/>
              <a:gd name="connsiteX2505" fmla="*/ 320046 w 506956"/>
              <a:gd name="connsiteY2505" fmla="*/ 267502 h 506956"/>
              <a:gd name="connsiteX2506" fmla="*/ 326356 w 506956"/>
              <a:gd name="connsiteY2506" fmla="*/ 277349 h 506956"/>
              <a:gd name="connsiteX2507" fmla="*/ 322195 w 506956"/>
              <a:gd name="connsiteY2507" fmla="*/ 277349 h 506956"/>
              <a:gd name="connsiteX2508" fmla="*/ 317979 w 506956"/>
              <a:gd name="connsiteY2508" fmla="*/ 270658 h 506956"/>
              <a:gd name="connsiteX2509" fmla="*/ 343779 w 506956"/>
              <a:gd name="connsiteY2509" fmla="*/ 270658 h 506956"/>
              <a:gd name="connsiteX2510" fmla="*/ 339563 w 506956"/>
              <a:gd name="connsiteY2510" fmla="*/ 277349 h 506956"/>
              <a:gd name="connsiteX2511" fmla="*/ 335401 w 506956"/>
              <a:gd name="connsiteY2511" fmla="*/ 277349 h 506956"/>
              <a:gd name="connsiteX2512" fmla="*/ 341711 w 506956"/>
              <a:gd name="connsiteY2512" fmla="*/ 267502 h 506956"/>
              <a:gd name="connsiteX2513" fmla="*/ 335809 w 506956"/>
              <a:gd name="connsiteY2513" fmla="*/ 258309 h 506956"/>
              <a:gd name="connsiteX2514" fmla="*/ 339971 w 506956"/>
              <a:gd name="connsiteY2514" fmla="*/ 258309 h 506956"/>
              <a:gd name="connsiteX2515" fmla="*/ 343779 w 506956"/>
              <a:gd name="connsiteY2515" fmla="*/ 264293 h 506956"/>
              <a:gd name="connsiteX2516" fmla="*/ 347587 w 506956"/>
              <a:gd name="connsiteY2516" fmla="*/ 258309 h 506956"/>
              <a:gd name="connsiteX2517" fmla="*/ 351748 w 506956"/>
              <a:gd name="connsiteY2517" fmla="*/ 258309 h 506956"/>
              <a:gd name="connsiteX2518" fmla="*/ 345846 w 506956"/>
              <a:gd name="connsiteY2518" fmla="*/ 267502 h 506956"/>
              <a:gd name="connsiteX2519" fmla="*/ 352156 w 506956"/>
              <a:gd name="connsiteY2519" fmla="*/ 277349 h 506956"/>
              <a:gd name="connsiteX2520" fmla="*/ 347995 w 506956"/>
              <a:gd name="connsiteY2520" fmla="*/ 277349 h 506956"/>
              <a:gd name="connsiteX2521" fmla="*/ 343779 w 506956"/>
              <a:gd name="connsiteY2521" fmla="*/ 270658 h 506956"/>
              <a:gd name="connsiteX2522" fmla="*/ 369579 w 506956"/>
              <a:gd name="connsiteY2522" fmla="*/ 270658 h 506956"/>
              <a:gd name="connsiteX2523" fmla="*/ 365363 w 506956"/>
              <a:gd name="connsiteY2523" fmla="*/ 277349 h 506956"/>
              <a:gd name="connsiteX2524" fmla="*/ 361201 w 506956"/>
              <a:gd name="connsiteY2524" fmla="*/ 277349 h 506956"/>
              <a:gd name="connsiteX2525" fmla="*/ 367511 w 506956"/>
              <a:gd name="connsiteY2525" fmla="*/ 267502 h 506956"/>
              <a:gd name="connsiteX2526" fmla="*/ 361609 w 506956"/>
              <a:gd name="connsiteY2526" fmla="*/ 258309 h 506956"/>
              <a:gd name="connsiteX2527" fmla="*/ 365771 w 506956"/>
              <a:gd name="connsiteY2527" fmla="*/ 258309 h 506956"/>
              <a:gd name="connsiteX2528" fmla="*/ 369579 w 506956"/>
              <a:gd name="connsiteY2528" fmla="*/ 264293 h 506956"/>
              <a:gd name="connsiteX2529" fmla="*/ 373387 w 506956"/>
              <a:gd name="connsiteY2529" fmla="*/ 258309 h 506956"/>
              <a:gd name="connsiteX2530" fmla="*/ 377548 w 506956"/>
              <a:gd name="connsiteY2530" fmla="*/ 258309 h 506956"/>
              <a:gd name="connsiteX2531" fmla="*/ 371646 w 506956"/>
              <a:gd name="connsiteY2531" fmla="*/ 267502 h 506956"/>
              <a:gd name="connsiteX2532" fmla="*/ 377956 w 506956"/>
              <a:gd name="connsiteY2532" fmla="*/ 277349 h 506956"/>
              <a:gd name="connsiteX2533" fmla="*/ 373795 w 506956"/>
              <a:gd name="connsiteY2533" fmla="*/ 277349 h 506956"/>
              <a:gd name="connsiteX2534" fmla="*/ 369579 w 506956"/>
              <a:gd name="connsiteY2534" fmla="*/ 270658 h 506956"/>
              <a:gd name="connsiteX2535" fmla="*/ 395379 w 506956"/>
              <a:gd name="connsiteY2535" fmla="*/ 270658 h 506956"/>
              <a:gd name="connsiteX2536" fmla="*/ 391163 w 506956"/>
              <a:gd name="connsiteY2536" fmla="*/ 277349 h 506956"/>
              <a:gd name="connsiteX2537" fmla="*/ 387001 w 506956"/>
              <a:gd name="connsiteY2537" fmla="*/ 277349 h 506956"/>
              <a:gd name="connsiteX2538" fmla="*/ 393312 w 506956"/>
              <a:gd name="connsiteY2538" fmla="*/ 267502 h 506956"/>
              <a:gd name="connsiteX2539" fmla="*/ 387409 w 506956"/>
              <a:gd name="connsiteY2539" fmla="*/ 258309 h 506956"/>
              <a:gd name="connsiteX2540" fmla="*/ 391571 w 506956"/>
              <a:gd name="connsiteY2540" fmla="*/ 258309 h 506956"/>
              <a:gd name="connsiteX2541" fmla="*/ 395379 w 506956"/>
              <a:gd name="connsiteY2541" fmla="*/ 264293 h 506956"/>
              <a:gd name="connsiteX2542" fmla="*/ 399187 w 506956"/>
              <a:gd name="connsiteY2542" fmla="*/ 258309 h 506956"/>
              <a:gd name="connsiteX2543" fmla="*/ 403348 w 506956"/>
              <a:gd name="connsiteY2543" fmla="*/ 258309 h 506956"/>
              <a:gd name="connsiteX2544" fmla="*/ 397446 w 506956"/>
              <a:gd name="connsiteY2544" fmla="*/ 267502 h 506956"/>
              <a:gd name="connsiteX2545" fmla="*/ 403756 w 506956"/>
              <a:gd name="connsiteY2545" fmla="*/ 277349 h 506956"/>
              <a:gd name="connsiteX2546" fmla="*/ 399595 w 506956"/>
              <a:gd name="connsiteY2546" fmla="*/ 277349 h 506956"/>
              <a:gd name="connsiteX2547" fmla="*/ 395379 w 506956"/>
              <a:gd name="connsiteY2547" fmla="*/ 270658 h 506956"/>
              <a:gd name="connsiteX2548" fmla="*/ 421179 w 506956"/>
              <a:gd name="connsiteY2548" fmla="*/ 270658 h 506956"/>
              <a:gd name="connsiteX2549" fmla="*/ 416963 w 506956"/>
              <a:gd name="connsiteY2549" fmla="*/ 277349 h 506956"/>
              <a:gd name="connsiteX2550" fmla="*/ 412801 w 506956"/>
              <a:gd name="connsiteY2550" fmla="*/ 277349 h 506956"/>
              <a:gd name="connsiteX2551" fmla="*/ 419112 w 506956"/>
              <a:gd name="connsiteY2551" fmla="*/ 267502 h 506956"/>
              <a:gd name="connsiteX2552" fmla="*/ 413209 w 506956"/>
              <a:gd name="connsiteY2552" fmla="*/ 258309 h 506956"/>
              <a:gd name="connsiteX2553" fmla="*/ 417371 w 506956"/>
              <a:gd name="connsiteY2553" fmla="*/ 258309 h 506956"/>
              <a:gd name="connsiteX2554" fmla="*/ 421179 w 506956"/>
              <a:gd name="connsiteY2554" fmla="*/ 264293 h 506956"/>
              <a:gd name="connsiteX2555" fmla="*/ 424987 w 506956"/>
              <a:gd name="connsiteY2555" fmla="*/ 258309 h 506956"/>
              <a:gd name="connsiteX2556" fmla="*/ 429149 w 506956"/>
              <a:gd name="connsiteY2556" fmla="*/ 258309 h 506956"/>
              <a:gd name="connsiteX2557" fmla="*/ 423246 w 506956"/>
              <a:gd name="connsiteY2557" fmla="*/ 267502 h 506956"/>
              <a:gd name="connsiteX2558" fmla="*/ 429557 w 506956"/>
              <a:gd name="connsiteY2558" fmla="*/ 277349 h 506956"/>
              <a:gd name="connsiteX2559" fmla="*/ 425395 w 506956"/>
              <a:gd name="connsiteY2559" fmla="*/ 277349 h 506956"/>
              <a:gd name="connsiteX2560" fmla="*/ 421179 w 506956"/>
              <a:gd name="connsiteY2560" fmla="*/ 270658 h 506956"/>
              <a:gd name="connsiteX2561" fmla="*/ 446979 w 506956"/>
              <a:gd name="connsiteY2561" fmla="*/ 270658 h 506956"/>
              <a:gd name="connsiteX2562" fmla="*/ 442763 w 506956"/>
              <a:gd name="connsiteY2562" fmla="*/ 277349 h 506956"/>
              <a:gd name="connsiteX2563" fmla="*/ 438601 w 506956"/>
              <a:gd name="connsiteY2563" fmla="*/ 277349 h 506956"/>
              <a:gd name="connsiteX2564" fmla="*/ 444912 w 506956"/>
              <a:gd name="connsiteY2564" fmla="*/ 267502 h 506956"/>
              <a:gd name="connsiteX2565" fmla="*/ 439009 w 506956"/>
              <a:gd name="connsiteY2565" fmla="*/ 258309 h 506956"/>
              <a:gd name="connsiteX2566" fmla="*/ 443171 w 506956"/>
              <a:gd name="connsiteY2566" fmla="*/ 258309 h 506956"/>
              <a:gd name="connsiteX2567" fmla="*/ 446979 w 506956"/>
              <a:gd name="connsiteY2567" fmla="*/ 264293 h 506956"/>
              <a:gd name="connsiteX2568" fmla="*/ 450787 w 506956"/>
              <a:gd name="connsiteY2568" fmla="*/ 258309 h 506956"/>
              <a:gd name="connsiteX2569" fmla="*/ 454949 w 506956"/>
              <a:gd name="connsiteY2569" fmla="*/ 258309 h 506956"/>
              <a:gd name="connsiteX2570" fmla="*/ 449046 w 506956"/>
              <a:gd name="connsiteY2570" fmla="*/ 267502 h 506956"/>
              <a:gd name="connsiteX2571" fmla="*/ 455357 w 506956"/>
              <a:gd name="connsiteY2571" fmla="*/ 277349 h 506956"/>
              <a:gd name="connsiteX2572" fmla="*/ 451195 w 506956"/>
              <a:gd name="connsiteY2572" fmla="*/ 277349 h 506956"/>
              <a:gd name="connsiteX2573" fmla="*/ 446979 w 506956"/>
              <a:gd name="connsiteY2573" fmla="*/ 270658 h 506956"/>
              <a:gd name="connsiteX2574" fmla="*/ 472779 w 506956"/>
              <a:gd name="connsiteY2574" fmla="*/ 270658 h 506956"/>
              <a:gd name="connsiteX2575" fmla="*/ 468563 w 506956"/>
              <a:gd name="connsiteY2575" fmla="*/ 277349 h 506956"/>
              <a:gd name="connsiteX2576" fmla="*/ 464401 w 506956"/>
              <a:gd name="connsiteY2576" fmla="*/ 277349 h 506956"/>
              <a:gd name="connsiteX2577" fmla="*/ 470712 w 506956"/>
              <a:gd name="connsiteY2577" fmla="*/ 267502 h 506956"/>
              <a:gd name="connsiteX2578" fmla="*/ 464809 w 506956"/>
              <a:gd name="connsiteY2578" fmla="*/ 258309 h 506956"/>
              <a:gd name="connsiteX2579" fmla="*/ 468971 w 506956"/>
              <a:gd name="connsiteY2579" fmla="*/ 258309 h 506956"/>
              <a:gd name="connsiteX2580" fmla="*/ 472779 w 506956"/>
              <a:gd name="connsiteY2580" fmla="*/ 264293 h 506956"/>
              <a:gd name="connsiteX2581" fmla="*/ 476587 w 506956"/>
              <a:gd name="connsiteY2581" fmla="*/ 258309 h 506956"/>
              <a:gd name="connsiteX2582" fmla="*/ 480749 w 506956"/>
              <a:gd name="connsiteY2582" fmla="*/ 258309 h 506956"/>
              <a:gd name="connsiteX2583" fmla="*/ 474846 w 506956"/>
              <a:gd name="connsiteY2583" fmla="*/ 267502 h 506956"/>
              <a:gd name="connsiteX2584" fmla="*/ 481157 w 506956"/>
              <a:gd name="connsiteY2584" fmla="*/ 277349 h 506956"/>
              <a:gd name="connsiteX2585" fmla="*/ 476995 w 506956"/>
              <a:gd name="connsiteY2585" fmla="*/ 277349 h 506956"/>
              <a:gd name="connsiteX2586" fmla="*/ 472779 w 506956"/>
              <a:gd name="connsiteY2586" fmla="*/ 270658 h 506956"/>
              <a:gd name="connsiteX2587" fmla="*/ 498579 w 506956"/>
              <a:gd name="connsiteY2587" fmla="*/ 270658 h 506956"/>
              <a:gd name="connsiteX2588" fmla="*/ 494363 w 506956"/>
              <a:gd name="connsiteY2588" fmla="*/ 277349 h 506956"/>
              <a:gd name="connsiteX2589" fmla="*/ 490201 w 506956"/>
              <a:gd name="connsiteY2589" fmla="*/ 277349 h 506956"/>
              <a:gd name="connsiteX2590" fmla="*/ 496512 w 506956"/>
              <a:gd name="connsiteY2590" fmla="*/ 267502 h 506956"/>
              <a:gd name="connsiteX2591" fmla="*/ 490609 w 506956"/>
              <a:gd name="connsiteY2591" fmla="*/ 258309 h 506956"/>
              <a:gd name="connsiteX2592" fmla="*/ 494771 w 506956"/>
              <a:gd name="connsiteY2592" fmla="*/ 258309 h 506956"/>
              <a:gd name="connsiteX2593" fmla="*/ 498579 w 506956"/>
              <a:gd name="connsiteY2593" fmla="*/ 264293 h 506956"/>
              <a:gd name="connsiteX2594" fmla="*/ 502387 w 506956"/>
              <a:gd name="connsiteY2594" fmla="*/ 258309 h 506956"/>
              <a:gd name="connsiteX2595" fmla="*/ 506549 w 506956"/>
              <a:gd name="connsiteY2595" fmla="*/ 258309 h 506956"/>
              <a:gd name="connsiteX2596" fmla="*/ 500646 w 506956"/>
              <a:gd name="connsiteY2596" fmla="*/ 267502 h 506956"/>
              <a:gd name="connsiteX2597" fmla="*/ 506957 w 506956"/>
              <a:gd name="connsiteY2597" fmla="*/ 277349 h 506956"/>
              <a:gd name="connsiteX2598" fmla="*/ 502795 w 506956"/>
              <a:gd name="connsiteY2598" fmla="*/ 277349 h 506956"/>
              <a:gd name="connsiteX2599" fmla="*/ 498579 w 506956"/>
              <a:gd name="connsiteY2599" fmla="*/ 270658 h 506956"/>
              <a:gd name="connsiteX2600" fmla="*/ 8378 w 506956"/>
              <a:gd name="connsiteY2600" fmla="*/ 299359 h 506956"/>
              <a:gd name="connsiteX2601" fmla="*/ 4162 w 506956"/>
              <a:gd name="connsiteY2601" fmla="*/ 306050 h 506956"/>
              <a:gd name="connsiteX2602" fmla="*/ 0 w 506956"/>
              <a:gd name="connsiteY2602" fmla="*/ 306050 h 506956"/>
              <a:gd name="connsiteX2603" fmla="*/ 6310 w 506956"/>
              <a:gd name="connsiteY2603" fmla="*/ 296204 h 506956"/>
              <a:gd name="connsiteX2604" fmla="*/ 408 w 506956"/>
              <a:gd name="connsiteY2604" fmla="*/ 287010 h 506956"/>
              <a:gd name="connsiteX2605" fmla="*/ 4570 w 506956"/>
              <a:gd name="connsiteY2605" fmla="*/ 287010 h 506956"/>
              <a:gd name="connsiteX2606" fmla="*/ 8378 w 506956"/>
              <a:gd name="connsiteY2606" fmla="*/ 292994 h 506956"/>
              <a:gd name="connsiteX2607" fmla="*/ 12186 w 506956"/>
              <a:gd name="connsiteY2607" fmla="*/ 287010 h 506956"/>
              <a:gd name="connsiteX2608" fmla="*/ 16347 w 506956"/>
              <a:gd name="connsiteY2608" fmla="*/ 287010 h 506956"/>
              <a:gd name="connsiteX2609" fmla="*/ 10445 w 506956"/>
              <a:gd name="connsiteY2609" fmla="*/ 296204 h 506956"/>
              <a:gd name="connsiteX2610" fmla="*/ 16755 w 506956"/>
              <a:gd name="connsiteY2610" fmla="*/ 306050 h 506956"/>
              <a:gd name="connsiteX2611" fmla="*/ 12594 w 506956"/>
              <a:gd name="connsiteY2611" fmla="*/ 306050 h 506956"/>
              <a:gd name="connsiteX2612" fmla="*/ 8378 w 506956"/>
              <a:gd name="connsiteY2612" fmla="*/ 299359 h 506956"/>
              <a:gd name="connsiteX2613" fmla="*/ 34178 w 506956"/>
              <a:gd name="connsiteY2613" fmla="*/ 299359 h 506956"/>
              <a:gd name="connsiteX2614" fmla="*/ 29962 w 506956"/>
              <a:gd name="connsiteY2614" fmla="*/ 306050 h 506956"/>
              <a:gd name="connsiteX2615" fmla="*/ 25800 w 506956"/>
              <a:gd name="connsiteY2615" fmla="*/ 306050 h 506956"/>
              <a:gd name="connsiteX2616" fmla="*/ 32110 w 506956"/>
              <a:gd name="connsiteY2616" fmla="*/ 296204 h 506956"/>
              <a:gd name="connsiteX2617" fmla="*/ 26208 w 506956"/>
              <a:gd name="connsiteY2617" fmla="*/ 287010 h 506956"/>
              <a:gd name="connsiteX2618" fmla="*/ 30370 w 506956"/>
              <a:gd name="connsiteY2618" fmla="*/ 287010 h 506956"/>
              <a:gd name="connsiteX2619" fmla="*/ 34178 w 506956"/>
              <a:gd name="connsiteY2619" fmla="*/ 292994 h 506956"/>
              <a:gd name="connsiteX2620" fmla="*/ 37986 w 506956"/>
              <a:gd name="connsiteY2620" fmla="*/ 287010 h 506956"/>
              <a:gd name="connsiteX2621" fmla="*/ 42147 w 506956"/>
              <a:gd name="connsiteY2621" fmla="*/ 287010 h 506956"/>
              <a:gd name="connsiteX2622" fmla="*/ 36245 w 506956"/>
              <a:gd name="connsiteY2622" fmla="*/ 296204 h 506956"/>
              <a:gd name="connsiteX2623" fmla="*/ 42555 w 506956"/>
              <a:gd name="connsiteY2623" fmla="*/ 306050 h 506956"/>
              <a:gd name="connsiteX2624" fmla="*/ 38394 w 506956"/>
              <a:gd name="connsiteY2624" fmla="*/ 306050 h 506956"/>
              <a:gd name="connsiteX2625" fmla="*/ 34178 w 506956"/>
              <a:gd name="connsiteY2625" fmla="*/ 299359 h 506956"/>
              <a:gd name="connsiteX2626" fmla="*/ 59978 w 506956"/>
              <a:gd name="connsiteY2626" fmla="*/ 299359 h 506956"/>
              <a:gd name="connsiteX2627" fmla="*/ 55762 w 506956"/>
              <a:gd name="connsiteY2627" fmla="*/ 306050 h 506956"/>
              <a:gd name="connsiteX2628" fmla="*/ 51600 w 506956"/>
              <a:gd name="connsiteY2628" fmla="*/ 306050 h 506956"/>
              <a:gd name="connsiteX2629" fmla="*/ 57911 w 506956"/>
              <a:gd name="connsiteY2629" fmla="*/ 296204 h 506956"/>
              <a:gd name="connsiteX2630" fmla="*/ 52008 w 506956"/>
              <a:gd name="connsiteY2630" fmla="*/ 287010 h 506956"/>
              <a:gd name="connsiteX2631" fmla="*/ 56170 w 506956"/>
              <a:gd name="connsiteY2631" fmla="*/ 287010 h 506956"/>
              <a:gd name="connsiteX2632" fmla="*/ 59978 w 506956"/>
              <a:gd name="connsiteY2632" fmla="*/ 292994 h 506956"/>
              <a:gd name="connsiteX2633" fmla="*/ 63786 w 506956"/>
              <a:gd name="connsiteY2633" fmla="*/ 287010 h 506956"/>
              <a:gd name="connsiteX2634" fmla="*/ 67948 w 506956"/>
              <a:gd name="connsiteY2634" fmla="*/ 287010 h 506956"/>
              <a:gd name="connsiteX2635" fmla="*/ 62045 w 506956"/>
              <a:gd name="connsiteY2635" fmla="*/ 296204 h 506956"/>
              <a:gd name="connsiteX2636" fmla="*/ 68356 w 506956"/>
              <a:gd name="connsiteY2636" fmla="*/ 306050 h 506956"/>
              <a:gd name="connsiteX2637" fmla="*/ 64194 w 506956"/>
              <a:gd name="connsiteY2637" fmla="*/ 306050 h 506956"/>
              <a:gd name="connsiteX2638" fmla="*/ 59978 w 506956"/>
              <a:gd name="connsiteY2638" fmla="*/ 299359 h 506956"/>
              <a:gd name="connsiteX2639" fmla="*/ 85778 w 506956"/>
              <a:gd name="connsiteY2639" fmla="*/ 299359 h 506956"/>
              <a:gd name="connsiteX2640" fmla="*/ 81562 w 506956"/>
              <a:gd name="connsiteY2640" fmla="*/ 306050 h 506956"/>
              <a:gd name="connsiteX2641" fmla="*/ 77400 w 506956"/>
              <a:gd name="connsiteY2641" fmla="*/ 306050 h 506956"/>
              <a:gd name="connsiteX2642" fmla="*/ 83711 w 506956"/>
              <a:gd name="connsiteY2642" fmla="*/ 296204 h 506956"/>
              <a:gd name="connsiteX2643" fmla="*/ 77808 w 506956"/>
              <a:gd name="connsiteY2643" fmla="*/ 287010 h 506956"/>
              <a:gd name="connsiteX2644" fmla="*/ 81970 w 506956"/>
              <a:gd name="connsiteY2644" fmla="*/ 287010 h 506956"/>
              <a:gd name="connsiteX2645" fmla="*/ 85778 w 506956"/>
              <a:gd name="connsiteY2645" fmla="*/ 292994 h 506956"/>
              <a:gd name="connsiteX2646" fmla="*/ 89586 w 506956"/>
              <a:gd name="connsiteY2646" fmla="*/ 287010 h 506956"/>
              <a:gd name="connsiteX2647" fmla="*/ 93748 w 506956"/>
              <a:gd name="connsiteY2647" fmla="*/ 287010 h 506956"/>
              <a:gd name="connsiteX2648" fmla="*/ 87845 w 506956"/>
              <a:gd name="connsiteY2648" fmla="*/ 296204 h 506956"/>
              <a:gd name="connsiteX2649" fmla="*/ 94156 w 506956"/>
              <a:gd name="connsiteY2649" fmla="*/ 306050 h 506956"/>
              <a:gd name="connsiteX2650" fmla="*/ 89994 w 506956"/>
              <a:gd name="connsiteY2650" fmla="*/ 306050 h 506956"/>
              <a:gd name="connsiteX2651" fmla="*/ 85778 w 506956"/>
              <a:gd name="connsiteY2651" fmla="*/ 299359 h 506956"/>
              <a:gd name="connsiteX2652" fmla="*/ 111578 w 506956"/>
              <a:gd name="connsiteY2652" fmla="*/ 299359 h 506956"/>
              <a:gd name="connsiteX2653" fmla="*/ 107362 w 506956"/>
              <a:gd name="connsiteY2653" fmla="*/ 306050 h 506956"/>
              <a:gd name="connsiteX2654" fmla="*/ 103200 w 506956"/>
              <a:gd name="connsiteY2654" fmla="*/ 306050 h 506956"/>
              <a:gd name="connsiteX2655" fmla="*/ 109511 w 506956"/>
              <a:gd name="connsiteY2655" fmla="*/ 296204 h 506956"/>
              <a:gd name="connsiteX2656" fmla="*/ 103608 w 506956"/>
              <a:gd name="connsiteY2656" fmla="*/ 287010 h 506956"/>
              <a:gd name="connsiteX2657" fmla="*/ 107770 w 506956"/>
              <a:gd name="connsiteY2657" fmla="*/ 287010 h 506956"/>
              <a:gd name="connsiteX2658" fmla="*/ 111578 w 506956"/>
              <a:gd name="connsiteY2658" fmla="*/ 292994 h 506956"/>
              <a:gd name="connsiteX2659" fmla="*/ 115386 w 506956"/>
              <a:gd name="connsiteY2659" fmla="*/ 287010 h 506956"/>
              <a:gd name="connsiteX2660" fmla="*/ 119548 w 506956"/>
              <a:gd name="connsiteY2660" fmla="*/ 287010 h 506956"/>
              <a:gd name="connsiteX2661" fmla="*/ 113645 w 506956"/>
              <a:gd name="connsiteY2661" fmla="*/ 296204 h 506956"/>
              <a:gd name="connsiteX2662" fmla="*/ 119956 w 506956"/>
              <a:gd name="connsiteY2662" fmla="*/ 306050 h 506956"/>
              <a:gd name="connsiteX2663" fmla="*/ 115794 w 506956"/>
              <a:gd name="connsiteY2663" fmla="*/ 306050 h 506956"/>
              <a:gd name="connsiteX2664" fmla="*/ 111578 w 506956"/>
              <a:gd name="connsiteY2664" fmla="*/ 299359 h 506956"/>
              <a:gd name="connsiteX2665" fmla="*/ 137378 w 506956"/>
              <a:gd name="connsiteY2665" fmla="*/ 299359 h 506956"/>
              <a:gd name="connsiteX2666" fmla="*/ 133162 w 506956"/>
              <a:gd name="connsiteY2666" fmla="*/ 306050 h 506956"/>
              <a:gd name="connsiteX2667" fmla="*/ 129000 w 506956"/>
              <a:gd name="connsiteY2667" fmla="*/ 306050 h 506956"/>
              <a:gd name="connsiteX2668" fmla="*/ 135311 w 506956"/>
              <a:gd name="connsiteY2668" fmla="*/ 296204 h 506956"/>
              <a:gd name="connsiteX2669" fmla="*/ 129408 w 506956"/>
              <a:gd name="connsiteY2669" fmla="*/ 287010 h 506956"/>
              <a:gd name="connsiteX2670" fmla="*/ 133570 w 506956"/>
              <a:gd name="connsiteY2670" fmla="*/ 287010 h 506956"/>
              <a:gd name="connsiteX2671" fmla="*/ 137378 w 506956"/>
              <a:gd name="connsiteY2671" fmla="*/ 292994 h 506956"/>
              <a:gd name="connsiteX2672" fmla="*/ 141186 w 506956"/>
              <a:gd name="connsiteY2672" fmla="*/ 287010 h 506956"/>
              <a:gd name="connsiteX2673" fmla="*/ 145348 w 506956"/>
              <a:gd name="connsiteY2673" fmla="*/ 287010 h 506956"/>
              <a:gd name="connsiteX2674" fmla="*/ 139445 w 506956"/>
              <a:gd name="connsiteY2674" fmla="*/ 296204 h 506956"/>
              <a:gd name="connsiteX2675" fmla="*/ 145756 w 506956"/>
              <a:gd name="connsiteY2675" fmla="*/ 306050 h 506956"/>
              <a:gd name="connsiteX2676" fmla="*/ 141594 w 506956"/>
              <a:gd name="connsiteY2676" fmla="*/ 306050 h 506956"/>
              <a:gd name="connsiteX2677" fmla="*/ 137378 w 506956"/>
              <a:gd name="connsiteY2677" fmla="*/ 299359 h 506956"/>
              <a:gd name="connsiteX2678" fmla="*/ 163178 w 506956"/>
              <a:gd name="connsiteY2678" fmla="*/ 299359 h 506956"/>
              <a:gd name="connsiteX2679" fmla="*/ 158962 w 506956"/>
              <a:gd name="connsiteY2679" fmla="*/ 306050 h 506956"/>
              <a:gd name="connsiteX2680" fmla="*/ 154800 w 506956"/>
              <a:gd name="connsiteY2680" fmla="*/ 306050 h 506956"/>
              <a:gd name="connsiteX2681" fmla="*/ 161111 w 506956"/>
              <a:gd name="connsiteY2681" fmla="*/ 296204 h 506956"/>
              <a:gd name="connsiteX2682" fmla="*/ 155208 w 506956"/>
              <a:gd name="connsiteY2682" fmla="*/ 287010 h 506956"/>
              <a:gd name="connsiteX2683" fmla="*/ 159370 w 506956"/>
              <a:gd name="connsiteY2683" fmla="*/ 287010 h 506956"/>
              <a:gd name="connsiteX2684" fmla="*/ 163178 w 506956"/>
              <a:gd name="connsiteY2684" fmla="*/ 292994 h 506956"/>
              <a:gd name="connsiteX2685" fmla="*/ 166986 w 506956"/>
              <a:gd name="connsiteY2685" fmla="*/ 287010 h 506956"/>
              <a:gd name="connsiteX2686" fmla="*/ 171148 w 506956"/>
              <a:gd name="connsiteY2686" fmla="*/ 287010 h 506956"/>
              <a:gd name="connsiteX2687" fmla="*/ 165245 w 506956"/>
              <a:gd name="connsiteY2687" fmla="*/ 296204 h 506956"/>
              <a:gd name="connsiteX2688" fmla="*/ 171556 w 506956"/>
              <a:gd name="connsiteY2688" fmla="*/ 306050 h 506956"/>
              <a:gd name="connsiteX2689" fmla="*/ 167394 w 506956"/>
              <a:gd name="connsiteY2689" fmla="*/ 306050 h 506956"/>
              <a:gd name="connsiteX2690" fmla="*/ 163178 w 506956"/>
              <a:gd name="connsiteY2690" fmla="*/ 299359 h 506956"/>
              <a:gd name="connsiteX2691" fmla="*/ 188978 w 506956"/>
              <a:gd name="connsiteY2691" fmla="*/ 299359 h 506956"/>
              <a:gd name="connsiteX2692" fmla="*/ 184762 w 506956"/>
              <a:gd name="connsiteY2692" fmla="*/ 306050 h 506956"/>
              <a:gd name="connsiteX2693" fmla="*/ 180601 w 506956"/>
              <a:gd name="connsiteY2693" fmla="*/ 306050 h 506956"/>
              <a:gd name="connsiteX2694" fmla="*/ 186911 w 506956"/>
              <a:gd name="connsiteY2694" fmla="*/ 296204 h 506956"/>
              <a:gd name="connsiteX2695" fmla="*/ 181009 w 506956"/>
              <a:gd name="connsiteY2695" fmla="*/ 287010 h 506956"/>
              <a:gd name="connsiteX2696" fmla="*/ 185170 w 506956"/>
              <a:gd name="connsiteY2696" fmla="*/ 287010 h 506956"/>
              <a:gd name="connsiteX2697" fmla="*/ 188978 w 506956"/>
              <a:gd name="connsiteY2697" fmla="*/ 292994 h 506956"/>
              <a:gd name="connsiteX2698" fmla="*/ 192786 w 506956"/>
              <a:gd name="connsiteY2698" fmla="*/ 287010 h 506956"/>
              <a:gd name="connsiteX2699" fmla="*/ 196948 w 506956"/>
              <a:gd name="connsiteY2699" fmla="*/ 287010 h 506956"/>
              <a:gd name="connsiteX2700" fmla="*/ 191045 w 506956"/>
              <a:gd name="connsiteY2700" fmla="*/ 296204 h 506956"/>
              <a:gd name="connsiteX2701" fmla="*/ 197356 w 506956"/>
              <a:gd name="connsiteY2701" fmla="*/ 306050 h 506956"/>
              <a:gd name="connsiteX2702" fmla="*/ 193194 w 506956"/>
              <a:gd name="connsiteY2702" fmla="*/ 306050 h 506956"/>
              <a:gd name="connsiteX2703" fmla="*/ 188978 w 506956"/>
              <a:gd name="connsiteY2703" fmla="*/ 299359 h 506956"/>
              <a:gd name="connsiteX2704" fmla="*/ 214778 w 506956"/>
              <a:gd name="connsiteY2704" fmla="*/ 299359 h 506956"/>
              <a:gd name="connsiteX2705" fmla="*/ 210562 w 506956"/>
              <a:gd name="connsiteY2705" fmla="*/ 306050 h 506956"/>
              <a:gd name="connsiteX2706" fmla="*/ 206401 w 506956"/>
              <a:gd name="connsiteY2706" fmla="*/ 306050 h 506956"/>
              <a:gd name="connsiteX2707" fmla="*/ 212711 w 506956"/>
              <a:gd name="connsiteY2707" fmla="*/ 296204 h 506956"/>
              <a:gd name="connsiteX2708" fmla="*/ 206809 w 506956"/>
              <a:gd name="connsiteY2708" fmla="*/ 287010 h 506956"/>
              <a:gd name="connsiteX2709" fmla="*/ 210970 w 506956"/>
              <a:gd name="connsiteY2709" fmla="*/ 287010 h 506956"/>
              <a:gd name="connsiteX2710" fmla="*/ 214778 w 506956"/>
              <a:gd name="connsiteY2710" fmla="*/ 292994 h 506956"/>
              <a:gd name="connsiteX2711" fmla="*/ 218586 w 506956"/>
              <a:gd name="connsiteY2711" fmla="*/ 287010 h 506956"/>
              <a:gd name="connsiteX2712" fmla="*/ 222748 w 506956"/>
              <a:gd name="connsiteY2712" fmla="*/ 287010 h 506956"/>
              <a:gd name="connsiteX2713" fmla="*/ 216846 w 506956"/>
              <a:gd name="connsiteY2713" fmla="*/ 296204 h 506956"/>
              <a:gd name="connsiteX2714" fmla="*/ 223156 w 506956"/>
              <a:gd name="connsiteY2714" fmla="*/ 306050 h 506956"/>
              <a:gd name="connsiteX2715" fmla="*/ 218994 w 506956"/>
              <a:gd name="connsiteY2715" fmla="*/ 306050 h 506956"/>
              <a:gd name="connsiteX2716" fmla="*/ 214778 w 506956"/>
              <a:gd name="connsiteY2716" fmla="*/ 299359 h 506956"/>
              <a:gd name="connsiteX2717" fmla="*/ 240578 w 506956"/>
              <a:gd name="connsiteY2717" fmla="*/ 299359 h 506956"/>
              <a:gd name="connsiteX2718" fmla="*/ 236362 w 506956"/>
              <a:gd name="connsiteY2718" fmla="*/ 306050 h 506956"/>
              <a:gd name="connsiteX2719" fmla="*/ 232201 w 506956"/>
              <a:gd name="connsiteY2719" fmla="*/ 306050 h 506956"/>
              <a:gd name="connsiteX2720" fmla="*/ 238511 w 506956"/>
              <a:gd name="connsiteY2720" fmla="*/ 296204 h 506956"/>
              <a:gd name="connsiteX2721" fmla="*/ 232609 w 506956"/>
              <a:gd name="connsiteY2721" fmla="*/ 287010 h 506956"/>
              <a:gd name="connsiteX2722" fmla="*/ 236770 w 506956"/>
              <a:gd name="connsiteY2722" fmla="*/ 287010 h 506956"/>
              <a:gd name="connsiteX2723" fmla="*/ 240578 w 506956"/>
              <a:gd name="connsiteY2723" fmla="*/ 292994 h 506956"/>
              <a:gd name="connsiteX2724" fmla="*/ 244386 w 506956"/>
              <a:gd name="connsiteY2724" fmla="*/ 287010 h 506956"/>
              <a:gd name="connsiteX2725" fmla="*/ 248548 w 506956"/>
              <a:gd name="connsiteY2725" fmla="*/ 287010 h 506956"/>
              <a:gd name="connsiteX2726" fmla="*/ 242646 w 506956"/>
              <a:gd name="connsiteY2726" fmla="*/ 296204 h 506956"/>
              <a:gd name="connsiteX2727" fmla="*/ 248956 w 506956"/>
              <a:gd name="connsiteY2727" fmla="*/ 306050 h 506956"/>
              <a:gd name="connsiteX2728" fmla="*/ 244794 w 506956"/>
              <a:gd name="connsiteY2728" fmla="*/ 306050 h 506956"/>
              <a:gd name="connsiteX2729" fmla="*/ 240578 w 506956"/>
              <a:gd name="connsiteY2729" fmla="*/ 299359 h 506956"/>
              <a:gd name="connsiteX2730" fmla="*/ 266378 w 506956"/>
              <a:gd name="connsiteY2730" fmla="*/ 299359 h 506956"/>
              <a:gd name="connsiteX2731" fmla="*/ 262162 w 506956"/>
              <a:gd name="connsiteY2731" fmla="*/ 306050 h 506956"/>
              <a:gd name="connsiteX2732" fmla="*/ 258001 w 506956"/>
              <a:gd name="connsiteY2732" fmla="*/ 306050 h 506956"/>
              <a:gd name="connsiteX2733" fmla="*/ 264311 w 506956"/>
              <a:gd name="connsiteY2733" fmla="*/ 296204 h 506956"/>
              <a:gd name="connsiteX2734" fmla="*/ 258409 w 506956"/>
              <a:gd name="connsiteY2734" fmla="*/ 287010 h 506956"/>
              <a:gd name="connsiteX2735" fmla="*/ 262570 w 506956"/>
              <a:gd name="connsiteY2735" fmla="*/ 287010 h 506956"/>
              <a:gd name="connsiteX2736" fmla="*/ 266378 w 506956"/>
              <a:gd name="connsiteY2736" fmla="*/ 292994 h 506956"/>
              <a:gd name="connsiteX2737" fmla="*/ 270187 w 506956"/>
              <a:gd name="connsiteY2737" fmla="*/ 287010 h 506956"/>
              <a:gd name="connsiteX2738" fmla="*/ 274348 w 506956"/>
              <a:gd name="connsiteY2738" fmla="*/ 287010 h 506956"/>
              <a:gd name="connsiteX2739" fmla="*/ 268446 w 506956"/>
              <a:gd name="connsiteY2739" fmla="*/ 296204 h 506956"/>
              <a:gd name="connsiteX2740" fmla="*/ 274756 w 506956"/>
              <a:gd name="connsiteY2740" fmla="*/ 306050 h 506956"/>
              <a:gd name="connsiteX2741" fmla="*/ 270595 w 506956"/>
              <a:gd name="connsiteY2741" fmla="*/ 306050 h 506956"/>
              <a:gd name="connsiteX2742" fmla="*/ 266378 w 506956"/>
              <a:gd name="connsiteY2742" fmla="*/ 299359 h 506956"/>
              <a:gd name="connsiteX2743" fmla="*/ 292179 w 506956"/>
              <a:gd name="connsiteY2743" fmla="*/ 299359 h 506956"/>
              <a:gd name="connsiteX2744" fmla="*/ 287962 w 506956"/>
              <a:gd name="connsiteY2744" fmla="*/ 306050 h 506956"/>
              <a:gd name="connsiteX2745" fmla="*/ 283801 w 506956"/>
              <a:gd name="connsiteY2745" fmla="*/ 306050 h 506956"/>
              <a:gd name="connsiteX2746" fmla="*/ 290111 w 506956"/>
              <a:gd name="connsiteY2746" fmla="*/ 296204 h 506956"/>
              <a:gd name="connsiteX2747" fmla="*/ 284209 w 506956"/>
              <a:gd name="connsiteY2747" fmla="*/ 287010 h 506956"/>
              <a:gd name="connsiteX2748" fmla="*/ 288370 w 506956"/>
              <a:gd name="connsiteY2748" fmla="*/ 287010 h 506956"/>
              <a:gd name="connsiteX2749" fmla="*/ 292179 w 506956"/>
              <a:gd name="connsiteY2749" fmla="*/ 292994 h 506956"/>
              <a:gd name="connsiteX2750" fmla="*/ 295987 w 506956"/>
              <a:gd name="connsiteY2750" fmla="*/ 287010 h 506956"/>
              <a:gd name="connsiteX2751" fmla="*/ 300148 w 506956"/>
              <a:gd name="connsiteY2751" fmla="*/ 287010 h 506956"/>
              <a:gd name="connsiteX2752" fmla="*/ 294246 w 506956"/>
              <a:gd name="connsiteY2752" fmla="*/ 296204 h 506956"/>
              <a:gd name="connsiteX2753" fmla="*/ 300556 w 506956"/>
              <a:gd name="connsiteY2753" fmla="*/ 306050 h 506956"/>
              <a:gd name="connsiteX2754" fmla="*/ 296395 w 506956"/>
              <a:gd name="connsiteY2754" fmla="*/ 306050 h 506956"/>
              <a:gd name="connsiteX2755" fmla="*/ 292179 w 506956"/>
              <a:gd name="connsiteY2755" fmla="*/ 299359 h 506956"/>
              <a:gd name="connsiteX2756" fmla="*/ 317979 w 506956"/>
              <a:gd name="connsiteY2756" fmla="*/ 299359 h 506956"/>
              <a:gd name="connsiteX2757" fmla="*/ 313762 w 506956"/>
              <a:gd name="connsiteY2757" fmla="*/ 306050 h 506956"/>
              <a:gd name="connsiteX2758" fmla="*/ 309601 w 506956"/>
              <a:gd name="connsiteY2758" fmla="*/ 306050 h 506956"/>
              <a:gd name="connsiteX2759" fmla="*/ 315911 w 506956"/>
              <a:gd name="connsiteY2759" fmla="*/ 296204 h 506956"/>
              <a:gd name="connsiteX2760" fmla="*/ 310009 w 506956"/>
              <a:gd name="connsiteY2760" fmla="*/ 287010 h 506956"/>
              <a:gd name="connsiteX2761" fmla="*/ 314170 w 506956"/>
              <a:gd name="connsiteY2761" fmla="*/ 287010 h 506956"/>
              <a:gd name="connsiteX2762" fmla="*/ 317979 w 506956"/>
              <a:gd name="connsiteY2762" fmla="*/ 292994 h 506956"/>
              <a:gd name="connsiteX2763" fmla="*/ 321787 w 506956"/>
              <a:gd name="connsiteY2763" fmla="*/ 287010 h 506956"/>
              <a:gd name="connsiteX2764" fmla="*/ 325948 w 506956"/>
              <a:gd name="connsiteY2764" fmla="*/ 287010 h 506956"/>
              <a:gd name="connsiteX2765" fmla="*/ 320046 w 506956"/>
              <a:gd name="connsiteY2765" fmla="*/ 296204 h 506956"/>
              <a:gd name="connsiteX2766" fmla="*/ 326356 w 506956"/>
              <a:gd name="connsiteY2766" fmla="*/ 306050 h 506956"/>
              <a:gd name="connsiteX2767" fmla="*/ 322195 w 506956"/>
              <a:gd name="connsiteY2767" fmla="*/ 306050 h 506956"/>
              <a:gd name="connsiteX2768" fmla="*/ 317979 w 506956"/>
              <a:gd name="connsiteY2768" fmla="*/ 299359 h 506956"/>
              <a:gd name="connsiteX2769" fmla="*/ 343779 w 506956"/>
              <a:gd name="connsiteY2769" fmla="*/ 299359 h 506956"/>
              <a:gd name="connsiteX2770" fmla="*/ 339563 w 506956"/>
              <a:gd name="connsiteY2770" fmla="*/ 306050 h 506956"/>
              <a:gd name="connsiteX2771" fmla="*/ 335401 w 506956"/>
              <a:gd name="connsiteY2771" fmla="*/ 306050 h 506956"/>
              <a:gd name="connsiteX2772" fmla="*/ 341711 w 506956"/>
              <a:gd name="connsiteY2772" fmla="*/ 296204 h 506956"/>
              <a:gd name="connsiteX2773" fmla="*/ 335809 w 506956"/>
              <a:gd name="connsiteY2773" fmla="*/ 287010 h 506956"/>
              <a:gd name="connsiteX2774" fmla="*/ 339971 w 506956"/>
              <a:gd name="connsiteY2774" fmla="*/ 287010 h 506956"/>
              <a:gd name="connsiteX2775" fmla="*/ 343779 w 506956"/>
              <a:gd name="connsiteY2775" fmla="*/ 292994 h 506956"/>
              <a:gd name="connsiteX2776" fmla="*/ 347587 w 506956"/>
              <a:gd name="connsiteY2776" fmla="*/ 287010 h 506956"/>
              <a:gd name="connsiteX2777" fmla="*/ 351748 w 506956"/>
              <a:gd name="connsiteY2777" fmla="*/ 287010 h 506956"/>
              <a:gd name="connsiteX2778" fmla="*/ 345846 w 506956"/>
              <a:gd name="connsiteY2778" fmla="*/ 296204 h 506956"/>
              <a:gd name="connsiteX2779" fmla="*/ 352156 w 506956"/>
              <a:gd name="connsiteY2779" fmla="*/ 306050 h 506956"/>
              <a:gd name="connsiteX2780" fmla="*/ 347995 w 506956"/>
              <a:gd name="connsiteY2780" fmla="*/ 306050 h 506956"/>
              <a:gd name="connsiteX2781" fmla="*/ 343779 w 506956"/>
              <a:gd name="connsiteY2781" fmla="*/ 299359 h 506956"/>
              <a:gd name="connsiteX2782" fmla="*/ 369579 w 506956"/>
              <a:gd name="connsiteY2782" fmla="*/ 299359 h 506956"/>
              <a:gd name="connsiteX2783" fmla="*/ 365363 w 506956"/>
              <a:gd name="connsiteY2783" fmla="*/ 306050 h 506956"/>
              <a:gd name="connsiteX2784" fmla="*/ 361201 w 506956"/>
              <a:gd name="connsiteY2784" fmla="*/ 306050 h 506956"/>
              <a:gd name="connsiteX2785" fmla="*/ 367511 w 506956"/>
              <a:gd name="connsiteY2785" fmla="*/ 296204 h 506956"/>
              <a:gd name="connsiteX2786" fmla="*/ 361609 w 506956"/>
              <a:gd name="connsiteY2786" fmla="*/ 287010 h 506956"/>
              <a:gd name="connsiteX2787" fmla="*/ 365771 w 506956"/>
              <a:gd name="connsiteY2787" fmla="*/ 287010 h 506956"/>
              <a:gd name="connsiteX2788" fmla="*/ 369579 w 506956"/>
              <a:gd name="connsiteY2788" fmla="*/ 292994 h 506956"/>
              <a:gd name="connsiteX2789" fmla="*/ 373387 w 506956"/>
              <a:gd name="connsiteY2789" fmla="*/ 287010 h 506956"/>
              <a:gd name="connsiteX2790" fmla="*/ 377548 w 506956"/>
              <a:gd name="connsiteY2790" fmla="*/ 287010 h 506956"/>
              <a:gd name="connsiteX2791" fmla="*/ 371646 w 506956"/>
              <a:gd name="connsiteY2791" fmla="*/ 296204 h 506956"/>
              <a:gd name="connsiteX2792" fmla="*/ 377956 w 506956"/>
              <a:gd name="connsiteY2792" fmla="*/ 306050 h 506956"/>
              <a:gd name="connsiteX2793" fmla="*/ 373795 w 506956"/>
              <a:gd name="connsiteY2793" fmla="*/ 306050 h 506956"/>
              <a:gd name="connsiteX2794" fmla="*/ 369579 w 506956"/>
              <a:gd name="connsiteY2794" fmla="*/ 299359 h 506956"/>
              <a:gd name="connsiteX2795" fmla="*/ 395379 w 506956"/>
              <a:gd name="connsiteY2795" fmla="*/ 299359 h 506956"/>
              <a:gd name="connsiteX2796" fmla="*/ 391163 w 506956"/>
              <a:gd name="connsiteY2796" fmla="*/ 306050 h 506956"/>
              <a:gd name="connsiteX2797" fmla="*/ 387001 w 506956"/>
              <a:gd name="connsiteY2797" fmla="*/ 306050 h 506956"/>
              <a:gd name="connsiteX2798" fmla="*/ 393312 w 506956"/>
              <a:gd name="connsiteY2798" fmla="*/ 296204 h 506956"/>
              <a:gd name="connsiteX2799" fmla="*/ 387409 w 506956"/>
              <a:gd name="connsiteY2799" fmla="*/ 287010 h 506956"/>
              <a:gd name="connsiteX2800" fmla="*/ 391571 w 506956"/>
              <a:gd name="connsiteY2800" fmla="*/ 287010 h 506956"/>
              <a:gd name="connsiteX2801" fmla="*/ 395379 w 506956"/>
              <a:gd name="connsiteY2801" fmla="*/ 292994 h 506956"/>
              <a:gd name="connsiteX2802" fmla="*/ 399187 w 506956"/>
              <a:gd name="connsiteY2802" fmla="*/ 287010 h 506956"/>
              <a:gd name="connsiteX2803" fmla="*/ 403348 w 506956"/>
              <a:gd name="connsiteY2803" fmla="*/ 287010 h 506956"/>
              <a:gd name="connsiteX2804" fmla="*/ 397446 w 506956"/>
              <a:gd name="connsiteY2804" fmla="*/ 296204 h 506956"/>
              <a:gd name="connsiteX2805" fmla="*/ 403756 w 506956"/>
              <a:gd name="connsiteY2805" fmla="*/ 306050 h 506956"/>
              <a:gd name="connsiteX2806" fmla="*/ 399595 w 506956"/>
              <a:gd name="connsiteY2806" fmla="*/ 306050 h 506956"/>
              <a:gd name="connsiteX2807" fmla="*/ 395379 w 506956"/>
              <a:gd name="connsiteY2807" fmla="*/ 299359 h 506956"/>
              <a:gd name="connsiteX2808" fmla="*/ 421179 w 506956"/>
              <a:gd name="connsiteY2808" fmla="*/ 299359 h 506956"/>
              <a:gd name="connsiteX2809" fmla="*/ 416963 w 506956"/>
              <a:gd name="connsiteY2809" fmla="*/ 306050 h 506956"/>
              <a:gd name="connsiteX2810" fmla="*/ 412801 w 506956"/>
              <a:gd name="connsiteY2810" fmla="*/ 306050 h 506956"/>
              <a:gd name="connsiteX2811" fmla="*/ 419112 w 506956"/>
              <a:gd name="connsiteY2811" fmla="*/ 296204 h 506956"/>
              <a:gd name="connsiteX2812" fmla="*/ 413209 w 506956"/>
              <a:gd name="connsiteY2812" fmla="*/ 287010 h 506956"/>
              <a:gd name="connsiteX2813" fmla="*/ 417371 w 506956"/>
              <a:gd name="connsiteY2813" fmla="*/ 287010 h 506956"/>
              <a:gd name="connsiteX2814" fmla="*/ 421179 w 506956"/>
              <a:gd name="connsiteY2814" fmla="*/ 292994 h 506956"/>
              <a:gd name="connsiteX2815" fmla="*/ 424987 w 506956"/>
              <a:gd name="connsiteY2815" fmla="*/ 287010 h 506956"/>
              <a:gd name="connsiteX2816" fmla="*/ 429149 w 506956"/>
              <a:gd name="connsiteY2816" fmla="*/ 287010 h 506956"/>
              <a:gd name="connsiteX2817" fmla="*/ 423246 w 506956"/>
              <a:gd name="connsiteY2817" fmla="*/ 296204 h 506956"/>
              <a:gd name="connsiteX2818" fmla="*/ 429557 w 506956"/>
              <a:gd name="connsiteY2818" fmla="*/ 306050 h 506956"/>
              <a:gd name="connsiteX2819" fmla="*/ 425395 w 506956"/>
              <a:gd name="connsiteY2819" fmla="*/ 306050 h 506956"/>
              <a:gd name="connsiteX2820" fmla="*/ 421179 w 506956"/>
              <a:gd name="connsiteY2820" fmla="*/ 299359 h 506956"/>
              <a:gd name="connsiteX2821" fmla="*/ 446979 w 506956"/>
              <a:gd name="connsiteY2821" fmla="*/ 299359 h 506956"/>
              <a:gd name="connsiteX2822" fmla="*/ 442763 w 506956"/>
              <a:gd name="connsiteY2822" fmla="*/ 306050 h 506956"/>
              <a:gd name="connsiteX2823" fmla="*/ 438601 w 506956"/>
              <a:gd name="connsiteY2823" fmla="*/ 306050 h 506956"/>
              <a:gd name="connsiteX2824" fmla="*/ 444912 w 506956"/>
              <a:gd name="connsiteY2824" fmla="*/ 296204 h 506956"/>
              <a:gd name="connsiteX2825" fmla="*/ 439009 w 506956"/>
              <a:gd name="connsiteY2825" fmla="*/ 287010 h 506956"/>
              <a:gd name="connsiteX2826" fmla="*/ 443171 w 506956"/>
              <a:gd name="connsiteY2826" fmla="*/ 287010 h 506956"/>
              <a:gd name="connsiteX2827" fmla="*/ 446979 w 506956"/>
              <a:gd name="connsiteY2827" fmla="*/ 292994 h 506956"/>
              <a:gd name="connsiteX2828" fmla="*/ 450787 w 506956"/>
              <a:gd name="connsiteY2828" fmla="*/ 287010 h 506956"/>
              <a:gd name="connsiteX2829" fmla="*/ 454949 w 506956"/>
              <a:gd name="connsiteY2829" fmla="*/ 287010 h 506956"/>
              <a:gd name="connsiteX2830" fmla="*/ 449046 w 506956"/>
              <a:gd name="connsiteY2830" fmla="*/ 296204 h 506956"/>
              <a:gd name="connsiteX2831" fmla="*/ 455357 w 506956"/>
              <a:gd name="connsiteY2831" fmla="*/ 306050 h 506956"/>
              <a:gd name="connsiteX2832" fmla="*/ 451195 w 506956"/>
              <a:gd name="connsiteY2832" fmla="*/ 306050 h 506956"/>
              <a:gd name="connsiteX2833" fmla="*/ 446979 w 506956"/>
              <a:gd name="connsiteY2833" fmla="*/ 299359 h 506956"/>
              <a:gd name="connsiteX2834" fmla="*/ 472779 w 506956"/>
              <a:gd name="connsiteY2834" fmla="*/ 299359 h 506956"/>
              <a:gd name="connsiteX2835" fmla="*/ 468563 w 506956"/>
              <a:gd name="connsiteY2835" fmla="*/ 306050 h 506956"/>
              <a:gd name="connsiteX2836" fmla="*/ 464401 w 506956"/>
              <a:gd name="connsiteY2836" fmla="*/ 306050 h 506956"/>
              <a:gd name="connsiteX2837" fmla="*/ 470712 w 506956"/>
              <a:gd name="connsiteY2837" fmla="*/ 296204 h 506956"/>
              <a:gd name="connsiteX2838" fmla="*/ 464809 w 506956"/>
              <a:gd name="connsiteY2838" fmla="*/ 287010 h 506956"/>
              <a:gd name="connsiteX2839" fmla="*/ 468971 w 506956"/>
              <a:gd name="connsiteY2839" fmla="*/ 287010 h 506956"/>
              <a:gd name="connsiteX2840" fmla="*/ 472779 w 506956"/>
              <a:gd name="connsiteY2840" fmla="*/ 292994 h 506956"/>
              <a:gd name="connsiteX2841" fmla="*/ 476587 w 506956"/>
              <a:gd name="connsiteY2841" fmla="*/ 287010 h 506956"/>
              <a:gd name="connsiteX2842" fmla="*/ 480749 w 506956"/>
              <a:gd name="connsiteY2842" fmla="*/ 287010 h 506956"/>
              <a:gd name="connsiteX2843" fmla="*/ 474846 w 506956"/>
              <a:gd name="connsiteY2843" fmla="*/ 296204 h 506956"/>
              <a:gd name="connsiteX2844" fmla="*/ 481157 w 506956"/>
              <a:gd name="connsiteY2844" fmla="*/ 306050 h 506956"/>
              <a:gd name="connsiteX2845" fmla="*/ 476995 w 506956"/>
              <a:gd name="connsiteY2845" fmla="*/ 306050 h 506956"/>
              <a:gd name="connsiteX2846" fmla="*/ 472779 w 506956"/>
              <a:gd name="connsiteY2846" fmla="*/ 299359 h 506956"/>
              <a:gd name="connsiteX2847" fmla="*/ 498579 w 506956"/>
              <a:gd name="connsiteY2847" fmla="*/ 299359 h 506956"/>
              <a:gd name="connsiteX2848" fmla="*/ 494363 w 506956"/>
              <a:gd name="connsiteY2848" fmla="*/ 306050 h 506956"/>
              <a:gd name="connsiteX2849" fmla="*/ 490201 w 506956"/>
              <a:gd name="connsiteY2849" fmla="*/ 306050 h 506956"/>
              <a:gd name="connsiteX2850" fmla="*/ 496512 w 506956"/>
              <a:gd name="connsiteY2850" fmla="*/ 296204 h 506956"/>
              <a:gd name="connsiteX2851" fmla="*/ 490609 w 506956"/>
              <a:gd name="connsiteY2851" fmla="*/ 287010 h 506956"/>
              <a:gd name="connsiteX2852" fmla="*/ 494771 w 506956"/>
              <a:gd name="connsiteY2852" fmla="*/ 287010 h 506956"/>
              <a:gd name="connsiteX2853" fmla="*/ 498579 w 506956"/>
              <a:gd name="connsiteY2853" fmla="*/ 292994 h 506956"/>
              <a:gd name="connsiteX2854" fmla="*/ 502387 w 506956"/>
              <a:gd name="connsiteY2854" fmla="*/ 287010 h 506956"/>
              <a:gd name="connsiteX2855" fmla="*/ 506549 w 506956"/>
              <a:gd name="connsiteY2855" fmla="*/ 287010 h 506956"/>
              <a:gd name="connsiteX2856" fmla="*/ 500646 w 506956"/>
              <a:gd name="connsiteY2856" fmla="*/ 296204 h 506956"/>
              <a:gd name="connsiteX2857" fmla="*/ 506957 w 506956"/>
              <a:gd name="connsiteY2857" fmla="*/ 306050 h 506956"/>
              <a:gd name="connsiteX2858" fmla="*/ 502795 w 506956"/>
              <a:gd name="connsiteY2858" fmla="*/ 306050 h 506956"/>
              <a:gd name="connsiteX2859" fmla="*/ 498579 w 506956"/>
              <a:gd name="connsiteY2859" fmla="*/ 299359 h 506956"/>
              <a:gd name="connsiteX2860" fmla="*/ 8378 w 506956"/>
              <a:gd name="connsiteY2860" fmla="*/ 328060 h 506956"/>
              <a:gd name="connsiteX2861" fmla="*/ 4162 w 506956"/>
              <a:gd name="connsiteY2861" fmla="*/ 334751 h 506956"/>
              <a:gd name="connsiteX2862" fmla="*/ 0 w 506956"/>
              <a:gd name="connsiteY2862" fmla="*/ 334751 h 506956"/>
              <a:gd name="connsiteX2863" fmla="*/ 6310 w 506956"/>
              <a:gd name="connsiteY2863" fmla="*/ 324904 h 506956"/>
              <a:gd name="connsiteX2864" fmla="*/ 408 w 506956"/>
              <a:gd name="connsiteY2864" fmla="*/ 315710 h 506956"/>
              <a:gd name="connsiteX2865" fmla="*/ 4570 w 506956"/>
              <a:gd name="connsiteY2865" fmla="*/ 315710 h 506956"/>
              <a:gd name="connsiteX2866" fmla="*/ 8378 w 506956"/>
              <a:gd name="connsiteY2866" fmla="*/ 321695 h 506956"/>
              <a:gd name="connsiteX2867" fmla="*/ 12186 w 506956"/>
              <a:gd name="connsiteY2867" fmla="*/ 315710 h 506956"/>
              <a:gd name="connsiteX2868" fmla="*/ 16347 w 506956"/>
              <a:gd name="connsiteY2868" fmla="*/ 315710 h 506956"/>
              <a:gd name="connsiteX2869" fmla="*/ 10445 w 506956"/>
              <a:gd name="connsiteY2869" fmla="*/ 324904 h 506956"/>
              <a:gd name="connsiteX2870" fmla="*/ 16755 w 506956"/>
              <a:gd name="connsiteY2870" fmla="*/ 334751 h 506956"/>
              <a:gd name="connsiteX2871" fmla="*/ 12594 w 506956"/>
              <a:gd name="connsiteY2871" fmla="*/ 334751 h 506956"/>
              <a:gd name="connsiteX2872" fmla="*/ 8378 w 506956"/>
              <a:gd name="connsiteY2872" fmla="*/ 328060 h 506956"/>
              <a:gd name="connsiteX2873" fmla="*/ 34178 w 506956"/>
              <a:gd name="connsiteY2873" fmla="*/ 328060 h 506956"/>
              <a:gd name="connsiteX2874" fmla="*/ 29962 w 506956"/>
              <a:gd name="connsiteY2874" fmla="*/ 334751 h 506956"/>
              <a:gd name="connsiteX2875" fmla="*/ 25800 w 506956"/>
              <a:gd name="connsiteY2875" fmla="*/ 334751 h 506956"/>
              <a:gd name="connsiteX2876" fmla="*/ 32110 w 506956"/>
              <a:gd name="connsiteY2876" fmla="*/ 324904 h 506956"/>
              <a:gd name="connsiteX2877" fmla="*/ 26208 w 506956"/>
              <a:gd name="connsiteY2877" fmla="*/ 315710 h 506956"/>
              <a:gd name="connsiteX2878" fmla="*/ 30370 w 506956"/>
              <a:gd name="connsiteY2878" fmla="*/ 315710 h 506956"/>
              <a:gd name="connsiteX2879" fmla="*/ 34178 w 506956"/>
              <a:gd name="connsiteY2879" fmla="*/ 321695 h 506956"/>
              <a:gd name="connsiteX2880" fmla="*/ 37986 w 506956"/>
              <a:gd name="connsiteY2880" fmla="*/ 315710 h 506956"/>
              <a:gd name="connsiteX2881" fmla="*/ 42147 w 506956"/>
              <a:gd name="connsiteY2881" fmla="*/ 315710 h 506956"/>
              <a:gd name="connsiteX2882" fmla="*/ 36245 w 506956"/>
              <a:gd name="connsiteY2882" fmla="*/ 324904 h 506956"/>
              <a:gd name="connsiteX2883" fmla="*/ 42555 w 506956"/>
              <a:gd name="connsiteY2883" fmla="*/ 334751 h 506956"/>
              <a:gd name="connsiteX2884" fmla="*/ 38394 w 506956"/>
              <a:gd name="connsiteY2884" fmla="*/ 334751 h 506956"/>
              <a:gd name="connsiteX2885" fmla="*/ 34178 w 506956"/>
              <a:gd name="connsiteY2885" fmla="*/ 328060 h 506956"/>
              <a:gd name="connsiteX2886" fmla="*/ 59978 w 506956"/>
              <a:gd name="connsiteY2886" fmla="*/ 328060 h 506956"/>
              <a:gd name="connsiteX2887" fmla="*/ 55762 w 506956"/>
              <a:gd name="connsiteY2887" fmla="*/ 334751 h 506956"/>
              <a:gd name="connsiteX2888" fmla="*/ 51600 w 506956"/>
              <a:gd name="connsiteY2888" fmla="*/ 334751 h 506956"/>
              <a:gd name="connsiteX2889" fmla="*/ 57911 w 506956"/>
              <a:gd name="connsiteY2889" fmla="*/ 324904 h 506956"/>
              <a:gd name="connsiteX2890" fmla="*/ 52008 w 506956"/>
              <a:gd name="connsiteY2890" fmla="*/ 315710 h 506956"/>
              <a:gd name="connsiteX2891" fmla="*/ 56170 w 506956"/>
              <a:gd name="connsiteY2891" fmla="*/ 315710 h 506956"/>
              <a:gd name="connsiteX2892" fmla="*/ 59978 w 506956"/>
              <a:gd name="connsiteY2892" fmla="*/ 321695 h 506956"/>
              <a:gd name="connsiteX2893" fmla="*/ 63786 w 506956"/>
              <a:gd name="connsiteY2893" fmla="*/ 315710 h 506956"/>
              <a:gd name="connsiteX2894" fmla="*/ 67948 w 506956"/>
              <a:gd name="connsiteY2894" fmla="*/ 315710 h 506956"/>
              <a:gd name="connsiteX2895" fmla="*/ 62045 w 506956"/>
              <a:gd name="connsiteY2895" fmla="*/ 324904 h 506956"/>
              <a:gd name="connsiteX2896" fmla="*/ 68356 w 506956"/>
              <a:gd name="connsiteY2896" fmla="*/ 334751 h 506956"/>
              <a:gd name="connsiteX2897" fmla="*/ 64194 w 506956"/>
              <a:gd name="connsiteY2897" fmla="*/ 334751 h 506956"/>
              <a:gd name="connsiteX2898" fmla="*/ 59978 w 506956"/>
              <a:gd name="connsiteY2898" fmla="*/ 328060 h 506956"/>
              <a:gd name="connsiteX2899" fmla="*/ 85778 w 506956"/>
              <a:gd name="connsiteY2899" fmla="*/ 328060 h 506956"/>
              <a:gd name="connsiteX2900" fmla="*/ 81562 w 506956"/>
              <a:gd name="connsiteY2900" fmla="*/ 334751 h 506956"/>
              <a:gd name="connsiteX2901" fmla="*/ 77400 w 506956"/>
              <a:gd name="connsiteY2901" fmla="*/ 334751 h 506956"/>
              <a:gd name="connsiteX2902" fmla="*/ 83711 w 506956"/>
              <a:gd name="connsiteY2902" fmla="*/ 324904 h 506956"/>
              <a:gd name="connsiteX2903" fmla="*/ 77808 w 506956"/>
              <a:gd name="connsiteY2903" fmla="*/ 315710 h 506956"/>
              <a:gd name="connsiteX2904" fmla="*/ 81970 w 506956"/>
              <a:gd name="connsiteY2904" fmla="*/ 315710 h 506956"/>
              <a:gd name="connsiteX2905" fmla="*/ 85778 w 506956"/>
              <a:gd name="connsiteY2905" fmla="*/ 321695 h 506956"/>
              <a:gd name="connsiteX2906" fmla="*/ 89586 w 506956"/>
              <a:gd name="connsiteY2906" fmla="*/ 315710 h 506956"/>
              <a:gd name="connsiteX2907" fmla="*/ 93748 w 506956"/>
              <a:gd name="connsiteY2907" fmla="*/ 315710 h 506956"/>
              <a:gd name="connsiteX2908" fmla="*/ 87845 w 506956"/>
              <a:gd name="connsiteY2908" fmla="*/ 324904 h 506956"/>
              <a:gd name="connsiteX2909" fmla="*/ 94156 w 506956"/>
              <a:gd name="connsiteY2909" fmla="*/ 334751 h 506956"/>
              <a:gd name="connsiteX2910" fmla="*/ 89994 w 506956"/>
              <a:gd name="connsiteY2910" fmla="*/ 334751 h 506956"/>
              <a:gd name="connsiteX2911" fmla="*/ 85778 w 506956"/>
              <a:gd name="connsiteY2911" fmla="*/ 328060 h 506956"/>
              <a:gd name="connsiteX2912" fmla="*/ 111578 w 506956"/>
              <a:gd name="connsiteY2912" fmla="*/ 328060 h 506956"/>
              <a:gd name="connsiteX2913" fmla="*/ 107362 w 506956"/>
              <a:gd name="connsiteY2913" fmla="*/ 334751 h 506956"/>
              <a:gd name="connsiteX2914" fmla="*/ 103200 w 506956"/>
              <a:gd name="connsiteY2914" fmla="*/ 334751 h 506956"/>
              <a:gd name="connsiteX2915" fmla="*/ 109511 w 506956"/>
              <a:gd name="connsiteY2915" fmla="*/ 324904 h 506956"/>
              <a:gd name="connsiteX2916" fmla="*/ 103608 w 506956"/>
              <a:gd name="connsiteY2916" fmla="*/ 315710 h 506956"/>
              <a:gd name="connsiteX2917" fmla="*/ 107770 w 506956"/>
              <a:gd name="connsiteY2917" fmla="*/ 315710 h 506956"/>
              <a:gd name="connsiteX2918" fmla="*/ 111578 w 506956"/>
              <a:gd name="connsiteY2918" fmla="*/ 321695 h 506956"/>
              <a:gd name="connsiteX2919" fmla="*/ 115386 w 506956"/>
              <a:gd name="connsiteY2919" fmla="*/ 315710 h 506956"/>
              <a:gd name="connsiteX2920" fmla="*/ 119548 w 506956"/>
              <a:gd name="connsiteY2920" fmla="*/ 315710 h 506956"/>
              <a:gd name="connsiteX2921" fmla="*/ 113645 w 506956"/>
              <a:gd name="connsiteY2921" fmla="*/ 324904 h 506956"/>
              <a:gd name="connsiteX2922" fmla="*/ 119956 w 506956"/>
              <a:gd name="connsiteY2922" fmla="*/ 334751 h 506956"/>
              <a:gd name="connsiteX2923" fmla="*/ 115794 w 506956"/>
              <a:gd name="connsiteY2923" fmla="*/ 334751 h 506956"/>
              <a:gd name="connsiteX2924" fmla="*/ 111578 w 506956"/>
              <a:gd name="connsiteY2924" fmla="*/ 328060 h 506956"/>
              <a:gd name="connsiteX2925" fmla="*/ 137378 w 506956"/>
              <a:gd name="connsiteY2925" fmla="*/ 328060 h 506956"/>
              <a:gd name="connsiteX2926" fmla="*/ 133162 w 506956"/>
              <a:gd name="connsiteY2926" fmla="*/ 334751 h 506956"/>
              <a:gd name="connsiteX2927" fmla="*/ 129000 w 506956"/>
              <a:gd name="connsiteY2927" fmla="*/ 334751 h 506956"/>
              <a:gd name="connsiteX2928" fmla="*/ 135311 w 506956"/>
              <a:gd name="connsiteY2928" fmla="*/ 324904 h 506956"/>
              <a:gd name="connsiteX2929" fmla="*/ 129408 w 506956"/>
              <a:gd name="connsiteY2929" fmla="*/ 315710 h 506956"/>
              <a:gd name="connsiteX2930" fmla="*/ 133570 w 506956"/>
              <a:gd name="connsiteY2930" fmla="*/ 315710 h 506956"/>
              <a:gd name="connsiteX2931" fmla="*/ 137378 w 506956"/>
              <a:gd name="connsiteY2931" fmla="*/ 321695 h 506956"/>
              <a:gd name="connsiteX2932" fmla="*/ 141186 w 506956"/>
              <a:gd name="connsiteY2932" fmla="*/ 315710 h 506956"/>
              <a:gd name="connsiteX2933" fmla="*/ 145348 w 506956"/>
              <a:gd name="connsiteY2933" fmla="*/ 315710 h 506956"/>
              <a:gd name="connsiteX2934" fmla="*/ 139445 w 506956"/>
              <a:gd name="connsiteY2934" fmla="*/ 324904 h 506956"/>
              <a:gd name="connsiteX2935" fmla="*/ 145756 w 506956"/>
              <a:gd name="connsiteY2935" fmla="*/ 334751 h 506956"/>
              <a:gd name="connsiteX2936" fmla="*/ 141594 w 506956"/>
              <a:gd name="connsiteY2936" fmla="*/ 334751 h 506956"/>
              <a:gd name="connsiteX2937" fmla="*/ 137378 w 506956"/>
              <a:gd name="connsiteY2937" fmla="*/ 328060 h 506956"/>
              <a:gd name="connsiteX2938" fmla="*/ 163178 w 506956"/>
              <a:gd name="connsiteY2938" fmla="*/ 328060 h 506956"/>
              <a:gd name="connsiteX2939" fmla="*/ 158962 w 506956"/>
              <a:gd name="connsiteY2939" fmla="*/ 334751 h 506956"/>
              <a:gd name="connsiteX2940" fmla="*/ 154800 w 506956"/>
              <a:gd name="connsiteY2940" fmla="*/ 334751 h 506956"/>
              <a:gd name="connsiteX2941" fmla="*/ 161111 w 506956"/>
              <a:gd name="connsiteY2941" fmla="*/ 324904 h 506956"/>
              <a:gd name="connsiteX2942" fmla="*/ 155208 w 506956"/>
              <a:gd name="connsiteY2942" fmla="*/ 315710 h 506956"/>
              <a:gd name="connsiteX2943" fmla="*/ 159370 w 506956"/>
              <a:gd name="connsiteY2943" fmla="*/ 315710 h 506956"/>
              <a:gd name="connsiteX2944" fmla="*/ 163178 w 506956"/>
              <a:gd name="connsiteY2944" fmla="*/ 321695 h 506956"/>
              <a:gd name="connsiteX2945" fmla="*/ 166986 w 506956"/>
              <a:gd name="connsiteY2945" fmla="*/ 315710 h 506956"/>
              <a:gd name="connsiteX2946" fmla="*/ 171148 w 506956"/>
              <a:gd name="connsiteY2946" fmla="*/ 315710 h 506956"/>
              <a:gd name="connsiteX2947" fmla="*/ 165245 w 506956"/>
              <a:gd name="connsiteY2947" fmla="*/ 324904 h 506956"/>
              <a:gd name="connsiteX2948" fmla="*/ 171556 w 506956"/>
              <a:gd name="connsiteY2948" fmla="*/ 334751 h 506956"/>
              <a:gd name="connsiteX2949" fmla="*/ 167394 w 506956"/>
              <a:gd name="connsiteY2949" fmla="*/ 334751 h 506956"/>
              <a:gd name="connsiteX2950" fmla="*/ 163178 w 506956"/>
              <a:gd name="connsiteY2950" fmla="*/ 328060 h 506956"/>
              <a:gd name="connsiteX2951" fmla="*/ 188978 w 506956"/>
              <a:gd name="connsiteY2951" fmla="*/ 328060 h 506956"/>
              <a:gd name="connsiteX2952" fmla="*/ 184762 w 506956"/>
              <a:gd name="connsiteY2952" fmla="*/ 334751 h 506956"/>
              <a:gd name="connsiteX2953" fmla="*/ 180601 w 506956"/>
              <a:gd name="connsiteY2953" fmla="*/ 334751 h 506956"/>
              <a:gd name="connsiteX2954" fmla="*/ 186911 w 506956"/>
              <a:gd name="connsiteY2954" fmla="*/ 324904 h 506956"/>
              <a:gd name="connsiteX2955" fmla="*/ 181009 w 506956"/>
              <a:gd name="connsiteY2955" fmla="*/ 315710 h 506956"/>
              <a:gd name="connsiteX2956" fmla="*/ 185170 w 506956"/>
              <a:gd name="connsiteY2956" fmla="*/ 315710 h 506956"/>
              <a:gd name="connsiteX2957" fmla="*/ 188978 w 506956"/>
              <a:gd name="connsiteY2957" fmla="*/ 321695 h 506956"/>
              <a:gd name="connsiteX2958" fmla="*/ 192786 w 506956"/>
              <a:gd name="connsiteY2958" fmla="*/ 315710 h 506956"/>
              <a:gd name="connsiteX2959" fmla="*/ 196948 w 506956"/>
              <a:gd name="connsiteY2959" fmla="*/ 315710 h 506956"/>
              <a:gd name="connsiteX2960" fmla="*/ 191045 w 506956"/>
              <a:gd name="connsiteY2960" fmla="*/ 324904 h 506956"/>
              <a:gd name="connsiteX2961" fmla="*/ 197356 w 506956"/>
              <a:gd name="connsiteY2961" fmla="*/ 334751 h 506956"/>
              <a:gd name="connsiteX2962" fmla="*/ 193194 w 506956"/>
              <a:gd name="connsiteY2962" fmla="*/ 334751 h 506956"/>
              <a:gd name="connsiteX2963" fmla="*/ 188978 w 506956"/>
              <a:gd name="connsiteY2963" fmla="*/ 328060 h 506956"/>
              <a:gd name="connsiteX2964" fmla="*/ 214778 w 506956"/>
              <a:gd name="connsiteY2964" fmla="*/ 328060 h 506956"/>
              <a:gd name="connsiteX2965" fmla="*/ 210562 w 506956"/>
              <a:gd name="connsiteY2965" fmla="*/ 334751 h 506956"/>
              <a:gd name="connsiteX2966" fmla="*/ 206401 w 506956"/>
              <a:gd name="connsiteY2966" fmla="*/ 334751 h 506956"/>
              <a:gd name="connsiteX2967" fmla="*/ 212711 w 506956"/>
              <a:gd name="connsiteY2967" fmla="*/ 324904 h 506956"/>
              <a:gd name="connsiteX2968" fmla="*/ 206809 w 506956"/>
              <a:gd name="connsiteY2968" fmla="*/ 315710 h 506956"/>
              <a:gd name="connsiteX2969" fmla="*/ 210970 w 506956"/>
              <a:gd name="connsiteY2969" fmla="*/ 315710 h 506956"/>
              <a:gd name="connsiteX2970" fmla="*/ 214778 w 506956"/>
              <a:gd name="connsiteY2970" fmla="*/ 321695 h 506956"/>
              <a:gd name="connsiteX2971" fmla="*/ 218586 w 506956"/>
              <a:gd name="connsiteY2971" fmla="*/ 315710 h 506956"/>
              <a:gd name="connsiteX2972" fmla="*/ 222748 w 506956"/>
              <a:gd name="connsiteY2972" fmla="*/ 315710 h 506956"/>
              <a:gd name="connsiteX2973" fmla="*/ 216846 w 506956"/>
              <a:gd name="connsiteY2973" fmla="*/ 324904 h 506956"/>
              <a:gd name="connsiteX2974" fmla="*/ 223156 w 506956"/>
              <a:gd name="connsiteY2974" fmla="*/ 334751 h 506956"/>
              <a:gd name="connsiteX2975" fmla="*/ 218994 w 506956"/>
              <a:gd name="connsiteY2975" fmla="*/ 334751 h 506956"/>
              <a:gd name="connsiteX2976" fmla="*/ 214778 w 506956"/>
              <a:gd name="connsiteY2976" fmla="*/ 328060 h 506956"/>
              <a:gd name="connsiteX2977" fmla="*/ 240578 w 506956"/>
              <a:gd name="connsiteY2977" fmla="*/ 328060 h 506956"/>
              <a:gd name="connsiteX2978" fmla="*/ 236362 w 506956"/>
              <a:gd name="connsiteY2978" fmla="*/ 334751 h 506956"/>
              <a:gd name="connsiteX2979" fmla="*/ 232201 w 506956"/>
              <a:gd name="connsiteY2979" fmla="*/ 334751 h 506956"/>
              <a:gd name="connsiteX2980" fmla="*/ 238511 w 506956"/>
              <a:gd name="connsiteY2980" fmla="*/ 324904 h 506956"/>
              <a:gd name="connsiteX2981" fmla="*/ 232609 w 506956"/>
              <a:gd name="connsiteY2981" fmla="*/ 315710 h 506956"/>
              <a:gd name="connsiteX2982" fmla="*/ 236770 w 506956"/>
              <a:gd name="connsiteY2982" fmla="*/ 315710 h 506956"/>
              <a:gd name="connsiteX2983" fmla="*/ 240578 w 506956"/>
              <a:gd name="connsiteY2983" fmla="*/ 321695 h 506956"/>
              <a:gd name="connsiteX2984" fmla="*/ 244386 w 506956"/>
              <a:gd name="connsiteY2984" fmla="*/ 315710 h 506956"/>
              <a:gd name="connsiteX2985" fmla="*/ 248548 w 506956"/>
              <a:gd name="connsiteY2985" fmla="*/ 315710 h 506956"/>
              <a:gd name="connsiteX2986" fmla="*/ 242646 w 506956"/>
              <a:gd name="connsiteY2986" fmla="*/ 324904 h 506956"/>
              <a:gd name="connsiteX2987" fmla="*/ 248956 w 506956"/>
              <a:gd name="connsiteY2987" fmla="*/ 334751 h 506956"/>
              <a:gd name="connsiteX2988" fmla="*/ 244794 w 506956"/>
              <a:gd name="connsiteY2988" fmla="*/ 334751 h 506956"/>
              <a:gd name="connsiteX2989" fmla="*/ 240578 w 506956"/>
              <a:gd name="connsiteY2989" fmla="*/ 328060 h 506956"/>
              <a:gd name="connsiteX2990" fmla="*/ 266378 w 506956"/>
              <a:gd name="connsiteY2990" fmla="*/ 328060 h 506956"/>
              <a:gd name="connsiteX2991" fmla="*/ 262162 w 506956"/>
              <a:gd name="connsiteY2991" fmla="*/ 334751 h 506956"/>
              <a:gd name="connsiteX2992" fmla="*/ 258001 w 506956"/>
              <a:gd name="connsiteY2992" fmla="*/ 334751 h 506956"/>
              <a:gd name="connsiteX2993" fmla="*/ 264311 w 506956"/>
              <a:gd name="connsiteY2993" fmla="*/ 324904 h 506956"/>
              <a:gd name="connsiteX2994" fmla="*/ 258409 w 506956"/>
              <a:gd name="connsiteY2994" fmla="*/ 315710 h 506956"/>
              <a:gd name="connsiteX2995" fmla="*/ 262570 w 506956"/>
              <a:gd name="connsiteY2995" fmla="*/ 315710 h 506956"/>
              <a:gd name="connsiteX2996" fmla="*/ 266378 w 506956"/>
              <a:gd name="connsiteY2996" fmla="*/ 321695 h 506956"/>
              <a:gd name="connsiteX2997" fmla="*/ 270187 w 506956"/>
              <a:gd name="connsiteY2997" fmla="*/ 315710 h 506956"/>
              <a:gd name="connsiteX2998" fmla="*/ 274348 w 506956"/>
              <a:gd name="connsiteY2998" fmla="*/ 315710 h 506956"/>
              <a:gd name="connsiteX2999" fmla="*/ 268446 w 506956"/>
              <a:gd name="connsiteY2999" fmla="*/ 324904 h 506956"/>
              <a:gd name="connsiteX3000" fmla="*/ 274756 w 506956"/>
              <a:gd name="connsiteY3000" fmla="*/ 334751 h 506956"/>
              <a:gd name="connsiteX3001" fmla="*/ 270595 w 506956"/>
              <a:gd name="connsiteY3001" fmla="*/ 334751 h 506956"/>
              <a:gd name="connsiteX3002" fmla="*/ 266378 w 506956"/>
              <a:gd name="connsiteY3002" fmla="*/ 328060 h 506956"/>
              <a:gd name="connsiteX3003" fmla="*/ 292179 w 506956"/>
              <a:gd name="connsiteY3003" fmla="*/ 328060 h 506956"/>
              <a:gd name="connsiteX3004" fmla="*/ 287962 w 506956"/>
              <a:gd name="connsiteY3004" fmla="*/ 334751 h 506956"/>
              <a:gd name="connsiteX3005" fmla="*/ 283801 w 506956"/>
              <a:gd name="connsiteY3005" fmla="*/ 334751 h 506956"/>
              <a:gd name="connsiteX3006" fmla="*/ 290111 w 506956"/>
              <a:gd name="connsiteY3006" fmla="*/ 324904 h 506956"/>
              <a:gd name="connsiteX3007" fmla="*/ 284209 w 506956"/>
              <a:gd name="connsiteY3007" fmla="*/ 315710 h 506956"/>
              <a:gd name="connsiteX3008" fmla="*/ 288370 w 506956"/>
              <a:gd name="connsiteY3008" fmla="*/ 315710 h 506956"/>
              <a:gd name="connsiteX3009" fmla="*/ 292179 w 506956"/>
              <a:gd name="connsiteY3009" fmla="*/ 321695 h 506956"/>
              <a:gd name="connsiteX3010" fmla="*/ 295987 w 506956"/>
              <a:gd name="connsiteY3010" fmla="*/ 315710 h 506956"/>
              <a:gd name="connsiteX3011" fmla="*/ 300148 w 506956"/>
              <a:gd name="connsiteY3011" fmla="*/ 315710 h 506956"/>
              <a:gd name="connsiteX3012" fmla="*/ 294246 w 506956"/>
              <a:gd name="connsiteY3012" fmla="*/ 324904 h 506956"/>
              <a:gd name="connsiteX3013" fmla="*/ 300556 w 506956"/>
              <a:gd name="connsiteY3013" fmla="*/ 334751 h 506956"/>
              <a:gd name="connsiteX3014" fmla="*/ 296395 w 506956"/>
              <a:gd name="connsiteY3014" fmla="*/ 334751 h 506956"/>
              <a:gd name="connsiteX3015" fmla="*/ 292179 w 506956"/>
              <a:gd name="connsiteY3015" fmla="*/ 328060 h 506956"/>
              <a:gd name="connsiteX3016" fmla="*/ 317979 w 506956"/>
              <a:gd name="connsiteY3016" fmla="*/ 328060 h 506956"/>
              <a:gd name="connsiteX3017" fmla="*/ 313762 w 506956"/>
              <a:gd name="connsiteY3017" fmla="*/ 334751 h 506956"/>
              <a:gd name="connsiteX3018" fmla="*/ 309601 w 506956"/>
              <a:gd name="connsiteY3018" fmla="*/ 334751 h 506956"/>
              <a:gd name="connsiteX3019" fmla="*/ 315911 w 506956"/>
              <a:gd name="connsiteY3019" fmla="*/ 324904 h 506956"/>
              <a:gd name="connsiteX3020" fmla="*/ 310009 w 506956"/>
              <a:gd name="connsiteY3020" fmla="*/ 315710 h 506956"/>
              <a:gd name="connsiteX3021" fmla="*/ 314170 w 506956"/>
              <a:gd name="connsiteY3021" fmla="*/ 315710 h 506956"/>
              <a:gd name="connsiteX3022" fmla="*/ 317979 w 506956"/>
              <a:gd name="connsiteY3022" fmla="*/ 321695 h 506956"/>
              <a:gd name="connsiteX3023" fmla="*/ 321787 w 506956"/>
              <a:gd name="connsiteY3023" fmla="*/ 315710 h 506956"/>
              <a:gd name="connsiteX3024" fmla="*/ 325948 w 506956"/>
              <a:gd name="connsiteY3024" fmla="*/ 315710 h 506956"/>
              <a:gd name="connsiteX3025" fmla="*/ 320046 w 506956"/>
              <a:gd name="connsiteY3025" fmla="*/ 324904 h 506956"/>
              <a:gd name="connsiteX3026" fmla="*/ 326356 w 506956"/>
              <a:gd name="connsiteY3026" fmla="*/ 334751 h 506956"/>
              <a:gd name="connsiteX3027" fmla="*/ 322195 w 506956"/>
              <a:gd name="connsiteY3027" fmla="*/ 334751 h 506956"/>
              <a:gd name="connsiteX3028" fmla="*/ 317979 w 506956"/>
              <a:gd name="connsiteY3028" fmla="*/ 328060 h 506956"/>
              <a:gd name="connsiteX3029" fmla="*/ 343779 w 506956"/>
              <a:gd name="connsiteY3029" fmla="*/ 328060 h 506956"/>
              <a:gd name="connsiteX3030" fmla="*/ 339563 w 506956"/>
              <a:gd name="connsiteY3030" fmla="*/ 334751 h 506956"/>
              <a:gd name="connsiteX3031" fmla="*/ 335401 w 506956"/>
              <a:gd name="connsiteY3031" fmla="*/ 334751 h 506956"/>
              <a:gd name="connsiteX3032" fmla="*/ 341711 w 506956"/>
              <a:gd name="connsiteY3032" fmla="*/ 324904 h 506956"/>
              <a:gd name="connsiteX3033" fmla="*/ 335809 w 506956"/>
              <a:gd name="connsiteY3033" fmla="*/ 315710 h 506956"/>
              <a:gd name="connsiteX3034" fmla="*/ 339971 w 506956"/>
              <a:gd name="connsiteY3034" fmla="*/ 315710 h 506956"/>
              <a:gd name="connsiteX3035" fmla="*/ 343779 w 506956"/>
              <a:gd name="connsiteY3035" fmla="*/ 321695 h 506956"/>
              <a:gd name="connsiteX3036" fmla="*/ 347587 w 506956"/>
              <a:gd name="connsiteY3036" fmla="*/ 315710 h 506956"/>
              <a:gd name="connsiteX3037" fmla="*/ 351748 w 506956"/>
              <a:gd name="connsiteY3037" fmla="*/ 315710 h 506956"/>
              <a:gd name="connsiteX3038" fmla="*/ 345846 w 506956"/>
              <a:gd name="connsiteY3038" fmla="*/ 324904 h 506956"/>
              <a:gd name="connsiteX3039" fmla="*/ 352156 w 506956"/>
              <a:gd name="connsiteY3039" fmla="*/ 334751 h 506956"/>
              <a:gd name="connsiteX3040" fmla="*/ 347995 w 506956"/>
              <a:gd name="connsiteY3040" fmla="*/ 334751 h 506956"/>
              <a:gd name="connsiteX3041" fmla="*/ 343779 w 506956"/>
              <a:gd name="connsiteY3041" fmla="*/ 328060 h 506956"/>
              <a:gd name="connsiteX3042" fmla="*/ 369579 w 506956"/>
              <a:gd name="connsiteY3042" fmla="*/ 328060 h 506956"/>
              <a:gd name="connsiteX3043" fmla="*/ 365363 w 506956"/>
              <a:gd name="connsiteY3043" fmla="*/ 334751 h 506956"/>
              <a:gd name="connsiteX3044" fmla="*/ 361201 w 506956"/>
              <a:gd name="connsiteY3044" fmla="*/ 334751 h 506956"/>
              <a:gd name="connsiteX3045" fmla="*/ 367511 w 506956"/>
              <a:gd name="connsiteY3045" fmla="*/ 324904 h 506956"/>
              <a:gd name="connsiteX3046" fmla="*/ 361609 w 506956"/>
              <a:gd name="connsiteY3046" fmla="*/ 315710 h 506956"/>
              <a:gd name="connsiteX3047" fmla="*/ 365771 w 506956"/>
              <a:gd name="connsiteY3047" fmla="*/ 315710 h 506956"/>
              <a:gd name="connsiteX3048" fmla="*/ 369579 w 506956"/>
              <a:gd name="connsiteY3048" fmla="*/ 321695 h 506956"/>
              <a:gd name="connsiteX3049" fmla="*/ 373387 w 506956"/>
              <a:gd name="connsiteY3049" fmla="*/ 315710 h 506956"/>
              <a:gd name="connsiteX3050" fmla="*/ 377548 w 506956"/>
              <a:gd name="connsiteY3050" fmla="*/ 315710 h 506956"/>
              <a:gd name="connsiteX3051" fmla="*/ 371646 w 506956"/>
              <a:gd name="connsiteY3051" fmla="*/ 324904 h 506956"/>
              <a:gd name="connsiteX3052" fmla="*/ 377956 w 506956"/>
              <a:gd name="connsiteY3052" fmla="*/ 334751 h 506956"/>
              <a:gd name="connsiteX3053" fmla="*/ 373795 w 506956"/>
              <a:gd name="connsiteY3053" fmla="*/ 334751 h 506956"/>
              <a:gd name="connsiteX3054" fmla="*/ 369579 w 506956"/>
              <a:gd name="connsiteY3054" fmla="*/ 328060 h 506956"/>
              <a:gd name="connsiteX3055" fmla="*/ 395379 w 506956"/>
              <a:gd name="connsiteY3055" fmla="*/ 328060 h 506956"/>
              <a:gd name="connsiteX3056" fmla="*/ 391163 w 506956"/>
              <a:gd name="connsiteY3056" fmla="*/ 334751 h 506956"/>
              <a:gd name="connsiteX3057" fmla="*/ 387001 w 506956"/>
              <a:gd name="connsiteY3057" fmla="*/ 334751 h 506956"/>
              <a:gd name="connsiteX3058" fmla="*/ 393312 w 506956"/>
              <a:gd name="connsiteY3058" fmla="*/ 324904 h 506956"/>
              <a:gd name="connsiteX3059" fmla="*/ 387409 w 506956"/>
              <a:gd name="connsiteY3059" fmla="*/ 315710 h 506956"/>
              <a:gd name="connsiteX3060" fmla="*/ 391571 w 506956"/>
              <a:gd name="connsiteY3060" fmla="*/ 315710 h 506956"/>
              <a:gd name="connsiteX3061" fmla="*/ 395379 w 506956"/>
              <a:gd name="connsiteY3061" fmla="*/ 321695 h 506956"/>
              <a:gd name="connsiteX3062" fmla="*/ 399187 w 506956"/>
              <a:gd name="connsiteY3062" fmla="*/ 315710 h 506956"/>
              <a:gd name="connsiteX3063" fmla="*/ 403348 w 506956"/>
              <a:gd name="connsiteY3063" fmla="*/ 315710 h 506956"/>
              <a:gd name="connsiteX3064" fmla="*/ 397446 w 506956"/>
              <a:gd name="connsiteY3064" fmla="*/ 324904 h 506956"/>
              <a:gd name="connsiteX3065" fmla="*/ 403756 w 506956"/>
              <a:gd name="connsiteY3065" fmla="*/ 334751 h 506956"/>
              <a:gd name="connsiteX3066" fmla="*/ 399595 w 506956"/>
              <a:gd name="connsiteY3066" fmla="*/ 334751 h 506956"/>
              <a:gd name="connsiteX3067" fmla="*/ 395379 w 506956"/>
              <a:gd name="connsiteY3067" fmla="*/ 328060 h 506956"/>
              <a:gd name="connsiteX3068" fmla="*/ 421179 w 506956"/>
              <a:gd name="connsiteY3068" fmla="*/ 328060 h 506956"/>
              <a:gd name="connsiteX3069" fmla="*/ 416963 w 506956"/>
              <a:gd name="connsiteY3069" fmla="*/ 334751 h 506956"/>
              <a:gd name="connsiteX3070" fmla="*/ 412801 w 506956"/>
              <a:gd name="connsiteY3070" fmla="*/ 334751 h 506956"/>
              <a:gd name="connsiteX3071" fmla="*/ 419112 w 506956"/>
              <a:gd name="connsiteY3071" fmla="*/ 324904 h 506956"/>
              <a:gd name="connsiteX3072" fmla="*/ 413209 w 506956"/>
              <a:gd name="connsiteY3072" fmla="*/ 315710 h 506956"/>
              <a:gd name="connsiteX3073" fmla="*/ 417371 w 506956"/>
              <a:gd name="connsiteY3073" fmla="*/ 315710 h 506956"/>
              <a:gd name="connsiteX3074" fmla="*/ 421179 w 506956"/>
              <a:gd name="connsiteY3074" fmla="*/ 321695 h 506956"/>
              <a:gd name="connsiteX3075" fmla="*/ 424987 w 506956"/>
              <a:gd name="connsiteY3075" fmla="*/ 315710 h 506956"/>
              <a:gd name="connsiteX3076" fmla="*/ 429149 w 506956"/>
              <a:gd name="connsiteY3076" fmla="*/ 315710 h 506956"/>
              <a:gd name="connsiteX3077" fmla="*/ 423246 w 506956"/>
              <a:gd name="connsiteY3077" fmla="*/ 324904 h 506956"/>
              <a:gd name="connsiteX3078" fmla="*/ 429557 w 506956"/>
              <a:gd name="connsiteY3078" fmla="*/ 334751 h 506956"/>
              <a:gd name="connsiteX3079" fmla="*/ 425395 w 506956"/>
              <a:gd name="connsiteY3079" fmla="*/ 334751 h 506956"/>
              <a:gd name="connsiteX3080" fmla="*/ 421179 w 506956"/>
              <a:gd name="connsiteY3080" fmla="*/ 328060 h 506956"/>
              <a:gd name="connsiteX3081" fmla="*/ 446979 w 506956"/>
              <a:gd name="connsiteY3081" fmla="*/ 328060 h 506956"/>
              <a:gd name="connsiteX3082" fmla="*/ 442763 w 506956"/>
              <a:gd name="connsiteY3082" fmla="*/ 334751 h 506956"/>
              <a:gd name="connsiteX3083" fmla="*/ 438601 w 506956"/>
              <a:gd name="connsiteY3083" fmla="*/ 334751 h 506956"/>
              <a:gd name="connsiteX3084" fmla="*/ 444912 w 506956"/>
              <a:gd name="connsiteY3084" fmla="*/ 324904 h 506956"/>
              <a:gd name="connsiteX3085" fmla="*/ 439009 w 506956"/>
              <a:gd name="connsiteY3085" fmla="*/ 315710 h 506956"/>
              <a:gd name="connsiteX3086" fmla="*/ 443171 w 506956"/>
              <a:gd name="connsiteY3086" fmla="*/ 315710 h 506956"/>
              <a:gd name="connsiteX3087" fmla="*/ 446979 w 506956"/>
              <a:gd name="connsiteY3087" fmla="*/ 321695 h 506956"/>
              <a:gd name="connsiteX3088" fmla="*/ 450787 w 506956"/>
              <a:gd name="connsiteY3088" fmla="*/ 315710 h 506956"/>
              <a:gd name="connsiteX3089" fmla="*/ 454949 w 506956"/>
              <a:gd name="connsiteY3089" fmla="*/ 315710 h 506956"/>
              <a:gd name="connsiteX3090" fmla="*/ 449046 w 506956"/>
              <a:gd name="connsiteY3090" fmla="*/ 324904 h 506956"/>
              <a:gd name="connsiteX3091" fmla="*/ 455357 w 506956"/>
              <a:gd name="connsiteY3091" fmla="*/ 334751 h 506956"/>
              <a:gd name="connsiteX3092" fmla="*/ 451195 w 506956"/>
              <a:gd name="connsiteY3092" fmla="*/ 334751 h 506956"/>
              <a:gd name="connsiteX3093" fmla="*/ 446979 w 506956"/>
              <a:gd name="connsiteY3093" fmla="*/ 328060 h 506956"/>
              <a:gd name="connsiteX3094" fmla="*/ 472779 w 506956"/>
              <a:gd name="connsiteY3094" fmla="*/ 328060 h 506956"/>
              <a:gd name="connsiteX3095" fmla="*/ 468563 w 506956"/>
              <a:gd name="connsiteY3095" fmla="*/ 334751 h 506956"/>
              <a:gd name="connsiteX3096" fmla="*/ 464401 w 506956"/>
              <a:gd name="connsiteY3096" fmla="*/ 334751 h 506956"/>
              <a:gd name="connsiteX3097" fmla="*/ 470712 w 506956"/>
              <a:gd name="connsiteY3097" fmla="*/ 324904 h 506956"/>
              <a:gd name="connsiteX3098" fmla="*/ 464809 w 506956"/>
              <a:gd name="connsiteY3098" fmla="*/ 315710 h 506956"/>
              <a:gd name="connsiteX3099" fmla="*/ 468971 w 506956"/>
              <a:gd name="connsiteY3099" fmla="*/ 315710 h 506956"/>
              <a:gd name="connsiteX3100" fmla="*/ 472779 w 506956"/>
              <a:gd name="connsiteY3100" fmla="*/ 321695 h 506956"/>
              <a:gd name="connsiteX3101" fmla="*/ 476587 w 506956"/>
              <a:gd name="connsiteY3101" fmla="*/ 315710 h 506956"/>
              <a:gd name="connsiteX3102" fmla="*/ 480749 w 506956"/>
              <a:gd name="connsiteY3102" fmla="*/ 315710 h 506956"/>
              <a:gd name="connsiteX3103" fmla="*/ 474846 w 506956"/>
              <a:gd name="connsiteY3103" fmla="*/ 324904 h 506956"/>
              <a:gd name="connsiteX3104" fmla="*/ 481157 w 506956"/>
              <a:gd name="connsiteY3104" fmla="*/ 334751 h 506956"/>
              <a:gd name="connsiteX3105" fmla="*/ 476995 w 506956"/>
              <a:gd name="connsiteY3105" fmla="*/ 334751 h 506956"/>
              <a:gd name="connsiteX3106" fmla="*/ 472779 w 506956"/>
              <a:gd name="connsiteY3106" fmla="*/ 328060 h 506956"/>
              <a:gd name="connsiteX3107" fmla="*/ 498579 w 506956"/>
              <a:gd name="connsiteY3107" fmla="*/ 328060 h 506956"/>
              <a:gd name="connsiteX3108" fmla="*/ 494363 w 506956"/>
              <a:gd name="connsiteY3108" fmla="*/ 334751 h 506956"/>
              <a:gd name="connsiteX3109" fmla="*/ 490201 w 506956"/>
              <a:gd name="connsiteY3109" fmla="*/ 334751 h 506956"/>
              <a:gd name="connsiteX3110" fmla="*/ 496512 w 506956"/>
              <a:gd name="connsiteY3110" fmla="*/ 324904 h 506956"/>
              <a:gd name="connsiteX3111" fmla="*/ 490609 w 506956"/>
              <a:gd name="connsiteY3111" fmla="*/ 315710 h 506956"/>
              <a:gd name="connsiteX3112" fmla="*/ 494771 w 506956"/>
              <a:gd name="connsiteY3112" fmla="*/ 315710 h 506956"/>
              <a:gd name="connsiteX3113" fmla="*/ 498579 w 506956"/>
              <a:gd name="connsiteY3113" fmla="*/ 321695 h 506956"/>
              <a:gd name="connsiteX3114" fmla="*/ 502387 w 506956"/>
              <a:gd name="connsiteY3114" fmla="*/ 315710 h 506956"/>
              <a:gd name="connsiteX3115" fmla="*/ 506549 w 506956"/>
              <a:gd name="connsiteY3115" fmla="*/ 315710 h 506956"/>
              <a:gd name="connsiteX3116" fmla="*/ 500646 w 506956"/>
              <a:gd name="connsiteY3116" fmla="*/ 324904 h 506956"/>
              <a:gd name="connsiteX3117" fmla="*/ 506957 w 506956"/>
              <a:gd name="connsiteY3117" fmla="*/ 334751 h 506956"/>
              <a:gd name="connsiteX3118" fmla="*/ 502795 w 506956"/>
              <a:gd name="connsiteY3118" fmla="*/ 334751 h 506956"/>
              <a:gd name="connsiteX3119" fmla="*/ 498579 w 506956"/>
              <a:gd name="connsiteY3119" fmla="*/ 328060 h 506956"/>
              <a:gd name="connsiteX3120" fmla="*/ 8378 w 506956"/>
              <a:gd name="connsiteY3120" fmla="*/ 356761 h 506956"/>
              <a:gd name="connsiteX3121" fmla="*/ 4162 w 506956"/>
              <a:gd name="connsiteY3121" fmla="*/ 363452 h 506956"/>
              <a:gd name="connsiteX3122" fmla="*/ 0 w 506956"/>
              <a:gd name="connsiteY3122" fmla="*/ 363452 h 506956"/>
              <a:gd name="connsiteX3123" fmla="*/ 6310 w 506956"/>
              <a:gd name="connsiteY3123" fmla="*/ 353605 h 506956"/>
              <a:gd name="connsiteX3124" fmla="*/ 408 w 506956"/>
              <a:gd name="connsiteY3124" fmla="*/ 344412 h 506956"/>
              <a:gd name="connsiteX3125" fmla="*/ 4570 w 506956"/>
              <a:gd name="connsiteY3125" fmla="*/ 344412 h 506956"/>
              <a:gd name="connsiteX3126" fmla="*/ 8378 w 506956"/>
              <a:gd name="connsiteY3126" fmla="*/ 350396 h 506956"/>
              <a:gd name="connsiteX3127" fmla="*/ 12186 w 506956"/>
              <a:gd name="connsiteY3127" fmla="*/ 344412 h 506956"/>
              <a:gd name="connsiteX3128" fmla="*/ 16347 w 506956"/>
              <a:gd name="connsiteY3128" fmla="*/ 344412 h 506956"/>
              <a:gd name="connsiteX3129" fmla="*/ 10445 w 506956"/>
              <a:gd name="connsiteY3129" fmla="*/ 353605 h 506956"/>
              <a:gd name="connsiteX3130" fmla="*/ 16755 w 506956"/>
              <a:gd name="connsiteY3130" fmla="*/ 363452 h 506956"/>
              <a:gd name="connsiteX3131" fmla="*/ 12594 w 506956"/>
              <a:gd name="connsiteY3131" fmla="*/ 363452 h 506956"/>
              <a:gd name="connsiteX3132" fmla="*/ 8378 w 506956"/>
              <a:gd name="connsiteY3132" fmla="*/ 356761 h 506956"/>
              <a:gd name="connsiteX3133" fmla="*/ 34178 w 506956"/>
              <a:gd name="connsiteY3133" fmla="*/ 356761 h 506956"/>
              <a:gd name="connsiteX3134" fmla="*/ 29962 w 506956"/>
              <a:gd name="connsiteY3134" fmla="*/ 363452 h 506956"/>
              <a:gd name="connsiteX3135" fmla="*/ 25800 w 506956"/>
              <a:gd name="connsiteY3135" fmla="*/ 363452 h 506956"/>
              <a:gd name="connsiteX3136" fmla="*/ 32110 w 506956"/>
              <a:gd name="connsiteY3136" fmla="*/ 353605 h 506956"/>
              <a:gd name="connsiteX3137" fmla="*/ 26208 w 506956"/>
              <a:gd name="connsiteY3137" fmla="*/ 344412 h 506956"/>
              <a:gd name="connsiteX3138" fmla="*/ 30370 w 506956"/>
              <a:gd name="connsiteY3138" fmla="*/ 344412 h 506956"/>
              <a:gd name="connsiteX3139" fmla="*/ 34178 w 506956"/>
              <a:gd name="connsiteY3139" fmla="*/ 350396 h 506956"/>
              <a:gd name="connsiteX3140" fmla="*/ 37986 w 506956"/>
              <a:gd name="connsiteY3140" fmla="*/ 344412 h 506956"/>
              <a:gd name="connsiteX3141" fmla="*/ 42147 w 506956"/>
              <a:gd name="connsiteY3141" fmla="*/ 344412 h 506956"/>
              <a:gd name="connsiteX3142" fmla="*/ 36245 w 506956"/>
              <a:gd name="connsiteY3142" fmla="*/ 353605 h 506956"/>
              <a:gd name="connsiteX3143" fmla="*/ 42555 w 506956"/>
              <a:gd name="connsiteY3143" fmla="*/ 363452 h 506956"/>
              <a:gd name="connsiteX3144" fmla="*/ 38394 w 506956"/>
              <a:gd name="connsiteY3144" fmla="*/ 363452 h 506956"/>
              <a:gd name="connsiteX3145" fmla="*/ 34178 w 506956"/>
              <a:gd name="connsiteY3145" fmla="*/ 356761 h 506956"/>
              <a:gd name="connsiteX3146" fmla="*/ 59978 w 506956"/>
              <a:gd name="connsiteY3146" fmla="*/ 356761 h 506956"/>
              <a:gd name="connsiteX3147" fmla="*/ 55762 w 506956"/>
              <a:gd name="connsiteY3147" fmla="*/ 363452 h 506956"/>
              <a:gd name="connsiteX3148" fmla="*/ 51600 w 506956"/>
              <a:gd name="connsiteY3148" fmla="*/ 363452 h 506956"/>
              <a:gd name="connsiteX3149" fmla="*/ 57911 w 506956"/>
              <a:gd name="connsiteY3149" fmla="*/ 353605 h 506956"/>
              <a:gd name="connsiteX3150" fmla="*/ 52008 w 506956"/>
              <a:gd name="connsiteY3150" fmla="*/ 344412 h 506956"/>
              <a:gd name="connsiteX3151" fmla="*/ 56170 w 506956"/>
              <a:gd name="connsiteY3151" fmla="*/ 344412 h 506956"/>
              <a:gd name="connsiteX3152" fmla="*/ 59978 w 506956"/>
              <a:gd name="connsiteY3152" fmla="*/ 350396 h 506956"/>
              <a:gd name="connsiteX3153" fmla="*/ 63786 w 506956"/>
              <a:gd name="connsiteY3153" fmla="*/ 344412 h 506956"/>
              <a:gd name="connsiteX3154" fmla="*/ 67948 w 506956"/>
              <a:gd name="connsiteY3154" fmla="*/ 344412 h 506956"/>
              <a:gd name="connsiteX3155" fmla="*/ 62045 w 506956"/>
              <a:gd name="connsiteY3155" fmla="*/ 353605 h 506956"/>
              <a:gd name="connsiteX3156" fmla="*/ 68356 w 506956"/>
              <a:gd name="connsiteY3156" fmla="*/ 363452 h 506956"/>
              <a:gd name="connsiteX3157" fmla="*/ 64194 w 506956"/>
              <a:gd name="connsiteY3157" fmla="*/ 363452 h 506956"/>
              <a:gd name="connsiteX3158" fmla="*/ 59978 w 506956"/>
              <a:gd name="connsiteY3158" fmla="*/ 356761 h 506956"/>
              <a:gd name="connsiteX3159" fmla="*/ 85778 w 506956"/>
              <a:gd name="connsiteY3159" fmla="*/ 356761 h 506956"/>
              <a:gd name="connsiteX3160" fmla="*/ 81562 w 506956"/>
              <a:gd name="connsiteY3160" fmla="*/ 363452 h 506956"/>
              <a:gd name="connsiteX3161" fmla="*/ 77400 w 506956"/>
              <a:gd name="connsiteY3161" fmla="*/ 363452 h 506956"/>
              <a:gd name="connsiteX3162" fmla="*/ 83711 w 506956"/>
              <a:gd name="connsiteY3162" fmla="*/ 353605 h 506956"/>
              <a:gd name="connsiteX3163" fmla="*/ 77808 w 506956"/>
              <a:gd name="connsiteY3163" fmla="*/ 344412 h 506956"/>
              <a:gd name="connsiteX3164" fmla="*/ 81970 w 506956"/>
              <a:gd name="connsiteY3164" fmla="*/ 344412 h 506956"/>
              <a:gd name="connsiteX3165" fmla="*/ 85778 w 506956"/>
              <a:gd name="connsiteY3165" fmla="*/ 350396 h 506956"/>
              <a:gd name="connsiteX3166" fmla="*/ 89586 w 506956"/>
              <a:gd name="connsiteY3166" fmla="*/ 344412 h 506956"/>
              <a:gd name="connsiteX3167" fmla="*/ 93748 w 506956"/>
              <a:gd name="connsiteY3167" fmla="*/ 344412 h 506956"/>
              <a:gd name="connsiteX3168" fmla="*/ 87845 w 506956"/>
              <a:gd name="connsiteY3168" fmla="*/ 353605 h 506956"/>
              <a:gd name="connsiteX3169" fmla="*/ 94156 w 506956"/>
              <a:gd name="connsiteY3169" fmla="*/ 363452 h 506956"/>
              <a:gd name="connsiteX3170" fmla="*/ 89994 w 506956"/>
              <a:gd name="connsiteY3170" fmla="*/ 363452 h 506956"/>
              <a:gd name="connsiteX3171" fmla="*/ 85778 w 506956"/>
              <a:gd name="connsiteY3171" fmla="*/ 356761 h 506956"/>
              <a:gd name="connsiteX3172" fmla="*/ 111578 w 506956"/>
              <a:gd name="connsiteY3172" fmla="*/ 356761 h 506956"/>
              <a:gd name="connsiteX3173" fmla="*/ 107362 w 506956"/>
              <a:gd name="connsiteY3173" fmla="*/ 363452 h 506956"/>
              <a:gd name="connsiteX3174" fmla="*/ 103200 w 506956"/>
              <a:gd name="connsiteY3174" fmla="*/ 363452 h 506956"/>
              <a:gd name="connsiteX3175" fmla="*/ 109511 w 506956"/>
              <a:gd name="connsiteY3175" fmla="*/ 353605 h 506956"/>
              <a:gd name="connsiteX3176" fmla="*/ 103608 w 506956"/>
              <a:gd name="connsiteY3176" fmla="*/ 344412 h 506956"/>
              <a:gd name="connsiteX3177" fmla="*/ 107770 w 506956"/>
              <a:gd name="connsiteY3177" fmla="*/ 344412 h 506956"/>
              <a:gd name="connsiteX3178" fmla="*/ 111578 w 506956"/>
              <a:gd name="connsiteY3178" fmla="*/ 350396 h 506956"/>
              <a:gd name="connsiteX3179" fmla="*/ 115386 w 506956"/>
              <a:gd name="connsiteY3179" fmla="*/ 344412 h 506956"/>
              <a:gd name="connsiteX3180" fmla="*/ 119548 w 506956"/>
              <a:gd name="connsiteY3180" fmla="*/ 344412 h 506956"/>
              <a:gd name="connsiteX3181" fmla="*/ 113645 w 506956"/>
              <a:gd name="connsiteY3181" fmla="*/ 353605 h 506956"/>
              <a:gd name="connsiteX3182" fmla="*/ 119956 w 506956"/>
              <a:gd name="connsiteY3182" fmla="*/ 363452 h 506956"/>
              <a:gd name="connsiteX3183" fmla="*/ 115794 w 506956"/>
              <a:gd name="connsiteY3183" fmla="*/ 363452 h 506956"/>
              <a:gd name="connsiteX3184" fmla="*/ 111578 w 506956"/>
              <a:gd name="connsiteY3184" fmla="*/ 356761 h 506956"/>
              <a:gd name="connsiteX3185" fmla="*/ 137378 w 506956"/>
              <a:gd name="connsiteY3185" fmla="*/ 356761 h 506956"/>
              <a:gd name="connsiteX3186" fmla="*/ 133162 w 506956"/>
              <a:gd name="connsiteY3186" fmla="*/ 363452 h 506956"/>
              <a:gd name="connsiteX3187" fmla="*/ 129000 w 506956"/>
              <a:gd name="connsiteY3187" fmla="*/ 363452 h 506956"/>
              <a:gd name="connsiteX3188" fmla="*/ 135311 w 506956"/>
              <a:gd name="connsiteY3188" fmla="*/ 353605 h 506956"/>
              <a:gd name="connsiteX3189" fmla="*/ 129408 w 506956"/>
              <a:gd name="connsiteY3189" fmla="*/ 344412 h 506956"/>
              <a:gd name="connsiteX3190" fmla="*/ 133570 w 506956"/>
              <a:gd name="connsiteY3190" fmla="*/ 344412 h 506956"/>
              <a:gd name="connsiteX3191" fmla="*/ 137378 w 506956"/>
              <a:gd name="connsiteY3191" fmla="*/ 350396 h 506956"/>
              <a:gd name="connsiteX3192" fmla="*/ 141186 w 506956"/>
              <a:gd name="connsiteY3192" fmla="*/ 344412 h 506956"/>
              <a:gd name="connsiteX3193" fmla="*/ 145348 w 506956"/>
              <a:gd name="connsiteY3193" fmla="*/ 344412 h 506956"/>
              <a:gd name="connsiteX3194" fmla="*/ 139445 w 506956"/>
              <a:gd name="connsiteY3194" fmla="*/ 353605 h 506956"/>
              <a:gd name="connsiteX3195" fmla="*/ 145756 w 506956"/>
              <a:gd name="connsiteY3195" fmla="*/ 363452 h 506956"/>
              <a:gd name="connsiteX3196" fmla="*/ 141594 w 506956"/>
              <a:gd name="connsiteY3196" fmla="*/ 363452 h 506956"/>
              <a:gd name="connsiteX3197" fmla="*/ 137378 w 506956"/>
              <a:gd name="connsiteY3197" fmla="*/ 356761 h 506956"/>
              <a:gd name="connsiteX3198" fmla="*/ 163178 w 506956"/>
              <a:gd name="connsiteY3198" fmla="*/ 356761 h 506956"/>
              <a:gd name="connsiteX3199" fmla="*/ 158962 w 506956"/>
              <a:gd name="connsiteY3199" fmla="*/ 363452 h 506956"/>
              <a:gd name="connsiteX3200" fmla="*/ 154800 w 506956"/>
              <a:gd name="connsiteY3200" fmla="*/ 363452 h 506956"/>
              <a:gd name="connsiteX3201" fmla="*/ 161111 w 506956"/>
              <a:gd name="connsiteY3201" fmla="*/ 353605 h 506956"/>
              <a:gd name="connsiteX3202" fmla="*/ 155208 w 506956"/>
              <a:gd name="connsiteY3202" fmla="*/ 344412 h 506956"/>
              <a:gd name="connsiteX3203" fmla="*/ 159370 w 506956"/>
              <a:gd name="connsiteY3203" fmla="*/ 344412 h 506956"/>
              <a:gd name="connsiteX3204" fmla="*/ 163178 w 506956"/>
              <a:gd name="connsiteY3204" fmla="*/ 350396 h 506956"/>
              <a:gd name="connsiteX3205" fmla="*/ 166986 w 506956"/>
              <a:gd name="connsiteY3205" fmla="*/ 344412 h 506956"/>
              <a:gd name="connsiteX3206" fmla="*/ 171148 w 506956"/>
              <a:gd name="connsiteY3206" fmla="*/ 344412 h 506956"/>
              <a:gd name="connsiteX3207" fmla="*/ 165245 w 506956"/>
              <a:gd name="connsiteY3207" fmla="*/ 353605 h 506956"/>
              <a:gd name="connsiteX3208" fmla="*/ 171556 w 506956"/>
              <a:gd name="connsiteY3208" fmla="*/ 363452 h 506956"/>
              <a:gd name="connsiteX3209" fmla="*/ 167394 w 506956"/>
              <a:gd name="connsiteY3209" fmla="*/ 363452 h 506956"/>
              <a:gd name="connsiteX3210" fmla="*/ 163178 w 506956"/>
              <a:gd name="connsiteY3210" fmla="*/ 356761 h 506956"/>
              <a:gd name="connsiteX3211" fmla="*/ 188978 w 506956"/>
              <a:gd name="connsiteY3211" fmla="*/ 356761 h 506956"/>
              <a:gd name="connsiteX3212" fmla="*/ 184762 w 506956"/>
              <a:gd name="connsiteY3212" fmla="*/ 363452 h 506956"/>
              <a:gd name="connsiteX3213" fmla="*/ 180601 w 506956"/>
              <a:gd name="connsiteY3213" fmla="*/ 363452 h 506956"/>
              <a:gd name="connsiteX3214" fmla="*/ 186911 w 506956"/>
              <a:gd name="connsiteY3214" fmla="*/ 353605 h 506956"/>
              <a:gd name="connsiteX3215" fmla="*/ 181009 w 506956"/>
              <a:gd name="connsiteY3215" fmla="*/ 344412 h 506956"/>
              <a:gd name="connsiteX3216" fmla="*/ 185170 w 506956"/>
              <a:gd name="connsiteY3216" fmla="*/ 344412 h 506956"/>
              <a:gd name="connsiteX3217" fmla="*/ 188978 w 506956"/>
              <a:gd name="connsiteY3217" fmla="*/ 350396 h 506956"/>
              <a:gd name="connsiteX3218" fmla="*/ 192786 w 506956"/>
              <a:gd name="connsiteY3218" fmla="*/ 344412 h 506956"/>
              <a:gd name="connsiteX3219" fmla="*/ 196948 w 506956"/>
              <a:gd name="connsiteY3219" fmla="*/ 344412 h 506956"/>
              <a:gd name="connsiteX3220" fmla="*/ 191045 w 506956"/>
              <a:gd name="connsiteY3220" fmla="*/ 353605 h 506956"/>
              <a:gd name="connsiteX3221" fmla="*/ 197356 w 506956"/>
              <a:gd name="connsiteY3221" fmla="*/ 363452 h 506956"/>
              <a:gd name="connsiteX3222" fmla="*/ 193194 w 506956"/>
              <a:gd name="connsiteY3222" fmla="*/ 363452 h 506956"/>
              <a:gd name="connsiteX3223" fmla="*/ 188978 w 506956"/>
              <a:gd name="connsiteY3223" fmla="*/ 356761 h 506956"/>
              <a:gd name="connsiteX3224" fmla="*/ 214778 w 506956"/>
              <a:gd name="connsiteY3224" fmla="*/ 356761 h 506956"/>
              <a:gd name="connsiteX3225" fmla="*/ 210562 w 506956"/>
              <a:gd name="connsiteY3225" fmla="*/ 363452 h 506956"/>
              <a:gd name="connsiteX3226" fmla="*/ 206401 w 506956"/>
              <a:gd name="connsiteY3226" fmla="*/ 363452 h 506956"/>
              <a:gd name="connsiteX3227" fmla="*/ 212711 w 506956"/>
              <a:gd name="connsiteY3227" fmla="*/ 353605 h 506956"/>
              <a:gd name="connsiteX3228" fmla="*/ 206809 w 506956"/>
              <a:gd name="connsiteY3228" fmla="*/ 344412 h 506956"/>
              <a:gd name="connsiteX3229" fmla="*/ 210970 w 506956"/>
              <a:gd name="connsiteY3229" fmla="*/ 344412 h 506956"/>
              <a:gd name="connsiteX3230" fmla="*/ 214778 w 506956"/>
              <a:gd name="connsiteY3230" fmla="*/ 350396 h 506956"/>
              <a:gd name="connsiteX3231" fmla="*/ 218586 w 506956"/>
              <a:gd name="connsiteY3231" fmla="*/ 344412 h 506956"/>
              <a:gd name="connsiteX3232" fmla="*/ 222748 w 506956"/>
              <a:gd name="connsiteY3232" fmla="*/ 344412 h 506956"/>
              <a:gd name="connsiteX3233" fmla="*/ 216846 w 506956"/>
              <a:gd name="connsiteY3233" fmla="*/ 353605 h 506956"/>
              <a:gd name="connsiteX3234" fmla="*/ 223156 w 506956"/>
              <a:gd name="connsiteY3234" fmla="*/ 363452 h 506956"/>
              <a:gd name="connsiteX3235" fmla="*/ 218994 w 506956"/>
              <a:gd name="connsiteY3235" fmla="*/ 363452 h 506956"/>
              <a:gd name="connsiteX3236" fmla="*/ 214778 w 506956"/>
              <a:gd name="connsiteY3236" fmla="*/ 356761 h 506956"/>
              <a:gd name="connsiteX3237" fmla="*/ 240578 w 506956"/>
              <a:gd name="connsiteY3237" fmla="*/ 356761 h 506956"/>
              <a:gd name="connsiteX3238" fmla="*/ 236362 w 506956"/>
              <a:gd name="connsiteY3238" fmla="*/ 363452 h 506956"/>
              <a:gd name="connsiteX3239" fmla="*/ 232201 w 506956"/>
              <a:gd name="connsiteY3239" fmla="*/ 363452 h 506956"/>
              <a:gd name="connsiteX3240" fmla="*/ 238511 w 506956"/>
              <a:gd name="connsiteY3240" fmla="*/ 353605 h 506956"/>
              <a:gd name="connsiteX3241" fmla="*/ 232609 w 506956"/>
              <a:gd name="connsiteY3241" fmla="*/ 344412 h 506956"/>
              <a:gd name="connsiteX3242" fmla="*/ 236770 w 506956"/>
              <a:gd name="connsiteY3242" fmla="*/ 344412 h 506956"/>
              <a:gd name="connsiteX3243" fmla="*/ 240578 w 506956"/>
              <a:gd name="connsiteY3243" fmla="*/ 350396 h 506956"/>
              <a:gd name="connsiteX3244" fmla="*/ 244386 w 506956"/>
              <a:gd name="connsiteY3244" fmla="*/ 344412 h 506956"/>
              <a:gd name="connsiteX3245" fmla="*/ 248548 w 506956"/>
              <a:gd name="connsiteY3245" fmla="*/ 344412 h 506956"/>
              <a:gd name="connsiteX3246" fmla="*/ 242646 w 506956"/>
              <a:gd name="connsiteY3246" fmla="*/ 353605 h 506956"/>
              <a:gd name="connsiteX3247" fmla="*/ 248956 w 506956"/>
              <a:gd name="connsiteY3247" fmla="*/ 363452 h 506956"/>
              <a:gd name="connsiteX3248" fmla="*/ 244794 w 506956"/>
              <a:gd name="connsiteY3248" fmla="*/ 363452 h 506956"/>
              <a:gd name="connsiteX3249" fmla="*/ 240578 w 506956"/>
              <a:gd name="connsiteY3249" fmla="*/ 356761 h 506956"/>
              <a:gd name="connsiteX3250" fmla="*/ 266378 w 506956"/>
              <a:gd name="connsiteY3250" fmla="*/ 356761 h 506956"/>
              <a:gd name="connsiteX3251" fmla="*/ 262162 w 506956"/>
              <a:gd name="connsiteY3251" fmla="*/ 363452 h 506956"/>
              <a:gd name="connsiteX3252" fmla="*/ 258001 w 506956"/>
              <a:gd name="connsiteY3252" fmla="*/ 363452 h 506956"/>
              <a:gd name="connsiteX3253" fmla="*/ 264311 w 506956"/>
              <a:gd name="connsiteY3253" fmla="*/ 353605 h 506956"/>
              <a:gd name="connsiteX3254" fmla="*/ 258409 w 506956"/>
              <a:gd name="connsiteY3254" fmla="*/ 344412 h 506956"/>
              <a:gd name="connsiteX3255" fmla="*/ 262570 w 506956"/>
              <a:gd name="connsiteY3255" fmla="*/ 344412 h 506956"/>
              <a:gd name="connsiteX3256" fmla="*/ 266378 w 506956"/>
              <a:gd name="connsiteY3256" fmla="*/ 350396 h 506956"/>
              <a:gd name="connsiteX3257" fmla="*/ 270187 w 506956"/>
              <a:gd name="connsiteY3257" fmla="*/ 344412 h 506956"/>
              <a:gd name="connsiteX3258" fmla="*/ 274348 w 506956"/>
              <a:gd name="connsiteY3258" fmla="*/ 344412 h 506956"/>
              <a:gd name="connsiteX3259" fmla="*/ 268446 w 506956"/>
              <a:gd name="connsiteY3259" fmla="*/ 353605 h 506956"/>
              <a:gd name="connsiteX3260" fmla="*/ 274756 w 506956"/>
              <a:gd name="connsiteY3260" fmla="*/ 363452 h 506956"/>
              <a:gd name="connsiteX3261" fmla="*/ 270595 w 506956"/>
              <a:gd name="connsiteY3261" fmla="*/ 363452 h 506956"/>
              <a:gd name="connsiteX3262" fmla="*/ 266378 w 506956"/>
              <a:gd name="connsiteY3262" fmla="*/ 356761 h 506956"/>
              <a:gd name="connsiteX3263" fmla="*/ 292179 w 506956"/>
              <a:gd name="connsiteY3263" fmla="*/ 356761 h 506956"/>
              <a:gd name="connsiteX3264" fmla="*/ 287962 w 506956"/>
              <a:gd name="connsiteY3264" fmla="*/ 363452 h 506956"/>
              <a:gd name="connsiteX3265" fmla="*/ 283801 w 506956"/>
              <a:gd name="connsiteY3265" fmla="*/ 363452 h 506956"/>
              <a:gd name="connsiteX3266" fmla="*/ 290111 w 506956"/>
              <a:gd name="connsiteY3266" fmla="*/ 353605 h 506956"/>
              <a:gd name="connsiteX3267" fmla="*/ 284209 w 506956"/>
              <a:gd name="connsiteY3267" fmla="*/ 344412 h 506956"/>
              <a:gd name="connsiteX3268" fmla="*/ 288370 w 506956"/>
              <a:gd name="connsiteY3268" fmla="*/ 344412 h 506956"/>
              <a:gd name="connsiteX3269" fmla="*/ 292179 w 506956"/>
              <a:gd name="connsiteY3269" fmla="*/ 350396 h 506956"/>
              <a:gd name="connsiteX3270" fmla="*/ 295987 w 506956"/>
              <a:gd name="connsiteY3270" fmla="*/ 344412 h 506956"/>
              <a:gd name="connsiteX3271" fmla="*/ 300148 w 506956"/>
              <a:gd name="connsiteY3271" fmla="*/ 344412 h 506956"/>
              <a:gd name="connsiteX3272" fmla="*/ 294246 w 506956"/>
              <a:gd name="connsiteY3272" fmla="*/ 353605 h 506956"/>
              <a:gd name="connsiteX3273" fmla="*/ 300556 w 506956"/>
              <a:gd name="connsiteY3273" fmla="*/ 363452 h 506956"/>
              <a:gd name="connsiteX3274" fmla="*/ 296395 w 506956"/>
              <a:gd name="connsiteY3274" fmla="*/ 363452 h 506956"/>
              <a:gd name="connsiteX3275" fmla="*/ 292179 w 506956"/>
              <a:gd name="connsiteY3275" fmla="*/ 356761 h 506956"/>
              <a:gd name="connsiteX3276" fmla="*/ 317979 w 506956"/>
              <a:gd name="connsiteY3276" fmla="*/ 356761 h 506956"/>
              <a:gd name="connsiteX3277" fmla="*/ 313762 w 506956"/>
              <a:gd name="connsiteY3277" fmla="*/ 363452 h 506956"/>
              <a:gd name="connsiteX3278" fmla="*/ 309601 w 506956"/>
              <a:gd name="connsiteY3278" fmla="*/ 363452 h 506956"/>
              <a:gd name="connsiteX3279" fmla="*/ 315911 w 506956"/>
              <a:gd name="connsiteY3279" fmla="*/ 353605 h 506956"/>
              <a:gd name="connsiteX3280" fmla="*/ 310009 w 506956"/>
              <a:gd name="connsiteY3280" fmla="*/ 344412 h 506956"/>
              <a:gd name="connsiteX3281" fmla="*/ 314170 w 506956"/>
              <a:gd name="connsiteY3281" fmla="*/ 344412 h 506956"/>
              <a:gd name="connsiteX3282" fmla="*/ 317979 w 506956"/>
              <a:gd name="connsiteY3282" fmla="*/ 350396 h 506956"/>
              <a:gd name="connsiteX3283" fmla="*/ 321787 w 506956"/>
              <a:gd name="connsiteY3283" fmla="*/ 344412 h 506956"/>
              <a:gd name="connsiteX3284" fmla="*/ 325948 w 506956"/>
              <a:gd name="connsiteY3284" fmla="*/ 344412 h 506956"/>
              <a:gd name="connsiteX3285" fmla="*/ 320046 w 506956"/>
              <a:gd name="connsiteY3285" fmla="*/ 353605 h 506956"/>
              <a:gd name="connsiteX3286" fmla="*/ 326356 w 506956"/>
              <a:gd name="connsiteY3286" fmla="*/ 363452 h 506956"/>
              <a:gd name="connsiteX3287" fmla="*/ 322195 w 506956"/>
              <a:gd name="connsiteY3287" fmla="*/ 363452 h 506956"/>
              <a:gd name="connsiteX3288" fmla="*/ 317979 w 506956"/>
              <a:gd name="connsiteY3288" fmla="*/ 356761 h 506956"/>
              <a:gd name="connsiteX3289" fmla="*/ 343779 w 506956"/>
              <a:gd name="connsiteY3289" fmla="*/ 356761 h 506956"/>
              <a:gd name="connsiteX3290" fmla="*/ 339563 w 506956"/>
              <a:gd name="connsiteY3290" fmla="*/ 363452 h 506956"/>
              <a:gd name="connsiteX3291" fmla="*/ 335401 w 506956"/>
              <a:gd name="connsiteY3291" fmla="*/ 363452 h 506956"/>
              <a:gd name="connsiteX3292" fmla="*/ 341711 w 506956"/>
              <a:gd name="connsiteY3292" fmla="*/ 353605 h 506956"/>
              <a:gd name="connsiteX3293" fmla="*/ 335809 w 506956"/>
              <a:gd name="connsiteY3293" fmla="*/ 344412 h 506956"/>
              <a:gd name="connsiteX3294" fmla="*/ 339971 w 506956"/>
              <a:gd name="connsiteY3294" fmla="*/ 344412 h 506956"/>
              <a:gd name="connsiteX3295" fmla="*/ 343779 w 506956"/>
              <a:gd name="connsiteY3295" fmla="*/ 350396 h 506956"/>
              <a:gd name="connsiteX3296" fmla="*/ 347587 w 506956"/>
              <a:gd name="connsiteY3296" fmla="*/ 344412 h 506956"/>
              <a:gd name="connsiteX3297" fmla="*/ 351748 w 506956"/>
              <a:gd name="connsiteY3297" fmla="*/ 344412 h 506956"/>
              <a:gd name="connsiteX3298" fmla="*/ 345846 w 506956"/>
              <a:gd name="connsiteY3298" fmla="*/ 353605 h 506956"/>
              <a:gd name="connsiteX3299" fmla="*/ 352156 w 506956"/>
              <a:gd name="connsiteY3299" fmla="*/ 363452 h 506956"/>
              <a:gd name="connsiteX3300" fmla="*/ 347995 w 506956"/>
              <a:gd name="connsiteY3300" fmla="*/ 363452 h 506956"/>
              <a:gd name="connsiteX3301" fmla="*/ 343779 w 506956"/>
              <a:gd name="connsiteY3301" fmla="*/ 356761 h 506956"/>
              <a:gd name="connsiteX3302" fmla="*/ 369579 w 506956"/>
              <a:gd name="connsiteY3302" fmla="*/ 356761 h 506956"/>
              <a:gd name="connsiteX3303" fmla="*/ 365363 w 506956"/>
              <a:gd name="connsiteY3303" fmla="*/ 363452 h 506956"/>
              <a:gd name="connsiteX3304" fmla="*/ 361201 w 506956"/>
              <a:gd name="connsiteY3304" fmla="*/ 363452 h 506956"/>
              <a:gd name="connsiteX3305" fmla="*/ 367511 w 506956"/>
              <a:gd name="connsiteY3305" fmla="*/ 353605 h 506956"/>
              <a:gd name="connsiteX3306" fmla="*/ 361609 w 506956"/>
              <a:gd name="connsiteY3306" fmla="*/ 344412 h 506956"/>
              <a:gd name="connsiteX3307" fmla="*/ 365771 w 506956"/>
              <a:gd name="connsiteY3307" fmla="*/ 344412 h 506956"/>
              <a:gd name="connsiteX3308" fmla="*/ 369579 w 506956"/>
              <a:gd name="connsiteY3308" fmla="*/ 350396 h 506956"/>
              <a:gd name="connsiteX3309" fmla="*/ 373387 w 506956"/>
              <a:gd name="connsiteY3309" fmla="*/ 344412 h 506956"/>
              <a:gd name="connsiteX3310" fmla="*/ 377548 w 506956"/>
              <a:gd name="connsiteY3310" fmla="*/ 344412 h 506956"/>
              <a:gd name="connsiteX3311" fmla="*/ 371646 w 506956"/>
              <a:gd name="connsiteY3311" fmla="*/ 353605 h 506956"/>
              <a:gd name="connsiteX3312" fmla="*/ 377956 w 506956"/>
              <a:gd name="connsiteY3312" fmla="*/ 363452 h 506956"/>
              <a:gd name="connsiteX3313" fmla="*/ 373795 w 506956"/>
              <a:gd name="connsiteY3313" fmla="*/ 363452 h 506956"/>
              <a:gd name="connsiteX3314" fmla="*/ 369579 w 506956"/>
              <a:gd name="connsiteY3314" fmla="*/ 356761 h 506956"/>
              <a:gd name="connsiteX3315" fmla="*/ 395379 w 506956"/>
              <a:gd name="connsiteY3315" fmla="*/ 356761 h 506956"/>
              <a:gd name="connsiteX3316" fmla="*/ 391163 w 506956"/>
              <a:gd name="connsiteY3316" fmla="*/ 363452 h 506956"/>
              <a:gd name="connsiteX3317" fmla="*/ 387001 w 506956"/>
              <a:gd name="connsiteY3317" fmla="*/ 363452 h 506956"/>
              <a:gd name="connsiteX3318" fmla="*/ 393312 w 506956"/>
              <a:gd name="connsiteY3318" fmla="*/ 353605 h 506956"/>
              <a:gd name="connsiteX3319" fmla="*/ 387409 w 506956"/>
              <a:gd name="connsiteY3319" fmla="*/ 344412 h 506956"/>
              <a:gd name="connsiteX3320" fmla="*/ 391571 w 506956"/>
              <a:gd name="connsiteY3320" fmla="*/ 344412 h 506956"/>
              <a:gd name="connsiteX3321" fmla="*/ 395379 w 506956"/>
              <a:gd name="connsiteY3321" fmla="*/ 350396 h 506956"/>
              <a:gd name="connsiteX3322" fmla="*/ 399187 w 506956"/>
              <a:gd name="connsiteY3322" fmla="*/ 344412 h 506956"/>
              <a:gd name="connsiteX3323" fmla="*/ 403348 w 506956"/>
              <a:gd name="connsiteY3323" fmla="*/ 344412 h 506956"/>
              <a:gd name="connsiteX3324" fmla="*/ 397446 w 506956"/>
              <a:gd name="connsiteY3324" fmla="*/ 353605 h 506956"/>
              <a:gd name="connsiteX3325" fmla="*/ 403756 w 506956"/>
              <a:gd name="connsiteY3325" fmla="*/ 363452 h 506956"/>
              <a:gd name="connsiteX3326" fmla="*/ 399595 w 506956"/>
              <a:gd name="connsiteY3326" fmla="*/ 363452 h 506956"/>
              <a:gd name="connsiteX3327" fmla="*/ 395379 w 506956"/>
              <a:gd name="connsiteY3327" fmla="*/ 356761 h 506956"/>
              <a:gd name="connsiteX3328" fmla="*/ 421179 w 506956"/>
              <a:gd name="connsiteY3328" fmla="*/ 356761 h 506956"/>
              <a:gd name="connsiteX3329" fmla="*/ 416963 w 506956"/>
              <a:gd name="connsiteY3329" fmla="*/ 363452 h 506956"/>
              <a:gd name="connsiteX3330" fmla="*/ 412801 w 506956"/>
              <a:gd name="connsiteY3330" fmla="*/ 363452 h 506956"/>
              <a:gd name="connsiteX3331" fmla="*/ 419112 w 506956"/>
              <a:gd name="connsiteY3331" fmla="*/ 353605 h 506956"/>
              <a:gd name="connsiteX3332" fmla="*/ 413209 w 506956"/>
              <a:gd name="connsiteY3332" fmla="*/ 344412 h 506956"/>
              <a:gd name="connsiteX3333" fmla="*/ 417371 w 506956"/>
              <a:gd name="connsiteY3333" fmla="*/ 344412 h 506956"/>
              <a:gd name="connsiteX3334" fmla="*/ 421179 w 506956"/>
              <a:gd name="connsiteY3334" fmla="*/ 350396 h 506956"/>
              <a:gd name="connsiteX3335" fmla="*/ 424987 w 506956"/>
              <a:gd name="connsiteY3335" fmla="*/ 344412 h 506956"/>
              <a:gd name="connsiteX3336" fmla="*/ 429149 w 506956"/>
              <a:gd name="connsiteY3336" fmla="*/ 344412 h 506956"/>
              <a:gd name="connsiteX3337" fmla="*/ 423246 w 506956"/>
              <a:gd name="connsiteY3337" fmla="*/ 353605 h 506956"/>
              <a:gd name="connsiteX3338" fmla="*/ 429557 w 506956"/>
              <a:gd name="connsiteY3338" fmla="*/ 363452 h 506956"/>
              <a:gd name="connsiteX3339" fmla="*/ 425395 w 506956"/>
              <a:gd name="connsiteY3339" fmla="*/ 363452 h 506956"/>
              <a:gd name="connsiteX3340" fmla="*/ 421179 w 506956"/>
              <a:gd name="connsiteY3340" fmla="*/ 356761 h 506956"/>
              <a:gd name="connsiteX3341" fmla="*/ 446979 w 506956"/>
              <a:gd name="connsiteY3341" fmla="*/ 356761 h 506956"/>
              <a:gd name="connsiteX3342" fmla="*/ 442763 w 506956"/>
              <a:gd name="connsiteY3342" fmla="*/ 363452 h 506956"/>
              <a:gd name="connsiteX3343" fmla="*/ 438601 w 506956"/>
              <a:gd name="connsiteY3343" fmla="*/ 363452 h 506956"/>
              <a:gd name="connsiteX3344" fmla="*/ 444912 w 506956"/>
              <a:gd name="connsiteY3344" fmla="*/ 353605 h 506956"/>
              <a:gd name="connsiteX3345" fmla="*/ 439009 w 506956"/>
              <a:gd name="connsiteY3345" fmla="*/ 344412 h 506956"/>
              <a:gd name="connsiteX3346" fmla="*/ 443171 w 506956"/>
              <a:gd name="connsiteY3346" fmla="*/ 344412 h 506956"/>
              <a:gd name="connsiteX3347" fmla="*/ 446979 w 506956"/>
              <a:gd name="connsiteY3347" fmla="*/ 350396 h 506956"/>
              <a:gd name="connsiteX3348" fmla="*/ 450787 w 506956"/>
              <a:gd name="connsiteY3348" fmla="*/ 344412 h 506956"/>
              <a:gd name="connsiteX3349" fmla="*/ 454949 w 506956"/>
              <a:gd name="connsiteY3349" fmla="*/ 344412 h 506956"/>
              <a:gd name="connsiteX3350" fmla="*/ 449046 w 506956"/>
              <a:gd name="connsiteY3350" fmla="*/ 353605 h 506956"/>
              <a:gd name="connsiteX3351" fmla="*/ 455357 w 506956"/>
              <a:gd name="connsiteY3351" fmla="*/ 363452 h 506956"/>
              <a:gd name="connsiteX3352" fmla="*/ 451195 w 506956"/>
              <a:gd name="connsiteY3352" fmla="*/ 363452 h 506956"/>
              <a:gd name="connsiteX3353" fmla="*/ 446979 w 506956"/>
              <a:gd name="connsiteY3353" fmla="*/ 356761 h 506956"/>
              <a:gd name="connsiteX3354" fmla="*/ 472779 w 506956"/>
              <a:gd name="connsiteY3354" fmla="*/ 356761 h 506956"/>
              <a:gd name="connsiteX3355" fmla="*/ 468563 w 506956"/>
              <a:gd name="connsiteY3355" fmla="*/ 363452 h 506956"/>
              <a:gd name="connsiteX3356" fmla="*/ 464401 w 506956"/>
              <a:gd name="connsiteY3356" fmla="*/ 363452 h 506956"/>
              <a:gd name="connsiteX3357" fmla="*/ 470712 w 506956"/>
              <a:gd name="connsiteY3357" fmla="*/ 353605 h 506956"/>
              <a:gd name="connsiteX3358" fmla="*/ 464809 w 506956"/>
              <a:gd name="connsiteY3358" fmla="*/ 344412 h 506956"/>
              <a:gd name="connsiteX3359" fmla="*/ 468971 w 506956"/>
              <a:gd name="connsiteY3359" fmla="*/ 344412 h 506956"/>
              <a:gd name="connsiteX3360" fmla="*/ 472779 w 506956"/>
              <a:gd name="connsiteY3360" fmla="*/ 350396 h 506956"/>
              <a:gd name="connsiteX3361" fmla="*/ 476587 w 506956"/>
              <a:gd name="connsiteY3361" fmla="*/ 344412 h 506956"/>
              <a:gd name="connsiteX3362" fmla="*/ 480749 w 506956"/>
              <a:gd name="connsiteY3362" fmla="*/ 344412 h 506956"/>
              <a:gd name="connsiteX3363" fmla="*/ 474846 w 506956"/>
              <a:gd name="connsiteY3363" fmla="*/ 353605 h 506956"/>
              <a:gd name="connsiteX3364" fmla="*/ 481157 w 506956"/>
              <a:gd name="connsiteY3364" fmla="*/ 363452 h 506956"/>
              <a:gd name="connsiteX3365" fmla="*/ 476995 w 506956"/>
              <a:gd name="connsiteY3365" fmla="*/ 363452 h 506956"/>
              <a:gd name="connsiteX3366" fmla="*/ 472779 w 506956"/>
              <a:gd name="connsiteY3366" fmla="*/ 356761 h 506956"/>
              <a:gd name="connsiteX3367" fmla="*/ 498579 w 506956"/>
              <a:gd name="connsiteY3367" fmla="*/ 356761 h 506956"/>
              <a:gd name="connsiteX3368" fmla="*/ 494363 w 506956"/>
              <a:gd name="connsiteY3368" fmla="*/ 363452 h 506956"/>
              <a:gd name="connsiteX3369" fmla="*/ 490201 w 506956"/>
              <a:gd name="connsiteY3369" fmla="*/ 363452 h 506956"/>
              <a:gd name="connsiteX3370" fmla="*/ 496512 w 506956"/>
              <a:gd name="connsiteY3370" fmla="*/ 353605 h 506956"/>
              <a:gd name="connsiteX3371" fmla="*/ 490609 w 506956"/>
              <a:gd name="connsiteY3371" fmla="*/ 344412 h 506956"/>
              <a:gd name="connsiteX3372" fmla="*/ 494771 w 506956"/>
              <a:gd name="connsiteY3372" fmla="*/ 344412 h 506956"/>
              <a:gd name="connsiteX3373" fmla="*/ 498579 w 506956"/>
              <a:gd name="connsiteY3373" fmla="*/ 350396 h 506956"/>
              <a:gd name="connsiteX3374" fmla="*/ 502387 w 506956"/>
              <a:gd name="connsiteY3374" fmla="*/ 344412 h 506956"/>
              <a:gd name="connsiteX3375" fmla="*/ 506549 w 506956"/>
              <a:gd name="connsiteY3375" fmla="*/ 344412 h 506956"/>
              <a:gd name="connsiteX3376" fmla="*/ 500646 w 506956"/>
              <a:gd name="connsiteY3376" fmla="*/ 353605 h 506956"/>
              <a:gd name="connsiteX3377" fmla="*/ 506957 w 506956"/>
              <a:gd name="connsiteY3377" fmla="*/ 363452 h 506956"/>
              <a:gd name="connsiteX3378" fmla="*/ 502795 w 506956"/>
              <a:gd name="connsiteY3378" fmla="*/ 363452 h 506956"/>
              <a:gd name="connsiteX3379" fmla="*/ 498579 w 506956"/>
              <a:gd name="connsiteY3379" fmla="*/ 356761 h 506956"/>
              <a:gd name="connsiteX3380" fmla="*/ 8378 w 506956"/>
              <a:gd name="connsiteY3380" fmla="*/ 385462 h 506956"/>
              <a:gd name="connsiteX3381" fmla="*/ 4162 w 506956"/>
              <a:gd name="connsiteY3381" fmla="*/ 392153 h 506956"/>
              <a:gd name="connsiteX3382" fmla="*/ 0 w 506956"/>
              <a:gd name="connsiteY3382" fmla="*/ 392153 h 506956"/>
              <a:gd name="connsiteX3383" fmla="*/ 6310 w 506956"/>
              <a:gd name="connsiteY3383" fmla="*/ 382306 h 506956"/>
              <a:gd name="connsiteX3384" fmla="*/ 408 w 506956"/>
              <a:gd name="connsiteY3384" fmla="*/ 373112 h 506956"/>
              <a:gd name="connsiteX3385" fmla="*/ 4570 w 506956"/>
              <a:gd name="connsiteY3385" fmla="*/ 373112 h 506956"/>
              <a:gd name="connsiteX3386" fmla="*/ 8378 w 506956"/>
              <a:gd name="connsiteY3386" fmla="*/ 379097 h 506956"/>
              <a:gd name="connsiteX3387" fmla="*/ 12186 w 506956"/>
              <a:gd name="connsiteY3387" fmla="*/ 373112 h 506956"/>
              <a:gd name="connsiteX3388" fmla="*/ 16347 w 506956"/>
              <a:gd name="connsiteY3388" fmla="*/ 373112 h 506956"/>
              <a:gd name="connsiteX3389" fmla="*/ 10445 w 506956"/>
              <a:gd name="connsiteY3389" fmla="*/ 382306 h 506956"/>
              <a:gd name="connsiteX3390" fmla="*/ 16755 w 506956"/>
              <a:gd name="connsiteY3390" fmla="*/ 392153 h 506956"/>
              <a:gd name="connsiteX3391" fmla="*/ 12594 w 506956"/>
              <a:gd name="connsiteY3391" fmla="*/ 392153 h 506956"/>
              <a:gd name="connsiteX3392" fmla="*/ 8378 w 506956"/>
              <a:gd name="connsiteY3392" fmla="*/ 385462 h 506956"/>
              <a:gd name="connsiteX3393" fmla="*/ 34178 w 506956"/>
              <a:gd name="connsiteY3393" fmla="*/ 385462 h 506956"/>
              <a:gd name="connsiteX3394" fmla="*/ 29962 w 506956"/>
              <a:gd name="connsiteY3394" fmla="*/ 392153 h 506956"/>
              <a:gd name="connsiteX3395" fmla="*/ 25800 w 506956"/>
              <a:gd name="connsiteY3395" fmla="*/ 392153 h 506956"/>
              <a:gd name="connsiteX3396" fmla="*/ 32110 w 506956"/>
              <a:gd name="connsiteY3396" fmla="*/ 382306 h 506956"/>
              <a:gd name="connsiteX3397" fmla="*/ 26208 w 506956"/>
              <a:gd name="connsiteY3397" fmla="*/ 373112 h 506956"/>
              <a:gd name="connsiteX3398" fmla="*/ 30370 w 506956"/>
              <a:gd name="connsiteY3398" fmla="*/ 373112 h 506956"/>
              <a:gd name="connsiteX3399" fmla="*/ 34178 w 506956"/>
              <a:gd name="connsiteY3399" fmla="*/ 379097 h 506956"/>
              <a:gd name="connsiteX3400" fmla="*/ 37986 w 506956"/>
              <a:gd name="connsiteY3400" fmla="*/ 373112 h 506956"/>
              <a:gd name="connsiteX3401" fmla="*/ 42147 w 506956"/>
              <a:gd name="connsiteY3401" fmla="*/ 373112 h 506956"/>
              <a:gd name="connsiteX3402" fmla="*/ 36245 w 506956"/>
              <a:gd name="connsiteY3402" fmla="*/ 382306 h 506956"/>
              <a:gd name="connsiteX3403" fmla="*/ 42555 w 506956"/>
              <a:gd name="connsiteY3403" fmla="*/ 392153 h 506956"/>
              <a:gd name="connsiteX3404" fmla="*/ 38394 w 506956"/>
              <a:gd name="connsiteY3404" fmla="*/ 392153 h 506956"/>
              <a:gd name="connsiteX3405" fmla="*/ 34178 w 506956"/>
              <a:gd name="connsiteY3405" fmla="*/ 385462 h 506956"/>
              <a:gd name="connsiteX3406" fmla="*/ 59978 w 506956"/>
              <a:gd name="connsiteY3406" fmla="*/ 385462 h 506956"/>
              <a:gd name="connsiteX3407" fmla="*/ 55762 w 506956"/>
              <a:gd name="connsiteY3407" fmla="*/ 392153 h 506956"/>
              <a:gd name="connsiteX3408" fmla="*/ 51600 w 506956"/>
              <a:gd name="connsiteY3408" fmla="*/ 392153 h 506956"/>
              <a:gd name="connsiteX3409" fmla="*/ 57911 w 506956"/>
              <a:gd name="connsiteY3409" fmla="*/ 382306 h 506956"/>
              <a:gd name="connsiteX3410" fmla="*/ 52008 w 506956"/>
              <a:gd name="connsiteY3410" fmla="*/ 373112 h 506956"/>
              <a:gd name="connsiteX3411" fmla="*/ 56170 w 506956"/>
              <a:gd name="connsiteY3411" fmla="*/ 373112 h 506956"/>
              <a:gd name="connsiteX3412" fmla="*/ 59978 w 506956"/>
              <a:gd name="connsiteY3412" fmla="*/ 379097 h 506956"/>
              <a:gd name="connsiteX3413" fmla="*/ 63786 w 506956"/>
              <a:gd name="connsiteY3413" fmla="*/ 373112 h 506956"/>
              <a:gd name="connsiteX3414" fmla="*/ 67948 w 506956"/>
              <a:gd name="connsiteY3414" fmla="*/ 373112 h 506956"/>
              <a:gd name="connsiteX3415" fmla="*/ 62045 w 506956"/>
              <a:gd name="connsiteY3415" fmla="*/ 382306 h 506956"/>
              <a:gd name="connsiteX3416" fmla="*/ 68356 w 506956"/>
              <a:gd name="connsiteY3416" fmla="*/ 392153 h 506956"/>
              <a:gd name="connsiteX3417" fmla="*/ 64194 w 506956"/>
              <a:gd name="connsiteY3417" fmla="*/ 392153 h 506956"/>
              <a:gd name="connsiteX3418" fmla="*/ 59978 w 506956"/>
              <a:gd name="connsiteY3418" fmla="*/ 385462 h 506956"/>
              <a:gd name="connsiteX3419" fmla="*/ 85778 w 506956"/>
              <a:gd name="connsiteY3419" fmla="*/ 385462 h 506956"/>
              <a:gd name="connsiteX3420" fmla="*/ 81562 w 506956"/>
              <a:gd name="connsiteY3420" fmla="*/ 392153 h 506956"/>
              <a:gd name="connsiteX3421" fmla="*/ 77400 w 506956"/>
              <a:gd name="connsiteY3421" fmla="*/ 392153 h 506956"/>
              <a:gd name="connsiteX3422" fmla="*/ 83711 w 506956"/>
              <a:gd name="connsiteY3422" fmla="*/ 382306 h 506956"/>
              <a:gd name="connsiteX3423" fmla="*/ 77808 w 506956"/>
              <a:gd name="connsiteY3423" fmla="*/ 373112 h 506956"/>
              <a:gd name="connsiteX3424" fmla="*/ 81970 w 506956"/>
              <a:gd name="connsiteY3424" fmla="*/ 373112 h 506956"/>
              <a:gd name="connsiteX3425" fmla="*/ 85778 w 506956"/>
              <a:gd name="connsiteY3425" fmla="*/ 379097 h 506956"/>
              <a:gd name="connsiteX3426" fmla="*/ 89586 w 506956"/>
              <a:gd name="connsiteY3426" fmla="*/ 373112 h 506956"/>
              <a:gd name="connsiteX3427" fmla="*/ 93748 w 506956"/>
              <a:gd name="connsiteY3427" fmla="*/ 373112 h 506956"/>
              <a:gd name="connsiteX3428" fmla="*/ 87845 w 506956"/>
              <a:gd name="connsiteY3428" fmla="*/ 382306 h 506956"/>
              <a:gd name="connsiteX3429" fmla="*/ 94156 w 506956"/>
              <a:gd name="connsiteY3429" fmla="*/ 392153 h 506956"/>
              <a:gd name="connsiteX3430" fmla="*/ 89994 w 506956"/>
              <a:gd name="connsiteY3430" fmla="*/ 392153 h 506956"/>
              <a:gd name="connsiteX3431" fmla="*/ 85778 w 506956"/>
              <a:gd name="connsiteY3431" fmla="*/ 385462 h 506956"/>
              <a:gd name="connsiteX3432" fmla="*/ 111578 w 506956"/>
              <a:gd name="connsiteY3432" fmla="*/ 385462 h 506956"/>
              <a:gd name="connsiteX3433" fmla="*/ 107362 w 506956"/>
              <a:gd name="connsiteY3433" fmla="*/ 392153 h 506956"/>
              <a:gd name="connsiteX3434" fmla="*/ 103200 w 506956"/>
              <a:gd name="connsiteY3434" fmla="*/ 392153 h 506956"/>
              <a:gd name="connsiteX3435" fmla="*/ 109511 w 506956"/>
              <a:gd name="connsiteY3435" fmla="*/ 382306 h 506956"/>
              <a:gd name="connsiteX3436" fmla="*/ 103608 w 506956"/>
              <a:gd name="connsiteY3436" fmla="*/ 373112 h 506956"/>
              <a:gd name="connsiteX3437" fmla="*/ 107770 w 506956"/>
              <a:gd name="connsiteY3437" fmla="*/ 373112 h 506956"/>
              <a:gd name="connsiteX3438" fmla="*/ 111578 w 506956"/>
              <a:gd name="connsiteY3438" fmla="*/ 379097 h 506956"/>
              <a:gd name="connsiteX3439" fmla="*/ 115386 w 506956"/>
              <a:gd name="connsiteY3439" fmla="*/ 373112 h 506956"/>
              <a:gd name="connsiteX3440" fmla="*/ 119548 w 506956"/>
              <a:gd name="connsiteY3440" fmla="*/ 373112 h 506956"/>
              <a:gd name="connsiteX3441" fmla="*/ 113645 w 506956"/>
              <a:gd name="connsiteY3441" fmla="*/ 382306 h 506956"/>
              <a:gd name="connsiteX3442" fmla="*/ 119956 w 506956"/>
              <a:gd name="connsiteY3442" fmla="*/ 392153 h 506956"/>
              <a:gd name="connsiteX3443" fmla="*/ 115794 w 506956"/>
              <a:gd name="connsiteY3443" fmla="*/ 392153 h 506956"/>
              <a:gd name="connsiteX3444" fmla="*/ 111578 w 506956"/>
              <a:gd name="connsiteY3444" fmla="*/ 385462 h 506956"/>
              <a:gd name="connsiteX3445" fmla="*/ 137378 w 506956"/>
              <a:gd name="connsiteY3445" fmla="*/ 385462 h 506956"/>
              <a:gd name="connsiteX3446" fmla="*/ 133162 w 506956"/>
              <a:gd name="connsiteY3446" fmla="*/ 392153 h 506956"/>
              <a:gd name="connsiteX3447" fmla="*/ 129000 w 506956"/>
              <a:gd name="connsiteY3447" fmla="*/ 392153 h 506956"/>
              <a:gd name="connsiteX3448" fmla="*/ 135311 w 506956"/>
              <a:gd name="connsiteY3448" fmla="*/ 382306 h 506956"/>
              <a:gd name="connsiteX3449" fmla="*/ 129408 w 506956"/>
              <a:gd name="connsiteY3449" fmla="*/ 373112 h 506956"/>
              <a:gd name="connsiteX3450" fmla="*/ 133570 w 506956"/>
              <a:gd name="connsiteY3450" fmla="*/ 373112 h 506956"/>
              <a:gd name="connsiteX3451" fmla="*/ 137378 w 506956"/>
              <a:gd name="connsiteY3451" fmla="*/ 379097 h 506956"/>
              <a:gd name="connsiteX3452" fmla="*/ 141186 w 506956"/>
              <a:gd name="connsiteY3452" fmla="*/ 373112 h 506956"/>
              <a:gd name="connsiteX3453" fmla="*/ 145348 w 506956"/>
              <a:gd name="connsiteY3453" fmla="*/ 373112 h 506956"/>
              <a:gd name="connsiteX3454" fmla="*/ 139445 w 506956"/>
              <a:gd name="connsiteY3454" fmla="*/ 382306 h 506956"/>
              <a:gd name="connsiteX3455" fmla="*/ 145756 w 506956"/>
              <a:gd name="connsiteY3455" fmla="*/ 392153 h 506956"/>
              <a:gd name="connsiteX3456" fmla="*/ 141594 w 506956"/>
              <a:gd name="connsiteY3456" fmla="*/ 392153 h 506956"/>
              <a:gd name="connsiteX3457" fmla="*/ 137378 w 506956"/>
              <a:gd name="connsiteY3457" fmla="*/ 385462 h 506956"/>
              <a:gd name="connsiteX3458" fmla="*/ 163178 w 506956"/>
              <a:gd name="connsiteY3458" fmla="*/ 385462 h 506956"/>
              <a:gd name="connsiteX3459" fmla="*/ 158962 w 506956"/>
              <a:gd name="connsiteY3459" fmla="*/ 392153 h 506956"/>
              <a:gd name="connsiteX3460" fmla="*/ 154800 w 506956"/>
              <a:gd name="connsiteY3460" fmla="*/ 392153 h 506956"/>
              <a:gd name="connsiteX3461" fmla="*/ 161111 w 506956"/>
              <a:gd name="connsiteY3461" fmla="*/ 382306 h 506956"/>
              <a:gd name="connsiteX3462" fmla="*/ 155208 w 506956"/>
              <a:gd name="connsiteY3462" fmla="*/ 373112 h 506956"/>
              <a:gd name="connsiteX3463" fmla="*/ 159370 w 506956"/>
              <a:gd name="connsiteY3463" fmla="*/ 373112 h 506956"/>
              <a:gd name="connsiteX3464" fmla="*/ 163178 w 506956"/>
              <a:gd name="connsiteY3464" fmla="*/ 379097 h 506956"/>
              <a:gd name="connsiteX3465" fmla="*/ 166986 w 506956"/>
              <a:gd name="connsiteY3465" fmla="*/ 373112 h 506956"/>
              <a:gd name="connsiteX3466" fmla="*/ 171148 w 506956"/>
              <a:gd name="connsiteY3466" fmla="*/ 373112 h 506956"/>
              <a:gd name="connsiteX3467" fmla="*/ 165245 w 506956"/>
              <a:gd name="connsiteY3467" fmla="*/ 382306 h 506956"/>
              <a:gd name="connsiteX3468" fmla="*/ 171556 w 506956"/>
              <a:gd name="connsiteY3468" fmla="*/ 392153 h 506956"/>
              <a:gd name="connsiteX3469" fmla="*/ 167394 w 506956"/>
              <a:gd name="connsiteY3469" fmla="*/ 392153 h 506956"/>
              <a:gd name="connsiteX3470" fmla="*/ 163178 w 506956"/>
              <a:gd name="connsiteY3470" fmla="*/ 385462 h 506956"/>
              <a:gd name="connsiteX3471" fmla="*/ 188978 w 506956"/>
              <a:gd name="connsiteY3471" fmla="*/ 385462 h 506956"/>
              <a:gd name="connsiteX3472" fmla="*/ 184762 w 506956"/>
              <a:gd name="connsiteY3472" fmla="*/ 392153 h 506956"/>
              <a:gd name="connsiteX3473" fmla="*/ 180601 w 506956"/>
              <a:gd name="connsiteY3473" fmla="*/ 392153 h 506956"/>
              <a:gd name="connsiteX3474" fmla="*/ 186911 w 506956"/>
              <a:gd name="connsiteY3474" fmla="*/ 382306 h 506956"/>
              <a:gd name="connsiteX3475" fmla="*/ 181009 w 506956"/>
              <a:gd name="connsiteY3475" fmla="*/ 373112 h 506956"/>
              <a:gd name="connsiteX3476" fmla="*/ 185170 w 506956"/>
              <a:gd name="connsiteY3476" fmla="*/ 373112 h 506956"/>
              <a:gd name="connsiteX3477" fmla="*/ 188978 w 506956"/>
              <a:gd name="connsiteY3477" fmla="*/ 379097 h 506956"/>
              <a:gd name="connsiteX3478" fmla="*/ 192786 w 506956"/>
              <a:gd name="connsiteY3478" fmla="*/ 373112 h 506956"/>
              <a:gd name="connsiteX3479" fmla="*/ 196948 w 506956"/>
              <a:gd name="connsiteY3479" fmla="*/ 373112 h 506956"/>
              <a:gd name="connsiteX3480" fmla="*/ 191045 w 506956"/>
              <a:gd name="connsiteY3480" fmla="*/ 382306 h 506956"/>
              <a:gd name="connsiteX3481" fmla="*/ 197356 w 506956"/>
              <a:gd name="connsiteY3481" fmla="*/ 392153 h 506956"/>
              <a:gd name="connsiteX3482" fmla="*/ 193194 w 506956"/>
              <a:gd name="connsiteY3482" fmla="*/ 392153 h 506956"/>
              <a:gd name="connsiteX3483" fmla="*/ 188978 w 506956"/>
              <a:gd name="connsiteY3483" fmla="*/ 385462 h 506956"/>
              <a:gd name="connsiteX3484" fmla="*/ 214778 w 506956"/>
              <a:gd name="connsiteY3484" fmla="*/ 385462 h 506956"/>
              <a:gd name="connsiteX3485" fmla="*/ 210562 w 506956"/>
              <a:gd name="connsiteY3485" fmla="*/ 392153 h 506956"/>
              <a:gd name="connsiteX3486" fmla="*/ 206401 w 506956"/>
              <a:gd name="connsiteY3486" fmla="*/ 392153 h 506956"/>
              <a:gd name="connsiteX3487" fmla="*/ 212711 w 506956"/>
              <a:gd name="connsiteY3487" fmla="*/ 382306 h 506956"/>
              <a:gd name="connsiteX3488" fmla="*/ 206809 w 506956"/>
              <a:gd name="connsiteY3488" fmla="*/ 373112 h 506956"/>
              <a:gd name="connsiteX3489" fmla="*/ 210970 w 506956"/>
              <a:gd name="connsiteY3489" fmla="*/ 373112 h 506956"/>
              <a:gd name="connsiteX3490" fmla="*/ 214778 w 506956"/>
              <a:gd name="connsiteY3490" fmla="*/ 379097 h 506956"/>
              <a:gd name="connsiteX3491" fmla="*/ 218586 w 506956"/>
              <a:gd name="connsiteY3491" fmla="*/ 373112 h 506956"/>
              <a:gd name="connsiteX3492" fmla="*/ 222748 w 506956"/>
              <a:gd name="connsiteY3492" fmla="*/ 373112 h 506956"/>
              <a:gd name="connsiteX3493" fmla="*/ 216846 w 506956"/>
              <a:gd name="connsiteY3493" fmla="*/ 382306 h 506956"/>
              <a:gd name="connsiteX3494" fmla="*/ 223156 w 506956"/>
              <a:gd name="connsiteY3494" fmla="*/ 392153 h 506956"/>
              <a:gd name="connsiteX3495" fmla="*/ 218994 w 506956"/>
              <a:gd name="connsiteY3495" fmla="*/ 392153 h 506956"/>
              <a:gd name="connsiteX3496" fmla="*/ 214778 w 506956"/>
              <a:gd name="connsiteY3496" fmla="*/ 385462 h 506956"/>
              <a:gd name="connsiteX3497" fmla="*/ 240578 w 506956"/>
              <a:gd name="connsiteY3497" fmla="*/ 385462 h 506956"/>
              <a:gd name="connsiteX3498" fmla="*/ 236362 w 506956"/>
              <a:gd name="connsiteY3498" fmla="*/ 392153 h 506956"/>
              <a:gd name="connsiteX3499" fmla="*/ 232201 w 506956"/>
              <a:gd name="connsiteY3499" fmla="*/ 392153 h 506956"/>
              <a:gd name="connsiteX3500" fmla="*/ 238511 w 506956"/>
              <a:gd name="connsiteY3500" fmla="*/ 382306 h 506956"/>
              <a:gd name="connsiteX3501" fmla="*/ 232609 w 506956"/>
              <a:gd name="connsiteY3501" fmla="*/ 373112 h 506956"/>
              <a:gd name="connsiteX3502" fmla="*/ 236770 w 506956"/>
              <a:gd name="connsiteY3502" fmla="*/ 373112 h 506956"/>
              <a:gd name="connsiteX3503" fmla="*/ 240578 w 506956"/>
              <a:gd name="connsiteY3503" fmla="*/ 379097 h 506956"/>
              <a:gd name="connsiteX3504" fmla="*/ 244386 w 506956"/>
              <a:gd name="connsiteY3504" fmla="*/ 373112 h 506956"/>
              <a:gd name="connsiteX3505" fmla="*/ 248548 w 506956"/>
              <a:gd name="connsiteY3505" fmla="*/ 373112 h 506956"/>
              <a:gd name="connsiteX3506" fmla="*/ 242646 w 506956"/>
              <a:gd name="connsiteY3506" fmla="*/ 382306 h 506956"/>
              <a:gd name="connsiteX3507" fmla="*/ 248956 w 506956"/>
              <a:gd name="connsiteY3507" fmla="*/ 392153 h 506956"/>
              <a:gd name="connsiteX3508" fmla="*/ 244794 w 506956"/>
              <a:gd name="connsiteY3508" fmla="*/ 392153 h 506956"/>
              <a:gd name="connsiteX3509" fmla="*/ 240578 w 506956"/>
              <a:gd name="connsiteY3509" fmla="*/ 385462 h 506956"/>
              <a:gd name="connsiteX3510" fmla="*/ 266378 w 506956"/>
              <a:gd name="connsiteY3510" fmla="*/ 385462 h 506956"/>
              <a:gd name="connsiteX3511" fmla="*/ 262162 w 506956"/>
              <a:gd name="connsiteY3511" fmla="*/ 392153 h 506956"/>
              <a:gd name="connsiteX3512" fmla="*/ 258001 w 506956"/>
              <a:gd name="connsiteY3512" fmla="*/ 392153 h 506956"/>
              <a:gd name="connsiteX3513" fmla="*/ 264311 w 506956"/>
              <a:gd name="connsiteY3513" fmla="*/ 382306 h 506956"/>
              <a:gd name="connsiteX3514" fmla="*/ 258409 w 506956"/>
              <a:gd name="connsiteY3514" fmla="*/ 373112 h 506956"/>
              <a:gd name="connsiteX3515" fmla="*/ 262570 w 506956"/>
              <a:gd name="connsiteY3515" fmla="*/ 373112 h 506956"/>
              <a:gd name="connsiteX3516" fmla="*/ 266378 w 506956"/>
              <a:gd name="connsiteY3516" fmla="*/ 379097 h 506956"/>
              <a:gd name="connsiteX3517" fmla="*/ 270187 w 506956"/>
              <a:gd name="connsiteY3517" fmla="*/ 373112 h 506956"/>
              <a:gd name="connsiteX3518" fmla="*/ 274348 w 506956"/>
              <a:gd name="connsiteY3518" fmla="*/ 373112 h 506956"/>
              <a:gd name="connsiteX3519" fmla="*/ 268446 w 506956"/>
              <a:gd name="connsiteY3519" fmla="*/ 382306 h 506956"/>
              <a:gd name="connsiteX3520" fmla="*/ 274756 w 506956"/>
              <a:gd name="connsiteY3520" fmla="*/ 392153 h 506956"/>
              <a:gd name="connsiteX3521" fmla="*/ 270595 w 506956"/>
              <a:gd name="connsiteY3521" fmla="*/ 392153 h 506956"/>
              <a:gd name="connsiteX3522" fmla="*/ 266378 w 506956"/>
              <a:gd name="connsiteY3522" fmla="*/ 385462 h 506956"/>
              <a:gd name="connsiteX3523" fmla="*/ 292179 w 506956"/>
              <a:gd name="connsiteY3523" fmla="*/ 385462 h 506956"/>
              <a:gd name="connsiteX3524" fmla="*/ 287962 w 506956"/>
              <a:gd name="connsiteY3524" fmla="*/ 392153 h 506956"/>
              <a:gd name="connsiteX3525" fmla="*/ 283801 w 506956"/>
              <a:gd name="connsiteY3525" fmla="*/ 392153 h 506956"/>
              <a:gd name="connsiteX3526" fmla="*/ 290111 w 506956"/>
              <a:gd name="connsiteY3526" fmla="*/ 382306 h 506956"/>
              <a:gd name="connsiteX3527" fmla="*/ 284209 w 506956"/>
              <a:gd name="connsiteY3527" fmla="*/ 373112 h 506956"/>
              <a:gd name="connsiteX3528" fmla="*/ 288370 w 506956"/>
              <a:gd name="connsiteY3528" fmla="*/ 373112 h 506956"/>
              <a:gd name="connsiteX3529" fmla="*/ 292179 w 506956"/>
              <a:gd name="connsiteY3529" fmla="*/ 379097 h 506956"/>
              <a:gd name="connsiteX3530" fmla="*/ 295987 w 506956"/>
              <a:gd name="connsiteY3530" fmla="*/ 373112 h 506956"/>
              <a:gd name="connsiteX3531" fmla="*/ 300148 w 506956"/>
              <a:gd name="connsiteY3531" fmla="*/ 373112 h 506956"/>
              <a:gd name="connsiteX3532" fmla="*/ 294246 w 506956"/>
              <a:gd name="connsiteY3532" fmla="*/ 382306 h 506956"/>
              <a:gd name="connsiteX3533" fmla="*/ 300556 w 506956"/>
              <a:gd name="connsiteY3533" fmla="*/ 392153 h 506956"/>
              <a:gd name="connsiteX3534" fmla="*/ 296395 w 506956"/>
              <a:gd name="connsiteY3534" fmla="*/ 392153 h 506956"/>
              <a:gd name="connsiteX3535" fmla="*/ 292179 w 506956"/>
              <a:gd name="connsiteY3535" fmla="*/ 385462 h 506956"/>
              <a:gd name="connsiteX3536" fmla="*/ 317979 w 506956"/>
              <a:gd name="connsiteY3536" fmla="*/ 385462 h 506956"/>
              <a:gd name="connsiteX3537" fmla="*/ 313762 w 506956"/>
              <a:gd name="connsiteY3537" fmla="*/ 392153 h 506956"/>
              <a:gd name="connsiteX3538" fmla="*/ 309601 w 506956"/>
              <a:gd name="connsiteY3538" fmla="*/ 392153 h 506956"/>
              <a:gd name="connsiteX3539" fmla="*/ 315911 w 506956"/>
              <a:gd name="connsiteY3539" fmla="*/ 382306 h 506956"/>
              <a:gd name="connsiteX3540" fmla="*/ 310009 w 506956"/>
              <a:gd name="connsiteY3540" fmla="*/ 373112 h 506956"/>
              <a:gd name="connsiteX3541" fmla="*/ 314170 w 506956"/>
              <a:gd name="connsiteY3541" fmla="*/ 373112 h 506956"/>
              <a:gd name="connsiteX3542" fmla="*/ 317979 w 506956"/>
              <a:gd name="connsiteY3542" fmla="*/ 379097 h 506956"/>
              <a:gd name="connsiteX3543" fmla="*/ 321787 w 506956"/>
              <a:gd name="connsiteY3543" fmla="*/ 373112 h 506956"/>
              <a:gd name="connsiteX3544" fmla="*/ 325948 w 506956"/>
              <a:gd name="connsiteY3544" fmla="*/ 373112 h 506956"/>
              <a:gd name="connsiteX3545" fmla="*/ 320046 w 506956"/>
              <a:gd name="connsiteY3545" fmla="*/ 382306 h 506956"/>
              <a:gd name="connsiteX3546" fmla="*/ 326356 w 506956"/>
              <a:gd name="connsiteY3546" fmla="*/ 392153 h 506956"/>
              <a:gd name="connsiteX3547" fmla="*/ 322195 w 506956"/>
              <a:gd name="connsiteY3547" fmla="*/ 392153 h 506956"/>
              <a:gd name="connsiteX3548" fmla="*/ 317979 w 506956"/>
              <a:gd name="connsiteY3548" fmla="*/ 385462 h 506956"/>
              <a:gd name="connsiteX3549" fmla="*/ 343779 w 506956"/>
              <a:gd name="connsiteY3549" fmla="*/ 385462 h 506956"/>
              <a:gd name="connsiteX3550" fmla="*/ 339563 w 506956"/>
              <a:gd name="connsiteY3550" fmla="*/ 392153 h 506956"/>
              <a:gd name="connsiteX3551" fmla="*/ 335401 w 506956"/>
              <a:gd name="connsiteY3551" fmla="*/ 392153 h 506956"/>
              <a:gd name="connsiteX3552" fmla="*/ 341711 w 506956"/>
              <a:gd name="connsiteY3552" fmla="*/ 382306 h 506956"/>
              <a:gd name="connsiteX3553" fmla="*/ 335809 w 506956"/>
              <a:gd name="connsiteY3553" fmla="*/ 373112 h 506956"/>
              <a:gd name="connsiteX3554" fmla="*/ 339971 w 506956"/>
              <a:gd name="connsiteY3554" fmla="*/ 373112 h 506956"/>
              <a:gd name="connsiteX3555" fmla="*/ 343779 w 506956"/>
              <a:gd name="connsiteY3555" fmla="*/ 379097 h 506956"/>
              <a:gd name="connsiteX3556" fmla="*/ 347587 w 506956"/>
              <a:gd name="connsiteY3556" fmla="*/ 373112 h 506956"/>
              <a:gd name="connsiteX3557" fmla="*/ 351748 w 506956"/>
              <a:gd name="connsiteY3557" fmla="*/ 373112 h 506956"/>
              <a:gd name="connsiteX3558" fmla="*/ 345846 w 506956"/>
              <a:gd name="connsiteY3558" fmla="*/ 382306 h 506956"/>
              <a:gd name="connsiteX3559" fmla="*/ 352156 w 506956"/>
              <a:gd name="connsiteY3559" fmla="*/ 392153 h 506956"/>
              <a:gd name="connsiteX3560" fmla="*/ 347995 w 506956"/>
              <a:gd name="connsiteY3560" fmla="*/ 392153 h 506956"/>
              <a:gd name="connsiteX3561" fmla="*/ 343779 w 506956"/>
              <a:gd name="connsiteY3561" fmla="*/ 385462 h 506956"/>
              <a:gd name="connsiteX3562" fmla="*/ 369579 w 506956"/>
              <a:gd name="connsiteY3562" fmla="*/ 385462 h 506956"/>
              <a:gd name="connsiteX3563" fmla="*/ 365363 w 506956"/>
              <a:gd name="connsiteY3563" fmla="*/ 392153 h 506956"/>
              <a:gd name="connsiteX3564" fmla="*/ 361201 w 506956"/>
              <a:gd name="connsiteY3564" fmla="*/ 392153 h 506956"/>
              <a:gd name="connsiteX3565" fmla="*/ 367511 w 506956"/>
              <a:gd name="connsiteY3565" fmla="*/ 382306 h 506956"/>
              <a:gd name="connsiteX3566" fmla="*/ 361609 w 506956"/>
              <a:gd name="connsiteY3566" fmla="*/ 373112 h 506956"/>
              <a:gd name="connsiteX3567" fmla="*/ 365771 w 506956"/>
              <a:gd name="connsiteY3567" fmla="*/ 373112 h 506956"/>
              <a:gd name="connsiteX3568" fmla="*/ 369579 w 506956"/>
              <a:gd name="connsiteY3568" fmla="*/ 379097 h 506956"/>
              <a:gd name="connsiteX3569" fmla="*/ 373387 w 506956"/>
              <a:gd name="connsiteY3569" fmla="*/ 373112 h 506956"/>
              <a:gd name="connsiteX3570" fmla="*/ 377548 w 506956"/>
              <a:gd name="connsiteY3570" fmla="*/ 373112 h 506956"/>
              <a:gd name="connsiteX3571" fmla="*/ 371646 w 506956"/>
              <a:gd name="connsiteY3571" fmla="*/ 382306 h 506956"/>
              <a:gd name="connsiteX3572" fmla="*/ 377956 w 506956"/>
              <a:gd name="connsiteY3572" fmla="*/ 392153 h 506956"/>
              <a:gd name="connsiteX3573" fmla="*/ 373795 w 506956"/>
              <a:gd name="connsiteY3573" fmla="*/ 392153 h 506956"/>
              <a:gd name="connsiteX3574" fmla="*/ 369579 w 506956"/>
              <a:gd name="connsiteY3574" fmla="*/ 385462 h 506956"/>
              <a:gd name="connsiteX3575" fmla="*/ 395379 w 506956"/>
              <a:gd name="connsiteY3575" fmla="*/ 385462 h 506956"/>
              <a:gd name="connsiteX3576" fmla="*/ 391163 w 506956"/>
              <a:gd name="connsiteY3576" fmla="*/ 392153 h 506956"/>
              <a:gd name="connsiteX3577" fmla="*/ 387001 w 506956"/>
              <a:gd name="connsiteY3577" fmla="*/ 392153 h 506956"/>
              <a:gd name="connsiteX3578" fmla="*/ 393312 w 506956"/>
              <a:gd name="connsiteY3578" fmla="*/ 382306 h 506956"/>
              <a:gd name="connsiteX3579" fmla="*/ 387409 w 506956"/>
              <a:gd name="connsiteY3579" fmla="*/ 373112 h 506956"/>
              <a:gd name="connsiteX3580" fmla="*/ 391571 w 506956"/>
              <a:gd name="connsiteY3580" fmla="*/ 373112 h 506956"/>
              <a:gd name="connsiteX3581" fmla="*/ 395379 w 506956"/>
              <a:gd name="connsiteY3581" fmla="*/ 379097 h 506956"/>
              <a:gd name="connsiteX3582" fmla="*/ 399187 w 506956"/>
              <a:gd name="connsiteY3582" fmla="*/ 373112 h 506956"/>
              <a:gd name="connsiteX3583" fmla="*/ 403348 w 506956"/>
              <a:gd name="connsiteY3583" fmla="*/ 373112 h 506956"/>
              <a:gd name="connsiteX3584" fmla="*/ 397446 w 506956"/>
              <a:gd name="connsiteY3584" fmla="*/ 382306 h 506956"/>
              <a:gd name="connsiteX3585" fmla="*/ 403756 w 506956"/>
              <a:gd name="connsiteY3585" fmla="*/ 392153 h 506956"/>
              <a:gd name="connsiteX3586" fmla="*/ 399595 w 506956"/>
              <a:gd name="connsiteY3586" fmla="*/ 392153 h 506956"/>
              <a:gd name="connsiteX3587" fmla="*/ 395379 w 506956"/>
              <a:gd name="connsiteY3587" fmla="*/ 385462 h 506956"/>
              <a:gd name="connsiteX3588" fmla="*/ 421179 w 506956"/>
              <a:gd name="connsiteY3588" fmla="*/ 385462 h 506956"/>
              <a:gd name="connsiteX3589" fmla="*/ 416963 w 506956"/>
              <a:gd name="connsiteY3589" fmla="*/ 392153 h 506956"/>
              <a:gd name="connsiteX3590" fmla="*/ 412801 w 506956"/>
              <a:gd name="connsiteY3590" fmla="*/ 392153 h 506956"/>
              <a:gd name="connsiteX3591" fmla="*/ 419112 w 506956"/>
              <a:gd name="connsiteY3591" fmla="*/ 382306 h 506956"/>
              <a:gd name="connsiteX3592" fmla="*/ 413209 w 506956"/>
              <a:gd name="connsiteY3592" fmla="*/ 373112 h 506956"/>
              <a:gd name="connsiteX3593" fmla="*/ 417371 w 506956"/>
              <a:gd name="connsiteY3593" fmla="*/ 373112 h 506956"/>
              <a:gd name="connsiteX3594" fmla="*/ 421179 w 506956"/>
              <a:gd name="connsiteY3594" fmla="*/ 379097 h 506956"/>
              <a:gd name="connsiteX3595" fmla="*/ 424987 w 506956"/>
              <a:gd name="connsiteY3595" fmla="*/ 373112 h 506956"/>
              <a:gd name="connsiteX3596" fmla="*/ 429149 w 506956"/>
              <a:gd name="connsiteY3596" fmla="*/ 373112 h 506956"/>
              <a:gd name="connsiteX3597" fmla="*/ 423246 w 506956"/>
              <a:gd name="connsiteY3597" fmla="*/ 382306 h 506956"/>
              <a:gd name="connsiteX3598" fmla="*/ 429557 w 506956"/>
              <a:gd name="connsiteY3598" fmla="*/ 392153 h 506956"/>
              <a:gd name="connsiteX3599" fmla="*/ 425395 w 506956"/>
              <a:gd name="connsiteY3599" fmla="*/ 392153 h 506956"/>
              <a:gd name="connsiteX3600" fmla="*/ 421179 w 506956"/>
              <a:gd name="connsiteY3600" fmla="*/ 385462 h 506956"/>
              <a:gd name="connsiteX3601" fmla="*/ 446979 w 506956"/>
              <a:gd name="connsiteY3601" fmla="*/ 385462 h 506956"/>
              <a:gd name="connsiteX3602" fmla="*/ 442763 w 506956"/>
              <a:gd name="connsiteY3602" fmla="*/ 392153 h 506956"/>
              <a:gd name="connsiteX3603" fmla="*/ 438601 w 506956"/>
              <a:gd name="connsiteY3603" fmla="*/ 392153 h 506956"/>
              <a:gd name="connsiteX3604" fmla="*/ 444912 w 506956"/>
              <a:gd name="connsiteY3604" fmla="*/ 382306 h 506956"/>
              <a:gd name="connsiteX3605" fmla="*/ 439009 w 506956"/>
              <a:gd name="connsiteY3605" fmla="*/ 373112 h 506956"/>
              <a:gd name="connsiteX3606" fmla="*/ 443171 w 506956"/>
              <a:gd name="connsiteY3606" fmla="*/ 373112 h 506956"/>
              <a:gd name="connsiteX3607" fmla="*/ 446979 w 506956"/>
              <a:gd name="connsiteY3607" fmla="*/ 379097 h 506956"/>
              <a:gd name="connsiteX3608" fmla="*/ 450787 w 506956"/>
              <a:gd name="connsiteY3608" fmla="*/ 373112 h 506956"/>
              <a:gd name="connsiteX3609" fmla="*/ 454949 w 506956"/>
              <a:gd name="connsiteY3609" fmla="*/ 373112 h 506956"/>
              <a:gd name="connsiteX3610" fmla="*/ 449046 w 506956"/>
              <a:gd name="connsiteY3610" fmla="*/ 382306 h 506956"/>
              <a:gd name="connsiteX3611" fmla="*/ 455357 w 506956"/>
              <a:gd name="connsiteY3611" fmla="*/ 392153 h 506956"/>
              <a:gd name="connsiteX3612" fmla="*/ 451195 w 506956"/>
              <a:gd name="connsiteY3612" fmla="*/ 392153 h 506956"/>
              <a:gd name="connsiteX3613" fmla="*/ 446979 w 506956"/>
              <a:gd name="connsiteY3613" fmla="*/ 385462 h 506956"/>
              <a:gd name="connsiteX3614" fmla="*/ 472779 w 506956"/>
              <a:gd name="connsiteY3614" fmla="*/ 385462 h 506956"/>
              <a:gd name="connsiteX3615" fmla="*/ 468563 w 506956"/>
              <a:gd name="connsiteY3615" fmla="*/ 392153 h 506956"/>
              <a:gd name="connsiteX3616" fmla="*/ 464401 w 506956"/>
              <a:gd name="connsiteY3616" fmla="*/ 392153 h 506956"/>
              <a:gd name="connsiteX3617" fmla="*/ 470712 w 506956"/>
              <a:gd name="connsiteY3617" fmla="*/ 382306 h 506956"/>
              <a:gd name="connsiteX3618" fmla="*/ 464809 w 506956"/>
              <a:gd name="connsiteY3618" fmla="*/ 373112 h 506956"/>
              <a:gd name="connsiteX3619" fmla="*/ 468971 w 506956"/>
              <a:gd name="connsiteY3619" fmla="*/ 373112 h 506956"/>
              <a:gd name="connsiteX3620" fmla="*/ 472779 w 506956"/>
              <a:gd name="connsiteY3620" fmla="*/ 379097 h 506956"/>
              <a:gd name="connsiteX3621" fmla="*/ 476587 w 506956"/>
              <a:gd name="connsiteY3621" fmla="*/ 373112 h 506956"/>
              <a:gd name="connsiteX3622" fmla="*/ 480749 w 506956"/>
              <a:gd name="connsiteY3622" fmla="*/ 373112 h 506956"/>
              <a:gd name="connsiteX3623" fmla="*/ 474846 w 506956"/>
              <a:gd name="connsiteY3623" fmla="*/ 382306 h 506956"/>
              <a:gd name="connsiteX3624" fmla="*/ 481157 w 506956"/>
              <a:gd name="connsiteY3624" fmla="*/ 392153 h 506956"/>
              <a:gd name="connsiteX3625" fmla="*/ 476995 w 506956"/>
              <a:gd name="connsiteY3625" fmla="*/ 392153 h 506956"/>
              <a:gd name="connsiteX3626" fmla="*/ 472779 w 506956"/>
              <a:gd name="connsiteY3626" fmla="*/ 385462 h 506956"/>
              <a:gd name="connsiteX3627" fmla="*/ 498579 w 506956"/>
              <a:gd name="connsiteY3627" fmla="*/ 385462 h 506956"/>
              <a:gd name="connsiteX3628" fmla="*/ 494363 w 506956"/>
              <a:gd name="connsiteY3628" fmla="*/ 392153 h 506956"/>
              <a:gd name="connsiteX3629" fmla="*/ 490201 w 506956"/>
              <a:gd name="connsiteY3629" fmla="*/ 392153 h 506956"/>
              <a:gd name="connsiteX3630" fmla="*/ 496512 w 506956"/>
              <a:gd name="connsiteY3630" fmla="*/ 382306 h 506956"/>
              <a:gd name="connsiteX3631" fmla="*/ 490609 w 506956"/>
              <a:gd name="connsiteY3631" fmla="*/ 373112 h 506956"/>
              <a:gd name="connsiteX3632" fmla="*/ 494771 w 506956"/>
              <a:gd name="connsiteY3632" fmla="*/ 373112 h 506956"/>
              <a:gd name="connsiteX3633" fmla="*/ 498579 w 506956"/>
              <a:gd name="connsiteY3633" fmla="*/ 379097 h 506956"/>
              <a:gd name="connsiteX3634" fmla="*/ 502387 w 506956"/>
              <a:gd name="connsiteY3634" fmla="*/ 373112 h 506956"/>
              <a:gd name="connsiteX3635" fmla="*/ 506549 w 506956"/>
              <a:gd name="connsiteY3635" fmla="*/ 373112 h 506956"/>
              <a:gd name="connsiteX3636" fmla="*/ 500646 w 506956"/>
              <a:gd name="connsiteY3636" fmla="*/ 382306 h 506956"/>
              <a:gd name="connsiteX3637" fmla="*/ 506957 w 506956"/>
              <a:gd name="connsiteY3637" fmla="*/ 392153 h 506956"/>
              <a:gd name="connsiteX3638" fmla="*/ 502795 w 506956"/>
              <a:gd name="connsiteY3638" fmla="*/ 392153 h 506956"/>
              <a:gd name="connsiteX3639" fmla="*/ 498579 w 506956"/>
              <a:gd name="connsiteY3639" fmla="*/ 385462 h 506956"/>
              <a:gd name="connsiteX3640" fmla="*/ 8378 w 506956"/>
              <a:gd name="connsiteY3640" fmla="*/ 414163 h 506956"/>
              <a:gd name="connsiteX3641" fmla="*/ 4162 w 506956"/>
              <a:gd name="connsiteY3641" fmla="*/ 420854 h 506956"/>
              <a:gd name="connsiteX3642" fmla="*/ 0 w 506956"/>
              <a:gd name="connsiteY3642" fmla="*/ 420854 h 506956"/>
              <a:gd name="connsiteX3643" fmla="*/ 6310 w 506956"/>
              <a:gd name="connsiteY3643" fmla="*/ 411007 h 506956"/>
              <a:gd name="connsiteX3644" fmla="*/ 408 w 506956"/>
              <a:gd name="connsiteY3644" fmla="*/ 401813 h 506956"/>
              <a:gd name="connsiteX3645" fmla="*/ 4570 w 506956"/>
              <a:gd name="connsiteY3645" fmla="*/ 401813 h 506956"/>
              <a:gd name="connsiteX3646" fmla="*/ 8378 w 506956"/>
              <a:gd name="connsiteY3646" fmla="*/ 407798 h 506956"/>
              <a:gd name="connsiteX3647" fmla="*/ 12186 w 506956"/>
              <a:gd name="connsiteY3647" fmla="*/ 401813 h 506956"/>
              <a:gd name="connsiteX3648" fmla="*/ 16347 w 506956"/>
              <a:gd name="connsiteY3648" fmla="*/ 401813 h 506956"/>
              <a:gd name="connsiteX3649" fmla="*/ 10445 w 506956"/>
              <a:gd name="connsiteY3649" fmla="*/ 411007 h 506956"/>
              <a:gd name="connsiteX3650" fmla="*/ 16755 w 506956"/>
              <a:gd name="connsiteY3650" fmla="*/ 420854 h 506956"/>
              <a:gd name="connsiteX3651" fmla="*/ 12594 w 506956"/>
              <a:gd name="connsiteY3651" fmla="*/ 420854 h 506956"/>
              <a:gd name="connsiteX3652" fmla="*/ 8378 w 506956"/>
              <a:gd name="connsiteY3652" fmla="*/ 414163 h 506956"/>
              <a:gd name="connsiteX3653" fmla="*/ 34178 w 506956"/>
              <a:gd name="connsiteY3653" fmla="*/ 414163 h 506956"/>
              <a:gd name="connsiteX3654" fmla="*/ 29962 w 506956"/>
              <a:gd name="connsiteY3654" fmla="*/ 420854 h 506956"/>
              <a:gd name="connsiteX3655" fmla="*/ 25800 w 506956"/>
              <a:gd name="connsiteY3655" fmla="*/ 420854 h 506956"/>
              <a:gd name="connsiteX3656" fmla="*/ 32110 w 506956"/>
              <a:gd name="connsiteY3656" fmla="*/ 411007 h 506956"/>
              <a:gd name="connsiteX3657" fmla="*/ 26208 w 506956"/>
              <a:gd name="connsiteY3657" fmla="*/ 401813 h 506956"/>
              <a:gd name="connsiteX3658" fmla="*/ 30370 w 506956"/>
              <a:gd name="connsiteY3658" fmla="*/ 401813 h 506956"/>
              <a:gd name="connsiteX3659" fmla="*/ 34178 w 506956"/>
              <a:gd name="connsiteY3659" fmla="*/ 407798 h 506956"/>
              <a:gd name="connsiteX3660" fmla="*/ 37986 w 506956"/>
              <a:gd name="connsiteY3660" fmla="*/ 401813 h 506956"/>
              <a:gd name="connsiteX3661" fmla="*/ 42147 w 506956"/>
              <a:gd name="connsiteY3661" fmla="*/ 401813 h 506956"/>
              <a:gd name="connsiteX3662" fmla="*/ 36245 w 506956"/>
              <a:gd name="connsiteY3662" fmla="*/ 411007 h 506956"/>
              <a:gd name="connsiteX3663" fmla="*/ 42555 w 506956"/>
              <a:gd name="connsiteY3663" fmla="*/ 420854 h 506956"/>
              <a:gd name="connsiteX3664" fmla="*/ 38394 w 506956"/>
              <a:gd name="connsiteY3664" fmla="*/ 420854 h 506956"/>
              <a:gd name="connsiteX3665" fmla="*/ 34178 w 506956"/>
              <a:gd name="connsiteY3665" fmla="*/ 414163 h 506956"/>
              <a:gd name="connsiteX3666" fmla="*/ 59978 w 506956"/>
              <a:gd name="connsiteY3666" fmla="*/ 414163 h 506956"/>
              <a:gd name="connsiteX3667" fmla="*/ 55762 w 506956"/>
              <a:gd name="connsiteY3667" fmla="*/ 420854 h 506956"/>
              <a:gd name="connsiteX3668" fmla="*/ 51600 w 506956"/>
              <a:gd name="connsiteY3668" fmla="*/ 420854 h 506956"/>
              <a:gd name="connsiteX3669" fmla="*/ 57911 w 506956"/>
              <a:gd name="connsiteY3669" fmla="*/ 411007 h 506956"/>
              <a:gd name="connsiteX3670" fmla="*/ 52008 w 506956"/>
              <a:gd name="connsiteY3670" fmla="*/ 401813 h 506956"/>
              <a:gd name="connsiteX3671" fmla="*/ 56170 w 506956"/>
              <a:gd name="connsiteY3671" fmla="*/ 401813 h 506956"/>
              <a:gd name="connsiteX3672" fmla="*/ 59978 w 506956"/>
              <a:gd name="connsiteY3672" fmla="*/ 407798 h 506956"/>
              <a:gd name="connsiteX3673" fmla="*/ 63786 w 506956"/>
              <a:gd name="connsiteY3673" fmla="*/ 401813 h 506956"/>
              <a:gd name="connsiteX3674" fmla="*/ 67948 w 506956"/>
              <a:gd name="connsiteY3674" fmla="*/ 401813 h 506956"/>
              <a:gd name="connsiteX3675" fmla="*/ 62045 w 506956"/>
              <a:gd name="connsiteY3675" fmla="*/ 411007 h 506956"/>
              <a:gd name="connsiteX3676" fmla="*/ 68356 w 506956"/>
              <a:gd name="connsiteY3676" fmla="*/ 420854 h 506956"/>
              <a:gd name="connsiteX3677" fmla="*/ 64194 w 506956"/>
              <a:gd name="connsiteY3677" fmla="*/ 420854 h 506956"/>
              <a:gd name="connsiteX3678" fmla="*/ 59978 w 506956"/>
              <a:gd name="connsiteY3678" fmla="*/ 414163 h 506956"/>
              <a:gd name="connsiteX3679" fmla="*/ 85778 w 506956"/>
              <a:gd name="connsiteY3679" fmla="*/ 414163 h 506956"/>
              <a:gd name="connsiteX3680" fmla="*/ 81562 w 506956"/>
              <a:gd name="connsiteY3680" fmla="*/ 420854 h 506956"/>
              <a:gd name="connsiteX3681" fmla="*/ 77400 w 506956"/>
              <a:gd name="connsiteY3681" fmla="*/ 420854 h 506956"/>
              <a:gd name="connsiteX3682" fmla="*/ 83711 w 506956"/>
              <a:gd name="connsiteY3682" fmla="*/ 411007 h 506956"/>
              <a:gd name="connsiteX3683" fmla="*/ 77808 w 506956"/>
              <a:gd name="connsiteY3683" fmla="*/ 401813 h 506956"/>
              <a:gd name="connsiteX3684" fmla="*/ 81970 w 506956"/>
              <a:gd name="connsiteY3684" fmla="*/ 401813 h 506956"/>
              <a:gd name="connsiteX3685" fmla="*/ 85778 w 506956"/>
              <a:gd name="connsiteY3685" fmla="*/ 407798 h 506956"/>
              <a:gd name="connsiteX3686" fmla="*/ 89586 w 506956"/>
              <a:gd name="connsiteY3686" fmla="*/ 401813 h 506956"/>
              <a:gd name="connsiteX3687" fmla="*/ 93748 w 506956"/>
              <a:gd name="connsiteY3687" fmla="*/ 401813 h 506956"/>
              <a:gd name="connsiteX3688" fmla="*/ 87845 w 506956"/>
              <a:gd name="connsiteY3688" fmla="*/ 411007 h 506956"/>
              <a:gd name="connsiteX3689" fmla="*/ 94156 w 506956"/>
              <a:gd name="connsiteY3689" fmla="*/ 420854 h 506956"/>
              <a:gd name="connsiteX3690" fmla="*/ 89994 w 506956"/>
              <a:gd name="connsiteY3690" fmla="*/ 420854 h 506956"/>
              <a:gd name="connsiteX3691" fmla="*/ 85778 w 506956"/>
              <a:gd name="connsiteY3691" fmla="*/ 414163 h 506956"/>
              <a:gd name="connsiteX3692" fmla="*/ 111578 w 506956"/>
              <a:gd name="connsiteY3692" fmla="*/ 414163 h 506956"/>
              <a:gd name="connsiteX3693" fmla="*/ 107362 w 506956"/>
              <a:gd name="connsiteY3693" fmla="*/ 420854 h 506956"/>
              <a:gd name="connsiteX3694" fmla="*/ 103200 w 506956"/>
              <a:gd name="connsiteY3694" fmla="*/ 420854 h 506956"/>
              <a:gd name="connsiteX3695" fmla="*/ 109511 w 506956"/>
              <a:gd name="connsiteY3695" fmla="*/ 411007 h 506956"/>
              <a:gd name="connsiteX3696" fmla="*/ 103608 w 506956"/>
              <a:gd name="connsiteY3696" fmla="*/ 401813 h 506956"/>
              <a:gd name="connsiteX3697" fmla="*/ 107770 w 506956"/>
              <a:gd name="connsiteY3697" fmla="*/ 401813 h 506956"/>
              <a:gd name="connsiteX3698" fmla="*/ 111578 w 506956"/>
              <a:gd name="connsiteY3698" fmla="*/ 407798 h 506956"/>
              <a:gd name="connsiteX3699" fmla="*/ 115386 w 506956"/>
              <a:gd name="connsiteY3699" fmla="*/ 401813 h 506956"/>
              <a:gd name="connsiteX3700" fmla="*/ 119548 w 506956"/>
              <a:gd name="connsiteY3700" fmla="*/ 401813 h 506956"/>
              <a:gd name="connsiteX3701" fmla="*/ 113645 w 506956"/>
              <a:gd name="connsiteY3701" fmla="*/ 411007 h 506956"/>
              <a:gd name="connsiteX3702" fmla="*/ 119956 w 506956"/>
              <a:gd name="connsiteY3702" fmla="*/ 420854 h 506956"/>
              <a:gd name="connsiteX3703" fmla="*/ 115794 w 506956"/>
              <a:gd name="connsiteY3703" fmla="*/ 420854 h 506956"/>
              <a:gd name="connsiteX3704" fmla="*/ 111578 w 506956"/>
              <a:gd name="connsiteY3704" fmla="*/ 414163 h 506956"/>
              <a:gd name="connsiteX3705" fmla="*/ 137378 w 506956"/>
              <a:gd name="connsiteY3705" fmla="*/ 414163 h 506956"/>
              <a:gd name="connsiteX3706" fmla="*/ 133162 w 506956"/>
              <a:gd name="connsiteY3706" fmla="*/ 420854 h 506956"/>
              <a:gd name="connsiteX3707" fmla="*/ 129000 w 506956"/>
              <a:gd name="connsiteY3707" fmla="*/ 420854 h 506956"/>
              <a:gd name="connsiteX3708" fmla="*/ 135311 w 506956"/>
              <a:gd name="connsiteY3708" fmla="*/ 411007 h 506956"/>
              <a:gd name="connsiteX3709" fmla="*/ 129408 w 506956"/>
              <a:gd name="connsiteY3709" fmla="*/ 401813 h 506956"/>
              <a:gd name="connsiteX3710" fmla="*/ 133570 w 506956"/>
              <a:gd name="connsiteY3710" fmla="*/ 401813 h 506956"/>
              <a:gd name="connsiteX3711" fmla="*/ 137378 w 506956"/>
              <a:gd name="connsiteY3711" fmla="*/ 407798 h 506956"/>
              <a:gd name="connsiteX3712" fmla="*/ 141186 w 506956"/>
              <a:gd name="connsiteY3712" fmla="*/ 401813 h 506956"/>
              <a:gd name="connsiteX3713" fmla="*/ 145348 w 506956"/>
              <a:gd name="connsiteY3713" fmla="*/ 401813 h 506956"/>
              <a:gd name="connsiteX3714" fmla="*/ 139445 w 506956"/>
              <a:gd name="connsiteY3714" fmla="*/ 411007 h 506956"/>
              <a:gd name="connsiteX3715" fmla="*/ 145756 w 506956"/>
              <a:gd name="connsiteY3715" fmla="*/ 420854 h 506956"/>
              <a:gd name="connsiteX3716" fmla="*/ 141594 w 506956"/>
              <a:gd name="connsiteY3716" fmla="*/ 420854 h 506956"/>
              <a:gd name="connsiteX3717" fmla="*/ 137378 w 506956"/>
              <a:gd name="connsiteY3717" fmla="*/ 414163 h 506956"/>
              <a:gd name="connsiteX3718" fmla="*/ 163178 w 506956"/>
              <a:gd name="connsiteY3718" fmla="*/ 414163 h 506956"/>
              <a:gd name="connsiteX3719" fmla="*/ 158962 w 506956"/>
              <a:gd name="connsiteY3719" fmla="*/ 420854 h 506956"/>
              <a:gd name="connsiteX3720" fmla="*/ 154800 w 506956"/>
              <a:gd name="connsiteY3720" fmla="*/ 420854 h 506956"/>
              <a:gd name="connsiteX3721" fmla="*/ 161111 w 506956"/>
              <a:gd name="connsiteY3721" fmla="*/ 411007 h 506956"/>
              <a:gd name="connsiteX3722" fmla="*/ 155208 w 506956"/>
              <a:gd name="connsiteY3722" fmla="*/ 401813 h 506956"/>
              <a:gd name="connsiteX3723" fmla="*/ 159370 w 506956"/>
              <a:gd name="connsiteY3723" fmla="*/ 401813 h 506956"/>
              <a:gd name="connsiteX3724" fmla="*/ 163178 w 506956"/>
              <a:gd name="connsiteY3724" fmla="*/ 407798 h 506956"/>
              <a:gd name="connsiteX3725" fmla="*/ 166986 w 506956"/>
              <a:gd name="connsiteY3725" fmla="*/ 401813 h 506956"/>
              <a:gd name="connsiteX3726" fmla="*/ 171148 w 506956"/>
              <a:gd name="connsiteY3726" fmla="*/ 401813 h 506956"/>
              <a:gd name="connsiteX3727" fmla="*/ 165245 w 506956"/>
              <a:gd name="connsiteY3727" fmla="*/ 411007 h 506956"/>
              <a:gd name="connsiteX3728" fmla="*/ 171556 w 506956"/>
              <a:gd name="connsiteY3728" fmla="*/ 420854 h 506956"/>
              <a:gd name="connsiteX3729" fmla="*/ 167394 w 506956"/>
              <a:gd name="connsiteY3729" fmla="*/ 420854 h 506956"/>
              <a:gd name="connsiteX3730" fmla="*/ 163178 w 506956"/>
              <a:gd name="connsiteY3730" fmla="*/ 414163 h 506956"/>
              <a:gd name="connsiteX3731" fmla="*/ 188978 w 506956"/>
              <a:gd name="connsiteY3731" fmla="*/ 414163 h 506956"/>
              <a:gd name="connsiteX3732" fmla="*/ 184762 w 506956"/>
              <a:gd name="connsiteY3732" fmla="*/ 420854 h 506956"/>
              <a:gd name="connsiteX3733" fmla="*/ 180601 w 506956"/>
              <a:gd name="connsiteY3733" fmla="*/ 420854 h 506956"/>
              <a:gd name="connsiteX3734" fmla="*/ 186911 w 506956"/>
              <a:gd name="connsiteY3734" fmla="*/ 411007 h 506956"/>
              <a:gd name="connsiteX3735" fmla="*/ 181009 w 506956"/>
              <a:gd name="connsiteY3735" fmla="*/ 401813 h 506956"/>
              <a:gd name="connsiteX3736" fmla="*/ 185170 w 506956"/>
              <a:gd name="connsiteY3736" fmla="*/ 401813 h 506956"/>
              <a:gd name="connsiteX3737" fmla="*/ 188978 w 506956"/>
              <a:gd name="connsiteY3737" fmla="*/ 407798 h 506956"/>
              <a:gd name="connsiteX3738" fmla="*/ 192786 w 506956"/>
              <a:gd name="connsiteY3738" fmla="*/ 401813 h 506956"/>
              <a:gd name="connsiteX3739" fmla="*/ 196948 w 506956"/>
              <a:gd name="connsiteY3739" fmla="*/ 401813 h 506956"/>
              <a:gd name="connsiteX3740" fmla="*/ 191045 w 506956"/>
              <a:gd name="connsiteY3740" fmla="*/ 411007 h 506956"/>
              <a:gd name="connsiteX3741" fmla="*/ 197356 w 506956"/>
              <a:gd name="connsiteY3741" fmla="*/ 420854 h 506956"/>
              <a:gd name="connsiteX3742" fmla="*/ 193194 w 506956"/>
              <a:gd name="connsiteY3742" fmla="*/ 420854 h 506956"/>
              <a:gd name="connsiteX3743" fmla="*/ 188978 w 506956"/>
              <a:gd name="connsiteY3743" fmla="*/ 414163 h 506956"/>
              <a:gd name="connsiteX3744" fmla="*/ 214778 w 506956"/>
              <a:gd name="connsiteY3744" fmla="*/ 414163 h 506956"/>
              <a:gd name="connsiteX3745" fmla="*/ 210562 w 506956"/>
              <a:gd name="connsiteY3745" fmla="*/ 420854 h 506956"/>
              <a:gd name="connsiteX3746" fmla="*/ 206401 w 506956"/>
              <a:gd name="connsiteY3746" fmla="*/ 420854 h 506956"/>
              <a:gd name="connsiteX3747" fmla="*/ 212711 w 506956"/>
              <a:gd name="connsiteY3747" fmla="*/ 411007 h 506956"/>
              <a:gd name="connsiteX3748" fmla="*/ 206809 w 506956"/>
              <a:gd name="connsiteY3748" fmla="*/ 401813 h 506956"/>
              <a:gd name="connsiteX3749" fmla="*/ 210970 w 506956"/>
              <a:gd name="connsiteY3749" fmla="*/ 401813 h 506956"/>
              <a:gd name="connsiteX3750" fmla="*/ 214778 w 506956"/>
              <a:gd name="connsiteY3750" fmla="*/ 407798 h 506956"/>
              <a:gd name="connsiteX3751" fmla="*/ 218586 w 506956"/>
              <a:gd name="connsiteY3751" fmla="*/ 401813 h 506956"/>
              <a:gd name="connsiteX3752" fmla="*/ 222748 w 506956"/>
              <a:gd name="connsiteY3752" fmla="*/ 401813 h 506956"/>
              <a:gd name="connsiteX3753" fmla="*/ 216846 w 506956"/>
              <a:gd name="connsiteY3753" fmla="*/ 411007 h 506956"/>
              <a:gd name="connsiteX3754" fmla="*/ 223156 w 506956"/>
              <a:gd name="connsiteY3754" fmla="*/ 420854 h 506956"/>
              <a:gd name="connsiteX3755" fmla="*/ 218994 w 506956"/>
              <a:gd name="connsiteY3755" fmla="*/ 420854 h 506956"/>
              <a:gd name="connsiteX3756" fmla="*/ 214778 w 506956"/>
              <a:gd name="connsiteY3756" fmla="*/ 414163 h 506956"/>
              <a:gd name="connsiteX3757" fmla="*/ 240578 w 506956"/>
              <a:gd name="connsiteY3757" fmla="*/ 414163 h 506956"/>
              <a:gd name="connsiteX3758" fmla="*/ 236362 w 506956"/>
              <a:gd name="connsiteY3758" fmla="*/ 420854 h 506956"/>
              <a:gd name="connsiteX3759" fmla="*/ 232201 w 506956"/>
              <a:gd name="connsiteY3759" fmla="*/ 420854 h 506956"/>
              <a:gd name="connsiteX3760" fmla="*/ 238511 w 506956"/>
              <a:gd name="connsiteY3760" fmla="*/ 411007 h 506956"/>
              <a:gd name="connsiteX3761" fmla="*/ 232609 w 506956"/>
              <a:gd name="connsiteY3761" fmla="*/ 401813 h 506956"/>
              <a:gd name="connsiteX3762" fmla="*/ 236770 w 506956"/>
              <a:gd name="connsiteY3762" fmla="*/ 401813 h 506956"/>
              <a:gd name="connsiteX3763" fmla="*/ 240578 w 506956"/>
              <a:gd name="connsiteY3763" fmla="*/ 407798 h 506956"/>
              <a:gd name="connsiteX3764" fmla="*/ 244386 w 506956"/>
              <a:gd name="connsiteY3764" fmla="*/ 401813 h 506956"/>
              <a:gd name="connsiteX3765" fmla="*/ 248548 w 506956"/>
              <a:gd name="connsiteY3765" fmla="*/ 401813 h 506956"/>
              <a:gd name="connsiteX3766" fmla="*/ 242646 w 506956"/>
              <a:gd name="connsiteY3766" fmla="*/ 411007 h 506956"/>
              <a:gd name="connsiteX3767" fmla="*/ 248956 w 506956"/>
              <a:gd name="connsiteY3767" fmla="*/ 420854 h 506956"/>
              <a:gd name="connsiteX3768" fmla="*/ 244794 w 506956"/>
              <a:gd name="connsiteY3768" fmla="*/ 420854 h 506956"/>
              <a:gd name="connsiteX3769" fmla="*/ 240578 w 506956"/>
              <a:gd name="connsiteY3769" fmla="*/ 414163 h 506956"/>
              <a:gd name="connsiteX3770" fmla="*/ 266378 w 506956"/>
              <a:gd name="connsiteY3770" fmla="*/ 414163 h 506956"/>
              <a:gd name="connsiteX3771" fmla="*/ 262162 w 506956"/>
              <a:gd name="connsiteY3771" fmla="*/ 420854 h 506956"/>
              <a:gd name="connsiteX3772" fmla="*/ 258001 w 506956"/>
              <a:gd name="connsiteY3772" fmla="*/ 420854 h 506956"/>
              <a:gd name="connsiteX3773" fmla="*/ 264311 w 506956"/>
              <a:gd name="connsiteY3773" fmla="*/ 411007 h 506956"/>
              <a:gd name="connsiteX3774" fmla="*/ 258409 w 506956"/>
              <a:gd name="connsiteY3774" fmla="*/ 401813 h 506956"/>
              <a:gd name="connsiteX3775" fmla="*/ 262570 w 506956"/>
              <a:gd name="connsiteY3775" fmla="*/ 401813 h 506956"/>
              <a:gd name="connsiteX3776" fmla="*/ 266378 w 506956"/>
              <a:gd name="connsiteY3776" fmla="*/ 407798 h 506956"/>
              <a:gd name="connsiteX3777" fmla="*/ 270187 w 506956"/>
              <a:gd name="connsiteY3777" fmla="*/ 401813 h 506956"/>
              <a:gd name="connsiteX3778" fmla="*/ 274348 w 506956"/>
              <a:gd name="connsiteY3778" fmla="*/ 401813 h 506956"/>
              <a:gd name="connsiteX3779" fmla="*/ 268446 w 506956"/>
              <a:gd name="connsiteY3779" fmla="*/ 411007 h 506956"/>
              <a:gd name="connsiteX3780" fmla="*/ 274756 w 506956"/>
              <a:gd name="connsiteY3780" fmla="*/ 420854 h 506956"/>
              <a:gd name="connsiteX3781" fmla="*/ 270595 w 506956"/>
              <a:gd name="connsiteY3781" fmla="*/ 420854 h 506956"/>
              <a:gd name="connsiteX3782" fmla="*/ 266378 w 506956"/>
              <a:gd name="connsiteY3782" fmla="*/ 414163 h 506956"/>
              <a:gd name="connsiteX3783" fmla="*/ 292179 w 506956"/>
              <a:gd name="connsiteY3783" fmla="*/ 414163 h 506956"/>
              <a:gd name="connsiteX3784" fmla="*/ 287962 w 506956"/>
              <a:gd name="connsiteY3784" fmla="*/ 420854 h 506956"/>
              <a:gd name="connsiteX3785" fmla="*/ 283801 w 506956"/>
              <a:gd name="connsiteY3785" fmla="*/ 420854 h 506956"/>
              <a:gd name="connsiteX3786" fmla="*/ 290111 w 506956"/>
              <a:gd name="connsiteY3786" fmla="*/ 411007 h 506956"/>
              <a:gd name="connsiteX3787" fmla="*/ 284209 w 506956"/>
              <a:gd name="connsiteY3787" fmla="*/ 401813 h 506956"/>
              <a:gd name="connsiteX3788" fmla="*/ 288370 w 506956"/>
              <a:gd name="connsiteY3788" fmla="*/ 401813 h 506956"/>
              <a:gd name="connsiteX3789" fmla="*/ 292179 w 506956"/>
              <a:gd name="connsiteY3789" fmla="*/ 407798 h 506956"/>
              <a:gd name="connsiteX3790" fmla="*/ 295987 w 506956"/>
              <a:gd name="connsiteY3790" fmla="*/ 401813 h 506956"/>
              <a:gd name="connsiteX3791" fmla="*/ 300148 w 506956"/>
              <a:gd name="connsiteY3791" fmla="*/ 401813 h 506956"/>
              <a:gd name="connsiteX3792" fmla="*/ 294246 w 506956"/>
              <a:gd name="connsiteY3792" fmla="*/ 411007 h 506956"/>
              <a:gd name="connsiteX3793" fmla="*/ 300556 w 506956"/>
              <a:gd name="connsiteY3793" fmla="*/ 420854 h 506956"/>
              <a:gd name="connsiteX3794" fmla="*/ 296395 w 506956"/>
              <a:gd name="connsiteY3794" fmla="*/ 420854 h 506956"/>
              <a:gd name="connsiteX3795" fmla="*/ 292179 w 506956"/>
              <a:gd name="connsiteY3795" fmla="*/ 414163 h 506956"/>
              <a:gd name="connsiteX3796" fmla="*/ 317979 w 506956"/>
              <a:gd name="connsiteY3796" fmla="*/ 414163 h 506956"/>
              <a:gd name="connsiteX3797" fmla="*/ 313762 w 506956"/>
              <a:gd name="connsiteY3797" fmla="*/ 420854 h 506956"/>
              <a:gd name="connsiteX3798" fmla="*/ 309601 w 506956"/>
              <a:gd name="connsiteY3798" fmla="*/ 420854 h 506956"/>
              <a:gd name="connsiteX3799" fmla="*/ 315911 w 506956"/>
              <a:gd name="connsiteY3799" fmla="*/ 411007 h 506956"/>
              <a:gd name="connsiteX3800" fmla="*/ 310009 w 506956"/>
              <a:gd name="connsiteY3800" fmla="*/ 401813 h 506956"/>
              <a:gd name="connsiteX3801" fmla="*/ 314170 w 506956"/>
              <a:gd name="connsiteY3801" fmla="*/ 401813 h 506956"/>
              <a:gd name="connsiteX3802" fmla="*/ 317979 w 506956"/>
              <a:gd name="connsiteY3802" fmla="*/ 407798 h 506956"/>
              <a:gd name="connsiteX3803" fmla="*/ 321787 w 506956"/>
              <a:gd name="connsiteY3803" fmla="*/ 401813 h 506956"/>
              <a:gd name="connsiteX3804" fmla="*/ 325948 w 506956"/>
              <a:gd name="connsiteY3804" fmla="*/ 401813 h 506956"/>
              <a:gd name="connsiteX3805" fmla="*/ 320046 w 506956"/>
              <a:gd name="connsiteY3805" fmla="*/ 411007 h 506956"/>
              <a:gd name="connsiteX3806" fmla="*/ 326356 w 506956"/>
              <a:gd name="connsiteY3806" fmla="*/ 420854 h 506956"/>
              <a:gd name="connsiteX3807" fmla="*/ 322195 w 506956"/>
              <a:gd name="connsiteY3807" fmla="*/ 420854 h 506956"/>
              <a:gd name="connsiteX3808" fmla="*/ 317979 w 506956"/>
              <a:gd name="connsiteY3808" fmla="*/ 414163 h 506956"/>
              <a:gd name="connsiteX3809" fmla="*/ 343779 w 506956"/>
              <a:gd name="connsiteY3809" fmla="*/ 414163 h 506956"/>
              <a:gd name="connsiteX3810" fmla="*/ 339563 w 506956"/>
              <a:gd name="connsiteY3810" fmla="*/ 420854 h 506956"/>
              <a:gd name="connsiteX3811" fmla="*/ 335401 w 506956"/>
              <a:gd name="connsiteY3811" fmla="*/ 420854 h 506956"/>
              <a:gd name="connsiteX3812" fmla="*/ 341711 w 506956"/>
              <a:gd name="connsiteY3812" fmla="*/ 411007 h 506956"/>
              <a:gd name="connsiteX3813" fmla="*/ 335809 w 506956"/>
              <a:gd name="connsiteY3813" fmla="*/ 401813 h 506956"/>
              <a:gd name="connsiteX3814" fmla="*/ 339971 w 506956"/>
              <a:gd name="connsiteY3814" fmla="*/ 401813 h 506956"/>
              <a:gd name="connsiteX3815" fmla="*/ 343779 w 506956"/>
              <a:gd name="connsiteY3815" fmla="*/ 407798 h 506956"/>
              <a:gd name="connsiteX3816" fmla="*/ 347587 w 506956"/>
              <a:gd name="connsiteY3816" fmla="*/ 401813 h 506956"/>
              <a:gd name="connsiteX3817" fmla="*/ 351748 w 506956"/>
              <a:gd name="connsiteY3817" fmla="*/ 401813 h 506956"/>
              <a:gd name="connsiteX3818" fmla="*/ 345846 w 506956"/>
              <a:gd name="connsiteY3818" fmla="*/ 411007 h 506956"/>
              <a:gd name="connsiteX3819" fmla="*/ 352156 w 506956"/>
              <a:gd name="connsiteY3819" fmla="*/ 420854 h 506956"/>
              <a:gd name="connsiteX3820" fmla="*/ 347995 w 506956"/>
              <a:gd name="connsiteY3820" fmla="*/ 420854 h 506956"/>
              <a:gd name="connsiteX3821" fmla="*/ 343779 w 506956"/>
              <a:gd name="connsiteY3821" fmla="*/ 414163 h 506956"/>
              <a:gd name="connsiteX3822" fmla="*/ 369579 w 506956"/>
              <a:gd name="connsiteY3822" fmla="*/ 414163 h 506956"/>
              <a:gd name="connsiteX3823" fmla="*/ 365363 w 506956"/>
              <a:gd name="connsiteY3823" fmla="*/ 420854 h 506956"/>
              <a:gd name="connsiteX3824" fmla="*/ 361201 w 506956"/>
              <a:gd name="connsiteY3824" fmla="*/ 420854 h 506956"/>
              <a:gd name="connsiteX3825" fmla="*/ 367511 w 506956"/>
              <a:gd name="connsiteY3825" fmla="*/ 411007 h 506956"/>
              <a:gd name="connsiteX3826" fmla="*/ 361609 w 506956"/>
              <a:gd name="connsiteY3826" fmla="*/ 401813 h 506956"/>
              <a:gd name="connsiteX3827" fmla="*/ 365771 w 506956"/>
              <a:gd name="connsiteY3827" fmla="*/ 401813 h 506956"/>
              <a:gd name="connsiteX3828" fmla="*/ 369579 w 506956"/>
              <a:gd name="connsiteY3828" fmla="*/ 407798 h 506956"/>
              <a:gd name="connsiteX3829" fmla="*/ 373387 w 506956"/>
              <a:gd name="connsiteY3829" fmla="*/ 401813 h 506956"/>
              <a:gd name="connsiteX3830" fmla="*/ 377548 w 506956"/>
              <a:gd name="connsiteY3830" fmla="*/ 401813 h 506956"/>
              <a:gd name="connsiteX3831" fmla="*/ 371646 w 506956"/>
              <a:gd name="connsiteY3831" fmla="*/ 411007 h 506956"/>
              <a:gd name="connsiteX3832" fmla="*/ 377956 w 506956"/>
              <a:gd name="connsiteY3832" fmla="*/ 420854 h 506956"/>
              <a:gd name="connsiteX3833" fmla="*/ 373795 w 506956"/>
              <a:gd name="connsiteY3833" fmla="*/ 420854 h 506956"/>
              <a:gd name="connsiteX3834" fmla="*/ 369579 w 506956"/>
              <a:gd name="connsiteY3834" fmla="*/ 414163 h 506956"/>
              <a:gd name="connsiteX3835" fmla="*/ 395379 w 506956"/>
              <a:gd name="connsiteY3835" fmla="*/ 414163 h 506956"/>
              <a:gd name="connsiteX3836" fmla="*/ 391163 w 506956"/>
              <a:gd name="connsiteY3836" fmla="*/ 420854 h 506956"/>
              <a:gd name="connsiteX3837" fmla="*/ 387001 w 506956"/>
              <a:gd name="connsiteY3837" fmla="*/ 420854 h 506956"/>
              <a:gd name="connsiteX3838" fmla="*/ 393312 w 506956"/>
              <a:gd name="connsiteY3838" fmla="*/ 411007 h 506956"/>
              <a:gd name="connsiteX3839" fmla="*/ 387409 w 506956"/>
              <a:gd name="connsiteY3839" fmla="*/ 401813 h 506956"/>
              <a:gd name="connsiteX3840" fmla="*/ 391571 w 506956"/>
              <a:gd name="connsiteY3840" fmla="*/ 401813 h 506956"/>
              <a:gd name="connsiteX3841" fmla="*/ 395379 w 506956"/>
              <a:gd name="connsiteY3841" fmla="*/ 407798 h 506956"/>
              <a:gd name="connsiteX3842" fmla="*/ 399187 w 506956"/>
              <a:gd name="connsiteY3842" fmla="*/ 401813 h 506956"/>
              <a:gd name="connsiteX3843" fmla="*/ 403348 w 506956"/>
              <a:gd name="connsiteY3843" fmla="*/ 401813 h 506956"/>
              <a:gd name="connsiteX3844" fmla="*/ 397446 w 506956"/>
              <a:gd name="connsiteY3844" fmla="*/ 411007 h 506956"/>
              <a:gd name="connsiteX3845" fmla="*/ 403756 w 506956"/>
              <a:gd name="connsiteY3845" fmla="*/ 420854 h 506956"/>
              <a:gd name="connsiteX3846" fmla="*/ 399595 w 506956"/>
              <a:gd name="connsiteY3846" fmla="*/ 420854 h 506956"/>
              <a:gd name="connsiteX3847" fmla="*/ 395379 w 506956"/>
              <a:gd name="connsiteY3847" fmla="*/ 414163 h 506956"/>
              <a:gd name="connsiteX3848" fmla="*/ 421179 w 506956"/>
              <a:gd name="connsiteY3848" fmla="*/ 414163 h 506956"/>
              <a:gd name="connsiteX3849" fmla="*/ 416963 w 506956"/>
              <a:gd name="connsiteY3849" fmla="*/ 420854 h 506956"/>
              <a:gd name="connsiteX3850" fmla="*/ 412801 w 506956"/>
              <a:gd name="connsiteY3850" fmla="*/ 420854 h 506956"/>
              <a:gd name="connsiteX3851" fmla="*/ 419112 w 506956"/>
              <a:gd name="connsiteY3851" fmla="*/ 411007 h 506956"/>
              <a:gd name="connsiteX3852" fmla="*/ 413209 w 506956"/>
              <a:gd name="connsiteY3852" fmla="*/ 401813 h 506956"/>
              <a:gd name="connsiteX3853" fmla="*/ 417371 w 506956"/>
              <a:gd name="connsiteY3853" fmla="*/ 401813 h 506956"/>
              <a:gd name="connsiteX3854" fmla="*/ 421179 w 506956"/>
              <a:gd name="connsiteY3854" fmla="*/ 407798 h 506956"/>
              <a:gd name="connsiteX3855" fmla="*/ 424987 w 506956"/>
              <a:gd name="connsiteY3855" fmla="*/ 401813 h 506956"/>
              <a:gd name="connsiteX3856" fmla="*/ 429149 w 506956"/>
              <a:gd name="connsiteY3856" fmla="*/ 401813 h 506956"/>
              <a:gd name="connsiteX3857" fmla="*/ 423246 w 506956"/>
              <a:gd name="connsiteY3857" fmla="*/ 411007 h 506956"/>
              <a:gd name="connsiteX3858" fmla="*/ 429557 w 506956"/>
              <a:gd name="connsiteY3858" fmla="*/ 420854 h 506956"/>
              <a:gd name="connsiteX3859" fmla="*/ 425395 w 506956"/>
              <a:gd name="connsiteY3859" fmla="*/ 420854 h 506956"/>
              <a:gd name="connsiteX3860" fmla="*/ 421179 w 506956"/>
              <a:gd name="connsiteY3860" fmla="*/ 414163 h 506956"/>
              <a:gd name="connsiteX3861" fmla="*/ 446979 w 506956"/>
              <a:gd name="connsiteY3861" fmla="*/ 414163 h 506956"/>
              <a:gd name="connsiteX3862" fmla="*/ 442763 w 506956"/>
              <a:gd name="connsiteY3862" fmla="*/ 420854 h 506956"/>
              <a:gd name="connsiteX3863" fmla="*/ 438601 w 506956"/>
              <a:gd name="connsiteY3863" fmla="*/ 420854 h 506956"/>
              <a:gd name="connsiteX3864" fmla="*/ 444912 w 506956"/>
              <a:gd name="connsiteY3864" fmla="*/ 411007 h 506956"/>
              <a:gd name="connsiteX3865" fmla="*/ 439009 w 506956"/>
              <a:gd name="connsiteY3865" fmla="*/ 401813 h 506956"/>
              <a:gd name="connsiteX3866" fmla="*/ 443171 w 506956"/>
              <a:gd name="connsiteY3866" fmla="*/ 401813 h 506956"/>
              <a:gd name="connsiteX3867" fmla="*/ 446979 w 506956"/>
              <a:gd name="connsiteY3867" fmla="*/ 407798 h 506956"/>
              <a:gd name="connsiteX3868" fmla="*/ 450787 w 506956"/>
              <a:gd name="connsiteY3868" fmla="*/ 401813 h 506956"/>
              <a:gd name="connsiteX3869" fmla="*/ 454949 w 506956"/>
              <a:gd name="connsiteY3869" fmla="*/ 401813 h 506956"/>
              <a:gd name="connsiteX3870" fmla="*/ 449046 w 506956"/>
              <a:gd name="connsiteY3870" fmla="*/ 411007 h 506956"/>
              <a:gd name="connsiteX3871" fmla="*/ 455357 w 506956"/>
              <a:gd name="connsiteY3871" fmla="*/ 420854 h 506956"/>
              <a:gd name="connsiteX3872" fmla="*/ 451195 w 506956"/>
              <a:gd name="connsiteY3872" fmla="*/ 420854 h 506956"/>
              <a:gd name="connsiteX3873" fmla="*/ 446979 w 506956"/>
              <a:gd name="connsiteY3873" fmla="*/ 414163 h 506956"/>
              <a:gd name="connsiteX3874" fmla="*/ 472779 w 506956"/>
              <a:gd name="connsiteY3874" fmla="*/ 414163 h 506956"/>
              <a:gd name="connsiteX3875" fmla="*/ 468563 w 506956"/>
              <a:gd name="connsiteY3875" fmla="*/ 420854 h 506956"/>
              <a:gd name="connsiteX3876" fmla="*/ 464401 w 506956"/>
              <a:gd name="connsiteY3876" fmla="*/ 420854 h 506956"/>
              <a:gd name="connsiteX3877" fmla="*/ 470712 w 506956"/>
              <a:gd name="connsiteY3877" fmla="*/ 411007 h 506956"/>
              <a:gd name="connsiteX3878" fmla="*/ 464809 w 506956"/>
              <a:gd name="connsiteY3878" fmla="*/ 401813 h 506956"/>
              <a:gd name="connsiteX3879" fmla="*/ 468971 w 506956"/>
              <a:gd name="connsiteY3879" fmla="*/ 401813 h 506956"/>
              <a:gd name="connsiteX3880" fmla="*/ 472779 w 506956"/>
              <a:gd name="connsiteY3880" fmla="*/ 407798 h 506956"/>
              <a:gd name="connsiteX3881" fmla="*/ 476587 w 506956"/>
              <a:gd name="connsiteY3881" fmla="*/ 401813 h 506956"/>
              <a:gd name="connsiteX3882" fmla="*/ 480749 w 506956"/>
              <a:gd name="connsiteY3882" fmla="*/ 401813 h 506956"/>
              <a:gd name="connsiteX3883" fmla="*/ 474846 w 506956"/>
              <a:gd name="connsiteY3883" fmla="*/ 411007 h 506956"/>
              <a:gd name="connsiteX3884" fmla="*/ 481157 w 506956"/>
              <a:gd name="connsiteY3884" fmla="*/ 420854 h 506956"/>
              <a:gd name="connsiteX3885" fmla="*/ 476995 w 506956"/>
              <a:gd name="connsiteY3885" fmla="*/ 420854 h 506956"/>
              <a:gd name="connsiteX3886" fmla="*/ 472779 w 506956"/>
              <a:gd name="connsiteY3886" fmla="*/ 414163 h 506956"/>
              <a:gd name="connsiteX3887" fmla="*/ 498579 w 506956"/>
              <a:gd name="connsiteY3887" fmla="*/ 414163 h 506956"/>
              <a:gd name="connsiteX3888" fmla="*/ 494363 w 506956"/>
              <a:gd name="connsiteY3888" fmla="*/ 420854 h 506956"/>
              <a:gd name="connsiteX3889" fmla="*/ 490201 w 506956"/>
              <a:gd name="connsiteY3889" fmla="*/ 420854 h 506956"/>
              <a:gd name="connsiteX3890" fmla="*/ 496512 w 506956"/>
              <a:gd name="connsiteY3890" fmla="*/ 411007 h 506956"/>
              <a:gd name="connsiteX3891" fmla="*/ 490609 w 506956"/>
              <a:gd name="connsiteY3891" fmla="*/ 401813 h 506956"/>
              <a:gd name="connsiteX3892" fmla="*/ 494771 w 506956"/>
              <a:gd name="connsiteY3892" fmla="*/ 401813 h 506956"/>
              <a:gd name="connsiteX3893" fmla="*/ 498579 w 506956"/>
              <a:gd name="connsiteY3893" fmla="*/ 407798 h 506956"/>
              <a:gd name="connsiteX3894" fmla="*/ 502387 w 506956"/>
              <a:gd name="connsiteY3894" fmla="*/ 401813 h 506956"/>
              <a:gd name="connsiteX3895" fmla="*/ 506549 w 506956"/>
              <a:gd name="connsiteY3895" fmla="*/ 401813 h 506956"/>
              <a:gd name="connsiteX3896" fmla="*/ 500646 w 506956"/>
              <a:gd name="connsiteY3896" fmla="*/ 411007 h 506956"/>
              <a:gd name="connsiteX3897" fmla="*/ 506957 w 506956"/>
              <a:gd name="connsiteY3897" fmla="*/ 420854 h 506956"/>
              <a:gd name="connsiteX3898" fmla="*/ 502795 w 506956"/>
              <a:gd name="connsiteY3898" fmla="*/ 420854 h 506956"/>
              <a:gd name="connsiteX3899" fmla="*/ 498579 w 506956"/>
              <a:gd name="connsiteY3899" fmla="*/ 414163 h 506956"/>
              <a:gd name="connsiteX3900" fmla="*/ 8378 w 506956"/>
              <a:gd name="connsiteY3900" fmla="*/ 442863 h 506956"/>
              <a:gd name="connsiteX3901" fmla="*/ 4162 w 506956"/>
              <a:gd name="connsiteY3901" fmla="*/ 449555 h 506956"/>
              <a:gd name="connsiteX3902" fmla="*/ 0 w 506956"/>
              <a:gd name="connsiteY3902" fmla="*/ 449555 h 506956"/>
              <a:gd name="connsiteX3903" fmla="*/ 6310 w 506956"/>
              <a:gd name="connsiteY3903" fmla="*/ 439708 h 506956"/>
              <a:gd name="connsiteX3904" fmla="*/ 408 w 506956"/>
              <a:gd name="connsiteY3904" fmla="*/ 430514 h 506956"/>
              <a:gd name="connsiteX3905" fmla="*/ 4570 w 506956"/>
              <a:gd name="connsiteY3905" fmla="*/ 430514 h 506956"/>
              <a:gd name="connsiteX3906" fmla="*/ 8378 w 506956"/>
              <a:gd name="connsiteY3906" fmla="*/ 436499 h 506956"/>
              <a:gd name="connsiteX3907" fmla="*/ 12186 w 506956"/>
              <a:gd name="connsiteY3907" fmla="*/ 430514 h 506956"/>
              <a:gd name="connsiteX3908" fmla="*/ 16347 w 506956"/>
              <a:gd name="connsiteY3908" fmla="*/ 430514 h 506956"/>
              <a:gd name="connsiteX3909" fmla="*/ 10445 w 506956"/>
              <a:gd name="connsiteY3909" fmla="*/ 439708 h 506956"/>
              <a:gd name="connsiteX3910" fmla="*/ 16755 w 506956"/>
              <a:gd name="connsiteY3910" fmla="*/ 449555 h 506956"/>
              <a:gd name="connsiteX3911" fmla="*/ 12594 w 506956"/>
              <a:gd name="connsiteY3911" fmla="*/ 449555 h 506956"/>
              <a:gd name="connsiteX3912" fmla="*/ 8378 w 506956"/>
              <a:gd name="connsiteY3912" fmla="*/ 442863 h 506956"/>
              <a:gd name="connsiteX3913" fmla="*/ 34178 w 506956"/>
              <a:gd name="connsiteY3913" fmla="*/ 442863 h 506956"/>
              <a:gd name="connsiteX3914" fmla="*/ 29962 w 506956"/>
              <a:gd name="connsiteY3914" fmla="*/ 449555 h 506956"/>
              <a:gd name="connsiteX3915" fmla="*/ 25800 w 506956"/>
              <a:gd name="connsiteY3915" fmla="*/ 449555 h 506956"/>
              <a:gd name="connsiteX3916" fmla="*/ 32110 w 506956"/>
              <a:gd name="connsiteY3916" fmla="*/ 439708 h 506956"/>
              <a:gd name="connsiteX3917" fmla="*/ 26208 w 506956"/>
              <a:gd name="connsiteY3917" fmla="*/ 430514 h 506956"/>
              <a:gd name="connsiteX3918" fmla="*/ 30370 w 506956"/>
              <a:gd name="connsiteY3918" fmla="*/ 430514 h 506956"/>
              <a:gd name="connsiteX3919" fmla="*/ 34178 w 506956"/>
              <a:gd name="connsiteY3919" fmla="*/ 436499 h 506956"/>
              <a:gd name="connsiteX3920" fmla="*/ 37986 w 506956"/>
              <a:gd name="connsiteY3920" fmla="*/ 430514 h 506956"/>
              <a:gd name="connsiteX3921" fmla="*/ 42147 w 506956"/>
              <a:gd name="connsiteY3921" fmla="*/ 430514 h 506956"/>
              <a:gd name="connsiteX3922" fmla="*/ 36245 w 506956"/>
              <a:gd name="connsiteY3922" fmla="*/ 439708 h 506956"/>
              <a:gd name="connsiteX3923" fmla="*/ 42555 w 506956"/>
              <a:gd name="connsiteY3923" fmla="*/ 449555 h 506956"/>
              <a:gd name="connsiteX3924" fmla="*/ 38394 w 506956"/>
              <a:gd name="connsiteY3924" fmla="*/ 449555 h 506956"/>
              <a:gd name="connsiteX3925" fmla="*/ 34178 w 506956"/>
              <a:gd name="connsiteY3925" fmla="*/ 442863 h 506956"/>
              <a:gd name="connsiteX3926" fmla="*/ 59978 w 506956"/>
              <a:gd name="connsiteY3926" fmla="*/ 442863 h 506956"/>
              <a:gd name="connsiteX3927" fmla="*/ 55762 w 506956"/>
              <a:gd name="connsiteY3927" fmla="*/ 449555 h 506956"/>
              <a:gd name="connsiteX3928" fmla="*/ 51600 w 506956"/>
              <a:gd name="connsiteY3928" fmla="*/ 449555 h 506956"/>
              <a:gd name="connsiteX3929" fmla="*/ 57911 w 506956"/>
              <a:gd name="connsiteY3929" fmla="*/ 439708 h 506956"/>
              <a:gd name="connsiteX3930" fmla="*/ 52008 w 506956"/>
              <a:gd name="connsiteY3930" fmla="*/ 430514 h 506956"/>
              <a:gd name="connsiteX3931" fmla="*/ 56170 w 506956"/>
              <a:gd name="connsiteY3931" fmla="*/ 430514 h 506956"/>
              <a:gd name="connsiteX3932" fmla="*/ 59978 w 506956"/>
              <a:gd name="connsiteY3932" fmla="*/ 436499 h 506956"/>
              <a:gd name="connsiteX3933" fmla="*/ 63786 w 506956"/>
              <a:gd name="connsiteY3933" fmla="*/ 430514 h 506956"/>
              <a:gd name="connsiteX3934" fmla="*/ 67948 w 506956"/>
              <a:gd name="connsiteY3934" fmla="*/ 430514 h 506956"/>
              <a:gd name="connsiteX3935" fmla="*/ 62045 w 506956"/>
              <a:gd name="connsiteY3935" fmla="*/ 439708 h 506956"/>
              <a:gd name="connsiteX3936" fmla="*/ 68356 w 506956"/>
              <a:gd name="connsiteY3936" fmla="*/ 449555 h 506956"/>
              <a:gd name="connsiteX3937" fmla="*/ 64194 w 506956"/>
              <a:gd name="connsiteY3937" fmla="*/ 449555 h 506956"/>
              <a:gd name="connsiteX3938" fmla="*/ 59978 w 506956"/>
              <a:gd name="connsiteY3938" fmla="*/ 442863 h 506956"/>
              <a:gd name="connsiteX3939" fmla="*/ 85778 w 506956"/>
              <a:gd name="connsiteY3939" fmla="*/ 442863 h 506956"/>
              <a:gd name="connsiteX3940" fmla="*/ 81562 w 506956"/>
              <a:gd name="connsiteY3940" fmla="*/ 449555 h 506956"/>
              <a:gd name="connsiteX3941" fmla="*/ 77400 w 506956"/>
              <a:gd name="connsiteY3941" fmla="*/ 449555 h 506956"/>
              <a:gd name="connsiteX3942" fmla="*/ 83711 w 506956"/>
              <a:gd name="connsiteY3942" fmla="*/ 439708 h 506956"/>
              <a:gd name="connsiteX3943" fmla="*/ 77808 w 506956"/>
              <a:gd name="connsiteY3943" fmla="*/ 430514 h 506956"/>
              <a:gd name="connsiteX3944" fmla="*/ 81970 w 506956"/>
              <a:gd name="connsiteY3944" fmla="*/ 430514 h 506956"/>
              <a:gd name="connsiteX3945" fmla="*/ 85778 w 506956"/>
              <a:gd name="connsiteY3945" fmla="*/ 436499 h 506956"/>
              <a:gd name="connsiteX3946" fmla="*/ 89586 w 506956"/>
              <a:gd name="connsiteY3946" fmla="*/ 430514 h 506956"/>
              <a:gd name="connsiteX3947" fmla="*/ 93748 w 506956"/>
              <a:gd name="connsiteY3947" fmla="*/ 430514 h 506956"/>
              <a:gd name="connsiteX3948" fmla="*/ 87845 w 506956"/>
              <a:gd name="connsiteY3948" fmla="*/ 439708 h 506956"/>
              <a:gd name="connsiteX3949" fmla="*/ 94156 w 506956"/>
              <a:gd name="connsiteY3949" fmla="*/ 449555 h 506956"/>
              <a:gd name="connsiteX3950" fmla="*/ 89994 w 506956"/>
              <a:gd name="connsiteY3950" fmla="*/ 449555 h 506956"/>
              <a:gd name="connsiteX3951" fmla="*/ 85778 w 506956"/>
              <a:gd name="connsiteY3951" fmla="*/ 442863 h 506956"/>
              <a:gd name="connsiteX3952" fmla="*/ 111578 w 506956"/>
              <a:gd name="connsiteY3952" fmla="*/ 442863 h 506956"/>
              <a:gd name="connsiteX3953" fmla="*/ 107362 w 506956"/>
              <a:gd name="connsiteY3953" fmla="*/ 449555 h 506956"/>
              <a:gd name="connsiteX3954" fmla="*/ 103200 w 506956"/>
              <a:gd name="connsiteY3954" fmla="*/ 449555 h 506956"/>
              <a:gd name="connsiteX3955" fmla="*/ 109511 w 506956"/>
              <a:gd name="connsiteY3955" fmla="*/ 439708 h 506956"/>
              <a:gd name="connsiteX3956" fmla="*/ 103608 w 506956"/>
              <a:gd name="connsiteY3956" fmla="*/ 430514 h 506956"/>
              <a:gd name="connsiteX3957" fmla="*/ 107770 w 506956"/>
              <a:gd name="connsiteY3957" fmla="*/ 430514 h 506956"/>
              <a:gd name="connsiteX3958" fmla="*/ 111578 w 506956"/>
              <a:gd name="connsiteY3958" fmla="*/ 436499 h 506956"/>
              <a:gd name="connsiteX3959" fmla="*/ 115386 w 506956"/>
              <a:gd name="connsiteY3959" fmla="*/ 430514 h 506956"/>
              <a:gd name="connsiteX3960" fmla="*/ 119548 w 506956"/>
              <a:gd name="connsiteY3960" fmla="*/ 430514 h 506956"/>
              <a:gd name="connsiteX3961" fmla="*/ 113645 w 506956"/>
              <a:gd name="connsiteY3961" fmla="*/ 439708 h 506956"/>
              <a:gd name="connsiteX3962" fmla="*/ 119956 w 506956"/>
              <a:gd name="connsiteY3962" fmla="*/ 449555 h 506956"/>
              <a:gd name="connsiteX3963" fmla="*/ 115794 w 506956"/>
              <a:gd name="connsiteY3963" fmla="*/ 449555 h 506956"/>
              <a:gd name="connsiteX3964" fmla="*/ 111578 w 506956"/>
              <a:gd name="connsiteY3964" fmla="*/ 442863 h 506956"/>
              <a:gd name="connsiteX3965" fmla="*/ 137378 w 506956"/>
              <a:gd name="connsiteY3965" fmla="*/ 442863 h 506956"/>
              <a:gd name="connsiteX3966" fmla="*/ 133162 w 506956"/>
              <a:gd name="connsiteY3966" fmla="*/ 449555 h 506956"/>
              <a:gd name="connsiteX3967" fmla="*/ 129000 w 506956"/>
              <a:gd name="connsiteY3967" fmla="*/ 449555 h 506956"/>
              <a:gd name="connsiteX3968" fmla="*/ 135311 w 506956"/>
              <a:gd name="connsiteY3968" fmla="*/ 439708 h 506956"/>
              <a:gd name="connsiteX3969" fmla="*/ 129408 w 506956"/>
              <a:gd name="connsiteY3969" fmla="*/ 430514 h 506956"/>
              <a:gd name="connsiteX3970" fmla="*/ 133570 w 506956"/>
              <a:gd name="connsiteY3970" fmla="*/ 430514 h 506956"/>
              <a:gd name="connsiteX3971" fmla="*/ 137378 w 506956"/>
              <a:gd name="connsiteY3971" fmla="*/ 436499 h 506956"/>
              <a:gd name="connsiteX3972" fmla="*/ 141186 w 506956"/>
              <a:gd name="connsiteY3972" fmla="*/ 430514 h 506956"/>
              <a:gd name="connsiteX3973" fmla="*/ 145348 w 506956"/>
              <a:gd name="connsiteY3973" fmla="*/ 430514 h 506956"/>
              <a:gd name="connsiteX3974" fmla="*/ 139445 w 506956"/>
              <a:gd name="connsiteY3974" fmla="*/ 439708 h 506956"/>
              <a:gd name="connsiteX3975" fmla="*/ 145756 w 506956"/>
              <a:gd name="connsiteY3975" fmla="*/ 449555 h 506956"/>
              <a:gd name="connsiteX3976" fmla="*/ 141594 w 506956"/>
              <a:gd name="connsiteY3976" fmla="*/ 449555 h 506956"/>
              <a:gd name="connsiteX3977" fmla="*/ 137378 w 506956"/>
              <a:gd name="connsiteY3977" fmla="*/ 442863 h 506956"/>
              <a:gd name="connsiteX3978" fmla="*/ 163178 w 506956"/>
              <a:gd name="connsiteY3978" fmla="*/ 442863 h 506956"/>
              <a:gd name="connsiteX3979" fmla="*/ 158962 w 506956"/>
              <a:gd name="connsiteY3979" fmla="*/ 449555 h 506956"/>
              <a:gd name="connsiteX3980" fmla="*/ 154800 w 506956"/>
              <a:gd name="connsiteY3980" fmla="*/ 449555 h 506956"/>
              <a:gd name="connsiteX3981" fmla="*/ 161111 w 506956"/>
              <a:gd name="connsiteY3981" fmla="*/ 439708 h 506956"/>
              <a:gd name="connsiteX3982" fmla="*/ 155208 w 506956"/>
              <a:gd name="connsiteY3982" fmla="*/ 430514 h 506956"/>
              <a:gd name="connsiteX3983" fmla="*/ 159370 w 506956"/>
              <a:gd name="connsiteY3983" fmla="*/ 430514 h 506956"/>
              <a:gd name="connsiteX3984" fmla="*/ 163178 w 506956"/>
              <a:gd name="connsiteY3984" fmla="*/ 436499 h 506956"/>
              <a:gd name="connsiteX3985" fmla="*/ 166986 w 506956"/>
              <a:gd name="connsiteY3985" fmla="*/ 430514 h 506956"/>
              <a:gd name="connsiteX3986" fmla="*/ 171148 w 506956"/>
              <a:gd name="connsiteY3986" fmla="*/ 430514 h 506956"/>
              <a:gd name="connsiteX3987" fmla="*/ 165245 w 506956"/>
              <a:gd name="connsiteY3987" fmla="*/ 439708 h 506956"/>
              <a:gd name="connsiteX3988" fmla="*/ 171556 w 506956"/>
              <a:gd name="connsiteY3988" fmla="*/ 449555 h 506956"/>
              <a:gd name="connsiteX3989" fmla="*/ 167394 w 506956"/>
              <a:gd name="connsiteY3989" fmla="*/ 449555 h 506956"/>
              <a:gd name="connsiteX3990" fmla="*/ 163178 w 506956"/>
              <a:gd name="connsiteY3990" fmla="*/ 442863 h 506956"/>
              <a:gd name="connsiteX3991" fmla="*/ 188978 w 506956"/>
              <a:gd name="connsiteY3991" fmla="*/ 442863 h 506956"/>
              <a:gd name="connsiteX3992" fmla="*/ 184762 w 506956"/>
              <a:gd name="connsiteY3992" fmla="*/ 449555 h 506956"/>
              <a:gd name="connsiteX3993" fmla="*/ 180601 w 506956"/>
              <a:gd name="connsiteY3993" fmla="*/ 449555 h 506956"/>
              <a:gd name="connsiteX3994" fmla="*/ 186911 w 506956"/>
              <a:gd name="connsiteY3994" fmla="*/ 439708 h 506956"/>
              <a:gd name="connsiteX3995" fmla="*/ 181009 w 506956"/>
              <a:gd name="connsiteY3995" fmla="*/ 430514 h 506956"/>
              <a:gd name="connsiteX3996" fmla="*/ 185170 w 506956"/>
              <a:gd name="connsiteY3996" fmla="*/ 430514 h 506956"/>
              <a:gd name="connsiteX3997" fmla="*/ 188978 w 506956"/>
              <a:gd name="connsiteY3997" fmla="*/ 436499 h 506956"/>
              <a:gd name="connsiteX3998" fmla="*/ 192786 w 506956"/>
              <a:gd name="connsiteY3998" fmla="*/ 430514 h 506956"/>
              <a:gd name="connsiteX3999" fmla="*/ 196948 w 506956"/>
              <a:gd name="connsiteY3999" fmla="*/ 430514 h 506956"/>
              <a:gd name="connsiteX4000" fmla="*/ 191045 w 506956"/>
              <a:gd name="connsiteY4000" fmla="*/ 439708 h 506956"/>
              <a:gd name="connsiteX4001" fmla="*/ 197356 w 506956"/>
              <a:gd name="connsiteY4001" fmla="*/ 449555 h 506956"/>
              <a:gd name="connsiteX4002" fmla="*/ 193194 w 506956"/>
              <a:gd name="connsiteY4002" fmla="*/ 449555 h 506956"/>
              <a:gd name="connsiteX4003" fmla="*/ 188978 w 506956"/>
              <a:gd name="connsiteY4003" fmla="*/ 442863 h 506956"/>
              <a:gd name="connsiteX4004" fmla="*/ 214778 w 506956"/>
              <a:gd name="connsiteY4004" fmla="*/ 442863 h 506956"/>
              <a:gd name="connsiteX4005" fmla="*/ 210562 w 506956"/>
              <a:gd name="connsiteY4005" fmla="*/ 449555 h 506956"/>
              <a:gd name="connsiteX4006" fmla="*/ 206401 w 506956"/>
              <a:gd name="connsiteY4006" fmla="*/ 449555 h 506956"/>
              <a:gd name="connsiteX4007" fmla="*/ 212711 w 506956"/>
              <a:gd name="connsiteY4007" fmla="*/ 439708 h 506956"/>
              <a:gd name="connsiteX4008" fmla="*/ 206809 w 506956"/>
              <a:gd name="connsiteY4008" fmla="*/ 430514 h 506956"/>
              <a:gd name="connsiteX4009" fmla="*/ 210970 w 506956"/>
              <a:gd name="connsiteY4009" fmla="*/ 430514 h 506956"/>
              <a:gd name="connsiteX4010" fmla="*/ 214778 w 506956"/>
              <a:gd name="connsiteY4010" fmla="*/ 436499 h 506956"/>
              <a:gd name="connsiteX4011" fmla="*/ 218586 w 506956"/>
              <a:gd name="connsiteY4011" fmla="*/ 430514 h 506956"/>
              <a:gd name="connsiteX4012" fmla="*/ 222748 w 506956"/>
              <a:gd name="connsiteY4012" fmla="*/ 430514 h 506956"/>
              <a:gd name="connsiteX4013" fmla="*/ 216846 w 506956"/>
              <a:gd name="connsiteY4013" fmla="*/ 439708 h 506956"/>
              <a:gd name="connsiteX4014" fmla="*/ 223156 w 506956"/>
              <a:gd name="connsiteY4014" fmla="*/ 449555 h 506956"/>
              <a:gd name="connsiteX4015" fmla="*/ 218994 w 506956"/>
              <a:gd name="connsiteY4015" fmla="*/ 449555 h 506956"/>
              <a:gd name="connsiteX4016" fmla="*/ 214778 w 506956"/>
              <a:gd name="connsiteY4016" fmla="*/ 442863 h 506956"/>
              <a:gd name="connsiteX4017" fmla="*/ 240578 w 506956"/>
              <a:gd name="connsiteY4017" fmla="*/ 442863 h 506956"/>
              <a:gd name="connsiteX4018" fmla="*/ 236362 w 506956"/>
              <a:gd name="connsiteY4018" fmla="*/ 449555 h 506956"/>
              <a:gd name="connsiteX4019" fmla="*/ 232201 w 506956"/>
              <a:gd name="connsiteY4019" fmla="*/ 449555 h 506956"/>
              <a:gd name="connsiteX4020" fmla="*/ 238511 w 506956"/>
              <a:gd name="connsiteY4020" fmla="*/ 439708 h 506956"/>
              <a:gd name="connsiteX4021" fmla="*/ 232609 w 506956"/>
              <a:gd name="connsiteY4021" fmla="*/ 430514 h 506956"/>
              <a:gd name="connsiteX4022" fmla="*/ 236770 w 506956"/>
              <a:gd name="connsiteY4022" fmla="*/ 430514 h 506956"/>
              <a:gd name="connsiteX4023" fmla="*/ 240578 w 506956"/>
              <a:gd name="connsiteY4023" fmla="*/ 436499 h 506956"/>
              <a:gd name="connsiteX4024" fmla="*/ 244386 w 506956"/>
              <a:gd name="connsiteY4024" fmla="*/ 430514 h 506956"/>
              <a:gd name="connsiteX4025" fmla="*/ 248548 w 506956"/>
              <a:gd name="connsiteY4025" fmla="*/ 430514 h 506956"/>
              <a:gd name="connsiteX4026" fmla="*/ 242646 w 506956"/>
              <a:gd name="connsiteY4026" fmla="*/ 439708 h 506956"/>
              <a:gd name="connsiteX4027" fmla="*/ 248956 w 506956"/>
              <a:gd name="connsiteY4027" fmla="*/ 449555 h 506956"/>
              <a:gd name="connsiteX4028" fmla="*/ 244794 w 506956"/>
              <a:gd name="connsiteY4028" fmla="*/ 449555 h 506956"/>
              <a:gd name="connsiteX4029" fmla="*/ 240578 w 506956"/>
              <a:gd name="connsiteY4029" fmla="*/ 442863 h 506956"/>
              <a:gd name="connsiteX4030" fmla="*/ 266378 w 506956"/>
              <a:gd name="connsiteY4030" fmla="*/ 442863 h 506956"/>
              <a:gd name="connsiteX4031" fmla="*/ 262162 w 506956"/>
              <a:gd name="connsiteY4031" fmla="*/ 449555 h 506956"/>
              <a:gd name="connsiteX4032" fmla="*/ 258001 w 506956"/>
              <a:gd name="connsiteY4032" fmla="*/ 449555 h 506956"/>
              <a:gd name="connsiteX4033" fmla="*/ 264311 w 506956"/>
              <a:gd name="connsiteY4033" fmla="*/ 439708 h 506956"/>
              <a:gd name="connsiteX4034" fmla="*/ 258409 w 506956"/>
              <a:gd name="connsiteY4034" fmla="*/ 430514 h 506956"/>
              <a:gd name="connsiteX4035" fmla="*/ 262570 w 506956"/>
              <a:gd name="connsiteY4035" fmla="*/ 430514 h 506956"/>
              <a:gd name="connsiteX4036" fmla="*/ 266378 w 506956"/>
              <a:gd name="connsiteY4036" fmla="*/ 436499 h 506956"/>
              <a:gd name="connsiteX4037" fmla="*/ 270187 w 506956"/>
              <a:gd name="connsiteY4037" fmla="*/ 430514 h 506956"/>
              <a:gd name="connsiteX4038" fmla="*/ 274348 w 506956"/>
              <a:gd name="connsiteY4038" fmla="*/ 430514 h 506956"/>
              <a:gd name="connsiteX4039" fmla="*/ 268446 w 506956"/>
              <a:gd name="connsiteY4039" fmla="*/ 439708 h 506956"/>
              <a:gd name="connsiteX4040" fmla="*/ 274756 w 506956"/>
              <a:gd name="connsiteY4040" fmla="*/ 449555 h 506956"/>
              <a:gd name="connsiteX4041" fmla="*/ 270595 w 506956"/>
              <a:gd name="connsiteY4041" fmla="*/ 449555 h 506956"/>
              <a:gd name="connsiteX4042" fmla="*/ 266378 w 506956"/>
              <a:gd name="connsiteY4042" fmla="*/ 442863 h 506956"/>
              <a:gd name="connsiteX4043" fmla="*/ 292179 w 506956"/>
              <a:gd name="connsiteY4043" fmla="*/ 442863 h 506956"/>
              <a:gd name="connsiteX4044" fmla="*/ 287962 w 506956"/>
              <a:gd name="connsiteY4044" fmla="*/ 449555 h 506956"/>
              <a:gd name="connsiteX4045" fmla="*/ 283801 w 506956"/>
              <a:gd name="connsiteY4045" fmla="*/ 449555 h 506956"/>
              <a:gd name="connsiteX4046" fmla="*/ 290111 w 506956"/>
              <a:gd name="connsiteY4046" fmla="*/ 439708 h 506956"/>
              <a:gd name="connsiteX4047" fmla="*/ 284209 w 506956"/>
              <a:gd name="connsiteY4047" fmla="*/ 430514 h 506956"/>
              <a:gd name="connsiteX4048" fmla="*/ 288370 w 506956"/>
              <a:gd name="connsiteY4048" fmla="*/ 430514 h 506956"/>
              <a:gd name="connsiteX4049" fmla="*/ 292179 w 506956"/>
              <a:gd name="connsiteY4049" fmla="*/ 436499 h 506956"/>
              <a:gd name="connsiteX4050" fmla="*/ 295987 w 506956"/>
              <a:gd name="connsiteY4050" fmla="*/ 430514 h 506956"/>
              <a:gd name="connsiteX4051" fmla="*/ 300148 w 506956"/>
              <a:gd name="connsiteY4051" fmla="*/ 430514 h 506956"/>
              <a:gd name="connsiteX4052" fmla="*/ 294246 w 506956"/>
              <a:gd name="connsiteY4052" fmla="*/ 439708 h 506956"/>
              <a:gd name="connsiteX4053" fmla="*/ 300556 w 506956"/>
              <a:gd name="connsiteY4053" fmla="*/ 449555 h 506956"/>
              <a:gd name="connsiteX4054" fmla="*/ 296395 w 506956"/>
              <a:gd name="connsiteY4054" fmla="*/ 449555 h 506956"/>
              <a:gd name="connsiteX4055" fmla="*/ 292179 w 506956"/>
              <a:gd name="connsiteY4055" fmla="*/ 442863 h 506956"/>
              <a:gd name="connsiteX4056" fmla="*/ 317979 w 506956"/>
              <a:gd name="connsiteY4056" fmla="*/ 442863 h 506956"/>
              <a:gd name="connsiteX4057" fmla="*/ 313762 w 506956"/>
              <a:gd name="connsiteY4057" fmla="*/ 449555 h 506956"/>
              <a:gd name="connsiteX4058" fmla="*/ 309601 w 506956"/>
              <a:gd name="connsiteY4058" fmla="*/ 449555 h 506956"/>
              <a:gd name="connsiteX4059" fmla="*/ 315911 w 506956"/>
              <a:gd name="connsiteY4059" fmla="*/ 439708 h 506956"/>
              <a:gd name="connsiteX4060" fmla="*/ 310009 w 506956"/>
              <a:gd name="connsiteY4060" fmla="*/ 430514 h 506956"/>
              <a:gd name="connsiteX4061" fmla="*/ 314170 w 506956"/>
              <a:gd name="connsiteY4061" fmla="*/ 430514 h 506956"/>
              <a:gd name="connsiteX4062" fmla="*/ 317979 w 506956"/>
              <a:gd name="connsiteY4062" fmla="*/ 436499 h 506956"/>
              <a:gd name="connsiteX4063" fmla="*/ 321787 w 506956"/>
              <a:gd name="connsiteY4063" fmla="*/ 430514 h 506956"/>
              <a:gd name="connsiteX4064" fmla="*/ 325948 w 506956"/>
              <a:gd name="connsiteY4064" fmla="*/ 430514 h 506956"/>
              <a:gd name="connsiteX4065" fmla="*/ 320046 w 506956"/>
              <a:gd name="connsiteY4065" fmla="*/ 439708 h 506956"/>
              <a:gd name="connsiteX4066" fmla="*/ 326356 w 506956"/>
              <a:gd name="connsiteY4066" fmla="*/ 449555 h 506956"/>
              <a:gd name="connsiteX4067" fmla="*/ 322195 w 506956"/>
              <a:gd name="connsiteY4067" fmla="*/ 449555 h 506956"/>
              <a:gd name="connsiteX4068" fmla="*/ 317979 w 506956"/>
              <a:gd name="connsiteY4068" fmla="*/ 442863 h 506956"/>
              <a:gd name="connsiteX4069" fmla="*/ 343779 w 506956"/>
              <a:gd name="connsiteY4069" fmla="*/ 442863 h 506956"/>
              <a:gd name="connsiteX4070" fmla="*/ 339563 w 506956"/>
              <a:gd name="connsiteY4070" fmla="*/ 449555 h 506956"/>
              <a:gd name="connsiteX4071" fmla="*/ 335401 w 506956"/>
              <a:gd name="connsiteY4071" fmla="*/ 449555 h 506956"/>
              <a:gd name="connsiteX4072" fmla="*/ 341711 w 506956"/>
              <a:gd name="connsiteY4072" fmla="*/ 439708 h 506956"/>
              <a:gd name="connsiteX4073" fmla="*/ 335809 w 506956"/>
              <a:gd name="connsiteY4073" fmla="*/ 430514 h 506956"/>
              <a:gd name="connsiteX4074" fmla="*/ 339971 w 506956"/>
              <a:gd name="connsiteY4074" fmla="*/ 430514 h 506956"/>
              <a:gd name="connsiteX4075" fmla="*/ 343779 w 506956"/>
              <a:gd name="connsiteY4075" fmla="*/ 436499 h 506956"/>
              <a:gd name="connsiteX4076" fmla="*/ 347587 w 506956"/>
              <a:gd name="connsiteY4076" fmla="*/ 430514 h 506956"/>
              <a:gd name="connsiteX4077" fmla="*/ 351748 w 506956"/>
              <a:gd name="connsiteY4077" fmla="*/ 430514 h 506956"/>
              <a:gd name="connsiteX4078" fmla="*/ 345846 w 506956"/>
              <a:gd name="connsiteY4078" fmla="*/ 439708 h 506956"/>
              <a:gd name="connsiteX4079" fmla="*/ 352156 w 506956"/>
              <a:gd name="connsiteY4079" fmla="*/ 449555 h 506956"/>
              <a:gd name="connsiteX4080" fmla="*/ 347995 w 506956"/>
              <a:gd name="connsiteY4080" fmla="*/ 449555 h 506956"/>
              <a:gd name="connsiteX4081" fmla="*/ 343779 w 506956"/>
              <a:gd name="connsiteY4081" fmla="*/ 442863 h 506956"/>
              <a:gd name="connsiteX4082" fmla="*/ 369579 w 506956"/>
              <a:gd name="connsiteY4082" fmla="*/ 442863 h 506956"/>
              <a:gd name="connsiteX4083" fmla="*/ 365363 w 506956"/>
              <a:gd name="connsiteY4083" fmla="*/ 449555 h 506956"/>
              <a:gd name="connsiteX4084" fmla="*/ 361201 w 506956"/>
              <a:gd name="connsiteY4084" fmla="*/ 449555 h 506956"/>
              <a:gd name="connsiteX4085" fmla="*/ 367511 w 506956"/>
              <a:gd name="connsiteY4085" fmla="*/ 439708 h 506956"/>
              <a:gd name="connsiteX4086" fmla="*/ 361609 w 506956"/>
              <a:gd name="connsiteY4086" fmla="*/ 430514 h 506956"/>
              <a:gd name="connsiteX4087" fmla="*/ 365771 w 506956"/>
              <a:gd name="connsiteY4087" fmla="*/ 430514 h 506956"/>
              <a:gd name="connsiteX4088" fmla="*/ 369579 w 506956"/>
              <a:gd name="connsiteY4088" fmla="*/ 436499 h 506956"/>
              <a:gd name="connsiteX4089" fmla="*/ 373387 w 506956"/>
              <a:gd name="connsiteY4089" fmla="*/ 430514 h 506956"/>
              <a:gd name="connsiteX4090" fmla="*/ 377548 w 506956"/>
              <a:gd name="connsiteY4090" fmla="*/ 430514 h 506956"/>
              <a:gd name="connsiteX4091" fmla="*/ 371646 w 506956"/>
              <a:gd name="connsiteY4091" fmla="*/ 439708 h 506956"/>
              <a:gd name="connsiteX4092" fmla="*/ 377956 w 506956"/>
              <a:gd name="connsiteY4092" fmla="*/ 449555 h 506956"/>
              <a:gd name="connsiteX4093" fmla="*/ 373795 w 506956"/>
              <a:gd name="connsiteY4093" fmla="*/ 449555 h 506956"/>
              <a:gd name="connsiteX4094" fmla="*/ 369579 w 506956"/>
              <a:gd name="connsiteY4094" fmla="*/ 442863 h 506956"/>
              <a:gd name="connsiteX4095" fmla="*/ 395379 w 506956"/>
              <a:gd name="connsiteY4095" fmla="*/ 442863 h 506956"/>
              <a:gd name="connsiteX4096" fmla="*/ 391163 w 506956"/>
              <a:gd name="connsiteY4096" fmla="*/ 449555 h 506956"/>
              <a:gd name="connsiteX4097" fmla="*/ 387001 w 506956"/>
              <a:gd name="connsiteY4097" fmla="*/ 449555 h 506956"/>
              <a:gd name="connsiteX4098" fmla="*/ 393312 w 506956"/>
              <a:gd name="connsiteY4098" fmla="*/ 439708 h 506956"/>
              <a:gd name="connsiteX4099" fmla="*/ 387409 w 506956"/>
              <a:gd name="connsiteY4099" fmla="*/ 430514 h 506956"/>
              <a:gd name="connsiteX4100" fmla="*/ 391571 w 506956"/>
              <a:gd name="connsiteY4100" fmla="*/ 430514 h 506956"/>
              <a:gd name="connsiteX4101" fmla="*/ 395379 w 506956"/>
              <a:gd name="connsiteY4101" fmla="*/ 436499 h 506956"/>
              <a:gd name="connsiteX4102" fmla="*/ 399187 w 506956"/>
              <a:gd name="connsiteY4102" fmla="*/ 430514 h 506956"/>
              <a:gd name="connsiteX4103" fmla="*/ 403348 w 506956"/>
              <a:gd name="connsiteY4103" fmla="*/ 430514 h 506956"/>
              <a:gd name="connsiteX4104" fmla="*/ 397446 w 506956"/>
              <a:gd name="connsiteY4104" fmla="*/ 439708 h 506956"/>
              <a:gd name="connsiteX4105" fmla="*/ 403756 w 506956"/>
              <a:gd name="connsiteY4105" fmla="*/ 449555 h 506956"/>
              <a:gd name="connsiteX4106" fmla="*/ 399595 w 506956"/>
              <a:gd name="connsiteY4106" fmla="*/ 449555 h 506956"/>
              <a:gd name="connsiteX4107" fmla="*/ 395379 w 506956"/>
              <a:gd name="connsiteY4107" fmla="*/ 442863 h 506956"/>
              <a:gd name="connsiteX4108" fmla="*/ 421179 w 506956"/>
              <a:gd name="connsiteY4108" fmla="*/ 442863 h 506956"/>
              <a:gd name="connsiteX4109" fmla="*/ 416963 w 506956"/>
              <a:gd name="connsiteY4109" fmla="*/ 449555 h 506956"/>
              <a:gd name="connsiteX4110" fmla="*/ 412801 w 506956"/>
              <a:gd name="connsiteY4110" fmla="*/ 449555 h 506956"/>
              <a:gd name="connsiteX4111" fmla="*/ 419112 w 506956"/>
              <a:gd name="connsiteY4111" fmla="*/ 439708 h 506956"/>
              <a:gd name="connsiteX4112" fmla="*/ 413209 w 506956"/>
              <a:gd name="connsiteY4112" fmla="*/ 430514 h 506956"/>
              <a:gd name="connsiteX4113" fmla="*/ 417371 w 506956"/>
              <a:gd name="connsiteY4113" fmla="*/ 430514 h 506956"/>
              <a:gd name="connsiteX4114" fmla="*/ 421179 w 506956"/>
              <a:gd name="connsiteY4114" fmla="*/ 436499 h 506956"/>
              <a:gd name="connsiteX4115" fmla="*/ 424987 w 506956"/>
              <a:gd name="connsiteY4115" fmla="*/ 430514 h 506956"/>
              <a:gd name="connsiteX4116" fmla="*/ 429149 w 506956"/>
              <a:gd name="connsiteY4116" fmla="*/ 430514 h 506956"/>
              <a:gd name="connsiteX4117" fmla="*/ 423246 w 506956"/>
              <a:gd name="connsiteY4117" fmla="*/ 439708 h 506956"/>
              <a:gd name="connsiteX4118" fmla="*/ 429557 w 506956"/>
              <a:gd name="connsiteY4118" fmla="*/ 449555 h 506956"/>
              <a:gd name="connsiteX4119" fmla="*/ 425395 w 506956"/>
              <a:gd name="connsiteY4119" fmla="*/ 449555 h 506956"/>
              <a:gd name="connsiteX4120" fmla="*/ 421179 w 506956"/>
              <a:gd name="connsiteY4120" fmla="*/ 442863 h 506956"/>
              <a:gd name="connsiteX4121" fmla="*/ 446979 w 506956"/>
              <a:gd name="connsiteY4121" fmla="*/ 442863 h 506956"/>
              <a:gd name="connsiteX4122" fmla="*/ 442763 w 506956"/>
              <a:gd name="connsiteY4122" fmla="*/ 449555 h 506956"/>
              <a:gd name="connsiteX4123" fmla="*/ 438601 w 506956"/>
              <a:gd name="connsiteY4123" fmla="*/ 449555 h 506956"/>
              <a:gd name="connsiteX4124" fmla="*/ 444912 w 506956"/>
              <a:gd name="connsiteY4124" fmla="*/ 439708 h 506956"/>
              <a:gd name="connsiteX4125" fmla="*/ 439009 w 506956"/>
              <a:gd name="connsiteY4125" fmla="*/ 430514 h 506956"/>
              <a:gd name="connsiteX4126" fmla="*/ 443171 w 506956"/>
              <a:gd name="connsiteY4126" fmla="*/ 430514 h 506956"/>
              <a:gd name="connsiteX4127" fmla="*/ 446979 w 506956"/>
              <a:gd name="connsiteY4127" fmla="*/ 436499 h 506956"/>
              <a:gd name="connsiteX4128" fmla="*/ 450787 w 506956"/>
              <a:gd name="connsiteY4128" fmla="*/ 430514 h 506956"/>
              <a:gd name="connsiteX4129" fmla="*/ 454949 w 506956"/>
              <a:gd name="connsiteY4129" fmla="*/ 430514 h 506956"/>
              <a:gd name="connsiteX4130" fmla="*/ 449046 w 506956"/>
              <a:gd name="connsiteY4130" fmla="*/ 439708 h 506956"/>
              <a:gd name="connsiteX4131" fmla="*/ 455357 w 506956"/>
              <a:gd name="connsiteY4131" fmla="*/ 449555 h 506956"/>
              <a:gd name="connsiteX4132" fmla="*/ 451195 w 506956"/>
              <a:gd name="connsiteY4132" fmla="*/ 449555 h 506956"/>
              <a:gd name="connsiteX4133" fmla="*/ 446979 w 506956"/>
              <a:gd name="connsiteY4133" fmla="*/ 442863 h 506956"/>
              <a:gd name="connsiteX4134" fmla="*/ 472779 w 506956"/>
              <a:gd name="connsiteY4134" fmla="*/ 442863 h 506956"/>
              <a:gd name="connsiteX4135" fmla="*/ 468563 w 506956"/>
              <a:gd name="connsiteY4135" fmla="*/ 449555 h 506956"/>
              <a:gd name="connsiteX4136" fmla="*/ 464401 w 506956"/>
              <a:gd name="connsiteY4136" fmla="*/ 449555 h 506956"/>
              <a:gd name="connsiteX4137" fmla="*/ 470712 w 506956"/>
              <a:gd name="connsiteY4137" fmla="*/ 439708 h 506956"/>
              <a:gd name="connsiteX4138" fmla="*/ 464809 w 506956"/>
              <a:gd name="connsiteY4138" fmla="*/ 430514 h 506956"/>
              <a:gd name="connsiteX4139" fmla="*/ 468971 w 506956"/>
              <a:gd name="connsiteY4139" fmla="*/ 430514 h 506956"/>
              <a:gd name="connsiteX4140" fmla="*/ 472779 w 506956"/>
              <a:gd name="connsiteY4140" fmla="*/ 436499 h 506956"/>
              <a:gd name="connsiteX4141" fmla="*/ 476587 w 506956"/>
              <a:gd name="connsiteY4141" fmla="*/ 430514 h 506956"/>
              <a:gd name="connsiteX4142" fmla="*/ 480749 w 506956"/>
              <a:gd name="connsiteY4142" fmla="*/ 430514 h 506956"/>
              <a:gd name="connsiteX4143" fmla="*/ 474846 w 506956"/>
              <a:gd name="connsiteY4143" fmla="*/ 439708 h 506956"/>
              <a:gd name="connsiteX4144" fmla="*/ 481157 w 506956"/>
              <a:gd name="connsiteY4144" fmla="*/ 449555 h 506956"/>
              <a:gd name="connsiteX4145" fmla="*/ 476995 w 506956"/>
              <a:gd name="connsiteY4145" fmla="*/ 449555 h 506956"/>
              <a:gd name="connsiteX4146" fmla="*/ 472779 w 506956"/>
              <a:gd name="connsiteY4146" fmla="*/ 442863 h 506956"/>
              <a:gd name="connsiteX4147" fmla="*/ 498579 w 506956"/>
              <a:gd name="connsiteY4147" fmla="*/ 442863 h 506956"/>
              <a:gd name="connsiteX4148" fmla="*/ 494363 w 506956"/>
              <a:gd name="connsiteY4148" fmla="*/ 449555 h 506956"/>
              <a:gd name="connsiteX4149" fmla="*/ 490201 w 506956"/>
              <a:gd name="connsiteY4149" fmla="*/ 449555 h 506956"/>
              <a:gd name="connsiteX4150" fmla="*/ 496512 w 506956"/>
              <a:gd name="connsiteY4150" fmla="*/ 439708 h 506956"/>
              <a:gd name="connsiteX4151" fmla="*/ 490609 w 506956"/>
              <a:gd name="connsiteY4151" fmla="*/ 430514 h 506956"/>
              <a:gd name="connsiteX4152" fmla="*/ 494771 w 506956"/>
              <a:gd name="connsiteY4152" fmla="*/ 430514 h 506956"/>
              <a:gd name="connsiteX4153" fmla="*/ 498579 w 506956"/>
              <a:gd name="connsiteY4153" fmla="*/ 436499 h 506956"/>
              <a:gd name="connsiteX4154" fmla="*/ 502387 w 506956"/>
              <a:gd name="connsiteY4154" fmla="*/ 430514 h 506956"/>
              <a:gd name="connsiteX4155" fmla="*/ 506549 w 506956"/>
              <a:gd name="connsiteY4155" fmla="*/ 430514 h 506956"/>
              <a:gd name="connsiteX4156" fmla="*/ 500646 w 506956"/>
              <a:gd name="connsiteY4156" fmla="*/ 439708 h 506956"/>
              <a:gd name="connsiteX4157" fmla="*/ 506957 w 506956"/>
              <a:gd name="connsiteY4157" fmla="*/ 449555 h 506956"/>
              <a:gd name="connsiteX4158" fmla="*/ 502795 w 506956"/>
              <a:gd name="connsiteY4158" fmla="*/ 449555 h 506956"/>
              <a:gd name="connsiteX4159" fmla="*/ 498579 w 506956"/>
              <a:gd name="connsiteY4159" fmla="*/ 442863 h 506956"/>
              <a:gd name="connsiteX4160" fmla="*/ 8378 w 506956"/>
              <a:gd name="connsiteY4160" fmla="*/ 471565 h 506956"/>
              <a:gd name="connsiteX4161" fmla="*/ 4162 w 506956"/>
              <a:gd name="connsiteY4161" fmla="*/ 478256 h 506956"/>
              <a:gd name="connsiteX4162" fmla="*/ 0 w 506956"/>
              <a:gd name="connsiteY4162" fmla="*/ 478256 h 506956"/>
              <a:gd name="connsiteX4163" fmla="*/ 6310 w 506956"/>
              <a:gd name="connsiteY4163" fmla="*/ 468409 h 506956"/>
              <a:gd name="connsiteX4164" fmla="*/ 408 w 506956"/>
              <a:gd name="connsiteY4164" fmla="*/ 459215 h 506956"/>
              <a:gd name="connsiteX4165" fmla="*/ 4570 w 506956"/>
              <a:gd name="connsiteY4165" fmla="*/ 459215 h 506956"/>
              <a:gd name="connsiteX4166" fmla="*/ 8378 w 506956"/>
              <a:gd name="connsiteY4166" fmla="*/ 465200 h 506956"/>
              <a:gd name="connsiteX4167" fmla="*/ 12186 w 506956"/>
              <a:gd name="connsiteY4167" fmla="*/ 459215 h 506956"/>
              <a:gd name="connsiteX4168" fmla="*/ 16347 w 506956"/>
              <a:gd name="connsiteY4168" fmla="*/ 459215 h 506956"/>
              <a:gd name="connsiteX4169" fmla="*/ 10445 w 506956"/>
              <a:gd name="connsiteY4169" fmla="*/ 468409 h 506956"/>
              <a:gd name="connsiteX4170" fmla="*/ 16755 w 506956"/>
              <a:gd name="connsiteY4170" fmla="*/ 478256 h 506956"/>
              <a:gd name="connsiteX4171" fmla="*/ 12594 w 506956"/>
              <a:gd name="connsiteY4171" fmla="*/ 478256 h 506956"/>
              <a:gd name="connsiteX4172" fmla="*/ 8378 w 506956"/>
              <a:gd name="connsiteY4172" fmla="*/ 471565 h 506956"/>
              <a:gd name="connsiteX4173" fmla="*/ 34178 w 506956"/>
              <a:gd name="connsiteY4173" fmla="*/ 471565 h 506956"/>
              <a:gd name="connsiteX4174" fmla="*/ 29962 w 506956"/>
              <a:gd name="connsiteY4174" fmla="*/ 478256 h 506956"/>
              <a:gd name="connsiteX4175" fmla="*/ 25800 w 506956"/>
              <a:gd name="connsiteY4175" fmla="*/ 478256 h 506956"/>
              <a:gd name="connsiteX4176" fmla="*/ 32110 w 506956"/>
              <a:gd name="connsiteY4176" fmla="*/ 468409 h 506956"/>
              <a:gd name="connsiteX4177" fmla="*/ 26208 w 506956"/>
              <a:gd name="connsiteY4177" fmla="*/ 459215 h 506956"/>
              <a:gd name="connsiteX4178" fmla="*/ 30370 w 506956"/>
              <a:gd name="connsiteY4178" fmla="*/ 459215 h 506956"/>
              <a:gd name="connsiteX4179" fmla="*/ 34178 w 506956"/>
              <a:gd name="connsiteY4179" fmla="*/ 465200 h 506956"/>
              <a:gd name="connsiteX4180" fmla="*/ 37986 w 506956"/>
              <a:gd name="connsiteY4180" fmla="*/ 459215 h 506956"/>
              <a:gd name="connsiteX4181" fmla="*/ 42147 w 506956"/>
              <a:gd name="connsiteY4181" fmla="*/ 459215 h 506956"/>
              <a:gd name="connsiteX4182" fmla="*/ 36245 w 506956"/>
              <a:gd name="connsiteY4182" fmla="*/ 468409 h 506956"/>
              <a:gd name="connsiteX4183" fmla="*/ 42555 w 506956"/>
              <a:gd name="connsiteY4183" fmla="*/ 478256 h 506956"/>
              <a:gd name="connsiteX4184" fmla="*/ 38394 w 506956"/>
              <a:gd name="connsiteY4184" fmla="*/ 478256 h 506956"/>
              <a:gd name="connsiteX4185" fmla="*/ 34178 w 506956"/>
              <a:gd name="connsiteY4185" fmla="*/ 471565 h 506956"/>
              <a:gd name="connsiteX4186" fmla="*/ 59978 w 506956"/>
              <a:gd name="connsiteY4186" fmla="*/ 471565 h 506956"/>
              <a:gd name="connsiteX4187" fmla="*/ 55762 w 506956"/>
              <a:gd name="connsiteY4187" fmla="*/ 478256 h 506956"/>
              <a:gd name="connsiteX4188" fmla="*/ 51600 w 506956"/>
              <a:gd name="connsiteY4188" fmla="*/ 478256 h 506956"/>
              <a:gd name="connsiteX4189" fmla="*/ 57911 w 506956"/>
              <a:gd name="connsiteY4189" fmla="*/ 468409 h 506956"/>
              <a:gd name="connsiteX4190" fmla="*/ 52008 w 506956"/>
              <a:gd name="connsiteY4190" fmla="*/ 459215 h 506956"/>
              <a:gd name="connsiteX4191" fmla="*/ 56170 w 506956"/>
              <a:gd name="connsiteY4191" fmla="*/ 459215 h 506956"/>
              <a:gd name="connsiteX4192" fmla="*/ 59978 w 506956"/>
              <a:gd name="connsiteY4192" fmla="*/ 465200 h 506956"/>
              <a:gd name="connsiteX4193" fmla="*/ 63786 w 506956"/>
              <a:gd name="connsiteY4193" fmla="*/ 459215 h 506956"/>
              <a:gd name="connsiteX4194" fmla="*/ 67948 w 506956"/>
              <a:gd name="connsiteY4194" fmla="*/ 459215 h 506956"/>
              <a:gd name="connsiteX4195" fmla="*/ 62045 w 506956"/>
              <a:gd name="connsiteY4195" fmla="*/ 468409 h 506956"/>
              <a:gd name="connsiteX4196" fmla="*/ 68356 w 506956"/>
              <a:gd name="connsiteY4196" fmla="*/ 478256 h 506956"/>
              <a:gd name="connsiteX4197" fmla="*/ 64194 w 506956"/>
              <a:gd name="connsiteY4197" fmla="*/ 478256 h 506956"/>
              <a:gd name="connsiteX4198" fmla="*/ 59978 w 506956"/>
              <a:gd name="connsiteY4198" fmla="*/ 471565 h 506956"/>
              <a:gd name="connsiteX4199" fmla="*/ 85778 w 506956"/>
              <a:gd name="connsiteY4199" fmla="*/ 471565 h 506956"/>
              <a:gd name="connsiteX4200" fmla="*/ 81562 w 506956"/>
              <a:gd name="connsiteY4200" fmla="*/ 478256 h 506956"/>
              <a:gd name="connsiteX4201" fmla="*/ 77400 w 506956"/>
              <a:gd name="connsiteY4201" fmla="*/ 478256 h 506956"/>
              <a:gd name="connsiteX4202" fmla="*/ 83711 w 506956"/>
              <a:gd name="connsiteY4202" fmla="*/ 468409 h 506956"/>
              <a:gd name="connsiteX4203" fmla="*/ 77808 w 506956"/>
              <a:gd name="connsiteY4203" fmla="*/ 459215 h 506956"/>
              <a:gd name="connsiteX4204" fmla="*/ 81970 w 506956"/>
              <a:gd name="connsiteY4204" fmla="*/ 459215 h 506956"/>
              <a:gd name="connsiteX4205" fmla="*/ 85778 w 506956"/>
              <a:gd name="connsiteY4205" fmla="*/ 465200 h 506956"/>
              <a:gd name="connsiteX4206" fmla="*/ 89586 w 506956"/>
              <a:gd name="connsiteY4206" fmla="*/ 459215 h 506956"/>
              <a:gd name="connsiteX4207" fmla="*/ 93748 w 506956"/>
              <a:gd name="connsiteY4207" fmla="*/ 459215 h 506956"/>
              <a:gd name="connsiteX4208" fmla="*/ 87845 w 506956"/>
              <a:gd name="connsiteY4208" fmla="*/ 468409 h 506956"/>
              <a:gd name="connsiteX4209" fmla="*/ 94156 w 506956"/>
              <a:gd name="connsiteY4209" fmla="*/ 478256 h 506956"/>
              <a:gd name="connsiteX4210" fmla="*/ 89994 w 506956"/>
              <a:gd name="connsiteY4210" fmla="*/ 478256 h 506956"/>
              <a:gd name="connsiteX4211" fmla="*/ 85778 w 506956"/>
              <a:gd name="connsiteY4211" fmla="*/ 471565 h 506956"/>
              <a:gd name="connsiteX4212" fmla="*/ 111578 w 506956"/>
              <a:gd name="connsiteY4212" fmla="*/ 471565 h 506956"/>
              <a:gd name="connsiteX4213" fmla="*/ 107362 w 506956"/>
              <a:gd name="connsiteY4213" fmla="*/ 478256 h 506956"/>
              <a:gd name="connsiteX4214" fmla="*/ 103200 w 506956"/>
              <a:gd name="connsiteY4214" fmla="*/ 478256 h 506956"/>
              <a:gd name="connsiteX4215" fmla="*/ 109511 w 506956"/>
              <a:gd name="connsiteY4215" fmla="*/ 468409 h 506956"/>
              <a:gd name="connsiteX4216" fmla="*/ 103608 w 506956"/>
              <a:gd name="connsiteY4216" fmla="*/ 459215 h 506956"/>
              <a:gd name="connsiteX4217" fmla="*/ 107770 w 506956"/>
              <a:gd name="connsiteY4217" fmla="*/ 459215 h 506956"/>
              <a:gd name="connsiteX4218" fmla="*/ 111578 w 506956"/>
              <a:gd name="connsiteY4218" fmla="*/ 465200 h 506956"/>
              <a:gd name="connsiteX4219" fmla="*/ 115386 w 506956"/>
              <a:gd name="connsiteY4219" fmla="*/ 459215 h 506956"/>
              <a:gd name="connsiteX4220" fmla="*/ 119548 w 506956"/>
              <a:gd name="connsiteY4220" fmla="*/ 459215 h 506956"/>
              <a:gd name="connsiteX4221" fmla="*/ 113645 w 506956"/>
              <a:gd name="connsiteY4221" fmla="*/ 468409 h 506956"/>
              <a:gd name="connsiteX4222" fmla="*/ 119956 w 506956"/>
              <a:gd name="connsiteY4222" fmla="*/ 478256 h 506956"/>
              <a:gd name="connsiteX4223" fmla="*/ 115794 w 506956"/>
              <a:gd name="connsiteY4223" fmla="*/ 478256 h 506956"/>
              <a:gd name="connsiteX4224" fmla="*/ 111578 w 506956"/>
              <a:gd name="connsiteY4224" fmla="*/ 471565 h 506956"/>
              <a:gd name="connsiteX4225" fmla="*/ 137378 w 506956"/>
              <a:gd name="connsiteY4225" fmla="*/ 471565 h 506956"/>
              <a:gd name="connsiteX4226" fmla="*/ 133162 w 506956"/>
              <a:gd name="connsiteY4226" fmla="*/ 478256 h 506956"/>
              <a:gd name="connsiteX4227" fmla="*/ 129000 w 506956"/>
              <a:gd name="connsiteY4227" fmla="*/ 478256 h 506956"/>
              <a:gd name="connsiteX4228" fmla="*/ 135311 w 506956"/>
              <a:gd name="connsiteY4228" fmla="*/ 468409 h 506956"/>
              <a:gd name="connsiteX4229" fmla="*/ 129408 w 506956"/>
              <a:gd name="connsiteY4229" fmla="*/ 459215 h 506956"/>
              <a:gd name="connsiteX4230" fmla="*/ 133570 w 506956"/>
              <a:gd name="connsiteY4230" fmla="*/ 459215 h 506956"/>
              <a:gd name="connsiteX4231" fmla="*/ 137378 w 506956"/>
              <a:gd name="connsiteY4231" fmla="*/ 465200 h 506956"/>
              <a:gd name="connsiteX4232" fmla="*/ 141186 w 506956"/>
              <a:gd name="connsiteY4232" fmla="*/ 459215 h 506956"/>
              <a:gd name="connsiteX4233" fmla="*/ 145348 w 506956"/>
              <a:gd name="connsiteY4233" fmla="*/ 459215 h 506956"/>
              <a:gd name="connsiteX4234" fmla="*/ 139445 w 506956"/>
              <a:gd name="connsiteY4234" fmla="*/ 468409 h 506956"/>
              <a:gd name="connsiteX4235" fmla="*/ 145756 w 506956"/>
              <a:gd name="connsiteY4235" fmla="*/ 478256 h 506956"/>
              <a:gd name="connsiteX4236" fmla="*/ 141594 w 506956"/>
              <a:gd name="connsiteY4236" fmla="*/ 478256 h 506956"/>
              <a:gd name="connsiteX4237" fmla="*/ 137378 w 506956"/>
              <a:gd name="connsiteY4237" fmla="*/ 471565 h 506956"/>
              <a:gd name="connsiteX4238" fmla="*/ 163178 w 506956"/>
              <a:gd name="connsiteY4238" fmla="*/ 471565 h 506956"/>
              <a:gd name="connsiteX4239" fmla="*/ 158962 w 506956"/>
              <a:gd name="connsiteY4239" fmla="*/ 478256 h 506956"/>
              <a:gd name="connsiteX4240" fmla="*/ 154800 w 506956"/>
              <a:gd name="connsiteY4240" fmla="*/ 478256 h 506956"/>
              <a:gd name="connsiteX4241" fmla="*/ 161111 w 506956"/>
              <a:gd name="connsiteY4241" fmla="*/ 468409 h 506956"/>
              <a:gd name="connsiteX4242" fmla="*/ 155208 w 506956"/>
              <a:gd name="connsiteY4242" fmla="*/ 459215 h 506956"/>
              <a:gd name="connsiteX4243" fmla="*/ 159370 w 506956"/>
              <a:gd name="connsiteY4243" fmla="*/ 459215 h 506956"/>
              <a:gd name="connsiteX4244" fmla="*/ 163178 w 506956"/>
              <a:gd name="connsiteY4244" fmla="*/ 465200 h 506956"/>
              <a:gd name="connsiteX4245" fmla="*/ 166986 w 506956"/>
              <a:gd name="connsiteY4245" fmla="*/ 459215 h 506956"/>
              <a:gd name="connsiteX4246" fmla="*/ 171148 w 506956"/>
              <a:gd name="connsiteY4246" fmla="*/ 459215 h 506956"/>
              <a:gd name="connsiteX4247" fmla="*/ 165245 w 506956"/>
              <a:gd name="connsiteY4247" fmla="*/ 468409 h 506956"/>
              <a:gd name="connsiteX4248" fmla="*/ 171556 w 506956"/>
              <a:gd name="connsiteY4248" fmla="*/ 478256 h 506956"/>
              <a:gd name="connsiteX4249" fmla="*/ 167394 w 506956"/>
              <a:gd name="connsiteY4249" fmla="*/ 478256 h 506956"/>
              <a:gd name="connsiteX4250" fmla="*/ 163178 w 506956"/>
              <a:gd name="connsiteY4250" fmla="*/ 471565 h 506956"/>
              <a:gd name="connsiteX4251" fmla="*/ 188978 w 506956"/>
              <a:gd name="connsiteY4251" fmla="*/ 471565 h 506956"/>
              <a:gd name="connsiteX4252" fmla="*/ 184762 w 506956"/>
              <a:gd name="connsiteY4252" fmla="*/ 478256 h 506956"/>
              <a:gd name="connsiteX4253" fmla="*/ 180601 w 506956"/>
              <a:gd name="connsiteY4253" fmla="*/ 478256 h 506956"/>
              <a:gd name="connsiteX4254" fmla="*/ 186911 w 506956"/>
              <a:gd name="connsiteY4254" fmla="*/ 468409 h 506956"/>
              <a:gd name="connsiteX4255" fmla="*/ 181009 w 506956"/>
              <a:gd name="connsiteY4255" fmla="*/ 459215 h 506956"/>
              <a:gd name="connsiteX4256" fmla="*/ 185170 w 506956"/>
              <a:gd name="connsiteY4256" fmla="*/ 459215 h 506956"/>
              <a:gd name="connsiteX4257" fmla="*/ 188978 w 506956"/>
              <a:gd name="connsiteY4257" fmla="*/ 465200 h 506956"/>
              <a:gd name="connsiteX4258" fmla="*/ 192786 w 506956"/>
              <a:gd name="connsiteY4258" fmla="*/ 459215 h 506956"/>
              <a:gd name="connsiteX4259" fmla="*/ 196948 w 506956"/>
              <a:gd name="connsiteY4259" fmla="*/ 459215 h 506956"/>
              <a:gd name="connsiteX4260" fmla="*/ 191045 w 506956"/>
              <a:gd name="connsiteY4260" fmla="*/ 468409 h 506956"/>
              <a:gd name="connsiteX4261" fmla="*/ 197356 w 506956"/>
              <a:gd name="connsiteY4261" fmla="*/ 478256 h 506956"/>
              <a:gd name="connsiteX4262" fmla="*/ 193194 w 506956"/>
              <a:gd name="connsiteY4262" fmla="*/ 478256 h 506956"/>
              <a:gd name="connsiteX4263" fmla="*/ 188978 w 506956"/>
              <a:gd name="connsiteY4263" fmla="*/ 471565 h 506956"/>
              <a:gd name="connsiteX4264" fmla="*/ 214778 w 506956"/>
              <a:gd name="connsiteY4264" fmla="*/ 471565 h 506956"/>
              <a:gd name="connsiteX4265" fmla="*/ 210562 w 506956"/>
              <a:gd name="connsiteY4265" fmla="*/ 478256 h 506956"/>
              <a:gd name="connsiteX4266" fmla="*/ 206401 w 506956"/>
              <a:gd name="connsiteY4266" fmla="*/ 478256 h 506956"/>
              <a:gd name="connsiteX4267" fmla="*/ 212711 w 506956"/>
              <a:gd name="connsiteY4267" fmla="*/ 468409 h 506956"/>
              <a:gd name="connsiteX4268" fmla="*/ 206809 w 506956"/>
              <a:gd name="connsiteY4268" fmla="*/ 459215 h 506956"/>
              <a:gd name="connsiteX4269" fmla="*/ 210970 w 506956"/>
              <a:gd name="connsiteY4269" fmla="*/ 459215 h 506956"/>
              <a:gd name="connsiteX4270" fmla="*/ 214778 w 506956"/>
              <a:gd name="connsiteY4270" fmla="*/ 465200 h 506956"/>
              <a:gd name="connsiteX4271" fmla="*/ 218586 w 506956"/>
              <a:gd name="connsiteY4271" fmla="*/ 459215 h 506956"/>
              <a:gd name="connsiteX4272" fmla="*/ 222748 w 506956"/>
              <a:gd name="connsiteY4272" fmla="*/ 459215 h 506956"/>
              <a:gd name="connsiteX4273" fmla="*/ 216846 w 506956"/>
              <a:gd name="connsiteY4273" fmla="*/ 468409 h 506956"/>
              <a:gd name="connsiteX4274" fmla="*/ 223156 w 506956"/>
              <a:gd name="connsiteY4274" fmla="*/ 478256 h 506956"/>
              <a:gd name="connsiteX4275" fmla="*/ 218994 w 506956"/>
              <a:gd name="connsiteY4275" fmla="*/ 478256 h 506956"/>
              <a:gd name="connsiteX4276" fmla="*/ 214778 w 506956"/>
              <a:gd name="connsiteY4276" fmla="*/ 471565 h 506956"/>
              <a:gd name="connsiteX4277" fmla="*/ 240578 w 506956"/>
              <a:gd name="connsiteY4277" fmla="*/ 471565 h 506956"/>
              <a:gd name="connsiteX4278" fmla="*/ 236362 w 506956"/>
              <a:gd name="connsiteY4278" fmla="*/ 478256 h 506956"/>
              <a:gd name="connsiteX4279" fmla="*/ 232201 w 506956"/>
              <a:gd name="connsiteY4279" fmla="*/ 478256 h 506956"/>
              <a:gd name="connsiteX4280" fmla="*/ 238511 w 506956"/>
              <a:gd name="connsiteY4280" fmla="*/ 468409 h 506956"/>
              <a:gd name="connsiteX4281" fmla="*/ 232609 w 506956"/>
              <a:gd name="connsiteY4281" fmla="*/ 459215 h 506956"/>
              <a:gd name="connsiteX4282" fmla="*/ 236770 w 506956"/>
              <a:gd name="connsiteY4282" fmla="*/ 459215 h 506956"/>
              <a:gd name="connsiteX4283" fmla="*/ 240578 w 506956"/>
              <a:gd name="connsiteY4283" fmla="*/ 465200 h 506956"/>
              <a:gd name="connsiteX4284" fmla="*/ 244386 w 506956"/>
              <a:gd name="connsiteY4284" fmla="*/ 459215 h 506956"/>
              <a:gd name="connsiteX4285" fmla="*/ 248548 w 506956"/>
              <a:gd name="connsiteY4285" fmla="*/ 459215 h 506956"/>
              <a:gd name="connsiteX4286" fmla="*/ 242646 w 506956"/>
              <a:gd name="connsiteY4286" fmla="*/ 468409 h 506956"/>
              <a:gd name="connsiteX4287" fmla="*/ 248956 w 506956"/>
              <a:gd name="connsiteY4287" fmla="*/ 478256 h 506956"/>
              <a:gd name="connsiteX4288" fmla="*/ 244794 w 506956"/>
              <a:gd name="connsiteY4288" fmla="*/ 478256 h 506956"/>
              <a:gd name="connsiteX4289" fmla="*/ 240578 w 506956"/>
              <a:gd name="connsiteY4289" fmla="*/ 471565 h 506956"/>
              <a:gd name="connsiteX4290" fmla="*/ 266378 w 506956"/>
              <a:gd name="connsiteY4290" fmla="*/ 471565 h 506956"/>
              <a:gd name="connsiteX4291" fmla="*/ 262162 w 506956"/>
              <a:gd name="connsiteY4291" fmla="*/ 478256 h 506956"/>
              <a:gd name="connsiteX4292" fmla="*/ 258001 w 506956"/>
              <a:gd name="connsiteY4292" fmla="*/ 478256 h 506956"/>
              <a:gd name="connsiteX4293" fmla="*/ 264311 w 506956"/>
              <a:gd name="connsiteY4293" fmla="*/ 468409 h 506956"/>
              <a:gd name="connsiteX4294" fmla="*/ 258409 w 506956"/>
              <a:gd name="connsiteY4294" fmla="*/ 459215 h 506956"/>
              <a:gd name="connsiteX4295" fmla="*/ 262570 w 506956"/>
              <a:gd name="connsiteY4295" fmla="*/ 459215 h 506956"/>
              <a:gd name="connsiteX4296" fmla="*/ 266378 w 506956"/>
              <a:gd name="connsiteY4296" fmla="*/ 465200 h 506956"/>
              <a:gd name="connsiteX4297" fmla="*/ 270187 w 506956"/>
              <a:gd name="connsiteY4297" fmla="*/ 459215 h 506956"/>
              <a:gd name="connsiteX4298" fmla="*/ 274348 w 506956"/>
              <a:gd name="connsiteY4298" fmla="*/ 459215 h 506956"/>
              <a:gd name="connsiteX4299" fmla="*/ 268446 w 506956"/>
              <a:gd name="connsiteY4299" fmla="*/ 468409 h 506956"/>
              <a:gd name="connsiteX4300" fmla="*/ 274756 w 506956"/>
              <a:gd name="connsiteY4300" fmla="*/ 478256 h 506956"/>
              <a:gd name="connsiteX4301" fmla="*/ 270595 w 506956"/>
              <a:gd name="connsiteY4301" fmla="*/ 478256 h 506956"/>
              <a:gd name="connsiteX4302" fmla="*/ 266378 w 506956"/>
              <a:gd name="connsiteY4302" fmla="*/ 471565 h 506956"/>
              <a:gd name="connsiteX4303" fmla="*/ 292179 w 506956"/>
              <a:gd name="connsiteY4303" fmla="*/ 471565 h 506956"/>
              <a:gd name="connsiteX4304" fmla="*/ 287962 w 506956"/>
              <a:gd name="connsiteY4304" fmla="*/ 478256 h 506956"/>
              <a:gd name="connsiteX4305" fmla="*/ 283801 w 506956"/>
              <a:gd name="connsiteY4305" fmla="*/ 478256 h 506956"/>
              <a:gd name="connsiteX4306" fmla="*/ 290111 w 506956"/>
              <a:gd name="connsiteY4306" fmla="*/ 468409 h 506956"/>
              <a:gd name="connsiteX4307" fmla="*/ 284209 w 506956"/>
              <a:gd name="connsiteY4307" fmla="*/ 459215 h 506956"/>
              <a:gd name="connsiteX4308" fmla="*/ 288370 w 506956"/>
              <a:gd name="connsiteY4308" fmla="*/ 459215 h 506956"/>
              <a:gd name="connsiteX4309" fmla="*/ 292179 w 506956"/>
              <a:gd name="connsiteY4309" fmla="*/ 465200 h 506956"/>
              <a:gd name="connsiteX4310" fmla="*/ 295987 w 506956"/>
              <a:gd name="connsiteY4310" fmla="*/ 459215 h 506956"/>
              <a:gd name="connsiteX4311" fmla="*/ 300148 w 506956"/>
              <a:gd name="connsiteY4311" fmla="*/ 459215 h 506956"/>
              <a:gd name="connsiteX4312" fmla="*/ 294246 w 506956"/>
              <a:gd name="connsiteY4312" fmla="*/ 468409 h 506956"/>
              <a:gd name="connsiteX4313" fmla="*/ 300556 w 506956"/>
              <a:gd name="connsiteY4313" fmla="*/ 478256 h 506956"/>
              <a:gd name="connsiteX4314" fmla="*/ 296395 w 506956"/>
              <a:gd name="connsiteY4314" fmla="*/ 478256 h 506956"/>
              <a:gd name="connsiteX4315" fmla="*/ 292179 w 506956"/>
              <a:gd name="connsiteY4315" fmla="*/ 471565 h 506956"/>
              <a:gd name="connsiteX4316" fmla="*/ 317979 w 506956"/>
              <a:gd name="connsiteY4316" fmla="*/ 471565 h 506956"/>
              <a:gd name="connsiteX4317" fmla="*/ 313762 w 506956"/>
              <a:gd name="connsiteY4317" fmla="*/ 478256 h 506956"/>
              <a:gd name="connsiteX4318" fmla="*/ 309601 w 506956"/>
              <a:gd name="connsiteY4318" fmla="*/ 478256 h 506956"/>
              <a:gd name="connsiteX4319" fmla="*/ 315911 w 506956"/>
              <a:gd name="connsiteY4319" fmla="*/ 468409 h 506956"/>
              <a:gd name="connsiteX4320" fmla="*/ 310009 w 506956"/>
              <a:gd name="connsiteY4320" fmla="*/ 459215 h 506956"/>
              <a:gd name="connsiteX4321" fmla="*/ 314170 w 506956"/>
              <a:gd name="connsiteY4321" fmla="*/ 459215 h 506956"/>
              <a:gd name="connsiteX4322" fmla="*/ 317979 w 506956"/>
              <a:gd name="connsiteY4322" fmla="*/ 465200 h 506956"/>
              <a:gd name="connsiteX4323" fmla="*/ 321787 w 506956"/>
              <a:gd name="connsiteY4323" fmla="*/ 459215 h 506956"/>
              <a:gd name="connsiteX4324" fmla="*/ 325948 w 506956"/>
              <a:gd name="connsiteY4324" fmla="*/ 459215 h 506956"/>
              <a:gd name="connsiteX4325" fmla="*/ 320046 w 506956"/>
              <a:gd name="connsiteY4325" fmla="*/ 468409 h 506956"/>
              <a:gd name="connsiteX4326" fmla="*/ 326356 w 506956"/>
              <a:gd name="connsiteY4326" fmla="*/ 478256 h 506956"/>
              <a:gd name="connsiteX4327" fmla="*/ 322195 w 506956"/>
              <a:gd name="connsiteY4327" fmla="*/ 478256 h 506956"/>
              <a:gd name="connsiteX4328" fmla="*/ 317979 w 506956"/>
              <a:gd name="connsiteY4328" fmla="*/ 471565 h 506956"/>
              <a:gd name="connsiteX4329" fmla="*/ 343779 w 506956"/>
              <a:gd name="connsiteY4329" fmla="*/ 471565 h 506956"/>
              <a:gd name="connsiteX4330" fmla="*/ 339563 w 506956"/>
              <a:gd name="connsiteY4330" fmla="*/ 478256 h 506956"/>
              <a:gd name="connsiteX4331" fmla="*/ 335401 w 506956"/>
              <a:gd name="connsiteY4331" fmla="*/ 478256 h 506956"/>
              <a:gd name="connsiteX4332" fmla="*/ 341711 w 506956"/>
              <a:gd name="connsiteY4332" fmla="*/ 468409 h 506956"/>
              <a:gd name="connsiteX4333" fmla="*/ 335809 w 506956"/>
              <a:gd name="connsiteY4333" fmla="*/ 459215 h 506956"/>
              <a:gd name="connsiteX4334" fmla="*/ 339971 w 506956"/>
              <a:gd name="connsiteY4334" fmla="*/ 459215 h 506956"/>
              <a:gd name="connsiteX4335" fmla="*/ 343779 w 506956"/>
              <a:gd name="connsiteY4335" fmla="*/ 465200 h 506956"/>
              <a:gd name="connsiteX4336" fmla="*/ 347587 w 506956"/>
              <a:gd name="connsiteY4336" fmla="*/ 459215 h 506956"/>
              <a:gd name="connsiteX4337" fmla="*/ 351748 w 506956"/>
              <a:gd name="connsiteY4337" fmla="*/ 459215 h 506956"/>
              <a:gd name="connsiteX4338" fmla="*/ 345846 w 506956"/>
              <a:gd name="connsiteY4338" fmla="*/ 468409 h 506956"/>
              <a:gd name="connsiteX4339" fmla="*/ 352156 w 506956"/>
              <a:gd name="connsiteY4339" fmla="*/ 478256 h 506956"/>
              <a:gd name="connsiteX4340" fmla="*/ 347995 w 506956"/>
              <a:gd name="connsiteY4340" fmla="*/ 478256 h 506956"/>
              <a:gd name="connsiteX4341" fmla="*/ 343779 w 506956"/>
              <a:gd name="connsiteY4341" fmla="*/ 471565 h 506956"/>
              <a:gd name="connsiteX4342" fmla="*/ 369579 w 506956"/>
              <a:gd name="connsiteY4342" fmla="*/ 471565 h 506956"/>
              <a:gd name="connsiteX4343" fmla="*/ 365363 w 506956"/>
              <a:gd name="connsiteY4343" fmla="*/ 478256 h 506956"/>
              <a:gd name="connsiteX4344" fmla="*/ 361201 w 506956"/>
              <a:gd name="connsiteY4344" fmla="*/ 478256 h 506956"/>
              <a:gd name="connsiteX4345" fmla="*/ 367511 w 506956"/>
              <a:gd name="connsiteY4345" fmla="*/ 468409 h 506956"/>
              <a:gd name="connsiteX4346" fmla="*/ 361609 w 506956"/>
              <a:gd name="connsiteY4346" fmla="*/ 459215 h 506956"/>
              <a:gd name="connsiteX4347" fmla="*/ 365771 w 506956"/>
              <a:gd name="connsiteY4347" fmla="*/ 459215 h 506956"/>
              <a:gd name="connsiteX4348" fmla="*/ 369579 w 506956"/>
              <a:gd name="connsiteY4348" fmla="*/ 465200 h 506956"/>
              <a:gd name="connsiteX4349" fmla="*/ 373387 w 506956"/>
              <a:gd name="connsiteY4349" fmla="*/ 459215 h 506956"/>
              <a:gd name="connsiteX4350" fmla="*/ 377548 w 506956"/>
              <a:gd name="connsiteY4350" fmla="*/ 459215 h 506956"/>
              <a:gd name="connsiteX4351" fmla="*/ 371646 w 506956"/>
              <a:gd name="connsiteY4351" fmla="*/ 468409 h 506956"/>
              <a:gd name="connsiteX4352" fmla="*/ 377956 w 506956"/>
              <a:gd name="connsiteY4352" fmla="*/ 478256 h 506956"/>
              <a:gd name="connsiteX4353" fmla="*/ 373795 w 506956"/>
              <a:gd name="connsiteY4353" fmla="*/ 478256 h 506956"/>
              <a:gd name="connsiteX4354" fmla="*/ 369579 w 506956"/>
              <a:gd name="connsiteY4354" fmla="*/ 471565 h 506956"/>
              <a:gd name="connsiteX4355" fmla="*/ 395379 w 506956"/>
              <a:gd name="connsiteY4355" fmla="*/ 471565 h 506956"/>
              <a:gd name="connsiteX4356" fmla="*/ 391163 w 506956"/>
              <a:gd name="connsiteY4356" fmla="*/ 478256 h 506956"/>
              <a:gd name="connsiteX4357" fmla="*/ 387001 w 506956"/>
              <a:gd name="connsiteY4357" fmla="*/ 478256 h 506956"/>
              <a:gd name="connsiteX4358" fmla="*/ 393312 w 506956"/>
              <a:gd name="connsiteY4358" fmla="*/ 468409 h 506956"/>
              <a:gd name="connsiteX4359" fmla="*/ 387409 w 506956"/>
              <a:gd name="connsiteY4359" fmla="*/ 459215 h 506956"/>
              <a:gd name="connsiteX4360" fmla="*/ 391571 w 506956"/>
              <a:gd name="connsiteY4360" fmla="*/ 459215 h 506956"/>
              <a:gd name="connsiteX4361" fmla="*/ 395379 w 506956"/>
              <a:gd name="connsiteY4361" fmla="*/ 465200 h 506956"/>
              <a:gd name="connsiteX4362" fmla="*/ 399187 w 506956"/>
              <a:gd name="connsiteY4362" fmla="*/ 459215 h 506956"/>
              <a:gd name="connsiteX4363" fmla="*/ 403348 w 506956"/>
              <a:gd name="connsiteY4363" fmla="*/ 459215 h 506956"/>
              <a:gd name="connsiteX4364" fmla="*/ 397446 w 506956"/>
              <a:gd name="connsiteY4364" fmla="*/ 468409 h 506956"/>
              <a:gd name="connsiteX4365" fmla="*/ 403756 w 506956"/>
              <a:gd name="connsiteY4365" fmla="*/ 478256 h 506956"/>
              <a:gd name="connsiteX4366" fmla="*/ 399595 w 506956"/>
              <a:gd name="connsiteY4366" fmla="*/ 478256 h 506956"/>
              <a:gd name="connsiteX4367" fmla="*/ 395379 w 506956"/>
              <a:gd name="connsiteY4367" fmla="*/ 471565 h 506956"/>
              <a:gd name="connsiteX4368" fmla="*/ 421179 w 506956"/>
              <a:gd name="connsiteY4368" fmla="*/ 471565 h 506956"/>
              <a:gd name="connsiteX4369" fmla="*/ 416963 w 506956"/>
              <a:gd name="connsiteY4369" fmla="*/ 478256 h 506956"/>
              <a:gd name="connsiteX4370" fmla="*/ 412801 w 506956"/>
              <a:gd name="connsiteY4370" fmla="*/ 478256 h 506956"/>
              <a:gd name="connsiteX4371" fmla="*/ 419112 w 506956"/>
              <a:gd name="connsiteY4371" fmla="*/ 468409 h 506956"/>
              <a:gd name="connsiteX4372" fmla="*/ 413209 w 506956"/>
              <a:gd name="connsiteY4372" fmla="*/ 459215 h 506956"/>
              <a:gd name="connsiteX4373" fmla="*/ 417371 w 506956"/>
              <a:gd name="connsiteY4373" fmla="*/ 459215 h 506956"/>
              <a:gd name="connsiteX4374" fmla="*/ 421179 w 506956"/>
              <a:gd name="connsiteY4374" fmla="*/ 465200 h 506956"/>
              <a:gd name="connsiteX4375" fmla="*/ 424987 w 506956"/>
              <a:gd name="connsiteY4375" fmla="*/ 459215 h 506956"/>
              <a:gd name="connsiteX4376" fmla="*/ 429149 w 506956"/>
              <a:gd name="connsiteY4376" fmla="*/ 459215 h 506956"/>
              <a:gd name="connsiteX4377" fmla="*/ 423246 w 506956"/>
              <a:gd name="connsiteY4377" fmla="*/ 468409 h 506956"/>
              <a:gd name="connsiteX4378" fmla="*/ 429557 w 506956"/>
              <a:gd name="connsiteY4378" fmla="*/ 478256 h 506956"/>
              <a:gd name="connsiteX4379" fmla="*/ 425395 w 506956"/>
              <a:gd name="connsiteY4379" fmla="*/ 478256 h 506956"/>
              <a:gd name="connsiteX4380" fmla="*/ 421179 w 506956"/>
              <a:gd name="connsiteY4380" fmla="*/ 471565 h 506956"/>
              <a:gd name="connsiteX4381" fmla="*/ 446979 w 506956"/>
              <a:gd name="connsiteY4381" fmla="*/ 471565 h 506956"/>
              <a:gd name="connsiteX4382" fmla="*/ 442763 w 506956"/>
              <a:gd name="connsiteY4382" fmla="*/ 478256 h 506956"/>
              <a:gd name="connsiteX4383" fmla="*/ 438601 w 506956"/>
              <a:gd name="connsiteY4383" fmla="*/ 478256 h 506956"/>
              <a:gd name="connsiteX4384" fmla="*/ 444912 w 506956"/>
              <a:gd name="connsiteY4384" fmla="*/ 468409 h 506956"/>
              <a:gd name="connsiteX4385" fmla="*/ 439009 w 506956"/>
              <a:gd name="connsiteY4385" fmla="*/ 459215 h 506956"/>
              <a:gd name="connsiteX4386" fmla="*/ 443171 w 506956"/>
              <a:gd name="connsiteY4386" fmla="*/ 459215 h 506956"/>
              <a:gd name="connsiteX4387" fmla="*/ 446979 w 506956"/>
              <a:gd name="connsiteY4387" fmla="*/ 465200 h 506956"/>
              <a:gd name="connsiteX4388" fmla="*/ 450787 w 506956"/>
              <a:gd name="connsiteY4388" fmla="*/ 459215 h 506956"/>
              <a:gd name="connsiteX4389" fmla="*/ 454949 w 506956"/>
              <a:gd name="connsiteY4389" fmla="*/ 459215 h 506956"/>
              <a:gd name="connsiteX4390" fmla="*/ 449046 w 506956"/>
              <a:gd name="connsiteY4390" fmla="*/ 468409 h 506956"/>
              <a:gd name="connsiteX4391" fmla="*/ 455357 w 506956"/>
              <a:gd name="connsiteY4391" fmla="*/ 478256 h 506956"/>
              <a:gd name="connsiteX4392" fmla="*/ 451195 w 506956"/>
              <a:gd name="connsiteY4392" fmla="*/ 478256 h 506956"/>
              <a:gd name="connsiteX4393" fmla="*/ 446979 w 506956"/>
              <a:gd name="connsiteY4393" fmla="*/ 471565 h 506956"/>
              <a:gd name="connsiteX4394" fmla="*/ 472779 w 506956"/>
              <a:gd name="connsiteY4394" fmla="*/ 471565 h 506956"/>
              <a:gd name="connsiteX4395" fmla="*/ 468563 w 506956"/>
              <a:gd name="connsiteY4395" fmla="*/ 478256 h 506956"/>
              <a:gd name="connsiteX4396" fmla="*/ 464401 w 506956"/>
              <a:gd name="connsiteY4396" fmla="*/ 478256 h 506956"/>
              <a:gd name="connsiteX4397" fmla="*/ 470712 w 506956"/>
              <a:gd name="connsiteY4397" fmla="*/ 468409 h 506956"/>
              <a:gd name="connsiteX4398" fmla="*/ 464809 w 506956"/>
              <a:gd name="connsiteY4398" fmla="*/ 459215 h 506956"/>
              <a:gd name="connsiteX4399" fmla="*/ 468971 w 506956"/>
              <a:gd name="connsiteY4399" fmla="*/ 459215 h 506956"/>
              <a:gd name="connsiteX4400" fmla="*/ 472779 w 506956"/>
              <a:gd name="connsiteY4400" fmla="*/ 465200 h 506956"/>
              <a:gd name="connsiteX4401" fmla="*/ 476587 w 506956"/>
              <a:gd name="connsiteY4401" fmla="*/ 459215 h 506956"/>
              <a:gd name="connsiteX4402" fmla="*/ 480749 w 506956"/>
              <a:gd name="connsiteY4402" fmla="*/ 459215 h 506956"/>
              <a:gd name="connsiteX4403" fmla="*/ 474846 w 506956"/>
              <a:gd name="connsiteY4403" fmla="*/ 468409 h 506956"/>
              <a:gd name="connsiteX4404" fmla="*/ 481157 w 506956"/>
              <a:gd name="connsiteY4404" fmla="*/ 478256 h 506956"/>
              <a:gd name="connsiteX4405" fmla="*/ 476995 w 506956"/>
              <a:gd name="connsiteY4405" fmla="*/ 478256 h 506956"/>
              <a:gd name="connsiteX4406" fmla="*/ 472779 w 506956"/>
              <a:gd name="connsiteY4406" fmla="*/ 471565 h 506956"/>
              <a:gd name="connsiteX4407" fmla="*/ 498579 w 506956"/>
              <a:gd name="connsiteY4407" fmla="*/ 471565 h 506956"/>
              <a:gd name="connsiteX4408" fmla="*/ 494363 w 506956"/>
              <a:gd name="connsiteY4408" fmla="*/ 478256 h 506956"/>
              <a:gd name="connsiteX4409" fmla="*/ 490201 w 506956"/>
              <a:gd name="connsiteY4409" fmla="*/ 478256 h 506956"/>
              <a:gd name="connsiteX4410" fmla="*/ 496512 w 506956"/>
              <a:gd name="connsiteY4410" fmla="*/ 468409 h 506956"/>
              <a:gd name="connsiteX4411" fmla="*/ 490609 w 506956"/>
              <a:gd name="connsiteY4411" fmla="*/ 459215 h 506956"/>
              <a:gd name="connsiteX4412" fmla="*/ 494771 w 506956"/>
              <a:gd name="connsiteY4412" fmla="*/ 459215 h 506956"/>
              <a:gd name="connsiteX4413" fmla="*/ 498579 w 506956"/>
              <a:gd name="connsiteY4413" fmla="*/ 465200 h 506956"/>
              <a:gd name="connsiteX4414" fmla="*/ 502387 w 506956"/>
              <a:gd name="connsiteY4414" fmla="*/ 459215 h 506956"/>
              <a:gd name="connsiteX4415" fmla="*/ 506549 w 506956"/>
              <a:gd name="connsiteY4415" fmla="*/ 459215 h 506956"/>
              <a:gd name="connsiteX4416" fmla="*/ 500646 w 506956"/>
              <a:gd name="connsiteY4416" fmla="*/ 468409 h 506956"/>
              <a:gd name="connsiteX4417" fmla="*/ 506957 w 506956"/>
              <a:gd name="connsiteY4417" fmla="*/ 478256 h 506956"/>
              <a:gd name="connsiteX4418" fmla="*/ 502795 w 506956"/>
              <a:gd name="connsiteY4418" fmla="*/ 478256 h 506956"/>
              <a:gd name="connsiteX4419" fmla="*/ 498579 w 506956"/>
              <a:gd name="connsiteY4419" fmla="*/ 471565 h 506956"/>
              <a:gd name="connsiteX4420" fmla="*/ 8378 w 506956"/>
              <a:gd name="connsiteY4420" fmla="*/ 500265 h 506956"/>
              <a:gd name="connsiteX4421" fmla="*/ 4162 w 506956"/>
              <a:gd name="connsiteY4421" fmla="*/ 506957 h 506956"/>
              <a:gd name="connsiteX4422" fmla="*/ 0 w 506956"/>
              <a:gd name="connsiteY4422" fmla="*/ 506957 h 506956"/>
              <a:gd name="connsiteX4423" fmla="*/ 6310 w 506956"/>
              <a:gd name="connsiteY4423" fmla="*/ 497110 h 506956"/>
              <a:gd name="connsiteX4424" fmla="*/ 408 w 506956"/>
              <a:gd name="connsiteY4424" fmla="*/ 487916 h 506956"/>
              <a:gd name="connsiteX4425" fmla="*/ 4570 w 506956"/>
              <a:gd name="connsiteY4425" fmla="*/ 487916 h 506956"/>
              <a:gd name="connsiteX4426" fmla="*/ 8378 w 506956"/>
              <a:gd name="connsiteY4426" fmla="*/ 493901 h 506956"/>
              <a:gd name="connsiteX4427" fmla="*/ 12186 w 506956"/>
              <a:gd name="connsiteY4427" fmla="*/ 487916 h 506956"/>
              <a:gd name="connsiteX4428" fmla="*/ 16347 w 506956"/>
              <a:gd name="connsiteY4428" fmla="*/ 487916 h 506956"/>
              <a:gd name="connsiteX4429" fmla="*/ 10445 w 506956"/>
              <a:gd name="connsiteY4429" fmla="*/ 497110 h 506956"/>
              <a:gd name="connsiteX4430" fmla="*/ 16755 w 506956"/>
              <a:gd name="connsiteY4430" fmla="*/ 506957 h 506956"/>
              <a:gd name="connsiteX4431" fmla="*/ 12594 w 506956"/>
              <a:gd name="connsiteY4431" fmla="*/ 506957 h 506956"/>
              <a:gd name="connsiteX4432" fmla="*/ 8378 w 506956"/>
              <a:gd name="connsiteY4432" fmla="*/ 500265 h 506956"/>
              <a:gd name="connsiteX4433" fmla="*/ 34178 w 506956"/>
              <a:gd name="connsiteY4433" fmla="*/ 500265 h 506956"/>
              <a:gd name="connsiteX4434" fmla="*/ 29962 w 506956"/>
              <a:gd name="connsiteY4434" fmla="*/ 506957 h 506956"/>
              <a:gd name="connsiteX4435" fmla="*/ 25800 w 506956"/>
              <a:gd name="connsiteY4435" fmla="*/ 506957 h 506956"/>
              <a:gd name="connsiteX4436" fmla="*/ 32110 w 506956"/>
              <a:gd name="connsiteY4436" fmla="*/ 497110 h 506956"/>
              <a:gd name="connsiteX4437" fmla="*/ 26208 w 506956"/>
              <a:gd name="connsiteY4437" fmla="*/ 487916 h 506956"/>
              <a:gd name="connsiteX4438" fmla="*/ 30370 w 506956"/>
              <a:gd name="connsiteY4438" fmla="*/ 487916 h 506956"/>
              <a:gd name="connsiteX4439" fmla="*/ 34178 w 506956"/>
              <a:gd name="connsiteY4439" fmla="*/ 493901 h 506956"/>
              <a:gd name="connsiteX4440" fmla="*/ 37986 w 506956"/>
              <a:gd name="connsiteY4440" fmla="*/ 487916 h 506956"/>
              <a:gd name="connsiteX4441" fmla="*/ 42147 w 506956"/>
              <a:gd name="connsiteY4441" fmla="*/ 487916 h 506956"/>
              <a:gd name="connsiteX4442" fmla="*/ 36245 w 506956"/>
              <a:gd name="connsiteY4442" fmla="*/ 497110 h 506956"/>
              <a:gd name="connsiteX4443" fmla="*/ 42555 w 506956"/>
              <a:gd name="connsiteY4443" fmla="*/ 506957 h 506956"/>
              <a:gd name="connsiteX4444" fmla="*/ 38394 w 506956"/>
              <a:gd name="connsiteY4444" fmla="*/ 506957 h 506956"/>
              <a:gd name="connsiteX4445" fmla="*/ 34178 w 506956"/>
              <a:gd name="connsiteY4445" fmla="*/ 500265 h 506956"/>
              <a:gd name="connsiteX4446" fmla="*/ 59978 w 506956"/>
              <a:gd name="connsiteY4446" fmla="*/ 500265 h 506956"/>
              <a:gd name="connsiteX4447" fmla="*/ 55762 w 506956"/>
              <a:gd name="connsiteY4447" fmla="*/ 506957 h 506956"/>
              <a:gd name="connsiteX4448" fmla="*/ 51600 w 506956"/>
              <a:gd name="connsiteY4448" fmla="*/ 506957 h 506956"/>
              <a:gd name="connsiteX4449" fmla="*/ 57911 w 506956"/>
              <a:gd name="connsiteY4449" fmla="*/ 497110 h 506956"/>
              <a:gd name="connsiteX4450" fmla="*/ 52008 w 506956"/>
              <a:gd name="connsiteY4450" fmla="*/ 487916 h 506956"/>
              <a:gd name="connsiteX4451" fmla="*/ 56170 w 506956"/>
              <a:gd name="connsiteY4451" fmla="*/ 487916 h 506956"/>
              <a:gd name="connsiteX4452" fmla="*/ 59978 w 506956"/>
              <a:gd name="connsiteY4452" fmla="*/ 493901 h 506956"/>
              <a:gd name="connsiteX4453" fmla="*/ 63786 w 506956"/>
              <a:gd name="connsiteY4453" fmla="*/ 487916 h 506956"/>
              <a:gd name="connsiteX4454" fmla="*/ 67948 w 506956"/>
              <a:gd name="connsiteY4454" fmla="*/ 487916 h 506956"/>
              <a:gd name="connsiteX4455" fmla="*/ 62045 w 506956"/>
              <a:gd name="connsiteY4455" fmla="*/ 497110 h 506956"/>
              <a:gd name="connsiteX4456" fmla="*/ 68356 w 506956"/>
              <a:gd name="connsiteY4456" fmla="*/ 506957 h 506956"/>
              <a:gd name="connsiteX4457" fmla="*/ 64194 w 506956"/>
              <a:gd name="connsiteY4457" fmla="*/ 506957 h 506956"/>
              <a:gd name="connsiteX4458" fmla="*/ 59978 w 506956"/>
              <a:gd name="connsiteY4458" fmla="*/ 500265 h 506956"/>
              <a:gd name="connsiteX4459" fmla="*/ 85778 w 506956"/>
              <a:gd name="connsiteY4459" fmla="*/ 500265 h 506956"/>
              <a:gd name="connsiteX4460" fmla="*/ 81562 w 506956"/>
              <a:gd name="connsiteY4460" fmla="*/ 506957 h 506956"/>
              <a:gd name="connsiteX4461" fmla="*/ 77400 w 506956"/>
              <a:gd name="connsiteY4461" fmla="*/ 506957 h 506956"/>
              <a:gd name="connsiteX4462" fmla="*/ 83711 w 506956"/>
              <a:gd name="connsiteY4462" fmla="*/ 497110 h 506956"/>
              <a:gd name="connsiteX4463" fmla="*/ 77808 w 506956"/>
              <a:gd name="connsiteY4463" fmla="*/ 487916 h 506956"/>
              <a:gd name="connsiteX4464" fmla="*/ 81970 w 506956"/>
              <a:gd name="connsiteY4464" fmla="*/ 487916 h 506956"/>
              <a:gd name="connsiteX4465" fmla="*/ 85778 w 506956"/>
              <a:gd name="connsiteY4465" fmla="*/ 493901 h 506956"/>
              <a:gd name="connsiteX4466" fmla="*/ 89586 w 506956"/>
              <a:gd name="connsiteY4466" fmla="*/ 487916 h 506956"/>
              <a:gd name="connsiteX4467" fmla="*/ 93748 w 506956"/>
              <a:gd name="connsiteY4467" fmla="*/ 487916 h 506956"/>
              <a:gd name="connsiteX4468" fmla="*/ 87845 w 506956"/>
              <a:gd name="connsiteY4468" fmla="*/ 497110 h 506956"/>
              <a:gd name="connsiteX4469" fmla="*/ 94156 w 506956"/>
              <a:gd name="connsiteY4469" fmla="*/ 506957 h 506956"/>
              <a:gd name="connsiteX4470" fmla="*/ 89994 w 506956"/>
              <a:gd name="connsiteY4470" fmla="*/ 506957 h 506956"/>
              <a:gd name="connsiteX4471" fmla="*/ 85778 w 506956"/>
              <a:gd name="connsiteY4471" fmla="*/ 500265 h 506956"/>
              <a:gd name="connsiteX4472" fmla="*/ 111578 w 506956"/>
              <a:gd name="connsiteY4472" fmla="*/ 500265 h 506956"/>
              <a:gd name="connsiteX4473" fmla="*/ 107362 w 506956"/>
              <a:gd name="connsiteY4473" fmla="*/ 506957 h 506956"/>
              <a:gd name="connsiteX4474" fmla="*/ 103200 w 506956"/>
              <a:gd name="connsiteY4474" fmla="*/ 506957 h 506956"/>
              <a:gd name="connsiteX4475" fmla="*/ 109511 w 506956"/>
              <a:gd name="connsiteY4475" fmla="*/ 497110 h 506956"/>
              <a:gd name="connsiteX4476" fmla="*/ 103608 w 506956"/>
              <a:gd name="connsiteY4476" fmla="*/ 487916 h 506956"/>
              <a:gd name="connsiteX4477" fmla="*/ 107770 w 506956"/>
              <a:gd name="connsiteY4477" fmla="*/ 487916 h 506956"/>
              <a:gd name="connsiteX4478" fmla="*/ 111578 w 506956"/>
              <a:gd name="connsiteY4478" fmla="*/ 493901 h 506956"/>
              <a:gd name="connsiteX4479" fmla="*/ 115386 w 506956"/>
              <a:gd name="connsiteY4479" fmla="*/ 487916 h 506956"/>
              <a:gd name="connsiteX4480" fmla="*/ 119548 w 506956"/>
              <a:gd name="connsiteY4480" fmla="*/ 487916 h 506956"/>
              <a:gd name="connsiteX4481" fmla="*/ 113645 w 506956"/>
              <a:gd name="connsiteY4481" fmla="*/ 497110 h 506956"/>
              <a:gd name="connsiteX4482" fmla="*/ 119956 w 506956"/>
              <a:gd name="connsiteY4482" fmla="*/ 506957 h 506956"/>
              <a:gd name="connsiteX4483" fmla="*/ 115794 w 506956"/>
              <a:gd name="connsiteY4483" fmla="*/ 506957 h 506956"/>
              <a:gd name="connsiteX4484" fmla="*/ 111578 w 506956"/>
              <a:gd name="connsiteY4484" fmla="*/ 500265 h 506956"/>
              <a:gd name="connsiteX4485" fmla="*/ 137378 w 506956"/>
              <a:gd name="connsiteY4485" fmla="*/ 500265 h 506956"/>
              <a:gd name="connsiteX4486" fmla="*/ 133162 w 506956"/>
              <a:gd name="connsiteY4486" fmla="*/ 506957 h 506956"/>
              <a:gd name="connsiteX4487" fmla="*/ 129000 w 506956"/>
              <a:gd name="connsiteY4487" fmla="*/ 506957 h 506956"/>
              <a:gd name="connsiteX4488" fmla="*/ 135311 w 506956"/>
              <a:gd name="connsiteY4488" fmla="*/ 497110 h 506956"/>
              <a:gd name="connsiteX4489" fmla="*/ 129408 w 506956"/>
              <a:gd name="connsiteY4489" fmla="*/ 487916 h 506956"/>
              <a:gd name="connsiteX4490" fmla="*/ 133570 w 506956"/>
              <a:gd name="connsiteY4490" fmla="*/ 487916 h 506956"/>
              <a:gd name="connsiteX4491" fmla="*/ 137378 w 506956"/>
              <a:gd name="connsiteY4491" fmla="*/ 493901 h 506956"/>
              <a:gd name="connsiteX4492" fmla="*/ 141186 w 506956"/>
              <a:gd name="connsiteY4492" fmla="*/ 487916 h 506956"/>
              <a:gd name="connsiteX4493" fmla="*/ 145348 w 506956"/>
              <a:gd name="connsiteY4493" fmla="*/ 487916 h 506956"/>
              <a:gd name="connsiteX4494" fmla="*/ 139445 w 506956"/>
              <a:gd name="connsiteY4494" fmla="*/ 497110 h 506956"/>
              <a:gd name="connsiteX4495" fmla="*/ 145756 w 506956"/>
              <a:gd name="connsiteY4495" fmla="*/ 506957 h 506956"/>
              <a:gd name="connsiteX4496" fmla="*/ 141594 w 506956"/>
              <a:gd name="connsiteY4496" fmla="*/ 506957 h 506956"/>
              <a:gd name="connsiteX4497" fmla="*/ 137378 w 506956"/>
              <a:gd name="connsiteY4497" fmla="*/ 500265 h 506956"/>
              <a:gd name="connsiteX4498" fmla="*/ 163178 w 506956"/>
              <a:gd name="connsiteY4498" fmla="*/ 500265 h 506956"/>
              <a:gd name="connsiteX4499" fmla="*/ 158962 w 506956"/>
              <a:gd name="connsiteY4499" fmla="*/ 506957 h 506956"/>
              <a:gd name="connsiteX4500" fmla="*/ 154800 w 506956"/>
              <a:gd name="connsiteY4500" fmla="*/ 506957 h 506956"/>
              <a:gd name="connsiteX4501" fmla="*/ 161111 w 506956"/>
              <a:gd name="connsiteY4501" fmla="*/ 497110 h 506956"/>
              <a:gd name="connsiteX4502" fmla="*/ 155208 w 506956"/>
              <a:gd name="connsiteY4502" fmla="*/ 487916 h 506956"/>
              <a:gd name="connsiteX4503" fmla="*/ 159370 w 506956"/>
              <a:gd name="connsiteY4503" fmla="*/ 487916 h 506956"/>
              <a:gd name="connsiteX4504" fmla="*/ 163178 w 506956"/>
              <a:gd name="connsiteY4504" fmla="*/ 493901 h 506956"/>
              <a:gd name="connsiteX4505" fmla="*/ 166986 w 506956"/>
              <a:gd name="connsiteY4505" fmla="*/ 487916 h 506956"/>
              <a:gd name="connsiteX4506" fmla="*/ 171148 w 506956"/>
              <a:gd name="connsiteY4506" fmla="*/ 487916 h 506956"/>
              <a:gd name="connsiteX4507" fmla="*/ 165245 w 506956"/>
              <a:gd name="connsiteY4507" fmla="*/ 497110 h 506956"/>
              <a:gd name="connsiteX4508" fmla="*/ 171556 w 506956"/>
              <a:gd name="connsiteY4508" fmla="*/ 506957 h 506956"/>
              <a:gd name="connsiteX4509" fmla="*/ 167394 w 506956"/>
              <a:gd name="connsiteY4509" fmla="*/ 506957 h 506956"/>
              <a:gd name="connsiteX4510" fmla="*/ 163178 w 506956"/>
              <a:gd name="connsiteY4510" fmla="*/ 500265 h 506956"/>
              <a:gd name="connsiteX4511" fmla="*/ 188978 w 506956"/>
              <a:gd name="connsiteY4511" fmla="*/ 500265 h 506956"/>
              <a:gd name="connsiteX4512" fmla="*/ 184762 w 506956"/>
              <a:gd name="connsiteY4512" fmla="*/ 506957 h 506956"/>
              <a:gd name="connsiteX4513" fmla="*/ 180601 w 506956"/>
              <a:gd name="connsiteY4513" fmla="*/ 506957 h 506956"/>
              <a:gd name="connsiteX4514" fmla="*/ 186911 w 506956"/>
              <a:gd name="connsiteY4514" fmla="*/ 497110 h 506956"/>
              <a:gd name="connsiteX4515" fmla="*/ 181009 w 506956"/>
              <a:gd name="connsiteY4515" fmla="*/ 487916 h 506956"/>
              <a:gd name="connsiteX4516" fmla="*/ 185170 w 506956"/>
              <a:gd name="connsiteY4516" fmla="*/ 487916 h 506956"/>
              <a:gd name="connsiteX4517" fmla="*/ 188978 w 506956"/>
              <a:gd name="connsiteY4517" fmla="*/ 493901 h 506956"/>
              <a:gd name="connsiteX4518" fmla="*/ 192786 w 506956"/>
              <a:gd name="connsiteY4518" fmla="*/ 487916 h 506956"/>
              <a:gd name="connsiteX4519" fmla="*/ 196948 w 506956"/>
              <a:gd name="connsiteY4519" fmla="*/ 487916 h 506956"/>
              <a:gd name="connsiteX4520" fmla="*/ 191045 w 506956"/>
              <a:gd name="connsiteY4520" fmla="*/ 497110 h 506956"/>
              <a:gd name="connsiteX4521" fmla="*/ 197356 w 506956"/>
              <a:gd name="connsiteY4521" fmla="*/ 506957 h 506956"/>
              <a:gd name="connsiteX4522" fmla="*/ 193194 w 506956"/>
              <a:gd name="connsiteY4522" fmla="*/ 506957 h 506956"/>
              <a:gd name="connsiteX4523" fmla="*/ 188978 w 506956"/>
              <a:gd name="connsiteY4523" fmla="*/ 500265 h 506956"/>
              <a:gd name="connsiteX4524" fmla="*/ 214778 w 506956"/>
              <a:gd name="connsiteY4524" fmla="*/ 500265 h 506956"/>
              <a:gd name="connsiteX4525" fmla="*/ 210562 w 506956"/>
              <a:gd name="connsiteY4525" fmla="*/ 506957 h 506956"/>
              <a:gd name="connsiteX4526" fmla="*/ 206401 w 506956"/>
              <a:gd name="connsiteY4526" fmla="*/ 506957 h 506956"/>
              <a:gd name="connsiteX4527" fmla="*/ 212711 w 506956"/>
              <a:gd name="connsiteY4527" fmla="*/ 497110 h 506956"/>
              <a:gd name="connsiteX4528" fmla="*/ 206809 w 506956"/>
              <a:gd name="connsiteY4528" fmla="*/ 487916 h 506956"/>
              <a:gd name="connsiteX4529" fmla="*/ 210970 w 506956"/>
              <a:gd name="connsiteY4529" fmla="*/ 487916 h 506956"/>
              <a:gd name="connsiteX4530" fmla="*/ 214778 w 506956"/>
              <a:gd name="connsiteY4530" fmla="*/ 493901 h 506956"/>
              <a:gd name="connsiteX4531" fmla="*/ 218586 w 506956"/>
              <a:gd name="connsiteY4531" fmla="*/ 487916 h 506956"/>
              <a:gd name="connsiteX4532" fmla="*/ 222748 w 506956"/>
              <a:gd name="connsiteY4532" fmla="*/ 487916 h 506956"/>
              <a:gd name="connsiteX4533" fmla="*/ 216846 w 506956"/>
              <a:gd name="connsiteY4533" fmla="*/ 497110 h 506956"/>
              <a:gd name="connsiteX4534" fmla="*/ 223156 w 506956"/>
              <a:gd name="connsiteY4534" fmla="*/ 506957 h 506956"/>
              <a:gd name="connsiteX4535" fmla="*/ 218994 w 506956"/>
              <a:gd name="connsiteY4535" fmla="*/ 506957 h 506956"/>
              <a:gd name="connsiteX4536" fmla="*/ 214778 w 506956"/>
              <a:gd name="connsiteY4536" fmla="*/ 500265 h 506956"/>
              <a:gd name="connsiteX4537" fmla="*/ 240578 w 506956"/>
              <a:gd name="connsiteY4537" fmla="*/ 500265 h 506956"/>
              <a:gd name="connsiteX4538" fmla="*/ 236362 w 506956"/>
              <a:gd name="connsiteY4538" fmla="*/ 506957 h 506956"/>
              <a:gd name="connsiteX4539" fmla="*/ 232201 w 506956"/>
              <a:gd name="connsiteY4539" fmla="*/ 506957 h 506956"/>
              <a:gd name="connsiteX4540" fmla="*/ 238511 w 506956"/>
              <a:gd name="connsiteY4540" fmla="*/ 497110 h 506956"/>
              <a:gd name="connsiteX4541" fmla="*/ 232609 w 506956"/>
              <a:gd name="connsiteY4541" fmla="*/ 487916 h 506956"/>
              <a:gd name="connsiteX4542" fmla="*/ 236770 w 506956"/>
              <a:gd name="connsiteY4542" fmla="*/ 487916 h 506956"/>
              <a:gd name="connsiteX4543" fmla="*/ 240578 w 506956"/>
              <a:gd name="connsiteY4543" fmla="*/ 493901 h 506956"/>
              <a:gd name="connsiteX4544" fmla="*/ 244386 w 506956"/>
              <a:gd name="connsiteY4544" fmla="*/ 487916 h 506956"/>
              <a:gd name="connsiteX4545" fmla="*/ 248548 w 506956"/>
              <a:gd name="connsiteY4545" fmla="*/ 487916 h 506956"/>
              <a:gd name="connsiteX4546" fmla="*/ 242646 w 506956"/>
              <a:gd name="connsiteY4546" fmla="*/ 497110 h 506956"/>
              <a:gd name="connsiteX4547" fmla="*/ 248956 w 506956"/>
              <a:gd name="connsiteY4547" fmla="*/ 506957 h 506956"/>
              <a:gd name="connsiteX4548" fmla="*/ 244794 w 506956"/>
              <a:gd name="connsiteY4548" fmla="*/ 506957 h 506956"/>
              <a:gd name="connsiteX4549" fmla="*/ 240578 w 506956"/>
              <a:gd name="connsiteY4549" fmla="*/ 500265 h 506956"/>
              <a:gd name="connsiteX4550" fmla="*/ 266378 w 506956"/>
              <a:gd name="connsiteY4550" fmla="*/ 500265 h 506956"/>
              <a:gd name="connsiteX4551" fmla="*/ 262162 w 506956"/>
              <a:gd name="connsiteY4551" fmla="*/ 506957 h 506956"/>
              <a:gd name="connsiteX4552" fmla="*/ 258001 w 506956"/>
              <a:gd name="connsiteY4552" fmla="*/ 506957 h 506956"/>
              <a:gd name="connsiteX4553" fmla="*/ 264311 w 506956"/>
              <a:gd name="connsiteY4553" fmla="*/ 497110 h 506956"/>
              <a:gd name="connsiteX4554" fmla="*/ 258409 w 506956"/>
              <a:gd name="connsiteY4554" fmla="*/ 487916 h 506956"/>
              <a:gd name="connsiteX4555" fmla="*/ 262570 w 506956"/>
              <a:gd name="connsiteY4555" fmla="*/ 487916 h 506956"/>
              <a:gd name="connsiteX4556" fmla="*/ 266378 w 506956"/>
              <a:gd name="connsiteY4556" fmla="*/ 493901 h 506956"/>
              <a:gd name="connsiteX4557" fmla="*/ 270187 w 506956"/>
              <a:gd name="connsiteY4557" fmla="*/ 487916 h 506956"/>
              <a:gd name="connsiteX4558" fmla="*/ 274348 w 506956"/>
              <a:gd name="connsiteY4558" fmla="*/ 487916 h 506956"/>
              <a:gd name="connsiteX4559" fmla="*/ 268446 w 506956"/>
              <a:gd name="connsiteY4559" fmla="*/ 497110 h 506956"/>
              <a:gd name="connsiteX4560" fmla="*/ 274756 w 506956"/>
              <a:gd name="connsiteY4560" fmla="*/ 506957 h 506956"/>
              <a:gd name="connsiteX4561" fmla="*/ 270595 w 506956"/>
              <a:gd name="connsiteY4561" fmla="*/ 506957 h 506956"/>
              <a:gd name="connsiteX4562" fmla="*/ 266378 w 506956"/>
              <a:gd name="connsiteY4562" fmla="*/ 500265 h 506956"/>
              <a:gd name="connsiteX4563" fmla="*/ 292179 w 506956"/>
              <a:gd name="connsiteY4563" fmla="*/ 500265 h 506956"/>
              <a:gd name="connsiteX4564" fmla="*/ 287962 w 506956"/>
              <a:gd name="connsiteY4564" fmla="*/ 506957 h 506956"/>
              <a:gd name="connsiteX4565" fmla="*/ 283801 w 506956"/>
              <a:gd name="connsiteY4565" fmla="*/ 506957 h 506956"/>
              <a:gd name="connsiteX4566" fmla="*/ 290111 w 506956"/>
              <a:gd name="connsiteY4566" fmla="*/ 497110 h 506956"/>
              <a:gd name="connsiteX4567" fmla="*/ 284209 w 506956"/>
              <a:gd name="connsiteY4567" fmla="*/ 487916 h 506956"/>
              <a:gd name="connsiteX4568" fmla="*/ 288370 w 506956"/>
              <a:gd name="connsiteY4568" fmla="*/ 487916 h 506956"/>
              <a:gd name="connsiteX4569" fmla="*/ 292179 w 506956"/>
              <a:gd name="connsiteY4569" fmla="*/ 493901 h 506956"/>
              <a:gd name="connsiteX4570" fmla="*/ 295987 w 506956"/>
              <a:gd name="connsiteY4570" fmla="*/ 487916 h 506956"/>
              <a:gd name="connsiteX4571" fmla="*/ 300148 w 506956"/>
              <a:gd name="connsiteY4571" fmla="*/ 487916 h 506956"/>
              <a:gd name="connsiteX4572" fmla="*/ 294246 w 506956"/>
              <a:gd name="connsiteY4572" fmla="*/ 497110 h 506956"/>
              <a:gd name="connsiteX4573" fmla="*/ 300556 w 506956"/>
              <a:gd name="connsiteY4573" fmla="*/ 506957 h 506956"/>
              <a:gd name="connsiteX4574" fmla="*/ 296395 w 506956"/>
              <a:gd name="connsiteY4574" fmla="*/ 506957 h 506956"/>
              <a:gd name="connsiteX4575" fmla="*/ 292179 w 506956"/>
              <a:gd name="connsiteY4575" fmla="*/ 500265 h 506956"/>
              <a:gd name="connsiteX4576" fmla="*/ 317979 w 506956"/>
              <a:gd name="connsiteY4576" fmla="*/ 500265 h 506956"/>
              <a:gd name="connsiteX4577" fmla="*/ 313762 w 506956"/>
              <a:gd name="connsiteY4577" fmla="*/ 506957 h 506956"/>
              <a:gd name="connsiteX4578" fmla="*/ 309601 w 506956"/>
              <a:gd name="connsiteY4578" fmla="*/ 506957 h 506956"/>
              <a:gd name="connsiteX4579" fmla="*/ 315911 w 506956"/>
              <a:gd name="connsiteY4579" fmla="*/ 497110 h 506956"/>
              <a:gd name="connsiteX4580" fmla="*/ 310009 w 506956"/>
              <a:gd name="connsiteY4580" fmla="*/ 487916 h 506956"/>
              <a:gd name="connsiteX4581" fmla="*/ 314170 w 506956"/>
              <a:gd name="connsiteY4581" fmla="*/ 487916 h 506956"/>
              <a:gd name="connsiteX4582" fmla="*/ 317979 w 506956"/>
              <a:gd name="connsiteY4582" fmla="*/ 493901 h 506956"/>
              <a:gd name="connsiteX4583" fmla="*/ 321787 w 506956"/>
              <a:gd name="connsiteY4583" fmla="*/ 487916 h 506956"/>
              <a:gd name="connsiteX4584" fmla="*/ 325948 w 506956"/>
              <a:gd name="connsiteY4584" fmla="*/ 487916 h 506956"/>
              <a:gd name="connsiteX4585" fmla="*/ 320046 w 506956"/>
              <a:gd name="connsiteY4585" fmla="*/ 497110 h 506956"/>
              <a:gd name="connsiteX4586" fmla="*/ 326356 w 506956"/>
              <a:gd name="connsiteY4586" fmla="*/ 506957 h 506956"/>
              <a:gd name="connsiteX4587" fmla="*/ 322195 w 506956"/>
              <a:gd name="connsiteY4587" fmla="*/ 506957 h 506956"/>
              <a:gd name="connsiteX4588" fmla="*/ 317979 w 506956"/>
              <a:gd name="connsiteY4588" fmla="*/ 500265 h 506956"/>
              <a:gd name="connsiteX4589" fmla="*/ 343779 w 506956"/>
              <a:gd name="connsiteY4589" fmla="*/ 500265 h 506956"/>
              <a:gd name="connsiteX4590" fmla="*/ 339563 w 506956"/>
              <a:gd name="connsiteY4590" fmla="*/ 506957 h 506956"/>
              <a:gd name="connsiteX4591" fmla="*/ 335401 w 506956"/>
              <a:gd name="connsiteY4591" fmla="*/ 506957 h 506956"/>
              <a:gd name="connsiteX4592" fmla="*/ 341711 w 506956"/>
              <a:gd name="connsiteY4592" fmla="*/ 497110 h 506956"/>
              <a:gd name="connsiteX4593" fmla="*/ 335809 w 506956"/>
              <a:gd name="connsiteY4593" fmla="*/ 487916 h 506956"/>
              <a:gd name="connsiteX4594" fmla="*/ 339971 w 506956"/>
              <a:gd name="connsiteY4594" fmla="*/ 487916 h 506956"/>
              <a:gd name="connsiteX4595" fmla="*/ 343779 w 506956"/>
              <a:gd name="connsiteY4595" fmla="*/ 493901 h 506956"/>
              <a:gd name="connsiteX4596" fmla="*/ 347587 w 506956"/>
              <a:gd name="connsiteY4596" fmla="*/ 487916 h 506956"/>
              <a:gd name="connsiteX4597" fmla="*/ 351748 w 506956"/>
              <a:gd name="connsiteY4597" fmla="*/ 487916 h 506956"/>
              <a:gd name="connsiteX4598" fmla="*/ 345846 w 506956"/>
              <a:gd name="connsiteY4598" fmla="*/ 497110 h 506956"/>
              <a:gd name="connsiteX4599" fmla="*/ 352156 w 506956"/>
              <a:gd name="connsiteY4599" fmla="*/ 506957 h 506956"/>
              <a:gd name="connsiteX4600" fmla="*/ 347995 w 506956"/>
              <a:gd name="connsiteY4600" fmla="*/ 506957 h 506956"/>
              <a:gd name="connsiteX4601" fmla="*/ 343779 w 506956"/>
              <a:gd name="connsiteY4601" fmla="*/ 500265 h 506956"/>
              <a:gd name="connsiteX4602" fmla="*/ 369579 w 506956"/>
              <a:gd name="connsiteY4602" fmla="*/ 500265 h 506956"/>
              <a:gd name="connsiteX4603" fmla="*/ 365363 w 506956"/>
              <a:gd name="connsiteY4603" fmla="*/ 506957 h 506956"/>
              <a:gd name="connsiteX4604" fmla="*/ 361201 w 506956"/>
              <a:gd name="connsiteY4604" fmla="*/ 506957 h 506956"/>
              <a:gd name="connsiteX4605" fmla="*/ 367511 w 506956"/>
              <a:gd name="connsiteY4605" fmla="*/ 497110 h 506956"/>
              <a:gd name="connsiteX4606" fmla="*/ 361609 w 506956"/>
              <a:gd name="connsiteY4606" fmla="*/ 487916 h 506956"/>
              <a:gd name="connsiteX4607" fmla="*/ 365771 w 506956"/>
              <a:gd name="connsiteY4607" fmla="*/ 487916 h 506956"/>
              <a:gd name="connsiteX4608" fmla="*/ 369579 w 506956"/>
              <a:gd name="connsiteY4608" fmla="*/ 493901 h 506956"/>
              <a:gd name="connsiteX4609" fmla="*/ 373387 w 506956"/>
              <a:gd name="connsiteY4609" fmla="*/ 487916 h 506956"/>
              <a:gd name="connsiteX4610" fmla="*/ 377548 w 506956"/>
              <a:gd name="connsiteY4610" fmla="*/ 487916 h 506956"/>
              <a:gd name="connsiteX4611" fmla="*/ 371646 w 506956"/>
              <a:gd name="connsiteY4611" fmla="*/ 497110 h 506956"/>
              <a:gd name="connsiteX4612" fmla="*/ 377956 w 506956"/>
              <a:gd name="connsiteY4612" fmla="*/ 506957 h 506956"/>
              <a:gd name="connsiteX4613" fmla="*/ 373795 w 506956"/>
              <a:gd name="connsiteY4613" fmla="*/ 506957 h 506956"/>
              <a:gd name="connsiteX4614" fmla="*/ 369579 w 506956"/>
              <a:gd name="connsiteY4614" fmla="*/ 500265 h 506956"/>
              <a:gd name="connsiteX4615" fmla="*/ 395379 w 506956"/>
              <a:gd name="connsiteY4615" fmla="*/ 500265 h 506956"/>
              <a:gd name="connsiteX4616" fmla="*/ 391163 w 506956"/>
              <a:gd name="connsiteY4616" fmla="*/ 506957 h 506956"/>
              <a:gd name="connsiteX4617" fmla="*/ 387001 w 506956"/>
              <a:gd name="connsiteY4617" fmla="*/ 506957 h 506956"/>
              <a:gd name="connsiteX4618" fmla="*/ 393312 w 506956"/>
              <a:gd name="connsiteY4618" fmla="*/ 497110 h 506956"/>
              <a:gd name="connsiteX4619" fmla="*/ 387409 w 506956"/>
              <a:gd name="connsiteY4619" fmla="*/ 487916 h 506956"/>
              <a:gd name="connsiteX4620" fmla="*/ 391571 w 506956"/>
              <a:gd name="connsiteY4620" fmla="*/ 487916 h 506956"/>
              <a:gd name="connsiteX4621" fmla="*/ 395379 w 506956"/>
              <a:gd name="connsiteY4621" fmla="*/ 493901 h 506956"/>
              <a:gd name="connsiteX4622" fmla="*/ 399187 w 506956"/>
              <a:gd name="connsiteY4622" fmla="*/ 487916 h 506956"/>
              <a:gd name="connsiteX4623" fmla="*/ 403348 w 506956"/>
              <a:gd name="connsiteY4623" fmla="*/ 487916 h 506956"/>
              <a:gd name="connsiteX4624" fmla="*/ 397446 w 506956"/>
              <a:gd name="connsiteY4624" fmla="*/ 497110 h 506956"/>
              <a:gd name="connsiteX4625" fmla="*/ 403756 w 506956"/>
              <a:gd name="connsiteY4625" fmla="*/ 506957 h 506956"/>
              <a:gd name="connsiteX4626" fmla="*/ 399595 w 506956"/>
              <a:gd name="connsiteY4626" fmla="*/ 506957 h 506956"/>
              <a:gd name="connsiteX4627" fmla="*/ 395379 w 506956"/>
              <a:gd name="connsiteY4627" fmla="*/ 500265 h 506956"/>
              <a:gd name="connsiteX4628" fmla="*/ 421179 w 506956"/>
              <a:gd name="connsiteY4628" fmla="*/ 500265 h 506956"/>
              <a:gd name="connsiteX4629" fmla="*/ 416963 w 506956"/>
              <a:gd name="connsiteY4629" fmla="*/ 506957 h 506956"/>
              <a:gd name="connsiteX4630" fmla="*/ 412801 w 506956"/>
              <a:gd name="connsiteY4630" fmla="*/ 506957 h 506956"/>
              <a:gd name="connsiteX4631" fmla="*/ 419112 w 506956"/>
              <a:gd name="connsiteY4631" fmla="*/ 497110 h 506956"/>
              <a:gd name="connsiteX4632" fmla="*/ 413209 w 506956"/>
              <a:gd name="connsiteY4632" fmla="*/ 487916 h 506956"/>
              <a:gd name="connsiteX4633" fmla="*/ 417371 w 506956"/>
              <a:gd name="connsiteY4633" fmla="*/ 487916 h 506956"/>
              <a:gd name="connsiteX4634" fmla="*/ 421179 w 506956"/>
              <a:gd name="connsiteY4634" fmla="*/ 493901 h 506956"/>
              <a:gd name="connsiteX4635" fmla="*/ 424987 w 506956"/>
              <a:gd name="connsiteY4635" fmla="*/ 487916 h 506956"/>
              <a:gd name="connsiteX4636" fmla="*/ 429149 w 506956"/>
              <a:gd name="connsiteY4636" fmla="*/ 487916 h 506956"/>
              <a:gd name="connsiteX4637" fmla="*/ 423246 w 506956"/>
              <a:gd name="connsiteY4637" fmla="*/ 497110 h 506956"/>
              <a:gd name="connsiteX4638" fmla="*/ 429557 w 506956"/>
              <a:gd name="connsiteY4638" fmla="*/ 506957 h 506956"/>
              <a:gd name="connsiteX4639" fmla="*/ 425395 w 506956"/>
              <a:gd name="connsiteY4639" fmla="*/ 506957 h 506956"/>
              <a:gd name="connsiteX4640" fmla="*/ 421179 w 506956"/>
              <a:gd name="connsiteY4640" fmla="*/ 500265 h 506956"/>
              <a:gd name="connsiteX4641" fmla="*/ 446979 w 506956"/>
              <a:gd name="connsiteY4641" fmla="*/ 500265 h 506956"/>
              <a:gd name="connsiteX4642" fmla="*/ 442763 w 506956"/>
              <a:gd name="connsiteY4642" fmla="*/ 506957 h 506956"/>
              <a:gd name="connsiteX4643" fmla="*/ 438601 w 506956"/>
              <a:gd name="connsiteY4643" fmla="*/ 506957 h 506956"/>
              <a:gd name="connsiteX4644" fmla="*/ 444912 w 506956"/>
              <a:gd name="connsiteY4644" fmla="*/ 497110 h 506956"/>
              <a:gd name="connsiteX4645" fmla="*/ 439009 w 506956"/>
              <a:gd name="connsiteY4645" fmla="*/ 487916 h 506956"/>
              <a:gd name="connsiteX4646" fmla="*/ 443171 w 506956"/>
              <a:gd name="connsiteY4646" fmla="*/ 487916 h 506956"/>
              <a:gd name="connsiteX4647" fmla="*/ 446979 w 506956"/>
              <a:gd name="connsiteY4647" fmla="*/ 493901 h 506956"/>
              <a:gd name="connsiteX4648" fmla="*/ 450787 w 506956"/>
              <a:gd name="connsiteY4648" fmla="*/ 487916 h 506956"/>
              <a:gd name="connsiteX4649" fmla="*/ 454949 w 506956"/>
              <a:gd name="connsiteY4649" fmla="*/ 487916 h 506956"/>
              <a:gd name="connsiteX4650" fmla="*/ 449046 w 506956"/>
              <a:gd name="connsiteY4650" fmla="*/ 497110 h 506956"/>
              <a:gd name="connsiteX4651" fmla="*/ 455357 w 506956"/>
              <a:gd name="connsiteY4651" fmla="*/ 506957 h 506956"/>
              <a:gd name="connsiteX4652" fmla="*/ 451195 w 506956"/>
              <a:gd name="connsiteY4652" fmla="*/ 506957 h 506956"/>
              <a:gd name="connsiteX4653" fmla="*/ 446979 w 506956"/>
              <a:gd name="connsiteY4653" fmla="*/ 500265 h 506956"/>
              <a:gd name="connsiteX4654" fmla="*/ 472779 w 506956"/>
              <a:gd name="connsiteY4654" fmla="*/ 500265 h 506956"/>
              <a:gd name="connsiteX4655" fmla="*/ 468563 w 506956"/>
              <a:gd name="connsiteY4655" fmla="*/ 506957 h 506956"/>
              <a:gd name="connsiteX4656" fmla="*/ 464401 w 506956"/>
              <a:gd name="connsiteY4656" fmla="*/ 506957 h 506956"/>
              <a:gd name="connsiteX4657" fmla="*/ 470712 w 506956"/>
              <a:gd name="connsiteY4657" fmla="*/ 497110 h 506956"/>
              <a:gd name="connsiteX4658" fmla="*/ 464809 w 506956"/>
              <a:gd name="connsiteY4658" fmla="*/ 487916 h 506956"/>
              <a:gd name="connsiteX4659" fmla="*/ 468971 w 506956"/>
              <a:gd name="connsiteY4659" fmla="*/ 487916 h 506956"/>
              <a:gd name="connsiteX4660" fmla="*/ 472779 w 506956"/>
              <a:gd name="connsiteY4660" fmla="*/ 493901 h 506956"/>
              <a:gd name="connsiteX4661" fmla="*/ 476587 w 506956"/>
              <a:gd name="connsiteY4661" fmla="*/ 487916 h 506956"/>
              <a:gd name="connsiteX4662" fmla="*/ 480749 w 506956"/>
              <a:gd name="connsiteY4662" fmla="*/ 487916 h 506956"/>
              <a:gd name="connsiteX4663" fmla="*/ 474846 w 506956"/>
              <a:gd name="connsiteY4663" fmla="*/ 497110 h 506956"/>
              <a:gd name="connsiteX4664" fmla="*/ 481157 w 506956"/>
              <a:gd name="connsiteY4664" fmla="*/ 506957 h 506956"/>
              <a:gd name="connsiteX4665" fmla="*/ 476995 w 506956"/>
              <a:gd name="connsiteY4665" fmla="*/ 506957 h 506956"/>
              <a:gd name="connsiteX4666" fmla="*/ 472779 w 506956"/>
              <a:gd name="connsiteY4666" fmla="*/ 500265 h 506956"/>
              <a:gd name="connsiteX4667" fmla="*/ 498579 w 506956"/>
              <a:gd name="connsiteY4667" fmla="*/ 500265 h 506956"/>
              <a:gd name="connsiteX4668" fmla="*/ 494363 w 506956"/>
              <a:gd name="connsiteY4668" fmla="*/ 506957 h 506956"/>
              <a:gd name="connsiteX4669" fmla="*/ 490201 w 506956"/>
              <a:gd name="connsiteY4669" fmla="*/ 506957 h 506956"/>
              <a:gd name="connsiteX4670" fmla="*/ 496512 w 506956"/>
              <a:gd name="connsiteY4670" fmla="*/ 497110 h 506956"/>
              <a:gd name="connsiteX4671" fmla="*/ 490609 w 506956"/>
              <a:gd name="connsiteY4671" fmla="*/ 487916 h 506956"/>
              <a:gd name="connsiteX4672" fmla="*/ 494771 w 506956"/>
              <a:gd name="connsiteY4672" fmla="*/ 487916 h 506956"/>
              <a:gd name="connsiteX4673" fmla="*/ 498579 w 506956"/>
              <a:gd name="connsiteY4673" fmla="*/ 493901 h 506956"/>
              <a:gd name="connsiteX4674" fmla="*/ 502387 w 506956"/>
              <a:gd name="connsiteY4674" fmla="*/ 487916 h 506956"/>
              <a:gd name="connsiteX4675" fmla="*/ 506549 w 506956"/>
              <a:gd name="connsiteY4675" fmla="*/ 487916 h 506956"/>
              <a:gd name="connsiteX4676" fmla="*/ 500646 w 506956"/>
              <a:gd name="connsiteY4676" fmla="*/ 497110 h 506956"/>
              <a:gd name="connsiteX4677" fmla="*/ 506957 w 506956"/>
              <a:gd name="connsiteY4677" fmla="*/ 506957 h 506956"/>
              <a:gd name="connsiteX4678" fmla="*/ 502795 w 506956"/>
              <a:gd name="connsiteY4678" fmla="*/ 506957 h 506956"/>
              <a:gd name="connsiteX4679" fmla="*/ 498579 w 506956"/>
              <a:gd name="connsiteY4679" fmla="*/ 500265 h 506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</a:cxnLst>
            <a:rect l="l" t="t" r="r" b="b"/>
            <a:pathLst>
              <a:path w="506956" h="506956">
                <a:moveTo>
                  <a:pt x="8378" y="12349"/>
                </a:moveTo>
                <a:lnTo>
                  <a:pt x="4162" y="19041"/>
                </a:lnTo>
                <a:lnTo>
                  <a:pt x="0" y="19041"/>
                </a:lnTo>
                <a:lnTo>
                  <a:pt x="6310" y="9194"/>
                </a:lnTo>
                <a:lnTo>
                  <a:pt x="408" y="0"/>
                </a:lnTo>
                <a:lnTo>
                  <a:pt x="4570" y="0"/>
                </a:lnTo>
                <a:lnTo>
                  <a:pt x="8378" y="5984"/>
                </a:lnTo>
                <a:lnTo>
                  <a:pt x="12186" y="0"/>
                </a:lnTo>
                <a:lnTo>
                  <a:pt x="16347" y="0"/>
                </a:lnTo>
                <a:lnTo>
                  <a:pt x="10445" y="9194"/>
                </a:lnTo>
                <a:lnTo>
                  <a:pt x="16755" y="19041"/>
                </a:lnTo>
                <a:lnTo>
                  <a:pt x="12594" y="19041"/>
                </a:lnTo>
                <a:lnTo>
                  <a:pt x="8378" y="12349"/>
                </a:lnTo>
                <a:close/>
                <a:moveTo>
                  <a:pt x="34178" y="12349"/>
                </a:moveTo>
                <a:lnTo>
                  <a:pt x="29962" y="19041"/>
                </a:lnTo>
                <a:lnTo>
                  <a:pt x="25800" y="19041"/>
                </a:lnTo>
                <a:lnTo>
                  <a:pt x="32110" y="9194"/>
                </a:lnTo>
                <a:lnTo>
                  <a:pt x="26208" y="0"/>
                </a:lnTo>
                <a:lnTo>
                  <a:pt x="30370" y="0"/>
                </a:lnTo>
                <a:lnTo>
                  <a:pt x="34178" y="5984"/>
                </a:lnTo>
                <a:lnTo>
                  <a:pt x="37986" y="0"/>
                </a:lnTo>
                <a:lnTo>
                  <a:pt x="42147" y="0"/>
                </a:lnTo>
                <a:lnTo>
                  <a:pt x="36245" y="9194"/>
                </a:lnTo>
                <a:lnTo>
                  <a:pt x="42555" y="19041"/>
                </a:lnTo>
                <a:lnTo>
                  <a:pt x="38394" y="19041"/>
                </a:lnTo>
                <a:lnTo>
                  <a:pt x="34178" y="12349"/>
                </a:lnTo>
                <a:close/>
                <a:moveTo>
                  <a:pt x="59978" y="12349"/>
                </a:moveTo>
                <a:lnTo>
                  <a:pt x="55762" y="19041"/>
                </a:lnTo>
                <a:lnTo>
                  <a:pt x="51600" y="19041"/>
                </a:lnTo>
                <a:lnTo>
                  <a:pt x="57911" y="9194"/>
                </a:lnTo>
                <a:lnTo>
                  <a:pt x="52008" y="0"/>
                </a:lnTo>
                <a:lnTo>
                  <a:pt x="56170" y="0"/>
                </a:lnTo>
                <a:lnTo>
                  <a:pt x="59978" y="5984"/>
                </a:lnTo>
                <a:lnTo>
                  <a:pt x="63786" y="0"/>
                </a:lnTo>
                <a:lnTo>
                  <a:pt x="67948" y="0"/>
                </a:lnTo>
                <a:lnTo>
                  <a:pt x="62045" y="9194"/>
                </a:lnTo>
                <a:lnTo>
                  <a:pt x="68356" y="19041"/>
                </a:lnTo>
                <a:lnTo>
                  <a:pt x="64194" y="19041"/>
                </a:lnTo>
                <a:lnTo>
                  <a:pt x="59978" y="12349"/>
                </a:lnTo>
                <a:close/>
                <a:moveTo>
                  <a:pt x="85778" y="12349"/>
                </a:moveTo>
                <a:lnTo>
                  <a:pt x="81562" y="19041"/>
                </a:lnTo>
                <a:lnTo>
                  <a:pt x="77400" y="19041"/>
                </a:lnTo>
                <a:lnTo>
                  <a:pt x="83711" y="9194"/>
                </a:lnTo>
                <a:lnTo>
                  <a:pt x="77808" y="0"/>
                </a:lnTo>
                <a:lnTo>
                  <a:pt x="81970" y="0"/>
                </a:lnTo>
                <a:lnTo>
                  <a:pt x="85778" y="5984"/>
                </a:lnTo>
                <a:lnTo>
                  <a:pt x="89586" y="0"/>
                </a:lnTo>
                <a:lnTo>
                  <a:pt x="93748" y="0"/>
                </a:lnTo>
                <a:lnTo>
                  <a:pt x="87845" y="9194"/>
                </a:lnTo>
                <a:lnTo>
                  <a:pt x="94156" y="19041"/>
                </a:lnTo>
                <a:lnTo>
                  <a:pt x="89994" y="19041"/>
                </a:lnTo>
                <a:lnTo>
                  <a:pt x="85778" y="12349"/>
                </a:lnTo>
                <a:close/>
                <a:moveTo>
                  <a:pt x="111578" y="12349"/>
                </a:moveTo>
                <a:lnTo>
                  <a:pt x="107362" y="19041"/>
                </a:lnTo>
                <a:lnTo>
                  <a:pt x="103200" y="19041"/>
                </a:lnTo>
                <a:lnTo>
                  <a:pt x="109511" y="9194"/>
                </a:lnTo>
                <a:lnTo>
                  <a:pt x="103608" y="0"/>
                </a:lnTo>
                <a:lnTo>
                  <a:pt x="107770" y="0"/>
                </a:lnTo>
                <a:lnTo>
                  <a:pt x="111578" y="5984"/>
                </a:lnTo>
                <a:lnTo>
                  <a:pt x="115386" y="0"/>
                </a:lnTo>
                <a:lnTo>
                  <a:pt x="119548" y="0"/>
                </a:lnTo>
                <a:lnTo>
                  <a:pt x="113645" y="9194"/>
                </a:lnTo>
                <a:lnTo>
                  <a:pt x="119956" y="19041"/>
                </a:lnTo>
                <a:lnTo>
                  <a:pt x="115794" y="19041"/>
                </a:lnTo>
                <a:lnTo>
                  <a:pt x="111578" y="12349"/>
                </a:lnTo>
                <a:close/>
                <a:moveTo>
                  <a:pt x="137378" y="12349"/>
                </a:moveTo>
                <a:lnTo>
                  <a:pt x="133162" y="19041"/>
                </a:lnTo>
                <a:lnTo>
                  <a:pt x="129000" y="19041"/>
                </a:lnTo>
                <a:lnTo>
                  <a:pt x="135311" y="9194"/>
                </a:lnTo>
                <a:lnTo>
                  <a:pt x="129408" y="0"/>
                </a:lnTo>
                <a:lnTo>
                  <a:pt x="133570" y="0"/>
                </a:lnTo>
                <a:lnTo>
                  <a:pt x="137378" y="5984"/>
                </a:lnTo>
                <a:lnTo>
                  <a:pt x="141186" y="0"/>
                </a:lnTo>
                <a:lnTo>
                  <a:pt x="145348" y="0"/>
                </a:lnTo>
                <a:lnTo>
                  <a:pt x="139445" y="9194"/>
                </a:lnTo>
                <a:lnTo>
                  <a:pt x="145756" y="19041"/>
                </a:lnTo>
                <a:lnTo>
                  <a:pt x="141594" y="19041"/>
                </a:lnTo>
                <a:lnTo>
                  <a:pt x="137378" y="12349"/>
                </a:lnTo>
                <a:close/>
                <a:moveTo>
                  <a:pt x="163178" y="12349"/>
                </a:moveTo>
                <a:lnTo>
                  <a:pt x="158962" y="19041"/>
                </a:lnTo>
                <a:lnTo>
                  <a:pt x="154800" y="19041"/>
                </a:lnTo>
                <a:lnTo>
                  <a:pt x="161111" y="9194"/>
                </a:lnTo>
                <a:lnTo>
                  <a:pt x="155208" y="0"/>
                </a:lnTo>
                <a:lnTo>
                  <a:pt x="159370" y="0"/>
                </a:lnTo>
                <a:lnTo>
                  <a:pt x="163178" y="5984"/>
                </a:lnTo>
                <a:lnTo>
                  <a:pt x="166986" y="0"/>
                </a:lnTo>
                <a:lnTo>
                  <a:pt x="171148" y="0"/>
                </a:lnTo>
                <a:lnTo>
                  <a:pt x="165245" y="9194"/>
                </a:lnTo>
                <a:lnTo>
                  <a:pt x="171556" y="19041"/>
                </a:lnTo>
                <a:lnTo>
                  <a:pt x="167394" y="19041"/>
                </a:lnTo>
                <a:lnTo>
                  <a:pt x="163178" y="12349"/>
                </a:lnTo>
                <a:close/>
                <a:moveTo>
                  <a:pt x="188978" y="12349"/>
                </a:moveTo>
                <a:lnTo>
                  <a:pt x="184762" y="19041"/>
                </a:lnTo>
                <a:lnTo>
                  <a:pt x="180601" y="19041"/>
                </a:lnTo>
                <a:lnTo>
                  <a:pt x="186911" y="9194"/>
                </a:lnTo>
                <a:lnTo>
                  <a:pt x="181009" y="0"/>
                </a:lnTo>
                <a:lnTo>
                  <a:pt x="185170" y="0"/>
                </a:lnTo>
                <a:lnTo>
                  <a:pt x="188978" y="5984"/>
                </a:lnTo>
                <a:lnTo>
                  <a:pt x="192786" y="0"/>
                </a:lnTo>
                <a:lnTo>
                  <a:pt x="196948" y="0"/>
                </a:lnTo>
                <a:lnTo>
                  <a:pt x="191045" y="9194"/>
                </a:lnTo>
                <a:lnTo>
                  <a:pt x="197356" y="19041"/>
                </a:lnTo>
                <a:lnTo>
                  <a:pt x="193194" y="19041"/>
                </a:lnTo>
                <a:lnTo>
                  <a:pt x="188978" y="12349"/>
                </a:lnTo>
                <a:close/>
                <a:moveTo>
                  <a:pt x="214778" y="12349"/>
                </a:moveTo>
                <a:lnTo>
                  <a:pt x="210562" y="19041"/>
                </a:lnTo>
                <a:lnTo>
                  <a:pt x="206401" y="19041"/>
                </a:lnTo>
                <a:lnTo>
                  <a:pt x="212711" y="9194"/>
                </a:lnTo>
                <a:lnTo>
                  <a:pt x="206809" y="0"/>
                </a:lnTo>
                <a:lnTo>
                  <a:pt x="210970" y="0"/>
                </a:lnTo>
                <a:lnTo>
                  <a:pt x="214778" y="5984"/>
                </a:lnTo>
                <a:lnTo>
                  <a:pt x="218586" y="0"/>
                </a:lnTo>
                <a:lnTo>
                  <a:pt x="222748" y="0"/>
                </a:lnTo>
                <a:lnTo>
                  <a:pt x="216846" y="9194"/>
                </a:lnTo>
                <a:lnTo>
                  <a:pt x="223156" y="19041"/>
                </a:lnTo>
                <a:lnTo>
                  <a:pt x="218994" y="19041"/>
                </a:lnTo>
                <a:lnTo>
                  <a:pt x="214778" y="12349"/>
                </a:lnTo>
                <a:close/>
                <a:moveTo>
                  <a:pt x="240578" y="12349"/>
                </a:moveTo>
                <a:lnTo>
                  <a:pt x="236362" y="19041"/>
                </a:lnTo>
                <a:lnTo>
                  <a:pt x="232201" y="19041"/>
                </a:lnTo>
                <a:lnTo>
                  <a:pt x="238511" y="9194"/>
                </a:lnTo>
                <a:lnTo>
                  <a:pt x="232609" y="0"/>
                </a:lnTo>
                <a:lnTo>
                  <a:pt x="236770" y="0"/>
                </a:lnTo>
                <a:lnTo>
                  <a:pt x="240578" y="5984"/>
                </a:lnTo>
                <a:lnTo>
                  <a:pt x="244386" y="0"/>
                </a:lnTo>
                <a:lnTo>
                  <a:pt x="248548" y="0"/>
                </a:lnTo>
                <a:lnTo>
                  <a:pt x="242646" y="9194"/>
                </a:lnTo>
                <a:lnTo>
                  <a:pt x="248956" y="19041"/>
                </a:lnTo>
                <a:lnTo>
                  <a:pt x="244794" y="19041"/>
                </a:lnTo>
                <a:lnTo>
                  <a:pt x="240578" y="12349"/>
                </a:lnTo>
                <a:close/>
                <a:moveTo>
                  <a:pt x="266378" y="12349"/>
                </a:moveTo>
                <a:lnTo>
                  <a:pt x="262162" y="19041"/>
                </a:lnTo>
                <a:lnTo>
                  <a:pt x="258001" y="19041"/>
                </a:lnTo>
                <a:lnTo>
                  <a:pt x="264311" y="9194"/>
                </a:lnTo>
                <a:lnTo>
                  <a:pt x="258409" y="0"/>
                </a:lnTo>
                <a:lnTo>
                  <a:pt x="262570" y="0"/>
                </a:lnTo>
                <a:lnTo>
                  <a:pt x="266378" y="5984"/>
                </a:lnTo>
                <a:lnTo>
                  <a:pt x="270187" y="0"/>
                </a:lnTo>
                <a:lnTo>
                  <a:pt x="274348" y="0"/>
                </a:lnTo>
                <a:lnTo>
                  <a:pt x="268446" y="9194"/>
                </a:lnTo>
                <a:lnTo>
                  <a:pt x="274756" y="19041"/>
                </a:lnTo>
                <a:lnTo>
                  <a:pt x="270595" y="19041"/>
                </a:lnTo>
                <a:lnTo>
                  <a:pt x="266378" y="12349"/>
                </a:lnTo>
                <a:close/>
                <a:moveTo>
                  <a:pt x="292179" y="12349"/>
                </a:moveTo>
                <a:lnTo>
                  <a:pt x="287962" y="19041"/>
                </a:lnTo>
                <a:lnTo>
                  <a:pt x="283801" y="19041"/>
                </a:lnTo>
                <a:lnTo>
                  <a:pt x="290111" y="9194"/>
                </a:lnTo>
                <a:lnTo>
                  <a:pt x="284209" y="0"/>
                </a:lnTo>
                <a:lnTo>
                  <a:pt x="288370" y="0"/>
                </a:lnTo>
                <a:lnTo>
                  <a:pt x="292179" y="5984"/>
                </a:lnTo>
                <a:lnTo>
                  <a:pt x="295987" y="0"/>
                </a:lnTo>
                <a:lnTo>
                  <a:pt x="300148" y="0"/>
                </a:lnTo>
                <a:lnTo>
                  <a:pt x="294246" y="9194"/>
                </a:lnTo>
                <a:lnTo>
                  <a:pt x="300556" y="19041"/>
                </a:lnTo>
                <a:lnTo>
                  <a:pt x="296395" y="19041"/>
                </a:lnTo>
                <a:lnTo>
                  <a:pt x="292179" y="12349"/>
                </a:lnTo>
                <a:close/>
                <a:moveTo>
                  <a:pt x="317979" y="12349"/>
                </a:moveTo>
                <a:lnTo>
                  <a:pt x="313762" y="19041"/>
                </a:lnTo>
                <a:lnTo>
                  <a:pt x="309601" y="19041"/>
                </a:lnTo>
                <a:lnTo>
                  <a:pt x="315911" y="9194"/>
                </a:lnTo>
                <a:lnTo>
                  <a:pt x="310009" y="0"/>
                </a:lnTo>
                <a:lnTo>
                  <a:pt x="314170" y="0"/>
                </a:lnTo>
                <a:lnTo>
                  <a:pt x="317979" y="5984"/>
                </a:lnTo>
                <a:lnTo>
                  <a:pt x="321787" y="0"/>
                </a:lnTo>
                <a:lnTo>
                  <a:pt x="325948" y="0"/>
                </a:lnTo>
                <a:lnTo>
                  <a:pt x="320046" y="9194"/>
                </a:lnTo>
                <a:lnTo>
                  <a:pt x="326356" y="19041"/>
                </a:lnTo>
                <a:lnTo>
                  <a:pt x="322195" y="19041"/>
                </a:lnTo>
                <a:lnTo>
                  <a:pt x="317979" y="12349"/>
                </a:lnTo>
                <a:close/>
                <a:moveTo>
                  <a:pt x="343779" y="12349"/>
                </a:moveTo>
                <a:lnTo>
                  <a:pt x="339563" y="19041"/>
                </a:lnTo>
                <a:lnTo>
                  <a:pt x="335401" y="19041"/>
                </a:lnTo>
                <a:lnTo>
                  <a:pt x="341711" y="9194"/>
                </a:lnTo>
                <a:lnTo>
                  <a:pt x="335809" y="0"/>
                </a:lnTo>
                <a:lnTo>
                  <a:pt x="339971" y="0"/>
                </a:lnTo>
                <a:lnTo>
                  <a:pt x="343779" y="5984"/>
                </a:lnTo>
                <a:lnTo>
                  <a:pt x="347587" y="0"/>
                </a:lnTo>
                <a:lnTo>
                  <a:pt x="351748" y="0"/>
                </a:lnTo>
                <a:lnTo>
                  <a:pt x="345846" y="9194"/>
                </a:lnTo>
                <a:lnTo>
                  <a:pt x="352156" y="19041"/>
                </a:lnTo>
                <a:lnTo>
                  <a:pt x="347995" y="19041"/>
                </a:lnTo>
                <a:lnTo>
                  <a:pt x="343779" y="12349"/>
                </a:lnTo>
                <a:close/>
                <a:moveTo>
                  <a:pt x="369579" y="12349"/>
                </a:moveTo>
                <a:lnTo>
                  <a:pt x="365363" y="19041"/>
                </a:lnTo>
                <a:lnTo>
                  <a:pt x="361201" y="19041"/>
                </a:lnTo>
                <a:lnTo>
                  <a:pt x="367511" y="9194"/>
                </a:lnTo>
                <a:lnTo>
                  <a:pt x="361609" y="0"/>
                </a:lnTo>
                <a:lnTo>
                  <a:pt x="365771" y="0"/>
                </a:lnTo>
                <a:lnTo>
                  <a:pt x="369579" y="5984"/>
                </a:lnTo>
                <a:lnTo>
                  <a:pt x="373387" y="0"/>
                </a:lnTo>
                <a:lnTo>
                  <a:pt x="377548" y="0"/>
                </a:lnTo>
                <a:lnTo>
                  <a:pt x="371646" y="9194"/>
                </a:lnTo>
                <a:lnTo>
                  <a:pt x="377956" y="19041"/>
                </a:lnTo>
                <a:lnTo>
                  <a:pt x="373795" y="19041"/>
                </a:lnTo>
                <a:lnTo>
                  <a:pt x="369579" y="12349"/>
                </a:lnTo>
                <a:close/>
                <a:moveTo>
                  <a:pt x="395379" y="12349"/>
                </a:moveTo>
                <a:lnTo>
                  <a:pt x="391163" y="19041"/>
                </a:lnTo>
                <a:lnTo>
                  <a:pt x="387001" y="19041"/>
                </a:lnTo>
                <a:lnTo>
                  <a:pt x="393312" y="9194"/>
                </a:lnTo>
                <a:lnTo>
                  <a:pt x="387409" y="0"/>
                </a:lnTo>
                <a:lnTo>
                  <a:pt x="391571" y="0"/>
                </a:lnTo>
                <a:lnTo>
                  <a:pt x="395379" y="5984"/>
                </a:lnTo>
                <a:lnTo>
                  <a:pt x="399187" y="0"/>
                </a:lnTo>
                <a:lnTo>
                  <a:pt x="403348" y="0"/>
                </a:lnTo>
                <a:lnTo>
                  <a:pt x="397446" y="9194"/>
                </a:lnTo>
                <a:lnTo>
                  <a:pt x="403756" y="19041"/>
                </a:lnTo>
                <a:lnTo>
                  <a:pt x="399595" y="19041"/>
                </a:lnTo>
                <a:lnTo>
                  <a:pt x="395379" y="12349"/>
                </a:lnTo>
                <a:close/>
                <a:moveTo>
                  <a:pt x="421179" y="12349"/>
                </a:moveTo>
                <a:lnTo>
                  <a:pt x="416963" y="19041"/>
                </a:lnTo>
                <a:lnTo>
                  <a:pt x="412801" y="19041"/>
                </a:lnTo>
                <a:lnTo>
                  <a:pt x="419112" y="9194"/>
                </a:lnTo>
                <a:lnTo>
                  <a:pt x="413209" y="0"/>
                </a:lnTo>
                <a:lnTo>
                  <a:pt x="417371" y="0"/>
                </a:lnTo>
                <a:lnTo>
                  <a:pt x="421179" y="5984"/>
                </a:lnTo>
                <a:lnTo>
                  <a:pt x="424987" y="0"/>
                </a:lnTo>
                <a:lnTo>
                  <a:pt x="429149" y="0"/>
                </a:lnTo>
                <a:lnTo>
                  <a:pt x="423246" y="9194"/>
                </a:lnTo>
                <a:lnTo>
                  <a:pt x="429557" y="19041"/>
                </a:lnTo>
                <a:lnTo>
                  <a:pt x="425395" y="19041"/>
                </a:lnTo>
                <a:lnTo>
                  <a:pt x="421179" y="12349"/>
                </a:lnTo>
                <a:close/>
                <a:moveTo>
                  <a:pt x="446979" y="12349"/>
                </a:moveTo>
                <a:lnTo>
                  <a:pt x="442763" y="19041"/>
                </a:lnTo>
                <a:lnTo>
                  <a:pt x="438601" y="19041"/>
                </a:lnTo>
                <a:lnTo>
                  <a:pt x="444912" y="9194"/>
                </a:lnTo>
                <a:lnTo>
                  <a:pt x="439009" y="0"/>
                </a:lnTo>
                <a:lnTo>
                  <a:pt x="443171" y="0"/>
                </a:lnTo>
                <a:lnTo>
                  <a:pt x="446979" y="5984"/>
                </a:lnTo>
                <a:lnTo>
                  <a:pt x="450787" y="0"/>
                </a:lnTo>
                <a:lnTo>
                  <a:pt x="454949" y="0"/>
                </a:lnTo>
                <a:lnTo>
                  <a:pt x="449046" y="9194"/>
                </a:lnTo>
                <a:lnTo>
                  <a:pt x="455357" y="19041"/>
                </a:lnTo>
                <a:lnTo>
                  <a:pt x="451195" y="19041"/>
                </a:lnTo>
                <a:lnTo>
                  <a:pt x="446979" y="12349"/>
                </a:lnTo>
                <a:close/>
                <a:moveTo>
                  <a:pt x="472779" y="12349"/>
                </a:moveTo>
                <a:lnTo>
                  <a:pt x="468563" y="19041"/>
                </a:lnTo>
                <a:lnTo>
                  <a:pt x="464401" y="19041"/>
                </a:lnTo>
                <a:lnTo>
                  <a:pt x="470712" y="9194"/>
                </a:lnTo>
                <a:lnTo>
                  <a:pt x="464809" y="0"/>
                </a:lnTo>
                <a:lnTo>
                  <a:pt x="468971" y="0"/>
                </a:lnTo>
                <a:lnTo>
                  <a:pt x="472779" y="5984"/>
                </a:lnTo>
                <a:lnTo>
                  <a:pt x="476587" y="0"/>
                </a:lnTo>
                <a:lnTo>
                  <a:pt x="480749" y="0"/>
                </a:lnTo>
                <a:lnTo>
                  <a:pt x="474846" y="9194"/>
                </a:lnTo>
                <a:lnTo>
                  <a:pt x="481157" y="19041"/>
                </a:lnTo>
                <a:lnTo>
                  <a:pt x="476995" y="19041"/>
                </a:lnTo>
                <a:lnTo>
                  <a:pt x="472779" y="12349"/>
                </a:lnTo>
                <a:close/>
                <a:moveTo>
                  <a:pt x="498579" y="12349"/>
                </a:moveTo>
                <a:lnTo>
                  <a:pt x="494363" y="19041"/>
                </a:lnTo>
                <a:lnTo>
                  <a:pt x="490201" y="19041"/>
                </a:lnTo>
                <a:lnTo>
                  <a:pt x="496512" y="9194"/>
                </a:lnTo>
                <a:lnTo>
                  <a:pt x="490609" y="0"/>
                </a:lnTo>
                <a:lnTo>
                  <a:pt x="494771" y="0"/>
                </a:lnTo>
                <a:lnTo>
                  <a:pt x="498579" y="5984"/>
                </a:lnTo>
                <a:lnTo>
                  <a:pt x="502387" y="0"/>
                </a:lnTo>
                <a:lnTo>
                  <a:pt x="506549" y="0"/>
                </a:lnTo>
                <a:lnTo>
                  <a:pt x="500646" y="9194"/>
                </a:lnTo>
                <a:lnTo>
                  <a:pt x="506957" y="19041"/>
                </a:lnTo>
                <a:lnTo>
                  <a:pt x="502795" y="19041"/>
                </a:lnTo>
                <a:lnTo>
                  <a:pt x="498579" y="12349"/>
                </a:lnTo>
                <a:close/>
                <a:moveTo>
                  <a:pt x="8378" y="41050"/>
                </a:moveTo>
                <a:lnTo>
                  <a:pt x="4162" y="47742"/>
                </a:lnTo>
                <a:lnTo>
                  <a:pt x="0" y="47742"/>
                </a:lnTo>
                <a:lnTo>
                  <a:pt x="6310" y="37895"/>
                </a:lnTo>
                <a:lnTo>
                  <a:pt x="408" y="28701"/>
                </a:lnTo>
                <a:lnTo>
                  <a:pt x="4570" y="28701"/>
                </a:lnTo>
                <a:lnTo>
                  <a:pt x="8378" y="34685"/>
                </a:lnTo>
                <a:lnTo>
                  <a:pt x="12186" y="28701"/>
                </a:lnTo>
                <a:lnTo>
                  <a:pt x="16347" y="28701"/>
                </a:lnTo>
                <a:lnTo>
                  <a:pt x="10445" y="37895"/>
                </a:lnTo>
                <a:lnTo>
                  <a:pt x="16755" y="47742"/>
                </a:lnTo>
                <a:lnTo>
                  <a:pt x="12594" y="47742"/>
                </a:lnTo>
                <a:lnTo>
                  <a:pt x="8378" y="41050"/>
                </a:lnTo>
                <a:close/>
                <a:moveTo>
                  <a:pt x="34178" y="41050"/>
                </a:moveTo>
                <a:lnTo>
                  <a:pt x="29962" y="47742"/>
                </a:lnTo>
                <a:lnTo>
                  <a:pt x="25800" y="47742"/>
                </a:lnTo>
                <a:lnTo>
                  <a:pt x="32110" y="37895"/>
                </a:lnTo>
                <a:lnTo>
                  <a:pt x="26208" y="28701"/>
                </a:lnTo>
                <a:lnTo>
                  <a:pt x="30370" y="28701"/>
                </a:lnTo>
                <a:lnTo>
                  <a:pt x="34178" y="34685"/>
                </a:lnTo>
                <a:lnTo>
                  <a:pt x="37986" y="28701"/>
                </a:lnTo>
                <a:lnTo>
                  <a:pt x="42147" y="28701"/>
                </a:lnTo>
                <a:lnTo>
                  <a:pt x="36245" y="37895"/>
                </a:lnTo>
                <a:lnTo>
                  <a:pt x="42555" y="47742"/>
                </a:lnTo>
                <a:lnTo>
                  <a:pt x="38394" y="47742"/>
                </a:lnTo>
                <a:lnTo>
                  <a:pt x="34178" y="41050"/>
                </a:lnTo>
                <a:close/>
                <a:moveTo>
                  <a:pt x="59978" y="41050"/>
                </a:moveTo>
                <a:lnTo>
                  <a:pt x="55762" y="47742"/>
                </a:lnTo>
                <a:lnTo>
                  <a:pt x="51600" y="47742"/>
                </a:lnTo>
                <a:lnTo>
                  <a:pt x="57911" y="37895"/>
                </a:lnTo>
                <a:lnTo>
                  <a:pt x="52008" y="28701"/>
                </a:lnTo>
                <a:lnTo>
                  <a:pt x="56170" y="28701"/>
                </a:lnTo>
                <a:lnTo>
                  <a:pt x="59978" y="34685"/>
                </a:lnTo>
                <a:lnTo>
                  <a:pt x="63786" y="28701"/>
                </a:lnTo>
                <a:lnTo>
                  <a:pt x="67948" y="28701"/>
                </a:lnTo>
                <a:lnTo>
                  <a:pt x="62045" y="37895"/>
                </a:lnTo>
                <a:lnTo>
                  <a:pt x="68356" y="47742"/>
                </a:lnTo>
                <a:lnTo>
                  <a:pt x="64194" y="47742"/>
                </a:lnTo>
                <a:lnTo>
                  <a:pt x="59978" y="41050"/>
                </a:lnTo>
                <a:close/>
                <a:moveTo>
                  <a:pt x="85778" y="41050"/>
                </a:moveTo>
                <a:lnTo>
                  <a:pt x="81562" y="47742"/>
                </a:lnTo>
                <a:lnTo>
                  <a:pt x="77400" y="47742"/>
                </a:lnTo>
                <a:lnTo>
                  <a:pt x="83711" y="37895"/>
                </a:lnTo>
                <a:lnTo>
                  <a:pt x="77808" y="28701"/>
                </a:lnTo>
                <a:lnTo>
                  <a:pt x="81970" y="28701"/>
                </a:lnTo>
                <a:lnTo>
                  <a:pt x="85778" y="34685"/>
                </a:lnTo>
                <a:lnTo>
                  <a:pt x="89586" y="28701"/>
                </a:lnTo>
                <a:lnTo>
                  <a:pt x="93748" y="28701"/>
                </a:lnTo>
                <a:lnTo>
                  <a:pt x="87845" y="37895"/>
                </a:lnTo>
                <a:lnTo>
                  <a:pt x="94156" y="47742"/>
                </a:lnTo>
                <a:lnTo>
                  <a:pt x="89994" y="47742"/>
                </a:lnTo>
                <a:lnTo>
                  <a:pt x="85778" y="41050"/>
                </a:lnTo>
                <a:close/>
                <a:moveTo>
                  <a:pt x="111578" y="41050"/>
                </a:moveTo>
                <a:lnTo>
                  <a:pt x="107362" y="47742"/>
                </a:lnTo>
                <a:lnTo>
                  <a:pt x="103200" y="47742"/>
                </a:lnTo>
                <a:lnTo>
                  <a:pt x="109511" y="37895"/>
                </a:lnTo>
                <a:lnTo>
                  <a:pt x="103608" y="28701"/>
                </a:lnTo>
                <a:lnTo>
                  <a:pt x="107770" y="28701"/>
                </a:lnTo>
                <a:lnTo>
                  <a:pt x="111578" y="34685"/>
                </a:lnTo>
                <a:lnTo>
                  <a:pt x="115386" y="28701"/>
                </a:lnTo>
                <a:lnTo>
                  <a:pt x="119548" y="28701"/>
                </a:lnTo>
                <a:lnTo>
                  <a:pt x="113645" y="37895"/>
                </a:lnTo>
                <a:lnTo>
                  <a:pt x="119956" y="47742"/>
                </a:lnTo>
                <a:lnTo>
                  <a:pt x="115794" y="47742"/>
                </a:lnTo>
                <a:lnTo>
                  <a:pt x="111578" y="41050"/>
                </a:lnTo>
                <a:close/>
                <a:moveTo>
                  <a:pt x="137378" y="41050"/>
                </a:moveTo>
                <a:lnTo>
                  <a:pt x="133162" y="47742"/>
                </a:lnTo>
                <a:lnTo>
                  <a:pt x="129000" y="47742"/>
                </a:lnTo>
                <a:lnTo>
                  <a:pt x="135311" y="37895"/>
                </a:lnTo>
                <a:lnTo>
                  <a:pt x="129408" y="28701"/>
                </a:lnTo>
                <a:lnTo>
                  <a:pt x="133570" y="28701"/>
                </a:lnTo>
                <a:lnTo>
                  <a:pt x="137378" y="34685"/>
                </a:lnTo>
                <a:lnTo>
                  <a:pt x="141186" y="28701"/>
                </a:lnTo>
                <a:lnTo>
                  <a:pt x="145348" y="28701"/>
                </a:lnTo>
                <a:lnTo>
                  <a:pt x="139445" y="37895"/>
                </a:lnTo>
                <a:lnTo>
                  <a:pt x="145756" y="47742"/>
                </a:lnTo>
                <a:lnTo>
                  <a:pt x="141594" y="47742"/>
                </a:lnTo>
                <a:lnTo>
                  <a:pt x="137378" y="41050"/>
                </a:lnTo>
                <a:close/>
                <a:moveTo>
                  <a:pt x="163178" y="41050"/>
                </a:moveTo>
                <a:lnTo>
                  <a:pt x="158962" y="47742"/>
                </a:lnTo>
                <a:lnTo>
                  <a:pt x="154800" y="47742"/>
                </a:lnTo>
                <a:lnTo>
                  <a:pt x="161111" y="37895"/>
                </a:lnTo>
                <a:lnTo>
                  <a:pt x="155208" y="28701"/>
                </a:lnTo>
                <a:lnTo>
                  <a:pt x="159370" y="28701"/>
                </a:lnTo>
                <a:lnTo>
                  <a:pt x="163178" y="34685"/>
                </a:lnTo>
                <a:lnTo>
                  <a:pt x="166986" y="28701"/>
                </a:lnTo>
                <a:lnTo>
                  <a:pt x="171148" y="28701"/>
                </a:lnTo>
                <a:lnTo>
                  <a:pt x="165245" y="37895"/>
                </a:lnTo>
                <a:lnTo>
                  <a:pt x="171556" y="47742"/>
                </a:lnTo>
                <a:lnTo>
                  <a:pt x="167394" y="47742"/>
                </a:lnTo>
                <a:lnTo>
                  <a:pt x="163178" y="41050"/>
                </a:lnTo>
                <a:close/>
                <a:moveTo>
                  <a:pt x="188978" y="41050"/>
                </a:moveTo>
                <a:lnTo>
                  <a:pt x="184762" y="47742"/>
                </a:lnTo>
                <a:lnTo>
                  <a:pt x="180601" y="47742"/>
                </a:lnTo>
                <a:lnTo>
                  <a:pt x="186911" y="37895"/>
                </a:lnTo>
                <a:lnTo>
                  <a:pt x="181009" y="28701"/>
                </a:lnTo>
                <a:lnTo>
                  <a:pt x="185170" y="28701"/>
                </a:lnTo>
                <a:lnTo>
                  <a:pt x="188978" y="34685"/>
                </a:lnTo>
                <a:lnTo>
                  <a:pt x="192786" y="28701"/>
                </a:lnTo>
                <a:lnTo>
                  <a:pt x="196948" y="28701"/>
                </a:lnTo>
                <a:lnTo>
                  <a:pt x="191045" y="37895"/>
                </a:lnTo>
                <a:lnTo>
                  <a:pt x="197356" y="47742"/>
                </a:lnTo>
                <a:lnTo>
                  <a:pt x="193194" y="47742"/>
                </a:lnTo>
                <a:lnTo>
                  <a:pt x="188978" y="41050"/>
                </a:lnTo>
                <a:close/>
                <a:moveTo>
                  <a:pt x="214778" y="41050"/>
                </a:moveTo>
                <a:lnTo>
                  <a:pt x="210562" y="47742"/>
                </a:lnTo>
                <a:lnTo>
                  <a:pt x="206401" y="47742"/>
                </a:lnTo>
                <a:lnTo>
                  <a:pt x="212711" y="37895"/>
                </a:lnTo>
                <a:lnTo>
                  <a:pt x="206809" y="28701"/>
                </a:lnTo>
                <a:lnTo>
                  <a:pt x="210970" y="28701"/>
                </a:lnTo>
                <a:lnTo>
                  <a:pt x="214778" y="34685"/>
                </a:lnTo>
                <a:lnTo>
                  <a:pt x="218586" y="28701"/>
                </a:lnTo>
                <a:lnTo>
                  <a:pt x="222748" y="28701"/>
                </a:lnTo>
                <a:lnTo>
                  <a:pt x="216846" y="37895"/>
                </a:lnTo>
                <a:lnTo>
                  <a:pt x="223156" y="47742"/>
                </a:lnTo>
                <a:lnTo>
                  <a:pt x="218994" y="47742"/>
                </a:lnTo>
                <a:lnTo>
                  <a:pt x="214778" y="41050"/>
                </a:lnTo>
                <a:close/>
                <a:moveTo>
                  <a:pt x="240578" y="41050"/>
                </a:moveTo>
                <a:lnTo>
                  <a:pt x="236362" y="47742"/>
                </a:lnTo>
                <a:lnTo>
                  <a:pt x="232201" y="47742"/>
                </a:lnTo>
                <a:lnTo>
                  <a:pt x="238511" y="37895"/>
                </a:lnTo>
                <a:lnTo>
                  <a:pt x="232609" y="28701"/>
                </a:lnTo>
                <a:lnTo>
                  <a:pt x="236770" y="28701"/>
                </a:lnTo>
                <a:lnTo>
                  <a:pt x="240578" y="34685"/>
                </a:lnTo>
                <a:lnTo>
                  <a:pt x="244386" y="28701"/>
                </a:lnTo>
                <a:lnTo>
                  <a:pt x="248548" y="28701"/>
                </a:lnTo>
                <a:lnTo>
                  <a:pt x="242646" y="37895"/>
                </a:lnTo>
                <a:lnTo>
                  <a:pt x="248956" y="47742"/>
                </a:lnTo>
                <a:lnTo>
                  <a:pt x="244794" y="47742"/>
                </a:lnTo>
                <a:lnTo>
                  <a:pt x="240578" y="41050"/>
                </a:lnTo>
                <a:close/>
                <a:moveTo>
                  <a:pt x="266378" y="41050"/>
                </a:moveTo>
                <a:lnTo>
                  <a:pt x="262162" y="47742"/>
                </a:lnTo>
                <a:lnTo>
                  <a:pt x="258001" y="47742"/>
                </a:lnTo>
                <a:lnTo>
                  <a:pt x="264311" y="37895"/>
                </a:lnTo>
                <a:lnTo>
                  <a:pt x="258409" y="28701"/>
                </a:lnTo>
                <a:lnTo>
                  <a:pt x="262570" y="28701"/>
                </a:lnTo>
                <a:lnTo>
                  <a:pt x="266378" y="34685"/>
                </a:lnTo>
                <a:lnTo>
                  <a:pt x="270187" y="28701"/>
                </a:lnTo>
                <a:lnTo>
                  <a:pt x="274348" y="28701"/>
                </a:lnTo>
                <a:lnTo>
                  <a:pt x="268446" y="37895"/>
                </a:lnTo>
                <a:lnTo>
                  <a:pt x="274756" y="47742"/>
                </a:lnTo>
                <a:lnTo>
                  <a:pt x="270595" y="47742"/>
                </a:lnTo>
                <a:lnTo>
                  <a:pt x="266378" y="41050"/>
                </a:lnTo>
                <a:close/>
                <a:moveTo>
                  <a:pt x="292179" y="41050"/>
                </a:moveTo>
                <a:lnTo>
                  <a:pt x="287962" y="47742"/>
                </a:lnTo>
                <a:lnTo>
                  <a:pt x="283801" y="47742"/>
                </a:lnTo>
                <a:lnTo>
                  <a:pt x="290111" y="37895"/>
                </a:lnTo>
                <a:lnTo>
                  <a:pt x="284209" y="28701"/>
                </a:lnTo>
                <a:lnTo>
                  <a:pt x="288370" y="28701"/>
                </a:lnTo>
                <a:lnTo>
                  <a:pt x="292179" y="34685"/>
                </a:lnTo>
                <a:lnTo>
                  <a:pt x="295987" y="28701"/>
                </a:lnTo>
                <a:lnTo>
                  <a:pt x="300148" y="28701"/>
                </a:lnTo>
                <a:lnTo>
                  <a:pt x="294246" y="37895"/>
                </a:lnTo>
                <a:lnTo>
                  <a:pt x="300556" y="47742"/>
                </a:lnTo>
                <a:lnTo>
                  <a:pt x="296395" y="47742"/>
                </a:lnTo>
                <a:lnTo>
                  <a:pt x="292179" y="41050"/>
                </a:lnTo>
                <a:close/>
                <a:moveTo>
                  <a:pt x="317979" y="41050"/>
                </a:moveTo>
                <a:lnTo>
                  <a:pt x="313762" y="47742"/>
                </a:lnTo>
                <a:lnTo>
                  <a:pt x="309601" y="47742"/>
                </a:lnTo>
                <a:lnTo>
                  <a:pt x="315911" y="37895"/>
                </a:lnTo>
                <a:lnTo>
                  <a:pt x="310009" y="28701"/>
                </a:lnTo>
                <a:lnTo>
                  <a:pt x="314170" y="28701"/>
                </a:lnTo>
                <a:lnTo>
                  <a:pt x="317979" y="34685"/>
                </a:lnTo>
                <a:lnTo>
                  <a:pt x="321787" y="28701"/>
                </a:lnTo>
                <a:lnTo>
                  <a:pt x="325948" y="28701"/>
                </a:lnTo>
                <a:lnTo>
                  <a:pt x="320046" y="37895"/>
                </a:lnTo>
                <a:lnTo>
                  <a:pt x="326356" y="47742"/>
                </a:lnTo>
                <a:lnTo>
                  <a:pt x="322195" y="47742"/>
                </a:lnTo>
                <a:lnTo>
                  <a:pt x="317979" y="41050"/>
                </a:lnTo>
                <a:close/>
                <a:moveTo>
                  <a:pt x="343779" y="41050"/>
                </a:moveTo>
                <a:lnTo>
                  <a:pt x="339563" y="47742"/>
                </a:lnTo>
                <a:lnTo>
                  <a:pt x="335401" y="47742"/>
                </a:lnTo>
                <a:lnTo>
                  <a:pt x="341711" y="37895"/>
                </a:lnTo>
                <a:lnTo>
                  <a:pt x="335809" y="28701"/>
                </a:lnTo>
                <a:lnTo>
                  <a:pt x="339971" y="28701"/>
                </a:lnTo>
                <a:lnTo>
                  <a:pt x="343779" y="34685"/>
                </a:lnTo>
                <a:lnTo>
                  <a:pt x="347587" y="28701"/>
                </a:lnTo>
                <a:lnTo>
                  <a:pt x="351748" y="28701"/>
                </a:lnTo>
                <a:lnTo>
                  <a:pt x="345846" y="37895"/>
                </a:lnTo>
                <a:lnTo>
                  <a:pt x="352156" y="47742"/>
                </a:lnTo>
                <a:lnTo>
                  <a:pt x="347995" y="47742"/>
                </a:lnTo>
                <a:lnTo>
                  <a:pt x="343779" y="41050"/>
                </a:lnTo>
                <a:close/>
                <a:moveTo>
                  <a:pt x="369579" y="41050"/>
                </a:moveTo>
                <a:lnTo>
                  <a:pt x="365363" y="47742"/>
                </a:lnTo>
                <a:lnTo>
                  <a:pt x="361201" y="47742"/>
                </a:lnTo>
                <a:lnTo>
                  <a:pt x="367511" y="37895"/>
                </a:lnTo>
                <a:lnTo>
                  <a:pt x="361609" y="28701"/>
                </a:lnTo>
                <a:lnTo>
                  <a:pt x="365771" y="28701"/>
                </a:lnTo>
                <a:lnTo>
                  <a:pt x="369579" y="34685"/>
                </a:lnTo>
                <a:lnTo>
                  <a:pt x="373387" y="28701"/>
                </a:lnTo>
                <a:lnTo>
                  <a:pt x="377548" y="28701"/>
                </a:lnTo>
                <a:lnTo>
                  <a:pt x="371646" y="37895"/>
                </a:lnTo>
                <a:lnTo>
                  <a:pt x="377956" y="47742"/>
                </a:lnTo>
                <a:lnTo>
                  <a:pt x="373795" y="47742"/>
                </a:lnTo>
                <a:lnTo>
                  <a:pt x="369579" y="41050"/>
                </a:lnTo>
                <a:close/>
                <a:moveTo>
                  <a:pt x="395379" y="41050"/>
                </a:moveTo>
                <a:lnTo>
                  <a:pt x="391163" y="47742"/>
                </a:lnTo>
                <a:lnTo>
                  <a:pt x="387001" y="47742"/>
                </a:lnTo>
                <a:lnTo>
                  <a:pt x="393312" y="37895"/>
                </a:lnTo>
                <a:lnTo>
                  <a:pt x="387409" y="28701"/>
                </a:lnTo>
                <a:lnTo>
                  <a:pt x="391571" y="28701"/>
                </a:lnTo>
                <a:lnTo>
                  <a:pt x="395379" y="34685"/>
                </a:lnTo>
                <a:lnTo>
                  <a:pt x="399187" y="28701"/>
                </a:lnTo>
                <a:lnTo>
                  <a:pt x="403348" y="28701"/>
                </a:lnTo>
                <a:lnTo>
                  <a:pt x="397446" y="37895"/>
                </a:lnTo>
                <a:lnTo>
                  <a:pt x="403756" y="47742"/>
                </a:lnTo>
                <a:lnTo>
                  <a:pt x="399595" y="47742"/>
                </a:lnTo>
                <a:lnTo>
                  <a:pt x="395379" y="41050"/>
                </a:lnTo>
                <a:close/>
                <a:moveTo>
                  <a:pt x="421179" y="41050"/>
                </a:moveTo>
                <a:lnTo>
                  <a:pt x="416963" y="47742"/>
                </a:lnTo>
                <a:lnTo>
                  <a:pt x="412801" y="47742"/>
                </a:lnTo>
                <a:lnTo>
                  <a:pt x="419112" y="37895"/>
                </a:lnTo>
                <a:lnTo>
                  <a:pt x="413209" y="28701"/>
                </a:lnTo>
                <a:lnTo>
                  <a:pt x="417371" y="28701"/>
                </a:lnTo>
                <a:lnTo>
                  <a:pt x="421179" y="34685"/>
                </a:lnTo>
                <a:lnTo>
                  <a:pt x="424987" y="28701"/>
                </a:lnTo>
                <a:lnTo>
                  <a:pt x="429149" y="28701"/>
                </a:lnTo>
                <a:lnTo>
                  <a:pt x="423246" y="37895"/>
                </a:lnTo>
                <a:lnTo>
                  <a:pt x="429557" y="47742"/>
                </a:lnTo>
                <a:lnTo>
                  <a:pt x="425395" y="47742"/>
                </a:lnTo>
                <a:lnTo>
                  <a:pt x="421179" y="41050"/>
                </a:lnTo>
                <a:close/>
                <a:moveTo>
                  <a:pt x="446979" y="41050"/>
                </a:moveTo>
                <a:lnTo>
                  <a:pt x="442763" y="47742"/>
                </a:lnTo>
                <a:lnTo>
                  <a:pt x="438601" y="47742"/>
                </a:lnTo>
                <a:lnTo>
                  <a:pt x="444912" y="37895"/>
                </a:lnTo>
                <a:lnTo>
                  <a:pt x="439009" y="28701"/>
                </a:lnTo>
                <a:lnTo>
                  <a:pt x="443171" y="28701"/>
                </a:lnTo>
                <a:lnTo>
                  <a:pt x="446979" y="34685"/>
                </a:lnTo>
                <a:lnTo>
                  <a:pt x="450787" y="28701"/>
                </a:lnTo>
                <a:lnTo>
                  <a:pt x="454949" y="28701"/>
                </a:lnTo>
                <a:lnTo>
                  <a:pt x="449046" y="37895"/>
                </a:lnTo>
                <a:lnTo>
                  <a:pt x="455357" y="47742"/>
                </a:lnTo>
                <a:lnTo>
                  <a:pt x="451195" y="47742"/>
                </a:lnTo>
                <a:lnTo>
                  <a:pt x="446979" y="41050"/>
                </a:lnTo>
                <a:close/>
                <a:moveTo>
                  <a:pt x="472779" y="41050"/>
                </a:moveTo>
                <a:lnTo>
                  <a:pt x="468563" y="47742"/>
                </a:lnTo>
                <a:lnTo>
                  <a:pt x="464401" y="47742"/>
                </a:lnTo>
                <a:lnTo>
                  <a:pt x="470712" y="37895"/>
                </a:lnTo>
                <a:lnTo>
                  <a:pt x="464809" y="28701"/>
                </a:lnTo>
                <a:lnTo>
                  <a:pt x="468971" y="28701"/>
                </a:lnTo>
                <a:lnTo>
                  <a:pt x="472779" y="34685"/>
                </a:lnTo>
                <a:lnTo>
                  <a:pt x="476587" y="28701"/>
                </a:lnTo>
                <a:lnTo>
                  <a:pt x="480749" y="28701"/>
                </a:lnTo>
                <a:lnTo>
                  <a:pt x="474846" y="37895"/>
                </a:lnTo>
                <a:lnTo>
                  <a:pt x="481157" y="47742"/>
                </a:lnTo>
                <a:lnTo>
                  <a:pt x="476995" y="47742"/>
                </a:lnTo>
                <a:lnTo>
                  <a:pt x="472779" y="41050"/>
                </a:lnTo>
                <a:close/>
                <a:moveTo>
                  <a:pt x="498579" y="41050"/>
                </a:moveTo>
                <a:lnTo>
                  <a:pt x="494363" y="47742"/>
                </a:lnTo>
                <a:lnTo>
                  <a:pt x="490201" y="47742"/>
                </a:lnTo>
                <a:lnTo>
                  <a:pt x="496512" y="37895"/>
                </a:lnTo>
                <a:lnTo>
                  <a:pt x="490609" y="28701"/>
                </a:lnTo>
                <a:lnTo>
                  <a:pt x="494771" y="28701"/>
                </a:lnTo>
                <a:lnTo>
                  <a:pt x="498579" y="34685"/>
                </a:lnTo>
                <a:lnTo>
                  <a:pt x="502387" y="28701"/>
                </a:lnTo>
                <a:lnTo>
                  <a:pt x="506549" y="28701"/>
                </a:lnTo>
                <a:lnTo>
                  <a:pt x="500646" y="37895"/>
                </a:lnTo>
                <a:lnTo>
                  <a:pt x="506957" y="47742"/>
                </a:lnTo>
                <a:lnTo>
                  <a:pt x="502795" y="47742"/>
                </a:lnTo>
                <a:lnTo>
                  <a:pt x="498579" y="41050"/>
                </a:lnTo>
                <a:close/>
                <a:moveTo>
                  <a:pt x="8378" y="69751"/>
                </a:moveTo>
                <a:lnTo>
                  <a:pt x="4162" y="76443"/>
                </a:lnTo>
                <a:lnTo>
                  <a:pt x="0" y="76443"/>
                </a:lnTo>
                <a:lnTo>
                  <a:pt x="6310" y="66596"/>
                </a:lnTo>
                <a:lnTo>
                  <a:pt x="408" y="57402"/>
                </a:lnTo>
                <a:lnTo>
                  <a:pt x="4570" y="57402"/>
                </a:lnTo>
                <a:lnTo>
                  <a:pt x="8378" y="63386"/>
                </a:lnTo>
                <a:lnTo>
                  <a:pt x="12186" y="57402"/>
                </a:lnTo>
                <a:lnTo>
                  <a:pt x="16347" y="57402"/>
                </a:lnTo>
                <a:lnTo>
                  <a:pt x="10445" y="66596"/>
                </a:lnTo>
                <a:lnTo>
                  <a:pt x="16755" y="76443"/>
                </a:lnTo>
                <a:lnTo>
                  <a:pt x="12594" y="76443"/>
                </a:lnTo>
                <a:lnTo>
                  <a:pt x="8378" y="69751"/>
                </a:lnTo>
                <a:close/>
                <a:moveTo>
                  <a:pt x="34178" y="69751"/>
                </a:moveTo>
                <a:lnTo>
                  <a:pt x="29962" y="76443"/>
                </a:lnTo>
                <a:lnTo>
                  <a:pt x="25800" y="76443"/>
                </a:lnTo>
                <a:lnTo>
                  <a:pt x="32110" y="66596"/>
                </a:lnTo>
                <a:lnTo>
                  <a:pt x="26208" y="57402"/>
                </a:lnTo>
                <a:lnTo>
                  <a:pt x="30370" y="57402"/>
                </a:lnTo>
                <a:lnTo>
                  <a:pt x="34178" y="63386"/>
                </a:lnTo>
                <a:lnTo>
                  <a:pt x="37986" y="57402"/>
                </a:lnTo>
                <a:lnTo>
                  <a:pt x="42147" y="57402"/>
                </a:lnTo>
                <a:lnTo>
                  <a:pt x="36245" y="66596"/>
                </a:lnTo>
                <a:lnTo>
                  <a:pt x="42555" y="76443"/>
                </a:lnTo>
                <a:lnTo>
                  <a:pt x="38394" y="76443"/>
                </a:lnTo>
                <a:lnTo>
                  <a:pt x="34178" y="69751"/>
                </a:lnTo>
                <a:close/>
                <a:moveTo>
                  <a:pt x="59978" y="69751"/>
                </a:moveTo>
                <a:lnTo>
                  <a:pt x="55762" y="76443"/>
                </a:lnTo>
                <a:lnTo>
                  <a:pt x="51600" y="76443"/>
                </a:lnTo>
                <a:lnTo>
                  <a:pt x="57911" y="66596"/>
                </a:lnTo>
                <a:lnTo>
                  <a:pt x="52008" y="57402"/>
                </a:lnTo>
                <a:lnTo>
                  <a:pt x="56170" y="57402"/>
                </a:lnTo>
                <a:lnTo>
                  <a:pt x="59978" y="63386"/>
                </a:lnTo>
                <a:lnTo>
                  <a:pt x="63786" y="57402"/>
                </a:lnTo>
                <a:lnTo>
                  <a:pt x="67948" y="57402"/>
                </a:lnTo>
                <a:lnTo>
                  <a:pt x="62045" y="66596"/>
                </a:lnTo>
                <a:lnTo>
                  <a:pt x="68356" y="76443"/>
                </a:lnTo>
                <a:lnTo>
                  <a:pt x="64194" y="76443"/>
                </a:lnTo>
                <a:lnTo>
                  <a:pt x="59978" y="69751"/>
                </a:lnTo>
                <a:close/>
                <a:moveTo>
                  <a:pt x="85778" y="69751"/>
                </a:moveTo>
                <a:lnTo>
                  <a:pt x="81562" y="76443"/>
                </a:lnTo>
                <a:lnTo>
                  <a:pt x="77400" y="76443"/>
                </a:lnTo>
                <a:lnTo>
                  <a:pt x="83711" y="66596"/>
                </a:lnTo>
                <a:lnTo>
                  <a:pt x="77808" y="57402"/>
                </a:lnTo>
                <a:lnTo>
                  <a:pt x="81970" y="57402"/>
                </a:lnTo>
                <a:lnTo>
                  <a:pt x="85778" y="63386"/>
                </a:lnTo>
                <a:lnTo>
                  <a:pt x="89586" y="57402"/>
                </a:lnTo>
                <a:lnTo>
                  <a:pt x="93748" y="57402"/>
                </a:lnTo>
                <a:lnTo>
                  <a:pt x="87845" y="66596"/>
                </a:lnTo>
                <a:lnTo>
                  <a:pt x="94156" y="76443"/>
                </a:lnTo>
                <a:lnTo>
                  <a:pt x="89994" y="76443"/>
                </a:lnTo>
                <a:lnTo>
                  <a:pt x="85778" y="69751"/>
                </a:lnTo>
                <a:close/>
                <a:moveTo>
                  <a:pt x="111578" y="69751"/>
                </a:moveTo>
                <a:lnTo>
                  <a:pt x="107362" y="76443"/>
                </a:lnTo>
                <a:lnTo>
                  <a:pt x="103200" y="76443"/>
                </a:lnTo>
                <a:lnTo>
                  <a:pt x="109511" y="66596"/>
                </a:lnTo>
                <a:lnTo>
                  <a:pt x="103608" y="57402"/>
                </a:lnTo>
                <a:lnTo>
                  <a:pt x="107770" y="57402"/>
                </a:lnTo>
                <a:lnTo>
                  <a:pt x="111578" y="63386"/>
                </a:lnTo>
                <a:lnTo>
                  <a:pt x="115386" y="57402"/>
                </a:lnTo>
                <a:lnTo>
                  <a:pt x="119548" y="57402"/>
                </a:lnTo>
                <a:lnTo>
                  <a:pt x="113645" y="66596"/>
                </a:lnTo>
                <a:lnTo>
                  <a:pt x="119956" y="76443"/>
                </a:lnTo>
                <a:lnTo>
                  <a:pt x="115794" y="76443"/>
                </a:lnTo>
                <a:lnTo>
                  <a:pt x="111578" y="69751"/>
                </a:lnTo>
                <a:close/>
                <a:moveTo>
                  <a:pt x="137378" y="69751"/>
                </a:moveTo>
                <a:lnTo>
                  <a:pt x="133162" y="76443"/>
                </a:lnTo>
                <a:lnTo>
                  <a:pt x="129000" y="76443"/>
                </a:lnTo>
                <a:lnTo>
                  <a:pt x="135311" y="66596"/>
                </a:lnTo>
                <a:lnTo>
                  <a:pt x="129408" y="57402"/>
                </a:lnTo>
                <a:lnTo>
                  <a:pt x="133570" y="57402"/>
                </a:lnTo>
                <a:lnTo>
                  <a:pt x="137378" y="63386"/>
                </a:lnTo>
                <a:lnTo>
                  <a:pt x="141186" y="57402"/>
                </a:lnTo>
                <a:lnTo>
                  <a:pt x="145348" y="57402"/>
                </a:lnTo>
                <a:lnTo>
                  <a:pt x="139445" y="66596"/>
                </a:lnTo>
                <a:lnTo>
                  <a:pt x="145756" y="76443"/>
                </a:lnTo>
                <a:lnTo>
                  <a:pt x="141594" y="76443"/>
                </a:lnTo>
                <a:lnTo>
                  <a:pt x="137378" y="69751"/>
                </a:lnTo>
                <a:close/>
                <a:moveTo>
                  <a:pt x="163178" y="69751"/>
                </a:moveTo>
                <a:lnTo>
                  <a:pt x="158962" y="76443"/>
                </a:lnTo>
                <a:lnTo>
                  <a:pt x="154800" y="76443"/>
                </a:lnTo>
                <a:lnTo>
                  <a:pt x="161111" y="66596"/>
                </a:lnTo>
                <a:lnTo>
                  <a:pt x="155208" y="57402"/>
                </a:lnTo>
                <a:lnTo>
                  <a:pt x="159370" y="57402"/>
                </a:lnTo>
                <a:lnTo>
                  <a:pt x="163178" y="63386"/>
                </a:lnTo>
                <a:lnTo>
                  <a:pt x="166986" y="57402"/>
                </a:lnTo>
                <a:lnTo>
                  <a:pt x="171148" y="57402"/>
                </a:lnTo>
                <a:lnTo>
                  <a:pt x="165245" y="66596"/>
                </a:lnTo>
                <a:lnTo>
                  <a:pt x="171556" y="76443"/>
                </a:lnTo>
                <a:lnTo>
                  <a:pt x="167394" y="76443"/>
                </a:lnTo>
                <a:lnTo>
                  <a:pt x="163178" y="69751"/>
                </a:lnTo>
                <a:close/>
                <a:moveTo>
                  <a:pt x="188978" y="69751"/>
                </a:moveTo>
                <a:lnTo>
                  <a:pt x="184762" y="76443"/>
                </a:lnTo>
                <a:lnTo>
                  <a:pt x="180601" y="76443"/>
                </a:lnTo>
                <a:lnTo>
                  <a:pt x="186911" y="66596"/>
                </a:lnTo>
                <a:lnTo>
                  <a:pt x="181009" y="57402"/>
                </a:lnTo>
                <a:lnTo>
                  <a:pt x="185170" y="57402"/>
                </a:lnTo>
                <a:lnTo>
                  <a:pt x="188978" y="63386"/>
                </a:lnTo>
                <a:lnTo>
                  <a:pt x="192786" y="57402"/>
                </a:lnTo>
                <a:lnTo>
                  <a:pt x="196948" y="57402"/>
                </a:lnTo>
                <a:lnTo>
                  <a:pt x="191045" y="66596"/>
                </a:lnTo>
                <a:lnTo>
                  <a:pt x="197356" y="76443"/>
                </a:lnTo>
                <a:lnTo>
                  <a:pt x="193194" y="76443"/>
                </a:lnTo>
                <a:lnTo>
                  <a:pt x="188978" y="69751"/>
                </a:lnTo>
                <a:close/>
                <a:moveTo>
                  <a:pt x="214778" y="69751"/>
                </a:moveTo>
                <a:lnTo>
                  <a:pt x="210562" y="76443"/>
                </a:lnTo>
                <a:lnTo>
                  <a:pt x="206401" y="76443"/>
                </a:lnTo>
                <a:lnTo>
                  <a:pt x="212711" y="66596"/>
                </a:lnTo>
                <a:lnTo>
                  <a:pt x="206809" y="57402"/>
                </a:lnTo>
                <a:lnTo>
                  <a:pt x="210970" y="57402"/>
                </a:lnTo>
                <a:lnTo>
                  <a:pt x="214778" y="63386"/>
                </a:lnTo>
                <a:lnTo>
                  <a:pt x="218586" y="57402"/>
                </a:lnTo>
                <a:lnTo>
                  <a:pt x="222748" y="57402"/>
                </a:lnTo>
                <a:lnTo>
                  <a:pt x="216846" y="66596"/>
                </a:lnTo>
                <a:lnTo>
                  <a:pt x="223156" y="76443"/>
                </a:lnTo>
                <a:lnTo>
                  <a:pt x="218994" y="76443"/>
                </a:lnTo>
                <a:lnTo>
                  <a:pt x="214778" y="69751"/>
                </a:lnTo>
                <a:close/>
                <a:moveTo>
                  <a:pt x="240578" y="69751"/>
                </a:moveTo>
                <a:lnTo>
                  <a:pt x="236362" y="76443"/>
                </a:lnTo>
                <a:lnTo>
                  <a:pt x="232201" y="76443"/>
                </a:lnTo>
                <a:lnTo>
                  <a:pt x="238511" y="66596"/>
                </a:lnTo>
                <a:lnTo>
                  <a:pt x="232609" y="57402"/>
                </a:lnTo>
                <a:lnTo>
                  <a:pt x="236770" y="57402"/>
                </a:lnTo>
                <a:lnTo>
                  <a:pt x="240578" y="63386"/>
                </a:lnTo>
                <a:lnTo>
                  <a:pt x="244386" y="57402"/>
                </a:lnTo>
                <a:lnTo>
                  <a:pt x="248548" y="57402"/>
                </a:lnTo>
                <a:lnTo>
                  <a:pt x="242646" y="66596"/>
                </a:lnTo>
                <a:lnTo>
                  <a:pt x="248956" y="76443"/>
                </a:lnTo>
                <a:lnTo>
                  <a:pt x="244794" y="76443"/>
                </a:lnTo>
                <a:lnTo>
                  <a:pt x="240578" y="69751"/>
                </a:lnTo>
                <a:close/>
                <a:moveTo>
                  <a:pt x="266378" y="69751"/>
                </a:moveTo>
                <a:lnTo>
                  <a:pt x="262162" y="76443"/>
                </a:lnTo>
                <a:lnTo>
                  <a:pt x="258001" y="76443"/>
                </a:lnTo>
                <a:lnTo>
                  <a:pt x="264311" y="66596"/>
                </a:lnTo>
                <a:lnTo>
                  <a:pt x="258409" y="57402"/>
                </a:lnTo>
                <a:lnTo>
                  <a:pt x="262570" y="57402"/>
                </a:lnTo>
                <a:lnTo>
                  <a:pt x="266378" y="63386"/>
                </a:lnTo>
                <a:lnTo>
                  <a:pt x="270187" y="57402"/>
                </a:lnTo>
                <a:lnTo>
                  <a:pt x="274348" y="57402"/>
                </a:lnTo>
                <a:lnTo>
                  <a:pt x="268446" y="66596"/>
                </a:lnTo>
                <a:lnTo>
                  <a:pt x="274756" y="76443"/>
                </a:lnTo>
                <a:lnTo>
                  <a:pt x="270595" y="76443"/>
                </a:lnTo>
                <a:lnTo>
                  <a:pt x="266378" y="69751"/>
                </a:lnTo>
                <a:close/>
                <a:moveTo>
                  <a:pt x="292179" y="69751"/>
                </a:moveTo>
                <a:lnTo>
                  <a:pt x="287962" y="76443"/>
                </a:lnTo>
                <a:lnTo>
                  <a:pt x="283801" y="76443"/>
                </a:lnTo>
                <a:lnTo>
                  <a:pt x="290111" y="66596"/>
                </a:lnTo>
                <a:lnTo>
                  <a:pt x="284209" y="57402"/>
                </a:lnTo>
                <a:lnTo>
                  <a:pt x="288370" y="57402"/>
                </a:lnTo>
                <a:lnTo>
                  <a:pt x="292179" y="63386"/>
                </a:lnTo>
                <a:lnTo>
                  <a:pt x="295987" y="57402"/>
                </a:lnTo>
                <a:lnTo>
                  <a:pt x="300148" y="57402"/>
                </a:lnTo>
                <a:lnTo>
                  <a:pt x="294246" y="66596"/>
                </a:lnTo>
                <a:lnTo>
                  <a:pt x="300556" y="76443"/>
                </a:lnTo>
                <a:lnTo>
                  <a:pt x="296395" y="76443"/>
                </a:lnTo>
                <a:lnTo>
                  <a:pt x="292179" y="69751"/>
                </a:lnTo>
                <a:close/>
                <a:moveTo>
                  <a:pt x="317979" y="69751"/>
                </a:moveTo>
                <a:lnTo>
                  <a:pt x="313762" y="76443"/>
                </a:lnTo>
                <a:lnTo>
                  <a:pt x="309601" y="76443"/>
                </a:lnTo>
                <a:lnTo>
                  <a:pt x="315911" y="66596"/>
                </a:lnTo>
                <a:lnTo>
                  <a:pt x="310009" y="57402"/>
                </a:lnTo>
                <a:lnTo>
                  <a:pt x="314170" y="57402"/>
                </a:lnTo>
                <a:lnTo>
                  <a:pt x="317979" y="63386"/>
                </a:lnTo>
                <a:lnTo>
                  <a:pt x="321787" y="57402"/>
                </a:lnTo>
                <a:lnTo>
                  <a:pt x="325948" y="57402"/>
                </a:lnTo>
                <a:lnTo>
                  <a:pt x="320046" y="66596"/>
                </a:lnTo>
                <a:lnTo>
                  <a:pt x="326356" y="76443"/>
                </a:lnTo>
                <a:lnTo>
                  <a:pt x="322195" y="76443"/>
                </a:lnTo>
                <a:lnTo>
                  <a:pt x="317979" y="69751"/>
                </a:lnTo>
                <a:close/>
                <a:moveTo>
                  <a:pt x="343779" y="69751"/>
                </a:moveTo>
                <a:lnTo>
                  <a:pt x="339563" y="76443"/>
                </a:lnTo>
                <a:lnTo>
                  <a:pt x="335401" y="76443"/>
                </a:lnTo>
                <a:lnTo>
                  <a:pt x="341711" y="66596"/>
                </a:lnTo>
                <a:lnTo>
                  <a:pt x="335809" y="57402"/>
                </a:lnTo>
                <a:lnTo>
                  <a:pt x="339971" y="57402"/>
                </a:lnTo>
                <a:lnTo>
                  <a:pt x="343779" y="63386"/>
                </a:lnTo>
                <a:lnTo>
                  <a:pt x="347587" y="57402"/>
                </a:lnTo>
                <a:lnTo>
                  <a:pt x="351748" y="57402"/>
                </a:lnTo>
                <a:lnTo>
                  <a:pt x="345846" y="66596"/>
                </a:lnTo>
                <a:lnTo>
                  <a:pt x="352156" y="76443"/>
                </a:lnTo>
                <a:lnTo>
                  <a:pt x="347995" y="76443"/>
                </a:lnTo>
                <a:lnTo>
                  <a:pt x="343779" y="69751"/>
                </a:lnTo>
                <a:close/>
                <a:moveTo>
                  <a:pt x="369579" y="69751"/>
                </a:moveTo>
                <a:lnTo>
                  <a:pt x="365363" y="76443"/>
                </a:lnTo>
                <a:lnTo>
                  <a:pt x="361201" y="76443"/>
                </a:lnTo>
                <a:lnTo>
                  <a:pt x="367511" y="66596"/>
                </a:lnTo>
                <a:lnTo>
                  <a:pt x="361609" y="57402"/>
                </a:lnTo>
                <a:lnTo>
                  <a:pt x="365771" y="57402"/>
                </a:lnTo>
                <a:lnTo>
                  <a:pt x="369579" y="63386"/>
                </a:lnTo>
                <a:lnTo>
                  <a:pt x="373387" y="57402"/>
                </a:lnTo>
                <a:lnTo>
                  <a:pt x="377548" y="57402"/>
                </a:lnTo>
                <a:lnTo>
                  <a:pt x="371646" y="66596"/>
                </a:lnTo>
                <a:lnTo>
                  <a:pt x="377956" y="76443"/>
                </a:lnTo>
                <a:lnTo>
                  <a:pt x="373795" y="76443"/>
                </a:lnTo>
                <a:lnTo>
                  <a:pt x="369579" y="69751"/>
                </a:lnTo>
                <a:close/>
                <a:moveTo>
                  <a:pt x="395379" y="69751"/>
                </a:moveTo>
                <a:lnTo>
                  <a:pt x="391163" y="76443"/>
                </a:lnTo>
                <a:lnTo>
                  <a:pt x="387001" y="76443"/>
                </a:lnTo>
                <a:lnTo>
                  <a:pt x="393312" y="66596"/>
                </a:lnTo>
                <a:lnTo>
                  <a:pt x="387409" y="57402"/>
                </a:lnTo>
                <a:lnTo>
                  <a:pt x="391571" y="57402"/>
                </a:lnTo>
                <a:lnTo>
                  <a:pt x="395379" y="63386"/>
                </a:lnTo>
                <a:lnTo>
                  <a:pt x="399187" y="57402"/>
                </a:lnTo>
                <a:lnTo>
                  <a:pt x="403348" y="57402"/>
                </a:lnTo>
                <a:lnTo>
                  <a:pt x="397446" y="66596"/>
                </a:lnTo>
                <a:lnTo>
                  <a:pt x="403756" y="76443"/>
                </a:lnTo>
                <a:lnTo>
                  <a:pt x="399595" y="76443"/>
                </a:lnTo>
                <a:lnTo>
                  <a:pt x="395379" y="69751"/>
                </a:lnTo>
                <a:close/>
                <a:moveTo>
                  <a:pt x="421179" y="69751"/>
                </a:moveTo>
                <a:lnTo>
                  <a:pt x="416963" y="76443"/>
                </a:lnTo>
                <a:lnTo>
                  <a:pt x="412801" y="76443"/>
                </a:lnTo>
                <a:lnTo>
                  <a:pt x="419112" y="66596"/>
                </a:lnTo>
                <a:lnTo>
                  <a:pt x="413209" y="57402"/>
                </a:lnTo>
                <a:lnTo>
                  <a:pt x="417371" y="57402"/>
                </a:lnTo>
                <a:lnTo>
                  <a:pt x="421179" y="63386"/>
                </a:lnTo>
                <a:lnTo>
                  <a:pt x="424987" y="57402"/>
                </a:lnTo>
                <a:lnTo>
                  <a:pt x="429149" y="57402"/>
                </a:lnTo>
                <a:lnTo>
                  <a:pt x="423246" y="66596"/>
                </a:lnTo>
                <a:lnTo>
                  <a:pt x="429557" y="76443"/>
                </a:lnTo>
                <a:lnTo>
                  <a:pt x="425395" y="76443"/>
                </a:lnTo>
                <a:lnTo>
                  <a:pt x="421179" y="69751"/>
                </a:lnTo>
                <a:close/>
                <a:moveTo>
                  <a:pt x="446979" y="69751"/>
                </a:moveTo>
                <a:lnTo>
                  <a:pt x="442763" y="76443"/>
                </a:lnTo>
                <a:lnTo>
                  <a:pt x="438601" y="76443"/>
                </a:lnTo>
                <a:lnTo>
                  <a:pt x="444912" y="66596"/>
                </a:lnTo>
                <a:lnTo>
                  <a:pt x="439009" y="57402"/>
                </a:lnTo>
                <a:lnTo>
                  <a:pt x="443171" y="57402"/>
                </a:lnTo>
                <a:lnTo>
                  <a:pt x="446979" y="63386"/>
                </a:lnTo>
                <a:lnTo>
                  <a:pt x="450787" y="57402"/>
                </a:lnTo>
                <a:lnTo>
                  <a:pt x="454949" y="57402"/>
                </a:lnTo>
                <a:lnTo>
                  <a:pt x="449046" y="66596"/>
                </a:lnTo>
                <a:lnTo>
                  <a:pt x="455357" y="76443"/>
                </a:lnTo>
                <a:lnTo>
                  <a:pt x="451195" y="76443"/>
                </a:lnTo>
                <a:lnTo>
                  <a:pt x="446979" y="69751"/>
                </a:lnTo>
                <a:close/>
                <a:moveTo>
                  <a:pt x="472779" y="69751"/>
                </a:moveTo>
                <a:lnTo>
                  <a:pt x="468563" y="76443"/>
                </a:lnTo>
                <a:lnTo>
                  <a:pt x="464401" y="76443"/>
                </a:lnTo>
                <a:lnTo>
                  <a:pt x="470712" y="66596"/>
                </a:lnTo>
                <a:lnTo>
                  <a:pt x="464809" y="57402"/>
                </a:lnTo>
                <a:lnTo>
                  <a:pt x="468971" y="57402"/>
                </a:lnTo>
                <a:lnTo>
                  <a:pt x="472779" y="63386"/>
                </a:lnTo>
                <a:lnTo>
                  <a:pt x="476587" y="57402"/>
                </a:lnTo>
                <a:lnTo>
                  <a:pt x="480749" y="57402"/>
                </a:lnTo>
                <a:lnTo>
                  <a:pt x="474846" y="66596"/>
                </a:lnTo>
                <a:lnTo>
                  <a:pt x="481157" y="76443"/>
                </a:lnTo>
                <a:lnTo>
                  <a:pt x="476995" y="76443"/>
                </a:lnTo>
                <a:lnTo>
                  <a:pt x="472779" y="69751"/>
                </a:lnTo>
                <a:close/>
                <a:moveTo>
                  <a:pt x="498579" y="69751"/>
                </a:moveTo>
                <a:lnTo>
                  <a:pt x="494363" y="76443"/>
                </a:lnTo>
                <a:lnTo>
                  <a:pt x="490201" y="76443"/>
                </a:lnTo>
                <a:lnTo>
                  <a:pt x="496512" y="66596"/>
                </a:lnTo>
                <a:lnTo>
                  <a:pt x="490609" y="57402"/>
                </a:lnTo>
                <a:lnTo>
                  <a:pt x="494771" y="57402"/>
                </a:lnTo>
                <a:lnTo>
                  <a:pt x="498579" y="63386"/>
                </a:lnTo>
                <a:lnTo>
                  <a:pt x="502387" y="57402"/>
                </a:lnTo>
                <a:lnTo>
                  <a:pt x="506549" y="57402"/>
                </a:lnTo>
                <a:lnTo>
                  <a:pt x="500646" y="66596"/>
                </a:lnTo>
                <a:lnTo>
                  <a:pt x="506957" y="76443"/>
                </a:lnTo>
                <a:lnTo>
                  <a:pt x="502795" y="76443"/>
                </a:lnTo>
                <a:lnTo>
                  <a:pt x="498579" y="69751"/>
                </a:lnTo>
                <a:close/>
                <a:moveTo>
                  <a:pt x="8378" y="98452"/>
                </a:moveTo>
                <a:lnTo>
                  <a:pt x="4162" y="105144"/>
                </a:lnTo>
                <a:lnTo>
                  <a:pt x="0" y="105144"/>
                </a:lnTo>
                <a:lnTo>
                  <a:pt x="6310" y="95297"/>
                </a:lnTo>
                <a:lnTo>
                  <a:pt x="408" y="86103"/>
                </a:lnTo>
                <a:lnTo>
                  <a:pt x="4570" y="86103"/>
                </a:lnTo>
                <a:lnTo>
                  <a:pt x="8378" y="92087"/>
                </a:lnTo>
                <a:lnTo>
                  <a:pt x="12186" y="86103"/>
                </a:lnTo>
                <a:lnTo>
                  <a:pt x="16347" y="86103"/>
                </a:lnTo>
                <a:lnTo>
                  <a:pt x="10445" y="95297"/>
                </a:lnTo>
                <a:lnTo>
                  <a:pt x="16755" y="105144"/>
                </a:lnTo>
                <a:lnTo>
                  <a:pt x="12594" y="105144"/>
                </a:lnTo>
                <a:lnTo>
                  <a:pt x="8378" y="98452"/>
                </a:lnTo>
                <a:close/>
                <a:moveTo>
                  <a:pt x="34178" y="98452"/>
                </a:moveTo>
                <a:lnTo>
                  <a:pt x="29962" y="105144"/>
                </a:lnTo>
                <a:lnTo>
                  <a:pt x="25800" y="105144"/>
                </a:lnTo>
                <a:lnTo>
                  <a:pt x="32110" y="95297"/>
                </a:lnTo>
                <a:lnTo>
                  <a:pt x="26208" y="86103"/>
                </a:lnTo>
                <a:lnTo>
                  <a:pt x="30370" y="86103"/>
                </a:lnTo>
                <a:lnTo>
                  <a:pt x="34178" y="92087"/>
                </a:lnTo>
                <a:lnTo>
                  <a:pt x="37986" y="86103"/>
                </a:lnTo>
                <a:lnTo>
                  <a:pt x="42147" y="86103"/>
                </a:lnTo>
                <a:lnTo>
                  <a:pt x="36245" y="95297"/>
                </a:lnTo>
                <a:lnTo>
                  <a:pt x="42555" y="105144"/>
                </a:lnTo>
                <a:lnTo>
                  <a:pt x="38394" y="105144"/>
                </a:lnTo>
                <a:lnTo>
                  <a:pt x="34178" y="98452"/>
                </a:lnTo>
                <a:close/>
                <a:moveTo>
                  <a:pt x="59978" y="98452"/>
                </a:moveTo>
                <a:lnTo>
                  <a:pt x="55762" y="105144"/>
                </a:lnTo>
                <a:lnTo>
                  <a:pt x="51600" y="105144"/>
                </a:lnTo>
                <a:lnTo>
                  <a:pt x="57911" y="95297"/>
                </a:lnTo>
                <a:lnTo>
                  <a:pt x="52008" y="86103"/>
                </a:lnTo>
                <a:lnTo>
                  <a:pt x="56170" y="86103"/>
                </a:lnTo>
                <a:lnTo>
                  <a:pt x="59978" y="92087"/>
                </a:lnTo>
                <a:lnTo>
                  <a:pt x="63786" y="86103"/>
                </a:lnTo>
                <a:lnTo>
                  <a:pt x="67948" y="86103"/>
                </a:lnTo>
                <a:lnTo>
                  <a:pt x="62045" y="95297"/>
                </a:lnTo>
                <a:lnTo>
                  <a:pt x="68356" y="105144"/>
                </a:lnTo>
                <a:lnTo>
                  <a:pt x="64194" y="105144"/>
                </a:lnTo>
                <a:lnTo>
                  <a:pt x="59978" y="98452"/>
                </a:lnTo>
                <a:close/>
                <a:moveTo>
                  <a:pt x="85778" y="98452"/>
                </a:moveTo>
                <a:lnTo>
                  <a:pt x="81562" y="105144"/>
                </a:lnTo>
                <a:lnTo>
                  <a:pt x="77400" y="105144"/>
                </a:lnTo>
                <a:lnTo>
                  <a:pt x="83711" y="95297"/>
                </a:lnTo>
                <a:lnTo>
                  <a:pt x="77808" y="86103"/>
                </a:lnTo>
                <a:lnTo>
                  <a:pt x="81970" y="86103"/>
                </a:lnTo>
                <a:lnTo>
                  <a:pt x="85778" y="92087"/>
                </a:lnTo>
                <a:lnTo>
                  <a:pt x="89586" y="86103"/>
                </a:lnTo>
                <a:lnTo>
                  <a:pt x="93748" y="86103"/>
                </a:lnTo>
                <a:lnTo>
                  <a:pt x="87845" y="95297"/>
                </a:lnTo>
                <a:lnTo>
                  <a:pt x="94156" y="105144"/>
                </a:lnTo>
                <a:lnTo>
                  <a:pt x="89994" y="105144"/>
                </a:lnTo>
                <a:lnTo>
                  <a:pt x="85778" y="98452"/>
                </a:lnTo>
                <a:close/>
                <a:moveTo>
                  <a:pt x="111578" y="98452"/>
                </a:moveTo>
                <a:lnTo>
                  <a:pt x="107362" y="105144"/>
                </a:lnTo>
                <a:lnTo>
                  <a:pt x="103200" y="105144"/>
                </a:lnTo>
                <a:lnTo>
                  <a:pt x="109511" y="95297"/>
                </a:lnTo>
                <a:lnTo>
                  <a:pt x="103608" y="86103"/>
                </a:lnTo>
                <a:lnTo>
                  <a:pt x="107770" y="86103"/>
                </a:lnTo>
                <a:lnTo>
                  <a:pt x="111578" y="92087"/>
                </a:lnTo>
                <a:lnTo>
                  <a:pt x="115386" y="86103"/>
                </a:lnTo>
                <a:lnTo>
                  <a:pt x="119548" y="86103"/>
                </a:lnTo>
                <a:lnTo>
                  <a:pt x="113645" y="95297"/>
                </a:lnTo>
                <a:lnTo>
                  <a:pt x="119956" y="105144"/>
                </a:lnTo>
                <a:lnTo>
                  <a:pt x="115794" y="105144"/>
                </a:lnTo>
                <a:lnTo>
                  <a:pt x="111578" y="98452"/>
                </a:lnTo>
                <a:close/>
                <a:moveTo>
                  <a:pt x="137378" y="98452"/>
                </a:moveTo>
                <a:lnTo>
                  <a:pt x="133162" y="105144"/>
                </a:lnTo>
                <a:lnTo>
                  <a:pt x="129000" y="105144"/>
                </a:lnTo>
                <a:lnTo>
                  <a:pt x="135311" y="95297"/>
                </a:lnTo>
                <a:lnTo>
                  <a:pt x="129408" y="86103"/>
                </a:lnTo>
                <a:lnTo>
                  <a:pt x="133570" y="86103"/>
                </a:lnTo>
                <a:lnTo>
                  <a:pt x="137378" y="92087"/>
                </a:lnTo>
                <a:lnTo>
                  <a:pt x="141186" y="86103"/>
                </a:lnTo>
                <a:lnTo>
                  <a:pt x="145348" y="86103"/>
                </a:lnTo>
                <a:lnTo>
                  <a:pt x="139445" y="95297"/>
                </a:lnTo>
                <a:lnTo>
                  <a:pt x="145756" y="105144"/>
                </a:lnTo>
                <a:lnTo>
                  <a:pt x="141594" y="105144"/>
                </a:lnTo>
                <a:lnTo>
                  <a:pt x="137378" y="98452"/>
                </a:lnTo>
                <a:close/>
                <a:moveTo>
                  <a:pt x="163178" y="98452"/>
                </a:moveTo>
                <a:lnTo>
                  <a:pt x="158962" y="105144"/>
                </a:lnTo>
                <a:lnTo>
                  <a:pt x="154800" y="105144"/>
                </a:lnTo>
                <a:lnTo>
                  <a:pt x="161111" y="95297"/>
                </a:lnTo>
                <a:lnTo>
                  <a:pt x="155208" y="86103"/>
                </a:lnTo>
                <a:lnTo>
                  <a:pt x="159370" y="86103"/>
                </a:lnTo>
                <a:lnTo>
                  <a:pt x="163178" y="92087"/>
                </a:lnTo>
                <a:lnTo>
                  <a:pt x="166986" y="86103"/>
                </a:lnTo>
                <a:lnTo>
                  <a:pt x="171148" y="86103"/>
                </a:lnTo>
                <a:lnTo>
                  <a:pt x="165245" y="95297"/>
                </a:lnTo>
                <a:lnTo>
                  <a:pt x="171556" y="105144"/>
                </a:lnTo>
                <a:lnTo>
                  <a:pt x="167394" y="105144"/>
                </a:lnTo>
                <a:lnTo>
                  <a:pt x="163178" y="98452"/>
                </a:lnTo>
                <a:close/>
                <a:moveTo>
                  <a:pt x="188978" y="98452"/>
                </a:moveTo>
                <a:lnTo>
                  <a:pt x="184762" y="105144"/>
                </a:lnTo>
                <a:lnTo>
                  <a:pt x="180601" y="105144"/>
                </a:lnTo>
                <a:lnTo>
                  <a:pt x="186911" y="95297"/>
                </a:lnTo>
                <a:lnTo>
                  <a:pt x="181009" y="86103"/>
                </a:lnTo>
                <a:lnTo>
                  <a:pt x="185170" y="86103"/>
                </a:lnTo>
                <a:lnTo>
                  <a:pt x="188978" y="92087"/>
                </a:lnTo>
                <a:lnTo>
                  <a:pt x="192786" y="86103"/>
                </a:lnTo>
                <a:lnTo>
                  <a:pt x="196948" y="86103"/>
                </a:lnTo>
                <a:lnTo>
                  <a:pt x="191045" y="95297"/>
                </a:lnTo>
                <a:lnTo>
                  <a:pt x="197356" y="105144"/>
                </a:lnTo>
                <a:lnTo>
                  <a:pt x="193194" y="105144"/>
                </a:lnTo>
                <a:lnTo>
                  <a:pt x="188978" y="98452"/>
                </a:lnTo>
                <a:close/>
                <a:moveTo>
                  <a:pt x="214778" y="98452"/>
                </a:moveTo>
                <a:lnTo>
                  <a:pt x="210562" y="105144"/>
                </a:lnTo>
                <a:lnTo>
                  <a:pt x="206401" y="105144"/>
                </a:lnTo>
                <a:lnTo>
                  <a:pt x="212711" y="95297"/>
                </a:lnTo>
                <a:lnTo>
                  <a:pt x="206809" y="86103"/>
                </a:lnTo>
                <a:lnTo>
                  <a:pt x="210970" y="86103"/>
                </a:lnTo>
                <a:lnTo>
                  <a:pt x="214778" y="92087"/>
                </a:lnTo>
                <a:lnTo>
                  <a:pt x="218586" y="86103"/>
                </a:lnTo>
                <a:lnTo>
                  <a:pt x="222748" y="86103"/>
                </a:lnTo>
                <a:lnTo>
                  <a:pt x="216846" y="95297"/>
                </a:lnTo>
                <a:lnTo>
                  <a:pt x="223156" y="105144"/>
                </a:lnTo>
                <a:lnTo>
                  <a:pt x="218994" y="105144"/>
                </a:lnTo>
                <a:lnTo>
                  <a:pt x="214778" y="98452"/>
                </a:lnTo>
                <a:close/>
                <a:moveTo>
                  <a:pt x="240578" y="98452"/>
                </a:moveTo>
                <a:lnTo>
                  <a:pt x="236362" y="105144"/>
                </a:lnTo>
                <a:lnTo>
                  <a:pt x="232201" y="105144"/>
                </a:lnTo>
                <a:lnTo>
                  <a:pt x="238511" y="95297"/>
                </a:lnTo>
                <a:lnTo>
                  <a:pt x="232609" y="86103"/>
                </a:lnTo>
                <a:lnTo>
                  <a:pt x="236770" y="86103"/>
                </a:lnTo>
                <a:lnTo>
                  <a:pt x="240578" y="92087"/>
                </a:lnTo>
                <a:lnTo>
                  <a:pt x="244386" y="86103"/>
                </a:lnTo>
                <a:lnTo>
                  <a:pt x="248548" y="86103"/>
                </a:lnTo>
                <a:lnTo>
                  <a:pt x="242646" y="95297"/>
                </a:lnTo>
                <a:lnTo>
                  <a:pt x="248956" y="105144"/>
                </a:lnTo>
                <a:lnTo>
                  <a:pt x="244794" y="105144"/>
                </a:lnTo>
                <a:lnTo>
                  <a:pt x="240578" y="98452"/>
                </a:lnTo>
                <a:close/>
                <a:moveTo>
                  <a:pt x="266378" y="98452"/>
                </a:moveTo>
                <a:lnTo>
                  <a:pt x="262162" y="105144"/>
                </a:lnTo>
                <a:lnTo>
                  <a:pt x="258001" y="105144"/>
                </a:lnTo>
                <a:lnTo>
                  <a:pt x="264311" y="95297"/>
                </a:lnTo>
                <a:lnTo>
                  <a:pt x="258409" y="86103"/>
                </a:lnTo>
                <a:lnTo>
                  <a:pt x="262570" y="86103"/>
                </a:lnTo>
                <a:lnTo>
                  <a:pt x="266378" y="92087"/>
                </a:lnTo>
                <a:lnTo>
                  <a:pt x="270187" y="86103"/>
                </a:lnTo>
                <a:lnTo>
                  <a:pt x="274348" y="86103"/>
                </a:lnTo>
                <a:lnTo>
                  <a:pt x="268446" y="95297"/>
                </a:lnTo>
                <a:lnTo>
                  <a:pt x="274756" y="105144"/>
                </a:lnTo>
                <a:lnTo>
                  <a:pt x="270595" y="105144"/>
                </a:lnTo>
                <a:lnTo>
                  <a:pt x="266378" y="98452"/>
                </a:lnTo>
                <a:close/>
                <a:moveTo>
                  <a:pt x="292179" y="98452"/>
                </a:moveTo>
                <a:lnTo>
                  <a:pt x="287962" y="105144"/>
                </a:lnTo>
                <a:lnTo>
                  <a:pt x="283801" y="105144"/>
                </a:lnTo>
                <a:lnTo>
                  <a:pt x="290111" y="95297"/>
                </a:lnTo>
                <a:lnTo>
                  <a:pt x="284209" y="86103"/>
                </a:lnTo>
                <a:lnTo>
                  <a:pt x="288370" y="86103"/>
                </a:lnTo>
                <a:lnTo>
                  <a:pt x="292179" y="92087"/>
                </a:lnTo>
                <a:lnTo>
                  <a:pt x="295987" y="86103"/>
                </a:lnTo>
                <a:lnTo>
                  <a:pt x="300148" y="86103"/>
                </a:lnTo>
                <a:lnTo>
                  <a:pt x="294246" y="95297"/>
                </a:lnTo>
                <a:lnTo>
                  <a:pt x="300556" y="105144"/>
                </a:lnTo>
                <a:lnTo>
                  <a:pt x="296395" y="105144"/>
                </a:lnTo>
                <a:lnTo>
                  <a:pt x="292179" y="98452"/>
                </a:lnTo>
                <a:close/>
                <a:moveTo>
                  <a:pt x="317979" y="98452"/>
                </a:moveTo>
                <a:lnTo>
                  <a:pt x="313762" y="105144"/>
                </a:lnTo>
                <a:lnTo>
                  <a:pt x="309601" y="105144"/>
                </a:lnTo>
                <a:lnTo>
                  <a:pt x="315911" y="95297"/>
                </a:lnTo>
                <a:lnTo>
                  <a:pt x="310009" y="86103"/>
                </a:lnTo>
                <a:lnTo>
                  <a:pt x="314170" y="86103"/>
                </a:lnTo>
                <a:lnTo>
                  <a:pt x="317979" y="92087"/>
                </a:lnTo>
                <a:lnTo>
                  <a:pt x="321787" y="86103"/>
                </a:lnTo>
                <a:lnTo>
                  <a:pt x="325948" y="86103"/>
                </a:lnTo>
                <a:lnTo>
                  <a:pt x="320046" y="95297"/>
                </a:lnTo>
                <a:lnTo>
                  <a:pt x="326356" y="105144"/>
                </a:lnTo>
                <a:lnTo>
                  <a:pt x="322195" y="105144"/>
                </a:lnTo>
                <a:lnTo>
                  <a:pt x="317979" y="98452"/>
                </a:lnTo>
                <a:close/>
                <a:moveTo>
                  <a:pt x="343779" y="98452"/>
                </a:moveTo>
                <a:lnTo>
                  <a:pt x="339563" y="105144"/>
                </a:lnTo>
                <a:lnTo>
                  <a:pt x="335401" y="105144"/>
                </a:lnTo>
                <a:lnTo>
                  <a:pt x="341711" y="95297"/>
                </a:lnTo>
                <a:lnTo>
                  <a:pt x="335809" y="86103"/>
                </a:lnTo>
                <a:lnTo>
                  <a:pt x="339971" y="86103"/>
                </a:lnTo>
                <a:lnTo>
                  <a:pt x="343779" y="92087"/>
                </a:lnTo>
                <a:lnTo>
                  <a:pt x="347587" y="86103"/>
                </a:lnTo>
                <a:lnTo>
                  <a:pt x="351748" y="86103"/>
                </a:lnTo>
                <a:lnTo>
                  <a:pt x="345846" y="95297"/>
                </a:lnTo>
                <a:lnTo>
                  <a:pt x="352156" y="105144"/>
                </a:lnTo>
                <a:lnTo>
                  <a:pt x="347995" y="105144"/>
                </a:lnTo>
                <a:lnTo>
                  <a:pt x="343779" y="98452"/>
                </a:lnTo>
                <a:close/>
                <a:moveTo>
                  <a:pt x="369579" y="98452"/>
                </a:moveTo>
                <a:lnTo>
                  <a:pt x="365363" y="105144"/>
                </a:lnTo>
                <a:lnTo>
                  <a:pt x="361201" y="105144"/>
                </a:lnTo>
                <a:lnTo>
                  <a:pt x="367511" y="95297"/>
                </a:lnTo>
                <a:lnTo>
                  <a:pt x="361609" y="86103"/>
                </a:lnTo>
                <a:lnTo>
                  <a:pt x="365771" y="86103"/>
                </a:lnTo>
                <a:lnTo>
                  <a:pt x="369579" y="92087"/>
                </a:lnTo>
                <a:lnTo>
                  <a:pt x="373387" y="86103"/>
                </a:lnTo>
                <a:lnTo>
                  <a:pt x="377548" y="86103"/>
                </a:lnTo>
                <a:lnTo>
                  <a:pt x="371646" y="95297"/>
                </a:lnTo>
                <a:lnTo>
                  <a:pt x="377956" y="105144"/>
                </a:lnTo>
                <a:lnTo>
                  <a:pt x="373795" y="105144"/>
                </a:lnTo>
                <a:lnTo>
                  <a:pt x="369579" y="98452"/>
                </a:lnTo>
                <a:close/>
                <a:moveTo>
                  <a:pt x="395379" y="98452"/>
                </a:moveTo>
                <a:lnTo>
                  <a:pt x="391163" y="105144"/>
                </a:lnTo>
                <a:lnTo>
                  <a:pt x="387001" y="105144"/>
                </a:lnTo>
                <a:lnTo>
                  <a:pt x="393312" y="95297"/>
                </a:lnTo>
                <a:lnTo>
                  <a:pt x="387409" y="86103"/>
                </a:lnTo>
                <a:lnTo>
                  <a:pt x="391571" y="86103"/>
                </a:lnTo>
                <a:lnTo>
                  <a:pt x="395379" y="92087"/>
                </a:lnTo>
                <a:lnTo>
                  <a:pt x="399187" y="86103"/>
                </a:lnTo>
                <a:lnTo>
                  <a:pt x="403348" y="86103"/>
                </a:lnTo>
                <a:lnTo>
                  <a:pt x="397446" y="95297"/>
                </a:lnTo>
                <a:lnTo>
                  <a:pt x="403756" y="105144"/>
                </a:lnTo>
                <a:lnTo>
                  <a:pt x="399595" y="105144"/>
                </a:lnTo>
                <a:lnTo>
                  <a:pt x="395379" y="98452"/>
                </a:lnTo>
                <a:close/>
                <a:moveTo>
                  <a:pt x="421179" y="98452"/>
                </a:moveTo>
                <a:lnTo>
                  <a:pt x="416963" y="105144"/>
                </a:lnTo>
                <a:lnTo>
                  <a:pt x="412801" y="105144"/>
                </a:lnTo>
                <a:lnTo>
                  <a:pt x="419112" y="95297"/>
                </a:lnTo>
                <a:lnTo>
                  <a:pt x="413209" y="86103"/>
                </a:lnTo>
                <a:lnTo>
                  <a:pt x="417371" y="86103"/>
                </a:lnTo>
                <a:lnTo>
                  <a:pt x="421179" y="92087"/>
                </a:lnTo>
                <a:lnTo>
                  <a:pt x="424987" y="86103"/>
                </a:lnTo>
                <a:lnTo>
                  <a:pt x="429149" y="86103"/>
                </a:lnTo>
                <a:lnTo>
                  <a:pt x="423246" y="95297"/>
                </a:lnTo>
                <a:lnTo>
                  <a:pt x="429557" y="105144"/>
                </a:lnTo>
                <a:lnTo>
                  <a:pt x="425395" y="105144"/>
                </a:lnTo>
                <a:lnTo>
                  <a:pt x="421179" y="98452"/>
                </a:lnTo>
                <a:close/>
                <a:moveTo>
                  <a:pt x="446979" y="98452"/>
                </a:moveTo>
                <a:lnTo>
                  <a:pt x="442763" y="105144"/>
                </a:lnTo>
                <a:lnTo>
                  <a:pt x="438601" y="105144"/>
                </a:lnTo>
                <a:lnTo>
                  <a:pt x="444912" y="95297"/>
                </a:lnTo>
                <a:lnTo>
                  <a:pt x="439009" y="86103"/>
                </a:lnTo>
                <a:lnTo>
                  <a:pt x="443171" y="86103"/>
                </a:lnTo>
                <a:lnTo>
                  <a:pt x="446979" y="92087"/>
                </a:lnTo>
                <a:lnTo>
                  <a:pt x="450787" y="86103"/>
                </a:lnTo>
                <a:lnTo>
                  <a:pt x="454949" y="86103"/>
                </a:lnTo>
                <a:lnTo>
                  <a:pt x="449046" y="95297"/>
                </a:lnTo>
                <a:lnTo>
                  <a:pt x="455357" y="105144"/>
                </a:lnTo>
                <a:lnTo>
                  <a:pt x="451195" y="105144"/>
                </a:lnTo>
                <a:lnTo>
                  <a:pt x="446979" y="98452"/>
                </a:lnTo>
                <a:close/>
                <a:moveTo>
                  <a:pt x="472779" y="98452"/>
                </a:moveTo>
                <a:lnTo>
                  <a:pt x="468563" y="105144"/>
                </a:lnTo>
                <a:lnTo>
                  <a:pt x="464401" y="105144"/>
                </a:lnTo>
                <a:lnTo>
                  <a:pt x="470712" y="95297"/>
                </a:lnTo>
                <a:lnTo>
                  <a:pt x="464809" y="86103"/>
                </a:lnTo>
                <a:lnTo>
                  <a:pt x="468971" y="86103"/>
                </a:lnTo>
                <a:lnTo>
                  <a:pt x="472779" y="92087"/>
                </a:lnTo>
                <a:lnTo>
                  <a:pt x="476587" y="86103"/>
                </a:lnTo>
                <a:lnTo>
                  <a:pt x="480749" y="86103"/>
                </a:lnTo>
                <a:lnTo>
                  <a:pt x="474846" y="95297"/>
                </a:lnTo>
                <a:lnTo>
                  <a:pt x="481157" y="105144"/>
                </a:lnTo>
                <a:lnTo>
                  <a:pt x="476995" y="105144"/>
                </a:lnTo>
                <a:lnTo>
                  <a:pt x="472779" y="98452"/>
                </a:lnTo>
                <a:close/>
                <a:moveTo>
                  <a:pt x="498579" y="98452"/>
                </a:moveTo>
                <a:lnTo>
                  <a:pt x="494363" y="105144"/>
                </a:lnTo>
                <a:lnTo>
                  <a:pt x="490201" y="105144"/>
                </a:lnTo>
                <a:lnTo>
                  <a:pt x="496512" y="95297"/>
                </a:lnTo>
                <a:lnTo>
                  <a:pt x="490609" y="86103"/>
                </a:lnTo>
                <a:lnTo>
                  <a:pt x="494771" y="86103"/>
                </a:lnTo>
                <a:lnTo>
                  <a:pt x="498579" y="92087"/>
                </a:lnTo>
                <a:lnTo>
                  <a:pt x="502387" y="86103"/>
                </a:lnTo>
                <a:lnTo>
                  <a:pt x="506549" y="86103"/>
                </a:lnTo>
                <a:lnTo>
                  <a:pt x="500646" y="95297"/>
                </a:lnTo>
                <a:lnTo>
                  <a:pt x="506957" y="105144"/>
                </a:lnTo>
                <a:lnTo>
                  <a:pt x="502795" y="105144"/>
                </a:lnTo>
                <a:lnTo>
                  <a:pt x="498579" y="98452"/>
                </a:lnTo>
                <a:close/>
                <a:moveTo>
                  <a:pt x="8378" y="127153"/>
                </a:moveTo>
                <a:lnTo>
                  <a:pt x="4162" y="133845"/>
                </a:lnTo>
                <a:lnTo>
                  <a:pt x="0" y="133845"/>
                </a:lnTo>
                <a:lnTo>
                  <a:pt x="6310" y="123998"/>
                </a:lnTo>
                <a:lnTo>
                  <a:pt x="408" y="114804"/>
                </a:lnTo>
                <a:lnTo>
                  <a:pt x="4570" y="114804"/>
                </a:lnTo>
                <a:lnTo>
                  <a:pt x="8378" y="120788"/>
                </a:lnTo>
                <a:lnTo>
                  <a:pt x="12186" y="114804"/>
                </a:lnTo>
                <a:lnTo>
                  <a:pt x="16347" y="114804"/>
                </a:lnTo>
                <a:lnTo>
                  <a:pt x="10445" y="123998"/>
                </a:lnTo>
                <a:lnTo>
                  <a:pt x="16755" y="133845"/>
                </a:lnTo>
                <a:lnTo>
                  <a:pt x="12594" y="133845"/>
                </a:lnTo>
                <a:lnTo>
                  <a:pt x="8378" y="127153"/>
                </a:lnTo>
                <a:close/>
                <a:moveTo>
                  <a:pt x="34178" y="127153"/>
                </a:moveTo>
                <a:lnTo>
                  <a:pt x="29962" y="133845"/>
                </a:lnTo>
                <a:lnTo>
                  <a:pt x="25800" y="133845"/>
                </a:lnTo>
                <a:lnTo>
                  <a:pt x="32110" y="123998"/>
                </a:lnTo>
                <a:lnTo>
                  <a:pt x="26208" y="114804"/>
                </a:lnTo>
                <a:lnTo>
                  <a:pt x="30370" y="114804"/>
                </a:lnTo>
                <a:lnTo>
                  <a:pt x="34178" y="120788"/>
                </a:lnTo>
                <a:lnTo>
                  <a:pt x="37986" y="114804"/>
                </a:lnTo>
                <a:lnTo>
                  <a:pt x="42147" y="114804"/>
                </a:lnTo>
                <a:lnTo>
                  <a:pt x="36245" y="123998"/>
                </a:lnTo>
                <a:lnTo>
                  <a:pt x="42555" y="133845"/>
                </a:lnTo>
                <a:lnTo>
                  <a:pt x="38394" y="133845"/>
                </a:lnTo>
                <a:lnTo>
                  <a:pt x="34178" y="127153"/>
                </a:lnTo>
                <a:close/>
                <a:moveTo>
                  <a:pt x="59978" y="127153"/>
                </a:moveTo>
                <a:lnTo>
                  <a:pt x="55762" y="133845"/>
                </a:lnTo>
                <a:lnTo>
                  <a:pt x="51600" y="133845"/>
                </a:lnTo>
                <a:lnTo>
                  <a:pt x="57911" y="123998"/>
                </a:lnTo>
                <a:lnTo>
                  <a:pt x="52008" y="114804"/>
                </a:lnTo>
                <a:lnTo>
                  <a:pt x="56170" y="114804"/>
                </a:lnTo>
                <a:lnTo>
                  <a:pt x="59978" y="120788"/>
                </a:lnTo>
                <a:lnTo>
                  <a:pt x="63786" y="114804"/>
                </a:lnTo>
                <a:lnTo>
                  <a:pt x="67948" y="114804"/>
                </a:lnTo>
                <a:lnTo>
                  <a:pt x="62045" y="123998"/>
                </a:lnTo>
                <a:lnTo>
                  <a:pt x="68356" y="133845"/>
                </a:lnTo>
                <a:lnTo>
                  <a:pt x="64194" y="133845"/>
                </a:lnTo>
                <a:lnTo>
                  <a:pt x="59978" y="127153"/>
                </a:lnTo>
                <a:close/>
                <a:moveTo>
                  <a:pt x="85778" y="127153"/>
                </a:moveTo>
                <a:lnTo>
                  <a:pt x="81562" y="133845"/>
                </a:lnTo>
                <a:lnTo>
                  <a:pt x="77400" y="133845"/>
                </a:lnTo>
                <a:lnTo>
                  <a:pt x="83711" y="123998"/>
                </a:lnTo>
                <a:lnTo>
                  <a:pt x="77808" y="114804"/>
                </a:lnTo>
                <a:lnTo>
                  <a:pt x="81970" y="114804"/>
                </a:lnTo>
                <a:lnTo>
                  <a:pt x="85778" y="120788"/>
                </a:lnTo>
                <a:lnTo>
                  <a:pt x="89586" y="114804"/>
                </a:lnTo>
                <a:lnTo>
                  <a:pt x="93748" y="114804"/>
                </a:lnTo>
                <a:lnTo>
                  <a:pt x="87845" y="123998"/>
                </a:lnTo>
                <a:lnTo>
                  <a:pt x="94156" y="133845"/>
                </a:lnTo>
                <a:lnTo>
                  <a:pt x="89994" y="133845"/>
                </a:lnTo>
                <a:lnTo>
                  <a:pt x="85778" y="127153"/>
                </a:lnTo>
                <a:close/>
                <a:moveTo>
                  <a:pt x="111578" y="127153"/>
                </a:moveTo>
                <a:lnTo>
                  <a:pt x="107362" y="133845"/>
                </a:lnTo>
                <a:lnTo>
                  <a:pt x="103200" y="133845"/>
                </a:lnTo>
                <a:lnTo>
                  <a:pt x="109511" y="123998"/>
                </a:lnTo>
                <a:lnTo>
                  <a:pt x="103608" y="114804"/>
                </a:lnTo>
                <a:lnTo>
                  <a:pt x="107770" y="114804"/>
                </a:lnTo>
                <a:lnTo>
                  <a:pt x="111578" y="120788"/>
                </a:lnTo>
                <a:lnTo>
                  <a:pt x="115386" y="114804"/>
                </a:lnTo>
                <a:lnTo>
                  <a:pt x="119548" y="114804"/>
                </a:lnTo>
                <a:lnTo>
                  <a:pt x="113645" y="123998"/>
                </a:lnTo>
                <a:lnTo>
                  <a:pt x="119956" y="133845"/>
                </a:lnTo>
                <a:lnTo>
                  <a:pt x="115794" y="133845"/>
                </a:lnTo>
                <a:lnTo>
                  <a:pt x="111578" y="127153"/>
                </a:lnTo>
                <a:close/>
                <a:moveTo>
                  <a:pt x="137378" y="127153"/>
                </a:moveTo>
                <a:lnTo>
                  <a:pt x="133162" y="133845"/>
                </a:lnTo>
                <a:lnTo>
                  <a:pt x="129000" y="133845"/>
                </a:lnTo>
                <a:lnTo>
                  <a:pt x="135311" y="123998"/>
                </a:lnTo>
                <a:lnTo>
                  <a:pt x="129408" y="114804"/>
                </a:lnTo>
                <a:lnTo>
                  <a:pt x="133570" y="114804"/>
                </a:lnTo>
                <a:lnTo>
                  <a:pt x="137378" y="120788"/>
                </a:lnTo>
                <a:lnTo>
                  <a:pt x="141186" y="114804"/>
                </a:lnTo>
                <a:lnTo>
                  <a:pt x="145348" y="114804"/>
                </a:lnTo>
                <a:lnTo>
                  <a:pt x="139445" y="123998"/>
                </a:lnTo>
                <a:lnTo>
                  <a:pt x="145756" y="133845"/>
                </a:lnTo>
                <a:lnTo>
                  <a:pt x="141594" y="133845"/>
                </a:lnTo>
                <a:lnTo>
                  <a:pt x="137378" y="127153"/>
                </a:lnTo>
                <a:close/>
                <a:moveTo>
                  <a:pt x="163178" y="127153"/>
                </a:moveTo>
                <a:lnTo>
                  <a:pt x="158962" y="133845"/>
                </a:lnTo>
                <a:lnTo>
                  <a:pt x="154800" y="133845"/>
                </a:lnTo>
                <a:lnTo>
                  <a:pt x="161111" y="123998"/>
                </a:lnTo>
                <a:lnTo>
                  <a:pt x="155208" y="114804"/>
                </a:lnTo>
                <a:lnTo>
                  <a:pt x="159370" y="114804"/>
                </a:lnTo>
                <a:lnTo>
                  <a:pt x="163178" y="120788"/>
                </a:lnTo>
                <a:lnTo>
                  <a:pt x="166986" y="114804"/>
                </a:lnTo>
                <a:lnTo>
                  <a:pt x="171148" y="114804"/>
                </a:lnTo>
                <a:lnTo>
                  <a:pt x="165245" y="123998"/>
                </a:lnTo>
                <a:lnTo>
                  <a:pt x="171556" y="133845"/>
                </a:lnTo>
                <a:lnTo>
                  <a:pt x="167394" y="133845"/>
                </a:lnTo>
                <a:lnTo>
                  <a:pt x="163178" y="127153"/>
                </a:lnTo>
                <a:close/>
                <a:moveTo>
                  <a:pt x="188978" y="127153"/>
                </a:moveTo>
                <a:lnTo>
                  <a:pt x="184762" y="133845"/>
                </a:lnTo>
                <a:lnTo>
                  <a:pt x="180601" y="133845"/>
                </a:lnTo>
                <a:lnTo>
                  <a:pt x="186911" y="123998"/>
                </a:lnTo>
                <a:lnTo>
                  <a:pt x="181009" y="114804"/>
                </a:lnTo>
                <a:lnTo>
                  <a:pt x="185170" y="114804"/>
                </a:lnTo>
                <a:lnTo>
                  <a:pt x="188978" y="120788"/>
                </a:lnTo>
                <a:lnTo>
                  <a:pt x="192786" y="114804"/>
                </a:lnTo>
                <a:lnTo>
                  <a:pt x="196948" y="114804"/>
                </a:lnTo>
                <a:lnTo>
                  <a:pt x="191045" y="123998"/>
                </a:lnTo>
                <a:lnTo>
                  <a:pt x="197356" y="133845"/>
                </a:lnTo>
                <a:lnTo>
                  <a:pt x="193194" y="133845"/>
                </a:lnTo>
                <a:lnTo>
                  <a:pt x="188978" y="127153"/>
                </a:lnTo>
                <a:close/>
                <a:moveTo>
                  <a:pt x="214778" y="127153"/>
                </a:moveTo>
                <a:lnTo>
                  <a:pt x="210562" y="133845"/>
                </a:lnTo>
                <a:lnTo>
                  <a:pt x="206401" y="133845"/>
                </a:lnTo>
                <a:lnTo>
                  <a:pt x="212711" y="123998"/>
                </a:lnTo>
                <a:lnTo>
                  <a:pt x="206809" y="114804"/>
                </a:lnTo>
                <a:lnTo>
                  <a:pt x="210970" y="114804"/>
                </a:lnTo>
                <a:lnTo>
                  <a:pt x="214778" y="120788"/>
                </a:lnTo>
                <a:lnTo>
                  <a:pt x="218586" y="114804"/>
                </a:lnTo>
                <a:lnTo>
                  <a:pt x="222748" y="114804"/>
                </a:lnTo>
                <a:lnTo>
                  <a:pt x="216846" y="123998"/>
                </a:lnTo>
                <a:lnTo>
                  <a:pt x="223156" y="133845"/>
                </a:lnTo>
                <a:lnTo>
                  <a:pt x="218994" y="133845"/>
                </a:lnTo>
                <a:lnTo>
                  <a:pt x="214778" y="127153"/>
                </a:lnTo>
                <a:close/>
                <a:moveTo>
                  <a:pt x="240578" y="127153"/>
                </a:moveTo>
                <a:lnTo>
                  <a:pt x="236362" y="133845"/>
                </a:lnTo>
                <a:lnTo>
                  <a:pt x="232201" y="133845"/>
                </a:lnTo>
                <a:lnTo>
                  <a:pt x="238511" y="123998"/>
                </a:lnTo>
                <a:lnTo>
                  <a:pt x="232609" y="114804"/>
                </a:lnTo>
                <a:lnTo>
                  <a:pt x="236770" y="114804"/>
                </a:lnTo>
                <a:lnTo>
                  <a:pt x="240578" y="120788"/>
                </a:lnTo>
                <a:lnTo>
                  <a:pt x="244386" y="114804"/>
                </a:lnTo>
                <a:lnTo>
                  <a:pt x="248548" y="114804"/>
                </a:lnTo>
                <a:lnTo>
                  <a:pt x="242646" y="123998"/>
                </a:lnTo>
                <a:lnTo>
                  <a:pt x="248956" y="133845"/>
                </a:lnTo>
                <a:lnTo>
                  <a:pt x="244794" y="133845"/>
                </a:lnTo>
                <a:lnTo>
                  <a:pt x="240578" y="127153"/>
                </a:lnTo>
                <a:close/>
                <a:moveTo>
                  <a:pt x="266378" y="127153"/>
                </a:moveTo>
                <a:lnTo>
                  <a:pt x="262162" y="133845"/>
                </a:lnTo>
                <a:lnTo>
                  <a:pt x="258001" y="133845"/>
                </a:lnTo>
                <a:lnTo>
                  <a:pt x="264311" y="123998"/>
                </a:lnTo>
                <a:lnTo>
                  <a:pt x="258409" y="114804"/>
                </a:lnTo>
                <a:lnTo>
                  <a:pt x="262570" y="114804"/>
                </a:lnTo>
                <a:lnTo>
                  <a:pt x="266378" y="120788"/>
                </a:lnTo>
                <a:lnTo>
                  <a:pt x="270187" y="114804"/>
                </a:lnTo>
                <a:lnTo>
                  <a:pt x="274348" y="114804"/>
                </a:lnTo>
                <a:lnTo>
                  <a:pt x="268446" y="123998"/>
                </a:lnTo>
                <a:lnTo>
                  <a:pt x="274756" y="133845"/>
                </a:lnTo>
                <a:lnTo>
                  <a:pt x="270595" y="133845"/>
                </a:lnTo>
                <a:lnTo>
                  <a:pt x="266378" y="127153"/>
                </a:lnTo>
                <a:close/>
                <a:moveTo>
                  <a:pt x="292179" y="127153"/>
                </a:moveTo>
                <a:lnTo>
                  <a:pt x="287962" y="133845"/>
                </a:lnTo>
                <a:lnTo>
                  <a:pt x="283801" y="133845"/>
                </a:lnTo>
                <a:lnTo>
                  <a:pt x="290111" y="123998"/>
                </a:lnTo>
                <a:lnTo>
                  <a:pt x="284209" y="114804"/>
                </a:lnTo>
                <a:lnTo>
                  <a:pt x="288370" y="114804"/>
                </a:lnTo>
                <a:lnTo>
                  <a:pt x="292179" y="120788"/>
                </a:lnTo>
                <a:lnTo>
                  <a:pt x="295987" y="114804"/>
                </a:lnTo>
                <a:lnTo>
                  <a:pt x="300148" y="114804"/>
                </a:lnTo>
                <a:lnTo>
                  <a:pt x="294246" y="123998"/>
                </a:lnTo>
                <a:lnTo>
                  <a:pt x="300556" y="133845"/>
                </a:lnTo>
                <a:lnTo>
                  <a:pt x="296395" y="133845"/>
                </a:lnTo>
                <a:lnTo>
                  <a:pt x="292179" y="127153"/>
                </a:lnTo>
                <a:close/>
                <a:moveTo>
                  <a:pt x="317979" y="127153"/>
                </a:moveTo>
                <a:lnTo>
                  <a:pt x="313762" y="133845"/>
                </a:lnTo>
                <a:lnTo>
                  <a:pt x="309601" y="133845"/>
                </a:lnTo>
                <a:lnTo>
                  <a:pt x="315911" y="123998"/>
                </a:lnTo>
                <a:lnTo>
                  <a:pt x="310009" y="114804"/>
                </a:lnTo>
                <a:lnTo>
                  <a:pt x="314170" y="114804"/>
                </a:lnTo>
                <a:lnTo>
                  <a:pt x="317979" y="120788"/>
                </a:lnTo>
                <a:lnTo>
                  <a:pt x="321787" y="114804"/>
                </a:lnTo>
                <a:lnTo>
                  <a:pt x="325948" y="114804"/>
                </a:lnTo>
                <a:lnTo>
                  <a:pt x="320046" y="123998"/>
                </a:lnTo>
                <a:lnTo>
                  <a:pt x="326356" y="133845"/>
                </a:lnTo>
                <a:lnTo>
                  <a:pt x="322195" y="133845"/>
                </a:lnTo>
                <a:lnTo>
                  <a:pt x="317979" y="127153"/>
                </a:lnTo>
                <a:close/>
                <a:moveTo>
                  <a:pt x="343779" y="127153"/>
                </a:moveTo>
                <a:lnTo>
                  <a:pt x="339563" y="133845"/>
                </a:lnTo>
                <a:lnTo>
                  <a:pt x="335401" y="133845"/>
                </a:lnTo>
                <a:lnTo>
                  <a:pt x="341711" y="123998"/>
                </a:lnTo>
                <a:lnTo>
                  <a:pt x="335809" y="114804"/>
                </a:lnTo>
                <a:lnTo>
                  <a:pt x="339971" y="114804"/>
                </a:lnTo>
                <a:lnTo>
                  <a:pt x="343779" y="120788"/>
                </a:lnTo>
                <a:lnTo>
                  <a:pt x="347587" y="114804"/>
                </a:lnTo>
                <a:lnTo>
                  <a:pt x="351748" y="114804"/>
                </a:lnTo>
                <a:lnTo>
                  <a:pt x="345846" y="123998"/>
                </a:lnTo>
                <a:lnTo>
                  <a:pt x="352156" y="133845"/>
                </a:lnTo>
                <a:lnTo>
                  <a:pt x="347995" y="133845"/>
                </a:lnTo>
                <a:lnTo>
                  <a:pt x="343779" y="127153"/>
                </a:lnTo>
                <a:close/>
                <a:moveTo>
                  <a:pt x="369579" y="127153"/>
                </a:moveTo>
                <a:lnTo>
                  <a:pt x="365363" y="133845"/>
                </a:lnTo>
                <a:lnTo>
                  <a:pt x="361201" y="133845"/>
                </a:lnTo>
                <a:lnTo>
                  <a:pt x="367511" y="123998"/>
                </a:lnTo>
                <a:lnTo>
                  <a:pt x="361609" y="114804"/>
                </a:lnTo>
                <a:lnTo>
                  <a:pt x="365771" y="114804"/>
                </a:lnTo>
                <a:lnTo>
                  <a:pt x="369579" y="120788"/>
                </a:lnTo>
                <a:lnTo>
                  <a:pt x="373387" y="114804"/>
                </a:lnTo>
                <a:lnTo>
                  <a:pt x="377548" y="114804"/>
                </a:lnTo>
                <a:lnTo>
                  <a:pt x="371646" y="123998"/>
                </a:lnTo>
                <a:lnTo>
                  <a:pt x="377956" y="133845"/>
                </a:lnTo>
                <a:lnTo>
                  <a:pt x="373795" y="133845"/>
                </a:lnTo>
                <a:lnTo>
                  <a:pt x="369579" y="127153"/>
                </a:lnTo>
                <a:close/>
                <a:moveTo>
                  <a:pt x="395379" y="127153"/>
                </a:moveTo>
                <a:lnTo>
                  <a:pt x="391163" y="133845"/>
                </a:lnTo>
                <a:lnTo>
                  <a:pt x="387001" y="133845"/>
                </a:lnTo>
                <a:lnTo>
                  <a:pt x="393312" y="123998"/>
                </a:lnTo>
                <a:lnTo>
                  <a:pt x="387409" y="114804"/>
                </a:lnTo>
                <a:lnTo>
                  <a:pt x="391571" y="114804"/>
                </a:lnTo>
                <a:lnTo>
                  <a:pt x="395379" y="120788"/>
                </a:lnTo>
                <a:lnTo>
                  <a:pt x="399187" y="114804"/>
                </a:lnTo>
                <a:lnTo>
                  <a:pt x="403348" y="114804"/>
                </a:lnTo>
                <a:lnTo>
                  <a:pt x="397446" y="123998"/>
                </a:lnTo>
                <a:lnTo>
                  <a:pt x="403756" y="133845"/>
                </a:lnTo>
                <a:lnTo>
                  <a:pt x="399595" y="133845"/>
                </a:lnTo>
                <a:lnTo>
                  <a:pt x="395379" y="127153"/>
                </a:lnTo>
                <a:close/>
                <a:moveTo>
                  <a:pt x="421179" y="127153"/>
                </a:moveTo>
                <a:lnTo>
                  <a:pt x="416963" y="133845"/>
                </a:lnTo>
                <a:lnTo>
                  <a:pt x="412801" y="133845"/>
                </a:lnTo>
                <a:lnTo>
                  <a:pt x="419112" y="123998"/>
                </a:lnTo>
                <a:lnTo>
                  <a:pt x="413209" y="114804"/>
                </a:lnTo>
                <a:lnTo>
                  <a:pt x="417371" y="114804"/>
                </a:lnTo>
                <a:lnTo>
                  <a:pt x="421179" y="120788"/>
                </a:lnTo>
                <a:lnTo>
                  <a:pt x="424987" y="114804"/>
                </a:lnTo>
                <a:lnTo>
                  <a:pt x="429149" y="114804"/>
                </a:lnTo>
                <a:lnTo>
                  <a:pt x="423246" y="123998"/>
                </a:lnTo>
                <a:lnTo>
                  <a:pt x="429557" y="133845"/>
                </a:lnTo>
                <a:lnTo>
                  <a:pt x="425395" y="133845"/>
                </a:lnTo>
                <a:lnTo>
                  <a:pt x="421179" y="127153"/>
                </a:lnTo>
                <a:close/>
                <a:moveTo>
                  <a:pt x="446979" y="127153"/>
                </a:moveTo>
                <a:lnTo>
                  <a:pt x="442763" y="133845"/>
                </a:lnTo>
                <a:lnTo>
                  <a:pt x="438601" y="133845"/>
                </a:lnTo>
                <a:lnTo>
                  <a:pt x="444912" y="123998"/>
                </a:lnTo>
                <a:lnTo>
                  <a:pt x="439009" y="114804"/>
                </a:lnTo>
                <a:lnTo>
                  <a:pt x="443171" y="114804"/>
                </a:lnTo>
                <a:lnTo>
                  <a:pt x="446979" y="120788"/>
                </a:lnTo>
                <a:lnTo>
                  <a:pt x="450787" y="114804"/>
                </a:lnTo>
                <a:lnTo>
                  <a:pt x="454949" y="114804"/>
                </a:lnTo>
                <a:lnTo>
                  <a:pt x="449046" y="123998"/>
                </a:lnTo>
                <a:lnTo>
                  <a:pt x="455357" y="133845"/>
                </a:lnTo>
                <a:lnTo>
                  <a:pt x="451195" y="133845"/>
                </a:lnTo>
                <a:lnTo>
                  <a:pt x="446979" y="127153"/>
                </a:lnTo>
                <a:close/>
                <a:moveTo>
                  <a:pt x="472779" y="127153"/>
                </a:moveTo>
                <a:lnTo>
                  <a:pt x="468563" y="133845"/>
                </a:lnTo>
                <a:lnTo>
                  <a:pt x="464401" y="133845"/>
                </a:lnTo>
                <a:lnTo>
                  <a:pt x="470712" y="123998"/>
                </a:lnTo>
                <a:lnTo>
                  <a:pt x="464809" y="114804"/>
                </a:lnTo>
                <a:lnTo>
                  <a:pt x="468971" y="114804"/>
                </a:lnTo>
                <a:lnTo>
                  <a:pt x="472779" y="120788"/>
                </a:lnTo>
                <a:lnTo>
                  <a:pt x="476587" y="114804"/>
                </a:lnTo>
                <a:lnTo>
                  <a:pt x="480749" y="114804"/>
                </a:lnTo>
                <a:lnTo>
                  <a:pt x="474846" y="123998"/>
                </a:lnTo>
                <a:lnTo>
                  <a:pt x="481157" y="133845"/>
                </a:lnTo>
                <a:lnTo>
                  <a:pt x="476995" y="133845"/>
                </a:lnTo>
                <a:lnTo>
                  <a:pt x="472779" y="127153"/>
                </a:lnTo>
                <a:close/>
                <a:moveTo>
                  <a:pt x="498579" y="127153"/>
                </a:moveTo>
                <a:lnTo>
                  <a:pt x="494363" y="133845"/>
                </a:lnTo>
                <a:lnTo>
                  <a:pt x="490201" y="133845"/>
                </a:lnTo>
                <a:lnTo>
                  <a:pt x="496512" y="123998"/>
                </a:lnTo>
                <a:lnTo>
                  <a:pt x="490609" y="114804"/>
                </a:lnTo>
                <a:lnTo>
                  <a:pt x="494771" y="114804"/>
                </a:lnTo>
                <a:lnTo>
                  <a:pt x="498579" y="120788"/>
                </a:lnTo>
                <a:lnTo>
                  <a:pt x="502387" y="114804"/>
                </a:lnTo>
                <a:lnTo>
                  <a:pt x="506549" y="114804"/>
                </a:lnTo>
                <a:lnTo>
                  <a:pt x="500646" y="123998"/>
                </a:lnTo>
                <a:lnTo>
                  <a:pt x="506957" y="133845"/>
                </a:lnTo>
                <a:lnTo>
                  <a:pt x="502795" y="133845"/>
                </a:lnTo>
                <a:lnTo>
                  <a:pt x="498579" y="127153"/>
                </a:lnTo>
                <a:close/>
                <a:moveTo>
                  <a:pt x="8378" y="155854"/>
                </a:moveTo>
                <a:lnTo>
                  <a:pt x="4162" y="162545"/>
                </a:lnTo>
                <a:lnTo>
                  <a:pt x="0" y="162545"/>
                </a:lnTo>
                <a:lnTo>
                  <a:pt x="6310" y="152699"/>
                </a:lnTo>
                <a:lnTo>
                  <a:pt x="408" y="143505"/>
                </a:lnTo>
                <a:lnTo>
                  <a:pt x="4570" y="143505"/>
                </a:lnTo>
                <a:lnTo>
                  <a:pt x="8378" y="149489"/>
                </a:lnTo>
                <a:lnTo>
                  <a:pt x="12186" y="143505"/>
                </a:lnTo>
                <a:lnTo>
                  <a:pt x="16347" y="143505"/>
                </a:lnTo>
                <a:lnTo>
                  <a:pt x="10445" y="152699"/>
                </a:lnTo>
                <a:lnTo>
                  <a:pt x="16755" y="162545"/>
                </a:lnTo>
                <a:lnTo>
                  <a:pt x="12594" y="162545"/>
                </a:lnTo>
                <a:lnTo>
                  <a:pt x="8378" y="155854"/>
                </a:lnTo>
                <a:close/>
                <a:moveTo>
                  <a:pt x="34178" y="155854"/>
                </a:moveTo>
                <a:lnTo>
                  <a:pt x="29962" y="162545"/>
                </a:lnTo>
                <a:lnTo>
                  <a:pt x="25800" y="162545"/>
                </a:lnTo>
                <a:lnTo>
                  <a:pt x="32110" y="152699"/>
                </a:lnTo>
                <a:lnTo>
                  <a:pt x="26208" y="143505"/>
                </a:lnTo>
                <a:lnTo>
                  <a:pt x="30370" y="143505"/>
                </a:lnTo>
                <a:lnTo>
                  <a:pt x="34178" y="149489"/>
                </a:lnTo>
                <a:lnTo>
                  <a:pt x="37986" y="143505"/>
                </a:lnTo>
                <a:lnTo>
                  <a:pt x="42147" y="143505"/>
                </a:lnTo>
                <a:lnTo>
                  <a:pt x="36245" y="152699"/>
                </a:lnTo>
                <a:lnTo>
                  <a:pt x="42555" y="162545"/>
                </a:lnTo>
                <a:lnTo>
                  <a:pt x="38394" y="162545"/>
                </a:lnTo>
                <a:lnTo>
                  <a:pt x="34178" y="155854"/>
                </a:lnTo>
                <a:close/>
                <a:moveTo>
                  <a:pt x="59978" y="155854"/>
                </a:moveTo>
                <a:lnTo>
                  <a:pt x="55762" y="162545"/>
                </a:lnTo>
                <a:lnTo>
                  <a:pt x="51600" y="162545"/>
                </a:lnTo>
                <a:lnTo>
                  <a:pt x="57911" y="152699"/>
                </a:lnTo>
                <a:lnTo>
                  <a:pt x="52008" y="143505"/>
                </a:lnTo>
                <a:lnTo>
                  <a:pt x="56170" y="143505"/>
                </a:lnTo>
                <a:lnTo>
                  <a:pt x="59978" y="149489"/>
                </a:lnTo>
                <a:lnTo>
                  <a:pt x="63786" y="143505"/>
                </a:lnTo>
                <a:lnTo>
                  <a:pt x="67948" y="143505"/>
                </a:lnTo>
                <a:lnTo>
                  <a:pt x="62045" y="152699"/>
                </a:lnTo>
                <a:lnTo>
                  <a:pt x="68356" y="162545"/>
                </a:lnTo>
                <a:lnTo>
                  <a:pt x="64194" y="162545"/>
                </a:lnTo>
                <a:lnTo>
                  <a:pt x="59978" y="155854"/>
                </a:lnTo>
                <a:close/>
                <a:moveTo>
                  <a:pt x="85778" y="155854"/>
                </a:moveTo>
                <a:lnTo>
                  <a:pt x="81562" y="162545"/>
                </a:lnTo>
                <a:lnTo>
                  <a:pt x="77400" y="162545"/>
                </a:lnTo>
                <a:lnTo>
                  <a:pt x="83711" y="152699"/>
                </a:lnTo>
                <a:lnTo>
                  <a:pt x="77808" y="143505"/>
                </a:lnTo>
                <a:lnTo>
                  <a:pt x="81970" y="143505"/>
                </a:lnTo>
                <a:lnTo>
                  <a:pt x="85778" y="149489"/>
                </a:lnTo>
                <a:lnTo>
                  <a:pt x="89586" y="143505"/>
                </a:lnTo>
                <a:lnTo>
                  <a:pt x="93748" y="143505"/>
                </a:lnTo>
                <a:lnTo>
                  <a:pt x="87845" y="152699"/>
                </a:lnTo>
                <a:lnTo>
                  <a:pt x="94156" y="162545"/>
                </a:lnTo>
                <a:lnTo>
                  <a:pt x="89994" y="162545"/>
                </a:lnTo>
                <a:lnTo>
                  <a:pt x="85778" y="155854"/>
                </a:lnTo>
                <a:close/>
                <a:moveTo>
                  <a:pt x="111578" y="155854"/>
                </a:moveTo>
                <a:lnTo>
                  <a:pt x="107362" y="162545"/>
                </a:lnTo>
                <a:lnTo>
                  <a:pt x="103200" y="162545"/>
                </a:lnTo>
                <a:lnTo>
                  <a:pt x="109511" y="152699"/>
                </a:lnTo>
                <a:lnTo>
                  <a:pt x="103608" y="143505"/>
                </a:lnTo>
                <a:lnTo>
                  <a:pt x="107770" y="143505"/>
                </a:lnTo>
                <a:lnTo>
                  <a:pt x="111578" y="149489"/>
                </a:lnTo>
                <a:lnTo>
                  <a:pt x="115386" y="143505"/>
                </a:lnTo>
                <a:lnTo>
                  <a:pt x="119548" y="143505"/>
                </a:lnTo>
                <a:lnTo>
                  <a:pt x="113645" y="152699"/>
                </a:lnTo>
                <a:lnTo>
                  <a:pt x="119956" y="162545"/>
                </a:lnTo>
                <a:lnTo>
                  <a:pt x="115794" y="162545"/>
                </a:lnTo>
                <a:lnTo>
                  <a:pt x="111578" y="155854"/>
                </a:lnTo>
                <a:close/>
                <a:moveTo>
                  <a:pt x="137378" y="155854"/>
                </a:moveTo>
                <a:lnTo>
                  <a:pt x="133162" y="162545"/>
                </a:lnTo>
                <a:lnTo>
                  <a:pt x="129000" y="162545"/>
                </a:lnTo>
                <a:lnTo>
                  <a:pt x="135311" y="152699"/>
                </a:lnTo>
                <a:lnTo>
                  <a:pt x="129408" y="143505"/>
                </a:lnTo>
                <a:lnTo>
                  <a:pt x="133570" y="143505"/>
                </a:lnTo>
                <a:lnTo>
                  <a:pt x="137378" y="149489"/>
                </a:lnTo>
                <a:lnTo>
                  <a:pt x="141186" y="143505"/>
                </a:lnTo>
                <a:lnTo>
                  <a:pt x="145348" y="143505"/>
                </a:lnTo>
                <a:lnTo>
                  <a:pt x="139445" y="152699"/>
                </a:lnTo>
                <a:lnTo>
                  <a:pt x="145756" y="162545"/>
                </a:lnTo>
                <a:lnTo>
                  <a:pt x="141594" y="162545"/>
                </a:lnTo>
                <a:lnTo>
                  <a:pt x="137378" y="155854"/>
                </a:lnTo>
                <a:close/>
                <a:moveTo>
                  <a:pt x="163178" y="155854"/>
                </a:moveTo>
                <a:lnTo>
                  <a:pt x="158962" y="162545"/>
                </a:lnTo>
                <a:lnTo>
                  <a:pt x="154800" y="162545"/>
                </a:lnTo>
                <a:lnTo>
                  <a:pt x="161111" y="152699"/>
                </a:lnTo>
                <a:lnTo>
                  <a:pt x="155208" y="143505"/>
                </a:lnTo>
                <a:lnTo>
                  <a:pt x="159370" y="143505"/>
                </a:lnTo>
                <a:lnTo>
                  <a:pt x="163178" y="149489"/>
                </a:lnTo>
                <a:lnTo>
                  <a:pt x="166986" y="143505"/>
                </a:lnTo>
                <a:lnTo>
                  <a:pt x="171148" y="143505"/>
                </a:lnTo>
                <a:lnTo>
                  <a:pt x="165245" y="152699"/>
                </a:lnTo>
                <a:lnTo>
                  <a:pt x="171556" y="162545"/>
                </a:lnTo>
                <a:lnTo>
                  <a:pt x="167394" y="162545"/>
                </a:lnTo>
                <a:lnTo>
                  <a:pt x="163178" y="155854"/>
                </a:lnTo>
                <a:close/>
                <a:moveTo>
                  <a:pt x="188978" y="155854"/>
                </a:moveTo>
                <a:lnTo>
                  <a:pt x="184762" y="162545"/>
                </a:lnTo>
                <a:lnTo>
                  <a:pt x="180601" y="162545"/>
                </a:lnTo>
                <a:lnTo>
                  <a:pt x="186911" y="152699"/>
                </a:lnTo>
                <a:lnTo>
                  <a:pt x="181009" y="143505"/>
                </a:lnTo>
                <a:lnTo>
                  <a:pt x="185170" y="143505"/>
                </a:lnTo>
                <a:lnTo>
                  <a:pt x="188978" y="149489"/>
                </a:lnTo>
                <a:lnTo>
                  <a:pt x="192786" y="143505"/>
                </a:lnTo>
                <a:lnTo>
                  <a:pt x="196948" y="143505"/>
                </a:lnTo>
                <a:lnTo>
                  <a:pt x="191045" y="152699"/>
                </a:lnTo>
                <a:lnTo>
                  <a:pt x="197356" y="162545"/>
                </a:lnTo>
                <a:lnTo>
                  <a:pt x="193194" y="162545"/>
                </a:lnTo>
                <a:lnTo>
                  <a:pt x="188978" y="155854"/>
                </a:lnTo>
                <a:close/>
                <a:moveTo>
                  <a:pt x="214778" y="155854"/>
                </a:moveTo>
                <a:lnTo>
                  <a:pt x="210562" y="162545"/>
                </a:lnTo>
                <a:lnTo>
                  <a:pt x="206401" y="162545"/>
                </a:lnTo>
                <a:lnTo>
                  <a:pt x="212711" y="152699"/>
                </a:lnTo>
                <a:lnTo>
                  <a:pt x="206809" y="143505"/>
                </a:lnTo>
                <a:lnTo>
                  <a:pt x="210970" y="143505"/>
                </a:lnTo>
                <a:lnTo>
                  <a:pt x="214778" y="149489"/>
                </a:lnTo>
                <a:lnTo>
                  <a:pt x="218586" y="143505"/>
                </a:lnTo>
                <a:lnTo>
                  <a:pt x="222748" y="143505"/>
                </a:lnTo>
                <a:lnTo>
                  <a:pt x="216846" y="152699"/>
                </a:lnTo>
                <a:lnTo>
                  <a:pt x="223156" y="162545"/>
                </a:lnTo>
                <a:lnTo>
                  <a:pt x="218994" y="162545"/>
                </a:lnTo>
                <a:lnTo>
                  <a:pt x="214778" y="155854"/>
                </a:lnTo>
                <a:close/>
                <a:moveTo>
                  <a:pt x="240578" y="155854"/>
                </a:moveTo>
                <a:lnTo>
                  <a:pt x="236362" y="162545"/>
                </a:lnTo>
                <a:lnTo>
                  <a:pt x="232201" y="162545"/>
                </a:lnTo>
                <a:lnTo>
                  <a:pt x="238511" y="152699"/>
                </a:lnTo>
                <a:lnTo>
                  <a:pt x="232609" y="143505"/>
                </a:lnTo>
                <a:lnTo>
                  <a:pt x="236770" y="143505"/>
                </a:lnTo>
                <a:lnTo>
                  <a:pt x="240578" y="149489"/>
                </a:lnTo>
                <a:lnTo>
                  <a:pt x="244386" y="143505"/>
                </a:lnTo>
                <a:lnTo>
                  <a:pt x="248548" y="143505"/>
                </a:lnTo>
                <a:lnTo>
                  <a:pt x="242646" y="152699"/>
                </a:lnTo>
                <a:lnTo>
                  <a:pt x="248956" y="162545"/>
                </a:lnTo>
                <a:lnTo>
                  <a:pt x="244794" y="162545"/>
                </a:lnTo>
                <a:lnTo>
                  <a:pt x="240578" y="155854"/>
                </a:lnTo>
                <a:close/>
                <a:moveTo>
                  <a:pt x="266378" y="155854"/>
                </a:moveTo>
                <a:lnTo>
                  <a:pt x="262162" y="162545"/>
                </a:lnTo>
                <a:lnTo>
                  <a:pt x="258001" y="162545"/>
                </a:lnTo>
                <a:lnTo>
                  <a:pt x="264311" y="152699"/>
                </a:lnTo>
                <a:lnTo>
                  <a:pt x="258409" y="143505"/>
                </a:lnTo>
                <a:lnTo>
                  <a:pt x="262570" y="143505"/>
                </a:lnTo>
                <a:lnTo>
                  <a:pt x="266378" y="149489"/>
                </a:lnTo>
                <a:lnTo>
                  <a:pt x="270187" y="143505"/>
                </a:lnTo>
                <a:lnTo>
                  <a:pt x="274348" y="143505"/>
                </a:lnTo>
                <a:lnTo>
                  <a:pt x="268446" y="152699"/>
                </a:lnTo>
                <a:lnTo>
                  <a:pt x="274756" y="162545"/>
                </a:lnTo>
                <a:lnTo>
                  <a:pt x="270595" y="162545"/>
                </a:lnTo>
                <a:lnTo>
                  <a:pt x="266378" y="155854"/>
                </a:lnTo>
                <a:close/>
                <a:moveTo>
                  <a:pt x="292179" y="155854"/>
                </a:moveTo>
                <a:lnTo>
                  <a:pt x="287962" y="162545"/>
                </a:lnTo>
                <a:lnTo>
                  <a:pt x="283801" y="162545"/>
                </a:lnTo>
                <a:lnTo>
                  <a:pt x="290111" y="152699"/>
                </a:lnTo>
                <a:lnTo>
                  <a:pt x="284209" y="143505"/>
                </a:lnTo>
                <a:lnTo>
                  <a:pt x="288370" y="143505"/>
                </a:lnTo>
                <a:lnTo>
                  <a:pt x="292179" y="149489"/>
                </a:lnTo>
                <a:lnTo>
                  <a:pt x="295987" y="143505"/>
                </a:lnTo>
                <a:lnTo>
                  <a:pt x="300148" y="143505"/>
                </a:lnTo>
                <a:lnTo>
                  <a:pt x="294246" y="152699"/>
                </a:lnTo>
                <a:lnTo>
                  <a:pt x="300556" y="162545"/>
                </a:lnTo>
                <a:lnTo>
                  <a:pt x="296395" y="162545"/>
                </a:lnTo>
                <a:lnTo>
                  <a:pt x="292179" y="155854"/>
                </a:lnTo>
                <a:close/>
                <a:moveTo>
                  <a:pt x="317979" y="155854"/>
                </a:moveTo>
                <a:lnTo>
                  <a:pt x="313762" y="162545"/>
                </a:lnTo>
                <a:lnTo>
                  <a:pt x="309601" y="162545"/>
                </a:lnTo>
                <a:lnTo>
                  <a:pt x="315911" y="152699"/>
                </a:lnTo>
                <a:lnTo>
                  <a:pt x="310009" y="143505"/>
                </a:lnTo>
                <a:lnTo>
                  <a:pt x="314170" y="143505"/>
                </a:lnTo>
                <a:lnTo>
                  <a:pt x="317979" y="149489"/>
                </a:lnTo>
                <a:lnTo>
                  <a:pt x="321787" y="143505"/>
                </a:lnTo>
                <a:lnTo>
                  <a:pt x="325948" y="143505"/>
                </a:lnTo>
                <a:lnTo>
                  <a:pt x="320046" y="152699"/>
                </a:lnTo>
                <a:lnTo>
                  <a:pt x="326356" y="162545"/>
                </a:lnTo>
                <a:lnTo>
                  <a:pt x="322195" y="162545"/>
                </a:lnTo>
                <a:lnTo>
                  <a:pt x="317979" y="155854"/>
                </a:lnTo>
                <a:close/>
                <a:moveTo>
                  <a:pt x="343779" y="155854"/>
                </a:moveTo>
                <a:lnTo>
                  <a:pt x="339563" y="162545"/>
                </a:lnTo>
                <a:lnTo>
                  <a:pt x="335401" y="162545"/>
                </a:lnTo>
                <a:lnTo>
                  <a:pt x="341711" y="152699"/>
                </a:lnTo>
                <a:lnTo>
                  <a:pt x="335809" y="143505"/>
                </a:lnTo>
                <a:lnTo>
                  <a:pt x="339971" y="143505"/>
                </a:lnTo>
                <a:lnTo>
                  <a:pt x="343779" y="149489"/>
                </a:lnTo>
                <a:lnTo>
                  <a:pt x="347587" y="143505"/>
                </a:lnTo>
                <a:lnTo>
                  <a:pt x="351748" y="143505"/>
                </a:lnTo>
                <a:lnTo>
                  <a:pt x="345846" y="152699"/>
                </a:lnTo>
                <a:lnTo>
                  <a:pt x="352156" y="162545"/>
                </a:lnTo>
                <a:lnTo>
                  <a:pt x="347995" y="162545"/>
                </a:lnTo>
                <a:lnTo>
                  <a:pt x="343779" y="155854"/>
                </a:lnTo>
                <a:close/>
                <a:moveTo>
                  <a:pt x="369579" y="155854"/>
                </a:moveTo>
                <a:lnTo>
                  <a:pt x="365363" y="162545"/>
                </a:lnTo>
                <a:lnTo>
                  <a:pt x="361201" y="162545"/>
                </a:lnTo>
                <a:lnTo>
                  <a:pt x="367511" y="152699"/>
                </a:lnTo>
                <a:lnTo>
                  <a:pt x="361609" y="143505"/>
                </a:lnTo>
                <a:lnTo>
                  <a:pt x="365771" y="143505"/>
                </a:lnTo>
                <a:lnTo>
                  <a:pt x="369579" y="149489"/>
                </a:lnTo>
                <a:lnTo>
                  <a:pt x="373387" y="143505"/>
                </a:lnTo>
                <a:lnTo>
                  <a:pt x="377548" y="143505"/>
                </a:lnTo>
                <a:lnTo>
                  <a:pt x="371646" y="152699"/>
                </a:lnTo>
                <a:lnTo>
                  <a:pt x="377956" y="162545"/>
                </a:lnTo>
                <a:lnTo>
                  <a:pt x="373795" y="162545"/>
                </a:lnTo>
                <a:lnTo>
                  <a:pt x="369579" y="155854"/>
                </a:lnTo>
                <a:close/>
                <a:moveTo>
                  <a:pt x="395379" y="155854"/>
                </a:moveTo>
                <a:lnTo>
                  <a:pt x="391163" y="162545"/>
                </a:lnTo>
                <a:lnTo>
                  <a:pt x="387001" y="162545"/>
                </a:lnTo>
                <a:lnTo>
                  <a:pt x="393312" y="152699"/>
                </a:lnTo>
                <a:lnTo>
                  <a:pt x="387409" y="143505"/>
                </a:lnTo>
                <a:lnTo>
                  <a:pt x="391571" y="143505"/>
                </a:lnTo>
                <a:lnTo>
                  <a:pt x="395379" y="149489"/>
                </a:lnTo>
                <a:lnTo>
                  <a:pt x="399187" y="143505"/>
                </a:lnTo>
                <a:lnTo>
                  <a:pt x="403348" y="143505"/>
                </a:lnTo>
                <a:lnTo>
                  <a:pt x="397446" y="152699"/>
                </a:lnTo>
                <a:lnTo>
                  <a:pt x="403756" y="162545"/>
                </a:lnTo>
                <a:lnTo>
                  <a:pt x="399595" y="162545"/>
                </a:lnTo>
                <a:lnTo>
                  <a:pt x="395379" y="155854"/>
                </a:lnTo>
                <a:close/>
                <a:moveTo>
                  <a:pt x="421179" y="155854"/>
                </a:moveTo>
                <a:lnTo>
                  <a:pt x="416963" y="162545"/>
                </a:lnTo>
                <a:lnTo>
                  <a:pt x="412801" y="162545"/>
                </a:lnTo>
                <a:lnTo>
                  <a:pt x="419112" y="152699"/>
                </a:lnTo>
                <a:lnTo>
                  <a:pt x="413209" y="143505"/>
                </a:lnTo>
                <a:lnTo>
                  <a:pt x="417371" y="143505"/>
                </a:lnTo>
                <a:lnTo>
                  <a:pt x="421179" y="149489"/>
                </a:lnTo>
                <a:lnTo>
                  <a:pt x="424987" y="143505"/>
                </a:lnTo>
                <a:lnTo>
                  <a:pt x="429149" y="143505"/>
                </a:lnTo>
                <a:lnTo>
                  <a:pt x="423246" y="152699"/>
                </a:lnTo>
                <a:lnTo>
                  <a:pt x="429557" y="162545"/>
                </a:lnTo>
                <a:lnTo>
                  <a:pt x="425395" y="162545"/>
                </a:lnTo>
                <a:lnTo>
                  <a:pt x="421179" y="155854"/>
                </a:lnTo>
                <a:close/>
                <a:moveTo>
                  <a:pt x="446979" y="155854"/>
                </a:moveTo>
                <a:lnTo>
                  <a:pt x="442763" y="162545"/>
                </a:lnTo>
                <a:lnTo>
                  <a:pt x="438601" y="162545"/>
                </a:lnTo>
                <a:lnTo>
                  <a:pt x="444912" y="152699"/>
                </a:lnTo>
                <a:lnTo>
                  <a:pt x="439009" y="143505"/>
                </a:lnTo>
                <a:lnTo>
                  <a:pt x="443171" y="143505"/>
                </a:lnTo>
                <a:lnTo>
                  <a:pt x="446979" y="149489"/>
                </a:lnTo>
                <a:lnTo>
                  <a:pt x="450787" y="143505"/>
                </a:lnTo>
                <a:lnTo>
                  <a:pt x="454949" y="143505"/>
                </a:lnTo>
                <a:lnTo>
                  <a:pt x="449046" y="152699"/>
                </a:lnTo>
                <a:lnTo>
                  <a:pt x="455357" y="162545"/>
                </a:lnTo>
                <a:lnTo>
                  <a:pt x="451195" y="162545"/>
                </a:lnTo>
                <a:lnTo>
                  <a:pt x="446979" y="155854"/>
                </a:lnTo>
                <a:close/>
                <a:moveTo>
                  <a:pt x="472779" y="155854"/>
                </a:moveTo>
                <a:lnTo>
                  <a:pt x="468563" y="162545"/>
                </a:lnTo>
                <a:lnTo>
                  <a:pt x="464401" y="162545"/>
                </a:lnTo>
                <a:lnTo>
                  <a:pt x="470712" y="152699"/>
                </a:lnTo>
                <a:lnTo>
                  <a:pt x="464809" y="143505"/>
                </a:lnTo>
                <a:lnTo>
                  <a:pt x="468971" y="143505"/>
                </a:lnTo>
                <a:lnTo>
                  <a:pt x="472779" y="149489"/>
                </a:lnTo>
                <a:lnTo>
                  <a:pt x="476587" y="143505"/>
                </a:lnTo>
                <a:lnTo>
                  <a:pt x="480749" y="143505"/>
                </a:lnTo>
                <a:lnTo>
                  <a:pt x="474846" y="152699"/>
                </a:lnTo>
                <a:lnTo>
                  <a:pt x="481157" y="162545"/>
                </a:lnTo>
                <a:lnTo>
                  <a:pt x="476995" y="162545"/>
                </a:lnTo>
                <a:lnTo>
                  <a:pt x="472779" y="155854"/>
                </a:lnTo>
                <a:close/>
                <a:moveTo>
                  <a:pt x="498579" y="155854"/>
                </a:moveTo>
                <a:lnTo>
                  <a:pt x="494363" y="162545"/>
                </a:lnTo>
                <a:lnTo>
                  <a:pt x="490201" y="162545"/>
                </a:lnTo>
                <a:lnTo>
                  <a:pt x="496512" y="152699"/>
                </a:lnTo>
                <a:lnTo>
                  <a:pt x="490609" y="143505"/>
                </a:lnTo>
                <a:lnTo>
                  <a:pt x="494771" y="143505"/>
                </a:lnTo>
                <a:lnTo>
                  <a:pt x="498579" y="149489"/>
                </a:lnTo>
                <a:lnTo>
                  <a:pt x="502387" y="143505"/>
                </a:lnTo>
                <a:lnTo>
                  <a:pt x="506549" y="143505"/>
                </a:lnTo>
                <a:lnTo>
                  <a:pt x="500646" y="152699"/>
                </a:lnTo>
                <a:lnTo>
                  <a:pt x="506957" y="162545"/>
                </a:lnTo>
                <a:lnTo>
                  <a:pt x="502795" y="162545"/>
                </a:lnTo>
                <a:lnTo>
                  <a:pt x="498579" y="155854"/>
                </a:lnTo>
                <a:close/>
                <a:moveTo>
                  <a:pt x="8378" y="184555"/>
                </a:moveTo>
                <a:lnTo>
                  <a:pt x="4162" y="191247"/>
                </a:lnTo>
                <a:lnTo>
                  <a:pt x="0" y="191247"/>
                </a:lnTo>
                <a:lnTo>
                  <a:pt x="6310" y="181400"/>
                </a:lnTo>
                <a:lnTo>
                  <a:pt x="408" y="172206"/>
                </a:lnTo>
                <a:lnTo>
                  <a:pt x="4570" y="172206"/>
                </a:lnTo>
                <a:lnTo>
                  <a:pt x="8378" y="178190"/>
                </a:lnTo>
                <a:lnTo>
                  <a:pt x="12186" y="172206"/>
                </a:lnTo>
                <a:lnTo>
                  <a:pt x="16347" y="172206"/>
                </a:lnTo>
                <a:lnTo>
                  <a:pt x="10445" y="181400"/>
                </a:lnTo>
                <a:lnTo>
                  <a:pt x="16755" y="191247"/>
                </a:lnTo>
                <a:lnTo>
                  <a:pt x="12594" y="191247"/>
                </a:lnTo>
                <a:lnTo>
                  <a:pt x="8378" y="184555"/>
                </a:lnTo>
                <a:close/>
                <a:moveTo>
                  <a:pt x="34178" y="184555"/>
                </a:moveTo>
                <a:lnTo>
                  <a:pt x="29962" y="191247"/>
                </a:lnTo>
                <a:lnTo>
                  <a:pt x="25800" y="191247"/>
                </a:lnTo>
                <a:lnTo>
                  <a:pt x="32110" y="181400"/>
                </a:lnTo>
                <a:lnTo>
                  <a:pt x="26208" y="172206"/>
                </a:lnTo>
                <a:lnTo>
                  <a:pt x="30370" y="172206"/>
                </a:lnTo>
                <a:lnTo>
                  <a:pt x="34178" y="178190"/>
                </a:lnTo>
                <a:lnTo>
                  <a:pt x="37986" y="172206"/>
                </a:lnTo>
                <a:lnTo>
                  <a:pt x="42147" y="172206"/>
                </a:lnTo>
                <a:lnTo>
                  <a:pt x="36245" y="181400"/>
                </a:lnTo>
                <a:lnTo>
                  <a:pt x="42555" y="191247"/>
                </a:lnTo>
                <a:lnTo>
                  <a:pt x="38394" y="191247"/>
                </a:lnTo>
                <a:lnTo>
                  <a:pt x="34178" y="184555"/>
                </a:lnTo>
                <a:close/>
                <a:moveTo>
                  <a:pt x="59978" y="184555"/>
                </a:moveTo>
                <a:lnTo>
                  <a:pt x="55762" y="191247"/>
                </a:lnTo>
                <a:lnTo>
                  <a:pt x="51600" y="191247"/>
                </a:lnTo>
                <a:lnTo>
                  <a:pt x="57911" y="181400"/>
                </a:lnTo>
                <a:lnTo>
                  <a:pt x="52008" y="172206"/>
                </a:lnTo>
                <a:lnTo>
                  <a:pt x="56170" y="172206"/>
                </a:lnTo>
                <a:lnTo>
                  <a:pt x="59978" y="178190"/>
                </a:lnTo>
                <a:lnTo>
                  <a:pt x="63786" y="172206"/>
                </a:lnTo>
                <a:lnTo>
                  <a:pt x="67948" y="172206"/>
                </a:lnTo>
                <a:lnTo>
                  <a:pt x="62045" y="181400"/>
                </a:lnTo>
                <a:lnTo>
                  <a:pt x="68356" y="191247"/>
                </a:lnTo>
                <a:lnTo>
                  <a:pt x="64194" y="191247"/>
                </a:lnTo>
                <a:lnTo>
                  <a:pt x="59978" y="184555"/>
                </a:lnTo>
                <a:close/>
                <a:moveTo>
                  <a:pt x="85778" y="184555"/>
                </a:moveTo>
                <a:lnTo>
                  <a:pt x="81562" y="191247"/>
                </a:lnTo>
                <a:lnTo>
                  <a:pt x="77400" y="191247"/>
                </a:lnTo>
                <a:lnTo>
                  <a:pt x="83711" y="181400"/>
                </a:lnTo>
                <a:lnTo>
                  <a:pt x="77808" y="172206"/>
                </a:lnTo>
                <a:lnTo>
                  <a:pt x="81970" y="172206"/>
                </a:lnTo>
                <a:lnTo>
                  <a:pt x="85778" y="178190"/>
                </a:lnTo>
                <a:lnTo>
                  <a:pt x="89586" y="172206"/>
                </a:lnTo>
                <a:lnTo>
                  <a:pt x="93748" y="172206"/>
                </a:lnTo>
                <a:lnTo>
                  <a:pt x="87845" y="181400"/>
                </a:lnTo>
                <a:lnTo>
                  <a:pt x="94156" y="191247"/>
                </a:lnTo>
                <a:lnTo>
                  <a:pt x="89994" y="191247"/>
                </a:lnTo>
                <a:lnTo>
                  <a:pt x="85778" y="184555"/>
                </a:lnTo>
                <a:close/>
                <a:moveTo>
                  <a:pt x="111578" y="184555"/>
                </a:moveTo>
                <a:lnTo>
                  <a:pt x="107362" y="191247"/>
                </a:lnTo>
                <a:lnTo>
                  <a:pt x="103200" y="191247"/>
                </a:lnTo>
                <a:lnTo>
                  <a:pt x="109511" y="181400"/>
                </a:lnTo>
                <a:lnTo>
                  <a:pt x="103608" y="172206"/>
                </a:lnTo>
                <a:lnTo>
                  <a:pt x="107770" y="172206"/>
                </a:lnTo>
                <a:lnTo>
                  <a:pt x="111578" y="178190"/>
                </a:lnTo>
                <a:lnTo>
                  <a:pt x="115386" y="172206"/>
                </a:lnTo>
                <a:lnTo>
                  <a:pt x="119548" y="172206"/>
                </a:lnTo>
                <a:lnTo>
                  <a:pt x="113645" y="181400"/>
                </a:lnTo>
                <a:lnTo>
                  <a:pt x="119956" y="191247"/>
                </a:lnTo>
                <a:lnTo>
                  <a:pt x="115794" y="191247"/>
                </a:lnTo>
                <a:lnTo>
                  <a:pt x="111578" y="184555"/>
                </a:lnTo>
                <a:close/>
                <a:moveTo>
                  <a:pt x="137378" y="184555"/>
                </a:moveTo>
                <a:lnTo>
                  <a:pt x="133162" y="191247"/>
                </a:lnTo>
                <a:lnTo>
                  <a:pt x="129000" y="191247"/>
                </a:lnTo>
                <a:lnTo>
                  <a:pt x="135311" y="181400"/>
                </a:lnTo>
                <a:lnTo>
                  <a:pt x="129408" y="172206"/>
                </a:lnTo>
                <a:lnTo>
                  <a:pt x="133570" y="172206"/>
                </a:lnTo>
                <a:lnTo>
                  <a:pt x="137378" y="178190"/>
                </a:lnTo>
                <a:lnTo>
                  <a:pt x="141186" y="172206"/>
                </a:lnTo>
                <a:lnTo>
                  <a:pt x="145348" y="172206"/>
                </a:lnTo>
                <a:lnTo>
                  <a:pt x="139445" y="181400"/>
                </a:lnTo>
                <a:lnTo>
                  <a:pt x="145756" y="191247"/>
                </a:lnTo>
                <a:lnTo>
                  <a:pt x="141594" y="191247"/>
                </a:lnTo>
                <a:lnTo>
                  <a:pt x="137378" y="184555"/>
                </a:lnTo>
                <a:close/>
                <a:moveTo>
                  <a:pt x="163178" y="184555"/>
                </a:moveTo>
                <a:lnTo>
                  <a:pt x="158962" y="191247"/>
                </a:lnTo>
                <a:lnTo>
                  <a:pt x="154800" y="191247"/>
                </a:lnTo>
                <a:lnTo>
                  <a:pt x="161111" y="181400"/>
                </a:lnTo>
                <a:lnTo>
                  <a:pt x="155208" y="172206"/>
                </a:lnTo>
                <a:lnTo>
                  <a:pt x="159370" y="172206"/>
                </a:lnTo>
                <a:lnTo>
                  <a:pt x="163178" y="178190"/>
                </a:lnTo>
                <a:lnTo>
                  <a:pt x="166986" y="172206"/>
                </a:lnTo>
                <a:lnTo>
                  <a:pt x="171148" y="172206"/>
                </a:lnTo>
                <a:lnTo>
                  <a:pt x="165245" y="181400"/>
                </a:lnTo>
                <a:lnTo>
                  <a:pt x="171556" y="191247"/>
                </a:lnTo>
                <a:lnTo>
                  <a:pt x="167394" y="191247"/>
                </a:lnTo>
                <a:lnTo>
                  <a:pt x="163178" y="184555"/>
                </a:lnTo>
                <a:close/>
                <a:moveTo>
                  <a:pt x="188978" y="184555"/>
                </a:moveTo>
                <a:lnTo>
                  <a:pt x="184762" y="191247"/>
                </a:lnTo>
                <a:lnTo>
                  <a:pt x="180601" y="191247"/>
                </a:lnTo>
                <a:lnTo>
                  <a:pt x="186911" y="181400"/>
                </a:lnTo>
                <a:lnTo>
                  <a:pt x="181009" y="172206"/>
                </a:lnTo>
                <a:lnTo>
                  <a:pt x="185170" y="172206"/>
                </a:lnTo>
                <a:lnTo>
                  <a:pt x="188978" y="178190"/>
                </a:lnTo>
                <a:lnTo>
                  <a:pt x="192786" y="172206"/>
                </a:lnTo>
                <a:lnTo>
                  <a:pt x="196948" y="172206"/>
                </a:lnTo>
                <a:lnTo>
                  <a:pt x="191045" y="181400"/>
                </a:lnTo>
                <a:lnTo>
                  <a:pt x="197356" y="191247"/>
                </a:lnTo>
                <a:lnTo>
                  <a:pt x="193194" y="191247"/>
                </a:lnTo>
                <a:lnTo>
                  <a:pt x="188978" y="184555"/>
                </a:lnTo>
                <a:close/>
                <a:moveTo>
                  <a:pt x="214778" y="184555"/>
                </a:moveTo>
                <a:lnTo>
                  <a:pt x="210562" y="191247"/>
                </a:lnTo>
                <a:lnTo>
                  <a:pt x="206401" y="191247"/>
                </a:lnTo>
                <a:lnTo>
                  <a:pt x="212711" y="181400"/>
                </a:lnTo>
                <a:lnTo>
                  <a:pt x="206809" y="172206"/>
                </a:lnTo>
                <a:lnTo>
                  <a:pt x="210970" y="172206"/>
                </a:lnTo>
                <a:lnTo>
                  <a:pt x="214778" y="178190"/>
                </a:lnTo>
                <a:lnTo>
                  <a:pt x="218586" y="172206"/>
                </a:lnTo>
                <a:lnTo>
                  <a:pt x="222748" y="172206"/>
                </a:lnTo>
                <a:lnTo>
                  <a:pt x="216846" y="181400"/>
                </a:lnTo>
                <a:lnTo>
                  <a:pt x="223156" y="191247"/>
                </a:lnTo>
                <a:lnTo>
                  <a:pt x="218994" y="191247"/>
                </a:lnTo>
                <a:lnTo>
                  <a:pt x="214778" y="184555"/>
                </a:lnTo>
                <a:close/>
                <a:moveTo>
                  <a:pt x="240578" y="184555"/>
                </a:moveTo>
                <a:lnTo>
                  <a:pt x="236362" y="191247"/>
                </a:lnTo>
                <a:lnTo>
                  <a:pt x="232201" y="191247"/>
                </a:lnTo>
                <a:lnTo>
                  <a:pt x="238511" y="181400"/>
                </a:lnTo>
                <a:lnTo>
                  <a:pt x="232609" y="172206"/>
                </a:lnTo>
                <a:lnTo>
                  <a:pt x="236770" y="172206"/>
                </a:lnTo>
                <a:lnTo>
                  <a:pt x="240578" y="178190"/>
                </a:lnTo>
                <a:lnTo>
                  <a:pt x="244386" y="172206"/>
                </a:lnTo>
                <a:lnTo>
                  <a:pt x="248548" y="172206"/>
                </a:lnTo>
                <a:lnTo>
                  <a:pt x="242646" y="181400"/>
                </a:lnTo>
                <a:lnTo>
                  <a:pt x="248956" y="191247"/>
                </a:lnTo>
                <a:lnTo>
                  <a:pt x="244794" y="191247"/>
                </a:lnTo>
                <a:lnTo>
                  <a:pt x="240578" y="184555"/>
                </a:lnTo>
                <a:close/>
                <a:moveTo>
                  <a:pt x="266378" y="184555"/>
                </a:moveTo>
                <a:lnTo>
                  <a:pt x="262162" y="191247"/>
                </a:lnTo>
                <a:lnTo>
                  <a:pt x="258001" y="191247"/>
                </a:lnTo>
                <a:lnTo>
                  <a:pt x="264311" y="181400"/>
                </a:lnTo>
                <a:lnTo>
                  <a:pt x="258409" y="172206"/>
                </a:lnTo>
                <a:lnTo>
                  <a:pt x="262570" y="172206"/>
                </a:lnTo>
                <a:lnTo>
                  <a:pt x="266378" y="178190"/>
                </a:lnTo>
                <a:lnTo>
                  <a:pt x="270187" y="172206"/>
                </a:lnTo>
                <a:lnTo>
                  <a:pt x="274348" y="172206"/>
                </a:lnTo>
                <a:lnTo>
                  <a:pt x="268446" y="181400"/>
                </a:lnTo>
                <a:lnTo>
                  <a:pt x="274756" y="191247"/>
                </a:lnTo>
                <a:lnTo>
                  <a:pt x="270595" y="191247"/>
                </a:lnTo>
                <a:lnTo>
                  <a:pt x="266378" y="184555"/>
                </a:lnTo>
                <a:close/>
                <a:moveTo>
                  <a:pt x="292179" y="184555"/>
                </a:moveTo>
                <a:lnTo>
                  <a:pt x="287962" y="191247"/>
                </a:lnTo>
                <a:lnTo>
                  <a:pt x="283801" y="191247"/>
                </a:lnTo>
                <a:lnTo>
                  <a:pt x="290111" y="181400"/>
                </a:lnTo>
                <a:lnTo>
                  <a:pt x="284209" y="172206"/>
                </a:lnTo>
                <a:lnTo>
                  <a:pt x="288370" y="172206"/>
                </a:lnTo>
                <a:lnTo>
                  <a:pt x="292179" y="178190"/>
                </a:lnTo>
                <a:lnTo>
                  <a:pt x="295987" y="172206"/>
                </a:lnTo>
                <a:lnTo>
                  <a:pt x="300148" y="172206"/>
                </a:lnTo>
                <a:lnTo>
                  <a:pt x="294246" y="181400"/>
                </a:lnTo>
                <a:lnTo>
                  <a:pt x="300556" y="191247"/>
                </a:lnTo>
                <a:lnTo>
                  <a:pt x="296395" y="191247"/>
                </a:lnTo>
                <a:lnTo>
                  <a:pt x="292179" y="184555"/>
                </a:lnTo>
                <a:close/>
                <a:moveTo>
                  <a:pt x="317979" y="184555"/>
                </a:moveTo>
                <a:lnTo>
                  <a:pt x="313762" y="191247"/>
                </a:lnTo>
                <a:lnTo>
                  <a:pt x="309601" y="191247"/>
                </a:lnTo>
                <a:lnTo>
                  <a:pt x="315911" y="181400"/>
                </a:lnTo>
                <a:lnTo>
                  <a:pt x="310009" y="172206"/>
                </a:lnTo>
                <a:lnTo>
                  <a:pt x="314170" y="172206"/>
                </a:lnTo>
                <a:lnTo>
                  <a:pt x="317979" y="178190"/>
                </a:lnTo>
                <a:lnTo>
                  <a:pt x="321787" y="172206"/>
                </a:lnTo>
                <a:lnTo>
                  <a:pt x="325948" y="172206"/>
                </a:lnTo>
                <a:lnTo>
                  <a:pt x="320046" y="181400"/>
                </a:lnTo>
                <a:lnTo>
                  <a:pt x="326356" y="191247"/>
                </a:lnTo>
                <a:lnTo>
                  <a:pt x="322195" y="191247"/>
                </a:lnTo>
                <a:lnTo>
                  <a:pt x="317979" y="184555"/>
                </a:lnTo>
                <a:close/>
                <a:moveTo>
                  <a:pt x="343779" y="184555"/>
                </a:moveTo>
                <a:lnTo>
                  <a:pt x="339563" y="191247"/>
                </a:lnTo>
                <a:lnTo>
                  <a:pt x="335401" y="191247"/>
                </a:lnTo>
                <a:lnTo>
                  <a:pt x="341711" y="181400"/>
                </a:lnTo>
                <a:lnTo>
                  <a:pt x="335809" y="172206"/>
                </a:lnTo>
                <a:lnTo>
                  <a:pt x="339971" y="172206"/>
                </a:lnTo>
                <a:lnTo>
                  <a:pt x="343779" y="178190"/>
                </a:lnTo>
                <a:lnTo>
                  <a:pt x="347587" y="172206"/>
                </a:lnTo>
                <a:lnTo>
                  <a:pt x="351748" y="172206"/>
                </a:lnTo>
                <a:lnTo>
                  <a:pt x="345846" y="181400"/>
                </a:lnTo>
                <a:lnTo>
                  <a:pt x="352156" y="191247"/>
                </a:lnTo>
                <a:lnTo>
                  <a:pt x="347995" y="191247"/>
                </a:lnTo>
                <a:lnTo>
                  <a:pt x="343779" y="184555"/>
                </a:lnTo>
                <a:close/>
                <a:moveTo>
                  <a:pt x="369579" y="184555"/>
                </a:moveTo>
                <a:lnTo>
                  <a:pt x="365363" y="191247"/>
                </a:lnTo>
                <a:lnTo>
                  <a:pt x="361201" y="191247"/>
                </a:lnTo>
                <a:lnTo>
                  <a:pt x="367511" y="181400"/>
                </a:lnTo>
                <a:lnTo>
                  <a:pt x="361609" y="172206"/>
                </a:lnTo>
                <a:lnTo>
                  <a:pt x="365771" y="172206"/>
                </a:lnTo>
                <a:lnTo>
                  <a:pt x="369579" y="178190"/>
                </a:lnTo>
                <a:lnTo>
                  <a:pt x="373387" y="172206"/>
                </a:lnTo>
                <a:lnTo>
                  <a:pt x="377548" y="172206"/>
                </a:lnTo>
                <a:lnTo>
                  <a:pt x="371646" y="181400"/>
                </a:lnTo>
                <a:lnTo>
                  <a:pt x="377956" y="191247"/>
                </a:lnTo>
                <a:lnTo>
                  <a:pt x="373795" y="191247"/>
                </a:lnTo>
                <a:lnTo>
                  <a:pt x="369579" y="184555"/>
                </a:lnTo>
                <a:close/>
                <a:moveTo>
                  <a:pt x="395379" y="184555"/>
                </a:moveTo>
                <a:lnTo>
                  <a:pt x="391163" y="191247"/>
                </a:lnTo>
                <a:lnTo>
                  <a:pt x="387001" y="191247"/>
                </a:lnTo>
                <a:lnTo>
                  <a:pt x="393312" y="181400"/>
                </a:lnTo>
                <a:lnTo>
                  <a:pt x="387409" y="172206"/>
                </a:lnTo>
                <a:lnTo>
                  <a:pt x="391571" y="172206"/>
                </a:lnTo>
                <a:lnTo>
                  <a:pt x="395379" y="178190"/>
                </a:lnTo>
                <a:lnTo>
                  <a:pt x="399187" y="172206"/>
                </a:lnTo>
                <a:lnTo>
                  <a:pt x="403348" y="172206"/>
                </a:lnTo>
                <a:lnTo>
                  <a:pt x="397446" y="181400"/>
                </a:lnTo>
                <a:lnTo>
                  <a:pt x="403756" y="191247"/>
                </a:lnTo>
                <a:lnTo>
                  <a:pt x="399595" y="191247"/>
                </a:lnTo>
                <a:lnTo>
                  <a:pt x="395379" y="184555"/>
                </a:lnTo>
                <a:close/>
                <a:moveTo>
                  <a:pt x="421179" y="184555"/>
                </a:moveTo>
                <a:lnTo>
                  <a:pt x="416963" y="191247"/>
                </a:lnTo>
                <a:lnTo>
                  <a:pt x="412801" y="191247"/>
                </a:lnTo>
                <a:lnTo>
                  <a:pt x="419112" y="181400"/>
                </a:lnTo>
                <a:lnTo>
                  <a:pt x="413209" y="172206"/>
                </a:lnTo>
                <a:lnTo>
                  <a:pt x="417371" y="172206"/>
                </a:lnTo>
                <a:lnTo>
                  <a:pt x="421179" y="178190"/>
                </a:lnTo>
                <a:lnTo>
                  <a:pt x="424987" y="172206"/>
                </a:lnTo>
                <a:lnTo>
                  <a:pt x="429149" y="172206"/>
                </a:lnTo>
                <a:lnTo>
                  <a:pt x="423246" y="181400"/>
                </a:lnTo>
                <a:lnTo>
                  <a:pt x="429557" y="191247"/>
                </a:lnTo>
                <a:lnTo>
                  <a:pt x="425395" y="191247"/>
                </a:lnTo>
                <a:lnTo>
                  <a:pt x="421179" y="184555"/>
                </a:lnTo>
                <a:close/>
                <a:moveTo>
                  <a:pt x="446979" y="184555"/>
                </a:moveTo>
                <a:lnTo>
                  <a:pt x="442763" y="191247"/>
                </a:lnTo>
                <a:lnTo>
                  <a:pt x="438601" y="191247"/>
                </a:lnTo>
                <a:lnTo>
                  <a:pt x="444912" y="181400"/>
                </a:lnTo>
                <a:lnTo>
                  <a:pt x="439009" y="172206"/>
                </a:lnTo>
                <a:lnTo>
                  <a:pt x="443171" y="172206"/>
                </a:lnTo>
                <a:lnTo>
                  <a:pt x="446979" y="178190"/>
                </a:lnTo>
                <a:lnTo>
                  <a:pt x="450787" y="172206"/>
                </a:lnTo>
                <a:lnTo>
                  <a:pt x="454949" y="172206"/>
                </a:lnTo>
                <a:lnTo>
                  <a:pt x="449046" y="181400"/>
                </a:lnTo>
                <a:lnTo>
                  <a:pt x="455357" y="191247"/>
                </a:lnTo>
                <a:lnTo>
                  <a:pt x="451195" y="191247"/>
                </a:lnTo>
                <a:lnTo>
                  <a:pt x="446979" y="184555"/>
                </a:lnTo>
                <a:close/>
                <a:moveTo>
                  <a:pt x="472779" y="184555"/>
                </a:moveTo>
                <a:lnTo>
                  <a:pt x="468563" y="191247"/>
                </a:lnTo>
                <a:lnTo>
                  <a:pt x="464401" y="191247"/>
                </a:lnTo>
                <a:lnTo>
                  <a:pt x="470712" y="181400"/>
                </a:lnTo>
                <a:lnTo>
                  <a:pt x="464809" y="172206"/>
                </a:lnTo>
                <a:lnTo>
                  <a:pt x="468971" y="172206"/>
                </a:lnTo>
                <a:lnTo>
                  <a:pt x="472779" y="178190"/>
                </a:lnTo>
                <a:lnTo>
                  <a:pt x="476587" y="172206"/>
                </a:lnTo>
                <a:lnTo>
                  <a:pt x="480749" y="172206"/>
                </a:lnTo>
                <a:lnTo>
                  <a:pt x="474846" y="181400"/>
                </a:lnTo>
                <a:lnTo>
                  <a:pt x="481157" y="191247"/>
                </a:lnTo>
                <a:lnTo>
                  <a:pt x="476995" y="191247"/>
                </a:lnTo>
                <a:lnTo>
                  <a:pt x="472779" y="184555"/>
                </a:lnTo>
                <a:close/>
                <a:moveTo>
                  <a:pt x="498579" y="184555"/>
                </a:moveTo>
                <a:lnTo>
                  <a:pt x="494363" y="191247"/>
                </a:lnTo>
                <a:lnTo>
                  <a:pt x="490201" y="191247"/>
                </a:lnTo>
                <a:lnTo>
                  <a:pt x="496512" y="181400"/>
                </a:lnTo>
                <a:lnTo>
                  <a:pt x="490609" y="172206"/>
                </a:lnTo>
                <a:lnTo>
                  <a:pt x="494771" y="172206"/>
                </a:lnTo>
                <a:lnTo>
                  <a:pt x="498579" y="178190"/>
                </a:lnTo>
                <a:lnTo>
                  <a:pt x="502387" y="172206"/>
                </a:lnTo>
                <a:lnTo>
                  <a:pt x="506549" y="172206"/>
                </a:lnTo>
                <a:lnTo>
                  <a:pt x="500646" y="181400"/>
                </a:lnTo>
                <a:lnTo>
                  <a:pt x="506957" y="191247"/>
                </a:lnTo>
                <a:lnTo>
                  <a:pt x="502795" y="191247"/>
                </a:lnTo>
                <a:lnTo>
                  <a:pt x="498579" y="184555"/>
                </a:lnTo>
                <a:close/>
                <a:moveTo>
                  <a:pt x="8378" y="213256"/>
                </a:moveTo>
                <a:lnTo>
                  <a:pt x="4162" y="219947"/>
                </a:lnTo>
                <a:lnTo>
                  <a:pt x="0" y="219947"/>
                </a:lnTo>
                <a:lnTo>
                  <a:pt x="6310" y="210100"/>
                </a:lnTo>
                <a:lnTo>
                  <a:pt x="408" y="200907"/>
                </a:lnTo>
                <a:lnTo>
                  <a:pt x="4570" y="200907"/>
                </a:lnTo>
                <a:lnTo>
                  <a:pt x="8378" y="206891"/>
                </a:lnTo>
                <a:lnTo>
                  <a:pt x="12186" y="200907"/>
                </a:lnTo>
                <a:lnTo>
                  <a:pt x="16347" y="200907"/>
                </a:lnTo>
                <a:lnTo>
                  <a:pt x="10445" y="210100"/>
                </a:lnTo>
                <a:lnTo>
                  <a:pt x="16755" y="219947"/>
                </a:lnTo>
                <a:lnTo>
                  <a:pt x="12594" y="219947"/>
                </a:lnTo>
                <a:lnTo>
                  <a:pt x="8378" y="213256"/>
                </a:lnTo>
                <a:close/>
                <a:moveTo>
                  <a:pt x="34178" y="213256"/>
                </a:moveTo>
                <a:lnTo>
                  <a:pt x="29962" y="219947"/>
                </a:lnTo>
                <a:lnTo>
                  <a:pt x="25800" y="219947"/>
                </a:lnTo>
                <a:lnTo>
                  <a:pt x="32110" y="210100"/>
                </a:lnTo>
                <a:lnTo>
                  <a:pt x="26208" y="200907"/>
                </a:lnTo>
                <a:lnTo>
                  <a:pt x="30370" y="200907"/>
                </a:lnTo>
                <a:lnTo>
                  <a:pt x="34178" y="206891"/>
                </a:lnTo>
                <a:lnTo>
                  <a:pt x="37986" y="200907"/>
                </a:lnTo>
                <a:lnTo>
                  <a:pt x="42147" y="200907"/>
                </a:lnTo>
                <a:lnTo>
                  <a:pt x="36245" y="210100"/>
                </a:lnTo>
                <a:lnTo>
                  <a:pt x="42555" y="219947"/>
                </a:lnTo>
                <a:lnTo>
                  <a:pt x="38394" y="219947"/>
                </a:lnTo>
                <a:lnTo>
                  <a:pt x="34178" y="213256"/>
                </a:lnTo>
                <a:close/>
                <a:moveTo>
                  <a:pt x="59978" y="213256"/>
                </a:moveTo>
                <a:lnTo>
                  <a:pt x="55762" y="219947"/>
                </a:lnTo>
                <a:lnTo>
                  <a:pt x="51600" y="219947"/>
                </a:lnTo>
                <a:lnTo>
                  <a:pt x="57911" y="210100"/>
                </a:lnTo>
                <a:lnTo>
                  <a:pt x="52008" y="200907"/>
                </a:lnTo>
                <a:lnTo>
                  <a:pt x="56170" y="200907"/>
                </a:lnTo>
                <a:lnTo>
                  <a:pt x="59978" y="206891"/>
                </a:lnTo>
                <a:lnTo>
                  <a:pt x="63786" y="200907"/>
                </a:lnTo>
                <a:lnTo>
                  <a:pt x="67948" y="200907"/>
                </a:lnTo>
                <a:lnTo>
                  <a:pt x="62045" y="210100"/>
                </a:lnTo>
                <a:lnTo>
                  <a:pt x="68356" y="219947"/>
                </a:lnTo>
                <a:lnTo>
                  <a:pt x="64194" y="219947"/>
                </a:lnTo>
                <a:lnTo>
                  <a:pt x="59978" y="213256"/>
                </a:lnTo>
                <a:close/>
                <a:moveTo>
                  <a:pt x="85778" y="213256"/>
                </a:moveTo>
                <a:lnTo>
                  <a:pt x="81562" y="219947"/>
                </a:lnTo>
                <a:lnTo>
                  <a:pt x="77400" y="219947"/>
                </a:lnTo>
                <a:lnTo>
                  <a:pt x="83711" y="210100"/>
                </a:lnTo>
                <a:lnTo>
                  <a:pt x="77808" y="200907"/>
                </a:lnTo>
                <a:lnTo>
                  <a:pt x="81970" y="200907"/>
                </a:lnTo>
                <a:lnTo>
                  <a:pt x="85778" y="206891"/>
                </a:lnTo>
                <a:lnTo>
                  <a:pt x="89586" y="200907"/>
                </a:lnTo>
                <a:lnTo>
                  <a:pt x="93748" y="200907"/>
                </a:lnTo>
                <a:lnTo>
                  <a:pt x="87845" y="210100"/>
                </a:lnTo>
                <a:lnTo>
                  <a:pt x="94156" y="219947"/>
                </a:lnTo>
                <a:lnTo>
                  <a:pt x="89994" y="219947"/>
                </a:lnTo>
                <a:lnTo>
                  <a:pt x="85778" y="213256"/>
                </a:lnTo>
                <a:close/>
                <a:moveTo>
                  <a:pt x="111578" y="213256"/>
                </a:moveTo>
                <a:lnTo>
                  <a:pt x="107362" y="219947"/>
                </a:lnTo>
                <a:lnTo>
                  <a:pt x="103200" y="219947"/>
                </a:lnTo>
                <a:lnTo>
                  <a:pt x="109511" y="210100"/>
                </a:lnTo>
                <a:lnTo>
                  <a:pt x="103608" y="200907"/>
                </a:lnTo>
                <a:lnTo>
                  <a:pt x="107770" y="200907"/>
                </a:lnTo>
                <a:lnTo>
                  <a:pt x="111578" y="206891"/>
                </a:lnTo>
                <a:lnTo>
                  <a:pt x="115386" y="200907"/>
                </a:lnTo>
                <a:lnTo>
                  <a:pt x="119548" y="200907"/>
                </a:lnTo>
                <a:lnTo>
                  <a:pt x="113645" y="210100"/>
                </a:lnTo>
                <a:lnTo>
                  <a:pt x="119956" y="219947"/>
                </a:lnTo>
                <a:lnTo>
                  <a:pt x="115794" y="219947"/>
                </a:lnTo>
                <a:lnTo>
                  <a:pt x="111578" y="213256"/>
                </a:lnTo>
                <a:close/>
                <a:moveTo>
                  <a:pt x="137378" y="213256"/>
                </a:moveTo>
                <a:lnTo>
                  <a:pt x="133162" y="219947"/>
                </a:lnTo>
                <a:lnTo>
                  <a:pt x="129000" y="219947"/>
                </a:lnTo>
                <a:lnTo>
                  <a:pt x="135311" y="210100"/>
                </a:lnTo>
                <a:lnTo>
                  <a:pt x="129408" y="200907"/>
                </a:lnTo>
                <a:lnTo>
                  <a:pt x="133570" y="200907"/>
                </a:lnTo>
                <a:lnTo>
                  <a:pt x="137378" y="206891"/>
                </a:lnTo>
                <a:lnTo>
                  <a:pt x="141186" y="200907"/>
                </a:lnTo>
                <a:lnTo>
                  <a:pt x="145348" y="200907"/>
                </a:lnTo>
                <a:lnTo>
                  <a:pt x="139445" y="210100"/>
                </a:lnTo>
                <a:lnTo>
                  <a:pt x="145756" y="219947"/>
                </a:lnTo>
                <a:lnTo>
                  <a:pt x="141594" y="219947"/>
                </a:lnTo>
                <a:lnTo>
                  <a:pt x="137378" y="213256"/>
                </a:lnTo>
                <a:close/>
                <a:moveTo>
                  <a:pt x="163178" y="213256"/>
                </a:moveTo>
                <a:lnTo>
                  <a:pt x="158962" y="219947"/>
                </a:lnTo>
                <a:lnTo>
                  <a:pt x="154800" y="219947"/>
                </a:lnTo>
                <a:lnTo>
                  <a:pt x="161111" y="210100"/>
                </a:lnTo>
                <a:lnTo>
                  <a:pt x="155208" y="200907"/>
                </a:lnTo>
                <a:lnTo>
                  <a:pt x="159370" y="200907"/>
                </a:lnTo>
                <a:lnTo>
                  <a:pt x="163178" y="206891"/>
                </a:lnTo>
                <a:lnTo>
                  <a:pt x="166986" y="200907"/>
                </a:lnTo>
                <a:lnTo>
                  <a:pt x="171148" y="200907"/>
                </a:lnTo>
                <a:lnTo>
                  <a:pt x="165245" y="210100"/>
                </a:lnTo>
                <a:lnTo>
                  <a:pt x="171556" y="219947"/>
                </a:lnTo>
                <a:lnTo>
                  <a:pt x="167394" y="219947"/>
                </a:lnTo>
                <a:lnTo>
                  <a:pt x="163178" y="213256"/>
                </a:lnTo>
                <a:close/>
                <a:moveTo>
                  <a:pt x="188978" y="213256"/>
                </a:moveTo>
                <a:lnTo>
                  <a:pt x="184762" y="219947"/>
                </a:lnTo>
                <a:lnTo>
                  <a:pt x="180601" y="219947"/>
                </a:lnTo>
                <a:lnTo>
                  <a:pt x="186911" y="210100"/>
                </a:lnTo>
                <a:lnTo>
                  <a:pt x="181009" y="200907"/>
                </a:lnTo>
                <a:lnTo>
                  <a:pt x="185170" y="200907"/>
                </a:lnTo>
                <a:lnTo>
                  <a:pt x="188978" y="206891"/>
                </a:lnTo>
                <a:lnTo>
                  <a:pt x="192786" y="200907"/>
                </a:lnTo>
                <a:lnTo>
                  <a:pt x="196948" y="200907"/>
                </a:lnTo>
                <a:lnTo>
                  <a:pt x="191045" y="210100"/>
                </a:lnTo>
                <a:lnTo>
                  <a:pt x="197356" y="219947"/>
                </a:lnTo>
                <a:lnTo>
                  <a:pt x="193194" y="219947"/>
                </a:lnTo>
                <a:lnTo>
                  <a:pt x="188978" y="213256"/>
                </a:lnTo>
                <a:close/>
                <a:moveTo>
                  <a:pt x="214778" y="213256"/>
                </a:moveTo>
                <a:lnTo>
                  <a:pt x="210562" y="219947"/>
                </a:lnTo>
                <a:lnTo>
                  <a:pt x="206401" y="219947"/>
                </a:lnTo>
                <a:lnTo>
                  <a:pt x="212711" y="210100"/>
                </a:lnTo>
                <a:lnTo>
                  <a:pt x="206809" y="200907"/>
                </a:lnTo>
                <a:lnTo>
                  <a:pt x="210970" y="200907"/>
                </a:lnTo>
                <a:lnTo>
                  <a:pt x="214778" y="206891"/>
                </a:lnTo>
                <a:lnTo>
                  <a:pt x="218586" y="200907"/>
                </a:lnTo>
                <a:lnTo>
                  <a:pt x="222748" y="200907"/>
                </a:lnTo>
                <a:lnTo>
                  <a:pt x="216846" y="210100"/>
                </a:lnTo>
                <a:lnTo>
                  <a:pt x="223156" y="219947"/>
                </a:lnTo>
                <a:lnTo>
                  <a:pt x="218994" y="219947"/>
                </a:lnTo>
                <a:lnTo>
                  <a:pt x="214778" y="213256"/>
                </a:lnTo>
                <a:close/>
                <a:moveTo>
                  <a:pt x="240578" y="213256"/>
                </a:moveTo>
                <a:lnTo>
                  <a:pt x="236362" y="219947"/>
                </a:lnTo>
                <a:lnTo>
                  <a:pt x="232201" y="219947"/>
                </a:lnTo>
                <a:lnTo>
                  <a:pt x="238511" y="210100"/>
                </a:lnTo>
                <a:lnTo>
                  <a:pt x="232609" y="200907"/>
                </a:lnTo>
                <a:lnTo>
                  <a:pt x="236770" y="200907"/>
                </a:lnTo>
                <a:lnTo>
                  <a:pt x="240578" y="206891"/>
                </a:lnTo>
                <a:lnTo>
                  <a:pt x="244386" y="200907"/>
                </a:lnTo>
                <a:lnTo>
                  <a:pt x="248548" y="200907"/>
                </a:lnTo>
                <a:lnTo>
                  <a:pt x="242646" y="210100"/>
                </a:lnTo>
                <a:lnTo>
                  <a:pt x="248956" y="219947"/>
                </a:lnTo>
                <a:lnTo>
                  <a:pt x="244794" y="219947"/>
                </a:lnTo>
                <a:lnTo>
                  <a:pt x="240578" y="213256"/>
                </a:lnTo>
                <a:close/>
                <a:moveTo>
                  <a:pt x="266378" y="213256"/>
                </a:moveTo>
                <a:lnTo>
                  <a:pt x="262162" y="219947"/>
                </a:lnTo>
                <a:lnTo>
                  <a:pt x="258001" y="219947"/>
                </a:lnTo>
                <a:lnTo>
                  <a:pt x="264311" y="210100"/>
                </a:lnTo>
                <a:lnTo>
                  <a:pt x="258409" y="200907"/>
                </a:lnTo>
                <a:lnTo>
                  <a:pt x="262570" y="200907"/>
                </a:lnTo>
                <a:lnTo>
                  <a:pt x="266378" y="206891"/>
                </a:lnTo>
                <a:lnTo>
                  <a:pt x="270187" y="200907"/>
                </a:lnTo>
                <a:lnTo>
                  <a:pt x="274348" y="200907"/>
                </a:lnTo>
                <a:lnTo>
                  <a:pt x="268446" y="210100"/>
                </a:lnTo>
                <a:lnTo>
                  <a:pt x="274756" y="219947"/>
                </a:lnTo>
                <a:lnTo>
                  <a:pt x="270595" y="219947"/>
                </a:lnTo>
                <a:lnTo>
                  <a:pt x="266378" y="213256"/>
                </a:lnTo>
                <a:close/>
                <a:moveTo>
                  <a:pt x="292179" y="213256"/>
                </a:moveTo>
                <a:lnTo>
                  <a:pt x="287962" y="219947"/>
                </a:lnTo>
                <a:lnTo>
                  <a:pt x="283801" y="219947"/>
                </a:lnTo>
                <a:lnTo>
                  <a:pt x="290111" y="210100"/>
                </a:lnTo>
                <a:lnTo>
                  <a:pt x="284209" y="200907"/>
                </a:lnTo>
                <a:lnTo>
                  <a:pt x="288370" y="200907"/>
                </a:lnTo>
                <a:lnTo>
                  <a:pt x="292179" y="206891"/>
                </a:lnTo>
                <a:lnTo>
                  <a:pt x="295987" y="200907"/>
                </a:lnTo>
                <a:lnTo>
                  <a:pt x="300148" y="200907"/>
                </a:lnTo>
                <a:lnTo>
                  <a:pt x="294246" y="210100"/>
                </a:lnTo>
                <a:lnTo>
                  <a:pt x="300556" y="219947"/>
                </a:lnTo>
                <a:lnTo>
                  <a:pt x="296395" y="219947"/>
                </a:lnTo>
                <a:lnTo>
                  <a:pt x="292179" y="213256"/>
                </a:lnTo>
                <a:close/>
                <a:moveTo>
                  <a:pt x="317979" y="213256"/>
                </a:moveTo>
                <a:lnTo>
                  <a:pt x="313762" y="219947"/>
                </a:lnTo>
                <a:lnTo>
                  <a:pt x="309601" y="219947"/>
                </a:lnTo>
                <a:lnTo>
                  <a:pt x="315911" y="210100"/>
                </a:lnTo>
                <a:lnTo>
                  <a:pt x="310009" y="200907"/>
                </a:lnTo>
                <a:lnTo>
                  <a:pt x="314170" y="200907"/>
                </a:lnTo>
                <a:lnTo>
                  <a:pt x="317979" y="206891"/>
                </a:lnTo>
                <a:lnTo>
                  <a:pt x="321787" y="200907"/>
                </a:lnTo>
                <a:lnTo>
                  <a:pt x="325948" y="200907"/>
                </a:lnTo>
                <a:lnTo>
                  <a:pt x="320046" y="210100"/>
                </a:lnTo>
                <a:lnTo>
                  <a:pt x="326356" y="219947"/>
                </a:lnTo>
                <a:lnTo>
                  <a:pt x="322195" y="219947"/>
                </a:lnTo>
                <a:lnTo>
                  <a:pt x="317979" y="213256"/>
                </a:lnTo>
                <a:close/>
                <a:moveTo>
                  <a:pt x="343779" y="213256"/>
                </a:moveTo>
                <a:lnTo>
                  <a:pt x="339563" y="219947"/>
                </a:lnTo>
                <a:lnTo>
                  <a:pt x="335401" y="219947"/>
                </a:lnTo>
                <a:lnTo>
                  <a:pt x="341711" y="210100"/>
                </a:lnTo>
                <a:lnTo>
                  <a:pt x="335809" y="200907"/>
                </a:lnTo>
                <a:lnTo>
                  <a:pt x="339971" y="200907"/>
                </a:lnTo>
                <a:lnTo>
                  <a:pt x="343779" y="206891"/>
                </a:lnTo>
                <a:lnTo>
                  <a:pt x="347587" y="200907"/>
                </a:lnTo>
                <a:lnTo>
                  <a:pt x="351748" y="200907"/>
                </a:lnTo>
                <a:lnTo>
                  <a:pt x="345846" y="210100"/>
                </a:lnTo>
                <a:lnTo>
                  <a:pt x="352156" y="219947"/>
                </a:lnTo>
                <a:lnTo>
                  <a:pt x="347995" y="219947"/>
                </a:lnTo>
                <a:lnTo>
                  <a:pt x="343779" y="213256"/>
                </a:lnTo>
                <a:close/>
                <a:moveTo>
                  <a:pt x="369579" y="213256"/>
                </a:moveTo>
                <a:lnTo>
                  <a:pt x="365363" y="219947"/>
                </a:lnTo>
                <a:lnTo>
                  <a:pt x="361201" y="219947"/>
                </a:lnTo>
                <a:lnTo>
                  <a:pt x="367511" y="210100"/>
                </a:lnTo>
                <a:lnTo>
                  <a:pt x="361609" y="200907"/>
                </a:lnTo>
                <a:lnTo>
                  <a:pt x="365771" y="200907"/>
                </a:lnTo>
                <a:lnTo>
                  <a:pt x="369579" y="206891"/>
                </a:lnTo>
                <a:lnTo>
                  <a:pt x="373387" y="200907"/>
                </a:lnTo>
                <a:lnTo>
                  <a:pt x="377548" y="200907"/>
                </a:lnTo>
                <a:lnTo>
                  <a:pt x="371646" y="210100"/>
                </a:lnTo>
                <a:lnTo>
                  <a:pt x="377956" y="219947"/>
                </a:lnTo>
                <a:lnTo>
                  <a:pt x="373795" y="219947"/>
                </a:lnTo>
                <a:lnTo>
                  <a:pt x="369579" y="213256"/>
                </a:lnTo>
                <a:close/>
                <a:moveTo>
                  <a:pt x="395379" y="213256"/>
                </a:moveTo>
                <a:lnTo>
                  <a:pt x="391163" y="219947"/>
                </a:lnTo>
                <a:lnTo>
                  <a:pt x="387001" y="219947"/>
                </a:lnTo>
                <a:lnTo>
                  <a:pt x="393312" y="210100"/>
                </a:lnTo>
                <a:lnTo>
                  <a:pt x="387409" y="200907"/>
                </a:lnTo>
                <a:lnTo>
                  <a:pt x="391571" y="200907"/>
                </a:lnTo>
                <a:lnTo>
                  <a:pt x="395379" y="206891"/>
                </a:lnTo>
                <a:lnTo>
                  <a:pt x="399187" y="200907"/>
                </a:lnTo>
                <a:lnTo>
                  <a:pt x="403348" y="200907"/>
                </a:lnTo>
                <a:lnTo>
                  <a:pt x="397446" y="210100"/>
                </a:lnTo>
                <a:lnTo>
                  <a:pt x="403756" y="219947"/>
                </a:lnTo>
                <a:lnTo>
                  <a:pt x="399595" y="219947"/>
                </a:lnTo>
                <a:lnTo>
                  <a:pt x="395379" y="213256"/>
                </a:lnTo>
                <a:close/>
                <a:moveTo>
                  <a:pt x="421179" y="213256"/>
                </a:moveTo>
                <a:lnTo>
                  <a:pt x="416963" y="219947"/>
                </a:lnTo>
                <a:lnTo>
                  <a:pt x="412801" y="219947"/>
                </a:lnTo>
                <a:lnTo>
                  <a:pt x="419112" y="210100"/>
                </a:lnTo>
                <a:lnTo>
                  <a:pt x="413209" y="200907"/>
                </a:lnTo>
                <a:lnTo>
                  <a:pt x="417371" y="200907"/>
                </a:lnTo>
                <a:lnTo>
                  <a:pt x="421179" y="206891"/>
                </a:lnTo>
                <a:lnTo>
                  <a:pt x="424987" y="200907"/>
                </a:lnTo>
                <a:lnTo>
                  <a:pt x="429149" y="200907"/>
                </a:lnTo>
                <a:lnTo>
                  <a:pt x="423246" y="210100"/>
                </a:lnTo>
                <a:lnTo>
                  <a:pt x="429557" y="219947"/>
                </a:lnTo>
                <a:lnTo>
                  <a:pt x="425395" y="219947"/>
                </a:lnTo>
                <a:lnTo>
                  <a:pt x="421179" y="213256"/>
                </a:lnTo>
                <a:close/>
                <a:moveTo>
                  <a:pt x="446979" y="213256"/>
                </a:moveTo>
                <a:lnTo>
                  <a:pt x="442763" y="219947"/>
                </a:lnTo>
                <a:lnTo>
                  <a:pt x="438601" y="219947"/>
                </a:lnTo>
                <a:lnTo>
                  <a:pt x="444912" y="210100"/>
                </a:lnTo>
                <a:lnTo>
                  <a:pt x="439009" y="200907"/>
                </a:lnTo>
                <a:lnTo>
                  <a:pt x="443171" y="200907"/>
                </a:lnTo>
                <a:lnTo>
                  <a:pt x="446979" y="206891"/>
                </a:lnTo>
                <a:lnTo>
                  <a:pt x="450787" y="200907"/>
                </a:lnTo>
                <a:lnTo>
                  <a:pt x="454949" y="200907"/>
                </a:lnTo>
                <a:lnTo>
                  <a:pt x="449046" y="210100"/>
                </a:lnTo>
                <a:lnTo>
                  <a:pt x="455357" y="219947"/>
                </a:lnTo>
                <a:lnTo>
                  <a:pt x="451195" y="219947"/>
                </a:lnTo>
                <a:lnTo>
                  <a:pt x="446979" y="213256"/>
                </a:lnTo>
                <a:close/>
                <a:moveTo>
                  <a:pt x="472779" y="213256"/>
                </a:moveTo>
                <a:lnTo>
                  <a:pt x="468563" y="219947"/>
                </a:lnTo>
                <a:lnTo>
                  <a:pt x="464401" y="219947"/>
                </a:lnTo>
                <a:lnTo>
                  <a:pt x="470712" y="210100"/>
                </a:lnTo>
                <a:lnTo>
                  <a:pt x="464809" y="200907"/>
                </a:lnTo>
                <a:lnTo>
                  <a:pt x="468971" y="200907"/>
                </a:lnTo>
                <a:lnTo>
                  <a:pt x="472779" y="206891"/>
                </a:lnTo>
                <a:lnTo>
                  <a:pt x="476587" y="200907"/>
                </a:lnTo>
                <a:lnTo>
                  <a:pt x="480749" y="200907"/>
                </a:lnTo>
                <a:lnTo>
                  <a:pt x="474846" y="210100"/>
                </a:lnTo>
                <a:lnTo>
                  <a:pt x="481157" y="219947"/>
                </a:lnTo>
                <a:lnTo>
                  <a:pt x="476995" y="219947"/>
                </a:lnTo>
                <a:lnTo>
                  <a:pt x="472779" y="213256"/>
                </a:lnTo>
                <a:close/>
                <a:moveTo>
                  <a:pt x="498579" y="213256"/>
                </a:moveTo>
                <a:lnTo>
                  <a:pt x="494363" y="219947"/>
                </a:lnTo>
                <a:lnTo>
                  <a:pt x="490201" y="219947"/>
                </a:lnTo>
                <a:lnTo>
                  <a:pt x="496512" y="210100"/>
                </a:lnTo>
                <a:lnTo>
                  <a:pt x="490609" y="200907"/>
                </a:lnTo>
                <a:lnTo>
                  <a:pt x="494771" y="200907"/>
                </a:lnTo>
                <a:lnTo>
                  <a:pt x="498579" y="206891"/>
                </a:lnTo>
                <a:lnTo>
                  <a:pt x="502387" y="200907"/>
                </a:lnTo>
                <a:lnTo>
                  <a:pt x="506549" y="200907"/>
                </a:lnTo>
                <a:lnTo>
                  <a:pt x="500646" y="210100"/>
                </a:lnTo>
                <a:lnTo>
                  <a:pt x="506957" y="219947"/>
                </a:lnTo>
                <a:lnTo>
                  <a:pt x="502795" y="219947"/>
                </a:lnTo>
                <a:lnTo>
                  <a:pt x="498579" y="213256"/>
                </a:lnTo>
                <a:close/>
                <a:moveTo>
                  <a:pt x="8378" y="241957"/>
                </a:moveTo>
                <a:lnTo>
                  <a:pt x="4162" y="248648"/>
                </a:lnTo>
                <a:lnTo>
                  <a:pt x="0" y="248648"/>
                </a:lnTo>
                <a:lnTo>
                  <a:pt x="6310" y="238802"/>
                </a:lnTo>
                <a:lnTo>
                  <a:pt x="408" y="229608"/>
                </a:lnTo>
                <a:lnTo>
                  <a:pt x="4570" y="229608"/>
                </a:lnTo>
                <a:lnTo>
                  <a:pt x="8378" y="235592"/>
                </a:lnTo>
                <a:lnTo>
                  <a:pt x="12186" y="229608"/>
                </a:lnTo>
                <a:lnTo>
                  <a:pt x="16347" y="229608"/>
                </a:lnTo>
                <a:lnTo>
                  <a:pt x="10445" y="238802"/>
                </a:lnTo>
                <a:lnTo>
                  <a:pt x="16755" y="248648"/>
                </a:lnTo>
                <a:lnTo>
                  <a:pt x="12594" y="248648"/>
                </a:lnTo>
                <a:lnTo>
                  <a:pt x="8378" y="241957"/>
                </a:lnTo>
                <a:close/>
                <a:moveTo>
                  <a:pt x="34178" y="241957"/>
                </a:moveTo>
                <a:lnTo>
                  <a:pt x="29962" y="248648"/>
                </a:lnTo>
                <a:lnTo>
                  <a:pt x="25800" y="248648"/>
                </a:lnTo>
                <a:lnTo>
                  <a:pt x="32110" y="238802"/>
                </a:lnTo>
                <a:lnTo>
                  <a:pt x="26208" y="229608"/>
                </a:lnTo>
                <a:lnTo>
                  <a:pt x="30370" y="229608"/>
                </a:lnTo>
                <a:lnTo>
                  <a:pt x="34178" y="235592"/>
                </a:lnTo>
                <a:lnTo>
                  <a:pt x="37986" y="229608"/>
                </a:lnTo>
                <a:lnTo>
                  <a:pt x="42147" y="229608"/>
                </a:lnTo>
                <a:lnTo>
                  <a:pt x="36245" y="238802"/>
                </a:lnTo>
                <a:lnTo>
                  <a:pt x="42555" y="248648"/>
                </a:lnTo>
                <a:lnTo>
                  <a:pt x="38394" y="248648"/>
                </a:lnTo>
                <a:lnTo>
                  <a:pt x="34178" y="241957"/>
                </a:lnTo>
                <a:close/>
                <a:moveTo>
                  <a:pt x="59978" y="241957"/>
                </a:moveTo>
                <a:lnTo>
                  <a:pt x="55762" y="248648"/>
                </a:lnTo>
                <a:lnTo>
                  <a:pt x="51600" y="248648"/>
                </a:lnTo>
                <a:lnTo>
                  <a:pt x="57911" y="238802"/>
                </a:lnTo>
                <a:lnTo>
                  <a:pt x="52008" y="229608"/>
                </a:lnTo>
                <a:lnTo>
                  <a:pt x="56170" y="229608"/>
                </a:lnTo>
                <a:lnTo>
                  <a:pt x="59978" y="235592"/>
                </a:lnTo>
                <a:lnTo>
                  <a:pt x="63786" y="229608"/>
                </a:lnTo>
                <a:lnTo>
                  <a:pt x="67948" y="229608"/>
                </a:lnTo>
                <a:lnTo>
                  <a:pt x="62045" y="238802"/>
                </a:lnTo>
                <a:lnTo>
                  <a:pt x="68356" y="248648"/>
                </a:lnTo>
                <a:lnTo>
                  <a:pt x="64194" y="248648"/>
                </a:lnTo>
                <a:lnTo>
                  <a:pt x="59978" y="241957"/>
                </a:lnTo>
                <a:close/>
                <a:moveTo>
                  <a:pt x="85778" y="241957"/>
                </a:moveTo>
                <a:lnTo>
                  <a:pt x="81562" y="248648"/>
                </a:lnTo>
                <a:lnTo>
                  <a:pt x="77400" y="248648"/>
                </a:lnTo>
                <a:lnTo>
                  <a:pt x="83711" y="238802"/>
                </a:lnTo>
                <a:lnTo>
                  <a:pt x="77808" y="229608"/>
                </a:lnTo>
                <a:lnTo>
                  <a:pt x="81970" y="229608"/>
                </a:lnTo>
                <a:lnTo>
                  <a:pt x="85778" y="235592"/>
                </a:lnTo>
                <a:lnTo>
                  <a:pt x="89586" y="229608"/>
                </a:lnTo>
                <a:lnTo>
                  <a:pt x="93748" y="229608"/>
                </a:lnTo>
                <a:lnTo>
                  <a:pt x="87845" y="238802"/>
                </a:lnTo>
                <a:lnTo>
                  <a:pt x="94156" y="248648"/>
                </a:lnTo>
                <a:lnTo>
                  <a:pt x="89994" y="248648"/>
                </a:lnTo>
                <a:lnTo>
                  <a:pt x="85778" y="241957"/>
                </a:lnTo>
                <a:close/>
                <a:moveTo>
                  <a:pt x="111578" y="241957"/>
                </a:moveTo>
                <a:lnTo>
                  <a:pt x="107362" y="248648"/>
                </a:lnTo>
                <a:lnTo>
                  <a:pt x="103200" y="248648"/>
                </a:lnTo>
                <a:lnTo>
                  <a:pt x="109511" y="238802"/>
                </a:lnTo>
                <a:lnTo>
                  <a:pt x="103608" y="229608"/>
                </a:lnTo>
                <a:lnTo>
                  <a:pt x="107770" y="229608"/>
                </a:lnTo>
                <a:lnTo>
                  <a:pt x="111578" y="235592"/>
                </a:lnTo>
                <a:lnTo>
                  <a:pt x="115386" y="229608"/>
                </a:lnTo>
                <a:lnTo>
                  <a:pt x="119548" y="229608"/>
                </a:lnTo>
                <a:lnTo>
                  <a:pt x="113645" y="238802"/>
                </a:lnTo>
                <a:lnTo>
                  <a:pt x="119956" y="248648"/>
                </a:lnTo>
                <a:lnTo>
                  <a:pt x="115794" y="248648"/>
                </a:lnTo>
                <a:lnTo>
                  <a:pt x="111578" y="241957"/>
                </a:lnTo>
                <a:close/>
                <a:moveTo>
                  <a:pt x="137378" y="241957"/>
                </a:moveTo>
                <a:lnTo>
                  <a:pt x="133162" y="248648"/>
                </a:lnTo>
                <a:lnTo>
                  <a:pt x="129000" y="248648"/>
                </a:lnTo>
                <a:lnTo>
                  <a:pt x="135311" y="238802"/>
                </a:lnTo>
                <a:lnTo>
                  <a:pt x="129408" y="229608"/>
                </a:lnTo>
                <a:lnTo>
                  <a:pt x="133570" y="229608"/>
                </a:lnTo>
                <a:lnTo>
                  <a:pt x="137378" y="235592"/>
                </a:lnTo>
                <a:lnTo>
                  <a:pt x="141186" y="229608"/>
                </a:lnTo>
                <a:lnTo>
                  <a:pt x="145348" y="229608"/>
                </a:lnTo>
                <a:lnTo>
                  <a:pt x="139445" y="238802"/>
                </a:lnTo>
                <a:lnTo>
                  <a:pt x="145756" y="248648"/>
                </a:lnTo>
                <a:lnTo>
                  <a:pt x="141594" y="248648"/>
                </a:lnTo>
                <a:lnTo>
                  <a:pt x="137378" y="241957"/>
                </a:lnTo>
                <a:close/>
                <a:moveTo>
                  <a:pt x="163178" y="241957"/>
                </a:moveTo>
                <a:lnTo>
                  <a:pt x="158962" y="248648"/>
                </a:lnTo>
                <a:lnTo>
                  <a:pt x="154800" y="248648"/>
                </a:lnTo>
                <a:lnTo>
                  <a:pt x="161111" y="238802"/>
                </a:lnTo>
                <a:lnTo>
                  <a:pt x="155208" y="229608"/>
                </a:lnTo>
                <a:lnTo>
                  <a:pt x="159370" y="229608"/>
                </a:lnTo>
                <a:lnTo>
                  <a:pt x="163178" y="235592"/>
                </a:lnTo>
                <a:lnTo>
                  <a:pt x="166986" y="229608"/>
                </a:lnTo>
                <a:lnTo>
                  <a:pt x="171148" y="229608"/>
                </a:lnTo>
                <a:lnTo>
                  <a:pt x="165245" y="238802"/>
                </a:lnTo>
                <a:lnTo>
                  <a:pt x="171556" y="248648"/>
                </a:lnTo>
                <a:lnTo>
                  <a:pt x="167394" y="248648"/>
                </a:lnTo>
                <a:lnTo>
                  <a:pt x="163178" y="241957"/>
                </a:lnTo>
                <a:close/>
                <a:moveTo>
                  <a:pt x="188978" y="241957"/>
                </a:moveTo>
                <a:lnTo>
                  <a:pt x="184762" y="248648"/>
                </a:lnTo>
                <a:lnTo>
                  <a:pt x="180601" y="248648"/>
                </a:lnTo>
                <a:lnTo>
                  <a:pt x="186911" y="238802"/>
                </a:lnTo>
                <a:lnTo>
                  <a:pt x="181009" y="229608"/>
                </a:lnTo>
                <a:lnTo>
                  <a:pt x="185170" y="229608"/>
                </a:lnTo>
                <a:lnTo>
                  <a:pt x="188978" y="235592"/>
                </a:lnTo>
                <a:lnTo>
                  <a:pt x="192786" y="229608"/>
                </a:lnTo>
                <a:lnTo>
                  <a:pt x="196948" y="229608"/>
                </a:lnTo>
                <a:lnTo>
                  <a:pt x="191045" y="238802"/>
                </a:lnTo>
                <a:lnTo>
                  <a:pt x="197356" y="248648"/>
                </a:lnTo>
                <a:lnTo>
                  <a:pt x="193194" y="248648"/>
                </a:lnTo>
                <a:lnTo>
                  <a:pt x="188978" y="241957"/>
                </a:lnTo>
                <a:close/>
                <a:moveTo>
                  <a:pt x="214778" y="241957"/>
                </a:moveTo>
                <a:lnTo>
                  <a:pt x="210562" y="248648"/>
                </a:lnTo>
                <a:lnTo>
                  <a:pt x="206401" y="248648"/>
                </a:lnTo>
                <a:lnTo>
                  <a:pt x="212711" y="238802"/>
                </a:lnTo>
                <a:lnTo>
                  <a:pt x="206809" y="229608"/>
                </a:lnTo>
                <a:lnTo>
                  <a:pt x="210970" y="229608"/>
                </a:lnTo>
                <a:lnTo>
                  <a:pt x="214778" y="235592"/>
                </a:lnTo>
                <a:lnTo>
                  <a:pt x="218586" y="229608"/>
                </a:lnTo>
                <a:lnTo>
                  <a:pt x="222748" y="229608"/>
                </a:lnTo>
                <a:lnTo>
                  <a:pt x="216846" y="238802"/>
                </a:lnTo>
                <a:lnTo>
                  <a:pt x="223156" y="248648"/>
                </a:lnTo>
                <a:lnTo>
                  <a:pt x="218994" y="248648"/>
                </a:lnTo>
                <a:lnTo>
                  <a:pt x="214778" y="241957"/>
                </a:lnTo>
                <a:close/>
                <a:moveTo>
                  <a:pt x="240578" y="241957"/>
                </a:moveTo>
                <a:lnTo>
                  <a:pt x="236362" y="248648"/>
                </a:lnTo>
                <a:lnTo>
                  <a:pt x="232201" y="248648"/>
                </a:lnTo>
                <a:lnTo>
                  <a:pt x="238511" y="238802"/>
                </a:lnTo>
                <a:lnTo>
                  <a:pt x="232609" y="229608"/>
                </a:lnTo>
                <a:lnTo>
                  <a:pt x="236770" y="229608"/>
                </a:lnTo>
                <a:lnTo>
                  <a:pt x="240578" y="235592"/>
                </a:lnTo>
                <a:lnTo>
                  <a:pt x="244386" y="229608"/>
                </a:lnTo>
                <a:lnTo>
                  <a:pt x="248548" y="229608"/>
                </a:lnTo>
                <a:lnTo>
                  <a:pt x="242646" y="238802"/>
                </a:lnTo>
                <a:lnTo>
                  <a:pt x="248956" y="248648"/>
                </a:lnTo>
                <a:lnTo>
                  <a:pt x="244794" y="248648"/>
                </a:lnTo>
                <a:lnTo>
                  <a:pt x="240578" y="241957"/>
                </a:lnTo>
                <a:close/>
                <a:moveTo>
                  <a:pt x="266378" y="241957"/>
                </a:moveTo>
                <a:lnTo>
                  <a:pt x="262162" y="248648"/>
                </a:lnTo>
                <a:lnTo>
                  <a:pt x="258001" y="248648"/>
                </a:lnTo>
                <a:lnTo>
                  <a:pt x="264311" y="238802"/>
                </a:lnTo>
                <a:lnTo>
                  <a:pt x="258409" y="229608"/>
                </a:lnTo>
                <a:lnTo>
                  <a:pt x="262570" y="229608"/>
                </a:lnTo>
                <a:lnTo>
                  <a:pt x="266378" y="235592"/>
                </a:lnTo>
                <a:lnTo>
                  <a:pt x="270187" y="229608"/>
                </a:lnTo>
                <a:lnTo>
                  <a:pt x="274348" y="229608"/>
                </a:lnTo>
                <a:lnTo>
                  <a:pt x="268446" y="238802"/>
                </a:lnTo>
                <a:lnTo>
                  <a:pt x="274756" y="248648"/>
                </a:lnTo>
                <a:lnTo>
                  <a:pt x="270595" y="248648"/>
                </a:lnTo>
                <a:lnTo>
                  <a:pt x="266378" y="241957"/>
                </a:lnTo>
                <a:close/>
                <a:moveTo>
                  <a:pt x="292179" y="241957"/>
                </a:moveTo>
                <a:lnTo>
                  <a:pt x="287962" y="248648"/>
                </a:lnTo>
                <a:lnTo>
                  <a:pt x="283801" y="248648"/>
                </a:lnTo>
                <a:lnTo>
                  <a:pt x="290111" y="238802"/>
                </a:lnTo>
                <a:lnTo>
                  <a:pt x="284209" y="229608"/>
                </a:lnTo>
                <a:lnTo>
                  <a:pt x="288370" y="229608"/>
                </a:lnTo>
                <a:lnTo>
                  <a:pt x="292179" y="235592"/>
                </a:lnTo>
                <a:lnTo>
                  <a:pt x="295987" y="229608"/>
                </a:lnTo>
                <a:lnTo>
                  <a:pt x="300148" y="229608"/>
                </a:lnTo>
                <a:lnTo>
                  <a:pt x="294246" y="238802"/>
                </a:lnTo>
                <a:lnTo>
                  <a:pt x="300556" y="248648"/>
                </a:lnTo>
                <a:lnTo>
                  <a:pt x="296395" y="248648"/>
                </a:lnTo>
                <a:lnTo>
                  <a:pt x="292179" y="241957"/>
                </a:lnTo>
                <a:close/>
                <a:moveTo>
                  <a:pt x="317979" y="241957"/>
                </a:moveTo>
                <a:lnTo>
                  <a:pt x="313762" y="248648"/>
                </a:lnTo>
                <a:lnTo>
                  <a:pt x="309601" y="248648"/>
                </a:lnTo>
                <a:lnTo>
                  <a:pt x="315911" y="238802"/>
                </a:lnTo>
                <a:lnTo>
                  <a:pt x="310009" y="229608"/>
                </a:lnTo>
                <a:lnTo>
                  <a:pt x="314170" y="229608"/>
                </a:lnTo>
                <a:lnTo>
                  <a:pt x="317979" y="235592"/>
                </a:lnTo>
                <a:lnTo>
                  <a:pt x="321787" y="229608"/>
                </a:lnTo>
                <a:lnTo>
                  <a:pt x="325948" y="229608"/>
                </a:lnTo>
                <a:lnTo>
                  <a:pt x="320046" y="238802"/>
                </a:lnTo>
                <a:lnTo>
                  <a:pt x="326356" y="248648"/>
                </a:lnTo>
                <a:lnTo>
                  <a:pt x="322195" y="248648"/>
                </a:lnTo>
                <a:lnTo>
                  <a:pt x="317979" y="241957"/>
                </a:lnTo>
                <a:close/>
                <a:moveTo>
                  <a:pt x="343779" y="241957"/>
                </a:moveTo>
                <a:lnTo>
                  <a:pt x="339563" y="248648"/>
                </a:lnTo>
                <a:lnTo>
                  <a:pt x="335401" y="248648"/>
                </a:lnTo>
                <a:lnTo>
                  <a:pt x="341711" y="238802"/>
                </a:lnTo>
                <a:lnTo>
                  <a:pt x="335809" y="229608"/>
                </a:lnTo>
                <a:lnTo>
                  <a:pt x="339971" y="229608"/>
                </a:lnTo>
                <a:lnTo>
                  <a:pt x="343779" y="235592"/>
                </a:lnTo>
                <a:lnTo>
                  <a:pt x="347587" y="229608"/>
                </a:lnTo>
                <a:lnTo>
                  <a:pt x="351748" y="229608"/>
                </a:lnTo>
                <a:lnTo>
                  <a:pt x="345846" y="238802"/>
                </a:lnTo>
                <a:lnTo>
                  <a:pt x="352156" y="248648"/>
                </a:lnTo>
                <a:lnTo>
                  <a:pt x="347995" y="248648"/>
                </a:lnTo>
                <a:lnTo>
                  <a:pt x="343779" y="241957"/>
                </a:lnTo>
                <a:close/>
                <a:moveTo>
                  <a:pt x="369579" y="241957"/>
                </a:moveTo>
                <a:lnTo>
                  <a:pt x="365363" y="248648"/>
                </a:lnTo>
                <a:lnTo>
                  <a:pt x="361201" y="248648"/>
                </a:lnTo>
                <a:lnTo>
                  <a:pt x="367511" y="238802"/>
                </a:lnTo>
                <a:lnTo>
                  <a:pt x="361609" y="229608"/>
                </a:lnTo>
                <a:lnTo>
                  <a:pt x="365771" y="229608"/>
                </a:lnTo>
                <a:lnTo>
                  <a:pt x="369579" y="235592"/>
                </a:lnTo>
                <a:lnTo>
                  <a:pt x="373387" y="229608"/>
                </a:lnTo>
                <a:lnTo>
                  <a:pt x="377548" y="229608"/>
                </a:lnTo>
                <a:lnTo>
                  <a:pt x="371646" y="238802"/>
                </a:lnTo>
                <a:lnTo>
                  <a:pt x="377956" y="248648"/>
                </a:lnTo>
                <a:lnTo>
                  <a:pt x="373795" y="248648"/>
                </a:lnTo>
                <a:lnTo>
                  <a:pt x="369579" y="241957"/>
                </a:lnTo>
                <a:close/>
                <a:moveTo>
                  <a:pt x="395379" y="241957"/>
                </a:moveTo>
                <a:lnTo>
                  <a:pt x="391163" y="248648"/>
                </a:lnTo>
                <a:lnTo>
                  <a:pt x="387001" y="248648"/>
                </a:lnTo>
                <a:lnTo>
                  <a:pt x="393312" y="238802"/>
                </a:lnTo>
                <a:lnTo>
                  <a:pt x="387409" y="229608"/>
                </a:lnTo>
                <a:lnTo>
                  <a:pt x="391571" y="229608"/>
                </a:lnTo>
                <a:lnTo>
                  <a:pt x="395379" y="235592"/>
                </a:lnTo>
                <a:lnTo>
                  <a:pt x="399187" y="229608"/>
                </a:lnTo>
                <a:lnTo>
                  <a:pt x="403348" y="229608"/>
                </a:lnTo>
                <a:lnTo>
                  <a:pt x="397446" y="238802"/>
                </a:lnTo>
                <a:lnTo>
                  <a:pt x="403756" y="248648"/>
                </a:lnTo>
                <a:lnTo>
                  <a:pt x="399595" y="248648"/>
                </a:lnTo>
                <a:lnTo>
                  <a:pt x="395379" y="241957"/>
                </a:lnTo>
                <a:close/>
                <a:moveTo>
                  <a:pt x="421179" y="241957"/>
                </a:moveTo>
                <a:lnTo>
                  <a:pt x="416963" y="248648"/>
                </a:lnTo>
                <a:lnTo>
                  <a:pt x="412801" y="248648"/>
                </a:lnTo>
                <a:lnTo>
                  <a:pt x="419112" y="238802"/>
                </a:lnTo>
                <a:lnTo>
                  <a:pt x="413209" y="229608"/>
                </a:lnTo>
                <a:lnTo>
                  <a:pt x="417371" y="229608"/>
                </a:lnTo>
                <a:lnTo>
                  <a:pt x="421179" y="235592"/>
                </a:lnTo>
                <a:lnTo>
                  <a:pt x="424987" y="229608"/>
                </a:lnTo>
                <a:lnTo>
                  <a:pt x="429149" y="229608"/>
                </a:lnTo>
                <a:lnTo>
                  <a:pt x="423246" y="238802"/>
                </a:lnTo>
                <a:lnTo>
                  <a:pt x="429557" y="248648"/>
                </a:lnTo>
                <a:lnTo>
                  <a:pt x="425395" y="248648"/>
                </a:lnTo>
                <a:lnTo>
                  <a:pt x="421179" y="241957"/>
                </a:lnTo>
                <a:close/>
                <a:moveTo>
                  <a:pt x="446979" y="241957"/>
                </a:moveTo>
                <a:lnTo>
                  <a:pt x="442763" y="248648"/>
                </a:lnTo>
                <a:lnTo>
                  <a:pt x="438601" y="248648"/>
                </a:lnTo>
                <a:lnTo>
                  <a:pt x="444912" y="238802"/>
                </a:lnTo>
                <a:lnTo>
                  <a:pt x="439009" y="229608"/>
                </a:lnTo>
                <a:lnTo>
                  <a:pt x="443171" y="229608"/>
                </a:lnTo>
                <a:lnTo>
                  <a:pt x="446979" y="235592"/>
                </a:lnTo>
                <a:lnTo>
                  <a:pt x="450787" y="229608"/>
                </a:lnTo>
                <a:lnTo>
                  <a:pt x="454949" y="229608"/>
                </a:lnTo>
                <a:lnTo>
                  <a:pt x="449046" y="238802"/>
                </a:lnTo>
                <a:lnTo>
                  <a:pt x="455357" y="248648"/>
                </a:lnTo>
                <a:lnTo>
                  <a:pt x="451195" y="248648"/>
                </a:lnTo>
                <a:lnTo>
                  <a:pt x="446979" y="241957"/>
                </a:lnTo>
                <a:close/>
                <a:moveTo>
                  <a:pt x="472779" y="241957"/>
                </a:moveTo>
                <a:lnTo>
                  <a:pt x="468563" y="248648"/>
                </a:lnTo>
                <a:lnTo>
                  <a:pt x="464401" y="248648"/>
                </a:lnTo>
                <a:lnTo>
                  <a:pt x="470712" y="238802"/>
                </a:lnTo>
                <a:lnTo>
                  <a:pt x="464809" y="229608"/>
                </a:lnTo>
                <a:lnTo>
                  <a:pt x="468971" y="229608"/>
                </a:lnTo>
                <a:lnTo>
                  <a:pt x="472779" y="235592"/>
                </a:lnTo>
                <a:lnTo>
                  <a:pt x="476587" y="229608"/>
                </a:lnTo>
                <a:lnTo>
                  <a:pt x="480749" y="229608"/>
                </a:lnTo>
                <a:lnTo>
                  <a:pt x="474846" y="238802"/>
                </a:lnTo>
                <a:lnTo>
                  <a:pt x="481157" y="248648"/>
                </a:lnTo>
                <a:lnTo>
                  <a:pt x="476995" y="248648"/>
                </a:lnTo>
                <a:lnTo>
                  <a:pt x="472779" y="241957"/>
                </a:lnTo>
                <a:close/>
                <a:moveTo>
                  <a:pt x="498579" y="241957"/>
                </a:moveTo>
                <a:lnTo>
                  <a:pt x="494363" y="248648"/>
                </a:lnTo>
                <a:lnTo>
                  <a:pt x="490201" y="248648"/>
                </a:lnTo>
                <a:lnTo>
                  <a:pt x="496512" y="238802"/>
                </a:lnTo>
                <a:lnTo>
                  <a:pt x="490609" y="229608"/>
                </a:lnTo>
                <a:lnTo>
                  <a:pt x="494771" y="229608"/>
                </a:lnTo>
                <a:lnTo>
                  <a:pt x="498579" y="235592"/>
                </a:lnTo>
                <a:lnTo>
                  <a:pt x="502387" y="229608"/>
                </a:lnTo>
                <a:lnTo>
                  <a:pt x="506549" y="229608"/>
                </a:lnTo>
                <a:lnTo>
                  <a:pt x="500646" y="238802"/>
                </a:lnTo>
                <a:lnTo>
                  <a:pt x="506957" y="248648"/>
                </a:lnTo>
                <a:lnTo>
                  <a:pt x="502795" y="248648"/>
                </a:lnTo>
                <a:lnTo>
                  <a:pt x="498579" y="241957"/>
                </a:lnTo>
                <a:close/>
                <a:moveTo>
                  <a:pt x="8378" y="270658"/>
                </a:moveTo>
                <a:lnTo>
                  <a:pt x="4162" y="277349"/>
                </a:lnTo>
                <a:lnTo>
                  <a:pt x="0" y="277349"/>
                </a:lnTo>
                <a:lnTo>
                  <a:pt x="6310" y="267502"/>
                </a:lnTo>
                <a:lnTo>
                  <a:pt x="408" y="258309"/>
                </a:lnTo>
                <a:lnTo>
                  <a:pt x="4570" y="258309"/>
                </a:lnTo>
                <a:lnTo>
                  <a:pt x="8378" y="264293"/>
                </a:lnTo>
                <a:lnTo>
                  <a:pt x="12186" y="258309"/>
                </a:lnTo>
                <a:lnTo>
                  <a:pt x="16347" y="258309"/>
                </a:lnTo>
                <a:lnTo>
                  <a:pt x="10445" y="267502"/>
                </a:lnTo>
                <a:lnTo>
                  <a:pt x="16755" y="277349"/>
                </a:lnTo>
                <a:lnTo>
                  <a:pt x="12594" y="277349"/>
                </a:lnTo>
                <a:lnTo>
                  <a:pt x="8378" y="270658"/>
                </a:lnTo>
                <a:close/>
                <a:moveTo>
                  <a:pt x="34178" y="270658"/>
                </a:moveTo>
                <a:lnTo>
                  <a:pt x="29962" y="277349"/>
                </a:lnTo>
                <a:lnTo>
                  <a:pt x="25800" y="277349"/>
                </a:lnTo>
                <a:lnTo>
                  <a:pt x="32110" y="267502"/>
                </a:lnTo>
                <a:lnTo>
                  <a:pt x="26208" y="258309"/>
                </a:lnTo>
                <a:lnTo>
                  <a:pt x="30370" y="258309"/>
                </a:lnTo>
                <a:lnTo>
                  <a:pt x="34178" y="264293"/>
                </a:lnTo>
                <a:lnTo>
                  <a:pt x="37986" y="258309"/>
                </a:lnTo>
                <a:lnTo>
                  <a:pt x="42147" y="258309"/>
                </a:lnTo>
                <a:lnTo>
                  <a:pt x="36245" y="267502"/>
                </a:lnTo>
                <a:lnTo>
                  <a:pt x="42555" y="277349"/>
                </a:lnTo>
                <a:lnTo>
                  <a:pt x="38394" y="277349"/>
                </a:lnTo>
                <a:lnTo>
                  <a:pt x="34178" y="270658"/>
                </a:lnTo>
                <a:close/>
                <a:moveTo>
                  <a:pt x="59978" y="270658"/>
                </a:moveTo>
                <a:lnTo>
                  <a:pt x="55762" y="277349"/>
                </a:lnTo>
                <a:lnTo>
                  <a:pt x="51600" y="277349"/>
                </a:lnTo>
                <a:lnTo>
                  <a:pt x="57911" y="267502"/>
                </a:lnTo>
                <a:lnTo>
                  <a:pt x="52008" y="258309"/>
                </a:lnTo>
                <a:lnTo>
                  <a:pt x="56170" y="258309"/>
                </a:lnTo>
                <a:lnTo>
                  <a:pt x="59978" y="264293"/>
                </a:lnTo>
                <a:lnTo>
                  <a:pt x="63786" y="258309"/>
                </a:lnTo>
                <a:lnTo>
                  <a:pt x="67948" y="258309"/>
                </a:lnTo>
                <a:lnTo>
                  <a:pt x="62045" y="267502"/>
                </a:lnTo>
                <a:lnTo>
                  <a:pt x="68356" y="277349"/>
                </a:lnTo>
                <a:lnTo>
                  <a:pt x="64194" y="277349"/>
                </a:lnTo>
                <a:lnTo>
                  <a:pt x="59978" y="270658"/>
                </a:lnTo>
                <a:close/>
                <a:moveTo>
                  <a:pt x="85778" y="270658"/>
                </a:moveTo>
                <a:lnTo>
                  <a:pt x="81562" y="277349"/>
                </a:lnTo>
                <a:lnTo>
                  <a:pt x="77400" y="277349"/>
                </a:lnTo>
                <a:lnTo>
                  <a:pt x="83711" y="267502"/>
                </a:lnTo>
                <a:lnTo>
                  <a:pt x="77808" y="258309"/>
                </a:lnTo>
                <a:lnTo>
                  <a:pt x="81970" y="258309"/>
                </a:lnTo>
                <a:lnTo>
                  <a:pt x="85778" y="264293"/>
                </a:lnTo>
                <a:lnTo>
                  <a:pt x="89586" y="258309"/>
                </a:lnTo>
                <a:lnTo>
                  <a:pt x="93748" y="258309"/>
                </a:lnTo>
                <a:lnTo>
                  <a:pt x="87845" y="267502"/>
                </a:lnTo>
                <a:lnTo>
                  <a:pt x="94156" y="277349"/>
                </a:lnTo>
                <a:lnTo>
                  <a:pt x="89994" y="277349"/>
                </a:lnTo>
                <a:lnTo>
                  <a:pt x="85778" y="270658"/>
                </a:lnTo>
                <a:close/>
                <a:moveTo>
                  <a:pt x="111578" y="270658"/>
                </a:moveTo>
                <a:lnTo>
                  <a:pt x="107362" y="277349"/>
                </a:lnTo>
                <a:lnTo>
                  <a:pt x="103200" y="277349"/>
                </a:lnTo>
                <a:lnTo>
                  <a:pt x="109511" y="267502"/>
                </a:lnTo>
                <a:lnTo>
                  <a:pt x="103608" y="258309"/>
                </a:lnTo>
                <a:lnTo>
                  <a:pt x="107770" y="258309"/>
                </a:lnTo>
                <a:lnTo>
                  <a:pt x="111578" y="264293"/>
                </a:lnTo>
                <a:lnTo>
                  <a:pt x="115386" y="258309"/>
                </a:lnTo>
                <a:lnTo>
                  <a:pt x="119548" y="258309"/>
                </a:lnTo>
                <a:lnTo>
                  <a:pt x="113645" y="267502"/>
                </a:lnTo>
                <a:lnTo>
                  <a:pt x="119956" y="277349"/>
                </a:lnTo>
                <a:lnTo>
                  <a:pt x="115794" y="277349"/>
                </a:lnTo>
                <a:lnTo>
                  <a:pt x="111578" y="270658"/>
                </a:lnTo>
                <a:close/>
                <a:moveTo>
                  <a:pt x="137378" y="270658"/>
                </a:moveTo>
                <a:lnTo>
                  <a:pt x="133162" y="277349"/>
                </a:lnTo>
                <a:lnTo>
                  <a:pt x="129000" y="277349"/>
                </a:lnTo>
                <a:lnTo>
                  <a:pt x="135311" y="267502"/>
                </a:lnTo>
                <a:lnTo>
                  <a:pt x="129408" y="258309"/>
                </a:lnTo>
                <a:lnTo>
                  <a:pt x="133570" y="258309"/>
                </a:lnTo>
                <a:lnTo>
                  <a:pt x="137378" y="264293"/>
                </a:lnTo>
                <a:lnTo>
                  <a:pt x="141186" y="258309"/>
                </a:lnTo>
                <a:lnTo>
                  <a:pt x="145348" y="258309"/>
                </a:lnTo>
                <a:lnTo>
                  <a:pt x="139445" y="267502"/>
                </a:lnTo>
                <a:lnTo>
                  <a:pt x="145756" y="277349"/>
                </a:lnTo>
                <a:lnTo>
                  <a:pt x="141594" y="277349"/>
                </a:lnTo>
                <a:lnTo>
                  <a:pt x="137378" y="270658"/>
                </a:lnTo>
                <a:close/>
                <a:moveTo>
                  <a:pt x="163178" y="270658"/>
                </a:moveTo>
                <a:lnTo>
                  <a:pt x="158962" y="277349"/>
                </a:lnTo>
                <a:lnTo>
                  <a:pt x="154800" y="277349"/>
                </a:lnTo>
                <a:lnTo>
                  <a:pt x="161111" y="267502"/>
                </a:lnTo>
                <a:lnTo>
                  <a:pt x="155208" y="258309"/>
                </a:lnTo>
                <a:lnTo>
                  <a:pt x="159370" y="258309"/>
                </a:lnTo>
                <a:lnTo>
                  <a:pt x="163178" y="264293"/>
                </a:lnTo>
                <a:lnTo>
                  <a:pt x="166986" y="258309"/>
                </a:lnTo>
                <a:lnTo>
                  <a:pt x="171148" y="258309"/>
                </a:lnTo>
                <a:lnTo>
                  <a:pt x="165245" y="267502"/>
                </a:lnTo>
                <a:lnTo>
                  <a:pt x="171556" y="277349"/>
                </a:lnTo>
                <a:lnTo>
                  <a:pt x="167394" y="277349"/>
                </a:lnTo>
                <a:lnTo>
                  <a:pt x="163178" y="270658"/>
                </a:lnTo>
                <a:close/>
                <a:moveTo>
                  <a:pt x="188978" y="270658"/>
                </a:moveTo>
                <a:lnTo>
                  <a:pt x="184762" y="277349"/>
                </a:lnTo>
                <a:lnTo>
                  <a:pt x="180601" y="277349"/>
                </a:lnTo>
                <a:lnTo>
                  <a:pt x="186911" y="267502"/>
                </a:lnTo>
                <a:lnTo>
                  <a:pt x="181009" y="258309"/>
                </a:lnTo>
                <a:lnTo>
                  <a:pt x="185170" y="258309"/>
                </a:lnTo>
                <a:lnTo>
                  <a:pt x="188978" y="264293"/>
                </a:lnTo>
                <a:lnTo>
                  <a:pt x="192786" y="258309"/>
                </a:lnTo>
                <a:lnTo>
                  <a:pt x="196948" y="258309"/>
                </a:lnTo>
                <a:lnTo>
                  <a:pt x="191045" y="267502"/>
                </a:lnTo>
                <a:lnTo>
                  <a:pt x="197356" y="277349"/>
                </a:lnTo>
                <a:lnTo>
                  <a:pt x="193194" y="277349"/>
                </a:lnTo>
                <a:lnTo>
                  <a:pt x="188978" y="270658"/>
                </a:lnTo>
                <a:close/>
                <a:moveTo>
                  <a:pt x="214778" y="270658"/>
                </a:moveTo>
                <a:lnTo>
                  <a:pt x="210562" y="277349"/>
                </a:lnTo>
                <a:lnTo>
                  <a:pt x="206401" y="277349"/>
                </a:lnTo>
                <a:lnTo>
                  <a:pt x="212711" y="267502"/>
                </a:lnTo>
                <a:lnTo>
                  <a:pt x="206809" y="258309"/>
                </a:lnTo>
                <a:lnTo>
                  <a:pt x="210970" y="258309"/>
                </a:lnTo>
                <a:lnTo>
                  <a:pt x="214778" y="264293"/>
                </a:lnTo>
                <a:lnTo>
                  <a:pt x="218586" y="258309"/>
                </a:lnTo>
                <a:lnTo>
                  <a:pt x="222748" y="258309"/>
                </a:lnTo>
                <a:lnTo>
                  <a:pt x="216846" y="267502"/>
                </a:lnTo>
                <a:lnTo>
                  <a:pt x="223156" y="277349"/>
                </a:lnTo>
                <a:lnTo>
                  <a:pt x="218994" y="277349"/>
                </a:lnTo>
                <a:lnTo>
                  <a:pt x="214778" y="270658"/>
                </a:lnTo>
                <a:close/>
                <a:moveTo>
                  <a:pt x="240578" y="270658"/>
                </a:moveTo>
                <a:lnTo>
                  <a:pt x="236362" y="277349"/>
                </a:lnTo>
                <a:lnTo>
                  <a:pt x="232201" y="277349"/>
                </a:lnTo>
                <a:lnTo>
                  <a:pt x="238511" y="267502"/>
                </a:lnTo>
                <a:lnTo>
                  <a:pt x="232609" y="258309"/>
                </a:lnTo>
                <a:lnTo>
                  <a:pt x="236770" y="258309"/>
                </a:lnTo>
                <a:lnTo>
                  <a:pt x="240578" y="264293"/>
                </a:lnTo>
                <a:lnTo>
                  <a:pt x="244386" y="258309"/>
                </a:lnTo>
                <a:lnTo>
                  <a:pt x="248548" y="258309"/>
                </a:lnTo>
                <a:lnTo>
                  <a:pt x="242646" y="267502"/>
                </a:lnTo>
                <a:lnTo>
                  <a:pt x="248956" y="277349"/>
                </a:lnTo>
                <a:lnTo>
                  <a:pt x="244794" y="277349"/>
                </a:lnTo>
                <a:lnTo>
                  <a:pt x="240578" y="270658"/>
                </a:lnTo>
                <a:close/>
                <a:moveTo>
                  <a:pt x="266378" y="270658"/>
                </a:moveTo>
                <a:lnTo>
                  <a:pt x="262162" y="277349"/>
                </a:lnTo>
                <a:lnTo>
                  <a:pt x="258001" y="277349"/>
                </a:lnTo>
                <a:lnTo>
                  <a:pt x="264311" y="267502"/>
                </a:lnTo>
                <a:lnTo>
                  <a:pt x="258409" y="258309"/>
                </a:lnTo>
                <a:lnTo>
                  <a:pt x="262570" y="258309"/>
                </a:lnTo>
                <a:lnTo>
                  <a:pt x="266378" y="264293"/>
                </a:lnTo>
                <a:lnTo>
                  <a:pt x="270187" y="258309"/>
                </a:lnTo>
                <a:lnTo>
                  <a:pt x="274348" y="258309"/>
                </a:lnTo>
                <a:lnTo>
                  <a:pt x="268446" y="267502"/>
                </a:lnTo>
                <a:lnTo>
                  <a:pt x="274756" y="277349"/>
                </a:lnTo>
                <a:lnTo>
                  <a:pt x="270595" y="277349"/>
                </a:lnTo>
                <a:lnTo>
                  <a:pt x="266378" y="270658"/>
                </a:lnTo>
                <a:close/>
                <a:moveTo>
                  <a:pt x="292179" y="270658"/>
                </a:moveTo>
                <a:lnTo>
                  <a:pt x="287962" y="277349"/>
                </a:lnTo>
                <a:lnTo>
                  <a:pt x="283801" y="277349"/>
                </a:lnTo>
                <a:lnTo>
                  <a:pt x="290111" y="267502"/>
                </a:lnTo>
                <a:lnTo>
                  <a:pt x="284209" y="258309"/>
                </a:lnTo>
                <a:lnTo>
                  <a:pt x="288370" y="258309"/>
                </a:lnTo>
                <a:lnTo>
                  <a:pt x="292179" y="264293"/>
                </a:lnTo>
                <a:lnTo>
                  <a:pt x="295987" y="258309"/>
                </a:lnTo>
                <a:lnTo>
                  <a:pt x="300148" y="258309"/>
                </a:lnTo>
                <a:lnTo>
                  <a:pt x="294246" y="267502"/>
                </a:lnTo>
                <a:lnTo>
                  <a:pt x="300556" y="277349"/>
                </a:lnTo>
                <a:lnTo>
                  <a:pt x="296395" y="277349"/>
                </a:lnTo>
                <a:lnTo>
                  <a:pt x="292179" y="270658"/>
                </a:lnTo>
                <a:close/>
                <a:moveTo>
                  <a:pt x="317979" y="270658"/>
                </a:moveTo>
                <a:lnTo>
                  <a:pt x="313762" y="277349"/>
                </a:lnTo>
                <a:lnTo>
                  <a:pt x="309601" y="277349"/>
                </a:lnTo>
                <a:lnTo>
                  <a:pt x="315911" y="267502"/>
                </a:lnTo>
                <a:lnTo>
                  <a:pt x="310009" y="258309"/>
                </a:lnTo>
                <a:lnTo>
                  <a:pt x="314170" y="258309"/>
                </a:lnTo>
                <a:lnTo>
                  <a:pt x="317979" y="264293"/>
                </a:lnTo>
                <a:lnTo>
                  <a:pt x="321787" y="258309"/>
                </a:lnTo>
                <a:lnTo>
                  <a:pt x="325948" y="258309"/>
                </a:lnTo>
                <a:lnTo>
                  <a:pt x="320046" y="267502"/>
                </a:lnTo>
                <a:lnTo>
                  <a:pt x="326356" y="277349"/>
                </a:lnTo>
                <a:lnTo>
                  <a:pt x="322195" y="277349"/>
                </a:lnTo>
                <a:lnTo>
                  <a:pt x="317979" y="270658"/>
                </a:lnTo>
                <a:close/>
                <a:moveTo>
                  <a:pt x="343779" y="270658"/>
                </a:moveTo>
                <a:lnTo>
                  <a:pt x="339563" y="277349"/>
                </a:lnTo>
                <a:lnTo>
                  <a:pt x="335401" y="277349"/>
                </a:lnTo>
                <a:lnTo>
                  <a:pt x="341711" y="267502"/>
                </a:lnTo>
                <a:lnTo>
                  <a:pt x="335809" y="258309"/>
                </a:lnTo>
                <a:lnTo>
                  <a:pt x="339971" y="258309"/>
                </a:lnTo>
                <a:lnTo>
                  <a:pt x="343779" y="264293"/>
                </a:lnTo>
                <a:lnTo>
                  <a:pt x="347587" y="258309"/>
                </a:lnTo>
                <a:lnTo>
                  <a:pt x="351748" y="258309"/>
                </a:lnTo>
                <a:lnTo>
                  <a:pt x="345846" y="267502"/>
                </a:lnTo>
                <a:lnTo>
                  <a:pt x="352156" y="277349"/>
                </a:lnTo>
                <a:lnTo>
                  <a:pt x="347995" y="277349"/>
                </a:lnTo>
                <a:lnTo>
                  <a:pt x="343779" y="270658"/>
                </a:lnTo>
                <a:close/>
                <a:moveTo>
                  <a:pt x="369579" y="270658"/>
                </a:moveTo>
                <a:lnTo>
                  <a:pt x="365363" y="277349"/>
                </a:lnTo>
                <a:lnTo>
                  <a:pt x="361201" y="277349"/>
                </a:lnTo>
                <a:lnTo>
                  <a:pt x="367511" y="267502"/>
                </a:lnTo>
                <a:lnTo>
                  <a:pt x="361609" y="258309"/>
                </a:lnTo>
                <a:lnTo>
                  <a:pt x="365771" y="258309"/>
                </a:lnTo>
                <a:lnTo>
                  <a:pt x="369579" y="264293"/>
                </a:lnTo>
                <a:lnTo>
                  <a:pt x="373387" y="258309"/>
                </a:lnTo>
                <a:lnTo>
                  <a:pt x="377548" y="258309"/>
                </a:lnTo>
                <a:lnTo>
                  <a:pt x="371646" y="267502"/>
                </a:lnTo>
                <a:lnTo>
                  <a:pt x="377956" y="277349"/>
                </a:lnTo>
                <a:lnTo>
                  <a:pt x="373795" y="277349"/>
                </a:lnTo>
                <a:lnTo>
                  <a:pt x="369579" y="270658"/>
                </a:lnTo>
                <a:close/>
                <a:moveTo>
                  <a:pt x="395379" y="270658"/>
                </a:moveTo>
                <a:lnTo>
                  <a:pt x="391163" y="277349"/>
                </a:lnTo>
                <a:lnTo>
                  <a:pt x="387001" y="277349"/>
                </a:lnTo>
                <a:lnTo>
                  <a:pt x="393312" y="267502"/>
                </a:lnTo>
                <a:lnTo>
                  <a:pt x="387409" y="258309"/>
                </a:lnTo>
                <a:lnTo>
                  <a:pt x="391571" y="258309"/>
                </a:lnTo>
                <a:lnTo>
                  <a:pt x="395379" y="264293"/>
                </a:lnTo>
                <a:lnTo>
                  <a:pt x="399187" y="258309"/>
                </a:lnTo>
                <a:lnTo>
                  <a:pt x="403348" y="258309"/>
                </a:lnTo>
                <a:lnTo>
                  <a:pt x="397446" y="267502"/>
                </a:lnTo>
                <a:lnTo>
                  <a:pt x="403756" y="277349"/>
                </a:lnTo>
                <a:lnTo>
                  <a:pt x="399595" y="277349"/>
                </a:lnTo>
                <a:lnTo>
                  <a:pt x="395379" y="270658"/>
                </a:lnTo>
                <a:close/>
                <a:moveTo>
                  <a:pt x="421179" y="270658"/>
                </a:moveTo>
                <a:lnTo>
                  <a:pt x="416963" y="277349"/>
                </a:lnTo>
                <a:lnTo>
                  <a:pt x="412801" y="277349"/>
                </a:lnTo>
                <a:lnTo>
                  <a:pt x="419112" y="267502"/>
                </a:lnTo>
                <a:lnTo>
                  <a:pt x="413209" y="258309"/>
                </a:lnTo>
                <a:lnTo>
                  <a:pt x="417371" y="258309"/>
                </a:lnTo>
                <a:lnTo>
                  <a:pt x="421179" y="264293"/>
                </a:lnTo>
                <a:lnTo>
                  <a:pt x="424987" y="258309"/>
                </a:lnTo>
                <a:lnTo>
                  <a:pt x="429149" y="258309"/>
                </a:lnTo>
                <a:lnTo>
                  <a:pt x="423246" y="267502"/>
                </a:lnTo>
                <a:lnTo>
                  <a:pt x="429557" y="277349"/>
                </a:lnTo>
                <a:lnTo>
                  <a:pt x="425395" y="277349"/>
                </a:lnTo>
                <a:lnTo>
                  <a:pt x="421179" y="270658"/>
                </a:lnTo>
                <a:close/>
                <a:moveTo>
                  <a:pt x="446979" y="270658"/>
                </a:moveTo>
                <a:lnTo>
                  <a:pt x="442763" y="277349"/>
                </a:lnTo>
                <a:lnTo>
                  <a:pt x="438601" y="277349"/>
                </a:lnTo>
                <a:lnTo>
                  <a:pt x="444912" y="267502"/>
                </a:lnTo>
                <a:lnTo>
                  <a:pt x="439009" y="258309"/>
                </a:lnTo>
                <a:lnTo>
                  <a:pt x="443171" y="258309"/>
                </a:lnTo>
                <a:lnTo>
                  <a:pt x="446979" y="264293"/>
                </a:lnTo>
                <a:lnTo>
                  <a:pt x="450787" y="258309"/>
                </a:lnTo>
                <a:lnTo>
                  <a:pt x="454949" y="258309"/>
                </a:lnTo>
                <a:lnTo>
                  <a:pt x="449046" y="267502"/>
                </a:lnTo>
                <a:lnTo>
                  <a:pt x="455357" y="277349"/>
                </a:lnTo>
                <a:lnTo>
                  <a:pt x="451195" y="277349"/>
                </a:lnTo>
                <a:lnTo>
                  <a:pt x="446979" y="270658"/>
                </a:lnTo>
                <a:close/>
                <a:moveTo>
                  <a:pt x="472779" y="270658"/>
                </a:moveTo>
                <a:lnTo>
                  <a:pt x="468563" y="277349"/>
                </a:lnTo>
                <a:lnTo>
                  <a:pt x="464401" y="277349"/>
                </a:lnTo>
                <a:lnTo>
                  <a:pt x="470712" y="267502"/>
                </a:lnTo>
                <a:lnTo>
                  <a:pt x="464809" y="258309"/>
                </a:lnTo>
                <a:lnTo>
                  <a:pt x="468971" y="258309"/>
                </a:lnTo>
                <a:lnTo>
                  <a:pt x="472779" y="264293"/>
                </a:lnTo>
                <a:lnTo>
                  <a:pt x="476587" y="258309"/>
                </a:lnTo>
                <a:lnTo>
                  <a:pt x="480749" y="258309"/>
                </a:lnTo>
                <a:lnTo>
                  <a:pt x="474846" y="267502"/>
                </a:lnTo>
                <a:lnTo>
                  <a:pt x="481157" y="277349"/>
                </a:lnTo>
                <a:lnTo>
                  <a:pt x="476995" y="277349"/>
                </a:lnTo>
                <a:lnTo>
                  <a:pt x="472779" y="270658"/>
                </a:lnTo>
                <a:close/>
                <a:moveTo>
                  <a:pt x="498579" y="270658"/>
                </a:moveTo>
                <a:lnTo>
                  <a:pt x="494363" y="277349"/>
                </a:lnTo>
                <a:lnTo>
                  <a:pt x="490201" y="277349"/>
                </a:lnTo>
                <a:lnTo>
                  <a:pt x="496512" y="267502"/>
                </a:lnTo>
                <a:lnTo>
                  <a:pt x="490609" y="258309"/>
                </a:lnTo>
                <a:lnTo>
                  <a:pt x="494771" y="258309"/>
                </a:lnTo>
                <a:lnTo>
                  <a:pt x="498579" y="264293"/>
                </a:lnTo>
                <a:lnTo>
                  <a:pt x="502387" y="258309"/>
                </a:lnTo>
                <a:lnTo>
                  <a:pt x="506549" y="258309"/>
                </a:lnTo>
                <a:lnTo>
                  <a:pt x="500646" y="267502"/>
                </a:lnTo>
                <a:lnTo>
                  <a:pt x="506957" y="277349"/>
                </a:lnTo>
                <a:lnTo>
                  <a:pt x="502795" y="277349"/>
                </a:lnTo>
                <a:lnTo>
                  <a:pt x="498579" y="270658"/>
                </a:lnTo>
                <a:close/>
                <a:moveTo>
                  <a:pt x="8378" y="299359"/>
                </a:moveTo>
                <a:lnTo>
                  <a:pt x="4162" y="306050"/>
                </a:lnTo>
                <a:lnTo>
                  <a:pt x="0" y="306050"/>
                </a:lnTo>
                <a:lnTo>
                  <a:pt x="6310" y="296204"/>
                </a:lnTo>
                <a:lnTo>
                  <a:pt x="408" y="287010"/>
                </a:lnTo>
                <a:lnTo>
                  <a:pt x="4570" y="287010"/>
                </a:lnTo>
                <a:lnTo>
                  <a:pt x="8378" y="292994"/>
                </a:lnTo>
                <a:lnTo>
                  <a:pt x="12186" y="287010"/>
                </a:lnTo>
                <a:lnTo>
                  <a:pt x="16347" y="287010"/>
                </a:lnTo>
                <a:lnTo>
                  <a:pt x="10445" y="296204"/>
                </a:lnTo>
                <a:lnTo>
                  <a:pt x="16755" y="306050"/>
                </a:lnTo>
                <a:lnTo>
                  <a:pt x="12594" y="306050"/>
                </a:lnTo>
                <a:lnTo>
                  <a:pt x="8378" y="299359"/>
                </a:lnTo>
                <a:close/>
                <a:moveTo>
                  <a:pt x="34178" y="299359"/>
                </a:moveTo>
                <a:lnTo>
                  <a:pt x="29962" y="306050"/>
                </a:lnTo>
                <a:lnTo>
                  <a:pt x="25800" y="306050"/>
                </a:lnTo>
                <a:lnTo>
                  <a:pt x="32110" y="296204"/>
                </a:lnTo>
                <a:lnTo>
                  <a:pt x="26208" y="287010"/>
                </a:lnTo>
                <a:lnTo>
                  <a:pt x="30370" y="287010"/>
                </a:lnTo>
                <a:lnTo>
                  <a:pt x="34178" y="292994"/>
                </a:lnTo>
                <a:lnTo>
                  <a:pt x="37986" y="287010"/>
                </a:lnTo>
                <a:lnTo>
                  <a:pt x="42147" y="287010"/>
                </a:lnTo>
                <a:lnTo>
                  <a:pt x="36245" y="296204"/>
                </a:lnTo>
                <a:lnTo>
                  <a:pt x="42555" y="306050"/>
                </a:lnTo>
                <a:lnTo>
                  <a:pt x="38394" y="306050"/>
                </a:lnTo>
                <a:lnTo>
                  <a:pt x="34178" y="299359"/>
                </a:lnTo>
                <a:close/>
                <a:moveTo>
                  <a:pt x="59978" y="299359"/>
                </a:moveTo>
                <a:lnTo>
                  <a:pt x="55762" y="306050"/>
                </a:lnTo>
                <a:lnTo>
                  <a:pt x="51600" y="306050"/>
                </a:lnTo>
                <a:lnTo>
                  <a:pt x="57911" y="296204"/>
                </a:lnTo>
                <a:lnTo>
                  <a:pt x="52008" y="287010"/>
                </a:lnTo>
                <a:lnTo>
                  <a:pt x="56170" y="287010"/>
                </a:lnTo>
                <a:lnTo>
                  <a:pt x="59978" y="292994"/>
                </a:lnTo>
                <a:lnTo>
                  <a:pt x="63786" y="287010"/>
                </a:lnTo>
                <a:lnTo>
                  <a:pt x="67948" y="287010"/>
                </a:lnTo>
                <a:lnTo>
                  <a:pt x="62045" y="296204"/>
                </a:lnTo>
                <a:lnTo>
                  <a:pt x="68356" y="306050"/>
                </a:lnTo>
                <a:lnTo>
                  <a:pt x="64194" y="306050"/>
                </a:lnTo>
                <a:lnTo>
                  <a:pt x="59978" y="299359"/>
                </a:lnTo>
                <a:close/>
                <a:moveTo>
                  <a:pt x="85778" y="299359"/>
                </a:moveTo>
                <a:lnTo>
                  <a:pt x="81562" y="306050"/>
                </a:lnTo>
                <a:lnTo>
                  <a:pt x="77400" y="306050"/>
                </a:lnTo>
                <a:lnTo>
                  <a:pt x="83711" y="296204"/>
                </a:lnTo>
                <a:lnTo>
                  <a:pt x="77808" y="287010"/>
                </a:lnTo>
                <a:lnTo>
                  <a:pt x="81970" y="287010"/>
                </a:lnTo>
                <a:lnTo>
                  <a:pt x="85778" y="292994"/>
                </a:lnTo>
                <a:lnTo>
                  <a:pt x="89586" y="287010"/>
                </a:lnTo>
                <a:lnTo>
                  <a:pt x="93748" y="287010"/>
                </a:lnTo>
                <a:lnTo>
                  <a:pt x="87845" y="296204"/>
                </a:lnTo>
                <a:lnTo>
                  <a:pt x="94156" y="306050"/>
                </a:lnTo>
                <a:lnTo>
                  <a:pt x="89994" y="306050"/>
                </a:lnTo>
                <a:lnTo>
                  <a:pt x="85778" y="299359"/>
                </a:lnTo>
                <a:close/>
                <a:moveTo>
                  <a:pt x="111578" y="299359"/>
                </a:moveTo>
                <a:lnTo>
                  <a:pt x="107362" y="306050"/>
                </a:lnTo>
                <a:lnTo>
                  <a:pt x="103200" y="306050"/>
                </a:lnTo>
                <a:lnTo>
                  <a:pt x="109511" y="296204"/>
                </a:lnTo>
                <a:lnTo>
                  <a:pt x="103608" y="287010"/>
                </a:lnTo>
                <a:lnTo>
                  <a:pt x="107770" y="287010"/>
                </a:lnTo>
                <a:lnTo>
                  <a:pt x="111578" y="292994"/>
                </a:lnTo>
                <a:lnTo>
                  <a:pt x="115386" y="287010"/>
                </a:lnTo>
                <a:lnTo>
                  <a:pt x="119548" y="287010"/>
                </a:lnTo>
                <a:lnTo>
                  <a:pt x="113645" y="296204"/>
                </a:lnTo>
                <a:lnTo>
                  <a:pt x="119956" y="306050"/>
                </a:lnTo>
                <a:lnTo>
                  <a:pt x="115794" y="306050"/>
                </a:lnTo>
                <a:lnTo>
                  <a:pt x="111578" y="299359"/>
                </a:lnTo>
                <a:close/>
                <a:moveTo>
                  <a:pt x="137378" y="299359"/>
                </a:moveTo>
                <a:lnTo>
                  <a:pt x="133162" y="306050"/>
                </a:lnTo>
                <a:lnTo>
                  <a:pt x="129000" y="306050"/>
                </a:lnTo>
                <a:lnTo>
                  <a:pt x="135311" y="296204"/>
                </a:lnTo>
                <a:lnTo>
                  <a:pt x="129408" y="287010"/>
                </a:lnTo>
                <a:lnTo>
                  <a:pt x="133570" y="287010"/>
                </a:lnTo>
                <a:lnTo>
                  <a:pt x="137378" y="292994"/>
                </a:lnTo>
                <a:lnTo>
                  <a:pt x="141186" y="287010"/>
                </a:lnTo>
                <a:lnTo>
                  <a:pt x="145348" y="287010"/>
                </a:lnTo>
                <a:lnTo>
                  <a:pt x="139445" y="296204"/>
                </a:lnTo>
                <a:lnTo>
                  <a:pt x="145756" y="306050"/>
                </a:lnTo>
                <a:lnTo>
                  <a:pt x="141594" y="306050"/>
                </a:lnTo>
                <a:lnTo>
                  <a:pt x="137378" y="299359"/>
                </a:lnTo>
                <a:close/>
                <a:moveTo>
                  <a:pt x="163178" y="299359"/>
                </a:moveTo>
                <a:lnTo>
                  <a:pt x="158962" y="306050"/>
                </a:lnTo>
                <a:lnTo>
                  <a:pt x="154800" y="306050"/>
                </a:lnTo>
                <a:lnTo>
                  <a:pt x="161111" y="296204"/>
                </a:lnTo>
                <a:lnTo>
                  <a:pt x="155208" y="287010"/>
                </a:lnTo>
                <a:lnTo>
                  <a:pt x="159370" y="287010"/>
                </a:lnTo>
                <a:lnTo>
                  <a:pt x="163178" y="292994"/>
                </a:lnTo>
                <a:lnTo>
                  <a:pt x="166986" y="287010"/>
                </a:lnTo>
                <a:lnTo>
                  <a:pt x="171148" y="287010"/>
                </a:lnTo>
                <a:lnTo>
                  <a:pt x="165245" y="296204"/>
                </a:lnTo>
                <a:lnTo>
                  <a:pt x="171556" y="306050"/>
                </a:lnTo>
                <a:lnTo>
                  <a:pt x="167394" y="306050"/>
                </a:lnTo>
                <a:lnTo>
                  <a:pt x="163178" y="299359"/>
                </a:lnTo>
                <a:close/>
                <a:moveTo>
                  <a:pt x="188978" y="299359"/>
                </a:moveTo>
                <a:lnTo>
                  <a:pt x="184762" y="306050"/>
                </a:lnTo>
                <a:lnTo>
                  <a:pt x="180601" y="306050"/>
                </a:lnTo>
                <a:lnTo>
                  <a:pt x="186911" y="296204"/>
                </a:lnTo>
                <a:lnTo>
                  <a:pt x="181009" y="287010"/>
                </a:lnTo>
                <a:lnTo>
                  <a:pt x="185170" y="287010"/>
                </a:lnTo>
                <a:lnTo>
                  <a:pt x="188978" y="292994"/>
                </a:lnTo>
                <a:lnTo>
                  <a:pt x="192786" y="287010"/>
                </a:lnTo>
                <a:lnTo>
                  <a:pt x="196948" y="287010"/>
                </a:lnTo>
                <a:lnTo>
                  <a:pt x="191045" y="296204"/>
                </a:lnTo>
                <a:lnTo>
                  <a:pt x="197356" y="306050"/>
                </a:lnTo>
                <a:lnTo>
                  <a:pt x="193194" y="306050"/>
                </a:lnTo>
                <a:lnTo>
                  <a:pt x="188978" y="299359"/>
                </a:lnTo>
                <a:close/>
                <a:moveTo>
                  <a:pt x="214778" y="299359"/>
                </a:moveTo>
                <a:lnTo>
                  <a:pt x="210562" y="306050"/>
                </a:lnTo>
                <a:lnTo>
                  <a:pt x="206401" y="306050"/>
                </a:lnTo>
                <a:lnTo>
                  <a:pt x="212711" y="296204"/>
                </a:lnTo>
                <a:lnTo>
                  <a:pt x="206809" y="287010"/>
                </a:lnTo>
                <a:lnTo>
                  <a:pt x="210970" y="287010"/>
                </a:lnTo>
                <a:lnTo>
                  <a:pt x="214778" y="292994"/>
                </a:lnTo>
                <a:lnTo>
                  <a:pt x="218586" y="287010"/>
                </a:lnTo>
                <a:lnTo>
                  <a:pt x="222748" y="287010"/>
                </a:lnTo>
                <a:lnTo>
                  <a:pt x="216846" y="296204"/>
                </a:lnTo>
                <a:lnTo>
                  <a:pt x="223156" y="306050"/>
                </a:lnTo>
                <a:lnTo>
                  <a:pt x="218994" y="306050"/>
                </a:lnTo>
                <a:lnTo>
                  <a:pt x="214778" y="299359"/>
                </a:lnTo>
                <a:close/>
                <a:moveTo>
                  <a:pt x="240578" y="299359"/>
                </a:moveTo>
                <a:lnTo>
                  <a:pt x="236362" y="306050"/>
                </a:lnTo>
                <a:lnTo>
                  <a:pt x="232201" y="306050"/>
                </a:lnTo>
                <a:lnTo>
                  <a:pt x="238511" y="296204"/>
                </a:lnTo>
                <a:lnTo>
                  <a:pt x="232609" y="287010"/>
                </a:lnTo>
                <a:lnTo>
                  <a:pt x="236770" y="287010"/>
                </a:lnTo>
                <a:lnTo>
                  <a:pt x="240578" y="292994"/>
                </a:lnTo>
                <a:lnTo>
                  <a:pt x="244386" y="287010"/>
                </a:lnTo>
                <a:lnTo>
                  <a:pt x="248548" y="287010"/>
                </a:lnTo>
                <a:lnTo>
                  <a:pt x="242646" y="296204"/>
                </a:lnTo>
                <a:lnTo>
                  <a:pt x="248956" y="306050"/>
                </a:lnTo>
                <a:lnTo>
                  <a:pt x="244794" y="306050"/>
                </a:lnTo>
                <a:lnTo>
                  <a:pt x="240578" y="299359"/>
                </a:lnTo>
                <a:close/>
                <a:moveTo>
                  <a:pt x="266378" y="299359"/>
                </a:moveTo>
                <a:lnTo>
                  <a:pt x="262162" y="306050"/>
                </a:lnTo>
                <a:lnTo>
                  <a:pt x="258001" y="306050"/>
                </a:lnTo>
                <a:lnTo>
                  <a:pt x="264311" y="296204"/>
                </a:lnTo>
                <a:lnTo>
                  <a:pt x="258409" y="287010"/>
                </a:lnTo>
                <a:lnTo>
                  <a:pt x="262570" y="287010"/>
                </a:lnTo>
                <a:lnTo>
                  <a:pt x="266378" y="292994"/>
                </a:lnTo>
                <a:lnTo>
                  <a:pt x="270187" y="287010"/>
                </a:lnTo>
                <a:lnTo>
                  <a:pt x="274348" y="287010"/>
                </a:lnTo>
                <a:lnTo>
                  <a:pt x="268446" y="296204"/>
                </a:lnTo>
                <a:lnTo>
                  <a:pt x="274756" y="306050"/>
                </a:lnTo>
                <a:lnTo>
                  <a:pt x="270595" y="306050"/>
                </a:lnTo>
                <a:lnTo>
                  <a:pt x="266378" y="299359"/>
                </a:lnTo>
                <a:close/>
                <a:moveTo>
                  <a:pt x="292179" y="299359"/>
                </a:moveTo>
                <a:lnTo>
                  <a:pt x="287962" y="306050"/>
                </a:lnTo>
                <a:lnTo>
                  <a:pt x="283801" y="306050"/>
                </a:lnTo>
                <a:lnTo>
                  <a:pt x="290111" y="296204"/>
                </a:lnTo>
                <a:lnTo>
                  <a:pt x="284209" y="287010"/>
                </a:lnTo>
                <a:lnTo>
                  <a:pt x="288370" y="287010"/>
                </a:lnTo>
                <a:lnTo>
                  <a:pt x="292179" y="292994"/>
                </a:lnTo>
                <a:lnTo>
                  <a:pt x="295987" y="287010"/>
                </a:lnTo>
                <a:lnTo>
                  <a:pt x="300148" y="287010"/>
                </a:lnTo>
                <a:lnTo>
                  <a:pt x="294246" y="296204"/>
                </a:lnTo>
                <a:lnTo>
                  <a:pt x="300556" y="306050"/>
                </a:lnTo>
                <a:lnTo>
                  <a:pt x="296395" y="306050"/>
                </a:lnTo>
                <a:lnTo>
                  <a:pt x="292179" y="299359"/>
                </a:lnTo>
                <a:close/>
                <a:moveTo>
                  <a:pt x="317979" y="299359"/>
                </a:moveTo>
                <a:lnTo>
                  <a:pt x="313762" y="306050"/>
                </a:lnTo>
                <a:lnTo>
                  <a:pt x="309601" y="306050"/>
                </a:lnTo>
                <a:lnTo>
                  <a:pt x="315911" y="296204"/>
                </a:lnTo>
                <a:lnTo>
                  <a:pt x="310009" y="287010"/>
                </a:lnTo>
                <a:lnTo>
                  <a:pt x="314170" y="287010"/>
                </a:lnTo>
                <a:lnTo>
                  <a:pt x="317979" y="292994"/>
                </a:lnTo>
                <a:lnTo>
                  <a:pt x="321787" y="287010"/>
                </a:lnTo>
                <a:lnTo>
                  <a:pt x="325948" y="287010"/>
                </a:lnTo>
                <a:lnTo>
                  <a:pt x="320046" y="296204"/>
                </a:lnTo>
                <a:lnTo>
                  <a:pt x="326356" y="306050"/>
                </a:lnTo>
                <a:lnTo>
                  <a:pt x="322195" y="306050"/>
                </a:lnTo>
                <a:lnTo>
                  <a:pt x="317979" y="299359"/>
                </a:lnTo>
                <a:close/>
                <a:moveTo>
                  <a:pt x="343779" y="299359"/>
                </a:moveTo>
                <a:lnTo>
                  <a:pt x="339563" y="306050"/>
                </a:lnTo>
                <a:lnTo>
                  <a:pt x="335401" y="306050"/>
                </a:lnTo>
                <a:lnTo>
                  <a:pt x="341711" y="296204"/>
                </a:lnTo>
                <a:lnTo>
                  <a:pt x="335809" y="287010"/>
                </a:lnTo>
                <a:lnTo>
                  <a:pt x="339971" y="287010"/>
                </a:lnTo>
                <a:lnTo>
                  <a:pt x="343779" y="292994"/>
                </a:lnTo>
                <a:lnTo>
                  <a:pt x="347587" y="287010"/>
                </a:lnTo>
                <a:lnTo>
                  <a:pt x="351748" y="287010"/>
                </a:lnTo>
                <a:lnTo>
                  <a:pt x="345846" y="296204"/>
                </a:lnTo>
                <a:lnTo>
                  <a:pt x="352156" y="306050"/>
                </a:lnTo>
                <a:lnTo>
                  <a:pt x="347995" y="306050"/>
                </a:lnTo>
                <a:lnTo>
                  <a:pt x="343779" y="299359"/>
                </a:lnTo>
                <a:close/>
                <a:moveTo>
                  <a:pt x="369579" y="299359"/>
                </a:moveTo>
                <a:lnTo>
                  <a:pt x="365363" y="306050"/>
                </a:lnTo>
                <a:lnTo>
                  <a:pt x="361201" y="306050"/>
                </a:lnTo>
                <a:lnTo>
                  <a:pt x="367511" y="296204"/>
                </a:lnTo>
                <a:lnTo>
                  <a:pt x="361609" y="287010"/>
                </a:lnTo>
                <a:lnTo>
                  <a:pt x="365771" y="287010"/>
                </a:lnTo>
                <a:lnTo>
                  <a:pt x="369579" y="292994"/>
                </a:lnTo>
                <a:lnTo>
                  <a:pt x="373387" y="287010"/>
                </a:lnTo>
                <a:lnTo>
                  <a:pt x="377548" y="287010"/>
                </a:lnTo>
                <a:lnTo>
                  <a:pt x="371646" y="296204"/>
                </a:lnTo>
                <a:lnTo>
                  <a:pt x="377956" y="306050"/>
                </a:lnTo>
                <a:lnTo>
                  <a:pt x="373795" y="306050"/>
                </a:lnTo>
                <a:lnTo>
                  <a:pt x="369579" y="299359"/>
                </a:lnTo>
                <a:close/>
                <a:moveTo>
                  <a:pt x="395379" y="299359"/>
                </a:moveTo>
                <a:lnTo>
                  <a:pt x="391163" y="306050"/>
                </a:lnTo>
                <a:lnTo>
                  <a:pt x="387001" y="306050"/>
                </a:lnTo>
                <a:lnTo>
                  <a:pt x="393312" y="296204"/>
                </a:lnTo>
                <a:lnTo>
                  <a:pt x="387409" y="287010"/>
                </a:lnTo>
                <a:lnTo>
                  <a:pt x="391571" y="287010"/>
                </a:lnTo>
                <a:lnTo>
                  <a:pt x="395379" y="292994"/>
                </a:lnTo>
                <a:lnTo>
                  <a:pt x="399187" y="287010"/>
                </a:lnTo>
                <a:lnTo>
                  <a:pt x="403348" y="287010"/>
                </a:lnTo>
                <a:lnTo>
                  <a:pt x="397446" y="296204"/>
                </a:lnTo>
                <a:lnTo>
                  <a:pt x="403756" y="306050"/>
                </a:lnTo>
                <a:lnTo>
                  <a:pt x="399595" y="306050"/>
                </a:lnTo>
                <a:lnTo>
                  <a:pt x="395379" y="299359"/>
                </a:lnTo>
                <a:close/>
                <a:moveTo>
                  <a:pt x="421179" y="299359"/>
                </a:moveTo>
                <a:lnTo>
                  <a:pt x="416963" y="306050"/>
                </a:lnTo>
                <a:lnTo>
                  <a:pt x="412801" y="306050"/>
                </a:lnTo>
                <a:lnTo>
                  <a:pt x="419112" y="296204"/>
                </a:lnTo>
                <a:lnTo>
                  <a:pt x="413209" y="287010"/>
                </a:lnTo>
                <a:lnTo>
                  <a:pt x="417371" y="287010"/>
                </a:lnTo>
                <a:lnTo>
                  <a:pt x="421179" y="292994"/>
                </a:lnTo>
                <a:lnTo>
                  <a:pt x="424987" y="287010"/>
                </a:lnTo>
                <a:lnTo>
                  <a:pt x="429149" y="287010"/>
                </a:lnTo>
                <a:lnTo>
                  <a:pt x="423246" y="296204"/>
                </a:lnTo>
                <a:lnTo>
                  <a:pt x="429557" y="306050"/>
                </a:lnTo>
                <a:lnTo>
                  <a:pt x="425395" y="306050"/>
                </a:lnTo>
                <a:lnTo>
                  <a:pt x="421179" y="299359"/>
                </a:lnTo>
                <a:close/>
                <a:moveTo>
                  <a:pt x="446979" y="299359"/>
                </a:moveTo>
                <a:lnTo>
                  <a:pt x="442763" y="306050"/>
                </a:lnTo>
                <a:lnTo>
                  <a:pt x="438601" y="306050"/>
                </a:lnTo>
                <a:lnTo>
                  <a:pt x="444912" y="296204"/>
                </a:lnTo>
                <a:lnTo>
                  <a:pt x="439009" y="287010"/>
                </a:lnTo>
                <a:lnTo>
                  <a:pt x="443171" y="287010"/>
                </a:lnTo>
                <a:lnTo>
                  <a:pt x="446979" y="292994"/>
                </a:lnTo>
                <a:lnTo>
                  <a:pt x="450787" y="287010"/>
                </a:lnTo>
                <a:lnTo>
                  <a:pt x="454949" y="287010"/>
                </a:lnTo>
                <a:lnTo>
                  <a:pt x="449046" y="296204"/>
                </a:lnTo>
                <a:lnTo>
                  <a:pt x="455357" y="306050"/>
                </a:lnTo>
                <a:lnTo>
                  <a:pt x="451195" y="306050"/>
                </a:lnTo>
                <a:lnTo>
                  <a:pt x="446979" y="299359"/>
                </a:lnTo>
                <a:close/>
                <a:moveTo>
                  <a:pt x="472779" y="299359"/>
                </a:moveTo>
                <a:lnTo>
                  <a:pt x="468563" y="306050"/>
                </a:lnTo>
                <a:lnTo>
                  <a:pt x="464401" y="306050"/>
                </a:lnTo>
                <a:lnTo>
                  <a:pt x="470712" y="296204"/>
                </a:lnTo>
                <a:lnTo>
                  <a:pt x="464809" y="287010"/>
                </a:lnTo>
                <a:lnTo>
                  <a:pt x="468971" y="287010"/>
                </a:lnTo>
                <a:lnTo>
                  <a:pt x="472779" y="292994"/>
                </a:lnTo>
                <a:lnTo>
                  <a:pt x="476587" y="287010"/>
                </a:lnTo>
                <a:lnTo>
                  <a:pt x="480749" y="287010"/>
                </a:lnTo>
                <a:lnTo>
                  <a:pt x="474846" y="296204"/>
                </a:lnTo>
                <a:lnTo>
                  <a:pt x="481157" y="306050"/>
                </a:lnTo>
                <a:lnTo>
                  <a:pt x="476995" y="306050"/>
                </a:lnTo>
                <a:lnTo>
                  <a:pt x="472779" y="299359"/>
                </a:lnTo>
                <a:close/>
                <a:moveTo>
                  <a:pt x="498579" y="299359"/>
                </a:moveTo>
                <a:lnTo>
                  <a:pt x="494363" y="306050"/>
                </a:lnTo>
                <a:lnTo>
                  <a:pt x="490201" y="306050"/>
                </a:lnTo>
                <a:lnTo>
                  <a:pt x="496512" y="296204"/>
                </a:lnTo>
                <a:lnTo>
                  <a:pt x="490609" y="287010"/>
                </a:lnTo>
                <a:lnTo>
                  <a:pt x="494771" y="287010"/>
                </a:lnTo>
                <a:lnTo>
                  <a:pt x="498579" y="292994"/>
                </a:lnTo>
                <a:lnTo>
                  <a:pt x="502387" y="287010"/>
                </a:lnTo>
                <a:lnTo>
                  <a:pt x="506549" y="287010"/>
                </a:lnTo>
                <a:lnTo>
                  <a:pt x="500646" y="296204"/>
                </a:lnTo>
                <a:lnTo>
                  <a:pt x="506957" y="306050"/>
                </a:lnTo>
                <a:lnTo>
                  <a:pt x="502795" y="306050"/>
                </a:lnTo>
                <a:lnTo>
                  <a:pt x="498579" y="299359"/>
                </a:lnTo>
                <a:close/>
                <a:moveTo>
                  <a:pt x="8378" y="328060"/>
                </a:moveTo>
                <a:lnTo>
                  <a:pt x="4162" y="334751"/>
                </a:lnTo>
                <a:lnTo>
                  <a:pt x="0" y="334751"/>
                </a:lnTo>
                <a:lnTo>
                  <a:pt x="6310" y="324904"/>
                </a:lnTo>
                <a:lnTo>
                  <a:pt x="408" y="315710"/>
                </a:lnTo>
                <a:lnTo>
                  <a:pt x="4570" y="315710"/>
                </a:lnTo>
                <a:lnTo>
                  <a:pt x="8378" y="321695"/>
                </a:lnTo>
                <a:lnTo>
                  <a:pt x="12186" y="315710"/>
                </a:lnTo>
                <a:lnTo>
                  <a:pt x="16347" y="315710"/>
                </a:lnTo>
                <a:lnTo>
                  <a:pt x="10445" y="324904"/>
                </a:lnTo>
                <a:lnTo>
                  <a:pt x="16755" y="334751"/>
                </a:lnTo>
                <a:lnTo>
                  <a:pt x="12594" y="334751"/>
                </a:lnTo>
                <a:lnTo>
                  <a:pt x="8378" y="328060"/>
                </a:lnTo>
                <a:close/>
                <a:moveTo>
                  <a:pt x="34178" y="328060"/>
                </a:moveTo>
                <a:lnTo>
                  <a:pt x="29962" y="334751"/>
                </a:lnTo>
                <a:lnTo>
                  <a:pt x="25800" y="334751"/>
                </a:lnTo>
                <a:lnTo>
                  <a:pt x="32110" y="324904"/>
                </a:lnTo>
                <a:lnTo>
                  <a:pt x="26208" y="315710"/>
                </a:lnTo>
                <a:lnTo>
                  <a:pt x="30370" y="315710"/>
                </a:lnTo>
                <a:lnTo>
                  <a:pt x="34178" y="321695"/>
                </a:lnTo>
                <a:lnTo>
                  <a:pt x="37986" y="315710"/>
                </a:lnTo>
                <a:lnTo>
                  <a:pt x="42147" y="315710"/>
                </a:lnTo>
                <a:lnTo>
                  <a:pt x="36245" y="324904"/>
                </a:lnTo>
                <a:lnTo>
                  <a:pt x="42555" y="334751"/>
                </a:lnTo>
                <a:lnTo>
                  <a:pt x="38394" y="334751"/>
                </a:lnTo>
                <a:lnTo>
                  <a:pt x="34178" y="328060"/>
                </a:lnTo>
                <a:close/>
                <a:moveTo>
                  <a:pt x="59978" y="328060"/>
                </a:moveTo>
                <a:lnTo>
                  <a:pt x="55762" y="334751"/>
                </a:lnTo>
                <a:lnTo>
                  <a:pt x="51600" y="334751"/>
                </a:lnTo>
                <a:lnTo>
                  <a:pt x="57911" y="324904"/>
                </a:lnTo>
                <a:lnTo>
                  <a:pt x="52008" y="315710"/>
                </a:lnTo>
                <a:lnTo>
                  <a:pt x="56170" y="315710"/>
                </a:lnTo>
                <a:lnTo>
                  <a:pt x="59978" y="321695"/>
                </a:lnTo>
                <a:lnTo>
                  <a:pt x="63786" y="315710"/>
                </a:lnTo>
                <a:lnTo>
                  <a:pt x="67948" y="315710"/>
                </a:lnTo>
                <a:lnTo>
                  <a:pt x="62045" y="324904"/>
                </a:lnTo>
                <a:lnTo>
                  <a:pt x="68356" y="334751"/>
                </a:lnTo>
                <a:lnTo>
                  <a:pt x="64194" y="334751"/>
                </a:lnTo>
                <a:lnTo>
                  <a:pt x="59978" y="328060"/>
                </a:lnTo>
                <a:close/>
                <a:moveTo>
                  <a:pt x="85778" y="328060"/>
                </a:moveTo>
                <a:lnTo>
                  <a:pt x="81562" y="334751"/>
                </a:lnTo>
                <a:lnTo>
                  <a:pt x="77400" y="334751"/>
                </a:lnTo>
                <a:lnTo>
                  <a:pt x="83711" y="324904"/>
                </a:lnTo>
                <a:lnTo>
                  <a:pt x="77808" y="315710"/>
                </a:lnTo>
                <a:lnTo>
                  <a:pt x="81970" y="315710"/>
                </a:lnTo>
                <a:lnTo>
                  <a:pt x="85778" y="321695"/>
                </a:lnTo>
                <a:lnTo>
                  <a:pt x="89586" y="315710"/>
                </a:lnTo>
                <a:lnTo>
                  <a:pt x="93748" y="315710"/>
                </a:lnTo>
                <a:lnTo>
                  <a:pt x="87845" y="324904"/>
                </a:lnTo>
                <a:lnTo>
                  <a:pt x="94156" y="334751"/>
                </a:lnTo>
                <a:lnTo>
                  <a:pt x="89994" y="334751"/>
                </a:lnTo>
                <a:lnTo>
                  <a:pt x="85778" y="328060"/>
                </a:lnTo>
                <a:close/>
                <a:moveTo>
                  <a:pt x="111578" y="328060"/>
                </a:moveTo>
                <a:lnTo>
                  <a:pt x="107362" y="334751"/>
                </a:lnTo>
                <a:lnTo>
                  <a:pt x="103200" y="334751"/>
                </a:lnTo>
                <a:lnTo>
                  <a:pt x="109511" y="324904"/>
                </a:lnTo>
                <a:lnTo>
                  <a:pt x="103608" y="315710"/>
                </a:lnTo>
                <a:lnTo>
                  <a:pt x="107770" y="315710"/>
                </a:lnTo>
                <a:lnTo>
                  <a:pt x="111578" y="321695"/>
                </a:lnTo>
                <a:lnTo>
                  <a:pt x="115386" y="315710"/>
                </a:lnTo>
                <a:lnTo>
                  <a:pt x="119548" y="315710"/>
                </a:lnTo>
                <a:lnTo>
                  <a:pt x="113645" y="324904"/>
                </a:lnTo>
                <a:lnTo>
                  <a:pt x="119956" y="334751"/>
                </a:lnTo>
                <a:lnTo>
                  <a:pt x="115794" y="334751"/>
                </a:lnTo>
                <a:lnTo>
                  <a:pt x="111578" y="328060"/>
                </a:lnTo>
                <a:close/>
                <a:moveTo>
                  <a:pt x="137378" y="328060"/>
                </a:moveTo>
                <a:lnTo>
                  <a:pt x="133162" y="334751"/>
                </a:lnTo>
                <a:lnTo>
                  <a:pt x="129000" y="334751"/>
                </a:lnTo>
                <a:lnTo>
                  <a:pt x="135311" y="324904"/>
                </a:lnTo>
                <a:lnTo>
                  <a:pt x="129408" y="315710"/>
                </a:lnTo>
                <a:lnTo>
                  <a:pt x="133570" y="315710"/>
                </a:lnTo>
                <a:lnTo>
                  <a:pt x="137378" y="321695"/>
                </a:lnTo>
                <a:lnTo>
                  <a:pt x="141186" y="315710"/>
                </a:lnTo>
                <a:lnTo>
                  <a:pt x="145348" y="315710"/>
                </a:lnTo>
                <a:lnTo>
                  <a:pt x="139445" y="324904"/>
                </a:lnTo>
                <a:lnTo>
                  <a:pt x="145756" y="334751"/>
                </a:lnTo>
                <a:lnTo>
                  <a:pt x="141594" y="334751"/>
                </a:lnTo>
                <a:lnTo>
                  <a:pt x="137378" y="328060"/>
                </a:lnTo>
                <a:close/>
                <a:moveTo>
                  <a:pt x="163178" y="328060"/>
                </a:moveTo>
                <a:lnTo>
                  <a:pt x="158962" y="334751"/>
                </a:lnTo>
                <a:lnTo>
                  <a:pt x="154800" y="334751"/>
                </a:lnTo>
                <a:lnTo>
                  <a:pt x="161111" y="324904"/>
                </a:lnTo>
                <a:lnTo>
                  <a:pt x="155208" y="315710"/>
                </a:lnTo>
                <a:lnTo>
                  <a:pt x="159370" y="315710"/>
                </a:lnTo>
                <a:lnTo>
                  <a:pt x="163178" y="321695"/>
                </a:lnTo>
                <a:lnTo>
                  <a:pt x="166986" y="315710"/>
                </a:lnTo>
                <a:lnTo>
                  <a:pt x="171148" y="315710"/>
                </a:lnTo>
                <a:lnTo>
                  <a:pt x="165245" y="324904"/>
                </a:lnTo>
                <a:lnTo>
                  <a:pt x="171556" y="334751"/>
                </a:lnTo>
                <a:lnTo>
                  <a:pt x="167394" y="334751"/>
                </a:lnTo>
                <a:lnTo>
                  <a:pt x="163178" y="328060"/>
                </a:lnTo>
                <a:close/>
                <a:moveTo>
                  <a:pt x="188978" y="328060"/>
                </a:moveTo>
                <a:lnTo>
                  <a:pt x="184762" y="334751"/>
                </a:lnTo>
                <a:lnTo>
                  <a:pt x="180601" y="334751"/>
                </a:lnTo>
                <a:lnTo>
                  <a:pt x="186911" y="324904"/>
                </a:lnTo>
                <a:lnTo>
                  <a:pt x="181009" y="315710"/>
                </a:lnTo>
                <a:lnTo>
                  <a:pt x="185170" y="315710"/>
                </a:lnTo>
                <a:lnTo>
                  <a:pt x="188978" y="321695"/>
                </a:lnTo>
                <a:lnTo>
                  <a:pt x="192786" y="315710"/>
                </a:lnTo>
                <a:lnTo>
                  <a:pt x="196948" y="315710"/>
                </a:lnTo>
                <a:lnTo>
                  <a:pt x="191045" y="324904"/>
                </a:lnTo>
                <a:lnTo>
                  <a:pt x="197356" y="334751"/>
                </a:lnTo>
                <a:lnTo>
                  <a:pt x="193194" y="334751"/>
                </a:lnTo>
                <a:lnTo>
                  <a:pt x="188978" y="328060"/>
                </a:lnTo>
                <a:close/>
                <a:moveTo>
                  <a:pt x="214778" y="328060"/>
                </a:moveTo>
                <a:lnTo>
                  <a:pt x="210562" y="334751"/>
                </a:lnTo>
                <a:lnTo>
                  <a:pt x="206401" y="334751"/>
                </a:lnTo>
                <a:lnTo>
                  <a:pt x="212711" y="324904"/>
                </a:lnTo>
                <a:lnTo>
                  <a:pt x="206809" y="315710"/>
                </a:lnTo>
                <a:lnTo>
                  <a:pt x="210970" y="315710"/>
                </a:lnTo>
                <a:lnTo>
                  <a:pt x="214778" y="321695"/>
                </a:lnTo>
                <a:lnTo>
                  <a:pt x="218586" y="315710"/>
                </a:lnTo>
                <a:lnTo>
                  <a:pt x="222748" y="315710"/>
                </a:lnTo>
                <a:lnTo>
                  <a:pt x="216846" y="324904"/>
                </a:lnTo>
                <a:lnTo>
                  <a:pt x="223156" y="334751"/>
                </a:lnTo>
                <a:lnTo>
                  <a:pt x="218994" y="334751"/>
                </a:lnTo>
                <a:lnTo>
                  <a:pt x="214778" y="328060"/>
                </a:lnTo>
                <a:close/>
                <a:moveTo>
                  <a:pt x="240578" y="328060"/>
                </a:moveTo>
                <a:lnTo>
                  <a:pt x="236362" y="334751"/>
                </a:lnTo>
                <a:lnTo>
                  <a:pt x="232201" y="334751"/>
                </a:lnTo>
                <a:lnTo>
                  <a:pt x="238511" y="324904"/>
                </a:lnTo>
                <a:lnTo>
                  <a:pt x="232609" y="315710"/>
                </a:lnTo>
                <a:lnTo>
                  <a:pt x="236770" y="315710"/>
                </a:lnTo>
                <a:lnTo>
                  <a:pt x="240578" y="321695"/>
                </a:lnTo>
                <a:lnTo>
                  <a:pt x="244386" y="315710"/>
                </a:lnTo>
                <a:lnTo>
                  <a:pt x="248548" y="315710"/>
                </a:lnTo>
                <a:lnTo>
                  <a:pt x="242646" y="324904"/>
                </a:lnTo>
                <a:lnTo>
                  <a:pt x="248956" y="334751"/>
                </a:lnTo>
                <a:lnTo>
                  <a:pt x="244794" y="334751"/>
                </a:lnTo>
                <a:lnTo>
                  <a:pt x="240578" y="328060"/>
                </a:lnTo>
                <a:close/>
                <a:moveTo>
                  <a:pt x="266378" y="328060"/>
                </a:moveTo>
                <a:lnTo>
                  <a:pt x="262162" y="334751"/>
                </a:lnTo>
                <a:lnTo>
                  <a:pt x="258001" y="334751"/>
                </a:lnTo>
                <a:lnTo>
                  <a:pt x="264311" y="324904"/>
                </a:lnTo>
                <a:lnTo>
                  <a:pt x="258409" y="315710"/>
                </a:lnTo>
                <a:lnTo>
                  <a:pt x="262570" y="315710"/>
                </a:lnTo>
                <a:lnTo>
                  <a:pt x="266378" y="321695"/>
                </a:lnTo>
                <a:lnTo>
                  <a:pt x="270187" y="315710"/>
                </a:lnTo>
                <a:lnTo>
                  <a:pt x="274348" y="315710"/>
                </a:lnTo>
                <a:lnTo>
                  <a:pt x="268446" y="324904"/>
                </a:lnTo>
                <a:lnTo>
                  <a:pt x="274756" y="334751"/>
                </a:lnTo>
                <a:lnTo>
                  <a:pt x="270595" y="334751"/>
                </a:lnTo>
                <a:lnTo>
                  <a:pt x="266378" y="328060"/>
                </a:lnTo>
                <a:close/>
                <a:moveTo>
                  <a:pt x="292179" y="328060"/>
                </a:moveTo>
                <a:lnTo>
                  <a:pt x="287962" y="334751"/>
                </a:lnTo>
                <a:lnTo>
                  <a:pt x="283801" y="334751"/>
                </a:lnTo>
                <a:lnTo>
                  <a:pt x="290111" y="324904"/>
                </a:lnTo>
                <a:lnTo>
                  <a:pt x="284209" y="315710"/>
                </a:lnTo>
                <a:lnTo>
                  <a:pt x="288370" y="315710"/>
                </a:lnTo>
                <a:lnTo>
                  <a:pt x="292179" y="321695"/>
                </a:lnTo>
                <a:lnTo>
                  <a:pt x="295987" y="315710"/>
                </a:lnTo>
                <a:lnTo>
                  <a:pt x="300148" y="315710"/>
                </a:lnTo>
                <a:lnTo>
                  <a:pt x="294246" y="324904"/>
                </a:lnTo>
                <a:lnTo>
                  <a:pt x="300556" y="334751"/>
                </a:lnTo>
                <a:lnTo>
                  <a:pt x="296395" y="334751"/>
                </a:lnTo>
                <a:lnTo>
                  <a:pt x="292179" y="328060"/>
                </a:lnTo>
                <a:close/>
                <a:moveTo>
                  <a:pt x="317979" y="328060"/>
                </a:moveTo>
                <a:lnTo>
                  <a:pt x="313762" y="334751"/>
                </a:lnTo>
                <a:lnTo>
                  <a:pt x="309601" y="334751"/>
                </a:lnTo>
                <a:lnTo>
                  <a:pt x="315911" y="324904"/>
                </a:lnTo>
                <a:lnTo>
                  <a:pt x="310009" y="315710"/>
                </a:lnTo>
                <a:lnTo>
                  <a:pt x="314170" y="315710"/>
                </a:lnTo>
                <a:lnTo>
                  <a:pt x="317979" y="321695"/>
                </a:lnTo>
                <a:lnTo>
                  <a:pt x="321787" y="315710"/>
                </a:lnTo>
                <a:lnTo>
                  <a:pt x="325948" y="315710"/>
                </a:lnTo>
                <a:lnTo>
                  <a:pt x="320046" y="324904"/>
                </a:lnTo>
                <a:lnTo>
                  <a:pt x="326356" y="334751"/>
                </a:lnTo>
                <a:lnTo>
                  <a:pt x="322195" y="334751"/>
                </a:lnTo>
                <a:lnTo>
                  <a:pt x="317979" y="328060"/>
                </a:lnTo>
                <a:close/>
                <a:moveTo>
                  <a:pt x="343779" y="328060"/>
                </a:moveTo>
                <a:lnTo>
                  <a:pt x="339563" y="334751"/>
                </a:lnTo>
                <a:lnTo>
                  <a:pt x="335401" y="334751"/>
                </a:lnTo>
                <a:lnTo>
                  <a:pt x="341711" y="324904"/>
                </a:lnTo>
                <a:lnTo>
                  <a:pt x="335809" y="315710"/>
                </a:lnTo>
                <a:lnTo>
                  <a:pt x="339971" y="315710"/>
                </a:lnTo>
                <a:lnTo>
                  <a:pt x="343779" y="321695"/>
                </a:lnTo>
                <a:lnTo>
                  <a:pt x="347587" y="315710"/>
                </a:lnTo>
                <a:lnTo>
                  <a:pt x="351748" y="315710"/>
                </a:lnTo>
                <a:lnTo>
                  <a:pt x="345846" y="324904"/>
                </a:lnTo>
                <a:lnTo>
                  <a:pt x="352156" y="334751"/>
                </a:lnTo>
                <a:lnTo>
                  <a:pt x="347995" y="334751"/>
                </a:lnTo>
                <a:lnTo>
                  <a:pt x="343779" y="328060"/>
                </a:lnTo>
                <a:close/>
                <a:moveTo>
                  <a:pt x="369579" y="328060"/>
                </a:moveTo>
                <a:lnTo>
                  <a:pt x="365363" y="334751"/>
                </a:lnTo>
                <a:lnTo>
                  <a:pt x="361201" y="334751"/>
                </a:lnTo>
                <a:lnTo>
                  <a:pt x="367511" y="324904"/>
                </a:lnTo>
                <a:lnTo>
                  <a:pt x="361609" y="315710"/>
                </a:lnTo>
                <a:lnTo>
                  <a:pt x="365771" y="315710"/>
                </a:lnTo>
                <a:lnTo>
                  <a:pt x="369579" y="321695"/>
                </a:lnTo>
                <a:lnTo>
                  <a:pt x="373387" y="315710"/>
                </a:lnTo>
                <a:lnTo>
                  <a:pt x="377548" y="315710"/>
                </a:lnTo>
                <a:lnTo>
                  <a:pt x="371646" y="324904"/>
                </a:lnTo>
                <a:lnTo>
                  <a:pt x="377956" y="334751"/>
                </a:lnTo>
                <a:lnTo>
                  <a:pt x="373795" y="334751"/>
                </a:lnTo>
                <a:lnTo>
                  <a:pt x="369579" y="328060"/>
                </a:lnTo>
                <a:close/>
                <a:moveTo>
                  <a:pt x="395379" y="328060"/>
                </a:moveTo>
                <a:lnTo>
                  <a:pt x="391163" y="334751"/>
                </a:lnTo>
                <a:lnTo>
                  <a:pt x="387001" y="334751"/>
                </a:lnTo>
                <a:lnTo>
                  <a:pt x="393312" y="324904"/>
                </a:lnTo>
                <a:lnTo>
                  <a:pt x="387409" y="315710"/>
                </a:lnTo>
                <a:lnTo>
                  <a:pt x="391571" y="315710"/>
                </a:lnTo>
                <a:lnTo>
                  <a:pt x="395379" y="321695"/>
                </a:lnTo>
                <a:lnTo>
                  <a:pt x="399187" y="315710"/>
                </a:lnTo>
                <a:lnTo>
                  <a:pt x="403348" y="315710"/>
                </a:lnTo>
                <a:lnTo>
                  <a:pt x="397446" y="324904"/>
                </a:lnTo>
                <a:lnTo>
                  <a:pt x="403756" y="334751"/>
                </a:lnTo>
                <a:lnTo>
                  <a:pt x="399595" y="334751"/>
                </a:lnTo>
                <a:lnTo>
                  <a:pt x="395379" y="328060"/>
                </a:lnTo>
                <a:close/>
                <a:moveTo>
                  <a:pt x="421179" y="328060"/>
                </a:moveTo>
                <a:lnTo>
                  <a:pt x="416963" y="334751"/>
                </a:lnTo>
                <a:lnTo>
                  <a:pt x="412801" y="334751"/>
                </a:lnTo>
                <a:lnTo>
                  <a:pt x="419112" y="324904"/>
                </a:lnTo>
                <a:lnTo>
                  <a:pt x="413209" y="315710"/>
                </a:lnTo>
                <a:lnTo>
                  <a:pt x="417371" y="315710"/>
                </a:lnTo>
                <a:lnTo>
                  <a:pt x="421179" y="321695"/>
                </a:lnTo>
                <a:lnTo>
                  <a:pt x="424987" y="315710"/>
                </a:lnTo>
                <a:lnTo>
                  <a:pt x="429149" y="315710"/>
                </a:lnTo>
                <a:lnTo>
                  <a:pt x="423246" y="324904"/>
                </a:lnTo>
                <a:lnTo>
                  <a:pt x="429557" y="334751"/>
                </a:lnTo>
                <a:lnTo>
                  <a:pt x="425395" y="334751"/>
                </a:lnTo>
                <a:lnTo>
                  <a:pt x="421179" y="328060"/>
                </a:lnTo>
                <a:close/>
                <a:moveTo>
                  <a:pt x="446979" y="328060"/>
                </a:moveTo>
                <a:lnTo>
                  <a:pt x="442763" y="334751"/>
                </a:lnTo>
                <a:lnTo>
                  <a:pt x="438601" y="334751"/>
                </a:lnTo>
                <a:lnTo>
                  <a:pt x="444912" y="324904"/>
                </a:lnTo>
                <a:lnTo>
                  <a:pt x="439009" y="315710"/>
                </a:lnTo>
                <a:lnTo>
                  <a:pt x="443171" y="315710"/>
                </a:lnTo>
                <a:lnTo>
                  <a:pt x="446979" y="321695"/>
                </a:lnTo>
                <a:lnTo>
                  <a:pt x="450787" y="315710"/>
                </a:lnTo>
                <a:lnTo>
                  <a:pt x="454949" y="315710"/>
                </a:lnTo>
                <a:lnTo>
                  <a:pt x="449046" y="324904"/>
                </a:lnTo>
                <a:lnTo>
                  <a:pt x="455357" y="334751"/>
                </a:lnTo>
                <a:lnTo>
                  <a:pt x="451195" y="334751"/>
                </a:lnTo>
                <a:lnTo>
                  <a:pt x="446979" y="328060"/>
                </a:lnTo>
                <a:close/>
                <a:moveTo>
                  <a:pt x="472779" y="328060"/>
                </a:moveTo>
                <a:lnTo>
                  <a:pt x="468563" y="334751"/>
                </a:lnTo>
                <a:lnTo>
                  <a:pt x="464401" y="334751"/>
                </a:lnTo>
                <a:lnTo>
                  <a:pt x="470712" y="324904"/>
                </a:lnTo>
                <a:lnTo>
                  <a:pt x="464809" y="315710"/>
                </a:lnTo>
                <a:lnTo>
                  <a:pt x="468971" y="315710"/>
                </a:lnTo>
                <a:lnTo>
                  <a:pt x="472779" y="321695"/>
                </a:lnTo>
                <a:lnTo>
                  <a:pt x="476587" y="315710"/>
                </a:lnTo>
                <a:lnTo>
                  <a:pt x="480749" y="315710"/>
                </a:lnTo>
                <a:lnTo>
                  <a:pt x="474846" y="324904"/>
                </a:lnTo>
                <a:lnTo>
                  <a:pt x="481157" y="334751"/>
                </a:lnTo>
                <a:lnTo>
                  <a:pt x="476995" y="334751"/>
                </a:lnTo>
                <a:lnTo>
                  <a:pt x="472779" y="328060"/>
                </a:lnTo>
                <a:close/>
                <a:moveTo>
                  <a:pt x="498579" y="328060"/>
                </a:moveTo>
                <a:lnTo>
                  <a:pt x="494363" y="334751"/>
                </a:lnTo>
                <a:lnTo>
                  <a:pt x="490201" y="334751"/>
                </a:lnTo>
                <a:lnTo>
                  <a:pt x="496512" y="324904"/>
                </a:lnTo>
                <a:lnTo>
                  <a:pt x="490609" y="315710"/>
                </a:lnTo>
                <a:lnTo>
                  <a:pt x="494771" y="315710"/>
                </a:lnTo>
                <a:lnTo>
                  <a:pt x="498579" y="321695"/>
                </a:lnTo>
                <a:lnTo>
                  <a:pt x="502387" y="315710"/>
                </a:lnTo>
                <a:lnTo>
                  <a:pt x="506549" y="315710"/>
                </a:lnTo>
                <a:lnTo>
                  <a:pt x="500646" y="324904"/>
                </a:lnTo>
                <a:lnTo>
                  <a:pt x="506957" y="334751"/>
                </a:lnTo>
                <a:lnTo>
                  <a:pt x="502795" y="334751"/>
                </a:lnTo>
                <a:lnTo>
                  <a:pt x="498579" y="328060"/>
                </a:lnTo>
                <a:close/>
                <a:moveTo>
                  <a:pt x="8378" y="356761"/>
                </a:moveTo>
                <a:lnTo>
                  <a:pt x="4162" y="363452"/>
                </a:lnTo>
                <a:lnTo>
                  <a:pt x="0" y="363452"/>
                </a:lnTo>
                <a:lnTo>
                  <a:pt x="6310" y="353605"/>
                </a:lnTo>
                <a:lnTo>
                  <a:pt x="408" y="344412"/>
                </a:lnTo>
                <a:lnTo>
                  <a:pt x="4570" y="344412"/>
                </a:lnTo>
                <a:lnTo>
                  <a:pt x="8378" y="350396"/>
                </a:lnTo>
                <a:lnTo>
                  <a:pt x="12186" y="344412"/>
                </a:lnTo>
                <a:lnTo>
                  <a:pt x="16347" y="344412"/>
                </a:lnTo>
                <a:lnTo>
                  <a:pt x="10445" y="353605"/>
                </a:lnTo>
                <a:lnTo>
                  <a:pt x="16755" y="363452"/>
                </a:lnTo>
                <a:lnTo>
                  <a:pt x="12594" y="363452"/>
                </a:lnTo>
                <a:lnTo>
                  <a:pt x="8378" y="356761"/>
                </a:lnTo>
                <a:close/>
                <a:moveTo>
                  <a:pt x="34178" y="356761"/>
                </a:moveTo>
                <a:lnTo>
                  <a:pt x="29962" y="363452"/>
                </a:lnTo>
                <a:lnTo>
                  <a:pt x="25800" y="363452"/>
                </a:lnTo>
                <a:lnTo>
                  <a:pt x="32110" y="353605"/>
                </a:lnTo>
                <a:lnTo>
                  <a:pt x="26208" y="344412"/>
                </a:lnTo>
                <a:lnTo>
                  <a:pt x="30370" y="344412"/>
                </a:lnTo>
                <a:lnTo>
                  <a:pt x="34178" y="350396"/>
                </a:lnTo>
                <a:lnTo>
                  <a:pt x="37986" y="344412"/>
                </a:lnTo>
                <a:lnTo>
                  <a:pt x="42147" y="344412"/>
                </a:lnTo>
                <a:lnTo>
                  <a:pt x="36245" y="353605"/>
                </a:lnTo>
                <a:lnTo>
                  <a:pt x="42555" y="363452"/>
                </a:lnTo>
                <a:lnTo>
                  <a:pt x="38394" y="363452"/>
                </a:lnTo>
                <a:lnTo>
                  <a:pt x="34178" y="356761"/>
                </a:lnTo>
                <a:close/>
                <a:moveTo>
                  <a:pt x="59978" y="356761"/>
                </a:moveTo>
                <a:lnTo>
                  <a:pt x="55762" y="363452"/>
                </a:lnTo>
                <a:lnTo>
                  <a:pt x="51600" y="363452"/>
                </a:lnTo>
                <a:lnTo>
                  <a:pt x="57911" y="353605"/>
                </a:lnTo>
                <a:lnTo>
                  <a:pt x="52008" y="344412"/>
                </a:lnTo>
                <a:lnTo>
                  <a:pt x="56170" y="344412"/>
                </a:lnTo>
                <a:lnTo>
                  <a:pt x="59978" y="350396"/>
                </a:lnTo>
                <a:lnTo>
                  <a:pt x="63786" y="344412"/>
                </a:lnTo>
                <a:lnTo>
                  <a:pt x="67948" y="344412"/>
                </a:lnTo>
                <a:lnTo>
                  <a:pt x="62045" y="353605"/>
                </a:lnTo>
                <a:lnTo>
                  <a:pt x="68356" y="363452"/>
                </a:lnTo>
                <a:lnTo>
                  <a:pt x="64194" y="363452"/>
                </a:lnTo>
                <a:lnTo>
                  <a:pt x="59978" y="356761"/>
                </a:lnTo>
                <a:close/>
                <a:moveTo>
                  <a:pt x="85778" y="356761"/>
                </a:moveTo>
                <a:lnTo>
                  <a:pt x="81562" y="363452"/>
                </a:lnTo>
                <a:lnTo>
                  <a:pt x="77400" y="363452"/>
                </a:lnTo>
                <a:lnTo>
                  <a:pt x="83711" y="353605"/>
                </a:lnTo>
                <a:lnTo>
                  <a:pt x="77808" y="344412"/>
                </a:lnTo>
                <a:lnTo>
                  <a:pt x="81970" y="344412"/>
                </a:lnTo>
                <a:lnTo>
                  <a:pt x="85778" y="350396"/>
                </a:lnTo>
                <a:lnTo>
                  <a:pt x="89586" y="344412"/>
                </a:lnTo>
                <a:lnTo>
                  <a:pt x="93748" y="344412"/>
                </a:lnTo>
                <a:lnTo>
                  <a:pt x="87845" y="353605"/>
                </a:lnTo>
                <a:lnTo>
                  <a:pt x="94156" y="363452"/>
                </a:lnTo>
                <a:lnTo>
                  <a:pt x="89994" y="363452"/>
                </a:lnTo>
                <a:lnTo>
                  <a:pt x="85778" y="356761"/>
                </a:lnTo>
                <a:close/>
                <a:moveTo>
                  <a:pt x="111578" y="356761"/>
                </a:moveTo>
                <a:lnTo>
                  <a:pt x="107362" y="363452"/>
                </a:lnTo>
                <a:lnTo>
                  <a:pt x="103200" y="363452"/>
                </a:lnTo>
                <a:lnTo>
                  <a:pt x="109511" y="353605"/>
                </a:lnTo>
                <a:lnTo>
                  <a:pt x="103608" y="344412"/>
                </a:lnTo>
                <a:lnTo>
                  <a:pt x="107770" y="344412"/>
                </a:lnTo>
                <a:lnTo>
                  <a:pt x="111578" y="350396"/>
                </a:lnTo>
                <a:lnTo>
                  <a:pt x="115386" y="344412"/>
                </a:lnTo>
                <a:lnTo>
                  <a:pt x="119548" y="344412"/>
                </a:lnTo>
                <a:lnTo>
                  <a:pt x="113645" y="353605"/>
                </a:lnTo>
                <a:lnTo>
                  <a:pt x="119956" y="363452"/>
                </a:lnTo>
                <a:lnTo>
                  <a:pt x="115794" y="363452"/>
                </a:lnTo>
                <a:lnTo>
                  <a:pt x="111578" y="356761"/>
                </a:lnTo>
                <a:close/>
                <a:moveTo>
                  <a:pt x="137378" y="356761"/>
                </a:moveTo>
                <a:lnTo>
                  <a:pt x="133162" y="363452"/>
                </a:lnTo>
                <a:lnTo>
                  <a:pt x="129000" y="363452"/>
                </a:lnTo>
                <a:lnTo>
                  <a:pt x="135311" y="353605"/>
                </a:lnTo>
                <a:lnTo>
                  <a:pt x="129408" y="344412"/>
                </a:lnTo>
                <a:lnTo>
                  <a:pt x="133570" y="344412"/>
                </a:lnTo>
                <a:lnTo>
                  <a:pt x="137378" y="350396"/>
                </a:lnTo>
                <a:lnTo>
                  <a:pt x="141186" y="344412"/>
                </a:lnTo>
                <a:lnTo>
                  <a:pt x="145348" y="344412"/>
                </a:lnTo>
                <a:lnTo>
                  <a:pt x="139445" y="353605"/>
                </a:lnTo>
                <a:lnTo>
                  <a:pt x="145756" y="363452"/>
                </a:lnTo>
                <a:lnTo>
                  <a:pt x="141594" y="363452"/>
                </a:lnTo>
                <a:lnTo>
                  <a:pt x="137378" y="356761"/>
                </a:lnTo>
                <a:close/>
                <a:moveTo>
                  <a:pt x="163178" y="356761"/>
                </a:moveTo>
                <a:lnTo>
                  <a:pt x="158962" y="363452"/>
                </a:lnTo>
                <a:lnTo>
                  <a:pt x="154800" y="363452"/>
                </a:lnTo>
                <a:lnTo>
                  <a:pt x="161111" y="353605"/>
                </a:lnTo>
                <a:lnTo>
                  <a:pt x="155208" y="344412"/>
                </a:lnTo>
                <a:lnTo>
                  <a:pt x="159370" y="344412"/>
                </a:lnTo>
                <a:lnTo>
                  <a:pt x="163178" y="350396"/>
                </a:lnTo>
                <a:lnTo>
                  <a:pt x="166986" y="344412"/>
                </a:lnTo>
                <a:lnTo>
                  <a:pt x="171148" y="344412"/>
                </a:lnTo>
                <a:lnTo>
                  <a:pt x="165245" y="353605"/>
                </a:lnTo>
                <a:lnTo>
                  <a:pt x="171556" y="363452"/>
                </a:lnTo>
                <a:lnTo>
                  <a:pt x="167394" y="363452"/>
                </a:lnTo>
                <a:lnTo>
                  <a:pt x="163178" y="356761"/>
                </a:lnTo>
                <a:close/>
                <a:moveTo>
                  <a:pt x="188978" y="356761"/>
                </a:moveTo>
                <a:lnTo>
                  <a:pt x="184762" y="363452"/>
                </a:lnTo>
                <a:lnTo>
                  <a:pt x="180601" y="363452"/>
                </a:lnTo>
                <a:lnTo>
                  <a:pt x="186911" y="353605"/>
                </a:lnTo>
                <a:lnTo>
                  <a:pt x="181009" y="344412"/>
                </a:lnTo>
                <a:lnTo>
                  <a:pt x="185170" y="344412"/>
                </a:lnTo>
                <a:lnTo>
                  <a:pt x="188978" y="350396"/>
                </a:lnTo>
                <a:lnTo>
                  <a:pt x="192786" y="344412"/>
                </a:lnTo>
                <a:lnTo>
                  <a:pt x="196948" y="344412"/>
                </a:lnTo>
                <a:lnTo>
                  <a:pt x="191045" y="353605"/>
                </a:lnTo>
                <a:lnTo>
                  <a:pt x="197356" y="363452"/>
                </a:lnTo>
                <a:lnTo>
                  <a:pt x="193194" y="363452"/>
                </a:lnTo>
                <a:lnTo>
                  <a:pt x="188978" y="356761"/>
                </a:lnTo>
                <a:close/>
                <a:moveTo>
                  <a:pt x="214778" y="356761"/>
                </a:moveTo>
                <a:lnTo>
                  <a:pt x="210562" y="363452"/>
                </a:lnTo>
                <a:lnTo>
                  <a:pt x="206401" y="363452"/>
                </a:lnTo>
                <a:lnTo>
                  <a:pt x="212711" y="353605"/>
                </a:lnTo>
                <a:lnTo>
                  <a:pt x="206809" y="344412"/>
                </a:lnTo>
                <a:lnTo>
                  <a:pt x="210970" y="344412"/>
                </a:lnTo>
                <a:lnTo>
                  <a:pt x="214778" y="350396"/>
                </a:lnTo>
                <a:lnTo>
                  <a:pt x="218586" y="344412"/>
                </a:lnTo>
                <a:lnTo>
                  <a:pt x="222748" y="344412"/>
                </a:lnTo>
                <a:lnTo>
                  <a:pt x="216846" y="353605"/>
                </a:lnTo>
                <a:lnTo>
                  <a:pt x="223156" y="363452"/>
                </a:lnTo>
                <a:lnTo>
                  <a:pt x="218994" y="363452"/>
                </a:lnTo>
                <a:lnTo>
                  <a:pt x="214778" y="356761"/>
                </a:lnTo>
                <a:close/>
                <a:moveTo>
                  <a:pt x="240578" y="356761"/>
                </a:moveTo>
                <a:lnTo>
                  <a:pt x="236362" y="363452"/>
                </a:lnTo>
                <a:lnTo>
                  <a:pt x="232201" y="363452"/>
                </a:lnTo>
                <a:lnTo>
                  <a:pt x="238511" y="353605"/>
                </a:lnTo>
                <a:lnTo>
                  <a:pt x="232609" y="344412"/>
                </a:lnTo>
                <a:lnTo>
                  <a:pt x="236770" y="344412"/>
                </a:lnTo>
                <a:lnTo>
                  <a:pt x="240578" y="350396"/>
                </a:lnTo>
                <a:lnTo>
                  <a:pt x="244386" y="344412"/>
                </a:lnTo>
                <a:lnTo>
                  <a:pt x="248548" y="344412"/>
                </a:lnTo>
                <a:lnTo>
                  <a:pt x="242646" y="353605"/>
                </a:lnTo>
                <a:lnTo>
                  <a:pt x="248956" y="363452"/>
                </a:lnTo>
                <a:lnTo>
                  <a:pt x="244794" y="363452"/>
                </a:lnTo>
                <a:lnTo>
                  <a:pt x="240578" y="356761"/>
                </a:lnTo>
                <a:close/>
                <a:moveTo>
                  <a:pt x="266378" y="356761"/>
                </a:moveTo>
                <a:lnTo>
                  <a:pt x="262162" y="363452"/>
                </a:lnTo>
                <a:lnTo>
                  <a:pt x="258001" y="363452"/>
                </a:lnTo>
                <a:lnTo>
                  <a:pt x="264311" y="353605"/>
                </a:lnTo>
                <a:lnTo>
                  <a:pt x="258409" y="344412"/>
                </a:lnTo>
                <a:lnTo>
                  <a:pt x="262570" y="344412"/>
                </a:lnTo>
                <a:lnTo>
                  <a:pt x="266378" y="350396"/>
                </a:lnTo>
                <a:lnTo>
                  <a:pt x="270187" y="344412"/>
                </a:lnTo>
                <a:lnTo>
                  <a:pt x="274348" y="344412"/>
                </a:lnTo>
                <a:lnTo>
                  <a:pt x="268446" y="353605"/>
                </a:lnTo>
                <a:lnTo>
                  <a:pt x="274756" y="363452"/>
                </a:lnTo>
                <a:lnTo>
                  <a:pt x="270595" y="363452"/>
                </a:lnTo>
                <a:lnTo>
                  <a:pt x="266378" y="356761"/>
                </a:lnTo>
                <a:close/>
                <a:moveTo>
                  <a:pt x="292179" y="356761"/>
                </a:moveTo>
                <a:lnTo>
                  <a:pt x="287962" y="363452"/>
                </a:lnTo>
                <a:lnTo>
                  <a:pt x="283801" y="363452"/>
                </a:lnTo>
                <a:lnTo>
                  <a:pt x="290111" y="353605"/>
                </a:lnTo>
                <a:lnTo>
                  <a:pt x="284209" y="344412"/>
                </a:lnTo>
                <a:lnTo>
                  <a:pt x="288370" y="344412"/>
                </a:lnTo>
                <a:lnTo>
                  <a:pt x="292179" y="350396"/>
                </a:lnTo>
                <a:lnTo>
                  <a:pt x="295987" y="344412"/>
                </a:lnTo>
                <a:lnTo>
                  <a:pt x="300148" y="344412"/>
                </a:lnTo>
                <a:lnTo>
                  <a:pt x="294246" y="353605"/>
                </a:lnTo>
                <a:lnTo>
                  <a:pt x="300556" y="363452"/>
                </a:lnTo>
                <a:lnTo>
                  <a:pt x="296395" y="363452"/>
                </a:lnTo>
                <a:lnTo>
                  <a:pt x="292179" y="356761"/>
                </a:lnTo>
                <a:close/>
                <a:moveTo>
                  <a:pt x="317979" y="356761"/>
                </a:moveTo>
                <a:lnTo>
                  <a:pt x="313762" y="363452"/>
                </a:lnTo>
                <a:lnTo>
                  <a:pt x="309601" y="363452"/>
                </a:lnTo>
                <a:lnTo>
                  <a:pt x="315911" y="353605"/>
                </a:lnTo>
                <a:lnTo>
                  <a:pt x="310009" y="344412"/>
                </a:lnTo>
                <a:lnTo>
                  <a:pt x="314170" y="344412"/>
                </a:lnTo>
                <a:lnTo>
                  <a:pt x="317979" y="350396"/>
                </a:lnTo>
                <a:lnTo>
                  <a:pt x="321787" y="344412"/>
                </a:lnTo>
                <a:lnTo>
                  <a:pt x="325948" y="344412"/>
                </a:lnTo>
                <a:lnTo>
                  <a:pt x="320046" y="353605"/>
                </a:lnTo>
                <a:lnTo>
                  <a:pt x="326356" y="363452"/>
                </a:lnTo>
                <a:lnTo>
                  <a:pt x="322195" y="363452"/>
                </a:lnTo>
                <a:lnTo>
                  <a:pt x="317979" y="356761"/>
                </a:lnTo>
                <a:close/>
                <a:moveTo>
                  <a:pt x="343779" y="356761"/>
                </a:moveTo>
                <a:lnTo>
                  <a:pt x="339563" y="363452"/>
                </a:lnTo>
                <a:lnTo>
                  <a:pt x="335401" y="363452"/>
                </a:lnTo>
                <a:lnTo>
                  <a:pt x="341711" y="353605"/>
                </a:lnTo>
                <a:lnTo>
                  <a:pt x="335809" y="344412"/>
                </a:lnTo>
                <a:lnTo>
                  <a:pt x="339971" y="344412"/>
                </a:lnTo>
                <a:lnTo>
                  <a:pt x="343779" y="350396"/>
                </a:lnTo>
                <a:lnTo>
                  <a:pt x="347587" y="344412"/>
                </a:lnTo>
                <a:lnTo>
                  <a:pt x="351748" y="344412"/>
                </a:lnTo>
                <a:lnTo>
                  <a:pt x="345846" y="353605"/>
                </a:lnTo>
                <a:lnTo>
                  <a:pt x="352156" y="363452"/>
                </a:lnTo>
                <a:lnTo>
                  <a:pt x="347995" y="363452"/>
                </a:lnTo>
                <a:lnTo>
                  <a:pt x="343779" y="356761"/>
                </a:lnTo>
                <a:close/>
                <a:moveTo>
                  <a:pt x="369579" y="356761"/>
                </a:moveTo>
                <a:lnTo>
                  <a:pt x="365363" y="363452"/>
                </a:lnTo>
                <a:lnTo>
                  <a:pt x="361201" y="363452"/>
                </a:lnTo>
                <a:lnTo>
                  <a:pt x="367511" y="353605"/>
                </a:lnTo>
                <a:lnTo>
                  <a:pt x="361609" y="344412"/>
                </a:lnTo>
                <a:lnTo>
                  <a:pt x="365771" y="344412"/>
                </a:lnTo>
                <a:lnTo>
                  <a:pt x="369579" y="350396"/>
                </a:lnTo>
                <a:lnTo>
                  <a:pt x="373387" y="344412"/>
                </a:lnTo>
                <a:lnTo>
                  <a:pt x="377548" y="344412"/>
                </a:lnTo>
                <a:lnTo>
                  <a:pt x="371646" y="353605"/>
                </a:lnTo>
                <a:lnTo>
                  <a:pt x="377956" y="363452"/>
                </a:lnTo>
                <a:lnTo>
                  <a:pt x="373795" y="363452"/>
                </a:lnTo>
                <a:lnTo>
                  <a:pt x="369579" y="356761"/>
                </a:lnTo>
                <a:close/>
                <a:moveTo>
                  <a:pt x="395379" y="356761"/>
                </a:moveTo>
                <a:lnTo>
                  <a:pt x="391163" y="363452"/>
                </a:lnTo>
                <a:lnTo>
                  <a:pt x="387001" y="363452"/>
                </a:lnTo>
                <a:lnTo>
                  <a:pt x="393312" y="353605"/>
                </a:lnTo>
                <a:lnTo>
                  <a:pt x="387409" y="344412"/>
                </a:lnTo>
                <a:lnTo>
                  <a:pt x="391571" y="344412"/>
                </a:lnTo>
                <a:lnTo>
                  <a:pt x="395379" y="350396"/>
                </a:lnTo>
                <a:lnTo>
                  <a:pt x="399187" y="344412"/>
                </a:lnTo>
                <a:lnTo>
                  <a:pt x="403348" y="344412"/>
                </a:lnTo>
                <a:lnTo>
                  <a:pt x="397446" y="353605"/>
                </a:lnTo>
                <a:lnTo>
                  <a:pt x="403756" y="363452"/>
                </a:lnTo>
                <a:lnTo>
                  <a:pt x="399595" y="363452"/>
                </a:lnTo>
                <a:lnTo>
                  <a:pt x="395379" y="356761"/>
                </a:lnTo>
                <a:close/>
                <a:moveTo>
                  <a:pt x="421179" y="356761"/>
                </a:moveTo>
                <a:lnTo>
                  <a:pt x="416963" y="363452"/>
                </a:lnTo>
                <a:lnTo>
                  <a:pt x="412801" y="363452"/>
                </a:lnTo>
                <a:lnTo>
                  <a:pt x="419112" y="353605"/>
                </a:lnTo>
                <a:lnTo>
                  <a:pt x="413209" y="344412"/>
                </a:lnTo>
                <a:lnTo>
                  <a:pt x="417371" y="344412"/>
                </a:lnTo>
                <a:lnTo>
                  <a:pt x="421179" y="350396"/>
                </a:lnTo>
                <a:lnTo>
                  <a:pt x="424987" y="344412"/>
                </a:lnTo>
                <a:lnTo>
                  <a:pt x="429149" y="344412"/>
                </a:lnTo>
                <a:lnTo>
                  <a:pt x="423246" y="353605"/>
                </a:lnTo>
                <a:lnTo>
                  <a:pt x="429557" y="363452"/>
                </a:lnTo>
                <a:lnTo>
                  <a:pt x="425395" y="363452"/>
                </a:lnTo>
                <a:lnTo>
                  <a:pt x="421179" y="356761"/>
                </a:lnTo>
                <a:close/>
                <a:moveTo>
                  <a:pt x="446979" y="356761"/>
                </a:moveTo>
                <a:lnTo>
                  <a:pt x="442763" y="363452"/>
                </a:lnTo>
                <a:lnTo>
                  <a:pt x="438601" y="363452"/>
                </a:lnTo>
                <a:lnTo>
                  <a:pt x="444912" y="353605"/>
                </a:lnTo>
                <a:lnTo>
                  <a:pt x="439009" y="344412"/>
                </a:lnTo>
                <a:lnTo>
                  <a:pt x="443171" y="344412"/>
                </a:lnTo>
                <a:lnTo>
                  <a:pt x="446979" y="350396"/>
                </a:lnTo>
                <a:lnTo>
                  <a:pt x="450787" y="344412"/>
                </a:lnTo>
                <a:lnTo>
                  <a:pt x="454949" y="344412"/>
                </a:lnTo>
                <a:lnTo>
                  <a:pt x="449046" y="353605"/>
                </a:lnTo>
                <a:lnTo>
                  <a:pt x="455357" y="363452"/>
                </a:lnTo>
                <a:lnTo>
                  <a:pt x="451195" y="363452"/>
                </a:lnTo>
                <a:lnTo>
                  <a:pt x="446979" y="356761"/>
                </a:lnTo>
                <a:close/>
                <a:moveTo>
                  <a:pt x="472779" y="356761"/>
                </a:moveTo>
                <a:lnTo>
                  <a:pt x="468563" y="363452"/>
                </a:lnTo>
                <a:lnTo>
                  <a:pt x="464401" y="363452"/>
                </a:lnTo>
                <a:lnTo>
                  <a:pt x="470712" y="353605"/>
                </a:lnTo>
                <a:lnTo>
                  <a:pt x="464809" y="344412"/>
                </a:lnTo>
                <a:lnTo>
                  <a:pt x="468971" y="344412"/>
                </a:lnTo>
                <a:lnTo>
                  <a:pt x="472779" y="350396"/>
                </a:lnTo>
                <a:lnTo>
                  <a:pt x="476587" y="344412"/>
                </a:lnTo>
                <a:lnTo>
                  <a:pt x="480749" y="344412"/>
                </a:lnTo>
                <a:lnTo>
                  <a:pt x="474846" y="353605"/>
                </a:lnTo>
                <a:lnTo>
                  <a:pt x="481157" y="363452"/>
                </a:lnTo>
                <a:lnTo>
                  <a:pt x="476995" y="363452"/>
                </a:lnTo>
                <a:lnTo>
                  <a:pt x="472779" y="356761"/>
                </a:lnTo>
                <a:close/>
                <a:moveTo>
                  <a:pt x="498579" y="356761"/>
                </a:moveTo>
                <a:lnTo>
                  <a:pt x="494363" y="363452"/>
                </a:lnTo>
                <a:lnTo>
                  <a:pt x="490201" y="363452"/>
                </a:lnTo>
                <a:lnTo>
                  <a:pt x="496512" y="353605"/>
                </a:lnTo>
                <a:lnTo>
                  <a:pt x="490609" y="344412"/>
                </a:lnTo>
                <a:lnTo>
                  <a:pt x="494771" y="344412"/>
                </a:lnTo>
                <a:lnTo>
                  <a:pt x="498579" y="350396"/>
                </a:lnTo>
                <a:lnTo>
                  <a:pt x="502387" y="344412"/>
                </a:lnTo>
                <a:lnTo>
                  <a:pt x="506549" y="344412"/>
                </a:lnTo>
                <a:lnTo>
                  <a:pt x="500646" y="353605"/>
                </a:lnTo>
                <a:lnTo>
                  <a:pt x="506957" y="363452"/>
                </a:lnTo>
                <a:lnTo>
                  <a:pt x="502795" y="363452"/>
                </a:lnTo>
                <a:lnTo>
                  <a:pt x="498579" y="356761"/>
                </a:lnTo>
                <a:close/>
                <a:moveTo>
                  <a:pt x="8378" y="385462"/>
                </a:moveTo>
                <a:lnTo>
                  <a:pt x="4162" y="392153"/>
                </a:lnTo>
                <a:lnTo>
                  <a:pt x="0" y="392153"/>
                </a:lnTo>
                <a:lnTo>
                  <a:pt x="6310" y="382306"/>
                </a:lnTo>
                <a:lnTo>
                  <a:pt x="408" y="373112"/>
                </a:lnTo>
                <a:lnTo>
                  <a:pt x="4570" y="373112"/>
                </a:lnTo>
                <a:lnTo>
                  <a:pt x="8378" y="379097"/>
                </a:lnTo>
                <a:lnTo>
                  <a:pt x="12186" y="373112"/>
                </a:lnTo>
                <a:lnTo>
                  <a:pt x="16347" y="373112"/>
                </a:lnTo>
                <a:lnTo>
                  <a:pt x="10445" y="382306"/>
                </a:lnTo>
                <a:lnTo>
                  <a:pt x="16755" y="392153"/>
                </a:lnTo>
                <a:lnTo>
                  <a:pt x="12594" y="392153"/>
                </a:lnTo>
                <a:lnTo>
                  <a:pt x="8378" y="385462"/>
                </a:lnTo>
                <a:close/>
                <a:moveTo>
                  <a:pt x="34178" y="385462"/>
                </a:moveTo>
                <a:lnTo>
                  <a:pt x="29962" y="392153"/>
                </a:lnTo>
                <a:lnTo>
                  <a:pt x="25800" y="392153"/>
                </a:lnTo>
                <a:lnTo>
                  <a:pt x="32110" y="382306"/>
                </a:lnTo>
                <a:lnTo>
                  <a:pt x="26208" y="373112"/>
                </a:lnTo>
                <a:lnTo>
                  <a:pt x="30370" y="373112"/>
                </a:lnTo>
                <a:lnTo>
                  <a:pt x="34178" y="379097"/>
                </a:lnTo>
                <a:lnTo>
                  <a:pt x="37986" y="373112"/>
                </a:lnTo>
                <a:lnTo>
                  <a:pt x="42147" y="373112"/>
                </a:lnTo>
                <a:lnTo>
                  <a:pt x="36245" y="382306"/>
                </a:lnTo>
                <a:lnTo>
                  <a:pt x="42555" y="392153"/>
                </a:lnTo>
                <a:lnTo>
                  <a:pt x="38394" y="392153"/>
                </a:lnTo>
                <a:lnTo>
                  <a:pt x="34178" y="385462"/>
                </a:lnTo>
                <a:close/>
                <a:moveTo>
                  <a:pt x="59978" y="385462"/>
                </a:moveTo>
                <a:lnTo>
                  <a:pt x="55762" y="392153"/>
                </a:lnTo>
                <a:lnTo>
                  <a:pt x="51600" y="392153"/>
                </a:lnTo>
                <a:lnTo>
                  <a:pt x="57911" y="382306"/>
                </a:lnTo>
                <a:lnTo>
                  <a:pt x="52008" y="373112"/>
                </a:lnTo>
                <a:lnTo>
                  <a:pt x="56170" y="373112"/>
                </a:lnTo>
                <a:lnTo>
                  <a:pt x="59978" y="379097"/>
                </a:lnTo>
                <a:lnTo>
                  <a:pt x="63786" y="373112"/>
                </a:lnTo>
                <a:lnTo>
                  <a:pt x="67948" y="373112"/>
                </a:lnTo>
                <a:lnTo>
                  <a:pt x="62045" y="382306"/>
                </a:lnTo>
                <a:lnTo>
                  <a:pt x="68356" y="392153"/>
                </a:lnTo>
                <a:lnTo>
                  <a:pt x="64194" y="392153"/>
                </a:lnTo>
                <a:lnTo>
                  <a:pt x="59978" y="385462"/>
                </a:lnTo>
                <a:close/>
                <a:moveTo>
                  <a:pt x="85778" y="385462"/>
                </a:moveTo>
                <a:lnTo>
                  <a:pt x="81562" y="392153"/>
                </a:lnTo>
                <a:lnTo>
                  <a:pt x="77400" y="392153"/>
                </a:lnTo>
                <a:lnTo>
                  <a:pt x="83711" y="382306"/>
                </a:lnTo>
                <a:lnTo>
                  <a:pt x="77808" y="373112"/>
                </a:lnTo>
                <a:lnTo>
                  <a:pt x="81970" y="373112"/>
                </a:lnTo>
                <a:lnTo>
                  <a:pt x="85778" y="379097"/>
                </a:lnTo>
                <a:lnTo>
                  <a:pt x="89586" y="373112"/>
                </a:lnTo>
                <a:lnTo>
                  <a:pt x="93748" y="373112"/>
                </a:lnTo>
                <a:lnTo>
                  <a:pt x="87845" y="382306"/>
                </a:lnTo>
                <a:lnTo>
                  <a:pt x="94156" y="392153"/>
                </a:lnTo>
                <a:lnTo>
                  <a:pt x="89994" y="392153"/>
                </a:lnTo>
                <a:lnTo>
                  <a:pt x="85778" y="385462"/>
                </a:lnTo>
                <a:close/>
                <a:moveTo>
                  <a:pt x="111578" y="385462"/>
                </a:moveTo>
                <a:lnTo>
                  <a:pt x="107362" y="392153"/>
                </a:lnTo>
                <a:lnTo>
                  <a:pt x="103200" y="392153"/>
                </a:lnTo>
                <a:lnTo>
                  <a:pt x="109511" y="382306"/>
                </a:lnTo>
                <a:lnTo>
                  <a:pt x="103608" y="373112"/>
                </a:lnTo>
                <a:lnTo>
                  <a:pt x="107770" y="373112"/>
                </a:lnTo>
                <a:lnTo>
                  <a:pt x="111578" y="379097"/>
                </a:lnTo>
                <a:lnTo>
                  <a:pt x="115386" y="373112"/>
                </a:lnTo>
                <a:lnTo>
                  <a:pt x="119548" y="373112"/>
                </a:lnTo>
                <a:lnTo>
                  <a:pt x="113645" y="382306"/>
                </a:lnTo>
                <a:lnTo>
                  <a:pt x="119956" y="392153"/>
                </a:lnTo>
                <a:lnTo>
                  <a:pt x="115794" y="392153"/>
                </a:lnTo>
                <a:lnTo>
                  <a:pt x="111578" y="385462"/>
                </a:lnTo>
                <a:close/>
                <a:moveTo>
                  <a:pt x="137378" y="385462"/>
                </a:moveTo>
                <a:lnTo>
                  <a:pt x="133162" y="392153"/>
                </a:lnTo>
                <a:lnTo>
                  <a:pt x="129000" y="392153"/>
                </a:lnTo>
                <a:lnTo>
                  <a:pt x="135311" y="382306"/>
                </a:lnTo>
                <a:lnTo>
                  <a:pt x="129408" y="373112"/>
                </a:lnTo>
                <a:lnTo>
                  <a:pt x="133570" y="373112"/>
                </a:lnTo>
                <a:lnTo>
                  <a:pt x="137378" y="379097"/>
                </a:lnTo>
                <a:lnTo>
                  <a:pt x="141186" y="373112"/>
                </a:lnTo>
                <a:lnTo>
                  <a:pt x="145348" y="373112"/>
                </a:lnTo>
                <a:lnTo>
                  <a:pt x="139445" y="382306"/>
                </a:lnTo>
                <a:lnTo>
                  <a:pt x="145756" y="392153"/>
                </a:lnTo>
                <a:lnTo>
                  <a:pt x="141594" y="392153"/>
                </a:lnTo>
                <a:lnTo>
                  <a:pt x="137378" y="385462"/>
                </a:lnTo>
                <a:close/>
                <a:moveTo>
                  <a:pt x="163178" y="385462"/>
                </a:moveTo>
                <a:lnTo>
                  <a:pt x="158962" y="392153"/>
                </a:lnTo>
                <a:lnTo>
                  <a:pt x="154800" y="392153"/>
                </a:lnTo>
                <a:lnTo>
                  <a:pt x="161111" y="382306"/>
                </a:lnTo>
                <a:lnTo>
                  <a:pt x="155208" y="373112"/>
                </a:lnTo>
                <a:lnTo>
                  <a:pt x="159370" y="373112"/>
                </a:lnTo>
                <a:lnTo>
                  <a:pt x="163178" y="379097"/>
                </a:lnTo>
                <a:lnTo>
                  <a:pt x="166986" y="373112"/>
                </a:lnTo>
                <a:lnTo>
                  <a:pt x="171148" y="373112"/>
                </a:lnTo>
                <a:lnTo>
                  <a:pt x="165245" y="382306"/>
                </a:lnTo>
                <a:lnTo>
                  <a:pt x="171556" y="392153"/>
                </a:lnTo>
                <a:lnTo>
                  <a:pt x="167394" y="392153"/>
                </a:lnTo>
                <a:lnTo>
                  <a:pt x="163178" y="385462"/>
                </a:lnTo>
                <a:close/>
                <a:moveTo>
                  <a:pt x="188978" y="385462"/>
                </a:moveTo>
                <a:lnTo>
                  <a:pt x="184762" y="392153"/>
                </a:lnTo>
                <a:lnTo>
                  <a:pt x="180601" y="392153"/>
                </a:lnTo>
                <a:lnTo>
                  <a:pt x="186911" y="382306"/>
                </a:lnTo>
                <a:lnTo>
                  <a:pt x="181009" y="373112"/>
                </a:lnTo>
                <a:lnTo>
                  <a:pt x="185170" y="373112"/>
                </a:lnTo>
                <a:lnTo>
                  <a:pt x="188978" y="379097"/>
                </a:lnTo>
                <a:lnTo>
                  <a:pt x="192786" y="373112"/>
                </a:lnTo>
                <a:lnTo>
                  <a:pt x="196948" y="373112"/>
                </a:lnTo>
                <a:lnTo>
                  <a:pt x="191045" y="382306"/>
                </a:lnTo>
                <a:lnTo>
                  <a:pt x="197356" y="392153"/>
                </a:lnTo>
                <a:lnTo>
                  <a:pt x="193194" y="392153"/>
                </a:lnTo>
                <a:lnTo>
                  <a:pt x="188978" y="385462"/>
                </a:lnTo>
                <a:close/>
                <a:moveTo>
                  <a:pt x="214778" y="385462"/>
                </a:moveTo>
                <a:lnTo>
                  <a:pt x="210562" y="392153"/>
                </a:lnTo>
                <a:lnTo>
                  <a:pt x="206401" y="392153"/>
                </a:lnTo>
                <a:lnTo>
                  <a:pt x="212711" y="382306"/>
                </a:lnTo>
                <a:lnTo>
                  <a:pt x="206809" y="373112"/>
                </a:lnTo>
                <a:lnTo>
                  <a:pt x="210970" y="373112"/>
                </a:lnTo>
                <a:lnTo>
                  <a:pt x="214778" y="379097"/>
                </a:lnTo>
                <a:lnTo>
                  <a:pt x="218586" y="373112"/>
                </a:lnTo>
                <a:lnTo>
                  <a:pt x="222748" y="373112"/>
                </a:lnTo>
                <a:lnTo>
                  <a:pt x="216846" y="382306"/>
                </a:lnTo>
                <a:lnTo>
                  <a:pt x="223156" y="392153"/>
                </a:lnTo>
                <a:lnTo>
                  <a:pt x="218994" y="392153"/>
                </a:lnTo>
                <a:lnTo>
                  <a:pt x="214778" y="385462"/>
                </a:lnTo>
                <a:close/>
                <a:moveTo>
                  <a:pt x="240578" y="385462"/>
                </a:moveTo>
                <a:lnTo>
                  <a:pt x="236362" y="392153"/>
                </a:lnTo>
                <a:lnTo>
                  <a:pt x="232201" y="392153"/>
                </a:lnTo>
                <a:lnTo>
                  <a:pt x="238511" y="382306"/>
                </a:lnTo>
                <a:lnTo>
                  <a:pt x="232609" y="373112"/>
                </a:lnTo>
                <a:lnTo>
                  <a:pt x="236770" y="373112"/>
                </a:lnTo>
                <a:lnTo>
                  <a:pt x="240578" y="379097"/>
                </a:lnTo>
                <a:lnTo>
                  <a:pt x="244386" y="373112"/>
                </a:lnTo>
                <a:lnTo>
                  <a:pt x="248548" y="373112"/>
                </a:lnTo>
                <a:lnTo>
                  <a:pt x="242646" y="382306"/>
                </a:lnTo>
                <a:lnTo>
                  <a:pt x="248956" y="392153"/>
                </a:lnTo>
                <a:lnTo>
                  <a:pt x="244794" y="392153"/>
                </a:lnTo>
                <a:lnTo>
                  <a:pt x="240578" y="385462"/>
                </a:lnTo>
                <a:close/>
                <a:moveTo>
                  <a:pt x="266378" y="385462"/>
                </a:moveTo>
                <a:lnTo>
                  <a:pt x="262162" y="392153"/>
                </a:lnTo>
                <a:lnTo>
                  <a:pt x="258001" y="392153"/>
                </a:lnTo>
                <a:lnTo>
                  <a:pt x="264311" y="382306"/>
                </a:lnTo>
                <a:lnTo>
                  <a:pt x="258409" y="373112"/>
                </a:lnTo>
                <a:lnTo>
                  <a:pt x="262570" y="373112"/>
                </a:lnTo>
                <a:lnTo>
                  <a:pt x="266378" y="379097"/>
                </a:lnTo>
                <a:lnTo>
                  <a:pt x="270187" y="373112"/>
                </a:lnTo>
                <a:lnTo>
                  <a:pt x="274348" y="373112"/>
                </a:lnTo>
                <a:lnTo>
                  <a:pt x="268446" y="382306"/>
                </a:lnTo>
                <a:lnTo>
                  <a:pt x="274756" y="392153"/>
                </a:lnTo>
                <a:lnTo>
                  <a:pt x="270595" y="392153"/>
                </a:lnTo>
                <a:lnTo>
                  <a:pt x="266378" y="385462"/>
                </a:lnTo>
                <a:close/>
                <a:moveTo>
                  <a:pt x="292179" y="385462"/>
                </a:moveTo>
                <a:lnTo>
                  <a:pt x="287962" y="392153"/>
                </a:lnTo>
                <a:lnTo>
                  <a:pt x="283801" y="392153"/>
                </a:lnTo>
                <a:lnTo>
                  <a:pt x="290111" y="382306"/>
                </a:lnTo>
                <a:lnTo>
                  <a:pt x="284209" y="373112"/>
                </a:lnTo>
                <a:lnTo>
                  <a:pt x="288370" y="373112"/>
                </a:lnTo>
                <a:lnTo>
                  <a:pt x="292179" y="379097"/>
                </a:lnTo>
                <a:lnTo>
                  <a:pt x="295987" y="373112"/>
                </a:lnTo>
                <a:lnTo>
                  <a:pt x="300148" y="373112"/>
                </a:lnTo>
                <a:lnTo>
                  <a:pt x="294246" y="382306"/>
                </a:lnTo>
                <a:lnTo>
                  <a:pt x="300556" y="392153"/>
                </a:lnTo>
                <a:lnTo>
                  <a:pt x="296395" y="392153"/>
                </a:lnTo>
                <a:lnTo>
                  <a:pt x="292179" y="385462"/>
                </a:lnTo>
                <a:close/>
                <a:moveTo>
                  <a:pt x="317979" y="385462"/>
                </a:moveTo>
                <a:lnTo>
                  <a:pt x="313762" y="392153"/>
                </a:lnTo>
                <a:lnTo>
                  <a:pt x="309601" y="392153"/>
                </a:lnTo>
                <a:lnTo>
                  <a:pt x="315911" y="382306"/>
                </a:lnTo>
                <a:lnTo>
                  <a:pt x="310009" y="373112"/>
                </a:lnTo>
                <a:lnTo>
                  <a:pt x="314170" y="373112"/>
                </a:lnTo>
                <a:lnTo>
                  <a:pt x="317979" y="379097"/>
                </a:lnTo>
                <a:lnTo>
                  <a:pt x="321787" y="373112"/>
                </a:lnTo>
                <a:lnTo>
                  <a:pt x="325948" y="373112"/>
                </a:lnTo>
                <a:lnTo>
                  <a:pt x="320046" y="382306"/>
                </a:lnTo>
                <a:lnTo>
                  <a:pt x="326356" y="392153"/>
                </a:lnTo>
                <a:lnTo>
                  <a:pt x="322195" y="392153"/>
                </a:lnTo>
                <a:lnTo>
                  <a:pt x="317979" y="385462"/>
                </a:lnTo>
                <a:close/>
                <a:moveTo>
                  <a:pt x="343779" y="385462"/>
                </a:moveTo>
                <a:lnTo>
                  <a:pt x="339563" y="392153"/>
                </a:lnTo>
                <a:lnTo>
                  <a:pt x="335401" y="392153"/>
                </a:lnTo>
                <a:lnTo>
                  <a:pt x="341711" y="382306"/>
                </a:lnTo>
                <a:lnTo>
                  <a:pt x="335809" y="373112"/>
                </a:lnTo>
                <a:lnTo>
                  <a:pt x="339971" y="373112"/>
                </a:lnTo>
                <a:lnTo>
                  <a:pt x="343779" y="379097"/>
                </a:lnTo>
                <a:lnTo>
                  <a:pt x="347587" y="373112"/>
                </a:lnTo>
                <a:lnTo>
                  <a:pt x="351748" y="373112"/>
                </a:lnTo>
                <a:lnTo>
                  <a:pt x="345846" y="382306"/>
                </a:lnTo>
                <a:lnTo>
                  <a:pt x="352156" y="392153"/>
                </a:lnTo>
                <a:lnTo>
                  <a:pt x="347995" y="392153"/>
                </a:lnTo>
                <a:lnTo>
                  <a:pt x="343779" y="385462"/>
                </a:lnTo>
                <a:close/>
                <a:moveTo>
                  <a:pt x="369579" y="385462"/>
                </a:moveTo>
                <a:lnTo>
                  <a:pt x="365363" y="392153"/>
                </a:lnTo>
                <a:lnTo>
                  <a:pt x="361201" y="392153"/>
                </a:lnTo>
                <a:lnTo>
                  <a:pt x="367511" y="382306"/>
                </a:lnTo>
                <a:lnTo>
                  <a:pt x="361609" y="373112"/>
                </a:lnTo>
                <a:lnTo>
                  <a:pt x="365771" y="373112"/>
                </a:lnTo>
                <a:lnTo>
                  <a:pt x="369579" y="379097"/>
                </a:lnTo>
                <a:lnTo>
                  <a:pt x="373387" y="373112"/>
                </a:lnTo>
                <a:lnTo>
                  <a:pt x="377548" y="373112"/>
                </a:lnTo>
                <a:lnTo>
                  <a:pt x="371646" y="382306"/>
                </a:lnTo>
                <a:lnTo>
                  <a:pt x="377956" y="392153"/>
                </a:lnTo>
                <a:lnTo>
                  <a:pt x="373795" y="392153"/>
                </a:lnTo>
                <a:lnTo>
                  <a:pt x="369579" y="385462"/>
                </a:lnTo>
                <a:close/>
                <a:moveTo>
                  <a:pt x="395379" y="385462"/>
                </a:moveTo>
                <a:lnTo>
                  <a:pt x="391163" y="392153"/>
                </a:lnTo>
                <a:lnTo>
                  <a:pt x="387001" y="392153"/>
                </a:lnTo>
                <a:lnTo>
                  <a:pt x="393312" y="382306"/>
                </a:lnTo>
                <a:lnTo>
                  <a:pt x="387409" y="373112"/>
                </a:lnTo>
                <a:lnTo>
                  <a:pt x="391571" y="373112"/>
                </a:lnTo>
                <a:lnTo>
                  <a:pt x="395379" y="379097"/>
                </a:lnTo>
                <a:lnTo>
                  <a:pt x="399187" y="373112"/>
                </a:lnTo>
                <a:lnTo>
                  <a:pt x="403348" y="373112"/>
                </a:lnTo>
                <a:lnTo>
                  <a:pt x="397446" y="382306"/>
                </a:lnTo>
                <a:lnTo>
                  <a:pt x="403756" y="392153"/>
                </a:lnTo>
                <a:lnTo>
                  <a:pt x="399595" y="392153"/>
                </a:lnTo>
                <a:lnTo>
                  <a:pt x="395379" y="385462"/>
                </a:lnTo>
                <a:close/>
                <a:moveTo>
                  <a:pt x="421179" y="385462"/>
                </a:moveTo>
                <a:lnTo>
                  <a:pt x="416963" y="392153"/>
                </a:lnTo>
                <a:lnTo>
                  <a:pt x="412801" y="392153"/>
                </a:lnTo>
                <a:lnTo>
                  <a:pt x="419112" y="382306"/>
                </a:lnTo>
                <a:lnTo>
                  <a:pt x="413209" y="373112"/>
                </a:lnTo>
                <a:lnTo>
                  <a:pt x="417371" y="373112"/>
                </a:lnTo>
                <a:lnTo>
                  <a:pt x="421179" y="379097"/>
                </a:lnTo>
                <a:lnTo>
                  <a:pt x="424987" y="373112"/>
                </a:lnTo>
                <a:lnTo>
                  <a:pt x="429149" y="373112"/>
                </a:lnTo>
                <a:lnTo>
                  <a:pt x="423246" y="382306"/>
                </a:lnTo>
                <a:lnTo>
                  <a:pt x="429557" y="392153"/>
                </a:lnTo>
                <a:lnTo>
                  <a:pt x="425395" y="392153"/>
                </a:lnTo>
                <a:lnTo>
                  <a:pt x="421179" y="385462"/>
                </a:lnTo>
                <a:close/>
                <a:moveTo>
                  <a:pt x="446979" y="385462"/>
                </a:moveTo>
                <a:lnTo>
                  <a:pt x="442763" y="392153"/>
                </a:lnTo>
                <a:lnTo>
                  <a:pt x="438601" y="392153"/>
                </a:lnTo>
                <a:lnTo>
                  <a:pt x="444912" y="382306"/>
                </a:lnTo>
                <a:lnTo>
                  <a:pt x="439009" y="373112"/>
                </a:lnTo>
                <a:lnTo>
                  <a:pt x="443171" y="373112"/>
                </a:lnTo>
                <a:lnTo>
                  <a:pt x="446979" y="379097"/>
                </a:lnTo>
                <a:lnTo>
                  <a:pt x="450787" y="373112"/>
                </a:lnTo>
                <a:lnTo>
                  <a:pt x="454949" y="373112"/>
                </a:lnTo>
                <a:lnTo>
                  <a:pt x="449046" y="382306"/>
                </a:lnTo>
                <a:lnTo>
                  <a:pt x="455357" y="392153"/>
                </a:lnTo>
                <a:lnTo>
                  <a:pt x="451195" y="392153"/>
                </a:lnTo>
                <a:lnTo>
                  <a:pt x="446979" y="385462"/>
                </a:lnTo>
                <a:close/>
                <a:moveTo>
                  <a:pt x="472779" y="385462"/>
                </a:moveTo>
                <a:lnTo>
                  <a:pt x="468563" y="392153"/>
                </a:lnTo>
                <a:lnTo>
                  <a:pt x="464401" y="392153"/>
                </a:lnTo>
                <a:lnTo>
                  <a:pt x="470712" y="382306"/>
                </a:lnTo>
                <a:lnTo>
                  <a:pt x="464809" y="373112"/>
                </a:lnTo>
                <a:lnTo>
                  <a:pt x="468971" y="373112"/>
                </a:lnTo>
                <a:lnTo>
                  <a:pt x="472779" y="379097"/>
                </a:lnTo>
                <a:lnTo>
                  <a:pt x="476587" y="373112"/>
                </a:lnTo>
                <a:lnTo>
                  <a:pt x="480749" y="373112"/>
                </a:lnTo>
                <a:lnTo>
                  <a:pt x="474846" y="382306"/>
                </a:lnTo>
                <a:lnTo>
                  <a:pt x="481157" y="392153"/>
                </a:lnTo>
                <a:lnTo>
                  <a:pt x="476995" y="392153"/>
                </a:lnTo>
                <a:lnTo>
                  <a:pt x="472779" y="385462"/>
                </a:lnTo>
                <a:close/>
                <a:moveTo>
                  <a:pt x="498579" y="385462"/>
                </a:moveTo>
                <a:lnTo>
                  <a:pt x="494363" y="392153"/>
                </a:lnTo>
                <a:lnTo>
                  <a:pt x="490201" y="392153"/>
                </a:lnTo>
                <a:lnTo>
                  <a:pt x="496512" y="382306"/>
                </a:lnTo>
                <a:lnTo>
                  <a:pt x="490609" y="373112"/>
                </a:lnTo>
                <a:lnTo>
                  <a:pt x="494771" y="373112"/>
                </a:lnTo>
                <a:lnTo>
                  <a:pt x="498579" y="379097"/>
                </a:lnTo>
                <a:lnTo>
                  <a:pt x="502387" y="373112"/>
                </a:lnTo>
                <a:lnTo>
                  <a:pt x="506549" y="373112"/>
                </a:lnTo>
                <a:lnTo>
                  <a:pt x="500646" y="382306"/>
                </a:lnTo>
                <a:lnTo>
                  <a:pt x="506957" y="392153"/>
                </a:lnTo>
                <a:lnTo>
                  <a:pt x="502795" y="392153"/>
                </a:lnTo>
                <a:lnTo>
                  <a:pt x="498579" y="385462"/>
                </a:lnTo>
                <a:close/>
                <a:moveTo>
                  <a:pt x="8378" y="414163"/>
                </a:moveTo>
                <a:lnTo>
                  <a:pt x="4162" y="420854"/>
                </a:lnTo>
                <a:lnTo>
                  <a:pt x="0" y="420854"/>
                </a:lnTo>
                <a:lnTo>
                  <a:pt x="6310" y="411007"/>
                </a:lnTo>
                <a:lnTo>
                  <a:pt x="408" y="401813"/>
                </a:lnTo>
                <a:lnTo>
                  <a:pt x="4570" y="401813"/>
                </a:lnTo>
                <a:lnTo>
                  <a:pt x="8378" y="407798"/>
                </a:lnTo>
                <a:lnTo>
                  <a:pt x="12186" y="401813"/>
                </a:lnTo>
                <a:lnTo>
                  <a:pt x="16347" y="401813"/>
                </a:lnTo>
                <a:lnTo>
                  <a:pt x="10445" y="411007"/>
                </a:lnTo>
                <a:lnTo>
                  <a:pt x="16755" y="420854"/>
                </a:lnTo>
                <a:lnTo>
                  <a:pt x="12594" y="420854"/>
                </a:lnTo>
                <a:lnTo>
                  <a:pt x="8378" y="414163"/>
                </a:lnTo>
                <a:close/>
                <a:moveTo>
                  <a:pt x="34178" y="414163"/>
                </a:moveTo>
                <a:lnTo>
                  <a:pt x="29962" y="420854"/>
                </a:lnTo>
                <a:lnTo>
                  <a:pt x="25800" y="420854"/>
                </a:lnTo>
                <a:lnTo>
                  <a:pt x="32110" y="411007"/>
                </a:lnTo>
                <a:lnTo>
                  <a:pt x="26208" y="401813"/>
                </a:lnTo>
                <a:lnTo>
                  <a:pt x="30370" y="401813"/>
                </a:lnTo>
                <a:lnTo>
                  <a:pt x="34178" y="407798"/>
                </a:lnTo>
                <a:lnTo>
                  <a:pt x="37986" y="401813"/>
                </a:lnTo>
                <a:lnTo>
                  <a:pt x="42147" y="401813"/>
                </a:lnTo>
                <a:lnTo>
                  <a:pt x="36245" y="411007"/>
                </a:lnTo>
                <a:lnTo>
                  <a:pt x="42555" y="420854"/>
                </a:lnTo>
                <a:lnTo>
                  <a:pt x="38394" y="420854"/>
                </a:lnTo>
                <a:lnTo>
                  <a:pt x="34178" y="414163"/>
                </a:lnTo>
                <a:close/>
                <a:moveTo>
                  <a:pt x="59978" y="414163"/>
                </a:moveTo>
                <a:lnTo>
                  <a:pt x="55762" y="420854"/>
                </a:lnTo>
                <a:lnTo>
                  <a:pt x="51600" y="420854"/>
                </a:lnTo>
                <a:lnTo>
                  <a:pt x="57911" y="411007"/>
                </a:lnTo>
                <a:lnTo>
                  <a:pt x="52008" y="401813"/>
                </a:lnTo>
                <a:lnTo>
                  <a:pt x="56170" y="401813"/>
                </a:lnTo>
                <a:lnTo>
                  <a:pt x="59978" y="407798"/>
                </a:lnTo>
                <a:lnTo>
                  <a:pt x="63786" y="401813"/>
                </a:lnTo>
                <a:lnTo>
                  <a:pt x="67948" y="401813"/>
                </a:lnTo>
                <a:lnTo>
                  <a:pt x="62045" y="411007"/>
                </a:lnTo>
                <a:lnTo>
                  <a:pt x="68356" y="420854"/>
                </a:lnTo>
                <a:lnTo>
                  <a:pt x="64194" y="420854"/>
                </a:lnTo>
                <a:lnTo>
                  <a:pt x="59978" y="414163"/>
                </a:lnTo>
                <a:close/>
                <a:moveTo>
                  <a:pt x="85778" y="414163"/>
                </a:moveTo>
                <a:lnTo>
                  <a:pt x="81562" y="420854"/>
                </a:lnTo>
                <a:lnTo>
                  <a:pt x="77400" y="420854"/>
                </a:lnTo>
                <a:lnTo>
                  <a:pt x="83711" y="411007"/>
                </a:lnTo>
                <a:lnTo>
                  <a:pt x="77808" y="401813"/>
                </a:lnTo>
                <a:lnTo>
                  <a:pt x="81970" y="401813"/>
                </a:lnTo>
                <a:lnTo>
                  <a:pt x="85778" y="407798"/>
                </a:lnTo>
                <a:lnTo>
                  <a:pt x="89586" y="401813"/>
                </a:lnTo>
                <a:lnTo>
                  <a:pt x="93748" y="401813"/>
                </a:lnTo>
                <a:lnTo>
                  <a:pt x="87845" y="411007"/>
                </a:lnTo>
                <a:lnTo>
                  <a:pt x="94156" y="420854"/>
                </a:lnTo>
                <a:lnTo>
                  <a:pt x="89994" y="420854"/>
                </a:lnTo>
                <a:lnTo>
                  <a:pt x="85778" y="414163"/>
                </a:lnTo>
                <a:close/>
                <a:moveTo>
                  <a:pt x="111578" y="414163"/>
                </a:moveTo>
                <a:lnTo>
                  <a:pt x="107362" y="420854"/>
                </a:lnTo>
                <a:lnTo>
                  <a:pt x="103200" y="420854"/>
                </a:lnTo>
                <a:lnTo>
                  <a:pt x="109511" y="411007"/>
                </a:lnTo>
                <a:lnTo>
                  <a:pt x="103608" y="401813"/>
                </a:lnTo>
                <a:lnTo>
                  <a:pt x="107770" y="401813"/>
                </a:lnTo>
                <a:lnTo>
                  <a:pt x="111578" y="407798"/>
                </a:lnTo>
                <a:lnTo>
                  <a:pt x="115386" y="401813"/>
                </a:lnTo>
                <a:lnTo>
                  <a:pt x="119548" y="401813"/>
                </a:lnTo>
                <a:lnTo>
                  <a:pt x="113645" y="411007"/>
                </a:lnTo>
                <a:lnTo>
                  <a:pt x="119956" y="420854"/>
                </a:lnTo>
                <a:lnTo>
                  <a:pt x="115794" y="420854"/>
                </a:lnTo>
                <a:lnTo>
                  <a:pt x="111578" y="414163"/>
                </a:lnTo>
                <a:close/>
                <a:moveTo>
                  <a:pt x="137378" y="414163"/>
                </a:moveTo>
                <a:lnTo>
                  <a:pt x="133162" y="420854"/>
                </a:lnTo>
                <a:lnTo>
                  <a:pt x="129000" y="420854"/>
                </a:lnTo>
                <a:lnTo>
                  <a:pt x="135311" y="411007"/>
                </a:lnTo>
                <a:lnTo>
                  <a:pt x="129408" y="401813"/>
                </a:lnTo>
                <a:lnTo>
                  <a:pt x="133570" y="401813"/>
                </a:lnTo>
                <a:lnTo>
                  <a:pt x="137378" y="407798"/>
                </a:lnTo>
                <a:lnTo>
                  <a:pt x="141186" y="401813"/>
                </a:lnTo>
                <a:lnTo>
                  <a:pt x="145348" y="401813"/>
                </a:lnTo>
                <a:lnTo>
                  <a:pt x="139445" y="411007"/>
                </a:lnTo>
                <a:lnTo>
                  <a:pt x="145756" y="420854"/>
                </a:lnTo>
                <a:lnTo>
                  <a:pt x="141594" y="420854"/>
                </a:lnTo>
                <a:lnTo>
                  <a:pt x="137378" y="414163"/>
                </a:lnTo>
                <a:close/>
                <a:moveTo>
                  <a:pt x="163178" y="414163"/>
                </a:moveTo>
                <a:lnTo>
                  <a:pt x="158962" y="420854"/>
                </a:lnTo>
                <a:lnTo>
                  <a:pt x="154800" y="420854"/>
                </a:lnTo>
                <a:lnTo>
                  <a:pt x="161111" y="411007"/>
                </a:lnTo>
                <a:lnTo>
                  <a:pt x="155208" y="401813"/>
                </a:lnTo>
                <a:lnTo>
                  <a:pt x="159370" y="401813"/>
                </a:lnTo>
                <a:lnTo>
                  <a:pt x="163178" y="407798"/>
                </a:lnTo>
                <a:lnTo>
                  <a:pt x="166986" y="401813"/>
                </a:lnTo>
                <a:lnTo>
                  <a:pt x="171148" y="401813"/>
                </a:lnTo>
                <a:lnTo>
                  <a:pt x="165245" y="411007"/>
                </a:lnTo>
                <a:lnTo>
                  <a:pt x="171556" y="420854"/>
                </a:lnTo>
                <a:lnTo>
                  <a:pt x="167394" y="420854"/>
                </a:lnTo>
                <a:lnTo>
                  <a:pt x="163178" y="414163"/>
                </a:lnTo>
                <a:close/>
                <a:moveTo>
                  <a:pt x="188978" y="414163"/>
                </a:moveTo>
                <a:lnTo>
                  <a:pt x="184762" y="420854"/>
                </a:lnTo>
                <a:lnTo>
                  <a:pt x="180601" y="420854"/>
                </a:lnTo>
                <a:lnTo>
                  <a:pt x="186911" y="411007"/>
                </a:lnTo>
                <a:lnTo>
                  <a:pt x="181009" y="401813"/>
                </a:lnTo>
                <a:lnTo>
                  <a:pt x="185170" y="401813"/>
                </a:lnTo>
                <a:lnTo>
                  <a:pt x="188978" y="407798"/>
                </a:lnTo>
                <a:lnTo>
                  <a:pt x="192786" y="401813"/>
                </a:lnTo>
                <a:lnTo>
                  <a:pt x="196948" y="401813"/>
                </a:lnTo>
                <a:lnTo>
                  <a:pt x="191045" y="411007"/>
                </a:lnTo>
                <a:lnTo>
                  <a:pt x="197356" y="420854"/>
                </a:lnTo>
                <a:lnTo>
                  <a:pt x="193194" y="420854"/>
                </a:lnTo>
                <a:lnTo>
                  <a:pt x="188978" y="414163"/>
                </a:lnTo>
                <a:close/>
                <a:moveTo>
                  <a:pt x="214778" y="414163"/>
                </a:moveTo>
                <a:lnTo>
                  <a:pt x="210562" y="420854"/>
                </a:lnTo>
                <a:lnTo>
                  <a:pt x="206401" y="420854"/>
                </a:lnTo>
                <a:lnTo>
                  <a:pt x="212711" y="411007"/>
                </a:lnTo>
                <a:lnTo>
                  <a:pt x="206809" y="401813"/>
                </a:lnTo>
                <a:lnTo>
                  <a:pt x="210970" y="401813"/>
                </a:lnTo>
                <a:lnTo>
                  <a:pt x="214778" y="407798"/>
                </a:lnTo>
                <a:lnTo>
                  <a:pt x="218586" y="401813"/>
                </a:lnTo>
                <a:lnTo>
                  <a:pt x="222748" y="401813"/>
                </a:lnTo>
                <a:lnTo>
                  <a:pt x="216846" y="411007"/>
                </a:lnTo>
                <a:lnTo>
                  <a:pt x="223156" y="420854"/>
                </a:lnTo>
                <a:lnTo>
                  <a:pt x="218994" y="420854"/>
                </a:lnTo>
                <a:lnTo>
                  <a:pt x="214778" y="414163"/>
                </a:lnTo>
                <a:close/>
                <a:moveTo>
                  <a:pt x="240578" y="414163"/>
                </a:moveTo>
                <a:lnTo>
                  <a:pt x="236362" y="420854"/>
                </a:lnTo>
                <a:lnTo>
                  <a:pt x="232201" y="420854"/>
                </a:lnTo>
                <a:lnTo>
                  <a:pt x="238511" y="411007"/>
                </a:lnTo>
                <a:lnTo>
                  <a:pt x="232609" y="401813"/>
                </a:lnTo>
                <a:lnTo>
                  <a:pt x="236770" y="401813"/>
                </a:lnTo>
                <a:lnTo>
                  <a:pt x="240578" y="407798"/>
                </a:lnTo>
                <a:lnTo>
                  <a:pt x="244386" y="401813"/>
                </a:lnTo>
                <a:lnTo>
                  <a:pt x="248548" y="401813"/>
                </a:lnTo>
                <a:lnTo>
                  <a:pt x="242646" y="411007"/>
                </a:lnTo>
                <a:lnTo>
                  <a:pt x="248956" y="420854"/>
                </a:lnTo>
                <a:lnTo>
                  <a:pt x="244794" y="420854"/>
                </a:lnTo>
                <a:lnTo>
                  <a:pt x="240578" y="414163"/>
                </a:lnTo>
                <a:close/>
                <a:moveTo>
                  <a:pt x="266378" y="414163"/>
                </a:moveTo>
                <a:lnTo>
                  <a:pt x="262162" y="420854"/>
                </a:lnTo>
                <a:lnTo>
                  <a:pt x="258001" y="420854"/>
                </a:lnTo>
                <a:lnTo>
                  <a:pt x="264311" y="411007"/>
                </a:lnTo>
                <a:lnTo>
                  <a:pt x="258409" y="401813"/>
                </a:lnTo>
                <a:lnTo>
                  <a:pt x="262570" y="401813"/>
                </a:lnTo>
                <a:lnTo>
                  <a:pt x="266378" y="407798"/>
                </a:lnTo>
                <a:lnTo>
                  <a:pt x="270187" y="401813"/>
                </a:lnTo>
                <a:lnTo>
                  <a:pt x="274348" y="401813"/>
                </a:lnTo>
                <a:lnTo>
                  <a:pt x="268446" y="411007"/>
                </a:lnTo>
                <a:lnTo>
                  <a:pt x="274756" y="420854"/>
                </a:lnTo>
                <a:lnTo>
                  <a:pt x="270595" y="420854"/>
                </a:lnTo>
                <a:lnTo>
                  <a:pt x="266378" y="414163"/>
                </a:lnTo>
                <a:close/>
                <a:moveTo>
                  <a:pt x="292179" y="414163"/>
                </a:moveTo>
                <a:lnTo>
                  <a:pt x="287962" y="420854"/>
                </a:lnTo>
                <a:lnTo>
                  <a:pt x="283801" y="420854"/>
                </a:lnTo>
                <a:lnTo>
                  <a:pt x="290111" y="411007"/>
                </a:lnTo>
                <a:lnTo>
                  <a:pt x="284209" y="401813"/>
                </a:lnTo>
                <a:lnTo>
                  <a:pt x="288370" y="401813"/>
                </a:lnTo>
                <a:lnTo>
                  <a:pt x="292179" y="407798"/>
                </a:lnTo>
                <a:lnTo>
                  <a:pt x="295987" y="401813"/>
                </a:lnTo>
                <a:lnTo>
                  <a:pt x="300148" y="401813"/>
                </a:lnTo>
                <a:lnTo>
                  <a:pt x="294246" y="411007"/>
                </a:lnTo>
                <a:lnTo>
                  <a:pt x="300556" y="420854"/>
                </a:lnTo>
                <a:lnTo>
                  <a:pt x="296395" y="420854"/>
                </a:lnTo>
                <a:lnTo>
                  <a:pt x="292179" y="414163"/>
                </a:lnTo>
                <a:close/>
                <a:moveTo>
                  <a:pt x="317979" y="414163"/>
                </a:moveTo>
                <a:lnTo>
                  <a:pt x="313762" y="420854"/>
                </a:lnTo>
                <a:lnTo>
                  <a:pt x="309601" y="420854"/>
                </a:lnTo>
                <a:lnTo>
                  <a:pt x="315911" y="411007"/>
                </a:lnTo>
                <a:lnTo>
                  <a:pt x="310009" y="401813"/>
                </a:lnTo>
                <a:lnTo>
                  <a:pt x="314170" y="401813"/>
                </a:lnTo>
                <a:lnTo>
                  <a:pt x="317979" y="407798"/>
                </a:lnTo>
                <a:lnTo>
                  <a:pt x="321787" y="401813"/>
                </a:lnTo>
                <a:lnTo>
                  <a:pt x="325948" y="401813"/>
                </a:lnTo>
                <a:lnTo>
                  <a:pt x="320046" y="411007"/>
                </a:lnTo>
                <a:lnTo>
                  <a:pt x="326356" y="420854"/>
                </a:lnTo>
                <a:lnTo>
                  <a:pt x="322195" y="420854"/>
                </a:lnTo>
                <a:lnTo>
                  <a:pt x="317979" y="414163"/>
                </a:lnTo>
                <a:close/>
                <a:moveTo>
                  <a:pt x="343779" y="414163"/>
                </a:moveTo>
                <a:lnTo>
                  <a:pt x="339563" y="420854"/>
                </a:lnTo>
                <a:lnTo>
                  <a:pt x="335401" y="420854"/>
                </a:lnTo>
                <a:lnTo>
                  <a:pt x="341711" y="411007"/>
                </a:lnTo>
                <a:lnTo>
                  <a:pt x="335809" y="401813"/>
                </a:lnTo>
                <a:lnTo>
                  <a:pt x="339971" y="401813"/>
                </a:lnTo>
                <a:lnTo>
                  <a:pt x="343779" y="407798"/>
                </a:lnTo>
                <a:lnTo>
                  <a:pt x="347587" y="401813"/>
                </a:lnTo>
                <a:lnTo>
                  <a:pt x="351748" y="401813"/>
                </a:lnTo>
                <a:lnTo>
                  <a:pt x="345846" y="411007"/>
                </a:lnTo>
                <a:lnTo>
                  <a:pt x="352156" y="420854"/>
                </a:lnTo>
                <a:lnTo>
                  <a:pt x="347995" y="420854"/>
                </a:lnTo>
                <a:lnTo>
                  <a:pt x="343779" y="414163"/>
                </a:lnTo>
                <a:close/>
                <a:moveTo>
                  <a:pt x="369579" y="414163"/>
                </a:moveTo>
                <a:lnTo>
                  <a:pt x="365363" y="420854"/>
                </a:lnTo>
                <a:lnTo>
                  <a:pt x="361201" y="420854"/>
                </a:lnTo>
                <a:lnTo>
                  <a:pt x="367511" y="411007"/>
                </a:lnTo>
                <a:lnTo>
                  <a:pt x="361609" y="401813"/>
                </a:lnTo>
                <a:lnTo>
                  <a:pt x="365771" y="401813"/>
                </a:lnTo>
                <a:lnTo>
                  <a:pt x="369579" y="407798"/>
                </a:lnTo>
                <a:lnTo>
                  <a:pt x="373387" y="401813"/>
                </a:lnTo>
                <a:lnTo>
                  <a:pt x="377548" y="401813"/>
                </a:lnTo>
                <a:lnTo>
                  <a:pt x="371646" y="411007"/>
                </a:lnTo>
                <a:lnTo>
                  <a:pt x="377956" y="420854"/>
                </a:lnTo>
                <a:lnTo>
                  <a:pt x="373795" y="420854"/>
                </a:lnTo>
                <a:lnTo>
                  <a:pt x="369579" y="414163"/>
                </a:lnTo>
                <a:close/>
                <a:moveTo>
                  <a:pt x="395379" y="414163"/>
                </a:moveTo>
                <a:lnTo>
                  <a:pt x="391163" y="420854"/>
                </a:lnTo>
                <a:lnTo>
                  <a:pt x="387001" y="420854"/>
                </a:lnTo>
                <a:lnTo>
                  <a:pt x="393312" y="411007"/>
                </a:lnTo>
                <a:lnTo>
                  <a:pt x="387409" y="401813"/>
                </a:lnTo>
                <a:lnTo>
                  <a:pt x="391571" y="401813"/>
                </a:lnTo>
                <a:lnTo>
                  <a:pt x="395379" y="407798"/>
                </a:lnTo>
                <a:lnTo>
                  <a:pt x="399187" y="401813"/>
                </a:lnTo>
                <a:lnTo>
                  <a:pt x="403348" y="401813"/>
                </a:lnTo>
                <a:lnTo>
                  <a:pt x="397446" y="411007"/>
                </a:lnTo>
                <a:lnTo>
                  <a:pt x="403756" y="420854"/>
                </a:lnTo>
                <a:lnTo>
                  <a:pt x="399595" y="420854"/>
                </a:lnTo>
                <a:lnTo>
                  <a:pt x="395379" y="414163"/>
                </a:lnTo>
                <a:close/>
                <a:moveTo>
                  <a:pt x="421179" y="414163"/>
                </a:moveTo>
                <a:lnTo>
                  <a:pt x="416963" y="420854"/>
                </a:lnTo>
                <a:lnTo>
                  <a:pt x="412801" y="420854"/>
                </a:lnTo>
                <a:lnTo>
                  <a:pt x="419112" y="411007"/>
                </a:lnTo>
                <a:lnTo>
                  <a:pt x="413209" y="401813"/>
                </a:lnTo>
                <a:lnTo>
                  <a:pt x="417371" y="401813"/>
                </a:lnTo>
                <a:lnTo>
                  <a:pt x="421179" y="407798"/>
                </a:lnTo>
                <a:lnTo>
                  <a:pt x="424987" y="401813"/>
                </a:lnTo>
                <a:lnTo>
                  <a:pt x="429149" y="401813"/>
                </a:lnTo>
                <a:lnTo>
                  <a:pt x="423246" y="411007"/>
                </a:lnTo>
                <a:lnTo>
                  <a:pt x="429557" y="420854"/>
                </a:lnTo>
                <a:lnTo>
                  <a:pt x="425395" y="420854"/>
                </a:lnTo>
                <a:lnTo>
                  <a:pt x="421179" y="414163"/>
                </a:lnTo>
                <a:close/>
                <a:moveTo>
                  <a:pt x="446979" y="414163"/>
                </a:moveTo>
                <a:lnTo>
                  <a:pt x="442763" y="420854"/>
                </a:lnTo>
                <a:lnTo>
                  <a:pt x="438601" y="420854"/>
                </a:lnTo>
                <a:lnTo>
                  <a:pt x="444912" y="411007"/>
                </a:lnTo>
                <a:lnTo>
                  <a:pt x="439009" y="401813"/>
                </a:lnTo>
                <a:lnTo>
                  <a:pt x="443171" y="401813"/>
                </a:lnTo>
                <a:lnTo>
                  <a:pt x="446979" y="407798"/>
                </a:lnTo>
                <a:lnTo>
                  <a:pt x="450787" y="401813"/>
                </a:lnTo>
                <a:lnTo>
                  <a:pt x="454949" y="401813"/>
                </a:lnTo>
                <a:lnTo>
                  <a:pt x="449046" y="411007"/>
                </a:lnTo>
                <a:lnTo>
                  <a:pt x="455357" y="420854"/>
                </a:lnTo>
                <a:lnTo>
                  <a:pt x="451195" y="420854"/>
                </a:lnTo>
                <a:lnTo>
                  <a:pt x="446979" y="414163"/>
                </a:lnTo>
                <a:close/>
                <a:moveTo>
                  <a:pt x="472779" y="414163"/>
                </a:moveTo>
                <a:lnTo>
                  <a:pt x="468563" y="420854"/>
                </a:lnTo>
                <a:lnTo>
                  <a:pt x="464401" y="420854"/>
                </a:lnTo>
                <a:lnTo>
                  <a:pt x="470712" y="411007"/>
                </a:lnTo>
                <a:lnTo>
                  <a:pt x="464809" y="401813"/>
                </a:lnTo>
                <a:lnTo>
                  <a:pt x="468971" y="401813"/>
                </a:lnTo>
                <a:lnTo>
                  <a:pt x="472779" y="407798"/>
                </a:lnTo>
                <a:lnTo>
                  <a:pt x="476587" y="401813"/>
                </a:lnTo>
                <a:lnTo>
                  <a:pt x="480749" y="401813"/>
                </a:lnTo>
                <a:lnTo>
                  <a:pt x="474846" y="411007"/>
                </a:lnTo>
                <a:lnTo>
                  <a:pt x="481157" y="420854"/>
                </a:lnTo>
                <a:lnTo>
                  <a:pt x="476995" y="420854"/>
                </a:lnTo>
                <a:lnTo>
                  <a:pt x="472779" y="414163"/>
                </a:lnTo>
                <a:close/>
                <a:moveTo>
                  <a:pt x="498579" y="414163"/>
                </a:moveTo>
                <a:lnTo>
                  <a:pt x="494363" y="420854"/>
                </a:lnTo>
                <a:lnTo>
                  <a:pt x="490201" y="420854"/>
                </a:lnTo>
                <a:lnTo>
                  <a:pt x="496512" y="411007"/>
                </a:lnTo>
                <a:lnTo>
                  <a:pt x="490609" y="401813"/>
                </a:lnTo>
                <a:lnTo>
                  <a:pt x="494771" y="401813"/>
                </a:lnTo>
                <a:lnTo>
                  <a:pt x="498579" y="407798"/>
                </a:lnTo>
                <a:lnTo>
                  <a:pt x="502387" y="401813"/>
                </a:lnTo>
                <a:lnTo>
                  <a:pt x="506549" y="401813"/>
                </a:lnTo>
                <a:lnTo>
                  <a:pt x="500646" y="411007"/>
                </a:lnTo>
                <a:lnTo>
                  <a:pt x="506957" y="420854"/>
                </a:lnTo>
                <a:lnTo>
                  <a:pt x="502795" y="420854"/>
                </a:lnTo>
                <a:lnTo>
                  <a:pt x="498579" y="414163"/>
                </a:lnTo>
                <a:close/>
                <a:moveTo>
                  <a:pt x="8378" y="442863"/>
                </a:moveTo>
                <a:lnTo>
                  <a:pt x="4162" y="449555"/>
                </a:lnTo>
                <a:lnTo>
                  <a:pt x="0" y="449555"/>
                </a:lnTo>
                <a:lnTo>
                  <a:pt x="6310" y="439708"/>
                </a:lnTo>
                <a:lnTo>
                  <a:pt x="408" y="430514"/>
                </a:lnTo>
                <a:lnTo>
                  <a:pt x="4570" y="430514"/>
                </a:lnTo>
                <a:lnTo>
                  <a:pt x="8378" y="436499"/>
                </a:lnTo>
                <a:lnTo>
                  <a:pt x="12186" y="430514"/>
                </a:lnTo>
                <a:lnTo>
                  <a:pt x="16347" y="430514"/>
                </a:lnTo>
                <a:lnTo>
                  <a:pt x="10445" y="439708"/>
                </a:lnTo>
                <a:lnTo>
                  <a:pt x="16755" y="449555"/>
                </a:lnTo>
                <a:lnTo>
                  <a:pt x="12594" y="449555"/>
                </a:lnTo>
                <a:lnTo>
                  <a:pt x="8378" y="442863"/>
                </a:lnTo>
                <a:close/>
                <a:moveTo>
                  <a:pt x="34178" y="442863"/>
                </a:moveTo>
                <a:lnTo>
                  <a:pt x="29962" y="449555"/>
                </a:lnTo>
                <a:lnTo>
                  <a:pt x="25800" y="449555"/>
                </a:lnTo>
                <a:lnTo>
                  <a:pt x="32110" y="439708"/>
                </a:lnTo>
                <a:lnTo>
                  <a:pt x="26208" y="430514"/>
                </a:lnTo>
                <a:lnTo>
                  <a:pt x="30370" y="430514"/>
                </a:lnTo>
                <a:lnTo>
                  <a:pt x="34178" y="436499"/>
                </a:lnTo>
                <a:lnTo>
                  <a:pt x="37986" y="430514"/>
                </a:lnTo>
                <a:lnTo>
                  <a:pt x="42147" y="430514"/>
                </a:lnTo>
                <a:lnTo>
                  <a:pt x="36245" y="439708"/>
                </a:lnTo>
                <a:lnTo>
                  <a:pt x="42555" y="449555"/>
                </a:lnTo>
                <a:lnTo>
                  <a:pt x="38394" y="449555"/>
                </a:lnTo>
                <a:lnTo>
                  <a:pt x="34178" y="442863"/>
                </a:lnTo>
                <a:close/>
                <a:moveTo>
                  <a:pt x="59978" y="442863"/>
                </a:moveTo>
                <a:lnTo>
                  <a:pt x="55762" y="449555"/>
                </a:lnTo>
                <a:lnTo>
                  <a:pt x="51600" y="449555"/>
                </a:lnTo>
                <a:lnTo>
                  <a:pt x="57911" y="439708"/>
                </a:lnTo>
                <a:lnTo>
                  <a:pt x="52008" y="430514"/>
                </a:lnTo>
                <a:lnTo>
                  <a:pt x="56170" y="430514"/>
                </a:lnTo>
                <a:lnTo>
                  <a:pt x="59978" y="436499"/>
                </a:lnTo>
                <a:lnTo>
                  <a:pt x="63786" y="430514"/>
                </a:lnTo>
                <a:lnTo>
                  <a:pt x="67948" y="430514"/>
                </a:lnTo>
                <a:lnTo>
                  <a:pt x="62045" y="439708"/>
                </a:lnTo>
                <a:lnTo>
                  <a:pt x="68356" y="449555"/>
                </a:lnTo>
                <a:lnTo>
                  <a:pt x="64194" y="449555"/>
                </a:lnTo>
                <a:lnTo>
                  <a:pt x="59978" y="442863"/>
                </a:lnTo>
                <a:close/>
                <a:moveTo>
                  <a:pt x="85778" y="442863"/>
                </a:moveTo>
                <a:lnTo>
                  <a:pt x="81562" y="449555"/>
                </a:lnTo>
                <a:lnTo>
                  <a:pt x="77400" y="449555"/>
                </a:lnTo>
                <a:lnTo>
                  <a:pt x="83711" y="439708"/>
                </a:lnTo>
                <a:lnTo>
                  <a:pt x="77808" y="430514"/>
                </a:lnTo>
                <a:lnTo>
                  <a:pt x="81970" y="430514"/>
                </a:lnTo>
                <a:lnTo>
                  <a:pt x="85778" y="436499"/>
                </a:lnTo>
                <a:lnTo>
                  <a:pt x="89586" y="430514"/>
                </a:lnTo>
                <a:lnTo>
                  <a:pt x="93748" y="430514"/>
                </a:lnTo>
                <a:lnTo>
                  <a:pt x="87845" y="439708"/>
                </a:lnTo>
                <a:lnTo>
                  <a:pt x="94156" y="449555"/>
                </a:lnTo>
                <a:lnTo>
                  <a:pt x="89994" y="449555"/>
                </a:lnTo>
                <a:lnTo>
                  <a:pt x="85778" y="442863"/>
                </a:lnTo>
                <a:close/>
                <a:moveTo>
                  <a:pt x="111578" y="442863"/>
                </a:moveTo>
                <a:lnTo>
                  <a:pt x="107362" y="449555"/>
                </a:lnTo>
                <a:lnTo>
                  <a:pt x="103200" y="449555"/>
                </a:lnTo>
                <a:lnTo>
                  <a:pt x="109511" y="439708"/>
                </a:lnTo>
                <a:lnTo>
                  <a:pt x="103608" y="430514"/>
                </a:lnTo>
                <a:lnTo>
                  <a:pt x="107770" y="430514"/>
                </a:lnTo>
                <a:lnTo>
                  <a:pt x="111578" y="436499"/>
                </a:lnTo>
                <a:lnTo>
                  <a:pt x="115386" y="430514"/>
                </a:lnTo>
                <a:lnTo>
                  <a:pt x="119548" y="430514"/>
                </a:lnTo>
                <a:lnTo>
                  <a:pt x="113645" y="439708"/>
                </a:lnTo>
                <a:lnTo>
                  <a:pt x="119956" y="449555"/>
                </a:lnTo>
                <a:lnTo>
                  <a:pt x="115794" y="449555"/>
                </a:lnTo>
                <a:lnTo>
                  <a:pt x="111578" y="442863"/>
                </a:lnTo>
                <a:close/>
                <a:moveTo>
                  <a:pt x="137378" y="442863"/>
                </a:moveTo>
                <a:lnTo>
                  <a:pt x="133162" y="449555"/>
                </a:lnTo>
                <a:lnTo>
                  <a:pt x="129000" y="449555"/>
                </a:lnTo>
                <a:lnTo>
                  <a:pt x="135311" y="439708"/>
                </a:lnTo>
                <a:lnTo>
                  <a:pt x="129408" y="430514"/>
                </a:lnTo>
                <a:lnTo>
                  <a:pt x="133570" y="430514"/>
                </a:lnTo>
                <a:lnTo>
                  <a:pt x="137378" y="436499"/>
                </a:lnTo>
                <a:lnTo>
                  <a:pt x="141186" y="430514"/>
                </a:lnTo>
                <a:lnTo>
                  <a:pt x="145348" y="430514"/>
                </a:lnTo>
                <a:lnTo>
                  <a:pt x="139445" y="439708"/>
                </a:lnTo>
                <a:lnTo>
                  <a:pt x="145756" y="449555"/>
                </a:lnTo>
                <a:lnTo>
                  <a:pt x="141594" y="449555"/>
                </a:lnTo>
                <a:lnTo>
                  <a:pt x="137378" y="442863"/>
                </a:lnTo>
                <a:close/>
                <a:moveTo>
                  <a:pt x="163178" y="442863"/>
                </a:moveTo>
                <a:lnTo>
                  <a:pt x="158962" y="449555"/>
                </a:lnTo>
                <a:lnTo>
                  <a:pt x="154800" y="449555"/>
                </a:lnTo>
                <a:lnTo>
                  <a:pt x="161111" y="439708"/>
                </a:lnTo>
                <a:lnTo>
                  <a:pt x="155208" y="430514"/>
                </a:lnTo>
                <a:lnTo>
                  <a:pt x="159370" y="430514"/>
                </a:lnTo>
                <a:lnTo>
                  <a:pt x="163178" y="436499"/>
                </a:lnTo>
                <a:lnTo>
                  <a:pt x="166986" y="430514"/>
                </a:lnTo>
                <a:lnTo>
                  <a:pt x="171148" y="430514"/>
                </a:lnTo>
                <a:lnTo>
                  <a:pt x="165245" y="439708"/>
                </a:lnTo>
                <a:lnTo>
                  <a:pt x="171556" y="449555"/>
                </a:lnTo>
                <a:lnTo>
                  <a:pt x="167394" y="449555"/>
                </a:lnTo>
                <a:lnTo>
                  <a:pt x="163178" y="442863"/>
                </a:lnTo>
                <a:close/>
                <a:moveTo>
                  <a:pt x="188978" y="442863"/>
                </a:moveTo>
                <a:lnTo>
                  <a:pt x="184762" y="449555"/>
                </a:lnTo>
                <a:lnTo>
                  <a:pt x="180601" y="449555"/>
                </a:lnTo>
                <a:lnTo>
                  <a:pt x="186911" y="439708"/>
                </a:lnTo>
                <a:lnTo>
                  <a:pt x="181009" y="430514"/>
                </a:lnTo>
                <a:lnTo>
                  <a:pt x="185170" y="430514"/>
                </a:lnTo>
                <a:lnTo>
                  <a:pt x="188978" y="436499"/>
                </a:lnTo>
                <a:lnTo>
                  <a:pt x="192786" y="430514"/>
                </a:lnTo>
                <a:lnTo>
                  <a:pt x="196948" y="430514"/>
                </a:lnTo>
                <a:lnTo>
                  <a:pt x="191045" y="439708"/>
                </a:lnTo>
                <a:lnTo>
                  <a:pt x="197356" y="449555"/>
                </a:lnTo>
                <a:lnTo>
                  <a:pt x="193194" y="449555"/>
                </a:lnTo>
                <a:lnTo>
                  <a:pt x="188978" y="442863"/>
                </a:lnTo>
                <a:close/>
                <a:moveTo>
                  <a:pt x="214778" y="442863"/>
                </a:moveTo>
                <a:lnTo>
                  <a:pt x="210562" y="449555"/>
                </a:lnTo>
                <a:lnTo>
                  <a:pt x="206401" y="449555"/>
                </a:lnTo>
                <a:lnTo>
                  <a:pt x="212711" y="439708"/>
                </a:lnTo>
                <a:lnTo>
                  <a:pt x="206809" y="430514"/>
                </a:lnTo>
                <a:lnTo>
                  <a:pt x="210970" y="430514"/>
                </a:lnTo>
                <a:lnTo>
                  <a:pt x="214778" y="436499"/>
                </a:lnTo>
                <a:lnTo>
                  <a:pt x="218586" y="430514"/>
                </a:lnTo>
                <a:lnTo>
                  <a:pt x="222748" y="430514"/>
                </a:lnTo>
                <a:lnTo>
                  <a:pt x="216846" y="439708"/>
                </a:lnTo>
                <a:lnTo>
                  <a:pt x="223156" y="449555"/>
                </a:lnTo>
                <a:lnTo>
                  <a:pt x="218994" y="449555"/>
                </a:lnTo>
                <a:lnTo>
                  <a:pt x="214778" y="442863"/>
                </a:lnTo>
                <a:close/>
                <a:moveTo>
                  <a:pt x="240578" y="442863"/>
                </a:moveTo>
                <a:lnTo>
                  <a:pt x="236362" y="449555"/>
                </a:lnTo>
                <a:lnTo>
                  <a:pt x="232201" y="449555"/>
                </a:lnTo>
                <a:lnTo>
                  <a:pt x="238511" y="439708"/>
                </a:lnTo>
                <a:lnTo>
                  <a:pt x="232609" y="430514"/>
                </a:lnTo>
                <a:lnTo>
                  <a:pt x="236770" y="430514"/>
                </a:lnTo>
                <a:lnTo>
                  <a:pt x="240578" y="436499"/>
                </a:lnTo>
                <a:lnTo>
                  <a:pt x="244386" y="430514"/>
                </a:lnTo>
                <a:lnTo>
                  <a:pt x="248548" y="430514"/>
                </a:lnTo>
                <a:lnTo>
                  <a:pt x="242646" y="439708"/>
                </a:lnTo>
                <a:lnTo>
                  <a:pt x="248956" y="449555"/>
                </a:lnTo>
                <a:lnTo>
                  <a:pt x="244794" y="449555"/>
                </a:lnTo>
                <a:lnTo>
                  <a:pt x="240578" y="442863"/>
                </a:lnTo>
                <a:close/>
                <a:moveTo>
                  <a:pt x="266378" y="442863"/>
                </a:moveTo>
                <a:lnTo>
                  <a:pt x="262162" y="449555"/>
                </a:lnTo>
                <a:lnTo>
                  <a:pt x="258001" y="449555"/>
                </a:lnTo>
                <a:lnTo>
                  <a:pt x="264311" y="439708"/>
                </a:lnTo>
                <a:lnTo>
                  <a:pt x="258409" y="430514"/>
                </a:lnTo>
                <a:lnTo>
                  <a:pt x="262570" y="430514"/>
                </a:lnTo>
                <a:lnTo>
                  <a:pt x="266378" y="436499"/>
                </a:lnTo>
                <a:lnTo>
                  <a:pt x="270187" y="430514"/>
                </a:lnTo>
                <a:lnTo>
                  <a:pt x="274348" y="430514"/>
                </a:lnTo>
                <a:lnTo>
                  <a:pt x="268446" y="439708"/>
                </a:lnTo>
                <a:lnTo>
                  <a:pt x="274756" y="449555"/>
                </a:lnTo>
                <a:lnTo>
                  <a:pt x="270595" y="449555"/>
                </a:lnTo>
                <a:lnTo>
                  <a:pt x="266378" y="442863"/>
                </a:lnTo>
                <a:close/>
                <a:moveTo>
                  <a:pt x="292179" y="442863"/>
                </a:moveTo>
                <a:lnTo>
                  <a:pt x="287962" y="449555"/>
                </a:lnTo>
                <a:lnTo>
                  <a:pt x="283801" y="449555"/>
                </a:lnTo>
                <a:lnTo>
                  <a:pt x="290111" y="439708"/>
                </a:lnTo>
                <a:lnTo>
                  <a:pt x="284209" y="430514"/>
                </a:lnTo>
                <a:lnTo>
                  <a:pt x="288370" y="430514"/>
                </a:lnTo>
                <a:lnTo>
                  <a:pt x="292179" y="436499"/>
                </a:lnTo>
                <a:lnTo>
                  <a:pt x="295987" y="430514"/>
                </a:lnTo>
                <a:lnTo>
                  <a:pt x="300148" y="430514"/>
                </a:lnTo>
                <a:lnTo>
                  <a:pt x="294246" y="439708"/>
                </a:lnTo>
                <a:lnTo>
                  <a:pt x="300556" y="449555"/>
                </a:lnTo>
                <a:lnTo>
                  <a:pt x="296395" y="449555"/>
                </a:lnTo>
                <a:lnTo>
                  <a:pt x="292179" y="442863"/>
                </a:lnTo>
                <a:close/>
                <a:moveTo>
                  <a:pt x="317979" y="442863"/>
                </a:moveTo>
                <a:lnTo>
                  <a:pt x="313762" y="449555"/>
                </a:lnTo>
                <a:lnTo>
                  <a:pt x="309601" y="449555"/>
                </a:lnTo>
                <a:lnTo>
                  <a:pt x="315911" y="439708"/>
                </a:lnTo>
                <a:lnTo>
                  <a:pt x="310009" y="430514"/>
                </a:lnTo>
                <a:lnTo>
                  <a:pt x="314170" y="430514"/>
                </a:lnTo>
                <a:lnTo>
                  <a:pt x="317979" y="436499"/>
                </a:lnTo>
                <a:lnTo>
                  <a:pt x="321787" y="430514"/>
                </a:lnTo>
                <a:lnTo>
                  <a:pt x="325948" y="430514"/>
                </a:lnTo>
                <a:lnTo>
                  <a:pt x="320046" y="439708"/>
                </a:lnTo>
                <a:lnTo>
                  <a:pt x="326356" y="449555"/>
                </a:lnTo>
                <a:lnTo>
                  <a:pt x="322195" y="449555"/>
                </a:lnTo>
                <a:lnTo>
                  <a:pt x="317979" y="442863"/>
                </a:lnTo>
                <a:close/>
                <a:moveTo>
                  <a:pt x="343779" y="442863"/>
                </a:moveTo>
                <a:lnTo>
                  <a:pt x="339563" y="449555"/>
                </a:lnTo>
                <a:lnTo>
                  <a:pt x="335401" y="449555"/>
                </a:lnTo>
                <a:lnTo>
                  <a:pt x="341711" y="439708"/>
                </a:lnTo>
                <a:lnTo>
                  <a:pt x="335809" y="430514"/>
                </a:lnTo>
                <a:lnTo>
                  <a:pt x="339971" y="430514"/>
                </a:lnTo>
                <a:lnTo>
                  <a:pt x="343779" y="436499"/>
                </a:lnTo>
                <a:lnTo>
                  <a:pt x="347587" y="430514"/>
                </a:lnTo>
                <a:lnTo>
                  <a:pt x="351748" y="430514"/>
                </a:lnTo>
                <a:lnTo>
                  <a:pt x="345846" y="439708"/>
                </a:lnTo>
                <a:lnTo>
                  <a:pt x="352156" y="449555"/>
                </a:lnTo>
                <a:lnTo>
                  <a:pt x="347995" y="449555"/>
                </a:lnTo>
                <a:lnTo>
                  <a:pt x="343779" y="442863"/>
                </a:lnTo>
                <a:close/>
                <a:moveTo>
                  <a:pt x="369579" y="442863"/>
                </a:moveTo>
                <a:lnTo>
                  <a:pt x="365363" y="449555"/>
                </a:lnTo>
                <a:lnTo>
                  <a:pt x="361201" y="449555"/>
                </a:lnTo>
                <a:lnTo>
                  <a:pt x="367511" y="439708"/>
                </a:lnTo>
                <a:lnTo>
                  <a:pt x="361609" y="430514"/>
                </a:lnTo>
                <a:lnTo>
                  <a:pt x="365771" y="430514"/>
                </a:lnTo>
                <a:lnTo>
                  <a:pt x="369579" y="436499"/>
                </a:lnTo>
                <a:lnTo>
                  <a:pt x="373387" y="430514"/>
                </a:lnTo>
                <a:lnTo>
                  <a:pt x="377548" y="430514"/>
                </a:lnTo>
                <a:lnTo>
                  <a:pt x="371646" y="439708"/>
                </a:lnTo>
                <a:lnTo>
                  <a:pt x="377956" y="449555"/>
                </a:lnTo>
                <a:lnTo>
                  <a:pt x="373795" y="449555"/>
                </a:lnTo>
                <a:lnTo>
                  <a:pt x="369579" y="442863"/>
                </a:lnTo>
                <a:close/>
                <a:moveTo>
                  <a:pt x="395379" y="442863"/>
                </a:moveTo>
                <a:lnTo>
                  <a:pt x="391163" y="449555"/>
                </a:lnTo>
                <a:lnTo>
                  <a:pt x="387001" y="449555"/>
                </a:lnTo>
                <a:lnTo>
                  <a:pt x="393312" y="439708"/>
                </a:lnTo>
                <a:lnTo>
                  <a:pt x="387409" y="430514"/>
                </a:lnTo>
                <a:lnTo>
                  <a:pt x="391571" y="430514"/>
                </a:lnTo>
                <a:lnTo>
                  <a:pt x="395379" y="436499"/>
                </a:lnTo>
                <a:lnTo>
                  <a:pt x="399187" y="430514"/>
                </a:lnTo>
                <a:lnTo>
                  <a:pt x="403348" y="430514"/>
                </a:lnTo>
                <a:lnTo>
                  <a:pt x="397446" y="439708"/>
                </a:lnTo>
                <a:lnTo>
                  <a:pt x="403756" y="449555"/>
                </a:lnTo>
                <a:lnTo>
                  <a:pt x="399595" y="449555"/>
                </a:lnTo>
                <a:lnTo>
                  <a:pt x="395379" y="442863"/>
                </a:lnTo>
                <a:close/>
                <a:moveTo>
                  <a:pt x="421179" y="442863"/>
                </a:moveTo>
                <a:lnTo>
                  <a:pt x="416963" y="449555"/>
                </a:lnTo>
                <a:lnTo>
                  <a:pt x="412801" y="449555"/>
                </a:lnTo>
                <a:lnTo>
                  <a:pt x="419112" y="439708"/>
                </a:lnTo>
                <a:lnTo>
                  <a:pt x="413209" y="430514"/>
                </a:lnTo>
                <a:lnTo>
                  <a:pt x="417371" y="430514"/>
                </a:lnTo>
                <a:lnTo>
                  <a:pt x="421179" y="436499"/>
                </a:lnTo>
                <a:lnTo>
                  <a:pt x="424987" y="430514"/>
                </a:lnTo>
                <a:lnTo>
                  <a:pt x="429149" y="430514"/>
                </a:lnTo>
                <a:lnTo>
                  <a:pt x="423246" y="439708"/>
                </a:lnTo>
                <a:lnTo>
                  <a:pt x="429557" y="449555"/>
                </a:lnTo>
                <a:lnTo>
                  <a:pt x="425395" y="449555"/>
                </a:lnTo>
                <a:lnTo>
                  <a:pt x="421179" y="442863"/>
                </a:lnTo>
                <a:close/>
                <a:moveTo>
                  <a:pt x="446979" y="442863"/>
                </a:moveTo>
                <a:lnTo>
                  <a:pt x="442763" y="449555"/>
                </a:lnTo>
                <a:lnTo>
                  <a:pt x="438601" y="449555"/>
                </a:lnTo>
                <a:lnTo>
                  <a:pt x="444912" y="439708"/>
                </a:lnTo>
                <a:lnTo>
                  <a:pt x="439009" y="430514"/>
                </a:lnTo>
                <a:lnTo>
                  <a:pt x="443171" y="430514"/>
                </a:lnTo>
                <a:lnTo>
                  <a:pt x="446979" y="436499"/>
                </a:lnTo>
                <a:lnTo>
                  <a:pt x="450787" y="430514"/>
                </a:lnTo>
                <a:lnTo>
                  <a:pt x="454949" y="430514"/>
                </a:lnTo>
                <a:lnTo>
                  <a:pt x="449046" y="439708"/>
                </a:lnTo>
                <a:lnTo>
                  <a:pt x="455357" y="449555"/>
                </a:lnTo>
                <a:lnTo>
                  <a:pt x="451195" y="449555"/>
                </a:lnTo>
                <a:lnTo>
                  <a:pt x="446979" y="442863"/>
                </a:lnTo>
                <a:close/>
                <a:moveTo>
                  <a:pt x="472779" y="442863"/>
                </a:moveTo>
                <a:lnTo>
                  <a:pt x="468563" y="449555"/>
                </a:lnTo>
                <a:lnTo>
                  <a:pt x="464401" y="449555"/>
                </a:lnTo>
                <a:lnTo>
                  <a:pt x="470712" y="439708"/>
                </a:lnTo>
                <a:lnTo>
                  <a:pt x="464809" y="430514"/>
                </a:lnTo>
                <a:lnTo>
                  <a:pt x="468971" y="430514"/>
                </a:lnTo>
                <a:lnTo>
                  <a:pt x="472779" y="436499"/>
                </a:lnTo>
                <a:lnTo>
                  <a:pt x="476587" y="430514"/>
                </a:lnTo>
                <a:lnTo>
                  <a:pt x="480749" y="430514"/>
                </a:lnTo>
                <a:lnTo>
                  <a:pt x="474846" y="439708"/>
                </a:lnTo>
                <a:lnTo>
                  <a:pt x="481157" y="449555"/>
                </a:lnTo>
                <a:lnTo>
                  <a:pt x="476995" y="449555"/>
                </a:lnTo>
                <a:lnTo>
                  <a:pt x="472779" y="442863"/>
                </a:lnTo>
                <a:close/>
                <a:moveTo>
                  <a:pt x="498579" y="442863"/>
                </a:moveTo>
                <a:lnTo>
                  <a:pt x="494363" y="449555"/>
                </a:lnTo>
                <a:lnTo>
                  <a:pt x="490201" y="449555"/>
                </a:lnTo>
                <a:lnTo>
                  <a:pt x="496512" y="439708"/>
                </a:lnTo>
                <a:lnTo>
                  <a:pt x="490609" y="430514"/>
                </a:lnTo>
                <a:lnTo>
                  <a:pt x="494771" y="430514"/>
                </a:lnTo>
                <a:lnTo>
                  <a:pt x="498579" y="436499"/>
                </a:lnTo>
                <a:lnTo>
                  <a:pt x="502387" y="430514"/>
                </a:lnTo>
                <a:lnTo>
                  <a:pt x="506549" y="430514"/>
                </a:lnTo>
                <a:lnTo>
                  <a:pt x="500646" y="439708"/>
                </a:lnTo>
                <a:lnTo>
                  <a:pt x="506957" y="449555"/>
                </a:lnTo>
                <a:lnTo>
                  <a:pt x="502795" y="449555"/>
                </a:lnTo>
                <a:lnTo>
                  <a:pt x="498579" y="442863"/>
                </a:lnTo>
                <a:close/>
                <a:moveTo>
                  <a:pt x="8378" y="471565"/>
                </a:moveTo>
                <a:lnTo>
                  <a:pt x="4162" y="478256"/>
                </a:lnTo>
                <a:lnTo>
                  <a:pt x="0" y="478256"/>
                </a:lnTo>
                <a:lnTo>
                  <a:pt x="6310" y="468409"/>
                </a:lnTo>
                <a:lnTo>
                  <a:pt x="408" y="459215"/>
                </a:lnTo>
                <a:lnTo>
                  <a:pt x="4570" y="459215"/>
                </a:lnTo>
                <a:lnTo>
                  <a:pt x="8378" y="465200"/>
                </a:lnTo>
                <a:lnTo>
                  <a:pt x="12186" y="459215"/>
                </a:lnTo>
                <a:lnTo>
                  <a:pt x="16347" y="459215"/>
                </a:lnTo>
                <a:lnTo>
                  <a:pt x="10445" y="468409"/>
                </a:lnTo>
                <a:lnTo>
                  <a:pt x="16755" y="478256"/>
                </a:lnTo>
                <a:lnTo>
                  <a:pt x="12594" y="478256"/>
                </a:lnTo>
                <a:lnTo>
                  <a:pt x="8378" y="471565"/>
                </a:lnTo>
                <a:close/>
                <a:moveTo>
                  <a:pt x="34178" y="471565"/>
                </a:moveTo>
                <a:lnTo>
                  <a:pt x="29962" y="478256"/>
                </a:lnTo>
                <a:lnTo>
                  <a:pt x="25800" y="478256"/>
                </a:lnTo>
                <a:lnTo>
                  <a:pt x="32110" y="468409"/>
                </a:lnTo>
                <a:lnTo>
                  <a:pt x="26208" y="459215"/>
                </a:lnTo>
                <a:lnTo>
                  <a:pt x="30370" y="459215"/>
                </a:lnTo>
                <a:lnTo>
                  <a:pt x="34178" y="465200"/>
                </a:lnTo>
                <a:lnTo>
                  <a:pt x="37986" y="459215"/>
                </a:lnTo>
                <a:lnTo>
                  <a:pt x="42147" y="459215"/>
                </a:lnTo>
                <a:lnTo>
                  <a:pt x="36245" y="468409"/>
                </a:lnTo>
                <a:lnTo>
                  <a:pt x="42555" y="478256"/>
                </a:lnTo>
                <a:lnTo>
                  <a:pt x="38394" y="478256"/>
                </a:lnTo>
                <a:lnTo>
                  <a:pt x="34178" y="471565"/>
                </a:lnTo>
                <a:close/>
                <a:moveTo>
                  <a:pt x="59978" y="471565"/>
                </a:moveTo>
                <a:lnTo>
                  <a:pt x="55762" y="478256"/>
                </a:lnTo>
                <a:lnTo>
                  <a:pt x="51600" y="478256"/>
                </a:lnTo>
                <a:lnTo>
                  <a:pt x="57911" y="468409"/>
                </a:lnTo>
                <a:lnTo>
                  <a:pt x="52008" y="459215"/>
                </a:lnTo>
                <a:lnTo>
                  <a:pt x="56170" y="459215"/>
                </a:lnTo>
                <a:lnTo>
                  <a:pt x="59978" y="465200"/>
                </a:lnTo>
                <a:lnTo>
                  <a:pt x="63786" y="459215"/>
                </a:lnTo>
                <a:lnTo>
                  <a:pt x="67948" y="459215"/>
                </a:lnTo>
                <a:lnTo>
                  <a:pt x="62045" y="468409"/>
                </a:lnTo>
                <a:lnTo>
                  <a:pt x="68356" y="478256"/>
                </a:lnTo>
                <a:lnTo>
                  <a:pt x="64194" y="478256"/>
                </a:lnTo>
                <a:lnTo>
                  <a:pt x="59978" y="471565"/>
                </a:lnTo>
                <a:close/>
                <a:moveTo>
                  <a:pt x="85778" y="471565"/>
                </a:moveTo>
                <a:lnTo>
                  <a:pt x="81562" y="478256"/>
                </a:lnTo>
                <a:lnTo>
                  <a:pt x="77400" y="478256"/>
                </a:lnTo>
                <a:lnTo>
                  <a:pt x="83711" y="468409"/>
                </a:lnTo>
                <a:lnTo>
                  <a:pt x="77808" y="459215"/>
                </a:lnTo>
                <a:lnTo>
                  <a:pt x="81970" y="459215"/>
                </a:lnTo>
                <a:lnTo>
                  <a:pt x="85778" y="465200"/>
                </a:lnTo>
                <a:lnTo>
                  <a:pt x="89586" y="459215"/>
                </a:lnTo>
                <a:lnTo>
                  <a:pt x="93748" y="459215"/>
                </a:lnTo>
                <a:lnTo>
                  <a:pt x="87845" y="468409"/>
                </a:lnTo>
                <a:lnTo>
                  <a:pt x="94156" y="478256"/>
                </a:lnTo>
                <a:lnTo>
                  <a:pt x="89994" y="478256"/>
                </a:lnTo>
                <a:lnTo>
                  <a:pt x="85778" y="471565"/>
                </a:lnTo>
                <a:close/>
                <a:moveTo>
                  <a:pt x="111578" y="471565"/>
                </a:moveTo>
                <a:lnTo>
                  <a:pt x="107362" y="478256"/>
                </a:lnTo>
                <a:lnTo>
                  <a:pt x="103200" y="478256"/>
                </a:lnTo>
                <a:lnTo>
                  <a:pt x="109511" y="468409"/>
                </a:lnTo>
                <a:lnTo>
                  <a:pt x="103608" y="459215"/>
                </a:lnTo>
                <a:lnTo>
                  <a:pt x="107770" y="459215"/>
                </a:lnTo>
                <a:lnTo>
                  <a:pt x="111578" y="465200"/>
                </a:lnTo>
                <a:lnTo>
                  <a:pt x="115386" y="459215"/>
                </a:lnTo>
                <a:lnTo>
                  <a:pt x="119548" y="459215"/>
                </a:lnTo>
                <a:lnTo>
                  <a:pt x="113645" y="468409"/>
                </a:lnTo>
                <a:lnTo>
                  <a:pt x="119956" y="478256"/>
                </a:lnTo>
                <a:lnTo>
                  <a:pt x="115794" y="478256"/>
                </a:lnTo>
                <a:lnTo>
                  <a:pt x="111578" y="471565"/>
                </a:lnTo>
                <a:close/>
                <a:moveTo>
                  <a:pt x="137378" y="471565"/>
                </a:moveTo>
                <a:lnTo>
                  <a:pt x="133162" y="478256"/>
                </a:lnTo>
                <a:lnTo>
                  <a:pt x="129000" y="478256"/>
                </a:lnTo>
                <a:lnTo>
                  <a:pt x="135311" y="468409"/>
                </a:lnTo>
                <a:lnTo>
                  <a:pt x="129408" y="459215"/>
                </a:lnTo>
                <a:lnTo>
                  <a:pt x="133570" y="459215"/>
                </a:lnTo>
                <a:lnTo>
                  <a:pt x="137378" y="465200"/>
                </a:lnTo>
                <a:lnTo>
                  <a:pt x="141186" y="459215"/>
                </a:lnTo>
                <a:lnTo>
                  <a:pt x="145348" y="459215"/>
                </a:lnTo>
                <a:lnTo>
                  <a:pt x="139445" y="468409"/>
                </a:lnTo>
                <a:lnTo>
                  <a:pt x="145756" y="478256"/>
                </a:lnTo>
                <a:lnTo>
                  <a:pt x="141594" y="478256"/>
                </a:lnTo>
                <a:lnTo>
                  <a:pt x="137378" y="471565"/>
                </a:lnTo>
                <a:close/>
                <a:moveTo>
                  <a:pt x="163178" y="471565"/>
                </a:moveTo>
                <a:lnTo>
                  <a:pt x="158962" y="478256"/>
                </a:lnTo>
                <a:lnTo>
                  <a:pt x="154800" y="478256"/>
                </a:lnTo>
                <a:lnTo>
                  <a:pt x="161111" y="468409"/>
                </a:lnTo>
                <a:lnTo>
                  <a:pt x="155208" y="459215"/>
                </a:lnTo>
                <a:lnTo>
                  <a:pt x="159370" y="459215"/>
                </a:lnTo>
                <a:lnTo>
                  <a:pt x="163178" y="465200"/>
                </a:lnTo>
                <a:lnTo>
                  <a:pt x="166986" y="459215"/>
                </a:lnTo>
                <a:lnTo>
                  <a:pt x="171148" y="459215"/>
                </a:lnTo>
                <a:lnTo>
                  <a:pt x="165245" y="468409"/>
                </a:lnTo>
                <a:lnTo>
                  <a:pt x="171556" y="478256"/>
                </a:lnTo>
                <a:lnTo>
                  <a:pt x="167394" y="478256"/>
                </a:lnTo>
                <a:lnTo>
                  <a:pt x="163178" y="471565"/>
                </a:lnTo>
                <a:close/>
                <a:moveTo>
                  <a:pt x="188978" y="471565"/>
                </a:moveTo>
                <a:lnTo>
                  <a:pt x="184762" y="478256"/>
                </a:lnTo>
                <a:lnTo>
                  <a:pt x="180601" y="478256"/>
                </a:lnTo>
                <a:lnTo>
                  <a:pt x="186911" y="468409"/>
                </a:lnTo>
                <a:lnTo>
                  <a:pt x="181009" y="459215"/>
                </a:lnTo>
                <a:lnTo>
                  <a:pt x="185170" y="459215"/>
                </a:lnTo>
                <a:lnTo>
                  <a:pt x="188978" y="465200"/>
                </a:lnTo>
                <a:lnTo>
                  <a:pt x="192786" y="459215"/>
                </a:lnTo>
                <a:lnTo>
                  <a:pt x="196948" y="459215"/>
                </a:lnTo>
                <a:lnTo>
                  <a:pt x="191045" y="468409"/>
                </a:lnTo>
                <a:lnTo>
                  <a:pt x="197356" y="478256"/>
                </a:lnTo>
                <a:lnTo>
                  <a:pt x="193194" y="478256"/>
                </a:lnTo>
                <a:lnTo>
                  <a:pt x="188978" y="471565"/>
                </a:lnTo>
                <a:close/>
                <a:moveTo>
                  <a:pt x="214778" y="471565"/>
                </a:moveTo>
                <a:lnTo>
                  <a:pt x="210562" y="478256"/>
                </a:lnTo>
                <a:lnTo>
                  <a:pt x="206401" y="478256"/>
                </a:lnTo>
                <a:lnTo>
                  <a:pt x="212711" y="468409"/>
                </a:lnTo>
                <a:lnTo>
                  <a:pt x="206809" y="459215"/>
                </a:lnTo>
                <a:lnTo>
                  <a:pt x="210970" y="459215"/>
                </a:lnTo>
                <a:lnTo>
                  <a:pt x="214778" y="465200"/>
                </a:lnTo>
                <a:lnTo>
                  <a:pt x="218586" y="459215"/>
                </a:lnTo>
                <a:lnTo>
                  <a:pt x="222748" y="459215"/>
                </a:lnTo>
                <a:lnTo>
                  <a:pt x="216846" y="468409"/>
                </a:lnTo>
                <a:lnTo>
                  <a:pt x="223156" y="478256"/>
                </a:lnTo>
                <a:lnTo>
                  <a:pt x="218994" y="478256"/>
                </a:lnTo>
                <a:lnTo>
                  <a:pt x="214778" y="471565"/>
                </a:lnTo>
                <a:close/>
                <a:moveTo>
                  <a:pt x="240578" y="471565"/>
                </a:moveTo>
                <a:lnTo>
                  <a:pt x="236362" y="478256"/>
                </a:lnTo>
                <a:lnTo>
                  <a:pt x="232201" y="478256"/>
                </a:lnTo>
                <a:lnTo>
                  <a:pt x="238511" y="468409"/>
                </a:lnTo>
                <a:lnTo>
                  <a:pt x="232609" y="459215"/>
                </a:lnTo>
                <a:lnTo>
                  <a:pt x="236770" y="459215"/>
                </a:lnTo>
                <a:lnTo>
                  <a:pt x="240578" y="465200"/>
                </a:lnTo>
                <a:lnTo>
                  <a:pt x="244386" y="459215"/>
                </a:lnTo>
                <a:lnTo>
                  <a:pt x="248548" y="459215"/>
                </a:lnTo>
                <a:lnTo>
                  <a:pt x="242646" y="468409"/>
                </a:lnTo>
                <a:lnTo>
                  <a:pt x="248956" y="478256"/>
                </a:lnTo>
                <a:lnTo>
                  <a:pt x="244794" y="478256"/>
                </a:lnTo>
                <a:lnTo>
                  <a:pt x="240578" y="471565"/>
                </a:lnTo>
                <a:close/>
                <a:moveTo>
                  <a:pt x="266378" y="471565"/>
                </a:moveTo>
                <a:lnTo>
                  <a:pt x="262162" y="478256"/>
                </a:lnTo>
                <a:lnTo>
                  <a:pt x="258001" y="478256"/>
                </a:lnTo>
                <a:lnTo>
                  <a:pt x="264311" y="468409"/>
                </a:lnTo>
                <a:lnTo>
                  <a:pt x="258409" y="459215"/>
                </a:lnTo>
                <a:lnTo>
                  <a:pt x="262570" y="459215"/>
                </a:lnTo>
                <a:lnTo>
                  <a:pt x="266378" y="465200"/>
                </a:lnTo>
                <a:lnTo>
                  <a:pt x="270187" y="459215"/>
                </a:lnTo>
                <a:lnTo>
                  <a:pt x="274348" y="459215"/>
                </a:lnTo>
                <a:lnTo>
                  <a:pt x="268446" y="468409"/>
                </a:lnTo>
                <a:lnTo>
                  <a:pt x="274756" y="478256"/>
                </a:lnTo>
                <a:lnTo>
                  <a:pt x="270595" y="478256"/>
                </a:lnTo>
                <a:lnTo>
                  <a:pt x="266378" y="471565"/>
                </a:lnTo>
                <a:close/>
                <a:moveTo>
                  <a:pt x="292179" y="471565"/>
                </a:moveTo>
                <a:lnTo>
                  <a:pt x="287962" y="478256"/>
                </a:lnTo>
                <a:lnTo>
                  <a:pt x="283801" y="478256"/>
                </a:lnTo>
                <a:lnTo>
                  <a:pt x="290111" y="468409"/>
                </a:lnTo>
                <a:lnTo>
                  <a:pt x="284209" y="459215"/>
                </a:lnTo>
                <a:lnTo>
                  <a:pt x="288370" y="459215"/>
                </a:lnTo>
                <a:lnTo>
                  <a:pt x="292179" y="465200"/>
                </a:lnTo>
                <a:lnTo>
                  <a:pt x="295987" y="459215"/>
                </a:lnTo>
                <a:lnTo>
                  <a:pt x="300148" y="459215"/>
                </a:lnTo>
                <a:lnTo>
                  <a:pt x="294246" y="468409"/>
                </a:lnTo>
                <a:lnTo>
                  <a:pt x="300556" y="478256"/>
                </a:lnTo>
                <a:lnTo>
                  <a:pt x="296395" y="478256"/>
                </a:lnTo>
                <a:lnTo>
                  <a:pt x="292179" y="471565"/>
                </a:lnTo>
                <a:close/>
                <a:moveTo>
                  <a:pt x="317979" y="471565"/>
                </a:moveTo>
                <a:lnTo>
                  <a:pt x="313762" y="478256"/>
                </a:lnTo>
                <a:lnTo>
                  <a:pt x="309601" y="478256"/>
                </a:lnTo>
                <a:lnTo>
                  <a:pt x="315911" y="468409"/>
                </a:lnTo>
                <a:lnTo>
                  <a:pt x="310009" y="459215"/>
                </a:lnTo>
                <a:lnTo>
                  <a:pt x="314170" y="459215"/>
                </a:lnTo>
                <a:lnTo>
                  <a:pt x="317979" y="465200"/>
                </a:lnTo>
                <a:lnTo>
                  <a:pt x="321787" y="459215"/>
                </a:lnTo>
                <a:lnTo>
                  <a:pt x="325948" y="459215"/>
                </a:lnTo>
                <a:lnTo>
                  <a:pt x="320046" y="468409"/>
                </a:lnTo>
                <a:lnTo>
                  <a:pt x="326356" y="478256"/>
                </a:lnTo>
                <a:lnTo>
                  <a:pt x="322195" y="478256"/>
                </a:lnTo>
                <a:lnTo>
                  <a:pt x="317979" y="471565"/>
                </a:lnTo>
                <a:close/>
                <a:moveTo>
                  <a:pt x="343779" y="471565"/>
                </a:moveTo>
                <a:lnTo>
                  <a:pt x="339563" y="478256"/>
                </a:lnTo>
                <a:lnTo>
                  <a:pt x="335401" y="478256"/>
                </a:lnTo>
                <a:lnTo>
                  <a:pt x="341711" y="468409"/>
                </a:lnTo>
                <a:lnTo>
                  <a:pt x="335809" y="459215"/>
                </a:lnTo>
                <a:lnTo>
                  <a:pt x="339971" y="459215"/>
                </a:lnTo>
                <a:lnTo>
                  <a:pt x="343779" y="465200"/>
                </a:lnTo>
                <a:lnTo>
                  <a:pt x="347587" y="459215"/>
                </a:lnTo>
                <a:lnTo>
                  <a:pt x="351748" y="459215"/>
                </a:lnTo>
                <a:lnTo>
                  <a:pt x="345846" y="468409"/>
                </a:lnTo>
                <a:lnTo>
                  <a:pt x="352156" y="478256"/>
                </a:lnTo>
                <a:lnTo>
                  <a:pt x="347995" y="478256"/>
                </a:lnTo>
                <a:lnTo>
                  <a:pt x="343779" y="471565"/>
                </a:lnTo>
                <a:close/>
                <a:moveTo>
                  <a:pt x="369579" y="471565"/>
                </a:moveTo>
                <a:lnTo>
                  <a:pt x="365363" y="478256"/>
                </a:lnTo>
                <a:lnTo>
                  <a:pt x="361201" y="478256"/>
                </a:lnTo>
                <a:lnTo>
                  <a:pt x="367511" y="468409"/>
                </a:lnTo>
                <a:lnTo>
                  <a:pt x="361609" y="459215"/>
                </a:lnTo>
                <a:lnTo>
                  <a:pt x="365771" y="459215"/>
                </a:lnTo>
                <a:lnTo>
                  <a:pt x="369579" y="465200"/>
                </a:lnTo>
                <a:lnTo>
                  <a:pt x="373387" y="459215"/>
                </a:lnTo>
                <a:lnTo>
                  <a:pt x="377548" y="459215"/>
                </a:lnTo>
                <a:lnTo>
                  <a:pt x="371646" y="468409"/>
                </a:lnTo>
                <a:lnTo>
                  <a:pt x="377956" y="478256"/>
                </a:lnTo>
                <a:lnTo>
                  <a:pt x="373795" y="478256"/>
                </a:lnTo>
                <a:lnTo>
                  <a:pt x="369579" y="471565"/>
                </a:lnTo>
                <a:close/>
                <a:moveTo>
                  <a:pt x="395379" y="471565"/>
                </a:moveTo>
                <a:lnTo>
                  <a:pt x="391163" y="478256"/>
                </a:lnTo>
                <a:lnTo>
                  <a:pt x="387001" y="478256"/>
                </a:lnTo>
                <a:lnTo>
                  <a:pt x="393312" y="468409"/>
                </a:lnTo>
                <a:lnTo>
                  <a:pt x="387409" y="459215"/>
                </a:lnTo>
                <a:lnTo>
                  <a:pt x="391571" y="459215"/>
                </a:lnTo>
                <a:lnTo>
                  <a:pt x="395379" y="465200"/>
                </a:lnTo>
                <a:lnTo>
                  <a:pt x="399187" y="459215"/>
                </a:lnTo>
                <a:lnTo>
                  <a:pt x="403348" y="459215"/>
                </a:lnTo>
                <a:lnTo>
                  <a:pt x="397446" y="468409"/>
                </a:lnTo>
                <a:lnTo>
                  <a:pt x="403756" y="478256"/>
                </a:lnTo>
                <a:lnTo>
                  <a:pt x="399595" y="478256"/>
                </a:lnTo>
                <a:lnTo>
                  <a:pt x="395379" y="471565"/>
                </a:lnTo>
                <a:close/>
                <a:moveTo>
                  <a:pt x="421179" y="471565"/>
                </a:moveTo>
                <a:lnTo>
                  <a:pt x="416963" y="478256"/>
                </a:lnTo>
                <a:lnTo>
                  <a:pt x="412801" y="478256"/>
                </a:lnTo>
                <a:lnTo>
                  <a:pt x="419112" y="468409"/>
                </a:lnTo>
                <a:lnTo>
                  <a:pt x="413209" y="459215"/>
                </a:lnTo>
                <a:lnTo>
                  <a:pt x="417371" y="459215"/>
                </a:lnTo>
                <a:lnTo>
                  <a:pt x="421179" y="465200"/>
                </a:lnTo>
                <a:lnTo>
                  <a:pt x="424987" y="459215"/>
                </a:lnTo>
                <a:lnTo>
                  <a:pt x="429149" y="459215"/>
                </a:lnTo>
                <a:lnTo>
                  <a:pt x="423246" y="468409"/>
                </a:lnTo>
                <a:lnTo>
                  <a:pt x="429557" y="478256"/>
                </a:lnTo>
                <a:lnTo>
                  <a:pt x="425395" y="478256"/>
                </a:lnTo>
                <a:lnTo>
                  <a:pt x="421179" y="471565"/>
                </a:lnTo>
                <a:close/>
                <a:moveTo>
                  <a:pt x="446979" y="471565"/>
                </a:moveTo>
                <a:lnTo>
                  <a:pt x="442763" y="478256"/>
                </a:lnTo>
                <a:lnTo>
                  <a:pt x="438601" y="478256"/>
                </a:lnTo>
                <a:lnTo>
                  <a:pt x="444912" y="468409"/>
                </a:lnTo>
                <a:lnTo>
                  <a:pt x="439009" y="459215"/>
                </a:lnTo>
                <a:lnTo>
                  <a:pt x="443171" y="459215"/>
                </a:lnTo>
                <a:lnTo>
                  <a:pt x="446979" y="465200"/>
                </a:lnTo>
                <a:lnTo>
                  <a:pt x="450787" y="459215"/>
                </a:lnTo>
                <a:lnTo>
                  <a:pt x="454949" y="459215"/>
                </a:lnTo>
                <a:lnTo>
                  <a:pt x="449046" y="468409"/>
                </a:lnTo>
                <a:lnTo>
                  <a:pt x="455357" y="478256"/>
                </a:lnTo>
                <a:lnTo>
                  <a:pt x="451195" y="478256"/>
                </a:lnTo>
                <a:lnTo>
                  <a:pt x="446979" y="471565"/>
                </a:lnTo>
                <a:close/>
                <a:moveTo>
                  <a:pt x="472779" y="471565"/>
                </a:moveTo>
                <a:lnTo>
                  <a:pt x="468563" y="478256"/>
                </a:lnTo>
                <a:lnTo>
                  <a:pt x="464401" y="478256"/>
                </a:lnTo>
                <a:lnTo>
                  <a:pt x="470712" y="468409"/>
                </a:lnTo>
                <a:lnTo>
                  <a:pt x="464809" y="459215"/>
                </a:lnTo>
                <a:lnTo>
                  <a:pt x="468971" y="459215"/>
                </a:lnTo>
                <a:lnTo>
                  <a:pt x="472779" y="465200"/>
                </a:lnTo>
                <a:lnTo>
                  <a:pt x="476587" y="459215"/>
                </a:lnTo>
                <a:lnTo>
                  <a:pt x="480749" y="459215"/>
                </a:lnTo>
                <a:lnTo>
                  <a:pt x="474846" y="468409"/>
                </a:lnTo>
                <a:lnTo>
                  <a:pt x="481157" y="478256"/>
                </a:lnTo>
                <a:lnTo>
                  <a:pt x="476995" y="478256"/>
                </a:lnTo>
                <a:lnTo>
                  <a:pt x="472779" y="471565"/>
                </a:lnTo>
                <a:close/>
                <a:moveTo>
                  <a:pt x="498579" y="471565"/>
                </a:moveTo>
                <a:lnTo>
                  <a:pt x="494363" y="478256"/>
                </a:lnTo>
                <a:lnTo>
                  <a:pt x="490201" y="478256"/>
                </a:lnTo>
                <a:lnTo>
                  <a:pt x="496512" y="468409"/>
                </a:lnTo>
                <a:lnTo>
                  <a:pt x="490609" y="459215"/>
                </a:lnTo>
                <a:lnTo>
                  <a:pt x="494771" y="459215"/>
                </a:lnTo>
                <a:lnTo>
                  <a:pt x="498579" y="465200"/>
                </a:lnTo>
                <a:lnTo>
                  <a:pt x="502387" y="459215"/>
                </a:lnTo>
                <a:lnTo>
                  <a:pt x="506549" y="459215"/>
                </a:lnTo>
                <a:lnTo>
                  <a:pt x="500646" y="468409"/>
                </a:lnTo>
                <a:lnTo>
                  <a:pt x="506957" y="478256"/>
                </a:lnTo>
                <a:lnTo>
                  <a:pt x="502795" y="478256"/>
                </a:lnTo>
                <a:lnTo>
                  <a:pt x="498579" y="471565"/>
                </a:lnTo>
                <a:close/>
                <a:moveTo>
                  <a:pt x="8378" y="500265"/>
                </a:moveTo>
                <a:lnTo>
                  <a:pt x="4162" y="506957"/>
                </a:lnTo>
                <a:lnTo>
                  <a:pt x="0" y="506957"/>
                </a:lnTo>
                <a:lnTo>
                  <a:pt x="6310" y="497110"/>
                </a:lnTo>
                <a:lnTo>
                  <a:pt x="408" y="487916"/>
                </a:lnTo>
                <a:lnTo>
                  <a:pt x="4570" y="487916"/>
                </a:lnTo>
                <a:lnTo>
                  <a:pt x="8378" y="493901"/>
                </a:lnTo>
                <a:lnTo>
                  <a:pt x="12186" y="487916"/>
                </a:lnTo>
                <a:lnTo>
                  <a:pt x="16347" y="487916"/>
                </a:lnTo>
                <a:lnTo>
                  <a:pt x="10445" y="497110"/>
                </a:lnTo>
                <a:lnTo>
                  <a:pt x="16755" y="506957"/>
                </a:lnTo>
                <a:lnTo>
                  <a:pt x="12594" y="506957"/>
                </a:lnTo>
                <a:lnTo>
                  <a:pt x="8378" y="500265"/>
                </a:lnTo>
                <a:close/>
                <a:moveTo>
                  <a:pt x="34178" y="500265"/>
                </a:moveTo>
                <a:lnTo>
                  <a:pt x="29962" y="506957"/>
                </a:lnTo>
                <a:lnTo>
                  <a:pt x="25800" y="506957"/>
                </a:lnTo>
                <a:lnTo>
                  <a:pt x="32110" y="497110"/>
                </a:lnTo>
                <a:lnTo>
                  <a:pt x="26208" y="487916"/>
                </a:lnTo>
                <a:lnTo>
                  <a:pt x="30370" y="487916"/>
                </a:lnTo>
                <a:lnTo>
                  <a:pt x="34178" y="493901"/>
                </a:lnTo>
                <a:lnTo>
                  <a:pt x="37986" y="487916"/>
                </a:lnTo>
                <a:lnTo>
                  <a:pt x="42147" y="487916"/>
                </a:lnTo>
                <a:lnTo>
                  <a:pt x="36245" y="497110"/>
                </a:lnTo>
                <a:lnTo>
                  <a:pt x="42555" y="506957"/>
                </a:lnTo>
                <a:lnTo>
                  <a:pt x="38394" y="506957"/>
                </a:lnTo>
                <a:lnTo>
                  <a:pt x="34178" y="500265"/>
                </a:lnTo>
                <a:close/>
                <a:moveTo>
                  <a:pt x="59978" y="500265"/>
                </a:moveTo>
                <a:lnTo>
                  <a:pt x="55762" y="506957"/>
                </a:lnTo>
                <a:lnTo>
                  <a:pt x="51600" y="506957"/>
                </a:lnTo>
                <a:lnTo>
                  <a:pt x="57911" y="497110"/>
                </a:lnTo>
                <a:lnTo>
                  <a:pt x="52008" y="487916"/>
                </a:lnTo>
                <a:lnTo>
                  <a:pt x="56170" y="487916"/>
                </a:lnTo>
                <a:lnTo>
                  <a:pt x="59978" y="493901"/>
                </a:lnTo>
                <a:lnTo>
                  <a:pt x="63786" y="487916"/>
                </a:lnTo>
                <a:lnTo>
                  <a:pt x="67948" y="487916"/>
                </a:lnTo>
                <a:lnTo>
                  <a:pt x="62045" y="497110"/>
                </a:lnTo>
                <a:lnTo>
                  <a:pt x="68356" y="506957"/>
                </a:lnTo>
                <a:lnTo>
                  <a:pt x="64194" y="506957"/>
                </a:lnTo>
                <a:lnTo>
                  <a:pt x="59978" y="500265"/>
                </a:lnTo>
                <a:close/>
                <a:moveTo>
                  <a:pt x="85778" y="500265"/>
                </a:moveTo>
                <a:lnTo>
                  <a:pt x="81562" y="506957"/>
                </a:lnTo>
                <a:lnTo>
                  <a:pt x="77400" y="506957"/>
                </a:lnTo>
                <a:lnTo>
                  <a:pt x="83711" y="497110"/>
                </a:lnTo>
                <a:lnTo>
                  <a:pt x="77808" y="487916"/>
                </a:lnTo>
                <a:lnTo>
                  <a:pt x="81970" y="487916"/>
                </a:lnTo>
                <a:lnTo>
                  <a:pt x="85778" y="493901"/>
                </a:lnTo>
                <a:lnTo>
                  <a:pt x="89586" y="487916"/>
                </a:lnTo>
                <a:lnTo>
                  <a:pt x="93748" y="487916"/>
                </a:lnTo>
                <a:lnTo>
                  <a:pt x="87845" y="497110"/>
                </a:lnTo>
                <a:lnTo>
                  <a:pt x="94156" y="506957"/>
                </a:lnTo>
                <a:lnTo>
                  <a:pt x="89994" y="506957"/>
                </a:lnTo>
                <a:lnTo>
                  <a:pt x="85778" y="500265"/>
                </a:lnTo>
                <a:close/>
                <a:moveTo>
                  <a:pt x="111578" y="500265"/>
                </a:moveTo>
                <a:lnTo>
                  <a:pt x="107362" y="506957"/>
                </a:lnTo>
                <a:lnTo>
                  <a:pt x="103200" y="506957"/>
                </a:lnTo>
                <a:lnTo>
                  <a:pt x="109511" y="497110"/>
                </a:lnTo>
                <a:lnTo>
                  <a:pt x="103608" y="487916"/>
                </a:lnTo>
                <a:lnTo>
                  <a:pt x="107770" y="487916"/>
                </a:lnTo>
                <a:lnTo>
                  <a:pt x="111578" y="493901"/>
                </a:lnTo>
                <a:lnTo>
                  <a:pt x="115386" y="487916"/>
                </a:lnTo>
                <a:lnTo>
                  <a:pt x="119548" y="487916"/>
                </a:lnTo>
                <a:lnTo>
                  <a:pt x="113645" y="497110"/>
                </a:lnTo>
                <a:lnTo>
                  <a:pt x="119956" y="506957"/>
                </a:lnTo>
                <a:lnTo>
                  <a:pt x="115794" y="506957"/>
                </a:lnTo>
                <a:lnTo>
                  <a:pt x="111578" y="500265"/>
                </a:lnTo>
                <a:close/>
                <a:moveTo>
                  <a:pt x="137378" y="500265"/>
                </a:moveTo>
                <a:lnTo>
                  <a:pt x="133162" y="506957"/>
                </a:lnTo>
                <a:lnTo>
                  <a:pt x="129000" y="506957"/>
                </a:lnTo>
                <a:lnTo>
                  <a:pt x="135311" y="497110"/>
                </a:lnTo>
                <a:lnTo>
                  <a:pt x="129408" y="487916"/>
                </a:lnTo>
                <a:lnTo>
                  <a:pt x="133570" y="487916"/>
                </a:lnTo>
                <a:lnTo>
                  <a:pt x="137378" y="493901"/>
                </a:lnTo>
                <a:lnTo>
                  <a:pt x="141186" y="487916"/>
                </a:lnTo>
                <a:lnTo>
                  <a:pt x="145348" y="487916"/>
                </a:lnTo>
                <a:lnTo>
                  <a:pt x="139445" y="497110"/>
                </a:lnTo>
                <a:lnTo>
                  <a:pt x="145756" y="506957"/>
                </a:lnTo>
                <a:lnTo>
                  <a:pt x="141594" y="506957"/>
                </a:lnTo>
                <a:lnTo>
                  <a:pt x="137378" y="500265"/>
                </a:lnTo>
                <a:close/>
                <a:moveTo>
                  <a:pt x="163178" y="500265"/>
                </a:moveTo>
                <a:lnTo>
                  <a:pt x="158962" y="506957"/>
                </a:lnTo>
                <a:lnTo>
                  <a:pt x="154800" y="506957"/>
                </a:lnTo>
                <a:lnTo>
                  <a:pt x="161111" y="497110"/>
                </a:lnTo>
                <a:lnTo>
                  <a:pt x="155208" y="487916"/>
                </a:lnTo>
                <a:lnTo>
                  <a:pt x="159370" y="487916"/>
                </a:lnTo>
                <a:lnTo>
                  <a:pt x="163178" y="493901"/>
                </a:lnTo>
                <a:lnTo>
                  <a:pt x="166986" y="487916"/>
                </a:lnTo>
                <a:lnTo>
                  <a:pt x="171148" y="487916"/>
                </a:lnTo>
                <a:lnTo>
                  <a:pt x="165245" y="497110"/>
                </a:lnTo>
                <a:lnTo>
                  <a:pt x="171556" y="506957"/>
                </a:lnTo>
                <a:lnTo>
                  <a:pt x="167394" y="506957"/>
                </a:lnTo>
                <a:lnTo>
                  <a:pt x="163178" y="500265"/>
                </a:lnTo>
                <a:close/>
                <a:moveTo>
                  <a:pt x="188978" y="500265"/>
                </a:moveTo>
                <a:lnTo>
                  <a:pt x="184762" y="506957"/>
                </a:lnTo>
                <a:lnTo>
                  <a:pt x="180601" y="506957"/>
                </a:lnTo>
                <a:lnTo>
                  <a:pt x="186911" y="497110"/>
                </a:lnTo>
                <a:lnTo>
                  <a:pt x="181009" y="487916"/>
                </a:lnTo>
                <a:lnTo>
                  <a:pt x="185170" y="487916"/>
                </a:lnTo>
                <a:lnTo>
                  <a:pt x="188978" y="493901"/>
                </a:lnTo>
                <a:lnTo>
                  <a:pt x="192786" y="487916"/>
                </a:lnTo>
                <a:lnTo>
                  <a:pt x="196948" y="487916"/>
                </a:lnTo>
                <a:lnTo>
                  <a:pt x="191045" y="497110"/>
                </a:lnTo>
                <a:lnTo>
                  <a:pt x="197356" y="506957"/>
                </a:lnTo>
                <a:lnTo>
                  <a:pt x="193194" y="506957"/>
                </a:lnTo>
                <a:lnTo>
                  <a:pt x="188978" y="500265"/>
                </a:lnTo>
                <a:close/>
                <a:moveTo>
                  <a:pt x="214778" y="500265"/>
                </a:moveTo>
                <a:lnTo>
                  <a:pt x="210562" y="506957"/>
                </a:lnTo>
                <a:lnTo>
                  <a:pt x="206401" y="506957"/>
                </a:lnTo>
                <a:lnTo>
                  <a:pt x="212711" y="497110"/>
                </a:lnTo>
                <a:lnTo>
                  <a:pt x="206809" y="487916"/>
                </a:lnTo>
                <a:lnTo>
                  <a:pt x="210970" y="487916"/>
                </a:lnTo>
                <a:lnTo>
                  <a:pt x="214778" y="493901"/>
                </a:lnTo>
                <a:lnTo>
                  <a:pt x="218586" y="487916"/>
                </a:lnTo>
                <a:lnTo>
                  <a:pt x="222748" y="487916"/>
                </a:lnTo>
                <a:lnTo>
                  <a:pt x="216846" y="497110"/>
                </a:lnTo>
                <a:lnTo>
                  <a:pt x="223156" y="506957"/>
                </a:lnTo>
                <a:lnTo>
                  <a:pt x="218994" y="506957"/>
                </a:lnTo>
                <a:lnTo>
                  <a:pt x="214778" y="500265"/>
                </a:lnTo>
                <a:close/>
                <a:moveTo>
                  <a:pt x="240578" y="500265"/>
                </a:moveTo>
                <a:lnTo>
                  <a:pt x="236362" y="506957"/>
                </a:lnTo>
                <a:lnTo>
                  <a:pt x="232201" y="506957"/>
                </a:lnTo>
                <a:lnTo>
                  <a:pt x="238511" y="497110"/>
                </a:lnTo>
                <a:lnTo>
                  <a:pt x="232609" y="487916"/>
                </a:lnTo>
                <a:lnTo>
                  <a:pt x="236770" y="487916"/>
                </a:lnTo>
                <a:lnTo>
                  <a:pt x="240578" y="493901"/>
                </a:lnTo>
                <a:lnTo>
                  <a:pt x="244386" y="487916"/>
                </a:lnTo>
                <a:lnTo>
                  <a:pt x="248548" y="487916"/>
                </a:lnTo>
                <a:lnTo>
                  <a:pt x="242646" y="497110"/>
                </a:lnTo>
                <a:lnTo>
                  <a:pt x="248956" y="506957"/>
                </a:lnTo>
                <a:lnTo>
                  <a:pt x="244794" y="506957"/>
                </a:lnTo>
                <a:lnTo>
                  <a:pt x="240578" y="500265"/>
                </a:lnTo>
                <a:close/>
                <a:moveTo>
                  <a:pt x="266378" y="500265"/>
                </a:moveTo>
                <a:lnTo>
                  <a:pt x="262162" y="506957"/>
                </a:lnTo>
                <a:lnTo>
                  <a:pt x="258001" y="506957"/>
                </a:lnTo>
                <a:lnTo>
                  <a:pt x="264311" y="497110"/>
                </a:lnTo>
                <a:lnTo>
                  <a:pt x="258409" y="487916"/>
                </a:lnTo>
                <a:lnTo>
                  <a:pt x="262570" y="487916"/>
                </a:lnTo>
                <a:lnTo>
                  <a:pt x="266378" y="493901"/>
                </a:lnTo>
                <a:lnTo>
                  <a:pt x="270187" y="487916"/>
                </a:lnTo>
                <a:lnTo>
                  <a:pt x="274348" y="487916"/>
                </a:lnTo>
                <a:lnTo>
                  <a:pt x="268446" y="497110"/>
                </a:lnTo>
                <a:lnTo>
                  <a:pt x="274756" y="506957"/>
                </a:lnTo>
                <a:lnTo>
                  <a:pt x="270595" y="506957"/>
                </a:lnTo>
                <a:lnTo>
                  <a:pt x="266378" y="500265"/>
                </a:lnTo>
                <a:close/>
                <a:moveTo>
                  <a:pt x="292179" y="500265"/>
                </a:moveTo>
                <a:lnTo>
                  <a:pt x="287962" y="506957"/>
                </a:lnTo>
                <a:lnTo>
                  <a:pt x="283801" y="506957"/>
                </a:lnTo>
                <a:lnTo>
                  <a:pt x="290111" y="497110"/>
                </a:lnTo>
                <a:lnTo>
                  <a:pt x="284209" y="487916"/>
                </a:lnTo>
                <a:lnTo>
                  <a:pt x="288370" y="487916"/>
                </a:lnTo>
                <a:lnTo>
                  <a:pt x="292179" y="493901"/>
                </a:lnTo>
                <a:lnTo>
                  <a:pt x="295987" y="487916"/>
                </a:lnTo>
                <a:lnTo>
                  <a:pt x="300148" y="487916"/>
                </a:lnTo>
                <a:lnTo>
                  <a:pt x="294246" y="497110"/>
                </a:lnTo>
                <a:lnTo>
                  <a:pt x="300556" y="506957"/>
                </a:lnTo>
                <a:lnTo>
                  <a:pt x="296395" y="506957"/>
                </a:lnTo>
                <a:lnTo>
                  <a:pt x="292179" y="500265"/>
                </a:lnTo>
                <a:close/>
                <a:moveTo>
                  <a:pt x="317979" y="500265"/>
                </a:moveTo>
                <a:lnTo>
                  <a:pt x="313762" y="506957"/>
                </a:lnTo>
                <a:lnTo>
                  <a:pt x="309601" y="506957"/>
                </a:lnTo>
                <a:lnTo>
                  <a:pt x="315911" y="497110"/>
                </a:lnTo>
                <a:lnTo>
                  <a:pt x="310009" y="487916"/>
                </a:lnTo>
                <a:lnTo>
                  <a:pt x="314170" y="487916"/>
                </a:lnTo>
                <a:lnTo>
                  <a:pt x="317979" y="493901"/>
                </a:lnTo>
                <a:lnTo>
                  <a:pt x="321787" y="487916"/>
                </a:lnTo>
                <a:lnTo>
                  <a:pt x="325948" y="487916"/>
                </a:lnTo>
                <a:lnTo>
                  <a:pt x="320046" y="497110"/>
                </a:lnTo>
                <a:lnTo>
                  <a:pt x="326356" y="506957"/>
                </a:lnTo>
                <a:lnTo>
                  <a:pt x="322195" y="506957"/>
                </a:lnTo>
                <a:lnTo>
                  <a:pt x="317979" y="500265"/>
                </a:lnTo>
                <a:close/>
                <a:moveTo>
                  <a:pt x="343779" y="500265"/>
                </a:moveTo>
                <a:lnTo>
                  <a:pt x="339563" y="506957"/>
                </a:lnTo>
                <a:lnTo>
                  <a:pt x="335401" y="506957"/>
                </a:lnTo>
                <a:lnTo>
                  <a:pt x="341711" y="497110"/>
                </a:lnTo>
                <a:lnTo>
                  <a:pt x="335809" y="487916"/>
                </a:lnTo>
                <a:lnTo>
                  <a:pt x="339971" y="487916"/>
                </a:lnTo>
                <a:lnTo>
                  <a:pt x="343779" y="493901"/>
                </a:lnTo>
                <a:lnTo>
                  <a:pt x="347587" y="487916"/>
                </a:lnTo>
                <a:lnTo>
                  <a:pt x="351748" y="487916"/>
                </a:lnTo>
                <a:lnTo>
                  <a:pt x="345846" y="497110"/>
                </a:lnTo>
                <a:lnTo>
                  <a:pt x="352156" y="506957"/>
                </a:lnTo>
                <a:lnTo>
                  <a:pt x="347995" y="506957"/>
                </a:lnTo>
                <a:lnTo>
                  <a:pt x="343779" y="500265"/>
                </a:lnTo>
                <a:close/>
                <a:moveTo>
                  <a:pt x="369579" y="500265"/>
                </a:moveTo>
                <a:lnTo>
                  <a:pt x="365363" y="506957"/>
                </a:lnTo>
                <a:lnTo>
                  <a:pt x="361201" y="506957"/>
                </a:lnTo>
                <a:lnTo>
                  <a:pt x="367511" y="497110"/>
                </a:lnTo>
                <a:lnTo>
                  <a:pt x="361609" y="487916"/>
                </a:lnTo>
                <a:lnTo>
                  <a:pt x="365771" y="487916"/>
                </a:lnTo>
                <a:lnTo>
                  <a:pt x="369579" y="493901"/>
                </a:lnTo>
                <a:lnTo>
                  <a:pt x="373387" y="487916"/>
                </a:lnTo>
                <a:lnTo>
                  <a:pt x="377548" y="487916"/>
                </a:lnTo>
                <a:lnTo>
                  <a:pt x="371646" y="497110"/>
                </a:lnTo>
                <a:lnTo>
                  <a:pt x="377956" y="506957"/>
                </a:lnTo>
                <a:lnTo>
                  <a:pt x="373795" y="506957"/>
                </a:lnTo>
                <a:lnTo>
                  <a:pt x="369579" y="500265"/>
                </a:lnTo>
                <a:close/>
                <a:moveTo>
                  <a:pt x="395379" y="500265"/>
                </a:moveTo>
                <a:lnTo>
                  <a:pt x="391163" y="506957"/>
                </a:lnTo>
                <a:lnTo>
                  <a:pt x="387001" y="506957"/>
                </a:lnTo>
                <a:lnTo>
                  <a:pt x="393312" y="497110"/>
                </a:lnTo>
                <a:lnTo>
                  <a:pt x="387409" y="487916"/>
                </a:lnTo>
                <a:lnTo>
                  <a:pt x="391571" y="487916"/>
                </a:lnTo>
                <a:lnTo>
                  <a:pt x="395379" y="493901"/>
                </a:lnTo>
                <a:lnTo>
                  <a:pt x="399187" y="487916"/>
                </a:lnTo>
                <a:lnTo>
                  <a:pt x="403348" y="487916"/>
                </a:lnTo>
                <a:lnTo>
                  <a:pt x="397446" y="497110"/>
                </a:lnTo>
                <a:lnTo>
                  <a:pt x="403756" y="506957"/>
                </a:lnTo>
                <a:lnTo>
                  <a:pt x="399595" y="506957"/>
                </a:lnTo>
                <a:lnTo>
                  <a:pt x="395379" y="500265"/>
                </a:lnTo>
                <a:close/>
                <a:moveTo>
                  <a:pt x="421179" y="500265"/>
                </a:moveTo>
                <a:lnTo>
                  <a:pt x="416963" y="506957"/>
                </a:lnTo>
                <a:lnTo>
                  <a:pt x="412801" y="506957"/>
                </a:lnTo>
                <a:lnTo>
                  <a:pt x="419112" y="497110"/>
                </a:lnTo>
                <a:lnTo>
                  <a:pt x="413209" y="487916"/>
                </a:lnTo>
                <a:lnTo>
                  <a:pt x="417371" y="487916"/>
                </a:lnTo>
                <a:lnTo>
                  <a:pt x="421179" y="493901"/>
                </a:lnTo>
                <a:lnTo>
                  <a:pt x="424987" y="487916"/>
                </a:lnTo>
                <a:lnTo>
                  <a:pt x="429149" y="487916"/>
                </a:lnTo>
                <a:lnTo>
                  <a:pt x="423246" y="497110"/>
                </a:lnTo>
                <a:lnTo>
                  <a:pt x="429557" y="506957"/>
                </a:lnTo>
                <a:lnTo>
                  <a:pt x="425395" y="506957"/>
                </a:lnTo>
                <a:lnTo>
                  <a:pt x="421179" y="500265"/>
                </a:lnTo>
                <a:close/>
                <a:moveTo>
                  <a:pt x="446979" y="500265"/>
                </a:moveTo>
                <a:lnTo>
                  <a:pt x="442763" y="506957"/>
                </a:lnTo>
                <a:lnTo>
                  <a:pt x="438601" y="506957"/>
                </a:lnTo>
                <a:lnTo>
                  <a:pt x="444912" y="497110"/>
                </a:lnTo>
                <a:lnTo>
                  <a:pt x="439009" y="487916"/>
                </a:lnTo>
                <a:lnTo>
                  <a:pt x="443171" y="487916"/>
                </a:lnTo>
                <a:lnTo>
                  <a:pt x="446979" y="493901"/>
                </a:lnTo>
                <a:lnTo>
                  <a:pt x="450787" y="487916"/>
                </a:lnTo>
                <a:lnTo>
                  <a:pt x="454949" y="487916"/>
                </a:lnTo>
                <a:lnTo>
                  <a:pt x="449046" y="497110"/>
                </a:lnTo>
                <a:lnTo>
                  <a:pt x="455357" y="506957"/>
                </a:lnTo>
                <a:lnTo>
                  <a:pt x="451195" y="506957"/>
                </a:lnTo>
                <a:lnTo>
                  <a:pt x="446979" y="500265"/>
                </a:lnTo>
                <a:close/>
                <a:moveTo>
                  <a:pt x="472779" y="500265"/>
                </a:moveTo>
                <a:lnTo>
                  <a:pt x="468563" y="506957"/>
                </a:lnTo>
                <a:lnTo>
                  <a:pt x="464401" y="506957"/>
                </a:lnTo>
                <a:lnTo>
                  <a:pt x="470712" y="497110"/>
                </a:lnTo>
                <a:lnTo>
                  <a:pt x="464809" y="487916"/>
                </a:lnTo>
                <a:lnTo>
                  <a:pt x="468971" y="487916"/>
                </a:lnTo>
                <a:lnTo>
                  <a:pt x="472779" y="493901"/>
                </a:lnTo>
                <a:lnTo>
                  <a:pt x="476587" y="487916"/>
                </a:lnTo>
                <a:lnTo>
                  <a:pt x="480749" y="487916"/>
                </a:lnTo>
                <a:lnTo>
                  <a:pt x="474846" y="497110"/>
                </a:lnTo>
                <a:lnTo>
                  <a:pt x="481157" y="506957"/>
                </a:lnTo>
                <a:lnTo>
                  <a:pt x="476995" y="506957"/>
                </a:lnTo>
                <a:lnTo>
                  <a:pt x="472779" y="500265"/>
                </a:lnTo>
                <a:close/>
                <a:moveTo>
                  <a:pt x="498579" y="500265"/>
                </a:moveTo>
                <a:lnTo>
                  <a:pt x="494363" y="506957"/>
                </a:lnTo>
                <a:lnTo>
                  <a:pt x="490201" y="506957"/>
                </a:lnTo>
                <a:lnTo>
                  <a:pt x="496512" y="497110"/>
                </a:lnTo>
                <a:lnTo>
                  <a:pt x="490609" y="487916"/>
                </a:lnTo>
                <a:lnTo>
                  <a:pt x="494771" y="487916"/>
                </a:lnTo>
                <a:lnTo>
                  <a:pt x="498579" y="493901"/>
                </a:lnTo>
                <a:lnTo>
                  <a:pt x="502387" y="487916"/>
                </a:lnTo>
                <a:lnTo>
                  <a:pt x="506549" y="487916"/>
                </a:lnTo>
                <a:lnTo>
                  <a:pt x="500646" y="497110"/>
                </a:lnTo>
                <a:lnTo>
                  <a:pt x="506957" y="506957"/>
                </a:lnTo>
                <a:lnTo>
                  <a:pt x="502795" y="506957"/>
                </a:lnTo>
                <a:lnTo>
                  <a:pt x="498579" y="500265"/>
                </a:lnTo>
                <a:close/>
              </a:path>
            </a:pathLst>
          </a:custGeom>
          <a:solidFill>
            <a:srgbClr val="000000"/>
          </a:solidFill>
          <a:ln w="2025" cap="flat">
            <a:noFill/>
            <a:prstDash val="solid"/>
            <a:miter/>
          </a:ln>
        </p:spPr>
        <p:txBody>
          <a:bodyPr rtlCol="0" anchor="ctr"/>
          <a:lstStyle/>
          <a:p>
            <a:endParaRPr lang="de-DE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85FC5F8A-F4E2-CC3A-6D74-D1A8F786632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81311" y="594463"/>
            <a:ext cx="1014101" cy="1009055"/>
          </a:xfrm>
          <a:prstGeom prst="rect">
            <a:avLst/>
          </a:prstGeom>
          <a:solidFill>
            <a:schemeClr val="bg2"/>
          </a:solidFill>
        </p:spPr>
        <p:txBody>
          <a:bodyPr anchor="ctr"/>
          <a:lstStyle>
            <a:lvl1pPr marL="0" indent="0" algn="ctr">
              <a:buNone/>
              <a:defRPr sz="4000">
                <a:latin typeface="+mj-lt"/>
              </a:defRPr>
            </a:lvl1pPr>
          </a:lstStyle>
          <a:p>
            <a:pPr lvl="0"/>
            <a:r>
              <a:rPr lang="de-DE"/>
              <a:t>02</a:t>
            </a:r>
          </a:p>
        </p:txBody>
      </p:sp>
      <p:sp>
        <p:nvSpPr>
          <p:cNvPr id="8" name="Text Placeholder 8">
            <a:extLst>
              <a:ext uri="{FF2B5EF4-FFF2-40B4-BE49-F238E27FC236}">
                <a16:creationId xmlns:a16="http://schemas.microsoft.com/office/drawing/2014/main" id="{52F2CC14-D8F9-FE2C-D940-032917D7286A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81311" y="1603519"/>
            <a:ext cx="11429378" cy="723900"/>
          </a:xfrm>
          <a:prstGeom prst="rect">
            <a:avLst/>
          </a:prstGeom>
          <a:solidFill>
            <a:schemeClr val="accent1"/>
          </a:solidFill>
        </p:spPr>
        <p:txBody>
          <a:bodyPr lIns="252000" tIns="46800" anchor="ctr">
            <a:noAutofit/>
          </a:bodyPr>
          <a:lstStyle>
            <a:lvl1pPr marL="0" indent="0">
              <a:lnSpc>
                <a:spcPct val="100000"/>
              </a:lnSpc>
              <a:spcBef>
                <a:spcPts val="600"/>
              </a:spcBef>
              <a:buFont typeface="Wingdings" panose="05000000000000000000" pitchFamily="2" charset="2"/>
              <a:buNone/>
              <a:defRPr sz="240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  <p:sp>
        <p:nvSpPr>
          <p:cNvPr id="11" name="Text Placeholder 8">
            <a:extLst>
              <a:ext uri="{FF2B5EF4-FFF2-40B4-BE49-F238E27FC236}">
                <a16:creationId xmlns:a16="http://schemas.microsoft.com/office/drawing/2014/main" id="{C384C72F-A1DF-E5CB-DF04-0CF25F3802DF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381311" y="2327419"/>
            <a:ext cx="11429378" cy="4032249"/>
          </a:xfrm>
          <a:prstGeom prst="rect">
            <a:avLst/>
          </a:prstGeom>
          <a:solidFill>
            <a:schemeClr val="accent1"/>
          </a:solidFill>
        </p:spPr>
        <p:txBody>
          <a:bodyPr lIns="252000" tIns="180000" anchor="t">
            <a:noAutofit/>
          </a:bodyPr>
          <a:lstStyle>
            <a:lvl1pPr marL="0" indent="0">
              <a:lnSpc>
                <a:spcPct val="100000"/>
              </a:lnSpc>
              <a:spcBef>
                <a:spcPts val="600"/>
              </a:spcBef>
              <a:buFont typeface="Wingdings" panose="05000000000000000000" pitchFamily="2" charset="2"/>
              <a:buNone/>
              <a:defRPr sz="4400">
                <a:solidFill>
                  <a:schemeClr val="bg2"/>
                </a:solidFill>
                <a:latin typeface="+mj-lt"/>
              </a:defRPr>
            </a:lvl1pPr>
          </a:lstStyle>
          <a:p>
            <a:pPr lvl="0"/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379189774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.emf"/><Relationship Id="rId3" Type="http://schemas.openxmlformats.org/officeDocument/2006/relationships/slideLayout" Target="../slideLayouts/slideLayout3.xml"/><Relationship Id="rId7" Type="http://schemas.openxmlformats.org/officeDocument/2006/relationships/oleObject" Target="../embeddings/oleObject1.bin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ags" Target="../tags/tag1.xml"/><Relationship Id="rId5" Type="http://schemas.openxmlformats.org/officeDocument/2006/relationships/theme" Target="../theme/theme1.xml"/><Relationship Id="rId10" Type="http://schemas.openxmlformats.org/officeDocument/2006/relationships/image" Target="../media/image3.svg"/><Relationship Id="rId4" Type="http://schemas.openxmlformats.org/officeDocument/2006/relationships/slideLayout" Target="../slideLayouts/slideLayout4.xml"/><Relationship Id="rId9" Type="http://schemas.openxmlformats.org/officeDocument/2006/relationships/image" Target="../media/image2.png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theme" Target="../theme/theme2.xml"/><Relationship Id="rId13" Type="http://schemas.openxmlformats.org/officeDocument/2006/relationships/image" Target="../media/image3.svg"/><Relationship Id="rId3" Type="http://schemas.openxmlformats.org/officeDocument/2006/relationships/slideLayout" Target="../slideLayouts/slideLayout7.xml"/><Relationship Id="rId7" Type="http://schemas.openxmlformats.org/officeDocument/2006/relationships/slideLayout" Target="../slideLayouts/slideLayout11.xml"/><Relationship Id="rId12" Type="http://schemas.openxmlformats.org/officeDocument/2006/relationships/image" Target="../media/image2.png"/><Relationship Id="rId2" Type="http://schemas.openxmlformats.org/officeDocument/2006/relationships/slideLayout" Target="../slideLayouts/slideLayout6.xml"/><Relationship Id="rId1" Type="http://schemas.openxmlformats.org/officeDocument/2006/relationships/slideLayout" Target="../slideLayouts/slideLayout5.xml"/><Relationship Id="rId6" Type="http://schemas.openxmlformats.org/officeDocument/2006/relationships/slideLayout" Target="../slideLayouts/slideLayout10.xml"/><Relationship Id="rId11" Type="http://schemas.openxmlformats.org/officeDocument/2006/relationships/image" Target="../media/image9.emf"/><Relationship Id="rId5" Type="http://schemas.openxmlformats.org/officeDocument/2006/relationships/slideLayout" Target="../slideLayouts/slideLayout9.xml"/><Relationship Id="rId10" Type="http://schemas.openxmlformats.org/officeDocument/2006/relationships/oleObject" Target="../embeddings/oleObject3.bin"/><Relationship Id="rId4" Type="http://schemas.openxmlformats.org/officeDocument/2006/relationships/slideLayout" Target="../slideLayouts/slideLayout8.xml"/><Relationship Id="rId9" Type="http://schemas.openxmlformats.org/officeDocument/2006/relationships/tags" Target="../tags/tag3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tags" Target="../tags/tag11.xml"/><Relationship Id="rId3" Type="http://schemas.openxmlformats.org/officeDocument/2006/relationships/slideLayout" Target="../slideLayouts/slideLayout14.xml"/><Relationship Id="rId7" Type="http://schemas.openxmlformats.org/officeDocument/2006/relationships/theme" Target="../theme/theme3.xml"/><Relationship Id="rId12" Type="http://schemas.openxmlformats.org/officeDocument/2006/relationships/image" Target="../media/image3.svg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image" Target="../media/image2.png"/><Relationship Id="rId5" Type="http://schemas.openxmlformats.org/officeDocument/2006/relationships/slideLayout" Target="../slideLayouts/slideLayout16.xml"/><Relationship Id="rId10" Type="http://schemas.openxmlformats.org/officeDocument/2006/relationships/image" Target="../media/image9.emf"/><Relationship Id="rId4" Type="http://schemas.openxmlformats.org/officeDocument/2006/relationships/slideLayout" Target="../slideLayouts/slideLayout15.xml"/><Relationship Id="rId9" Type="http://schemas.openxmlformats.org/officeDocument/2006/relationships/oleObject" Target="../embeddings/oleObject6.bin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5.xml"/><Relationship Id="rId13" Type="http://schemas.openxmlformats.org/officeDocument/2006/relationships/slideLayout" Target="../slideLayouts/slideLayout30.xml"/><Relationship Id="rId18" Type="http://schemas.openxmlformats.org/officeDocument/2006/relationships/tags" Target="../tags/tag12.xml"/><Relationship Id="rId3" Type="http://schemas.openxmlformats.org/officeDocument/2006/relationships/slideLayout" Target="../slideLayouts/slideLayout20.xml"/><Relationship Id="rId21" Type="http://schemas.openxmlformats.org/officeDocument/2006/relationships/image" Target="../media/image2.png"/><Relationship Id="rId7" Type="http://schemas.openxmlformats.org/officeDocument/2006/relationships/slideLayout" Target="../slideLayouts/slideLayout24.xml"/><Relationship Id="rId12" Type="http://schemas.openxmlformats.org/officeDocument/2006/relationships/slideLayout" Target="../slideLayouts/slideLayout29.xml"/><Relationship Id="rId17" Type="http://schemas.openxmlformats.org/officeDocument/2006/relationships/theme" Target="../theme/theme4.xml"/><Relationship Id="rId2" Type="http://schemas.openxmlformats.org/officeDocument/2006/relationships/slideLayout" Target="../slideLayouts/slideLayout19.xml"/><Relationship Id="rId16" Type="http://schemas.openxmlformats.org/officeDocument/2006/relationships/slideLayout" Target="../slideLayouts/slideLayout33.xml"/><Relationship Id="rId20" Type="http://schemas.openxmlformats.org/officeDocument/2006/relationships/image" Target="../media/image9.emf"/><Relationship Id="rId1" Type="http://schemas.openxmlformats.org/officeDocument/2006/relationships/slideLayout" Target="../slideLayouts/slideLayout18.xml"/><Relationship Id="rId6" Type="http://schemas.openxmlformats.org/officeDocument/2006/relationships/slideLayout" Target="../slideLayouts/slideLayout23.xml"/><Relationship Id="rId11" Type="http://schemas.openxmlformats.org/officeDocument/2006/relationships/slideLayout" Target="../slideLayouts/slideLayout28.xml"/><Relationship Id="rId5" Type="http://schemas.openxmlformats.org/officeDocument/2006/relationships/slideLayout" Target="../slideLayouts/slideLayout22.xml"/><Relationship Id="rId15" Type="http://schemas.openxmlformats.org/officeDocument/2006/relationships/slideLayout" Target="../slideLayouts/slideLayout32.xml"/><Relationship Id="rId10" Type="http://schemas.openxmlformats.org/officeDocument/2006/relationships/slideLayout" Target="../slideLayouts/slideLayout27.xml"/><Relationship Id="rId19" Type="http://schemas.openxmlformats.org/officeDocument/2006/relationships/oleObject" Target="../embeddings/oleObject7.bin"/><Relationship Id="rId4" Type="http://schemas.openxmlformats.org/officeDocument/2006/relationships/slideLayout" Target="../slideLayouts/slideLayout21.xml"/><Relationship Id="rId9" Type="http://schemas.openxmlformats.org/officeDocument/2006/relationships/slideLayout" Target="../slideLayouts/slideLayout26.xml"/><Relationship Id="rId14" Type="http://schemas.openxmlformats.org/officeDocument/2006/relationships/slideLayout" Target="../slideLayouts/slideLayout31.xml"/><Relationship Id="rId22" Type="http://schemas.openxmlformats.org/officeDocument/2006/relationships/image" Target="../media/image3.svg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svg"/><Relationship Id="rId3" Type="http://schemas.openxmlformats.org/officeDocument/2006/relationships/theme" Target="../theme/theme5.xml"/><Relationship Id="rId7" Type="http://schemas.openxmlformats.org/officeDocument/2006/relationships/image" Target="../media/image2.png"/><Relationship Id="rId2" Type="http://schemas.openxmlformats.org/officeDocument/2006/relationships/slideLayout" Target="../slideLayouts/slideLayout35.xml"/><Relationship Id="rId1" Type="http://schemas.openxmlformats.org/officeDocument/2006/relationships/slideLayout" Target="../slideLayouts/slideLayout34.xml"/><Relationship Id="rId6" Type="http://schemas.openxmlformats.org/officeDocument/2006/relationships/image" Target="../media/image9.emf"/><Relationship Id="rId5" Type="http://schemas.openxmlformats.org/officeDocument/2006/relationships/oleObject" Target="../embeddings/oleObject6.bin"/><Relationship Id="rId4" Type="http://schemas.openxmlformats.org/officeDocument/2006/relationships/tags" Target="../tags/tag20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3.xml"/><Relationship Id="rId13" Type="http://schemas.openxmlformats.org/officeDocument/2006/relationships/slideLayout" Target="../slideLayouts/slideLayout48.xml"/><Relationship Id="rId18" Type="http://schemas.openxmlformats.org/officeDocument/2006/relationships/theme" Target="../theme/theme6.xml"/><Relationship Id="rId3" Type="http://schemas.openxmlformats.org/officeDocument/2006/relationships/slideLayout" Target="../slideLayouts/slideLayout38.xml"/><Relationship Id="rId21" Type="http://schemas.openxmlformats.org/officeDocument/2006/relationships/image" Target="../media/image1.emf"/><Relationship Id="rId7" Type="http://schemas.openxmlformats.org/officeDocument/2006/relationships/slideLayout" Target="../slideLayouts/slideLayout42.xml"/><Relationship Id="rId12" Type="http://schemas.openxmlformats.org/officeDocument/2006/relationships/slideLayout" Target="../slideLayouts/slideLayout47.xml"/><Relationship Id="rId17" Type="http://schemas.openxmlformats.org/officeDocument/2006/relationships/slideLayout" Target="../slideLayouts/slideLayout52.xml"/><Relationship Id="rId2" Type="http://schemas.openxmlformats.org/officeDocument/2006/relationships/slideLayout" Target="../slideLayouts/slideLayout37.xml"/><Relationship Id="rId16" Type="http://schemas.openxmlformats.org/officeDocument/2006/relationships/slideLayout" Target="../slideLayouts/slideLayout51.xml"/><Relationship Id="rId20" Type="http://schemas.openxmlformats.org/officeDocument/2006/relationships/oleObject" Target="../embeddings/oleObject1.bin"/><Relationship Id="rId1" Type="http://schemas.openxmlformats.org/officeDocument/2006/relationships/slideLayout" Target="../slideLayouts/slideLayout36.xml"/><Relationship Id="rId6" Type="http://schemas.openxmlformats.org/officeDocument/2006/relationships/slideLayout" Target="../slideLayouts/slideLayout41.xml"/><Relationship Id="rId11" Type="http://schemas.openxmlformats.org/officeDocument/2006/relationships/slideLayout" Target="../slideLayouts/slideLayout46.xml"/><Relationship Id="rId5" Type="http://schemas.openxmlformats.org/officeDocument/2006/relationships/slideLayout" Target="../slideLayouts/slideLayout40.xml"/><Relationship Id="rId15" Type="http://schemas.openxmlformats.org/officeDocument/2006/relationships/slideLayout" Target="../slideLayouts/slideLayout50.xml"/><Relationship Id="rId23" Type="http://schemas.openxmlformats.org/officeDocument/2006/relationships/image" Target="../media/image3.svg"/><Relationship Id="rId10" Type="http://schemas.openxmlformats.org/officeDocument/2006/relationships/slideLayout" Target="../slideLayouts/slideLayout45.xml"/><Relationship Id="rId19" Type="http://schemas.openxmlformats.org/officeDocument/2006/relationships/tags" Target="../tags/tag23.xml"/><Relationship Id="rId4" Type="http://schemas.openxmlformats.org/officeDocument/2006/relationships/slideLayout" Target="../slideLayouts/slideLayout39.xml"/><Relationship Id="rId9" Type="http://schemas.openxmlformats.org/officeDocument/2006/relationships/slideLayout" Target="../slideLayouts/slideLayout44.xml"/><Relationship Id="rId14" Type="http://schemas.openxmlformats.org/officeDocument/2006/relationships/slideLayout" Target="../slideLayouts/slideLayout49.xml"/><Relationship Id="rId22" Type="http://schemas.openxmlformats.org/officeDocument/2006/relationships/image" Target="../media/image2.png"/></Relationships>
</file>

<file path=ppt/slideMasters/_rels/slideMaster7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65.xml"/><Relationship Id="rId18" Type="http://schemas.openxmlformats.org/officeDocument/2006/relationships/slideLayout" Target="../slideLayouts/slideLayout70.xml"/><Relationship Id="rId26" Type="http://schemas.openxmlformats.org/officeDocument/2006/relationships/slideLayout" Target="../slideLayouts/slideLayout78.xml"/><Relationship Id="rId3" Type="http://schemas.openxmlformats.org/officeDocument/2006/relationships/slideLayout" Target="../slideLayouts/slideLayout55.xml"/><Relationship Id="rId21" Type="http://schemas.openxmlformats.org/officeDocument/2006/relationships/slideLayout" Target="../slideLayouts/slideLayout73.xml"/><Relationship Id="rId34" Type="http://schemas.openxmlformats.org/officeDocument/2006/relationships/image" Target="../media/image3.svg"/><Relationship Id="rId7" Type="http://schemas.openxmlformats.org/officeDocument/2006/relationships/slideLayout" Target="../slideLayouts/slideLayout59.xml"/><Relationship Id="rId12" Type="http://schemas.openxmlformats.org/officeDocument/2006/relationships/slideLayout" Target="../slideLayouts/slideLayout64.xml"/><Relationship Id="rId17" Type="http://schemas.openxmlformats.org/officeDocument/2006/relationships/slideLayout" Target="../slideLayouts/slideLayout69.xml"/><Relationship Id="rId25" Type="http://schemas.openxmlformats.org/officeDocument/2006/relationships/slideLayout" Target="../slideLayouts/slideLayout77.xml"/><Relationship Id="rId33" Type="http://schemas.openxmlformats.org/officeDocument/2006/relationships/image" Target="../media/image2.png"/><Relationship Id="rId2" Type="http://schemas.openxmlformats.org/officeDocument/2006/relationships/slideLayout" Target="../slideLayouts/slideLayout54.xml"/><Relationship Id="rId16" Type="http://schemas.openxmlformats.org/officeDocument/2006/relationships/slideLayout" Target="../slideLayouts/slideLayout68.xml"/><Relationship Id="rId20" Type="http://schemas.openxmlformats.org/officeDocument/2006/relationships/slideLayout" Target="../slideLayouts/slideLayout72.xml"/><Relationship Id="rId29" Type="http://schemas.openxmlformats.org/officeDocument/2006/relationships/theme" Target="../theme/theme7.xml"/><Relationship Id="rId1" Type="http://schemas.openxmlformats.org/officeDocument/2006/relationships/slideLayout" Target="../slideLayouts/slideLayout53.xml"/><Relationship Id="rId6" Type="http://schemas.openxmlformats.org/officeDocument/2006/relationships/slideLayout" Target="../slideLayouts/slideLayout58.xml"/><Relationship Id="rId11" Type="http://schemas.openxmlformats.org/officeDocument/2006/relationships/slideLayout" Target="../slideLayouts/slideLayout63.xml"/><Relationship Id="rId24" Type="http://schemas.openxmlformats.org/officeDocument/2006/relationships/slideLayout" Target="../slideLayouts/slideLayout76.xml"/><Relationship Id="rId32" Type="http://schemas.openxmlformats.org/officeDocument/2006/relationships/image" Target="../media/image1.emf"/><Relationship Id="rId5" Type="http://schemas.openxmlformats.org/officeDocument/2006/relationships/slideLayout" Target="../slideLayouts/slideLayout57.xml"/><Relationship Id="rId15" Type="http://schemas.openxmlformats.org/officeDocument/2006/relationships/slideLayout" Target="../slideLayouts/slideLayout67.xml"/><Relationship Id="rId23" Type="http://schemas.openxmlformats.org/officeDocument/2006/relationships/slideLayout" Target="../slideLayouts/slideLayout75.xml"/><Relationship Id="rId28" Type="http://schemas.openxmlformats.org/officeDocument/2006/relationships/slideLayout" Target="../slideLayouts/slideLayout80.xml"/><Relationship Id="rId10" Type="http://schemas.openxmlformats.org/officeDocument/2006/relationships/slideLayout" Target="../slideLayouts/slideLayout62.xml"/><Relationship Id="rId19" Type="http://schemas.openxmlformats.org/officeDocument/2006/relationships/slideLayout" Target="../slideLayouts/slideLayout71.xml"/><Relationship Id="rId31" Type="http://schemas.openxmlformats.org/officeDocument/2006/relationships/oleObject" Target="../embeddings/oleObject1.bin"/><Relationship Id="rId4" Type="http://schemas.openxmlformats.org/officeDocument/2006/relationships/slideLayout" Target="../slideLayouts/slideLayout56.xml"/><Relationship Id="rId9" Type="http://schemas.openxmlformats.org/officeDocument/2006/relationships/slideLayout" Target="../slideLayouts/slideLayout61.xml"/><Relationship Id="rId14" Type="http://schemas.openxmlformats.org/officeDocument/2006/relationships/slideLayout" Target="../slideLayouts/slideLayout66.xml"/><Relationship Id="rId22" Type="http://schemas.openxmlformats.org/officeDocument/2006/relationships/slideLayout" Target="../slideLayouts/slideLayout74.xml"/><Relationship Id="rId27" Type="http://schemas.openxmlformats.org/officeDocument/2006/relationships/slideLayout" Target="../slideLayouts/slideLayout79.xml"/><Relationship Id="rId30" Type="http://schemas.openxmlformats.org/officeDocument/2006/relationships/tags" Target="../tags/tag35.xml"/><Relationship Id="rId8" Type="http://schemas.openxmlformats.org/officeDocument/2006/relationships/slideLayout" Target="../slideLayouts/slideLayout6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5F44BF60-4196-4129-A2FA-F8BD8B9C7040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6"/>
            </p:custDataLst>
            <p:extLst>
              <p:ext uri="{D42A27DB-BD31-4B8C-83A1-F6EECF244321}">
                <p14:modId xmlns:p14="http://schemas.microsoft.com/office/powerpoint/2010/main" val="315939474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7" imgW="479" imgH="478" progId="TCLayout.ActiveDocument.1">
                  <p:embed/>
                </p:oleObj>
              </mc:Choice>
              <mc:Fallback>
                <p:oleObj name="think-cell Slide" r:id="rId7" imgW="479" imgH="478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5F44BF60-4196-4129-A2FA-F8BD8B9C704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8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Rectangle 21">
            <a:extLst>
              <a:ext uri="{FF2B5EF4-FFF2-40B4-BE49-F238E27FC236}">
                <a16:creationId xmlns:a16="http://schemas.microsoft.com/office/drawing/2014/main" id="{7F3ABB18-BC08-65F0-C536-23010E81B371}"/>
              </a:ext>
            </a:extLst>
          </p:cNvPr>
          <p:cNvSpPr/>
          <p:nvPr userDrawn="1"/>
        </p:nvSpPr>
        <p:spPr>
          <a:xfrm>
            <a:off x="-1519792" y="0"/>
            <a:ext cx="1049916" cy="345510"/>
          </a:xfrm>
          <a:prstGeom prst="rect">
            <a:avLst/>
          </a:prstGeom>
          <a:solidFill>
            <a:srgbClr val="EFEFF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6" name="Rectangle 22">
            <a:extLst>
              <a:ext uri="{FF2B5EF4-FFF2-40B4-BE49-F238E27FC236}">
                <a16:creationId xmlns:a16="http://schemas.microsoft.com/office/drawing/2014/main" id="{45552906-3BA5-F62F-34A9-6704E1AA27FB}"/>
              </a:ext>
            </a:extLst>
          </p:cNvPr>
          <p:cNvSpPr/>
          <p:nvPr userDrawn="1"/>
        </p:nvSpPr>
        <p:spPr>
          <a:xfrm>
            <a:off x="-1519792" y="435120"/>
            <a:ext cx="1049916" cy="345510"/>
          </a:xfrm>
          <a:prstGeom prst="rect">
            <a:avLst/>
          </a:prstGeom>
          <a:solidFill>
            <a:srgbClr val="D1D2D6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7" name="Rectangle 23">
            <a:extLst>
              <a:ext uri="{FF2B5EF4-FFF2-40B4-BE49-F238E27FC236}">
                <a16:creationId xmlns:a16="http://schemas.microsoft.com/office/drawing/2014/main" id="{D72E34ED-2247-4A39-412E-9C2A848CC00D}"/>
              </a:ext>
            </a:extLst>
          </p:cNvPr>
          <p:cNvSpPr/>
          <p:nvPr userDrawn="1"/>
        </p:nvSpPr>
        <p:spPr>
          <a:xfrm>
            <a:off x="-1519792" y="870241"/>
            <a:ext cx="1049916" cy="345510"/>
          </a:xfrm>
          <a:prstGeom prst="rect">
            <a:avLst/>
          </a:prstGeom>
          <a:solidFill>
            <a:srgbClr val="B7B9BA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8" name="Rectangle 24">
            <a:extLst>
              <a:ext uri="{FF2B5EF4-FFF2-40B4-BE49-F238E27FC236}">
                <a16:creationId xmlns:a16="http://schemas.microsoft.com/office/drawing/2014/main" id="{2CF312D6-A566-4909-FF49-C2A74570BF48}"/>
              </a:ext>
            </a:extLst>
          </p:cNvPr>
          <p:cNvSpPr/>
          <p:nvPr userDrawn="1"/>
        </p:nvSpPr>
        <p:spPr>
          <a:xfrm>
            <a:off x="-1519792" y="1305361"/>
            <a:ext cx="1049916" cy="345510"/>
          </a:xfrm>
          <a:prstGeom prst="rect">
            <a:avLst/>
          </a:prstGeom>
          <a:solidFill>
            <a:srgbClr val="949698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9" name="Rectangle 25">
            <a:extLst>
              <a:ext uri="{FF2B5EF4-FFF2-40B4-BE49-F238E27FC236}">
                <a16:creationId xmlns:a16="http://schemas.microsoft.com/office/drawing/2014/main" id="{E85423C6-CF4F-BD76-7912-9794616F35B5}"/>
              </a:ext>
            </a:extLst>
          </p:cNvPr>
          <p:cNvSpPr/>
          <p:nvPr userDrawn="1"/>
        </p:nvSpPr>
        <p:spPr>
          <a:xfrm>
            <a:off x="-1519792" y="1740481"/>
            <a:ext cx="1049916" cy="345510"/>
          </a:xfrm>
          <a:prstGeom prst="rect">
            <a:avLst/>
          </a:prstGeom>
          <a:solidFill>
            <a:srgbClr val="7C808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0" name="Rectangle 26">
            <a:extLst>
              <a:ext uri="{FF2B5EF4-FFF2-40B4-BE49-F238E27FC236}">
                <a16:creationId xmlns:a16="http://schemas.microsoft.com/office/drawing/2014/main" id="{9FB21874-D796-084F-47A1-554DC74B751A}"/>
              </a:ext>
            </a:extLst>
          </p:cNvPr>
          <p:cNvSpPr/>
          <p:nvPr userDrawn="1"/>
        </p:nvSpPr>
        <p:spPr>
          <a:xfrm>
            <a:off x="-1519792" y="2175602"/>
            <a:ext cx="1049916" cy="345510"/>
          </a:xfrm>
          <a:prstGeom prst="rect">
            <a:avLst/>
          </a:prstGeom>
          <a:solidFill>
            <a:srgbClr val="676A6B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1" name="Rectangle 27">
            <a:extLst>
              <a:ext uri="{FF2B5EF4-FFF2-40B4-BE49-F238E27FC236}">
                <a16:creationId xmlns:a16="http://schemas.microsoft.com/office/drawing/2014/main" id="{BA9D6B9A-4B0B-672B-0258-4E2045A9FEA0}"/>
              </a:ext>
            </a:extLst>
          </p:cNvPr>
          <p:cNvSpPr/>
          <p:nvPr userDrawn="1"/>
        </p:nvSpPr>
        <p:spPr>
          <a:xfrm>
            <a:off x="-1519792" y="2610722"/>
            <a:ext cx="1049916" cy="345510"/>
          </a:xfrm>
          <a:prstGeom prst="rect">
            <a:avLst/>
          </a:prstGeom>
          <a:solidFill>
            <a:srgbClr val="4E5152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2" name="Rectangle 28">
            <a:extLst>
              <a:ext uri="{FF2B5EF4-FFF2-40B4-BE49-F238E27FC236}">
                <a16:creationId xmlns:a16="http://schemas.microsoft.com/office/drawing/2014/main" id="{7205CA28-8008-3469-0B44-1900EC934C16}"/>
              </a:ext>
            </a:extLst>
          </p:cNvPr>
          <p:cNvSpPr/>
          <p:nvPr userDrawn="1"/>
        </p:nvSpPr>
        <p:spPr>
          <a:xfrm>
            <a:off x="-1519792" y="3045842"/>
            <a:ext cx="1049916" cy="345510"/>
          </a:xfrm>
          <a:prstGeom prst="rect">
            <a:avLst/>
          </a:prstGeom>
          <a:solidFill>
            <a:srgbClr val="404344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3" name="Rectangle 29">
            <a:extLst>
              <a:ext uri="{FF2B5EF4-FFF2-40B4-BE49-F238E27FC236}">
                <a16:creationId xmlns:a16="http://schemas.microsoft.com/office/drawing/2014/main" id="{76E2A0E4-9A39-4F47-B730-39340A216CC9}"/>
              </a:ext>
            </a:extLst>
          </p:cNvPr>
          <p:cNvSpPr/>
          <p:nvPr userDrawn="1"/>
        </p:nvSpPr>
        <p:spPr>
          <a:xfrm>
            <a:off x="-1519792" y="3480963"/>
            <a:ext cx="1049916" cy="345510"/>
          </a:xfrm>
          <a:prstGeom prst="rect">
            <a:avLst/>
          </a:prstGeom>
          <a:solidFill>
            <a:srgbClr val="2D2E2D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4" name="Rectangle 30">
            <a:extLst>
              <a:ext uri="{FF2B5EF4-FFF2-40B4-BE49-F238E27FC236}">
                <a16:creationId xmlns:a16="http://schemas.microsoft.com/office/drawing/2014/main" id="{B1DC55CE-6D36-8835-1859-C5B07F840B2C}"/>
              </a:ext>
            </a:extLst>
          </p:cNvPr>
          <p:cNvSpPr/>
          <p:nvPr userDrawn="1"/>
        </p:nvSpPr>
        <p:spPr>
          <a:xfrm>
            <a:off x="-1519792" y="3916083"/>
            <a:ext cx="1049916" cy="345510"/>
          </a:xfrm>
          <a:prstGeom prst="rect">
            <a:avLst/>
          </a:prstGeom>
          <a:solidFill>
            <a:srgbClr val="252626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5" name="Textplatzhalter 1">
            <a:extLst>
              <a:ext uri="{FF2B5EF4-FFF2-40B4-BE49-F238E27FC236}">
                <a16:creationId xmlns:a16="http://schemas.microsoft.com/office/drawing/2014/main" id="{69D0B821-03C0-2FCF-527A-3E78EAD784D2}"/>
              </a:ext>
            </a:extLst>
          </p:cNvPr>
          <p:cNvSpPr txBox="1">
            <a:spLocks/>
          </p:cNvSpPr>
          <p:nvPr userDrawn="1"/>
        </p:nvSpPr>
        <p:spPr>
          <a:xfrm>
            <a:off x="-1404317" y="72968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#EFEFF1</a:t>
            </a:r>
          </a:p>
        </p:txBody>
      </p:sp>
      <p:sp>
        <p:nvSpPr>
          <p:cNvPr id="16" name="Textplatzhalter 1">
            <a:extLst>
              <a:ext uri="{FF2B5EF4-FFF2-40B4-BE49-F238E27FC236}">
                <a16:creationId xmlns:a16="http://schemas.microsoft.com/office/drawing/2014/main" id="{CAFB7668-AAEC-8A44-C473-35F7FCA39241}"/>
              </a:ext>
            </a:extLst>
          </p:cNvPr>
          <p:cNvSpPr txBox="1">
            <a:spLocks/>
          </p:cNvSpPr>
          <p:nvPr userDrawn="1"/>
        </p:nvSpPr>
        <p:spPr>
          <a:xfrm>
            <a:off x="-1404317" y="508088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#D1D2D6</a:t>
            </a:r>
          </a:p>
        </p:txBody>
      </p:sp>
      <p:sp>
        <p:nvSpPr>
          <p:cNvPr id="17" name="Textplatzhalter 1">
            <a:extLst>
              <a:ext uri="{FF2B5EF4-FFF2-40B4-BE49-F238E27FC236}">
                <a16:creationId xmlns:a16="http://schemas.microsoft.com/office/drawing/2014/main" id="{E6E24962-0B3C-DED3-3199-1E4D8CD99B7C}"/>
              </a:ext>
            </a:extLst>
          </p:cNvPr>
          <p:cNvSpPr txBox="1">
            <a:spLocks/>
          </p:cNvSpPr>
          <p:nvPr userDrawn="1"/>
        </p:nvSpPr>
        <p:spPr>
          <a:xfrm>
            <a:off x="-1404317" y="943209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#B7B9BA</a:t>
            </a:r>
          </a:p>
        </p:txBody>
      </p:sp>
      <p:sp>
        <p:nvSpPr>
          <p:cNvPr id="18" name="Textplatzhalter 1">
            <a:extLst>
              <a:ext uri="{FF2B5EF4-FFF2-40B4-BE49-F238E27FC236}">
                <a16:creationId xmlns:a16="http://schemas.microsoft.com/office/drawing/2014/main" id="{01EDB5AB-A6BD-FF1F-8FA4-6AC981B68D45}"/>
              </a:ext>
            </a:extLst>
          </p:cNvPr>
          <p:cNvSpPr txBox="1">
            <a:spLocks/>
          </p:cNvSpPr>
          <p:nvPr userDrawn="1"/>
        </p:nvSpPr>
        <p:spPr>
          <a:xfrm>
            <a:off x="-1404317" y="1378329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#949698</a:t>
            </a:r>
          </a:p>
        </p:txBody>
      </p:sp>
      <p:sp>
        <p:nvSpPr>
          <p:cNvPr id="19" name="Textplatzhalter 1">
            <a:extLst>
              <a:ext uri="{FF2B5EF4-FFF2-40B4-BE49-F238E27FC236}">
                <a16:creationId xmlns:a16="http://schemas.microsoft.com/office/drawing/2014/main" id="{3201E1F8-FD15-2197-88EC-C5A7A939F704}"/>
              </a:ext>
            </a:extLst>
          </p:cNvPr>
          <p:cNvSpPr txBox="1">
            <a:spLocks/>
          </p:cNvSpPr>
          <p:nvPr userDrawn="1"/>
        </p:nvSpPr>
        <p:spPr>
          <a:xfrm>
            <a:off x="-1404317" y="1813449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#7C8081</a:t>
            </a:r>
          </a:p>
        </p:txBody>
      </p:sp>
      <p:sp>
        <p:nvSpPr>
          <p:cNvPr id="20" name="Textplatzhalter 1">
            <a:extLst>
              <a:ext uri="{FF2B5EF4-FFF2-40B4-BE49-F238E27FC236}">
                <a16:creationId xmlns:a16="http://schemas.microsoft.com/office/drawing/2014/main" id="{DB82C12E-0240-C774-7120-1C2F96721716}"/>
              </a:ext>
            </a:extLst>
          </p:cNvPr>
          <p:cNvSpPr txBox="1">
            <a:spLocks/>
          </p:cNvSpPr>
          <p:nvPr userDrawn="1"/>
        </p:nvSpPr>
        <p:spPr>
          <a:xfrm>
            <a:off x="-1404317" y="2248570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#676A6B</a:t>
            </a:r>
          </a:p>
        </p:txBody>
      </p:sp>
      <p:sp>
        <p:nvSpPr>
          <p:cNvPr id="21" name="Textplatzhalter 1">
            <a:extLst>
              <a:ext uri="{FF2B5EF4-FFF2-40B4-BE49-F238E27FC236}">
                <a16:creationId xmlns:a16="http://schemas.microsoft.com/office/drawing/2014/main" id="{0AF858CE-AE15-1DF4-89F4-1C6731B62586}"/>
              </a:ext>
            </a:extLst>
          </p:cNvPr>
          <p:cNvSpPr txBox="1">
            <a:spLocks/>
          </p:cNvSpPr>
          <p:nvPr userDrawn="1"/>
        </p:nvSpPr>
        <p:spPr>
          <a:xfrm>
            <a:off x="-1404317" y="2683690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#4E5152</a:t>
            </a:r>
          </a:p>
        </p:txBody>
      </p:sp>
      <p:sp>
        <p:nvSpPr>
          <p:cNvPr id="32" name="Textplatzhalter 1">
            <a:extLst>
              <a:ext uri="{FF2B5EF4-FFF2-40B4-BE49-F238E27FC236}">
                <a16:creationId xmlns:a16="http://schemas.microsoft.com/office/drawing/2014/main" id="{E41C4D77-30D5-2C3B-E4C4-151788C2CB34}"/>
              </a:ext>
            </a:extLst>
          </p:cNvPr>
          <p:cNvSpPr txBox="1">
            <a:spLocks/>
          </p:cNvSpPr>
          <p:nvPr userDrawn="1"/>
        </p:nvSpPr>
        <p:spPr>
          <a:xfrm>
            <a:off x="-1404317" y="3118810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#404344</a:t>
            </a:r>
          </a:p>
        </p:txBody>
      </p:sp>
      <p:sp>
        <p:nvSpPr>
          <p:cNvPr id="33" name="Textplatzhalter 1">
            <a:extLst>
              <a:ext uri="{FF2B5EF4-FFF2-40B4-BE49-F238E27FC236}">
                <a16:creationId xmlns:a16="http://schemas.microsoft.com/office/drawing/2014/main" id="{C80AB248-F869-C403-8FDB-8FC22C4AD71F}"/>
              </a:ext>
            </a:extLst>
          </p:cNvPr>
          <p:cNvSpPr txBox="1">
            <a:spLocks/>
          </p:cNvSpPr>
          <p:nvPr userDrawn="1"/>
        </p:nvSpPr>
        <p:spPr>
          <a:xfrm>
            <a:off x="-1404317" y="3553931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#2D2E2D</a:t>
            </a:r>
          </a:p>
        </p:txBody>
      </p:sp>
      <p:sp>
        <p:nvSpPr>
          <p:cNvPr id="34" name="Textplatzhalter 1">
            <a:extLst>
              <a:ext uri="{FF2B5EF4-FFF2-40B4-BE49-F238E27FC236}">
                <a16:creationId xmlns:a16="http://schemas.microsoft.com/office/drawing/2014/main" id="{49CAB125-79FA-8CBF-1258-947BE57BC52F}"/>
              </a:ext>
            </a:extLst>
          </p:cNvPr>
          <p:cNvSpPr txBox="1">
            <a:spLocks/>
          </p:cNvSpPr>
          <p:nvPr userDrawn="1"/>
        </p:nvSpPr>
        <p:spPr>
          <a:xfrm>
            <a:off x="-1404317" y="3989051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#252626</a:t>
            </a:r>
          </a:p>
        </p:txBody>
      </p:sp>
      <p:pic>
        <p:nvPicPr>
          <p:cNvPr id="2" name="Graphic 4">
            <a:extLst>
              <a:ext uri="{FF2B5EF4-FFF2-40B4-BE49-F238E27FC236}">
                <a16:creationId xmlns:a16="http://schemas.microsoft.com/office/drawing/2014/main" id="{DA67268B-E409-5C75-C587-E678C034C4AE}"/>
              </a:ext>
            </a:extLst>
          </p:cNvPr>
          <p:cNvPicPr>
            <a:picLocks noChangeAspect="1"/>
          </p:cNvPicPr>
          <p:nvPr userDrawn="1"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11241416" y="247351"/>
            <a:ext cx="614033" cy="405262"/>
          </a:xfrm>
          <a:prstGeom prst="rect">
            <a:avLst/>
          </a:prstGeom>
        </p:spPr>
      </p:pic>
      <p:sp>
        <p:nvSpPr>
          <p:cNvPr id="35" name="Text Placeholder 8">
            <a:extLst>
              <a:ext uri="{FF2B5EF4-FFF2-40B4-BE49-F238E27FC236}">
                <a16:creationId xmlns:a16="http://schemas.microsoft.com/office/drawing/2014/main" id="{10FA9523-451A-13F6-C879-71A1E0201F2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0" tIns="108000" rIns="108000" bIns="108000" rtlCol="0">
            <a:noAutofit/>
          </a:bodyPr>
          <a:lstStyle/>
          <a:p>
            <a:r>
              <a:rPr lang="de-DE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lvl="1"/>
            <a:r>
              <a:rPr lang="de-DE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lvl="2"/>
            <a:r>
              <a:rPr lang="de-DE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  <a:p>
            <a:pPr lvl="3"/>
            <a:r>
              <a:rPr lang="de-DE" b="0" i="0" u="none" strike="noStrike">
                <a:solidFill>
                  <a:srgbClr val="000000"/>
                </a:solidFill>
                <a:effectLst/>
              </a:rPr>
              <a:t>Vierte Ebene</a:t>
            </a:r>
          </a:p>
        </p:txBody>
      </p:sp>
    </p:spTree>
    <p:extLst>
      <p:ext uri="{BB962C8B-B14F-4D97-AF65-F5344CB8AC3E}">
        <p14:creationId xmlns:p14="http://schemas.microsoft.com/office/powerpoint/2010/main" val="3533864397"/>
      </p:ext>
    </p:extLst>
  </p:cSld>
  <p:clrMap bg1="dk1" tx1="lt1" bg2="dk2" tx2="lt2" accent1="accent1" accent2="accent2" accent3="accent3" accent4="accent4" accent5="accent5" accent6="accent6" hlink="hlink" folHlink="folHlink"/>
  <p:sldLayoutIdLst>
    <p:sldLayoutId id="2147483893" r:id="rId1"/>
    <p:sldLayoutId id="2147484042" r:id="rId2"/>
    <p:sldLayoutId id="2147484011" r:id="rId3"/>
    <p:sldLayoutId id="2147484160" r:id="rId4"/>
  </p:sldLayoutIdLst>
  <p:transition spd="med"/>
  <p:hf hdr="0"/>
  <p:txStyles>
    <p:titleStyle>
      <a:lvl1pPr marL="0" marR="0" indent="0" algn="l" defTabSz="1219169" rtl="0" eaLnBrk="1" latinLnBrk="0" hangingPunct="1">
        <a:lnSpc>
          <a:spcPct val="8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00" b="1" i="0" u="none" strike="noStrike" cap="none" spc="-127" baseline="0">
          <a:solidFill>
            <a:srgbClr val="FFFFFF"/>
          </a:solidFill>
          <a:uFillTx/>
          <a:latin typeface="Arial" panose="020B0604020202020204" pitchFamily="34" charset="0"/>
          <a:ea typeface="+mn-ea"/>
          <a:cs typeface="Arial" panose="020B0604020202020204" pitchFamily="34" charset="0"/>
          <a:sym typeface="SpaceMono-Bold"/>
        </a:defRPr>
      </a:lvl1pPr>
      <a:lvl2pPr marL="0" marR="0" indent="228600" algn="l" defTabSz="1219169" rtl="0" eaLnBrk="1" latinLnBrk="0" hangingPunct="1">
        <a:lnSpc>
          <a:spcPct val="8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50" b="1" i="0" u="none" strike="noStrike" cap="none" spc="-127" baseline="0">
          <a:solidFill>
            <a:srgbClr val="FFFFFF"/>
          </a:solidFill>
          <a:uFillTx/>
          <a:latin typeface="+mn-lt"/>
          <a:ea typeface="+mn-ea"/>
          <a:cs typeface="+mn-cs"/>
          <a:sym typeface="SpaceMono-Bold"/>
        </a:defRPr>
      </a:lvl2pPr>
      <a:lvl3pPr marL="0" marR="0" indent="457200" algn="l" defTabSz="1219169" rtl="0" eaLnBrk="1" latinLnBrk="0" hangingPunct="1">
        <a:lnSpc>
          <a:spcPct val="8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50" b="1" i="0" u="none" strike="noStrike" cap="none" spc="-127" baseline="0">
          <a:solidFill>
            <a:srgbClr val="FFFFFF"/>
          </a:solidFill>
          <a:uFillTx/>
          <a:latin typeface="+mn-lt"/>
          <a:ea typeface="+mn-ea"/>
          <a:cs typeface="+mn-cs"/>
          <a:sym typeface="SpaceMono-Bold"/>
        </a:defRPr>
      </a:lvl3pPr>
      <a:lvl4pPr marL="0" marR="0" indent="685800" algn="l" defTabSz="1219169" rtl="0" eaLnBrk="1" latinLnBrk="0" hangingPunct="1">
        <a:lnSpc>
          <a:spcPct val="8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50" b="1" i="0" u="none" strike="noStrike" cap="none" spc="-127" baseline="0">
          <a:solidFill>
            <a:srgbClr val="FFFFFF"/>
          </a:solidFill>
          <a:uFillTx/>
          <a:latin typeface="+mn-lt"/>
          <a:ea typeface="+mn-ea"/>
          <a:cs typeface="+mn-cs"/>
          <a:sym typeface="SpaceMono-Bold"/>
        </a:defRPr>
      </a:lvl4pPr>
      <a:lvl5pPr marL="0" marR="0" indent="914400" algn="l" defTabSz="1219169" rtl="0" eaLnBrk="1" latinLnBrk="0" hangingPunct="1">
        <a:lnSpc>
          <a:spcPct val="8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50" b="1" i="0" u="none" strike="noStrike" cap="none" spc="-127" baseline="0">
          <a:solidFill>
            <a:srgbClr val="FFFFFF"/>
          </a:solidFill>
          <a:uFillTx/>
          <a:latin typeface="+mn-lt"/>
          <a:ea typeface="+mn-ea"/>
          <a:cs typeface="+mn-cs"/>
          <a:sym typeface="SpaceMono-Bold"/>
        </a:defRPr>
      </a:lvl5pPr>
      <a:lvl6pPr marL="0" marR="0" indent="1143000" algn="l" defTabSz="1219169" rtl="0" eaLnBrk="1" latinLnBrk="0" hangingPunct="1">
        <a:lnSpc>
          <a:spcPct val="8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50" b="1" i="0" u="none" strike="noStrike" cap="none" spc="-127" baseline="0">
          <a:solidFill>
            <a:srgbClr val="FFFFFF"/>
          </a:solidFill>
          <a:uFillTx/>
          <a:latin typeface="+mn-lt"/>
          <a:ea typeface="+mn-ea"/>
          <a:cs typeface="+mn-cs"/>
          <a:sym typeface="SpaceMono-Bold"/>
        </a:defRPr>
      </a:lvl6pPr>
      <a:lvl7pPr marL="0" marR="0" indent="1371600" algn="l" defTabSz="1219169" rtl="0" eaLnBrk="1" latinLnBrk="0" hangingPunct="1">
        <a:lnSpc>
          <a:spcPct val="8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50" b="1" i="0" u="none" strike="noStrike" cap="none" spc="-127" baseline="0">
          <a:solidFill>
            <a:srgbClr val="FFFFFF"/>
          </a:solidFill>
          <a:uFillTx/>
          <a:latin typeface="+mn-lt"/>
          <a:ea typeface="+mn-ea"/>
          <a:cs typeface="+mn-cs"/>
          <a:sym typeface="SpaceMono-Bold"/>
        </a:defRPr>
      </a:lvl7pPr>
      <a:lvl8pPr marL="0" marR="0" indent="1600200" algn="l" defTabSz="1219169" rtl="0" eaLnBrk="1" latinLnBrk="0" hangingPunct="1">
        <a:lnSpc>
          <a:spcPct val="8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50" b="1" i="0" u="none" strike="noStrike" cap="none" spc="-127" baseline="0">
          <a:solidFill>
            <a:srgbClr val="FFFFFF"/>
          </a:solidFill>
          <a:uFillTx/>
          <a:latin typeface="+mn-lt"/>
          <a:ea typeface="+mn-ea"/>
          <a:cs typeface="+mn-cs"/>
          <a:sym typeface="SpaceMono-Bold"/>
        </a:defRPr>
      </a:lvl8pPr>
      <a:lvl9pPr marL="0" marR="0" indent="1828800" algn="l" defTabSz="1219169" rtl="0" eaLnBrk="1" latinLnBrk="0" hangingPunct="1">
        <a:lnSpc>
          <a:spcPct val="8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50" b="1" i="0" u="none" strike="noStrike" cap="none" spc="-127" baseline="0">
          <a:solidFill>
            <a:srgbClr val="FFFFFF"/>
          </a:solidFill>
          <a:uFillTx/>
          <a:latin typeface="+mn-lt"/>
          <a:ea typeface="+mn-ea"/>
          <a:cs typeface="+mn-cs"/>
          <a:sym typeface="SpaceMono-Bold"/>
        </a:defRPr>
      </a:lvl9pPr>
    </p:titleStyle>
    <p:bodyStyle>
      <a:lvl1pPr marL="1800" marR="0" indent="0" algn="l" defTabSz="914400" rtl="0" eaLnBrk="1" latinLnBrk="0" hangingPunct="1">
        <a:lnSpc>
          <a:spcPct val="100000"/>
        </a:lnSpc>
        <a:spcBef>
          <a:spcPts val="600"/>
        </a:spcBef>
        <a:spcAft>
          <a:spcPts val="0"/>
        </a:spcAft>
        <a:buClr>
          <a:schemeClr val="bg1"/>
        </a:buClr>
        <a:buSzPct val="100000"/>
        <a:buFont typeface="Wingdings" panose="05000000000000000000" pitchFamily="2" charset="2"/>
        <a:buNone/>
        <a:tabLst/>
        <a:defRPr lang="de-DE" sz="1400" b="0" i="0" u="none" strike="noStrike" kern="1200" cap="none" spc="0" baseline="0" smtClean="0">
          <a:solidFill>
            <a:schemeClr val="bg1"/>
          </a:solidFill>
          <a:effectLst/>
          <a:uFillTx/>
          <a:latin typeface="+mn-lt"/>
          <a:ea typeface="+mn-ea"/>
          <a:cs typeface="+mn-cs"/>
          <a:sym typeface="Manrope Medium"/>
        </a:defRPr>
      </a:lvl1pPr>
      <a:lvl2pPr marL="468000" marR="0" indent="-228600" algn="l" defTabSz="914400" rtl="0" eaLnBrk="1" latinLnBrk="0" hangingPunct="1">
        <a:lnSpc>
          <a:spcPct val="100000"/>
        </a:lnSpc>
        <a:spcBef>
          <a:spcPts val="600"/>
        </a:spcBef>
        <a:spcAft>
          <a:spcPts val="0"/>
        </a:spcAft>
        <a:buClr>
          <a:schemeClr val="bg1"/>
        </a:buClr>
        <a:buSzPct val="100000"/>
        <a:buFont typeface="Wingdings" panose="05000000000000000000" pitchFamily="2" charset="2"/>
        <a:buChar char="§"/>
        <a:tabLst>
          <a:tab pos="177800" algn="l"/>
          <a:tab pos="178118" algn="l"/>
        </a:tabLst>
        <a:defRPr lang="de-DE" sz="1400" b="0" i="0" u="none" strike="noStrike" kern="1200" cap="none" spc="0" baseline="0" noProof="0" smtClean="0">
          <a:solidFill>
            <a:schemeClr val="bg1"/>
          </a:solidFill>
          <a:effectLst/>
          <a:uFillTx/>
          <a:latin typeface="+mn-lt"/>
          <a:ea typeface="+mn-ea"/>
          <a:cs typeface="+mn-cs"/>
          <a:sym typeface="Manrope Medium"/>
        </a:defRPr>
      </a:lvl2pPr>
      <a:lvl3pPr marL="702000" marR="0" indent="-228600" algn="l" defTabSz="914400" rtl="0" eaLnBrk="1" latinLnBrk="0" hangingPunct="1">
        <a:lnSpc>
          <a:spcPct val="100000"/>
        </a:lnSpc>
        <a:spcBef>
          <a:spcPts val="600"/>
        </a:spcBef>
        <a:spcAft>
          <a:spcPts val="0"/>
        </a:spcAft>
        <a:buClr>
          <a:schemeClr val="bg1"/>
        </a:buClr>
        <a:buSzPct val="100000"/>
        <a:buFont typeface="Wingdings" panose="05000000000000000000" pitchFamily="2" charset="2"/>
        <a:buChar char="§"/>
        <a:tabLst>
          <a:tab pos="177800" algn="l"/>
          <a:tab pos="178118" algn="l"/>
        </a:tabLst>
        <a:defRPr lang="de-DE" sz="1400" b="0" i="0" u="none" strike="noStrike" kern="1200" cap="none" spc="0" baseline="0" noProof="0" smtClean="0">
          <a:solidFill>
            <a:schemeClr val="bg1"/>
          </a:solidFill>
          <a:effectLst/>
          <a:uFillTx/>
          <a:latin typeface="+mn-lt"/>
          <a:ea typeface="+mn-ea"/>
          <a:cs typeface="+mn-cs"/>
          <a:sym typeface="Manrope Medium"/>
        </a:defRPr>
      </a:lvl3pPr>
      <a:lvl4pPr marL="936000" marR="0" indent="-228600" algn="l" defTabSz="914400" rtl="0" eaLnBrk="1" latinLnBrk="0" hangingPunct="1">
        <a:lnSpc>
          <a:spcPct val="100000"/>
        </a:lnSpc>
        <a:spcBef>
          <a:spcPts val="600"/>
        </a:spcBef>
        <a:spcAft>
          <a:spcPts val="0"/>
        </a:spcAft>
        <a:buClr>
          <a:schemeClr val="bg1"/>
        </a:buClr>
        <a:buSzPct val="100000"/>
        <a:buFont typeface="Wingdings" panose="05000000000000000000" pitchFamily="2" charset="2"/>
        <a:buChar char="§"/>
        <a:tabLst>
          <a:tab pos="177800" algn="l"/>
          <a:tab pos="178118" algn="l"/>
        </a:tabLst>
        <a:defRPr lang="de-DE" sz="1400" b="0" i="0" u="none" strike="noStrike" kern="1200" cap="none" spc="0" baseline="0" noProof="0" smtClean="0">
          <a:solidFill>
            <a:schemeClr val="bg1"/>
          </a:solidFill>
          <a:effectLst/>
          <a:uFillTx/>
          <a:latin typeface="+mn-lt"/>
          <a:ea typeface="+mn-ea"/>
          <a:cs typeface="+mn-cs"/>
          <a:sym typeface="Manrope Medium"/>
        </a:defRPr>
      </a:lvl4pPr>
      <a:lvl5pPr marL="1170000" marR="0" indent="-228600" algn="l" defTabSz="914400" rtl="0" eaLnBrk="1" latinLnBrk="0" hangingPunct="1">
        <a:lnSpc>
          <a:spcPct val="100000"/>
        </a:lnSpc>
        <a:spcBef>
          <a:spcPts val="600"/>
        </a:spcBef>
        <a:spcAft>
          <a:spcPts val="0"/>
        </a:spcAft>
        <a:buClr>
          <a:schemeClr val="bg1"/>
        </a:buClr>
        <a:buSzPct val="100000"/>
        <a:buFont typeface="Wingdings" panose="05000000000000000000" pitchFamily="2" charset="2"/>
        <a:buChar char="§"/>
        <a:tabLst/>
        <a:defRPr lang="en-US" sz="1400" b="0" i="0" u="none" strike="noStrike" kern="1200" cap="none" spc="0" baseline="0" dirty="0">
          <a:solidFill>
            <a:schemeClr val="bg1"/>
          </a:solidFill>
          <a:uFillTx/>
          <a:latin typeface="+mn-lt"/>
          <a:ea typeface="+mn-ea"/>
          <a:cs typeface="+mn-cs"/>
          <a:sym typeface="Manrope Medium"/>
        </a:defRPr>
      </a:lvl5pPr>
      <a:lvl6pPr marL="1905000" marR="0" indent="-381000" algn="l" defTabSz="3276569" rtl="0" eaLnBrk="1" latinLnBrk="0" hangingPunct="1">
        <a:lnSpc>
          <a:spcPct val="90000"/>
        </a:lnSpc>
        <a:spcBef>
          <a:spcPts val="2250"/>
        </a:spcBef>
        <a:spcAft>
          <a:spcPts val="0"/>
        </a:spcAft>
        <a:buClrTx/>
        <a:buSzPct val="123000"/>
        <a:buFontTx/>
        <a:buChar char="•"/>
        <a:tabLst/>
        <a:defRPr sz="3000" b="0" i="0" u="none" strike="noStrike" cap="none" spc="0" baseline="0">
          <a:solidFill>
            <a:srgbClr val="FFFFFF"/>
          </a:solidFill>
          <a:uFillTx/>
          <a:latin typeface="Manrope"/>
          <a:ea typeface="Manrope"/>
          <a:cs typeface="Manrope"/>
          <a:sym typeface="Manrope Medium"/>
        </a:defRPr>
      </a:lvl6pPr>
      <a:lvl7pPr marL="2209800" marR="0" indent="-381000" algn="l" defTabSz="3276569" rtl="0" eaLnBrk="1" latinLnBrk="0" hangingPunct="1">
        <a:lnSpc>
          <a:spcPct val="90000"/>
        </a:lnSpc>
        <a:spcBef>
          <a:spcPts val="2250"/>
        </a:spcBef>
        <a:spcAft>
          <a:spcPts val="0"/>
        </a:spcAft>
        <a:buClrTx/>
        <a:buSzPct val="123000"/>
        <a:buFontTx/>
        <a:buChar char="•"/>
        <a:tabLst/>
        <a:defRPr sz="3000" b="0" i="0" u="none" strike="noStrike" cap="none" spc="0" baseline="0">
          <a:solidFill>
            <a:srgbClr val="FFFFFF"/>
          </a:solidFill>
          <a:uFillTx/>
          <a:latin typeface="Manrope"/>
          <a:ea typeface="Manrope"/>
          <a:cs typeface="Manrope"/>
          <a:sym typeface="Manrope Medium"/>
        </a:defRPr>
      </a:lvl7pPr>
      <a:lvl8pPr marL="2514600" marR="0" indent="-381000" algn="l" defTabSz="3276569" rtl="0" eaLnBrk="1" latinLnBrk="0" hangingPunct="1">
        <a:lnSpc>
          <a:spcPct val="90000"/>
        </a:lnSpc>
        <a:spcBef>
          <a:spcPts val="2250"/>
        </a:spcBef>
        <a:spcAft>
          <a:spcPts val="0"/>
        </a:spcAft>
        <a:buClrTx/>
        <a:buSzPct val="123000"/>
        <a:buFontTx/>
        <a:buChar char="•"/>
        <a:tabLst/>
        <a:defRPr sz="3000" b="0" i="0" u="none" strike="noStrike" cap="none" spc="0" baseline="0">
          <a:solidFill>
            <a:srgbClr val="FFFFFF"/>
          </a:solidFill>
          <a:uFillTx/>
          <a:latin typeface="Manrope"/>
          <a:ea typeface="Manrope"/>
          <a:cs typeface="Manrope"/>
          <a:sym typeface="Manrope Medium"/>
        </a:defRPr>
      </a:lvl8pPr>
      <a:lvl9pPr marL="2819400" marR="0" indent="-381000" algn="l" defTabSz="3276569" rtl="0" eaLnBrk="1" latinLnBrk="0" hangingPunct="1">
        <a:lnSpc>
          <a:spcPct val="90000"/>
        </a:lnSpc>
        <a:spcBef>
          <a:spcPts val="2250"/>
        </a:spcBef>
        <a:spcAft>
          <a:spcPts val="0"/>
        </a:spcAft>
        <a:buClrTx/>
        <a:buSzPct val="123000"/>
        <a:buFontTx/>
        <a:buChar char="•"/>
        <a:tabLst/>
        <a:defRPr sz="3000" b="0" i="0" u="none" strike="noStrike" cap="none" spc="0" baseline="0">
          <a:solidFill>
            <a:srgbClr val="FFFFFF"/>
          </a:solidFill>
          <a:uFillTx/>
          <a:latin typeface="Manrope"/>
          <a:ea typeface="Manrope"/>
          <a:cs typeface="Manrope"/>
          <a:sym typeface="Manrope Medium"/>
        </a:defRPr>
      </a:lvl9pPr>
    </p:bodyStyle>
    <p:otherStyle>
      <a:lvl1pPr marL="0" marR="0" indent="0" algn="ctr" defTabSz="2921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solidFill>
            <a:schemeClr val="tx1"/>
          </a:solidFill>
          <a:uFillTx/>
          <a:latin typeface="+mn-lt"/>
          <a:ea typeface="+mn-ea"/>
          <a:cs typeface="+mn-cs"/>
          <a:sym typeface="Helvetica Neue"/>
        </a:defRPr>
      </a:lvl1pPr>
      <a:lvl2pPr marL="0" marR="0" indent="228600" algn="ctr" defTabSz="2921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solidFill>
            <a:schemeClr val="tx1"/>
          </a:solidFill>
          <a:uFillTx/>
          <a:latin typeface="+mn-lt"/>
          <a:ea typeface="+mn-ea"/>
          <a:cs typeface="+mn-cs"/>
          <a:sym typeface="Helvetica Neue"/>
        </a:defRPr>
      </a:lvl2pPr>
      <a:lvl3pPr marL="0" marR="0" indent="457200" algn="ctr" defTabSz="2921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solidFill>
            <a:schemeClr val="tx1"/>
          </a:solidFill>
          <a:uFillTx/>
          <a:latin typeface="+mn-lt"/>
          <a:ea typeface="+mn-ea"/>
          <a:cs typeface="+mn-cs"/>
          <a:sym typeface="Helvetica Neue"/>
        </a:defRPr>
      </a:lvl3pPr>
      <a:lvl4pPr marL="0" marR="0" indent="685800" algn="ctr" defTabSz="2921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solidFill>
            <a:schemeClr val="tx1"/>
          </a:solidFill>
          <a:uFillTx/>
          <a:latin typeface="+mn-lt"/>
          <a:ea typeface="+mn-ea"/>
          <a:cs typeface="+mn-cs"/>
          <a:sym typeface="Helvetica Neue"/>
        </a:defRPr>
      </a:lvl4pPr>
      <a:lvl5pPr marL="0" marR="0" indent="914400" algn="ctr" defTabSz="2921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solidFill>
            <a:schemeClr val="tx1"/>
          </a:solidFill>
          <a:uFillTx/>
          <a:latin typeface="+mn-lt"/>
          <a:ea typeface="+mn-ea"/>
          <a:cs typeface="+mn-cs"/>
          <a:sym typeface="Helvetica Neue"/>
        </a:defRPr>
      </a:lvl5pPr>
      <a:lvl6pPr marL="0" marR="0" indent="1143000" algn="ctr" defTabSz="2921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solidFill>
            <a:schemeClr val="tx1"/>
          </a:solidFill>
          <a:uFillTx/>
          <a:latin typeface="+mn-lt"/>
          <a:ea typeface="+mn-ea"/>
          <a:cs typeface="+mn-cs"/>
          <a:sym typeface="Helvetica Neue"/>
        </a:defRPr>
      </a:lvl6pPr>
      <a:lvl7pPr marL="0" marR="0" indent="1371600" algn="ctr" defTabSz="2921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solidFill>
            <a:schemeClr val="tx1"/>
          </a:solidFill>
          <a:uFillTx/>
          <a:latin typeface="+mn-lt"/>
          <a:ea typeface="+mn-ea"/>
          <a:cs typeface="+mn-cs"/>
          <a:sym typeface="Helvetica Neue"/>
        </a:defRPr>
      </a:lvl7pPr>
      <a:lvl8pPr marL="0" marR="0" indent="1600200" algn="ctr" defTabSz="2921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solidFill>
            <a:schemeClr val="tx1"/>
          </a:solidFill>
          <a:uFillTx/>
          <a:latin typeface="+mn-lt"/>
          <a:ea typeface="+mn-ea"/>
          <a:cs typeface="+mn-cs"/>
          <a:sym typeface="Helvetica Neue"/>
        </a:defRPr>
      </a:lvl8pPr>
      <a:lvl9pPr marL="0" marR="0" indent="1828800" algn="ctr" defTabSz="2921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solidFill>
            <a:schemeClr val="tx1"/>
          </a:solidFill>
          <a:uFillTx/>
          <a:latin typeface="+mn-lt"/>
          <a:ea typeface="+mn-ea"/>
          <a:cs typeface="+mn-cs"/>
          <a:sym typeface="Helvetica Neue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98">
          <p15:clr>
            <a:srgbClr val="F26B43"/>
          </p15:clr>
        </p15:guide>
        <p15:guide id="2" pos="378">
          <p15:clr>
            <a:srgbClr val="F26B43"/>
          </p15:clr>
        </p15:guide>
        <p15:guide id="3" pos="7301">
          <p15:clr>
            <a:srgbClr val="F26B43"/>
          </p15:clr>
        </p15:guide>
        <p15:guide id="4" orient="horz" pos="3874">
          <p15:clr>
            <a:srgbClr val="F26B43"/>
          </p15:clr>
        </p15:guide>
        <p15:guide id="5" orient="horz" pos="845" userDrawn="1">
          <p15:clr>
            <a:srgbClr val="F26B43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A69EE841-AB20-C603-226A-9EF75FC5ADD1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9"/>
            </p:custDataLst>
            <p:extLst>
              <p:ext uri="{D42A27DB-BD31-4B8C-83A1-F6EECF244321}">
                <p14:modId xmlns:p14="http://schemas.microsoft.com/office/powerpoint/2010/main" val="385431223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0" imgW="405" imgH="392" progId="TCLayout.ActiveDocument.1">
                  <p:embed/>
                </p:oleObj>
              </mc:Choice>
              <mc:Fallback>
                <p:oleObj name="think-cell Slide" r:id="rId10" imgW="405" imgH="392" progId="TCLayout.ActiveDocument.1">
                  <p:embed/>
                  <p:pic>
                    <p:nvPicPr>
                      <p:cNvPr id="7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A69EE841-AB20-C603-226A-9EF75FC5ADD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1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Rectangle 21">
            <a:extLst>
              <a:ext uri="{FF2B5EF4-FFF2-40B4-BE49-F238E27FC236}">
                <a16:creationId xmlns:a16="http://schemas.microsoft.com/office/drawing/2014/main" id="{B10769D1-1BF9-CBDA-BAF1-8A0D468CF5CE}"/>
              </a:ext>
            </a:extLst>
          </p:cNvPr>
          <p:cNvSpPr/>
          <p:nvPr userDrawn="1"/>
        </p:nvSpPr>
        <p:spPr>
          <a:xfrm>
            <a:off x="-1519792" y="0"/>
            <a:ext cx="1049916" cy="345510"/>
          </a:xfrm>
          <a:prstGeom prst="rect">
            <a:avLst/>
          </a:prstGeom>
          <a:solidFill>
            <a:srgbClr val="EFEFF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4" name="Rectangle 22">
            <a:extLst>
              <a:ext uri="{FF2B5EF4-FFF2-40B4-BE49-F238E27FC236}">
                <a16:creationId xmlns:a16="http://schemas.microsoft.com/office/drawing/2014/main" id="{71CAAAC2-8B9D-EAEF-EB64-62F6D614F868}"/>
              </a:ext>
            </a:extLst>
          </p:cNvPr>
          <p:cNvSpPr/>
          <p:nvPr userDrawn="1"/>
        </p:nvSpPr>
        <p:spPr>
          <a:xfrm>
            <a:off x="-1519792" y="435120"/>
            <a:ext cx="1049916" cy="345510"/>
          </a:xfrm>
          <a:prstGeom prst="rect">
            <a:avLst/>
          </a:prstGeom>
          <a:solidFill>
            <a:srgbClr val="D1D2D6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5" name="Rectangle 23">
            <a:extLst>
              <a:ext uri="{FF2B5EF4-FFF2-40B4-BE49-F238E27FC236}">
                <a16:creationId xmlns:a16="http://schemas.microsoft.com/office/drawing/2014/main" id="{B133815A-06B1-74CB-FE61-F9137FFD31C8}"/>
              </a:ext>
            </a:extLst>
          </p:cNvPr>
          <p:cNvSpPr/>
          <p:nvPr userDrawn="1"/>
        </p:nvSpPr>
        <p:spPr>
          <a:xfrm>
            <a:off x="-1519792" y="870241"/>
            <a:ext cx="1049916" cy="345510"/>
          </a:xfrm>
          <a:prstGeom prst="rect">
            <a:avLst/>
          </a:prstGeom>
          <a:solidFill>
            <a:srgbClr val="B7B9BA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6" name="Rectangle 24">
            <a:extLst>
              <a:ext uri="{FF2B5EF4-FFF2-40B4-BE49-F238E27FC236}">
                <a16:creationId xmlns:a16="http://schemas.microsoft.com/office/drawing/2014/main" id="{ED8280FD-0B1B-EE37-0BC3-5DC2CD0436E3}"/>
              </a:ext>
            </a:extLst>
          </p:cNvPr>
          <p:cNvSpPr/>
          <p:nvPr userDrawn="1"/>
        </p:nvSpPr>
        <p:spPr>
          <a:xfrm>
            <a:off x="-1519792" y="1305361"/>
            <a:ext cx="1049916" cy="345510"/>
          </a:xfrm>
          <a:prstGeom prst="rect">
            <a:avLst/>
          </a:prstGeom>
          <a:solidFill>
            <a:srgbClr val="949698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30" name="Rectangle 25">
            <a:extLst>
              <a:ext uri="{FF2B5EF4-FFF2-40B4-BE49-F238E27FC236}">
                <a16:creationId xmlns:a16="http://schemas.microsoft.com/office/drawing/2014/main" id="{E62F2F42-3711-FA25-2DA8-6028FB6CBB1E}"/>
              </a:ext>
            </a:extLst>
          </p:cNvPr>
          <p:cNvSpPr/>
          <p:nvPr userDrawn="1"/>
        </p:nvSpPr>
        <p:spPr>
          <a:xfrm>
            <a:off x="-1519792" y="1740481"/>
            <a:ext cx="1049916" cy="345510"/>
          </a:xfrm>
          <a:prstGeom prst="rect">
            <a:avLst/>
          </a:prstGeom>
          <a:solidFill>
            <a:srgbClr val="7C808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31" name="Rectangle 26">
            <a:extLst>
              <a:ext uri="{FF2B5EF4-FFF2-40B4-BE49-F238E27FC236}">
                <a16:creationId xmlns:a16="http://schemas.microsoft.com/office/drawing/2014/main" id="{499924ED-8A18-362D-6706-CF449C25286F}"/>
              </a:ext>
            </a:extLst>
          </p:cNvPr>
          <p:cNvSpPr/>
          <p:nvPr userDrawn="1"/>
        </p:nvSpPr>
        <p:spPr>
          <a:xfrm>
            <a:off x="-1519792" y="2175602"/>
            <a:ext cx="1049916" cy="345510"/>
          </a:xfrm>
          <a:prstGeom prst="rect">
            <a:avLst/>
          </a:prstGeom>
          <a:solidFill>
            <a:srgbClr val="676A6B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32" name="Rectangle 27">
            <a:extLst>
              <a:ext uri="{FF2B5EF4-FFF2-40B4-BE49-F238E27FC236}">
                <a16:creationId xmlns:a16="http://schemas.microsoft.com/office/drawing/2014/main" id="{EC81E96D-CAAB-524F-126F-BDAC5E8CDE8C}"/>
              </a:ext>
            </a:extLst>
          </p:cNvPr>
          <p:cNvSpPr/>
          <p:nvPr userDrawn="1"/>
        </p:nvSpPr>
        <p:spPr>
          <a:xfrm>
            <a:off x="-1519792" y="2610722"/>
            <a:ext cx="1049916" cy="345510"/>
          </a:xfrm>
          <a:prstGeom prst="rect">
            <a:avLst/>
          </a:prstGeom>
          <a:solidFill>
            <a:srgbClr val="4E5152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33" name="Rectangle 28">
            <a:extLst>
              <a:ext uri="{FF2B5EF4-FFF2-40B4-BE49-F238E27FC236}">
                <a16:creationId xmlns:a16="http://schemas.microsoft.com/office/drawing/2014/main" id="{5A0E6593-280F-D8AA-112B-22EB69489320}"/>
              </a:ext>
            </a:extLst>
          </p:cNvPr>
          <p:cNvSpPr/>
          <p:nvPr userDrawn="1"/>
        </p:nvSpPr>
        <p:spPr>
          <a:xfrm>
            <a:off x="-1519792" y="3045842"/>
            <a:ext cx="1049916" cy="345510"/>
          </a:xfrm>
          <a:prstGeom prst="rect">
            <a:avLst/>
          </a:prstGeom>
          <a:solidFill>
            <a:srgbClr val="404344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34" name="Rectangle 29">
            <a:extLst>
              <a:ext uri="{FF2B5EF4-FFF2-40B4-BE49-F238E27FC236}">
                <a16:creationId xmlns:a16="http://schemas.microsoft.com/office/drawing/2014/main" id="{F47BC559-C093-4A6B-1C82-DB1C93109E00}"/>
              </a:ext>
            </a:extLst>
          </p:cNvPr>
          <p:cNvSpPr/>
          <p:nvPr userDrawn="1"/>
        </p:nvSpPr>
        <p:spPr>
          <a:xfrm>
            <a:off x="-1519792" y="3480963"/>
            <a:ext cx="1049916" cy="345510"/>
          </a:xfrm>
          <a:prstGeom prst="rect">
            <a:avLst/>
          </a:prstGeom>
          <a:solidFill>
            <a:srgbClr val="2D2E2D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35" name="Rectangle 30">
            <a:extLst>
              <a:ext uri="{FF2B5EF4-FFF2-40B4-BE49-F238E27FC236}">
                <a16:creationId xmlns:a16="http://schemas.microsoft.com/office/drawing/2014/main" id="{8A361CCC-362A-D3EF-7C0A-BC036182E9CA}"/>
              </a:ext>
            </a:extLst>
          </p:cNvPr>
          <p:cNvSpPr/>
          <p:nvPr userDrawn="1"/>
        </p:nvSpPr>
        <p:spPr>
          <a:xfrm>
            <a:off x="-1519792" y="3916083"/>
            <a:ext cx="1049916" cy="345510"/>
          </a:xfrm>
          <a:prstGeom prst="rect">
            <a:avLst/>
          </a:prstGeom>
          <a:solidFill>
            <a:srgbClr val="252626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36" name="Textplatzhalter 1">
            <a:extLst>
              <a:ext uri="{FF2B5EF4-FFF2-40B4-BE49-F238E27FC236}">
                <a16:creationId xmlns:a16="http://schemas.microsoft.com/office/drawing/2014/main" id="{D50C0346-3591-C8BA-8A6C-A013539F6A8B}"/>
              </a:ext>
            </a:extLst>
          </p:cNvPr>
          <p:cNvSpPr txBox="1">
            <a:spLocks/>
          </p:cNvSpPr>
          <p:nvPr userDrawn="1"/>
        </p:nvSpPr>
        <p:spPr>
          <a:xfrm>
            <a:off x="-1404317" y="72968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#EFEFF1</a:t>
            </a:r>
          </a:p>
        </p:txBody>
      </p:sp>
      <p:sp>
        <p:nvSpPr>
          <p:cNvPr id="37" name="Textplatzhalter 1">
            <a:extLst>
              <a:ext uri="{FF2B5EF4-FFF2-40B4-BE49-F238E27FC236}">
                <a16:creationId xmlns:a16="http://schemas.microsoft.com/office/drawing/2014/main" id="{AF6FCF83-3D3E-9597-94C3-1F9615A93F21}"/>
              </a:ext>
            </a:extLst>
          </p:cNvPr>
          <p:cNvSpPr txBox="1">
            <a:spLocks/>
          </p:cNvSpPr>
          <p:nvPr userDrawn="1"/>
        </p:nvSpPr>
        <p:spPr>
          <a:xfrm>
            <a:off x="-1404317" y="508088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#D1D2D6</a:t>
            </a:r>
          </a:p>
        </p:txBody>
      </p:sp>
      <p:sp>
        <p:nvSpPr>
          <p:cNvPr id="38" name="Textplatzhalter 1">
            <a:extLst>
              <a:ext uri="{FF2B5EF4-FFF2-40B4-BE49-F238E27FC236}">
                <a16:creationId xmlns:a16="http://schemas.microsoft.com/office/drawing/2014/main" id="{69E8132C-600E-C20D-FCF2-EEC05336FA2B}"/>
              </a:ext>
            </a:extLst>
          </p:cNvPr>
          <p:cNvSpPr txBox="1">
            <a:spLocks/>
          </p:cNvSpPr>
          <p:nvPr userDrawn="1"/>
        </p:nvSpPr>
        <p:spPr>
          <a:xfrm>
            <a:off x="-1404317" y="943209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#B7B9BA</a:t>
            </a:r>
          </a:p>
        </p:txBody>
      </p:sp>
      <p:sp>
        <p:nvSpPr>
          <p:cNvPr id="39" name="Textplatzhalter 1">
            <a:extLst>
              <a:ext uri="{FF2B5EF4-FFF2-40B4-BE49-F238E27FC236}">
                <a16:creationId xmlns:a16="http://schemas.microsoft.com/office/drawing/2014/main" id="{B8A10D6F-AD28-2CC8-9CFC-AAF4058DABC1}"/>
              </a:ext>
            </a:extLst>
          </p:cNvPr>
          <p:cNvSpPr txBox="1">
            <a:spLocks/>
          </p:cNvSpPr>
          <p:nvPr userDrawn="1"/>
        </p:nvSpPr>
        <p:spPr>
          <a:xfrm>
            <a:off x="-1404317" y="1378329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#949698</a:t>
            </a:r>
          </a:p>
        </p:txBody>
      </p:sp>
      <p:sp>
        <p:nvSpPr>
          <p:cNvPr id="40" name="Textplatzhalter 1">
            <a:extLst>
              <a:ext uri="{FF2B5EF4-FFF2-40B4-BE49-F238E27FC236}">
                <a16:creationId xmlns:a16="http://schemas.microsoft.com/office/drawing/2014/main" id="{CAB75F56-5717-F623-3E54-61ECF415E5F7}"/>
              </a:ext>
            </a:extLst>
          </p:cNvPr>
          <p:cNvSpPr txBox="1">
            <a:spLocks/>
          </p:cNvSpPr>
          <p:nvPr userDrawn="1"/>
        </p:nvSpPr>
        <p:spPr>
          <a:xfrm>
            <a:off x="-1404317" y="1813449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#7C8081</a:t>
            </a:r>
          </a:p>
        </p:txBody>
      </p:sp>
      <p:sp>
        <p:nvSpPr>
          <p:cNvPr id="41" name="Textplatzhalter 1">
            <a:extLst>
              <a:ext uri="{FF2B5EF4-FFF2-40B4-BE49-F238E27FC236}">
                <a16:creationId xmlns:a16="http://schemas.microsoft.com/office/drawing/2014/main" id="{6B91F09B-5A33-397C-EB35-ED3E58DC8E9B}"/>
              </a:ext>
            </a:extLst>
          </p:cNvPr>
          <p:cNvSpPr txBox="1">
            <a:spLocks/>
          </p:cNvSpPr>
          <p:nvPr userDrawn="1"/>
        </p:nvSpPr>
        <p:spPr>
          <a:xfrm>
            <a:off x="-1404317" y="2248570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#676A6B</a:t>
            </a:r>
          </a:p>
        </p:txBody>
      </p:sp>
      <p:sp>
        <p:nvSpPr>
          <p:cNvPr id="42" name="Textplatzhalter 1">
            <a:extLst>
              <a:ext uri="{FF2B5EF4-FFF2-40B4-BE49-F238E27FC236}">
                <a16:creationId xmlns:a16="http://schemas.microsoft.com/office/drawing/2014/main" id="{0F331A7A-C1B5-A38F-D356-66D8D16B901A}"/>
              </a:ext>
            </a:extLst>
          </p:cNvPr>
          <p:cNvSpPr txBox="1">
            <a:spLocks/>
          </p:cNvSpPr>
          <p:nvPr userDrawn="1"/>
        </p:nvSpPr>
        <p:spPr>
          <a:xfrm>
            <a:off x="-1404317" y="2683690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#4E5152</a:t>
            </a:r>
          </a:p>
        </p:txBody>
      </p:sp>
      <p:sp>
        <p:nvSpPr>
          <p:cNvPr id="43" name="Textplatzhalter 1">
            <a:extLst>
              <a:ext uri="{FF2B5EF4-FFF2-40B4-BE49-F238E27FC236}">
                <a16:creationId xmlns:a16="http://schemas.microsoft.com/office/drawing/2014/main" id="{630502D7-DF17-630F-12F3-232BF0614855}"/>
              </a:ext>
            </a:extLst>
          </p:cNvPr>
          <p:cNvSpPr txBox="1">
            <a:spLocks/>
          </p:cNvSpPr>
          <p:nvPr userDrawn="1"/>
        </p:nvSpPr>
        <p:spPr>
          <a:xfrm>
            <a:off x="-1404317" y="3118810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#404344</a:t>
            </a:r>
          </a:p>
        </p:txBody>
      </p:sp>
      <p:sp>
        <p:nvSpPr>
          <p:cNvPr id="44" name="Textplatzhalter 1">
            <a:extLst>
              <a:ext uri="{FF2B5EF4-FFF2-40B4-BE49-F238E27FC236}">
                <a16:creationId xmlns:a16="http://schemas.microsoft.com/office/drawing/2014/main" id="{9CD6C4B0-CFC8-DEE7-33A1-86C2C7C54C54}"/>
              </a:ext>
            </a:extLst>
          </p:cNvPr>
          <p:cNvSpPr txBox="1">
            <a:spLocks/>
          </p:cNvSpPr>
          <p:nvPr userDrawn="1"/>
        </p:nvSpPr>
        <p:spPr>
          <a:xfrm>
            <a:off x="-1404317" y="3553931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#2D2E2D</a:t>
            </a:r>
          </a:p>
        </p:txBody>
      </p:sp>
      <p:sp>
        <p:nvSpPr>
          <p:cNvPr id="45" name="Textplatzhalter 1">
            <a:extLst>
              <a:ext uri="{FF2B5EF4-FFF2-40B4-BE49-F238E27FC236}">
                <a16:creationId xmlns:a16="http://schemas.microsoft.com/office/drawing/2014/main" id="{52451222-0C83-5565-B43D-A037B687AAFE}"/>
              </a:ext>
            </a:extLst>
          </p:cNvPr>
          <p:cNvSpPr txBox="1">
            <a:spLocks/>
          </p:cNvSpPr>
          <p:nvPr userDrawn="1"/>
        </p:nvSpPr>
        <p:spPr>
          <a:xfrm>
            <a:off x="-1404317" y="3989051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#252626</a:t>
            </a:r>
          </a:p>
        </p:txBody>
      </p:sp>
      <p:pic>
        <p:nvPicPr>
          <p:cNvPr id="2" name="Graphic 4">
            <a:extLst>
              <a:ext uri="{FF2B5EF4-FFF2-40B4-BE49-F238E27FC236}">
                <a16:creationId xmlns:a16="http://schemas.microsoft.com/office/drawing/2014/main" id="{445E3932-FDD9-DF88-6B2B-377C7D353333}"/>
              </a:ext>
            </a:extLst>
          </p:cNvPr>
          <p:cNvPicPr>
            <a:picLocks noChangeAspect="1"/>
          </p:cNvPicPr>
          <p:nvPr userDrawn="1"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11241416" y="247351"/>
            <a:ext cx="614033" cy="405262"/>
          </a:xfrm>
          <a:prstGeom prst="rect">
            <a:avLst/>
          </a:prstGeom>
        </p:spPr>
      </p:pic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5CEA1E2A-BEDB-7C71-AA5E-69888E6EDD5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0" tIns="108000" rIns="108000" bIns="108000" rtlCol="0">
            <a:noAutofit/>
          </a:bodyPr>
          <a:lstStyle/>
          <a:p>
            <a:r>
              <a:rPr lang="de-DE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lvl="1"/>
            <a:r>
              <a:rPr lang="de-DE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lvl="2"/>
            <a:r>
              <a:rPr lang="de-DE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  <a:p>
            <a:pPr lvl="3"/>
            <a:r>
              <a:rPr lang="de-DE" b="0" i="0" u="none" strike="noStrike">
                <a:solidFill>
                  <a:srgbClr val="000000"/>
                </a:solidFill>
                <a:effectLst/>
              </a:rPr>
              <a:t>Vierte Ebene</a:t>
            </a:r>
          </a:p>
        </p:txBody>
      </p:sp>
    </p:spTree>
    <p:extLst>
      <p:ext uri="{BB962C8B-B14F-4D97-AF65-F5344CB8AC3E}">
        <p14:creationId xmlns:p14="http://schemas.microsoft.com/office/powerpoint/2010/main" val="408489573"/>
      </p:ext>
    </p:extLst>
  </p:cSld>
  <p:clrMap bg1="dk1" tx1="lt1" bg2="dk2" tx2="lt2" accent1="accent1" accent2="accent2" accent3="accent3" accent4="accent4" accent5="accent5" accent6="accent6" hlink="hlink" folHlink="folHlink"/>
  <p:sldLayoutIdLst>
    <p:sldLayoutId id="2147484012" r:id="rId1"/>
    <p:sldLayoutId id="2147484014" r:id="rId2"/>
    <p:sldLayoutId id="2147484013" r:id="rId3"/>
    <p:sldLayoutId id="2147484087" r:id="rId4"/>
    <p:sldLayoutId id="2147484049" r:id="rId5"/>
    <p:sldLayoutId id="2147484088" r:id="rId6"/>
    <p:sldLayoutId id="2147484091" r:id="rId7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bg1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100000"/>
        </a:lnSpc>
        <a:spcBef>
          <a:spcPts val="600"/>
        </a:spcBef>
        <a:buFont typeface="Wingdings" panose="05000000000000000000" pitchFamily="2" charset="2"/>
        <a:buNone/>
        <a:defRPr lang="de-DE" sz="1400" b="0" i="0" u="none" strike="noStrike" kern="1200" smtClean="0">
          <a:solidFill>
            <a:schemeClr val="bg1"/>
          </a:solidFill>
          <a:effectLst/>
          <a:latin typeface="+mn-lt"/>
          <a:ea typeface="+mn-ea"/>
          <a:cs typeface="+mn-cs"/>
        </a:defRPr>
      </a:lvl1pPr>
      <a:lvl2pPr marL="468000" indent="-228600" algn="l" defTabSz="914400" rtl="0" eaLnBrk="1" latinLnBrk="0" hangingPunct="1">
        <a:lnSpc>
          <a:spcPct val="100000"/>
        </a:lnSpc>
        <a:spcBef>
          <a:spcPts val="600"/>
        </a:spcBef>
        <a:buFont typeface="Wingdings" panose="05000000000000000000" pitchFamily="2" charset="2"/>
        <a:buChar char="§"/>
        <a:defRPr lang="de-DE" sz="1400" b="0" i="0" u="none" strike="noStrike" kern="1200" smtClean="0">
          <a:solidFill>
            <a:schemeClr val="bg1"/>
          </a:solidFill>
          <a:effectLst/>
          <a:latin typeface="+mn-lt"/>
          <a:ea typeface="+mn-ea"/>
          <a:cs typeface="+mn-cs"/>
        </a:defRPr>
      </a:lvl2pPr>
      <a:lvl3pPr marL="702000" indent="-228600" algn="l" defTabSz="914400" rtl="0" eaLnBrk="1" latinLnBrk="0" hangingPunct="1">
        <a:lnSpc>
          <a:spcPct val="100000"/>
        </a:lnSpc>
        <a:spcBef>
          <a:spcPts val="600"/>
        </a:spcBef>
        <a:buFont typeface="Wingdings" panose="05000000000000000000" pitchFamily="2" charset="2"/>
        <a:buChar char="§"/>
        <a:defRPr lang="de-DE" sz="1400" b="0" i="0" u="none" strike="noStrike" kern="1200" smtClean="0">
          <a:solidFill>
            <a:schemeClr val="bg1"/>
          </a:solidFill>
          <a:effectLst/>
          <a:latin typeface="+mn-lt"/>
          <a:ea typeface="+mn-ea"/>
          <a:cs typeface="+mn-cs"/>
        </a:defRPr>
      </a:lvl3pPr>
      <a:lvl4pPr marL="936000" indent="-228600" algn="l" defTabSz="914400" rtl="0" eaLnBrk="1" latinLnBrk="0" hangingPunct="1">
        <a:lnSpc>
          <a:spcPct val="100000"/>
        </a:lnSpc>
        <a:spcBef>
          <a:spcPts val="600"/>
        </a:spcBef>
        <a:buFont typeface="Wingdings" panose="05000000000000000000" pitchFamily="2" charset="2"/>
        <a:buChar char="§"/>
        <a:defRPr lang="de-DE" sz="1400" b="0" i="0" u="none" strike="noStrike" kern="1200" smtClean="0">
          <a:solidFill>
            <a:schemeClr val="bg1"/>
          </a:solidFill>
          <a:effectLst/>
          <a:latin typeface="+mn-lt"/>
          <a:ea typeface="+mn-ea"/>
          <a:cs typeface="+mn-cs"/>
        </a:defRPr>
      </a:lvl4pPr>
      <a:lvl5pPr marL="1170000" indent="-228600" algn="l" defTabSz="914400" rtl="0" eaLnBrk="1" latinLnBrk="0" hangingPunct="1">
        <a:lnSpc>
          <a:spcPct val="100000"/>
        </a:lnSpc>
        <a:spcBef>
          <a:spcPts val="600"/>
        </a:spcBef>
        <a:buFont typeface="Wingdings" panose="05000000000000000000" pitchFamily="2" charset="2"/>
        <a:buChar char="§"/>
        <a:defRPr sz="1400" kern="1200">
          <a:solidFill>
            <a:schemeClr val="bg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F26B43"/>
          </p15:clr>
        </p15:guide>
        <p15:guide id="2" pos="3840" userDrawn="1">
          <p15:clr>
            <a:srgbClr val="F26B43"/>
          </p15:clr>
        </p15:guide>
      </p15:sldGuideLst>
    </p:ext>
  </p:extLst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5E218072-A05E-1E22-37C0-EA8DF80AC529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8"/>
            </p:custDataLst>
            <p:extLst>
              <p:ext uri="{D42A27DB-BD31-4B8C-83A1-F6EECF244321}">
                <p14:modId xmlns:p14="http://schemas.microsoft.com/office/powerpoint/2010/main" val="377452400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9" imgW="405" imgH="392" progId="TCLayout.ActiveDocument.1">
                  <p:embed/>
                </p:oleObj>
              </mc:Choice>
              <mc:Fallback>
                <p:oleObj name="think-cell Slide" r:id="rId9" imgW="405" imgH="392" progId="TCLayout.ActiveDocument.1">
                  <p:embed/>
                  <p:pic>
                    <p:nvPicPr>
                      <p:cNvPr id="7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E218072-A05E-1E22-37C0-EA8DF80AC52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0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Rectangle 21">
            <a:extLst>
              <a:ext uri="{FF2B5EF4-FFF2-40B4-BE49-F238E27FC236}">
                <a16:creationId xmlns:a16="http://schemas.microsoft.com/office/drawing/2014/main" id="{A3A3EB89-A91F-8571-F574-15002A932806}"/>
              </a:ext>
            </a:extLst>
          </p:cNvPr>
          <p:cNvSpPr/>
          <p:nvPr userDrawn="1"/>
        </p:nvSpPr>
        <p:spPr>
          <a:xfrm>
            <a:off x="-1519792" y="0"/>
            <a:ext cx="1049916" cy="345510"/>
          </a:xfrm>
          <a:prstGeom prst="rect">
            <a:avLst/>
          </a:prstGeom>
          <a:solidFill>
            <a:srgbClr val="EFEFF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4" name="Rectangle 22">
            <a:extLst>
              <a:ext uri="{FF2B5EF4-FFF2-40B4-BE49-F238E27FC236}">
                <a16:creationId xmlns:a16="http://schemas.microsoft.com/office/drawing/2014/main" id="{454B5D35-60C2-D68F-DF2A-8432C2F6376E}"/>
              </a:ext>
            </a:extLst>
          </p:cNvPr>
          <p:cNvSpPr/>
          <p:nvPr userDrawn="1"/>
        </p:nvSpPr>
        <p:spPr>
          <a:xfrm>
            <a:off x="-1519792" y="435120"/>
            <a:ext cx="1049916" cy="345510"/>
          </a:xfrm>
          <a:prstGeom prst="rect">
            <a:avLst/>
          </a:prstGeom>
          <a:solidFill>
            <a:srgbClr val="D1D2D6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5" name="Rectangle 23">
            <a:extLst>
              <a:ext uri="{FF2B5EF4-FFF2-40B4-BE49-F238E27FC236}">
                <a16:creationId xmlns:a16="http://schemas.microsoft.com/office/drawing/2014/main" id="{ABCB673A-7FE8-3197-1685-669A0ED36A00}"/>
              </a:ext>
            </a:extLst>
          </p:cNvPr>
          <p:cNvSpPr/>
          <p:nvPr userDrawn="1"/>
        </p:nvSpPr>
        <p:spPr>
          <a:xfrm>
            <a:off x="-1519792" y="870241"/>
            <a:ext cx="1049916" cy="345510"/>
          </a:xfrm>
          <a:prstGeom prst="rect">
            <a:avLst/>
          </a:prstGeom>
          <a:solidFill>
            <a:srgbClr val="B7B9BA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6" name="Rectangle 24">
            <a:extLst>
              <a:ext uri="{FF2B5EF4-FFF2-40B4-BE49-F238E27FC236}">
                <a16:creationId xmlns:a16="http://schemas.microsoft.com/office/drawing/2014/main" id="{EAA78AA8-E013-35EA-BD3D-55CD286AD067}"/>
              </a:ext>
            </a:extLst>
          </p:cNvPr>
          <p:cNvSpPr/>
          <p:nvPr userDrawn="1"/>
        </p:nvSpPr>
        <p:spPr>
          <a:xfrm>
            <a:off x="-1519792" y="1305361"/>
            <a:ext cx="1049916" cy="345510"/>
          </a:xfrm>
          <a:prstGeom prst="rect">
            <a:avLst/>
          </a:prstGeom>
          <a:solidFill>
            <a:srgbClr val="949698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30" name="Rectangle 25">
            <a:extLst>
              <a:ext uri="{FF2B5EF4-FFF2-40B4-BE49-F238E27FC236}">
                <a16:creationId xmlns:a16="http://schemas.microsoft.com/office/drawing/2014/main" id="{E2D2F0DB-3554-F545-C5AE-C5C01A104FA1}"/>
              </a:ext>
            </a:extLst>
          </p:cNvPr>
          <p:cNvSpPr/>
          <p:nvPr userDrawn="1"/>
        </p:nvSpPr>
        <p:spPr>
          <a:xfrm>
            <a:off x="-1519792" y="1740481"/>
            <a:ext cx="1049916" cy="345510"/>
          </a:xfrm>
          <a:prstGeom prst="rect">
            <a:avLst/>
          </a:prstGeom>
          <a:solidFill>
            <a:srgbClr val="7C808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31" name="Rectangle 26">
            <a:extLst>
              <a:ext uri="{FF2B5EF4-FFF2-40B4-BE49-F238E27FC236}">
                <a16:creationId xmlns:a16="http://schemas.microsoft.com/office/drawing/2014/main" id="{4D127647-2EF3-B62B-EE16-8C403235264B}"/>
              </a:ext>
            </a:extLst>
          </p:cNvPr>
          <p:cNvSpPr/>
          <p:nvPr userDrawn="1"/>
        </p:nvSpPr>
        <p:spPr>
          <a:xfrm>
            <a:off x="-1519792" y="2175602"/>
            <a:ext cx="1049916" cy="345510"/>
          </a:xfrm>
          <a:prstGeom prst="rect">
            <a:avLst/>
          </a:prstGeom>
          <a:solidFill>
            <a:srgbClr val="676A6B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32" name="Rectangle 27">
            <a:extLst>
              <a:ext uri="{FF2B5EF4-FFF2-40B4-BE49-F238E27FC236}">
                <a16:creationId xmlns:a16="http://schemas.microsoft.com/office/drawing/2014/main" id="{EC224820-EACF-752D-5B09-03C03F5FF563}"/>
              </a:ext>
            </a:extLst>
          </p:cNvPr>
          <p:cNvSpPr/>
          <p:nvPr userDrawn="1"/>
        </p:nvSpPr>
        <p:spPr>
          <a:xfrm>
            <a:off x="-1519792" y="2610722"/>
            <a:ext cx="1049916" cy="345510"/>
          </a:xfrm>
          <a:prstGeom prst="rect">
            <a:avLst/>
          </a:prstGeom>
          <a:solidFill>
            <a:srgbClr val="4E5152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33" name="Rectangle 28">
            <a:extLst>
              <a:ext uri="{FF2B5EF4-FFF2-40B4-BE49-F238E27FC236}">
                <a16:creationId xmlns:a16="http://schemas.microsoft.com/office/drawing/2014/main" id="{37E8E0B0-038D-8FA4-0B7A-EB7EB23EE73B}"/>
              </a:ext>
            </a:extLst>
          </p:cNvPr>
          <p:cNvSpPr/>
          <p:nvPr userDrawn="1"/>
        </p:nvSpPr>
        <p:spPr>
          <a:xfrm>
            <a:off x="-1519792" y="3045842"/>
            <a:ext cx="1049916" cy="345510"/>
          </a:xfrm>
          <a:prstGeom prst="rect">
            <a:avLst/>
          </a:prstGeom>
          <a:solidFill>
            <a:srgbClr val="404344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34" name="Rectangle 29">
            <a:extLst>
              <a:ext uri="{FF2B5EF4-FFF2-40B4-BE49-F238E27FC236}">
                <a16:creationId xmlns:a16="http://schemas.microsoft.com/office/drawing/2014/main" id="{78A7DBDB-5613-C8B0-045A-020D3474332F}"/>
              </a:ext>
            </a:extLst>
          </p:cNvPr>
          <p:cNvSpPr/>
          <p:nvPr userDrawn="1"/>
        </p:nvSpPr>
        <p:spPr>
          <a:xfrm>
            <a:off x="-1519792" y="3480963"/>
            <a:ext cx="1049916" cy="345510"/>
          </a:xfrm>
          <a:prstGeom prst="rect">
            <a:avLst/>
          </a:prstGeom>
          <a:solidFill>
            <a:srgbClr val="2D2E2D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35" name="Rectangle 30">
            <a:extLst>
              <a:ext uri="{FF2B5EF4-FFF2-40B4-BE49-F238E27FC236}">
                <a16:creationId xmlns:a16="http://schemas.microsoft.com/office/drawing/2014/main" id="{69F86071-1E54-4949-32F8-DBCB9AD738EC}"/>
              </a:ext>
            </a:extLst>
          </p:cNvPr>
          <p:cNvSpPr/>
          <p:nvPr userDrawn="1"/>
        </p:nvSpPr>
        <p:spPr>
          <a:xfrm>
            <a:off x="-1519792" y="3916083"/>
            <a:ext cx="1049916" cy="345510"/>
          </a:xfrm>
          <a:prstGeom prst="rect">
            <a:avLst/>
          </a:prstGeom>
          <a:solidFill>
            <a:srgbClr val="252626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36" name="Textplatzhalter 1">
            <a:extLst>
              <a:ext uri="{FF2B5EF4-FFF2-40B4-BE49-F238E27FC236}">
                <a16:creationId xmlns:a16="http://schemas.microsoft.com/office/drawing/2014/main" id="{39DA7FE6-119B-C295-EF18-B1017B08F748}"/>
              </a:ext>
            </a:extLst>
          </p:cNvPr>
          <p:cNvSpPr txBox="1">
            <a:spLocks/>
          </p:cNvSpPr>
          <p:nvPr userDrawn="1"/>
        </p:nvSpPr>
        <p:spPr>
          <a:xfrm>
            <a:off x="-1404317" y="72968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#EFEFF1</a:t>
            </a:r>
          </a:p>
        </p:txBody>
      </p:sp>
      <p:sp>
        <p:nvSpPr>
          <p:cNvPr id="37" name="Textplatzhalter 1">
            <a:extLst>
              <a:ext uri="{FF2B5EF4-FFF2-40B4-BE49-F238E27FC236}">
                <a16:creationId xmlns:a16="http://schemas.microsoft.com/office/drawing/2014/main" id="{101F58E4-CC88-9A5D-7756-D4E14077462F}"/>
              </a:ext>
            </a:extLst>
          </p:cNvPr>
          <p:cNvSpPr txBox="1">
            <a:spLocks/>
          </p:cNvSpPr>
          <p:nvPr userDrawn="1"/>
        </p:nvSpPr>
        <p:spPr>
          <a:xfrm>
            <a:off x="-1404317" y="508088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#D1D2D6</a:t>
            </a:r>
          </a:p>
        </p:txBody>
      </p:sp>
      <p:sp>
        <p:nvSpPr>
          <p:cNvPr id="38" name="Textplatzhalter 1">
            <a:extLst>
              <a:ext uri="{FF2B5EF4-FFF2-40B4-BE49-F238E27FC236}">
                <a16:creationId xmlns:a16="http://schemas.microsoft.com/office/drawing/2014/main" id="{8C884060-91EB-3686-9AD3-1D78C02FF07A}"/>
              </a:ext>
            </a:extLst>
          </p:cNvPr>
          <p:cNvSpPr txBox="1">
            <a:spLocks/>
          </p:cNvSpPr>
          <p:nvPr userDrawn="1"/>
        </p:nvSpPr>
        <p:spPr>
          <a:xfrm>
            <a:off x="-1404317" y="943209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#B7B9BA</a:t>
            </a:r>
          </a:p>
        </p:txBody>
      </p:sp>
      <p:sp>
        <p:nvSpPr>
          <p:cNvPr id="39" name="Textplatzhalter 1">
            <a:extLst>
              <a:ext uri="{FF2B5EF4-FFF2-40B4-BE49-F238E27FC236}">
                <a16:creationId xmlns:a16="http://schemas.microsoft.com/office/drawing/2014/main" id="{4911BFC1-9DE1-298A-61E2-3E228B1B6107}"/>
              </a:ext>
            </a:extLst>
          </p:cNvPr>
          <p:cNvSpPr txBox="1">
            <a:spLocks/>
          </p:cNvSpPr>
          <p:nvPr userDrawn="1"/>
        </p:nvSpPr>
        <p:spPr>
          <a:xfrm>
            <a:off x="-1404317" y="1378329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#949698</a:t>
            </a:r>
          </a:p>
        </p:txBody>
      </p:sp>
      <p:sp>
        <p:nvSpPr>
          <p:cNvPr id="40" name="Textplatzhalter 1">
            <a:extLst>
              <a:ext uri="{FF2B5EF4-FFF2-40B4-BE49-F238E27FC236}">
                <a16:creationId xmlns:a16="http://schemas.microsoft.com/office/drawing/2014/main" id="{25E813DC-9E20-0EB0-DE63-E66BED8492FE}"/>
              </a:ext>
            </a:extLst>
          </p:cNvPr>
          <p:cNvSpPr txBox="1">
            <a:spLocks/>
          </p:cNvSpPr>
          <p:nvPr userDrawn="1"/>
        </p:nvSpPr>
        <p:spPr>
          <a:xfrm>
            <a:off x="-1404317" y="1813449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#7C8081</a:t>
            </a:r>
          </a:p>
        </p:txBody>
      </p:sp>
      <p:sp>
        <p:nvSpPr>
          <p:cNvPr id="41" name="Textplatzhalter 1">
            <a:extLst>
              <a:ext uri="{FF2B5EF4-FFF2-40B4-BE49-F238E27FC236}">
                <a16:creationId xmlns:a16="http://schemas.microsoft.com/office/drawing/2014/main" id="{4EE36399-9D7C-87DD-43F8-5573CE792E57}"/>
              </a:ext>
            </a:extLst>
          </p:cNvPr>
          <p:cNvSpPr txBox="1">
            <a:spLocks/>
          </p:cNvSpPr>
          <p:nvPr userDrawn="1"/>
        </p:nvSpPr>
        <p:spPr>
          <a:xfrm>
            <a:off x="-1404317" y="2248570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#676A6B</a:t>
            </a:r>
          </a:p>
        </p:txBody>
      </p:sp>
      <p:sp>
        <p:nvSpPr>
          <p:cNvPr id="42" name="Textplatzhalter 1">
            <a:extLst>
              <a:ext uri="{FF2B5EF4-FFF2-40B4-BE49-F238E27FC236}">
                <a16:creationId xmlns:a16="http://schemas.microsoft.com/office/drawing/2014/main" id="{3D8E74DA-78BE-F3F4-6015-BF951C2C566F}"/>
              </a:ext>
            </a:extLst>
          </p:cNvPr>
          <p:cNvSpPr txBox="1">
            <a:spLocks/>
          </p:cNvSpPr>
          <p:nvPr userDrawn="1"/>
        </p:nvSpPr>
        <p:spPr>
          <a:xfrm>
            <a:off x="-1404317" y="2683690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#4E5152</a:t>
            </a:r>
          </a:p>
        </p:txBody>
      </p:sp>
      <p:sp>
        <p:nvSpPr>
          <p:cNvPr id="43" name="Textplatzhalter 1">
            <a:extLst>
              <a:ext uri="{FF2B5EF4-FFF2-40B4-BE49-F238E27FC236}">
                <a16:creationId xmlns:a16="http://schemas.microsoft.com/office/drawing/2014/main" id="{391516C5-D0F6-3C59-4803-A3BF55006772}"/>
              </a:ext>
            </a:extLst>
          </p:cNvPr>
          <p:cNvSpPr txBox="1">
            <a:spLocks/>
          </p:cNvSpPr>
          <p:nvPr userDrawn="1"/>
        </p:nvSpPr>
        <p:spPr>
          <a:xfrm>
            <a:off x="-1404317" y="3118810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#404344</a:t>
            </a:r>
          </a:p>
        </p:txBody>
      </p:sp>
      <p:sp>
        <p:nvSpPr>
          <p:cNvPr id="44" name="Textplatzhalter 1">
            <a:extLst>
              <a:ext uri="{FF2B5EF4-FFF2-40B4-BE49-F238E27FC236}">
                <a16:creationId xmlns:a16="http://schemas.microsoft.com/office/drawing/2014/main" id="{7F8CE2F3-B932-DB47-DDAA-8ED86E54AF25}"/>
              </a:ext>
            </a:extLst>
          </p:cNvPr>
          <p:cNvSpPr txBox="1">
            <a:spLocks/>
          </p:cNvSpPr>
          <p:nvPr userDrawn="1"/>
        </p:nvSpPr>
        <p:spPr>
          <a:xfrm>
            <a:off x="-1404317" y="3553931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#2D2E2D</a:t>
            </a:r>
          </a:p>
        </p:txBody>
      </p:sp>
      <p:sp>
        <p:nvSpPr>
          <p:cNvPr id="45" name="Textplatzhalter 1">
            <a:extLst>
              <a:ext uri="{FF2B5EF4-FFF2-40B4-BE49-F238E27FC236}">
                <a16:creationId xmlns:a16="http://schemas.microsoft.com/office/drawing/2014/main" id="{018EB1DE-B18F-DF42-3818-AC8476563CDD}"/>
              </a:ext>
            </a:extLst>
          </p:cNvPr>
          <p:cNvSpPr txBox="1">
            <a:spLocks/>
          </p:cNvSpPr>
          <p:nvPr userDrawn="1"/>
        </p:nvSpPr>
        <p:spPr>
          <a:xfrm>
            <a:off x="-1404317" y="3989051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#252626</a:t>
            </a:r>
          </a:p>
        </p:txBody>
      </p:sp>
      <p:pic>
        <p:nvPicPr>
          <p:cNvPr id="2" name="Graphic 4">
            <a:extLst>
              <a:ext uri="{FF2B5EF4-FFF2-40B4-BE49-F238E27FC236}">
                <a16:creationId xmlns:a16="http://schemas.microsoft.com/office/drawing/2014/main" id="{43CDBB49-13DC-840D-5033-1434F0BD871A}"/>
              </a:ext>
            </a:extLst>
          </p:cNvPr>
          <p:cNvPicPr>
            <a:picLocks noChangeAspect="1"/>
          </p:cNvPicPr>
          <p:nvPr userDrawn="1"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11241416" y="247351"/>
            <a:ext cx="614033" cy="405262"/>
          </a:xfrm>
          <a:prstGeom prst="rect">
            <a:avLst/>
          </a:prstGeom>
        </p:spPr>
      </p:pic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D468C226-7E24-3380-BC6B-E9AE86CD2C6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108000" tIns="108000" rIns="108000" bIns="108000" rtlCol="0">
            <a:noAutofit/>
          </a:bodyPr>
          <a:lstStyle/>
          <a:p>
            <a:r>
              <a:rPr lang="de-DE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lvl="1"/>
            <a:r>
              <a:rPr lang="de-DE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lvl="2"/>
            <a:r>
              <a:rPr lang="de-DE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  <a:p>
            <a:pPr lvl="3"/>
            <a:r>
              <a:rPr lang="de-DE" b="0" i="0" u="none" strike="noStrike">
                <a:solidFill>
                  <a:srgbClr val="000000"/>
                </a:solidFill>
                <a:effectLst/>
              </a:rPr>
              <a:t>Vierte Ebene</a:t>
            </a:r>
          </a:p>
        </p:txBody>
      </p:sp>
    </p:spTree>
    <p:extLst>
      <p:ext uri="{BB962C8B-B14F-4D97-AF65-F5344CB8AC3E}">
        <p14:creationId xmlns:p14="http://schemas.microsoft.com/office/powerpoint/2010/main" val="880745922"/>
      </p:ext>
    </p:extLst>
  </p:cSld>
  <p:clrMap bg1="dk1" tx1="lt1" bg2="dk2" tx2="lt2" accent1="accent1" accent2="accent2" accent3="accent3" accent4="accent4" accent5="accent5" accent6="accent6" hlink="hlink" folHlink="folHlink"/>
  <p:sldLayoutIdLst>
    <p:sldLayoutId id="2147484050" r:id="rId1"/>
    <p:sldLayoutId id="2147484086" r:id="rId2"/>
    <p:sldLayoutId id="2147484039" r:id="rId3"/>
    <p:sldLayoutId id="2147484033" r:id="rId4"/>
    <p:sldLayoutId id="2147484040" r:id="rId5"/>
    <p:sldLayoutId id="2147484155" r:id="rId6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100000"/>
        </a:lnSpc>
        <a:spcBef>
          <a:spcPts val="600"/>
        </a:spcBef>
        <a:buFont typeface="Wingdings" panose="05000000000000000000" pitchFamily="2" charset="2"/>
        <a:buNone/>
        <a:defRPr sz="1400" kern="1200">
          <a:solidFill>
            <a:schemeClr val="bg1"/>
          </a:solidFill>
          <a:latin typeface="+mn-lt"/>
          <a:ea typeface="+mn-ea"/>
          <a:cs typeface="+mn-cs"/>
        </a:defRPr>
      </a:lvl1pPr>
      <a:lvl2pPr marL="468000" indent="-228600" algn="l" defTabSz="914400" rtl="0" eaLnBrk="1" latinLnBrk="0" hangingPunct="1">
        <a:lnSpc>
          <a:spcPct val="100000"/>
        </a:lnSpc>
        <a:spcBef>
          <a:spcPts val="600"/>
        </a:spcBef>
        <a:buFont typeface="Wingdings" panose="05000000000000000000" pitchFamily="2" charset="2"/>
        <a:buChar char="§"/>
        <a:defRPr sz="1400" kern="1200">
          <a:solidFill>
            <a:schemeClr val="bg1"/>
          </a:solidFill>
          <a:latin typeface="+mn-lt"/>
          <a:ea typeface="+mn-ea"/>
          <a:cs typeface="+mn-cs"/>
        </a:defRPr>
      </a:lvl2pPr>
      <a:lvl3pPr marL="702000" indent="-228600" algn="l" defTabSz="914400" rtl="0" eaLnBrk="1" latinLnBrk="0" hangingPunct="1">
        <a:lnSpc>
          <a:spcPct val="100000"/>
        </a:lnSpc>
        <a:spcBef>
          <a:spcPts val="600"/>
        </a:spcBef>
        <a:buFont typeface="Wingdings" panose="05000000000000000000" pitchFamily="2" charset="2"/>
        <a:buChar char="§"/>
        <a:defRPr sz="1400" kern="1200">
          <a:solidFill>
            <a:schemeClr val="bg1"/>
          </a:solidFill>
          <a:latin typeface="+mn-lt"/>
          <a:ea typeface="+mn-ea"/>
          <a:cs typeface="+mn-cs"/>
        </a:defRPr>
      </a:lvl3pPr>
      <a:lvl4pPr marL="936000" indent="-228600" algn="l" defTabSz="914400" rtl="0" eaLnBrk="1" latinLnBrk="0" hangingPunct="1">
        <a:lnSpc>
          <a:spcPct val="100000"/>
        </a:lnSpc>
        <a:spcBef>
          <a:spcPts val="600"/>
        </a:spcBef>
        <a:buFont typeface="Wingdings" panose="05000000000000000000" pitchFamily="2" charset="2"/>
        <a:buChar char="§"/>
        <a:defRPr sz="1400" kern="1200">
          <a:solidFill>
            <a:schemeClr val="bg1"/>
          </a:solidFill>
          <a:latin typeface="+mn-lt"/>
          <a:ea typeface="+mn-ea"/>
          <a:cs typeface="+mn-cs"/>
        </a:defRPr>
      </a:lvl4pPr>
      <a:lvl5pPr marL="1170000" indent="-228600" algn="l" defTabSz="914400" rtl="0" eaLnBrk="1" latinLnBrk="0" hangingPunct="1">
        <a:lnSpc>
          <a:spcPct val="100000"/>
        </a:lnSpc>
        <a:spcBef>
          <a:spcPts val="600"/>
        </a:spcBef>
        <a:buFont typeface="Wingdings" panose="05000000000000000000" pitchFamily="2" charset="2"/>
        <a:buChar char="§"/>
        <a:defRPr sz="1400" kern="1200">
          <a:solidFill>
            <a:schemeClr val="bg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F26B43"/>
          </p15:clr>
        </p15:guide>
        <p15:guide id="2" pos="3840" userDrawn="1">
          <p15:clr>
            <a:srgbClr val="F26B43"/>
          </p15:clr>
        </p15:guide>
      </p15:sldGuideLst>
    </p:ext>
  </p:extLst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8C161716-8FCB-A21B-D74D-E785675FDF52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8"/>
            </p:custDataLst>
            <p:extLst>
              <p:ext uri="{D42A27DB-BD31-4B8C-83A1-F6EECF244321}">
                <p14:modId xmlns:p14="http://schemas.microsoft.com/office/powerpoint/2010/main" val="286718646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9" imgW="405" imgH="392" progId="TCLayout.ActiveDocument.1">
                  <p:embed/>
                </p:oleObj>
              </mc:Choice>
              <mc:Fallback>
                <p:oleObj name="think-cell Slide" r:id="rId19" imgW="405" imgH="392" progId="TCLayout.ActiveDocument.1">
                  <p:embed/>
                  <p:pic>
                    <p:nvPicPr>
                      <p:cNvPr id="7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8C161716-8FCB-A21B-D74D-E785675FDF5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20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Rectangle 21">
            <a:extLst>
              <a:ext uri="{FF2B5EF4-FFF2-40B4-BE49-F238E27FC236}">
                <a16:creationId xmlns:a16="http://schemas.microsoft.com/office/drawing/2014/main" id="{64E90B90-8947-C4EE-B7B4-34B38BDA2768}"/>
              </a:ext>
            </a:extLst>
          </p:cNvPr>
          <p:cNvSpPr/>
          <p:nvPr userDrawn="1"/>
        </p:nvSpPr>
        <p:spPr>
          <a:xfrm>
            <a:off x="-1519792" y="0"/>
            <a:ext cx="1049916" cy="345510"/>
          </a:xfrm>
          <a:prstGeom prst="rect">
            <a:avLst/>
          </a:prstGeom>
          <a:solidFill>
            <a:srgbClr val="EFEFF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30" name="Rectangle 22">
            <a:extLst>
              <a:ext uri="{FF2B5EF4-FFF2-40B4-BE49-F238E27FC236}">
                <a16:creationId xmlns:a16="http://schemas.microsoft.com/office/drawing/2014/main" id="{4B4194D2-9C33-6228-2358-0A850C316889}"/>
              </a:ext>
            </a:extLst>
          </p:cNvPr>
          <p:cNvSpPr/>
          <p:nvPr userDrawn="1"/>
        </p:nvSpPr>
        <p:spPr>
          <a:xfrm>
            <a:off x="-1519792" y="435120"/>
            <a:ext cx="1049916" cy="345510"/>
          </a:xfrm>
          <a:prstGeom prst="rect">
            <a:avLst/>
          </a:prstGeom>
          <a:solidFill>
            <a:srgbClr val="D1D2D6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31" name="Rectangle 23">
            <a:extLst>
              <a:ext uri="{FF2B5EF4-FFF2-40B4-BE49-F238E27FC236}">
                <a16:creationId xmlns:a16="http://schemas.microsoft.com/office/drawing/2014/main" id="{25B47BBA-3A10-FA3E-01FC-354231EA4589}"/>
              </a:ext>
            </a:extLst>
          </p:cNvPr>
          <p:cNvSpPr/>
          <p:nvPr userDrawn="1"/>
        </p:nvSpPr>
        <p:spPr>
          <a:xfrm>
            <a:off x="-1519792" y="870241"/>
            <a:ext cx="1049916" cy="345510"/>
          </a:xfrm>
          <a:prstGeom prst="rect">
            <a:avLst/>
          </a:prstGeom>
          <a:solidFill>
            <a:srgbClr val="B7B9BA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32" name="Rectangle 24">
            <a:extLst>
              <a:ext uri="{FF2B5EF4-FFF2-40B4-BE49-F238E27FC236}">
                <a16:creationId xmlns:a16="http://schemas.microsoft.com/office/drawing/2014/main" id="{32A0A457-26EA-5861-65DF-1F4F78AAD283}"/>
              </a:ext>
            </a:extLst>
          </p:cNvPr>
          <p:cNvSpPr/>
          <p:nvPr userDrawn="1"/>
        </p:nvSpPr>
        <p:spPr>
          <a:xfrm>
            <a:off x="-1519792" y="1305361"/>
            <a:ext cx="1049916" cy="345510"/>
          </a:xfrm>
          <a:prstGeom prst="rect">
            <a:avLst/>
          </a:prstGeom>
          <a:solidFill>
            <a:srgbClr val="949698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33" name="Rectangle 25">
            <a:extLst>
              <a:ext uri="{FF2B5EF4-FFF2-40B4-BE49-F238E27FC236}">
                <a16:creationId xmlns:a16="http://schemas.microsoft.com/office/drawing/2014/main" id="{B0D999C0-26DC-3DC0-A482-AE3335E09C52}"/>
              </a:ext>
            </a:extLst>
          </p:cNvPr>
          <p:cNvSpPr/>
          <p:nvPr userDrawn="1"/>
        </p:nvSpPr>
        <p:spPr>
          <a:xfrm>
            <a:off x="-1519792" y="1740481"/>
            <a:ext cx="1049916" cy="345510"/>
          </a:xfrm>
          <a:prstGeom prst="rect">
            <a:avLst/>
          </a:prstGeom>
          <a:solidFill>
            <a:srgbClr val="7C808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34" name="Rectangle 26">
            <a:extLst>
              <a:ext uri="{FF2B5EF4-FFF2-40B4-BE49-F238E27FC236}">
                <a16:creationId xmlns:a16="http://schemas.microsoft.com/office/drawing/2014/main" id="{DD2C6BF0-F87E-A8EA-4ABF-A0A3FE8D9E91}"/>
              </a:ext>
            </a:extLst>
          </p:cNvPr>
          <p:cNvSpPr/>
          <p:nvPr userDrawn="1"/>
        </p:nvSpPr>
        <p:spPr>
          <a:xfrm>
            <a:off x="-1519792" y="2175602"/>
            <a:ext cx="1049916" cy="345510"/>
          </a:xfrm>
          <a:prstGeom prst="rect">
            <a:avLst/>
          </a:prstGeom>
          <a:solidFill>
            <a:srgbClr val="676A6B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35" name="Rectangle 27">
            <a:extLst>
              <a:ext uri="{FF2B5EF4-FFF2-40B4-BE49-F238E27FC236}">
                <a16:creationId xmlns:a16="http://schemas.microsoft.com/office/drawing/2014/main" id="{62ADD1F8-8947-C2FD-E054-E7C7CD4FF103}"/>
              </a:ext>
            </a:extLst>
          </p:cNvPr>
          <p:cNvSpPr/>
          <p:nvPr userDrawn="1"/>
        </p:nvSpPr>
        <p:spPr>
          <a:xfrm>
            <a:off x="-1519792" y="2610722"/>
            <a:ext cx="1049916" cy="345510"/>
          </a:xfrm>
          <a:prstGeom prst="rect">
            <a:avLst/>
          </a:prstGeom>
          <a:solidFill>
            <a:srgbClr val="4E5152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36" name="Rectangle 28">
            <a:extLst>
              <a:ext uri="{FF2B5EF4-FFF2-40B4-BE49-F238E27FC236}">
                <a16:creationId xmlns:a16="http://schemas.microsoft.com/office/drawing/2014/main" id="{80DAF269-5CE6-C795-802A-5011D6ECDC4E}"/>
              </a:ext>
            </a:extLst>
          </p:cNvPr>
          <p:cNvSpPr/>
          <p:nvPr userDrawn="1"/>
        </p:nvSpPr>
        <p:spPr>
          <a:xfrm>
            <a:off x="-1519792" y="3045842"/>
            <a:ext cx="1049916" cy="345510"/>
          </a:xfrm>
          <a:prstGeom prst="rect">
            <a:avLst/>
          </a:prstGeom>
          <a:solidFill>
            <a:srgbClr val="404344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37" name="Rectangle 29">
            <a:extLst>
              <a:ext uri="{FF2B5EF4-FFF2-40B4-BE49-F238E27FC236}">
                <a16:creationId xmlns:a16="http://schemas.microsoft.com/office/drawing/2014/main" id="{BE476FE6-AD3E-8E05-B36F-AD681B2BB804}"/>
              </a:ext>
            </a:extLst>
          </p:cNvPr>
          <p:cNvSpPr/>
          <p:nvPr userDrawn="1"/>
        </p:nvSpPr>
        <p:spPr>
          <a:xfrm>
            <a:off x="-1519792" y="3480963"/>
            <a:ext cx="1049916" cy="345510"/>
          </a:xfrm>
          <a:prstGeom prst="rect">
            <a:avLst/>
          </a:prstGeom>
          <a:solidFill>
            <a:srgbClr val="2D2E2D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38" name="Rectangle 30">
            <a:extLst>
              <a:ext uri="{FF2B5EF4-FFF2-40B4-BE49-F238E27FC236}">
                <a16:creationId xmlns:a16="http://schemas.microsoft.com/office/drawing/2014/main" id="{3AF6941F-39CA-C35D-2732-F4F5DE8DE204}"/>
              </a:ext>
            </a:extLst>
          </p:cNvPr>
          <p:cNvSpPr/>
          <p:nvPr userDrawn="1"/>
        </p:nvSpPr>
        <p:spPr>
          <a:xfrm>
            <a:off x="-1519792" y="3916083"/>
            <a:ext cx="1049916" cy="345510"/>
          </a:xfrm>
          <a:prstGeom prst="rect">
            <a:avLst/>
          </a:prstGeom>
          <a:solidFill>
            <a:srgbClr val="252626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39" name="Textplatzhalter 1">
            <a:extLst>
              <a:ext uri="{FF2B5EF4-FFF2-40B4-BE49-F238E27FC236}">
                <a16:creationId xmlns:a16="http://schemas.microsoft.com/office/drawing/2014/main" id="{1C9BDF29-9A6F-97DF-6167-7C3BF97FB0C4}"/>
              </a:ext>
            </a:extLst>
          </p:cNvPr>
          <p:cNvSpPr txBox="1">
            <a:spLocks/>
          </p:cNvSpPr>
          <p:nvPr userDrawn="1"/>
        </p:nvSpPr>
        <p:spPr>
          <a:xfrm>
            <a:off x="-1404317" y="72968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#EFEFF1</a:t>
            </a:r>
          </a:p>
        </p:txBody>
      </p:sp>
      <p:sp>
        <p:nvSpPr>
          <p:cNvPr id="40" name="Textplatzhalter 1">
            <a:extLst>
              <a:ext uri="{FF2B5EF4-FFF2-40B4-BE49-F238E27FC236}">
                <a16:creationId xmlns:a16="http://schemas.microsoft.com/office/drawing/2014/main" id="{A0F4CD07-19EE-3E9A-4300-244EBD5CCAE5}"/>
              </a:ext>
            </a:extLst>
          </p:cNvPr>
          <p:cNvSpPr txBox="1">
            <a:spLocks/>
          </p:cNvSpPr>
          <p:nvPr userDrawn="1"/>
        </p:nvSpPr>
        <p:spPr>
          <a:xfrm>
            <a:off x="-1404317" y="508088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#D1D2D6</a:t>
            </a:r>
          </a:p>
        </p:txBody>
      </p:sp>
      <p:sp>
        <p:nvSpPr>
          <p:cNvPr id="41" name="Textplatzhalter 1">
            <a:extLst>
              <a:ext uri="{FF2B5EF4-FFF2-40B4-BE49-F238E27FC236}">
                <a16:creationId xmlns:a16="http://schemas.microsoft.com/office/drawing/2014/main" id="{427AA3F8-4AC8-782B-0A18-F5009840BF8A}"/>
              </a:ext>
            </a:extLst>
          </p:cNvPr>
          <p:cNvSpPr txBox="1">
            <a:spLocks/>
          </p:cNvSpPr>
          <p:nvPr userDrawn="1"/>
        </p:nvSpPr>
        <p:spPr>
          <a:xfrm>
            <a:off x="-1404317" y="943209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#B7B9BA</a:t>
            </a:r>
          </a:p>
        </p:txBody>
      </p:sp>
      <p:sp>
        <p:nvSpPr>
          <p:cNvPr id="42" name="Textplatzhalter 1">
            <a:extLst>
              <a:ext uri="{FF2B5EF4-FFF2-40B4-BE49-F238E27FC236}">
                <a16:creationId xmlns:a16="http://schemas.microsoft.com/office/drawing/2014/main" id="{885F9371-4602-8F51-C758-149A03DA58D2}"/>
              </a:ext>
            </a:extLst>
          </p:cNvPr>
          <p:cNvSpPr txBox="1">
            <a:spLocks/>
          </p:cNvSpPr>
          <p:nvPr userDrawn="1"/>
        </p:nvSpPr>
        <p:spPr>
          <a:xfrm>
            <a:off x="-1404317" y="1378329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#949698</a:t>
            </a:r>
          </a:p>
        </p:txBody>
      </p:sp>
      <p:sp>
        <p:nvSpPr>
          <p:cNvPr id="43" name="Textplatzhalter 1">
            <a:extLst>
              <a:ext uri="{FF2B5EF4-FFF2-40B4-BE49-F238E27FC236}">
                <a16:creationId xmlns:a16="http://schemas.microsoft.com/office/drawing/2014/main" id="{069FD0B4-1412-892E-BFEA-EDD1BF296D69}"/>
              </a:ext>
            </a:extLst>
          </p:cNvPr>
          <p:cNvSpPr txBox="1">
            <a:spLocks/>
          </p:cNvSpPr>
          <p:nvPr userDrawn="1"/>
        </p:nvSpPr>
        <p:spPr>
          <a:xfrm>
            <a:off x="-1404317" y="1813449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#7C8081</a:t>
            </a:r>
          </a:p>
        </p:txBody>
      </p:sp>
      <p:sp>
        <p:nvSpPr>
          <p:cNvPr id="44" name="Textplatzhalter 1">
            <a:extLst>
              <a:ext uri="{FF2B5EF4-FFF2-40B4-BE49-F238E27FC236}">
                <a16:creationId xmlns:a16="http://schemas.microsoft.com/office/drawing/2014/main" id="{47648B70-BFCF-DEBB-AAB6-0D3D01ED9CF2}"/>
              </a:ext>
            </a:extLst>
          </p:cNvPr>
          <p:cNvSpPr txBox="1">
            <a:spLocks/>
          </p:cNvSpPr>
          <p:nvPr userDrawn="1"/>
        </p:nvSpPr>
        <p:spPr>
          <a:xfrm>
            <a:off x="-1404317" y="2248570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#676A6B</a:t>
            </a:r>
          </a:p>
        </p:txBody>
      </p:sp>
      <p:sp>
        <p:nvSpPr>
          <p:cNvPr id="45" name="Textplatzhalter 1">
            <a:extLst>
              <a:ext uri="{FF2B5EF4-FFF2-40B4-BE49-F238E27FC236}">
                <a16:creationId xmlns:a16="http://schemas.microsoft.com/office/drawing/2014/main" id="{61D964F1-EDAA-3AD9-BB63-9C93E22134A3}"/>
              </a:ext>
            </a:extLst>
          </p:cNvPr>
          <p:cNvSpPr txBox="1">
            <a:spLocks/>
          </p:cNvSpPr>
          <p:nvPr userDrawn="1"/>
        </p:nvSpPr>
        <p:spPr>
          <a:xfrm>
            <a:off x="-1404317" y="2683690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#4E5152</a:t>
            </a:r>
          </a:p>
        </p:txBody>
      </p:sp>
      <p:sp>
        <p:nvSpPr>
          <p:cNvPr id="46" name="Textplatzhalter 1">
            <a:extLst>
              <a:ext uri="{FF2B5EF4-FFF2-40B4-BE49-F238E27FC236}">
                <a16:creationId xmlns:a16="http://schemas.microsoft.com/office/drawing/2014/main" id="{8F79D59D-A389-26CD-39E7-B8B7B47BF51D}"/>
              </a:ext>
            </a:extLst>
          </p:cNvPr>
          <p:cNvSpPr txBox="1">
            <a:spLocks/>
          </p:cNvSpPr>
          <p:nvPr userDrawn="1"/>
        </p:nvSpPr>
        <p:spPr>
          <a:xfrm>
            <a:off x="-1404317" y="3118810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#404344</a:t>
            </a:r>
          </a:p>
        </p:txBody>
      </p:sp>
      <p:sp>
        <p:nvSpPr>
          <p:cNvPr id="47" name="Textplatzhalter 1">
            <a:extLst>
              <a:ext uri="{FF2B5EF4-FFF2-40B4-BE49-F238E27FC236}">
                <a16:creationId xmlns:a16="http://schemas.microsoft.com/office/drawing/2014/main" id="{4FD5CF30-4A9F-5251-068E-B8523A2A7E35}"/>
              </a:ext>
            </a:extLst>
          </p:cNvPr>
          <p:cNvSpPr txBox="1">
            <a:spLocks/>
          </p:cNvSpPr>
          <p:nvPr userDrawn="1"/>
        </p:nvSpPr>
        <p:spPr>
          <a:xfrm>
            <a:off x="-1404317" y="3553931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#2D2E2D</a:t>
            </a:r>
          </a:p>
        </p:txBody>
      </p:sp>
      <p:sp>
        <p:nvSpPr>
          <p:cNvPr id="48" name="Textplatzhalter 1">
            <a:extLst>
              <a:ext uri="{FF2B5EF4-FFF2-40B4-BE49-F238E27FC236}">
                <a16:creationId xmlns:a16="http://schemas.microsoft.com/office/drawing/2014/main" id="{AB0044DB-9E02-DEA3-FA8A-C11F626A279B}"/>
              </a:ext>
            </a:extLst>
          </p:cNvPr>
          <p:cNvSpPr txBox="1">
            <a:spLocks/>
          </p:cNvSpPr>
          <p:nvPr userDrawn="1"/>
        </p:nvSpPr>
        <p:spPr>
          <a:xfrm>
            <a:off x="-1404317" y="3989051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#252626</a:t>
            </a:r>
          </a:p>
        </p:txBody>
      </p:sp>
      <p:pic>
        <p:nvPicPr>
          <p:cNvPr id="4" name="Graphic 4">
            <a:extLst>
              <a:ext uri="{FF2B5EF4-FFF2-40B4-BE49-F238E27FC236}">
                <a16:creationId xmlns:a16="http://schemas.microsoft.com/office/drawing/2014/main" id="{E2EE1735-0047-1DFF-50C9-D6E35F2F41CC}"/>
              </a:ext>
            </a:extLst>
          </p:cNvPr>
          <p:cNvPicPr>
            <a:picLocks noChangeAspect="1"/>
          </p:cNvPicPr>
          <p:nvPr userDrawn="1"/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2"/>
              </a:ext>
            </a:extLst>
          </a:blip>
          <a:stretch>
            <a:fillRect/>
          </a:stretch>
        </p:blipFill>
        <p:spPr>
          <a:xfrm>
            <a:off x="11241416" y="247351"/>
            <a:ext cx="614033" cy="405262"/>
          </a:xfrm>
          <a:prstGeom prst="rect">
            <a:avLst/>
          </a:prstGeom>
        </p:spPr>
      </p:pic>
      <p:sp>
        <p:nvSpPr>
          <p:cNvPr id="8" name="Text Placeholder 2">
            <a:extLst>
              <a:ext uri="{FF2B5EF4-FFF2-40B4-BE49-F238E27FC236}">
                <a16:creationId xmlns:a16="http://schemas.microsoft.com/office/drawing/2014/main" id="{BC40F449-3B29-2E76-80FC-CCF6886903F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108000" tIns="108000" rIns="108000" bIns="108000" rtlCol="0">
            <a:noAutofit/>
          </a:bodyPr>
          <a:lstStyle/>
          <a:p>
            <a:r>
              <a:rPr lang="de-DE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lvl="1"/>
            <a:r>
              <a:rPr lang="de-DE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lvl="2"/>
            <a:r>
              <a:rPr lang="de-DE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  <a:p>
            <a:pPr lvl="3"/>
            <a:r>
              <a:rPr lang="de-DE" b="0" i="0" u="none" strike="noStrike">
                <a:solidFill>
                  <a:srgbClr val="000000"/>
                </a:solidFill>
                <a:effectLst/>
              </a:rPr>
              <a:t>Vierte Ebene</a:t>
            </a:r>
          </a:p>
        </p:txBody>
      </p:sp>
    </p:spTree>
    <p:extLst>
      <p:ext uri="{BB962C8B-B14F-4D97-AF65-F5344CB8AC3E}">
        <p14:creationId xmlns:p14="http://schemas.microsoft.com/office/powerpoint/2010/main" val="3039186209"/>
      </p:ext>
    </p:extLst>
  </p:cSld>
  <p:clrMap bg1="dk1" tx1="lt1" bg2="dk2" tx2="lt2" accent1="accent1" accent2="accent2" accent3="accent3" accent4="accent4" accent5="accent5" accent6="accent6" hlink="hlink" folHlink="folHlink"/>
  <p:sldLayoutIdLst>
    <p:sldLayoutId id="2147483894" r:id="rId1"/>
    <p:sldLayoutId id="2147483895" r:id="rId2"/>
    <p:sldLayoutId id="2147484031" r:id="rId3"/>
    <p:sldLayoutId id="2147484023" r:id="rId4"/>
    <p:sldLayoutId id="2147484022" r:id="rId5"/>
    <p:sldLayoutId id="2147484034" r:id="rId6"/>
    <p:sldLayoutId id="2147484032" r:id="rId7"/>
    <p:sldLayoutId id="2147483897" r:id="rId8"/>
    <p:sldLayoutId id="2147484035" r:id="rId9"/>
    <p:sldLayoutId id="2147483901" r:id="rId10"/>
    <p:sldLayoutId id="2147484036" r:id="rId11"/>
    <p:sldLayoutId id="2147484093" r:id="rId12"/>
    <p:sldLayoutId id="2147484094" r:id="rId13"/>
    <p:sldLayoutId id="2147484096" r:id="rId14"/>
    <p:sldLayoutId id="2147484156" r:id="rId15"/>
    <p:sldLayoutId id="2147484157" r:id="rId16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ts val="2220"/>
        </a:lnSpc>
        <a:spcBef>
          <a:spcPts val="600"/>
        </a:spcBef>
        <a:buFont typeface="Wingdings" panose="05000000000000000000" pitchFamily="2" charset="2"/>
        <a:buNone/>
        <a:defRPr sz="1600" kern="1200">
          <a:solidFill>
            <a:schemeClr val="bg2"/>
          </a:solidFill>
          <a:latin typeface="+mn-lt"/>
          <a:ea typeface="+mn-ea"/>
          <a:cs typeface="+mn-cs"/>
        </a:defRPr>
      </a:lvl1pPr>
      <a:lvl2pPr marL="468000" indent="-228600" algn="l" defTabSz="914400" rtl="0" eaLnBrk="1" latinLnBrk="0" hangingPunct="1">
        <a:lnSpc>
          <a:spcPts val="2220"/>
        </a:lnSpc>
        <a:spcBef>
          <a:spcPts val="600"/>
        </a:spcBef>
        <a:buFont typeface="Wingdings" panose="05000000000000000000" pitchFamily="2" charset="2"/>
        <a:buChar char="§"/>
        <a:defRPr sz="1600" kern="1200">
          <a:solidFill>
            <a:schemeClr val="bg2"/>
          </a:solidFill>
          <a:latin typeface="+mn-lt"/>
          <a:ea typeface="+mn-ea"/>
          <a:cs typeface="+mn-cs"/>
        </a:defRPr>
      </a:lvl2pPr>
      <a:lvl3pPr marL="702000" indent="-228600" algn="l" defTabSz="914400" rtl="0" eaLnBrk="1" latinLnBrk="0" hangingPunct="1">
        <a:lnSpc>
          <a:spcPts val="2220"/>
        </a:lnSpc>
        <a:spcBef>
          <a:spcPts val="600"/>
        </a:spcBef>
        <a:buFont typeface="Wingdings" panose="05000000000000000000" pitchFamily="2" charset="2"/>
        <a:buChar char="§"/>
        <a:defRPr sz="1600" kern="1200">
          <a:solidFill>
            <a:schemeClr val="bg2"/>
          </a:solidFill>
          <a:latin typeface="+mn-lt"/>
          <a:ea typeface="+mn-ea"/>
          <a:cs typeface="+mn-cs"/>
        </a:defRPr>
      </a:lvl3pPr>
      <a:lvl4pPr marL="936000" indent="-228600" algn="l" defTabSz="914400" rtl="0" eaLnBrk="1" latinLnBrk="0" hangingPunct="1">
        <a:lnSpc>
          <a:spcPts val="2220"/>
        </a:lnSpc>
        <a:spcBef>
          <a:spcPts val="600"/>
        </a:spcBef>
        <a:buFont typeface="Wingdings" panose="05000000000000000000" pitchFamily="2" charset="2"/>
        <a:buChar char="§"/>
        <a:defRPr sz="1600" kern="1200">
          <a:solidFill>
            <a:schemeClr val="bg2"/>
          </a:solidFill>
          <a:latin typeface="+mn-lt"/>
          <a:ea typeface="+mn-ea"/>
          <a:cs typeface="+mn-cs"/>
        </a:defRPr>
      </a:lvl4pPr>
      <a:lvl5pPr marL="1170000" indent="-228600" algn="l" defTabSz="914400" rtl="0" eaLnBrk="1" latinLnBrk="0" hangingPunct="1">
        <a:lnSpc>
          <a:spcPts val="2220"/>
        </a:lnSpc>
        <a:spcBef>
          <a:spcPts val="600"/>
        </a:spcBef>
        <a:buFont typeface="Wingdings" panose="05000000000000000000" pitchFamily="2" charset="2"/>
        <a:buChar char="§"/>
        <a:defRPr sz="1600" kern="1200">
          <a:solidFill>
            <a:schemeClr val="bg2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F26B43"/>
          </p15:clr>
        </p15:guide>
        <p15:guide id="2" pos="3840" userDrawn="1">
          <p15:clr>
            <a:srgbClr val="F26B43"/>
          </p15:clr>
        </p15:guide>
      </p15:sldGuideLst>
    </p:ext>
  </p:extLst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288F231A-6B52-1821-615A-9224C13F080B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4"/>
            </p:custDataLst>
            <p:extLst>
              <p:ext uri="{D42A27DB-BD31-4B8C-83A1-F6EECF244321}">
                <p14:modId xmlns:p14="http://schemas.microsoft.com/office/powerpoint/2010/main" val="9842339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405" imgH="392" progId="TCLayout.ActiveDocument.1">
                  <p:embed/>
                </p:oleObj>
              </mc:Choice>
              <mc:Fallback>
                <p:oleObj name="think-cell Slide" r:id="rId5" imgW="405" imgH="392" progId="TCLayout.ActiveDocument.1">
                  <p:embed/>
                  <p:pic>
                    <p:nvPicPr>
                      <p:cNvPr id="7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288F231A-6B52-1821-615A-9224C13F080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Rectangle 21">
            <a:extLst>
              <a:ext uri="{FF2B5EF4-FFF2-40B4-BE49-F238E27FC236}">
                <a16:creationId xmlns:a16="http://schemas.microsoft.com/office/drawing/2014/main" id="{8CCF135C-B950-D0E6-1F31-429B94D36EA8}"/>
              </a:ext>
            </a:extLst>
          </p:cNvPr>
          <p:cNvSpPr/>
          <p:nvPr userDrawn="1"/>
        </p:nvSpPr>
        <p:spPr>
          <a:xfrm>
            <a:off x="-1519792" y="0"/>
            <a:ext cx="1049916" cy="345510"/>
          </a:xfrm>
          <a:prstGeom prst="rect">
            <a:avLst/>
          </a:prstGeom>
          <a:solidFill>
            <a:srgbClr val="EFEFF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4" name="Rectangle 22">
            <a:extLst>
              <a:ext uri="{FF2B5EF4-FFF2-40B4-BE49-F238E27FC236}">
                <a16:creationId xmlns:a16="http://schemas.microsoft.com/office/drawing/2014/main" id="{A9F32815-6AD6-1DAE-B040-7D510590C69A}"/>
              </a:ext>
            </a:extLst>
          </p:cNvPr>
          <p:cNvSpPr/>
          <p:nvPr userDrawn="1"/>
        </p:nvSpPr>
        <p:spPr>
          <a:xfrm>
            <a:off x="-1519792" y="435120"/>
            <a:ext cx="1049916" cy="345510"/>
          </a:xfrm>
          <a:prstGeom prst="rect">
            <a:avLst/>
          </a:prstGeom>
          <a:solidFill>
            <a:srgbClr val="D1D2D6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5" name="Rectangle 23">
            <a:extLst>
              <a:ext uri="{FF2B5EF4-FFF2-40B4-BE49-F238E27FC236}">
                <a16:creationId xmlns:a16="http://schemas.microsoft.com/office/drawing/2014/main" id="{9D8FA18A-FE1A-4E1A-FF34-E1B43D4CA317}"/>
              </a:ext>
            </a:extLst>
          </p:cNvPr>
          <p:cNvSpPr/>
          <p:nvPr userDrawn="1"/>
        </p:nvSpPr>
        <p:spPr>
          <a:xfrm>
            <a:off x="-1519792" y="870241"/>
            <a:ext cx="1049916" cy="345510"/>
          </a:xfrm>
          <a:prstGeom prst="rect">
            <a:avLst/>
          </a:prstGeom>
          <a:solidFill>
            <a:srgbClr val="B7B9BA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6" name="Rectangle 24">
            <a:extLst>
              <a:ext uri="{FF2B5EF4-FFF2-40B4-BE49-F238E27FC236}">
                <a16:creationId xmlns:a16="http://schemas.microsoft.com/office/drawing/2014/main" id="{8BCFC1BF-1308-3C4A-F9BA-8A89B9AED567}"/>
              </a:ext>
            </a:extLst>
          </p:cNvPr>
          <p:cNvSpPr/>
          <p:nvPr userDrawn="1"/>
        </p:nvSpPr>
        <p:spPr>
          <a:xfrm>
            <a:off x="-1519792" y="1305361"/>
            <a:ext cx="1049916" cy="345510"/>
          </a:xfrm>
          <a:prstGeom prst="rect">
            <a:avLst/>
          </a:prstGeom>
          <a:solidFill>
            <a:srgbClr val="949698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30" name="Rectangle 25">
            <a:extLst>
              <a:ext uri="{FF2B5EF4-FFF2-40B4-BE49-F238E27FC236}">
                <a16:creationId xmlns:a16="http://schemas.microsoft.com/office/drawing/2014/main" id="{66FFE755-955D-F16C-6252-3423E160B2A7}"/>
              </a:ext>
            </a:extLst>
          </p:cNvPr>
          <p:cNvSpPr/>
          <p:nvPr userDrawn="1"/>
        </p:nvSpPr>
        <p:spPr>
          <a:xfrm>
            <a:off x="-1519792" y="1740481"/>
            <a:ext cx="1049916" cy="345510"/>
          </a:xfrm>
          <a:prstGeom prst="rect">
            <a:avLst/>
          </a:prstGeom>
          <a:solidFill>
            <a:srgbClr val="7C808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31" name="Rectangle 26">
            <a:extLst>
              <a:ext uri="{FF2B5EF4-FFF2-40B4-BE49-F238E27FC236}">
                <a16:creationId xmlns:a16="http://schemas.microsoft.com/office/drawing/2014/main" id="{6DB9817B-6DBF-F69B-F692-67889EB2B314}"/>
              </a:ext>
            </a:extLst>
          </p:cNvPr>
          <p:cNvSpPr/>
          <p:nvPr userDrawn="1"/>
        </p:nvSpPr>
        <p:spPr>
          <a:xfrm>
            <a:off x="-1519792" y="2175602"/>
            <a:ext cx="1049916" cy="345510"/>
          </a:xfrm>
          <a:prstGeom prst="rect">
            <a:avLst/>
          </a:prstGeom>
          <a:solidFill>
            <a:srgbClr val="676A6B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32" name="Rectangle 27">
            <a:extLst>
              <a:ext uri="{FF2B5EF4-FFF2-40B4-BE49-F238E27FC236}">
                <a16:creationId xmlns:a16="http://schemas.microsoft.com/office/drawing/2014/main" id="{D076DBBE-A3B1-E842-36D9-6601B87E6352}"/>
              </a:ext>
            </a:extLst>
          </p:cNvPr>
          <p:cNvSpPr/>
          <p:nvPr userDrawn="1"/>
        </p:nvSpPr>
        <p:spPr>
          <a:xfrm>
            <a:off x="-1519792" y="2610722"/>
            <a:ext cx="1049916" cy="345510"/>
          </a:xfrm>
          <a:prstGeom prst="rect">
            <a:avLst/>
          </a:prstGeom>
          <a:solidFill>
            <a:srgbClr val="4E5152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33" name="Rectangle 28">
            <a:extLst>
              <a:ext uri="{FF2B5EF4-FFF2-40B4-BE49-F238E27FC236}">
                <a16:creationId xmlns:a16="http://schemas.microsoft.com/office/drawing/2014/main" id="{18F04592-18B5-E582-DA1A-B1B3684EF564}"/>
              </a:ext>
            </a:extLst>
          </p:cNvPr>
          <p:cNvSpPr/>
          <p:nvPr userDrawn="1"/>
        </p:nvSpPr>
        <p:spPr>
          <a:xfrm>
            <a:off x="-1519792" y="3045842"/>
            <a:ext cx="1049916" cy="345510"/>
          </a:xfrm>
          <a:prstGeom prst="rect">
            <a:avLst/>
          </a:prstGeom>
          <a:solidFill>
            <a:srgbClr val="404344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34" name="Rectangle 29">
            <a:extLst>
              <a:ext uri="{FF2B5EF4-FFF2-40B4-BE49-F238E27FC236}">
                <a16:creationId xmlns:a16="http://schemas.microsoft.com/office/drawing/2014/main" id="{5A802932-029C-14A7-5864-2433931E514D}"/>
              </a:ext>
            </a:extLst>
          </p:cNvPr>
          <p:cNvSpPr/>
          <p:nvPr userDrawn="1"/>
        </p:nvSpPr>
        <p:spPr>
          <a:xfrm>
            <a:off x="-1519792" y="3480963"/>
            <a:ext cx="1049916" cy="345510"/>
          </a:xfrm>
          <a:prstGeom prst="rect">
            <a:avLst/>
          </a:prstGeom>
          <a:solidFill>
            <a:srgbClr val="2D2E2D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35" name="Rectangle 30">
            <a:extLst>
              <a:ext uri="{FF2B5EF4-FFF2-40B4-BE49-F238E27FC236}">
                <a16:creationId xmlns:a16="http://schemas.microsoft.com/office/drawing/2014/main" id="{A37AB8D0-8901-6F42-E842-2DF55D267D0B}"/>
              </a:ext>
            </a:extLst>
          </p:cNvPr>
          <p:cNvSpPr/>
          <p:nvPr userDrawn="1"/>
        </p:nvSpPr>
        <p:spPr>
          <a:xfrm>
            <a:off x="-1519792" y="3916083"/>
            <a:ext cx="1049916" cy="345510"/>
          </a:xfrm>
          <a:prstGeom prst="rect">
            <a:avLst/>
          </a:prstGeom>
          <a:solidFill>
            <a:srgbClr val="252626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36" name="Textplatzhalter 1">
            <a:extLst>
              <a:ext uri="{FF2B5EF4-FFF2-40B4-BE49-F238E27FC236}">
                <a16:creationId xmlns:a16="http://schemas.microsoft.com/office/drawing/2014/main" id="{A93E216D-3E15-E455-8D85-8F62B44B6B73}"/>
              </a:ext>
            </a:extLst>
          </p:cNvPr>
          <p:cNvSpPr txBox="1">
            <a:spLocks/>
          </p:cNvSpPr>
          <p:nvPr userDrawn="1"/>
        </p:nvSpPr>
        <p:spPr>
          <a:xfrm>
            <a:off x="-1404317" y="72968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#EFEFF1</a:t>
            </a:r>
          </a:p>
        </p:txBody>
      </p:sp>
      <p:sp>
        <p:nvSpPr>
          <p:cNvPr id="37" name="Textplatzhalter 1">
            <a:extLst>
              <a:ext uri="{FF2B5EF4-FFF2-40B4-BE49-F238E27FC236}">
                <a16:creationId xmlns:a16="http://schemas.microsoft.com/office/drawing/2014/main" id="{B66799F0-7ACA-D7D5-D1CB-8C8188314D5A}"/>
              </a:ext>
            </a:extLst>
          </p:cNvPr>
          <p:cNvSpPr txBox="1">
            <a:spLocks/>
          </p:cNvSpPr>
          <p:nvPr userDrawn="1"/>
        </p:nvSpPr>
        <p:spPr>
          <a:xfrm>
            <a:off x="-1404317" y="508088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#D1D2D6</a:t>
            </a:r>
          </a:p>
        </p:txBody>
      </p:sp>
      <p:sp>
        <p:nvSpPr>
          <p:cNvPr id="38" name="Textplatzhalter 1">
            <a:extLst>
              <a:ext uri="{FF2B5EF4-FFF2-40B4-BE49-F238E27FC236}">
                <a16:creationId xmlns:a16="http://schemas.microsoft.com/office/drawing/2014/main" id="{BB78D0CE-B107-7EB1-575B-EAB64521BFF3}"/>
              </a:ext>
            </a:extLst>
          </p:cNvPr>
          <p:cNvSpPr txBox="1">
            <a:spLocks/>
          </p:cNvSpPr>
          <p:nvPr userDrawn="1"/>
        </p:nvSpPr>
        <p:spPr>
          <a:xfrm>
            <a:off x="-1404317" y="943209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#B7B9BA</a:t>
            </a:r>
          </a:p>
        </p:txBody>
      </p:sp>
      <p:sp>
        <p:nvSpPr>
          <p:cNvPr id="39" name="Textplatzhalter 1">
            <a:extLst>
              <a:ext uri="{FF2B5EF4-FFF2-40B4-BE49-F238E27FC236}">
                <a16:creationId xmlns:a16="http://schemas.microsoft.com/office/drawing/2014/main" id="{97547973-9736-75EF-6E59-F8A3E95A85A7}"/>
              </a:ext>
            </a:extLst>
          </p:cNvPr>
          <p:cNvSpPr txBox="1">
            <a:spLocks/>
          </p:cNvSpPr>
          <p:nvPr userDrawn="1"/>
        </p:nvSpPr>
        <p:spPr>
          <a:xfrm>
            <a:off x="-1404317" y="1378329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#949698</a:t>
            </a:r>
          </a:p>
        </p:txBody>
      </p:sp>
      <p:sp>
        <p:nvSpPr>
          <p:cNvPr id="40" name="Textplatzhalter 1">
            <a:extLst>
              <a:ext uri="{FF2B5EF4-FFF2-40B4-BE49-F238E27FC236}">
                <a16:creationId xmlns:a16="http://schemas.microsoft.com/office/drawing/2014/main" id="{26CDB344-B041-E4EB-295E-82B4FE62CC73}"/>
              </a:ext>
            </a:extLst>
          </p:cNvPr>
          <p:cNvSpPr txBox="1">
            <a:spLocks/>
          </p:cNvSpPr>
          <p:nvPr userDrawn="1"/>
        </p:nvSpPr>
        <p:spPr>
          <a:xfrm>
            <a:off x="-1404317" y="1813449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#7C8081</a:t>
            </a:r>
          </a:p>
        </p:txBody>
      </p:sp>
      <p:sp>
        <p:nvSpPr>
          <p:cNvPr id="41" name="Textplatzhalter 1">
            <a:extLst>
              <a:ext uri="{FF2B5EF4-FFF2-40B4-BE49-F238E27FC236}">
                <a16:creationId xmlns:a16="http://schemas.microsoft.com/office/drawing/2014/main" id="{D88294B7-25C6-2CC8-B0C4-981A9A001429}"/>
              </a:ext>
            </a:extLst>
          </p:cNvPr>
          <p:cNvSpPr txBox="1">
            <a:spLocks/>
          </p:cNvSpPr>
          <p:nvPr userDrawn="1"/>
        </p:nvSpPr>
        <p:spPr>
          <a:xfrm>
            <a:off x="-1404317" y="2248570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#676A6B</a:t>
            </a:r>
          </a:p>
        </p:txBody>
      </p:sp>
      <p:sp>
        <p:nvSpPr>
          <p:cNvPr id="42" name="Textplatzhalter 1">
            <a:extLst>
              <a:ext uri="{FF2B5EF4-FFF2-40B4-BE49-F238E27FC236}">
                <a16:creationId xmlns:a16="http://schemas.microsoft.com/office/drawing/2014/main" id="{33F3442B-059E-E70E-625E-357AC430C808}"/>
              </a:ext>
            </a:extLst>
          </p:cNvPr>
          <p:cNvSpPr txBox="1">
            <a:spLocks/>
          </p:cNvSpPr>
          <p:nvPr userDrawn="1"/>
        </p:nvSpPr>
        <p:spPr>
          <a:xfrm>
            <a:off x="-1404317" y="2683690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#4E5152</a:t>
            </a:r>
          </a:p>
        </p:txBody>
      </p:sp>
      <p:sp>
        <p:nvSpPr>
          <p:cNvPr id="43" name="Textplatzhalter 1">
            <a:extLst>
              <a:ext uri="{FF2B5EF4-FFF2-40B4-BE49-F238E27FC236}">
                <a16:creationId xmlns:a16="http://schemas.microsoft.com/office/drawing/2014/main" id="{EDAFC91F-8748-41F8-F2BA-D36546EE7DE0}"/>
              </a:ext>
            </a:extLst>
          </p:cNvPr>
          <p:cNvSpPr txBox="1">
            <a:spLocks/>
          </p:cNvSpPr>
          <p:nvPr userDrawn="1"/>
        </p:nvSpPr>
        <p:spPr>
          <a:xfrm>
            <a:off x="-1404317" y="3118810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#404344</a:t>
            </a:r>
          </a:p>
        </p:txBody>
      </p:sp>
      <p:sp>
        <p:nvSpPr>
          <p:cNvPr id="44" name="Textplatzhalter 1">
            <a:extLst>
              <a:ext uri="{FF2B5EF4-FFF2-40B4-BE49-F238E27FC236}">
                <a16:creationId xmlns:a16="http://schemas.microsoft.com/office/drawing/2014/main" id="{E5220EA9-0615-C942-EEDB-D5CB4D668594}"/>
              </a:ext>
            </a:extLst>
          </p:cNvPr>
          <p:cNvSpPr txBox="1">
            <a:spLocks/>
          </p:cNvSpPr>
          <p:nvPr userDrawn="1"/>
        </p:nvSpPr>
        <p:spPr>
          <a:xfrm>
            <a:off x="-1404317" y="3553931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#2D2E2D</a:t>
            </a:r>
          </a:p>
        </p:txBody>
      </p:sp>
      <p:sp>
        <p:nvSpPr>
          <p:cNvPr id="45" name="Textplatzhalter 1">
            <a:extLst>
              <a:ext uri="{FF2B5EF4-FFF2-40B4-BE49-F238E27FC236}">
                <a16:creationId xmlns:a16="http://schemas.microsoft.com/office/drawing/2014/main" id="{F09C994F-AE6F-0196-D1D5-C63FEF749856}"/>
              </a:ext>
            </a:extLst>
          </p:cNvPr>
          <p:cNvSpPr txBox="1">
            <a:spLocks/>
          </p:cNvSpPr>
          <p:nvPr userDrawn="1"/>
        </p:nvSpPr>
        <p:spPr>
          <a:xfrm>
            <a:off x="-1404317" y="3989051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#252626</a:t>
            </a:r>
          </a:p>
        </p:txBody>
      </p:sp>
      <p:pic>
        <p:nvPicPr>
          <p:cNvPr id="2" name="Graphic 4">
            <a:extLst>
              <a:ext uri="{FF2B5EF4-FFF2-40B4-BE49-F238E27FC236}">
                <a16:creationId xmlns:a16="http://schemas.microsoft.com/office/drawing/2014/main" id="{F6B7B9A0-3AC4-FE87-45AB-A7B241D8018C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1241416" y="247351"/>
            <a:ext cx="614033" cy="405262"/>
          </a:xfrm>
          <a:prstGeom prst="rect">
            <a:avLst/>
          </a:prstGeom>
        </p:spPr>
      </p:pic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6DCA2FD6-D845-6190-1BC2-B39352600B8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108000" tIns="108000" rIns="108000" bIns="108000" rtlCol="0">
            <a:noAutofit/>
          </a:bodyPr>
          <a:lstStyle/>
          <a:p>
            <a:r>
              <a:rPr lang="de-DE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lvl="1"/>
            <a:r>
              <a:rPr lang="de-DE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lvl="2"/>
            <a:r>
              <a:rPr lang="de-DE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  <a:p>
            <a:pPr lvl="3"/>
            <a:r>
              <a:rPr lang="de-DE" b="0" i="0" u="none" strike="noStrike">
                <a:solidFill>
                  <a:srgbClr val="000000"/>
                </a:solidFill>
                <a:effectLst/>
              </a:rPr>
              <a:t>Vierte Ebene</a:t>
            </a:r>
          </a:p>
        </p:txBody>
      </p:sp>
    </p:spTree>
    <p:extLst>
      <p:ext uri="{BB962C8B-B14F-4D97-AF65-F5344CB8AC3E}">
        <p14:creationId xmlns:p14="http://schemas.microsoft.com/office/powerpoint/2010/main" val="753047538"/>
      </p:ext>
    </p:extLst>
  </p:cSld>
  <p:clrMap bg1="dk1" tx1="lt1" bg2="dk2" tx2="lt2" accent1="accent1" accent2="accent2" accent3="accent3" accent4="accent4" accent5="accent5" accent6="accent6" hlink="hlink" folHlink="folHlink"/>
  <p:sldLayoutIdLst>
    <p:sldLayoutId id="2147483792" r:id="rId1"/>
    <p:sldLayoutId id="2147484009" r:id="rId2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ts val="2220"/>
        </a:lnSpc>
        <a:spcBef>
          <a:spcPts val="600"/>
        </a:spcBef>
        <a:buFont typeface="Wingdings" panose="05000000000000000000" pitchFamily="2" charset="2"/>
        <a:buNone/>
        <a:defRPr sz="1600" kern="1200">
          <a:solidFill>
            <a:schemeClr val="bg1"/>
          </a:solidFill>
          <a:latin typeface="+mn-lt"/>
          <a:ea typeface="+mn-ea"/>
          <a:cs typeface="+mn-cs"/>
        </a:defRPr>
      </a:lvl1pPr>
      <a:lvl2pPr marL="468000" indent="-228600" algn="l" defTabSz="914400" rtl="0" eaLnBrk="1" latinLnBrk="0" hangingPunct="1">
        <a:lnSpc>
          <a:spcPts val="2220"/>
        </a:lnSpc>
        <a:spcBef>
          <a:spcPts val="600"/>
        </a:spcBef>
        <a:buFont typeface="Wingdings" panose="05000000000000000000" pitchFamily="2" charset="2"/>
        <a:buChar char="§"/>
        <a:defRPr sz="1600" kern="1200">
          <a:solidFill>
            <a:schemeClr val="bg1"/>
          </a:solidFill>
          <a:latin typeface="+mn-lt"/>
          <a:ea typeface="+mn-ea"/>
          <a:cs typeface="+mn-cs"/>
        </a:defRPr>
      </a:lvl2pPr>
      <a:lvl3pPr marL="702000" indent="-228600" algn="l" defTabSz="914400" rtl="0" eaLnBrk="1" latinLnBrk="0" hangingPunct="1">
        <a:lnSpc>
          <a:spcPts val="2220"/>
        </a:lnSpc>
        <a:spcBef>
          <a:spcPts val="600"/>
        </a:spcBef>
        <a:buFont typeface="Wingdings" panose="05000000000000000000" pitchFamily="2" charset="2"/>
        <a:buChar char="§"/>
        <a:defRPr sz="1600" kern="1200">
          <a:solidFill>
            <a:schemeClr val="bg1"/>
          </a:solidFill>
          <a:latin typeface="+mn-lt"/>
          <a:ea typeface="+mn-ea"/>
          <a:cs typeface="+mn-cs"/>
        </a:defRPr>
      </a:lvl3pPr>
      <a:lvl4pPr marL="936000" indent="-228600" algn="l" defTabSz="914400" rtl="0" eaLnBrk="1" latinLnBrk="0" hangingPunct="1">
        <a:lnSpc>
          <a:spcPts val="2220"/>
        </a:lnSpc>
        <a:spcBef>
          <a:spcPts val="600"/>
        </a:spcBef>
        <a:buFont typeface="Wingdings" panose="05000000000000000000" pitchFamily="2" charset="2"/>
        <a:buChar char="§"/>
        <a:defRPr sz="1600" kern="1200">
          <a:solidFill>
            <a:schemeClr val="bg1"/>
          </a:solidFill>
          <a:latin typeface="+mn-lt"/>
          <a:ea typeface="+mn-ea"/>
          <a:cs typeface="+mn-cs"/>
        </a:defRPr>
      </a:lvl4pPr>
      <a:lvl5pPr marL="1170000" indent="-228600" algn="l" defTabSz="914400" rtl="0" eaLnBrk="1" latinLnBrk="0" hangingPunct="1">
        <a:lnSpc>
          <a:spcPts val="2220"/>
        </a:lnSpc>
        <a:spcBef>
          <a:spcPts val="600"/>
        </a:spcBef>
        <a:buFont typeface="Wingdings" panose="05000000000000000000" pitchFamily="2" charset="2"/>
        <a:buChar char="§"/>
        <a:defRPr sz="1600" kern="1200">
          <a:solidFill>
            <a:schemeClr val="bg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F26B43"/>
          </p15:clr>
        </p15:guide>
        <p15:guide id="2" pos="3840" userDrawn="1">
          <p15:clr>
            <a:srgbClr val="F26B43"/>
          </p15:clr>
        </p15:guide>
      </p15:sldGuideLst>
    </p:ext>
  </p:extLst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5F44BF60-4196-4129-A2FA-F8BD8B9C7040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9"/>
            </p:custDataLst>
            <p:extLst>
              <p:ext uri="{D42A27DB-BD31-4B8C-83A1-F6EECF244321}">
                <p14:modId xmlns:p14="http://schemas.microsoft.com/office/powerpoint/2010/main" val="315939474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20" imgW="479" imgH="478" progId="TCLayout.ActiveDocument.1">
                  <p:embed/>
                </p:oleObj>
              </mc:Choice>
              <mc:Fallback>
                <p:oleObj name="think-cell Slide" r:id="rId20" imgW="479" imgH="478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5F44BF60-4196-4129-A2FA-F8BD8B9C704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21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Rectangle 21">
            <a:extLst>
              <a:ext uri="{FF2B5EF4-FFF2-40B4-BE49-F238E27FC236}">
                <a16:creationId xmlns:a16="http://schemas.microsoft.com/office/drawing/2014/main" id="{05C62C56-77BB-A8E4-F58D-9BF337D11A01}"/>
              </a:ext>
            </a:extLst>
          </p:cNvPr>
          <p:cNvSpPr/>
          <p:nvPr userDrawn="1"/>
        </p:nvSpPr>
        <p:spPr>
          <a:xfrm>
            <a:off x="-1519792" y="0"/>
            <a:ext cx="1049916" cy="345510"/>
          </a:xfrm>
          <a:prstGeom prst="rect">
            <a:avLst/>
          </a:prstGeom>
          <a:solidFill>
            <a:srgbClr val="EFEFF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7" name="Rectangle 22">
            <a:extLst>
              <a:ext uri="{FF2B5EF4-FFF2-40B4-BE49-F238E27FC236}">
                <a16:creationId xmlns:a16="http://schemas.microsoft.com/office/drawing/2014/main" id="{21DBCF56-33B7-7EFA-7D1E-3B136DE44547}"/>
              </a:ext>
            </a:extLst>
          </p:cNvPr>
          <p:cNvSpPr/>
          <p:nvPr userDrawn="1"/>
        </p:nvSpPr>
        <p:spPr>
          <a:xfrm>
            <a:off x="-1519792" y="435120"/>
            <a:ext cx="1049916" cy="345510"/>
          </a:xfrm>
          <a:prstGeom prst="rect">
            <a:avLst/>
          </a:prstGeom>
          <a:solidFill>
            <a:srgbClr val="D1D2D6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8" name="Rectangle 23">
            <a:extLst>
              <a:ext uri="{FF2B5EF4-FFF2-40B4-BE49-F238E27FC236}">
                <a16:creationId xmlns:a16="http://schemas.microsoft.com/office/drawing/2014/main" id="{FFDDF55C-8551-1EC7-3B4F-A6C64D572103}"/>
              </a:ext>
            </a:extLst>
          </p:cNvPr>
          <p:cNvSpPr/>
          <p:nvPr userDrawn="1"/>
        </p:nvSpPr>
        <p:spPr>
          <a:xfrm>
            <a:off x="-1519792" y="870241"/>
            <a:ext cx="1049916" cy="345510"/>
          </a:xfrm>
          <a:prstGeom prst="rect">
            <a:avLst/>
          </a:prstGeom>
          <a:solidFill>
            <a:srgbClr val="B7B9BA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9" name="Rectangle 24">
            <a:extLst>
              <a:ext uri="{FF2B5EF4-FFF2-40B4-BE49-F238E27FC236}">
                <a16:creationId xmlns:a16="http://schemas.microsoft.com/office/drawing/2014/main" id="{29AA5E5F-9F63-874B-E70D-8D5E1CA5CD3E}"/>
              </a:ext>
            </a:extLst>
          </p:cNvPr>
          <p:cNvSpPr/>
          <p:nvPr userDrawn="1"/>
        </p:nvSpPr>
        <p:spPr>
          <a:xfrm>
            <a:off x="-1519792" y="1305361"/>
            <a:ext cx="1049916" cy="345510"/>
          </a:xfrm>
          <a:prstGeom prst="rect">
            <a:avLst/>
          </a:prstGeom>
          <a:solidFill>
            <a:srgbClr val="949698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0" name="Rectangle 25">
            <a:extLst>
              <a:ext uri="{FF2B5EF4-FFF2-40B4-BE49-F238E27FC236}">
                <a16:creationId xmlns:a16="http://schemas.microsoft.com/office/drawing/2014/main" id="{F96B75EE-2D44-35FB-D802-36AF3D83388E}"/>
              </a:ext>
            </a:extLst>
          </p:cNvPr>
          <p:cNvSpPr/>
          <p:nvPr userDrawn="1"/>
        </p:nvSpPr>
        <p:spPr>
          <a:xfrm>
            <a:off x="-1519792" y="1740481"/>
            <a:ext cx="1049916" cy="345510"/>
          </a:xfrm>
          <a:prstGeom prst="rect">
            <a:avLst/>
          </a:prstGeom>
          <a:solidFill>
            <a:srgbClr val="7C808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1" name="Rectangle 26">
            <a:extLst>
              <a:ext uri="{FF2B5EF4-FFF2-40B4-BE49-F238E27FC236}">
                <a16:creationId xmlns:a16="http://schemas.microsoft.com/office/drawing/2014/main" id="{4F0010BE-010A-3586-4708-FD68E5CD9894}"/>
              </a:ext>
            </a:extLst>
          </p:cNvPr>
          <p:cNvSpPr/>
          <p:nvPr userDrawn="1"/>
        </p:nvSpPr>
        <p:spPr>
          <a:xfrm>
            <a:off x="-1519792" y="2175602"/>
            <a:ext cx="1049916" cy="345510"/>
          </a:xfrm>
          <a:prstGeom prst="rect">
            <a:avLst/>
          </a:prstGeom>
          <a:solidFill>
            <a:srgbClr val="676A6B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2" name="Rectangle 27">
            <a:extLst>
              <a:ext uri="{FF2B5EF4-FFF2-40B4-BE49-F238E27FC236}">
                <a16:creationId xmlns:a16="http://schemas.microsoft.com/office/drawing/2014/main" id="{27F85D1D-3F6A-C4C7-CCE6-A5AF0774200C}"/>
              </a:ext>
            </a:extLst>
          </p:cNvPr>
          <p:cNvSpPr/>
          <p:nvPr userDrawn="1"/>
        </p:nvSpPr>
        <p:spPr>
          <a:xfrm>
            <a:off x="-1519792" y="2610722"/>
            <a:ext cx="1049916" cy="345510"/>
          </a:xfrm>
          <a:prstGeom prst="rect">
            <a:avLst/>
          </a:prstGeom>
          <a:solidFill>
            <a:srgbClr val="4E5152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3" name="Rectangle 28">
            <a:extLst>
              <a:ext uri="{FF2B5EF4-FFF2-40B4-BE49-F238E27FC236}">
                <a16:creationId xmlns:a16="http://schemas.microsoft.com/office/drawing/2014/main" id="{3918BD5F-95DD-7F21-0A8C-8AB88C9BFCE9}"/>
              </a:ext>
            </a:extLst>
          </p:cNvPr>
          <p:cNvSpPr/>
          <p:nvPr userDrawn="1"/>
        </p:nvSpPr>
        <p:spPr>
          <a:xfrm>
            <a:off x="-1519792" y="3045842"/>
            <a:ext cx="1049916" cy="345510"/>
          </a:xfrm>
          <a:prstGeom prst="rect">
            <a:avLst/>
          </a:prstGeom>
          <a:solidFill>
            <a:srgbClr val="404344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4" name="Rectangle 29">
            <a:extLst>
              <a:ext uri="{FF2B5EF4-FFF2-40B4-BE49-F238E27FC236}">
                <a16:creationId xmlns:a16="http://schemas.microsoft.com/office/drawing/2014/main" id="{34284F27-7F37-6105-1223-57FFA7C5F26F}"/>
              </a:ext>
            </a:extLst>
          </p:cNvPr>
          <p:cNvSpPr/>
          <p:nvPr userDrawn="1"/>
        </p:nvSpPr>
        <p:spPr>
          <a:xfrm>
            <a:off x="-1519792" y="3480963"/>
            <a:ext cx="1049916" cy="345510"/>
          </a:xfrm>
          <a:prstGeom prst="rect">
            <a:avLst/>
          </a:prstGeom>
          <a:solidFill>
            <a:srgbClr val="2D2E2D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5" name="Rectangle 30">
            <a:extLst>
              <a:ext uri="{FF2B5EF4-FFF2-40B4-BE49-F238E27FC236}">
                <a16:creationId xmlns:a16="http://schemas.microsoft.com/office/drawing/2014/main" id="{0384ACB0-180B-DD12-5A08-5462A819A912}"/>
              </a:ext>
            </a:extLst>
          </p:cNvPr>
          <p:cNvSpPr/>
          <p:nvPr userDrawn="1"/>
        </p:nvSpPr>
        <p:spPr>
          <a:xfrm>
            <a:off x="-1519792" y="3916083"/>
            <a:ext cx="1049916" cy="345510"/>
          </a:xfrm>
          <a:prstGeom prst="rect">
            <a:avLst/>
          </a:prstGeom>
          <a:solidFill>
            <a:srgbClr val="252626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6" name="Textplatzhalter 1">
            <a:extLst>
              <a:ext uri="{FF2B5EF4-FFF2-40B4-BE49-F238E27FC236}">
                <a16:creationId xmlns:a16="http://schemas.microsoft.com/office/drawing/2014/main" id="{3B653347-3642-7383-98B1-384FD6924273}"/>
              </a:ext>
            </a:extLst>
          </p:cNvPr>
          <p:cNvSpPr txBox="1">
            <a:spLocks/>
          </p:cNvSpPr>
          <p:nvPr userDrawn="1"/>
        </p:nvSpPr>
        <p:spPr>
          <a:xfrm>
            <a:off x="-1404317" y="72968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#EFEFF1</a:t>
            </a:r>
          </a:p>
        </p:txBody>
      </p:sp>
      <p:sp>
        <p:nvSpPr>
          <p:cNvPr id="17" name="Textplatzhalter 1">
            <a:extLst>
              <a:ext uri="{FF2B5EF4-FFF2-40B4-BE49-F238E27FC236}">
                <a16:creationId xmlns:a16="http://schemas.microsoft.com/office/drawing/2014/main" id="{DED4E7AC-4772-9721-5E1E-35EC0B920998}"/>
              </a:ext>
            </a:extLst>
          </p:cNvPr>
          <p:cNvSpPr txBox="1">
            <a:spLocks/>
          </p:cNvSpPr>
          <p:nvPr userDrawn="1"/>
        </p:nvSpPr>
        <p:spPr>
          <a:xfrm>
            <a:off x="-1404317" y="508088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#D1D2D6</a:t>
            </a:r>
          </a:p>
        </p:txBody>
      </p:sp>
      <p:sp>
        <p:nvSpPr>
          <p:cNvPr id="18" name="Textplatzhalter 1">
            <a:extLst>
              <a:ext uri="{FF2B5EF4-FFF2-40B4-BE49-F238E27FC236}">
                <a16:creationId xmlns:a16="http://schemas.microsoft.com/office/drawing/2014/main" id="{633B48A5-8077-A29B-B8B0-392679FEDF71}"/>
              </a:ext>
            </a:extLst>
          </p:cNvPr>
          <p:cNvSpPr txBox="1">
            <a:spLocks/>
          </p:cNvSpPr>
          <p:nvPr userDrawn="1"/>
        </p:nvSpPr>
        <p:spPr>
          <a:xfrm>
            <a:off x="-1404317" y="943209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#B7B9BA</a:t>
            </a:r>
          </a:p>
        </p:txBody>
      </p:sp>
      <p:sp>
        <p:nvSpPr>
          <p:cNvPr id="19" name="Textplatzhalter 1">
            <a:extLst>
              <a:ext uri="{FF2B5EF4-FFF2-40B4-BE49-F238E27FC236}">
                <a16:creationId xmlns:a16="http://schemas.microsoft.com/office/drawing/2014/main" id="{7443E837-5484-9C15-3156-80F483071FCF}"/>
              </a:ext>
            </a:extLst>
          </p:cNvPr>
          <p:cNvSpPr txBox="1">
            <a:spLocks/>
          </p:cNvSpPr>
          <p:nvPr userDrawn="1"/>
        </p:nvSpPr>
        <p:spPr>
          <a:xfrm>
            <a:off x="-1404317" y="1378329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#949698</a:t>
            </a:r>
          </a:p>
        </p:txBody>
      </p:sp>
      <p:sp>
        <p:nvSpPr>
          <p:cNvPr id="20" name="Textplatzhalter 1">
            <a:extLst>
              <a:ext uri="{FF2B5EF4-FFF2-40B4-BE49-F238E27FC236}">
                <a16:creationId xmlns:a16="http://schemas.microsoft.com/office/drawing/2014/main" id="{EAA446E2-235D-4884-4E91-97954D36F7D6}"/>
              </a:ext>
            </a:extLst>
          </p:cNvPr>
          <p:cNvSpPr txBox="1">
            <a:spLocks/>
          </p:cNvSpPr>
          <p:nvPr userDrawn="1"/>
        </p:nvSpPr>
        <p:spPr>
          <a:xfrm>
            <a:off x="-1404317" y="1813449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#7C8081</a:t>
            </a:r>
          </a:p>
        </p:txBody>
      </p:sp>
      <p:sp>
        <p:nvSpPr>
          <p:cNvPr id="21" name="Textplatzhalter 1">
            <a:extLst>
              <a:ext uri="{FF2B5EF4-FFF2-40B4-BE49-F238E27FC236}">
                <a16:creationId xmlns:a16="http://schemas.microsoft.com/office/drawing/2014/main" id="{7F590996-3F24-B0B9-4330-618C9C11A563}"/>
              </a:ext>
            </a:extLst>
          </p:cNvPr>
          <p:cNvSpPr txBox="1">
            <a:spLocks/>
          </p:cNvSpPr>
          <p:nvPr userDrawn="1"/>
        </p:nvSpPr>
        <p:spPr>
          <a:xfrm>
            <a:off x="-1404317" y="2248570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#676A6B</a:t>
            </a:r>
          </a:p>
        </p:txBody>
      </p:sp>
      <p:sp>
        <p:nvSpPr>
          <p:cNvPr id="22" name="Textplatzhalter 1">
            <a:extLst>
              <a:ext uri="{FF2B5EF4-FFF2-40B4-BE49-F238E27FC236}">
                <a16:creationId xmlns:a16="http://schemas.microsoft.com/office/drawing/2014/main" id="{EA4F228B-A489-E294-87F9-DA21DE502FA6}"/>
              </a:ext>
            </a:extLst>
          </p:cNvPr>
          <p:cNvSpPr txBox="1">
            <a:spLocks/>
          </p:cNvSpPr>
          <p:nvPr userDrawn="1"/>
        </p:nvSpPr>
        <p:spPr>
          <a:xfrm>
            <a:off x="-1404317" y="2683690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#4E5152</a:t>
            </a:r>
          </a:p>
        </p:txBody>
      </p:sp>
      <p:sp>
        <p:nvSpPr>
          <p:cNvPr id="23" name="Textplatzhalter 1">
            <a:extLst>
              <a:ext uri="{FF2B5EF4-FFF2-40B4-BE49-F238E27FC236}">
                <a16:creationId xmlns:a16="http://schemas.microsoft.com/office/drawing/2014/main" id="{81C98E92-FF5C-58BA-6D26-A89396D52F67}"/>
              </a:ext>
            </a:extLst>
          </p:cNvPr>
          <p:cNvSpPr txBox="1">
            <a:spLocks/>
          </p:cNvSpPr>
          <p:nvPr userDrawn="1"/>
        </p:nvSpPr>
        <p:spPr>
          <a:xfrm>
            <a:off x="-1404317" y="3118810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#404344</a:t>
            </a:r>
          </a:p>
        </p:txBody>
      </p:sp>
      <p:sp>
        <p:nvSpPr>
          <p:cNvPr id="24" name="Textplatzhalter 1">
            <a:extLst>
              <a:ext uri="{FF2B5EF4-FFF2-40B4-BE49-F238E27FC236}">
                <a16:creationId xmlns:a16="http://schemas.microsoft.com/office/drawing/2014/main" id="{03D73C9A-283D-BBD2-A756-1D84C6B9F783}"/>
              </a:ext>
            </a:extLst>
          </p:cNvPr>
          <p:cNvSpPr txBox="1">
            <a:spLocks/>
          </p:cNvSpPr>
          <p:nvPr userDrawn="1"/>
        </p:nvSpPr>
        <p:spPr>
          <a:xfrm>
            <a:off x="-1404317" y="3553931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#2D2E2D</a:t>
            </a:r>
          </a:p>
        </p:txBody>
      </p:sp>
      <p:sp>
        <p:nvSpPr>
          <p:cNvPr id="25" name="Textplatzhalter 1">
            <a:extLst>
              <a:ext uri="{FF2B5EF4-FFF2-40B4-BE49-F238E27FC236}">
                <a16:creationId xmlns:a16="http://schemas.microsoft.com/office/drawing/2014/main" id="{1CFEC38F-34C3-EB57-C08D-88EA41F17F0B}"/>
              </a:ext>
            </a:extLst>
          </p:cNvPr>
          <p:cNvSpPr txBox="1">
            <a:spLocks/>
          </p:cNvSpPr>
          <p:nvPr userDrawn="1"/>
        </p:nvSpPr>
        <p:spPr>
          <a:xfrm>
            <a:off x="-1404317" y="3989051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#252626</a:t>
            </a:r>
          </a:p>
        </p:txBody>
      </p:sp>
      <p:pic>
        <p:nvPicPr>
          <p:cNvPr id="2" name="Graphic 4">
            <a:extLst>
              <a:ext uri="{FF2B5EF4-FFF2-40B4-BE49-F238E27FC236}">
                <a16:creationId xmlns:a16="http://schemas.microsoft.com/office/drawing/2014/main" id="{DD432C65-6216-AFE7-2127-2E386F1E9F26}"/>
              </a:ext>
            </a:extLst>
          </p:cNvPr>
          <p:cNvPicPr>
            <a:picLocks noChangeAspect="1"/>
          </p:cNvPicPr>
          <p:nvPr userDrawn="1"/>
        </p:nvPicPr>
        <p:blipFill>
          <a:blip r:embed="rId22" cstate="print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>
            <a:off x="11241416" y="247351"/>
            <a:ext cx="614033" cy="405262"/>
          </a:xfrm>
          <a:prstGeom prst="rect">
            <a:avLst/>
          </a:prstGeom>
        </p:spPr>
      </p:pic>
      <p:sp>
        <p:nvSpPr>
          <p:cNvPr id="29" name="Text Placeholder 28">
            <a:extLst>
              <a:ext uri="{FF2B5EF4-FFF2-40B4-BE49-F238E27FC236}">
                <a16:creationId xmlns:a16="http://schemas.microsoft.com/office/drawing/2014/main" id="{51AA7CE5-6E9F-D708-0B37-D08CF2232E8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108000" tIns="108000" rIns="108000" bIns="45720" rtlCol="0">
            <a:noAutofit/>
          </a:bodyPr>
          <a:lstStyle/>
          <a:p>
            <a:r>
              <a:rPr lang="de-DE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lvl="1"/>
            <a:r>
              <a:rPr lang="de-DE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lvl="2"/>
            <a:r>
              <a:rPr lang="de-DE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  <a:p>
            <a:pPr lvl="3"/>
            <a:r>
              <a:rPr lang="de-DE" b="0" i="0" u="none" strike="noStrike">
                <a:solidFill>
                  <a:srgbClr val="000000"/>
                </a:solidFill>
                <a:effectLst/>
              </a:rPr>
              <a:t>Vierte Ebene</a:t>
            </a:r>
          </a:p>
        </p:txBody>
      </p:sp>
    </p:spTree>
    <p:extLst>
      <p:ext uri="{BB962C8B-B14F-4D97-AF65-F5344CB8AC3E}">
        <p14:creationId xmlns:p14="http://schemas.microsoft.com/office/powerpoint/2010/main" val="3246142319"/>
      </p:ext>
    </p:extLst>
  </p:cSld>
  <p:clrMap bg1="dk1" tx1="lt1" bg2="dk2" tx2="lt2" accent1="accent1" accent2="accent2" accent3="accent3" accent4="accent4" accent5="accent5" accent6="accent6" hlink="hlink" folHlink="folHlink"/>
  <p:sldLayoutIdLst>
    <p:sldLayoutId id="2147484028" r:id="rId1"/>
    <p:sldLayoutId id="2147483790" r:id="rId2"/>
    <p:sldLayoutId id="2147484151" r:id="rId3"/>
    <p:sldLayoutId id="2147484029" r:id="rId4"/>
    <p:sldLayoutId id="2147483808" r:id="rId5"/>
    <p:sldLayoutId id="2147484018" r:id="rId6"/>
    <p:sldLayoutId id="2147483990" r:id="rId7"/>
    <p:sldLayoutId id="2147483987" r:id="rId8"/>
    <p:sldLayoutId id="2147483787" r:id="rId9"/>
    <p:sldLayoutId id="2147484001" r:id="rId10"/>
    <p:sldLayoutId id="2147484037" r:id="rId11"/>
    <p:sldLayoutId id="2147484038" r:id="rId12"/>
    <p:sldLayoutId id="2147484089" r:id="rId13"/>
    <p:sldLayoutId id="2147484090" r:id="rId14"/>
    <p:sldLayoutId id="2147484154" r:id="rId15"/>
    <p:sldLayoutId id="2147484158" r:id="rId16"/>
    <p:sldLayoutId id="2147484159" r:id="rId17"/>
  </p:sldLayoutIdLst>
  <p:transition spd="med"/>
  <p:hf hdr="0"/>
  <p:txStyles>
    <p:titleStyle>
      <a:lvl1pPr marL="0" marR="0" indent="0" algn="l" defTabSz="1219169" rtl="0" eaLnBrk="1" latinLnBrk="0" hangingPunct="1">
        <a:lnSpc>
          <a:spcPct val="8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00" b="1" i="0" u="none" strike="noStrike" cap="none" spc="-127" baseline="0">
          <a:solidFill>
            <a:srgbClr val="FFFFFF"/>
          </a:solidFill>
          <a:uFillTx/>
          <a:latin typeface="Arial" panose="020B0604020202020204" pitchFamily="34" charset="0"/>
          <a:ea typeface="+mn-ea"/>
          <a:cs typeface="Arial" panose="020B0604020202020204" pitchFamily="34" charset="0"/>
          <a:sym typeface="SpaceMono-Bold"/>
        </a:defRPr>
      </a:lvl1pPr>
      <a:lvl2pPr marL="0" marR="0" indent="228600" algn="l" defTabSz="1219169" rtl="0" eaLnBrk="1" latinLnBrk="0" hangingPunct="1">
        <a:lnSpc>
          <a:spcPct val="8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50" b="1" i="0" u="none" strike="noStrike" cap="none" spc="-127" baseline="0">
          <a:solidFill>
            <a:srgbClr val="FFFFFF"/>
          </a:solidFill>
          <a:uFillTx/>
          <a:latin typeface="+mn-lt"/>
          <a:ea typeface="+mn-ea"/>
          <a:cs typeface="+mn-cs"/>
          <a:sym typeface="SpaceMono-Bold"/>
        </a:defRPr>
      </a:lvl2pPr>
      <a:lvl3pPr marL="0" marR="0" indent="457200" algn="l" defTabSz="1219169" rtl="0" eaLnBrk="1" latinLnBrk="0" hangingPunct="1">
        <a:lnSpc>
          <a:spcPct val="8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50" b="1" i="0" u="none" strike="noStrike" cap="none" spc="-127" baseline="0">
          <a:solidFill>
            <a:srgbClr val="FFFFFF"/>
          </a:solidFill>
          <a:uFillTx/>
          <a:latin typeface="+mn-lt"/>
          <a:ea typeface="+mn-ea"/>
          <a:cs typeface="+mn-cs"/>
          <a:sym typeface="SpaceMono-Bold"/>
        </a:defRPr>
      </a:lvl3pPr>
      <a:lvl4pPr marL="0" marR="0" indent="685800" algn="l" defTabSz="1219169" rtl="0" eaLnBrk="1" latinLnBrk="0" hangingPunct="1">
        <a:lnSpc>
          <a:spcPct val="8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50" b="1" i="0" u="none" strike="noStrike" cap="none" spc="-127" baseline="0">
          <a:solidFill>
            <a:srgbClr val="FFFFFF"/>
          </a:solidFill>
          <a:uFillTx/>
          <a:latin typeface="+mn-lt"/>
          <a:ea typeface="+mn-ea"/>
          <a:cs typeface="+mn-cs"/>
          <a:sym typeface="SpaceMono-Bold"/>
        </a:defRPr>
      </a:lvl4pPr>
      <a:lvl5pPr marL="0" marR="0" indent="914400" algn="l" defTabSz="1219169" rtl="0" eaLnBrk="1" latinLnBrk="0" hangingPunct="1">
        <a:lnSpc>
          <a:spcPct val="8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50" b="1" i="0" u="none" strike="noStrike" cap="none" spc="-127" baseline="0">
          <a:solidFill>
            <a:srgbClr val="FFFFFF"/>
          </a:solidFill>
          <a:uFillTx/>
          <a:latin typeface="+mn-lt"/>
          <a:ea typeface="+mn-ea"/>
          <a:cs typeface="+mn-cs"/>
          <a:sym typeface="SpaceMono-Bold"/>
        </a:defRPr>
      </a:lvl5pPr>
      <a:lvl6pPr marL="0" marR="0" indent="1143000" algn="l" defTabSz="1219169" rtl="0" eaLnBrk="1" latinLnBrk="0" hangingPunct="1">
        <a:lnSpc>
          <a:spcPct val="8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50" b="1" i="0" u="none" strike="noStrike" cap="none" spc="-127" baseline="0">
          <a:solidFill>
            <a:srgbClr val="FFFFFF"/>
          </a:solidFill>
          <a:uFillTx/>
          <a:latin typeface="+mn-lt"/>
          <a:ea typeface="+mn-ea"/>
          <a:cs typeface="+mn-cs"/>
          <a:sym typeface="SpaceMono-Bold"/>
        </a:defRPr>
      </a:lvl6pPr>
      <a:lvl7pPr marL="0" marR="0" indent="1371600" algn="l" defTabSz="1219169" rtl="0" eaLnBrk="1" latinLnBrk="0" hangingPunct="1">
        <a:lnSpc>
          <a:spcPct val="8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50" b="1" i="0" u="none" strike="noStrike" cap="none" spc="-127" baseline="0">
          <a:solidFill>
            <a:srgbClr val="FFFFFF"/>
          </a:solidFill>
          <a:uFillTx/>
          <a:latin typeface="+mn-lt"/>
          <a:ea typeface="+mn-ea"/>
          <a:cs typeface="+mn-cs"/>
          <a:sym typeface="SpaceMono-Bold"/>
        </a:defRPr>
      </a:lvl7pPr>
      <a:lvl8pPr marL="0" marR="0" indent="1600200" algn="l" defTabSz="1219169" rtl="0" eaLnBrk="1" latinLnBrk="0" hangingPunct="1">
        <a:lnSpc>
          <a:spcPct val="8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50" b="1" i="0" u="none" strike="noStrike" cap="none" spc="-127" baseline="0">
          <a:solidFill>
            <a:srgbClr val="FFFFFF"/>
          </a:solidFill>
          <a:uFillTx/>
          <a:latin typeface="+mn-lt"/>
          <a:ea typeface="+mn-ea"/>
          <a:cs typeface="+mn-cs"/>
          <a:sym typeface="SpaceMono-Bold"/>
        </a:defRPr>
      </a:lvl8pPr>
      <a:lvl9pPr marL="0" marR="0" indent="1828800" algn="l" defTabSz="1219169" rtl="0" eaLnBrk="1" latinLnBrk="0" hangingPunct="1">
        <a:lnSpc>
          <a:spcPct val="8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50" b="1" i="0" u="none" strike="noStrike" cap="none" spc="-127" baseline="0">
          <a:solidFill>
            <a:srgbClr val="FFFFFF"/>
          </a:solidFill>
          <a:uFillTx/>
          <a:latin typeface="+mn-lt"/>
          <a:ea typeface="+mn-ea"/>
          <a:cs typeface="+mn-cs"/>
          <a:sym typeface="SpaceMono-Bold"/>
        </a:defRPr>
      </a:lvl9pPr>
    </p:titleStyle>
    <p:bodyStyle>
      <a:lvl1pPr marL="1800" marR="0" indent="0" algn="l" defTabSz="914400" rtl="0" eaLnBrk="1" latinLnBrk="0" hangingPunct="1">
        <a:lnSpc>
          <a:spcPts val="2220"/>
        </a:lnSpc>
        <a:spcBef>
          <a:spcPts val="600"/>
        </a:spcBef>
        <a:spcAft>
          <a:spcPts val="0"/>
        </a:spcAft>
        <a:buClr>
          <a:schemeClr val="bg2"/>
        </a:buClr>
        <a:buSzPct val="100000"/>
        <a:buFont typeface="Wingdings" panose="05000000000000000000" pitchFamily="2" charset="2"/>
        <a:buNone/>
        <a:tabLst/>
        <a:defRPr lang="en-US" sz="1600" b="0" i="0" u="none" strike="noStrike" kern="1200" cap="none" spc="0" baseline="0" dirty="0" smtClean="0">
          <a:solidFill>
            <a:schemeClr val="bg1"/>
          </a:solidFill>
          <a:uFillTx/>
          <a:latin typeface="+mn-lt"/>
          <a:ea typeface="+mn-ea"/>
          <a:cs typeface="+mn-cs"/>
          <a:sym typeface="Manrope Medium"/>
        </a:defRPr>
      </a:lvl1pPr>
      <a:lvl2pPr marL="468000" marR="0" indent="-228600" algn="l" defTabSz="914400" rtl="0" eaLnBrk="1" latinLnBrk="0" hangingPunct="1">
        <a:lnSpc>
          <a:spcPts val="2220"/>
        </a:lnSpc>
        <a:spcBef>
          <a:spcPts val="600"/>
        </a:spcBef>
        <a:spcAft>
          <a:spcPts val="0"/>
        </a:spcAft>
        <a:buClr>
          <a:schemeClr val="bg1"/>
        </a:buClr>
        <a:buSzPct val="100000"/>
        <a:buFont typeface="Wingdings" panose="05000000000000000000" pitchFamily="2" charset="2"/>
        <a:buChar char="§"/>
        <a:tabLst>
          <a:tab pos="177800" algn="l"/>
          <a:tab pos="178118" algn="l"/>
        </a:tabLst>
        <a:defRPr lang="en-US" sz="1600" b="0" i="0" u="none" strike="noStrike" kern="1200" cap="none" spc="0" baseline="0" noProof="0" dirty="0" smtClean="0">
          <a:solidFill>
            <a:schemeClr val="bg1"/>
          </a:solidFill>
          <a:uFillTx/>
          <a:latin typeface="+mn-lt"/>
          <a:ea typeface="+mn-ea"/>
          <a:cs typeface="+mn-cs"/>
          <a:sym typeface="Manrope Medium"/>
        </a:defRPr>
      </a:lvl2pPr>
      <a:lvl3pPr marL="702000" marR="0" indent="-228600" algn="l" defTabSz="914400" rtl="0" eaLnBrk="1" latinLnBrk="0" hangingPunct="1">
        <a:lnSpc>
          <a:spcPts val="2220"/>
        </a:lnSpc>
        <a:spcBef>
          <a:spcPts val="600"/>
        </a:spcBef>
        <a:spcAft>
          <a:spcPts val="0"/>
        </a:spcAft>
        <a:buClr>
          <a:schemeClr val="bg2"/>
        </a:buClr>
        <a:buSzPct val="100000"/>
        <a:buFont typeface="Wingdings" panose="05000000000000000000" pitchFamily="2" charset="2"/>
        <a:buChar char="§"/>
        <a:tabLst>
          <a:tab pos="177800" algn="l"/>
          <a:tab pos="178118" algn="l"/>
        </a:tabLst>
        <a:defRPr lang="en-US" sz="1600" b="0" i="0" u="none" strike="noStrike" kern="1200" cap="none" spc="0" baseline="0" noProof="0" dirty="0" smtClean="0">
          <a:solidFill>
            <a:schemeClr val="bg1"/>
          </a:solidFill>
          <a:uFillTx/>
          <a:latin typeface="+mn-lt"/>
          <a:ea typeface="+mn-ea"/>
          <a:cs typeface="+mn-cs"/>
          <a:sym typeface="Manrope Medium"/>
        </a:defRPr>
      </a:lvl3pPr>
      <a:lvl4pPr marL="936000" marR="0" indent="-228600" algn="l" defTabSz="914400" rtl="0" eaLnBrk="1" latinLnBrk="0" hangingPunct="1">
        <a:lnSpc>
          <a:spcPts val="2220"/>
        </a:lnSpc>
        <a:spcBef>
          <a:spcPts val="600"/>
        </a:spcBef>
        <a:spcAft>
          <a:spcPts val="0"/>
        </a:spcAft>
        <a:buClr>
          <a:schemeClr val="bg2"/>
        </a:buClr>
        <a:buSzPct val="100000"/>
        <a:buFont typeface="Wingdings" panose="05000000000000000000" pitchFamily="2" charset="2"/>
        <a:buChar char="§"/>
        <a:tabLst>
          <a:tab pos="177800" algn="l"/>
          <a:tab pos="178118" algn="l"/>
        </a:tabLst>
        <a:defRPr lang="en-US" sz="1600" b="0" i="0" u="none" strike="noStrike" kern="1200" cap="none" spc="0" baseline="0" noProof="0" dirty="0" smtClean="0">
          <a:solidFill>
            <a:schemeClr val="bg1"/>
          </a:solidFill>
          <a:uFillTx/>
          <a:latin typeface="+mn-lt"/>
          <a:ea typeface="+mn-ea"/>
          <a:cs typeface="+mn-cs"/>
          <a:sym typeface="Manrope Medium"/>
        </a:defRPr>
      </a:lvl4pPr>
      <a:lvl5pPr marL="1170000" marR="0" indent="-228600" algn="l" defTabSz="914400" rtl="0" eaLnBrk="1" latinLnBrk="0" hangingPunct="1">
        <a:lnSpc>
          <a:spcPts val="2220"/>
        </a:lnSpc>
        <a:spcBef>
          <a:spcPts val="600"/>
        </a:spcBef>
        <a:spcAft>
          <a:spcPts val="0"/>
        </a:spcAft>
        <a:buClr>
          <a:schemeClr val="bg1"/>
        </a:buClr>
        <a:buSzPct val="100000"/>
        <a:buFont typeface="Wingdings" panose="05000000000000000000" pitchFamily="2" charset="2"/>
        <a:buChar char="§"/>
        <a:tabLst/>
        <a:defRPr lang="en-US" sz="1600" b="0" i="0" u="none" strike="noStrike" kern="1200" cap="none" spc="0" baseline="0" dirty="0">
          <a:solidFill>
            <a:schemeClr val="bg1"/>
          </a:solidFill>
          <a:uFillTx/>
          <a:latin typeface="+mn-lt"/>
          <a:ea typeface="+mn-ea"/>
          <a:cs typeface="+mn-cs"/>
          <a:sym typeface="Manrope Medium"/>
        </a:defRPr>
      </a:lvl5pPr>
      <a:lvl6pPr marL="1905000" marR="0" indent="-381000" algn="l" defTabSz="3276569" rtl="0" eaLnBrk="1" latinLnBrk="0" hangingPunct="1">
        <a:lnSpc>
          <a:spcPct val="90000"/>
        </a:lnSpc>
        <a:spcBef>
          <a:spcPts val="2250"/>
        </a:spcBef>
        <a:spcAft>
          <a:spcPts val="0"/>
        </a:spcAft>
        <a:buClrTx/>
        <a:buSzPct val="123000"/>
        <a:buFontTx/>
        <a:buChar char="•"/>
        <a:tabLst/>
        <a:defRPr sz="3000" b="0" i="0" u="none" strike="noStrike" cap="none" spc="0" baseline="0">
          <a:solidFill>
            <a:srgbClr val="FFFFFF"/>
          </a:solidFill>
          <a:uFillTx/>
          <a:latin typeface="Manrope"/>
          <a:ea typeface="Manrope"/>
          <a:cs typeface="Manrope"/>
          <a:sym typeface="Manrope Medium"/>
        </a:defRPr>
      </a:lvl6pPr>
      <a:lvl7pPr marL="2209800" marR="0" indent="-381000" algn="l" defTabSz="3276569" rtl="0" eaLnBrk="1" latinLnBrk="0" hangingPunct="1">
        <a:lnSpc>
          <a:spcPct val="90000"/>
        </a:lnSpc>
        <a:spcBef>
          <a:spcPts val="2250"/>
        </a:spcBef>
        <a:spcAft>
          <a:spcPts val="0"/>
        </a:spcAft>
        <a:buClrTx/>
        <a:buSzPct val="123000"/>
        <a:buFontTx/>
        <a:buChar char="•"/>
        <a:tabLst/>
        <a:defRPr sz="3000" b="0" i="0" u="none" strike="noStrike" cap="none" spc="0" baseline="0">
          <a:solidFill>
            <a:srgbClr val="FFFFFF"/>
          </a:solidFill>
          <a:uFillTx/>
          <a:latin typeface="Manrope"/>
          <a:ea typeface="Manrope"/>
          <a:cs typeface="Manrope"/>
          <a:sym typeface="Manrope Medium"/>
        </a:defRPr>
      </a:lvl7pPr>
      <a:lvl8pPr marL="2514600" marR="0" indent="-381000" algn="l" defTabSz="3276569" rtl="0" eaLnBrk="1" latinLnBrk="0" hangingPunct="1">
        <a:lnSpc>
          <a:spcPct val="90000"/>
        </a:lnSpc>
        <a:spcBef>
          <a:spcPts val="2250"/>
        </a:spcBef>
        <a:spcAft>
          <a:spcPts val="0"/>
        </a:spcAft>
        <a:buClrTx/>
        <a:buSzPct val="123000"/>
        <a:buFontTx/>
        <a:buChar char="•"/>
        <a:tabLst/>
        <a:defRPr sz="3000" b="0" i="0" u="none" strike="noStrike" cap="none" spc="0" baseline="0">
          <a:solidFill>
            <a:srgbClr val="FFFFFF"/>
          </a:solidFill>
          <a:uFillTx/>
          <a:latin typeface="Manrope"/>
          <a:ea typeface="Manrope"/>
          <a:cs typeface="Manrope"/>
          <a:sym typeface="Manrope Medium"/>
        </a:defRPr>
      </a:lvl8pPr>
      <a:lvl9pPr marL="2819400" marR="0" indent="-381000" algn="l" defTabSz="3276569" rtl="0" eaLnBrk="1" latinLnBrk="0" hangingPunct="1">
        <a:lnSpc>
          <a:spcPct val="90000"/>
        </a:lnSpc>
        <a:spcBef>
          <a:spcPts val="2250"/>
        </a:spcBef>
        <a:spcAft>
          <a:spcPts val="0"/>
        </a:spcAft>
        <a:buClrTx/>
        <a:buSzPct val="123000"/>
        <a:buFontTx/>
        <a:buChar char="•"/>
        <a:tabLst/>
        <a:defRPr sz="3000" b="0" i="0" u="none" strike="noStrike" cap="none" spc="0" baseline="0">
          <a:solidFill>
            <a:srgbClr val="FFFFFF"/>
          </a:solidFill>
          <a:uFillTx/>
          <a:latin typeface="Manrope"/>
          <a:ea typeface="Manrope"/>
          <a:cs typeface="Manrope"/>
          <a:sym typeface="Manrope Medium"/>
        </a:defRPr>
      </a:lvl9pPr>
    </p:bodyStyle>
    <p:otherStyle>
      <a:lvl1pPr marL="0" marR="0" indent="0" algn="ctr" defTabSz="2921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solidFill>
            <a:schemeClr val="tx1"/>
          </a:solidFill>
          <a:uFillTx/>
          <a:latin typeface="+mn-lt"/>
          <a:ea typeface="+mn-ea"/>
          <a:cs typeface="+mn-cs"/>
          <a:sym typeface="Helvetica Neue"/>
        </a:defRPr>
      </a:lvl1pPr>
      <a:lvl2pPr marL="0" marR="0" indent="228600" algn="ctr" defTabSz="2921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solidFill>
            <a:schemeClr val="tx1"/>
          </a:solidFill>
          <a:uFillTx/>
          <a:latin typeface="+mn-lt"/>
          <a:ea typeface="+mn-ea"/>
          <a:cs typeface="+mn-cs"/>
          <a:sym typeface="Helvetica Neue"/>
        </a:defRPr>
      </a:lvl2pPr>
      <a:lvl3pPr marL="0" marR="0" indent="457200" algn="ctr" defTabSz="2921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solidFill>
            <a:schemeClr val="tx1"/>
          </a:solidFill>
          <a:uFillTx/>
          <a:latin typeface="+mn-lt"/>
          <a:ea typeface="+mn-ea"/>
          <a:cs typeface="+mn-cs"/>
          <a:sym typeface="Helvetica Neue"/>
        </a:defRPr>
      </a:lvl3pPr>
      <a:lvl4pPr marL="0" marR="0" indent="685800" algn="ctr" defTabSz="2921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solidFill>
            <a:schemeClr val="tx1"/>
          </a:solidFill>
          <a:uFillTx/>
          <a:latin typeface="+mn-lt"/>
          <a:ea typeface="+mn-ea"/>
          <a:cs typeface="+mn-cs"/>
          <a:sym typeface="Helvetica Neue"/>
        </a:defRPr>
      </a:lvl4pPr>
      <a:lvl5pPr marL="0" marR="0" indent="914400" algn="ctr" defTabSz="2921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solidFill>
            <a:schemeClr val="tx1"/>
          </a:solidFill>
          <a:uFillTx/>
          <a:latin typeface="+mn-lt"/>
          <a:ea typeface="+mn-ea"/>
          <a:cs typeface="+mn-cs"/>
          <a:sym typeface="Helvetica Neue"/>
        </a:defRPr>
      </a:lvl5pPr>
      <a:lvl6pPr marL="0" marR="0" indent="1143000" algn="ctr" defTabSz="2921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solidFill>
            <a:schemeClr val="tx1"/>
          </a:solidFill>
          <a:uFillTx/>
          <a:latin typeface="+mn-lt"/>
          <a:ea typeface="+mn-ea"/>
          <a:cs typeface="+mn-cs"/>
          <a:sym typeface="Helvetica Neue"/>
        </a:defRPr>
      </a:lvl6pPr>
      <a:lvl7pPr marL="0" marR="0" indent="1371600" algn="ctr" defTabSz="2921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solidFill>
            <a:schemeClr val="tx1"/>
          </a:solidFill>
          <a:uFillTx/>
          <a:latin typeface="+mn-lt"/>
          <a:ea typeface="+mn-ea"/>
          <a:cs typeface="+mn-cs"/>
          <a:sym typeface="Helvetica Neue"/>
        </a:defRPr>
      </a:lvl7pPr>
      <a:lvl8pPr marL="0" marR="0" indent="1600200" algn="ctr" defTabSz="2921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solidFill>
            <a:schemeClr val="tx1"/>
          </a:solidFill>
          <a:uFillTx/>
          <a:latin typeface="+mn-lt"/>
          <a:ea typeface="+mn-ea"/>
          <a:cs typeface="+mn-cs"/>
          <a:sym typeface="Helvetica Neue"/>
        </a:defRPr>
      </a:lvl8pPr>
      <a:lvl9pPr marL="0" marR="0" indent="1828800" algn="ctr" defTabSz="2921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solidFill>
            <a:schemeClr val="tx1"/>
          </a:solidFill>
          <a:uFillTx/>
          <a:latin typeface="+mn-lt"/>
          <a:ea typeface="+mn-ea"/>
          <a:cs typeface="+mn-cs"/>
          <a:sym typeface="Helvetica Neue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98">
          <p15:clr>
            <a:srgbClr val="F26B43"/>
          </p15:clr>
        </p15:guide>
        <p15:guide id="2" pos="378">
          <p15:clr>
            <a:srgbClr val="F26B43"/>
          </p15:clr>
        </p15:guide>
        <p15:guide id="3" pos="7301">
          <p15:clr>
            <a:srgbClr val="F26B43"/>
          </p15:clr>
        </p15:guide>
        <p15:guide id="4" orient="horz" pos="3874">
          <p15:clr>
            <a:srgbClr val="F26B43"/>
          </p15:clr>
        </p15:guide>
        <p15:guide id="5" orient="horz" pos="845" userDrawn="1">
          <p15:clr>
            <a:srgbClr val="F26B43"/>
          </p15:clr>
        </p15:guide>
      </p15:sldGuideLst>
    </p:ext>
  </p:extLst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5F44BF60-4196-4129-A2FA-F8BD8B9C7040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30"/>
            </p:custDataLst>
            <p:extLst>
              <p:ext uri="{D42A27DB-BD31-4B8C-83A1-F6EECF244321}">
                <p14:modId xmlns:p14="http://schemas.microsoft.com/office/powerpoint/2010/main" val="315939474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1" imgW="479" imgH="478" progId="TCLayout.ActiveDocument.1">
                  <p:embed/>
                </p:oleObj>
              </mc:Choice>
              <mc:Fallback>
                <p:oleObj name="think-cell Slide" r:id="rId31" imgW="479" imgH="478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5F44BF60-4196-4129-A2FA-F8BD8B9C704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32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Rectangle 21">
            <a:extLst>
              <a:ext uri="{FF2B5EF4-FFF2-40B4-BE49-F238E27FC236}">
                <a16:creationId xmlns:a16="http://schemas.microsoft.com/office/drawing/2014/main" id="{CAA98696-B565-E6B9-0750-303137374EA7}"/>
              </a:ext>
            </a:extLst>
          </p:cNvPr>
          <p:cNvSpPr/>
          <p:nvPr userDrawn="1"/>
        </p:nvSpPr>
        <p:spPr>
          <a:xfrm>
            <a:off x="-1519792" y="0"/>
            <a:ext cx="1049916" cy="345510"/>
          </a:xfrm>
          <a:prstGeom prst="rect">
            <a:avLst/>
          </a:prstGeom>
          <a:solidFill>
            <a:srgbClr val="EFEFF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3" name="Rectangle 22">
            <a:extLst>
              <a:ext uri="{FF2B5EF4-FFF2-40B4-BE49-F238E27FC236}">
                <a16:creationId xmlns:a16="http://schemas.microsoft.com/office/drawing/2014/main" id="{54A016FE-F26A-DA0D-019F-F514D945420B}"/>
              </a:ext>
            </a:extLst>
          </p:cNvPr>
          <p:cNvSpPr/>
          <p:nvPr userDrawn="1"/>
        </p:nvSpPr>
        <p:spPr>
          <a:xfrm>
            <a:off x="-1519792" y="435120"/>
            <a:ext cx="1049916" cy="345510"/>
          </a:xfrm>
          <a:prstGeom prst="rect">
            <a:avLst/>
          </a:prstGeom>
          <a:solidFill>
            <a:srgbClr val="D1D2D6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7" name="Rectangle 23">
            <a:extLst>
              <a:ext uri="{FF2B5EF4-FFF2-40B4-BE49-F238E27FC236}">
                <a16:creationId xmlns:a16="http://schemas.microsoft.com/office/drawing/2014/main" id="{E51084EA-1233-25C9-5252-5D3A02BB587C}"/>
              </a:ext>
            </a:extLst>
          </p:cNvPr>
          <p:cNvSpPr/>
          <p:nvPr userDrawn="1"/>
        </p:nvSpPr>
        <p:spPr>
          <a:xfrm>
            <a:off x="-1519792" y="870241"/>
            <a:ext cx="1049916" cy="345510"/>
          </a:xfrm>
          <a:prstGeom prst="rect">
            <a:avLst/>
          </a:prstGeom>
          <a:solidFill>
            <a:srgbClr val="B7B9BA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8" name="Rectangle 24">
            <a:extLst>
              <a:ext uri="{FF2B5EF4-FFF2-40B4-BE49-F238E27FC236}">
                <a16:creationId xmlns:a16="http://schemas.microsoft.com/office/drawing/2014/main" id="{DBFEBC41-FAC2-5343-150D-40AA45C43413}"/>
              </a:ext>
            </a:extLst>
          </p:cNvPr>
          <p:cNvSpPr/>
          <p:nvPr userDrawn="1"/>
        </p:nvSpPr>
        <p:spPr>
          <a:xfrm>
            <a:off x="-1519792" y="1305361"/>
            <a:ext cx="1049916" cy="345510"/>
          </a:xfrm>
          <a:prstGeom prst="rect">
            <a:avLst/>
          </a:prstGeom>
          <a:solidFill>
            <a:srgbClr val="949698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9" name="Rectangle 25">
            <a:extLst>
              <a:ext uri="{FF2B5EF4-FFF2-40B4-BE49-F238E27FC236}">
                <a16:creationId xmlns:a16="http://schemas.microsoft.com/office/drawing/2014/main" id="{3209B6DE-9172-3192-4569-3A3A01337565}"/>
              </a:ext>
            </a:extLst>
          </p:cNvPr>
          <p:cNvSpPr/>
          <p:nvPr userDrawn="1"/>
        </p:nvSpPr>
        <p:spPr>
          <a:xfrm>
            <a:off x="-1519792" y="1740481"/>
            <a:ext cx="1049916" cy="345510"/>
          </a:xfrm>
          <a:prstGeom prst="rect">
            <a:avLst/>
          </a:prstGeom>
          <a:solidFill>
            <a:srgbClr val="7C808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0" name="Rectangle 26">
            <a:extLst>
              <a:ext uri="{FF2B5EF4-FFF2-40B4-BE49-F238E27FC236}">
                <a16:creationId xmlns:a16="http://schemas.microsoft.com/office/drawing/2014/main" id="{26D37188-BA29-DFA4-2397-5DC37DFEF3CC}"/>
              </a:ext>
            </a:extLst>
          </p:cNvPr>
          <p:cNvSpPr/>
          <p:nvPr userDrawn="1"/>
        </p:nvSpPr>
        <p:spPr>
          <a:xfrm>
            <a:off x="-1519792" y="2175602"/>
            <a:ext cx="1049916" cy="345510"/>
          </a:xfrm>
          <a:prstGeom prst="rect">
            <a:avLst/>
          </a:prstGeom>
          <a:solidFill>
            <a:srgbClr val="676A6B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1" name="Rectangle 27">
            <a:extLst>
              <a:ext uri="{FF2B5EF4-FFF2-40B4-BE49-F238E27FC236}">
                <a16:creationId xmlns:a16="http://schemas.microsoft.com/office/drawing/2014/main" id="{212A5F53-8FF3-74FD-0343-1F472FE29F6E}"/>
              </a:ext>
            </a:extLst>
          </p:cNvPr>
          <p:cNvSpPr/>
          <p:nvPr userDrawn="1"/>
        </p:nvSpPr>
        <p:spPr>
          <a:xfrm>
            <a:off x="-1519792" y="2610722"/>
            <a:ext cx="1049916" cy="345510"/>
          </a:xfrm>
          <a:prstGeom prst="rect">
            <a:avLst/>
          </a:prstGeom>
          <a:solidFill>
            <a:srgbClr val="4E5152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2" name="Rectangle 28">
            <a:extLst>
              <a:ext uri="{FF2B5EF4-FFF2-40B4-BE49-F238E27FC236}">
                <a16:creationId xmlns:a16="http://schemas.microsoft.com/office/drawing/2014/main" id="{4B9CA9A8-89CB-69F6-B98B-0CE8C992F022}"/>
              </a:ext>
            </a:extLst>
          </p:cNvPr>
          <p:cNvSpPr/>
          <p:nvPr userDrawn="1"/>
        </p:nvSpPr>
        <p:spPr>
          <a:xfrm>
            <a:off x="-1519792" y="3045842"/>
            <a:ext cx="1049916" cy="345510"/>
          </a:xfrm>
          <a:prstGeom prst="rect">
            <a:avLst/>
          </a:prstGeom>
          <a:solidFill>
            <a:srgbClr val="404344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3" name="Rectangle 29">
            <a:extLst>
              <a:ext uri="{FF2B5EF4-FFF2-40B4-BE49-F238E27FC236}">
                <a16:creationId xmlns:a16="http://schemas.microsoft.com/office/drawing/2014/main" id="{6946F01C-CCFE-834A-4921-8E7A023208C3}"/>
              </a:ext>
            </a:extLst>
          </p:cNvPr>
          <p:cNvSpPr/>
          <p:nvPr userDrawn="1"/>
        </p:nvSpPr>
        <p:spPr>
          <a:xfrm>
            <a:off x="-1519792" y="3480963"/>
            <a:ext cx="1049916" cy="345510"/>
          </a:xfrm>
          <a:prstGeom prst="rect">
            <a:avLst/>
          </a:prstGeom>
          <a:solidFill>
            <a:srgbClr val="2D2E2D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4" name="Rectangle 30">
            <a:extLst>
              <a:ext uri="{FF2B5EF4-FFF2-40B4-BE49-F238E27FC236}">
                <a16:creationId xmlns:a16="http://schemas.microsoft.com/office/drawing/2014/main" id="{DADFC44D-A2A8-5B01-7F75-FA40452B9A6C}"/>
              </a:ext>
            </a:extLst>
          </p:cNvPr>
          <p:cNvSpPr/>
          <p:nvPr userDrawn="1"/>
        </p:nvSpPr>
        <p:spPr>
          <a:xfrm>
            <a:off x="-1519792" y="3916083"/>
            <a:ext cx="1049916" cy="345510"/>
          </a:xfrm>
          <a:prstGeom prst="rect">
            <a:avLst/>
          </a:prstGeom>
          <a:solidFill>
            <a:srgbClr val="252626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50800" tIns="50800" rIns="50800" bIns="50800" numCol="1" spcCol="38100" rtlCol="0" anchor="ctr">
            <a:noAutofit/>
          </a:bodyPr>
          <a:lstStyle/>
          <a:p>
            <a:pPr marL="0" marR="0" indent="0" algn="ctr" defTabSz="8255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de-DE" sz="1600" b="0" i="0" u="none" strike="noStrike" cap="none" spc="0" normalizeH="0" baseline="0">
              <a:ln>
                <a:noFill/>
              </a:ln>
              <a:effectLst/>
              <a:uFillTx/>
              <a:latin typeface="Arial" panose="020B0604020202020204" pitchFamily="34" charset="0"/>
              <a:ea typeface="Helvetica Neue Medium"/>
              <a:cs typeface="Arial" panose="020B0604020202020204" pitchFamily="34" charset="0"/>
              <a:sym typeface="Helvetica Neue Medium"/>
            </a:endParaRPr>
          </a:p>
        </p:txBody>
      </p:sp>
      <p:sp>
        <p:nvSpPr>
          <p:cNvPr id="15" name="Textplatzhalter 1">
            <a:extLst>
              <a:ext uri="{FF2B5EF4-FFF2-40B4-BE49-F238E27FC236}">
                <a16:creationId xmlns:a16="http://schemas.microsoft.com/office/drawing/2014/main" id="{9C25942E-FC5C-02D1-66D2-053329ACB9E0}"/>
              </a:ext>
            </a:extLst>
          </p:cNvPr>
          <p:cNvSpPr txBox="1">
            <a:spLocks/>
          </p:cNvSpPr>
          <p:nvPr userDrawn="1"/>
        </p:nvSpPr>
        <p:spPr>
          <a:xfrm>
            <a:off x="-1404317" y="72968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#EFEFF1</a:t>
            </a:r>
          </a:p>
        </p:txBody>
      </p:sp>
      <p:sp>
        <p:nvSpPr>
          <p:cNvPr id="16" name="Textplatzhalter 1">
            <a:extLst>
              <a:ext uri="{FF2B5EF4-FFF2-40B4-BE49-F238E27FC236}">
                <a16:creationId xmlns:a16="http://schemas.microsoft.com/office/drawing/2014/main" id="{F6FFEB56-0D6E-2A77-2D4E-6DA89B5D76EB}"/>
              </a:ext>
            </a:extLst>
          </p:cNvPr>
          <p:cNvSpPr txBox="1">
            <a:spLocks/>
          </p:cNvSpPr>
          <p:nvPr userDrawn="1"/>
        </p:nvSpPr>
        <p:spPr>
          <a:xfrm>
            <a:off x="-1404317" y="508088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#D1D2D6</a:t>
            </a:r>
          </a:p>
        </p:txBody>
      </p:sp>
      <p:sp>
        <p:nvSpPr>
          <p:cNvPr id="17" name="Textplatzhalter 1">
            <a:extLst>
              <a:ext uri="{FF2B5EF4-FFF2-40B4-BE49-F238E27FC236}">
                <a16:creationId xmlns:a16="http://schemas.microsoft.com/office/drawing/2014/main" id="{844EECF2-F61D-A560-220C-CB344604F04C}"/>
              </a:ext>
            </a:extLst>
          </p:cNvPr>
          <p:cNvSpPr txBox="1">
            <a:spLocks/>
          </p:cNvSpPr>
          <p:nvPr userDrawn="1"/>
        </p:nvSpPr>
        <p:spPr>
          <a:xfrm>
            <a:off x="-1404317" y="943209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#B7B9BA</a:t>
            </a:r>
          </a:p>
        </p:txBody>
      </p:sp>
      <p:sp>
        <p:nvSpPr>
          <p:cNvPr id="18" name="Textplatzhalter 1">
            <a:extLst>
              <a:ext uri="{FF2B5EF4-FFF2-40B4-BE49-F238E27FC236}">
                <a16:creationId xmlns:a16="http://schemas.microsoft.com/office/drawing/2014/main" id="{6EF39273-AF52-7601-4CCE-7BE576C4BC08}"/>
              </a:ext>
            </a:extLst>
          </p:cNvPr>
          <p:cNvSpPr txBox="1">
            <a:spLocks/>
          </p:cNvSpPr>
          <p:nvPr userDrawn="1"/>
        </p:nvSpPr>
        <p:spPr>
          <a:xfrm>
            <a:off x="-1404317" y="1378329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latin typeface="+mn-lt"/>
              </a:rPr>
              <a:t>#949698</a:t>
            </a:r>
          </a:p>
        </p:txBody>
      </p:sp>
      <p:sp>
        <p:nvSpPr>
          <p:cNvPr id="19" name="Textplatzhalter 1">
            <a:extLst>
              <a:ext uri="{FF2B5EF4-FFF2-40B4-BE49-F238E27FC236}">
                <a16:creationId xmlns:a16="http://schemas.microsoft.com/office/drawing/2014/main" id="{AB29DFE8-C878-2A37-E79A-5BC85B210A2A}"/>
              </a:ext>
            </a:extLst>
          </p:cNvPr>
          <p:cNvSpPr txBox="1">
            <a:spLocks/>
          </p:cNvSpPr>
          <p:nvPr userDrawn="1"/>
        </p:nvSpPr>
        <p:spPr>
          <a:xfrm>
            <a:off x="-1404317" y="1813449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#7C8081</a:t>
            </a:r>
          </a:p>
        </p:txBody>
      </p:sp>
      <p:sp>
        <p:nvSpPr>
          <p:cNvPr id="20" name="Textplatzhalter 1">
            <a:extLst>
              <a:ext uri="{FF2B5EF4-FFF2-40B4-BE49-F238E27FC236}">
                <a16:creationId xmlns:a16="http://schemas.microsoft.com/office/drawing/2014/main" id="{2FEAA5DF-866F-7705-5B35-F138A7E8B24A}"/>
              </a:ext>
            </a:extLst>
          </p:cNvPr>
          <p:cNvSpPr txBox="1">
            <a:spLocks/>
          </p:cNvSpPr>
          <p:nvPr userDrawn="1"/>
        </p:nvSpPr>
        <p:spPr>
          <a:xfrm>
            <a:off x="-1404317" y="2248570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#676A6B</a:t>
            </a:r>
          </a:p>
        </p:txBody>
      </p:sp>
      <p:sp>
        <p:nvSpPr>
          <p:cNvPr id="21" name="Textplatzhalter 1">
            <a:extLst>
              <a:ext uri="{FF2B5EF4-FFF2-40B4-BE49-F238E27FC236}">
                <a16:creationId xmlns:a16="http://schemas.microsoft.com/office/drawing/2014/main" id="{DD183D4E-D624-A870-C07D-1C0031F5811B}"/>
              </a:ext>
            </a:extLst>
          </p:cNvPr>
          <p:cNvSpPr txBox="1">
            <a:spLocks/>
          </p:cNvSpPr>
          <p:nvPr userDrawn="1"/>
        </p:nvSpPr>
        <p:spPr>
          <a:xfrm>
            <a:off x="-1404317" y="2683690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#4E5152</a:t>
            </a:r>
          </a:p>
        </p:txBody>
      </p:sp>
      <p:sp>
        <p:nvSpPr>
          <p:cNvPr id="22" name="Textplatzhalter 1">
            <a:extLst>
              <a:ext uri="{FF2B5EF4-FFF2-40B4-BE49-F238E27FC236}">
                <a16:creationId xmlns:a16="http://schemas.microsoft.com/office/drawing/2014/main" id="{B98974C6-9FFA-DC07-2E8C-71EA896D1D80}"/>
              </a:ext>
            </a:extLst>
          </p:cNvPr>
          <p:cNvSpPr txBox="1">
            <a:spLocks/>
          </p:cNvSpPr>
          <p:nvPr userDrawn="1"/>
        </p:nvSpPr>
        <p:spPr>
          <a:xfrm>
            <a:off x="-1404317" y="3118810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#404344</a:t>
            </a:r>
          </a:p>
        </p:txBody>
      </p:sp>
      <p:sp>
        <p:nvSpPr>
          <p:cNvPr id="23" name="Textplatzhalter 1">
            <a:extLst>
              <a:ext uri="{FF2B5EF4-FFF2-40B4-BE49-F238E27FC236}">
                <a16:creationId xmlns:a16="http://schemas.microsoft.com/office/drawing/2014/main" id="{FF891A82-6515-57FD-3E67-1FC0CD9F3AB6}"/>
              </a:ext>
            </a:extLst>
          </p:cNvPr>
          <p:cNvSpPr txBox="1">
            <a:spLocks/>
          </p:cNvSpPr>
          <p:nvPr userDrawn="1"/>
        </p:nvSpPr>
        <p:spPr>
          <a:xfrm>
            <a:off x="-1404317" y="3553931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#2D2E2D</a:t>
            </a:r>
          </a:p>
        </p:txBody>
      </p:sp>
      <p:sp>
        <p:nvSpPr>
          <p:cNvPr id="24" name="Textplatzhalter 1">
            <a:extLst>
              <a:ext uri="{FF2B5EF4-FFF2-40B4-BE49-F238E27FC236}">
                <a16:creationId xmlns:a16="http://schemas.microsoft.com/office/drawing/2014/main" id="{FFC8003C-4DDB-B8FD-0852-293190D29442}"/>
              </a:ext>
            </a:extLst>
          </p:cNvPr>
          <p:cNvSpPr txBox="1">
            <a:spLocks/>
          </p:cNvSpPr>
          <p:nvPr userDrawn="1"/>
        </p:nvSpPr>
        <p:spPr>
          <a:xfrm>
            <a:off x="-1404317" y="3989051"/>
            <a:ext cx="818966" cy="199574"/>
          </a:xfrm>
          <a:prstGeom prst="rect">
            <a:avLst/>
          </a:prstGeom>
        </p:spPr>
        <p:txBody>
          <a:bodyPr anchor="ctr"/>
          <a:lstStyle>
            <a:lvl1pPr marL="171450" marR="0" indent="-17145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54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2pPr>
            <a:lvl3pPr marL="90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3pPr>
            <a:lvl4pPr marL="1267200" marR="0" indent="-285750" algn="l" defTabSz="185738" rtl="0" eaLnBrk="1" latinLnBrk="0" hangingPunct="1">
              <a:lnSpc>
                <a:spcPct val="90000"/>
              </a:lnSpc>
              <a:spcBef>
                <a:spcPts val="508"/>
              </a:spcBef>
              <a:spcAft>
                <a:spcPts val="0"/>
              </a:spcAft>
              <a:buClr>
                <a:schemeClr val="accent6"/>
              </a:buClr>
              <a:buSzPct val="123000"/>
              <a:buFont typeface="Arial" panose="020B0604020202020204" pitchFamily="34" charset="0"/>
              <a:buChar char="•"/>
              <a:tabLst>
                <a:tab pos="177800" algn="l"/>
                <a:tab pos="178118" algn="l"/>
              </a:tabLst>
              <a:defRPr lang="en-US" sz="1200" b="0" i="0" u="none" strike="noStrike" kern="1200" cap="none" spc="0" baseline="0" noProof="0">
                <a:solidFill>
                  <a:schemeClr val="bg1"/>
                </a:solidFill>
                <a:uFillTx/>
                <a:latin typeface="Arial" panose="020B0604020202020204" pitchFamily="34" charset="0"/>
                <a:ea typeface="Manrope"/>
                <a:cs typeface="Arial" panose="020B0604020202020204" pitchFamily="34" charset="0"/>
                <a:sym typeface="Manrope Medium"/>
              </a:defRPr>
            </a:lvl4pPr>
            <a:lvl5pPr marL="1600200" marR="0" indent="-381000" algn="l" defTabSz="3276569" rtl="0" eaLnBrk="1" latinLnBrk="0" hangingPunct="1">
              <a:lnSpc>
                <a:spcPct val="90000"/>
              </a:lnSpc>
              <a:spcBef>
                <a:spcPts val="501"/>
              </a:spcBef>
              <a:spcAft>
                <a:spcPts val="0"/>
              </a:spcAft>
              <a:buClr>
                <a:schemeClr val="accent6"/>
              </a:buClr>
              <a:buSzPct val="100000"/>
              <a:buFont typeface="Arial" panose="020B0604020202020204" pitchFamily="34" charset="0"/>
              <a:buChar char="•"/>
              <a:tabLst/>
              <a:defRPr sz="1200" b="0" i="0" u="none" strike="noStrike" cap="none" spc="0" baseline="0">
                <a:solidFill>
                  <a:schemeClr val="bg1"/>
                </a:solidFill>
                <a:uFillTx/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marL="0" indent="0" algn="ctr">
              <a:buClr>
                <a:srgbClr val="6472CB"/>
              </a:buClr>
              <a:buNone/>
              <a:defRPr/>
            </a:pPr>
            <a:r>
              <a:rPr lang="de-DE" sz="1200" kern="0">
                <a:solidFill>
                  <a:schemeClr val="tx1"/>
                </a:solidFill>
                <a:latin typeface="+mn-lt"/>
              </a:rPr>
              <a:t>#252626</a:t>
            </a:r>
          </a:p>
        </p:txBody>
      </p:sp>
      <p:pic>
        <p:nvPicPr>
          <p:cNvPr id="5" name="Graphic 4">
            <a:extLst>
              <a:ext uri="{FF2B5EF4-FFF2-40B4-BE49-F238E27FC236}">
                <a16:creationId xmlns:a16="http://schemas.microsoft.com/office/drawing/2014/main" id="{98537808-BDDB-FC1F-49BD-CC5B417149F8}"/>
              </a:ext>
            </a:extLst>
          </p:cNvPr>
          <p:cNvPicPr>
            <a:picLocks noChangeAspect="1"/>
          </p:cNvPicPr>
          <p:nvPr userDrawn="1"/>
        </p:nvPicPr>
        <p:blipFill>
          <a:blip r:embed="rId33" cstate="print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4"/>
              </a:ext>
            </a:extLst>
          </a:blip>
          <a:stretch>
            <a:fillRect/>
          </a:stretch>
        </p:blipFill>
        <p:spPr>
          <a:xfrm>
            <a:off x="11241416" y="247351"/>
            <a:ext cx="614033" cy="405262"/>
          </a:xfrm>
          <a:prstGeom prst="rect">
            <a:avLst/>
          </a:prstGeom>
        </p:spPr>
      </p:pic>
      <p:sp>
        <p:nvSpPr>
          <p:cNvPr id="29" name="Text Placeholder 28">
            <a:extLst>
              <a:ext uri="{FF2B5EF4-FFF2-40B4-BE49-F238E27FC236}">
                <a16:creationId xmlns:a16="http://schemas.microsoft.com/office/drawing/2014/main" id="{FF16AD06-20BE-D3F6-56BB-73E2A358F86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108000" tIns="108000" rIns="72000" bIns="108000" rtlCol="0">
            <a:noAutofit/>
          </a:bodyPr>
          <a:lstStyle/>
          <a:p>
            <a:r>
              <a:rPr lang="de-DE" b="1" i="0" u="none" strike="noStrike">
                <a:solidFill>
                  <a:srgbClr val="000000"/>
                </a:solidFill>
                <a:effectLst/>
              </a:rPr>
              <a:t>Klicke hier, um Textstile zu bearbeiten</a:t>
            </a:r>
            <a:endParaRPr lang="de-DE" b="0" i="0" u="none" strike="noStrike">
              <a:solidFill>
                <a:srgbClr val="000000"/>
              </a:solidFill>
              <a:effectLst/>
            </a:endParaRPr>
          </a:p>
          <a:p>
            <a:r>
              <a:rPr lang="de-DE" b="0" i="0" u="none" strike="noStrike">
                <a:solidFill>
                  <a:srgbClr val="000000"/>
                </a:solidFill>
                <a:effectLst/>
              </a:rPr>
              <a:t>Erste Ebene</a:t>
            </a:r>
          </a:p>
          <a:p>
            <a:pPr lvl="1"/>
            <a:r>
              <a:rPr lang="de-DE" b="0" i="0" u="none" strike="noStrike">
                <a:solidFill>
                  <a:srgbClr val="000000"/>
                </a:solidFill>
                <a:effectLst/>
              </a:rPr>
              <a:t>Zweite Ebene</a:t>
            </a:r>
          </a:p>
          <a:p>
            <a:pPr lvl="2"/>
            <a:r>
              <a:rPr lang="de-DE" b="0" i="0" u="none" strike="noStrike">
                <a:solidFill>
                  <a:srgbClr val="000000"/>
                </a:solidFill>
                <a:effectLst/>
              </a:rPr>
              <a:t>Dritte Ebene</a:t>
            </a:r>
          </a:p>
          <a:p>
            <a:pPr lvl="3"/>
            <a:r>
              <a:rPr lang="de-DE" b="0" i="0" u="none" strike="noStrike">
                <a:solidFill>
                  <a:srgbClr val="000000"/>
                </a:solidFill>
                <a:effectLst/>
              </a:rPr>
              <a:t>Vierte Ebene</a:t>
            </a:r>
          </a:p>
        </p:txBody>
      </p:sp>
    </p:spTree>
    <p:extLst>
      <p:ext uri="{BB962C8B-B14F-4D97-AF65-F5344CB8AC3E}">
        <p14:creationId xmlns:p14="http://schemas.microsoft.com/office/powerpoint/2010/main" val="2980438850"/>
      </p:ext>
    </p:extLst>
  </p:cSld>
  <p:clrMap bg1="dk1" tx1="lt1" bg2="dk2" tx2="lt2" accent1="accent1" accent2="accent2" accent3="accent3" accent4="accent4" accent5="accent5" accent6="accent6" hlink="hlink" folHlink="folHlink"/>
  <p:sldLayoutIdLst>
    <p:sldLayoutId id="2147483817" r:id="rId1"/>
    <p:sldLayoutId id="2147484059" r:id="rId2"/>
    <p:sldLayoutId id="2147484055" r:id="rId3"/>
    <p:sldLayoutId id="2147484056" r:id="rId4"/>
    <p:sldLayoutId id="2147484060" r:id="rId5"/>
    <p:sldLayoutId id="2147484061" r:id="rId6"/>
    <p:sldLayoutId id="2147484062" r:id="rId7"/>
    <p:sldLayoutId id="2147484063" r:id="rId8"/>
    <p:sldLayoutId id="2147484064" r:id="rId9"/>
    <p:sldLayoutId id="2147484065" r:id="rId10"/>
    <p:sldLayoutId id="2147483995" r:id="rId11"/>
    <p:sldLayoutId id="2147483996" r:id="rId12"/>
    <p:sldLayoutId id="2147483997" r:id="rId13"/>
    <p:sldLayoutId id="2147484053" r:id="rId14"/>
    <p:sldLayoutId id="2147484054" r:id="rId15"/>
    <p:sldLayoutId id="2147484066" r:id="rId16"/>
    <p:sldLayoutId id="2147484073" r:id="rId17"/>
    <p:sldLayoutId id="2147484074" r:id="rId18"/>
    <p:sldLayoutId id="2147484081" r:id="rId19"/>
    <p:sldLayoutId id="2147484075" r:id="rId20"/>
    <p:sldLayoutId id="2147484082" r:id="rId21"/>
    <p:sldLayoutId id="2147484076" r:id="rId22"/>
    <p:sldLayoutId id="2147484083" r:id="rId23"/>
    <p:sldLayoutId id="2147484085" r:id="rId24"/>
    <p:sldLayoutId id="2147484078" r:id="rId25"/>
    <p:sldLayoutId id="2147484079" r:id="rId26"/>
    <p:sldLayoutId id="2147484084" r:id="rId27"/>
    <p:sldLayoutId id="2147484150" r:id="rId28"/>
  </p:sldLayoutIdLst>
  <p:transition spd="med"/>
  <p:hf hdr="0"/>
  <p:txStyles>
    <p:titleStyle>
      <a:lvl1pPr marL="0" marR="0" indent="0" algn="l" defTabSz="1219169" rtl="0" eaLnBrk="1" latinLnBrk="0" hangingPunct="1">
        <a:lnSpc>
          <a:spcPct val="8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00" b="1" i="0" u="none" strike="noStrike" cap="none" spc="-127" baseline="0">
          <a:solidFill>
            <a:srgbClr val="FFFFFF"/>
          </a:solidFill>
          <a:uFillTx/>
          <a:latin typeface="Arial" panose="020B0604020202020204" pitchFamily="34" charset="0"/>
          <a:ea typeface="+mn-ea"/>
          <a:cs typeface="Arial" panose="020B0604020202020204" pitchFamily="34" charset="0"/>
          <a:sym typeface="SpaceMono-Bold"/>
        </a:defRPr>
      </a:lvl1pPr>
      <a:lvl2pPr marL="0" marR="0" indent="228600" algn="l" defTabSz="1219169" rtl="0" eaLnBrk="1" latinLnBrk="0" hangingPunct="1">
        <a:lnSpc>
          <a:spcPct val="8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50" b="1" i="0" u="none" strike="noStrike" cap="none" spc="-127" baseline="0">
          <a:solidFill>
            <a:srgbClr val="FFFFFF"/>
          </a:solidFill>
          <a:uFillTx/>
          <a:latin typeface="+mn-lt"/>
          <a:ea typeface="+mn-ea"/>
          <a:cs typeface="+mn-cs"/>
          <a:sym typeface="SpaceMono-Bold"/>
        </a:defRPr>
      </a:lvl2pPr>
      <a:lvl3pPr marL="0" marR="0" indent="457200" algn="l" defTabSz="1219169" rtl="0" eaLnBrk="1" latinLnBrk="0" hangingPunct="1">
        <a:lnSpc>
          <a:spcPct val="8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50" b="1" i="0" u="none" strike="noStrike" cap="none" spc="-127" baseline="0">
          <a:solidFill>
            <a:srgbClr val="FFFFFF"/>
          </a:solidFill>
          <a:uFillTx/>
          <a:latin typeface="+mn-lt"/>
          <a:ea typeface="+mn-ea"/>
          <a:cs typeface="+mn-cs"/>
          <a:sym typeface="SpaceMono-Bold"/>
        </a:defRPr>
      </a:lvl3pPr>
      <a:lvl4pPr marL="0" marR="0" indent="685800" algn="l" defTabSz="1219169" rtl="0" eaLnBrk="1" latinLnBrk="0" hangingPunct="1">
        <a:lnSpc>
          <a:spcPct val="8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50" b="1" i="0" u="none" strike="noStrike" cap="none" spc="-127" baseline="0">
          <a:solidFill>
            <a:srgbClr val="FFFFFF"/>
          </a:solidFill>
          <a:uFillTx/>
          <a:latin typeface="+mn-lt"/>
          <a:ea typeface="+mn-ea"/>
          <a:cs typeface="+mn-cs"/>
          <a:sym typeface="SpaceMono-Bold"/>
        </a:defRPr>
      </a:lvl4pPr>
      <a:lvl5pPr marL="0" marR="0" indent="914400" algn="l" defTabSz="1219169" rtl="0" eaLnBrk="1" latinLnBrk="0" hangingPunct="1">
        <a:lnSpc>
          <a:spcPct val="8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50" b="1" i="0" u="none" strike="noStrike" cap="none" spc="-127" baseline="0">
          <a:solidFill>
            <a:srgbClr val="FFFFFF"/>
          </a:solidFill>
          <a:uFillTx/>
          <a:latin typeface="+mn-lt"/>
          <a:ea typeface="+mn-ea"/>
          <a:cs typeface="+mn-cs"/>
          <a:sym typeface="SpaceMono-Bold"/>
        </a:defRPr>
      </a:lvl5pPr>
      <a:lvl6pPr marL="0" marR="0" indent="1143000" algn="l" defTabSz="1219169" rtl="0" eaLnBrk="1" latinLnBrk="0" hangingPunct="1">
        <a:lnSpc>
          <a:spcPct val="8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50" b="1" i="0" u="none" strike="noStrike" cap="none" spc="-127" baseline="0">
          <a:solidFill>
            <a:srgbClr val="FFFFFF"/>
          </a:solidFill>
          <a:uFillTx/>
          <a:latin typeface="+mn-lt"/>
          <a:ea typeface="+mn-ea"/>
          <a:cs typeface="+mn-cs"/>
          <a:sym typeface="SpaceMono-Bold"/>
        </a:defRPr>
      </a:lvl6pPr>
      <a:lvl7pPr marL="0" marR="0" indent="1371600" algn="l" defTabSz="1219169" rtl="0" eaLnBrk="1" latinLnBrk="0" hangingPunct="1">
        <a:lnSpc>
          <a:spcPct val="8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50" b="1" i="0" u="none" strike="noStrike" cap="none" spc="-127" baseline="0">
          <a:solidFill>
            <a:srgbClr val="FFFFFF"/>
          </a:solidFill>
          <a:uFillTx/>
          <a:latin typeface="+mn-lt"/>
          <a:ea typeface="+mn-ea"/>
          <a:cs typeface="+mn-cs"/>
          <a:sym typeface="SpaceMono-Bold"/>
        </a:defRPr>
      </a:lvl7pPr>
      <a:lvl8pPr marL="0" marR="0" indent="1600200" algn="l" defTabSz="1219169" rtl="0" eaLnBrk="1" latinLnBrk="0" hangingPunct="1">
        <a:lnSpc>
          <a:spcPct val="8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50" b="1" i="0" u="none" strike="noStrike" cap="none" spc="-127" baseline="0">
          <a:solidFill>
            <a:srgbClr val="FFFFFF"/>
          </a:solidFill>
          <a:uFillTx/>
          <a:latin typeface="+mn-lt"/>
          <a:ea typeface="+mn-ea"/>
          <a:cs typeface="+mn-cs"/>
          <a:sym typeface="SpaceMono-Bold"/>
        </a:defRPr>
      </a:lvl8pPr>
      <a:lvl9pPr marL="0" marR="0" indent="1828800" algn="l" defTabSz="1219169" rtl="0" eaLnBrk="1" latinLnBrk="0" hangingPunct="1">
        <a:lnSpc>
          <a:spcPct val="8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50" b="1" i="0" u="none" strike="noStrike" cap="none" spc="-127" baseline="0">
          <a:solidFill>
            <a:srgbClr val="FFFFFF"/>
          </a:solidFill>
          <a:uFillTx/>
          <a:latin typeface="+mn-lt"/>
          <a:ea typeface="+mn-ea"/>
          <a:cs typeface="+mn-cs"/>
          <a:sym typeface="SpaceMono-Bold"/>
        </a:defRPr>
      </a:lvl9pPr>
    </p:titleStyle>
    <p:bodyStyle>
      <a:lvl1pPr marL="0" marR="0" indent="0" algn="l" defTabSz="3276569" rtl="0" eaLnBrk="1" latinLnBrk="0" hangingPunct="1">
        <a:lnSpc>
          <a:spcPts val="2220"/>
        </a:lnSpc>
        <a:spcBef>
          <a:spcPts val="600"/>
        </a:spcBef>
        <a:spcAft>
          <a:spcPts val="0"/>
        </a:spcAft>
        <a:buClr>
          <a:schemeClr val="bg2"/>
        </a:buClr>
        <a:buSzPct val="100000"/>
        <a:buFont typeface="Wingdings" panose="05000000000000000000" pitchFamily="2" charset="2"/>
        <a:buNone/>
        <a:tabLst/>
        <a:defRPr sz="1600" b="0" i="0" u="none" strike="noStrike" cap="none" spc="0" baseline="0">
          <a:solidFill>
            <a:schemeClr val="bg1"/>
          </a:solidFill>
          <a:uFillTx/>
          <a:latin typeface="+mn-lt"/>
          <a:ea typeface="Arial" panose="020B0604020202020204" pitchFamily="34" charset="0"/>
          <a:cs typeface="Arial" panose="020B0604020202020204" pitchFamily="34" charset="0"/>
          <a:sym typeface="Manrope Medium"/>
        </a:defRPr>
      </a:lvl1pPr>
      <a:lvl2pPr marL="468000" marR="0" indent="-230400" algn="l" defTabSz="185738" rtl="0" eaLnBrk="1" latinLnBrk="0" hangingPunct="1">
        <a:lnSpc>
          <a:spcPts val="2220"/>
        </a:lnSpc>
        <a:spcBef>
          <a:spcPts val="600"/>
        </a:spcBef>
        <a:spcAft>
          <a:spcPts val="0"/>
        </a:spcAft>
        <a:buClr>
          <a:schemeClr val="bg2"/>
        </a:buClr>
        <a:buSzPct val="100000"/>
        <a:buFont typeface="Wingdings" panose="05000000000000000000" pitchFamily="2" charset="2"/>
        <a:buChar char="§"/>
        <a:tabLst>
          <a:tab pos="177800" algn="l"/>
          <a:tab pos="178118" algn="l"/>
        </a:tabLst>
        <a:defRPr lang="en-US" sz="1600" b="0" i="0" u="none" strike="noStrike" kern="1200" cap="none" spc="0" baseline="0" noProof="0" dirty="0">
          <a:solidFill>
            <a:schemeClr val="bg1"/>
          </a:solidFill>
          <a:uFillTx/>
          <a:latin typeface="+mn-lt"/>
          <a:ea typeface="Manrope"/>
          <a:cs typeface="Arial" panose="020B0604020202020204" pitchFamily="34" charset="0"/>
          <a:sym typeface="Manrope Medium"/>
        </a:defRPr>
      </a:lvl2pPr>
      <a:lvl3pPr marL="702000" marR="0" indent="-230400" algn="l" defTabSz="185738" rtl="0" eaLnBrk="1" latinLnBrk="0" hangingPunct="1">
        <a:lnSpc>
          <a:spcPts val="2220"/>
        </a:lnSpc>
        <a:spcBef>
          <a:spcPts val="600"/>
        </a:spcBef>
        <a:spcAft>
          <a:spcPts val="0"/>
        </a:spcAft>
        <a:buClr>
          <a:schemeClr val="bg2"/>
        </a:buClr>
        <a:buSzPct val="100000"/>
        <a:buFont typeface="Wingdings" panose="05000000000000000000" pitchFamily="2" charset="2"/>
        <a:buChar char="§"/>
        <a:tabLst>
          <a:tab pos="177800" algn="l"/>
          <a:tab pos="178118" algn="l"/>
        </a:tabLst>
        <a:defRPr lang="en-US" sz="1600" b="0" i="0" u="none" strike="noStrike" kern="1200" cap="none" spc="0" baseline="0" noProof="0" dirty="0">
          <a:solidFill>
            <a:schemeClr val="bg1"/>
          </a:solidFill>
          <a:uFillTx/>
          <a:latin typeface="+mn-lt"/>
          <a:ea typeface="Manrope"/>
          <a:cs typeface="Arial" panose="020B0604020202020204" pitchFamily="34" charset="0"/>
          <a:sym typeface="Manrope Medium"/>
        </a:defRPr>
      </a:lvl3pPr>
      <a:lvl4pPr marL="936000" marR="0" indent="-230400" algn="l" defTabSz="185738" rtl="0" eaLnBrk="1" latinLnBrk="0" hangingPunct="1">
        <a:lnSpc>
          <a:spcPts val="2220"/>
        </a:lnSpc>
        <a:spcBef>
          <a:spcPts val="600"/>
        </a:spcBef>
        <a:spcAft>
          <a:spcPts val="0"/>
        </a:spcAft>
        <a:buClr>
          <a:schemeClr val="bg2"/>
        </a:buClr>
        <a:buSzPct val="100000"/>
        <a:buFont typeface="Wingdings" panose="05000000000000000000" pitchFamily="2" charset="2"/>
        <a:buChar char="§"/>
        <a:tabLst>
          <a:tab pos="177800" algn="l"/>
          <a:tab pos="178118" algn="l"/>
        </a:tabLst>
        <a:defRPr lang="en-US" sz="1600" b="0" i="0" u="none" strike="noStrike" kern="1200" cap="none" spc="0" baseline="0" noProof="0" dirty="0">
          <a:solidFill>
            <a:schemeClr val="bg1"/>
          </a:solidFill>
          <a:uFillTx/>
          <a:latin typeface="+mn-lt"/>
          <a:ea typeface="Manrope"/>
          <a:cs typeface="Arial" panose="020B0604020202020204" pitchFamily="34" charset="0"/>
          <a:sym typeface="Manrope Medium"/>
        </a:defRPr>
      </a:lvl4pPr>
      <a:lvl5pPr marL="1170000" marR="0" indent="-230400" algn="l" defTabSz="3276569" rtl="0" eaLnBrk="1" latinLnBrk="0" hangingPunct="1">
        <a:lnSpc>
          <a:spcPts val="2220"/>
        </a:lnSpc>
        <a:spcBef>
          <a:spcPts val="600"/>
        </a:spcBef>
        <a:spcAft>
          <a:spcPts val="0"/>
        </a:spcAft>
        <a:buClr>
          <a:schemeClr val="bg2"/>
        </a:buClr>
        <a:buSzPct val="100000"/>
        <a:buFont typeface="Wingdings" panose="05000000000000000000" pitchFamily="2" charset="2"/>
        <a:buChar char="§"/>
        <a:tabLst/>
        <a:defRPr sz="1600" b="0" i="0" u="none" strike="noStrike" cap="none" spc="0" baseline="0">
          <a:solidFill>
            <a:schemeClr val="bg1"/>
          </a:solidFill>
          <a:uFillTx/>
          <a:latin typeface="+mn-lt"/>
          <a:ea typeface="Calibri" panose="020F0502020204030204" pitchFamily="34" charset="0"/>
          <a:cs typeface="Calibri" panose="020F0502020204030204" pitchFamily="34" charset="0"/>
          <a:sym typeface="Manrope Medium"/>
        </a:defRPr>
      </a:lvl5pPr>
      <a:lvl6pPr marL="1905000" marR="0" indent="-381000" algn="l" defTabSz="3276569" rtl="0" eaLnBrk="1" latinLnBrk="0" hangingPunct="1">
        <a:lnSpc>
          <a:spcPct val="90000"/>
        </a:lnSpc>
        <a:spcBef>
          <a:spcPts val="2250"/>
        </a:spcBef>
        <a:spcAft>
          <a:spcPts val="0"/>
        </a:spcAft>
        <a:buClrTx/>
        <a:buSzPct val="123000"/>
        <a:buFontTx/>
        <a:buChar char="•"/>
        <a:tabLst/>
        <a:defRPr sz="3000" b="0" i="0" u="none" strike="noStrike" cap="none" spc="0" baseline="0">
          <a:solidFill>
            <a:srgbClr val="FFFFFF"/>
          </a:solidFill>
          <a:uFillTx/>
          <a:latin typeface="Manrope"/>
          <a:ea typeface="Manrope"/>
          <a:cs typeface="Manrope"/>
          <a:sym typeface="Manrope Medium"/>
        </a:defRPr>
      </a:lvl6pPr>
      <a:lvl7pPr marL="2209800" marR="0" indent="-381000" algn="l" defTabSz="3276569" rtl="0" eaLnBrk="1" latinLnBrk="0" hangingPunct="1">
        <a:lnSpc>
          <a:spcPct val="90000"/>
        </a:lnSpc>
        <a:spcBef>
          <a:spcPts val="2250"/>
        </a:spcBef>
        <a:spcAft>
          <a:spcPts val="0"/>
        </a:spcAft>
        <a:buClrTx/>
        <a:buSzPct val="123000"/>
        <a:buFontTx/>
        <a:buChar char="•"/>
        <a:tabLst/>
        <a:defRPr sz="3000" b="0" i="0" u="none" strike="noStrike" cap="none" spc="0" baseline="0">
          <a:solidFill>
            <a:srgbClr val="FFFFFF"/>
          </a:solidFill>
          <a:uFillTx/>
          <a:latin typeface="Manrope"/>
          <a:ea typeface="Manrope"/>
          <a:cs typeface="Manrope"/>
          <a:sym typeface="Manrope Medium"/>
        </a:defRPr>
      </a:lvl7pPr>
      <a:lvl8pPr marL="2514600" marR="0" indent="-381000" algn="l" defTabSz="3276569" rtl="0" eaLnBrk="1" latinLnBrk="0" hangingPunct="1">
        <a:lnSpc>
          <a:spcPct val="90000"/>
        </a:lnSpc>
        <a:spcBef>
          <a:spcPts val="2250"/>
        </a:spcBef>
        <a:spcAft>
          <a:spcPts val="0"/>
        </a:spcAft>
        <a:buClrTx/>
        <a:buSzPct val="123000"/>
        <a:buFontTx/>
        <a:buChar char="•"/>
        <a:tabLst/>
        <a:defRPr sz="3000" b="0" i="0" u="none" strike="noStrike" cap="none" spc="0" baseline="0">
          <a:solidFill>
            <a:srgbClr val="FFFFFF"/>
          </a:solidFill>
          <a:uFillTx/>
          <a:latin typeface="Manrope"/>
          <a:ea typeface="Manrope"/>
          <a:cs typeface="Manrope"/>
          <a:sym typeface="Manrope Medium"/>
        </a:defRPr>
      </a:lvl8pPr>
      <a:lvl9pPr marL="2819400" marR="0" indent="-381000" algn="l" defTabSz="3276569" rtl="0" eaLnBrk="1" latinLnBrk="0" hangingPunct="1">
        <a:lnSpc>
          <a:spcPct val="90000"/>
        </a:lnSpc>
        <a:spcBef>
          <a:spcPts val="2250"/>
        </a:spcBef>
        <a:spcAft>
          <a:spcPts val="0"/>
        </a:spcAft>
        <a:buClrTx/>
        <a:buSzPct val="123000"/>
        <a:buFontTx/>
        <a:buChar char="•"/>
        <a:tabLst/>
        <a:defRPr sz="3000" b="0" i="0" u="none" strike="noStrike" cap="none" spc="0" baseline="0">
          <a:solidFill>
            <a:srgbClr val="FFFFFF"/>
          </a:solidFill>
          <a:uFillTx/>
          <a:latin typeface="Manrope"/>
          <a:ea typeface="Manrope"/>
          <a:cs typeface="Manrope"/>
          <a:sym typeface="Manrope Medium"/>
        </a:defRPr>
      </a:lvl9pPr>
    </p:bodyStyle>
    <p:otherStyle>
      <a:lvl1pPr marL="0" marR="0" indent="0" algn="ctr" defTabSz="2921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solidFill>
            <a:schemeClr val="tx1"/>
          </a:solidFill>
          <a:uFillTx/>
          <a:latin typeface="+mn-lt"/>
          <a:ea typeface="+mn-ea"/>
          <a:cs typeface="+mn-cs"/>
          <a:sym typeface="Helvetica Neue"/>
        </a:defRPr>
      </a:lvl1pPr>
      <a:lvl2pPr marL="0" marR="0" indent="228600" algn="ctr" defTabSz="2921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solidFill>
            <a:schemeClr val="tx1"/>
          </a:solidFill>
          <a:uFillTx/>
          <a:latin typeface="+mn-lt"/>
          <a:ea typeface="+mn-ea"/>
          <a:cs typeface="+mn-cs"/>
          <a:sym typeface="Helvetica Neue"/>
        </a:defRPr>
      </a:lvl2pPr>
      <a:lvl3pPr marL="0" marR="0" indent="457200" algn="ctr" defTabSz="2921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solidFill>
            <a:schemeClr val="tx1"/>
          </a:solidFill>
          <a:uFillTx/>
          <a:latin typeface="+mn-lt"/>
          <a:ea typeface="+mn-ea"/>
          <a:cs typeface="+mn-cs"/>
          <a:sym typeface="Helvetica Neue"/>
        </a:defRPr>
      </a:lvl3pPr>
      <a:lvl4pPr marL="0" marR="0" indent="685800" algn="ctr" defTabSz="2921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solidFill>
            <a:schemeClr val="tx1"/>
          </a:solidFill>
          <a:uFillTx/>
          <a:latin typeface="+mn-lt"/>
          <a:ea typeface="+mn-ea"/>
          <a:cs typeface="+mn-cs"/>
          <a:sym typeface="Helvetica Neue"/>
        </a:defRPr>
      </a:lvl4pPr>
      <a:lvl5pPr marL="0" marR="0" indent="914400" algn="ctr" defTabSz="2921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solidFill>
            <a:schemeClr val="tx1"/>
          </a:solidFill>
          <a:uFillTx/>
          <a:latin typeface="+mn-lt"/>
          <a:ea typeface="+mn-ea"/>
          <a:cs typeface="+mn-cs"/>
          <a:sym typeface="Helvetica Neue"/>
        </a:defRPr>
      </a:lvl5pPr>
      <a:lvl6pPr marL="0" marR="0" indent="1143000" algn="ctr" defTabSz="2921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solidFill>
            <a:schemeClr val="tx1"/>
          </a:solidFill>
          <a:uFillTx/>
          <a:latin typeface="+mn-lt"/>
          <a:ea typeface="+mn-ea"/>
          <a:cs typeface="+mn-cs"/>
          <a:sym typeface="Helvetica Neue"/>
        </a:defRPr>
      </a:lvl6pPr>
      <a:lvl7pPr marL="0" marR="0" indent="1371600" algn="ctr" defTabSz="2921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solidFill>
            <a:schemeClr val="tx1"/>
          </a:solidFill>
          <a:uFillTx/>
          <a:latin typeface="+mn-lt"/>
          <a:ea typeface="+mn-ea"/>
          <a:cs typeface="+mn-cs"/>
          <a:sym typeface="Helvetica Neue"/>
        </a:defRPr>
      </a:lvl7pPr>
      <a:lvl8pPr marL="0" marR="0" indent="1600200" algn="ctr" defTabSz="2921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solidFill>
            <a:schemeClr val="tx1"/>
          </a:solidFill>
          <a:uFillTx/>
          <a:latin typeface="+mn-lt"/>
          <a:ea typeface="+mn-ea"/>
          <a:cs typeface="+mn-cs"/>
          <a:sym typeface="Helvetica Neue"/>
        </a:defRPr>
      </a:lvl8pPr>
      <a:lvl9pPr marL="0" marR="0" indent="1828800" algn="ctr" defTabSz="292100" rtl="0" eaLnBrk="1" latinLnBrk="0" hangingPunct="1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solidFill>
            <a:schemeClr val="tx1"/>
          </a:solidFill>
          <a:uFillTx/>
          <a:latin typeface="+mn-lt"/>
          <a:ea typeface="+mn-ea"/>
          <a:cs typeface="+mn-cs"/>
          <a:sym typeface="Helvetica Neue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98">
          <p15:clr>
            <a:srgbClr val="F26B43"/>
          </p15:clr>
        </p15:guide>
        <p15:guide id="2" pos="378">
          <p15:clr>
            <a:srgbClr val="F26B43"/>
          </p15:clr>
        </p15:guide>
        <p15:guide id="3" pos="7301">
          <p15:clr>
            <a:srgbClr val="F26B43"/>
          </p15:clr>
        </p15:guide>
        <p15:guide id="4" orient="horz" pos="3874">
          <p15:clr>
            <a:srgbClr val="F26B43"/>
          </p15:clr>
        </p15:guide>
        <p15:guide id="5" orient="horz" pos="845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17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80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80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80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80.xml"/><Relationship Id="rId4" Type="http://schemas.openxmlformats.org/officeDocument/2006/relationships/image" Target="../media/image69.png"/></Relationships>
</file>

<file path=ppt/slides/_rels/slide14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7FFFD9D1_2594FA75.xml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8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5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7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7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png"/><Relationship Id="rId2" Type="http://schemas.openxmlformats.org/officeDocument/2006/relationships/image" Target="../media/image70.jpeg"/><Relationship Id="rId1" Type="http://schemas.openxmlformats.org/officeDocument/2006/relationships/slideLayout" Target="../slideLayouts/slideLayout32.xml"/><Relationship Id="rId5" Type="http://schemas.openxmlformats.org/officeDocument/2006/relationships/image" Target="../media/image73.png"/><Relationship Id="rId4" Type="http://schemas.openxmlformats.org/officeDocument/2006/relationships/image" Target="../media/image72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4.xml"/><Relationship Id="rId4" Type="http://schemas.microsoft.com/office/2007/relationships/hdphoto" Target="../media/hdphoto1.wdp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5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8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9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64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svg"/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5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3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1.svg"/><Relationship Id="rId13" Type="http://schemas.openxmlformats.org/officeDocument/2006/relationships/image" Target="../media/image56.png"/><Relationship Id="rId18" Type="http://schemas.openxmlformats.org/officeDocument/2006/relationships/image" Target="../media/image61.svg"/><Relationship Id="rId3" Type="http://schemas.openxmlformats.org/officeDocument/2006/relationships/image" Target="../media/image46.png"/><Relationship Id="rId7" Type="http://schemas.openxmlformats.org/officeDocument/2006/relationships/image" Target="../media/image50.png"/><Relationship Id="rId12" Type="http://schemas.openxmlformats.org/officeDocument/2006/relationships/image" Target="../media/image55.svg"/><Relationship Id="rId17" Type="http://schemas.openxmlformats.org/officeDocument/2006/relationships/image" Target="../media/image60.png"/><Relationship Id="rId2" Type="http://schemas.openxmlformats.org/officeDocument/2006/relationships/notesSlide" Target="../notesSlides/notesSlide5.xml"/><Relationship Id="rId16" Type="http://schemas.openxmlformats.org/officeDocument/2006/relationships/image" Target="../media/image59.svg"/><Relationship Id="rId20" Type="http://schemas.openxmlformats.org/officeDocument/2006/relationships/image" Target="../media/image63.svg"/><Relationship Id="rId1" Type="http://schemas.openxmlformats.org/officeDocument/2006/relationships/slideLayout" Target="../slideLayouts/slideLayout80.xml"/><Relationship Id="rId6" Type="http://schemas.openxmlformats.org/officeDocument/2006/relationships/image" Target="../media/image49.svg"/><Relationship Id="rId11" Type="http://schemas.openxmlformats.org/officeDocument/2006/relationships/image" Target="../media/image54.png"/><Relationship Id="rId5" Type="http://schemas.openxmlformats.org/officeDocument/2006/relationships/image" Target="../media/image48.png"/><Relationship Id="rId15" Type="http://schemas.openxmlformats.org/officeDocument/2006/relationships/image" Target="../media/image58.png"/><Relationship Id="rId10" Type="http://schemas.openxmlformats.org/officeDocument/2006/relationships/image" Target="../media/image53.svg"/><Relationship Id="rId19" Type="http://schemas.openxmlformats.org/officeDocument/2006/relationships/image" Target="../media/image62.png"/><Relationship Id="rId4" Type="http://schemas.openxmlformats.org/officeDocument/2006/relationships/image" Target="../media/image47.svg"/><Relationship Id="rId9" Type="http://schemas.openxmlformats.org/officeDocument/2006/relationships/image" Target="../media/image52.png"/><Relationship Id="rId14" Type="http://schemas.openxmlformats.org/officeDocument/2006/relationships/image" Target="../media/image57.sv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80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73FA81C8-80AB-3DFB-FDFB-3237C38E6B97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de-DE"/>
              <a:t>SAP–integrierte Deklaration der Umsatzsteuer</a:t>
            </a:r>
            <a:endParaRPr lang="en-ID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31BB9074-0B1C-3E44-7AB7-9DEA8DF2353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1695450" y="5766025"/>
            <a:ext cx="3451316" cy="402775"/>
          </a:xfrm>
        </p:spPr>
        <p:txBody>
          <a:bodyPr/>
          <a:lstStyle/>
          <a:p>
            <a:r>
              <a:rPr lang="en-ID"/>
              <a:t>Frauke </a:t>
            </a:r>
            <a:r>
              <a:rPr lang="en-ID" err="1"/>
              <a:t>Boelsen</a:t>
            </a:r>
            <a:r>
              <a:rPr lang="en-ID"/>
              <a:t> (x1F) &amp; Bernd </a:t>
            </a:r>
            <a:r>
              <a:rPr lang="en-ID" err="1"/>
              <a:t>Kenk</a:t>
            </a:r>
            <a:r>
              <a:rPr lang="en-ID"/>
              <a:t> (DZ BANK)</a:t>
            </a:r>
          </a:p>
        </p:txBody>
      </p:sp>
      <p:pic>
        <p:nvPicPr>
          <p:cNvPr id="3" name="Grafik 2" descr="Ein Bild, das Schrift, Grafiken, Logo, Symbol enthält.&#10;&#10;KI-generierte Inhalte können fehlerhaft sein.">
            <a:extLst>
              <a:ext uri="{FF2B5EF4-FFF2-40B4-BE49-F238E27FC236}">
                <a16:creationId xmlns:a16="http://schemas.microsoft.com/office/drawing/2014/main" id="{2840E0D5-A7B5-1613-8F6C-1AC5BD230167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7164" y="4349797"/>
            <a:ext cx="1627409" cy="528126"/>
          </a:xfrm>
          <a:prstGeom prst="rect">
            <a:avLst/>
          </a:prstGeom>
        </p:spPr>
      </p:pic>
      <p:sp>
        <p:nvSpPr>
          <p:cNvPr id="2" name="Datumsplatzhalter 5">
            <a:extLst>
              <a:ext uri="{FF2B5EF4-FFF2-40B4-BE49-F238E27FC236}">
                <a16:creationId xmlns:a16="http://schemas.microsoft.com/office/drawing/2014/main" id="{F04DC325-CDD3-19D8-F34B-7C047C2583B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798032" y="5803675"/>
            <a:ext cx="1095376" cy="365125"/>
          </a:xfrm>
        </p:spPr>
        <p:txBody>
          <a:bodyPr/>
          <a:lstStyle/>
          <a:p>
            <a:r>
              <a:rPr lang="de-DE" dirty="0"/>
              <a:t>18./19.06.26</a:t>
            </a:r>
          </a:p>
        </p:txBody>
      </p:sp>
    </p:spTree>
    <p:extLst>
      <p:ext uri="{BB962C8B-B14F-4D97-AF65-F5344CB8AC3E}">
        <p14:creationId xmlns:p14="http://schemas.microsoft.com/office/powerpoint/2010/main" val="3307692082"/>
      </p:ext>
    </p:extLst>
  </p:cSld>
  <p:clrMapOvr>
    <a:masterClrMapping/>
  </p:clrMapOvr>
  <p:transition spd="med"/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FA1EFD-2CBD-F93F-19C2-02CF447647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Grafik 9">
            <a:extLst>
              <a:ext uri="{FF2B5EF4-FFF2-40B4-BE49-F238E27FC236}">
                <a16:creationId xmlns:a16="http://schemas.microsoft.com/office/drawing/2014/main" id="{324C5594-CCE9-512B-7878-B736CD4C155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75330" y="1302991"/>
            <a:ext cx="10868400" cy="4730804"/>
          </a:xfrm>
          <a:prstGeom prst="rect">
            <a:avLst/>
          </a:prstGeom>
        </p:spPr>
      </p:pic>
      <p:sp>
        <p:nvSpPr>
          <p:cNvPr id="2" name="Textplatzhalter 1">
            <a:extLst>
              <a:ext uri="{FF2B5EF4-FFF2-40B4-BE49-F238E27FC236}">
                <a16:creationId xmlns:a16="http://schemas.microsoft.com/office/drawing/2014/main" id="{4D15E447-8710-EFE5-4C05-8459C7106469}"/>
              </a:ext>
            </a:extLst>
          </p:cNvPr>
          <p:cNvSpPr>
            <a:spLocks noGrp="1"/>
          </p:cNvSpPr>
          <p:nvPr>
            <p:ph type="body" sz="quarter" idx="54"/>
          </p:nvPr>
        </p:nvSpPr>
        <p:spPr>
          <a:xfrm>
            <a:off x="1046587" y="129600"/>
            <a:ext cx="9994900" cy="320400"/>
          </a:xfrm>
        </p:spPr>
        <p:txBody>
          <a:bodyPr/>
          <a:lstStyle/>
          <a:p>
            <a:r>
              <a:rPr lang="de-DE"/>
              <a:t>SARA im Detail: Ein Blick ins System 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3448CED5-E50A-7BB7-FD30-216FA2BD483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8</a:t>
            </a:r>
          </a:p>
        </p:txBody>
      </p:sp>
      <p:sp>
        <p:nvSpPr>
          <p:cNvPr id="4" name="Textplatzhalter 3">
            <a:extLst>
              <a:ext uri="{FF2B5EF4-FFF2-40B4-BE49-F238E27FC236}">
                <a16:creationId xmlns:a16="http://schemas.microsoft.com/office/drawing/2014/main" id="{4502D416-19AD-B56B-ECB2-214A4C98DCBE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/>
        <p:txBody>
          <a:bodyPr vert="horz" lIns="0" tIns="36000" rIns="72000" bIns="36000" rtlCol="0" anchor="t">
            <a:noAutofit/>
          </a:bodyPr>
          <a:lstStyle/>
          <a:p>
            <a:r>
              <a:rPr lang="de-DE">
                <a:cs typeface="Arial"/>
              </a:rPr>
              <a:t>mit smarten Prüfungen...</a:t>
            </a:r>
            <a:endParaRPr lang="de-DE"/>
          </a:p>
        </p:txBody>
      </p:sp>
      <p:sp>
        <p:nvSpPr>
          <p:cNvPr id="15" name="Rechteck 14">
            <a:extLst>
              <a:ext uri="{FF2B5EF4-FFF2-40B4-BE49-F238E27FC236}">
                <a16:creationId xmlns:a16="http://schemas.microsoft.com/office/drawing/2014/main" id="{CEA49720-8ACD-8D66-25A6-EC4F7764CA55}"/>
              </a:ext>
            </a:extLst>
          </p:cNvPr>
          <p:cNvSpPr/>
          <p:nvPr/>
        </p:nvSpPr>
        <p:spPr>
          <a:xfrm>
            <a:off x="975329" y="2220257"/>
            <a:ext cx="10868400" cy="954743"/>
          </a:xfrm>
          <a:prstGeom prst="rect">
            <a:avLst/>
          </a:prstGeom>
          <a:noFill/>
          <a:ln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ot="0" spcFirstLastPara="1" vertOverflow="overflow" horzOverflow="overflow" vert="horz" wrap="square" lIns="108000" tIns="108000" rIns="108000" bIns="108000" numCol="1" spcCol="38100" rtlCol="0" anchor="ctr">
            <a:noAutofit/>
          </a:bodyPr>
          <a:lstStyle/>
          <a:p>
            <a:pPr marL="5715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Wingdings" panose="05000000000000000000" pitchFamily="2" charset="2"/>
              <a:buChar char="§"/>
            </a:pPr>
            <a:endParaRPr lang="de-DE" sz="1400" kern="1200">
              <a:solidFill>
                <a:schemeClr val="bg2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16" name="Rechteck 15">
            <a:extLst>
              <a:ext uri="{FF2B5EF4-FFF2-40B4-BE49-F238E27FC236}">
                <a16:creationId xmlns:a16="http://schemas.microsoft.com/office/drawing/2014/main" id="{92FAEF79-CE04-79DB-38BD-477B8C16B051}"/>
              </a:ext>
            </a:extLst>
          </p:cNvPr>
          <p:cNvSpPr/>
          <p:nvPr/>
        </p:nvSpPr>
        <p:spPr>
          <a:xfrm>
            <a:off x="11041487" y="2220257"/>
            <a:ext cx="711898" cy="2961343"/>
          </a:xfrm>
          <a:prstGeom prst="rect">
            <a:avLst/>
          </a:prstGeom>
          <a:noFill/>
          <a:ln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ot="0" spcFirstLastPara="1" vertOverflow="overflow" horzOverflow="overflow" vert="horz" wrap="square" lIns="108000" tIns="108000" rIns="108000" bIns="108000" numCol="1" spcCol="38100" rtlCol="0" anchor="ctr">
            <a:noAutofit/>
          </a:bodyPr>
          <a:lstStyle/>
          <a:p>
            <a:pPr marL="5715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Wingdings" panose="05000000000000000000" pitchFamily="2" charset="2"/>
              <a:buChar char="§"/>
            </a:pPr>
            <a:endParaRPr lang="de-DE" sz="1400" kern="1200">
              <a:solidFill>
                <a:schemeClr val="bg2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12" name="Rechteck 11">
            <a:extLst>
              <a:ext uri="{FF2B5EF4-FFF2-40B4-BE49-F238E27FC236}">
                <a16:creationId xmlns:a16="http://schemas.microsoft.com/office/drawing/2014/main" id="{6B54537A-2922-9411-1CC1-F98C3AC88B57}"/>
              </a:ext>
            </a:extLst>
          </p:cNvPr>
          <p:cNvSpPr/>
          <p:nvPr/>
        </p:nvSpPr>
        <p:spPr>
          <a:xfrm>
            <a:off x="975329" y="2582332"/>
            <a:ext cx="10868400" cy="110067"/>
          </a:xfrm>
          <a:prstGeom prst="rect">
            <a:avLst/>
          </a:prstGeom>
          <a:noFill/>
          <a:ln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ot="0" spcFirstLastPara="1" vertOverflow="overflow" horzOverflow="overflow" vert="horz" wrap="square" lIns="108000" tIns="108000" rIns="108000" bIns="108000" numCol="1" spcCol="38100" rtlCol="0" anchor="ctr">
            <a:noAutofit/>
          </a:bodyPr>
          <a:lstStyle/>
          <a:p>
            <a:pPr marL="5715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Wingdings" panose="05000000000000000000" pitchFamily="2" charset="2"/>
              <a:buChar char="§"/>
            </a:pPr>
            <a:endParaRPr lang="de-DE" sz="1400" kern="1200">
              <a:solidFill>
                <a:schemeClr val="bg2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5" name="Datumsplatzhalter 5">
            <a:extLst>
              <a:ext uri="{FF2B5EF4-FFF2-40B4-BE49-F238E27FC236}">
                <a16:creationId xmlns:a16="http://schemas.microsoft.com/office/drawing/2014/main" id="{6F3AC25A-0521-7471-A118-D003E2CB69B1}"/>
              </a:ext>
            </a:extLst>
          </p:cNvPr>
          <p:cNvSpPr txBox="1">
            <a:spLocks/>
          </p:cNvSpPr>
          <p:nvPr/>
        </p:nvSpPr>
        <p:spPr>
          <a:xfrm>
            <a:off x="600074" y="6356350"/>
            <a:ext cx="1099126" cy="365125"/>
          </a:xfrm>
          <a:prstGeom prst="rect">
            <a:avLst/>
          </a:prstGeom>
        </p:spPr>
        <p:txBody>
          <a:bodyPr/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de-DE" sz="1000" dirty="0">
                <a:solidFill>
                  <a:schemeClr val="tx1">
                    <a:lumMod val="75000"/>
                  </a:schemeClr>
                </a:solidFill>
                <a:latin typeface="+mj-lt"/>
              </a:rPr>
              <a:t>18./19.06.26</a:t>
            </a:r>
          </a:p>
        </p:txBody>
      </p:sp>
      <p:sp>
        <p:nvSpPr>
          <p:cNvPr id="8" name="Fußzeilenplatzhalter 4">
            <a:extLst>
              <a:ext uri="{FF2B5EF4-FFF2-40B4-BE49-F238E27FC236}">
                <a16:creationId xmlns:a16="http://schemas.microsoft.com/office/drawing/2014/main" id="{209F5D33-C036-24B1-E9B6-650599A46EA5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702800" y="6356349"/>
            <a:ext cx="10043333" cy="365125"/>
          </a:xfrm>
        </p:spPr>
        <p:txBody>
          <a:bodyPr/>
          <a:lstStyle/>
          <a:p>
            <a:r>
              <a:rPr lang="de-DE"/>
              <a:t>| Konzernsteuerkonferenz | SARA</a:t>
            </a:r>
          </a:p>
        </p:txBody>
      </p:sp>
    </p:spTree>
    <p:extLst>
      <p:ext uri="{BB962C8B-B14F-4D97-AF65-F5344CB8AC3E}">
        <p14:creationId xmlns:p14="http://schemas.microsoft.com/office/powerpoint/2010/main" val="37276267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3" presetClass="exit" presetSubtype="1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3" presetClass="exit" presetSubtype="1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2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5" grpId="1" animBg="1"/>
      <p:bldP spid="16" grpId="0" animBg="1"/>
      <p:bldP spid="12" grpId="0" animBg="1"/>
      <p:bldP spid="12" grpId="1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AFC216-F3C8-4A74-C9FB-36A82783A4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Grafik 12">
            <a:extLst>
              <a:ext uri="{FF2B5EF4-FFF2-40B4-BE49-F238E27FC236}">
                <a16:creationId xmlns:a16="http://schemas.microsoft.com/office/drawing/2014/main" id="{30BA6EC3-71EF-E801-E1C9-33BB36D7501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99200" y="1580769"/>
            <a:ext cx="8898890" cy="3696462"/>
          </a:xfrm>
          <a:prstGeom prst="rect">
            <a:avLst/>
          </a:prstGeom>
        </p:spPr>
      </p:pic>
      <p:sp>
        <p:nvSpPr>
          <p:cNvPr id="2" name="Textplatzhalter 1">
            <a:extLst>
              <a:ext uri="{FF2B5EF4-FFF2-40B4-BE49-F238E27FC236}">
                <a16:creationId xmlns:a16="http://schemas.microsoft.com/office/drawing/2014/main" id="{B52B6FF7-7F80-1522-080D-D8FE25E93985}"/>
              </a:ext>
            </a:extLst>
          </p:cNvPr>
          <p:cNvSpPr>
            <a:spLocks noGrp="1"/>
          </p:cNvSpPr>
          <p:nvPr>
            <p:ph type="body" sz="quarter" idx="54"/>
          </p:nvPr>
        </p:nvSpPr>
        <p:spPr>
          <a:xfrm>
            <a:off x="1046587" y="129600"/>
            <a:ext cx="9994900" cy="320400"/>
          </a:xfrm>
        </p:spPr>
        <p:txBody>
          <a:bodyPr/>
          <a:lstStyle/>
          <a:p>
            <a:r>
              <a:rPr lang="de-DE"/>
              <a:t>SARA im Detail: Ein Blick ins System 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C0464180-A847-B144-1041-CE7D68DDC72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9</a:t>
            </a:r>
          </a:p>
        </p:txBody>
      </p:sp>
      <p:sp>
        <p:nvSpPr>
          <p:cNvPr id="4" name="Textplatzhalter 3">
            <a:extLst>
              <a:ext uri="{FF2B5EF4-FFF2-40B4-BE49-F238E27FC236}">
                <a16:creationId xmlns:a16="http://schemas.microsoft.com/office/drawing/2014/main" id="{C469AF01-1307-1BCF-1472-58F5823D6B78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/>
        <p:txBody>
          <a:bodyPr vert="horz" lIns="0" tIns="36000" rIns="72000" bIns="36000" rtlCol="0" anchor="t">
            <a:noAutofit/>
          </a:bodyPr>
          <a:lstStyle/>
          <a:p>
            <a:r>
              <a:rPr lang="de-DE">
                <a:cs typeface="Arial"/>
              </a:rPr>
              <a:t>und systemgestützten Anpassungen...</a:t>
            </a:r>
            <a:endParaRPr lang="de-DE"/>
          </a:p>
        </p:txBody>
      </p:sp>
      <p:sp>
        <p:nvSpPr>
          <p:cNvPr id="11" name="Rechteck 10">
            <a:extLst>
              <a:ext uri="{FF2B5EF4-FFF2-40B4-BE49-F238E27FC236}">
                <a16:creationId xmlns:a16="http://schemas.microsoft.com/office/drawing/2014/main" id="{165B41C2-9EF5-8631-2F69-5F0206F7ED1B}"/>
              </a:ext>
            </a:extLst>
          </p:cNvPr>
          <p:cNvSpPr/>
          <p:nvPr/>
        </p:nvSpPr>
        <p:spPr>
          <a:xfrm>
            <a:off x="3996596" y="2297151"/>
            <a:ext cx="653757" cy="159804"/>
          </a:xfrm>
          <a:prstGeom prst="rect">
            <a:avLst/>
          </a:prstGeom>
          <a:noFill/>
          <a:ln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ot="0" spcFirstLastPara="1" vertOverflow="overflow" horzOverflow="overflow" vert="horz" wrap="square" lIns="108000" tIns="108000" rIns="108000" bIns="108000" numCol="1" spcCol="38100" rtlCol="0" anchor="ctr">
            <a:noAutofit/>
          </a:bodyPr>
          <a:lstStyle/>
          <a:p>
            <a:pPr marL="5715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Wingdings" panose="05000000000000000000" pitchFamily="2" charset="2"/>
              <a:buChar char="§"/>
            </a:pPr>
            <a:endParaRPr lang="de-DE" sz="1400" kern="1200">
              <a:solidFill>
                <a:schemeClr val="bg2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7" name="Datumsplatzhalter 5">
            <a:extLst>
              <a:ext uri="{FF2B5EF4-FFF2-40B4-BE49-F238E27FC236}">
                <a16:creationId xmlns:a16="http://schemas.microsoft.com/office/drawing/2014/main" id="{4912441C-70FB-1BCE-84D0-BD92DC14182D}"/>
              </a:ext>
            </a:extLst>
          </p:cNvPr>
          <p:cNvSpPr txBox="1">
            <a:spLocks/>
          </p:cNvSpPr>
          <p:nvPr/>
        </p:nvSpPr>
        <p:spPr>
          <a:xfrm>
            <a:off x="600074" y="6356350"/>
            <a:ext cx="1099126" cy="365125"/>
          </a:xfrm>
          <a:prstGeom prst="rect">
            <a:avLst/>
          </a:prstGeom>
        </p:spPr>
        <p:txBody>
          <a:bodyPr/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de-DE" sz="1000" dirty="0">
                <a:solidFill>
                  <a:schemeClr val="tx1">
                    <a:lumMod val="75000"/>
                  </a:schemeClr>
                </a:solidFill>
                <a:latin typeface="+mj-lt"/>
              </a:rPr>
              <a:t>18./19.06.26</a:t>
            </a:r>
          </a:p>
        </p:txBody>
      </p:sp>
      <p:sp>
        <p:nvSpPr>
          <p:cNvPr id="8" name="Fußzeilenplatzhalter 4">
            <a:extLst>
              <a:ext uri="{FF2B5EF4-FFF2-40B4-BE49-F238E27FC236}">
                <a16:creationId xmlns:a16="http://schemas.microsoft.com/office/drawing/2014/main" id="{373550B1-069A-4822-4590-4CC11128ED5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702800" y="6356349"/>
            <a:ext cx="10043333" cy="365125"/>
          </a:xfrm>
        </p:spPr>
        <p:txBody>
          <a:bodyPr/>
          <a:lstStyle/>
          <a:p>
            <a:r>
              <a:rPr lang="de-DE"/>
              <a:t>| Konzernsteuerkonferenz | SARA</a:t>
            </a:r>
          </a:p>
        </p:txBody>
      </p:sp>
    </p:spTree>
    <p:extLst>
      <p:ext uri="{BB962C8B-B14F-4D97-AF65-F5344CB8AC3E}">
        <p14:creationId xmlns:p14="http://schemas.microsoft.com/office/powerpoint/2010/main" val="115931860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78837BE-DCC0-2FD6-900B-F9E2131033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Grafik 10">
            <a:extLst>
              <a:ext uri="{FF2B5EF4-FFF2-40B4-BE49-F238E27FC236}">
                <a16:creationId xmlns:a16="http://schemas.microsoft.com/office/drawing/2014/main" id="{E23F05D2-C2B2-57EF-8C11-CB556990B9D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99200" y="1580769"/>
            <a:ext cx="8898890" cy="3696462"/>
          </a:xfrm>
          <a:prstGeom prst="rect">
            <a:avLst/>
          </a:prstGeom>
        </p:spPr>
      </p:pic>
      <p:sp>
        <p:nvSpPr>
          <p:cNvPr id="2" name="Textplatzhalter 1">
            <a:extLst>
              <a:ext uri="{FF2B5EF4-FFF2-40B4-BE49-F238E27FC236}">
                <a16:creationId xmlns:a16="http://schemas.microsoft.com/office/drawing/2014/main" id="{568EC80D-800F-9F16-4D88-F0CFAE130B07}"/>
              </a:ext>
            </a:extLst>
          </p:cNvPr>
          <p:cNvSpPr>
            <a:spLocks noGrp="1"/>
          </p:cNvSpPr>
          <p:nvPr>
            <p:ph type="body" sz="quarter" idx="54"/>
          </p:nvPr>
        </p:nvSpPr>
        <p:spPr>
          <a:xfrm>
            <a:off x="1046587" y="129600"/>
            <a:ext cx="9994900" cy="320400"/>
          </a:xfrm>
        </p:spPr>
        <p:txBody>
          <a:bodyPr/>
          <a:lstStyle/>
          <a:p>
            <a:r>
              <a:rPr lang="de-DE"/>
              <a:t>SARA im Detail: Ein Blick ins System 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4D7298B0-181E-2BED-F752-BBA6E7A66A9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10</a:t>
            </a:r>
          </a:p>
        </p:txBody>
      </p:sp>
      <p:sp>
        <p:nvSpPr>
          <p:cNvPr id="4" name="Textplatzhalter 3">
            <a:extLst>
              <a:ext uri="{FF2B5EF4-FFF2-40B4-BE49-F238E27FC236}">
                <a16:creationId xmlns:a16="http://schemas.microsoft.com/office/drawing/2014/main" id="{7AF6127F-13B0-B378-2338-AA95E1012FD7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/>
        <p:txBody>
          <a:bodyPr vert="horz" lIns="0" tIns="36000" rIns="72000" bIns="36000" rtlCol="0" anchor="t">
            <a:noAutofit/>
          </a:bodyPr>
          <a:lstStyle/>
          <a:p>
            <a:r>
              <a:rPr lang="de-DE">
                <a:cs typeface="Arial"/>
              </a:rPr>
              <a:t>und voller Flexibilität...</a:t>
            </a:r>
            <a:endParaRPr lang="de-DE"/>
          </a:p>
        </p:txBody>
      </p:sp>
      <p:sp>
        <p:nvSpPr>
          <p:cNvPr id="7" name="Rechteck 6">
            <a:extLst>
              <a:ext uri="{FF2B5EF4-FFF2-40B4-BE49-F238E27FC236}">
                <a16:creationId xmlns:a16="http://schemas.microsoft.com/office/drawing/2014/main" id="{9F022150-0C4A-537D-BF66-D9915D61C187}"/>
              </a:ext>
            </a:extLst>
          </p:cNvPr>
          <p:cNvSpPr/>
          <p:nvPr/>
        </p:nvSpPr>
        <p:spPr>
          <a:xfrm>
            <a:off x="4634441" y="2297151"/>
            <a:ext cx="1079444" cy="159804"/>
          </a:xfrm>
          <a:prstGeom prst="rect">
            <a:avLst/>
          </a:prstGeom>
          <a:noFill/>
          <a:ln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ot="0" spcFirstLastPara="1" vertOverflow="overflow" horzOverflow="overflow" vert="horz" wrap="square" lIns="108000" tIns="108000" rIns="108000" bIns="108000" numCol="1" spcCol="38100" rtlCol="0" anchor="ctr">
            <a:noAutofit/>
          </a:bodyPr>
          <a:lstStyle/>
          <a:p>
            <a:pPr marL="5715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Wingdings" panose="05000000000000000000" pitchFamily="2" charset="2"/>
              <a:buChar char="§"/>
            </a:pPr>
            <a:endParaRPr lang="de-DE" sz="1400" kern="1200">
              <a:solidFill>
                <a:schemeClr val="bg2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8" name="Datumsplatzhalter 5">
            <a:extLst>
              <a:ext uri="{FF2B5EF4-FFF2-40B4-BE49-F238E27FC236}">
                <a16:creationId xmlns:a16="http://schemas.microsoft.com/office/drawing/2014/main" id="{2BE4A8C5-3363-C0B9-651E-67BB625DD2F8}"/>
              </a:ext>
            </a:extLst>
          </p:cNvPr>
          <p:cNvSpPr txBox="1">
            <a:spLocks/>
          </p:cNvSpPr>
          <p:nvPr/>
        </p:nvSpPr>
        <p:spPr>
          <a:xfrm>
            <a:off x="600074" y="6356350"/>
            <a:ext cx="1099126" cy="365125"/>
          </a:xfrm>
          <a:prstGeom prst="rect">
            <a:avLst/>
          </a:prstGeom>
        </p:spPr>
        <p:txBody>
          <a:bodyPr/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de-DE" sz="1000">
                <a:solidFill>
                  <a:schemeClr val="tx1">
                    <a:lumMod val="75000"/>
                  </a:schemeClr>
                </a:solidFill>
                <a:latin typeface="+mj-lt"/>
              </a:rPr>
              <a:t>19./20.06.26</a:t>
            </a:r>
          </a:p>
        </p:txBody>
      </p:sp>
      <p:sp>
        <p:nvSpPr>
          <p:cNvPr id="9" name="Fußzeilenplatzhalter 4">
            <a:extLst>
              <a:ext uri="{FF2B5EF4-FFF2-40B4-BE49-F238E27FC236}">
                <a16:creationId xmlns:a16="http://schemas.microsoft.com/office/drawing/2014/main" id="{AB75F667-FAAB-F5D0-B6BF-5C31236BDB7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702800" y="6356349"/>
            <a:ext cx="10043333" cy="365125"/>
          </a:xfrm>
        </p:spPr>
        <p:txBody>
          <a:bodyPr/>
          <a:lstStyle/>
          <a:p>
            <a:r>
              <a:rPr lang="de-DE"/>
              <a:t>| Konzernsteuerkonferenz | SARA</a:t>
            </a:r>
          </a:p>
        </p:txBody>
      </p:sp>
    </p:spTree>
    <p:extLst>
      <p:ext uri="{BB962C8B-B14F-4D97-AF65-F5344CB8AC3E}">
        <p14:creationId xmlns:p14="http://schemas.microsoft.com/office/powerpoint/2010/main" val="62726354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A77ADC-0E1E-4C08-E21E-F47D7221E5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Grafik 11">
            <a:extLst>
              <a:ext uri="{FF2B5EF4-FFF2-40B4-BE49-F238E27FC236}">
                <a16:creationId xmlns:a16="http://schemas.microsoft.com/office/drawing/2014/main" id="{9560CF47-8718-58DB-7D03-7E40DF1FF5F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99200" y="1479850"/>
            <a:ext cx="9604800" cy="4802400"/>
          </a:xfrm>
          <a:prstGeom prst="rect">
            <a:avLst/>
          </a:prstGeom>
        </p:spPr>
      </p:pic>
      <p:sp>
        <p:nvSpPr>
          <p:cNvPr id="2" name="Textplatzhalter 1">
            <a:extLst>
              <a:ext uri="{FF2B5EF4-FFF2-40B4-BE49-F238E27FC236}">
                <a16:creationId xmlns:a16="http://schemas.microsoft.com/office/drawing/2014/main" id="{3E024A2E-0707-8EF6-B75A-21AF28A6531B}"/>
              </a:ext>
            </a:extLst>
          </p:cNvPr>
          <p:cNvSpPr>
            <a:spLocks noGrp="1"/>
          </p:cNvSpPr>
          <p:nvPr>
            <p:ph type="body" sz="quarter" idx="54"/>
          </p:nvPr>
        </p:nvSpPr>
        <p:spPr>
          <a:xfrm>
            <a:off x="1046587" y="129600"/>
            <a:ext cx="9994900" cy="320400"/>
          </a:xfrm>
        </p:spPr>
        <p:txBody>
          <a:bodyPr/>
          <a:lstStyle/>
          <a:p>
            <a:r>
              <a:rPr lang="de-DE"/>
              <a:t>SARA im Detail: Ein Blick ins System 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6845F8D8-5E10-61A0-EA9F-F99D1200705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11</a:t>
            </a:r>
          </a:p>
        </p:txBody>
      </p:sp>
      <p:sp>
        <p:nvSpPr>
          <p:cNvPr id="4" name="Textplatzhalter 3">
            <a:extLst>
              <a:ext uri="{FF2B5EF4-FFF2-40B4-BE49-F238E27FC236}">
                <a16:creationId xmlns:a16="http://schemas.microsoft.com/office/drawing/2014/main" id="{C2B4BC79-B050-005C-3516-FE659EE0EF0D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/>
        <p:txBody>
          <a:bodyPr vert="horz" lIns="0" tIns="36000" rIns="72000" bIns="36000" rtlCol="0" anchor="t">
            <a:noAutofit/>
          </a:bodyPr>
          <a:lstStyle/>
          <a:p>
            <a:r>
              <a:rPr lang="de-DE">
                <a:cs typeface="Arial"/>
              </a:rPr>
              <a:t>... bis zur Meldung.</a:t>
            </a:r>
          </a:p>
        </p:txBody>
      </p:sp>
      <p:pic>
        <p:nvPicPr>
          <p:cNvPr id="13" name="Grafik 12">
            <a:extLst>
              <a:ext uri="{FF2B5EF4-FFF2-40B4-BE49-F238E27FC236}">
                <a16:creationId xmlns:a16="http://schemas.microsoft.com/office/drawing/2014/main" id="{E228D598-DEA9-EB05-3C3D-A4E994D95CB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919238" y="575750"/>
            <a:ext cx="3671099" cy="3356722"/>
          </a:xfrm>
          <a:prstGeom prst="rect">
            <a:avLst/>
          </a:prstGeom>
        </p:spPr>
      </p:pic>
      <p:sp>
        <p:nvSpPr>
          <p:cNvPr id="6" name="Rechteck 5">
            <a:extLst>
              <a:ext uri="{FF2B5EF4-FFF2-40B4-BE49-F238E27FC236}">
                <a16:creationId xmlns:a16="http://schemas.microsoft.com/office/drawing/2014/main" id="{CFFBB8CA-D1CE-29A1-AD90-251D78C7AF81}"/>
              </a:ext>
            </a:extLst>
          </p:cNvPr>
          <p:cNvSpPr/>
          <p:nvPr/>
        </p:nvSpPr>
        <p:spPr>
          <a:xfrm>
            <a:off x="6003816" y="3876590"/>
            <a:ext cx="722600" cy="159804"/>
          </a:xfrm>
          <a:prstGeom prst="rect">
            <a:avLst/>
          </a:prstGeom>
          <a:noFill/>
          <a:ln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ot="0" spcFirstLastPara="1" vertOverflow="overflow" horzOverflow="overflow" vert="horz" wrap="square" lIns="108000" tIns="108000" rIns="108000" bIns="108000" numCol="1" spcCol="38100" rtlCol="0" anchor="ctr">
            <a:noAutofit/>
          </a:bodyPr>
          <a:lstStyle/>
          <a:p>
            <a:pPr marL="5715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Wingdings" panose="05000000000000000000" pitchFamily="2" charset="2"/>
              <a:buChar char="§"/>
            </a:pPr>
            <a:endParaRPr lang="de-DE" sz="1400" kern="1200">
              <a:solidFill>
                <a:schemeClr val="bg2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8" name="Datumsplatzhalter 5">
            <a:extLst>
              <a:ext uri="{FF2B5EF4-FFF2-40B4-BE49-F238E27FC236}">
                <a16:creationId xmlns:a16="http://schemas.microsoft.com/office/drawing/2014/main" id="{22754563-C5AB-86EA-764B-AA29F3328D6D}"/>
              </a:ext>
            </a:extLst>
          </p:cNvPr>
          <p:cNvSpPr txBox="1">
            <a:spLocks/>
          </p:cNvSpPr>
          <p:nvPr/>
        </p:nvSpPr>
        <p:spPr>
          <a:xfrm>
            <a:off x="600074" y="6356350"/>
            <a:ext cx="1099126" cy="365125"/>
          </a:xfrm>
          <a:prstGeom prst="rect">
            <a:avLst/>
          </a:prstGeom>
        </p:spPr>
        <p:txBody>
          <a:bodyPr/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de-DE" sz="1000" dirty="0">
                <a:solidFill>
                  <a:schemeClr val="tx1">
                    <a:lumMod val="75000"/>
                  </a:schemeClr>
                </a:solidFill>
                <a:latin typeface="+mj-lt"/>
              </a:rPr>
              <a:t>18./19.06.26</a:t>
            </a:r>
          </a:p>
        </p:txBody>
      </p:sp>
      <p:sp>
        <p:nvSpPr>
          <p:cNvPr id="9" name="Fußzeilenplatzhalter 4">
            <a:extLst>
              <a:ext uri="{FF2B5EF4-FFF2-40B4-BE49-F238E27FC236}">
                <a16:creationId xmlns:a16="http://schemas.microsoft.com/office/drawing/2014/main" id="{AEB3EAF8-626D-982E-DAB2-FDBE1AB3523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702800" y="6356349"/>
            <a:ext cx="10043333" cy="365125"/>
          </a:xfrm>
        </p:spPr>
        <p:txBody>
          <a:bodyPr/>
          <a:lstStyle/>
          <a:p>
            <a:r>
              <a:rPr lang="de-DE"/>
              <a:t>| Konzernsteuerkonferenz | SARA</a:t>
            </a:r>
          </a:p>
        </p:txBody>
      </p:sp>
    </p:spTree>
    <p:extLst>
      <p:ext uri="{BB962C8B-B14F-4D97-AF65-F5344CB8AC3E}">
        <p14:creationId xmlns:p14="http://schemas.microsoft.com/office/powerpoint/2010/main" val="38147494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CA166DED-8C78-30FC-022C-DEAD95AF58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platzhalter 1">
            <a:extLst>
              <a:ext uri="{FF2B5EF4-FFF2-40B4-BE49-F238E27FC236}">
                <a16:creationId xmlns:a16="http://schemas.microsoft.com/office/drawing/2014/main" id="{FC6E7FEB-669A-D176-9673-F74C2AA66DE1}"/>
              </a:ext>
            </a:extLst>
          </p:cNvPr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r>
              <a:rPr lang="de-DE"/>
              <a:t>SARA im Detail: Ein Blick ins System </a:t>
            </a:r>
          </a:p>
        </p:txBody>
      </p:sp>
      <p:sp>
        <p:nvSpPr>
          <p:cNvPr id="3" name="Textplatzhalter 2">
            <a:extLst>
              <a:ext uri="{FF2B5EF4-FFF2-40B4-BE49-F238E27FC236}">
                <a16:creationId xmlns:a16="http://schemas.microsoft.com/office/drawing/2014/main" id="{C08F01A2-5AC0-165F-9AEC-D2EDBDEC6C9D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r>
              <a:rPr lang="de-DE"/>
              <a:t>SARA – Automatisiert. Integriert. </a:t>
            </a:r>
            <a:r>
              <a:rPr lang="de-DE" err="1"/>
              <a:t>Compliant</a:t>
            </a:r>
            <a:r>
              <a:rPr lang="de-DE"/>
              <a:t> </a:t>
            </a:r>
          </a:p>
        </p:txBody>
      </p:sp>
      <p:sp>
        <p:nvSpPr>
          <p:cNvPr id="4" name="Textplatzhalter 3">
            <a:extLst>
              <a:ext uri="{FF2B5EF4-FFF2-40B4-BE49-F238E27FC236}">
                <a16:creationId xmlns:a16="http://schemas.microsoft.com/office/drawing/2014/main" id="{BC3BBA14-AC53-B4DB-284F-D50641A155D5}"/>
              </a:ext>
            </a:extLst>
          </p:cNvPr>
          <p:cNvSpPr>
            <a:spLocks noGrp="1"/>
          </p:cNvSpPr>
          <p:nvPr>
            <p:ph type="body" sz="quarter" idx="55"/>
          </p:nvPr>
        </p:nvSpPr>
        <p:spPr>
          <a:xfrm>
            <a:off x="600075" y="1252538"/>
            <a:ext cx="10990263" cy="4808537"/>
          </a:xfrm>
        </p:spPr>
        <p:txBody>
          <a:bodyPr vert="horz" lIns="108000" tIns="108000" rIns="108000" bIns="108000" rtlCol="0" anchor="t">
            <a:noAutofit/>
          </a:bodyPr>
          <a:lstStyle/>
          <a:p>
            <a:r>
              <a:rPr lang="de-DE" sz="1500" b="1" dirty="0"/>
              <a:t>„Vom Beleg bis zur Meldung – alles in einem System.“</a:t>
            </a:r>
            <a:br>
              <a:rPr lang="de-DE" sz="1500" b="1" dirty="0"/>
            </a:br>
            <a:r>
              <a:rPr lang="de-DE" sz="1500" i="1" dirty="0"/>
              <a:t>Keine Medienbrüche mehr: Alle relevanten Daten bleiben im System, werden bis zur Meldung an das Finanzamt durchgängig verarbeitet und sind jederzeit transparent verfügbar.</a:t>
            </a:r>
          </a:p>
          <a:p>
            <a:r>
              <a:rPr lang="de-DE" sz="1500" b="1" dirty="0"/>
              <a:t>„Mit smarten Prüfungen zur Qualitätssteigerung“ </a:t>
            </a:r>
            <a:br>
              <a:rPr lang="de-DE" sz="1500" b="1" dirty="0"/>
            </a:br>
            <a:r>
              <a:rPr lang="de-DE" sz="1500" i="1" dirty="0"/>
              <a:t>Fehlerquellen werden (aufgedeckt) reduziert, die Datenqualität steigt und das ganz ohne zusätzliche manuelle Prüfprozesse.</a:t>
            </a:r>
            <a:endParaRPr lang="de-DE" sz="1500" dirty="0"/>
          </a:p>
          <a:p>
            <a:r>
              <a:rPr lang="de-DE" sz="1500" b="1" dirty="0"/>
              <a:t>„Durch systemgestützte Anpassungen“ </a:t>
            </a:r>
            <a:br>
              <a:rPr lang="de-DE" sz="1500" b="1" dirty="0"/>
            </a:br>
            <a:r>
              <a:rPr lang="de-DE" sz="1500" i="1" dirty="0"/>
              <a:t>Workflows zwischen Buchhaltung und Steuerabteilung ermöglichen eine revisionssichere und transparente Abstimmung und Anpassung direkt im System.</a:t>
            </a:r>
            <a:endParaRPr lang="de-DE" sz="1500" dirty="0"/>
          </a:p>
          <a:p>
            <a:r>
              <a:rPr lang="de-DE" sz="1500" b="1" dirty="0"/>
              <a:t>„Und dennoch flexibel“</a:t>
            </a:r>
            <a:br>
              <a:rPr lang="de-DE" sz="1500" b="1" dirty="0"/>
            </a:br>
            <a:r>
              <a:rPr lang="de-DE" sz="1500" i="1" dirty="0"/>
              <a:t>Melderelevante Sachverhalte können berücksichtigt werden, auch wenn diese (noch) nicht gebucht wurden. </a:t>
            </a:r>
            <a:endParaRPr lang="de-DE" sz="1500" dirty="0"/>
          </a:p>
          <a:p>
            <a:r>
              <a:rPr lang="de-DE" sz="1500" b="1" dirty="0"/>
              <a:t>„Revisionssicherheit, Compliance und </a:t>
            </a:r>
            <a:r>
              <a:rPr lang="de-DE" sz="1500" b="1" dirty="0" err="1"/>
              <a:t>Tax</a:t>
            </a:r>
            <a:r>
              <a:rPr lang="de-DE" sz="1500" b="1" dirty="0"/>
              <a:t> CMS inklusive.“</a:t>
            </a:r>
            <a:br>
              <a:rPr lang="de-DE" sz="1500" b="1" dirty="0"/>
            </a:br>
            <a:r>
              <a:rPr lang="de-DE" sz="1500" i="1" dirty="0"/>
              <a:t>Die Lösung unterstützt Sie aktiv bei der Einhaltung steuerlicher Vorgaben und dokumentiert alle relevanten Schritte nachvollziehbar.</a:t>
            </a:r>
            <a:endParaRPr lang="de-DE" sz="1500" dirty="0"/>
          </a:p>
          <a:p>
            <a:r>
              <a:rPr lang="de-DE" sz="1500" b="1" dirty="0"/>
              <a:t>„Vielfältige Auswertungsmöglichkeiten.“</a:t>
            </a:r>
            <a:br>
              <a:rPr lang="de-DE" sz="1500" b="1" dirty="0"/>
            </a:br>
            <a:r>
              <a:rPr lang="de-DE" sz="1500" i="1" dirty="0"/>
              <a:t>Ob Detailanalysen oder Gesamtüberblicke, SARA bietet flexible Reporting-Optionen für unterschiedliche Anforderungen.</a:t>
            </a:r>
            <a:endParaRPr lang="de-DE" sz="1500" dirty="0"/>
          </a:p>
          <a:p>
            <a:pPr>
              <a:defRPr/>
            </a:pPr>
            <a:endParaRPr lang="de-DE" dirty="0"/>
          </a:p>
          <a:p>
            <a:pPr>
              <a:defRPr/>
            </a:pPr>
            <a:endParaRPr lang="de-DE" dirty="0">
              <a:solidFill>
                <a:srgbClr val="000000"/>
              </a:solidFill>
            </a:endParaRPr>
          </a:p>
          <a:p>
            <a:pPr marL="467995" lvl="1">
              <a:defRPr/>
            </a:pPr>
            <a:endParaRPr lang="de-DE" dirty="0"/>
          </a:p>
          <a:p>
            <a:pPr marL="0" indent="0">
              <a:buNone/>
            </a:pPr>
            <a:endParaRPr lang="de-DE" dirty="0"/>
          </a:p>
        </p:txBody>
      </p:sp>
      <p:sp>
        <p:nvSpPr>
          <p:cNvPr id="8" name="Slide Number Placeholder 26">
            <a:extLst>
              <a:ext uri="{FF2B5EF4-FFF2-40B4-BE49-F238E27FC236}">
                <a16:creationId xmlns:a16="http://schemas.microsoft.com/office/drawing/2014/main" id="{BDDFA518-DD64-3FEF-16B8-EF61919B2919}"/>
              </a:ext>
            </a:extLst>
          </p:cNvPr>
          <p:cNvSpPr txBox="1">
            <a:spLocks/>
          </p:cNvSpPr>
          <p:nvPr/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defPPr>
              <a:defRPr lang="de-DE"/>
            </a:defPPr>
            <a:lvl1pPr marL="0" algn="l" defTabSz="914400" rtl="0" eaLnBrk="1" latinLnBrk="0" hangingPunct="1">
              <a:lnSpc>
                <a:spcPct val="90000"/>
              </a:lnSpc>
              <a:defRPr sz="1200" kern="1200">
                <a:solidFill>
                  <a:schemeClr val="bg2"/>
                </a:solidFill>
                <a:latin typeface="+mj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dirty="0"/>
          </a:p>
        </p:txBody>
      </p:sp>
      <p:sp>
        <p:nvSpPr>
          <p:cNvPr id="7" name="Datumsplatzhalter 5">
            <a:extLst>
              <a:ext uri="{FF2B5EF4-FFF2-40B4-BE49-F238E27FC236}">
                <a16:creationId xmlns:a16="http://schemas.microsoft.com/office/drawing/2014/main" id="{0BAB293E-B93D-087F-D44E-90429CE68C1E}"/>
              </a:ext>
            </a:extLst>
          </p:cNvPr>
          <p:cNvSpPr txBox="1">
            <a:spLocks/>
          </p:cNvSpPr>
          <p:nvPr/>
        </p:nvSpPr>
        <p:spPr>
          <a:xfrm>
            <a:off x="600074" y="6356350"/>
            <a:ext cx="1099126" cy="365125"/>
          </a:xfrm>
          <a:prstGeom prst="rect">
            <a:avLst/>
          </a:prstGeom>
        </p:spPr>
        <p:txBody>
          <a:bodyPr/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de-DE" sz="1000" dirty="0">
                <a:solidFill>
                  <a:schemeClr val="tx1">
                    <a:lumMod val="75000"/>
                  </a:schemeClr>
                </a:solidFill>
                <a:latin typeface="+mj-lt"/>
              </a:rPr>
              <a:t>18./19.06.26</a:t>
            </a:r>
          </a:p>
        </p:txBody>
      </p:sp>
      <p:sp>
        <p:nvSpPr>
          <p:cNvPr id="9" name="Fußzeilenplatzhalter 4">
            <a:extLst>
              <a:ext uri="{FF2B5EF4-FFF2-40B4-BE49-F238E27FC236}">
                <a16:creationId xmlns:a16="http://schemas.microsoft.com/office/drawing/2014/main" id="{BCB0B3BC-D1BB-3B80-700A-653BC69F772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702800" y="6356349"/>
            <a:ext cx="10043333" cy="365125"/>
          </a:xfrm>
        </p:spPr>
        <p:txBody>
          <a:bodyPr/>
          <a:lstStyle/>
          <a:p>
            <a:r>
              <a:rPr lang="de-DE"/>
              <a:t>| Konzernsteuerkonferenz | SARA</a:t>
            </a:r>
          </a:p>
        </p:txBody>
      </p:sp>
    </p:spTree>
    <p:extLst>
      <p:ext uri="{BB962C8B-B14F-4D97-AF65-F5344CB8AC3E}">
        <p14:creationId xmlns:p14="http://schemas.microsoft.com/office/powerpoint/2010/main" val="630520437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71D66A-5340-4563-2835-EFABFE29863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Textplatzhalter 32">
            <a:extLst>
              <a:ext uri="{FF2B5EF4-FFF2-40B4-BE49-F238E27FC236}">
                <a16:creationId xmlns:a16="http://schemas.microsoft.com/office/drawing/2014/main" id="{60BE2DFE-70DA-E28E-329F-777EDA484E73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r>
              <a:rPr lang="de-DE"/>
              <a:t>SAP-integrierte Deklaration der Umsatzsteuermeldungen</a:t>
            </a:r>
          </a:p>
        </p:txBody>
      </p:sp>
      <p:sp>
        <p:nvSpPr>
          <p:cNvPr id="43" name="Rechteck 42">
            <a:extLst>
              <a:ext uri="{FF2B5EF4-FFF2-40B4-BE49-F238E27FC236}">
                <a16:creationId xmlns:a16="http://schemas.microsoft.com/office/drawing/2014/main" id="{71D4CA34-59CE-95C5-F3F3-09558492B0D2}"/>
              </a:ext>
            </a:extLst>
          </p:cNvPr>
          <p:cNvSpPr/>
          <p:nvPr/>
        </p:nvSpPr>
        <p:spPr>
          <a:xfrm>
            <a:off x="9389421" y="6117021"/>
            <a:ext cx="2485080" cy="475199"/>
          </a:xfrm>
          <a:prstGeom prst="rect">
            <a:avLst/>
          </a:prstGeom>
          <a:noFill/>
          <a:ln w="12700" cap="flat">
            <a:solidFill>
              <a:schemeClr val="accent1"/>
            </a:solidFill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0" tIns="0" rIns="0" bIns="0" numCol="1" spcCol="38100" rtlCol="0" anchor="ctr">
            <a:noAutofit/>
          </a:bodyPr>
          <a:lstStyle/>
          <a:p>
            <a:pPr algn="ctr" defTabSz="914400" rtl="0" eaLnBrk="1" latinLnBrk="0" hangingPunct="1">
              <a:lnSpc>
                <a:spcPct val="100000"/>
              </a:lnSpc>
            </a:pPr>
            <a:r>
              <a:rPr lang="de-DE" sz="1200" b="1" kern="1200">
                <a:solidFill>
                  <a:schemeClr val="bg2"/>
                </a:solidFill>
                <a:latin typeface="+mn-lt"/>
                <a:ea typeface="+mn-ea"/>
                <a:cs typeface="+mn-cs"/>
              </a:rPr>
              <a:t>*</a:t>
            </a:r>
            <a:r>
              <a:rPr lang="de-DE" sz="1200" kern="1200">
                <a:solidFill>
                  <a:schemeClr val="bg2"/>
                </a:solidFill>
                <a:latin typeface="+mn-lt"/>
                <a:ea typeface="+mn-ea"/>
                <a:cs typeface="+mn-cs"/>
              </a:rPr>
              <a:t>Meldung über ELSTER per Klick</a:t>
            </a:r>
            <a:endParaRPr lang="de-DE" sz="1200" b="1" kern="1200">
              <a:solidFill>
                <a:schemeClr val="bg2"/>
              </a:solidFill>
              <a:latin typeface="+mn-lt"/>
              <a:ea typeface="+mn-ea"/>
              <a:cs typeface="+mn-cs"/>
            </a:endParaRPr>
          </a:p>
        </p:txBody>
      </p:sp>
      <p:grpSp>
        <p:nvGrpSpPr>
          <p:cNvPr id="6" name="Gruppieren 5">
            <a:extLst>
              <a:ext uri="{FF2B5EF4-FFF2-40B4-BE49-F238E27FC236}">
                <a16:creationId xmlns:a16="http://schemas.microsoft.com/office/drawing/2014/main" id="{4CCC04F6-5A8D-967D-D802-BCB6E2B0F163}"/>
              </a:ext>
            </a:extLst>
          </p:cNvPr>
          <p:cNvGrpSpPr/>
          <p:nvPr/>
        </p:nvGrpSpPr>
        <p:grpSpPr>
          <a:xfrm>
            <a:off x="559173" y="1683503"/>
            <a:ext cx="10482314" cy="4299495"/>
            <a:chOff x="559173" y="2205277"/>
            <a:chExt cx="10482314" cy="4299495"/>
          </a:xfrm>
        </p:grpSpPr>
        <p:sp>
          <p:nvSpPr>
            <p:cNvPr id="37" name="Rechteck 36">
              <a:extLst>
                <a:ext uri="{FF2B5EF4-FFF2-40B4-BE49-F238E27FC236}">
                  <a16:creationId xmlns:a16="http://schemas.microsoft.com/office/drawing/2014/main" id="{EADCDE08-19D6-98E0-6976-8542B17370A5}"/>
                </a:ext>
              </a:extLst>
            </p:cNvPr>
            <p:cNvSpPr/>
            <p:nvPr/>
          </p:nvSpPr>
          <p:spPr>
            <a:xfrm>
              <a:off x="4641955" y="2213931"/>
              <a:ext cx="1800000" cy="900000"/>
            </a:xfrm>
            <a:prstGeom prst="rect">
              <a:avLst/>
            </a:prstGeom>
            <a:solidFill>
              <a:schemeClr val="tx2"/>
            </a:solidFill>
            <a:ln w="12700" cap="flat">
              <a:noFill/>
              <a:miter lim="400000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8000" tIns="108000" rIns="108000" bIns="108000" numCol="1" spcCol="38100" rtlCol="0" anchor="ctr">
              <a:noAutofit/>
            </a:bodyPr>
            <a:lstStyle/>
            <a:p>
              <a:pPr algn="ctr" defTabSz="914400" rtl="0" eaLnBrk="1" latinLnBrk="0" hangingPunct="1">
                <a:lnSpc>
                  <a:spcPct val="100000"/>
                </a:lnSpc>
                <a:spcBef>
                  <a:spcPts val="600"/>
                </a:spcBef>
              </a:pPr>
              <a:r>
                <a:rPr lang="de-DE" sz="1200" kern="1200">
                  <a:solidFill>
                    <a:schemeClr val="bg2"/>
                  </a:solidFill>
                  <a:latin typeface="+mn-lt"/>
                  <a:ea typeface="+mn-ea"/>
                  <a:cs typeface="+mn-cs"/>
                </a:rPr>
                <a:t>Umsatzsteuer-</a:t>
              </a:r>
              <a:r>
                <a:rPr lang="de-DE" sz="1200">
                  <a:solidFill>
                    <a:schemeClr val="bg2"/>
                  </a:solidFill>
                </a:rPr>
                <a:t>V</a:t>
              </a:r>
              <a:r>
                <a:rPr lang="de-DE" sz="1200" kern="1200">
                  <a:solidFill>
                    <a:schemeClr val="bg2"/>
                  </a:solidFill>
                  <a:latin typeface="+mn-lt"/>
                  <a:ea typeface="+mn-ea"/>
                  <a:cs typeface="+mn-cs"/>
                </a:rPr>
                <a:t>oranmeldung </a:t>
              </a:r>
            </a:p>
          </p:txBody>
        </p:sp>
        <p:sp>
          <p:nvSpPr>
            <p:cNvPr id="38" name="Rechteck 37">
              <a:extLst>
                <a:ext uri="{FF2B5EF4-FFF2-40B4-BE49-F238E27FC236}">
                  <a16:creationId xmlns:a16="http://schemas.microsoft.com/office/drawing/2014/main" id="{C9C34F99-3218-D538-0C6E-224BD9849497}"/>
                </a:ext>
              </a:extLst>
            </p:cNvPr>
            <p:cNvSpPr/>
            <p:nvPr/>
          </p:nvSpPr>
          <p:spPr>
            <a:xfrm>
              <a:off x="6941721" y="2205277"/>
              <a:ext cx="1800000" cy="900000"/>
            </a:xfrm>
            <a:prstGeom prst="rect">
              <a:avLst/>
            </a:prstGeom>
            <a:solidFill>
              <a:schemeClr val="tx2"/>
            </a:solidFill>
            <a:ln w="12700" cap="flat">
              <a:noFill/>
              <a:miter lim="400000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8000" tIns="108000" rIns="108000" bIns="108000" numCol="1" spcCol="38100" rtlCol="0" anchor="ctr">
              <a:noAutofit/>
            </a:bodyPr>
            <a:lstStyle/>
            <a:p>
              <a:pPr algn="ctr" defTabSz="914400" rtl="0" eaLnBrk="1" latinLnBrk="0" hangingPunct="1">
                <a:lnSpc>
                  <a:spcPct val="100000"/>
                </a:lnSpc>
                <a:spcBef>
                  <a:spcPts val="600"/>
                </a:spcBef>
              </a:pPr>
              <a:r>
                <a:rPr lang="de-DE" sz="1200" kern="1200">
                  <a:solidFill>
                    <a:schemeClr val="bg2"/>
                  </a:solidFill>
                  <a:latin typeface="+mn-lt"/>
                  <a:ea typeface="+mn-ea"/>
                  <a:cs typeface="+mn-cs"/>
                </a:rPr>
                <a:t>Umsatzsteuer-</a:t>
              </a:r>
              <a:r>
                <a:rPr lang="de-DE" sz="1200">
                  <a:solidFill>
                    <a:schemeClr val="bg2"/>
                  </a:solidFill>
                </a:rPr>
                <a:t>J</a:t>
              </a:r>
              <a:r>
                <a:rPr lang="de-DE" sz="1200" kern="1200">
                  <a:solidFill>
                    <a:schemeClr val="bg2"/>
                  </a:solidFill>
                  <a:latin typeface="+mn-lt"/>
                  <a:ea typeface="+mn-ea"/>
                  <a:cs typeface="+mn-cs"/>
                </a:rPr>
                <a:t>ahreserklärung </a:t>
              </a:r>
            </a:p>
          </p:txBody>
        </p:sp>
        <p:sp>
          <p:nvSpPr>
            <p:cNvPr id="39" name="Rechteck 38">
              <a:extLst>
                <a:ext uri="{FF2B5EF4-FFF2-40B4-BE49-F238E27FC236}">
                  <a16:creationId xmlns:a16="http://schemas.microsoft.com/office/drawing/2014/main" id="{ACE7C83A-EF35-12DD-E4A0-C541962E7CA7}"/>
                </a:ext>
              </a:extLst>
            </p:cNvPr>
            <p:cNvSpPr/>
            <p:nvPr/>
          </p:nvSpPr>
          <p:spPr>
            <a:xfrm>
              <a:off x="2342191" y="2205277"/>
              <a:ext cx="1800000" cy="900000"/>
            </a:xfrm>
            <a:prstGeom prst="rect">
              <a:avLst/>
            </a:prstGeom>
            <a:solidFill>
              <a:schemeClr val="tx2"/>
            </a:solidFill>
            <a:ln w="12700" cap="flat">
              <a:noFill/>
              <a:miter lim="400000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8000" tIns="108000" rIns="108000" bIns="108000" numCol="1" spcCol="38100" rtlCol="0" anchor="ctr">
              <a:noAutofit/>
            </a:bodyPr>
            <a:lstStyle/>
            <a:p>
              <a:pPr algn="ctr" defTabSz="914400" rtl="0" eaLnBrk="1" latinLnBrk="0" hangingPunct="1">
                <a:lnSpc>
                  <a:spcPct val="100000"/>
                </a:lnSpc>
                <a:spcBef>
                  <a:spcPts val="600"/>
                </a:spcBef>
              </a:pPr>
              <a:r>
                <a:rPr lang="de-DE" sz="1200" kern="1200">
                  <a:solidFill>
                    <a:schemeClr val="bg2"/>
                  </a:solidFill>
                  <a:latin typeface="+mn-lt"/>
                  <a:ea typeface="+mn-ea"/>
                  <a:cs typeface="+mn-cs"/>
                </a:rPr>
                <a:t>Antrag auf Dauerfristverlängerung &amp; Berechnung   Sondervorauszahlung </a:t>
              </a:r>
            </a:p>
          </p:txBody>
        </p:sp>
        <p:sp>
          <p:nvSpPr>
            <p:cNvPr id="40" name="Rechteck 39">
              <a:extLst>
                <a:ext uri="{FF2B5EF4-FFF2-40B4-BE49-F238E27FC236}">
                  <a16:creationId xmlns:a16="http://schemas.microsoft.com/office/drawing/2014/main" id="{327E6B9A-65C9-1D0A-52D1-D791974C0F88}"/>
                </a:ext>
              </a:extLst>
            </p:cNvPr>
            <p:cNvSpPr/>
            <p:nvPr/>
          </p:nvSpPr>
          <p:spPr>
            <a:xfrm>
              <a:off x="9241487" y="2205277"/>
              <a:ext cx="1800000" cy="900000"/>
            </a:xfrm>
            <a:prstGeom prst="rect">
              <a:avLst/>
            </a:prstGeom>
            <a:solidFill>
              <a:schemeClr val="tx2"/>
            </a:solidFill>
            <a:ln w="12700" cap="flat">
              <a:noFill/>
              <a:miter lim="400000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8000" tIns="108000" rIns="108000" bIns="108000" numCol="1" spcCol="38100" rtlCol="0" anchor="ctr">
              <a:noAutofit/>
            </a:bodyPr>
            <a:lstStyle/>
            <a:p>
              <a:pPr algn="ctr" defTabSz="914400" rtl="0" eaLnBrk="1" latinLnBrk="0" hangingPunct="1">
                <a:lnSpc>
                  <a:spcPct val="100000"/>
                </a:lnSpc>
                <a:spcBef>
                  <a:spcPts val="600"/>
                </a:spcBef>
              </a:pPr>
              <a:r>
                <a:rPr lang="de-DE" sz="1200" kern="1200">
                  <a:solidFill>
                    <a:schemeClr val="bg2"/>
                  </a:solidFill>
                  <a:latin typeface="+mn-lt"/>
                  <a:ea typeface="+mn-ea"/>
                  <a:cs typeface="+mn-cs"/>
                </a:rPr>
                <a:t>Zusammenfassende Meldung</a:t>
              </a:r>
            </a:p>
          </p:txBody>
        </p:sp>
        <p:sp>
          <p:nvSpPr>
            <p:cNvPr id="41" name="Rechteck 40">
              <a:extLst>
                <a:ext uri="{FF2B5EF4-FFF2-40B4-BE49-F238E27FC236}">
                  <a16:creationId xmlns:a16="http://schemas.microsoft.com/office/drawing/2014/main" id="{C1C9C036-93D9-D317-476D-8A71DD9CA6E8}"/>
                </a:ext>
              </a:extLst>
            </p:cNvPr>
            <p:cNvSpPr/>
            <p:nvPr/>
          </p:nvSpPr>
          <p:spPr>
            <a:xfrm>
              <a:off x="4641945" y="4262264"/>
              <a:ext cx="4099773" cy="456566"/>
            </a:xfrm>
            <a:prstGeom prst="rect">
              <a:avLst/>
            </a:prstGeom>
            <a:solidFill>
              <a:schemeClr val="tx2"/>
            </a:solidFill>
            <a:ln w="12700" cap="flat">
              <a:noFill/>
              <a:miter lim="400000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8000" tIns="108000" rIns="108000" bIns="108000" numCol="1" spcCol="38100" rtlCol="0" anchor="ctr">
              <a:noAutofit/>
            </a:bodyPr>
            <a:lstStyle/>
            <a:p>
              <a:pPr algn="ctr"/>
              <a:r>
                <a:rPr lang="de-DE" sz="1200">
                  <a:solidFill>
                    <a:schemeClr val="bg2"/>
                  </a:solidFill>
                </a:rPr>
                <a:t>Stichprobenprüfung</a:t>
              </a:r>
              <a:endParaRPr lang="de-DE" sz="1200" b="1" kern="1200">
                <a:solidFill>
                  <a:schemeClr val="bg2"/>
                </a:solidFill>
                <a:latin typeface="+mn-lt"/>
                <a:ea typeface="+mn-ea"/>
                <a:cs typeface="+mn-cs"/>
              </a:endParaRPr>
            </a:p>
          </p:txBody>
        </p:sp>
        <p:sp>
          <p:nvSpPr>
            <p:cNvPr id="42" name="Rechteck 41">
              <a:extLst>
                <a:ext uri="{FF2B5EF4-FFF2-40B4-BE49-F238E27FC236}">
                  <a16:creationId xmlns:a16="http://schemas.microsoft.com/office/drawing/2014/main" id="{50DA466A-CC28-07BF-31FB-ED27387812C0}"/>
                </a:ext>
              </a:extLst>
            </p:cNvPr>
            <p:cNvSpPr/>
            <p:nvPr/>
          </p:nvSpPr>
          <p:spPr>
            <a:xfrm>
              <a:off x="2342186" y="5615668"/>
              <a:ext cx="6399533" cy="357882"/>
            </a:xfrm>
            <a:prstGeom prst="rect">
              <a:avLst/>
            </a:prstGeom>
            <a:solidFill>
              <a:schemeClr val="tx2"/>
            </a:solidFill>
            <a:ln w="12700" cap="flat">
              <a:noFill/>
              <a:miter lim="400000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8000" tIns="108000" rIns="108000" bIns="108000" numCol="1" spcCol="38100" rtlCol="0" anchor="ctr">
              <a:noAutofit/>
            </a:bodyPr>
            <a:lstStyle/>
            <a:p>
              <a:pPr algn="ctr" defTabSz="914400" rtl="0" eaLnBrk="1" latinLnBrk="0" hangingPunct="1">
                <a:lnSpc>
                  <a:spcPct val="100000"/>
                </a:lnSpc>
              </a:pPr>
              <a:r>
                <a:rPr lang="de-DE" sz="1200">
                  <a:solidFill>
                    <a:schemeClr val="bg2"/>
                  </a:solidFill>
                </a:rPr>
                <a:t>Buchungen</a:t>
              </a:r>
              <a:endParaRPr lang="de-DE" sz="1200" kern="1200">
                <a:solidFill>
                  <a:schemeClr val="bg2"/>
                </a:solidFill>
                <a:latin typeface="+mn-lt"/>
                <a:ea typeface="+mn-ea"/>
                <a:cs typeface="+mn-cs"/>
              </a:endParaRPr>
            </a:p>
          </p:txBody>
        </p:sp>
        <p:sp>
          <p:nvSpPr>
            <p:cNvPr id="44" name="Rechteck 43">
              <a:extLst>
                <a:ext uri="{FF2B5EF4-FFF2-40B4-BE49-F238E27FC236}">
                  <a16:creationId xmlns:a16="http://schemas.microsoft.com/office/drawing/2014/main" id="{DEB19B0D-8E0A-BAF1-5F52-78C7558CA40A}"/>
                </a:ext>
              </a:extLst>
            </p:cNvPr>
            <p:cNvSpPr/>
            <p:nvPr/>
          </p:nvSpPr>
          <p:spPr>
            <a:xfrm>
              <a:off x="2342186" y="6144772"/>
              <a:ext cx="8699296" cy="360000"/>
            </a:xfrm>
            <a:prstGeom prst="rect">
              <a:avLst/>
            </a:prstGeom>
            <a:solidFill>
              <a:schemeClr val="tx2"/>
            </a:solidFill>
            <a:ln w="12700" cap="flat">
              <a:noFill/>
              <a:miter lim="400000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8000" tIns="108000" rIns="108000" bIns="108000" numCol="1" spcCol="38100" rtlCol="0" anchor="ctr">
              <a:noAutofit/>
            </a:bodyPr>
            <a:lstStyle/>
            <a:p>
              <a:pPr algn="ctr" defTabSz="914400" rtl="0" eaLnBrk="1" latinLnBrk="0" hangingPunct="1">
                <a:lnSpc>
                  <a:spcPct val="100000"/>
                </a:lnSpc>
              </a:pPr>
              <a:r>
                <a:rPr lang="de-DE" sz="1200">
                  <a:solidFill>
                    <a:schemeClr val="bg2"/>
                  </a:solidFill>
                </a:rPr>
                <a:t>Auswertung</a:t>
              </a:r>
              <a:endParaRPr lang="de-DE" sz="1200" kern="1200">
                <a:solidFill>
                  <a:schemeClr val="bg2"/>
                </a:solidFill>
                <a:latin typeface="+mn-lt"/>
                <a:ea typeface="+mn-ea"/>
                <a:cs typeface="+mn-cs"/>
              </a:endParaRPr>
            </a:p>
          </p:txBody>
        </p:sp>
        <p:sp>
          <p:nvSpPr>
            <p:cNvPr id="45" name="Rechteck 44">
              <a:extLst>
                <a:ext uri="{FF2B5EF4-FFF2-40B4-BE49-F238E27FC236}">
                  <a16:creationId xmlns:a16="http://schemas.microsoft.com/office/drawing/2014/main" id="{D022E845-C04E-9922-3AD5-5EF5BA25E354}"/>
                </a:ext>
              </a:extLst>
            </p:cNvPr>
            <p:cNvSpPr/>
            <p:nvPr/>
          </p:nvSpPr>
          <p:spPr>
            <a:xfrm>
              <a:off x="2342186" y="5085526"/>
              <a:ext cx="8699296" cy="360000"/>
            </a:xfrm>
            <a:prstGeom prst="rect">
              <a:avLst/>
            </a:prstGeom>
            <a:solidFill>
              <a:schemeClr val="tx2"/>
            </a:solidFill>
            <a:ln w="12700" cap="flat">
              <a:noFill/>
              <a:miter lim="400000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8000" tIns="108000" rIns="108000" bIns="108000" numCol="1" spcCol="38100" rtlCol="0" anchor="ctr">
              <a:noAutofit/>
            </a:bodyPr>
            <a:lstStyle/>
            <a:p>
              <a:pPr algn="ctr" defTabSz="914400" rtl="0" eaLnBrk="1" latinLnBrk="0" hangingPunct="1">
                <a:lnSpc>
                  <a:spcPct val="100000"/>
                </a:lnSpc>
              </a:pPr>
              <a:r>
                <a:rPr lang="de-DE" sz="1200">
                  <a:solidFill>
                    <a:schemeClr val="bg2"/>
                  </a:solidFill>
                </a:rPr>
                <a:t>Anpassung</a:t>
              </a:r>
              <a:endParaRPr lang="de-DE" sz="1200" kern="1200">
                <a:solidFill>
                  <a:schemeClr val="bg2"/>
                </a:solidFill>
                <a:latin typeface="+mn-lt"/>
                <a:ea typeface="+mn-ea"/>
                <a:cs typeface="+mn-cs"/>
              </a:endParaRPr>
            </a:p>
          </p:txBody>
        </p:sp>
        <p:sp>
          <p:nvSpPr>
            <p:cNvPr id="46" name="Rechteck 45">
              <a:extLst>
                <a:ext uri="{FF2B5EF4-FFF2-40B4-BE49-F238E27FC236}">
                  <a16:creationId xmlns:a16="http://schemas.microsoft.com/office/drawing/2014/main" id="{4C0D9FAE-378C-B1E1-D0E7-2F8E17C2BA3E}"/>
                </a:ext>
              </a:extLst>
            </p:cNvPr>
            <p:cNvSpPr/>
            <p:nvPr/>
          </p:nvSpPr>
          <p:spPr>
            <a:xfrm>
              <a:off x="4641946" y="3468408"/>
              <a:ext cx="4099773" cy="456566"/>
            </a:xfrm>
            <a:prstGeom prst="rect">
              <a:avLst/>
            </a:prstGeom>
            <a:solidFill>
              <a:schemeClr val="tx2"/>
            </a:solidFill>
            <a:ln w="12700" cap="flat">
              <a:noFill/>
              <a:miter lim="400000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8000" tIns="108000" rIns="108000" bIns="108000" numCol="1" spcCol="38100" rtlCol="0" anchor="ctr">
              <a:noAutofit/>
            </a:bodyPr>
            <a:lstStyle/>
            <a:p>
              <a:pPr algn="ctr" defTabSz="914400" rtl="0" eaLnBrk="1" latinLnBrk="0" hangingPunct="1">
                <a:lnSpc>
                  <a:spcPct val="100000"/>
                </a:lnSpc>
              </a:pPr>
              <a:r>
                <a:rPr lang="de-DE" sz="1200">
                  <a:solidFill>
                    <a:schemeClr val="bg2"/>
                  </a:solidFill>
                </a:rPr>
                <a:t>Plausibilitäts-Prüfungen</a:t>
              </a:r>
              <a:endParaRPr lang="de-DE" sz="1200" kern="1200">
                <a:solidFill>
                  <a:schemeClr val="bg2"/>
                </a:solidFill>
                <a:latin typeface="+mn-lt"/>
                <a:ea typeface="+mn-ea"/>
                <a:cs typeface="+mn-cs"/>
              </a:endParaRPr>
            </a:p>
          </p:txBody>
        </p:sp>
        <p:sp>
          <p:nvSpPr>
            <p:cNvPr id="47" name="Rechteck 46">
              <a:extLst>
                <a:ext uri="{FF2B5EF4-FFF2-40B4-BE49-F238E27FC236}">
                  <a16:creationId xmlns:a16="http://schemas.microsoft.com/office/drawing/2014/main" id="{A7F67D60-B34F-E023-A6CF-F517A5AA8AAB}"/>
                </a:ext>
              </a:extLst>
            </p:cNvPr>
            <p:cNvSpPr/>
            <p:nvPr/>
          </p:nvSpPr>
          <p:spPr>
            <a:xfrm>
              <a:off x="9241487" y="3469611"/>
              <a:ext cx="1800000" cy="769672"/>
            </a:xfrm>
            <a:prstGeom prst="rect">
              <a:avLst/>
            </a:prstGeom>
            <a:solidFill>
              <a:schemeClr val="tx2"/>
            </a:solidFill>
            <a:ln w="12700" cap="flat">
              <a:noFill/>
              <a:miter lim="400000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8000" tIns="108000" rIns="108000" bIns="108000" numCol="1" spcCol="38100" rtlCol="0" anchor="ctr">
              <a:noAutofit/>
            </a:bodyPr>
            <a:lstStyle/>
            <a:p>
              <a:pPr algn="ctr"/>
              <a:r>
                <a:rPr lang="de-DE" sz="1200">
                  <a:solidFill>
                    <a:schemeClr val="bg2"/>
                  </a:solidFill>
                </a:rPr>
                <a:t>Abgleich Zusammenfassende Meldung ⬌ Voranmeldung</a:t>
              </a:r>
            </a:p>
          </p:txBody>
        </p:sp>
        <p:sp>
          <p:nvSpPr>
            <p:cNvPr id="59" name="Rechteck 58">
              <a:extLst>
                <a:ext uri="{FF2B5EF4-FFF2-40B4-BE49-F238E27FC236}">
                  <a16:creationId xmlns:a16="http://schemas.microsoft.com/office/drawing/2014/main" id="{5EBF9F87-8687-B576-8B53-9A94E1240D7F}"/>
                </a:ext>
              </a:extLst>
            </p:cNvPr>
            <p:cNvSpPr/>
            <p:nvPr/>
          </p:nvSpPr>
          <p:spPr>
            <a:xfrm>
              <a:off x="9241487" y="4369611"/>
              <a:ext cx="1800000" cy="355189"/>
            </a:xfrm>
            <a:prstGeom prst="rect">
              <a:avLst/>
            </a:prstGeom>
            <a:solidFill>
              <a:schemeClr val="tx2"/>
            </a:solidFill>
            <a:ln w="12700" cap="flat">
              <a:noFill/>
              <a:miter lim="400000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8000" tIns="108000" rIns="108000" bIns="108000" numCol="1" spcCol="38100" rtlCol="0" anchor="ctr">
              <a:noAutofit/>
            </a:bodyPr>
            <a:lstStyle/>
            <a:p>
              <a:pPr algn="ctr" defTabSz="914400" rtl="0" eaLnBrk="1" latinLnBrk="0" hangingPunct="1">
                <a:lnSpc>
                  <a:spcPct val="100000"/>
                </a:lnSpc>
              </a:pPr>
              <a:r>
                <a:rPr lang="de-DE" sz="1200">
                  <a:solidFill>
                    <a:schemeClr val="bg2"/>
                  </a:solidFill>
                </a:rPr>
                <a:t>UST-ID Prüfung</a:t>
              </a:r>
              <a:endParaRPr lang="de-DE" sz="1200" kern="1200">
                <a:solidFill>
                  <a:schemeClr val="bg2"/>
                </a:solidFill>
                <a:latin typeface="+mn-lt"/>
                <a:ea typeface="+mn-ea"/>
                <a:cs typeface="+mn-cs"/>
              </a:endParaRPr>
            </a:p>
          </p:txBody>
        </p:sp>
        <p:sp>
          <p:nvSpPr>
            <p:cNvPr id="3" name="Rechteck 2">
              <a:extLst>
                <a:ext uri="{FF2B5EF4-FFF2-40B4-BE49-F238E27FC236}">
                  <a16:creationId xmlns:a16="http://schemas.microsoft.com/office/drawing/2014/main" id="{ADAF0740-F6A7-D845-709A-BE49A367D21A}"/>
                </a:ext>
              </a:extLst>
            </p:cNvPr>
            <p:cNvSpPr/>
            <p:nvPr/>
          </p:nvSpPr>
          <p:spPr>
            <a:xfrm>
              <a:off x="600074" y="2213931"/>
              <a:ext cx="1242351" cy="900000"/>
            </a:xfrm>
            <a:prstGeom prst="rect">
              <a:avLst/>
            </a:prstGeom>
            <a:solidFill>
              <a:schemeClr val="accent1"/>
            </a:solidFill>
            <a:ln w="19050" cap="flat">
              <a:noFill/>
              <a:miter lim="400000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8000" tIns="108000" rIns="108000" bIns="108000" numCol="1" spcCol="38100" rtlCol="0" anchor="ctr">
              <a:noAutofit/>
            </a:bodyPr>
            <a:lstStyle/>
            <a:p>
              <a:pPr algn="ctr" defTabSz="914400" rtl="0" eaLnBrk="1" latinLnBrk="0" hangingPunct="1">
                <a:lnSpc>
                  <a:spcPct val="100000"/>
                </a:lnSpc>
                <a:spcBef>
                  <a:spcPts val="600"/>
                </a:spcBef>
              </a:pPr>
              <a:r>
                <a:rPr lang="de-DE" sz="1200" kern="1200">
                  <a:solidFill>
                    <a:schemeClr val="bg2"/>
                  </a:solidFill>
                  <a:latin typeface="+mn-lt"/>
                  <a:ea typeface="+mn-ea"/>
                  <a:cs typeface="+mn-cs"/>
                </a:rPr>
                <a:t>Unterstützte Meldearten</a:t>
              </a:r>
              <a:r>
                <a:rPr lang="de-DE" sz="1200" b="1">
                  <a:solidFill>
                    <a:schemeClr val="bg2"/>
                  </a:solidFill>
                </a:rPr>
                <a:t>*</a:t>
              </a:r>
              <a:endParaRPr lang="de-DE" sz="1200" b="1" kern="1200">
                <a:solidFill>
                  <a:schemeClr val="bg2"/>
                </a:solidFill>
                <a:latin typeface="+mn-lt"/>
                <a:ea typeface="+mn-ea"/>
                <a:cs typeface="+mn-cs"/>
              </a:endParaRPr>
            </a:p>
          </p:txBody>
        </p:sp>
        <p:sp>
          <p:nvSpPr>
            <p:cNvPr id="4" name="Rechteck 3">
              <a:extLst>
                <a:ext uri="{FF2B5EF4-FFF2-40B4-BE49-F238E27FC236}">
                  <a16:creationId xmlns:a16="http://schemas.microsoft.com/office/drawing/2014/main" id="{EF52A6B5-D857-B262-D93B-037D6AA74182}"/>
                </a:ext>
              </a:extLst>
            </p:cNvPr>
            <p:cNvSpPr/>
            <p:nvPr/>
          </p:nvSpPr>
          <p:spPr>
            <a:xfrm>
              <a:off x="559173" y="3469611"/>
              <a:ext cx="1283251" cy="1255188"/>
            </a:xfrm>
            <a:prstGeom prst="rect">
              <a:avLst/>
            </a:prstGeom>
            <a:solidFill>
              <a:schemeClr val="accent1"/>
            </a:solidFill>
            <a:ln w="19050" cap="flat">
              <a:noFill/>
              <a:miter lim="400000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8000" tIns="108000" rIns="108000" bIns="108000" numCol="1" spcCol="38100" rtlCol="0" anchor="ctr">
              <a:noAutofit/>
            </a:bodyPr>
            <a:lstStyle/>
            <a:p>
              <a:pPr algn="ctr" defTabSz="914400" rtl="0" eaLnBrk="1" latinLnBrk="0" hangingPunct="1">
                <a:lnSpc>
                  <a:spcPct val="100000"/>
                </a:lnSpc>
                <a:spcBef>
                  <a:spcPts val="600"/>
                </a:spcBef>
              </a:pPr>
              <a:r>
                <a:rPr lang="de-DE" sz="1200" kern="1200">
                  <a:solidFill>
                    <a:schemeClr val="bg2"/>
                  </a:solidFill>
                  <a:latin typeface="+mn-lt"/>
                  <a:ea typeface="+mn-ea"/>
                  <a:cs typeface="+mn-cs"/>
                </a:rPr>
                <a:t>Mögliche Prüfungen</a:t>
              </a:r>
            </a:p>
          </p:txBody>
        </p:sp>
        <p:sp>
          <p:nvSpPr>
            <p:cNvPr id="5" name="Rechteck 4">
              <a:extLst>
                <a:ext uri="{FF2B5EF4-FFF2-40B4-BE49-F238E27FC236}">
                  <a16:creationId xmlns:a16="http://schemas.microsoft.com/office/drawing/2014/main" id="{55C1743A-F782-6E4D-B126-8D044C64B08A}"/>
                </a:ext>
              </a:extLst>
            </p:cNvPr>
            <p:cNvSpPr/>
            <p:nvPr/>
          </p:nvSpPr>
          <p:spPr>
            <a:xfrm>
              <a:off x="607547" y="5080479"/>
              <a:ext cx="1242351" cy="1419246"/>
            </a:xfrm>
            <a:prstGeom prst="rect">
              <a:avLst/>
            </a:prstGeom>
            <a:solidFill>
              <a:schemeClr val="accent1"/>
            </a:solidFill>
            <a:ln w="19050" cap="flat">
              <a:noFill/>
              <a:miter lim="400000"/>
            </a:ln>
            <a:effectLst/>
            <a:sp3d/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none"/>
          </p:style>
          <p:txBody>
            <a:bodyPr rot="0" spcFirstLastPara="1" vertOverflow="overflow" horzOverflow="overflow" vert="horz" wrap="square" lIns="108000" tIns="108000" rIns="108000" bIns="108000" numCol="1" spcCol="38100" rtlCol="0" anchor="ctr">
              <a:noAutofit/>
            </a:bodyPr>
            <a:lstStyle/>
            <a:p>
              <a:pPr algn="ctr" defTabSz="914400" rtl="0" eaLnBrk="1" latinLnBrk="0" hangingPunct="1">
                <a:lnSpc>
                  <a:spcPct val="100000"/>
                </a:lnSpc>
                <a:spcBef>
                  <a:spcPts val="600"/>
                </a:spcBef>
              </a:pPr>
              <a:r>
                <a:rPr lang="de-DE" sz="1200" kern="1200">
                  <a:solidFill>
                    <a:schemeClr val="bg2"/>
                  </a:solidFill>
                  <a:latin typeface="+mn-lt"/>
                  <a:ea typeface="+mn-ea"/>
                  <a:cs typeface="+mn-cs"/>
                </a:rPr>
                <a:t>Unterstützte Funktionen</a:t>
              </a:r>
            </a:p>
          </p:txBody>
        </p:sp>
      </p:grpSp>
      <p:sp>
        <p:nvSpPr>
          <p:cNvPr id="2" name="Foliennummernplatzhalter 1">
            <a:extLst>
              <a:ext uri="{FF2B5EF4-FFF2-40B4-BE49-F238E27FC236}">
                <a16:creationId xmlns:a16="http://schemas.microsoft.com/office/drawing/2014/main" id="{C666C8F9-EA6C-2914-ECC4-E6B961425DD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13</a:t>
            </a:r>
          </a:p>
        </p:txBody>
      </p:sp>
      <p:sp>
        <p:nvSpPr>
          <p:cNvPr id="7" name="Rechteck 6">
            <a:extLst>
              <a:ext uri="{FF2B5EF4-FFF2-40B4-BE49-F238E27FC236}">
                <a16:creationId xmlns:a16="http://schemas.microsoft.com/office/drawing/2014/main" id="{D0798726-A6DA-27EF-4EAF-E99F869B03F5}"/>
              </a:ext>
            </a:extLst>
          </p:cNvPr>
          <p:cNvSpPr/>
          <p:nvPr/>
        </p:nvSpPr>
        <p:spPr>
          <a:xfrm>
            <a:off x="2342186" y="2943314"/>
            <a:ext cx="1800000" cy="1255188"/>
          </a:xfrm>
          <a:prstGeom prst="rect">
            <a:avLst/>
          </a:prstGeom>
          <a:solidFill>
            <a:schemeClr val="tx2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8000" tIns="108000" rIns="108000" bIns="108000" numCol="1" spcCol="38100" rtlCol="0" anchor="ctr">
            <a:noAutofit/>
          </a:bodyPr>
          <a:lstStyle/>
          <a:p>
            <a:pPr algn="ctr" defTabSz="914400" rtl="0" eaLnBrk="1" latinLnBrk="0" hangingPunct="1">
              <a:lnSpc>
                <a:spcPct val="100000"/>
              </a:lnSpc>
              <a:spcBef>
                <a:spcPts val="600"/>
              </a:spcBef>
            </a:pPr>
            <a:r>
              <a:rPr lang="de-DE" sz="1200" kern="1200">
                <a:solidFill>
                  <a:schemeClr val="bg2"/>
                </a:solidFill>
                <a:latin typeface="+mn-lt"/>
                <a:ea typeface="+mn-ea"/>
                <a:cs typeface="+mn-cs"/>
              </a:rPr>
              <a:t>Sondervorauszahlung basierend auf </a:t>
            </a:r>
            <a:r>
              <a:rPr lang="de-DE" sz="1200">
                <a:solidFill>
                  <a:schemeClr val="bg2"/>
                </a:solidFill>
              </a:rPr>
              <a:t>V</a:t>
            </a:r>
            <a:r>
              <a:rPr lang="de-DE" sz="1200" kern="1200">
                <a:solidFill>
                  <a:schemeClr val="bg2"/>
                </a:solidFill>
                <a:latin typeface="+mn-lt"/>
                <a:ea typeface="+mn-ea"/>
                <a:cs typeface="+mn-cs"/>
              </a:rPr>
              <a:t>oranmeldungen </a:t>
            </a:r>
          </a:p>
        </p:txBody>
      </p:sp>
      <p:sp>
        <p:nvSpPr>
          <p:cNvPr id="9" name="Textplatzhalter 8">
            <a:extLst>
              <a:ext uri="{FF2B5EF4-FFF2-40B4-BE49-F238E27FC236}">
                <a16:creationId xmlns:a16="http://schemas.microsoft.com/office/drawing/2014/main" id="{9BECCBE5-16A9-7EC8-7AF6-0587BCAEFBA3}"/>
              </a:ext>
            </a:extLst>
          </p:cNvPr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r>
              <a:rPr lang="de-DE"/>
              <a:t>SARA im Detail: Ein Blick ins System </a:t>
            </a:r>
          </a:p>
        </p:txBody>
      </p:sp>
      <p:sp>
        <p:nvSpPr>
          <p:cNvPr id="8" name="Datumsplatzhalter 5">
            <a:extLst>
              <a:ext uri="{FF2B5EF4-FFF2-40B4-BE49-F238E27FC236}">
                <a16:creationId xmlns:a16="http://schemas.microsoft.com/office/drawing/2014/main" id="{2D8E4C40-54A8-B817-7DB6-4D3A271EDB46}"/>
              </a:ext>
            </a:extLst>
          </p:cNvPr>
          <p:cNvSpPr txBox="1">
            <a:spLocks/>
          </p:cNvSpPr>
          <p:nvPr/>
        </p:nvSpPr>
        <p:spPr>
          <a:xfrm>
            <a:off x="600074" y="6356350"/>
            <a:ext cx="1099126" cy="365125"/>
          </a:xfrm>
          <a:prstGeom prst="rect">
            <a:avLst/>
          </a:prstGeom>
        </p:spPr>
        <p:txBody>
          <a:bodyPr/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de-DE" sz="1000" dirty="0">
                <a:solidFill>
                  <a:schemeClr val="tx1">
                    <a:lumMod val="75000"/>
                  </a:schemeClr>
                </a:solidFill>
                <a:latin typeface="+mj-lt"/>
              </a:rPr>
              <a:t>18./19.06.26</a:t>
            </a:r>
          </a:p>
        </p:txBody>
      </p:sp>
      <p:sp>
        <p:nvSpPr>
          <p:cNvPr id="10" name="Fußzeilenplatzhalter 4">
            <a:extLst>
              <a:ext uri="{FF2B5EF4-FFF2-40B4-BE49-F238E27FC236}">
                <a16:creationId xmlns:a16="http://schemas.microsoft.com/office/drawing/2014/main" id="{7159093B-52A5-2017-E2F1-4C8CDF73A7C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702800" y="6356349"/>
            <a:ext cx="10043333" cy="365125"/>
          </a:xfrm>
        </p:spPr>
        <p:txBody>
          <a:bodyPr/>
          <a:lstStyle/>
          <a:p>
            <a:r>
              <a:rPr lang="de-DE"/>
              <a:t>| Konzernsteuerkonferenz | SARA</a:t>
            </a:r>
          </a:p>
        </p:txBody>
      </p:sp>
    </p:spTree>
    <p:extLst>
      <p:ext uri="{BB962C8B-B14F-4D97-AF65-F5344CB8AC3E}">
        <p14:creationId xmlns:p14="http://schemas.microsoft.com/office/powerpoint/2010/main" val="71884978"/>
      </p:ext>
    </p:extLst>
  </p:cSld>
  <p:clrMapOvr>
    <a:masterClrMapping/>
  </p:clrMapOvr>
  <p:transition spd="med"/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platzhalter 1">
            <a:extLst>
              <a:ext uri="{FF2B5EF4-FFF2-40B4-BE49-F238E27FC236}">
                <a16:creationId xmlns:a16="http://schemas.microsoft.com/office/drawing/2014/main" id="{59175856-E7F9-9B1B-487F-8D9BCE4840D4}"/>
              </a:ext>
            </a:extLst>
          </p:cNvPr>
          <p:cNvSpPr>
            <a:spLocks noGrp="1"/>
          </p:cNvSpPr>
          <p:nvPr>
            <p:ph type="body" sz="quarter" idx="40"/>
          </p:nvPr>
        </p:nvSpPr>
        <p:spPr/>
        <p:txBody>
          <a:bodyPr>
            <a:normAutofit/>
          </a:bodyPr>
          <a:lstStyle/>
          <a:p>
            <a:pPr>
              <a:lnSpc>
                <a:spcPct val="100000"/>
              </a:lnSpc>
            </a:pPr>
            <a:r>
              <a:rPr lang="de-DE" sz="1300" b="1" dirty="0"/>
              <a:t>Freisetzen von Kapazitäten: </a:t>
            </a:r>
            <a:r>
              <a:rPr lang="de-DE" sz="1300" dirty="0"/>
              <a:t>Programmunterstützte Datenaufbereitung und automatisierte Plausibilitätsprüfungen schaffen mehr Freiräume für fachliche Arbeiten. </a:t>
            </a:r>
          </a:p>
        </p:txBody>
      </p:sp>
      <p:sp>
        <p:nvSpPr>
          <p:cNvPr id="3" name="Textplatzhalter 2">
            <a:extLst>
              <a:ext uri="{FF2B5EF4-FFF2-40B4-BE49-F238E27FC236}">
                <a16:creationId xmlns:a16="http://schemas.microsoft.com/office/drawing/2014/main" id="{3ABD3264-0D24-4FF6-DD13-461116DB6D75}"/>
              </a:ext>
            </a:extLst>
          </p:cNvPr>
          <p:cNvSpPr>
            <a:spLocks noGrp="1"/>
          </p:cNvSpPr>
          <p:nvPr>
            <p:ph type="body" sz="quarter" idx="41"/>
          </p:nvPr>
        </p:nvSpPr>
        <p:spPr/>
        <p:txBody>
          <a:bodyPr>
            <a:normAutofit/>
          </a:bodyPr>
          <a:lstStyle/>
          <a:p>
            <a:pPr>
              <a:lnSpc>
                <a:spcPct val="100000"/>
              </a:lnSpc>
            </a:pPr>
            <a:r>
              <a:rPr lang="de-DE" sz="1300" b="1"/>
              <a:t>Simultan und wechselseitig Arbeiten: </a:t>
            </a:r>
            <a:r>
              <a:rPr lang="de-DE" sz="1300"/>
              <a:t>Gleichzeitiges Arbeiten in einer Meldung an verschiedenen Themen – ohne anschließendes Zusammenführen der Daten.</a:t>
            </a:r>
          </a:p>
        </p:txBody>
      </p:sp>
      <p:sp>
        <p:nvSpPr>
          <p:cNvPr id="4" name="Textplatzhalter 3">
            <a:extLst>
              <a:ext uri="{FF2B5EF4-FFF2-40B4-BE49-F238E27FC236}">
                <a16:creationId xmlns:a16="http://schemas.microsoft.com/office/drawing/2014/main" id="{9DE62F8C-5167-9E8E-1477-23D59814A904}"/>
              </a:ext>
            </a:extLst>
          </p:cNvPr>
          <p:cNvSpPr>
            <a:spLocks noGrp="1"/>
          </p:cNvSpPr>
          <p:nvPr>
            <p:ph type="body" sz="quarter" idx="42"/>
          </p:nvPr>
        </p:nvSpPr>
        <p:spPr/>
        <p:txBody>
          <a:bodyPr>
            <a:normAutofit/>
          </a:bodyPr>
          <a:lstStyle/>
          <a:p>
            <a:pPr>
              <a:lnSpc>
                <a:spcPct val="100000"/>
              </a:lnSpc>
            </a:pPr>
            <a:r>
              <a:rPr lang="de-DE" sz="1300" b="1"/>
              <a:t>Optimierung des </a:t>
            </a:r>
            <a:r>
              <a:rPr lang="de-DE" sz="1300" b="1" err="1"/>
              <a:t>Tax</a:t>
            </a:r>
            <a:r>
              <a:rPr lang="de-DE" sz="1300" b="1"/>
              <a:t> CMS: </a:t>
            </a:r>
            <a:r>
              <a:rPr lang="de-DE" sz="1300">
                <a:ea typeface="+mj-lt"/>
                <a:cs typeface="+mj-lt"/>
              </a:rPr>
              <a:t>Neben intelligenten </a:t>
            </a:r>
            <a:r>
              <a:rPr lang="de-DE" sz="1300" err="1">
                <a:ea typeface="+mj-lt"/>
                <a:cs typeface="+mj-lt"/>
              </a:rPr>
              <a:t>Plausibilisierungen</a:t>
            </a:r>
            <a:r>
              <a:rPr lang="de-DE" sz="1300">
                <a:ea typeface="+mj-lt"/>
                <a:cs typeface="+mj-lt"/>
              </a:rPr>
              <a:t> – beispielsweise von </a:t>
            </a:r>
            <a:r>
              <a:rPr lang="de-DE" sz="1300" err="1">
                <a:ea typeface="+mj-lt"/>
                <a:cs typeface="+mj-lt"/>
              </a:rPr>
              <a:t>USt</a:t>
            </a:r>
            <a:r>
              <a:rPr lang="de-DE" sz="1300">
                <a:ea typeface="+mj-lt"/>
                <a:cs typeface="+mj-lt"/>
              </a:rPr>
              <a:t>-IDs und auffälligen Sachverhalten – werden zusätzlich stichprobenartig Belege geprüft. </a:t>
            </a:r>
            <a:endParaRPr lang="en-US"/>
          </a:p>
        </p:txBody>
      </p:sp>
      <p:sp>
        <p:nvSpPr>
          <p:cNvPr id="5" name="Textplatzhalter 4">
            <a:extLst>
              <a:ext uri="{FF2B5EF4-FFF2-40B4-BE49-F238E27FC236}">
                <a16:creationId xmlns:a16="http://schemas.microsoft.com/office/drawing/2014/main" id="{3DFA659F-7D4E-1824-2E6C-C21C82F0557A}"/>
              </a:ext>
            </a:extLst>
          </p:cNvPr>
          <p:cNvSpPr>
            <a:spLocks noGrp="1"/>
          </p:cNvSpPr>
          <p:nvPr>
            <p:ph type="body" sz="quarter" idx="43"/>
          </p:nvPr>
        </p:nvSpPr>
        <p:spPr/>
        <p:txBody>
          <a:bodyPr>
            <a:normAutofit fontScale="62500" lnSpcReduction="20000"/>
          </a:bodyPr>
          <a:lstStyle/>
          <a:p>
            <a:r>
              <a:rPr lang="de-DE" sz="2100" b="1"/>
              <a:t>Steigerung bei der Einhaltung von Compliance-Richtlinien und Erhöhung der Revisionssicherheit:</a:t>
            </a:r>
            <a:r>
              <a:rPr lang="de-DE" b="1"/>
              <a:t> </a:t>
            </a:r>
            <a:r>
              <a:rPr lang="de-DE" sz="2100"/>
              <a:t>Alle Anpassungen und Notizen werden dokumentiert, wodurch ein manuelles Nachhalten nicht mehr erforderlich ist.  </a:t>
            </a:r>
          </a:p>
        </p:txBody>
      </p:sp>
      <p:sp>
        <p:nvSpPr>
          <p:cNvPr id="7" name="Textplatzhalter 6">
            <a:extLst>
              <a:ext uri="{FF2B5EF4-FFF2-40B4-BE49-F238E27FC236}">
                <a16:creationId xmlns:a16="http://schemas.microsoft.com/office/drawing/2014/main" id="{A2EA52F4-5210-949F-B363-4AF4E11040A3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r>
              <a:rPr lang="de-DE"/>
              <a:t>Bewährt bei der DZ BANK – der SARA Mehrwert</a:t>
            </a:r>
          </a:p>
        </p:txBody>
      </p:sp>
      <p:sp>
        <p:nvSpPr>
          <p:cNvPr id="8" name="Textplatzhalter 7">
            <a:extLst>
              <a:ext uri="{FF2B5EF4-FFF2-40B4-BE49-F238E27FC236}">
                <a16:creationId xmlns:a16="http://schemas.microsoft.com/office/drawing/2014/main" id="{0C0F6C69-95DD-046E-7AF1-1BCA6BAA5CAB}"/>
              </a:ext>
            </a:extLst>
          </p:cNvPr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r>
              <a:rPr lang="de-DE"/>
              <a:t>SARA im Detail: 5 Jahre SARA bei der DZ BANK</a:t>
            </a:r>
          </a:p>
        </p:txBody>
      </p:sp>
      <p:sp>
        <p:nvSpPr>
          <p:cNvPr id="9" name="Foliennummernplatzhalter 8">
            <a:extLst>
              <a:ext uri="{FF2B5EF4-FFF2-40B4-BE49-F238E27FC236}">
                <a16:creationId xmlns:a16="http://schemas.microsoft.com/office/drawing/2014/main" id="{53142473-0677-2FC9-863C-5697AAEBBBA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14</a:t>
            </a:r>
          </a:p>
        </p:txBody>
      </p:sp>
      <p:sp>
        <p:nvSpPr>
          <p:cNvPr id="6" name="Datumsplatzhalter 5">
            <a:extLst>
              <a:ext uri="{FF2B5EF4-FFF2-40B4-BE49-F238E27FC236}">
                <a16:creationId xmlns:a16="http://schemas.microsoft.com/office/drawing/2014/main" id="{295678A0-4510-15AE-5F7C-4A00A09AA65C}"/>
              </a:ext>
            </a:extLst>
          </p:cNvPr>
          <p:cNvSpPr txBox="1">
            <a:spLocks/>
          </p:cNvSpPr>
          <p:nvPr/>
        </p:nvSpPr>
        <p:spPr>
          <a:xfrm>
            <a:off x="600074" y="6356350"/>
            <a:ext cx="1099126" cy="365125"/>
          </a:xfrm>
          <a:prstGeom prst="rect">
            <a:avLst/>
          </a:prstGeom>
        </p:spPr>
        <p:txBody>
          <a:bodyPr/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de-DE" sz="1000" dirty="0">
                <a:solidFill>
                  <a:schemeClr val="tx1">
                    <a:lumMod val="75000"/>
                  </a:schemeClr>
                </a:solidFill>
                <a:latin typeface="+mj-lt"/>
              </a:rPr>
              <a:t>18./19.06.26</a:t>
            </a:r>
          </a:p>
        </p:txBody>
      </p:sp>
      <p:sp>
        <p:nvSpPr>
          <p:cNvPr id="12" name="Fußzeilenplatzhalter 4">
            <a:extLst>
              <a:ext uri="{FF2B5EF4-FFF2-40B4-BE49-F238E27FC236}">
                <a16:creationId xmlns:a16="http://schemas.microsoft.com/office/drawing/2014/main" id="{97C788B2-8FDD-9999-FA5A-26B8EEAF086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702800" y="6356349"/>
            <a:ext cx="10043333" cy="365125"/>
          </a:xfrm>
        </p:spPr>
        <p:txBody>
          <a:bodyPr/>
          <a:lstStyle/>
          <a:p>
            <a:r>
              <a:rPr lang="de-DE"/>
              <a:t>| Konzernsteuerkonferenz | SARA</a:t>
            </a:r>
          </a:p>
        </p:txBody>
      </p:sp>
    </p:spTree>
    <p:extLst>
      <p:ext uri="{BB962C8B-B14F-4D97-AF65-F5344CB8AC3E}">
        <p14:creationId xmlns:p14="http://schemas.microsoft.com/office/powerpoint/2010/main" val="4144850584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084BB9-F954-3544-FBAA-C7D2CBF745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platzhalter 1">
            <a:extLst>
              <a:ext uri="{FF2B5EF4-FFF2-40B4-BE49-F238E27FC236}">
                <a16:creationId xmlns:a16="http://schemas.microsoft.com/office/drawing/2014/main" id="{975BD5DB-1798-1DF7-CCF3-E2E3F238BF0B}"/>
              </a:ext>
            </a:extLst>
          </p:cNvPr>
          <p:cNvSpPr>
            <a:spLocks noGrp="1"/>
          </p:cNvSpPr>
          <p:nvPr>
            <p:ph type="body" sz="quarter" idx="40"/>
          </p:nvPr>
        </p:nvSpPr>
        <p:spPr/>
        <p:txBody>
          <a:bodyPr>
            <a:normAutofit/>
          </a:bodyPr>
          <a:lstStyle/>
          <a:p>
            <a:pPr>
              <a:lnSpc>
                <a:spcPct val="100000"/>
              </a:lnSpc>
            </a:pPr>
            <a:r>
              <a:rPr lang="de-DE" sz="1300" b="1" dirty="0"/>
              <a:t>Vereinheitlichung von Prozessen im Konzern: </a:t>
            </a:r>
            <a:r>
              <a:rPr lang="de-DE" sz="1300" dirty="0"/>
              <a:t>Aufwand wird reduziert, Qualität verbessert und Digitalisierung vorangetrieben. Sowohl für Sie als auch Ihre Kollegen vom Organträger.</a:t>
            </a:r>
          </a:p>
        </p:txBody>
      </p:sp>
      <p:sp>
        <p:nvSpPr>
          <p:cNvPr id="3" name="Textplatzhalter 2">
            <a:extLst>
              <a:ext uri="{FF2B5EF4-FFF2-40B4-BE49-F238E27FC236}">
                <a16:creationId xmlns:a16="http://schemas.microsoft.com/office/drawing/2014/main" id="{13E7EFCB-48B1-F677-18EC-74FA18231F0C}"/>
              </a:ext>
            </a:extLst>
          </p:cNvPr>
          <p:cNvSpPr>
            <a:spLocks noGrp="1"/>
          </p:cNvSpPr>
          <p:nvPr>
            <p:ph type="body" sz="quarter" idx="41"/>
          </p:nvPr>
        </p:nvSpPr>
        <p:spPr/>
        <p:txBody>
          <a:bodyPr>
            <a:normAutofit/>
          </a:bodyPr>
          <a:lstStyle/>
          <a:p>
            <a:pPr>
              <a:lnSpc>
                <a:spcPct val="100000"/>
              </a:lnSpc>
            </a:pPr>
            <a:r>
              <a:rPr lang="de-DE" sz="1300" b="1" dirty="0"/>
              <a:t>Weniger Aufwand, neuer Fokus: </a:t>
            </a:r>
            <a:r>
              <a:rPr lang="de-DE" sz="1300" dirty="0" err="1"/>
              <a:t>DefTax</a:t>
            </a:r>
            <a:r>
              <a:rPr lang="de-DE" sz="1300" dirty="0"/>
              <a:t> entfällt für Organgesellschaften. SARA automatisiert alle </a:t>
            </a:r>
            <a:r>
              <a:rPr lang="de-DE" sz="1300"/>
              <a:t>Schritte.</a:t>
            </a:r>
            <a:endParaRPr lang="de-DE" sz="1300" dirty="0"/>
          </a:p>
        </p:txBody>
      </p:sp>
      <p:sp>
        <p:nvSpPr>
          <p:cNvPr id="4" name="Textplatzhalter 3">
            <a:extLst>
              <a:ext uri="{FF2B5EF4-FFF2-40B4-BE49-F238E27FC236}">
                <a16:creationId xmlns:a16="http://schemas.microsoft.com/office/drawing/2014/main" id="{F499A312-DC55-712B-907C-4B0D148B9D2A}"/>
              </a:ext>
            </a:extLst>
          </p:cNvPr>
          <p:cNvSpPr>
            <a:spLocks noGrp="1"/>
          </p:cNvSpPr>
          <p:nvPr>
            <p:ph type="body" sz="quarter" idx="42"/>
          </p:nvPr>
        </p:nvSpPr>
        <p:spPr/>
        <p:txBody>
          <a:bodyPr>
            <a:normAutofit/>
          </a:bodyPr>
          <a:lstStyle/>
          <a:p>
            <a:pPr>
              <a:lnSpc>
                <a:spcPct val="100000"/>
              </a:lnSpc>
            </a:pPr>
            <a:r>
              <a:rPr lang="de-DE" sz="1300" b="1"/>
              <a:t>Ihre Sicherheit in den abzugebenden Daten steigern: </a:t>
            </a:r>
            <a:r>
              <a:rPr lang="de-DE" sz="1300"/>
              <a:t>Der </a:t>
            </a:r>
            <a:r>
              <a:rPr lang="de-DE" sz="1300" err="1"/>
              <a:t>Tax</a:t>
            </a:r>
            <a:r>
              <a:rPr lang="de-DE" sz="1300"/>
              <a:t> CMS Prozess stärkt Ihr Vertrauen in die Meldewerte. Vom Beleg bis zur Meldung. </a:t>
            </a:r>
            <a:endParaRPr lang="de-DE" sz="1300" strike="sngStrike"/>
          </a:p>
        </p:txBody>
      </p:sp>
      <p:sp>
        <p:nvSpPr>
          <p:cNvPr id="5" name="Textplatzhalter 4">
            <a:extLst>
              <a:ext uri="{FF2B5EF4-FFF2-40B4-BE49-F238E27FC236}">
                <a16:creationId xmlns:a16="http://schemas.microsoft.com/office/drawing/2014/main" id="{09257AB7-3D21-7A0D-EC8B-5AE56660FA1F}"/>
              </a:ext>
            </a:extLst>
          </p:cNvPr>
          <p:cNvSpPr>
            <a:spLocks noGrp="1"/>
          </p:cNvSpPr>
          <p:nvPr>
            <p:ph type="body" sz="quarter" idx="43"/>
          </p:nvPr>
        </p:nvSpPr>
        <p:spPr/>
        <p:txBody>
          <a:bodyPr>
            <a:normAutofit/>
          </a:bodyPr>
          <a:lstStyle/>
          <a:p>
            <a:r>
              <a:rPr lang="de-DE" sz="1300" b="1"/>
              <a:t>Alles in einem System: </a:t>
            </a:r>
            <a:r>
              <a:rPr lang="de-DE" sz="1300"/>
              <a:t>Sie suchen nicht mehr in mehreren Dateien, alles wird in SARA hinterlegt. </a:t>
            </a:r>
          </a:p>
        </p:txBody>
      </p:sp>
      <p:sp>
        <p:nvSpPr>
          <p:cNvPr id="7" name="Textplatzhalter 6">
            <a:extLst>
              <a:ext uri="{FF2B5EF4-FFF2-40B4-BE49-F238E27FC236}">
                <a16:creationId xmlns:a16="http://schemas.microsoft.com/office/drawing/2014/main" id="{F51D02B7-0C91-5A3A-663B-6F62D7B42229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r>
              <a:rPr lang="de-DE"/>
              <a:t>Ihr Mehrwert durch SARA</a:t>
            </a:r>
          </a:p>
        </p:txBody>
      </p:sp>
      <p:sp>
        <p:nvSpPr>
          <p:cNvPr id="8" name="Textplatzhalter 7">
            <a:extLst>
              <a:ext uri="{FF2B5EF4-FFF2-40B4-BE49-F238E27FC236}">
                <a16:creationId xmlns:a16="http://schemas.microsoft.com/office/drawing/2014/main" id="{635DEA28-9E68-FC57-1754-8E1A8CC87B8E}"/>
              </a:ext>
            </a:extLst>
          </p:cNvPr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r>
              <a:rPr lang="de-DE"/>
              <a:t>SARA im Detail: 5 Jahre SARA bei der DZ BANK</a:t>
            </a:r>
          </a:p>
        </p:txBody>
      </p:sp>
      <p:sp>
        <p:nvSpPr>
          <p:cNvPr id="9" name="Foliennummernplatzhalter 8">
            <a:extLst>
              <a:ext uri="{FF2B5EF4-FFF2-40B4-BE49-F238E27FC236}">
                <a16:creationId xmlns:a16="http://schemas.microsoft.com/office/drawing/2014/main" id="{BDDC8F70-7858-38A3-4106-90B02011F75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15</a:t>
            </a:r>
          </a:p>
        </p:txBody>
      </p:sp>
      <p:sp>
        <p:nvSpPr>
          <p:cNvPr id="6" name="Datumsplatzhalter 5">
            <a:extLst>
              <a:ext uri="{FF2B5EF4-FFF2-40B4-BE49-F238E27FC236}">
                <a16:creationId xmlns:a16="http://schemas.microsoft.com/office/drawing/2014/main" id="{79615555-4373-086D-3ED8-A54113F3DFB9}"/>
              </a:ext>
            </a:extLst>
          </p:cNvPr>
          <p:cNvSpPr txBox="1">
            <a:spLocks/>
          </p:cNvSpPr>
          <p:nvPr/>
        </p:nvSpPr>
        <p:spPr>
          <a:xfrm>
            <a:off x="600074" y="6356350"/>
            <a:ext cx="1099126" cy="365125"/>
          </a:xfrm>
          <a:prstGeom prst="rect">
            <a:avLst/>
          </a:prstGeom>
        </p:spPr>
        <p:txBody>
          <a:bodyPr/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de-DE" sz="1000" dirty="0">
                <a:solidFill>
                  <a:schemeClr val="tx1">
                    <a:lumMod val="75000"/>
                  </a:schemeClr>
                </a:solidFill>
                <a:latin typeface="+mj-lt"/>
              </a:rPr>
              <a:t>18./19.06.26</a:t>
            </a:r>
          </a:p>
        </p:txBody>
      </p:sp>
      <p:sp>
        <p:nvSpPr>
          <p:cNvPr id="12" name="Fußzeilenplatzhalter 4">
            <a:extLst>
              <a:ext uri="{FF2B5EF4-FFF2-40B4-BE49-F238E27FC236}">
                <a16:creationId xmlns:a16="http://schemas.microsoft.com/office/drawing/2014/main" id="{C980866E-07CE-2F4E-8BDF-D9FBCC4C4925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702800" y="6356349"/>
            <a:ext cx="10043333" cy="365125"/>
          </a:xfrm>
        </p:spPr>
        <p:txBody>
          <a:bodyPr/>
          <a:lstStyle/>
          <a:p>
            <a:r>
              <a:rPr lang="de-DE"/>
              <a:t>| Konzernsteuerkonferenz | SARA</a:t>
            </a:r>
          </a:p>
        </p:txBody>
      </p:sp>
    </p:spTree>
    <p:extLst>
      <p:ext uri="{BB962C8B-B14F-4D97-AF65-F5344CB8AC3E}">
        <p14:creationId xmlns:p14="http://schemas.microsoft.com/office/powerpoint/2010/main" val="3734039403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4AB45F-1D8F-3A9E-EC83-5E9B6B9AC74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platzhalter 1">
            <a:extLst>
              <a:ext uri="{FF2B5EF4-FFF2-40B4-BE49-F238E27FC236}">
                <a16:creationId xmlns:a16="http://schemas.microsoft.com/office/drawing/2014/main" id="{5437AA52-BE91-7DCF-661C-301C15314E75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de-DE"/>
              <a:t>Frauke Boelsen</a:t>
            </a:r>
          </a:p>
        </p:txBody>
      </p:sp>
      <p:sp>
        <p:nvSpPr>
          <p:cNvPr id="3" name="Textplatzhalter 2">
            <a:extLst>
              <a:ext uri="{FF2B5EF4-FFF2-40B4-BE49-F238E27FC236}">
                <a16:creationId xmlns:a16="http://schemas.microsoft.com/office/drawing/2014/main" id="{E01B443F-6ACD-39A3-98F9-338098F4005A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913083" y="4797472"/>
            <a:ext cx="2286577" cy="231526"/>
          </a:xfrm>
        </p:spPr>
        <p:txBody>
          <a:bodyPr/>
          <a:lstStyle/>
          <a:p>
            <a:pPr>
              <a:lnSpc>
                <a:spcPct val="100000"/>
              </a:lnSpc>
              <a:spcBef>
                <a:spcPts val="0"/>
              </a:spcBef>
            </a:pPr>
            <a:r>
              <a:rPr lang="de-DE" err="1"/>
              <a:t>Product</a:t>
            </a:r>
            <a:r>
              <a:rPr lang="de-DE"/>
              <a:t> Manager I Expert</a:t>
            </a:r>
          </a:p>
        </p:txBody>
      </p:sp>
      <p:sp>
        <p:nvSpPr>
          <p:cNvPr id="4" name="Textplatzhalter 3">
            <a:extLst>
              <a:ext uri="{FF2B5EF4-FFF2-40B4-BE49-F238E27FC236}">
                <a16:creationId xmlns:a16="http://schemas.microsoft.com/office/drawing/2014/main" id="{8A95CB73-8963-4FC1-E362-058C15D77DFB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de-DE"/>
              <a:t>Celina </a:t>
            </a:r>
            <a:r>
              <a:rPr lang="de-DE" err="1"/>
              <a:t>Rüting</a:t>
            </a:r>
            <a:endParaRPr lang="de-DE"/>
          </a:p>
        </p:txBody>
      </p:sp>
      <p:sp>
        <p:nvSpPr>
          <p:cNvPr id="5" name="Textplatzhalter 4">
            <a:extLst>
              <a:ext uri="{FF2B5EF4-FFF2-40B4-BE49-F238E27FC236}">
                <a16:creationId xmlns:a16="http://schemas.microsoft.com/office/drawing/2014/main" id="{E759BB1B-0797-54A8-D265-AA65CF928D4C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 wrap="none" lIns="0" tIns="0" rIns="0" bIns="0"/>
          <a:lstStyle/>
          <a:p>
            <a:pPr>
              <a:lnSpc>
                <a:spcPct val="100000"/>
              </a:lnSpc>
              <a:spcBef>
                <a:spcPts val="0"/>
              </a:spcBef>
            </a:pPr>
            <a:r>
              <a:rPr lang="de-DE" err="1"/>
              <a:t>Product</a:t>
            </a:r>
            <a:r>
              <a:rPr lang="de-DE"/>
              <a:t> Line Head </a:t>
            </a:r>
            <a:r>
              <a:rPr lang="de-DE" err="1"/>
              <a:t>Tax</a:t>
            </a:r>
            <a:endParaRPr lang="de-DE"/>
          </a:p>
        </p:txBody>
      </p:sp>
      <p:sp>
        <p:nvSpPr>
          <p:cNvPr id="7" name="Textplatzhalter 6">
            <a:extLst>
              <a:ext uri="{FF2B5EF4-FFF2-40B4-BE49-F238E27FC236}">
                <a16:creationId xmlns:a16="http://schemas.microsoft.com/office/drawing/2014/main" id="{DDA690BC-649E-79B6-FE12-0A1E9E9A6919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/>
        <p:txBody>
          <a:bodyPr vert="horz" lIns="0" tIns="36000" rIns="108000" bIns="36000" rtlCol="0" anchor="t">
            <a:noAutofit/>
          </a:bodyPr>
          <a:lstStyle/>
          <a:p>
            <a:r>
              <a:rPr lang="en-US" err="1">
                <a:solidFill>
                  <a:schemeClr val="bg2"/>
                </a:solidFill>
              </a:rPr>
              <a:t>Ansprechpartnerinnen</a:t>
            </a:r>
            <a:r>
              <a:rPr lang="en-US">
                <a:solidFill>
                  <a:schemeClr val="bg2"/>
                </a:solidFill>
              </a:rPr>
              <a:t> </a:t>
            </a:r>
          </a:p>
        </p:txBody>
      </p:sp>
      <p:pic>
        <p:nvPicPr>
          <p:cNvPr id="16" name="Bildplatzhalter 15" descr="Ein Bild, das Menschliches Gesicht, Person, Kleidung, Lächeln enthält.&#10;&#10;KI-generierte Inhalte können fehlerhaft sein.">
            <a:extLst>
              <a:ext uri="{FF2B5EF4-FFF2-40B4-BE49-F238E27FC236}">
                <a16:creationId xmlns:a16="http://schemas.microsoft.com/office/drawing/2014/main" id="{12A56C2A-41E3-7191-1CE7-37F970C1036A}"/>
              </a:ext>
            </a:extLst>
          </p:cNvPr>
          <p:cNvPicPr>
            <a:picLocks noGrp="1" noChangeAspect="1"/>
          </p:cNvPicPr>
          <p:nvPr>
            <p:ph type="pic" sz="quarter" idx="55"/>
          </p:nvPr>
        </p:nvPicPr>
        <p:blipFill>
          <a:blip r:embed="rId2"/>
          <a:srcRect l="28721" r="4677"/>
          <a:stretch/>
        </p:blipFill>
        <p:spPr>
          <a:xfrm>
            <a:off x="4868968" y="1629000"/>
            <a:ext cx="2286577" cy="2286577"/>
          </a:xfrm>
        </p:spPr>
      </p:pic>
      <p:sp>
        <p:nvSpPr>
          <p:cNvPr id="9" name="Textplatzhalter 8">
            <a:extLst>
              <a:ext uri="{FF2B5EF4-FFF2-40B4-BE49-F238E27FC236}">
                <a16:creationId xmlns:a16="http://schemas.microsoft.com/office/drawing/2014/main" id="{4E320BB2-9348-A812-919C-B411B101E18D}"/>
              </a:ext>
            </a:extLst>
          </p:cNvPr>
          <p:cNvSpPr>
            <a:spLocks noGrp="1"/>
          </p:cNvSpPr>
          <p:nvPr>
            <p:ph type="body" sz="quarter" idx="80"/>
          </p:nvPr>
        </p:nvSpPr>
        <p:spPr/>
        <p:txBody>
          <a:bodyPr/>
          <a:lstStyle/>
          <a:p>
            <a:r>
              <a:rPr lang="de-DE"/>
              <a:t>SARA – Automatisiert. Integriert. </a:t>
            </a:r>
            <a:r>
              <a:rPr lang="de-DE" err="1"/>
              <a:t>Compliant</a:t>
            </a:r>
            <a:r>
              <a:rPr lang="de-DE"/>
              <a:t>. </a:t>
            </a:r>
          </a:p>
        </p:txBody>
      </p:sp>
      <p:sp>
        <p:nvSpPr>
          <p:cNvPr id="10" name="Textplatzhalter 9">
            <a:extLst>
              <a:ext uri="{FF2B5EF4-FFF2-40B4-BE49-F238E27FC236}">
                <a16:creationId xmlns:a16="http://schemas.microsoft.com/office/drawing/2014/main" id="{C6FE507D-459C-8131-02EB-811A0E1BC7CA}"/>
              </a:ext>
            </a:extLst>
          </p:cNvPr>
          <p:cNvSpPr>
            <a:spLocks noGrp="1"/>
          </p:cNvSpPr>
          <p:nvPr>
            <p:ph type="body" sz="quarter" idx="82"/>
          </p:nvPr>
        </p:nvSpPr>
        <p:spPr>
          <a:xfrm>
            <a:off x="1152524" y="5181775"/>
            <a:ext cx="2047135" cy="231526"/>
          </a:xfrm>
        </p:spPr>
        <p:txBody>
          <a:bodyPr/>
          <a:lstStyle/>
          <a:p>
            <a:r>
              <a:rPr lang="de-DE"/>
              <a:t>+49 163 8088670</a:t>
            </a:r>
          </a:p>
        </p:txBody>
      </p:sp>
      <p:sp>
        <p:nvSpPr>
          <p:cNvPr id="11" name="Textplatzhalter 10">
            <a:extLst>
              <a:ext uri="{FF2B5EF4-FFF2-40B4-BE49-F238E27FC236}">
                <a16:creationId xmlns:a16="http://schemas.microsoft.com/office/drawing/2014/main" id="{8BA47247-28C9-4490-D423-FAFAECDAFFF8}"/>
              </a:ext>
            </a:extLst>
          </p:cNvPr>
          <p:cNvSpPr>
            <a:spLocks noGrp="1"/>
          </p:cNvSpPr>
          <p:nvPr>
            <p:ph type="body" sz="quarter" idx="83"/>
          </p:nvPr>
        </p:nvSpPr>
        <p:spPr>
          <a:xfrm>
            <a:off x="1152524" y="5496385"/>
            <a:ext cx="2047135" cy="231526"/>
          </a:xfrm>
        </p:spPr>
        <p:txBody>
          <a:bodyPr wrap="none"/>
          <a:lstStyle/>
          <a:p>
            <a:r>
              <a:rPr lang="de-DE"/>
              <a:t>frauke.boelsen@x1F.one</a:t>
            </a:r>
          </a:p>
        </p:txBody>
      </p:sp>
      <p:sp>
        <p:nvSpPr>
          <p:cNvPr id="12" name="Textplatzhalter 11">
            <a:extLst>
              <a:ext uri="{FF2B5EF4-FFF2-40B4-BE49-F238E27FC236}">
                <a16:creationId xmlns:a16="http://schemas.microsoft.com/office/drawing/2014/main" id="{12C4A4ED-AE5D-64D8-22DE-EC9EE845D486}"/>
              </a:ext>
            </a:extLst>
          </p:cNvPr>
          <p:cNvSpPr>
            <a:spLocks noGrp="1"/>
          </p:cNvSpPr>
          <p:nvPr>
            <p:ph type="body" sz="quarter" idx="86"/>
          </p:nvPr>
        </p:nvSpPr>
        <p:spPr>
          <a:xfrm>
            <a:off x="5108409" y="5181775"/>
            <a:ext cx="2047135" cy="231526"/>
          </a:xfrm>
        </p:spPr>
        <p:txBody>
          <a:bodyPr/>
          <a:lstStyle/>
          <a:p>
            <a:r>
              <a:rPr lang="en-US"/>
              <a:t>+49 151 16369655 </a:t>
            </a:r>
          </a:p>
        </p:txBody>
      </p:sp>
      <p:sp>
        <p:nvSpPr>
          <p:cNvPr id="13" name="Textplatzhalter 12">
            <a:extLst>
              <a:ext uri="{FF2B5EF4-FFF2-40B4-BE49-F238E27FC236}">
                <a16:creationId xmlns:a16="http://schemas.microsoft.com/office/drawing/2014/main" id="{21175B72-F37C-0A9E-602D-260CC8266571}"/>
              </a:ext>
            </a:extLst>
          </p:cNvPr>
          <p:cNvSpPr>
            <a:spLocks noGrp="1"/>
          </p:cNvSpPr>
          <p:nvPr>
            <p:ph type="body" sz="quarter" idx="87"/>
          </p:nvPr>
        </p:nvSpPr>
        <p:spPr>
          <a:xfrm>
            <a:off x="5108409" y="5496385"/>
            <a:ext cx="2047135" cy="231526"/>
          </a:xfrm>
        </p:spPr>
        <p:txBody>
          <a:bodyPr/>
          <a:lstStyle/>
          <a:p>
            <a:r>
              <a:rPr lang="en-US">
                <a:solidFill>
                  <a:schemeClr val="bg2"/>
                </a:solidFill>
              </a:rPr>
              <a:t>celina.rueting@x1F.one </a:t>
            </a:r>
          </a:p>
        </p:txBody>
      </p:sp>
      <p:pic>
        <p:nvPicPr>
          <p:cNvPr id="22" name="Bildplatzhalter 21" descr="Ein Bild, das Menschliches Gesicht, Person, Kleidung, Kinn enthält.&#10;&#10;KI-generierte Inhalte können fehlerhaft sein.">
            <a:extLst>
              <a:ext uri="{FF2B5EF4-FFF2-40B4-BE49-F238E27FC236}">
                <a16:creationId xmlns:a16="http://schemas.microsoft.com/office/drawing/2014/main" id="{3A2CAFDD-30FA-E7B9-2A6C-9D75DFB278C3}"/>
              </a:ext>
            </a:extLst>
          </p:cNvPr>
          <p:cNvPicPr>
            <a:picLocks noGrp="1" noChangeAspect="1"/>
          </p:cNvPicPr>
          <p:nvPr>
            <p:ph type="pic" sz="quarter" idx="21"/>
          </p:nvPr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081" r="20891"/>
          <a:stretch/>
        </p:blipFill>
        <p:spPr>
          <a:xfrm>
            <a:off x="913083" y="1629000"/>
            <a:ext cx="2286577" cy="2286577"/>
          </a:xfrm>
        </p:spPr>
      </p:pic>
      <p:sp>
        <p:nvSpPr>
          <p:cNvPr id="6" name="Foliennummernplatzhalter 5">
            <a:extLst>
              <a:ext uri="{FF2B5EF4-FFF2-40B4-BE49-F238E27FC236}">
                <a16:creationId xmlns:a16="http://schemas.microsoft.com/office/drawing/2014/main" id="{8ED9B7E3-A6C8-3C5F-0F86-6B5572E2960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16</a:t>
            </a:r>
          </a:p>
        </p:txBody>
      </p:sp>
      <p:pic>
        <p:nvPicPr>
          <p:cNvPr id="25" name="Grafik 24">
            <a:extLst>
              <a:ext uri="{FF2B5EF4-FFF2-40B4-BE49-F238E27FC236}">
                <a16:creationId xmlns:a16="http://schemas.microsoft.com/office/drawing/2014/main" id="{A16755C5-5BD9-FDBB-0030-7FEC63C96181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65983" y="4400060"/>
            <a:ext cx="3592072" cy="620852"/>
          </a:xfrm>
          <a:prstGeom prst="rect">
            <a:avLst/>
          </a:prstGeom>
        </p:spPr>
      </p:pic>
      <p:sp>
        <p:nvSpPr>
          <p:cNvPr id="14" name="Datumsplatzhalter 5">
            <a:extLst>
              <a:ext uri="{FF2B5EF4-FFF2-40B4-BE49-F238E27FC236}">
                <a16:creationId xmlns:a16="http://schemas.microsoft.com/office/drawing/2014/main" id="{8B4B2089-392F-648E-485D-AB90C020A0C1}"/>
              </a:ext>
            </a:extLst>
          </p:cNvPr>
          <p:cNvSpPr txBox="1">
            <a:spLocks/>
          </p:cNvSpPr>
          <p:nvPr/>
        </p:nvSpPr>
        <p:spPr>
          <a:xfrm>
            <a:off x="600074" y="6356350"/>
            <a:ext cx="1099126" cy="365125"/>
          </a:xfrm>
          <a:prstGeom prst="rect">
            <a:avLst/>
          </a:prstGeom>
        </p:spPr>
        <p:txBody>
          <a:bodyPr/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de-DE" sz="1000" dirty="0">
                <a:solidFill>
                  <a:schemeClr val="tx1">
                    <a:lumMod val="75000"/>
                  </a:schemeClr>
                </a:solidFill>
                <a:latin typeface="+mj-lt"/>
              </a:rPr>
              <a:t>18./19.06.26</a:t>
            </a:r>
          </a:p>
        </p:txBody>
      </p:sp>
      <p:sp>
        <p:nvSpPr>
          <p:cNvPr id="17" name="Fußzeilenplatzhalter 4">
            <a:extLst>
              <a:ext uri="{FF2B5EF4-FFF2-40B4-BE49-F238E27FC236}">
                <a16:creationId xmlns:a16="http://schemas.microsoft.com/office/drawing/2014/main" id="{317A2B61-E225-B36E-8420-52383926383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702800" y="6356349"/>
            <a:ext cx="10043333" cy="365125"/>
          </a:xfrm>
        </p:spPr>
        <p:txBody>
          <a:bodyPr/>
          <a:lstStyle/>
          <a:p>
            <a:r>
              <a:rPr lang="de-DE"/>
              <a:t>| Konzernsteuerkonferenz | SARA</a:t>
            </a:r>
          </a:p>
        </p:txBody>
      </p:sp>
      <p:pic>
        <p:nvPicPr>
          <p:cNvPr id="15" name="Grafik 14">
            <a:extLst>
              <a:ext uri="{FF2B5EF4-FFF2-40B4-BE49-F238E27FC236}">
                <a16:creationId xmlns:a16="http://schemas.microsoft.com/office/drawing/2014/main" id="{D79126F2-B369-15C7-9D40-B5FE7F33FC91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428443" y="1240220"/>
            <a:ext cx="2552719" cy="32480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027003"/>
      </p:ext>
    </p:extLst>
  </p:cSld>
  <p:clrMapOvr>
    <a:masterClrMapping/>
  </p:clrMapOvr>
  <p:transition spd="med"/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Grafik 24" descr="Ein Bild, das Im Haus enthält.&#10;&#10;KI-generierte Inhalte können fehlerhaft sein.">
            <a:extLst>
              <a:ext uri="{FF2B5EF4-FFF2-40B4-BE49-F238E27FC236}">
                <a16:creationId xmlns:a16="http://schemas.microsoft.com/office/drawing/2014/main" id="{93D35FB1-A0CF-6F3C-E08B-2A2F1C85DEDC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alphaModFix amt="35000"/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37286" y="-501650"/>
            <a:ext cx="12988085" cy="8665488"/>
          </a:xfrm>
          <a:prstGeom prst="rect">
            <a:avLst/>
          </a:prstGeom>
        </p:spPr>
      </p:pic>
      <p:sp>
        <p:nvSpPr>
          <p:cNvPr id="21" name="Textplatzhalter 20">
            <a:extLst>
              <a:ext uri="{FF2B5EF4-FFF2-40B4-BE49-F238E27FC236}">
                <a16:creationId xmlns:a16="http://schemas.microsoft.com/office/drawing/2014/main" id="{D953F04B-7781-DB39-A703-E6E9B764D959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>
          <a:xfrm>
            <a:off x="4152149" y="2751094"/>
            <a:ext cx="6833351" cy="1080000"/>
          </a:xfrm>
          <a:solidFill>
            <a:schemeClr val="accent1"/>
          </a:solidFill>
        </p:spPr>
        <p:txBody>
          <a:bodyPr lIns="108000" tIns="108000" bIns="108000" anchor="ctr" anchorCtr="1"/>
          <a:lstStyle/>
          <a:p>
            <a:r>
              <a:rPr lang="de-DE" sz="3600" b="1"/>
              <a:t>Sie fragen, wir antworten.</a:t>
            </a:r>
          </a:p>
        </p:txBody>
      </p:sp>
      <p:sp>
        <p:nvSpPr>
          <p:cNvPr id="26" name="Textplatzhalter 20">
            <a:extLst>
              <a:ext uri="{FF2B5EF4-FFF2-40B4-BE49-F238E27FC236}">
                <a16:creationId xmlns:a16="http://schemas.microsoft.com/office/drawing/2014/main" id="{9882821D-241D-C4B4-7230-014AB1C4B57B}"/>
              </a:ext>
            </a:extLst>
          </p:cNvPr>
          <p:cNvSpPr txBox="1">
            <a:spLocks/>
          </p:cNvSpPr>
          <p:nvPr/>
        </p:nvSpPr>
        <p:spPr>
          <a:xfrm>
            <a:off x="3432149" y="3831094"/>
            <a:ext cx="720000" cy="720000"/>
          </a:xfrm>
          <a:prstGeom prst="rect">
            <a:avLst/>
          </a:prstGeom>
          <a:solidFill>
            <a:schemeClr val="accent1"/>
          </a:solidFill>
        </p:spPr>
        <p:txBody>
          <a:bodyPr vert="horz" lIns="108000" tIns="108000" rIns="108000" bIns="108000" rtlCol="0" anchor="ctr" anchorCtr="1">
            <a:noAutofit/>
          </a:bodyPr>
          <a:lstStyle>
            <a:lvl1pPr marL="0" marR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bg1"/>
              </a:buClr>
              <a:buSzPct val="100000"/>
              <a:buFont typeface="Wingdings" panose="05000000000000000000" pitchFamily="2" charset="2"/>
              <a:buNone/>
              <a:tabLst/>
              <a:defRPr lang="de-DE" sz="2400" b="0" i="0" u="none" strike="noStrike" kern="1200" cap="none" spc="0" baseline="0">
                <a:solidFill>
                  <a:schemeClr val="bg1"/>
                </a:solidFill>
                <a:effectLst/>
                <a:uFillTx/>
                <a:latin typeface="+mj-lt"/>
                <a:ea typeface="+mn-ea"/>
                <a:cs typeface="+mn-cs"/>
                <a:sym typeface="Manrope Medium"/>
              </a:defRPr>
            </a:lvl1pPr>
            <a:lvl2pPr marL="468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bg1"/>
              </a:buClr>
              <a:buSzPct val="100000"/>
              <a:buFont typeface="Wingdings" panose="05000000000000000000" pitchFamily="2" charset="2"/>
              <a:buChar char="§"/>
              <a:tabLst>
                <a:tab pos="177800" algn="l"/>
                <a:tab pos="178118" algn="l"/>
              </a:tabLst>
              <a:defRPr lang="de-DE" sz="1400" b="0" i="0" u="none" strike="noStrike" kern="1200" cap="none" spc="0" baseline="0" noProof="0" smtClean="0">
                <a:solidFill>
                  <a:schemeClr val="bg1"/>
                </a:solidFill>
                <a:effectLst/>
                <a:uFillTx/>
                <a:latin typeface="+mn-lt"/>
                <a:ea typeface="+mn-ea"/>
                <a:cs typeface="+mn-cs"/>
                <a:sym typeface="Manrope Medium"/>
              </a:defRPr>
            </a:lvl2pPr>
            <a:lvl3pPr marL="702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bg1"/>
              </a:buClr>
              <a:buSzPct val="100000"/>
              <a:buFont typeface="Wingdings" panose="05000000000000000000" pitchFamily="2" charset="2"/>
              <a:buChar char="§"/>
              <a:tabLst>
                <a:tab pos="177800" algn="l"/>
                <a:tab pos="178118" algn="l"/>
              </a:tabLst>
              <a:defRPr lang="de-DE" sz="1400" b="0" i="0" u="none" strike="noStrike" kern="1200" cap="none" spc="0" baseline="0" noProof="0" smtClean="0">
                <a:solidFill>
                  <a:schemeClr val="bg1"/>
                </a:solidFill>
                <a:effectLst/>
                <a:uFillTx/>
                <a:latin typeface="+mn-lt"/>
                <a:ea typeface="+mn-ea"/>
                <a:cs typeface="+mn-cs"/>
                <a:sym typeface="Manrope Medium"/>
              </a:defRPr>
            </a:lvl3pPr>
            <a:lvl4pPr marL="936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bg1"/>
              </a:buClr>
              <a:buSzPct val="100000"/>
              <a:buFont typeface="Wingdings" panose="05000000000000000000" pitchFamily="2" charset="2"/>
              <a:buChar char="§"/>
              <a:tabLst>
                <a:tab pos="177800" algn="l"/>
                <a:tab pos="178118" algn="l"/>
              </a:tabLst>
              <a:defRPr lang="de-DE" sz="1400" b="0" i="0" u="none" strike="noStrike" kern="1200" cap="none" spc="0" baseline="0" noProof="0" smtClean="0">
                <a:solidFill>
                  <a:schemeClr val="bg1"/>
                </a:solidFill>
                <a:effectLst/>
                <a:uFillTx/>
                <a:latin typeface="+mn-lt"/>
                <a:ea typeface="+mn-ea"/>
                <a:cs typeface="+mn-cs"/>
                <a:sym typeface="Manrope Medium"/>
              </a:defRPr>
            </a:lvl4pPr>
            <a:lvl5pPr marL="1170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bg1"/>
              </a:buClr>
              <a:buSzPct val="100000"/>
              <a:buFont typeface="Wingdings" panose="05000000000000000000" pitchFamily="2" charset="2"/>
              <a:buChar char="§"/>
              <a:tabLst/>
              <a:defRPr lang="en-US" sz="1400" b="0" i="0" u="none" strike="noStrike" kern="1200" cap="none" spc="0" baseline="0" dirty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endParaRPr lang="de-DE" sz="3600" b="1"/>
          </a:p>
        </p:txBody>
      </p:sp>
      <p:sp>
        <p:nvSpPr>
          <p:cNvPr id="27" name="Textplatzhalter 20">
            <a:extLst>
              <a:ext uri="{FF2B5EF4-FFF2-40B4-BE49-F238E27FC236}">
                <a16:creationId xmlns:a16="http://schemas.microsoft.com/office/drawing/2014/main" id="{613B43BC-6221-FFF3-13D5-4748998B2495}"/>
              </a:ext>
            </a:extLst>
          </p:cNvPr>
          <p:cNvSpPr txBox="1">
            <a:spLocks/>
          </p:cNvSpPr>
          <p:nvPr/>
        </p:nvSpPr>
        <p:spPr>
          <a:xfrm>
            <a:off x="2892149" y="4551094"/>
            <a:ext cx="540000" cy="540000"/>
          </a:xfrm>
          <a:prstGeom prst="rect">
            <a:avLst/>
          </a:prstGeom>
          <a:solidFill>
            <a:schemeClr val="accent1"/>
          </a:solidFill>
        </p:spPr>
        <p:txBody>
          <a:bodyPr vert="horz" lIns="108000" tIns="108000" rIns="108000" bIns="108000" rtlCol="0" anchor="ctr" anchorCtr="1">
            <a:noAutofit/>
          </a:bodyPr>
          <a:lstStyle>
            <a:lvl1pPr marL="0" marR="0" indent="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bg1"/>
              </a:buClr>
              <a:buSzPct val="100000"/>
              <a:buFont typeface="Wingdings" panose="05000000000000000000" pitchFamily="2" charset="2"/>
              <a:buNone/>
              <a:tabLst/>
              <a:defRPr lang="de-DE" sz="2400" b="0" i="0" u="none" strike="noStrike" kern="1200" cap="none" spc="0" baseline="0">
                <a:solidFill>
                  <a:schemeClr val="bg1"/>
                </a:solidFill>
                <a:effectLst/>
                <a:uFillTx/>
                <a:latin typeface="+mj-lt"/>
                <a:ea typeface="+mn-ea"/>
                <a:cs typeface="+mn-cs"/>
                <a:sym typeface="Manrope Medium"/>
              </a:defRPr>
            </a:lvl1pPr>
            <a:lvl2pPr marL="468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bg1"/>
              </a:buClr>
              <a:buSzPct val="100000"/>
              <a:buFont typeface="Wingdings" panose="05000000000000000000" pitchFamily="2" charset="2"/>
              <a:buChar char="§"/>
              <a:tabLst>
                <a:tab pos="177800" algn="l"/>
                <a:tab pos="178118" algn="l"/>
              </a:tabLst>
              <a:defRPr lang="de-DE" sz="1400" b="0" i="0" u="none" strike="noStrike" kern="1200" cap="none" spc="0" baseline="0" noProof="0" smtClean="0">
                <a:solidFill>
                  <a:schemeClr val="bg1"/>
                </a:solidFill>
                <a:effectLst/>
                <a:uFillTx/>
                <a:latin typeface="+mn-lt"/>
                <a:ea typeface="+mn-ea"/>
                <a:cs typeface="+mn-cs"/>
                <a:sym typeface="Manrope Medium"/>
              </a:defRPr>
            </a:lvl2pPr>
            <a:lvl3pPr marL="702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bg1"/>
              </a:buClr>
              <a:buSzPct val="100000"/>
              <a:buFont typeface="Wingdings" panose="05000000000000000000" pitchFamily="2" charset="2"/>
              <a:buChar char="§"/>
              <a:tabLst>
                <a:tab pos="177800" algn="l"/>
                <a:tab pos="178118" algn="l"/>
              </a:tabLst>
              <a:defRPr lang="de-DE" sz="1400" b="0" i="0" u="none" strike="noStrike" kern="1200" cap="none" spc="0" baseline="0" noProof="0" smtClean="0">
                <a:solidFill>
                  <a:schemeClr val="bg1"/>
                </a:solidFill>
                <a:effectLst/>
                <a:uFillTx/>
                <a:latin typeface="+mn-lt"/>
                <a:ea typeface="+mn-ea"/>
                <a:cs typeface="+mn-cs"/>
                <a:sym typeface="Manrope Medium"/>
              </a:defRPr>
            </a:lvl3pPr>
            <a:lvl4pPr marL="936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bg1"/>
              </a:buClr>
              <a:buSzPct val="100000"/>
              <a:buFont typeface="Wingdings" panose="05000000000000000000" pitchFamily="2" charset="2"/>
              <a:buChar char="§"/>
              <a:tabLst>
                <a:tab pos="177800" algn="l"/>
                <a:tab pos="178118" algn="l"/>
              </a:tabLst>
              <a:defRPr lang="de-DE" sz="1400" b="0" i="0" u="none" strike="noStrike" kern="1200" cap="none" spc="0" baseline="0" noProof="0" smtClean="0">
                <a:solidFill>
                  <a:schemeClr val="bg1"/>
                </a:solidFill>
                <a:effectLst/>
                <a:uFillTx/>
                <a:latin typeface="+mn-lt"/>
                <a:ea typeface="+mn-ea"/>
                <a:cs typeface="+mn-cs"/>
                <a:sym typeface="Manrope Medium"/>
              </a:defRPr>
            </a:lvl4pPr>
            <a:lvl5pPr marL="1170000" marR="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chemeClr val="bg1"/>
              </a:buClr>
              <a:buSzPct val="100000"/>
              <a:buFont typeface="Wingdings" panose="05000000000000000000" pitchFamily="2" charset="2"/>
              <a:buChar char="§"/>
              <a:tabLst/>
              <a:defRPr lang="en-US" sz="1400" b="0" i="0" u="none" strike="noStrike" kern="1200" cap="none" spc="0" baseline="0" dirty="0">
                <a:solidFill>
                  <a:schemeClr val="bg1"/>
                </a:solidFill>
                <a:uFillTx/>
                <a:latin typeface="+mn-lt"/>
                <a:ea typeface="+mn-ea"/>
                <a:cs typeface="+mn-cs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endParaRPr lang="de-DE" sz="3600" b="1"/>
          </a:p>
        </p:txBody>
      </p:sp>
    </p:spTree>
    <p:extLst>
      <p:ext uri="{BB962C8B-B14F-4D97-AF65-F5344CB8AC3E}">
        <p14:creationId xmlns:p14="http://schemas.microsoft.com/office/powerpoint/2010/main" val="2126746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E1B6141-ABE5-E09A-6B57-0158036BFC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Textplatzhalter 35">
            <a:extLst>
              <a:ext uri="{FF2B5EF4-FFF2-40B4-BE49-F238E27FC236}">
                <a16:creationId xmlns:a16="http://schemas.microsoft.com/office/drawing/2014/main" id="{810822EC-13A2-13D7-D13F-438D5840A5A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solidFill>
            <a:schemeClr val="accent1"/>
          </a:solidFill>
        </p:spPr>
        <p:txBody>
          <a:bodyPr/>
          <a:lstStyle/>
          <a:p>
            <a:r>
              <a:rPr lang="de-DE"/>
              <a:t>Einstieg </a:t>
            </a:r>
          </a:p>
        </p:txBody>
      </p:sp>
      <p:sp>
        <p:nvSpPr>
          <p:cNvPr id="37" name="Textplatzhalter 36">
            <a:extLst>
              <a:ext uri="{FF2B5EF4-FFF2-40B4-BE49-F238E27FC236}">
                <a16:creationId xmlns:a16="http://schemas.microsoft.com/office/drawing/2014/main" id="{40BB01A1-8468-B1CA-8074-B2F8A098CD3C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180349" y="2029435"/>
            <a:ext cx="8062833" cy="580275"/>
          </a:xfrm>
        </p:spPr>
        <p:txBody>
          <a:bodyPr/>
          <a:lstStyle/>
          <a:p>
            <a:r>
              <a:rPr lang="de-DE"/>
              <a:t>SARA bei der DZ BANK: Erfahrungen aus der Praxis</a:t>
            </a:r>
          </a:p>
        </p:txBody>
      </p:sp>
      <p:sp>
        <p:nvSpPr>
          <p:cNvPr id="38" name="Textplatzhalter 37">
            <a:extLst>
              <a:ext uri="{FF2B5EF4-FFF2-40B4-BE49-F238E27FC236}">
                <a16:creationId xmlns:a16="http://schemas.microsoft.com/office/drawing/2014/main" id="{3AFCD34D-0B43-FC21-829B-BFA662DF3B20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1180349" y="2682546"/>
            <a:ext cx="8259073" cy="580275"/>
          </a:xfrm>
        </p:spPr>
        <p:txBody>
          <a:bodyPr/>
          <a:lstStyle/>
          <a:p>
            <a:r>
              <a:rPr lang="de-DE"/>
              <a:t>SARA im Detail: Ein Blick ins System </a:t>
            </a:r>
          </a:p>
        </p:txBody>
      </p:sp>
      <p:sp>
        <p:nvSpPr>
          <p:cNvPr id="39" name="Textplatzhalter 38">
            <a:extLst>
              <a:ext uri="{FF2B5EF4-FFF2-40B4-BE49-F238E27FC236}">
                <a16:creationId xmlns:a16="http://schemas.microsoft.com/office/drawing/2014/main" id="{C3BBDB5F-1A05-D6AC-8B97-FCB766B8D9E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1180349" y="3342249"/>
            <a:ext cx="8062833" cy="580275"/>
          </a:xfrm>
        </p:spPr>
        <p:txBody>
          <a:bodyPr/>
          <a:lstStyle/>
          <a:p>
            <a:r>
              <a:rPr lang="de-DE"/>
              <a:t>SARA Mehrwerte: Vorteile für Sie und die gesamte DZ BANK Gruppe</a:t>
            </a:r>
          </a:p>
        </p:txBody>
      </p:sp>
      <p:sp>
        <p:nvSpPr>
          <p:cNvPr id="40" name="Textplatzhalter 39">
            <a:extLst>
              <a:ext uri="{FF2B5EF4-FFF2-40B4-BE49-F238E27FC236}">
                <a16:creationId xmlns:a16="http://schemas.microsoft.com/office/drawing/2014/main" id="{5AA9DBD9-5BC1-90AF-2AA8-895DA9966AAB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1180349" y="3992887"/>
            <a:ext cx="8062833" cy="580275"/>
          </a:xfrm>
        </p:spPr>
        <p:txBody>
          <a:bodyPr/>
          <a:lstStyle/>
          <a:p>
            <a:r>
              <a:rPr lang="de-DE"/>
              <a:t>Fragen &amp; Diskussion</a:t>
            </a:r>
          </a:p>
        </p:txBody>
      </p:sp>
      <p:sp>
        <p:nvSpPr>
          <p:cNvPr id="4" name="Textplatzhalter 3">
            <a:extLst>
              <a:ext uri="{FF2B5EF4-FFF2-40B4-BE49-F238E27FC236}">
                <a16:creationId xmlns:a16="http://schemas.microsoft.com/office/drawing/2014/main" id="{2024A87D-71E0-C79A-0420-C46D84896133}"/>
              </a:ext>
            </a:extLst>
          </p:cNvPr>
          <p:cNvSpPr>
            <a:spLocks noGrp="1"/>
          </p:cNvSpPr>
          <p:nvPr>
            <p:ph type="body" sz="quarter" idx="54"/>
          </p:nvPr>
        </p:nvSpPr>
        <p:spPr>
          <a:xfrm>
            <a:off x="600075" y="3335657"/>
            <a:ext cx="580275" cy="580275"/>
          </a:xfrm>
        </p:spPr>
        <p:txBody>
          <a:bodyPr/>
          <a:lstStyle/>
          <a:p>
            <a:r>
              <a:rPr lang="de-DE"/>
              <a:t>04</a:t>
            </a:r>
          </a:p>
        </p:txBody>
      </p:sp>
      <p:sp>
        <p:nvSpPr>
          <p:cNvPr id="5" name="Textplatzhalter 4">
            <a:extLst>
              <a:ext uri="{FF2B5EF4-FFF2-40B4-BE49-F238E27FC236}">
                <a16:creationId xmlns:a16="http://schemas.microsoft.com/office/drawing/2014/main" id="{FE8535CA-35EA-44C3-E8B3-803D52E59372}"/>
              </a:ext>
            </a:extLst>
          </p:cNvPr>
          <p:cNvSpPr>
            <a:spLocks noGrp="1"/>
          </p:cNvSpPr>
          <p:nvPr>
            <p:ph type="body" sz="quarter" idx="55"/>
          </p:nvPr>
        </p:nvSpPr>
        <p:spPr>
          <a:xfrm>
            <a:off x="600075" y="3992886"/>
            <a:ext cx="580275" cy="580275"/>
          </a:xfrm>
        </p:spPr>
        <p:txBody>
          <a:bodyPr/>
          <a:lstStyle/>
          <a:p>
            <a:r>
              <a:rPr lang="de-DE"/>
              <a:t>05</a:t>
            </a:r>
          </a:p>
        </p:txBody>
      </p:sp>
      <p:sp>
        <p:nvSpPr>
          <p:cNvPr id="7" name="Textplatzhalter 6">
            <a:extLst>
              <a:ext uri="{FF2B5EF4-FFF2-40B4-BE49-F238E27FC236}">
                <a16:creationId xmlns:a16="http://schemas.microsoft.com/office/drawing/2014/main" id="{90EAAABE-94A7-6BCF-F7D3-4863F1B72328}"/>
              </a:ext>
            </a:extLst>
          </p:cNvPr>
          <p:cNvSpPr>
            <a:spLocks noGrp="1"/>
          </p:cNvSpPr>
          <p:nvPr>
            <p:ph type="body" sz="quarter" idx="57"/>
          </p:nvPr>
        </p:nvSpPr>
        <p:spPr/>
        <p:txBody>
          <a:bodyPr/>
          <a:lstStyle/>
          <a:p>
            <a:r>
              <a:rPr lang="de-DE"/>
              <a:t>01</a:t>
            </a:r>
          </a:p>
        </p:txBody>
      </p:sp>
      <p:sp>
        <p:nvSpPr>
          <p:cNvPr id="8" name="Textplatzhalter 7">
            <a:extLst>
              <a:ext uri="{FF2B5EF4-FFF2-40B4-BE49-F238E27FC236}">
                <a16:creationId xmlns:a16="http://schemas.microsoft.com/office/drawing/2014/main" id="{D682C821-B105-4D4A-F906-B702568F6204}"/>
              </a:ext>
            </a:extLst>
          </p:cNvPr>
          <p:cNvSpPr>
            <a:spLocks noGrp="1"/>
          </p:cNvSpPr>
          <p:nvPr>
            <p:ph type="body" sz="quarter" idx="58"/>
          </p:nvPr>
        </p:nvSpPr>
        <p:spPr>
          <a:xfrm>
            <a:off x="600075" y="2029435"/>
            <a:ext cx="580275" cy="580275"/>
          </a:xfrm>
        </p:spPr>
        <p:txBody>
          <a:bodyPr/>
          <a:lstStyle/>
          <a:p>
            <a:r>
              <a:rPr lang="de-DE"/>
              <a:t>02</a:t>
            </a:r>
          </a:p>
        </p:txBody>
      </p:sp>
      <p:sp>
        <p:nvSpPr>
          <p:cNvPr id="35" name="Textplatzhalter 34">
            <a:extLst>
              <a:ext uri="{FF2B5EF4-FFF2-40B4-BE49-F238E27FC236}">
                <a16:creationId xmlns:a16="http://schemas.microsoft.com/office/drawing/2014/main" id="{B927573E-AFEC-B693-17E3-D661A7E52FFC}"/>
              </a:ext>
            </a:extLst>
          </p:cNvPr>
          <p:cNvSpPr>
            <a:spLocks noGrp="1"/>
          </p:cNvSpPr>
          <p:nvPr>
            <p:ph type="body" sz="quarter" idx="59"/>
          </p:nvPr>
        </p:nvSpPr>
        <p:spPr>
          <a:xfrm>
            <a:off x="600075" y="2682546"/>
            <a:ext cx="580275" cy="580275"/>
          </a:xfrm>
        </p:spPr>
        <p:txBody>
          <a:bodyPr/>
          <a:lstStyle/>
          <a:p>
            <a:r>
              <a:rPr lang="de-DE"/>
              <a:t>03</a:t>
            </a:r>
          </a:p>
        </p:txBody>
      </p:sp>
      <p:sp>
        <p:nvSpPr>
          <p:cNvPr id="3" name="Textplatzhalter 2">
            <a:extLst>
              <a:ext uri="{FF2B5EF4-FFF2-40B4-BE49-F238E27FC236}">
                <a16:creationId xmlns:a16="http://schemas.microsoft.com/office/drawing/2014/main" id="{F356A355-965C-2E9A-ECCF-315286E70CC7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r>
              <a:rPr lang="de-DE"/>
              <a:t>Agenda</a:t>
            </a:r>
          </a:p>
        </p:txBody>
      </p:sp>
      <p:sp>
        <p:nvSpPr>
          <p:cNvPr id="15" name="Datumsplatzhalter 5">
            <a:extLst>
              <a:ext uri="{FF2B5EF4-FFF2-40B4-BE49-F238E27FC236}">
                <a16:creationId xmlns:a16="http://schemas.microsoft.com/office/drawing/2014/main" id="{098A10DB-2833-EF63-93FF-BC4A0AE4A548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946930" cy="365125"/>
          </a:xfrm>
        </p:spPr>
        <p:txBody>
          <a:bodyPr/>
          <a:lstStyle/>
          <a:p>
            <a:r>
              <a:rPr lang="de-DE" dirty="0"/>
              <a:t>18./19.06.26</a:t>
            </a:r>
          </a:p>
        </p:txBody>
      </p:sp>
      <p:sp>
        <p:nvSpPr>
          <p:cNvPr id="16" name="Fußzeilenplatzhalter 4">
            <a:extLst>
              <a:ext uri="{FF2B5EF4-FFF2-40B4-BE49-F238E27FC236}">
                <a16:creationId xmlns:a16="http://schemas.microsoft.com/office/drawing/2014/main" id="{84E53CCE-0797-CD0D-03AE-B5B641BA9948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547004" y="6356349"/>
            <a:ext cx="10043333" cy="365125"/>
          </a:xfrm>
        </p:spPr>
        <p:txBody>
          <a:bodyPr/>
          <a:lstStyle/>
          <a:p>
            <a:r>
              <a:rPr lang="de-DE"/>
              <a:t>| Konzernsteuerkonferenz | SARA</a:t>
            </a:r>
          </a:p>
        </p:txBody>
      </p:sp>
    </p:spTree>
    <p:extLst>
      <p:ext uri="{BB962C8B-B14F-4D97-AF65-F5344CB8AC3E}">
        <p14:creationId xmlns:p14="http://schemas.microsoft.com/office/powerpoint/2010/main" val="3398162329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FE9D160-E1DE-4035-9C09-87742092A3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78486059"/>
      </p:ext>
    </p:extLst>
  </p:cSld>
  <p:clrMapOvr>
    <a:masterClrMapping/>
  </p:clrMapOvr>
  <p:transition spd="med"/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DEF230F-0371-435E-6FEF-B756DBCA0F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platzhalter 1">
            <a:extLst>
              <a:ext uri="{FF2B5EF4-FFF2-40B4-BE49-F238E27FC236}">
                <a16:creationId xmlns:a16="http://schemas.microsoft.com/office/drawing/2014/main" id="{BC8D8DE0-AD27-AB18-627D-F34C72E98B1A}"/>
              </a:ext>
            </a:extLst>
          </p:cNvPr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r>
              <a:rPr lang="de-DE"/>
              <a:t>Einstieg</a:t>
            </a:r>
          </a:p>
        </p:txBody>
      </p:sp>
      <p:sp>
        <p:nvSpPr>
          <p:cNvPr id="3" name="Textplatzhalter 2">
            <a:extLst>
              <a:ext uri="{FF2B5EF4-FFF2-40B4-BE49-F238E27FC236}">
                <a16:creationId xmlns:a16="http://schemas.microsoft.com/office/drawing/2014/main" id="{790B8081-1874-C19B-2449-67E10668C629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r>
              <a:rPr lang="de-DE"/>
              <a:t>Die Herausforderungen aus der Praxis</a:t>
            </a:r>
          </a:p>
        </p:txBody>
      </p:sp>
      <p:sp>
        <p:nvSpPr>
          <p:cNvPr id="8" name="Slide Number Placeholder 26">
            <a:extLst>
              <a:ext uri="{FF2B5EF4-FFF2-40B4-BE49-F238E27FC236}">
                <a16:creationId xmlns:a16="http://schemas.microsoft.com/office/drawing/2014/main" id="{DC3C2495-8F5C-8277-3596-E72A54AC9C9C}"/>
              </a:ext>
            </a:extLst>
          </p:cNvPr>
          <p:cNvSpPr txBox="1">
            <a:spLocks/>
          </p:cNvSpPr>
          <p:nvPr/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defPPr>
              <a:defRPr lang="de-DE"/>
            </a:defPPr>
            <a:lvl1pPr marL="0" algn="l" defTabSz="914400" rtl="0" eaLnBrk="1" latinLnBrk="0" hangingPunct="1">
              <a:lnSpc>
                <a:spcPct val="90000"/>
              </a:lnSpc>
              <a:defRPr sz="1200" kern="1200">
                <a:solidFill>
                  <a:schemeClr val="bg2"/>
                </a:solidFill>
                <a:latin typeface="+mj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1</a:t>
            </a:r>
          </a:p>
        </p:txBody>
      </p:sp>
      <p:sp>
        <p:nvSpPr>
          <p:cNvPr id="7" name="Textplatzhalter 3">
            <a:extLst>
              <a:ext uri="{FF2B5EF4-FFF2-40B4-BE49-F238E27FC236}">
                <a16:creationId xmlns:a16="http://schemas.microsoft.com/office/drawing/2014/main" id="{E77FF86B-C471-6FE7-1A24-1C26F339B9CF}"/>
              </a:ext>
            </a:extLst>
          </p:cNvPr>
          <p:cNvSpPr txBox="1">
            <a:spLocks/>
          </p:cNvSpPr>
          <p:nvPr/>
        </p:nvSpPr>
        <p:spPr>
          <a:xfrm>
            <a:off x="600074" y="3428327"/>
            <a:ext cx="10990263" cy="1721189"/>
          </a:xfrm>
          <a:prstGeom prst="rect">
            <a:avLst/>
          </a:prstGeom>
        </p:spPr>
        <p:txBody>
          <a:bodyPr vert="horz" lIns="108000" tIns="108000" rIns="108000" bIns="108000" rtlCol="0" anchor="t">
            <a:noAutofit/>
          </a:bodyPr>
          <a:lstStyle>
            <a:lvl1pPr marL="0" indent="0" algn="l" defTabSz="914400" rtl="0" eaLnBrk="1" latinLnBrk="0" hangingPunct="1">
              <a:lnSpc>
                <a:spcPts val="2220"/>
              </a:lnSpc>
              <a:spcBef>
                <a:spcPts val="600"/>
              </a:spcBef>
              <a:buFont typeface="Wingdings" panose="05000000000000000000" pitchFamily="2" charset="2"/>
              <a:buNone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  <a:lvl2pPr marL="468000" indent="-228600" algn="l" defTabSz="914400" rtl="0" eaLnBrk="1" latinLnBrk="0" hangingPunct="1">
              <a:lnSpc>
                <a:spcPts val="2220"/>
              </a:lnSpc>
              <a:spcBef>
                <a:spcPts val="600"/>
              </a:spcBef>
              <a:buFont typeface="Wingdings" panose="05000000000000000000" pitchFamily="2" charset="2"/>
              <a:buChar char="§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2pPr>
            <a:lvl3pPr marL="702000" indent="-228600" algn="l" defTabSz="914400" rtl="0" eaLnBrk="1" latinLnBrk="0" hangingPunct="1">
              <a:lnSpc>
                <a:spcPts val="2220"/>
              </a:lnSpc>
              <a:spcBef>
                <a:spcPts val="600"/>
              </a:spcBef>
              <a:buFont typeface="Wingdings" panose="05000000000000000000" pitchFamily="2" charset="2"/>
              <a:buChar char="§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3pPr>
            <a:lvl4pPr marL="936000" indent="-228600" algn="l" defTabSz="914400" rtl="0" eaLnBrk="1" latinLnBrk="0" hangingPunct="1">
              <a:lnSpc>
                <a:spcPts val="2220"/>
              </a:lnSpc>
              <a:spcBef>
                <a:spcPts val="600"/>
              </a:spcBef>
              <a:buFont typeface="Wingdings" panose="05000000000000000000" pitchFamily="2" charset="2"/>
              <a:buChar char="§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4pPr>
            <a:lvl5pPr marL="1170000" indent="-228600" algn="l" defTabSz="914400" rtl="0" eaLnBrk="1" latinLnBrk="0" hangingPunct="1">
              <a:lnSpc>
                <a:spcPts val="2220"/>
              </a:lnSpc>
              <a:spcBef>
                <a:spcPts val="600"/>
              </a:spcBef>
              <a:buFont typeface="Wingdings" panose="05000000000000000000" pitchFamily="2" charset="2"/>
              <a:buChar char="§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de-DE" b="1">
                <a:solidFill>
                  <a:srgbClr val="000000"/>
                </a:solidFill>
              </a:rPr>
              <a:t>Welchen Herausforderungen müssen Sie sich dabei stellen? </a:t>
            </a:r>
          </a:p>
          <a:p>
            <a:pPr marL="467995" lvl="1">
              <a:defRPr/>
            </a:pPr>
            <a:r>
              <a:rPr lang="de-DE"/>
              <a:t>Medienbrüche </a:t>
            </a:r>
            <a:r>
              <a:rPr lang="de-DE">
                <a:solidFill>
                  <a:srgbClr val="000000"/>
                </a:solidFill>
              </a:rPr>
              <a:t>&amp; manuelle Arbeitsschritte</a:t>
            </a:r>
          </a:p>
          <a:p>
            <a:pPr marL="467995" lvl="1">
              <a:defRPr/>
            </a:pPr>
            <a:r>
              <a:rPr lang="de-DE">
                <a:solidFill>
                  <a:srgbClr val="000000"/>
                </a:solidFill>
              </a:rPr>
              <a:t>Fehleranfälligkeit &amp; fehlende Revisionssicherheit</a:t>
            </a:r>
          </a:p>
          <a:p>
            <a:pPr marL="467995" lvl="1">
              <a:defRPr/>
            </a:pPr>
            <a:r>
              <a:rPr lang="de-DE">
                <a:solidFill>
                  <a:srgbClr val="000000"/>
                </a:solidFill>
              </a:rPr>
              <a:t>Eingeschränkte Integration bei Alternativlösungen</a:t>
            </a:r>
          </a:p>
          <a:p>
            <a:pPr marL="467995" lvl="1">
              <a:defRPr/>
            </a:pPr>
            <a:endParaRPr lang="de-DE"/>
          </a:p>
          <a:p>
            <a:endParaRPr lang="de-DE"/>
          </a:p>
        </p:txBody>
      </p:sp>
      <p:sp>
        <p:nvSpPr>
          <p:cNvPr id="9" name="Textplatzhalter 3">
            <a:extLst>
              <a:ext uri="{FF2B5EF4-FFF2-40B4-BE49-F238E27FC236}">
                <a16:creationId xmlns:a16="http://schemas.microsoft.com/office/drawing/2014/main" id="{09B0419C-B0B6-98E7-CE64-F93885220DB7}"/>
              </a:ext>
            </a:extLst>
          </p:cNvPr>
          <p:cNvSpPr txBox="1">
            <a:spLocks/>
          </p:cNvSpPr>
          <p:nvPr/>
        </p:nvSpPr>
        <p:spPr>
          <a:xfrm>
            <a:off x="600074" y="1397188"/>
            <a:ext cx="10990263" cy="1721189"/>
          </a:xfrm>
          <a:prstGeom prst="rect">
            <a:avLst/>
          </a:prstGeom>
        </p:spPr>
        <p:txBody>
          <a:bodyPr vert="horz" lIns="108000" tIns="108000" rIns="108000" bIns="108000" rtlCol="0" anchor="t">
            <a:noAutofit/>
          </a:bodyPr>
          <a:lstStyle>
            <a:lvl1pPr marL="0" indent="0" algn="l" defTabSz="914400" rtl="0" eaLnBrk="1" latinLnBrk="0" hangingPunct="1">
              <a:lnSpc>
                <a:spcPts val="2220"/>
              </a:lnSpc>
              <a:spcBef>
                <a:spcPts val="600"/>
              </a:spcBef>
              <a:buFont typeface="Wingdings" panose="05000000000000000000" pitchFamily="2" charset="2"/>
              <a:buNone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  <a:lvl2pPr marL="468000" indent="-228600" algn="l" defTabSz="914400" rtl="0" eaLnBrk="1" latinLnBrk="0" hangingPunct="1">
              <a:lnSpc>
                <a:spcPts val="2220"/>
              </a:lnSpc>
              <a:spcBef>
                <a:spcPts val="600"/>
              </a:spcBef>
              <a:buFont typeface="Wingdings" panose="05000000000000000000" pitchFamily="2" charset="2"/>
              <a:buChar char="§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2pPr>
            <a:lvl3pPr marL="702000" indent="-228600" algn="l" defTabSz="914400" rtl="0" eaLnBrk="1" latinLnBrk="0" hangingPunct="1">
              <a:lnSpc>
                <a:spcPts val="2220"/>
              </a:lnSpc>
              <a:spcBef>
                <a:spcPts val="600"/>
              </a:spcBef>
              <a:buFont typeface="Wingdings" panose="05000000000000000000" pitchFamily="2" charset="2"/>
              <a:buChar char="§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3pPr>
            <a:lvl4pPr marL="936000" indent="-228600" algn="l" defTabSz="914400" rtl="0" eaLnBrk="1" latinLnBrk="0" hangingPunct="1">
              <a:lnSpc>
                <a:spcPts val="2220"/>
              </a:lnSpc>
              <a:spcBef>
                <a:spcPts val="600"/>
              </a:spcBef>
              <a:buFont typeface="Wingdings" panose="05000000000000000000" pitchFamily="2" charset="2"/>
              <a:buChar char="§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4pPr>
            <a:lvl5pPr marL="1170000" indent="-228600" algn="l" defTabSz="914400" rtl="0" eaLnBrk="1" latinLnBrk="0" hangingPunct="1">
              <a:lnSpc>
                <a:spcPts val="2220"/>
              </a:lnSpc>
              <a:spcBef>
                <a:spcPts val="600"/>
              </a:spcBef>
              <a:buFont typeface="Wingdings" panose="05000000000000000000" pitchFamily="2" charset="2"/>
              <a:buChar char="§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>
              <a:defRPr/>
            </a:pPr>
            <a:r>
              <a:rPr lang="de-DE" b="1" dirty="0">
                <a:solidFill>
                  <a:srgbClr val="000000"/>
                </a:solidFill>
              </a:rPr>
              <a:t>Wie sieht die Praxis aus? </a:t>
            </a:r>
          </a:p>
          <a:p>
            <a:pPr marL="467995" lvl="1">
              <a:defRPr/>
            </a:pPr>
            <a:r>
              <a:rPr lang="de-DE" dirty="0">
                <a:solidFill>
                  <a:srgbClr val="000000"/>
                </a:solidFill>
              </a:rPr>
              <a:t>Ausgabe des SAP Reports „Umsatzsteuervoranmeldung“ in Excel oder Übertrag der Werte in ein anderes Meldetool</a:t>
            </a:r>
          </a:p>
          <a:p>
            <a:pPr marL="467995" lvl="1">
              <a:defRPr/>
            </a:pPr>
            <a:r>
              <a:rPr lang="de-DE" dirty="0">
                <a:solidFill>
                  <a:srgbClr val="000000"/>
                </a:solidFill>
              </a:rPr>
              <a:t>Manuelle Anpassungen der Werte</a:t>
            </a:r>
          </a:p>
          <a:p>
            <a:pPr marL="467995" lvl="1">
              <a:defRPr/>
            </a:pPr>
            <a:r>
              <a:rPr lang="de-DE" dirty="0">
                <a:solidFill>
                  <a:srgbClr val="000000"/>
                </a:solidFill>
              </a:rPr>
              <a:t>Händischer Übertrag in ELSTER und Versand ans Finanzamt</a:t>
            </a:r>
          </a:p>
        </p:txBody>
      </p:sp>
      <p:sp>
        <p:nvSpPr>
          <p:cNvPr id="11" name="Datumsplatzhalter 5">
            <a:extLst>
              <a:ext uri="{FF2B5EF4-FFF2-40B4-BE49-F238E27FC236}">
                <a16:creationId xmlns:a16="http://schemas.microsoft.com/office/drawing/2014/main" id="{BF4390B8-C54B-51B9-2BED-726A6359E990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946930" cy="365125"/>
          </a:xfrm>
        </p:spPr>
        <p:txBody>
          <a:bodyPr/>
          <a:lstStyle/>
          <a:p>
            <a:r>
              <a:rPr lang="de-DE" dirty="0"/>
              <a:t>18./19.06.26</a:t>
            </a:r>
          </a:p>
        </p:txBody>
      </p:sp>
      <p:sp>
        <p:nvSpPr>
          <p:cNvPr id="12" name="Fußzeilenplatzhalter 4">
            <a:extLst>
              <a:ext uri="{FF2B5EF4-FFF2-40B4-BE49-F238E27FC236}">
                <a16:creationId xmlns:a16="http://schemas.microsoft.com/office/drawing/2014/main" id="{35844F39-9309-485F-C968-0D0388E17E9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547004" y="6356349"/>
            <a:ext cx="10043333" cy="365125"/>
          </a:xfrm>
        </p:spPr>
        <p:txBody>
          <a:bodyPr/>
          <a:lstStyle/>
          <a:p>
            <a:r>
              <a:rPr lang="de-DE"/>
              <a:t>| Konzernsteuerkonferenz | SARA</a:t>
            </a:r>
          </a:p>
        </p:txBody>
      </p:sp>
    </p:spTree>
    <p:extLst>
      <p:ext uri="{BB962C8B-B14F-4D97-AF65-F5344CB8AC3E}">
        <p14:creationId xmlns:p14="http://schemas.microsoft.com/office/powerpoint/2010/main" val="34555569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platzhalter 1">
            <a:extLst>
              <a:ext uri="{FF2B5EF4-FFF2-40B4-BE49-F238E27FC236}">
                <a16:creationId xmlns:a16="http://schemas.microsoft.com/office/drawing/2014/main" id="{FEDB5191-177C-5BC7-4F50-3FD0985029FF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de-DE">
                <a:solidFill>
                  <a:schemeClr val="tx1"/>
                </a:solidFill>
              </a:rPr>
              <a:t>02</a:t>
            </a:r>
          </a:p>
        </p:txBody>
      </p:sp>
      <p:sp>
        <p:nvSpPr>
          <p:cNvPr id="3" name="Textplatzhalter 2">
            <a:extLst>
              <a:ext uri="{FF2B5EF4-FFF2-40B4-BE49-F238E27FC236}">
                <a16:creationId xmlns:a16="http://schemas.microsoft.com/office/drawing/2014/main" id="{F9975627-8F63-8C1F-A440-C60985782CF7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de-DE"/>
              <a:t>SARA bei der DZ BANK: Erfahrungen aus der Praxis</a:t>
            </a:r>
          </a:p>
        </p:txBody>
      </p:sp>
      <p:sp>
        <p:nvSpPr>
          <p:cNvPr id="4" name="Textplatzhalter 3">
            <a:extLst>
              <a:ext uri="{FF2B5EF4-FFF2-40B4-BE49-F238E27FC236}">
                <a16:creationId xmlns:a16="http://schemas.microsoft.com/office/drawing/2014/main" id="{A706B368-A0DB-2FB0-90E2-58CE77B193FC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de-DE"/>
              <a:t>Von der Excel Lösung zur</a:t>
            </a:r>
            <a:br>
              <a:rPr lang="de-DE" sz="1800"/>
            </a:br>
            <a:r>
              <a:rPr lang="de-DE"/>
              <a:t>SAP-integrierten </a:t>
            </a:r>
          </a:p>
          <a:p>
            <a:r>
              <a:rPr lang="de-DE"/>
              <a:t>Umsatzsteuerdeklaration </a:t>
            </a:r>
          </a:p>
          <a:p>
            <a:endParaRPr lang="de-DE"/>
          </a:p>
        </p:txBody>
      </p:sp>
    </p:spTree>
    <p:extLst>
      <p:ext uri="{BB962C8B-B14F-4D97-AF65-F5344CB8AC3E}">
        <p14:creationId xmlns:p14="http://schemas.microsoft.com/office/powerpoint/2010/main" val="204093016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173404-4E96-EF85-CBF1-339D1E906F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00A0ECC-9FDA-1675-6B09-F93F01B0B067}"/>
              </a:ext>
            </a:extLst>
          </p:cNvPr>
          <p:cNvSpPr>
            <a:spLocks noGrp="1"/>
          </p:cNvSpPr>
          <p:nvPr>
            <p:ph type="body" sz="quarter" idx="51"/>
          </p:nvPr>
        </p:nvSpPr>
        <p:spPr>
          <a:xfrm>
            <a:off x="6443744" y="4318016"/>
            <a:ext cx="4967937" cy="1537605"/>
          </a:xfrm>
        </p:spPr>
        <p:txBody>
          <a:bodyPr/>
          <a:lstStyle/>
          <a:p>
            <a:pPr marL="171450" indent="-171450" algn="l">
              <a:lnSpc>
                <a:spcPct val="100000"/>
              </a:lnSpc>
              <a:buFont typeface="Wingdings,Sans-Serif"/>
              <a:buChar char="ü"/>
            </a:pPr>
            <a:r>
              <a:rPr lang="de-DE" sz="1200">
                <a:latin typeface="Corbel"/>
              </a:rPr>
              <a:t>Korrekturen nachvollziehbar und automatisch auf einen Blick</a:t>
            </a:r>
          </a:p>
          <a:p>
            <a:pPr marL="171450" indent="-171450" algn="l">
              <a:lnSpc>
                <a:spcPct val="100000"/>
              </a:lnSpc>
              <a:buFont typeface="Wingdings,Sans-Serif"/>
              <a:buChar char="ü"/>
            </a:pPr>
            <a:r>
              <a:rPr lang="de-DE" sz="1200">
                <a:latin typeface="Corbel"/>
              </a:rPr>
              <a:t>Systemgestützte Stichprobenprüfung </a:t>
            </a:r>
            <a:endParaRPr lang="en-US" sz="1200">
              <a:solidFill>
                <a:srgbClr val="FFFFFF"/>
              </a:solidFill>
              <a:latin typeface="Corbel"/>
            </a:endParaRPr>
          </a:p>
          <a:p>
            <a:pPr marL="171450" indent="-171450" algn="l">
              <a:lnSpc>
                <a:spcPct val="100000"/>
              </a:lnSpc>
              <a:buFont typeface="Wingdings,Sans-Serif"/>
              <a:buChar char="ü"/>
            </a:pPr>
            <a:r>
              <a:rPr lang="de-DE" sz="1200">
                <a:latin typeface="Corbel"/>
              </a:rPr>
              <a:t>Revisionssicherheit (BP nach 4-6 Jahren) mit Hilfe von Dokumentation und Nachvollziehbarkeit von Anpassungen inkl. Systemzugriff für den Prüfer</a:t>
            </a:r>
            <a:endParaRPr lang="en-US" sz="1200">
              <a:latin typeface="Corbel"/>
            </a:endParaRP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1DFC20D-CBC7-C827-2A48-DC032A3E61CD}"/>
              </a:ext>
            </a:extLst>
          </p:cNvPr>
          <p:cNvSpPr>
            <a:spLocks noGrp="1"/>
          </p:cNvSpPr>
          <p:nvPr>
            <p:ph type="body" sz="quarter" idx="53"/>
          </p:nvPr>
        </p:nvSpPr>
        <p:spPr>
          <a:xfrm>
            <a:off x="600074" y="4318016"/>
            <a:ext cx="5197030" cy="1537605"/>
          </a:xfrm>
          <a:solidFill>
            <a:srgbClr val="EFEFF2"/>
          </a:solidFill>
        </p:spPr>
        <p:txBody>
          <a:bodyPr/>
          <a:lstStyle/>
          <a:p>
            <a:pPr>
              <a:lnSpc>
                <a:spcPct val="100000"/>
              </a:lnSpc>
            </a:pPr>
            <a:r>
              <a:rPr lang="de-DE" sz="1200" b="1">
                <a:latin typeface="Corbel"/>
              </a:rPr>
              <a:t>Nachbereitung der Meldung:</a:t>
            </a:r>
          </a:p>
          <a:p>
            <a:pPr marL="171450" indent="-171450">
              <a:lnSpc>
                <a:spcPct val="100000"/>
              </a:lnSpc>
              <a:buFont typeface="Wingdings" panose="05000000000000000000" pitchFamily="2" charset="2"/>
              <a:buChar char="§"/>
            </a:pPr>
            <a:r>
              <a:rPr lang="de-DE" sz="1200">
                <a:latin typeface="Corbel"/>
              </a:rPr>
              <a:t>Manuelle Analyse und Überwachung der korrigierten Daten sowie zeitlichen Zuordnungen</a:t>
            </a:r>
            <a:endParaRPr lang="en-US" sz="1200">
              <a:solidFill>
                <a:srgbClr val="FFFFFF"/>
              </a:solidFill>
              <a:latin typeface="Corbel"/>
            </a:endParaRPr>
          </a:p>
          <a:p>
            <a:pPr marL="171450" indent="-171450">
              <a:lnSpc>
                <a:spcPct val="100000"/>
              </a:lnSpc>
              <a:buFont typeface="Wingdings" panose="05000000000000000000" pitchFamily="2" charset="2"/>
              <a:buChar char="§"/>
            </a:pPr>
            <a:r>
              <a:rPr lang="de-DE" sz="1200">
                <a:latin typeface="Corbel"/>
              </a:rPr>
              <a:t>Zusammenführung der Daten in einem Tool mit anschließender Meldung (</a:t>
            </a:r>
            <a:r>
              <a:rPr lang="de-DE" sz="1200" err="1">
                <a:latin typeface="Corbel"/>
              </a:rPr>
              <a:t>DefTax</a:t>
            </a:r>
            <a:r>
              <a:rPr lang="de-DE" sz="1200">
                <a:latin typeface="Corbel"/>
              </a:rPr>
              <a:t>)</a:t>
            </a:r>
            <a:endParaRPr lang="en-US" sz="1200">
              <a:solidFill>
                <a:srgbClr val="FFFFFF"/>
              </a:solidFill>
              <a:latin typeface="Corbel"/>
            </a:endParaRPr>
          </a:p>
          <a:p>
            <a:pPr marL="171450" indent="-171450">
              <a:lnSpc>
                <a:spcPct val="100000"/>
              </a:lnSpc>
              <a:buFont typeface="Wingdings" panose="05000000000000000000" pitchFamily="2" charset="2"/>
              <a:buChar char="§"/>
            </a:pPr>
            <a:r>
              <a:rPr lang="de-DE" sz="1200">
                <a:latin typeface="Corbel"/>
              </a:rPr>
              <a:t>TAX Compliance</a:t>
            </a:r>
            <a:endParaRPr lang="en-US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1ABB8BC8-250B-7AF0-01FB-9D1A40CEBC93}"/>
              </a:ext>
            </a:extLst>
          </p:cNvPr>
          <p:cNvSpPr>
            <a:spLocks noGrp="1"/>
          </p:cNvSpPr>
          <p:nvPr>
            <p:ph type="body" sz="quarter" idx="55"/>
          </p:nvPr>
        </p:nvSpPr>
        <p:spPr>
          <a:xfrm>
            <a:off x="6443744" y="3051767"/>
            <a:ext cx="4970984" cy="926314"/>
          </a:xfrm>
        </p:spPr>
        <p:txBody>
          <a:bodyPr/>
          <a:lstStyle/>
          <a:p>
            <a:pPr marL="171450" indent="-171450" algn="l">
              <a:lnSpc>
                <a:spcPct val="100000"/>
              </a:lnSpc>
              <a:buFont typeface="Wingdings,Sans-Serif"/>
              <a:buChar char="ü"/>
            </a:pPr>
            <a:r>
              <a:rPr lang="de-DE" sz="1200">
                <a:latin typeface="Corbel"/>
              </a:rPr>
              <a:t>Ganzheitlicher und interdisziplinärer Lösungsansatz mit strukturierten Workflows </a:t>
            </a:r>
          </a:p>
          <a:p>
            <a:pPr marL="171450" indent="-171450" algn="l">
              <a:lnSpc>
                <a:spcPct val="100000"/>
              </a:lnSpc>
              <a:buFont typeface="Wingdings,Sans-Serif"/>
              <a:buChar char="ü"/>
            </a:pPr>
            <a:r>
              <a:rPr lang="de-DE" sz="1200">
                <a:latin typeface="Corbel"/>
              </a:rPr>
              <a:t>Gleichzeitiges Arbeiten/Prüfen in einer Meldung </a:t>
            </a:r>
            <a:endParaRPr lang="de-DE" sz="1200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25B0E765-EA5D-50D0-62E6-A430EEAE4D2E}"/>
              </a:ext>
            </a:extLst>
          </p:cNvPr>
          <p:cNvSpPr>
            <a:spLocks noGrp="1"/>
          </p:cNvSpPr>
          <p:nvPr>
            <p:ph type="body" sz="quarter" idx="57"/>
          </p:nvPr>
        </p:nvSpPr>
        <p:spPr>
          <a:xfrm>
            <a:off x="600074" y="3051767"/>
            <a:ext cx="5197030" cy="926314"/>
          </a:xfrm>
          <a:solidFill>
            <a:srgbClr val="EFEFF2"/>
          </a:solidFill>
        </p:spPr>
        <p:txBody>
          <a:bodyPr/>
          <a:lstStyle/>
          <a:p>
            <a:pPr>
              <a:lnSpc>
                <a:spcPct val="100000"/>
              </a:lnSpc>
            </a:pPr>
            <a:r>
              <a:rPr lang="de-DE" sz="1200" b="1">
                <a:latin typeface="Corbel"/>
              </a:rPr>
              <a:t>Bearbeitung auf  verschiedenen Systemen:</a:t>
            </a:r>
          </a:p>
          <a:p>
            <a:pPr marL="171450" indent="-171450">
              <a:lnSpc>
                <a:spcPct val="100000"/>
              </a:lnSpc>
              <a:buFont typeface="Wingdings" panose="05000000000000000000" pitchFamily="2" charset="2"/>
              <a:buChar char="§"/>
            </a:pPr>
            <a:r>
              <a:rPr lang="de-DE" sz="1200">
                <a:latin typeface="Corbel"/>
              </a:rPr>
              <a:t>Organschaft mit einer Vielzahl an Buchungskreisen über unterschiedliche Systeme und heterogenen Prozessen</a:t>
            </a:r>
            <a:endParaRPr lang="en-US" sz="1200">
              <a:solidFill>
                <a:srgbClr val="FFFFFF"/>
              </a:solidFill>
              <a:latin typeface="Corbel"/>
            </a:endParaRP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F8CA9BAC-3444-607A-09E9-09718795D99F}"/>
              </a:ext>
            </a:extLst>
          </p:cNvPr>
          <p:cNvSpPr>
            <a:spLocks noGrp="1"/>
          </p:cNvSpPr>
          <p:nvPr>
            <p:ph type="body" sz="quarter" idx="59"/>
          </p:nvPr>
        </p:nvSpPr>
        <p:spPr>
          <a:xfrm>
            <a:off x="6443744" y="1807115"/>
            <a:ext cx="4966289" cy="900000"/>
          </a:xfrm>
        </p:spPr>
        <p:txBody>
          <a:bodyPr/>
          <a:lstStyle/>
          <a:p>
            <a:pPr marL="171450" indent="-171450" algn="l">
              <a:lnSpc>
                <a:spcPct val="100000"/>
              </a:lnSpc>
              <a:buFont typeface="Wingdings,Sans-Serif"/>
              <a:buChar char="ü"/>
            </a:pPr>
            <a:r>
              <a:rPr lang="de-DE" sz="1200">
                <a:latin typeface="Corbel"/>
              </a:rPr>
              <a:t>Digitalisierung der Excel-“Tapeten“</a:t>
            </a:r>
            <a:endParaRPr lang="en-US" sz="1200">
              <a:solidFill>
                <a:srgbClr val="FFFFFF"/>
              </a:solidFill>
              <a:latin typeface="Corbel"/>
            </a:endParaRPr>
          </a:p>
          <a:p>
            <a:pPr marL="171450" indent="-171450" algn="l">
              <a:lnSpc>
                <a:spcPct val="100000"/>
              </a:lnSpc>
              <a:buFont typeface="Wingdings,Sans-Serif"/>
              <a:buChar char="ü"/>
            </a:pPr>
            <a:r>
              <a:rPr lang="de-DE" sz="1200">
                <a:latin typeface="Corbel"/>
              </a:rPr>
              <a:t>Automatisierung von standardisierten Prozessschritten und Prüfungen</a:t>
            </a:r>
          </a:p>
          <a:p>
            <a:pPr marL="171450" indent="-171450" algn="l">
              <a:lnSpc>
                <a:spcPct val="100000"/>
              </a:lnSpc>
              <a:buFont typeface="Wingdings,Sans-Serif"/>
              <a:buChar char="ü"/>
            </a:pPr>
            <a:r>
              <a:rPr lang="de-DE" sz="1200">
                <a:latin typeface="Corbel"/>
              </a:rPr>
              <a:t>Fokus auf Kernaufgabe der Steuerabteilung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4CA3892F-BF6D-D20D-84A7-72AC7F2C7C19}"/>
              </a:ext>
            </a:extLst>
          </p:cNvPr>
          <p:cNvSpPr>
            <a:spLocks noGrp="1"/>
          </p:cNvSpPr>
          <p:nvPr>
            <p:ph type="body" sz="quarter" idx="61"/>
          </p:nvPr>
        </p:nvSpPr>
        <p:spPr>
          <a:xfrm>
            <a:off x="600074" y="1807115"/>
            <a:ext cx="5198400" cy="903600"/>
          </a:xfrm>
          <a:solidFill>
            <a:srgbClr val="EFEFF2"/>
          </a:solidFill>
        </p:spPr>
        <p:txBody>
          <a:bodyPr/>
          <a:lstStyle/>
          <a:p>
            <a:r>
              <a:rPr lang="de-DE" sz="1200" b="1">
                <a:latin typeface="Corbel"/>
              </a:rPr>
              <a:t>Vorbereitung der Meldung: </a:t>
            </a:r>
          </a:p>
          <a:p>
            <a:pPr marL="171450" indent="-171450">
              <a:lnSpc>
                <a:spcPct val="100000"/>
              </a:lnSpc>
              <a:buFont typeface="Wingdings" panose="05000000000000000000" pitchFamily="2" charset="2"/>
              <a:buChar char="§"/>
            </a:pPr>
            <a:r>
              <a:rPr lang="de-DE" sz="1200">
                <a:latin typeface="Corbel"/>
              </a:rPr>
              <a:t>SAP Report RFUMSV00 als Datengrundlage in Excel als „Tool“ zur Vorbereitung der Umsatzsteuermeldungen</a:t>
            </a:r>
            <a:endParaRPr lang="en-US" sz="1200">
              <a:latin typeface="Corbel"/>
            </a:endParaRPr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65EEF6C6-8B63-D6DC-F97A-A72A813AF107}"/>
              </a:ext>
            </a:extLst>
          </p:cNvPr>
          <p:cNvSpPr>
            <a:spLocks noGrp="1"/>
          </p:cNvSpPr>
          <p:nvPr>
            <p:ph type="body" sz="quarter" idx="80"/>
          </p:nvPr>
        </p:nvSpPr>
        <p:spPr/>
        <p:txBody>
          <a:bodyPr/>
          <a:lstStyle/>
          <a:p>
            <a:r>
              <a:rPr lang="de-DE"/>
              <a:t>Von der Excel Lösung zur integrierten Umsatzsteuerdeklaration</a:t>
            </a:r>
          </a:p>
        </p:txBody>
      </p:sp>
      <p:sp>
        <p:nvSpPr>
          <p:cNvPr id="15" name="Text Placeholder 14">
            <a:extLst>
              <a:ext uri="{FF2B5EF4-FFF2-40B4-BE49-F238E27FC236}">
                <a16:creationId xmlns:a16="http://schemas.microsoft.com/office/drawing/2014/main" id="{61FA3F3F-3F48-58E8-DB24-B7D74FAE0852}"/>
              </a:ext>
            </a:extLst>
          </p:cNvPr>
          <p:cNvSpPr>
            <a:spLocks noGrp="1"/>
          </p:cNvSpPr>
          <p:nvPr>
            <p:ph type="body" sz="quarter" idx="81"/>
          </p:nvPr>
        </p:nvSpPr>
        <p:spPr>
          <a:xfrm>
            <a:off x="6007642" y="2082757"/>
            <a:ext cx="176716" cy="176716"/>
          </a:xfrm>
        </p:spPr>
        <p:txBody>
          <a:bodyPr/>
          <a:lstStyle/>
          <a:p>
            <a:endParaRPr lang="en-US"/>
          </a:p>
        </p:txBody>
      </p:sp>
      <p:sp>
        <p:nvSpPr>
          <p:cNvPr id="16" name="Text Placeholder 15">
            <a:extLst>
              <a:ext uri="{FF2B5EF4-FFF2-40B4-BE49-F238E27FC236}">
                <a16:creationId xmlns:a16="http://schemas.microsoft.com/office/drawing/2014/main" id="{5716306D-D04F-51C6-593B-F1503B4A7900}"/>
              </a:ext>
            </a:extLst>
          </p:cNvPr>
          <p:cNvSpPr>
            <a:spLocks noGrp="1"/>
          </p:cNvSpPr>
          <p:nvPr>
            <p:ph type="body" sz="quarter" idx="82"/>
          </p:nvPr>
        </p:nvSpPr>
        <p:spPr>
          <a:xfrm>
            <a:off x="5991908" y="3340642"/>
            <a:ext cx="176716" cy="176716"/>
          </a:xfrm>
        </p:spPr>
        <p:txBody>
          <a:bodyPr/>
          <a:lstStyle/>
          <a:p>
            <a:endParaRPr lang="en-US"/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5E92D042-CC13-79DB-57D9-643893E1CC23}"/>
              </a:ext>
            </a:extLst>
          </p:cNvPr>
          <p:cNvSpPr>
            <a:spLocks noGrp="1"/>
          </p:cNvSpPr>
          <p:nvPr>
            <p:ph type="body" sz="quarter" idx="83"/>
          </p:nvPr>
        </p:nvSpPr>
        <p:spPr>
          <a:xfrm>
            <a:off x="6001738" y="4598527"/>
            <a:ext cx="176716" cy="176716"/>
          </a:xfrm>
        </p:spPr>
        <p:txBody>
          <a:bodyPr/>
          <a:lstStyle/>
          <a:p>
            <a:endParaRPr lang="en-US"/>
          </a:p>
        </p:txBody>
      </p:sp>
      <p:sp>
        <p:nvSpPr>
          <p:cNvPr id="18" name="Slide Number Placeholder 17">
            <a:extLst>
              <a:ext uri="{FF2B5EF4-FFF2-40B4-BE49-F238E27FC236}">
                <a16:creationId xmlns:a16="http://schemas.microsoft.com/office/drawing/2014/main" id="{4C4BC138-3E58-BE25-EAA6-8FF434A275F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3</a:t>
            </a:r>
          </a:p>
        </p:txBody>
      </p:sp>
      <p:sp>
        <p:nvSpPr>
          <p:cNvPr id="25" name="Pfeil: nach rechts 24">
            <a:extLst>
              <a:ext uri="{FF2B5EF4-FFF2-40B4-BE49-F238E27FC236}">
                <a16:creationId xmlns:a16="http://schemas.microsoft.com/office/drawing/2014/main" id="{1F0C0BAE-DACF-92E5-5A82-3DF3451606C1}"/>
              </a:ext>
            </a:extLst>
          </p:cNvPr>
          <p:cNvSpPr/>
          <p:nvPr/>
        </p:nvSpPr>
        <p:spPr>
          <a:xfrm>
            <a:off x="600074" y="657626"/>
            <a:ext cx="11411012" cy="1027207"/>
          </a:xfrm>
          <a:prstGeom prst="rightArrow">
            <a:avLst>
              <a:gd name="adj1" fmla="val 48787"/>
              <a:gd name="adj2" fmla="val 117937"/>
            </a:avLst>
          </a:prstGeom>
          <a:solidFill>
            <a:schemeClr val="bg1"/>
          </a:solidFill>
          <a:ln w="12700" cap="flat">
            <a:solidFill>
              <a:schemeClr val="bg1"/>
            </a:solidFill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8000" tIns="108000" rIns="108000" bIns="108000" numCol="1" spcCol="38100" rtlCol="0" anchor="ctr">
            <a:noAutofit/>
          </a:bodyPr>
          <a:lstStyle/>
          <a:p>
            <a:pPr marL="5715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Wingdings" panose="05000000000000000000" pitchFamily="2" charset="2"/>
              <a:buChar char="§"/>
            </a:pPr>
            <a:endParaRPr lang="de-DE" sz="1400" kern="1200">
              <a:solidFill>
                <a:schemeClr val="bg1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2" name="Textplatzhalter 11">
            <a:extLst>
              <a:ext uri="{FF2B5EF4-FFF2-40B4-BE49-F238E27FC236}">
                <a16:creationId xmlns:a16="http://schemas.microsoft.com/office/drawing/2014/main" id="{0B003D1D-E024-710D-3B5D-48DEFA7D7086}"/>
              </a:ext>
            </a:extLst>
          </p:cNvPr>
          <p:cNvSpPr txBox="1">
            <a:spLocks/>
          </p:cNvSpPr>
          <p:nvPr/>
        </p:nvSpPr>
        <p:spPr>
          <a:xfrm>
            <a:off x="600074" y="980016"/>
            <a:ext cx="2272780" cy="558000"/>
          </a:xfrm>
          <a:prstGeom prst="rect">
            <a:avLst/>
          </a:prstGeom>
          <a:noFill/>
        </p:spPr>
        <p:txBody>
          <a:bodyPr>
            <a:noAutofit/>
          </a:bodyPr>
          <a:lstStyle>
            <a:lvl1pPr marL="0" marR="0" indent="0" algn="l" defTabSz="3276569" rtl="0" eaLnBrk="1" latinLnBrk="0" hangingPunct="1">
              <a:lnSpc>
                <a:spcPts val="2220"/>
              </a:lnSpc>
              <a:spcBef>
                <a:spcPts val="600"/>
              </a:spcBef>
              <a:spcAft>
                <a:spcPts val="0"/>
              </a:spcAft>
              <a:buClr>
                <a:schemeClr val="bg2"/>
              </a:buClr>
              <a:buSzPct val="100000"/>
              <a:buFont typeface="Wingdings" panose="05000000000000000000" pitchFamily="2" charset="2"/>
              <a:buNone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+mn-lt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468000" marR="0" indent="-230400" algn="l" defTabSz="185738" rtl="0" eaLnBrk="1" latinLnBrk="0" hangingPunct="1">
              <a:lnSpc>
                <a:spcPts val="2220"/>
              </a:lnSpc>
              <a:spcBef>
                <a:spcPts val="600"/>
              </a:spcBef>
              <a:spcAft>
                <a:spcPts val="0"/>
              </a:spcAft>
              <a:buClr>
                <a:schemeClr val="bg2"/>
              </a:buClr>
              <a:buSzPct val="100000"/>
              <a:buFont typeface="Wingdings" panose="05000000000000000000" pitchFamily="2" charset="2"/>
              <a:buChar char="§"/>
              <a:tabLst>
                <a:tab pos="177800" algn="l"/>
                <a:tab pos="178118" algn="l"/>
              </a:tabLst>
              <a:defRPr lang="en-US" sz="1600" b="0" i="0" u="none" strike="noStrike" kern="1200" cap="none" spc="0" baseline="0" noProof="0" dirty="0">
                <a:solidFill>
                  <a:schemeClr val="bg1"/>
                </a:solidFill>
                <a:uFillTx/>
                <a:latin typeface="+mn-lt"/>
                <a:ea typeface="Manrope"/>
                <a:cs typeface="Arial" panose="020B0604020202020204" pitchFamily="34" charset="0"/>
                <a:sym typeface="Manrope Medium"/>
              </a:defRPr>
            </a:lvl2pPr>
            <a:lvl3pPr marL="702000" marR="0" indent="-230400" algn="l" defTabSz="185738" rtl="0" eaLnBrk="1" latinLnBrk="0" hangingPunct="1">
              <a:lnSpc>
                <a:spcPts val="2220"/>
              </a:lnSpc>
              <a:spcBef>
                <a:spcPts val="600"/>
              </a:spcBef>
              <a:spcAft>
                <a:spcPts val="0"/>
              </a:spcAft>
              <a:buClr>
                <a:schemeClr val="bg2"/>
              </a:buClr>
              <a:buSzPct val="100000"/>
              <a:buFont typeface="Wingdings" panose="05000000000000000000" pitchFamily="2" charset="2"/>
              <a:buChar char="§"/>
              <a:tabLst>
                <a:tab pos="177800" algn="l"/>
                <a:tab pos="178118" algn="l"/>
              </a:tabLst>
              <a:defRPr lang="en-US" sz="1600" b="0" i="0" u="none" strike="noStrike" kern="1200" cap="none" spc="0" baseline="0" noProof="0" dirty="0">
                <a:solidFill>
                  <a:schemeClr val="bg1"/>
                </a:solidFill>
                <a:uFillTx/>
                <a:latin typeface="+mn-lt"/>
                <a:ea typeface="Manrope"/>
                <a:cs typeface="Arial" panose="020B0604020202020204" pitchFamily="34" charset="0"/>
                <a:sym typeface="Manrope Medium"/>
              </a:defRPr>
            </a:lvl3pPr>
            <a:lvl4pPr marL="936000" marR="0" indent="-230400" algn="l" defTabSz="185738" rtl="0" eaLnBrk="1" latinLnBrk="0" hangingPunct="1">
              <a:lnSpc>
                <a:spcPts val="2220"/>
              </a:lnSpc>
              <a:spcBef>
                <a:spcPts val="600"/>
              </a:spcBef>
              <a:spcAft>
                <a:spcPts val="0"/>
              </a:spcAft>
              <a:buClr>
                <a:schemeClr val="bg2"/>
              </a:buClr>
              <a:buSzPct val="100000"/>
              <a:buFont typeface="Wingdings" panose="05000000000000000000" pitchFamily="2" charset="2"/>
              <a:buChar char="§"/>
              <a:tabLst>
                <a:tab pos="177800" algn="l"/>
                <a:tab pos="178118" algn="l"/>
              </a:tabLst>
              <a:defRPr lang="en-US" sz="1600" b="0" i="0" u="none" strike="noStrike" kern="1200" cap="none" spc="0" baseline="0" noProof="0" dirty="0">
                <a:solidFill>
                  <a:schemeClr val="bg1"/>
                </a:solidFill>
                <a:uFillTx/>
                <a:latin typeface="+mn-lt"/>
                <a:ea typeface="Manrope"/>
                <a:cs typeface="Arial" panose="020B0604020202020204" pitchFamily="34" charset="0"/>
                <a:sym typeface="Manrope Medium"/>
              </a:defRPr>
            </a:lvl4pPr>
            <a:lvl5pPr marL="1170000" marR="0" indent="-230400" algn="l" defTabSz="3276569" rtl="0" eaLnBrk="1" latinLnBrk="0" hangingPunct="1">
              <a:lnSpc>
                <a:spcPts val="2220"/>
              </a:lnSpc>
              <a:spcBef>
                <a:spcPts val="600"/>
              </a:spcBef>
              <a:spcAft>
                <a:spcPts val="0"/>
              </a:spcAft>
              <a:buClr>
                <a:schemeClr val="bg2"/>
              </a:buClr>
              <a:buSzPct val="100000"/>
              <a:buFont typeface="Wingdings" panose="05000000000000000000" pitchFamily="2" charset="2"/>
              <a:buChar char="§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+mn-lt"/>
                <a:ea typeface="Calibri" panose="020F0502020204030204" pitchFamily="34" charset="0"/>
                <a:cs typeface="Calibri" panose="020F050202020403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algn="ctr"/>
            <a:r>
              <a:rPr lang="de-DE" b="1" kern="0">
                <a:solidFill>
                  <a:schemeClr val="tx1"/>
                </a:solidFill>
              </a:rPr>
              <a:t>Herausforderungen</a:t>
            </a:r>
          </a:p>
        </p:txBody>
      </p:sp>
      <p:sp>
        <p:nvSpPr>
          <p:cNvPr id="4" name="Textplatzhalter 12">
            <a:extLst>
              <a:ext uri="{FF2B5EF4-FFF2-40B4-BE49-F238E27FC236}">
                <a16:creationId xmlns:a16="http://schemas.microsoft.com/office/drawing/2014/main" id="{81A6DC27-2A3F-598C-355D-BFF95E73772C}"/>
              </a:ext>
            </a:extLst>
          </p:cNvPr>
          <p:cNvSpPr txBox="1">
            <a:spLocks/>
          </p:cNvSpPr>
          <p:nvPr/>
        </p:nvSpPr>
        <p:spPr>
          <a:xfrm>
            <a:off x="6305580" y="1017801"/>
            <a:ext cx="1236667" cy="558000"/>
          </a:xfrm>
          <a:prstGeom prst="rect">
            <a:avLst/>
          </a:prstGeom>
        </p:spPr>
        <p:txBody>
          <a:bodyPr/>
          <a:lstStyle>
            <a:lvl1pPr marL="0" marR="0" indent="0" algn="l" defTabSz="3276569" rtl="0" eaLnBrk="1" latinLnBrk="0" hangingPunct="1">
              <a:lnSpc>
                <a:spcPts val="2220"/>
              </a:lnSpc>
              <a:spcBef>
                <a:spcPts val="600"/>
              </a:spcBef>
              <a:spcAft>
                <a:spcPts val="0"/>
              </a:spcAft>
              <a:buClr>
                <a:schemeClr val="bg2"/>
              </a:buClr>
              <a:buSzPct val="100000"/>
              <a:buFont typeface="Wingdings" panose="05000000000000000000" pitchFamily="2" charset="2"/>
              <a:buNone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+mn-lt"/>
                <a:ea typeface="Arial" panose="020B0604020202020204" pitchFamily="34" charset="0"/>
                <a:cs typeface="Arial" panose="020B0604020202020204" pitchFamily="34" charset="0"/>
                <a:sym typeface="Manrope Medium"/>
              </a:defRPr>
            </a:lvl1pPr>
            <a:lvl2pPr marL="468000" marR="0" indent="-230400" algn="l" defTabSz="185738" rtl="0" eaLnBrk="1" latinLnBrk="0" hangingPunct="1">
              <a:lnSpc>
                <a:spcPts val="2220"/>
              </a:lnSpc>
              <a:spcBef>
                <a:spcPts val="600"/>
              </a:spcBef>
              <a:spcAft>
                <a:spcPts val="0"/>
              </a:spcAft>
              <a:buClr>
                <a:schemeClr val="bg2"/>
              </a:buClr>
              <a:buSzPct val="100000"/>
              <a:buFont typeface="Wingdings" panose="05000000000000000000" pitchFamily="2" charset="2"/>
              <a:buChar char="§"/>
              <a:tabLst>
                <a:tab pos="177800" algn="l"/>
                <a:tab pos="178118" algn="l"/>
              </a:tabLst>
              <a:defRPr lang="en-US" sz="1600" b="0" i="0" u="none" strike="noStrike" kern="1200" cap="none" spc="0" baseline="0" noProof="0" dirty="0">
                <a:solidFill>
                  <a:schemeClr val="bg1"/>
                </a:solidFill>
                <a:uFillTx/>
                <a:latin typeface="+mn-lt"/>
                <a:ea typeface="Manrope"/>
                <a:cs typeface="Arial" panose="020B0604020202020204" pitchFamily="34" charset="0"/>
                <a:sym typeface="Manrope Medium"/>
              </a:defRPr>
            </a:lvl2pPr>
            <a:lvl3pPr marL="702000" marR="0" indent="-230400" algn="l" defTabSz="185738" rtl="0" eaLnBrk="1" latinLnBrk="0" hangingPunct="1">
              <a:lnSpc>
                <a:spcPts val="2220"/>
              </a:lnSpc>
              <a:spcBef>
                <a:spcPts val="600"/>
              </a:spcBef>
              <a:spcAft>
                <a:spcPts val="0"/>
              </a:spcAft>
              <a:buClr>
                <a:schemeClr val="bg2"/>
              </a:buClr>
              <a:buSzPct val="100000"/>
              <a:buFont typeface="Wingdings" panose="05000000000000000000" pitchFamily="2" charset="2"/>
              <a:buChar char="§"/>
              <a:tabLst>
                <a:tab pos="177800" algn="l"/>
                <a:tab pos="178118" algn="l"/>
              </a:tabLst>
              <a:defRPr lang="en-US" sz="1600" b="0" i="0" u="none" strike="noStrike" kern="1200" cap="none" spc="0" baseline="0" noProof="0" dirty="0">
                <a:solidFill>
                  <a:schemeClr val="bg1"/>
                </a:solidFill>
                <a:uFillTx/>
                <a:latin typeface="+mn-lt"/>
                <a:ea typeface="Manrope"/>
                <a:cs typeface="Arial" panose="020B0604020202020204" pitchFamily="34" charset="0"/>
                <a:sym typeface="Manrope Medium"/>
              </a:defRPr>
            </a:lvl3pPr>
            <a:lvl4pPr marL="936000" marR="0" indent="-230400" algn="l" defTabSz="185738" rtl="0" eaLnBrk="1" latinLnBrk="0" hangingPunct="1">
              <a:lnSpc>
                <a:spcPts val="2220"/>
              </a:lnSpc>
              <a:spcBef>
                <a:spcPts val="600"/>
              </a:spcBef>
              <a:spcAft>
                <a:spcPts val="0"/>
              </a:spcAft>
              <a:buClr>
                <a:schemeClr val="bg2"/>
              </a:buClr>
              <a:buSzPct val="100000"/>
              <a:buFont typeface="Wingdings" panose="05000000000000000000" pitchFamily="2" charset="2"/>
              <a:buChar char="§"/>
              <a:tabLst>
                <a:tab pos="177800" algn="l"/>
                <a:tab pos="178118" algn="l"/>
              </a:tabLst>
              <a:defRPr lang="en-US" sz="1600" b="0" i="0" u="none" strike="noStrike" kern="1200" cap="none" spc="0" baseline="0" noProof="0" dirty="0">
                <a:solidFill>
                  <a:schemeClr val="bg1"/>
                </a:solidFill>
                <a:uFillTx/>
                <a:latin typeface="+mn-lt"/>
                <a:ea typeface="Manrope"/>
                <a:cs typeface="Arial" panose="020B0604020202020204" pitchFamily="34" charset="0"/>
                <a:sym typeface="Manrope Medium"/>
              </a:defRPr>
            </a:lvl4pPr>
            <a:lvl5pPr marL="1170000" marR="0" indent="-230400" algn="l" defTabSz="3276569" rtl="0" eaLnBrk="1" latinLnBrk="0" hangingPunct="1">
              <a:lnSpc>
                <a:spcPts val="2220"/>
              </a:lnSpc>
              <a:spcBef>
                <a:spcPts val="600"/>
              </a:spcBef>
              <a:spcAft>
                <a:spcPts val="0"/>
              </a:spcAft>
              <a:buClr>
                <a:schemeClr val="bg2"/>
              </a:buClr>
              <a:buSzPct val="100000"/>
              <a:buFont typeface="Wingdings" panose="05000000000000000000" pitchFamily="2" charset="2"/>
              <a:buChar char="§"/>
              <a:tabLst/>
              <a:defRPr sz="1600" b="0" i="0" u="none" strike="noStrike" cap="none" spc="0" baseline="0">
                <a:solidFill>
                  <a:schemeClr val="bg1"/>
                </a:solidFill>
                <a:uFillTx/>
                <a:latin typeface="+mn-lt"/>
                <a:ea typeface="Calibri" panose="020F0502020204030204" pitchFamily="34" charset="0"/>
                <a:cs typeface="Calibri" panose="020F0502020204030204" pitchFamily="34" charset="0"/>
                <a:sym typeface="Manrope Medium"/>
              </a:defRPr>
            </a:lvl5pPr>
            <a:lvl6pPr marL="19050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6pPr>
            <a:lvl7pPr marL="22098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7pPr>
            <a:lvl8pPr marL="25146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8pPr>
            <a:lvl9pPr marL="2819400" marR="0" indent="-381000" algn="l" defTabSz="3276569" rtl="0" eaLnBrk="1" latinLnBrk="0" hangingPunct="1">
              <a:lnSpc>
                <a:spcPct val="90000"/>
              </a:lnSpc>
              <a:spcBef>
                <a:spcPts val="2250"/>
              </a:spcBef>
              <a:spcAft>
                <a:spcPts val="0"/>
              </a:spcAft>
              <a:buClrTx/>
              <a:buSzPct val="123000"/>
              <a:buFontTx/>
              <a:buChar char="•"/>
              <a:tabLst/>
              <a:defRPr sz="3000" b="0" i="0" u="none" strike="noStrike" cap="none" spc="0" baseline="0">
                <a:solidFill>
                  <a:srgbClr val="FFFFFF"/>
                </a:solidFill>
                <a:uFillTx/>
                <a:latin typeface="Manrope"/>
                <a:ea typeface="Manrope"/>
                <a:cs typeface="Manrope"/>
                <a:sym typeface="Manrope Medium"/>
              </a:defRPr>
            </a:lvl9pPr>
          </a:lstStyle>
          <a:p>
            <a:pPr algn="ctr"/>
            <a:r>
              <a:rPr lang="de-DE" b="1" kern="0">
                <a:solidFill>
                  <a:schemeClr val="tx1"/>
                </a:solidFill>
              </a:rPr>
              <a:t>Ziele</a:t>
            </a:r>
          </a:p>
        </p:txBody>
      </p:sp>
      <p:sp>
        <p:nvSpPr>
          <p:cNvPr id="6" name="Datumsplatzhalter 5">
            <a:extLst>
              <a:ext uri="{FF2B5EF4-FFF2-40B4-BE49-F238E27FC236}">
                <a16:creationId xmlns:a16="http://schemas.microsoft.com/office/drawing/2014/main" id="{FF6EAB74-8485-4389-EB3D-E467C2C1F332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0074" y="6356350"/>
            <a:ext cx="946930" cy="365125"/>
          </a:xfrm>
        </p:spPr>
        <p:txBody>
          <a:bodyPr/>
          <a:lstStyle/>
          <a:p>
            <a:r>
              <a:rPr lang="de-DE" dirty="0"/>
              <a:t>18./19.06.26</a:t>
            </a:r>
          </a:p>
        </p:txBody>
      </p:sp>
      <p:sp>
        <p:nvSpPr>
          <p:cNvPr id="8" name="Fußzeilenplatzhalter 4">
            <a:extLst>
              <a:ext uri="{FF2B5EF4-FFF2-40B4-BE49-F238E27FC236}">
                <a16:creationId xmlns:a16="http://schemas.microsoft.com/office/drawing/2014/main" id="{BDDF55B3-B3F1-BB62-9E89-B66C4C402C7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547004" y="6356350"/>
            <a:ext cx="10043333" cy="365125"/>
          </a:xfrm>
        </p:spPr>
        <p:txBody>
          <a:bodyPr/>
          <a:lstStyle/>
          <a:p>
            <a:r>
              <a:rPr lang="de-DE"/>
              <a:t>| Konzernsteuerkonferenz | SARA</a:t>
            </a:r>
          </a:p>
        </p:txBody>
      </p:sp>
    </p:spTree>
    <p:extLst>
      <p:ext uri="{BB962C8B-B14F-4D97-AF65-F5344CB8AC3E}">
        <p14:creationId xmlns:p14="http://schemas.microsoft.com/office/powerpoint/2010/main" val="2412830609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platzhalter 1">
            <a:extLst>
              <a:ext uri="{FF2B5EF4-FFF2-40B4-BE49-F238E27FC236}">
                <a16:creationId xmlns:a16="http://schemas.microsoft.com/office/drawing/2014/main" id="{AF3C0A26-9E28-014D-5567-F2B3A6CCD6C2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/>
        <p:txBody>
          <a:bodyPr vert="horz" wrap="square" lIns="0" tIns="36000" rIns="108000" bIns="36000" rtlCol="0" anchor="t">
            <a:noAutofit/>
          </a:bodyPr>
          <a:lstStyle/>
          <a:p>
            <a:endParaRPr lang="de-DE"/>
          </a:p>
        </p:txBody>
      </p:sp>
      <p:sp>
        <p:nvSpPr>
          <p:cNvPr id="4" name="Textplatzhalter 3">
            <a:extLst>
              <a:ext uri="{FF2B5EF4-FFF2-40B4-BE49-F238E27FC236}">
                <a16:creationId xmlns:a16="http://schemas.microsoft.com/office/drawing/2014/main" id="{65A0E7C0-617A-93D6-9541-8F505E96C8C1}"/>
              </a:ext>
            </a:extLst>
          </p:cNvPr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r>
              <a:rPr lang="de-DE"/>
              <a:t>Ausblick</a:t>
            </a:r>
          </a:p>
        </p:txBody>
      </p:sp>
      <p:pic>
        <p:nvPicPr>
          <p:cNvPr id="9" name="Bildplatzhalter 12">
            <a:extLst>
              <a:ext uri="{FF2B5EF4-FFF2-40B4-BE49-F238E27FC236}">
                <a16:creationId xmlns:a16="http://schemas.microsoft.com/office/drawing/2014/main" id="{06B034CC-350B-DCCB-35DF-9D278DB0A2E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t="2033" b="2033"/>
          <a:stretch>
            <a:fillRect/>
          </a:stretch>
        </p:blipFill>
        <p:spPr>
          <a:xfrm rot="1264851">
            <a:off x="152399" y="152400"/>
            <a:ext cx="4463906" cy="6858001"/>
          </a:xfrm>
          <a:prstGeom prst="rect">
            <a:avLst/>
          </a:prstGeom>
        </p:spPr>
      </p:pic>
      <p:grpSp>
        <p:nvGrpSpPr>
          <p:cNvPr id="23" name="Gruppieren 22">
            <a:extLst>
              <a:ext uri="{FF2B5EF4-FFF2-40B4-BE49-F238E27FC236}">
                <a16:creationId xmlns:a16="http://schemas.microsoft.com/office/drawing/2014/main" id="{22425A10-A011-2FDE-CACB-E0B277F19950}"/>
              </a:ext>
            </a:extLst>
          </p:cNvPr>
          <p:cNvGrpSpPr/>
          <p:nvPr/>
        </p:nvGrpSpPr>
        <p:grpSpPr>
          <a:xfrm>
            <a:off x="4709374" y="4513650"/>
            <a:ext cx="2582781" cy="1791697"/>
            <a:chOff x="4709374" y="5165308"/>
            <a:chExt cx="2582781" cy="914063"/>
          </a:xfrm>
        </p:grpSpPr>
        <p:sp>
          <p:nvSpPr>
            <p:cNvPr id="11" name="Textplatzhalter 14">
              <a:extLst>
                <a:ext uri="{FF2B5EF4-FFF2-40B4-BE49-F238E27FC236}">
                  <a16:creationId xmlns:a16="http://schemas.microsoft.com/office/drawing/2014/main" id="{2B96BEF6-AC8D-E18A-BE6A-8D829D01DC8A}"/>
                </a:ext>
              </a:extLst>
            </p:cNvPr>
            <p:cNvSpPr txBox="1">
              <a:spLocks/>
            </p:cNvSpPr>
            <p:nvPr/>
          </p:nvSpPr>
          <p:spPr>
            <a:xfrm>
              <a:off x="4709374" y="5384729"/>
              <a:ext cx="2570400" cy="694642"/>
            </a:xfrm>
            <a:prstGeom prst="rect">
              <a:avLst/>
            </a:prstGeom>
            <a:ln>
              <a:solidFill>
                <a:schemeClr val="accent1"/>
              </a:solidFill>
            </a:ln>
          </p:spPr>
          <p:txBody>
            <a:bodyPr lIns="108000" tIns="108000" rIns="108000" bIns="108000" anchor="ctr" anchorCtr="1">
              <a:noAutofit/>
            </a:bodyPr>
            <a:lstStyle>
              <a:lvl1pPr marL="1800" marR="0" indent="0" algn="l" defTabSz="914400" rtl="0" eaLnBrk="1" latinLnBrk="0" hangingPunct="1">
                <a:lnSpc>
                  <a:spcPts val="2220"/>
                </a:lnSpc>
                <a:spcBef>
                  <a:spcPts val="600"/>
                </a:spcBef>
                <a:spcAft>
                  <a:spcPts val="0"/>
                </a:spcAft>
                <a:buClr>
                  <a:schemeClr val="bg2"/>
                </a:buClr>
                <a:buSzPct val="100000"/>
                <a:buFont typeface="Wingdings" panose="05000000000000000000" pitchFamily="2" charset="2"/>
                <a:buNone/>
                <a:tabLst/>
                <a:defRPr lang="en-US" sz="1600" b="0" i="0" u="none" strike="noStrike" kern="1200" cap="none" spc="0" baseline="0" dirty="0" smtClean="0">
                  <a:solidFill>
                    <a:schemeClr val="bg1"/>
                  </a:solidFill>
                  <a:uFillTx/>
                  <a:latin typeface="+mn-lt"/>
                  <a:ea typeface="+mn-ea"/>
                  <a:cs typeface="+mn-cs"/>
                  <a:sym typeface="Manrope Medium"/>
                </a:defRPr>
              </a:lvl1pPr>
              <a:lvl2pPr marL="468000" marR="0" indent="-228600" algn="l" defTabSz="914400" rtl="0" eaLnBrk="1" latinLnBrk="0" hangingPunct="1">
                <a:lnSpc>
                  <a:spcPts val="2220"/>
                </a:lnSpc>
                <a:spcBef>
                  <a:spcPts val="600"/>
                </a:spcBef>
                <a:spcAft>
                  <a:spcPts val="0"/>
                </a:spcAft>
                <a:buClr>
                  <a:schemeClr val="bg1"/>
                </a:buClr>
                <a:buSzPct val="100000"/>
                <a:buFont typeface="Wingdings" panose="05000000000000000000" pitchFamily="2" charset="2"/>
                <a:buChar char="§"/>
                <a:tabLst>
                  <a:tab pos="177800" algn="l"/>
                  <a:tab pos="178118" algn="l"/>
                </a:tabLst>
                <a:defRPr lang="en-US" sz="1600" b="0" i="0" u="none" strike="noStrike" kern="1200" cap="none" spc="0" baseline="0" noProof="0" dirty="0" smtClean="0">
                  <a:solidFill>
                    <a:schemeClr val="bg1"/>
                  </a:solidFill>
                  <a:uFillTx/>
                  <a:latin typeface="+mn-lt"/>
                  <a:ea typeface="+mn-ea"/>
                  <a:cs typeface="+mn-cs"/>
                  <a:sym typeface="Manrope Medium"/>
                </a:defRPr>
              </a:lvl2pPr>
              <a:lvl3pPr marL="702000" marR="0" indent="-228600" algn="l" defTabSz="914400" rtl="0" eaLnBrk="1" latinLnBrk="0" hangingPunct="1">
                <a:lnSpc>
                  <a:spcPts val="2220"/>
                </a:lnSpc>
                <a:spcBef>
                  <a:spcPts val="600"/>
                </a:spcBef>
                <a:spcAft>
                  <a:spcPts val="0"/>
                </a:spcAft>
                <a:buClr>
                  <a:schemeClr val="bg2"/>
                </a:buClr>
                <a:buSzPct val="100000"/>
                <a:buFont typeface="Wingdings" panose="05000000000000000000" pitchFamily="2" charset="2"/>
                <a:buChar char="§"/>
                <a:tabLst>
                  <a:tab pos="177800" algn="l"/>
                  <a:tab pos="178118" algn="l"/>
                </a:tabLst>
                <a:defRPr lang="en-US" sz="1600" b="0" i="0" u="none" strike="noStrike" kern="1200" cap="none" spc="0" baseline="0" noProof="0" dirty="0" smtClean="0">
                  <a:solidFill>
                    <a:schemeClr val="bg1"/>
                  </a:solidFill>
                  <a:uFillTx/>
                  <a:latin typeface="+mn-lt"/>
                  <a:ea typeface="+mn-ea"/>
                  <a:cs typeface="+mn-cs"/>
                  <a:sym typeface="Manrope Medium"/>
                </a:defRPr>
              </a:lvl3pPr>
              <a:lvl4pPr marL="936000" marR="0" indent="-228600" algn="l" defTabSz="914400" rtl="0" eaLnBrk="1" latinLnBrk="0" hangingPunct="1">
                <a:lnSpc>
                  <a:spcPts val="2220"/>
                </a:lnSpc>
                <a:spcBef>
                  <a:spcPts val="600"/>
                </a:spcBef>
                <a:spcAft>
                  <a:spcPts val="0"/>
                </a:spcAft>
                <a:buClr>
                  <a:schemeClr val="bg2"/>
                </a:buClr>
                <a:buSzPct val="100000"/>
                <a:buFont typeface="Wingdings" panose="05000000000000000000" pitchFamily="2" charset="2"/>
                <a:buChar char="§"/>
                <a:tabLst>
                  <a:tab pos="177800" algn="l"/>
                  <a:tab pos="178118" algn="l"/>
                </a:tabLst>
                <a:defRPr lang="en-US" sz="1600" b="0" i="0" u="none" strike="noStrike" kern="1200" cap="none" spc="0" baseline="0" noProof="0" dirty="0" smtClean="0">
                  <a:solidFill>
                    <a:schemeClr val="bg1"/>
                  </a:solidFill>
                  <a:uFillTx/>
                  <a:latin typeface="+mn-lt"/>
                  <a:ea typeface="+mn-ea"/>
                  <a:cs typeface="+mn-cs"/>
                  <a:sym typeface="Manrope Medium"/>
                </a:defRPr>
              </a:lvl4pPr>
              <a:lvl5pPr marL="1170000" marR="0" indent="-228600" algn="l" defTabSz="914400" rtl="0" eaLnBrk="1" latinLnBrk="0" hangingPunct="1">
                <a:lnSpc>
                  <a:spcPts val="2220"/>
                </a:lnSpc>
                <a:spcBef>
                  <a:spcPts val="600"/>
                </a:spcBef>
                <a:spcAft>
                  <a:spcPts val="0"/>
                </a:spcAft>
                <a:buClr>
                  <a:schemeClr val="bg1"/>
                </a:buClr>
                <a:buSzPct val="100000"/>
                <a:buFont typeface="Wingdings" panose="05000000000000000000" pitchFamily="2" charset="2"/>
                <a:buChar char="§"/>
                <a:tabLst/>
                <a:defRPr lang="en-US" sz="1600" b="0" i="0" u="none" strike="noStrike" kern="1200" cap="none" spc="0" baseline="0" dirty="0">
                  <a:solidFill>
                    <a:schemeClr val="bg1"/>
                  </a:solidFill>
                  <a:uFillTx/>
                  <a:latin typeface="+mn-lt"/>
                  <a:ea typeface="+mn-ea"/>
                  <a:cs typeface="+mn-cs"/>
                  <a:sym typeface="Manrope Medium"/>
                </a:defRPr>
              </a:lvl5pPr>
              <a:lvl6pPr marL="1905000" marR="0" indent="-381000" algn="l" defTabSz="3276569" rtl="0" eaLnBrk="1" latinLnBrk="0" hangingPunct="1">
                <a:lnSpc>
                  <a:spcPct val="90000"/>
                </a:lnSpc>
                <a:spcBef>
                  <a:spcPts val="2250"/>
                </a:spcBef>
                <a:spcAft>
                  <a:spcPts val="0"/>
                </a:spcAft>
                <a:buClrTx/>
                <a:buSzPct val="123000"/>
                <a:buFontTx/>
                <a:buChar char="•"/>
                <a:tabLst/>
                <a:defRPr sz="3000" b="0" i="0" u="none" strike="noStrike" cap="none" spc="0" baseline="0">
                  <a:solidFill>
                    <a:srgbClr val="FFFFFF"/>
                  </a:solidFill>
                  <a:uFillTx/>
                  <a:latin typeface="Manrope"/>
                  <a:ea typeface="Manrope"/>
                  <a:cs typeface="Manrope"/>
                  <a:sym typeface="Manrope Medium"/>
                </a:defRPr>
              </a:lvl6pPr>
              <a:lvl7pPr marL="2209800" marR="0" indent="-381000" algn="l" defTabSz="3276569" rtl="0" eaLnBrk="1" latinLnBrk="0" hangingPunct="1">
                <a:lnSpc>
                  <a:spcPct val="90000"/>
                </a:lnSpc>
                <a:spcBef>
                  <a:spcPts val="2250"/>
                </a:spcBef>
                <a:spcAft>
                  <a:spcPts val="0"/>
                </a:spcAft>
                <a:buClrTx/>
                <a:buSzPct val="123000"/>
                <a:buFontTx/>
                <a:buChar char="•"/>
                <a:tabLst/>
                <a:defRPr sz="3000" b="0" i="0" u="none" strike="noStrike" cap="none" spc="0" baseline="0">
                  <a:solidFill>
                    <a:srgbClr val="FFFFFF"/>
                  </a:solidFill>
                  <a:uFillTx/>
                  <a:latin typeface="Manrope"/>
                  <a:ea typeface="Manrope"/>
                  <a:cs typeface="Manrope"/>
                  <a:sym typeface="Manrope Medium"/>
                </a:defRPr>
              </a:lvl7pPr>
              <a:lvl8pPr marL="2514600" marR="0" indent="-381000" algn="l" defTabSz="3276569" rtl="0" eaLnBrk="1" latinLnBrk="0" hangingPunct="1">
                <a:lnSpc>
                  <a:spcPct val="90000"/>
                </a:lnSpc>
                <a:spcBef>
                  <a:spcPts val="2250"/>
                </a:spcBef>
                <a:spcAft>
                  <a:spcPts val="0"/>
                </a:spcAft>
                <a:buClrTx/>
                <a:buSzPct val="123000"/>
                <a:buFontTx/>
                <a:buChar char="•"/>
                <a:tabLst/>
                <a:defRPr sz="3000" b="0" i="0" u="none" strike="noStrike" cap="none" spc="0" baseline="0">
                  <a:solidFill>
                    <a:srgbClr val="FFFFFF"/>
                  </a:solidFill>
                  <a:uFillTx/>
                  <a:latin typeface="Manrope"/>
                  <a:ea typeface="Manrope"/>
                  <a:cs typeface="Manrope"/>
                  <a:sym typeface="Manrope Medium"/>
                </a:defRPr>
              </a:lvl8pPr>
              <a:lvl9pPr marL="2819400" marR="0" indent="-381000" algn="l" defTabSz="3276569" rtl="0" eaLnBrk="1" latinLnBrk="0" hangingPunct="1">
                <a:lnSpc>
                  <a:spcPct val="90000"/>
                </a:lnSpc>
                <a:spcBef>
                  <a:spcPts val="2250"/>
                </a:spcBef>
                <a:spcAft>
                  <a:spcPts val="0"/>
                </a:spcAft>
                <a:buClrTx/>
                <a:buSzPct val="123000"/>
                <a:buFontTx/>
                <a:buChar char="•"/>
                <a:tabLst/>
                <a:defRPr sz="3000" b="0" i="0" u="none" strike="noStrike" cap="none" spc="0" baseline="0">
                  <a:solidFill>
                    <a:srgbClr val="FFFFFF"/>
                  </a:solidFill>
                  <a:uFillTx/>
                  <a:latin typeface="Manrope"/>
                  <a:ea typeface="Manrope"/>
                  <a:cs typeface="Manrope"/>
                  <a:sym typeface="Manrope Medium"/>
                </a:defRPr>
              </a:lvl9pPr>
            </a:lstStyle>
            <a:p>
              <a:pPr marL="171450" indent="-171450">
                <a:lnSpc>
                  <a:spcPct val="100000"/>
                </a:lnSpc>
                <a:buFont typeface="Symbol" panose="05050102010706020507" pitchFamily="18" charset="2"/>
                <a:buChar char="-"/>
              </a:pPr>
              <a:r>
                <a:rPr lang="de-DE" sz="1200"/>
                <a:t>Weitere Automatisierung von standardisierten Prozessschritten und Prüfungen </a:t>
              </a:r>
            </a:p>
            <a:p>
              <a:pPr marL="171450" indent="-171450">
                <a:lnSpc>
                  <a:spcPct val="100000"/>
                </a:lnSpc>
                <a:buFont typeface="Symbol" panose="05050102010706020507" pitchFamily="18" charset="2"/>
                <a:buChar char="-"/>
              </a:pPr>
              <a:r>
                <a:rPr lang="de-DE" sz="1200"/>
                <a:t>Verbesserung der Dokumentation und Nachvollziehbarkeit für die Betriebsprüfung</a:t>
              </a:r>
            </a:p>
          </p:txBody>
        </p:sp>
        <p:sp>
          <p:nvSpPr>
            <p:cNvPr id="14" name="Textplatzhalter 19">
              <a:extLst>
                <a:ext uri="{FF2B5EF4-FFF2-40B4-BE49-F238E27FC236}">
                  <a16:creationId xmlns:a16="http://schemas.microsoft.com/office/drawing/2014/main" id="{A681B3EE-9A4D-2748-FD9E-237524672DAB}"/>
                </a:ext>
              </a:extLst>
            </p:cNvPr>
            <p:cNvSpPr txBox="1">
              <a:spLocks/>
            </p:cNvSpPr>
            <p:nvPr/>
          </p:nvSpPr>
          <p:spPr>
            <a:xfrm>
              <a:off x="4709374" y="5165308"/>
              <a:ext cx="2582781" cy="216684"/>
            </a:xfrm>
            <a:prstGeom prst="rect">
              <a:avLst/>
            </a:prstGeom>
            <a:solidFill>
              <a:schemeClr val="accent1"/>
            </a:solidFill>
          </p:spPr>
          <p:txBody>
            <a:bodyPr lIns="91440" tIns="45720" rIns="91440" bIns="45720" anchor="ctr"/>
            <a:lstStyle>
              <a:lvl1pPr marL="1800" marR="0" indent="0" algn="l" defTabSz="914400" rtl="0" eaLnBrk="1" latinLnBrk="0" hangingPunct="1">
                <a:lnSpc>
                  <a:spcPts val="2220"/>
                </a:lnSpc>
                <a:spcBef>
                  <a:spcPts val="600"/>
                </a:spcBef>
                <a:spcAft>
                  <a:spcPts val="0"/>
                </a:spcAft>
                <a:buClr>
                  <a:schemeClr val="bg2"/>
                </a:buClr>
                <a:buSzPct val="100000"/>
                <a:buFont typeface="Wingdings" panose="05000000000000000000" pitchFamily="2" charset="2"/>
                <a:buNone/>
                <a:tabLst/>
                <a:defRPr lang="en-US" sz="1600" b="0" i="0" u="none" strike="noStrike" kern="1200" cap="none" spc="0" baseline="0" dirty="0" smtClean="0">
                  <a:solidFill>
                    <a:schemeClr val="bg1"/>
                  </a:solidFill>
                  <a:uFillTx/>
                  <a:latin typeface="+mn-lt"/>
                  <a:ea typeface="+mn-ea"/>
                  <a:cs typeface="+mn-cs"/>
                  <a:sym typeface="Manrope Medium"/>
                </a:defRPr>
              </a:lvl1pPr>
              <a:lvl2pPr marL="468000" marR="0" indent="-228600" algn="l" defTabSz="914400" rtl="0" eaLnBrk="1" latinLnBrk="0" hangingPunct="1">
                <a:lnSpc>
                  <a:spcPts val="2220"/>
                </a:lnSpc>
                <a:spcBef>
                  <a:spcPts val="600"/>
                </a:spcBef>
                <a:spcAft>
                  <a:spcPts val="0"/>
                </a:spcAft>
                <a:buClr>
                  <a:schemeClr val="bg1"/>
                </a:buClr>
                <a:buSzPct val="100000"/>
                <a:buFont typeface="Wingdings" panose="05000000000000000000" pitchFamily="2" charset="2"/>
                <a:buChar char="§"/>
                <a:tabLst>
                  <a:tab pos="177800" algn="l"/>
                  <a:tab pos="178118" algn="l"/>
                </a:tabLst>
                <a:defRPr lang="en-US" sz="1600" b="0" i="0" u="none" strike="noStrike" kern="1200" cap="none" spc="0" baseline="0" noProof="0" dirty="0" smtClean="0">
                  <a:solidFill>
                    <a:schemeClr val="bg1"/>
                  </a:solidFill>
                  <a:uFillTx/>
                  <a:latin typeface="+mn-lt"/>
                  <a:ea typeface="+mn-ea"/>
                  <a:cs typeface="+mn-cs"/>
                  <a:sym typeface="Manrope Medium"/>
                </a:defRPr>
              </a:lvl2pPr>
              <a:lvl3pPr marL="702000" marR="0" indent="-228600" algn="l" defTabSz="914400" rtl="0" eaLnBrk="1" latinLnBrk="0" hangingPunct="1">
                <a:lnSpc>
                  <a:spcPts val="2220"/>
                </a:lnSpc>
                <a:spcBef>
                  <a:spcPts val="600"/>
                </a:spcBef>
                <a:spcAft>
                  <a:spcPts val="0"/>
                </a:spcAft>
                <a:buClr>
                  <a:schemeClr val="bg2"/>
                </a:buClr>
                <a:buSzPct val="100000"/>
                <a:buFont typeface="Wingdings" panose="05000000000000000000" pitchFamily="2" charset="2"/>
                <a:buChar char="§"/>
                <a:tabLst>
                  <a:tab pos="177800" algn="l"/>
                  <a:tab pos="178118" algn="l"/>
                </a:tabLst>
                <a:defRPr lang="en-US" sz="1600" b="0" i="0" u="none" strike="noStrike" kern="1200" cap="none" spc="0" baseline="0" noProof="0" dirty="0" smtClean="0">
                  <a:solidFill>
                    <a:schemeClr val="bg1"/>
                  </a:solidFill>
                  <a:uFillTx/>
                  <a:latin typeface="+mn-lt"/>
                  <a:ea typeface="+mn-ea"/>
                  <a:cs typeface="+mn-cs"/>
                  <a:sym typeface="Manrope Medium"/>
                </a:defRPr>
              </a:lvl3pPr>
              <a:lvl4pPr marL="936000" marR="0" indent="-228600" algn="l" defTabSz="914400" rtl="0" eaLnBrk="1" latinLnBrk="0" hangingPunct="1">
                <a:lnSpc>
                  <a:spcPts val="2220"/>
                </a:lnSpc>
                <a:spcBef>
                  <a:spcPts val="600"/>
                </a:spcBef>
                <a:spcAft>
                  <a:spcPts val="0"/>
                </a:spcAft>
                <a:buClr>
                  <a:schemeClr val="bg2"/>
                </a:buClr>
                <a:buSzPct val="100000"/>
                <a:buFont typeface="Wingdings" panose="05000000000000000000" pitchFamily="2" charset="2"/>
                <a:buChar char="§"/>
                <a:tabLst>
                  <a:tab pos="177800" algn="l"/>
                  <a:tab pos="178118" algn="l"/>
                </a:tabLst>
                <a:defRPr lang="en-US" sz="1600" b="0" i="0" u="none" strike="noStrike" kern="1200" cap="none" spc="0" baseline="0" noProof="0" dirty="0" smtClean="0">
                  <a:solidFill>
                    <a:schemeClr val="bg1"/>
                  </a:solidFill>
                  <a:uFillTx/>
                  <a:latin typeface="+mn-lt"/>
                  <a:ea typeface="+mn-ea"/>
                  <a:cs typeface="+mn-cs"/>
                  <a:sym typeface="Manrope Medium"/>
                </a:defRPr>
              </a:lvl4pPr>
              <a:lvl5pPr marL="1170000" marR="0" indent="-228600" algn="l" defTabSz="914400" rtl="0" eaLnBrk="1" latinLnBrk="0" hangingPunct="1">
                <a:lnSpc>
                  <a:spcPts val="2220"/>
                </a:lnSpc>
                <a:spcBef>
                  <a:spcPts val="600"/>
                </a:spcBef>
                <a:spcAft>
                  <a:spcPts val="0"/>
                </a:spcAft>
                <a:buClr>
                  <a:schemeClr val="bg1"/>
                </a:buClr>
                <a:buSzPct val="100000"/>
                <a:buFont typeface="Wingdings" panose="05000000000000000000" pitchFamily="2" charset="2"/>
                <a:buChar char="§"/>
                <a:tabLst/>
                <a:defRPr lang="en-US" sz="1600" b="0" i="0" u="none" strike="noStrike" kern="1200" cap="none" spc="0" baseline="0" dirty="0">
                  <a:solidFill>
                    <a:schemeClr val="bg1"/>
                  </a:solidFill>
                  <a:uFillTx/>
                  <a:latin typeface="+mn-lt"/>
                  <a:ea typeface="+mn-ea"/>
                  <a:cs typeface="+mn-cs"/>
                  <a:sym typeface="Manrope Medium"/>
                </a:defRPr>
              </a:lvl5pPr>
              <a:lvl6pPr marL="1905000" marR="0" indent="-381000" algn="l" defTabSz="3276569" rtl="0" eaLnBrk="1" latinLnBrk="0" hangingPunct="1">
                <a:lnSpc>
                  <a:spcPct val="90000"/>
                </a:lnSpc>
                <a:spcBef>
                  <a:spcPts val="2250"/>
                </a:spcBef>
                <a:spcAft>
                  <a:spcPts val="0"/>
                </a:spcAft>
                <a:buClrTx/>
                <a:buSzPct val="123000"/>
                <a:buFontTx/>
                <a:buChar char="•"/>
                <a:tabLst/>
                <a:defRPr sz="3000" b="0" i="0" u="none" strike="noStrike" cap="none" spc="0" baseline="0">
                  <a:solidFill>
                    <a:srgbClr val="FFFFFF"/>
                  </a:solidFill>
                  <a:uFillTx/>
                  <a:latin typeface="Manrope"/>
                  <a:ea typeface="Manrope"/>
                  <a:cs typeface="Manrope"/>
                  <a:sym typeface="Manrope Medium"/>
                </a:defRPr>
              </a:lvl6pPr>
              <a:lvl7pPr marL="2209800" marR="0" indent="-381000" algn="l" defTabSz="3276569" rtl="0" eaLnBrk="1" latinLnBrk="0" hangingPunct="1">
                <a:lnSpc>
                  <a:spcPct val="90000"/>
                </a:lnSpc>
                <a:spcBef>
                  <a:spcPts val="2250"/>
                </a:spcBef>
                <a:spcAft>
                  <a:spcPts val="0"/>
                </a:spcAft>
                <a:buClrTx/>
                <a:buSzPct val="123000"/>
                <a:buFontTx/>
                <a:buChar char="•"/>
                <a:tabLst/>
                <a:defRPr sz="3000" b="0" i="0" u="none" strike="noStrike" cap="none" spc="0" baseline="0">
                  <a:solidFill>
                    <a:srgbClr val="FFFFFF"/>
                  </a:solidFill>
                  <a:uFillTx/>
                  <a:latin typeface="Manrope"/>
                  <a:ea typeface="Manrope"/>
                  <a:cs typeface="Manrope"/>
                  <a:sym typeface="Manrope Medium"/>
                </a:defRPr>
              </a:lvl7pPr>
              <a:lvl8pPr marL="2514600" marR="0" indent="-381000" algn="l" defTabSz="3276569" rtl="0" eaLnBrk="1" latinLnBrk="0" hangingPunct="1">
                <a:lnSpc>
                  <a:spcPct val="90000"/>
                </a:lnSpc>
                <a:spcBef>
                  <a:spcPts val="2250"/>
                </a:spcBef>
                <a:spcAft>
                  <a:spcPts val="0"/>
                </a:spcAft>
                <a:buClrTx/>
                <a:buSzPct val="123000"/>
                <a:buFontTx/>
                <a:buChar char="•"/>
                <a:tabLst/>
                <a:defRPr sz="3000" b="0" i="0" u="none" strike="noStrike" cap="none" spc="0" baseline="0">
                  <a:solidFill>
                    <a:srgbClr val="FFFFFF"/>
                  </a:solidFill>
                  <a:uFillTx/>
                  <a:latin typeface="Manrope"/>
                  <a:ea typeface="Manrope"/>
                  <a:cs typeface="Manrope"/>
                  <a:sym typeface="Manrope Medium"/>
                </a:defRPr>
              </a:lvl8pPr>
              <a:lvl9pPr marL="2819400" marR="0" indent="-381000" algn="l" defTabSz="3276569" rtl="0" eaLnBrk="1" latinLnBrk="0" hangingPunct="1">
                <a:lnSpc>
                  <a:spcPct val="90000"/>
                </a:lnSpc>
                <a:spcBef>
                  <a:spcPts val="2250"/>
                </a:spcBef>
                <a:spcAft>
                  <a:spcPts val="0"/>
                </a:spcAft>
                <a:buClrTx/>
                <a:buSzPct val="123000"/>
                <a:buFontTx/>
                <a:buChar char="•"/>
                <a:tabLst/>
                <a:defRPr sz="3000" b="0" i="0" u="none" strike="noStrike" cap="none" spc="0" baseline="0">
                  <a:solidFill>
                    <a:srgbClr val="FFFFFF"/>
                  </a:solidFill>
                  <a:uFillTx/>
                  <a:latin typeface="Manrope"/>
                  <a:ea typeface="Manrope"/>
                  <a:cs typeface="Manrope"/>
                  <a:sym typeface="Manrope Medium"/>
                </a:defRPr>
              </a:lvl9pPr>
            </a:lstStyle>
            <a:p>
              <a:pPr marL="1270">
                <a:lnSpc>
                  <a:spcPct val="100000"/>
                </a:lnSpc>
              </a:pPr>
              <a:r>
                <a:rPr lang="de-DE" sz="1400" b="1" err="1"/>
                <a:t>BuKr</a:t>
              </a:r>
              <a:r>
                <a:rPr lang="de-DE" sz="1400" b="1"/>
                <a:t> „0001 DZ BANK“</a:t>
              </a:r>
            </a:p>
          </p:txBody>
        </p:sp>
      </p:grpSp>
      <p:grpSp>
        <p:nvGrpSpPr>
          <p:cNvPr id="24" name="Gruppieren 23">
            <a:extLst>
              <a:ext uri="{FF2B5EF4-FFF2-40B4-BE49-F238E27FC236}">
                <a16:creationId xmlns:a16="http://schemas.microsoft.com/office/drawing/2014/main" id="{F946D545-3A6E-092D-5EC9-A76BF8D3346D}"/>
              </a:ext>
            </a:extLst>
          </p:cNvPr>
          <p:cNvGrpSpPr/>
          <p:nvPr/>
        </p:nvGrpSpPr>
        <p:grpSpPr>
          <a:xfrm>
            <a:off x="6661317" y="2638636"/>
            <a:ext cx="2570400" cy="1706264"/>
            <a:chOff x="6923906" y="3610236"/>
            <a:chExt cx="2582781" cy="829309"/>
          </a:xfrm>
        </p:grpSpPr>
        <p:sp>
          <p:nvSpPr>
            <p:cNvPr id="13" name="Textplatzhalter 20">
              <a:extLst>
                <a:ext uri="{FF2B5EF4-FFF2-40B4-BE49-F238E27FC236}">
                  <a16:creationId xmlns:a16="http://schemas.microsoft.com/office/drawing/2014/main" id="{4571C76C-16DC-169F-5F64-B9240FCC85B7}"/>
                </a:ext>
              </a:extLst>
            </p:cNvPr>
            <p:cNvSpPr txBox="1">
              <a:spLocks/>
            </p:cNvSpPr>
            <p:nvPr/>
          </p:nvSpPr>
          <p:spPr>
            <a:xfrm>
              <a:off x="6923906" y="3610236"/>
              <a:ext cx="2582781" cy="208798"/>
            </a:xfrm>
            <a:prstGeom prst="rect">
              <a:avLst/>
            </a:prstGeom>
            <a:solidFill>
              <a:schemeClr val="accent1"/>
            </a:solidFill>
          </p:spPr>
          <p:txBody>
            <a:bodyPr anchor="ctr"/>
            <a:lstStyle>
              <a:lvl1pPr marL="1800" marR="0" indent="0" algn="l" defTabSz="914400" rtl="0" eaLnBrk="1" latinLnBrk="0" hangingPunct="1">
                <a:lnSpc>
                  <a:spcPts val="2220"/>
                </a:lnSpc>
                <a:spcBef>
                  <a:spcPts val="600"/>
                </a:spcBef>
                <a:spcAft>
                  <a:spcPts val="0"/>
                </a:spcAft>
                <a:buClr>
                  <a:schemeClr val="bg2"/>
                </a:buClr>
                <a:buSzPct val="100000"/>
                <a:buFont typeface="Wingdings" panose="05000000000000000000" pitchFamily="2" charset="2"/>
                <a:buNone/>
                <a:tabLst/>
                <a:defRPr lang="en-US" sz="1600" b="0" i="0" u="none" strike="noStrike" kern="1200" cap="none" spc="0" baseline="0" dirty="0" smtClean="0">
                  <a:solidFill>
                    <a:schemeClr val="bg1"/>
                  </a:solidFill>
                  <a:uFillTx/>
                  <a:latin typeface="+mn-lt"/>
                  <a:ea typeface="+mn-ea"/>
                  <a:cs typeface="+mn-cs"/>
                  <a:sym typeface="Manrope Medium"/>
                </a:defRPr>
              </a:lvl1pPr>
              <a:lvl2pPr marL="468000" marR="0" indent="-228600" algn="l" defTabSz="914400" rtl="0" eaLnBrk="1" latinLnBrk="0" hangingPunct="1">
                <a:lnSpc>
                  <a:spcPts val="2220"/>
                </a:lnSpc>
                <a:spcBef>
                  <a:spcPts val="600"/>
                </a:spcBef>
                <a:spcAft>
                  <a:spcPts val="0"/>
                </a:spcAft>
                <a:buClr>
                  <a:schemeClr val="bg1"/>
                </a:buClr>
                <a:buSzPct val="100000"/>
                <a:buFont typeface="Wingdings" panose="05000000000000000000" pitchFamily="2" charset="2"/>
                <a:buChar char="§"/>
                <a:tabLst>
                  <a:tab pos="177800" algn="l"/>
                  <a:tab pos="178118" algn="l"/>
                </a:tabLst>
                <a:defRPr lang="en-US" sz="1600" b="0" i="0" u="none" strike="noStrike" kern="1200" cap="none" spc="0" baseline="0" noProof="0" dirty="0" smtClean="0">
                  <a:solidFill>
                    <a:schemeClr val="bg1"/>
                  </a:solidFill>
                  <a:uFillTx/>
                  <a:latin typeface="+mn-lt"/>
                  <a:ea typeface="+mn-ea"/>
                  <a:cs typeface="+mn-cs"/>
                  <a:sym typeface="Manrope Medium"/>
                </a:defRPr>
              </a:lvl2pPr>
              <a:lvl3pPr marL="702000" marR="0" indent="-228600" algn="l" defTabSz="914400" rtl="0" eaLnBrk="1" latinLnBrk="0" hangingPunct="1">
                <a:lnSpc>
                  <a:spcPts val="2220"/>
                </a:lnSpc>
                <a:spcBef>
                  <a:spcPts val="600"/>
                </a:spcBef>
                <a:spcAft>
                  <a:spcPts val="0"/>
                </a:spcAft>
                <a:buClr>
                  <a:schemeClr val="bg2"/>
                </a:buClr>
                <a:buSzPct val="100000"/>
                <a:buFont typeface="Wingdings" panose="05000000000000000000" pitchFamily="2" charset="2"/>
                <a:buChar char="§"/>
                <a:tabLst>
                  <a:tab pos="177800" algn="l"/>
                  <a:tab pos="178118" algn="l"/>
                </a:tabLst>
                <a:defRPr lang="en-US" sz="1600" b="0" i="0" u="none" strike="noStrike" kern="1200" cap="none" spc="0" baseline="0" noProof="0" dirty="0" smtClean="0">
                  <a:solidFill>
                    <a:schemeClr val="bg1"/>
                  </a:solidFill>
                  <a:uFillTx/>
                  <a:latin typeface="+mn-lt"/>
                  <a:ea typeface="+mn-ea"/>
                  <a:cs typeface="+mn-cs"/>
                  <a:sym typeface="Manrope Medium"/>
                </a:defRPr>
              </a:lvl3pPr>
              <a:lvl4pPr marL="936000" marR="0" indent="-228600" algn="l" defTabSz="914400" rtl="0" eaLnBrk="1" latinLnBrk="0" hangingPunct="1">
                <a:lnSpc>
                  <a:spcPts val="2220"/>
                </a:lnSpc>
                <a:spcBef>
                  <a:spcPts val="600"/>
                </a:spcBef>
                <a:spcAft>
                  <a:spcPts val="0"/>
                </a:spcAft>
                <a:buClr>
                  <a:schemeClr val="bg2"/>
                </a:buClr>
                <a:buSzPct val="100000"/>
                <a:buFont typeface="Wingdings" panose="05000000000000000000" pitchFamily="2" charset="2"/>
                <a:buChar char="§"/>
                <a:tabLst>
                  <a:tab pos="177800" algn="l"/>
                  <a:tab pos="178118" algn="l"/>
                </a:tabLst>
                <a:defRPr lang="en-US" sz="1600" b="0" i="0" u="none" strike="noStrike" kern="1200" cap="none" spc="0" baseline="0" noProof="0" dirty="0" smtClean="0">
                  <a:solidFill>
                    <a:schemeClr val="bg1"/>
                  </a:solidFill>
                  <a:uFillTx/>
                  <a:latin typeface="+mn-lt"/>
                  <a:ea typeface="+mn-ea"/>
                  <a:cs typeface="+mn-cs"/>
                  <a:sym typeface="Manrope Medium"/>
                </a:defRPr>
              </a:lvl4pPr>
              <a:lvl5pPr marL="1170000" marR="0" indent="-228600" algn="l" defTabSz="914400" rtl="0" eaLnBrk="1" latinLnBrk="0" hangingPunct="1">
                <a:lnSpc>
                  <a:spcPts val="2220"/>
                </a:lnSpc>
                <a:spcBef>
                  <a:spcPts val="600"/>
                </a:spcBef>
                <a:spcAft>
                  <a:spcPts val="0"/>
                </a:spcAft>
                <a:buClr>
                  <a:schemeClr val="bg1"/>
                </a:buClr>
                <a:buSzPct val="100000"/>
                <a:buFont typeface="Wingdings" panose="05000000000000000000" pitchFamily="2" charset="2"/>
                <a:buChar char="§"/>
                <a:tabLst/>
                <a:defRPr lang="en-US" sz="1600" b="0" i="0" u="none" strike="noStrike" kern="1200" cap="none" spc="0" baseline="0" dirty="0">
                  <a:solidFill>
                    <a:schemeClr val="bg1"/>
                  </a:solidFill>
                  <a:uFillTx/>
                  <a:latin typeface="+mn-lt"/>
                  <a:ea typeface="+mn-ea"/>
                  <a:cs typeface="+mn-cs"/>
                  <a:sym typeface="Manrope Medium"/>
                </a:defRPr>
              </a:lvl5pPr>
              <a:lvl6pPr marL="1905000" marR="0" indent="-381000" algn="l" defTabSz="3276569" rtl="0" eaLnBrk="1" latinLnBrk="0" hangingPunct="1">
                <a:lnSpc>
                  <a:spcPct val="90000"/>
                </a:lnSpc>
                <a:spcBef>
                  <a:spcPts val="2250"/>
                </a:spcBef>
                <a:spcAft>
                  <a:spcPts val="0"/>
                </a:spcAft>
                <a:buClrTx/>
                <a:buSzPct val="123000"/>
                <a:buFontTx/>
                <a:buChar char="•"/>
                <a:tabLst/>
                <a:defRPr sz="3000" b="0" i="0" u="none" strike="noStrike" cap="none" spc="0" baseline="0">
                  <a:solidFill>
                    <a:srgbClr val="FFFFFF"/>
                  </a:solidFill>
                  <a:uFillTx/>
                  <a:latin typeface="Manrope"/>
                  <a:ea typeface="Manrope"/>
                  <a:cs typeface="Manrope"/>
                  <a:sym typeface="Manrope Medium"/>
                </a:defRPr>
              </a:lvl6pPr>
              <a:lvl7pPr marL="2209800" marR="0" indent="-381000" algn="l" defTabSz="3276569" rtl="0" eaLnBrk="1" latinLnBrk="0" hangingPunct="1">
                <a:lnSpc>
                  <a:spcPct val="90000"/>
                </a:lnSpc>
                <a:spcBef>
                  <a:spcPts val="2250"/>
                </a:spcBef>
                <a:spcAft>
                  <a:spcPts val="0"/>
                </a:spcAft>
                <a:buClrTx/>
                <a:buSzPct val="123000"/>
                <a:buFontTx/>
                <a:buChar char="•"/>
                <a:tabLst/>
                <a:defRPr sz="3000" b="0" i="0" u="none" strike="noStrike" cap="none" spc="0" baseline="0">
                  <a:solidFill>
                    <a:srgbClr val="FFFFFF"/>
                  </a:solidFill>
                  <a:uFillTx/>
                  <a:latin typeface="Manrope"/>
                  <a:ea typeface="Manrope"/>
                  <a:cs typeface="Manrope"/>
                  <a:sym typeface="Manrope Medium"/>
                </a:defRPr>
              </a:lvl7pPr>
              <a:lvl8pPr marL="2514600" marR="0" indent="-381000" algn="l" defTabSz="3276569" rtl="0" eaLnBrk="1" latinLnBrk="0" hangingPunct="1">
                <a:lnSpc>
                  <a:spcPct val="90000"/>
                </a:lnSpc>
                <a:spcBef>
                  <a:spcPts val="2250"/>
                </a:spcBef>
                <a:spcAft>
                  <a:spcPts val="0"/>
                </a:spcAft>
                <a:buClrTx/>
                <a:buSzPct val="123000"/>
                <a:buFontTx/>
                <a:buChar char="•"/>
                <a:tabLst/>
                <a:defRPr sz="3000" b="0" i="0" u="none" strike="noStrike" cap="none" spc="0" baseline="0">
                  <a:solidFill>
                    <a:srgbClr val="FFFFFF"/>
                  </a:solidFill>
                  <a:uFillTx/>
                  <a:latin typeface="Manrope"/>
                  <a:ea typeface="Manrope"/>
                  <a:cs typeface="Manrope"/>
                  <a:sym typeface="Manrope Medium"/>
                </a:defRPr>
              </a:lvl8pPr>
              <a:lvl9pPr marL="2819400" marR="0" indent="-381000" algn="l" defTabSz="3276569" rtl="0" eaLnBrk="1" latinLnBrk="0" hangingPunct="1">
                <a:lnSpc>
                  <a:spcPct val="90000"/>
                </a:lnSpc>
                <a:spcBef>
                  <a:spcPts val="2250"/>
                </a:spcBef>
                <a:spcAft>
                  <a:spcPts val="0"/>
                </a:spcAft>
                <a:buClrTx/>
                <a:buSzPct val="123000"/>
                <a:buFontTx/>
                <a:buChar char="•"/>
                <a:tabLst/>
                <a:defRPr sz="3000" b="0" i="0" u="none" strike="noStrike" cap="none" spc="0" baseline="0">
                  <a:solidFill>
                    <a:srgbClr val="FFFFFF"/>
                  </a:solidFill>
                  <a:uFillTx/>
                  <a:latin typeface="Manrope"/>
                  <a:ea typeface="Manrope"/>
                  <a:cs typeface="Manrope"/>
                  <a:sym typeface="Manrope Medium"/>
                </a:defRPr>
              </a:lvl9pPr>
            </a:lstStyle>
            <a:p>
              <a:r>
                <a:rPr lang="de-DE" sz="1400" b="1"/>
                <a:t>Organschaft DZ BANK</a:t>
              </a:r>
            </a:p>
          </p:txBody>
        </p:sp>
        <p:sp>
          <p:nvSpPr>
            <p:cNvPr id="16" name="Textplatzhalter 14">
              <a:extLst>
                <a:ext uri="{FF2B5EF4-FFF2-40B4-BE49-F238E27FC236}">
                  <a16:creationId xmlns:a16="http://schemas.microsoft.com/office/drawing/2014/main" id="{23E472C0-897C-2E63-20F3-99AA2696639F}"/>
                </a:ext>
              </a:extLst>
            </p:cNvPr>
            <p:cNvSpPr txBox="1">
              <a:spLocks/>
            </p:cNvSpPr>
            <p:nvPr/>
          </p:nvSpPr>
          <p:spPr>
            <a:xfrm>
              <a:off x="6932687" y="3787700"/>
              <a:ext cx="2574000" cy="651845"/>
            </a:xfrm>
            <a:prstGeom prst="rect">
              <a:avLst/>
            </a:prstGeom>
            <a:ln>
              <a:solidFill>
                <a:schemeClr val="accent1"/>
              </a:solidFill>
            </a:ln>
          </p:spPr>
          <p:txBody>
            <a:bodyPr lIns="108000" tIns="108000" rIns="108000" bIns="108000" anchor="ctr" anchorCtr="1">
              <a:noAutofit/>
            </a:bodyPr>
            <a:lstStyle>
              <a:lvl1pPr marL="1800" marR="0" indent="0" algn="l" defTabSz="914400" rtl="0" eaLnBrk="1" latinLnBrk="0" hangingPunct="1">
                <a:lnSpc>
                  <a:spcPts val="2220"/>
                </a:lnSpc>
                <a:spcBef>
                  <a:spcPts val="600"/>
                </a:spcBef>
                <a:spcAft>
                  <a:spcPts val="0"/>
                </a:spcAft>
                <a:buClr>
                  <a:schemeClr val="bg2"/>
                </a:buClr>
                <a:buSzPct val="100000"/>
                <a:buFont typeface="Wingdings" panose="05000000000000000000" pitchFamily="2" charset="2"/>
                <a:buNone/>
                <a:tabLst/>
                <a:defRPr lang="en-US" sz="1600" b="0" i="0" u="none" strike="noStrike" kern="1200" cap="none" spc="0" baseline="0" dirty="0" smtClean="0">
                  <a:solidFill>
                    <a:schemeClr val="bg1"/>
                  </a:solidFill>
                  <a:uFillTx/>
                  <a:latin typeface="+mn-lt"/>
                  <a:ea typeface="+mn-ea"/>
                  <a:cs typeface="+mn-cs"/>
                  <a:sym typeface="Manrope Medium"/>
                </a:defRPr>
              </a:lvl1pPr>
              <a:lvl2pPr marL="468000" marR="0" indent="-228600" algn="l" defTabSz="914400" rtl="0" eaLnBrk="1" latinLnBrk="0" hangingPunct="1">
                <a:lnSpc>
                  <a:spcPts val="2220"/>
                </a:lnSpc>
                <a:spcBef>
                  <a:spcPts val="600"/>
                </a:spcBef>
                <a:spcAft>
                  <a:spcPts val="0"/>
                </a:spcAft>
                <a:buClr>
                  <a:schemeClr val="bg1"/>
                </a:buClr>
                <a:buSzPct val="100000"/>
                <a:buFont typeface="Wingdings" panose="05000000000000000000" pitchFamily="2" charset="2"/>
                <a:buChar char="§"/>
                <a:tabLst>
                  <a:tab pos="177800" algn="l"/>
                  <a:tab pos="178118" algn="l"/>
                </a:tabLst>
                <a:defRPr lang="en-US" sz="1600" b="0" i="0" u="none" strike="noStrike" kern="1200" cap="none" spc="0" baseline="0" noProof="0" dirty="0" smtClean="0">
                  <a:solidFill>
                    <a:schemeClr val="bg1"/>
                  </a:solidFill>
                  <a:uFillTx/>
                  <a:latin typeface="+mn-lt"/>
                  <a:ea typeface="+mn-ea"/>
                  <a:cs typeface="+mn-cs"/>
                  <a:sym typeface="Manrope Medium"/>
                </a:defRPr>
              </a:lvl2pPr>
              <a:lvl3pPr marL="702000" marR="0" indent="-228600" algn="l" defTabSz="914400" rtl="0" eaLnBrk="1" latinLnBrk="0" hangingPunct="1">
                <a:lnSpc>
                  <a:spcPts val="2220"/>
                </a:lnSpc>
                <a:spcBef>
                  <a:spcPts val="600"/>
                </a:spcBef>
                <a:spcAft>
                  <a:spcPts val="0"/>
                </a:spcAft>
                <a:buClr>
                  <a:schemeClr val="bg2"/>
                </a:buClr>
                <a:buSzPct val="100000"/>
                <a:buFont typeface="Wingdings" panose="05000000000000000000" pitchFamily="2" charset="2"/>
                <a:buChar char="§"/>
                <a:tabLst>
                  <a:tab pos="177800" algn="l"/>
                  <a:tab pos="178118" algn="l"/>
                </a:tabLst>
                <a:defRPr lang="en-US" sz="1600" b="0" i="0" u="none" strike="noStrike" kern="1200" cap="none" spc="0" baseline="0" noProof="0" dirty="0" smtClean="0">
                  <a:solidFill>
                    <a:schemeClr val="bg1"/>
                  </a:solidFill>
                  <a:uFillTx/>
                  <a:latin typeface="+mn-lt"/>
                  <a:ea typeface="+mn-ea"/>
                  <a:cs typeface="+mn-cs"/>
                  <a:sym typeface="Manrope Medium"/>
                </a:defRPr>
              </a:lvl3pPr>
              <a:lvl4pPr marL="936000" marR="0" indent="-228600" algn="l" defTabSz="914400" rtl="0" eaLnBrk="1" latinLnBrk="0" hangingPunct="1">
                <a:lnSpc>
                  <a:spcPts val="2220"/>
                </a:lnSpc>
                <a:spcBef>
                  <a:spcPts val="600"/>
                </a:spcBef>
                <a:spcAft>
                  <a:spcPts val="0"/>
                </a:spcAft>
                <a:buClr>
                  <a:schemeClr val="bg2"/>
                </a:buClr>
                <a:buSzPct val="100000"/>
                <a:buFont typeface="Wingdings" panose="05000000000000000000" pitchFamily="2" charset="2"/>
                <a:buChar char="§"/>
                <a:tabLst>
                  <a:tab pos="177800" algn="l"/>
                  <a:tab pos="178118" algn="l"/>
                </a:tabLst>
                <a:defRPr lang="en-US" sz="1600" b="0" i="0" u="none" strike="noStrike" kern="1200" cap="none" spc="0" baseline="0" noProof="0" dirty="0" smtClean="0">
                  <a:solidFill>
                    <a:schemeClr val="bg1"/>
                  </a:solidFill>
                  <a:uFillTx/>
                  <a:latin typeface="+mn-lt"/>
                  <a:ea typeface="+mn-ea"/>
                  <a:cs typeface="+mn-cs"/>
                  <a:sym typeface="Manrope Medium"/>
                </a:defRPr>
              </a:lvl4pPr>
              <a:lvl5pPr marL="1170000" marR="0" indent="-228600" algn="l" defTabSz="914400" rtl="0" eaLnBrk="1" latinLnBrk="0" hangingPunct="1">
                <a:lnSpc>
                  <a:spcPts val="2220"/>
                </a:lnSpc>
                <a:spcBef>
                  <a:spcPts val="600"/>
                </a:spcBef>
                <a:spcAft>
                  <a:spcPts val="0"/>
                </a:spcAft>
                <a:buClr>
                  <a:schemeClr val="bg1"/>
                </a:buClr>
                <a:buSzPct val="100000"/>
                <a:buFont typeface="Wingdings" panose="05000000000000000000" pitchFamily="2" charset="2"/>
                <a:buChar char="§"/>
                <a:tabLst/>
                <a:defRPr lang="en-US" sz="1600" b="0" i="0" u="none" strike="noStrike" kern="1200" cap="none" spc="0" baseline="0" dirty="0">
                  <a:solidFill>
                    <a:schemeClr val="bg1"/>
                  </a:solidFill>
                  <a:uFillTx/>
                  <a:latin typeface="+mn-lt"/>
                  <a:ea typeface="+mn-ea"/>
                  <a:cs typeface="+mn-cs"/>
                  <a:sym typeface="Manrope Medium"/>
                </a:defRPr>
              </a:lvl5pPr>
              <a:lvl6pPr marL="1905000" marR="0" indent="-381000" algn="l" defTabSz="3276569" rtl="0" eaLnBrk="1" latinLnBrk="0" hangingPunct="1">
                <a:lnSpc>
                  <a:spcPct val="90000"/>
                </a:lnSpc>
                <a:spcBef>
                  <a:spcPts val="2250"/>
                </a:spcBef>
                <a:spcAft>
                  <a:spcPts val="0"/>
                </a:spcAft>
                <a:buClrTx/>
                <a:buSzPct val="123000"/>
                <a:buFontTx/>
                <a:buChar char="•"/>
                <a:tabLst/>
                <a:defRPr sz="3000" b="0" i="0" u="none" strike="noStrike" cap="none" spc="0" baseline="0">
                  <a:solidFill>
                    <a:srgbClr val="FFFFFF"/>
                  </a:solidFill>
                  <a:uFillTx/>
                  <a:latin typeface="Manrope"/>
                  <a:ea typeface="Manrope"/>
                  <a:cs typeface="Manrope"/>
                  <a:sym typeface="Manrope Medium"/>
                </a:defRPr>
              </a:lvl6pPr>
              <a:lvl7pPr marL="2209800" marR="0" indent="-381000" algn="l" defTabSz="3276569" rtl="0" eaLnBrk="1" latinLnBrk="0" hangingPunct="1">
                <a:lnSpc>
                  <a:spcPct val="90000"/>
                </a:lnSpc>
                <a:spcBef>
                  <a:spcPts val="2250"/>
                </a:spcBef>
                <a:spcAft>
                  <a:spcPts val="0"/>
                </a:spcAft>
                <a:buClrTx/>
                <a:buSzPct val="123000"/>
                <a:buFontTx/>
                <a:buChar char="•"/>
                <a:tabLst/>
                <a:defRPr sz="3000" b="0" i="0" u="none" strike="noStrike" cap="none" spc="0" baseline="0">
                  <a:solidFill>
                    <a:srgbClr val="FFFFFF"/>
                  </a:solidFill>
                  <a:uFillTx/>
                  <a:latin typeface="Manrope"/>
                  <a:ea typeface="Manrope"/>
                  <a:cs typeface="Manrope"/>
                  <a:sym typeface="Manrope Medium"/>
                </a:defRPr>
              </a:lvl7pPr>
              <a:lvl8pPr marL="2514600" marR="0" indent="-381000" algn="l" defTabSz="3276569" rtl="0" eaLnBrk="1" latinLnBrk="0" hangingPunct="1">
                <a:lnSpc>
                  <a:spcPct val="90000"/>
                </a:lnSpc>
                <a:spcBef>
                  <a:spcPts val="2250"/>
                </a:spcBef>
                <a:spcAft>
                  <a:spcPts val="0"/>
                </a:spcAft>
                <a:buClrTx/>
                <a:buSzPct val="123000"/>
                <a:buFontTx/>
                <a:buChar char="•"/>
                <a:tabLst/>
                <a:defRPr sz="3000" b="0" i="0" u="none" strike="noStrike" cap="none" spc="0" baseline="0">
                  <a:solidFill>
                    <a:srgbClr val="FFFFFF"/>
                  </a:solidFill>
                  <a:uFillTx/>
                  <a:latin typeface="Manrope"/>
                  <a:ea typeface="Manrope"/>
                  <a:cs typeface="Manrope"/>
                  <a:sym typeface="Manrope Medium"/>
                </a:defRPr>
              </a:lvl8pPr>
              <a:lvl9pPr marL="2819400" marR="0" indent="-381000" algn="l" defTabSz="3276569" rtl="0" eaLnBrk="1" latinLnBrk="0" hangingPunct="1">
                <a:lnSpc>
                  <a:spcPct val="90000"/>
                </a:lnSpc>
                <a:spcBef>
                  <a:spcPts val="2250"/>
                </a:spcBef>
                <a:spcAft>
                  <a:spcPts val="0"/>
                </a:spcAft>
                <a:buClrTx/>
                <a:buSzPct val="123000"/>
                <a:buFontTx/>
                <a:buChar char="•"/>
                <a:tabLst/>
                <a:defRPr sz="3000" b="0" i="0" u="none" strike="noStrike" cap="none" spc="0" baseline="0">
                  <a:solidFill>
                    <a:srgbClr val="FFFFFF"/>
                  </a:solidFill>
                  <a:uFillTx/>
                  <a:latin typeface="Manrope"/>
                  <a:ea typeface="Manrope"/>
                  <a:cs typeface="Manrope"/>
                  <a:sym typeface="Manrope Medium"/>
                </a:defRPr>
              </a:lvl9pPr>
            </a:lstStyle>
            <a:p>
              <a:pPr marL="171450" indent="-171450">
                <a:lnSpc>
                  <a:spcPct val="100000"/>
                </a:lnSpc>
                <a:buFont typeface="Symbol" panose="05050102010706020507" pitchFamily="18" charset="2"/>
                <a:buChar char="-"/>
              </a:pPr>
              <a:r>
                <a:rPr lang="de-DE" sz="1200"/>
                <a:t>Organschaft in einem System mit gleichen Prozessen abbilden</a:t>
              </a:r>
            </a:p>
            <a:p>
              <a:pPr marL="171450" indent="-171450">
                <a:lnSpc>
                  <a:spcPct val="100000"/>
                </a:lnSpc>
                <a:buFont typeface="Symbol" panose="05050102010706020507" pitchFamily="18" charset="2"/>
                <a:buChar char="-"/>
              </a:pPr>
              <a:r>
                <a:rPr lang="de-DE" sz="1200" err="1"/>
                <a:t>Deftax</a:t>
              </a:r>
              <a:r>
                <a:rPr lang="de-DE" sz="1200"/>
                <a:t> abkündigen</a:t>
              </a:r>
            </a:p>
            <a:p>
              <a:pPr marL="171450" indent="-171450">
                <a:lnSpc>
                  <a:spcPct val="100000"/>
                </a:lnSpc>
                <a:buFont typeface="Symbol" panose="05050102010706020507" pitchFamily="18" charset="2"/>
                <a:buChar char="-"/>
              </a:pPr>
              <a:r>
                <a:rPr lang="de-DE" sz="1200"/>
                <a:t>externe Steuerberaterleistungen reduzieren </a:t>
              </a:r>
            </a:p>
          </p:txBody>
        </p:sp>
      </p:grpSp>
      <p:grpSp>
        <p:nvGrpSpPr>
          <p:cNvPr id="25" name="Gruppieren 24">
            <a:extLst>
              <a:ext uri="{FF2B5EF4-FFF2-40B4-BE49-F238E27FC236}">
                <a16:creationId xmlns:a16="http://schemas.microsoft.com/office/drawing/2014/main" id="{5336D892-6E88-2900-7F9E-86BC3CB1A92C}"/>
              </a:ext>
            </a:extLst>
          </p:cNvPr>
          <p:cNvGrpSpPr/>
          <p:nvPr/>
        </p:nvGrpSpPr>
        <p:grpSpPr>
          <a:xfrm>
            <a:off x="8681287" y="784626"/>
            <a:ext cx="2582781" cy="1673073"/>
            <a:chOff x="9205905" y="1246341"/>
            <a:chExt cx="2582781" cy="1673073"/>
          </a:xfrm>
        </p:grpSpPr>
        <p:sp>
          <p:nvSpPr>
            <p:cNvPr id="10" name="Textplatzhalter 18">
              <a:extLst>
                <a:ext uri="{FF2B5EF4-FFF2-40B4-BE49-F238E27FC236}">
                  <a16:creationId xmlns:a16="http://schemas.microsoft.com/office/drawing/2014/main" id="{5F3B33A2-6123-A479-748B-85F6E8832832}"/>
                </a:ext>
              </a:extLst>
            </p:cNvPr>
            <p:cNvSpPr txBox="1">
              <a:spLocks/>
            </p:cNvSpPr>
            <p:nvPr/>
          </p:nvSpPr>
          <p:spPr>
            <a:xfrm>
              <a:off x="9209852" y="1740413"/>
              <a:ext cx="2574000" cy="1179001"/>
            </a:xfrm>
            <a:prstGeom prst="rect">
              <a:avLst/>
            </a:prstGeom>
            <a:ln>
              <a:solidFill>
                <a:schemeClr val="accent1"/>
              </a:solidFill>
            </a:ln>
          </p:spPr>
          <p:txBody>
            <a:bodyPr lIns="108000" tIns="108000" rIns="108000" bIns="108000" anchor="ctr" anchorCtr="1">
              <a:normAutofit lnSpcReduction="10000"/>
            </a:bodyPr>
            <a:lstStyle>
              <a:lvl1pPr marL="1800" marR="0" indent="0" algn="l" defTabSz="914400" rtl="0" eaLnBrk="1" latinLnBrk="0" hangingPunct="1">
                <a:lnSpc>
                  <a:spcPts val="2220"/>
                </a:lnSpc>
                <a:spcBef>
                  <a:spcPts val="600"/>
                </a:spcBef>
                <a:spcAft>
                  <a:spcPts val="0"/>
                </a:spcAft>
                <a:buClr>
                  <a:schemeClr val="bg2"/>
                </a:buClr>
                <a:buSzPct val="100000"/>
                <a:buFont typeface="Wingdings" panose="05000000000000000000" pitchFamily="2" charset="2"/>
                <a:buNone/>
                <a:tabLst/>
                <a:defRPr lang="en-US" sz="1600" b="0" i="0" u="none" strike="noStrike" kern="1200" cap="none" spc="0" baseline="0" dirty="0" smtClean="0">
                  <a:solidFill>
                    <a:schemeClr val="bg1"/>
                  </a:solidFill>
                  <a:uFillTx/>
                  <a:latin typeface="+mn-lt"/>
                  <a:ea typeface="+mn-ea"/>
                  <a:cs typeface="+mn-cs"/>
                  <a:sym typeface="Manrope Medium"/>
                </a:defRPr>
              </a:lvl1pPr>
              <a:lvl2pPr marL="468000" marR="0" indent="-228600" algn="l" defTabSz="914400" rtl="0" eaLnBrk="1" latinLnBrk="0" hangingPunct="1">
                <a:lnSpc>
                  <a:spcPts val="2220"/>
                </a:lnSpc>
                <a:spcBef>
                  <a:spcPts val="600"/>
                </a:spcBef>
                <a:spcAft>
                  <a:spcPts val="0"/>
                </a:spcAft>
                <a:buClr>
                  <a:schemeClr val="bg1"/>
                </a:buClr>
                <a:buSzPct val="100000"/>
                <a:buFont typeface="Wingdings" panose="05000000000000000000" pitchFamily="2" charset="2"/>
                <a:buChar char="§"/>
                <a:tabLst>
                  <a:tab pos="177800" algn="l"/>
                  <a:tab pos="178118" algn="l"/>
                </a:tabLst>
                <a:defRPr lang="en-US" sz="1600" b="0" i="0" u="none" strike="noStrike" kern="1200" cap="none" spc="0" baseline="0" noProof="0" dirty="0" smtClean="0">
                  <a:solidFill>
                    <a:schemeClr val="bg1"/>
                  </a:solidFill>
                  <a:uFillTx/>
                  <a:latin typeface="+mn-lt"/>
                  <a:ea typeface="+mn-ea"/>
                  <a:cs typeface="+mn-cs"/>
                  <a:sym typeface="Manrope Medium"/>
                </a:defRPr>
              </a:lvl2pPr>
              <a:lvl3pPr marL="702000" marR="0" indent="-228600" algn="l" defTabSz="914400" rtl="0" eaLnBrk="1" latinLnBrk="0" hangingPunct="1">
                <a:lnSpc>
                  <a:spcPts val="2220"/>
                </a:lnSpc>
                <a:spcBef>
                  <a:spcPts val="600"/>
                </a:spcBef>
                <a:spcAft>
                  <a:spcPts val="0"/>
                </a:spcAft>
                <a:buClr>
                  <a:schemeClr val="bg2"/>
                </a:buClr>
                <a:buSzPct val="100000"/>
                <a:buFont typeface="Wingdings" panose="05000000000000000000" pitchFamily="2" charset="2"/>
                <a:buChar char="§"/>
                <a:tabLst>
                  <a:tab pos="177800" algn="l"/>
                  <a:tab pos="178118" algn="l"/>
                </a:tabLst>
                <a:defRPr lang="en-US" sz="1600" b="0" i="0" u="none" strike="noStrike" kern="1200" cap="none" spc="0" baseline="0" noProof="0" dirty="0" smtClean="0">
                  <a:solidFill>
                    <a:schemeClr val="bg1"/>
                  </a:solidFill>
                  <a:uFillTx/>
                  <a:latin typeface="+mn-lt"/>
                  <a:ea typeface="+mn-ea"/>
                  <a:cs typeface="+mn-cs"/>
                  <a:sym typeface="Manrope Medium"/>
                </a:defRPr>
              </a:lvl3pPr>
              <a:lvl4pPr marL="936000" marR="0" indent="-228600" algn="l" defTabSz="914400" rtl="0" eaLnBrk="1" latinLnBrk="0" hangingPunct="1">
                <a:lnSpc>
                  <a:spcPts val="2220"/>
                </a:lnSpc>
                <a:spcBef>
                  <a:spcPts val="600"/>
                </a:spcBef>
                <a:spcAft>
                  <a:spcPts val="0"/>
                </a:spcAft>
                <a:buClr>
                  <a:schemeClr val="bg2"/>
                </a:buClr>
                <a:buSzPct val="100000"/>
                <a:buFont typeface="Wingdings" panose="05000000000000000000" pitchFamily="2" charset="2"/>
                <a:buChar char="§"/>
                <a:tabLst>
                  <a:tab pos="177800" algn="l"/>
                  <a:tab pos="178118" algn="l"/>
                </a:tabLst>
                <a:defRPr lang="en-US" sz="1600" b="0" i="0" u="none" strike="noStrike" kern="1200" cap="none" spc="0" baseline="0" noProof="0" dirty="0" smtClean="0">
                  <a:solidFill>
                    <a:schemeClr val="bg1"/>
                  </a:solidFill>
                  <a:uFillTx/>
                  <a:latin typeface="+mn-lt"/>
                  <a:ea typeface="+mn-ea"/>
                  <a:cs typeface="+mn-cs"/>
                  <a:sym typeface="Manrope Medium"/>
                </a:defRPr>
              </a:lvl4pPr>
              <a:lvl5pPr marL="1170000" marR="0" indent="-228600" algn="l" defTabSz="914400" rtl="0" eaLnBrk="1" latinLnBrk="0" hangingPunct="1">
                <a:lnSpc>
                  <a:spcPts val="2220"/>
                </a:lnSpc>
                <a:spcBef>
                  <a:spcPts val="600"/>
                </a:spcBef>
                <a:spcAft>
                  <a:spcPts val="0"/>
                </a:spcAft>
                <a:buClr>
                  <a:schemeClr val="bg1"/>
                </a:buClr>
                <a:buSzPct val="100000"/>
                <a:buFont typeface="Wingdings" panose="05000000000000000000" pitchFamily="2" charset="2"/>
                <a:buChar char="§"/>
                <a:tabLst/>
                <a:defRPr lang="en-US" sz="1600" b="0" i="0" u="none" strike="noStrike" kern="1200" cap="none" spc="0" baseline="0" dirty="0">
                  <a:solidFill>
                    <a:schemeClr val="bg1"/>
                  </a:solidFill>
                  <a:uFillTx/>
                  <a:latin typeface="+mn-lt"/>
                  <a:ea typeface="+mn-ea"/>
                  <a:cs typeface="+mn-cs"/>
                  <a:sym typeface="Manrope Medium"/>
                </a:defRPr>
              </a:lvl5pPr>
              <a:lvl6pPr marL="1905000" marR="0" indent="-381000" algn="l" defTabSz="3276569" rtl="0" eaLnBrk="1" latinLnBrk="0" hangingPunct="1">
                <a:lnSpc>
                  <a:spcPct val="90000"/>
                </a:lnSpc>
                <a:spcBef>
                  <a:spcPts val="2250"/>
                </a:spcBef>
                <a:spcAft>
                  <a:spcPts val="0"/>
                </a:spcAft>
                <a:buClrTx/>
                <a:buSzPct val="123000"/>
                <a:buFontTx/>
                <a:buChar char="•"/>
                <a:tabLst/>
                <a:defRPr sz="3000" b="0" i="0" u="none" strike="noStrike" cap="none" spc="0" baseline="0">
                  <a:solidFill>
                    <a:srgbClr val="FFFFFF"/>
                  </a:solidFill>
                  <a:uFillTx/>
                  <a:latin typeface="Manrope"/>
                  <a:ea typeface="Manrope"/>
                  <a:cs typeface="Manrope"/>
                  <a:sym typeface="Manrope Medium"/>
                </a:defRPr>
              </a:lvl6pPr>
              <a:lvl7pPr marL="2209800" marR="0" indent="-381000" algn="l" defTabSz="3276569" rtl="0" eaLnBrk="1" latinLnBrk="0" hangingPunct="1">
                <a:lnSpc>
                  <a:spcPct val="90000"/>
                </a:lnSpc>
                <a:spcBef>
                  <a:spcPts val="2250"/>
                </a:spcBef>
                <a:spcAft>
                  <a:spcPts val="0"/>
                </a:spcAft>
                <a:buClrTx/>
                <a:buSzPct val="123000"/>
                <a:buFontTx/>
                <a:buChar char="•"/>
                <a:tabLst/>
                <a:defRPr sz="3000" b="0" i="0" u="none" strike="noStrike" cap="none" spc="0" baseline="0">
                  <a:solidFill>
                    <a:srgbClr val="FFFFFF"/>
                  </a:solidFill>
                  <a:uFillTx/>
                  <a:latin typeface="Manrope"/>
                  <a:ea typeface="Manrope"/>
                  <a:cs typeface="Manrope"/>
                  <a:sym typeface="Manrope Medium"/>
                </a:defRPr>
              </a:lvl7pPr>
              <a:lvl8pPr marL="2514600" marR="0" indent="-381000" algn="l" defTabSz="3276569" rtl="0" eaLnBrk="1" latinLnBrk="0" hangingPunct="1">
                <a:lnSpc>
                  <a:spcPct val="90000"/>
                </a:lnSpc>
                <a:spcBef>
                  <a:spcPts val="2250"/>
                </a:spcBef>
                <a:spcAft>
                  <a:spcPts val="0"/>
                </a:spcAft>
                <a:buClrTx/>
                <a:buSzPct val="123000"/>
                <a:buFontTx/>
                <a:buChar char="•"/>
                <a:tabLst/>
                <a:defRPr sz="3000" b="0" i="0" u="none" strike="noStrike" cap="none" spc="0" baseline="0">
                  <a:solidFill>
                    <a:srgbClr val="FFFFFF"/>
                  </a:solidFill>
                  <a:uFillTx/>
                  <a:latin typeface="Manrope"/>
                  <a:ea typeface="Manrope"/>
                  <a:cs typeface="Manrope"/>
                  <a:sym typeface="Manrope Medium"/>
                </a:defRPr>
              </a:lvl8pPr>
              <a:lvl9pPr marL="2819400" marR="0" indent="-381000" algn="l" defTabSz="3276569" rtl="0" eaLnBrk="1" latinLnBrk="0" hangingPunct="1">
                <a:lnSpc>
                  <a:spcPct val="90000"/>
                </a:lnSpc>
                <a:spcBef>
                  <a:spcPts val="2250"/>
                </a:spcBef>
                <a:spcAft>
                  <a:spcPts val="0"/>
                </a:spcAft>
                <a:buClrTx/>
                <a:buSzPct val="123000"/>
                <a:buFontTx/>
                <a:buChar char="•"/>
                <a:tabLst/>
                <a:defRPr sz="3000" b="0" i="0" u="none" strike="noStrike" cap="none" spc="0" baseline="0">
                  <a:solidFill>
                    <a:srgbClr val="FFFFFF"/>
                  </a:solidFill>
                  <a:uFillTx/>
                  <a:latin typeface="Manrope"/>
                  <a:ea typeface="Manrope"/>
                  <a:cs typeface="Manrope"/>
                  <a:sym typeface="Manrope Medium"/>
                </a:defRPr>
              </a:lvl9pPr>
            </a:lstStyle>
            <a:p>
              <a:pPr marL="1270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</a:pPr>
              <a:r>
                <a:rPr lang="de-DE" sz="1200"/>
                <a:t>Mit jeder neuen Implementierung und innerhalb der Wartung erweitern sich unsere Funktionen. </a:t>
              </a:r>
            </a:p>
            <a:p>
              <a:pPr marL="1270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</a:pPr>
              <a:r>
                <a:rPr lang="de-DE" sz="1200"/>
                <a:t>Unsere SARA Kunden profitieren voneinander!</a:t>
              </a:r>
            </a:p>
          </p:txBody>
        </p:sp>
        <p:sp>
          <p:nvSpPr>
            <p:cNvPr id="15" name="Textplatzhalter 21">
              <a:extLst>
                <a:ext uri="{FF2B5EF4-FFF2-40B4-BE49-F238E27FC236}">
                  <a16:creationId xmlns:a16="http://schemas.microsoft.com/office/drawing/2014/main" id="{D762373E-6054-C4F7-B796-2820A7D809E7}"/>
                </a:ext>
              </a:extLst>
            </p:cNvPr>
            <p:cNvSpPr txBox="1">
              <a:spLocks/>
            </p:cNvSpPr>
            <p:nvPr/>
          </p:nvSpPr>
          <p:spPr>
            <a:xfrm>
              <a:off x="9205905" y="1246341"/>
              <a:ext cx="2582781" cy="495755"/>
            </a:xfrm>
            <a:prstGeom prst="rect">
              <a:avLst/>
            </a:prstGeom>
            <a:solidFill>
              <a:schemeClr val="accent1"/>
            </a:solidFill>
          </p:spPr>
          <p:txBody>
            <a:bodyPr lIns="91440" tIns="45720" rIns="91440" bIns="45720" anchor="ctr"/>
            <a:lstStyle>
              <a:lvl1pPr marL="1800" marR="0" indent="0" algn="l" defTabSz="914400" rtl="0" eaLnBrk="1" latinLnBrk="0" hangingPunct="1">
                <a:lnSpc>
                  <a:spcPts val="2220"/>
                </a:lnSpc>
                <a:spcBef>
                  <a:spcPts val="600"/>
                </a:spcBef>
                <a:spcAft>
                  <a:spcPts val="0"/>
                </a:spcAft>
                <a:buClr>
                  <a:schemeClr val="bg2"/>
                </a:buClr>
                <a:buSzPct val="100000"/>
                <a:buFont typeface="Wingdings" panose="05000000000000000000" pitchFamily="2" charset="2"/>
                <a:buNone/>
                <a:tabLst/>
                <a:defRPr lang="en-US" sz="1600" b="0" i="0" u="none" strike="noStrike" kern="1200" cap="none" spc="0" baseline="0" dirty="0" smtClean="0">
                  <a:solidFill>
                    <a:schemeClr val="bg1"/>
                  </a:solidFill>
                  <a:uFillTx/>
                  <a:latin typeface="+mn-lt"/>
                  <a:ea typeface="+mn-ea"/>
                  <a:cs typeface="+mn-cs"/>
                  <a:sym typeface="Manrope Medium"/>
                </a:defRPr>
              </a:lvl1pPr>
              <a:lvl2pPr marL="468000" marR="0" indent="-228600" algn="l" defTabSz="914400" rtl="0" eaLnBrk="1" latinLnBrk="0" hangingPunct="1">
                <a:lnSpc>
                  <a:spcPts val="2220"/>
                </a:lnSpc>
                <a:spcBef>
                  <a:spcPts val="600"/>
                </a:spcBef>
                <a:spcAft>
                  <a:spcPts val="0"/>
                </a:spcAft>
                <a:buClr>
                  <a:schemeClr val="bg1"/>
                </a:buClr>
                <a:buSzPct val="100000"/>
                <a:buFont typeface="Wingdings" panose="05000000000000000000" pitchFamily="2" charset="2"/>
                <a:buChar char="§"/>
                <a:tabLst>
                  <a:tab pos="177800" algn="l"/>
                  <a:tab pos="178118" algn="l"/>
                </a:tabLst>
                <a:defRPr lang="en-US" sz="1600" b="0" i="0" u="none" strike="noStrike" kern="1200" cap="none" spc="0" baseline="0" noProof="0" dirty="0" smtClean="0">
                  <a:solidFill>
                    <a:schemeClr val="bg1"/>
                  </a:solidFill>
                  <a:uFillTx/>
                  <a:latin typeface="+mn-lt"/>
                  <a:ea typeface="+mn-ea"/>
                  <a:cs typeface="+mn-cs"/>
                  <a:sym typeface="Manrope Medium"/>
                </a:defRPr>
              </a:lvl2pPr>
              <a:lvl3pPr marL="702000" marR="0" indent="-228600" algn="l" defTabSz="914400" rtl="0" eaLnBrk="1" latinLnBrk="0" hangingPunct="1">
                <a:lnSpc>
                  <a:spcPts val="2220"/>
                </a:lnSpc>
                <a:spcBef>
                  <a:spcPts val="600"/>
                </a:spcBef>
                <a:spcAft>
                  <a:spcPts val="0"/>
                </a:spcAft>
                <a:buClr>
                  <a:schemeClr val="bg2"/>
                </a:buClr>
                <a:buSzPct val="100000"/>
                <a:buFont typeface="Wingdings" panose="05000000000000000000" pitchFamily="2" charset="2"/>
                <a:buChar char="§"/>
                <a:tabLst>
                  <a:tab pos="177800" algn="l"/>
                  <a:tab pos="178118" algn="l"/>
                </a:tabLst>
                <a:defRPr lang="en-US" sz="1600" b="0" i="0" u="none" strike="noStrike" kern="1200" cap="none" spc="0" baseline="0" noProof="0" dirty="0" smtClean="0">
                  <a:solidFill>
                    <a:schemeClr val="bg1"/>
                  </a:solidFill>
                  <a:uFillTx/>
                  <a:latin typeface="+mn-lt"/>
                  <a:ea typeface="+mn-ea"/>
                  <a:cs typeface="+mn-cs"/>
                  <a:sym typeface="Manrope Medium"/>
                </a:defRPr>
              </a:lvl3pPr>
              <a:lvl4pPr marL="936000" marR="0" indent="-228600" algn="l" defTabSz="914400" rtl="0" eaLnBrk="1" latinLnBrk="0" hangingPunct="1">
                <a:lnSpc>
                  <a:spcPts val="2220"/>
                </a:lnSpc>
                <a:spcBef>
                  <a:spcPts val="600"/>
                </a:spcBef>
                <a:spcAft>
                  <a:spcPts val="0"/>
                </a:spcAft>
                <a:buClr>
                  <a:schemeClr val="bg2"/>
                </a:buClr>
                <a:buSzPct val="100000"/>
                <a:buFont typeface="Wingdings" panose="05000000000000000000" pitchFamily="2" charset="2"/>
                <a:buChar char="§"/>
                <a:tabLst>
                  <a:tab pos="177800" algn="l"/>
                  <a:tab pos="178118" algn="l"/>
                </a:tabLst>
                <a:defRPr lang="en-US" sz="1600" b="0" i="0" u="none" strike="noStrike" kern="1200" cap="none" spc="0" baseline="0" noProof="0" dirty="0" smtClean="0">
                  <a:solidFill>
                    <a:schemeClr val="bg1"/>
                  </a:solidFill>
                  <a:uFillTx/>
                  <a:latin typeface="+mn-lt"/>
                  <a:ea typeface="+mn-ea"/>
                  <a:cs typeface="+mn-cs"/>
                  <a:sym typeface="Manrope Medium"/>
                </a:defRPr>
              </a:lvl4pPr>
              <a:lvl5pPr marL="1170000" marR="0" indent="-228600" algn="l" defTabSz="914400" rtl="0" eaLnBrk="1" latinLnBrk="0" hangingPunct="1">
                <a:lnSpc>
                  <a:spcPts val="2220"/>
                </a:lnSpc>
                <a:spcBef>
                  <a:spcPts val="600"/>
                </a:spcBef>
                <a:spcAft>
                  <a:spcPts val="0"/>
                </a:spcAft>
                <a:buClr>
                  <a:schemeClr val="bg1"/>
                </a:buClr>
                <a:buSzPct val="100000"/>
                <a:buFont typeface="Wingdings" panose="05000000000000000000" pitchFamily="2" charset="2"/>
                <a:buChar char="§"/>
                <a:tabLst/>
                <a:defRPr lang="en-US" sz="1600" b="0" i="0" u="none" strike="noStrike" kern="1200" cap="none" spc="0" baseline="0" dirty="0">
                  <a:solidFill>
                    <a:schemeClr val="bg1"/>
                  </a:solidFill>
                  <a:uFillTx/>
                  <a:latin typeface="+mn-lt"/>
                  <a:ea typeface="+mn-ea"/>
                  <a:cs typeface="+mn-cs"/>
                  <a:sym typeface="Manrope Medium"/>
                </a:defRPr>
              </a:lvl5pPr>
              <a:lvl6pPr marL="1905000" marR="0" indent="-381000" algn="l" defTabSz="3276569" rtl="0" eaLnBrk="1" latinLnBrk="0" hangingPunct="1">
                <a:lnSpc>
                  <a:spcPct val="90000"/>
                </a:lnSpc>
                <a:spcBef>
                  <a:spcPts val="2250"/>
                </a:spcBef>
                <a:spcAft>
                  <a:spcPts val="0"/>
                </a:spcAft>
                <a:buClrTx/>
                <a:buSzPct val="123000"/>
                <a:buFontTx/>
                <a:buChar char="•"/>
                <a:tabLst/>
                <a:defRPr sz="3000" b="0" i="0" u="none" strike="noStrike" cap="none" spc="0" baseline="0">
                  <a:solidFill>
                    <a:srgbClr val="FFFFFF"/>
                  </a:solidFill>
                  <a:uFillTx/>
                  <a:latin typeface="Manrope"/>
                  <a:ea typeface="Manrope"/>
                  <a:cs typeface="Manrope"/>
                  <a:sym typeface="Manrope Medium"/>
                </a:defRPr>
              </a:lvl6pPr>
              <a:lvl7pPr marL="2209800" marR="0" indent="-381000" algn="l" defTabSz="3276569" rtl="0" eaLnBrk="1" latinLnBrk="0" hangingPunct="1">
                <a:lnSpc>
                  <a:spcPct val="90000"/>
                </a:lnSpc>
                <a:spcBef>
                  <a:spcPts val="2250"/>
                </a:spcBef>
                <a:spcAft>
                  <a:spcPts val="0"/>
                </a:spcAft>
                <a:buClrTx/>
                <a:buSzPct val="123000"/>
                <a:buFontTx/>
                <a:buChar char="•"/>
                <a:tabLst/>
                <a:defRPr sz="3000" b="0" i="0" u="none" strike="noStrike" cap="none" spc="0" baseline="0">
                  <a:solidFill>
                    <a:srgbClr val="FFFFFF"/>
                  </a:solidFill>
                  <a:uFillTx/>
                  <a:latin typeface="Manrope"/>
                  <a:ea typeface="Manrope"/>
                  <a:cs typeface="Manrope"/>
                  <a:sym typeface="Manrope Medium"/>
                </a:defRPr>
              </a:lvl7pPr>
              <a:lvl8pPr marL="2514600" marR="0" indent="-381000" algn="l" defTabSz="3276569" rtl="0" eaLnBrk="1" latinLnBrk="0" hangingPunct="1">
                <a:lnSpc>
                  <a:spcPct val="90000"/>
                </a:lnSpc>
                <a:spcBef>
                  <a:spcPts val="2250"/>
                </a:spcBef>
                <a:spcAft>
                  <a:spcPts val="0"/>
                </a:spcAft>
                <a:buClrTx/>
                <a:buSzPct val="123000"/>
                <a:buFontTx/>
                <a:buChar char="•"/>
                <a:tabLst/>
                <a:defRPr sz="3000" b="0" i="0" u="none" strike="noStrike" cap="none" spc="0" baseline="0">
                  <a:solidFill>
                    <a:srgbClr val="FFFFFF"/>
                  </a:solidFill>
                  <a:uFillTx/>
                  <a:latin typeface="Manrope"/>
                  <a:ea typeface="Manrope"/>
                  <a:cs typeface="Manrope"/>
                  <a:sym typeface="Manrope Medium"/>
                </a:defRPr>
              </a:lvl8pPr>
              <a:lvl9pPr marL="2819400" marR="0" indent="-381000" algn="l" defTabSz="3276569" rtl="0" eaLnBrk="1" latinLnBrk="0" hangingPunct="1">
                <a:lnSpc>
                  <a:spcPct val="90000"/>
                </a:lnSpc>
                <a:spcBef>
                  <a:spcPts val="2250"/>
                </a:spcBef>
                <a:spcAft>
                  <a:spcPts val="0"/>
                </a:spcAft>
                <a:buClrTx/>
                <a:buSzPct val="123000"/>
                <a:buFontTx/>
                <a:buChar char="•"/>
                <a:tabLst/>
                <a:defRPr sz="3000" b="0" i="0" u="none" strike="noStrike" cap="none" spc="0" baseline="0">
                  <a:solidFill>
                    <a:srgbClr val="FFFFFF"/>
                  </a:solidFill>
                  <a:uFillTx/>
                  <a:latin typeface="Manrope"/>
                  <a:ea typeface="Manrope"/>
                  <a:cs typeface="Manrope"/>
                  <a:sym typeface="Manrope Medium"/>
                </a:defRPr>
              </a:lvl9pPr>
            </a:lstStyle>
            <a:p>
              <a:pPr marL="1270">
                <a:lnSpc>
                  <a:spcPct val="100000"/>
                </a:lnSpc>
              </a:pPr>
              <a:r>
                <a:rPr lang="de-DE" sz="1400" b="1"/>
                <a:t>SARA Netzwerk</a:t>
              </a:r>
              <a:endParaRPr lang="de-DE"/>
            </a:p>
          </p:txBody>
        </p:sp>
      </p:grp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1D1C848A-8D98-20AE-3E3E-E0234D59D4C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4</a:t>
            </a:r>
          </a:p>
        </p:txBody>
      </p:sp>
      <p:sp>
        <p:nvSpPr>
          <p:cNvPr id="5" name="Datumsplatzhalter 5">
            <a:extLst>
              <a:ext uri="{FF2B5EF4-FFF2-40B4-BE49-F238E27FC236}">
                <a16:creationId xmlns:a16="http://schemas.microsoft.com/office/drawing/2014/main" id="{243BEE6D-7CEE-D5A0-6D43-37F42C7323D4}"/>
              </a:ext>
            </a:extLst>
          </p:cNvPr>
          <p:cNvSpPr txBox="1">
            <a:spLocks/>
          </p:cNvSpPr>
          <p:nvPr/>
        </p:nvSpPr>
        <p:spPr>
          <a:xfrm>
            <a:off x="4709374" y="6357600"/>
            <a:ext cx="1099126" cy="365125"/>
          </a:xfrm>
          <a:prstGeom prst="rect">
            <a:avLst/>
          </a:prstGeom>
        </p:spPr>
        <p:txBody>
          <a:bodyPr/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de-DE" sz="1000" dirty="0">
                <a:solidFill>
                  <a:schemeClr val="tx1">
                    <a:lumMod val="75000"/>
                  </a:schemeClr>
                </a:solidFill>
                <a:latin typeface="+mj-lt"/>
              </a:rPr>
              <a:t>18./19.06.26</a:t>
            </a:r>
          </a:p>
        </p:txBody>
      </p:sp>
      <p:sp>
        <p:nvSpPr>
          <p:cNvPr id="8" name="Fußzeilenplatzhalter 4">
            <a:extLst>
              <a:ext uri="{FF2B5EF4-FFF2-40B4-BE49-F238E27FC236}">
                <a16:creationId xmlns:a16="http://schemas.microsoft.com/office/drawing/2014/main" id="{824D7F8F-566E-FF38-3639-47DB980D702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812100" y="6357600"/>
            <a:ext cx="3816257" cy="365125"/>
          </a:xfrm>
        </p:spPr>
        <p:txBody>
          <a:bodyPr/>
          <a:lstStyle/>
          <a:p>
            <a:r>
              <a:rPr lang="de-DE"/>
              <a:t>| Konzernsteuerkonferenz | SARA</a:t>
            </a:r>
          </a:p>
        </p:txBody>
      </p:sp>
    </p:spTree>
    <p:extLst>
      <p:ext uri="{BB962C8B-B14F-4D97-AF65-F5344CB8AC3E}">
        <p14:creationId xmlns:p14="http://schemas.microsoft.com/office/powerpoint/2010/main" val="25180669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E033F1-78DF-7E0E-E113-57042311A45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platzhalter 1">
            <a:extLst>
              <a:ext uri="{FF2B5EF4-FFF2-40B4-BE49-F238E27FC236}">
                <a16:creationId xmlns:a16="http://schemas.microsoft.com/office/drawing/2014/main" id="{F43B6EB7-1741-26BF-8852-6513F093844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81311" y="585996"/>
            <a:ext cx="1014101" cy="1009055"/>
          </a:xfrm>
        </p:spPr>
        <p:txBody>
          <a:bodyPr/>
          <a:lstStyle/>
          <a:p>
            <a:r>
              <a:rPr lang="de-DE" dirty="0"/>
              <a:t>03</a:t>
            </a:r>
          </a:p>
        </p:txBody>
      </p:sp>
      <p:sp>
        <p:nvSpPr>
          <p:cNvPr id="3" name="Textplatzhalter 2">
            <a:extLst>
              <a:ext uri="{FF2B5EF4-FFF2-40B4-BE49-F238E27FC236}">
                <a16:creationId xmlns:a16="http://schemas.microsoft.com/office/drawing/2014/main" id="{BD31B754-762E-F546-8144-C95EA93ED473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81311" y="1595051"/>
            <a:ext cx="11429378" cy="723900"/>
          </a:xfrm>
        </p:spPr>
        <p:txBody>
          <a:bodyPr/>
          <a:lstStyle/>
          <a:p>
            <a:pPr algn="ctr"/>
            <a:r>
              <a:rPr lang="de-DE"/>
              <a:t>Unsere Lösung - Automatisiert. Integriert. </a:t>
            </a:r>
            <a:r>
              <a:rPr lang="de-DE" err="1"/>
              <a:t>Compliant</a:t>
            </a:r>
            <a:r>
              <a:rPr lang="de-DE"/>
              <a:t>.</a:t>
            </a:r>
          </a:p>
        </p:txBody>
      </p:sp>
      <p:pic>
        <p:nvPicPr>
          <p:cNvPr id="6" name="Grafik 5">
            <a:extLst>
              <a:ext uri="{FF2B5EF4-FFF2-40B4-BE49-F238E27FC236}">
                <a16:creationId xmlns:a16="http://schemas.microsoft.com/office/drawing/2014/main" id="{0BABDC3F-BD68-59CF-EB18-DEA0A9F33D4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85712" y="1109773"/>
            <a:ext cx="7772400" cy="63474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2071755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A67B222-763B-8D9D-6774-1CDFBF880A2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platzhalter 1">
            <a:extLst>
              <a:ext uri="{FF2B5EF4-FFF2-40B4-BE49-F238E27FC236}">
                <a16:creationId xmlns:a16="http://schemas.microsoft.com/office/drawing/2014/main" id="{82E06957-2327-9142-DCEE-9F9247D3BB0E}"/>
              </a:ext>
            </a:extLst>
          </p:cNvPr>
          <p:cNvSpPr>
            <a:spLocks noGrp="1"/>
          </p:cNvSpPr>
          <p:nvPr>
            <p:ph type="body" sz="quarter" idx="54"/>
          </p:nvPr>
        </p:nvSpPr>
        <p:spPr>
          <a:xfrm>
            <a:off x="1046587" y="129600"/>
            <a:ext cx="9994900" cy="320400"/>
          </a:xfrm>
        </p:spPr>
        <p:txBody>
          <a:bodyPr/>
          <a:lstStyle/>
          <a:p>
            <a:r>
              <a:rPr lang="de-DE"/>
              <a:t>SARA im Detail: Ein Blick ins System </a:t>
            </a:r>
          </a:p>
        </p:txBody>
      </p:sp>
      <p:sp>
        <p:nvSpPr>
          <p:cNvPr id="4" name="Textplatzhalter 3">
            <a:extLst>
              <a:ext uri="{FF2B5EF4-FFF2-40B4-BE49-F238E27FC236}">
                <a16:creationId xmlns:a16="http://schemas.microsoft.com/office/drawing/2014/main" id="{3E71D8F9-462A-C7B0-9799-7FCBF3EBA58E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/>
        <p:txBody>
          <a:bodyPr vert="horz" lIns="0" tIns="36000" rIns="72000" bIns="36000" rtlCol="0" anchor="t">
            <a:noAutofit/>
          </a:bodyPr>
          <a:lstStyle/>
          <a:p>
            <a:r>
              <a:rPr lang="de-DE"/>
              <a:t>Schlanke und automatisierte Prozesse in einem System</a:t>
            </a:r>
          </a:p>
        </p:txBody>
      </p:sp>
      <p:sp>
        <p:nvSpPr>
          <p:cNvPr id="5" name="Rectangle 7">
            <a:extLst>
              <a:ext uri="{FF2B5EF4-FFF2-40B4-BE49-F238E27FC236}">
                <a16:creationId xmlns:a16="http://schemas.microsoft.com/office/drawing/2014/main" id="{B6533ABF-CD04-7F64-5072-0A0F1752DCCA}"/>
              </a:ext>
            </a:extLst>
          </p:cNvPr>
          <p:cNvSpPr/>
          <p:nvPr/>
        </p:nvSpPr>
        <p:spPr>
          <a:xfrm>
            <a:off x="2470150" y="1543050"/>
            <a:ext cx="7251700" cy="4318000"/>
          </a:xfrm>
          <a:prstGeom prst="rect">
            <a:avLst/>
          </a:prstGeom>
          <a:noFill/>
          <a:ln w="12700" cap="flat">
            <a:solidFill>
              <a:schemeClr val="bg2"/>
            </a:solidFill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108000" tIns="108000" rIns="108000" bIns="108000" numCol="1" spcCol="38100" rtlCol="0" anchor="ctr">
            <a:noAutofit/>
          </a:bodyPr>
          <a:lstStyle/>
          <a:p>
            <a:pPr marL="5715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Wingdings" panose="05000000000000000000" pitchFamily="2" charset="2"/>
              <a:buChar char="§"/>
            </a:pPr>
            <a:endParaRPr lang="de-AT" sz="1400" kern="1200">
              <a:solidFill>
                <a:schemeClr val="bg2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17" name="Text Placeholder 24">
            <a:extLst>
              <a:ext uri="{FF2B5EF4-FFF2-40B4-BE49-F238E27FC236}">
                <a16:creationId xmlns:a16="http://schemas.microsoft.com/office/drawing/2014/main" id="{B8F3D6D1-1A33-0161-AB3E-277955A9C581}"/>
              </a:ext>
            </a:extLst>
          </p:cNvPr>
          <p:cNvSpPr txBox="1">
            <a:spLocks/>
          </p:cNvSpPr>
          <p:nvPr/>
        </p:nvSpPr>
        <p:spPr>
          <a:xfrm>
            <a:off x="601662" y="3782218"/>
            <a:ext cx="1708772" cy="691782"/>
          </a:xfrm>
          <a:prstGeom prst="rect">
            <a:avLst/>
          </a:prstGeom>
          <a:solidFill>
            <a:schemeClr val="accent1"/>
          </a:solidFill>
          <a:ln w="12700">
            <a:noFill/>
          </a:ln>
        </p:spPr>
        <p:txBody>
          <a:bodyPr lIns="540000" tIns="108000" rIns="108000" bIns="108000" anchor="ctr">
            <a:noAutofit/>
          </a:bodyPr>
          <a:lstStyle>
            <a:lvl1pPr marL="0" indent="0" algn="l" defTabSz="914400" rtl="0" eaLnBrk="1" latinLnBrk="0" hangingPunct="1">
              <a:lnSpc>
                <a:spcPct val="120000"/>
              </a:lnSpc>
              <a:spcBef>
                <a:spcPts val="600"/>
              </a:spcBef>
              <a:buClr>
                <a:schemeClr val="accent1"/>
              </a:buClr>
              <a:buFont typeface="Arial" panose="020B0604020202020204" pitchFamily="34" charset="0"/>
              <a:buNone/>
              <a:defRPr sz="1400" b="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468000" indent="-228600" algn="l" defTabSz="914400" rtl="0" eaLnBrk="1" latinLnBrk="0" hangingPunct="1">
              <a:lnSpc>
                <a:spcPts val="2220"/>
              </a:lnSpc>
              <a:spcBef>
                <a:spcPts val="600"/>
              </a:spcBef>
              <a:buFont typeface="Wingdings" panose="05000000000000000000" pitchFamily="2" charset="2"/>
              <a:buChar char="§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2pPr>
            <a:lvl3pPr marL="702000" indent="-228600" algn="l" defTabSz="914400" rtl="0" eaLnBrk="1" latinLnBrk="0" hangingPunct="1">
              <a:lnSpc>
                <a:spcPts val="2220"/>
              </a:lnSpc>
              <a:spcBef>
                <a:spcPts val="600"/>
              </a:spcBef>
              <a:buFont typeface="Wingdings" panose="05000000000000000000" pitchFamily="2" charset="2"/>
              <a:buChar char="§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3pPr>
            <a:lvl4pPr marL="936000" indent="-228600" algn="l" defTabSz="914400" rtl="0" eaLnBrk="1" latinLnBrk="0" hangingPunct="1">
              <a:lnSpc>
                <a:spcPts val="2220"/>
              </a:lnSpc>
              <a:spcBef>
                <a:spcPts val="600"/>
              </a:spcBef>
              <a:buFont typeface="Wingdings" panose="05000000000000000000" pitchFamily="2" charset="2"/>
              <a:buChar char="§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4pPr>
            <a:lvl5pPr marL="1170000" indent="-228600" algn="l" defTabSz="914400" rtl="0" eaLnBrk="1" latinLnBrk="0" hangingPunct="1">
              <a:lnSpc>
                <a:spcPts val="2220"/>
              </a:lnSpc>
              <a:spcBef>
                <a:spcPts val="600"/>
              </a:spcBef>
              <a:buFont typeface="Wingdings" panose="05000000000000000000" pitchFamily="2" charset="2"/>
              <a:buChar char="§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  <a:defRPr/>
            </a:pPr>
            <a:r>
              <a:rPr lang="de-DE" sz="1100">
                <a:solidFill>
                  <a:schemeClr val="bg2"/>
                </a:solidFill>
              </a:rPr>
              <a:t>Import </a:t>
            </a:r>
            <a:br>
              <a:rPr lang="de-DE" sz="1100">
                <a:solidFill>
                  <a:schemeClr val="bg2"/>
                </a:solidFill>
              </a:rPr>
            </a:br>
            <a:r>
              <a:rPr lang="de-DE" sz="1100">
                <a:solidFill>
                  <a:schemeClr val="bg2"/>
                </a:solidFill>
              </a:rPr>
              <a:t>Non-SAP-Daten</a:t>
            </a:r>
          </a:p>
        </p:txBody>
      </p:sp>
      <p:sp>
        <p:nvSpPr>
          <p:cNvPr id="18" name="Text Placeholder 24">
            <a:extLst>
              <a:ext uri="{FF2B5EF4-FFF2-40B4-BE49-F238E27FC236}">
                <a16:creationId xmlns:a16="http://schemas.microsoft.com/office/drawing/2014/main" id="{F249163D-171B-9FA2-FC71-73E7E9DAC6B6}"/>
              </a:ext>
            </a:extLst>
          </p:cNvPr>
          <p:cNvSpPr txBox="1">
            <a:spLocks/>
          </p:cNvSpPr>
          <p:nvPr/>
        </p:nvSpPr>
        <p:spPr>
          <a:xfrm>
            <a:off x="2611012" y="2896394"/>
            <a:ext cx="1708772" cy="691782"/>
          </a:xfrm>
          <a:prstGeom prst="rect">
            <a:avLst/>
          </a:prstGeom>
          <a:solidFill>
            <a:schemeClr val="accent1"/>
          </a:solidFill>
          <a:ln w="12700">
            <a:noFill/>
          </a:ln>
        </p:spPr>
        <p:txBody>
          <a:bodyPr lIns="540000" tIns="108000" rIns="108000" bIns="108000" anchor="ctr">
            <a:noAutofit/>
          </a:bodyPr>
          <a:lstStyle>
            <a:lvl1pPr marL="0" indent="0" algn="l" defTabSz="914400" rtl="0" eaLnBrk="1" latinLnBrk="0" hangingPunct="1">
              <a:lnSpc>
                <a:spcPct val="120000"/>
              </a:lnSpc>
              <a:spcBef>
                <a:spcPts val="600"/>
              </a:spcBef>
              <a:buClr>
                <a:schemeClr val="accent1"/>
              </a:buClr>
              <a:buFont typeface="Arial" panose="020B0604020202020204" pitchFamily="34" charset="0"/>
              <a:buNone/>
              <a:defRPr sz="1400" b="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468000" indent="-228600" algn="l" defTabSz="914400" rtl="0" eaLnBrk="1" latinLnBrk="0" hangingPunct="1">
              <a:lnSpc>
                <a:spcPts val="2220"/>
              </a:lnSpc>
              <a:spcBef>
                <a:spcPts val="600"/>
              </a:spcBef>
              <a:buFont typeface="Wingdings" panose="05000000000000000000" pitchFamily="2" charset="2"/>
              <a:buChar char="§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2pPr>
            <a:lvl3pPr marL="702000" indent="-228600" algn="l" defTabSz="914400" rtl="0" eaLnBrk="1" latinLnBrk="0" hangingPunct="1">
              <a:lnSpc>
                <a:spcPts val="2220"/>
              </a:lnSpc>
              <a:spcBef>
                <a:spcPts val="600"/>
              </a:spcBef>
              <a:buFont typeface="Wingdings" panose="05000000000000000000" pitchFamily="2" charset="2"/>
              <a:buChar char="§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3pPr>
            <a:lvl4pPr marL="936000" indent="-228600" algn="l" defTabSz="914400" rtl="0" eaLnBrk="1" latinLnBrk="0" hangingPunct="1">
              <a:lnSpc>
                <a:spcPts val="2220"/>
              </a:lnSpc>
              <a:spcBef>
                <a:spcPts val="600"/>
              </a:spcBef>
              <a:buFont typeface="Wingdings" panose="05000000000000000000" pitchFamily="2" charset="2"/>
              <a:buChar char="§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4pPr>
            <a:lvl5pPr marL="1170000" indent="-228600" algn="l" defTabSz="914400" rtl="0" eaLnBrk="1" latinLnBrk="0" hangingPunct="1">
              <a:lnSpc>
                <a:spcPts val="2220"/>
              </a:lnSpc>
              <a:spcBef>
                <a:spcPts val="600"/>
              </a:spcBef>
              <a:buFont typeface="Wingdings" panose="05000000000000000000" pitchFamily="2" charset="2"/>
              <a:buChar char="§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  <a:defRPr/>
            </a:pPr>
            <a:r>
              <a:rPr lang="de-DE" sz="1100">
                <a:solidFill>
                  <a:schemeClr val="bg2"/>
                </a:solidFill>
              </a:rPr>
              <a:t>Import </a:t>
            </a:r>
            <a:br>
              <a:rPr lang="de-DE" sz="1100">
                <a:solidFill>
                  <a:schemeClr val="bg2"/>
                </a:solidFill>
              </a:rPr>
            </a:br>
            <a:r>
              <a:rPr lang="de-DE" sz="1100">
                <a:solidFill>
                  <a:schemeClr val="bg2"/>
                </a:solidFill>
              </a:rPr>
              <a:t>SAP-Daten</a:t>
            </a:r>
          </a:p>
        </p:txBody>
      </p:sp>
      <p:sp>
        <p:nvSpPr>
          <p:cNvPr id="19" name="Text Placeholder 24">
            <a:extLst>
              <a:ext uri="{FF2B5EF4-FFF2-40B4-BE49-F238E27FC236}">
                <a16:creationId xmlns:a16="http://schemas.microsoft.com/office/drawing/2014/main" id="{7A05559A-A070-6370-A2D2-B0BC146612B5}"/>
              </a:ext>
            </a:extLst>
          </p:cNvPr>
          <p:cNvSpPr txBox="1">
            <a:spLocks/>
          </p:cNvSpPr>
          <p:nvPr/>
        </p:nvSpPr>
        <p:spPr>
          <a:xfrm>
            <a:off x="4620362" y="2896394"/>
            <a:ext cx="1708772" cy="691782"/>
          </a:xfrm>
          <a:prstGeom prst="rect">
            <a:avLst/>
          </a:prstGeom>
          <a:solidFill>
            <a:schemeClr val="accent1"/>
          </a:solidFill>
          <a:ln w="12700">
            <a:noFill/>
          </a:ln>
        </p:spPr>
        <p:txBody>
          <a:bodyPr lIns="540000" tIns="108000" rIns="108000" bIns="108000" anchor="ctr">
            <a:noAutofit/>
          </a:bodyPr>
          <a:lstStyle>
            <a:lvl1pPr marL="0" indent="0" algn="l" defTabSz="914400" rtl="0" eaLnBrk="1" latinLnBrk="0" hangingPunct="1">
              <a:lnSpc>
                <a:spcPct val="120000"/>
              </a:lnSpc>
              <a:spcBef>
                <a:spcPts val="600"/>
              </a:spcBef>
              <a:buClr>
                <a:schemeClr val="accent1"/>
              </a:buClr>
              <a:buFont typeface="Arial" panose="020B0604020202020204" pitchFamily="34" charset="0"/>
              <a:buNone/>
              <a:defRPr sz="1400" b="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468000" indent="-228600" algn="l" defTabSz="914400" rtl="0" eaLnBrk="1" latinLnBrk="0" hangingPunct="1">
              <a:lnSpc>
                <a:spcPts val="2220"/>
              </a:lnSpc>
              <a:spcBef>
                <a:spcPts val="600"/>
              </a:spcBef>
              <a:buFont typeface="Wingdings" panose="05000000000000000000" pitchFamily="2" charset="2"/>
              <a:buChar char="§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2pPr>
            <a:lvl3pPr marL="702000" indent="-228600" algn="l" defTabSz="914400" rtl="0" eaLnBrk="1" latinLnBrk="0" hangingPunct="1">
              <a:lnSpc>
                <a:spcPts val="2220"/>
              </a:lnSpc>
              <a:spcBef>
                <a:spcPts val="600"/>
              </a:spcBef>
              <a:buFont typeface="Wingdings" panose="05000000000000000000" pitchFamily="2" charset="2"/>
              <a:buChar char="§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3pPr>
            <a:lvl4pPr marL="936000" indent="-228600" algn="l" defTabSz="914400" rtl="0" eaLnBrk="1" latinLnBrk="0" hangingPunct="1">
              <a:lnSpc>
                <a:spcPts val="2220"/>
              </a:lnSpc>
              <a:spcBef>
                <a:spcPts val="600"/>
              </a:spcBef>
              <a:buFont typeface="Wingdings" panose="05000000000000000000" pitchFamily="2" charset="2"/>
              <a:buChar char="§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4pPr>
            <a:lvl5pPr marL="1170000" indent="-228600" algn="l" defTabSz="914400" rtl="0" eaLnBrk="1" latinLnBrk="0" hangingPunct="1">
              <a:lnSpc>
                <a:spcPts val="2220"/>
              </a:lnSpc>
              <a:spcBef>
                <a:spcPts val="600"/>
              </a:spcBef>
              <a:buFont typeface="Wingdings" panose="05000000000000000000" pitchFamily="2" charset="2"/>
              <a:buChar char="§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  <a:defRPr/>
            </a:pPr>
            <a:r>
              <a:rPr lang="de-DE" sz="1100">
                <a:solidFill>
                  <a:schemeClr val="bg2"/>
                </a:solidFill>
              </a:rPr>
              <a:t>Daten-aufbereitung</a:t>
            </a:r>
          </a:p>
        </p:txBody>
      </p:sp>
      <p:sp>
        <p:nvSpPr>
          <p:cNvPr id="20" name="Text Placeholder 24">
            <a:extLst>
              <a:ext uri="{FF2B5EF4-FFF2-40B4-BE49-F238E27FC236}">
                <a16:creationId xmlns:a16="http://schemas.microsoft.com/office/drawing/2014/main" id="{E6891085-5CBF-5905-BEEA-B607F765F2A0}"/>
              </a:ext>
            </a:extLst>
          </p:cNvPr>
          <p:cNvSpPr txBox="1">
            <a:spLocks/>
          </p:cNvSpPr>
          <p:nvPr/>
        </p:nvSpPr>
        <p:spPr>
          <a:xfrm>
            <a:off x="6629712" y="2896394"/>
            <a:ext cx="1708772" cy="691782"/>
          </a:xfrm>
          <a:prstGeom prst="rect">
            <a:avLst/>
          </a:prstGeom>
          <a:solidFill>
            <a:schemeClr val="bg2"/>
          </a:solidFill>
          <a:ln w="12700">
            <a:noFill/>
          </a:ln>
        </p:spPr>
        <p:txBody>
          <a:bodyPr lIns="540000" tIns="108000" rIns="108000" bIns="108000" anchor="ctr">
            <a:noAutofit/>
          </a:bodyPr>
          <a:lstStyle>
            <a:lvl1pPr marL="0" indent="0" algn="l" defTabSz="914400" rtl="0" eaLnBrk="1" latinLnBrk="0" hangingPunct="1">
              <a:lnSpc>
                <a:spcPct val="120000"/>
              </a:lnSpc>
              <a:spcBef>
                <a:spcPts val="600"/>
              </a:spcBef>
              <a:buClr>
                <a:schemeClr val="accent1"/>
              </a:buClr>
              <a:buFont typeface="Arial" panose="020B0604020202020204" pitchFamily="34" charset="0"/>
              <a:buNone/>
              <a:defRPr sz="1400" b="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468000" indent="-228600" algn="l" defTabSz="914400" rtl="0" eaLnBrk="1" latinLnBrk="0" hangingPunct="1">
              <a:lnSpc>
                <a:spcPts val="2220"/>
              </a:lnSpc>
              <a:spcBef>
                <a:spcPts val="600"/>
              </a:spcBef>
              <a:buFont typeface="Wingdings" panose="05000000000000000000" pitchFamily="2" charset="2"/>
              <a:buChar char="§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2pPr>
            <a:lvl3pPr marL="702000" indent="-228600" algn="l" defTabSz="914400" rtl="0" eaLnBrk="1" latinLnBrk="0" hangingPunct="1">
              <a:lnSpc>
                <a:spcPts val="2220"/>
              </a:lnSpc>
              <a:spcBef>
                <a:spcPts val="600"/>
              </a:spcBef>
              <a:buFont typeface="Wingdings" panose="05000000000000000000" pitchFamily="2" charset="2"/>
              <a:buChar char="§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3pPr>
            <a:lvl4pPr marL="936000" indent="-228600" algn="l" defTabSz="914400" rtl="0" eaLnBrk="1" latinLnBrk="0" hangingPunct="1">
              <a:lnSpc>
                <a:spcPts val="2220"/>
              </a:lnSpc>
              <a:spcBef>
                <a:spcPts val="600"/>
              </a:spcBef>
              <a:buFont typeface="Wingdings" panose="05000000000000000000" pitchFamily="2" charset="2"/>
              <a:buChar char="§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4pPr>
            <a:lvl5pPr marL="1170000" indent="-228600" algn="l" defTabSz="914400" rtl="0" eaLnBrk="1" latinLnBrk="0" hangingPunct="1">
              <a:lnSpc>
                <a:spcPts val="2220"/>
              </a:lnSpc>
              <a:spcBef>
                <a:spcPts val="600"/>
              </a:spcBef>
              <a:buFont typeface="Wingdings" panose="05000000000000000000" pitchFamily="2" charset="2"/>
              <a:buChar char="§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  <a:defRPr/>
            </a:pPr>
            <a:r>
              <a:rPr lang="de-DE" sz="1100"/>
              <a:t>Prüfung und Bearbeitung USt</a:t>
            </a:r>
          </a:p>
        </p:txBody>
      </p:sp>
      <p:sp>
        <p:nvSpPr>
          <p:cNvPr id="21" name="Rectangle 16">
            <a:extLst>
              <a:ext uri="{FF2B5EF4-FFF2-40B4-BE49-F238E27FC236}">
                <a16:creationId xmlns:a16="http://schemas.microsoft.com/office/drawing/2014/main" id="{6AB4C76A-3810-A575-5376-2A4A885464B2}"/>
              </a:ext>
            </a:extLst>
          </p:cNvPr>
          <p:cNvSpPr/>
          <p:nvPr/>
        </p:nvSpPr>
        <p:spPr>
          <a:xfrm>
            <a:off x="8639062" y="3085305"/>
            <a:ext cx="320675" cy="320675"/>
          </a:xfrm>
          <a:prstGeom prst="rect">
            <a:avLst/>
          </a:prstGeom>
          <a:solidFill>
            <a:schemeClr val="accent1"/>
          </a:solidFill>
          <a:ln w="12700">
            <a:noFill/>
          </a:ln>
        </p:spPr>
        <p:txBody>
          <a:bodyPr lIns="540000" tIns="108000" rIns="108000" bIns="108000" anchor="ctr">
            <a:noAutofit/>
          </a:bodyPr>
          <a:lstStyle/>
          <a:p>
            <a:pPr>
              <a:lnSpc>
                <a:spcPct val="120000"/>
              </a:lnSpc>
              <a:spcBef>
                <a:spcPts val="600"/>
              </a:spcBef>
              <a:buClr>
                <a:schemeClr val="accent1"/>
              </a:buClr>
            </a:pPr>
            <a:endParaRPr lang="de-AT" sz="1100">
              <a:solidFill>
                <a:schemeClr val="bg2"/>
              </a:solidFill>
              <a:latin typeface="+mj-lt"/>
            </a:endParaRPr>
          </a:p>
        </p:txBody>
      </p:sp>
      <p:sp>
        <p:nvSpPr>
          <p:cNvPr id="22" name="Rectangle 17">
            <a:extLst>
              <a:ext uri="{FF2B5EF4-FFF2-40B4-BE49-F238E27FC236}">
                <a16:creationId xmlns:a16="http://schemas.microsoft.com/office/drawing/2014/main" id="{D673C9F6-0E6C-E554-2A95-4D5BE4EE4B31}"/>
              </a:ext>
            </a:extLst>
          </p:cNvPr>
          <p:cNvSpPr/>
          <p:nvPr/>
        </p:nvSpPr>
        <p:spPr>
          <a:xfrm>
            <a:off x="9260315" y="3085305"/>
            <a:ext cx="320675" cy="320675"/>
          </a:xfrm>
          <a:prstGeom prst="rect">
            <a:avLst/>
          </a:prstGeom>
          <a:solidFill>
            <a:schemeClr val="accent1"/>
          </a:solidFill>
          <a:ln w="12700">
            <a:noFill/>
          </a:ln>
        </p:spPr>
        <p:txBody>
          <a:bodyPr lIns="540000" tIns="108000" rIns="108000" bIns="108000" anchor="ctr">
            <a:noAutofit/>
          </a:bodyPr>
          <a:lstStyle/>
          <a:p>
            <a:pPr>
              <a:lnSpc>
                <a:spcPct val="120000"/>
              </a:lnSpc>
              <a:spcBef>
                <a:spcPts val="600"/>
              </a:spcBef>
              <a:buClr>
                <a:schemeClr val="accent1"/>
              </a:buClr>
            </a:pPr>
            <a:endParaRPr lang="de-AT" sz="1100">
              <a:solidFill>
                <a:schemeClr val="bg2"/>
              </a:solidFill>
              <a:latin typeface="+mj-lt"/>
            </a:endParaRPr>
          </a:p>
        </p:txBody>
      </p:sp>
      <p:sp>
        <p:nvSpPr>
          <p:cNvPr id="23" name="Text Placeholder 24">
            <a:extLst>
              <a:ext uri="{FF2B5EF4-FFF2-40B4-BE49-F238E27FC236}">
                <a16:creationId xmlns:a16="http://schemas.microsoft.com/office/drawing/2014/main" id="{7E77BA28-35BE-3705-57F7-78679F2EBEF8}"/>
              </a:ext>
            </a:extLst>
          </p:cNvPr>
          <p:cNvSpPr txBox="1">
            <a:spLocks/>
          </p:cNvSpPr>
          <p:nvPr/>
        </p:nvSpPr>
        <p:spPr>
          <a:xfrm>
            <a:off x="9881566" y="2787650"/>
            <a:ext cx="1708772" cy="909270"/>
          </a:xfrm>
          <a:prstGeom prst="rect">
            <a:avLst/>
          </a:prstGeom>
          <a:solidFill>
            <a:schemeClr val="accent1"/>
          </a:solidFill>
          <a:ln w="12700">
            <a:noFill/>
          </a:ln>
        </p:spPr>
        <p:txBody>
          <a:bodyPr lIns="540000" tIns="108000" rIns="108000" bIns="108000" anchor="ctr">
            <a:noAutofit/>
          </a:bodyPr>
          <a:lstStyle>
            <a:lvl1pPr marL="0" indent="0" algn="l" defTabSz="914400" rtl="0" eaLnBrk="1" latinLnBrk="0" hangingPunct="1">
              <a:lnSpc>
                <a:spcPct val="120000"/>
              </a:lnSpc>
              <a:spcBef>
                <a:spcPts val="600"/>
              </a:spcBef>
              <a:buClr>
                <a:schemeClr val="accent1"/>
              </a:buClr>
              <a:buFont typeface="Arial" panose="020B0604020202020204" pitchFamily="34" charset="0"/>
              <a:buNone/>
              <a:defRPr sz="1400" b="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468000" indent="-228600" algn="l" defTabSz="914400" rtl="0" eaLnBrk="1" latinLnBrk="0" hangingPunct="1">
              <a:lnSpc>
                <a:spcPts val="2220"/>
              </a:lnSpc>
              <a:spcBef>
                <a:spcPts val="600"/>
              </a:spcBef>
              <a:buFont typeface="Wingdings" panose="05000000000000000000" pitchFamily="2" charset="2"/>
              <a:buChar char="§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2pPr>
            <a:lvl3pPr marL="702000" indent="-228600" algn="l" defTabSz="914400" rtl="0" eaLnBrk="1" latinLnBrk="0" hangingPunct="1">
              <a:lnSpc>
                <a:spcPts val="2220"/>
              </a:lnSpc>
              <a:spcBef>
                <a:spcPts val="600"/>
              </a:spcBef>
              <a:buFont typeface="Wingdings" panose="05000000000000000000" pitchFamily="2" charset="2"/>
              <a:buChar char="§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3pPr>
            <a:lvl4pPr marL="936000" indent="-228600" algn="l" defTabSz="914400" rtl="0" eaLnBrk="1" latinLnBrk="0" hangingPunct="1">
              <a:lnSpc>
                <a:spcPts val="2220"/>
              </a:lnSpc>
              <a:spcBef>
                <a:spcPts val="600"/>
              </a:spcBef>
              <a:buFont typeface="Wingdings" panose="05000000000000000000" pitchFamily="2" charset="2"/>
              <a:buChar char="§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4pPr>
            <a:lvl5pPr marL="1170000" indent="-228600" algn="l" defTabSz="914400" rtl="0" eaLnBrk="1" latinLnBrk="0" hangingPunct="1">
              <a:lnSpc>
                <a:spcPts val="2220"/>
              </a:lnSpc>
              <a:spcBef>
                <a:spcPts val="600"/>
              </a:spcBef>
              <a:buFont typeface="Wingdings" panose="05000000000000000000" pitchFamily="2" charset="2"/>
              <a:buChar char="§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  <a:defRPr/>
            </a:pPr>
            <a:r>
              <a:rPr lang="de-DE" sz="1100" b="1">
                <a:solidFill>
                  <a:schemeClr val="bg2"/>
                </a:solidFill>
              </a:rPr>
              <a:t>ERIC</a:t>
            </a:r>
            <a:br>
              <a:rPr lang="de-DE" sz="1100" b="1">
                <a:solidFill>
                  <a:schemeClr val="bg2"/>
                </a:solidFill>
              </a:rPr>
            </a:br>
            <a:r>
              <a:rPr lang="de-DE" sz="1100">
                <a:solidFill>
                  <a:schemeClr val="bg2"/>
                </a:solidFill>
              </a:rPr>
              <a:t>Alle Meldungen</a:t>
            </a:r>
            <a:br>
              <a:rPr lang="de-DE" sz="1100">
                <a:solidFill>
                  <a:schemeClr val="bg2"/>
                </a:solidFill>
              </a:rPr>
            </a:br>
            <a:r>
              <a:rPr lang="de-DE" sz="1100">
                <a:solidFill>
                  <a:schemeClr val="bg2"/>
                </a:solidFill>
              </a:rPr>
              <a:t>zur USt</a:t>
            </a:r>
          </a:p>
        </p:txBody>
      </p:sp>
      <p:sp>
        <p:nvSpPr>
          <p:cNvPr id="24" name="Text Placeholder 24">
            <a:extLst>
              <a:ext uri="{FF2B5EF4-FFF2-40B4-BE49-F238E27FC236}">
                <a16:creationId xmlns:a16="http://schemas.microsoft.com/office/drawing/2014/main" id="{BC001C78-34FE-A805-AE09-42FF6A616471}"/>
              </a:ext>
            </a:extLst>
          </p:cNvPr>
          <p:cNvSpPr txBox="1">
            <a:spLocks/>
          </p:cNvSpPr>
          <p:nvPr/>
        </p:nvSpPr>
        <p:spPr>
          <a:xfrm>
            <a:off x="3853518" y="4668043"/>
            <a:ext cx="1708772" cy="691782"/>
          </a:xfrm>
          <a:prstGeom prst="rect">
            <a:avLst/>
          </a:prstGeom>
          <a:solidFill>
            <a:schemeClr val="accent1"/>
          </a:solidFill>
          <a:ln w="12700">
            <a:noFill/>
          </a:ln>
        </p:spPr>
        <p:txBody>
          <a:bodyPr lIns="540000" tIns="108000" rIns="108000" bIns="108000" anchor="ctr">
            <a:noAutofit/>
          </a:bodyPr>
          <a:lstStyle>
            <a:lvl1pPr marL="0" indent="0" algn="l" defTabSz="914400" rtl="0" eaLnBrk="1" latinLnBrk="0" hangingPunct="1">
              <a:lnSpc>
                <a:spcPct val="120000"/>
              </a:lnSpc>
              <a:spcBef>
                <a:spcPts val="600"/>
              </a:spcBef>
              <a:buClr>
                <a:schemeClr val="accent1"/>
              </a:buClr>
              <a:buFont typeface="Arial" panose="020B0604020202020204" pitchFamily="34" charset="0"/>
              <a:buNone/>
              <a:defRPr sz="1400" b="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468000" indent="-228600" algn="l" defTabSz="914400" rtl="0" eaLnBrk="1" latinLnBrk="0" hangingPunct="1">
              <a:lnSpc>
                <a:spcPts val="2220"/>
              </a:lnSpc>
              <a:spcBef>
                <a:spcPts val="600"/>
              </a:spcBef>
              <a:buFont typeface="Wingdings" panose="05000000000000000000" pitchFamily="2" charset="2"/>
              <a:buChar char="§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2pPr>
            <a:lvl3pPr marL="702000" indent="-228600" algn="l" defTabSz="914400" rtl="0" eaLnBrk="1" latinLnBrk="0" hangingPunct="1">
              <a:lnSpc>
                <a:spcPts val="2220"/>
              </a:lnSpc>
              <a:spcBef>
                <a:spcPts val="600"/>
              </a:spcBef>
              <a:buFont typeface="Wingdings" panose="05000000000000000000" pitchFamily="2" charset="2"/>
              <a:buChar char="§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3pPr>
            <a:lvl4pPr marL="936000" indent="-228600" algn="l" defTabSz="914400" rtl="0" eaLnBrk="1" latinLnBrk="0" hangingPunct="1">
              <a:lnSpc>
                <a:spcPts val="2220"/>
              </a:lnSpc>
              <a:spcBef>
                <a:spcPts val="600"/>
              </a:spcBef>
              <a:buFont typeface="Wingdings" panose="05000000000000000000" pitchFamily="2" charset="2"/>
              <a:buChar char="§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4pPr>
            <a:lvl5pPr marL="1170000" indent="-228600" algn="l" defTabSz="914400" rtl="0" eaLnBrk="1" latinLnBrk="0" hangingPunct="1">
              <a:lnSpc>
                <a:spcPts val="2220"/>
              </a:lnSpc>
              <a:spcBef>
                <a:spcPts val="600"/>
              </a:spcBef>
              <a:buFont typeface="Wingdings" panose="05000000000000000000" pitchFamily="2" charset="2"/>
              <a:buChar char="§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de-DE" sz="1100">
                <a:solidFill>
                  <a:schemeClr val="bg2"/>
                </a:solidFill>
              </a:rPr>
              <a:t>Arbeitsvorrat</a:t>
            </a:r>
          </a:p>
        </p:txBody>
      </p:sp>
      <p:sp>
        <p:nvSpPr>
          <p:cNvPr id="25" name="Text Placeholder 24">
            <a:extLst>
              <a:ext uri="{FF2B5EF4-FFF2-40B4-BE49-F238E27FC236}">
                <a16:creationId xmlns:a16="http://schemas.microsoft.com/office/drawing/2014/main" id="{1D7B1BD8-A21C-0652-6507-4A5057DBB432}"/>
              </a:ext>
            </a:extLst>
          </p:cNvPr>
          <p:cNvSpPr txBox="1">
            <a:spLocks/>
          </p:cNvSpPr>
          <p:nvPr/>
        </p:nvSpPr>
        <p:spPr>
          <a:xfrm>
            <a:off x="5862868" y="4668043"/>
            <a:ext cx="1708772" cy="691782"/>
          </a:xfrm>
          <a:prstGeom prst="rect">
            <a:avLst/>
          </a:prstGeom>
          <a:solidFill>
            <a:schemeClr val="accent1"/>
          </a:solidFill>
          <a:ln w="12700">
            <a:noFill/>
          </a:ln>
        </p:spPr>
        <p:txBody>
          <a:bodyPr lIns="540000" tIns="108000" rIns="108000" bIns="108000" anchor="ctr">
            <a:noAutofit/>
          </a:bodyPr>
          <a:lstStyle>
            <a:lvl1pPr marL="0" indent="0" algn="l" defTabSz="914400" rtl="0" eaLnBrk="1" latinLnBrk="0" hangingPunct="1">
              <a:lnSpc>
                <a:spcPct val="120000"/>
              </a:lnSpc>
              <a:spcBef>
                <a:spcPts val="600"/>
              </a:spcBef>
              <a:buClr>
                <a:schemeClr val="accent1"/>
              </a:buClr>
              <a:buFont typeface="Arial" panose="020B0604020202020204" pitchFamily="34" charset="0"/>
              <a:buNone/>
              <a:defRPr sz="1400" b="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468000" indent="-228600" algn="l" defTabSz="914400" rtl="0" eaLnBrk="1" latinLnBrk="0" hangingPunct="1">
              <a:lnSpc>
                <a:spcPts val="2220"/>
              </a:lnSpc>
              <a:spcBef>
                <a:spcPts val="600"/>
              </a:spcBef>
              <a:buFont typeface="Wingdings" panose="05000000000000000000" pitchFamily="2" charset="2"/>
              <a:buChar char="§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2pPr>
            <a:lvl3pPr marL="702000" indent="-228600" algn="l" defTabSz="914400" rtl="0" eaLnBrk="1" latinLnBrk="0" hangingPunct="1">
              <a:lnSpc>
                <a:spcPts val="2220"/>
              </a:lnSpc>
              <a:spcBef>
                <a:spcPts val="600"/>
              </a:spcBef>
              <a:buFont typeface="Wingdings" panose="05000000000000000000" pitchFamily="2" charset="2"/>
              <a:buChar char="§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3pPr>
            <a:lvl4pPr marL="936000" indent="-228600" algn="l" defTabSz="914400" rtl="0" eaLnBrk="1" latinLnBrk="0" hangingPunct="1">
              <a:lnSpc>
                <a:spcPts val="2220"/>
              </a:lnSpc>
              <a:spcBef>
                <a:spcPts val="600"/>
              </a:spcBef>
              <a:buFont typeface="Wingdings" panose="05000000000000000000" pitchFamily="2" charset="2"/>
              <a:buChar char="§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4pPr>
            <a:lvl5pPr marL="1170000" indent="-228600" algn="l" defTabSz="914400" rtl="0" eaLnBrk="1" latinLnBrk="0" hangingPunct="1">
              <a:lnSpc>
                <a:spcPts val="2220"/>
              </a:lnSpc>
              <a:spcBef>
                <a:spcPts val="600"/>
              </a:spcBef>
              <a:buFont typeface="Wingdings" panose="05000000000000000000" pitchFamily="2" charset="2"/>
              <a:buChar char="§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  <a:defRPr/>
            </a:pPr>
            <a:r>
              <a:rPr lang="de-DE" sz="1100">
                <a:solidFill>
                  <a:schemeClr val="bg2"/>
                </a:solidFill>
              </a:rPr>
              <a:t>Korrektur-Buchung</a:t>
            </a:r>
          </a:p>
        </p:txBody>
      </p:sp>
      <p:sp>
        <p:nvSpPr>
          <p:cNvPr id="26" name="Text Placeholder 24">
            <a:extLst>
              <a:ext uri="{FF2B5EF4-FFF2-40B4-BE49-F238E27FC236}">
                <a16:creationId xmlns:a16="http://schemas.microsoft.com/office/drawing/2014/main" id="{38B870B4-A853-061D-A7B6-5F3121AC6E8B}"/>
              </a:ext>
            </a:extLst>
          </p:cNvPr>
          <p:cNvSpPr txBox="1">
            <a:spLocks/>
          </p:cNvSpPr>
          <p:nvPr/>
        </p:nvSpPr>
        <p:spPr>
          <a:xfrm>
            <a:off x="7872218" y="4668043"/>
            <a:ext cx="1708772" cy="691782"/>
          </a:xfrm>
          <a:prstGeom prst="rect">
            <a:avLst/>
          </a:prstGeom>
          <a:solidFill>
            <a:schemeClr val="accent1"/>
          </a:solidFill>
          <a:ln w="12700">
            <a:noFill/>
          </a:ln>
        </p:spPr>
        <p:txBody>
          <a:bodyPr lIns="540000" tIns="108000" rIns="108000" bIns="108000" anchor="ctr">
            <a:noAutofit/>
          </a:bodyPr>
          <a:lstStyle>
            <a:lvl1pPr marL="0" indent="0" algn="l" defTabSz="914400" rtl="0" eaLnBrk="1" latinLnBrk="0" hangingPunct="1">
              <a:lnSpc>
                <a:spcPct val="120000"/>
              </a:lnSpc>
              <a:spcBef>
                <a:spcPts val="600"/>
              </a:spcBef>
              <a:buClr>
                <a:schemeClr val="accent1"/>
              </a:buClr>
              <a:buFont typeface="Arial" panose="020B0604020202020204" pitchFamily="34" charset="0"/>
              <a:buNone/>
              <a:defRPr sz="1400" b="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468000" indent="-228600" algn="l" defTabSz="914400" rtl="0" eaLnBrk="1" latinLnBrk="0" hangingPunct="1">
              <a:lnSpc>
                <a:spcPts val="2220"/>
              </a:lnSpc>
              <a:spcBef>
                <a:spcPts val="600"/>
              </a:spcBef>
              <a:buFont typeface="Wingdings" panose="05000000000000000000" pitchFamily="2" charset="2"/>
              <a:buChar char="§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2pPr>
            <a:lvl3pPr marL="702000" indent="-228600" algn="l" defTabSz="914400" rtl="0" eaLnBrk="1" latinLnBrk="0" hangingPunct="1">
              <a:lnSpc>
                <a:spcPts val="2220"/>
              </a:lnSpc>
              <a:spcBef>
                <a:spcPts val="600"/>
              </a:spcBef>
              <a:buFont typeface="Wingdings" panose="05000000000000000000" pitchFamily="2" charset="2"/>
              <a:buChar char="§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3pPr>
            <a:lvl4pPr marL="936000" indent="-228600" algn="l" defTabSz="914400" rtl="0" eaLnBrk="1" latinLnBrk="0" hangingPunct="1">
              <a:lnSpc>
                <a:spcPts val="2220"/>
              </a:lnSpc>
              <a:spcBef>
                <a:spcPts val="600"/>
              </a:spcBef>
              <a:buFont typeface="Wingdings" panose="05000000000000000000" pitchFamily="2" charset="2"/>
              <a:buChar char="§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4pPr>
            <a:lvl5pPr marL="1170000" indent="-228600" algn="l" defTabSz="914400" rtl="0" eaLnBrk="1" latinLnBrk="0" hangingPunct="1">
              <a:lnSpc>
                <a:spcPts val="2220"/>
              </a:lnSpc>
              <a:spcBef>
                <a:spcPts val="600"/>
              </a:spcBef>
              <a:buFont typeface="Wingdings" panose="05000000000000000000" pitchFamily="2" charset="2"/>
              <a:buChar char="§"/>
              <a:defRPr sz="1600" kern="120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de-DE" sz="1100" err="1">
                <a:solidFill>
                  <a:schemeClr val="bg2"/>
                </a:solidFill>
              </a:rPr>
              <a:t>Konsolidie-rung</a:t>
            </a:r>
            <a:endParaRPr lang="de-DE" sz="1100">
              <a:solidFill>
                <a:schemeClr val="bg2"/>
              </a:solidFill>
            </a:endParaRPr>
          </a:p>
        </p:txBody>
      </p:sp>
      <p:cxnSp>
        <p:nvCxnSpPr>
          <p:cNvPr id="27" name="Connector: Elbow 27">
            <a:extLst>
              <a:ext uri="{FF2B5EF4-FFF2-40B4-BE49-F238E27FC236}">
                <a16:creationId xmlns:a16="http://schemas.microsoft.com/office/drawing/2014/main" id="{6947CD10-C43E-97B2-4234-E1BF26579291}"/>
              </a:ext>
            </a:extLst>
          </p:cNvPr>
          <p:cNvCxnSpPr>
            <a:stCxn id="17" idx="3"/>
            <a:endCxn id="19" idx="1"/>
          </p:cNvCxnSpPr>
          <p:nvPr/>
        </p:nvCxnSpPr>
        <p:spPr>
          <a:xfrm flipV="1">
            <a:off x="2310434" y="3242285"/>
            <a:ext cx="2309928" cy="885824"/>
          </a:xfrm>
          <a:prstGeom prst="bentConnector3">
            <a:avLst>
              <a:gd name="adj1" fmla="val 93297"/>
            </a:avLst>
          </a:prstGeom>
          <a:noFill/>
          <a:ln w="12700" cap="flat">
            <a:solidFill>
              <a:schemeClr val="tx1">
                <a:lumMod val="75000"/>
              </a:schemeClr>
            </a:solidFill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28" name="Straight Connector 39">
            <a:extLst>
              <a:ext uri="{FF2B5EF4-FFF2-40B4-BE49-F238E27FC236}">
                <a16:creationId xmlns:a16="http://schemas.microsoft.com/office/drawing/2014/main" id="{D79165D0-CC4B-7121-6FAF-E0C6D8797C98}"/>
              </a:ext>
            </a:extLst>
          </p:cNvPr>
          <p:cNvCxnSpPr>
            <a:stCxn id="18" idx="3"/>
            <a:endCxn id="19" idx="1"/>
          </p:cNvCxnSpPr>
          <p:nvPr/>
        </p:nvCxnSpPr>
        <p:spPr>
          <a:xfrm>
            <a:off x="4319784" y="3242285"/>
            <a:ext cx="300578" cy="0"/>
          </a:xfrm>
          <a:prstGeom prst="line">
            <a:avLst/>
          </a:prstGeom>
          <a:noFill/>
          <a:ln w="12700" cap="flat">
            <a:solidFill>
              <a:schemeClr val="tx1">
                <a:lumMod val="75000"/>
              </a:schemeClr>
            </a:solidFill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29" name="Connector: Elbow 41">
            <a:extLst>
              <a:ext uri="{FF2B5EF4-FFF2-40B4-BE49-F238E27FC236}">
                <a16:creationId xmlns:a16="http://schemas.microsoft.com/office/drawing/2014/main" id="{041A084B-3330-274E-6F17-A1ECCE2A2BAE}"/>
              </a:ext>
            </a:extLst>
          </p:cNvPr>
          <p:cNvCxnSpPr>
            <a:stCxn id="19" idx="2"/>
            <a:endCxn id="24" idx="0"/>
          </p:cNvCxnSpPr>
          <p:nvPr/>
        </p:nvCxnSpPr>
        <p:spPr>
          <a:xfrm rot="5400000">
            <a:off x="4551393" y="3744687"/>
            <a:ext cx="1079867" cy="766844"/>
          </a:xfrm>
          <a:prstGeom prst="bentConnector3">
            <a:avLst/>
          </a:prstGeom>
          <a:noFill/>
          <a:ln w="12700" cap="flat">
            <a:solidFill>
              <a:schemeClr val="tx1">
                <a:lumMod val="75000"/>
              </a:schemeClr>
            </a:solidFill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sp>
        <p:nvSpPr>
          <p:cNvPr id="30" name="Rectangle 53">
            <a:extLst>
              <a:ext uri="{FF2B5EF4-FFF2-40B4-BE49-F238E27FC236}">
                <a16:creationId xmlns:a16="http://schemas.microsoft.com/office/drawing/2014/main" id="{069CD0F6-23C9-1F55-8E0B-7DA0A5C2BB93}"/>
              </a:ext>
            </a:extLst>
          </p:cNvPr>
          <p:cNvSpPr/>
          <p:nvPr/>
        </p:nvSpPr>
        <p:spPr>
          <a:xfrm>
            <a:off x="7323761" y="3841140"/>
            <a:ext cx="320675" cy="320675"/>
          </a:xfrm>
          <a:prstGeom prst="rect">
            <a:avLst/>
          </a:prstGeom>
          <a:solidFill>
            <a:schemeClr val="accent1"/>
          </a:solidFill>
          <a:ln w="12700">
            <a:noFill/>
          </a:ln>
        </p:spPr>
        <p:txBody>
          <a:bodyPr lIns="540000" tIns="108000" rIns="108000" bIns="108000" anchor="ctr">
            <a:noAutofit/>
          </a:bodyPr>
          <a:lstStyle/>
          <a:p>
            <a:pPr>
              <a:lnSpc>
                <a:spcPct val="120000"/>
              </a:lnSpc>
              <a:spcBef>
                <a:spcPts val="600"/>
              </a:spcBef>
              <a:buClr>
                <a:schemeClr val="accent1"/>
              </a:buClr>
            </a:pPr>
            <a:endParaRPr lang="de-AT" sz="1100">
              <a:solidFill>
                <a:schemeClr val="bg2"/>
              </a:solidFill>
              <a:latin typeface="+mj-lt"/>
            </a:endParaRPr>
          </a:p>
        </p:txBody>
      </p:sp>
      <p:cxnSp>
        <p:nvCxnSpPr>
          <p:cNvPr id="31" name="Connector: Elbow 50">
            <a:extLst>
              <a:ext uri="{FF2B5EF4-FFF2-40B4-BE49-F238E27FC236}">
                <a16:creationId xmlns:a16="http://schemas.microsoft.com/office/drawing/2014/main" id="{5B41A1FB-24A2-D278-3005-FF3314C0E1C6}"/>
              </a:ext>
            </a:extLst>
          </p:cNvPr>
          <p:cNvCxnSpPr>
            <a:cxnSpLocks/>
            <a:stCxn id="24" idx="0"/>
            <a:endCxn id="30" idx="2"/>
          </p:cNvCxnSpPr>
          <p:nvPr/>
        </p:nvCxnSpPr>
        <p:spPr>
          <a:xfrm rot="5400000" flipH="1" flipV="1">
            <a:off x="5908285" y="3092230"/>
            <a:ext cx="506228" cy="2645398"/>
          </a:xfrm>
          <a:prstGeom prst="bentConnector3">
            <a:avLst>
              <a:gd name="adj1" fmla="val 50000"/>
            </a:avLst>
          </a:prstGeom>
          <a:noFill/>
          <a:ln w="12700" cap="flat">
            <a:solidFill>
              <a:schemeClr val="tx1">
                <a:lumMod val="75000"/>
              </a:schemeClr>
            </a:solidFill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32" name="Straight Connector 60">
            <a:extLst>
              <a:ext uri="{FF2B5EF4-FFF2-40B4-BE49-F238E27FC236}">
                <a16:creationId xmlns:a16="http://schemas.microsoft.com/office/drawing/2014/main" id="{87F1601C-31C3-0848-0A01-8DFE11405C5D}"/>
              </a:ext>
            </a:extLst>
          </p:cNvPr>
          <p:cNvCxnSpPr>
            <a:stCxn id="20" idx="2"/>
            <a:endCxn id="30" idx="0"/>
          </p:cNvCxnSpPr>
          <p:nvPr/>
        </p:nvCxnSpPr>
        <p:spPr>
          <a:xfrm>
            <a:off x="7484098" y="3588176"/>
            <a:ext cx="1" cy="252964"/>
          </a:xfrm>
          <a:prstGeom prst="line">
            <a:avLst/>
          </a:prstGeom>
          <a:noFill/>
          <a:ln w="12700" cap="flat">
            <a:solidFill>
              <a:schemeClr val="tx1">
                <a:lumMod val="75000"/>
              </a:schemeClr>
            </a:solidFill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33" name="Straight Connector 62">
            <a:extLst>
              <a:ext uri="{FF2B5EF4-FFF2-40B4-BE49-F238E27FC236}">
                <a16:creationId xmlns:a16="http://schemas.microsoft.com/office/drawing/2014/main" id="{17061B62-49B8-9004-17C1-8CFAB33BCAF4}"/>
              </a:ext>
            </a:extLst>
          </p:cNvPr>
          <p:cNvCxnSpPr>
            <a:stCxn id="24" idx="3"/>
            <a:endCxn id="25" idx="1"/>
          </p:cNvCxnSpPr>
          <p:nvPr/>
        </p:nvCxnSpPr>
        <p:spPr>
          <a:xfrm>
            <a:off x="5562290" y="5013934"/>
            <a:ext cx="300578" cy="0"/>
          </a:xfrm>
          <a:prstGeom prst="line">
            <a:avLst/>
          </a:prstGeom>
          <a:noFill/>
          <a:ln w="12700" cap="flat">
            <a:solidFill>
              <a:schemeClr val="tx1">
                <a:lumMod val="75000"/>
              </a:schemeClr>
            </a:solidFill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34" name="Straight Connector 319">
            <a:extLst>
              <a:ext uri="{FF2B5EF4-FFF2-40B4-BE49-F238E27FC236}">
                <a16:creationId xmlns:a16="http://schemas.microsoft.com/office/drawing/2014/main" id="{29DFBED8-F90B-7C9D-547F-46D54F30229B}"/>
              </a:ext>
            </a:extLst>
          </p:cNvPr>
          <p:cNvCxnSpPr/>
          <p:nvPr/>
        </p:nvCxnSpPr>
        <p:spPr>
          <a:xfrm>
            <a:off x="7571640" y="5013934"/>
            <a:ext cx="300578" cy="0"/>
          </a:xfrm>
          <a:prstGeom prst="line">
            <a:avLst/>
          </a:prstGeom>
          <a:noFill/>
          <a:ln w="12700" cap="flat">
            <a:solidFill>
              <a:schemeClr val="tx1">
                <a:lumMod val="75000"/>
              </a:schemeClr>
            </a:solidFill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35" name="Straight Connector 323">
            <a:extLst>
              <a:ext uri="{FF2B5EF4-FFF2-40B4-BE49-F238E27FC236}">
                <a16:creationId xmlns:a16="http://schemas.microsoft.com/office/drawing/2014/main" id="{50C47F3B-E7DD-C448-55D7-66CB1D825732}"/>
              </a:ext>
            </a:extLst>
          </p:cNvPr>
          <p:cNvCxnSpPr>
            <a:stCxn id="22" idx="2"/>
          </p:cNvCxnSpPr>
          <p:nvPr/>
        </p:nvCxnSpPr>
        <p:spPr>
          <a:xfrm flipH="1">
            <a:off x="9420652" y="3405980"/>
            <a:ext cx="1" cy="1262063"/>
          </a:xfrm>
          <a:prstGeom prst="line">
            <a:avLst/>
          </a:prstGeom>
          <a:noFill/>
          <a:ln w="12700" cap="flat">
            <a:solidFill>
              <a:schemeClr val="tx1">
                <a:lumMod val="75000"/>
              </a:schemeClr>
            </a:solidFill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36" name="Straight Connector 325">
            <a:extLst>
              <a:ext uri="{FF2B5EF4-FFF2-40B4-BE49-F238E27FC236}">
                <a16:creationId xmlns:a16="http://schemas.microsoft.com/office/drawing/2014/main" id="{F9AB06EA-B15D-62B9-94E0-9C4ED30CD947}"/>
              </a:ext>
            </a:extLst>
          </p:cNvPr>
          <p:cNvCxnSpPr>
            <a:stCxn id="19" idx="3"/>
            <a:endCxn id="20" idx="1"/>
          </p:cNvCxnSpPr>
          <p:nvPr/>
        </p:nvCxnSpPr>
        <p:spPr>
          <a:xfrm>
            <a:off x="6329134" y="3242285"/>
            <a:ext cx="300578" cy="0"/>
          </a:xfrm>
          <a:prstGeom prst="line">
            <a:avLst/>
          </a:prstGeom>
          <a:noFill/>
          <a:ln w="12700" cap="flat">
            <a:solidFill>
              <a:schemeClr val="tx1">
                <a:lumMod val="75000"/>
              </a:schemeClr>
            </a:solidFill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37" name="Straight Connector 327">
            <a:extLst>
              <a:ext uri="{FF2B5EF4-FFF2-40B4-BE49-F238E27FC236}">
                <a16:creationId xmlns:a16="http://schemas.microsoft.com/office/drawing/2014/main" id="{CC0CCB59-6F06-DD2E-9B1B-55859C51078E}"/>
              </a:ext>
            </a:extLst>
          </p:cNvPr>
          <p:cNvCxnSpPr>
            <a:stCxn id="20" idx="3"/>
            <a:endCxn id="21" idx="1"/>
          </p:cNvCxnSpPr>
          <p:nvPr/>
        </p:nvCxnSpPr>
        <p:spPr>
          <a:xfrm>
            <a:off x="8338484" y="3242285"/>
            <a:ext cx="300578" cy="3358"/>
          </a:xfrm>
          <a:prstGeom prst="line">
            <a:avLst/>
          </a:prstGeom>
          <a:noFill/>
          <a:ln w="12700" cap="flat">
            <a:solidFill>
              <a:schemeClr val="tx1">
                <a:lumMod val="75000"/>
              </a:schemeClr>
            </a:solidFill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38" name="Straight Connector 329">
            <a:extLst>
              <a:ext uri="{FF2B5EF4-FFF2-40B4-BE49-F238E27FC236}">
                <a16:creationId xmlns:a16="http://schemas.microsoft.com/office/drawing/2014/main" id="{39E64F95-FCD0-0719-0F42-7113BCF574EA}"/>
              </a:ext>
            </a:extLst>
          </p:cNvPr>
          <p:cNvCxnSpPr>
            <a:stCxn id="21" idx="3"/>
            <a:endCxn id="22" idx="1"/>
          </p:cNvCxnSpPr>
          <p:nvPr/>
        </p:nvCxnSpPr>
        <p:spPr>
          <a:xfrm>
            <a:off x="8959737" y="3245643"/>
            <a:ext cx="300578" cy="0"/>
          </a:xfrm>
          <a:prstGeom prst="line">
            <a:avLst/>
          </a:prstGeom>
          <a:noFill/>
          <a:ln w="12700" cap="flat">
            <a:solidFill>
              <a:schemeClr val="tx1">
                <a:lumMod val="75000"/>
              </a:schemeClr>
            </a:solidFill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39" name="Straight Connector 331">
            <a:extLst>
              <a:ext uri="{FF2B5EF4-FFF2-40B4-BE49-F238E27FC236}">
                <a16:creationId xmlns:a16="http://schemas.microsoft.com/office/drawing/2014/main" id="{C8CA20ED-3611-E6CE-EC6E-68DF05DE2B90}"/>
              </a:ext>
            </a:extLst>
          </p:cNvPr>
          <p:cNvCxnSpPr>
            <a:stCxn id="22" idx="3"/>
          </p:cNvCxnSpPr>
          <p:nvPr/>
        </p:nvCxnSpPr>
        <p:spPr>
          <a:xfrm flipV="1">
            <a:off x="9580990" y="3242285"/>
            <a:ext cx="300576" cy="3358"/>
          </a:xfrm>
          <a:prstGeom prst="line">
            <a:avLst/>
          </a:prstGeom>
          <a:noFill/>
          <a:ln w="12700" cap="flat">
            <a:solidFill>
              <a:schemeClr val="tx1">
                <a:lumMod val="75000"/>
              </a:schemeClr>
            </a:solidFill>
            <a:miter lim="400000"/>
            <a:tailEnd type="triangle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43" name="Straight Connector 337">
            <a:extLst>
              <a:ext uri="{FF2B5EF4-FFF2-40B4-BE49-F238E27FC236}">
                <a16:creationId xmlns:a16="http://schemas.microsoft.com/office/drawing/2014/main" id="{C9F59FBE-4A91-B736-1FD9-C2F0C2CEA53C}"/>
              </a:ext>
            </a:extLst>
          </p:cNvPr>
          <p:cNvCxnSpPr>
            <a:cxnSpLocks/>
          </p:cNvCxnSpPr>
          <p:nvPr/>
        </p:nvCxnSpPr>
        <p:spPr>
          <a:xfrm flipH="1">
            <a:off x="4535658" y="2253136"/>
            <a:ext cx="3047488" cy="0"/>
          </a:xfrm>
          <a:prstGeom prst="line">
            <a:avLst/>
          </a:prstGeom>
          <a:noFill/>
          <a:ln w="12700" cap="flat">
            <a:solidFill>
              <a:schemeClr val="bg2"/>
            </a:solidFill>
            <a:prstDash val="dash"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44" name="Straight Connector 338">
            <a:extLst>
              <a:ext uri="{FF2B5EF4-FFF2-40B4-BE49-F238E27FC236}">
                <a16:creationId xmlns:a16="http://schemas.microsoft.com/office/drawing/2014/main" id="{A5D1112A-F318-3E9E-C50B-DDE9910FECBF}"/>
              </a:ext>
            </a:extLst>
          </p:cNvPr>
          <p:cNvCxnSpPr>
            <a:cxnSpLocks/>
          </p:cNvCxnSpPr>
          <p:nvPr/>
        </p:nvCxnSpPr>
        <p:spPr>
          <a:xfrm>
            <a:off x="4535658" y="2253137"/>
            <a:ext cx="1" cy="2223616"/>
          </a:xfrm>
          <a:prstGeom prst="line">
            <a:avLst/>
          </a:prstGeom>
          <a:noFill/>
          <a:ln w="12700" cap="flat">
            <a:solidFill>
              <a:schemeClr val="bg2"/>
            </a:solidFill>
            <a:prstDash val="dash"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45" name="Straight Connector 340">
            <a:extLst>
              <a:ext uri="{FF2B5EF4-FFF2-40B4-BE49-F238E27FC236}">
                <a16:creationId xmlns:a16="http://schemas.microsoft.com/office/drawing/2014/main" id="{7BDA5C19-9197-6D46-DDC5-729DB22BCBE5}"/>
              </a:ext>
            </a:extLst>
          </p:cNvPr>
          <p:cNvCxnSpPr>
            <a:cxnSpLocks/>
          </p:cNvCxnSpPr>
          <p:nvPr/>
        </p:nvCxnSpPr>
        <p:spPr>
          <a:xfrm flipH="1">
            <a:off x="3688343" y="4476753"/>
            <a:ext cx="847317" cy="0"/>
          </a:xfrm>
          <a:prstGeom prst="line">
            <a:avLst/>
          </a:prstGeom>
          <a:noFill/>
          <a:ln w="12700" cap="flat">
            <a:solidFill>
              <a:schemeClr val="bg2"/>
            </a:solidFill>
            <a:prstDash val="dash"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46" name="Straight Connector 341">
            <a:extLst>
              <a:ext uri="{FF2B5EF4-FFF2-40B4-BE49-F238E27FC236}">
                <a16:creationId xmlns:a16="http://schemas.microsoft.com/office/drawing/2014/main" id="{003E5511-6B90-3D09-3479-5160BBA814D7}"/>
              </a:ext>
            </a:extLst>
          </p:cNvPr>
          <p:cNvCxnSpPr>
            <a:cxnSpLocks/>
          </p:cNvCxnSpPr>
          <p:nvPr/>
        </p:nvCxnSpPr>
        <p:spPr>
          <a:xfrm>
            <a:off x="3688343" y="4476753"/>
            <a:ext cx="1" cy="1049984"/>
          </a:xfrm>
          <a:prstGeom prst="line">
            <a:avLst/>
          </a:prstGeom>
          <a:noFill/>
          <a:ln w="12700" cap="flat">
            <a:solidFill>
              <a:schemeClr val="bg2"/>
            </a:solidFill>
            <a:prstDash val="dash"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47" name="Straight Connector 342">
            <a:extLst>
              <a:ext uri="{FF2B5EF4-FFF2-40B4-BE49-F238E27FC236}">
                <a16:creationId xmlns:a16="http://schemas.microsoft.com/office/drawing/2014/main" id="{9E877BB1-AC9F-07A9-F3F9-DC260005FC4F}"/>
              </a:ext>
            </a:extLst>
          </p:cNvPr>
          <p:cNvCxnSpPr>
            <a:cxnSpLocks/>
          </p:cNvCxnSpPr>
          <p:nvPr/>
        </p:nvCxnSpPr>
        <p:spPr>
          <a:xfrm flipH="1">
            <a:off x="3688344" y="5526737"/>
            <a:ext cx="2026307" cy="0"/>
          </a:xfrm>
          <a:prstGeom prst="line">
            <a:avLst/>
          </a:prstGeom>
          <a:noFill/>
          <a:ln w="12700" cap="flat">
            <a:solidFill>
              <a:schemeClr val="bg2"/>
            </a:solidFill>
            <a:prstDash val="dash"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48" name="Straight Connector 343">
            <a:extLst>
              <a:ext uri="{FF2B5EF4-FFF2-40B4-BE49-F238E27FC236}">
                <a16:creationId xmlns:a16="http://schemas.microsoft.com/office/drawing/2014/main" id="{CE1C7E6E-12A3-6E85-5773-3477A0A08C7E}"/>
              </a:ext>
            </a:extLst>
          </p:cNvPr>
          <p:cNvCxnSpPr>
            <a:cxnSpLocks/>
          </p:cNvCxnSpPr>
          <p:nvPr/>
        </p:nvCxnSpPr>
        <p:spPr>
          <a:xfrm>
            <a:off x="5714650" y="4562475"/>
            <a:ext cx="0" cy="964262"/>
          </a:xfrm>
          <a:prstGeom prst="line">
            <a:avLst/>
          </a:prstGeom>
          <a:noFill/>
          <a:ln w="12700" cap="flat">
            <a:solidFill>
              <a:schemeClr val="bg2"/>
            </a:solidFill>
            <a:prstDash val="dash"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49" name="Straight Connector 345">
            <a:extLst>
              <a:ext uri="{FF2B5EF4-FFF2-40B4-BE49-F238E27FC236}">
                <a16:creationId xmlns:a16="http://schemas.microsoft.com/office/drawing/2014/main" id="{36AF8BAE-1EA4-E710-4808-FF61A8571B31}"/>
              </a:ext>
            </a:extLst>
          </p:cNvPr>
          <p:cNvCxnSpPr>
            <a:cxnSpLocks/>
          </p:cNvCxnSpPr>
          <p:nvPr/>
        </p:nvCxnSpPr>
        <p:spPr>
          <a:xfrm flipH="1">
            <a:off x="5714650" y="4562475"/>
            <a:ext cx="3913809" cy="0"/>
          </a:xfrm>
          <a:prstGeom prst="line">
            <a:avLst/>
          </a:prstGeom>
          <a:noFill/>
          <a:ln w="12700" cap="flat">
            <a:solidFill>
              <a:schemeClr val="bg2"/>
            </a:solidFill>
            <a:prstDash val="dash"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50" name="Straight Connector 346">
            <a:extLst>
              <a:ext uri="{FF2B5EF4-FFF2-40B4-BE49-F238E27FC236}">
                <a16:creationId xmlns:a16="http://schemas.microsoft.com/office/drawing/2014/main" id="{6120D413-0842-D573-7D4D-91536FF95584}"/>
              </a:ext>
            </a:extLst>
          </p:cNvPr>
          <p:cNvCxnSpPr>
            <a:cxnSpLocks/>
          </p:cNvCxnSpPr>
          <p:nvPr/>
        </p:nvCxnSpPr>
        <p:spPr>
          <a:xfrm>
            <a:off x="9628458" y="2253137"/>
            <a:ext cx="1" cy="2309338"/>
          </a:xfrm>
          <a:prstGeom prst="line">
            <a:avLst/>
          </a:prstGeom>
          <a:noFill/>
          <a:ln w="12700" cap="flat">
            <a:solidFill>
              <a:schemeClr val="bg2"/>
            </a:solidFill>
            <a:prstDash val="dash"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cxnSp>
        <p:nvCxnSpPr>
          <p:cNvPr id="51" name="Straight Connector 347">
            <a:extLst>
              <a:ext uri="{FF2B5EF4-FFF2-40B4-BE49-F238E27FC236}">
                <a16:creationId xmlns:a16="http://schemas.microsoft.com/office/drawing/2014/main" id="{75ACB4C9-0B34-9E2F-5753-8D8AA4284A0A}"/>
              </a:ext>
            </a:extLst>
          </p:cNvPr>
          <p:cNvCxnSpPr>
            <a:cxnSpLocks/>
          </p:cNvCxnSpPr>
          <p:nvPr/>
        </p:nvCxnSpPr>
        <p:spPr>
          <a:xfrm flipH="1">
            <a:off x="8338483" y="2253136"/>
            <a:ext cx="1289976" cy="0"/>
          </a:xfrm>
          <a:prstGeom prst="line">
            <a:avLst/>
          </a:prstGeom>
          <a:noFill/>
          <a:ln w="12700" cap="flat">
            <a:solidFill>
              <a:schemeClr val="bg2"/>
            </a:solidFill>
            <a:prstDash val="dash"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</p:cxnSp>
      <p:pic>
        <p:nvPicPr>
          <p:cNvPr id="52" name="Graphic 349">
            <a:extLst>
              <a:ext uri="{FF2B5EF4-FFF2-40B4-BE49-F238E27FC236}">
                <a16:creationId xmlns:a16="http://schemas.microsoft.com/office/drawing/2014/main" id="{0031A28E-0647-A3F9-227F-8E15465A1FA0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19139" y="3991499"/>
            <a:ext cx="275700" cy="275700"/>
          </a:xfrm>
          <a:prstGeom prst="rect">
            <a:avLst/>
          </a:prstGeom>
        </p:spPr>
      </p:pic>
      <p:pic>
        <p:nvPicPr>
          <p:cNvPr id="53" name="Graphic 350">
            <a:extLst>
              <a:ext uri="{FF2B5EF4-FFF2-40B4-BE49-F238E27FC236}">
                <a16:creationId xmlns:a16="http://schemas.microsoft.com/office/drawing/2014/main" id="{DFC23F79-A554-D8BE-95E5-FFC761C5E6D5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743714" y="3118787"/>
            <a:ext cx="275700" cy="275700"/>
          </a:xfrm>
          <a:prstGeom prst="rect">
            <a:avLst/>
          </a:prstGeom>
        </p:spPr>
      </p:pic>
      <p:pic>
        <p:nvPicPr>
          <p:cNvPr id="54" name="Graphic 352">
            <a:extLst>
              <a:ext uri="{FF2B5EF4-FFF2-40B4-BE49-F238E27FC236}">
                <a16:creationId xmlns:a16="http://schemas.microsoft.com/office/drawing/2014/main" id="{29DD8724-FC10-C2F4-DF1C-4B572B80D4AC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752977" y="3096300"/>
            <a:ext cx="320674" cy="320674"/>
          </a:xfrm>
          <a:prstGeom prst="rect">
            <a:avLst/>
          </a:prstGeom>
        </p:spPr>
      </p:pic>
      <p:pic>
        <p:nvPicPr>
          <p:cNvPr id="55" name="Graphic 354">
            <a:extLst>
              <a:ext uri="{FF2B5EF4-FFF2-40B4-BE49-F238E27FC236}">
                <a16:creationId xmlns:a16="http://schemas.microsoft.com/office/drawing/2014/main" id="{CF86DF4B-FF5A-5636-8F8B-32E43E04346A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762749" y="3067049"/>
            <a:ext cx="328613" cy="328613"/>
          </a:xfrm>
          <a:prstGeom prst="rect">
            <a:avLst/>
          </a:prstGeom>
        </p:spPr>
      </p:pic>
      <p:pic>
        <p:nvPicPr>
          <p:cNvPr id="56" name="Graphic 356">
            <a:extLst>
              <a:ext uri="{FF2B5EF4-FFF2-40B4-BE49-F238E27FC236}">
                <a16:creationId xmlns:a16="http://schemas.microsoft.com/office/drawing/2014/main" id="{68366E3E-CE6D-6F71-0019-0ED421C7AF8C}"/>
              </a:ext>
            </a:extLst>
          </p:cNvPr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3986213" y="4872035"/>
            <a:ext cx="314326" cy="314326"/>
          </a:xfrm>
          <a:prstGeom prst="rect">
            <a:avLst/>
          </a:prstGeom>
        </p:spPr>
      </p:pic>
      <p:pic>
        <p:nvPicPr>
          <p:cNvPr id="57" name="Graphic 357">
            <a:extLst>
              <a:ext uri="{FF2B5EF4-FFF2-40B4-BE49-F238E27FC236}">
                <a16:creationId xmlns:a16="http://schemas.microsoft.com/office/drawing/2014/main" id="{B16270C0-2CDC-EFD4-98BD-5943FD9F2AB5}"/>
              </a:ext>
            </a:extLst>
          </p:cNvPr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5984483" y="4872035"/>
            <a:ext cx="314326" cy="314326"/>
          </a:xfrm>
          <a:prstGeom prst="rect">
            <a:avLst/>
          </a:prstGeom>
        </p:spPr>
      </p:pic>
      <p:pic>
        <p:nvPicPr>
          <p:cNvPr id="58" name="Graphic 359">
            <a:extLst>
              <a:ext uri="{FF2B5EF4-FFF2-40B4-BE49-F238E27FC236}">
                <a16:creationId xmlns:a16="http://schemas.microsoft.com/office/drawing/2014/main" id="{E34DD5FB-E0EB-0233-C671-1A99D8C6D073}"/>
              </a:ext>
            </a:extLst>
          </p:cNvPr>
          <p:cNvPicPr>
            <a:picLocks noChangeAspect="1"/>
          </p:cNvPicPr>
          <p:nvPr/>
        </p:nvPicPr>
        <p:blipFill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8001000" y="4857752"/>
            <a:ext cx="319086" cy="319086"/>
          </a:xfrm>
          <a:prstGeom prst="rect">
            <a:avLst/>
          </a:prstGeom>
        </p:spPr>
      </p:pic>
      <p:pic>
        <p:nvPicPr>
          <p:cNvPr id="59" name="Graphic 360">
            <a:extLst>
              <a:ext uri="{FF2B5EF4-FFF2-40B4-BE49-F238E27FC236}">
                <a16:creationId xmlns:a16="http://schemas.microsoft.com/office/drawing/2014/main" id="{2F44B5C0-81D1-85FB-70F2-24F19A2533FE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0019679" y="3096300"/>
            <a:ext cx="320674" cy="320674"/>
          </a:xfrm>
          <a:prstGeom prst="rect">
            <a:avLst/>
          </a:prstGeom>
        </p:spPr>
      </p:pic>
      <p:pic>
        <p:nvPicPr>
          <p:cNvPr id="60" name="Graphic 362">
            <a:extLst>
              <a:ext uri="{FF2B5EF4-FFF2-40B4-BE49-F238E27FC236}">
                <a16:creationId xmlns:a16="http://schemas.microsoft.com/office/drawing/2014/main" id="{32CBDC9F-FA79-CDA6-3CE7-8FEF664B4CC8}"/>
              </a:ext>
            </a:extLst>
          </p:cNvPr>
          <p:cNvPicPr>
            <a:picLocks noChangeAspect="1"/>
          </p:cNvPicPr>
          <p:nvPr/>
        </p:nvPicPr>
        <p:blipFill>
          <a:blip r:embed="rId13" cstate="screen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8708233" y="3155157"/>
            <a:ext cx="190498" cy="190496"/>
          </a:xfrm>
          <a:prstGeom prst="rect">
            <a:avLst/>
          </a:prstGeom>
        </p:spPr>
      </p:pic>
      <p:pic>
        <p:nvPicPr>
          <p:cNvPr id="61" name="Graphic 364">
            <a:extLst>
              <a:ext uri="{FF2B5EF4-FFF2-40B4-BE49-F238E27FC236}">
                <a16:creationId xmlns:a16="http://schemas.microsoft.com/office/drawing/2014/main" id="{2C1A7160-DC36-8F6E-F41B-D2D90759219F}"/>
              </a:ext>
            </a:extLst>
          </p:cNvPr>
          <p:cNvPicPr>
            <a:picLocks noChangeAspect="1"/>
          </p:cNvPicPr>
          <p:nvPr/>
        </p:nvPicPr>
        <p:blipFill>
          <a:blip r:embed="rId15" cstate="screen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9317830" y="3143249"/>
            <a:ext cx="209551" cy="209551"/>
          </a:xfrm>
          <a:prstGeom prst="rect">
            <a:avLst/>
          </a:prstGeom>
        </p:spPr>
      </p:pic>
      <p:pic>
        <p:nvPicPr>
          <p:cNvPr id="62" name="Graphic 366">
            <a:extLst>
              <a:ext uri="{FF2B5EF4-FFF2-40B4-BE49-F238E27FC236}">
                <a16:creationId xmlns:a16="http://schemas.microsoft.com/office/drawing/2014/main" id="{42BC9940-9087-53E7-3C75-7F35F89FBCDA}"/>
              </a:ext>
            </a:extLst>
          </p:cNvPr>
          <p:cNvPicPr>
            <a:picLocks noChangeAspect="1"/>
          </p:cNvPicPr>
          <p:nvPr/>
        </p:nvPicPr>
        <p:blipFill>
          <a:blip r:embed="rId17" cstate="screen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8"/>
              </a:ext>
            </a:extLst>
          </a:blip>
          <a:stretch>
            <a:fillRect/>
          </a:stretch>
        </p:blipFill>
        <p:spPr>
          <a:xfrm>
            <a:off x="7378700" y="3905250"/>
            <a:ext cx="209549" cy="209549"/>
          </a:xfrm>
          <a:prstGeom prst="rect">
            <a:avLst/>
          </a:prstGeom>
        </p:spPr>
      </p:pic>
      <p:sp>
        <p:nvSpPr>
          <p:cNvPr id="63" name="TextBox 368">
            <a:extLst>
              <a:ext uri="{FF2B5EF4-FFF2-40B4-BE49-F238E27FC236}">
                <a16:creationId xmlns:a16="http://schemas.microsoft.com/office/drawing/2014/main" id="{35422B77-055E-1998-650E-26BDF6DAA093}"/>
              </a:ext>
            </a:extLst>
          </p:cNvPr>
          <p:cNvSpPr txBox="1"/>
          <p:nvPr/>
        </p:nvSpPr>
        <p:spPr>
          <a:xfrm>
            <a:off x="8928893" y="2809026"/>
            <a:ext cx="839787" cy="2809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20000"/>
              </a:lnSpc>
              <a:spcBef>
                <a:spcPts val="600"/>
              </a:spcBef>
              <a:buClr>
                <a:schemeClr val="accent1"/>
              </a:buClr>
              <a:defRPr/>
            </a:pPr>
            <a:r>
              <a:rPr lang="id-ID" sz="1100">
                <a:solidFill>
                  <a:schemeClr val="bg2"/>
                </a:solidFill>
                <a:latin typeface="+mj-lt"/>
              </a:rPr>
              <a:t>Kl</a:t>
            </a:r>
            <a:r>
              <a:rPr lang="en-US" sz="1100" err="1">
                <a:solidFill>
                  <a:schemeClr val="bg2"/>
                </a:solidFill>
                <a:latin typeface="+mj-lt"/>
              </a:rPr>
              <a:t>i</a:t>
            </a:r>
            <a:r>
              <a:rPr lang="id-ID" sz="1100">
                <a:solidFill>
                  <a:schemeClr val="bg2"/>
                </a:solidFill>
                <a:latin typeface="+mj-lt"/>
              </a:rPr>
              <a:t>ck</a:t>
            </a:r>
          </a:p>
        </p:txBody>
      </p:sp>
      <p:sp>
        <p:nvSpPr>
          <p:cNvPr id="64" name="TextBox 370">
            <a:extLst>
              <a:ext uri="{FF2B5EF4-FFF2-40B4-BE49-F238E27FC236}">
                <a16:creationId xmlns:a16="http://schemas.microsoft.com/office/drawing/2014/main" id="{3D9B4EB0-B41E-FECA-55CD-6BF6FC433501}"/>
              </a:ext>
            </a:extLst>
          </p:cNvPr>
          <p:cNvSpPr txBox="1"/>
          <p:nvPr/>
        </p:nvSpPr>
        <p:spPr>
          <a:xfrm>
            <a:off x="2611012" y="5694850"/>
            <a:ext cx="912800" cy="332399"/>
          </a:xfrm>
          <a:prstGeom prst="rect">
            <a:avLst/>
          </a:prstGeom>
          <a:solidFill>
            <a:schemeClr val="tx1"/>
          </a:solidFill>
        </p:spPr>
        <p:txBody>
          <a:bodyPr wrap="square">
            <a:spAutoFit/>
          </a:bodyPr>
          <a:lstStyle/>
          <a:p>
            <a:pPr algn="ctr">
              <a:lnSpc>
                <a:spcPct val="120000"/>
              </a:lnSpc>
              <a:spcBef>
                <a:spcPts val="600"/>
              </a:spcBef>
              <a:buClr>
                <a:schemeClr val="accent1"/>
              </a:buClr>
              <a:defRPr/>
            </a:pPr>
            <a:r>
              <a:rPr lang="de-AT" sz="1400">
                <a:solidFill>
                  <a:schemeClr val="bg2"/>
                </a:solidFill>
                <a:latin typeface="+mj-lt"/>
              </a:rPr>
              <a:t>SAP-ERP</a:t>
            </a:r>
          </a:p>
        </p:txBody>
      </p:sp>
      <p:pic>
        <p:nvPicPr>
          <p:cNvPr id="65" name="Grafik 64">
            <a:extLst>
              <a:ext uri="{FF2B5EF4-FFF2-40B4-BE49-F238E27FC236}">
                <a16:creationId xmlns:a16="http://schemas.microsoft.com/office/drawing/2014/main" id="{CC9E1226-D318-79BE-C7F4-0A8D5F18DBCA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2177819" y="3818049"/>
            <a:ext cx="88844" cy="88844"/>
          </a:xfrm>
          <a:prstGeom prst="rect">
            <a:avLst/>
          </a:prstGeom>
        </p:spPr>
      </p:pic>
      <p:pic>
        <p:nvPicPr>
          <p:cNvPr id="66" name="Grafik 65">
            <a:extLst>
              <a:ext uri="{FF2B5EF4-FFF2-40B4-BE49-F238E27FC236}">
                <a16:creationId xmlns:a16="http://schemas.microsoft.com/office/drawing/2014/main" id="{5349D5C0-77BE-B6C1-F06F-E2F623EA5D15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4195012" y="2932250"/>
            <a:ext cx="88844" cy="88844"/>
          </a:xfrm>
          <a:prstGeom prst="rect">
            <a:avLst/>
          </a:prstGeom>
        </p:spPr>
      </p:pic>
      <p:pic>
        <p:nvPicPr>
          <p:cNvPr id="67" name="Grafik 66">
            <a:extLst>
              <a:ext uri="{FF2B5EF4-FFF2-40B4-BE49-F238E27FC236}">
                <a16:creationId xmlns:a16="http://schemas.microsoft.com/office/drawing/2014/main" id="{A7844224-45A9-0AA3-BCC0-C32C303C8791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6201242" y="2930436"/>
            <a:ext cx="88844" cy="88844"/>
          </a:xfrm>
          <a:prstGeom prst="rect">
            <a:avLst/>
          </a:prstGeom>
        </p:spPr>
      </p:pic>
      <p:pic>
        <p:nvPicPr>
          <p:cNvPr id="68" name="Grafik 67">
            <a:extLst>
              <a:ext uri="{FF2B5EF4-FFF2-40B4-BE49-F238E27FC236}">
                <a16:creationId xmlns:a16="http://schemas.microsoft.com/office/drawing/2014/main" id="{2944EDB7-8E26-DEB6-D41B-1915848D868E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7441088" y="4709881"/>
            <a:ext cx="88844" cy="88844"/>
          </a:xfrm>
          <a:prstGeom prst="rect">
            <a:avLst/>
          </a:prstGeom>
        </p:spPr>
      </p:pic>
      <p:pic>
        <p:nvPicPr>
          <p:cNvPr id="69" name="Grafik 68">
            <a:extLst>
              <a:ext uri="{FF2B5EF4-FFF2-40B4-BE49-F238E27FC236}">
                <a16:creationId xmlns:a16="http://schemas.microsoft.com/office/drawing/2014/main" id="{C1389B51-64A3-17C6-DB81-3E5D01892693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9449910" y="4709881"/>
            <a:ext cx="88844" cy="88844"/>
          </a:xfrm>
          <a:prstGeom prst="rect">
            <a:avLst/>
          </a:prstGeom>
        </p:spPr>
      </p:pic>
      <p:sp>
        <p:nvSpPr>
          <p:cNvPr id="70" name="Rechteck 69">
            <a:extLst>
              <a:ext uri="{FF2B5EF4-FFF2-40B4-BE49-F238E27FC236}">
                <a16:creationId xmlns:a16="http://schemas.microsoft.com/office/drawing/2014/main" id="{0778944C-1861-7D73-5A25-9338A43C801C}"/>
              </a:ext>
            </a:extLst>
          </p:cNvPr>
          <p:cNvSpPr/>
          <p:nvPr/>
        </p:nvSpPr>
        <p:spPr>
          <a:xfrm>
            <a:off x="7497274" y="2046513"/>
            <a:ext cx="958841" cy="391886"/>
          </a:xfrm>
          <a:prstGeom prst="rect">
            <a:avLst/>
          </a:prstGeom>
          <a:solidFill>
            <a:schemeClr val="bg1"/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0" tIns="0" rIns="0" bIns="0" numCol="1" spcCol="38100" rtlCol="0" anchor="t" anchorCtr="0">
            <a:noAutofit/>
          </a:bodyPr>
          <a:lstStyle/>
          <a:p>
            <a:pPr algn="ctr" defTabSz="914400" rtl="0" eaLnBrk="1" latinLnBrk="0" hangingPunct="1">
              <a:lnSpc>
                <a:spcPct val="100000"/>
              </a:lnSpc>
              <a:spcBef>
                <a:spcPts val="600"/>
              </a:spcBef>
            </a:pPr>
            <a:r>
              <a:rPr lang="de-DE" kern="1200">
                <a:latin typeface="+mj-lt"/>
                <a:ea typeface="+mn-ea"/>
                <a:cs typeface="+mn-cs"/>
              </a:rPr>
              <a:t>SARA</a:t>
            </a:r>
          </a:p>
        </p:txBody>
      </p:sp>
      <p:sp>
        <p:nvSpPr>
          <p:cNvPr id="9" name="Slide Number Placeholder 26">
            <a:extLst>
              <a:ext uri="{FF2B5EF4-FFF2-40B4-BE49-F238E27FC236}">
                <a16:creationId xmlns:a16="http://schemas.microsoft.com/office/drawing/2014/main" id="{C5655A3D-4BD7-9D09-A5F6-E3F9B931388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00075" y="131094"/>
            <a:ext cx="469106" cy="369331"/>
          </a:xfrm>
          <a:prstGeom prst="rect">
            <a:avLst/>
          </a:prstGeom>
        </p:spPr>
        <p:txBody>
          <a:bodyPr vert="horz" lIns="0" tIns="45720" rIns="0" bIns="45720" rtlCol="0" anchor="ctr"/>
          <a:lstStyle>
            <a:lvl1pPr algn="l">
              <a:lnSpc>
                <a:spcPct val="90000"/>
              </a:lnSpc>
              <a:defRPr sz="1200">
                <a:solidFill>
                  <a:schemeClr val="bg2"/>
                </a:solidFill>
                <a:latin typeface="+mj-lt"/>
              </a:defRPr>
            </a:lvl1pPr>
          </a:lstStyle>
          <a:p>
            <a:r>
              <a:rPr lang="en-US" dirty="0"/>
              <a:t>6</a:t>
            </a:r>
          </a:p>
        </p:txBody>
      </p:sp>
      <p:sp>
        <p:nvSpPr>
          <p:cNvPr id="12" name="Datumsplatzhalter 5">
            <a:extLst>
              <a:ext uri="{FF2B5EF4-FFF2-40B4-BE49-F238E27FC236}">
                <a16:creationId xmlns:a16="http://schemas.microsoft.com/office/drawing/2014/main" id="{921B3DEF-5E1E-78D5-A329-AEBC0E0497B8}"/>
              </a:ext>
            </a:extLst>
          </p:cNvPr>
          <p:cNvSpPr txBox="1">
            <a:spLocks/>
          </p:cNvSpPr>
          <p:nvPr/>
        </p:nvSpPr>
        <p:spPr>
          <a:xfrm>
            <a:off x="600074" y="6356350"/>
            <a:ext cx="1033194" cy="365125"/>
          </a:xfrm>
          <a:prstGeom prst="rect">
            <a:avLst/>
          </a:prstGeom>
        </p:spPr>
        <p:txBody>
          <a:bodyPr/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de-DE" sz="1000" dirty="0">
                <a:solidFill>
                  <a:schemeClr val="tx1">
                    <a:lumMod val="75000"/>
                  </a:schemeClr>
                </a:solidFill>
                <a:latin typeface="+mj-lt"/>
              </a:rPr>
              <a:t>18./19.06.26</a:t>
            </a:r>
          </a:p>
        </p:txBody>
      </p:sp>
      <p:sp>
        <p:nvSpPr>
          <p:cNvPr id="13" name="Fußzeilenplatzhalter 4">
            <a:extLst>
              <a:ext uri="{FF2B5EF4-FFF2-40B4-BE49-F238E27FC236}">
                <a16:creationId xmlns:a16="http://schemas.microsoft.com/office/drawing/2014/main" id="{3D46C91A-A03B-95E7-7A1F-B23A13DFC975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702279" y="6356350"/>
            <a:ext cx="9888058" cy="365125"/>
          </a:xfrm>
        </p:spPr>
        <p:txBody>
          <a:bodyPr/>
          <a:lstStyle/>
          <a:p>
            <a:r>
              <a:rPr lang="de-DE"/>
              <a:t>| Konzernsteuerkonferenz | SARA</a:t>
            </a:r>
          </a:p>
        </p:txBody>
      </p:sp>
    </p:spTree>
    <p:extLst>
      <p:ext uri="{BB962C8B-B14F-4D97-AF65-F5344CB8AC3E}">
        <p14:creationId xmlns:p14="http://schemas.microsoft.com/office/powerpoint/2010/main" val="3171239129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101BEF9-7F19-0CE9-4631-AE6BA52012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Grafik 15">
            <a:extLst>
              <a:ext uri="{FF2B5EF4-FFF2-40B4-BE49-F238E27FC236}">
                <a16:creationId xmlns:a16="http://schemas.microsoft.com/office/drawing/2014/main" id="{77ED5039-58BE-CB2B-F2E4-02ED4015632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99200" y="964800"/>
            <a:ext cx="9604800" cy="5316721"/>
          </a:xfrm>
          <a:prstGeom prst="rect">
            <a:avLst/>
          </a:prstGeom>
        </p:spPr>
      </p:pic>
      <p:sp>
        <p:nvSpPr>
          <p:cNvPr id="2" name="Textplatzhalter 1">
            <a:extLst>
              <a:ext uri="{FF2B5EF4-FFF2-40B4-BE49-F238E27FC236}">
                <a16:creationId xmlns:a16="http://schemas.microsoft.com/office/drawing/2014/main" id="{9D2B18C9-CAC6-79B2-1F5E-D82D587FA3EC}"/>
              </a:ext>
            </a:extLst>
          </p:cNvPr>
          <p:cNvSpPr>
            <a:spLocks noGrp="1"/>
          </p:cNvSpPr>
          <p:nvPr>
            <p:ph type="body" sz="quarter" idx="54"/>
          </p:nvPr>
        </p:nvSpPr>
        <p:spPr>
          <a:xfrm>
            <a:off x="1046587" y="129600"/>
            <a:ext cx="9994900" cy="320400"/>
          </a:xfrm>
        </p:spPr>
        <p:txBody>
          <a:bodyPr/>
          <a:lstStyle/>
          <a:p>
            <a:r>
              <a:rPr lang="de-DE"/>
              <a:t>SARA im Detail: Ein Blick ins System 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CA9BD9D8-B46B-C93C-0017-64432824363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r>
              <a:rPr lang="en-US" dirty="0"/>
              <a:t>7</a:t>
            </a:r>
          </a:p>
        </p:txBody>
      </p:sp>
      <p:sp>
        <p:nvSpPr>
          <p:cNvPr id="4" name="Textplatzhalter 3">
            <a:extLst>
              <a:ext uri="{FF2B5EF4-FFF2-40B4-BE49-F238E27FC236}">
                <a16:creationId xmlns:a16="http://schemas.microsoft.com/office/drawing/2014/main" id="{97A6195C-206D-4DA9-3BFF-09918192B1EA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/>
        <p:txBody>
          <a:bodyPr vert="horz" lIns="0" tIns="36000" rIns="72000" bIns="36000" rtlCol="0" anchor="t">
            <a:noAutofit/>
          </a:bodyPr>
          <a:lstStyle/>
          <a:p>
            <a:r>
              <a:rPr lang="de-DE">
                <a:cs typeface="Arial"/>
              </a:rPr>
              <a:t>Vom Beleg... </a:t>
            </a:r>
          </a:p>
        </p:txBody>
      </p:sp>
      <p:sp>
        <p:nvSpPr>
          <p:cNvPr id="10" name="Rechteck 9">
            <a:extLst>
              <a:ext uri="{FF2B5EF4-FFF2-40B4-BE49-F238E27FC236}">
                <a16:creationId xmlns:a16="http://schemas.microsoft.com/office/drawing/2014/main" id="{AD3DA7E3-A6E7-F1C0-E72C-370E4C6137D8}"/>
              </a:ext>
            </a:extLst>
          </p:cNvPr>
          <p:cNvSpPr/>
          <p:nvPr/>
        </p:nvSpPr>
        <p:spPr>
          <a:xfrm>
            <a:off x="1699200" y="1187187"/>
            <a:ext cx="9604800" cy="1517914"/>
          </a:xfrm>
          <a:prstGeom prst="rect">
            <a:avLst/>
          </a:prstGeom>
          <a:noFill/>
          <a:ln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ot="0" spcFirstLastPara="1" vertOverflow="overflow" horzOverflow="overflow" vert="horz" wrap="square" lIns="108000" tIns="108000" rIns="108000" bIns="108000" numCol="1" spcCol="38100" rtlCol="0" anchor="ctr">
            <a:noAutofit/>
          </a:bodyPr>
          <a:lstStyle/>
          <a:p>
            <a:pPr marL="5715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Wingdings" panose="05000000000000000000" pitchFamily="2" charset="2"/>
              <a:buChar char="§"/>
            </a:pPr>
            <a:endParaRPr lang="de-DE" sz="1400" kern="1200">
              <a:solidFill>
                <a:schemeClr val="bg2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11" name="Rechteck 10">
            <a:extLst>
              <a:ext uri="{FF2B5EF4-FFF2-40B4-BE49-F238E27FC236}">
                <a16:creationId xmlns:a16="http://schemas.microsoft.com/office/drawing/2014/main" id="{89199ED0-F311-FEC2-DA61-CEDFA9A641D7}"/>
              </a:ext>
            </a:extLst>
          </p:cNvPr>
          <p:cNvSpPr/>
          <p:nvPr/>
        </p:nvSpPr>
        <p:spPr>
          <a:xfrm>
            <a:off x="1804196" y="3572727"/>
            <a:ext cx="1237454" cy="123049"/>
          </a:xfrm>
          <a:prstGeom prst="rect">
            <a:avLst/>
          </a:prstGeom>
          <a:noFill/>
          <a:ln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ot="0" spcFirstLastPara="1" vertOverflow="overflow" horzOverflow="overflow" vert="horz" wrap="square" lIns="108000" tIns="108000" rIns="108000" bIns="108000" numCol="1" spcCol="38100" rtlCol="0" anchor="ctr">
            <a:noAutofit/>
          </a:bodyPr>
          <a:lstStyle/>
          <a:p>
            <a:pPr marL="5715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Wingdings" panose="05000000000000000000" pitchFamily="2" charset="2"/>
              <a:buChar char="§"/>
            </a:pPr>
            <a:endParaRPr lang="de-DE" sz="1400" kern="1200">
              <a:solidFill>
                <a:schemeClr val="bg2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12" name="Rechteck 11">
            <a:extLst>
              <a:ext uri="{FF2B5EF4-FFF2-40B4-BE49-F238E27FC236}">
                <a16:creationId xmlns:a16="http://schemas.microsoft.com/office/drawing/2014/main" id="{5088AAF8-EED8-8058-C32F-BF22D96CBE13}"/>
              </a:ext>
            </a:extLst>
          </p:cNvPr>
          <p:cNvSpPr/>
          <p:nvPr/>
        </p:nvSpPr>
        <p:spPr>
          <a:xfrm>
            <a:off x="1909544" y="3695777"/>
            <a:ext cx="1132106" cy="641273"/>
          </a:xfrm>
          <a:prstGeom prst="rect">
            <a:avLst/>
          </a:prstGeom>
          <a:noFill/>
          <a:ln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ot="0" spcFirstLastPara="1" vertOverflow="overflow" horzOverflow="overflow" vert="horz" wrap="square" lIns="108000" tIns="108000" rIns="108000" bIns="108000" numCol="1" spcCol="38100" rtlCol="0" anchor="ctr">
            <a:noAutofit/>
          </a:bodyPr>
          <a:lstStyle/>
          <a:p>
            <a:pPr marL="5715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Wingdings" panose="05000000000000000000" pitchFamily="2" charset="2"/>
              <a:buChar char="§"/>
            </a:pPr>
            <a:endParaRPr lang="de-DE" sz="1400" kern="1200">
              <a:solidFill>
                <a:schemeClr val="bg2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14" name="Rechteck 13">
            <a:extLst>
              <a:ext uri="{FF2B5EF4-FFF2-40B4-BE49-F238E27FC236}">
                <a16:creationId xmlns:a16="http://schemas.microsoft.com/office/drawing/2014/main" id="{D8557A19-6BD5-EA67-A045-9ACCE65033C6}"/>
              </a:ext>
            </a:extLst>
          </p:cNvPr>
          <p:cNvSpPr/>
          <p:nvPr/>
        </p:nvSpPr>
        <p:spPr>
          <a:xfrm>
            <a:off x="3255581" y="2970511"/>
            <a:ext cx="792000" cy="180000"/>
          </a:xfrm>
          <a:prstGeom prst="rect">
            <a:avLst/>
          </a:prstGeom>
          <a:noFill/>
          <a:ln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ot="0" spcFirstLastPara="1" vertOverflow="overflow" horzOverflow="overflow" vert="horz" wrap="square" lIns="108000" tIns="108000" rIns="108000" bIns="108000" numCol="1" spcCol="38100" rtlCol="0" anchor="ctr">
            <a:noAutofit/>
          </a:bodyPr>
          <a:lstStyle/>
          <a:p>
            <a:pPr marL="57150" indent="-228600" algn="l" defTabSz="914400" rtl="0" eaLnBrk="1" latinLnBrk="0" hangingPunct="1">
              <a:lnSpc>
                <a:spcPct val="100000"/>
              </a:lnSpc>
              <a:spcBef>
                <a:spcPts val="600"/>
              </a:spcBef>
              <a:buFont typeface="Wingdings" panose="05000000000000000000" pitchFamily="2" charset="2"/>
              <a:buChar char="§"/>
            </a:pPr>
            <a:endParaRPr lang="de-DE" sz="1400" kern="1200">
              <a:solidFill>
                <a:schemeClr val="bg2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9" name="Datumsplatzhalter 5">
            <a:extLst>
              <a:ext uri="{FF2B5EF4-FFF2-40B4-BE49-F238E27FC236}">
                <a16:creationId xmlns:a16="http://schemas.microsoft.com/office/drawing/2014/main" id="{8077EAB2-1BC6-397B-203E-149961671C92}"/>
              </a:ext>
            </a:extLst>
          </p:cNvPr>
          <p:cNvSpPr txBox="1">
            <a:spLocks/>
          </p:cNvSpPr>
          <p:nvPr/>
        </p:nvSpPr>
        <p:spPr>
          <a:xfrm>
            <a:off x="600074" y="6356350"/>
            <a:ext cx="1099126" cy="365125"/>
          </a:xfrm>
          <a:prstGeom prst="rect">
            <a:avLst/>
          </a:prstGeom>
        </p:spPr>
        <p:txBody>
          <a:bodyPr/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de-DE" sz="1000" dirty="0">
                <a:solidFill>
                  <a:schemeClr val="tx1">
                    <a:lumMod val="75000"/>
                  </a:schemeClr>
                </a:solidFill>
                <a:latin typeface="+mj-lt"/>
              </a:rPr>
              <a:t>18./19.06.26</a:t>
            </a:r>
          </a:p>
        </p:txBody>
      </p:sp>
      <p:sp>
        <p:nvSpPr>
          <p:cNvPr id="13" name="Fußzeilenplatzhalter 4">
            <a:extLst>
              <a:ext uri="{FF2B5EF4-FFF2-40B4-BE49-F238E27FC236}">
                <a16:creationId xmlns:a16="http://schemas.microsoft.com/office/drawing/2014/main" id="{61AA5A81-EA63-32C0-2A64-9FC06813408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702800" y="6356349"/>
            <a:ext cx="10043333" cy="365125"/>
          </a:xfrm>
        </p:spPr>
        <p:txBody>
          <a:bodyPr/>
          <a:lstStyle/>
          <a:p>
            <a:r>
              <a:rPr lang="de-DE"/>
              <a:t>| Konzernsteuerkonferenz | SARA</a:t>
            </a:r>
          </a:p>
        </p:txBody>
      </p:sp>
    </p:spTree>
    <p:extLst>
      <p:ext uri="{BB962C8B-B14F-4D97-AF65-F5344CB8AC3E}">
        <p14:creationId xmlns:p14="http://schemas.microsoft.com/office/powerpoint/2010/main" val="41191016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3" presetClass="exit" presetSubtype="1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3" presetClass="exit" presetSubtype="1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2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3" presetClass="exit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3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0" grpId="1" animBg="1"/>
      <p:bldP spid="11" grpId="0" animBg="1"/>
      <p:bldP spid="11" grpId="1" animBg="1"/>
      <p:bldP spid="12" grpId="0" animBg="1"/>
      <p:bldP spid="12" grpId="1" animBg="1"/>
      <p:bldP spid="14" grpId="0" animBg="1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heme/theme1.xml><?xml version="1.0" encoding="utf-8"?>
<a:theme xmlns:a="http://schemas.openxmlformats.org/drawingml/2006/main" name="Titelfolien">
  <a:themeElements>
    <a:clrScheme name="X1f New">
      <a:dk1>
        <a:srgbClr val="000000"/>
      </a:dk1>
      <a:lt1>
        <a:srgbClr val="FFFFFF"/>
      </a:lt1>
      <a:dk2>
        <a:srgbClr val="000000"/>
      </a:dk2>
      <a:lt2>
        <a:srgbClr val="EFEFF1"/>
      </a:lt2>
      <a:accent1>
        <a:srgbClr val="DBFF49"/>
      </a:accent1>
      <a:accent2>
        <a:srgbClr val="FDA415"/>
      </a:accent2>
      <a:accent3>
        <a:srgbClr val="5306A4"/>
      </a:accent3>
      <a:accent4>
        <a:srgbClr val="081DC0"/>
      </a:accent4>
      <a:accent5>
        <a:srgbClr val="56AA0A"/>
      </a:accent5>
      <a:accent6>
        <a:srgbClr val="FF5A75"/>
      </a:accent6>
      <a:hlink>
        <a:srgbClr val="000000"/>
      </a:hlink>
      <a:folHlink>
        <a:srgbClr val="FFFFFF"/>
      </a:folHlink>
    </a:clrScheme>
    <a:fontScheme name="X1F">
      <a:majorFont>
        <a:latin typeface="Consolas"/>
        <a:ea typeface=""/>
        <a:cs typeface=""/>
      </a:majorFont>
      <a:minorFont>
        <a:latin typeface="Corbel"/>
        <a:ea typeface=""/>
        <a:cs typeface=""/>
      </a:minorFont>
    </a:fontScheme>
    <a:fmtScheme name="20_BasicBlack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29999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4999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/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tx2"/>
        </a:solidFill>
        <a:ln w="12700" cap="flat">
          <a:noFill/>
          <a:miter lim="400000"/>
        </a:ln>
        <a:effectLst/>
        <a:sp3d/>
      </a:spPr>
      <a:bodyPr rot="0" spcFirstLastPara="1" vertOverflow="overflow" horzOverflow="overflow" vert="horz" wrap="square" lIns="108000" tIns="108000" rIns="108000" bIns="108000" numCol="1" spcCol="38100" rtlCol="0" anchor="ctr">
        <a:noAutofit/>
      </a:bodyPr>
      <a:lstStyle>
        <a:defPPr marL="57150" indent="-228600" algn="l" defTabSz="914400" rtl="0" eaLnBrk="1" latinLnBrk="0" hangingPunct="1">
          <a:lnSpc>
            <a:spcPct val="100000"/>
          </a:lnSpc>
          <a:spcBef>
            <a:spcPts val="600"/>
          </a:spcBef>
          <a:buFont typeface="Wingdings" panose="05000000000000000000" pitchFamily="2" charset="2"/>
          <a:buChar char="§"/>
          <a:defRPr sz="1400" kern="1200" dirty="0">
            <a:solidFill>
              <a:schemeClr val="bg2"/>
            </a:solidFill>
            <a:latin typeface="+mn-lt"/>
            <a:ea typeface="+mn-ea"/>
            <a:cs typeface="+mn-cs"/>
          </a:defRPr>
        </a:defPPr>
      </a:lstStyle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spDef>
    <a:lnDef>
      <a:spPr>
        <a:noFill/>
        <a:ln w="25400" cap="flat">
          <a:solidFill>
            <a:srgbClr val="FFFFFF"/>
          </a:solidFill>
          <a:prstDash val="solid"/>
          <a:miter lim="400000"/>
        </a:ln>
        <a:effectLst/>
        <a:sp3d/>
      </a:spPr>
      <a:bodyPr rot="0" spcFirstLastPara="1" vertOverflow="overflow" horzOverflow="overflow" vert="horz" wrap="square" lIns="91439" tIns="45719" rIns="91439" bIns="45719" numCol="1" spcCol="38100" rtlCol="0" anchor="t">
        <a:noAutofit/>
      </a:bodyPr>
      <a:lstStyle>
        <a:def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defPPr>
        <a:lvl1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1pPr>
        <a:lvl2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2pPr>
        <a:lvl3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3pPr>
        <a:lvl4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4pPr>
        <a:lvl5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5pPr>
        <a:lvl6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6pPr>
        <a:lvl7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7pPr>
        <a:lvl8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8pPr>
        <a:lvl9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9pPr>
      </a:lstStyle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lnDef>
    <a:txDef>
      <a:spPr>
        <a:noFill/>
      </a:spPr>
      <a:bodyPr wrap="none" lIns="108000" tIns="108000" rIns="108000" bIns="108000" rtlCol="0">
        <a:spAutoFit/>
      </a:bodyPr>
      <a:lstStyle>
        <a:defPPr marL="57150" indent="-228600" algn="l" defTabSz="914400" rtl="0" eaLnBrk="1" latinLnBrk="0" hangingPunct="1">
          <a:lnSpc>
            <a:spcPct val="100000"/>
          </a:lnSpc>
          <a:spcBef>
            <a:spcPts val="600"/>
          </a:spcBef>
          <a:buFont typeface="Wingdings" panose="05000000000000000000" pitchFamily="2" charset="2"/>
          <a:buChar char="§"/>
          <a:defRPr sz="1400" kern="1200" dirty="0">
            <a:solidFill>
              <a:schemeClr val="bg2"/>
            </a:solidFill>
            <a:latin typeface="+mn-lt"/>
            <a:ea typeface="+mn-ea"/>
            <a:cs typeface="+mn-cs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X1F-Presentation-Master-Dark-Theme_15Apr21.potx" id="{D8541A53-8E96-414B-994A-685C23D77B8C}" vid="{28831434-3E42-6E49-B7CA-AC92F5937306}"/>
    </a:ext>
  </a:extLst>
</a:theme>
</file>

<file path=ppt/theme/theme2.xml><?xml version="1.0" encoding="utf-8"?>
<a:theme xmlns:a="http://schemas.openxmlformats.org/drawingml/2006/main" name="Kapitelfolien">
  <a:themeElements>
    <a:clrScheme name="X1f New">
      <a:dk1>
        <a:srgbClr val="000000"/>
      </a:dk1>
      <a:lt1>
        <a:srgbClr val="FFFFFF"/>
      </a:lt1>
      <a:dk2>
        <a:srgbClr val="000000"/>
      </a:dk2>
      <a:lt2>
        <a:srgbClr val="EFEFF1"/>
      </a:lt2>
      <a:accent1>
        <a:srgbClr val="DBFF49"/>
      </a:accent1>
      <a:accent2>
        <a:srgbClr val="FDA415"/>
      </a:accent2>
      <a:accent3>
        <a:srgbClr val="5306A4"/>
      </a:accent3>
      <a:accent4>
        <a:srgbClr val="081DC0"/>
      </a:accent4>
      <a:accent5>
        <a:srgbClr val="56AA0A"/>
      </a:accent5>
      <a:accent6>
        <a:srgbClr val="FF5A75"/>
      </a:accent6>
      <a:hlink>
        <a:srgbClr val="000000"/>
      </a:hlink>
      <a:folHlink>
        <a:srgbClr val="FFFFFF"/>
      </a:folHlink>
    </a:clrScheme>
    <a:fontScheme name="X1F">
      <a:majorFont>
        <a:latin typeface="Consolas"/>
        <a:ea typeface=""/>
        <a:cs typeface=""/>
      </a:majorFont>
      <a:minorFont>
        <a:latin typeface="Corbel"/>
        <a:ea typeface=""/>
        <a:cs typeface=""/>
      </a:minorFont>
    </a:fontScheme>
    <a:fmtScheme name="20_BasicBlack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29999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4999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/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tx2"/>
        </a:solidFill>
        <a:ln w="12700" cap="flat">
          <a:noFill/>
          <a:miter lim="400000"/>
        </a:ln>
        <a:effectLst/>
        <a:sp3d/>
      </a:spPr>
      <a:bodyPr rot="0" spcFirstLastPara="1" vertOverflow="overflow" horzOverflow="overflow" vert="horz" wrap="square" lIns="108000" tIns="108000" rIns="108000" bIns="108000" numCol="1" spcCol="38100" rtlCol="0" anchor="ctr">
        <a:noAutofit/>
      </a:bodyPr>
      <a:lstStyle>
        <a:defPPr marL="57150" indent="-228600" algn="l" defTabSz="914400" rtl="0" eaLnBrk="1" latinLnBrk="0" hangingPunct="1">
          <a:lnSpc>
            <a:spcPct val="100000"/>
          </a:lnSpc>
          <a:spcBef>
            <a:spcPts val="600"/>
          </a:spcBef>
          <a:buFont typeface="Wingdings" panose="05000000000000000000" pitchFamily="2" charset="2"/>
          <a:buChar char="§"/>
          <a:defRPr sz="1400" kern="1200" dirty="0" smtClean="0">
            <a:solidFill>
              <a:schemeClr val="bg2"/>
            </a:solidFill>
            <a:latin typeface="+mn-lt"/>
            <a:ea typeface="+mn-ea"/>
            <a:cs typeface="+mn-cs"/>
          </a:defRPr>
        </a:defPPr>
      </a:lstStyle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spDef>
    <a:txDef>
      <a:spPr>
        <a:noFill/>
      </a:spPr>
      <a:bodyPr wrap="none" lIns="108000" tIns="108000" rIns="108000" bIns="108000" rtlCol="0">
        <a:spAutoFit/>
      </a:bodyPr>
      <a:lstStyle>
        <a:defPPr marL="57150" indent="-228600" algn="l" defTabSz="914400" rtl="0" eaLnBrk="1" latinLnBrk="0" hangingPunct="1">
          <a:lnSpc>
            <a:spcPct val="100000"/>
          </a:lnSpc>
          <a:spcBef>
            <a:spcPts val="600"/>
          </a:spcBef>
          <a:buFont typeface="Wingdings" panose="05000000000000000000" pitchFamily="2" charset="2"/>
          <a:buChar char="§"/>
          <a:defRPr sz="1400" kern="1200" dirty="0" smtClean="0">
            <a:solidFill>
              <a:schemeClr val="bg2"/>
            </a:solidFill>
            <a:latin typeface="+mn-lt"/>
            <a:ea typeface="+mn-ea"/>
            <a:cs typeface="+mn-cs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Agendaslides">
  <a:themeElements>
    <a:clrScheme name="X1f New">
      <a:dk1>
        <a:srgbClr val="000000"/>
      </a:dk1>
      <a:lt1>
        <a:srgbClr val="FFFFFF"/>
      </a:lt1>
      <a:dk2>
        <a:srgbClr val="000000"/>
      </a:dk2>
      <a:lt2>
        <a:srgbClr val="EFEFF1"/>
      </a:lt2>
      <a:accent1>
        <a:srgbClr val="DBFF49"/>
      </a:accent1>
      <a:accent2>
        <a:srgbClr val="FDA415"/>
      </a:accent2>
      <a:accent3>
        <a:srgbClr val="5306A4"/>
      </a:accent3>
      <a:accent4>
        <a:srgbClr val="081DC0"/>
      </a:accent4>
      <a:accent5>
        <a:srgbClr val="56AA0A"/>
      </a:accent5>
      <a:accent6>
        <a:srgbClr val="FF5A75"/>
      </a:accent6>
      <a:hlink>
        <a:srgbClr val="000000"/>
      </a:hlink>
      <a:folHlink>
        <a:srgbClr val="FFFFFF"/>
      </a:folHlink>
    </a:clrScheme>
    <a:fontScheme name="X1F">
      <a:majorFont>
        <a:latin typeface="Consolas"/>
        <a:ea typeface=""/>
        <a:cs typeface=""/>
      </a:majorFont>
      <a:minorFont>
        <a:latin typeface="Corbel"/>
        <a:ea typeface=""/>
        <a:cs typeface=""/>
      </a:minorFont>
    </a:fontScheme>
    <a:fmtScheme name="20_BasicBlack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29999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4999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/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tx2"/>
        </a:solidFill>
        <a:ln w="12700" cap="flat">
          <a:noFill/>
          <a:miter lim="400000"/>
        </a:ln>
        <a:effectLst/>
        <a:sp3d/>
      </a:spPr>
      <a:bodyPr rot="0" spcFirstLastPara="1" vertOverflow="overflow" horzOverflow="overflow" vert="horz" wrap="square" lIns="108000" tIns="108000" rIns="108000" bIns="108000" numCol="1" spcCol="38100" rtlCol="0" anchor="ctr">
        <a:noAutofit/>
      </a:bodyPr>
      <a:lstStyle>
        <a:defPPr marL="57150" indent="-228600" algn="l" defTabSz="914400" rtl="0" eaLnBrk="1" latinLnBrk="0" hangingPunct="1">
          <a:lnSpc>
            <a:spcPct val="100000"/>
          </a:lnSpc>
          <a:spcBef>
            <a:spcPts val="600"/>
          </a:spcBef>
          <a:buFont typeface="Wingdings" panose="05000000000000000000" pitchFamily="2" charset="2"/>
          <a:buChar char="§"/>
          <a:defRPr sz="1400" kern="1200" dirty="0" smtClean="0">
            <a:solidFill>
              <a:schemeClr val="bg2"/>
            </a:solidFill>
            <a:latin typeface="+mn-lt"/>
            <a:ea typeface="+mn-ea"/>
            <a:cs typeface="+mn-cs"/>
          </a:defRPr>
        </a:defPPr>
      </a:lstStyle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spDef>
    <a:txDef>
      <a:spPr>
        <a:noFill/>
      </a:spPr>
      <a:bodyPr wrap="none" lIns="108000" tIns="108000" rIns="108000" bIns="108000" rtlCol="0">
        <a:spAutoFit/>
      </a:bodyPr>
      <a:lstStyle>
        <a:defPPr marL="57150" indent="-228600" algn="l" defTabSz="914400" rtl="0" eaLnBrk="1" latinLnBrk="0" hangingPunct="1">
          <a:lnSpc>
            <a:spcPct val="100000"/>
          </a:lnSpc>
          <a:spcBef>
            <a:spcPts val="600"/>
          </a:spcBef>
          <a:buFont typeface="Wingdings" panose="05000000000000000000" pitchFamily="2" charset="2"/>
          <a:buChar char="§"/>
          <a:defRPr sz="1400" kern="1200" dirty="0" smtClean="0">
            <a:solidFill>
              <a:schemeClr val="bg2"/>
            </a:solidFill>
            <a:latin typeface="+mn-lt"/>
            <a:ea typeface="+mn-ea"/>
            <a:cs typeface="+mn-cs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Content-Folien">
  <a:themeElements>
    <a:clrScheme name="X1f New">
      <a:dk1>
        <a:srgbClr val="000000"/>
      </a:dk1>
      <a:lt1>
        <a:srgbClr val="FFFFFF"/>
      </a:lt1>
      <a:dk2>
        <a:srgbClr val="000000"/>
      </a:dk2>
      <a:lt2>
        <a:srgbClr val="EFEFF1"/>
      </a:lt2>
      <a:accent1>
        <a:srgbClr val="DBFF49"/>
      </a:accent1>
      <a:accent2>
        <a:srgbClr val="FDA415"/>
      </a:accent2>
      <a:accent3>
        <a:srgbClr val="5306A4"/>
      </a:accent3>
      <a:accent4>
        <a:srgbClr val="081DC0"/>
      </a:accent4>
      <a:accent5>
        <a:srgbClr val="56AA0A"/>
      </a:accent5>
      <a:accent6>
        <a:srgbClr val="FF5A75"/>
      </a:accent6>
      <a:hlink>
        <a:srgbClr val="000000"/>
      </a:hlink>
      <a:folHlink>
        <a:srgbClr val="FFFFFF"/>
      </a:folHlink>
    </a:clrScheme>
    <a:fontScheme name="Custom 778">
      <a:majorFont>
        <a:latin typeface="Consolas"/>
        <a:ea typeface=""/>
        <a:cs typeface=""/>
      </a:majorFont>
      <a:minorFont>
        <a:latin typeface="Corbel"/>
        <a:ea typeface=""/>
        <a:cs typeface=""/>
      </a:minorFont>
    </a:fontScheme>
    <a:fmtScheme name="20_BasicBlack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29999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4999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/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tx2"/>
        </a:solidFill>
        <a:ln w="12700" cap="flat">
          <a:noFill/>
          <a:miter lim="400000"/>
        </a:ln>
        <a:effectLst/>
        <a:sp3d/>
      </a:spPr>
      <a:bodyPr rot="0" spcFirstLastPara="1" vertOverflow="overflow" horzOverflow="overflow" vert="horz" wrap="square" lIns="108000" tIns="108000" rIns="108000" bIns="108000" numCol="1" spcCol="38100" rtlCol="0" anchor="ctr">
        <a:noAutofit/>
      </a:bodyPr>
      <a:lstStyle>
        <a:defPPr marL="57150" indent="-228600" algn="l" defTabSz="914400" rtl="0" eaLnBrk="1" latinLnBrk="0" hangingPunct="1">
          <a:lnSpc>
            <a:spcPct val="100000"/>
          </a:lnSpc>
          <a:spcBef>
            <a:spcPts val="600"/>
          </a:spcBef>
          <a:buFont typeface="Wingdings" panose="05000000000000000000" pitchFamily="2" charset="2"/>
          <a:buChar char="§"/>
          <a:defRPr sz="1400" kern="1200" dirty="0">
            <a:solidFill>
              <a:schemeClr val="bg2"/>
            </a:solidFill>
            <a:latin typeface="+mn-lt"/>
            <a:ea typeface="+mn-ea"/>
            <a:cs typeface="+mn-cs"/>
          </a:defRPr>
        </a:defPPr>
      </a:lstStyle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spDef>
    <a:txDef>
      <a:spPr>
        <a:noFill/>
      </a:spPr>
      <a:bodyPr wrap="none" lIns="108000" tIns="108000" rIns="108000" bIns="108000" rtlCol="0">
        <a:spAutoFit/>
      </a:bodyPr>
      <a:lstStyle>
        <a:defPPr marL="57150" indent="-228600" algn="l" defTabSz="914400" rtl="0" eaLnBrk="1" latinLnBrk="0" hangingPunct="1">
          <a:lnSpc>
            <a:spcPct val="100000"/>
          </a:lnSpc>
          <a:spcBef>
            <a:spcPts val="600"/>
          </a:spcBef>
          <a:buFont typeface="Wingdings" panose="05000000000000000000" pitchFamily="2" charset="2"/>
          <a:buChar char="§"/>
          <a:defRPr sz="1400" kern="1200" dirty="0">
            <a:solidFill>
              <a:schemeClr val="bg2"/>
            </a:solidFill>
            <a:latin typeface="+mn-lt"/>
            <a:ea typeface="+mn-ea"/>
            <a:cs typeface="+mn-cs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Statement-Folien">
  <a:themeElements>
    <a:clrScheme name="X1f New">
      <a:dk1>
        <a:srgbClr val="000000"/>
      </a:dk1>
      <a:lt1>
        <a:srgbClr val="FFFFFF"/>
      </a:lt1>
      <a:dk2>
        <a:srgbClr val="000000"/>
      </a:dk2>
      <a:lt2>
        <a:srgbClr val="EFEFF1"/>
      </a:lt2>
      <a:accent1>
        <a:srgbClr val="DBFF49"/>
      </a:accent1>
      <a:accent2>
        <a:srgbClr val="FDA415"/>
      </a:accent2>
      <a:accent3>
        <a:srgbClr val="5306A4"/>
      </a:accent3>
      <a:accent4>
        <a:srgbClr val="081DC0"/>
      </a:accent4>
      <a:accent5>
        <a:srgbClr val="56AA0A"/>
      </a:accent5>
      <a:accent6>
        <a:srgbClr val="FF5A75"/>
      </a:accent6>
      <a:hlink>
        <a:srgbClr val="000000"/>
      </a:hlink>
      <a:folHlink>
        <a:srgbClr val="FFFFFF"/>
      </a:folHlink>
    </a:clrScheme>
    <a:fontScheme name="Custom 778">
      <a:majorFont>
        <a:latin typeface="Consolas"/>
        <a:ea typeface=""/>
        <a:cs typeface=""/>
      </a:majorFont>
      <a:minorFont>
        <a:latin typeface="Corbel"/>
        <a:ea typeface=""/>
        <a:cs typeface=""/>
      </a:minorFont>
    </a:fontScheme>
    <a:fmtScheme name="20_BasicBlack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29999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4999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/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tx2"/>
        </a:solidFill>
        <a:ln w="12700" cap="flat">
          <a:noFill/>
          <a:miter lim="400000"/>
        </a:ln>
        <a:effectLst/>
        <a:sp3d/>
      </a:spPr>
      <a:bodyPr rot="0" spcFirstLastPara="1" vertOverflow="overflow" horzOverflow="overflow" vert="horz" wrap="square" lIns="108000" tIns="108000" rIns="108000" bIns="108000" numCol="1" spcCol="38100" rtlCol="0" anchor="ctr">
        <a:noAutofit/>
      </a:bodyPr>
      <a:lstStyle>
        <a:defPPr marL="57150" indent="-228600" algn="l" defTabSz="914400" rtl="0" eaLnBrk="1" latinLnBrk="0" hangingPunct="1">
          <a:lnSpc>
            <a:spcPct val="100000"/>
          </a:lnSpc>
          <a:spcBef>
            <a:spcPts val="600"/>
          </a:spcBef>
          <a:buFont typeface="Wingdings" panose="05000000000000000000" pitchFamily="2" charset="2"/>
          <a:buChar char="§"/>
          <a:defRPr sz="1400" kern="1200" dirty="0" smtClean="0">
            <a:solidFill>
              <a:schemeClr val="bg2"/>
            </a:solidFill>
            <a:latin typeface="+mn-lt"/>
            <a:ea typeface="+mn-ea"/>
            <a:cs typeface="+mn-cs"/>
          </a:defRPr>
        </a:defPPr>
      </a:lstStyle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spDef>
    <a:txDef>
      <a:spPr>
        <a:noFill/>
      </a:spPr>
      <a:bodyPr wrap="none" lIns="108000" tIns="108000" rIns="108000" bIns="108000" rtlCol="0">
        <a:spAutoFit/>
      </a:bodyPr>
      <a:lstStyle>
        <a:defPPr marL="57150" indent="-228600" algn="l" defTabSz="914400" rtl="0" eaLnBrk="1" latinLnBrk="0" hangingPunct="1">
          <a:lnSpc>
            <a:spcPct val="100000"/>
          </a:lnSpc>
          <a:spcBef>
            <a:spcPts val="600"/>
          </a:spcBef>
          <a:buFont typeface="Wingdings" panose="05000000000000000000" pitchFamily="2" charset="2"/>
          <a:buChar char="§"/>
          <a:defRPr sz="1400" kern="1200" dirty="0" smtClean="0">
            <a:solidFill>
              <a:schemeClr val="bg2"/>
            </a:solidFill>
            <a:latin typeface="+mn-lt"/>
            <a:ea typeface="+mn-ea"/>
            <a:cs typeface="+mn-cs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Folien mit Textboxen">
  <a:themeElements>
    <a:clrScheme name="X1F Color Pallete">
      <a:dk1>
        <a:srgbClr val="000000"/>
      </a:dk1>
      <a:lt1>
        <a:srgbClr val="FFFFFF"/>
      </a:lt1>
      <a:dk2>
        <a:srgbClr val="000000"/>
      </a:dk2>
      <a:lt2>
        <a:srgbClr val="EFEFF1"/>
      </a:lt2>
      <a:accent1>
        <a:srgbClr val="DBFF49"/>
      </a:accent1>
      <a:accent2>
        <a:srgbClr val="FDA415"/>
      </a:accent2>
      <a:accent3>
        <a:srgbClr val="5306A4"/>
      </a:accent3>
      <a:accent4>
        <a:srgbClr val="081DC0"/>
      </a:accent4>
      <a:accent5>
        <a:srgbClr val="56AA0A"/>
      </a:accent5>
      <a:accent6>
        <a:srgbClr val="FF5A75"/>
      </a:accent6>
      <a:hlink>
        <a:srgbClr val="000000"/>
      </a:hlink>
      <a:folHlink>
        <a:srgbClr val="FFFFFF"/>
      </a:folHlink>
    </a:clrScheme>
    <a:fontScheme name="Custom 778">
      <a:majorFont>
        <a:latin typeface="Consolas"/>
        <a:ea typeface=""/>
        <a:cs typeface=""/>
      </a:majorFont>
      <a:minorFont>
        <a:latin typeface="Corbel"/>
        <a:ea typeface=""/>
        <a:cs typeface=""/>
      </a:minorFont>
    </a:fontScheme>
    <a:fmtScheme name="20_BasicBlack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29999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4999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/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tx2"/>
        </a:solidFill>
        <a:ln w="12700" cap="flat">
          <a:noFill/>
          <a:miter lim="400000"/>
        </a:ln>
        <a:effectLst/>
        <a:sp3d/>
      </a:spPr>
      <a:bodyPr rot="0" spcFirstLastPara="1" vertOverflow="overflow" horzOverflow="overflow" vert="horz" wrap="square" lIns="108000" tIns="108000" rIns="108000" bIns="108000" numCol="1" spcCol="38100" rtlCol="0" anchor="ctr">
        <a:noAutofit/>
      </a:bodyPr>
      <a:lstStyle>
        <a:defPPr marL="57150" indent="-228600" algn="l" defTabSz="914400" rtl="0" eaLnBrk="1" latinLnBrk="0" hangingPunct="1">
          <a:lnSpc>
            <a:spcPct val="100000"/>
          </a:lnSpc>
          <a:spcBef>
            <a:spcPts val="600"/>
          </a:spcBef>
          <a:buFont typeface="Wingdings" panose="05000000000000000000" pitchFamily="2" charset="2"/>
          <a:buChar char="§"/>
          <a:defRPr sz="1400" kern="1200" dirty="0" smtClean="0">
            <a:solidFill>
              <a:schemeClr val="bg2"/>
            </a:solidFill>
            <a:latin typeface="+mn-lt"/>
            <a:ea typeface="+mn-ea"/>
            <a:cs typeface="+mn-cs"/>
          </a:defRPr>
        </a:defPPr>
      </a:lstStyle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spDef>
    <a:lnDef>
      <a:spPr>
        <a:noFill/>
        <a:ln w="25400" cap="flat">
          <a:solidFill>
            <a:srgbClr val="FFFFFF"/>
          </a:solidFill>
          <a:prstDash val="solid"/>
          <a:miter lim="400000"/>
        </a:ln>
        <a:effectLst/>
        <a:sp3d/>
      </a:spPr>
      <a:bodyPr rot="0" spcFirstLastPara="1" vertOverflow="overflow" horzOverflow="overflow" vert="horz" wrap="square" lIns="91439" tIns="45719" rIns="91439" bIns="45719" numCol="1" spcCol="38100" rtlCol="0" anchor="t">
        <a:noAutofit/>
      </a:bodyPr>
      <a:lstStyle>
        <a:def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defPPr>
        <a:lvl1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1pPr>
        <a:lvl2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2pPr>
        <a:lvl3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3pPr>
        <a:lvl4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4pPr>
        <a:lvl5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5pPr>
        <a:lvl6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6pPr>
        <a:lvl7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7pPr>
        <a:lvl8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8pPr>
        <a:lvl9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9pPr>
      </a:lstStyle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lnDef>
    <a:txDef>
      <a:spPr>
        <a:noFill/>
      </a:spPr>
      <a:bodyPr wrap="none" lIns="108000" tIns="108000" rIns="108000" bIns="108000" rtlCol="0">
        <a:spAutoFit/>
      </a:bodyPr>
      <a:lstStyle>
        <a:defPPr marL="57150" indent="-228600" algn="l" defTabSz="914400" rtl="0" eaLnBrk="1" latinLnBrk="0" hangingPunct="1">
          <a:lnSpc>
            <a:spcPct val="100000"/>
          </a:lnSpc>
          <a:spcBef>
            <a:spcPts val="600"/>
          </a:spcBef>
          <a:buFont typeface="Wingdings" panose="05000000000000000000" pitchFamily="2" charset="2"/>
          <a:buChar char="§"/>
          <a:defRPr sz="1400" kern="1200" dirty="0" smtClean="0">
            <a:solidFill>
              <a:schemeClr val="bg2"/>
            </a:solidFill>
            <a:latin typeface="+mn-lt"/>
            <a:ea typeface="+mn-ea"/>
            <a:cs typeface="+mn-cs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X1F-Presentation-Master-Dark-Theme_15Apr21.potx" id="{D8541A53-8E96-414B-994A-685C23D77B8C}" vid="{28831434-3E42-6E49-B7CA-AC92F5937306}"/>
    </a:ext>
  </a:extLst>
</a:theme>
</file>

<file path=ppt/theme/theme7.xml><?xml version="1.0" encoding="utf-8"?>
<a:theme xmlns:a="http://schemas.openxmlformats.org/drawingml/2006/main" name="Übersichten">
  <a:themeElements>
    <a:clrScheme name="X1f New">
      <a:dk1>
        <a:srgbClr val="000000"/>
      </a:dk1>
      <a:lt1>
        <a:srgbClr val="FFFFFF"/>
      </a:lt1>
      <a:dk2>
        <a:srgbClr val="000000"/>
      </a:dk2>
      <a:lt2>
        <a:srgbClr val="EFEFF1"/>
      </a:lt2>
      <a:accent1>
        <a:srgbClr val="DBFF49"/>
      </a:accent1>
      <a:accent2>
        <a:srgbClr val="FDA415"/>
      </a:accent2>
      <a:accent3>
        <a:srgbClr val="5306A4"/>
      </a:accent3>
      <a:accent4>
        <a:srgbClr val="081DC0"/>
      </a:accent4>
      <a:accent5>
        <a:srgbClr val="56AA0A"/>
      </a:accent5>
      <a:accent6>
        <a:srgbClr val="FF5A75"/>
      </a:accent6>
      <a:hlink>
        <a:srgbClr val="000000"/>
      </a:hlink>
      <a:folHlink>
        <a:srgbClr val="FFFFFF"/>
      </a:folHlink>
    </a:clrScheme>
    <a:fontScheme name="X1F">
      <a:majorFont>
        <a:latin typeface="Consolas"/>
        <a:ea typeface=""/>
        <a:cs typeface=""/>
      </a:majorFont>
      <a:minorFont>
        <a:latin typeface="Corbel"/>
        <a:ea typeface=""/>
        <a:cs typeface=""/>
      </a:minorFont>
    </a:fontScheme>
    <a:fmtScheme name="20_BasicBlack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29999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4999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/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tx2"/>
        </a:solidFill>
        <a:ln w="12700" cap="flat">
          <a:noFill/>
          <a:miter lim="400000"/>
        </a:ln>
        <a:effectLst/>
        <a:sp3d/>
      </a:spPr>
      <a:bodyPr rot="0" spcFirstLastPara="1" vertOverflow="overflow" horzOverflow="overflow" vert="horz" wrap="square" lIns="108000" tIns="108000" rIns="108000" bIns="108000" numCol="1" spcCol="38100" rtlCol="0" anchor="ctr">
        <a:noAutofit/>
      </a:bodyPr>
      <a:lstStyle>
        <a:defPPr marL="57150" indent="-228600" algn="l" defTabSz="914400" rtl="0" eaLnBrk="1" latinLnBrk="0" hangingPunct="1">
          <a:lnSpc>
            <a:spcPct val="100000"/>
          </a:lnSpc>
          <a:spcBef>
            <a:spcPts val="600"/>
          </a:spcBef>
          <a:buFont typeface="Wingdings" panose="05000000000000000000" pitchFamily="2" charset="2"/>
          <a:buChar char="§"/>
          <a:defRPr sz="1400" kern="1200" dirty="0" smtClean="0">
            <a:solidFill>
              <a:schemeClr val="bg2"/>
            </a:solidFill>
            <a:latin typeface="+mn-lt"/>
            <a:ea typeface="+mn-ea"/>
            <a:cs typeface="+mn-cs"/>
          </a:defRPr>
        </a:defPPr>
      </a:lstStyle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spDef>
    <a:lnDef>
      <a:spPr>
        <a:noFill/>
        <a:ln w="25400" cap="flat">
          <a:solidFill>
            <a:srgbClr val="FFFFFF"/>
          </a:solidFill>
          <a:prstDash val="solid"/>
          <a:miter lim="400000"/>
        </a:ln>
        <a:effectLst/>
        <a:sp3d/>
      </a:spPr>
      <a:bodyPr rot="0" spcFirstLastPara="1" vertOverflow="overflow" horzOverflow="overflow" vert="horz" wrap="square" lIns="91439" tIns="45719" rIns="91439" bIns="45719" numCol="1" spcCol="38100" rtlCol="0" anchor="t">
        <a:noAutofit/>
      </a:bodyPr>
      <a:lstStyle>
        <a:def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defPPr>
        <a:lvl1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1pPr>
        <a:lvl2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2pPr>
        <a:lvl3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3pPr>
        <a:lvl4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4pPr>
        <a:lvl5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5pPr>
        <a:lvl6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6pPr>
        <a:lvl7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7pPr>
        <a:lvl8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8pPr>
        <a:lvl9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9pPr>
      </a:lstStyle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lnDef>
    <a:txDef>
      <a:spPr>
        <a:noFill/>
      </a:spPr>
      <a:bodyPr wrap="none" lIns="108000" tIns="108000" rIns="108000" bIns="108000" rtlCol="0">
        <a:spAutoFit/>
      </a:bodyPr>
      <a:lstStyle>
        <a:defPPr marL="57150" indent="-228600" algn="l" defTabSz="914400" rtl="0" eaLnBrk="1" latinLnBrk="0" hangingPunct="1">
          <a:lnSpc>
            <a:spcPct val="100000"/>
          </a:lnSpc>
          <a:spcBef>
            <a:spcPts val="600"/>
          </a:spcBef>
          <a:buFont typeface="Wingdings" panose="05000000000000000000" pitchFamily="2" charset="2"/>
          <a:buChar char="§"/>
          <a:defRPr sz="1400" kern="1200" dirty="0" smtClean="0">
            <a:solidFill>
              <a:schemeClr val="bg2"/>
            </a:solidFill>
            <a:latin typeface="+mn-lt"/>
            <a:ea typeface="+mn-ea"/>
            <a:cs typeface="+mn-cs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X1F-Presentation-Master-Dark-Theme_15Apr21.potx" id="{D8541A53-8E96-414B-994A-685C23D77B8C}" vid="{28831434-3E42-6E49-B7CA-AC92F5937306}"/>
    </a:ext>
  </a:extLst>
</a:theme>
</file>

<file path=ppt/theme/theme8.xml><?xml version="1.0" encoding="utf-8"?>
<a:theme xmlns:a="http://schemas.openxmlformats.org/drawingml/2006/main" name="Offic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9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TaxCatchAll xmlns="39b10171-b263-4d1c-a463-35370f29856e" xsi:nil="true"/>
    <lcf76f155ced4ddcb4097134ff3c332f xmlns="2425b4dc-ff84-4307-9ba4-c751edf24798">
      <Terms xmlns="http://schemas.microsoft.com/office/infopath/2007/PartnerControls"/>
    </lcf76f155ced4ddcb4097134ff3c332f>
  </documentManagement>
</p:properti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kument" ma:contentTypeID="0x0101000F77A47B73DF8842B9916005A4234B1F" ma:contentTypeVersion="11" ma:contentTypeDescription="Ein neues Dokument erstellen." ma:contentTypeScope="" ma:versionID="16f08c217c87fe3974f330c796f893a0">
  <xsd:schema xmlns:xsd="http://www.w3.org/2001/XMLSchema" xmlns:xs="http://www.w3.org/2001/XMLSchema" xmlns:p="http://schemas.microsoft.com/office/2006/metadata/properties" xmlns:ns2="2425b4dc-ff84-4307-9ba4-c751edf24798" xmlns:ns3="39b10171-b263-4d1c-a463-35370f29856e" targetNamespace="http://schemas.microsoft.com/office/2006/metadata/properties" ma:root="true" ma:fieldsID="d811f14172f091dcb54c7660fd8365aa" ns2:_="" ns3:_="">
    <xsd:import namespace="2425b4dc-ff84-4307-9ba4-c751edf24798"/>
    <xsd:import namespace="39b10171-b263-4d1c-a463-35370f29856e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SearchProperties" minOccurs="0"/>
                <xsd:element ref="ns2:MediaServiceDateTaken" minOccurs="0"/>
                <xsd:element ref="ns2:MediaServiceGenerationTime" minOccurs="0"/>
                <xsd:element ref="ns2:MediaServiceEventHashCode" minOccurs="0"/>
                <xsd:element ref="ns2:MediaLengthInSeconds" minOccurs="0"/>
                <xsd:element ref="ns2:lcf76f155ced4ddcb4097134ff3c332f" minOccurs="0"/>
                <xsd:element ref="ns3:TaxCatchAll" minOccurs="0"/>
                <xsd:element ref="ns2:MediaServiceOCR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2425b4dc-ff84-4307-9ba4-c751edf24798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SearchProperties" ma:index="10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DateTaken" ma:index="11" nillable="true" ma:displayName="MediaServiceDateTaken" ma:hidden="true" ma:indexed="true" ma:internalName="MediaServiceDateTaken" ma:readOnly="true">
      <xsd:simpleType>
        <xsd:restriction base="dms:Text"/>
      </xsd:simpleType>
    </xsd:element>
    <xsd:element name="MediaServiceGenerationTime" ma:index="12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3" nillable="true" ma:displayName="MediaServiceEventHashCode" ma:hidden="true" ma:internalName="MediaServiceEventHashCode" ma:readOnly="true">
      <xsd:simpleType>
        <xsd:restriction base="dms:Text"/>
      </xsd:simpleType>
    </xsd:element>
    <xsd:element name="MediaLengthInSeconds" ma:index="14" nillable="true" ma:displayName="MediaLengthInSeconds" ma:hidden="true" ma:internalName="MediaLengthInSeconds" ma:readOnly="true">
      <xsd:simpleType>
        <xsd:restriction base="dms:Unknown"/>
      </xsd:simpleType>
    </xsd:element>
    <xsd:element name="lcf76f155ced4ddcb4097134ff3c332f" ma:index="16" nillable="true" ma:taxonomy="true" ma:internalName="lcf76f155ced4ddcb4097134ff3c332f" ma:taxonomyFieldName="MediaServiceImageTags" ma:displayName="Bildmarkierungen" ma:readOnly="false" ma:fieldId="{5cf76f15-5ced-4ddc-b409-7134ff3c332f}" ma:taxonomyMulti="true" ma:sspId="367cf6ed-0088-43ac-b7ec-fb46bd322906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OCR" ma:index="18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39b10171-b263-4d1c-a463-35370f29856e" elementFormDefault="qualified">
    <xsd:import namespace="http://schemas.microsoft.com/office/2006/documentManagement/types"/>
    <xsd:import namespace="http://schemas.microsoft.com/office/infopath/2007/PartnerControls"/>
    <xsd:element name="TaxCatchAll" ma:index="17" nillable="true" ma:displayName="Taxonomy Catch All Column" ma:hidden="true" ma:list="{36c7ac3e-36b1-4c0c-b87c-548839419a18}" ma:internalName="TaxCatchAll" ma:showField="CatchAllData" ma:web="39b10171-b263-4d1c-a463-35370f29856e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Inhaltstyp"/>
        <xsd:element ref="dc:title" minOccurs="0" maxOccurs="1" ma:index="4" ma:displayName="Titel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C1C3FD72-9CDB-4E62-ACA7-BDF61BE8DBD5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D9395651-F3D8-4034-9636-BB9D8B944833}">
  <ds:schemaRefs>
    <ds:schemaRef ds:uri="http://schemas.microsoft.com/office/2006/documentManagement/types"/>
    <ds:schemaRef ds:uri="2425b4dc-ff84-4307-9ba4-c751edf24798"/>
    <ds:schemaRef ds:uri="http://purl.org/dc/terms/"/>
    <ds:schemaRef ds:uri="http://schemas.openxmlformats.org/package/2006/metadata/core-properties"/>
    <ds:schemaRef ds:uri="http://purl.org/dc/elements/1.1/"/>
    <ds:schemaRef ds:uri="http://purl.org/dc/dcmitype/"/>
    <ds:schemaRef ds:uri="http://www.w3.org/XML/1998/namespace"/>
    <ds:schemaRef ds:uri="http://schemas.microsoft.com/office/infopath/2007/PartnerControls"/>
    <ds:schemaRef ds:uri="39b10171-b263-4d1c-a463-35370f29856e"/>
    <ds:schemaRef ds:uri="http://schemas.microsoft.com/office/2006/metadata/properties"/>
  </ds:schemaRefs>
</ds:datastoreItem>
</file>

<file path=customXml/itemProps3.xml><?xml version="1.0" encoding="utf-8"?>
<ds:datastoreItem xmlns:ds="http://schemas.openxmlformats.org/officeDocument/2006/customXml" ds:itemID="{267D8515-37C0-48E7-B169-A5D19C3B769B}">
  <ds:schemaRefs>
    <ds:schemaRef ds:uri="2425b4dc-ff84-4307-9ba4-c751edf24798"/>
    <ds:schemaRef ds:uri="39b10171-b263-4d1c-a463-35370f29856e"/>
    <ds:schemaRef ds:uri="http://purl.org/dc/elements/1.1/"/>
    <ds:schemaRef ds:uri="http://purl.org/dc/terms/"/>
    <ds:schemaRef ds:uri="http://schemas.microsoft.com/internal/obd"/>
    <ds:schemaRef ds:uri="http://schemas.microsoft.com/office/2006/documentManagement/types"/>
    <ds:schemaRef ds:uri="http://schemas.microsoft.com/office/2006/metadata/contentType"/>
    <ds:schemaRef ds:uri="http://schemas.microsoft.com/office/2006/metadata/properties"/>
    <ds:schemaRef ds:uri="http://schemas.microsoft.com/office/2006/metadata/properties/metaAttributes"/>
    <ds:schemaRef ds:uri="http://schemas.microsoft.com/office/infopath/2007/PartnerControls"/>
    <ds:schemaRef ds:uri="http://schemas.openxmlformats.org/package/2006/metadata/core-properties"/>
    <ds:schemaRef ds:uri="http://www.w3.org/2001/XMLSchema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1058</Words>
  <Application>Microsoft Office PowerPoint</Application>
  <PresentationFormat>Breitbild</PresentationFormat>
  <Paragraphs>193</Paragraphs>
  <Slides>20</Slides>
  <Notes>14</Notes>
  <HiddenSlides>1</HiddenSlides>
  <MMClips>0</MMClips>
  <ScaleCrop>false</ScaleCrop>
  <HeadingPairs>
    <vt:vector size="8" baseType="variant">
      <vt:variant>
        <vt:lpstr>Verwendete Schriftarten</vt:lpstr>
      </vt:variant>
      <vt:variant>
        <vt:i4>12</vt:i4>
      </vt:variant>
      <vt:variant>
        <vt:lpstr>Design</vt:lpstr>
      </vt:variant>
      <vt:variant>
        <vt:i4>7</vt:i4>
      </vt:variant>
      <vt:variant>
        <vt:lpstr>Eingebettete OLE-Server</vt:lpstr>
      </vt:variant>
      <vt:variant>
        <vt:i4>2</vt:i4>
      </vt:variant>
      <vt:variant>
        <vt:lpstr>Folientitel</vt:lpstr>
      </vt:variant>
      <vt:variant>
        <vt:i4>20</vt:i4>
      </vt:variant>
    </vt:vector>
  </HeadingPairs>
  <TitlesOfParts>
    <vt:vector size="41" baseType="lpstr">
      <vt:lpstr>Aptos</vt:lpstr>
      <vt:lpstr>Arial</vt:lpstr>
      <vt:lpstr>Calibri</vt:lpstr>
      <vt:lpstr>Consolas</vt:lpstr>
      <vt:lpstr>Corbel</vt:lpstr>
      <vt:lpstr>DM Sans</vt:lpstr>
      <vt:lpstr>Helvetica Neue</vt:lpstr>
      <vt:lpstr>Manrope</vt:lpstr>
      <vt:lpstr>Simplon Mono</vt:lpstr>
      <vt:lpstr>Symbol</vt:lpstr>
      <vt:lpstr>Wingdings</vt:lpstr>
      <vt:lpstr>Wingdings,Sans-Serif</vt:lpstr>
      <vt:lpstr>Titelfolien</vt:lpstr>
      <vt:lpstr>Kapitelfolien</vt:lpstr>
      <vt:lpstr>Agendaslides</vt:lpstr>
      <vt:lpstr>Content-Folien</vt:lpstr>
      <vt:lpstr>Statement-Folien</vt:lpstr>
      <vt:lpstr>Folien mit Textboxen</vt:lpstr>
      <vt:lpstr>Übersichten</vt:lpstr>
      <vt:lpstr>think-cell Slide</vt:lpstr>
      <vt:lpstr>think-cell Folie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  <vt:lpstr>PowerPoint-Präsentation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Hannah Beck</dc:creator>
  <cp:lastModifiedBy>Boelsen, Frauke</cp:lastModifiedBy>
  <cp:revision>1</cp:revision>
  <dcterms:created xsi:type="dcterms:W3CDTF">2024-10-22T08:17:52Z</dcterms:created>
  <dcterms:modified xsi:type="dcterms:W3CDTF">2026-06-16T07:56:44Z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0x0101000F77A47B73DF8842B9916005A4234B1F</vt:lpwstr>
  </property>
  <property fmtid="{D5CDD505-2E9C-101B-9397-08002B2CF9AE}" pid="3" name="MediaServiceImageTags">
    <vt:lpwstr/>
  </property>
  <property fmtid="{D5CDD505-2E9C-101B-9397-08002B2CF9AE}" pid="4" name="Order">
    <vt:lpwstr>42300.0000000000</vt:lpwstr>
  </property>
  <property fmtid="{D5CDD505-2E9C-101B-9397-08002B2CF9AE}" pid="5" name="xd_ProgID">
    <vt:lpwstr/>
  </property>
  <property fmtid="{D5CDD505-2E9C-101B-9397-08002B2CF9AE}" pid="6" name="ComplianceAssetId">
    <vt:lpwstr/>
  </property>
  <property fmtid="{D5CDD505-2E9C-101B-9397-08002B2CF9AE}" pid="7" name="TemplateUrl">
    <vt:lpwstr/>
  </property>
  <property fmtid="{D5CDD505-2E9C-101B-9397-08002B2CF9AE}" pid="8" name="_ExtendedDescription">
    <vt:lpwstr/>
  </property>
  <property fmtid="{D5CDD505-2E9C-101B-9397-08002B2CF9AE}" pid="9" name="TriggerFlowInfo">
    <vt:lpwstr/>
  </property>
  <property fmtid="{D5CDD505-2E9C-101B-9397-08002B2CF9AE}" pid="10" name="xd_Signature">
    <vt:lpwstr/>
  </property>
</Properties>
</file>